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15" r:id="rId1"/>
  </p:sldMasterIdLst>
  <p:notesMasterIdLst>
    <p:notesMasterId r:id="rId7"/>
  </p:notesMasterIdLst>
  <p:sldIdLst>
    <p:sldId id="256" r:id="rId2"/>
    <p:sldId id="4642" r:id="rId3"/>
    <p:sldId id="4645" r:id="rId4"/>
    <p:sldId id="4637" r:id="rId5"/>
    <p:sldId id="4646" r:id="rId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3F8"/>
    <a:srgbClr val="D9F1F7"/>
    <a:srgbClr val="105766"/>
    <a:srgbClr val="F5FDC7"/>
    <a:srgbClr val="FFFBD9"/>
    <a:srgbClr val="FFFDEB"/>
    <a:srgbClr val="15989B"/>
    <a:srgbClr val="01AFAF"/>
    <a:srgbClr val="F5FBFD"/>
    <a:srgbClr val="26C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4404" autoAdjust="0"/>
  </p:normalViewPr>
  <p:slideViewPr>
    <p:cSldViewPr snapToGrid="0">
      <p:cViewPr varScale="1">
        <p:scale>
          <a:sx n="71" d="100"/>
          <a:sy n="71" d="100"/>
        </p:scale>
        <p:origin x="768" y="44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Chong Rivera" userId="1e0af4e1-62e1-4940-ba60-7c0898ce45f5" providerId="ADAL" clId="{A8AF4B86-0ED3-4EEA-9A46-DF16F9263F2B}"/>
    <pc:docChg chg="custSel modSld sldOrd">
      <pc:chgData name="Ricardo Chong Rivera" userId="1e0af4e1-62e1-4940-ba60-7c0898ce45f5" providerId="ADAL" clId="{A8AF4B86-0ED3-4EEA-9A46-DF16F9263F2B}" dt="2023-12-01T03:51:18.932" v="553" actId="6549"/>
      <pc:docMkLst>
        <pc:docMk/>
      </pc:docMkLst>
      <pc:sldChg chg="modSp mod ord">
        <pc:chgData name="Ricardo Chong Rivera" userId="1e0af4e1-62e1-4940-ba60-7c0898ce45f5" providerId="ADAL" clId="{A8AF4B86-0ED3-4EEA-9A46-DF16F9263F2B}" dt="2023-12-01T03:51:18.932" v="553" actId="6549"/>
        <pc:sldMkLst>
          <pc:docMk/>
          <pc:sldMk cId="537203262" sldId="4637"/>
        </pc:sldMkLst>
        <pc:spChg chg="mod">
          <ac:chgData name="Ricardo Chong Rivera" userId="1e0af4e1-62e1-4940-ba60-7c0898ce45f5" providerId="ADAL" clId="{A8AF4B86-0ED3-4EEA-9A46-DF16F9263F2B}" dt="2023-12-01T03:51:04.025" v="550" actId="113"/>
          <ac:spMkLst>
            <pc:docMk/>
            <pc:sldMk cId="537203262" sldId="4637"/>
            <ac:spMk id="4" creationId="{195C5275-A713-4B78-2DC0-35846DA8181F}"/>
          </ac:spMkLst>
        </pc:spChg>
        <pc:spChg chg="mod">
          <ac:chgData name="Ricardo Chong Rivera" userId="1e0af4e1-62e1-4940-ba60-7c0898ce45f5" providerId="ADAL" clId="{A8AF4B86-0ED3-4EEA-9A46-DF16F9263F2B}" dt="2023-12-01T03:51:13.191" v="552" actId="113"/>
          <ac:spMkLst>
            <pc:docMk/>
            <pc:sldMk cId="537203262" sldId="4637"/>
            <ac:spMk id="5" creationId="{ED3CB4F0-DE43-8018-B34F-858A847A50F3}"/>
          </ac:spMkLst>
        </pc:spChg>
        <pc:spChg chg="mod">
          <ac:chgData name="Ricardo Chong Rivera" userId="1e0af4e1-62e1-4940-ba60-7c0898ce45f5" providerId="ADAL" clId="{A8AF4B86-0ED3-4EEA-9A46-DF16F9263F2B}" dt="2023-12-01T03:51:08.334" v="551" actId="113"/>
          <ac:spMkLst>
            <pc:docMk/>
            <pc:sldMk cId="537203262" sldId="4637"/>
            <ac:spMk id="6" creationId="{A8A90C41-6CA2-1665-5F69-471685E469A5}"/>
          </ac:spMkLst>
        </pc:spChg>
        <pc:spChg chg="mod">
          <ac:chgData name="Ricardo Chong Rivera" userId="1e0af4e1-62e1-4940-ba60-7c0898ce45f5" providerId="ADAL" clId="{A8AF4B86-0ED3-4EEA-9A46-DF16F9263F2B}" dt="2023-12-01T03:51:18.932" v="553" actId="6549"/>
          <ac:spMkLst>
            <pc:docMk/>
            <pc:sldMk cId="537203262" sldId="4637"/>
            <ac:spMk id="14" creationId="{BE0C0A5D-E233-E315-EF87-A42624F9CCED}"/>
          </ac:spMkLst>
        </pc:spChg>
        <pc:graphicFrameChg chg="mod">
          <ac:chgData name="Ricardo Chong Rivera" userId="1e0af4e1-62e1-4940-ba60-7c0898ce45f5" providerId="ADAL" clId="{A8AF4B86-0ED3-4EEA-9A46-DF16F9263F2B}" dt="2023-12-01T03:50:09.279" v="543" actId="14100"/>
          <ac:graphicFrameMkLst>
            <pc:docMk/>
            <pc:sldMk cId="537203262" sldId="4637"/>
            <ac:graphicFrameMk id="3" creationId="{639BE1F0-5447-493A-D9F2-960CD820EFDD}"/>
          </ac:graphicFrameMkLst>
        </pc:graphicFrameChg>
      </pc:sldChg>
      <pc:sldChg chg="modSp mod">
        <pc:chgData name="Ricardo Chong Rivera" userId="1e0af4e1-62e1-4940-ba60-7c0898ce45f5" providerId="ADAL" clId="{A8AF4B86-0ED3-4EEA-9A46-DF16F9263F2B}" dt="2023-12-01T03:49:45.686" v="538" actId="20577"/>
        <pc:sldMkLst>
          <pc:docMk/>
          <pc:sldMk cId="646155631" sldId="4642"/>
        </pc:sldMkLst>
        <pc:spChg chg="mod">
          <ac:chgData name="Ricardo Chong Rivera" userId="1e0af4e1-62e1-4940-ba60-7c0898ce45f5" providerId="ADAL" clId="{A8AF4B86-0ED3-4EEA-9A46-DF16F9263F2B}" dt="2023-12-01T03:49:45.686" v="538" actId="20577"/>
          <ac:spMkLst>
            <pc:docMk/>
            <pc:sldMk cId="646155631" sldId="4642"/>
            <ac:spMk id="3" creationId="{CCF1FFE0-227A-4F7A-8B04-CA01FDAD358B}"/>
          </ac:spMkLst>
        </pc:spChg>
        <pc:spChg chg="mod">
          <ac:chgData name="Ricardo Chong Rivera" userId="1e0af4e1-62e1-4940-ba60-7c0898ce45f5" providerId="ADAL" clId="{A8AF4B86-0ED3-4EEA-9A46-DF16F9263F2B}" dt="2023-12-01T03:49:02.396" v="438" actId="6549"/>
          <ac:spMkLst>
            <pc:docMk/>
            <pc:sldMk cId="646155631" sldId="4642"/>
            <ac:spMk id="4" creationId="{16DDB10A-35EE-7639-46CD-376368B57F5F}"/>
          </ac:spMkLst>
        </pc:spChg>
      </pc:sldChg>
      <pc:sldChg chg="modSp mod">
        <pc:chgData name="Ricardo Chong Rivera" userId="1e0af4e1-62e1-4940-ba60-7c0898ce45f5" providerId="ADAL" clId="{A8AF4B86-0ED3-4EEA-9A46-DF16F9263F2B}" dt="2023-12-01T03:49:59.170" v="541" actId="20577"/>
        <pc:sldMkLst>
          <pc:docMk/>
          <pc:sldMk cId="362658573" sldId="4645"/>
        </pc:sldMkLst>
        <pc:spChg chg="mod">
          <ac:chgData name="Ricardo Chong Rivera" userId="1e0af4e1-62e1-4940-ba60-7c0898ce45f5" providerId="ADAL" clId="{A8AF4B86-0ED3-4EEA-9A46-DF16F9263F2B}" dt="2023-12-01T03:49:59.170" v="541" actId="20577"/>
          <ac:spMkLst>
            <pc:docMk/>
            <pc:sldMk cId="362658573" sldId="4645"/>
            <ac:spMk id="3" creationId="{0C1B9805-1A0B-7727-1FE3-EAAD0F4DF93F}"/>
          </ac:spMkLst>
        </pc:sp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data id="0">
      <cx:strDim type="cat">
        <cx:f>'[Encuesta Sobre Avances e Impactos Relacionados de la Migración hacia el T+1.xlsx]Respuestas de formulario 1'!$D$11:$D$19</cx:f>
        <cx:nf>'[Encuesta Sobre Avances e Impactos Relacionados de la Migración hacia el T+1.xlsx]Respuestas de formulario 1'!$D$10</cx:nf>
        <cx:lvl ptCount="9" name="País">
          <cx:pt idx="0">México</cx:pt>
          <cx:pt idx="1">Costa Rica</cx:pt>
          <cx:pt idx="2">El Salvador</cx:pt>
          <cx:pt idx="3">Panama</cx:pt>
          <cx:pt idx="4">España</cx:pt>
          <cx:pt idx="5">Perú </cx:pt>
          <cx:pt idx="6">Chile</cx:pt>
          <cx:pt idx="7">Colombia</cx:pt>
          <cx:pt idx="8">Paraguay</cx:pt>
        </cx:lvl>
      </cx:strDim>
      <cx:strDim type="colorStr">
        <cx:f>'[Encuesta Sobre Avances e Impactos Relacionados de la Migración hacia el T+1.xlsx]Respuestas de formulario 1'!$E$11:$E$19</cx:f>
        <cx:lvl ptCount="9">
          <cx:pt idx="0">Sí</cx:pt>
          <cx:pt idx="1">Sí</cx:pt>
          <cx:pt idx="2">Sí</cx:pt>
          <cx:pt idx="3">No</cx:pt>
          <cx:pt idx="4">No</cx:pt>
          <cx:pt idx="5">No</cx:pt>
          <cx:pt idx="6">No</cx:pt>
          <cx:pt idx="7">No</cx:pt>
          <cx:pt idx="8">Sí</cx:pt>
        </cx:lvl>
      </cx:str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es-ES" sz="1800" b="1" i="0" baseline="0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FIAB – Miembros que migran a T+1</a:t>
            </a:r>
            <a:endParaRPr lang="es-ES" sz="1000" b="0" i="0" u="none" strike="noStrike" baseline="0" dirty="0">
              <a:solidFill>
                <a:srgbClr val="000000">
                  <a:lumMod val="65000"/>
                  <a:lumOff val="35000"/>
                </a:srgbClr>
              </a:solidFill>
              <a:latin typeface="Arial"/>
              <a:cs typeface="Arial"/>
            </a:endParaRPr>
          </a:p>
        </cx:rich>
      </cx:tx>
    </cx:title>
    <cx:plotArea>
      <cx:plotAreaRegion>
        <cx:series layoutId="regionMap" uniqueId="{2700F150-67AD-488F-A6FF-B6A3A47E7F58}">
          <cx:tx>
            <cx:txData>
              <cx:f>'[Encuesta Sobre Avances e Impactos Relacionados de la Migración hacia el T+1.xlsx]Respuestas de formulario 1'!$E$10</cx:f>
              <cx:v>¿Su institución finalmente decidió efectuar la migración al T+1?</cx:v>
            </cx:txData>
          </cx:tx>
          <cx:dataId val="0"/>
          <cx:layoutPr>
            <cx:geography cultureLanguage="es-ES" cultureRegion="PE" attribution="Con tecnología de Bing">
              <cx:geoCache provider="{E9337A44-BEBE-4D9F-B70C-5C5E7DAFC167}">
                <cx:binary>7HvJktw4tuWvyHLdVBIDSaCssswaJH0O9xgUCkkbWigGApwAApz/5i172dve1o/1jQhJmYqnysqy
V2b5zLpdZgwnQJDgvRfnnnvg+uvd9Je76uHWvpnqqnF/uZt++Ul2nfnLzz+7O/lQ37q3tbqz2unH
7u2drn/Wj4/q7uHne3s7qib/GfuI/nwnb233MP30t7/C3fIHfdB3t53SzUX/YOfLB9dXnfudvh92
vbnTfdM9Dc/hTr/8lFZvrm6r4fZe25/ePDSd6uZ3s3n45afvrvvpzc+v7/afnvymgsl1/T2MReRt
RHAYhjz66U2lm/xLu8fYWxZGOAhRwJ8/0P/y0ONtDQP/4Gye53J7f28fnHvz5e+rwd9N/1Wfcjp+
sUKsn6Z79f75/X7+3sp/++urBnjjVy2/ccRr8/yzrtd+OPv7/5rUnf5qjv+6DzB5ywkJOGLkxdTs
e1cgH78NfB4+/fv61Bcn/IGp/NgB3wa+Mv639teGP/vw5xs+1q67fXOp7m6/WuG/bnv+lkeMc4ai
F9M/Wfi7ZUDfIh6gAGPmP3/w12e/eOCPzenHTvjt2Fd++G3Xa1fEl3++K85vm9v63+gG9jZAHNDm
qxf4qyXA/Lc+Y0FAyRc3BN+74Xk+f/+Pr40/iosf++DbwFcO+Nb+2vrn//PPt37qzO3f//e/0fzU
f0u4j/wQfVkFr8xP3j6ZPoz86GUR+Oirpb8kg38+oR+b/9ubvDL/t/bX5k+v/nzznz/Yv/+fN18t
8KNY+9dysBdCquWA7ox+MS/9HoSi4K1PAxbg8Esuhv7f5uLnCX1t+tF8fmz8L8Nemf5L62vDn6d/
vuFjXen6s/p3Bv5bHyIehZy8sjh+ywFwEKFf8OZV4v0jM/mx0X8d+cruv3a8Nn18+m9geqmqh98L
sX8x5Al6G4WIkAh/hfxXDkBvCWJRhMhry/+zifwDs78Me23zl9b/ZPDDn2/w81t7m/e387/R5sAz
CQIIIegLjAOK/5brBOzt00oApHll8z8ylx+b/deRryz/a8dr459//O9gfKA3v08n/rV4///85ksV
/Bwmrwvk1xXWP81n/5rx/x/Kr/+46v0mAiS33W36rB78pvD9/d6vTns19PdEiBd6sr3/5afgCcG/
aRJPt/iOuwhl37wDJaX6CnTfxjzcuu6Xnwh960echX7IoD4AEsR/ejM+PPcQgCv4RJwwTDDFUJo1
2nbyl58wfvvEpBD3I8jgIcHAZ53un7sg8eAAOglDFFQPHH0Tbc51Nee6+WaLL+dvmr4+16rpHMgl
AJnm5bKneUaYBFGAKdQtPgngjhGoJObu9hKEoaer/wdlQYnZMhNR8cGhzxlcMzqxlNw+ZobI1olC
chvlMSrKDpk4yOmU52IZCpBkYucNZb4qahsE3xV93830TpvZqlx+UZi+nf7tZB6aq84+PHRnt+ZZ
EPm17/vTX/WSJ/98E09e+ftFx/oHwfC7nX8sUjAC6/3jSPlWE/waW88jXuKEviUYMcoZxlDO++Da
r3HiIchrkf/UGBDKEX5y4pdAoSB/RZEfRCF9+uNHvwmU6G3o06ewAw0MvIvCfyVQKGZAKX8TKkEI
oQiZl9IIYRwxHz/1/yZUzOw7VVbDo2qbYYWwzNZqDGw8+FV32fDbfszHKxWs5q5prvEc24baC6e6
INFEdanxpuVYBnRByaLqOxdm827u62bbB2iK5Sz1Ufr+qWhoseL9SFaSXkEwkl3rnw1hr0Sv8k70
dorOgkG11wg1cVB55Kb3EBYRmcqkDCeWlKryb3EZCmfH5mM1eN7K6UzkXUtS6zN8TVFg0qEIyvVg
WXuG+nASQxtVIp9o+W72KEoXejfZdj7PXIBOuT72tTedD139vmTM7bpl4ac297NkrMyY4AKrXdU2
l5b45WGusvJQG1semL9justTN0bl+WIZSbuoqJOJRnUm+qwju67/GGVBeTGUZDnLpiCzqc6z++Hp
/iHS/CTVeOf30bh1jk+iUUO3r9tRbXxa92nHo2LbRGOXDM43iafRsJHFUKxp4JP4eTxr9H0mTb99
nrIpyr2Tdtp4HWMbn9Rm25uuPPol1mnuqZNZvPkoixxv+JxlQs093+Zq0uWqMLQXNoq8Xc1nb/f8
zTydTphmjSCuy0RjWZEsnodF6zw/NayZj6GZ52NH2Hz0uzDYT3kdU+fhPm7787ILV6pX84dxUdW6
qBey7sfGv6T5GelqfxA+wNJ5nvHgalZ9F099220C0sur2hunszrg51XRobXrDcQURbndeAvN9s+H
rmiCZM7orhov/GZRIlAlvWHF2K21m70Us3eFV4cHzDBdKxN8GNVHmiV4tvVdhyYmXqZJeH9oGW1i
zw/1waczX8nSqjTIuIwb3obrGRXuAqswiwOFeZrXJU5DT7H42YuEN+z08jaM13JbIdecdzaa0rBd
XBw65fciyrINb3tvU2ZLtn8+mCJAq5cp0KXSSVt4dFdMc57M7dBfjnTbhHrl5bnKhfLMqqEe+jzh
cquDvDvJiZ6VBfV2GQ39TRkgKXI8upN6OkSUC9xXEIOMtiieVDHvIJyKBPMgE7oZ0XnQnlWzpPfW
RYPopn02tsV12I5yXTtHknGohCyW+o42a6NrKnwbyf1SNs05j1CTdAP1wOAUy5RJBy+I7gO/VYec
9HVsXdjvXiziNX06ZNxeLLqNVjaUhZhJ+XEMKvbeG/JMeAO7a2rDji9ntEAbNi5Z7CHtJTQL87NG
91EcKXRdBraxQrYo2LuZL2k+FF0aYasSP1j8q3Eco5hGLyf8qXnwkUq8ukcH5QRrOXqHdPCuR+Us
NHbyHKDafGR9+GnqGn3BVPXIpqEQw9NZULIy9Ypy3Ly8Kqvy927q3en5wE10Htn5CpHI3zVFE15k
VX/PCy+Ka0ObDVeRvahM14ol8UqPbEjdNufaFTRdhrJOPMuL9bToIX6+0vOyIFF5Pie4bPVxyMI0
rGg8R1H3wJpHmQcuFyWVR9kO46d5XIrYhSiDDA/rNqwmchiRuQEXVWue9Vnih0Z/BmgJmuFzJXWQ
RG1jEx3yRWDbkGuvi+5lgdtUmVnHaAjxdV9l92GNusTQeTqPaLvHHuVH1SK9nys/SGsejDd9Nx6z
UZ6HCumzCU3BVZmPj3ORKzHiYdjrquTpgJboFDDO0rxXSY9zk06NnM58MyLxYs1u4OrgID/E0WTl
drShyH3ZnEejPYLVlj0A5XuvyIsrLw+3np7QzjpfJ1m1SAIoFF7prPowlWWZWjl7Z3PDvLOwl9ki
fMPqJA/CTcGtgEzTx0M1zh/6pZuFUgXfBBK702KWeb80/t50ud1VZffoPy1yGzDAu2f0HoE9beg0
b+hY1+d9K5t3qsgDYctTPWO1nvtZrShV5oYPuo0R8d0GBzRBLbOH5wMOM7bm/k3jJz0Nj7PLRxmT
ICt2eiBrAJAtrYw7FXxxJzsBpkY6sKs+7Kez0mRKtGVQiiGf9HHsm15Mc4bj0eXhVW3NdVB3w85M
FRJRN7fx8+zzzpei7WYaU1kqJCoytttoWi4aEJBipolLWGPlWcexIAPVp+fgY026aIBklLvPZd/f
5C02O8q9IF5Gag/NYh0sa6liTnPBK6+7JKO/Z6UlgIwAjaLUuv5UVM1ZSDV97Dub8PCujrwhnrBi
iXHRvDIWVRDBUZcSNnmrdjTk2jALL8T8uC+UPe8IAnxlZv6g6fwuU8sshqofz+Sopk2JBp0QWLwU
uPLOtdadAlLOWw/lHydzoX3UH8mTX6eh8kSQhXbdZBFYQE/TRUGrXviR1cf56RAsXnWYybzulo68
n6S6RWZpP/h02JuIS0G8qdiVJkL7ciJWsKksknxp56tR+seSz8sgSDHbex/vfKn9lcQ1XrsyCI71
UuzcnI4RkTcB08W+zuQUeyxjAHNuOLDKZEk0crLRS9NssrBuP079gA/5yO60MvXtd1/yPJ/Au9iu
eeA1mZi7BNtsWHGp67h4wnn5dBggRA4I56tynnESyixcF0T2BzsVJOkmPN7K8FOv9T4fdfiBTx5Q
IezIJS7gSlWNxZbYgSZNNFQxEFcJBG4iEOa2/RhweJI3K+GTzNu2qiDXqLJGTOG8nT2L19hnxeXz
4ampmFm79Yy94LZZVjQPP7BenxvdCknU8K6vh+GdZeGJ8Iwfs6zEsa0is2v8Yh91XndFq6U7TTUp
xKKs2kWyHWNfmuV8bhdAZdVd4obewtri4S5ftNtq3KAN8FMOnIf6G9p3Ji2BUqxcNuJ4qDOayDGK
zrga6H4MzLsca5k84520uU5kma+fkRk9wXO3XVx/Vsi6ufH8so+XGS8XHM9q3Q2CsrLcSo6ja9W5
PfUye5v1TRYPxMeHJVvGQ4ZdOuXabYA02WRayHKufO/TMshaDF4W3tt2iKHiM4KMU31WBk14pjts
BJAbc8NQ8XGgsCCCkaDVVMztx2Ly94qZYB/WpUny2jy00UBuVF8HazRmKMVhS28QQZ5osrHauyBI
dWhZ6ucSXXrMoUvTFclIWHlOVD6sVT/LZJpHYMstEA5FfXm1jD06k1657QtzjMoieM80rUTbR4Ug
Nusuw8aVMS1xeZtRsjXS34wucrfT1K5ITmUOwG9XNBzE1FXofoBm3Q/yYsyKRmSLLXdDM0tRTrW7
UFmbrbt8GtJR74nifiHgi6/kfEYzw1ZwEjy3Dt7uOZ1EPa7TYlrCtO4jGqOmUCI3Nji0ERsPEPgS
EN4tYqqb4WxyVu9K7ch60mDClk0fqwg9ZYSwVLsm14fnVOENYXiosQ3XGfaAOfXdcIK00CZuwE0S
Fi3eVpwP8dKYeVNTvqwbzqfzibdR6gHBPNK5p8colKMYxqARZY2CzcxZf9YFI7y8W4qLCDJCUk29
vu47SBltbvt9J30cd4gGO7mEu2fS/HyYuzIS0Wy71RQMadUtWvRjQCEZcH8VdA098oCYVYcYAI/O
O7PKR3dYIBvcP32Z+sJ9CAPvylLyPpNFuKVZ5U6kKHSsrO+SqGo6IB1Feeig0CpRV9wvrnsspene
hZDbBJVuFkU9hWcMm3pdffv25NhxYXL/3P7rFWjaU8vY1hLUX0o6SWCUkzkC6TPJ6OtUA1jmwp/r
tERyiQnx+81zfsJ4aAQvwGhRQ2SijTRQJc1GA2UY8gSNbZw75Q6B1LsXntAOuf4EPEOUXjvfOV7E
L7QyWHiQFIW99ooBsvZTFVpMzSNaWC0TSYApRI6v2mIZ3kEtM7zD/rz2wwqf04LGXYi9w7MrG1aw
dGxYGQPuj6qTh+dDN2B5sE+H37R1odmosv4gDbIxhVDcjZ7dRmGrz5anOlLR8ADqSnmoZp7HwQQO
DXGtj88Hlhcy9cdeyKqt4+f89ZLEnnKWqnOSeAUksQQAMJ5BfNkVY0bOMueTs3bR9Oz5VMICS1vt
hI85XnNDgZ9Inr9TGb9rpIq2ITx1paz8pBFUudZ0TySoVOvKt/UNp1Bm5y367DMXCTxmt6aU6jRw
5lInqyjts2a4mqtiOQXYboCG9p1C77xqri/rvFm9EMens6jUK+ZktNamC+Kg77vzfsrVwdbzwc4u
bNNK43SWZmurweyLwYuKeLAbPUz6oswGtclYIOMeE3cspyB9YV5PPmxs99L0rCbUdabXXliG+y6v
UEJ6kl/mef1pmLpP4Ljx4HXKXmWEdxv4kVAX06m3VwsK7RXr+rjoFZQwpdKXvm+QYK71VhMvecwo
TKOLKqi9IvTORD2CksBP6mnoD0MIg8JpdOu28upLWdR5PAMFjRc+mY9RVc6n1i3hasyJt+4jb18N
TbbyJ9V+rAnZZh4OrwZeQ7IOSp2fe7qq0iLK8wIK3cEeK4Jiv8PBXVZFsBLKqLtumgaw3XssOJ8/
DO2y7jEHXUTJacuy5r1e/Hzfox7C2nWyFHwwMpWqbj5QTx+pj5MG9q8S2sxR/MygSaWI4AaNq2fO
LdswF3nvfEgRQ7tevNDfzdh7mPO8WvvB0Kxm5KBo7m0yR2NxKoaO7eyU1aJZ8Jw4skyrfJpcTIoR
Cj4nebdrx7Za96TtV50UKszdBSq94eQVNYBhaJLaKxMzXzbhcBvi4kItfR/XCIgqj7LYN1UTM3TF
PH3lcnTt49mIDmi0CB6jfEoKmd9IWlzVRXFtguxzznBKQlcly9IeWr5Usaqh3KfuMqcicLiMMY32
hWQmYX4J2dteOlkQEY5zOpi08MpjpxYi2ODLlPapNO3Odf56tgXISyNLFLHhpl7Yp2JYAJzYta+D
S2Z9L1ZAybPMvtODwnsvWw5ZVLXCjv0cRy0W2nALAtDsEp87CzV0sfbQBLkYLLPnQ5l2g84+ViEk
lWZ5hEqCJpp3MrZo/pzVIU5qh6koFY/OlhGq2Y5EAtRhHJN8UGdVe4dUXZ/5lgEizJ8ibySH0F/8
eCwOvfRrsZgjx5KnDXNJNQd4naHFCVMSKsYJX5ApOqoQE4CcbE5Mv2pqkKOaGsUemcYTN4VLeB4W
CQtVs9FdewyLoBUhY3SD27naqN6EosjQJcgqEB1ZeCMrCTU/ct02akbvytHyk1pkCcLe8j5nClCl
KVdZ5OW7nnn5xm/its78E88NOg2ef+uCetxyE676csi32TxCltBFf8Zyb122+bp0Wh44JJRDC3Lb
1CKzHWEBmsa6pC59IUEcS+ld5Wm2KpyCyUK262Z3JOE7Z1mz7zFOdeQ311Po0qXnF7x2/N7pU7V4
Iurn8NTUsIgCy5aDh4OY4n49eQXdVg0IKTbv4gL1LC7IdFEVJE+KbkqgaPWFo4nHFnzJkJSiGfQc
92ba0gCqSyCBdULYuBt426SZ5oEoK1cKNbCLSlVasKZsNnMdrAK1XOoSdMo6y4qktdsgkjbBXrWI
dsI3vK6DdyVbghW1VS5aTnVsZdWIdq75WScCrswub0O9WwxBKZ+qGt4EyQ1oV0BDSHPhzdMj1BiP
RTGpdOHWxNjMBWhAIxMZYBAa+xX3WrOXeb5vCyqMylKSk1YQRJHgrYFKZNbHqAl2g0FpUWVQ05ps
DXRYXVTlzjW82fp+XwsH0kMsQQIRY0kYFJ0jXVszAMPRvj6b0cEfwB9tbZYdQ2CRpUci07jaVNG4
sbCHIsp+UrHj3hjPxay3Q2bXPoseSQ7KoSpQsY6QT1M8yQ+GdY/4Olv0uVW+vmRzEVdBvS5GVghd
gtxRgNAXkff9aPPUWF3GAOW7KbBpGC5N6iKQ+rBPNg7RfTV2e955SeW3c0wyYPmAC6AnN+hqUl6S
ceWuGqw+aSmrLXdRA8pTg26szTfclTuca3zWD+bk5/55FOF73wQrr62P89yNMSm9SjRNfTko1a96
r212S27zuPacTEB0Awk5AimL1MMuisZj3lWHkmTB1uNsTUI87ngu10vRAw1iwx2kKCemEZ+CyV2x
UaF9U5iUyqjbNNEn1flQQS4axZdKzzsfSe9TPTqwbwlUXNpWYOeDWjGH0W7wxw+g2FdJxZqPnh+1
exMINPBqRZBfipa2FEilLuHmO7fgo7bLB15111mpHp9skPCovJnx/Nj6RK5aGZXruepO+ew9kpoV
Zw0ZC2FA2DobcnwRQOkBOointEpR1fCjAVA+lGWTgNhZbUGN3RLdWvA9xeuFjJDUO5Zf0vPZwc6C
UkauTRcxwefgxMqhiEfNvDU1VgqGtInDZQ7iaTkxh/luku7KGrOsJH8vET7aBeqEOpLxhKJ3ZV/f
FwMVRBdONBjCwDpkk8pUAhZsswZxIBKsgtCMnAK6qP04lPhGLvON7ZhKoobvc9IUwhb149JTFlsN
qnTXWqgH8TKmfdkvoK0NWLiZZaBDV95Oj2az1FmfluP8qMN8D3qgSueoOa+IdyzmDK2naSz2TKU+
ENedAszylqFNlnYxq7H1WYoz84lY6qBSrS+rwoGYm2EGsALV6ci00LqdP8z1ICQlShC+qO3E817U
0p7XVTGvl4YehjE89b7X71CwxTaCPNmjFmixbUTX0kl4trwHvd5BziPlyiwMKBMJzblqhiNw3c/1
MsTA0Khw/FQ+cSnlVShu3ZDv/WCcVks2mBVZmgTSuhaLX4HebbkgUtPDrMonWSRKLBoHwfvWOw3R
u3ExVUoqfA23u2mqxm4R0BwoDSeUGtgLFcqEoPkDc45xN1ZiDiqeqKj5DJBy287tGliXTthM+tgD
QIk7NjwstH0YIwh2omVcdkUEMdytscP6U7vwQwZFG/y4pzydKluCml9Wq6psB+Hl3cVSwVZDbR2E
PvsEu2xa5Io+5FMTxlKhOjFhcJ4zPcWzwh9DSGKg7TgMQ1kjvJrdFJqTdWuuW6OD977pHghoYyub
tWtCbX/SpqErsNlDu4CKo7MP/oj4FhbJdYhavTOLgmImbF0MxJrFGexvlWGd7Vpdr0hvKMBEl4ug
CcqEDq6Lg6VEK96tsnApRITKMiE4uGctiOQEP4QBuuvxBAIESDlpOavrLCS7zi5MuDLzYbdm+Ci1
AZabl3WMR3s2Q/nXttOJ16RbtVk1J3NffgJoumdRjkQflpdOTzZdxGxaJZo8mlZ27kmCVL9cu7xb
Tya8GJsICp7aA8U17LTIhlyt6lgWSOhutGnPKrYL2NQKyBmgYPZGbb1cC4/r4VLJh8IkUDmwjQyn
LlW2jpeMfRwkKAdmAsEPYLkCEmcGWBtZkjWh3C7W87cNpP6hG6o11GgnVI58yxReMSv7NagKuRia
LgQOPI8rmFV2TiO3pl7o1rDZlXAZArPL/PJ6JOdGFf2uMUGzkcjBBlqRrZycijiK+ngOCf1Ew3oS
Kid3RVSa2JT+UdWrbKxb2DsqsrSGPUWB/K4Sfd1+CoF4xgsaiyRS8Mom8EcRMOetzDTRVYn8Ne31
VslogeIERG/qT6Krm9MMm1VxPXSe6LjuU9jnBb2I8MNTBRHoVgqXMW+79A9lZMNES92kQx8c5AyJ
NxzGMValOYSmPcD/HdmGT1tJUE2fFWH2mRQgYFZ5V1/4qtrJwBJh8AzrqB42oQNZBnZPzFkWwP6O
MuPHZemqVCPTiZzOWkRtfhsVEUDJoiFAXXUYEBF+UEmA0FqmlY1AwTNLtzMFbUGV5x8nnQ0n8OaB
2zbmgIewYxas2VK3u3DKAuF0veV+ybdzVJRxps+zfKhWg69PJJjaI438xMsqAkubz3HV61XeFPes
cO25mszKlDMDqcBayKhFFc/BLGMNqSPz2B3O/TLtG5DYKqA8Udb28eR1F55koGXWoY4LZ8sksxzD
uGASOPCgI+K9MCOIEN04f3jiSrWTJvbGzkCZ2J43LNf7iM+dWDDS8OooDsGX6zbnKccgyhk2J8BT
6TaCmtoOM9vk5WcZLnYFuweg2JZZUity9ClsYXlTsAA7GHxYXMVHskSlKDtYsVAi1iTngkFNKTLP
tzuKOaj9dbHDMofKBVcyDqxXwiT8Yr3UJewQhjfWJ49VkcelpecD/CQVqHpxlMqDPXTQJ4ypYasF
wfZj0F4VGVBFv1q2yJobDwiSIFlBk22IvEc5Tw1QhQGwkEmZ4MDdo7l1qaoztfMtTeE32fMB9pFB
tJkyvJ/IMB1G7PXCe0qMS0Ag58KhmfNxn/N8s9BSb7VX3zw3T0VJt+UyXKuBk3Ni524VZAxqkP/L
wpl1RcpzUfgXsRZDgHDLVLOW2trqTZbdrx1mCCGE5Nd/u8rvplY7dKkQTs7Z+9kZ4PvePzfSXTRF
HUurEA2D4y7hqU6iLXONlxm/iS/w+tGv2ApzKz6a3KrN8aZt7shuvNxfbKs+3JHQncv9aTdSgQWs
iPvcR0QeIzFMPx/G/mavASyusdZX21H/d2TjoYB+AQXLZSO6rngtWlpFaeePMNSHGu5zj5kKXeaR
UczZ/bRCp3NQcUgD/KAbdX+yVsNorVzKT/3N4VmnrT3bganD5HUYv4idz1PYePiQlqohQ+6Flcz0
0k2ptWNQsJujPY8rO00TL37eLllAFbRbPRfGbuvv2KQLb2A4exUB10D7K2mHPk2cwM+opvzi8TXO
5nrDNs2++5sDXd38NELsp9+bOE2S0BTw/8JyY2L6gNztYOgJ9CWQfTFwwj8GXT+3fbKehI5GTB9h
8wx58yma5+Ac2659pnZBvYo1aS9kbcy1m9XHtM3hS2Ir8eyz7xueES0xGANt5ifu7KMm8krs6ayM
9SQ+ZmMO4RirHa/uxo+yaO0Cud+Mz69oqovKm2qdGic5RaRO1wnz2v2lUvTER57Jm0bE/Ygf3SBe
stEs79zl/R9NqsztfPLKFlVMG2U3hiOtt4EcfmTTQd22K8kLNM/xpbm9UGftToJPe7FN8cm3bp3S
NiQvzo3V0DXbr46az+bmgCWcZJ0nmqzRtcjvq/D+Fn7H3dJbMQNxLMgHPXKFu0e3TK/o6UIQVXCi
wvDk0rWf0c1QnTH0LKz0E+EdR8nF6f7ScjtNKdSrLpei8iFMQwrICSTq8xaAiMi9dqhTDygDVBcY
6GPbDPsehMnDsGzswQg/wjQ5ofLd2AJjBPiISP0X1I4uKeSJZfC7cxez4MGLLHmot10fGhTxKtww
SkhT5008Jfn9He8vDmTPfGIzGi3hdQymYeKeE6dvsWSa02bypvfDC1l8VY5RHxR8ol1eUW9+aerF
Zj/vviSYXEPplWPLvBfOGLQBN7YkR+expdGUsNP9901cVhc/6lJHuj67X3f3dt1lqUxgs4pMp9GV
6M1vXIiF7ogMyHYcYkAkGHSwdXWs1GYQj5NsIhAAw02abvF3+1NdVOG+Nka/iME7TokWjyzx1rRp
OSkXM2wylWvf5r3Wf5MGLrdxIzytXCYnskETVlSsRzF3f7map31403O3/iYXCxOVQyjnJ8X4ni1D
eJEdC9KfP72rJ5ZVmPtPkxu935+GdgnrYoGbnvFEeaegJR6qJf41VZspVaJ46si4urTk7/2nEEzU
Fx4fhhtlJG7QEYaa9jyu8/NPtVxc99ybvsUvq///wn0vbUavOTnG4otti1aFLzPaLj5e5Ayh+udf
DQ+OKu6K+z24L5f7jRjBTGRuExkvd1vMcQLC3NDelmMEZSpZqc2ioabl/SlcwtBiP/YW/3Gu+n+R
mMgDvb2sAk1URJsFjlnw5ISJ3vdRq05wx6Bu+8FvqsmSboEil16Sb98Ntx0cgnqvmj6Godc6F/Tr
VUoCCEu2jpwdhFzzPszDmQZO97JKGuVTM0bgHuJCdi78M5Azu/vigJoHd//YYHxRnYweuwVC4AJH
B9fIzavFjfbeJLZyaPodKtXwNcRUYpac0UhB601NZ9oSaNt4pI6z/xFu0Y6eFw2P5l52MdC1x58v
0Hn7bp2q34U9X/Ju6cAwEZlWyUiuEhtN2MindbXTHlBcgmez7TI+9uo8eVGQgrZx914/+AXFgkyT
uI/QtWH5TsDdDqtfVwex0OFB3ez/elDAMEMnWxY57RxS01dgF8/AI/q/kx2LnyK3MvGuPYIxLHC3
g7wDOj+biSSCHz2RbNlKfIKtRvlpEoI2m4Go/dewl0qyZa+9Vpae640Hd8SEvawVR7N1U57NTfze
wsnklETV03gQkasujjGojaI2PxzbnYWa1o3k6yzyVYMWiyqYOXeIYIpdlukW5Rlu5DcPNuf3zyNP
t6GomuY/zUfz6UYDfDeGMeXH5Ul8vmZ3qim4eVprEFzbaj27uKFN1zq//TtCFlXDf048lWHsds9+
woG34COu0Zo3awj0BsbbK+NzWUXJiG7dbpDSt0sYOVHZDQM9AU7MV7L6rzqKH++7JTCW8v7fpr7Z
du4GYdDcCJb7jqlv/xI9lNjW8Zd02HSdky3wP5MoLiwNdj8XXQfo9O4l4v7AeBrUEXWESju3Imjw
sbvcXyw3fb4qbBtRvVqVCnfaWa/yXje/f+bttP7l4fjMNyhxvh3gjZFMeUtb9kuCH34rQTbpHcyc
lZd6Urc7Rkb905gZCRF8aSOzw0X8QyRcDRdoldc14UHNZH7TcbWrW5iFN23fn5trFHLs43LGXZi9
F8iXP39yxSO995X5+qllXmgO2CyH9KcUdGrZKwIrlrAgY3TqPsZ6fbJG6b8Ym8uAqO31ThVtxUKn
4wIX7e9cgyqgLUQj3JHVHFDKkoOWkYUjzP55vFvewthBo9LDdA5nA/RwxRRAATBjG16rAnwKGM7F
QQOfyN6g5Kzm6AUYjjfh1L/qQO8WDM6FR48DDOuzWgabsm5+cXwPuJpxcbnqFbV3IUO10/bSYFNq
nKqMl2A+Ol6DkXvDyIbijwIcaoBOXJTebXnVG1CiJk4OXh/QTFVBclyIHnesBREjuHUKHoSgKEM6
PLbasdnYM1tS4bo76R6gtI9/7naS0mzNQ+4UWz1itpIsxAZCm2lP1zZ+mYPmj3Rm8dJ201Buc1Dq
G28V6umrraPgHHjri9/V8IjddX5qTdVlwAHnsneWd7F0ej9Au4Yz9d7rZUNrtbT74fZhV+kXA/Xl
cv8d2ih6b03UngYafdyNbuLR6RKsBv76WH+NhJh3Vw1b0Tbs6+7URejR83WimCKgI131rGMAPxAZ
ahGLh4GyOYdXAb+Be+HDCtQAsA6FZp56MUiIcAz/z9B5MCIhZfl7pzd/MIkHYNDUcggCjTo5bxe6
2hUUoZuUNow07o/6Eznc7p0QetcsAlpMAenwwlGiGDdjcW8JatptJWl0my2ikgBDJg3n6eGnWFZA
fHX3C4oEVLRblzoOVsK9R32juq9KPa3jA/uD39o7Glmtj3fisWkIKCc4PbsGitUlaXqAeoRthRNX
/DEayV8PysdvaCbkMGvqYO9PjsqJgkPtu2+a0GfPquY/p+evE4u6t34YVBnTrktdL+7OgZ/s3WaY
/t8FEX+Zr675zXRTv4fwibwbE+h7vpNq4x/ildwEME3Ku+2NapLkcdxPhdaeA5iie7gbf/eX+nYd
8fbHmdUs98buGi2qPpKFoebX5rWyvf1ywd6kynFJagA5lBAfh+dI6V/SutOHN3UPskFjTzXUeO8G
D26qhWfehimt6vqFMAv/slr4DlqkPTU0khkic9N11h/3UQPws7oOPnGvlNs+rcCmnFtPeOfecf/q
O2qX9ONuMZxegMPFF3/x44uI0UhGyo8zo9R63GLVFWp7HGbMwgGDwY5OeYPqcuMiebOmknqPLO6z
2LB/nAegGhzqXxXrQCT0PJ3HBc4I0Bvm9n5axdWbJJ6/x3gNTThRT8HNrorh0cvZUWAv12/Y7I4r
hoeVTxhFWOgWjjgEPO6uIX9GRBnCLLwdRvXVi5R92boydBxQ0ovMx9iJH2WH0gqIptQQ7IpejtAy
IL809Sh30rRwZWBlahJiyIZbDtSzq/MuEnWuWfIFMnpLtyQ69X1H9xEsUWe6DBVkgSU+mET70LPa
y1C7aRht7+g/3LKlyQUrLdjxeFnQh4KjB1+HahiNezJAf0mqa1c3brZRAFyYUb8WHrG8Ij4OBpn/
iVElO7dhZ77x3AFpl1UMXBGcgz+RdXbrGsf7Rq7QaCv6odC+Hra6PfnBmg7gRVPAstN+CNai4jEU
yWXi2TIpZEwicB4wzvKa1S+iq47onh9N7B9XsIiurTcIel+yr8kR6PTO66jcMbcDkAzlOfXa/tyh
NQP8902YoCDkbZSJZFoLUeBv+6aer1LuedclMQ+xxuwfEmfd6TqpMw5WjoiLfEEkZzvgXn2I0GMp
WefmQCd9UGvoPE8Ov/HZv/uwcc7h5O2TYeGPQJ+dZrYZPJ1DzNRXv0FqXyMPcQOh58MM2h5SN72V
aaggk/3m3Wwy1++DFHLVHt7LnM8C2vVU1aVpXe/QxSJr+uDF7FHQ12zoJDs4gfw7rw3fN3NXp6yB
/rB67cOodQ9kBgPgBHRLB24J2hNdAWIK5RY7pABH1JVArfFcRxkP8RQY7edqdcMdAWCyQq85rWr7
ssLNatFUN31AZgyrO3WpOc2zR4qG4gY3E2Q/1FGojcCaG1z3dHOVKlgwXVc7d7g1CEO4t0VrcYkq
MWZ+I86mSl6igYhsUE6BqQjMUmU/l6i/bNpTmQcUyXeiXYDGd4vF1bg76FjGZem0wGjkHVjMBC7G
A2aOat/3IoTY+KoRfsh6iZ810hmkcgBLgS7R5X1asYCaVn0CWmGZRCghTeYwd52IHgZWHXXmUcH2
4VTDQSP9E8b0ggw+cMF2MEWVQJLWXdnqFtRMBPbd1uFbbaavmt1oBdisi5T/dTw6w6hgIM9bSNWL
0Me666/JkhRbw99byG4ZMPl/IKKflgHGIecKZreDWoCNDV1Q80eE4v1k1+ijwVcqWo9pEDdJ4Q+1
OSn5RMJikZHZT/NQNkG4M2sEipjBN9LqdbWuyF2gGJ5FvUtEa6FYJiZVJPzW6JgQiOmeEfHiOx37
ItO9+r2E5FU1Ak/Zbdtoe6C2PBJ7UKZZJzC7KcozEagQAlMA7DmMvmgjcsg7cFs8nXqBFFmlebRb
xy89213bQdmlgnpp23YkHagp8AS0e+aZHPd/Wt0cSjBEDNrNO86djAzebpln52jG8NtaW/ojfGUU
HVvN8OitMZgw6qAYQSfAIu9+JdAGCzK1bwoLqRBgxeOwC3Ks6DcyoTy1Yx/jG108DyTeARx7aJdW
FE7ItjKuANLPbpjfPwKO/SgEHHZ/lOCkWgID04fmHqo9Wo3DYOSX68LrGyxDMx0g15KOJvhl5a+I
w8AaBC2hTC83snbMjI0OW0SScu6y9o/my4UBYjh50XJJ9Pw8ru5wfFo6W19hY79MFUNPJaoz2pk5
JZb9cRXUSC+ZM6PnNQPWoFK9QJycKTkHAyZoSvqt0JH/VpkwV3bT4NAovAG1Ytd8dGT7CWsai73X
Ip+drUz67hPgK0qnrETaGPVS23lOWz+5ktn7nmbelklSX7G+2yKexveqAu0HVOtIY9gKA6a7D70l
maj7f1g7Jltm6IwN0jOhUltuh+6I5/U6en1UWvE4dnItagxkKVxRC5dpOTlT62NSgQUFKwufJGc7
mzbFfhAdqHLOpG4ALGC8yejGLaKT2L1G5hQw/D7wZ/V5x+DkjMnwYpg7AoILM6mTuOgbf0sh3jun
aHgDohkXosdj6Te8jIRj86FZ4mKoTiveRyoAnE5bBGv7vE21kwU+hBzpD+XEXOjVJEamgcHdWh4a
0LNpBDA2FQEzeAn3U++sKSbFKGtQN1NRTbeheIHwPnevIBEatEL8ucO+hD3StfmIEhH5QzYKqTPh
WSeLIarHGwCJBHIdIDCVTRYcinTyPgHAByPzKebd17a6X4GevZyRcyi4k7tAjg9x4hwXtxjDZCkc
6kJMxaFKkHeAu9ZiXFLWLzWc5BpknPmAM5h6gAJ3csUuTOty2sR6mqmGS/pvCeGFbh6s/2alINFp
lbGtPWLIlFlb2//iibePcpyxlc5d6planJakRoKOPYw+/9WGooWhTh9cf7+44T+pK10YootktD1Y
MP9FrvH5BrTte4yVTQCOZOB0TqfVTOCMgjyY4XTQEfNO0G5ZTMGNTBatELnadR2KpYHrysYK62VB
pIE5TopeNcAyUTcui6CQBZ4sYwWVxrtW7bAg5uOWg5wPA9mGg9TrX8JZvyOkIL1fBn7z3VK/RrAK
aDVq/0OMSzTQNbVb0ufGAWA71IPO5qU5YAxw0Dz5Y748m8r7xVz9e+mRDnTxBOcEvEK6aHwHsZAt
ml9DIPWhjyXAE/8Ffo+XS4l+EBxaGmkFHGhsUsf07wjD/dfP1ZLFgMOUA2ALchKSBJhSMskaMBe/
O2/EhHxjvfoAno4X012v2HGZ2rh0aou2PsBC18BQ+uMCLmNRlczhauJhxDkfKZ9tnfu+9zWG/ds8
gFk3gLzmJtnRcIsPvQKMnCxd5o6VSQFRy8AcwDZXpRGXaAv3uM8ASCZ2Bits0cN6VyspfKx6zbUc
7H8MIS0QoK9tFKBIy/PYhGsWjJEGZ4dlEgmPlc6N7x7eJANv1rS/+UweKevDHCr6PgrCV8dAbkIq
7nNNplw61YdHw6e4CpxsCqdMqSpfu27Bw1Kv2Ifxa9AYsUfq1PsuAWRnOZBttE9V436hsM9QgV6T
IEE4YNPP0Yg5EKvGpFGLQKCG9Zh6fR88w0ZpjfPkbQx2MnuK46Jq1z71xNIXgdfB8dleZST5lUbB
o5L7ZQurN8Rqsg7h6sytKbgeuP6l4XDD5Pif8s+68Sx0V3y5Fkrnw9qZjFjngjAcRUUKSxSl+uRy
e5a+X/auywvRbF+xP8IcpBH+lwPMbGwfE/PRJeSx8xMJ4t2tsx5Y4C6uxSeqHVxRR3fHuXU/4Vyo
fJy9rOECaoipbTlWXSEH8dojCEvDdTl3ChUNyi7JwRtGuJoQZWgfPXVrct7gUfsu+Qjcie64tfCv
QkB3QO5RlKqlmBMZpbUfFdMoL4yCz4gc/eX31QmStJf6E6U3ELQIkGc5IND4GHDHHFuzPmkcnJSD
r0YrCnkjZbdS1BNHFAIuvCuuU+fjB7XeABJ6hXXBbeZtwr/ULWZH48VuNjrkYRp6fZ7h+GJTslXT
5ls8/udQ3O+hC2XZcojOrYyO/aqaAoTglnsyHrNgGr9IyCQuG5xEPgXPm1v9ZYzMqdsudl87pIf0
c5gIkDob1riniNum2gngza3jZ+IJhYhKG2auCHcoWcjcEqQMSe/sqc/ntCYTXP4bF22dhwEjzd4I
0J/+723asLS1TolMaoxkgcm7vvaLumbwTZN9xdZzbcVv1jZeEa9xqZB+xyiMmgfn7hoYeiKeSoC/
BI90m5oyWg0g1PjflqwC9BCqldVRnVVIdiFH75WrBe48uAK9VjIihRo2ep88STEBdsT/HJsAD0if
qm5rYWmAavJxtGIpYHfyCo8/wcCWbFF1cm4vGn3Sgk41bA/1f7VdYFd625xLNzoBFyGlSQxqdg/M
HtgMcMBG7yKQC1nVM1BFNEdvidbTiC1fUPmEQvKRAPioF4EdukMjovIO8hygoQPmtTp1YBlLRYZ0
s0ft0vmQ+AolEbtDj4JTDfqvlzS3onNslsFLewunHEnQM0XIL8IssHqxn67e1uVB7BRMEI5cY/Jv
25JCb3hSqdEZjnd5dQN/y81S/wrN+ItJsoPEuO8kMpQDesiBH4RKTpsOG8AqVpcO3P8AJESt2SOP
+nSb+afFxKym/iIqfEM93oIuAuQSe8dG0GbdNENscKajN5Jsi9h6NcuETniTAHuwBWI97yBddfno
02g/vynMOHRwXFhDjOXdsAJeBZZcDMxDNYLxCNtXRQiJ6D+NgtnvWxOlwcQK/wbQsyFY8NNeYg85
YrNVTbE5VwczZmo97h6jBZ31ImcO7ACLPfLQz8ZfHsazFKH06KTUkQYjin0Tvc+JB+lRIJoNSgHu
TBqYZCpNgCg8JgdeNAMqIa+7Qx/xJvXp8jksy2vcxzd9T8/lGqzvbFre4zpaUsRSLKJ+DO7S1+pH
CmQYDLM4Ewa+YGN8VPAVqe8J2mQ5rApACA7eKVkAltqXMPzpPx+NQzp2pD/davFp6yu0mNNLdRvO
FwTRhc/t1Qu27qxdZ+8b5Z4UINafl2nzTwCOgFX0vp+x/otJZDsxPZ6GSIcpQ5C+WKuB7lsbXZH1
+MODiGYdnx9nXYVp73ZRUWEHaOdtt87Q7Tz6nBB7gdxaHcKFt7nXESR0qWkzs/bmgp6mGLK1wi65
rm2SmwZNzDi0LI0rVo5136dOBYGx21a0nzNFiyDBdM1SQu2Uf5MWrICAvJdKf92D2/+73nrp2Zne
WTI5pzoeEVRNoC4RFWR+OCzwa3i+Cmie8DszT0oFecqwYvEdNIDSXlYKKzfAVBqO8q1mlmdJ8NIY
8iSb4TU2NE57nJQQt35YWrO9rg2Cn+vimpyEvcwmjCXeEimkL6rvYKj7ApKYfgCt8ASrqoOamkAn
jYMLjBcDIcDiRwzql2S86PggH4dk+9OuXbyjo9zyUax/4YtulA6lUrVbEC+EhuCNIHzq/sCRWEoR
MxKHqv7Pc6p8qWp31/djXETDvsXOUIwSXE3gtO2lavLaQNowSfdUrwDAXCJAus+/5CLoYxJs2IUw
0STzWiDZ+ezBQAdUUPYwdFuzQCPEcwZJAND44m+nkHGsTTwViP3XIA1qII8ewbw8/Wq3GX5rFync
KvKdxFubsmjjjx0oSrRwM0K4bfetfCt3Y9PYwxquZbSQczLVL/O01bmYvF/VUg6LfnKaB5jlAo2q
eE7a7rWR1wlhyuukcE+xSgrHG9r30IG0RGJ01z2SGImps6HiM6DAThQjQ23B1u3BPR+3lBj92zHS
lmHf4R4g9gSHxwJUH4KirkJeVib6F1YvS31xnf6b+GEOKFUgR0FD6Hrzq+Wde3tKsQU3UZehGSzR
bS8HJuk7ItnYUYCGphErlafnY+PulsaRSIJ6CqTR8BXYFZ21SdRl8sedBOyT8hgHYTCrnjCn1CKy
YArwNoOH9o+Fwz/bIcHd1PTsr+M7jr4AgModUIL4ZgsxNFFknywjUnOae28TBteSmdBmCxkPc88+
ncDiAW2hXQ7QztnLqgf/qANY30EmQmP2W1VFWSRQLxP1zBizuzkchsJrhCixIyCd9F1HhZ09BLEd
/E441MMvFAHutSJrr6ttLNShO5oputZT9xYHodi3yfDZqcqmToC8Z8trVcSKo2CtJ1dheoA8/6eu
1B40/JCPFrYrgxVneoGkK+pdMbYVATLS/mdnDghUI7nrKzwPcETnZ+RAeYaZdm+3wbz244b8nbv9
i2rHu7SUrKXDKIdNMxL0OxjhtkYnedhab++1ydcGbw6tCRRVl7VpZ2pEff3ZfeyObFzjp3XDEQcd
KKBGQYFU27czecdKY7pyHalyHn/Um/org88R1u9a63zrIfNjE93pKflYkgnhilftUXPcFuTO++Rx
w8aY1pIAXHhrlIa97e03mG8e9q/Ymgc7BF8dTjFZrOgyCZOLBsGu35CxG7fkiuNpLrBC0wjIr0pa
jMoW6oDpQSUudTpDEAIM+WcbXjzpsyvYw5vgC9RjGoK8rt3wdHOnYWJXj5NPTywk/7Aexa9qXJZd
GGD2agJ7ga06Jjqv4vBrDtu3Zs5mbbciGIJur5uu6PDbINSghv2klxiAkD9DWYV26M6YKXFp3zC8
eYhaz6kQ4ICJBBjXEvQucJevi4+skB8Ex2gY7EFtSRqFiPvRCQc1rHijeCeU+8tu3TNqsEBSJ6rK
JODuCTbjvw3AqB8DF5hhgTs+am1lodVp6URFE9SYngd+VgQscM9uG7pddytofIFe1lPjBF19ATvH
qyNZnTOG350f+akHzHo/ChtmU811noTxsqsM/hw0tYeFoIfpErfo/a2QzI9fkQVggCjziiFprfAF
hqf2BoM++EjPlfxaOUly8KcoKE03NqWY7aHZJEWOJYXU9EdKTMEUflY6s2A/iBF7Sx9jUax+KQji
frNMVWhoJkNEIcJOdnuXN2YfR0am8IEM5BrcTkd0v4Fs7jC+OGndgGsliURr7ugRVlKVuwmEwCRY
dq4DjdEx01M9JJeuQi+hulfX4O9e7Yto1h2xpYMYXRb026tvxu52ZgGi/DjgRldQFNYIKxHwLgI5
6jco/hu5LD5rWB/IfsbkEEbiRTi/cDbDu0PYG46GQBIkRB0c25dOCA8llUMzSRAWRsoR5wHYKAXt
80SY8zUEjsSJMvTBD3oPWIft8kG0S4ZkG8LsgmLfF8FOTvXXimvlxBIUdHetBlZ4onqgywBCl9nP
+DBp+jh1s0ZaCg8zHTlErYjsdNDJzPFpk0Gf3Qk0Ulm8rF+KLxZ7r0akJhjHTAfVK2/NpwZkjDWK
zywYxaRD/y3fc4/ZfguSd/igH0hJ9wF6/8FGn2CEC5pAgpix2+6H9sHhuCqA81K3Fv9FCU59Ccfp
F8K0b3CDIF1AssWi3DIMMzsmDcHcRnHnJuAS93hoDBFqaBJyuCdGsQ05UMPUVu3bJn6TkAogA7Km
3Vc6OnpLLE98Zv3x50giB3twP1ZtgdPnFyQzDBy4+8sMNyJBrG2PLQHTuTbRSYTKeYN8fkGVb56A
xWEyADEOlsRFXLgGMH47ZSGokvBokENwMDW+hGGD7WJrH4IwCLFpaLdYIxZgoUE/HTXaC16R9rCs
gmb+jde4f0hgCEEXaZ0X3oSp8h1EJqTTX7zR3U6yJ20Zhz5HzcZSmsF7H+BI4tEDVd4HE/kcbaDy
2vfWCzxgvmsYYnnWl892QS2PhgkSEmV+HiIRDuUlBm/JSHMzmcphVuZpk/UfYHX1VTXLnCVDH583
5sKxp5mDE/GPFEc6PP5Yx2RqHhh6qFMdYFtprDafyl8eZDCUbZx4zxVB2uRWt8TdrF5C/MR2qsHy
zAbJxpv9zOv1DccyAfO21WNQIaaCejQVqGU4D4aLtB7CUoLjE91qPkcykTyoG/jw9f+YO6/lyJEl
234RjkEGgJd5SKRW1KL4AiNLQGuNr5+FZN8+ZDYv02bOy5i1sYssEYlAIODhvvfyEOTHmPCtFv0h
t5fcn2LTLK9UIFa+xVHCaNfykIZzkYw6gkDSRiL5qbqUA2SPMp+dHorGMjbTJLG6y80JkORvlTCJ
ZsNkL0/dYs77D7f99CspG/dmX5HsTYIfOFa7LSUnBMPReOVa7vDiIvCai+6PIRJjb6BC3fhNn2yK
3jMPpqnjdKzIVKkFmtbRCtmTMqVqNu/QFeJZeS40ikGKbwdXxWTAakNOtqPkZrdDy0NRIkR7jWXi
QT20huvR27ZTpZ1kudGGzUGxJKp8k9y0UVjKZo749f3fljhNkkvcB4r60rSDuLblVmxdv1bI7HIB
H7BvX0D3VACC/yCpGbphGEKXVcUUZ9C9ItNhUGj2b8XW2SEHsc18hbJtauy6UBebdox/hMC6ctXX
7kMkOwsDORVwEY+w5F11c1IbJXjhsR72+9CifGZWWrgpisy/4UmfDZBS5pZ7g9+hW1giNedBYySb
CxfymR44IeGEZasaTFZFyKYFYu4TEs4SLS/nbEQrVwiABKW8UpPi1q+lRQ6ybkEKq9hMcn058+6t
ovEmDNif3iBsHgKgLwSEHDIRPKQG4bHbEuRDKOC1JtQrKZB2ve9Js+8/sglq+vPcC1PXDNmSbR2t
gSmfUew67MyeXwTpzIgn6a2e6MkqKpJ0VcXk8yMsQD/KWt1Yg6ThKI+8TToq0SHrKvKkY67isSVd
s8pE3iOZjN2tZ5LvSA3lrjLDbTJJYpD8oYa01J09qa9PX/LcnwvXK+aJ5bpbXn3tEdcAWVHFIhVk
khOALVHOg3EUc8uM7nx5VBe2LiIcCChR9JDai2yDGqp1eV9NX06/ErX2ogG5gL2jk3QCHXYgFd04
VZ31q8EFbpUSOI/kp6+pqOKKsEx95Rkj+gXdtJ7TBtSjJPlXhSmVT9Me5Fd5dldX0s6NA/SaIsRU
JMc2mYpKP0Z+16/7nlg2z9GDobHlSVQfyWpLOwQ74W0r1Po6IwyKNK288MxMfQw+3zfLtDQWm67x
Px3c4eelRsTok/WSYIrwig+yYlPno3c31KI8BPlwhdFipvqSSFaqlAeOVnLEyWWKbCeAHJgI486z
XPLZeoXvZMxX3URtqo0ULRAlwc3p20bkuAPzCeYg17dFE0cbyZcwxpAPvS0CJXJCU7VWulXyatCV
btHa5H2LCntd0ft3VTneicGMDmVgoGwdOb9OEs2kx6ys2RTxAjs19kKkFO8QB52268Hs27kYlXin
g8CZUakMdoaue4vBtcn4WlWyQ5SxjmLZfLQg561LK2bZJi2+ID+WyOrGMJBgnLT++/dGoe3DoqEi
gO3trhRBsR5b66lP7JuTDvX0BXnxDfg1VDu6ay7chFDTHfzmIZPQumtC7h/qUrl2C41je5+g2tBV
cjKDG2GQTil2RLgp9l44GnM/NfIXqjnzPLWNn9ak0msbGGSixYbWColXAs50TBOxfRiD9I2QOlr/
9bPME4fvn27xjw3JnkiYhm1ZhNIG3IrPq0TyBQciBUgN3lR7WaGxhsgoqqVkkOVtdV9e1yOiHc+U
STN0lX2wtai50wY2o4EVps2QuIFobHPctxaCPzNQ5oqkPbRNUN800uBfjcazKYzqtghJynluQPRV
cuwJlRu5qhPAOVL8J+/iP3Y+HlBmSjuj4Sjbl1RE8rGTNnmoVYvcR2N9grGMFUrOTtFWYdDGi86L
hysLK1FQWtnd6UvWNCBDUD/dqzkxy9D3FipS2XA00GWLetoLeq1ENzWGyaYzlN9BHFQ/pMxHoZ3V
Tx6APxgMiUECUY4fwUIODiRPffX9xOuwaj8/nrQhAVdr0AGGVxpz/3niNW1oDJxV8YxuJbhNRJ5H
YImyZG1qCznpXkI5GmHp+bITppnYu7kLQiOtXks9Ko+ljKIrRGCHgCujbIPWghyn6R0qw7z2orC/
DUMlYq/mXKuXmD0naiCbq7k13f7HSXx9+uI2JNUDxXuzBhXXkGht9QES0JICvOzIVdM7LnRIEhlJ
iRoJsVmnd+Ne4ZRLHEw+xs+OniYn8+/nhnY3Z5MDptSgvmAZqI70qU3C58mpINPlbhHByDB9fyUN
nrwGREO47efrE3HKwi8oOHKT6jMdI5W1B+5tFfHOeY9PcqVwXHLvd4kWdEgUjHI3Nr2718zuyRAe
xRUQUMruRAhsavGbA5QCtbTaqolSPUipXG97TEqQzrxNWLnDQokyDZhElywzpIxkj4NnnE8+pCe1
mZNiTA5qZ5E/17PkEDQuec6RfLg92P6m8lOPJLiVLCTik0fOHfYc4tC8l6Pu0MZazZnYFjfUHVHT
MKPsoureKrpZg/6fuK51x7mBfnR+IpTFBnRKrALItlOwRFGukPlsFdmZggQNfNdVMGLsjuKiWyrT
t6efWdR91lIRgHjEduEVISxYQ4yLprZnSGH1N/i6C06rmTfrFWNB5clDsdArw64QEk47y++2Q8ix
0KiFfl9q5THIKyiajfmCFuVP6ob5jSxxqskipMAnSKmEAZ5qNmlwMV7jpIxu88kHhfbxF3DGYHf6
zsub4MKTpWjTm+3fiGZDsGjYyAzCLLjPuirLn1cPLNAxtv0imuFg1FcnvGkxOcLQbI4On9uiomR2
u8xoKGvoWZ2+Rq3+08v8l9YwyhvKPS4khhrCWTLac61GK8mLo1+Vpdzs+ro1tyPwzXVeYzhQav2m
E3U0y8rC2/uFllCBmdTUjZVRVftx+onJLr8zEmhUp2+HICyvpMyV3+yomXdRmC8rPe/2Qa8oW4uV
uNIGo5piF+owCqZqSwgbREO9aXw//Vl14lbPzSNv7HF3Igm1ssl7LbShMBbduLbdFnSvBIkxyny0
Es2WIlT+FugkunyyaI84obNZII9X+Czcvd7a9+8+GAnN4vui6xQkdDZQAiB8aTTMO1LcWzkt0jtZ
KG9+Y/pvI9SeYOhXFAyHZ0o16UKrFLGmxjePK5PKqy936iLmNxy/qWVK8AOAxb4KwbsUGFZjqGaU
BSXr+P6GDjLUnIWpFFc2StHJltehCHOGAtzKaeWftv+uaqodB6YJ29JfU6eonDFu9OXp23bCDiPU
uNGsZH9S+mqT3FeeZzACD1qa28ygjk0tsOsr0KzDHEtr9kg7KCp5kDpxEnOuF5W0OB07q0I4QywN
YK/ieRv2zKgqoTvgNf8UktSeo0t0V9Ay2TqbUK5W1N9GZ6y68Ucc91dC6/Q/MLcchXfchahc0adF
/HmR6ybvZl22TWJVYZyFd6PXK4lZKJwCwiiCNVjE85BH6rEH5DlzzcH7BbQGg3NjejMTVCS19Aqv
tlrcqEK56lUlfGiGqxqI31Uuh+t09IGQUKQl9ewJbRVl6DRq2AvAoIGQUNBFHGlAZ6ViMfoLM5bV
XR2GTjHSVYUBWigyQUCkSbEiVCvjujXM5iHPslk1EflixTYOdcey01AHhel9Tmn21uyV9yei9vv6
+v20UNqS4wUdjmlZ07dNofl3QkH62aflVunqtp6JIEz26Q+z9v3D6cuJw2nUREk8UjJZM7wMsj3z
0yZ/GsipLxOTNaSbXv4U1eJe2NjBfB1eX4swYyYFwp/ocwjcJpMQnyufG5qE/WRSyp++dJ5hEgJF
2vvPPKWPkMojvTPg122p2sRzudDsQ4VkFZWOFW3JQvizk5nAjiuUVWULh8eg5jphgM0an/mQtuZR
CgbqReDDqMfevKcnlKE9JNJrrxvD2pAjC0W/6l6ViTCd2Cp8CBjoITJFiVcWiEo4B+EEPEV0aqZ3
QdPJ4Je0bNURbRPLUtCoppI3G3K5JVjXb4GUzBGmqQ+qZnrHUiCAi8p35yfSuWer7+Od68JGkwf5
RwBK7thOes9gUKCepp3drK0k4mxG57ob9NTU9oxi1bjqqKxUkvctCnc0dkcE4dL6+6hgQvh/WPGm
KguVmqTQp61d1gHWfN7W/U4ZBj1yURbhAIlVY21GqA6y8dbnnZODal3n5IbJbmKR7a2Nomfhuvau
NY3qp+s/+iinQ3hqg5LuzK7R7t04PdqetXh/VSrorZQKOkOPxRRMAXi8nJizIYe7EXW6/P5ipnZD
ny+Gp1YYvJ80WxhM1nSxH9jwI1VV0khVOLMDCcko2pMnPacwdrKBqDnbpTfBwAKtGCFVNCu9KzC0
TIcmOS8QNVbdVqHki8OAE7aX2GgSTlBDfLrBZgRui8RweGpN2Amxj+laE79wK1B9DouX9z8p2lqi
wCflgBSbZay4JQSSQoVs2I6Lk9tg6HlyGl4lwSR3CgJlrxUxkrCTrdFE7bgrDWVlyHa4rwIIvLmL
iksNYEh6VDvvyaiYi7qP9L3V38UDxZwwZeVItXGHnaU7KCeodhH/wbWJn6tLMjADBQ4MHnVCh2Hc
oqLJjlK3av0auG0Gu0Lx5pVqR4ehQhvAebNepJ2hLnydtHjt/vIjl8Jw3rVryTY2I+hvpw9z7ckG
Reeg5k63XZI6p/gkfPAMt1v3FpXVEyS9iOWfYNfsHeahAMppdH0yypUqGfOw9Iz16dscftqFhW19
PqmbeKQ0TaH3FAViDR2UNkXDH9aC4QvY+KL+lU1szGGcHPDqaW5ybSJNs73MctmTrsOJDuVa6sHE
Zn2rIzN2wrYlSJ4ef2kgiztR11KzRwbeYNToNcl1cH1GB80Hpt019aogH7gMU0IJTAquE4dliyZe
H2YwO9rroZlEqlSlFIKrDeEeeB230bZZhKbwtCQQj/3bhlemsbdqB3wLqqXnPyahnsEep3Zyt+AB
G7eqnZDR5oeQ/AG6yqZAKKGqxWRC2iOmTjnqa/M076tV3CfVTTgCU47GAs7xyTAt8itBaRl+aQEU
OugA7YRuRReBG3cYnMzV5NkpV4NWf9gHanLf4X7ZSm1GzXP6ldcJfS6aJrsdLV456V4VlQXeyYP8
4o272h0dK4D1ESt//MpoCOtCkvGovGz3NYjL+++feY2GFJ+eee6zJROUmoCVFcOyzuJSUGtmbGTx
r1597DSzfT/JcPjO57xT23UQ++VVMnKwaCL/0VT9NcjH4UVp4SrU4fX7kugCvCVh3RI7DqSldME8
tFrxo3BJEyRxiUdmMPMfSCNhy9+UiRm/or/5OQorupPiNtrmvaEtYGQ4Hjvum+d1vRNpnIw42eVO
m86lUfMOpy/W9IIFOv79LHAA+8c0WKDxFQ1hsQIzzzzLgZLyCzgak7/sygTVnELkGLbq+GrE0Nhd
7yVN5XGZhPHTUHJvMIPpS1PFAQsnOl+jlsxgFxC6yBqqsIBa+GuRrkDxHTSrKn8YPm+nONaBkvr5
c+7zQh6SYLg+fbFQgm51fwTM5T4rSYYpkF/IFfF3Lbzn6Zvx//2UaK/CMv3UpWWErgbMFe7JwjkF
JMEUnwhduqc4lx1BlSRU6EZEW+QLl6PnrXiiLEp4cJBT5JSofYBp+WGDYhGqcPY6JAhM8ECWB0/Y
M30q49Rt8Nz0RoTxI//ZFWlzZWrSLcX6aJ/27nM70hYk5v4e9EBqVnHNmx3TaDU7ZaeCxM52VaT9
0tQRyInAuI2aklx8mK2x3+pPhatByhM4lsqyhHLvNsZD6+uA/0Ko6DhM16p4IuHwq5yoELlW57xD
UpzVQQlTCXXhttUwh/CQ27lzypO1taavTo+9PtTqOp5SdhT+3/+QgR986zWTKSxMr+vhLzwy7SUQ
LsHtXCs94pG+c3/3dbKuYhypZQluA1d0tdOmL5zOqx0OHKOTox2pV3X9fkJR3cxcJakYHgKRzN2w
Xb77bb0y6m5Pns6xN67sXju6QZQe2tJzD3QRIQ8ZU6R+/zei3rySk7CEif+Uo3V/Qi9zQC4oLRGY
5gsoGv4bxIvcrkgyDwWKKC8lAGvuVfK1D4nvY61vrHWu41W2tbS9zjMxAHGL9W0uRLNR9Y46C+eX
TB7jVdr4niOV5n2aDdmNpsX1MqM+v04y9S4ZMunGqE3ERkV9mGpU0H8jeytpMpWbXquPmYkkcRyb
egGKVJ8bA3xWKD/xvC4bE+13kG1pLENAKOg4FEwGXsmQ5EOeFvIjeIpubbRm/FOkSMhPlTFX/tkA
14SRGNXrpBjX9DsaDu44uEevg/+pG562Sit93OqyNBu9NvtZs21hTBgedeLjYwXbbI3cZZV6A+aj
wtaeYljmi6IqqGsKiBkDpwqlfxoGt4SwSPyhtVIIkpAMVKGVf1KV6ZBS4CCepsNzzJboS9+8MTyC
wa33lSHXqwjP7tJtvG5dGWG9bgcZ3U9RbTwR9YcugE1TK/GtBuEPPJd5W+pmNz8BW0MjGbbvtGP6
PLIxWN0hdeVbLwzsv2jHqhE72Emz+8yFNxl18cLr7PGxIrNPOhquocKBCUeLG/cwwwAQ3smtXt+c
NsG/mnFdv5/T3ttK/d2B6ezb/7rPEv773Jbp1Grp77/xX4fgZ3lqQ37+p6aB/v5j/zd6OSlTCPv/
7+V0oKhFJ8+i+bun5NRO6/SX/mrnJP/L0mzVJn9ALlroU86ve2/7Jf8LQ65Ndy+hUIpSBL+TZqe2
X5Ii/wuOFbUpm5qaqlHr+LvvF3hguqySC5IVWhxaiq4b/5N+Tp+DNCIzC7WtrcB0sAjW7PO+Xwrw
OMPoOCSgcVjHeTSrKgwBGUbxWr8QEHI9H+KEfw7FNX2MB1VVlYxBYqhwSrOzpdBwpR93H6b/rxX4
qZHZ59fw+yganmhNNemSJVtTZeBD1On6Denu3JRmeTjcibj+1QiyyfQoA+10Iw0dVCbpTjT1j1a2
dzCxKEyAGZD06BhJ9VoNoBE12mFw29fvP9hXV69B/6IPl2ria5miqI+fqxK5FLiuhBwcdT9MlEh0
q++HUM7zy9PN/DCGcRaJVQRYaLwYo57LzjgndbKs19XSXmEsXmrX34924YKMs4nWrbQGvmhjcAkw
7iNdOWSu+fz9GMp5Ouj9iiwh8zhQO1TOZi0b/LK3a66ox8la2g36d3MmxVtsStT2UfLp1rJWV7H0
6/uBv764v8dVz2bSpv4yNArjqpr0YHf2dSKSCyt1qoR8zHSdXZp6Nn80a5M4+TOEGVVOmpaLqErW
eW9eOJIrl8Y5O4aVk4wRtSbyuMdhkSL1nAXRArlWmM1bhxeMU65wu+nBFTa47ydRmZ7of1yiYpDH
Y+MzDeOsChdR6g85WnP3lgLG0Jx3kcMBTlkDGjgifJ9cCxvFoXccgvNw1uSLCx/gy2v/8AGm2/zh
oTM6QHayzwfobtK9WPX7/MqdtzPrSr7ulua2doKr8NJDeOmip8/0Ycy6LQktyJ7O4PbNh6O79Z1q
5d+lV4kD1Ain2Ky89RceZBSMBM6FC/5y3X644LNDSKdUEPsjBkcFPG8edUf8xgUbLiWHBmkbNVgA
3740yZfGnHbkDxccp6PhRTY7LkbrJYC7ReGAz1yVC3tVLPOVd3XpKk+Pxnfr6uxNUlDirCKsXDN/
kzyCAsjzK3UR3YB2cNp1tHDnuANR7zlyTQMwh0yPI83N+YWp/nJr0myD0wCpLt7kny+7ltTBtUhD
gGFUnhRFWjZpuxmJ2ZxMG5dmiaOJ1iBPvUXmx7hU4P5yzg3ecVSDZFtMfew/znmUcpOjHM2r7yXr
1EPDipzy+wu8NMT5vuEbLmgAhuBEuVSVtdYo6+9H+OpVrWsqfS4p0ZMHPXtStDrsk7gdCcjdV5zW
lP/2wrohEB8RkH4/1FcbgWHJlPuERuneOrtZraLWbZMyFKRZkO3TudQR/YU3ovI5+/kee3wYxT57
ayTS6Jl2zCj6itqJuqBm5cR/zJU697fJUppfehCU6TafPwgfBzxbBrZdkjmKGLCe93PxGM4Tx9ub
K20xvF3c16Yp+m6ss/UwpFVbTRof/GCOoCq9MGfyY/GiLsKlNe+WnEPR26SPWTsb5qUTLC9d7IVb
eEo9f9hm2Mf7wS4ZX9F+jzn+6/SuIY78n68TIctCkMUhUWSf7WV5ZilQOms2b+k68P4U9bamy+33
Y3z1YH0c42z3soJ0tEy7kWYF2ghXPBh41L8f4asH6+MIZ6vdJANYm4IRYNI7RrSDJ94mgL3hUYEA
+X6sL68G+7LOMUVo9qlq/eG2iBzLaYhUDFXGsRMPLSrz7wf46oTCCenvAc6mi0YdkI5jbomUyw8Z
2Tv2iXw3xu1C7vyH78f6MmL5ONjZzLWq5UZezmDiId/TSaqhHSxYkMX0UvFWtDj1HxNznW2sJYXX
a+/p++EvzOWpOPphLkevoW6rMZd5cZMidEn9/3CAs/1CjIFq1NMAoQJVwX4QpGb+s0tQP7+Y3AGQ
wdAwQqTiyq73Hijv70f4cpf9cI/OtV1ILtWyNxgi3gRrAsoX/8rdmy/ZXlvkK81wlB/fDzgtsPON
7+N40137cFcKE/tXYjOe7QNYSIZVa7vzsa9n9NtFSFRT1VAvXeNXm50gPYDWUZVVznSfx1SKQc4D
uOCzdmltIT7ejW8gt617YOuLhD4Ri9iR9uL4/YVOjcb/eaUfRj2LHkF1koIsGDXcAMZxUEhiD11q
O3oMZjSXlXYqQfqyX0AA29FGMprL1g2Kbxt4VX1hBr6M8T7OwLTHfZh1Q1QNyFM+yxRVWo/Nbz+d
WVuCS0D+zVzMkWQ6dB9YcrT19u1BBEt6sVwIgU7Hy3/c+imhryO9kZE5f/4Qqe6ppQ1PnhSr462b
lTsH46IkM3Gv0TOOyYDF7ChOvLA3aHRxT2TpmiYf39+Wr9fCvz/E2fqLdAOgS8+HCJGtl/2vThOO
ibXnPxvlbMWRtfCtRJlGIbcpuTndpF1clBeepS93OOrdhqzS755y9+cJjQK50oeWUSTiBEu8ydWF
He7ryfr3ANMS/7BsXHohh7LCslGagpr3cuS8Oerb7+dqWnv/XBb/HuRsWUgUAbMiYhCr/BlqD3p/
RSSyD4dDkdoXhro0YWc335DJdIDAgb6X9Zu+oUs09c3vr+bSlJ3deUmvuqAzuCdd9xBmz4354MXG
hdWlXJqys62lU/JO7kOuAwBechQOgHka87ZrGEtTeLzonoo7dRkvLgfJl2bwbCMJdU2vAeeQZ6Fy
FFjeLGsu7JtfTaBNrpZUrqoaGDk+rzmkizFyb66NLh+zQhIzHdN4VqUXloLy1ZV8HOcsEiraPhi8
6UVEy1NHddgF3nDoOGIW3YtluYpX+n94YWfRkNc0sU5lmu0PgPmI09nS6Jcn1RcW4Jcpqg8Xdp5t
a2MFXqhH1OW90mxpLj8aKEAWATFXi1DuUNzTwuBiouarFflx0LOtqFGkmuZyXByNYI6WmS1MEUMN
kRe+T2NOui58/5RduHmnd++HjSnMgxKzD8MFUQ2k8zixAL4f4ctkqa1o2ikloBnW2YNsIb7pEI1N
r2/0e8t+raywR6y8eXPhaf7yWj4MdPYwx/QXiTMoXbg45SWegFlGP97vL+aLu2Nb5O91socKyZXz
Z8r3AxfdIcpb77kVtKZQ70p6qBTg6YL6z/djffH8fhrr7LkyBDpSNZ3GSp7U9FXP70334s2Z5uTs
nfFpkLNniQS32ksFg9RzcD8Leh8TX8VXcDGdmCU485xw4c3/F3v7h1Gpr37emkTsdThCGNWklUht
jbOE12JLw6XvZ/CLBfFpmLNnSaEvlQG+xyVNf21GEBn1CwN8P3vaSVn/4enxVAhgAB9xA/TgD2mH
YkrGQlilA4V+9f21fL8atHNjmDX0Yx1UDFWWtMTR4BmuO/VSePvVQRP9v2xT+iMdhVLq842hbpEU
eUoTUOvQLca5vYxpMLBI26W3oo/9azYHribPqAwM6/hF2n9/iV+caD4NPt3OD7OpeJKhlDaD9+j2
vTvFIKyAjTuVyA9N3F24d19OqFAMDdqoYqnnMR9Cl3zCebkzW6Wib+H99p+lZvP9JZ0shv94vj6M
on6+ppZmqnkSM0q6B4EFERQLGorh+ZTpp1mJgoL5sdwWd5dPCafX0z+GxkZsmhheFPN0YP0wnfjJ
9NBWQiB9MOBw7q+KBd6ivDwoc9zSK20ViFv6FYHLWMAD5PxG27j595eP2Or8GdRty7ZpLq4pHBcN
IDyfJ8AIIJu0Jv5cO/a99LUXlmTPPK2wurs4q2gkD24UasCCBuyKRj9VH/vhMiwiz13ZLdouGq37
ZDzyNs2FA4ZrUBeqnkBvRIidx+jdardalaqhKY7WNGm9jSUsEPeyqrjPUpJVnIOH3E/uJR4eDZ4U
rcNpFFV1aQ/AKKzUcqH4jSuKtU+ZPICbaOVtqeENM0L1lcJ4o8DfQA90a48DvVbnBToqMLuGkg/Z
T1f31YowBCt/JbquW2ijl0azMg4l+xrZYNDlSE793AetBbjCydUaNJxZITImC5FySCd2GraSm9KQ
DQG+uZEULfWcru9vRkl5LiSymnZmXCma3q4GxbWXUhpbezvtgG4k0a/WF/WiocMoMpdmWEo1KWoo
AxX8s/a5Bt4Lsk96skt7Tuc2Gl2p6u/IaDf5mD7EirrigIn6UKY7ZXXlGyX2ubB7MeH+BCU2b2t4
0MpsN4DMQ6e1cl0T14mNgA3vr6HuUxbyoD+VNh2SkCIlcLHhF3hSOzcHdOMgRhpoGamEfzyJEMr1
sGNWlXEXhW+igJXXwHkOH7GazQfaGHQCWoyBvTrtIUgH3LnZ2Ei7Ur1Pc/WQiHoDHHnW0PMnaAqM
BYAUjkpBmOTjGIvs9aDNvRxqiqLP/P7VtW8K+xZTPadyKACPikvLiGqpGUdFXtYN/QaUjYIF1kQC
PKt5JosbCZ5k9xNz80zqMHpvRvO+rl90FU50vwIjrpeHNFmBcg/gAAcdLKA/NbBTN1fmkzZQwg0/
oPEcgVS0FtnAaKOnh7h8mLr3JWxlXUReQMYbqTy6dGTzzIcIYKG6DyDfVvq+s171ABxiDUMOtAG9
mVYIeRRzH+RYCrBxCGVn62tjTJHYVWv67tLhF5vfiG7oh4yevgPHgwhoMGkM7y9DGCf2IQdPoClX
dZMvJfwwoVGAKXRkf2f3K4PUAI6KmVbPJfkqw10VVT9a9zaUc6eX6QkGdAClolU2K7nAMtw+u7Bl
cs6UDuAOEBXrGgqytWkyMiDwaEVL77N9Y74lzUGCeKxhYei1ZV+9SXW2CGgPN/RH4aaLUiDBCnZA
C1Ppmr4SjpH9zH0gDktXOaTKm1ltZaoh+rqLVx4vG+SlxKe1v3SrjRReVf1SUndpw++o12Wyz9zb
IHGSEHvKS5v8CfVVpS7HUJmr/q8ufPHGZ9He9cMvep93FrgS93GCi8OXZTG9Gngxx6kIPY4Lo7o3
SZ6U8cHEJRaKB/qJZO2m4iEChY2ZsmXGMSHDXm3RZiQT/7qct+yphUV+RVlEsunkEqoz0ILB4Bi4
Jyw0nqMJJVeG0zUA8UsdO39Q6XWWwLiBV+Mu6GNMV2OHPdzxqzuv/tFp846NyPCXnsp2czSrl7T8
LRvbBJkjZupk4iZE17J61NUdLQ8wEjpTIyKMchiHTfWhByIeocwqdulAkwpXmTgzEIq3Ftugcd27
kiMi6B3tbSch/oW5V4EW1INXNb1p2mOpPyGbq6pqGRAAGu2hoGeo664Sde5OHoh83QXQdwFK/qLj
On33dBRrTEqNVhR0hCQteWBU936U//RgGrzmzSQcr9666iD5D1J5r/b7BOWsvNaMPc5zKVtZsqNg
BjCLteofgmAl1Xs/u9cmeIkqcLntpwDbBlqSai99uhOdY9UrEzxrhrx6ha0GwTwSM/T2R1BUQUgn
anHj19ptqcTOWK8S9u0Ge8IxzLkBSnAE+NG4Ou3Gq2PnbQL9SRS3bCsxHQHaclXUbz1kHzd5Q07y
OxfQiiVntI60xUaEBzqFrSTJbSf3Xpq8ou/fuPV6BCDJNWC7VU4ZqqzeYvFrotgkWOVNmvYY+brF
LxGoLyixHU1+oLXcTMGv5CU6lC4adFQHswRHGz7K/o3v3nUI0aPKXHgKhKyYdXsYhLFKtXIOxscB
rc4nypzCNEHF0X6Lnjh0J8HaimZc7On1ij+AnwAOBWuDDRApzGawEvq9wOaLj5INzAiTC2rGIB6x
DYujJx/DKsHD2RCTa9F16j4qHi2ZPGtOL+wlzrnFKFSHRNZCV2ihLJ4pgNyUerelnw7YRpttyizp
/mncQnPTeEnqdbwE8HLs+waEXuFE/XMjwyBnuwSNQaOkjdU/0fd2hh/2cZRuw/4ptfE3+cFCmEfV
fdW12BGZ+mx7v+DOh0X9ZGa7PvZuDMmHPnOQ0bLKynXT+uhtSTzEP3xLniW21jxZYQkVXSr6hd7T
8JBNvY83dCIiMSwVFQ1tXE1/1DqDUz3ckh3m9ToFihbdNtIdnO5tUMg3Ai2mUbaIONtDBgawoj+B
T98CejGktIWMim07KneR3B0t17oq2+JBqunm2RbrovYAjnm/apt9qm+DZA7UqnFiaeQ+K6ZjSbQe
CeL8aNjajr8oOXZbvmrduIJtfkVfoC1Ue3qj6ez0fbYlBdCqOpbwGsNTeg2JlDfdAEk0zUa25j7c
FwXEYsCTkJB+dY23MlL2t1AlXQqy3C1fR+a1G1NaOWpPowpbUgtp4oPQGDbQeKUquyhxHxTIoZYZ
r10AkakP4FTvvV+RrO3gCBM8ACwpK8wnxxo8GS0bZdjIUfFapfTSDH6k6gM84EhagoSe090A0S7y
Hkdtt5lZz2SkzSWQbIQeze9c62Z58sauZxvXo/aU/pb8jUUrPDP9rSp7Vzzi5zKDN9vksh97YPBA
+2uxqDJHTl/HFkDb0jc4AzVTr2XY6jf6s4m7J4xxehk0cb7jhUdXuQgzRfdQ3UjBjZTfKcFVNKzU
n+lLZ6DeBbwJ7s544MUCUpqOFb65tAeggcv4kb5GFvsOqU1wx/9N2nks14016faFGhHwZgp7DD0p
iuIEITp47/H0d0F9I1o6ZPDE3z2pQZVK+wDYJndmfuszbvLVH/j0GDrwf4blnaTdxKqb3QNpCrPn
0jiqpg07rp2PtXmNL2ulO9kOLazhqfhYyy7TbwSESMtLDbGtDVmbdtwedPj3QYbo8knGohIAGF5e
ADTN+6i5DMl2Q0TEcskDvBhBe+SGDOoNnQXkkhXzZFw9OcLJWAK9VsFcWehBvFK+0wCFg7RFrI7X
LJY6TizdhupbPIBO85DOLUQh/NR7GZ+Y2RsBnqeay73CAZ2q6++CClMMOvKvuL4tjd9Vu1kN2un0
q25/THOBJd9LzTwP79QCrTacWnxNJ3Zszrh1SDhMIfGyJ8pT/6trcBhPdjiR2jXuBCW/lH/b8yYl
+UeKzgAhJH932HriJTvI5nYTvkfD7yl0UJhkDdlKSqvL7xS/SBhrRncv9/443MwFylbDT5Z7eX1G
IzcJx7x7anokc8Z7FSdOrpfOQA1RB4dppJFb0ZLepKxli1CKNmYdlwWYVa4BMXgZjx2i9uFWVg8T
0nFhJBmMDoNgmNCvS4NZcjSQ7jAboMb506X+PHYYGwhBU/kgoDSYY496hRWma2LeQqclVO3ExhRm
Wz2YQnCscV3vB7DvoBrxdrGxl4ZBstqq+mC2m3cn/gYp2ZZ4ALx5ZxYiu7u6cXDtzYtoeBGJlDlS
Y7w8CqKbdvXgXO9FI4gEmGLSrrmORl9tAxXfe9Cza0A/eGbjQ1CTqVwvMtXtwOx1qUn214vSCtCX
y0fAdVRGaBCbN72AU+2B+2mGnTPqpEA/qu1OB+Q04RtqY3pYcwawPdKzdac8x/dqftOvLlzlGAOl
+tE0ds2buL5CLpPwG0G8sClNbXXy8x+EnFDP6cfEVLkbfRF4KakSgPYzu9rNCk47vKTnjjZwYshq
vjWKj7qEQHE71deFtcuu+R4hq2Gq3FJ4zDf7ZHcY/TiJbQpsOZUnPG7ckFZ804lHFySeuF6h5cPo
QQABwH75KApXxURREOvWJ7zh7Fp2hIKlGEjPEp2Gip3dVx9hTM0O2151vRp+xbGtNwy7W1Z/1I/6
xajdManxhcS6Pspt+SPSbHgo8rq3nqar7EcovVurDbrRxIredKX6uu8uI2lP97J2UUr4FHia/JB3
HFp2/DPhosUttOBs84XuoCQBwpCJrkP9KS5Q5ohgM68q8PWDl86u6hYgV4OkvminoMl3ERpC4xIX
RlRjYLen5SIvIR546E2Sak+eJBVvWChTczfDD46xR3CTj7h/QpNkQpQyAl475w3tMpd6DOYDpt9D
lf6ERDYVV2V0kyTOdIf41B6uwl8ykF62nGfMO+P7vEPocUzrQ1txlNqL9UtVg0G+VvPDij86t7wY
6HW+XolH44KaO9cokOOraNeoX/L8QRLcBFPyyeZPNvVD0wedOCCQvWR3bN8UIAF34Gnkyk9+ApWM
qgMmwWt1M97Wqa2Wx4QDIjuKLfbKsB4OzbFIf8qcbA9I1aQ4kGS3Ff0u2rflbuB/v+zelw9sqyWE
l+zrrbd0D9jeNAVyZOQ8h26+UGEZyfdK5BlYiyfv/OXyocFaBkGn4qaBRWkBZ2VWPJlK1VPCXSbu
OGgpMmvrtRruRPFGugqrC3E/ZnuzBL3ij4VnylcGxEQ0UXszAr2fPaSjCrJAd/r6NwxX3B9L8k2r
zgIXkcF+FNjk9PM12MHcuOg+tkYfzLtR+M1gYOBw0xALT63xNrftVMIIZ6+TqCAJN+0y5liB84I9
DX6Dg6+Qe025k/AqlVRnRVbNgmiLAh+ROLAEcMa/8VdRMLKdUKtfxoix63Tg8Nqv1bM8H+BgAE9X
K5gNfs/l5i2t9yKtof1RVt3wUZAAxNv5zShe9OoPVGI90Ro2X5LTCw8yUTmk++yHKbxjEr5OH1X/
Yxhe1eGafVZ67jDR0Jbrtg5KFpIJ6tC4Sxp/qW/yGYrdsyC63fh7FK9y9R0Ia4vpSuisPyJ2U3Ac
vUYdBujzS9kHfcEO44t4JYtvDX+XTsJV54LtzXfde44+FnTsYXrccO1XbLB9f63kd2Z+EIZrpVCC
auUgBhurNDsj3AGjc6Lw59BhUnDXt5cx+8HyIEX4NSyPev1Dm96TDksL3N0fhAlLvPSYF5eK8KvR
3bR7SKKfQDmt/Dk1d3K1UEF+kLBibu4NdlCAECX0y8t6epuFY1XcwZcLo0MvsdaIAWD3OgtHCJpu
Mih4BABOci0R+56AhTOb79Z024VX0OTTfKfeG4s7aoFQeSoT2Iw9DdR89toV1Nqan+XS2jIaRgia
5quuPAJEgXF+FDI8MH2czCGAM4WBcNYG+N7rVryoPFHjQu3N8mRXj1CQtOxKLn4oHMbSfZXwVn9t
fNOl2mXdUaTBqVhdwaDb6Aiat1+uAc4r8z5abtPx0ZSJ0UhuLPJFN92X1uDixIJfVBKlLsBuG4ic
FvU2ITBfs4HyUu3SyVaEd42apN4esxrAoRciz9Nxs3ocr/A4wHwPShWb6q3JNXUha5DUexzU+5Lu
pwwq/qX1hFNm8bvIrsKATEdf3RVs77yIAmOWOzWkpLAbh9uVC252Gaq+Zaj0juACBIxq8BKgPnDY
uXJ4XLrhjUpvXA6GxMPsAIjhep9ynLz0hFkXYeHF7KsqiE5Hx9YMOE2603J7WOFEs/NzxomuXHrr
dKyj16bbJMTHtN9OAK1m++vgQwbKW8tfuNlpXVNf8orVKSNUqdc0qcQRKqwLHSWxTIOw3abuKDpc
RLUrNb8YhgAvLA7sXHjYIu7iedDfNzlV6mM8X/6eukPVPYD+sCc8AslNWW6SEWxfmZo3bzJzLB5Q
LXNaKWTjRry6gqrfGQPrJrKT30300OWXBSgPdVcpqM0W/vzTYppBLP+0lptuSACapqSZMtvS91WL
CNyhtXlYA1U/YtkYZ3da6m+Zq2QDcFmKN4JGpSnNLF/y+UblBNsSpupbGoVOiVNDAQ7fUp1GDlgv
ODGnyRs8IURxSr9rQSqnLHYOulcsVdUK1qPLzl4+z48r/Hl8pyw/03ySV+ou/tnQss5IhMhwkgXh
Zz65yCt5c+IcWGB3y6b3W96oDgpXd6vMXXFXs27V+hqBNzsjraFY9XAtag9JCfzqObovgOh0464h
rSfsM/lojo6GSTeFeuVhKN3oeTFlGAWXA6lQpX5M4sDkAm9dqCQrc+lYzOF+bH/ANpoMB+M98wgw
NwUFI/OanyPp3sTWqgWvBlohJkPUCejFMaQIr7C84UbjaSlWa47S3S1Ij7E9tNwUE68BjKhQcsJF
h6y73/LAW+OXjaGY3gZVGKDWhx3okIvjmSpapCqHgEiT/fkxjFxQqvXqJa/joOJjZofybRdd5rpf
hHuFqTXbqeyn6yHXbsvshuQXzYXEvKTqtCPYL2nwCnXfJShAnaGwRxSZ6cP4W71RuZ0XPt4Loxis
oJfyY0Xm1eG2rxPOJrslxVGQlKUN0cCy6IgCmUQ7h5PFwUBOv8muIKq0MuTnJ5Kg1vi2ioHVPE6q
Iwsu7jh6sq1LHihpvFm/Sjp3aR25cELpceJWRbJugRxWvAlY0xjoSDrcUI9FeynIsENWGnHJsxmh
iaQTYD+x1/JLI4lHdp5t5qMfnzc7iOZm4GLJssO7FfIG4vl3rfQ4WAQCatUzUTtzvY2vJgK+h4w4
LcTXKOE9qF5spG5IvAVgT+QgHYoHiRSYORy5UEnF5i/lZfIOBNZG7fOHBh9ojRvTE3CoAfR+x07G
te+yKkgqBdNzi1cQjumEnndS5q3XqfkqhA+JCL6P5Zd9VKKtvFr1NXvTkAU5YNPNNuNyrI8C9O3s
sUDzD/RZ8NR7FQOT2G1zl+pA1N5K3LUAwYn0mjjxLZ0gAC/YvYDaIxZu2r3KHDS8Sb5etMAgQIv4
Cj6X0JK+Ee1Nn+8W6TXDsq2oDa4IGq520IZj1Ul6hK5kdFcFVnJWuinpzTq9lrm9d9wNowizLDAg
Iq4XQ0y2SyofhjHZKTXBo7wU5BpafxWgSqjplZTOL2rbu9Ew30z8e9ytCrdJmt/RVvJpZUvfqZ12
sDLjhRrO5Aw971abhjDQsvFHYqaGJxsimM9qSJ1Rw77UFcHGxk4G8HyfZG0RLGmb3lVRzq1gFGtS
uXA4R3ATpVhcJwteM2Wf8n9ZlE+wrRbZb1Xx0OLnAJcmja67UOVqpmbqsvLrk7LbK2I3khVKw8kH
E5wdsNLdg6EhVR/do/Mzr7IcrXdU3PR9PQYV+vyjKpKxDxUNl2pCJq1sIE4AOFMrwe1BC2vV4ol5
42f6YkuWddVqQGDVyvxhsF6MMT7MRXIvGPIeyqKbKRwHMtn8rmBetpl4idSXZj9S893mSZKB1S6y
9KGQsv6iWPVrxJs4YKqYB3SHUgn3bWXdDitJymwl7k2nfaybx0Q03ntliyayVvOLeC5daQOb9Irw
OkTjRyI0bFd4TbmpJR6sReS/hwjL57l9Haw29wtrokhtRdcG9KifhtXkT2qjlxdSzI1yGkvTR1KW
3sHPkIIW80h/gM2MZbnV/IixsUJQP03XSl9j41APzfBgJqq0nROUD91iEbGINrsqT18rrJ+jiyla
J+NQKHqqPqKmqMa7eZb4Tnj3kFEe5ZBfu+STLN2XGUy6YLbyaDhCkgTlRotZjhtGrjZtdZO1C/cT
TBIWWMKzOb5QIoBSnwpSxIgx5mWtEQLqy/OshVvTCoWF53ymvox5isp6Y5BWLsBp7aUyFGE4RmKV
JH7RxWRWR0MDzS2vmIr3gBSfkmKw5h3cpHIBCmNZua1oJf2TaqVl4kebb6w5vV2xZUvErJoOnS5j
7grbhn+/wBKZrifgjSWTcdtHS2ki2ZVL0Ok4WcahphQSTmaQWLwnYq7QINmfzIp22MSp+XHCxkvF
j2NpWxKTQ4Wd6uysilhtd/WwnuQbPOvK6TFGj81ty7Bm6P0txiPh3liZKrsMr9o78Ehy8oKYDscc
nMQN3e4p1+KlbVHOpCF5HtSa5vgyHiUnXpJ29nJLqbYwJAz5EhxSdUaSJa5FuvDIyc4QHEhu5Gsh
4V1qlULkFYKZcZ8SlELDxqtOyvluSuSw/RkZ4Mla7kZ115kY3XTtW9VmUhjESUVitUz6qdkV6di9
rmPewZKD0/M+Sun40Y0JFUJ6exYA1/oslly1Rix4IKAKQpravWBaFclGpR+7N2mNlXEf9lKovBly
pgkupCm812sxrtMgGizB72fFSBxhTDB/mmR1wmLCAHdHxN0a+HvMQlof8aSFBZePQqXtW10Cqtjm
0fWYIEHyDRMqHOcjUZg40V7tm8Ax4sKWE4uEwsKMxlwTFSOerhB5QnBhvCDy1EuMGZTKTPDKYpxj
HEimpTxa/SqnD9oMDslvcS3kWOtSOfGBeIXPRQLcz20WLXw2xUF6ayaNk79ISnn286KjBl/j9mcG
cwxfcIfpYCNflyUIF6Xn/J4XvH6rYk4OQ5FY6RHig1B4gNAmSgFFjy/gKkA/QLCdyINX62FI08iE
hTCdu+pSe2MFt5tkevLUlEr0UitLPtuWGCaYx0a5Lr9Npdk3v+saRLNjinoFDTfqaZMVcZrtPQtf
vfzWGtIlf7Vgl4nHVU3Z02NDEn5XJVs1CQZBvAOxkahO3ipasitgvGhu0UwQacEbJBRuiqb52S1D
Ph5LfSajqs/dvAQVD9SBoiia6mZQyjXl1Q5Z5JbrUNCxkKPnaaSe9G3Ez0AenktcQYZQyntb6GsA
kxoGNARjqdDPPvRm/RWOD/5mRQfxdDfheROTYcVZgmKrMT6JcVvUbp2n4UGfK4X7ZtvCrohireCB
2goNCYW7fp/pY3s5x4t0RYVrUt22UurBm5uVxK5WNMxrvDemKeiKZWndopXW2snHZFGCdrXI40ls
IMpNrnZY9RpyNwO2XFR8qwRgntTOR7LKwtCWDacOlj120okYPmAz3QoY2sY1TuFdsZW8awvvdYEa
Nsl1Ws8fZGGsh6CXsoNcxeNeGeph3eHO2oePLUwrUkId8EF3MvrloRwlV88y4dZKAaxHabxe0UbV
h+9mZ6Fyh0iE058RZZBXtVkDzrOoo9T7kIinAfdndZBv9W4uy1utMuemcfVcW5viAJZcE37BQsTv
pIs4Da77TAnrFsspzNy4I+naRG3R0l9mxazmC5R+oMexiFx7CWuOgTC2UluzoddNNfBFQYBXzXDV
8QoudkiUkuFZQ6+v3emNksBwK0QLdCtrZ3wyItzGjmPUZa3fWUpYMXPXSfK0wZAqjLDTFHRJZpAu
4XXqGH72xAhrbRUc1nlYcaMuZiGaPVG2Zjoi5XnYukmr8L3vF6valbqIn9qYgRB12hL2ooM7QW5h
YDxTjMCOElAzHzk3IPJrWO3mPc6RuP/IOca34EzINymhoewUcyLpKglrWpJ+s8DAVHojzruoDxWT
bHgx3WaR2mWHRUmixJsrY6182j+kmm7kgm1xUayEtgY4QFyjhqmIlqNpZppJPqzY+jSWiAbJtz4y
ix4D04U/R8piUAyOgEhuFuECtfo2iRFaJ2+81qj/beppNL61BnHkDgo8cFQa/8pweZ8AUHGrNKBT
Y86Dce7GJBISU91jTsL5dCErS6K9tlNOOrosIPDja5O1GBVSpInN7lepNeNC0wUdQNMz3mnVW5QB
doZxBbvnXsrgknlR37eGOyuYjjnWVCXio5oq6XwLJZm0V9aYSupXZUspvDHkwfpFYVJiYkQ0MKV2
VQkFyfhcg6JZtKG+uF3U/fFWKZTF7yVVT+l9GLvpScds5Kc4YM3L9pZZmtcxzUTqj3ld3k+mVVM5
EoHt1goNKFWZzIujG12NKRDqYWQj/AK4bcZGALSAtoDiwsojhNUGJt8bNKN+qVdDlO1imtecCkQe
YioNx3BxBFUDjbr0rZXt8UsdcRUMV7LRmOilqVtiI9ofsZtcyru+UTJrnytVZNppyrq/KPEz6L0w
nuXNvJ6P41RLNpruquf43jAbKdbRtCXEHk1F5nqIO3GyPGGOB1pGrZWiyxgX83hBd2ypAUuMjcKj
eX8WbbHvZ1yAl4a0D4jtWr9uBLh4u8msGuG+XjPVdMxygmsJpToGA5/0ljRwUdfbgxxOzHyaLA3g
8GNMUSothR+DGY88gzhawwvGtlXkw7vVDnUUt1TdxbVzo1SmvyPs0y0AYM+7TtpWiT46aQgnYiGD
xmAXWniJPZ80CKUnZ7FRuaupTYnfWlUXDReGMgHUJt8PTHzyumTuJdnrorSb3gxxFbTuFiRYOEsX
aHhnEq9rDaBIgAcRXSdyNFEDGVtzutXTWgx/VD3OZRSGJ13iNh2J/f3Ql7Ny1+EiVnsiLBBKcVmU
cpeDPlsXD6auiKNHTFJYd5maT+ZPee2M27TWhCsDp96WmGGR0kt8LOv6tYYM1FJYRV/popayc4is
5V1tyqib7aUmmIr8qGo1wxv6Ws28YRagfIuiiidIusqlujdZYN0Bc3Ap3DONl/C4CDCjaTqPTGB+
VbmE+V7Kljn1Mw6BLljrNJSuaxwwhesBSLy0r1VFqDEEkNS7OjLrNwyl0oXmAvUjlaf7dUk1fMh6
ur5lsh4EXn4+aKK2Q0sFuH5oosjYDWk1PFh5NUl0vyRN/xFnxJJ+tYwDNfAsbHQIkUB5XfCogvo0
scNkOxTAa3XJbctog3UQk96topZpoylx33vIAuJ1X5laq++KRSIlPOhJX3LLM5QbTBTK9khPI3Xf
ea0JlwQ+s3pMzFw3LiSzz2gHmgwVoAcYKKxtiXWV/SBiT+tZljkDqpaNlgSWxK/FoL1Ua8dKCadJ
w6nt62TUKeXmLqUNLek0ud2Lw2BwiWGBtq40x9nAR++0X93YqHIgT4JmPstFXiv0vi1ZSVq473Js
YSCtWm5rdnNNOCDl5YEQykp28P7w0KInJsVuHORaFttzli/aC9E/jy5oA70yK8uPqznm6OUyk4jN
gdjtBrWYCWDDXsB1ptaWwcJDvMHzAQ8ybNBf67xLi+eZrpv2rovqdYhsgPJJ/5DpUkM6mjuCLjwN
o9CP9xgi8Nc4WTsJ44/S0muyilKrDKQ7Rb3EeDuWcEQey9C0DpmVkRquR4vUYppa1Xq9CLI4+FW+
WVtXyZKOd0tXp9U9E69uAjlHWPsgg1CNfuKqMOSXrWmZGld2jZzYpAOxuhRlceb6818YXq9htpUW
tl198XjwJcQoozEvWpE/GpgC5ly3/8VBH7YtuQibmQ3ULm51Vm4xFSDwR7VQLCdJah0oKRuscKYf
9k/P7d89uSrTwsJZC+wkrCTttBs2mZRhynIk0OOTCTQO8EjkbYLBRLaTB9nNfHIl37fgfj0kvCYD
NpNs6KeEn3xeUO9uUq2cdmNfd8o2EJzQXx1AI7eULd7PyRM/d/zyjP8z4Cnuh12V60rNgDSWRhmO
naPwn0pK/rxGTTE0CdY2TiknqgVJkjoFTzAkJYZBQl9F0keCusyHhcgmEe4RPg0C+S9VwpmsjEg1
lnL7C4eZbPW/f70nnFxNB3KhqvwCaBsWHCXtpGM+y9lTWgEXweJDeTUPy7P+YTx13uLJ3vIev0o7
shje/EGVOb+jhae+4mjzaL1wScV5obeckQmc9tCf/pzt4/zV9K1qq5oJda/afVhCmFRz6zDJhQ/j
TfN5lVgMTOVdoVlnvsipEOLPsDq4EV3VLB0+2L/Djr2WKuZcqZtqidaKm6b/ZYGfxrPo+9f9SWz2
ZyDDMg2RHBncjJN28gXLDJC53K3oUt3SMIj0HDQKwUgK3xbNYHuvif+f6lVOR90e/6+32uNvGvcj
HUf4v7+EZuoOE7scbM0zyrZP5IyTiX2K6hjytbOmmIktHpJd9YxcwNYC6wDEItDvvn+VpzOFoSzR
UOFXQcKF13KyhtJKVMqGTdum2ljV9QGt6JUVl4EAkXZqwoOMFe73I56Kp/57RI5THS2AaJwyGaZ6
TgXidOhVee9aNMYs4uVKe5ryqK/NmXX51bbH4/3PYCfqKZrxFXGWGIxi1UUY4Nm8wRJUd3AxKMYP
EQe2M5v7F/vePyOevNBVpUOYJBntQ/V4UfY0nk7/qVpPQ8upqBrSHHP7ZNKJ/CxJl0qzkpR+5c4w
9kqGkzFRQ3tG0Xn6nbZRoAeZKtRvhBOnh9Q0K1hHlQOomFV6DpffifgUyxkXViSdFMy/nxSnMpzT
wU6WllxJZEAsBpvofUhInkckXScq098PI51ykU7HOXl1fW+S91kYZ5QFB4tQWnDJFk3afgPiUgwR
9Tuwf0HcT+dm4rknPJ2JdSUtINBp+es84Zp6gZO6G/iK7h7zHut0h4r0tXgO5/KJmsADY+DN+SiD
G9SNU9kl23/bDPg+ouzbZLkdD2yvOxqc49arAtUFGrGtg/BhdERfdnV1vzW/7c+tiu37/R3xnP6M
k++rGFmMuc4U0kfQoXkvzfBNNHoxUMtMcqMQv9gzH/qL1w1o0aR2Q8Bj4hH7714tcjvVYC+HgM6U
Jx2mMqY/fkPMk9soNTvNS3WfaIv2nu8HPl3+2xkhg1k2RVkBlPNpP9UXtS9Bd+OySkqPpurSljVh
PhPOna7NP6Og6ILCa/FVT8MNkm5Jy++ggcks7uc8fBDH9t2Inakv953y4/tH+qSAPh3tJJooiHjC
thNVO70wPT1IYE0gf34bD4sPL9sRj+dla1++RozeNM2kHIV55b+fT1DNKY4Shgy72WnJucq1dCZY
UTbd599z8vQ4PxkDU9XQGgaCiKhwJ6+4kskVXBZH4z4MELsc2gd6hyhXuiSi98Jl3zh1Z2NFhLXK
78UlGRxK7uwh/nZL51ykcTbAOdktOvJpYJhr1Z41LynqF0mMgRHENLpHqeGuRcFFMx1+t2F8Fcnd
xdope0XY9wispuTMXDtdun9eE5OMac3Nga/x76foafrOiy3WWhEWCOHyq+l16hCLiVMTlewzo33x
4XWE7xu2XdvIjCejLZZaa3m6qsCN6FlbdVyShur+zIQ+PQV4JAMXMJX1syHhT/XbVRiakpERyPUN
Sv4sPVSKdZ2Wyr0Zt8dCt3aUgGmEwiHKxh3jXHT3xSP+M/rJt422gmKFJNleDpMHJCigNyh6B/lm
b/gc+rgs13j4/onPDXkSlIRclaghMWQr3yTazw57qf/LAGQl/50kUzFmY79F/lQ17Ek6hvrb9wN8
3vFkblZ4zVoKNH/1dD9fEh27ZC4DYDlJYtIEMSIEjemtqCTgcmh4vh/u9PjQCWNECmqWyiVdA5vx
7/Os+K6lJupPe8YGLcqyndantkYa/j8fhqlubHZrKhCfk+9StC33Ugq6NPEERtH5ofwixrH7/SBf
bCZbpkHRcUAwRNXSTx6GW2s8WPKo2WuLeovGhl+D3h0bCqVCsZZHNZNzV0JlZY3yzwRz+HzMX9cq
uamT9KOy5t/f/5zP+8m/v0b+99ViBpjhqYGaA9M/JzNmm0YQXx7RkqAz+36oT7rr7TP+/eQnUcCc
aHpL2pD3S5tbQD+vs+E/MdJ2VLfap78Vp3Aj3zzzVT+vNlnXqe+idJZNsCsnX7XJcK1stJonHLMI
uUr7gCHnOarBF6+RRhaiOp38EbHdyUdF+0xht2dBZJl2lEcDLQI6gznGlOQcUeiroWTTkkxGIeV8
GtOos24pLb46FMtE5Ioz/oev/XghJTdnPtf2m/89kYmcdFGRSaZw2Jwuh16jsB6Nioqg+GkRHmvz
EdsUeuMwj/RMiudLHHHnqXxl+vX9yNsX+TSwhRuMgTGK/N/2GX/d7CVka0VXm3STBu2+CzJk8ZTO
g/88OFQIxkkSSaqkcHs7+WZdFClxbdJanqFSFPrfYX/uZPu8TSp/Tuktzwd79XTqTYlSZnLGCMpA
scUhE13uDX8jbZcxvsGO/GoFtG57uCjsmzN3OPnLwRWR2QBviH+crDZD6NUK63XVdnsXDcEehgPK
4min+S2dPLa5VwLtYD5RgR8uNGfZq8fmpnDrIISA+3Ymy/DnEnzySZlHFiUyknMWWcKTbUZamMtx
zilLZa21k13uxn5/NKdgPmaXaANcrDrs4l4Qdoh0vp9OnzcAcBKqKIOVFhXaibfT5a/pNKhTRk6F
6UTx4IgXIr3Oy7lN/auX/fcY26L9awxdEPCySsXJprMpHe3m97rvnPGYv6ilr3OhHPbhEWJ+5Cq/
wjM7+BerhU0HmI+ocLX6tL+1jDqtMt95rjtaz0rErgOd1LRfVM60oEOYhnQ3GQ0q4Ug/x3D8Yk/n
JJMMlQkmYzVwepqVgtiZ1O/pvkObT6vFrkPaLE5ctpJjiVI9YfuQrzAwfje0WyNHADckDwby2pFO
pMGSgu+/9efNkQ2RnkIuK7wNptq/30FelVUfR254oWy1GNZRQxbp0u10CtHUjvMzZ4u0HY8n83pb
YJvxAonPT54I8iSvREd0zaRm9D5G5m2SQv0r8eaNTTRCtPaPdfYWSVbtykKtuZkgPix0I3//1J8S
a+zS20cARPuHgSSeTHFzRoCWRJRGdXl6FqreV7pir4soSPL4cehVl+rJoc5MLIOz+zxN6GgSJ4eM
4rn58MVagzMtQ03G0pbY8GRPjWXMFtQiWanNcztKiuRnjD/Q90/7xTf+Z4yTkGXry0zrjDEWabqg
P8zrpeKP/KKnCvX9UF+srX+GOtlDgZyohWAVMvLAw1IeYvFiyua9hlHPZpJVXy7tuXvw542EhjxW
MXcAi+V8mkuPdBEHe7GDvpQu1MDX2Dj2s9hfdaUqfsSKOl20Mpfe7x/z81fbBiWgAAhjatzH/l01
eanpW62N/oVVCXLQ7yJcku+H+JRF18lrc2HQJIvbDZZ/pyuzNBYxJ7glBYRhGyZRAK8pAhkBJWjv
LBPsiyj7n+GMkyuQbIQ11kerbCv3ojO7dGGmbgzsHfEkyA8b1od7DnX2eV7+O+TJW+T2L2fFyltc
ZDjlunHZGmmgrnc00Jw5bj7fhzDJgwalWyx38okn75LW88GoZRpwzSb01HVy1xxldHKusPPFtOCD
mVz7saHmi50c2tEQ0sFCX7c9lQltUg8xKZczs+KLd8Z2TREUIBHZpdMEg9bFCHerEYGq317IKLSH
2+Ig7QRveJIcRGyX5W1xFuf31aAKNhMkY9mnjFMjGyb5CJFuE/sa1UteckLN7cs60hVJU8CZB/zi
UxFjUlehNkCQ+Scw+iswmKyxWzKNttHwh3oA3iU4pD09+Vq4NO3o1xyQr2rsc7HfFzlCpsVfo54k
NYxSEAbJYFQ5mF2Kvvio2jP3rOVGC7bstvozRQp8tqz9+cWaXNOxLeccgtR/Gml1Wj7VXcSwaqAf
rNEWkb0g6r0ed603e/Tk9gCyY1u8oBroff+iP+/U/w69/bS/3jPm4mYZTVDr1KDfSzt9rwX0BAfd
maj6i5PWFDVRpsat44X0CZwIl1FKJGmbO0G0I5JOXcvRr5HyOE55ee6G8tVD/T3YyUNB2lBLMmf/
/6GOSYCJsS/uzg3ziTCn4x9Fbh4fZbJ8YKRPd66Kjpd4ZJzFWX08Ij/qX9Vt7Osu4HS3Dwaajfa9
Qx8NGNv/xXf7e2j53+/WUc4qJmBef95ndkgCPNtxHjH230+Pz1vZv094cpAPOoyNUmUYE3LQWB2z
rj230s8Nsf33v2Zgjf8eGgeGwJHPj53lB/c+fY+0z1Mc0x8vpxf53M3mE07u9MNtu89fY6KyyJVh
YczGk/zxJkM7uOy3DQbtANtnfpVTEcju5x9Uurqb4v4cBvzLZ1aoWSukbxX9NA8411OBn/P2zChA
Fukmmz++/26ft0++218DnLzU3Ohwmt4ecO6E23Yud20PtgZ9wffDfBEu/DvOyYvUSyWeUp1xssfZ
Re4YRIeNKLtulUBH9dH+ntlIzr25k6WdZv+PtDNbjhtJsvarjPU9erAvv033BYBcmNwpklLpBqYV
+77j6f8Pqp5WEgkjZmrMui/KVCXPQHh4eLgfP6diVvHXwhQyEhrgjGhurOkylXy7psX1XWZpX08K
a5pDlXgbPmoVLGEMSth/OmW0E/7wmNWtnd6wKai+b341dp3t3OIK0nMf1JyH9XbMGFQIbtLsVVYB
szGiKSmPSoO3fn7f5PzN3j7GTORDKeggMAvmZXn9aKPpwSxZc9eW30Gpwf0BiFH5IYWF+38ztNg8
n5IOELYAr7T05tGShPJuqvvutjBFpjwpNWy9Q1a8hccstRx6mPJlzTippj5CB5Kp4eJ7rHywzI1a
38oxe/P3L6IwQOle9SONbHmElPUe3XpzS4ZobXPOl7CIwBIMhaIhsDm+ypylGTppedswrNFJm2nI
+moISGiMEJOWZbe2JzkyA75W5Qof/GPmIsYgXkX71Cnd3mXKb7Dh9tY3ztvqAiWaLTSxVPZq/lVn
sbhpo6CURPQd4klzIqu4YjgKHs/PCE7fvu9+KwfbBGdiGkg+IBJ48VybwlGHM3yy+ygWjmJmFh9S
2MC+jVqT3QcBQFKIV7Jp45G4tj4D+SpZpdLNEVusr0/qwoiZ/bAzTjGdQXvQT3JdnRo12jhea94O
+essFD1LYS4LsyGTGIoUDCh5G7dhZNgyM3fvf8FVC2hlqjxt8JIlDgNQdurFMhMGvVoxfK4l6sGi
Vva/TzoISGh64veijPDXW4/I8lCYhwSpQWUizcxZzhL+/I1t+eXNy6hn0kxiGRZv9+Ud7LdaWEVV
MYf5EXoJy6mf1F0HMdAPjQFEBJcgWcnt5g7CpjkVQW/JTZzxUNzq1/KN8Fg+D58Zsdz6VXPEeO9X
zTtwdhqKbJrSduRXdfuSTlrg6CfddKxvGrCPwC3d9pN3b/1sdNs49Z+Ex/Q752YT/bUWCOYdMBUE
JCyQ629/RC0kKvLSTB0UGZy2mplepUXxQRmjl/fdacvO4j5g5lIrJWbAIG/oYSQsDdvv2+6gdrAd
vG9pzXERiAW1R2CzLviDKxDxod7wWSPo4HzzGPb6/9HCYuMixoVTlGvgKSxR6+71B7C7W5TWW6tY
7kuudd6AGjM47+kqGKdTU3Ub+dVajDz/UIst6VIFNIHeTrbUQekGk2ilXrcwY6lMTccEsfe3ZaW/
QcnzbF8WuZaq9KI/peyL8QFyEuVT/ARfmyPsIKZUXfikd80jL+/ddhNr5an/1vIiz0LWLfDaBMuN
K/HsSPbdtfxHY9swBvFUFFymRLdSuzV3n8UDaM9R8b/Qp60Z0J3iEIYasRBO1Laf9HC6mqxs41St
XTjW3Cjn5Cp0AhcZgxJOYxMPrCwYtaPeBG4wXkF1VRob1+mqN57ZWXh82FaFNwoQD1oqfILjMYrl
jWi49rxgxOD3UhYOL9ejZ00ZS1EP5d3cnNmnh3bfvBZ3yiuT0EhWbGErtxa18P/U7+g5MMdmT7IA
dYfvXQcxFDgbbr9uhcls6pAgzJeFA8YkodGcnW+GRou5k3ywnvwDg2H74i66DnaQW5W5+77RlYcF
3/K3TfltUO98IBz9fLNQSL5J0YVpZ3nWzQfa+sE6s7NwPzg3BbHLiSCzhMrk6s4g/5ILhRBpvkWj
z8lLcLuVRM6ndXltni9u4Yt+y7hEP8f3IhB2fv7ShdGjlr1GqXztMysSbupAr57ls1UuPFMa0sZU
agzOq1SCXfXcPSjX9GbtBEJoWJJg3HVgMN7YxLU62ptdXPhnOzLK28+HzrvVT/F1eLJ28pXyKH+q
7MZJbinkve8168Hkt9csAnQzaXJfyFzRMxFkIQ+7CZhNm3xO+sf3DUlb/rkIyKbe50rCGBW6gN5n
WI0P8XG6AhwKod0O7tMb5Ta/kX4KJwiXfNf6/r71rWXOP+4s7aIpFw2xgfFW+JgZt7LR3cRtt4vC
amMDVw3R+NQklfIdpdC3hrop5lk957ad0N3LMXD+2IS3UhtfinrYkoNf95Y5UQf3yPN+CUCd5Fw2
ExP6Hvng83Lkcs0d9Qp+zt71bO0l3Mwc10//mcXFLmpFOqg46Ej+KoM32yd7BhVs/T65k6/Gvegq
L8Fu81DMTamL039mdLF7rD9MpQSjcZh+BpMJDVwEcQKv5V1eJ0zBVj+gs/sk6MBQp7/yvgPO99/f
WF90zJQ6tGDowLhfV07LqzycID0X7oXNE7Kam51ZWvpOk7SV1c3fVt1VV9m+O4Y3jNDezfobxV3x
CkqFYnP0Um3hCOfo+c731RdXRzBl/WilGB7CmTLrsYOj6v3ztxpO0feYu5xAzozFpaExD5ulGZWh
Iq0eLb8/tt6PSdjSOV3zTiTEqNZTagCHuUyNknjKOrDakJa5ELrD7Bsf/B1U+OBoStWBvhhGvhzk
qnV8f3krp94SSfk0sJ80IJczfoMYTNSi5g8Y59BXJm6Z3Xv+V3MT5ry+QmYGqOZZQM+Wb2d0YoHz
RFiqd94BwtIX/9EWnMb+I2Nmb5ZU3YQJra7tzOLCObygThgBTrghUObI0A3SysrRJQi34YB8/zOu
oGZ4LZzZWrhJ6KO7wtuqszWUkO3JVXdIEhyrj+NDfNO71k8ewy4U7VvojBXvnEv1zKkTQ62LwtjU
VUZfx+i0wNgDIUQP4e/15H94f3G/Cg6LU8YMAuhEKveaRJP67dUwDmqgabMVg6a77BZQlrpq73Z7
uKxOBmi0qLhXtf2slJseSnf6maNXgdKP0/1sXn2GfGHThwzyLvnSdiQD8X4b0b8Sgc5/4hIdUMVp
k7UMEDIW+VXsHuMEljrddMXuZcq+vv85ViBC7PXvz2Esol2Rx5KRzeI48iG8g/znaOxSNhnOcTAI
W3WX1R0+M7Zw4lqKSKvAPdgEDc+OLZKdqGayVdP+eH9ZW4YWHlwpUlllEuw5WqY9K216UjrFrtON
p9m6lfnOZ02XsMEJXFMSVlhpY3jFRbsSB6eEXfr9tfx6plx67G8zi8veCpNc8RO+WvhTRiPE38G3
m8Q3o/Cg/9SOs5MCJmsMN6GCBbv06ETyScwRL09O7UaEXbmi8JbfP2VxeGDMitHM46eUkOgH+Q9r
/PL+Yjc+6VI4OgslMwEXAdl/U9lyRxLcw5+qJ49/wYxBYkg7mSrBr/h+loiaQpwMUaeNNjXpDJbv
lCebHUHy82K2SBlvZKOrizqzNsf2M2toWQ2p6YNY10YLWv/K1uQvspAe3l/T6t6cWVm8IaK2HBNT
BngGV9ttHsZ3zbDVFpw97cITz0wsPBHu91FvS0z09DlVsd418PFocb3vYCcsZUjQpA2H2/p0C4cr
weoOXcenE32uOkk4hsyvJVuwtrUKCJBAS4behCuIEda3O1QkbVbkUch8gd3vBDtwvPgh2BP9HRL4
H6Nx2sZjrUbec5sLr/BNOWtDmVdD5Q7u5Cauv9Ov6r1wSHb9Ubl63zkuhlnpxb9Z4cI7JlTUZNnA
mnqA35+6BLii/YxbDzaC4trldb6shY/A7ia3sYihKeihmPSnp6FlVDWWECSdROEol1sigCvgvbdr
WziJIUE1Y4bQl2mIyQRtdlNNLW2ZGxEW2t6mJm3r8Hd30gTk1dhw0NVkCcygrsEwp4JaWlw1WWN1
oTg/xRh5eAU76MVH8ON080JHeWxThwlSeAYYHtlEjax77ZnpOSKcxRUzMRqY6mbTKJXYA8Ci1Mmu
5Xvd1k7wij0aD1sgwtXE93y1i4OSSbkVJRqfWoRcWN2hmnRD8ruToWOEyBlcSWhrr9CF/NFvoUnW
wtu55cVxycyqh6AM7u/J1/7Iwu5qEv9Co8Tic0JwYGmWxpa+/Z5BPLW5UFBtSuDmFZBkabQMnc7v
G0dxLabB+kFhHMj/HHHemhEk5PFSpqlgdMm/NN8TF1ZDp9ppn6WTdoqu431yK26AktePCJA3SiJk
1vjpW5v6JNfMyuAq0VX7pdhDOA16ZHqFJHhzqnmtHDKrgf7b1iICeHKdhHrI8088oUIFdfKf+seT
o/1k0ODjdjtv/SAYDODBS8GzdtkwTSsxTGSD1Q33pD47YPyPyEM+zPE7Oka77LCFLFoP3mcWF95o
xWbFaBKJkGBkzxUssCPk6JZ0mhAB0ZJDBQ2U1X4ppRFiYeto1fcbPjT//cubGGzov1e82M9UUVoa
cKy43g1u+5Q/dvcxM/qg/Sg6Sa/SbfK5eNmsAK2ewTOri50tWqmOG1pJlJ3iJ8n+Ohzh5XLk/U6j
IsJ8vLOxyi17i5MyRjXjcfDH/lqld4JncS5UCs7gSE7/nKJCcdpCam7t7JJPRWX2NUAvj4d2K9mp
hx6GjoBlfjuYe1G8C4Y/DONTggagRN0ktvqNJc9f8GJfTVhVGZVgsllbhCB4zLyo8vnCkKGeZECq
Xgh+ujhF8nMqZ442bhB3rF9fpopJaqVzaehtYJDERivTua4m8qj9HkAwdFCOntv/Edzpn+DC5hWx
a+7i/SambX2lvw0v3oK9qYZiVGA4HG2jtYurYu/vzO/NaTh5N4MDOd9uJpkYj/VRf9nwq/lOvvzK
v20v7mysek0dYruZH/9Ohh4fo54D8HvN6X7UH4PD+wZXT+vZR579/Oyi7oJaFhBgI/paiOeqz535
PKKIbGzu5tbCFu5TVpLlwwUE9P4W2Qhl3x7iF9DrjvHoP+QP2/3drU1chEG6UIGWZNirqyc1aaDk
RpXIKHeROh56CMF7L95IZLc+5SLwQeju+Xmr9bYQMBGMcvsAS3mX5IcqHzbO4nqyc7Zti3AnlIyY
jnOVTz30O9WJPs2xBx0Vu7ibi+wx8sfy0/uesn5Rn9lchLwuVkLdKKjzzQ3z4kE5oncg3k8nfY8O
3tZg4PyxLs8BYCYI0eYhisXhHxu1sYL58LcgAVrjY5ZCIWWkdgX2KO02UHyreQHT+IzMAhVkGG2x
dXQPRLGdcxAUHXbDTXc1T73w5AH1ZrzKnPP3P+VamqXylON1z7wxM0tvDx30YpDj0u+yTUWYXkIr
SK99tS0iJDgS5FzeN7bmlga8R4zbyYykLEFvJKaQAha8U2H8/cMQx32JDFenJ64Fh+P7plazHZhO
oFuiyH05D9VNUVgnc7u+BlbdwoYF6VfswN54UL5oLx7Kb87WTbx2zk0FciwKs4xKLaFKFbRPoS6h
MhanP/XqAdAgZfwXOOldCY5iOB03al6rxwBcFGMwmqowOrjYvEIVzAQGwvno+cf8NC9wRqiox//B
Q3z+u5anAPefLz/Yv8iP3zpKFigSIEVsRVfpU7rzrr61bvIExdLmDNaaSwLnUxiMkgDFLR8YncXW
VaAS7LBDSgl5rsHQHGRPN5xxBXhP/0VkUo7XDJn4ss+TyXEStfM0W+8Ezwl46k/ei3XfMPSbO1L7
YLr0ZPajgKAIALfmrtkcXr8MLPwAiA1o3YtgL5YYyTyTRkUuWaiJ5mRONAuEr5GswEMTutMmFcC8
QW83EGuQb9E5YPIM1oq3GwjhdFc3kz7XNpS9FTsmgt57y5lpE3WkXACLbQ70rBRlLZk6KBBeU5Vx
0sVNG4aaVvwCNpm35Wt4LHfxXR7CGRHtrd08ui6cLGYHqQHMb/8Z1bhVS58XtVg0P4AzAi2orgN4
ervoOIMXOpkfq5Vc/tEyNugb9WtppN9gLN97KMHTkUbQWd06mZc+DBvp3FhnjBlMzTLSWYXiT0n5
C5LRUbaqnfgE34+w6xzT9uzoWJyK201K0suHALATQh4tfYv1Lo9o76tjhtrCaPeIhuoSqp4bQXXF
YRn+NXTcVZdxpsXXzIpRQzcDVcDcT2+6rkP0NEWacNzl0NIrhb5BSrm6njNzi4SwhQfX0kt4TBT1
pzX+LIctWpGVeh9f7MzCwj9zTWqLbGZKoT/4mMvHtC2uZy2ipIE4KPZOYgaapvqAvODG7bTmH+eG
FymhrDRtrUQYnl+mI9MUMqi/+DAn10VtK68I10IHvB1bV67FtytepBeFXI1Smv3LcBa6DPEiPQ0o
qnYB2KPdZ+2248CW3yxSxBrkrul5ETKF4M2N2ndqs73pUICstd6RjWzr9Mkrp57RWrxUVRhIXZ6+
SjACHyoXxBt/wb4gBjTtGDZgi6rxKG7Ov608D/moZ/bm33P2ctGnaTBKBJYgwnPUkzyLlU76qTL3
3+Y3uA/HvB3kN4UBg+pmtWElrL+xvTyTkHdDM43tmRtXQjQ9dsLdfHcNO2i9DYLOZlBdd6Kz9S4O
ppqYtTAYfN95TK5Cjct8qPQr6ddwo7SbzIdQ/7JNFrtpdnFaYyNtPCjq/zRrKnuPZcIsMx8ahCxR
N9N+QKWzlSGvZFlvd3dxVrOqKLzGZLXJVXhEWszfAV+6KvfDj8zZikiXGTK2SB4peEqGzGjzW0+K
VKmRZR5pqE7JoRujF9XallnLh6Zskxu/Q9/n/Ui0ckEqcFiRP0owkFwcFVgmpaarwdRVg47OoPIy
iN6jgcgbqobai9x28MwEjav36fP7hi+TZbQxyCRhE5AU/rcIRF1jFb0/V8lCzUJNFeEzCyFpA2kN
fQ/b/B0guP37FuWVo8KMo8abipmbS1BDoAyMj84l5RmPEjjFfXCPpPCRxw+Kd+mn4G5+rQouLHzI
Bx6huLrXnlGA3XKoldgP08iM+FGhKheXQDil1cZaQZaNUfXcRDolfdGl4AWc0BZUZCXsvjG0CLtA
bPugQdQHLjTzE5JUdhNEH6bmS1r8YW1h9X81/xaZ1jyKQ+Iu8v+LbLqOQzO2dOIQDPz73rwmh+1o
tHwX0dFEF2+HBtSMFZmHyK3kyGCQCVUFYsA15R6nLuzAgENiMzqufmtL0X4NPMGhtIiOU9m0BXcP
PJQxzZi9+rN8mlE62Uf5m+wfsi88lq5hUtk4VGtWgVdBpsPrQr0g085ziH60gR22hIbBlSoQ3SKF
PArtp2bD1ErAmFcHU/o80sVf+zZgAG8u0J5gPCbydHSb2+LZy/zuYVB69YuRZxtHaCUjQ/wG+icF
nLh8kQDKch8a8OvRtqyjXTye0EBz3z+kK+UkXgt0l+GR1E0TRPpiQVLX12PnM9732bJs9EWrh/h6
OooP3gfgGgjzxN/BwZ/Up/ftroWjM7NLNNEQFpRCQlAqQ/Uprl+FWr2zwgaA1ZMffuw3+3RrHnJu
bvFy17vRH6s5VQ9KXJ/nT81gOSTsW5nQJRp1Hp8k3lEBMXCTxdc0uC47aa5dyQe0TEFp1vvyaq4P
xBuW1jyDtiDTTDx6GPhbGNLSOlGqirvZM02YdhBXVKwN11j7Zmcmlj0HJKb0XhcxYQlI1Ma3vA1s
CFv+goufW1nsTI8qWms0xLHABHstFYdWE7ay/7VdObexyBd93qtJ1bESpL0Oatt9nsTsHk6gQ1Hr
ezMmQdab+pvRF1dNkW8YXwsY57aXEbHVq9ZCwQSy3VMMHEtQKqfiuZEp3caXXD3KFnRivwqnDE8u
rviqzKqygW4Y3hQtcaS96qRH6Vpwesqo3/Rv9XN57++t5/cP8roj/ja6uPT0SsuEKCVb8wYLDeMj
5C3H9y2spftUFKF3Yh7Umi+9tyGq7bUhNdBttMXHxlU+JQ81Ql52FcDmaJvf45thx1yvjg6K5Gzy
s6ws743theu0kLFNQzbbRuomG77k41ZzbW3b3phYeIgMV1bV5ZiYwY6DWzb7meHfcrwPw08TkOcj
oMcPW7NOK275xui87rMnlNQGgqSnMwkbqkWBSrerftJrFNzEp/d3b/UDEgqpk0DOdVGSkkMP1UCT
uxlBQrfXb4DZboTC9Q94ZmJe69la0LCFyE3DRONCxfIQXgff5tGD7NjvRzf9Jv3orzcTna1lLc5a
rMG9XQcxlQztE4p5Xxq/+jEI8u045dejDtaHrl0ASb9S3w15dsj1l16uUAUXdn/l88Kpo/P4viy4
RYJRpWPO2iXrm0VGm3R/vG9gvkgWeSYp/G8DC0cRmqno9HE2gEIWBMZ23NFcT8OrXKxdpUEJt/lp
qluQnrXPi1bXDGKFqoum89st9eImiZsW2bo+gHgMpWjvfz+RyWvIoKelQJI8l4MXJoqgjs2ugFM4
95AP6Bn+o9nkf520LNhw0IvFYIn6usajT2XoXF5YahELpB3ZIELdpkgoygVC4J75/P4+XdbWYDeg
Asr7BhIAaOkWYcSwvGzUzZw2Vqx+iDTBkcufnSgXjo5Q9tAru37swb1QLAgUd8P2/He/cRJs0/eh
5AvDk6gvsxGpMDIETdEw79W9elJ39MzdanT7b6Zd2dnJ3+cf37d4kT6CaWOYB2JpZQZHLg2KPsJh
flRqdhB9CbXPhnBbBj9G35iVE+3SfHzf2sUZwIapwdBFisy4z7KqraoVrD15DEEnMnX70O9ViMBq
N9O9l9Y3TlmHNuUYFuAJNdLL921fzsaB/4QXDO4sg2LzRZdrmpD5S4vRhEW4f5CQ8hqmALnd9pgm
/knoZJbL0Khu7Iy4OWQQx8Aa6CreU2PkB6NAmLyu3LDpdql/LXlbrn3x5P3146h9M2U2s5svnE4Y
Tc2v08G0y0AJTmJRoL0hoKxcqpW3Nwe/O0i60W7EvIu7S0adAmq4ucMA3cVy82MlmnxVi6kxNvl3
WfRO6NWdBh9F2yGxSuf973+RBc/GeF7rpkbd5KI7VlRK0dFxMeyqlbK9WoseuqGxckzRSt04wisf
c67/8C0VhfLDEu9rmqkfQ16JImoZDMEJ5Pe4C9UkCWyr6NrGaXVG+mCrUM0t4Ja8PL+gbFUkVhAu
kJlLXlruItSbC9hooXWOJuvFigsrvwKMXj5ZcGXBkGsJE0ISadoVaFymAMjqAQEPJ9SFuHC0Scvh
lkevRNxIaS97hrOSNwTkczyTL7limXmbBehSxe4sWteq0B21VHr2gmhwwiIUbQU2RBuHc0oVlCtT
I/dAB059hE5MkZ+ywHKl0tAPQWx87kLBCRL/kxHHrt9Nw0aWeumUb3/pIg9udCsKtYlfWsvPUaIi
YajxvkCmptHDja+ybor7ns4TAXDZ5UPcEwWGCFO+LAy7IZoOmgfH/6wpO2rlBhbrItL+2gF4Thlw
mBlzFyc81dMMwUJiXxFad1rRPRQ0PYEtFzdapv8I0L1K62oLlLG6QiASEpQ5ZI7mwmgXmkiaB6zQ
GAsozZtyp2aVG/i0hotJvgrKGJLQ4AnV+l2hIrKapNlO5VB2WeZ0IklJZ+n3gtps3DqX9wAfg7m6
uVjCW2TZKVeTMRWgLIKpXg55awQJ3bhxPCmlp9qZ0O2jADZrVJEPeZ9vuNeladhmAQPofBOC0bLF
Qje7DuQBfLOUBve9HqATp5U3maztOzH6WObl9VhW9wChP7wf/i4fX5TyGCOCUQiFNeWCN7XVNZnT
Nmp2VkZUD9vPkq48af1wl3iVa7aiU0XWdVvDF218z8z6uYNplXG0EsHa4aElSEvGRpvy0jlmUlz4
XAjJ1FuXqGGUKRPRZBieCvbnjs6rokKS6ScO4zIbd+9F4jarIM0PauZGGaFeXjTTwABG1ldo1MYf
C+FTmH16/+Ne/v0zUyzZp8JE+Nwyf5vlKkoQd4qXMiPtKRKRvVTa9kqSor9wY741NMf/sxfSxFiR
J408l3miBK7Vjnft0L/IuRbtlEHcuJ4vb0yMoWnIJgFZZ5/eGuvjMekyNGTtVNKS60nSvYcGsqGD
kalbvBaXLSoZbi0oy391A+k0LL5gG1TWGPZw00RX/avEuAo8SS+e+007KDtt7sVtYY4u72jUVKAn
h7FMn4nEFpGp0roCJeRCtgVddcqmCGx1CHIbjqorVYC3Q/WGLSaUy+9paPD8klcruAqLfPs9x9Cr
BqklGKZqBD+7KOzz1Cv2kuzVG7H+8iVNfJtFFFFKAqRmLW8Ws1X8EdlmxXYJNJg5Ke5wjKEm8b+L
wa5xRLv4scmkurq+M6PzeT9zzjIcuboSjHqfpU/yyT/O5Y/QES07upMcuCQFd/P5fpnwvF3o4ptq
U5KHg4zNxjVs8ZUaiL+LnZ7Zo3rWM92ydxmyMEeqgrIoBOUXlTlDGxAGme8zsZafVD8rnTIbQtdM
B8UZC33cvx9XLnFA8z6e2VskI/3olyhZYK/eBQ+0D4ZpnxeONxyVcJfshR0UgrvIt4d8Z8WuBqHY
5EjTLnv8KwCIXz+FAQiu8Rl7Ne/+2e5KoSkVTYiKxdwEbGYan3nKy7S7L+1D+ZA8CptKfZdRdV78
b4sLf9K7VG76BItiASCeE1pW//tL8a2JhfskUe0LTYoJSdibd3SLrwoKI7sZbwTDuDY6zc9pV+6D
0yZAfd2Tfi9usbOhXLRVVWK5dzo38A5V8zjbDR3ppPxUlH2hnBpntLOXrcC39VUXUV1WtbGTPfJA
NUVsnQYNBRP3fbddMwHtH3z64nxtLJuHXl30kTAHgjbsAjsLhtgOJLHavW/lcpYCjzw3M/+MM49M
ylhU8vkw0qN5RD3tpLvDqXdFdwbEbZ38y/uCXJFbkPubSTzwMW+NBRRa62nis/kt9Bm9hmrlbTEF
tubd6JO2MVC1FknPjS1WJpadpsYjxvLuSwwvQvhjVuZ6//NdbBIleCpMFHxm9uKVcoQcCkOIqBHD
7F+6Pr2n9b/FC32xjl82CJYqCpQ0dhcfDfB+OAh+0tt5yWTd1FTP9dSgbKjF0VaKt2Vq8cl8Hq3K
mDHabRrd0QRhHtWJI25l7xdesFjQ/CvOXA7mBE9LfBKSUS5OXQPDgCfJkYuA+l0aMoc6QYK9sU+/
HmZvanILm4swmIraGJazhA+Qt9BW6MLHDhXbk7z/U/Fxqwk/R54LezKJHOWDGfq5WCOc/QwX5jzX
slovWseXotRW+g7UZQFmLITTmP5uZebdvZQVYP7ed8vVfZw5OgBKqggVLMJTPMBr22TAHMLY79yk
SKJ9FanmdSb3+kb0Vy6Sh/nLGhKTkiRls3zZ290UPbWNpplwzGpR+7U1yxZ340t3lV01DE0jtwmZ
OGxDtyhn7HtXeTWv5aNwUO+za4Rl3Jmq3XsyXPF683JY2wJk+OAQ4V0E7/Hi3AwNFExpjuZm0jpF
4mjMGzM0ftDB/8Ls/KEt3fJTCf3N/k/w71asu4ysfBjqo+wzkAVeqYtsvAzxbIpEYFL2swZpxkRn
8FG1rUN32EbirSyWdxlFdRVsEcJFix0HRSWFcaUzVVQxmFZMOyXT3MEK7gbYJEMBHhpvQ5Hr4u7V
6UQAMIYpG2naC8E6IxeN3qwhGhC09KOuo8ubwiFk/vSq/tv73nypLoApagwzXzGEkRc4at4dftcF
HF7/td3lT0HqSO48sCq8aoUzfs9vRFc+eo70vdrMx9dWicl5poKnzsVJyrJ46EWdXsHYqnJ4pTWV
7wimUdX7OKVKbsMaG+bO++tds8lDbqYu4v8XJDtGm2goArPcnlLrXRPF3jdPG5QrDamDkz8ZnrkR
LtaiIwM/ykyZTIHxQo1Th8y4DxOwaZrdubOqdOnktynaygYvx+Jl82jOrr+IjkxySDRngIpf9uZH
z0PZhg4N49WiAzL/oNxZj7N4Y7DbCsQrNzSmiAOzehszTYsoIPlKLGXWbCoQj2OifDcj4ev7+zWf
rcvV/DaxuDVhMBmFMYUyr+vyYJ+BmDoGYfPs99NT2FVfe8s8mHV9XwbNnzwO//lt+H/+j/zhTxv1
P/+Lf/6WF2MV+kGz+Md/3obfqrzOfzb/Nf9n//7X3v5H/7wvfmQfmurHj+b2S7H8N9/8h/z9/7Lv
fmm+vPmHXdaEzfjY/qjGpx91mzS/jPBL53/zf/qH//Hj19/yPBY//vG3b3mbNfPf5od59rd//dHV
93/8be4K/uf5X/+vP7v7kvKf2eGPJK+qtg6/LP+jH1/q5h9/U+S/GwyZM8DGsx2wmEm47H/MfyIr
fydZ40ypOg1PCLz5kyyvmuAff9N0/kgyGFIBFgrGTORc1nn764+kv3ONM61N+Y/qlApd2n//uDe7
9HvX/iNr04c8zJr6H3+jTPz2AMwdVsgFNBlZxV/4U3XG6JylQKU19UGIHTe3RTkdGGH4EBSpceu1
4z0qtiW5guofTXFKHF/IkL2Tv4FStRjcnHIn0uLrRi6kw9Axq9pKlXydTKXjhcFnT6mojGhDs4dR
ozOHD0JlGtdaLxxNU/jQeM1DMuqaa1pPyJ13jqegsQbbnO1N4fVYF5Gt16pkI7X+tVWqZudnX+VW
Og1Th0av0Bys0TNcvc5zRxyMD6Sh8q7MFeS2C7KZXFYQiOTV4qhKawuR6Dm6nEJ0kck7oTdj2Lzq
j7IVBfsEPCQa8a85A1h2n1LQbspsZs4dPScW1XvF/5yVlu01frdLjO57+TipQeXUdX5VyqF8pFJ3
gGiCF7Sr9dFOMup9nXKfj3rzvdSil7GqH/rsa68zHq4qO6iBG3ojMs//Pt/RM/YAvUm7JrdOSh+2
Tt0NkdP2ynFq647sc54IHE6KOu2jLn1tdFoWZq3c5KWxa0SG3QLm6YZYSRyrn061KBU7NRpPfi6V
Tjd9i/UcUKn5I/RKprfKWnUCsSKsSk2o26HnX/VF/nHekSTxfqq0J+1umCK7UcNThWDWLDn4mVSN
GU1xJ3SvmTT9/CQixbkX/cZ0ss6ux3TX5v1PadBSZ2ir+7yoHyp6BLCSPoC57fd6mXo7S6hucnFn
NF55KIOitLMkteuyGK5f066pd5nU1c5oJO5oCM/TULVOabeFTAmo1SRn7PPANvT+o6cXT0MO6JGA
7arixAxRPTxn6XSM4BFHl6PPqfYrz0MFHl2pb4J03Imt9iXw4vaoVuUpHDWwBFV3bZl95xT0jm0j
Eh6Ugb0Aix7uisG3U9/pLU87+Yyl2Elq3npeTakmuFOE0DoM9/mUQWZShaE7hBUTnL1vHuow+lZ4
JhsqoqYXTl8F079PR3GEkEozbpo8/VpoOhlp8JD1eeTAqj64ftkXbqZ1vjtUDNLTab6hFOU7stQc
OHKn0oAetE1zAEfglm1YBJxa6TO7Fyje++2r6WWQV0B0aTNW/YfimZ8kvO0QlqJhT0IC6qr4IolZ
blfRt1a6Gsfo+1D5nROr/ktlxq0dZeGzBDDaNkNFwF/Mm9CSU9vUvXzn96DRg04dnCYKUlKOcE/R
eHanqX2sg+YoJEbqQL2VO8X4Kml941ThAFuQmUh20B8ClVOfyN6ESLEoc+Npk9uL4bdSa4K91oa1
3cWivBdG/dvYxea1ZU3ytf55NEL1pmv74ZS12c6TOvmurJUQQU7B2uej6Ip9qdyL+Smn2HtA/Gl0
UlATqWiUjypEv3rI3Ho15ju16yOXwUJHaQbpZpKyx07J6p1WRIy7JknuNH1As7TRHtW+rOyJMBAI
ebQvR+V5TrIOQhZoO183Udzra125b7v5CVNa17qwm3It26XFTwCK3n02SjdDFOl3clyjOah+1CxD
3HV1ew2s1b/OTcEep7F/1jPzZWzK1FVz7SuMp+jVavEOlhWENOX+U2Fl+rU4edo1Ib92eeVHjhT0
wnWjtOYRh72quqi5KXtrOI2R5GpNOrqxolYug4Vguq1adjU/PAmx8FhY9FgnxEjurYpil+xHBzkd
D2bkA5WL+UGWMYhOM/2E6X+6KpA5T/UscDMvavdlf1vlHrQkeRntkiaOHCFofDco4Osq2vhjObtu
Fpav2ih88X0eWxlC37Uk2LrZtzdeFxV0lnQng1XpGKX9TtSTal9qQeHEUXMI/z9H17Udqa4Fv4i1
yOGV2Nlu5/ELy/acEaCAkEAIvv6W7+M507a7aYW9q2pXeeqlA5jrxqZxRn4Zl3vUWlnjCwnguc2H
9r8VUQGFYUGM/nSe0cWpvUi7tvbwinJO5M33uuQwkvSst0iWsZW/XiqYidtl8JFmimHB721TQ5pF
zmTgLwBNptpTpyTDyc2iaCojGhfp3v0o4ru5a/f3dVA4APlYpj3220qOo43AIEBkWP3a+gfhiJkM
D4STWRddBGzcal999sNkipEEWxOmy/s+2vdtCnW1RK7EomHFotLS+pOPLZ0FhasJq+dNvburxDPI
Jkx9E5iSCGi4Rpyw0gveyBT3Z7hNFCztoisuv9tofPm0sW9AIbzoErbeUt97WnvnxPHVujiE95R7
kD5gcvRbJgFp9B6lzTpMeA+OsxZk8pdjsowHNwwfpqWNH8Hh/e1ZZQKbHFN81Ymz8Ctvsy+9G78I
xzYrW1fktBtwNIS+fOA9yoB+om+T1m5OEPp+noLgoMd1KbINY93Rt4GNV9Fib4jdbOdswH/xJpND
cPeM+GCJRVT0kp11ptIqyiBvlDiAwn3TxTKsbtVyevV9gQDNaHxEHuR8GNug1EO61Znj4QTctsrq
yH7zZh/Y/E0zFZe9RdQJFfyZe3pshgR+9O1OcPWi9wSeQSHO13sJ350L4jPlcfx0sADOq4fh14Dx
h6mdfm3o3IMdN79YMnMPW8Ifl0w3Sca8hkQcZqZb97MaQwrPSf8D74nWji2nQEq/MWI5+O2QNMrv
/rRKol2R9o77zeZTMJNKLJiRytzFybWhc7WmboFkOl22sVvjRtYnMHB5j4Ggi9bYwBOsQhM6Ha23
/ieHjgGXSeaXfQqe1t8PFLktbwhRtkAN/uD2EeIkk2jK3bj7GBZdjl1cM1wp+ZRNfe6x7t/eJnm6
sk/jexfT405OREYqGY0nqFbQU8VtadMhPaGNRyxN59lKUz6UKmDg6vz2J3X4VrMlMedWgBjR60hq
0bmFR/y/OO/+qNYNK81HyKZb7eV+XPrJHJdtOx0mwd5GNYbHaZrkOSHbyZPrcluHbm6CEckE7hx4
pQ6HsFyI/vBWnNHwILQFNzwuHfEk09SUNtinY+eSxutZ+JhapvIM7SGewhCUmfEhLrErXq4lqzC9
OmO2kA9FtsBwlTKsvxENsuxvqwlgQRvDSzhy3IcWcYj5PFIFadZ+XBxAfxRjiVBKcgxyFF68PNKd
ImhJQ6JiUNjx339Gx/3PUrbAL9M9LAN890Jhj2HCWQ7UzdZzN01lG0yYH3c6fYLbj18j1QR1w57k
dnLjcmInFsBWtI22F2MUmLtkG4rx1wNtgfsJfj/3ggkfcILRnnsXNtsqH8IjXMfuXlJDv5bAOnk4
uLwmA8R0fSxNlVgY36YwO0z0uh8MXzFwOSxIak2Do5UPbOn5A4qzOBdUt4U7HHbhQZcdsFruSl8y
4lZTtPfYIMPVDXqImlnfPa5xVCSThWNJ2OnzOKZ1yml32hF621gVJtUy+SOUZclSuAszdZpsMBje
cEGa+UeTiOTM8YoelgX5EDJQIJMecolwYng/dAleKgvQfEAh9w3GbPJlwz1fiOTgG0HrQKAYtMrW
2z4xhNDghmEW80oQ2a1UXIiKHzIEcUaG3nQrv9clZBVTZbx8rTTZK2zxoxN0KrdJdGwznuDr+kiH
69637aF3V3zFncACIGOZ9ThYdVCyru9wJXQlw6E3q/bowAQ0X+zX3lp+iHrnsGN4uhIIxcjDdq3Y
tH8yrzdn+4LotLaUwwSwYInusfQqmXZTk+4hzed+u68JXOXjodSkH04jiZ7INm+17qLwJJclrni/
fqtRdkXgs7UO5gzGg66ohtgC7BZWVRAI5vBY8UpMXqpyMvOHgro5D8Ts1+uQFNkYwXO5TTErnSUH
q+Whs+nR6UMEA2Mctl67OLvSRhjSlgi9smAXp0eBNKdHT+u4iPkGUyOUxhwhWyc7+jqfCZiyjqAO
7VMUXmPqX3vCK0cDuZ1tWgWpVM1IZ1jCaae/8IwcnS7C3GBH0TexBTey74O47OHG2omHJdqD2jV9
lUAvifHuNmwkoWupfE0aixWnIgnbs14WLhxYSjeQpNhNvxUt7257ai+9ndIC1H+UKzMvVwKEOhN7
vQUwFG3TBKsjmT5VC1C7Zaot+jS7+cbxMcshFXLZJBZWsl9MupGGevwnSvaT5THMZNZ+rJYmYJrj
Cm15qcVWOrP0SrNRDLeGznMfje8toUvlZvuY7wv9HjSm1CMsIDeek4JypCDMaMMGMzULUa88ckUN
M+wgT21A8wl9QbmPCeDdwlCMPbfmMPj+gwgpaVq9ofpLvXPCTTXt0/q071nhR5jYQNqPVwwKydws
m98V9Ic5lEVfiwpQk2A5cjE5hznqoWWjXVhhJveFj649ZuIxVno8oP4qdedhX/jOXPKXCE1HGe4R
as84u1nb3WWcwWVDK9C9jrn1Tm0w8gX7SzzOfZugk8O+F/wUWfKOKdy+oBAZV3GAHph0Nucu4yV1
2YMblhPKpzL196WZUxS3MDNBF5tivqWNm5gGOl94/5rJDt+4HovVT/5CHyVQXprSeDC4DRj9k5i5
bMn+3JntY25HAnL4uglZOz69QIaOg3N/CbP2LR02uPl38xPUUOjuHCweE5y2OEAgvcxI3opbRqOc
xL+yr2h61yTA6HviNPE6NHrxEBW2jW2lSoLM9ToyKLPp8tzD7AXitNWFK1+XFQEfSL2m6L96fqZB
F5Y4lmD4xbIKVNR5YMGJpaTDPoUlOCEOvFiDBKl820ebqqH09Yr6mkXY8mm12RJgfFhFW/jGs/kt
hjw4d9ZgP6FgPI4Lws+n1M1Hx4OYfsz6kg/weBwcjFgLG5dZcAwtfOuAE4LV5bhSPPsq9y3Ig9HH
AzVAu1P6hGPnYzWXbs3c3FvNe4IOA5+uzw6uSU5jyn+whdBwSY2GgcFgFAX94f+vHoe1BbaBpdq7
y1L0cILBqTjKa2pw/bGkN4VeFvwEzjM05wKEBZXV0SwZvzgaXsvWxQyrYzI0hn2We7ZDY9JbnB3r
gNJwTzHROr6ELhpyTJFhprDVV0BgmG0x/Nb+ZnG1LPxwl14d+aj/eikMSPgAEEiv8rAK1UH1IfxD
SM0zDpYmMmHU9JC90naP7lrOtNEKuFTm8GoM8ZdwF5jbfz43N0rW7XEeS1jbONcIPgRiJfbiLcPZ
GV5Mm81VP3oiHwII5AKDj5k4YzMP4YMbox3sWBqVkhiFnw/vbiYapgJTzgv/C8HTUnh9fxqVX85O
YMtunVH1tqKc+XQfJy1OXTbfdWtE5XJ6D1b+mKV0rPwZT2DFzTJ0Xl+ti0eqSeIQcyqAd+xApq0U
K0KlkzZIc0g+/0ia8YODyq12I7ZA25j9J+M5KHZPjYW1A6k2ZTxkU//taZbedsc7RJQS2KldtcEN
uAf9Zwu1P36GXOBZfKUIALJ+D9JxHF44OjxMV6B52rortG23NvJfHZE4ZUez1x2j9suOsThLFxRC
qKMXWVNANkW840xxhyTLhT9ch9ZC5OmTwiXeWIfr1mCPzIOHw3FjrJCOeCHC+2fMVLfwtg3p2KCQ
PCv09Pti/mB38GoPoQzGP1AeugVTEc/H3QOO9pVsLdAoOtXEm+MHSs8SwybUeHGlhuQt/Z3bmVjR
eYEB+POA1rCMXK/qNii9Mk0wP7IXIjOiYL5BPxFWiGq7B22LUYjBGXGmHcMOPJwKcB7BygHIWJoU
UmCABjb//VxFI+9z5YHnSWm5roX29dMQL+hUZyzOHWLWTsBX/bjzrT2GwOusMiVZmSqcCQYUfjoe
xgCNeB++tVye4PpFDwnV73rOOAY/4ulAQLgWHHOWBc861AmAwAZMaxQbGdCyu0z8ttFQdCS/l40n
KMCU9I4GtruFISCUcJ1VjXDax7Tvx5vrJ2e2cPawOurO5FxtsRdf95bpHDnf7BxH+xFjJ/vZQ3Su
T8earNeg52kxLfQQR8PJ21BI4tdBbrHDj4TjPZ0Xm2EpcwOFUOYWtk1mqMoXfHm9+l6o3mub4lJi
if+VtNw+R7Yr9LDvZb9OYQmt6M3MFLyNCm216tZW8yAcYHuBOfFtexgGPuR+z5NiZ+14BWBLcu11
Ho4OwXLrrl/J1D4aMTi1BrgLSJhDIWV6FOWoTRIdf3WTMBc2n1ObzaX/JiWPCx3bh3WZ8FuigGM5
GF4OsY82BZm6J5a8Ad42Vz/qPriPJRr5zj1Ec1V4IX/0cC3ifaZFBGy6Hnw8/AWRoFkAvIQieLva
9vhArSZlyLEiDCXX1L0uFsNlYsvegCjDW98AfGPSKfBwu2Pve9cxdjXWnCoj3IN5kMj+wD2OJkXf
eJgkyL9pT3hM8YOHd7kvxK8TRaba7D1aa7F+4UTOTtm2H3rjgjqGnVu145YoWYjrytcp2o9wPUM/
g2OY+BkI9gBTdhP8giCIOmA0GBAhifscNHxSg9oxeRzhK40pJlBg3jTdpEPOnQHGYbE7Gpt6X6Ph
F4K3gyky9YwfxtxjSNBhrFtasDDy882xoNJV0MR83j8dzW+u4s9TTJ0rFCJAUVVXRNni1vsQPpnO
AAXODCYo4HxAo6x29ykGnjQtFaDjc5JIfYtC/jLNrzCMABOROOfROP2h5z2sKAL/IHh73kDdlF4f
Y+oMI/FUjmEuCSfVTr82MyOaFClOJSz1aOHjBs67SNbpnu6QumLQyXB9dV0U2D6Q3mZA2VJtybIC
fFWFCTJ5bcM5QpLWKYDl8mNrkQsbAIeMW3uKDKxN/R2Oqh26tiJe0zzDoFjumO4t9WaQE6M9IlN2
eWzHEB3dHBVajI8ZKomiNyEmveaoZDHmwcd+aRYfEumUEUxmBADLdA/2Y4+geLLufbqrcFmPDrDC
Qdgo912xl/sKhwhYhJyk4/3N9PqSoidma/DPQbHD2329Qqv/CXKcl3Ivk9ZkZ/XbtJoJ3/40Rtck
Yea0Kfvt2OlpwGhfyTsHRSmCORsVOk/bDJuBWXl9EQPzqbX/IcSwlJsFDSti21V8ABSiegF5jKK6
8sWLL9zs6AaPxLcoMQL/KEIHR7EFwqZg48T6eb8yLzy4/U6RCS4Q/zS8+PApPD5GG8pgtFkPneqf
GKafDJvR+Qfm5qHpLaRMPrg0/zTQW5gjs6kEmI5LDOhAuPX6GBAaFMJhPg6iYShTMwM667v+AEUh
KfdwR/e4u91JiRheONDPV+iiC4fCd2Nk+tUmHnxy0N8qHlzVujz1be8jFiu6+artyzBZ40KFGwbJ
2tWtJWVe7fvvytK7MkvewtzrlLLxMw1WlGMSYCPuvR1pVulJsrY/BDPSLsbBucQkAoK0Tjif97nY
hWpQyhkcfXN4iOIWiCqqiy0VTwokTbT6QeVloIWkng445f5js3824amP/Q5y+nao9g6VG9TBplwp
/Orhz/kBEAoNoEehT0+Tpl/hqREGebd3XpNN+LgaI8tbXEVUBcUS/NCUO0f8nVAEtImzk2IgOKCi
6YHuZ+IQhUQdpnX4JB4zZ5PIU4yCBndi9jPohB1Q81wNn2XD4xFZ0LFE9cew0lm/3qTfUYDCaVtn
Mu4qfwC46XgU9/9Eu1oKXIQgta6im8+U9PJIVoyDxbNbhx713rL57+Ii69cVmFwISO70Ji3SiLXV
YMgXFCO5FcAf7Zj/ImoJ3JRnnwIJGXIXtQx6lLzv/9n97+D96PE7ST/19gf1EuW3mLxPs0hgewUU
TmiJ+1PhvWcObSh7T2j/pVqSlsiVH1C3oolFRll0cd39XRAwBn3g1SpSf7UgSOPgmVOOEUS72Gmv
Y4b97bK42oyDjD9wLfjo2NJjgPNKQ++puH/JjEubFP0Dmc8ksQdPxF+JNj8yEp82QihGsvgf8R4M
9X/z6j8s26auQxaAvRACZllOFwMVM/KglPzj9ft6z+iHFMNYOB4BJiSZPfi9aDbiJKdk7KtBei3w
dv97D7oox6kXNFyxBmX9p2ddVfdrgsbD/k1nFM08DtYLG1oJMlTB9VdKiFQHXLt87fgVPiDVsvnv
WHG4sVQy55ka/gxfgHlypaM78b0fQHd4DuHntgzvBPFGmASDWwTuPA8zfyUGG07xTpLjjidCxpFd
cJwUI5oC6J2gTUj6Z+Hz4aK7iZwW1U1FRpwbAHRwL4S8+oyeNzfcQaB0/6YuFk2kl2K0esIbhMK1
c3a3Sab5v1Hpp4CGNxGNr4OZ45zpTYJ3zCoO7SdmgPgTExN0V5L8Az7+gtI4qEcBaiYNcbLtJjvo
BXF/JpBXfMa7gwK5XPyg5iIBSk1gGeI6tEainDrPMYgvIL6EhuKHgG4cERZobTudIgboL01SYF0P
RkYA8Cmieh3tFSi5DqsZUUSEbRHOGUAJQAuLu77O2QZnjTAWFbp+lHruqK6mh1PC7rRRZfYJ/Wf0
zdhuQObI7cwoaFzBcaxljn2aLR4HZDlFzAT2neY+SLEOqitSrTxlLwIY64vV8dPsZwfxC2n4HQK7
HUApZzyUUlkVPTtALs6JBz84sW3FqN0ytGGGgD5cYxamlXk4fS0ZTe6tT2BqbNCaqZixW8LcK0te
RBKSq+YUwem7eKBO6h7HbryaBcX2EOGWrLzFlK2ZYFAOTIRbHISfAFsu3sibcPbgn7hWsB69rP1b
jCe4oLWIxVyzTjZtx787TA6Bkz12FjAhSCN7TbQG/NNWyfDB2BsHSjz5T90SXMAZlGPwFAIUjsHD
OT5cijlwBsjMZ/g/ZxhX3yCOHrYEROUbJd86wD5Cwft7E0owsR5Yeo4pMfXQij9r/DkiooIIeoOG
o/EIfbb4Uk0QH3YFbBkX6WHv/JPjOa88gLveSovJGXw4doG3Uy3gUcSMgPICXZ7jRdAV3xLj1WaY
HuEniUjZAZnGW1Tijv4j0vhfJsyY06T5/X8euPUVsKIe71r0x5nN5eJO187qW5LNUwEkp9mCHSzG
f7OLG5BBtt8iPtL8zTBlbDq4wYBrAPWbY14tH1L3ri2GMbX/W4e8jMFjLKJGInPADcnPBj/JIMaT
+KfFJwOgBdPxWpKxGc3HYC7uNpYIyst7QkkOf88jAyjrO59ibD8ipI5qmBeCrAZU9oYR6BxyisrC
4nM8roYWg8U4jgyqLoWKRDA4mCMdGAFKdO2KvXVxkLY5lgom5oJGJ+Am0qqjP/5ykrzSXXrEen20
G3nb0r5BnCSi34eblmgPHUCRQCRJ5cItaECTo95D0JWz+BBwLppBvkyeOLoapulwhKICjM30b5mQ
fTAffN+8bR3W+FBuCN3UXnwCpVRHm/8GOg7aXzR9Hnge0qnaLLCUp7SOE1uPxC3Gyb50Pn33MFwN
QI1vwFsQLeth70pA9+3j5t4DIXMeHDoSzI2clhzYUzlqnC/Zep8B9oT6jwKT0XUwXgsetmBCA9ie
A1igowDBicaAAcIihtxaDE+laAC813jGtB7rTtSXjbpvAmGM7mMgb9SBbgF8pZzOmXkJfCziGU91
PIjgT7TCO0F8pNOdJ0O1JKpkztS4094s8dOqnMJFNZLg/TmkayK5wnruilnrRwpKA00EzPY4Ilva
0vVENS4AdGGNN4rx6NGfGbUX9nQdRl/RqvLFgBBO3OeF4CMAJZxPiGuuYCnrigJ6JAD/a6lX/0aF
LIzHLvEA690MUSnDK6iPql8hWYdsIuZuvs//fqmCGAg3ieCWps0rCmAwkfg6gkIrRGdn9DxuHE3m
VLD2uo7QtXU/CxoS/NDLCjuf3qFnKsQZmpPO/+N5+HEwGWk1ek9o4qAtzCkUSp2E8qab7zJA88gh
YQ9J+KxxJ76I1nlxJ6puUqRpuWuKt2X9q8QaWQIvO+qZsZJqISs+ZerIFrPdAYAZPPc5OCLx7DLE
a38LadYfp8E0u/nmbelHny352jlG4QES7Isswuy4CQFYBYIE2WD6IpceO/sKlcS0tmMBxBtv105d
0+3uBRUTGIXIiyrthZ+9teC3XPoxAmoqeoIaOyIuDvc5AsbSpXcnI4DZd2iN4tFWsh0BcGRt7mDB
xO7yL9mHhxUAek0mtON7N5ZySofThNNkgaSmG8lZvzJr/lK2H636CiBaxHh8yYPpZ4EfR9pireTK
IbiY/Feh4HjJtcyXwU9LtrZ1jOMWlwwuiGC3pfS2Gkm+X44EJRtEAAf3reqGENjs9MFa07Sc5wMV
Rx47x9Vf4MfcYx4j5WeeoIEaHoMOrkIeUiTFK3vHYMCT2hDtsXjmkokZhN8MQ70BTlvIrTk5ICty
t01xqSP9AydJ0ugsK8j/A2DxIp0gZyn0j2sQIATbHGAl13TGOfY2ebcJgd6gh/Oh718dflYoe1e3
O6CF/ZawNUrhupZQD0vJng0m/ZZuO8FDqozl+q0BFNtBn7eUP2pl/zMnELFvUtG3mMOcM0P02QoZ
goUsAJUB775NhlJ36aMGZAxazTBGEltiq255tWnaRCM5QIcBFDmqZgRb56HxLmDeBSrMX34ou4Io
+NU/ocKzIL/8hiVpTTq/xNeKmQloYeT7olmZbPYoHQQf+OyOuvzmoXmI5Hc4Q7SxJV+TxH6zPMRT
XFHBdTvwKPFn5gNEY7yEVfdNk+E+JkPNpy0qxmVBk5iJYxfMr5j0ruEwgB5C4C7TtTsEf13+Nfbj
l7/H3+5vP7rC63WfK5basDBjpOuudT8QqhnWSTyVnIzwSXMuEe7gIGvPSYcdMbXLBYNG3hXyCfDe
yPHNJQvfhZM+T5MHP5FlPjMFPcbIHnu6Zc0O17g+0TgpHXyVmHyeeu+dK6XPrOviYoqqjQL/hNtW
ZAJSu1r4ONboR0S2QsT+A2fMexMS6E/3AkOF+GQY6kV/AYnU7SDpWIappxSNmAM/hjwZNZoBA92F
gWqKATmoMxVV3Yi7bBVPejlyDMJvyCRxoUHfC5CtMDa+WyCADt1fBlfjd8T6KXSCt6D1u9O09vNF
CHllQY8sjKm1udNim6ghGkpYio15R7E4gpL2OFXZhQO/0SF9iHsohNbtuHoJmP+wWJUuXQ5JGP72
tL5HoSzTkDZtP9yD7TvwBQh3p7YsyQMcFWvCUPnztWbMz62Nj5P60B99/+SqK1sltJ4FbPujcYe7
Bai1rACns8kTJqlqf35P9oM2WTnbCZq3oUkhMyLLdTN/hkXVBAUYSxDHEoFmhgmC8f6k1kDNhQri
c0NpqEJYjQ6+fQpcaPZ3BFBD1qZZUiypbVZAv2giW5SeZc/hpb3wAawE2SCZ9jMQ9G61xi04lpb/
LGAkmLIBmpOYnSa5ZPCMR0mo9ZfjJ2+sdYsWWW5qQ93qzARmJKDBq3AjN8EInMnsicBaKxPkhe30
6oyjA3SOpadxoz8eBJlVMLlYK3F/E5P+I9stLlYR3WLst5NKnBRWPpGtuM1KvniXlQ03WIg8bip6
yjR7Ie3eqM2/JlAAiXEH8T33Zx8+xc0yfI7peAL6+cdHpT1lTRzqJnTTIsTaSvH9/jqvxvuL3N0C
Wb5Nxx79JTlAgHX9bT7bGx2/R32xUeGNcw3RALA03D0frEOtb9rT1qd1mM71auenETwZLvPdS57D
+XXwZtylfemg1NNrdmj7F/UrjBP/3KV9QNJt5cVOSWO/4BTNq7eVI7A74+zVbiBcDPdmk6KKp2fX
UdcM/N7sha8St+rW8ysFWlbIFaXX+GN7XQHhrLP0cTRnx6QPvYCAAw4g2fItQSSgyqj3diy9HWTn
LCF7/Zix5Bh5ip1HOHM3bjTXLmJwiAHMsXe4V+eDNCDyXjMXk5VINF6BkPt9DE5QNb3ZcHG+7Tuv
3LlRKzoVyD/HpfHlM04qGAkzMOm2dElUog5dydKEDmmS4BcoD6CG6w4bigrVDTlKfPyONoc3OZhp
NPWmzaUAiGLXct6dMoYrcKIOdJ2qFYsE5GehoDNA75XUlipILSu1VBNUgFBQrT0YDpToKnkl02UC
sfRbfEG3LHRwEC49/qbgoGwtukE9SsMeSHwF0g/+QV9SVx2gfq66PW7gsVFKdjRh8mySqYAqs4pB
17aA3njHQYs4zTz96TfwgpCHTvF/vPeQ2mCKWYAx212GxpnuJzBnFaP0CqYoBkuN4pRHkOew8D/m
2JNGJJr/i1KJS0gyGLfAqGXo0brtLlJ7WrSW+JNSPrHM1ssqb+PgQRk8VL3Aybh7z3QZYJpAzFSm
iHPsBLy1+k49DB1A2v6nx90pg6nUE7QO2XXYHwk0l3kYXed4q7Sg2N0MfvMZprB/wYigSca1+oWl
6Xju0qymsNpXYj7odb5OSJiOwPogNiXvpl+gszt5O63WVh2yIcIgbtRvpU+W87BASC5buBsHyrs4
I/S7uDj/MoqSQQ43FqUvbeBc0GmUSZY9JFmlGUQIPjmhUrUGdA60caxNXjMQaXmE4rhTHt7mF4e3
eh6k4yPNUKymUJLAZUpqr8ygsRxUC3ETKaV4BPKN7PQHJMtekEFUBmL9h2CPFnhkmrfJ4F5GLbDd
FOoAgYybeSOV1kOPX6n+C/3uR9L9ycmw0nbMsRQyAeNxiIb0Xyf1ZQCRW3dO99aGgYAu+WOfnAfT
0o/dG4+QKxR2AGDgDNFpRQDxIdTTvTPuRXag2LH0iYnB+Rj9pKG9qUj/Ghs0bSRxcCBvKSLxvJOz
yKiGTfdW9JjZyY3PgetlFoJhUJ6tW6cZfSYK2siMv2fmM2MfSQcuGFoTmgH8Wy84resNEsUpxb2u
EUkMEofCXXZIqgn0pN+96Q3mF7t/hQbtV0qWOI8LeIeD3/myYi50ptviQYc9XzmQ5larMyf6haXA
FVw1qnKefoIFsc36d4x36zAqCufQX4B6GPZvE4Y48fpwAaQ43P/H0XntOI4kUfSLCNCbV4mivFRy
5V6Icp1J7+3Xz9EAO7uLwXT1tERmRtw490Yyu7+yfbVmzHijrVznJFsqzlepHqoCapKlnxEuLpRA
EJ5n76b4tVOtNUN/1RtEaLf81BJllZjVBp/0wq5jJnE/o2M80ixZk17AxGGIg8L7GyKpcOq3FJja
yREOcmzQsifWjdjI3IPLMug7Iq4LmBlvoyXJatLGtTY4t0QT31PP+gWyg2DEdpWs/Dqmq0zHdK33
QTpFZ+ZADIRhHd1BHOZwcjaRN70oajItKJ/EXtF4UttkNwuN1p5U72IcNm5vrp0mfNTkxvoJP9nM
ac9UqRwNoJpOsbN1wRHBWFO/c96+i5FYMjdkWegwKC9lS1dmQWG1rbmkJEIpkfuhaPd5PpN1NtQX
KaxkEZflkRZjq2fFtTIlRENDcniTbTJX/VAMk7ZZ+0lbLvywk+Dr9bv61E/SMSBQd+/K5kz4+rwa
T1iZt0Lot7GbNlKd1kZFwhumpoYUMzlGe7BncvsM34GxgZf6yKfqbajSlWg71VeIWrPG8t7N+dYw
eMYM7adu27XTGg/+ovLp8kAT9opho89Mb9cw2VloOnBLYRewl071rQ99ugeJvbaeunJLyptQbl01
+pyfbrsptu7UzJjFf107Cn1XIeXH0c5aEpoLLDcvfK1rO1b9aO4PMwBokDDBUKeKeOO45To2mCkN
Y6GemZzvNYttfbF3qGX50cuZnACr3COZ3IVkLXftnNtMw4hin8uy3+cwxoX5lF9LphRM5rwqoVje
DgoAyNh6l3nAejOY1yj5hgfwY2dEthTJ72LWSaIzYT+LzkcTCqiyT2DBkFqNsRcup6tl9Sl4uLK3
e+OCZ/WgW946jn6Tsl4VjApq9RV/md+3+tLR+fppGFXp66a96szyVqj1dS6H08iI2aRxbr3walfa
AiwUF5E/ii5ozdw3o3ETe9my0rRlWoVXg2JsLOedUn8DSfX93bOz5WwPQa27dBeUjYn15WYSwgJo
cGqXxswHaL0ZKEAZgrChCGb7RFD1R6M7xDhsDVv4nhQLx4j2hSJ3jckLyS9hSeJfQ2kZPnqhnjwx
rBuuj0Q/uA5DvGWihIsqsrYNQ93SGLfUMy/GZBxak+e1VtsgSpD0UJTietVl5doN+U2d6Cx0JMGi
XuN9XdWDcS8NF6TAvEpIcjmq20g+Yoi4JadB6+wiKpFShUjA8BTm/6rWOs2oQdOzjLTNa45etdLm
YhtNr2lkbkWrOesptzam9j2HOFOmAS3OcptdnHNayUAI0356/fZkCN37tHlipYwo855tTkDnCxFG
F0UUkx9fVDf5iKkLelnc9KF917rooNlzEZTdnF7mCRvEGF4nxi1CnTdu6N1Fwt4MB1lhApmVproS
t3AEUIoZvZhT/Tox8l3FDPZDZV93P2qrBGH/DnAUeEwONEnmVugG9jgsu5z7yW78LGrWXY2rCfqX
DIEvJ6uyBWTjjrcakScqN/TSezvuA1C01q9csc9R9Byh7ybTCvfhOLHVp2zfvdYOIjDDJrPWaArt
uuUf6WvqjtYIBlaBvKedu+va8Pkw5uDkI3Ub7vFtqdohIm22U8bH/JRMmx8Pg4tHJ2S78SFMQf/K
ZJ9l1rXy5K5v0qt8lX2098K3cmQphYLDRWC2GjVyzcxpoKUe9J/WA1/AmrWtZ7tc5IO36jSJE4r/
T3WNu2rG+D2EPFLe3vQAJv2wXLHn8UiZWQFWA6Mx93OCvFMUXzjug2ckCV9MjeqghNlahVa76hRP
WTg60lTrIEha+rbVtDWxTk8DRYQuN4uV51Q3Rz61MHaguP3vMJlLM0zn/WR5uybueYA7Y9fNzvfk
ip+sjH22QUBocuO1ul2uNPAT+FkqR8i/uWeQ8txVII9ewUCJKGHEWw531znwmTDfIA+50NhMRt6b
CcGTJPJdY2/3ZrbThloZlD2d19pYJnTLSbeVqX2ipoMps5fgtstcqzdZFj3FEB5DJV8aAkJJN7uV
o4lx5ZSVr2NNWRkG3R7DX7+b253V2uPVLauHE42PxAWPiOYVFYKkT4WGD5uUvq2cq1VozvcQsNKx
R18fQQDxVn9zfjz6GPNV+cmm81Uf0nxlTRDFch3JYVmiExXYA5eTkn6DwavwaIHhKiunc2iE45JL
pmES7crfGhKQadtHXhRny+p8NxTg2ZLXZKIY9845o2Z9KBHKqFNKUz8YtncNFbFxsvUobnKXZcnO
S71jY2JwopwM9fYyWahnhrVAhnmUtn6aknvjDLewReyvCfwtKPX7cNkPZTC16l5jDDxV0aMcHrXj
l/a4Fa71Mlhkiufxq4shmBGWuzGV5lCn2rkbtXNCrdEYBOZNXUXQOu5q8W2ZR1loNKl/sUsQblqv
R/0vyXYTBDcpd8vRZHQyPBQwgZqx08CmOBbyLWnTKzp7O8U+rUSIQshT+RytIi9hCaZaw+Ya99io
H4mefYSZd9CZzaiFfkwIQmJIw5iC2MCVG3enatIwIYWvIr3ag7N9BkJyYW5lE/4WMaiDw3KtjvmY
kdzo/gFy4vugNN2iiNJxqfS4JJi5rLOqhnVSj1pjrxOMQv1FKu6uise/hXvGMAoHNtlvCvLQUBce
A8snXm8dCGweUMuKc6Oy0pY+rLCKu0qA6dREm7GybraWrL0YUlMaAodENQN025u2ddAtqkI8SZrM
TzHQkc+yj90xXOTaN/GZUM8pMJFsi6DVIt/KMn+2zIPmxnuRaVinslcxIFCoenJivv+GZnqwG+sr
a9onA79qW/UaqtlqkEiodNwcOButTZml2g2wSir8DMWHO3UFGh7Q6h5FWHN1QpQZzo/UaC/HPLmp
YbhO9XGLu2hjUes0ypcT8TRxMPHAnwen2XU2Eu/AqIJXQ8tfURl58NN7VAnK/lCuDNoJAn6D0eoD
rXGQej9SOX0n9VqfNU65Sv4g3GwbIz1S/v+rQ3qASJI+nD5F2Ta8NxqrpyuCw8rmXx/PR8MyrhPw
IFDGutSV+0hp0cXKWi3ZgOcUe32cl5n2YQgMQ5UbbWONzOLYpDoX/SYktw9Is/qGCP4C1AismuGe
hR1AiWh2ld64opzodbkTUfrZpMO86JLqNiZcZhmjwWTI/0SXvIdl+me6xT93rD/MENti0zhYMDjK
G3GKB8YgzVXKmbkSA64I22EmUO+xe+h4kp7SeaZtughhVhZvmaXsonSAn+V7Qu7NcosmQCd/OVY2
Cn4CP861tWJHAA4Nbw0JE6dWDP+m0P42GCU1/ROkLtSbAn9RtwgvSXgwHf2daJMGWXz6iJLiMDEA
HKJ6l2OPwzDMBw/HHhOybpCEzHVDbuJy4IaJEd6ktRy9t6wYd3j88OjS/KYzLWyi7kPdgnbTHJxj
urw4T4AX9rLmMybzdd+DtQjh8F4hSjNOKLAwTveUik8W27Dn7hG/usN0uGDBV8Ng5WtGAm0USnSY
PLFQs1T1C7clpLY2fh0bWd1Ss9y3b55Wqv7AugXH4IiliK2bxIf7P6ALvCILLuueelEXWMf0Ze8i
DypFMKjNV2XAvXmbTCgLJU03KqJJUSoXwj/82I3XVTqtGB9d2Y/1gN+4JYUa5OyNoniDW8+Dgllb
bba00o7rl0V1rZPkoinTW7J165IY36Y6xmO8jZwf3JW70gyvJVmiK/05Uiq4rYVyg4DZzAUWMil7
uSLVFUy+Xjuh/lFJnikUho01GSsQwoREUGtfORurKH9wrZzwrUGrpOUXfdWt8FjFSjY9RbXVLGsv
/KlrsYnL8DJ3vw14gT/knkZhjXLlVbyZOLu83Hs0UX+cZLoc+yIj5beFj43CX1jipdbNH04SfjXI
albJ6Adq/II3ucbrHeLzMQ0QLsM4Ymo6RJP75yBb4NMEnLVDb+/krznVMDuM15XliWXmVq+NzW6b
NF7q7qNUPzppPCdhvJw8ysIpNo2nv+u2BavO6FZJ8lVrjRc5WGcM8rvEA4OZ8mXdMWgzUSxEK1ea
Oz3CbpX1OmNkTC+zWTxGC6yu0WW0EJEFglth35lDBlOje9epfPCpO+8Vg4s041W0o/9P0992+sm9
DEy/evGqcstl9aXHTiCTlCK0OLlRvgKU2LKrHKeh2FC61ZoCrNY9cJhdSwe9xkinndu4D2E8QiU+
e7OTLTI455YpoVV8uyUzMPDPTJ/pLbTAQcuhkh6CsTp46XAzNen3brFmCTIExuBndbXsGO3leniP
6DWwFt/cuD1iacei0vAaGLBYtRKIVmFhegLuq6mH2RCnOoV1VCKKI8zWxiXSKc3MEkU4XMRYYoUJ
no+/dpMpyS63YwNbSfKpKp8R0nVlZevI+GK2tx+HwXefKwUNDAoeLlRh8oHXF7sGezKc87MMM9VF
BSnuOfMbwnJdI3DP8baTfIpTtgupeUvVRfy11FXKyRY5+amUzOncrvmOFFa+Gw6zlOYe8c02rIC3
S/vmuPyEaDpk+ms13/BDLFXGiLUFBqEod6Hzh7bMX+aXC75zN8BKi/UwYxVhPzHdSAGy9UDW5lKN
yA13iVwULWh5qjL5jhhtcypVXbx0He2mGO+lod8LTjagGL/C/5KmSLf6FG/l/JRHAfSyLphS96P1
+KTz7oo7PCBTzg9jRfi5iP0oxfLTntI8RZGJGUwy95k9E2V6Ki9qV64G/NwS5TnsqETLhk3Cblot
o3s6xFtNp7cvpjvWzu82t4MBcDceo/OstZdC7LhzUeqzFxW1xzZ7CIVxJSwX/MdDRYeL08in8OS2
wpAYghpYc8Oz5MDOdws1SLLs1cI8wugPqSc8KvgTmijDE41H22x2Q+Fde+3SzC+mpW+GztjrcFTK
sfN+00xZ1qNHeUbA0zOiQEEZAK4wagDfFMPy5DIYrde2VmEodr5q3eDCuERl/SCE572bUYjtsFtX
5YdMw8X0hFPNskP/HA4kCOyoTxI/jZ1NPKZ3Axm7s/trF+604sXK9KvVGitXdfz6iYhLLPU6DKXO
9+zOQZd1p7GGerBOimFvNc38YcwcZC0SOyW5CThiZukuqvqXqqQdmkm4KMlxqP/aFtU4ZpBByP4h
NsrAfM5QU3HPTbj6AT83Tbkx6t1CQ15jQYqzZkj3Vaj2QqFHIyzvQIVwizBFLtAwv1wKaI1BZxO9
z5m27Er03m4U3hMk/gKA1OjUlkPbn8By5TKNbRRTfBYsPq5kHsTUVprKEGLqV3la+E9nWdPIw6Ta
6tq0JI2eGSGZievcOcd0zO7FpHxoRCAr9bAPQ+2u0IJ64hTN2TbJceNNP11tvjeWdRgh5GLBkpAu
sV4rnWM/rYnRYCaCu2/NtbPpXMB4crNyeyfKR8lV0YU1c4ncLxyG3Lqx7/t22TYKJkZzU08AlNPg
PYw24rQlgppSQxbGCrvHxlaCSAUHCac4EIAqenaok+pfZSpvnsEUJqFQEcPONudNR+uViEwuIsqd
qa6PHNbL1kWyT0IWznvTow3lp5lNLyX6hcJLI/XsnHIhFo2yTbyS+Vm/lWGPCE39VA4pI4fQvuiI
maFAW40LhKpq7geoDaVdmW4aImLAyIyqu2Zz6WbEsUKvi4tdGzcDYEMa2Zehv+QaZo+k8RBI00PN
wWg0WOQJJhzBYc2BxzCfXqSSfuGmfJ8n9s49B0wJWtGUzzxRtvlpdxl25nVWTGwnYOLWBjET2anU
0MNFfmwU5eCaYqEZH7V49ypqmTj78vRnCkS3r6fSj1R9XSFRc0bN37mtnafGC8ZsBdq9LLRDOPRB
htyZ6ukist3fWsUTi6ONAE1Xu0TNDEjfIKvU3Sa000B3Url0Yg1nQeWdeER6DoKGGb3xaSiqsQxL
KIJYbkK1Z1yUWAyKrWiVMFYXN7qGoE6pc4vwRe2VjaR1TYRGwai5t1Rma3Zes/LG5Vp/xoUoEypV
g5b0lo3xpQ1xzEMbYW4ocafrzQ+a57yYnnE5TH6fB3BmZkdXWXcIwIo0j+XY7rCf7OBLNy74gEw7
HuHqJXT/4NYQwFMf0w5FpbuYKK7cdhF1GNhMn/FqyyxvUv9pE1R/GB3q1uRl8Oj7xUbV3lxzxGgD
PxWvkXIhi4Cj0mUomcYnTyBTvIzI7CwOAHHzjNe4sn0qMKt+lfzouTjE6U8WPhzWSsvyj5BFPqji
plL3RtG8FVm+jsfsrM4v8dTskl7+KorBgoJhOXTtuzDrHQ5PfYKIyXOLWBKVmuQJGObqK5EgL0nh
nZIk9keTGLJqWlZcgooCWi70T5bYrXjnD51RruzoQzS7EZ9nyBWX4xzGhiNja5lNd4dSKUM/QsXv
14xJKAH7xYSDoy+U5TXC7w7ntkTgWHl9srOfq0gzc98KRgpNs5ugpt0+30YaLxPjrjD8S7Nu7XUZ
uNSviqcpE1en/jcinVpptIgx01tsN3Pni+v1LyS26naxEeE/r+u4Zh20ae7eJjD6ryH+crxkVfNa
obkIW4BqYZWINX7ezew/lElZirrZVJwwdfFppCrBP1dNVg87edab1llJMPIlm7hhK1YF/qilvKGm
5dHceVsDmmQhB/XURCooc7bKVc4uM3WGl3jEK23IbNc7uc8069C45srJ2aldY2GLTnyIBDnAHHmf
DDBO2fiqJkfBlaw8LcG8GXZyUwCEBnOgM0HBMnpiqYhRju1NPNyfp2DkLJZSYe2kEl+c9JcLHhPF
OG+m4V/GDiiFUW+f/av0ET6g9MciuRvlixPjaP0XMe/UjRFaZV/k15bWO1a/XXtD1MFSmrfWytea
V7O+h1s8utvhJQYw53ZaanHh2/IxmOhC05maW2cSW1ciqLmFwGJ19u9osIxGnSVBOqhUR8SV86k0
38CFH6Kz+Sdrd61H9o37ZtleGov5eRTjm0/L6S3O+39ksDsLbCudT/xJunRRLTZG+kPnJdjyjKcC
NQKulTlb237qfWw9htE9kVqw7rG0HZwB8+DQqSdZFJeqK+yFJ6r3upe2L6zMfe2r6VerxAhmjEss
jDzf1vCyEW2zda1z0lnhDUdGhw+Dz5b0z485nf9igmak0vIDFaqxBpcSyqNc17kO1uHkxSrn5bXd
SEPasdJtrmv2dkQgQ1Dpf1RM5gt7UpuNU1zJEypfsvTOtH0KGFECzFa1utHLJiNb4WFxuE7hN9uO
BakVhfODNl3Mn3W/Uao/PbkX2XYAv868hw6kyEJ4NoNmgYmzWkO+CFkck6v/Uv29m/IAtaxmHTbZ
QLa3rW1iw5KA1BGr/Jo5+HvGKhMELXUkD2SzcojSmQMAKkbCLWhmYQI28rELey+sd9yJbrzRY5I4
qrNNvkSICFlcBp5mxVC2k+WSEL8uGRBwCKXlkjCUpWxhnIoAMy+F0qUeUAfPDY19Zf3BFJsxo3ts
4Xb/gBT14FyJmNCTeTnDSJiPHIOfHW7rnGAlQRLEsGps+HMCKMFDorleYx5dWt6/WumCitiDBGYu
KxllNTy3f2Mu/GeGmb0xJW+5GtQONS4cXA2Z/exoBccxmM/o/cXDUZePtqPUiXal/G3rF6VyfdP9
HodV3N8S1GA8JTsko9gDAtQIBXDZyhPew3pfhSkZBuaymK9lR+pypSLA7MWwdTl/s3qHe8UfmmOM
yaabqkV76uYX2f9V2t776ycaXm3Hm7JU4m1RvmdlDYIVHXImeUUT79v61KP9hN1bDoamT+wx7jlF
iTSqgrzn3UKKpFdfVKQphOobgXgLp/yo8XIqLKJLDx5ltxlVQYtub8neR2whdz1ZaUyqbVrdwr6W
FfoG6Hi9UNH8dcGajVNXer6nfRB5QCjMQvDGMynDY+h2QNo0LXoME1Qu26//nxzEjHDAWagWay2j
anCfhvKNXfWwXSRDtysnKnwMnQNSZ1tgnNeutvUpGpeN3muP7LE54T3gQvLmM40EMXmlcbC1tWlf
kpuJG7GqAXQoQOZ4R8AR3gRiIN1l3MVbhVua4aGH+RjzFTNy0nKYMcJ1WXB+O3XG7M1Hk2GtmXBv
NzPsgZf5eqz7Dh9NUrzbTwNvePdGxF+ENEE9GhdvhT6Cn3+mBu4GysRaXqRzyNXm4DT0cBVnJat9
+o+WT9nkktI5pEr+d8Cr1zkXYeF0ZRlQ5yw6tdm6wER5+Qbmh+bitqcegjyzviAFQpUboqLqHEgS
i3D5YvBIyIAYqrWOoh8NQWSvQ6rIytw0JQMnGBiaRKLXsNjZPAyXdniEBBPU5Khl5W9edNsUm8Fg
fdbRDu5lM1jx5rmnaq6ATQBH4WFIQBEklERBzvTz+cCYvmsjFRebjhETttplZH05fGolgdHl9KXW
/KHma16bC+IM6qbbdOaj504eY56Z/h+YJqQJCC5DJuZAOcdVzIjUZlHYc1KpM0Y1uoQ4FiIQJyKK
2p3TE7nIHH8eAasi+PJp5Vq015wkpD3C+NEnMmCeqNIwFemI0lLijoBu84p7IfN7rT2fa2ylVk4R
oiXqss/B/5jW8F6r/Cskyj2XRAoNImHA7krEK737bhWbQJBpfhl0BMPCn9EvS4Y7ZVcsFP1mkefF
OCKgvIvqlReSKV1UYU5CErBl1hkmkU5YdXL2chZe/VQiEVzZDMXZJscuiNtn1saUGesqTrBE8Qdl
SuAr6XbII2VdCfFiRrlfD6rnj0g+UuT5Ch57eCPLEsNn81OkJXW7UpV+kVjRKerU1/AWlkbHaCNW
X0XSQP3F6b2jzdpbTn8zoJEHIgefYSqxjXJpM+GFmgUOsOqBgvUtsSREsMa9FyMcITrDc/ezQrDf
QYvPeW8C5RNAyxfbMYOj50MqIu/XHVekVm1nBlYcJqCQ/V6ml7J/7zAyhvrJYA0aRbM4duErJPpO
lQk5KM02RMUxYMO46lauiQqrYRtUCS82NJJBMkcmh///y2DQm4y9tjdp4DSm5J6B/1gtzH9JMTz3
3EEIC7WWJBtq34JViYFVMUISIQlI1uBdicimuo/qX4+Wb9HljT9qen95lmeMB9bsP1SXRktyhlKR
VqJ7AK9JEQVGJV8cI6Eqjz8SG86iNDE6Yr7DwdwZKx7j7ph5KEhOrZifMelVdUTF4/jJiB1EFHN5
q/OQIQ83h4PvqXWQzl6mkoGRWvMCtqibzoRbQCVWynlaE6qJw6LJpuVQWAQb9tgd5/xNzuH70E6H
ItN/Bx7fVwXvJilyYj3ZabRXyvIlThrzzamGbGUqyYF0JKqB9cDzFAP44PknlvAZaTnNKajzruuw
Bak4txq/AdXiHfaMaZ+YGsIbJ3Ihj+1c3QjDfamoyy2T7647aCohbZCkKsvjCb/RsOloy1nJumVo
Wbd/jLZO6nyt8+SYZ8Il27H5nsK9XY2f7dQHVRpepNEdc4vvskoZNjpMC13vD3LnuVabeJ/EOFSG
tJ8xJ+fUMl8xjF4qGjuTo2EoyKjUjj0VA9uzYgv9vIEEGCGw8ZKoJL9JdfgY++Zbt2JQWXZM6OqS
jTdrjNHgCkxieFhFNuz13rrl0iD18asBqqwq/nbPxY9S2Ch/tdldenrsEa94i+M958bgnkY1/svi
L6W4Tuo1ak9hHQWpanORia1W3nPnu4MwrFyW0ql9MOVbfA6GuFWYGnD8+ZaMiRckxTk7agmzCTjq
UgBiFQyJwDZLvzTihccfqLKSS8QljXOKxItHirboTQh6KvMpCZLYAhitqfEKDvkn9O7m70OD+t92
r4byN5pvs+BfigAkW31vwTHj3KS5+eUt3xXSAFfL168Zvc2UaOsaN4lVR49sqoMpHoI+/M2TapW1
1CpTEgfPul8GoWhYG2ZtK267PJ1OBpEJi2IwAjO1vuLoamj0oNyPAgJSLyEYEuTxLpk3I9fqMGGq
nQgiIqGkmtpdqqqrmk92Hp11x74BcEzrI3LGaz6WG9aIR1R64U/R5ruk6++xw0bS+shA0+9hl0o3
fi30vVahgtInmJHqj8wcK2C+6mMKP+oi/+jVceko2a0OSapxGfJh7kEl8vNLhls+NcTSS6LljBBa
mva1px1nZkoG7WVuSItL2moXYkCttdcort8ji3wue1q0HN4OsRjVt5cJv9Dzc1XYO3JslkVCx0nB
qiB7GREuYrdDUegpGhwIZoFXGAhhcBDd+0BEW6n05zghB2/y1ZDmQjdPNWKWyVjexOHpipPdcHRp
wypPcNV2fi2U15DJh16Vm4KGWBJAxWIZ34Gn6BSkBdo9FfUOUjolY4fg5GNkXqy8Wc8aMyf2zvEf
RZ4HLyJbN+hyhUeFuNsGT1/TUlBpHz2OuaIZ8HasrRaxiUjNhrtdt/rP3pyW8Zp8Cq5tVhZ4Dgm+
9CV6iFMYfDe3zdeELyCnjbWIuJ+Zr5uKt1TmCbS3XydqfDRowmmTFGH7WVav+rp5pcT3FMlHss/0
hseq3T3n73HPEFJHfiawGz91iDuhIVYGH8z8O01/TDN3iRpCfhxVrd9E//7J2OAXcxM0DzIIVjJj
wF4YhwyUtDT3UtFJ0+VhAyNJ+3Ilxa/VDauJtSBsmoU8e3D+LxpXHCHFP9r4NqSUIHCMeD9eQnoW
W2c5HOqAmdgX8l5XisR2Z4eY06nXp4KhK0RGze3YhQpsCNNSPfl4Yk+dqm1tJ1yNSnkI4/zlaZ9M
wktJwmPBWTbU2haE1ndnop7UrzyZ+H2BdFVlvkc9x8E87Ijme9cohWIFZsJgnKk6QaVn69xTsJQ3
15GEOe6UavQWyE3IJA0DLkOi2an7JyWtyu+RFAG7p7eR1cUlJqOfCOsxLgXGADwK2zUBhL43dj8y
r2/P0koDOFnKsNtW+G88pYMOLwWrDEnx1+3diPk/JwpAifc6uG4r3C2HC88NgYlKyK/OeP/7PRk6
R3YeEJUAdyj3hQUcRDJK4ZrbrLLWFjwzPWbd1f8UgMG4bfaJrt0aeoEpPIr87JLkOqrpVzmzx/R3
lGezabfu2J3ynKxD7EkYSQfeOHI1mNnAhenTVrWUq9mPe+ZshwZzRdpUJIrpCyOMWyrvYpsPGy6t
s6OZ51aloe0IIB1vxkw8QtK7f5ImNurebKvmrEwCsqEe+Cg2EaBE2wQjwqhFE2l7v4pZkvfE5FK5
ounlnhHkevmIh2kz/BSGs3YwAGHD3dq6x0edTJvGJibSqT86lnC0M9Oa11HdePQkmVntpVaQxmEE
UX2JR/ctnopjZXgL8/n9kItsujvLfQ0pK0dtPjtPp8xzpsPr4aJvMTVhW/NZcQc/dd9lwarJPzY/
Bj3TClsSwhBnf3GX3w0efgV3Ay8epfpWVUlJgY2WRNwkU7Oe1BmGuttpLYBWq/yQqfpCoFKryJuS
YAgzh53WwdAQg6n10aZncw+xiKc2tTcaw2gBtooB5FigU9osqE6Zesd8PlVgSOUuBwKIrH7dmzp2
MCxBZgqWL5da/pJ1aIZNGmBBYs5FPsJO4xIw/sTwjJdYGLTmthKukviBh9A1nE1SklCER8UJ5d0b
vHXTV6e+/HFrlCzJq097UJG30ydbHf1LUNEa7bUtqzPhzXSj3cpuyETRtEVqTOdMi9/7+Vwj1Bf6
X909EmmTV5M8OQTO1LUuy11rtuTGlTAKI4As9zU8r5qUm5y+JCnFr8iprCl+vGx+E/PJydQ/qw4I
vl6n0Qwd9mr1JoHlEMvfABoECIUvc9oR9xz+xqSfFPVHnn1HTN+wJ0t4xD7Kz5J80j0K/aYV2TKu
4O4DGqkcD3RUvg7ahXApAlYZ10Af6eLDmZ4Nl1jZ3wpblTtCf1S4MpF2ayvi99Y+Kfk+K2p0jI8Y
fEgPx/uYI3Vm6KHo2Mz8uIpOxYzoq0wLyL3MbBG3PxM2w5rZp17gK42dN9UhSXN6r8O/Jtf8lsY5
bDde852U41rpKKpV9UqVqjFoIod769hvgFrBf8ydyW7eSralX+Uix8mDYBMMcpA1+PtevW1pQqix
2Pc9n74+OhM3fVQpG/cMqgpIHCBtWX9DMiL23mt9q8oZ87toiDn25vEpr24mldxq9l3vaM+afZ0M
7ZrB/cJvEcao9ziTJ0g1C9yVRek/Z8hkjTZai0IDJgxYWyPrg0XKm94Ntvkh2csB7Q7QHo7b29J6
HwMN16m2t7HRpcaDmd8DrITip6GE9cAzMqwF7QiTCHlhvu+oQ+GuoT6PNvN4vsMJ4paX2eZm6zqZ
KQa5ZUTUpNnGGeHR1dFzYECjT/vb1I+WUiEsYgChFRuvZ6QwYq+z7+qM3c25NhN5M/uWshJJKjP3
ASSEyOuNDMsdGJjD8N0rAFW2gDfCoV75WBJaWa0EMroFw0i4M9YGKdc+9gWtvv41BJRBrYcXuXJj
lIUgyiEK7qLuLKx99cCgReMAmuy6G96pN4njcBlwBavoOkxuEIIjP9VKSTvmixdcRR0gvDdBx83f
0LPt3fugu5qmbR+fwgC/20o9ufkM43rMEea1FXNPo1xrFSvdAXrh3mSlsd+Nwd1YzNctCP41O5Yz
njq9JcQdDFTNvXUVkL7iW+6dndGQGuIT08uxio6l5W7B7x2dmn6SfEMOwM2D/t7leKCRn1zRlKzt
G54pzscdz1WwJV2ABk19ZXXvmUb8mXm22NNgYlF7mA+BHnSLvroiUqHx66NiQy8HrLL90tCumqDY
DI12cY5R82AD8YiNB5++5piqPVp9RXJkwrAxJexoOFaMHFNGos6l4dWHangVZqptZWDUV/nwlPpw
zrTBvyCTyFYaqDK7rdxF00fHbqyMQxi0EdeHKiVDjge9i1O7QpAwJnItULB049h88XkneGtpz0OG
GttVR2sIThA6jjhKjZ3eZ/fKRTssynA1xVV2Nfm1uEFVt/KmCvYGlpu1jAp37cc6pEQiwRnJ0h+p
dWhXMS7xlYOkAP3KUnOztVuj4E4Tid8fNtYIeOtBFFs8rw0AcFaE2lHGYdD9S2uDHxugtLFka1ZI
hHH53KC8Y/KefjN0b9rUcg9bJ9x4gfnOTOi5bbPonEGlZsH3DwI8+smDpMjwzqVqBLiOuuEQAvg6
NuDTkIgXxTkgkIgcijphrEOZa3qd/1VaHSxAuETbH/+3ViDHQrdAGTr/Ld6AnR6N5i3ZDek9unab
k32NeOY1ytEC6F00XoF+so9xY6GJ1jKeH0kfjIApdVZNdhNTp+zxxQjnEOiFfeXE0LiaZoo2mZwQ
K9u5vpqaydnmo0sHI3PkkRbwW2iN0ONM50knpYHjVe+siZPWjnURAEGMJ39ZkkYBX0yPYKGU8qWv
EnFsGC0d3bx9zwBlbupWpKtWjxCPTj0uT2hNuL/cYVcVVBGjMdW7fmSWN7id3LkqvXaHseRFJYxS
x/c2nQTJ35YoUgzUje4MBei6okR1W8VHu44KnA6FovNiaoekbTU+YHdTmUO+SetuFQYAHoO5Nycc
0KpJMxJZmmT2rgJHF6eafVR4F8YWcnKu5DFFJsttWF+XWZBj9sU/yXkU9EzYXwEddg5NRffbE0S0
OdKwtmngh6cgvMh+0o95+4Uk7OIEgtFoQ1Qzptnib6VPpmdAsZUe0nfwJqRvbVnuM38HTQ43EGaj
jZXVT27YgVdlw7VJHlpZflgtHZsbWzCLvJ7aG744eRTVcgjDaj9xA0PohKhvODSeUT0lSSbPUrzD
N2ERy4tHZOYTChjtuga+yRHQZ7LXGs5uUmxDmIPOE6adSdvEuvc6iAIOZkMtGRT9IbBilvIifwqR
Wp0rzdvpU5XufTv/3o905NFrQwzywmM9aAdbYfKzvTJfR4a1zmCvrilVaatpSbxt0u7A1nbXQMTR
PJgZgWB0FnRxcGSwB/MGDI5rel/aMcfNGbfUtSQbLdp2dFFFbSev9XaNxok9t47lJGHb43pjEi9R
YaUeJ4MBIQS4vmGKZ1khVIOgSvYBHhlsX/0ZnzSGJ2qGcl8l9MGsbG63h5gNe4WxI3EFFhEm8WNO
FB1YJyFGD+vLlc+scqcM8DupemxmirczWxitqbyXWjmjdDpzO5T1g2NiZovS4gq6H2ODfBBwjjOL
sPWHGjr2vrMRbtJg3OYJ7bUc/GKZg9HzrXPSinFXkAS/NDtIsXDgyU1gFyXhgrUqtZi/agBSp4lT
kd0CiRgAnEIz3TB7A4c6BgNdOx0ZaIiWvESV6Vle9dXmQLMTgVz1sxE2bCn24jScQz0Y3fpDfjGS
WQTDkiyCNtio3mivuqDurpAVv1pVFO8n0Bx+ZpzTCo5L2o1kbIaovEK2LCe5nrgZFui03GU6IeOt
Q7iCbu68SoMVPQ70uXL0OSqlhOmkao5mRDSjWfa8OiT3VZt+AdvGZBPbPGlTw8Yxevz3KiC8Q+u/
El1uw2yPxcZt74tQlBczCL9bsRVuBd5SVK2aWtWtBMgW06gQORCANlS7EePKQ4z50FX9tDK0HLdp
aN+6GkM0c25ZNO6XsK7stWG1b2XSMY/uBGE6O8Sv6dKMdbkSSMeyFP8+qLJwM5D6wdnJ5fFNW20t
Eu2NxAbaBQZeQmAVIcp6BCn1KADCehDZRtP5ZrQNdiEg43vPxhtLq28RHTSgXCca6auqZYDjZkAO
rcZ4sAIbV4bbDwsphjc9NCHGhZmNmjt7mCjCEhq1UI24VplfbbXprKeUa32BVA9KEy5scn/M1sWG
X0An/cG0z9ryWATDs1OrBNM45UllIl8l1RuOZt6/9a2fn5k15+dIfx/8wTl4+mBvi0ld60McH5QN
ylZro5NWlfSBdHM9Ag9fhBMs344BHCdjXNzt2O+hQR5Hml6nEjGCN2cX1OIuoPW9d5t4WRUY3AtA
PQvrBfOSQ3Yq7AWvf4s1/VXL9YPpgxd2arvYT8yoY7RCfizvkH7IGD55oDAD2dp4i6jMunHLp9E3
dvTxLMyfMN/8gZqtDXR7ERnVGidWD/Wx8tblbF73B7amNt3qZmMDuxMHrplYuyJLVg599qbML15R
olpnc1krxueGSe0SpC0xV/CYwx5ZMNQzi0Kg6g6BDfsiRbSmosnd+IkLG97ScJQDjjHjOCcnYaiX
YdwvAjs/zDf5ZZJguzQaW6jSatx/t6Vm+jsNRZsqgPvnMYtvop1Qgz46qqC1nLjLyS+SM63Ibmm6
V6FLBnupewwkx7LEsEC6RyVgJWhf7cE6pFnuYLdS7AV+swXTTCmgtWt37D2Qc2lBVVs5GERaKJvK
oAzP0Ta5SjT7xEUr2Dw1hbLOVk5OTY1izVPFpXSMCLcyBzP2p3zFACqlH+/760QrtEPqhY9S73D6
JqycoTbbxXIDPh6jnGponoKmeU+k4gSdWQCBs3oniAdHaSeNNcj12ABHVrv1IfVRaet+Ha5d6n0r
C4KNMO3vha++RpWx5q+DJWu+s/UEqrck1XFxMp7FRfqYVE5/nBrnFgGexL4Gb9R2XBDrkmep7Wx8
iCgA3ZI/bxhfjk7B5omT0fKkvShJGl1KaBz4VHDLO05N/ReUbzSUbuJkBigNvty1Kda1WCuIiHdV
QU8Rh2sAgfR1hL01e2qqFIlkEPfXXVs02yA27usilueMSAUQNwhh4WULWkLMGK/R5Z9BW5sPns/k
tZcAkNvaeoFJpe/zGnf5MPnueZpl2D3Fg+yMXVJ45lGi0ol4jVOB8mRp8fPEtYzNbmTfRJacfgFK
mG5KmL840vwrUUJ+nOKJS1PA0zXqF+Fq3/yo41gDAdDOywo9BH3Iqhw2pYl/I2oQRdK3ADLdOkDy
Q6jC1Mx1J5tbpg57nUAsLEzuIYgA8JshtC/KfdCzlI6rMrV7+MqDtqkcOcPbzJNAE8KktVlAjaGS
VvqerxDxWcOYXIUhkMjUDlb24OF4jbl7gP1iALSudPonizAJ4xk/m2705KoqC+uhcmCy5QBWQ0OL
1iPHn2+xeArkMDzSutdIFViJHPlZlXTloclQS1iG8QVTwF3JufJqisODpHa4AMa/MPnpNhzVHlDL
k+RmoMPKa95RMarNZKMGAMwNNM9WNY+WzQygPndmfpokdooR/OpSCVunFk1MVNEa/VhvMp9gqj4P
49euGexzE6lmxdm9KI23bEjFeUTEoEvGl1L4Z+gR9VFC5NLtErl1bgP9oDAIh/CsHIaPMnGPutAe
vQHVHkUmvUR9NiS4D2Obzi3CHrriGN/S5qGxKcqTsj24iPDigK27h8IX+06jbkGH3K6NhJ2oj83j
MDTxFZPWZal5jwVkdfQ468mGpddDp1p0robOOUQtB4fN7Vy6FaTiXaupQ+Ee+o9976Und7whmdBH
RzIHoyg6TSkFeRS7xsqqGpyzWtDtQydZWSCx0HmdMAvA8dG7Rwzw+5Hg+E3tjW+Z0ORWhceOlKvM
YpDTOMSES5uxeta+E6+CpyWky9Sh881sJDthi/KXywccwihPKcxVvJNev4zN6ql3LAqM3AN05j8Z
zvjA3rmtKcZ39sja1bcg0cyG8DcjCxGfN/BLjQ6Da18X2rliapgN8QDj2t4n1ciKhahXONOdrefu
VToYK3CJig18BMTb0MwHWELkE6cWP6sQMcG1QuCb7NPWmbUR4WPQ+uaVQuBUaAHAtkofd3jXIJSY
/ZeiwZQZWsBlslnn6OjD3okA72ZO2u+YSbw1goY+AhEw1ZFur2LMPXpQ3zIBBJoEKHLXc6Hx4Ke1
ak7KazdmyNslfOBstUa7nVoZofZ1kdBExbjTUk/H1mkyMJGc+biVCV8T5jZro01h3KF2R0GCBnYR
l/ELQnEm9JpLxFzqXlUyvgsqZKomi8wqsBOiCyoBMnCAAGioqt2SXP5myIo2ZpDBby/dE7mZivy6
eFUOxrQabOIe6GYefbMpHkM0ebFbVhQBSY4IwL02NA0v/H7QMDk0DTiYiUymoUJRSCd2FfI8L9Js
JlfFwTspR7BLIkRKk4LZO+DG7ft6q9DdlaZ1KYb6i/A10n2K4Ma20CbGvsXAGc1uo4b+qwNpnxTh
tveZp1AEkWuh1wN2q6DfoJXG3ptVp7pFv2LY9V6f7PcKgtvKn3C109hZ+W5HmrigVBmGdjG4pbGm
nkHGGR37sYG9E+QXoJAekIVtPEpMLng2cbq/kt3lwjLMj9wn5ubvgswCMn46fx3ot7qmTgX2RKxz
qwqD0UpNDbqY8GBVbb/pWSV3OfKyGkr7yh8RUsKbaVbokIdlMrm7v+dJZADVsaYVnINwVbscKgoF
xFqCKbfR3+JIbRRq6Th8zLTbwkOYkoc1AYTGvevZ/e5HgOm/olT/FBL6+lmUK+o4/vcxnfVPqa6f
pr3OL/TzL/7XC/+/zHBVJIV/nuG6Tv7r7jnpnt/y6ucM1/kf/TPDlRTlP2xXwEG1kZi4xk8hriAV
/qCux41rE7AtyR8ndPxfKa669YdlScFf6CQZ899/p7jqZL9KoBOuK5w5str9n4S46obxIVpYAvgm
2J1JsTQErSPnQ+6vsqZhRBoCsr7z7hsreckDCq/6q6PhtU6ZoI4SpT3Nr0szePvOQ0fL1IQCmW6+
oE8RQyNZZmlCQzi1FmIw124Mv6Lu1TJBtjsPXQkQiYo5a5Lxjg2OV1UBOUF93CI1TL1FRe7U0g3b
Q28rDduGoa05zYQ62Z02AXdxIt+krsDkuOoyIP0Gfunea473mNlvk4XaoK5q0rE6dT9/BDPXXzOO
/uxiaJpD0HHxwdFLfqDgP3qs9n6AXGzKzPeivVTdhhbIy4+/M0r/YcA8HCII4pSmmG7TjGhRwywb
1TLWgHiEt4Nj8YRwIcE0g6O1BltC7k8O2CJx74GVRSSDsD83Fe+xbw+GHT/Pb2toyKWliNxTrN9z
OnGXNrGIQzDuzQy7Wk5AkD5NCyVIFmWS+IYE8UnM7vOpRcan+3AO4npk1INekvMOpt34JcBn5E+p
uahdFPtaNdJqS59su6K3qoIX1DJ8ajO6MsrunibUphI1kdhyevWy4VQM6BxdIOirxqruy8L/avdz
aEXCwStLoyeCoN5//EnphpRkj2XHHDHH8lNyrwCSu/VBJpJhlW/blMa6hqaibJPL2GV0U4KLbJW5
0SLcWU1U7jkXNGtHp8zuPZiogfiWummys9xb8jAvgzK7RdDq2HB9FrsYuI9rIxyrvLfR004+eKe1
EN61yl+5gadFlVr3ztR+09OSfh9CyyjqH6qYqSig6RKf+zKt0amZbv+i4C72s/ugR6K2MMBpFoQd
LEZ3uPWRTi83DYaZCwSWkXCdBm7GTi/xK0Bw25salufYQ2jcxROC3dxH1RvSSC7xyYK0SC8j7IGF
p1nX1XQ0QnZBpUEvCTX/FuEaGsKJAUNeE78g0DfUxUsy3/exTeHfh5azyfPWBgp5a7OpHenOrlI4
z5AeOEKVLQ2noKYvYvmKZ8x39zqm/DAq3kWEfCQhamMtlfXYSZQRPkrSRIe2SulncGCnNi+6zrqG
HXsnUNZUc8IROD1SOSf9mmbCdTMy2eF6MByrQMdUjg0rzkcFiXdZus6NpE8LaRI0sc3O6dpfhwZa
xiDim6h4i7RwuAq0NYcOpIdvhk5dmFvTvqmjxyFACmO23j6E5Ke0ON3reGGH0X2l08OsmI4DpxWC
taheA2pRjwfImKp1GczUhSTK97QjfNJLz8p7FFl/A68i4BjWj2f2U5+34xcnrnu1dAeJyA6ACXc/
uArPDQ8/uNdZZ+7JNLGwOITBuaIPxFWHoZbNuX7dcJ+xEg2F+KZPSb5znDgDfJG+9SGeG42MlGOL
wivwXf+hh0BWtYG1Si2FD1R2C91DcGxKWqeIN9mZZ0q0KeON23OYC6L8selG2tgApjj39Ie05G6g
+1rNF0SGhrqD9Yt8kxZyQbzUpuzu7C4vVqLrv9ax96TMLbK5K/o8aG40Ft0mz+Y4tPwRgRiE9CdU
749oNBG8+ysRDs2qmUZmX2m/6gew7JDOF+RJ3xu0tQfkfa67QQtH+/zBLGu821b3Qr3WraTGIkai
q04HjR5fV+wtRyAddQYHbdcMDA0tuXSLYWc61S15gLS/Og/jdGBK/p27a00SG3ttIh/BA+tlDeVN
pjq1gjZDpmH6JromZQ5b3jcO0kkLgy7dQ/NgAWGNugK5n9PcOOG1L2jfd+Sfr3Iz7fat/72zOYd5
ycYayRiV5qU26IanhvWu1Shs9VTbWD2ojxktWwDh5k94dQYEhPwABsaIbAeGd4KpRFxVGT7WmXzC
TJutCjmUywbs06rJiahzk/CmkCia7CDDJ+p27a5I8Mu2Yxpch9TSCzESjMvAgZuTHWqjfc9TBPPP
MW8HHxajUxchScFhvwjckGXBzTEDGXLVJtyjhApgNUFy6h/6Mdnq+fxzRkvvxtavAxkyKZ9JtdiE
r+FpoeY0D/3sSJ1s5111dYO5hUQ9OZvuA6crtggtYiGuRmuEYpq9cmrrDQNKQVPsiN4jVCKAah4D
kkr6ZrpYkzOPPvP6MhEdBXs3vpIVmlKOJy0B4/0JzYmHxpHYlgJtid0vqzglxRMzftK/FcZt02vN
XgaxODlo8Pw+Hu/y2v1GWe+sVEo537bDJm5D45ZsYtrrHadge7Tz23kCK6gpVy0yXZI5LqPoH/CN
YiBMoIcy6YA3HIFRaTQOA7LedzJNvriDhzZ5qdjQZqHNnRUiEUJzioJaGUBx2/jJdWW2q0T1XqEc
Y2TNN54OoMEANvJm3LXRucGudIZoGyOSHJJs4znlYwVSF2R+54k7WWgbrYFO0FvDrtZY5OhubDvJ
Rkku+um+AtNZ5/H1SA0lQp9RRRo8Nsop15ORb2Wv64c2CPfUijdGiAxEs98KQRvzxyGhtlbaQPeB
TPBwnXv0EtxpYHx1362tKJeY8lCpZahgG4EmGSDAoh/Ij6aXOOcc6FD/RZ2v8IpawTVDNQAr1UWm
DScXGdJ+G8y7BFoSq5w8NTzIq6H1sYK0J+kxg+yq4CkO+mmJyL4jSG3nFtVmMlyA50Fw8gLixwg7
hfuHiW4J+Wuoe30LplsUF1qBt4YNGs0OsAKEUbPPjRTtJT7CatOmNWbPMEXnj7G97/yjb3dfUTpA
AtDdbxOzs0VxW9Ulm/AQrhJjZMCZgU1GWwls2XUfZMwhbnYS0QDFCuCvm647lgY1jH5wBOI3BkCz
LTxv9gAWISX69PuUZpSrzsj7pYI4u8p9xIhO+mg0eGiShoF2UIgYGbuX7cDPxNtB1uthRFja5Oo9
E+SfBFCd+7q8BvQqFh7HxlUY492uunFG+9viJPEit96Do/VMvgXra5Ofe8xje10RUAH+yWidtyji
Mvktq4q8DMVIEBkzYV3KY9iJd0GAD+xQeM9Z5B080r5pEeiXFrM1D9ot2IL3KO++amn+OKHOqSN5
i8Oe6LqOPJEwMd4mqaOFaMyVV3HkkNV3J8SE31b1pk2GfK1bFukzwAF8jrFdq+fg+CK6l9Z4a3RW
uiIUYBGyOYEHfXGdjpXd/CHq6GirlcdchV974nw5cYBx8QrntsqZfVV8fkpiC6ubr5lPVpK8VuKe
ETy6vJ74PI7rjodiWCMuciH0OzXK6yBI76PU2naGDRwp5BoECT0TX093vfXgZwM4tRShhZ7SxKRF
uwRVggcnhEZJ6B3NZtyZhPnEvvHdjb90+XEWtyB2wWU9S5hiy6HTyy/0ECBEQRHQdMgJPzZozpAZ
eknt8ktKsOrET+Mvc762V0UbPjK5pvOYOHfTEL1YDgkQqHfd5FL4IwBOHc3ok7Sri+Z0V22qkD3l
zj5yYnqHyT4hjDMhPHxR+621yzzePJ5G5TW3INp2ecHRKq892DUgOQ5QSM4KuzpMuqFH8ZwXCL9m
aQj0cIQULWfv8mQkbXyIS/sZyn565mKuWju5IU63ggzqQmeXLK7SLr6510jbvIPvqPnGGUZ+hbad
1Z2MQezzMIeleHYutnHwWPvMBXDmaqzjRnzQuupoB4isFan3ekswONd4GWLVwk2l9kkMhNSiCggi
4pNq6g635lTFMxbhFj3TIdt0ybgjePGYEocwP2jI5XrzK0Eaaq4VjB4ctGOOr5Zvcz5niZEBVZbj
D5zZffGi+wGXLeVhSOjV9gPMlFg5NlsjXDGPOVeqUHKnmnlfeppD/5wkZx8URtqkpHhI+ZBDkN5a
eXOxUFSxxjM2i7BaWvPhjxuePAR6FAuzV+i3wJJ0hQWj1z4IGNyomuKX3DPQH9ndVVC3AF7hFfHB
gp1lVXALEgSAFUqoueCKdFJoYYggDm2ce1pN0UIvZcd0nF6qlX13LhjXRs23ZjjU8xB8+fGzeNSi
xY9vAsAQjKxswygTj3P1iISecVn44iN8ghvHFq68W7JwzdnXxhtNYG/MP5vasl74I4ZjuyR73o+H
i2AQFiJEOJS9fC0ygmTUdFPpHv4qKBshtgE6T3gBkvGoY3Li9EKOO5yoF8RoOGDGrkWlV+ubprfG
Y9vA+J1LAvo3zW3Lr+8EqBhPkK2ZOBriMCtdY21hCtie8bohm69jnFD+9GARRXDTpxZpu1wEQUpc
2mjPlpaiY9LkygDA8FDgc3NxuYs4gSiXMX/uIBJq9M9XLSdbumqv1As468bk5Ue92dI3nuaiyjXe
//t7t0fnSx+Q3t7o8JAbIfbK4p7p2qpZVzqUKuUGd0y46IeP/aEey1ORZTF16LYFOHcZ5SEkLmQf
YQ4esiVpcdUZsTIgYPeEb+hs9pTuUYbg1fc8G5KVAT1IGfuqnRvIuodquawwLXcMqMbeHC95jxE+
cO14S3/bx7vM8Gog6Tvyv2Ge8ZhlnuSEFLnL0QSRLHEYJhZMKCZ7RBZoicYbT1Ihe+uM6su05s5w
RJgAKuYgiV5CrARsvrcJLYvcde99BqdkIL/10Zve9Eyo59ZJh5Nb9uopT7llKN5qklBPQWOjJaB0
Z9/uloXg1qlt3gKhYXAtIWiHkw9QoFmFOQ08giX3qc+jPn/PjmhL+rRwhWuuBZo7tGIECvGTak3Y
0RVHtHvT46nw0ZMmVB+0XS4TSZEzyMhcVD7vSXeYKuuRczGi1l82X7L22dNJKHCD9lp6AOsoD7B6
0LKQ7bxzzytEpPP/DMNFHyMZi7DIz02LKLQvNGgrbzj/eByEwTpCcMCLqu09U1V6OCVIpIylqR0K
3tTIx+AIZKZCAmdS+/m7Zsa7TwP7VesslGngzGOynjZOypSXfvdrMOT71mNkp3Tjq4jg8/WWdRmn
GaOk5D7N9skYfcWsvJxvzvm+FAaftPEb/D07UE6beUHUouni488o8xAylUeRYVAFYpaeuf50luZf
5fkNwQ08Y0LEL4IDzj/fjjfZlCHzqkR7p+i0dTofklhhaVggHMPHNfsfMa6hSB8UVVhk0R0q5gWh
mpazyCqtsmjZtSzZJGy+APVhz6khZJbU3BlBqnngTHAzWAuL8Vuqo3GZvxvNZKkzrG9lRMSlSFhz
f1wOa37PWXhvteZz6fC25gtR1vY9fj3s7KTX5LiPcz1BHgi9DcLctx8tsyjl1/34fse5Y8YwjMYV
VuW0aS+DHG4jHGJJmh7QUayz6CtY2GdzqmBmDMkKr/i0I4YBIweoo7XsB2ZJFpl9jcNpRcQdPkmt
RtKqjSc1zKPhoUIE52r36ci9Ni+QPxbuYXbuet2rrWgGVQOMBPLfufw/toDBnl0OPrC7eY03FVeF
Qew1x9GdZdRqj5p1hPvQxwckj1iEBArp3IqhjFiIpFjOa/Zl+pLzYzIE3kbmlVwyBZhX1pWN8YGl
FjQuqJ9qcO+F1z0XCNfjgn3opwbwv1rg/5W16TXRuk39j7+Z9HqZwY9+nu3f/vE3SUPV1HVLKeIE
xNzCnf/+9fmWoRk/rf/drlRd+J4lN5rFXTNG8HbSo0KRFHtrSZ4IKVWvITecNagL4HaIdHPTkPHu
/fzOtAxjROx/mxeB+drCOXpzGmIFDkNWXpcRtiJuwrDlriy09dzOdAvRobtw7qVvXSLTuDW8xa8/
kvufPpF0hGG6hi2V6/z5E1ma7bqNFHIz94RhaXF+pzMmw5cG+F4+tN9snIZLJmT7X7+u8Z9e2JBC
uSwuQlem+ecXNrIsHCmC+CpJiUA7yZIgL3MbmAjTtdbYELTtH6tIMRFPMm/5LbrSdApfJIqXpnAf
8cW+jOJoh/WXoG0WrZF+t+bDTcvTjCxv51RgA3njjK1e5jPDCIM1Qor96w9i0q7/P+4J/BK21G2H
rr3+4YOYkSVEMIZy0xs8ePM7n5/xPh5uam0NOPal6Kor7vk9+SMAR0HOIn0KX+wxpLHH0cNidQh5
WzVtXTUwtM8v8xIfswKTLMQGwl0/6q+TZM/Mc3OhRv4BKqN/HoQsi9V0PsfUpnMHxYaWrLaer2XA
o/njk/5fmwD9PAD6X9vv+eU5/V5/HCb9fzgm0udL+vmcaJ+9hc8/T4h+/Pw/R0Su+sMSuq5LS1c0
2iybp6D/Xjf/+Jvt/MEk1nIZygi4icLU/3tAZMo/CKRmqKRYblxLzn9V57jV+Fd/KGZNJrJgQ1k6
j6bxP5kQ/Xk8pNG8VRZ37o9H86dVzDXCzq6TAf6HDJj7ThM8nsCwh988GepPD8a/f/2HJSWiNTz2
Q6bw/pGncgDeIYH3i6p+6qoJl1amE8bASbJRwW/WZ4ZqPz2K/37F+Z38/IHSKXba2GN8Q/I5M5FE
AOIJkAvpFJNSVb9Zuz773uaV4KeXqW1hR72PSi/AtIwPIZwcPMC0kZ5+un/+wzbz2Rc3f7yffr9C
sVZELjzAVi+ss+1qyrlF/KqPp9FpMhwmaiKWIR3L4vbXL/jZB/owHywcUdCj5QU5AKnZE9t67dKq
6Yetf/0Cf14j/31hPqyNDopv0bRzazkhpe+Brr2J2Z64ZU/iXyid0YZsIpPh7tcvp4tPboQP+3Oh
0jpmaiLBHPpQohwDOX060Cgc3UR7bFt7IN7P6smyaDmsnYxYOGZC1eyAO/v1W/jsE/Ps/nwNEyrF
LpG9XPeOAfy6yt+DbtyXokuorv3zr1/ks+s2f/yfbhSmuHbvjORSj2OtvvlVhaXHFMk/J/4sw/73
/D/chp98BH3euX/67YnD4b82Ca+KzTD8jl8nP9W1pRaCaTexXgTHbH79MT67XPqHlQLJryzKQMq1
Bptg4Q32F2pWtfRtUgAml1Fc65NmkdikyBpp/xA33erXr/zJF6h/WDAqqI1FYTAHa3Jtmihhq8hn
kuCa/l98gfm7/ek7NAZfd8Z5oIyUEkoxw2bSplEU0sn/a5/gw1phRCOtMo6J5MSNyr5ucmfS7pQG
oPg3a+oni5E+f3U/fQKyDgijHSQPkCL8ndwSJGR0ZhjypREjOlqswS6IJvM3L/fZFfmwUrh5bCVE
oHvbXHMmEK6VXnTrAWVnt/31F/bJHqF/WBpwA3lOX2joOZvWaHZAMjKxxjuVEIQYNv3wm4fns5f5
8PyXeVd65pA6gKuJdYurMbgqYTRc11EeXP21T/Lh6edk6ei9kO7W0IZwbellEB/dHvHYbSwd0kR+
/SqfXBC0KH+6/oHjFzEaZUjBjCj2WjqJK9fXGXX8tV//8dH3wlHwDRF6piCsAeMZrEcSJ4rfbDyf
XAbx4QFvO5UrR9j2tku4DEPc12t2VmKsQ70t/uI39OEZb0MzG+lQOFur7gjhS+gXADNAqzX95jv6
7EPMf/7TIxi7moS8PF+CsjLdDRGHkViHZM40h1gjvfovflcfnnRlUFDoGlYAb0yns0Fs3KUeXZPc
Ppn8tSOh+PB0p24HSqn1efgsPQXh69t9cVPVIDrJA51cccBm7aJq93PT/muHNfHheSdU2HQp4hWd
PC7TNpCjjrpuSDTzN0/6J9uk+PCkDyEZJ41Rqa1Og2dOhmhtzCBuSx+8To3OWRAwVoW/ebFPVmPx
4Zkf/cgXac+9JtOuUBtynjRi2g0DEkXuq1D/35yd2W7cOheln0iAOGi6rUl2ebaT2MmNkMHRLJGU
KFF6+l510I12+FsloO4CIyCLwyYpcu313Ze47MKrLumJ+X4+Qk+B/v/vPP7f2Y1F1gJQmRS6mHlM
YnyFZOQeOUszTEDpnIm9MyOl+amE1BM8WVpl/a1bUEHfJsjdvKfz1X++/uCT59/JD+t7HH9B3oHv
EQwYMg668OjDq+V86QtHDySy/Fu8BxV3LinuJAGbVO1+RsrF6UWkgMIz7SadvgqHj/UVXtxBdjT4
gmvuaBCGxVtYUs9bCfClNlorSNgUnmihF4pFkIAF7c/RuzBmlCsL1OczlEXW+oF3Op9MBmB6fnpE
TKex2OOhrHl2wnaOTZ3ole+WpWac/v5hndJE4ZqjSHkMOlDxowil8wjPyXRleVoq3Vo7JEubwnGC
CIaFI3KgNAmRlYyHyKm7KLZwD/bvz0deAMgqRoVxD80DveZBj7wCKRhcPZtcw4wT2FqR/hb13NGV
kTmNwGexZa0dAJtWmEfKj/0QCWabGW+bgDGWqYSpIZbGlem1VIu1aMzQoUuNO0v4vVQlCNxACzUi
RT4/EZcd21hoLRJgBLhNIc0cdxoJSXAlhTOO8ILD+ShdGPrQWgN8CO8dgw0iLiiynGlPCvhTt/Sy
iRVaSwC+otoQKU9zTDsJ57uMvDZw+10Z4aWfboU28aHcNlU6xzlS++FN3VC2G1IHEqLLuuY05h9i
Lit0L5ia5tgBPOcaVtCwtGw7fmHXWBHNxOCJvkTpfULhOFZjN5vccu3ueWnxDa2QDhs6hwPQ8TEp
ux0b9RVz8M5Up288Kl9M6MRO6R8CwGAp/AnO99fnGygLrSCH5aRyR+hdwH0tvrtO7pzcNiYI54SE
U0Qqt1FfrVS1EHahFdxN4mXzTJwxHh3vHZ+3JYT7yH9u4n4M/JXQXppeVmizIRiaokzGmCHAn6O+
LSAtacuVL4xTfH2yPAVWVPcNFr9x9seYcCn3CMAfTgkthsCjB+PJW9fC1zQCe+uioQmsKCd9XSUh
dOIxTO/hQKaYh8wMCp8bDUBDq+A5YqqVhi10W2CFPHZ85KAT1seyLRKyVR5Fqlpmymx3vikLQx9Y
Ue/BHq6E4Rfuu3B7cex98OiHuq1uItD7VnarpSacqv4Q+Li4dWAwUvQHpSHIeklIWqa3QjfV+2VN
ONX7ofyS5ANcDvESDizjvK2m+UsQCKA1Eqj2ztew1AIr+j3or3h4cnOUVYYL2g7uizKCLdT50hcO
Pad0jY+/n4mC06QIB+SRO99TWFZthi56gG3NsRegj5yvZKkJVoiXAnnwTuf/3yZwKpEjhFT/lSYs
lW4HtxcmOoSLBczy4K8GPSiFQvDSDjo9SXzsoBKi4KTqULqcoc/yxPSYCjw1hSXAtj4tLmuDbwV1
xr2wdamLOxxO31u8dgK5BwjMRd3vW2EMGUEFYC4KhwUNjI15Nu1TaNuO50tf2Cp8K4hNjxuvairx
0ynMFCP1YnoOVRmfoXHnr10A2+HLKrJCuc4EbZB1ofd4qYjHzr0vSvnoQfmWMXblIw/xfDVL261v
hXQ3qx4mpiOSe8H4ZIm5DcvoyoFXvg+qR6pcqJH4U517Owkx/fk6l/rQinE3QWIRfKj6PTi9OD8U
cVgg/6Ez+U9eQoAITvj5ehZCxaf/TmaJ/IACh3S9B5XulFKUnxL6YH9/vvSF5dy3whwgMhi/OFG/
b/FOfkgdHyZ68M96wFpYrUy2pQZYsQ5XadiFBBFSO4lq8Xw812UFB/cMHi3n27AwEp4V7hS+iLUW
6QDDwUk8R8rzD9AvYSxAXAYnO/LuoBys4/OVLbTGs6Ke5FDztQbwiRSozWNUAHrelcW0P1/6wnB4
pyZ+2Jo0yIFQinhwVInYj84xN6ZDkk4TOitdtVS+HfjdBEzB5PSgfTr3WHW/wzPnqRT10/mfv7Az
eadqP/z8CJLrgDRBH+Pp84S9QD7U0GbPALAcoxK6rPO1LDXiNDQfamnKzlFRqDUIb94dyAgnH5Ph
AVzU18vKtyIbL9mj6HBG31NwwpoueYHJ9Cv16pvzxS8tVp4V0WE+pg6OCFPMYeAWM4OnYqjNYZJL
WlC82yIHVk+xLbLO2jsDJc2Oa1Wv9N3SCFnxPqQe0slQcgyeYXI/TVWzq6GDvIIULDiIsNIrXwhL
9VhBryVS9quk1THPi4eyhpYRyaAxE1BP+zL6e74nFyrhVuDD30EGQ45E7nEQgD+q+aGuoT8KqHis
svyynZhbAR/B9TYXTt3HISnefTjzHLHgBI/nW7AwlbkV77SnvepVjtVkGO9Jlz6weQDg3TxfVvyp
4z5ECjCDUZFkpY5dBbQYbdt9MrY/Khle+POteOdISBlzWGXFyEd4hOk8EA7tEay4lZ1jaXytQG+B
jE5hg9dj63OeBhduQzo0+NJsQRl0YZJzvpNOff3JpyC3wp0QIYLZQdoueFw3PbKAoZX/CrfPXSph
EknlyhllaaitqHcyfHKoFn1VahzoknlPWXdI6mx/vhUL+xK3ApuLcWIGjxxAwQxXaqQ33FsZhaUf
boWymLwedq/4eGUEyS5dewUjbJxI9cpyuPDDmRXEcEU1mdb44RTEKoEn5Oj9oh5hVuBWUaHEXGJc
kcL2kyYS5g3B1WVFW2GrkU1sptHv46kryJcZBgpxoVm3O1/6woT8T473IWpDCK0KmIH1MUkeyozH
bV/dhFTEges+UVgdX1bLabg/1JLSHl5s3IWAT0ZPMwGizfV/yg6k+NRFBq5TXTYxmRXEmPVSVi7O
BN48CrgPIZeRD0iZOd+K//QMn0SvLbIMuyHouQdRKZzWYjgbvgGVgS/i9IfqN8BP7Zt96+yqJ/U1
aXdrN20LEfGfhvZD12VpJrnMJtgkyfSud/Mf0GLDHNtJfp1v1FL5ViyPeEecpibp9iQTVzneOHYA
tT7nGTIxL6vACmmltYvnVVQQVt4j3KR+QbZxF/rRZdvC/6jvuDe5MgSKVdXs0dDyF1CAd13grRS/
sGJQK7DJmENra0gfRyOcU/zW664kN/5K9C1sOtSK7azjyDfyYInHZkhua61/IYd5GzXOV3jYdZcN
ALU2ZhNpPpYRFhDkzYw5Ulegddp5oZor5Je03dppb2Ei0dPfP0xUgcyZBK9jfZxy8dMZh9fRa9/c
pFo57i8Vb4X2wJirfIauaniOV5HTluwgExkZ9DC7v2imUmtzVtkQ4Pbf4IuCZrdqDn4U+XiXNOHX
88UvTSX6bwchO8HlAQw14kmyOwVrgD2sDfL4fOFL3WOFsU4V9K16wMeWBwyUq67hdboHjX1Fh7f0
2+0g9pxmSlndxZSCTkoV+xEZZABe9NtthdyUkQIXT30X8+mE9mHHdmwf5FCvhPBCkNmyOIpnTiiG
HRWXY/KchUDAFO4XOKNJ2CjKeX++DUuVWJEMHEETDRyVwAMEHNFIwDAh/Q574T8OnP/P1/GfBv6T
/edkdfMxxLSgHUxBxxNiuI3rDuJfj4DDBlOxP2wkt3JIIuCXs2s8zpTbMYPJfO6KF+70Mq7hBLiy
DS5MNXL6+4dAHx2GFZdrDFdGH2Aa8Ozw4EsHUuj5Vi4VbwV6PzK44/ttFycOA57WuzMCRoz12vXd
woHHzi8YwIz3i4qreAS2N6DwMxySDoQLpTc0zO86pKWeb8dCyNgKuXzmSQfkQBdHmdiWfLqvwwtP
ycQKdhh3wj9SBCrO6sFDol3gF3fSF2YzFhQXhOd//9I4WCHvlY0B2NVDR039o4NFtsr4qyPKL+eL
X+geWxBnIIStgDJRWFFgEFLDBxkgjJqtdP7Cj3etbTulMI9QjKq44uR1LIpnqPcBrxIrc3Tpx1vR
nhkpSuVmXezRnI97CmotvFjwhFyu/P5TRH8S6a4V6TxL01CHlYpn4zzlNf0CrPujadrYNHp/fgCW
uuj09w9hXOWgmNEeVXTJcAfjhbtWm6s+X3tYWyr+1HUfiw+npJZwsI8VC367Q4gzf0j7J5KO+cqe
tFSDtV3TYHCRwooJqkdk7MuK3KRSAKMG25XLesjasGuTOL3pkCqsOJCfzAdrOHMfMhX9uax8K4x7
xbVG0pqKsaDC7J/C8bmJw4ReOIesAI5GADvA+lBxU+bfoDZ/lkrARid9EHDIPN+Cz6cprFz+HWQ8
8isXZ26F3H2wK8oKn+3y1oT17ajC/fkqPh9lagvXcO3aw30PqLXOD1/91L+FiR/8nOXbZcVbkZwg
HbxMRYEtFX11sr2FfYEHhrfm3UXrKI2sUO5ZIZ2ijWQMR+2vxiC1nZZP2om+nm/AKZ7+d6WgtirN
dfFx2HiuhJlABX5lVkhEmoFH/Pni/9uuPivfiuOiiIoZjlv4+VLAS7t+VKG8y53uF5POCM9w/2se
UKThS+ZtihLmb7ixAQxHFhe2z4ryofD8pA6ZjOcIthmkgznvmK5Jgpc6z4pw7TRh65kWHD9vznrk
3TPZindgvMuV+6ylCqwQ51PrRng1l/Ekuh6MDCJlt4Hht7zsEQdpbP9GIPQj8F+SlYgrv/gxmOYh
IukRhnyXhUdg9z4uzExFwWYBXijuouoYtEDkhtHu/Oxa6h5riZqQhBrCNQrGTV4K1FxpTiQqDdt5
ddkCZQvqwA5z4QPsiLiAYzruXW+RPN1tJSnuXeWKw/lWLCxRtq4uCIyB2ykIEqxUXz3k4W5cH4B2
yPsu+4SntrYOVCwydazBtdw8N+8DfCiPZKblz3ICVmSlq5ZaYa1TJle+GgGWi1v4s216EA1FSZ9N
RS4SC9HwVO/HAwGsimon0AKU8lBcTZ3bHcaqzVb26oWZZHtzDqA+TKIaTwPtzaAiJekVD0Kxpi1Y
Kt6KAyBihUcnDHHUwPXlEGjwcODE3wKzfn4OLeyktqAOb7tl2whYmIUBbNA7XMjCavBr2zQ/kat+
2amY2lK6oKwpRPYK04j3L3naPWX9/BqFXXy+DUudZEVzmsBMpIKfUhw00Y+mHYFN5XztIXahcFtE
J+spCB1dA9OCr+wfjk/otS7r4bLpY4vmRN9nRcC8Fob53hb30eBBVb6/v6hfbJmcmhwoRioUHrY9
aLSNd102qxK801Hrk/3Z1sjJ3EBcGsJ7rSim3PmaBjMBJ7VoVcKefReG8zdOlgDHDGuQcHrsAkAK
riXMC8SWcO2F1xooI1JueZSMU4wsJQaLxHEq1E8T+jUQtbitxzZf9k1xXY/w4D+mBul9YGjAW/WR
dSXejSNG/eEHXN7K/CVKWq+/gqdHAOtv6btwXTRwmtr7Huua7ybgPHnsue8Uv9zUL/UfmP1kuIeE
HVd97+OCg4ByXATTTc/6Bk7rQhm44MBHzXuOTE0nCJYTOPGThk36CpfIc3o1RkPdIK1B+C7g1kkR
Xbew8E6etTEZAfEqcRNckWgWNhcOp7WQ1YZr/HLsiQ5e7jft2OAydWq35+fKqZDPhtM6kXgDhD4E
buQxDtsGjqlRuTGm+IMM9pVleKkC60Si3JT5wBUKXK0UxabFIsBG54dfqC+XNcBaBApkQMO8zcV8
BBISymOngjGTya9a1teXBastucv83NUNrMfjAM8813MQEnz9Kf58vgGfXxBRW2qnYNg7DGJAtMJd
He5fcwGEG+4JpVEU3iq5vNXEveidltrKO9nkPZKCInQWsrY3Xim/qUaSzZTolcYsjLYtvnNzBTOF
ULSxgh1buovgtn5NIQ7+jvsRoLLP99hSJae/f9jZSZOT2QHmIfbT2oPnk5OLd6Ez8ydw0KTd+UoW
1n9bddfXcjyR4DAsvPoL7fTRc2DRfL7shc3Xt3Z3oUc1yClo8aUMuEQjav1Wzk77p+bT+H1qWfv3
fD1LU8sK7sGTMxs0XlcrGc0hHKrzAK+Hjk+B/pkZCB+5400bg3j5eb7CpU6zgn0UTUVck2LDD9sf
utVjnOf5hXumb0W6CMakmFNsa2zqYTKsiY+dc3QvO0zYQrvRRTI+WAMYk7aqjlnYlADhde63izrG
VtZ1AHiVSdviu6bRwTFrmPsDH7nTSlgvdLutrAtMDY5fh8McPLGra92EBd7TQWk4/9sXZqt3+vuH
cKMMPn756ZMvrMMjr8Q9jkE/WD590z1MSM/XsdQCO6QVMdrg4xgE0oa9Z0goeJ9rDfD9ZcWfqv3Q
BJj2N0VWlPju84PBuS4jMGTdZBy9FZ3HguwN6IB/K0AyNJzv4A0cQ7HVl495M00hqLqgKu/GrnW+
pF0N28tgoAe/x35yDP1JTUeQJL12ZQ4sLIrcauIY5Di8w9Aszqd2vk1dYkCEjIovPMzo4XwvLlVh
NbIreNPyhtQx9qz7YIDzuk/jTK/dry7MAW6tVvCllNwH9z6OCodfsQQkkUqIC79FbA3RWPp5OJSs
httll8cTn9WXtuDDVRbo5jIjG8qtFYpHBgnQjQvzTvjPQg4SXgEf+SKn+ev5AVjoIVtOpESTpnBT
Rw/xbLwN+8gFA3OgjxeVbks3VcBwfi9wsh8nmYVbpy5wC11njahW5s/Cz/es3cF32YwPQmx7CQPV
+7Y0XYhrNiNBeLysBVb/z65WSOaHmSZjBJ7VZixGsIeApYtWlqmlCLDun31QK1VDUUGX5m9dX15l
s35FSs/vi36/Lces+nrqIz03sVAA25mU/Z17b+23L/S+LcdM5UxgPRrU8eByEBzLIwUQ+PzvXtgh
uLVD1A58u0d4HMXzCGk07DjiJqNPfpbeOSm9bO7z05B8WML7rFIpQSJmHHkhg23GMMJeBoTN8y1Y
GFhbTxfBSn0YCXb/AhB2eh153AN8tS/4tBvhShz8PV/Nwhiw00HtQyNgmJSEPpjw8eg7jtiYJgoB
yXJcsAnPV7DUjv8ZibyTQ5TXMcyPnytQgXXvPqck2Z8v/r8X308+F5k1CrBH6eFejAZ4FRjNTnRF
muFRwuLWBW9Xtga8Jn43seQvUMob5BOv1LvUrFN/fui3pghDkOFNtu9mRq5Y2aeHYXLECwy+m8P5
pi1VYW1uVd4Q7dKuinOdiAPp8ioWNfOAf/XCCwfH2uDE7NRuUjdVPMzV71ZWN0Cd5vj4mlcu/5ea
YK2veoK3kwbELcahPwRKbRTiRx546mEG/HK4bAlk1hoLa6QkgSNOFc8q+OVV5TXc7F9EMa2cpBYi
xJbX8cHFUzpSSpEY3SaA5UiWfQl0v6ZkWPgisuV1Oe2aJktOQ8BAnONayOOU9W/FyNp9VTr+Jmlq
vjKjTjH3SazYYrsWLr4G3GVgJhS5K3KYqupaIWWPwBkLRj9rH5NLPWaFfOQDOOt1OPKTsSfTCcWX
OsDXUtldXxQZttAuHMZE4PiMdmT+tCMl4w+dgFv1DCOCC0fdim940eKufpTOLiWgHB8Ll7j3lApv
LWPj5L346VhY0Q2XTmp8X2NaIcuhRj6pBPo34/B+RKIK8YZDZgTczvH+7pZxoZIQeVVFmLWvgEIW
sahSASt17jwHAO/isQisNw0EbQZE8ZtoKQEQToyZhNVwYX6zmvObQRT9ccqzARl7egR3IsrAEXFr
0AW/ZASpSk8qyebpIYNzcnpfiMyZd6x2su6OtQw20Ywm7bByrFhYF2wBlZtEQUqFLPedAXJ8N1Wm
D/92XMz9VT4i52tlEP8TuP3vhMdFz7+rtIecBviaNhw2FeE7rUbvD5xF9FEnSfTcdsMbWIXftVD3
vpqn2MCm/0o2fflcQsq+13XmbszUAotSwcy9YvyJRT7dFBFY5pfNY2v59WZf0lN2/z5N8B43RGV0
O/rFCZjgFq+XVWGtwBn8uYd5GABOL7xvXXKiicun0pkujERr7cU3/QRQxljGbO7EpqIc3sn9WwQm
9Pmfv7A62sJIuBLV6dyZErc2TUWRRjXBID6aIEnZzbV05mOA1PXwGv7RxWWiEWqLJYmMPJ8PXonL
bcffcxA1D6msDz7gL5semWIrW+PCWmw7Bma44SRMsTIGTS2HZaqDdZhOR9jcA7PTrb3+LgWatRQT
N811qXQZ+5XOXyDd5w9hlpqfpiDOyl30UkOsGIOWIwU0Ge48aY73j4P2DIEKDwkNeT2HdBsOq09U
S3catnIRaAmYDKmqjN36bxK+Qca972eg+Qq2M0pclyTcQ6N036u1C76FpyVbwegYAVYAwAPx3DhX
Gcl28AoCLsLdzhJgMFLvaSUPBlCp87N9abSsYA1YUoZzFUQ7GPcE/XVUdR7YvRGkEn46VO7KzFuq
xYpZD2X7OVxkgAbR4ta0OSjVum0eK3wB7M435DT2/7vunriT/5yO4fYm83zCI1kQeP3Bz0kKZ3d3
7VJjqfTw39KHHBe6DCTG2J9YeFD5lG9hSf/3sp9+Wok+HOxdX5CqCqpkB6j00U3Yhrf+Sscv/W4r
GE+Oqh2yi5LdPHOkdOGLgcjLdhL3NNYffvUEp8O8gwvurszpjcr6q0g+quKy3do9tedD4dB5ugGm
DHCIxSiPyJ8sDiZ3wEQsDuf7fGFG2m5+iRfA05Y5EXBVMEMOGwE/csf1QIzP3s/XsLR02O59cAhW
iQebnrhp1DvN5RvyJ+9h+fCkDDskjv9ghgwEkKl/r8XaPF1YGW1Dv9QPUmegOo+riYJn2CbmSCRW
x46lZIuHonBlBV5YpWwvP2cyOPnUKocTKbtRjN8lQ3I7snEPniyy2cUt5t28afRlTp6Ay/47H0zh
Sg2iXrTDbYczHppTZg28MMN5d36wPo8TYgseM0iJZcWbCE/d/m0KR//Jk98vK9qK7ikzJq1TnLiq
XiPTXzdYyivv+Xzhn48DDNf/7ZcBGRxzmwKmWIvgWwJIljO8hd2PGncprKHPw6S3eb0ml1nqJCvi
Z7hpdUMvctyNpu6uzyb9N1FNtKYL/DwkSWTFfAQ5Og9KD8xX3gJNCkyPPDgt+auHZHZWtrulJlif
QNoHBS6QLEJO/Lwx5RNp195jFzSbxLbg4/5MYCSXZjGZHDbc1GVRs5+BbyADgUJCHTPgMUEtgtU6
rIhn40ZPY69auQeOPu1/ZvOoeNzj5KxWzrFLTbV2duNIAvea/vQ5qfr0uhwAfj8UQSWc7fm5t1SB
tak3ed77IQF7S0dANR2BKp3MAS7vyKI/X8HnJ3Fi6whVX+p5SITe6xaGnWUyPOZJfV8m6t1zx4OW
aymmny+axJYS4sjoMcFq1COKDGcs964s0mbTaecKbNUV4fxSJdYyAMQh75IelQx6LDdOTe7pnF+D
FPQKOPLKrrlUh7Ua8EzDPUYjWaGg86Fp5scuHd4C33vHZc+v82OyMOi2oLAtw9B1WdLvB5rVm9AB
o0sa7h4uK/1U64dtPw2n0uUOg1kNEog3banS+ypg/bfzpS8sMLZlH8dVIEjmst/3btdsch/8LNFH
BBRTvpamtdQ99N8G5GokLd7Oe4DnsvKryBUcx3x3DlbOXKfj5v8ecomtJZy9bJS9HmAErTBBdQf3
fNe7o3l41QjwAsEgzIK15MalpljhjfR0NrMQAEtg4uqD5zbNFvfPa/6JC7FtKwvZSNlclX0HIFS6
94h3zxmk4FEn/2qCfLpi+nN+zJfqsQ7uepQwtAumbp+Q6jn308c6yG4qIR94N72cEpZWNpalek5/
/zBzvVL7DpMYGcBYHxSeuPFE/FyNgIwFwNlO+Zp4aWFUbOWhM4taJhWDDxZyrXYR8g23WOTXPOEW
IiQ4/f1DK2akxiQ5oI/7QNBfecWfYMXxtxXpyqlx6cef/v6h+KzO6rYVXO+9KAs2DuXILZiTdn9+
qBdWP1s2X5ESqsoWn2dtonW2n5Se4BOr67w+TD4w6geuBF2z4l8abyvQk4ElnBRoCoASv0EXuMN9
5ttAvRS3D+G1MGuZGEuNsnZxkSVB3/uox6lx2yW9EbxXo8HmC69CSP0u6zkr1MsCC0s4U7UPhVGb
vhiwQSkJtG1PH7s6WXkgXZhctoIwghdFX3ue2g+lHg51FlLQhoPqNp3IeFkU2jLCqWa+P6tR7Qnu
AjZIQfg98+K2TrOH0R9+EdmuufctDL+tIZyzms8trpP3UVQBeeiIY126BbKY0oegr/42clj5gF8Y
f1tL2ARTANBzIvZ5OYD+yL10U8yi2Sh/UBtA6lZiZyEyfSvwE84rRQof1fQy21ZpSfBOU+iVk+J/
wI1P9i1bR6jJNCcaeMeDgmo4KPEaO7FDmYKjDAPj23FEVnvpmFePm2ukW99HOQdPrdKgqkrv0HsA
+p2f6EvDZh3/E4aqwPsU+0z2f30W5rDbEy+pJHcCFoa+vMx1gNiWfnhSwcPFBMA9d7xNNDi/26r5
cr4JC0cA28+vJJQkJZPBQfq63nI5Npto9JKrpKv1zTCn+hs04TQu6yQ7nK9xaW5YqwOpoMWc4bIH
sqapPJDBSd/e+KQCC/yiCmzVoehCjW8VER3CLNy3ndxU7oUHSltyCKs92U8URQN1Gs9A20cgbl/2
q09z7MNmBnhNnmSBRLecLMnCFMlHtdTBykxdWCxtvSHsgZAmMrV8Z5AP4IFD2yjx6PrBSkQujKnt
4wcwJA53dc138A85GI8+8CZ/Ot8vCyuWrQJsBJFFpdsAbwpN8VbJCu+CM5mhUCbyyGEo8nJZPdYO
DFC94OGY+IdaON0V0nqn5p1q5L5cpfU8Znc9TharH/f+f5PxkyXM1m0FE02aoZDVPuvM2JgtqYBK
F/vWQ2oSWKqVRzALMonkt22maBTwDSvnCad0V/CEQknWS1A12kr4WX0QQIGW9aaaS4C1smRykp8M
AGGoS8um6MvNpNJRjcjKyBm5iTLwqu6HLhmJf23g+yCh6vJGUX3lSM9pv7SkUWYzUNCT4FfkwpeU
FbUrxXYADtyIwzQLEqS7SQ7A2Pc8anGQT/LWAQ82LI6sZP0WegDx1QNpb1NVs/qu2pn/Ba4AGd7B
LJ3gBg7ddbIp8Ck5b6LGkPYIO7LsKEbfvZuaqD8RoXODj6o6qp0ubryE5z/GkAjn2DQFT/UmaFV+
hPzQj8eGV7F2M/VAuwnPaGUO7f0cZiWgFTWDY20bTPUBt6fA/xZmTA+eM/NNzvPrKovmtwyJAK8N
2MEAvh4qv7luQ+WdpnDEtlU+GrNLEgbGa+GGm1C728rne0aj/BrGV0McNh09QJa6K4X3B7Bn0I4h
UiSBAb9ZAsqKlINkGONpqGJJI7lzB0W2OWCdnVvgLW6qnjOfbpX8Q7uboh3lpjXdlsM8GQy4GzjD
gopwiGQWd7I6mukZzjbbBoBMY27qFjsaHKkzYIc1DC3HFjuDhnV3+YPPVVxStwOcWG+67leKNR3I
+g1EgQ+Kz798/acjxR/gHH4x5xfSpu5mSe9NKDaibLbT6B76Cn0F4zANTZL4MQx/8MXmm+eRvqhJ
HeGntFEqv84pekyojT997SKxy+buNhy+jWl2jz6/Q9LItWfqX6rsvE3dYWtWU77x8vkR2Styc5LN
b3sINkzV5s/Q+cLhC0D4KxMhEdk4QwfAac/BaU/a+4ymSQwBNqs2flmpay48Nu0wN5HDnBY49eGS
T/WgwROwaHfTLKN7dC2ovdhV0Aa8S7Yt/80met015qUotL9Ro3esVXWbTHwbFOx+yKqDO4V3NBm+
qyH9WmTDO/O9CpbZYoecuxIZrSPSWp3slU7pF913j96MKScl24R4hNo3Vfarnb2fpHFeecR/dXN0
VwGC3E7jjXbNLnPo15H58H6upy3oqO4+kNlbCMMcpETvStrfV3mJeVEPv52xABzZi/Y8l7tEv9Rh
ivPZIRXwfRo85LZP7MoF4bWMyAvL2Y4LFQCxLZ7ZDCPbyNx59JX4wQEsh70pvNuGBnio4dHXYazu
Ird6ToEkmQpzWwXh3hMDKBty59QlLvSvmR8dHELuq6wWcNju7jvYD2Wd2qWZew0K8RUMLYDjDa9G
YmK4ldykWbORBbkBqf0BiUKAJuftXmfpNUCK27zMvyPcNnOVPKTp9Jq43Q4cve1MvkdT9FgO5uD4
wQZ6uu2E/RTLYAbJW4N/F1F0L1C0GEcQ6h942171MzCJpdhDw/yoO+egfXGfYkrlotkD+rMfAaog
XVTslK4e0lxd6eo98H9TVn5DmlTc5CGSc3AqK70jTbqtr/grzTN8MWZAdF+LKH+hIb12BWg3KT5b
AEWIKVfFDrl+t5S5hxI8oY3MMaahGqvbbvQyAHbDXxMpDuHQPjKNnD0xsF+wysYlVviLCnE/n1ga
ZjimpLmdovygACjY1G4znlaMLwBxPTbjDFg7fakNxBrZhDQ+ZHfiuEyjdM/d4BG7ETxhRvC2W+aJ
g6/d5CrIQBKNfORqiK4GjKCaMSn0bsC36c74Q75Je/jLaYfz73OZNC9AxkVi0/RmTvZa0+aLLvCe
s4GUJnjsachfCmOicBOMjX5pSD7tZNZi+EsF6HWONOsp+eNNSm0b2I34W/xf3b4M9eQ8cqLhm5wD
NN7EhUMQ17XbITs+C8sgzjnLXnkNnMiWelELaEFWBXLje+icb9EI1ukGSQnwEc8LHtTIqBdJvwlZ
r7/wYWi+1VEKj1vCsaTuZtiptZshE/Xe79y8AppCzf2NwiX/YwJrXLafEuiJjl7rVz9DPDq/hQFu
sVqlGKDJvXNHTcuBnK9wRBmkOXHSjVagm5MIghlvJmVcO17/kznQ8gYTz7/DxpemW8ht27e2yfQp
659vs2FubpMxD7dTDRZ7RlHijprKba5ZJbW3qxM4nF77xTREt6JOSPnuO16nn0lR8xeTRhBg0MoB
rbwXjvjZmcz8TBLafAvL3sUyIfi1wbvkHQz9JrMX2PXfp0oMZCc7Ed0hp+2trCPnpg8AAdz3nfQQ
YoMT6V3VhcjAhBaLHTlpvUPS6wbY5KqPsJZr+i2nYfH9/3D2bcuVIlmyv9JW7/QEBMRlbKofgH2/
6C5l5guWSimDWxBAAAF8/XFV15npyumqPHasyspMJWlrbwgi1nL35b5mucFjU+PAfBisNQfkWRcP
/RqRb0rBgAKJT/lMz5OW3XelLSUbREKNnzEJNr8XuuzTzKkqXeuGHnqPhdeqmIM3Gkxhi/tIzV75
ZLkWuItfKuh1YBs39NcJOaLfMuKG8HZtarmzOJhudci6e3h2NA+L7rp9OMoez2DIRJMMhgFDy+ae
7DMzi8OaKz+eQi1eCrwUnlLeo24I7fpkoWsojwLzeIeu7IoUuThfej+0zaaaacHujeyLzx8Ra0FM
gDt+G7xg3CJs3QaHwSLP4WaE0zDS7CccxN0SIkXahLLBwbSE9Q2bjd14SDG7y13kPmnhz0+hJfzR
DL4+AmGPtkXTuF075MUWDtzBXkZ8uWLDnL6yyestoihcmVbDIPahwntaFujXPgKREymFdxctGAlY
WAlBL8dVxP7heUuCY2566me/KVNTLtEEqoVLel7zSUcJX8PquyO+vo1Ku8AbfcpPjXP8E6dKJ16e
+wlkljRxkd/gr3Q4wdBh5QJpoRWFW9Z7tMKtOU9gR87hxOG6ru+vhQj9OVmbHlvvMte0vYdLyOwl
mJ7rXsd5EoTGqB3Fp17K8KUuMpJfOoQVKwzoItvttYEvdZEiBNHniSDKnw7VXATRZm5Q4GTxvCJY
ZD9jtnnZrJjS8uJ1mtvbCPpfG/szn+2SsAhOYVvYpIPNzCuiVMzb3GXfayxU58WkXutOwXeSj9O4
WXQLyO9Qh24Y+00bwI1F1w7qI5ljg7gtYDmmk4pVcsvgw5MYNjvdJwi68+yUdK2Xj3EYIn0dBW9D
74uyDL7UVD1EcAlKBtV5GRq6LntArtU0xRHNGPY+x/XjPAeqQQEolOoOKoNCd2V5hAIm8wp/w6Nl
8BKCErs+0Yb2bTpiF7xvepUVZ1dWUSLnFTHmepnbJUHEMPG+ouAZlwvRSgY7KSIelAkmRJrwLLiT
4/s4IjXxwVUeho+cbwd5bALn9yGkO7BQXpMp0LI4FfVY8TsTIrTXxK0ZRnt2U7BcsMeIZRsUpV9v
XKE9eexGF3kp0iUpuXdd7uBkhov9uQVUJ1AjBhNB1NpAnxAcUE6JqqgDel7r8quaP8SCjgdC7kLd
NSYu4Jm1xqQJmhdSobRI5zxDtrSu5zVKbYiCURMU8pBnNoW8SnjWLWmTtdF6KXvkbd1OZTiPm3BB
KPZGYDHOuOazmjeVFgtPc0f7at9k8PhNF9MU7xjBGst9q/2ye8G9WeAdgzzJMaFFTsYkwwM/JaRz
MFJTxKLA8iENhI4WwZMVOMSJZVuM+3KbYHTZ0FMYDKLeNxi6GlPEs63hFdmO/LW2DTafdilzs2la
5ul4ajGGvnVumiLoRapq+NoFlrQkVo76EmE5Eau/FX0HZyOkqeilecBEtlkumBmzIukC44VIBsx9
eSgwqd0/VitC0ZMP79HmdfSbrj+oKlivGDdSQK7CrHokomjze9li7OOWuGZFsFs2ztEQphar1z+q
ri/pWwVxT34qWUeXXcv05O0Jnd3yVIY0DD5DohzKN99V2dU3k3eExmj9JmsfZgIOo8OKhBlEUwjp
dkfE+E3rHp6i9FMNgAwUNqK+2F3D53q9qqLtxn2RQTl0GxCyyudSLdaPPrJCeZAY7lczi0sibRVL
zex09BG5aLCLtwyNpKlFZm6CmUAQm3jtQgSqdSwplLcGut6VwyXgXJplDR7ymfQ2wfxJuG4aHJ4C
DxL+6nQqKiuzFEdklieY/IKhd+np1j+SD6ecfVuW7fKc57JsE9XAwaCMq6Vv+a4u27A92FrbIZ1G
JlAg1oLyfEVoDDJiv0XYpT5xMWN3QPMAlWJAOzafIDLlcCkc6tXbLIUOHxUs9ymA8QXKkAw7EEer
q8icKFzg8RnunxHOKUAedQGlT7WCe3WwW3GPC7LC+wyd+8DnJvbX1kF+61hWrFVc4oXwALlxotEz
Ug17dLiIc66q+5KM1ke2b/uxrY1eN5BxG8kgG74SbwjKOR5c2FUnN1uV1/GMaGC5hyUCcK0Z1kHq
GmHPrO+lGh27uJDO9s7WWNeHaVid3I0aVsNp54JsOVNEi97CZVTZR9O2GUDmBaQlhWcGDuBveRFq
dlonI8gVkECfbZvQC7pjp8awFmij6sGVsZupwOouVFHf+BQz3IcZgrz+YhwbCkxAI/MSlaxc4s71
0j/4VNrhJrKd13wNilnUZ1ZTC9ShyXWdv7Wu7815BGNeQ7m9qPU58/xyuKsrHeVXDIWV9ABrFVZf
xj5ABvKmGknNMGfg0ex9RYbLjH6jn8bXCeHMBcoD4YflMS+H5WOZaBqoGGLyiWxsCxuMeBqWJnho
PCmONNC0O4AgnIILaQtEKye971U4fSFld2mnuVpjpF+4d7SMGjsiQiKHNtaYYabYV4ug/lYF2ri7
sBVI5VSiqP2HCNA0+Y5HJg8OkReiPxt67AyvSkAyXsa8MlXxOkE76+Fwo101u8R2POwPvjeR9RW+
xPlwyNp8CG7GniBLFZu4vHAzNAcLhHk6o3xj+Rc6GZa9kD6iwwuZF6hXkRHujbjojqoVWEe7trAS
jXPmrz2Ju6bx9I3gwzq/eUgnpNAj+A2GWdNMNkVUJ9ypkZ2KrAmW16rnrToOVGB4AOAbXFFheJLr
atvUhRLv0TBm/iO6m2zeTiiDplvie8J7JDYQ2bHTddlfZBFVawp7xbm9r705MjXel0OuR2wZxgHE
pVxHTlzsei6gbZfl6NDsW4l5gdnPPHIYMkt0DWKKCCSsC5ywEzpdBLyhHqSArMK9ihxr9jPEpWHK
8tyr0oaINnutWevQg9KZ6A49ZJcHMkbMw9xCKMcGVkEJVLb+KfKLcLrxGwLf77XNhXyc2wB2UsKv
8uHRo0Zg2XHiQYtWsLyE8WxEVwBaFbfrqa2N8WagLlFfg0ZRVYkfiELbX4aix3v5EP9V6tIhbbd9
RNEQqDYOS27lET5o5QB2uvnYCVQPnIolCEJkdNOTLGgTZFGM1UtZgRvX52bM+kXGRGDhPbd40Ohz
X/YLBdhCcCbQhNfUkBd4JC01TdXAIyBHnE01piMIaQE4eVOvp10142n4HJHeTduAV7Wf4JS189Ez
aig3EVD+s0Qp44aY+o2ejqJ2ojCJZhp8moMKaUip8P1x79lljU6g3nj0RKhsRxKPdeZP97CtLQed
OAvnkHPodR+5eGAY2fJSOVRBLtFZXYKhowtCzXc4uXHgNAMIgJsuYBm95FRJd+sjw72EUCOyeQ2h
A8WGauOpaSu1lWWO3R3zP2r4kunaDuU20k1RNnEGaxo0ocLoJjJxnZdLgyx2yyoRsyF0HUlCyzzr
x3oFnIuevRp9/pKtmoojTndNrsjNscNWm2iscE8CaKweOCU8eB29EQVkHC49ad7klIuyScoSvWwW
R3qGPUbSwOo2+tpDmBG6OKMeBUaFtxFWeYyBurE+8JXkxRuyVD8U8fkgoqiJa4s6AOwrLZt1m/tr
5G8RQluUd84TskawHOslSaidluEZ7e86XjFhQ/3Ul3MkDz4GcOfvBUa59E1QSsPgnFLZcP7UtF7W
9ls8u/V6ogBmB9SEIuq/swwzkbCsG/Cc7vOGO/9iSk+Q59l4kj9XUSUPoRkbBM9pxz/n6MSnr1Xf
FDwtZxNhuGbu1xLVNM8AnWbjVCF9rR9nAA5YwS/MwZ34WTg8qp9EC8lonXpAgAekb8h6cnfQclbm
eZ1gFRsPmD/QicxoHVwXoLvEoMqD3fVWlHOh7pUGoHoaZs70YdYk74DfMo1OJgy0Cp6YU0sbxrJa
sjCKZ1vXTqIkaats1we0FZj5Ke3oJ+vU4hakmHCcvVPbRGWXLFP7cTj4RZDTp4gJUxc7zBNloYqn
qKi7dC51xQ5RP+R00+WrdH3aAfDWKqYYOIcLehkoaGxbY+x2IZw12wa97DeYT3pHbAll9q3RVZ5v
1m7JZhE3vG/qZ8m4rw+L6bKzUQG6Lnzrvg8W0JTobIAu3y11Xcc98utjjBCrEWgi0X2w6RV6pGPX
zgh6BqgRgKIdxsHZu4ACScxPSytpgehJ3MDsaIXsS54ghojbLbI35vy1wJ8ncKEPxjG7dzkCEkEm
u7I7YkCpXfZwX6RPtMGA6SXE3qy+jB1p9XNPRbluZ0mqMVUy5ORAAoCrCOPN/eJa2L6D6TYpTX7p
uZ8FNxgp8zEXSww2PSQ3rSXmJ+JqzENFN1i+UXCYs4CwTxEpEZyqGFnGK6nC2ftk/GHqimTmADe/
O7+tF+TxTHWY77ibovzT7KZuPVe5qYbUn1soMWLNirGwiSoqFx7xWDi26TDAWieT4TMOVpP5Rdoh
ZyT8MgdGj4kzPdIqsCljPD7OsYnnj9PaifE5g8ONeDdD7iq8LKoF8urRtjFLIg26rwXoMHK2oYz4
UHDLcu69C6ZmLEDgtjet/iRWQ/ObDAy9fOKNmbMCWQ4R6Id0dgP2zz3sjEa9M3WOmKmlVau7KykJ
5B3mwlazB5HE+WeRS6WLjce6Kju51WMm31SLcnraePDDZ+fBYZZCbLHZLGufkKjW/aEscaDGC43E
wyIiBDLEjWMjf/LKybqtyjAXd+fE2FSfAxhcySQr8rq66ZBYK56AVyoso8itArVoht5qvmPl4PUP
raW0+R41Fnkns69qkkDir20Zo2zKmrcVIjR2blZeBt/7eh0xpEwQffMcVvNozkvgtP80Tawix7Ud
5mHfGmgpsb7bsGtP6DjhME5rMqrnYM0au2kyguTPEZBHcBuiGTQ8Br5C+QljvEu7dRTOkdvcINaq
i71JNM0B7A5DrRBNoKR4HNZZVRxKO7Dl2zTJgtnYcDv7j55VZtznoeOQG6C3Z1jKTa6y/RI2vMTZ
5sFX7Qm2LrIBxh2F1dHkdJ6AP+HJepKC1BrdimRENQcQFjoDfr3I4ZgVlNOYrhHGE/MMsPNdREyL
6r4TOqNAFKKAF8gaDquyCTYWOk8bXeuROOkui1Qg+LY2hzdguI14Uc8vnl4w5Bjn/kDNuEV1NeFA
Nivzqy95busSnPikaHUpl0ypm0X71i0AteEkgVCsCgUtBx1l5MI2sl9VDVIFJQPUPABuTQuAPW9L
zMGjlhrFTS1l6fgBlF1rWLLSkvc2VZMcyRID2BNjuXE8HMUjJie1xjHbh2P13HpgTW5RHPTdXdmX
mXj3Byanh6gqaPSU+1FDHttlrPx7QYbAm2E3CfOPV/gpZvOMiUONAw4BpnjKaEoiNoiTa6dZ4Xmu
BDv74Vp0d6Qd4dVTY7Nym7q2dYfmkZCMJFXTjva0FGIpLzwA1H2XRa2bX5axzUtgTTYEnDZqAfTK
Dpg00hHh0+NaQ+iZfIgxonOehyt5E/6H9myfQ/fLASZmSw8AufZQZopgbPcdLaJwGyAEzL1K68Jy
OzQyC09dVk0AmFtqIzcdAIsrWewXRqIsHuAy76MXAADWJ31r1Zz09YJRCCwOcFdHgLzheFlg8N+o
mwayseoMK/pRPHe9D2uwcNaL2XTjMLgN/JCaZtNUCzkDeyX3JfaKOpY9SKa08L35i/YGtK6zQzuJ
vpgF75m3qgcKdA9hBIsGLiWLe0+FekJLEQQOPFrj0zgAT9mcVBFNYMlkt8CfagyrncM678CzQIx8
RGlH69MSiMoesQlT7I0sC4aULQ5E5hy0Hjq8WkVRWn1Ue7d9gD3nKtHHyttWkyKbUFDB3lXdrJHi
vT7Dg4QtiCloybKSBGEGzHsKnJpf2xrrjCX5gGPo6kVE1IlAGWBScDEuiz1etMih+Fin2MRh6X8W
Jl/px+YjUGKPJQHczWCUmhCJz4jQkIa9TbVU5A61e5hva5BHL7LGUN2NQpdkthFoDpcCKW7AK/ZL
E8bwpQ+CAVbG4BKw169K+7cZcI750jTNEB6afC14EwMQQTNjFwg6w0W66VH5tP1I6TG3Ukm8p9CW
3F3LlTdiT6HJLa5gsHmVTA3ezm6lNrO7quRddK4YPk9MHYq8+7zxvSXO9GrJHqQucrXbwjY8VrVz
n1ovzOpL1WX+S19zhv6ttF4Xl0E2Bje+GUh97vo8bG4NobzcYQKtB+yrgYteM5nTLOltYdq3Cu7H
6IxmmAjsTVdUmKToOm+5ANdq6x0fVMRuvRmlRhJ13IFFoWhB29REcIVOIKDTmN/MqI9NuIrYQ9hy
8hlwoi5R4bUsi2uHcjkdPUj64qmqCI7YaZVlghH55SEUpjPJyulaJZlFfRQvWKXksMgsegFMD3OJ
PPRQw6P89r1tVDEUZ6Tzp08Nt6gP8xbEBo+ZXXKcxFaXUbAbzWzcQwVHGBUXdQ1ryrBDs7XNMfTC
76JG5N4O3pB4Xou5RGLyWtDidV3nud2gTctIHGFQiuybemjXb9i2yixhIT7xBpWdnE4wCPODjaoQ
AHjJjMX/95ZOf2bLYKtNFuG5qYkGDAuJAwHtyj0PvGhukftMUD/KDY6Nmaewvx1RVndDeMFdq/JE
42R+C2sfjrvgKZGdXrKoChJ40i1Ngu0tg6xKo65PgoD35XGR0ci/z64LTiPLOc6VpgAEANnHwu7E
hN0w7UIX5KkAvjCdopnNKrUGhe/GLEV4CuE2D9SsMut4gRs1kkJGSpgBBh9UnUjqZtUObxgt6YH7
NZtjjvLcPuLgCco071kd3rQ9OI+kllC5kljjFwjAeUsfV9uHPNGBdmofGY+8itrYzzgLqL8Na/DC
CQwJx2pDB9Wexhkag9QM3lwnwCLkDcg67cXOX8v3seVGx1XegunFQ1a8IWrE6ZQzC6uwZEDZSTC7
j1Jil0sOb1AzWQLKzuMduaca40bQrUQd+H2/JwgCqx3cJc5jwBYClRG2v024ZlOd0mHww7Tv+uHL
kGdVuaUUu+KOMy94y2eEw4B+dpaVu3FAb5nATEDWpx5ezJgodpAppUqNXrDRzq1o0NDqnTApO5mD
r7zltW9ClAHL0pVgqEGz5jfY42t1NH6Oo835geapR0EyxUzM9YD1wpv5xnMFnMq0V4GTQ5bZdJE9
DAJ12udlv37JeYU5fLgTvDM1Qw4QdxDl6sSHGHP4OgL8Ex8eNogEmZHuAK33OIEdg9246h+nShJ2
zKrVAP9ZtZf0peUTUHdB2QN03MDUDDKGGwTHdGJt58/ejHMp9lBD2iVWrLDZeW5t1z7PHbTeIgbQ
L93G1xFay7gXbC08NM2AV8o4wmE8rDEAY6ubGLqVERprR0bTyU0zhyz/bKNxgaYSyQ3wU94t1QT0
NO0VyLUMsTJ88vy0pzkkST9RyP1mKPLvNFM/KAcZ6jhtGltvhq3aQ/C5l9vgmWwCloSbYIeaLw5j
aHV3VTol2Sk4iT0avk34rU2wwuEZ9xOx259o6X5MEY1qOs3W4m1k6hMRfWzy0wQK6q9laH+mbf3R
r8rAql1mBedbH8/ZhoErRbqNKUBPIpcrzj1mX0DT+gfhd+MGVQOakgYydAe3FRNzMOn7oYIQFsZs
P39PHxf431z4H22uYHGK8L8FIlF0xYHd1oMI81uDAwIdbYASPnayW6M9XA1hAzcNio8JIN9cJgDJ
zM8i4P9ECPijIZaa1wHceM+3BrtxnRY5DnGeQaeA8zjcgxRl4vDX9+DPbvAP6uW+s4sNKWXbVeUd
f4ADTKlTXwPG3VeF6d1PRrj+RDT5o7sgQMhOahdEWyZUkA6wytp0RVv8f36IH7TJbR9NFmYq0Xbi
Goiu/yw6pWPeLj+ZB/yzi/SDXnLoYCnRqgyjrchGiiHuOmSyvMIr6WdWAn92eX4YVRigCwZLx6Kt
CLsN5MGQBUBx/5PH7M9e/IetJJunAi5wBVRVAFJj0U9ZjC19+skO8Sev/qOnYFC1FJQzrk2wahbz
QSJ/djU/Ear+iej8R1s11vvaYSAEyybnMnizTfFx1rMF7kE+ygWo+EbME+wxHRi1179+IP7s8/yg
Tc6FchzeUdEWKdrRS9j19lr67Gd5ur955vyb7YV+PPH/In3m5ULZtKhwq4XEIWNls4AZ8PHP+4IK
7jk0jcT/aUK/YbuiLR/LtXgE25upp94UWfeA8zXf9Ev9Nk80bzHry9fh99iG//g2/6d6N7f/fB/2
H/+Fr7+ZdukLlQ8/fPmPR6Px7399/M5//8wff+Mfu3dz/arf7Y8/9Iffwev+/nfTr8PXP3yxaYZi
WO7G9365f7djPfz2+niHHz/5//rNv73/9iqPS/v+6y/fgNwOH6+mQJX/8vu3Dm+//uJ/aKn/419f
//dvfnyAX38BSfr1b5evC/zs3//Xr71/tcOvv4TR39GTR1wS7pMwlAE2Aff++3eIj35fMAkuEEJe
3NPGoMT+9RfPD/4OZ38iJQNNEPjyY7LKmvGf36N/Jxj4DKTkPvVpCJ/9//sG/3CL/ueW/a0Z9S30
ZYP99ZffrPP+Z0WJAKb1nIFfZEJCg+7/GLbncw8NSs5EDPnZNupeoHyfE5CVB2Gq/TBVU9zK5R66
yGeIEroYE5xD1a1xrd2QBJ8d9HQxeOPYeew4IjKCAnFVy26hwzaYlh3j4oi2xMdYCUSEzZP0wwEK
Vf09hxWVH0RndI2nQrR3ht8VbPz2L3fj9w/7hw/3x5GNjw8nmI9rKPEfKeSPlcKQ1b5AJIqIMQ+z
n8gtyH2kRupzDiYha+hWrUGypiVMBRtVohX5Am71Ife6R121RygbnzwHvG/EsH9e78LQP9sPe6Bb
fw5SAQtFvyp3ffQggxP3fDTl2yJvtgDzUpiA3NDW3trRHOGtmUJdAfT1ewGA6a8/4R9dCH7/gDzC
Som4H5IfzVO73lNqlTDZ9uceM8jFbb7wA+OAWCj0MEUIDzFzOwPj+8mhEPyxzvnnH46opH7ApfDJ
j0Mx2RT6iAVoZezTZ6P6HU6iU28B084updMzJHBJgWwpY8BbrDYpGnKCkucCq7FdLqI4cP0xAKYn
xqsLp7TqHv76uvzmyv3HZS0YHDkBSYZ4+MSPlcMsea7WapAAPjH8aOdPXbPsNKCdIb9Ey3KeOT2h
ZbySWeukyLeCRxduYTrUvwWTDzm62ph5OJbjJ6if9sUCAb1hB0dhmT50nyJV3OFTrZmHhghq03bA
kBg9ENR5vKWP3SKvATic1R9jvx0+B4Cb0aXMxy73XvypPFmQoYH1UrD7wCjC4xTw0xy4DT+vfN6S
q2npPfUFApBVvmUIkQ4K/dJrfVNGAhHWfAurwhiwwVWy+oYUn//64oW/xSn9ePWgAYB9AsemgG3h
j8cNEdpbmwrMESCSazTwO57juc/50avGS+Cb0xC+jiS886biKZDNtzLPvsgl/KQc+GKVUNM+gpp6
isg2gqHpSngK174zpqReB5Xvg6FIYNSSEqq2PQu/VNbfFXYr6nCftWtSQ4JWknajBCbRcKgptpzC
uYCbx7QZWP5I/FRTD9L9MoGxYdpKsG9s+lpW+dPka4S0QxIDwEo7uw9gN6NKGQGtWx+ZKQ8NdMA1
8T6LUWyVeZXotnufX0w+XVxnNsSLtrZsr7Ouj5YVDxWWajZ4u+hMFN8z0p5l2NxhUuig1WdPFUlk
A9gjtLcZ/sY9OIC3qGdJJNd0blliUYH4IU+HzL8SNx46Mx3kyBJZJyOJbgSBy39VHVk5HQAAH0vm
vw6uxtcmqZd5z+FbgkDXXWsvzo03hWVAaott94n308nmmG4o88vk250b7MUCV6QlS7hg6YCUOqiL
zqZYTlBx7AaFUMjVbLelRC/vtzGruyOmZ2NYX6czB4tdyH1n9EkUy00ZzLGo16MawY0N/uEdEeMX
WgJKDsudy4M4hClJPHTjxSuQAd9lX2VMm+YCxe2dlwfnOdAvSCE5waqNWDHGoCmOMzzzPSS3mk6c
6hkx0Fm1m5B7Am70CDv0D3B7j+LppnDqqeurVNbneRqP0N+luuxAxcF3LKTbdz2a25JE23XgB5A0
zyVT32Fsv8/q+7CNtiBjxGMAnXkW9dBrh7tsbR84qzY5DXcwDq/BY5K7D0yysmj5vfKNT+yQY//h
stowXz5i7vel959UG94BM9+pVUAYkL/BvHEHUAy4iUgars+gyJqYIw6266JriVEgPs3ndq3egMx8
WudsswbiEZlVSFrDuMkKkZF9GUN2DbPxAu3pFxu0t2bRZzmrawA436hD+andQD5w6CCsCyjwiOhU
SgiJSogZY4TabHmHG+p7m74zD8yhm1h3i2bXErBZuOqz7z21MF/1B/EY9sXrAEl7t4ot76MdXEKe
axvYGJd3G44USL/eeN6cwlY6zlfyPCwhcFH96nESI9gPD2L3UNF6o8b8NQi7O517+6DKHmdZvH7A
hw3VGzkg2qZkV3gbYpI0+6oy8diy8QKt0yZa/Lv+A8qVkb0qDF+NrN9PAvtwhamCts53WpiHXtAr
hA/HlVVP01c3Yj02ALGajm8gqExHqEaAO14JZA6r/M667l0H5qFr3HPjrZhcUR4WLs5VMZd4bh9b
r7p3J1Z5r3OBm9uHd4h0O4+1u9icX6O+e7A6fO7fGeMeSMoA/nUnJa6hHF5EIe+qckC/PNTA28DS
gmiom+6TKfK33KC6abLqqQRPseWgLhEtdHKReFS0+D53yEI1Uscq43uo8m5r6zZ94Z9AkHwxOXRc
Jrpq9DZVdOgb80BH+J2ogDyDn3/UELYSBBwYZBV5YJhSHi6QynyUEiHqrHINCgyZke+i6qttDlVk
1keQ8NBtsXZNmqGfSfJanDiC/GLeCW8DCZNKMppCEw08ioc7uHx2MVnXKs39DciFh972+1IuOrZB
eBcQfoVc5HtE2Ja07HHGPBPIoVfoZg6uCg7ewJNgbSi8zL0jqb1jMGOHEUKapEh9Wz5j/Gc3Crc3
DUSfxsUevV/ZAvU5NBsAXA14ENq3D3X4Ynl5nmG0A8L45EydQh1wzKA0QY/5HPp6H6npEPjFi/HW
m2mUKg4DyENCjEnM4gXg2fePQR+gbndQy13Q1WzKC2bi7lvVbQLSL7H+yooa5ap34y/mEeA3WGNE
QtEJ4j0/Sv8Pc+e1I7mSZdkvYoHSSL5SuPbQMl+IiIxMCqMWRvFP/RXzY7O8ezBAVaMb029TD4Vb
hbyZkXSn2Tn77L0OA5273pLxtvkx5PodezxhkHYcY+s+z/JHPVdMhz7bITssI++YqZ/8eQ0tvXhi
TnRgaUlE0unRVP7ZsHm0xhR2g3FxquzaEqLAvUHUCxOkvxd+cZzaDY7w8mKW4iGZqhNUzt1/f0P/
OzjyP13QgrJWUOHa1r8CdCogbUVdAphnyTdzBawlXpSoe/ZFBVu/EbhgBF7gPBJpoGOC8sZ4Hh9t
/XvWXuwhC9uUfoa+53/U+l3z3z3jgL/jvzZ2/9QL/j80iP/lb/T/Y4d4wx7+1x3iYarT/n/929c/
dYe3f+U/ukPT/IfnC8fVTWa8Hl0gssF/dIeG+AcUYO/2H4fWBQ7X/+0Obe8fjueQk9VN99Yi3n67
/9Mc0m26tiUM4hqmjkmeBW//k96Qt+6f5Ex+LtsHp+H7Ov8Ek+lfGygmN0WBNaALSyUXfLBWe9ZL
58MW5rUC6YIdOSEkWoSTt46BOVbELbtmV+bTWWvksstb4m5FIk9EWRLWRVYtjmNc1p3nPbC8sN9J
ffJC/Y7AxL64Odxr6D2rcwuRQkwNNlFQbxD5IAzaxV7D22yvDk4PMZYxTTkkJH6BoWVvBlP/aGC0
EIFmCWZsS7Ez1gMG/WaMi9ItmMl1ZTAy3gngbpBQ2JY0bBzjsAASD/oVM561qjFyaFU9mRwXFXfO
pL21VOf17O60POvizLd/5YPGFcAKzECRcooqw8SdD943YlKtMEyr53x5TewpIqeRxsryX/V0DAuz
jg1JzcvIkWxqZwaZm1FD+DmrbWpyZq2h7aXsxkivVziaaf4rn92LrLP5bKVMVoZvn+PghEu6CEZt
PjC7dU9c2hxY0/zpsW5Xu/EA2VFARmcKLFPPYmYmTrDK+rPc5gM2yj9Yk1+sGR9Rs05fblkBYhKr
E2HQ0Krlj+cij688jhArP9tKtch3/L+J0dzxNWShX7MefZsKEk8XF0vmB26aYsRYpiJqHf1zE79L
5k9xUmV7K3HqU0OgDkwZOej6rLOAIOgNXAPVwmi0zE60j3HbNQz9Vop1Kchy68P02Jb5DrGCtLdD
y9F0zA4Kqr3Fc49Ao0moND1r5r0pMqa6CjbwzWHKAD9YMEFYUymDeVXvbENJAjKul1Q4sP+8gTs3
9fLIbLYk8L2GRXz4eektvuve+ms7vhcaffY6luaHkXxOXc53qvxdWKMW8GaMcet5pOfMMXTwnmmk
m8a96bTLTkwaFnoftKpBP1aMOs7uWbz52vyaa/7DyBZ58usNuSFyjxSve3exfpU4JsNsdo0AYy2T
GekG0rTIC4+Y2qayuPiY31mAcgvimOt56Zngjct7XnvqWCv/bumzPx4W3IibshH5LlGVia/SW0Iu
UItPFE7u4Ly2tiwv7PvagmI3yAdz+sal9ZNh2w5FvlaRnZpBRdUQ6C7V8SrUVdqf3KXmTcY/tXrj
sF+ZUh3PxM0XN8cSvXCRokfyN97LJsWbsUBgAD/HIKZnPLeO3SFXU9gu8zdbmh9MbxaRUdSRGn2H
cSkrXLMu3Tvaj8/M8VwMpB4xXvfRlHZvNUHoXWUoQUZ+03Zm1jCwXPSoUbkZ5QsJWVwT9S3WGRqV
sgPWDGfhhvqEi9v7A0P/0KH2RDBpCRv40oxYdTxHpWuQxk99P9x88c3Y+zkpWo+OWi9YTuao0Fvr
YB48kvuzz+qCNVMn3Y9My3qzIQITgyMRKxwzxppaB3WlP45L/alnRVxvRLx9z2U+LFe+GIOnh76X
vdnCNkhE119kGD/n1CtCNv0Q21rcL9lWEeXfe7vWTdxMhCOwxN4neA4DmEk7X2pdlEGrjJycNEqb
8ZRvX28SYpG5td0OL2cXGsudO2i02KumHawi2pw+2xkweDOvjMiENhTREugl3ulwUrfTDNdTZ+hh
veFRV3MnArXORzvvf2HatEOrXWk8UBp6U3PRKOw6JKNlB1KSaEbUe4UNd5aTGS5KK8Kc+QIRL7ZL
NSk0pPxjxRkfbEx8cPt6e/KgG58mLsHExLOA6RqjqrosejkFjZJurNaH0SViIdWrRO7bddroIMl/
b9IhpD7QRC9N95NPRtzX7oOjl59uph19OFMXr7OPN4BsmN9G/5nyxR59ygttD33GzrPXye4wVPu0
Susoy/hxMostdBaWE1vS0EJm54FSy0s6cQaQPCQ4Td4pWM3HrtTuForisM3xwfda/mpVrMqucQJ6
eX/L/iHalPW+5iVN52jzTLBTF8ugky9d3HaL+zvxXMxRI4s53YM2si13xEkeuNWss6LU++NviPWm
84Pt7ZqP2IwGd7jbppNmOn1ATKYLpV6aWPnuSLfYQZU02LPN0SZ+TDNueGekYBOlcbGjTeSPwGjy
fc74HJeIJ6Yt1lLe6jUtH9gJICPLYYrlO+aHLBl8E2GKobbSEmH62xuN97iMzbFblYgnq24idJp9
iZ0b13CKXS+90WvP3JMfdp3QJkw/S1LpFNCfpbap2CPY1ZJrCLNiAm2RZKcez2AkkwUlcMH5ULs5
DW35kWTGs1eQrFSzNgZDPfB1FPntOGHg37dP5oprHKyWdXuFS5qFTfLEOA74xi7VmyfGn9TxMHDQ
cXFX/l7ZxhomCbbMibaHZSAOML50x/YGktQFAs+0cFhzp5dLSrlAyI5Gyjl07UxbNnahvQCQFtNw
NXx+w3XMfwzdi8dW9PE44xrkOywBTHM4OslHuuXkKNNT3spHk48yaDtCJU39qvLCjwQvF+Gd/tSP
iXXQStcJNJxVplHOPEB14nYC9k/2JBScsdDQDnXFLetADyJmk4BaQHYikrXRu84JCJ7x4ln5s7ZZ
f4i/PLTgqCmNrmnff7DTkgjMzdos/fGp03huehs57FYhcgDfQZU7FjygSWsha7jraN7GJCztq3AY
CK76rTUfWiNcvF8YWkjAl6pDfcL7bPn3bkrJhCnIitiVeFT4ZggmB1kBdqS3yzGa26LDZtF/chyE
s8rjis2zw9SRbie2HJj9+DSk2OdsLQsIb5BOV8dkyHlpLPfN7So7aHSB7RHfnIVJDk9NPgei7RHu
nthtz+6L2UjwFi/HxizXUE4d3i9G4aOjPWjjyPnfG+ivdYsmYZ8w1RXxKvjS1PlTtfob9A1ytpQY
vpW4YQ3sN1m6yHVUjEt5DJF9tgCbHCoILXBr2T2ufPtszaQoE+3Izj8zuD1HZx7efXaOcRM5weDN
j2tTBO1WRNTDesTGmYuWbE8gwXbZmJlhPjm/m4XYFsqWTAoj8BPv2pEEwbv0yyyLe2PAxmhhctPS
RoX4JYEtwHAgr8GB6Gj7mjM9JGJz8mzkIVz/Zzt5srmW0YnYpKg1Y6hScwhZ0ZNSlWmY1Myjm/At
3daPWm/HQF9NLbJvT4KQ62IvyQVsN8SEdBjCYi1nDFFuOBeNDHpwFL6gWuqtUFibEQ5VFtjGSydy
71onzQEjzHy/ab9sTqqQDM4bnuxj24mNgmOqIn8hJb01aHFhZk0aTsH1R6R4if3hCYhnDY80sp3k
j7QG9hpwhvgYqxxtt6jkc9X5mVdoNA0e2tBWAszr4pqRb7TP4AGgjH/hVFnBZG8qupU1hSjuaqYs
vSRS0TJGWimLNwNFJsWVHWTz+NeHlydSi9dN6mQml7MzCgIoI1VrNpzS2UhjszF4mt4Sz6Z/WZIX
URZVgL3zC1/vbtHNw+Cu78zrmiizjDsOSSvI+35gsa7rRqVTvzRffmn9WbN2O/i5O0bZyI1TVay4
dHZFQuqlnfKQmEgS1Y13yGW2hV61jYG7FgcSmJdx6JFp9ebDkkPILntJTJb3Pm2K3z7worXMfknM
5CSwewrokkDJspK1noYXq6k+yzZP8FeXO/odM5osN3a2lsUE1jxElfjQ2aoaIDZgHFdzDLTkt8QG
FSx4Fed0CNVgfNmSAdYIhgmD6E/xqd8AK3i89joBYuLdt5X3To5JpiKZg0Huai3J+ebUCeyhOinA
nQRziQUlYx4NifOH6chysfgCHYeZaxHOhhDU/CXh9LbkaNCa316q/+BUW+OsaOddhcK3pvwy4nsw
AZ0tYqXVHZClfMcK6QNGTeDMTNNiQ3wLr9V5jHhybG3aS/Z0k6rvuIUaOceKWpYUCKrPVpY3NB13
JKLdmg44nMsxC61oNXLywhoRAcPNLg2G28O0LTaKII9psrV9Pg3VOVvOiass5i0Ifs7q81idZW8X
7Wk2X4rGceLCSJgQDuxCZk23jGxv+3LWhuq6o15s6zksGDl0s/eOj/ndydOHWXPiql1VYIpHY3H+
VlX/rCHc4ks6Ab6s6Ad4R51KAw1QlPcDn0Jg3v4LusYcSDXvWm/+STQbQ2aVXHH7F3iveHgTc9ek
0MqoQdOyuw3eT27HVU0+vlsSvjXjZfWScM4dEzuwv8aStGho0VzeJppFUz4riExkXnDjuKP77NnL
Q9ZVr4xyjJ3BFul/Twq2OlqcbwdLisFUyeFQVuqS++2FBNG5sJ1r0Wovg1vfN1v+y+TPCZKwTVy6
oqzSgH8lB3JARTRMvBtOnl8cJUTg/FQ57lZiST8DtUTouduzZ1kx9rtdQYvYi/k3jS/ntGxeNg+r
pJDJNzGS78UjKG1K93XmRGTR+kjbVkazoOtmjJeifqfyUJoZ/IHi7HTDBYd3dvA93vucuOPRlYLz
Um+GkLWIROKJ4tGdmocNP3qNj35HSp8ptiPUjoBSRaVb7qxeWbGJwzvsK3JmmXXx2snd2UNDCHYh
ddOqhzHt7/q+RYjNhRPPncc5A11qdilENFaE5I7OGNixHw0wQ4B0+y2Yq32tuHi0rC3DtWYuixP+
3jaLMWwKIkQmnAaIFDQVoC+wzGaRu6pPs/a/03fLmgH5d1keNUn3YU9UOIOYH42e9L7b+xEgF8z2
bBqgwmfYY+swt7ZFP6cG+oiCHRGMEkvkRGglrAv1aG52GW/ZU47pUreQJrirN4yAffHBF/6q5+kb
MeiDl0/3w6oOpTpblrXPZHntmy5UvB7Zk5mUN4Javqth4hEXXyCm89xDzr8na70HiNNZJXSlwBiW
WJ+sWJT+oV+cw/VoS5KstdCBoSXHwdAeOg0n8qQeZyNKBvFsLtuVfZ/X1MEmPMUe0baSjGjg22iW
wsiP25zt+uZEfKIIRNMeW1AFkRDDtU/9l6qYd/6SRYPFvVo12Ye+NN8JhIimkXqQozqHGr2QLEwM
9Zr/3U2exeD0yHTrfq5ph4nn6WWsm12op2XcQcrxF/MXYbYhoBV4nKzlXKbuuSnEX5/alhFL3C3T
efGqx3qSJ60tT4rwg+Q6tKgJN398IIcarslT62of3WTdT+XwhyqQ4DlpA9d7EAnaUy+rN7Gl13y+
+haSt5XQ4WZ7TdceSQJZ3IOu714449agbR3uPn27d0j7oFQnv21/OywbhV3bn+GlH0mU51G5DLvU
DmwdFmVVPXV6d2b5iwqog7+qxn2HDvTYrMYLaLFwK+YDMOA6smFlBqun6YGgR65WxkAzKcD0zEge
ptE5M/auyZqBpPH2lYWDFXIUQ3uNFfS3+683hYXPUhdUHXiZieXu2NBr75K8EqClOdTJdwQT/0RJ
XZyNZC4OzSKfqitHfh+t7nqxZ1hcsJBcGnCS2ydigK8FkQJuHizRC9dW0OR5EsiWr1Ffad96rv3M
JvepaNENRo68TfxMg3VJm+WSzTC5lKWifqouc21GHQS10DPTz9Y2T05i/lp4+E3t0u+aMFLKdQdo
aWd24x9XgdAp67MabVj9gG6y5Fv51d9NR8BxTcgZGj+y0zEzsa3AeaoxffA7J8+UamfIcB6PxXgT
8qyvVhYvhncVAwhSkwqKEU2yr1o/VlpOVt/9Xa39HfSzI43bLhGeClRjf+pGfXQm/1hutzTx6wJ5
uCol/D6QTVY97tdse4BLfpjt/MaH0qJieId6S1ekzwfNa+l9VHHQbOsqtT9b+eFlT9BsYiwF7xgj
5jivVaRtmEB1U3ihynOOIN17BtH5ymjgEf9jcu3MLi6I/S0ivazioVLtJc0o+XNRylPp7Jebk3r0
qjccDy3j/RoSLk1hUVfwnLwwM/oGegjv0gpQ8Yau8+tHU2pvaogcte/W9sGr0iQYGss8jAhKua3/
ZRLOWdw5RDt8N67gPDa3gG1aIgT1CSqMt3xMdMMGmXdoj+QX9X6uYyAbVZj5tFFO3R4gE/S4eKg/
6RN3soBVJznYBsOXgUd93XRiP/BdE54TqY4NbwIC3XHDHGxSHJAmAsqz3a4Cq7vTWoMHTD8H1fBd
dM5hoSQAdDA/wfrZNQZy0dCs6hfTzkaMKbEc93Gwcj3wOieoSXfHQ0k1hqxTggd30SN91juapVlH
BWHhxVkIYsuOAzQkXjTtCNcjD/QMuyhqqtBazNeh8u/qieYzcf4ioWCZIWUyDuPvXvCapVsapDbV
JEE17MMLqw24x9gGcQsaJ8C5omats12yrPxJU/otNowVRd4gEvHxmz6rIPsGFmVdtz+G7H8VSLcH
bo546ldOMI74h5KEYJTXxVdhDQ8CQ74vrZe2c+hCdTTuyl97WFLue4r/8Kpz03UO3VCeOvdD09dn
ej2bwBJyDlgCAkB4srnQ81BN7Xx1vMaLdHImQUp2Ai/DAD2s2e6qRd4R3QTYWbYoy1kSEZpaw3mE
t1w7TDyVYaz3Ruf4h0FffoDHBOnWFbueoWLYO+M3HE+XSaKDlDS0v8thsvY5U9Bi604DxfZDq3h5
p1L/ZTIZbyqVhGpBBCYZ/lNBO+6MaCYSBu6OM0MTNHUeOtFcJv0dcIqQUnm+RY4o54vhZ9WNl2Hg
5EqEODW1JyNdqBTmAdkpIlfA4HhBtooGoyy4Q3AeERASPFSmxyJm3StMjyQF4sVIUdaWH3RJYsRF
HSeiuFKh/S3gRbCncxNQ9RDykmTGoFatbpi3kPYsUqew3D0+I9paiUCx70j9gqWcKYHg0xNnH8JZ
ov4v+or4iOE8Bq0kwsSjyLXUayMzfDt8wdutO9treqe5SXv7u+NikLoWIqyGtUAY0lBlSMVxR3St
2mujVobdWDP/rXANjIbYlan4gom/V36yQrlsv0wXPVHnz9pWSwV5bv8hCVrSTcMIYZTO4KPBhTCa
G0jF/KWBdnZophYziVJlYJo6wR2khkFkkTXwjZxKGEgy/Q2nS48tMYL5pJEdEneLAJ7QrC/fQkr+
zRRmYT2BOgKnF/oKQgH+DCh6N1h8Z6f3XpXv9bYwd7xefDkBCPJpgCACg7SGtM0Ozcj649epS/Um
jqWZGDTidIXSlUek5buMAQCCRw+kXWYw/oq8xFYUAb37YUJLQA3aeUehOU/1UXD7XrapPQ3tLHmI
YxdBoOCO2/q7wVa8UUh88SS8CztmL16h38M75G/TyzssJ6SiiO9C4QnngZca6WfPAzINoALmoWpk
shM0hIE28gAWLU12LFF6sLoZxxhMql4yoOCEp5OFZqMy/YKqEvVL+55308kkG7rqKR4P6fqH1nhM
sI550wNTswkKbdsyjmpfREVsp2wdpiWbfWkc+TudPGCWPnjIcg0EEe1uUARR8092U8CynAJ2xOSh
2/XhvLnNCX7pKSFgB3dPTNFYGurUCV0epGal98YmnszCYCctpXaAmGQcB4xDo2+Tx8iR9UFJRl72
C8rKXaPNK5aXs/Rq7y4tkKh9Xv2RLBrjMg0rN1lMx1coQGYD/sEZsbCqMjZvparnFVEOleQmu8IA
wZ7XG323n6baD6Ew8T9T0wgd0EKBElEyls9GnjEJW9fTglbaoqqSh78aY9WFlu3ETW7Iq8ftJXUp
zivvXjfTRucdqreL+B9ulNGOBkYG7exhyIi12iUZ1nznpdEGP3yv1z0J1H7N6PS6BRTkloWd4j2d
MmB3Fu+qAnJCgavtlN/L0FEMUzPpfE2Dr07Q1ki9YrOxUOFRi5ZDpeOpMXViPPrKlG/hR7KqD58w
pWatdqS2d933ZIjFykSxdQ9kfxkU8CUOOpAiVTuaXFEm/i/za6OTu7UGf+RIDk7XcN7kzCt00dPx
+NNDaSuIHHMzhVuHQrpgdPKyhV0rt5OcIlC6mx8W3L9LD25x8ftDX1CKO2P7yYlCXEqkfixyXCok
pLBEtcx5ZWeEhZx3o41ZVU1VbDgMSUr8actpbDEa29L+kL3V7je2PIFXwAvJuqpgKfp7v2H6kA/Z
j7RybT/SgfVV8ee2ZfWUAAnqpMZL7tLk4VENNjgQIUm1uwKzIODUtN3PXvaaupjgHcXuiqnVY9iD
T6sYFddx5dOGm7skuzVnhesxNPR+SQOe25zwVWpWMA5YyC7YPtsdI0k03/5641GFtl3RkdKxkxXM
znh0QnDZjCDqMSgA4pFmZ/ydKhvAJf6RbfbiFq0rVe2HIbgNsgHd16KJhPU6nIp+/F2PqCYA5XyE
m+EVsiCajJE2wWYvZMrUYkQZhRYTY+aUSnTVGUdSUJG6WuvRCByCCIEFHyTgOxtq0ua7wM49iuxn
iCePOHtROrpPfy7Ht16bXlgZSkufVLt8ongCc6Wx0Ow2rebtPSQTDI1uGZEkbwGDRIZ1wmkwtYwk
WDy3VyTPQkjUBLSFZuyYSTM70OlVJUnlnamy517TTqIxBBgp+0+LUTrsXAtY0Jqeirx+huYuDp3p
/SL8bAIzUnXcYvMRhBZvhDGJqOR+kl8KZ/jbCliuQ8I8mL1Xs2BIaa+vvj3dr7V8ItBDWberzFnF
PIJYvyGeBDEQJFV2w5T+dpd0kd+Kp9T9hhBRMYChQ9by/ElScFYd8gmjFM6L+cH347yn0su0yolX
XE1uY3I5u9PvZnCPWt68gp9402qEcibAr+2oztMmz0Y5PqmquVZNsfP97NAN9dU08dPl1e9WqL/E
wn5Wo/tEng5GsT2bqPZBqqFpsdKMWCuSq0qN8prCY0a3sKOxbZKwmKc07kyDxo0ug5pgDLqO09xg
hJaVNrphn+t7qyze8AQ+gol8W7b2AGb2PIOkZhAwC4BWT0XXSYTgxeHR+39cPldzpQeFdpXZCb1Z
1el71d0hqz5P5qofKkENvizkP5vVIjzZWVusRjEzaOkZx1ctjaOQh9ydLprXecfQl3WDJgPegvUW
7jGzMBSYpWXGma6WYMBu9TJ0Jhm4WT9ZlfJjy2V4XqFMgZpi2NtorRfmyzricYVPpGfjXTJQaYq1
hxQKJCEknp3HZFM+ClmIi1vaL3ojq0PF1Rf2dqvhGgarmJKr5/8ifCqMOzF3YQVV4FQzldyP0/pS
bjYrkIx2D/kTfgZYHWLRSbLL/dsEzgOZVhFKPxay3UGBwfRlUYq7VrVeihzvpZONt2mgLq6u/sre
lsog7LAu7+5KnTSwniZCz31iSrTt9M0JHLBAB8Esg6J02PkVxcWW9ftlUucSkCAudf1JZvTxszs/
uXk+RbUDI08j37gV7LMDVix207QfEgaByPfMqWbkltVXJGrRCiZ6h4WvUz5ZN3ej9lW4gimtlZFU
n2IXfCxKO2/PDSOdUVt6QAhvJkkrUgsVqlXVWBF4M6OS+jdcMLrEpj2894mm6P2R93JJfui2lneX
etMHwEtWkTGbMsa8flibHQpS/Tzp+bEbLG5mPSn3gBRqSPrLFlRg49ivzQPDa1uH7uTgk0vGiNmp
6ks2x5opMMHx3TfMdA+6SUaJpx6bfEsRi5YXhjLIMAwQvFqyxGbCqVM2zkGU+WXu9Prg1RjEzQ4+
UFa1ezWkFYmEP5pYttOUw3jutm5vzDUd7mxjI2hnRQu9IcH6WazQB8Jutk362XLjuNFZH8ByjIO3
lselr+KeG/tI+HDnJpMbOZobZt7o7HqtPaZEpw+JT8kKeeSpLdtdObjjZbZtEbQuKZAcAxdyOq4i
4boJiXome/3S3SdFBZAKcsSdRZQ/8IHPnMeN27SYQCGlwthbxYJCAA6EWNkPdJI3F8vrPmv2EzjR
m0XIDJhpo7r0iLNNNS/nBcu9PqBGOchvpzK54QcAxW5riXJWgheYQa4tWVbsyu0oLUs7tvWbkyyv
c+K/WhOpHJ9D3Ugt/yltDS5vEwcqsEIULXYNOMLWYAv22A0HGhO3yKKUKvnAeoE7ZGzFWvW6hhNO
71ykzJLaPmt3YP7Cjjh8UJnF2TRu6Q/ddQ42U9ZLodyNrZ84tGwLAhEXynYiwhuluY2TOmWDgEgm
ZCm4nld88KywnysvLnVAwxP6Y1GM5ATUw3IrZ41h6GPLWl/nngEExIFn0/ojenAJxQQr3R/Sgqjf
BHXMXSMYKG9Scxkj9+iKS7J+yqpMYt6raVfM6ZtIqZK1LdcvZUdPVnHto9ceyFnkB+Ndc723IRXF
AbVX4/VHoZ7M/KjS0sMIBUq2QfVZmT1rkNx2Pa8/hb/Yt5nDzdMpbEaz8+DA1s4dX9uz9MdGRGF9
gjKjFQ5VKEh40Nryy/jBSUdCrIJgTZNNAQtnCKP+ODOSMs5ux87BDc6FDoCiU6Mbb7o4jhM3HCNq
KgtvRVDWMOvpzYPb6SC566/FGGJrZaMFU4bV1g6r5w6HxrtYVISYr4avDcIjson1BVX59vNqsdF5
p8Wk4L5VhoVWvLvOu/BdVCrnsqRyOVnAxlLF6vQipQL1b7YT0xn0iG2/3yYbJua6TNnkPb3adJQt
OrjVpA+etmyxgYkdcM+j3nsx2LM1b0EPDESx/HxvG9kUrrPZ7UpHFaeUyzmrW4t5YF/vqBBeCWkE
480fDfVtQvXz/Khkiq8D+9oznTqoaTmW7kfBydABZAyQczDhga2ENRdlRVbBy+S3gwkdmLlThYVi
+YfwVibI2QeR4yYwwUwGzriwuAIqYcSocZ+t8z7B4hZmOcwx0azx3KNz2Q004HyORs34pOpvwzmx
/uos69mnrrzPFgSeet2w+Gvs+HbQXZDiWFGxS2whIzGaexw76y6p+YbiQ0aKbbGGqdQPF9CKgeEg
4W049W9AeuSYYjql8jKvq/OcyPWuX+cDrRdFTHGP8SaN+ka/t3QsOIblnCTE0JMaZdwnwwNjIorF
1nEYSo174ImoK/4arYv2XTLAwPrDDzCtl9XG4y9Lr4tIk/4dLedJ1SlGLhsjHMaJaFjTS8aywt00
yr2pdzeyO+4Vm+MhE++GUw5vGWReTza8FDoxDNWZJ0EQwbULCtG6BHXr3Q19mV9B0XID6duVxcwp
peuYHDqAXz5cKU8eLbvE4T75gs/V1fa9DcqGeFXgWMZV1IUWOFnmHOSYnYAuMSSoPSwpbVvtOX4e
9LTxgo3ab/MwoJSUE5UwzZPfG3XUIKNSng4dhicSNVOuYYNhNOKp+ly1zYl/i7V22cWwJJ35qj1m
VBShUMvJ8/236la3ToVNJynVl+9TNU2S2RwuvsCssndvZJCv9z7jPo28oGepDgfbzhiMew3mw5Fo
MkkSXTt36CUUHu3dtBQ0HWGySHaYyOLLKwvsCgWNrtVAsXHy4q1ia8vBHUnXUcVEOniPXeYJMDd4
HQyWuPB97bnRRfpCXdyGlTUwJMa/P3c3QoXIzp2Z/eitm+MhbPa5+Va6ydXIILYy2GLdRN89rUq/
LzlRd8ymTxayVCh9bYhd/QTRi/S97qtwgzXKKWTXENOrnxF8R0yH/9Uk8qMHfBVTLE4MFiiV8sE1
Itui0NN8M4ZlaiLNWLdVHk28+VziPgnjfQnmEOypecCvcdeiFGJouOHNfcZrFQpBraePooLtU0NV
iPIxfzW6JH3PvfpJh37DXyqc1ExkDlDY3hdTi8DIx04nHjsLR5OX1cl5ExA+BisDZS/mT9nD0cpK
3Qn58Es6JGeOVipCEBK8ZY3UJLQVFbNbIZRVs10Sk3PFwgVHT3mmVBkDEgQTiyBV6LB54DwkYdVi
SWthdY22VCTA0aZXMF1ZicBtpGK/zH48rDp2G8YEchojNhuhixmMqZskc+IbzRkJMeE13rgp5pbM
iDuVRD1gSupWyShjqe4opNuoHIlalMWHcTMaD1imxP/m7ryyG9e2LNui8wb8AX5FwtCJlA1JPxhh
4b1Hj7Id1bGaUNy65mVV5sjf+lFIDImUQOBgn73XmsscAjJ7L8S8dHeMYK8OINfdYlE01uQ+MAKb
zb1qVF9LES47GC8kOqiVW7Q2oyaWv8kSj4Yc8UCZ+lO2ohgzZhUXClzwQBTVSY1bpn+stGFtnawk
fl/Cpt7P4fSRr0myA+CFvoVIzHZKcKs1D0Z0r0SMNsrZeRgtStt80lCrQVE2Wh22rXRST0S9X4ev
AHObs0zokOhjfs2GStklKsM1OiZJZtzq3v5WZcaF6TvCAM2091aLBnfJkEOlhfAZzWf+gqurKxuN
/oPuAjWE0rbtXtOSFinn0h2QOSQPWx4N8RfuokYGUpiBKZLa+pWj3oxhZuZASMrJKIb0MbLqh1pH
PQxD0c8FSLyxF/V9pfQa0wXaEklUfpiSQiJxHEQ/kt6BAGIdXcY+PSz18maqw9eOZv/dbMdHWmhf
O6ITjmQxPfPvoaia+b2MfzkNMoY8l+96Za93emdzqjrdRIk7wGl7h0jERI1QuV6Zayr2LfnFQp/M
gUedCS6hFruooRWc6cqehhdn3+YVQnBHmLLplxaG1nklKqYM2nUTNLXil6ZnzNsoeLT84jS4qkjn
4e5nfyymgqSl2kt1/tFbHWcrGHI8J78oX99DWPCKQb+bmHmO68o8DEd35wSLLh5ztCssBGG1a9IJ
Fc/ELKptmM7kjJGK8KksWb9Toe3RX/wQY+FBvdxbSsqVtW3r4fkc2qJx9dlBPTyGWJVCdGRj6wSV
hl2gQihdGbo4Lkn5FhvxeCeQ+Jjx8CLyFbmamuZoI+J4D/fResiZRAp8L4xl+usqXRkb6TMzeAdR
dcQ+eK3ROqAwsEhN2hdLsrKyU2UUPYTeKObYdPYGidGAJc5lfgoz65YMNKWjqMg9bDwXoyQrRE3F
C/ZJb7AEC+Ey7tcJHSjdD0hWBXEKjkbIyMxKyCFSW2QyulYTM2UjGbQblvDIbM6VjH7ZSj2w4VTe
hFDAd1BQk6fxQxS9l0mcR50qP9bqq6jNH1KhDoP7SMSNsgb6FNH5jdsb2LePqjWvvUSDLMfqsTO2
99exvXRTiGycuTYvU5f2Zl/hrB2Kl35UuI2TWtBH6BU4sndmirK2W4bvUUvMZeaMq98YP/M54yij
3eYBAie4w+AeZeDUTFSYQM6Kgm1QVqW7bXkyh/oXwc73oVUvgbbO1AfZcDOSSj/Yg0R6ENWvW8en
IwcGQ+cOeEAwxehewzF76lZRM3vTP0KecXL0l8nWMm9OGXw4ZbfcAYc7NRmxEo1jJK4hZw6ZZR4y
9hH8qRQ59mw/h2nrKmt8idjVTxWKfHLhqCd1GeTsgBTjwJlbI41bQRZaLTQHZj7r3B90Fb0+48Yx
KNToA38qJ+5MFIqifwuz+WNEI5BWtbIzM/2UNu0PWGgdMHoVUEmjntJcfUFsIH27zl9iID6uKeYj
GoDE63Sm3yK0GF3my9Ew1y+9Cp95VJWgbRXz3p6Xg5ULNndR8mibw6uDLmufCYdewZjUftYNfjuh
VGwXkRGqxBQ1E4m1A11+JTztqy5gYWchLepsFugguNqb2HrQ8krxZeY0Qas18i6MNfT1BsrFOi7m
PTG9NJ4QFaIxVYJoYaS3ocSVLn2Xmnpf06u5Mwrrm9GrbD3q5KeBx3WEAOl3BcWXPTXsIdbnRLXj
CxpReo21cRklKVfimdgIPL3Ko5ja2MXi6EUpBUwdYarp2LbONNkYEcIHIL61qugJjXhrtfrQowJd
RiTnS410u18Cwubnqnyee/t7rVnO0eJkqXjchGwXMG7cttvKqe9oKmv6x4SfaT8MzhehrKmHH4ib
GXMnMxH3vANI0nWSpYyqYUiyfJXGeCvm+YNgACDc0OSRf2KBNa1zJJBTx4X8qi3j0RBSOyqznd41
wpkxCSrfaqOiigRT6sWL6RvCSc99+EGS9eqFzvolWRJadVmzq9RoOcBM2a+CuDj7MIVcuLYOEiKZ
1iPIUcUrSd/FfGywuW+bW2XKx/+5De//N4PdFsD7/zbYXf7Xf8zJ9+of/rrtJ35+0leEbf2Ls1e3
MNdpOpJdFa/cb4OdwF33L12ahq1Ypmqb5t8cdrr2L0n8m2lLDRwg/hcoP3847FTjX9zpDMvRFAX4
iib/R/QV858YDbCrOqsbdhPLUg0mnPaGE/ob16fVR5V4gLi5VEWtu9HE4Eahe1wMc/9IhMKd3spb
DCXyYshk+f3B+vMzXWfGQGtAMHgbocvdp+OafId/Rk6S5QzXNdfxsepRQ3ms5K949V6ivMLIYw8O
BuBEw4wu41OvIV+eirZnLlBORE+Z0AskiQA5iRD69mow09uAkCHq/yG7zzmBf6b5fBiBEX8Q5nJE
EX9SZNwWe3ORsT9IthUwQburNRIXUM0JMJDty3iYf5/w/yAO/Z3woiobiuIvJyxHkDdug+BYhmk7
uvXvZCQmMHmc9TUCRitZab7kFbZE0cb7Aetw0GtdcWlC5h4TkQhMLfviFmYZooOCsLsxSgcqqiQG
wmBFJgiKH1oYf4uVuLyFi1bcHOCxx8yAAhDBr6gxTu0dhURGrnL1nBikStYyLU+LMcpTlihwHcJG
/6I0CWoZif68rfI3kVynRdbvpAHRHl3tlsZyU7upWag+5gJ7g9OqD+OIqS9HmwsrL25OfZPW545h
093a9cGgmeKM2Wm5LbE+3xQnwf49M0fXBOLUpaIw0rPsIeqXGaJENR5jvS4vOj/vJpNziihjLsIg
qLMc2unx87Ok1qfHcvHHTb/TN5b22udGxhQ+cr6TT+lKJ0d6qSd0QLV1OiJ4lDj3U/MqlcJbmV6e
uD9XXjRi5MqIf/r8gIn/0CKHu1Ygkhnry85POPinbsVdP9TJ8jFG9EGaFyj8NjeYYVe1M/aFmJ3P
oE3qrzXvbvYi+q84FRFlj4v6yjjb3EFqmfZ/Wyb+L2yg/3zp4UNg0wCbSYHA9J9OHE3RzV6dcpW8
lxoIQ1sQrTcwk38arT69ojreIuJSIguIMsXNGirf9Fl0JHUXA2o1CvyhGMdnFU0weU1AWbevDEel
a5KOM2GQJYWkMtrWSz5q76oCwguePVWckY8FrsYiaU54TJPU+glodSMWqNpzvzKS36YYUw183mrH
g052w240Ru0lxVtymBqTZArc3NDxxzg5qmqDCJNEAbamZv19kmBqd6vgKQrsnHvLKPFiUQueQyYU
EFtf/+uD+Ilp+9vVp2IJBlSl2o4GIGdbFf+5frEXh8xnaDMe2QkvLSkRDzo6OD/XsEGM4NW7qRr3
TP3NnWkKWAzDlswRde3BVgTKj76Vr22WYArB5vksypDmjGCnB4+0uGIKCypkND80zXpKc27iAu3m
1mNR3hAjyLsEITjRtzp8TkKbqjY13lY5LB6vRDhCXRUPKs3EQZNn1YlI7iqs+bZ9pcWK9oIjNfvv
qEj/JP2ZENENQ9oaAWmWxqExtv//23IuLCPXyfBtjgxB09knHyK6ZxhfIBh/JLKNLcYSq3cWKF+v
spEBq7Kt7te1/aVJ1aa+Z6efJ3MLiDXpH/Ny4E7QZTttFDuJ6+5LVenWj2LFADUO8fd02WQpg1he
SAUovf/6nf03wsDnn0LyAm+v5mjEqVv/hv8TxAx1rV7WNH8m9aFOvk4EWL/jB7rq3ZD4LbP+pwhj
5oltEbLtpjfvsqggVIesZqbbNuUdGUb0XQp5wQxgIlODCPzf4K9UoGjc3P9+A1C5teOUd1RTg/EF
wOzfyHsd2YshM8PRN5mx59iZSB95YdbJ0nLTFjWI+wtZnCSHeU2iBqQy7Nu1BPvfIjHI70fNOsYL
ZCY18XqiNqK+vqQSdiqWyHTtn1AguIztpk478aPnnlI5nof7hOFc3Q0gPvSXa6x2XzOjuRJOeMDu
dEkn+8KWYj/0Z415PnZA632qB7fKrPscGmnYRB4NirfegPSRJBCrIx9wuh+Hd1ofnstGvajN1WSJ
aYV+zHrsAlJ4SY+YcJyOsXzRKWEXo0ZYAtUdDUfVFhxsLo2lpkmItXHFwtPq8pqPpc+wx83gJE3Z
Tyd9T+33YnnRk73EBamf8vBg1gHG+wbo2xNknPT7suVI0GFk6rrcjc0VV+GW1kVHT3luzV+TTd+e
9SomzUkBrdPhPL/OxiuNd7yBrfNNEU8hUcqDjZz5SOLNHqgG3LPMZPYSdNYuJS3YZD9RkWEJtyRy
PN3u9yDCqiVIZ96smHsLgY/zKr6MTXZQjJSmnnKoDV6hO0FIDopVebCgItdJ7pqVTjYymgBTv6gL
vV8DDYJBdJyE2jW4U0pLfSSNNxlTTDDdlvpFW6bjdm0cqkQ+Yx0F+IJdvM64wU0kz3Te1tWLMfXK
j0iIW6yVnize8OVdcnX1CWJ6iAhJrVPD7STdmCG3n5SZXNs5MOlktvSCTQVosS20+yGB1rLJ+KCF
1YzuzerNqdDIHHJ6U5H6MQ8oVBhvEfSAJYM+EuLO6Na1rxlCgxjvao8rU8Y8WTK9RUvm2us1T+MA
e8A5BtMevRJTglYX6dSUTb/odh0hRnxLwKlE9JQEwpscvanmArETdwZBEquy0kcLz04xnJaF0yU6
hcy0vtgM4ZkYzMaLWV9xfJmpp70YGI2Nr0Db9oke7cTyY1gI0iY42UGGkqWmm+Hor9Q3TAeUhk+j
vtkLbRDnCFNdIuL69j2bX1LUZtFHZ93G/pmIKvt1inA49Z5ZPCQi9pbk2ANpMMErHIVDCz++17RT
1LwYa7vXQ7DEm99enhomralzWEMa9kfJwaTpWobvFuRtUu5vufrO/aKlhfsxonCo/ImkF2SAueow
V2oDGOm438xl+13CoocmE4NrSBhelKwVqF7jFS6Aw5MX+5H+RAuCTGFOb/XdTUB3qadXhdBAOWQ7
+6em9/6cKUFGLk+q4b6keFxCx00hzqHCYShhHvmXP5HMYWIMmFrvOQxbpmnJHGVLR+uIFuwTuh8K
EnNjb+YDrXkuA/BI2Wj4fY6dU5kPOqd/FlK1pw9V0xzLZmQ6hifFKl30yTurocB2hgNqTVeOzl5E
4i5r0xObfMg3l3xcD8zK7u1SxYBgHRoNIlc7nrteO46R4hm98RTNBK0Whr/VLliz/ByN13ZpR6Lc
C3p11mbEm8ik8AZEWjMgDlSR4lrED+3gRvWOgUmFyEX318Ffm0Pa+SsyuOi8JUHSAuWqIB/b+Ziw
UufLq5Z9T1RAFv1wV7a162D5M3WxHw1j28pcZkZwhGUSHoFKcylG6dZcdKc5tznYLXMQiaSDYNvw
vTQLiP8VsMVp6S7G0tO3msXzoFmqxzKTTyay7qZ4ajN6I0WiDOgeoVgUUeZjAc68tb7SKZu9Nqde
mURuHBq4Pnu6ot8yhKi3RLWmJ2ee0DtX6TllhLurR3AnqiOI0rWLo660xmONOOmuC5UDkZFIgvCV
ujp61UCuMVs5J3nJJcKkRjoH3ZG+OioNUbkNQQphmvktuPpD3Xb2XhfjOxW5ytblCnJi8IylI7nY
Fn7cmL6GIvCt7/scK3xCkHvedm/IjpH9NbIgIbVknEP/7vPbanuUx4X5M2UDPxWREcXApqPY7AU7
HolftFxOqRb3XyaGKucCo+lOptOrPlvFQzU3457izcFpZIxvmwUNY5r1MtvrSnihoTKmYAg/YQ1F
OThUB7Y297Oizo8dbuwl7ts9Hh/mWwlnBRktf3zQ09H25iK9fD5erQ5zavgoMSdWp9FCW0zqoW72
8Q8cjNGoj2mULlydJoS9P58J+BUDH40j1mUfqB4Vl0hBzEQ2tXBLFAbe0OxrRYz17xf+/MHPD5+P
/fXl56/112OLhccl4gLviVBHpZcgwjULi9BMQaAIjnW7PEZmBsiT9BeGVRWRAjvZ0g0vmDjCmeC/
iPL740OMU0pxP78ue53vrzBx7eZhSHeprZdspHLha4l+b4nSbwbFy4nMqVAg0I49pO0DgvhdEU/H
0RLsemgh0m/t1Zl0r5lWdeSu6Gaydka4krpWy7Uf9feTpnNj7fYpmR5otnZlpXtGNR0IoD0I7X1Q
qInUyySlPwj1vsA/GiINtAcfK70fxh+pthk+DQbrOS52mI2N4Rnx8lw1+gHAKwpGFWc+UZGR8wi0
41h1sd+UUF4YbE4OnD8GeVVHVpCxbVVJmU3w2TbUAp2/LVeVId0GqxyuF8w7KESS7KK1ldsZp9yO
SUdKvFFPXTQ+LIKdJ3rDlyL1O7gnEW2IMl0vCptjej37HFEfsFrf4PrNlwk71XC3lqYP/scvUlTb
IcRTDDcLjc/sENXWR20y+J0Sz0EIXY/MStP0sq7iUDWC+yoEzsS6kcRHnLVxXaz2bnZmhPTLFd0r
g/PmWIjygtXuaVzbr01xU9v2Sz5wnwrX10iu38z8hSa3T3V+lh0ySJvfQ1OvsegvVVLfEms4RNX9
3OR+L3Hj8eYNo70XLHxQWwKRivPUcdcg+K7VcI/BtNeW53HOvcJECLF2rllgC+01dxk1V41C19GY
hTH9oXsetPZ65Nq/IoXbOXH25qTLU1X2gVp2vkLfNTJ9x+GOTONlKrz8Z6b0R8k1mzGTj7sRGafi
ZYN+lq2GHQqZBlwauz9qU3VI8vooWdDMDM8ySoAWoazoSjyBaKGpK1Bw5WXtFkJxN3R3CRNRoRzS
wbFp7xUgjpTuqAb/xRjafWWrTFAVdxhHn9Qk8sOPotT3Jh7ZBQ23rRwIuDlqUYwqbPRloXhOrxNU
z9r8Nqn2rUGrNvIORwAzBddCrjPwndInlV9wIuA17zsvrQquMl+bE0+k2UkuNkjE3JMxHRsEvpZa
+SicERTxKyA+Ke1XhQpDrVLXGUpXGhb3epXOTIIiAzXtVq3ak4f36GRh46gsAd8JCaGcg3a4rXbt
lbj+eof1gfrbJOFDyzM3gRCA0M+r2fNNgn0v21knEiB6OK3Tdhe2fltErlwnjl52QP7BW0o2XHR0
UF0KbYEI2VBrKo+NlpwgPZ7BCMKbYGlPHL+iuKdCPQBMbcIAH8BljSARsFBKU31hZ3Swiv4UKqo3
2NBSM8VdkVhCePAs7YFh+xHhgdtr474ZPhwJt6QmWZDZAciU+0WJn9hRvClVf62r+KWodtVUX4lF
9Eej5WqvXqq43RfNwjSwukQjv/Ko+XJ6IlAnACSyt/LCLwQqDZqGUcIoyKgo4VVgLLQ0MJwn22wQ
FesoMauutN4ehMIy1ZmHYrvHxgphcPnRbJHjDbi/FwgJevRY9fXZ7L8IrAjpdN9phbe1vYxVesWG
/tNNCh/7qA7pcR0Xih7gqooRcLP3l3Q5d+X03BirX6416rJXay4PY7o+wv76TtDMwRmSU+E0N96h
UUKpBM9VlfqhNsODTieNd/MUt/KBmUboT5l6i7PI17KZt7X1DT27JJq1Jy/JHVUIlAixKwiN1Pma
VgeS2kkzBj/MRLCuCCLhtrL+Ro7wBKQmtquu2Jzdau4XFEjF7I116bZ2d4CFig/xQTLcVRvxtXHC
wFnzkyXCA4pMz8q5/iveR9bmJe92itczB9pUdlpuHElBDpuvdI/em5ahM/HpQ6gdFpRjs3XMrXXz
W7lzgcdmOdliYkXsfIlpAWYpDJM3nROEIWbXyf00YbCSy7Ga9Gu5XOPV/DlNT9itb+xW74gUf1xi
85DYh9nS/W69NUZ2rhfl0BqEVyfmXirfFEgISzcTEYuLDmQoDQTX7E0fez8sym4v7JG16ZE0zGtW
QnutpwPt9j2clEfCmiHznFOcF3GQaIabG8UZUX7IyKWdqIm91hgDBOJ+VHACr+XVNuoPspjThHg5
HPsk3LLdRog+wRFBdjkK6E4K7uxSujpoKxn2l8aZN5EMW9WGifgcn3tFOWqGfp5BQRmYCHB8fxnH
+CWb9SfGzzmUrTrAqKIR4kDhQTYVHiPAU0X6TD34YDTGY2asV2ujHTmPtP6vEIxQv95DObUn7oee
1n9gTHWt+mxNrkM4TejN2dVuX5xv4fSQsg1let+mzwhCq9y3lQ6btoUeJzkriM2FLB47FXuWRKhF
gCkL8iFhHG/0xVuuyh+jjN4NBpGdQrgzWKg8r87b/W/G/LP1GnIGprXTo7Xhl4mNi8r8qRym09w9
1awcwi2BetWV2IScOzxZ7EXMoHsySK+uLNB1YvGNtYe8mz/KFow782ASb1xhx89W966mK1m6y0ED
L6QoCx2Q3ks6MGVkN4XmeDTr/lAUroJb3YyBRITJtY/L10Ub74EZYt9d9+j//TZcj3PxEHWMZef3
SnfOKoGQIswDU4sCVcm9WFpulucAv9q91F/z5xbRfI1P0NZOZb6VLinAjah6WQ3rOk/pCTPTZQaK
V9jAcKcMXGdySVX7PuOl23W+V9nkJFAkRjOgmMQ3xe0TJ4ostYA2zX1SRo90og9tPD7WYkaXEuNK
jwP5iMDVKLOLCGWMEV4BoorK14mOpULBtiScedCSGlzPaFGnTDwLEV5ioQYkjAZ2VAYmI9YpDJ+F
ar9qjn6To3zsZ+uaNBn5xwhEBmhdSemmon8oCudS6DEs0v5Y1dYeKURggxHPhXqrt/1yq3ihud5y
rQ8audxHavmyhCtg2/Wsg6YQ/U2mxjOjkHNuUsPl+sGY2AU1XGA0quzOQ2h3mGT0OEzLJbGrs63h
lG3P9mgdZwF2vFIJVG9enKJ/tcPveQSZG4UW3JmraiEjn/xCwTRfRjBW5lPDWTDNYApGXJljxn0f
QeoaBhleC1Is3+sU42+8PBRK+NJBcu1ICZq3lTJRLgV7xqVS3lkpXx2qOpOMJ6Ki9oj4T07YvVtr
eIui4aD2VcBWX6u6Y9ZUDwq6WDv+lZfT14Rh2FoPt65E64a/nsDHC8nJbt0EygSQLhqCyImfBtk+
NJVxzIjQUmoD9JUkrtHiWdrXXlb3Gk49RhKong+9YQWozb0hjR7sAlHokt+3wjl2ifpAxBTaPTgi
1UI+XwpgvHwkDfyjBJiOBfZ+O8URvXzkFsCAASzKJB+HxjjN+kGM/dFa55PlTCdibm+2tE4dm8J5
flG4NQ4loZk8A13C72sZHeuGXoSG1YOoOmRkKpeX08CllvgWtPY8pNrBnL/lw2utyYNtRI+T2QXQ
o090kLspOXMLoErH4kI3Nb2rhL535DsgZhwT9TnHKj8a2mlA+g51Ae9Xejfm8ZexS96MTH+S+CMF
sLrVWK61fM5t8wTa7lLZ2qHTIR3b5WU05VkxsGE5IghJgSCBTc6g2m1lr6j+iC29VMnkxP8mv2MG
9ZZJd3tp7cY0ddtsvQ6RckM5fYq4SonfFbTconihSwmtrap9jLQHo9MxGsgTRkHPtENM7xoW98WL
rC+kLx/rePYddKnOFzI0TyChfIUKXrPzY66sANfq+9aZHwY2suzxUATTr7PSk7PM97rNqk2IoELR
utL9SEiI1ttX+HfHaZj2oom4rigBhUad0x9AkDJVUI/ZuZwWT5pWQA+nzLFxu0UC930KXYCIXDXx
gb2vkOpN9tOuSSAH28NF7cprkXEKd9FpYSZW6fqPsYS0FzP3pU3R4WjWQ21XJcqtc5Sr1PWXPFdZ
p6ef4yxZYB3GkXlAypw5v+aIXPJivRpKdhmSkT5ciGg8bgIC9dypqB7Ear9IKR+jvrqpk/CwwJI5
D9VLD4r8fkZyiUj4KIBq6And5kINxqXfOplnA0x7hpBSFtTasFAtcz6NxfqoOumVvfg90ZJnNHQH
pf06J/F5DI33pViezUH7LnstsAySlAGTZqUR6ONwRDATjNBhp8U8pujpceTbBYsYf0CtM/cYmGOn
HStVfzrUTn2SRnGSGnjGjY4tGt8A0kIu6DnNuScgVZ3mN9MxH2a7fAfT95YM0U1gG6O3uvio91za
XTO5jmJ2618Deo96uUqabrpiug3FRMOylyzUQLDte81i7zYQqaDhwqSv0IigG2Ov0n+K4ldnNPtQ
QSBL5dZx6llN5iXsg2h1COnPUePPYYe/cgikDQNVsf2OIlgV2il7aFBfNnF0sEXFWegwooVrmbxy
DZ5YoG7a0AUJ3KpkYvOT2eSWlmwe75l2048UnhqarizVIIrmQJvpIZXciixKjHU8p44amOrXuQmv
MisuYd+ds4liZVnZk7Gpb2mglPrgFWKGwB/F/GbYyYboCiyDruifrZXPboiDHTa/+3zw8+vPPsnn
l58fPls3f305dHW+x9SDbRxv1J/P9PlDzZ+Nn88vM2cf1uEYSDTZGHJxxhQdOYR3cimw3k9MAhAm
wYvdPtSorO4ECdF75PJ/PPb5WVlMCDs/vwdxKH1IZP201MdkxR+4lscmEjauDrVkx2LPR4rw5tgn
cXNsBvpJStdya1YlJ2qu1Ed1bv/4UKeSdPHfX9Mz2Aqr//P/REWDSojn4PMhyLf1cZA13/3Xt3w+
+PnDfzzPX0+xdvNw125+hs9j8Nn8+TxMxbSAd0W+vvv8j0r2X/QS1ZgidPX4+SFF9H1ncIfcSbWg
+ZSGBfNVtfj9WY7QgUO34LZwrC/DdtD67VB9fjZsh0KMUX3IQ0rNrcP2+ZZ9vtRSjo3LZO4HbsHN
Tp3PdFBGrYJUtR3bzycote2I/n6u7altM/0eSvrzMXpT+m81MTeGc2i3V1xNs/j9sp+ffT7WqDbm
mnBlFJZihNue4vPJ/vrez8fStRLL75f5/B8405KtG4rAjMPfI2EHD78d676tW08sqBbQkd+t6XI/
1h2eeBSYJGFL+kZwef2pB1KPdmL61bNPKpbGdcZxJ4htIM3WN7rGLcwCztfsDxOW0H7eZfOCINf5
Jsg4VV11hClxbdPFm0DqFOMvgpvwS3TsyjBx0xMn2dQT2C2WX1uYR7yuB2XoTkU6eFHSY3ahA5Qd
yQVH6QqmsDZPjMAOayHBN1VXprO+fkgYhCadyhtDXu2qnWolPplVeclbxY370hc6lg0YbhTVeHSw
PaAWq4JoiI5RF7rpdgvKsvvqNNVRkAvOSme7KSr7QWqnMJ3vM9k80075BYBvCqvTOANTGdrqKdGy
4wCxsx/wK+tmgOg+Tfb9mEJKWXbxCPyZ45EnFeg9mg7teq4oHoi3DbTOQQ/3Ho7WAyGVYGZ+bIeB
HGeoZeQQTKA6c3p0EInCHh2wgvS0sX3C1SmMf6JN9+P0RH8tSI3V0yF/DQOoMKpGfMy5CImSIpqU
tBj0rfCtC7ZdUVCbYldTemRoUeomA/5WMOJwf6ii8bKVPQCC/IHIhXi191NEJbfYfoNZaQCBSzCJ
m1ExgzSHglB5Na3MXi5+NBES2z6H7K6ytPOqjbfLS4zCPCy2dU0xuNT1oy7nZ6VYAyNLnnscbSrt
x2VlbxurD2mTnLedY5/rHCQO+QhmhlS5O03pH6OYkJ8qdOW8FZCMTlZGWgaev3EKDMC4vZNzxyBy
k1ZaDcAg7s19SgWUMWhVGqzqsoRBZexyOpRZWXoxfx7oOSAczJ5CK7DEl04RhG7QMRtQTsfPqv2o
skcZSweHp+PG87gvLumBLvKdUmh3ua2Rx5qzigYJ2v7JuGPPsE+KH4n5ZuW/dKhtGiyzYm73oUSt
W3pWX3sjcESIuEBYAA1ALwshBav1SLHeuJjv3ESvTo017bMVOXfzUOFWipzpbhufArRi35zu5qrB
qI9uZwkRO4udMpCNQQSupukHOVtuU7BDzDZrq+VO4T1TwljSycz6G+mo70mJdYsX2xKLE4hABuyD
tWL4sQnjbFKfQ+1OhvBWSLNIuKVEtPSG9WtDuwkVvsQfiiXyTu9tREU1CtRneggCmlqGkUNYDKAj
505MQKrARJt5u48cglUM5uLCRG+D7Hwzhw49gHIYCONyBDX9jc0bUCbhN4iYZSLdAT6uOTIlqLXH
Us0JyBE7wWKtwhED670phuge97sG0mUaEQ/upz+WNGZccNEi/Ivh6tbxwJDyAo7dTRXeLBO0pwYW
3kQGUJ2TKNtPIejHaPLLxfFWK7wxjyNKmMvHprCZ+CPSM9ShwBYRRhX6lJXhZoiAenZIw/hd50mX
NnJjOqB6jZHHcY5xCpPXLnay73yHMYvE5bHgJh/DdY8qKEtdmYLJa7UATNauaOBdTZxtyCTI0b0T
TCi6yfSmBXDOwskJE0NdfyrDt4J8K5uXHjlsQ34ojGOE/pssUAYgyh6HtUcCcpDg+pIZLpWkP7TE
IgmyT6Pw19Lis1YVOmcwk8jHgi4CloP8j3Upgirrd6GRuZKJMnaU8xbr3NErNkzKKNZjXHBFnv8a
wvoRgH9gN30Qs58Ywu44dhTc+knD+GrRxoxxwNUldnD5pgOMqwx4FGEdhOGrWdQM8KVXM9SLk9nP
uWWYo3UXTsw8heHZaFYqWfqGFHvBUtk5BnI/7c4BZJf1xQFsi9vkDqHm/5uuM1mOFFi27RdhBkE/
zb5v1JcmmKqkoifoA/j6u8g69543eRNMoCypJJGBh/vea5OWNJLlVP7JFaI/oD4dbCnDBbVxBBWy
HhWNk/wISPgl0gEBC/1QVd6GOL11NwBcblpqXVzB9t1wmUZU5XPjkLHUVc1RVSZ2KobFx5zuVTr5
2zCo1ukEqzp+k0QhaT6uvITeN4snzped0c3sPoR51c0a6mWZgwWFsDyTbgxypwRZxjRpWHNJwub/
7kwUKbm2dmzvCAN+WbOzJEx64XbNNmfhzSKMbaQgTdg/Y0Y+SmEgl+GqcK8d+9AqdJYm5MmKlT52
ItoG+qoX3qVKzLU/AVK3LLYB5S5D+eM37tId5dLBDt81dGNESAfTgEVkb6NO7Ic2+Bs1+2h8Nst+
wkM/D6DsQxeZb7bZrvM+3Fv8puNsWHvoOXMBHyHck18I+GD8KLv4dWiLm2nJj1BGn2ZbHxK32Bep
98F4dgk8hMKN3ce8I3bSkG6difjRQEK/iC1xkRiWJY90p7XJ7vlSpXGbBm1vFN05zp+F35+TeHzG
GPYLv+j3VLMLkvYr1KSlXYIAmyb7FAn9qdEc5KYkylnDsmZ3Z95TI7tYXUJhQ8HUD+zwtCXusG0p
jXPox8+BYV/rIPwlNe3FA53X4QBqiuTUxe4ORtkm4EaAPQsob+W2HQ2qEEMCOlcECOSGPE8b6HY3
NcTHSk4rGkBrCbvJjFOM0MOaLecqoGGOTxyjcbT1ghMYxVUB26OWNHcN/0hMzGH+NYhxH+n0K4AW
FfzxY0FCHQS4qL57k7nv3X1IfkEdRkgeylM08rDok7NvWWeWw/ltjzPfYnm40QdbmoxUwmHcaZ17
tRlEzmYqG+pyKtpDJWmaOGd6na+1EKfCd49FaRyUivFUeheS5I41tra6BPPaBdtq+hwCqKpkt8Wi
23sezcWQp53prWva4YrGd5r4VJKnRPtUJoAYJJbgYWHvUV2w6+lScqWsP4iicTM0i7D803nPI6Zo
4y2nQi8AXDZr3UKJVH84xosx3XJ0iWQvgGWbVhkNlgR+7F32fyfrVu206NZ1P0AxQC3QByeRpO1e
TLVtxM4X3Pf3wn0zNSRN+/ENvDUPzPpFxMvM3us/+TK4yo94QGu0asqNT2LAb+vLf2dNIdwc8dql
vAB63cPbeEETQJFR8Wdj0P48IymsRQushtnHIuqW6m8Pg4n+OYQfh020k9Q871R7S8k5Y9CWWsfJ
80IYSlgiBQmOL12qnmNVM9XWC9YY2T7RKq4O9gC0xnAI34pD4TDJQW7HNxLgNnDkxqPboTlFFGtU
eMnaCAzvQyObxcm4qwv+UxZu/rDr3G/Qqc/4NAaAYn31p4o6Kq/AdNV6HMhOsAypHQaYh7wZ2rWy
S4w9CiKAr2AP0b8EHKcBD4J4Ay42pbQl8wobHr3lYJP2plwOs/y5GBioW+Nws11LW/dFVm2TMC1Y
9bTkzZ/EKdPpuakp8tZeD2/CZ017TcdxAhsojZMfodiWOuyKZBZwR/930EZnJ/KZDxqM8hw7vlyB
LsbkhNLt/LiWFnkDBWci6RJGy0mL0NnKSoyfIi33DcbRIhuMFynr9P7Q1QjfeHlcwuWGvbQIeBsx
qNadSoKL0OUlRhfLk1A7CnqXl8fBitKYvhRSIePklKEEOV/j8E7C6SJA4F0msCI7s7I+H5eYCrOP
zeNLD5gFijcN3PkP9fhrsZ9k75ry5g+ncVPNamKd2nSFGj6cE66G52TExwSGbxN7zFwe//JxgMsd
G8K8BynetW7UcbxVXn0K3Kw5PT7CWntyhuxSOalxeHxlRCh0GYwOOLde/miJbj93bcU0UEYY7agb
z1ZMmT27GDQ7Hc5RjzwZWBNlgwwOQE3do4r5M2ulTO6lrgEbVozZXZMEoMSjguv9nFfXHja/hd4C
9YqmfPpKoy/LGbVfFflmG73wrV1SquAVtQMZg/k6yvPySTfr4FxbJuAKMZjvec6AXMU/qFkWIei4
GHM4aDpVn+nIOxadKv+uY6DcsX1ontlkRYskmfI/yoPRTlYDfURDW2HfOWh1bgKxoGdfCWndUpN3
ltYw4WnmU38s9mWvW7cAQmFkt80lo/ezoCok0NCyxo8IZOFSqEqd3C5K3rXsE+SXOBd1htc4zJx9
TnDdMlShIkjATY44KwgHdL67yhZMfAOkn5OaQf21VexT0GXn1rkD2U9Poa7d9LbBBqn15dFwk+Qi
A+jhA1TjOekA9Uw83PLCMv+anbuwGMN8D9FIj1vjvRUn2sHQZQk9unGSbWhrfxmkwOitzG+p0rPU
kcLWHU2tHDN6FJ29oo4wO5GQkGcM/BMSiVZJl1612re32LXV0XYqyOoN5MWyvE7s9Rjyi3T9uE0q
Z+MPSfZsdT3vcsBhixSA5ZkGQ3iG9m1v4id6/nLtI9w+1XTjT2lUp2tZRZ+OVXd7061TtfCVQoxG
Ey2VGd/eA7nf+kZycyDCtEGPqVBl4/M88W7MvNsOVslAl3aUY0nrbwRPh1aS++VA2F0UY25CwsQN
/bizw12SeMirG4Eaf9OqXD2FID3zKRPPhBushjiw32p0+hciZkCuu8p+i4RAPNX3TKKtythOhunx
sC4Yc5MnvMw7o38Ji8C+Ckl304/US8sEaGGMRYmJdupfqDBvaIzsiz9q/Qsh1gpkhhvSEJjxxzG4
9vApZQHBop0UZzeMFFwPgbcAePirWTBFq4uBBxDhcMvOsnjGhNzBjb7Tpy75lvMd2XS6ujkNAjO7
JPUiEEWCuCANXywd7XA69M63xW6Bznf0u655TOVNEVAaph7TOxXTyDWygxYW8bkYKn89NXrzPOX8
FAKBRuvaWE/IO7hO1C1nTEMLOmHNVYZpe+3ygLCKTE57yymGtY/ijV5rjd+4li5qmdnB040jAgwU
xgApmJ1kWn5zjNBjcgf+LRFpcXsc9BC4W+O0IwlECMNMYFSPv1PiJ/I5nN89k+stCERwGRhmITUz
6maPwKwz8Sj4LwgCuocoXcKyy07J4zu7ordWUhfyE87p0hWK4EC3Yl6hPO5HcwzPmDIR6U4jhhu/
kZemxZPsicJ8aQGyB4WPz2I+WHqBARRR+oZkVQOnK06NMWmTu5rEuxxUuJuSpln38yxU7xjeYVUX
Z9FQUTx8UviJ0lXdsq1mNf+olG29W25IbFXsGlc7bEjzyjb/VgDRBthFJtu8RH0k4ROAzSDF55JM
07ASNS1MrckkwuVwYtORb7yyl+fHpcehByyc5bp+cm1S2gqr+9NUEdU2A1oqzfhQFKyDdE6OJjr+
ekHXMTiOGpvAwARX03sZ/Cl3GoCpepQGSgwpYtaYdFknyI5Yz901t1T7nsElCKM8+U4661ffOV//
7Fa5IMmohk7x7IFrIjvUvjlmFz0/DizkIQnbprZrkRvuIsfBJ5qlN1230JwmHgMBx26eaFZt8zG1
LmYWoSRMAKtIMQKZlUg7qAInUEJxzzYnGB1/51vJCS8gC5zvkL0SJy0bP2PkdwUydLw8DoYyaQPZ
2W8bpMO/S0NnpOsKAOCGim/tZmP9aVvltOobJz8TAOWc+L5QtVzbZwgLGAkdqZb0n0ZddoShiWqr
gLN8ohKqEI92FsgjbjFRgKYmN8Go222CogZ0U3bWme6fQ7A558fp4yOmJxpKS7H776UOq8kqpSCY
HQTGCWq0fupa6z8HzSRVgUi0YqNZ7ghLupn1r4NRjYeGrIHa9YpTOR8MrfG2tubdH5ccnBH/rj8+
+s81sfXgfR0yI+E5Cc4HUYy3yk27OqNQIhGitPuK0TTnrSZxt2QBwrCa4Iaqbq7pxHz4cfB9lvZe
1nSQ/vfS4xVklUZnyesf1826aPakSyHKD4r+ucQDmca2uj/OhEm/AwNxv1FdFj95zu88F9XVYwc5
mhIF03zg6QeKsNYI8Z5P0/kVAa/ocdetvNCXu6yk5ChFTn2nQDDEgoYO6oXi5vSFc638rFzE8yfC
rjeWeZ//OLVmbbtIr079WKPJG6LsGrr1CWGOi9madpdBKfnUpIb+pOaC2gMFeJjma2Yki9nwF6aM
JkPaZwjj2CZN9D8du8pOZqrOUWGYN6sxvD1ySZyTPTLzcBDrsJmCewuN4t55ZESDFOsYuXONrK/y
VPrj+VHBpuR7nUBl8ibWx28cZ52PwyAU2qZwyuEMivMNJ4G1qaxgTX1PTwTZ+0oNFqRgy3oDANe8
qKkNmUu1xsIiknrt0xs5unGt3WwdaJ8RWN3vOCFkMNTbV3+y8p31R6R2vXP6TFyJIixofNfWu554
Hy7PoIPX1HJltWWxGTv2oiiSzFc/iP/vNAZBD9LEzc1Fm8v+wrpV3HzDhx4fmkcM58VFj4ufxKCb
PU0BVqoofxEZszrYyKPGciM6AnI7lng20qipvRQ5PI59ttO0Tih23kJLsV/SRbTt0eFRwebBfuS+
mPU6QMUyITe0zBo6mRQMmVlMr6RECIukQ2UX/p+WmEI2h9bf2DavqaWGX+inp6UvJ4pU1TFl7pL+
kJVdcQ4sn28JPSTNHfkuTdqQXgZ3Jp5P0ybYFmGMfDiY8JxPrXgV060o8dKL3nmcRJZ4M90sAGER
oHAkF2dXod95i8fknM2doEB27iGGofKE9BE8hcmOnNE12gfvmRG0S+zrvy/mBzeSJL0tO7tqEw2F
vYb5VF60qs52CkoD9g4iPkYdHC+WwfICgQTVpu/HT1NB4zTqSKyIpK+dvbJ81npP3EzNVq8l5OPH
zwbS6dwSm7HvOurZeijK97YqtO2k0mqtOQ0/bvqJ1BZYCn75pavrFO5OkQrAv2c0WPGy8pnnuCKX
l6r1isvjozCcGOH4SByTtsdmKTrUn6IudgnPu53f+sORG4LkGxBjx6qc8f4hkmTdTzHKztdqvyyh
5/UYjurkWTZhdfzvAdrCf06NCvyslsPyfHy2hP20YJNhbVRuKLktE8Nc62QmELAR4NaUsdh4kaeO
j6dCCI74UDX1Sc4PCr1qSwLbRuOqhpD44sC2j5WhmPtIOp+N1WHrna8ZJXRGptvpixs8t3Ga/2mL
eg7kMtQlyAfgxtBNqMR2wnaKbWen3nsHZ1SaTfTbs9ZaRdAQPVm5BXxmvpaiz9dS8crHrZMxBl5G
GtJqBwovwlNaJ7L/z8HxsuBoQzC0mBpoBGLNJPKmDEdUDeFMnKw72vV26xf05Wmsvfmy1ZKXUuj5
3p5gMthunFx6094UuGfuk5E090q34gtAsP/n0uTXe7fkjugdebEmFdwTsNB3051I5RvCDHQI1x4H
fvEvYqL20gqSSeJ585TOBzeq+r2eojbRitG8gcrUj5Wvn7PCVOd4RAcIq4hsmOHM5mD4d3lM0Yx3
HVrDhP7O6BCYtg71ctg6psWzXk6ZhpEHc7VShdpNetuvMZRUz0zunjxALCvQHAwn5vWx9ulgq9KK
zkPj/mRRlb0zhcpXqYzzm0aUF96jgPSiLv6Z0KnsLFfEdyzCuKqMWH6V/oueYkAis/zaKD9/CbSO
HSyPWQRqJni4WeloKOvclMRX1kZ9t0u3QfKtmfjN88wnc8OVTLpSE9auzSAomrWy+mxYZXNYHwOL
d19HLeM2wvlumFTCTix+Ty1Z1JhI6WbDuWd6E3+QQr/2imp6YT1WiMj0v02RJh/8O8iOWmhDICWr
dzVE5hNfwdnpTm7zRHKQGgZN8ROhF6xA6qbj0XHMe98ijHicUfzk2ylzvh6eeJh9tFlx1WzjZsbj
z2b5x7XKxTdX1PGTEf7S6xD6adT1zzAY1UofyKJ/nE5+4SETiu7sBnwM2u9lFY5bBtg9gn4z/JVm
1t1q3e7JibzqmthwaTPXa4/4LRqmJOAErIQ2/uMX+TiMkEdXvuWNi7ShAf3YAgbYojGhaR5TkHbO
j39sln2TVpMghezdHoJ9OETlbnx8gg4SJvlI4i1Ig+n2+CipSv02RDHXqvAjcqSzc9ldHQiUMDYE
u1tnr45/kJO/NFk/flYp1PqpNXjLEZe4QLiqrTxZ9BfX04HJTWr85CFAukhZgSaT5ZPTGih74Ni/
Kr05Pc4G20Dr1hHBZfbKWANpICjZ7IsbyYKwtXPlLQmzq0GT9vUSLRUPcjsITyIlpM4GfZcrQWam
FXm3oXa31lg258elxyEILLTiJTCBICjsU11Nr3SXsSBFIyzrSUaHsIdzOSSVOrtenW8iXVc0yVOe
1GmevAFOn1sTwSqkpL3WsmnuVs6goMihczvRGKzqsIku0sqDtQ1k8J75JjzpKtBeTYuOquEr8VnQ
GkpGx/1Rol8mZPrCcC+jJztBG17m6d+wn7UrUn2qXhgL4RQdrCUqw6DpebB5tsKmIHbg/nWCActi
O7S9Ra2siq3EHPjvo2m+Fs2fDQcbeNj/73VSLhttMnbYTcx3o56e6LgV97Fm2BYS9wjS0YrZ4JcT
zvMJMGlpTM8y7/7zUfR/1x6f/e/rpNPYB+ng3Hy8ZJq/wL+Pxj55svoRO2D0twG4xk5J6P16rOmy
l7VMn5QZsFTEVbvpCusrriz7iArceGJqYJ8YHz4ro2QcjmaJaAQKbYnXZ/dYckoTQWkXeCaKLqd8
xhM2ybo++zYtUAgD5uvj1J1P21yIV+QOlKxpPKz6AN9ExA7mQ+v4KZMakZziifkR2s9QNe19NRv1
NIqIdDX0Uh21IdQJtoHCR0LmDKR4HAa62TWtPRlr2YHMrb+PXiIW4cpNG7SO9CVTZ5xtQHa2BiSw
+dfSywQzQDJuzjWghs/Jbkio5b/7nA/NtI683DxredftpVIuUjavu2RS4fjtlP5SVmC7dOkFXzXS
3CCInhnZyNfWwFdbxnbwzEpL3SkZlnZeah8b8sE2BuviczREwCrttn8To/OWXbXcDn9pbSEPE0SP
1eNUVfzUfd0alwEf5rOw7TP962gzyDjdtWMybXqjH7clLMFfhgjWPNPBz45Ocap9uvJh7pe/8jry
FwlBAgyEfPLjAFmTRA5vaHCHaTMZRrqw2t4hK6KlR2LpeBRgZW3MVrhnez5UcFMWrUyxCJSNe85K
rdt0mSijDZDR5gp9lamgTZZr57CwsVIjRy91SdWPY+NfQ7N2nUUoaCoD2EPLMTelrQDPS1FrPMTn
jrU9huxWfQJb6igbt8pgovCfzp4F/GIwmfIBq2XFndt9ajKDdQ+52HKWom2Adau2OmZ40I/8GKTx
Pj6spRVtRaMJEj0dQTrf3EFmR9Sc0Oy8FqrTt49Lj8N/O8vCjLoN+uBwUVJvg9ozU/2YKBc7OIGL
x/7b9JPuSPOor8hQ4crjBY8DymJSMqaUMeGUWyeTARsDRpN4QFY8WCmw4boFMF+s0vn8oe955ulx
rkL2FTlq7snr7J2v+5eWqp93qcrEmVXOW9Ckt2E3m/Fs+rAMCuf6OW3egiggQjFMjOLG2b8mlh1V
j7N0yJs7FMx2o2RsrbQR9J0HqOZfJx48AAlHiZdumnlb1EV04R+frXUPzMf82X+nghkDKL1+SxJl
fcdvRWJDW17z+as/LjVkzVgwVK+Pswd9Y34VIWcoa+vpDkIwuUQGUzEVdtGvNKiyFaNXix2D330A
BdOrvrkNqfidhcJGHQxCl4Gqzmi8TffUvgVY4lF/syqCZhnVkCH4+CyN74WLoQBDqDokhRZ/BJPD
nkzzXqAXyatOS2fx77rDP0LRR+MamP+j06c1Mls/zh//YW80XKT99BEqHTt/Emr/+8LHeaPH0IFj
cK2l7pweBzsM/vPRf6/VZrTS49HYTIjekBVY6Htqi8LRwN7UfFZdvoHOtRziQdCPaXi7jLQYJPMr
3YUhmsBNtfxiqxv0kwtyknACv/nptPVio1xrHVFoxQQPnPI7tCISGhQSjYbNskHiIUhu0HngwRrt
D/Ul0882XJEedJQWWNdm2iJKatZTbdw6jUQEq8YG5Q9khjgenP3SvGcluDE7Kk5mF5IklVTv4HyQ
ngW7uaGOxIYtHhonXzOvPPpxnFK9swgbWfmFtao56UIwVKrEa5fAsNFKcjQrSaME+S5Ee4bX0d2z
WG5CvWdChYVGR4QrQay6RfqFU+aJQfJGBJNkCFniBoStHCuU72huB1+dcoEvMoe4ahO1CxjTPtto
CvlzMZ+JZct+K+l3gUMfJqJLn3uvugTN6uTeM9y5U5TQtQiUDwoOfXDMUkPol/8rkPU+bo3XeS3Z
6oG/ylv57gwQUYE03m1uP9sksSL93RThbQi73/OfNDFNqkjCsWsdVRETwHDx0Tq8n5VDL2Oc3Eui
NLwfnSAm02fIigE2xbLnJ8Hb1BsvWeFfmbFhG0lBeeJ9+y2q/oP1DIKnNtzxRkvi7gyYcmyKLPFj
Rs63Jj9kOI6LvOrwKFZPdZDgtyJwMum/iUT5rrTsVNZsLP0JR4TXthu+08YJaado6b7pE26mDKYu
nadFTam9EDYxLyYjbgt5YzrTMDScbMTGHlSWLGfLc8A8PCNjQE8Vgue62eRO9iQn8zkonAs9s2Tp
0LuqKoxf7RC/VLV4j4m+XhvWeOhdZNTwTslZyZ2bKLRFFWb5xoTMlCgyx5R+9ZLh6vvmNZMNqiqC
ETx6tSPuAsQ6eC0ItAiW3th+Nb3/U1qkagXIbYnDZmnQwd+bjE8xL3Sh+dvT8EJCM69Io8ednDro
8EqSkoJ6pAhsd9Ugr7SMvoBJYoZJaJtbBhFmQ/YdClIoqja80R8DL48uNUr6j9L23sXMHLbt7Mgo
GeCol+yNsj1orKxrYrDQMbFlG2Y9Whn4i7IjYbykFyBLNNReuQ0rJ1y5IQ/KSTeOoLAr0Lxra8y2
/kAukD742FvinJjLCLSrLe/UG6c4oM9Xty1mhZRQ7qa2z3giQ0bOHTKuFaVoO2tXehjIVXlrjezF
t2NjPcKdJeGSKYq0vGM4KUhGDu5OB/qjMvirFQJdlSNXrc29LivkfEP4U9qbANn0iqdHSYcMaGnD
TKRK54hrorfMjk1LUz3pHnlSZSqp733cuqCXVY5pG2UMtndCjbcxWYXQNwgcZrCVzhPAFEFm2YZI
9OvogFf9ntTunyxu4lU8+Wdj4CsXtNSK6dtHw4bCAkdyBA2hoaG+6dAKLwhDN1O2lCNORoGFeTB2
o43ZbKh0Yzkida/ya1CSkibd5l2L6h/yy19nzINCzwhXulhOhvajOdpHgQhFhmiinPow0izr6kM3
OEdpF3twKeTbtsQBIjxyFnVh/bJTVsNMjL9DLzAxJur2Ao9BtTYituauZaJG1DV+OCKTQj/cxvSu
qH5pTE5pvzUTDSGGQ/A55KXnKmvfKZ5+MB4+uVHwTeW79aTOEx9jvDUIQlNKwlSd3/ijntI2eSV2
5VD3f2lfssfSbAOpCcYSeKyQecn401AshTPdMU2YKZtyHnc0n13dpRtF5JbSK6IjYoMfMJpwKaa/
rbz5Gn0IIZiq7U5DqGSUn5hxuRf6DLWIZexhm21l/W27OSHaeXwPrGjTsvq6DorONPLGjXCqlWm1
7YnR1VfnQuvzomNRjdlmTJEa9sVLTwhTWML2ZsPxbqYmwa+++QMYwl4WGHIB8wKnrHfhNBnnPh+e
IyCiTgEVRpk7P20g+gdARBM3gREEWkB3YQEnWE99AqiWRKkXJBlFR9L/Vjb8CtPp6bvYP9owvqNk
p19q8ApP01ZVE8Hb7oNrXnT7qaNYDRmn9+g5NDWtAxpPZBxkF196v8hdBlddqysl58F0bVSGEBsW
NP5eDLD6K3DMMNeyAMJwxyBHfBsGoqwIs7uY2+VVMrwGEtWSCpmPk8G2po8FOMc9tb6AkG0aaCf6
mlp3cv/YzoCopm5fNUI+vLr1FpnVHkeve4HW26RzkJRZvlbEQWGNSraG245rx/P1hQlt0nN8e02q
PWSYfmkF/s7txLfXoNf1WICwKMPXhte04Pn9pnnttTa8v2EeWGTv5pCdbHJIifowMIn2tz5TfxWN
cs9i2QQITiRB+Mbd022EWd9H9H7GpOt41LsfQRdzWRoKt11aLj09Q4qZoeRj2nRAUH9WcXAp0F5m
NUpTQx40p2+3KUF5mMJ/BMmNKyVzHv/aJqLeyArMV4EJCIp64KrCdTwAKaqqgk1Z82kxlV+knfHm
47ABssxva2i733oDJbkJxlOtiBPoMAy7BLYi3VuQAdz5bblAqzVnmELdzkkTcDPnydWijtDKoFiP
dGAXYN3wImOZhQA1oIf3EAHboLuoe1DrIPsAIRKCFiRz9SIcjOpJOky07bqXHkHEHrGWIuyuCfzi
XDY5TvCaNkEUIy6zJ/+d29Mmun0nBNEqbUlrKYn197SLSdFQ8xi2VOwb9BF/XjQhrwYT0YpoURSE
gbZuMKCcb7wXujUrZYvo4mbVn2gmUxaaj/atmS7Jg1M5HxjmTFsEGaR3pXVzmQnd1LwXfSj+qGao
X0L7ApoKrjmauLalaZHk2h9AV3koO5pvE0QhycM8rkz2uPocadBGCTuHlCDu8rvwk/ImWqPG0yCR
1kAUaGSxYiAfM0Pml9fHSGLBbzlR9+UPFpOa2mFIuY5bpS6i4g41nZEFt/SPiI7AYLCophl1YOMn
hyYwb7nLegyceJci9I7NfNOUdrZ17CiBK4Ocvwvapxp1CwYsmW6w/gbkM2a/M1ZuYYNPKhy1g71J
Imc9/W6i6scbMYAIdsWL0jdmRhLuzzQSNN6jtkK8l3E7A9VqInc8hjyco1Z9sZ3D+B1AiGsb+9Xy
WmddigyBLP11FWovVeJldMMraoDuO0PiQKrtuc4ioGt282totO8a0XgIkn1peRDF3CS+9vvYJ9Kh
Hzz2NS39ZNUP70kM9dr3ybIy+/jWNuZfaGqZ2/9K/bkrSN4PAQoCnWDNU14hV+5jh347C4QFCYd4
sF3BvicYc2fTeBTqmU7QefwcVqCPQ0gUciBzLab+iXW8g31fTIcRMTiqopQnhW4tjYopCAGtpCsR
2sHShfYEETNIbWaIk/cHtJe3nrRWQqNDRFvqgbduhuhTi9WsvoaoPy1cTfWXPJkuY1k2a01DgECx
UVrC2ZSkaC5gWX4R47nuyf0+ZK68DSWu5aK6T1J861Ro7eR+2aXx7Vj6tcSLhCV6Uw5UwfbItrrW
Tkjm5o4x6cFNYZGdEBwY5Owi2hcrMuMR94QF0QdR7+38wHtz1QRnfiBhsqU0nZzyOxppcAu/hk1C
nyPaeB4wzA5skpEHX3auEZej/YWtHqz1pr3CLyXCARfltg0SIPG9279a2FBVMr4XtE0Mx2qf2q76
KqOoXwX92YrsYkPKnIn2Y2toCJPtgWZ4GqLW0bm5TcHkQNDoX1gVPTpRjhvNCa4WYSLrmLfWQpuH
nI6knrcB3EXy7pftQOZCfjKikEew17/DS9iMoQNzKQVsVdtzdI+DnrMY3pRfjDPnY6KNYCCGdIx8
4VjJe2RXJ9CP5trKahuIVTXgnsDoa/C9ZUPFa5t7R5Wk0ZZQX3V/WQykQnRsFwlA8t7iddHSj8AZ
EaLzONoR37LsGEl0VoaRzU3rVW/QI3VrfB52o/trYfGcg2uER9eZ8GjGwCvSBkdFv7clCmVps8iy
ROIHgATVmmD2NXziPWGYFZTS2cWDnNYdgXxURXySOqFcjdlvoHwfMbjmh5wEYdLFmuQwqyFDOdEn
Yrlee+Er08Rykaa4Sj1Z7oaIXMbQao7I0tjuCXa/blqsdUKA2UPLva131SYoLRPMj054UXyeXNIm
CzdXC/p0m7rD0E0vEzkicPm0p+x39arcC/xsi9amWYc24aSQqtPlPjtKIpNvWMVyP16NrGt3ntUo
dGGPBCa1atjQPGTuqxZ9hSnYpWe990buZLtFO+5HMNtQhrrL+tbrEAnZ7Urmkmz2uPW6OysO8pTm
4NUCwa2gusrbHRwLHeZI8AkAcBD2b4MO0VJvh/o2TTLckh0CtkiKX2xQYNpm+HllFWxQCWmLrqvZ
7rfFV6NPw3pM59DznM6hae1FZvsY0WBJNT4TqCypboNdflsKgFTpL/RowP2Sz4myaL4yxzHWPsE4
y1Kjaz60xBi0xCaoEBCDNtdnhWqzlQ6X0fCcL4sFbNOH1jEdsqVh14SLas7FLLXqYCLkVYJ/BVHJ
4X/Us7ACF0pdfRej56XOdkjFcnUS+aytkWMcUEb4ETLIWbW5R29Wz99tz3txe+tid2yG4NDQ4rW3
Dt3GhU+Y8zLzJc4x3XjPsgFvhI0Az08G9gxzVQS9ClY0WmKiPpSHMF5Dis4j/Y3Z4nNFbMsaPgsO
gwn1cmOirA7/JqN7DiC6Rq1vskGxaBxR10GeLTGnGei3Ie3FU3PWzPyvNyQYhHOKXHoOHyjRr6iy
6jVlqrsQLmsm70gMDWmEMSmMWId3gc4NI3vrB+7GfqwZIZBhxKyCt3Dfw2zpYSJJ3vbrtjYJBNVD
tdQHhm40nhnbCABldnYn0vfWDDYCQtf7Jh54MYTu9X+4Oo/lxpVsi34RImASJqf03shLE4RKqoL3
Hl//FqDuW/f1BEFSlEQDpDln77WrXIByc/aZJ/Fa5SgMexu71HhNhfNgp/EJr1q6lCmaI9uHK+W8
MNoLi85UWDW0Iw3OSk3Is4s0w40ujdRfnY7MQjEGJ1qI+2goMDRWAkmY/uW49ldgQ7H0lWNgC7iQ
DuHWVnqRLe4aCjNcTAjWsXGAHxYN6ZzuLxtNGkA6l/lO+51P/87D1b2og/g9UiE7kn/UouamRDAS
4ePYA15s94+ptZLzqduHFvvStgbnyDb+Mw7qx64cthWKOJqqLNLZa2xFZb1UicYaohFcE+ABJY5l
x2iUnS4I3WGHs8AQ+pHbSbQs5bC37R44eYIlmUAHhC/9W+JTZbKTjC5rbTIr5frZiQOaI1Xssoz+
4ynJbtCM5GE+hPQTtuS940KZHqvYaeHVcRDyDrLYs7jcJg4oIT/CVAcWxNt4SasdRl7joRhAz4Tm
gOaVkRTz/MTZ6eELxP7BT6JroSb1vm79a+YncgfF7olQ7en9fKF1Z6vEHEGNnI6EG+7iMR+Xdd1L
NoFGh6ZAJisVazqIuHElDfU1t3Plkg5MuIHqndQB856iYkyXUL/awYzWlYYnyyNmEY5HecKnrC4g
+Tb71rTfrfwEkuZNpKNLUGOy6Kkq7emkPMUEiPYUpNq6f9RUg3RPVS9Z6Xf+okuDR0kVdi1hUo0d
sdE16Ku0ZzFCgfk9EcljbBTkket44i3GZp+uQGYnV8WuL043vrW2s7Xi8CIkAJiwxDtpOJgJCfPc
1Kx/GaeKtyDOboC4ViJ+0dA4nkes74Zi+AvSdgljMiSSrPIQV8BkA3oXcQ8azLYhuTgtEWqaj12B
SASrIbGkhM44Oikr7CY5ID+4OArB9InqrV2+fNJx/K2bTqApanW6DSsnfrVooocuxg9f769Fln3k
evSplOZRQR61qcY+XIAetRHMerm3pVfmQvAl4VLtbGQiYbs0bNIn68x5LXTMjboB5jdDFAp7kVpc
8pgg1T/avQ1Gg9Mb7oFdHO1yrDfTm2rsxNzoFMxcLbkneujSsA9/kXf8hUg9LiGTdsFbn4K60aZc
afCLAq++gdUtYCcDpZvmTndyVOy0YS0YLc2HSUoXVyiTzDSgA+5/eISkMgQcwiSZQHUZIYsKTETI
6LQKMYnUeS2wEvr4DlUiGtucgqMU7UeLDTnKK5RjmvXZuN4nm+PHoGrOUdZcqo5UGqPEaZiCmB61
9tXx44/GZedBftI3u3Vvr5veY+tV+1AMXyNJBKui0y8ekylDaUtONEwyEOat4z0Z4CHVlMQPk9lE
mdyPnfEQRtfYYsFbumyRI9mcjAywsn/FwXqsApN0R/Joa+MXinvIFtTO1i0tuCiiNKTpn5z1YEBl
e6iKeI/ciXzXIb8MwdazG29DtTxfBQ6OzqrWv4vAJzoRpzWJJKKJv8psZCNQGNoaItnvIaQgoZbs
CDy+6CYpzQWJJhVGN3FELv4oQ3OFL4WaiWjvXVH+QkN5QE6qLto0kzudul/qVmdNxUk+eVkdZPoo
thmGi06+0BrYeF31VeWs1IOyOHH+UJP3TkpJX7WqtXd/dEn3AOPrcKaWzUXT270zBjj4Qj7tUusQ
C2NAVbsAOC8zc1ubv1Qiowqn33UE967q8jUZDjGgT6rJA5ps7+wysli+9Wia+kutAnJtqhfPcj/z
72EwHnvXWrGcOgkX/CPXCFcv+a94gE6jH9yGUMQbwD9PhZNArK6wDhTDG9RVKGL4OqEoUNP1atQ5
2qnhwyrEuvjt+t4dtNutyRgP0ml7KGhaOEw5fcns5EJwoAO28nOUipNtxjPFU2aOfAy1M67N6QQJ
MUr2hfYWsuFe2Y12B/pCIE9QgjQvFD4I4wXi+Id4L0trE/Q+6liWbws9a9/NAqRahCNUO9Yu84+k
fDvx4tikYmdPveYp6LTXPnpt/G+oF3dTj9zFLSzFtvJ6aI6yfwaPvE9H6sLYiMiTx3qZD+w6GQ8Q
wIZsCpX6xVSZxfxg+OWjKduY9E/X2tCdRvJ2FoOJJYC6G8JAVkel+MyN8qoibiEkDx6oq/XHJjJf
ctyRKDjP7DnbRVOm5KBWfxA1bcIh+rR0UAGy+XBulS93tdFfVQr+hUN4e0vWFJZOBW5OBm5laD7b
IfimmmnCNcy/R5lwzuBbw2my84zho2eg3Y58xjp74n78pkdss4+gEJkaxa41pv13Rfs2SqAsEsp9
8oPviIiLFcFSI4yykmaOAE1kUcxMKfDqaUbs4eASE6wmYD03lOI5bWrij2ODBWhsB2s3k3x0Rpdt
hrQDz1R8aTkrVZ9xxh/kLu7GX77S4lwyCTvy2AUm6aWgYo5y8qvPnYOWInqlMgDbGjRlxrdLCQmC
5MBuGWNZ8Ext4VLZWzi5kSRHr3WgqlWDTqWJuoB0qJ2oSOTw7TVvZghTEGhiWRFY2cN1pASxFbA+
1m0MF7AZ9m7bGMwYWLVlRe+wUV7VxP9OGBWW0pBvdiZYz1cAHjPMvV4byCXewCV0pZxK486om6vW
YnSnXmazBfPirbYuCh3zZonduPjyJqlpSh0Pvxfq7owR2U8JZNPCg3D6t1gHDEBtQEyMmS5nFPRy
hHb70KcoiQcvwT4wBKz0WD8XuW+sITEynLOUq3V54IvFonCuptSUsiFVOqAwaxxSM10FiqNwFsxj
S3hkSiAMDc3ywrYUY2HLB9DOb00bugAlaIR05l2qarvy3PZBbbJ00yTy2RXdM7JR/CRph5TIPxq6
eQ00OgIqejmWLvUiMsVJy+OzZrsrXKI420eW7i7Kmm0SPBSK+mQYuY/eXr57LYsU6A7nMUzOARXE
hR2Y9yrSH51mUVUV8bR49je2B5lkILYgI0UaLOT4QeAIgYQlJ2v9RVX7HaPDvSPmdKERubcaFOtL
Zt9Izt5SCnBshXnMVTaCmC2+LmAnapZOGa/5SvrmIa35uGTyXGZoR8JYXg1s0kqS79nnvKkyqRYZ
S6Rla5Zsy+NuZ5gU/qUabqkdICg165Vj6sA+I5opSDU1VoTLAInSKtS1B4C4cqlDmO/qdG+FYDQk
+Rxpqn5CtILzbE9KcYYoK6Zg6mrjPdBUfclSF4KMA7LQLH/TiYDLERl/msDHhQXqxYfnVBMjv8qV
Qa4tLAisr4ACDDbySDRjxP0O7joZ6kcuKAgkvvFL+NW7zl6Q8LPoko6IbRxlg++MgQsdnVIwCAvM
rDSesBsojzaZNOg8NkZ1zIL6LQvpMHu9u6wj89UsmnPZExo34FRb+H1yNjtxaTREym5eAEax2aW5
RfWs9ofQIh/LtbdtRTuOknmMg1AOwZ9YkBvm+wT0lmFyoSF18vqOrLWRWGw2p0pPqByE38+SIoZS
4/sNbCiJeN2XBSm4owiPdLKCRclS2KlTeg+5+1wIm1BwUKNaSXe1FAog/Tb/UI3sQHHtYShDhpHi
HRQ63PHWu00k2hEPHq2+YRX28DZw4En94CbVbyWxn6LRPLtdyHt2lqrpwSpN6H+4PtXXNGfPWeCJ
8YEcWkZPrFu0b3rzkxaaU8pzoBXx0ooKYlrztljavvdLd9JnNjfMvQo2YL/dIpjrlnYiryF4pq3T
db9sKuiWF968vs/3dnOjl0Le2tTSMjEbUjLo1nrfPbsmPFkrm5ZbcXUs1xS1fhNZv2GXbS+FFTMg
0p9h4BlpVgKu1EkKZG55JYe6okMp7h0lFwzvn7rTr6RslrHT9pfRTInW0/svy9PGhbTYLLtW+sKy
7CViGWNJdgQS+y/ib6vDQYki2rXTc+JYmwIBGWoKRBk+Gdxdn/6iJH6JjWdsM97SoUu/YI/3pxXl
SU+Sbd1k4Gf12l75BdLOCIXCGDZXU8m2WRicrBAfazrwddfRmfrTd84ctKCsjzfiNR1bZ98kEBdV
wk8H3SM5ifJzSSlqmanKLg8pfFYOA4dPC1wC9eigZlHzso5tjCShaz6YkgNUyuVCZzodO6Q/lSif
qLebO9OskPBFzcn9dsfOuSeUM636ib21hd3wwTCMCboIAyZhDkwfu7BLMAZib251OmqpRg0b3N7I
dUh0adUa4FpAE0jPBrYSwfFvq1dBZioxAy5SCYW4eS6rBqPcSnDSOFV7tpNiwxSkb9iQraYSkqho
G2Veexx9tJyO0VPlVuVD5av70GziXSmbZ10vuKp01gPsQX+jx39yRgQIVuPBHgmZJWoPBU3scE7U
FGDaV5DVLAcsLlMf8ju+MqI50IuAetqXQ71lu4m4irBAFpgsZP1XVZJ+olosfgWazxpu4CINopbd
lQUI1Q/fW+mnSAhSb+rAfzgN7hqq8IasbxZf+hjnr+x8CewZ20MXOr+9Qe0WNSEYCeSdRZxlj4M8
adVA9l6NkNmR8a7FSxAMfIy97QQfYav0C0apZhkVLCvrLt1QZstccjX6nQgESBdCgi3v0jb2ibGK
gTNqCQ1RjtoQv4R5RGEkf2Vl1uynxHe1Qz2Go9yOjmVO0c90Gwp7uHVdQIZl3MDXBrMWBMHGhiS5
0LpoSqFhzRE4lOBGgulJgC2UvSnlVh87cx17E5a1ye+Nm5zKVE2R1IAlAnDJzoDWcx3xRohlo1lb
jVTj7N+ZQxB8nlrh2m+ae+1U/DG2WWh7Yo388XxEJ2xS3N92kwM7orTZBgoyCWRHiZo9jMgWl61I
noh33BPgSR0UnEox/hakwWZh/Fwn0VcT6O+1w8XmxMqzX1GWHev+Q3jmh9QBt4adBe1gQDlWZd3C
MOPdlygVQNtKuYpzHTJ5bK6SgXon1Xe216zo2ZJJbaw2KttT9vHvVIl2kdq9UCZa2DnXjRc/BWP5
MXyS3kuRTVmF1lbNbI2ee7VnmW+viIhkNxXUyLwdDIoFYjZ4E7SY17aHYQ9EyKYDAZINdzREr5qn
f2UDCbYj1crUjF9KGT7VVYVr1lmwZ0j68NAxTQ+qfRmL+F2NESGZWgxkrwdFnufPGAVoAoitUydi
a5K2MtJpa6zA3ppDdxSBsdawwGyBXp4UQ/nyrLQnO6Gmdo65ZGF2+Canyid2UhTUHfvlVVMCencA
6ncu6FiX7NdAY/EPmRfBSJyQdqzf6iBfl4X1mRr2XpfFnyLOLk5l94sqod0k9xqb6mVehPDnIguK
Fm3WnOiewuv3+DJvLK7hfZOQo6r5leUMPKiaugyqZYp3zMrEgC9FBSZPJgZd3vEUJIBOw+LSD1xL
GMyosgawFrw3iax4EWrU3CWYflbOhFmBpt62zGi0s8GW1XjtXUN85Ur0HVniewBpF9S4eyxKzfVr
1+N5sEP9XivUaKaggAod94LEDfry2rhKegTdVj2s4tYylnWVvLIygWOFzJCiJpHTVkxiXTq9YFKc
7B7f+SifIXCwZvFHOECJiZuDj6DKcGnZzqkUPsySbSC0Yln0hBV4WBVJ/dMYe1sNXQtxpU5FXk0g
IF2V3UpPm3XZpgd8GlgdFDDXgGMwK9KVYam/0urhpjcpxC6j+xij7CkgV+QX5jx/F/s+VRsy6xhy
iWoDZDumjIM2uCGh8pWkWnfGNuQtu1iesrh/NVTj0qjWexarK9vV/0QZvcthaOxl5S0b9DArzWrl
pwsmelo3aRCOqvQoC/8ZkxameuaH2P9S9ahjV/+GNPxbNyguIMb5TOLhte9YQ1Y+04ZDLHEW5sDy
gIMlMbvuUiAKRNwAcvelK7QHSygq+3IfWiO7LtfLQHVpvcpgVWhL+DRcBpS8lplrGiQm1y/qAHtO
0JrXazwEqIldukI12c+sb4rntsTIojHPFXQ+WvUzLYe9N8pqbRnjta9pG6o+sX5IOTKIa+mmIkps
ZYVI8wOk3HC7XkY/zjdq0TcrVdrNBm/3V9wyIynkyoPaJa8VwOioAS712yfkUyu15g+6oXoXvAGY
P0awdySlY53VjNi5xaBirRjf8h6uladTN2cJ8g3WieGBfUevGYiJ2lWDZGQ5tigUVO+ziCn2q4Xz
a9TYzAK5u7cFq9zGPLc9/K2sHltKT/SBcIKIj5FSspsGcFosyu1BpLOeqF+tRC+ZJ2mEExGF2UhE
ChjiZGNWFeGuFhujqAKcR1HPVENBxg/b+GEgW1DvJoAKtellCW54mevNV6PY7qUUH1lFFd3S7Zhl
yfib0aQ+07vaVD0wdcq7gfKn4Yd8zw0+U48mdOtpxkL4NhvLfKOlCBQcYCfD1D2QlaaehoCVaOzc
/VQOO0Ok7IaHLl+bdQy6XOu22NLKTaFYEY87ya5mfl47bkQCsUcYSOJSYwXMKWA4PWTRFsR2H+jj
wnUBLTrBLamr77pQMwzbYKcHe3iRPcT0XlBjCwUQOQ+Lb6P7k14nr3e0aAFFgHNWWYRFqK+XqJ9I
An9NDPTeRqv6hIWoJzbvPVbEkGpkzOg/RATRt/KkKCHR0a18r20gZnHb/6mdgWIsJ5WCL0HNqVVC
H13CbQEKXhu7vhAFewIRbDSE/pzb2jTR4nMIweelZZRRImhO7LY0PyMD2Z9kEx6+krxuThaUKJ1G
/Tonj2dTdsUhrMR7DNiDQnx5FiLea934rIS0anRjo1CBosAJVs7UNWvpa+E1rwFo6xRDPNRz2xFa
xgLfFgOSt+mnJgw6UzpMZY0v1X4VFitstWPb6Fj6jpq4eh9UWqgILfdmVLt3He8LYnbIZFYKoF0W
5irV0BH2A+U1LHtkojFmhnww2Zj7JzzXdL+BVZChzVTJKTRqLm9GTQmv7uiE2VQd9FyCaor7p1RT
vzNddbeaQ3wGMLSB+ZLPrslYRI5keIE+Wo24ymlnV3ZLcAk7gEph9XbUOSWjIEzXohqKQykgn86H
+a6Vl/mUi/fgUEeGN23Q9DaniJ2fmzi3SlTqGTKeFgMBNjtUqWU7cBw9B7+ma7J5r+oMeWJ1QiCn
bEJPx806PTQfkI6zZRPm0WqQ/YspLufvwZ+CccI5HYcYyh2212UzoUNxQAMGnW9NiNC/d7MJdGXA
aWYG7JNDzhUa/dxUJ9roMB3cxKX7jfGSXSpo1PmgBP+9Nd91JnBq437VQOz2SsZ8kyfAA1k8c3M+
EAZBvofIbmJi10ZTNk/I5LagaFkgLKCXOh9qNy1/biWObLX1/CAmuwoh7/SkWNMLXtDwkUwXXelb
HSzy/j8HIQI21d3JSHwFo4/+JWMAhzavkG2GtrQpirFAkEAjXUUteRFWy1cV96RN0RkRSUa1tUL0
6HY0sUoLJJXejQQHTJ/M/IbnWyx1+BDILFUVE6wBltDRi4HCHSJs2wcUrRvL7I/J9O224rmsEI35
Hkq8wVraRpbD8I8MsACeoE1DOCJ0/GOn8KmrAckXf7+Z+duaD9X0vbk1kQ6Ij4jw+ZjPg2AQct1o
4iOs0OGnR+W38KhF9HxIlvY4IGVdJVlBf469uKF9UxD9TXadgtcco2vNXxmVhihhx8HXVUzU5/B/
PhdB+2yIi938Wf38mP42k5YpWQQWdU8vfoL0lqoJP26+2UU6oNsi6SqiE62vn8dadDo/P27mm15h
ZYf50CUT+7mwEBbMNOHArp2Ii2w6YafT1NRHm4i36FWv2Hj+nEz/e17NJ5cbJe4Ggt2JOdIt3uZT
sm41kLcZxBetD0MEV/7eQ+CwnT9SZybwzh92/8+l8XN9/HM3rRKkqogwLL7WBFTAYb6VeSNlu5I+
I8IISqJFVR5+Dqr8z635E6ObQLu3pIPvF/V4iFk4HYY+Qsc0HSJTqZEIsiRJ0cWw4wZK2BZFcK+n
A22FZulAyNkI22XfOAiiCIuUeRJck3+XQ8iXqxchjWzKukFBaUT0o42VUlo3ekjmqQuGQ50YBiH2
Pon0ObiXcj5Q3/dpR1/+Pl9Dp7bQ67Daz78+/0D3HeIhCMpez781/yAfgnoXjjbmwkAzjqYhb67q
yVth67RpKQwnKQ+RhIaqxgb6athJe52fQd6wvAmj+UAGPkUo/fc3kwZWuJczWg96vMopO99NxfHu
VtGpa0pC9c9jndZ7d8VJiXkpMh2tN3fnA3G4/dGAPzP/1vz7WI+q68Ak0fzzrJ+n4jFK86S5+Elw
c9TMOoZFI24kW2JMwBbNPjkUN396bMAHvU5oeq9GEfuwcViJMxCW7/NT/j7PCo4QIJXr/Ie6kc0x
J8C4RvOBfre/Bbmp//yT+Qm4cAQpiSMbOHySjIL8O9XMna0Se4SnIphEF+CjiVczl1p7YK1jlbyq
RWxG5k0ozaEYXeM0TL/L+G7eFDIAlglm3O382Hxg+jVZ4lAI+PuYNoTxaVoPDkRD7/ui/0MtMrjn
djTc8nzdU/e6OxA3LeR3F3C2+s2yhscwUtNjXfvGbX6oGegK2qRErRSkHvND8w9DlOt7S2czMD82
H6QxVHzZ/35EKdjzeWyphE48zt+npl0F3Snv6eFPT5l/EJpkUdWWeP373+fHYRototImxOSfVyVZ
fFGSpi8/P2OYXnxS1+WmsRTwQLldkBS9TB3TvebToXTg1QqS59oRA5DjdeZNy2zzpjIiLzNrKJAe
8hj4J/MG47yfSKV0wqbH5oOEFHGsuuUIOuLv6RUqZnyxhKThduwoTC2iorHXygiktGhJh0Qu/9xb
YXjsUc/TFUY80Nj0h3tWorC9u1tdPAp/fCxr1uuj3a8w/X1WdaTciumQlr2/8YlJn0rn7m3+gZqR
t6zbyHZMdLQ4Gvo4Ovd9u5+f8vNY6R4L9vy3n3uhot3JuTh2utC3ca35u1whaAO78XhBFrAYM+Jn
pk5XkHUnrzQ/mbFeqoqILZdtVtgHKO8r2unRxUSLsegVLVjJqns2cFePgfYUtrpcZAW92F5znnPd
3VUAUyuXF8yosTBLa2HZKEkqee7wJw043ere+84lrMYgt4NVlVmLgoydKnHlJojrb7dr9qGGYawI
5rTyqFzILP7qI0JGcfWmev/bKmIVEPjeSw2qXlY7LDw3/yQT3NgZXkD0B+JtrugzQ7V5GFms540e
nZN+/OUp5JFy7R8HNBwFJl1uzgerdlTWd52tLOebYro//8SMM9BCkJ/r6DpWPcPG/AQZh+5/njvf
z7VYA2rKb5X/3HLTcTiMyTf5JMSNzT/8n+f+/GT+DSesyJpP1H2hKFDX/z775582UKhR00x/m3fz
Eue1u5l/719/fP7pzwsbATfYdUhc8fSSKGwai3LQxWpw3P++7PnZ//qzP78YGnW+KvMA79P0m39f
r/b3vf/8y7/vWPphiWVXfv196F9v7H8/KVMdnJ0gLQytNt/B39/poYMtMd8B0hz6x8I0wy0odzMX
/T3L8/ZBCXq58wbXXpBGMDF2BZJVeG7h3gi19kGoXX5vqcZMd+ZHQrvst7njtwRzYqSkV7234xZd
QsUIch7aZjjmWXczhm1DWMdLbynlBTE9gcBhbz/85MdPPtmjOZYDXaBoMGmGBlRNDbbhQymRHvH8
lSLG9mG+5aXod+k+h0f07SVVdtlsVEOpHix2eJS3AM+w0dDYdqVW+yhRkU7x3mWsYcPKiTLWnE4u
R6Sk2/m35oOSpKuoEnungJBqEX930gXdGWmbBzNqo5PJtbwoNIckGNOkvp2iB/MFgUKt7Md9AXRi
vkd6wkgDAa1JWmFU84APXAMY3Zt0SDE5T7eUzAv3Hf0il96eI2kvNQ8xYV2P4D01Ip8mXKHaYMrD
gsHUOXzkbvfuJ7x5J2WDr6rIRXOzco9IQogC1Ev7JUntLe5V0uqCnnCnzjjTcvWW0HXsd8egT0wf
OLmIyFLuSirfOjoL70XuXBI9fnEdd/gQITIg2huPkm3BMTb1nEpjLi/oHzAqZcoLJV37XoxDceWX
8anEFHHYD1BmM8c33UuwAbmF8WozAg2KCB6kkpKInTYT1FYD7eBMfmuFZuw5i4m6I0CmoHxSR8Ar
m6MZtxSi4oDWPachxUQs71eTVekup6wH1MffzK8SIs5y1HWicZpxp/QKdXxKXqhlKywdqeo+5aAK
piZdd/YIJj1Yg+otRaJ9R2Y63Kj59j+HIqIyR2T6tuurP9CwSgO9em/vbJUSTEpotjsODeBy3Be2
MmwLtaePb9sh+N6qxp+AEEhBby+Jlrr8PSjT3bKrbkkWL5sJY1YDLMGNEtBamO6WtSo4o2R/A4JJ
USF/jhNP/MHt9AyTonqjCQq/Pc3rjRuQiJBZWygNdrX0ewcTOWG0Jx37/qIeaNMS3IPtXmMndnQt
wz3WbeP+3IrErzDtlJMfDbmxKpCxEXGk5Q/mhKJD5v1cuoq8F/RYuISQ9CmNBdmz6DVsDiFrS9d1
TKg1CGrb0EkOeuJ2ZwoQFV46d4NmoN6jFMpf+cDgXhOkqAvmzTwSMNeQf3dKXNwrI/9yhsh/harY
r5BFh9fGRWhn5rTBjLz/CtA4EEkAYMW39I3o8oLiOcDVzqeSqFf0B4SGGSaoqIMMUSOvncE+KxpZ
tqnT3fkxsCcHmRdEZUw8koB5Q1T1eycB3Mcs8DYRKyrGFN+nalYSlIQJrSN46PavQ1xePSd3jkJS
m0x6AdF2GkaKgCssHdVbbIX5uS28ByIECIZUaXMdBwOouEEa7JVgZPtAkzjYtFCdXpQgu0cBYmRo
jy6ooeZNE5r12og8XeWFblzL2iR8wItgO+iAaHO3OZVhzy6YFtCGWGdiow3ffHT8zDvj2MFzM+xT
6b8bbjxZeuKBZk4h+vmxRjXOWg1jYsOa07l7CmJjEwNyj7fhJA3qVsJ09IPnEAseT4gb3/1N38W5
1IIlCogkn5WQbdfwxyjWC6U2H12zLNcOUvwNezv7lPvBF1rv7IAJDzSL4nNBg0b8dHoXOSalj7tR
orhlU+99qB1Ah8w1KFRaydHPmRVVS/0kwRfnl+LX91Y85qPDaSviCLGJXXXs7vjWsIxg+tWsfWhE
9TQosq6t22ctcgcW/s7XQLoGkaZag7iGq9fKSJRnyor28xU9tHq5w3zWLvqJq6kn8AoSeLQZvfrV
EEwLOLUt787EG8iSljJp66JHmu7i/DAv7AquMnbtc6B4+TPDNHNMyyLW9tQ9IGheZ2o+VqMtHg23
+ENQUSoi7VRNXAPThJWt5W16Lqa79nTXV4N+icGCWKLMCi5gkjB1TZAsM91G9VD+GiY0qo/ertAs
+Y76+zKTayFVLxUgsY8KHz4lKpUhrUmzP+hXJvEfQvxFYIbUELCsnVzZBBu/rbRHOUYGccFes3Sr
nvCxCQ+Y90ZAoV5mnKbcDdAcHlWy2MCYc3kr2lJTy6VjmhMxUrWDrav234ZjYbwsK/q8wppSYJm1
IXLERMp3Ijpb70xpRblWeQlLzS6zC5CJfmMHCI7h1/dd+xjUIF1yVQID555f0f5UPPzPHadRUEaP
P+N7CIx9D2PNA+Rp1e+FmZ9tEUGhj+j/pmnLu+bMX3I9orWdR+BkPsqO6ImOyujPaIhpA7V2bNzH
gf6HQajausLqePcM+1RgUX0hpwxrVYIjd76Ls0dZoK6EihVy5c7DYCGAdMZS34dB5lxI1E12/uAn
eCvaE1409R1chuS/COs6xia9AKMyI9SUo/mU4nmgZz2Veyf3g6X/55biDf0S8x8I1gkh5cBM2pUW
7YlwyGnSzw+SVvUaqP42Il2vM6tmo6k+q96+15a+h8XaT+10XRlN8pQiE4YObH13DrlAmpdraxQV
9S1Hr4QSRX+e76mFpIe8UXpNfe6SMjlZJhXJbMK41Ao+nk7H/dwhBbyO1rBE8zW81SVKTUTS+T4Q
qv8YqjYBrEO4CXt1K9oKGfg8oypsWduM+sT8mKhywILdUN7byJebciATRAFT2BXJl9ZaT5no4oMg
mmKTqhhpitKCYGlZxm0+QI4hSoRiE6opHvN7jAwOWc3zokwVhr3TNb9cDmGDU14jF89vYyIzMGav
++kld1aGxDBmIYW/UbsZHqZ7zhnr2xpAUbbeVx09xw1ggkxz/F+NQQSqNgbZgz725gHiC97AecZ0
6TuQ6CbLO/RSuZnf2XxXU2GI1rYEUYqoVGUP+Wj4xqspcPeksJe3CpDau605FJzQKy8DLpUnsoDr
urMeg9Jsn/in33pduqdOIWo5iAKnfeiigEwUz6nOucSFluaK/SR1oh7qIC2uhNmi6bWbhzSV3VVn
V/6sieqhNYf+On/Btds9ZNpYHou4uIGsDW6NF7HUae34y/WpjIpUe9ctH3+bDNKjp/KMUgFAS9g4
yKeGRoLCaEY2XtscPSPWftU2e3dfcVokHVb65uZw5Hsni3ZKWaVvFbO+LVgZRDJR73asPQjDTd6Y
ROQ2KeKNYaEKC5A4EmhXrTPBMBuk+XE0s02nuAQvZu1Xa6ELqls4V2nakZJWeOKiYn+kJoMPMSiq
h0FNP6SkwIeYARqkm0UXGMYvlD60J8CV/hPoJWW6Y+G9ukI0gg8cH1Eb1o9tkTZXND4hOoRbV5bx
7yK+u5iOfuv8GZbbuvMMxXRliW6yLAX5qxeohIskko7TdLdiFQA+oqbnVWCDNesCVFgho5Nlj8Qe
xvg8f4adQEiL3g2s/FwjnzsP2YvMd+fDzM8n/xLzpVNaoD7BQtdlb5+VXDqHkVWih1gdlsX0GNmg
zC5MtOe21PEqRZECNakkPxIP+soZIOEuFOURLot9xf/KPaMZnmNhx0eb0sKtwflx0LTxF6VMvDR5
CZ96murm+Y5mYAJJMMeBwsSXl2F1NArvWVXT5pR0k0J3mpr0/3/3708V/8wa50/bh/1DNTrlXhvp
8ORo6qimQ9ebT0O7V2n0hxrhvkHwf3Sdx3LjSLRtvwgRiYSfit5KonxNEFJVNbz3+Pq3Eux7O+7g
TRgAxa6WSDBx8py913bOtjaTZBbJqywZWxXLLb0JS26V9lRsDJMeWFZP8bsfkw4N8yNuHSShognp
wyGB6K24uBpzKalfO0lNSt/7ISnAOt3RdaJAcl+7oqdzwDqlM2j7TPqpX6O0FQdDnfaBtSe7e77l
ySPxQs5jbrELYX84fWZD8sStr2Q2O1ovpjQ+RsRoOPiCvyj0KwShYMmaqC6QJEM9qRdqWZvAoWiY
FfaTU35FIoFvYvQfliXdYxYyNM/GvNqMTttT/Bbahfb5DshD/WzHBN43+TYgwe0aVQ4EKntuqCnY
GKJHRbduAv7Ui0C/OIKJupYH8WvIMkUgj7sFMSpWY0OYF+MQzpu4FCtb8RS1jOtueWOLLkQkS+rE
ysYiuw6Kerw4GtEldJh+EA6gJ3Z+abH/938PNG38qazKPC//0qSLj1yMxWlZvxrUV9h+U3FJEjPA
cY9nimCNFjZBOfxCp8wqfEvAOq5RYgPwcmvW9bh+rcvklY06Eb7qqcGhVVZZBl4T9cOxKTt4NNhI
l5/GrvtNkkK6LQNkqokiIGYCscWge855hknyRprXZnneUos8JGvvfhoE1oegbUDnuSNDEsHp8ip3
NotNASiTtmZbbevIIta5Nz8DIKt/spltv65uwCR31bmFXANz9z6yM+t30SW/40xPvphY0zsc6nCd
xpN5GOMa/Ujg4ULv+msqeSuYDG1NcudxtQFQ98bO++nJK41N5yVxQ/d3P3ibTHNypHCgkX0Zd389
DQhG3FqfJDmUBIYhaKWtQUE8BLvW1mKsjN1wVvAnaFEMrlO0CaCDKuI+4N2ATAO0yIOzBiIbsI/0
y9fhQ0YGjTfHbR49rUMLX5suHceiuRQluI1Qr1wSaB25VUS5FBRlmOj6q2cPX2TI65eJRJDXCeLB
ij27vxdOuZ25tqH54rayRy7PpBntd5FobMPN+MVPMBhlc4Le3jLZ3loG8UvLS8ghvzLiDNA0NvKY
VmP4gtuYEtSenpczsCP4V1y6mT1ZNctTZuWFL+b4T6Be5CZifmpmiSD6f7an/AmgW3Ud+K/arc7I
n7elhaI4TUpyqQybIqvw7W8aqEwlFONPOK690Wobh6M6nSr0QC4s1CTLk6/QKV47ciCChwA4DQXe
P14RfOIPOc++N56zpEjexqXDksqmpt7qbDz8QH3vX6y0dy9jRaAcq7D/2XQ/YdTpH5SCbLz5iL2k
in7aTnvss7x986Uh9lXZvQ69jaOuytEszql4zLNQrNrRWCdtar1ACLD4RPh1AjFq7GIyuZrJv3vC
OwXxn8sOHMvWDVocYWAWvu3qd1yxCQAIpm9Lbnk41JPo3QyHldbql5nKHZUgsTYI/42LazCbIEiX
/CJkCbDWQoVUIMNkJvIs6oMc0XIAQ0sE0b7PEIXDCXWI0inHi1+QedV2pbdNR825lppLL0fKt7K2
sQGYrPWaozRPWd094X5CcOgEjH9x9jMPQOmUVHJH3Ts+adTqT6PXJ/sxJ7VHlIa58QOXYsPqem7v
2h7nmyL5zX0r9uPc/y5tm410MEuQ0cv/iTy5jekHpFpErR/uDS43cFF45Uc/JDjayItP+CdFbyCU
btptxlLAJWoVV70dDCbG7YvQy/YABczaukVsH+kMmYjjmua5F4pxYSkb6PyCr7XZQCHTYNBYze3+
APAdU60EBzSYVb0t4rUZETvRt1F7Wx7GtCRAMmnnXZinP0GS1bcgSaEuGeVfMFH3A/VMkEAsnWXk
I6cvpi2bxGIvcJJ+FMO+cD32Xy58jqBkOKHXHI1cU0XVPja1Uzz2SdZC4fLFz8DfsScrlVC1ODgv
4FkCNKCL2XKGcNBFV9AhF/L6QpW0R0NK460C6V3rjxHyMrv3teu9e9qWIl3DcUEL0UMjY98aDlvU
cjsioRTY2mjoK44FHo0hONw/CrzP0yYKYI+0CaWLm+lnrtv0MFCNQD2k+g26J3oF03OT5cVN/WU4
L4JB2L/VQeFOzu8gGeinQSocu/7VtoXqP7bmzigd7z00poNo8j/9HBtPut5mu8aDBJQ2mbu60zK1
gPuPk5ePVYOSYYF2GqUHNSyzTuFvxJXjFSUgSn/lF79fPrlIL1WkaaQKlNcu1BNyPrvkBAXYO0UB
LsMljab0wTl2qReeIMej48jR3yRDDxBEL8jSHOuEkE1/mp7E37SiImBcRT5tJfT9chlMEzAFBEbh
BpENfQ86I8uDDvcGLTfOLiOHJ8x8ZxsYY3IzVO3uBzU+4ZZ7m7QkAVLTOlDQTJnV7i6CqrRNCT25
gOpDmo2220urkP8vb82IKIUpyHOYWP7fdvgHY1b4J9eQYZUNMqx7hkiMbrfGEZytuyQu9qQePY86
P/3vlzMymvcEvN6XAciBQqyGiJ5T0vTNCcQk+3orin5c/WRoKPPqBA5oK6IbHlz9xox87VlDdnXd
8bXL+v41NKL+NSF6CP7yi+8Z9bEo2A0RQpFSgRqyea0Fdz7dxqAShR0aSfU1YlyuMxED3mQ2Shhu
HvtiJAqwwmjQNRlLhUDeG7iduN7/MKMzwh3uRge1lzfuKmQuu9RD8BcnmDaK1HZ3pird6YZUJIBn
5qUlwAe5XWEnFzHsaxJztiD/rL1MLe2jGzFNsXU5TJWiH3cpIJj/88Ok8L6NWbjXBSNbU35cKhTD
C+AyHeiiokg6O31brwqwXiCRUrSck0jJIwjk0/JJxyBYW5GEDN1qOZ3CohqOeszmdIyGv8s3JzeY
McVxfmgC17tUZuxCoHETBFndZ5sV2p7ILbzmvvbUgQb4SlmUcNWG3hMeLLkzNeOp7MJ5bahtfiWI
+vR8xsBSEbQrmq4LVJ4iFvLKsnRBMiXRwPGOjUbH2BstvFB5N1cH2uN50ykmAx2LflA4EZ4Jkucw
c7hiMZavNcecTmMQ4DxMcJ3TkJ+/XTpVD92Mal1zU4zHrdROZlvOG9eT1RNQSz5C/BYRlhyAxEWh
sx66yd//DpJN6EsmjUn5GftJsCnNGeO4J/6MeTRtYmQCB/r3FUtc1u1pETW3Zfceq1ClWTYQiDr6
aBAtkWsBWX9IMWj8yCDaesZg/sM1dvTstNjZQPI2lpdNF3xXwUOjp+43xTaRN/iOTqFbmnsqioJp
tMeIkTuebqLL9Npud19/QAESbJBZ3btDsmcskvmXbxOJYI4JXVV/9BnaC/z4pmXQBPSIi8glBifD
e2lrzBODaiTQf+1QU06HUjVHSMhY1xUYiKSeAU9KrmMnyp6Xxb6Kguei0a0roV3KElxnv+PxrxCi
+S7Rka/hQq/60Z8gFlJJDTrXb0k8DIikZr18twCStbchJSVVd6IO4Q06PAU6Zrsh1+kQz+QdagRH
EoRuWhHdhEmEDNfhYzmWvl1WCketZcM8Y3BHfnsPi5nH8R/BuvhsivF3lcL+Bgo4rPxw2oH5p97R
ivSj8977zJ338DIgf0p/PBYSW1ubT/IC8AD3oTa8ZfasfyA20temG1RXCJsdNKvq0qFZwjcCPg/H
elUDvwr81TjYM/a24tUGEf9Prf/Qr7O28EyLzQgC90JTfW2p1KWxnLKL0aMxHUgtWh6ayfFOdH7J
9LVWIAqix8bKft/f5bCSl6UeaAz0q0MLIIIO0B/qcm1VdKNikff6ebJT0vMCAkfgoh8jyT1I1Zg9
c/dLgyxeCAAyZamJp548hWPSmyd76uleF2U0vMDBt1CqZvUlw176QITO9OQIUIAZgduFkzp/3NBA
nFWOkNEzH4JFUL74pBzijgIpOaGlQtEFk1ev+xXu64DIHUg3ElvNbswxuc5DSrBhjkPYxTDfTa04
tuEIoxdUE1a7kRWzanfLqhoHkMKkNV+8qNHB4ziIvwMDzo47ey8z4Spo0ocXzfai3XIV1WY3HhNn
QA7JBPh6v68WrJSXMWEIAVjKu85a+cejLqdYHsBF5g3t+8w6OgRovSSFfFmyf6wCr2PqJc+1lz7H
BsOa0Gm8p/s/WEd0R4Ko3upEk64jm+4ZzQ1jY9k1Tdk2ZoBT/oqj4OQGenfIHTO40LkyUOlSrGAS
e0jsuHnsXHt8aDsfkxB5QM6j680zzdL3sqtIJJgL21mD8GCOpoopd2D9ooIhFdDOgJL4YanTxXWw
BVfVR9gXBNhE0bQGdSK+2Kv+jk1mqUUKKQqr3831G49NGyTitIuOo24NiL3w2hVV1OFd4yg2+n+P
wv89mhGbjKIw3/7/rx1A0eMdw6VVsyCNcwEtQIUbMEXSsAbTb15CDWglw0R0X5rc2I1dJg94+Yut
NEXyFREiho+3/8k7ibi+N7VL5RrkjzQg2OjLGL6e/GrT5BCP7EzRjT/nRhp82g563hB/4IU8PH9L
o/DiY1w/IJ5jdpp189VqoY8nTdy+mmGhhCDgrCaNqFMaCNtcaaWWun95ALzIuITuKDSW335V8Mmm
JP1YMewHUwM5jG6FzW2D32UyBaleSocTinTY0FOtNwnZQYRB81DN5XCwK8OtdmFsVcCd4bRnao+Z
dfCh2nrGdZ+V8GAjGiyTpEnEHFg+hOwlgaTiGtJB1h7TLMfRhRXlvZ9QP2NdCXbLKQwohEx87hG7
V0K0fIjRDmNjYUzRTxJQ/rran3tsASaoeu8UcqDtj4dwwqh0sgbXP5W+GvqjUV/4ZsI1istytDz4
NEkJNyczLKzMaCMNoHjGbIqjxBK7/InLw5S9MzYrPmN9PjnqvmUgaM7hGP+YYKSmAJDDNpeDuRa9
wR3UTw+C4DK89YE89epheb7J/k2Ry0PD3hJRPNNwZXDLFTSy+eCyWgLalvLdL7vPsSH/y4KjYSVm
+oR7ywJn3OFeSwIcCBJuRMgUrfA99DmFXexzmsXnsUJHnmhYDcBskbugbjTLYjGG3vv9NzVqYp7I
CXQhNiDO7er4NFkZ98uRLnidSghdPOCu009NWYpNCkYf6G5iPWtY8Jiva+9hQDgo8G4I5OoUL6W/
ZpxtbUZfjhi4IgNb3IwybX+f+gDJP0ToygGsNLCAnGVmRXBVRFxyBjCphfVZ0B34T8FhckvgF/21
CBEk+GwMJUCzwrHMnkczQUYxUXaSnR0nTvaquVa4DqcUhXpLwlvkmc06b9xnbUjH3//3IKB0mrXQ
P5tkWjDwxXi5NKekxH2gFN1Xx2YSEIjs1Ne2UvDrsMwsgbNEW+bqXdhEOyOop88ab8HpvkhWMr1f
Vo4w0H/Fgusj98PxftXl8zCu2hp71pilp7Eqs7ecN4odr+kQXeA+E+Gh+hdMq52qivdBiWUiDE02
H0SFPkR4MLe5O5aPS49SKyL9qhcM7ZLmYKLp2CzCEoq8jVG72rvPFvoQA3Zfgc4rIFXptNnpB/oH
8Erso6rcXseO86HP1PTLFMegGH+KGhvWmzeMG0udJqE4iqawjulsNBv3d+5AEzZU+eR4mrzFxOFV
uXGYNZ6eQr1+YVy4H+PS+PCafDqGdBZRT/0mtMQ/yUYF9JF1xCF+Q3DMEV0NkiTpIKUFmRIdar9F
6VEpswRfb2LpXZBEuXCDrZ1H7cUv6VM39JMCVSeBPuwOWsUokU0IkBKp0KoyxPUPUuvI9K8gogv/
BhPegXZuJInB1aYtPUYa9Lm70QZGtJhOaZXd88+MiGVQY55TzrnxKPEkUW+pdUTNne/78rDMHNwb
cf4adMm4bTvBFqgyMiJ28mCNup7PqG0Y60/CCPej7Z2tqqEeITysVEkpFtfWhUXjlDdxAaHZiHz8
x/BrDPBdECn6aUvorXxbTuvQkZsUjIFfV6W/AuxxzpnL71EWVru8acSF7uC/R1zk/x7ll9GARulp
CXNdgeoEq8SXaWn4FtVD7lUQplIlz4mq/EysSfmYVsmrEIlCs7UT7vfQHzaDumNiywUbJ0jHvb9D
FS9aOTr6CKAr2tr0wvCcD4HJbqSIan7POLmYqshbbvdpSO+9LLH3dgBSElPvXnAAF0q5FfO1uFm6
u6PHlqh35/4W5aF5Nvvh1Jfp5xRP2mPqas17Yh2WcQ/qse4qT7Pf/NG7yMc2gJCICX6hr/Cqrkmy
hPChFQLGRBZ9u1nyYvdbp9TDH6tm8494PDsNY2I840jeoR9nGkXRLgzzWoLtZfsRzQbNrSR51STT
NStr8b91Tl/sHN0wD+Rp+3gzI3vVqp1C1eXuvvEzPJdLxce4/wKFotq1lqS46GPtrSvbFXZLurtz
zcDJs3mnuS/aY2geUUYgFxvprMAmGyrcqIn4UWSrMNgEjhQ/cZd/LSqO1hiMF6IVXEu73DeDhTfQ
kPdz7exhi/VwyjaQjrw+NG6eZ7d7avF4z74up/HDAKjXCLb0u3Gt56tlak2yY/a0HOUQ8lx90842
9XbCfaWs2WLT/rOuQVS+4ai33qUwwRdlJvosj644SIOOZXzbkzX1Frj6X3Sqh8DgXpDWTxBF6eEZ
OVfXsqvt3Kg9BmncbFqqjgPGmAq7YbJbpCI6XdcVfewd9UV604kcWEV2On3Fc3JrnYBecDxRUyTd
htG7d0DFkOxGiRE39phxeoPaD9Dk2S7fk+Vrs5y6Ls31ycy31phrj/g2w8duCJGiQC2CUko7Um3t
ajXydgs/3d3n4/WEWTAwH/28kvul9T44o7nFxJRsllM3rJxjC4SDeHPuDd30h/wmIrKVbs6LYxTd
QWQ+xr5snoXwvsoUoW5Wa9/cAU5DzVBTHUyzOz0RspCsZmH6agZOuIna9C8PyRok7j5Gh/0T1O6b
nU/6+1jbckN+n31KjHK4tPkssZ5CRjdKRlWa7nhrTWrRxbeG/AzM6ZYJ3OEJXehXjWRAmho52cF+
eRibUHXXUUHUaH4Im6jReA00MpPEIdks7ptnKXuEGpJmJfguOrD8KzsQwdmxbc3n5SacFCh1GqPV
2aBix8yLogeizxe60ZoT2uz00WTEBn3b8tZS5YZHxLlcUWLCr5+rcMM3Mz+YYY3ES/C1FfCtH/WG
PDIxivZjyuloSnGues09WGbhkIKoZKfoP2gKiY5UKTM8uUYVXpf75JwhjcKs8tGMUFmXL5RVQXhs
sDe8B45ByhBW13AGppksX0/1Ra1VO+W+ANL+j26W7PQd28lxtXwG7ii9da4kfTNQwA3RgDkiI1u+
IWK3zhTkj3pLWvPojsZlsCiRsS2Id0aaHleYZyLOVqcze99AR3jFnxUR5Nx2azLlZjqHDl1qtWuX
LPu72uhweqs+W2saH5Mww0OqNH56XWdH1+iadSJZMitHmx9JY00fY8H1t3x5lh8A1YYJOkGQlAxP
Lq0GLWI2PVo+XAz9EDtvrcYNI8vgi7g1v6wTmHT7lQaDgLiT3kE0DN0O476DjM5QFosSsWKHwfLS
URYzHMsOHrmkD65eV8RtMzBA9jc9WR0MmtlJSbaQYOyQGvBTpZLxZx6mnBF50X0FXiIggw/aU+tY
SsOBeHXU3nWtuC3vQV7Y1ksHYD724+ow2T50cDyuB1+Y3jlwUNa2sd7cupL2SERP9bOJrQ/CE5RO
q3PAhNs0k82pci/Ieuy6AkWiFtV6xFxAmZo+YQ409n00GXuh1+F1DIvNEHfiwQopkQzi93aqHwhN
qQw+DMNr1ty2o4OIe3NtsYJvanKsr1qAb8xzh8O9YoVniUksTf5MndFiB8dxa+hD+Pjfg1cy0Z60
7s9/T2Gy2lZRX53dFHTqUqoVA2NMkUJBDShn1rkb9bto8fKqo2A5mnImKXGMl43LYyhqkBJdAzlv
6J5LOtIYps3+Vaed7unSuTVukxyi3q3Xmo2Pd3CRTxMAfnEs6MLqjAwyAjx6zHZdfQGcN383FqZs
B9TcMU9qsudz7cMiHvfiYy1aWYNT8peOco2cAssCTsvT0FEQ4V3XX83BcyEL1MSYae5Dye53NRLk
+HCvXxwa/9C0/rnrrKZBjzaJ/j8xsIMc3UNvNHtDTZdyCv89cOsCnj2nusXksKLtw0aqnNg18TD9
79Fszqz8ndjHrYfCyNE/qQDJ5iEqBGyrEce7GAn055Ta2CxE+NPQXUGh566N1us+dFt/b+Hj/UWM
tRrTiRxTPUev7TIbM/BHX+jRlB8uzceZ5teb7dBYtyyvwh6h7e4injaQz0Ed7DOu1kvasvYodV2l
HvzJsMlF6XfL0pVYUqylT1BOHNbIN2oMI66n2gMBnmeGe2i/0DkyezGvvTqLCLh8SiXIB/K3GOWo
0+UHQew9kPc7bMKE2LHl13AZVW+XU111kRXRgy5p/JjVCpKhdkOQq9JL1spfy5nF+soGGv1STvt6
qwVz//jfkRarvjrZuOuyiSEElo6PZ2r+LOgH3oI+/JjaNl7xvauQ4nFE75nbuDqK1HPaMP7706jn
T8uH8v7a5fnlFctr8whKdTI6fxtaF3vLnZON7qXmhxGb9BBTKLNDYT8tyoZ4sBB/Tu+DAZZeJ/p7
uxROFXm1W8E0Ik3cWWVEAcpVDU7fmx47jcBHx4mKw/LStukqmuZdwneKwEJf9uEpmsrk5EjwF6nG
bmhiA/DWt4W2zvAKX4F4cN/L4MqEovmxoqb5GA0WYKXXn3oVFF6ayYGw0IhU4PnFawFeZn2YPoX1
1J/dKifORzjZe13oRw3dsSXa6laacfPOiMpJPe0tjYzgxaUdsjwb9KB43al7s3VZv6dDMp+RvPQP
E1ngb7N5DWhBbItZqbPt3rnpLisocXLuD8yHtyaO0jfgNdoOqpO2W07HNn5bXtB6SlJlOQ6ZPPzn
yz80VMOMyF7B2Hr3Z3TxmwVuHWw9N0QuqOv+WRtLZCnkrXxHnvc0zlH7modFcxxbZJQl8NJvtAUA
XILw08OCuHc03JZk+lXvVkg3Kkaz1A5fBnT7A7GljIXVqZa0r0SptLe8HbtrR6YkxEueD/1mgtZQ
ZeeJ/uqbntEkQ7pL4zW4VGr6281SOxxx3VIRl0y9JGqNQ5dH3b4GSHY27WyXFpL3BiXeelkex456
sNZITDSRF7G3a29TagEZ0kXypyciRIr2L++tIgH07asdjaQNhUW7GmMBqqqlv5F2nr/1jgg/Gat0
Qd2+ACQU5zyjVLufawGeBx+OeNmNb1pV0sqn+n8S4eSw09Dqc5742oE/1tqTBGBfpplirBqD01Jb
pEUdPwU0XpYzHGS4v9reOZFfim6EIn2QeBXsYqpvjVPre658dzfMrGAl+8Yd5Ziza9zePUjTzK9j
AfMqHTT9PTfG3x1Ejn9iIl3YvP+d0LQ8wCAJ0yF8G8wekX3FzUfyOZ9qZyQqI09JZC64F81mJ/56
X6Mw502fVNqZKoBathP1c8dyfM5Jz1rXhlF/Z7p+GIgAeY8woO3po8KIhnKBJDVgc89loZMWrARC
kWshy5ElN9E2Db8YzpOMxeNZRDGjMoscsQYDCGLG+BUfowqlMsM/cFnhrUcNaSTGW2DR8LQqLCXg
TccHs2XCFzHXaNGLdXBiTkz2G9gjnNIKGNc+IrcDSV0t2g2CbTsfvhumnnFvq1pLt+hxVTaynaXs
WJ6rpnfXg+gQFla61YUb34ZRzAcT7ynRwwyRl+fqqvpVRik6vxw/fM8gJdxA39AZenEOZ1RJ2pRm
v8vLz8VV1Mk2PLiDttdCHe9TnSk5mFSJORQxHSC3YtWW6amq7OlKEJHGdMqrjmB7MNx12XvZC0jo
cWVsHUjyXwbQoKIpx8ci9pRomeIsqVxztyiC4cBtwNb4b7atshccprsB4PqiyZ8zJ9Ge7Up2Z6Ql
t1pBcZaHzqzxjqf+dQQ79c4FdMkZDv/kLlvWKEhLbLamcwotDRRJ7mVnLZuIfBkK70EijFJZpOJm
hHGByxJ2XpXoN4bI+i1JUB0h6sWD51W/kpelQqV+JrP6kt7mMpi3MkuMj9yAxOgnriAhq2137Rgy
+8CqOe0Ihwx1ZDileyajGAVQlhOdHEdKMbgnHbE6cykxD2lrrTki1n6jBkGuOJXTNWmp+YLRdfYm
XoqnOJGgDwNurUMh0yNZ9cU1KI3PsI/8h95InPflP0B/6LyzE/MfGMG5D0Y5mo+hoggFcfbboIe1
cnqjfXSTlh5rE27rObDPQJrFhrlZtrI9761z4vFCtHP/2movNbTKt5jK71hEeX9OA/PZKN36xK+D
AwZGUr+uUVWssyW6m8noimp0eK7kd2b48K7GQDsu9Y8JrKO1UCZHkhtSQv7Z2klDE/6Gu5ODgTbU
Ec1OD/xbVFOdS5ekxLhAMDT3KovbGEBQonBc62NUfXUlIAW/l9ljqu6kQaJfygyZxXMVpUp/kvYD
bi60ldZQfieRbZythrwPghjDfT/YUDcL5y2hlt4XDalky1FEDwQ3g1PtelxtuxDXyy8ELUU3rLzZ
DKFvin9/1GmsFjUCP6rEZX0DmJdA+jK6p74IwqMmdQkubEpeIcKFydHKb5mcp8dUS3NUFSPY5ln8
ctATX0wkkvvZs24EZ2Z7F/3wAzIa/a2wq79BlXR/LcmEymqMnzlnfEkwe/mcwGfcO1QjDZFaO77T
5bMoUFwL0rf/yHldFIb9Z9SQtclgchHYokdPIGwV8Jg3Anzpd/0XSFT5TaRgsJXzMBxkp9DLvZ8f
IwMuplNm+XdnQlFWA4EiNreoMX8xZJ5umdkTtQaOhjAYb/oMUUkWzaC9SgsxpT3N7+hrm3Pc6Ajv
VQuhrKmduVV1Fw9SGmleFntBB82lg21wGw3gjFdEzry5+rCnzyauQnrupZxANmBAin6qFPVqIZ5b
2RkvedVFG+x+5r5ToynZt1eTxetmuijBs8x+5rYZrrA+Fsdl955q9CoxkyUmBW9v4CdKrCHBFkIj
U7mzMiQYuABgYeWETQPHnd+1YAjIGKzFex6gLNSKb95ztML2TDqJgQq81/FYl54V33RLdbXksz2n
LKtG7R/TkUZBFVFI5i4t1lSu6IsrbqGdfrKPC06JX757IrXOCAOoh9WcMG8IWo4RU5AiErxVdNku
tU+SNdCHtSmc89IR8CCe0Wysr+VYt7dyZlmzZzmsqdap6UeP1ZfuA/gIa6KZU85in2c+UtdR99St
1L+/XzVfdQ0x4M0L7PJZL42XQvPEczwkN1s2rL6ERmyjLsLJkDp/xZgFT7WbWzff9y/4IL+CTFXF
FSYuth9fSUVbIEks46ljzv9QScQkGdIinHxsO8uItBKIvB5sXbUphSOBKzvXTk363A218dh2Ltoj
PtU3JHVg7l3T/OlSh3Zlnf9aOoVgK5/1sCF7g5SnR7/2jV0fZeEpS5FdD1Pa7Dp/Cp9MCXB/7Ekm
qoCobWU8Zq/UFTQmAzyQyyktNX5VA2qMDchv2clJg9f+dyrUqVk3GZQd09t1c6sBmveJisXkt1ku
poguMe1VDxxWqx/ub7ouqffmYtJ2i1GnmfGtBUQ+Lt6dmntJGRRQ6FWqV6lyXJxeEB2tWR3OEvWk
wBXPKKEkQ1KdSs2OH2kNX2qj9P/tFEHxJFtdHpetmFkOybkhwa0kLOFJq+I33ljtnfQbeex9cvEq
C19R0JE46ab9D90ubCKzqF/ashHXdk7PJlVoueolmWSNLfIjbeD6JaCWOsoaOqQgWV6inL5W9Akc
iFNRBms9mfb3czLCEMYQVbUqLWJ94g45ugTmYW7rHN4OkBLj6HOTNXFfIeUo041WaOaLLF3tGhCi
5QEVXTaA94dEYyvoZF+25qjBFhvDZf/oFqO/zTycjvMIR4HQpXQbYQuLuhbWWOd5DoormnuJQ6Cs
EUXuF4PBvRNFUPiVilA6fKu93sH42G/CnCk+KyidA4co0CZt7EOYinq9LCFBQZchDaPy1KgVRe8F
62+c35B40uv1KzRNsd3tXbPx10uzfnQYqg0kUR96zxmfnNb4U4TTqrMb64OJrbuPUXBv750Q7hxh
Fbonv5lzFAtoiskAMveL5D3KXicu6TVEFuu9MkkLyW1PPyynDZMYMH6qsyMj+70OrU0tulNpjdFR
p0y/SBbFERHqpqy5H0QtQVRmxFLhcoGjpNXMAntGnafHpf/lTahXoIWeljNddcNc+MZrH5cqMEXz
uJQ/ywNQ22NflvV1OSM4rj3O7IrA0Kctd09KpVg3Chq1QjwWmT+SCV9Xh6rRtUNdGy+mUANPJd8b
8oZvl+t/JH6TIRSoAFSp2UwVaxCfmQ8/21DWjkwm8J2p0+UBeZZJHCDAOHMiMNiTzPmWr1LaTJeY
/O/r/Ws2ePyfbTu//3B5RcdA32E2cl3OgoTNxdSRqBDNzGSFzLHWjSGxGwOboprZZLdBYnfyR8YU
svr34luuwAKbE/PYOUeB8T/dC7JwMZIQ3JEITG5WlnursHWDW0q2yNkpgU8i0L0tTwV90+0YT/HR
q1csPzC1XKBwmovd8tzygDriycQ4C+W2TIF/ytbbZ8DwxkoywQROtp7xZhpEqWX+lUyw/MTld9Qw
TrFlc4kP6UmbGRjwvAEaxygH3O0tF1hRlgFaP5mXpdetFGZyiuuTBU8Yx2D1bXkSuK2ykKC+StdR
HfvHfgy7j5z7R1eRlxDl7m0R/mf5cPJrhgd8lfpXr7YoIw2j3cBUfHF6gMPUvEgCodMU0GZQXoNn
Pma+Pe8ru0YyTxsbWqV6iPvu36MGaNoBID/GSX9X+3JALs6deDFLe0R2HGdreI+arNq7pIs8VMUw
Xu7TU2WWX45kld1EwJTKoiC8PxWlhMzObNY2rVnJq/qtoOL6T/lCIrJa/0mU/aaVXnRdnl8eNE2P
2IFSwZa6DxAkYgQh9MijuS/fw6TQDgwqxY9WjP2O8HRkhvGYfi1HxFVk96P7c5KV9/8xdmbLcSNZ
tv2VND1fVMMBOIZrnfUQ88iZoqQXGClRgGMeHOPX3wUqq6ozu636mqXRGEGRSUYA7n7O2XttGjUr
s2jae6nocrcc9nY4t9QXrMjH2hbNgRGPidax3xtT0X2dVRAuUujpUlhNf7U9v9ukTmtuZFqjXAjn
b3aBw+JjQe8TNDCwu6npsntVIeEcvFMuQv80dNK+dsuHj88w8eRXt9r/ejAmzhU8EEFEComb9eGe
VU4VEMaBy/Kjm9dM6TevGcqr9Eu9h83db0kDZDwzC7mh8Vcxr7fNz5MbeKuw1PKcjL5xyatG0Fog
RGLKus9zMthHW7WsEEtTKS4k/R0blX1Joz9ElXjoXaZbcRuHuAjemt6nkY+FBj9NFBwddcvCXL1I
BO8B05NfNn03c+/nOYsehqbbEYcnzgNHtXpnTewKrflKJUBUSECBlEIPWAntIR5ePjgU0OePh8BM
ucpGD+bFMq8di/RblDjpLghqVOsW9lCws4QWLz/cZFp47vpuOPZMeP71lB0QyvhRCJu1i8FuOfYh
M7ePg6Ij+HHw+3huSH0yUgFXIMYhbwzDUBeV9jFXVXLTZ0Sm0jkyAfu5zimUmOVH0rRXvwZ0H49Z
uOjUmrxVRRzLgwjs+SK9KKGZy0zDy9hz8mloT06ZDTcSUnazbUOdriOJ+rDWwx0MsOyK0PnOnzL7
6vTO+r8ccJkyJrv5rhlJWotVAENlmUF9NHg/Pit8e8ImgerGWj5MJFdvpBks2q9qUf/kdUQREyrv
EQ+t9ex7iztRBo+yMO3nufrjUbmMlByzHy9u+YPJFeQFz4tuRDQXgIl4yCnlNp+E92AuJVxeyjNu
gPDRLuvolBYIC4twAUbWib9Hl9Ks02awtmE2YyHprSUAzVRyJzIDI4VbCg56OZ40p3P/eOxzbtnJ
SvZr0aX+nZ9T8OVG2G1Gepp3H8/B+xyOJq0UYsGW58po5EwPPNJMSjTrbJm8pA/OXGNpdszokBrB
H58Ng/HuM6A4MA1qN7QEg68xw2hREGDAwaG/jZLqXA1O+Trlns9+qeZH5c/wYaau3xlIZelD9OYt
glekArWFetWB95wF7l2ap6gx0XoTouQmktCgGlV2l+yQD8K36SvSkJCXnIPlw8fDjw+zaqHjz+Ed
UNvhEuiwhyvNZ6RmQm6q7PEcFthVeTo2x+FihB6ikg92hkEIRtoSpG3WaPrLsCUT5Z8fdGobVwUY
7aKZNhEmCS1ywd8V1Qh4HjkzwG+x+bXyunF5mem1/TpwYQ1ijzWxiX0cuTT5uYdpERRyvhdrFGTu
6UNCUwsOBIJqziHY774ln+7j6bQvqNaoMoJuep1q6hLDK8V9xfW1Ln0fE6EczfuPL7gLKc+ptXf8
13OjO985ftTRqSTIDYGRtS5Hr7m1IdOtVCLCEwqIdp2WRCqSL2e/xCET5jQfntiM9J2bk2a7PN2Q
hozLB0c4wuqdzW76AoH3aIEIeNOShtFk+9EdZygPuU/hbVD/pG9ti3qILTROUECNcGH8BS7iU93u
67LzT427LPP+0qAk/fXRsGtWU3fyXx0dEamLK8xlWOnnRCPFw8hwWzqMnlOCw8eaEjBycIHbdXon
vGUQZBcGGB5O9i0O2B9l+hRrbb0zYETjmccN6uDK3bqaJjTknOpSU6JtSfganpluLh7CwHqf+6/A
U6IflvCxrVTtlzCn6s6YZGJzSud7m9DibexQzo5MV/bcRcElnF3roCExnpjOjifgLMaBMNERkbJb
75OQoAdKMZ/hx5jdez3VXdxOy24m7pleA/iMW/NrY1tMtVP9HiRkZ4LIiVcOoHj0dNZ7ntWfiQPw
v5oqpCPGJPhJ+draFGEQ39E9QyXB4fXiQdA7Ybi2Dl5/LUojPBsJksBpqpzLx2ccw+1LRGjQ/uOz
fz2n/vxclEr3RDOTHNyxOPZ0sA4yccebafSIs5lF/hwz4UYMEKbfga8zKBmhQM7AZaJ0FG8UvePK
Msbytrbd2wQ/3gZNWX9rJwzEbQ83CzdNcKJfHh3Ai/hkSAOJn+Igvq0xHE8SR7zf6vFEqwvAsMc5
dUDcwvVv4hbCaaSrIHoway5d6Az5r7kfVc9gKOP+02//8ff//D7+3+i9vCuziSrzt6LL7+jR6fb3
T5749Fv16+njj98/sZYHEp/w8m5LxjLCdfj699cHBf3590/i/6R25liVLavLL7eLoHP3ANY72tRh
6FwxEVbAHPISLaZjoUXXiDe1Hc67AYrMQ4eAhtw5bmsvxKPz8Zz3hsJTPyApWFtAxG/NOhIX20L5
0OAcZq8v70Rq02Ce/PgVqx4Nv2VrSWVMOAeL8aYoEjqduZZPjWN+wXCace0FiosSs/nA2H9ho7Al
oXgpFCCmj0268KcAOtMvlsk8p8Z6EMlDbyvzXFqls0XckdyZKaPenu38jju1OVoTMbAfJxAmiwiR
J2Ud0sJdDzbnnqaYV7TG1JsBln0zyyi/WGC3UzMil90op6OR6Pe/aI9Kv38v6bwdy6G6/vv3yfnL
+ySW5pfpS2b2Qrh8dP/8PolyEo4xWuJMjFx9nprpqzPo/CfEJxT4bfojGeJpRfaRfDQ0mnQr0qSN
OwE1i7Sql0xUtBBxjp6zxC9f6DkfCbW3etnf4lB1H+d5EBvdlt6OY8HtL29WrWm4eEZxo33nUVL8
HaW7cnw7/FpHJWu7qqcbm6LzRFhtzsTt4EJYvHHhQ99+fIixP14CLGtez/bvpp17+F9eE//P1y68
bJ/Zue/7njSRKvjL1//LtVuoOByJwRvOKvtRdLa6upHZr5m7Ai71yQUHZhTtPhTGQwnTesTNsBvQ
DG4FIbX7D6uULOOXmObPXeVCkgyyjvb+shm43jZNih86ICjOaLMS9YeMRlJh+vLqd4NznC3G6Zkr
q13QyxYPfV7fgQVOcLSm7vcp+EooU/YmaSlsjFZFe6NBDqAICgFCxE1DCT+9wRdYjXWUf6sqJFFN
M/Qnm43mHqw2udCtHN+sfH62DW/zv7xw1n9/4TwuIdf0TOlavmX+5YWbSwMM3aShVpQs9B/qZgiS
pHIstv0pq32yyEj2KxdxX5M6eEAUMkqxSHknaykrHHJ66Y3ph8BzXoYgLTYM1OqbKVUVzKYheM6V
w2FoWliZ0h1YSOySaUZKpPvIZAX48/yU18iJYiONLg1Woa3sZIIB2ARzG3HmC5g5XuB8gEJsksvH
Dt13/irWUf/sTuRPRE5LoKUzRTgh3fDt379Elv3fXqJAOpgbyKxxbUf+dV0EelT0bTHUZ9cHqV9p
f3gguuZSlonxYg1ZedQ6szbWQLBnPeagikoSHNIZALYiaIEBLbMREoIaU925UVwByIioItzsmX7r
3m9spPuNA6l7IkhqhqCQmLt//xc4/8Nf4JtSsKwHliOA4v35TSbSkfgGRNlnn1Ep4mTm/WNfP3z4
zEKYBgwr64dMYmomi+4mC3wCncBd+VEQbbIOn3/jcjk3yTjf1yZuHLHMD5zIw36tm+Ke8OTs4lER
bGZcl4IpNFkbNb2SiDnPP/SvH591zeCvc1F5AAJkzurPcds0blSAHRpHzrNogxAtZExIXhqDyqaV
iCEiM2i3kAEj6wrpgO6e//3LI//y8vDm2tJi6XCkY5EA5vxl45MkAzRujwHZ8TQ8HCMb70FXk9lT
t/E323WuvKrOT8siGK+z2u+uT8JUIKPqSQ505fyK1MW4HvQm7wseKq946huWYKRJ7Xem4ZturLNN
3EXV1UV5RYpjR3s/M73b0piXFArdvrY1zIK2rKksHVzAjGKGtb10NkHV6deytHZYz8J39Ph3o0oS
NFFRO6O4Jl/CBxzzi52SoFvHpPSPhySz2OcRbeqvr0qvhVrwgerIy4EAluWt+dAn94qsGiTmq4/X
9T/+dKJoP04Y38n9anCK6L88/PtVEQPalj/1fy7f9s9/9udv+vv+vbx5zd/bf/uPnsqc//76T/70
Y/m///HbbV71658ekPKu9HTfvTfTw3vbZfofJ6PlX/7/fvG394+f8jRV779/AspR6OWnRaosPv3x
pY+TFBv2Pw9ey4//42vLn/j7J1xaZf6mXv/6He9gfH//ZLju33yHACppCs/0AwYen34b3j++5Iu/
wToLLJcd1oXf5MlPvxWkpsSczuTffF96QcAwKJDLt336rS275UuG8zfLImoxcAHWQbs1fffTP/72
P06Fv960//mUaGEY+vN6KD0ZOChyAt+ybYuf6f15NfHSXrVZoLh3UbKhcI3RB0BYQKsVGNOqA9dV
bFHfdt5jW/WDQ3uY9vaNSI1Ro9Hsb0VV/5znHjBj/zPRzIbvRxlgnzXR1C31gqt++hik4CuRkNpk
j4Etbp2Bl2bXMtsZH2D6RsQehaFZHEFYFCCzCmVZ2W4WZiVXRhul07awte4R+STRvLEWoMnn3B+y
FhtmIkbrtffLBXspfKYYit8PXx46x3A1+3Ga4DtKiZFUBenQDw0ppe1xnK14Jv+mD+23vjS76idb
AlJGScK6sxri1MMwYVDnEw6JwH8b8jIUD31FBvKaU6x+wOlWt+tMB6TdMbYZ5I6Znteucnq77TYq
TbZC1DC9tRec/bNVPLsujr+6w+uWpoEwN0kDKn/t0NQ2TkB4YgRBce9mx9gpCPOL+yqsaJQQbkO6
Tk1nKY28jkk8i5LZ4LU0UpVvJ6aGSLk0/FqiRYYkuUFqyLy2jFNTRd/NNg++efSASbbq3Yactjo3
KNxkhFJjLGnYGmmBBThEwYL/mi45eIEYAOCqMTLP/wY+fMCaZxH39I20MFWYq7F1xmkHejNMvjiT
UCARGuKLj8Aa0nJT9IR1rNm9VX7IyF20CJF1cGyH/ljOL40LsXc7uR0NOLfQhiDShfhFWkkB3IwH
eFyCy8TS5vzUQS34qqJpSUhpbZHmG8NMBr3jyF6xN2eLNTqQ2ltMlC2NoThVPbbMpGgMhpncPsR8
1CIIjumkzJ9GmvL31T4i430wNEGwKaVOjFOd9UzPcy2Ihy1zFD/myqB2VBdmUkQ7jfSmoNplyNDW
tigJIguTJEBJEMzugQ5KB7RKpuOwwpYzEG1oKPqrpE4kuj2IMGIoXscW3ZjGGUr71YZmGW+U5U2a
LMMuLR9GBSlua+s4khcnrpr0yA1q+xudMDEi7aSfU5dEZgJx5EY2URPzddYLuEmE2uwlQz8wdllD
00d1gRreEDR5dJjNzAzXyjakffT52+Jd7pv5fBgw5dGPGwIzip8DPymINo84wG9De45fgpBe7Gut
mowMJ90m/RNysGZ8CxHumLtOkwHYtgMet2kIArUuIlP4xwHHpTxL3LgeyaNBCaoZRu8Ie9mUg966
NrbMeyhGGSHCugjlnTGPhrrAoeDf1C5BWHsTU1ZgbQxe/WpVdXmSbgitYPxCSJ4gFc8Km67cmkxm
zWPSdXlZEdSCN7c9AMwkZVh3fZg+MBWe7E2WcSY+dW1YDzsnM5g4oRqrExy003RuUYo6IDr67HNU
TZbA+cd0k9O616kj7mUMF3TrmgnrgmrEq71858a2dNof40aQSQuTonv3fW5gWEp5kW3mCtJzgw3J
bwoGG1PINUbuIlJ50nImVBl2b8tdX/I7f7VSIPsQqqnqT6Y3+hDAvVhnX0faZGLT53WuzpEUISDD
NCJNkqzJqt4qzzHrt860x+gp143PjHd0/LbezANjnCWIRnTNQ043rf3uNb7/ZCZWRrRy4UbnSIzC
Xsukki8hxgQBAJ54xGNLjvi0QdoVzIiJqEu2nWsa3rYtHZ+1Ftv5Vya/QQHLSlMvWxrmg5mDletT
WT8ELDUF7ghi1xk1ROQmZ9ps+lXE4O8MbgndL+tWozYibdMzgIkYg1rVA8S0LLLZ9Ug3WZpknWSI
NH7EAF7eJEnYatW7VX9x8Jk3m8Roh8fGYRI99eF41waLDitmKhYR2j4kYbuB3A+tdu5SO7zWWQzI
ynAqgDKC00+4xfTNASzrHaIwJSNx4CUOk16yYcoWJag5B+lh7p0W7FtjmdOwTyIXIdUK9F1ArGoY
2hMBsV7Vnwj7zIoDuB/324DRLbqQCBpk0YHrrql/MgYypueWi0Dnay1bXCPJHLOa6GffIjLWChbb
0gOugPMYuDX+keHkkUcMjt96Gmv/ofYIavZ6lj9PWBpv86B2ozQ8DDE5RP22Mg+mY6hDhG6IVJxe
b80uWnjY8osu5F1b+ehM9H1SWjVyaS4avNWISWnp8X7YGTJAzdRYXNIcgqA32cMRIMMt/dfPTRpT
9pP+LKbsfVAjaO22pxNCJxFR9Dsi+VcmsbeJzc7EiIIQKlufRNsC4ncs/2IODUpoq7BXaSH6Ey6s
Q9HHi9llNveypmNsZD708drg7uAkvLaNFOpwcGYI3FNipNaq4QLfylFHXwjjIw2F96SKCr2XhGid
YJAHe2GV0b3mFiV7vKhSueqGgkmvcGNzJxDR7s24+hExtoUxAMY34+5AE+q+qqXqhFdQbj1uYX4y
U9e4y9nHzHmpWytNggj4ijwraApO46phb3go0RmgrpA3LPb6laPNF2Mi9ipJ7NOQ47FTcbYdeK/3
3LDEJUn6W2UtbuEEgUIoiUALFGR3CEvBzpSN9a4TBGGzGn56EwkPgTklMIG8E113wKB5cHXH/h69
Rgx+EM89ZrYJzRe+SV1Vr1mZOg9TPMSf2WLwM8Wy2pRgQb5M2kjPxVyi1+4D+6DZHtdKFG9T07Sr
JYNyNmqa12BsNrMtQlzKRrSCP0QvuzevGUWdL9DrzSyb2DqTHeKSGjGUdIkC8l9xaRN7UEAStuYm
WE8wp7xoJg6wheNtK6SgKJIOo4M8tFN3vHRIQ7imSmyYjJird3AUaCFFdWiY4mLL/tzM1hsQ10NS
wxew2uyqJEJ4J4AemsIOqwmvTa0mOWpZ7JCfLAbeYxd53x3dHluz38V2EK2CcITfOe5iK8bUEOev
iZFiLYmjHzjBCDUfc7mHo57vkyn4AgwfXdok9gz73HVkl/uxT/a+F61jhCHrdPChelvlA6fwR6Qu
5xBQShuRSluGgGomvz2PkDWzjjXUAp+3JXEFelncEypmpObBMGxu4b5yUT05ubsXBWgl+rnBE9OJ
8rGMk/bFdKz+MbI1OuUiDh8VU2EGfnbjHvukXA7A4aRPQVWIdHFcckry3GCXl4k/Leec+BzYo3MJ
J46ofdN1r11fjc+eQhfLP8nufO1rkm5kfI01vrQYXSkR4b3/XnmmOtgcsg7FFECnyufoS6+xnKdT
SsSaKNyfruOndxp7/YYwFNxunEVThz8WnfVqbmCc6LlrkcuHTXYoBGzO64iTBR5OFk45y9lctvjE
p7nZZQ0Y6GPBOfqtKXqS4Zme2GrjuyTrbR0cBo+QpBUrf6+96cht2OtN32Wu4rpVRXKyXWbS38pM
efqSMDCl/d065Ve1pH2++0wEsUuVWQFMp54iIEXroGwMd91iHyGPk3zIe5W1vNPMGHO23DQl3ldN
oyIyD7fNfYf57lp4qP0m1Wh2gso5mVNdTIS3ND4CiwQL6abz2tBazZUgBVFl1EUEAuVNu/faTmNE
bzojPiDkhD2rOZIGZO9RM6z8LhQ4X90XYANExFmjtxz+YBkyS7olqHvbO+o9HK3HJk/G2zCCLU2v
ZXzPAKUeklZD7apT9t+hMnY5GIa1dNmIy9TGkReWmL2SRJxYDp5wC8cP49jUd0VE2c9RGK/HZCbH
pjcBGJlfoGmYG4QlODcT8tNKx/6swQ/AwHMxIJSPeemLb7FVwc7KTTZn3ZQbKevhIAzjPahH2NKi
fy1n723o23ELvXQ6JUpBwUZBdit1rs951QNO44a9coxt2Uxjojvw9jxX08QpFZoIKaNV/nMOsmnH
Ej6vk1zR90MxudQR3TLoS+RBO12MK7YxHqgnzO0Q9ChUqJ44OOY+vuyKhExv4khH0WMapzbiQLky
bStng2gN6JE2l2KdtPuiBtXlRM41qxPm057X07gPYUY0vkiZUpfxU1CY5Vl2FcKuJXAzMN386rsh
aR56+FFrVEAT4PO9KsLxSOKPz2BWf2ZdiBfCzy5bNosQ80fuyB9eDcvIDg4SzSURfsSvCkX2rv0u
JudrIfvHTgy876qke5MSOh72wVcdArNQiPDZ5Ltgm9XQZIrc+gqng13eQGboNOUJqxa5qjG5aoVL
hT2HLikc7g2elpvG0J85+eHyb8ERjBEq7fZA9i0Uae1eSbV8pWP1xSk4NCSATkKICwFPatEfQQ/s
B0GccQhE4QDQjYhE09qkJiLNwGCqDhVy3iEBJyk3fSr67geOfLGaGWhw7rouHuOrpzgC2CFkdzd1
oFqi7POXPmiTok+z3GPq4Q/K0xldKz3hlfZJCiOBuYrbejUoeUTk+qQjte9cfg/X6ag4A7TzjRE6
q94pv0N2qCkmVAk2qFPwEakQI8UKSCoMuLmUrDIRIcFlHGLjpB2/2aO7abyJfXJQxJJWzbOK3Gfd
wukqJ0WAa9k9heD9ujQggdTU1b4Yvf6oYwwaDQssaKzsXoOvbeBkrlP2BkSZZGcntPyUkdwEPbkC
YgrGdQNNdNsWIKyrfPqcJN3F1I21rQMsV5q82XlAv0d59NSgzDPdxW1cRgTEDIW1lWb9na4GSAIf
MDzuXNJon5wkuKMWPFlxe4tYY80AndCDAhJX1djVLhkKfbAoW1eJZZBw0NKZx1qe3iF7JEusbdK1
m1iErWQ5wd640l1+koJ7ZrrTpVRuvsokgyzirQg8hAgGIounYhPDjmESae/dOlN7tMeC38ZvnLWc
KrZn0z8Hpdw55uTss0nlx4ZqeW1RoIVZPm1m4X2WdVCuCxvnmu8GjDCHSx9l1yklMpaK4pDY0Wfp
TFsT7s6qmNNvNA2urZxesr59ntIa599slJvEJLCVG+zAmlcdfBL1th4wJWpbVHRtMRtrMXBGnVhe
ViOvxaoGzUnojx6KRSjebNIsfOrLkexFDBTCqC45/ah7R5Thcer4kXWGUQXLNJrPKCgvpmlUR05x
9b4WcG0IQ+8+c1a1oxXI25xjIITppgWWvBa1I9G/miN5EXOfVjRx8jZfJwHk2fU8NOFbPVUUfakW
EdKTqVeUolX4qoFodFs/qmYJ+QR83FoWKRaLIK7HcdWnAkScCkkwwlZ/duZWcIAx6GDSq2LkzU3E
jO6nwZsGR7cft5HtTLe56+BLM/qW5KJgAs+gKqfbRQgzQQP17UG6DAIzYUhC0/z6qM2aistd8iis
jvsP0wVh9zpylc83UaatOkrTNb4c/2yAh9oHpk9sdpeFcDJnM4SjFcxBYp+Rp7RXxzK6L7lwm3Kf
pOSGryyvzcUxEIHYK2R7Z1o3Q4CAIINbhOePOypIw+aICl2vXSArKJ0t8xYiW3BHmvSkHqpkbMdj
pmf7MisnRis3E/gJ0ZvMj2g0bxLBeWZvDApQrY3HXMA57yv6BJNYuZRzZw4Q47ZRevwZh4QRUFSJ
QzqXYthoe2EJSBTcjYeZEa8CaYLzdGFC/VTb1nyuLBl9zvLBRZ2WqNuoMdtH0YC9m8F5K//Zatrm
iCJzQpDTQJhSIThsht1NSB3t2q9TMli72nCJIxkjIj188ZznyT28WKyAIHIwuN85HRTXUfpwnC0y
FvNdWtrb0sNCglL4R0ZotaAy6BvjWz4SiKfH5kQ2tLlN3PKFA8FtJZD3+j7uPZxCzgZ8ZbFG+NhR
7I1IA6yF3e26gD0X5mpobyyvM3ccTa+dYrztuclXIpYupJPoNV3GEjlxd4B8fnVTjICe3BrNCOrL
B8wC9j5Yk7ZW3jtyyUssyXIXkYmjkb7uFpQE2CmfqiEB94ZPybNPKDPUbUBdAD3LShJORuDQyIJG
290AJVw5rqjo2pVYAYIuuzApodbNTfPGMDFqW2l/7QOqNCOuCl4WwIlpbOBYLy8E2R78uX+0U/Az
UXXfWCGaVIPIz9HJDgxaUkb7xtkK22csYxijgZpsQ9cLtq6BGs51HHUkiIkZZRgeB7dyVsCu7wI9
v7RDHazAFj4lNvuvY+kvSGlvk1QzZqHHsmb0ghfStPaJwqqoMn2DE4idLcyXkuKWxuxb2XM9k1Tt
xfl9MlpbYcl9NE0PGcPkVV6QKZx7rOtdahDsZb0ZDGRoFCMYcY1XBnPfBOHRxHgk5aYxqITL9C6c
PMQzE6hQ8zjHPsHm07aLsuc2sw60S1GHwkCKsYjMA9k7YJcSvznMbZkcw1BYa89bGGbxTytqT/k8
XrOkvm+lvGfZufcIG4y8+qeU2amkAxDZHEDSfLqtGf2AKaEumbzmZ58ScJyq6bM1Dxvu/atHk7Ot
9Hu5NMD64gUq8D1qJThBhUHSDIghYdwS0vCjgvtojDZ3YLuTQ32gMubYwtuLeGGTlPmmH4GttTK6
mAmvESCLPtTbebSPFh18JB53g+U8Zko2K0cy7KJ/eQdD68a2I+Cu9tEZR7LM4+KoK+wx1vjaxvND
SuLMbuLwxktdwk5VFxVIYq68F2X735SmMgtAptEcbOjQjREx4SCxo8BzbwUFH/XJRNZXaNgrSL7W
XofmMerRE6Yxm24lvOpzi8MA+m5Lum3DAbIm+Sqpb/2kP3Vzt9boAJLSPAc9pywQp6fEzUAGVefU
J4DEoZvCSVIto9AYfAXh8qwGL3DlJfTvClNy5CwmzBjVCIMDWb7iSdtz0AQ3Y+/npHzLpuaGJtkl
yrrvagJP4VjZU5o0RKqQcQwjK8E4U2fM7CaA1LQMNylYNM6s3xI3uSeBcJ3N9GNy/eoNMENNGXAz
WjG9AsbN9jCrVU5llfX1LSFnL16lnjBcYvzC/XSIy+a97KN0u/TfOeKITZWTNV9k+ZqcPeQ84ZtO
5a6O4ie7DV4NU9SIgTkDpuZ4JA30mkbZi01iOMxQO98FkkYvyimApIrcYzmQtOC215gtiYkB3d+U
2mEVFz3vOisdU2DCYufa3Fa9ezctSogo9G/Z3S4avvqmIuYRg+aXwAnrLW0jk8wv/a2nyb13QcWt
WeLanaP9uwJP85xkx24kKyxriUiMIP+2S5BNFTgPCkU363NykuPMyJlYT2tiaC1nH1JFB5cJQrYT
5ee2Hh/Sslp1YQIDE3zMNNvZYimsfETPOAdmPYtvnVLhFfQfL3M4m5OElMn7AJRTXI3Sanaco+xT
OeX22h/n6CYB+rMuGJ99d/oe2y3V8hc/MuRxqgSnfwRVzgXjiffI2GZ+cMppvtoZGmrmYlzZTuh3
j0TwiSPtrPGSu2bznaED4e4Dw3Fyu82w34WdOX7VpLUdaur/czCP4mvTOM0r3ZW3vsYAbnlL76WP
Q6RUku08ZmY89DkcrolclsxSq7g1nvzeLvZkku9KT2Zrz1bbaOi6qz/U3oGK9FZWJq37boIdbwqK
hpzAMMLINsLwaBAnHtlOlnwWocli4Ab0ywPuDZoeYMEt995JnROGOQRHTGJ4fyc4aKl9pzAX4JVm
Vl3UjM2nFDDshFALTGJRr/KabGwasw9GSWIQnqhNMPsvU+42Kz9Nv7mJ91ZyUF4T4irXdtXXBysM
XxiFbDK/bHOKoPHNVd6XCcfUF9mWe+ZJhEUB3gCI9RAK8QYS90fsQR1xZwNJGA0Dp09fJhJN1pU7
xZuktogdCTlzCzmbR7lUo6NBoU7aA1tNbx+zbn7yYFnSMtRfSG29eJF12/biRiP5hbTduoeIASoz
EdFuXHb3VUMY0cpQrVqh/d0Jgmq8QB1KI2HFr+cvtDBwKTavGamLcCag+HXlGxZL8wYm60E4zmPI
lcXgkwb+aDMRtN2jbVontMLOKh45zOSh2Rwk/Ypt5yCmVLJSwB/6aU+kVQ5lGW/0VNYEBVd00AgU
/mY2S6+h8JxdbeXyHUM8ACa7E6tuHOojqfPxI8Qm9QgBtj9Jy6AB5g/jra9DUvV05VjvLhfyhqFg
chvRMgSjg14bXXONuyPM4+Sxry104Vi1zm3QUvhhvTJYNZ06eyeCiWUBx6L5FsDAWPl1wBiQq3Xt
Z/VwB9ZG0snurK2d59HnyFD2BZhCTCIMXN6Dm4+V2LELu8TThvqIgti5W1CNG78UkhDlUlBIwDWX
hKfEemm08+tZ9lxvWuVykgI6uc0sHxJPqXR3z+yNxCsIT7q672KbbbAYaXysMnMSx1GRxljXlFL5
GCQ/mwAH1mQX9qW222LZ8eABwNc42eVkHYLAyH9ic47OvZjq+1AEeKNjIIf8TxGRV6SPEtgpWcqe
Uh+zZzoX9TGwY5DdwIO3qQ7MZyPycFc66Mu+2OkiEq0ad+lBoc2zSmMfin44hHaJidppmnMpGJm1
UeHp1YQmB5RA5e5yb0rujKkCapdIbek1r1L3nNul/dldiq/Wr3hBe5uqoSCUg7OXVDf9UDlHpyMS
YfBddXYZUrMSMpRa5XZf7Xx0Jc+p2SZHOQjtrkDcJOAjfHZ25SG5diuYoaEB1xjheT5g6x2cM6Iv
+2cusd8BC9N2vnb+H2nnteQ2sqzrJ0IEvLmFIdlso3YyrRuELDwJ755+f+h19hIJYhNHMzGXPaFk
FcpkZf6mttBNqQOS8lFLreOzBOdLtAM2kA0ZC3/Lwfwo0bZBlT/ooq8w9cJPtGYTHLp1PXdVRNdt
I+nGn4Ep6G4KuPQrpsQgWMH7g6ft+s8xIvpkpLF4H2d9RVJrmmQqqvZBjo3uET3MeHTTHLcGDwsX
Du+mD1Cd1UqOPlN7HsoP8Ol9LL0MucKfCZkgLIAEJIr3cl0FO6mvdwfYClwFBwp3dt3qsYvheZM+
a0WhZRv4GnHoYTd3+CX5ivQTId9u3yjN+Cb6qaw66P5XXzH3bBGjyQR6EK3SD3Y7RtChUwUVgbQY
46/SIem/HkLxqMEASSDk6IMlcPVlVtln2AOxl/kBvB5seO4VQCb2BPXqHCUwB3V8iXvCaBXfA2au
FT/TNmhH+yBH5XgbGCEHQkn/q7ihWUEaVYejwTtlcny7Cam6DBt2Y/jR5MF+dAc1VYBUHLhsvGbi
D8DdHyx9YzRyiwcLajkf066uk23aNIPiIfddp+gwUwW0Kw3ahBeVBwW/AyjyOBwNNPmA0GlQrker
M4JdhSZ9S/tM9r+LsQWeMJMqejRaeySb0rjYv/pUcJEp0wIBKYo87ctNLQeKibFVZTyJuOp2bsuj
x5rq0zsDeACwgaJKa+6GRhp4gPek4XIKGf0pU5QR6gfSmNJPtKLoVZoCfgK2rjdNvwmyhooq8t88
a/kjKA5FL6eSlI80NRmCAmlRUrmj3QobWd2LRfOQ3YbcuiYNJy0r7vU2MKP7Y09F+BuekKl236Hx
3d9XmEO+VXGDgqqfyyldEomfBqixgMXiA9pAb7gmORp865d8GLTfPop3lT1SMaxuGUD2hJmxACGK
wpET49oKlsWESuIZ4EbwFqtqM58Ee9CSqfwgOXoyzOv8prGQjFEFjMMdkbRFdNNw/Oh3ACE0M6eh
aqkjh0adRD9wGm2Q10ZjyqKacMBM1M6g/T9LNYm0eKyz5jaNIpLVI4VvJwoN1Bgb3weKI+pYQyCm
qFTQr/KshPzEb7QwpRLvWZkN7gpWRLWgDiwIeCkoHp6MaZdHNm7XAjwg3W/uNRrZxd0gA2rZoThD
0UNPYjlzWeTUqTWFmQPxkpvkPQmCU6jJlnEE/7UqRuPlKAtq4Gmw8T7o+Kkjkh/U0GukCGzHI6h8
usA857i+tCCQ6y0TYdAyM4Cd2k0s9CT29NTvYiMFXyDk7XiDsLPVvND8jtp7uQlaUptRgEwJCZ+V
SScOYEenYavlKL3IqwW3jzG3QdgJidepFmeypJMyeFJ7IEFuDUFC3wuYjeUd4kr4EeaiqNzloHUo
hkgtFaajX8Q/+9EAnFTrR5JIDd32rjiaTy1i9/gHhImOtqyMyY4jhTmVySSy6DNloo8qRj50/QtY
oSrgGTbEH82xl82nIejS74hgVeNNZ4AMfYVNj+x+rQu88MUqyEM7Jn3zP6W63Gf38O8jcCX8Kz0d
tLDhtoYcU5EQtYfszRCmZEjFGireGEZlSpAC+evnVqjR2xLNDjR/F8YY+CD1EX5qJZPqlXCMK/9R
P8jjz65osAXKZB8p7FqIxi8o5gfxnW+2nWRrTWkJNBuKTrxX4rL9UYQ80KCZ+IaD8iJVDjr/OTri
hSA75L61gW6aNiA9xnGGz54K7P/gHRmAsc2Rtu2cAuhxZ4fh2JLgWFWZbgPZMD9bnTBY+7qrE91L
VWhITmYacjx90YasaUQxlG016KjcK7KG2DhdAvgpglrFDho2Onq+MGDQLzQHQDOyLvqxB9glowAb
mCmFOqkUjMeOyrePKWrNQaOSeQceWgYRhAO9aZ9KkfnE1760vqOPLABhF8aXoaRow/zRDpm4TAiB
KHVmCXZB1WiCOUgPLRJa/VYZIChFjWU4wLrIsMW4P2bOYCrcV31wHLV9LmiW6NXY/cYPdMZEVNBS
RISAlKoDj+UDFR9MD3lwg6bGpjxIK6n3xE63Agg7Nb1rIU2xETX49agGW+KziO8uhlqj3qr4JHFS
0BMJ5X6jsi/8l5ALBRkOJJiMnS+rtHMtTYeDmSiKRn01sAbswyTdD2+0xBzr207gZHGK0e8qLHdi
/h/63jG0PpiakhNRyMmeZFANdwZ3xt7KhqTaim2df6P32Cl2zfENBVSil7HRgliKcKuGP+Me1Bot
VBzuyYuHMu05T8yR2n/T19GbogmResuz/ICQvkWJvBCMktbUWB8pwjQtO5e3Mr2TXi4RE+XaGcWN
WYp1iJuEUqVbQWpUrGM42mm6HLhQ0pa95wnRkAwk86KPeNwxMweeSexT6EzHBPBJpvNYRRWbnH08
SFIJhbtVHwCMGP4WTWarogxRjdVe6SvM3CSqIcj+K2GVw5Mla7ezBgGCqX5z5GnUhRVOWsw7taAM
oSzqhYpq3tYYV0j78EiVzlHlLI8QlSmADXzMO5wXd32GZq5jTHoEe+BYfUI+23UJVbFcFQDCxHmZ
IZk2ogE3/AcWfIYKPuUZycBUT3lGmqEjLyXSwpJMUTcNbeK3nHI1dDwSOh/wCh6FD9ShnM7pUAR0
mgdtF3lN6wX3yY28Qb3fO9yboZu8UQh0TafxqjXayMIvsTRFU1Rdo3GqTeSIk18y1CgMqMck3mT9
m1B+Z9msjHWi4vyhVCE0h6SCDPJWtERoKaDvzwNUIe4WoUAxTGnk8FcoBeCg6igpbCtPD08omwey
cwIm/n943dPZlSaw+v8dEpGh85DDQUsFKm6yW3jjxth0W+W2vcVXxMFN+f74AkViZYznn3M+Rlma
4MInkxjD7U3Z8bKLU6yd5r2N87Rvvq4M6xx0/J8oGuhmXZFUizmdLRpgi91wxG7HM++1HyCBt2Co
7MNvXHrd1Bt2a7yYCcM8n8XTcDPGRBiHna/lkuxm+W9UrrZcJrdRfXRzsbqzmreVwU3f5DyaJZkQ
D0Todybg7umbnkxhEx+SCJ15xeVh5LSv1TbZFm7j4ui0EXfa40q06bfPonEksTB1helUJxj5aTRK
onqq6WXs1W7n1a/UvJvfvSt/U3bhJo0dnTqN7X/oWltzDk9VtKlur/+AywVjncY3ZwvmEJDy1XGj
uKj6eUH8pZYmL4eVfXARBD6TYcq6JKkGSBVpBlKPgQfIkRml3rH7XkN5r4aCrkayEuViKt+j6KIK
dwSEgTIbyhgjw5EHheKq22iX7JPtuI93yaZYmbGLPT0LM1sf5BiGkoloJwOwS4TflRiv7OHLU2MW
YbYmBHoo6RAzkMqTNkAAPdRU23IL6/fe/NI/mACdH2Gp/uVCmAWdERmRG6XlHk6S0HKZPsg4vNsC
uF43CRLz+XqoxRmcjg2g3NAk5GkHnuwws+xT3giRAgqF8mqh7KsIQ7jrMRYnEVIEh5Wky5qszT5T
rMhRTWU3ZWNpP0iHykfJRvD+Xno6ZC4g+43ljsJK0KV1fhpz9uEsSq15iA6il0lfEyv2FGUflKb3
9yPTSWuB7igqEnzKjCXIzYl5Sd4k70cG4hPqzndD13AQBbKrV6TLw13xeSXmdKKfHVOGeBZzduJ3
ZdTTpwsTj+r+vmy81E22zUbYZo1XbtdGKC/s5LNoswUi11KFsBwlMvPruCFNfvH3OXomtv6RNhJm
WQ+6E3mCN/xMP/k/FAea29Z4qu6KV/nu4OkboDA318e/8GF1VSRT0g3IPqI22xwGpFJFBOzp+iK4
rRCuRITY9cpdcJGfMMeqqHLtGDRy4b+db4tDoLeRhViIezRu9WPj5YiQaeHPohpWRnNxn84CzZap
ao4AeFAA9GT51ci/+NZzXL+Exe8mDd1/Mm9/hjSbN9ql4ThoCTu9OIwbPODbHUqDwFLFsP91PdTS
hmf6JsaVwTVjzJlQ1E6LqbA53dvxq7+lYPoBYEjKpkCo3QGH+Gb+/YUDvVCUDU2b8kl9WsYn5xhW
HREIE0aHGLz4bJg0z5WiwP08ofUFusLfHAJ1cJHMBoyvldjBXB/y0oI5iW/MDgIUlg4tDyXV7Ubz
RTrEX0Ypvynj5llXwpUDYGnJcLIZEm0vS1SU6e8nQzVFoOVABCBllLUd0BvpsF9Kj5bj61g9+GuJ
89J+Ow03Y5BnJbaVGQRnGEg/QKXY2sDTHWbT9flbjII3NW8wSzdIZ88HhU9FIQy497kVyPY6+FhY
nCttv7IHpm07PzqRX/tvlNnUidgDUNIkSjRmH7REfgwl4+O/G8hsumIKS5Kahorb8+y1k96iOF9g
aZ4gNvsv52y25ptIE6HZMRqk9vAgBFzraY22srFWPow5W9gDfB5LH6Ypyx8hGtl4mu/J11/+yayR
LGqwjBVTnH7FyZpG4iKgW3FQwds39OHbw1uBcYiQQQH/d4Fm6wzwQoO5JYHCuH1MM+OLEbffVKta
OdaXF9qf8cwW2rE1i3EYIU4dcbauD3RHs2x7fSSKvLSYdVMxYMWaEFhnMbDVoQ0pxBm5h7mFZP2M
3rI33upODt7PblAVtQsndLFmc5A6dqi7YBviFDfHOwSHXFSLnONj8whcJF75ZYvHv3nyy2Z7oIM3
FtLFwQ3mCeys274gEeuEn5F79+Ld8UO6NV6vz8X7q+ViY59EnG2FI+AwyaqZi2HfUZS0OwgzXn0T
7XXXfFFdHNef/aM93su34cpgF/cHpGOJqg23jzzLxo7tgTtlxJBHpFIvRpi4wjkCo++tjHAtzrQa
TnYITQiqVYUxXakF/uAUHF9Vx7qdEmnzLrnxP0i4ROzWPuW7zMXFxJ4Mb/aQq3MISfloIpR7g6k8
knGNnZVOc59tVdt4Qg+E4nphI9x8Wz8Y+6MbbdYmeHErnfyC6e8nAw9pPFYGnEu3jYL+oUjM4yYP
kQO7Pr/L08uiNWCCq7I220wKSg9YPSEkNFRAZrH8q0UBxqi1EuZ9OVzO5584s60xlo0aYXVFnuCg
rPhqfAEZvaWTf6f+QFbJ1V+yG5gyD9RnHdOLfq9tFHl5Nv/En20UwPyC0YxAItWtCYvKQcXMOVIQ
Q87N899QWdIemi/iS7dBnMoB1HSf/0IKDofllWtl5Xfos2slN5sogP6ouEn/PcqQzkSq+foXlRY/
Kex3qvcGhUZ1+vvJwjEtBdRrKFquZreuwavMtHHZdVun9aLWgUJUbPCmcqWVo39aKRdfGOELRRJZ
Rkg/zsLSpwPSEWAJWv2CjN0md43wHFovR0Qir49wcQ5PIs3WkjgAp8Z6geMt/qiSXWfDz+sBFmeQ
JF5H2N6imDNbLEPQp0hnCIqbjfFWsrC0GjeVkqwM473yOp8xi9RdodRn0FOafagsbKVCQ/fHtV7y
G2uD14+jbKNHRNH4PP7Kwlv6PBaAKh6QFs/2i/M6qHVdy45kz0p/g6F7aqNh/aEwji5KrTc4HT38
/RxO6hKqPm06cy4xo+X4C7QF8TJx2ARWiNV8t4Uw7F0PszyJaJOZsolYC/+dLzswc8IR2DwKC/e9
C2XsQ3ZvOdpW8vTPmAOtTKK09NyxKOtpqsETRBRnK6MPx1rIMm4jM3UhvLrFvoAd6tY75T66OXzr
7iAi1B+5FJ+vD3NpyZ/ElWbHhpS3RglAwXJz5J+yEjUmrdlcD7GYS1ADZmAUSCk6z2700I/MQu64
0adzI/2ZkCc9DfeBBy9mmzxaT9OUqomzXluf9uvFPqAiq1N8RnJsvt0KgZfLez4PK8VW8LaOB0eV
fh+0BzkD0HT4J3NpwtyWFap/ujU7PtoATdIwYGX6QLckkL2Z/7QylUsHiHUSYrZMhAzrucgnDW4j
nVUJNACtP/qK1aNeG7eHo3wbi9EkuP8sdTigDP0DmPHUro/hfR+kL0NRH1YOm8UF9N9fZIizBaSP
RwseC4NWIoBQCa3zmwBR0LU1NKVFl5/yf+fWEGdrqJRDLCYAv7jKB4Q9b2h/u3Sh70bHt5WPh+3a
bSotL50/8Wa7vy7KqMPPi1Nti5JCtYeo6Y03h5f4RXkAPvOhaO3DMy22j/7DWuVjbUanqTi5ZlFu
OnLR8o0jVNNHQFkx9OeVdTRN1+V0ojRmotgDHWB2QxySsc7CgRggE13zd+b1O8TWn5sP60fb5ZKV
pakpqdO6QDBHnF3fKeDTOs8gWh7zRzMAbYQhfa3+9aUgU8AxFV3jGqLGOJuzVE4KLQ1bCNwa2GTa
FgNwFprh0MTXOq0LadB5rOn7nXwfMUMsLEJFnIwTJjbq7c7R8pCKdEMOMltyzHGDw5e1WeshL5yj
sox+NegFTaGlNi/JNWbT1mmOjjdiJl8Or7rT4ybr1fvp/akA7vlg8TmxG79du50ur/izwPNaXNfU
favFneZmZf4Zaf+JGB9AkoFojpBs0CLTd319LqwZ1O80mBJ8yymROZ9idBUtumr4FQwWoJL0Cb6N
TXHOuR5lYVhnUWYfkjq1PA4De7wKa6fUbsPsNRE2eVfbOuIN12MtpBPyWbDZjkMtKzAQkMLNy+bl
t4GsssVG7vZ4gwr897VXpnS5v8+jzaoygeyDEc/eo7VucAsdZqc8gS225Z3wen1ki7M4KTqqEkIs
NG3Ov1WnNWmZIB7njtnR1uvHCpW9Uttgeo+rTLJyD1yejYzrJNjsitVlELtD3vkuQlW2Ijwcpe/X
R/MOIjg/Gc8jzG7YVgISl6VHuk43E1fFbZ5jF8smJ7gxtqZs40O5vR5xZUjzjhdXMiZ9WZt5SfLT
Up666MO/+/dnN6fS9Yj5lxTSywl9NY72pKh1PcTCI/hs0t4raydHYm8M0gFzBaC5oTNu8BNs7HED
dsIGmQyheGO+opTTOta23A0b0eXFg6/aJuJN3r5d/ynS9H2ufL95o3ywjAboRDjts+gBjP4Wzd1P
U1EHKcovlSs5cLifwKN7wuMalGOhTMf7Rlb16WnCGf0u/3gyDXWY55WCLjmQNhvrRkdGsMbJHL+l
TJjAynXwZoKBslZRXlpBaOSRFJHoiuA6zncgjNlKREQeJ/nwyyD9kjDWuT6pC8exqZqch6JOvxmo
w3kAtK4lXJYOMVf4b3SzNOU1lL5cD7G0785iyOcxEjCQfQjZzJOf0le6Flu2nQO5dTtlJeuv1qXL
9Cze7Irx0yPCaUjVefWmvgP89yHrgWDa8HS8fEc90MNNCc+Il+ZWWWvfr03n9D1PlsnBQjxPM4HF
HI+Po39jJshUrb3rFk7l0+FZs2PMKHo092JNcQHWHTwDvWJDTj9rVnmP/v+d2SirwI7pA8023klE
nrDnowrVtkTYl4jpXfQQ7cad6dJEf/JtFPL+yXuZC+e/S1KZvweSKpDaJiNahUbOt8MdEP5t6Ko3
1rP40rjqpv6KU+3G91ZW6cJWM3XQhJaiUcbhsX4+yDoEh2OgjeBJH8Q9vtdOshcewDIjCe4onn6b
b/8+s+UcoehlIpeu8ZSd7b3DAR2laJRNV7RemvqIaM0PLMvuro/rcljnQWabj6EKfR80eLA05tYI
f/f4Gfy7CLPtNlLCo0pMBLSPbLTdna75/e8izHZVZKARqvtMVO7jddf6m7EuVq7qhSTufJ5mSVyZ
Qa7DG0twpQ/jJn2cihjq2/GH+qV8ElxxrRy5cJ+ch5tlcdYYDmNUoLt4VDfVp2QXeCXCuoUdwuZ0
Gtf4baEftR9XrtDpXz3fyOdRZ2tcEKPBgsJlulhYkH0PfuIgyPEW1dlb0gXfrn+15Sm1AJngo0Zh
dF74Knp2eZi2eG7+wB+p2UZffTf9PSH0uS2r72tPmYX8gBobryhDIRa39ewThkOaHsEM47fnBs+U
UJz0QyRvhvt0Q3/CvIM07sWfJAfT8Z3S3ifmSgK7ON7T+LNvaqp4kvkBL9XaFR3ZgUiTu/SYk7vW
O3gIdaxt7ctCxvl4Z1/TaAor74CpuWjZamhgFRjqhfvEN0WnQIwqR/Vv7X5bOk1OhzhL0ivpWKAO
OQ2xRjMJuRyp/uuE5HxQs9ut7K1RLkSe4Bm84D56Cwuoa2gDXV+bl/f0FMXktJ/wDdI7kuvknq7L
vs+xMsWcuZddtUGHHRMw4eYfBEELHMybrKsX4JMy60O1aHlbI4JycCF9jTbmkAZanG29cnwt9B5x
clAgP1iUSWTLmh3CGsIXYnnQuI5vOgTv7XRbeO0d9YvExkTQ0V/i77VtbQ/eiLYuT57Va3thMbLV
AS1io6ArF2UnC55DV44mZ6VVeW2AGOxg3asYakJOdnQNMaSuWruyF46zs5izDaeqaPmD6EbPa1vf
UVgPXzXf1TFaBjyVP0sHt6ixC3B79LCctdNmYSecxZ5tvqyVj0fkhxFU0T9rxacofr2+eBayZlCm
JxM622ohXPyhL/ii8v3gtHcAXHexi7WZvzveHF1QyGuv1aXz6yzibOtJYaTEGsaJnNeiM7roYdC6
bp3Opf9XbpvdygAvs0oGSP5Dr0yR8I+YLVkRwApO4WLmfek3/l6h3mVj52AL+3K7NrTFj0W/TJJN
6mvqvM8YdoPQ4Mxluubhd9K+hYdP18eytBC5WSQT2C5vxPeS88lxohV+1MTSwXQLSJX64XMkfcpo
hKAsdj3O0jhO48y+EFef1An1tOD9z82IREqz9h5cifB+zpyOpEGoRjcYSVVJT5YQfMsgYa6MYin5
sUyJ76BzYlFamg3DH8wuR1oJWaXGQRBrB1lJwUzzu3iDtvQrOVjuBC/Wz+tzt7ChVJFEFBCpDsxe
mve4U1xSAzSBAq/fSJtRcTF/nvgfcJFfkfpouD0/CmsxL+8ZYk7FQRa5qenzkkWFUROUIe7Lwhsc
xILd1G2OmDLY4SedLgOcdTs47tbOpuWhnoSdvvLJVyxCFDfxrRGmSsk3ZYMFCgr1TvVlwjYpv9Jt
8vkfzC0zSj/axPpJnr/ZqKqhyIYkljvNLUrST+1txNEh0cNRd9GLvtITWCiCAms+iTedLScDDKIa
+0tUmmAjDyizc7MOQeHRGnf9QhDv4qZCFycpYUoPhh3kqHbZjaiLKy+fhYxTFcGUqYxYIdF690w5
+RlyhNp7gQaYF9+0N4Xju5nh+N1NuEHCtN1jRQVxHAl4O4Dv/bH4nnK+rf2Ey1P0/CfMPnWFvRhN
Z/jJpavvp3KwkNm0KV/kTb0V3o7fVz709M+dvyDOw81ybBxf+riX9MCDVeqY23zT76oOoOMmckZH
34R7yqurVZXLz20iQq+BdeTFgNqjPrvoD3KD9DgJmze1mUcy+2jvb4yt7EJKX0naLr/pLNbsYsdj
KIqwpYFpDaNQsMniXbSMrE13b0BgMez8O5bYdonig524lgAkcOWTXpwZ0w8wMBNQcZfGGmM+WD23
IsXXEi+gy6VoKOx+jf/6wnqPoaqyyP0L3Gf2GWMBeIqeIZQx+j00HQStesjEvAlzeW0+L1YM44DC
yNHAXT/R7s63Ko4iGNKZoPYFlMAw0bjBhsudwKpdy/pJE9Rk5G3VozQrhXShvo51fpOaL8FhDU92
WRecfolBk8Eg35AMeZZRRYhnSFSxEk/d8h4tKCf8NHbRvt9Znr9TVY/Gr+QdNxCtLVSA/5Z+RXBV
EkUcWYBZqeIseACHGlUqZhyz2dBuuBncoM67lbVzebUSxlB4AJiapXMOzz7sWGWdEB7T1Ku88Wgb
AITynfxhaOza69yD1+1KFJxXHh9LX/g05mzBNvg9IBpcZ54yblQOXlkrV4Y17bmzU2ca1eRmY0Ky
hRs1K0AKpRXWqFQh4S+wJ/JcrpygTO/hLSn2YQgEO2r0lerFRUpHSJOIVAQNGulzgmONRAriWUwk
9q03ugiW33xD6h31iV/Xj9Sl2TsNNJu9DgEsyMxN6qWTimaHkFPy83qEywOFoWgA0+ih8wydJz6G
wF4XjkSQlE+j9qEq7nN9JQFY+kCnIWaDUEw/h+wap56uCdu6y4DZGTsj/yFZXhd29vXxLH6ak/FM
P+bk1lXaVq1oXAPfkuLiS9ib8X5sVMk2A7SpjqklrLxUFr/QSbzZ1k2VDmUck3i4+DhHqaSk/+P6
iNamb5YQg1LDhEtg+tJaeEpRgg+yh1S+VyzxMdDX+KYrw9Fmm6lH0E/RIpbDkL2E3e8AWZLro1kL
MKtrR0hvhxSGUq+XPkfqo5wXK8fB4oKe3g7UO8iw5u+H6BjUgdARINPQUVcL9ubDpM59fRiXy4wM
Gt3ZidtG6j7Hz9WT7IQyCqlXGF/64YsPDwoReoptf728iEPNhBxSnkjGswuy0GXlAHSUjhS2wI6I
Zrod+Yp3fTDv5NTzI/Q8inK+aeJ22jI4LHmxbIuCpwIXjR3kymrXl7aiB6IZKmaYvvTe0Q03htP4
9yrEcTwkrv+QyyoD58TpcKfVc7J70eQKwxYZeq/oXPxsN75b28ALUOdxMzf0VhPkaXdeDpwKtI7l
qQ6j9jweyktdgL5Lxo3Yef0r+jofo9uUxj9iEe5IYwf4kttPuPx0baiXG2Ea6p/Qs1OxPPZmilvj
xDqBEO1GXkIJx380vOON5MkIsdprhM/3RXkxWvDUvEYMHtjvmfTJ7B7R3E2GgZBV+lIdNpn2Jlm/
FDHE/5lqbTtpaqKKLq0kN5cbkoGeRJ0tYSxzsFiIkZk6ZvsjPWox+6oBsr6+ctaCzFZwE2B1APaZ
JABYsK1ktZfl4muSFJ/+SRwd2Av9foUc+XzBDBL673DZ+Wrqc6gjtqq96k21MpiFZ8Y0ZX+izEZT
oMmJSSNRGqdCOaG+Kfaxi6iHAKCgc1G5ukeRxRXteB8A/fp3I5xvQRF3BqFFbk2tGt6r33wd2UJD
Wln+y9/rzwhnG69RokAZ9Gkem8lgzR7KL2gFrQRZ3GIn0zjbYv6BF6kWMBTQPfco3ji4qrrXZ2vx
HjgJMUs3ZPWAlUrGOGTTd+QMFZmpoMwLXyyEFVvm/2P7/pmzWaoBMi7sUCXChYKHbnBbbdtdt8ke
5d0/eOaer79ZyjEEuFWHMpGyT8238lX8PZFroi12JpvqpttYW8XJeGJrzno1dmVhzBOQ6JCGhZhB
QEt4UccBZ7+q28dOX1nl7++5y7Pwv5M51wgSOrQKR4UhVh5eGwOa8A5C8W7gQf91BzZdtw329T7a
DpukdcSd+UAB48G4h/b3hgPvzXHllFxZq3OloLZKLPTIGbeBDrmv4eww/ri+VJcvV52TnwemdXl2
mTF+7+oBMaLOiR6mwh/GBY84Hm6PQLLW1BUWx/Mn2LxQgZpUHmsBPDBIAAqoqyLCcawPARqsbPJp
LV58yJNA8x0Yi51RmmzyLnzSUyAZurkZMMeV+shJ1HvMc5zyuPL+WxvcbCeqBwRQu+mMnES3hwyu
Yr12ay7nZNSjTRGVCpoHsxMSlG1hdTikUD7s7xB/+x55FiKw+yPIspZ6muIAP0AEIHLTbelAHKyc
tTV52Tic0rGT3zA7QJFkT3C84DcIO+Ol+RT+xNTFRScOKwHpAT+tT8JWvhvvIXagWvecrWyJ5QV7
En72aSfc81EyCE8L7ybLHQCFbuUKW+uT/z1y12B8iwvpJNrso0ZB1mdDSzT07pxR+qSnyG6GHw/d
96NY2qF661trA7x82k3zi9QCxRiRuZ6/tlo5i7hCyFruMEeGsCE72e74TAHD838q1FBpgeynU7ai
WL6ybxYXGEa7VC8kNLUupIXSIhTQ8WYRo6I3lEBe0Vj8VTjWQ20nN+OWNHQbPowP2naCcom3mNk6
/dv1I2lxgfFMk98X2VTUPE+nkDIstTJhAv6DitCdgqEXHxPHcPqdgGydnd0gUrUTdzKmFwjdr1wD
l6D+qTBx8gNmHz1pQ83vRX6ATPPFU/ejm2+SJwQhv3RfijvRxUNrFU22tNBOY05/P0nDzbTE+G8g
pt7kG1wUv/l5P1kJKS8VFS4bp5h7qSQ/Z17Wxrt0u8I/hOBNswvxKuU8tJjqsaQFBcMt8UZ5bqSf
Qbu2qKd/Y34go4pFHdOa2rfz8nGIU48YClT8UHpKN9GueFdSk39kGeia0vn/AAUuHceTHpKFlrIG
Hn32EY0SiclWqDLaHFMHADLb/jW4nzpMb0giva0dFAvhICcoMJxNDWzsnBYxZo1W1wMMQa0Tnoxo
9Abpn4UwMM/lnWHo4uzgpf2N74xPiDJ+DuVvpf73TCDcvCeGxf9GmO28LosjpS95+cY30S5L3WJr
uiUgKGxkOW521/f50kl+Fm32hVKjk8NjRYEh0OufSWS+pEP6GnbRD7mrvw55fJuK4V1+FNxeLrZK
od0h5L2iBXZJ7ZqNeLbtDHwqqQvxG2p3omnjCIQM03TUmj/hSPxWN6UTbORd+GutqrGw6U4HP68V
HcdYrHEN5JTXR6+LecTF2a1lFO71Sb5E458PcP6873qxDNWGOArvA/9jy7sRYfScPaH+fkecgazO
byVMYVAItQ1q/qjSy9wua6v3ssU8+yXy+TGDmcNwGBSmuiptfRviowwZQH0EamQfvino/63KKa7N
8exgUxF7ldppOZMvuJaPvay10YN25bpYizKdDCcndx2VA0aFRElEzYvbAKtF4HSHlYfe0s18tmCm
n3ESpkhBnyUC04fRbYuNnYMli9satnE7ZYLF1vLGvf4DwaLBjW/bj82H0OPBgK3n9QW1OFoOCFIE
OkbmvCs1Ki0KtSrlIlnA1Wj4brXfY2tNTWvxMLVkDYCaDGH3nSB9MtYDOrSHKiNIav7ARAa/6pUc
YykAqDdsdaeSl2bMCs5tNeSGoU+7LxlvCrLkso5WJmrxeDuNMVvvppWZEFWJUQLupAVtF/eW98PY
Kl70YW1zrY1nttILfHTFIWXCxqIoHBldJHxlV6uT04E8u8TRxaLsTC8UTMy8qVYGeWe26FUxIuGD
v7c2hfNenwTb39zFtwrYDciOEHn+yaKTZHijlCfpQ8/1q5rIULCt5V0ewX7V/AhbVBmnLM39+7WN
rjF6XCLMdMz2zrdYqpVaLzeML7YyN0fSJzvQwMcT73qYS34/J+FpnNmlU8UZT5iYOOa9YX+dHt2B
fQNEi0pv7uGft21EezWzX9q4f4JCwj0fnHEQMGg6HN9rG/vsm+Rme6CPd9PLkfqu94jbSLStPVAg
Tq3aljtsu12O892qgNE0uotV9N9ZtubIn05MxxjhOJ5UkMOqbU29KkS9dC29WNwSigEJy0LtGaLS
+XitHiHtI2rknlaK7Us55uFDr7aGd/1bLm4JFUwE0LRJQnf2KRs8XHkg5myJXAQgELtdPjpdLdpS
99wffxZ1tnIPLBX8kP37b8R5LexwNHr/YBFR3Qa77p53Py8zfZPu1yZwZWjzYpiGAEQgo3/uja30
WcRF14oN/DuDD76FrUQkuqhY/zVKa9oZJ4ObnZlVpnVtgi8BCWh5A5Bmk2wVVDbU3T88U05CzY7M
uPARQRMJZUqvlv8UyZ/k7PX64lh6SHJRTsJVwEhUc66wXMSJoOoYQLHUlY11G2+sB901vrae4lCd
+WW4+v3aTbCA59CICS+Jpwj7fY7nkEqpUasA5EPnHMjiC7jgYBa1p8GFRLEx3HS/hpVdvOlOQ862
Wi74nWk1E9jiJvzZbNvbZjMgmYqUOq2ItbtgdYCzRwpgmDbpYqLpX/Xt6Mo4NAqO+QbDDEJnQ3rr
drvg8/UvuXR4no5wdjNUWkhqrhHTMrDXywFyqZ+xTVy5fxZzvNMws9NEUYcUV0/Wi/yEDOwdSd3t
9BZJ7lV73Le31Qbb3JvuRUC353CvP6+Xu1bGOQfzymXQiPh1UXqp3kLxrcwe++zvy6SsT6BGFBw0
GKSze6iusJSuJcao578E3K7oh67cr0sn/2mEWXKHVRnqI1XCQ8OIfjQ4lWbq4eb6eli8wtFfBT49
IQqIdn674HMJrign4ZqUxtLWqV9N3CQ9jO1vE3xKEALE76zaRpu15b80uJPA8xxsHHzVTKfmtIiX
W2Fhd2T8vD62af/M72f6ASbqv5M+jzr9gpPkO8fmxsTnjEOrV1zLfDaT73VBC6S/Nwd1LUleGA6c
GmoOE5QBmefZt8IVvCzrWGcen6jnblj1br8bsYim9uhY+3QfbIbn6+NbOpXPYs4umQLWphZhjuSF
N/peu41f9EcoDFPXY5JuHHY6gtmY+6ysystpJecD1k1NV4TgNgd2G7V/TPJJ6bXpD2h2jKAoVf2x
MSuXutxbo1nb68O83Mrn8WafEd95M88K9MsOSuiY8e9GlpyiWTkXp2V+vlbOg0w/4mStKCNq6uqk
cmQWlYlDyPh8bPHC0etftYDrrV/8D2nftSXHjWX7K736PXrCm1nT8xAuTXlHlvgSq1hVBMJ7+/V3
I6UWM5FxE6LmSUsqiqeAAA6O2WfvyBs6Z0uXUvQR2fN8ZhlQVJBxKeBx4VlBzAba4MkAHqkOpYxu
p4Koe7nqtsaGvTvmdyFMYs0eqpcmxBJk83z2xDDnulQr0KjpFW68CllTqAqi975sen9i5JCQoRBO
GK99w2Oj3DfUTcugBeCffhdiRgv8EwtgOOVG9yFHjjkpGnS3qpvfiR50kVnuq0KruXDkmdEtt5Hm
ZT0yA2Oe3MXOBaPGKwBbONCjXeUihzI1jHYaHCDL9mTbUDAzdFUg966FubP0zgDBU7adt7YHSa3v
l6/H/8c0AOJIKSHaYLH7enR0oYA0lnYBsrM2gJbb4jf35gwKTib7iYjJvu/2PdQ7/Wrw6YMwSFvf
4Z/GuXiiAKp5zBkpH6k9KGGMk0v94nv9nnyRw2mTXjMsPqGuPfuCVTPfxl8bA2Wb/6yae7eUbqaF
zQBG0Tcob90vW/2Z8WCMO9WtbkT09ufOnX3dP43x7Ma1g0lv6KLj+JIubEbooGqt6AFhD8SFBfF8
F/04mOZo46zGTQ3Noay+7tom1KP4rtIgE9loYB+AOmpsjl+bbvEMUxJt6eq3RPMEhSQZXMGHg3Z0
kIbKYth7NOmzXX07fjO+JweEGotGowFtqsqLbkVN2FWbqF2BG5BJuPAQtUYxashy4vDG8m6QW7fI
n5RUyOKw9mQZR1a426ksiW1IlJGP5ZBPRLrZbpxH7SaT3d+5OJKrBmzlSGUwAy80vnpSj4xz99Mk
DZn1GSSIw+vgMwoJQBDd7I1lTn+rW2RhGgfKYZg8B7cJj3gmpdZEI/O0EvSWPfmH6bVevgF9WBUo
PzSvBeuIKJJbSZvQZVUwXwaUP9ha+Gl3lc5yM3cgAG2D+k0H8AL4wlD50Xk0iLwmFNz8lct4bI1v
OGDICWouv1tTQqjHbparyCeA7zAmqOKB+KLxuXODNmM2Ra0Y03OKIbMPfHQv0i7qnUif0qDqp1cS
yXugPYLLizoPP2zkEga0KlR4GZXvKsYJAq1oLhOUC+zDPGgfjtdinuaVL3Vqh7sINCPgv9aAWLG0
HmKGph+XEAYbYr+MQW5ltrf20O4mpwt0aXo1nbYAW2wscjQri2XT5xpT+sOwz+GXPNpPaM9p0Jg9
LHb4o26m/4Wyz0qB6TDl/qcdFgkd2ZH70ZZSQ4mxqd2uhygUKjA4IuJtXTkgWJBtA3qqgV7N4t6i
vI2gk9lgV6GGlzeQoszN7eXzwb7L6ePAlvKnBf4BGnRotk9TDqQRbrc7m+2XQW13ObVCzbYHwVO0
9n3wAuAUqlBmAoTjdN+iRhmmqTSSQOkphN41fWMWpHAVJ3+ZmiwE/uq6YUTMpJR+/W5jjUemuXCi
xwRaMhEdynVgwQmLMlE3qQIW1TGGTmQDsXAMv9iLi0rol7kgUOCF6gRKGAUQRDZlArBTvuktIUn0
2vYzDRlU7S2wefClqGJuEj0uTCZJOcxuS6OtSpLCo9YcdrYk0iQ6f63YJvy0xl3SrFoQt8sgpiKz
5ZXGLS1uafaxmFfDIDhWq5YUoGQM+EywKnMlDEjZZ7PkWElg2rcQSPTByrMz6XNKryNdxH7IPh13
hFFbBiUKdDVU2ONsFWmEqjUIF4O5oNoXSDkCg9/nOEWVlHrGYnQ3KSHJfRY56uby5TmPMRiH80/L
XGpuSZVZjDUmGaO5ApbNcjXwxk7/RyPcI6EYkjOovZ0EkVl5qQMZT7kJprzcXV7Lyt0EzYUFKC97
JVDcOL2bemcl9QAJVvi06brd2DtWMu+ErAFrWwbSa01RNTx8oH47NQMBFxNSMRAGLw3ogDe5n+rX
JLJEWZPIDDufRx46VfNS0XvoYiWAK0Q/Cr+TPCgcW+DUy3+rvv2A3vmvp4Q2o/P+c2XcBi5xCakA
QI/8uHvM8odI+8jT58vfaKWwa2O+X0fQALo80H1yRz3OWtNYTAWjs73rvA73xR3FkPAQQNfC8ZCf
/AUOkrWdhAgnwhPNQjOYZ1FN6oSSIYLJdnhR6FVpQSl2/vJ31oWaHcpphor2JXcqIhQRTQXI6UDe
x9vCb1/yF3KDkvymcqGPDCIv1xBsJfsbeaeB2gBYMlQVKEKL+1q0pN0YV0ziTk69qt8a5DeDoKWZ
CJa28oJDZhTjRph5wtr4F7ztIeuszJCeo13CBushliQgrDxfCdIYMBOD6BaoV8winh71Sh2XBcOb
KO47XegQFbO/2X4Ag1HTk8fL3+n8LACZprKTAKIfhKycqUWOdYOMBFDDZN842zwG2PPXV4OBXgdI
azhy0GNzEU9fQboExJCRb1fqVWNBr12pHovHfG4EhlbWcmyID/YzspSQI8ZatCkcGkzY3NDs/vJ2
HZBDp4cMCe/PxRx+fuSFJOBiUdDFYkx6k3Sm4mbp4PfZssOsaEoeyigPihjcGdJ0Vc7fLxsXrY97
NioH4+AGRdbfFj8M+cOM9hNy7cs2VqJ+LJBJN8Ij4RrxpQU76rJCgVQzunSDr0H8lfqtBJp6usV0
xW+iIG51SUfWuCWZpM46YoEOiUA7W4MEmGpObp6/Xl7U+Y1lVQoUTQH2R2DMN98TdQRnbg8Bd2sY
3d5+US1Rf3ptHdg2xHt4ANWz9r7dSEYC4n/Jb/d9oKEW6xWojO6UB0aH3T+rbk1dcQK/ti6wBYBq
FaBl1pI59RMoBqP/KoE2JW87V1o0Vx1+XN65FVjyYRyaqUwgEAMfzKkJXS3nXstBThfdRBsQEyhg
GfMMBWUCcESjHOssKE0MN7G/JKgEk9dYqK6xsrVYo4kqE6C0CD25d39I5kQq8sr2jQZi78aTqX/G
yy+7dIyuMwlMxnsEVkvOhjIqhZ6yQw/mWHObS2bqp2Wfby9v5goY8NQM90JZdSTrhQ0zDMVQKS4q
S7fNVbE171C/v7KIEAu40vVhFhFWoAeDg8n7XjlX1VxlXFWNP/nyW42piWFb+weyTg+l1isx/nDd
JsMtqajyOCBZOD0ykTGWltJiBHj0lFfIei7PEiY2JM9ErxrIZwCmbDcONYFnXrkLwL38aZUnke61
eZBkp4YYjw7x9/IqqUVJCTsEnOsHCIvprgBi4JzVztUcGKxOYxShpUndMhk+8z6XEYYOr7SRH2rS
iUY5116bE5PcgYFo+mLP4CPGgXFewdO2wUwsmwFmWmstEbj+tYt2vD7uu8m5oiJ1hTcBgCjorMYn
EaBu5NeTHxzJn9vIlycshQ5WbmEbh/g6BrdT9C7/uowhc/SA6qkgMZEx38V5ra5prVx1EEDJZPSq
xnQpBSUFaDx//ULrCGkM1FBRMgZw8/SoI7ciRZzmrJ2ihGrrKp07AE7MRlKrCvNIBKx0l02ufKQT
i+waHMUfcmXJ/WROIEuURtfMEgx3fcvEUYDIDPv5kZm2SAo9GmrGjLW8KuH0kTENYhoqj2zqCEO3
dZBtJhGVwEoy5JysjgXGR2ZR85w1a8oc3/wG5TvAl6FECg5UOExXf1+WoH+C0Cuecf/ypgrtcv6/
x/CLHKeL4wM+Co741sL0DfWVR9MFGwwB7hiU8X+hFri6y0ATA0YH+pSzRKyOS0zdox6Bj+kESiL5
Uq3fJmXx2+XlCczw1RRK65ooLQg2yXJHuydjeJPGh8smVncQ11oDsR+rffOQQEPv0IqRZnYT4sVb
Yp8u15Gv7iZvCbrF1anrjLu/g2djY1t/muVxgeOStRXmbkhQDBiQ6mxXAUxJo9Lm8vLWwqATO5xD
ccY6W7QK9GFFDHU73TO25RhYt/JuuopfrBdjI/uYUOpe2m2K43Mlf4+/Xv4N1r7h8UK5QFkHqrOH
jgEJJOC+8vhDKgA0M1rRRWDr4N44hnGHvjKj8zijJ9VHMtamhXUOuPXjI9lbXn49BcNjDBDd5RWt
TKGwb/fTFnfZ1UpXjEaFLUb6J3uK39yRfQsAzCOQpMtDeW0BCaMkfqeGkSealV3LcwBLYbQoEPMz
QK916mqcfkpn6MwQ4GEG3wAa2d6Z6ApD8zwEl8GzYK0rsQPjNmQceID9ICo6tbYQTKItXcuAGzg3
RoBpNwTQxYhIDPLVqPI4980+9aOgFMWcK1/0xLJ+ankyLAkKVRG+aJjfNvflg70D559vDvBnIvDs
yiE9scV+fuS+p3Yxy9xyMEc0kJAUULtEQ8W2esGzyw4Gd0hPzHAHJysKACFlC1l2JwVy8i3uiGfN
z3UluHNrTu3EEPuqR+shpJ1SCR2CwNkWuyUP9U8GHI/C3kEMBoZs6pqLLwTdsKt8tjzkIeyksAYp
Z1Ux1LqVepwVYMMG8IFH9zpSLbM88IGDVkGwm+urtBDVHqgiUYY8XSUSrEWZJGgj9/uudBuWvIKF
LvFANTp7JHKzbV0AGh+9Ce7E6mc8ssudTPAga5QsWGfjGwDcQD3qN+OV0b9IgdG6xhzIqq95sps+
ieq6q0sGhhENOOAXAObi4mqlWpxxMFpodVJP3uveFIMsEfgX8K7jP2re8CD2dyx85j8rGt6mgs43
+7jc5QCufK6GwaGHti1jrNA27U7cX1xLMoEw/WmHux0sHs0xMA+YlG+5y/Vgu6BLMa8nj8mvKoD3
bESF17WM78Qkd2JHFKXiOIdJ4AiKa/Y+Vk9m4jpM9OV5ucWIVlhthENZwpVyX3EYJ4orZFPAUQ9E
8rgrJMjREWDjRn/31BztLJcgSXEXjwDEgCQo7GigZy7qIT7eqip3zXfwq7qgwSs2ohLZ+mFF3dTA
+AiKFHwOn0ZO0VUYNwvG/WGQMagx/0C/A6MBGEr+hHk3EUiD3byzowqdWXCJagAZ8riQkdrjPFEI
1sUNKK2bxK0lwWj0yoQmWlM2qmXIpzFRx1dcBtqVUada9ABHpZ5yRV/r2yKkKBK7wxXD79/ohQdY
XKi6qoRx1CYEKc7w0g4IBv6GIzr+XbhzRHpVq1WniDFcMl0v78m9cZ3dlZ6Ksf/oqd5ZX+yr+aoW
PMzsTpzt8dEGcIfJGUu1yIZG9fs2DtsOE4zOR9OjrizfyrYo/FhztUcr5JtMUHU3lDEa2U0ZA/oB
hVow0l51LmhsXvNX041c5SYNyeJf3lmRWS7GIknTaE4FVq1c2Rb9wzzJbmOUri6S+lkBpp+cJl6p
doxkE4wuB08Qz5izBTD2rtniajIB7OILu5smZgp8Ebx5/W7+/Io8i0CJoTayUOZsXxm1vsmIfm1/
2QxBfo9BKMyR1cKhtnW/d2SUezgdM6kWqFfADxEQSRtQogf5rpW7qTeBO9uTIyQioidz9fU6ssm9
XoqamKBwxkIzS/JK2rpa8tzWt3a/o3RyO/Lcjanghqw/K0c2uZcsB7F1QcFpCvoEEIKgktg+akh+
INVwhykAH1jy0c1rQGVFCKvVHQY0H1w6KJmiUcldTimlXWuhaQXvlDxPu3jfbN/ZAwrSfQ8sGAIH
tJZdogGHghUyA9S4eWeIzn1T1cwcm5iydTe+kr+ob5qxqz/JZgJ5Q7MvWqQJXbqZWpeNBn+ngrrS
istHFg1WRSQioN3lg85hrKc+63GDrMzyS+sjAnzmsjNY+5wgowTuGcM+MlO6OY0zZ0OSDKU28HKi
+k1MHzxueKuNb4xtfXmZv+pfM88RoQZY8Mq52ROjXGgiF32+KFnEPF/9JfmtxUuT3iRf6uv6ufOq
G1lURF3LK2EQvU70UpFBnx0du3II1WGQQjsRn7PfTLiYWuVNAYsOykCwq+xxOl/gn/b44o4BHC4U
vLGrBpjG5yC+mp76G+3ruGEl93SnZG70PkC826s2k5BGWWScc/BLa4PEwYHxDrPR/RujjHkmSMnc
/GXZxDsHZZGSujPoy15El2b1OKGpgUuDOwo+fQ440ZK+bnS1ioPohd4vfgr52cGt0NNAzWn09evp
WxyKcqWVWTXHPDbKLbjszGHJLBiVHwZfQkne+p5+9o9ZSFKX3FTBELTQmIfumkpc+tkDYJ4+CQsn
a2f6+JfgakHykmKumZQxijTmnhEFxWjq6HfFbRE0nlj7dq1Qc7Jo9vscpcE00+Shb5oYE/DNtb2H
wOWWvFhXGNVzQIZn+iCXUEMNjx4r1AgLGKurRc/dBvUXPBSPMKwkvW/7iMTB9J6+MSbUTPGsG/qG
sSU3ebCJMPpd8/5MRflPi+zUH61X0SnqVhYsznpIn+VAcadtk3gQDVUMlomHaaj9ujouYEDAUAJU
oqBQdMZBFbU5wJkjjKJrFppILAA476Cqx6Zs6u+ipOLQt+XdhgHmHsygHQBi3AsXKS1YoRfcXGnb
/lBC3XNSVLyRtLXfGPFf5ia3CvSJvHkH9uNtA3S26BivRBRY8J+/AV+6rYoxzmeZeWbrK0RHXNLt
1XsVfYUeQhDSndQ/CDzl2hN3bJC7uyOav3LfY8lDiOZCUGC1G8n7veSXPtm5i9R883+0yV3VvlPG
OopgU973XxS/35j3MTqirOjngcXtRhxMsEDs7MMeREotSBZAhPX08PYWBYG+hG3V5Pelu5/NXW6L
FO/X4m2QSjMl1N+NcE955wDjC4n7ONB6sKUt16Rxje8DOtnTnlHpxOBsBBKgEM7WnDt9JsCKjFEG
OAU9bb7Lu1htJBVQnmAhYRDtE+S+7z2EUhkb3hQoGLjx5q3wK57lMcwqkKioVaNaZPD0LzZQPU0/
JuxuNmSj2yD5A7VWEg64ob211XsvBjTBjTqX+CLVgHNvxBnnbuqolGPVdYclA44DzZhKDWyf6U0Z
ntH7SDBEN/PsCJ1a5F9Wc9BzqB/C30OcyK+HO4IqZzMIwFrnqROs4AApaJ5iJBojU6cHtcy70bQs
ZN2d4/Zf9GAuPYZ8BEDQdBtM+FWY9v7lwoajApWNOVSol0K2gKcDqeIO4jQahqQzqhXXZTQ793Ms
W4Jbf5baAzh1EG0CEQGgAoeVH70fsy2NeYpwOhjT8qMYEvBEVmFWWs95F+/jvBRk2eefC3Vii6kw
oIwCeh9uI8d+0DrcRoyjGq9G9xDbqTsWAud5fgNObXAXvmmNks4FEFSxHj1mo5O4nWl/NXILjG/q
02WneeanMRVxvB4uZJ/TDlNQCfSrrehNz787YHe6bGDlSsECOBYVC2U11pY5PXpJNbRQOcEgon2z
hO0t6/VC4mpvvxMvCdB8Di7bW/1AR+a4eKLDeMKSZTA31YOnxc+1he2Dj7xsZeXUnSyK8xOFnk3Q
V8Qwl9EpbmqXrhHK1htGWcd4EZg6D4PxidjoGES5kByjdXC6gVmvVgspMCOnQz9RviVv6jflfcaT
unxtrrKr5Et8o21A1vXF2EduBWXYv3GRAUnDWDLY1DWGVTz9BSS5dnqoaUHjHGP0LtWSa2JNApq8
83MINmtIgmCAHc8N+HRObdTS0qVOhXNYVmhHKM+xkCmFD23x9wIhDRcI+hdglnm2xqgfbHMpMM49
egydVU6gUiCbdKfHwEgbho+oRHAUz44+TNo6oILofKCPixlyblGki8vEtiM/QRjCWP/c+sUK7CfF
a3cdahtCg/zhZ2I+kELVgWZWkBTzjETRqNDaSCzJX+406CU6JSLMJLRul033I7tVvoCfpRCyLZ3N
OTOrDpwIMH1AN5+dj6jRpqVtJgLa+MF3UKhPOlCKxIhrUUx51J9mH7rB0HZQRVfjbJCMs8zn45kl
k2xxZhKMHQmUkbhRiZpOPXoJtJw6LfdwUK8okR7zRuA3eR99sAz6G52pYaL6wCXE5dLlZRTBcj7o
/oBkP21rtx0nsHaLGCzWPiqAtBo7sxiQ4JVFGonU8qLJSPXLH3mtbaIJU1iLFV72aKsL+mnF4RYE
ziw1zhxY6bIXzBheIZxwHfuatKIcc9UQXJnDOnMM6Hp6KVAJnC3A30jQLqo3SsR15sKXuu/JkO0u
L4n3KYdvdGSJ/SZHoUFW1Wi2DrBk1M6+olEwNY2gkneWrgOeiKkVFPGgaKdbaOGc2ijNfOnsEVCR
Cgopmdtcq55yHW1Al+hJjykYs6WHsd0SiEv/hYL4mUsDYx22EWN5GDkyFJ4/y84SBKzLhGFe05cz
t3Uz37IAisNXXILmEQRQm/zr5T09O4wgm4JBBKMORkoAhD5dr93U7dSNZRqY9e0Q3zX1VZYI2lXn
bhM2MB7BglV8PQCheRvZ0KKHkiJ3BJOv7skpFsYKe8a3GlUnGSRTQs/JcsPjTA5KIYwNWjcRs6Lr
yEOvywWM2cSYf1fzI1vqNaAW33WgiaBXOv4hOJrnPpOzx36fo7O5ZL2eUn3BgFXpDsSPHlRveW4R
G0lYLjpzqddYPrhhNyZqW5vL3/CsH4jFgiwMARledBPBBXfX+6WKur6QMAaVVF5Xl26p7Qq1Adpc
8otF302G6VrV3gSVfUfrF/RDw0WpEFHTK0S/gTbI4ZD0OzPWPMu5jSEpOy+NCxGiRJVZtC9wTWf3
mP26KNegOwEWDZCOne6VrKezTTOKii55nMjoWvH95Q05M4A5OjbEhBFSdHzP0ngYrzDwOMWhrOxV
0/KR+HqXLZxdGxtz/zYQ03AVGt5oLiotEmOoqtGSfcl6rIYfTdn4NhGlQucX52AFtGy6jnwP3uh0
o2ika2UXOTJwgc2uD1QPWts32Vcdp3jeVS+2gEvvfFGASzLEL0bjMajqcOGNLBlxpk85sGRpZG4b
O57uyiQhrp1EIrpWPt6GHi+2DiENXA/Wx+tRtUVMMZdAVWTgEW6m2bXKbrQ00HD0UuUmtE63cy24
JmenAjYZR6cBUVcF1TP+m7VyPCxtrfrljHYUsvN5rAXPh8gEF1n3VWtRWsFE3S410Prwu5nXihqn
Zy0v4KqgMoUAHiEEsj2+GRRVmE2fIU6IQk4xuM1zGqTfyFYPWNdi2TgPBQioXaBytlsxEudMVIg3
zj7tkadTirFs9Khm/NdN7FY+axhjFuN1fANheqDdxteA/SqseI8nUpS6nL3PB+smqsvgW3VAA8Dt
cItZJGpj8Al9sFEKpqf2xbjLbxnFUXaV2Z78Ue66WwOYr8XPPGHhl78hnHU+SoTGd5ZkBaz3TuLl
NtnkduI5Jv7R71r5Ma9nN+3eHUkJSOVgOBmchjE0OFsaRnHykNuQgC5fKv2h1TO/JKPfRddaVYW1
CmF546VMFUGueeZB+F+Yc7V2A03bUq8gY3ijhCDQBhIdZSIUvh6b2zKUfr2nzxvk3kGnjJKiYTtk
9G6ZAe6LWnFI78xd5hZfsrfmFlS128u++Kwcf7DJqCttAHxQmuBOpJ3UVbqkuA6skdaB2msI58AE
FWh84EJkShTLvt5lW7rNoagkLHGenQq4S2TyGD9GZQwTX9wmG10WI1fBpTOLq5hioitNvbKPBMvk
fQtYkZiEPcvH0GGGXujpvYPaQ9mUC6yMQ+5JreaSdvAv7+RZWRGdQFQGwByAIU2UFXloX95PY66C
ACk0XHJL762w3kCy17Ue1JDphDEWycsWz7fu1CC3KBlDM2M152Btbd7H6SaVIM5RvV22cchAjmNB
FJ8xQ41lwV2gYGVy5yMqYi2eu4Ng0Rg4GCe8BfP6N+mufMy/MM5YJH032uOAJjPIiUArr4cQKvle
gShRiNtm67nwq/DzO2WVdNSsShIOob1XtowphXXEREX387OCFSMgxBMBwMDZ/HijRXEBeWmQ5UvK
kPoLOBMzl06VNQaCvRVY0rkQBRodgGQgZQmTa2jM76LNsmMY1HzffnbUxUzBtDX9IZiZSHkCUZIA
/+W2uSk8cHtd/lXOj5KGeW9kFyC3QvJ2cIVH71KC9DOnC45SF93lmPCqn+tZBIgQ2DiU9o5sDHrX
KVAGJGFVPRRgEEww2NP/BgqA7IdhuAyL8Zeoptgmnp4aLA3YYgYnRMB5trRBU5c4apKQvCWQkwZx
EYM22ztyzRjH5b9wgM7yGQMv7LFJ9t2PVqrZEsU4eJuE8oPcuGOge+2GmEgfoB7AepzoGGVsrgca
5sT/1XFE3jj7DEfGi0GtqnKsk1Aa9Xarmmnmm2Nd/Lq3O1kjPxxbaGTU5rImoX6T4eSCthoTaBgs
+Fr7DtSKtE9LcvXHy6eUr5ZwS+M9bDOMapJ0FQmj8UUnTwA8zNZ7IlITXj2nPw8MzzWraUNtLRVu
5WR+yoPs5vS+zoXaLyxgPj2WBuJQSI2jiozshE9P4grJaETLPJzCtvYyJoSyBEOJpma+/V1ja15u
p9xXguir2JWexzb2qXnuiLbakNOJmXeeYuVmfqNMg8Xvgk57/msCQeffDgAsVnFG9deBb+XeEdAH
UGpBVT3E6xkqE73Oo2KPEZl9pxqCY3Ie4mNjoXcOlD24Mpgi+ekVSDQzLkGpKwX1jwqOJg1yNGoV
FKDuf0cY5DvlR/GovLVP9JsOnLEgRT9fKswfsF+gtQJeg1tqWxilNjazFCCyCdK+C0m7Vw1Azsgk
amWy4sTpKUI4j/QWXxMIDkwwnq5UByJIp07G5ATHIN4yuKCBR5H+Ouk4UHOIaaC3itEkMKzztS5l
MnNzXqI4XCblvVbLQI0f6tK4QT0W0xqmn5PeJ5DeNoynJVq8dp4FTxRbyulSHVRIGbTNwtWAZu/p
UkfJ0Br8GM8HeWuAD5GH35Dhge0gdatOsK/nLuDUFvvCRz6UzuactzFs2cBMjMniavXjEnWC+G1t
RaCHQMUUfkBHU/jUyhgXVVZPFgm7+qGLMLe0QGp2ApOW+irFqeBQriwJxUoQDVisAwmLp8ZaeXSG
tu4xSDvNanNjlEPyqJuTbHjg9TD+RjCMb4H5f5QuwfOD1vepOZvmVKE2nCgj7GY0r2MJTc/OLXfz
NcP0ZDfGL9atgHxkhTyEqrj7AGhwwVTUlJaVUpmGmKDf5vb3iNS7y8/PSoR/aoJzmmoVxbLawwSj
6kuROE9bHT5T2TgQTQARmvAtF1rkDr0RDTPtOlg0La/aQacBJdFlM4bpDdnJkA5JHkTR78rLcLpI
7uyDwF2OpQEm1Qd7AzgY4PoxIpb8ngA39Bfq9ipOAnev8d3Q7ASlpMWQUKcnZcmMcUnShYbZDgJZ
QPNQHJMDecl9tRERua5cOTRtIYoHuDPqnDZXxho6tSXIeGhYWomXOHtLW0AILGNS/6PQvwqOy/kT
D4VX6DriBYDCISTqT1cGRE8p5wY7ka75IGM61/bIFlN1u+qqBWpIfa1qz9rLPvgS/1Pr+a/36b/J
Z3n/+wa2//s/+Pf3spqbmAAYfvqv/3sTvzdlW/7o/of9b3/+Me5P3VWfxVPXfH52N28V/ydP/kf8
/X/Y99+6t5N/CYou7uaH/rOZHz/bPusORvCbsj/5V3/4j8/D3/I8V5///ud72Rcd+9sI3up//vGj
3ce//8k67v91/Nf/8bPbtxz/26aPi8+3fwTv/VtXNvFbxv+vn29t9+9/Ksq/GJcGaM9AmgpdATYT
N36ynxj/AroM5GQsmUcr9wAWL8qmo//+p/Yvlt+rDnIkuFJ8VbiYtuzZjyT8fYyzFN16FLTBxANG
nP/8jicf6+fH+wcA4PdlXHQtfh3mSX5eCgOcDlBsQJEcxQr2L3x0TWhjmdnwMVfeWGxIuVmoC00+
pNlqtzdk1AeLb/F/zszJkTm2ysVNv1vVDsoAKJWgNM95G9teSJxWH9odDmv8yOTqDvlKoN+xiHTy
bIzrGC9ToLrlk6gJdJrcn9vmLgsIHqOK1B9MZbYFCerIBE2EY8IcfOTcCvcsWe1sQprogz1K8TZ7
Rs/1RmE06BF0F1F5xQxLg+nkMmRJdxZgdFBQhxJuMeeAuiFz+qz9sBun3S91PzwYEwYTXBzWlzGZ
nioqhXOZ+lribNShcutUl1xppCgGGz2mTszeH81Yeo375lOHGoVSyppXlc8Q0rYEv6rog7CfH8VA
i2ZXZdJ8zPv/qEZJm0a4H+yr8udcw/gvq8QjFOIrIMNk2QmlH4l2HRWdX/QftY2BKRFogBuN+OOz
H5nhHu6hICb0UD/Ys63X4H5nmQ47ymDWFpaPOKSogUomshsmGI0aEhhEeVRcMcQgv7TfGZo6Q/e7
f2CZlYkD5mz08Hc1mSMP94f3OL63Z96Ct8jdnSqqZau03vVv+ZuKEdj6W/rJntDmS/aovIjrjlyI
gBWqQIwj4UDayiY8Dj8/OhqgNiCA+rzPXnXNgKGMoWW+l26SLWKgUPRkc9WUP6yB5Ab5IzIcjc+U
KcTAtEx/B7s8cor6tvW0q/LF9LWN7Uob3ZXD5QtCk41QDeK0cAS7cIBw9eCpRLMSSTpXmSaNExlS
i0MTjQdCdOYBpx/kg+XHaFILkgGEHyd3ATVpzOyADtHA0WFwJR4Lgoba3PQmWITLaTbcNqa2V3Ty
eF12lf4UL6nxIEvKnGo7I2mL4crqjBoqyYM8PEhFnMSKmxsTeuhzqo4NHod2qMvcnZtqLF0qk+Ra
WwwMs8VWqwRpgvwGHW5zZjQ+AINIUqp+6H0zPrRtO26zOK/8Lm8AB4utoriZGqp+tUZlNEFx0jnP
0yjXQdW20ltXj+Q6ikYNve5peqdLOt104AvctU77qcmN4/d1Me77buyM0K4Gc6OrknGTVqWO1y2r
S1+meP/Gx9my+yc4iPF1qDpylyyy8s3WyZR5g1kpP5JOmrdTrGXXla4vTzic3/IpnkBJpVDlyogH
oLkio7xXslYKJbVPX9vMGLxChQCBWY1Apk7W0m1NyJlXblmmxTsdaf0tm3L7igB/XbidVc6O52Bi
K4beB0ki7E8sA2gYxwn4CYbSqUMDTFXPGaprL2mlEs3XQJdw0ySF5VZjC5XGlo6u3Jboys8WemhK
WQERko61nxSq8iih2OzAW+vJEhjm4AAlUBAMa9X1MhouKltlujcHyC0WUay9FgsGXzZEj+etljrl
7RB15CNbpvF9WQoDDKrN4kJPFyP2U1d+9DLIOuuuK3alWSR+3RuYRWr70huNNH+YlwwE1NZsXNWL
Wly3sWW4cgQ+6jk3wZXjWO9DoS1urJoJMIdxf50q+fe2oRVTz7kutF536ya7ThvtKplKChS6kbrx
QGefxlL/LZolusnaGZ3TupQ2gzF0O8iGLRs5BVnMkljxrkkJkBUZAauTVNc3cW1Sr2+pfGNV6BWk
i2XsnG4m93JaF+99hJPVQCQgoOgK3kkj+NfckcgKum9Q09igwx5jJDu3imAk6RJ7YHAfLLfGN7qz
EuJcSUAf0c6KobWYGjSBoClt2+Cy1z1NJXBdESciMAPQDz4CXNFcKNEmc03K1nEVutwlvXGzlDrO
mHTb5eN2WCIBJPT0oTxYY/My6DGBbpEJG52+xo1dGk4MzR+l/E2S7jLzIdNuiljw5HOsb8wKimbw
pyjSQTcJ79epFRl5mFI4HZgp4i3QOGHuvRubZEsfRM6V/bo/331miBXI8G4pAPOhhMX5VsXo81Ym
QDOVC2YnrvSqclPQC13+QivLAdUGe6zQ78aYK9/1qwpT7caGeFLT7RKauTiDnqT14WJmb1VchXae
bpZ2cdth8Frz22XrZ+4czhzgKUCEFbDtowpyupczpUwwSXJjOTE8NVHa2zIxRTLF5/vIjDjAQ7Ku
/nml00lbHXIJ3gKaq7wGL4RceHP5enklLCY9/VjspMOADpUykMBwH6sBEjPuDNudTbnaK7mWPZNI
q/Y9gEjXpWmiqYreMtrV+WgJLB9GMU5NI8tyZJCWsOIj6MpONzEmbT33xexFRqy2qPaD4N6lbQTg
5yib80eyjFXtAgVQhEqKbkrXEh2YjqhsvzYtNs0FLxAmi81cjtWwHqlmeERJmrfCtCWwZyD78sGF
A7DXnOb0hwP9Wehiwxndz7JmbaI0Ul4BMi29KTVASKgvsWuo/4+971qOG8m2/ZX7A6mASyDxClue
LJIiKb0gRBm4NPAJ4OvPAtU9I1FnpNsPJ+KeiBsxmmiJpqqARObeay+TjS8Q/ct0GRcCBhidY+qN
47Gk1P9guOPwIpuq6s6WdPsmykBzeiSVqVQsMuo++CNOqmDGgXfG+TMdzY47YOXDXzdw2NA9zwOb
ZFCMOURhvc/8JbA4G93YFrfUaXc5iSeWkT28pqW+NMrPv7VWb6g/bDZvCsrXx9MDbwpPDSQyv3Kn
OK9rT4kZueVzMkduaL/4Fz9EuEI4p+pe/tkT69eHBd02XgowiQtU5i1iX9SOrkS/hB3SxawQrhy7
+QhhBIrYJWJJdyZ/GEb+uqTRysOlcfN1RaLZ2+10UnMzk84P2bKfXAzQpRWx+k4WN3SEsCqfk98/
Qb9+PPAPtnEP9NlwlH0r+5iAEjX2aIaqxoBcPcjlD9SpXz8Ofj8m9OARAzUA/eDnx0QWdMLqQfNq
4fcPfTyt8KLwvprFk+c8dOsS//7jvGkAtvUBsG4jIAJFY/hMb14PMnN/aqkVtnF3yo+oGULkIqF5
plCx/F/wln6GCPFymDeAYwtQBSbKWxzczx+vlT3sC3IUNAeW2tGKobgT2IcNj/wXCPL/gTMAZ2C+
bNPM/4ye7Xv+6f/cF2Wthk9vQLe/fvYv+Mxx3+FMM8F83rYJxPr+DZ+Z+ArWAzjgUCxiw95mtH/B
Z479Dl7OyF2BNI1Cw+Pih/6Cz/Al6Me26JjNo2EbFP4T9Ox7NfTDsQEmkQMiJo5dzAFQZbyFzzBZ
5Qr+qPB2aNob3/rqLNahK+S16kzMi40n7cFsh9pHk+UJLPOOeGK9gGXLU88Vvnm5t6oiVcqMR5ue
TUHKsOqt00TO5VrcZeuU5MOGzOmU8vKxVqsbMkOxCKkDoZtVOzpVcC5UIyb9Kt+P/nK/dPXV1/LR
qFD0YyLvB167fERRd5Qse1jKChFGLlkCf7WjgvVPI3MjX6mvE2xe0Rk0PKBou+zKvBekjUuX7Kac
QZLZdmYwTB8Is55MzW7GwT7NlrcHuPmgPPKA2eFNJsYA1s+7duS7kZFdN4sPQlQvUvmwOeKfZd/p
oLCyEv4m6uuiizqgPFmGS+t3ImhcMCTnLHEkzJho6bXoG6yDnvgQtt3d4Jn3SpYZ6DH1B6GruKnm
61wW+yUrYEopdDAJ9zY353sYkLRBZ6Ilo70d6WlCEq0m70XANMzsmpHdOPj3ngKNq63hjvRkh5Ip
0cJ7VOX6UlfOrnea65jrIpjbNiWFlThOtvMb/N6+A6NLO/q+7bvUqsZHsloHf8m+WVrdcROXsJmz
e6Gns7vpvdemiuZpEbGwxjZkChwQp/roGG1oIBw1qKFeCVlW8nBUKKmmSlwtNNto0wRsbtrHiWci
MJm3W1wPrwKRjSYNxtjDng74CnO8S2VPO8vqxzArZxwyvYYwkqxpVZg3beuG/sTDokBUxCz24/ri
clQqUyHgNOP1t1A3n+YcViu8wx1ee5iH5OuTtrN4MciNyw20lBlaemLukGIKcND4TEGNCtgMaAvT
CBrgjt6Zo/tg+OOF0Ac+NGe19hE87vuG3ZZ5+UGaNWRXvfyat/iEPksqny5BxsTXVXR5xJ31U4dC
yvVKFCvq2PuKhxZveEj1kOrBWZK5Wp58wHaDcA41sSI65re4uMHYVymMevyA2uTbWPQpV+t97sB7
qV9QD6E7L+OWfZLWEjlEQqLXIvSRZhjVcx1NSiatSXbmZDxNvH2sTbqnnnrkxnDN1vG8WJjaK1YC
IhGP3APJfr5aPs8jQtb7YoKxJeO3aBujtRx4yBf08F5zr6ZmCt1iQrKkUx0EH6OJgdFlZdnOqOH4
Vzgn3yrWIOtlE7Wki2xzutQmVlBnHUlRXyc/i7csXs8udhlWFuw/vk6s3tXMjMukWKyTWeLmeRm7
lmZEmu1mTF0M4nxM2ITOvhvSyWvT94PUJ0SFTOE4ZjeAePsQT/4HUg0p3m8w0+WbZcKfzyI7o+I7
o7FCBEp9yBrjox6bmGnrNGp+NReAIlpzO4BRfCDb7tRq53Mz2Ye+xCzZp/tmEK9vNFfoBrS3dyj7
BoHFAQ47+46PJ9Hkz442T3CUe1kM+gAl8VFOzstULu8zSAuAtwXcqHe+3dz19XxvtGRHK7FbGJYY
cYoXotmhpXlgWPNHpdm3SZIb3doH1NJHxz6Pw/pQKXdf0+Vjg369W8RhRgQHRdzCYhapN4g/tXpv
KqzvOz6ihhic3zHgfdu5AjgskSYyr+9HxnUAA8abrG2eK5M3IQMegk8MiqQ8VZ6brJk8wZHsQDPg
MmKKlHb/UO69gSxxYuD8wQiHgi4PbQ68jX4uWITf6rbtOuO9UUFcPgusP4qMsjwjQVPTXTuROLf4
qVcJmpmbqhEfoQE7Nkt2UJ19Fdl4qw0zHKT4Xrj9DxQ3/3F2+P/gRBA1x++KmtPXXg3qxzng6w98
r2Qs/50DFBvN7TaA2IJH/q5kLO/dBhtsVu4wzwURFC/yVyVDLPYOED/uGSaEHqQ4my/D35NA23gH
+SfcH+EyCJTDo+yf1DJQQmGt/LuWQUOE/gRQ+5YPscEmW6n14xymXbO21rOXBZbVeO8tAQ1tWGTY
s0eWdfEqSggJCtKA6jd3cyp8CTyua5YDxqrDsZCKLUGlFOvCvnUBsjmSXNlQypsqs9tjXlOeNrZV
hrJfMjeQhSnek1Gte7kUANZm6TcnWpaFCE3VZs+zZGuNrjoH3DxUfp5yeLM9Ifiv7YO6wT6HAmfO
AyILcIA6by6ORAkzbjroGVXnaj9q/EqLk8B/f7EanAKzYRvfzMGHoqTKrXSUZQ+2u4AR+kSGHk0n
Yt+Tsa08PyjAbpmC1bScxO3NdtcPSr3M9cCvxOH8lsxi5ImnrXUPBbWxd5G++azdQZAA6Rfz0Vej
t7e57C6YNRYXt+pQhy3YsV13baaAlaaD4swdhgThnfkx12P1iJcYorpuNAIDCucoSxfUpqGdot6o
miNKDvuk85HcVz2qh2ao2J42VYsnt+SwLGJto4PcZosZOE3fHf1ZufeDyIqDXxPnuZ7r6QTZm4zU
2naXHJrpsFlVjxIicx95poe9Fna1h4pZRYWGQ02nTbTkA44wa8m6g2/q/sq9dbpnrFLvrU5YcHkw
cOx48ydmYm6s+ml9cWqjvmvtzEuV3PTqXV2cecYQ44AaVT0S6dLY75jzVaA1j6xiKuPGYtXLAPbT
vjRHCZBEe+9NgGmXuSsR/znm7cHwi0Ikg1X2n+xZkxeIj1sjUFblxZo6OhnmajwaXtedPM1RKaPm
SGvgTEcACzJ1rW5+WqkYUrMrfMzK5oXt8qXSR7ye+CptL/8yVj2J64byqCQ1DCOn2jsT6WWI8ejA
IaIIfutygezmVvr3rdvX0WTXy60z5OOBm5mdKjAsU5lPrAy8MXe+9ITXZyr6PM2NEvYOEpNXUcou
9HXfBy4Z9PsK85FEcr94L5yJPIHo5p6oMUBE3vbtBxyE+ZOGuD0emK2taNazcS/KqXqxOQGrcLDa
XbfO/LnDsPPZk1MfM84LuFTluX6YkLgVWlj/N5Ux6dAraHVQWQurJweP0+YieUuAoUU+p3a8dsRL
W2WQyC6a8QlbRhMXxG1i6aDeLi3l721TtAdnaozA1LqK3DJfXupl7fcwhzT2q2fX0dCXKuxsWzzn
k/BPVekjLaIr6YkpZSUSaq9j1mM2IBfZfaq9qU4sjhgCcHWGszI5muwsU6FrQPQ1Ff2aAKdbkrqS
Y2IZ6/pJrBO5ynme417kdLf245hA0Nwjj7W2oYSzxniYy/KUAwQNxo4Xp1z0dWBKo9h5S1Y9+L4S
tx7ctENvrHhoA8W7FGPrn3nHvRtjsH2Mqdy5TprZZ5EjXLRpZW0lna7cuM+HLsSsAWoiV/dRjfj0
ILNaa4lna3FPmvU02FZTOmjLuNptDd/Kbq5Sb+3VB2/OxAFDDfORT4Y+GlZe7y0v8wKUYORYWTkG
BmRwmtR2exEDwVnOpUm6ADdap53NUHkPC6Y9Eh48Q98j/9pq+/PqdX3ccOHBZmNwbsyGeJiTSf/Z
VuYcTVoh18KqmkM1LghgX+fhvU/UcPH5VpXWku3bqpriEr/qWMwDotg7bM3WpBhcTH350PcVjXFV
nGQy5PrEecvv8MDD72UZvdNQ2XCNbJz+xLLRgpMDKDt3tGj8G1I3KFUxQgh7A9qqbBy8m6wS9c5a
OEozy+KXzOnqY23n/Cj5qhNbSO/qi9H6Oqi+nANsoOx+cUifeDBbf697MSyB0n0ZU9m7R6xYzNW0
kS9PiBU0PynEnn/o/Nz8VArPQE6nVZ690ipgMMHmyLF7GWdk1WHmVGMKDqGHHgq+no3Twh0CAX4Y
ramFlMFky+791BD32DjWcovzewmZzv2P7rr0J247Iiwtc4Y8wlxhTjSq8kGVdZ9Uo2Pds7IojtXS
W5E1LsVyXDjakLmenR1xF1azkDQSDgmLYoknzfKTyWczxp7MUwfDU5Armm7x99oubBEbK3o2w+dw
ys8Uu0EUihXpxphhsyqGvbWqcSdMMSARdhxvhtXOSbAuqo+dGf5txuQvO3Rvw7kfbLZrvXyMBRXg
e4vV32HKjgNtWJ0w84eqwe5fZHBgK+YprZo+exKQGu06e7TCxm9ZxBZO9sq28qtdyOppbEsfRkyS
LFG9lHOEhkV/HhYyx1lVYA83TX0c4YYbGrIxgdk3CPajfTtj3Da0dxpqMzw0RoHebDXLAUFaxjAm
jqizawdz7bis8jauoKRNqavLU+GVHXxAlxpUkKlxdsvY50ZY1F6+d7IR9N/XQu1/oF7938ZiQx/+
u5r1HhKjT83Y/Vi1vv7IX/ib4bzbIpyBlGNktxHA/65aId55R334BIDji7oUqPq/qlZQ1DyIuTY6
LgM0BwT3X0Wr+Q46f6jjIPeGGM+Cjcc/qlnfUhkgSsbQBi8Oah0E5EC3f65ZRV3StuyITBEneckw
dZk6Ffh9saQNWh/EfsJvtcM83YX7bDBzxwhm1twztR575kRzqYLVRptEaDj3MlT2iDxKtEs5hcYE
Qd8DdxKWbcy4zt25in+TBAbPIFKFxdRGZM7swJndpPKg6J9cflKes4MXa9yUGsbMaIqr1mMB4zQF
lB7aowh7ipcqBQ18AjRpTUyNigmeAHr19rBLqSEurdGlsRm4lZdZyEExwSMidOcLtu+7F9AMLwsB
MtEYViDyCdk9nysMmYKailB7HI1+4waizhOQQJLBueuYdbUz8Pgk3VXcSywPBwDe6vZmABElHJDI
ljY8wYu8ZzRsqYiBxIc0j+g6AFdiySJkWM5OOknnSmnz7HKMZvwVtqug4js18Dctb7ffRUYaej3/
ODXurjU+MQ9JkSYqK9+85hkwseVlaAUoIPAUmMdIlhfqF4H03i/lPrfvBjJEDGwRY7gbkJewuOGG
MBqugBkz3c3OnU2zAy92rbkerSJ7MGpbpsAleUAmh++hOA7ojGwVH2aAreOAxKECNt4OeZWqzNmJ
jKELz6O1GxnE5aUTSGt4LjswEFt5KqoJwzndfOjHF2W81LhSxOQnA9GXhX1n+CKELCHEu9zeudGY
obkhFB0NHeIAslC30yBvl+Vu+6ft1mw/uEywATac1Ox5vL0ZYpsB69390OZf3Ipe/ax/3r5/Ivm5
dchzTURI2+GMXiogkMuG2LrDFVU2q6xgIADpalMGSwZF+fjiWtgUNXJdTDcsjTs+3kl1Z2DtbTdi
mbN4WxAGRHBIRwnlg1/SFBPI1J29sKqL4/acWA5IfqaXeKMLRT+WT4/0NScFZ2O/rZiRmIBbsYYx
HxsBdRhu0jbo1CoL+dj4u793uy/by3eSpsSSoTnx2O2toKjxDGK9550MpYHXQPdIgTtD+wuUP/Qa
UDWmu3yUAIKRMjSL28F0L7Kazu0oPzqrOPVwNhhn78Esi+PSDpHjHf1qfF0TNZRgSmNNePNjy5C9
i/WxCH52UIJhxY+DiMcBPq5dltoMzRXHnS/wI97m0qvIwSA8FWINJXVxForTyqQd2MN8xsaVlMAi
hww2xgyfVXqXoaYp7XBX8Cn9LIvHmiXbXdvu6HaGtRbmw0iE0Ng8kGgSL9Z03p6YZhyj7T74/hx4
3IBVUYwxVjgxb8+JmyhTnPwCwnh0nEvu7GALu0eTNOLhGK1t/bB9xuT9BFeHUSI8xBjPriti0yGf
hY/1XjY0VA6BM8fnVuHRdhFngrWDv6pVhPV4Zy9jtKrimJWQ6OSXpZ72whOnrmP7ymmTEpt7yNbR
CEvXU3gYXDgp1SAljQDix7qFuXHlfcwQa5vOgp6qfodpypc+m4oEG/LJ9QXKa7WkQikejbCd4L5w
DxI/43e5GyivQBwdIEPb4mUk3EJilXaJiVY9aHrgpWpTh1jqUmk2h13hWSHQbRlNeYP/y0JiyhbZ
9c2NhajWgA10Z7X6ZVrtfWNyF85F+N7MLJFFl5cPpaxvC7i6pIbfQUqgl3Nv+XcStUzAWEsjqq0a
vrYWuowO3EhmhXRZZAgZDLZ61O16rtxg8pxbib0pgGPJburFEpqA+aLG82LRoGL2ZszNW4ATwfYh
X9/nQA/IuoQx22jhFrdrYAoXetlJfnOlkAEn1pmbutwRWpxzI/tgM4H2tujBzofPS0UpjptxPDAX
zgL+6kYMlKrUIqUflV3xoZ1kWhFVgkuQfdPTOsMAziJpKTGP4ZhBoA954b0B7+0cmRE4iDYaHgLI
FuzAZFw/m+vgwq4qf1omnGl5LyJNpRWXTLYxBlkRm/2kaZ0I3m87NciQd2Wiav5ZdOZe2HW4yuy5
4XmMFvpklPBmERyX5Ji11Z782VDsZ+QJxcUr9QI4FgrwTfX15hQnJeiRuaNVmhEvWQB6bDsIeAE4
TLBVSOvKFxl40ws4F1HmAXXw/2jB8AbWfX0LHkhCKCIYhoZvxSFGX05jvjKVusq7jCW6opoGHnN2
mtQfwRa8OquJQxaJkXgotkdb1iRd8LCiBrj+UIDdfkfcfmTZ0o1r8m8g7vvlANgHRR+G7HDGfwPE
+eCWYI7mqnSeJEpebKY4Z5e6uQW1MVzGPGlLPPAMe6B7IOU9L8hhrU+GPTw6ljhVFsXjykLKrz0G
UortffVlkTjRdaIx3ytNgETF545C1A5zDt7UaaYPDfcurQtjcdO5ZKQ7MPtpMB3M8Nx9OyB/BUr2
c+5iLuO8EMtLXBwZPVa+hWkFBkqx7dK057hZsI91/UCCW+LK/Og4L/bc3jf+YSsN8kxCuUtfa4nf
XzKIO/+bawYMFVmsQOUgpnhDHbKFO3l8rFUK5gKwyebQZNv4o2FJUaAM2MoplB88+wTZwVYGzb2X
rJWjwFu1zrVdfXKo+VgJ60oaZQekmB8xAGl0bkJnqIvQhj1M66uvVkpceH6BqXwDJXu0na/Ydb2q
vUU4hefWUyBW71KOTrq9SGWhJRMPaKExEetQMG2VwXam5Ss5TDjH14XH20m8rXNnJbHZO6nRyPt6
Yg+40qLBpPBp4Gxf4LCcsW0h4HwvPTgA53tvkh81DhW3x/404edxTjUWpg6Dt5cbyD+BMKGzuJud
sCzdHeMi3P7u1fnRYJ+2ZVDhCKvmuw43zkWYs6llUC7efuIvep2QxP6S26heViwiKEzcyg21eae3
mhmnOdJHvy8l3Pks4wBBTHBT1b3P6m+kcWBwhUrPRJoEoJ3Zvfi9vrTYdDgYqfV4ysm8mzt3DrrW
v0gfNYQgcV/zb9qIV9/eDYuzqxaU0HOKQnAPds1yBp4ZjJS2weiswFO9Bz1gZ2DVtzKXA6AMBwsM
zPd1fdzq4Ja7uDQWin4UU6WIc5rF20fpUNzBtzbD8btdKYry3XMOE+sjz5UvvRCnoZcfFF1jLF4Y
lF0Io0kuWPD7FfuG1Pm634DXCX9gQP/YdN7wzaa56Lmgi0p1huwACb8LNRWgmbg8xtspSPny+9d7
FZO/3VTgmYfZA0XaB171505JmhbwVkOpdCvreIa1UTQ7nc/Bpu6YmidcF81fgCeAZGcGUBPkz0Yx
RXCaQtoKbmf3gpUC/lg8u9lrOTdjUr7tyyO4YgzFmQZaPrMQU+y0f26dORqXLp6L9aJ7HTbw7t1e
GFlzFwsOkYQ56TL8SQz6Srf49UNuzSWcDqHg3ehLP+gFtJ8btTPiIMHDs3Uc8+Kk7jRGCnPAbare
aHjrI4oXAaQh8Lq48MXRoi8M09m6eAmYL28rE/mF2Z0BFjJHBV3PWCvYfl83ueZu29S2DorXAFzF
fhukzZOXGPRsOf1+ZhTQ3hgVM46xxkl/fwtfefm/fDqIBaAL82Ey88vosSGl1HTGuVDxl16hkHH2
kDkiwmpsg7xw98rJDqhnQQp/2R4gLOCRfrVr88YR6AuqbfBH4qwRgKmAdoLi3mIL3556NW9bt3ds
WpH8/k2/Hpy/vmkX9Bjo8TG/esPgsnlrux38LNOtA9pavJlMEXh5sBZxdtu6X+QU1ZiOrmaUkTZo
vPpkmzIGZfJie3gK+UU75Z44HjqP57HEETW6Z3bTzS/l+wzxzSUu9opOq3Kwg/V3Yy3i7XzcenmN
+UPWFY8K2y5MKYPJx3ktY8xrYg6Bk1ztXeGhhca3QhwQ1qWXDFikuYl/UxT6qP55O69+f0XeGCF9
P959KIcNmAHiIH7LcuUuUpptOPum21XY2oGtLLdwF6hpBdv5OtQh5BAo6LWmYdchA4LLcOtIt49o
qA+6er+d56yQgTO54Yie7Q9vcdsMfrlpHqYEMOTZxotvniPaNFBMmniLzey+tiOom0Jc8a0t3HrQ
Bldx64FAEADUL7/Xaeg5bXqc548tbuErHEBRKGDLJwscRyU462gPc/590vwftYRvR+DYSR0Y1HkY
gELTYmBS+vMzv+LKTdmKp8Iujutg36kemCfuqNeh0cJpofNlZxk6LL3UZCSGlWJgZ+N5AzTq4eIg
fNlG+OPvL+BbXuv3N4W7C/czvDekxP/8pnRrZWRBEFi6Hdr44OF25YQH9gnggzwX8dZvY7VuG+dp
bdSt2+ZHot0/eAW+ulT/fCNxcX54H292/dbKZ9GaKCXrtQtX0YdQWaW5wNHM7nA/NTWR8v55K0FA
YQ+283JbiIy4u/5aY6hkd3VQ+064rbexHKNu/ajqk+hNfP9NOZ+xlg9e/zJruKQth8Z92Z4lBrvj
tunTdoDuo/cuWSfi7RHcPuyEJT2hpB7p+Ph6zf8RhPugBP73Vlv8kyb5fxPfwEHl/585lGFR8q8/
4rbbt3+HbYnrvkPJDR4m5LWgJprbWfJddkwgEngHXToDeQXRKBt18l/ALTE9fAl9BwMPdrNj3YIY
/6YbUPAt4QfqIbgF9jiw2Hb+CXQLDudPe8ymJYAQzQDhH3pm2FK8Ndlym5p1nrHofY/8OgvxQh7o
ccGSwrYw8DFyLo3jshRn5fsxJJWg05s3o4j5ROHIzk9+3yZymLG5YP/0SNKYJhiRT3nZpfaI3vZU
jXNaPfA8HWP12I3y6LEBE6f5mLvL0cEfnwxHmCAfFYpUO0GBMBdIIpPFzuxoOouEdkZME+g5SrCh
VnokgeQw0SFuDOZCuQL5tZGVDdM+Yeu4Q1facei28Nxg/BGIeIElS9O78SKRL82P4wrceCmAKs+w
+7KSUmbJUlWpdEUKWUFKW4yniiHtPAz90GIO5KhzqEftLp13vm+mIp2eWlLBYUZyFS1IHs7N7EAX
fZjb4vD162h6RxjBnHuvu9Z1fVsyLzIJONJZf7ZG78gLdoDK8ESVe0bMj1yCbl4SuI5ku6pgiZlN
KSRPu9Fbd61d72u57mtcW68/zU5/MA/ZPRiCmCQiewSQWoUd4lQX+oZP4B5ylSwJ9gmSmGuVLl0E
fUMsWJ0a+DOZVdqPZaryPP1g18YFVbzU2Pl0hOlBDH+824qIG8rcMzGHk9OBm8TO4+SlPAaeESOQ
Ki5GmA87YzJKB8ARpup9k5rmlPI6sDuaaOWlo853WV3tvFruOvzBiG7HJPTdQ6B3Qz9dlBSXltpn
ZxFHQ0UrSG7g2x1rqzna1cs0LnFhJoac4vylStfVuszQWoHRlTfennR8v6409U5zb/zpsDW2w+Df
m/SrqsYGyRks901+gsnJz4dFI3lXrdqd95a9nth7O4B8B4qIx3b1Yni8J0T5iW5hdu3th+dHMeEW
sGKf8GeKTVXIy8iGm0rNB71F+4beXN/oLsg++rl9XUn3AINHRLpnqgoyQMqk2xOwboSIJvSVPoeT
j1IHX0xQt/RRy/oD6bqDCyNiwkQEd9kAtWFxO479ubOrc9cDDxzVifipP9XHkutDzY6eqfdUOIHZ
kVsQcC+scs/FnLT9dC7tNvWlBnRi3Loru07tYWnd90XGHtFy8hvgQVhEM6CxKuYgVeS1vp3R83qw
ImiCPudhdouo1MrYm+sCeGLaDyBAdKrYo+LcudW0Kwy+o3fI4ExJaLIm0uN5zQN6V6854o470EC6
/VK5uyI7TpQeoHjBCIHsxgbc/gyyXsR6UWPaYdhSdHUM+QSgXazLjQ3kB5bRXjJ9v8qjuWZJUYPd
DKWK/KpOOM3Pk9KXEkY6pCYXcnVv7HVJBIgiQt3wvowQk5KsOlp6cuUGvyu64dTYD6bF7+zJvw5i
uNqc3hZ1deMfVnBpjv1D+1COdrhMG5dz5xs3g8EipFCkddmmXLOkHWDPPYN9OazxEA5OvWuaFzaY
keVke3jTHfJVH7u2OYHRACoRoB74/cBKmzaf+jE/Qvl4x111h13hzrTV3dhlV0GG66L1zrRwl8xQ
A7wwhyn9coVfRNB61y8mRlEDXFRnM/HVkEywDAJgF0O/FGEmoWkZr8yOfjjK/hsQbPPM/PWxAK6O
KhnnEQU3Dqfbj82cZxG/LlrD2C/UPMwMz3HWBrXxgYHs0UB72z4vxgcIj1N/twNHHU5DHw1bR9i+
I+LuO3NNZvO0CqzMCZ2pf8bAn+z8dj4ro7yxrubqxq5ZY/Nokh73zeNWAnpYImEDDkL+4EKyl3gP
tcxuvtCIY39YGGCEl8eMs9jPeyAKOq7EB8xFApcilgkzA8Jlyhli4hKM2JIcE3AY1BuHqaSPjQc6
Ap7x3KDPrAcTqF9OzkFVEsymgOGUIjdzXnyA5TIiwmHH8x7EiDNT36pMPmiMQNTAEmqRq92tt72q
bjK7P/uJk5OE+wdzXqNKWSmDER9dwIpvjX1n1QcwzQ6gi/VgGt1MHfZjI0do4jg3IQ06fY+2L1rZ
Cn5xCDJ50I/0fmjpXZVmd55VRcBaA7Pt9vn8hVXTzaR7YH00ttfuYt+OR6t6yJH7s1zgVH7uC3Ee
l/ZEo3K4oM+KMDiy7mxtbBzrnXHxG7BEkAuz80p2nYv6NkN/TDPo3Mr+1EXzTb42p+JEG9jq6zZ2
P5q3o1udYBl1AI3nvwg7byW5tS3bfhEioIWLhEbK0kUHQQmtNb7+jXztdF/nGjx0eILFTGDvtaa0
/pizGsqZHg+o22QokFWo4Zr6qCSSGqhf0NpIf8a8UQVhW5gFc7cQfo/p4M5q4oydYuPqlwozEP3B
a8UtRCHDeyUyk0IpmmE1uodaP0SyL8qtZcroL0Cclz5pr2j1MDxe5KgsKXvkV7ckvlhZPrSJn3XQ
aoXob5kFuO40QufjcPc3kez2SfZmg6xsoSTsEjS+Wl2iWnMCOHPfqldX157ugjpAuhMc+MPSrovQ
HUUbXZrWg+KlsNOaG+TOrZjq+1yt96HY702+34+qvyd3eXETULklai0U65N1nvvxDIq7vs3l9Fa3
fHF2yIqBykpvv4YwT61XXUhetpXc2BHcv5fu2H1v3S5d0Pecl60MN8UtvnIGmkY0sRs2Xtrv3lse
D/nsbgqNa73mGC3kV7kTKvktr9xQ/KmiJFzwBMFCIUPh6WL9dMZ72XR4DAvAoKWza1c87F51K8H8
DMvPK8GveGTy2h1mulKjyequ5lRek8q6tONwUYrTEhxJHQpjEkyMNqZRRR2aUP5KecLizanedKho
1DP1jJepFLxBAeGGG1nyMCvTQDrsIg+nZfenpg+WE3KkWo2zforE8XtKhngVJ1cbzkI2B7lr1E1Y
aXuoFha/arT3dvtQOzHsqyLam1+5Kbq6YkRSbEHtzyxIWRoeRH8BHfKu7aFySOHRH86x0eLLdUUB
BtljaROai3VO0O6XaXfW7+V7cVTva1e+2Uf5oOgxv8jjfulK8bLO8tk45BjtgSgz1mEZnDjfTAtg
M4umOY8TqTznU3GZBOsi/DDfqk8K2vYnFmX9axgPSAH4lQ+1VzUmDpkTRa2uXHKfCXZlOXsn+Frc
PoZcua3S18jCZtQXY+jvVL/ZGjx2krcPrZgfvfrKZB7W/Cu0+Z7VDGBeUjgNWkL9mJ0x18/mHavI
qsZLOQT5HmFwieemjdXV3j45el2puiRCGxGkG1mTSs/BGAJT7IWjWLyaimKXSo/0SLO3WvAKbpZj
9ooCU4PhDfHAtLpdD+qe/YHxjJzmp3U69QiUc2tka6lyoaJiFws2+tKfGTD5cPxSSzxxMJEdYiDS
dZtB36vLGQqNarI9owno4L9JZR9oHbd2d3m93OH+A01cOBAVubQeJltfnQS8f1Zcu7TkudqCNyhX
ECoVfHgc1gXs8+6sG3kVoo/MztdM7E7DEhBnFvSjHsgCjiKMIfJ9SfU76Uf2XAi+mK13Lv6AEdcW
q+lmLerVMJILnKs13KfcvB6iGsjzo1plYtBy0FHtYrTbuTzRdGVds55E5Iv1a8Y9OhnqtVZiVCLl
vTJqfzXmWEjkWFmtOF/yczuT7j7l52Wy4gkvaNL4+Vz5S6wXUEl2fZJVJ5WJShDt3swja1RDTe1C
BCCYhoPKyoOsPny5T30eP/le1rOb4Xn2ebeGTLJXRBt8prYcKte0x5lEjjwqNLXtHZ4ap+4tUoUi
pSGHz/BHVfDSZoQqtn93YnvdzPYuvNvVrLl3hBfsMywN0GhKp7gbNfEqfYNyRVb9UnhZ/Vdp+JHh
Juc28ftxDqwf9n7X6zOfu5F8/SbCYsut2EjGswUaVeX+tO2+UeHtOiTYjtZNrZtWBIk+nyvG4H/1
0N6M7tQKy03Nhvv+dUTq1rxttCZpyMFN62JJb3oyXVJyICw7V0YvZS4QKtPbEHS2XeML+8Qzsvl9
Kvr6b0zeHC/+vMXbfFyW5bis9XwhlwTtY4imxSJKj+QL8zwFpJzE01rT8TNC9IZaL4XDEPecSYqM
/00o/CczO0KYsKP52MscM7QnRXhJ+/RFLNyW55MYUwjy3si85tPycHfHgyicKWpU7Fz/lpxFznkc
Ul/cFL/eVbvqLXuv0pAWm9CsyXvepGj0CbUtkGyXkw/U6b8ZouqP7wSxu8qvY9iu/WWt5AsCvkuz
GBdSMi9b0OZiWAFxp1OLJEcIOMgeTBLZ9LIk3yoP3fFp5uJ943Ya8/U+d+VdeJEgWIbJtuDVJ/2q
C5ktyM/78y/ijTirwaO33+tQvtT0g1Gj4fxlXVu4sTW/xxMupn8U+HWGM/lzO+YPPUzCSlzCLS9D
sdKD9Dn7N2Eiy95m2CjHfWnPfJ0R4Oj8BWVzQmxHJ80s5xaSJldcOtfKKX4F/RLHyORF2ZWbnMKI
zW+ypr4LmvxBeEwpbK/6b2rsfBDrAd1krbq6Pj9Wr5GWV3pbZnM+k5R1GcyTQUC2bsy+1K3XxV3+
LeAP/YC1yu3PZZFeDNrqFT1kXQ9Rf4ZtZ4YG2ULDRbRKNDPbycA/1ph1hAM6NNcjxLMQrpoWVAi8
17CzO8T/8BbqdppQ+F5/opWmZSj9nk0lTjeEtN+Em8RS1kRFbfea6gr8g/YQtTYEuuRp5uBRja2J
Y9yUTYQtNhwKIRJofUAsPiOgPuTK1+MjOrT0kbXWQ8tOlsAKBrHcmSK8nIr0TA1KUQuylt9NOShe
BEafppuCzWwC2es4aFcFM9xB1hW5CQApH6Wxku8ri3PUyvdcNi9Dvp2bRIhOqmeNHQ5GTjupDnTx
UxSEk+xISRoqah5Yk0WWNG04tMIMB4P/u8Y2Uyf5pVw9mbM2E8cA/1gwaVcawNzjqczbEmRESZCI
v4SBw5kzLIvl0oqmSYUhX6J9LKNSlVwl/5A56QTLDFDpqEioNLTJlrH5BnIrtU59Y5C80UDPjl59
Lf1RV9HoDgFsREBbp2EgTK/AFGi5XWVbgbqr03NXEK9dP0+ZKkjqgRSTnIfoeMPl8DZt+hu2j7fK
H6UT7McaF9HAbZH0hB2geFKyv0KlozwuPpqTCGbRTWWQ50Wwj2mAgdkXKp7DmjBHqNtyPHELte+L
RJhY8Xet9YeqZ4/s3QhHSYCa1R+rgVDYOlMXRcgZhc4MEjmDhDJQIGSvD3XXPNla/HZrgvLJtjQK
MCM6edlNANomthaJM29nHyo1jUmOnZdwoORh0dU8cqQZdhM+fUCydLoovxONImOcKtmYOnX9ZqEJ
muFgSXIKTEICoL2LvPYJZvI7zslGDMWFBmJp8jd+VdXgQwcb43Qutvf5TI8jfg2TMGpD5NC3r8Oa
uvoXBwixTzcCUa9wh8MYNJ9s8bKg4OhZwdd55d/qDghOL11Z1xxEXvDhvSuPmiPOCOmQwK2Dl33I
t1o6HGrqa1b7ZnfFfvNp//XZLpU595qPPJQ1/W4230s9xvJvJivLulY8AJrlkNBEE43f9bO3lrmv
5JJPD1POZjkcFywJ53FXL5l1LZP6eXccmDF3V0nnG/rCYuI1fipwTq382uWtU2WlX+WHtyuZd4dZ
yRKHSN54Sa2o1KtI4dLQjO+DZMBfSYYlIWVTzUZXVOnzE1iDm0g01vhOszOE44CSVGy1l1ZpHoIx
32Yxbp9noJF7OwF38xKP3ebJr8UvpPLAGqv7Gx3XMeH+mV0x9wt2JXFdPOFnhZehMK8yfxzl+SrL
9w6H9DR4lZLfcO/+ALJ7Hp4FZmLddEf1BRnbDywhZ7O7DMxT/z6rxHKxNjklEGJSH6EFpe2n6ULn
46AeNoFV+p/kjFbQOiw/3aJUb6NtRp0mb4Ey2slZT7m41Nxv4qQZztN2a1YlHPZTjkf7/nkkC4SY
XcuTu1SSO/C3lXvhcbXLQsps1fDauDoIjTBIwe5Na/WWDfNbMrqF8bUylyunfsnAmmjakqK8FIKq
rUPxK9/ESDz6E6Lmj+o4zYIVISYdOMnwkkq+oSjX3ZKuB76kdDZP2Kid7SMz1nOtZudVlf20vyUV
5OvPomaOTSuPwkh3OAx7aF8rtXQNXXVWfOfdswz4gTAynNoiOgwj0jN+Jg2zF96YR+FipekFejjB
PgfAAikJW22KqkeJfoUBNdG5i0xEHH/lXHa7aJz3e7IeL3NSv5mZ+p7SudeiD8mz5FPT569BPL7S
DFVHH21Ffipb9U0ayje9JleT86AsgVIx45WVjavK08SWwAFb6H6YjOEgzA5AY9wKZKdXe6SYPJqT
0wlmIOnUxbcl+QOir4on+Zod4m1IAmEyvFbuwFFOH5qcXjTx6Yb7MRErqVuuDp45E67Gji+y4w9j
VM/KVZvt43bM6kWkEN439/yaWwb2kcmpBtKH0/lsdLa1iswztd9jFSbY689DKeyhoMHpUyxOOsrF
ZfPzfnFLfSYh4SSkUqxweS402TTWGfhR0OfoUNx0ILew98RFCedTNUZNLeMrYcao/VZ643uEaOAR
QvbkohtiMuVDISwOBShbOQ09mMHwkjQm7rcx7gCUhPkum+lDXJ2NUy4bGn8zOj8zO+DRHjvbXRdb
lFEM6TJHNq4sulr0KVhtSeUxFB+wmvcxyI3OQ/vnxUFiKZ5y78mGkX+m1eAqAlUdpNyhhiWktOQk
Gc0bebLXPbWLrvKPwbRb+h7QzjBnK24LsINMSEfiVxOoAx6WdKazP8zmw8EuvuEw32769I6tHDnt
EKwn8VfuLGRRNGeMidi1giG3QrGrL3tALOfbZrRv1KC/ycgLkZPGiYvHJi61Li4WI8onHqzVRmsV
IsAKFpOiYQPdz+ta0n76zXcgbsWNilChUYJxtfzSsNfN3VcxTPCQd/mPeT9Nu45M6PDK+aeROm1g
tNqFHImpGKHoD6dhoSiQoqt7MIAgyMk9t7aXrPLkuXrR0upVzU6OmC6OZNnbuPkjaulUF+2SDEBT
EXzLwnu33cdiu0vURSaw1eNJWE5QOKLaeVyXriiesK47u/5mIm0iG9BJEYuKdbyyp2BEhaLfPKu3
vPyDxwRK6rImd6tooyeqTjBhSIrunUGz5evZfCsBUVYNX+Yvr5QP5XfTymGW3NLRU6FDa617MYXp
xQQHzomEltgfjGp4JGDBimHcPPFfIUCypum5ps51bKNRWuJlYQ/8mhX9YmnFZSl+Zvldc6TvshAv
5DacRX2M5xMCjGv3IzsYZuRfSAd5n/5UA7N0Lvs7LElmZIGylIEAQ9JcTgwwZNuINo7PQ3MyDe9s
Lzm8rnYqGmFWFFEAZXUMsY7mfrXkmALmWJBSjm8I9lqKk26Np4yJjQSTgOi7cyummMLGeDe0qJLB
FZ/gXEproSEFoqn7Uqjj+v/xR/D6jXfOUDzdbZXOy9lvZf0bK8RlkdNbJev3XvtS8Lehvgky8BZ+
qhCnU4jbDgnILaeLoHuf2lN5A77w8/2PPpvvRGJ9mPAGltA8dCt7EKx1n4b0rk2OlX/MRvcY48I1
FjCRqsIfMr4OSPSTwGzLUJgG1DtjmKtLOCtL2LVzKDVzSHmY2vtZS45Fje649qUl9Z9VsNr3n7Ko
gW+283IY8SEjuD5Z946iRjX75vCJl6yKe9K/E1e2psdgLfdWmG/1UvPB+U3hTniedu5FoeIER064
TI6RfoBj/Dcw/Zlt/h8UE1scMfkKtTvocP6DYmo4mBER11soZT9yCgPV47wiwFb2+wRx9KSTOpUL
XYgPSTrvJ2ueg0aACUSHr6oWDGEOplyH6lKES9mdoMZYK+0vfqlzHmgtaS+dEKB54skC8k2GAIdF
APvrY0/T+5DUSHfc36ehC0omqpLzdqtEAPoKHF/1Oq+0KhI4Lst6eD0sBuFnsYiqMNHlcy6WF2Ei
wFHzSVdw6koDBBLv1C6eSr31ZNbNToi1pYkO0KYlwEMorB/DPr9vLc+y9NpJ7yJClVVb7s3ByXnv
+Ekt5IaUNaJrEKfO1dx+podpiUuWRDkT3d7B3jIpschoh4wN+2zU9GR7VrApReutx30lOEHWDi9N
EeZIiUdIOIqe0v9G6dJo0ajrUTeZGDDNaAWcn4JnZJ4wPBeut8ScXttifBHaDgWjdaMnye3SBp26
dT4OuLLWPvWeCeBaQjCj+ilbw9EbtIEzmoxCcdXYlDcXxbmnEjOoaywtqeUZEMozhPKqwxoDymWC
k5urryDYzV/ziTz/6iGOBzfQCiAzM/0O6GUbX61KX9dMrE4KolhUPCfRmB5bgbKeG7cEWCzGKhRf
1KsoUW+rNb6UaV7SOBuTsWSo/0XSQ6Tg/31cUfRQomTpyBSRQNPi8h/ymZ0qsMa0NpzHGE1nJvY2
d8QHeUFvg6f33WXfQ/NYIrGxbqKAKclOlsk/sLgcYhHU8NQzRoomyHl8pUoIxrkID6/jclYPNE1c
zg3Ng8l0rrmYLTZxs8l8a0c2QPjBJgWa9ncTM6zvXEIjNSc6y4rYO1J6PQrR6/vGK0nNK/HPqrmL
NmsV94iPIs5GOdjYlQzKDeNZHs8Fa+uC/UY9Ymmqr4e9/k3MFhQclIdviFyl4V3lSO42Fr9mCMZu
CbC2BsavIQPgeyjWetEqAo9ljl/THWS+bwzBPTt3278naYQ54Tzlnp52kZlU0WyZoZ7I4QLcumr8
w5XPNZedPKkDa8D5XMfMhoquuFoxYRDKXDlBdefJZR1gh4qJUUIgmeRuiwxVPCbUSrqbMgel3Cwj
LRQAdJiEPAS4z5kbt+Yzm9WhjS4kgmgQKVIcFU9qTC9dLC+5dR8IL4Ok6BhwhqBZmd78TFgCCD+m
FJcgAGPrg6qugu6Jnijj1ZxPRbu/N7rxVr2Y63hjzL0C48hWH0uNcR5EPlhLjIBvQ2MWwy4a8tdB
X/ylay+HvFybYbtl/XrPGoQYJCuZVRH0xfJC7bvCfJKQ+UMztBDq2gXXGOaS413Zx4+uER+E8Oxx
iv4COwyXJd4XYfSRVvpgNH6V5D4nXFJKTvaufZt69RiE4S5DNMss6UB6SLebKj9bMK98ESdNMwP5
Mn3LqeQw00zd6pDf+19Y0v9pPP9fB7uhPvP4EBGqBukv/PbUxf8vxWujL42YNzD4DbRn55jv+phd
h964Ccb+gHnaOuGWXLJQLsZL8ldLDCar7F5ZFQOmfo7/WEmwK4OTN5U3lDArw+YKXv1ZZHs0AlBq
KYD2AVQy2h/bvTGwgLByEb2kSgr29iFQwcccNBuO8erIODe2JVYTrFiv+6OslXNxLu3ays/D7+Nm
sVcqChc/3vYJIf1eBKoW8ya45mjYtEBjNuzCrDvCA2WCgDIheWyMh/m1/zg21ZURDmgxh0m8ORpY
wYDFajrTr3BVmv1qLtw3LS4dM7tKg3QZ+vRSNcv54hndm/lY9+6T4+amqH8Uuf1SmBmHeT/D4Pba
Wa5F8sWF38Uy3qTZuvY7NnXxuHjDG05uB0bWW3+aA70otcEcgh1qsPxCBEjd8Hqh7JMHooXb3EXQ
jqE8s83G5COl2ViArZd0T0RKmXe7v4umT4tSACf7KtUZYO92kgrpjIuqyG/iON2m/Li1mnrDJXMr
uanL9xpSrBZeJgjQxJGU1R+x6Znw8QouFPlYuHhqL+W7G1ntXwwXsMiFOnULDK5yS6L4SV0kp2fp
umO5rxdXGNhF7xmhxykg+7Lu3shkqyS9Xy+yv0X+AWXWswioki3qB2eqSEgL22qhoRNhHhwVt5IR
UaGOCKds9muFlLkxs9d99LDi++n5d6eLXhP0TrpI53zrr5/y646WvzT9Hm2FCJI/EjVQ5/Z+21a2
dnbAF720zrteX7Uf4uvQM5zv06la4Wft3pHX8tYZ6310VH7GQWKw/qhFg83cZJNX7R0WIak9yZw8
bCjejnIpI1lPy2q/1ju+JwhpUE5MMdlbgaalNHTOkOwND8treTcerbF8fEvRcUw+Ag8fLe5g6+J2
WR0au4Nx/8w20zGs2VW6+yxpwbJKgZGuQXEA06IZS6iyLe7CJFzbJVq3NlKV/SwbTYwhjhC7KR70
IRbxQHqlKfEWgNBbKNV00Z8uePAPka90PfyxgzEBSeyNitfyXW1pecbqk0BqiWuwB2LMLf6+i9XH
/rkH44YgKLXCkuQtQ9DCLVVCUcbhow+48vBAHl+DBM1TXCdrfcm05pEN5q3spuskxn9aikkPPCOl
YUYqOir9v97izxyi/7zIdSpMTHxV+JiAybT/0HBMVjlVk2nJYUosWWakgTFowdRPIcliM6ukxmaA
qk/RfxWhaMwhXsRbvrybRfCxV8elG7Qr7hvrKWMb3tL+NBefwCgkzN8hE08yQsBdtIKU/7MUdUDQ
mnnLR2Awus8QcPsLqERB07HzLPQgkZq1uChXkkf+szOJ8BmCZcNdyIQrHmlIvErYWWXIRMCHxsSL
zMDY42aOVOG8l0gAYV0Fp6/jRUJ20rBCp5NKDhtj2oavztpcFJdP+6lHwj41kCN+E8o1HIJQnKfV
Ipf5+YY5IqscYWJqLV8FOx0hgMmmnDNTOmvLfm7G9kyqHQES7QJCE5LdF2hi91oJzcvcaXeRCCXk
BFW3u6beuvpyNlh8cT44lMGRbGc4GQS9eFkYRuZjINkn5UM5nA5Pe+VdDF2JzPSrXlZvhhgVE/BF
S3e1EcWegKhFIdxYYdj8ieyu1b112B7JNN23IbslzXopg9aUnWYbnU78sI5/8iI6Padd26LH2GZX
Ix3+gP8h4F5rYmGvIsEiFCdvHGIXQ4u8jwNwTOZ02ARPJJUnqSbfzNZLda/28YboXrcTHY0Gd9cS
jt2BtgVTRZEEJeTAaN/0nNO3iIq2vO2sim2AuyiQ0glKyAqrow2AgeuVAIosR3Q5kBnbbNnnvrWf
c0qkILEmfSZ8lH/b9C8GutPSZSFEyUmz+je971+Xnj6ab6vLTn0GerdXgZwp/tgS1eHI91EyT+of
TF44uTPCfo5kuxRHS859EWfQqlHH5G7+PMLNkk7mT20/kILhKSx0H71OMMAiiPPMafoXN4arSU3U
MtTuViyY/TljyKteu1nlxIT1b9+IRn6TZTFYPvXJOh1d5Uxi7WyYILOTeBmsxlsLxdMSEHZT9M12
8DrROVAzyKzLupmHlWdp+VWA0hOJLehLxbPM5PZkVrXZUzYifFf80/qbMfYf46X+IcwZcPKIsm5B
A4HdluVW44LBWiKmeritKigPvhfrAsgdbWPlZUdhV2p6HqCaCx3pwi9Uc7MSmOYW7HLHzpMFf1sB
TKQSvCkgxMNXYC+S+SHMwBsZ/M5ohWndxH7n1tm72lFIQff1dqDAsu+r1cS4FM5j9t6D0hWc9In2
6/fxIFQZis8eJZq79ibMDEcbdH//DVfAyd2rml2+7/UeJXXLVGtEzTpFXQ9xs/jQ3BhpvLwy3GXc
XFy2LDypuwpMwjzWNagTHvkRDPlEaUWizpf0Ukis9anJ6ghrRrDXB0fvx+UAmCVJZ4Hcm0mY3Mxf
W3IjWjxc238VCS2UiW+lck/8zSlHKIscm+Xb/iFlCw9U7XeS5WmTy6bh9nuHrCD19FVCS9e5krO2
a6DNrBOmRPex2nfRvl28kdwkE0VOaXxuK6YY7Qh36hTw2p2U52Vpo21MfrZNMNMnbMyUFthdStLQ
lcC3p0Wftw3L8AjvW7sfBfhr4k6ovbD4l3dVLG7tZ1o+EFiM8HLKRfvTJqehcEts9slo91At1eT8
qWPtjRyc9TSntu7yO8+AqkXHd3HqU82GuYSMjYW3RUh88CmyatL5X88SqYQon53M/8jAPmeEM/2J
r7EHkEuCYVFvnfVXNPIgTXjWbXHAH+0NGOk5nawRxXeQiWQ++hU9Rclv/q3yQDIsz/FbmXmpyYbH
KiGC18L0MqAqo+xLs72eKo5lSTNdaC5NLn2ax8vxnjobTwexVHYh7K96CoLOxmtAHZa78aLSwojn
dfzVjGpU+dp9WwIZiDZRpiDrSsZWiQ34d7Mvpwn3Vz2SUkUGZwf9flVszWmteEdovJG35na/K327
Sre87QP9skZZ6GSAzhazi0zpKrRGt6peldud8kcfFIy2k5dceNPT10UV376Unfwp9+P527GirTJo
+bSu6p46I4LUOQVIwWqhSzBv/5rne+hxhHGigpUzb6gwio2vLReDi6+wAwLAwkMpnERR3iVhfWE/
uwj59KJqz/oTMSiz7VWYlVfBqeTlJNz/qXl5tpqDbALzncCHwvCbWvHBlf2NMbT/bA/wPgtQ7dTH
ynjr4z+zgjFkZxgs7UeKQg89ZLgYJrBjFuwvKMQwvsP1LLYTF4ocsrO4GpNrJr/KV8fK7vlngdW8
uWwdpcmKvd1nTCSjbQVjtGEUXdpHdrbQmqTSzsaB5g4fkvbajYaDgZtJwnRJHfS0W5UsTkeslp60
72VffkgjgbZWYqdd+imLxoeRrR+FcNOWWFle07y6lMMvkfyQyRmQ3dsi4SV5mdpm+ZfOFthHvk/p
pqvjo2dj2bbOfcZfkQhWWSTqz0hAoVf4k8ey+IYJ0pDEhYkUP+3v81Hc+kO54LNfRu51fSBbQ3P5
sg2FMMIv6Q8UDqkcBwY1HIYRWX6CQKtS9yNl+Rhvgrd9b/oZDCiskj/7c27rfljNe8I7Iq/nCdCQ
s61V/RXHtnwlXIEyONabghCFV25dLVfYjyEeWodcxMwwnPSX6fZa5+njVYSL3EgmTrZfgpYx3NgS
4sjOPsx/RvXTWk6BIOfRceetXGdoU8GVXyYOmhYdH5aIrrH/sL315RfJDoRMEDkvokZreWLhYuWF
/UZxgWtEMUKWlau+YoM5l+tvzKgB3BvYviZ69fR33qfA2O7H7FpCYRfLazP09pETw7ghBb8tFCHN
7CD5WRiwnfG0H6glGYHa7MUk2I5hLnVEjgexA49Eff21rBwA6cyMoF70vmKJnKzq2zD771lKvuRn
SMYWkTuA19Wsi1fRqF6Y5B9Zod7adLpCiONGmArUaGwOHM/77sB2q0xKDpFd6knI1biMjzDlkA69
lo4bcfpTk3I5zLwk5Rx0BXUZQ8t76qvMotQCF4lXHPW9EXl4i5MSNF6WeP38Y2Y05JihCUl429/3
Nt4ykoZJ7mDGzXc3PQIWXA6z9hBhke0BngM91MAWVbFFtWzNGzZ0t8jeJ+7P7GwIhq0niAB+Ia8m
HkzzZa27p2i3zCmhN4jEsSW9kuKxdlOUtWJUikIs7u3l6ZWOpA8y2PjYnRzjuNzeEh2ea57O28dW
Gme6b876SFVnWkGrkKZ8znrknNLmH0/HYiGf1cxPV4F5bY4w5IcF0dI7IrzSV2vZP/ommEpbLZeP
fgIY1464JEMIDwkZoUN53qqrbtY+qZ12jfFAGxWgdtNXWYgmsyPEZwpKaQ2W/r0o/X9yDk/azxD1
MjF2JwAdCYZAUF/nTLoKTsOxolc3betuWflhSNub0Z67RXupqdoQFawFEFMEZ+ZEIzsEzhDNSE67
vqlhtwbU5Ari+WiOc3pbg+MAn1byUH3Oi40e7JkcLNMYzFyCKQ77YTB9010QZpGk4FqoxXsGCxW0
7c/aIr7+buO+zaIt+yD82hUSHg+cJJwX4E1JszlSKPLVFCdOnhyaZC7zoNFAIxfB3jclLFpb+ZMz
OZGqsms0KYEqZQqxwvLmEHf6/3eQDyyv7v8j6ryWG1eSLfpFiIA3rzAECNDJtqQXRMs0vPf4+lnU
3Jj7IJ7u0xIlkUBVVubea48oORSU5N56A9ztWgFfYEJj3glxLdYwlXRmd5FWkVXTvYn1Rd+CkkPm
F8WCUtNIniD3HL4HuDQo/pQ+duZ30HCOQbpVur0JBsyeJbfFx1o6bP0emZ50BN1dshMuGFU75Vow
FHMs/YS+Np4xRaEobEG0Z9Ue7DXSlk/DLYzY5axqG9hLnqXqUd96X0e/G1sYNBzCstS759VEjogQ
IuU7a9KTXFfuzqL42lHZMMMzB2Z8GQZupJrzfeaomP9KUIy8lI3lolc2PKZ50l2HUSIEBJiw2Lw8
xbwj5g2T7EhvRZSlSJCpEEa/fWPDXtLnzJovYhPjAPiyRFfXq4OsRlv1bdLWwGLjD0QhWViktJYs
NDPQpWcTnpCZ0TDsbeNangyY+MNjPnhze36bHEUcDsT3IGWssWBu/uBx8EVzAxov6cNEi9LSDFxl
wKaql+7cPiSaiHgufaw3QsycfewOBi63jrZqzZwBUIOGBFFa/3SLAeJg8XU+CnXzRT7yBUELWQHU
FWYRpMXm7biaNbO4JoCRIGnHjRwC7wljSz8uFNnIYT/agvHnLHm8R00z0+5wY5Xv9bc+KSX+Hvo8
fRXf8b6njunXg5wf69O4HeSwNMZI6cVIdCrO5aaC2y7G/aUvOuoilPGN5k/04/IF9+8g+fvKD8eS
oUcbTFWNWxrrnSmfTdYzVp1mYAC/UaP+a1OGsZnF5DQPpqwMdJVGkkZJ2zlv2hvMUGzk2LmLykdE
mJmbq2BrrSzsMAP3BoSRaXkQpeYJMSUpOJB1Bac/N8mJ/ABbjuJROIAglKPeuHVW5gB2GjktjmYc
VvNl7FE4lXgnVNsBj4+PqnrQIwld50cnLc6IqrJjZRexWKCxmOAmxFRjlGA/yBiZcc5HFCfWYHg1
o9PUa5b++g+KBV0dgXC8PuuJDzT0NBhQiplzE7CYBux2GWD6zm3P3bZ6Y/WpUJkXKDZG4ff0HIq0
/qD3YvaekVFUR+NYzNw1inZzkXspiDYwWyAvy7PNL2r6cWXrb2AAxozFX4LKtj4DbNbRkDrwyY0z
80qxTI+InYPUirEdTj5cTPFxrjtfHaSD3uc+SHpkZ15L/y/mYpL9YIphmdgDNqs0e1254c1swIqE
pdmgTcg5dG2ohP/1NBtTOiLr2ntx99lvd9qCrZ8HsYxkwgFL5OtksJ7jMz43Vjipeyum5n4Kcugt
3+avb1Ey7Oq+eoxu3pU0T3i7zgDzN5QpnG9bLXBlzCqc6JDNKrN2diUUb7MRR+sch9YJTTOaUcmb
J5udwZcfBU7wk0175sAAgfJkNVWYdI3XcfjmkwYTFABiMWJhPYHxn2JepVw+ZtNfQeuQVM2P02Rd
E5QdB6bR+RiUx4jB9W/VGtNtyDiDoCiQ0Vug4CfWDkUpv7x+rjl5dDSE0pWAM8p6NmEH909Oc3JC
TIzRxJdDKoNyN0+T1pzzfDozkDgrb0QUPUOKri4sm57cRNZcBYe7gqSbqse0xiwU196gjYw5TmlJ
v9fJFSGQH1OI/kXVsJUtfmeRDtiHRTridZSQZcdYc2jSfCxOXRzU7oBNU9nIVKA733dnhUNhMURZ
hmStqG8av7HBODjbH+TF1YTkHUL1+5hU70Msvq1YalJbnHrXWMwACHAwHu8Y4VqMfUYpftfdIxLU
w6d0Muh0XTHt3QytcIT6A/Ju1Co3rAPynEcWPDJYiEe3GuqTkQgRQOnI0DbH2GdHqqQQP6YSx/6C
wGS+Q2yIVXNfv6WiuGzaeJJ7eqI+9pvujT4CGurpQP2TzAd4ZnZPc2BTFF9WJ2RvI+RgJnDjdkb4
pFdLNLcDeL8lUmo15LwpoONilaLRQ/ndMx4WG5ZPDE7YkZGRSzsnu8oWtp29liL6pAI/R6Znv/ZM
iQW+1dB/cjmCuCA+zJ8c5jJhtLLJNR0DJeUgXmaegK1bS0U3QycPJ9pZkcyPzv0apLZVnlYOhnmT
HlJmbAKCmC2EU270xz0tw96Nm8ZRssHpNvttZGOA8nU0kCU2AeccyGwtA+HsftnnB+Wpd4s/afWY
59AujIAOkzbEYSvqkZkOZyFYwpzDpDLdWRdnpLdR2R8VXTjUim5PVXnbHF6kceEeVZ7zpQ0YHQ13
GDrS949BOCWJFmY6Q4Q+f0yb9ml9057mpL6ZgulreQ4r2XxcZPOJF74pb2Oy37QvkaZOd1SW8Vix
V8mGmzU4cvbJXl1cfo+zXj/qnfRQlemDupY3KS2vxkEtl3O9aaf1edwj9S/3hAjZ6g0Tkor2eUhC
SwanycQoVnGRKdcRkp6WL8eyFcNd1iPNdqVrPfq8T3WiHaxg22cMzAvBNTMNmSGKlZY3HhWrjOpL
VM+z0l32tzhJaEXJj1z6MnxK6LwvRHxUOnpZJD5HNaQ1nG7TxUrF67Q7AlRKtbb8VZH9oVvokgTK
YV7RzdLmqRvjEJvbQUQV2OMeX7FSSXcrldsy24/3Z7OllwYHPgMHXWbmqejks6KOl1qGvbDiOHWe
Od2szdNCYyXKc+Rr5nwYMJFLFe8hwRoYNTrMfStkw7XzD1Kw/Ehbfy3riSyg+EHE8LkHo7A8pVhZ
6ftf6u00KEakyX/1dxNlYSFFBrZowlnCHkWXbshHfc2OTfw9U25x7PZjpJ56eQbHNz+nSMG0ys5e
RDxmbZ0eJSJiYsagKPRb0x8YhuomagSaM8Sy1j28F3qXELrclHY5zQNbfv/p8CxDrcO1r+UPJJg/
Ul2Vo36FPYdFZad1ePTnDV16/pBITHSguHBTFunr9q5zgO4DRfwrPQpOaSbeGIDsFoAB6O0BXvGh
ZXWGlpfrk0346+jKnFI3YYGeLF71KQCv5s8jtTRzfLpPWnUb1N1vOmKGqZa1lRpi0Zmhb2SIvBI1
A5+gg38+BTEVtZAzlai4s8+Cis6o4rV0WMlAKbmYoHyTND/lEREVSq0InBAb++9YTYo9NZXOsvKd
mEemgBMtUDwuXPbRUNe3FoGawVx00x/NlpsBsj/FjEFGb75zvuiD1Wrov1ah9IAypcmPkq8+6UxR
QVoF68jwvRzAbyVHWrNSHui0hBra07gPMChA/FiVa/1vpmmUv07vMZkx0qh5xouwnfdldfaHDQzO
HGIZEpRg4nY5y881R27hh2wrfN/rVX3ajcVj0DRzKmTxP6RCdcAL0TBtK2g6Sc23GaMiKlp6FNMx
67knHVqxdUIKZs/CpWhXZGlut+aeVGzX5Dv5zgvt1kz1rWTo0zbi5ZK91wQVIVuxu8a0u6RgCAYA
DNPZGgwFrsvEpHRSjyEFNPTOzJ6OWKTrFg0XGowp7Db5qJUgN8lAqRCDqbiRYuytnYkY+E9Ty0+9
2T5no/acQ8+rWu2ovolMgREi7ItyaKHnpaoZCT65tJYcxAMqV7qKOgO+Lv+L/s/pkYKMeo5+XTn0
9qxmh1VWvCWNioJoAyU7T7BcE0SzumCv6lXBALMk4tHsmyPHKC5TgyybTUS2CWz0bHGGnZniqsfU
hXHrjf1MxTU9Vk1ya14IRn+Nb2BdJ1/Ah4WVIevsGMv+2xwtRf6q5kR/xQ/UG7e8r86p8VFBScsS
h1wO+ifby/QhdslDpWuPpB19dFUeGuYSDv6E808V+4iBUPuU5kTldJz6iAXavemnPvDHPk5O0sS1
ramXLUP8fd1pM+gEAdAv4KMXxzC+zb16UrX5JOiEnt1B4jprWB+1mJQQwoYqjT/OinMOK/6zYtyH
r7WyxyjFkDJx8p7tFnKFGQcqUwGZ5WYVx4BcMGxhtY3nn6c/LmN55N4m8OBfG8m96HTWP2HhuHhf
zAd+1r/5H41+RuborjQhLZ838ZK05klRow6Ba4nuZjnpsXiWGSU2jc3QoO+rk+S3gXjTLhltMUVQ
7WRJLkzF38X2vpZOB/Eof5dMBUgLp8Rhw255la6bKZ5PlUXZ7xAyrFKQR93XrvJqggk8i4JxnHox
xK0Qtf+sdMEKfHr/ajTe1I6ROdKxHK854FFbsobb9rUyJFxxWnCnbleroutFO1MTcfIgZ9SR+5dM
i/2cVFeriMlcGsNV/5kxL6pOLqzn+p3oE85/TPnsNI3qOL90Cm0ajqDYeOllXYaOijC364NCVmlS
u/Jfwgzord5UlOCL07WzmzNhyRO34EBGqS/uOLk/RmQvhgTNbAwzG6t/FQmiFT1XaNUTeyw6V1/6
oyVLx/vuNGVW2H2S/S5X5IUhd4RYAkOywX2Dinls+2MH8mE3hKMR70fpffhDoIWvvbfZ+Kxy/Wdr
4U7a+LD1+hUZrtbgkkCehAB1B1/sWqjN6dF1n8X8k8SumrZe88lRLI4xGajXGq/YHVZAioMf95gd
vlnQ1QrpXn1N1twWTCZDqA8tf6sKR7dcnfMiSOP6MVFp5vpDYNzAh19o8A+G5PNP6UtbFIcKt40G
fiIgQ9oPaMKAefJiJz0PauZox9JHX+RN2jlTF3o1jF8pYMmONQ+VaG/RsH+Jn5XgVCmuk618vcPA
xcLtFRF2P+ZfEgAdK7+Y/Hq7fEpK3TNootRddqrmHTikK9T5S1l3TxsVZS6FFFRuT97aPs529pnl
OxRvBH+AO+M3GiCFjMJHsHsgDPeCn+MYk4dBXVzq+Lj4B2dSPXcQD80D0eL3oci5a9HANo9j9Qhg
5qFL+ytdeexkDDRTJ9WXqNNsDYvJ0CgnozuSVfKAHO+xPDFpnt8kPX4aLDDkwrNeGC8bQSLLFOTt
Gkh8VPKGuOOfWd2n43j3aUHkVh+YRh0Mf9ttBW3T+lgkfEB3B5k+EtEtmCs1KovPFdeEdOplzMqx
yLMONEo5HNew1hec1bXh1oggB2fxGUkqsnpSuvmxjatnsV5fOJFkEMcEAy2fIh0y7GMrd57X/ZDF
F+hIvxqwcEzt7ATrh50kTv6kzVaEaWkfK7fBDYVfqe9eiw9BW4DlYPlPnDKRLolXLMVlBnQpPKYu
K/jSR9L8TxtMbw2IkSCIaLcZevJDaI36Orww908Xlu0eOQcCqPCOQzXlkxJNH+M6npez9SfrBGJj
hqB9mh5yLmjd2ToufBPinQxLgI01O8x35A2OxHSGI4LRFz1njtWGENlz7h6Haggfzewml1JFIcLl
3XbUIVSxrtWDODoJyJSAj80Y6mVc9UOmHeYSGDLVkLnuppNY5pumaNtp0lnOZD1G7gBqU5WdscVn
f09IHLH5iURXGgna10YZjp3yJYqvOjmNfSjTuNFGxmo1kBj6a0R82EX6tYovFTZjbfwR88+2/bNn
z8r22ZivIjLCOnlPASdWK8McNOlWelCIMBFtRt5j6+pVG8aGsdoTkU5nsVro8q00XnuEkgwv78YM
5bRjMycvaAKyrkiuQRZQLm242PzKUN2xvlfWqUTLPF9G39IM0luzGYNJB9PWblhOGj0LB2EKlfyh
QDpVpU1U92NoMmMcpf2JQv5A/emn82YFi0jD1qjXo3J3tGr3B3ABzB6FhuCQJpjF5WndrSexU+0Z
e9VslawJ0pkgmEhYIVogpRLxqmRtT9T9djNA5buo/DhZK8a7pK58L7VMBjBGGWF8CS6ounQMFYNB
PiBJ1Q6darmJLHuiwFkwQ3RJJOOO2SMDo+nNDMiMRLKt+qtLsFBSH3DnbmuHJ4ZxQy3OYJJCYTty
Jkd3EMPbgJeXc+ZSk5U68u5Jm8hEatysopPWI1XfVrV9mjVmO23WE6hFl/dAJE1qXnIdjs6i9hSJ
0/89iPe/xu3Wsj6G3UQaZwaQ0dTcfbjU0D6avjkl8Y6MQLKmcGNWuhWrwwLWRqmIlqEdE1vmWpEa
+QNbiZdxkNQaI4yl1Qh//yQYdI9GC2c5xQMAwbFAlymR6hC3t6aBGm+MN1Wuz5Ian8eJKBrCHso4
hoVRElKKFUYU0iH8fTCMHFZYHgrIR/ch7PaxP9f4t88IjbC91RYWkWoJBnoFYYYPx8vAMBnq4LS4
CcdlyHBA0N0t3y3zT92NDF87vKdZYpJUqth2qcQjoY997UpjwXuh2eKOQw9gwH4x+Oy0NB7jZAfU
y49WqZmf5fjgjD6HS6nvDegi9vGVnJiG3gejlTucAlE7VI1HVZ2vOnTusvquYuNTnZ4nhChlL35b
Xfcj0gMy2te0WkE+ZYmdsqxJEooLf0zjN8Fcj0vfv0pgG2MpPw+aeWq5SCWOrIrG2QRP6fQvZSde
TTAH9XgQb7LQksfikoxmFygJCQRwIbfi/+S0RnPvSTItj5JnWmnvdMKLYdRfqdi9cRJSdjxvu279
LeLhX7rZRW7+pApernoGT5rIG8MgMpjiqYuK0fgr5sJDkmYLJwXdXcBf5tr+pNRzhAWUS4VIIlX5
SnqG01MiznRJqlf0SlKB3C6puOXLW9/Rw5XuaetsFzneuRbx1d0QmoNElakMCyNnNmFtz1jg7wz3
+Kr3mH/AJL0NqSq48wgjpDY4OygD71ot2ko2l6QOMI2TO7BfU5K5hWUm9pIuhzSr80ggDieasjiL
pJz2KbQUadzAnfzv3ySYsCxnTesOefm4QYk4sKN7VbCL8NOoa1GI/iXwC5zdRJtos1RKJw037P1v
k1n3ocBajIaKODnGTBPNYTnVnrZ1DDaJakjXksJrhls84SVfyw57spDDrdu8zBLSQN9wOvdjE3bE
BTnZsDGFuv81E+NzrbGm7CPdc1MzMRbBy0g41zeC1ITypJzzNXcRZoxeU1ZM+LT71/33j0axjnbK
yCxDQqHPREvpCXmXDdfv77P/Pmg4Ke0Fm4ibbXsd/j6UpVmHQOvYtu+I/FzoMKvfHwrL7eLRPP7/
p1rzTFZtJgb1/Wt+//+esOrMSLd+n2ariWsxNQFHI09fVotFC/e+DZVTdvx90t9/uMNjc12lCPjf
TzEAwJTKTQySho7HaE0W7gWtQvI5FZiz2HCHjGe8/1xxO5aBwfFK48coMNdiLRlZUAPVbDxJqupQ
uT+YyOrh94OFq6GcbvfP0puReLSxICgtvXSisR5/P2nQKU/B1v73636/bVJ9jxI20N9//326NjP4
jhLzxN//Z+wCG9vGxQc6q8bLsbBOaEOKZITvveYMR4v+VaxWxt3IdTB6flgdfV5qnHS+xfmNvGAA
Boq/z/8G1YiAMJTZO9r/l0JYXkRO9hOYNg7ZoOFugmi+Ct4UL68/WnadgTSYBQOd8m1nJG8U/bXX
UBkRFU1SyrSGuppY9tjsuOS528lhreL5AVEVM4LOwSheDcB01UuKDINilNP8fM6nOtyUJ+g3+j2/
48FqvQ20lAxOAppcPAfW8r2wUuO9yrdTK2XnXfsoNp8LmhW5d1S4gmX+utOe2N/GTz47vUKZe1nX
zC51+EXS07CWbi44wrYtzpCa7hEQNJEuAxIroovrgkEPQy2K6+J5s+ZTW3ev66gy1kIORDnY6UG1
KEFSXJLk31ATVNvuBz2FfTYV4cZ/9xFNxvalZxlP/12M7bXswcTkt9/WmYbRfiweZ14wKWk9QX9o
zPpC3IErWv8aTreyCCJfg1Ais4wQ3WjpXaB1eNqqCJszRIwLYcJg/oWH3MCfWAA0o5qL4ey3mS+Q
LrvBO8iJgCiivBmiBjmLabcjedt5GvS4sAw+zAIzSa3SVPte7miqWDtk38sJ6dkLRDJIH/Lj0Ak3
wLTIqPFdbnZatQ9pxTR3o58Xj0+CZdHPa7nWGj9H5p726JTj+EDw2GFA366OTpOdiCO3U4G8Ix31
KGS6/jNlbtwTwTu9GS9L/CGLr2KaOwVrOoNGOtzcTw7rHGqhPXUmIoHpkpWOntpNAadf+9zb6hTX
9OElg6NyfIq7IyF052IiwJqOK5QyaywfG4pUszvq5eBu2nRC6OXlSNMr4kyAlhMnPvF7lcjD44QD
vnWlbdDcklZxBJVgjOGx3DRPLiA5xeRtE8IJ86U0S3clLByb17h+9Mrm7pzUSVk8DDi8FJP35sSI
b2gf9kLy+bGywaLATtCpMLW1bGXgF+TZOxLQYXuIFncE2mtlcuA6eTV9Ro4+LCWubaB+k/NPjEJz
NTrVcBXVAcJyYWcDvVAEXdNxynoaeMm1zYPS+qPoJNjhUztUdKx3sOmM/hG/kW8+vWzMjAV5DhXr
D0OMqWTZhrTV0sWC48BpSmWOsGHzIC2J7sWzRLR6ul1l6dUz1wtRhTLWZumBUsZ6KWc05IlwlK/K
tkV7MZ4GN8tpJOjUv+Ae2te+KS84qhitvaTk7eycbyaFBln9Pqx/FgPX8l85P21vQ380qvFkSq5a
klyUh3GCBqIKMq1HvsFNLm5BRivIBZQYWM2lyvF2iTd1/WPMptudJKSWIJrrSBxTb8pNWx8WW8vx
xMv/6rX5bHl36g1zBFcWi6zZmE5xmnjVlQe9V725ZgbABluTc/gDnoG8iZYZv0be1FSh9QktJANE
N9B9gzvHvgVAotA5OKAJH3Lbpj1VZPtpSqSIddHRv/suJReWLSDmNmaU0tpEMnvjNDz1rbcMKlsd
A4A1/TKF7iDnvFGyBu6JqQep41gygIWw/rFCFTWnsw/1OJQIoooH8jGug9nbW8KQiVZDQrBedhWU
oxDTOUwx42PIX55n6DZAyXycrTbLHkmOQvfHQtm/5FEsLBhZ4Vp5poCGZc2BunV7c2hT2TcyREoS
adMKQKVhc1vp05r0hhSJGNIju8UivWxWel2Ex10PC0l67ZgcD+YDdvgHU7sNhIw3yGrWwTG0K96j
Q1LFhwz1it1s72l6kmPR28DVKbrfCs9yGQlldxT0+RnIqpci5VGV4ixn7IEYYuLnteXt72fMXLj/
NSMw9ewIAO+edx83z5WyPu9/hLssg1/cChi8n9NUv9VM7k1F8AS1OwlNDYAiJoA3TZhPYmQWmVMv
9yADr3zKqvZEsE13TquHJjmaQhoJgnipoFKX12xLbiJ0BcTuqiGRAkIbKyxqxNLJqSu/tkqDgsFl
ka2UzdqTJYOYRgMvUEHHkl8UjG9fhaUO527+NOnsJjYmaF+Y8ggRcCiVbzQi7vyJJhSS9h5w4PY0
vKpx8cgJgmC2UmxDM+nE8qqa5G4SiJbc/5uux3b6Z1kuJohzihlRRKrdUGlkz4waUtTGYIlmZuEi
VaqFypfa+M92z/lNPBn6loUrDjugjO9Dk4KuYo9GtcdKm0kIuy2wAPHmS+jKNrrUCSGa63j81LXG
k6WPaaBHxMGpRNJBExAG3CVdJ6wF/HL761ydunWmkaRGYI0SnUYJE+dNOxa9ETBnD+DKHZnmSm7J
wTuZLZ/i3kywgCNiO+XVdZcdwsLUVjkXFEysiJsJZzcLlNgvSYQ14RLQUeuuhdnYS/8zTsSWO4Jt
yRRAeA8Ul/0SQjlW49NQx2fyMNp3sK30Mgi8l55xhOwr3Xfzr8qaOFl/rDUPBBXqG2BS5NsMckyT
xfNF1N1dYzxVvY8wGO8aKgy+W3pWMCQXkkewoTerX5uMNOMrNp5UNRpYN3oWzc3ZBPJ/Ft2RZSYR
xlPdHeMZgZySXBNcFmIfZAp2OZSH1k8Bf0GeiTwlgl3XHpTjSNJyN1xi0q02+bq127Hbglb5kjoT
wySyBEdE1FDdhROc9uFrYJ+qvRXbscC+EGOSAm5S4zgePI6/1OV/E8Hi3/wZZpluJA8S01og+4PG
+5+HnKqEa40oSoI81SE0owibbTVZ8GDQ/YVAL7DdLSyjLaqiPFjf2L2Tv1Li9fngiCt6ctZVKSVb
CqNYR9L0Ss02yaiXRrLVyE2jRwzXSWjPIgiLJf6TFlk4/cvXp+buM/GURnyx5FcMrxI0FlVWYSK4
65fBl4/1u87/XiJ0DsJ2W2WdFxd0JJKVa0+y184+uoKNRtTJ6gpmzpass9qScDM80vXK2GfrXXIG
gMaT6t4lVKV8GmlWs+ZN0vuqfGvKiJOUPAkmuBNJR9J7L7/G01+JDkhhXfavQUdQhLeraA6MQGUD
qXKz2TWaCQIUMtNppHcy9pIGOnTU9DS4OcnlKNNhFOqLd3//5eZr1T674Saq0U6anaa/LCLfEKPi
49qSjqV+ltJJxueo9CvGDFvli8xOdqaNnguMw3cTVu7GcTb7LHmL5/fss8Bcg+kG1vPg58plrja3
0e5xYC5UzowluHBMmcFmurD7UNgxmiZbafZk+mUUp40i0ZSMPRGZtZlRjStwJSYHeovCfmMhDzIM
p1lUQmxzm5FMb5cjdYGF+HrNWZN/2hpeGFHHorTT7QCdhE7fqODQkUowUrUKAijc3B9opltsWgUA
PDOOkkRxx5igMaRFi0ZKIwwWAm7skTjfAcjWEC0tkJWUkyVpO0aEBtkCVT4Q6CYQVEaRiKgXfkSH
arrQDLzLJa/oMz5IWnMJIvBDoX/kI6ieKudG+6kx+d8/P0WPKe+eZaEXiFVU4UBtViDtrenBID1m
fJTcfAMjbCHQRq64BslpF8Y8k8nHnaYF/wvtalXBXkJ2u87eSA+jxAkhm4QKcJNAwSnblzaxAgHT
B6PKzO4JaTfNQw1VTNZDYo8DWbH83TjlaEDH8bpkilsqGAgmaqPYFQlQSJNABEqr0h008wc5e9a9
JY4sJunPubFA/QiknQI07RGleAX9WGEKOBbMk8iox1MZHDJuSDvTb5sXA8LLRq2oGs9o9RK8bXmf
QABDJUnJuBDmAt9Xbh1B/irKN87whwE27iACsciuDZYLxPHHcnwXF8LlZYnRvCuOVYg0w14BivTa
rZIxdZTYrtaTucLyJqtnMcGFQkRLpyPREoEgoh3s/Z6JW9f68pCHmXrYcFjU5nUozJC7y/SE9CuR
8Muw3eUsSsuXDsYOpM9cAyUwPNWKFCBrinyhI6cw0mZZVKce4fUlQ1PSLnkgrlcLywYcmiCdGKgE
VBQsui1LcJ00h755nu6T6vRlkl40aXDLNaR54UtVf2ywG2wo3vmhVRSjzKgNr0fPCHCVFvGR5huZ
iP9icq+wmupoA6YYM7lTqe3DiiIARZGQfE3jT0dIGK8rovysWwJFdu5i9Fg6Yq3Z1T1Iq+Wuw0VZ
QUQVqxkbzn0P2HAb7PKPjg50Wke/x/6bFAwBJ66Y9epqPSbExFGbV9yagnnd+s9eeu1xw9iNiSYf
kSMyNL5F0cGRZtpBvJ6KL2y4EKqMoRMRT9H+6cGAWchfLV47Ur9ROpFshdJosqKSrlwC3ZQCVMqA
JoIHwBPwjth/pmfXitB5ZIhBGRhykPbHeLhlRI2KklcxoZrvCqfDRgtZb1d7aJtAUm8GfoGJdUfO
Jn+iYuYKICP6UGBxGQ1/xgyJZJjg64Osu+3iJLjmGCFKZuckCPPy+WEUMM9iCFnwDb7rPORex0A4
47YgAlIWypsx9BfiJ4V5PsjoDEzjAp9Zrb4RDBfjNcvWy5rddoCZXFUKzLcyA7d1GuWnHYKaRpe8
tfE7TAUDneQd1DDjM5jdgvWDId/AOPJpkbaIdmxHO9Y0rh6jYhURtxaODK8hZg3VslfyOzm6Gllo
Wu6kZnhMCSiV2kueu8taBn36yrTOhnviKgCHs+5PiShNbtMQo0uP8ZqzdPFmghAS0yvDkfsXpOP7
TEzjnVsJT4nEtxktBId9VBDpIPqY52OV46ZIDw+u2Va6HSTKtq0jEiqJRUidu+XkfkcniBJB/znN
Rq1zGU0ySY3jK4sVzDPwKzYM1lxZ3dfOk8CTSOB/3M5DJ9g5WCQmNDTUKKOHTVHCN8fSomCmXsHC
3lPNP7bWUZ6m0m2QP6ye1ZwN+MfxgXsTLbVg/hNZhDRWJXQ2WTFSeJwVdqqsjzCBWM9ayiaN9oCu
P4rSBzqjg1hwbj9gMJLFz+XPsPyk6pPK8Cbn+C7MXqBOAvzKV5HB/UQLEVp0VWJzh/Rk0KB/VvXr
pKweJ7JU0y+Z8JzL9Hk0zpIKvHQURMMNnGDSFE8In2QNTdXirdB6Mpje0DKqYQ8A2Ek5/daqY7Yl
HTuyAqYUGPlc4QdImKjLkCH9eGrwNAANEgvQ1kAQ3URRCMNAhNCrZhsuQ9mFRp5/VOnAIYt1akLM
sNwffv/0+2CSLN2PFfIojqMRLSTlni/EQa8WiGy4y/ZWhF3d3olnaU3Es5kIqgtIgVDR+19//2Hm
CoHoTiOvSvpIWIqS8rFKmmOHcTIVuQDyWihCAiHElwwnBdOB7nnYJfJEplF6ESphRQsId6PsdOlF
5u1xDKmHyxRTXlZa117GKq844QIFCOl7M46IZNqvNzHtOsGWmcQlage3TTcHBrmGLZViG2pW1oby
2reheH+Y2X7ILGR52hQdnl8LrK+XMbfrWduEqVXkpf37R6lHmDdX+oonoBEgV313ieFsyqXI6+Wq
VPv7PGk4GBNxvDUDabVb3LGd1fRoxoxpWlkI6EOHckA9INyY5Zv0UDCNans/334fJOE/TJ1Zk6pa
EoV/kRGCIPAKOM8jpS+GI6PMg/Lr+9uejuiO4/ValqUIe+ewcuXK7g5KjjdDfP6/T7GBXKtI+PZR
fOsmyGy6ZbPOI6VZ64EWYl6AYsVTslzDEU2JttEb/qxDFczYZW4qczBCijM5m+T7Q4LpiCWY6qsc
X582ZE+ll6HT7T/7UhUPKoEM93+A8+9hN39HUw2pQJ6GpxZPf48u/aMbfHPohWG3ZYsIDFwrAZF1
OWEcA02wv+cC7R1NaiQTQk31CM3h1k6jbsLDDDWdoCu7Y1X6aqMu9tF4f97TpKG1/XeUshQv629f
HnbFMQe9tB5+ZZSMxU/f+iONC3kZJ87vDzL6oyFrYMovuk9o3VfnGud18vtlnPX5ul5Jb5rUaYcd
gWZHHTh74ae3/r35764UsPjvkdtlbkAJg8r6HVIU0Llekkm1wYVhenKPqJMj/d25aMeoiheMf5/0
u/t3BG/EEk0muBzK5nL7dwS/37a/c9/KHnSbqBf/31v93i/M9UeVQ9m+hCkH/TvWVHednoykYP1G
02jwvw+HkuYYBrg5Yy90ZRcYQ261Ar912iTzXB3BK/K9cRIu0VTIPFp77kUzkUiS0bQk4qUhtlhd
3lf0UboId1cThjt/u7OsM8FHfDQrDab9ziZHgCYa3eEkv7NJ/p4pyQI+kuIe+76dXIhhhglzqzvQ
occ9RhZUkCnJnRFwpPGOwW4MsbTlD215A0aTkfcm7viLjqeEnNSUygN18bQH8E2f+/hS2n3G0JxR
w24FS0GTLHgJEvAXE9KzAWKpDfX30uofPdr4IsopmHEKoRa51tenKcoKu4yFtzQ8TGtGMLLWfd8q
JRMtRLQaUVrOSXEZrQHqIVmGNEB5OkK12bAlCjQMTmuI3SmBmd9HqCJgSLQ0XFPr8zyQ4FHnGDjx
DDCXhIqUgVubTWnL0pgSzgQ+xdRKU7qJHe245+JwWZclzGwLKXIXySFqQo31Ri79a3td4FiyABJV
E3yjty2hW1+1AtFOE45d2Jie8+0yUtsCVw7gSkJ4pLsHMJkXc1XIcKiGkVZUVnPPaBq9A5o3PZpP
Br0vKCTkNbQZbeqGjTuqUA+Eu9r/yyiJwfuB7SM6hcw0H+pfCsqPppi2Ch1JUyOn02KLSjna3AHg
Fpqm3U0ukakh/MFQDa4osOYoQBigcRJj1VGGOS0fModNUxiZtcWu4XDhs/BdmDv5vtAQNexD/wVp
RjCnO42/4wx5QZ+RArRZohCAPiI9RTZaWxqZwl5DEUwaiosRgHrTATt1g2UrHajd0bGBHngYzFDW
F+L6nJmLnSXzADsuVtT4Uk860iAy9oo7jlFJ68OvGPAgVVYa3SkFFJAIBhfldanTH5FHDTTGvZS0
CgaM2dGaCJpliqw/38CAeUpkEa8+32WLqntAO/DYT5YVBCVj1dMmqnIvUOv1EFg1RFOPoppv1G8p
MIU7JlF1wU0E8mHSQ+8xuOhFt6HPGKpyxNQinQqRpa6Q1MyQYQe+9mgctZjF0uMKvphnBPFaPxM7
kbpXYrpR9uITvu9BJo06kulfWwOdQZvogp+83Cajz9rxW7N5yfdLdktGQB+ZrX8tCtOM7K5YfIM2
EsgC/bNMJoUrW5kAOi5d2czrA5eg5VSUXSwOh15Bn66qLz02poJ+PG96GXiMUkKGXBqJD2vsgtHe
wB6Mr0qPiLC5/Vl/0/suowjjIz6Jkwfkkn1XHWnOJ3DAhuhKoRlh1M2HHCFHG0RERiaKDrwTI5qA
cYjBOoYJQ6SC1BFD8Lb/3dpikrQD2hqYffvxkIKjO9TyGPGLrm4x1MNppQ67NDTAFOmbXSvJkL0U
2iexO4LjWMhTfomUrVoMPI/RZUMk0lx5A0AUwX7orHvo7tH5FMxr9R7Kp9bbptGQN+Fy5B5nimLK
gM+pc/KVMSLjcjuRY1iwqOJAh0XEi35XTuWgj0gH82kgHOuLb46g79LQF4hE1Z+l0p36L2AwesV/
a0KC3pMtWqoJyVK9LPJ2+WXeSwcNB9LkKTpjOsOtIMcgJAHJPB8i9UYO0mXfauP8u1x0iy2zj9rv
Uk33QQ/ZQICAqcYJ9RZUSItq7nmjbzUHNRBzGMAuCoZ7g/tSfqFLA6cyMjojEZXHYxUSosTcW5p8
10jeyt6QTCGlBJnYVDxxqh3Gb6Ku7TEGEeYxai0MiRiSWOAJC6h9thbYCv1SDGrjXjM/dHRDVvVH
Un8eQ1JSrZR9DHenZ7/B7b+m/0KKgB71u3rvvyQwFXVQX8z2PfySftajsqbDzeIgKYsw8qkvjRpS
9ngUqwOP6hkX+Fotu0+UFyga5x7pJA4BJ2pqJDoMrYecSyc5M4KQktAGeJlPuQyaxyfcqKCVP0fT
C/ZM6+qEm6bZSMWs645xh5BDiB2hCTPQ8dyi8LRNU4pPJnVALyKI5njEx8EYbp78n59oYgaRQkSV
oZG4HVy58lQyU1HMgkYwSthrBZwQsgyQjAl4+Pv7As5yM6CgBVnu+9Ru4RlGMu+HwMkTb0ffQ7Fo
nhG8NFjNqOLd8CQQG3CCDvhJ4pI1UZ2GcWa+z9qtgSwZi4/jvq+QmNCLI1ykhxoSvAtKaEnXIpPz
ES72aZyyGeCkt1YMpoDrJiUoh315FJdjuGKslKqP0uEgLIek3BIqHw/E6wLqmYjW0xpBYeYZUsH7
mCHaJPXE/Y70GlGeQT8/e8Zep+kRlVSao9VFebGpeneAFlubKTgRIlO37kF+dj+wBWCd2PEpf7QX
8iwwbatAc4EECjkJPpOu8Dq0PBnaCu14UDmnbU6LH7oWI5AKt79Wo0U/mKH4BTe9bu1POlWw/R9k
0sdauKnlQ9Vsvu5UB7UJVgoTVBC/aGlBGhdEFsEygLhKJZU+XyiIPSSdhzltAwVywYhW0Z2PpJD9
7iA4PIBZL9FkpaDBNWC4Oj4H5nefIKHPsser2yyZ8Hk5BbR0K9DAYJUCI6PIYiYL1KZbH2mkadzd
puhPRJv3Z9PLnQjCVz0QUVkz7ipLSV28WTLdYNYT3woq8SBh4nJq9+jrkmfBkHYDtEC5CT4nMRBt
JOWMpm1CWSNmPMSQm/igyuYTv80EFX0XMmpow+7yUvszrjuzOlihFURUyMUgOOFiwBTN4Ws9/Q0/
NA2ziYexMkZqse9OPaYlVTblsN6tOHDNuZUdmmxHrCwa9vmX7/KdKAMQ07D2EosRJlk40ElBRHg3
4pSnhRUDZKPD0aXLe/LhbPVMiGMXlVjMgk8Y6nMOXLqIr0pBC3KW6g/fnFfYef1152JxkgJ5IKXT
qNi5n83nO6fPySbrJS4sZEjeQ4JYRj+2nRnqMZK+4StzKKHKXCqrJ1msFk5I1LFcFd6OhWgf1wtd
rrwesmYTxfzcOID8O+e0MIOdlVVXyzrcI05ptFvfm/pEi+EoZmyTjh8bSZ0Zr/GbBX2nUJ+pJsLj
6BNnVEutgiy55vqhdtnX5nG0IfLwdIaubdPO7FsveLJfIt7JCPG5CuuCmQ2dGRVilm2vmEUIDQV2
eCD94YjKdMp90kzQGWG4HpfWY0JYYBvIoik2f9NY6PAVFORQYUrGDbCsO6WeGrfbIj0w4xFOS6Is
K3WtVyeqr7ymRP4tnsCDayDNMwuQq6LQ10oDPEVjSynt+laXZrYIz9iRCjqfPMC6qPC4yR2n/ROl
R15dBeiCml3Q2NIM4dOTIVRjQjbCVzBqept6nznKUGksZuv8G75TUlKlyxYo/2KXzM9DGZ8ygwXw
xspE/Qs94bChBIqu5TBAt4EdTcwNKYaLhX95IEeoEs/REMz5ycy6Cw7GjAOCQpgr9jschKE4R+xF
dmRE8gCBMB1seSsffPzf9kQrAauZWNRVWDBsL/djXgSlaoT1kjEOVAOS4VdZyhr9MBOJbvvYAkTt
BoABkEQtkB9ygOROIE43hA52Sad734Z/UzFIimk0/AUKy4pN2hRfQBpsPT50DODXeYeyWAOYsiil
awLALUY5In4ogleIQpzzz6114hUTKYfNsnzU63rinfov7U8jPIQLQsMwzU6fGf4v7s2ZwgadDY+I
YAYvUDJOK3IHlEjN6ERn3TE/4Y1gPual5WfIJlnAxC0jnCJGisJfNKsDxpvRsXwwl/SSmtGNa8no
LLkak3GQ3zSIBKOEhhxULEwgvyoRMYGTW49LZYHWuyqPuXfrwRfEWSOIGzCVqKbR5WsTuENwJVEx
rhGjkPGbOa3BA6Rkob4Ukl1EBFMWU2bCxCzu6vm7gg8TqyZ6tNQyTXkfvKAw8HefjXSOZ5HT2yJJ
VQZWfItvPGLsjZ8MSZzICpBq4OJgnrlVKuALBAIrN2yGJZJQxHQ++HaRwZ6gigoQNejLFrd0zAw8
ljtKyaSfpBIdelthHxn0D8B4MPWH/mB8BZ1u6jKf0ZkXO9zxY82lV2zRAde1OIAWABq9BsSe36a7
0JaMa5sw5GRd3sInC89l2IlOvd7yme/EXskYqWdeTp5NlMKOyp5cAnw4XoLLUSU0KBPUINNlgb2b
0Cx6OBVX+BEsXRUOmCvSc5pFdo5o8IaSlAmH3MLD/QiHj9BKP2PTmvIzghQE2OcSNFopRWnaxEiV
Ed1I7Vi2RDiCnCU3Ov6YrJ6ZpD1tiO0mRbT4UXPY/dxUJ9yQxlZPJgQSyPB2nBL6bp6SE+xaB56K
v8meAaxOphweqGNCyE8dfoDgSz8TaZswB6xtimaNMA3/nr88oAJM2cK0dwWwc3klUY04HdWzGBHU
7oQb/FjyRxwPh+1ZinWZdo/wgxELimnBf9Vzb10cKe9RBA7eou7bvG1yhpwcS7Fq0iyfDBhMx45o
YF0yEzEjBLRp80Bjwx2TT408AjfAhMbEPDBsahTPWHuUFN9/JNfp18pVs/MxO0h+wRZ7MRN33Jxq
hFMKBvmZBaAFsdzpsg9u/Qdrg2XZf0S374k+zYe+xxSSzwf83H/A5eltxdA6lnLAZCEzpQRJjw6x
EAcMavEhpaKvBY0MkmMLwmOrEfEzStl0e1YXNVLXRnvCkum2OisrEMkVHHMybc++gE5Q3ocIRCko
oahqen2zfQ36d7gjC6C3yWfaXcmrz8adGwfP4WMh/BQnfQ5ayIl9NWtaviZAGU53TXPHNnIiZglB
PzYZRieEByyPQJRpCYH4hpBg8Ab8+iE/2u37Tz2DPYDe0dPlQTY2tQjiAVQFJo7JzFc0tbN2BqBA
ll9C0IDgcSFxIJdxPO5OlL2+V7fprB4jervMb8ZSX9fjSfjURWvu+0lwED6NpX9Q6Et3/GftEF3R
3CS2ED0swo4T9x5qp3b0dWfZ2eqTcIGs9TJ3EBki+gdqpusQihG+ippV7vCrm/+kXd3Kb/2T+/QX
6U1b9uAuArSIy8UVbWK8h43ljhg3hng+KRLq1WQsBemouHaIjKEVHWniGQAy+KFYfREjoiaHyQ8Y
6EUTv8krqx7E7UkPKTSMEAkPpUi4HmAhmIN6IPU3NZNAVSpmzHCiO2nYIqRMPIpMdjZytTkdejCd
avIXSVyD1OEqwL7CXGGuERXiG+H8Mb+IvPA6ImwIT3jlHxqiIFFF1xh/gR4j+wtLodNUzY4WFgMW
26hn6yN9oe10jZrqgLoJEzQ+XDgUNVjjMe4G4yJ67pEp5Za8SPMZSg3cDyIC1q7TasHk8QFPAy8A
EoA/CPbDH/AEQAU15eRFisvbpDADqSp/rTcrYXe5ds8FF6dC9nCox6QsAItm/9CuLgePFUxCCjz8
Qiz5342f8r9mioScVQyiOe8LhPFuBB6SQHIUOfSXtccnHus/Dk9CDgFPSV+PZ1G9av+kO1Og+6qJ
QChHCUQCKvEPuOAxKEmQg43ZgDfAKHWPphkzvH5fggbH+v0rjt/MkhAMB515pet8TTaI5SzOGGEK
nhtM2M+CmPVNJJygQJSD6WoCm6N39cRyE9KMVopzJV2GHX9zsXVkeSWiYCa+1MEGGfizJz+GCxZm
bGUBItE2Ww8DipvpddFsMg1U0lKBjuGYu8CBpUAEWX3EJD6sc4oGjAYXrSygYgBmMMTYpfgm3CJt
WizW7wODlqrUbq3Sw1OggmGJxxTacIx95gugcI/HFh0FxgAxgwAdUOIJwp5Hs8Zn4kU/uXgW4JEX
4955zEGwqv2OSW0e3I58KSFEvAW3HrTzroW9pBoyChf66TPruCYz3ZcY/stEX39m7QxcZfY9GI7m
GDccF9Y+X2Ubw+nc8lWX3KJZ5Lt0pzrvDVlxcygW/sCfkpYMP2Nsw7a/9heQK5ep4y66p94y1czO
Udr+0NN225wwdb2ttM3Hl72oBeHFb90TJdele/APXj0EiSXCw3KIuJYIFf9MSYh53u/n+0B9YERH
m4P3JUPHDePn8FMkSdgdb/eZ1TdC29IRlxEjZgz6a2WC+QdnhjpCFgs5keYJEh3Qc67A4PO1MRiB
w2n5gGkyOZJGy1/kgLUNmf8XDDykBdGV9Ib8CDosqVN+5DXcRzfxT0cAGr4Z04hIjuoB9Ab6taN0
wJPcPiiyGOhLDLFoBCccAfwm3urfk/yWEIrHhEwGRCPBBLAZPypmGVRilGDT4U/g2grrj/sGPUkd
FrWCqaRTKiKCf5v5jTsAFpYwGEtnUDoYWE6BOIE3ff3GAgvMHt/K6WqJ0rE8nLFbtpCc9kaU89s1
2fMiXrrQ1yC3vCHGTF8rJ8EsOJQz7DUmTnXNy+PyIJsgVMMloeDPgceJLaz0CXAcPxlC5YKJ1yNU
GOrG1ItnWT7GCSXExJHVKAMDuP4KCQcVrQZonNFYOuiUWWNFclO/p1d/39noO2PhHSWNlhFg77lR
29m9ODEXTKSqNmUAsZZzq2Z3aQgrEMpwhPqDzc4e5zD7J84G21q4LYUCOLMbMQvu2Z+q4wQtOLNz
awB4fgGb/FQOzPZEo3cJ6bC51nt92htm23yfr5tttaHrZAqcpTrfZ7oKp9nIn2YH3B3veuEkTfwF
Q9iWrCd5bxCYNzRuiiZqAhdAMhFNELuTgQnivIEcPYVsUEukAJKVcXEyfcKJSARPOSBaAhWWTE7V
F5A3MTVIDVQ2mKjOPv+OG0Tra5taHIqwtFSx/43vgvNNvTroINhsM4/sA9BNbgKaGozx+3wynea0
HMAnOibRkDPOx9AvilkBQX7bGj5gru+kjansCD1QKRVSUlazZigPcCD8TrwS4mbkGpxrqEdIirBi
MSsXRLvsHioHqES+EXWDmTnEDWuGsEd0uPSWvWV0q7RBggP2V6QqXokAMLJDYvV4PSQsJgk5Z2dM
ByYuluEveMwEQxsupB6/moDrEL1yI+HzUNaNJ1xnd5EookBD1EOIx55jA3HPUmRvUTsgZiAcZLOz
m7spzpNWCgsrxON0hiDCgT0EEYVAKnfKWXojjjn8C28OH4ccgAyYNIAclPuW/YGf/lWMsgW2Z4EQ
3bgSjbTlDpcDZHZgUscQZzuu9xAbuaEk0+j25VUsy0m6/kyKrTo3Zp/d5Yhfs/1psAKV6d3IG8KN
eK9sWq/0qz8Lx3zhtXxM15dptE746+6ABmgLDs8lM9Ff0caAzwMhqAII+VXMPGT0kY1KAqED5hFs
C/91jla9WXNIV/mqOcSr8BztGJ2zcDfJ1d8yIwORddxmwQ/FNX4LfwqWj45NKZuX3JT+3lfaEKhv
ELmnpERfxobbDXq2ENiZbKKafYaSQf2hwAFYz7AB3Dxv8erd+Z9K/YDqyRspdbLI2WUT7GNEcl6Z
0MohW740djeGQ2YjugxeRsgCnEpeYH+MEYSjZBmtu8dyTzoRkLbM00dRmDFpMD+QL6Av6oNoi2eY
aBvmaH7B14dlAINQFBOpMEYnhNnHCpXrD1kv/fvkURZJR8s38SnQ2FlrCfahAdOe62zyJHh7uu/8
UQWZQ7bflLg3cdb8M24FO1k77Uyc0/BMkke+CKLcZ5YkO8TutDb6rjJQnAwOPlBv8aoEmg5NuqgX
3ScJnUj3dZHxy88vV4QK+UqEJkRWeCSbgJgIxH/igZOFP+05XLFltoz37tZfEs3VKGsaJvp80PiJ
qYzd+9i7c3E4lwhbTeI9ukTzZskZCd9M/jQ1TkQNVcPSGB8N6RgtQvMzKffZUn9xShCFVl5hYXqn
C3Wu/YeJkq2VojziWzzRwWQ8mmP0yJb1vn8EDF/Fqx6zoz/jj/M+5E7uyOufu3NEJqWs1a1/MLb5
jVFCONyZv7jY1HtsOAwO/9iaN5GJgiYz8xm8lQHmv/MJLkRijSdqSRH+2U/uyR6SJ2Ya9/SGT/KL
3oA3cG4aiaCZkhkQaP8DBdi3ygmlICFK4gQsdizOOJwxu2vaWekb5FZ9U9vlf+EXuVwTdhIkFI/z
GBODWeVJWegH5RyCgKRW+HKPdDFTcENqsv4Ljzklxbt71TcpZFC0UUxSWO6b19Ddeut4Dy13+Zlz
Mr9H46+cuGOxZ+sJQzof5UMsRzwMXp7u8xZw/z3Whp+5CgMW5/YWFRNW2io7fr+iohhAmvu7LNTV
+0UvG5U/QmiKkP2Fe0zvEkxOJn+XcFPt/O6/ynszVUb+Uh+9l80R8UQgqWyqztJdsjFQa9hpDjZB
yODqZDNW5tI1b1eHaIU2zrCzlTsmu4FzufZH6rLdkgtxC2Dwm9XJuzXkx+nYXVyASdAnnlajGHuG
RBeLrPURviXmFsut84cM3V9CreTYzguLvHLMnzgQtESY0Z+oS8IiIgHMMsEOsQy3koIT6kGU0U+h
pS4v+3zGvIm1Pu9clT2hbEHvcd8Sb1GK4IXQgzSJfcGqwki3ZIGqcBiAFMw4HveW+hxPRKbHn/YJ
+WkxseRV9afv9J22+f6luhUQwHJ5e+JBqdkK1/6or9RN54xfVLjQtNG8yI+DV4ybrszsrh2Ma3/u
OSILh7g/aNZqYcoPPurGfFcx6ZXGuy3zVImNLhN4ELv2RjUB1gPBFA8+UJFFMMDOJmple8MnwGIL
JXLKpKRyog8xA3iEVA62R+MOqsMKCcGAG1kup+zfM/yWW+zks4m7IOyTS5v4jz/g/AkX+Asf8WYd
0l8mPfEBoBuE0LyCV18enDHllDvEPgcyGAEi0h5L7Y02zpPoYxEujW0Jjs+eJARkC81o1xgx8tlp
nh0+XTK5B5cybupMGaTDDOP0piKBgrO4l4AxSxKu6IQtdiEW9sz4lLVIdVDxRSmLziETIZh/jpAn
qRvSL0lQFZyw5VhotYauzU8Kbs7nE8h5x+kK27mrAJp6tzfpMAeAO8N2OtL4vUEHgzwjOWN0iSH/
W4zrzXpEcYZTnb8HcpKVNitX6rw5VxvUzpfBXX/Kh+85uleb4P7ZlbtqlK9wiWyTfOexq87GjQIJ
iBb33SdmW3xrV9Tm8OzcG7fu88OzN34kOe/c5OcvwSTRJGr07iB7/DHIHgEkzylPTL18qJkC8UVQ
Q50hrjGiV39YbS7Hds9JLFNxS0k8jnjyyzE9fXb6MfgL/qJ7/xn86dd6rT/FgX+X3p/+pFaZgzR9
KVyZriq8PwVOwgCddeVa3POpvObnW8TXap4MeWC6Vzek1AOFAIDX7spDrbV5nmeoS+bZgCod6CXV
FwwzFUuvY7XUq8Rqvn2c5Ik+E1PaHVYkWRDgKfckq4RfLEoeE3sRW1dsVbQaSpvAjrrRP1yKJ3lM
RsQ+5U9YzTzDcv0HLwpclqIDK5i3Zq3yjuQ6/IHIeMhM2UFQdRF9gvpHbkrKfuMjErotclhIoDgD
Jl3ptIDUdkyXAQpBRMaadYH7zJIAbYOCyglihb74f3GvUPFEsN/SgLh+0TADliHBgH31d1+U8k2Y
hDXgBCYepXlMMQHRnzSi/XXUbkQKnZsuZUZCGZ+pNHA0wWEs2DJk2lgeF3UbLijR/qQVvKCKwQx0
5fPdH4T+ZN0k+iBN4IlAloTQCL8QRVeZzVzqT98maAdkBEb8bFAem1RDbdEbcShvXPzveGljSpmU
6qK0wZAWhNQQebT8XNzzDNkB36lH6E5A/yovA0A85iBzCjhZiByAR1IDoZkAcSmMHFONeht1Ex0D
Rk73NspOAI8unohgjuVzLiO7u4vH1AnmiGXNuOiA6ZGjLfWJthQp9PvgwZcRYBWrZCZhLuJVyoJL
8bwqGAGL76bNELIc09I2eA9iuxq9N+9NtQg31P8Jh95n1JbBFbyVgAV9IAIs1Bpvs6fZ8vEDBPp7
4Q+KU3eS/dHQIe9MHyNBk92CrwBaOSAVAvPtw60BQ8rIpvlWmPLiz1j0d+Q3XNDmD6nUqbGhVXfi
zapH+Fet6Zb8nJlCvXMpsOz6M2WMJm8vM6VnsYsZJWN+nvWz78Sb+oA6ULHjrvFMmmsPupNumNo5
eyPMZ4oHyVAfVhPVumZrb1xf42U1TybtS6fkZLD0rLCm6s+ENwt/80ZXgy6YF5J0SOxzDfNX/jLO
2Z9LAwjDAoi1YOigdI1MOyAcsTTpKJ8fMXMRd5TQtdxuAL1ZZp8tCw2n1MdvAsluk8OHzIfkfexP
qa8Nkul73CyLTTYV1fvOjSIEdQZuBsVhX6T8ZKjvwxbgliorqD7eFdCATj7tx6eLgSjTUQr4UADg
iUoNeRT+lu2L7+3+XLGORhTFOmFKaG7CuKA7MAB8gL0BqgYW0Ch27vBaXDUFNDAPlFzABKi2AauQ
qlOtAp7SYiqMAjmX6cRKf/2wJA+hYKVxCqTUKu4a1haf/DCuRCbgt7AT2VdxYLH/Lj0o85Q1xWFi
XyTiGqxMaRNyEGNw+IKhVoC7DUhDJVpZmcaioksC2X6SdWdkq5E3JHlF6sjz4ArhlQYSwqWjPLJd
2jRoXEETEpIcbg/CVCE2Ftg/UBzPg8lhZ0qKD08QDq4LdgCUTSB4qUCU5AcohICpb/L68lBOnBeG
MlCsFGeHigsZr2SJvJPTykQJQAZixF/1DLvKjWeCGwmqtJQfgSM/xEU/fbbVCcjj+H18H5gM6dxu
wPw8UQ6RzvKe+egw0WbSkunHN/1BXIzlJPQIdvHKu6tzefC9Vsfuq/+KHvrxs08f9f4zr6702sAz
gmlOZMrt8iI9uMZrtIz21bbadpD1AkpCcUAQY6qtfmzOOTW2lchjNThgkVkyOIaYtiAY9B7ZtThS
2oFzbtD4DpoMXkwmkoiEjx9BalH3oQJEw/9f+Us+myO/lTBuv3CBrkkqpPSJkfPpL6pJiW8lS5eJ
8Jhr3SJLRYqeMAJk/8pBN1dCCNFV1rFJe6R5OE5PRCjN+fNziO2+OSPyFd3LR7lOKQ3LZp9EU/xd
LmJZEiCyHcpPRONkf2TApEDRHhXXP37LeVFeHJz8QtpbfsFj48V8qP76HpPlZ//ZxycOVrlyR1sl
wU4kfubz9ScAkrRXjg0xDpE9H8A5IfO8iKiHMVkkYw1lhtxq9/LVA2wCuigQRbNT3+brcGI1QnS0
dloErAmZIWGYqWKpst1EY48OanhYpLCcTd2GYsdInw5IDuIKqBBDhmsHNG2GvalUjOHgZTHcUMij
Jum125q0BIkERGLGFLucoslfuOWX9Q+oF+w4yg+4DQwskBV80S/JNomb2des/rmLB4sslOJB+lES
lmzQftopd/rZ80VZIMeFRlZ518+gBqD+xQvSoLHS7uE2W6br75VvxHfpHlEBORp3+fXh9Mhm584p
5rqyXDoG+aFAFWQ8mCxu6G8rl0Eg4H84ZfTNo/cFQxh2wxAOncSEZdQhaXyQ7T4FBM6yb7IEuapc
TL4+Yk4KKwfNPoBFeIwMJPojk+MTYO2R9pNBA2/QDs8IbmAIXkv3IBhBdmUV9/5qH3V0wftERp+M
kPlt0A0Lzc40m3oFR1X2mAJHyxIG0fY7VIAH+neAxgK0wOoYLpnjcuc9en+i9CmLb8gH8g2bl3+V
7lRBSOvJ7zlN4fFyJmGdcxq5DDNOpaoxFxdZFVGg6WKSSIhhcnpklgPaZXjM63jSZdbxhg65YzR3
l8kRmqqCLNkx2Gt3Pi7aBySr2fJ7BE5YoyE8z7YCV6qWyhEQZMFu1PhesvjyxTVax+tiWS2Rwl4J
v63O8h0416Z1ypvmiigO+0qKUtMdjr5fKQpxAREgJXaVod028DfJDJg1EHnK4CxAc2QmbDVECGWE
tUNwCUttfOnVFPdZLcJG4kSCQgGVY8R/iQ7IbQ6Cy84gsG5E+YXMRT+5gC8qlQhYTt1ncZYPhML6
Fc5fRjAGEsRlBQB/gPw82InlPl4n2+6RRY914Rav4wcrXn+Vc3ebYQ8Buaqj8pJfwd5YGTv3SFkN
kCD6AyBocAqYVIpfWHLSTgorHTIalIJtjwofYloTBfyJtJTwGAeVkNGNvA8DR1iliAoO6e5qaWpl
UBVIPUNDvKGSDILS5p08dKUYZ5sM0F76oggLJ+bGQKqu+cZul7aKMDrEPGpPqKrUiJdMW9BQxPSh
ayVARVAzRwg1aihQEFgrpnp6d2FsIplNCzT9weJteIBmZJHSS2r78H2Y8IN7pvCAFw9Ec5xO7Uck
hHbeQMSB4GK3aGpzEvczbxEsmlm4oouppM7vdJ34YJy+jOCyAvBQgG7XrG7qKSFK55twclxTfdSU
K/DDPkp3EGJEbx79i8y/yAmXwYgfDY1FTh+DuTVojSa0NP1b6AjBYvNCmN0I2im39kF587PSD0ZJ
3CBI2hUwuWv3qLLDV8c1zPsDb6S4RMgoCljiHSn6OtW4YnouB1dQjACvBQd1DDBgvmmA2JnZebT0
NkDpSewPKwqZHFM69U6JIy87s96O3TTTF+Vd3kQTeRrt5Ze7xRbgFpSXt8cUMCkMOBe0BzdGSnDt
7GqSCia1MAmHPjziNtgwQ3jhYZ9BJsMOqVvOfE4LA0pzHdAN0JPoLfYoudlo4fGtArgDNNoxCTIc
isEcKEYo4taA1LPR+RTdAvjTqcxTFcSIYYsjs6Va++cuUc8eMPNnTo63eYuEmNxYvSWbbIPzC+4F
Wa1GWa7nQJEli9Z+4Xf3me6yM3gkjJ9nsvmRYMllSVjJXclgvT+SSCixnVt16Nw6jkhxPyLpZceR
EsNLIh/WbsYtAUoOdtmTVCDrk0Fa2aEilGaJCHwc7PmXI7wP7tTdEHeC6QU7wlUHJt7J2/FL/yw5
b9ouikUCdGXcKCrOkil4q/098IVIHdIhnWGH4txx0IhCn7Le1bti41L2JJ6pJ/4s2Vb4FChWe3Gv
gI67TD0iNtmkKwTiQdOR0SYwjobUJ8/hpjhIcDR7txS5X3gz8SreoS5eUIA1wd/By9AE+cLPoa4D
EvB9ZmeAANKWRhzQRgGyJCOg5vmeluAHFICAceGgDgo+ORoyXncmwm+DPD+ZpsNiFM4uR4Hoiyzo
u8gIy6mXjtSxOus43wV/i54EjMBzNm22IHhLJA6Elb7G+/fS3bL8pv62Ar4+Aj/SE7ZLjpTLm1c6
96/uEikcnCiANVo1y4R/7oz5Ona25d9SnZcTyW7n8lV/eacUtC54FPTcXLtH6lp8mMaJgrA5xyFv
39vvEWrkup2znGY10Ek4NpgrBdWF/8IN1zXcpLv3JjuzeDYsi1u5S1fQSJf61FtXHEY5Fwa0d884
uHTe/hkca3/kLnGbIKat8H3fF2h1iHsy7vomO1KAAKFHC4Kt9r4mV+Ou3fHseMoAYNUd9y20eUSd
hFRzjx7IQBvDRNiBwOQ7cJ+DOkYYZ+vzGn9WTy5TBETn5bwdeutgz1TiazRxW/BSpCLBcrmL5voi
/VPONPMS1MhniAzEN+7r8qyJND/IAVqY+kzk1nDlzLwHzGG/qfrTdRagDsAetrq0vNDt4Apz33sY
D4wodqzRzPBWEr6fVPYd+ccJJ8G7MCHNvX1SkzCBEbziTXkRnxT/cQCXA347hghBKZ8E/Zz/tatm
w287zBHGpx3cI93Z5/pOOwacDbY84ZaCiqFkEw5xj0G4LLKXgVGEFQJMTe2FiIkF4u17d5DhrQDf
Xh8WwmXKlbaZT7euV9qY5Tmq1/KgGTWgbRJ4W3WQ+D8LmMfvswSMHO3Cjc92CdmjP0YbyPoNpe0Z
e0RyMvZstvA37Zhp8QeqxewrAdWJZyiKjUBcWeLVomH78c9ONigRj5hIMWPpj7MN6v7MF6MVa6bO
0eEeUQNmy+SnbNqzKZiONS57xgaqRkQ64pVsLlpPwa71tbG8IDwUwikI0fT3F9q2HKdOx9K2pDv5
LHboEd+mTn/SIyv75UDyKXZAkyC/TYwlkPcBMJYCxi0UD4hoyJFyB/GVBbgoVXMqDkv0w2/Js765
GzR0p5R8NtKt5/iDYAgISQsANfIQGINvnsFBAPa24coJ7oT4A7gPiJIHWBZ3ylk8U5YYBkN/I6pI
wQoKN7/LFsBss2hFTwn1kV8FedFzpFk7Lqg3UcRYFQvO339IOrPmRKEgCv8iqhRU9FV2BNzXF8sl
iqICCoL++vnaqWQyiTHKcm8v55zuxrw0/p4wRfIBj8RVhFniLtGby5bH0G3bkve34QKBGPl9xvUW
gydEyIMrWIZYUlvMYcp1R6rBd89pewAqgFECmnRTjKU2ePFuJQUMvC9G8mIxFNyne9EYiUWYzjkv
jlPkFlTjzDW3wng13cRv0kC4dHQAzib3+8UREJhCF4hh0zG/KXcUm44JTH3dlRVXcYSfEFMpg2Kt
BMqEqueBbtP7rt+wIE+Ak7e+0A0YePfiflm/yGhhsajfsc8DMXK6zfMhR2X1JK58fY+ofeMxLXhP
y3E5/oCBlON4VY6FjH31v6ZmC0Gjkktu/SffQcbiNN7MVqcR2qhhtTmCNxTr//eG7CAITifvGVFk
PskwjZdBFX29zo7cecqsMObrdaA9eEOPo6qimqNlrgAfiJxdjddCls17fiwGAWLGn17Hf2KeKuvm
0Zkq2I4lL9AP23ERJFHTLoIOBMvWobbFFbnBk2PRbd6UtkVaIFf0Zt9sWJohU1Bl3SXIOhGn4sby
UNwYG8wvpngTLi7zmfAqcgnKcT2tJttFNREPQ6te62tuna3TW12PaRSP4pEEOj1JE8jXr2S+5GG9
Q3tFrq6e0t09Ijf0C69jkOlxztSIcysr8HPaeDuC/+Uh2yAFFrzPofXw/ogqxrItcLVT7Aprg8oe
zqVllLioM+NHuO+TZEJ/jUl7RVzVOGkrEFluOdeVBUHvUujXi5tO1B2pej7hC5LpgKTKpuVbAIks
7oMOxjM8SnOVLuJZcxXP9OF9gcgsK43OuOHT85Dzey1Knnqe0JHL760kZ1ZPyQTFGBgvv3gteDFc
ToqcDGJ6wWU4T5Ko5TfxJvCfowxfVOKRGyf8MHkbT+eIGaQlKlZ9RcYUH98BN2sRr1+QgdXuteNN
yLDJqPkU4GPU8h9evuAFeCcy1+Rr3Hcd5ivdvN5UcsA7xVV4KCJI8sBkUa9a4/yUnoh0acDqn3fl
iQ4dq+2Y2eCMioT2o8KU8/1YICnefSJM3H0ihv6zoLXhAmqS0ZRgolwI3STpBReAT1dRoM9IvZsc
ONpbNoUqMErHL9DpfrjXzVUFcY/LbB5KFgEVhwwkwOn8Ml++1quXpUxZxFzxdHFfkBV3xqXk998D
I7OGDTqg9XGrIAdCUWYrRgjSC0LdXE542gS3Cn+xw5PiJhubglNFpgi+euiEcfBcnRfbebYCakif
fcqS6HuFCtGvh5XfHurDy44Bb/5vtfQOj9k7IOqZcLWj50yzGcwr5FHEMDALMst/DotpgkGUPYEj
wrA9cGja8vWXz7UB+2WoY881F5ppDrmEYoKhgy+RNvPBcm7u2V+/MqiLnxogp5zRWBRmG34TJtBj
z2lvkI/FDPaIhl4YnHJyZt3mEwAxHG+1256UFY1rTq+d3TopBxYCn7RZJf1HlFB49DbYcSvgxooZ
/8fQQUf1l6GDxwBfSi26ICO9FYhXb7V1SpbybfaY/XQb+op4adX16XFjZKMq0oIEZyqukv6Acrz5
HE0SSTvbc4q7eoX/HQvn+0frImI5Ji+YLav2akxoGdEiyqIgxP1Y11Hr9OKN7jsiM1BsFuGpvbrN
Ov4dS4CpZIW9PTHvcFubcvMc9gbFlCZbS4lvP+ELZ/8av2HZChg2olwMt2oVXuHlmN7HqJiJkkUk
C037Gdx3bAveJt/pB1Yt25JNxjZ57T7sKCEGv0HqY8mkeI4onHeYQyIgcheP/BjCdlfzYkq4Td44
u62zI9IHISWLUTmuNhegivB6yPlrLCWLEA2P+7u3VA6eN5KPpKwJEPTLJuFH8WkPG2+KEUKmQ50H
tzTaOvHoHrVXOfCpYEQ7CvA/ctRcHGAdLkw6AVm8HaE1o3yiBfFK7HDPbswljZgn+MYcOr2zvs8F
xfhRwj859CgJkTaSB/8RiKCeQDjxHGjRg/gFfnvQs5BiEujMYvO9xMYOkV9IQIJVFfmRpDISR0jc
QOXBVGIvYgxbYjnx4Xdfc7XBjTiAyCDEDhM9PIZlSMZpJCI+si4Wj85FyMTwBV61CU3A9kC3EvIC
PsEfIQDzex1cPT+/WDk8ibfj7cPyT2QqCWHC44cQcfF47os3IqCx2F9IYJoEFrwOwYjkYXRVGci6
KVCQynzar5di89/D9/AXKpoEOQQuFZwp4peQvUtYI8GicLXiSC7jC8HV1633t2k8RGlOeLL1arik
e7gdEb/FQ9JLUaajXPyTR+vBfX4PIbuHXLwlQaQJ98QKaC455TnCPeNiIYoiLINAQcqXc4ZYir22
L7kCZK7T9347gvOaMIw6khsg/+hQveZ2eqJ7QXUvXAyAzyj5A6nSaQ2A6AOIhD6CCIvRmqKVJDug
+Pan9uErIuLleQ7oBcEG+wkABvoPEwq4BhOACuAKF3VGJy70CwwcArbGuo16jufweBtBfOZmg2qk
7BrHeqwObws9bByUUD1UMEyzYtGy37uWXQHeH4vd5dhdNaAUZzpi764RaeQ/6K9lkJNUJ6RvZJbd
0rgBiB6+4BukYJN4ovl3TwlvC6SCcG8QjTBs9cdAgwhlCjPFj70Q3lQDoETghdP7GOWBPkFoMOgR
e+/1wQDH+UELuzG4h7A90D40iyw1micgi9ZpnCCC/LyCMKnWsKUPLtyycYyXzW//icOZ8Gx+y+mj
1+UScUEI331Z2W1IRnUOVtHdJRk4lvFA18MYYt1oQdwXogNr1P1ChYkzqa3BTsS0lKCNBCWJVH7C
dgOb/lQZ/4kX3gZeDS00E/lETEFhABjRV4hdSN3vRJ1RhjGFmYKWg2/MV/BUQEIQfDSbpz6qN69G
IkiVITBUK/FXUMMh9/E8RyhbUitHmR026seTIcBhv/OVtYB0d66hh24cIXI+Q76kh4YHwUO9Wg85
wbi5qX5sLipaSrMgneBr4XcpyuJcp1BR7bCmzoO33qNdZgk1SJKYVEgK/zyiRzp2FslA6nc/EczC
bd0OsvUnqsFSAHM+f+U8m559+pNOke7ApelS+IkQnoLQyx/LmGDzi/HUlkLf/uCRz19CpMkeHdUm
jRaYf9mIvqPvOgN2HJz3zwNOfUuavoq9bSiR7udE+k9tHDFJEuHCOxhPaBbYH0IuLClm9BIRTVAE
0Hgynb1/hRAoQdiSXW94xzPoh9ciX4AOXGdPgNuKmJoraLfAMiRQzCeXQQ8YpnL+x9/lWMN260Tf
DFkeJdENQACf0iDOJXSimHzRdYi4vdtIQlsBvLd+PimI2CXHkPC5ERIyk9fobn3EAUWi2jrcd1fi
ySuxZiVIIPafNhAcNp/nyTsQ6KlnvwhCHpiTLlWiIjw+/yH2yfZIcbL9ZY56vV6WIXDWMhmou9ua
aOGNQ6Q9wOw7e+FHJKCJj+0VkW3VNaiFomPm/6CzvQIw4VsiSL7JF/x/nUFiUAYBik311A7SA/IE
6P9KEdaOGC7pSisHAjSG8/KC7QPjcDlaMIJ6BV3DTSLOApUUKRyNC8GwB+AbYCA8lsE+FACOxqst
qOVHNwAugTK/VAh+6KFK31eL71u6NPSCGlIKow0hLw1KRT8HVEHISEjLvUT/yRFz9zkX9cTBNqmK
4pB7eE8KOX4oJ1o3oAzkjYCeEFDvA+goncW2b5P3JyjMDvUI4AWouIBWFtDbBGrP0ctDGjAdumGA
sKv0+6spc5CeqdLmxYA2IRqVsew3VPgGfcU6TKKUSLQvoAlzjQFY4V8AWWBxbowdpUUuDSSQYxya
Q57IJ1MwOX+aofLSt6oPtk3XyHfbACz/QN62DSBoWvY1oufqspMMqphpQZc9V4HEPdawKUTWxNcC
4jUIYWoRgBbUZDfCDiVzhRcfs9l9kkGIEuCeGNgCJ0HJFjEh/N8PbiarIRbnqpISJCf4tU7HLG4I
FrlDNGkoM8pwzTO6GJDorXXruAq5GXMGc7v39NOG09Qd+l3QEo9GbY+Xz+RHLTc1rOXd6oZtdCiK
TY+R5Os+nzQbs1LkCOB1lLl9qLSSIp/i8GAfS0r2JpBDXkmo+Z72li+ATl54Tko8IDQj+GkslINC
cimU0/V4G8XrMhLZ/CeSBFpddBai9dr6ygrK9T/lXO0ex3Qi2tTbupygqB5sqTbrrgt0nmIdcZLI
gtQ1xPhnjXqwJbV8SP9mVIAC3RE476VYrNi/cfY1rXxIQoWxEpxVoIE8UlY0vrRai+dItllBvJxG
11FO0sd+wgDROQQL9YCcK0nNiEh5DGvDDhfjQcgHMfxfHf3jK1snkj9Sp3IHafgSljBfsL3YdWCd
fANHwKpnH1C9RDbaBHtDNtAUywZRSAFTk2usy1qj+Wz9pBcInJFzuwY59Y0vv8VhowbpOokuBU/s
j8uO7JadXdECV2hFcjqYRF6OhUGeWBoFWwnvTM3uCuObonf8rXeQRbaRbCBpRURRNQdlADqyFYAg
f3JYdK9sEvZDSrEF0TG4EL9/sMyupK4oshE5FOCNxB0yD/bRNGlC+2bcsGYpKrglr0zKx1N4QXhK
XogfMR/waOrmvNzucgREiBZfkvXVGAjk4exsEhTE4z/7Q0J4/9AQon8GEdpkB/6eI4b85BMqjqPj
iN8rZXonC+degCMvLhOhjwsAXx74wePXGbeNa3+J3ivV6W6QO1FZRsdpRPjz4tAedsPOGHPEnkp2
WO+aHkCSRreRuAtPep7oq2qRzehJtHrtOqf4uPkJExCNk8+T5BPt86f0wWS5pCKOF0EDN/RAwqKe
+MIdYRFh1HhSQd4Gt905Ia7v8br3CQNoAeJvo9uRRX+VL40FX25H5MP8j6rgs6jfLCnehT/iPZHm
X3FQZ1IR3X1jLRjowIREwDpE6JTG2kr0K6+ao9SiTCEsBiqb5bFnX8z0CWAn/9qTc9gZoV/xUwl3
N1/oD0mKP0z5+mkk3gCtKqCXRuaaHVvoQmgFS9bVWlyJGJDcR9c18Es2Ejxs658JKa7rxg5vOZOC
BogGu/Z0WxA+QXghRAgMhDTO0c6Thg/JoZy7gDokgd8AtfSC7qGkSejOfz73tsb/zR5HkmfxgGN5
tXqqBc8RqgixCABwzAY89laSgykHJAwkxWy57Zj1gDsi/umJf6M9W+9m4OAAMYSzx4XSVwh/8vOf
1OdvaWUzUZlNJOUBFAuZKALg97iHX0CmjmjeIVOwSp+dulAXxEp8ImNlvi+YJLr6x/p3PAj51hdC
Qh7mMI+0EEUIUpKBCyb4iTKK+5szKR4qo87isVZ3NehZZr+H8ep64MIP4pXQWC/orrsrilSwg6jC
PMJ24DlqeBsuhpmNWsY32PpwOIutTymSC6g5AXNEj19FLSs2K11Z35LEe/fKiXqNOrpFJVixJNzk
E7NI9EGUydfLH2w6Si+NPh3Qu4hV5rctvd2NDmPMGVJITEot6heFFi1BhGrnk4wFM/rd8wXoQ2AR
+nr0UxrJVNK/p0ZPTEk2lYwd2FXpJIIsDKl+scxQNn1Nquqrq9NG4skv6a6LQEBx0YnR4Wt7tb5U
7px9pgfQKYL3oqNDBizJzAC46/39702RQMegR8r16VzpzvlCZ2KQVPWkWS4TA6RiVuUddYtfwTBu
mnueRlV+G5Et/D3FuhCh14aJApaJ1nytVYv6DL6vUuO+uU4J/muiXXqiyKETiNK8muYSUCRLjufS
tRLUcfTkJvW6Gki6AYMekJrSZMW7SIMfHqD2H5yFZjJkeYLip6ScZ167ub9sEEVCeYJTEDdnYO7t
Zbppo6H+/LX+arKhUvS7ai0pCuI8tTao5Kdl3vlt0goA9hXKlYp+SWRE9kCeIncUFQLSWI5nKw07
Ygp5pD4vhlzYemS6EA9XW6gEcmqLUkpX8mMBNITqI5P2hRKgwXKoLxvzu8uGBamQADoZtP7Uvwql
85RCuBQKAJgE1gdOR3gOzgBaa3j/I6FN/7j9wt9STiiwBe0TIHLRTe/fy/zvRcqeb2AX9lyY7YgO
SNPfH5d/bYCEfL71QIjpXrKMh8WefNpC5FqAAW4602qVY8ixh7vGCtXkdfdZlWzA8WOnIvXZFbtk
1FldJ9mue1DGvfF5po+fIGcnZZztHmh2SqN7eC5eIgR9nshYO7SAOtwWvXHnkMz0Z7+zqneMGFpc
jgpW/9RapVCNp+uuPlF/pyClwXj3+hS7Gbwtz2+eSJi7YHXRe9c7tTAQsw4q41My2h4+kmLLn4Uc
PJlYRh00wXIiquMUnhBB+UotmeXaJzek2WyTXO16Qkisz68omL37Kl1dQIJJmnmD3x8z/ThDDfAh
BpeGfPQcIGGmSI1uAMiLiTL5iTZHFEoR6ioO0poGUTACD2aO7Duzcs0seUSUN7TCBN2bhpQx8Gok
3unqS2tKUu/1/8ybF0XViYaSooEWnR8aVEmiyqGYJtvDqI1IU/mez/PfmQpclco40uWfAUHvDUfK
T6jd6dTF1tGtbkFD6n77V7skNRqKdOxA4vhf6EjNg+gbr8zKoC0vtkA0if+JOUpYoefUNWpvQA2e
BRpSUqJf/GpFCLN/j3D2fCIT5ysSUs6Yw+b46W/wola/duhoF6lA970DvuBzIqeUxOKAVA/Nz+NI
h/9dd9dtibgBDQPlV116boh4H8m+Om/taGksVp6iKUSYaFAOtLuSndClvFNQ4/wv7go+TPkX25xa
pe8S0OsnpqADx7iDPv8TqYC9nwVwL5I0vDkw76mEVm8stidpftZF3k89wiDxL2NeCuySPDrfUGbA
caCvoHRw2KFQPGjiOIiUgVVfwKqfsA3EKRV7gjzDQH6RtYgxp553E2NmtP13We+TEFwLPOwxvYG2
nf16j+lO5t0Rm3/A2yVjAO3rlJroGmPEfygxmK2yr2XDsjHZ3L9aj4rpuvHheuAyfYgMgQduh96P
gELHjZqb0euQcFIJpNndXy1QSRjWpWrk0AANnn+OzQ0i93oi+E3Dewxax2YUL0fxHkV8vARHKdeN
IyBPvPxO4v2ToB4R8KtfYdmCbdCkh0tBnbjAopgOIETBLcnBYdXu7q+gMpD0+382X0gdVY13FOqO
kIHjg5iEkuZjg6gEjB7iEzSRmcaLNuCoWMOECjWIY9BCJnAOaQyHYH0vlxGJ7BSNQ0rDALDI0Wti
l4hbMZowb6AlQNZCP9HsnBiRLLb9i0XJHASRB7EmgnshqhM3nU6oCdvxWJsKqc6psXiS1L94sdac
G82E1Z9I5zYVgLI32c5ao+4RALB7pD8JNQL7NmJ4OO5JgUwG4z6/Tq9DxIZIWeBc4U6ZI0SBmWRU
QkgC64zOA8gPGMNsKc6gN1EmyTz5u/9BZ/NardFjD6II8PTYZ0t1TTBAVQX7iToi0in1V0pENsW2
A6FgIxJBPPdEDcUyoZtHPOXF2CigmpNsvz3eljyR6o/Gmr1LhMFW5pO/wT2hIQc1AjvCBjz3IHXb
o4qgn3ehr5bbDVqz1kylj8lNuvTwGhwWFUv/c7vzPFtSIpbt+RXa51+qd1v+0ju+B87qrGvKDTQc
We3lsOqUC+7j6ZneI3fn7ryXQLNTFnSY/v0Y6/kXl0yQsvwxpVS1L6V4CH+2KYU9qACghY8G64H1
Rbpjkpf4v+dCm4Q0UoM0+YqXImyqgPE4SfJOFmtvhxlnzf+v8+AKYL44ZZ5X7MHKcI4EDlSFrdmo
/ExQ8Ee4MMePApy7MPjzO7GBGIJvnx4TcA13/sU2dhc4mUgdwDrZ6Ht0RmizlhAb4xQHzG5FjwB4
VFB8yf7Fd/50CzjfsxSMCl59H6Pxh8rXlyxr9EUwtEPcLToNyoQomqT6hjsMokz49yc2AFW3FFde
5pAPP2Bajp6uVxScYWEBQ7WI29SdXZet2W1QreOlOJqWlGmMHjRq6XrbEZWqYxgEaDDkVUQ45Z9U
kKElQPoEJkfiosLOyHmn/J491paj2yPcpPkuJBo3I99wslB0YYq46EHs8JrrlFsB2KJoUzB5Denh
+OzKj9R3/TX+UB9xB9C6FSLWIlDh89qVDhBYPs6WC8KpEtJSFsqUd5NlzXIE5r3MZXnzeixYOlTt
CWwhK4TtQUIGVZeNfkxzZ0fhra8v62lNn4BV56+efr0fdHo7PuQpiLWLYznJ/dYc9mtJysHpMYgQ
k/1cC6fRHkgNDBWZAVPI8APZDH08tHNUoFNooOqANlyKUuE9bM4qKrxYcMPz5rlnLVGxJ6uJY4R5
uErETaXGpRZFnfSdYq4etWC/K6PRiWpTTGsMNaJ37OtG2X+4eJTPJcCGfQoSEeWw9vgjKsIx9Fxp
VIAv6uKuB2UpVeucIDzvvBEWFPE9EInFRzJq8agYMaFZMWDRG41OO+CSoM8rnQrjypWbs+TwTbSZ
Au0U+QuiGYCbepDCdHW92JYUlSnxFnwT87lERiNZ6NlHMoBq5Y50sUIUp6MIkuJVLNsvV5TUiUQI
evSC1kPQJhGZXfAAqD5+NhBklzsmiiKpFpQrpxFx53PcHH2c0R+IBCGhm7NAQhg86VZ0d7Zm8oeF
mAvRI0FxAm71ROlGuoUlFav6BAnOvNuvJpeaayy5ZJw8Oiuh1O+7fCH/BEs+IyAQ8TAVDPgkfSXV
wE37HknDKwhZ1Bui4ji7NcoV+f+D6IKZKT/dxzmi4x7ygoJ3BDEmz/0GaFs4Y1k6KB5RzYioAtNL
eSmmhI8voYNodEj/CUlQXCG8bMIDMhmMLlmiCZJiK9F4CZwoDlo1hGDNeKfzpOsUwdbpcFyZl3I+
7+AdPGbxCN4y6vhCpBcksCkIxR0UG9r1J3qQ6nupbgaYw82S+bui2ci8Isg8uQLP4Bnki96w4yjD
pt3+SUvED6UkqiDyCM0Z4M41ZQgt6ofzRBlSju2IskXupqhhRPfyDGpbhLQ10OlPR4DAFfQMIoCf
+IbPWBUu4CsCCSoUmEoGVJv2QwG/TiA4wNn8hkfaB34CYgXYAeQHgyEQZCkjZ0Hcve0D0LCiVZJ9
QZD+CzFiUL0f/scf9A4gN/z//BUXECQLxA+i95H34U147/9fqxNvVspDLwT8v2/4HYfIw81D8/A6
cTzgcrAXC316WVAf0d2IkO+9QscwfVMZ0RjHQWOcrYrD89DZtDbbuTbNVs2hNpVHkP1RerFpT5mC
iQIwl17U6QeMTLCs56oxfh/QWTx7gsuClPM4OD4wHT+Cvp25YvARlPqd3gKl8ej7wI/JiaeAh/2X
aPBNCqa+eq7aHCKq59X70Bo3nNa45YTd8WVHHfrvNlwEK4Nk4BQBT07AUnyW4GNnrYMIu9dZflOm
jNz1VCVQq4e08Z5SDNKyryifGjTHwAMg2xHVkzpWXM27Ot3JNaRroVv6tf020XZBC//Y535tvs1k
QZ9sTjQOaGtuwrWZidkwL6PnQidf8ipTtenpaJ/NrkW7egv+iRr4j8GkAUcJOtGX/vBh5iQ2MxzN
OERW3orywWX/mZT+NeDMJjSEQDB3HlN76Fckrz7fzFuj65KYlAJHxnXQmXSjWlS7ByDnnh6cGxTZ
9hGK4zl06xrqs0ZUDzsbbaqGJQ2LyFEGL1enz8hI8RhBNNRHtGN2Cnsbqj67jziyCfKVRp0TL+ox
Wd79jpojBPnMKLmGsfO05SZuWiGj1wmkRvny5tDOqv8xb1FGCcp4a2euOmpbX+fiaf57cR/FxBcD
xc+91NP964TG+ObdfDoPBwm8nVtvEynxmMm/VslFSgeNCbP1nNpuYBcAkgjcgcQHhM4mQnN+nw/K
AY1IqW0Mt5M4RxzPbNBe0Ig+Y23ICi5WKl0GDXXznaqTC3lbpHNxkoVUnCiuyiVO9z3vwjFoVhVc
RtmiPX6zPMf0kRtQTtiOKCo1XiZTbyzNooGndzcvds/L9+k+H3Ssp1laYlEavjbsuU2vF6Duf+0r
l9l4Rsem07WfBrrDvBSnETz9t9NwldF5+Fqi/YeBQcbvMRnLZVPQIJl5aaYSvNyzTZ9SLkzDpEdT
UPuZ1TEV4/rj7+m0YVR2p2lSDegxAMFkhox9869W5iimbtKmmdfRve7kETZc2vxRRVpBea9yBi30
H1Eya/s002d1nm0leF/7veDlN4dsbb83hJDDDkF8OjXGkjmZ4Zd9kQ50s2uUg8yhabJ12611/2vd
rKeThQleeKxSjsp0TvPqZGbsvc2WIQqjJs1RKDcJmA9jPJxqWbp0DPfOezVs3SyKSTwa9nokIKLA
rk4IxXRTWqnR9+Lja9OPkw6uDtfBBPTw9XFvk7BgvlZhKARO3IlyRulGn/qxsHPvv1yG1FgV2hyU
3aTDDlO10L6cJ23kXZWfWl2r531cdcDMUuuGvNYtjNh6ONwHt+3RsRhjBEW40IYt50tgfcFNF0Nx
0hrSbVI4mi4Vg47HIC73PE4Rq5D9cQoAg957/bia7DJuu+5tq+N5qniJ3VrKBW572ih3aapOiVML
2Ryt7VdFCyVn06YB6rg9hYi4BirbiOZ+3JSGmdUm7Wrd1E7sR1gOrnNtpE4aEdRKqI7fdoOnxpiL
khURKYE60YOnrXHFLtEFNOHsNvvItZ12RM2pFtHahHZOWlS4xUCJJB+jnJY+e4jCna31CHvcMmbS
Da5BC8H7JcLpvBbtg3ZApw2Px9xXJPHelxuaG1wA9+zIRlbm6Yq6HGIkYNR+046lNw6krs0UIYcW
SAxvNppHxe5abQ/j4t241Heby827UiXD07JAmuBlAVRTy8mt2LsGNAlEOPph+9OnkOEEfmZyS92X
u43aDI4aUF1rlsM35jELH/NbKAfewTB8kCJ+baE6eNWOs928LBqQI/nMbJphJUhPUQA5qJEshYLJ
WeIwK+DX75N+70blpOMWP325G09sNreLsiNWhObRDjyinZp1Nj6ebLDP4ENDWDYmFsHrvvrnPfbu
ve65DQ5hGyrT8nSOaHbldC052LZxNhinGonVoP2fdWFR4D+s3P2ytL/TJ16mILLSflI2zSWv/qX8
lH1MGQ3Wp5YM61f6uRs7Rs9jAqipuPIHT7RnKmtJn8KDtqftYXvYBLgLsSBsZ5ZhOajcq184mvUJ
ek7b0cbUnkc4H7yRYt4cJjO6CBg7siXM85DaaRdviGkvraYIjg0QCIvCKePm1auPz/6X3zs55dXU
Lr38wpYtoqGJVZYZuBTy5JbfPkBOER8G6rgVVuPvSAniUB89wixMKVrAEA4oKLMUh4GRfu3nh1pn
8BT9Rmu/M9R8Kuq41Aqn+XKTpXg+us70gM7hznF9oT7cjiWW1RB/EtpSvWQ/7cuyFW2jj8tYe4sW
iFHq3b0Onnfc9GuI5v57ofsNjDq2yX8a8JS2wjo6Dy9m5nAjWT20hjYr6k7gqLya7yCKw/T0JnKR
gEYZlIx/ClrhjbKQ7ZiCO3TdCA5phJEQF1dWd4yxmjIEzGMeRp8OUrYcQuug+TVmSq42nTlZV7LB
S5xyl+vGOF0ro+wOJ9qKegG1ZbGjMxDEyBxgB3kJUywppVPIqqmgsSqDAnBMwNWpBrEf+7fwFt5J
LbkXbDXGeQwhxQdQQ5wfGEb/ayTB21c9LcpN2nnab4thDiZo47IZVkOm2blPJxlmqaF4tJM2sCtj
ZfpbVqZcgg97gY5WxNqX6BzFHoNmR7FTcZELB09jiraqNwasBoTWfM1gVmRYufoo39/3jckdS6IT
Vz9Fj2IxRMU9z9/wdoxDZXvDSf8PeS+LzkYH3iN0/fk62dtwsk4etA53r+2/PJWr0IE4MSm89z6O
xirXh+qz3x62xjUh2dn9mhmH2KN4tztX7JdbDvTRy9VGF/zLZxwjT96GIpfRV0mk+jp/dwu06fl0
H+TujWuZmG9HQ2WFQWG/hJTjNUdNj8vBTWIgAPaevhGTN9jbBV2uZifIlyURuC86405Y+h2L8kY7
Mx6W4leB4qj9xHw4Pa/t5e7HwaJxdC1/64goh47BpoROit2bNSEhooeT4s2pW1sqFC+xSS4gQ0Na
39N80RUv+rT1KROVHdVok1ZJqQvjQDx1TWdji7QJXK42H55OUI7KRPx9RTjmYGCxV1+r6T9P8e4V
MIyQUAVL6V2WBZ23gfzHbbpuTF/YFQWrxHh1Lw348F5B7hGJ9RkEYGHjLIkiYo9wXB2LTS9suHri
1SYCeCpP+m2TQkiTTkYGzA6DKp82HRcMyExTwE8GuBtEuG5vVtINRZ1qHpPCuImV3+DcUiJOrkLl
ZvhvmrlEPR9A3WKDsl+oTbboTm+TV+FM6PPi6MF3xEa1RcAt1QaSr5EzGh+r47xp3ZpaOrF2bNFE
0VKE7qhREKrmk0ib3UJQGYe0XI8+TjUuiXMaToo102ep1XA4Hp8i5q9d4+If9ncADukAMn2xdVbX
POM4YjM1NJPRDya1v9huHDW9ZC8LPTffK+wFlUzjFpljbTL6xWfcTkBXW/eLfgpjdqPjDf4Cf+3G
QeyVHHHXefxyaXrzTmUOITKdmE3I1WI2SL/LoXXZ/vSUYCPHu9aQjszTs6cwEc38SKCHAX8NXrQE
3lMKyj0IGpPbqhqrOuYqp71NoNGFq/IpCu0zPSZiliJaPhTHI8WWMFrsHb3cRQ4NWX8dSWlJPYMI
NztOZUA0W5lBWGfA2ZhPUyetkYqLh4e+RGFBqrihNnfpESr8r3CH3vbNU4YvNCSsdbw30MArInli
j9Y2Zf1ENRez43Zsxn1g7w2xi6XbxaQptk78HQdNlsWD6WyaoU8b/ptr3QRfVKyL0bbo6z7WxqWd
iftG9UvxMG/RpiBCmgIQT9X205QkoH1set8pkovKv5L84De5klV/vgN7sy5eYdFA6KT4d8JqXCkx
+ntNpdqZBJkaV3LrzOCqMf/6sN10RdF/uDJJaEoYbSJi6cN82TRkcc4tg3ah/U+fHIdQNjPRHDLm
6IMI4UvdIUpXvLZsl5f/cZg6+9/Hksz5YuHO3NTKrOzG8GV3+tDA/afBfAaCvBzp1brn8UFAZV5M
td8MNQLsTsL1ovu8cR/VFrXB5tZ92TVLQcWk0wIQz0qMqXuxE5O0lf6bMIZ7RoDVcF6+NiPDy12E
OCyct0PrdY4cYWZAaGMxwVphj9DR3mQ6YgAhWZq053FiOKpAW1zdrt1y3yEDhO/D2D+TF5ZuPoi5
3y0HDAWUBNwRuh9hGmecW5qHeMt5Om0Dis9q/pwueSwxDyYPo1ypbmNCuqmbnUnugtESqifR1/5Q
+a/k5jYsQZp6SNcu1A6W/m31tAu7OeyMM7JluSbsZwxW5b4GZMoj4gN10lwztnZf0UqMJLBrQGK6
Wu5SkwHYzUWEREO5SLmyNCB967RhYn/IiMUefXcSZggy0o2BQ+/v10bWYnOt+Lj0tyZtGgYt82Uu
s/6yZ0jn3dTY6Bwy2Q0BLGo2LOB+eOdXW+Ye0TNQMWgX3qe9KauBIVkYQs6MtYFbN0toQ69rVEYL
MIuWpxwn8jdWA5ynceackCgZFVkOxtC8okjNcZVST0SRodXsb1Am80r0R+4zmgKCnJPrv820j7Ce
Zrg2/UwNlJm8rRhJCTP24IYG/SXtp8UsKvtl5+YfjSsI+z9+7NHn3YCQREqD5gAAA1q+X/QPinF3
aJtlzVjQNjbaLQ1JbKVu6WMsjrusPwWAJcjOeWOOB1IURycXAxy/rxgJLzP88O7tXwz55TLSgI2/
YJIVVmdP/XEIE93/dX4AB8Jf0JLFEF9OwQinBvhhnq0EQcMeOossoUHMxIQi/gajZTCQj0q4r93w
ARvGr5NKAEznWMLPLUpaKutEkZTNpPBM5ZwoF6CYQDEYzLwm+aEAU7GYl+zRJqw/3ACj+ZIk0IiF
w2KYN1XOufMH1WqPIJRMuZV39zXJ+5mNMBgJYQM3FDvt2ZO9BV7Word57GXBL35nYMGNchSp1KMb
AjYAhZoFkmx2TcUijDCvoDPw1T0rGzxd2lSSgshNrHFpYiFpEW0eESyCtDa5CKkDy4KHYwabQasp
Uk86dYMy0H6CTU7YYcCdE3Eile2jePFw+v0jXRBWGdkT5ah91SfMXGDRuc9SdtfrL25Gb0TfKBqf
SB3fkyUm7pqKQu4jLUOOqYuk1KwDsWaVfz9tw5ZTk9tJiQG1opxdkxItXs5kvijZSZNDzy2FOAED
ZLDLzA++j9aehcnNM3pRaw2Izrr84lceHBe30YinV2p8KOhge4jVfq9fvuJewQtqyhzTDfAwN5v0
jfQ2HzTJrRmH5FFSb7V8dXzlcuurbPZhaAkj2GgXlXBoF9WGIILxI8NjAA93/m6x1g3qnb2uydV2
REpGx0rcOUW+7JXklyGzMjydFdEJunQLYx68V7uUj6AWgoGhdQWQFUyjSo0Lt4Nlx7Ym7abLA+4J
+MH+aUq8YqBTlZuElK2wQQEEp6UcKxL/qw1NBb3t0qCQYlTcls5zIBNQ3divPk6X63lxXyxHricH
1zp2Tek6Sm4q2Z/1kACnslrsHYHggbmpIQQYR6fJnaPtFp5YVgXzTll1CnaLvthAg/8NwhfXjeQe
B6R5dMXosM6ohONpbRtxGhX/UkSTs/51+wpxapc7wBrqNLMh/Y0BmnQDLYPR6veMvyv3JjZYHKYQ
BAT2/NW9vzpWLB061RkZy0IWCqdhnJ2W12BWh0MjJLbWhnU3QBvNJv0G71lCaSkDy4mGGeWDZaMm
WQhiXo8ZgdgVoF96e16c7QyBF2FXzGJTDBQOsqpYbJwKcILm/bDToFjpmEuELqHEyW8yYzG5Ndmo
LNPEanFk/2g60yZF1WUL/yIiBBHwKzPOZVmTX4iyykJEFJnx158n7bOjb9zTu7ta4R1yWLlyJeAS
Xe8OhOZQsaWac+VS0PzJvaI6zftKw6bcgsojwMVTMprQA+h6Wht5UVo4AqwbL4DUkL0+QpjaQp3n
mI4cIxhhRBT7iHgWVktABTHMOnBATzwljb/SrIRhfZ7L0/NvTfvO+eaSsbey5DTF8q4ntg6mDWeI
EoPEaPiI/R7ahn34hE7K1SfG5vJKBC42SwRqIV1F8hO6yCIJVqoR2JKfhxPSIAl78fuhZHP0KGOF
bkHPMS9DdQXpPUAZgpP3RD74XTE3ncJ7zAhpeeODNBhISzFjV3k9WX12kB3eN6yS4cXc92eiKTmu
j1A/PkBzqLTwWuKXECHET1XotMOJ5diRyoC3wmtd3uw1FLZAjjxTB90ph+SAVK3EnRPsAbYwQnIB
s4RkLCuDnoDcUFfnsbgYQW//QOSPSg9eKq//YMHQanx+J/A6KQlsOPtTNi17Ofw7svqs5/JiW/kl
dvMSCJApvmS/I8Z06jny1nj3HbAx9+NM1kblwhUVBs3ZHRDjwoFPyBUKt8bk1e5ePNKYEyQu686m
73p782PYnU+53T7yQlRygykfL16VuPuldRAac82tBWCWOVsqsPbx+FG5xrpyYeHhoWQzjql9WMpz
PtYQHNjqxpmG5iKzP/kgXBbCHh7G283sFwrG9mz1+jtnvqYtRSh0cHh1KIYcU3z/lqDRpgBiW/YG
b8YjiWfSnIN8xed7wWc8vwBPISY+5ePJLvlf9kfWkeEm+Ir3d1O+tUaPBGY0pzMHJ5FwD47w02mQ
vDoWzYXGjGyZ6wXHFKyNPSN0TwjV5TMhsVIwpWC5x43Q1Ee/Gtb55qDGOJ96WUCpFfdGjAM9je+W
80vHL8jkJUChieCIziuqLTQrsDJ0lOAqqajYsH54SgU/1hONSlhmvJUsAX7SZrkUL0PFng63KCUM
KsLUqdidKfeQww266hCxzzpeZI3OK4GLmDrDzheyHzRw8nzcO+2JCcp6EKYQtfJcTgvlhCx+zMOO
nMMaTBgrtX2eEgn2xArC8JUVcHZ7BIqIcZSQ6g4GG1WM5/EjQeGQsiOcAy8FSL4560+QQFIlePEu
aqLYlrFs48kt5wz2Y3UUe0elgL95+AZ1kD2xFNcnQn6W1+v59fXwDF/1ULB3LHZe3vQWSB8jMg2U
seUiSlSWh3g/0ZOZ4+LsImRYmYMuNW36QiPhZjo/dGy4FtglclA2hTNehMnG/BVQ3Kx1Pmapez0K
ADXYqxafCkUVmWzF0yLxofJ7XgnJhbvTBNilEIgs2IsJaUgGZYFkyawN8ycICGTHG+eXFMG5fbDA
K4Z8cvAxq2zjWrwiU0rquawpxP0dcoOcZbGRAkiLEyzdMbj/JJJ8AG1Oe78++yhZrKAf5GTuxu/U
a+2dmGiW87ihKckHBf3svf9yKfqRuMVstjhcIAD//k3EIjeh8dp/QXYUKR6EN5zA8XJgxpW9g9lp
txT2icvFzKOcxPvl9jvUM7twjMNg/84n2Mz2+Vc7OWLP8AQzEImHC3601+C42wsML2E0HTs+YAiF
jL/5uxyVhy8N/8bMZIXkiq85putPBk0IDoYrHwQmSMBeYN+R0v0xoIwrzQpzlSQKoDcWG4w0izjn
Re/mYsrkMX50d0sPqY1GNVdF1u/uqVEuITqVGD5D3MwlwB5fQdRbn3idCvOmBVBMeXrCJ95Um8n9
0fZn5/d04068/76R1UZn+xdS8NMj6mITWXgJcWmkCnKbm0IEhgUUs73mjbZI55BffXk/2D0JEv9t
qPUytQ/iBymFcZ0FjZD8KH/lyjFLB6gEXR66GHnJmLXk4tFQ+CGhDW0f7AEKYNxUrPxb4g/2G+wt
Z/XKLGD+sc5wYb5JdopPCrA1cgnlbnUrWd+laWfv+wgpnePJjWS5JebAsS0lUG74HYv0ghQmx3i9
421WhotDitYCeq23R4IlFXOvOJYbPa++5MTTUF9C1fegqjoIfD09FA1pdPaJF3kGQP4xDX5+MrEY
8uImwQu1C5IiKWVR1Og82u+fsdHNoX2aLSiY6sK/JUXx4QsxNwH3DVRlr2kRdTAUKCR4TJCze+fn
yMmVWI+XlQt490SkoPYlEpS7gyxhIA91x6/J5VTd9VZCUNkSKU/988vU4DDDA+8WZesB2/sC9QbD
S8pvU0Qid+nmBBsbyb8FL6J2xsNVS6B7Al35pD1PlQVbfCyrTNr3eqE4Q0wzcela4MjLjjZLoB3y
6Sm3jTG22KxkJuUlCbSma7JE0iPJu+9ARxM2UAPNnawpPC2ui24GiWDArBovyQoKlX1DXF5WGDP0
JlGCxnGnGzFfwXBlNCvh++RDHjJ2U4zY8e6sJ+yhlFWn+9rjvDsZxlOMpgRjZJw8t6i4PLhT8qk5
qQdjpXFliYd8Ds5RIFFq1XgveTyCBfG3vX3UXebjkvSIZgwyJPY2ZadPkulynTYPSfwjy7fsu/tD
UylRa0++UwWPUNn2B3KMF+nrhmXsPKk8sDGkceRvBAQcu1hEHQSzBiwdeTS3RL2Pnnegft0/ToSC
nwfIOPS9y02B9/y0/aiPj/mNMGzkxsGQt88BsnYeCCFEZ6nyUHAbfwn4S/GJWhyoAd+fAuVjhW1Y
YSESScFjfjDJ0GFlVN5exWHelrLOYBI9foUMgOmCrK24eDJI7ibVcaA2b4dbIqpuEdyS/FEXr3h5
Wn3Jq3hKb+qMKbcbi9gnP1udfMQBYKR1gdRnaOijuHB77/7Qx/rWX6jTymdz7glNSODFV8G7ZSjO
06mXgAn0kJNNDR5FVxpZukD56IDUJX+Kv7kBkq3+20TiEQ7pmxVJ4FK80rXhGhz0l4yy2RM0C/u1
RH8OQy5ZDo4qHEI2ElLxCJCE7p6n8z9I/E/jLpEtNDZXeaPN2U3eco7TVaoAC5GykjgIoT1KqecP
clMwnCp4Fvx4LOArUBzyzQUsdswJRPVdEtRhG5YjMkexDjUavBw3CmQ8wBpqj2tSYhewhuUAerAJ
Kt4eMu9iPl0Jh4w8Lo3kTD/gZyEYR8pFmBKmRzSonB/J0g0UyNg+ls1wJ1wAGl4duMHkzwaCVeIi
5R8lHnnyYrxi3lX0mDdg2/joqcNIL6S/6RvjccVBj2FqMMmNBwRL3+obaLJjbD9k1+UPao9BQ8Ar
1eN6/q8SK1AxvSO0Lqwbby0TRPIlQBC/xBFof5MGf3TGI43920oIfbLZkt+NyKAELpF0FQl1yRnm
gC5k8qJywLWk0wx++Vwesp4RJsHxt+ybP3Z6KiTjIFtcQ4lcIOAiJ3EQDyiFt3c59XKoZfQX2qhE
qQo96eK9Sq/zT6vHbLosPLqG8WagExCcn5EW+VKC9YLnxKeTc/+LxFj0zBONF1mWxyeYNReABIk2
z+CyJkHkdLJlXC6CnAgEGlepYw8es3jNGJwXoX5wjgmmMfBMLyYnA9tCtwL/J/GUGM3nSWSThKlX
iVYPhyQ6YEbdCYE5E8ds4Q/g9zC1Y2IWzCnxL9d9Ka5RmDUnmrzgwpLCSp2jm1UkcbgpyU/FwKV7
WVeye7eHUCCBABFS/i74V4yFbMVYgESBM1MfnwCSUiPeA+ISggTypTgrF5q14CF3MczPT32TVef8
gmIwOR5z0PsS2WFCLPdOBvzcweJVzBXFeVddU0QlhpZMR2LBp1nB1DIi9x8iIGwVqm0gYHMJWes5
w9SwKoC7KxEdFBxKZfX+5ZUJsACfSzxhULUQKTJGvr10b2Zo3W1kLH2sBTBs8o08N9ZdbOVopROa
QvCir+hKeo8szAI4BmwGDn8p1ArOW8t5uyCRJvKDFXE180GjAZSLMj44PyQrwAmcbgWwI3pZDIsN
QNoSwbx8dUMVDUiBBGCORyTZZhb0Zroonm6npSFx5KFgg/WANs53MQp8IcAzRkeD95CsoA9CRMKD
0K7Izkm0dRg8bUZr52XHzZp6wt6ASER6Vj3hJXaQgjckH7gTl0h/mb5KyVFlu1CmmwPGyFIDqZTQ
zwQ8bmZietKVjErUiUZhzfCgglzmGD2mPCD6kgOHXfwDcxJgJHJCcLssMF6Th8Z0cJzwAajiIaXP
xZHUsseG/gNLckxdGcKt1yI6LOSne34K1BEHRlfdE8kA7+PGgwyU3nimY3ZOLmxZ8smYyZ9qoAa1
17mGbTo0JzO6r5xrG3VL28ZHHI7A/OjcwuIiH4cno2eQP4nDJOoAy++CSYitYBbLBKw4ocsLOjCm
St32Lxm9vEzChlEvSVfjKkvk70EdOcUcEEJCbulsAuLe+XlEqWgzQYOk58MU0l3BCsSk8GFUGOX9
dbZRDqkAXeIQgEQId5CZ4RaKx6pw2qC/viiGIHfEw4o9lDyZTHcmeeKzK5Wk5R9ORc8fjoaBpwwC
QzDGv70hHENzHaONMFWjSHdNGUD2zIGr1eHOuRF8FJR0wSgx0iURzbuu4bZDWmdIFF8Ldso/rXxG
MMJ6UkOih2wvinoiMcgkbDoHpIFRYZiMNPJVVA+ol9LGdxAWCdz1SKa+Xueng7rVGKX4FJnZsE/+
9G28LOYM0BGJJ+IdSVcMyUVDAV9FNwg9Vw4obCn7QKcIRQ5ZFflPyXAsd0Iic3HHnAmkn0S3jvVj
PmuQBlPWQdYaL++1OFFxFZO5gBe4DfkcTjSgP/5PWZW0CDCIQKHKL5si90YEJsmZGb8oMyQJYJzY
53lBFOTYIujI8Y0hiMu4ApRPUUG4v4gPAlDEv5eL2zccXSi7tNcjs06Lt1RkSMKk+0im9UkkBTrM
p8ggQwlNJWIGK0CNBCGHK0yTEiStYtCVxlcgHMTdKIF+dYBtxIwQA+LMRBfehSiU/gt5L5qEYISL
WcUB0UoZc8MlsGhx3+IbpNyAliCx0P1OLivxZI460RU/JwYc3JIMQ4AyaN6QpSWc6gIVKI9SwUKa
TJ4eB2iYHlJ8sKDH8pGCScVLoWiLxFfK2qB7RDvChIdCvwA2l6hlCaWb/GkdL68LoVMjIf1yRupb
LLIYG7w4oZOEpHSLEz9sJQC+IYAgAEIOhYLCNGzcIjLFagL26sCTsNOYMAsJi69haAj/3aNBqPrJ
9hoJtjKGl0+XEYDzBVCCTMmTJrbhLff2VLQhE/MvOAtsH9HHt8FjSalLRAbPPvqVDnqKxH/Cdaeg
xJOMxdqjuShANfzrmNXhh0RClPzmwN37kgWJZ4D8QLva7IzSWbqFkYZDE6SQm8EdqXhmkQ+Tz+PF
Z5+Us0gjumDMLHvUKGmiRTNSXVS0SMsf6ywLLotKjEDLjSecVeslW53g+ecrPpnbzxyZBfIC72jq
uskKfsGMcgEuD7HB6Ma2b0ywXGM2AolBVzAoF2NkAqERj+Hp9+g+5UsJUCq2/wQZ4MpzxXDSnoD+
TGwvHTG8Iux76AjI0dRAGLhTC7rZ5LWHWzmFQa8DK6HGyfVhM/10W+OEDiy8C+WQ02OwnOJE6S2E
ZDhdC7+yRm5G6nSS5525TYKTFwc5tBLDipzlv6zj5LcgiOIm7ljrnA44sUr6JsOZTLfo/hAZo7iB
1c4X6ss1xAA8HZAIjho8FspYAN/gN5RYpk8ckOEBhF4n4tE6lKInARTIl+CbKS8cM1bMoIlNxFpp
S+PfUbF5HHIkw6B8YqJObhua9PuJyeQRsKhodLV87/Wj5i/wOOFjxSCLUHdjSn9cVYr0BBvPohTh
4dk9ZrwJLVtkAOT932VIKvgvc2HBPBqlRD1E1o2BiFBhUDOpPyVGww/jZVF3Q4BPzhBJ5IwIEmRf
liTh/wO30osx8qafUvUgnWRKH3ZO9FDZX2B9RMpEc1XCErnmyNtx1ekVpENF5hgKPKhzD4Tt0rv3
d/VTp+CDwN/wTe8kFisLRrS0sRvUSxkpEuLoMa9iUUhMJFqMIDKiXGa5RZh/PnsqrYVsSXaUuYBo
yrLNkinKGRN79EwLcMdE+2GzFTY92m5EBrS9ybZyPMTzS6cbdpyDEqMMIV83DhMvmnraF013FBtp
zSsp8UoiJXUO2ikDpN/I1ejpeWrO0dnjUBLgPPAW5koOtryNFlk7UdYlY5jT8Y2ZkH8uqQeFdnls
uohpNFtximhqW8bMWz7hGjPhoDBGnv7LD2G2Sfokzy3eT0rYSQAEs0mCeGHR3I5WNyJVjPZDw04N
+8ONkyRfQGc9PUkcUtZFRo8DxrJLBk9dowXDIVzdcEW8sQQ2uzGHSsfxiAywxVgWiglgx4ybX2Cm
JQ0EhqIwx97CVIB9FVDi6ID40y1CYQ5FSbmGnD7WH/jXJEfe9uERvw6MAPAJynh2o91ajg2N8eA1
G9qRv4B0yfuWckPAJwAyBL0HC6WkhfzcQ7yKXEhw6E3sb+4OxlfAFuoQl/VWflZqB2AHb2AGH2Jm
9pW9vNv7ZPv4TFcjh/9Uw90z6WZeMxkvkzo4S590bKz2Yh3pd6DdUAAvjP1cvOkTVV9DoOaI0vAi
5Yf1+uTsAJm2N0ffxLwGOa3DORFOBh2KjHqLeJalVOIUZ9uAtfqioGYfCZn20tIl0MwZQIW/puRL
uLM9u/x74mBfwTykpIA7tOBtAGZJWs5uiYC4vJpEaOYW9kNAM7oebe6gmhWhIUUf57iFUbEkulsG
jIyZ/0gJQsJ1S5r6ttfDEfjUz3FgEpDkgb7hB7wzU+mXBDept2t/i1dZPEAcFvK0TmY7CZjH4e6/
TcKKPWz+a0y2ItAyK06p/m0nMRI9VmDVFITXAsShYcAJZeuChFURUBD5X/f8uWb+sL2O4DgCGYM4
EFCRdNf2lredsYzYN1kUPpplZapIsFPDiHo2N2VHRnqjmVWauGhBJ2WSYkYO3fPY2kfFQfBvd5QT
dDQxThmGc9uBEmF4l9i7MO0dPpDW0Tbc8BofsvkSmm+5/vbU56mJcZ75q+5tyROX8HQFkld9CpLw
jtBs4utuS/ac/pa5GFb5nYpmJufsufWJvduykS2pO+suZUc72hYUVWij9ndSpWD17kuULSnLBdf5
Y3Wxf2K/f5l4THIM2FYpEUqxRQaD81x8pSiwRlLWktXc8hqwYfxyjgwJ7Abq1VLboir0pA2aK9D+
7E3Z7mAREPCjEAN58lt8K4ux2bJIVH/IQt7R2+QS0vAFpBjt5IWX2wn/ekd0B8cF6im2UQ3ZX5Yz
e5PLCLOEr2G1RhS1yZm3HBrWEfVMzdOgbtN9JhkvUlYRF27NdB2xfihXkm4dcpRhxbxOPTqWheN4
cplpibCjZCoSjp07VnLHAeByb1kwzAWiyQKlHLd4r3Fuy/0/XNDxqcPYP5JhZRx47IJYeJwoxxQa
DRlktgSfgY6ExI8QC0CQ2KcYX0wi5OzohJW9khZHKv38CRJT1KVM74d95X64nLJbcCQJGzaoZoEp
GlHNw1xet8IVAG6PIqBUrPvZhcC1uzu0ndIruRPtW2poV/Yc8xFET8v+IZgO9WfQVQIf/jUYw1sS
pFgGPg03JGyZLeE/MSPgbQoQ89HPsGzUbXP6H27Bbitym7CaZ1t6tFmf55kntBOoC8PBJ5Ip2BTm
eb4MiEvk3YPj8Rq2jgp8kixl13Y72QYgFj/nBXpGYSXBtqbjle+QjIoMNwHH5uOMDdqZWz6ZjzuK
b9rucgTsc/IIce0iJc8TyBwLaxMc68TeYODkaORsqiSdpr+XcJ2lJwLlkS/+di28CiAtujRxhfFi
o++E4kYF4sHKyj25+DuOJYv5sLk8NIq7XKNHRJiNa7p+HE+vYrp2O7FMcqxAdZbbOGKNZLW5rNhi
ODfCUeDJeWNaChghvBIxVrq2KbAANc65RvwdjmEXybdJSQNtqGMeHNEjJdFbAk8G2yMH4e6gKoYt
3vINCr80Mr3jFgMtX4+A06p9jfD1+B96emUyJQg6Gy8/fD5geo5ifW5L1JInog7Pg5UHLt+EPDMP
nofcpPDA/i632CT+ho+X7UPNZ87JPOKfRDH1Cs0PtJAfRJHBrQ+yQS046UfKN0j+/LIVvtYEwpE8
pQCTrR1s8I0or/r58niZ10IREH+WewCdnHCe0bvO8a9Pi7HL98wosKV0y+r3czw0d3qOOUBIgKfC
gwUpzvYj+Aevb3fb5Pk+4gjy50V7MEPNiMS6TOGqHLdIk/F5JKxQc6T0IF8utkuughxUQhKmGfJm
aSDbtz35a2bAcr3Z+QirD2pMJ4LqPCz/pEf1XXSREPFplBDZI4VmtdhJMzduPeazIqyjWv6I5nVo
pVQOzmIoutZT+0Vr7VBfiREk6J0L14QMlNz9HBDutpMlH35JfRDuMvUtJcwIGjO7BKKi4EaDBJxb
MoIP/oyDzlxPFD1ru2AxEgQe3RYwCbFues4RV2p9HgLhWZQ5WgQ9YEHBT//oKPMx04yBvEyrlr8A
x7kjQkOBlVI+Sg6JCLPwI5C5jjcAwPN8OnXTvbUxYVGCMaIMnKJq1KsOLekPm4B5nl6wyCd3DBq5
6j9YoXiBWqZBfQt4oWeOl89mItX0qioy95wO9hFwykHlyde6V2PlpweFWBFq57c0WpuEO99CjRPZ
LY1B5gDJutMBOsMEAw0iOFyM/rr3KbqdhFn0wt/fkBuAcctJ5v0/pn78dxm7Clr1byQd2WwcxpBM
6fE23hsEsZM9R+rQDTPmqcImYDhvSsZgJMwi5W4ObyKMz7TlPnPKtRKLSEG1Z9YGgtnDd/mbUgHd
dEHG1Kc00DryhzS8/KIP/0fjsQZ+DJKwBPtIwgaVGu4sbOe7faY/aFfACb/Nno9UEx2ic7ctFkzs
TggUkY5Dhh7mxR8YOQwdzW/26q7PnY42PTqWGJuyeBCJAuwCJ8Qolykn8BC+d5A5acbfkwse85Gn
XUpj5StPw/8hOEg7JiAv7KFlX3oQvWF5m93rhPWtIh26QWl3tIVA5UyWvbLskW/6vZRLbaDicId8
Pp6B7cbSNHxNXail/W76MTl06FvEic9s8auXWzJ3razDdOScvzTAOUpUt6D75qMfxMoD10Dmo5XM
MBx8HQ6IGtBcPNL9+hPB+dGsz/z47tPk3BgufQA1NX305ROXxugnlxJsZdnwLms6qE1Gq2kUInkL
qpHT2WA5yeqyoJJKKj5nzlrZzrvcLjumR9FgoczRFW1iGdWVaWHWb9X1HWL/xKnmQ+NrkNdQABy9
QYgmliLYtlymyKFFb9i3ymcNinpWgNZotGIDeX9N10VU5XQ4ZOT+oMlqvEzBnHQAOrY8TV74AeYL
RMYf+PtfSg1hIeejXTQ5E10p4ArXu0OybsaKjeJXgJ3BTeEVbrLezSoaCNPv8Q+ZLoqe0FSVBQqM
+vJMUkPqggYE9eIyvC5q0hkTMTbgB2tJ91uSRsDQvYdGqkl+s8w5iRePgVNI9048c31d0BDAp54W
Bj1ctJSatBWqwMYQejSHDSpBIRjMjHCJiBDw7G9cYWWFBcC4gYyYtrq1Oq4Sv5/zp9msfZWfk/HR
4U3zh1N4w1YheCbIDtf4/uByonDZ0JKC6CLKtanDSPXUrbKooGEKrhKt0TTlYOPcR/IPjkFpkTq0
r0y8a8Q8xDhgIqIgcU1K7tuAhB8xGs3dxsqRrOjUypUVUOZMw0MxWhqEuXKQKavtiepU+zO9GR91
ATzMSA6IPcCRpcsoMmmzoFJ+4cBQNJfEiXO6H91hR6bhaWw/nhLT4JhIv8x5JUwtA3Kpcc1NRjAf
GQkf/7Ghiic7nQTIC0g71wJyL6QhioV/iIvQq8RbR9XDRsQYiRSqIgz2fq9IspBkYmyy7sSmW+dQ
eGKMUep138gZPokOKs3yzCYYdBH1GB1NUbwf9rwHprBk5glfcZ1GXNN76qCdiRIEmoesdIlSBKMk
9ZmOAK1Fjb9AImI02A/IVCkYG0d4+Ba5BsqIHD7Qr5YSfy6/zyFXPdUr+Rh9Jgqos+zqMakMGpCo
LCDFeJK6JCWaiWg6MMqIdnKFzAQaiSinUm974fYgUTG7Y54xU39TqCEHFV2WR+skmBjc8sgpv7ho
wx4i95vGbAj0uVCwYrwB3C1+vyi/mqfiAy+H9hcXqkPMHBWBXwhbX9ev/Y0m8tD6G6ELRtAg2RHe
AslzRXaQ83TTZkXpikTGdBroOdhatrIsh2tcL6jBMA2SsY6yThb3l67oP9wJA/64+xtR+GMmGtoq
U+QHM93Pz5CJslR0A6uuDXLtFGpjyyno1huPIdOVjAdWDfTfZhnzOQyRdKOLqUdgtavlp5lG2Tpl
jyJbNnU6jaz0tuvOh6yPErpkr98T66vsf3LOWxP/5ui9NugltKe1EbPeuJy79nFha7qvPuns1sCC
m4vqjJD8wEdDb2hezXjXnegfA/gxZ023PhtRYSH8g05VHyn0xesvGfbtEl5g/6rnrwLG6+k7u77e
xi/nx7yz3i/qW8wMwEvZ0/0Dlz7jZyB2gNbQiiKbwNGLGemihN2JNvn+SzHWxjBriu+C06SlVKrT
rxttJwmiXmrl1id068br+/ij11GGN1+bZNtPGIHKrjRa7V0JP8pJ4dwZyJJ8F/HrlWneZg7tWWPG
HnyeE3rVdbwZys97xojKCWpuNAneloYZDWXYowM8a7QE4264pwesgRH1p+HDOG0r7T2p6MbK/4bx
MavJKWI0Jh+9k0y2jU6hkuZAnU6fG40RCkoIbRJV58ssWbTTzYmB9h1k9xR5jLhY4NtOf2b7p2Qv
BmFxv8sQeLigFp/khEXvo+5gnMc+pK78gV8seqcciBHqzmFWaYGI/ouOXxjj1R8VA4rhj/O81yJI
HpCAmb3XWQgejX8G6/uifo2alxF0iwHZ+1tOhEjf+eAqPWQUc2fcw1HWotYHqxpliYTlqUfL1Aq0
e3guvEZfXUfb6Xl3Kl/bZqU164beVAb/ti8p8iCKjr1FnrI1YTcrf23H7W2ZLnkP6obexppOqpPh
xg+mihUNEabhT5HMeJRQriecsN7c6QQ/tOL9xkPrn/MHI6DHDHQO7tqvimO5IW/SY0OyM8piyffZ
+MxofZ9igLWUUIca92P8YkG6mHb3sDG2k5gmv2XJNPLi98bcCciu9L7U9J6ar4aK+MLsesrce/uq
moibEwtzE0faaqT+Wg+QwInfIfFq5n93K7YrZkXEldON3u9Yh2pyMMzvBxH15PSR9bPReFN83Gme
qv4Sk6Bfp8U0/j2PM3+KxFQ5Rq19kV62amHaTflVKQOKqjy1BbEKQOw8QBng6VLrZzJ+qfCPo2V5
r7+M0R0VKpQDlRX6o8qaJuvRion0TEzIOVBqSy/RHd/BxLjz9S+Ngw4Q6/xe0FGbvZfU4vAJTjN2
k2ZWoR1wn9/d6wQiAFFY/tsyras8qI/l/VE78fTmBjlhEmN4yq3FhGMdfzicVtf772nbN9+dn8T4
AHNTG/5w/8pvawOL9lgoSaSh/P56usy1aVRkm37gvSYnxzJmSRUVp5lZ/PVjcC/z5jQo2SkPK0gu
yuExoI7Y0FBcfqSoNV+9TcLcW2YuEwKmi+GEWKnuWxi7AXFIq3lRME/xZGHVMLwZEaOFOd4ZTZWP
bPxhYMWGhvZM2nAfzF0n+u8nJYct9c0zZMNyP+23g8lo0ZSeWf43L2AJ6QRspYEE+lvTRYP6aULg
ucQ/hfWDkzPQ0swJBW9KgUN41U9/3R223gmPKCq0HdzITHM73SIdM7FSuC8MVD4lymVz7vtYj+07
Mg7aABO9g3dcfdVY1n68rsmB6paAYVMzUkm/oxCJSGb+ObnzLXM54ma17WrU863w1sKMJ5rTj+lt
rV3XbXG2czM0brsTff2P8U6l/1l/Mas3o4oewz7Tf2Oynct1rnWz9rzTtc4eJpZj6uuCIaztUsdn
3XNYKXSDDl93RJErhETxtoUGqKBCbsLZFkrqaWNaa2vYu2RYWvNlNOsL4ilMQOwf75axOV12I0Zo
UrC4k+flOzVbG5pfVB8Nl2u6U5Kv1qBj8kJ7Y/t6Gr1MEbvVT0yQJSea3v7qtnSabJEk35fuJ2uY
jNXWvolM5806eQazVhUdgo+B0AJgRDNd1CZsWfTGNY1pt8YOJ3TROU7XxB0Vg6siOv5gsvI0jrkl
dPTlL9Z0iiLriEnLjAa5Uo+uoWR2fw2KH9lOtb4qtcD4HSo0O0dUQjDver5GfnU8ROWJoodOT0EK
zNbf3VuDRxCvoCyr83cxfFfxmwXdRNnUo6iIV+fsw6o+OaePTXPeVyYYvH+bBhdrVaUL7E2sHZXH
8opqU/Ez4SQ0ZlQhtGN9n4Z1q+6ae3Stv+kK0RsnL2lEBHypSYzKyT45/d4QN++mE/eBEhORi1Xv
WjK5MbOSruuPNpsp17nRvTI2pUJX60ZHGsfnrH019+Wk+GkvrjqEZvX9YKR4iTm/ljB0eYQU7cEk
u/k3Eyi5Axu6MJdw5Iwg9YzWk/rAKODRxtDh+ljoGnCCs/yrP8+6GydpzHwPTNpkOkFinSyWQSyD
bz2wQCZ+A0mB6euYTU5gLFeLgTKBOqsTIefK5yjloqZB2JiPaWIc1gbW+1r5wxTiU3lQ0vMiW+QS
Mo+YApiT6OkWpjAwXq3Ru/mmPEyv19ZZrDrs2QTlWPxeq8K4h9Jl7obkB9ghR4aUG6jGboUszmVb
jUq7L8f+ScQbG3puGX4QY85T9FGIaR7QnU5AFi+WDjBDg0Xm9yhsnrzm8apSsYyGbKtUP+qk8ia5
p6LlekNt5jbFY/l6sawr9LaYCl7XOI7HCsbJZaYxNT5lTPIA9wPaM553hDrSqK+dn46x1021HiuM
yoNFSuByQTx2PPrKgE0myxtShCkhqgJHyHDvzWclXci3ejcSxQnIQeNzyGDkLDojxHb67GkLUDiC
hRpkYOY62iPW4aq8npiv5sQIMtz+vDGNbCYPZz1WBvhmyXD0MEdo7u4lo1+DSjUTfKpJWB/TIqzz
2XRyDe8laS+Xv7hzeszdqWdqz/XhtFlsZ+Zbj0Ahed+wvk46V0/e2fjTWbMnI2x4nbtRSkwzFPuY
Es357ORjHippXFOluQ0mFCKSMdJpik7OPkE0pHw7JxdH7bYnlIBIfTLjaI7WJXW4E0AlM761DmrE
aORu2vPD+fn46WfZ4jFTUFQ5rZLNZdUsrqtiNSyGRRc5jneaa2g8lbN+2S9v68vL5eX8kr4i/rK5
vJkbczNBGEV0P/I5ggCLU/dinXYPgmhm2TFcCFItRFCOFf2usGFoH6GpRXUuvTMymWLkaYU3es7E
rt/GEcJdc2t1WSZrJE3WxbLkV73U59dZMeuDS3iad5FIU3Q8YbM4r86ruyg9ICbVz5JoNAaerrft
YGe09jPkhM1JnRuqcqlzj+3vK1qhJIl0wyCVClEYJaIplshrE59dK0Cd26DUgvMlnNLXl4U5Qj2o
iKhBXAf3idcspvBP1ODB0ZgG6sRPH/4dcjlcoy/Rsh52zWZ4TT7jD+vQH3ElOYgVlXLKcrxMus7W
YDFznV/FzAitsIvkZVhkfl1Wl+fLnFb/XqafxdQgtKgIyzk9M8si+7wMV18Bi9RvissT3KO0mo1w
6sXyAjn8utan63S0eSgbqzp5PZOLciscyovXjxtno3bM2Hbz0o0TF+EFooIb/bP74af+I0R6Sstw
wceism3+Tf8e39lX/jXaDa/jt/hQsSsxu3Jdyp5ka21eLy8zY26ERnj5/2sUq25hzi6ril25L+65
r1Z+DtmQJZoCEYFn+M3gm7SCzFQEGRiPCvUWOikX+VM7vU369fmR+Goz8YjDerXylPgjbqe2oTJn
y6y8hBuqFmk4uaA+cZo35ThUzhBzDfdxniVmdOsNxtcv70rtqiU2FqJ1//Bu02WSbkYZjwI/Y/J5
fvyYNTWiHCyLrbud07crbEIl9nqVTGuyGkFoNj+vpNxNvkhP7cttOK/0wdrWF2LacnxsM3Qjekep
1f1Yg2vEgI56Ci/wqkWXAvyvcstqg81tVRL2cmjeO/Lr7DxdTkvoOVdMypSWxBFWRst3SQuVUP9o
h61uvlcc7GKnt/eouOEzzLlhHZNuZ5iBURjGQu+Sw8lILl41Ml6LslB+zyvC57M6jF5jM0rimHrN
qWeG5GTM7OWaJHh0VT6vqcFM87Ix5umNflFle9W+zctyioYE4iDAgBTgi9mpXunXBSjvFWAAcDTd
aErQZsvLZBmrvoKqgOWlXXSChIlUQhuZzNZEiK5djq0vo2dsQNCikwXvXvOBV7qO+M/OavdCndp0
CHrwChSIkfLHGJOG6+KNGa517sjzXA0W4af2alINQGylc0c/N6ZcUjUDbbyLDvuAmGNpx+uL6faI
05ycjkNM2VT38SwZ3ZqFV2VzluZ8d02kVhR3GAI8+o1OE5ILRu5NH55Fl6ziMj/80vmatVCzHYxJ
qN+38KwdRowExAshBKJH5/irNJaT6dflvC60t7RdTmB7MzBBZ+K9B78OljhSsGMbS1pIauCAg4PT
JzdHI224edOLN03DM+R6xjelgNczdWtqa4ECWJliINV7qeN5g4QnxICV3oVGEl1iv8lDSwsKFKQR
IYJkOLzq5RnWXd5u+4LMYNMQDDzcmwa4YdHF9H4Gigbovp9eLtMwub4quOVz0Tr5Y5/fjoBDl4lX
DPMHQhp0e6rbcvrS9MtTx9oEI7AeZXKs9F3Sv/UI/xuMc7wFJraliHrGlav/I+m8llNHoij6RapS
Dq8okLEBA7ZfVMZgBZBQTl8/q+/UeDx3bF8MQt19zj477KTyqwnnNgTg+qvQCDFdJck2KnHc/Wnl
Nz08VsZdPMMUNAKVGhQaLOzM6+i8G9i+xJE9i6VvRTn32b2srwb8UWZM9UccksC2AxmsHTbUrdp/
pY+3xLw8xg/7ebbjvSTvUuNuF2e9vsq893ZzSFWvkFYDgyDzd7CvJq5xhOvBPoG9yMt5Hvro41H9
pc+fQQ7KbjPgmzIdjWhdWuvChpujfeTyTg53dk+E7SEHZcZI93l5FLvWOdYZ8yRKGaNf2yTAThzD
hzH7M8W0JT5Y464I3+Qc0m9+6xn1loe0obldldFRxSKAz9Gfg46o3PR4mjDsrN5VfZ9CB2wCR9pm
4W5iawZRy9cRbnlAjAkYmqacadkHTOrPfXl+xNsca6rIe+hrh6ASdW1VFzU/MDNt8uWzjWZy/Nul
EM6yQ9phyuKcR0CASN9pMLmU9ePU1OtH+5blB7P74Gs2BnnY2ueTqNC+NGZSJjbmxUXpzvREA+va
eJ/0t4644cfaQfCub17hBqalk7dvcp0jXU77vaHl4PWdgmkp6T86kGvSIpEV1eTrJnG4pU5EgY0b
DN1dXduzPmdmFW1MVmXqfOsFdeSLxhicGZaFIn3k+P51b9H40T9+h4JZI/+aEeunvxsolFsbYILA
gJrXm72Nyu1h/zg2tuFvD2nZNH9Zt5+ae4O1v0y78GPh9KjBDL46eCdoB6PaJMzUk33MSFP7lnLP
Vi9x+pGXx1ifO/lvl1xUBzP4nKr9tXPso9r6Erb59tkRkEh7k/pf3aF6fZ24SKJbqxhlGN1ZoiDu
MTKeajy439UK9vzgmlzer4Qi5t4CBsGafQAzejYsNEyVQIyk9QjTeZx3xpxdJun9cpzXcMOTgCgV
fjLBaEoC7/V729dCr0I0gIqb7loMIReA42B2DOoKgV5yu7gaMjR8VhDh2D5/kQep4T/JMz5eZLMw
ELZnNV+8G8RWspuhW3q4Pdg6ltVY3vBsRayqmDjy1wg9KGcJk9krttQUia/7IM8e9HNEZPbiGxF/
BRuUb72fLTnoTNBNSD29mDEyVySJUSZ4rfCfio+fKCmLmsz+6TqIR+RAK4O69BJUa/Qz6OVzL8Wd
8+n1pVcRiYHyGV46fSEkf0hKUPcYYjDkxnEf+SOaS6z12L3B+Bhp0n7hF17MsD3H7/7/CHkwKZWi
F0HKFwCThff6FyN9PlJ8c1LRurwgRF0IN+DRLCDWv+zT+ZHu6sd4A9qR7uNtvD1J2bhVMHTO2ney
+bW+uSsi8GwElFzlasZT4Enx1BKMiPH4Fjc2QIsIBWUGO5F79i/8k0ksYOIt/FC/1K/qKhKfigto
RLhRoXfoH+O7eotF5gI5DFcQRJ4Zn8ebdI//OO+mnXzUvvP3bokT36b4ENoCESOsYZeTHaxAZKAL
PriG+MKBGCOGOioEZJGULjylhfeWMBvhnoFuI/2+8DFS3ewwoeYQwhqix3b9XKQ+PdY4euPlLZLf
onVN9rdIWgRQfr63P4xDPwDm3zGchmIeLQTHOVoLOyQxG4JuARmbjCN3YLrEV8iNJWhuRaMmAmyI
1cXpEYHHSdyfQCjXmiD0CYv86YonhUhXOIGN0qfY7x2O+WxGZP0SziMSf0VQQPieneK3ipAFkR2L
3DcoTxoZGqhOiE2erjDb4Fhgky/s8M0v8906cCZzC/AR3asrO9tVEEz2fIIsw9yc20IMue78WtiJ
ukjN1K79nU3+9S/oQ2T+jffyWzSwd6JFiG4nsgNQEbMeFtu1P/UnB/f2Egd/KGu8LMjM/1YQaKZ2
tZAJfBtX/F3eaqQtV/7m69sicXk8kSgViDgDrMHzWc/LMC50dxf4aldofwxJ7K/onty5f/gARa//
fbCkmCi4CERYWQC9rLIXrRKrjG/Qp0JgucJrAoXVvyg96P6YylNM8cFqH0/1Hb71sSWpt94zKiPt
mTiUbzF8+JZPOMSTnqxt+kN9KFi76+qIH/5Jv/P3MKxv3objuNNPEKT63fBBohh2YGRbNR8TYRs6
yYnp12MtXpOxSL6VC1eYfrS5UvxUhHZkgoSQUlfBFkStDO2M1WowCbh1MgiEoC2UYE+8gn8/M3YL
uXfBGci70mEdYuMFR4LPV3Ya3j8eNRQJOCpXoPOSgg3Eo303GQDADubwAR7j1T88hzQUx8+GRYVV
SrEwqrndsxcFThrojl+jeOsDPhsoDEtfjVwL6grRkcRl4oDZfEQMsklKhRyoz17wDUFdxFsMguZT
B0sogl5uAZk79GQlGFNPfgUWNavOxiUStMi+qgH3eEBFZIantcfUjyKhqBex4Yejnxo+A6s0CwZ7
Ebxsz1K9HPMB6vPKZfDIuVHVngrCJYYCbmP6XbPtEClEQa/OAfEfKIyiwM59xQGppxjfOMahKz+0
ch+i4VP3WvGR4EAabR/NQX8w8noznO1AlHp/LEnRwwIEp3pnK9vHUdoM9ltunbTxnXDC6GymK0nZ
9DCHYPtNCx3e8GPVK6tEmSfM2mof8gNpiHxOJreGZPCbAMD9ReyrP5QvlI7Or4aO6rMiIcdatN/k
VJGBwO1GKczwloEua5xyn0Kfs4PEIo4P3tMawzD8JphY9JTLAWhyn/ov3cteAeCZxPtSuTnkm1Rk
LZFEzBatHIRoiqH16KUvD+ZLyyEjE4OI67xXQkhnlrKATcNtQ6SGKJeYHYMxApZ9C1LON0uVYGzW
Pe+0+O90JVNsx1nBHq1+KUzZRCaw+S4iXiglSPESudTRVn1/XpiUb0yhpkSI4xyibUP29z/1JJoq
NMFLpFFYz5DRuTbRAgnumg2Vj+HdRcRPwxnnqxY6IYjTJ6Q8RP/9yy6xdni0iITqZcNuYO2g2B94
NuwHGK/B2yEGhtKTxCWypavULVH8XFj8/56wdlAOwJMb5XvaxX/T3tgmG5rLLYjz8wzsQdMEalT8
9bBFmrk5+XV7TZ1T1FyfoJhKAYXF/OyslNX46ejxzOLfRsJxZjz20zdFvaHftfCkFF9G8SYr8A+Y
dodHbu6R3DLcCyGJt76tBs+G9FkxD+6cAB86A+wDX0vKlXah4WPYBJrNlMszRIad33LPj3NFXzDZ
GkE49KWurMd0HTZvOnoUXLGGeYlrqL589ItMXVM1parPDz/iVUGfBusZbUVyi9Eg9NtXAZawKnGS
AvMZAWP8amK4sSj0Be3fo5jLlNdYUWlz9TWv0HCGbywfu9jVP6nyDivEsJc1A2bix+SFyj2vCLrM
E9svBOO534MZ4d6VLcR0v/KHNChwhlTJY52HOlc1YCA+avPkuWwx0BERt6R7BNHgZ2Ug4Y/w8Nhk
NdBQ0PfYjzGbfCxNDA2UJa2XxQwddgeU9QykHprQdsgCC/6BnTGOLanb0vRN0tXKN9PWYVqkIebU
80XdUqBCIzDqyDXBlpRq75i/mnZ/ydQmDg6fcxX1VzefpLenw81UffCGNc9NnV/o3LJk+2Rz7aVL
bF9HdfXkRniwCJKIM/0VuWql+ZZUw3+xmWOn6muiW5O2IKrcgq+O2ZBU3ArFuk0P2qlImqB8dHHn
OgrnX5hHwTC2uIfLY+U/nORLf+rVe/wIzVtrsPRNSxSXdbfT5ZIUrl7GZa3sH0s7saX36UESd7Nt
8lWU+lRn9a98o9KCqKJ+0dZc4baqImbW9jTHk9SlCR/sjJiWQ4XlbiJxBrCA2wsMC/PqLdpQa9Wp
p6a+EsKVZDPhQTmcKBPZMpgkcA512oLMtvTKMdRx3ihBZQeK4jcT3IjADBfsOez0UL7Y2Ki8qeDZ
Ph4QyRSYgbMO5l7Ine06lTviMI2vD100FQBHMQcyv8v+F9kt4QMOBTp953QEPehCwSBUOQvhIn5T
pETUJTwyziKgIjjXfKcFmYyo74Yjd+IDifO2UkQoGbMWCpNkX9hCyci8z7iAh/NfR1/SBnBqkTFz
ZJTBkQRt6qvf8pco/hselOd1yghGY1oRcy5v6FI+Yhw4eRmMJQtILsanJzzlGWytynP0M+JqIJLU
ZxW2GyQHk4O6YftnnAWPAJz58aOSpActiQ9cB8aZvofgBBdswmmFn4Ag9BfuFUK5ZQJXye983kQ5
i28+9UT1of7Ft3I3/lB1niG5PAlo5mfMP/ncIhGbPpim/xrkcUOzVDGygDiN8Mj+QDKFh6B2Rex5
KaFcZ/OBSMNy235T2fpX5AFQXdFBIypHHoMEqLtJ7K/ZtxLun+3CyQLWQghzcAx6ywNP0Jz5Q15J
qOaw9+Sczzlr593rTX7dqmYFZQwOVx8eYb21zSaul/VzoWNqpMEa3T7SZfY41q93h9yy/mIC9Cav
XR6u4uID29duCFL9IFk/ZXWFyDJ5ceIpeHvgkEeCN3w0Zcn1a+g16oNRsiusS+z7U/Vm6+3sqdzD
/L23d6OyMqKfNv7ozxHppdMGRiScRjKL0lt5MALrM77BPwPUBMkQl72vZjWQWcGd43PMo8Bmguvw
1mBARhuAwyssBwzzFA9eUISRyAgdkV8r0lplgovx8xzFOcuVN0VgVnYX55W65Dhi86GbJqWQtcXN
zGFEPGB+4Ujn3GUVdhcS7ThM+P/Lo/PTK/N3ji31looIse4yIZt8JbQi3HZMdfEAx9I7YgY8U9hI
zsZmhAqmMQpx2QBVXOxg7jAjgD/LioQB9tqoTA06n4KM+x1aOZGmTzrikCGIS/edcLincylHikR1
LGG5DJo9ELiJus/c1mUwND7sAQ2dsTo36iVbM/svdaEBgDeRY/ihU/SW8mdPKqZzlrVdggpvJhPH
mX42sMxfK7lbKsbKRrbvrF/JvA8XZbe39DkDPSpFfmuB62UKU1Z0rTR2MiE5DHwYRP9SD9OSJnid
hb5OBDS0XGz+/qwTeZO84ypwDNfdjcm5GN0MBH5rEhnOfOkILeGF0c1nA5aMIzbwEC6JlmcRGI7f
zR+cG877AZJKzFpf8XA2UOmf861KAZuhsjffVMxEjxv847FO5Ib7BIFPCCh4S9FSkErJnJrBLCZp
dBrM5EWbzdPTvtsgPnc4EWFpyzgYytKR52XwBS4rlMa3aS+dlL19TJ+f9ePqjAdloAtuvxiPhx20
6PUjpg9rdnX3NT23evoehecwXVfG3JQWTn+Dj6Mq6xBW2XRI8LVCAE3ikzGPAJnxRUTcuMrsDUAH
OAlJr0bhkf1FGcAOCGzCmcN+S6UHYJFzM9D1k2UDHw1jHx1fgPFsYnCSuM9bcRtuykf+3h4c5ml4
ELOnvcQtWJ9RNOv44Tgz7TdHK/IX46PA7kZTRpH4AfGIhkG7ogRn5wf6RcZLQAyjXhi+LBD8295p
WACzFYs+k7OVM0j7lt+UFIqyZyEB/7Rx/cP0IPX4oOeh4AO3+IJ5oX9JByAxwe+G1uiXMO9J2oU5
cQFyaa7c67oOEjhzDhxayLl3GcmDkm8wS5vxSymsM0Hpjt8ApOm/+OUDsj22wh1eiz+liHxame+s
W2fHWgkBJ/QbGpQ9L4JffFIwUQlv9JKV6OHQZmA1wHH74H3y0Nij6+lnfH7d6ZrphpO1ea4PVgIL
Eor4idaaS10Res230WnApOHMupN1SUmBFIz2lpK6g4Wnnuh5B2L/pAOL2ERACEnjSpOYscIvPBmo
ds9yXuSLEFE/BLN0USFZxc2NxUC+NirO4pzjpFHSKPmj9l5j1/n6lrPNhMOgs37I6554VOAhmlrZ
pTxomZvzpmAf1ogkRK4eWxUth/hd0pxSAAgmX4AW2rfobt6AD+wbfXb7NX6Zt+HAXiVjiY4NDX6J
8NZhu9Dv3XjLmV50o0fpwSkCd7GHMkrxH/ta7Dkt1E+yq83MszMPcmwcz7spaNU5/6vUS6de1BMc
Wc/BNysRN1iH0QhMDIYpryXIoCOtwZH1eNWpvvZadtW8oWel/EXCQrq8qKKVDsYyN7QGf2gKUj6k
lZouLectD7cNwyy88EY2uVUhbc3SdZDDxPMpnA+aN4RBHy812YOZptBKR65UeBO224LGHBixB9tG
/esIJwhhGnjlBPuEuPrFA+kK3D4oWiARvmD/167dsR594qGplVQlSJ90rAuqJ0VbNPoSPgwqB40J
ihN0pa/h+tOgGfDtya/Q9mRBBg4Yr2l7oZ+jAKB8NP/Iy5blJZMDjmQJqX/FKbtopy0tqlMulARE
V3xxIJ1uWlB9kBPOc83h+UEoPZM7J6IcjYuKA/tJZBZywMBBhTVMUUuAauN2R0HJ25fcCh/m3fwx
7+0duIYPcE5EzhTv1HX57PkLFoRdrwg/RLkOc4d2tjumtPekhsNOA7NvIefMMFOR7+2h38HyV5le
wV6HmNV71EMlhqaGCI8qYzf/VIA0Fc9gukVthHES9g3jwkaEb7mEwXBCK1Igc79jncGjY30O0ZBq
6YtsQqi3EbgKngtoxegwzk44szCfwXW/XrbPxUAolbbXHhuZIoVjo1qizycvQv0onV3a4AYO5WOl
EWxhLRyo6qR/Ee/xWJmcAn8ZlG/9MPRr2d6l3EHOm9FfXjg7FB/9+DZVn3G6MbN7HB8k++1R/JbD
t5rfrPiUvz4yrKfx5MJZFaxJOWnhrUvWer7Sk73BSxyC5yZD9szyiOd0QQ9mcq+lLDRJdbeN4JfC
mIJerj23dvfVFasX8R9OoBUrZhUAPRpiVDbPhysPiy4N5Oe6hmWrr1McQYtl2s+5lxx8wUi1DIMS
ZwKZ+2OplKsKiuWwHGrvibe9wQh4TjeajCvK6UnjW6u2WxT5Mn6J2zUn+WaYI+LBjLFAqYOYF89m
yjTcyZ7XPl1r5dzuFjFEcVH4v8Nki3Xuy3kReiPJ5HiZYBb9Yh16HDdodUIgS1oyzgJ+HSbhONXg
uI4NysMnrzxGP/gvbJntTzRDfCzZQSmRwProdGhk6EryK7sVcw7hxgChmwkLe301g8zDII/bS8KV
8enyZlvcu/4AMQsa0BgoSEhGeu25HvoO9Bta8skVVHho1LGfJEDtzCZmMhmaGewPYrgFjcgLUNiM
33rkEnd/AsKy0J/D8yIXonarK0AXeyivk1OLVHcDfgaLP/U4nQY4HNzXzgwuGeqOEgM72pDODXER
od3q3aqfjdBvgGXYQ9k98eOnzcSsVYx0Zgq9ngyTx8+J5JBnKkRfi47df3Ly5AstD7r248FBlK8a
aV5JS0nzFDx71YXFt4gx0udxtEhJgm+XfRvYpIMhxf/352dKmD277qImTTT3rArmWWDV817FAGZt
anOlcaEya3SPnavRETD79hxcPeSgyd0B1yjDjbEmq/59VhcDvy0VrybHWhWj/tTlVfL5Zcy60hta
JmBM/lHFuJTY2KfbVTCeiqB7E4PEK8cmJx9IKdMV0GNmLU8EmRFnA34zNJIK/FaKQpeeDeclbJDa
XcJJdaY+KaH5Im5ii6NS6ajOQyjQMMCYT7lsgNTxGeLB2ufPOQJ2vLN+6sFj7DugAbw9mYOgXTur
UNaYDkNGr1wNL6/Em1hekqc6LjT+EKxy8nuEKoh7kLY48wqkImJ5Aaj4Mb6QcDRQAEzL2FrENozT
w6T+Feq5Jpev/oyblfx6r4EhzTXfUqqFhvtGsyrbQyNtR3mB+EZG7IQ3Nn3XTaLdKOb6a645i7I/
TPW2chYJg3IVMQzsOq/EVELyOdyaZpGSjSx7dGRPLARbL7Jhgoh1xZVSqfKhzRkzpFwF4pRswahf
1eYhFQlkmdzjuIIsrjPyernc0Q/ECKw96OcYcaguvTRb9ihEEm6ncRB7dEMtcgvOQChDnCc0RBB7
CPEoYRC4kNq41dHkcLdHdMSj29E6MQL9F+nIFp4xEylcml94KoriSUyLPtFWcD+wp4v2rpo90S5T
3CNp4gyAkI8MiXr+Tzoav+TC8b80Z9w82Rmfq4ZIazGHyQn67ODw3bgj5G0wHLUNegYOLIQk1VG+
cyWwLWKqx1XRLhTCLaUkbhI0oczseN+PTCoYBDKyALtgY3o8uPln5YkjkX6H6ypmiCfBDAOnPZHa
zFSKxFzQC3K6+Pu5eIg7jJmRC35iLkLpje4No3Aq7sEtjhYDRhHcPN6lK3neF0Kz3uJPngCnJp+N
63jnjRrvzbHev4o5ghluRFR53JTlKv7kLDZ5yuue2YSzbg/2T/cWngvSihgoY7p2Ue/yqTq2e07b
8V6QsKpceVI0mA4ofeOOp3bPm9l/h2f5blyVK69XlKFiKAMCwvLiRQ9XlNIsPa4TtSxOGNSye+sq
MGomOn05EzMo2Df/Xi6F7Fa7UDsAl9BRUj5w8di0mYaK2eiJxZox2ylX3XtHOCtnvvT52mmfwOPT
p/bLbs3pX9G5HZtPFFsKLwKpIQy0v+RPO4aEh8JJF7Iv1BOuvcWNlqX9iSMuaimRREvbN8s30Tle
ip+DpUVSpfDBwTuXBB7jjTuJY4u0AOHAy+5u/Eq/TB0gQGyVNVuMCJ6nLgf4rv4BXeYX5SvdRn4V
VfCuu4oxFOHCrAV6JyGDYlhXfjPFo8Aj0jrbC6yLiKM7V4y9aUVSIJOf5iP9qj6sz/InHBG2mbDj
P8wz71LPDfZd7kWuNd3wofhI+bqF/xKPnt0ZlBNcDcjFf2nHWLv/QILiAhQJ2kYpfaHfl7e0FHyI
EGlj8/xin5PQgWILhMgDcWjuM0ihxKZwTKWtVS+tcf2M3m3lDRgUonJuvhnJ1ygdIg2uLrOj/EfD
JuQfSMCJxXGlCeHuIWNaXni0lMiAHExicrfs3DrkhGTAAQvTz8CUMl8l92J0TRwwNHi/2M1ajvtq
5m2EBJjOi2SrlZauDMSXpfccfcPeteSygdTAvCPWEGGSsZYGv27mjR6Ew66k9dPynUrPnn+F5TKq
PLvY1tN78zjSI/Ir8mnb6cGTEUyz0kJfpsSlbgdoJ4gMNBcEB79CnHZ5bs4s/oH3mmkuvRAMZJnp
OirMgvOEtn4+FPNEWlovPzNcDRyUwTvt5ug9MCwjTJlQJSIKFT9XfA70jPQ05K4JaAgEOGQlbti5
SUO2j5i3lI0HMpojYU8Zznhi8MXnnO03SO1AbbfIA0qomHYA/UmqGH/5kJWll69hd2guIBbCc7NR
gUYeCCJjpE/4FFwK6fy80qYhTDbRwWNkEAnqQvymfoW3Hu3GjLlPS2oIo08Gm6gdgA92Op6zeArh
2YE1Oi0Hx3PDFC0Y6rXB720prl2qLnGeKpAR6LZc0AEx7GFDQA0uxAsfIK88DreGTHgRSoV0zR8U
uKYQ5wu/AAlm0IQ1tT7n9fJBK95jooobH0R9zJ8qeg4X5YQyzULCk7hokpjT0FWiSmfPoqiBtcBs
Fl+RHX2ndUjunO0HMabdipfHfPpfK8oPUC5CSuaDyiC7g08nd5Zt9a8X/mDsOx3yS7KdLjU56LpP
Rj1OgAC/gnDGwJGWX+zpNSNRUV0w1mY7L7+fb/1Ju3CVaLJZX4yRgL8haxgO752YHvOqgUjQsLMm
aXrYIvQv9b1ZGVvzrbF5eVysmfzbwTo+Syfp7vzUXzJo0Jd0ji/SXZD3YPQfs8+Wqo5XCf3o3RDQ
RISJL3O3KwQ85n1cd4EagslDdmAQ/wFlgnceyyRGrbhNIqBjMM+zYOIpZggz3u/G8bKG/oU70YNB
Ar/EvDEcBCBQyJ2RoB25XBYgKYueHc8pvPodON4u6FoKXaMVCxZgbcCbkhg2nJv62RMkAz8S4tdC
F17GLRfUAJ5Yrrji9TM+HLmtuXoe40jBJ2kD+BwsDIAccMenMW+wCMAmxRIvhN0LuT6jSbmHlyJQ
AX6G2Tu3cPIN6cdhIlC4LWzmASQi0HHBwDi0CJhUYYYKNd6ca1h6PLyMw9xEvMGCW1hPF4Cqgp7c
uUUo/mBprqjVIThSe9luiaObslWfC8NZMsMroyA1fUAAOP0co82xe1ABQoN0n63A8NGgZrgejGuw
BhPxhL7pi3VP2kzjtzCjBr+g9jVYrnOUJByqNLkoDjA6IngcgSm/HBCDkQ7VJ20/vyQcqNxooWf8
MC+yNsQsBNG/LaqxmcVk7z2hTLXZbTwV3BhO1acEAIHRsrSK0CnaC6lmJL8tcDbB8slkVBe0UZA7
C1OdVwATrCQUwWw89A1RoMsL+7lqqm1K2C3ujIRCUJsClqAZ6sHOAwbqTNZpkrk+QsYKhrcxNvJJ
vj9pq0mvEeQNzi5x4CO0hbJBXaEIYzjaKDsW9d6IuTVuYemyhaOMuBuD/ddOSjamvRuKbYuh4t9j
Wqb52xNhnjy3x4U5LijxOrouwFbUxp80VTyWAzkZUTtwLoaNEWRKXx99Wv+u8ui9CnWGRpJWjYqP
iqD+ez1nBYb4kTfhgEccixHg+k6NSNsmWcsU6JGQUynIKETJi+XvoYisUUUsdUJnp20or9LokFaL
iLQ2BPFESCFpDcFIF3K6mmjB0JO6NVL8cUYLHnHzhL5tiYehYo0yv8InjigZwA0iuiCIUoXyLaYE
oY/GXsOk9405DmUp4MCIgkTxuFIaJb09z0h5jf2x93hpjTrLcl+GWqx6GcxqImAnl+tgVkFuLcpM
zFQoo7mXqF0jbKG47j/6MJMZmQLFIOWgLYGd9vBgCsQYggBEsZgYiAwuuD+4VPoL6JribQGWrsG8
pFCDX0HRSnH7eswF+lt4Fjui7DHmDZkJY5cBzYP5QCTugawVzh0tcC3cusGlRADWodmxCcKwPaXx
CUUbcHslzqUD4bpEtpe2K/uxyNkBHbqXcFc4Io0IrXoX+xaOVcwcEUbi5oBfBXHPtotHAe90ls9t
fMJZrdxWjxXgFG82DXiE9wSntDKPcO9DuxF7gyp4IYyTaYcACEU5w+pi3ZAhTGePL7Lj2uIo9DSe
a+M6UFXYS3g9LDmuHCaE+HPgDv/wGeZxwWxsKDgnOmplz/qVuFE0l4+69xIwQGFwGSorG089AcH4
Leo59jhOLWFNwBsDOEhXwTpXz4DjqOl+EHuXZ+c3ojVWeccwbvSq99eBgq/l1fTcDHC0RZtU/3vp
NCvDkyaUJwju69VVQAgpEcGjy52UUCW2MDRm2H46jJ+wLoK/49De1D/qefgovqZ8RktmsrviOzHu
QiBj5LqcE4ymKKoJHIUnxIbGKIw61zXxVKKm/TJCIRKXf4AmM0pDulciNHJoNoJ4w8aFxpx3DACt
Qb+PS1DsA4qKm5Yv5n5bB6C1vA954zNy5DM1pUVxCas4C4BVdeZQvO1Z0GFPiU8g8UKVW2PV1blq
DYg349m0dAaX9gSNkz4j4l6myBI8Ngs7QyJmcb97eCnhExTja45tJsXgRzbEyX/lDkSY6A4Phqk0
JYbOZ85BigigH44rcb7TZ1AQ0aowk+ancd8CI4IvDtNFQ413oHoorvjHPO7UALU+0wCx4JxGYpKr
n8EneQepmaEdTXhH1UErL/rnqkItiu8vwllIDTDLgBdQCYGmlcggf0ctaIdFPm2c7n2ES1EEkcXN
7dVNAFWhA8vD3J6wsGoLH50FIJZLe8BsIGJ3ztHNzKd6AQQZN75jLcAnON6EqSZDFmbBFbI79LHL
SgrYScORQaIrF24KjxBVjTN7cYzjtIb2Ahjll02xRA5CehsbFB02Rs0mR5EPuMpXQMJSxM6xuKHQ
6+NCwmaJfwEddMCSCyliv9k79T0OGDTWjELVcSYLxhJnE08Gdxd2JjZvmicQFPZpQBSbwRnrhYd+
f35wtwjDDnbr7hPMNmQ+/tvyDBEvDBAb2M9cBFY5ESWay9e7SuCp9WPR4EVrE3I7Z20/wFQyNiSP
vb1JgcIBReYyGwRV/L/7kUOjaVYTUUgjDJW5jGEneUOEYIEHE/grzw3Nz8ulGm74HOlBDLlnMckB
4fItG3+60OJTJwVNjzhkZ1mnV++RMM8gd8TnCilY7xkRfGO/hcWS+w0qnAT0HD77IsXBHZI+/r7F
5oVYYkD7uwuHlZ7/JKdYJbHATvttUoco0TsJD5SIaZn+6sVITOsJq8ofzvIhvp136MoehgZk9JIz
11YLwkrlcvT/ffffp3EwwFZH8m/b6ppTe5owtKbiM4S7h8aAkklbjcpCqE2x4EjeG4zSMypbdNhY
s5hby2q8OJIDUyaatoIAEDP4tCB1FXvTzlLkmvW9VEGtDZsaeog06T2T8xSUIxnXoeGUa73pMRPv
HDya9T7h+EiseYtGXX8dwY8fGJvWW4f3mLF/ZshMdU6VdaibX1PaqVjMDmOKKs1xjRB7ngaedr3P
+88XDs+ABsmWZw2tp0dPNrJgnxSAU6W5uf6nYjA+el2+RTWUapxjj21DayqnKDVjOC35PjH2NLGx
cXYepzg9dDhm1vtSZ/jxfIsTPC2cb3s8aQqI0rSJlM/xYTEj/zFBA/q7mcHNEXsC3kfzcCkzY41g
6yO7rfGiYUZjyAeDVqSZLvbrXrBJ5oLY35tf8XSWn79NtVIYHhr1JbF2T9KkXsfEkGZVuHxll/65
pFiNnLPBTGVIPwsO6ST7aip6XyeCqZ15k0M5hM53wnXirqrbkvLQALJ7vKUDnaQOTCrdzScoD04c
WX59lsSY7F4WsHyCkT6rNszQdyPiUbgGQD31hH8nWIwpq7SdLHkYFqUKwfOaSLAZBGuTAsnUYHOb
8VwHm8wrBHnXYSSJnLhpp2QG0zG1hikXKwQ8xJxK4xVRvnD3cLLGL2s8Fx+YqXwYw7VEN9r2EOWT
ixnTJRq4VQFaJdfH9Fmg1zISMPkhY7jP5dV6jjw8GNN93a8a3ueeAriWlpFWo7/F+EfHm6LpEYVi
t8eGnLcQIOghFJ2qIV08I7xxVGtWQocwVyHB2FOHpRQbiPrE512mc8M0ZuKkFH9OKO6HgmwMzugW
KkKRnbSNrX7aKCfL17UqcbCit7EjEkhsYtDopADW7GSlJR46FFm6l/amLg+yfqTETzDYH9fGsKa0
HIqlZu0jjiok63VEH9T9FdRiD3ioPWrzxOKUByJtkFWV6y5eP4DrKgsnGAgS4EoWPbyNa9G0nkpq
M5Zi+Txr0rYFHqvryk3Vv5e8p1CdoLw1aJUbbrsKnecwamyLqwiJbDi86fnugaKyQtrbYoA0LTqd
/cUBvSqGRQOinuWOW9JN5sVX/8BH0Lqb1tF5ZgvNYjCPrG+SseptiKsNVzlci5AzP7dyv7Kwzo7L
AK8FKQbMiSZWuPSeKJymObJ6iUgeK/WseM7AtKDNfIrNJ+ZGmD4zUbYp7TocvxC/PJiixpPt44L9
AUMX1z+DOTVjlhj+cZZiO5Jy9VR920GmqJoChVu2lBA7K1q/kGgk9ZOd6Ly/Vvddyg4GmVn1xNA8
ZfZqMPRG5uLghsDkKpbgD8+akFHhPKeU/XoILED6abCfacDhA5SrjXgyS1VDMDgziE02/d8QU/3G
s3Xmp2/MzYeMeZaHhkbxxRQTRBUyKT79cBpoBN/NmwHJn6hQaz50YNRWUCfnF9O6m76s9DnkNFOa
m6+guOaPfaHPR1IqN5W5H/kR7JiaIFR3KJAOXLKXgnckfLcBg6X4fR7h7Zae4+d+KUcrmApxi6tw
Tt9MLDLzLNg6Zvr7VH9UdoFoxbg4zF3mbKF2SVsYqlQynbCkycHUcSJVDxm/F1Q/HylRVcoHfUGL
DnCZakvrOUfjpx/rhHH2emh2gFajjsXWHGTgOboGd4ydf9X8NA4CRkJYY3KwnkeDTkR4tyDlwc7w
nDXEl8F7LfgCJVOKhM6utiPdObZH7D8SoEkbLnl2srQyMAilpKiBk35qnf7n3RxAoXJtUcPJNTB5
iJJfQIEOHZY0Hurw77E0aO+t0H/1ax19iGFfQCpi4+lhNoME3f4pjHUBq/oUwd5eFP7rM/uUztK5
/Yqv+v8kKfMGKAFsAvBF4cdnsWQRt7DQT1DegOHLU35s4fIVx+JY7jG225OesYU7tev5p3ovD8U7
0RYbTOLhiylYawvav7wd+afcv/YZ/9InA6eLx0qPPO4V+c/18Q2t7jv7RsFwtS7OZTzJJ8SGO97V
tXgE8fdBilFCvPYPHuV/XUZ6jPbxMcMKFl/xg7OzDtX13yihuSLUuHeoP4br9B9R57XcttJs4SdC
FXK4Zc5ZFMkbFDclIkciP/35Rq6/Ton29rYVSGIw0716hf8KlBV4SvMhBBOMure0bxJqlWECquAQ
bEBM5t8DprDg3oO9ML/l73Ei/pughtW6UNdxJR7p3yPHgxQ/aSzO0L/uKbf/YPAEQYqBS5W1aOfC
sr/Dok9kmNdw28G9uUEp4QGudaxjOeHoRBhC4Kvj36gwkYeglcBACcQnZA/CnEH0IXBaDbhCILmN
sNbiQX/COJVWqZ0PKF38kf5Lp8o5KEY0+88WgHSL3mNNS7yySGIlT3zjrTnKSRePD/EBMugBY7+D
tPdOLh5z8tt5OaD50suEGBn+2O8WMU7/DO/yswNUr0/DpT11DEOkb/lL+kaywgfDmv/qX+ZBjM2Z
tMAf5RVyXvPgFcJZ4GwFGuKhMDeZ2M/+0T8wcXj979n+A4GYCPAw/dW/R1msPOTZC41MpXrezvFS
X1gzC6euCp+tEvs20mFgGoiPcLzQRusc9MEYXQHgSOwySauFC8KHMNuHVrZuuATDxEXOJD5M/MgE
4sUD3qJEoziIB/U3HZy5ik6ZGMH99XL0geaoJEye8ScK6zidlft+W6Ffwgp53bI0y0POR3YSQZ3k
tp/Eh8gniC/eSbyzURpRGtNiQ1SUgzGdtkmpEAgwgAcQAw8EL/8eKPmYJxUyTejde6CRQ+XCXfGN
MOjL+mbUdUQlc272zV4QMMN7xwyouzSH9sSM6ticGWNx14jLwiiFu0kTAigWf/bLTYAsqeGWEA74
5X/6Xb+D2/KAKMzMinZRlA42ypMR3DYxfsIEE/gYeO78b8kCnfy7TkAcQCfsVjyY1WicOH8Pus1/
T5WoHwzqxFP9HP89WexwDp9TcylO6pWYnat06xktW7fEIKKAybGdLuSinXeXmOUW3sXCg637Dn9M
qLv+j/QS8VusULZrULf+3b8Za+L48tZeyssC/DHw8A9lWA6cI59pC60v5qlVZo5LAvwieerT1ij3
FoaslNwT2UEEqt6UGDti4Fm1YezeeGP9qT/Np3sNb+GtfWBX9PrszGf1oz9BBwRA4I0YCvGgzcXe
hzkUHBlmRDzATmW/2OjZn1OnPYcGRiPXwYmmHBDEW5r5DgwoGFNh1Yx0oLF+Jgb8X18Ml7JUqJa9
dApkAv2o9RkcGM5CgonsQCpkJPg92F+BelHas6cckdE49tYxNhZnIy4Y1gTIDQwuQdIohgQoWUAo
/Y1k63Mr3TjyupGWXb2sLBrwZflZ9frMOlubpl0P7ZoW0dibR+nsHovr5xpf0gtZ4Fym4oQvKStN
Zt8ObQr5X1/hfQfmLOcFSBgps+pM5/Z0pvR1TPX1djlIkxgLD5MSYebha70RF9H/yQdyQHxpB5MK
edDQ7xRnLw2HVjp4TyATMCLYJHSswH5gSNiBAR2CG4IVogxQOWNJC2YGxIi951fJzthEs1afKdUc
WhacLIAwymtqK5rGWuY1LvGFRPNkMwQ1jXIWFnvFQ9C9qYv1gNO1vwHOY6+P6fkQvcKj51YTakHv
0aCGMe/eF8kApyzvxiJeRzq5BxLAz9h8rxgucAi1HEbOmnwcDrnPLmVP1chSEPc+MOnFv9hHa2/s
7a25rVf+BsI2D8DVylqAvGuEDmZQqQRwANvZxZcJqxAQKvz/VLEPwUcGXAOc4KMVKVCzXNt4/pZH
ol+wb03VSYmJ698K431mhQ2kusDRIgbRHpkILnG+h22grQ2IbszpzEkS4+U5RccSthjoGt/Zw/nm
Dj030FKbi3717xI8e+lVPJ1X/zZew03JcFJi6NXcvGfwjJ7GS5wT0su5YRoGlKYDplWH+mg5+CMu
82qp6RsY5hHyzXpT1JttWW4jZetLW6XY9t7Ww60mpr3C7RBYn9r2L4Cdg8zCapETDZCLYTFsSETH
j4jDpf0SVcCH3a1GNKhfxfYR/kCH3tQ7vgZsAME3a5KW9y0zJ2gSdYav3ayNzq7JrAx0ZACfXkKZ
j2CFb51w8zEhiq11ZaVYSzVYFuGizYFoX5+38gIo798gNewz7Djm237HP+lPfDev7Unn1GPY/Ggh
7vnW3MbSNZ9HySKLl0xHWm2FKgkxGkr/xFrn0aaWt7K8teVtne8GbaxXmDhmpJNACLEYyee1M4lA
YPDGg6/NmBV65MyqpxCDQg+gdPoBW++wseg3OOpO+UUWrUhPF6mn4pgjk5AwQ5JHOOa0GZNg8nFE
sYX9M/FDIjRgsMWJDCgNn4oK16M5wcgYSRNJ5/6Cf4Kh0iMmRc2D5JDcKxYclSdxgwCywZgtrYWd
D8JJggyYPdFPAGRwUHB4BmEHiGepAn3CYmap/qMKggQ0P/GrZ1zzV4pAlAApb36aBL/8P8yVkREa
EgOOGv2NsK0ew+nyYK7DoIXQhm1zQJs9fL4BHRo6kvZuNneeAx8K6BhSOOsArYJtBpml50wZdqm4
xaoz2CUiy1Fk1ogMEsbZlBDEAlFE5DMhVxYlRIXdaUV8T86HSExSV/BYMbDrvHnlzSFNNtgJw/R1
pwl5RD2MHKD8IeKIiFbqsAQXUCEHV3OkFQbb9Eef9I6NczOqJRLbvc9M0j/zslknDe1Pvi0+G8dZ
OeYSp+BUWrblOiHMXd/K1c5Iv/oyW+d8Y6MqGRgBwxkTPZqCteeIvPCwUxmYTNUGBRbqLSEyzLOJ
MH6nhsDxRRolzP7AhJAKewKABacPRvsLF5WCkjsIlkvJ9PTzV4orm+qnvIc3HTJMdf6n32gu4naS
bs7Nujmv7Jk8ldtw627NTT0a52FP4hGl1Af0BldZzjfQi2KMtWUfjKlouFPpqxgXUN1R6anExUEI
skUvxUUNIa3/EVhgwcJ+BWJjmODqIyYxPVgLIjJovowdxiStjv93xlR0FNBnv9iGv71H943s6ts6
eV/qQT4o8TBTcT42x9139iUqo/rLoMyg0Pirh0oKDMy0xAvSN46+aQDWbjZ+ZJ9lai/qaKnKiwpE
UmBt8E74UXBfCvWI7g4KbAalfS+qFFGhVPtw6Yzgtf8Iyon1Stj5YEbdgmtwdZ1zEZ+Rukr50Xf2
pbPVS1StIAJPSf3xRPtloHDarNfrGBvyaBb3MyYicNp6QgrIzM0uGJOsc1wlPgePwVDAL4n2LMHd
sFgkhGf2GbzRG/CClG912D14XeV7S9qC7RbFq3KecveItIujRIhUsZhijNVDF2k2CEqMZg63ssKn
WF8i5A28mc/LdKm+P+XO0L98d8nABqzYDhcOwgLQyhESSWXS2JgNrzRQMXtd1sOkhbaBAboM7kMl
SG1P00LHwo1t/7LPAg3RltCNcOfThHBgsRfA3KZcRt60TUa3auLsOeL3Pm1GeMgwxy12ogVxwmfr
3Irhy7FPMsWm8Ckd0XEzc2HzAdGEmw4gxc7DQ8NYeMxQnODuTiGj0tu20HXcLUQcGOZ4rwzllkkq
j2JYmFWNaBFlTlGOTX4NPrIUfhnojRxgfb0H2oX7mpi0cHOuTrhxg6VlLZlUedm6pI3rBFj1Qc4S
2LnYirF9YKI9yUOIodMA5gfGbhGWdmvfmppQCuqFSoWYzylQQpQk9SzsaNtP5q5HKdlt/AbgBM+i
meEuMm2ZKFN4pwEgF1BGMW/CuYPseJiA8BlQAKKpy9iQioR4PrT0zNUX9Zpf/B7Oi7W1rPkFL5RN
ox1ni35ewOujCFqBhXczeZ6+4PAvdBFHOtOxGKPiZ0iMuG7pLPJX+tK3Kkfs0X3CA8/W/VzalDMy
yjEfG3lY1vAtteVnIW0+CxWTA6SCYJmoL6d85sL9dZ/OBrbqIr7hwJK+JAI0P2iB53wNAByA1AuU
BL/dubLkSZUv9zdbFGscHf9zFtnigxfw0ljyKXxUUGTJsYXci0Zq43HFSPCswFbnnzWq3SWvDf1x
zr9l62xB4PLCZX3MMGXD9nJUrB1ee8bvmJMgX0BGMVGW7q/CkzeW2Zrnki3KmbWJQlI1pQUU2XYF
S7JdGYjyF9E73EiY2btbk7Z3uLnb6Jq9RYZedate0jr4Nn5gpR+Gs/efdUF2WmESdc8R1eSj4QZ0
LOMLc06e9dO/e1hKayBHI+XF3zKa/8e+o4BljA3fMutZ1mP3V1wNMHpoDCwnlF7oH9sRuxDdSPrQ
fusfnSE10kH6flKVkOq4Iyxcjx4TqHP5SI+fc3HOj8nZ/C86p198IcJa6Y76Vv0v70bquvziDxir
s6+x86+bY7cLF83J+gWUB0Iclc+ADXerf6sLMF5z3ez8hfWrb1bmN5uVjnKHtayNsrUFNXeEHTFg
1n/iW4n/tmflWZojVMuH4gx2OChhOLdP0bd8kh8dXFO2f8oeguJp4TFNQfjI1PzO5eWSVnftx6vQ
J0B45sweJZhuJWyRlCSTDM81ZEXAvz0qZ1wQRlzOWl5ljLTjSYVZI5Iv7Pvl+WeFjT8P2hs+xTCn
Nr5lEMfqqSPPuBU/9cwAmIPTzdQWHNCaqtbMJtFVMKe4XVEMTmNj3KSzvJvZxazPAe+Q+mPGNRED
NmXCRh0BS4PWedMSHYslCAe4vzHBZYLNTI4aCBCAyS4HIW2d0KlgsNhNABFwYRSesjZ2kBPmADSD
TH8ZZ8PSMKntyLHAhKgX4QQlzQ3MBpij5kRtJsmoIHcblfzLKKcuF5IJhzLhyVEeWqRNh+OK3oUV
AWMJqmY3t4jVhpjJhoQouKaUmzTZDEwwwFQum7XQ47kblBmLS88mVrN0YMRBEbJH6a8P4QZZG8cz
FPhizmCLi9DABfVnZBnw/Vxj9cnZ48YKuYHcsPFWMpgBTyLig1IIMDN2KcYIA79zUw+8IXitTbmk
KjsEQ+J0zLNr0M85oGkL/8IQNV5a+2pDulTxbK8REIm9qnegMFeNzE7oEbi7GLNip00MODSiZBWx
PcRiTDXsZlAIE/kYLIRBvTsvAX7cVbWMFiJqvFjVGNA4s+JI1Oua8MhliWX9qHtBy1eFoJVk65t3
yp7hoVpKr8/VuBmvmlQLmOucVy/rBe354vArOlk3i2PjEokAe+JBj8mV2a905n7mFTCopTvzntm1
eNuP4IqHHmsdDgteuQx2rI38SG/8r/t0n8aP9WPuov+Mi7JUzsyEI4Ijs7d6lOfDHoP2h0iTYDvW
zuwM0HFIMniLLhHXeF5YduoATGuecbZLTuKFZqdiVz+dW3utNiJ9GDbqE4wq/SvacGM7ecko/CGX
5AcO8EngdMVpIl/TC1x92kgOvZCp6N+k2TvxnkAOZkUaLzYt5tr/9it0vfArBDWIuh53fos6ggwR
RtUwh6F0NWJI/a859Q/yO71ot/iSPEU7g64DziwATMK0OhZcB6x6gSsnPFdzjpSXz+CPPA2+BZwN
OO7cDRBVGHhzV3GT8VCIuegRugtRVf1HHXHLGXQNvhychwsBsZm7UPxhxxgesprNYIfROc0ArdqT
t6A6NHv7d7gMS28t05JiY/bsYLC7b5+3RLwxAqwJhI5JNJA0KGBwAt+Un+kP3esPBS1slPYJoYOp
VIm3wwi3GWSpPN6MwejpuKXdloGP+On/ICj/wPPjZvdO8ju/lJdmKd2CRX9Ndt4JZr/9/pyUi32l
CgeVhV9O2fRsftxr86NDABFgLk9JNYXIgsl2jNE9amRCOzDNw9kNm1D0RQQKqSM2F54d+0vfTVSc
2kQ9j5QUYRj7xS98EPyDaLbgsCgb/57tRA22y67DSwAPLMLhxVHk8Yy+8ptxNo/es7hqN16Tx52l
zRIE3NyNa40AxfgPwi62n21EvkVxhRxxMMf1kXnD9vMFvL0gR3CNeIv7WATn0izMRIWHaB9nJmIZ
RKDpL8j8I1tlxxLqW0tFXkB/8+/91Z1nu27TXhGTDBuoh5C0EVAtQUt3JrmqIpVVhHIiZD4qe33L
XTLXH81LPbaw0zFGWCLWJ/a3pf2Xrx9w1/gO+Q9rKG3zIdd7l1+kF3pu8CtWNw9WHavIOTtnzACa
W3T9vNkfDBEwwfruXvyGXIKBsqAG3ax/BDms7wjZgNSHghn20It7gMEoRA73mD0Z6NAmcSd5J1Z1
eqmv0qvZiJtU1LX5ATOr0Qe/Iv1KZM01OQmkIv0h3ya88x+msECHONUAX7DSgPLRPCfjz1V+UzWE
nC1XXwjog6d0Boq4aby79VW5Kbfk2SPUsM4dbZl2RuYxiGrDP0RP7xm93S/tEnw39+7Apr2iP11B
V8LCSzpXE/er28tH6pqbc87ewbVe9cdkTV1HGWVtur120R/dvtu3x+A7+LYuzo92yNa0p0d/k1FM
1WsTP10KKnmX3tStcq6prdaDNh0O9lQ5+F/+tviWLuppuKt8YkTBpO6qcBT85z67g3zij/yYQ38K
vpXDcEi+k299BzXgwo+mLvqK3qI5eWCTeoZ7wxVhwf5tsqxZrhNZMuyX5NUgfCG+R4KW5o+QNcAe
zF9wIVnWLTfki8KLHYw/srGyPXOiI5mBHpOVFLbMcClSSIHg+7RHsW9DI4aiRMWairbPRvuWCtQU
ggPFBT+Bqtn9/XAKxxNOYZ/iAHD/jXKyzTkNxtDO4FGCMqs9iIRgnMEngkOE/ozaBySZb837RMwA
s0rIg4B6bzZVVlXG5WRleSe2YrZzziFHgH9swm/OGg4w1pw5jzht5De+F59r8dQ4uMxjROPZ0Jh3
gp2UgVMpr+RqgNHFF+XGvpgB0OzFAjVmw7LghpV/5d8cNVdHzsmwRBzw9EFhwRST0+dJBMsz2Ols
Bck7vUnoecwJL5v3hbeI2r3A8INcj5G4/ZQ9byjvs/ulP+wv+6u85TfrbOyrG+fZw33kN3PrXdlY
tspe2XtXXdANJFOP9pL9iuRmpW8Lbdh0hbZqrfjgxpw/WK0mcvydxcHNaNsvHdQEfs/YY6AJXmcD
JDiI9FqI861GM2CCeJro0FIg1iHcRplx9E5WyyhI1XaePxB9Yqzo4uOYDMXc/NZamqEwmZsQul3F
mzSdMSEcqEhZu/ySBjQsbMJvHKYo82BgZQlqu1kbLmnSjXKh2HOpmret4MlSyQPzfPopBCALEUY/
5asEwdKYOYBAqFvDpays6mFJP10rK5K6PGWuEhfnbCXUGIwi9BnUsyBdwz2w8OCzd1J/QPAauyv+
EhJ7OaXGRcEIy6pKZ64DkXJqYQ1ezVPybstZ1E+Tz4ZgJjdZSwTH9bCP5wCDVJQEDnGjQL3Up30/
FaTtmB+5MMn3HZbAUsgya7gGBCjZ848yz8krVye824ChsYur5RwamOWu+FeTRQJ/DCZjMnXKZWuu
gS6H7jsB6mCCyVrPDh3QaX6VleOALBcoTF0V0QJi3GAvg/b5Ka41HomKC5ETh3qcABo0a9o7QaJg
+yRtYe0a0Gdl9xAc0MfPvMh3ujKnuuaZFtIhA5bNSBiyU8brqxLQw5nDtmY2gH2ZyZPGSl5eFPLC
M0FT1o9G3tUaTmHLDoaJgwR9aWsrsOc4OvUqtIGpS02OR5E51tWZm4vHJ56n1rzg7NJoPgDUJwUJ
VQThOmPkuli24XbDYEEq4QBNQT+pDBjToAs0qimhN40/l+1Jqk0AsDyDgxfeO8Fl0IRgYWLZK5NZ
RrTC3MWQCRdmIsfoPDu4OWxUqIWJCJnD0OIrQVsN5EUQ7jlefEHqZF7a2SMHDxEWPWYTlMzMwvRF
qwsV+B4gVzAK4jn8eTirADJM6gBPpT95URfMiAnErZPPRlbmv5gc+3QK5BhiYwaGgaDzF/QNwquK
MJRZKc5QmHm2UwTCngGtZJq0QizPd2lbFPQLQehkAPXAkqYQtYqij+0/xis1CfOqfyMrBawgnkH1
hHgPl9l+U4Nhp4pSjnFgB+6bEV2IWlkIkJmgJyTN1xMSYVR+YsHgAlrurJIwRULmvMq0GcIAOPRo
K1XhrLdvmKsTIEJWs7Su2HCSbZktUzy+8hXfimcI35r3RbFFJQRPW0KGWk8zDfPpOWzDNJ2hxYTj
gpMwBnzMjNoHZmCFurRcKCQ0CfzkOZchwRKMiSyTB3otwvhCYC1AVmwB6mkeTBjVwco1r+BkGVz1
P80n4Bf4J4AV1CWGEHUn5niRw5WbfP4me041RVbK1yEsoGQDJivRTKgTexAa6A40VUf3Oob3S3lH
3Ql2Ht8B4IFr+XTGxFh/8Vk8mDJSfIq0pb9hB1UEYxI+R1SznxHPFczMffNZQGbUucjYAOT4HRMx
SAL8YP6SqeUMvdyTZQG5wL+1XwiV4Dfk1kpWZxiX+Zgtw/7xVxpT9AKseYZeHnCQy8REGniO9xY8
LaKbBufTx7w/MkxyeE8/8Q/PrX5SJlO6ZleG6ShtefbU2PxkkEEesM55dpSwbPLQFkTSICVvMOHT
qIDBgVmsjB4YgbtciC+GjY/2i+kEc2ZCy3b2VQYRwbeGMuQZ33VEmtTU8i/zaEYbUNHFjOG/8vx5
fI7ql31lTssbxFujJGOV4S2JaVCoxf+L+4GCG+DSvPaP+ugTQibumBqV6JiRNigny6lHnZpPICBD
ced32N9U8YLNAI9BHbew4g1UDMD0E3h4gO38PXg70gGUAHwJmwI3Gk8fpYqvCqFwqIqFytciOxD7
gYKyVP+lEQEspppnmYQMmHja/BVXTFDjRNWIsIVWhIXDG80S491i7ajXUgdqZJQsrjLvffzzEWc7
wEU9pjFiWkNvRBAcyDAFJi7T3JnURlwRGmN8HGgk6Dr+4FYxY49/WF6AGYxxKEln+GT9zbe54VmO
XBfksDh/qWSFjDxQQ0tIJMzfdovwF+WOuNEJ1TYYbi+J9Iqzpcciwi3JWjEh/gAOkubRY4FAuMxq
AE32sfNYMTOWnBlcYHyPigaC7YShz4BTFmOCLzoljO5sY8KsAJsQRplw++R42RDXzMtWmRoumGrG
8oTHJ95l8U6P5qm9atoZKmycBNoHo04FgdZn0jQr15x1yCwpt5H5xF+h/K2aM1Yn0wsV185kLSI3
2TSaVaYu2e8SugF3huWJ2y14+JC+nKlBqnyyhj7Kt/eQxZRT9Rc8vG+nbrt0qrWFbw0k0EosyBAr
TgBJjIIwoOdgwFYZqbLQvIvfufjAcWd2fSg74etDaDSEpn+erhJrbYptCfaBubnlTUv1ReGvWoDe
fBY3uxKrBHbHGjHHtMhPibPB4ZrnwE9k2ZpYPkcTA7M14qY4cuCLczxBWQwmBHdxf2UlWvBJ+9d8
sqRM9h841elEx9rz727lXWFz4R7Bc3HTPpx8wmVgXsIdguajbqepscQ60W4XGMRA0+8j4mmWg7UK
jWV8hkXV6QsY1GU5940lIymUUNzCdrROSY8AEoCXU0wF+wqRQvsnKEEjgxE1zhw1Zx40Agwa7WnN
KI8vzifi9forBZJVcsTmPMVdo9nlmHp3Rz3f8GT06IDbIsc7tvn/KL5mdyHAjueGg13HCkS8oiIW
FWofJGP4tfJeoern/iZiNnRnHNvSf4w1WOG8eSzy3pm2jmAy5NrULxZluWLUW2lTZmm8c3E9rWOG
xuJ95dxoyFXEVRr3Gm+Ht2FBJhctDEAvghVjhsV7IO9z/YrRe2TOFAenxgV6GzPfOfIhz/f8PSMX
nG9Q+JQcSsHIv+vX8odhCPs0obD4jyjCWGBW4l+D6dofo8omP0CelGcvXjPJZ5+BotMak5AMdYx8
uDCcs+jzzXmCsx16dhuMbszJy9tvGcJnvYxgzZ9TbwOHFb0gi7IY5ja+wAWziHkyzFm+zIlLecJO
yNkavv6dTD6MUnYrxkDscPKE05usAO5VHIKihoMPGotY1JwYAcM0bcpnqtQu2YPr6DQzA6c0qEam
iCj2cPH5Rr7iYz+JTgVlEfIRSHHw4nUsGhCQwuBF90qBPub216sZt78E0z1DtrDFDjN8sTGIEXA3
xlEIc8wq20Y9jrfcv3OKL10DwgU4GTn4LBEryThSrAHWH0FWjYQd8JztyMQo1Ngzj8cAQ7YpTwi8
21J3YGqOvQDzaZcUJfyn8C1nTQJYYnFIc+KOm28EMEohIipqzMRQ6TeCWxr84oOF4Pbe/Yf+j9dk
9iu13XramveZggpqHvc/ZHKXHC22CWvOWks4OFiFSMhi6J5iaWIjQw+UPdhMEnJtRAApM3T22iYT
txUMLbYB/pFDi+gC6k9I6FinqF8sUkj+bJPUNxz2zQ/lJls29sUpcg5lxLiN4osFREnKHc3dwXdB
BVHXE+RECNUJz+BVQZ6q4m2bUZFxKi5dd5HaREfPy3SB6XzYn1ysSuoZ+4z9G945ljlOKFUAdoAr
a4A+AT8CxnBgJdx2cGMnQGLcFDKaFDpn/M7QaQbI/0Y1+xC1DT37GwMRlEPSi8Ptc8I3nIgpoENS
6aDSEK93bQHOWfQ00zXQrD/WH6Cqx/wVvJU93etAaBTV49Z742JFW0rnHd+CN+4wNLj5C69hOtTm
Nrxq2BGB0OZYe/dhCZzWfYAQgSGYx+4mAZEhm+TT3vIq3YjPIIOD74Cv2mniPrGR++lP2K/IJ5UV
xyCMRhnWuM6P1MGCpXUuOuoEKuee/wJmwOaHXwElkp9B88wrAMcIriCtvA7xTICBYALRLKF9AbBA
1UfrDyKEw90LGJZ/Bz1QjzbmDc0LLZDBIJNqfYSLQ/oKfCYmwBVi5JICyo6JYUu+GamF4ZSZCo9k
nU1J21zZBKCcafDFhEvF4kzMsxhHZd/qzrowqfFkGNEYDY0Zc7rsbbxgAWIE/5WM3EAEHkApMCSV
kQk8hO4TGajVfHcZgdJ3h1s/lB70qVlC8Q31ZS6x4vJt/FmBvBALTFPLLIPBI98AjSiXhdeBItTR
CASZpPiwkoWFo01OLArsLhGu/O8ZEMiFUQ8Tw4BbAGQJfyCNUgUHMvEI6Cs+TCngTI7yCjl7tcuc
ewjWHEe0oCgQNCHUZ5MkD8KfyoFgF7FHWYz1IFxlHjspMaRU9la0rNhpMgK0OAN73NjeLTr2YhC3
KuYRlG8k33CagXEz6EqQinc1m1UNZVTSJ3U6LCoNYhqx63yZHkTLOI0Og3d+a8WGwfGEedckniaz
ZBbN8rn4oBvllztFJssHIMUIo6oRNdH0/3msgsmKLQcTEW0mCD5xedRZC7DmYIx3+o/EcKeEQSfh
j43AQcbToaWJwD+HoBSXe7ykONEmFVGhdoNSMP/ucPMPd95Zoyz9dD+DvrPQBEo3peUz50h8mwoo
ToStMrsrUdpGK9vlYMFOtcJfQGP0DAlB/enNHBHzWTP+K18JzB2SpYNooaJyUaupnSPIYb7m2Njj
YGFuPHKnHMnqMtR+wguqwErDBBXMSTnI08r9kiImcvRUYf1XCQ6AY9om4cT107tRsebgzDvbylx8
Pq+e4bCvsJtKWxe3/ACxmmewYWP1E2yr8NQ6O1XlW6Wb0l1giaQdbMaPWZ+vw/wYd1gjTDp5XWNc
igfJtU3ffvfd5z9B9Z+Y39k3anlILUQeJzGx7R8MmPApUnuy4EWSKZ66ylFjQKcbNzP9zeqvjtWo
4rX26bFcopI5wHByV3H8JcWPWPkuYESH7HB2+W7wDLQpyukfsVdny0RkgOg8b8Gh9Z+2PnVU3xpE
kFTBHx32D5kyuej0YjgsbI6dDTNOBVRQMfGT4YnROoDNuCHR6eztKdwOaOdEC5LJpj8CCE09o8Mk
Jl45nKrcAUQnNRAIcpoSodlqSB2utEXr93M5YO4CLKlKJ7NmJ2C4JSk4V9Q7OXoNNBYEQ8UAdKWk
TpYOwEiTfRt4EmTSTytBXG3v1Ksa/r7BWWpuAQ5bkSpBDmPjoCORPRxnGZSjwJNMGgz43QaRdAqK
USBOc58SMi5/yzhceT4yTF5LgjKq/mpwn78YEkaQar4CPfPltx7/IgN1MGCtbeY4GpZizCAjREB2
/lPqvxghwgPEFCTcDjj4tegtUG5XL0cGEfIwIAKgDtZ+SGzKx5i2iMqsAZY5fnQpIJVKPU1qpTY2
UK/FpEW0OwXWvPOlg/ABoyIjoxiWB8wKi7nLQEgJH0RawTjSHHGULWQrRQcFQdZYfMxD31486VdL
F9Fvq+9aSX84pHC6joTJ4cTE3anIH+KtdnxwFcPivESnyzQa31Kr/YkCjStGo8f03YcIa7OPfdpL
GCMXgPVdoR2jdyVbCat4C9ZnB7omQiHXMn+ft/jvEamFzAllV4LizTvn0OnMXVwvlPBk+qxzjvws
fJfiCIoeEtgyU8BEhRZFMaZ52dTK7f+0AiACflKNF6w6QNrGa7D1naPbidS/amwn7bzPpZWJhF4l
qLSDvagh4RdcR8WGKRTjUhpgmY+iPqUOTRt9XfkW7/eD+NEzwa0j0h7BCagMuWCRXk99AmS08DFw
4eQIZ2Gx72PO7eN51cX3BkwuKC2kLoTmOBaYJneKeSnbFfFks5B3NFAnPqTrhgLClTe1e2+Lb806
1Fjj8VfGZ+/kD63aGijoIxaPgVF2nybLxjBXRcXUL4Syz0BG4dWp8beTCXu0ZVucpYLC+rM38Let
e1gPoNTVJ55GFEzOxwEANMdmSjZ6RT1kXXOCjRgB5C5MwE87yhjT5HO6ls+w0r3vtt5o8neAj48G
ORfLZ+qjQgTUmEzByp5tIMZW793Hyx6vC1AR2nMXNa2E3QHiGu3tRe9EXyXeseLpV2zPlQKYAqDi
Up6pXkuWOJMi5dug3G0SMAdqpix4mawplWo8gjxq3+OI28WAw29kGJZ6hw9zp3ZWlSUyX0Zc7MO5
9OWY75Kppxxce4TlmrrUeoyIryT4FrziBilY5lAqaM8UYqefHjV/kzNLpNYwVHqw5o4hahjMsh7N
7ywtVzV8ahwo434NWka/jWdmJ2lfTVkSY302m6Nd6yvLEBV6MFy8z2MwH475SOVXyqGs73yVZHt5
TjAVPmMKaiURSxk40pIIO/1jXvSap874TwRT+TgO1XX27DUU/tEBn/+cDTBUQdnUWSCzNfM0g2GV
Uux8gkXU4Hm/JwHAKx/mZ49vEalpFtRcfVfXe8nchuXKVICgJ7a31BawTrVgr4sNE08WKbkNBnTn
NdQ5Z7hHQ4XxA6He5VKXZ10mBHMdseq0BnF/pSIfqEJs0Cm9/CJnS9Oecb+xTVpJS18YCU2OfIrQ
ppXNwaoPBcQAMZX0VwVOlPhzWhAPPg8nJB89JEJ9TjmeyOMm66defFC9VWnsu0H8zJzf8R0C5G3S
CdrF1PRoKFGU1wSpDQLcBiFVpKNSwe/8qjJjo3W4/kfJXPc/y1qZ9529lkxeDKYoMra1SFkXGpVU
fEYa3BiP1sdGIbi7+kSV0rmlg6LmytbLlOlQLgMnxD5A2adU4PGa7Uf3WNwAZ+mkSWZ+vZKpLzt2
27b4tYOIomoFYzBg+1jnzHzzXcmhoftbObviQt6xH7FVhmP8mbuPBFCHxl0KsKVg3SNtxcZz6JE2
5lAI4j3tOnz0upu6DAGMXedc2hbOVsu7eE5dXA/sSZnMBvmg6wysHdpnC4HsWghqQ3bOTiItRVtK
KgLxTcWumzJXhQ4ZXLQy2H1s9G6YfPWbNL5ogBHY4yJOjeWrAcLWUn6CToFB6d09CFeZjNGasfSb
XaTeCE5lCeLmv0xIx5aFTXozi+3LJznl5vGDH1r3ksCHcxQ1TrlWTr7y7DroPCmWk4uheSdghMD0
UfGldxeXwAluT0fY6DfvuPnlLiejWm0uTXEmqCxhx9KoxH3o1kLPypn/QVwqBFcopCWboi67AXRi
fAoznftA693lB210L/MeWCjzMVMIAF9BCbz9UJEo1yGHJviEK6uj36f3xGWoLZ6ez8anAk+uCi6Y
lI+lcjs4yzDZ6PGuZEhnLp347ao45MCZqSBI0K3YFf5KM8PaaUy94YJ5Flg2EIG1DNWFoWJDvLbN
TSMiXL2Vc7KpI4v01AeHwsR+GXOy/qSRY8jzY+BicTLQruFc3CGRS+9a/SyLl5//+LiH4M/QFK8W
WQ5e+sUEAzFc3fEn5Fb2h1OJKRmVoUa640WOT6k8L3MSXi5R+x1Wz3pW6C/7g7Mkasj6pmZ3kwFe
uSzh2WH/il+HYV6s9FqRzCroAgVBoLu4OMtingzVI8HnXCVxqFmQO8S4dWpPpKk0BWCceVNipuak
Fv59JHgtm2PB5KcM+GNvcx2XGC/hXdRhoqBNEpMuQKSBtF8JGgkFwUr3LSQr85O91O/GST5oO3Oj
bWvlnGinAMIxlVO6M/2d9VXf9R/zR8F/Cg4ijH+Gc/AuheULlGih5uopOhI2zhwJOql1qf1/NJ3X
cuNIEkW/CBEACPtKbwF6oxcGJUrwhLdfv6d6YqN7Z2e6KYkEClWZN6959MFPweIvufBtWMFtA6ei
fRRKe2/rbS1+qXtsuI6kXxGqJdjZyo3UKbjcrVCsuYLd1Tr5MYUNkp3x4L1Cp+JXza/22l+Lc7bH
7AM5FPRjZksM35j6YQSKIoihJnKofwN0yhNm6CH+KGzv0M/FUEVwZgCwmX8gyirQaaHd+iGg8B+s
n0Zjgayi/UVp8VknH1wTy4PQyJko6pIvLvo6+EIV8kQliOwA0PFfTh00dvAXkBrwIzoBJj+AxTQn
oB2cNZCuGCX8Iz4zk4H1jFqQ3YcpPJYeME4gVNG108lTrXDzPz9Dc6qUa6LfY+/1Mb97aFMm6EfD
/2QgUospAB42wBuEI+ixoEdhYALxGUBfYCZIVQNhT8HJzlmBmxGeRswAgG/Ba0F2GfAJqNAaM37o
4doDfGN0KE3qZoY7NvZ0FUfvP3iVwSIOMUCE5I8ybAO0I8kKoBwrVjZVI4FVSPIp1jXCdQYIycbD
3UYkwnWBsfjvW4OhrebgTsCozCFBsoCZAfzQHAGHDoCi9gQtkqltK8+pcxBrN4YBruxVdY1htFIy
VnEMjn/k6PWRidEwnJjYRaYTZivwXR2Qy69u/oA4sn81dEMyTCcblRHg6fETbRnxK8+1EaykEOu5
ACcW/T4US7xZUBWhUmDqAbzEnIQtWCcgitMXQ0varVf49t+UM/YPy7f/G4HveK/nV3XXxR/YP9ju
I3rlZSCwxhVBFKMksU6EwLUkPi79PWMzN/ZIclVmWgNYNhtIe8WPv55jSViHC7q5dE5yAFJ6RQdX
hB0NKiUgAzZrJsEeBGEQF24hq+bfIKahX/83rsECCM9ZBtxIHGCV4m2l93O0KHxg8oLKFybPHxJ4
NsxyvoYpBwPfhbUg5kIBtZ3AzWzoev9WzKxYyTNvSdg52SNsFtCqohncLrYYkkkW6cKfQx+Yodyb
Gv9+5VPEkcrEAk95TjzcSGn+eaCmoTSJSVGSJpXE2qOEPWTUh4VwhKWIxpuEx0D0kG8LK/P/xD7Z
OeUhrxGBj5B7F26BUDs5/CfzThFoS8c51WDmP/LhzpKM0aKps4pjF1iWmS8zH3IT9JPAn+GX/uIV
+h3PoTTMixMJcQfhs5oJvDF7iykVzSpmQ/94VBYsIM5XpqD/mEDAecmfZCxR67T0bbDHSE4DQoEQ
PFPZX4VGStBNhUYqniOHm/v/fsF0ZV+2ppg9/fuVT3HYEG56YKxMRMWcK5+dz+f/Nhbsj2AypP/c
Tq1HN6aaQy3/FJtreGsf6jm9czZl1d4bYSBJXbgtoHf5JKzE6U/O3p7T13zoqUOjJoEF6XRO3YAF
dA0o6LH7oqtpJT6fIY5wudpZ1s736ZuAvAFRKfUw6ZzK2lQnAxHRGUJzEai4c+c7d8eRI6SsQmyt
ikkppz0DTvZ3jFHZ63nXur4b6bu22bE848fnoZy7kxC4YYL6DTLzL6OMPpLSmt9CUq8+Pje+Dl9F
Tg2To5+mjbKfT/stPq15oRL8ITQ7+FyqzxXrgWF49HznpVWdCTSvDBFuTsR5kc4spnfdTJ8whuYX
NohTZQLfZgKfeNLxi6ppjBfJhPJngtsYvzL8IrUWvQNQTgUtuFpw8o7YByBODQmwiAXYGmzSz3bQ
dlngYuYzImeCZzurf+WQXRdHFf2QgoNm6KP8va66se9qJ/tL+lJ/1B/jZ/hT/ry3/he9g0fzAe1e
xJ9F4C2UYu7F8xS5SDJLMWQlM6BHHrNsPivlg4PFqtFWVcsP4n8xJw/HL5Kl4mY8mlvD4SykSiOO
mx4r4Qr9PBGHdPkEVOP3wXgr2ckq7vITo+GB4KiRndK4a+Qw6Ps83eYMp2wdTp80HhXpsjUJP6TQ
rnDYYIClHMLkNOCALRJXPtu4PIHsl+GOuQQpF/bzwZRBz1acD74Ho075GXV/zFye4TVkCwJi8OsT
q2zwvnTjldW3yDinKDSrjiytJ22/d+2fd51JpxX/mKLiV941cqMhcGwfCczKVDZZsPCAkLwDMzOl
PJW/fvcbIItFoRD1L7mPll7+y74+sSlT7OBuSeiZTW9aNMXWjro5fUAk8sG+ouobHwIGaNXot0Aw
kSOeCNVbWaWMLni+YfGXoN0ZVIzCAuzGI42zH6GwSa5p+EU6soUgog2fs2AwOcnNOb2xVBwqfWlJ
rMFp+hXEe9lE0KzB2hztFNnROnAqWjTNwrlotIYi1A7roHHL6lrob5VRXsYjo4COpxjoSSAfnU2z
ysr/eDxQoBtt/dY7xwIW7AAxTBPnx2KTFyfTpsRS3ayf6/q7AkekAPL/2mP7pfqrltPakjFe0/4q
dd83R6P6ifQzYda85aC8Dt4+M2YRtgqx9o3zw6eFVw0ZDAlPBQO6Y3diDkCD7ldntTcxNb198IlI
YJaO7uiWOv3teQdZWY0g0BAt8Vun2z6kEJnDhJEIWrhYfPACZDHvv0YGe2l0/KBKCJ444Zs8fp9b
EwEeZn9BxwDGfI+kR4EUBK6/t356cwTFWbt4NtvW3DTmdwzh8uNjNs6suPaXJI9TUD41x1ZXAeaW
9lLvlw3oQwunkna8SoDKy/pRahiYhSbID8aU2cLs6NRAcRYaSYwbppKAlTz0VTMP0hdYmsZORbPz
QAMoyexgNS7zlKVheI7ts81y1oDpVRNh7XAtGuISoC3BOYuE9KRxzqlyj4LfGP3tryodDLhN5cbg
/LLwbS4uYXw02LpGFmMBoUVudJdUB9JHvgAHA3WVkO/t7zHmq4eZ6fGFq3OBGot2OTkP+ha+kQX1
cUUAGuYJfEu6O5vQRwp9WExQU+bpnbQYWdm02cvKGeokZ8JX2r9KP6Ls76U98l3obt4qVTeQsvRv
UgpDeat1BIB9sYIzmIHdgQTuT/u2qM5T70cPbj5dz7Ne5SalRY+/6TbyVvrowjivCmHHKvdS6iCV
XTquk8JrNcoQoKTMAvJAcZweW29FTUKGYLcq253tfwM3qeFCk5aBGAkyNhEUwEXc/T2NW6XseY96
TeqFA11C1da4vAYZCMiLHAzbWsry2jQug38JCOKFVtFleBLQen8QmHxiZNpldTYxjGpw6+3Xtu7I
/VYL3DVIt/TupbOsuf3ILci5jx1rtOqkRV+QVM7cswWShBgyipySQA1EXujqdTdhPzWOdUKTRfFE
DZQ+sBlNKfat+QCIEO/yFprk+mNz7AKYYQ0azizkR2Wzj5J7crOqvzK9odKZf7BDad0e6SIlpYTN
459E79uvi3VezCRr1gksd5ulj6w+GzVyHPnPZxjB2mIDsLh+BZ57qwx/HQuqgzvUa9O+dIab42H4
WXRPVzHpD4BPZoq21fTzyNz5EMgh7CWERuZgJ+foc2LKYXz2dr/HHiHiCZV4sKiDQyIwGVAn17p8
gaRo2TVgdGoDRWiq21kSrnL2uCkxnh85H0jmvFM5hLJkPrT2My8tssHlbYonlQ0NayBGA3sIripK
K0M9Y3WeykvF+66Dg9zCwuDIwdv+FDEWw/m4PYbsD6mPdSnu4h6Gq0p9AuaA8RDK+4qzLFpiRhDr
LzyR+naC4dKH0ZjHbdYJ/rMM5prg0p87SBpyPXLjBVYHb07lKShHDnQLXqoZ+4LTk0TOOHQxA0vD
HVAibYoHPajEB3new0L7aK5U7RX7XAcM/Driq7Fw2KbWPelMTJZfgXX32uPn86XDQxn+0nrrqXfI
Jd6sMXYdRSnREg3qK+Dz9CdCoKVKPLKE3kb6ndGl2d28lLIphzGJ9yX4l55hh4ivVsOXRIy4LIt5
6VBjkMJ8XXo1ylZQV9VDnO9UujpVu8OD1MjDC3FixkY+zgn+xoi//q6siy6aSE4OccDqCGCs8q1D
hrGYp5n3KPkGDgUILmmSlWxm+CfDJ/BiHXBUmAM8FdRqDxUsRONwk57nsNlj2JX3OIhd5Rxrz2c+
1QtA4BoZJIhaCom9a7BGpEgfTbUBJCHfIoXuSkigNM0S8iPMkW0ejQS8IuBDqNs4w/d49xk5LPdn
vPP6Gf4jKk7Sozd9lsrk3AuROESnFMPwZFaZLxMBn1fGc1qdQj1Z1SssZ1G6DsNN/NnW8Zr4L/9X
RUvatH8RL2r6rcx/DcEjlfiwYbef21oFvq0vP88O69h2ypbowcauv/wcKi62yNJWDyHm0F2buISU
DZ6HkL8DOnaJbDopQIaFTjERvqTBT2VimLJNikX2m2poUyX7qGOgrX0QMOcB5JgvZtPcrGWek8+r
3jz/UUm/n4Z8kW0YPJERXluDwl7/rkplfEWEPWKcrYApe6tKvYYm8QbgL5925QlKld1PTJx+8jl+
J562hhUZI+aIVJ0U5amX0bV3FzO8RD3ezTjaqy1YhrlRa9rc8hAz98ewQ9iYVvMWb1hYiyjVM8fA
rFJ/f+U+a1zZ087rN54czyPskUTmSZW7vr5tCksIqmJGkdSMcYiFMhWIClEhZ6QtFlzwwu0kNmhL
AHsC7/7JGYkhWsRBToWfNFDWqBCfGsZtHWoLmc6k9XHscMvs16NniI4JjYCOcU6KGeW+Nrkf+hae
VLsI75h5B/5bgQxC5V2DiMivpAZDBpjsjhz4T04ppXKSZhWNnB7dtETJmt8imrRGfSXDXU0cBS+8
AWr9nwTqaD8PLbgykp3In+XWPqTXgGlpRIuu/W1bsj2pBQUp4WCNHs9EmzTxV+odcnWNtUgXc413
erlLWP7ioZ5bDWtigBKk4ePBvW7TPQLMNj5VpNx5o4dGaCYNj7kqYCUxD9OLw3Nh44wbR9tutIUO
kmR7MrGVGkdGHFQnJOQWigMKEw4bWHjaQ0ATmgZcy+i3ZbsbtjF1qskwrdcfiBbaxJEY0vr6n1Fi
JygAqvaJWjYbJ/3OKlIG9vpEhaSpqMcK5AxRPEQaBO12f0rrgNk5FM58V8hQi2iyqGVCf5tgVPkB
/Qphh3IWQHyHblO+7CpYP+MfDRpIZhhuVBSr1MMGXD4TJyZbQH3tNa5BcXx6XvQOlQ29NWKkWLDZ
s1SH6q9DEiWR6pTYU19GKAJR9oPTD5xmCVpJECxZ4lJ2ro+UCzIugUkLUIj5bVvPVGB+/PtVhKma
MSwygLoCB+Hx8/Q8xS/1R/uJX/6roZ6HifpjKSJs0vziZTy/+pd8yu/aiYiG+m6IdMcOnPEufekH
wgDanxEB2MY02DHE2ghzD/9k7Z9741F8a/tEJ1KDKfWnvsSJf/Vs/dIPLwruenSQjXktRjJOmbol
uiht0SaUqOinUrK78XMPxDTlrDvxt7rPNtXGWBn75OKthcmPiEISrnT5TmS6sdMBZSQzYUY2WsJX
hMhyaHeZm+Ohk7mZS9b5d7IGFTC/awITPvOIUSSRDvFdRuGTMA5mzICKb2Qxiq1BooG5Yu+aRRet
pa9LHqZrQ1/yptUPVTi0Jdod0EfGGTGGIOOMCIt7QtYirCPHwGqK9iOekBfFFPHAf0BY4W9VeXLA
gJV7RV8kZsqfsXcdudJJ+0tRzkVH0BmhLOKqE7OFlxlDzIIOfsq/8xthE6QcVFaAxrgGVHitwgCB
ZQWLCZthKpHob8RXbREoOcTXbqRvchZ6wUxLSWmBb7JVzjCrdXbU1tdxosP2rzUnGQhGEXlTS7pr
8qMMV439xclsyteo9cd47K3L3sSi+tVkXwzhFmZ793g20lJ414coINO1pQlHvqWBHInxo1vN5YO6
a5HVkuI00w6fLXKWrXawLkLGHxNOo4H4ICO/EgaDUFFFZDya1/DImzNkM//x2UcIbFNSuO2fcB85
kiv3CPxoEI5PvhItNSmxQqroLctrcKy25TXDc87f54j+pR9r7S2FwM5apOMPh8JYiIdLlJ/Zqtk2
IqKYGBpChbOV/YOAby5ejYbsnvNDSwdIGckzfJD82G1tNMwA3/N2Z0zSNUGS2AWqs5T8YaxDbuxF
83iaLNIdzSSmHRuq4V38bZ0F5I7f/7d/g+jstI/u2LsS13Mcs3AO5qV3Rzv5JL89gt4xD5/jwbUn
0umKa+bC/BH5yswKHWTVB5VUn3A1YJkXOc+Fv9fW9VWYUIvU5S2r0v0nT4uu6KpJgVv0f4ETYmwn
ZNF/6rq7t+vgL501D81RMQRg+aWb0V7awrF4fO7FXUcRpiLnlL8KXupvxZ/4Zy7JMd53WwHHCTe+
/zvxtDNkHnN/BQnyDBvqn1WE5SAyvPDPRXIjtcVBm7hQMdTCW2JpHLGFgL4EM3ZRr5nNAhevqcOS
l5BROijNHGORXiPcW4gePHDa4tfCcBCSX4rWkplZyC0V+vJUaDgDspRAUstXf43RcsqzCNtEcyO8
psRdoWRwwr1Q+D4X8bnC9qrZM84GQBxt2kuHYFuflyhcoaejqzVImk65xMERRuPZvCOGDhx/n7J+
kHxYf8VZveYO/J/iLN1z3MOqM74sjBLUP+2P6h6fwr/sLUgMZ7DO+oWvDWZzP+xZFHl8xvD8QUBd
w0YXPuWCyoYzD8OHq8pSLrgEBgOIc4hGVf3ji/Q7ZCD+nKKXtIT+D8DcCybhmRv66vC4YZ6cIkP3
38VWv+9IdeI2Iam0WCDRq9giLeRXO8u2yTV48YAdglf6l/4xkoGbiGsCx6V2sE/8R/EDx/GqfSV/
8oGtZCNUo+qXejB2bHHRla8YfuBAoopkuwnJo4A5yE4DYPACouuwddMnJUpMqpadfiru4HvND2cq
/udY+jNQgYSYsh/FM3/7j1JpugxaoA1cDMSu5hnrV3AYolgx7JPH9ts6Sm8YaBF83X9OF8aRv7Tf
+Y0XUCsFtx6vD+Mi3iZG6W73M3KTv+RPw7wt/eMHwMREhhpdP9t/Vz1gt0gQ6ItsW2ttI7ccVuZS
rAQxM9C33ak9Ynl46jGJhKfcsusEm+xdOvGbIHqej+NznRxrNhImR+1r2ArpsHIWS6zbqjwMEask
Xo3uLFQLLwKMiGCkchG47YjobXtckCaA9TGs/Cl/xu0W3LIe0bf5A1cmvRqL7i6oq7rbrgli2ojn
pF76l3Kp75Nv9JQbYmER6j1gojvSGcOH5zG/+ZcUia59Vo/e9+g8cOG5pTz8PEl41nFiMDom3gOf
fGJIYltobCFw5iwffmjwAncX7w69Lh6EeD2ja8V4gE3unxRbuVsHZNlX9srRnQQU3jdODNKJ1/Nt
cVViYdInnvgHN3H/wQ7njOsK1M9ImWB4AfXTPHPKwcPtD7ATaVYY4v5zCWCIhnKea6mhhS1fgIss
cf2H9+O9tENxf14+d07CgloFC2ygsj0uIRjW6FPzzEjZPDcQph+jRwkJnDHRTVpB8Pqsi24cH6JT
segWww5kA1O7cXPtrtUrO9LCTP2NNafo30SP50a/Fl/xQb613/UyvGjH0Qo19E522sOA5nl01s9D
OOa3sD4hYDKa1fDFfykJcdPAOMOmdlbmGmN33gYrNcEtCAka2dxCjyxYvexyUDdl5pgCBRhjsAGg
gtkGX4MzR/nNd4AHm383REXxzcQHYq0bmPc+J/oekLL+pvWKL6BA7c3/5WvsPTYvJsU0APuj/mYO
0bQT/omzB5ymhNEaxfsDryJBB6aOFg9LKwzAp7b4MPyXeuQijlgw8Iep3Xme/B1fwY91cNk0x+lN
/AvCcBj53/ZZHAr+Dpcf6U086Cre9RgbWcfnMdw9HWkVTOuNtAp39dJyclassu/22TSdyQ6ORltp
PvDlOcZAo1X0ra/ypXoU6nSIyytzT8zQIt6ZK+kd7owj7jqFaU8CBE9SglduHRGJssYosSpCwFuB
eMjmnBkWbZMv79tu5wEqDwMyHij9YYJ/yjNYQLvBIAZaIXlsFdxAGVxAkph36+mhMbNFqzAis9yy
+3oyrAkQpzWVPA9LoBgGNwYogMq8uHjCjutelbUjjIjNV3ckVn7PvYAREWTsP0ArARRtCel3/HzY
w69MAW9Fe10nfDJ62Ij7enCgTIPaob+hxGBz4tonapt0Hylrn9oDs62KNKGPw0Ok7fo1rp4KTdOa
jYGMmAEPiX7OnJyDjSMN95Jm0ojqBgdvtp1szpTzm3n+T3gvAV5Hy+o0wsaKLpbfY90tSKOBo4pl
HpR9Jm/isORbMFL4cBhILoad1E5ZM4Yt62hrMlosdF7TxPEzVzankWO7mvDbPdPmdPWi4kuI72un
6pqRHQfimQoDqx0S7vkutH4/GhsgT/DzIInDBM37j0HGPGULHBP+3lXX/DDsePh4xZZBqW8vPAdd
QYzRC0lRaO6aPc18I+bjCAoRFxZbXO8pb+x5+RWtGXdb3TRsF5AI8Y/5wvd9aTLmBAGkjo0O5aLZ
MJTnd/6FGhhSFUq3jnHYokYAufQ2fNOaigwtDuIrb03MpTDMyHcepl3gajtlqZyLN+oUCKC/Hvy0
JY1w/QUnWGdpUiFyeSLH6Gd8ymqV47uJKCuhdtCkGe9W1A9ogSBA5dhiUCpkK7xoCGeGZODQZvF0
Op+3hRJKcCACx0IZtRSXhK9j2XlHyTVRg+OKoc8YulM7tEfYbGB045HLoWvstF27xv0KQujBOkTi
pr20NXiUfSLQcMtLOAQ5nOFxn8HcgiVz1qycVgBIC5taFurBf7WJjjePv+cHVKtkGSwFPscqddE3
Tn03yMeBSF4skdvOFebyb7gSjN/JEuW1zz/CX/rfAVhbhLUlOzQo/0lCmGdra/8s00eLpNnPirWC
s4EznFETmfPnmlkBdAjkif8+rkq8qXCE3gIOiYdBm3n+nBwgPDxofh0snDyHRy4RDiOsX4yZttS4
iCPJ5eE8BRDeJxS0rEWx7sIzIZhr7kvBE6KtNaE7bfBvHOMFYBESufXrBX0+zJxwS3AAtn8cYj/e
sV2Xa9yz2DOZeZyljUEW1IYahZEH/E8OHXur4H1R5FPFHdxwyx/yt5RHLqva2LGN7dtNtsNzgIAS
UjH2gcvuTnbIwDaq71VnAEZ8mESR7J5HzeElUO3/HR8C+2JrxFNg06Ae2BcAgdpcWjL22Sl7zw3c
nM2mnkboWV1bnzydjzrPYS8fhz1YAt04RBMGSqCbdHYcv9LG2gUoVk4c7rr771HkyfzXnsJRUQ8Y
BeKdOUe/OlNZNpAsxQ3CiWBBNf1UFmm2nuBUQHwK2X8T/O76jb/zXNzCeB9rdakG2AXPepBrx3JS
3EWKli1phg0HYFSezaSzzacxz/oeqtVG2kTiquFIwqs91GoUdCbiPC7RgDoJHY4O4X8B/ZC/fB4t
whPJ8NsbR44kTpxNR8HD22BCRpUzQEd3nuaYS6vwEg5LzjnRJJPqQty9eJw0MFP6dYqpK4IdfuN1
Ie7QiAdD7WY9LWfwxx9/7hShGC/zLIHXSximDO7zgkiG89rfxbsQUIVPzY2S0YNty00uDmKOUziN
6ZwXcUOVPVBlac7VI0cq9w5QYoN9yMDsgL59EEuD3wOCvYm/5WfmtHb2Tg5IXZ8OJwUoo+DQHosz
1A6nwml0Eu5a7FW4vdD6AjclWgBFAx/ac8VbmpZrxADdXmXBiWufcPUpuy3HxvUeoxfyE3cC5+4c
MmHW5QoFR/6cahQhkPZXGBVy4Qq81QiG2vNHxjHmXfXtu7HfVPkl7BMxOynTWWYJnwFrGpWknRId
EbGOn0o/FX68MXjzx1wBNMvKI8kdSzvUsdPnlyJb2tJZMVw7dCscStkaibDJNnl8y/RjXaAU0OWJ
zZC8EMBFfoX6LDTIQ49ZJHQIC8uDxMLC6g7BcczEBCA/pihsqZwxMKFG5YygP/rziynuLYgRELXw
KJeDiIzWoMkkwiSEzC6V04mQpnIG9hbE677a2vmO4HpWSTM4estSUIn+hKPtLyOdwrKE6Jqsh81o
iSc0jv8YtK+MF1o8jormne3h+xTv+siAFnFeewRePZjf+gbGJRjr6Nb+5mI6B3Y0QjeiMMxfGAUj
d49GyMPCMGjgUYpDK+84QKSJkgL5xBSoJYIOjYRTO5jDWGPuyP4Lt5ipC3a/KBo/Low2vBdgAVfD
NMJdssUJZ5KzHUBqgdGDcrubCF8ICD6QueC2vwN76tHTwSlGR0xfjZydsRJBn0ib2TlgZXCwAWYC
L6E63SFI4B3h1Mzm/M2ft78SDz5pysarPHAqbHCVnsm79ICEuLz0v/1FOZNd7BKb7Pa7dgHbxGmP
bOXzauuCZc+fe8nh4HB+pcnx95gsgq/RhqdgSVrcDBuM8ZlGZBLN3HiaHlbl2OW5GCfLnbfciUBi
4SbNgf0YLcnkW54FtRI7kzEMt8m3PZfuaBzJOEbINTv3zjBlYz41GCmb43s5u++YTTnMzuc8diyq
f45jKp/GeNRUbGK+U5KU5ZXePNGQpkP9sAr/WOZv9UlCLS7+mcSY45wcwzNNoqheoCFFV9GpgWne
a9Es0/peaYPZc+mN2j+SUPAgENHFzcneyJdo2WChMdpa1+6Egcs82HDes3yCzWiLy/ghXUOp/AWc
/IjxFxe/v1i41P7zH+jeKqmsWD+BmiM8JZL1nzECWUwtXJ9vvsSE3StD2saz4zKagl4u1N8R4BMI
njdjwTEGaE6t85nLw7hwjUkGU4LK76xMuYczcIk1iEDzA5eCqcuSonr+3JmncEVWGc6JRMrExJBV
+GLrC58kJwnLLwAhPYRSn1M3RTCdpK5B8pKMoSxDGjYLLNVwVQEkhLrdcBxVOmrtHECvj90+zBYe
/gKZvR2ZkML1+quVk0Ux6FCJgnVk8abDYhb02a4s26Uec4Sn3bYz/Edi75PkrYbIfnVvI0E+8u14
Zj3Vv55UFs4bsNIQYZQ59sCxEW6MpjH8EHRXEke42I3pqKqxduQYk84drxSzjKn+4JTnaKF7ZhBB
l/ocEIW29FeMgeH48TqcGQF036M3dTzaJ7b64MYRp7+BNOjkohv/30MJHMQ36dCS0tIal+Inxl2L
s+j5MvBY8m1kAWPvRn8qIwIGke3qcZ8h3zRx8Yqupot705qM60W+iE++m/6CU7ss+jVmPKsI8+8P
5vQsi3myVs6EZgBVqmuq8g2U3eTGcRh9d8JydkzLt2SHH6AxPtAD1d/+79Mpb+2NptFks7qZ+8gl
O+BSXfxDfEFkiWenjTLhl6mSjd+h9OYoQ4d5SPlSix2Odfd4Qmi98e34K/MtrgIj/wc4NvUFUA02
WzHnEI1lNqOhLPD/DmcJRjZIIsNZxIFZzyz8/glI4m0RUsOLaUTpiwrGFZPoO7mh4IibGb2yuDU8
dExm5YlHmf3vPjSPRuHCQZYRvoyjN7MZFKTpjdYZM2M+8tCy301p9/k8qAA8fBdy2CNjzyXY+5dP
yD2mhfUZWdczL5txpz3eKKFTZPnqE1meDXA3OjyRZla+8YpNoK9rc961CzlbyMxKgC7rGa8PzVmP
2VA+Vct9JMPvMALYuGDWKETTpl1qBsC2HE+ecI27Dp8nienouuvgrhoLBoKedo+qly4jQ8rfXccQ
SKReBbtRs5aMd66dbRGUzWVubX8t4e4R5+myA05TuKl2UbhaOpc0c5sE1sHUvFmVXmHmecn3h1uV
EOqVzqv+WAWuMrpIVNadl2F+toxPLR0gB+giLO4D1DI4PqaMX3RFikD6h+tSj48b10mr33H+1dU0
IsmsA2xRzzbTkOocoD4vvIZzGoSn0kCRvlUMhFKLGHuYCXrLLMx++FjW6WBmlcT0IuxROvPKkq47
/4vsO3YcPWyefkCh4W977lIvt3MTyqVZrKsB0moD5OlbKx1nh7YLF5IVLeLBiX3cukBX6hHhVtD8
g76fZ8KLJpSWxocDTckQuOSbvpLWLStf167ZmeOO7W8oT3a56bVbAzeyvVreMlI3sCWbAvEnU2es
EMQpjlsNDgKQxLFRIj4XLwk23afnzZh5Tp6ivS9vUYhOJmK76PBxj3WKSkKW642F+Li1eTS8LxuR
j/1lDicddDPlMbFZthqKJmS7Y2ablcx8i2B3YeWArOUjUgs3IUooYpUJnD+33brtDsmHRU6VoMSH
PHI+4DH4ETS/uqZhh41dXVdPiXqpsBkYpbj/Y2Gh3DzsfIws2FgdduxUDJ5IqobC1RjzCKJAB9Zl
E7CXW8NXJxm/6P8zXc/nZR2sSjN5K5jmymHwLVXxpRkpC6lnUJ+AL+ufgcDZ8hymiHrMdSZHpHNI
y0ZHVM1tDZVkM5TNzHtiMVdX2yKsd1ogzWtZhM4288qjDyIgtEtmT/gXcOazssZbxFinPcmOXGcP
3rOcaATMw+W2fpX4ZZBxK8X9LEP4+mTam+dQ9PMnykTMIbLQ3KNrxQzwyyaANbShItlM35qQgo8p
TWdfAl2f2V234Gy4epW0yJ7FUiVFO3YSScSj1oR6tnMjBVHCiREepkXWqCkz4Xv2TmwRGF1hcfVB
golHdVvS8isYPjedNkltckkNxn6xDM0zWFddulN9edYN9qTLFyNo/mnK/DcMFiUlfV9EThBiXZBt
VNt8pDCzqsTfeIa99IJ+0UrWCobeso+pJ2CIIAonoqvBsGvIspuFqFnHVY/CDBcV8AZIqWqbTBTl
OcttWtD+8kxJAlExk4Fku8IYYonm2xsTMTvFHGILjwDlAYgvJzzcTkI+MBudMLFm6vWkfvowMzPn
8rVZgZZ855PsNGzKSzh9roabjnIFJi6tNWU4jfe2mw5Q7/hV7krCm/ibPeMy3OAFZpPh9ECt4HJ4
7uoZprwOfr9XoG9qNG6J68/TiygCUaVIDswckKfI0e+B02E1qpNTwI2kU8OX/+od9R9S4pIZM9YG
59CKXIwnro2z7F98AV67WxEEO+Xx0v/lUVNyMb/1J8qY2fsEaoOoE+sFegsKJPGGFeoeIKIxoe9j
8SGjGaOXHehPeuh33Qk3HMZDCFoMDVrYRL4o+MdPBmp4Eiawlt8EawaWt3RHLMOvP+WBd9kTHvkO
Ne2wAeigkt2QLLZMW/ZYHvaZRinabUuuMDiL4LlDAp9Fv8FXOiGGfqlvSErgZ/puOKWYYeE7cPcn
EcPw5Fdy8JeaA7ZM/WwKU7/bjKhSxuyPYoqNL8Ivs+xZOEXxMP3sOyLIMOgAjOHHMh8OxjrXHAiN
624TXJb/1gsfMKXGQbd6LlBNiAGomImNow3uZHNkKACEDMKYaZBYEM/1Zb0ANKM8ZSnR2dEtn8oF
M6wJRoIQfwT/YkIUBDzgC0xW4LAF9rerHEdjDIq2AkbiEZpiGRthCsRpjxCR4j474eDFLCTHPrUd
8Oyy5wWIHkqY0Z28Zdtlbsh7xtMORPCuL0VDgPKFEfha7fgpAmhD9plNQZdOzysXj8Hpcys45OrD
PsokAN7Y0Sco5ydYa63ouabZNy4Jk89SXeFUM8HZbWY6T5TTVEtc7grsoJkTMudju84lxwiP2+OW
vx9XNCbtjsF/PiHjsh1/bqNjtoFHwN0hXXoqE4IofkCIawAOdVwZloZIKsIRbNqdqNhxqYMOtUGY
zbVKd892HPzywGIgwM6EtnHVQTtmGoh52Br8imEefY6ANMurST8jxBhToEyaNrF44ZzSGOSX/JJO
okOAqH3CrZ1AWHlxzVdUt//++VxrL2/DJazevVMftRlw6MR2aOLI0JMf8TcJ58wA6LlozbbY3wPT
rWnB1sGsvLSXjEsACHISSxM1AOF4aAe57W66owVFLoIjxw3LtkWzt/npTHG4OhyjLOLp6NZtePKA
pYWcimeENBiKoUl5EcZYo+VAlB768SU6FewUxSNjb6hzLzx4PFbI1cXq4mc+0omyrHdopolnokls
wXe7Mx+SkT87CR+X6OqzPR8tWWK81xF0fS5r5SrnEWuGJSK+AeM5FiFuQyB9WA65Io2OV4k9AbB6
T4DYvtgXK2Qnbj7x2Bno6gdyCMVW8T+S7mq5kSQLA/ATKUIMt6pSlZiM7RuFYSxm1tPvl96Y2d6e
blsuyDx54AcoWw0If6HlO2+HO5h+0Ej2Acvm4fn2IzVYVOstbrqx19ma9+aN0nuWc/uvLvh38Td0
wh/J5jkb3ahV1xKCeFO8Cqvdi9mOwsIqfYV4tP9v2S68/b0AlCwYbMu/kkibTpEZWxIuWGCpzz9Y
0mlDTIa5gMw4v4SNI6lTcYsy4du06JDwAk5lpoAOMIXaO+nC7io2DHq/R+x0+scw+wTAjdQHA3o7
fSEdTGAURm9jHZOf0lDK2ahicIvgl4RwQW4w/yr3aQm16en3mNErs0dB6jtmyuQ1TJtXVbnbjK15
ve/qaNIjcdwgIj7vX5w/lcEpPiWUdGKKY5EqZbB1aJtyVgbnRojshJBdmm1TM9yo3xJz4NCWq/aA
pB0vQQT13DAltRp4yjnX3JtWup3CkEqY237qAREhQpAKWBY3NnAeuQR6wUp9P2f/StI6Kn0zDUc3
3L9Wkr22xH58TQmbqDZA3k4gIEBXpe66PXkVrv1IyKeSHxMi395SvGvn/MWjtV/PgB5ErjMIaZal
XexR318JZjtTF8PpGJBimKnv2yFAYc2HrdH0Kkd/eBr7ceQ6uRWJ2dcG7fP+1Ss8PIelFWK4cyV2
CIgYs/fCm5f5UvkOR3k5zf5ePOVy+9owB6gM8h/ViLpMVIKqqPbM1H6VHyS2qx/r18rT6r3cyH54
2t4bZI2J+49OJbRRube+du/hrV/5DiSTyKdE5XFuyOSAhs/g4GcVo4rdDfc0XnNnLL7qGl1TTqM2
9mEoEf7V49f8OYgTxUYQtKdU92zuEF45wEzVeqty4Ai/BvZ2W0KngWXtj69BztiI5JZonUh4VBaj
5eeRLA4I5QcdoUOcFUevejhlsz2LVyoxKCiOoZj2DaAoUueWi76+hwGYa7+IfGajXt/Jgpj9hD03
Mb8P56AHZxbT3QyP40Pr6lCefTt4SB86+7zJRVL42j2FwMPWqScxofDylmvuXwKSuVftGgXKqQA+
7okM3AeUvrljwdNYUfvfQ1wIvVz76jUs4nJqves6QRY8uMOVaQc3aoPjr9f1fkb/es1YmmHF35Kj
9XWNwp1VRybaYeRVHfGnJ53J0oWTLlBzUm1DlpwbJh5/qJfKd4DthE0MSJ+c4nOU94gNQYzfoCwA
cP+V7LXw+rafIJSaYYfhvLkaVt4ftktGfzIflbrHMU+mRtVS0hj3x7U6nMwquYMHDo4gV4iTAUxT
1SolYON4CsMTp5GjSD6Tk/TWQc3nziXdki41sIBr8HGeUvX3/KoaWw1nz8ERYdM1VyizYjF3YGJI
rT2gHoxz5v2TU46nESiNbpbMrRPQNjqWx9SsKdcl4Zzmvmp8DjHF2tIPA760xDNUhNNw6GLDhbHl
vb4e555p4iZnYXv+QZQE59rx8rT+eLwRzbOGFT+oW3GuQzF2L/KCR3/dfi5StGUn/7mUKxfhdK6v
9H8egFOU/HGgrBAZnr2I8lX6Or9wt4eqqOc6i/hsUlYgIeE/iZoMuNvWb50Qg4n+BmM1VDJnwpcf
FLJQCsMvIbu6/nfvGcGGfmdnEof9zWlwpMX0Qg2w5jM0SOOS8wwwc6B1HIK+3Mfg1bmR/3XeITme
IRbR+FexTOLhZOBLIOGjFlyQl7rPyRCVr7eMdp15D3F05HnevkBJ0y9UeAnVhSKfpCZv8tW6f87c
NlR2P6OxmXNK1HTWc8+TvzV7PTgYyqNr49SlXxjqhWvj5kj05doM3ZkaI2wvgr2au+HisEaXQuqx
rghyVSQDKVWQuwp4FhvaMhidG9lodknNkNfUERoyf9Ek3GAoMEIjq/h5ahFMLCRGgTmx6z8Bt3MJ
2M3Wurc2aV6bOIPv6d+1Z4Ocm7yS7eudsnWjWKei3RtI/uCeB2lXU1f01lklutNiJWbJf/v00Tlo
koY/95fX/3LNxaD2ZU6uQf7fLnksBb1jum6UOl77jqzufpVex/vx3buQntUozm77m2A5gRjTdHh/
bF1XqJqW7UrQC5Hi0w0B4panO6W17hzavlB+tGyvewXJ0N5Iedtz8eZybUn8lDRLREeZlkcQ7Olt
TcMbktphmYJBZ7psXPz+0akacLVunTlRsvaypwrEbEfEKml1yebfVNi3cNeVfqZf1JIcPyaR50LZ
cO935Wq83yf6sqVjhm7+HQu2fODwciiMM6TcpvlOVZSpZJOCcvwswcPIQem/944fQZXogx64Rt+Y
PfMHTZiam+mUAoZp8sHiZn+P2XeGaSAhGP3RU0QUbvq5QKkXvKoBxDYlmSkDYSZ4jqr3YIe62Q2q
JrX5OFeIiOqQYT/U6jiHF7XcLLqrv3ZpbpNMjSfFaNiAHFGloDJoYH0VSfuXJ5mO8QQi8wIf4G+M
fz7+MZeRxWYRINL83iDRXiwmKGkH9WUuho3OXmMfJ8jm9jEcCH+eKkZbMdaMrpbaewgq1Q47gVOE
xrjmlA5L98A6SDcnbQD+DZaybwWVitkQ3P0gTc8yUQAclTpV8VPXqQaU+JodaVVyXarUd/yQdOw2
iUYxEjYthp8gvm9icLFJSomJlTmgn+h6QOTgb4r3WJM6W6OckwYEiUHeR+4bjuRWaXpauE6Z8tds
lRh3mVpUlcVXN2P2GK90QugqCN1QdEQ+oJwA/w5xdRTAhevonG2WzvAStnCAANqiHBe0Ug0gibut
+GjpZtERUXTLpnbpPd9CuarN+qyVVNtlhk2eKlMX6UCV0GYMnEZbYHWJwBvoJujsfcKPkknYcONR
kirmGCkwhveJ37Nu4TnYMbhDbYJ50A2cTho8HO607gOwRd+9fhXfhTct+xyYziB7HpbZi4WGOvPM
ooLc2GFjh33qCeu++yTOSr47f9fDjHzYfhdVQwOxwYXtsWjcJT2b0EC+32NObo7J6oVISLCT2EtI
PycjeIxt/2C4g5zpFYPEHJPDZGAVcRRh/2A9WxJ+FtxWhRMSeYyP8tv1afK1+JiZly9iHUmgnpNi
atHw2rbb2Jwh+6EhjsJamL9YJ3dAI+LC4JyQRgj4i0bux4QWa3I/b1HVYtFmcKDzDQF2yyXrQhOm
ybrRISdIWd5g/QWjLXJV26/lFyD4dTGyNtxO+aYPNJTNeXja4KWSiUuY0btlkwagyhPEx0h2XMJE
z/5797iu3Lb4Zp3iH913nzo5J2flGRACTdRCK7tuHdetyjyeF1P+d5NKspsPXZoJ8UlWAWDH/w/h
6Xl2DSAIj90uNfQKiQoCz4ULWAwtZHnMjzShyO2GZwjhzmfPFqvm3VsdMquyjyfqk0prwxNgBae8
mQbLAHsu+Ccdku2jZcVpP88nDY3YX/iV7C7i3em7igLKNWxPax9wwQsFOTVloTB5vMena9tqyX5o
aq+mjcy+KXdk2TBdNlnDsos7U3vf6nfHk30nt3eaJ4oOMaNUiORDQtvl3R9AxH7S3KZPQbFDT489
guXPIc9g2EyAYdmh3MzdgvMXnsi8Lxda0IqRjhkKAs3evcwnmfrJXsiHHA3eFCyy8K7JZeKcLyWr
U8N+rKZ+CjCmvztIEghBwn0V7BzJsQxescDognnGoln5kxAx9+bbqdwsnrpLs8tJrV+oNFfTFHw0
xAEqUZVgsVwsx1dPSvIDZ1Bt+dtapcnKTGNBsWP8mJ0mBEHItgepimrkUsXpoFP6W7uE5WhHwgE8
VhSPkaUjzbbCPqbOtmMdemyXqgO/F2a3kyFcaMmDMI9l7rxRmsa+K9sGZ1PtnSMXAEiMFcYiCsAL
qpPQBaWpiVqcKeR49U8/cvdM5MMXmBUqA8Wlj9xT5UfAnKWZJP/x6h2b8l9QCX9rPsbFeBoi2J1B
RiTTpDjqpv1cf+4LrUbNQ7tYwHcV6085tkNkprAqezchV5sQ1SfDT97W14JZAx8p1tYBietJm/LO
fx9h2rc7xUKKwCIUW+rbKzGLZvWQMJPdlzuFaeOmmzNt0KglV3We4VRpesMkx8cvAzWekI6BBRNI
1/snb+sQcRpyAwfkthZq32RuXMtpWOrWQA2kcyNvR8nAuZ5ejLN03of8OwbMMvAOWLWrcJfZu+/d
PSO0Bs8zLVCFuXv3KMMhZJ4E6g84rrX67eZNHKyqSVFdD5xiNtLI3g3kXFzsjjzAh6zXqYQ1UmCL
EqmmvffagP1IbUq3L15fsT4CpaT6sTmltrTVMCkH0LAzQ2hzXN9IMNVB/hRuCj2EL1jNEjL3vJFZ
J4hWGEfu1QtwTLpIbwd8c7lscSdR4asboTXsaNfDiMVPdWqHsZh+OvGIWZxXqGpIH+JtpXMoNXbq
EA/JetEYRqFq+cVFwpLbpFa/pX/RhC1gL4UKCzjM7vblYc+sYupn3mG2Etu3gTMkG1fM5FPuIZu5
xiu2wGR0bpee2XMOK91dMIyyii0LkGlX6Iz1/uAuNVwh4G4sI0Twf2jB1FPktBcNMDYld0VEDHim
2l/95PVk4NuysqUoBw8gB0YI8DXEwqf5NMsw5f2ewwvrk9EhWbo6NU/rZM4Vxa+PxuUvERFe6cnk
GExcUr7UuZKXk1amabEaHoeVJdLDXjuwrTiconCwXMPbmdwaLNXduhijQyNAIQwI057+PMOmPfYc
N+dUIlE4NuQHmCNrh2YCCubvgcHtqQ8vz3vdMc5GJG6rloK4I2wC0aFVwyiN2qsUfcd/RQB5BBWc
vyWoZLcwQzixdHU8V+RoicPI/WKyyHIaKxdul0vTbNEo/MCEazE4u9kUMHbYIlw2trMkU4gn62Zx
2zhgHS3DcSBjWb6uAdAZ+tr0fjLI5QYJMiFkiotsKmFgSW0d/5/Ueu5ZF+L66U15JXgVlpxsxREJ
GQYMbMAjbZEOiT9Hc89aXeW6OkfosaKXVCsnxJEytCU48apbHgEJH5LCHU5gugG9uyc55dQp3eZS
0f8xPGZ712lP6pa/g1lFQpezUbbowQhBHqWVdvhhWfwEgoOS1j0FQG2YtsCtCXJ/8ABDjgcXm0L0
yAVPM8fJRPv63r85XXTmGFexOQbQBbydB/YHZQPaoWWSaRZElQh5XSvBNgrAVMHXablJIWsn0rff
KhosHZjUhq0FEsrtfdHNtUpDic7qZR4a4wEZsIX0lrkV/rw/VXig6xpmwdszD1LybRG9egzckGuT
tvt193awpVYtJt6sh2TTnbqXVvC0qH0XhHkzLagRUcSm5VwBsLiO5dKeqm3JqpNQco1rCKuApCb9
xP7HWbay3Q4Fbg/n2XXbQGbj3rOddVaiFo3Tea8QYYjAaGcwtp40yk0AidUNeEvCLVam6ZdH9SnB
c+pbBp6I25/ogNmxInFYJWbCJzV/WbWCpONbKt8imwVQlnFPVA2NRTW9HNuSz8syIIswXkzSVRxl
rqZozjIYHlTlIB8G/6z3aHsF4PO3ZK36YktKaaQJSHs1iZ06JWK1OJk0PBMNsp1XOIuvkggFv1YX
WRXNukK6xnacJSedUQniIhotv6Au1sXksW+J25JMmbCVbNH6xtquV3ZJ2dTJ6DV4Q34jbNtpcvNZ
LhYVNjlnVqhlkI3u0LB3HdhAQpFmXF9n/8qf1EXUzK4ZkuLlQuatDJdd7XlJrWtHal4aln5sRjtI
UWOT0zqTnnlV80+ndXif9yg+OLK9a12TIKNSF5YUO1JWIu/O4pm0rp4PP1ktFfYfvhHLMy3u2b/a
e2bAyvvj8C2QAdjQERfeRRLH/uH7NsDDGB7fdr3Mc7BILj2H5DJkD1ZPz8EveMltNHcAriUbqhQg
d3XL/tOuEOTsMX6xHk54Mk9b/AQk9sy/Y9Z9Ff7dwaS/Nt/G9pK3iYeYY6kUStKKg/fR3fy7DMKw
8YuVwBFG66nwdX2pdDb/aOeP8+3pa/UF58gRwSUWpdyOc6djKeJEXkRd/PfyzHCbmcfJIHaSZDLR
XDyz9v65dZVuOB+E0VsQgHtU65pl+qinH1xif390LFBdo9E/NjzHfh+JxsuP/X+Ht+pz/icv8mlC
/ZkZEEPkda/7sIbOm3duz9n/8i9GOAbANGiW0eIbSKwatEWS9a1JCesBkWuIBhxXDE0wwxMzDzOb
GaFfMAJ6/puYl5ZN0xNWPGD9QtmVjeyqRf77h2Yb3BkzA94PeyIw8XxE9OtNb6T43+25YHMqj2U5
46Kx3M/V3BJxQ5e8FozoHW5CpGcsbryXP6xGoU2szG4aeHMe0OFHoAwahL31i9sCvdBcJ/GH5Z2U
LpPWevt2KS5UH5fBYmFRC1KTxwd7jiPU9LpUeC5nC/1dbbSeztW31bRQ+ijlRBEqnYtC+0H0rrCz
mPdvmTuJjOo83Ree9jK58vS3UkpXmQtdgwe6dVy+V7hksIu8Xn72Z8fmAXqq+nI9lzp5yUx1zQj8
7VyutTJXL7OyIOZVSMNEK6cTCxLYpV/JUTL76nfP508hDbaVF+X7BtG02Ebu8wgkgGoLQ/8/ITTx
AUNT2MBdk7XTeJLVeDza2i/6rugVR8qLGKjv2ASS5n9OxfLn5h9zNOo+22y0vGOue+jcJBhm+XeN
etAsTIL/lBdTkIUeMITqTnMNICsA+tEo3lDY1Y+O2pCbwe6JQxJFqtIXscUb2YqwXsyCwUqDocx/
2kT6mMcPpBrKWLsTvxxUlNl39b9AutwMN0NR2nIB1gjB99WxtHkWZHfP005A9EiejqG1jAX6u/u5
PC+RNQ3zTsPsa06P8PIclP8+alLl5cekGACOILnnscN08y+wCGT0gnw1Po/JnHyD2tS+DPgAGor/
gbcSn6sKmkEuLbuIT8C3X7V+hVjaMZq+zF/I0lbWQQStRvry0qTm2b80/ck6rQ5vzX2KGdNY94Oj
cAFYYY/46bBZsovdskK9tAqhDz0wrScZO1gDy1Y6JZPF/Sj/32nwaIXR7/0VaRiPCerh+CpK1r5D
vfJOqr5ZgwY9gdAePwKFRW7ZhPndvuxD61Dzcv/freOjl+DcvcnPTLsuqwiOMlnyL+I33ldMhhSJ
f/OIL5DC1TDiJXV5+nEC6txrvC01BG8msC32QIKhY89+8yfHfDo7tTarLqnF1c+N10hX+zT3BYBt
ZL75uhcgQe1BJDtZiGn29hyDJPt3pnyu1gFSzfn3/4U7pzZFi+EcTwgQ0EMvalpLQ6LHLggSziHl
aRKCOEA+nGL/Fgq8h4gqERKKyLYyRaLhTEitugPRpk0Qr80rqmFe5wSnX7M4Bq1E1BP/NQ9GbUpJ
S9dqohd6lAiA7TCP9SUGjPhMLfHyUiVBQS00luTv6KdIDsyD/EazXDqOx6UnWWrQt3UgKxaolC43
DUG78K4ilAFLjqQs2kbLT+iWz0fr2EOK+dJ4BYkFtXybDQAJtn/QzUVSbOSew2xhOd5/VtOQ33Av
nnZOT7W39ehaNFg0gXzLg2kf5vfEpslUqrNbtCICeF3limmmCJ2wOO22yH3lzqRQ2w+LuSqL+NX6
85irMqE8IGs+jjnNN5+yEAdamnvNNQ5OFvs0/3qnlfka4CDWl5mO4pG17tUgZd2+9gT8wwB5qRUc
qRdDxB//BH/q5RjrBqQEHwhTPlDfM4OArWY93Kdb+ZwZHFobTPxpn9KjJv9vNjjXIqgtfxddpPE/
cPSkJxeYvy5f8+3aYPsql6h971/tmNRi336i3ryHn7f2swKDZ9fidopUDWE9RNlvTwyAi6PCoNYM
egD39mOQaR6Sdaf6Qu3+8L5olZ7Y74wuiRmxLmYJvylDMGD+lkkyz7P03ISZMSQ7R/tOubF9q/3s
m9qci+4pXr/WDOcnoxAgl2abXye0N7Au7KByG0KmPacL1ir5uznRxetYg88/jxh1a4jhz4l5O54T
ZAyU6mp7h5d6FbwDiZxUfq/UIRIBDbMbrNu7AVxM7/xfjsDo421KP6W+7V3eTm/zD2cWHd3dE2B9
99orvjye7U0l/7G/+Dm/BnNz4xcsLias8qkw5Hu8F74L+Eib5zXBBwJYY3Xsuq9hGXqux9fStzNS
ln2Kyx/F3up995390C2Fmi08Tz4V5wW032vb05N/BWbM2+MfijAU1QwdSseoAy7+NHsSYIxSKKk8
XQYVAHGavvO6F2fQqi9EmaoWyggZswpfRqO2WH+KfWH9YMu8ByXWY/9U7l2vp+SIEcQzNLSrTg8Z
u6k5GM9xfWtkHmKixGB76Jdm06iAJ7iaHBpXvbg1r49MXo2ZIVRNXoKNN8z67ck8+qP4X6lp6GyW
GzhiO1oGM8blLizY6pqDOF/fHSaSO7/N/6o7FavyCKX54VmDpSydLXQJwxVfi69wf+uxeCEAml6V
ZHQW5ib2t0GJNBf0LmQ6B/rj/BrZiNP48p+mvSPGVJTtnY/yocM/fn5aLErPH3WGxChoq5DqCPbl
u38ylYdZEiTp0zToZtRzy4jzlkK0Slf9C9Ow9jX7voRDgcl5GK28kJV8IbxZ/rn+2/jt/D/HUmU8
aRVUWv/yusD/Quh9AWDKgZDUEAyyVowQc6+jX/6GA/8nKDIXP2/PHtRLtudeEMFAwD+KYTzr2BHx
NA5kn1b9urEir2miZbhOBzirkQ/4szT74hIR32YgFAheq9OweG1mFkn+0s1uO7UzK6JaNj4egskO
AUidwBmTETZX0pdMpXeRH4I/Dz/K93PjXiIGsauONrX9eJYvpqXK+vlMob58LRFkb5dV4MeJBvel
wOJne2uV8qvmqnqllKtL9pi3clSB1mubJ1NuzO7TJnDWtfS2uB3fi5nHcLMtjCn1P6pex2WW/T5M
j51F9totTuajnAFDrr2W4M+Xx8GqvOtuz+WnZeHSKG8kfeXScHsa8PpIjlnOOrXRRQZym148oGJ3
mZk0z8dBPjCuttq2StH8fGH+9XqbTKPZijkhRddHtj2f3oKeeSF0xO4gDF8XahGztGCp3pkczuMC
NkSp1KwVXvbXfVpdUbXJjycMyipsdqUxcwD4iyqvNt5NqvpKe/2KEijUFHT0RnbtrsZNlplSelma
PdVetwtdEe2lY2nSDo6bmWgv0M5Tcrsz7usHfWeA6vYdMWu5ntXfa0aFQKZcJy65c3LLFjqT2vb1
WGlN8hVGAON5pp2tfl0gcQ/FTfNYolS0A4EnAebYOOXpXwapAEf3/JHscvq35WmjbJj1uHESBZza
lOjSmINvkScmjeM0LhqQrRfT9mJeSefHfWsylcacz+niegPlFnF3v/nLVyE33FaOcdn+zheeeT+u
F5q9JS5iXAwqhWapnOM+F7r8bfXkSYpXm+7455Sd5OfRrfp51gxcnS/18nU1vl5348PVvIv30mnd
POYK3dI5++9UvnZy80knn1k/lQvnRmV9a+dK99+LcLAp1wwD8o3LZtY9FYc5nsj32+5znTm0HrNK
8siQn82dzCIdnFk+L5lHl9LU9US3oVSRZOWZNR6a5cw2LRbxD5aF6Eh/aGFkND9sm3kH8221buQR
ZLCI8pP32qRVrPZPVwDyWXoi0VdcPPGkrp5fNdFhj5UMl/l0PJmQSBTNS1kBE2J8nC9RAJg0stdN
k7ziDIRukdWyZhiy7FVPw0zwz9OsKRFZX15RIM40cx/W7utJ4bWqDKY8GdfFTnkFG6k7VymaQZ5m
rUU5296PTsm9PWtBIRv871pQTwF2NenRimwThmktMUELySPRdW5qPBjbT0EmCgEqCsLiMACyugKA
lQMILDEXiAOE69iksJ9k0yJuyqabp+BCrblxbzyD7D0pw38vSaVb7a1/c9/LT6dxe4/GrbgJIjZw
fnF2BEL2fkq2zVlrTpPlIRE5dUsBBpXwC4wDdGY3PEZ7oos3hPM8R4zG/XfROiUEFVA8UFgKrVyr
2pvuow14EoBXZMKPLFMerVoHlnOUclJ9CLgpt5suVZ3RtAEaFi1fSMn1NslikGsWCOzkQbokUg/P
SatGVlNuE/H0AExUYXC2zXu67yALu9R8Gjzlbskl2cWY7/+VWmbi0cEjwXJOqh9Ecvx39aX84WNk
kjzjQfymbexCLNsdDUo03GM7k+wb2XY23TcXPX7KXUHPJWOdvM+6G9mKih9awkOtPE/jfP2n3Hh8
l3uPYT6tda/Nw0sl3jdXKWh6dIp+j81NykIQUMz4Z7B8pYgf7SJ1f90oM77ycA/gpQ0UHpTY07W9
fJ33tfLQ+het/GjycoZQk2al1+bTJLqPtGrjZZxpOdE8Gf+jPzIZl4aGBnEtsMd0i9Ny49pU8JJv
mFkGi+7rtkNYMZ61qi8//3Qv2/o7qdFHZAgZnZsZi4FgZ8M1j0utVcoaJvH17+6GJmPTuOM25AAe
lRtn9zVpUARqFHGeTEZ8AqPIhgOJany92CHQwHLNhC4sQ0vj3njEulGgOcQmWxKbyCjR/f8ihg2r
EaRCPPcJAQNHl7+uaEqPnWoDQ8GKd3BZ25Po9+lQJ97sazO+GpQzMbW2NVfdvf/X4ovnyfppGS/a
S/fz4xttAP6iMV+x+Nicxq+ZRGhNvMt0EzmmXeAkQgVOarGKqjuJXH0MidhQcAww48L1cI3jC5Ea
28a1ODzORZobHpJDUqhLDKXE2chuS65/V81FKOGLbuetLdQTBJipHJq9BxDRjImpMAFryvKayAv1
96utWrY5WQXVFx5i+O+sX11m8xrdx3tYPCM1aLm9GQA+bFSwtkWM7pHQU4CmQdQ944VT4pr0yP8D
I+nWIzMbGEMNGQjQXVeyRrJiSL986h2evnXWDzE3QMNcqPZoYZ0EaEJ4kfl038iBrpUb+Z6O3uCS
CC3RIvm6xZtWMT3FPVlo9JWNiqkk15MVrbzbBOqnsW0EdGo2CkX51wYY0MFuWwV0FFvbbrZtrt0C
l2uEQEduE+yz4iNyA93eBuBG6xLnkv3fs1IvNFlxhLoBkpJdi79nWiv27WIN14Am7Hos6cn6XKQQ
c91TIp0ZGExbbACtHuA9yrel5XR8LKNJNKr8bH33Ufmiof2+g6DTIw9CZL6g1s2PSz9broBkb/RJ
PTvIVul+Ps2RQjEj6SlfvI2dyKGp7I6LgGWa3JFXrGoKdgCYsZH5rGd6AZ00H5DOB9SmiaXFcEvI
okcznxduQbhmIrATTkLcv0Ec67X5jkeXklkaGLaEuwRg8kL1r1zTHMUGwleDB/7/jyYHOoJBqHvp
T3+RmdS+xnZz3pP+NZ6Bnrund+ppogj+3h8WLoC0zQ+jL8Jt/m8PbAnL5CwiAL+NBg8/Xs3vT8HL
oNDgxCwqMpYuLGCgZ2622OYl4nv12ONLc5HMRxZDILcEvGnZCwiLfDsOviq1unG6j+B2CnrscPhb
mboIGMSB+XFrQuN2gmEC+V5PQyz3TAn/JbNBQOg35DP2jIa9OsehVJ8ly95isHQ27MDFq2npu4pN
MQfsmgwLxHB6i/hLn/yHCglJOK8H2nDezjS2vhdAum9DWGfVRtlb9oIahRib36WY1canroTKikDh
ZvSGmtAgD9utRPPUP1Ht5ZhUGMnQtXbOkmSLb1ZfAI3q+WWaeXDTIq8DOMev1VP4dd6WCYh0a1hk
tLs2Sf6k8FQY/H+l3Fr7doiFAQE/e9qnX3exYy9Q2QWWHfSK0zUsCsNzpx2GwjEwGSzwKYQyvzkv
I/tSaIKAYSkctLFWfvY63XmVkIuMEj07d9YM30aczzKi9mbRPRIw4gZzjEapb4qMcHyJ9ZjgU+Ul
6o8rJpGOXgzI20Bp4GOxjr65MzTMZQMFR8KRNRddAbPyehJdyLFIRALEPqxZSAyRSnoRXaz1XVxM
5300ktSwPGQxGahWbiv267F5Sm7f9LMQLwL01E0Btu/eL7E5b4OtaZPAaHv3ne+X+zMnr03wuv3M
Ci48FMc1UT7TOnby/b2iepBNidX1K12N5UW0idYx0Yrm1fGncS7o3f1Pu80LmFEesQlBr7fNs/gl
i/Lcj02+wKK5U6F17tC1EArzIVsC0mqcklU0j1ftS2+XLqQBjpnX0P+oklfKtCZ9Z3lCbNHyMRf7
JYXrKNmjROmSkH7YOTCyzWxzlxp7eCZKg3Rlpuc9jjUQCOiQkhGhQmH/uWkJnSOgpDvk/h19gZ5i
rGitgw8+IKE3TpI8QgqySuvxjJqf4oWFJoe3ZRKGhWm9WYXi/bIBpOh9hGOmAql7TAM7RCs2zaV0
jS3wQqeWWCROjWn/9n1LPBhHUzXdCNUb9I91euu0FkjsbDxsSnjIdBniimWtLfmT9erPo93QKhED
Tk1iia2wy3igpbNn6ZMlCpprZ+aaj6aqFoBUq1hDpemuNZT7QRsSANWeey+mD8plQfNo58dpnibl
ka0NBWHclEt2+ixrSoZ/Sy6SptHQmb/evs3vZM2v6qHHexliO4yHAyw8ubkIU3XygCHmasT/nYvB
h8Sea1x1i66vm5aT9axTBrYlKtOjZOQCWF4JaPHe5bs8mo71VXLvXhG8AjS7/VFArQCPb2f7684M
+ZicDUwfKxv9ipAGhiz5xDdErrlMDqlEoVeoO3Gl4EwsIHSPIx31P67f73IMRxzx6jMH/Nj/+t+9
nvsO+k4HWj4SZI8LhZekZsgiDk4tucm/Va9m3e8lukc717Efz34KwNErm18vOrk1a/oTc9z0ENOO
jUX33F7/kvJAOakG+A098QDNuPlsDJp2iLATZ7od1y383FM7bqTD5XRY/QvkRcSDKOi2Il/rl5nR
u6LVz4U6aWYwHZ+6BceWmbHMqNCa9f7U1S7O9OflW6VbeKLmIzo+hcJj1VVjd7dMkiGTJh/h/JbS
RGHVLEU88znngcVwiPedRY/HYJJt3psav163JfUzH1OXbut95TTp6TtZLLkEfr2qM5mlenjjPbMa
Ft5D+4lmwvvlHSjnZF5lXrvo+tyWQTIKVhCWBch3ilOutE9ybxZqcukW26vW7T3E0i12QjWt/Smc
evM7+Eziru3VcD/W7KZFTswrLAQL8VUvErsT/yng5HUPrc71pxFpYxXPvBEAGtswiH+KJ5oKH1nq
ppnBI4j+HTy7P5lUYpata1q06q3kHAGLaT/kJXQvgPVLhrBPQWeVCtgThUCVSm2wC7pJXtu9bfIb
4EWhd4QWAAYHnls//obgYfl6xtSj+qvurJsdcwwY7N4VlOURXdJGrXPvU2+m6aTN6oyCJR0+AIVJ
qCK+IIE+EGkURPVlOu2dwghlAKvizAxSVlZmexMIemkFQFrR9LY2bvgqNQmr4vOYxhuHQVnDZY9Y
saSlZA3nerOSdbOaJMfj4nD5su6BpsXmG+tx6JFX2/vPkvdHRAZu5vGuy91kRtRbj/bpJhGbRnBm
le/jJ6x8y11G248Q+0pONM328bq9T5f/Ad+PwimmMhtr869dTWiyL9uLp+ktAk7HnAslHsJSfARC
z/RZIh7e0GylPdPOrVuxJubtc49IGTmvbV/30r/ZX733Z8TA0vvsh0pa/eJejp+hRs46pQ2MPZkH
RlaQxVWxd2sWfWjEinHpJOhKSpVX3XBwbDvZtNrLImpsLMjdcwi3wUMqMD3XkoKbT/H14aiyydA0
Vq2yI3kuP7KSdQeCdONMxS72/aHwHt/G4XmaSbrJugdt6/IzZBuiDjRuXLPp8v37uPK8/qIpSOSp
V3gyQ9eqX4lJ4fBQ1CdXhKWa5JgRttes6Vp3JPX2OLIrkhdakuqMZT+o2F7overdfRJ17ecxTU/E
1krJtGPe0QgPH/FStAuL+BFPO6R6W/MO5IQdpXzQp89rcEOJ6swjLRvPL51PANQDPGSnVM1VCYnr
IKDs/vZOu9Pz7RmvaVz+1Z15NDLfBfK22dE9zY/vI+iJQ1LrZiuhz7D/2ndC2Vx7ehdOIB7TTEcv
kzbVVUt6qNc+/928T24QCTrwQVdzow0hgQnjVAflcbRsSsoxL5YdKAUda9N0gNO5YsNUzqR49n0a
Ln4MwPevGu8kbgecEXx1/nXzQ9Z2XEKhur0HmbRnRYSXXhtk3tf98LRurfxL9r9koV54uv93fDGe
mmJY/iCY81L9qepoh57z4WuXg3CtMzMy2tj9aFtnyY6YO7rG5I7WW/4NU7KOePcDL7p5rgVrNa31
lTl8TgCD+hYmgBn/ZOMy7/NOrbN7ypvPT1+yDKpll/RWZEoUFJLCF4O584hW6qsxG8xlRuE6Ngr5
MOHNvF1apQGW4pGI7o0g2byd+wJBME3WM9cix0aTwB5bYHWld5slLv5n8xv+9o5SCM0BxORXc+Dz
MZnvhiUSfo9mmD+d6kh8k3kvd+zlmIFUY9Agn5GZJJN7c31MzmV+Bc3sjE1omj/3Sts2Q99LmVN3
Sn1QMYnqmE+yipZz7C8fBXSFt8ymlTXBW7W2ZAxuceXQWgqjqr0SfG9s3B6gSX9acWUG8UTQjjF8
MlcR4JXZqXHCEvfYJ/FMXrShBq5S3pD5fDrnRtdsb6K1dezOTmmeK291AM9f2wxoW8zm8SSfVhEB
8CdmDVMdajQbTRo1/Twl/7DA01L/rWCgYYGKY0KrnFjYXezGl3K9EiAZjTlzg8WgsCTsVifecS82
9/p80yRbbV4wfKXet2hfaBJcIEm6WABBN8GMKtfOYZruai3k/Pmxm632/XpDCdj2d1VOC8QJg/hK
T+cY+slkBci0XEwOhyYAGxibRmZAoC9aE3TMMzIxlpeG1mwab36s/VsmKUN6Pf4sEc3+HxGg4jXj
oPC0jG6BDjjoPrjLgZwf48AT4lmwhN9Ic5n4cokATmeZmEQWLILHVDAnrsZr5c2UnV+00L0xPL5E
oKPlV650gAEr6auhVVnfQhmIkAwMAU4DAQKms4sWwRgoLB0wQh9bLQMrhnkPPMP6v+Kw5uN28QG8
5Ubwn2JINIEx0Ld9M8SxXu7LuLJv7J7M6r7Bh6/lWBwE6n0gj84bRif7z9M8hpisKB1HsETbJQUO
CNjo0V/WuLUEtqmtycvCqBug31CLT8fIXL/0Rsu6X+hcApgB2ObwdaevzBoSWqN5xXohXixP0ruE
7/u6fRESwJqZva+vDeNnRLr8/2g6ry1VuSUKP5FjqCDhliBgzunGobYSTAiowNOfr9z/Gb2jbSNh
rVq1Zs05C/8ZwHOLM823yOInNYXgGysd1EmKe1BCEHbP37P8AP0EOlXndPu7I468n/VRtc0gFyCA
D2Gt0abNIrQ0D+yZoaaLi8qRHfTTEJZ60UHmYjXPQiXg43CaQ7UkdXynuLQgDq/3E6RQPhbHqDJW
cEnufkVbRML27n2RAGDCEkIAMsXrZfVywGenTIK+wZODtraNcR77DimSvYhp2PFsuRkIw5BKIV89
wLWU0DSWhRiZLcwuqZhil3dGKwG3sn4jZpWKZwvBjIXDBvciHii974SzzEsP1kX7ULcd6p5Qfkkj
IVrC0XngvBLBcNnev3Z01CZP6ujmLN++Eelw3FEbgBJyIdwyKuQKHOSfwgkquUF1mAasm9uiceKB
QhZ+z9JARwZK+yDrc+SgmW69uEnIWEB3T89T/qVzr2P8Ub0BxYBhTaEa4VFAIjxg8djpBh0jXOik
bbDurXJsHTlpjTqFU2GcxzZuplQQgJ0XrFJKsdDEHdV5not5cjSxVnqJ41tuf1eyreqM6LtDJ6/N
c9z0ta7e+w46HiIKehpEXRNoHRRxeafpJHjZ3cKAJ/h230G7W9r6jMAFkQajCjpqDluCTC4w3JmR
28+iCYkxQDu0nzktQMeo2UkGztzrva9PPyv1VNqTog/7jbIO/KPvKNmafWObHaU/oWsO1XHmttzP
Mj3XQxqJ9D49dYGjg5uNWSChzAMndUbt4Ee9Zl+UkE38Uf5V2drULps67EAhURFf9D67Q/qjkexd
sspOLuqm2tSjAlHL3qb9Z7ykAuvHy32QYKIGYQqRdHvYAhpGQo7IeALxgIZELQeuPRSIGduESYty
wLXXGD36jVXR77DyRWNtosyeJwOmpUM3joGB4jMCL4GFsh8wWUTUWK7TdWNJTzVaSOyIp4B4ypdG
l3bWqwLDCoPmVpmVlVXOMFpd0vR39BzexLhBgE9aowbhbr/NsCV8H5qIKKYP0arX6xxTDnLWy2vw
WqRwyyHDX7A3BVt54RqCwdw8PJu7zEVBWA3f3h7TjE+3+YZOLe1jG0cJdqGtH5vbaJTQ/QtKHczu
bvvafZfdR+pSYUrJ/eZ379Ur/2AtGd4m9AEiQbRk9wbTkIye+YyFBSk+SCoqPO8WJAu6uXR3x4hG
pCBBrgAD5B62AaJ3HZouNjy4aiBQZIcmyFlk/6C/R7Ah2wJF+gJMAnoKOOm++H5OsijmFIaDt52f
+ZQOEdqzQohYmOU6B1rkDbCsUdLfwZLJ9+xjbh0XVxuqlUuT6O7H5gy8vXMlCWxZwMuiS0dVB6QD
QA9MA7wPMJwFGBjCxLSabNtgNOLNIAA3iCUuhCCRtAMAoAP1Bg+DRG+d8ey1C/cQWVQO4ELZpxMU
MupLEPFB+gTCanM18Mm4srf99ydATdvDq8fDc6C7MQCUeC2xV9QsVpjTAYvuYthngpwySTA32ftI
QT3VMfE+EdmzuMFAbOL8pIcBm0uwEJ4ITU/FHQWGJR03iZ3cbfCUYdo33X1Xc5RRclQDjdd1+9MD
bZRj80w+PWWoOrr78FP8VQyGHlpU+sqCofCVuqq1LixpMStvNu2Oe7PWH+t85QS5dAu7tYDky57g
sMIpg+xIZr8QJ5fjTnBBwCdwJWBEkDiB8wQixrwGGEa+m/Elzo0EO/br4AE8hK+9elub1Wr6r2iE
tpFajmH/hV0yWmdZWV+gzMgDaAfMFE8FQWXETEa2lqTQ/E3PbQGUXIxOgHnr/pOPZQNHLBUo4+Yg
FHM1R3DpE3piaxED4ZZ9gyjTcAsBlDjKDxEF3JRI3OD0TEBTOWmE9UwwBVhKhgRI6aQEShGgouY9
q76UiwRAJPu1KspMU839uyB2pHzBUwZ0AkyDcwbUIUJsDANAmai/eW1gEjJMjh/Z46MgaqjLwa5j
tsKKT6BjtF2900SQdMa6J2fJeQOgGAwNnYeFpIqrJYzu4SQ3Tk0KAahooj/cTyIrg6WHBh64if1l
FyA3uuhTZcfdGVwRQYqvFlaHOGcJYz7aVKwVTz9JezSXfYZ2mQO3YbwNnQHBH8z8sNeg/jQzH0jr
cD7RiRoVGmV40w75E/7dJC8pc/lf94ERy+7r2e2YTquCr+m8UPMYwSt349Al5/nneErCcvsD70ja
TrmB7RoaiEEmr4eLLj1FX467GXsSdsZH0IAE63yG+h1eg80xv+P3JMZEZxqf1TPJedl2fhRQEefA
c8I1fZlTrGUSIs86Sg8gpMmIX/ASgcdL5ZdSD3abV7fD48AnkN6yk/BMdlmSr9OGkCodFgupzY+z
ipJwPGFsPrasx6SwKAHN2KnxZYZNoSAsE/7dj9adbdUzZEn4d6/z92vTZ5o/sZOhrS9MSfjf2V+1
6mCUj2ySHnVcwMu9vdwKGxskT5lDM2gVnRAPlp856HTaaNnCLVuiQoZI9eURv4WtpU7pc5jBwfVp
kAGLGK+h6xvVpzULS++boLwhZ7OvmV9SJOxA4XTbodsma6CFIxs7SA8opf7weIou5FUdFAP4mVAQ
kM0YO7/i7SHIfukoN3oITVDwAANVeRdLAwwQZAiqwb6rL1P/0aftG3vMlm4VRyNIj+0JdvkUX8D4
9ky7R1fiF9zaQA0e/WbQWJo7Y/7p3fqag5/BMCQx+Y7iPh/aRldQeKSiKJtYh+kAsb1h/iRKCIRi
XROHYtPRKMe1yNUchVIAW4NqcE1GjeuGFoT3r4/jmgIcoYxpuBcpgUpHgDNMi++BpawVoiW01BKV
HTpxOsoxRAoqaaEDB+dJebTw8NODZ8t8ipwK3h4iPZERfB2UEzW24wzppM8kaRldZkj7AMBK2fPa
gt3vo2JBRQoDC9o7e4Z32Usrv6EM3yx2Tau5zfqovUCHPv37b00KPWPwnWiDzrCetukicFG5KffN
c6MNtEFKaC58fVT6M1yVeko/h3jY8V9TBVyhxgYDcys/9UMvWivDcFBP35v35jow5trYQFJ00ofx
oDVVHSwwfX1Z0VXo09v7rWl6yTe8Pg6D16Y5Ft+s1qi55YnN1Im61bYNPg4jgulr2YILTvPuIXk9
9hv+fXqdYmZEJpTOpWs1vgqAnlISSCb4x/0K8eD3kGNf1BD2wYcrNQIhV8ce1grB3u8M937Z04c3
GGQMgPdGHetDimCn9rwelTP1j7x6Gw7joQkb+7o0Z9dl6UfzZP4cYi3FJUv0w74BLiZScSqZRdAC
W6NXFeRGBZufN3YNcQ/AmhtGvcwPp/G09ktKBsT+kTHJ+lev6MdnHCS4s2n/tm5u075KHyZltF/I
Inj1zNmHBNaY4MKANQVrAz+HCcUxW98pVpR9LswXq4a7x0Pkb4nVEMapOsqFP4ndePTaUIftO+sF
eTcOymkXuzVaff/rV74POF6fbuXkiBkgOH/6hmMEpnu1Q5Lxlpe5dY+8m6baundfdHrt7nvwddJD
yY2b3kbtjT6lK2lPGzd26lgbJ6s4iANtrE8lXYfVzYFicQnxzN+9Zw3XyFI7bsZXx7sPCheUwhEH
tZBHYzgZqyBpGg45Yv72WjLU+vdeh7ybfr60VcBLDPuwm7RGm9MvgRYK4sIi66Y4nZh2OAwBdGMG
Na8Epf/kPiU0raddCiirANagH6BzuJtPaJAl5UNZkykIl5akHKYrDm54pgbvbubeB9Go7l0D3au6
9+AZ7Me6h3LFZe/fVeft8aeXus1AGWqDJgEoHLAt6Kd+7BUMtYYbUa4gEcOMDGMZHLgoW3QZGR5i
XPuLt4tUqKRKKn7TsgmFWjQQgJWyKH+mINeCNMqKjPH0AmYqDkEy1Qo+QSd/wPm7u+/GgzAoe8a4
MdTGn8tj9QICHz9W6tiYK9MrM1qdPzf6ksg6qGcVe4UmvzujdP04qlt9Fg+vS21SsDOO5gzOHfKW
F9temtcRzoEDWPRhM+PJFkIlxjJwRB/Yoc7saG9V9lERySnOjVwR+1Sw0XqQQ9v60CkshWVNY41f
PhZSuJfk0XQzXyX07knzZL5L0KlH9BibE3bmYRAyaK7Blfv8ONBd+fQlEybzOEQjffocsKVsDM3h
lwejOoQSXEvIFb3OjIzc1wJ1a460icxzbOL6cKpQRGD3TRYtKVkJiCuPvrWQJA0HSucD8bztHq+y
oaAJUwpaDHNn8oAGJsIWGjdhW3FozBtzjRoHHDUeB8s0x5KLleQnJhOW6ScPm0vr6yOE8f2UL5lI
5L5rbDgD+lZOqgnNnzflTKFNYUHw6wz1oeKplsn1KN41kIFmTo3xxy1chpYl+XHt4f3qxIM4qHvy
xZIS3A77cTh5DW6jV3CdvAK1azIgr0Hh6sPWtEMICwfN+Xfy8Js89aJXe82gQ0xuz5vj/BSt4kHt
caMHBSte0St6MnggQ3eBtHofNx/Ei2S0Hz+Zlh3OToqpqJV/HAHTDYc6gbnA9OaOd0wLU0l2AoRE
JtdvSkpQxGiI4Z7TygTpDqUGUBNy76bcNXZZYuInaWvCl2yWSHJJQsXWDIAGPymhCSVA69KIT6HD
hTDtqTlSU8f+FcifEha/hZ/Wgv+39wDteBr4VPM0+IJFFxNeIz4Bj7//fgvXg30M2wN5RhLo9FHh
swd0JeDIhNUG3C3WhHhwHbTH6rjkXl+DDlO+2W1zf+X3bYb1RdBy0Xc7N9/oal21mwd5IKhFu9vw
1K5i087Jf/OavD+eJKNkJM9Un9KMYNiZKix0yrSx1Iey6LXHyaU9r8Yhn60TGWPGTeFfPVpTyopM
4GLTMJSAzhhm6Qin92VxbCAQ0kfxUGMC0fCdMVWNi14YGHOJuY3hPVB6Si+ZKZfs8FmFf/fFd9Dw
mk7befLV9m9u20966RABcT8EIPRhnFvzyEW6bCHqsmmiOGAvP7gG5rD2zOXev/WfjFptUE6bLM4G
qYAyQ+w++RCm95PP8YUqpT4yvafxLt5xzxGSogu80/gSzQnW/HeUDRTUJ+9DfiCpyg87zE9GmLh5
oJ/eDH/JYbbWgvZEllt1GxKLGGM+n0R2Vk9fJwOY8sSA7isj+hD+lSTAy9ta+2ORnJHKgOtgUstT
7Yw0YDGTwMRLj7WKQyxBphnEg9dGQwo6V8ffbt2TKJ4P8gGr2KBePWZRbt0X0JIXxri50cZ3shad
3CD1MerhPmsBO1GPp0Gd/4ZvGIZcxI10cZs8FoKrJRNK7QskJQSNehPTBM+c1xtpgojpM5SAO6FR
GALwTIZgj0tzFC7T435xW6t/Eo3bC33ZnDMWSKM5yd+vAgcJzGEoiSPyPTVP6SoaNabPQLppVEEx
yno1/UKsKngz/V/BK9BO0ai5aZ7ekNug+8FnrCwZZsrwxk1UF61ZtQXgoVEUEV9SGeI8i2urTw7V
/3otUFhMCvGwFHs1pDdCOaBKqRE2FRv2hi4FGJzBTkBK7M/eB+NS026OXoX8tNKH4kRSRKfprbFN
1x32OP3H8XYEvPluo2NxxxnditbglxuNncmhcS55rM9NzZS4D+4D3ZNpVruK++pSfehX/cbElC+6
81rfY7qMaPjy6KW9pK8cEr85eMx0ROVgFH+5at//9Mtj1vD0Xjj5OvKEw+BDWCt62uDGWrwfsNos
yAgIXnSEQPqyNLYfUrjPmg0kO47n8nkOWeEwE6VfM7IUWeso26CnuffYpkGKuPZ1lE6YQQzqwQv7
nivFJO1CI1L6YCFdY9eYsOFtDT6LHO7FffY9UPTF+eR7aGxyVDzChuI4DKEflYshJYuEbD+ac6Dm
cWPZWPLQaVt/Ih+NVvkm38iwrcbmsrGijTtL9m0t621C7p7Ir/2fNmmzZThzu0NKA7IONhlNmor1
Z9jPKNXRwWsDGo+GrbP+HJ89zm7IY6Z8/0GKA1osOA9IVC4Is4ufFCgLGxSgHOhubUh5dRfYlaSI
vTJpmwArYyyQQRdSSNHVjxIq7ON3D9qivUERCvxicAgSlT+4RfkhXLE7BCJtI7jFtIImBU6HXIuB
DRVkwebEUHEtstqRzZvY0VCBaWpWzn5u+thm+Of+hGRsztsAvCDgb4eKA9C5ktjpkbGGUAfvPgFU
us/hYtGyFuMWSDx/IzBy8iGgXGjNDOf89FISYbM7vFsrwK6OtQEVgvFC9yFSq2QBTxXXMShavC6s
VrhzMDk74GWtYHrpBH+ps8IQyRLryAwiaNt7uWBl2AfC+VOc8ebtrlYr4fbiGQkstLlaK8Ne0bM0
Xuly14QB6xS0B2G/zyfE1mzWsOmNIQgM7V4BqSho4m7X4aPlFK6WsIbpXEqLGT5GXDOhOzucJfs6
OL9CvgUosHcgl4mzWIxlF3xOj97sc4ycmSTYIGs+oKS3QOdsDQUFw6v0JIy+Rl9ZcBNgzG0a1k64
pHer8jaFs8u5gwvOjNT1By+G1rnw7zZ3Nrd2O7kDVW+j2fxrVXl/iOQ4nRzcmrbCvANXYkDe8YJM
9eNPJBmXsYPkHO1iaHmT9WAwOS9g0tuL2YKbsmOzyqWtvtbftNEFl7RW4AfW27rEznTvrvpvSG6r
3AWNy/27NcYB92kvxlCpNvy04uz41BVlVuhs/PV2IfFzSSuOd5m+uVtY4f8HnImlZMUWTTKNo9h2
AyCeMR0mm76TlZ5DazJb7BgdJdgYTFbeEVtHOJ2Cyv6tePDWUYiw8JkgJB4ZrDDpxXuYRopw6MC0
uSiGHcUygLoNWD9gY+7SQuUHvQrvWWjccjpCNAU25ulJ80i86FfAQj8Y0vCOBsNEhcbemjenrUCx
qCDyFv4/Bn6iJ7DQYmKfDQGcDOFRks2K0Teuy/KEFJLtyt7ROa1L6eS3a6hsCFpY0fC1hxf6j3d+
g8meQEbCCpStx7F0XtaReS5DFj0Mgx4g7pfmMnKAUeXKGFySB2YwRnHJBJsVa0g2TdxPOSbUCmbN
G9ZpBREQXAg9wNfewObm/mE74bLv4ihAslBCGW1Q0xg7MhNEIICRGQArVg28UnMywpkWDrVpjeVO
N+yz5DuC2Zs8LAS+5HNc9VDARtBtZpQQhbjl3MiURyaExm8/7n45Ih/v7rEFVTFIQc8BQArvjLtG
RgrH1eRxAHWRUwozWwjJguUnXSMQnB+dBtEMiS34YvO/C4jdMSUULvrtm1DWEiQCCfR6oBihclOE
gBXdNTcC4dNs6YdHy+6I1JcBCjkXpjNAqmyGgOkJXNBtdzxbBu6Tbwu7cyolCJEbNMjNmtaSVdSK
IbLj9QZ9JYPFCRHYOlY2Y76vC3gMvMBZH4+ikykcmumMRRYgA4AH+28sgxCDUqTsJQ0SE7loegSR
lyUUo7FAUFfVGb5MtlAP1HpbBj0kUPGz9aubAIco+tDLPPgUTGh4IOcCBJ4ptOcwESGMz2DwCX2b
b5bWTAYMLt/W8YyLAJXduE9nTK6aPJxt4I3jvJgAGHzws1Jl+WfdCfPbxYWJOi5EBQKqvEO3mPt4
avCFJR5rT5MfEcIgMwY64i8cC/c9kO/Ija05cIfBQ0egSUOGz1nKEfKFFZctsYd7BzcJeW7GJ9PO
hdFGwYUYLucivEEIlb/e0IlXIToQDj81MEKz7CFF2oFY+Pe6VBTgaNlHtjdscjT8TjEFI0L9iwky
oBRGhBSShEcv4iVxVBZSNq5yklX08PCHSQ7zCMWQ4BIqRDoIkz341kPaDvgiSRLy8h7AXH4OTjQL
llC5ZZJIhIFIxBVDhnSYWRpW+A1KQxRAAEMEd8F4ElxT6jD/dlwtZyfMKVj+3YgcoD1FcMlcP+Iu
hQHsMebxUNdlIujcbXkswu+VMZ77hotghVGf+wpor9wmkaxI9UrjaOiVYMJDMwneUJiFnXgbQPBG
xyHvbPY0+ddGOIfy/9yVftoklhEd1BtF78P+qup29KD+9pEZVs/JjXUdugkjhOlOFwJ1lDX6++cA
rdur3Q1pQ4ImN+nqHd8APARlecENdPahEGsgaSQoPABXsCQNe08VpZqFI0D6dCodWyunAcmPJmXz
R+pfr3wzaDz8RPWzll3wQHkl8g2aogBoA+7QSJplnioq+4m/+GUZiatxrBZ4ua8pgs8aJES5/SFu
oG0loYHw1kJ1i40GdvURLMkPS2jiUOhghfyAhBXWCQYUm/pPj9IdeJvpnl6OAtTW8hR6MjzpHRoP
M+qMqY/nKAs82Sq7RIm8ZDrsZLP+jK4BoTuDvD6bUSEQphMZKyoINOpMvgXrdZulgGkvs3a2+BxD
K6iWub1YMEtAxMRduOMHIW+nxwSj1oI3n9taMOGAAZ0QrcViRt7Xm8lbwCJtPvcMK5tJRCTH21eY
25G9gMFinxsA8BgxYV4ua8WM3fWBpf5MGY7jUJ/xQaEJEMK4RLvpB7U/C93Fy56NmXcK5Ew6r41h
LEqq0RnUjEBmhLcg1ZDVCQWiRW7y42oSaqBN/rQaJLNEc7iK/C6gRgsDv9mTLMUYIsfopgG7KIKd
lNKkUCWet7JCUzp1FpQcXBigsiRL7Q/jAZYpKJKurCqyuomQK+wLC5SVjpUVwhWfJNXlEikAvAms
xj8DyZKR3IFhSHdU4TZuaPvFEiQRSZT8Ug/EN0N0H0TcDpxBikP8yA2Z0JflhmIOd1FMAVrQUr+u
FFSFniGZpejkxOechZUPEEGkUKUT+JIPXBFEFVWBZ0rqJ8Rl8UYWAcGH09vFyBBFvIPjMQxSlKGE
qH8VT2FzclcllWl6pJZ8HoGNR3ALaJgW1CeYuG/KgiJmkxGRgHYRfHgDUZx9gURmRBLETpzAOGGh
o7c4LdkUsHBREoUIFFITFZI1j8wVlBbNlrBUANCkbx58WAjcAsvxAFkxIfFaR5khIDeUTWUxEYD2
n0BIOKfsA3iN60GAofIkeLIHE+GW6JpKGMB3yJgaGqp0IJRlAVOh+4IjSY4kAe2HCvHzArYCtLKI
EOLGMkL2nkCxAkUIFB67RPMWT+yHBoOfvyBnvJawa537NEUsgAh2IgmXIPvCtX9jHd/BQ/rO/tDs
FnOMiECoqcv2RKvDksEzFaEqqwPbFHb3FCWQNfUMB7CCJB0O3m+Cs3Z18yFgGlsZOv/Cewp30Rhc
f/gDhIaGo8AVEp4ysYBubeReMgdyDid7OJEXfbnJkpFhfE9aC6ISpEDZX5gHLzIm6ldk9DLtaXfx
iyKsEEOdXYIYkMsRKD3Sw5jSAcNVOnNIeryHLyEqDClhvMj6XtwpeWi0YODJa94dsU6Hx0zIw7hD
UDkZNVfmmkQ7bNT7AtVL/Nsj2Yf0weewynBIrp9rmrFIedxNQEqV+oNUHe6eNuFvLyPkGUzUp2eO
1CCmYPfp334nR4xzIe1Toyi5Uz/2MxALJwzWL1VpAEDnzokKJo1R+Ih+1cwqsh7uscQ5mW2oNDj2
nWNDRiAWC3IQ28TXtE/DyvV1GQHdS/GGcx9yxxkxcPH6wscgMnDNbPsYRxJXpBwhVihgPQwCGVk1
GCaZMCGAbcM/AUI4o6MCKgGJCaw+oOQ1cLRMTKDLMS7y3T334/8Pg2XCB6ikFhIuBRYTPUspxS4A
7Ab7xRxTcIne2ND4VHfg1sMCIDtg5LHUA+ZTR5Lk1UBdgwMm9Yx39z749AwKALWgQFcwkGydHSm0
gX92QBVLVFUyO4xeGdxJ1yVQsRuRrgjCnUcoPRGcgDyGugxlVAYgqZ1XHMVkBCqW6WqTq5ceC1Yt
etYAcOizom/aRf9KrkL0H0dzKYaopD7sYYjlUddwCj6XfiwQDJ62gtKnxICI/59f2EDRllDqa8rg
tqWu0NO2nRnQ5zLCKuTFfPz0ddecxT1EXegP4TR2+sKMYs0dYBrKqgfFDCzgN08Y29wcePEijRDE
WPagoSvqPr3/HT4c3FN+wDTNfmReh0wR6YzBKgfFnzeKSICVldQVHsQOSiPHEYqVsEhEDlizE5Ok
lFBPkUmIGFLMEZEOefm/EQc/mrez2PCRElBl0ZHtF/GRU4K34ElOJ6IngcXlEDWJ/hdprUCIcjYf
KoVgIkR7aHWwM2QFFraInBsPD9C7hnAmMwaJZO8xpziBsJyCNpsDyez2EzmK1DM/9Bbgk7iXxgSq
NIMNqw/0ZGsG3bYxwvhDfdgUYGk2U4CUUe508D0inyyIBhT1ue+AtjI/pc4lswrYx2ZSIywgtkQM
PCHrkFcAuJP0SyUMajTXJYswgZZQIvCEsEukbkfuAL1IJUxRI6JwknJksqIRmBS1SanlkeKQo0S8
g2gxxJ5EimD0W1wLVsznnp/LHE6El1DwYV7z2KX6CvBKKYIa6K8WSi0Zsp32sI1t6RdIIuhxwBlD
uxHcEq43ZLP1/k/mvEn/zz3QAGlium6NYJDe1o91gdua6T4TXIdtqN0o/3X3OYzfDuejz6A4kP2Z
oreAht6xAaoLJD2TN5xXmXWwLSEliJXK0xHPG1Rl1ItiT5mpW4UwpP7BqCWjhKCBTX+THfzHvfG8
IADgy65b0C4gsQCGPcY38QHkXyklrjeQy4MSF7uKEdYFwXdU0G/12kdA1M9wO5A+6UKSyFk0JGpA
tKWeSkWVvxUK6fcezkx4CHXWnbWOZgaLiiBHcFLtoNEU488c2yhyFFwB0dgu1X+pb+2Q8epcHWdM
O0tQeDpx469YCCuTX1Aky+Z/LPyIgPpLj/kH8xoXtBQ6MQ1xz/ddhLMBxn1kN8tsK8xs2OEXvLYw
0cFOq44cTP0/iq20nIIdMWHxLaA05rBwLHGmE+HsTXoxf8QrAd/V6AQhRqy7sP4pLc47On1L/GSk
my0c6nZof8bVrs2F4VdIQg/MnYmVF5+n4OkLkouoYMExSWFacKMwYGA3iddGJSAlWtXvpVmJZzfv
u/1cP18HTIDwvMLktblqbDDGoZM7QAnCCEX0FdkCCJZPwGUInyeSNFIZdpmUaCFr/CEV+K54A06N
MfbUl3AFgaOEWwkJhGHA5ni6P+zPbyC/0PpA9C6RVLkNBPyK1YCY93AUWEEvByto3GLwR3+50SCH
I5KJe7DwYGFA/e4Z19G+S1s7vGQhTqNQFHdICJdiaYYqAuY2HtEQsWBRVZg6sFPPu9x9SD4FO2Xd
yR9efevqyeBBg7iqy3e/FHFIuFseSoLr47df4zj4qgqN0+anCgIBd5B797tFX4yWkINifCcWedFG
ngkIAyZFpfwShlFuQxRrwqZGNKAKMUbHHA8KMzZmEIE+kzvJPSDdnw6wgLqOnAp/SPFUsmHhYp/E
UnEI8c5cVTuskPiRfPe6WtW5YAz+jOOqZTFOuY9IGoWTznxKLGP1HSlg9J9FtAWHRrOG0dv+ghko
IjZCNlTmhWD+aFEQpCy/GBuQq8LtUy3WtuuZKV0ctS3jHyM8Jje8pbbuJpC8MbwH0tXlVxvQhzUO
yTVozm+TiAD8jlcXU+VJ9KqP/+ru9JIJKaQx0+MdMz7HiO/13594WvFm6Pkspx+idlNmJdPpec6p
omEHAVvSkMkFLZqJRhNUpiyTDjq6xA4Gh2ol3AXq+xwDP/otvWtwUOQ4ZxYAWO2cLVdh0J0WqpQq
/+1gJgPyguCDwsNXfoUN//bCTWhxbfXzVvdNql04vJjwIogYOwMM6/GECa1qq27ZG5O4/sth91Ke
mxFsA0owk3+sFtg0fmd93yF1g832plcfDpJ/jz+8siiuvA4Uooqn8MPUjhXBKQMcUrgCJwSzompg
ypzF3l7sTRnvjHR65cCypx1XZeEnzXsQ96Ab5kcQZRgM/zfWyxYvZj833O8FFIJBap6YkoBc5oki
1wUCIto65mXjZJ5eh9tCOlk+D/rpflBO9YbgwE8TEDBbzS+YEvE3FO0P+0XolbhjIlPMfi7P6FLp
c4tLOQFipQ6rWc145f5QsyFCQvQm+f6DtHc9Pvd2rsur+oLX43WHbRR061dPShwdXKju0w6EdxgN
UqjCgRTcZxae9RmLNXVQJCgsLARhdCNsyEHOniyK4cv6rBl8DM7t57jfMuQYEgyZeg2lak0PvrP6
lB57O6iP3yVzj0UlAp1em+vGMTlhcqUS1FKEcMnE3FAElOiHnsS0sPD94kT9tkwYCpU08shOHQIX
6Br2fJU8Jg1kD4Ljpbo0L+Kd9l7l4j75xWdr+r68Vgjh8cV7zsI+5qQTDHBowUN9rH+lNa0x0eQL
SofwgYT/9GTPde2R7feRX9H+Ebli4/QUwzcCGbJYLNPaDv/jYTIa6DZKfOYfaDKQfaFyY6y0FPt1
lzXkjbqCCoou/sMFXY1yF2P/9t7FCDrBXA0aMbv3SznAhGGOOvMsFphn7rhMEbyPEF0QO2hKzTMg
s4U105E0fATsi1cel8hYCjF7+6M92OJNY/psjBgk3wlfRF8/cN+my/b6dZa5CQ7FzGL/RLdocq6U
/tzWizkohdL2or14bxuHGsMnxsqCyhcZhDxiEgLpbMrsBGfi5fAcLh9HlmJtyxkxmXnSHbU9vO2x
Vk/ZhCcQVguWkxrD8me7X9CoOsrWoX73sz1rTbjVjNWjIgeNSvebtbxrrriRRp6TqqmHjEprUZnC
FEup7qu0w+RUhiZn+mzdveo+jDr4duMSaTfSm2uyWiu3z9RU8EVpYpHBunWH/JkBz99Zn7TYSzqR
bVJ/eAzi9qfXViHCUNC9cveJ0nHnmKAEw47HiOAllGUvNhFJa+xR71lPx7z2Ps5oYXNDZNe8rl/v
w1ec7+BetxQnirH9rEavW2Y3qAXDAdaR6rZvGeIbtLEdr0jQxX1ZnWl1s7u1U7dNQgyg1+jMmtfC
0WKeP80h6EdKD6Vi3eyMwnL7HOnqIcLg+xNv4sYpNddXKH6Z0lO1axB9ADe/+EtwPp/K9GAXZxpN
csIbjunDNpQNlPyYqN1TYHSEHy2YTFHFriJr6Cx3d79NUFYREpbZNWhqpW3mZEH608uUv5tSuIqh
e6lGJYP2Pfn8qU+S19asS9zPaoR9n756JaMiKS2atYMtfFvtFmU0SGNMST6NY45b3T1jw0aTWKUa
J3o1ebT380yjgzfYByMvoiifYbFeo7yriZ+PZGRqCLyj1jJVCnqUPmkogwtZ5Hae4V/8oSP3E+4M
9Fe9tXrQHT6Eu1AoxxJ1343lr0XVXgWdpj+WkZZ2ysqhKk3nYwZh49k19vNvPqjU2O181rf8Pbwa
0fBaj4tyVNM46T5IzFWrpA/jRwk0Y12FKgUMmjZkVZjyyGedlzFIjLB/5SNezfHzCUWpQhn2ha6x
fzttOP3PcR3Ncgp1VIEqXNodI8TEMHVfb+4MLlxfBjwCuJum9a9kWerzhNM/TUgSjQ4ivRukrxIE
JX0GBWOKbil74NxOHjnNEMcT7ahkeCfiS3rDMKEoPLPGBvcLcywfxx0aXBxNzMRKv/EFMV5rHzS3
BI+thvmQNsuvGFK1NkbLbdHvA6Oy2zykAqk+sZ3zDG2YvychHaRyQnDzU3N4dDn1bYbZX/CsjJX5
yPrtUHNpbUOHHFqOa03ocawKz9yPChoEGTSXS8Nuu3NHAEWJP0S0jDlMCy5jSsmDHYseA4URJZGg
6tm0/hoD3Oasm0kUbWya5ddProgHMhoQBLebPDw0Y49ROAKVv6K3LMmB7mGKitP9EIXL+ScZtPeD
54OUz7S0bHW9fpzGqxo1OtcxDW6ez35dJ0Nd1fotHZi9tVYhM1VMRhjiNv+4XlAoqjuGNy81dwiY
Hydy3mVz2pnr88+p3Lwq2k5jusoSWpzSTQthtLHTdvixnooN1XVqbyQKvOmCGWxCrj3Gbw3cWn7m
fkE5zsv8KVK264pEgpWbH0AfSY3qEq9YoXlq8ep1eV1aJ76JLPt9YTfROlW9J64VfEAhnB7+a873
GMVeV8r42zOxf2+P4vVtU8/bu5w7CyFnaiz77x4nR+egS0JisSs2xaY8QWVDty7o6mNgjvdTPB02
34sQhsqfsYc40BrDPU0MbwNVTBFoLIpAh4/qjPfDb0/BctbEY0MZK7h3fDbhITzocxba8vS86PMr
1reM2taJDYq4yFSX/KBeSLqxvDYMG+Y86j+kEcblfRArWmXQxB9azLVhSM7JJ8p1cfy3tpExsKIQ
pdjFyoauaUkSS+L3W6HeoGCIR5t2ltiIESuCBlvizDb+jL+aeI0VKTK6z1raFsdLdoPsDKVAwqoG
bHVk7ST7Jb1Ung6fwkolDeciKDdgDFZ5vJ5xOIYgnWNtm80bx88Yl3n61JTYdIf9ZJstqG+d7v9Z
FiSLDbkbmkpsA0nzqKjT00yRvI5E0aClLA87PrROrU29YTuGwOB7SXkEjBmoiIymTXYqcANpT2kB
QMb2jqRlAU+N/zKACNorERkQEIGzDzgP/2z0FNb4akX86bOTXEJIHipHsC1D7iE3LpRcGXoKf3Lj
uEhWd+4Dr7NKc+XcBOqM9OzSrfxrFwi/iJQkbA0Y/1bKNgH3dFJm6uJU2X4LPLsGIuhe7q9Qs2UO
j7J1AwEtwCP5kOpmE1wIFjes3SWT+s6+ZBzVTjuw3twkhSsFKICViccF4DU8eEm+0bQCOGoTqETq
VgidlKrm4e42h0TZ76yvUzk6pC7AWwRvayh6k3hI6kHykx0FKaFk37I1KAQMDvQdv+tl9MiIQVB6
/AFI6fGx7sxux2R9O2qL25Er1RbNH2+xNUIqOsy7LP/jmKdDuoz2Gi5n5T7J8HEloK1E7aMHfNAG
CJUoJmi0BELeRw8X3n96bfQdxbKlAqG2GtdQE9UggUN/4xOzNefKVQmQG07L9WsY764ILeBGxdL5
E8yBHSZLrvLbYZEQQwBDyvs+g6vQgZ3vkPKVRwhhXBg5Go9TTdy36iBZER0NV8fjM6lGw8XgDn7l
1wMgD4xElZ1ZCduICn5im6lL6THExhAKCMLipjRWjzvYqtj8m0SdxBLA6Lz/Q8edHZH+UIYkr2PN
4VYydMjBGA7so5iCH/orKvLn/s8QIQ/Ti5HFTpMbz8wq1xwbGIwrqM7m8T0lp8MymOwII+lRA1Or
X1S4LbBw3iSYvoj7W2OeDl4X9LL0zWLudMZ4OjwGjPl4VQEkXPhXQcAhDNYndjJsoZgSpPm8l9fo
XKiMQ/ASCl5kAqv7pT3lJ5g4dAEmUH820pDifyyd15KyWhCFn4gqMno7OoYxY/aGEgPBgAhIePrz
tf+pcWaMSNi7d/fq1atn9EPsw1cVQiAWA/829NVzUlJSRGntqoKVQBfL3Qt/msuyr8/agfuVC1rt
wnuby3w4cw1k+Fbbjy8nkupq5s36g7m5XTjjTEGc3mrLlXzOnlBPRXqjnD5AwN1wn7hP1LOtXrzP
h3d0mQtXA4HPXJFZo3n1+Ib8UuKmbr5C2W0MCkDdO7f6KP3CqqF9DHevWbYWGB4FFgJ/mPBtbFxE
qRGSbUvFzS7Ud4yMrTWir86WOpXbwtjSWFwCq9csOdwWd1q9Q5HF3H6RPAYXUb7E/vzTtE4jpdS8
GjA44UckXcAFwD+O9XHhEzzdbOHWEt9LBPgkslPg8PPjR5cbHH6sKI7gN4S7HUQHnMAk6JCNJlCw
91gNhgrT8Gy45qqcQw0V/ZGOQrNOOnDden2VokiaGtLTC/isZ91pH9NJ0El+dx7PTuWG4KC5I8Z/
TpTyIbynwLz4xWw9UR8BBKTQnnwwZgEkFTlrgJtArAUDmVuIqmzcxwBiHLCTD07Ec1lcHJ8yv6wi
BAUQZHpW7Z4Fq8T8SeEj4JTHnUjvEcpyHgxGPR8nImHLDAUE/MthtqbGeghiU24A3TDxFSoz5i+a
HQE8Qir4bCCLLu4kNyA78Ky73jVxzgkMKWIJu3QMpIMMQBkj9k0BHG4ajWwYvdBoKYpHwZzCeoRU
eT812GhtQsnhDtgBXAedJYxQp6NTU0nboUIKBrkDxMCbASx4P9VjzemOUn0zoxv60pwEiKtZy2Aj
3HaoJKIm+IB4Gw3IJELDvQ1am8J9/NGYd43FaiQhzYjmXKSA7GDn35PCeSFkab7NaIF5HsEX+IGi
ScUGNSK+findzH3O6X80hVOZEYu+eBeUnuLd8Uhcc9IXLULAHVipCTMF64e2Go5g9wsFsB3p9Otj
GBmKTCuFCBRRErNL/CkogwXcQMV/FzIEUBEXxaE+EWVPIP5XV2toztqhepy/DG1GNSOQi85I5hYu
iV6/zgGzmmqNvTdPL9VW81EGoJGt5b/5jyYPIzla8ARPf8fJOt4Vi9R9Ct+WanuAVg3QlrYeMO7o
tIdb8gVhpXxU7wrOyNZtqUNESkMjfUWLNZrWFIe2L3Ej5ZUJ7cJkbTQvxQHuCH1vwBcDLHSvdYEB
xevVTRrKAFPqFx1Jnapzczq8gjKMDjjGDXiFjhfLavmeUWanHosjSPBrRfW/fgVAgsGqw9wE76AM
t/8ZQ3+nMVt79wY5fnQM6lrOSO1c1U0ugvHl9HlmJLeFs+tBx2fPP+LeEEsCbDVGByAXQPo5tmai
glTyYzCo3rsCWUF7ovdtBhhVvAvxM6WIQtSH9T9n9h7fjkKBQ0JuF0yfPNJoaqD/yesa2f77UEQw
xQcNpvWfRVpcqHT2Itk84Vi1RP6VbXvrN8K/yiBD9bBrToo/gZpDZAAT1CaTUcqP0jOG1jkdGENn
1R5HfkI/BGcFgjit+9rZWLXRPGwPwnE1C64R3ex4uuSEz5VRM3uezEkzu++IAPSJvS4X+NPN8nky
6C3/3tF7wjzQyUo/lIvaBflG1E5f0GJB5P2OUoCNnN0UZOmxgZu08yZtWjaYC2tmLsyFuqDhkr7A
5YMRvSQWsJb4ekmNi6dDx6UF1Nf54w4BBXEZqnvQqu4SJiDawZoXSDtIJnZwbEQ35HHFWzSwEbAk
CBflPxuzD6x7LWSXvgFNgg4IR/Q58XitLXn44iFtIiAXdfRDM7PXCZZFDje4ck+eKrieqhwUFafj
967F52iRSNvHV+fzogT2RxkpA3QjZ3wnPmqw8dbB5n1KfpVRNfOOxCDBloLrafP6UcbOONqKLnbF
JkvRXFRG2V/xp6COhXDy7SrXoZmp02apDZNBMnK4KsrouYPzNtcnxspY1S7PD3g0TRDOkivH94/y
vT5tD1qdai6vVPO63xCaKKPareYa1yr7KxfsrVxyZIKnyegFiDwUhS5rpU/xX1w4zaMCa7915s++
Ny1Hxeg+IUbce26bl0qUaOWZ+wSG5dBDTdacIhsqrTX4GjGkr50JQa89Vnrm1FlZXRifxR+6Y+gW
yr7xNl6S/SgQnOY5hm6zZB8HoDH8vHvc7wEC/giN2kbN+MHIRXsX+Wcb/ioifoxo0U+2ugp62PKj
9GhS19WGqivvRmdkCjt3VbDArWgCwgabc+2q02ArJ7Tgq1HHFC3pG42TUKJZcvJxe8ANV6h7HiS8
JT5tHXCcGE/mguCNCOVxFCE+EBji84ZWP/GqPdN25IW0U7IxGBQiukVZRnCUEpOXzGpp3KHtVPRx
Gf/HxwbI9bGREhRZkk4P4kLAbowGsctn1+KLX7vnrlzcnJ+P1XFWjBQmYPb4sc7mVFnpaN9s72uU
tFkaLq2p7T5859wQibgZbFd7mvoOEKQ0YQvX9lTbP3z6JSqr9qrZmzCgR5wu19pb+xYb8j1XGbb3
9eg1uS1VP17EC310X3wmoI/9Vz/nxxw9ZjU83aDbRom73WUITItRaxpejH02ygb2NBvwbQrSLomf
btMtSJeNXqqyuvnGPtmmqGeHDIRqr/TkV3cTnhGqIoLoKLAac3Z5lI3CibF3hrI15gVEgbm8yRm2
ps68GCApPg1m90s5gLTselOPiBaFbNHDDnqUoEzv6wCnahLMgtlzUnJYmZ8Nim17z++82Ma43sFP
axqv40t4uU+iZbkNF/Xgta5H9UD1wwP3ttGyHgUzlbNbbpWh/CpzhS3cJ4NilG2zLc2WMfrCM2Y5
huUEvE7NAmKzv8grkdJN3df5OQ/36pF8VOv69U1bV3RKNxlL/XteT5HBGhWHbFFP452QJpSdxtao
cwTGViefWUqiF32jLaI923j2WOMqL+gBz49UU5NMoZ77uUSzZZYvjREtoUickUfwi7XhZxdry/+B
OLeseo8F3UXaRCjhT7HG26ZGvyVlG7cDWSbUDrJLwSdJIRQHSmeIlWF4oHDzJLh8LkXVkK51Sx0V
iYPhG8SaeH6W1pEPmnz2uwHc3RTxH9kqea10TfKjuPBFBvh5srB82TvSuHxE9kWd4M1YA21VHlqX
zxw9vuPrnE7JOOqbWJJ68GZ2Rk+/GjsyGNEUsMra1QgErpwdmU8WahCS2/Rg7VpgARveQ4I5Oaab
2/RxjFe3Y3ZtixCyuTBm9gKqXhevg/JrZUoFLeF4a+iQEYCAJ4k+ojnHBfN4+45LJl/eQcBs78ln
kPuC3TQFF8Bnwg/CJSc9JgHcJJhI1p9U4uDpi1vPdjRgftLTYAdYOFMwgyfevg76S/TVBX3R57yl
NSc1Mnit0LeDYEfCjPS1t2AtFG1F5j4Jc4voekMe7bFhvf+GbsWVh3i1eKmsXaxgOQ4vRMOapp8/
rEe36xtHVvTKfkV8CFflI32MoTGh64p/g0dCL1eUuhC8+pc8Jw0uuh1nFM7sa8y4fNI9jbHq6OKo
xec7QhPtE443GyOCtEjpg/Jyh+9uy3Ja8K18A/bq1UnI4eKTAtVdwdJeiFNAkDlgJkF6MIMYNTGG
7BJceWrkcHKaHUeDy46aH3Eofj6r/XeJlkbzMK9pY8d7iXeeP+8TyyZ8HZZvaDOAO8gtQNyBrcXR
Uzey4yMmfTU27BcnBywouZLb41SyFyQeGQf4A3j2+Y7vwheoxbcAzNTIf53UBW3Q2QJvIVjgWnzp
CdmVB8TOYoXpLkrQEDGmeI4wmoA7Xmk78lIcUXFFnYvsE1pQ3/NhLfkOFolow/ezXrBDnJZ85x3w
UN5jzicNrr6XUq44127jzHi7PeGamofWupqxSkVb7Rwl3RGm/LNnQa6J3upuDteESknpEJrvvXbn
earmMaRUBiS+/lt8rAA/CTeFbuZXWlrZMMBOrB3BFWfEynFpOF0AZmQBE7QyxD374mo0tyTMIYOF
C7/h6LIryxE7zouVpF87grCNU1KlXJK2PFHT7jqUS45vQksZLoR5YAyEVKQSlXItvtAun39A1Pvi
dGRwUcP5o5aMy8Hm5dCvnDI2gwgsrdWhGd+lvzh36KHKyQLN4Htbh1b1y7mxD/zhMTvExefivdoc
F1eQr+KRfeDQjCVbe++4Zy2ZH5+dXIdjdETvRDKakRuBKqAhcKWX2PQzJlu9CdzHVFLF6aa8atJO
8T1WZvxLN8U1Ot6OSN7in34ry03I94C8uN3JVdpleQcQF5xym9LzasdQQDmfskyh3pKJRB4Unm4v
ntPBDKXRZIM9mj024uVDdt7p/TfQeI3f0VojhLus3br/PDVLZjP9BE5SNVLN9MNz18yqmTP2LhkI
tgrQTgnAzphxnvCNZ22k4bB+TKdwlUOllZyt/ZdOc7hEHyS5HwN1UiyaIYwheHGPxV0UGNb3JXb5
uczWBauEMbJ8UtWDevKaGbCn4WAgJxnCznvNPvNimrjg0g6dCImJyJF+xg4Arbdg8r7GBncBc/sl
bXgWguMSPzHpQPuo+1/yn0mNc8MU5akraVpmV3RkgNmL6hRzKr119hddpVXUH2HKjunCjdf5HOjW
Z0fETlJhx4zmKntr84A1ENA++2vONuyOnX74N2xx9pl2rQOCxOyHduIKYku/sb98PfVg19sGf58x
xRxm8zxlLsANsBCSNOBrPzvMB6NXm2FitCW79p2/DQ0nomt0jcV8CLIvbvgdn4w8F7PwaKwqLiM+
9Cm6klTnwjBOcfUP2ZW9/1dfrJ1AHx4byRcQxfUjt4R4m21EvwA060ekf9s9USmmxoTq689QNEro
MUTh8hORcbiH6EdFsNGlBCcY6dyXKm2eG0lvucyVvxGQu/Ssa4YOUi8Vkt2foTQOFT5ZSh6cYfmY
3lflr7Gj9hlRaqyzuKEkSjDejGnmaXUCbCcLwwkXwyC9OfIO925X+3C7MuO0WbCxD9pMUjW4pyzo
bSacRHbln7MUALG9BCJZsMmqF6DOK5ilCDHoqDUUG8FNImj3Xv8Ns55FEHUNcZ1qmPLKLEKSGSk4
GsaheehNKsa5zVRRmSQZkYH8sMJJgFDQaUTCtZxMjXzhjXabITMNvW22aqFrHnEmgrgjZTgBT9BR
gwK/fPzmAkjPEJm1CNaNpesHxTD9F/Ps3ZM2PXLQovb/pdb3KJiBTCu7LA1EhLKnw0x9UiX+FReG
VgtBD7ETIcwLbVHEQuQHQiPsabixUP1EREQKh4SxLfXbwpuVFoDpwqLfozFA6BkO5m3BXITvWqLU
g647n3zQ4FNm6W2RrQ2o1C+2godJazsRLJZ6dvV6X8UrmkIt6DOKxaUGjBSUs2Tl8Q706iEenoEF
8wpBL6koxigJKnLNO2y1XERn+W8oREc8KGUpbROKjbNLUQa8eqyk84ryaWlq2Izv3K83n7FyKjc4
vvqVP7dp5N5Xt2l5La8KIQ77oJ2wAAoLLk0Av4uvFBPhONQoJ71Z7CBbkASC7QHbzmYdtyF9/QJ4
VzAh0R2Y3wYK7fSOFG7/3/Uwcc3Nex7BnGXSYo9S17um7h33RKWP7WsF50uhIS4KTcgdw0q4I2Ni
IK5mkjvDv4EJAJjIRKTUhlZ9utynFTG13jyESdc+lWLecI9UOaL7ij/mFUSHM3sujwlNHdOpyv5k
dMcUsZT7vsE//6xI4lB4jI3N3NYmR+g4Ghnj9xx2gFRDtHslhjcl3ZNwnQXge88YJQsYrPQl5jr/
peTy6GYwuy20QeWn68p/XACQ4XcBjAMjkpbAlQaLa3z869tBMh8XMEUEPNcQg+YkhSR3B2wLZusg
hAlnGOgP/NcPDgQK/WydHnDp4Qrp6/JA8mta9mW6jeBKZC50ArguYOpDHhautO9FGWDwmpUXYbsk
B4imIjgr3FUakl6eS7S3+ZHsDGwmsoAzxVXcx/qxhr3y2YqakfB1odcuAL3Rx+TNT5adf1JA6rq9
BXM71BfB1ykQIpVDGu5xgPrG5j4Q3BGSOIvIQjlH1fQUMnbpQ7D0Zt4sWj2PDxDE5X0Tbzy+HMgp
7wSQr+MO/VCfA2UT4gFAfcBthpOCvwE4DJJNzg6CHCVvKp3SurjviZxOzSeXhCIusQiwIiwTbjoi
cJKCY5DVU9rHLRUfUbYCAFJfS2/eN6pV0p4McjlJg2StuKRv3ug6OW6w9lb2WaGUkiAa1T40/PhG
H8A9e3aQnSVrAg+ZO4+dvkx3Cm4ynhVuJrxOdP3AW0/9bE8qsXGh4X2cHws5Kdk04clXvWfejIKF
JF3BZtGAk+FB61fU43+CAyEXyDyYL5QUmGJkGSoyuFDVOEpUgOBnqpfkoF6Qj37idlGSTpdkiDl8
0VkbM6tSF5cfEDT7du8kEX3F+QJ3mfIDQsq64X5Ia65KMjoXHM+v94mf+DmRaV+yeuJiZSTiQS0j
sq6AGT3jxPxncYmO2APCG2I3YH1mmAdNfglGCm3POn262AFw4WJzwwWjexsmilQtfsbfR3T2py8M
zp2QxE47KA5zYRAeABgP9ymZMcpgETC3dukR9iC652QGvp0WjvTBxiNh9WHWg+/bwl7zHr/wW9kt
IiR0IRkeQmiQv+yMemX/2DNgHMIk9km/YhEwTVgqBXIhJCJovzTnfWF8EB+e0msUI0635Vm6lqa+
nGbs9cjZli5qRZRKhkNt2SzBS/HAtWVw/ZDWpeRzl4Wd1oGVFa+DEwMt68vO+3eOxGGapRt2gj2A
JLeJ4VS2oLTST5Z1ny42tMKhvQkumrZNWBI+iM+ocwYb44wsrbIxpiH6NPqsPN03Oaa7RQJCVEne
ECqwnKwIuPsULR74z/RgwqjFD+J+EfZzbU1E0QndEWRyEVKZv7cvFs5oUKOa8RnDtGbHAvc+ZDdb
C/abGxwGqJ4gVzbciDtLUSU2E9LCc1XS81bMtL0xxtpKWO72UUCO9uizbPckKVByhFhkQtAal48S
QyIkho/L9fJIw1Co//1K58R/rgrDBLo2lF5qyzlpx/e5mNIafiOtwnNqDu8UK5CvIB/O5Fqma8mZ
w+8Xkr/k/B5kk8XUCjpRdYxteeGaGX4qKiKNT3oZc0tWhkfyPhARII0W6AX5HEOMr3Qd4MXHmqyK
WNotajBIos9JixaEZOTOSLO1/5/r9Tz0SbsFE0od9iXmB+0SdGRI+lyYndhzNpis0aBG1JFH9L0n
252SA/bNPeAAmAFZaqxADOkTE+a7lCWAMnCDkEAy2dxzXDAxYAFLcoZ5DWpZSYqRrbFosI+3229O
O1BNcokw+WEvkxEnRQ1eAdW5VUxIB2UIS8IFAJIgM/4ZlDFFgF0WE3LVcKOSz2/9zR19OWE/7AK7
w1GFPlAG/2/ov373MgUuIdMdC3FEKagIlsy7pJfob0tSPem+tgXdjd5IcVckiGtY6R24EzARb5SR
UvMTdVPjh3JfbgUw+KZ9yE7aQRT9NOrrKQd8UxZVz0s4Fg2syC4Wll2BncK+otyJrq3X5Ri5+orD
FeLkar7jCztZv8Sn8KT4DZfyoK3a2/Rg0I6+NEUAnAHAjSQuK8K/lBeLFpkrTqbD5iFxH9DlRrwB
aUL0gIkfbOE3YyhpkJseE9SI8UKssTWmmdHim/Li9JPgTtZcGMn1+aT2McQkurki8GuAHFkI4MtT
h0HvRfVH6AbC2ZFiC66b7MgBIkA+a/dIBM5hrTC/aPyQo6Kor2nm679nUpov6zUra3ZhPWNj8FWg
r0DjIzHHuSEXF0gfBQ4hO+RLddIMP+Bv6SFdSN4Qmv5B2ZZrMmkwXL+pNUjEWdBhbrAOs6ZUvuzq
XspFYMWwZVK38JsvrEYf2DEaDghC7fGMZKZkvaEOfrklZBuhlzAuvwfa4a04MxDtGRcvH/aRiixr
h6tI7tk+W3VXVuWc4a3vGVyknxnZgGZshYWUAvCXzyiHHsuFthUW2r53tsclmkjUcT8uH+gtfKZa
NNNmUaFDxy8dkeGvw0CutiyB6fqrbjXj9LMTCaskM4UbvA7clehCj23QzAtznTPGLUcI58sJYY4o
YY/TCVOmBQGia3/pMuzbM+rBGeEO8xBaPcObsjnIAMnCGb2gHNR4oCyo+dxB+rJYK76zbYb5jGxk
XEra8j3jpKt2B8e/+uGkO1v+CwxrfssCGATIbMM8gU9KL02qD0hWJnKe4JTI18M0Z4K9O7g01B1Z
FOFS0ov5QagR6gNXhwu1Ur/kE4yUBYyL9jmMCWBl8q7fFR63lgUz+rHg45P6x7/1rmiU4u7j7Ifg
fSh+4VjjS8NMKnD8M1f8W/v4mdvHNqBwdhCmedtnKOn/jyD0PLccDa5iAhREcUP1/ft/Yvg+k+JZ
HFI0TrBT69ul7UJAYjAxtGDKcJ+TyrnkIU+KnfrisliRt/RI8M7emSN/bYFnkRgV+BRjY6JDm3ex
kzHj//WLteK4OVPQs8BfCyRBStBDZpWYi5CNo/YKsdQTu8piefdtss9TwWnnuY9yIoXMou6Yn2Nx
je97ku76mhwyE4YCpK8fyNKxqHHZo4U3pyqCeoBFizsmKrU24p/6WR/mD+wjS4FG+4JMfD5uLA7/
XECsXAvbBPcp299HrbFQw6ioBV2OaILCkYJTsqoKwxFw7IvBtRbkOSEv4DLgxICatZe3K9AoGAWN
6hYafB37IKnFa3AsiL/KKzp7V5bQx1Enmmsj1kC4QsbaJhQSDbcPFTMqzQiVnaAK3p9cY7Eo1Jsh
qu8MqEmjPpcqESTCJASlGdeAs8PKQnFzdJAl8pAgRVaNKEQW08VE4tIxUO+IlsYd/mItuMMl4kLV
JQCqAOI85ISzmrEEMHpZP1Bo4CHeC8uJeW6t9Lmg7M2IMuZ/1aEonaRE8/n4MXVOMZ2HBOkS7Ew7
eRMcD6AcWuUIxsyDO7lA+U/XqBOY3SY40nYbH47EOtofC4ChDynpfMcp5F2PDac1u4JEc0txeL+e
GPc1UO3vDdwGD1Y7KUsRXRd9mIpeUFI+TEaCVeEzrBCzyn0m5u0SXWzuci7sfbQ20S42xI1X8QJw
plb2WF9phzcpKkhCOwf3BB/4wh+VIhSoJguewnVIqAnJfljuiFqUSwlIS2jc/kFBOqKZAJwVKOqA
7FVPI0H06jcq1JYeI7ywOgoSkwjFsuK8fjHasiL4TvMzD2C2IQ5y691oxWj2iluPJuIVBdmQLu9d
m74JqTzDVxA42XrnBeb+6pRzZdNMvXG8/dDmlqWc0MZbSdWm4yJ6i4/Sot4UZby98KAqn2jIZ/3k
9nWDiwn1Wss3Ml/WoMQyPhbAHYwogkkOfUYHIZ/AZcEgWnhS+IBm7AS1tKm9yijGmtZnc9U+Jicd
fb1mcR9xIlsrwqq7f/ex94wp/C4GTrzllXof+7Gv4EXuWysWEYwib4j9cs+24q+MNCuM4TK33iN1
r7lf58UkxuQumyG0md86jEFj+kLYtD5nxk+Ik1T82lGXoO2F6hE5V5TQYOM4Mo3r+X303QjsKVwZ
3D+GLzesMCEfppkrEmoUq/xw8tg+X8+NHcdS8yQ7jpn+NwEI9+DjqnBc2AjQhCIlWA4ud9xlaylF
WVgijBiXFUvo51smWbj09hFr/jmkWguzLAF86vJwL/ftI8arxC0uEcMGfqAG6U3qrlwTcNOsac0l
gMGVrtN1TB8ISnynItf8YCWkrIyAHS4p6yBXFX1IZIox5BhrXBdh63l7/JUcUhjFHtBTJbzkDf/W
eAYcSyQLFOjDV0uQqa7BWFOO+pmDU8+cR86mcmGMM+7TEyOesIMo5E08RBKg7mUFPWANUMAGYaQ7
ImQfSsEzRKsoNa47gdUjcIMb1qY29r7EIJIg05W56VC4+Gt5s4exUMNJTWeSVO/jqpEZlJarQp0W
SxfvP6toZG4KbPL8vtdWzUp+STlOaHEBvcjZJgfHfy+hAFYUunKPc4XUDwvolsDgD+RimRFDS9oS
jwc3LDs0kJzIr4DHXsTNYqUgvwn3SNKssJW4WHmHQknHh5Lk+NRsgTSQP72rrFrCQeJN5YUZIixX
B7URvJpb90X/BDhLASe5q/HNlXCySMxCPS0LUV5nbSW3yl/embIyteSb2Gc4TpT6EOCzW+RVv5Wa
9iU9lDcpqUTW0/x5p784hgQ6+G14qtyyC98kgdC3LBErL2iCBdORt/EejD1eIZsnzlDkmid8P5Xs
eIj4I6WEGviBDBDeg8/HuKBb0xZndZpg6IfNmAKETHxmWX+ec2UHNj0i98vx4onfabNbrME1v2XF
gfB64UniR3M+2FvhkuGQLttuvo3WUiyFWyC1jBdsLgsMk0jfM8lwFplGzCoPsZHvpLRQsfg3yXAo
8DiZx7TqQaiLaAiWC/4VWydY6EDcxdd7+zwmOCM6wv/jaPDHaU/AMaUTPHIuBwdJtjteSmEnkwWF
b1+41Vh7FCrRzdzqcDL29FXBuXXWxDA1WUxUtRCOSH6jUriYrP0BewC8/hYbK5Zek4DnIyEUqbQf
L+ti+FufTvuYv5jxlKJ3oHZqbMbpvFC/kTGPl95V6Gjy6cD25D5sT2qnmF3/3inTjFAOdxHBR6R3
FAocKJv5iUFd8dAtWnwol/oMdoYf8qw7iYRZC2AAVgDMXnxlvQGP4kUaxBgHFiD4puynvsKrhH0e
9pwf6GmL+1iQ/w91DKyluCYkbcnVksB9XKksJO0KfkQSxDR7DjIm6Bqy+io9/tLTbBIXktil9KsK
fkmv8FZuJGRwfsiQkBmmCpG0Kuli2J7MesfoaHeparZoHPohOpM6Uv5iFjAIedB/vaL3bx4mQy1A
rSdGNO/DKXhYxvL9Io9afmZa/gS0yPH9tSiBnZ3SD61lP2kDV7VmkZODAxaQQW5C/r+FPbOllLBH
oysFOOt2bP6qlnI1tXTWDn3dg26ZBVQd4mqC8OXAQVc7a/UwsbE9S5E0MFrHj2n5nhUOjLRZmzq6
oYbhtsxsk95ILHKI5Se4ZFbjeoW9f6pIUYPMZ5nabUKbcaYkw7uXz4o0p1hPf5wtD5GXFiGQVe7s
OvCfd9aZKsGpClLgzTyuEd0iER2H8BOaFoTXj6N11KSXZIFrVs/1x2EpCTV971nQwx4v6OANyerg
s3h48eL+cHb2J8A1UsjPE/MU4bIwCHDyc8KqEDIorFLpWK0eI9EOuqp1emDSzEfxa96PZbROge/v
6bnl4Mu1hGh6Nkj5lJBKqWIsmIHtWvkzKtZ6tQAEw7V6gYe1wnnbWYVl+qc/vSnob3QfNYwh9Tav
TUCqDIWoxp41NcoCYbIPVVZb59m/3ClKatp5V8FXc9L8V8+ycaxrv1VWTtTG6eqGPqg8lZ4M1rC6
A8QHk4/x7L505N7fBdiuxmKuhvc/tU0+0c5/Tc/p3xHMU9qnJsbq6LE3ChJr0xT0dqhX5vMQA3Qk
bzRLW1Mah1gUjqdWN+egngVnRB+n71Vs7O8McB3HvHiggfR69/JiZBoBjBF8+Zf2Yz4Jd/Gf4/Cg
qoNWM1SKP+8+tR4L0JgUTDG5RpGbP/oFAg64nFicZ5VhD43eh7jmju5N2sucgZnjJi20HEWm9q1r
Uohc5AEBwmtYpdVv2zJ+E2l9YsCKjjdqirttJ70gcjp6St7voBb3fWiXC6Mdj2+pOfIiIiSVVjjP
6FdPdfAIP62PgUHx7a3oxxVULofS0iRYOXm61uiAdWvTXOX5OqVOOXxpz25utoj71WlLoWuDfhsr
Nf067s9hu6WQEc/6n9ZBKWg50Wr3Xw0kROowKGkdGtHKeqHI/YzG7/t9EmbonevKMPReC10hL1e3
WTCLSdkUoBb18RZbYyNEJzF9d60KZCQj/Rkny7yBq6ap/VJDCcqiR42DeBP9EtvpVntqR5XKRJOC
5ZRWNw7ytU7BkkSP9iz8i3BorPbq8diGdTopmsS/PXX3lcfTF86I3oLGzXLBUJrcQv2vjZCC+oST
WCouy0l8v511h+mhPG/70nwNVNoVagm9rUBK7AjGS0q4g6OCQEMZXRH/Yd3QTUJVogRjdUekWut/
8IMiZ9lKIbBNPimtcXXEWFq0FavyfurceokG0sSipNPDBuibHFmbxHlK2WoHwY066iQIxZFTRNm0
+aFqrH3vAcFyCx+9NkKAVFNbv/SsCdBBQxY3/DWYqWS+dJGOIM0vPc9go2BKqcMS+nyNk8pUkTgI
M8V9+Msk8wCoP4a8SlAKGwkg4YvqK7Pnii/D09rnK2MsCg6fpbbygDt25rqemhsTSpfm4a96VzA0
cFqhWAPzwhkgh5yfJA9JPv8fj+RBEEvaEnwejJnwFTY1u8lxgEywy1R1glIoJ44Wclh9hFe+/5zh
cNdAuHivu5IsHEoEp5KcV00/H5zpH4oNwCpwgvDT2L/vGSthQF2NL55MUzxOkvrA8nabt1QZwCGj
KoHmPmQUuHwW3NGy69ndkkrztBvAcnA6BhKTtx6ElXbeMZ2OygKNBF3a1W3q1jukwytWN8hHLNlw
aOj5uhMBl2ZLhAh/ngESMragtoJ9sCwDgeGS0eTyWw/EoASwonYCF0uctH8eF54VD+lnjZ/Im7NO
D1dMABXY+vTHAvwwu0Lqp5Aa/KPuin9UdsQ7wr9AFIcm8R86kNKhra+0u9QEZEkPdFcKpW6/UrxE
cR+NqAAlv8klcoz4Okg3k1LCBSLXhDfEnjmE9pR0oMNC5XssOTWiEzAUbvocLZy9er6PpGuPjra1
3UWnf1DPvZ50U3gScnk03DAmGvCuSf7pemPotH9UUi8E5WQOfh5jGxgPQA/08Yxy9h7ETySvcEjX
TDWOF1R+SYjCicEJBQQkAvEBYnLAQMSlietwvixE1N9Xb8kmHXpPkVurXJ4mwhxLS4fWiqL8FRpF
LoQ/ShmQ87mgMEQbCqAcqHy4cxoOFcfoEzayK6Jun28RvZBsGgGsj18MD/Pbc2OCuwoqQnpBcqFI
lcMrfFJARwAEgXDPeQGjRrILFD8XWIvoaGq5rbPm3v33yFtRkOQqqMszLGQo+NAMKU0SxfmXH6zJ
X0yfPuAVH3P1PSddcyi/yLftqcBoucC0QKwEa3MQTz+gMonYLl0L39IAwnn8tVG+z6YzUSsNUFVD
AB6WCINR5Oggd/KXrBKiLOAswSCeI6uAIpl0lkFma9ZC1Un99ry50a9FihFR0vqrBg/UnGiT4dtz
qJDs5wWht66OijypFldAHHv+2fLjSxugDFF2Ec+iBR4tRsAhpN0NKWTqGhGHk/MqIhHCMhW9fi7I
FxDTkZBg8678RVQP5ThMAOVt03CFuA3uodWW9CJ2CaIZGUioYiA6Lxo9UF8r7DQ4R7SUl2JSaCgQ
DzIiRViAd1EggbfEM9CreR19orKWBpDAPsXVENvWoFVtIcWOpXquQMpOcnYKaAZf9in0SV5IRUGI
opAVxR+ta33EOOce0vGvFUyp7IidIgsmKSvCH1EmAXt9r8ikbd77akmAmB4KKFgM42ARHCrSUBpV
O99JTiUNFmskXJ/bKJ+3oYdA4AUTM8ZtlJ7sTWuT4RXsifRDyhcBQtfZAfD1QbZectT2Jcku79Jc
5XDyWi8QC/iAevYYR1o1N4piVz5QuFSP6s1xqe84k9TV9jUsGdCLfU2RKyptn98qGNjI3mBFwJVk
IfypATKsrup1a63jlB1eMtAkJYB6/fIpC+msz69jUUD5iwuYkdFHNZEPErySKSCKfHUrWp7cOnjd
bC0EeWc7zw5dMzVJkXcS50dn4Wh7NrVtz+4n139zit1r6Vcu8rlPOojIj0CAkN6A5W6bD+yg9Eqt
VgS6p1JFQ2czKjJCKD0xVdlSb4OgUY+UNU2aO3U/+aVB+UKkeqWkIvvDOVJGDzR7qeoHJhSg8D5W
+yY6vvpUdVX3tnVWupuOrLkxjycWv3iAkNlb02wU9x3E3jP0zhX69ildIcM/+3do8lEv6ipDSAmd
b63EoBw8Ofw6yrpRqfTun3ho7u5HfafvopWzSFnRZ/ExoefdKft2YNV33umzSVbOVWWdYz3fRHtt
ky+8bbVOlo9luIDcHrOkkY8jdr/cSOIigIrn+SJPrgPLVobTwwukL8MHyv5tdpu91rQOua+LbbC0
yg5KIjGk9nr7nNxmdGcbVH1pS0Ft3iocqWN9HFI3vUhnrZEBVWP5l/ZaI3OcT4uVtsGlzuhikw0f
c+3X7unjgg4r2VCbhMT8/RetSW+vn3jQHJJePnlAwBeS/Wt9m33WySxf6yNI9ENnnvnW3HZNF3pB
tTenFGrsTVJnWMlnx9rDzlfODEmKBypqUcho7NtnBk14SXyNMe+2z9a5mn/2z93rdN+pIkZASUTN
Fav22p6W8nySegcIGFtLNuxNIez74ZpolZgVWhLxKdIB5EF2GoIF2imTclqex1wU14ZKf2WJhWh2
2cYCfJaif2DnQ3NKIRGGq+ho7JxTLTQBQHYCImii2okP8PGGNU02jnHCXQpXUpW0gYHYXkJQW3kL
bYda2cY4yXapEdnhgLEftyN4M+TJG66VBfNXM/oByIhZq+f4jZ9RtuxrzmW2wsAt6lND40HjxpCm
K+sbLsYj3oY5vuMq93beC7/ByoaFQ2LCs/vFG2W2tvVnxk7fjMxeVNB0+i8JF7GyqCgT0WdOerjB
dcjqmRX0DdIjN1TXnAh2pbJXjT9H/y3CYXOjftVGnQGyPEiXHkvXh2lCdsmZOM0yxVVs0cuaFoSq
/ynnqYMGINiz9v5rt8BIq5FVxb9eEfwa+dt9KxpCQ2AbMCXi37fea5XZT5TQkzqwuwnaJa1a63lv
m9aIlCJ62SSLw6ESzhNCoRDbZ3q0J4udrlfQ77uhnRQRvgdwYVjLRACnEr3PJh2ZTT6I7WZhRrMm
Yu2M/yPpzJpTR5Yg/IsUIYHWV9AGiMUY28e8KLxg7UL79uvv13Njzszx2JhF6q6uysrKXP8N83BN
qcAqpkplJD6sEVXeenLnfdPEjl5o+7WunKIwee2NiLzGaC/DzJSpMvlmhWB2250GXM9zYNmWgyN0
i8F6Wc21r1HzFIN2zNfTZUmkwMygpRxDxOrq7h6FgYajWPdOfTVgz5Acc/m0nl6X6XWqX2btgHgH
nzqscHCRLqV2rVYcHVX5WhjYpBQhEtsp2wOlJPrDQ6hujQG6TdZc1LB3FGqPuIMWIiuwonGSUQy3
LZd3Ixoh3ZYjExiAZdRgCfo6qUB6BGZXCch8sLWl24YWfce0pWzrd1WbnRTCeBamgZGtvVITh5gF
aPfU519LJffWkfzB4RzVW8Z56zUZXFq0KB2Txxn9+ATQ8dJxderj+CNfAX9LUvQwDaYdnh1zG1b8
3mvdb/m8jWoU2dPEVly19DXXEFhLqpB4TYqgcqpLy/iQVyYEI1WON/dCxSe9wKltKoJMfx6sMQ86
HVbUhBDU+AgVjsl16HbgEMOMP6OxeuiN8lcvpGFFx2CUfFxrOlnhoJ3S1jjXOeot7bzTm9FHqcYz
8mcQFcapV8Z/fRx9LLV5tJpdEzMwLpM6asRifa281M8P7Vl/hhJzHfOErIvsDlF6aHoDepYUrOqP
UGm8uEAxN8z8qFPcukE1S8pfTX0GIqrRCsg2FXDros84rxbBU0rP40JXui+mU2RI0CcTTMYk1Rm0
8qgOBlI+NIvM7DueslujKe+GptwiBcX8mgCsjK9a2UOL5cMk4RNwAL10TmXdGE95H//00/xT8zYm
FWPXev1qSdrf2qj+zfFnPCpv0/N50Y3sUq2jz3mqsX/HTOhZ/iN6Nmsy2WksXN1S/Wa9+mrG9b7P
GcxKYe7aEuaYkZ79xXnyQX2/15fuTSIXMtCFUJWZSe30qq2e8kaZ6hWlw3yx5OJoLoJEtjye3P+N
XMW3tG/PZiNRbuTJyFlmPsweweE6Py1Kepcl3LAMjvNewbyTDko+Q4B97qrx6Wutues0+aqq+UXr
pWCsQkYvMRKKx8MzPSxAEb1OJSblVyN2htyAsTkeo2f+ly68I+rMzIT91LfV4WnNx3VUH3SrfBmr
Abmc0elnqM8kLVENkcN0MVnFkhpVLHy6wUVWM0wr6w1oVUGxo2so228q7f+WUe+s+ksHLx8mJ87h
m0srR8fkW32tcHAmA89p4dnj022wNg+vk06IdNtxJyOyWrvycG3ntwiiDN6accBlSLPzE1Erxn7l
a1X8W1BYyF8iUsWl3A04bsPyVlxqCBZ6zjnA54UY5FDXgN1/1zThni8hw8qLGCJnOQBKgWjX8P/l
NyiOFepB3yDughbZnUHsTfJlauR5A/Yqb+t35he5UiUCi7NQWhxLZ4kdCT3JCTE2ill7jo/QtyrN
kQBrY1v9wwSA2JmWW4mGQP+ggUCpwp/4FZR/xZwZlTmGLsgQQ/qQYW3UkI/o3IUMWXMMuNaVoq9E
3zS7I+BwSO7ELp/jEsmixSWiSjz/YLe5UyK33opZMA7Y4k+Gt0g3GdC9ciI0wxIbeTE4d1TuQM1M
DfBQhBInr3m6MT2LamPdVncE5TjEQT0guQGTRFcIhHy6EEu3woFEyMEspALWYoiIEiNGWpRUj843
WAV7mLEDxYY9KJtbfrEu4ct7DECtKXEhQVEbWTagD2a0TbsvgcFDV6CGZFFU561d/NG6ZgaK+Qn+
DOZbA2FPMvxM9jEx1ktH1t0uoTTfiFMP5AwBf5ryHxNj+6guQFVZNmh0VJRbXNTnXX1YlY14avlp
vi/DdoZczX37q79gY3NCI5YAnpODEzEM5i7rLX+jnqCBL3gJr49ucm0bocvEMyM00Sy67IItiTUI
1SvdE5RS+Mxgu7WD6wI3kZ5gaAhFgahyk0nIP1Afj4OjqN7Su7AzTMl7UE5n2hZZiqXyoGQkqaca
DgQx1AaAkuPGgR8j584S0n/YziiuQpEEHdAF7YpFB0kbwna0OMrsGhSpDXpVfoLerTdNJxlzPKgU
9LFVV0qC3PApAhGUaOXdaG7RDwTSEWTz2LakfTofJunYrj+X6fCUMPC18SWm4wBMJ6Sv4Kiy5JkV
wEoJ5TgMmXSXNY2yqmF6iBNGpVcxWlEdlySg1aFFqLc5tCF6lFXR+Rm2JtPtJDsm1FG7xL4F4btt
OQi/5KbdLdj+lQ63GWwNVGkdkek41KQ64t0aiZIvCLLIYECyox+P8w+HGCbDCLCN+5iBBeW1Tt6B
cIgX6rCTshej9obEpTWQn8GHGqK5uGzcJna1TA8R6Jh3gvEOTY8v7iFEVq5pu2xWQFzyli+McBNO
WyIDKN0T7y9YqgUsc9PtUP6YbeBfRfKkHvk9jy9Kxc1MEp53Ofs30b7Viq8eisXkIgzWQSZR0AS0
E4a1rf1qcv6vestuXNanmPCSOkiQhYQ1Uj+mJ6kCp40FizA99CBQdOyULck+daFae1SfCnroqCRC
deYLQhQ8kl+GlCs6rOfxtSHhZ6FXrgSrGroekA0EibUoFwplOwJUXWj+ICRXqXZHRx1Cl7TT5IOM
NIpl8+7UXLzBxfAkwY/wLPwUsIaXHBXAFo330jHBWRt2O0+yzfH8AL9kwKRa2dikpYULmlobh4nx
9/CUlI662kutg6zpSvHMNkB3bUZqfLBzxvI45eRt+OjohKB0TdtiBZYqVikk5RY9eJwyLZxHQKNJ
waGX2rRBQBG5FxWi1Yi+wiaC5UW8+G0GJwntNdFStZv/Jv6Yu3uGDohzu+y02s5bhxk6UBGl8/rC
U3WSXJuAs8qdothxnyroz1zCiKnC6DV5lXbP7+S7DreiciKpTTg9wu2EHjcXVXE01eZePZmFB+uj
JQxFjXwu8crUWT0dVA6e1Et0+OhGIIcPzM0vYlIAalD6g+Im3FKkCQ2nTVxdO3JiG9FjYtR+8JX+
2KiXqXeY7TMU2Cj/icayE3W7i+zVbMuUl6araFsu3kKvE0K4zGSF2yw8lVvER8l8q1bBhBUhd76z
l89peAnrV80IJLCifrlqyYGsR+mOZhOECCs8UWE4S8ZuZZ3Y+EPrELv/PyxL6AiXo4K1bOMmGJWb
Hlu+7Jw69yOLZqv97FyzdKyVPcAFT+wVWDSKHHQl5cIRu5lYlNsLvo54ejaBZnh0fUb8OyFYkv4h
vR35s+oJR/LcU+rdKtlVKG/8pwNdSawDyMdel4keKcGIipBziJW2yvysdNBGqfOPeiF+2k3rtwst
mG2LuDtBRYHzYgucGAYhhLzBgfILVAoqCJmVRrqGZbIkJNHxDpAF/XT5Blimy4BmHOAg7CXML+CK
kozyCyoDywICEpw8DuAFUGr2wKIZD4Sj9AG1YEFkBSYBYCxzn2jCx2LIgbpLv5m/8Rm+yL0zxXAH
CcVdjLODlQlETFhTioSCSR2CDj/PXoCTm8RVFEd9uhBQEMt5I1u9xZojamUKLkI2QwL/Te4Y/5CE
RfiaeC6uDZg8LZH9hJXH7KSzq6tuPLsAgEj4oKbAQzjMqV7X+F0ydq9Tr7rlDU0Wdi5AIvg+ZyD7
jXlkSP45rU6hIQa6O32DxgP5cqCqvzDVYAeQUnEl+AMqzyPEwKSQIUPdX7Ph+MLWlMItkDSpCmAv
XgzggpQYbg7xAH+7O5VyCPxF5wYlZIEGUmdDXvn/HDHtds7W/9oExRfHLGNcUN9BfNgG/B8ndmNH
XDvSdiTzyKsjKA5e/qv5oqvxvYA7CaYdtEYbgJ6OB7cnx/Vj2k6/KfY0MEs5oGFHhwitOiyEaHT4
uoD8HAluiWjjQnCn36+JURj4FvxIwnatd2GJs5TG1IOVGfV2zCl9Lo50BeaHFsS/ydU4q97zj7lo
koSUMS8SxHyL9glvkxjEsSgqOdpL5IVivpL7Au6K/jIC4/+f3pd6PO83HUa2K1SdHHKt9p27w3AZ
ra3CJqE0BCabfBVfQs6ZHI81pCHn/hUT8mW6wnSItlbG6eaLwwzfisJdyVDhdtpyema7Z+6zdZ6R
q5m+LomoLlICnnyyNXULdNolzprpD1JdmTP9bEVegScCxprwc9ceKdda97LFG1K3gtCBtZbJ3PG+
NZ2ZKTykdBjYRG8y+zEjcR6vcc4Dx0DUFZ4JJ44htOcE8wTx1di1DBd2morlTWfzi3HtoLAFnSWZ
9iiQw/WF0Jp1Z7r2ZHbaf+k5/Re+prMDVx8s5ZdHICxYxNF9CEMoV9ImnQiVMoKt6rrlLETGF3kC
RHjUhGliavjBzP/pYM8j+UBo4uHwxMivuGjFvckMD9J5OetBbLKAEcXqntxj+KoZxWm0YoQyXB2i
aS/VHlgTORFhK5bK/VLKb1NHOoikSPQlzYxKpoWnhd9SXfkph7RpvddJ9TIPK5StEchfJY4ZQf80
L1X4ncGZzdAgrPNLqjmlmXk6vtUGYmx18RF2nwpx0FIImRKLv2yElVeGgDdD3yGnVpVU9MsKW5Z+
DIUTNuzILncD1dE4OrXJERcSDQdyVDBRrZ5s9VJ055lLbO6XPGhXTDa0qIMUx9JItm1cOBItW407
AWIO+YNQJmNPMHX3RBugT9akS8ompBsYptM1jzBiHld2ZirHdT0c5BZOH1lCpLExGEcmgPbx1zos
3M4anVbpHBPOgzb+RshvPcsfprbK6Sp1LXM493FEA7Q61oiwl+hwPQMJzro9hC4AeEOpFRMRYXMl
80tjwAFCYIDOmnarQdGj4mppEIToJw1x7TaNV4++tPZmNWaRW3atMShS9BQYhhMViRdzqvT8f8is
+nBoMRigPa0fonDl6z3TqUVj6xYtRJQc1Qp38nZ9iCXgxXwBotPsZuVLOm1EnAxpAszKuMmRn5a7
fLeuikCJOl9ZQ0PnxcYnbTZkmGqcPJLMXaPvnQFbw6RPwq8J4BoWZbIf8o9ixXEz+zX9abCfWwTF
nlwh+lsy+dgZlV0nJ+Aqu149xGfJTFJf2FRvMiPW3117MhGCkNmO0/fIfIARu13lcIUE+bzMgiIi
l29b13zPohAUsIMp6ND+LTJHBq4wkOMKnzs9OdASHWhRkq7OogWdX6zm3WopL/ns4bDN5BbpNtya
Gs3te8JYe9LUs6IDzQn9OWrNhPICp/HslEuFY4DqMXES4RnZ29p8HcqnXYiztn1/6p/D2Dkht0/m
yHpTwjMnYrp+VMaMRYggQ+WfgyjGO0g5/nKyylPZBuWho/GG7qRaUHvRTUqAoeF/ivJGtN3fmhVq
R/Tg1N5wCljnMQrQIX3+gUTDFG3aaAXOwsUwbcgkJa5VfNA0pnAGC43a82x6anVcWx+adSHepx1I
NG0hQyJ3gVQLdgwlkfkr2wyqBWucCGtTFJq4bLHLAnyGx/h5mpaJ8udcyi96GztTT10Jm1ElP9BT
PiR1dxJyeq6O8cILSuB9wSI3nsYTyNLVJG7qJK2kUMVXRNmXr/xsYrDxNZsO+uJWV3Bdf0VaPTAd
9PyUcXyfvBALrsKLmdO1yolWtaNRz6ztDm1Pqg39oK9hwFcvrYXiWcnUgOwWCRlk0UErASNuKCeT
1TWLZL+grNewLkQ9TfbmwVfbs5x/q+NnJiEkhx7zGtXlIrlModOtfBWPcc3T40eoneCs9NAvZAbD
G6QpuvOknIZy168+pulc1T/l+p6hjJFPdJ0I7wWWMxX0Ui09hrU/s+V6DyJNpxzTAgbITX2emw7o
H/JwF7IA7ETy+/QwFuimmQiTokGf7DX1Y0QUodf6LaylbSLbNVWdhGhEupOnf88JtqwuHVWGpPTm
GZitozMlm1LihiqiI5lEkERyqQcuhQcAcCB4mvrXhI5en4jOyHsCDdlaajYBdZ5+G2mjqCPMmmS8
CKIQihc0ioT3kDclnyQUUrJj/mtStmsZBnQX/xqUkybXYPwrpc+wOWVUNKXqToKpxkmk0TisrNc2
cyAnZKoDOCfFoKyb9N0M3TmyFQogMh7lI26CJXcoC2nmqJzaibRdGJph93Sk6AbUd2OjRvdKExOb
8MzkmSSEaS5tjeAZSijxau1piKdME6jB7tlCnpj7r6XoH7r1SBZMxjVSWPr3oBKxspf028oIIFrG
1UM3dvLzpWIZKwszyN3oV8zp9GsmUJiA+JityZdVDrXZtTLM3+ZgLEofdkb5Uc6bHwn1N/A3FJMZ
hoI+z9ARtQQy8UARKdlyM/z1kf/sP6MVgDD2Lhh+UseqtInn0HiRnsbRBDxa6u6U03aHqJ8NEL86
rDRfZuVRDOlpGJ5HdUZKa+peC0W/1I0VhOvEm2R9B1PwsB6+2GruaiExllBmDqeXQu0DY60H2RBd
Qoh6YIY1SpDTXJ4r2SC0Y6lVT1yNpA9WerIznphqAR00BUx6E47Jaj/qrdOsS2YCfp8WxrHG1qqj
XZMwrVsvXjhYQcQhYM6VN5emb+iYXsLJL8BB0XdczL2xaOeityiJnvmxXgqS5gQ0vf5X5o8wVI4J
4S4zn/5gJq+1Nb12z+4tGBR0FNSeOLaGQhce1mX/mfTos4fd+Nund/hxn+Gz982iPEiFpW86U7ma
DcUBHCOIhbGcHean4a9HRvqztzlOz3p/zfSPSkkPqUKhtB5hNzazAPpiKq46aCMjMBi06ub+swVM
rioFYpsos82dQi33hJidJMlRVyo3LVl7a7N/m6rwtXiOnqzrb1Jtnms4qN2Mck+nvumNto+TPIgn
+q4RdOESFaryrdfylycehqrbKUqwNoo3TbduVmK4jfZo60PUGk4pRXCNpt/IaP1cpYGRj04h/U6N
vp3XNGo63DnRuVgOSnkamsMQXtIUzFBV3oYlhrSGcJ+WXTt4jzXBdQFu6QGMY87Qfge52/rOjC1J
b5NdZaDFplc2tRztC3mAebp7JiwdrMEQ0kyKcAMcDW1O6fc5GAYUQqlyVM1dS3u9/h20+4QDqQzV
BB7ahOTz2iVxUAcne1ChrkqPnX0pp1d6jvnyoaiGD7VpqUgnM07bYOAEKJlLaekHGzqlSGc5fV7a
YSIf5vKtyf61VF/idinyTVP21rxL56vWV0ezIJDvFhZZurea/qABmxPVkkAYJKU/q/RA5p7IviXI
PVkQTUhFpnCTikNRIshvjNswQ34hSYKWPqkcQprOfkJg5IIS25o0KuJoq2Hcmv2kE32X30z7CPuz
EjW+NavbENogneeRjmKD8S78OiAecxfTphuLbJvD0Uw72IWbpF8z6HDU0s/e+qfQ6zGYUYJ90VSf
I8M2k05tASf0wgxPO0DFpi1i6ptYuQzG4hdP2PDDNY6+oUXWiuuNTKWJqwfx+hibqZ92UKKUF2uR
b9Wq91cMblo0+uI0GBhOXCAdUi48wQdH1Edrm9ZlCetA96gxIuhZaYCIVIrFZYQAt/k3TN6App5G
Kpp7i3rpGbNjhNiob6vstS1PVr3j3Bkn6NpuifAV9d/QneTZa8eXkhZFf0jbW04frqxxZ2QIbJXC
Zl/26njUQ8qU9oTmd6Rvqrm0Jenp6eXbihZLau5H82CadMHHzxVUavXak5SGnceEL9ndatJItqGu
/7bt+9B89ll7MWZu8FOn4yqfs3RvdPO/QtLsGUEq6h8dfr7Ou04uWfQnhXN4WscSWfbCgGwtfxjt
wRzXviJLXkNDcdWnYDL9p0JQjKGyxewUblTbMAs7rg9VOgRTrm7iCmyu/JxBFmN64tG4yw0Q+uV3
1U8wsZkLpCKLtaDSzjLLYCmORicF9dAcQWZyFRJ+8lVjJtJclvk3WeEPjohFP3ytx8mn7VwDOD+z
d6jkzZkaN28/LER25unNYLZLZX5ASWXk0bCHpfwdWF8VQFA0v01NSMDV+TaQsIZtbYs1dU6B1QBf
Rcs1qYYPpYPpAxc3DaIxFbkROBHZ5yoLTVsbDuKP2Z7hxVBLTYjfTxvObVN2us4umKHkWAMcqRzo
PiCsumXzfdoYNEKSP3oY0Sk7VYtr7rsdoM96OYHhpFkgG7bV+NC+tTPcTqilSCijW95i90yZgyAS
9gh0wv+bu5vI9WGm0/dvdqBzy8/w32/i+9rsIHbRe1FnH4EsQwvUYx6A8/BKNPwbBieYWegcfU/L
APIz26f1GXYl56B/XWHBbKAgHUCstSx0c1cv4VFBpAgafGudFCx7zzQOZvHuQAfX+J8GKqoRiESY
O9QxyIzhzUK+2tOWX/tAA7TB6ZHRVFFfhFCRdZYUhDxcABD6TRwWUGpfwXn4JOv4qzhBtB0CeKbg
TXwLzF866/s0cSqsOByNqDujGIH8+kwvUhBzpXP2TjeJV1MwMwWtG6/FKXwR1091gLnav/VZ+YG3
lsGGMl9oP2GxECDgcqcriJg2MZm/RCu2sdekWS/JCT8PdXb6d0aqkuUM0SO7Er6h1+qY2laIGLHD
LBe7pmuy9kBEQFkWrM4tSn1/CFbLtgnQCVzjskkfkR7GShDcgG9E8ninoAD2Sg4llaEA06iBcgZc
9uaXYKuJoWi6GhpOsfsnDgUMQwlw7D8pkmHHJHFIm2onVMuSCFCSJsGmRPoDTRACC6xoPqX8x8Ty
1HvgYlxWvXG5XSnHOksB45XZN49Aael4UPDVRE8c13LDT0oB68OL4d5TcOXzBw1wQLjIB4qcuCO7
EWI0DoUBt4WrHV+kyEs7IZsFTrJvmQdmrKPrsZLHYpXiiB52bPM+uK5ka/lnuEeFvmC582SsMlZg
dgoxQYU4Q1vzC5hWgI9+B12B94jBsho6yhk2sdBDrN4N3R8B3rhPL/qe58x8+St8X30tmsMibj7x
7f2ZEfKF3haEhc074IoLHOzKcpLOvCJIBDGdk53fFwvfbF2psdt3fhS+TAEPN/es47hB8m6WfcFW
RH4LCQOZgmnTf7GKeaiWvtH6RM8QYfV5IxZS14rpcLoeQ+c8Tzx+XWyfJ0V3LPUXHBUO5v9RS3Y0
0zVeR62FWm38lp1UCNcjKkLjfQ7/LYxnyH5+4WKxR3XkOek+nXgX6cVw6XSxvho0T07mu/wFkIL9
JVNkkLX+uoBr5k9YdtMm9zj5WWT8DM48kQ3hSTs6QdjUywMbAmdEun1A5WwvNikfl/tEK0VgjQEQ
YgiL0IUROpjesLPcykVZHH2ue0zj4GEMNEqo/dzqN8N9m5sQvqPrwhTkygXx5dxhEwLpHRhwzCDz
7Hsdic2dguMJDTrrO1T5hbG0afNxIYkUVYHEGkEnXO0b4Miv5hNueklcLbaM2Y/vzS/0W/ZBBbJI
ZxnEzZ/oJL0TYZ4n+pxce8Af+gwwF9HKhHgv1im3NrqSWCUnVupsbiuETMXH61iYmDzxMDqcRDtm
alCQI7pgA/C+6q6AreRcYK9ECsiNsIgRqxf+wARqEZFCETkgoZDEsZMLBNgKYrh1Tnue1ma3gETR
Gh1avwYOp0sVvhBw2n9dy1uObxYVEJJtLdUzlXLu8iHoq6p7Xt6EKb9n9wqhf7oYvmX5CUcXgO8t
Ea8dzk4XzPkryxhG7fhGLb9m/JxuSnjmpom7G2/RjSOeZn7V+2tzQ3TzwngvMp8N2YfH6lmwZ2v/
kqcDWzSobsWJd8BViTx65zyjCQETRUq4sSdGES02OGFsbkV7t2r9Z87okddmO/4b4ynBu0ZqnZ1p
EH7bkR6Ug9nZiQWV0NvlpCns5MoKTtFZREgVmVmwvxMwJtHkOfFx6RBhvVed+XjcO7PZNBGnzYYt
gsf6u3Qmapp7HtzseIS+JxAjB7lwook2BFLzSH4giy8GJ5cAOTvcufPOiZWTckOzhryBfcjVNPpX
OspK67NUAGRM2yxslkb4R3zQ9xyH7HpgMBEqdhUagjI+xzgBIoc37ZrbWvxee6VJ3WAaI9zbtoAA
FHrqGx3ykTX8r316UEKiQ8eavpp78HEE+kO45ABUUJCRj0HchwN3BKK9da+xDWxFYyB8X6+Q1xvI
OBF3cKSz9APppP/KpeOzsJnYm/+sfkvCwUG6OMjoX0whBWed9dyO/qLvHll4LvV7Bnn0V73qJ6G8
jmhph9wGHtNoMIJsazf52s744dnr38puHebAzlVrcxSL240ir45Fcxk7VXhs4PQyk/6O3KggDBg7
uirWmdJksJ/ShfPgibKn7sHRTFKk6HXrUv6sOAT3cD/JNH4ZLmZ/0nIii2Hb4Moqdh9jRDYNKCH5
ymHNR4UzGoO7CiiQMd59zQhJepxRnmamWGaP1SlrrbV1DY+kpxPps29AKBmVGwlnV6GLBH8oYXpr
RL2cvSMULf6lP6SqcEkK1Gfjf5SCbfKH+Jie+zUskKSUd+ky2Go+u12hQal/erdzvcWRnK8hiHBb
l8MNGoLL7IZNsrClczFBEkALbwvvf5vcUWnbtm/IlGMfjwW6w+T14zxtvulhvaZ267HJMudGSxP/
7PWB+H+4kR602x3H3uuNVq+tfk6b8rvAcBkkzr5OGIZeKYmcxs/erphD4FbtRg6zjVfh8y5edIMj
PQbuoCqI5ik4zYvxg9Kmefnf/yuHG9EfG/rpg3EKHnjrzqV7Q7PUF+bjNzabw9GL8ALMIrt+JM7t
+2a53ze8szdEZH472lwhlGyS40PF2PxabwuMpW83/m3JRUqkuXkTYlqZcZ2NtUW8g3PUeTwibz7r
O1w7kA8yL4+C50AMxjawtL/yOuKJEWPhzYX2jYl4nLPFB2Hh4FnNMyI/TcbF+eXfnvtMsPW3V/Ec
/HvYIUz1Ij6qeDO3ZTd6pc0bwn6Kp39cYK46pf9YTkCkG+9hbS3nUSFV0Bwe5TevlPFajx+EB5Jt
6OYf0KOdn49uP720Lv/Pd2m7cfLuf3D0dSCkOFlwCX4u+Sa4fOivwFEwjALO23fjBVT6xTpSF9lA
pnYwbD96mwEvZ9mPbhB8rL0iMI4/0z7f/KzOPGjfusGH5oBJOoo37NfeZ7aTXoLoRiQO6MW6m8EB
ow/CzSk+Kfxc403xovNPESCx5Rkvy9bchJvPaSu70nHaWsdleypPtGE39Iht2VW2b5b3KV5A3fCO
l+0P5GFe8EPnqYPPgN+8fCTbx8PTTlwaafuobcW7DPv5l3tElXi8CJvzgmt0eVCsc8m9xAND330w
dfTo/AuW9peP2ua91HYPe8uvUVaAWbCBXuI9/4nLsH8G2S5I3z8+mJHYZTvVpgcTXJNtdZiQ0Dhm
XuNfeHWIkPDXbGiwXoF5O/wJ7i+kNjbAtLleHo/KB645gJs/DFYXndVdcrxI28sDgDLaPB4coNaW
SXGQx5u+gxbEhA9vHP7yyWPSBT0G0ELzIqZvksf1B1gfwMKHvbIPPrjxNFYumtfbUOCOwaVhGTQO
1iYe8Z7/RnyQ1TnaXfjgUfDxM2wv8TseWNQPYlduL9CtnIvy0tqMhEfMYUXBeEEk4YIR8/Yj2iGC
6FLOszi45XRS/SsU5IPENTVta9scfiB18DlxKz4Mm8flyme0nJ/VBfSIf/ihh7sZj7wKh/fL4F+u
NBKdNUNIVyajuFpw1jbs+83ki924ZaAdG3exy+PzckCbQhjp1Jv7yhEh607xsq0+1a2IYAjIBbRb
nPhypy+4kVGKJT9A3YKoZKN5FKy29D3s4UJg+SCgoJOL9u1/N6fd3O8cRtuzvq1599L2Crb1SO3p
gIoYfzMyg8O69p3ayiFzzmKXY3DPXWVAiiRDBNTYvmgOt//K3AoxdHd9MBFVbB/MC/qg7Tafc/FT
pqj4UM3nWUjyAyIwX8W4sF34pUtM8aKNYmvufW1rSO0QiwiiLq92i/ahjYrAQ99d9N8rC6T9RMhq
m8OxtJ3TZ72Ltp+fn8u+tZEdWZ+uF3GJk//CxImlozNXl0Nj20SeZ20j74HWyQnsH2Wy4KLbxpap
88C0SUJojRMrdGIajxo2hD1GFXecThshQaT/0ma1HFY++lrKvfKJPqvPH0I6Eb7xy8ODZ7tYW8O5
8rcXuhSMJ1ixx5DvOsNGXOZzcjhDAjqBNWxk577s2u351nrP7fcZiX232t2rHRP7jtCCzXf3u+wU
VygamMfZnA2o1Gz5GD7W8tzU800UV6Qo8TbcM77PlWzOaC5ud+K2SqxOAn29va39MzTK7RkyBveK
VBADvNy9CeFdfnrjHNzsCPagextOQyIvhwVlO6H4VnvCXY+ZSnGfOBe4Q5tvjbGrlXNHiOULZAWJ
kHhbXhg0w9yBmt65jw6Nl9m5I8lzhZu1679AYN3eyW/3M+7AtuxoAYeMXzKzNDpHJrLtf/2Xue+Z
fIOcwwycuDqk1NQ1Z5ns2Nhg6UbV5uXCvMfrEr4US5VzmQwXo3j7xrJ74WjfAg3ZBV5m4U4sWfHj
lhMazztOwtzmMPfwnDje4G+KDXpl6cLG4fRmhzFe7ikEMzSd/J7Py6+8nAvwhMnuSZuNzWCLt7py
xNWP/PIGlYTvWT86uhGM6oJuOr1jUHGu3XOzg4pxgxwSkPrc1D3bj4SJD4KYtpczddXZGJ9ujnzO
Xb4rd6PDT9BRe+FjvsjCf0usAeDHACl5h5KM94CkIl+Lfya7uPL4wZ7cf8aGbcuGyt3UvV75REJe
+cle2qX2E/W7GyXhy1kcxNOryClE6pI5LWEBqWwix/ggZUDTxslgED/Feth81x5Zwu3bQsPpuTnf
w73qpJ8xv5wh0Cy2/7IRpzeaqLway7r/4vVtfid1xQswZ01oZwyJl70t/8WIlsAHkZVI5qKbxWqE
NehkL5lTe9hiOld+mxjHsQEt53i73sRaXXOtyXl5O1uiAPfuGDmuWMnqdnHF1eIceAFGPGHVxoUB
CzohuEyFL23ua2KhYq/dcH+/i8k4pnb/e8OWyw9ZdEiJB3eVh3zHbIwDJFZuFA9e7bUfET4FfFX4
YMGbe7P7prtmN59CF/we8c1vDfBO34sLElOJzk7EkMzQq4E0hru0150BYECxdpYQ2pWjYxoi0023
OG3oJ+OSNadeSrFdBFKDJrSKyMlM5o5vcER3WtLWG1dlVqNhpdHMgQa+yGTyQUyLTCFc0TKsP8aM
QU3wl1NU7BTNy6BYBauSkft4Lxcgd0V2nOEpWZZon62Hv3hCkb8OdyUDQYNhwrPZrNXMzhcgRKaa
DVwMTUgiyOfQ916kyc4mUhN6TzpqS09TcjqZS6dkuyU0nYEZ82lc3DhEJ0G0aK9KodNMSN+W1Q9I
M3RV+MBS6me5Bu0P5z3F3BhYcJe0MjsJZAqVH5naZ5m8Ze79DGCx6aY9wxaeFFX+BFqLdhk8uqJG
y+9/LJ3XctvKEkW/CFXI4VXMOccXFEmJSETO/Pq7xudWuXxkH5kigcFM9+4dFNx0Bffnr1AtrKSY
b5AqnMZYhQdXj5G/ocBtgoknQWzo3AlOF4uyqOEmqpAB8+DrjJ1v+TDL0CGy9K+GTeXe++wVzlrc
ISrJW/i4KTky9gIVvRJpyUUdTj0bW/8WANUfKS0oX9cM0hLpeBQNHcdBCuTAVAwnfpKNEhdpFC17
0ugzq0smNaZ4TTYtmaidE3Jwjn1+ZqD265Y4Xqhwluqz779UDx+1EtPKkui/787M6TBrUgNkYqUw
Wcf6Q4XSSqULWqgcIncrGdvPRFKtQ4FO+QtAN4CLEdZD8yr48c/aXVgk4gCVfGAMHBQNTxrczwrq
2mScSvD5A+gjU4aasqB9JnD8l4W/byCP1KewOeTZKNamMuN6iezoo6FderNGR6A+lRZL2w8u5XDK
GUPQCE9cSuYItp8pvL6Ql8dg2xIuXzY4uIPeoGrfpt7QsnOBTnYZ/MTuMkFOaYZkWYd/UQijZxSi
6xgozMU/n25dQe70jUmPlbWnLcDn9Raq2Nat4WQ+eDwgeEKb9/By5PS2Gb3NPRf5bCWg16waFhay
CYUBJcafXP4wR3TDpUOBPwIpxv/9THNuzpGGLEkzAzYABUC+M0pH8iRZQiic13vAs+oA5krlNw0I
D8WU/43B8ojyY4vr/KLeG2QK1+20nMxokWhgBBNwhAcCQ6nvyP/9YnKabfN1csxItyBLQtjwgg65
JLWhr50ZBzIEMNgvT/GIPRUlPxj35vuCM4K3v7aAtIJvsf0IrxDRFLSwf8o0GlQj3AVAhPsVPIo6
EAAavE9p04wJp1zgRcCR+P3iR++xY0GdYF44BHECpuEUgbItUhgDDr2SWCRspIQns7D4JzbDJf9O
uervfN2vCzyaw02J6XkJvRTnP/KZaPuB6DjuwKaPAJBve5WgF+/x1u9rKhJzwDScWpfRvbKP77K6
iAhAkldAsnvMX9tyDAcIKr/zivb1mr/DBD+JsQjsMGsVhmPfmXwS0iMsikYJ23BJ1AhY9ufYacSW
RhzDcGApWSbKWkjcoe1V+OQ+pT2r+JMNsenC5gHupmDg/tnN1ECrR6cuR0PEO7h2oWEiLJVK0Rak
1HjH7f3zUECcGQUx3sFtGMpJdtFn5dBfFyMh0JcGfSM6jPSPH41VDq7sAqdnBnzhv98n/IKlcv88
NY8mJMIsHj4rGHAkHbhU0SLasQ5t9lr5p79VQLFH/AsqFBCC6UAqPBzSO3RSZyGPwi0MW1EycfSu
+FcM8oiZAu9vR0L3w0xpHiy6ZQs3sBzL52DBR/3JVxJeB+Yv4lN32oy8Lf3kXT202xb6x60TaxI2
5w/3e4JlrUzRLVgMe3qTkTyOtvmyHfcb9ff7n7/GJpo7i27Wnp1rRSXqCY4lA1Bvzpba2iMkUXeQ
/XzV0IsxCcceKfhzt+nKYHFzunJwW3sIKjJ+XpiJ0YdlE/lX3mJ4gZltsGrwubf5V0IG5h71mXoM
ZvbBrH/0g3p0l7AOV9/FF6sFdQDve2ROhCDdOkiHCku0fxUN3NWFd8oW2bSak8tO76Ye9F9tj8cD
pjMhIqkb3C8sGgwsVwnJWoL71Pj5KYtmykh1CoY5V1/JOZpZu/ABTj93aM0K4sHCA5c6oEo5QR41
yDYzGcezrZ81Qi9wx00WwYw9rwNDkM6fRURCtYwPGW8Xu7kfg1KMGubPQrMgSNBwZAosMr29dHJO
Ck2hf4BSHh6yi/zLia/FC/Wg7PlW5HEFXoz+k7/tMZPRx87JXcYToT/L71BhvJM86wDHrsmUe8x9
wpQXC0lMAepN9JddsExlV6+MudyinZwJq2AD5h6Y+hAKnCc0YzCdhOKpDYeaNoVBm6Nmg4+OdAgf
xfYfrtOxFqFNlDe4BOGbF6GASJozk1w7GPqMlcAdsOkgSWMke0M2eYXaDWU8xKzvkCi0E50Qtzyt
hpW/UeUxnmsZRhE0IsXcLie8yFedNvpEhiaAZoKyjlvM8YyLwr8AcVjtxDfwbjFe4dBXYIgC9kGM
7se8jvSZfEBrKKu9SfU2cL50t4i8cTAR3h4YehVMjFnVHAX9H8HEe9zdvvAMwfkwMa/mVBl4v2El
aaKlQT/njNkAqqdQ/GGVeA2QqCGFgL33Ml/d2YDpyGR0pHLiFiPpgUPK0tzUM/vFSsVGTmW9yQcc
UhSm4mMo/xWk4nDBm+eZE2jJG0qVlS6+b4uKkFOXTAaMSgWE8fx357CvFioBnhOsDlAVE6ALUYeY
rXcHukoRetaXzb08SrsgwP0x50m/hW+jH5iHAhm6NqixP8VdiA4StsbgS9LKLju3oNwbb2n+mr/9
BgphgnUDnLcanSDef1T68L6yH/+ZXlHK9Q6+ygMgsP/88RBn8vMtakwon1dp/pnqU0Yb51AaNbAo
RP4Avqzm9nNwLqbgsgNdc/WxWPEJlFo2zFPrQeBN6MDjK/Ue43IPn3F9HFo/OFijB2AXYbWzgq3P
SEeTW81dBr8Nebo/kYZ/s/h+bhB7hsXGTFMEVtGi3xg7BlwNYayXwnJJBmbN1Alxzw873Tl7pExb
SFdjpgMNMZ/GbLRYmrFbv0iK4J9C6oEZpxVjYCDpD6kkxHLLYez0U+MFfaPU6klxG3/goRKVxUEK
fTOBhg4XYSwxuYEXvncerLzknL6AaFfsnl8kPfWQ5wuzdo4L4ULEw0/iBPsaYBePnrtMKZLxhcIG
jpFnP6j6n5yPSMbT63PO3upG3sTX8tZY4jmKT+XpQ5+uLWPGBiYptLxdkjUhbxsbopD8kUFGRDe2
d8wISC5i4jxpppw36k3bh6Bhxj4QJukpuQqEkOBWkx0TXFOKo7fgPOYpPdSr7JByegSLzy2Yqiaj
ZU4nGf9qPi+ztWihnrD6SsFq+dB0JDAOWXqwn5hZd0OUhRlehLgpEDkIq52jkrQMSG82xFeSYUYO
QgkXNhTOTiKfBGEMwhqeUFqW9B6+ul/9YTN+ooix2aQHLbglHJ9/np2QIZNqQY6yYUwkBL0AmdIA
VXwmUa4goBRm6zpeBiDwLyUYOVxD+APcPzxJf9Hlkl2MwZF7s8WgkeQPtmr2AnsJt1rHAZsdJv0r
T80G47grqhoqpfSBKtdjetbzfDNdHTGPaoGOgHvjQcHr44ZVd+KIh71ILQOfUXuK3y4WBS4yfQ/v
FUYbAsDmXYTso1+8A8QH4xvwFC1IhIaVA+CCrxltELS3O1OAZpvv1Tcj7dwminwYw0TJ0IAOPEZc
Q3eX7pE3XEOus42Cn2EMT7D4VeNGWt/hNDGi4uyHuoHHK/Rbt0MKMcQ4C3ULUtz6beGr065LRMve
HeNZOOWwpFiZN+nPeWABv8Uj6UTSJkEhzHipBX2ALFIogE8+22zbr0F4/jAnGFLdjenNqLhYMfd0
xQIntambIkeuV9LTuODQfxBhPD0xnDaDd4Insx9CuEnu3ab4Fnt394bRPDcOSTJewH82XvTUBMWA
MihJp1RU+GExsklJeQMToSxRBhmjA4p9s2MsPiphXCHdI/gZHRv9EJYmf8kGT25452Igdq2O9U7+
Uy4UJqw5LnrCxA0OOWkApP9ALcqGESMe/BddVB6wBsR5VF9TtjJY/WwfR/bLCEUi+qppvSlW7UV2
BzDAMBSjycVTde4vdJ4B9M84Q9Jv/zgPXogqA0ZXQYLnV9iGNejPEayw4A7sNnDkY8zXoAO8qjeC
AeVeM4SjS+cp0oZ+sVDCFUcbZ1msDT4P2qD+VTFhZo9Whnk/DmOegh9rVd9yznCZohq5+RAMgPOs
9uA7sXdxCScFmz9TlG18lPHCScn4yd4cBHR40A0tuDAYNLGXSSON9bKPtz2QL/PcvTluN8qZdylf
kSKY0jhh5aPvpWcBs6goM1e0eAoPQjCwN/3GPvKTqn7EJ2rY5/0hnNN4YgbLPD1qDMzAd748+AMd
8jOmJNzpF6eTg1qvHOb+lsOZEALOOdTMLV0dtiw3XLyO/gVvdw5SPp6KYyAaoQxFzQ9nlin8zTiV
qEKoHfj/scNrqr8Uzp3AeflFrfbXPVkyYsfjbjOUYgLoC42eh/FuOsgw86BHNJjdi3UDZAKtGHLa
HfCFt/ZhQI30XNh4wsT6acSFcw/mkcnbQXqSCw+e0BxQdbHvkHbBNpTfeaypxL7MBLEfZsCAY5v5
W7MyhZGufpOgu4mNIgPUEHsEyScoAw/MduEQP9mAEZaVJ4MHhwKl4omGloY0CLtv6clDdCp30rPc
5TsH6++MyZ5D/ABZslMoP7OcwZiGEYkAPIntKR90e0Ep9oJo39CneutYpNFhmkMuHdvaAz4VX/2o
8/hhvNJ/fjsQkDgQtCt5PS/xQtr1qjNkX0Lu4L/123iRbXdO99W2uIUQgy5ATOx+/pVLgROzjeDt
0O7Z83zqH/AXHg46IJBZXUgSS/ydefKgr+g/Yvv3BlCplGf3ZGHgDYzDeixKT9YABy9yCdRddBVU
qFR+1KAFxOWn8A1GfURR9PQZXhIEvA4eGAxx6p/R8mFkVsAvOEPWoI2034SIbZtDuZMF1Q9QiDuG
PAGf5XsoBN28FGcPb40QKkIYjesXaBTIgZ33EeL57V+LGzkhvzJW1whCrKty7d8h5kKCXPbBzS2Y
pytqpn9mfTzw3HKRsVVg5Ce+ojpgV/9vBbLsm4uzj06kLVAB8wXlefDHGqyEPXJ1EV7hbIHVhalU
cNKxy4tW9pba/g+sgAo4tOFECuNoWMW+NGAJ0cRqT0JHWCR/0hOKjfnX7vtVvWLy8m9NsWKMZcPa
qVe4wmPZiN6J7rA6cGj1fz3lWTqgYeTEqhlPnUSiCTcKY8cBy1L8AFzNOWKBES/8dIB+PhC1PFJF
DlI+lgesQrMpgnz4t8ZThGBp0gAwBSwEFatMCdwNTOy2maNJcC7FitAun7O0ipf+2thxkK9aGi19
AydvYIyMNYKqlbEW9nfOulrg9jd1xzjjH+MrWyclaHp17mzKNtV38Qh+sbtpQJN/vV/t3ZyDY9n8
BOrw+5avyYNiMHB/skfziI/Z2t9LO2f3ebD5Rkgcr+01WBor7a7d82G0pExkr8KtmQaXx1YTaRlQ
oVln7Bx8an5hCkgF9lf+cVVYNKKU+Hc1+FvuLdUDZX12oaIMgKMvIFrs6Gg9KPTAQWvwQKjEqCjo
ughi4algY/vLiHoFfLqHFHBca7YzR+zxBTnXzs8/86UfGyNfqmCIBRqc+B/zAFZpo2hCxgq2xhnC
9g7kjyiICgV7IHNILc/LsEHK/BF2HWbEv/RpHC0lrr8r9kqdEwKW04ut2sIY4yP2z9ZDIzrw3xw5
HDTs5io0Uk6Vf8Volg/oVEycHugkYLm/zReg9Pddwue+dvBtevG9dBp8weZMP5S/eHsVRhhvUbE3
//+ODFYgxxZE46Ooe2H+Uj8DlcNfPnokJWkj3knk/CviHa7HmHqdDyXDdlJgQg747NadS8M1InuL
cpkXpP7PyxFXIsfg7cq14MATXlUYAnsjPgRffzD+FReK6rx/FW/+U72Vf2+Wols0RXfpzH3o9t89
d6Z/2Rv70F4Vgy/5NJ8z75/P1rzDB9KODeYP73pZPJI97nHGPElG/r690gtDDmCUTS0Vr8xbvBKx
FdTe3P329l3rvwToXfi8yprvoMPhzGOd8Q3mb3H5XPobYRYwSk7ly3+zyk9iNZY3RCyoUJkR0n6z
4o7BKrvQRFQLEC2OTOCREDfM8Pld46UpDhsB78D/PH4u//JcROfK8uPHEczyLyGvvsnIOn7krXwD
WzIYDcUigeJIy8Ovf0EOSKSglHfhgFOUlcv7Zbop/1IXon0Mf3LtJ0BVBA0E70/w9x7SFGgx4u8h
HfEXfRErMx4YPK1LLl3zppaiJxXfh7pxGJ7jZWIN6SpZfFxkjPnMg7hB1++Op6B89RuNcCoZ4c3Q
pqg+8ZekdfAj5YN0sk6sKg+D2118bebKPb6mVx4cccW6XXr1Zg4JAqicCIGhnmLBCJfSlf9Q5u3V
WfGznNV/yAxdvEzlYtxBTXY8jdjNb4l3uvHAu1uLaQroHF+CofyKJKx+6Dykv5JmM0NhLdYjvax1
ZyVyFSRL6Cw/b4mobezW/63OLwnh9oAHkyclJ1P8RQ1BFcVDhBgrh9Nwjn6F/SB0TvkkiZwiEufv
ZHZsaTjtY9SKaoTNiMOFd2PqFJbCZoC3B4rQXKhi0ItT03AbANr+2K7Zg8FLOA42CNWFs098Yg9j
6yqenEiuJFxdjWe0cy6kooKkQhcsftFg1A/8hISLyo8BH4wH6IHhAscgtDkDCOEfR9F6EeXJuRh8
R7n5U2MTDCuLLYzbRncvSgHwVDwOOFHpesVpQa4mDrq0gMRpsghxLOB35ko0O5lQxH/oX6KB+IVP
CZuVsDQo75QS9xhfK2wXiEHiyLaexpNTgwOJkABQN4okUFC+Ozv41+SmPngXLZ9hXx2zG3wmWiJL
pEfhDYs6wx02TzJvLui9rYV/VY60l29QzvAXS3YYUzwzaxHz0RyBkPfyA/Zfj23Bb0smX3nOWLz4
u/3rBY2rduXalA+Ih2Na3qiDG/kj8O1fkHXzXK+jhbFMYSLVK+DiTbprtphW5fNi684LgFJyXEWA
7tF4SRvDEW1l+y7ZOqlcepFsLhJ//aW6amOcVRTGd/v8Yq6jS+v9DLuNiGNW78pBsPQ8vFAxdsbT
udsGl5Jx5y9h60tCg3cCyoewOjau/2KK1v/8EYM1MdlsjqQq4uu1QYTCQmdF6ExdbsWTBZKSVxLs
SCxj+ez6Vfjq79QRhLEa5Opu2zW2W7/s1mzc7Jb/NmEeTP8iE8RgDMBSWaPCCUs0cpTvbGvpP+S2
bQXmBsQD1EJJ11ojoCV2FgLvOh23kCGtHhl5AhxChk8d/kvXR2HOehdFEHUHcGwp6hIWFAsfsS8A
CBiFQdULZ/6I+88x31Po4g2rHJuDIbyKMVMQiBkedfi5EIqHlOJfS4Evsyk+BRsEZwG/eBodf0A1
wCZEUKjqDTVrwE4gUFJLJGFQoUlrdlsRmON0RNAMObApQoibaPrh14ENPeixZhI+AwMKI1BzyvUA
eCSbsCgMgnDxzfJH339f8Hv9aMUSI2ozxDnqHLBu8wE0Vpi4NObYf2OJ5dO2ciRFY1KhU6G//Wl4
GFA1aqBgGOb8JC8isFswPnBLTDtAAzE0wb3CZjo6wGCb2YCzyZYmfRz8ZrzxAdyggOVDXq2hAJx3
fMRbDSq0YgkRMXmGC4yFBJqJ7gprE9tMqLj/0j1VYa2bCra19w/tEUnIyusr4JH2TYPQiIeD7wYg
YaXl4Gf50D3VIqi+ukLCJLBy6Vw9+i8yRbfxGcFJS09JS/UwxW84BuPMOczEtAsGtmFE4LeRPC9s
KK2qsftA+czbR1Wiz/qTKH8rVYiGr0cO9y8x99HBDbdJHuMkwADFk++S4k9yoxl7vjfC/2+kR+ko
UWMI7gVqeXtUSoRD44yVfz+TJJ+bn2DsKcFQx5+/rYSnG2dUVJ5MzZ4ln/DZJVsvJBtFZyd1vE3f
YDsuG9tYZOA4ow+eDTEvmLf2Ki4AzC3So1VurK3/qKjXa1jNSd9hVQRlo0W2HzlIqs3F5wspgkoK
67mOEQP5DRXyuTRoZn4DbdSA6ygDejvw9zTwlJRmh0l4z5KzYAdEpjm170EJIpjtvqIlMKEZZsZY
lt5xFU01KRj3Me7pejs34gJR4xeQBO59CY3KfBQdJiXyxLP1eaHAUArzcY8npldoo7qqH67kbW1X
ZQZK7mIIMdSoR41bjj+ZcOdECIn49Mu013aQOk0kkGXV0QH/jEFB5RGg4Wae0eMb2JvIm4X3lDxB
MgYYVYxcR5sEWNqlDo7wEhTuFg4MZsk5EEzrayNBhFUddg4LwFcPhpZuj61SKJ9Z7Jq29D7fuWVZ
UyX+7hPrM/3alFoWuF+gUZTgN+BHH/zHlGUDaFLp6tiFDp+soEiMwk5dBhAZDNjzTdDMy68zqb76
BgelXSYV24/TbL3MWn1qISzNVpnvrBf1V16WcbNwVKIFBHsAIVP7cX8r2mxJpyDuoBTnfblGgrqv
qn5ZOuXObs2ZWprDxvQ2SczjwCII6F7JLhF3Ma1IF89jtGPuREFDl7ImwrqbV5WKIrAeu+yQHiBG
rWMEbXgjG729iVdRgL1MVqf4lejjSPfG4s++l646fDBkd6Y704r7oGW0xB7sDhIY0kbo7ORp+ZFX
YdYxakZ8jxhGGUYolLbOxsPr211Bud7h1cSAnq1DK4VkjDHqrCFLFg7/P5M+0swhvu/iz8GCtk3q
64Y0BRjc7g77Qpd1LTYQg+jzEpvQ74rDrTgaU6NhNJc/0KREa8/D33KQ/aKxSY6sJs7dbuYtoFyg
fmK/Qkpz7eloeE38GH6QvsDXIM7Df7lgzmhGEOlYUxCGz0Y1tz4nAHgxxRBjb8jNUD7ISQqG3VKD
iecPQT0gXUFOp3nohfxGiwflPaZtmzK58zc1bjvQa+4BAiSAm3olXJUcNKdD6Vm1E/1PBMxTMSCr
hQMJp454Mmg7lBrB0D03M7zBuZ/aSGDK3kC3ocVZ2PvbP1gFA1ur9TCdo6mBP85Yjdmi9ixXYA4V
noGs03t5j+b0yUybGZTWEwyg4NHNAbVhVs0TnMsQV+I5jLkLAQtj9AqoSOyBx/pAjRJu47XHmboU
poOWULsF6gTVmPpOH9wKZvtC4hOvEUFwM6VDUU3MfBGtq6X+0EcOoyjSgutJNJf2MaYt0//QbR/1
kjZ1z+VEwd4Tl6NFhgHhAoREmXK1kOqQRrct+3kJwiPEPeDKt5ZuRTzEk0YakmB+4HP/C2rO62ED
/Qo3gQWXpfliNAQVMl6J+ddCJFMOKFv5g7TOVyrcYGPt4y+zI3oLapLILCffPJpTRTKbbxYS9oMj
AKBuIUx9DtQC6apldEeJC6JHkBo+FlAcVPRY8ySYqCJ2GPcsbDHHfFWuiNJ6pv7UTscNG++QfD18
q/WxN2OMitQT+Bh+wEzHOgebYzIFcHukZQ+f2hpEnAheNcRumZ8jhtfcFjkGbItxe/PGjO/xPRKS
Mvsr/OtY1NWSO1xOwoOyUEFUMCG1f5SL3M064gKAwgS/HkEwYpxzey4TZKFivIngFignDHhEBykv
bQyzcfObod+gfOiJko3vUoh1w6BZkEmGJ47M960QSRI6QIkqCBYcnlmFoz2Cu315R81TYQRPiSYP
DQolXPY4wqslK0MxRqQU+EifIPApMI2g2BtPAEsrGANMhrzPYK6ne26f3s+NxTcfOYw/YdDxrWBn
ESTiVcJghtVKdsxEwKATrneiT+lEWNAJ4qJxqy8YcyD0sJdQRlGuLGmv8VpdQ9mhw8aClAIrYDoP
gK/ZYxUWDmNC2lp1xApTFu1EhdMO33ISvuCl4NILo10bi24DWgwM3Sn+Uog1PjwNpTNActWTucuz
DChVXHp4toxu/DnvCywLLCrTWPcJkjtlFixgyBBbTGaZP3Eqciar2Qcd9bG4pXMWFS0G+bXI/RfO
E1oPNAfyFHgQPkQGUwRFe+oqxEs5uvRFwH3HrZDUl/xY/ctIiLHMR/MN0ZJ6jtIsOMsFRB3bHWHx
6rQLB74Ql/xMJAvHZzEUCtx8mI+8d+L8UKVRRfWwrw8h/PdzSUeeDyssroB18MOmLwiESjghiuRK
6abeMWZfo9lJ3/w7KIz//kNBhjz1TF8hSUN1Au11FzCc5RsQu5dTtgtyWBin7kBOzTH2bjdSFQxR
owpdIuJNhi1nRlx0N96ihNYC4eVukGolZmmtKfZuQGB4jOzQR6RryJBgjrn/txD9r1RUB3lEI75E
j8U50UTYBeN+RdHLtcC+jEJUFwnnoLbOAUUd0TMPmlGMmbCKoz7W3z7bw9VH/L9j5FZ/UeN2L3PC
bkdUxEvC7pideF7CvTJpRslr+5MuqIEa8tqokWak0DRLBpYsEgmyFs8pir9ffiC/eKfoFRNpFrW4
3HrqSIp3bcBm7hSo7qvV1y1JDvL2hpevM1HEgMtFGQVEhcljNwlUbE2hWLInaB2eW/rFDF9tWlI0
nXuGJdnDZBDU9e/e4qwlKsoYBszMmjXh3womFe7ILOb9Js1nmn2w2af6ftzJCef6uAgvMlLZfHCz
0enpo7S8OvJONXErGIXWrqGq3Sn90kVwJQvOa2msmTkoUI/VWQ10vJakpSSXI6s+xToqvzUcAT6M
Fg+1d24/9WquGIuA5wCXSWmaaScNcWl16TmoLW72F8TBTvcZY266jZ5TCc29nxCxdslobjEAgKPo
4ii3+JLcm8sD0DqqJKtYph98Zq0dFbCpYP+Z/HAU4thVgG5grEYui0dsCGLa0cfcqb90e/gPlzUl
xlIzN+JycbDzqwBh/5SH9nt106VrbNPybjk3bD6mDiZQImSHzlXjig2J6pL6jW4/0wBrHYQX4cX1
QeNGRTJU2HS/P3SPLMr6QaBQPcC6OW1nChZWygg/KltbK+qjbUjBmmIHwT7B7ovbHN5yBqxYgTN8
mnHiM2Qb4d6EhxhoaE37TdhD0zKbuGV8Mhx6dVMY80raKoUbIs1apm4thk/aSC/nejlLnYkOf4Je
yhrRkuBeF1XOUqrPpTvNVbyiwCylUy7djeidh2s/O9juNFV/VXrfklxJcaBTmIL/brHVCtqZYc0V
jat96PoxnRMlrFLjhTyKRVhA+azJBSkakF+ZsSR6jpZeBeOuaX7SAIxynN0xWgGBH9nFWyYf1r46
7gaP6mrGGf5RR/x0ENcYwVY/+pzLcgSWKqm7xD0EzGWyowwEC6nWU39dd9zWx6jZ4RBTIvj4PD/W
LqHwteRoTNiiemGdd8USW8cvWIUwZaKk1YMthiWRxDE3xZBMyhjBx+GZsWtTLjLnFgGQ1dLdAlBJ
j2o9lbW1pW24Blm1yJKrjxjD3Gj60kwucenjRAZmwklc4ZwrB4dvdVBAe/Xg3TLI5IK0dDwXu0Zp
u5CcKZ8/UMcmfWZoqjBcwJ8q8psaXBzwfzU1vEgfSf0W/8N2Qf5qIN9y7ab3oD7WDocXtilBiofM
zi8XVol5EFhQ/Ki6CNMc4Ql4ixAnUbHYIGwS9mCPFs5KB8rgc2fSo4kbYLwwigUDgLRbfRDXOtOY
eZt3d5o1yz6PztaHlXb5COcxfd0ExzzbW9UivX/sXWgfY/ssIRv7PL7aBuqwDfRHcU3tR7VL3dw8
cEHR6kWszz0KM2oc+iXhz9D4D857U5mRIFfjq6ctE9zFUhNeExuibwzyep9a11mXzSR9JqHY5Oq5
GlKT75wdzeyOibMzikvo4sXlTyVJ+HDJ6USpdiowc3xXkSaz3TLvMYy3QU6MzshDvfZwiyXjUbrX
znjwxvQArkf00qMJtybJzkk88xnsmP62bmdttkQsyazms5PUUwYxRX3CTxdjKOKLgSrvFSELSfeb
WyO9OX7Uk1yyIbRH3B1l5iwtD/CBBRro++TtrDKASsTjFHQqM/Gc169DknCGlX3jX9cUn/bRro4E
GcIiU3CFaKZOvAjdi1ONKxP/k/DQxRCxmN8ae9d+hvXygxIQAxOiF6FqlU+XjqE5JdGBuwEElLXn
BuMzQKIuHn3LpUXFg8cyZu/eLG02KEncZe5cs++iZ/qlngoOrcRF0/8XKuvMHMndzlZoKqJddkna
364GVIUh9TGRS9s/iZeMzYIUnHLa9peguvraLU2Pdb2ru7UL2l6R4Wja54LCOod7Qe3csZtrwNIJ
eaUWhnCIm2t3n4FclWShFupJ0R4dBmVu/uDe8oTF3VHtVqL3kK/e/NOdMyaFHQsCQrJ1aL2ZT3+v
FjV8bqwAgKjmn+iodUslH0f1zWYmJ8GTaB1p6Nd/4nJ3GPmaYO7ONv5uPX2vqJt+q9OeKdYOuCxV
xUPNs+pBJpfHTwwhONmCaAjp1lC6US+RpESC6TfC6Z1CqYPMTJX7KWXyj2DPY4YUN/1K9tKt+OGO
rXLShAvHzyZl1a/iGAei/DuSrrokzxSuelAZ40bl7TUhat90JVs0DOwYboPHMlaeeZgNfUliykJD
zcSSM56foVTuFGPMicnxKzf6OHOB/Px+GHKfK0mZhgX2pdx8xeJwtIggwTwrkGd5aV0+Tk7UpDb3
v/lSb/rR124nlYyZuL+3PdDFr9LMvjZTK0l1maPlRPZ2U7yIRrIsj0mQ2EaG8lPL3ctAedE2gKcx
KGj5UqVL2ORsq1cp3fjmK5AuabXMv1Mcbjr6CyzGZ2a2+CKGi+FtbDp53XvXrljp6TvXjp378DHs
YbZmn/piXOivIAOW77Z5u/SDpWU8K+WdGLhCGosQINGdWxAffHWJL8qnnKKBoPH7SEPcGQwwinal
pTPAm6zdStiFy0OL9Xpoo1Ed4Zo7Rs2gUEF3O8UeG5SrmBBF2gEfVqz3PtIC93U5nHjdpCUGhzzm
dZhj2kfNAY3z4EQ77I5K6U8xVn2z+vI4F9HRP3TNOI0WTTHR/fmX9B2ZKALSJMBIxpxkMYAJxae2
1E225mH3XXT+gpSapplX7sT3F6U5rtHrwXBEKNrOKnmYyUsKR/wIYS4U9Os4KTgjL5pUtjC+DHDj
G8JTCULKAcIyJqXNk6FtPs25i1amPCam3AvWhsFAI54VmPaGa0WM9soDDn16cIhyzIkzAVKY4Vv1
rzkBPChdiUzIx0c1PxnBJiwvEYCSBJ3IC+YYEGAXZAFFO8k15c/ZtUrvNcbW8Q6ngqMHA8NYmd6r
59n3mb8mwPGuMqYJE4pTSBPWnk01boa+OarjKboObB2ccCNjeEuswGfEZCICPAPYsKey6OzsmQoj
yGFdqQ3wvXf0LSaT353W/6ntytFSaEX+Tye/bGC1noaYkQBubvg/0db8Je1YC4Uvv2svlPLfvdAX
cjfVqoUeWSiz1B5yx3feJDuuu6xNImthAF2AkVdAucwdLYJAUs7ULlkmEKs5p/2UdpRN/lNkRDAs
8FbK9N/AXRPoU1d7uyPsmPd/10jbahB3fFB45ysj3QB3IisybcrMFloR3ofKFsNOcgMCe1v40Gni
Z7ip6MDYfLQcoAH3gpHrjSHO9fGE5/3bYpG1xjfCrvYNzGDk8vbARxl/ivj//VgPGBEZ1Uh76R4I
Bs4XONF2ILMYsj9ZnH5Pa5NjlEgH3tY4Wp0aHdzJRAE1M5Nn3e7cITM7KxyXxlF1rmo3hD1Jlge7
Q40akNuhjvRBJGPOy8WesDt/hjAzjnzMqj/gsYzdBQdv8/s9qv8+lhypQ+WZGRPLmtP5f5pF8HkV
2qlgeuCrsFPMUZTBQavHnyibCO/k5tZ177xZJt7io2z9bpyHoPTpE75HgolElDNH+Tmm/ZxH6Ouc
9OYBKGspZ65AZ506HVU2gxM5vKgtOe2EXKy+Cg8R5IdLFt3NSeqvsMyIopkxpofEtyINcNyffNxN
8MF/cJoxf672qbPmvqnKLSfnKt0y/YDuSCiqHpORJ2y9paeUzYNoK+WH3GMABV/tY4AM03oFjFEz
VI+0LJj4R+baRdiJhS9+ve7ki24vnTn6pv2sNf0UWtihTnkGUm1RO+xbkw5La3NsqwDhQzOZNNDQ
9hrkEbC2Zg8yyfSZAFVwfGURaJemgbjgYLz/6zWzGoar1C41+9KWt4TqI0j2gbVsP8+0HWXWXAPI
wcGuWXn+3CZjy5taxaLSNg77a/fyYTG5i8a+faNVRgzyOAyZZdLnua+CHaKB8QuaXda7qljoNZvr
kO4riM6VPqvqtd5M227eJksH1yJ1FkJoTOehMQmiidysyuBXeEu7jMcr52Yywf7WayWbf6oFGxpd
Zr5m11GTCY+R1+CiOK2xASeVFRulfIk2FrtF5qw6WrA1L8dRrW++HOHy2nBmNlYZJN3iaBV/hEU+
/NhMFTAIhXFxts2FihMTCgLrt2Ai7susjg/s/e/B0s9+fsvJJJczApvnmF+p9f6ronAb1HBvk6mc
zgvnXEj/I+m8lhPHoij6RapSRNKrjck5w4sKDFbOWV8/6/ZUezyOGKSbztnpUAdbJVuZdM8QXJWP
Pt738c1p/kiwSO17ap3U7GcINlGwVKRZgyclTm6VfOmMF47oajbtUN5eLUtdaORsAerTy5HPMe04
qjf0E5xMv7tkKwMbdQ+tXPTT2IYMCEieQ8A5YgFP6CRHZlzKwL1HmFzNuuGjQuwJ7HkbQJpsDhir
DfZW7hGt7QMU9PHRgTCsApOVh1F6TTCJ5Tn6uyyFxzPiEqoXGhEWJARnboBS0vL29rSzGWGBfBQm
1FzAhEBnGSfXXxDmIr0bxYnAMToihrvxla2E8SCeY1bGgj3BocnTPUIP/vCYg+JaoPDtl1Ez7cLV
OuOIT3IYdv1uQd9iroZH9Fx6feDhJGvmY76KGWT5zSSpL66/1jCPrwD/ySpUaCP8ab8RI7JuQl7B
F35/srqW2fTXYXLU4YKgvNOnZXZxiSj0yptVPxWWj0lubKRkFsCsriaDsgvyRWbB1l31gg1SXoN6
L7Wbypi7RLnjyodFYYvv7UWlHWkxJettP8L79qqhIMIApIR5JU298AhUG/vBt0Jcc4RDTOEsgQRp
5XyicK0VxxJquD1D6QtvHg2tu3QWjrZgEHbWrBo2ZMaM0o3XtcAZFebLHJjU30CapiWN16NusT3R
LZpTT1b4aw6zZMd5Nbj3CCW1s25s6hHT0l1xoKDK/xvJM51GlLd3mlXmQRLMxgYJt/S2beWnNq5x
uCQwqwyxoN4lTBp9DjpBQgGt+t7eSNj0GKHE7fuz8qVt0WPIummv1j9eN0JxCIzuXOWYnuFAO58w
jd8OoyCQatHdA8RmngxbxXypi2iA7aaeBmsKRaOLHqoyS+6kNCPtVpcwMKItV59+VwUaOrF5Dv2P
rJ08CU4Wm2VlnxPGjgPysBkMTKY5Lo/7ETrzVYsdmNha2+TPhPDHwl7nv051GIp1bOig+jW9BQhx
OgoxnuVATz+Ow3EVnR8Ntn/CPf4mVytceogZUFQSxx+lu2fnCMz2GxJ5b1/LYjkkq4DGjNnf/H4l
wQJokKvZ+7a86pCkUzKoChH4fA+dnziYSRA1UobaKCYmpT3WHBMwpBvCFdxLbdz0V0/CYfNtW3OA
JGN0aPO3XLCKMp6WggtKs+NKy78ol7lKZ3EmA4pTddCL+8ToiKUeZGkzylYgHJzEuMVRALlGoXMO
K8tryOMh1gh8lc2Z7jhGabV/lO0fj36s5szpO/fNI1fXzjD169/U3fs40gbaW89+JRrMNH6xv87s
swURUB7YM2Lig451ATo7zfDgotnn06JLwQVCZd1hvqiOqN18zqAma1AFD6Ijx4NTVTNcO4W0bAO+
VTptYYjo/JfLa8lZpOkyTTeNOfWTJUntDqKZAOflm40DPFQCnZafMSG23OhYhpxlUFCxQs7ECC3s
TpDpabqO8r/Uv7XglBZkxw7jOvtmFNjK38ncaeLv0R+o1AQXZdd3JlnQf+fDAmMsM92iMpC8n8r6
BXf/CowD+KCJJVSbtURCAFy19CFhmYfxm2YpNq13zSQydN1Luz4BjC0BWmjeEP+TkfbVkeOmMePg
ITnZZsjmCpbYmeDK0YdjNurqo9UmSNVt89QHrxC8V6aiXXfaGdN2q9u7/brVprRFHX9TcSJWesEC
hkTMCbkvOuIO6I3dtPSGvTDGnKj24nHGym9LFqJ1rBOwGvDxPN2kPcdf1rZVJ18L+ToyOwRQW9de
qumrSm8FZ8QOj/FYDfatIy/zhBc+SUDBesSNRTK1yldLKDDhC5BCK4JyHmmxS0k/akfuQsOk0bV3
lnTNyrXvcVQ1je+M0eKxDljAuaw92kbWd1QBMrQ4D+GHZ9LRHiBJoeBoUo4pCJgdon9s+H9RtnUG
uF2uMtENDb/54jurTq7S/ohGDm685K6DQcD36PNH7ACbeZ+E65XDmZfqdRcqtMUxW4kjtHhohF0s
gnCgz0crrNzHSsMylP7EYBOA/eBZiJrLcqY42qQhZclu0cyBQzrY3yUK5Ak4OT77sclfscbKAL3s
LxMpE+m5Ha0a0LHIQQOXNd8Z4E+sTAbU8K2BSbffjmvb2bWIbA1IdUbtUZQIhmLt/JqAaR69+9x9
0mi0YbJVLizMCqwCc1SzwHBYBpIyihnCOPVe0QQvGnbNbC2PaBd0t9j+61plImX1qpF7uK1+uqwr
dZXY7SQEwkkxKEuzdt2b6EUq+VS9O5BW/yAScf5gvpu/oz92ROCmAycE740Amx1JpM1cqrlMxgWO
imB1OUUbBn3w6Lht99GzfgxgviNwYjXA86j1J4nrbX0mGeQ+9ocjnCHan2hEVAS5XFksEZ0x/DVE
m+kU/SE8745oeGMM+Qn2NIAnt1TBowpJIxKbh3mF2r7uN+aVrnv4UD+orcBkNZ7brD2YV5jee/0S
vXFv4ymxU8LgAwbiFcFiw74Z8h+bME+flYUXBkmMV8kP81qIaFtVO1XgMsBJM6TlYNcHXnKHNHz4
wQoQx4E3AGb5oKSrwc97wYyG5Acb3IViBTl9RlWA0qsUmXUSi3cI0EDQHrCLoJEDN3aQm3bZu1AZ
n8Klr+R6D98s+2yY4EAyWxaOHez9QBQ0l8B4OccA5mPhVqPlp4f77f1CzNDxvqJwkcd99z36IAKT
Pxj78ge4nPQQ0VWhL0B+p7x4ft4b0BuaQxuNmQ0tsYGw0LjmMwhAscNS9O213yW2tcg9up8YbgRJ
GwpH6S9qTu/fz5hsLZCo4GfuiFuj2dUgjr3q0GeRL8EXE2LVL/M93Ju7dYYL9eujIEO6wovEcxG+
dY/zq0ggwjpDjX/gQvHFFDqaMLAnHA7KwQTpNreKg2iM6yYeXBaV8JgoQ3gS5NpxmsZojx8GZAS1
NOFcbqkplRfXuXkNgmZPZwZ5CDeH9oO8ht9wL66cIWHI8TN0HZbSFT0ABqhnmpHFkbGEXHIZ3H2U
Csf+362EsvDPUaDa/tMMgD6H+5aB6wmYVLsiOGNQPiAKiCDyKWRPOo98B+A9/fCU6g+4rXxm7WZ7
cMmR5xImINp8Qcha9C/zJZ9RZDG0AeEQiMAZRd/xL6adF4WJHgIy+4CoGqYpY0HB90OohIRcSJj+
gXEwsyiNxzAGkdC5FpvzGFUCk+ufbMJ/OJAOSpbXf7Kjq/Iqz9nR3WNIzL4C9P8CdzYP6I1Sfdzf
4VTrd1KyzmzJ5gzaJmIXMEoIKtQZ8p8FbAlrHMkMEqcnTQBuGpGFZFMps+E6XL1jdMyOPOtX+IE6
SCufq3EueAVE6G4Jmd+W6/wcC4YCuXaY4AJ9bmv2n2N6CXZ4G80w5zt7kAeY7v4+R+Ju3a1dc8Vn
6KrM+jO+S0eX4x3i96tyxXWBYu0Vbblkj/DBnfnIH2JNf4BLrmiNDsAWTMTwbB+cXQGhob5nM6HM
FfxJDVJBsc12wkkBExt8J+1lccy2w9VHlgcFhDtXHGN08eWhPtjL/hMd4QwflRPnEfVTHcHWUSch
/ulRM58rDMbaj5hqLzQT+RlxJkxg7gQjkZ4ujRAmvyUxfQB7YBpPmP8MRCovrp4TjHkD/kfcg5ie
H+N30w9SrX9iC/g9yTHl2cYPTqaMDk7+iKx4TP4eSlIGTv3hOpANLAQbvGTIrLqgATMguZL8IG8w
o/k9Lj0fsIGwlMJLMOlysBqj402+A4B1TqOtUBviFVHjVEZSmyl0fPBY4XjyZJk43hYyV7xGBL+G
hQTh+cypde1/kI8DQjN3knt+wMPpbd9YwaqTkGh5HP6uTBWWaQb7AvK6AK2NVf1goAllDtquT79h
DgJOY2SMNX6E8zeqMVj8y+QKBe0A43tXXeW7frfu8YcT5IshbJ2cd0QLRlB5qxcLHOcB4wBQRuVP
DMiLAQ13HZ2y++FzdwHZ9+6fK04e2MfSnf8S+k8fwY27rl7DlXUZBKH8CD8P5SUEQy2vroex1DCw
GTbXeB9thxd7ExegWSoM+uAYbftPsS0/YliVHy5/92I6dozQ9AOp+JN/BtTsCgMrOqb7hMepp9k2
3AuOBS6NW2mDy8SBWoX7x3CB0ciV5gM8Ko+Iko6sKSw8uIXU/7jlyMmKrXOR195N8ObZ+Mozt9Vn
M2T1Qqdzgrm4bPhTNoYlPcKubMcVrfeMaJsrnfGElZezG17mKwPJCxIsQBnEne9BIPQXZR0ddOXu
NfLCl7JDQQfPSEhIs9SNnS2kDMsRkog1NXnUBlKTVNWXatssPHKzW0p5tWPCud7MxkJWQA8RLe5I
N+dSR7LDKxusk5YmD9ONPkmPs7xnW19NCScSLCNo5avWdJu8UImkLhcVrdEeEhz57a1FDGaWzbU2
OSTdsuihd1Nzl6OAVmoyi8tsTgVc+fk0doeFRdZAoyvrnMTxJM9/5BrnYBbfiI2w4wHzFpcDdZkr
+rVMY9jntrPOjUdFhDxFKY2YbjHqs1XiuNuYStmuHUKZ5e9sZcdYYSTWawjz46g2fv06wXVhbNc5
Sbf9qqJuTk1tGhGZqRT2oa7okwxRDdt1m7rNdoQsezCxY0ejbdPKKXo8U8g86m1pHsdYT4CS2LAk
1DicJaSQERk19YlMNGMLF1fvoHbSlKBKV6kOOGH9qOiLQ2jEKZFEET5s0uiX5vU8LEZkfdvHEQcH
tZRWLplwshGf9D5bB12wkTgKjcJrlEE2oreQ1mdJwTSXpaVbuQSN5v62vQ4paCH2PZrzkxLMHS9g
5Gb2SuPX02ItVaBAkjbJscnNGRFaSvrAxsUp9zF4x0ARIr0ASNGg90IZNmpwWQpw++1DLAhAkvt4
Hvvzyj9TD+ndw002cQthj6Q1nL3zeTTsYGi6vbtQyW4oUdp6BCxXoK8Zq+dQy19yAfAdPbXk6evz
Ql1C8GLzdydatLHbRW9tStQYIkvpoNKmLVWoUGNndIu6o2aiWqtvfnTVi3ejreTq2bLoFaOVZS9F
iAGk2M6c5ObDiW4OOtf0J7RMaJ+7np0mWSejBJRnTjx7UaFeaEuQn3UJNpyCwGVoVju2SejAoXoe
6NsW59pd2vFRkcjAStdVc5DKi0ZRGaO10ShCs3SmoQQtOUlK3SkVoWP72r8bkMskfVzKZ183v1qk
S1H3I2NbDOpvDO50IDFLgmc+pDPO/ouEZCrFQ2WFQZkLgK7U2zRFwJZ346pQvgpSRgwwZALUq50R
vIiITjWZDAbAplNWBzA48GAuxhhvazb1K7ylnoCPSOYm4AqIobIjiSbhq+Wkk9C7sTNgz2pTOQen
muQOT3qHu1msTSJvadWrmAfIa6wC3Y1r3UajW88B01A/KWxG7SRpb0Ooy59hEM1GbFkZmnEVVXx6
z5VHYazU9pVSctcy0sJ8q/RsF9lf0tx8yLLVSjLicWC+tApoc9NKuwQqeedSju/16t1H1FLmfTS6
tyk5Ke6fFaXjSrtKgYqk1kWi+6WFxlSxnwOVvyGzDRFgZdKwQd5dVXjs1T8jBbd6dg7AXwKX25Jq
gUudEDCWTUejtdOufGMx6CiwafiXza6tJ7m2jfHRUIDmW5LBEQ55h8A7EPNapRb9vGsY/dmCxwua
nfcaAbHuKXLAODxcT3RnggtVL2yrO33cabSYMKyQFm08y/u1qswb/U/rjg5nQwQPobweerytfOur
DIO5h/9Pa87kbpXCEFCdJcT2sHTmKq5gvjzVOeDVWFm52OUD8eG/FoxejvOTpLCVvw1qaiqPlqWm
n+C5bw0zeYCisktxdu+u+p9kvOm46OIQsVf9vUVT18t/Am/FOpFRzN58tFyYjhOMTcKLNccUAiUV
ZQylFJUVxGO4oVxE0Bsft4PiHOCTRZqauzKtRd9t6SzSmpN+InXjdAuoJW7Ccbe6JpNqy02B/NPo
QHlE7q1t74AxVx1cw2JpqTK7BlVnz4zCRovUsHY1Dv2t3q4k/0fHfxA+Kqxtn9pTjrAujgQ2l03a
duXoN6Vb0qJLpIe2beuLlSw0aQpNc2ru6FboOL1zRKKD+YUWkwwxoDjasu5EtjgDe8IxUW7P6EQ4
C/NJ/ssWAc/rpvfqeBnaR4NUXnGNO2xTvKvUcrhii4GWZBJgTttc++vzTUO8c3iwwKqHYzVMmujB
ZXOSqfyNwQggA/rKdmNb72H0jor94CIujR+GhAFq5L60VUHndDSlEjFTvCYOHrFX8o0uctQCt8xp
TnMwR80zITpCwFTxAHkR7nMiMfdm7kNDq8GfHVMZWAEZKqf5Ka4fIxxA80PK4NU5aUSBMa4gyKXz
iloOjkRDF4WSHC50+q1CLy0ehX1i+lzpBbOWlMY1ly6NseUvxN1+juYo1Xcq/KZ4Tb5RhAVq+8C8
iyhzGeu4oAGI0o5aBGPfjZRZmlWzEcBomdFfkFD3t9ZZ0utZlCZzu4WCFito5fAn2ijyQuGUrc2a
3lxnEmdaa5uiZW51kEasObVp6P1go5QX6McLc+urydlM46vcLyQTcw693hiWsAHxKAsRPbLp2LCf
d170p1P3gpjXLKdrn6BxFSVU2GrHVLsZUN44uBDSvcPMpqrCRUWVa5OOJQ13i8wKaS3YhSwvblHM
Y6xfPOp5IzwNdC9GMi0sDsGKOy3/oOEa1dxUiDuhoHftHruEgeAM7WuuRQa0sHkG163BwceRxA5N
pjdJqDnf72HmsfBS6r+M+IYpjBSuY1zQgWSsRpviQbluwUM5UxtmS46Ezr2QxmFWTwxAaTvp9y7I
hsIlQRPqYWAEXwgubWwyYzCBqcgwMk8+MsB0BzEUB8UlQWXThktO4KXOBLcsfWzBmQis4mdwX1ba
T/sgnVZ6uBAcGShVTkAVg9VH7ZtzbYjxnkJcJ+dT10mnttyv0kpdmla1kZrhEkflLoD6LKmQjNNg
lmsl1lny3g+8tRmEN6cePkJEb0Yrnwy3OtDZ28tTZSf0ruiQZclcPKzUJwvJYg8OsSJA0J+BgYvX
3YQDPUd5R6TrMaNvIpv5rOz8rRKUAN60lOhgZFo2VRsTfjSVGzM1IYSAfFLosjrIESE7KrELtkrT
RrkW9jsH/DXgDDhTjqIRy21If1KlCh0wu4nz8wjW3AhVdmteOGx99cLhAVF5Wu+7g0WeULtwq22G
SWSF4n0dS8eR/+mWwgK1j+Bf0glwwJ2bEd0L/TNia+hRCBMrmxR3AFoC2np9AfEen7UK7lrH8AmS
+cgGmMEArVzq1aSTtoX3MJuN2uKE1p4Cky6SO/f1pV3tXRZrvsxJq9QWRr8MvKlRGbAQ1GUPp8Uy
N06+bN113UCgnTS0zrJrjWhQfOvk62vb+pjmJfK5rCRyxhA8l0q7JDeJUi0OpnI9V83uq6a1MchQ
H5GiFeL8a+1Jr/oOaaT18SaxaGIo6EKDFOQTv5jGQND2ltUJsDuN2K0OeaQ/hPZlJM0iBxCX/foU
wmWnuxrClZW9P99ZmdXeck+AUYMB8Dw3iesUzNP9yD3JxCRihpKG2SJRDpnCMIVub+19Y+doxwrk
vPY3tfPXW2jrwmmJgiUcx8nCiDD1/CExyQc6HOQJeABchno9oiIPf3zk/rGwHZ0K5C5cShiU2ovO
mNF3H/hYZmIs3PQ1GHj2rBp0KKzS5AHj6TbJtB8X77Z2EgUkXNtELmrFd6gh4B+KaU9aczMxjAdc
5hT5WutgRWhSnDR4fCGLSbCtXYXuQpfmA+g/NOqkQKASQEZ1lhCJA5jtAPBpu1A8AFIC09td4IFz
byvP/gnylBG9juypCp4iaFOOWxOSJXNFOqJxnhJ4WKfRQBPtpz6m8F74+SV04P9wCugfeFpL20Rw
08ZyuIEVbXXkv/208I8qkx0omquBe9IALnuXaAKr+7FpcbmVuAm4yOjTvHwIP1JjzZPMwrUH9g8f
VqPnWpsrCZaelM5K+4cln5g45FpytunMX6hMRrszQC0lkGfagDEnZnRIlraQaVE3+Cc1UzIwQvca
DO8w+m0jkkx9ClkcXxq2hnELAB/U5xE1j2hxgtkVPRS5aKEE81yyEZDqP8j+0O8pY7yBpQ+Ge20M
hWE2wOPWd0q1gR+NDEj3ZhSisfxT5FvYqk3313fwgdUb62xrrsJgCTOiDqZ0DsKWdNaJa3x1sI4R
KYXWV5CJrDl/7JMDTCoefqRcSI7S34hjnOjiDcdidAHmZuftUYiVBPjSYDnnOdSwbyO/mkzwBunQ
2jbAec2tZszCdls7K/YQxKKDPlNlOlHYCulrGX2I7p7jfO6nwAMQewb53MqX0N9B+5atqVt1k7Cf
uBXPpF0BKIccYpW+nSkFfqGWtR3oOJ+khKDjpZo/ByQXGVWtxilXXQ5Qh3KD5kP3KWlNOU60CkrQ
dPdCR6KBnqjV+cKu9VMH90vXN4K4bJXLIVWeegs1UhvpGx6KCsY76CbhyAVzON+YXbgM2NQSm0wl
z53qya5Es+NQbjs6DDcW2rzYjXAmNo2IpSMnXo6MX8mZuW67yYqbGy66cmFV1jiim9HkNedmKrBW
+/ZGLzh9KgoKreeQTjutedrxoas5f/7o5sl2/+yEVGvqpUK6lCmNZZn45GuK8ULhml+ZjgkJpNdY
kCXuSYfz7bVD+SVNHIawJ/+FSUHfDi8KGZ+VgGvnVete15e1Fz31QjuFkB+FHWh7UHdaPEw1y/oL
DMpMy2RiN6/exNWbyIVgF0rNinUjq+jYyaJ/m4yz6PAVFUsNMYLjj+sOr1aFYOWgGDuZ+V0q6RMk
13Y4hNzIWftLsHmvsC9iOeCN7QErH6Q6Gl5GOo7bFZk/NOMgmBGziSIQXTZb1yXfBDsUIVwBA7uj
8qJjne+srb2Fv236A8R3VXbyRl33U5bChX2M5vEGL1pUX+aM3vqW8bUm23XiztwZ7kFoygk5c7b1
RfolzKijfz02JphokrxlYRiUnfoLbQBeNoq+8jkApVhjAv0gaPO7kD8oRigeEF0XNuGgcHo5Rn0b
N8xwgQaQ0gBrS0fy1poSTS9mVmNNGRNUiJ8TzkdoyXljwhGJRF+a8xcPBGdWfQqECBXiGeCTxid1
FJ1RGm5h+AMfJP9gmoCITtgi/Wu8Mbqr12jHMUaYbVK5PGLOua9/KEG9L3bhAbgIJIn32cmhfYTj
3MW6VLtM+0oy8cYq1G+iN6+JF0Qp5L15GrxqtLDiM64A9QBpcvjCAInQU4dx9k/8FMAa4ph9YY8m
g6+xKeS/QmScWBwd4NC5f3yEesh6jB6InlDw3WrYj4SwGeKu27/8meLNMtC9mx1PglND9vaJpjnA
cuLyia3fggb3Hcbj3BSYCv7hXFMAoVEvnisXHNxF+u0hNtEDQGSBfGMAGR6v3WRMAetiLaaT+vlF
vps+fINT0Shm+fkgJIQKhlMrYD8dFprgGJgiVnvbz4ptBRpKS7AjrpraIbs6GAxVJO7ic/GNHpI2
dCGLhnVMWKiLzQbdkR/eVxjdSVghjCvIhKgU2m961lghCOyQticoCpQ3fAngkEhjic6ExW1iWQbk
oiV77GmPNlu40LPhpKyGOf37ebbLdsWJyL8VGN+/G6ljBxgeyqeGtRWTAAOJEius9KBf+k29t57+
csRH4lHktXDv9WcEa/2bAgr5gTohCyIjrb+0T/mS7by7egEZBD7FDB1Ox50XQKM/OsYf98EWwcei
vuV/kMyRPwmbLFCYVwPUwWijJS2+hWWI841/BygKjXda9DSyEUbLmLXSlwBaA7Qk3G34iv456jBv
EJe91W80Y/d6Ax/mVLNX/ll/6kV8cHH4ByDYHNWP/aIPLKEsDUVRzhtdYGiaAq7iKOQRS0FCCsQW
DMEpMKovDhojamgayLhgBPfuVB/6TY6qF0LuBzWq2AU/8pqhH7NQsVNw4ZpT9kZ+Fr3hx/0Pq4IW
I1G0fx3QHmFWBuKpMnH+4mf/J5Ku8PKGyYaJIOwMEWnJykWFbVFhA4SKH2Q103EeE6tEI6Ba3qeH
/jLg85lj72H9caAoTqM/epv2LeXzYYUuFNgaji3LARAWv8p7HpXpYtAaw36Huol5828pkVwk+BhE
oh6DfYGtMWCdCNzCniHzJ7gECQvTFiwWI9OfNpgSoiswB85R+Ig0wtYObMT/YN51iF79XdlEV2fl
T4treP6iLtkbVwPICynqLD40K9ok/kYR/hHajSfFxAObxlTG+uOsw3xL3sWJVaU64dGS7apT9IYO
mp24fn9uOi3i7+jNIOO8o6QCM2YFF9l4LHxcJXELkC5Qc4M6NwKPFFBRIH0DL2jXf7BgDNqBDQmT
VMYo5qQcyGfB50f7GoGaMSQZmMwjgaiDbyAI+jfg3E94ZgxydAQ4xK2JvhKXRBOmXvm/2Q1PHXTy
ID35lJ24BhUXPt5Ez7aZ8LNNaYjcgZJG7/rOD7GEvOWdypkVpQaY2uhnSH887gFAJ/1W+Us1IKn/
9DQb7TEgFB6SSNjM7AfwBlQTuIygLEyeBYFRyBErLEfxPIERehXvXvCRHiXW7awUeOAcXMxfrRPG
CVfmEjI6Xi1gkftx3tY7m+EzBN+svPNu9NaE5wkZWWDFpNU9pWcJ4SL45mdoe+MZzMvnyd+zK8MC
KBbYCaSR58GT+N9RynkjYaPxxvMBiOtAf4D7mhf7inDPZoKzvdydXfWSNt2LRSHFrw6V2jXElV3I
pFm/0of0v7UdS9ixORZHkKiz8cIt6cVUnPYf+GT7GNtDWioQIIpdRQAfixSS/lgA0lf6xyxX2oxW
1cfnPsZY3Lj7ZKvMkMGTRVROoyN3d8tfZkdcC1iK6NQ9XHjiBals/1l8CyyRRQrEHIc3898HLFif
f9iki1dTAK7rHf0FYO1Z/BH34e8JKVlqWAH5SyLtdphR7Ih/m5FbM8ZiYklcIMFKwrHRnpgTiMYr
GUN/d5nxvY51NDzAhN5Iv2QOQIMQWxe7GOX4H4Qt0YZmr+QzdnYayAj8KIjYk0g2eSK8jXYphxNt
VW5q3kd3pP6rnK/kG5RHJ0xtL/0zeUfv6uTdE97LODmybLRPkSfwzymyvZg3EUnwZLmJEOv+Jqea
L4mjU7nx7sGuvUg3dsHRBSYPPR6s/ZB5EPhc/1PYc8IdKZOuXPbdAuJ0Wm3dYOf4OyPce9JSDpaJ
hPr6Hp8TSN311mrWcXqIvYXhT7CuD7IZJlZMXWv0jcTXBJlX0Mph9C3QUsbEwM73AHQu9+oH2C9+
aNfyw9zmBnZX1qHww7CzD8Wr4p8Avx8MO24LQ5SUZ/ELEA2MV8xipC35nH7fXMTs0abb+Wt8PYTJ
WnEtsB00f5yV90pm+hFa2SqZEUG50g7OycSUsJkJxLK6kmeHjbB7xqTwCvp7bmbx2SEVr/vnXe/s
7A1g64d5Bx+TKQfXDYYCOyCsVxYbSUxVZkR6ZrWB+KC8lFfMloKIvRRAOs9PfIPJ0QmAk+8I6oKY
AfyD8XIefdSz9GJDu2ZY7NZnZjrcA35HA1AGw0VGLx4GtNN/aMt0z4i7Qqk+95vRt8j+bTejS30o
dg2jQQyeN1tH8pafxRsQtYXa9FTZyNoDd9q6RHeMlsj3ozHJROEyAvRoL7D4+sNTg9+BLz7I+M7a
AUjjnNF+JS+WVF66ju7Z/AKi5g0pMN8c/dMEQ+lgQcGIjjfWUneNCUP21TDPIBxxrTjCCHt8eYeu
CJOtpcEKVl2Lq2Zyi3nc7MXyxVv14oHxmQCu4QzF9WXRgezDoQkUmYUHXysOIXcxhw+sPAUrT0X7
EFEt9+YDhj5a4RTHlb5pD/7X7XEqMM+4IMpH7WE8rGOMpftoK6Lr8IzgH5qYdbvTT+0OOdsJj5WD
AOnVnXtG/8qTJFxuDbX/GvLemtOhnKJUAzAXC5C3JWtq7S/ih2BmNVsoAId8QQFxtF/pQ3sJUkd0
JORjgdJx0RKiwFJUcmsZB7zRZmYkQ93YQ1U7Y4DF1phv6ktwYidlvhq/hM1yDmb2sixQTjT4zv1R
4bwn3NlLh9GZz1mUy37w3S9yme7WX/JOcT+DssAjcYqCLrdon95dnAAjmMUKIV3KqX0Ev0BFLdZ6
Z+9X/uR79DucKH2syN1lfnD+WELMGyXzv7/Mfmz/+oeQA0qKmILY7w5fMXwpGL/t2X5BxFQht4HL
QSswXkRkMjAYq3BItyyh/3gZnC78DxOF7YF1FtIB33jk63LNT3GBxMjTCL+DVcN6Krrr8NDJrMIW
Fk+oL2mDOd56eMVnwSJwF4PYExH8CkTtpB7U9XDs9xpuatq2ulFH4DgTzANKx5u+N4/us7mZW5Rl
F14WACGxt/UlfZq/nJB/lZu151Q0oBx8uJfiJlzbtKO8N47+BX66Nw9W9cJb9Qd7hTv7Tl1LS2+V
/boX8WP93jxJp9GmvFbrYp1OItp4X/lV3ZQLYleXBhZUNEA/1bqhx8U9Z9vklM9cqNgIvtMXHQnn
DDENRKWysbsnmueLmoltAd4cpRhlJfXlQII1QYAci31RArKFBCz7An57Nttmi37w9s/A2JjVDDEW
WppfgCmcZ7csO3TZIe5w3TnUsQHm5/zMIgtzJ+R+jDthZCNWsObKkZ4yEs4W/GmoGRA+tGuyZYGO
fmsq8miH3dlFbGH/zmnCZdjal3/5n2x8ifoaPBMrtBvwojfXjg5r2mO0hjJLfQfD3qXdQzTtL6o6
XiMsKSFV4IysifINayKyfSnl6K/mrHQQsn/VRc/hOvrG4wiKFhZqEPYwSoOHSxSS/CgzwoK+s39v
5OHmWBVhSUmhTH384I+DBOZ8AYMyzNfwPUVAz9nY/fk/bN558JiciG33hzcM1/Da4WjOSR6OXv4k
iBfTB3zQ8Fd+cuJWxXkdmw0IxihsOM9D4NPpiwsdpShwVXZ8exncuqPMMYWChOKEQq791GcWU24F
FQiuvDAnqUOAnMGjeONMwlYHEQZGFd6KhN8MMP6zMQwTjrdCFclcySYUi5xhOSJyC3nPDaKe4p6x
OTqcusT8eVAKEgeJtd9FvVSr+pLNy4vJ0E4vLCPBydnjAH1jV/g3dBhL2Yn8nZN7KC/eLn4qN3Kg
uPQsNf5BxijR5Hyh/9VPk24L9G0qeuoMrhhv/Mz/xQz1PhYgvH68SuC6c5vg0VPkFxot/m+GMo00
HDWFrUlmQ/CCQfzNzWdS5r24S9yOlFqfA//f2Keu6ukqRDv5qZySuzATE2gGwm2YVg3ZEypq9BeU
KxpVYrVByAVLjCEGjRyuhwIJkU20e+Mx1b0pETN+m57qm6CAy+gJW3GgwfWrw3NTP95vd9Q/zgW1
9UE5sXpC8l4lhDVJFFrU0at0Q+j0IuD0VT/LZ31pVvavSPnOaBbhrfIyDojIT+66v6s7qFZnf+2e
bQ4NLHTNMj6n6+DInSPec8fKhR//Dt7JnE2DFBz/459H8DbF5sJDnEU9JW2qK3yYu4vTtHNyTtkV
4IKTifh+9Mquo534Kq6v0RX0ZymTfGmdkJohN8uu/b2/yzs2XOFwxAbMTxA/qb6pVoaDPuarVAnC
hJkt7e68xa472uEke+eoTuKwfbB2oo7QeUih3pd3PBz1vLQJju2aFoNoECzFthEuh5PO6AreBKjh
oHlrn3Cjk7dB24Hd+w4pFcqHLBiigpiFJ0knqm/K8GDMO1h6jG8wgQRvOEA73MD/pUWwODFDmAmw
05gLW87rxrU4qufibn1GNCHqTUH1nWH6H4pgH2ETuSveyS6gmoHbTDcAV5QBpU9+yAibEHub6JQY
HBKhhfmP4Bgc4cmeoqv3qhbuSt3qW/QD0RO9avKsLuEJzS2M8+hZI5374lsV2kC23QI3WJrwxjfU
y41yZZqJzU7/AAdBs9U74Xlas4+CpKDDglbLCxc0W+CCWgxG75dhV73/o+m8mlPXliD8i1SlHF6N
yBnsjc2LythGOWf9+vstTt061D4OGMTSCjM93T3du0F+Hr7J/7JfrHkOMMx/iy/7nyBf5pz7TGhi
AD52dkw3JR448N1YUDiVvrYfgAVxRLHwyOLZx+w7WydnFYohVhzHE9VwgAU2Q9bVk6dNn+DDbKkJ
2QYuzxwk4BTJjGYX4ATAdIUon+OxP2//aZ/pdwBv3BFLmCOQPZAHq5tgg50v+rXZNEjBwZg6NCJo
3d70GSrsqdmWxaJyhJcOSCKSt4q9zQPnmBG1caBAauILVXcBuYZyOZUUVlw0BAF5QTfHjGVS6GAh
GjTgWrYnaK6BcYIfUgUeZALcPBGSvvzdjQdAJwkBnqJ8r4v8jXOM6dQ9iM5wFWfSsxNCq33EHwPR
IEEh+JvJ/Cco/OW78IzBAq6s3FCxGVU/03U4ygftndpk8zVexot60Q/Se/CHCwM0RVIVwJ9bE2G/
91ZuDbjKv8qX8sUXHUEMxlbvKlnjK/6QfvUL/C/1wlMxbuUV5bsOdwqMgMgELIC0n5Fgj+mx6pql
D+jlJYkQFxyBeUNemZWCzP6GbtEhnCGFYOZwCkOzJ2qfcDJZaSQx9DHgXXhh441Tj4NNokAXriK8
UOmDpwF+vhFK1DiY9m9oMEPsimYtJu2or5APkvsyx38IMgy2YZQfYGAjtgeCwM5cEg6lKLoo80Ba
R8VNj2sFGZ6r43rINg4uLdpc0W+k55AMZq9pFtvAR+IkZK4QHnJiM5dO6jM4yU/oN/ITjyq47kw+
Fd3UN10KAITTp3z2n/peuRaf3kf+VJdUeE/aWr8IXN7ZGe/+LftU9+rS3Ee7YJ3P7cO4km/RWd7K
2/g6bsetdAqP8k06if+KffaX7aU1nQpX3sE+eIfog3iLEMz4Km/OO9FhfAsf5odyle8GwN65+DT3
A6GFd6bvH8sMjeyy/G52ogvA9Ol/Y/w5ivHyn+W4Rkcw/dp4w2CwgTQAoTtgp+MyA4QUIH/kt3Yb
v2YLpXdmwfBl/DbonjijkXQ07kT7ODpRcKPZ5B4BqCMWJ+RLMHevkvaWLOsb91ah/RGeHszXjPnh
g7l8tcwxkqUHEaP/A8NK+eMrD+Y1/TObmXlDEmrfhj/lr2O7uZeUTi/OP+hvW/sG1aei5oKHGKfk
o/nj+xa+9GZCGPRW3L0HSiPqrcldf6QYsRFFvB4qXRMAwho8xt4IWvOHfckf6U3aEd4u5Eu69R/y
3do5q3xVLfQ9RJe1uodzsMWiaqet85W1y+fKmoqys5q4o+U22Ne3ZGl8BR/Wut6qvMQIZLbqSPJQ
K6zyR817iHUAFHnxLv41+iv+xlV6zK/Th32jNnlv9tG54SA9cWkVfUIf0T35c1CVv/UYBz/rJ/EH
s6v+x20sieYNYVFLrOIcidaYmmx4zE4R21NHfDY7g/5X+ODYgyPtcF0YTHZsGw0ZxKsKjbzD4cAp
ppv1xknVNZ8mcN6aBMfrGIt5PCxgDhHNFt0qzsAgea+uX/j5d1p8Fxr5Zb5QQmSJrtkqu9Zk6yEL
GmruXOShzEWMVnjFslAyumeWa8vu1qNO+3RNO/WKf7BGfzf6KPMQa3fCS0rmNHpPOGbAd4idu+w+
2hoU73lG/0tBXlbbcJeXw1dZAsTHDUTa6c2ZboWVbss+RWaLyLIw8MvAtVOvf4bYPheTetARaFkd
MtFU2kgyeEU6LwnudDRWYTx+IEYEzyjgREt4m0fOrLOCNbyhE6wzsMvvUTjZ1vVGEQoN2syJz2MP
YPd48+YnvzqocOj1huCWcwCX3pnFpptry2yi5GOT7cg0NKi8fRFap1SWgJWqdaCn20pzTnpU7HLM
l4gS+BR4z8zTdIVpSEia3uOQMYfMZDgfZvXPR2KnNqaABGIrJrfBVzxbmfnClPqPxKN7VGdTeGhh
IoN9l9HZz5tVBlJPItQqglKE0AbyZpaaN/yCr7zIs4gIFalTqh0uFsG3HNOoWo1obAYGPqpL1U5n
TsdYKuE659KcHtuGu4mHZow5q2livVBm89weF5rxZwJVR84qlvFMTZJtBZux6r1jUHjs5v52GlI4
EXQ9ro+FVZ/7waabG1q5pNvHUbpzRoRRebLlTq9V6lIOvj4jgjM7GJdKFW9G4qpXM94y3bYRbYiN
fwod6SLN1SusHwhfHBDkhkDEG2n+yyyDSL5wUJoL6V6OlB7PBZA4aBq6ClO4hXk9LWUq+d6on+th
blUajNR0GVE2MENEsAa4taQt+wCjbNOkeoN21INq0IaYDf/2OZgqfrdmlC3UqZ+VFr4liO+zVtBg
B4rnnKd6wucwdqPkL021+OYll8NIJW3KhxUSUtskd0/7dY4XZVXiWdx2btckc1tex2DqKpaOpda+
+7UyL3NvbgOXFN7BtLdWSNdgX1u3fMzhoSfSW9H1my4EmJ+C7MOvNPwRhz91xKkxIaKPiLIkkEJU
zGzHngzZBj5u1aiLssBIbOTUIUUx2CMbtIgtNQkvwnFh+se4DPo/MdfBatHqajjh9rQrio1uFZHp
OBnECtYVm/fQfJrSNTOOinrSra1e/RvMdUk8Q7qHiRBQiJ9+RahR6D1IBX5PZSDxIElSdF8BV4Uc
QDUMfvxFbg7dbcPDIM9H/TLUOwWTwWbpm7+D/mVBlnWu3qLx9LcABo7s7U1nI5yqsoPnrQv9WPbv
LVMwQAKHrL3HjiTTP7TpV84ucXU39auQ7NPAEPMb/O5CZYG3ulVvNWEA2RHnQaZXt3H3ZeaXEmfQ
lRr8gjNgFRSskOoO0btO3qgkuPpAKw1I1ehKGrUsxwXdAlg7dciuCZYzLAkHfbpzmYeKtlnZjr4T
OTltj8y1Y2+XH0OO8L9m6ZN6CG5FMc/rDysgzyDNrHKqIc4AA26nhJd+EE0t8O/ROTUhQTTWAv95
3dq11jwyECi+W+ExDPDGXmNQzwxp6jXU26hZY3UTUvbqukMG+7HT1325HtOjgsekfO4t5uNq1A4S
ppn2ztK+1eikD59B+chbrrFFSAR6lFBVDz/GiNZL247iYvmeT8ccWmWzCIatVq6mmjiswAIivsjp
Kio+MWHrw21Oic3aRPDtwwW5e2OeK/k7lTV8cCNsraWdiX3oOAslopc5dVHmZw9XEAsO70B6Q5s9
GYwaSRBtQGBg0lBzZC+yFh0lp+wZo9TPlg6W8PQpxPIMVMRf5t6BUy1rl4GzNJNNgImst5Dh/dJB
ZYSbNwItEA11mylEFWO5nQat6KCEd1neOOFchUbYLvGXtVuXbtigvz5WpqL61i9SZ2uli06HMXMu
u4vcLCpznU3/6J5td7sUyDlcTvGXpTkYh26xvElElSP8lAd2Z/KPuZaewwTGQfTRouaBFZh4+AhK
KEnQKZL/1PDepo+GRm66RdAZCVcpm5S/FKVkBpRAiXqE9xsknxh5Gfpd7o4QssPozzeuBfgpVIou
BlAJF3YIvXLZd+/a+KDTnLluhl1DxBACJffzDgnQ8KNj7tIdK3Nf4MTuuM1v7h/ZCm2TBBNEqlV+
rAomAGCDR2d61J505syzi2+eHJmT9QuvJqk9wBTW0S1MsbkdJfoCVcpcHpovulOzjup/Is4wtd+i
RPqXfPcUgw2FM6bVrxmTXKMJiWJYePuSlUy/QegfjLhbSlZ4cFTp3GTxsQ87l/0MxKoAN+tOdjIt
ncSa94DKlY2lPZUerBwVGm+h3c9TWCWfQY/bjITSR6GD+2ilm6A6m0Q4meJfExqFJ++GUu5jzd80
ZcQOE82dJGR/Sqx/1tBc+xRJYYrY7dsy4RZW2XUklUD6ssqVBqa5/oiZHhLBZtrRhz4CB7qMSrSR
g+Q2eNVKz5JtyakxyDinywSoNIv26c0UZJtugLCmWcsgjBetZ7qtbe7ilLC4yzeJgwUPPI42Lj6y
9tOB/eJL+Nim4N+ZsgiLZJVCQktKNB00obT0YS/39X6kv2rRTquCHj5tgUVCvipa719hWct6LOcE
B3PNErEO06AN3aykaFiFG0fDKQzanPxMmK0aIXrqeIswDz9kvYLMV+IRGbq1Aqg3AjK2krfUqdEJ
B3ncl/r+PTdVvEVQcXgaLrn6yoF5FcmYIwsr7+JQwkBrBowuw/4kWma2Ci0Ds23dV3uLWK+AfI3W
piLQn3JUcX27Tkf49Ghw/MB0fVWeW2p/asN4ruUmVvqFdlbxu/CBhDq297gJQQ+M6VyGFk0QrJtF
K5ZoKNcq6KeMYYRekMr2DZr8ZOHL1Tbsiy1UN3Au05PX2OFspMTem/F4rCdl2WF4UKdruYuOkk0h
M85xW6SzuEIaaltfLRCrMq4VKYSBfJNlaFsTikkKzeqEskI2juo475L8aWFGkdgkewGO64hqHbe2
8r3di2ZkRG/GtG9i9eQp1cHkPJms9oAqaI6grSlnIoC1SdCxjJEzbhSbg5zj3V4/C79+l0xlbo6o
JsLCDeti10vy0pkOWhPSCRY9TRSuLWs8NXW49GVtLrXZsjF/uyY/Dna67w3oSvCBJxy+lO6g59Iy
86Jj0aNd0zCPKuxNJk2rwVB2FV5ttgdC1stYnRVYzsEpatb+ocQlzhrwwFTpdgYSLQ0TyrqjBceX
QGZZVNAnSgzsQg4Yvae5AqwOpV9Vk76t5X4vTcO+Kfx92LClqclfEU0cRMMBhds8NvW1plZrJuim
RA1ngUT3Y3Y04unQj9Wyc7SzLVFK0OKnk5AISZiyxYduMg5RW+3iHAGVec6lEV4A8KNc01tAijZV
zyyqh8VYT79aO2CfZm8A4FkZnVMe7NrY1EnEGDmQAqVL7EdLr5nmozmuNLjkDbTpMiPU4OKdiohf
8eeaHizrGsljr+9xIF0NVrwTwx4a6juOKJ0+XBFbLboBsKLFMrBNhU2DaxXRXTHnQUnzyOhXH9t5
PMGe6pbdhOsQYXn9a2krA4AoXMTBuiKriUHP8VSrvMIV+38GQ8No/zyELAZEC/kk0VhE3wfoNKKt
Eb1bBaiH36LFZ6cy7kPuatnBkNmDzrTA6ug/gSgNMycPaQOHLF0HgPHfS8xmkLpb2tMj1yzebecQ
QAEDjWlumG2Rk1Q2oH52lbkhWoi1R7lrqEQGOJvMtXE95ouQTIk6nIdrpQxteP7m0/CKhjsei+g4
ecsxmZeAdWawrsN9Jh/Q8MXZNgODWrJx4u7qhZtOPnjKvoIxbLuy/TmlHzZTZFj32n5Mr6pJeeXQ
JUezQk2yNuNTap50ZeXXi9TcRu0Gk9NqWvT6xtMPlAvw9yvxEQqPVeKwX61qFSDP+2ehpepZPGP8
k9l3O3/A+azIuOKBvgZrc0B3QOPuH5nyOWw2WdkWNMBkD9MwH9pgQhmUq4ERkMCkcG3RvF1CQ6MU
7dGXPX3WlIfa/Fsa9VmOSG0A7sZ9lX/rQ5N8atW1S8+sD5tzDvsXA98+4W+mWZsUAQsuzikVi7Zc
R+bWKn4U59RStjDQVyJFQ4QuPY3hl2VkwONKMBcyiMecHtm2cW2TB72gHTCJlOiloAEWnMbM/2zq
nym9WjbWOD9kFilWEBJWEdHdobrQ5acKxz8MFQkyPLh4TbAfjd+6+xy0TaHRHRqfErmkycU8JgF1
2INw5bpr4zHwEjcJzk4tnIlUhiVaayXnOB8Lt4rac32B8VCuyjHLdeTvAcaAIZ/j+Dfx4BDs2n5l
DByWUP7xlixMKiiQAwoMWfGsa/fEq76/lrN5U84VqKvSQZWFFolJk1kbOtXg4y5Te7MO5fBhxd8S
+rkWjCpMT54xzKRwdE31y+depsnWKaZLGcngBHRBUOap/4wTaallyYfuTSe5t67p5Ox631y0hbcX
/5fMettYdIy2/nmJvolYYxZ2RKZlnbyAPkPpQsL7Q6z/MsFqocMq248QvE0LCRFCpjlulybzaIoQ
UyMtgadrbbrWWnsRxlwxQDKnQ6pUq64Z1+JyUtW1case4c96oujJcWF5xVrWaXUxPrO+XpRVhq5s
Vxn/LFjFpWMsKvbiRMIeUiZX1jh+u/7d1L1LE8tLCTUKAGWeGmen6t8bA/J+/BHigt1GtD6z3vJQ
/6xWTSN9Vl38ZWf+KbGpmsMB9YN0jgCF4x1EW5pjFZWqe21aDKC/HryaoEFBEF2QcQu7BDk91VTK
pV1Oc8oWIL2T9gUwI6j2gHRTRgW2dxwwceCD+D3TVhBszGJhAuLI6zFasx36rCPFb8hpLgGhiJde
K4BdZSq3E+hsn0lYNJY7XH/masjWgHNBIu+aMboY5FHwzWd5bt9Cc8Rzql3aZLTSYK2HzHBjjygf
EoDU2nsZsKqM4k1gJCuNZotJk730iR+ydnUwWsXrSmJraSTabBSHRAno8tnUxwjbRDWf1p6Ij9Cw
WlwmBzw+Z4uYPFkxYVdIm9J4T0X/g2De2Q91oHaQxPex9Baarcxkv0cVS5U1NHbxaL1PnbMog3oN
Fj0d1bu6L36Sz+Go7uX7cBqX0rb7im/lKtgHe/3SrogbVkjO5tUC+QL/j/i5fZG26ZZItN7oe8Co
tXmJPkCGIaRdvYsA8vUDcD1jqtE27s05xddkk821ub1giq+Li73IF/EivcbHGOAR7PhCmjU/Swtt
LW3HM9X7M4XidhPerJ32K3DfS/oIwXp3/k2+iwvuobXA8qPlHmRBbwboC5yAgwyLHsQfaH/CyVqZ
x5475IsuX4zIdnUamc3rglkxMyAD9rMxfdM0wWModFczZiDLvYUGW9QPyNkjiQr5Ww60T6/5biXq
B6zdcmkHC61xgZapUwAzazByGuQ6LqizProSCxu1RIa0dGbzRr8VPSqphUaEqC4ALSdBivp3WODn
DdCAo2j4BL7Ag0YUi3pRi4VOCgEFdNW7a+/AtrwYlw9QzYeTeFsYPhh6CEbPbOLFSXXADLEjY5fE
QYc34wPyZ90X3zO38WDnjcjs6HGBlEF8AduZ+gg7DlB6+hhYSRZQvfftP6kMUxNmalGkoBjBk5uf
ESyIPuA481nkgrj6zryKONEtIhcvBRNxjMUOKm53ASkJ+D2a8T4t0B8U4nCe4lhLBlmJETF+B+Dt
egYaH8DMom7Vz1Y9XaohSUAbhpQGffsFx3dYa4Ppg+zfgTAZOPUuyjtk9W/K16tSxGjovNODOg8A
CAFNhJwQJRRM0gitMhczo27AVf03DNxUpGcUcWIMeWg3qbBKcCR6iymQBDOAq6yn26SoGjFlmUkp
QBK9dRQkA2+4zyb6W4ZaBZ87CqrABLmbTwhzZwjPgngOjE5FCQs+0Ht+W8J+FqGhKEBRWuA1+di8
mk8z+0xcKthWxjNBwJF9A80Fol8h/Az4EuhELcTGM+4QbAfUVPjewVwUs62hSwW4Ly106A8mQUVw
I4WUAj35G5ObOIKedgwYbiHSW82pgw8i+g+6PTHxXbqmcUFGNDe4bd18iJYmP+/ROKCSnfNpGcSp
cblEvuX9+AmvxGLCzFvNXYNloYhqGakPJRQGhRGh2xg/1Bg4Xr+bWzBwaMcDi4I8M55L3VyDy2yK
33KrNX5L+EgZGrOYV4EtgprE9sAweWyWbvharIw4U527yPUzz1g4FHWYVaxFUTVMPhm1keCe0lbi
ItTX7zBTKBW0WBY01OZcx5yPFZ1/CARmbA2scKp/uLvxWWPY7/Ws0t2qm7dwr0cX3zxJc41skVl0
t3VL1lmEJ+qcvaO3Cd23TreikMT4sebBC2Qba+alKAtKqyBGeLrP1EXEtimtxvbgoNsyyIKWNXpi
A12DmwYLlg8XFohG82D18+bTUdCD47m9qpJFgsmytNCVTegcdPT18rLOtuk45wk0mLPspcfGaxOg
LjMDYNiFjgTSV3ypgogsSOTRfMyYt4S5Lmc64RgRtSijfONugGZGAyzF/RemCIhMPafWiCVwUq1j
WslU8zZxQ+QuYvovahknVNpvgGdQhpx5ODLQjaaaZzqNPgTBh0vCVBO+jmYv7WpR2jMsHmB68ZpQ
SuBPqSxSCtijYMLDokIRQpeePHWpf49P6p48F5ALoQ16KZy6pCsbHbwTipeIbCgV8S+txn/hXY36
F6lZfSdbze/lWdjWWLfxgyZ5sGyDk7fPn2xmAbJj9iqKTf8ojfIp0icUKAqd/jd39Qr/H64/1hCo
BQIqAVRJqDIFyLCFCF9hIDWMwxcRCW7tDh7bo0v4gV0CnuxtvKYHAD3P6YSJnQxmpQILTAXhAeGp
L4NizigTCGc4CmjTDBFLzuYysArY7N5iQKwj/UwIaKmRAKeqNMnl7ngz+iioov/MprI2FkwkLI7V
eVosMN4oxw3/ghQHWLFL2CEyxPMw2LT2nMqWxZ1F4wrHhciGDZHdFZCCngBCzUg6MZMntBaie5LT
bAi9uFXcsIFbdcYH2mqWSoTH8tID+FCWfUS7mAUP9DqO4mKEAHgFymM+GaWcGIvSORulL9zvsCp4
sduALFtYQOyrMARu2gOKAIQgiW2OPY5FRccZFqY/E90M4GnQcjb5sf/IXqe1/AfBgg8AL5ccDwmA
f2f2vrQDFhzMF+OAV+WR3w3stXF2z2kxZ+CYpMbz7ApR80VlnlkP6wFPBXnyjWtRBAWeGY9KG7AW
ti8MlhedgycrN1gLADP+nbfLBWseajzaK+jV8Sw4vmjCJRRS2g995HCCYvrOG3zeC+5eaxvKUHAs
MW7CMeuMx/USfQps9lIQRffVsYBAn0KXx3rpg2EorunGuvUfuDDN37Ojdpu2nqDunpob/wfNu09b
3JlW0AHpFgvbmeP6BDOCjvYQyOBgiL7CKcxWnrbClACaTYk/l3A4K67xhrZiexwNaCTrLLC/ElYW
WzyXVuEGDHZZ7odtiS4hhtU53IatBHWadHLl/5FRFqDlf7wdYgGonO0fF2vd6IWDP1YhmIX52XoY
q+qqbZur+HAG9sPi0yTHdin8p+gbx5VP2LElR0hCMKIxnIIVfZ0ew42BfJnkhXf/Xn7QOxCqOcem
UFGAfJD+5n8UXCDuCPIRQoPimG+EuAAd1KVD+yP/E5ZwcKfX2k7e5/B2Hai42VEMk3gXOKpnOjKu
gqOgSYnbVPIp+Q3GV+EZKmX+InaLex3fmSSPXny+nE+HvOG/1szhmTnBOwPQHotjeQ9+uuu0nt6L
E9KilzoGY7EXrzNEJrWV5yHlH6KMf/J3eVHBGC/qN5aJ0PYmWKGjUAoguCupzahvOJ1PqgsXC84/
rNBIF9sFW432CdsCUiK5iHomkPIYt08CMHPPkQV7aPhht+x+2LyaH75VCMMJRRRhnlj8wJLgWRJm
NS96I4RKInf7zl+UFXHjW/wkKKMe3fx0P/E/Xp1H89l90sNmx/4NaYNq4oZSM1nzZtyk/8JD+RRd
1IbPZB3QblZbhGgrvWX0HtKvstpF7/EheYdoOBOisxBzEqp9wpySih//0gUYVlfyy5bIXur8CD4U
QibqbE88/IxkgZ5StLAgaOV8AT5ix2TL4DhQXT11dc4INidTbJE82DThq0Xamw1GAVQSukWIKTr8
JXeiwbkqdKTss3Qt6ydkC7QbnzUKMSh2Xm5s4Y0u9r+EoPLh3Nh4aAkpuk0owgsRc/tyANAmQBJ+
lmTnsBINIF04AhBxcAVrcI8mwV9mePsES9oDQFZUanekImPiGg86JvZ4lU5Nry9DlJ+EO9T/EVKh
HeGTVViS0lVoxs2dfqB/EStzNwRxmLOvQCAKcOrCauULngVHlRCerRVUjZMtvUDlkr85QxD2QlXF
69PtXwaNuKDQxJBmhRR32LHi1iXHhKgKj0969AdGjB7aOSdpNh9hudkMkq4Zc+h3MsGhiBsIjULv
VqXfRZ3gZj9R2c5/GsdaekM78y39V1HTPy/09uPYbWI5OOdpv83LfJUkwb7MY/oFQVCx0FqowzJX
QjwAF1mlL7yW3gRd9c/ihspVf1by6jvGNKL3ryHos6FCGAwLerRCry5TwrqRvLKXubIu7n/8cR2n
Ce1m66XWZvtCxwEuak6SpCKBthdZi7YowyuBa8x18z3Ch4qwGv0C7IFHosUw2OEaEpNUsNY0WQe2
W4XjytIxnYcNvOweRYXwnnKVrV+kFner4IOWTmVAXTm5e8Mid9Zpv4QSUMEVGGkaRk3q0+7eVSnY
eCPgB7AsxKLhp5X+8mkJ8oy/yyR6cnwmHZ4/bYjhDOkfAYOpUetTdTqvKCsxSLqdUzCWF3DuqCBt
pUFZe7QA0nJM5oME86VZqmMGE42fjaR+hRQlw8n/mrhwBUak0buxn9MQJ3YT52sikai4CfQ5BrxP
lhp25wzrQoi440I5qQYm1UQ4ycUKy63p6yettvZBEp1GIMEily+qYl5MoFAfs5ramem2tO3pHafY
3wOV6LE3jgmqfKmftilOvTGlhKLXPjotOCdpwQwmR7Aib5MYf9EPlBdQV8ElFTxTwD9MbfFdIrph
dWDCh4ya1SACKFZyIWIEos36LmiDmEi+eNdwKq0HPBS2XXbjP/RMsBAwP+ToZzWTOGA/BEvlT+hw
IOlAqlYe9R/iDKEUQ2jIq8QiQOBop5MmywMuCwc3oQfPxg4XyjZMeR0KgSEsSw3rrXggYYWaiLAp
+fGIuMCG3yz1jWiZqYtVkkUZXPR0miHHSi9EOuxS8ObYxscSwxB6Hc27gHbWNFzmfrsvZalPnVSb
aYFradAvxdbONjci6LCf4z80o4SSnAQcAxwP+j9GQf5TXvpGVAckbbmQFU6PBB8OwyVagZDrPEa0
Hv29+WWJMHLqd3eiGSTeodh5Qj4v8fjE55c8WoRYnM8Y+xE5sRFwjBEYMciMjfEgaBInHQcGI4XZ
m3AKZqQvSPgQo9wlEZsREcX38o8XI4r5APM9Ik+4KOjo6kN3KjfxFuYLnpvajehq4PGYbvW+u9Ja
AP2Tf0Z89J7dEPSERCk0ot3bp2obPWid9NWfAI9fWkue8hIW2SeFmwDrzuLpbEjIHgl7sAKFIw9a
IWI9QjVCAlgH8Qd2roAEfx7KIegH6Ye4vZi8iG707QfCrRthAxERD/6eaj30VskS04Sv0WnySrBd
MZvSEX3dYHMUt+Rm/8pfXGzQvF3GL/PXENFVLN7UH17mpNj5kZNzerysU+mD9WDIiQu5Jhj9oS50
ZLweFUzvix/zV/zt8CBKo/6E8xh1Bfjg2UNILdG+8JH4YP6dNuo+cYjycB7leTwUXxis/WH9+1J0
cVfEfj7wvFJIbDiynIdYKA8iVm4kv2TseSsugjAx/Ev/GAq+4Xa8jgNxf60bzZ325RlP2nNwTT+6
B+9I4SPi6roHVF9xiXA/iF8INFC5MVlYV/0fC5BUYfzTHrxVS+6kojVSP/qL/W3/qy/FV/NLskLA
05zaixZCC3/Dh+aGtqg4piuCH8LZTfk3oKHilWui23TD9vDBtPkgFH1oSJDpTAW/7iohgy1umtCR
SRfGDX99FuqVCx3QcPpnNG2YJ7PgMZpmOnzqqOb6Q/dencgtaeYLff1CmgHHfZ0T1BZItoIr84HR
palxudewh8CB9EDn7J32DoQD+udAwrqHT/i1IASgXIBF+t4kMZx+vDvkQPtsfAo1hU2I9UPZxyEc
4KeJm3NG13MYt1qC/p/maG5VudCyOd3tUewIBEEIfdCaQ20vTgQjLO5aZEXZF8ER6gZsZSGfc4bD
Z2Y86wu/zn7ZSDjpSTrR0cC7JQiE19c/YXKzU9ZEvNN79YsQkCez+hHWf5tPKnDP+lt/Fu/kXf03
uSenWXKSfrDg4FqgkxMzPLVPqrzvBGFf3C3etLsKwRFbKDfJ/IeInhaEb8onZKQP0NNL9yVfpFD4
LAFqUQZVrvad0BF5CNfkf9OV8ZOXjVBhwVRm67JnvKn55E1fQnmgx/HZP+mICS0CrkX8HX4zWgQ9
jJb0Y6HGZaf17/WHRhjGrhSeh635NaDnJQOGsg2k1INkvvGvgSzj8lowTNHugTAZxZ74w/pDWeG5
uK33yHHQDWMA89XhpssmyDpn9pA5s7ZBOm7eu/meIbdgCXbsAisaHndsP9S/vrOtubZ3VB+2yoGt
iLX0h7cvY8TU+VAQUCVX7SamTnlBMPEP9T7qX04FyiEB3RcwgRBEexOavfnkpPOE6h+d3m95sf9V
zP5wM2wpPyIMYXZbb+bJF8kUikhoUhfaat3afU0CNq2SI0ZOiJ7jM5N12+9pXYVBCakCoiYGjulH
Op4/uQW9iB3REiC5ou7JCFNuK/8pP0h4+C1sF54AEExoieTKf+arHgjwq4LUBGLYg+k6FFgFa7eX
BUlZZvhJbtjrSXw/+kfy8azZnci98BF4oXfo3OiyCrTtc5qiUwe04O8nAQDjV0NtWWQirAzwoUIT
/HMgGi75P2P1qaXCB3jT2sJchAeaM+BSk7odBu7sYS7+Chit8wcwgRFDgP8A3POQmpl9B5L5j9MO
gJQhNnPELwmWhVEX06l3wW4ywHwRvwLasxVxcEC+xK0G5JXqAfzkS/sYuXiCwT/py7sQu4ygzThX
AAfe+3MPkUnkWcBNrFYRmLz8GUBkNBGBs+rJv4B4A4y/NBc4OTNmOcJpAfP3DuZl7gCczeKDQgf3
G5ibvfeh/bKvdJ/pP140/XZ+Ekw+CHayL6yDvjnpBbJBiDRxCoAJI6kTCr1vlrVwrGBe0ek1F8qY
/wKkHK/+/s3+1r/Z8L7ZAsCMhHi0vhADeP90ioci6+RfJ5gD5iS/Itr6TgmtmK8kq1i/rJujhssi
c++/Bwcii0Yk1xzyZMmAwNDahGM1aBZNnMQJxYOdm7Sco4+wiVCAL3gQTICQgNlgcAL4Et+hRjbJ
XxAaFgftGZsUTlzhE+xhay3kHtPDBrOyRRCWSTPtQd87UhS4NMBXbACUSPmWM03WBRikkswMb6xr
3kE0KwCA9qnvunQX4EAi7bENF3QPuieBID93ynmP9h20jIHEoxnTHLYDiGb0N4h5l5k8YPAxIzBV
QRi+ze/6wtCwRTPexWl6t//Zf5OoHIuwCVGrOPX5WMJtG1LZUeZExiKLfZMolPflIQRreLeC6ENx
EuEVf87xp9nQsYVwDVivzNwAEIOgDo95jONPiNj30r6HtPFUf0bnDV4cpWfKcg1ZJSYjgWsYb18l
O7vwt1k4TH3AR4pYn+auolkAexKmQIQWwCYTJri0QQLlpkMZy5KSIhAJi5YwGQzLFh+E4296kAsS
6hCg8CziFSd3CZuoLjGhOHCJyZCtwFd7GUW8oipARoKc9g89ucprE+IQdNvIhITI8b+gWY5cIjMm
iakx6104p87o4vuYwz2zFvR38fFwpLijL+lr67Urv1vltGUmp3ZcAEzCbro0oweHY41OHKVkVC0T
+rVUSxr/MBu4bQHBDLFYuugJoQOaCEBZBq6cqd/1GXha/kOfJqwV6WaAF439ZhJ+4Wf/JxrHk/u/
8Eey7w5hizEn/Qa3ZbeuVLbqiQBWhFCvXICREmNHEZwg2J/xoSFRCxcKrq1ivM2Z2dBSUwRHLJb+
Q3qMxN6c4KTQA/jvV3kQB/Irl2E+BQLmoPsK8AYZAnsa+LSQdmmiHIPUFfkrHE/wczwrC3oAU7X7
aT7pYuHfSgLfHH0qd1yoZCmbwUWgmgO6k/lzajp0njfoiozjrIkZmEvTPR62A2+XLnsM+QIbMWoF
hrzQ5Tm1C+qPPJmigVXNTRzVARNgBYOlpKL1H/uGzzmhY4mEwguyOc0RRTQAXAstmsMtpPOH5cr0
TMfQCmWRI2B59QVgAWTwwBCD4SU/guLgpe4dtBtAB8jGJjclDeIl5JWBOZgNf1moQc2/Au4bfQoT
/IjdGs/VzK3CeRNCsnTBTkqsgKE/yDPz20cX14h1XxpuTcN2HzL+QukWHiRcuq4zEYeZj9lHCZ8e
S4rWxRZPU4Q6EVeGl6hUehBg8WHAYswXDD8Ec38QH4wYhVwMFivTgr70lbib3EOw+OkdYCX5YVzQ
BxJp8l13YiXzLPATiAPi8P8/ysTarr6wtW0B+ABYSG2B9ZmztJRj/Y/36sscCMNdRnaAXHn+H0nn
tdwqFkTRL6KKHF4tgVDOsuwXSk7knPn6Wdypcc11UEASnNO9eweFKphTaPbep6plVUUFf2YppVul
hLdY/biwmwXFM76sJosMJ4DBrG+WIxoYUShfFPugzf/K/eGLCDbOx1/Ke4gOn3MRmZ3kByY9f/kL
vF57w0qLz5shSZI4ZMsiLMx2QEnsvElgsyWzzQkoRoCs2PUYXVDb1fNqxcrJ+kkbzOWA9QVrP1+w
wdE0kwnh4wfLeOEKCYtPIcBJ35yXHdAnhVEEJvJokFh9uarMOQuG9ZKGnSWRshO6FgAgQxqJqyFb
KfCZRlyf52Hx8I2belTbyMChZ1IHIGHkY8JXEak/GALtcYnGWV1Nx/Hi/TLCvUhHCI/n8hFfyPsh
zO2J6QIK4Fn7q2/ig77SvoVrstOxjPOdYmWtjTWhzgdS4rhjyFvEbTbVerSFY3jxzsYT36wXcyTt
OQuIodYhJC5O9WFYd8dyU54ZxtzZANpzdvKAOXnKkWqQsld8tIfmpOzyjUIRF29ISOROmlPcYtfC
niPDBIdEDzd029X8M54nuNOEhC14H7MVwgw855vuqIJlt4/sZp6pGABgV9VacWbDGHZ8PtfxxXNB
X0dXCh+EL6pQcFSGc5hJ9Ta6d6YwsLUEaakRCxxAM1jAv0VHitEadk5VuuAD4Iv10LAg9s+YRa/P
Yy1WAx6VRwJjpKKUEierXT+zYYm0/6ZAFTZsng0lcKjcbHTSGQxZMHOMEgch1OBfwqHfmHG2UOvx
LMe4cMqqKzWsocPatwz8GiPKpJ78+GZj9dbeYqZUFMyEmYSQcU8ss1ONkUsQ3TLTdCecalsgAtQS
5R3AllT7p55WRNFlW2LC1QpbEztko622nWLtgrbexE0LG6vfSlZ+05Jia+RbfRx4vsFRgcIG5A+W
hi65TOxhUk46s94aQv5ESl/hXyXR0XV8DYDgqwDwcDTB2ASQRTfN6NulYmV4F3UgfIyDrbqth3Gq
OSVub71H1k9W1UdJYHgnw9Gs/G8xheke1BKlZwNVWCtwIIDmrSYaDnYG0r4BHFopNcdn4jaWzOTD
iBDyUbwKkfqZraUY02SLK9KDGYv3IEVsRIsXU2Fa1oqkz/wQS2uAb2mXtATWnwydrnklCrZpXUfv
Wvf33jtIzQafA33AQR4u72LS7H48DljiEFGkXxQsUYT3lqu9q9Y1wgGPAIVNYX355IGCZtVvVeGi
igvjgxj8GNK9AtAbYbZ11ketvEfyXeM6pGoSMDy+wCBMZ7/XW0T2cAcx3/Jamt27x7xAWPU47M/h
cR9ZfJ/N9EN7SG+6doiHj0ZlUtcdPXk/08Lo7xKD+O7lzHa21G81YZlUW4QDay/d4C6KGsMiGQxG
iu5M6n7Kodfahr5CRCFLlDQIXtrhJkanBiPsjGJOzF5KHbyZIitl/VEFxzq/q+xxQge+xkJrEiEn
fGa098KuVfDIvdbSKR2vAYIx6xR6P7HyPQyXxLwa6R8hfSRgfbTmn88YipFgxEgMaWJWzjH0AZWq
3L97+b5s3XZ8omBJtLVpnIbx4dF6RB5rcYGwGZwhFn79CKiKZbYIP3Rl2+kP9FptdSi1M7uhJX+Z
PiwXOsnmWJevmXzXWQKdGqLAGNdxFFYymn6uiXZ6FgJMjYJvyZlNFKzbaLs9maqEV+vgSF23x7Z4
cfR4ucJNL+9F+16EX1mHmrq95s1DnGzqLJyk8PH+Tm5oLvFiVK7s9qG56L69fbAWruIfKZIAmZjI
kl3KGo6b5aNZA2B2mu1fyheCRNZ1TN8IeBgIymHnOLMdszvr/oJ9X1EJEpsLJYuhOTYqjHrYHZYy
GYciPImlpznwFFj66Qvb0Z6l8YMzDE7EYsaSNjhdv53g8U8O6VukrtbEY4ruMGzleEPoIgoZZtQt
GiyCQ9dscnOBRetpUfkhq1el1ZjZ8/LIqIWRV7sZ6nWnskPaWEnY7LKwLQnXIy0dlYQULlsFE/hl
WCzmkgjpTr6ToxUbnUOgjFAt8XbRNyR0ksw2Pgp1QYeBq8iw5DC00bEash9XtKjFcGU+R3ZmMjqE
GySqTUGXQq0GPbQ2NLiG5wQN+bNOProawxZp1cS7lheSrmR9qavbnvgqdZU1x1xZ45lcyUvZf7YC
aN84OgTcds3KYPpenMlrhjvoF6cCuAuphMDHWam4lu0NTPPkB1hAMRCpuZKuJMeX3skIEE8e5fIr
ri9cd5ipN8baz9yx2XKuMdmB9aZaW13cRCWu9p+NIw3kO1fPeUthoiLvEuVhqfaXMG7JSJnbMnRg
uBzbaXUokp1RHHWGpKvIP4Czedf0oMubMnEZX4XVIYgc2Oihvgznc4JFgTD4XN1QP3l2I58wix4n
G8i9B4OMAhza3QnJ6S4JXnFOvOPKindTuMRD2RLIvHzsrfpJIqum7DJ1Jzw105UfAhtdYCftav8M
6CBgkYkL4NZ2qUPpokxbhLJDulCj23VHTCq9DW56jmI5YKXonotnJV7lDDN6J5h2yTGwzl31npUb
OTmUyornjeUNJFCmf3MtXZ6axAHyAAksm4usgCU5sv016k6CcLU40n0EjW3Fjl46TXAyvV1k3QcE
DbUrCHujvEU+erUNiXIs0eNKNyCJX6ryWbFvwUUDXlEJRSmv1PNT7fJq8HVOkvMbPJiCDPGjWH8i
wGjSWxqsk3oPcjBAQa9PknTRVKDjbdceJvU4fgi5Xcfb5PsI7qAJS26rVWdeEJz0KD7yG7Yl1Vwe
9eFOOUa3MuL3WLsEkaxpmco91P+qOUvdLOkkIgNvekjUOygoMExI3KSsV3UmJbbTDtizupXqqrlD
cWh0TqmSAOkI6pHkyXacTlmEsWTzF5UradxxRozTRgS+QzVol8M+Z36GUGnNzqQaMwuJM7vyXqz3
Bcz47Ze0bMttjGwlMl3o8tE6BNbyNYiwdklFbdSrQDtBFWc1oVuJTjCQ1LPm9PFaZZdMrwS1sCf6
MFAm+d2Mnjr+Er0INryfghP20+yynzHoMTWROxaXm5+uOUlpGmr1JhtPCUcqytPsLGR7yOAq8rVy
p0VOl51rdiOOgBiLTkaBdEjM22yAR99r7nJxqzcfHVbw3q3J9lBaBmFhjOhCz7wxePDFd3QTBKyj
Sx4Dt8rnBFUGlqK10LXr8SsiSMU/4nEdTysD8uu0kbmQchMdImKv3zpkdUuOeOuP3aXbBequ0+0v
EGHcR829gjPgnTBuNpnigxWPMw9q2VKWj5Asiajqlc8hOvRvesjld0lyWCXXXLJrHECYgoZuomFs
KHHJuHPkVLPxCrLNi0fY341ybwJSK6SakB2qDJuFX/C4d9aRHFA9WY4b0huSYdVXVwk2d7ssv2Zu
ZGELxvrZS8iGl+qDZyBnpT6b0QwF4l3htFRgVCd9vpWkkyaeSKy3hiuIJzUCvTKEPN1aWrc8fhbK
1VAOhfHgpXh4/WlMJF7TsOUw8/ZCsZvUS9pUId6xgJEpg2zRF9eqykHDmLYOHm6W6sW6DvKOn3rj
6ZFKSBmNd1CDcw0Df5P6IkMovv1UqnN9ANbv1vKjTa+fuEqJBGT11wAeTbXrrB9vAvbrvwsMbsVb
5r80+REbT3za39oOgC+DNMcQs2DlwxL9AOlL2MzVt76tNSd/wCqXo/Uk7DkGOPoXIA1SFqz8o6n2
gO0Ei5sG81mIa+chX3MOJs256NCOPL1hMS9l3q7xdyICOnhg5VZ+pSg3s/dYR0jzJsFQbAYI+6fW
v9XppkKAhi+FTwh68j7Nc/r8V5MBwLxjGa1FwJVSug3NqjHugf/SI9eEgy6gMyGd2WlisGEGHglD
lOE3o38X+48mfVIHydth/Fb4doEnfIw0hLkSclUTI+VzOt56HSE0euUDMphKO479Pq3uPsMdXk7l
rRnuNHZymkw3CV+Uh8ha6NBDyRWequgGOJvm2o3pZ2jjMYSCoHbY8JLGNstHDyMhYiXW/qLWBY+h
rleq/TBdP6Oa15rZsXKbVIZnuIYWe5kzqdUcuXzU6W9ZX3TrRCyWKK9lbyewsWW7MnBkFI3YvuKJ
LB9nA4oe94VrVq+n1EHOE4eu1lGVH6duRVwDufJGupfhzvQ2F68SY56YHBvvm+WDIyqSI58SMBtT
ba2FqTmvmYl/gH862fyFq3daovMAe+JVmK2N02vHoE54TADn1Rp5Ma8CXKlbQCmQW8IQ/oqgsKMY
9+pyFUeHobwSbFCENx8B6Yw+sEZDgSlIU+4OdOWFdCnwuEVLW+X/PhkpX5efgJhmvBLRIpVb4A7Q
LEE8mMVBbXeq4hiuCnrhYS5l7lSst9SrgY2esLxNBRqoZYR7BO5szjMY3hXfDpud5O0T7RKsBCr4
EZnGpqSpbS954kqm6w+vbtjGwkldcWln2q8S3zHt4tuA6uuNqZJ4xLKBYiI6KtNyTXwBdcNsywqY
w9WGPRDlKwwqVgeWGxrbH25mfljjJcC42IJ1ujWis2Cj4NXic2vu+unJBkXYk1zsSAepJJCIrT7g
7EPm1DXTbfWhQfG302EdaWvJW1fw7fSjls9GA0PoMO21nMT4jOQvCWUQWG9TUTsCiybHS+27KK9k
Em/wesBYelqVw1eYHirvbMGYoORHvAbg26xMayn0566456EDoCdd1W45hut+sBPPbfqN0dpdux8+
zBox8qmM94aw8sO5RyPVBPpOpyz1F6opKpRBu3fGvvopwXLzhNQZ0re/VQHcPFvH7dFjZDRox0q8
EJ4dk4GHX5nuYI8xYIVY0det5/T1zs4wvCWbLfwhaELt7UZdY/BNXMWcg2MP5odM1SyCWM1hHtAQ
epOojWW84eE4n8R7OTF7wf/Bre8g+OzZhbeeiCwpduSOYIM02AVwanjJa+ezSR29XYJYA0dH/kxP
oymKDgpSQW8ZkQ0ehKvGW0lLWCuIEfQL4lbEMN5kozxrZjhEhg/8ltpRuZTvhmaHFxgYxVoDqhqr
HynZMRReyelBZgD6ZY6oYL+a9hSq7wYh67mry6Q5r8v+Qv4XNBuuU94Xv98P+l5niMx840tD+zux
AczE5/I1viaoP7otzX5/MsYDhpNnZLD/BOTDyjgFnJCRl0Dbzd8YHVofcYVCgYG8mUT1lSfQlV/8
ZB5wMOkQ04OluhQJzEpi/VBY0MCPaB49eov4MKXP2Hs0FtSB94kcyf5WXbkrRSzbKrXzptiFONhV
OLw3O/JcAKm8jbfp1oBrILeFM8exvSUQH3FQJsOT+KijdYDKucfcbg9Uss3SJ53MDe1klu6MJ5lQ
lKSWC2e5r3ek1KcxhNcTl6M+2rK8UfxVaCXLAHp97VF2ZswZ4U/oUHhiaGXJJ5E9tH9+sqroImA0
vgfeTRK2Gobb2j5Xr1TaGmq3ack6045z+UQnaESOyBZ5B00MmXbEnxoKkjz/ypwUiJCWWfQxdXJR
YLLO5AGpU6sWUylx0ZMWY1Kr+REjZvkWwlIzF1PJNJ2uS4F1OYP4SKqJhEm+Os6liUHlZ+QU+lHN
V7LNbN3L6bRZ1VKs2QAdSYUYTLfP7GzciuqH5X3JL5HxoVafo+gVpDv2G4KVlObMitIokEDitZl6
b9m6sr4kDRRZOElMvkihEq7U4jjvXJzSP2oYWlln3ozU2iEo9a1dLT2p5nrvEbRbD+SDUcM/i+Wo
fseugCrSMn4jcNcgP3vTLc3fQ+2MLV5FwfOdRY72zlWjiySRzClqbODVO9V+3c0j29myH0xMqq9K
5LCcUZ0zTGWwOjF8kIAMJVqPbeCtLeZGfUPbjO2bW8J2IQqWmID8N+5Yqu/KeLXMu2SuyLCeaafp
KpU2Vf1EYoAxBvUZMHZGmDejCXcMNhTrX3UHdXVT5tsivMjZam7g0E8sKQGoQPiIWLbQKoTKpiv3
gv/y6i+heaZomdLp04rw0S0WLc7Q4WeeLKdj4aMCXMF+BIugPCopRqmv/LdfFApwghT24M7VjV1J
NkyxKVQ3wmov3DDYi8gfpbeWmD/vtDkYi+DgJelAdbJqkLwKC2aNSeEmqpvka7+8YxWB63WfvcZu
HaMBiGbKUd3bvmKyXN1kCROKb4PhqPIyJwQkMTLap9X+KfI9BmOR8TfqPIDuezoW1NVfgGCSumIR
ZGclCh2VHm5JaW77WxaursEAyBVm4GEtRE5L5NSwRFcBTyyjiiu/+WYQ9lgj0fgH7HH5hIvTGgk6
8woZ7aKw96X5IbpuhY6+SXaaZhN+AU9/9uEY7kG76ay11Ng8qJjg7kGz43oyhYrDeZHrJ3FgU6FM
wCLiwMKS9ueq2mrSXTHOBmqE/BIx/NA9JvjhLRe+yXDqo4evOHLhkNrsr9lAErLL6B+gFenBD28D
+4+oOAPjVAMRSON/JeFSvNOXLMY7VQTNTZrvCMNtoQnzHqnTkxDpQnFFw+6q1VpGmxyf4vhgIcKL
kdQFpaPNkgqNBWMuji+oZ+vONpML2X5cACkldeNqoLRAU64mspfZ/UNeDAIyRAfNTfKLhopLVxpP
9G4mmF/i2wUACbZbS5IsJeD5cM+A0HDD7LtJd4p2j4jSqE69tDeUnSljwnVigKWM26Jxg/rM3JPp
p96vBJv2LN9U6prmVpqujIDYgqiSB+sudSvNOQaM3TY5pSpFzhax5TA82E0jk7d3Tsp7RuXc1QAu
pcYWC2bpyFgLYYc1OUzBWnmrl3dImFJEQzBS/8wDwBfgh6atK4E3d5fhrp5uwBhgQMinzvi05Duj
IL/YUSSyqET9HxBAn9hU+qO0F45mgDm74YIppPjxdzhStliyFUQ19spG81/VSJjsMoQIXIFP4TWP
QdE5rTCKgnel0RIx8BpxIlsC8gmwmpoV8qq3QvumEYvLh9E+BYnFhc23OnfUpM8Eyb1yG0tIfeLc
DwJsMbsMdumbS6ixAAe22krhVkVw6EsbTd5F0HLKaS+xb6TifcJF09sSvfk7fYvt/EnVoGwD4JX8
x643czmhSQjKpZOgzrSvgtodLECrN6GMa2HOY2WnHLXFCFB8UkYnPOCOWYtrj7Bl755Y9847Wmzk
GGp/+pJrAVaN8k0hKmdyoWjy6egUNmxLB5m26jXaOlkQeKb4xtKKGGglv5K+zqVboFOiXfH6m5R3
ETmE8FMnz9G8aR9Mh81Vq6yYfWXpngXX+oZ9lcOyVGFE5NGtQPswtqdUmYs8VJfS4Cjk+bGnt3hv
6f2rEfayeqslF0R0ThZgHIQoDVsgnARUsUXoh5cVg9bZ+yK8h80FHEyx1j5CCG/flMc4t+EfMRey
aldMZZgKLxw1vAqx720KXj0b1+wDoUofk3GPir2l3zXjLjYXwbyPPFMD4ySAMxTJfwOiEeUvnLc6
fidyJbDvNuZdGBw8SiuDkGtMlfZ5T5Iw+rtETc91FpEJ6K20rIQCsBOVdWM9VPlVBX/aHEhB7uCQ
fA3VZzUnZyerFKl1UhWI2fQ1viCH2rqGI3pS+cfHk6nUi50pfpTxX1Dg1jKkx2ze6CeuELlZD3H6
EDWSYSxMjhImyEDxsIASIbNFHrbE3yuGEenrxVmKcA+0Nk8fS2L1W+/uZQ2YVQVEnZL66gdz84Xo
3WLQK9LGcd2Yj9R7JuZvV4hQwJkWUvXK2lUJoDtxUioNXsDKvqGFkSptZakZVfT4wT2XHUzbOA2X
MSR9RfuTYSSNsMzSyPU9HBbcsryG1XufJwsZp77CwDtJ+8lJ4hPwLogjdi1eCCl0FJlMloPtyDnY
QkoSmpVqjFtYx8VoMB/71cJDDvEiZtDSkl/Q0iho1CK1I00rrTmGGh5G5G/HqBMbDZNaEnsZnQHJ
gZRp76JFv5bqjmEZdJ/GMVYDCbq8cvBQPYTWtq1MtGWdt2T42cOfou4TjY9qcIqhhA6eu6Bs67aF
YOGBeuKgUOPgFavF7HFCaybewjz6EDLHKO5dfiZ91u8hiWChOcJxI7JcMjkdAsbF7G814TUa8WiD
jqIa074iEQBDuWCR5fo0IaCOgZ2VGjZj/iqz0vMwZZi9OapwMqB8zrYSCkQjBvWGz5YYyddGgwTg
e8T+GbYxt/gcYEmy3NQH9hQwJoY0Fg+uBR1khATWekzz23IZoETsgVijvl3KQbyL+vy9JCkmhZfS
SJsOQsWU0Biq7bXVjYWBI4k3cysqkuozAQW9L1yxltJxJG4AOXWrhTiBYMfTkk+FTkJIuMJMYfoe
+GuB8ZOPwteP4u/KyB6xIJ38CVWRl3xV0PwzVaCOqS69MdzDVllniX9CszsIyVVUp6s4dHtpovNs
urUVfkUCi6LQBq9cQ9STwCOa5GKl6c3VVzbtVP5NBpf9VAYfEt6Bb6kcnPJLkGt3RQNPZoGK20uS
ZYc8sGYWMOf5NLCn0hVR3CWT5YwhTO8Q6Lo117VOCFplMWaokP6VF6VSD1FOU96fs9baDpG000vk
/2JG8jzGEaP/jCZ/75fGTsfHYRSGy4Sbe2vlK4MlX4s6J+BI80yF+SHaqtddW0E8Jbc4E6+a5L2r
crcZgu5c1tKn5qffvJ/5MO2Zhw7KLvCCV1ZkJ2vMLkMnHYo+OhQ45OiwCDM0sFbc7qc0oXT2FkaF
k0terBXDevRDsq+Uft2YHk1ZfIuU5BGNSL3hRHpizSwADW4YHtSuR8/aHjqz2BtVvhxLTB5xhMu9
Td5gutaC+Uf+VR3R6CP7FBODS7tbqXoD/ZeUyTZQvip17sqgQeR9vq4ZXSli4mBEyIrTlPGale7T
V9NvXc53ZpdfNGUfxN4xl7Q/xcT9TRJIcfArV6Mg8AoObdRdg2Ra1WJ2oaCUFOVDNBiXMFXPWSld
86Ry8sCl2HcaU15FtehaAVaPQ2+bg/o7jRgvDsm6yNG5mP0Vw4x3XY/+lC+h150MOCfO0us0Khfy
0i+SBH7exse0zmw9gucVac6UVS+rr46eAHYT56uYgZtP7YpHYj+bpTHNlkiEkOMtDkQ05sPBYiyr
qfN0uXWlkYi+iTivjJGYkK2z0Fx1cWTPlmlVH8MboDyIWjsUe9poyDzq6M63LRIfVEBNh8ckKvci
UXcF1DcD18BsgFIgWZRSvoOBmTPBKVFqbQUwFMnhydTivSwCmsa0iEV9Stt2HWf+OmnfkzjYRaPO
SW8wVNPkZUQt6Zn+OkuTdRieNb8Dss1JE5+mp+yHQEnoz5cKThK42pMZSz5xvkQ8oho2+X34qMBE
g90UKTasHyXYWileTTP5aOZT0QAwNgPuSKFjLfmNyXiuW4AfMlHFzITNo3AsPoyFPCyIBecbA0pT
vubd6oQFAB6BrrCidAvp3IpkWF4vbt68V/NAXXS4xn1squ/Bs8EVbtbfWNi9h2516kg4JN/rZm7q
R/0Q/6ITnB98dTwc8mdqCUN1SPOW0/9qO21nbIFQGORdNbfcdKfhJ3X/yT2IpOGmAFn+23ig0Kc0
narWoEDhBQ5W2Cy9T4hyC9g7G4CdRW33C9b9BXPA4/zz/NP8M44ZC17Fvl90S1bMRbPEKGOJ2HsB
l+WNweoCRMLRDyY/W26/EFzLxVyK31dLTK65V7UzYDIVu3EBprZkGXWV5/z7r2GJpnoJCZpkJEbi
PPgc7aQ5jCjlV3aLTtr3zKR/wmFDVD7+oSKHm+59Mg6AG8eYGKYv24OGx0bylv8138XsszETm+FU
0xNDrmY2zReaPOk5C/O43N6gMdFpQ5bjDzqupYg3qfwg6sAQin7AMtE56bDz6Rj6h3/JXxCgIBnj
1LXjaDQSWrRv4ygcCW3AxRouT7YD/+cR4EP/hZf6wJncX0pIZpB7ux/G0SK8o+rWv4Yb0E/9OR7y
s0hoiPWen2mCu1O35pbmTE2axQDw0rMfUgBpjm7dEVIEHyoZQt0V6sRX8YOTIsL5/zMqvyd4+w8y
qIi5/PNW3momOb0gOhpO6rYHhvgQ3rSZU8k8wnyVZ/XenHilwCM8GTwRisOb5sSX9AIedLAcbxO6
w05zup3jQWfqdu2jt/UNYLutLAtHQXs8vcMpjpbog11ERnt0Lytqh227F1GL/C8BgzwHkQ7a4KxQ
gmxrbYOnQYQNRSmzCaqXWY8s3mNb27Z3+HB8aV+ttqyOLETXAimSggx4jmKCjzOret/JJyB0Rdmp
9njIeG5zDb6Z3oFSIP3m55TAx/N4h1sKlZbOQ/2db1ydsp+QrLy56oDiQnoC78wcbgjlFAdfIkuJ
veAvw5zr9YK8QZuIuAtmlbdBuQmRHFnnH/0zjEi6J06fI+cQMDaGWyzy3+ht5WAR6vMZ1T35ybhu
zU/wCfjvytH7lL6lJ+5vM+GfSfFZOlJfQDEfpNmQBM4ovtxcjxqfzKXdtlsR4/5+5urz+6RfSP94
+1hiwOEfPryXWL+4p343B+jz0g//sNINZG78o88X3//+AgeVBy6+Jyh8DOTIWAH++FSLBVdG8a1c
M2vmxTOGi/+ErXxXdnQ/p4QQo+pHf7BSzFQifeacJfO50R6oGr1ZQEEkK1I4Trzhn3gOMSBvav6Q
SY/5K19Q0Og70NpxG0i0qIIRWTDGIdAXRQ03hvbGezk/joqKb879RIAtvnjC5me6QTQVvug3ZlY5
2oQrpwkIL1T2b6ZYaMW1XXPq0CvFW9Wes3eg9hFnN2eUdEcUTfyt4Seuq73+65OmpD4giTMWYhFt
iRWZ1gVkP+JGyIIY1gh3Lu0FmmkFr7+YNXnFD4fEcPCHj7+VV7CF+HfOc+Mr+VCHZXtmoebJTvWF
w24YgnN9B08GxXvrHTY5bsv/glHk3+HKSowY8SHuWXnB3jQYzgNywpnFrjHCpXCHHNByZU/r6ofM
vY/5v/4zdeuD8cxOkMjMP553TpVKL7xzcxrjqzjxaDIKrvaAxQef0iuELvUBCx7VIxdbgo0KaECo
Jisxwg+9DTZSE9HCbIMeB8Qco6xI3kch2zg2nEyENBMUutQuqsqIw0rtUI3RmKaMjSVHi4Ul1GpM
r1epT8NuYDxcUPVzF0FOtwWduTaMawsMypqVHWa9DiqP7M3ZFgec1vCPNd46jVzZXW6cp1bcaJNE
OLW5aXzZKRSfI0GtsDSYCWv9tvA+1X9+X/lBjoLTBE6cS+jvCGgYfADVgVKhlxcTYbj1RrAuUTIs
DN3OzFVioAfGenQYWbM9j3Fss5XV2p3U1mlUn6FRuzIIiNXMj0wsd7XRr9XUQL1crauG2Q0f3Ixy
+8UFYr7C4LUdV2Ev3ftUWQdS+xgE673GH7BQZppevivIzzCEYRE1yp0a+6lM3XsZDo/EU3F804+N
z6zZeE+m7oSR2D2Ue9qMut6hVgzEzPHTrwAP8AC3yATiZeRiRIh5cYrEDS+SxsJqDO87NKyzdVmS
z2uNVrm9ykYE1yOGUOHdBABAqwuQxJ8saw9YG2jjGcwTy94I1NbfS43bhEzFmIubipu3txT7M1MP
toGGShkTz0kZdn0cnw09EDGQYqsLzqn5LNv4oYb9CsACx5FgaO91Un/rerBsdcE1+MBxxd01m7o1
mNvxPnWAzUF5N3Xjauj9tVYNJM77NFFW1dCtkyZ+N0do0SRaQIccm4fEWS9L55BeX2a9N3QWEh+l
B5Vgi7GMWWMgXbE6tvuwsNyhlx0vk7eW1b/7CrFiqX9IUnoeEi6a0vGI0TUnp2w8jMXdQBcPGP3i
Mihvg0xmmxHPUoJBYZak7/WIugxpjVxCsmTsTgyavGBPRgiC3wgaFHyW8bqUzFkpApDGTEn/xViA
cSPoI3sJfqDcvP+cyVKsBm9wKsHhyJyiS+CvkL/n4RDmAwxpGVChB3RMrIQ69C0u0glBYeq2wA1m
IHWUMN/IhoiNKQkyhsqcw4fxs+M5p5hROLDNXFZ24pLvOSLOA56FYnIutAsHZj1qC8Q4IFMDBHQW
AsyvGmDl5QDDW1slJPwMGytzeXYoU+g14Ocyq0OygbknDXaUu2DyzAlrMFy0bRrhtYtqq56QxKOz
A66ZqoWnLFOKOtSWxQpQn/97who1CGbkXmvzV9yPoXvCv0cjoIE/vonoDaSlRJXoLwUYCwXmGbZi
LFTI8WTiAopZUMKgPS/AVxHxlZTgPxkHxWiViU2FMAHlwPyUPcuCuEi+1A8UHMBQdMomu8NjOmh7
mC58FC0GEW8ZphrfFrvpdToLd38nnaWzsU8poq740N6Vff2hsNmQyjTfNX2OR2WvnLvN+C3sW3RX
JxGJJRSbi803ZEw8hr/kIR/BnqDz/QmfFWAx8AgTp0ONvusKeBq9/FvH02LY/SfDpcbQEgMKjmZ+
2vEpUwY+1O/xyZ3S3c68Bi/5OB7la1BAHWwoLoz3Fi+ZlNzCfB/AgHvLriijNISD4745kc9L9lX/
QNSpfVNi8G+1QxMQP6RnO5LuJp6R7HUS07vZFWRWk9zCLwWoC230b/2evzNze5/1cczXEb/chJ95
DPiFdK50y63xQ1nAkPyU7JO9f/SPyT66KyfjNpykn/ALXRxfcGz9LzB5/53r0P+SP/FKK1MsyHne
NxQv4R+IYjAXFs3T+9QoRoyFdsWMpOeA/gWVcaStHVA/ndW5En6x79O3QMCa6wHSll/QUkntCOYU
N1Lopm/0Dh5i1QS/+blIh877mJn9xY0gpA2a3IreDveu+f6MA0UUiRiCpss5+uafdoXqG34oin3q
EtA11CyzH8mFIj69mH/1gfTqecOEWwcDlqkdesaeCmiB0KO/eA+UQVf25ASLNKbS4ZK+khl1QLvG
s1YEaM+zSvWVhTZMIkbQPAjDsnnmw0TpxjgHQgOsWPlBxjKlOz0j023aCuj3hPakf8Os+uT9QERJ
eUjoE18t+OqCXkF6Qsn/Z8gUXD1tpv291Uq9STrNDbL8GOneuxEyVlcFfH21m9Kj6Cnz3VBXm6FI
l79R60hY4fkywBZdPokamto/cR11VbCDqgbRN0D7oXNZWu+0TQ4ZMFsNifAxpziMSX0OY5gvuCzB
eKwwdRON7pwVyBLgHQapdfuPpfNaVlTbwvATUUUQgVtgksw53FjqMiAiGEDw6c83e5+q3b1Xd6+l
SJhzjD+NTrt9ZqvmxhpY5dSwN0yTzuryQnAKUq/vzLVl0CTk9rBRoVJ1G/Rf2KaK5qwTFea197Zt
rEmP8pzd7tufRWJk9iOVVYqev8m1U68s5znYdRy0cdelo48ytKlN+Rp1W/vwePeUp+pgOLWHN5u0
7O41UTpEMpvIDK1LojU9Sq3qvbhBMT1ulIgEjtWYO5+3x0gHu6tIqmyc+H1L0jtDIz7a5JXvxrWy
Ub7XRbbncrRyll6zpnMDOB48Yhy41kyZlX0GWIbGW3AZ+5T74W6CNUVeP9xt89yl5AoO9xGFsvcM
X7Mn0Rl4yxhYfA/Qxwi8iAsihcftAGydxWVZCfNIZlBre1ogLSLkev6xrBXhZ8VSTHYSsLarrVDN
YoLG2pUvflF9eJCr690OMCXVxhTtxhFEDz+8i4D6NIUcMwe91dsFIBmEX8a8WvSJykMdWeIV5WEn
tuMOvTgsB/VhiMLaT8UvKjxz5RA7xrLS+Jfp9Y9lUDS+2acdcnjYtIBXD3i4ltf4IZcf2fqRky1a
D5rCxRzB91+G7Lz023KMk3uQQ/owJuFUGjkzwHMXGfhsl0bXuLv4HL/04aQTEbkv+Dh8ZY7qIwbk
7oONgnhRFhbi7YLugIb9snyeyd52yzWATUgnz+lGWS6q5RZnUTr9BSXyTrotWlNCJY64kdfK6DpX
jtA/HCfjBN2Dw2Fi6pdXDrDC9pgEuWT9efLwmwEs7C7ZyguYI18PCwRcOHGWWC1QGwgcS65C46N7
+Jxojn+8zy/4Qcwsd+F7aYeErWlQUo0f5FOVH7ETzTcCg1+Ir8hkhHBgCOQlQh8kQL3Xv+AxNwIO
kZeCOox+AVY7TsfSOXZD6YLaJTKZCTRc6kt6zwlrE062zp5omE0Vdr1MfMMnvQnRPVyWZt71LhGS
JTTbGkgb6VI0HGWQJ+AGK7NH/kdXlhJERuCjm+rjzDO5a75jZCHhk7rDPZKH61HWe/SO3jVACiKe
HjWqxcXchV9RB52wGSGsGjIr53iNqXjQbREfxi+kXV6VSFmox0Zk4vMIrv3uwpg7/d9fy0EmFbO+
SFXlJ5a4D9kT1kAwOCJcktLZREPOUMRwLXKoeLLm5XxdxiyNKigLPaK80OZb7Frv1Wc6bMgoPV4B
ddVMTi4VH+TK/m7AxJcZzInIljLSQE/k/VrG8nIhZsY5CNLCPBmYJfLizfUu7J5J+phydeo+YN6N
RR2fLmvxJ2E9++iunWAOTKf4RN5LFAvQQDyieoIFr0HILq7jy5RdRfeyfQOKhbQyqS9hvudV2KJ1
uXAw4Qr9N75+/gxocJFgg3XEuqUF7ETsBmxbjBfed5b3cfn27ZASjXmOBHaJr3jub/MBI0HVCK4I
xbYqVGIJdMxaR0L7QootTtp3CRFa7FV0I4LLE9DUyEeKeZ8Zw9GZUpv7+EcAJDhlzcu/DO0BEY0Q
f2w7jHg9A62/1s7ISfuVIHA2BbYRjfT/M9hiCdRHOOy2G6qd4NvK2XaoxFXHt/wXll9BiMAzqqKu
+JmeMrfmO1GIHS2Ei6nz4RXiQ9gNcUDUovPdNbD8LyoL39lUq3T2qvxmkPpvUvnHuV8uGDW2gCWi
IMCXHjrzNLigTV8RF/q69cgYBglk+UP0iHFGJjXw3N0lGqguyzFKLNH1OnoIX4U/qnZZCua4W5og
2xNviDeNqsKZSUpIqAlqGgbhscgRhkaSBeNjOW/GK/plwbOUBY2yI0kheRx3ta/0brEERNisua+I
a1je5/eYmkU9t1wgZbabPPrdEFyek3vMl3r4Fr8RXo03yfLIM4XFqndZOjO8IlwRDoMsELnaacef
VC4IFHDc7Tht3oLl8sy+z0X5Ctr6dihXBNYqc41L5zFm3aDq0UU2LedacO94NSBLIJPUwOvQuZCe
psbgA8wApT7iL3moqiXoE9/33qviw02BNbDuU753A5DKaql/fZiDPkxgH8YZHSqO5r79gnzy2I5e
MbAn9w0rPy5TDKcWWOTxHrehOevsuPcaTrTBIAigM4bz8pxKByUKl6/A00Z6HAgJdXLAX2Me3oXX
OXejjSOShRAIFRtoQrYOH42PMrffZoJaIdRsjWrzdSwbUsVe3T6TqF7W5eua987iVxbzNGtgNNCg
dglibdK4ckTatr5DMFnhwP5q115hKMzW+IHf2jAITBT7ZjPlyupffLePe2eqlnnc6pucETifdtf7
V2BQyTXddGV01N7dZsKXsnJyqSdrXcU2Rup3d3oq6vr+UKdf4zrM8YObXfLiUHi877R872qcGc7k
UyqDd/adfXcGFqSfns51Q++3N3VcqlXwLRuPLDRK51YiXam+VqxtqjrrUsfhcie44/6sei0K4H+c
T2ERTm6S02D8iHX9LjWFaNsLRaZjKPPb2zmUcH/K66hrvy0a75TQ3RzEuxAtOpyPimLCeCTKj+Ep
ZhOqeqfX7NAwXjTRub4HxS8dlSxLFEV6W7ld5Tr8Eg1uIo/ZMQ308Rz/XgRtPJ6fntnm045iD97O
Y/hT6VzTio6c7+Xq+0TnzcuRHA1OkiW/kybJCHFp3efhZdyQh/Y4eRNMPaGTdXrGIaPKAIPF44Ki
hQxNp/cMy6DYdk7W4Vn26Vx/hAgxjDYiCRouChNeE5kHDKxUIYy8AueiWqBPDs012zomTHYOnWoF
OLwjyjEDaYnJYL8v57RMKCR8XgtUugVPZ5RR3woav+uRYwpkl/NnFW0Ii4jYsUNfyaBMow9VzqUH
qhjcx3JDNfvM8g7QHUc1JZQlHPE5yEIqC+vIIWGGwurgCEq1DWQTZncSRge7+BNphY/HugjNFXmc
YZrIEsxgqDAJVg4n4R6YZGjSsnPSWApj49BExJr6uMAJelw8/IyzgwU8YK4TrQMeIRY7TFpjwIac
B8xnCG/cXbJdABJ+Rs2MR7GD415+GKRZ4/oPv15SBoSRhgx2QoGJdy8PafINGvmLm4Z5+Di8DuTt
97QVc2zkp1NE7qEQElmYnfC9RJdtN75cozS8BdmJ8Il0QvqSKAapKLbyggBfEhzKNYuK0IjwY512
f4RxpcLg8tG9EqM0kseLGdpi5hmjHrh8nHkuFvrzN0nV3CVVeA8KJKdgu9ixic1uPJUrAyPBSjUt
+Rz13Ky918haUU6H1oETRMIODvkqrMf4+rMeIfh8WoGfMfpy0yCP8ImLMVzeR54NXipz/AelWBW+
ueWIT92BLwvE4fw25LRpfkE8kosrBy7EPmuBLLy6Sbtnd5U1MGvzm/ZqRInH3n3dGDlWPRgRm5yk
l8x6Y+WkliOCWRyM/mPT7mElKD4Igqk99ckoZNoQFRElY24gsdo9aRjNvwG+OCaYIXQwS/8tj60O
7sEuLraMFqxwKiBRoRKophe59+dRy6QvhPkuuuzuLSxODSRLtsATEMFwWKXo+qRFEOBN4Bu9elhx
TXsw8sCeJJkf7BhIKF2g4s0SI3qGuU7+bBNp79nrmdDoYdTCD/ZewKtbhHBSZBtrcqJJumMHYH/S
QlmMfTGku7d+cVYnhcwKYq4DrkcKVLfUfPp2bJrAEPbiKYAUiO8hBQM5KFjMXejb1gMzoPAP4O+/
IdQEcysCbWyjFEBbQXHIxOLC1we2wJUNpMC53QliTxmdi2DrE6SQAig1BJ5bZptuGEYrGG3K5V3l
h9/YHDu+NiZJ3q5wbPpP/OBAqycG0QoQZSs24x2zQ1wjplYBt4L/C+AoN89ILRJKjOnOq6I2tPzr
1+OQ4U6I6MaLMAeu5rPJSFU9ZBYhPtSLwGUlJ+H4+J2YYiJ+NG/CQiBUBQVlEXFBpa/4xpjK9wN2
hmQy/M24uOsXFi2/2ZCbSXTQUZ3C57CZcDwAop7l/zYpvo8wJaiEAJfxM6LEMn32u96bPpG16ggG
ZEIgD7pI4brCDDAofOY3hgwiGI14pjBf8p++ly0LtzSaP4KTwmbOA9jMeQxKhj1AabYyYECT/sZf
QMnbDfF4dEPyF86AMyGWvOUbHfDclKryIYM07/3nFGLY+gUMK4VdHMFeNBFgI2k+LGCaGRaLG6Ey
rBtSQ8BERbxDMETluJyzZPNU7bVvkLVUMTxzjDsJNJ8al+2KVZsISf1D/clR0HBZ/scOSXC690kd
f6EkvnHl9fDlgyyRKDFg2PGaf+lKpxsz97gQYTPuTik2DeQbbnpwfFvcQ6rSsTPPdh4zD4T1R27E
jmq1bkLjS31areT3XJmJOE2JZo+uC2g1bXMNmVXDC5YfeRdQxo7lXSy4O5Dv0rcxdI3STBRTupTp
nWf759az+8VHpW0nWdSKOq5Szw4Nps66D8On90e43O0kcvA4qvoeqSKt+H0EHg1BAZUac3K0EL7n
S0qt27iienoTSwoEFOrS+AwWe4Y8e/RZgmi92a5+ATIq1P4OHRmJMxjf7kpSZYlFasP+BdpFhN0r
uHMMVkxBfy1GD0bksHA5oWUdb89RTcwvkgOSiXUyZBl38RzhSqJ+tGGLISBMsjCSb0ruEANwnsQT
TYzdAqzIXN9qGl0FX65XWT0YHPeObJ9BsPBoGWWLIwiQPKErZ/6J/Y1Yp1nTrzDwLE2XBdmIAMiA
y52/Xycsuv2WccxD/vx7D9XOWN/cyHY75JeI+Up/ZMcZ8W1lmFvi26Sz3scf9tl5+ga/K7FD3OHp
UqLUqzuAEQFVDJZFKUYyBs7pqzG9Sy5ys3M8hDIhPKdqDckwe9IsdieU8kTb6xNkaJwlO+9pyrZ5
bEg6S/fWjrBFZtQsccoTlUHAz07bdCa/dFE6+xs9oux4aQfevxjD5tJCKyQjfeyuzwRUqKzuAuiC
9YIxA4YaVExYRgo/a7RzVUJRjW1nxfhK4jvIJyaUDB0POqWgnZR26GDQs/hV0OIzb+2fdLPLVJ7a
GdlwRL+4+kx3xRj5PqHt3ReD3qOKfohC/IYmO6rxjqQrhgTwoKBm2gnU/qa2xPtK+oSaJV9nmKvx
u0Mr+zlgujWM84fpZVn0w6eIY/nFROERSv27DfM9SBsieCXWmeN2uwU709dYz9gfEOM5Aeap8pmw
aTA0B+qh+fV/RZx2V4TjWWPFmd/avwdDz9VsiOuV2VbPZvKldtMD8xnqdfzBTPKYVvh3372d1uvc
wgyFIpAUZhSoEISKL3jKHoaSF4uYLRCnsDGTyn83BfZsA2EP6nTHc9AKMOoBowzpz09h42NovNct
kGlSX2FF/Nz3F0LGYMT4GoOcGcMGUzj+xY4R9oUN2BY1toMyIskE5yOxA2XkQLX9sVzxX/kHsMsD
biho/TE/S9MdtLNKGZ9BpPwLtT/hLeroATk5lK41wz+YFaQQ3EmQGKWc8YgLJdLoetlaCo9tG5br
dmyH5I9JYQMBtwtninQaFSQhbSmDRMC2ioBMnt9B+6EWiqydr/x8grHQrwPpwDIhWiWOCGdA/Wcv
FaYc/gE48ySjWoBIJoFJI0OTNLlqCqP82igs7vuO432n8gc39rKEGCawwex4HbFbQotvm1k7rEdQ
0AwQoAQj1T7pnDBhdE4o5uGzuidpy8dM9WZRdMnmvtGo/wuW+tWyuOL9OSIw8TeiFjBwyutmR2ii
Sg7lewjbTe006y5ZamDNOieuAi/AdASwcjpSKEVQE/VfMDhf4wcGEwGpoD0Bs2kHaSTL4M/oe4KG
JSUK5/mbfKITQRS32T+1CZZV9CLwy+tqWAAUMvSHVQYBElspJRCDUL5UR3SjPhmB0I0vODGQPKy1
+CNhAT0lC/A6qgmjnQDkGYLpQEuR6gvzDY0Aitf5b+HX+hCi9h4BILGfMvgTMQT9OwAVmY61z29y
U4WqII37LhOS6vnn77am7MUhcDtyL6URQouxhEnLed1HZwN4NEX4BlREvNHoasfoopBCLLmkISTC
Ud/+jrc+btnZLb7HOgAPxQkES7ZEdUncl7esg+5WR0XCbFjGPQVfCrIeUQcO3s3P8XL+BOYHWxVa
K/0up3qoWwal8MlZ2hwYxcluYKAu83BzL7RRG16WlF3kkeWvaRGx91GaMTUzqjeGe9aHYFCkEwoc
ZUNnzmX0cJsC61Hdhd0B1Y88GmTrIwonw7VGIMUup3SA1jVQ2dGw5AwBbq4bQFYzAHRF+WXNrqgX
3evYkmeOZH4QwepsjZCAXYY1yjrgLMclsp6/lwU1VOG4wTNnhw8QN1BBGfJYBwgVKGdA6dkf5T+y
egEsIiT2qGQf/XyJPwxUcogMjKLBcnEjtZKV6vI13/nzTPBYeKHDY3xwQCG/ImBnAvCU3wrBHEsk
ZPZiGybKVcbmy6ORyrUyBmj5V039KPj5bk7AH1UuF0cPncpdmjMl+iaszBd0GzEn35w9+t9EHsYa
P4+7hNPkPDEgEsE1HxK5a0hF9kAPJw/ZGcm7cruW96eegHGO+ECc0lGbPFveog60yoVIGsCV/YIt
y1uC5VqbP/9ly5NNrRB5S8UiRV3Ug9WwXWq+ExB9KecU8LQ2/aeEh4AB6WDIRGSoQQJbibwCoRdS
GAkzEVUjgDB/nCMC47k9IUT6DPkd/YJiWewPGgIw2up/bTtpvVKn8wjQDtD5kzZGk0e/4SFEhr7X
/v/nz8zwfxynpA1AhKhbAk48rLSXRqxUxGrRzxHetvnBPjTzXfKd4koYMOaCvTNSeJL4XggHVjos
+8t0ytP3XpIYtk+nrzk/6l0STHJwceT6u9DwtruLGR7hNQQtegRxM5Fl8FrlIWg4z2VDcwxNT5/u
3eH1VxcX9yFCTDff0r5BVP+Lai5h/Q/EuskP9wiuR1ZhDud7Iut1YNYBnsVrwKzbNECRPiUONryA
OjTk8a0kqN5VwNU/P18ZXpL8xIsDIuz+YDEhoq2Hf3z0bpbbjsDlh5fQGn7IaqUeHJdXgHrWySNG
yjIyp7SRX/fIxKWxSsk7vGNsO2uTxvsG78D+ePee4tlxzScgM0HwhpEy5DNiq5sVCySvfNSCD8sG
w0cght931jx3Q8xYewWG4BHAPdOxIyMQYJURFgmuXTXIBZPkF4+AlkJmSB6qAWzR4UQ4hZ9N6Dm8
J5HQfnOgi6Q5W7CTA388gT6oYkckB3ITPD1OFG+PNu95oo0OKC4H5OlKkR5aiTy8JOSMNtFtZm8u
gsOdyJ+RP5lCRDCimfxPxl7hAZW30jsk+Z2dm3Zjcknwyfo3TH2eATBP7d2F2gHcRy3ny5UGplDe
kk/vIC8cHOiCF3Cfi9z7Rbv43+nBUzrOBrUL+OEpXhraMdjj6jKwYxvfNOBN7o4V754yJ9C7MiRe
Qf5gehpyNXJAXz2GUKMlBqaG6+AckmJKxQ+1TE5x5pWRSmPimdNHryYvySZY0+3ghiRAXGIuVx+c
PoEPCKAggAaDLGSSurrZ9bXpkdxNhZsnDeneia6PT0hbhTL8RPYcLtujzuV1/r2C++khi6BcvgWE
EVySU9ODOx4XIRGJE7P38Av6BNAjBlX57aAMQGieCeWchI3x4y7BORL4CdqMBriJJz78UEr8ZLIF
thQaBXpJAlLGqJORz3kyx6Ij3lOzz/luh0jlzD5Q/F5fkpwP0i7uc9YMkGYj2DosbGyJUDFDEvB8
KCVumQSYBpgDOOHLbcXVBJ5IrsF7AW7GgwdqxdLtmz0QG2EeDtaKn4HUPR2owmDowcgcoBRzvWXR
BDSvmBN1YZAJGTNj2YEBrMe8u550k1efdAUkuN5jbP88HJxnuUMo7L5Qd3B/fOqWG4aVNR2m0+c/
xAfHOTXMoaWTZpOGmsr4B3KUXESCrDyHB+N2OBxuSpYP8Vw0QJ35CbCT2TshACeTe6gDuQNiTJ9T
5RowYPaAxCW0ptQDHlcTIyzwy80z+NIgtDV2PEa2Hy6LekWgbz4gdZ5RQv51BtJzuPmNVBORYsqK
InPwG/kg8nhC1WHRZYlBdAtlzALnMrqIZ5gvKC35baMMAfsIUfS4UQv/VYbceH1iPsePHp5cqb5Z
HjEoB8qA6FUYRpdbU6hrNTCTDQUvJ/LpbaxwhRHvHmiP3gco6BXfGXiqJRoTQmFk0LssjPA3RDbV
t4T8xfMC7B+Dl0Z1j4QsUEIOeQVyuSjwnW4YhBRLsFHexIwm4hmd5iGrss2YJLkAvnoMm/vDJCVU
4FR6S5ZhPs0nYgBM1PH5f1j35LmQ6t7w595GYKej54Aln34Tx0d7iWtdKHSF5HskiFYfkBCmdyll
/c7vlKUkkiC9kSUs1mWC/zNGkfa+dWSWYRc4IiUWwgM7s29kcsK+PnwS6bkd2EHBlinL4XHLOUWr
zGj24eIEKO0acoPYxzHsPoQHrBxMG7Q0iY3wRtCFb0mAWA5xOK45ol5kkNscWbGekALFdgrkKF8U
4qeY2on5jrhvYZHXUob9A5NG7aKeVY1AMT/bVxzALe5CBdYVxGMZQwPBp5B7IaS0FdUKUkIg0l/0
2ug8sUg1gG0IvZQJ/ejLEHLmctoK+urvgniHDmQyEiT28kzuviCSDJpCv/39ClqBx+i7+JCeTEtF
a0Hzx8N5aIdwXYNMkOcP1k2QTPCgk8Iea/rtMBeZ6J6Y+kcYLt/Nb6CzKLRfM9ot0bwBbZvVA1vE
CpexBL/f/2jteqQu/jsECYn/ImR4EkS/qv6NHYtEHrmKZdt3WHB8yKcgtUUZIAz3DdkDQj44PZBz
VA05ZQQW7ScHlIvv4h0iH94SrxXUMyPCKIHc4YYxIsy3YBYp38X9nXnvCe/AsBVE7XwYzgY/zfxF
RzTdkEqe96Nd5KDUNmSMtPpF+Ea4SY9ezWEoG/kI2Btsieub1Bo0yEV0mWBEY7SPju2DFHTc/ywb
kPSMuCCkBRf/i9ZQoPtnJgWieAoOcDVe5se76aSzEouLbvOjCTBNVg9Mjid2CI3dtRTFrfd4zdTH
1CImpJmQUaNjGPr08F1aT9EyAdtEGxqQrS0TNEk+v4/NfGKbw+YVFl+SRXweGWDiguExRV8rxb2I
clvgWckjAghqPFZPaVmRcWA05AXeWuA6P20SypNWxUIapx+5FyLZ44iUZ/jl4sHqmKTsyU9558eR
xH5JVotlvJDtat0QmN/eE7yX8/R8kk5yUfDzDElUy7IYPhPTa2H7pEMq68fTt2yZM4568lXilfeu
94HVEi/rUQiRWCtFiipTKRHHsqaVWA/TEOR8YU6/N8ET/N00UNb3sKQ4o0szxjYUyyZfX1dpX0UP
6CyorJwBG7YxuITdP1iwfBf9pimVAFHYjNDuX0KbW5pN++Ed1bGNjMi/hN8v0prbzQMy8p4PD7Zr
yP942jl6qoKK5JKZGqf9+kVMGMscM0xx9ohiXQXm9iWuPNiTjvtpXbj39TtACRdU6xWkptRKIhuk
1w1X3+NLvNefl3v8Btbkc/Xu7sriN3Xk7I9yUTV6rClhQTl2SS4JYSoh22flpwmW2d3mSj/PpDhc
vGSMczUObBZUW/ztiYSWwFbc5pCfuKWmVA8wP4PdmDJVFsg2lRijTySWYXrZoDPG20lCODhFh5Dy
U3ezY2d6wl3JLexx6I6pKjkHlJ4MlsOsNXsPbhRcjINicZYoTAwG2p7ecpH+1wtQZ3JMWcbxpglL
D0vAgWhoOVmujhS+5YH3HAXB4Qn/9B7g+Uh+kZSloNP6F3HOR30cFDQsPLF8DrcTH18RVwiLATcS
VVHn7zKwpg27DzfNkaItQpm6C26HbqyTiYaEAdgCstTbzQnKktdtSPROGV2rIKO8zkMKehg89mto
+KEluAHUmTZ09qVwFmjSFtTrDL8B1HCdLWQNMdzu3SVD2m3/Po6fcp4qj60RUJUNNjTo0l2CBkN7
pAY8WKKAWxrpjCYdqzPuBvrDTvBjhLlL+agsbyvHM4b4R3l3NhLcD3QsNsgJLc2FvOFrgBkGR6zk
3wiejvBgBKTf8MKcJbnzHy6skx5J8MgluAvIpW6I+yMojbaMYAz5V2y4gvPjXWeUluPuWJ549tUD
Semy2pTl5WWhMFGZe+4TsfRAdI5NTPuMvbBjBv2QyjQ9dmOL5UKSTiW7M8U+3YusSlGuUet/VjgJ
mI8RnT4rSqTQOLDFEP5wIWgnIHmVQaNUpq9NweWV9Z8mSTxuanUgKTsE7z96jquo9kbAV1iqaLeR
8UB0plNa2MM1hQ5u+gbdP8X/kkJV9oayibcTyj5UBhjQ3a3U7hCQQ7SndKzI8rCrQBTLyjQf0jnS
545swtH7yNdkuxu24h5rNElHMHqGbJgxs3AVl2R33x5+QUGwkUW4ZeUEYW4mJOO0WH19ULmt+zwQ
7iktcC6WN+IyeJFbH5Lsc7QX15DA/GF3iA/7j+glN++R4X3IVgW2uApj3N8b9AU6LT8rwQvGSWqr
CkHBTOeMAM5014BWL2Ak3+RlmXw86wyy1jOQyiHvHb4CSR5RlvpK/4zdx9diKFKoEVJsV7vpmUPa
gE5wyAwkp3/kOMl79JQ+HwmBNT9ANIGvT434y+cDGQ7K4+NYJYW40fHLN3Mijlt+mxJwChKnj4Mr
Qsq/BttowSNg5WBnmGdN50b6a9AmOtHmPrCWSZXdBFIDaI2AK6wR3TkADjrCASGbfMUTOUBBw7VB
ejeS4A6XQGL1Fq+D2oupHncKHnRVKGiR7fwHzrxR+rxk6U79Tua4OqkdACnENxRYGVAFjDSGNmgc
rq589xkY25pTMirOJNyiCEJxDkNZ8284EhN7oYfyWK+xDCQ3jpchgxH35CqDEy0l7cfbNGh4lBkK
IFnBPWI8pyBz6xTASWI2qvzsa+bat7xoOrQIKEcnfSZEUJhxesgkTlQHCDPDGzRC6zFKCVeqkJgf
uFTC1fOWOto2Cw4MBIwtm88DWCV/rtgbXPR0DxNBL4QmD4gAJchyyT/OID3RYuJydVOLTyKleZWk
NhcmgWPcLW+kcTL6Q57zx9r0a2ZFzAGrtNl3kve43D3u5Jt3/lP86uOel12Bbi8BBnQiR+X95Fdz
7W9ZtMxLBBirvPoo8ch75enb0rc+/0yf2dke4GdF0Ank9+9EyhNfrskpNd2/exbUgTpZNhhliZbn
HuJ1Y+PP9JfwbtxWvAlcHITdu2cA0y4eCwqPUzZLg87qw4y31WNCUT0hzmv0HTWDdm73dod8hOk4
aDmoCb+AkAVxbGHr5r7eKwLyEcPsyKYXdHtUWthLvDSocNEPyNnwC3yB7lWcz51VZ9X2YAvhofFh
Lc5t70XIUmRtzswPFAoPvs48WJPHBHWME1fRfQBjzX46+DufnXg3pNr2UCQjKz1cJ7eJ3isXyhik
FdW87Z6/B2ezK/xzuSgX38hm2PTHtYfG5rqA+/1rRr8xi0f4ZvWe8oBCBQyZ8IMnY2r9sU5gsuKj
AVutCK05q+T3oldTouYlJHPs/NlTeO6DFePt4eRJ1pvoqAOndkwcJvp/Qglge9k/RmYlUP2j23tH
lxXEuumj1SOVyVcCpQ8/LQnPD4nRCC5PVnwPsxnFU0j/M+Bjm2NNriU0tiwC6lYJyF7PV12hzB3f
niJOjDFFQ8wrAWz8RpnDrYZVxL+JDxEOcWnBu5q+jPFXp7zA1CYc9zp4czRSSSj/pRmhK2A1bUas
lZdR5+U9HjIMaFcedotbTBxuTMwAgEvQufvKxc9eATExaTnTKvdBHcdP8uFCUqZxNuYmtxsiSDWB
GMUQDK9aEkgrH4AOSwUhGfbiszZZ1vcvHzcWXqPBB9wXJ8MPvtqV7wc1yFdoRmelbw94hYExeubh
naj8gGV4VtBjkMIZy7QVtHPJj3NQ7aUcsLgMALeZCQ6ofgbVZZnStVDqygw5SgxZVx68Nrh5qQ0D
+AFYLqzbiEEa2bkxMEqLyXkIUH2iohvSNWLGTh4YTrf5GS/iwmLdZVlWMaHxKPI0PQVLNNYa5pDw
Dq3XSYDJyR9Qxr8j39ME/MQjtikAa64cQdmILIJ6jWM6BqZGUkvlCc1NacqYEVoR8WJUSRvnOhjQ
2NjcqWBNphH6SGAphqaoFNJVM+Jevfe1J+rjNes/2olNd6pjKWIwOhoLm4nmjFcRhDxvqCEXt0nb
Y7acS6jT4HmYXBcdMDNqCjBllPf9X4eFmqVTmV2GHIgcm1qzmrLA7WQ2FYu+Y3iSJoA1OQP9UB2w
6DJuhxx5VFtzBA1jqMepc2TwCIj6Hk2BsM/VUsKArOEpgytZs1gjARdibU3A3DmDMgC/r6DuwfgT
g+ET8qceDESTql+i6tEYN/DcNC/16MBUOjBSGmgresEEZJGcjNf8Fe627jMKFVg6H156lEPjAxUI
I9JwjObTLVgDNif3hRJdAW4nLP3ubsHWgdLyKUHGe62PcVWWXs+wPdFFk38n4U9Ke5BYIhapp1PX
6Gmus5LgGJYQF6ni4TukTe3lCJ8kZgu/pu4LXKz0rSOgFroevpO2m3oxEzqjAGLQfj4MBVWFUImb
itPhUPkgX+//w8CyYcknrv3Gh2uCYpzbiLL5ntFz2eWrdPiYgxqjQHvMrf9M8nySw+MPYGyJiR/s
Qire8VqjkYcJR9kt9fMoooIvTv7vUBXPqYI8DDlejOnmOyVg6U/WaDoYXTaFjCbfw38OseSscUdT
zqFGBoIjvC9Qz1uu92MuyaMypoIGwwOAIisA+mJfIX+FzWLvR/ea7TFgw5JD/RdLKgKm5mH+CT7z
YkjSPc6CmqOkPMQzxUXmeSSzjKs5xWvG+ZCVIbXmXlnrAlXhwQio8RILbAXTHc5ozsOUxytuEO1f
DOgbEB+YPc9ag0DDf+4RlKNRhGaK/xOhlzFiWVVo/UPakzKYLwGll6j8s4KPnO510KE+trj1qVyz
6SWiugUPd6UNwUyxzPtP0qJIJhhactoamRrcmsV+x/MAHTrsLlsJuf6pQsrPiqH0Hki4tYbFMThL
ZwDOPecEamfuHIshU+KTN1efzXu8xQm1h+GgC0ZABMz5kbUOmXa8Ct+Ru/P3VosqRplq9BoIPvGn
7kswW9AiiHbS+ZgOyk/T0TFY+bvAcZ9A+1O4+0yDPkoa5AIAzaJGID81PSK24Jmop47I0RFeBNC9
DwYPDnURdnzzlSndzUjBzqITFUGL90Ka6EyzBf0+pAZ1EhivXxPkismfLhWiNFLHXaL9fIdZKHTb
ZfRmp5oWH77rFRlYE8FdXHvDHPSVMmzocni/XZxur8FFSK4hX6AgAcbFupooU5pKSJXLvFyaISH+
s6pwNx0WhLU07e0IbJyk/RVghhiXrauBmI4M4FPZ9lnCBKlsJrdlG2S1uzITQjXDTTpO588+EGo6
L58e/2BNMkZXGd4j92uhnYmQvg83LG+iORd9Z4DCJmiPdcIEpxGrFAOheO75E2PUgAf4Lo8RUPwJ
dBZ8AKtXyOFYlAPbb4ABO+H1wJVmL0G6FZUM+P8BcMwnOwndZ00yg/zcypROcQaZIPiTe9z9gaV6
ZAI6w2zBOF0XmsLLToxllvzDqTzInlgSHXdC0CgGPkjDfdlUAzjPmTwWSqhZvkQ2qHjIegxp9B0e
BxrJRR4CnvXwAAAVfBDA5p79N/7AitFz06AD4/Z4i13UAhm5ObYPPgU58sMXpOXgDuRRyv9Un9CC
XrPUzi1DI7zb9Dm3HmHlK2RAzX9LDW0VCxtnlL90SFckgcv77EtjjsXrzpxeP51bXM87aCweac3P
+Cz7O+tDohI7FTVTvYobCwGQtOvS5f40YaIzD0E+LHHVCBz37ivOF6FXrZ+F2FIfByifLsmwc/e7
qUyPe5BZalCMoKa2C/NXH3SGx5AvjHWXcPCVKZ79tJY+1Yr+YK0fq3VKTXB8H29aCM5zvi1tQ2DI
C7DJmoPOiLwzKs9l2jcnd/T4/nt9rI4PArQCVEvYGia3fc4NA3AfXvrAW0d9bs9B4ONjJ5bduB6X
ZUj2New8rKE5HJMdG3X/PhFCKiimMT09xl8L0so7qWMQDiJxAU+Kr1vzyRjmlVziXztoN7ug3UBb
MRJO3hddX9+ASNCAfXiolTVMW9djDhJYg0k2jdFv98C/iRwlCEX0iS89e0+MDVkMcxvR4vnLcC64
SmbzLICF4FEUVpwTYvHQPDBcDxnqS4chJCIEjQrL0A86g43iiyaG7ug6RhYgLbHss+aaTYh4ieHh
NiYBPmLWTdXwnlRTEg+WOybhk4QD97RenuBTDGys2X51gnLcjeEfDtikLxNUt4StUWJ435onwyiS
XJKB8CwrIFyozfowrlUQGA5K4mAfzQPxcgRy3OqUJ+0AXfP7EpDpzPINLHHpNX+dU2MAJKBzUZca
uAJLqtEnApsJ9RAJhHszN4W4Pky5XjNjVNgFuBxwRi5TNdOLkQNJ5pZaLRP32f9Iuq+tRLYtDMBP
xBjkcCuZItuKesNQVChypuDp97fc45zdbRuQSmvN+afp/SuR+2xY/9KvdDPmBKVJKAucUPYRKhvE
YDzaYkBygayTmhFjp2tQWMptdqWXU7Z9+7DK33/C+usknDNPl+byTcpMUGlDR8a7T6V/O/6kVm0o
l6/qTObGec2s1wxTWt7pD7Emb8pLrrymevGoi2uouO95YbX1ez46N8japnklKZ3bQz6qiptMbhul
+aHuIWfzuAiyGjsz9wELzOEzf2oYxXZ/rZhIR87xSf/jdjp4pTdqERVE3b5lOJfoNgQLTc2mu5ix
1zSWb8tU8+5HiRePITmkokxMGkSr1MvUEql8XYPPrmUj5ApuFGbzbBgsY+xIe7NtrpU16XTr0U2d
GXHc9nFQIuSri+/g4ytCKYlUN2OCznQx5JHnq8f3DF705qTXCMKnBC2KhsqbjNxFU5FaMFA29UYh
ivhxMItvNYahFtm2qEyr9ed+WDjV9tf/zV+46vN35h+OxqDjZinU+EKMtuwNDIGLGmlRSXVQrJZ/
/cu4AiOQLy/LxsbogtsnenscykVTEIodshVzZgIZtRrbsKm/Pz1in2eEGMbqNY4QnI1zVvRhTTVy
/6Vrysy23cq8vmhzHBNFzvtpMpvdb74JN9jtoikyyYR02Hub+JR/bMXQaUsxQ8O9sfkUeqXg5ihT
cBdCUU2Q6OWIh0FAyw7FNrSKztKMxPNBTGqIrQGTAclCG/ejt8obNo7cCOr0x7is91xWj3/B0p4r
D5tcawLUnO1JaM+utx78ueFv3h6672+K6tCZ96EonhZB866vtl61gmJRxZO0Dx0/txiwfmQbTMV9
86ZfKEjzwwrhIfQy7l0nnub1oBAdQpbM1iRVIySXdBwY3DBXqoptWvssnWAhTElJohDCLYq7YfN8
Xo22lcY92wik9UjGgvcZ1gbc5d86mx3Gy1qxixDJowGsmc1poXqOzhF7CCWqYPt2mGINP++x6w1S
X9B67/AYWaaxBcXuofJktIDHxVDJxrYlZ0E0WdxDcNg+zxHlSviPVN5ynhvPe+fokvd1nwt06bwH
ogfNZ6IHswOGL/ABkH2AOqLEHuVpbItZ64kN7yUW+ERzzEJjw4m7m+4DIEf1dyDBq147522nYBU2
UKmbIWY1Ei3kOFSMPBs95CoY2wOxlkjQOnfSbd/eWRMIeZWruT+6r25+UB6keuVBRoBsf9UViNA1
GDXVO0jCvD9VeND62/58uDCIpHvqJrCXQakzNy1tUCnI/zV3sKoisl+vG3GhXgGUdeeFuj383j2/
Lkz5EPOwbeWJ2NreBjB/3k0625ac0eMcP7OPlCuFcanvOpgIfa3eDu10e7F+KmeeCr1Vd4FJRMI+
C7vuxm2vdn7ddMu6NjKjtgCJYu2slx49+jgicYsXxTj0TJe8qKkIFYaFUerDGRzPf2z7KtI92jol
OThQ9asfwfgKKF5rvqrzV6mPgBBpPN68eYeYi4p6d/6zvjayao6x3eYaxVLAX5RgPcNaTHgvROvn
44IaoPQlxsirSr3g/Kcvr03fA6zPfEMX81U6P2ETJZOECbfuaMwAGm6vRc0ELvFEEPBhtKO5jjSq
SziTub3iAp+onWy9dDfUpzkI9wQFT6rrGUSo+yFVvGpGfxStRnzImxFaCW3jT0om/Ij8S6Pd01QP
HF0C627El08oJvtYmFE7iZuZ8fILLzE3V+HROiGjgj+HL42j3cuCtAaL2emPQVZxCZ0Jo7TPk9K4
MKaROH9lJo+JUPavVN8Ikl7hazfCSke58Dv/3hHaiNxMX374MKpWUBJMFgqRHbGuBj+v2cn/NIyI
gbgqKI8zlxORol4RZrSQJSxIRMRF5N5SYGPSbq5wTMwfVhPy/T5zPr1BsDNXEePngZZWwmEwBLVF
LH1exve+2d7f+/fl7Di4fDioSuPgU0nX68rnsJm0hcG9Br38NagVF/8qg9vv5deHHKGhkTt3uSQJ
T143n1Bs+FZwhGdlj+rIBlR3b5v+A0bFn6yRsyKnfzcKASHa3v6n39XXeh5E4iXEXDaO1Vji2+XT
Jrp+zzUMzuILDJJc2xhtYNYUBJjEQtb5NWya8r2oLmj9i0+NxbttL2Mnw6FN/2bJA6IwO6Fz1NNL
NwwaQmLj4eL9itKMq6EjtRUSrUu3uOpTGKdrUjl2ffCK8083CQHzpz7cuScDJYy8fJ6oSGW8L+ub
iUlEvL77a2s77wB8Tx3IkhTL/MfFhgYVr0l7RCJ/xCqt560+NB4XfivSxd8WFUpdWaaNY6ZRPDQv
HvSV6VlgvGou1V46r3cTxgtf+fLz7dEOrohMN96ApZ5Tpw4Aj2Y2Jpc9dpZHhDkrZNW1nvau5fba
0DYqDfXLYnIzbnQ51n/HKUIRQpN/UwnW82wz82YKHOj7esElsAmncvX0sSEFnv5pXeQ5IteWNlUX
sratfGfI2SydIyPtih8U+2cNmOow11jZjs2RcykNQqBlxQwTOeTlHoendWO5W1Yr+W4F/JyNTvNn
IvsrSe8t4IXFFeiheegvL51FoR7wMZ4SpaW6HWkoBHKxD4lAu84y6R/K8q8b5tUUD9/mL0pmcITl
r8Xj+ZLpmf0QtKDMPokcE/1Qs3TtYG3VqbGkBfFKaDGiWrznub0q1/KGUS1CTHzS3p0bS5VgqjTe
p2vWoAy9/GosvK14GyD6M1mDZJ7NlsmT23PEfAKCBJUbJau/kNU9nCaUqH25Fx2zTHIY4VHGQPE4
zBNMlVuXTOu6fpkW/9KOVk+O2SuLfolvY1JVWNepF89DJpxqN0cqMTtRUT3qu77DScl0JQcWaSwR
6WoHmRxRrlO3zrjAwSdZJsCggYImspCvT89hiTvzCSa1837gt1RCJsBTqdRKHsPjseaWPhd+FKse
LU9JKP44NLgzWr1tqXVZthh3WLlN3pMGrpot7QX1jjw7083z5vLFVxceFxqd7s65lYUsN/RIoGnK
0Lm9PMmsdDf2zt2U0fXj6e9afUitk+6R7XE/WtGbIJbsj48eMhwi8pUJQcf2LzaOvsNo82dfyP5U
vgpR8g/q1r8+n0Y5WVLP1yHlis3jOBDiPLr0LuPUJNMqfK0+0P8f5fb03TZgJLmRIZqvwlcAawY5
ncMzD66fu7E7P8WRQ7Zw3EVmsOCwD6nrqDhPIfdm+34au2ZanaAllvUnZdaa5TH4sFTcP0vBrOTL
VgFTDy2FzqY1ER1rxiV9slDVPygXo1bsOOtO//b7MpabLvVg8W3N9uSJPx+pO6cj4Jq/aaqvb/6g
Nf+0LC+H6dfVOPvrxR/rhvWcO9OixIGp8K0su6d+5T6BDe+jy+Hb1XDKjxuQZxhyuKZTsMwU2otD
ZwOFrozm61mR3is3Este3jXda+5O/pT1raF2tFXFt5bacDE7L/pGT5aLsnFklMqNuNteqmwx3b0R
aOeGB7vsloSOrlsJSjtVPZ+IA0ndisvXmCqe+EEY32M8v3dC1txE12fQu4lcUiQ6a0qK+UdCppEa
L59vL/f+Bbi8U+feXvf/5lEc5WrXAX9FH0womfRK3hWOdzUuzXbjXHcVZfFROO2fUkQLxq/LK8Fm
/aU5VzUQhoop/7LXlwO0pgZR/KLtF0YfKyJsrEpg3+IN2QsGdnfgiM3XPn2dbHrmHnuNie/8//4S
cluGVM+CLWtSNilUrhuPwDj7Uv5cUIYPr4Z83QVeqNqv/6x3dgwBkQnlLiZ6tnpN0XAswqdKIXvH
DSL7ZfNro7RdgviXzjDApLr+dmPx1cJH/m3FAgYewN3m5nFb+NPtciRe0LhdIdvCMf8Zbzo8fVxG
02LIUnNE8Yhiy8qxf047Ozp9rNNrjL59Kf4cc3WeFm3xnH3taiUJUvns34x0Xbw3IXnBhiix5QCf
I9cneX1UrQy+GZYLqzh+77+N1bIwCef50Vzc752Kyz7MRMVPj1HpLYTHegYurzgEwgSHNz52z946
tJeYXeesAJ5lZvI61DLJzH0eCC06fHy9PWfmBl//y7095JAK4SXOBUl/JjNSBqerBD1dMLIaQiOa
oYafRUL+4u3iX/uQk7qkIeD//xCJG/gw+midilr+Lf2xq9Qwj5gefzLcrs+1NADFtBIBIBoZcLxi
egtafworHJ3sV3ksNB07eFAJWifSilHxgU8m0Awq1FY4bq+EjQ7izKf9rUp6wKTzfxrZTXxmLvSH
myhw0eewoa67ydv8s/KsWlBBvZ1+K12kMA70ruf7jG2klkQOc/X62/kNysDfIVZm87tTNWE07tQF
OCQn8T464Ms9pvknnHayE72lXa4+fMBS5dY/sDSFwiF9bGbIJZLqY17N/fh6nHmS2XDmOhps80/r
/BOmd9uLy1aS2npevfopD2uxekzCS21m11E8S2ttp+YEVI8AiYOAPbygV3lSlWxS1buW8ydVK06r
u2ktg2ItGDPrZLKthUQVZzWL1NCAfiQ/0hymUen18XocJ6+AzK2959Uf10f1Rjr6u/ouuUmGoRDi
af5M0W7ig4TnvppnI0jyOGYMpA5XJADhKDXYb8/iDIXtVxOdwteJOfOjdDMqpppC4pOv/Z2SzM8F
73eu5qkq35KEbf1pQbDxupApCiv8cfri2RxNb9EiHAX5Y/Bnh/ebMXSAUaDr4+lgzYXWPV8Jfb/y
pFirphP2yDaK5POZcMLOTmhR8iIgjEV7Z1FBavm9v4ffNPbPthD8mfEvN9L8/nQgsnsv8155sgZk
Lm6uPYPheDNJfafe9yLWqeue9r0EWzE4fpzHR081j5M/Py7PdtQfTD592mDdMfDHVbh9ZdS8ShSY
EZ/3++kMb1LmhDORZoJnFjlVvftzuX6a1m6ZcOXC1Z9XL5lqikCOj0Lrf34qMdgFIxUeGdiRihLD
ksI7T3uQxNYxVXNbGfx7r1aKLQkeyHLoB6EE4tXN+XbTFVup3qbi204mbRikV7N/Km3sI4/sH9x5
8OhJwrWyGBd1s6UvZ8n3dWitEpqlAHo9esLLwahmGUgkEKKrrauwl9n0x/PioTsvaxhWH6hF/doE
T6XzMDLSIK+nxwwE5LPZj4qpLCQerrB9NsiZ1HVWIyvqFeWWDbJlYJDVtTzSnciLsZf7QHUfYtKQ
xhag2NpUxaTmNf9kN5UQfxyAwjfXzSpyM5b5jiCGCOVky4dMQh/ikT3eN8yWVlWAuKXByEB09Iio
aF4OaOFxUdMOOVRPemZeO7BHEUNa7n0yDgprFbRdQzv16Yyu28kw1w4BholY+7C0LWQgiCniWJxd
/bimXrIfR6+qRJ45QNMg51uNdKnyfPn1m/gPLVLWsOv7ffQYiIFhI7j/2pAsy5ZZ+WJQZ5ODFIE+
ptATXsyYAk2j/rw/FWa3X3oyiCYvMSPY0kvOvOXLrzN6EyWJ0ekqTPMvIdvXWZx+5Aal58dz/mP/
lszcGFlAg5XQ9wHTbImfxxsro3N2vjxtKjVXM93/W0GrkgfS9D352jRdPVAEfzmZ3rmFOuuMj5ZW
6EVjKdL9x9LvziOByJoOItcAava6q+dHCZWEudMbVh83RKpBwHStPJ1+S4eaDx2sGVa2F/uS9loe
if3NqtPIddWBANJHqJAi+URq0FJr17nBnLQNIjgKYge0icVf+/Nd99w4EU5VnhdCjOZjFaI9DCtq
N80DDqrZH+3zBegBIZqE4l6U/lCHv54RXfvS/UU1bzz2pRr2viF6lcCHOWPdOZ6NS6raj1XbpcHy
3+WVqwV9mprFfbXocogz+F0O86/Gvw4oKBbf94/1YPVzWdYq5I2LAUrrkIns8ySH1WmNyyBSb6Wq
KjyFT0AfNFLiYY/NApsN2XkqVEnLZxr6yyhdVxWESPrgYezzOO+BE4XJhWukk4vSveOgMFFxnL9M
KG0cTE0OYzCjGMUzyUWHn0MBC6raS76WAzNLy/XK6ZlRavFs1uSPL1dtOIPM5Pr1iNCoyOsDlMAy
sRhSSGOLWwamqka2j4bpd2wGUyVTP7gkd5/X7vrfYrgcbs1e6QooHEtwb0s+gWD0BbtXqkm7/MMN
pJ6Y3F+2gdtV6Fcae+zM7A5PVO5BVl2LSkRbDx3d9SrjY5QbpUW2VI1mwVeRgj/DLXf5WqVf6oPZ
WAZSzeF+V5u/gBuv2fZ5XUszoWYHexvcsprXSYM7k7vL1c5da+voMUq3d0SbwUBr2Gd/d9NPN+Lu
6mjQW2OVahLCbl6UsSDTXqHFbr0YmNXppG6CWxqZw0Bdj+upcmM54Bq/vZhMoSmp2REjIxT8bcT2
By+dcYnPhOkIILRzcd5Ov8wtBtFfl2ME3cd6duKWznX9NFnOta3lLDWKMkugYbwRATtjoevgFlSB
cYh+CIbnrnOu9dQs062aC/fCUKELq0Qimy79JK4VA57Ngef3VLWowwX0+/R7OhsximRbWWpUpIt6
qVfp6bwLoyQbHF6YR+YyJvE2dLmGNwb2ltuFPjLvca8dbd3eXX/aLbYz1JFg4qjgX8BMcVLRGS/a
XXqehVtidY/R4SVEPj6r+rO3kJzPq3DoSTheDC4B9eabOfRuTSPAWTQ8jCqXbP0RTYdwQtR73Nu4
9Cx7vastsgf0codZcs0N4/1+TQ3iUmQFXPW312aFGq4DuLj3eHAuPcE2XIBmWZrGnvm34cqFIki5
3zTkTXYf0yA8KLVyLRkDvCZ7rceuY20stTad8k9ZIi1b9rRx6+Xc/7kor3iYQQjyn/zt1nozmlCM
lmMLMRKglf7JQb41aFd7OtcTJdIQWF+QgNSSp0sjEGHdLsykpwD+A0nDoYahlxiDMCfDyI95+l8l
Og64PEP3u/pIAk4glHdaC/f/wg1h3SDKLtwDH65X2/JZAoCHBzWP/ioKxlGHBH4OCgeeQ1J82KrQ
LdFTwQY2/8N5YZykDMGzx/A19PjscOrck5W+oCYy+6ErhpScjxAETUqICWpp0UhfW/llnQOCEUFv
bixH0s1snu4pzjK6iReMUfBK3Dg6mUCzaNtrfdplZij6wrynpCHrH8oW6D++4lEiAgqeDE2WTLrr
27+ui7oLm0inNIBjZvm3urhjPsHwrxaD4bW2HIIv7MnmHCzq2LV9Ny8Ip7kfym40sSJdX4g4aiN4
KXPqGvC1cDfhW9JlNgS+tpL8SC2SNj/MyJFQhCkB1jSzh7o4R8ShpUwezO41eTu8Wr++CyCRvkEC
Q22+sbmm88VPRP8CC/nJBZNcKwI7bSN+ieDK8f03WALnYzScbE2Sr2LYuGT9uUH15rTdNo+1gS6w
zCKHz2Fculrw5Au1lu+PWr6adIVLDawpoz/lPOfL4ccNjBPBB9XOYQXZuQ09P7deKUDa+mS6pvW7
Rly8kgysSD8pEvwzkHhUPwTQzu/hYzsofa0Np7sVanD5o23A99ksAas5KObfCBTvMDWDUCvSbibL
hFw+CUyZt8W/5G05JzWGahUam9c1Fx4akeqXElh4qeCRXjEPxZYL/wSiP7DXnv7QoxY/bge0eOjk
A/u9+7D7yJKoYvQKtdJEJSURqS1xShDX4IB32HXYatf183Ml0gJbzCJ3dVw3RYNC8dBBJ/eCf8B+
RUkdxXVnYeKS779vxEfh2oQTfwuw5nR0emUHLVfvgnbVDzNhl7SDjwBO28K+7c6AGtgJhI51zQaE
m+YLIPmK0fdg0MrXsrYfbD6c1ntVi+1+mWB9w16w6szroCoItAB070+PpaOp7Q/N8r/yd66fHeaH
hZKnLlVlt1y9eBSK+mBMGa6uvaiVPW3T4XIg/2qJL5tb7ixuHiokSW3jmxaDwOz94CBeHhHrL3z7
idQnOpkeVTuhQZul+rRV6Ge/i9/qA9MtnzLED8qi8zBIAMVcfD+6KqH75zx61AADQE2YQeqNs34e
Zf4FoISiIG6mE8YTkiqFUNu28e8G33BCB9kX6+eE287dl5dJ38xFcJWbbVBGG7j0Y/dT6cd3diS+
j2CQNr3S5+ek6o6hhN/OVufjh8IrP1LyybZQAcpLIeQniRfSw7VWewwXMmFH8iM67AVB/DnQT0gl
KlfVwulVCyldKxvXvf0G4mGqzyEst1gNe+CphlgoXJ8+bp/Hb6guynv8MLNnFQE59UEy+OgPmulA
RyTfNAgaOWAHbWk7Wz//gyZfXksz9eHp9RwE+BWRVWtgbJ22l3ZXkdej923raealMMpH/Zw0/O+N
Ce1VgSq4dJAfnWuKWeDRmbaomfeE3z+TbrJhM2H50GG0AIGgS+mB3eJrsIsshknthHJnI3G/4luI
sRqpt/Tnckh++BaXa+tv0R73OqiR8sHy5zvDmrL4Z3mU9eL6Kifbyv7oOtB7exgUd6q2ed18gkUt
PBZs8rayS88jJxxA2qmByaYa1BHBVmryrL8Igtp1gjIDvc07bkp+cbTd1zLzNMXsEX/YmEKeNEZS
Pihvu3sQ7IIOMSOZSLQ02XTCSVaXvkD37v2ibOO6eyk4KrPEHu9WzmF455j/0ow2Memuh5LukF1w
9yAFcW3ODsGqkfmyb5LjKaY2PdZM+8Kqc9zX9va/kSorEylfaUzcDUsZ9/XNi4OUC2Apo+Pp0Jfk
OM0vMgKtGFVPbLaFQPrLjJn+AtDc1DOIcUcSMeht7dfcf8JpUio7hoAwlolyVNd9tOai4Y9EJqd3
NA86vZqNJID9hFs+JLsR4fey6Zxoj8x8Upr+CQn9rP1GgoMz8IicWZ5ITzaDNvdbI1TtyE3GtF6F
Fcl+D75xlgsuV846aZxQi5O1bgDYycvOVQsYBIOZNp3SBEwYkn62rLOecxbg8KS7vSCv0EC3PqEr
CuWJHKESZCjBn5E0mDUEednb2DiCYp0s5N7XSdoNp76cb+pCk8YhjIlKPdsda+XRmkpThbT9ZnZ6
VOM5ylFK8ayQr+9+y6NrY/W6NXeuLt96YG/L2mGSrpSk/hUJmPHEh8iMj9OnjtyEIoIrsDjgKIRS
m+Kka4JGM2G1bpoLl+5dbtnpaVdqcOdLgW6c+jo5jJQ9x1Y9TXV1r2eaHujA8sI9QyY0uzZSkXZy
0c3wt/BbYDCF6Dfyo3C0FxcgYPzTkdb98LqSRNW6/5ZOyE79Cc71Ib0xbNR25DF6NqkB95vqyPLI
Ey5++eocWIF2r4Ch8LSrODZVtq/uZXwaX8V+S4VS3dVWH542UgeuUOU8PQa1aWilAB5JaJtqB3U+
HcjHOnBLYayblkyqKCq8qjP7eYQUgeRfpWHP3Q/X356v47tnh8o6Kk129IzuSc2FA2+QUWRyRpk/
LZ6Bx+Xh/gvZH7YWoL2ttn6z0Mm6CPcqpKeGcPdx+C8zub0kRM33OCibHt2b03uxPK2lk2ddFcsV
Co/6dfPhFmc5eXHndZJnHKxKpC0fWlmAVJ2OUlkqbbspji6O6Lbp3N1l8atKQTg0T/r1m4i8a9u1
rdqIu6EMmmrvs+G/Zr4HRF79LoX+Lv4F0rhCe17+5GXea5HKn4VW5sCGfDKCImgLvJWUliAzQYtZ
GzwbdljzRpqpyW0c285A+WBbrIFR4v2/hT7IdR7a2FD8Hnwnefd1uGlBScJeiC30G6m5Pq/MelR5
54EAlUIk3glFl6qtZ48yVAahEHpeYoEIHe1ODu/TMp5rboKwBzQXWK6zKSj/8oFHtPiSN4RVa/MR
8kbh++nCyP2hrVFBBJs5e3e9vGssG0EFuH+2jhDtFL4ImunMD66FutJ9CMpScVGEJ7X1UM7yqQan
4bUPTnv4CbQOWLH4S4dqbvrZVwHUC9V1P4+RX3hCLa72rdn6n+fnDy4xlG7DnyOIDxUGJ5PAZP7J
LUB18GqmuPOpjvmA2cGybc9GHp46lz/kJ9+b9uCf51LzLo+g1LgSOMeti6CaO+dq89RZ9DZRpbuJ
4EK3bEumZFuqZPIewypBnFCMew2enBsue7fVyOSi8rjsxumvhWonzUdeBdPci3wabHsLfr5o2l90
KmDVqWkEo2W5m5m3KsNSezrOpJ4Kpfotws7PB4teZXjT/0UcTTDT7L4D2r0JorVXdNYdoDlYeCHt
c96FvyYrBqx7lG2d7//SrRzIfN+t6M73JHPtlGV7kI+WJlaM152sD7LRFhTwkfvJRtdmiUGtmY3A
0QXJCR/pU/8UMaAIZrxl2wGRo2EbZDztOvIR1FjI8Tbmaq+vS+3MUcoiv1ahvUtLsKjpMfJ9qXzw
yOLIIqoQXb3qXKxO0xFn4SB1qBVI1RgWb5xDDd6z9qlTQLiy+kSVIXhNotguuqaepv0lcUwnT4md
rccD5yJVqObHYPTFz3yw7KUjWPRitBkUC81tVsoKYUN14dSIil4y28uTWtXL/XJJFdRbdNISWFYR
PHxFX63UnJV+KrQdvZu+Lv1kKBUg+9jLtvaAMS531ac+snfn+MICDU6oPgk7WYhkhk6kPCKzOMht
L4+M54Vn3sS9TDsn+UDuMdizaqnjw2ReA/hmBqDPwJYI0ty0SulGpVXsn7yj2vzSWAjo7OfHKW22
DhS4EB0qUJ1q0tv3XGFX+lxdVgy9f7r29nNAdKO6WTbWnamcYAyq9dKigme4NpYjZ2Lfy/DutYra
pBS7dvWCayUbNThQW3GoHW4Nh8YPd2Erx9REm2KnPF5af7DN8hzMtnDn8bJ2oMKZQWGwTvopk+nf
Fl2NJD9WeSpAvy5Ksfs/bPqwnG6jS7p5dZp4vh2+gLzhLrrz1ZUauXaSNOHN+I+zxGtrKnrj0jbZ
q1QvV2ru+5xvC1cgk6+dyFOM89w37pKnx1tpgR1HICyxd+rYudmsjusGTY+YeLSrU/q+w5hkqELk
jskeS83rbrXyrcb7ZVfFhkP5p+Www87FHwziPlT9RhxQCti/iHNr94Yo6BoEPtBWwuZrE7IkUFQF
KzGBuMP4n1sN3oEJJnPTMpRujcOhMS8FrlIBwh1yf3Ls225hEGREpZalafnPEIXwmuBPzdph/HEt
hI5YoqcFOqkpmIMY1ANm0hiL7Uq0ZHV3U69M7QXyrQ3ErqEXb9umyvlwalwDOVDTccPf52NHAZ/P
DEDW5tvs8/VUqblbdv4oQMRHub6C7tsx66mkuf2R7Z82d0zmbaqbU5ExTmZhD/2VANctwVz18HXK
VAvve6jFonF9B3WHC9HzdKFo9qozkDCLbPU+nvYojZLQZemYNJCnMcbkps5Al7V3jzqBzNT7uxKR
/7v1dh9nV68j6CP7UpmUf6DETqtlfBHXJAKRBn4etUWq1s/sZ0Jn4Ivv+gPgh/83PVowr9f9nyCM
KAQVawvGN6dvtem0jsU6dcwOWPxb9REnD93QhpOcXZfnJo72Q+qAJFAZjzetmCc3XI/2pec16ysx
OuGbMMhG/vVWMRxBoUMNa/zcNlQ0lAHh/wPhYlaM+iJbBTwYJ/MXT5aYtlSD3obQNDeZcxBwDC8W
an1p2tiJrAgLZvmsIRNJDbYjG4YJRYd3pwkW8u/gfnfCZA/tRRe/arbz1FQLAyMhN7dVxzt2hQvP
aXmlwRPJMNdLLzunzmMe2q9rqZ0t1pAyyBS5iggtqcOpYDH/LvYT25fRucN4Wuc5xen0YzVf/ZKp
rzRT+WFK1vI3agMtFG6BwnelNd/Xs/faPvMcuD+p4NtGur+L8Lm5dtEDwtCZDasaPifVQmfnLwJf
vwqL6G9lsCOoqOkIno0QKjdtspWBccSWvMW/S8h6zBklFNg3TnMUI3Gf4N3BfeS5OcJgYdF9K6WX
Cu0yzmzmeNdd0bFbhvNz51hpSiXIGetjwMJrUUZgeCV3Yv9xDgF+CrONuXWvbqrzP0we8fp0hB0j
Edrd66u70TTn7vFdZaUkLTKxlBWGACxgFe2Ka3W+uhNWrfOpOZcPrwOTXto3N939skh1KoPlsDRe
PG8HEjoWBuyFvsvkFyOfetOMsRLyU+oXBG2IfPF3OWcmC1uHMBkApHC71cjPXISmsv97FT0WIBjU
qfoKeVyyTg/1vy6vaRiyBjCN8xhxE6gJG2VmTikuheYqH6R/eglKd+OjSnNDIf/wIUejPeqqds1u
NyRLqvbQQve3SqjQZDfMGye+RInrXUBIuaMyhOxQ8Ekew+IGLRiJJUZjPgYlkYcYtUHvBU4q1RJx
LKqsAV0W3nTTF9q1rZcOI1OZ4kfdxzZBwva4XxRz4+vlTyRHx8RtL3foB8TQY/KHBtCS3df18PQz
JFtf+n+6sXLnAG5JAfzXq/d0bFBxbhntTufWLqW43ZSkZl1r5wyChabD8nuNk3+ZSnl8OFZGR9VN
pXvI8YpV7q/35PBWjOe48FLS267m7dS9k89eGsV0rreZSlvZOqyL7T1bGF6m+rp86S11nRzLoKPY
eK5H3Cxcm6vK3k9VZut0pptOFsO8AN9M5jmJ53Jws/bz7fslX35dlyrjObB7t5B4dtp+r7LJR6pW
yB/7a785XTj3V+qyWA2ZvueHmdtmlDoc2rHZIimMfnJ+uWcl/MVLEO16lM4XwZeF732p1IxzEkLE
bB3jaZS9ndrpCpHkOq6u79f+ubgeTG1J5fujfdqXZtkLBVWYNkqdPqeUyhljOc0l7VKRreb+GISj
vlw3UXZr4GcO+7CjtH40CsuiyNpsQEEy7kzpN5dzmdps/5IvXqPpfj/kJCvcJqd4P9rs99EqJ2Zo
PilkFu1cnI+MrIjm213/cM6ZCDS4TafN1f7RTxH0pyvd3XEXnQ4c4Ic8qeklOl3UmkaG7BdJ/3IQ
Jifs9byVf7JZdsRBzffnZv6BRF3Ub+njcyV97y4rR6K8izSWS5tC95b9zB/2P6US2UM5GefX2Qg+
vVmXusVt2URDdMmWEzBljcz2sutSqzC/93ZY7fldKMKh2M7LMk52TuRjOC2uAbPbTn516afOj3rh
uu3MMabLSmwaTWKpUdOn96TQmc3rKrV7PWXPr/PdBc59/CqBgnOiEfTU9/Kpn6vM35Nj+jUrB6q8
uL+EmZy0q7vb43NTSnvwS5NtpvC0um4by+WukbZ7Jenlx+pY+LwlBmfdpt1CfOwfCjt1UO4l2cUf
ZSalWH7xNLMAxDLZL2+iRZBDxVs92d7a1yu1c77SXpzzSoRTr3jNjpfL7NctXo+OUz3bbd6Or9Px
8S15T2cKw/xpdthnO8ftcXSch/TE02GwjNXOSfE5Vbn+u+1OJofmossxbSRrOZpfjHb067er4Xx/
Gy6zlfd8Nm5k6W0L1+VwVVFdeNwXO132lBztbnZWnDeSdD3Y7+P3NL52E8fD+ddUPPuNbKA+ZUjK
W00b5dvlJTyAt/T1M128Da/MhFnyluRU7KfBzqlUpre9zZvn/bF5f761D8Pr6Npcd4pRNjqvnspR
sbUdFSfll/RHqVv49ximuqeOPHo2l8dQ9Pc4LRXXYCxJHiG+9zyLl5n6Zb+axYnWPxntF/fJLb3r
pjrn8bm/doX75da9XVRepvVM6xe9Vz8e3L/Y5QerQTba1E6DYvToHW/vU7umR7/4GC97OUqHXZT7
Z4N9DB+D6Q/91H10fi91s/3HMNOOhT9kx8kwniihgmTGVjfZytU4TcoG1k3u5EgEON+XL79qQkuT
n9BFHT/2H8eX9CQ9ceHTXH691YB4JjtJt8ST+5dMLhBkNEVdvCvc7xMu/9WAsLmHrHth8no+v6Rb
117SW9azreXIC/uB1fPxJRYV8l6Sc+3YtqapPs2pB5HOqCBs3Mv8+Ralvhc/tGQkOkq82yQMjVq/
+AUxkvQ5HfnW/9U7anQHlRkW/pUTwMb0QxUSCjX193N2BLUS034PO3ix574nmPo1eukNtcI57Q56
w9dTdVCRko/dlTu6wuts9QsDz3+QmG2iZFh+WXenH2okhZ4wgg3J7p8SGLVE4xKgLIUP/A8Co4x4
DQJ/1hZaJl6re1Urb6r2caazpEMpv8S/5WstyEDuYSLU4ddbBAv43qWqaSax+RVCQ4Gjk1iG0j2M
4lJ9wNg+yr3Ss8GaFxO5/IgfdFjbXNXQNRWm5ie0wGREZH00hCqzfZBUbu8NbxrRrHgJCsnwe7R+
C4qO3+1MuRULoPx+fKfH819pH4Ji3yX6fClSvnI35Zr1OAgB9b0bLfSc1O8saPKPtCM20VbvJquv
3JCvaz5JhlmsDtXg/O9Yw+Hug2pRQTg1vOhThbTUuThXhScbs3PkPWoqVJVchN4eCGQHFZVoxR9b
eNJFZXuZ79WX37f5oivMvJPLkQvSXundkvdkYDBG5/FM5JQZpsfJID2KJ9m+N/vAj/+ltCTvOYi5
yvcdIOLnMI2J1k5wgsJrUwfA6OBcM7cE0RKiMnVvnAt1/1SIbT5vvzuIENH26+6XPGfGtzY+jO+f
MfK7EOa8Z/jgNFwu0iekCKRGlhqSpwSlfudfVTEoK9Ti8g12DzqriJZ9ovvwt7R1BLk2DNGTfT3/
k9TwrhfTHhgrB5oj4SLj+Ls3zjPKLP1rOLHUdXKK/jRwVD70QC6Kg3K5hpJfuqlo+hJuKFUZssCp
/ph+JG/TEVE5NfC0wy/ymXsr0VSqUV2Q1efpd00Oo6gk64GO3KsGsPr4Hkpet1Gw/v1ufv2FanTH
lT+8qnemdUDEXH5VYN6qW6707L5y52ob0qVgAHQR9Q90aD7vrgs3rMadXtuv9Oqn39RzebT4F7Q6
239OXv739roeVphd1HyDDfUnf+Ig93xvZoaLl+JYpojJg4tuUHwmMwDa/1yQOwn6CTLOzDzCuZkL
5s1qfT3E3gtIwDiaY6i6HYgv5mE8SvU3rfY9DOKqaRuB9yU1Ti5odxV0/7F0XsuNI0kU/SJEwJvX
Fr33pPiCICkKILx3X7+nNBut0PSoZSigUJV58xrg9o7keTKY7tIVXjNzGMaqH+uLTIHoBQwJQRhP
aPbF7h+zAyEasIXVtVJBk2YugrXc582cEZp0ijXfcIUU0L+lJ3c6+lYv8gWmNhhjchpG7YMhaLey
L/jK60xf+3Pwx9GGNO1e6OVcXhlrESe1W4jdRPxgbMA2BV/MeKWP9KK9/DlGWo8ekjz7WPGnbIKQ
jOEDd4WvZDaBGAiDcww1KL8ZZDzEqO3R0QoCrnLTeSqphxmNCdKyewFCQGYJXaU7Mr+Ds42nA5Ng
wxZCg9AS65bqvuzGghhkjggKoEqpo2lsjmxMQikNaDLoy+hn1HHHUYxt2DASrtrKF9JH3jDIJqao
AihCLQK5Ah6Ajprgi/d8VXp3nox4nGd/pzynNmdYKMb03KjPiIuVCIxeH38Eh4OZugnMRN8PU+eH
hgICfg90i8aW6UVCzNgIXZIYd3AZxYhZEORPEjYg3OLhJF39V4Ul9b8Yz1voIsCaZ350ve8fLksJ
APePOcByQZNMb1bB3iDA6I/VZyC1tcXfWX8gwtAaUkCcX04C7g3mOyKBGLokk1LaG1h3ACM8+X/S
EZkVAGHQ/o0PAxe/FJ25m5Pjo5oChgDpEcD/I1zq5/7OdE7FGAOCIoASxyNs20x4ugYv/o9ohjUr
9BnvsyN8HuWKUIALyjAM/hokEmxQ4KhSZeFFg/yVzeJblXACILuYIG+S6wiS+vd5I0FEbw5BJPiX
PFGYft4GtOQn3tFn3FbXzD9CEL6Rt/9b3fSRQkYqlrloK6vrobhGTz2jCfyiDGtAcmioAOld8aZC
aubn4mdNVxp8RUA6y35d7rnIGyHXq6DvY9TH6k5OxRzJ8S7a8Wxkp3yTMka2Zs6z4VPqh//D1ghX
kHvCDQHNsn+ZsllsXGBisJwvyTfKxyMXqD+rb/WMx/cqY2+JH5zLPDJALvFF3+t7waNw9+kjwfyH
8yh+JAQsLL2LdmwX3sVeE9mxZdi117YexQDbhnXU985ReVEksOuJEkJ7iSPjrx+lAOBJU3+pJFoc
qHm2+ouQercbZMg4+ewRZCK0uDJgOQoH+xoyIIqevY5qXyY61oGgqN1k/IlYoPyG8iX58b9hgyQ/
vMPNgCgSymKm6fqZGBJuNBwMyPpMO++MTc/6WywAa8n4Ndn2bwtFT3LMECIygj8MhOaFh/pisOLv
hdhkeX08+TwOYIj8r3NDTSFfgLgY1PCSVtW2PqM4OQ/X+syopdnCrujf+WKY65fywNKEu8FW2T+Q
R7Brko3NQ4pOh8Ejx9dSHDHxgXW9wkOGMaKN+zYN+sHnHkPX2olbKe5whFF/dILWsrUE/InFnlBD
oNXgOUlO/k+yK5nzmY96r56bnbaCViF4NtpKIGg5HRf6CfCthCwIxIQbGdtk8Uf/tV4YkcczpFDz
z4H0KdJB/1bblNH3Un4wGV+UmOsxkjxErDfhBe4duPIYQh7AwFmaFqALqXo7gIuZmLJBcoAtILyO
ODk53w/9RVsZiMyzU8HvTPrljZeTsKskvGyWZI40HzDD/oWKwI7DPw4rkEg+1D4cscuym/H/8BF4
L8wOaPQwfMGGJQYxn7LJIK5nS/HVEQisXUxAl4HmmPfGSJaQQYPPMVPGe53SAtY91tPeyO3+fWAg
Ao2dAMsy3JUw6XFGYl7xcB/lQl8DnFNQ0ZxoP171j6qo+U/EgSM4+wFW9gFmRaMkwJz+qzCIUheI
ech8hJMAVI4pDBsQeCE1JUVnJjQnCeOrGw9ICQ2cJHPQ6AuHPkWkemdSDGfZvmN5eReUYmrdXtR9
1gvjDhY4y6jlQRZRNBYrEVabOuLwFQw+el9dXJH/tl1OLwAknnuAH1Ji2FNBkeCU4zeA2rKP8ewZ
U8AYUAZCocaEbU+U69BNCEHy2pFV4G4yL8KJpY0tcy7nk7ZAuELKwyQC4vsNf0W8PGVOMk2TaQ7/
CihfHyMcAhj18fV+SccPXm46bChI7JQV3cu9+xidMFn/29NBlbFhiG1xzFTVGEcJxRd0YIv33gR2
TNd8mbDgHF4aQxGOopEBVt+NIwix9TjGBAs//g3mBgZhYmQZMoLVccfGWQ6tN5YzCDF6kcuJpzke
CQnJ3gMDmlFB0gIOJIwzEmEhb/+w63qQD//8yj+CdwsVijex8X9TlNjtP+EFJLaJDKGg9ORkodbw
b8aKn36otjCut9kx/JOJQwRB3wBsSHoOQz7iQnAaBaHhe0yTZYqA54CCfWl+Y5MTrjkRMHCwmD1w
rLBoMCilkcBPGQEpF/IzRryakFcM20qeaNi6eeAPpBERM0QVqX7p9YizH6Q77wTfGrBTDgFMvxho
+DknuCiXMc2Gc0eVQJSo+vfJokRCfIVsEvZERd7geFRGs8zb9RiTlyNYGZhMUx4E5RSQU3BpMKfV
xgUu4NWXj8wIGxZMDMnUYCocTAxj5tRLSnIPSidcsZRo2S+SHjmZPVSwZFQCzWPJ1pFAOyIrHOEa
JmUUJyirObjhtoABsX6R3kFVYGbMrAUGAxMTQay3sAAiOIZzCPI5PIgIhXVNmKuoE1hsLGjaNxbj
kaenQvrzFrl33c2cVitSMCdECty5h1xlPIuFDTO9GbJulFN4xyHBZywIbUD/RxwBpSjzDWjplKWU
qNxlGLHrQBG0VGhtJTgeszfBhfD2VDzAx5QJOBQkyhcmEiWxd/wlGLX6KBpGQzqC6ZoSy51Q62CU
zLnOUghc4QJN+cBX8y+ZIs51me9BBQV5Lh2V+kiuRvyvzotGZyPWCQuRhQL/iRWVnhljhHftiuHG
uTxTguF2jtJUY1HD24DDCt2AhgefKWSpXBLj32B9mej+YGsc7JX5/dkrT/nNEcWCGa7BEdOwc4av
hXpMX+nLeTiPlirkyYqlMmnSEdm1/G46mgKQBkzwCKMnDYosj6eFgS/9lEboDSUbGSNfBRfkx0UH
nLAHIhJDH/Il4fGH4Qad1sunQ1+rfx4RWoSCdBzgYmGNWmXkWyNI8RhP6CfjoPKrU8pBNyq/yP8Q
LF3WNlE/OL8ypiI4ES/t5EvlNVAsIY5r/5Xo31Ho05Dw9PKEPGH08j2yJ18/oPBgIIyY7f15W8LH
RHoMB2Oj7/BtIjJB/4GCr2wAF3fOwf6JnmSPPLF3UjYl5H16zB3f0dzhtnWIz9XTe2dPXkzxlA74
dd+xOcJ94trAcySbAca5uQtYdUJ0StbJJtp21+6JSPjQYfLf/aAuXpJJty5ImCeYAzUy6aztuaDE
geS6Tt/h34/w9ng+n+f2blj6WyzHv+HHbJlcNZRH2Y4aHHMC9DtzMHnoFgAAtNB4+Ai/PNhidMAP
50VhdPN/qrkwweNk5VVCr3pFu4QErXITbzhfAdovIWSX+kHHgT2S4KAWfEL50PFyhEO0hRu7yy/2
HhjHOAIZHoMVLevnQri5QIloC+ML9kCMEmhI58nK20AugPs6nKqde8FoJlzaFwkF1ms4sWfRyrFZ
3en91DczEwh6tD7I36n0+NiQQWyCuIzpwS/0KUiNNMkABdShtAeUjfEDJRWNXP2LrYQYPjES1MjY
FuGN/82ipCMoFpsGjTjfBliH9zZSovxLe/EvfCrte43eH/jhrx0HY+FsAjoh7gv8j+kbpqneL8ew
em9u7n2g6KUNgeVCjSk6wlhY7zMWRYs9+KI/ojUcALm2vNaWEjdbxexG9PPek3IB3CXhYDm3e10g
UFwyZqG8BBAQPh8ozHhRSisCWeNXZJBBLbuubqCR5+H4F7VWvEB0eGXgdNV3iWMyP+4Hj6C++EIQ
hpwPCKmjm9D+xXQJVCQ/NWv3SNVCE08BApxBARL+Zje+j9B9Ar/9oUfsq1wzrq1otxhKwF8rRgx/
6QBJLO2pJmAUs8NyJZBghEL8i1EAmyMHFAffhYthTwn7/eU1B3gg21+fcuL0ExVjOCplyJaUu5I0
NSw6JimqmSRvel88ym5OUAQKATiwOt10dMlCaaLZ8aRBTqo31BI17ShjO/XK/tXj38HcDGd7pNU2
r6OmVbCnYbgyPKZKzNAochNppSIgNXiRPgreWglGWoPd12UodxaJSh97ms0C5r+MYYo6mhVdQS9N
i3JvltpT6q5Vuc+bVU0Tl9CbFWyderv3kLTaanjTonKicwPy+OBwasWQOz8pG0+T3xTqz0JBp+u4
h0HHdCvzNzaTizo5qg2b9Cef9Z+F3Ja7EDhckQCeP0hCTR3ihDdQCxj2zErvYZ1sDc1GjAGhJ8aR
08eTrTHXnQwsrDcjJclRiukMbkBhws88GEBpzAB1oKNiXVJvG6nG2+/XHbS5GHelxEmotPBSxuYV
mdUyS8wroSqxRSOTa+Hjo+HsNNB+mvW88qJt/FkHRUClOOXN+2wlq/vnulcnOUv5DBSq+Iwj1qOf
jzOucXrr6NtkFXvcmCw7K/9yQXn05rNK23BtOfZFDruDK2LqJXPkobfJmYFVybDuSH4cagzrzG4z
FMu4aEd9GC8+bbMxAwwFcS6x9eyme+ZFs7K9CiQlBdGod8uFaTXLNE0vig63niCez2fjGAx4gpoY
byvg8Aj9XdYG94gR4Ef7bjr9W6+cdaVa97bvTuXHnPY6pOiqmZTsOLLZfKkNvKkUcbvUz5KEItfC
M0typiYprKouTwtJJ44UKITFPFTVxnXR/GTOOrSYEUThdEiIwaqrRetlCG/wJeEkavtFl9Qrt7Ou
atqsxaoIzX7phdb5I7crQJ0UAZYtGJIp3qwt9hFUo/H7v8rR4JAX7kDa01FQF/9rASU4JvAyOcSY
6CFrAZegpCSLAQji3Cyx+GGUehVFJ1ojVAztPxI/OCmBGaDwA2FQmIAgcJpyKiJt0X+Cq0yGkTsp
ZsLoiWkSPPydtsmW2YxQ72k+spBaCc9PkYRtjkitH7sTnY8OCKrotEgmCrYe+pc/d68jMW64cYnQ
mnjGDrGDhw+v2VpaEwhjpBGgWdCI3G48Z2VlwcSq4o2E0rF2qOwo/wZmRlVlzWNfWtrur5JLELnf
ceNhogyZrVj5qj9O6nIaa1RseY2tV7uqGsYqSjiVJXnSFFj0yfOwVO6YD84O/ugAPDE9EPry73SA
wfyvglMJQknU3jz/2p7a6Xx7wjkWXAADJTBt7GXv1VzQkfXxHeONrTM5PTlyJnxothXvyn8nrHBm
3ehOmTO/kxo/3mKwB2NY/DGQOw2ju3LaooT7dzr1UFO1yd38uot/Bc4QUQoiguHOUwNHN4bKgt9u
Nbo1K3Cq8V3a2lNcevmYdxBNs+i2AV4ASXjO9F82VGisApYUnHuAsvYPj+3tL84mBtu/zovT3f5l
4zYXMj8SaMW62YtmjgMe8qE/VrK6SMEOmlU2d6cCalcxV8x+oh9KccGILR/KJJsLsn6zwiqIl1Jf
5AU84w3uSnjqxpsC/z+olUQoOjNpKU/hJhFpuSa1B4x+hhPXjCK8/aoXlMaz4RhfnRnEyXQ5fIdX
9y3+YTgywUeaYLGfk6vcDNM+VE8p+mz+u3Z1ezt0Mdp8bym7EXbLLE+PnMPy7H7gCGfmOAk++09e
TVOJurEkPSAO5+Xms6w3MJjyRX1vtsYKZIUGx74I7wpP/oq+AReSb+VkXpRTcwpuOAECJwEGyWty
jACWPSK7KYoeQI75gwtMOOVcG+Vw3I1ZPeVTJ8AbM2PF/yHXgQPPko8E4LMV9bO9owoX9nLOgSZD
/4ae8C3sfquttYwJVhk5zxrZD4Xg9QMZvjgas/LgLSPslOMHScr78rd7lb+cxNgrXrKVwbQEdImN
2jsE8NRJZDhGzLScYwdREcw+vTjH8CKAN3P9uWBkfiOd+cJh7hwFMmQuqlWwc17cLn4r/J5vwuGT
q4SC1cJGGBexcUtkFBD7FNbgpFnihbYmP3Dr7ioEgN7+swhx+CV0cKFA544IUlNm4s9nrCxF0mD4
lmDUYOFHGuJT2IsBz01Vnv4P4VDDPF04S/BHIr/KDZ6mUOB5FQbLUViO9Jc/EEqsMFgPv5XwLyIw
qjgqbBGYEiO3JD7wrH9bm+TqbGxK5/wc74stte9dfcP/P7sXnbN4ob45iSC9dJzVRPT8JSRZlZAl
ImKoyVJiskldh+UAcPlTAH9vWj7RP7158aIb4K4VT/vb3jX8bHhj9/INzQ2XH+EeR0D4Nl4LFcSZ
PR6qT7YVxTr6VziaW1Rg8b3apoBd8QxR5gHs8qT+ith3ULoTyJjAwRq2jGhXXsQjXf0tKoibqOQE
vqisRMxvwq2hQk8RFQtvbkY68/qXOvrywQTgqN4LEWW7FfkhOTET9sYX2epzRqLSTJ0OeKFot2jO
qlgMr3ahHMFprJW0MjfSyZqXy2iNdfzB25ZPae5trW+RtcDgOTu7m35ZXv23zWxIPTgn80AF9xSU
ZjEmlq/1sp6lZB2kY2fWTCJqemvrbClcqaA/D2fLMFI6Wq8cSBCe5jG98HGhL7rREQyv6hb/GixO
ire9P6cWVvdsBWtp2ZMTb+yidXslCoEfQmb8Ol0WE53gC9ioLBGolASXFvCOwAwJJOQDzAx3xgSC
6oJAkQ3ytoO6YCwLL2VrkgQCd1esfLi9C3karOzzsIU8Ak7tLoaVhvc81h1j/NKZIiwFEIwq7ImM
kD/NUT0DME+aHWYCbN6Mb5JvzKNW3rLYdT8ZoWkV452VdMu5qWR93kQkorWljl24d3XfvMyzeifk
nb6BmcdFjMjr3/J3YG5o7z9i5MQ1CeZM+MaUEhOfKaM0k1GhRDRK3sbZdpNkxS82VeFSp1wyCjgm
6OmA/Nr38pH5kAEREYMxHOJgf8tv50pR8UZM2Qowm/KAZR3TH7o7Dv/m6WPITQAoI9FjSHKYiBHK
nuZ3/KabLpYJ4waadiprfU673H9XGA/+uD80ufS7HSq4g880J4Bq/29gxIq5B0EiT/uns/5RbFBY
oK2lnab9paQvmHf8TTRAPPgneuzqeQjfotHGapuUaWimwF539EWfN7gLwls+Dc9Svpa/UJokqNQo
zaHXkSFImZONsB2FLyWe2oFUFPH70SJSqhlPUSy983P5jo4AF/Gd6WL9Ls/KE9yMN5zSaSSfdM9L
/ZsiXhfACRiK4wnUR/hxI0r8Fhak4uXceXrzM8+xAlqPkRPwXYoYcv1nbsRP//tnDL2ovTCiQgmI
Ive731hopAUEKARN7bldS5gqSld53R4KAZg//vrygFiK7lQfmHee/RtZ4Cytv01liq79iTHl1eLL
rKd1rY5CkV/ukWjyDYUpGT0wBmSQOp70yoAD6tu/oanhGjClAJ+ynsWxOsZ3QDgwvc+9A4QAfhD3
m22q+8frR2tT2mMUc2x6mFHSqTBDxa8JBAu7R9wrZbx6spEKwsd3/TYdWN4wuJFpoarlRyBdA1Lk
Nfi3AgXRj4mvDwclSjrGtEAvbKAosQS4yT0EbdF/JCCjgkOJx/WSXPJV9/v1OVX0t86/BGLzxaMN
BOGO0fgLM55GmPIEB4eZN88ws232OYay+HhA97gM/T8fhvRKwuSQ/rQcl8RxcC0or1B9oMuvvxJG
4C8DkgSWQQDA2DFefZTHGC6gkbuCQoFfOY8UdcnLQfEGShB9ZcY//TNyKJGZBALHYn56SsGMIDyw
8FnwFMn8+soYrI4imTe+X/2t8bAwdfoGTkOlOuC9EGB1DfSErpaDpoKuhkRFAHTxOX6z4PEIBZJz
NiEgkSBpCSjK/WEdUraDIA+4PDFXBHr+e5qQwXP6XlmjvPEZoNAcR/SrZHqa3+SXnr19gLS+fjOZ
ogdAo3rXnvk62Nrf3Hbtikjv2LDoeQ3F8+Cd+bPOONBIVcUKNDy73wKmKq7mzv3htXhnAC568Q3d
BNTXN7A2x9yTl8QLYxFBXnW5KGh/eB7v5b4/8wwUuD2R6AEmilgLKQJYqfBEE1RwWLIKLgFfKu6R
HlJxTtwvJIUaQbxiG3BAFsWfkJOWI533n7X35rWq3+wg4vW8xTkPoMdWAlrnnd0f2hP1mx3pwNd7
7+paCEtTprFPTm5eYQOngOdd/PZijrqrntWVawmIan6b33xNc+X7YxIBYYpPEVti9eSGMc0FqQX5
Zd1mw4i/MOvFHuADtAsnHrgVkMb4wqsegSkpyjz3SNhhL7Si82KH4lLxTPGzlavyZLJQvhnzIRbm
CopdhHfaE0uAO89peabw8Lfz4Qr8z2iXmhBgkkkDy+u/+87z02EiGC7YCwQGCHOihBsD6bcAegNS
go2AyI+4lRbcinxyEJD/ABpAPY7F8FA+QgxJ1jFF1geYujimd/Tp+tlYZd/GivE39a0mtLEDthkH
LgkYOL8Rl4GfzctH56wiie7+8ea/6jsoXGwJYkZ7b476OaNY5kX9kQOY9oMbwtL/fHlYLAMaYkPn
sWRB7GkyoI2BAWL1zQRRu/WiOP0/S8VEUxLNTcbBiBoAvoC/xAhoeHU3eSHw/FX529woc+y7dbTX
eFeB5DcvyCl8ZvrLiQrsAAlt4PEHOSPtjb//ZEjg79CQPleir34EPW84kit05PvAWQemtJE//vtP
NMZ4DXgv074gH8QPdw8WCO4GR4juCbQtfADBNZowL4URQo8jRpKIJOfKqb3L70R49vEc/REBuH64
YZ85GIZr++bO52tGPJ87K4IRf0QcczdvsReMD/IFQNAFsYRLAqOGYcoCW/AD1Ar0EohF202MvOyt
vtszJw3PVbnu36TQYuxdMnhlFgJ/W32IUayDqUZ6BxCgpAUcgOXNfuAj1BAm1RS4IODmj7Fp23+M
EKgA4Jqdqyf7Mk+R/0F28k+gbZzXf0uYx0ABiCcWm5YomfP88YXs4G0wqq0x+yCrNNdRFH11HOEt
up2pCprG5vjjPGTt37ThxH4yCGA5sUGSdsoP5JHjwWKkhgsmQzaIO+wm+ZmTgv2M/6ueQBs8UxzC
/5UMjDGoVHgtPHf8E+95zNI1hHi+G9QLCgeqARwjONA4K9v330Fv8dRxQrMJ1uf8nN7LsxjS3F2s
CYObME6iIF/QXO1RRdZEplDdkYXISH1DTtHDeNE0IRC+0VEDJ5eX9KHSMX8OmBzhhyCg2AkcH6hN
nFOwYOIv1N5/rC7KN1bkL2NLlqf3m70Y7eIjxfA+HbXi5BDzYNhxIRvYD4igya1nAlW9rC16D74R
oDHPMIShAaDzF+6AMM9n7THpYlKt9mM0QOCv8m9XYC/wBSAsk7bDPB9rq1/MEX1UzaDnP3w5jxpw
v/mL17Aw9sRVHzU9CmCwub/tQixtoH4sRnEyJgfggAZiJ9gieEfuRKfSn7VrctRgVLB+23NyDPHo
wCDlzn3i9nEruS2UTZxrbMi8sYWyXfCXj/B/+OO3eKTDBmyXO4pLzkIWEYsFc27e+PvAKQeqz9iE
NEyOVVaXGK6+5ZbzqbpyhyHAuN/eXrtqT8Sk4MrURAZFGLWJyrlDW8fxyXFKNdaJBc+5wkiU0oTC
Q2MxA89S+wLkcPY8OYh4OMSHr6yM/sz+RbGsnOo9iEuMb9sGjav0pKpiEfEZTEkbyhuqUz47F/oR
mFlZxb4m9E/VT4l7EVNLxukMR+1Li2cxdW0tvDxZfC1Xg0dRSNi/DFwFnpxHSDx4/DkF2Flx6lbw
YqGE4s0XRuIMXflcWFl7JMmr7kR9iLkC9EFXoDrcKYUJRyH+ApbODm9pX6wLQB0m9ZCiIDTYOLPD
keopdr7YtNiv+ASG7WxoCWpaG/HrF3MRdlPGpbD4PrEYl7KnMdmHpakx3DdnZBM0kxx4DiW/Mi3K
MdRRMHK+iIMFhQmZaiIiCdotahAgYnPikUDSEAAxwptN8N/QAvOi4MIpo4acSYzEcvFzQr4xm6sH
/jNhz4ZEoOqTTodZ8A9ygJj/5xdOBXZxBvjkzugg93zHwWvAVf15amnTwuDIdY3pkDuLylKnhS/P
PP2kwqr/DOa9CyZeTfBhrE/y3sEAf+ZE8VqVocggZnEGcxJG7P+asZa8fAmlPmKeWNfF1I8ioKXo
a7DjkQPvwu0anAyHaWyEt/xTnlM7/zJybaOp6boEGrcT5EKlNlMi7MuKal3Ze4UGrCkZngbpIrII
aK6yQ9GSkWjiGv+B2o7NteEBpODOrJTYPvRASAN7ToVnBmnKnqIv+p5z2punnTZrmI7Uztuvco4k
K1rntr1RoGNiyu9JycOvy6NTEwRkUot3lESFue0AenProMSIcLRhmhgeLtnuzi2S79xjHOGyZewS
rzvaigWH3C6hCXAVmM9KTjvVO3Y2poRyWs3aLlrrYbZq+0diDPMG5leNuqsuGDbg2RYuvXYel5wt
rWIefBNrLs/iJjo8jYYbnzyJ0WOP11esHoaugpIt5OgBBO3aDRBzOVsGPacez4w68g9elU6diPTy
NB33jX+VW3nkR+BJysr2iZBnrFEq8rz2MM5weEzcjPm/xL1Cl9Pb3sQP7bUrs7PxKwb1dxDec7zB
tDd7NeYICWoQc2Fo0JwrqmZsg2JoUqhU+qJdFR956zNe6VK2+WEeGQ5TfsKRjHgll+qhMZiM9Bl2
B9a4zdHNEWWryTJaQSK9G2fWU+zFhPfEDpHiWXTSod9EKoo+x53pfbUK9W5+6UkcagcTRRsDt0T6
XMxcP1ZE/a3rJJl0CaT8oGpPfp/PC52ICaO+O+xMlieNI99m0SpH1/LmZQ/EUZrX6tSkH9zIo2kV
YKxlA5clnftbFoTY+N5IHc5hA2e/10g8Gsyz+HJDc5Y2NkiRRMKWclc07ydzpEnJ4lQ+2KRG9l4z
Qro9x5x8kmryYdreGHNP1Y6a3k2yRN9apoG0fNjZVTu16P/TDKa8oS+HYjg3bryUcNVRtXzma9T4
1jbMtFNd4ydVBQcz0E5DnN16DGhsOi/6SDM152ZVLN1PMuviYFy7AFsaCRm1NI1zKCuNXY17es6w
vLh2eK51Csghw0W0d9VvvbCX+dgK62XvwVMm88YI4olR7h2fPD9ILSruEYbFfCsPFrHjMKtKyKiZ
+SqhncxAvVCZF7Yy6XOYSwka8ShbJFzpgbM1D1lbDmGteb1R/GFuGtrGTaO9nUQzXe4nUurPQm1a
adG46/KJ4tEZpjICqGQf5+0mytKFZ/qHQSlWTs9QorfJareemPC0UrAAU/Ii5ygF8Ut2ZCjc+enz
kTdtmO01G97bYE+KGI19mcwMvf3JzEOUFrv+484CW193FeBfMXdKKH9BzZgqn1S45jL6u+DPFbDk
IOamlEeROc+NZBQGdAblXvawTeUw8P0p9vaRuitbikjaRuXgWtBd210Xr9NoWgL7g44l7OsW1BUe
v1GIANuOvyQKh+CQ0FqnjTYxcrr4cAELLE+XlBwKs2jUtDCunGivqNTAVDo5br64Y9mrj7rE+Sql
ifbKe5lO1OYYodfBzw8KzYeINHfmoFkZOHPLnaZPJWNfytBOabn04JlYFM0wkB8GJirR2OZCWPaE
b0OMVgbxJbTwFAXArHZdTsuBvZdVS1yVY0DRaacPjzIgbSkr1Yf+2RE4prSv3CEOlXjR+iQnqwRT
UOer/jBOlxdBOlNqDM/MhYUQGaChNq6NEM0XYCok9zLkr+qJHCK2pdQfFIhqJcxCDYUslXV2Nr03
tLIKyFWFKB8zpEhrnByXeHcYMKs0f+qbl6oep+lxKL6jhn2R7r+n7v5kGqAdgIy/6dQQPG0ThAcn
WuXFqvCWkjULKZtCWgv3nicQpF6VdP/AwRnuQ4euVH+bFp4LZAB1bTQuomBE5tq2urXIpIlgvmi4
Fyf2OUW9rr6dZmmWh5ySo0Zv5ud7vZ9HDRV1gfhw+BeizYsPJkh8SLgN4ImvXHIs30x7bJZPQYWI
JjorrrwNOpv71TRvRXTPPg+tullSiCB03cr7cmHks8Z65vEx8LCrKa+eo06SwWV4THwaWxPOAoAh
dG1hvtFw1GErTQvwvd+w+qnNiSaErxTEHxePefKOy1cH67Vemco67aMv37go+TanXTXaWwMXyiwn
Md1c62NhEaCWja6ZQtxOtvW9XS14Tt42qxcNbTWFUBxeTQ4fI1tXOiVGfkogQuJ8gzHFIvkRvJd8
1FpCUpHSP1r2etDwWvXVZRGQOZ1+O4A//AZGexxYztJcxhsk5PUqDCalNTfGbEc8FY5g3aA1Pqgk
bCiM4+ZGsDQ6bJ7OUbVtIAsUwcZnRPQZk4VhyRvbhoPo33K8dLCWxGHns4/xosOlIcK2/t2a8vQz
dj8LMiMi9vjQW6uUzHl0tDlM8IPUZ0MldAz4HUjJqGKHqQAGDWer28su2bTuK/b5fcjRzefSZ5aU
yzinfKCFzvEwjcddOfORo/rVKS4vOmM9XNSzW+neOD0Sprrg+W62stMDu70eYiJwj/HRKI89m47V
XQrlQGJOnx4SeWXK81aZ8j4sNk2xhXxo6f6/xIRNYMtgIy/VPaoyzNtoCqCjZAuLeRAjnXxrdueg
WPOKCwTm+m+MTSaaQK376sp95S8He9YSthJNEwf7V1g/zTQzZoLFqY60cmbReVTVqc2ecfDbipzN
YtU2qzS+RtK2pYcGFpyXqKA0DSnoolOoJ1MIIsUzHtaZeonkXZOfSh0rxv6ulbdensf5y2Fi6Wgj
k8dBdZYRaWgGx+fJKkTFsYn1IxUlGoryakBV5ALI1d0xZiw4d5gnDCezjSqvPWMJo8ac9bQa0ufc
IjH0oL6RZc3YRxrDZk2quW4ug3QrKwxLt3mGmdvKTXd8JJAWEZbtdULVuhUdf3BxrAV3F3am3e1R
+Ub6Oey/6/TZWQu3nbv5uelfdTvXpUvprhKmrHhdumvDgiOQX3xn/onmGlCDOdK7kQgLjN8QGEyJ
toTw0BxlMoiKdvHVX6kPIFmS0tcfWmfpQ0is0SXEkCqOEjcVL9zCPafZzmGCgkwMhy1jwsFXkjYC
hcW7UPg20Gi0d8MSZyPTad1cdrZyYSHRkvNLVu69mYIxFLFcErTGWe69DWMauXsCUjxIAtVEK+dc
Tqte5OpUqxbYJHfGGAKIgZGbu63hLVdyMh7yU5evo+xkkiYLyQYz5eAQOfPIfpr20efF6WNCQYZt
7+2xAjLTnVyeSSALCIWbRbQqbAdEH5vmFY8u05w4jFcce4rcrqinmXUo1QXeRANEdWVkevveE0PE
GRR7H7edqVbMYmGZHR9DeZuYPwEokMtokNSbcqEpK9fawF3+4CqbUa5M44iD4myUR4X2LGrwyrfe
7FZq9htC1W7Z7TvDHA8q3ni4lwy8Hupl78QvjUQmqOh9DiaUpKEF+vNu7oetOrpPZEhO0lqxZ7z8
fJjyfGnUayrxLvImVKdGv9SBx0r7RjPZ1ItKWnTFXiGWQOuPabbUYDT6S1i4LtJH9RV8O9I2o2Fh
rJDXOI9gobJE6h0BCSjDy5CWhnyIvXkO6Gca1bSR1sOwSaEutFTr5ucYd/ce9CcA6Wi8+F+p7b3m
0AKyZpfCZqli0SHu4BqwztSnYbnM+5cjHfp4mDhVPKmTYSq3rwDYPpHo9vWZBurU/ujQuvn1aXwH
2PmJICdrvzw1Uh2NSwmKRLnKJTK/e6xytF/2+xJT/coUh/Ch5ZnS12Y07RwmOClhqeC1HDORfZDK
fUSVmYs0s13AD0C0z0wCW1xVjscGv4TmtyPTX/cw40IJM2ac5uceO5oUrlQsnyq47bgXwdqoDqqM
rgOLTNrl+hDYU0tdqWw1nQ2zLVw0+SwEMXCYcsTJEk8lQ7321cbD4Y1Fhn8PCx1Pgs7HSefSKvfE
Osg07VnKc0hxV1GsmtVTI73LIQeA5Yf/W/c05GMb8Oq2Hkxz0hHw1gjPrbtx9J8YaSJX3Mn3uaNT
/RFvV2ssv+IpZz21AI2EKss3M2+WjRLsVddatJaCUszDbYsLHTQxZjYs0SKjt8Wewwx/imQ4D417
jdLg1qBzKH1v1SsM7Mvws4l0+dW41dEpucHpTY7blR40t7BxHoZVbTLskKq++h9J57XcKrKF4Sei
CgQIuJWIysnxhrLHNjmL+PTn631qamb2jIMkoLvX+tcfjm3KvZ/T501Vra02dQd6ClsPP/Rkumv5
2i6EkRf4jUz2ZCEBYciLq6GLoOJzIg7MvslsnXwgpcezbwX4lfCh/GW8WCPuPxCJ16/EC3HTdQmg
KYEYJQNLZNxvrkz6U+p/EfVBLxsc0Nw9+BcrRYKo1ZEqkUO5MZP4UZTGa9eZfym6uCxcTkmkvgrk
rz4vuvXoK+2esE3HZXfILabCpukq42PoqPYy3tG6NX61sbo3SvGwtJWrNMkZK64ww7mnf8yG6vRZ
+Tkn6p+SraDpVslvTlZpU9BOJ1MatDn+UOHA5qjBtF1vOnn+WZvLcYiH65g86TCCTM3f5Lq+TZHE
xWxTT7fas1IhsqsqrKOKNMVVW4Vwv7qvmhqFvIaVSfTQx/EDtEZ7JnbVsPbMGYMNXNqX5Tx01WNR
Frctza08UEokw5N1iEgoaf5rzZbLGEE+pbEoOqreoZn2VpIfxhQSoiTaMnCcp8TSWtfdfwkYmTmQ
7SyftQr9WJyd4zw6Z+UK2/ARmLVp4PYxTpQrGWp8yyEHW5T5wRNy40bVB1DKYjKZJXYN6FaLgHUq
z6tGeemG/l3GeiPTjTcdeM7CuL5ClUeP9ZGaGW086UtUi3L4/Fl6EmyK6K708Ys64pOxbm/6E/h7
eDKoQ4AJ39CoIbDmsnFW9ep9qZm75v097Lsg6urXEW3zumQmRjVIVdgm06mszZNl9PAZWhe335L9
D7t7ZpKaREDk8tlO1XkBDE5nzbGmif1Vfq0k5Q9Nt0rSd1+T2tEkf2p1HvLVj1EMmIUoD5PUTlUJ
wlCyjUU+NP3jKcUPObbeE526K+e2KjW24jTisk5MLn9Ov5T+HoMxljrBO0I1o2zWxiXErKZHPjpk
udNAaFzEORPWgZ7XTq2RS1MSjt5Ve67T3gQAG/DKnAxHyRhsPke3SyVHXlTUOrjchJQnC1WL1m9r
KlypgxeEKIrYmnxeo9Jk2auUuawmjqQyGgIDqFKraiejqGy6yR2ZI3UhnnUxjR/IejlqIBCWmKtK
JU5WgxZUAwwnpD5zh/dkqgZPBdO0WXWtVequI+sSJli7Mr6QJtgKBCjozRKkk44XKIhWBZTCkMNS
MfdWyDxgOikxTFIwNIpIBjVSw11J9XYZKjebgKgKeAvrQEWykBJ5k3edbRGSm8QLTm5EgsqtU64G
OA7kucydZ61bp0ZYkxJjWwxuC3yoMOpbeuWtKZ722MTecyIchCzL8XkLEw4108AppwrqmTZRgsyC
aCaxiF7XR8/86KFTLMrXjAt/kqtBCsqmQtRZys96mfwES7B0ivylX8iwQ8yW/D012DOchEmFicWc
SF6tWKhPFD40oYM8FJGEfHaxGKqmTg7HPYpoK+v/6u5QDURsopwp9k/5W4uDut218q2F76aFdqs0
7jRdjIiqbjmWK07Kmlwts/tMx7FwE2lBqw/Yqjbn0RSVSWij+NF50aFd3JSSOmbLX+Rs1+MehX0o
Zh59Bh0zni9zL0HgKnAa81YR08MkwlHEapZLloGhIajXKihbolB6hji8SiVeBOoAnM+SzGM/bDCV
12a3QRrxjASmLBu9UxvZwShBpfvOGxPjUDJ40hA3pV0c5E3mqWZimzATetwzZXnzkHqT3kbZqnhf
y8yaNDJjeqXxOsLFNQVQp/ZaISRCeLKOGWVYph0+sXsAM+6RojMkiJfXakRbt9KJI+j9QdWcjP8u
6pU9W0/6nNptm4EHHB/d/CDRvOoDvQf5jpkIDGCJrLXOkVLSocFJKnzHFcY5yRSkDa7u38asuDJ2
KAojUj1KAqmBuglukwk9nvZQIwlvqRzHgIZuhbFady9Az4ecPAvanhmp3Xqog4j8KetJzVdFtmki
r13ZDWqedmpspTJhLKCEjPGkk5rTin17wCdhMeLtWnD0x9MMxUelru3Dk4KCq6r+VsxRmicRR+hx
p4q49ZZB4LVXd3F9Vo0z50c9EZlSvknSS2GZG2qOYTwZAzaMmHsas+AIQV8+rKB8cXNHMa9gY7Ke
uG5cy4n8jPwUkfiWj6eEpBqcm1KgWOBiEC+ifMJtJK3cpsa+ijCg9i2TmY+tPucIaXP/jhiNh8Jq
8GqUmLQzSjL0CZX6GpXCw4TdXUCPyMCAa+b2hZSjngcZrGp3tcx+lltb0zhl654dDIi+P2RMZCro
JhMXJDYyLzMZhFSKo6SHgfJ7UVZ+BmgvR4vTVp23QhNhcrquVJ2gJGfBdV/oXGAuN1xZQg1SFDhs
UQAqMNeZyEcoJK49vhWV+tABRaePOWaEiq63Mi5y9IiUc8hqSDNWBFt7HH/KhOMtzMDQnrVkHwEe
A3UioXTC9qKEX0V3kbOUvgRdPiNZk7HOZAUadWkPcDplnyNDvU7khBqmM/MgDiNpIwAXMVdznDDn
0g4KG6S2Asw/d7oIJQMbYCGXelDgQFPx/nrtbVh/jjqhUsj9ZkRd4OzxxBemmrkXKtgUh5qV9CnV
hFCWxk4tp/fVU/8sM/VSgPUVlrKzdHKaKcaltj3UVnrpdGhgfBSt4Ek2jjHBIlFkUe4g+W/qnaqD
3K56O8xmX3oS/NZh+4mzlDLwOerDTHNZmFi0h9pVj9ZvPAFwxdhEMB5qi17GfTbcGFJJJBRmRvSs
kStDsxkABGtGjhgf6E/HsESKS3HsaxkXiASc6dnA+ljr91QmmzgSM2YOIEMyDhrho4pgr+j5uZp3
3F6vyY1t2jO9NnAN4LmO0UtGb8+GulT6W1ffWc5mhcRBp903P2UkcCW/feLWTqnF1nkdsHwjCKzN
89OKzUNFF6Bg7zphO4prjPVaa59zii8+5Dd5Ybr7F1YlY1/opAN98jPyV9jomel3O/08IxYV2Tz4
kUNq6KGRRoGKQYxpbYz1Z/EcnS5iasffCcGQuvximQkEC2zbF9IznmRZmFTd9CiyREwu6XEG9Kcn
jsGKia0AUctAZihDH2GIW2d/0dP3WVMAqTS7iNacHF9W4RdQRvNvHe+UNSlvehkUyesMQKt5IWOX
qHpoZIFGnbJRAGm15GQqP+K3a+QjpuBrc/LZ59+WxuiAizKNr6XyUmSGo+qw4JN9Gqm2ARsLzBUw
By0tIMyISErVIBc25WGSq/sgZevDmoN0xr58BTtsyz+5kbJF8bgB03+CWxoIsLYrJFSFs+qccb1T
B6ejc+PoRv0b71YkXZMwjWHUUdt3GMEwpsUUnmiW2n2+LL86Gc2ZHU++MjpEvA1414ERIlLL9rPF
M7lJkY6ekwoeultOvj57fe+srECWyEIh9PJkFLtVvzPhsC3OAj4SMYxji3Im5VwyO67waySe05Wn
CwdgmF/1zIveWXtA8vXsQE5D8EgvX872Wn5Vp0+2KqoZs/W7yFux+wxeVLoSacvoJGiMnzfN9NLM
RwK04FCX8WwHkgJ6cqutU4w95b+rEaJmo5flt5fIJXqTDuiG8qSR3AGd1FB4fUz+hnwscN8R0IcX
gfV3bkdy74EB1Pq/uNjJ2MU+ZMh3WHDIpxw2avuqdC4kvaizM9NHj9GnXxX0hMobwfxwKvMQY9FK
V3A7aBuzPYSO2HTVG6d5qgfMyZMjateydpIjes08fR97H6Y3Eg24e9UhOsSnkV6ss0eIMkTdQveE
FI6bANYhS+GUlZew2E8Fe0EMU8h62Sadz+Ng4kLArGE8Z/iKiBTZQ1rtzbgmee4ih0cr9Udho3SP
MiKMtySkX8b+fW29ZFBC0vDeQ7cxv/vZLUtmww6ERXnac2xIrdsj8MvfJhgspYcejWaXxIIwUAEL
DsV/+PZmBqCenaxOtXGnitZt5jB546rJfYShHW8QtIWdvyIr/emu2kfC5eIuprzisDnESpBPdhPb
4knALkuVt1MSkAEf1UcTcLV/MQBmVIdnZSzO0QpHVGwB8m2i3wpArRoaNquAAOzmYZ4b9TBXHzk+
5eFxDHc5/sVQAMBR2EKrfX6q8VYKN6qyy2ICRV7imwTshdyfEeCmo8ItDv3krWgYYDsb9NRnqoNc
99aMDG1+UEtu6drte49vL7O7pjlNc+0t+mVjrz9vEb803A00+pRYo9fouJlsap+uP9Lt1mIkSo6c
W42+rGGrqc0eDEMSB87wJQX9CfsVUtSvE5NEza5eJqRqG2Rm1PzIquHltfVOUhwinXvJ76ut+XQh
w2BdZ349JfIIZETlVJs7ss1gMWTzC3uTZPkqqkomSJAad1rqVZkHidb8GoTXLWRH7GGh+PV2lV36
I8Y8tKLMtrQYyn5c81NbdIzUpHDgiDk4xncCn4RlLCKPe01Ms+WHa+xYiHAxcMaSD/E9nN/5I5wV
GfI6lQeZRLgNKETaYDgnpCvEwpE+FhFEXjrR3srQZjQngjNkQhtuyQ1b4O60WB5qQlwbiKQFA7xN
vUAGJVzT5C1enN2RbZwkEeAXTn8MVGMn5Z1A+aCU+Acc40ckYmFhM6HqMmHGizQzgzs/bBqDjII2
MN6hFwr7l4HXw/RT+I9iqYH+hwJqJ5INWLiwWqPIKcnQer6Ct8hBbG4om5Env5S614x+m7jcD2XP
uAaFBOG+SMmxh4dcA9WMn4P6Qx88krA2IhUrjlOFjgzGENjG6lKFPt/S8cXUg1NEatxTxSL1uV8F
vHZ6tjRvFUBJgnJTEFzFU6Jptlr5RYq0fBNeVuWX2m16BolH5iXMtI7sIuJp5V2zozPBP4qjZ7bB
F2XJBZFIiBvH7xvbCjyX8RjeIltHkghRjuQuqo0WDUsKRnUybrhvhi6zyh4P09pG3naPrrB+zK9q
h/q/Oq4Gx8LRvvV4iCCHzpjBj5B5ONoxSbU10KXDE8GjuP2Vz4ewTlBWOxEIwL9TJvd+fIdszNVB
7B8+KVg23bjTDTcivYzWP0z2igKti5cGIoNZktYQkyYZ6BcXW+xwI5OIMQcTGeOfDZfObtmeE0wm
sOaDdVWxD1NzI387IeVlMLFANEvs8qI1e34FmpRkm50qId4FjEchLrOE37F6HgqXpyu/TMFyCPOd
xaNYorIHKMZciwhi2S0ovdeONtEzbHGUmkHshefyaNr8sgVW0dU4Y9PZv4JckldYRl8wiahz8H7g
/SEyV730MgT5BRChjcGqhU57fQW3TQ9Yp2WvzWtx0vtda/oV9FYkFNhKlnZROfhk0WkCfouoLzhW
rMkJNUSBzAjR/E5lZMI/3yALmSPLFZJ70v2xjnlfveyjDDSJ2Kp/qtf1FUPcCX8bpMYiciDcASla
hZv+8CrCDUO+sYrZKbBS9eAK8kyz5lU0+Mqe3QJWfCiiY9LVtjuqfnnGIng6WCdUapXwbOBpyF4G
mEJ4NjvRkbOw9eWg3efhPu25FLykzXDYVE9Q1Yd9ciS0jIqsfe45M6VTdF1VrhnemKggshhY6Fue
bL70ZMM6Ji+yJgbq9V7jVxzChRTArV5v878kdzFPGN8V4rGex3Lf4IRwEc3fbSr9kbocrSdCjnWg
35TkwUtLs50c+aXGiYWdks+R2XAyn+sdDQB8T+tI5GDpU5ZRn6yVjXnn3AFjDeNDw5Qyov1CC3rj
GB/+OZssp6hyYTjAsylddU8n2VxRirNjKI/pwU6Dfny41LUv9gdYz2F2Uv3mRd2znAA52saZGkcP
g+Y4dNv0jkfGBOXwE7wLaUJTeUz7biJbA8RneiurwDo9v1HfQRSES4bNNBsERh/1LbnSGUJBhxwO
xZZVywVFgALFG3amLKxVzC8xYEMhQfy2eSni3Yzxmim4gLqvAj2wYWA4t96WHFpvmOCaNbEXHWNE
oHhBF4R6XzF72qSSnakuP9xNQqoLeTE/k6dDNUf+G93hgt2wX/b+CsHr94SgqH4YTDMJpz0sKvlP
It79BuxEBY+7EeTqZnEy5EBA/9CnEXVeBQcVSy9srAhtgwjO0Kg4qUgAl/oa4XtFaDZui/o7rWyK
UvG0zn01hoUvHLELf4R1jD+eE44O1lmwLBebxDroYk86wA07akLOEvTmfU9SSA6DgmOFhV4h9yuO
PPM88MhpRqj+BIVxnzLbQG0BQ1ylg9skot8x2JB9VeRbJsL7hSOYrh29DleH/PPGxg/rCKkiPnPY
C8Vz7a65STtFexkY2uxH3KFajzHh62Jh0vnUHPI5kP8eG+DxA0RwNO+DJTRmZ5QgAVEg7BrRrTZ8
zj64hEPnN6bN8wHVADm/mflLB8pyzE4tqVPLNr0wtWc8lv7Ma7ftd3MJb29PzYdhez27a1ytyBVi
h6TlRfA40zQTvfpSNl4/OOsAJae8F15vhiPE4hnNUUCmY3GkLyP27K7xEGoXDh84T7CsG++5NyW4
w4KXWh0VhI+cogNZdiIXcSbak6BUlhgIxbElypySwtg9G4dLkZKaKAsOFb0EBx6xc0MLO3KrvI2o
d7B9+OWBIhdiF7eeeaEXE04gUE1JLaOomlk+sIEW0AqbsunBA8vJBb+ivqwXRwg/GS1DOlf+xazn
F3Vl4x5FRUHkQJHhZ72pUSJg/w1BBaWpGTrsxBh7MobUz/Ghjhw4KCrs/PCoXePeg2uBA7OGvDkE
gxA56NoV+jw3xMAC80rHaB2gMU2Rg/0Wg4j0gWEYWD8t/k567tPEI1TDtJsbSWzaL8RcBvqcKzif
5WLB4iwEZgEHiXgHcLCYYBgIrkwfMZ+DGS3y/GICaVkScDoKCr8LbyIWyRVle8Q6ig268KsTiZoI
d7AfuvFTMFF5nGYOJ+MOybA5QaqKL8mpkf4lOhyQdAmJJ8tYIzWDDYcHnhXCvdWC9QW+MsoT64TU
nbVzXFgx8kxgWTddWVTJNXKUwQVq4kC3bu2+3jMS5oEg7wIyPrmfmGNfZIkMCXscrwhppw3nF9Uk
mraOIEDJgGrlta0whEeFgkuMWKnNkQoktz545Qga5SmCKsZhJN1yWAlXGPQUFlK4p8DmZ5itcJJk
R/6IpA7yFJx/PB94yDSbMj6U3ZFs54N66qtD2d5xvUH0BGd74jSldkG8l8LjDlqsiDB92Bg3fjkv
b1546ZE86aDXedg4jm6cGLxCfA6Z2GbujFYnYLFgghRdw4taO3jnM7rDLwrhNLsmsmjOrdWelClK
qZAVY14AZxmn8bRbbnOEevBfQQbxfv2rsxBKqo+IgzKgWqC+oOIg+xJVLDgYba/uSOf8oDa2eYRB
Qx13iG6ttBOJcjwhupswUROhHqf+6/lQD5/5h+VC+hLeN0QPARti5QmARuwQEPrHSqi8m5s6IA5f
HrDFEfT9qt/tDzINnEUxNaZiQD0Cc+guZK3/QZamcZM0Bw9jpCSfFV45zU2DI4t/DN+ASJ9WCrQ+
d4XLse5mOpuMrZIHR21leTNlPv5pnxhn4dp0pcoAuMqf9yg/AcjBjRjg+jRO1hyApqprrAc8J1xN
QYHHKQE5A3waZPL1fUDczybDXoGam3Y5cjlXlI6U4vzCnJQ6kAFK7ywiYTqSifCgUITbLTeXxEde
srgYcdFVUCLCrqmJLSWriUV5Eo6E+2zPtCwZ7PlT1DrUwAjckyv7ouUS3isfOQPTc6bdp/aOyKm/
ctBg59HZ+UdD7sDCWdD+9JOtYjDUXvB7jRjrn3XhsUiHBbgQ++t5xx7JdsWuN33L7GKNA4KPxCwD
GcnQuyGW7C5iQ6SH52BeqBnQUv6j7itoS1g1c8xBtcouHGeiXJu2nFQLgxBxuCGG+hAPELKDdKtw
1CBjuKIpBbdlFINkcBYBuRxd1Ms0R2yPyX766cll8eh+9th+UCfA4jMvyRWgl3og13w6BekG4ZBD
ka03ueLKxBl6LH0Ni6YwdQpgJZ5yLDGwKZgarzKdHM/iG5pTEsY10QczFzADvLr4PiGXr14ysfrQ
qtaOcTJZnjrL3EKuYLiSRdG3y6oD1QttCYuPNgn1EVsEK3XyWGrE+3HCwD/i0/0T7WVHjEBE6xDz
wKQe9mKIC/sBStiWgVhI6BQI1XUQB7uJ5/U2fNpsbTGEBqKTqu3wFpKuRPsgWigqJpSAqEiZ7ukR
9n4ih9b4D1tFHmdsKNbIAWBK2tT2tAmlkK9DGWKysTL2VNolkT0tTFpmazYyLjxo8GwqsJFg901n
18JSEDnz7A+wa7AmbF2jpsKyqWQmyzMNSF/Y4NoYFBpEWIOPtDb9KjeF+gUwgYRIajFSFQmxptxA
1ipABkJ4GSmcWDPwDBBhoHbBTZesmj3SqdzYJbvI2EwB64A4c1RZt4mSjH2hejWsc1adYlyR8GzW
75O6HURUYNoG0ByxCEcowZvAbK4GHXooqNNxODiUFzIGhwAdNlENwnow5mYs5Nv+EKUC37mjFSOs
ufE54nLYeqyCZc99x2zkn7cAVoWDsOBEQwGBFEgVfe63ibxAuLLnMJpmlB0AeNtmtOMDsV3YV1sH
fAxt8mvhrsFcnc4Z9kU0tybd2CbnpGbEsiW6ivKmyHbEozFwpLiifHGi1xmcX+S++BPiePOl+cPu
kR+TFiiQmLM6FZev3ki2eZOp6UMGYQ7WloQxmIg+hA0JPjwWuXEUG7JTvXGXuIen59PGRVu5LJQ2
68Nywf6D7yuaLXc9ewV3K//DVDOfvIYbg523b6FTw/de8IcYVTmI+hpKssKDwBceMeTSOM4t4WUl
Yf+I0qzehCxQVr2xmQe7b12MNFsNWhc7JSlewx13122auS3mTsKGZrv6YgOjEYf4ccKFma0Rk66V
KGlS2GDnEJFjvT2an7VNsOQr6Uy4dBM/pLLofgRnqrEpX8hB4x4uPFYboCZUFOmPEBTdMJ0d9+1/
keYKeg/RPLW8b3S08O7wMaWQmTwuAL5MPDk84jpkQFyOiaHcyCeLULCQZ2ITv2in7G3kDBdCRpXA
MXhbQs6DKuQ/pgWwApaADrpfQfVic7XO1R/5O384+TrVa7H4+Idh8SEClf55jOMh8M61YFjF4yz4
MVcSk1F0/8Q/eu6ml6Xzi9ynnZCAIkl0olWf9j2+07hYcer1V5p40kBxXMEpZf0X8UFLdEUdGiv1
6Ztx4cG+sAVjyuwbv81GR5GwKgVcKOvWWSXF4VlGXqTUbrGG76S7q17m29lVUjJz889yoaE5lMnH
c2DKxCnR4RDRQ1KsGpgx8lsHnt/XXwtm11ogo8ewmBdOa9R4hKDxMSPa9NZA66ujicMu0oChP4Vn
qfrQKCyl5oNJY9bBFrL8FML1HJ0XFZE5Nx4qTpJY27FKg/opQ9JlwjUnTlch3bF0JjyoxapjObn9
8q09v0aQ1hjeuKXC9VjjUM1CmE0CBVG5VIRTmaOTE2GOtQVysJXkz5mBnVtjz8OR2a07GFiE1Se9
ABIjBaJP0aiVmT0rw17JJGclEnrZDLrqTwF/D2nsILGFrTv1oacps5ulvDze+k2HMBXHzAnYxJo1
V2bVmjKM92Xx1UXBt0G75NiD4W5AdrEx/MkJgD8TxtysgxV1GQMvp4hpx8knkEjkySaidgjjWheB
YqFmwsC1f+JznFlHiTBlUlU1at9nHdodUJmB01nYIYPMNBh42EmjyETgKzNXiTRrM+F/qUiRu25k
O4nIjzdSe9YvJnOqXEJax7ioiX879NPVuvZDTLPK+d7g/Hkjdh7mDtSCGmpDve+mLxo1DEELyEJr
RhztR8FG2OVehu8LPA261ql91w0fFIgTZaQOiw7NU2Z93jId3w98es35jN6Kp53t18roPgKZsibG
HzZ5ouFbUJgPH7HSBQuvPg2at6BozEbASvRw68uIUscQ3o4iQ6P5zuhgJLrlHSY0ZUC31qRAyhaR
SPKLASw+aJ9VRrwf4TZknbZYT/FiCarqeDxxBDTssCZMHahT+NGAcFNL6aNftS/l/GOpL30eUKyU
ibvo56a4FAsmfKJr5vzvGHxAMdTH17A6qNaj1oIk42TCTGncwH9ZNb7ZGVgdXNvVeV7j8dgHUvQh
GcyqSvJWGMFoygGUvq8EeM30XzQAOKMBGVv9bkUQY8Sb+c1Tvrx4ZiRouCsAt3KndEdZvVOf6zOe
skE33AaglSeDIgondWVt1+uORhwbV/KMWQUtFzckkGcu38aih6Wg7NIGe7EZcLBg5NzcakAxcw1Z
YU2Y6UK8rtx6U4KIkfHCTJ4wsYoK5Jy6VTEvvEQt00g4BB3oQUny4cQYdoXdcU2nESJHHYFEZHaq
EtPr8p2au3gDMWnXv7X+VS27YcGonhog62BiwPeV6eUG860eEW029y6Jqb6uCukoE1p4laHSyP6W
FKEj4XayCpVNTsyw9A3JDwfpgbvjSdHIrrbrYhgLHKCKMtMAjqwDlcE7VKUKRCn/6ZdrS78xFYw2
CMp8Av4xBoB7FGE5l0LJyBqMpqHAIlGZZgX/xud2UVMnjEFm0IcPEx8C02N0eq6S0eX/wcxhYJFt
je5RCJ1o/ZWTuGbQFxtsiIbcuwmlvWR9Kk22LajaqvB1RDjXcH53NCw1+4gx/63Gj3Q4jczK4v7N
REeImsm29PFo1Ukgm+/R83UQk88Pq8aeg/7fQBkUh4m9wlBL42Gu6DNEg8ehKyOMamAniyl0JUv4
s7AdU3lUabutO4L9FjqlimE6xsZwXGcIlJoK/NTgfUnFL/H0LyqWHd0PJLVN3H50UJrz1ckCumup
TCaaLF0aiS9oGLzpr/hRjz1RyTpUpRnFUecMT04iXEGTSXWsFSUKDVmlIFQC84OrjQYe5zZILfr8
hpfipmAWhJlnwt2PKuqTDrVOgj801fIIwQmvWt+w97h56T4BuSKr97u8z0ewLzvZz4CSxl6o+EGF
yYof+T6+4mpbDmNPBFT3xKNruzaY7G+QPnKTY9ikKw89d7C475PNJJcE4zAY/MTzeMw24C5Mmiwn
5H9DD3fQee1zN7c/DddwGbPzG0VcL5AjENfyz6YtJl9X5HWvHGETx8nDmQ4uazOdwE5LuM6B8HjC
w2tNlDGlABi2SjQ7EyPmO3hG+pmvvYrfPPmU354ZQJ2EwpW6C92NAPMajI/w6caor3SB7o+kIwco
U3a9t96imtnw/wkXD20SS/kAsqO4xO0FjFlI9H7Qj+F016Na4clyEt/8/X5QfN5p/gDisaLYM6p2
k80ZjGUrvPVwjSRKHGT2Q8E7rdk9xHclpHsE6JUSviwCkD+hOvP9OOphsbcZj6qNDTsuWfzlKFyE
+kLdbSc+viNiduYKNz7ZCfFVKC/PgGHWO7HtWxazywkjEE9+bvQoPzA7a4ieD3cEB97ETz3vIA9Y
1pOv3fPJViJJwjU9hWtfYn2XP8oDLBGMShe3B3Bo8ZxC13DQdsb7M6DpCWQHRMmFu++1+LRVr0iA
z9Sh2OxxORwaoxcGBxzzxwdDih3wMUA3nAt/2ocBghL3NvnoOs/Yeuy5RgRR/rvfZIm/lOeeh6a8
d2yN3mNhOzzTJ3Pppg0IPThsfp98HCDvyxvXbUeqBPpfXMu233imEmPOv4Du7JC+taRl7siQLhwN
N0aup5/sGHP6aPj2iY/NwkN2Vl/tI/xT3ekwfimH2VFdcQFQGtUB14UNV1STJAVg8zE76U9+Id/c
OCgB7t5vHf5/jNbxwQqv+nuM3VkekKv4YKRDoSm8zhgHB8oBQHz9C/F54bKBpnSv2HZzueGD4Zgv
hlR0jv+yEfiRH9ADgPDyAxeZPciD9Qa0TNY0FyoDR8XXoTuuXuBnB8+7wTNg7Jds66pvzQt51588
cw76BAz5xhc2KZ+iQgTCr3EGdhvMHhLctvj7Fn90t+nRXrI9YPQn4c5HzgOBCvAsNwI6FuHc7QO0
veY9x9sEMIWkc7//YimeSF/EsSLgqNJepXfcRs4301ZvmXf7NW0GoWes0vHPy66P7PMXMXW8/cba
cb3trspbAgVsw620CW/n5iUO1fALawNnTFCL8s5DA4AhQJ9t5THbYW7dbGNyt1NsGiCTcKv5s52y
uMStT90Jyzp0PT6yt33MMFrsCbQxG16OHQtHVZYDq52lehM/lLvfQCD814OnBwj/QZ+Js/SwJzyd
vYIQH5cJo5e6v4Sm8GQVHi9uU5vx67AXB+oXj2rpKpsg2Ykv8Tl43qc9tL2jeCeQRY9oVK+lW/Aq
oc1IFeyB3wNS5S3f8ZkFj3bdFlhqegcOD8T3PP1ljxNPwGbqMuuy/7kMbh7iX9gPgurwK51v+CDu
Q6zvM6HqPglJgWJDnGJXxAXJnZ3QE0/t7KD5tUkQueF4xRp/Yr7XBuph9OrzA84RyJDY0pnB8Jd+
qHbyccA8MvSqE8YBPGo1ERu4I2/HG8Zch/ijvLSXbwKAxQ62uZHu4UFd9MOLe8M28Wzd4KRwrbis
YEIOroieuCKozm3lTfzv+q5/C++xM1/cSFvgDmyQfn+BLsTp8MlNPCuYLpINxgUTv4nPyudN8Ctl
zJDtHtkucdC7nH+jHS4heNX6EiCHcaI2krbzEBA/c2bF8/bCCxeQCIJUDOWD4TF/YdcjQuypv+zV
63ARE6G/iUMMYIyPb7OrAwv+jTeifPjG6LYWriR4eF+EOSHmrTABik+2qW99b6pcHX3f7Igd4LYz
XgR12opL8PzGLkTij+YHD+e5+ATR3mZHSOPAMg6BKueKSZs40XoPEoRdnjPnn3+iGHby/ezU/U3b
ciMBDBka9eQppB+EHmHpxHEqplMN1T9Ob1DUWI4wSZ6gFG+AkyLlPseQEYYmh85ndwSnORN/+Bu7
sQuvlGmMQ8nCIyZICjzTXFUO50u9b/cg7HiNwHGgKQZY+/+TLFA5kXmvfrNQDbjFe/VbfAaqWJKP
mQr43S+OZGyuCAsgN3GlxTOjv/FOthQHzsjf5GE7pOGuNi0w7MHcCZ/wQHAhW07q2QFtBM5kz01u
1Umcb5xfwtNV/Kj8V5xq6Qg9Q3/PTtKdbE30Z/kjOrEbz9KFXji+YBJCj+/BbIEgEkUbND7FhCHi
DIkES0bwA/CXcce4jGLqp7/iTALflHkDTvo9rRO9vRf+cXn5r8zR91LGkVHtMGFojK1OHc1AHQwW
4t+PwDqP5JT70RFB5xqew1agkAZlsFt+x9QOiihTN6CYz33MoMGu94CHAKDFSPfE7wXwH5zlW2bS
yzPK2MNng1cxV2QEwB1k8wBw2c8voLqRw4OUXIEZGdc78HDNXxS5DtyLLZlgtLKgqTDISFxysiPz
7+ce9BLmBiZgxik5YhHKrcaEq/8FYl72vGC07T5FlQKKzMcuPhNcgfpbae3KCyhg+YPACKJE/h/X
4om35/RjvcGT7bbLQ9ti+gHb0zYDa0uEZulnB0tM4pmZ89zHLoJ8dMWsbGGck/1Wv/U5463DiOGa
scWVWz7smrqOjTOZbesN7LsZ4fWwrYL8cpTzjli38FWuI+/NX21LtI8MttjJdmAc0wH6wx/lJEaC
iKlRNmGpLNiZPwzUaQrXWyGKYSbY/YLgRlczRc1rZ73NwuNpR8TH0JJA24zRN2AonQw5gNv1hUv4
a9Jy4ghVO5jLMGpij+ZKApMbsNKcGupIDeqyad5X/1lX6aqBQHJGM0WyextHmHSTfuffKNWwjbrI
5xwkcssWzv0URJqNoPylEMgci9sV2rKYQbFZce0Yp60uGe9Bj12oP0jWL8p6J2Zqv9ztjvUNlD20
DtPM9B2roqP8QpfAlIOPdu5/Wao4SIY/VDe/qSudBmKaj6xqiEechlf6Fj6uAK0xfso8+uzlG0YO
1gIl5NUtEzH5w0DrRxBdsP4hUKIx+PwxQzVx1Jn26gM2XGVrlyZl79lGR/OQYnJEqwez+du8rCYP
9z+ev61A6eeWnQUZMaEfms0n7V2mPFQAwiybz8k4Lf1WWqDb7VrdxCpTGpywaE036olfieEiITDW
ERbxKjBOHIKMii881RKjNYCT9YW66CSuNO63g7SPv3n7/2PpvpoUWZYkAP8izNDiFSh0oWn1gg3d
fdBa8+v3y95ru3fOTAugqjIzItw9PBKGrgQPOk31SvKOR4aG8zx3NJSlITM3GmGVduXWSveKo1sr
8a8wwYUMHhWOEFmm/9EtR2hks5x2je2HFqteQV/cD5eBdVxirWA4yO6/ImitQppe8nrTR734k2zu
P1T582V5mq5sP2inFuV876WJv3zs+OlSvO+k6svYMft7YaXsY1ryk3XY0lRv88Gu50ODEo8Tt2I9
8fE31eNvsb+bPdobWXChoVfBUz5KP4WylPCXa4eigDvdmQ6DSeHxd7+OjvFfUo3zYKi0syR2pmfA
UrRHFWYlN1yv1vYrJcvQq9RnCuDUoLfGZfiNg+ejLNm5i8ffaVXHdSs9LnYU3KXJvb9p57q7NliH
aAxqX1nM8j/BrM8m6RYtCU+iFD+G6bDY151L61GhXT68B4f0M2jOOOz3x/BWgYO2LP3puT5v5gbr
TnZMo66HoZsbcoSmKq0L4Pfgw+fFiZpjwhxnnqd+KdbwQpwBk30S2ipdCgtFQotUBFUwmWW0a4do
63Tj1hXOSSdLS4g5XmoaAr6ER3n24yf3fv7dx6dEJRduSOJ9N6/mdMwMbqNlVAjErHhrmsFnbriO
i/Q7XWUhCc0RI4HMmmdqIdzjhkGicPXLaPO9+ti9lEwekPQyhUdx5oQajmLBs5KRzvziasRbtHxr
bGaZbnJEJUSondZb/G3pTVb/zQE/QeCMRC6R5NYSj/JuG70sRpOovvx4kvkznKSX+yLKc/6c+GF1
bhXwvzFcZYLZdYfce/Fvw+M3To/X9u61sWuTNy1jQqlTe7mqmt+iLWbZMU4GmnwoVI8dsI2maV4p
VYY3vnlrmehw76d/Dg3K1Itj+tKwWFZjMtN57FjqmpRUXQn7WnbjRLTaIf+pOHOVdT03vDXY0zKN
aoXkSNLZzf9H3NpWWxr/lCHxSHEah65LZaSpUpIAGuj51lIwTlUfSonHz77lNO6F0Meh5/fxs6ty
72iLuUSzX+HWMrKbhomSc5TGtI6kl7w9/1GOqu74vhEbWdLHr32L1pOStvQuigjcIU4KQNFe5q3U
a9tFTocQXgOOcIwZbPGRIHfNzTbVjewypKgPFR+zuFs10ctSkytnkXP7t2flGpHu3aPiAM5fO+v2
qyTlYXlBRPqy776qt36otm5ClTtgEFmVLmfXnA9D9fjg/hBmoSgWO9CxhNTICnG8+H8aif1vKNNW
tavmWdzcqgokcu63RSywwT1Oy69CmkmARVqlO1hJqC1fehgy/ezk1CslqqkZ4iey4lqX1knxIeWO
17+UN7RfhCWmDhT/4W1zNMQVTF3g5cjeqRqbgd59/BhvAzCTtp1/5RixMWhuh75tb4cCOVVO0k+j
obpG3kif912pVvY/1yS3Y5+AAwyRIggDUhCCtbHjDDAr9zdC2/AzR17YedACcKz1qhngx+8x4t7X
YQDXuJIxBlW+AZo+m4kPMtbHzPMqX4fedO/3i+i+KY9AgMSCyJqCBUSXGFHeIKrWOiB7L08HRNEz
VHeUGCVDokeHvazerMtNP/9GX7a3LDGTIBipMFJ0tm6tI9CmqzMrlBU2/9Dukze72YS/6bc9OShO
Zhqfghqzrs3w9nGr3qMTXwVppc+lXyw3umDMciOQ8zQ+R9zlIqqtGoA8QmxPihw4U4kaRpIPTCnM
tcsWKtN/ebxidId7xIlVxMtKwlp+OhSrheq0kukXK/NatktpUSn9mGLVe6kTWunBpZrpaUENb8oU
0Wzi2/ejFt6RTontUf9RhYRC/aFGu+rmxzjICJbAcmZnq527t+bXuXtFuqmt3ZTVx2MctqwHdWgu
+mu3etUHmBLFyLsfLpQqlYKjmvietx8diXvCP8KAxLABN4YRP4iObIc/ocefiei8GMz45NuLvps+
dscu30jrV206INCDGGpaaoWVqwrnmG8X9Na0QHK1k5ZC0rvqZrTqLUZquYJUVs+p6ca/YF1pNop/
HeIpst8E9pg3p/NYj8RyIAoyY+QB8FmA7jx/MwLlWqeaSpF0SqY7wHVT40hUg4HmqsZHURwWBEmD
/iryYFQopR7Of5XoA0lLJB72hSBYRcpCDGCBcXH66qBFX6tazkfnEyjjyrU57PszhGX4obxT4nMR
it51Pcm2lO594wPE1uQnJYFdZ5ty1ovzoZgeKoX+nYfbBm0QQ55RACKvxPfBAFVIfwRB4DMWaEpt
kv67T4/lFcjSEee93p3iuEcMmvnj8mv7ySZZBfa6OtK6fZDWQ2VO/eIuIt45jQ+GW7QzGqIbu5FA
uJYkk5FsB8g3UlQ/7RQzSUoBxo8VxiSWJmED6V9SjyVVCdyNwBkUkPcQaWeuGf4jyE6DdKNrdxuk
kkdDDYd/GiS6TaunsxgvEDq6EiMquhEsvAAUZMH4/1IgdoupbDSdak6IkgP+MEsnOWRtBGkAMn08
JwFiKf6iF85SujGAbLurkyei3EfHt/Nb8b/SOSp8axQ5aR+uHzrkEgsU4eXjeq4B6hSCxyHwXQAq
hSvcNp5QMNiAQT2tmlLoGaepRWZAeM/TYUx9PQvaNZkXSHimRGQoG5Q1gOKe+xCAxJOpsC+AQQKy
bfkN7Z8nReH1nxMxRTGd5fCqgiWqaJ3LgMJnFCaUnmjNw7fK0/ppbCrZPmlKyobKyDSS/65vmVrw
xDX8YtWHpBr52b2LI6txqJ+JMykAwiEUTh/FchebJmKBDar3OEV6XcsHs/LXrbI2+Aq0ADuRYz5S
FQu/QEY0e4UlsqqF0GfVaKKUQvbOkzD/4V19//uaUTvbfVZ+QOYJSSzVkEB9vagyNQkH1Lvxmp3V
Z7WDo20SEOyENyBsMN/4d9czS7UdUG6wpsnU0I5o8X0YMWqHit+Hp16uMf0sdmR+uiK6VKGqFjXy
5/WTWV4znQ34SVj2ATYgX7n/0nOawveHpk0By415VDBG0HkNNXIlrjH7mfzMj83vO7Xvn6fG8/Mm
14mnTnZ1GJdz1zX3KZ0YQKLuciKBpPGlfpPw0gMJhNX5l3l0LLKzucrlPUmDx8o0KmgaSEUKFoqV
VIU01TmgcbmqmlDB6mX9DOWOYklXA69R/RaTpFxLraBVpEpFWjFESB25F7qiJ8qlSTuu+eE1sLXV
5RK+O/1GJ6RTa2KofDXfOX5o2TIG0N+9CsBAGXaUtIBASUb7ObetlfcJ5oOtZ2jM9mxPGAippIND
2Ci9T7NMERy+GD0grepHSM5q5CgkMQ+244koAe7UtTdwhLWAxrKjXINZfillj12tAHx8KvJgpPbF
vjybPX6Q6RL0O7KUn9hbNWf1DwNsbweLIAETtkNqouRv3cPUxYi6MzApmfb260HJ+QsISHSn/fVE
rUIBvVF9e7sgLIUXyZllPvhUB/XMfKCQG87UqEsXH5DgkEvvB5fGtr7+es1MBY1vycrqPascoAUM
aU1YSwp8N7FYnf+mP4t9rXNyqsqlxbib4GNLxSKSqBPozZrLjtlog/M3vCYK91+jjJ1TYRHYnXZY
p4F1pMz3zw1XnABYqD4VwvP4NAugQPITtzU7zIpaU2I0vDpNgQZMKc1WtcyMwN5sNf7ODoeuAxFp
VvxnrpRZXFEA5zPvS1QbF+dJTa726xxPTKuekok51ftEVGgxo4RpS9kAPlzK126A6ZXqEE2C9rMn
DnLzVkFpDh+BBJI9BrilMNu3xLtXc/HtsUxglO3FPcDk/klOCHcle998boXHbQtRrSMQyi0OQww9
JRbZB0bxfVi3Bb2o2QCFrnGiIfV3W8y5yqvL8v3XMBEtfQmyteid2s/PAD49KmqRp1s6HWV7tyhV
WXTzPe37Btd+n6JXi1nBv1ul2Ds9y+me7q5TjVZFBaJ8LsENHgxdPa99R4tqZ9rLft8iX5IA9Zfj
wkDzF1PyZ+2OtoiNcOrlfElzfzURX3wUlWTwpd97hmAj6UnAvuQMmWF6LGBYMgprkH1FZwSr73Dw
ENlWgZtmK32kU6EAg+3xmLI4Av6gdSM3BIUoNjqJN2ipk6/4Ey7TMRDmfoSSvkSSmN/Vjvuapq5F
zZWPE296iymaHSp/SLAbCdCv+PjVs46RULS9/rv9pwS8tRR4quDyKbpW86nykcAgQEnrzknmWU1J
zyQKWrZwo9CW40dW7rB693eFIvlmbdm6vR9m4e0okQe2ybqceecGHCltXurbLlLDyBA5R3KltC6G
/hsnXxjHsLZtSkONdyazpnPuBqV+E/6wdZwEr0DDUY6/XsZ1KIrFwI2rAO61p+PMMN9BeFeeymRH
SRh7aguF+ScpOUYj1OElaZp7iOFwHGHozgSPXuGm5mExtG0svsnvMXB2xc3BpBjLzdQwY0nKK3AK
P/KPDrHtEu4PAw5u5SnARLy8R/zchsjCZIXaRMJoHxDzl1w1DgyKzjxQZ5OPj0hBN4VYLs0DmhiM
wpKTsHDbCC79BYnRevA0W2TxcQm/jLDpWe5gnnvl1ig24eKOBtB3xcFxal/e/2IHxev/XtsJ3zVS
ISyZhQ1DS7LS2ATcsQQIWi/vW3a8Ddx7uM/2iqbMjHCR+FuK+YArVuibw4mS6zLjDJM0ICy+Cv4K
mDyVfAAIA7DqULQe3d/pOOl4gkfh09z+8OALwXyewceIJlvJE4MV7CaOWy/7bH9qaOQTq+gH7mX0
amga8kyCp5A0jMYHuNJPfwb+Sfr4v4MWEhVDk0vAj8TJzncHZiIH9AI60wSQCXla5Qe5iCcoqCeA
L8/PIwVuI5zA9B8VyXp8i66flxY4Q4DLO2DB4Ocqe2zjBFqZTD1fTY/hhToKyok3kZEVDnGtoM6A
HFeUsY1XtXMpWm840/0he/E2VQsL+O65l4y+OUbJdSQ1g4+uq8KIK+DgcW9AbPxG2gHbni+a5pxd
zCJyODXlRf6lAsoe+uytutidZbEq0YUeUxntjSY4dg+pclaC6J/D9XAPU8BakmeqiTU/Sakz9L6z
IC6fl/FF3NqYRyBq86k6TkM7daGtbprW7wymKkgJDRdJGqLqI99kEWkIHQuzuY73NfNw5VX6PwbB
20biXRlelT2eE0ZNV19M3F487Xm2BLv6rMa/e5XyUumY6ymygRJNlqqbZf3wQ2uLs6UENk98brbo
t8wRDAvdoz8B9UT6Z/V4fOzsHn5mQShIBv+1Gh8Is1Lxcnj8R0iCdKavPP31DGseWiruXryCKxpA
CM9S28rjh/IjR1ZtgkDuvfQu/Q8apnWYeH2kTdAz9pw8fnAs7WT0Mv7TiVc9jH2UV7VYv/4LRE5G
sJEYs0nJ13NqYxKBR/X4RlzIHAmqghzfw1nCv5c4pu9QJ15oICvKawpVNI/D2h1RdKo5igmFKW7H
HzWDVDUS7PopugU/EUrOxLcSOPwSXAJWoaVOrs+3p7IYWf+WKceypiKQDSl8nH0u6EW3Chw2NwuC
5D8cL600sz6LNWlxUEyv0eE7+cYv6sx2j623Oo21PGVX1asAWEL6br9CJA7EhoLMiDdjkEJ+s7G9
zsrEc5z1qkbkidZM3PAw3PEVou9WlCHPlYdfts4swuOQ0XEXftkFLOP8tnjsEioy3Mnkmx5vSFs1
/7bom2qw/y+prkZsXeEOpBlkxeNN3ziEW5X6q6b8PlUD/Zavn9+oJsPjUDl8Ytc+g4qEiKcTXs3/
dfCi/67DfaGiOUDpRUKTql6OjcD6a6uACHhxD0WtduoQUMeZ3vbfqj/layAmRKCZu/chW9IOco5K
PXLl/IBYF8RYuwEoAEDot9CRosFsMaYcVjvVUrUwq1xYZumgTFuNS+aWpVu7zqumFbe7+Sy+Hbu3
8eYzGWWoLn6WMEwx2/06fJpa2i2AFTHWtoYNQ9nwqC5QBDztDVvpAiKObzxksjVdgofxa2xI1buG
RMqRV+sOPziMoAkPMDmOSuYq8hmRoEb3sC7qJ6E5NNUeUDYGlucOUb7vZOTzXM/hBiSJzub9qh+O
7WXoq4ZTn5y6uvEXCGKyfM+dau0A3YSqhexw+uld4idxw2lk9QTaSw3xYBzq8A9kMfIo21czYD4D
p9tUREJaYDrOqmlr3r5g+o8sMAMnqVGnc3vxVCgvPrcox6pAekIRZR/kRUJjtdCm0lbwE+9tbbkb
NfO/O+vfmhaOjFol2w/0oNTJ2JVgPJD5G9cXcCJ9Lwx2jrrgbapii48I+cn41bkUG7Y2HhYEl7rW
dZqZKmvXd2+myVEPAS8EdeH2EElEQvpQBD8Y/P7LqF5Oa7Nsw5jHNDaVRsUtgHMq6y6hEIsyNxho
UH39USPy8uVEMNbIDhkjKz3opa9s3kWImSDVBfgYyDajkyBt/zzIj+Z/MzkWJmVTxYBMdBGChqUg
NrN/7mq5mV5Le3hb307kunEQqukFKQ1L3RVywVv3Mu+h/8Z29sGe12ryV1Pbb+C+NXxsv56TW//V
CSjjXVfxwEiHw6WuXSRRK3p3Ap57aJzcjK9RvrUZr348ON64NHBjAyNuHarsW8fUBZKtH00SyNZL
03zNDAz2pnsCFRHrUS2mNRSV1wcYrZprcWhqqS20YdjFsgJs0wsrGAJkmKSZOrSSdH9uNeTuMNat
0V/1mV/qs3qE5hIyJOWAloe/3cEk6/aTa7jd89ZtBgN3IlKv3ZvJdNvzQnzvD7QcEHRdwPfIkXmr
bbXVJRMoxeW9oVHH+QnR8mRRk4/AUUNTC+3Fsn5p/i0EfWQa7R0122RFizxy/+H871hIL+lt+2HO
j5ObBfn5UxcIHqCY7K2HyH9YjXbUdNFyZY6H/oSZhIg2XI232xGZcxKn5NaG/f39/JvMcRNFwsxx
0oNIf0EvpzU7zBq8EKyJMx+5j5dlWkt8ny5RHFot3/Zvl2IdoOsUusFtnIv/7f9BL7f/8vXsgA49
D2GFP+Un5OY3Qwlzo+wgPaC2dD5tWmEmiZOQbZ6GnBCzDuPNeD0MjEfQiaXGpXdq6vUJUBWGpm7G
4URbD0H0ij9ZMAHOX2T01Hbj3IdjmqrQ6Dyk7m8Q86BKKrz4x0rpgD5dv+Src70djyjxrhgc3LT5
zEphUtZRV5c6U9mGZNfVOsOpS0O70A6p1ed8YOMZOuYnbwQw+3gjMgaIE9GFis+T0NeSe3BPFvH8
ulUXszsQqZOjHSSDbmY/l7/5vtSOUaVmLKycmKdyoGPwCdr5ziokn1MzNd5PjYMKKLCw0t3K/Hf1
ju1a1DJdr4pljdEN8f1bwRNKh7ViRsllxIKqKIMJfFTS6jkFUfXAq1pW2vReQLhHCJ6MN9ZByWLE
odF1inE9kuFy8+FIVWKzIxet3SltckHjsgTLhq7SKRq/60VAd6ESoyWY/gT0Q8Cfwg2wSm1UbgsW
UMmOdRNTyZCTfh2rpRj8koi3zGOi07Z6r87Hi67w1F/9y5b3H7kvv9CEim2ZgWxbB/UFEJUfyiwt
9VRWa2huXydGCUHBFPTmZKFSAtKx6wVsQG0lCbeuZjoFVPOaDBVDBfN5TIQ2U05C0cj/bnSmBgnu
7zobcnb8+6Gt4gYqqUqm44XH7KWA+zp6IHpCjAQjCHY1YMebGbWTdGUeORu3dcB1iZbI7+RUSBvy
VaLvhWHegfmpru8dTdQEoV4idGtp0St1D7ONfrd+brg08i1UDcWfw3tuCqjw9JeKTe0L0IloRSCs
yAN2z0nwtoOCJIXGqa6I/E0Mlals5Uxdc9buK5dUeBA1p82qZhkpfvSTux3fK3lQuG0o6l/4mUpd
Kr8gYp3gqENYVWaBQIplBC+ZgxxL5AwSE0Ph+VpJh7UvaQNYy6BKPKP9RykpT5I8VxzF3VRNWryR
YxNvBoWXyPXSDgtUDbmIjR/wW/n3pi9xDyN3zap9Oy+RVtLHw3gNa0s2vMQQpSLjHoa8CFuG6l3U
thXF5jYOGJWHia/y8SDkI/q4GSmei0JxXFlo2BsYPlia56ZBGT7ZOaoJfwL8FLjfyB8a/CsrIz//
ZBSCkhHKGi5lrn/pY7waoSqs68XICziK6cXUQLBzEP2mZk6V/s32HXUlk/2XxL0hanCQpixGyejw
qm1+FttaQKrdCQlfmNAUXtDiynUx89mgv4Bilrq6LO1A0CVooyDHUXiFQ2VRPYXhgaY3M7cIf6lo
lyxKj+Tr7yZ0tguzDAGkgIDDIACal6JLYG/ppchvxvOvc13Sxe0Hx7KvX39zs/svso+BZtBN5gmS
4PBXKQK0f3LNA8iOUmatvd3dj9yUzEa6KyBhfxmiRdc36lgDRszW+yOZarvxDTX4s+6GXPfJ4olo
HEnGRJwry9C0h0RN42d0D450Zf1LE3ZJEt03ovvUaEGbTd1RW/GOq3sBBB2G4VWTimq3EtIFjLOq
q5zG7mmO03UxyNaPkXnSWIPx+u2E/kNeVZIDjXpNcUTKjY8TXkTDzefucxWEhSmFSqYWKO9ToMCV
ZIsfj6qrAHvV5MaJnj9CnJa5I0P+Lc4SdKYzCFcVEthfO1wgOJGSap0gac/Uim9K1bQ0Xl22+fQN
CmNKuKFIybDbDRhgBa+y8WI9FINygYR5u7fvbHxu5fHY1I1tJXBKhp8aJ6PTj/Edcpa7IiQPMSwY
/8piHmlwrhCFuYznv+ufOC9bcfvD5Fc1TT011rpWSTv3TOqLFon6cbC3DJyKsEueQ2DdQkPZqBWJ
+Rw0Rldvnz8hyIhZbVwYOqxloUMyW74nf3n2xVxOxF8s+XaGkPME3Cv8Yf3No6B3Es9KYIflJKip
pp3wvwDfBsQyQFC7WbqZ/FwGo5krPQTIhEIqTGe1mL1NUNsGfa9+YsTD7X3rReaTE5QYBJOqzGkI
KusJ5Rc9OpMOPxkUA9b0fGAX7ye2/qJnI6DbMYkzQWFfv7yHnwlAPEHlEhw3H9xmixHNOTn/4D5x
YcUfLCArJ3GXNAQwUwTICGoByD60Xy7Rh7+ik+1HKe9iJrKuK8XxdMyP0nS5Q5QRZQMAFCgZ5jWz
P7Er5YxJgyH8FvAq2fHxAzz6LwS3EA3/rtoFdU9Bkupey/l84PMv4UPAC2UEQdMMqtIUWZVnfJ1V
9lcMpeupmd068srodycBwYdmz2xVcLjAbFungk8MFm/ys4QH+a3qEdiT7/lullLOKLTmVR6wZmKX
HF13FFViWg8Te5lBbaGOTKZBjcIbZs2BFQKFe/mb+2NnQnNI0RPPDckozTKqhkzdDQs5yqvuxvA/
hkQGpVgSifQnV+ORQZ5GSOCUurtVyU/0kMYscbey/8BytoNSSUHAVI5i/VgP4K4TmaiMiKly/XTb
kHaVgxVojS7j9Oe6niXI9qjCnW8mrSNv/dc8IqkoL+sQwdkifBd7SFwSHx1gqOJQ1ATk+ZaqyKOM
d91WXls8UqKymcmFCgD1RdXiVIW8Ixv0zLfz1VqymexPx6glN3y+brtVAY/XKO8dZORThm2/DClE
H1/ZxiKjRumBWclwL3xcOKT/CtJfijNLUNuYOE3/uP99vKMDxHkRm6NCSqqQiMK2s3qscdFFoLWa
cXK2hHviCwsR27xJKmovzMIpcEOBW7tRenNtmLgeuxdgTTrIQsfuGoBTq5JPZZ6z/8Xp7/epNUG0
Utndud5S/QlNrLbEpyFNzK5JYZDoUdSYdlrfwOc2Y9oDAhPHvnTfsZ/oJRTjNb21GcA5BUcgPh01
4gWRj67CPBqKjPz9MSqRpADmkAfDbfCqEPum9efb+R+5UbX4HxwgvDr0683LIpCZqQAOinV2KtXn
24N+2KHItrd3fos5DX6AHsdgBEDFR7EeECp9b5eq/glu4rQsAoVP/aw8SuXQtFXLCgz5wZ4LdNUg
t2j7Nh0EEEvoqLAeb/Dmn5tCNUKbydj4u3sYTBzAUHvkpm4DqUMgN7mWRXJ9EJP0VzKgeA2Mn3Qv
+UslHj8E5up2UPwn25HkEC+73h0jcdQw095wOdkCgY7bd9YcdXRkp18V7mP3auF7NWZC9fYoNvOm
cjDCDfEUBpcV68Qt11Cfdws8TJbNY6RJrLXLVQTG4auf0GSPTzAopGHuFE3eUEs3kcFHPkppf9cY
tmxnt+VplPlc1fW3iSv9hOll+/+Ew/8MoKGVWWmGeXwf/8sO7hX3MDNav/F9IHn7T7v+gSxvnKua
RadGiPehIoiegz1ZZFRKVo227YZvFprFyKnh74n2tXI/VfZRZim4+w/xMw3hz501YXXbzg6Lusrr
+TjM2b1UU71zlP5yTGroi/elqm69U5W0Rn/smTt39VpJdo9b4JF29OOukdISl4q2bfhrkf6bEdO+
nT2X892L2QQk9+ZOxnyMOX08K5KK9bRi/p/rzcNH2ufZYvLg+36Icv1SZzEpjW+S9FkuVSv0M4y4
eluJuOR2Xn0J4u2zQTATvdK95WgzWRxq69HNARUv6eWKZp5Et3jfM9VoXTc9jMHDvDlPMMgrF9v5
dun3MCgpo9rLkWk7aG0dQZt2iUtve8+Ja7TlsIAGhTBXDVFYl/OExo1SpnaJH/Hr6/5TUlN3z80c
Vv+32L0ua0cHySrKwf0nPsRhkm7vWo96+B+b2GDGn47Wo8S+lmwvUa9upzN4nBtnY0gIeUIqZFg3
cwz6i7jwMyczqWYAWrV5r9C/vs/3zTVBJUnCjukwmZMV0jGEZDUpFkzNrST6xeHNNh/dGCcZ6zrK
x8+B3ufHruN53GWq3QMPqmHqszDeN96u9NM5OTe56Nha9IPL99Wxmeym+tPhabLtrb+fTVbE2+9i
m1f4rrVpcd3dqF8UYL3d5HBvbiaJ/tXTmh+j6XD/vrmX2ShQpejnPQPgdBG3rcxXL5upZ3Ot/XuK
99FwMWEPns80H0poRFtc1Bw0yfXno8Tn+X0VZ4cXP9VNGwAEuCIZ2+u16j0Hy7fCSQNEJdFO9Sz+
/aISvpYZ5bfd65+5A8MEk+jyg8Sjm3Ppl4/LR2k0HSRGxa3TivNHftX0p/YHAzKfg+zXfZD6zKQp
oivZrg8apsHWd6zazTiZRlmzo01eOSunP1dgnkPlnq8WRvO3HBPWspW7SlVdLwv2g/7a/jVbL7mR
fV364Qqz3UInP8yNU31jpPvp+ELpMMl3mWDgT9mV986zQqpW7JoD9VnqFIf5bqKzxiXrhMt8Zvpr
fRHdQn9OR2ptH3tpiUwR2FPOtre9Y1jfif4tZ4FOhyWzNxAct49ivH1zXwBp4WLLAXkxz40r3dMt
W2HzfvgKvPrJoU3PIlzy/qI++ma38TpFj1OUj3VMZ3qv3klK7XDh6dFbjIuDIxvQJb+t4sAoq8ST
80OiSJb5Bw+FhoeFAdXbS00ivFW38n5GVnBUa/NW2e7rAL1jF+uw6m+7u1udcRjO7Q1jw5DhEuDn
TWqEe29uS1EyJrD8XaYbxHWdAPIlKBca9FEvmGqmc+vfxrefFUKsq0Wuz2TSCnhWppOswiE5MGfG
SUg6J3HPcQ9TIwCI4pOW/VSUC9vs1c/0C500OChF/qQ+yZVfGdpUUJcxccTFRqgZ51rOA+e52xeX
zVwv2RKj3QYOZoPpIM1Spod1oW0dLIpNTjSF3haD1du/lXq5npccAO4zzt+B07jUscMeq8hKNn+o
V+w6HBaT/XuiYyvakA6M8rlRZOtlbi4H8XLjFO9ijd/L3ry3dJoVCtFLBmrEYrnks0+7Of7mdudT
AmiaZMxyHOPoO/61Jv3ohblUH5dFBMaUkg/wUxo+SARM9u2q6r9uXBOy/JbNPgsiYx+onDRAr3Mu
VXK0hUoN5krEa+fuo/kwzsF5Pq3n6BZRWSjJevby9mim2Re9Lbvu4CjjPlD1crohShunPoTNIgEb
n0GdR28bfOF8mPnIfW/fcj2FX2H06vG8SJApx+k4G6cUgB0r7i8ecOzxGPZvTo/FOBxcaS1+zzIj
uDSOxo+uOn5w+eRhoYK0M18982OCJvSQqp6JOzMfoVkZOHgA8beQQcV/AOBtcPQ0tlu63EqVBhq7
mDlNOK1l2pIeP2XF8iJsawPNaP0hgD+dP8O8deC/IZHJGHwIKjAqibSM7QMmXAoWxkfiWJR7nQyz
xTSnTRweqvTYkk2RvIOtdJAEdl32QTDoSScrSQx/w01Ny86aK4lc5w/jfnTQhqWrRGvbXaM74bts
hJpe2HcMGpkHjzKTzDIfpW8Efx88/FzFasJXefVN9HKp8CV9LNgTOP+YSTRe70/STCgD049Wel3V
8RJv+FC2gzh0afJgsIgD1revdeA4QPwcZ1UZWriJWUrBjBbK3Qhp1oBVoPaJIGVAyxErrUnS18HR
EcYe+oSmVlcwXn1ZfXPTpvOMj9bdIFL0zNIdgDITHA5+OdtjOnl8n0oGwDtG25bDfhqFELUxC4zR
yNNjD0/a7pOSopC7r1V0nGX6q4lJrPIKB9aqEFKZsHgMgmIFmOmlB7ePcBx/pXqQBxrITnognSx+
pWMj8xzmC/CCPKeVGO3xBR8EtvIza3DE/gFq5VAiIeTp8mjuLzUGEA6WsL+v+/ZhzOCNwsCCGqO7
GQ5uq+uu1ux/JSvNY7TUzm9y79ywcK1kPh4d+BjGsZ/7gMYf3ZFMJfcNFZ93t298qx7f4PEPRlAf
cz7SrJOGS9AE3pjhsmkloAXHa892XVsFm23glTMfwfr21Xv0it7rEKVXlafDjLhMxHn9GArDyWjb
cbdS0wZ4hhvQokMzrccX0MXgoZPqp7trHVSryvl92r07LjrFV9ha6TjXy/rPID84fIjVOVa/1R3n
3LdijBdfdt019wmlLDXX4MzlmHyfPSPLszjzXXAe5rlIyLEGqVH+y519C1lHp0Q7jjYZlHqXJ9Vy
QfO2EPJG5Z/oJZ+RIzo7oDU3rxSyYewtzzRSmZNFNyFFGB2Dj1UGRaLkCZIK/SsqlE3vbymfPnkY
g5dRNl0K+FdkJy45E9aL/y7so/R3K2OwWj9H43XL167WFZjKChp4GAFZVnfyvf0DTbTrWcq0wjJn
EodizGi0LY4prwIdqiYIHj/1VD46tvYtb70dZIDT+1ZuGWXQDUEOw+rNdkclCne3zv2NTpwlZlfP
gkHRDxDjN+vrS9EmITn+21gMZ8A9AUpG/tiCx4Ed9iTaaHP93X79dWuD+mDRipcgpsZYGay9HhCZ
aigpKE33rA+XvzzbQDh/0EhQI9aXLUwsWxKI5wOd/r5v+WSOF8xYKbSBHHqarNslt4K60T/bFEtF
yrxpBz2fga2Gr5KGj/J96pYDN0ggq++/8AmH6PTOoK5PkpP/RBWaYR6+S6rTPl8Cb8uX2qgRBS1q
IHSame3VTQSkKTEkOMHlBOt3iPSnBrGAhnqrc0wNoMgNsLub8ajQpQTF46uNeOmZDWUQB/flgLlQ
IfW4sPn73thSrR141ls6MJ670ZRfG9vM26nODgJOj6Zh2sMnPmhZEABWVp3iupdDUQar5b3bCPDu
YZi5unkAYQ00/JH/vfWlH0dQslABkM0VWlwIWwWFUxDXlDffWEjugU9KsSDRbfFk2M/ya+VsywNg
Mz9D+mkuSa6rXi+4R2tq8g4g6JFWQWbMee3B5ojteqgYyJDrxMY/g82s5YWB8SH96J9D9N96oAGd
wLw1QmMigoV4oevZaJJ9Vs1iNfGgHeS45HOK3iGgLWgtb259Xo00ZCVOubQIoEi6jxNPNy9tk6s0
ic0npWHBA2SgbhncGtdU+8LCeNf0HGL4e9CWbU/oZR2sOhaCx6u9sReIWH2H8LorWf8lNyH0vPzF
iEwb2ykbVicFsydtvbdWdtFmPB4IkM6uDagnLC11faRsfyU97kOOFvbRLQIMmVpcTjpFmkmpqwm4
5WffhwzNg9Pg8jlVUWQaWapUsBKZMpEZdgXX1oWbbHdETxEtYCYykuDWAlWlr81kEym9Y5iabq4u
ZsohqPH1OK0ujE4zwdLsFYGy8uTURa0oH++7ySwUNTeN5tjjLDK7uIpuYdLEU72UIOaEai4ZIZ7a
L3ZNbVNq4se1dl3hC6sFgleebnKFjE+Y6+5mNJJ6x7iPNoFpPOphnHZ0ziIA74w2pN36Sw1C/1uB
bQLkIBK2XAJ3Pq1lKe4G58Fzwhf8xOs4LErhOKOh31KzARLPDolrUAkveoaMk9htJ24uq4OR22XL
UDD70EXTcMsu8pebPA9DUoy2X9aY1HA4spMuaHxxWvEnGiOb/yND0j8c2FQboL2hUu9trk2uNUtJ
euhfuTVpXkP3vgUaNpo+j2DB7P2MYoEEOF8oRHgQIDSIfgZ70D+qDWTl7jRTd9rqP9WvJuXlINWQ
HjFcIK6zIWh4kZDqZbtmIRHJSl+YlrgzHDqVnKOAuQaKbnDJ1cNRE3py9b04F9igOM43vf0kaBG1
GBL3uM0nOqGJm2BZOmm8h1+e0OTG13kje4ty3QWhlf2S667pchFjsiXOiQ/GOiZolzF+7LNSDaOx
iPo049pHhkMbaFbN7ydElM8VDajZIVX2mtr/YzOM6RCutdeQuEVbruWQMRqjM79FOmjP5SJup5OD
ax1p1XOh0XfZCaJ2XbXGgUqAO49WIX61lkSii/8AxMke27bHqsGCPRFzpStUqYS3p+ojVT+87TsQ
Yr8eBK7ZRHMNt8/351QXhJigkc2QqpEIQCKTw4CXF92g2vY+x6otMgU1UXZ1MvESdddO/JZWhkGU
i+PSvxc4yPNy0JxDs3GmmzjU57G/XVi/k9EGzk3b8aGR2/bnt4FJ1ENs5RDPF1hVS4sZZuAsrAPA
eJwIe/73uavZ5XyBvXvbC2/aaOCkQJHSX++1s59b1Pul7UYDcTUj700bKjexFmjy9jym5wnXWfr3
MPN9Xnu0Ehpqmq+giFx38tdyqvVoZXuUwC4yfpjh4xZu3l5M/svF0WugitM54D4/WkbUTKERUvTm
AcIOnYhzX+8ZX1VN9TbP6EIqqATUIyRX3NZz8WsA1gbUQ/0bl5b3OHgoLT+W8aYZBhag8cZl1TB1
hsQ7073tWtNOkpVe+fiobf5L/NMUyu++UehmmzvLLd28mq8g5HD34wdizluivx0zJu6nTbLvLoah
JTXfYy9lqEyTLNX75XvTBpAh/GVP4P1oLbq83ECfFt1+4wd9HO4O+s5QHui+ACpPQXqcX/UQP4Ij
/46FbWXe1K26MxCq+urqOE4KhK5aL2s936PrJ9GwJDTDJpV+oXP2em5kWgUVGDlvK9FasEpp3TvL
/rWzMmDD1BHDfXzmOVy+ZZSLT89SvlQnQjcZqLOUvQ6uZK9B7x05gAtD3NBsi3IIqnDkT/FT+A9Z
HnA8t0fDIwB4POh2gPsT6v/mlMt6TGrOS7IxIvqOUVFBVyutCI0fDrjP6UV/GHY9CKASw8MsYeBi
GctyagdpOV5GIkXQ7YwMCm9CtSs64Iia4e0Fn7fQnMyo0ZqTs/R/JN3XclvZDgTQL2IVc3gVc05K
9gtLtmTmnPn1s8Cpe8e2KInhnL03gEaje/1SSlWnmDmc9ID24FNsD8RoicO4ONj9ST/tNRRxbyHd
fo7GNV6z2oQgFq64dwCFxt/WkikUXlDHzdH7zi+RRc8hwpbkHtF38aGnrbUSaZb4Q3qgi9uLMEJI
0Aw5cAwv9FPXx+whHIJzrEVbHG87iW6iW8RV7mT7qeGkMalZnTasZd9K+Zl6vmR2NR3rBfbSScJ+
IGWMSSyeXPdYuf+dd55DBnfisuRvY/z8EOZXIchw7lz5NJEPpGnNU2bV2BLB6q1RjMCt1XOMFqjg
h8V+BpeyX5xH8K4d2pvGNoXqintyslcFVP0aqURIKEwjNVJ56sXnJWWFQaJUC1+LREWNaUSlfH07
5yq7DI81wUbA+K0fQWbht8g4V+s4VtGcTtRKyy5DVnf2Hifc6o9DhNHE5Huju/NHJE8PNoTRSM2d
Gg6yI8fGyoy37a2WeF+QZty0YuaI5uy2csi15sBFvTXMNr3wv7nf9uHj8LL7l8f3nOht2RWlbEvH
SCfnGVd1M/F25Mest0wWurNMzkkz6xTFGNbA2r6xntxJMXQYd0h57SOF5QVcUT/WdBKWgEXtpzKN
5K0lgcBS1wHnKkvI9+SrozKGbI6Ne9cjCh0ZWUvx8nrdjPCR8jLuZb2U8GRCpMCr5xH6yegvY0tT
kMTkplDTcDGlka75ddo85aJiOF4buiThMZLoZTTAJdh+AzYhgAu/OzE35uetPOVjupc0imioIJLK
eVcDzXo3z3/VjECt5FwzbZCjNhZHcOX2bp6auHIVjwG9ohtxpeOm5BP1C6X6zaWmMojIQMV6sHtU
DqbQoZfNVLa+KNYm3yFbj0EqwVtUd/t69twdSfuqxY6fvT3wlnhy+oM2czCItfEkZKRepausVNtK
PdADoS1B5+mUdNs1isWgtXMKvXUVenanmxbOP5bDFQQeIc6gjPPfup80TPPnsxyr6hcHXunlfG07
K+8pZBApmjTCZ9y7v8VMTzdPOzLKSNVH94LOm6CiIeXmVb5p3E9KNT8Z1VlpJI/cmLSRmHSjZ2id
TRuiqYjr1eOglkfQPT17Nx+Tmst9sGfEjN3dMZ7oGkR4DIQe5lqPZHeTqovy23N5837SZjrX7XyL
c9PgSmkbYM/eB0rBRM9y9MWOOZKV441d3G1vMntp5CxQbkDbaQMXbMXFlR3lj+JHzmO5TmsmCM74
ACLCXddZ7BSapA4GN3RarUwUFxva4r8pgZeGzH9jx4bbyU/mST8FM7n5LWleqn3PmRcBs/nZIAhk
B9ncgG6KFqok4SeIaoKeBEM04l1VeLEcFISoPSlUV8ezSgsBdSLHYRcZg7fFL6WXYyROkNXY9Dlr
XIX5cgQiwWSXwW6KejbVI2JXoT3BIjxN2PoopYI48mDjELiOFPfY8yPFr/vvy/gKwVoD8fYQuExw
RouRc6K22dW8RMiRes2zY/koFz44lrSEOIEQotED3LM9rrCVmLSKAtijhoyI4zsyELGgAjTCluSY
ZXj3aBQtHmfnvRuYVJiPDPgu8lVviWwtEH1C+XVWhY/Tt8feSdFOx6e2+dQzdHMq26/jqlGiVM7l
aNVEntr3tiMWZPy05tMadvFjHVP+sHLtEUzqNzAmIA8KCGFQT5JD0pVdV2BLJgYAMCQVyFUfuV6W
L5DfUTFXW2TLuW3/ihgUNGTo5cjEP2AKfrsJFq63UyCqi24iz4/CPTswAmodxDnojqFrMc0hvxE0
R2I8RbtiEbI0LmZ+YMBNsOvOJnr3TDnV/u3DB+IBeoWTJrKCqEkfu2qCgqATKcfmJCAH+jv0q2Mz
ZQdEnog1spwgx95Dxj0aYe0RTX98QuABZ8QBXWxg6BwhHSpAwx7p1S0PP3blKzW9BreH0qOWf0++
e/ySC8xthHy9XhI0Do3gy5zMON1hUegl3LzlFxCUHeHdGi25vvSTviTfJcdVeveyXDglGvRrOGuE
NUaziG0kqwvkZDLALSMbQcHZPN21uhP+CYFfm7YLtmMisgylxbIK7Cg5wxtFvNNXVG32Q1ocPkHu
EzsWyTbzqtrCM96+Gboz4Bhy2eAPaLX6a9q2CGa/6Gbsfinj2HVb2NvyWaVqElXchCdhtl5qk/cU
k8B/eT4S6MJG0oxpf+TUWr9h0QZ1ppF0CRblpe73g7Ua5cET0GzoRQLqBU3hb4Nc3J2iEwnnTTks
0BeFpsSzDJU7+QyncsH46Ad5HnXmUY87Vw+6qco63jXFLNwPkmlm9YyI2aPYc7abeb2HxvPLxvzE
q9e7Oyvr83t5jddp1h6d1lWUKxA2+OUDTEuOrwqw2T9mNGAwntBdbxUkaGx4SUVoDLuD7T2pcYvU
iNSXISJaDXiOnuppzwS+Mavr54roE8/Zdi5oF+j5FFXW6qHVz8ThE19eXLJIgWyWohNQjjpR7eiW
GV1DEDaYtK5ZULn7+JRobW7t6JWRaii9GQ8ChZ8XTSCyLQdFYTifkENx+k03ycYrqber+p2ISGH2
x4cJDNmoJ0STtL0RorzGdmN1bNBkWz7KmWLTSMp8NCmN9Ubyxp8yP1xn7o8GrDWT7mAE3s5tHQwH
ktcCX3smcuwBRKs+j4SuX9eXP4cpCbw+9NTgw7a6S/WOuddlqjmnspHsz/IjCi0atiDeINOZEfqa
HPlTVw4yoQ83FcOFY8vMVKjD2jSTSRs3GzcVQ/rUd6ddE+mNpac6d0R4RNkdJfs2vEbYoZBTtgJ/
3As2z0pDx/CVnc/p28OCB/AsMa/xqjnvakdI67ktqifJYKdrEVCwMw8cxavFe/3+IyB4guPvEi8+
rTrCYwQRJeLrl/m2vtj1XQDDNOKEq7kp1V2J07EBhIg1AlWYAQ4Fa5yjY9BKE/u6D7I51E/TzsNx
r3j2Q0jdlCco0eyicPARglllGwdboW4/g2qAheC7bPaXQ52YzPkwyK4w01rFL5CZEOP49EBy317k
364c4IovjLKpJs3InVEXPvPhNQDfnC4Hk1P/uq09irWrOHAgaV7fnvqLbWNDHKRYO5daNwUubtO+
eS/UFZNpzjmp2kXPMFde4ckx3cjVuVrK0R7HNrzqumhLPvLTxuHe4UJ4Wr7ei9XTtlmY12IWLdPI
LYcHP2lIDEs13Zgkmol0o1RgTiC52GRrJRP0+9qa7v+yMS02z4tO7tE45GrHY+NoXG5dKyyaG8Lz
5/IiV3tMKNDXWWDn5tDi8uGf1ME+QIe5VbP7yhJf8o718HJNd5Ls35TW+l+ZF/lZlD2yv0Br4OSL
seRJ1l0INQIxRCLqme5MT6RxvoPkyxxw8jQfyfoR6MfiQyqp7sjVSyWpHvjtyGvU7j2GFmMBapce
HPh7ThsWcb6JWH1oi/PLaUOeDaPZ46hMK/KdLVEHPMgWye70oZfBG+VFOxIXYxDhFimH5XUmSNQS
i8Abj45YIQUxZuYcfrVp9ZF1bE5sdbdV/dNpu/izH1rcUlV+8gsGuboUfDyWyhxYlU6bDsJD2zv7
4wgHGCdEBNHn1iwSvH3UdEcuCHfbKq2QW55ataPgBcbwfhrsCdlH69IozHC962W0bAzKzjGzgrGk
Y0ixhyzQ7lQWBC3G3WB9JwcFTAy3XBANNTWVTWgASpN4YQk9Ri3XJVHWnNKktUjojSYUEpF6yX6m
bWmNfCXEJO/VQ4mhEBO0yC2ytmQ13dI/N7B2qO1VdPOm7tuNicYaE7i22PaTaKbD0r2XHrKeG0yQ
wczWUjD9dirbWecfi/P2h0y8tg+UjlEPzJD9YVXhUry3lg9i+Bh63nbApAeNmzas0Ib0y8yyZuGX
StVf3JBPbV7v74+mrq8YnGfk0+QdTluve0mZSIjJduVU8sLzTY1uiwOYKD3ST23z9py/7VipxbHG
WfSpKqnx5M14HR3Qsb+emXamJKjDSPxxUK2fxF1VcAnn6Yu5m3zoUrXGVCeGfNsyBzWFb6KsXvEy
o2BMjLhZmQ3KR5iUVl0hYRa7+WSU1XzGUCdQ0ihJpkc2QfgJMEmJ6Z3Pi52QUDunYwhLoqEwdch6
tlIuXL5YB6Eb2w3EVpSsTi0PTUlLG7Q2ZNU+/EmeKrZHmPjA08Fsrg7FCsegKi+YkhMHGn5p4tgu
Fqrsu4pfJozW6b6GNAyXiD9jtZ6usxZItE40nk+HlljLjTMzqaVxShX+qKiAnIdLYhfb3+xQnSFa
D3J8tXEWjMvoyU3hJKAM4Gp2qizxVjMhOLQ4lXVtCMVn2g7iyb0u0ud/7DYMzW5sG7VE77yoO/7I
sIjmy+FsTJhWxchvGzLSOp0NpUdtum1ZQVpovvscFcQfBvKW9vV993YJLJoN4S2mOi6FljrScMax
bi/uSHZaiOJOTJuaFEv+2EqqD1tSTLQvZG/SLQq70t6YWDxHXwg9wuD0TchjFtKbeP4sKYykERGu
p/wTZ/f25Vttce8Wp+NDn8Heme3trAFk7z9M0URXaN+l59E15Pd/DJV4GEYZhrIR13fjgcLe7UWh
7fCDyBLhBGPmol7TnmiYM+rd0mj7SkyaBJ15h3pHVte8c+/fE3Vad4k6Pk5Anl0ojrgLN5KwX6px
Y7I1C0i+rpJfRnNIVku2U4PL8BPP0WN74UMnGtDZ++V1mRtY0LlcCw1bYyXpCHd/+TyDElCHNbqy
ITZ1owxrUGBKu1LxLvOlybCy9PvuD6GVcA+7NKVxRssK/cnQOeuUFTo5CVpTiiw5QEzBkkQShzZt
5JbcqY7DWhij+ktsT6+OaArLQULpBh0VG+nYw7RnN8zXksCQA2p4fM9lm1i4YW1I7iHH5rQ02qk2
5HP5Rd1mnY1tIKtyrLPwpj8YTUy39oZz9ba7d453J7d0/vbn8QeM0iZsuDpUn4sNw2QgzSx+PRY1
o/M5K6CqgaGfHeKpbqPnmA+ZfD4Vw5aaKM7kA6lrQzbhfnv4hTrVYJ3blo7bU0ZxnE69SP6Eoer9
UFu/F8a4SE+yU75baqAXbTr7cD5k5oysal/SletsMwDA6rLQno90oLe9yf7dPGHx1Fm8Ls4txVNY
Xyl/THxv6jFEjFVfvWLWF++IDcv9oPj+x+rU/4FMoqWG0LJAd1+3spffYhALPTX0NtWU33QtjXTp
AB9xUp5ioagOrNpFH24HtrF1PIWUrUScjj/GTktJgZqf9ukImMI10aOiDSPCPJ2Bsh8375JP19QL
+qcaTOFxGkJRvy7m9O/Vq0HdNUnu9YjycIgYml5hsGb8edXkplK/GfQw6PucxM6WEZxNuKMNC4mJ
/mwAEJhq6KvFec2EsmB7rglRwWgiiEsAcBeSUoa9m3tZlldd8Rc9DgnomQdGOJ60TI3HeP4jSG34
zINs/oVRwXUUA95mob6Ja+BBof6ahfr/BUIrnYoX9gPt0V+E80yf+CDHGmtxnW6nmEIr1PIMjCBm
0+h9TZOHl1Y3iVyd143b94StW7C0fWwD+SYaQ8RGPrEbR0vZ+Bo0kBmweoSWz9CV89DfR9LQyXW0
M/PjmEJ8MhWf5Sa4Ha1H1tftuzCrZx2T2M8pw99Bqo7/ShDscDqY1AEV3yYribhDKEEnPb81+cd4
jap+EYWMjcEvb51ct5Fu9Vmh5qNRa1M2/mbkvO6k8JhUdiXsdA7jCYmT3/y3y1VjBP4eF8HG/bf4
zgR1SuWH5Rd1qNARsguX76QBNR9Gfn3uOvHWj/pRc3+N/W4+0y3Z0/0OpXm6hiD8p7En3lN8J3TO
4n+qO5hOkfFAiK07mEPfa129DMy/rxtIERMc9u9M6IvF7SKKaWEZcyCwmX3HWH2dlQ+ur+HITfn+
RiyrlrNcTIqpNO5vxLl+1Aj3txDGt1yuBvj0v9UorTWlTbNrhAmu2FOujhWTpWKpgwrOou1Jefkp
37cKz42gtNM8m9Zd3EflbMxe5WhWvO4vdO9QZqs/aq4W5AaUM8OBA3rwA43x2lvtVHrZ/5uh4sfA
lpmu0t/JsPvkn+Ogz4w7eY7VizFbqAgu4LeiDoR0BngRAiBUT5WgqVhctvEhvhcECWeDQ0xfkwXl
NfVci8hiYkQ3YcijPautScR3A8b9E0I1DnlwerRgQnmWy4qWq3IiA+VxuMYwMsmTvEa8DP4CMehs
lKAvmuTL+o+6WhShFDOa7p2zp49o8cFE8xp+4qdm7RJN5Ri+pFFu4qPsKrLuzJ+zuT0xsqy0jNkN
Wl35X+K5uo8NBiXme0fqQylQqj+YjeUeBmV68PdCnGaOctSZaF9qhK0mZfhUopeLquH2x0TsDWL6
+IDfUzKCyPD0+y3ET39biwsVWVR+4PVZA1BEE6clKRGhws8cCHBKDfD/tj0lPn7gHI+eQAo+UR6M
NudJV7HUJdx8AOycniNwBu1py7TDL8B5JuU/1ULr7vIqLND4/z73WCA6bneEf9yl+xfUkPpOrnPo
IwbE5APaVKhh7NnJnPAWg7CJWxjnlK52BlFjWqht72+MXB7lfp5Jm7H7dLI5Mbv3qKYIuozMApr0
IPwAClTtn7/Yo9+wPIGblP8AK8EXXTIawUYiSfBDFe1sZqU0cdulnpm9UdUnHhh4SKG6PPWfjZAi
Eso0MglKYKOsqG8oLP9rJ/2Wg+HC42MgJfUInmH5GfrMBF0APLaomZ73xewUomiueLAhGhFGhKit
frIjOy7qFjjccwEBlCoY8I2HJJs0/l0oF96dAHOa5OfyZsYRx+j4kl02Lh30YxNOmGdiK95woq9o
sjkMBwILPrHZaCj2gnpcwj4WojId9wyEuu6dZgEilP4eOhiDfD5eCXWye2ewtn33TNKWbW+Xr25O
/H38jovJlPVk6ZuvqgNcvUCi0Fi8Gp6ZppzhYTB8M9zuzFv3Cn/xxvY9Iu1J00V02gtIxOCYVSc/
vA9zYxy94fkeMzL5YQoPzws/PrV2xsWd+Uss7fxweceoS+lw9FlcZ2vxO/jI6eGdyMfniYlMcOcR
5IMlXWRZgDR5+px0lWmrzoHhFx4g5RdkBNhR2eWyRoGkM1IVqKi+Vg6LSE2YGeSRUGxAqJPhIUez
l9QN3JCSClxaPJzLEKBtZEOQ6jrOHPUl9drO/eFEcQhiz50mLI2DUqWzIzd/dqLOz0QepBQMMAUX
eIc86LV2NdcqlbBUFGuAWMwxu5SgXqDzNrZYPrx9MK+WZ0nxE1vaUnnGQaZyeseg8KWPQeh0g+Yj
aQ6MO661B/jHrAZuxOKV/Aqy6qyyeT2+s9JDfL9zYtE4Zo4oU7uIl7A+JvEW2wy7z3aC+Af91cA4
5T68lWlHGIaE/pJISsypkodeotPDu7rf69tlHY66UaPIc/iCiAu3xmovxCfS1du36EVEE72HNASW
nZMRzFya9i/BNXg21IqIJ2pEh+PLLcbGUAjmHRQG3WAyxd5jKXTw1YGOzA9tp2vz3BUE73F2GYCL
tL7l973VKKC4Mrj4AbntcbWCk1TaNMErejCTMBWHFzmBM21Hb+jdhxqqB3EG/GVXhmqGYtDZJH1w
q1uctyARTRd7gh7P7nup2ueQnjYwe9yErI2t53iyQG5v8zxNpWgtDAhseHSbbBYmLfoT0tIA5adG
rcjoUn0mtpauOA2fVKWVC28frf4eMzXSobHnd/j45JCZqJ0xixk3F/LNQopTI14vGWUG7MDThCk0
K4GOVPXCa3ZdsY1Xr/BBy1ZbBO6dRHLY1NfvGWRWhGKE2XWbq+jNNLf4hdaTqj4wbTflNc7+Q5aH
abzqTI1QUlnGHX4EYCojzwMYXvzqaLKpJDIGq5I99P889KZQvaBKOgelEPLdXs4AQuJVGm03XOuG
PtppgyIZ8dS8S6kTIyidgp6EY/a19Oqn7hcDQKlBfpShifaKvGuGapT5zvYy/VTf8aMMckV3r1pK
cbpZtq5l50lMP8/Lh6YtKOTIduXcCK+kM9Pm4/QeqC1o8GE4YjLohatm1b1Bk1SFLqMRdiUt1whW
n0a+QoYdaUWrOR+W0bIffPYnoBpj9hafTp5AizL1pEPOxpr3ZAsEiN+F9mWQ7CpsrCEryIJXG/kS
b11DXzC1HpGGnmvM80s78NL9A9Bs7a6xf4LOiWsogJjYDzI9nfgS6U3qCwLE/bcn0AMo/VnG7rrW
lVEbXKB5w4IpVZ0whIWt9zf8exF4OcKxfxDwcCgkq5HMDhNi0JwmRZ4m+b/JcFuoWEKlRC3T3yFv
oP84FYZGFyDkPggSOu0RFUVH5EW3n7xnv2LQPGsxILecqvp3qdo6XddtCh2wexk8SAy+VL/TxChU
0v/A8tuIFIlP/PPn2GaxbhR/muY5NtkN8v8IK6TL2bfsO2ROkWN4I+S5L5XlerzSdRxlU4CKF8rg
jeMOo9nl8ZmDIOg8Ie0oeD/bnxterO/X9/O7YmiNGB61YgQe5HL04EGObaj4RnoSZCYgKz130QaT
r87LzrtrsUIdTIWjZxgxKnLqyCPM70To/RYtTIZ4yxq8DYfBzrXgoPALEzvPa+LrYElxDbAwsO7o
D+ZbaAGhLQq8wDyQj3UK5Bk+doF+IWhsSFxIDAfZpvMM+QAB0QRljB+sG7rNjjf3XsrdVYuWPiXu
t46qjiQMusIJeaIGiT9HxlsRam7qJDxf62M+9IdfAgCIGGvF1yEAFww11gmM+OikEHWXeizbi7/T
BQrjswesSWOpzkuRSwXn3GGEGdsCDJZGUObdpvn/+8woYh2vkRobzYa9ZStgRhkxxkeBmZrkabMy
4vBykHtf4Ck+GTUYLOZ5Te0MdrxhxfoOeMoZHU1H21EnfPuW2EEQqZ49it5/tMgotyD5l3m1qwQD
0fifW5NqZxppc41Y7zKUZ2/UXRXrdJAd1jJQN5tGnVbvHFaxrkQnuRAHcEbqSizFrdcYvCqjdsHD
lt+z8MEXOJWvoobDQcM/HfCTnHwxlt4VC505FVQC5NxSIPlEDvqeYVWzFE/XGu0ip02exj0JD7Br
qiltg3qAKUoKIiHYrbqCL4iCNtzVHYKQLl9HdIVcwNilesWvbWtybRpRyUYf0Mnh2NGm7ad/2CeK
b0/6/TmAeTJe3yKyawJMifah9Pr0mrqUfQ9r9VuziZQs1irlFUx7x0UKVbVUW55qqiC8DjdsMjAa
E1ihJtbqAAeGGn6kg7+jZfm8Lz6aW2UJSUe9lcYVj3aBTKJvvKYy9ZKYVVLrcnAK7C7wBPqbogss
o/Hu/x17EjzlK7Z41dxZdJJ+svQ2g7DbRYFwac7+ymUn7841D4IZVoZ7oEmZtqKzn/hIf+Xf4bGC
r9wSB0JQRWOYfT8zR08sapYYjO/LRcQmf3IpLL2YcctJDHed3LQKlt905qdOiicdFwK8BefQsXJO
NqT8K8eVX4K2xfCOCY3m/31WlzP7psPeRikwl4cPETRpuOhu7B44j2Xma4CCrfh6CkPXptPCW3EB
jvoSj+oyXZ+nui7K9FZxzDm5/BkSe/olhNC/pm070QfeRGDXun90zpmWBaIgTX55dYKmuArAibzg
ns9XVp3s8HZ+EYrPyfK1UL7ZDvtKclV5P+N0Girm+broXJNqn5dt46ZObUfBEJWXBqB64pZtQG1Z
PrRnexrZHpySwgrSMg5ZK7JDs3C3I88De4WNm8n3QsXbtqPykbNLI3R3b5/pR8OFIogRo3aF/j3K
DLpVHLpm9UtHDjzR3wGB0WZsPrRxtHxhYgraRMViSn2oVWm0DaMJsSDNTRJcCD12BTGMizF4Hi12
NBuvxhneoatX9czp1Z13z13sKBivESDueXBnFIvKDB5duLKwqjih1z0lv3G+W7yVlHEhl9Kok3Gm
Y29H5swvLken+5jLF3zNkcl63ljTCMWcMehKx1aHsTZpUdhqi/Db31r0Torsj2GTz9CftT4Y6f04
F+7cb3/wD/ipZs3ZNa7vV2n2t6eN9fWQ/+mQetsdIA+Al+H4lyLUAtiFjpvrqjaaXVjdV6yL58bg
+zh58UV4a57G5zfwYuStw/NvtuLFeB/+5SIG18X+dvdMpZ171qLaHJ3iFgUfImgbx2MxWPyajuK+
BFM9ZL7A6nGeiC8+gBpCXwAQqQKZhmYJcte2MmHMArHWokz/uvzB9qdNqWcRkwMYYIZZkr9Ok/J8
09l9bBwXGNDX5voNV0OucZ6He0CUq6XPCOxJvJVSX+U1G9SE3EuHOOie1pMDmIumXYhG676+W+EO
Bt2yY3Xzung9L5vZXG35JQXRXsxPu9LblZL1fRKouNmsIsqnlfDtmkvs9LinSeldBWEf8JDo4yA9
aTGpT2YB5p4XdmShklzXGWoWmxtAa/++MvCbHcKHRYwwARlLIiFoxl9f5NPp4d5QZrxQ+1bq5lem
xZAE6MQlh0fOwYgUnOPQRUeyKp+ziLjks5DTGTjyZkcEgkB7hQMWISYEnK2XD7dg1Sd2z606iKJG
XySc6Rpxw2wjmVZAhWVAlPRMMW8Vid1MBh75h2di870Jv8EjFhk5w9nL6dsfE60vbf1a+mdBqdvi
0MYgSBr12VN/lOhvmEM8x2tQWSwl+khdPcBU213FULyyFFdqONtcw6vAn6wcb1UZQsOVndxCV3TZ
81EtIZXKYuDSu0jhx7C7ta9agT3nti1oycWnh6YZhW5YwL5U8x57TIQv35uxskwSzGj8kTU8I90O
N4wMapjdOB3hOPE8CYUNgxmyeFeUgJKz3JcgvqlZwbnouH+D7V672yGHn7b1L/IRjXoOWWgKy2MK
DYKfRPL/5H9y9hCk840f6TTyAzqsp/HJ0e7chzWY8COnm/uMIvkiMNceBA5j0BHKAaF/Cg0msJBH
qpxjb/++eFbQPqujw/5Nfll9i4EdvPkV1zyQaPbnMZemCD7Na9F826MJsP1o5dV1lBHK9MzS18Ym
XZ3jeRgC2ONkS+2zV7Wt7iG956dOnWbstokxhVPFI634DlQ0srFugu4Wf7YF8rzNghKqVJEypjAB
jJCHD5KxXF18JyH9Qgsek663GmDeadRjqwNnDDhbmmRS4BxR2Udgu2fqAoSPRWae101HfmkLXTpE
IX22Z/d7MTij8bUvTXfrCQZcAJAmaI4Nd45K1roCa5BjgXK/1re3hYNUTJRWx4C7RMsesscOq1px
KJDov0iqoTwBOzwT7HnP3reSAEtaXT3f1ebykBP90QxByMjC02ueSnI4qlelii6/bOceEjEoJWxr
GQAamFuEPn6mbd1qNPKmlgKjnbTd3tlU8nTvWjyJXSXOirY4fQVdNCHd8xhtdp30Gzr5Uy0hmRg8
N13oJNPjlCHEqKwocQcmThT712sljiENN6P+o+O7jaGgNsM96arJj63Uqb6TjA43r9sd7ozLGaaV
riLSZNqhwoOox6UjA1vR0JEV4SE0wiV1Nv1za2IlmAxxHC17ThWdrudcLGLipnPA/HyyOtejnOJU
3bYdSkSS3UMf6K694fVk/Ltx5uPemyi9VGk0I5QYqGTorr/1hs1gTp0It47Arlg2S7p4PT6q6011
/VVcNtxZCYx7XzpUss/kCDTI5tdYq0njMKs6G+49Vrehf1Pqn/2GBlufTEAMs/dvVyOw91aqXyKo
ma3mxpOfO5oeFWbuq2wN+3iphtalvmT3xvlCBdvEiVdoQ0Gf5BKX1IuvXh355PTe/z9LDemH9Lau
ZvrR3LhB/9M9zi1BPSCV1atfs5w4VUFoc2KNSm/VQJm7d2fXlz8xxow8DCcMBGflSi8eugCPTkn4
FZNfHWC3jiTDWuhbT6eXgpZvd01EPiPKxgPrNykASui164sn+Vu8U0ulcB5VCWMDmmf2W2C7+EFT
p5Aj4XA+zC4xSgxp0YCVgo8xM2mfrGuXTsImRYKe1OUbKI0hO/BEIj1I7xrlLUedJ4XV3SiJSmMk
tWuL7kc0QeMzWHQ2if5lbzpairIZcX5FhjNEEGgIZsqH/F847eNekwkXOHdv2q482gr8VHbMUU7E
7X8StiDn9pSgzVFwOLZofcw62VU9dSNQ8pI1Jyu/7yTU1qc3sFCpkee9ualtFHpmrG+DA5I04dPu
XLHb0bYucmnijoaWbNg8nXux6wsVb1qELfUp4V3+XhnxrF4un4W/53eOX3s9WyJrFMX7Tl4wToLI
b8Wjt0qybK/oUMnv+AGRAqCZChzLgg6ioNsYyLaiSOwVKufW9g6fKo13nzBjMDWm6MB9XyUD5ZbV
2eluu1LDK0bP4XlOKSEGt7Ph+1PUKFIGqUBp2xfksA/93nM0nfCF1GPShfKZ7/ltij4iYHho+Vuk
V9MVsSgotN466WddIsm7VUghm/3rOAhJMK9rECm5GdgCndmxCSNmBBb5H5ZVoh87fXTpbIy7DSXY
W/mr1OH6LlSdGldKUxbqSMhZQ3dRfU9p4kNV3LugI8WzbpzN+dqxGEWvdm689HFKYzZV0Y5tX7y8
MoXBivLhe+6Ji5UTX7a2mtRR93+ZJnP2yoBLIgujfQ8oWbjXIH0ysiloMv9o2PmOu3+JthvNGQML
b0Sgg4zNIdEgWrQZHS7N+3PenkDP9mMpxzkRecn3slnNjpfippnetU7dnVLfdvTI6q04KoYgDHEQ
+kGGZAZ0ZBIDcj6b4bp/MOEwTrcPb1mTkOVFNz1KocyN/EhAiIMzOlu6YcD/jg47yt3qOWyk3RtB
nn4RitLbz2teI5utZ4WMLUu0Y/uUeLkgPVEGyP3K9/Lbyqx7RIpg9U7hsq98CyXRFyokS0Mb5U2+
twz6b+WGjtXYSp9gaUp9VipvPsSh67ulQjXxOmXR5aOUBsePZbY531dnw1P39DNB3fvYqA/+ECcy
qm9mcTxjuYlxW76yOjFO0D2fq2sbrFX6SW4o6FayT62m3zd53bWaOKP2lLPto0Omve4f+RfgiiVr
Z1ab6XJ6V1n3zdxpgA+n1EH2zWW+urPkd+WTX8cC2za8MHRbGARAjo99Kk+zWyPbPnH7rTRWrV2L
rtOpVPW4z5iBbyaGVzSkgu83EjMTcPXZcD2ejw8+brq265YGWWRVOvCn31maVu5VYbCZNbIqu7dd
4n0+XgwL8SN50w0Az/qNOL6L5y2+bfuLaXkCrh+VuNamyjed2uZCZ6VzkTkuXtLYobhOP/lGVnLb
3e+r1z9rfKD+bHilAjk4zmsJ4zofZF8uEP921jRUtzT5R37pbu1gsr5tLzVaM1MFrmnskIQ6vG1k
VaN7+u38cQZDA3rfHsZ+PhYLuXTcAb+azSLFeQe1bLq6GO5uLwqijss03zXOomyhm7h6fG7PF3pr
/OtAo5rnTNWlS6bLl64LdummpaLweHPPstB7PUF+b1e7dG+J94NG/qK2WlWTifJjWZkijineXO0f
f1sdG+HCjI3e73g3LR8oTMGe9NnHp17acflvzymQUpyc6HX6TUeqOf1O8gVTEbt28B6dZSX+9+JQ
Lqh8/qUvWH4vJ5WxWZy/3uP5O+Wk1xgyfnEwI26S7IXT7EElb+sTwZm9pG7l/B8aXRncQMwAM4gk
ezfNAqGFW3mXriXhz9vm6V63TfYUuNK1B0DcGtO+WbLOKbsEuVt5s6om8IUgV/dWEvIwa52NMpKi
SDSSqepk2U2fBsU9/KR5ySiO+5pN+RL3NSy8eh6Ycdf7FZ6c5und++T4Z7V/zS4/UplOLtHKT8Zk
ya/Jxp1gYJFdCS1hWDP8Z3PBxw5BXiQXdcP/PQ75wOyXvIri+pfo4Tei4rzX9MLCbM2va9gdvwSD
J3F0G3xxwzVYCikKqqS13x/Eml4ImAiyQA7iqpIvwt1iaFpPckgbhC34/h1NIfMZ+S1Cl0AC9vq3
cWvIA3vO3uVAQbN6/7cw2EpVC4aPba50HNKGmb7fRzoseYjgYKHrGUNLlZA7UV4+CM5N9RKr6eGt
PzFn6SkrZKbmLzsK1bVbn4Y8sb11FferPf2Tq6TJmH5tq4I3HLsy/chV8NcbWezWarpLwWtXIZZG
z9bdH6yw9Svq6WBK+FzEZ0R+srXe9KRLhLC+OeAXhd9mkUPJ6TXL/k8srq5HMnuyDR+6taGdnOqk
w7c1PCIX3xpVPgjFwM039Ev+1iKhqMWu3E8DsIKzpFBGicGEqUyVDqQRUZo88c4MLaLPYlZff+F7
ZGrzxryRx8151GavezduoFVFASh0bLd6wCGdeCY75ZpigYQGodcIk4mQItSiuFbh04UKJSxSTG4d
eMFdhxkuXvN1VgbYUST5K6nPLLeI0pjePtUmFDESg3tQlGQ2xBp1uVyP9Re2eYeUlEw1+694ACTn
PrO6aQ/UHu1d9lLoPaaJ2gAUWvKj5JdGiBDfE1lpPn9lkMwF5CNjUG8VslgjpcPk0msV+Wtk69v3
cMn0/idD/zCMQtcSIYa5RDH6I8nypzfn2zMqu7Lmb3yHe6RGwata/FLLLGL4F102hSw6WNY1n8yf
Uswk42qylz4kLqxxPNTG/KDYJBNLy/XuAI5BvjCOwGYaXFWHHedWNV9Bvg0V77meFaz7i3Wjj+NM
+JKizi71zet8ZG8xUtVKzL9QfgqbCc4g/2bfwT5b+4/4JR1PziqbAR4W3QL2Da1FjUwJNeDzz7FO
OSRIS2n9MnyZX4+KtjkWAbpo8ms9On5pMCFX4WDgr0FCPCGYmXSn2uo3YB4eDhnWfjplqteuThfq
E5Gr7i1DsuaMlUR+VFvLSLL/Wq7CjNZuMDZmpJ9uQwBj5emf4vyvKMP3bypvE111Ctlx7CFNh4OR
eUxkU+Ivvwr+5QAkBiCl7Sa+dKnRd/hnhWRIpoGVVU78wbtWChQahzH3B7CG8Ik60kqv6lMJtbXh
hyY+bPorl5Nh4b1NXk5saVYktV1PG9tHpBqmwKW0rZcDxQ6B6k2MrAEH8crmmbqbsKIE7S96Oyvy
4psBQWeXfB3p5mAdveKQgE5FQX6nXHpHeZqPcOwMvcFZgCqQjc8AcxpSvObiVxAB4duf+Zb1mX2i
bdjsDzvApBz8U8Vv05L44ZkTsui3Coqcg9hzH15R5wC8FZCnzey4QlBKs46xIMxuWsro8XYhmSi6
qV9x3Kzkrdy9yRJOaC8xmqldalL2uSXPwAMTbM4RId63CSLktLTuovXV3Hzj6f1vr7v6plJUSb8v
fiUj/yV5WJbyxhK9f4X0daqz+V6q5D1oHg6DUjI9epb4k3/WbP4f5DX/r0BDT0BwDxZPIhm/oarT
olh3HipJnFG1TTP1mTqXaeqpV0Aqf+dfdi0Asrsxld06S5WrB9rdB4rhPnIt7+Ccvd5cJD+/Xzb8
8PzdgZ1xlM9mDtTMp67rvmx3XF5myMI/mN5nTq4XHOZnT/n3/ffiO+dHj41lj6Gn9ufgyqUURKXq
NzX24IoXPhbuhxJXcl8LqHeKkYIMJ/gda8tR6ewV3At4muIYg8XZEUTSdJlrUz3xtLd54HxEkh93
FGdKFvDpfHOYmeijRZ6tL9+z9R0KSy+3fHPGO/vx63RFgTJ/VVXx8oH7uypxUhop7oqVmWLdQ+Gb
U6wLkRqwEVHydQcuCqiXUtIe6LGGwXEBSuCwgDJS4v1BYzHWPUsQo305uT5/woH3aPZScK9owKWM
x8mgwm4MI5Gx6gfIQGF+6FsmO3p3FD0aukwcl0MLkjihenP/fsmAbSZDMsAG/UbAAZHAh3agJvpE
ywx0PK+ZkrnUD8pEkY9HYrzqgAaRi1adlFh8p7kLAGyprDPIQ5nxalp16xPt3eeTn022jXL1P8Qq
GmvvCiZX8fgv2Sr1IRFeD2A6+XJFMLGLYWmkQ5Uj5JBeV+0DJ3uW0G9pfPwHjgZo91OhnniDpSw6
2e6jX9T8J3IxgkTFpWqhCC9bj7ZmqDOw5Mi7d00GumpAH1pXEAf8dS5NHHwp9gG09AGBfE/yHRWj
mHlx2DApmNxfnBR64w6e4DylgIWYmUxmNYACDo0ryhmWuQzCnIlkmeW4yPDalWRwL3WUA7XwVVYN
nT5NdaDfForsfRo73J1xpjSRtNHmdU2g1ZuVA8mJrgwAbTYA7UUjCS9p4IJ0S0XyryBBON928x9L
97XUWJKEAfiJFCFvbpH3QoAwNwpoQN57Pf1+yWzsbE8PVjqnTlXm71KuVLy2G/kKvwUTsDjCcwQM
ogR8Z+Abu9FqBEkwuorr5nYr6z6bmLDsY+Sv4c2rs9HcrJbqWJ3dH//cB9fBqn3/TtRS3wnBtr+c
II+Xx/EPeYp66FsFtmlQn6TrgvkrGVW4qGB1WqVYLVTyvZCg+DBxwODAPPct5lFiaa5yK0SCcKmT
HQpRJN635VUXvxuYl3jgZH38sq+l+vvMw2RbvdL9nRqZgaTVzcu4t93UVq8bXbSY007hOT20vnQ0
LfmcRDInHABDtqxSAcq4yl76VDu0873d6/QlZ9xiO+3XT7vxpYlOdNcFibX53vWitBOG2yvKWuwd
WkUju3rjSB2OILzNa5Jwfe8zwn1mFckTlWl99nUdbMz6LC++6EzlMfzDLS4XtVzlsO/kPHnl83vB
X8w7OJWJ7vaV5ZvicfyTegpBHa+8R7tMf1CThMz7VUs00iYYXCVerz5n9B9kvCAFaE7k4BXUVfOm
jdKXeDTP/1ymrQ30WkvXswKyj5P63wOT/rUok7+82SK17TOOlMXnZFXZ/pt8jb0QgiCpv+wtpwpZ
kW6yEv+b0L++HEgsJw9FeGJlUhMj/DIeTmrFYcHnZ19pfYi04LEEaAv7vSihevqiyGrvhAPGTS1Q
G4kkNjrdl+gyi8ONAb4VLW6lWL6mxPnCuk6vJEhkE10LJtnLGkVf3vEY6f037fGw2Fu++IFf8AwX
rj8Zzge1Y2dnel+x7NBmjQsp+a4eSldXxmYRxWdO3s2Qle5eVTobFGQvL5DgaDWzNamQ28cFMCNb
myXrUl2jvqLxoRAHRJqVsGsg/1ctg7Y3ZBxF5H5+VDQ+5yvV9pHLMItI+l7cGsoQ/01jitQhQbp1
05NAhhNfGYSMausVr5jK18mNd1rVZfX0sWjvZ9UL3JbJZT+441YxA4NMe/aImZjXMl+mkhFJzCZN
ZAdCd/dy2IRfWgLnoupH4qGC8WUJwTt/BafLU9Nc/CARswJj4CLEHj4EBq0ccr1i7jVr2ycjevib
I5VM14TJPBU8WozVKTGOyEVJaAMK612ufD/V0tyg7+dbRcjSPgSQt3ldZStgLTFKGT66q5xv1ZW1
9HYrPSyezSukblpVsiJSZjJUqrPnGSFnJwXHBynrCKf1Zbq+p8AYzM5/yTDGUvYnz4dOKSffzMwE
km7TgGFEAgGIe3A2L0ZbJSitJ9xaRbFcEgO661ktN26bgiJzBXdz+74zcLe3jaukMdgudQ8tTldC
hbegGm+HH4xaDLa8rdEWLNqJLzbKqA/BoIW2zmX9TCrYWx4xgJseVhdczfpTqi+2bR2vSVK3v2le
dvSOYw7SGAwirqT4aRxWpqT9gJquUs2oPGJ2Ft3WT+46yP/sbJymG+xa2EdDhDaPBggdfjLS0YvV
OTTk3DvmmlsN5SPxyH3dtS4uf0axDD46/UO5mecTg5xcGwi40Ew2J6ZvxpBCxh+K9YURWx0KLUI5
gPHZMGp8v9GxroOMhV4y87DdVJj8JnQLipRC8+pSow7a6y9le+nL8iPhNrzuUCnSLKbr6lr6QyGw
E5IaxuPyfnDoJei7pvVpdJ4eqaxnrdC+FxuzU2dWwP9AqvG0zD8AAedOJiJHq6Zqjn/N29qsWygf
uhu/wg+R2uznpURXtIunjt99P8rzqhKrZE4t1Mz8m/r39ulMzg31g4fJW+nNz7z9XgyX1A1RcZog
31iY0Dmu73bta+IlaeZg8Ljl2fzNj8p+5lbSRRvkcsqY28uGhE2uBHYgp8vIWRomkmbFzUSQkMFe
2oiuNmXT3V26SQpXyaCuL9rQ/tc2tjQEPSEgb2fTtci4JRnOD+TQhaM4OFfaW8QXczhbltkUEMA+
on9ZJMGS29Aj3Z2cm2zDRrKuOYp3MfWkOjeB4tDeRorBNNedxlrfb1qzl0wvuTbs/M7PwOxZ3D7k
yNsR1yyVDzMvaCsiRxoUjybPZn5O85UvMC7VEqD1Fz1nDEoRDUEIRvhG8rG48U0SN4fcqK6VffQM
C/wpzkWTPE5CE1baNDgDX65qxK8d5krWNU6NtaGL0v0Q+4vbmp8ak1t59zGvpHat8Qjf6cZy+O+/
9+qGHuWcSazGfp12IbDGt7Ja6iZj8BS/vxi/XJl5bW5WXqlBkIQocklDeHlvak2vnfHq6XCsnQel
L7YiAPCxfRBykW1QN5uRkno1EEkoIUdYKlV2K3IpUQ6x27o7c52oMVZfWm2xfY9/mUDOVdA40Ea6
xeu0QlfBLSCKkgqZDtsO2JtDpnkxD2EQo4nZtLLIp200zwZUYTwzhZZCb7GtZz8n2ycz8kxSBQxM
apqzIDbMoR36a65TSvQjaOJ5MeT1OvTIQpLEFwaw/eqsDJzVcaZ/ZfCac8DIvmQYEEXcpGUWdAs0
w8KRSuoaEZLnU315tSTE0NvzYzhh9oUMdJZs3U353oU+seiqGIDI575tpDlqXnBd6ReDM4WQ9TSL
RPQ4kOJSvHJZvxu+MdiOwZ/XUp20Mvfmg2uT3lYhPd0X66hjipBEC9vjyZXtblRMdXWHlRijEQnd
CGvy7sf5fZTiqBCH9wARKY40f/dMxTkmuDcXOu7biwQCpuu/2SBkNjR0N7ai296/0fktxXhuWXPu
avfGesHdpp3M1bxvha+qdHqv7dY+nH5cdhgffh3lEWrRThX6tADzU1WSh0gPAE508VU19njRWA0B
j9NTlf4YNRNyK0WKc1nmSpES1KvZTWqCQhWW32nmn2CibXdEnYSXldNwlny+fMwyNSyiZ9kjfDaV
Zau2R3uf8YucM6j9npQXxKEZ6URxRa146U0LiNHR3oKUDo0QVyjYIVaZTBkPqKnrY3VQ8fEZlJei
xCiVAfsa6cb+Gx/qZu6TlPXm1AGBSEGv32Sip335SGqQaVM82XvIFou0GObFH2QyNHLF6cOpd3H9
yGFThvKdA5g9qI+C20dlLkbu3mmkFqJz286qHzZtqRWroV9M1oIPn8h+i05t/Uwij/jbFhv5Qy2F
7JSav2iGMwMuYlVKFJq1/zykW+n/jRSkvrwokXYvbhWOjc0QoU+hy7Xm7pCtJatjF6ClKrqZsB0k
77Se/00nnjwayO9VxTowojF3HxB7TKZd3ZzO3ywwf7nLx1LSq3TjcmVHojQyPJoT6Sh9+pb5vkrM
XaOETHX2WzBl47yvZjqcUPj2+T/W2Anix6jfd4FFhfLtg+otlJnytvffGqbly7iOyYNHIxDjEOLI
qYnentaJ2rfPh8/i6cvpRdM002qdoh7WryeeZqMZaFaFU9Mjolpn9ir0+xxLYC6ZqwLVwaiaGfG0
rfh8Zqfij+KcoHt3qXiczjj8vznJqxjBRDXSQtkLRakmb4aKxaL/nrWvniInX4U9C4gWdm/vnwLD
BT6lu6WDDvNhm+144dvcj3LFmOzbbnTNjP4DV7agrkOTKtlJPM2SX2v8ppdWrnHUhuUrpw9TK39E
vipFI8zkLzlEal6mDrRCZ0wrwPxg61O126iwhEp5HI9H8Nmp57ba9X2LUYQG7t5bWt94UCqJ84Na
ZfFhoFH+w4ZfKogpDgiwh9NXW+Z/Sl/CWw5/UwCdFJcY4nnY/UVYpM3oNPu7fn/LXpRelcw/dfvl
ECxDkMHEpx0iRDyDmBoZfoeKrZBP5vrNIkR7gJDKMH9jTMhQIhI2JQI/03B428MdYKvWZduhwcbd
qKHDDb53loU3W2gA593HVDTg4+blQh0ud4wal0Wv4dDbb5rSE+i1mBbn9evrdlYrAn/kt5wb042n
y1QSkSIpYQYm5hoIaKLCJgLmik3xKifBIkmoZkIz2HSU0+6NPQXdm8AQdry626pq3lSMaiwM89IV
YrS1E9gE0JJauuqvM+oqrk9AgiqM4ode305HXb1f1VQ/vHW3HkBGEELpQlicyDXHI7vIrHp9sp9Y
O9kQPQY+N9F7HRt2KrVUduS5UXbtitBLVjMy4tNnITUgxMh0VLGee3vF8l3MFadnoQ3zvLyEvON5
KQt2KXU/EES7drIQWkPUtSeELIf7wEJjOTE7PuzSJE/ce6lKpOHLHeVJqezgTS8F8T5DwfBiUl41
0WJO6IeEe/pwb9zL0lPNyyje8XD6chei05t2PHGmu6brh9ZVCuuk6pg6gnCKmlQzX4swZHFH9UkM
fyoev4pC7JZsq8EGvYEX5yzOMFZJO96CJ2T/jAafLKvrJ9fqz8D7lv9ZGAVyurcWZ9NwymdhCi1O
Dmf/UuesQhcfIE1II6bGHNqwwYLZRfhZORq3z8TCtpLxOiZcnj5IBZfv9rhoCGbw9AryoPgjf7K4
Nzn2ZKpNP1N8yKNVJvZusx5oidKC5JXrLFlVHYmpdcLzrq+Jodyg7d1IANlvFat5ziUMF7I1OSQd
dok3J4lnY/q+N9fCQfxs7EnWWL/wbWceVE+mTt+fiVwItTW5M17e6mG4KtRA+7dkg8gjdWqBI4Xl
uPHvaUejJo3e6djgkp5swkEyG+L8lgO7ClKOlipzaIy1z4wlHuGwcbuuYQD1YzqCAcR2eeyz5eP3
9js5umEM5Qzc4+TO/y4Hy2M1VaoTAFJmg9PjvsHDMpOAgE3xygQRg6nZrbBK6BbnGmLGoHhgc9Vg
gcnD+R2Zh8XhTuZ2xqwZ7tVHI/6nC13YDygWmY1hcHQa5B7ASEK9/I/sRqrmKeEuWT5yAIE7pOH5
XLJHZmLQ83gfuRD2uqlxCqFBw1+NH2+/pDTT7qo3Nel80gPFqVqMxho/hu9sBvwsQSfrWybHp8TB
Zp+LaS3be8+fhX52VV2bpO5ASxl9zPG5u1UPUMiIlCMlUoZhvEg9/Ew2S1hcx7CSjBM12LJpM9m6
tK5vVrn/Sra8kM/Uv0v1CNK/vxU5W9Ijr0fkhAKDjJdEy34ZCHDu396jvCuDdO61VS+4rgqC8T/e
zgBm5yqEc27m8tulRVmzqM6quddT92BA2+3HEvkBHswpZFOmnJW2rZhrmoC3kBWw+Fto5KQs6ps6
QuknEUP/jJkXCLr7Eax7f40Rd9dwUs5DIUjsagy1NSyPQ7BHTE/bvUi7mzPMTKoor2kNpzNL1/av
fyGgETGfnrQWL9NweAjl/omRqlsK3gjd5n0PX6F5J8cn0rXpW+qZJFX9eehdhgDZeW2P03jMo+hM
S951Fca1v9R/iIdgXckzMVU3sjICQKDd1ZZWwdm7OlU5UWe8A0yW6tG3llLCGabQ3B2cNoNSzY7O
HXmIwaZ6ZoAt3Rzr/0W8krGo/lewd2LWLj062HuTfFPeg/EmlXQ1/bl+B+afhpee3z+r00t6K3Et
aX3apdfLhxpe3IB7wRVjvnCk1cas1dyXzFrwkMNtXdFHujum0Hm+eYwoyLFf7Z3pj5efUxf2eKsH
IuC+pF9M7/vg4ikfzG8nJJcTzKbpxx2PYUvZ+AX2QakgIvvkA4bw3ZsKI9kQ/FH8pXRhzpcydvm8
VkD1I1NJlf/BIEyVBrueHsAuKeHy9gJ+glJ7wWfGyfQsuCH71W8QW2/hV+SSSLfIzp5BzJ6rYpgF
nOvj362vB2Wj3N6Lo+vzrH3CdsswSFaBJoDs8vU7no/KJmY/lm1MGgw9J/SEsOohUfQ0u/XiNcDc
jVuVOaetbjGJqnw1vwbAgDRBp1ML7KOTwYh4duzN6pw5+0+uc/pwI+xZatk7yIVkOeiW2K9fKZ7r
hdc1RWIQsrlzXUyorxmI5Pl73x40q8Jv0oW07XeD4GuXg/1g+R28+7i+Qqiuv6ffjnmSiCDW+DOC
Y/VYou4obJ83rmqwfvFIw9ZT/V3VYQmitWlgb/KP+fpslP0QbfsYXM61VjTuMPH0NwYPNLasLkYz
J9CfvCFIse3NV9oau0oDUWYOmGmtzWR6rt2M1UtLASSAyHbX/3ZCDMK7Mm3SPTAZ3muHi0FKXlaG
2T8ugf43jNRVXVcu6PS4tuSL1phMRTkZD6uhQ0/X46uzkiWSn86i68GA51hG62fFM36PAGa0+Izt
S+it34TVRCtSFsfIZ3t/RcpX9oU/00zmCINJGvLQiGdp09ojloVvLPsGXg6mNbAGJAtdbqYc7blz
f1BEtheN9pzVRTl0ijTGZdCJOuL7bkDnxhxSvu7h+WvbNh0b7wICk+hWKk8Soq6G+9flVsgJpt4o
1mKO6rtgVClg4GjyBcAxpjXEENFpJdxZbBvSk4BMD7MPRzUq3MAVqM/mJ9UufM0rWTM+7Xrh5zKj
kxAwglnwoMemyxLpZctvxphmXjhKMHuu0nN+xOLny2L9p3+D0sU4JyMN4/r9NxuqoDCKHWgZ4T5+
c4RaKk9txlEs8OIVXpXWqw+mvJpoBn2CURfCYQC7axMzpPxdoyoQ54SoQ9miwvffZPU9qIXcDQ4Z
iKYapnz6nEaPH5xUSDrIQpwjn+4x60za+4hh2kwkYeTkYK+fRuSzFiLAQndO0fuWp2AxY/kRCZvp
z0Z/IwDzoP4dsnb67EH8q2IF2qKVubq27yIjsiMlRspaSdD1e+6GV1za1+1Fe+cdQ3a83WImToeq
04S7ITbWz/kAVO+QlmDwTLXQiw0s+WnLyEh2WWTqSLrWEZgkaank0t3l0OlzDo/+EGzDS+YA6MNK
xExc/rasg8sHfmch+riLwuN4uufsGvdOyJ2VSYSeibea3Upij1oodhRsWnCzLtPgQjiAPbvZniM7
BY65mjxrVQwii6lO6pbSse4fOTzjRxApE5QLH90NUn59qusnkIBRQEYMwr0WKqYQpMCTnN/gg4kG
9Ujknf6gvZGYCqqCb4i/cd80b8u65G2lP06xA8tIvtwIVGDdWoYRgcykd5cRkczU4R4acVfjUgOH
7B3jBRjRFmX5Qap9xUoJcVZjvyQ/EUfq99MnwhJsYHcazZ8TpYf1t04buJAr1b0yl4B2PXtvuO9w
qib2drV8mo3N88bkx1Z7w5msRotLBeyDGFbEJLZdUTJkz9f+ohhl1Hop0IL4zE7qkKUmE84ye/AJ
/ngO6BaNVAgFmN63zWxLE17aNw63avxM5MuvnoBp6G7PvMcYOh1uP7MPmVpxpKQOFjsYWZt76bUg
a/MYx8ahqzplDsiGFU3c+aceeTLUGnirfyNV9RFKQYO7VaMJ+gqbmLdiH8MyF+49GVbmdOUyZdCc
F2TEYnhn7PoQqMSTbsDVWtXCNfR+nFWdTbCSbUzZAaoPxePmapbqatU+PwEp/9HJ/7s5K87Hpi91
6poHtqzyFB3X3Wl6ON8BHbPb4dWMOLTcSKHjlOz8JSKZJn7omeXW8VBzmpdPLzgLkZ0P49lTLlte
f+d4LT4ABbhaxcf9ObrI4PiEUrigBC8zTbgQF0irc2a5b2b6ABnzBY0vkzUcUVIWVa24f1gnWuNx
FZjkTmMfTxh0U2uvITe5ZugxML82xmJdm5VaIhaPNRTwvkKVnjIszbEG3WjNoZ05foQ+MQRNiTZF
iHGpDn9RYVA/PzOSRn28qviNm88wDIt6RFUX68UYyXuzPIgrnkEknMS6X2WsOYp6V+XIurlt3j51
GXra+YDy3utyGzPOWhcuCjOl0oW3fxGREizsvq1YBfH5mMIF5kwLt40o61yD1s75hFE3UzpZuSxR
Fg+1NQgOEBiyKk8SeI5RKEI1j9Lu/vCTDaCggvM49GAZB65i46lPI4p25Igeiqw7PacBMM70b+ya
2Y3qoMfVshUXrSTMtUacMP4o9D1IyVv1bXUcXveNBGHC9p8dVVk42t9qk3w7GdPTWAukP0QYy2Lu
vk0+gYu6+vJUQHB/rJT5B1AWP2FvJiC4ceV+Tj7NmhxNCpXZtGzc2mOinXtarb7vZLUKBtSTWD+b
9JL65Q9TM5pGOu7mZU/pwW4Pv8duWsYY5XT1Ji3JoUNSGUEjTmhebvFhRCSNIhKS9fwppv0pC41C
ZqQ3o2prlqNt3B4zTVayi16M0MHB7C8UaizyOJhiJ7gXmMe0bxi7ZgEHM3lcZxvcs9cwZUt4NyoJ
SsqUHVyBx2HV4NGjhQRCFDLlWU8vxE1RDPxwtpbk2OWZYTJwrmXXvL6b0ZzRESSxq7AMZbvFD9Nb
s91LK9EOlQnzoco+U06bMDtiT+HS8eMBTPaMVPvU9XqlaD6d2ztchrGLbOhXPcPKfDo2E/xphprD
lKew0+rWS20pwTC7nZzbf2AFhSsDeOgxAeI4rRUhUeHtGIEZilu4FtUHR1TxE9nHJRD4cqg1oGQU
jNEWniyRF0Fc230j9aaUCweJHMPuGHtH7GYlR2q/hpUTc+RpQS/sm2IO3w7plifmmKuyHJ2uFR6f
6+55PmA5Ys7Idg7DcRh3uRkMgFQ9R17FgwGRFDyhhYq6DpshZ+LZCWTn96eG+Mi31REtv8swcCJL
/7B525jbwjjLjmNVoKg3BpZdH7A0AoOb4eV/krl+VPPI+js3VXPrccUYlbB4++ykDDyMOKw/V+Ws
JZ55I0acbe/VM2oSQ6b0jNlZZ43TeV0K9lwbdsXrlx8kcvXU6yn1tr3UsouBukgC1y3XoxB1rF+a
MUvhLtjHffqL/Em1LS+LynTKCP+6mNmpfnKPW25f5hh+tuzPPSHbwlFWP4gbuEoes72GF39fMp1v
9agAS7QjO8wgEbc/Bq15bYke3yFOPuJpTCx8hENhVDZADGfZ7FMhrB/PtxL9nCq8ooHfNrlf/7HI
F5eVza9nnpiqaaO1tW2Z1isHR+kvU1Zt9RmNf+np4lzkd3A0xem8HOh+UEDgO8NMdQMUZW/RLUSO
hP8PHciJpzMcdzES8dSySVwrdHZRgcTMc1D2uebcdRKcY4vPUgie/2U0GTRktqdcn4z5uVQpvBc9
DCTAHPu3kKQ95xy9iWRl3pH12rmSFOaY0EKdN++k9SyhKoc04B1jqa7W9XkThDGyMXeTv6o4GNbW
THPVhDM7mxik3kAw1lzIAlUQZwG2lWUz2z2FBub8to8Xp/x0WVewUDWWPk+UzrVGNL7U/LjQ0eCt
m1GYae60JncQnGMgLQCQ4Cxi6kjl7lkOppi17EAKNVPVH6UnhnyjdSlAIEluW506qk5bvjfRxwm9
UpvxhvbXHYMrr64kkTSL/qerXIMpusQUiFUWMW8K+WQASHX1MELxLd3J+5uiLO3ICRbBqeqAihTJ
dMtR5xjT/KG17uVz3PHCk/vnTBXtpmLq76m6B07xZDXxz+OqO0eCifPjBXkf/84HomM4tZ3XvtVf
ovjeWWAEnlYAovxSiZ3h96pvd8wcqgcqLUVTcqs0l2k8urFKKrmwJqpyv3aKHkw/zptKAXVbqLaH
GEWxbWQ7FJpxXFliceaLq3Ft51H5QAhZJbou4ypVF4lwDudWWspEx8/gVoy4sOvb/U1BrDx89uNs
eTG0tPjoq3P91Nv0G9QsZ2ylH143xRBGUho8axNTnBNvVzJUorVPKidg4ZvWMeup+U9Eeq/RbIsW
s9FX9v6FVCoaU0/bb4h2neBMKbgtq1+ae1b4B8ghYJPAjAnSkvKmrIh8PeMWEdLO2DLtuvZH1T15
77a5fb6MoqUNCT0wh7raXkg+XpEyXpl4IGV0ezS9x8yiRljFIWYBIDmVvPC1e43oKjp8L9OTTiZB
v5mtHytLf61n+rscgdPRo2IOdEytJ6GdUL2SgsKeNQLUwb4q1ef6I3ldEWwV+i62lVu8OMPKq5xl
6d8uGwtaNEaBherNVFiXtWVhyxlG14LkQrJSO9bG4fGUtPbsUYtuprSseVRC7qiF8f24yTDK6edF
qJzDBahqZGy2CklXKWuCvHQL/BMEzgB/oAS+WwYRqaKfy1P6RGgZYeJuOL7LePGN2+/oWIIsRbYB
j8BKf2LzAGE9MyFpjWeJlLYUJKq9KfSbzKp1mMT8GdTsXVqPkfVF53p01V3N9A0olbzQ+WLI4wks
1t1OkV+jVO1Cxhzhq4F/A7ohEs5z/GUBvkB6Q17Z5nbQi8u6xcuDZjraXdms7kw5gs+9//jE7ePw
eAxIza5OU37oOojCab0duAIIkFicdmfmIKsG/GWDmVosMVFFrIEaLZ6W0KTlfy3dVMWSz/QhOrwf
7nBAPOMIRnGuCkIHE0RL6FQgdDVhvGITs+3Ypd16mIcRdLTCMKLc00Z/HRaSIEl/A3deNl2q0+fy
/Y+nA7GNPbfuB1ZCpA/PpefLetLbXKpZeu8ILFUg9xDhGohcmzDi9hKRotiDW3ebrNDU085+mPrk
qgEahPZ8BcZAq5r8vIWgZv52KJvcpne+/aR/FHfHpx1B9eUj0ymOTo/pF3neDeA00WyukfsyPepR
EMr1NfUl93yA9yLqr2+/Jl6foVMP0zSUlsSftPYrIMswHABFneQGqX3s6usn5/riAzokcasvouko
pGYGJgI06zZinsoa8ikop5X8CdijKqlD1xeiXd8iRKftiBX38xBvc9WS1BEDneDaKZ+gmYuEV62C
YUM4RPcAciAfO3jMobwNVc1PLlI/PgqviypEelHm9YjpUKb7So2FW8DDzfvkBCc0ISl6WX2QYZnu
oBwiKxkKu4UxSh2Fs8YzeblT2us9nnKNTIVX4dU9CLRbLBwXtFjg7r0xe4y0s9dLvuwihANColPl
3EgofBt4RioYtdKkOn9C3L5GRK8ZcD1sJGdEVNG+vaLvSVQ3deMoBbNVAwwzWWMi6D37nG2meoaa
zer+Zdgiv4UCu2E4XoBhAZGvXgSx1c9fJtwdXxdlwPqqqxPikfR+k17UIzAaKC00SWv1AXWB4DLJ
bIapGrm8/RWnxTRP8zUk09rGkuzAiJOu8epD9vnTfRcSHU5a/PGuvogB4IvHSNgFg1Oywb4/FoIC
jcShd/3Y90nmAPiKLMB9+/Rj9b1s+NIa+MX6sgY080JIIOe8J0FMnKF3grJA6zNVG2KUfLOGLovV
YQq7RFXAvt1ffre2mAihcx5E1BK0aikVbbWtR+6FDmVSnRgZ86JOpZja+Z2Ln5wob7LKh/Org0pj
sPq5/CzUhagQqU9VtezcEjM1PGUhhaDehwmfalwxFTdwXtn8xEvDtoiz8NHJD5IZTYG1QKrgHv5G
nppN/QIMqs+fTj92XIp8+N9/i017BmYgQ5M50PdwqFADqN3/B6VXwiwGSb/0Us8QvsBVxQZXS682
Mq/GMy+SoPiQ/JHlPH/I52tZgFM7WMHKiaIusmHFQlMX5pAVYR5CE3kW7605IYqHLfgiL+zDXkH1
FoNcM18BimqZKBYKX650X/cDXNddb605t2tCOaEnKp+IMpIvMfv4vzkpbmaqjPQm7/xBgHvnLpQh
cOD9H2iBwN9r3ZxnCU4tbispr6+zH2tSOn9MGU5URWoVv88Ccl4iS6dyt1+RhrY22glpXN6F+Jf2
PIBm7kjOQmrR8v4VI87BBUdefyX88KndR/jcqpk2GGNeTgzljHkYAa6eovEgdgEKhy9ZO/Riok7a
4prhSdtK6iv3pVuxOdoEKR8i1dfo511ZEz1/iiUgLsOEAPKjMiVEywMTg4dSleLvfwOkzmVhW7oz
lx2OsX2PA4lrievGBu50ds5CPmCxztffOOlWPQou+8ekTVgGevSYAd5rzOv+86/uTf9iZxEeYWYZ
+tmOvPSng/z2yaTZRO/bCW2ywQQdrKvDy7QWnB16yrZbgZHG25MA9xrrxlbopHwGy0/tO3qh0uv1
affoZwZhGOHlBLLdv03Keq6liPEEvqPvqPc+iBSYij73387WwlugimoJYLSaATheNNNBxR4aWqAd
KxB/07/TL7PIuQNw3CJWICvAqgX9NmXdv5xZz339Dlgo/HyTuo5fsQvLoNQed//MfeyCGg2kJ2FK
sUnh5LoWK9b3lptS0ZB9BAbsK5Me7fEbCKA8z4vj4WOtpriEeonn07hM6J6OMKGHw9duzHOQej+0
Ms15936s3LcP0+6OmeAMoumxh27a1/7qVJtoAKed67FboE1CMzRNoKab7x7a0xfShsLz+VrPQG9P
Id6/CHVuT9aNfeLBz8v29pSbZnKIXTUvt7k2YdOc0cb9oPV8GHNELLuZwZV8hLbj4gP7c2NDn3Yp
k0kUeAmZFgoDn8nMe4V1+X6uHtpiP3u5Zn7IstBOdLKlysnrmGICOlfzQYZZoC+Ir3cr0F7Q1NPw
717n3Wxv0j9eW/Mus75AhIcJZtQHS53M4HhUOt+G2WmNpf5rna2kmCwa2UeFyZafklOjYQBR92Rm
ONqrUB2DZCpJQlZamsGlfXm4vZbO1V2uvp+0ToJhnk9tL+nS5MLuLruJSSvPZ06C3iupDPrxW69K
7Fl9Ej+ismscSGOe7wP/OrSiODbhz1qTvjadVItkDSLBLw+lgT+4M4Y7YH+eytWck9a4dxNdj1CW
mVE5/7mokyC/9sp/1Qs0+/LluksJAuvHu2DKbtr67O17jN1r896cev+Wj9tWQsB1O9/Y7cwtKa+R
YIL08pV0rlnMNdeqBR4UiIyesLEDi9I3CnqUztEWHHDtFmZPpQy8pHqgCnNZ+3IYvLaT/DBJuJHI
mh/eB8V9+dReGapx7Zz4VXLi/i48mY3U4GRyCgNpc8E+2S6WmIvDE3NoH7bV0mAuJUDWq6V0KRcm
rWmLEXzRL72nX0/tHb7U5KxEO0EBLCbEKL6HUzuReWgUmqsx+Lly2NaL3dSxPPnaNdLLajYPGpiM
BMrwgWUqlxtj0btXuGswYySe3YoNZUpOZEEt0Zm76M2dIXqbbhHTIFaAbrptOftSCTM4MLEXlTSX
q3qyOxEpdn8gD6OKOVTzJujYDpLNNPFCvraO6z316Xt131s2bpL9KhFqIOGnkmyfCq2kY5jB5VZf
d/dMEHI9z9VSZ7epuGBXuuhmNqavlpeb2tICs5aZTESBNCZ4cixfbzxcPF1ep48zwJSIg+3L+jHd
zrb5/9ddM6n9yP5kX1/YA8V1Pcyyjb8vPezre1VxY9GfRZqjaWu1ZSvyHDZPzPvL1qy/U3nKo6IY
pcF2h45tU7Mesu15K91YXh/ij/Lh1POxv3uUG+TXzSmwi6z50ri1x71Z/wICe1x2J/0Dr1HhUHf5
prmBe3NqZTmP3OxeprnsjrNdaR/xqOfmaqaWp7KZFU3ZucMdnqYDAAHQczqteiT9kz4ORX1DzfXR
JRMsrThfbpBOhI8T56Rb+e7lMdVf3cijpawBGjUoE7WBEDYzOSrwqDGUEZQ96SH8/pprzQd8oL1h
8Nb3imPpyEbMfoyX1fy2vIHa2M83xsnGukDXLuuc9dvyWvPasZesc2XduQWUauaat1ssv50Uo60k
m1Rz1161Y189tCeZxjbf2Z/bmabPXS+xEfuz2Dv6QyZpd5ysik73ANqID6pAtVi31Mk1fd6SN2CJ
8z6ba92G0+6tPjPvyJUqkDk/WOcFVzPrExuL6sFuMtb7FujXH4BNuqsjGLNpVYlQOu9sb/POycYT
P/R7ay8uVVBYXo1RSLEzi9dYdqddG1m3MLhJNrGBmtcmNG3t/cz6jxlJm8Vq6XvylFPXpV9K8+qu
nffsFnse6BJbx+v9/b93CKK4jMvewsXJ03a1Isd5kEPehNxpUXg4vnuth1VMpTmg5v8SaIG77mXo
k4pdVn1ncQeiDXshPuEc64ZZNXdsFUr1A/5ovzB4zs0dd1dOFXROj3GfcZJWT5Y18ZfEpkN13J0+
T3riwQ5D994H0vfuoZV9hJhLkYIkCKQXS+87OiCmHM1S9YRpoAxkUqQybd0M0UjVd+v2qTXvWCrj
LlPu77ZzqBKBKy4vlTe/DBSxaf+helpmiV68kizV68EZeAlMVhviaIJqOTfHXUDOrn3eBsjjmCcP
nVZBV7MRhDQspNPnbQeIdhcbFMyRfzOn9uRPECgqNFa9xKSO9pJY3aPKdlcD66FJY+/Jp+r4TNlG
3otXJQzDQzSDTSx6cQUfsQKseAG4l/o5mV7FV88FuCn7mBszHKIi5x0nuo0xWXiIJdWSBVpqFDqH
fEUnDwgcd0vUTqirxsE4N2OwmnJ7CgN1goO5Z82tbr5r2VFGWHcl4U0t++ihzcuY+XY3m+lupllq
pDkNq4XO5usqj0cQ+3ehs6IMcNlePVG7L4/A7W13aC+7dkbL525FmPloLdpeLM8Cl+m94sxYNyxQ
L3YC9pxXndxpAoD4bYyZ+d68m+NzPM7bKfq6S6swSA8tSy92H7nBscPbcDDj7KaDQ6uAQQlb5axu
la5kftv/49ERUkWUeKxjq6jk3A5lWFBUhcgRT5rR3b3+O1XHAjhSFac4wLidOL8ur0a3QcJPbhFp
i2TVa7VAizEsvRtEF+ZAZY9EU1fHMNlHotKNlHA+j75QlzmNGpmEojncmqI1nwlGzTl9LITgDj80
f0Ywey0w3mkwRn14r0F26t/bwyZV3xrOIinLGiTh+T1FNysNj7hACpQEiP8kRdgb+CQv0/bUAubP
eqDAOzLYsoawwOfu/w4wVyGY938hmVp2Zr1sPfcE7/FUokPRNLCZN8UulDfFISAnDQzLPFyie+qg
UmIRtzzgEYdHfC0JD2J3jKRf6BZq802Iymx49tndZ+CAxIjbmQtRJSQgYIxRA17iqgcs7mw29VSa
VtyWPx8cmdQE3mocOLyG0MLAm3zpAaaZqqWeuRyPZs/gvyRLjGwrnB8qZ9miOue7p3MzJBYDizNZ
M2/QckmmK8HlXN6/2n7XO41UvrwnaMpcyBWAZIF/uX6sB1IRRgp/gSWdy7L1N8xh3PLkaw1AjYgn
mWMRsn0BdK+F6ntAxZK3k6NTz6+PwSG8DKZQx2Qpu0XwH/QlMMb8KKJ0jSEUhiywoWORPeZfrkVZ
xNMI05p3SPCJCq4W54J9+VAvICwImh1VaTyNO5PpA1Zj27M0kAURUYZcHrdsXay4jxPzW7xRi+cw
b+JrU29UlHjGQlg7LCN/dcZCL0v9ErK2l/iH5nXDZhwYiX+86OJMtt9+NtFnor/sMBT0/MJtxw4B
nc+J+z9arHwEvOg2l0K+8be15D/E0bwcC3URcftydjWYjNJBX9gbr6KDcG31DdZjLf3rxiPa9TBn
h0Ju5gZ616T9w1z0ANMXH8+9J549zOCdweTp1D68su+2JYB11OoJJ/Dz4etkIMNVfbVrs+WWBgy/
UZZsLw9GCxTLmzal+Ldnb8E5JcYIRloOJs9UK4RCpq86qe8rBzRQvlTNfK/acxTPubb63dwqPNKX
BtbkK9HZNZJixaDx83q2l/tmD/Y/UbHzck7Df/fyPLuKRqDTvG5Pq6wDwn8/vV4amfeNrDt91xQ5
VgviY/687swnQG/EZKnPYmFw6yMZA60iWy3IW86OQppEBJRK2UEYWzt6eAN9XUQaEfDW6IYIeViZ
OMXvHjn8oXI0IgdAahHSQkYcpa9JNIDrvzPRMnQ7VKZvgddhESWc7NFhR+RnfUWkRyEh62UPVkiT
/Zfv6gdugONXrjd+LvTSapgKxEdYynD7Na2dG+cGj19qOOc3MA82lGnJQrVQzr/7z0U9MST2eWFY
MNtSOW0v972TVimmEcUPyekte/8HokxAzL5DMiqLn/x7sbk172hRX/yYeNZMvk+/Ji+Tn8v5fySd
V3PbSBpFf1FXIYdXMVPMQSL1gqKCkVMj49fvwWzVrmvGY8syCXZ/4d5z15Po7ZmSbMUA0WiB1lAk
84XgefbY5BjDNXs131STPjI9433EJzFnkFmiz2LeyCw0PMfn4sg4hBqFqYiJJPibmShTouCnPJOZ
iXLWnQgt8WKi/Q9ANyJ0rUxZ9bmNv4I5HCDWb7boaOsWEGZg+SsIscDwTINc0tXQpXYXez1Fkk3k
5pO5BJDA4IS4UKT5KLoY5zbMtnGZ5dCIUcigNUd8xcbqpc/TBKnitLohceo5vYWoXaBaF/+dMawk
dv2vg/aznhx5TPLZPvy302CCzxzfmwTpHPDdCwomnBqmuNM3j4glnkbNkwYPVEbMBmT6eXwm38l1
evlUQHS0t0SHsWxG3lBMyduI96dxJs7scc12uSzfbqgm5spfaDG9A8lzxx0+zZmyZTnhupEq2LP2
ikbJf2cjw8gSeC3iy0nShTbFR206BTWNgML5te77tKwiDIIVC2v7OZjxb/nU7imyn4nOMqFMqWMu
bK+mFRGSGRaJE9tiSiDD3jENIkNsXNYfo3nm5FPW1LiZ5EXqkjQ5TsB+oqjDSoInRarOFtm1RK4X
Yk1RFtO+gnMZOQXpa4JdcMPeTT+x0P2vqXgrWLJNBei0GglOLjSCaQlZ8AsHtrrTSs87TzAotpbm
ddqUlP/AS2T8rtzkS6qc3pPCn88qqz9tmzDH/cfWirEcStT7JKNKxGQwmlSS6ZnhlHYPkWv/X8w8
KVEnie60mYGBzQXPKhch221a+5DWhqcJieaTdQhaqP/POzF5Yy+CzHFhRk3RyGYXAU3+4iE6BU+i
O/n3f/WvfIbTrmjiJDUTMp4/EyDzxOdKnmCVi0Vw3XibnA8Lo2qk2sk0su0/awaO0IWZJjBDj1cB
/wFBDGr0L4zaIbqROzSpPZNPPspo19E3OE+cutfxe4p8J4bvmp/dpXJHYzFpjkmT45Bik8z9SnXM
bHjSR3FhcxkNOAeoUSk9VNwrBDSFH7SD3GSU/tBZQEumk4LNOefK3jmzZ57KAsj4QIqIdJ6yqLrL
5KQgQTf9j1wzcMdpiJonwP6l3rU77sT/SmyeJfwd/6D7AFbFBhvhDYdkAdwIK92BO5qfinAzwtuB
gXYEoj7yPFPtMA7e21SS6IUcrrLJU8x/BLfCU8geBGU96Zj6gfwu/cDEHGsuU+boiKGACLj2s/G3
+sE+sG9xpt/HJ3s0ZmjKqPbhz9zYErIepIzn6ndXMJ1uFBviB30LUUwTdha4E59eVJ68eBguqsnn
5p3/yw38wMksKji2t3QbXBFzYMW/0oh0KEQQiGEZhTx+UD4c+gzU6Sga5AQu5Q8woBWj4fnH8HFq
eAqq9D3tefoOeeTGhdmflANlOfci8y5Gdly29+Ke/Imn/SyoXf2ttqe/pJFAsX1IubG9pXgnnGsf
7PhgiPcISg196hRDVM4pFKhIyeTZK5hkC8xVRBIRvvUfTpb+2+bjg4MTbel03CY/qLRQtu0Z6yNr
2fMU8XfiKTtHxNewIyv565khZM8pr7ljMejEpvGmmzpoQl6IPJ/HLTBIJD1Gx64lEQArh60OMCww
DB49RgDmM7L6N9EhH9cfdRStC/onJVDXXdgseyc65CqjrAE/bROQBJShv46WXUCsKJ+0MjHfwyQ5
uP6t89mbYwkPPMahBhByUL5SEbNuSlkAONYRXuWhU9CMdTQoKwO6Q4QKLFbdtUjCj1YdduFb4Gcg
DtNj0Mkf5aV5aI4cBotObn1lEQBBQmZpNixMn60KfZhBep4gKmewIvH8xmO3SywcRva+i6ifOXt6
UJKSYic3bjpy2LzFElJzjBRwtntqomTe88QSgxv0vwqThpJZfuY94x7gvTO3LH+xLvMfp+t2IrQX
HVuIUnarPIl2IdWmUSJICHESVXgMdYKcqy/HDxcW/PacQVkRh5OrM9FO4eDuQq1ap6G7seQ9p11t
Qh24g7fUJzwH77aXxnODNYRlfVY0GHoilk2av4caSQT2IpHdrDO/Bx4Rq8EKp8plb+Nyrvj7pOTe
5aCS7XqpJebS13FLK1jG2dG6ywpSm0/jF46sTfVwFYbtl2FqOy0tdqERffZF+1mnG3PoVkJAQaSp
zFH/qrYz7+k3eza6vQk3qzTXDo5IhxaWLySNbY2HrLPJ32KKJ6UFbxVwYltujGkB5GJI4FsbOhIb
vGQ1+MRc2Qulh0zcK4/E7+ARERNHVPygwIJE8psZzSyX3Tzk3XFFuNa87Kz65cZReJkl7vfIW7hK
v6oH3jmNyXe/TyS0WsJkfQWLCNgTxQsWsuVPJgHEjUY2n3gUXGedmQCP6n4xOukmGGFcp1Tq2LaE
CQVHTcFXjgR25Ptu3PauutBCbxlA/PB15KmtREYTIv9Qx4j9q6MytvfE3VT5XEJQseUmqMq5ExHR
/lQDFwExsgNV4a9BYcOFVKMsKhTmdMSbqDk9AosHQbak39J79qe+7ZeF7y46BwY/IgyShgrSm2uj
B1hanLMiOjn9QsbNVvOcbU6hmGWP1At+awKYc8omEeDqzp7lsB2T4ey0RLUid3FM6qTk4ahITuSn
F1LIEpQRlExysdBn7o+KIs33YQRWCLrKkzkKFNrfeqgtzJa/TuKe0jBdWXl3CHP/ntdu+UYVbqxj
aN4u84YQkHX/ajLm0CZPoWuvujRZO/qUFcaEIS6XziR8N5meWh8VL1TQPGi9k4Z3DMljTuSAUxaH
km9Qz5hEOo8moNJklmw3w1p6KC3dhpD7vwqBdEHTpDtfg8IbAucvFdbOYgwq6EZH29pmaXjvQZ4U
Ct0Nwz8vUna6M5x8myXYhwM1JWyhUng0xtXdFnOLjj/LN0n3G3v/6vajyncl24NoinuODgqLumGu
Mezhwot26HGouCi7MKsDQ6HMratHoZwkWBOEYU39XVi/CUQc5ELZFYB0LA/+MK+54MdVXoMrmxXD
HCoOEdhjttaBaWLz7G+aBRnnoucbznPd2nvdfjRXDfrUYYokb6yZ1RwV+LjhMkj3anRscaXqi87c
dumGPrGe85pE9EHVZjDOo7eiChIjl0y8k/174B17htEN/KEuJkQFQm/rp0tB1EayNmE8l4WyC0rz
5nLlyhFxDuMYIc9mEYCezp4+38houvu4jw8Xv0tglsj+niWwU15+r4KOzx+NYX/2Gothh+1zOvqb
UtXXkvW61yRIGoJMvbbhMPcjDDtlrb8ZOmec7fV7Ja1XbRKdhSyQ6IyDs2/cFFJUlTCOyjdtUP0Z
DfdZSc6hpc0DydiCDZQ90XEr6MUgjCxUBgV/lMv32wl7aTnVlvM+0OaDwY7Wk8E5zvx7E075Ue0j
ky6HIkJILdh48hV1NccY0tq0PZjEeUph75ps/PStce/3ySHovbXP1DGUlI6W6u46lUNwMFha+dF6
iFnuFF5Pjku69EOoTJpzcAacBU22swt7r8DdNjp/ZQFWKqkh85Tp1UBh7JfLVjVWtoLBIHIhPziL
2nIQ4oK5VsKUZMmjOfxz7fCQDXheM3tlBqyMeIuGOnlvXJi+OnoPFbiSTlpTMq2pFJQKCTtXqsrB
2KmeXNXOFlKV7ybHxOgXlSm+IPYnw1VYfN/NNGar9Zvme8cAznjcI7bTB0TtyOKL/mkqYu7rxFrH
1tYpgOojqEgEwWtjk15STSEZTEIeQQ0WjpcqavdNXX61iXcK/W4rEZmGwWcWYE+MmVs6+t4s5dpy
+2Mi5SLxDTjHxa10g7VMKmgqwa5xwmOPrNpPOXBqxvWkZIZ5/1SiaOAhdxYBJwmn0GnA523FylXY
2lZG1rvK+L7GTTREn11KKekreGlSYfwWId238OWzG+RGSvb7lmTVbvhzn01ob2sQ1iWx2lbqLbQW
52tRLMTYPAfF3bZWDLkSzEkakpfGyxx7SHUyscsMGFK+/5BCvYyoEFqrwurG19SN5kOtwq/ajNaa
qSHfp67zUWMJ1VxXMXgOICV9mf6rLAJZS0yRYox3Ce3l9P9MsH2sumqhGMoqUItnGSvkepV8w6kQ
a7MJT1EzUjNc2/HD00CMspT07fZdnZY3I9NU7Ead5q4rikMlsDD0s5+WEcxHrL79y+0NyjzGtxUQ
NN5ElVVYgMABA6JvbkVtgi5HFVTxmpfyoTpEx0T2UyNvOAxuSjZuU2YgmmNtSuksjSZ6FgV9dUeb
6aPFb8rjEKGETmZBHN3S3DoGGCACbqyg1K6xp6+FycnS0IH4HvezOjcb/d0Lqo1SqKsgKni0DGfn
8QgHevluYORFxOQXgEMFhZVxlgoJ1hK9S08udELnXqSL1Ovulaz/XNNYOYVOVLmJ3QMg6MjDXUNo
0wGuWfEuJptJzagyS8x+ePab6JUzVNXS/lLaRMIbTLr91NhpgViaAR1Sce5Ns3/rPWvZpylSG8Ne
jDAQCorc3FP/FWmmz1Qfs73nx99pMH6OKPVLZCtZ4QP5INgrVX0y8KZVtMngTzS71tC/apsuKSb9
IxHn0B3mQcRPjSs/x58/2KfOZNhQRp8mdKHBnQeGXFgWMN3axhfZkCeoZXzRXiGooF/bQQ0Y5xZq
bbZNKmgqrJEjcpHUxGbEMb5G199xDyQGGW5R8KeruAqYkSe/tWCBDIJJcjrnklOLQL785BEQ79EV
pKoCxTR795PhqCblRg0YSEZ/dVv/80TzSGMVWFlI7CvpJjZzQgfhpEevkxgrL63XVgsdqi7XodvR
oQE2H3vlnb0NFY/g3KmMYe0Wyd9Ycnd2kvVIVaz9LDo20DPUKMBlIDbDyJrTIikHjnruhUfT0E6G
cy0KBSF1hQudmgh/S0LDXJdiWSv2usjijW2ypqt7ktSzZQgOpc7JEcqzz94w9tML10pnIzOudcha
YwpbranPaiIPYRW+JW639zVq8MxhFd+V2yKNloNUsa3qO5GdlYItSK2t7b6CkWFpa4956NhnS2c0
6VkzZus5mohVNvL3Snua5izRljIPwI7Gn6ZAzTnULn9EBFsfJYEbo8hJV1Ohp8mfoYJ5n+3DVnyY
tAd+1J/JifFzBKChySws6jaidbGfhOKhWM2GIjCu0F3rLAPrTZ5obDzrnqS0wCd416BngwWVY0OR
2XrIwl+jQNXkieG9VT61sF1kOvPGinoghBDp2ih7Vbbl+cBaRrfXYsx2ZRmt5MA9V+sr6fESA340
nGNdYS10RmUdxf2hSIxdULD2ItyxdRim1bGg3NZ8+ab5iMU6nLd0gVYX3d10PHq5x0gUKKEMX6Gb
MFPwCR1gBsAF7Eb5JS/+3M68GcLf6AkE/j5DDSMNGFLGukz7hdF4TFbqDy/DyWsMFPo9I1KJxHs0
n2nHXtBr73ohT0Fc/WVSP3Vdd456H0kH3qdQ2J+aPrxsHgo9S7a2qJktwEZRNkkvWdNvs54OPQn4
wGJei7P4lrj9qc7ac23ERzMOCVmFyZHUNB0dWRdu/rTKkplBzcq3cavfIvFugensUyb3im28t32z
K3rrZFaw82tyugf77Jf/GiNnA8dFZXe7Qjf5q/m72ik27TeN6WelILoaUuXcJjB0jV2e2DtPhNtA
71n30yH0jPJ0D0PTYLgXs4tR9Fs0ITkSSBy4LoOB1yi3qQNkdmOLrQO+cJpjppQ6QKD2ASImlwA6
QX5usq/1Y2afLYT/bXI2dAQH7Y3pMawH0BD2FrakZlzh4sXxhzpelOwVBE+3+8io95gjkVWu/VqQ
vXiPqtOgvLpoK39M/VcdPn3jWZnPQGX2/sppP6hfo+ycibuOiKQWKNNRNBBZw4/tbGIzBo+BcYZH
b6DmN0M5l0yQYtbbuJvkrPMejTxUylHU25YnsIMTH8Xk9KZIHHEvOO9U44KyMFTPRk+OVLlxBfzR
4XtUd0GDoggRNh8mlgyI9PGIWNWuEjtKtdhA4Fq/+ki8CXlMxHoitbKlVlZCWfYhIw22uzHjxea7
LP9KuctAlRq3XP5zRkKuGCYiOCzeI/kMRhLvVqkDr3CN5MZl94P/1PRXLOcthXoPez4ycVaDejur
GUUTH08HPaCzqoFr6jr/IV8rjTIbuz+3/NTSXVte4/ggJLiccACUFx8ssXIa8KfGNYp55jdWezZ7
0NlztyVeaK7yDpZ7ddzH5qz23tNgnQbbftilOQQhn6fgJqgHM2aIS+8Dg7/OpNIRJ4FbZO/wQYYu
YDClnR6hs1oeI9PZiRwL9DjMEoYrGKcQt5WMcCw2zA9Be4a6qvkMxYkNXW+tTUQVenTvi2efPaOa
sRK8wjT9Z5AFMmBctNiaalQkvB5lYK9atFsJM522IJR82JZsMvp+G7ghqsZY9Vd9b/+1SIECGqZE
nmsP3CMHbXPp8aZKg1GEc+9B7KB2Yv+eEL9XHSXbFcRbJGsgO2BlwkpHfUTDs83sWcrRnCKkPRjx
TXRnU3v3vHcdFkYwzGwPIWzyGMOfEbacleASJVV7ZG+R8X+3Pqrir3RuUXPzhr3KUtLqkI1BY2RH
hob9I693WjvvIZzqXHs73yH2pfucIEjk72yKR/9Df1Z9VK/ot7xwpbQrBnWlNR/HqyiO0tgpFHuJ
hrcAXWqi7xI+yuk1T6++Ey/jw4C6hbVt6OnYmXHBMCHXNpX7mHqi/4+MATHkKDBJUCI2jN3rR6J8
GtZSNlfTXHM3ROhTKugn+RX1qzdQEro7BbMGGmC2TAhm2mQniWsRw2fTXJqC6SsqaXUNxLYtj3l7
UeJNEb6ycu+CmisfsXYOi/ecCQAwSucqFIpN1msdAkCfR6lw96O9yYHqN7cBgVZ3dbWPEFdtLH8a
0BUsMgwivXjylmpFgVX+uNUjJHZE/9fw1RiEZUeGQjzqywALEmZhJuyU5zTD0axClhBL7AzGr0+t
AXxZAfHk3xVl25+MiOnzhyz3DsozwRS68LaFtabCjzgZDLSAZyQrakPjCN/Ze/jeKU+ugXoqHdzF
6cKP0lVaJIdU12i3gmVo3jTnkRj/pLvy/TOvsNfR0c/Bd9UIBYs3Jl+sepxprV0Pyp4xJpM2663S
jLnUJ1BAtbSZeceFv8xIIwwdziMLrUmgznpKdxbnrfOjFg/b40AtUNGQtST3PrsQAzUB6/IaDKkF
EbP4DVEEx8Qu2wgFJKrZvPxVm0eroqfBx//rJ0QXr7pg3fmYnGo4iGhtWF3iZeqpCBp3X9oIWlVy
zeXk8h8JgKkIhGfQyacyVYmtMbFNI+mLaJsZRbGmUG5d+wrRKeVMXk04pw6yKepFld0uvtSSg83O
sKM77xZIzipZu+7GKXcZMGetRMhZvgUAqusqW1XaUyt/m+JfMSSLNP6kzZvVfJLB3/n9C1964r3i
/qUCC6CBDoo1xmXRUu0HVJIMY+ORceXVkwed2RcGLvCHdrnRxVOtrozaxm+vforxPtDQtPDhsq2i
n4cRQQsiZ4tU1gIMMqXTMJnCneSj8o852zgL/t9vzFgo55aNSehYWeKgy2cvt7kBcCCnKcMAjvow
9vhAnauYnyDajTovLE9xSblxqVsYdaeEuWUfffn1ziRErrvXKU4kPA+j/R3qNwyTOhIMQzmSysDD
0qhrlW6Fecx/sds9Ex2SjmpWMiedpijZ6uV+b6nbZDxIG4EwRCpCekMorkuA05o8kKvoNqueRRst
h1H+hnyw1H3Z3pFFaykDK9Yy3a0bn7SQNC23wsWv2SmrERhJLZhGTDxs/lmhFkTDmKR7IzJR6N3U
AjULO4zME0yS45nw16hP2/7mjBeb2BNuMcvlGP2wJQQKZAx42Q2EkKzJ6uzCRPfN0+6Weg/Vu6e9
HIUkOupjRdvE2TtzKnzOdrOq4s/culV0BcZFDXcBV0GHKA0RB845RM15ewqTbDEGxdJUH368NNj6
NbshnDcnGa4pcl2xzvJd3bCKNt8G15pnPdTTcaNwX6oJllDJXrAjQxzFn89L4OOqTzqaDG9epwYD
F/aT+colVL3DOs02Ml1Q+BXjZLQcAeH3rJyLP0P+5fQHmn6W8hYhZ0/x4Ve7wl1lKrrQ/u6o00ZJ
mjurhBZ7l+OH7sEAaL7KqF0MzXdobDtl4WefZc2A2Jmoz7yJ3ibqD+b4UbO0btLvXClITQImPjco
tPu133/HkGEhJxXte2vubBZ7yqGlkc8alHvVksIpjDcVl45cdt4ic/61+TmvdkP6bmCdiGATB3CC
ESy1ZbAbmCEAdEBgZEVXtJf5sE7Mb419XWqZiFgJkmKZpjHB7MZopUATritnrUHcSYKXG00e0wsq
F16RWm6qf756Doz56LCy7q6y3oI1GK0fdxLtSW3RRZ9ediqJTgHkK9hV17U/C+RZJF91vFMMSrHu
3TYwR/LRsjuy6djU5TWuV6rqjk9k0Ym5xhUhN2r4Kh0WJ86vuYT9GRrnsL04+Xseb2r3TvQEoEDD
A8hydAHra+cqx+ceK2zwCKZLEZNoNXBU/pT2Ef3o2KeKKYywVFFr2Otgx8oGzSQRixBgAFmAnrZ9
oKnZt9bvK33ZlEutl+AA8FBXDys/WdzASMQchk7VPrdP1vio0G8xrQi3vrbm3GCvw7lTD8wvftvO
xQ3NIR4yZP1SlKNu8RzJQ54pGyP4bULqWKJnCKgM95LjXd3Z4jVoKyWBD7pqAJOkS109SLnP/TNO
6B7+NVHN/hIkoaxWjk9dNAkNdDEHY0E2LdYQe1k4YiYBKOErtP5so56laCpkdCGWIskfqf3pMHjV
yLBTOOQQDDWPviGu85ywMdSthOOn3bicA6N1NNDxeken+HD9F8q6+JXm9HrxGud6gi2jcYuZKPdi
msgGykxOmsjplkJ6DOqNfL2Eh4N5SYMexECpGzw8onv4CVX/qdBjeBpgoQ9sW5yMpjxnU2DFpiKN
HOKvuEaceQ1Xvh4CQNbwbRU/uUOmDSqptLm3eXNI3BekVvbDE/E0hNs577H3hQt3EjJsYTCjh5Z8
yHm76ENA9uG4BSRuFnM4jbaz7ON4VXiUTOk3/qAR3bqtIxj+4FHiEXO0/cgLw5zO2ibZplJRscfq
d+24cIQZMVpm/mo1VEOae7IMBDXCXSgVc8hx2JlOflTG7lwT96klMRVFfaaMu6dZQfIq86ukrR9G
3u6DyNj3/o4B+412w02qXRyyTul855B3JBe28ppNPj9N3C2N+KfKPw1M/0stupZqvwlanYIP2aJb
n+2SBEB2PVatHd3I2TuMICIzPaWsE4Kgm0eq3GkKpkA7u6mYQ9S2+3Y9sGd+vA4cBSZ1emi17l36
4mR2HNsZSUSIEVOmwqhPhYcCJ4hTfBcWaHDy7qRtfxfsZYVXU2mjidFE/plo1BIy0w7TeyVFO0/Y
WKt+cvUKvGo6Cn19ig9ppTprUsYNDteX4YGBa2zQHubdr81tVgAdTq6FBwhqrP+FaCoLtAMNDK+6
PclaxevzVPNnlfeLjKMl1JxVyDMWM88oy8+M0UrRwg+h0ePQMdad/EqHsxrgkjE5j4oZo+U33qU4
+kiHDUOOpRowYvVvMVGfnGmavEc+IGeyGSaepc2O/8TtS2pAiB/gR4M4j04KJcGXASk//2dMZeZ4
UNnljf6HDQwf7tZUdmR8LheZuCm0N0qxy+FHTOfWKqXSp0KPUAP6n2q9cDJ04Kz4RADp7tSeBByV
5mjC/VUvOfnobDkKhLf1TEQX1qTY/DyqZ0wB1Yb6oCQhL/pscAWIE+diUOMspUJYcLCgCuhQMVcb
6ktP34YlNnFoui/DAoCjr0ZlbvlLF5kG8dXRIW4XXbjq2nMCRTe7uDq7KRC4T4c2CIFiu6+LbWFu
lHpJleLlK2jU5ELTnQfjldfHRMCSrgpnw+5r5PPXvKyWvFHKpIhWxpkz6hj6m09wTwzFfBmKT2VY
W+xn4kMi94b3KQJWPJRLGt+zxZflShnttWI+DNqJqN6azd6NvpAp9oiUgn2RV8QycqV6y7iN5zom
dxX0Cvdg/B4VHIWhWFs9m1i7hV/fh6s0MY95GqIBJBGO+tsak73T+NBxR+stN1pgjBnE9dpaC5uQ
MCwUkersp2H+Ram4NvPizCjrKrilBtNaubl/kDH6tbZnWFVSzId4BaVPgPbgFi8A0AZqdN4u8C+M
DB/8oLz6G/7h5En6ORlT9INY6lHfhm+oWaJf6FPocYA3R78oWTqASXJCtKJZ5kfET3y6QWTE1pv7
Yz8cACQTnYSaKSYqyb+Yj+YjvMhNxiT3jcS0RbuRJ3nScA+CBKg3xge4LFDc2XP6J3WHCqxEHoQm
CmbaxuPLSVTOeArexU1/6pi5kYAgO39zf83fFv0Pi0q2F0TpRLPkgXeLMEa+neYfLHhBOzZxKwTX
DWLSC4fANAmYLBHlJ7+/mHx48TfvFpa57MEs8AuTSvsDVnv05+ze/WH634gr64vzFWGoJPXqh88W
tvho4/25a3WDF24h0NL4//Src+/O+pUp2c+EJ5wi0SnCb2TEXOgl8OU+5YnpRH2yPmCPv5BUKx8I
o4wXr/54c17oUpw/+TTufBB4v1D56YiFCEPnHE+JHQaiPcHpkT6PaEYAvZEdLLZ+hrwj0K5DXz5M
TyAE7BsGr55xN7R6peAg9v2VFEy7+nCauVmGigW5OKiN3A4cckWtLPQCFcVQve088jQUlQKiLzaj
Hj4sq2CZ6K7HwVr6DYhw7mPLv7Y9ta2MISorTEGxmbnogV37bNSCHj3+tjy2nIO9Nlvc5wngpII/
meUtUo08+Ge39d7reWNcAbKP28h1sMvDKCNXoGUSqPUq54OVH02ocG3gEBUSX8MRXiGcOcZLsYEA
MRK3LLIffV9dszi+JrrcqmG+bDtjofXW3EBxmqvWl9TwGzCXyHp9W0iNabl7qyvKOzZ4/Rt/GAsY
SDqGx/3Ja9WpiLL0Z+Skd7vH9tVz3zOzW41WudGYpSlhiX9WNdpvBdF5HqrHOJIrtzwHSb81B5dJ
DOOi3GRdFen5LquY1dfVpmsumEBw1qLituUczRtvPlwmXnKivpCnIlOzVZiXWJURabGa5VSd9QhI
yKMjUpEuj9wJXIbIeA2+UaB3C1ulaFhMVFtEzL9dNO8JOqrnGXZE3EPZRLQES8v8m469PdUESw+4
C9n7bHDGe/BgXZhsYHpmHMkm2oF0Bl0Wb8y0putnBIzgd+d/kMtL6hzksNUsRpPEBB26NQnCDoN1
XGvTbwkdapKw+4hNUMJj990r44e0Kc7ponq4elIjqErlqNFG0t25svS4ofuR7cHLg30LtLfIXmnN
hFoodNbcr7h5KcVthQWYdLbOEG31xLrm6iQMyfklBFJB9SAbEGA32Q7gDACg8c/qPo43slpznxmQ
uohxMBeAYbHtMool7IWSmh5JBgtYe6g0uKt8SCLoPDDv4hPBLyI3gD96LAjxmm19VK0LiPfoVMHr
A0zmXQsmP7FC7w0wEpE+9TRGBQdU3a27jLfhEDzqq8d5BkeChx6+JrtYrrIE6iZhVSQYd1C6ETRM
aSM0paTCaCi91ZlLY/dMKvqSN+afYAv40TOBps9sQsBY1//29lvTzSwS5yA3fPODgXr+u3sOOglS
c/EhGD1wphRvw6/JZS/efnJCIBC6XZjrU0cTCkZI769GoEI+T5CUU3AwpmTjzNkJTD+blTgsCDb6
ZQfHMv/JL0/F24DQn1cccDLfLs9h/wlegC+MHONUvJO3vHIv8jP+q/bpF1zlO6uujb8nSGLj8mO2
Vjak3h/SvbwWS5i6EJbTr/QLhSqsZzSQ8Rfi5eAHOTLP2I08DIY6DJi6Lwh5xj3fcrcd3Iv36/1q
G+vpPZ2TugaHYfvBwqe6dCcxnN6zk5caT6OreEfdewZSv6QmLm7pHe0pB8lqqXYEsv0mfFQxv7CZ
WrjUsdYKp1IQoTDVulta4mMSYOcE7ITUHzGZ5OaXlsByqKxNqITfjM6OraMAqbEE+kt2z8zhPxWD
f6k8Iq/hFaosOqTGFKeaI6BS+hwnLUWYcHmYI7rgSk0U3la8InXiT6AQtDRgRLS/GiaR8sEKeqfs
66N8cv2CQ6EfA4d/sXCqFE9uEY9/cN+Ve/7V/FFw/9GNpLw3SCx51L5BCx/N7/xL+2PExY6fz7/9
3X1ly/qIWpbfjqoaJTL58OjTi3aGBZ5wNpBd9kROh7zD7BVBLxGKEe/BwAVqokH7QcD0y7eT/HIt
k3JKNcDIr2DMDvAd7lLIUG3iWgDtqRHbIWl6cVGwDmESzw3HdoFGflob+qBmYX4C66Etx3Dk/mB0
ekxvy0Qowz/oTmwqiglkrzj4ySWYyg+asxqOQwZ5y6IZ5mOf6Nu6LZcRu2bRmodpfxtWDddsMQR/
iUHYuN1ew2CSw3jqzTLcq6aRsFhUV00vfge3gxg9Yv4tzXNSTTkpJl06KAR0gbvCr/GVpnwEIqy1
suatGdh+dJ9VNDXtkgrDacXDMIZjqybfvRhJqml5cKvKfzI01ki+8i3vaKbUKqEQl6Dylmmcf6kx
EyreaYQl98TrLhYKQkvHflaIVRpZ2JMqzEJk9xlKH6DUao+G2e2ZFFTzNGIjpFvZyU2In2RIU0es
i+NGA4ig1khV2FWhtzJ0mBE6md3Mp1WurITOMoq9WcK5EIRIX/sOgILtuIwo6LLR1zlRcUdKCSjK
ghqusgDLUE1MyOfsFuEaiSLlLUz/xfkpyo9ZdSYJoKfCjC4GM+cXT49Guo5k3yWmGSCCUW4GBk0J
aGiGvWD1zPodw4fvwy4Lmxk4PSILAOXXymfOb/P8sxE8THNX2Bbqyl3CE6qM67a8IS4v0RpEq4b1
E4SBWQ40KF1VTb1KqDoN+zratP7h3LBntcrgMlMXjX9GaKRMojie1WruAnhD2WpvPH1jmfvQ1vdK
YCwVeUXPt9QFtPlw9z+a7qw5dWXJAvAvIkLM4hXE4HHbePYLYQxGzLNA/Pr7Fac72u3r421AiKrK
zJUr14oHxpGrhdXj3pj/vHTqrSg0FTC6F7vbM9EIo1QRwOqwoWYC3Kse5xjAteLXbkKv+5Sj1FAl
WHOoMQl0vhSsifg+buT89vavtX3eKcSrzpoYaGnAJGkbd2ZnshL1y8NpU/yXnZVnqzrZqbTYeDzG
wPvTgDsam4vi/bKhB5d3Zf2X+mN63Aj982Rbt4XWn5kGzaD+HVs9qemmy3bQOZ3PyRFQlDcmnSO7
x+k5MKPFDRYFp+nG3jx01ztL85J2syjTWvpDKNPmWHSX81MnrlEH4rosu6/U8rv6ZevRvU35cHOZ
RZ3yqfFY3Gx6x3qN8Vzc20otq+RnaoF1khpCAeJlzppjNtfVaDTXWKWzBm7Dqr1qZMj5p/tKtd7e
G0esLP4s0eZkD1ee7DopHalq0DFezAl+PUunmtVN43F6rgN40rttySh/xSzGzuzsYPLvqA26Jrqy
LuU9Qyy7jBPg9qtAeeAgHS1mJE0rB3CTE3JbuC3WhlXpbrSu9KYQvlLcaFtG23PebXDF3BiCngk+
Fa2L1BJaLIzvTtObukH8NdZMKf2YDVa3l8vx4SRVOksw1vtap5RVHve1zc1OyZjx+pzuD7enw0x2
uu4dikmdDtTEADe6hPMfmZfu2VKevS7GzSJx5XXxM97OVfeVt0Up1XHEAV5Qu2LDUi6dbkuLw2tt
EKQpYuOV7X2JjES0fIzqu7tNI71vSJcnp5td2SQDNe/ZefG+JiZJr02VUDJMXChrMhKkKU/e13WK
dJoFearHqX2TNd4uW2aLmeRwH93lbOMGUehqibTldPUcsqcZds6a8OOm+lTmd3VelO4zmhXheFiv
2AlzzmNGoE1TucTN1cs2wIVmuRqVdSuK97hmO0IL5vwy3gTb9wMFvVnQfzjPaYkeTC2VBQNoKJWF
OJ11Vo6FmORSZTO1Hjm8lHe9kuFcqsDrwyAplma9Y1R7yLaxehMFYpNUwsmNVhQbea9QpV749er8
d/5Y1p6m+3/7wveEDkR2Gi8dP7XD16yKr0zJJIqN31bCn5SoPM8G5rvrL5kRCkdsE423eSaCdTYw
uxh8Lf1qPR3vsMaK2g+nm7XLLIXWA5XG3enRCTYofdciFo24KBvDk4WKkYKc5E3MW4edacUtmV1G
4fnLpETqi7xVNOU2mY8rvC/OPwfDKZcUagWNhBtN6MduoyC9lyGN4wDOh1VUiNN5WnzcXpZlitif
g4b8fVosvpVLxvjWNVOWp/XgfVKUhJZ0uInnXE6vhVL2MZ8sKjpcRCBma1nWtCFgLXfZ5LZeWxva
WdUyHKV0/lMIUrqbzf2iwOwvqxnHOG+K6AKHaPccRWLX4pyWOpXaBOY+b4ww1up9ZI/sdiHTwjIW
9ReDy7RbyIuX++s3cWtHvgGVsVh+vZzWPKrDv6UX32qpZvwxxuYYXIyZZWfs0dom7Z7QtxvpdNcu
zkr5TX3KMmi3zj+Xtc9So7z8bMwj59Om8Xw5RYSPGlHhc7fTb5qnhVl7XthQztsejm8Trfxduspe
a8vQ7tqvxOTpKv9Vu+57q00+JzxnpW4r5e48z51Tq+0BBXpJ66yxRhH3X9tLOruJZCinqsY20nO8
Og5u00t0eERMkiE1eAlf/7J8qeltZBTyypNZcv2LNC5gHGY2W3zMweThCTXASE/tKj/ZEn1hMs2i
x1N1eX4s350mpUBE0mTZHUu9qMBjo/xTqTaSU2Xdj8ofg6KTdrJ+L+R6i5PNA0pxt3GmP57XnkpZ
tbfCTt+c1aD1+WuudZptKoQEjqendeXwtahpm6Ei1dl7MoIqTw69eRbhSCklty/Hwe6psan9rHJo
y2oxzCZC+WEL1WdUXL5P9cAGUf66rleSw2by70Id6UK/sBivbk9HybpAVo6L93Fafl8c9/+i+eS9
CCTMaTHFSCdpeY3GP1//ZkO+bs/rh/Odpi0ZubS5fih+mAlU3pg3VT8YP/tYB6/FQOye42Jph6Et
NWuvFXBI//RkOCH/ikepraJXMJw/zMfG1t5KX9X+4L7cD/Ou9X6jfyDENh+nL8UPqlq+py/Zx/lj
8r194D3zdhoXlStelMiWeupLSSxhJgiMmcpgk6WMhy7H87fz0DWt3/x79rEbhuG5sxohJOa7l2qv
erd9rnu64BYje7gTtCIzjct29nJ4CUYr++fobRv+/7thJrVqDpJVjsFQE+ePNYPm8972FhngTjvs
WWx6OD2WyVhmN9H74mvp33b/wovs/mUvx+fLK5XIu3pnH6Tku1Qx7zODk+t+/Me98pZU6A1OSW/f
nTJDKzye75YP2INPm4/Kk+Sg8ZgNVXiTsYrOuAn7CTMeqno9YZRjYnubYaPFxO+heGtqysn+dPgZ
/Mb/ot950B6goaJscMI3y9+6z6UvVWih3gRLuG1QAFgA7kLxg+hdMUACCjg3UVXjNTBjo1NrOvYj
IbXh7mMDsfiIk+jp3C+8R//AUkqA+wuig9O/2VAd92uv5f6KAODig8zax7Gr8uH8chxXfYI4X557
/6Y+qn7MTOO+hck9w45GINQ83hAkRKgrDvV4t9/Lc9PVnT8oPzNW42VqTKaCWFFRb7eKw/L94X4m
j/s1O9KgySetw2BiXq4OIvhB4puKOWzU1FbarlU7hypmmsm5rqI/EMIqopg+aCuV7DIzAZDqS74r
beSaGWG8uU81e2l86CHlY1UdBMWP628YChzAvhEA/htxru+DHDVMeaCcnY4nY5+TjywQwog0sVng
HVJuDvReP8TL8wcMIbiEuPMmkOKmjGU/QZ0OStheZFEK1s8x2bsJaDj4MZCaZD0BT4L8gGm8NCVx
Ixyl8fml+Dr73Bn3jN6yp2N/9RS9z0ZYoEDcuFv/rPyZc1ZuOQXVB4cR+b70Uz82GnuJzYtoIr+3
acmRXa9tZrwN4bSuYA7Xi1blK2aTbl6kTmHP5+THsH5OYdtZJnQXq4dw2Y1gXrApNs8v2VOobtMv
L137UxZSjQCv6KDp2RFNMVpA4dfctKRD0UlyApCE3wImUCxwoluNgmKNSV615i81od/5O+SXqAqB
lGMrTCbErSBqBxuGmfL7+VW+Gq70+dFQMPrkry0FRYWn1848YvmGDgXC1cQwwaUV6hRPQcsD+O7f
L7T02perZR7fS1VuTiJ3DQNNXFYjbftjz134rQRjBHmHWrb2V/sjTRtA9MFfjWJFL7s5v1TeSm/1
3u7l5Kja/NOsWo+Jgi7fYuo9dHre7J/5eDMsfRWRX4YVM7tQlI+ys5Hc+X3he3m/vS/eNp5Pn8Xn
+sO+M++Sffx3uLOe9l9bsbO5ALK+XR7T920Ar5vVXdPM7sOux7qbauWms30+kr6sf5SJZm7fZv8u
js/DkCLnePdRuyk/xq+r3vp3/1t4C3Q/fJ6XwkPjefaYPpacGbV/6FTPpZfDbeGn8prBkqpmaAOQ
dIF5jTA4dsOp0SirZEAvLdFfg4GZsiU2ABWTduzIEK2T1Ycln/s1G+k+MUQLptGv9+vhMJJZnd1C
CAKYduMxVnXL9AfynwxvI9382y5aWd6S0hUNW/+uFX0QPKBfMTnQbK42oWBRuelq5hbvmMYAOcuw
qK+ne93FDf3OlPr+SC4G2aXpwiCwk5jKSALBDjEBe0RKf26JgR5hYLg+5IrycJY9g6p0Xi3p9bc9
vX/zt9Qil83Vx+lp/zX7qD9mdwJQNnRULcfFg5hCiJw6WVM4NEsJrq0vHZS1Jxd6CmeuSES0HnID
HoTY2yzDOmRn92II36OKLUfJZWhfT76Xb44I923Fl5Lv8DCAc87LHNAbN4OkACeGORAVFtxCSJn9
zj4rYwUZ9ioSPmL5iMw7Txb4jXPOFjrxv760pg0mrMiazfSr3AHZbK+yv/8dC2uHlCNxNPfr/upr
R3LFjjy8asV6gF2MjoISgLsSniUOjDRyJRoXOGMZeTsTGk0kn9PY8RQ0IYlaInR9+9Hid2JYLtbC
xahyJSE2a9HYD04P9/WAm6bjLUcORoaOFqfQJjyAjZMDv/ZUf6y9zj5SZD+qU4a+X9a/EMzV3eKD
omd/ST/CgR3/GQJyplQ1TmBZWpYZk1Kw9JFS5qUNoA8+gnGCERWgsvfVqHyfP8bj6r37CO5288R/
vOD0E4EdlhhoAzWMBxQH5M+wlHxyDdXxMalZRD52UsLWWNkwQYS10fIrLDJ/t+5Ony//wfzg9RKw
oFMr9ED+TljhT7zwTsXY/w5wBzvhi4ZXAMmCN8wdcCMS3N93X7svn62DbFz4OJtpthC5RhX+D8qH
RdeEwatbj+nN/bdZMZmNP7RQXIkJMBcmnKc0eK9BfhZemflsazueEhv8cGiLOC5A5eLtWll629s3
GYV9JSCH9OI89BFREjEKjdtv70OzZSGoAgBmELJ/qDwd7oIa61uhP30bfIXccB52Ai+H4tBVbMGa
dtLpzeZcsoE7BKfzkshnvfTjd0uu9L55ZW9B4gujQyPcdxLmrFF0S6fBMDPwYjFafmbKbBzcVn24
6qw6x+dlb/OU3RQ+lSezVyRFpakWFGbXgW4+ys0WBqoQbR1+Fai455VnI5jQyWXfyPpLYeiK5mGD
O9BE5zW5bK1K1pl1Fa5GdVIimny9dXSlD9bB9ZYfXrIXkdReA1ZQtoaOBiKsSGCOuJUSrvzWq5U8
Z/4w/TUftrUzecwzaUC9M6U6TTRnzL77yA+jQtxcbBMqJVNDMrXQFQRR206e2dPy/fKgyjkpZ93T
/DDc77zHs0mrUeXx8lR+PT1v25Xvzefhs/5CIDxIl7ZsA/MqFNAZfBioDrJnWMH+GHF2p8MAbdIu
5Ihovja0y+aCN5l579t3WqDmzGDb2hRZG/Oy4VKQAp8K9CF3D7W7ZWd3W7pfdw4P6fOAchahx47Z
G4n2ELiVD+cv0d3yZQMmfSlQ4Wl8rUSLt2g4qyZ+2fArWqKuYf1xtv9Pzai/XzZR9WnFNad/2a96
nfEAVsUPOYDJjygOsFt9Vl/rr8fb+mveX94Nfi7Yuao61/5RHnn87hdzEzGL1uDLPKhXSH7oxfVn
NEnm/cLn5O7wdHzkPP9cv9s/V++dll0DXQ9z3Q2uMvRpFv+2U5M7UX3ynA4Ww8lp8FMup+1ifOxF
Z4zTCUOFfH9bPJU/95Uq1Hdv4Op40B6obJf/JuvK77kT5VU1be3uNDWnZtKfF4tevYZ0VKIztD/9
7SrL/mFW/t6WSkkUZ7fTkwNuUdd6GnR2pwHPkNlTJKMpn0vtQlb4l59NG19ON9Gs+JTPkLGqWmJG
hE9bC3K2fd9IDgsRoUtEkELZkb+qepLTdPu5mDYQIy3Q+oQGSplSQDrcnQs3cbF0X5sdjYZDJaIt
I5/1dNIzwhSzqanMEYxn+tDVS3d71EKPvL1oYXhIY3Rbu3wvDuues5vDkk7cvLC4m2w3PGV2Ione
ZmYYIq8fhvOMtBJcuETdeMt7bQL9P+6/Bkr8ieSveEIPr2cPcX3VO6XHToTkt0nPsM8qbcJeI7q0
lyWyLw3q87NtD1Xs7VKVZeBoGk9rr7VH96tBpzpkHVva/Z1xqeaH5XflHL2EvkajGeVXI1jqzJw+
pob8W/l75U9n47RMbAyYbol31B+mt8zxv3SxzmpqcVvbIRPcEMHM13fbY3+xv9FMnJaMmCfMmM7w
asImmxaxLfoabmLBKAw1GU4MtfbSYG2hi1IV0MMNOmbHHLnLXYQrNvupd9lbZDfmuShtXU63sypa
fPJe4xoZzidn1vnXqmcIgEMhZs9GPrzZFwu8/4I6S2GUgt1IxyelmE4XjqKId7fB47DW/2i0BJ+A
YpEEayiB9DSVQBFVBqpfl5YQiQHHjGBpIpOnfeKEwQjmwh6GM3A9wgBJEk97ERes+k9dZpG3Zxqq
hFc1Aw0r7swPJUDdQ9mJF7y9Nr/lSVAsBNZ7KLZMkS4fUXS3Uvt2GTqvpCKDxlm5VU2J8PXYg/m+
298UuBTwgawncngdo3RKL9rblJ3rM+0jobEjj6mQWi2G437OvbIajPqmbLIp1B3aR3bzi14NEp21
ytRtpClaTSjN5YSBfFYzd5Zoxx9UBseW+qNK7V0KAI41H3h9VKOJcplkWTfi7+alv0BfwY2BPdS+
pxZw21SIthTJOGpIUihB2XMzagpiQsDA9Tdg4GN+p1YkQI2g3ijdl88v9bRfRfvJO4Tdgltc1Ev5
8azaR1u5Plxf/tXnnTqFiqjFyhr5ZU2Xnehh3A5MsLxbpRNONmyQTKvdGNRjjN8xnHYoMg9mz4PI
ZPUtmVS6z1mj30AjA9Tk+iFtAhEIZpt1hxbbXmqrg5C1fQ/HL0jGRtbcJXKUd1fVhADxEnzNEFNe
IfjVm+Wn9K1Mcebyb/5I40oMjv7Qff7WCGuKuIfMkdIcfCNVzrLgdCgnpI+z/+EDxQ1a6iCR/S9z
mgVmZmiSC6xBQOba71Q8KbMUW4QdC7z5QhvX+ExiR1mpA4qghMiVcMZzRhgNsvnGcInFqw5roicv
LDC6Sr/FV5VcHiQRJz/cnfEQBIcTJyIQJHm8tddMBJADm9PgHdYc/EwkK4WmXkLs7UvMUylR80AD
TJfX+AtBq21y+rd73stQZDo0rmh3FFqi1WreXanz3SbtM+U7VXaFul43fy7aOUAzYyE/S/m2J7E1
8azG2cM0bs4oP8+0wZr1EeWJz8z/bSQjopkCVV2jZ1dukeKBXLh6CqUTdzkxzHZomXQX2gZjoj4i
tc+WqvKAYJFwOGtF35O/yZ/ZYM4wf95rLZho5s95f927fJXqzZoEYtYqf1HxWw8X3c3b4fnynT0f
OYKOqdHgyRbf4l4q37o/YYH1G2REb05os6/bp7g3GFaGGoW1A1BDwD7e1b9q/XRMDbeayAf87+Xl
YCaDvy6wDYD3Mh3q+Zw+TMedTGBQVQZ2VFtktJ2TPNc1MjAhpPXhV+D3MpVRNxNsZ7bxIR8WpCKI
QeBDVJiPTfjW0EoI9VMT4miVGu1M2TqE793ZhF6BAof6unwVu7y1zjrrdS//KGBeOCOur3fcX3fV
LJGKzHdMbLsbvhaqJkWGWi+/F0VZO2+oY1wOcfnG3PPxPSqXdaOn5qwH2d2OvOA2UXuCoUuvmBZK
MMVvBgfLaFB31LESajmyPHfwZbpOwScYy59PY+VZdVj+2LyAgiTXMv3jWBmpieB7YSjBvqJIzO7U
m/tvOfDyW4qsLjc/XxothipMgGnuPuqoK2L7R3MuNKzcFqti1doNl+PBVyPuxASz3SgtIZSPsSfM
0Yzybilug80KNP8OsvSge3eWao+VtouX5VvxDkaqJkjjAEWEt3CCv90oLbN/p35IaactotstcjCz
0SLQ09uR3JtpMYqBmSsMSDpm0gItDgaiATVunlS0aJ1VnAglCKZLGmrb+odLMrK2SAIwtDOCEYgh
peCCF9ilgK0Sj/VNcqbS5OaMlb3KDBeyNhdUcEyEW8ohACbWGE75DV60dprFV+dM/HMEt3pHpTFA
zJOBzk7hDqzHepUq8RlYvDX5zobElLb4jMmm2FJJK2nCmPwI7lznZQtFdaPGeuj5v9JL6V/6cwar
mAfRfGBDreP/sv68PEc38dPl7vSGQmroODD9BE1hauDYGlWpvcj+mvvnkjqyCBuu/SCuCN4omRcC
Y9Mu+pW/nhpamjTl8Ueae1krgEppV12tskGuFekwJGU0bi0PJBpqok6Rrbhplml78J6NCvD3TWtD
ixpvVRF1bm25uAWb9KQ4zHob5dsMMVi44x+XpMPNIgHEHiAnQS4BuS+JaesYffOOpK4IFrWXCIgw
ykfR1+Rh/qZgwwlDAnPPoSHR6cZ6QnNXYDp591niCnRGFcm8GEpOMfWYkwvSpi28agfeIiYjkTfH
CumSwA5LjuDWXeK82+jAVjrzpUko04Ats0WLVScNivCtiDf7yhTp/fbcm5bvqgbNs07t9BXnt8jz
5AIMeUzT3uZi0P9fo9zTJM7z2/q0s6+qVzqr7LFOvIazbtoDDMeVpA9NmKQ0v3reyWzWKbDnm1Ax
N312w1jysG1nuy7KG5eP2ox6UjJJcSHb2651qsFivWXzUJjvvvBsJNVMq09X/szmBjNWN08eKGdZ
Foxtt+fnhE4rEhoCLVpCILagomXBCgufczFSvlkO1mwQWxSUhOCx1boVVHj8jL2CTWOz2sPgAEvX
xvQx2KGDQlD7g6JMn12YvbAMTtLAxDIUQZl8WvAJTo3wJhJjOLJNP6cLaYaMBGvBUFOIwA0iDS92
eX0T3GggUt6xs0azpBw6NpdtF/UwZiQh61JS04+rN2nsILVB2zmjlItUUhMiYZBKCGDF/QpkPjz1
9lYKW+nOmdIA/SyKfm1U40o0S9DWCqbe+GLP1N2YSm2nFtAjznrl9S3+ZswXrdqd5l1UFxyu8rRD
LSxjqED80wDFoWOB0QEx+tiJot700MlVA7Exqo5xnRIWROkGYKNtanZ1ZV2P2cWkGKS4GKebfdxe
7bqLAvII9S8yXO202l3P7qiI5DJxwUBaZUji1MPDnRWSNL6tr29qrEuqSbpNFscba/K4bueNFnOi
htLbQi0gp3cmdadGMs+DXTY/HLvjMkiq1W5120XnBIJ416nkih73qUVGJEiVHkJauoxa9VmHwRTm
2PFZNyFKVlGSi0HX7STFvahB1u1tKTAbF/oT9WSCu3/swtcsKrgyiMfSjJADDCvlXbobZTY/vgsD
TqJViEDFQQKnkiqDh8xCzaEevKmcjN9USGdGk2zqt+Nz9orwCLVTC/H3nOn8p9CsMCGP+k0OR5YL
0JPu+psS1Iyy9DKx30OZgNJBMHLHcfwSzuHZ74aL1r2gYI0vRvEfRpN0GzBY4/SDdvbjRagcytYk
yE6L/HEpqEkkJCpgDm2rVxEZSDogERewe9OJEk+NC26FGyNaVPUCei8rVDi6FbBMXDQM23iZOB4d
wXtC9z/n0WpLzxV6J0FXCwCKBn+NT2y4gAWGFE+uF/yxcdw8i1zf9SiH0g2WPP6aKwF9+qHweXjV
j33c9zl8d4t38ZegS11Ts00UiTGxrnjlZWgfgi7PAQYXQW0cMdtnMDkGtV3ry/YDZ0qA7Uknq/0J
HtweE+0uLFGAqIgEhfZAHx7KZ/xkNC51DsjCTdJJQdUjtuYIyiYxAKtdkTkxLx+LpCLR6mvxpRCE
GhqneZFMuCS734tt523Iqu0tg6j3Ix4g9jX1DUCXs5xg7FB2YcuuifM5EfSrpHxHaS042JBF65jg
2qoVgUyAl7wpTAxIw4GRvhd3pStrNC+gOaNGCRCBzOoFtqy/NLGgoUAy+9kATrvaq3AIt5QWo8q7
uBmitpVc5GeCU6EPWwlA8Rr3V3Y2T7S4QGBG0UI0rCtpE5WgzzoMy+nJX9swDoV9f95IqlmAvcUm
24qTcGnO4rMNrF1u77dlCpHkl9ohQTH6S0Z60smL5nudwISHW7VDJybMWKIQmbAnzhqdDcln25/8
r5O/0bZBMTxhrSndeL0BVh7VBKrrbYmMdPm/HdTSDX9RGJ5H1j+wfd1X4FqcwHH/RYguCC7FoSZV
Y+7KyW7VoTEM592UmyaSjZ7lhOGyVtXzaFqsW9sJMnHY5va4/3RPNCiAyHMmWC36FJaBT1YOA33B
N3a+XaQ07vxRnZjEk950DqBpXaS8GxW/hCuJSoZjWsVKIA6I7IcaG5QedWYhlfbPuvLCQs9s2oy6
TYksZVJCmDJiUgplmMinVFPJa9cFFqnNYXLCLlTJH7tIpdwSkKcpnROLWBoLaEfFMB/MQAF+y8Xa
l3SA2jz4Dm4yrycx4TAVTEX3jXGR4hR5Gah8CX5GocK5L/8im1beF7/QdoC0D1Y0Drdj0gpU89A2
6RlDdNIHz2djRYhzHhdR1kcv7G6OPSHB/XVcSTFAd6ToJSaq1Y02RX9NddtOtsGEM1zp9aQnJohX
Nt6WxKV+0mjxkT8Zv3LmPGdqIw5UGsrlFkXHASk1GPP7+teuObEmzVsSqRNBNfiHJeis3yaXmimA
JP+Hl41Dcio3i3JljSDJHSq4iZZZS4a2/MR1r/Ybj3Jwe9Zq2ncZXKslNam+dapEatE7GEXLrX1w
V865bLsy3lD33RFuDx0lGZ/iZN7AUQoJ3cTkKKHjv2O5RfCqOMCcaZkKPfrYfEqH1nHiHYvn7f2E
ol27XDfvnjR+ru9niW1caBbzBLMwmolPzYofRHzRBW3DqUSHTYFCbGaEP7DzrgS8N4ShQxTo5Yit
ufebtTU4JuoQNr7FTlY0Len3bV91B3mO79pu0NElIqjjAndc+LmVF5N9Utyo8G6L+/sC+wacSPy/
s+S4mw5Ij4YBCPrmkpd91gbRU3QRabUhqmknynpakNJDR5xXLtXblK5y7q5sb469etQ65JrO1xKK
eEIRGMSCNznNupeNUba2PndN32rQQpB3XcV6y9fJxE5J9YnDqffVWqr6JDnrRANxQA2QPZdRi1nX
ptREATtSzxbYGREpQUSzXduwm/OlsOktA4u1aVVGfDKIi9dCF80RoS9Xvj/1wRw2nMrwcHW8U8xJ
CyfVsKHTXbd4wRxjnilWCr1gQF/OQ5tTBBNXDzApOvP8HSCENAPruPKhXSXtODlLWecZKChi3YVR
BFHMMrccg8qMsffwAUY+TjdFoNKIxrQfon8Mo/H22RwdnrqhFkR/eFc4tNoOKsdsjW5+IcmPQd1d
maaTJAsqiI1KZOGR3q9a9djOi4FuMlsmWbFLFjanq3zsqkbmBFWRAzZKCdFFA7F1FPcMfhUdwrcV
dmfXjHPCMFPeue7saPYPo6+THgGwEke0KHECq5maowWaHHadBWl9Nu2Uy0mE5+F50SIvuxZipP0R
PtgcpkZJk2SPxnHHova1PqNfhtmMyqpT3aNeKmNaeKEf5mWLDGCbBYXkt42+/c07tv38vvSv+Bg9
5V+1kduYf+VfeEyNR9X69M2ttUOqj5OHy+PpqzKKX6OvypOdNO9mHzMOh8du+rnq1Ifz79cqEr8z
S7cutLHegnOswJQrEL5VkttvFQEqEjgF0IG6fWjJ3MSpi0JhEs6B+vD0JlIIsipkOQVlMjxRVvdO
CuPZjkz8S7HJsaIiOJn4IdM+1g48NzrVupmtQrncr+YUQ+m3rIundm2y7Z1WE3rnU9XW37Rx+Nln
2e38trEMvan98nk9JRTToBqmBIytSFTgOa+H8+W1XCvhz1Y13Sls/lUXx7/DtPy0pRRlQWW1wy0S
S6XcueZYCBdWaqHeO9LmOAzjQx97f7C6W6X9+eVmO73Z7G/Tiij0sJ/1FsDUwCG+38RdDg2TamfA
ICBIGhIiaU+rnR2bnri7QizK26QUxBfItFhTydvQcLBzvdwipKEZNlkR20z864UmwYnzSuCUzBzP
dLSu+aIgrcA1MGUKNFb2MUIyxnDdTgDyfd/Wk58L7rLFguemR/GjNJDI+KzAPQIVS0x8Mf8Zj+N3
m9RzV949OBsVX91Ee1/Xclx6W/zm36EggLzoSfQ9rSTWdwnDWYCyDnchoVW2etA09AxB/trB0oTV
SB48QU9DEZT4otMY0dDaKQVrxKmkYHQdNJSQq00ucfhOdVQ+o48tL/Ilt1K/azkqngg8XWQ74CFv
Dv/S9HLY3c3QtLTS4N7FULFW3nMjG1/S84LhUEMgrhZzBxXgdfNqJn6jVjVgChMw5SKTM7oiZpWH
SEBAofwxUIBKP4cnwmcGJ4Mav6G/QMlpQWp9Nju389qu0a4MhB0dW4nHqu2tauf6XvnTtHnNLatm
+jr9qf7bfVZfph8Hkfp5f0tmY3Y/+B5wsTIWajxAv5OdoyL9GSF99zl4m7yzAoiQhAJo5M1VmY5m
T5svfQR4X/SuUFBSqEziWwtDt2Az8nGfX6uKo4bGR0jopJwkMNxoKJhPyWelXaB+OP5UQ9OZEaXP
JFRQapfPchh8Of7p4njhC2QkzL8gIjlfNa+rzaT+snapn1yDGk7VRnNg2iigv+ygam+XF3j1zF34
jBRthG+B12aMSt/X/zQFO3ibwtwXcBYdLku+7WtQ6RTOnW2xO2PGZcS1zFovmMYjvelnpKN4F1ph
vvtChnJ7kLk3aqlqBwTvxhGZ0KoL8LTc7xN4Q3Jh/lP6m/Trv/5r/T79mf80fj1WwPEuoT0wD93V
KauaK3sqdHHUrOD7KzHrvzkfpaV7W3m3GZhzbYKo/Kmf/aMnMcOF+5QP134uhusqP7GxutrYIdCH
Av0McH/Ey1zXuoUPoITEHPM6fl68alPl7xc/UbJRrj65KHtB5WpT0AybjbDyRcN0pPxUMqJoKT4F
lhy+0SwFgogvD/r2kMrflSNXckCQZ6a3PWWKoSpUitpoPlqv4NW9G//paZTFylGf/AkRreX9u1Lx
t/DrNvv8lZrusGXs9us+z38mPwagrFz9EisbuVDj01oEIpV3YdjQu9T3mDNM0ptjSIqe0N8/HvuD
9zMOhnoPyZuWybyl0vQVBlCVeC/r7+zp8hr9qJLdhZCIu0Cc7UM7ZALYVFfKnGEs88gQB4mBpe3t
ofs4bbxblVRtmXgLJZNYnJlkETJdd8gX2sDGGEtLz4Fyi6UIsNvyBaRj4Oy0e000NFxK64iIlYcV
EN+eg+GqgwLR3zCzZOVEVKJv6souQqFTVttIO8NOWo8ZpIIPbThiinSX3x0hjkIna+3P7ZWlS2ts
J+/EbfoPUIQjBtmOVIXXc8Uaz4Z/dG/p8PsQHRIRWVkj0wYIrDgwWxZOVa9de4/feXMrrs6BPqlP
DnSGFZ1ApsyH2HlK544JCF65JZ2B0atFCx/isRP7PHJIqi4PtilfZwpQOpD1UL1BC9xO8AgQYrHU
FU1ck76hFMbEaRy+YIZuzZR9CBbStfup3amFbNREWeRTD0CEGGdNQkrMu1wBkOOPu5h+PZjl24w2
o9J76T3/oT6BpTpN4C/AxBiNCzIwg/OEZqhTaT7pOJWcWiBHZbLH5mvjq4HoGb7T+QcKq6/eT/3D
iL2yb9f3ZzJ/nP4GzEo6Q48NwIflKPi8ru52hpS1FhQBGoozAgQtHYg93W9T+ScNK0K84XvAKBDg
AAGaE08Ah+W4zL83+5dbxcdn7JoPnN8Hrs5vSlXVrJbFTqmFZQdmvCIWgE6F7uZFGe6g/rMHHMmb
r2xU+gkEa+FFsBy8zz6vfvHolCvtFUOw39xNbBJq5bD3degW+Bd8s4C4rFsZqo501hu7JnurYexm
QN/Bq9i74+ND9Hbq757kJbf5z/7Hgqv/Mpa5rrt05IhzwhQ+t/19P3qwF6sfErJri0X5r8AJrwNd
1EXhcDRvM3SGEkjYVNYhHVO7Y0ETT3Kt13eLdAW/hQS5C2Zsv/SPJqHKczHT5+IQHgzZlbOBhfZv
XODH8dNueP7QOy0P8aTSz9mvWwBKdYKSVgz4mJXjGq189FXGQypurAY2a0p2X+jMBTZxPK18aa3a
rjIHfWxyRyOHnfIBDOahglfgWLEKcDJsWxo/oe/AJARFVxJEFYlBwpL6ewudwEEhcuBX+O7AGSzb
kixtWEfj/sdBKDo4dZ3CobhxOl5RP61zp8PliuvB4xxF/53X7vnxhxzF4kt98176KWFdeqOfAQhR
+Kl8zwEOd5dkuxLM9SJojDg8nDJqIM8T9pUxo0pnD3ogIbRokXZY5nY4HjUqc1IV+lo7LToUKsVD
1UfHGoHeafOgYfvLg7ZxX+iYTgdCaEFqneqB65NrJhaUuGM/7iBUb3qY0SDhhKth9IgNtR4WFcZ0
H8Yzm+TuOKI8QhStZIhUSi8hBMFWZF/NKTICzjahMt2aAHHB2+Aj3WNBuoUMpEYxkHabU4cnx15N
WruNcrZDh1jD1CBUCdGdQp8y1ziKxhkfomJ7q/1JO4IOvLVoJsZA+alD3uACQ9904mnH8+rhGrvb
lTranq4+q8EBOpeYkUH7ME8KeKpR0nDaleistdYg5UJLh/hkeEUnzmIlzK35qqwgvFNr5VZqBenQ
rHPzoKJEEkNZGATb0fqrvAWo486ji8wNGDTo14VbPIdNgTVRxOsUm3XU28dt16MH2ngUe4UjranA
RKQIRy2sXmyu01a0kUFggJHmiJ4HY2p9nn4w9nHW3oqjywhFrBK0PA6fKAliLOgplaBdbvxO+1+s
tTSFJasz+LNpxvhZ1X2Ndg5neFTVyQzh/q9YkD+WJOvgOS3OtiDn5wlQq9JWR5zwUhzO/61ZtJc4
kZ3j5WlCOIudwjpzFxlixafdWpilrLQ2hHDKrOf1BpvK5SVXGGWLalPHZC/PC35c4jHwNOSRoQ9Y
dYBDnmWPOBTX0Gf/iISFz9rfvm/DQ099F0PxAkkSxO+ij6he+pGH5D9hv43kzFIJWdz+D4UHCW76
d7XLCwQ7a8daHTD9VhEF5t+ABZ+c/9iu1/SJDcQmpKUL06RQIzrS3YQfa8Iz24h+hLR2ZQbiCUbO
fNhJsWMZWIF8PjEGiUGdvy5KqVR/R1acVEgwAZwWyZranW3GYzC8tA6Id2kyyhBds/jloi6WDrDl
afBTeij+K//j4nifvVa1T8Us3OVPB3/FuPk5RO3yR3noLA1ZkDt3BccaGgjmnpjq/ke9ddibhxRr
9qLOBQU/kLhFBPCh+mf7THvlfTdCQNncRH/Ln+0PbvNnSB3I4P6ybeR9+b7/w1xCcJEGzfNm/D39
W+8oVYav/PnwC9hRyklm9YQCJmIyWPS2lM5A5FASWBpSGZlDaBPjgqyooTYNhg6MlxCakF8+p7/Y
uzD8SOQ9Pl5eN1+zz2y0/45oBkGU/z/SfANtVZX+1ptAqOqf+jocnWrv+O3dZC/5o1ZizVgIkoDp
csmTJNCyCPRYCYOqXeq3+6reT+8u92YVJj0qyk+L1+3PpO+wFmR9Tfu+ceF6qhk/upp33q033dK7
deUh+fv+MUSaXrV3eLpywCvvkh6JRx0XXN7uRgz+REoZmd0mBE24j9rHCgkcn0tos+xLDCF6eNhk
OiiYlqqd9NCW+opO9t9h0kWNUqTEbFTTtvxIkiwNDim/TWFhD0IO6NlQ1wQ6ZAR1qDkO0U+WJxO3
TYQBWf7/uDqP3caVKA0/EQHmsG1bOeewISTZYhRzfvr5yncwiwHcbrfVtiSy6tQJfyBPL5HaFhmu
2BUMnoj4FJI0ydioI84i9gk5PCcGNGi2SzILVdYosOwJRxj1DDmcZ445Kqn0BlTbjBE7rqOHz00X
k5ERlTMfFOR8pMm3ZE9rZTb0i6qZIEKKB0sGNleZuSjRNOhqzXRUZKqxMYwzpFIpMGw2+yT0J105
0+M5GSKXiPFxDAYUTzkf51KBLaQk5gJyX7iwvB86A7wHMjoyQCIKq44NQW2fHfpfGnwcj+2JjJVm
OTCIkMBJ3k6neEc7gGvNMUjIwGiWyogAxdHfsIe+vXJs9OMhFh8JpBbaZzCV4aj639xFCjvOZ+IR
UallfaMXQakMifAPjoDFKscvM0DReQBbyXt7aMx1xIDyi2OeJ+R+4QVLPcWi+Jsz8j0GOKY04n/x
e1kXXGw+8x8ohvJyTIQlV6Y8EvM/HHaYqCNrzR0EvSjGEKKoBDGmoypHTk/JJaSrRYXACyVVIcEg
uxgGvKwEMIP6jdQYQzbuGw0NGmv0WBsOXBx+gKowR0XPVuwtAAn0PP+momBIXv0qRPIMTHSEi9AY
PAHSmEQP0DR0ZzuqIUD2D1BoQDm4ImRU2V/wppxCCJGGLhGdtOc/c0hWIFwEnIbw060f2TE+BnvW
HvkRrRPWsXSN9txY+dFs2VCDUOli6Tbb/m4shWhWf07XIhmlRGR7w9q2yShH7K7PAzgFl4AiGKQK
NGbtC2PZvB9J3jcf4FIzndH2N10zGgNROKNlRu/MUr6HElbt/86WU07E+B+jEbFTuJHUTrooHbjZ
7Jrhr5hQiR90gnjDtMcA3Zzqe3+SnpRRTIf6VX63LvVvcSjvjCDVsyjck+24gs7o34JFsMB+e96P
IOYdo4e9+6yTI5HWfFPQkSfCAmP1c9vZ5LzN9CFtqNdxCg5v9q9IdXlWLspNoswPvklb+YJ7SgRl
er31r+gerKKpM7YwXO0f7ptLSS4ccmoQtR7JkTkvc2TuBg9QDBOUVaIZTR5WC6crS8sUd4f1CoCx
fvg/0ouLzGWlC8XGk2kL1A+CHY8SaPhVxEN+jt9GlcW1eDQzb9Gui214E9aR1tXaxr8yY18fsQI0
/b5j+rNMJlFs4lzK/1W/BZZ9ZJP8B2kbnnKKAo4tyFzTfKFtQdid6ku5MNc+7rZkVD/S0SCm77G6
BUpxlI7pxVw7+Ob8QztylV7SZ3rR+Ua+MG7YXGPNKz9REFvJC3+erbyDt8HcYePv5EXA1+1FmrXP
doGLt4G//GdhLZUZmvTrfIF30B50PsyXp3NDr+TXpTEJQWqDM/E22kiz+sLr/Q0nPLW0TKfxtXjp
d8gEcA3QkCdJM8RpiSN3T/IFygcnO5SguZDRP4kU9OpM0QuZe+vyjYv3oZ3j8IQnun2Pl6hertp5
v8Na74pHLp7vOMjP/GU5H276Pn/Gq/DULlCE7i/hHc34W/uUtu46OZUXhnyIOi7Mvbr2l4wUuTlk
di/nRbJXnvNz/8al8YynJRkhnsnneNkIa0sLAbf4ap5El62ce2dURs/KlfVHygiZkHvPwUCooXuj
vJRXd+WlAkKkTwnQn2GFAqcfUSBm81/a0XuS5ZLKkgJrTMioMr5JhlzwvChCIcRLgccdvpEHd3jD
METC2JGZFXMqhv9AcJgpAV5E9wnvRsSY/j78lgP9C1cz0OMZk/X234eBDuiAeORzFtCbQ/eOjFVk
1WOTlivjE3wEGmRl2NhfEgKJ8pgPErsSDV36qrBhwZR62FaMtWgMT//zGeH1FKJrx3QL5Rbry/1F
zoAZLMcMJTml0A/mY2RZFPRAZBm8Od/B0wP3eUufvNOeMAUf9GreudEQB8Cxkjuj3BNYdHhGZiaw
8ZgeBIxjcIfKv0OMa2qRQpFSobKHfCRrQ42/8begz86cKqMjPYrAtMo7BBwqh3vxRSmXv91fnonq
jeS/JRElEzaIHNCzgAr9I39sWlHVcZWoJaobHWEuNh882MG2AXqEGBN9C7ApaAQKG8h/XDDeJPB8
pDS4QgHLhRVCDV78Www/OR4lHiMmUQ1yBbiRaLbDg2GfQn8h7eWmksdqN9Lq/GLusaIGdIt30rKf
02+eRWvAbjMG69Mc8pewX6Vbh7EXbVzKHBhTALtYPUhkifr2Xt45fzwCtiJ67XyBJzETHkIfbht8
B8QjcCQsUBltcz50R6oAwg9pj/3meCWS1mcOTPVNhZ6eWcCWA2VYuMnTaLbvjFbu3dXexctqjGzj
3V4p7D97FS/VuT5HlvKMETx6iuca3lW0L45IOG8VEkamkrTt27WxTG7UONW2OaZ7901rXLqSXIkP
ErSfv+hMDriBL0gRTLm8FT+F5sNYPVdHgG+P+hytvT3bCcovJzcNXaIsuQavnoQNkUM+SMGJy6QQ
1EGkG5xG5GCIMtBZI/r+HaLkQYRy4q8IwcOIOgm7ekR4YSCSV5Ai8XMcW3xweaiyyIWpsiJBIBCJ
i8CP0IVmm4MXJ4zxEjw6KlRnTElthtUs1hgNGLqL3z7TS+bFWISz0mHT/A1eaK5xFnDIk7+QtnCI
k8WQwpKokVKSX9EroX1H64QLw2Xyg2+gnyRIvIHwds+OqqALi24yifXV2Awv++SeKJNSilfG8QqH
8TeFLyOviFwayIXzDyPStoV/PWWQRZ6MbF0jWjzkbVSkDGApbKFXzMMfYAdf2phnopoEhQ9Six6L
4wDPGKfmuKpoLQuajkftis4z85dyLA+brp7QgkzjOdp4SFK3mGjzy6tJW2DrNLJyZFYhOo1sGaoE
k1U8ntCQmljFtB2mKLkweOtK7B++lKv8doEIUbpWZJGjzJ6S6tN24oTnCpHAM3PjFdP3RsfPLsYh
bBR+rztiAsQor0NdlVIbQMJbEwud/Is6jNi94wymWkmOrA+yd/OdkkHQcNeuXERzIh3KN05df4wV
xiCcQhDitNeVo4D1L46CAWTqw7myZ5It6Rr3x32zQgp4guQ9rLeq/OYWlWTyNACIDqg40sYGqYsq
bjRry7HiTLKK2eaIpIEfZ9+RROwh89GjKm5CEqDa0I48IO4A60GG45Bt1TPPQSJF7iwGZFwCdihv
gVSXRU8ySxIkXfkefwMcrR+kYSxvchSqDaMRM3wKBTYT+Rj3kZqSV6qjibmi8mx+GMYzHBRA0h/e
E+kLGQkFEOUFPw5PlHN8z+J2/nq/4lVCUgH6De7wrzzO8WX/5zzBGzC6LO/Vgc6m/6KusKIv/2pN
abL5L8B5pFrxjXLybxaiUjiSBJFV57DbaTIf64ewxO4fEjzMr4opYHdAjZ72OsPEP9IGOMMaXYJT
usOBctXNKgIIr5SLAiCHQo7Fwf6H68EYRuT+DNNeJF/Ql3bSRnkJ+/GcYzxb1u/PuWHep2FGbR28
dbbU597e2eTnz1ndoZh9aHfynXSjEhmJd8FPBUogZ8WepOlHBO3b58KRIR2dY7r4PKWFYEv6S3Xl
vYdDuBQTOX6YpUKoWZn3YaOuoqe8N08cf9KieDGY48BHIpbcBuVYsp5rd3V33r48kzdk8cmkT6fR
v3aSu4kkIKYAaFXqYyTKr1QpHu5ki9DXdmVvfTiTkDlyBnq/oe1/Jqg7VfswdSoqckbPqRlt/77V
99LJLtRmZCQuQCa/tGjtKfm6MvxoLZfO56Dpe79160nu16AD+p7comqrg9G6iJC7iT/G0w1gaucV
8yH0qXqDoOfZddZC6qr2uI3ibZpVxn4QP9Gp3iFMDLRXwmlep6jGhJycrYx5dyy+rWXVNWrqYZ6w
TZK6C+jPfiCIZaE9a0Lcf2uP0JdUIGmMWBl1babvyQrj2NxnYWfu8/b7k9f+2MHFmfEvSGnFI3rI
vmPuJVopcWLV279/aZWG66RsQlNUCKxlMLKkKFp2iQ3J1G79XWuCYHDqbfGxSpS5p/GQhbuwTZG7
7YJVWregsD2qHyO0krkNo175cAwbxTNOh25eunKIyagX7TpZo/8bN+k0sY120tcpR6wO0Br3t536
KT28ITD+6qMI0bG8AESr5NqocW16B+Ipq5kWFO520GIkR2Fpurb1jp0+2IXik9rmHa8ofNrKYC7L
rlz8PWa6Ju4TXTn5ez9SkVsT3U6YuGc1jLpeWyhWuOf4wCVS3/73nnNUlJRCXxV1MNfFWyyzoqaz
wGgmdVprlfYncRyz/mKHre2ruTL7+0krscZ2KBursurRVdBTd1wHsjnuTeBKf5cSHU0GFQ6jNbdQ
KFeGpd6VaNLptQ8pTLpbGed2KiXROkxtdZw5jrPu015IfZNn2oYHq9pAwMro7X6ruJiMfcKo3lku
0zaztS5eqpR7RaHS99MG9ZQOrWhD+c2lT0sdw4JvOt2aKkqLp5qpU7m7uTRM88B7ffQaA+O4wikO
1az15+/RPCaqiker0EZCHJTc4LTyOtUSegyq1WxsvYunLQL1n6xVsNjDvuLv098/rQboltUPHSvD
Bf03JHMnB7XdK+2+jOxh0Tg9BA/PujRNYqIQy7f+vg/EHlyzTiXogIkz1DpGFVOuKMZpyjmJuYis
Qf8WYC6czLH1WdTKtTLvDaBMm0GD6dF668qvVPSNabqPg18p5LbTWE8y5ctXRHviM0pxR3E98O6c
EZrk0W8oFgnG8CH/x0hQhOgiGgzMDlTmEcPTP4C2SsxJpEy+axohJQdHpVNZ4v8VwP2yOBcVclQP
RzbM/dTNp1jK5jqIfmR4Kmpw7izuEfmvmt3VWadOy2RpfzbY7TXO1jWWxufXs56tRgM2x11oXHGq
qsIOZq32Y9e/1yAQwuwi1T+dc8s5hRJmBQGtJ1Wju1O+7cIWSEGd08HDr1snq28p7RkDZDrMFl6D
g0yPQ5M5ShIYfc6kb5nE0JdXQFRFnAQfF8V3mAs+1kwOKs6SNoGApYPz86fN8O2sqycu1jYKDMw4
O4TzQsKbPKrlTeE/vIZgrnLGwaY1UFlvFCCCMSUpxU1QvbBEofwA7cVgoQUVYtFs6/2eFBOYdMQp
C6SnmFv6MjN+Je2dUC2kIR2sgUY42lfG0VOZitZCYABRgAH23TppuF3L0ttZXLMQSpiWbgpp41Yv
53MKqvMnPbj9sQLFSr0SKj8fetaBtjITXAauDqjeqEXgtK3OrCqpWVcpJQ0T15xs2eONRN6RHmLs
kiCr7ldmbbJum1pIcST62CvLkaFiNVVOaDVCQXGDWa/cNNQ7WBErzX9Yxh5H8n9aGS3UkCOKMtI3
zhLqJk5NqUMXI5smA07JuHbO/B4lRwEd7DBrXWkSWSaA/VlmrLxwocngnLwfwLNCe68EyJp8HFiU
EElqhqEayh1SOwmYV+bZw+auf3qAo8yOhvSMpm+MdgtgV7zpLSRIFipeJNXKZgDXL0NjVkWwCJko
RNk+J4/RkE2jBFNGdTPDZJtEqOkWXorCzsJJN0N8r+0rJnhuR7XDjSw7EDHNvCs2ZbFWrI00LGV8
O3XsfTcNBCB7GuCHop3NCm3IpZqtNfx0glHYkt9uKRZo4dMMVqSx+1n01sHVF7qE1udlYAyJMZhm
zzp/375Lc4FnVJm/PogEONxoLJo+EY6SB63ToH6M6VZBmDKw8OjOtA8ZBSXVlIxSlWcZ5aqG6L2+
dKx95s5s8gMHjGFORV94a70/adZP2z6NYRGp9Bcpr2MGCilLhoZlVNLMDH4TZEBlELVKmjjTXGMK
9aHurYut721be1Hob0s71/rRtReevQXwF3gzK53LNV5LiBxOen+XyBe9OGf5xjeZWJIJAVIvd2W+
MPNl361SE0Hdqx8/jBZ9HYC+kX5rrL2ubOwSDbWZYr/wXzDKnZXNPtE2MedauVatc9a+ZP/M+W+E
R1c7IHeXI2ykLfwaSdGNHq8dSFgxwkShfzezcRlNNGNlhwsf6k02ZqqLdLfZ3/Xo0FGK4KxQ6S+t
3xrKWZHuob3xJJL7Beld1ezy+h1V6ypYp/S+G6QnPpuApFhCM5paQWxA1wNQSxqb+8id2SfVOXig
qCT70WGbay7wYVKdEaSzzJ7H+jQNJ5pPq/47b75TzJB6oXUsUzRFOIud3WpvhEs/XCJGDmWnbxGy
FK2fK3btijWvWmhFOFYy1wrGIOir9ux5czP4Vutbpz66at2rCw16gb3gIjY2M2Jvm1Y/H2eRB/MQ
/T9voZSzj7xRjH2d/g70nJCdL8BOJBszmOFNnSdbz1knLMJiKvezThpHyVpRfxhXZtkudS4J7blc
2WkocjhrNR01GrKiN1eeh3D0cbJoJpK+VPUdPjef4e53FyuisiVYNRwZ7eegxlPmubQi/YUCA1Eo
g3HamrC8tTMRtbZZj9ox1Y9ELdWfBc2m9H/whZWDZeBuUmPvp5jzztpk6dtHvIZ6XCQNHKE8EJtz
rV9iN6vkh4yJuccIUG5uBbKPzs5UrpGONRMsiVkbzgwBl8LgbYoRDssiSPZ1O2Ma54qXnuJ9hn9T
G19SCT3GuefNPhTpIRM7owO8gkaF7b9MIBYtClPrOnra8ZOQoEHq1mlzgEBmz9bMcHuF09dvvzUu
dIvFFB58BBqE+/Wb7z8/wdROx7K0DyvMMP+lLFhpUWm8moc5s7QZt58kA7u0iqxYlJsRQkU/JTJE
GnF+UUJ2bXZor/bE2Qx1oGFRV2PLmBHX7G4nY4NJKd7WdHtaGeAoKf9OriClg8VWFBRisrtOudHo
NATVaBIXQuKJpqGJc6X4WnlXwKsriM3J0DPZh0nl/qb4YKg+hiozXrdNnPcPMnysygNzQb9OxA7g
MSGZXR0xQYLZrIbRv1nNyD1Od27Vg5U4aAytP/FWlc5R/GpaoGgJeEhY7RIDWMytARIx5eePEWrf
FSPdIHkNxiNXrqUHTAU0NpbAdFrulZBghcAxfDd4jMpIYs5MNC/nnae/JQjrTnF0tGXhrrJ+HVk3
pcY6bjGAX2yZLlI6UKI5D784Su4pDXZZvM84lSX9oRoMwGjBiOypMBhw2TfXP2fQk4pk25unSr+j
ivxPv6V6+R1rAiOdDUu7Pyrg5cqj5j3NfCvHi8TYoFBLVrcq0kuhTRtzRU6myetIu2U9ypXhP5mG
7cdaxBoCFXNFXibmuzI2ZTBRJCB4UMQ7EpUP+I6u+R3kvVUfepAemkeLxzuZDIridkJI06ulnI+N
5BRnxzA/Fv3BzXsUsi5ReQrte2puteDou9T/nK/+jHKyLs4fddU50zbeSvbOsYm9x7TZNdW2sHaD
Tz9ZCISeSTZZk20+M/t11Z7qbIXwsGPuqkzAIKRpdCoHPEMA0CNfF4NryRB00RxtNNACrYDaF9U7
K/e6GPCUe8gZbbuLAB+F4xBglo7VHqmppdOSYYJmc6I7MMQCHeI/T5x+f5qpb+1UaRZr06J+hzVI
VBA1ff2gkxTVj5gZc6e9LR2FePaIpguhFIMqG8haeQzVdZTvffIuJbxBpURaO1WQPp2pySUAVx8z
OESvorYduG0sXbqnGr22qkVjd+Ginx+AuLt8rK2Pq13wiLsFUzDbhSeFsZvBsL3X0CJkCpNgoKG1
CEzZH7opd6kfhw5Kx/qtHo6N/KJ840x9eSTqrX7JlL0WHWsAg7pDO5Pee3+FdNCklwpT62bld1sV
gfAPfi70pWw0x1km+97DOPOMNWKgTjF97zXs1pYqS9oeQ0WFsAqSBB9u11hwBuXazbUWRjs29Flc
L8RgmAYRzosM8Hv860D5lRRHY7Xnhi/YsnW3+shzqxeH2iaIJxGi9uo2aa5Rimr+xc+uuDMm/QEw
cAudprxK5tMnYZXsZ178DPmN48vqLg08mYGET8JO1V/rzhL4WtGds/6nMkT+tEm8kxTvmuLQBNDX
aJKa5rYNt20/ySQAbRuTnUEVXMIklJtgVDUQWvBPsaVDX90rGuh9f4S1q3tXRzv7Jplf/eqrH93b
yOalj84qEaI0FZwr3izpSEVVIF4r7djqFh2mrdU2L9f6gNHrJgBRjSG6TrfjkqqjvF6XwSxy1gVo
iL67x/YmsMee+kiZmOcaCjW3wDqifS43j5AWGbusTXo6cLvQmtWfN/6p8fBrWtsSwYtcW2BE7CNP
nE9cnMRHbjdWk80gXRUwRZgGWJBuSEULCVowDTzvbqAeUN0zd2eXP5Z70rB+ZqzDwJYwpgCx0tOD
E91ykhv7ViBwUD7y/pZ4Lw9eYAoJycDj46MQ0RlDJG9VnqL7LbGrkgIiV5V9lZxgpChffbanc5bQ
zUmYbOHH1fQ/VnFQmB76zj3HI5o01R3mBknyoD9M0egjhA24BjftmgAb++uawUGSksi9sUPL47Pm
wVu1zrq7b4MFXiQ0DhnY983TJ7GT0k3krywDRtrnbjjPSF1lLQJPczUT6tGKBIxjIoXYsp8dG5vj
b8cZ51DwjY3ZTRTBnwJGNQ4geaoCEqu3QIS/k37puIs8XMshQlKcJIgcAWqbO7XQr4Rp582caIMS
vWOtCu+eac/YX0YoDVE+RfvYW9efS24cyRxiFNQJQDptmQZ1m5QdWgvUujjwQTXo/m9DL5i+lzho
UJawbBKuVUCBB6pY6FxCY/WKWehhjzfVUPIn8KGk260HeeTWUzhjtP4TZe0TsfHKg93deaeyvpsk
2wMz0g+qG/A/shrmDFqpHEG06nv1ntcvSXqG6l4cqYU5Se2tNBx85YC0O/YjrjIFByxJ48KhGfUw
qJ6jU4QArnqs+w0TUgVLL33RQgL0zzL8Ow1RFDYyL+tQoBPLr0/AHQpvr8qn5wAYOgZlHdAUUgzG
3wgTJvrbg78np+8w3H+Krd0sh2xW9lBIe27Vv8qcfcqHrtPps3TgelA/kgOC6GULFNU4a6homViW
2RxUBL8yYH55jYxbvI1FKWJ9xdksFkoda61596kQn2EyM3xrnPcN1Hx2QxsTOCErGQfs1fxqEcrP
CH+VCNjQLRx+vc/ik1yyQaHDAMSIdrgT7U1lGrdjJ9joEIBxJXFw1BSc6xChGYTtKbnbDg/5AnDP
rIAk074rE/BY/0IbHy0Ljr6oBqqlHwYfLRAfbKvNWb833KfTzOsGv7ipps1kIG3ZqLMwr2fMhrJ+
d4vxugBREa7yfK8k10qfWigFmFBeAVJbC25eidETL5SCtKj/IRzlGFzNo4UbCWMjZUqd6HWnmOlC
Vs+7YWziQwfYEsLw8C16rAh8xRPZwfOB4t/40vRr3W8bY/4Jzp/kUfOqJRPTjAIJBuvb1z4Ticyl
dd+DxeAmeKX0Vw6xhNXDsmSO0jPqa/m7kJ8JskxR8sis26c+ajRslPbFdbNiZE4h51RvJz+Yxb1D
zbVZ0SzIWFTdyPEvZeKMbahWPf27LCmYRRhopbZnm9oplvepqGBGWotzxMFxXq5xDKpT5INbWmjN
1tN9Z5zK6tJIEUF0VEXd9CCgujagAuw+V3frEWa82tnKQ+IDiPGidpF8qnaRiU+NCXzUThAHK32z
nWt60M2zphmHrnzui2xtF8zd83ha5RKyIOaiGQCMtqEzLeOABabPkiCgl52W18rw3p8ARfBk2ASU
E1nZLmwGtGrIZBirklYpp3Y781owo2qjMMKwkjsK+FvLBnmSEyftj7uW7OylJBwIdjbWswGCaalq
S0uCOtpZ5SyWk3Sh54a6TCpDG4Vp6R38AVy42WRzx4c93pk2k+Jaz+b5/336e5SDEmlv8f/+Hvh/
//x7wC76gq5IfDYUFdPritzy43jViIzYn5pyj7OcAXCuzc130OjUi92uUSkMCiTusqhNzx/pnEtK
cuzreuQaWJp2ES3tTCnlS1jiAYLnAkhrq3zqbqTeJLK8hOJgRZOI5WD1aHd4dr+UMtPepFnJpFht
7Wmn9/q4RmKiLhKonGl+sspqmCZW5k0iuhiQgKl6OoPeKH0TMMQDcPe+qw6SicmV3h0iHYDXEDSX
vKbtqOnT0Hcf2PousyodyZ9lII0/6rKg3Ja7Q+uNynAZxAi80MidKqng7ga4ygGH1b/tmaKc0nDE
rsf9EeK0jIZxPAmKKQYD3TBzWw6uu+SOeKhg/M/wNp8k+KkWfJ6if4GSEfRQlJB86ms6r+7uYzLV
HKXRxGxmfskGR3DeHYdQur2lvqEZ8uXN1IN5+CyjGZi1g7sJ1/msXX62zryeMb0Yedvi4e+diTIq
9uW2WgNb/Lanxc571Ydyg9nupJp0v80pPUSbApRNPXxnwHp/M6aHkECAx4sxPoj775DQXU9qYJD+
t/5yD4KJ/ZJ+zaO1b57on8MRiHbIAe+qRbGwlwZjPcAJx/oGNRyV51f+skDRABctwAcimP7lLbMe
6jAoVEFsNcCPofFFiuqPXaxTAY88aRzZx2E97M2jPhumw1NDPy29978I2h78q/M0nrAYSMZ+89/8
1FycNQUjUq13eBn2zUSAX/A9MNZlhoYFIzufjt2Tf2lreK9HGeyKLB7hsPJ+kZNgmqCAZfolofQ3
9BO0tbGyVp8llWfyCI4E1uIcrj9LvnAM+vf/5JfH5O/aGf+auYwI3r/6Fl+8ibQ3t/otW9DTOMRn
+VpfUVge0y562scC1zFaH1NvFCGzD/to2c2whB3nazCtx2hdn+kYA/YRlKQ/yBwjPeZ55AvV0rgy
aFS/3Il/a2GkwHWM5u4MFeyTaBLoeJhlo+St7dC+XtmbaAm7ZxRMqqm5bRbmjF7KzVpHvLrPSuJK
FSg+29w9a0QH72KN1BnKwuhAK3tlL8/kLW6MC3Evs4t3Clbeiau5RfvwmxnUuJtKo2qqbuWbutVn
9MIY7d2MdTCxvrbKWjoPk2ruTvVvdabzvDZ/HJ61uZjtP/MmrckjTu6se6a//Fl5O/uGO8Cvd/fu
+YQG5BS9wG+G0OiANIdo4SzqPRwf8A8VngKQwLgPPzl8F4HsQGz3I1hElcBtiBFxuZMujH4VpG19
AXRskURllMUqSb80BYrSV35irZa/lpAgUi7DQnmi3UF3xLtz42m1IWvdPNEUgnIjZMCVMVoovHBW
1kenbASOwYn1r7i4RxOiBQsJIMFt2Hsri/vu/Up791b+Dpf4ANsNRg+Uj0D8ZiSRNKEdLJjQUGrI
9rACEAuOL3H2QQGKw770p4q5go7OC+YH+Bzsol+ePUMR9ZdynBYm9hZ/1Dl4R8zKhOQy/IZV/Uu9
iAIPRJ0PG60BJSkI7VCqB+BOKNRlowhxNn6S2TY0CpvlLj5Q5PClLz7TJy+jEU/K/2eqizAA+gSo
crAxHC49Gks3pjcxOoJQOwER7TP+3x7iD/YHY2YAbDoeERfnAuOHoT8IcKzeQvC19E2EXplgL0HV
v4XyP2QK6Lj7F/M47PQDal4+0IG786gRoaFkp0N3jLNRln5XgMqQH75Ff3oW/BJ+LTyjjiaTJBhR
vKGEWOBfzV+wAjbcS/MBovxkPKlasg3YJECw7a92yU8lK4zrz80HSa9dWlCf6sl5thN3nj4+Dyi8
YnAO7QBm9x/JEAR/IMBK4uOHnPhRP2gFsC29B7Aw61C/AdpDjn2R6zmvagb35wRQ/0RIqk+fHVJW
aBYkB6TcBAm+/oUALzrwF2rh8heCHnjcDqZK9y8epztj6l9B2rtnFzzFH1iHaRCmLD/Mw6hhQSwA
OgDhCkIiXwP+ydcMWfawyaqtsYQFzEbJ5/WpPLGN6Llyx9jfDK6QuxD7m7vI1Wou3KXuqVxoFB26
Aw2TYdaiDiQ/yCuFYJiCY4ZywfgQoiab6FL+BvfgrhEVQUGc/ANdFWnNJx7UdSGUjyoAGvSobrFP
uMv808FRwR4hh/X5ZVg4PKGW8fd/65zVRZPbR+FOCP8IbRYB0sBb4dBQi/0zfwGLsW3zefhCFYgh
cH/qDhjtZl9y9I0x3imal78p4Y61xxqUmFug0ftk0fHBcwNRY0Eu+D5R9uisvV3AuUBFBnIjIIwI
OupwrIW1iZDu1k/0Peg5bXUCDqATGbtfICoIqtvv6sj1BtCiwd9z/9BWC/yzBVL9xGALyAl4N+v5
2Rk4GfJC61+0asTb+0V9+1CeOJE6xlT0ZgUPQqE4/C8KdBciEHqvz+bJpuQyEo4hVz2DHabdm26G
Qu3Wm5pzUlSquS3HwbxZAmeDhPCgx+Ttx8G+PjNt8abZkXLGFsJS2BY9/vDNlNHdkRQ3WHQwagW+
ZdaegeRE+/wBZMt4gRHp3zDLnY31ElRpICs4aVz50j8K0spnr/EEKjKpCoBRfGmvIeWE4KDnZ+0F
ws7/CbcO2tO9cHx0rlwg6jmuWbHNtvU+++EV5PNh1hzRoDzna+c6LMt1DMJGEHiHmSCiggeESVls
GFdyPdf1Dg6qACHHN8A1W7oBnGvcWJ4X/sOivrd3oSO0llfOojm0Jyxo0LvmfiEoM2X5PlAdLMFa
m3gV0+jSId9ZY75/R1aJ6Sywpj+HG/EqeP2Aap1XzKvLllQe/o98hoLBWxgElbBAQT+5AbrjLOl+
WIvKUZjkFBt0n9jJqLeAK6KVc2ImXLOhfIiFtLWYtgJAAu8OFBRnHQ0THoM9VJ+I0ARGYk7zZGX+
HdNiXzprnXwSGtUKXf37ZxIegruxgGWHHY+8gvRzIi6bNwvpFWFLxN9MVTmELA9FVoxrWOusf34H
8RVFL2KxhVQcETldfX4ljHWcPYcEx+ykWpDGuCgikhoswjHe4lfAbzQx+dwTwZh9N8p3WH8Bezbw
j86+gLOCDv4PKUw5Y/NC/lhrzPXok7V0F5hO0E4WKq58wff4CVuA1xCn5zMd3Uaw2ep3i0B1zE0X
G7jctROx76iNlaOzMM/d4Y8M656jabseZgNcqXQf7RG/YGWzwP1tcgT5Dpl1WBY/5tkiXrXrdMdK
EOg07nN/15Zc7bnMiS+olu65ggAbb1tkDIDbbVnk+lx9J9vi2C27o3mGw9Rh8PhPgZklnlNGAbM4
wAhaqqN+HWKHqyzqP4uiZsEVTk/RzniWE3nFDw4zoHfxDWW2I8ESQkO3ZPnHP3+/Tj4XAESBrrhv
4jMfrCU6BUTsP/ISiwt6hftmsxJRpFdx1N/1WXIEhjKE2I1E62cEp56TR7umgASRrgN2qL/FVgM4
Wj74SQgBKHbwRfgjFHMg0jhf7DogmjxT/wC5yiGFji9v+xvMW/PDnvJfeifQt2wU4aYx/H3Ft9CU
4y2F4Kj/4LpcSzgRrmiIChENERHv+oi7tfeo4YHM8otRzoHGB0Abhp0OFx2mO4+wS5hysKUJ3ULb
GrIDJxi6mngzE7INJDg6IZzhPBWyBkYKAMby0ZDPmZEyOUd9p2jHuMY7cODqb5iyjIaZ8jIpYtrx
H8cFzhhMF2RfyGwYb/IbCL71Pf6WYCu/8jv7D7MH4m6tC3IyKjH5JBZIQB7CsYE3Ue+5M8mWMs+6
Alnk4gIv5Z4QD8j8aa1A7sBVl0P2T+YU0iKx6gi6z/9pz+abA58wWoIrDvbt489mPuSBXARjc269
8oeIhyBii2Wz5PdH5PHSK0YipHz4W+f1R7+OHsXSP/4PS2fWnaoSROFfxFoyKPAqs/MYTV5Y0SiT
DCII+uvv1557kpMYB2jo7urqqr134WJ4ijMCipD/qIfPykGJYRaG7IcKS6mgS4MS6KfIFu1H35iJ
DXOel3k+u7CkiUpk8VY9UL+FoaqyqGXr7KecI/TvDsUCsmQBpzTPMt9LG0wC7h4fLffCXTqBCjo9
D0Q8JqL4WP5TbHkzPsg/V5QbiAwPKy4idlA9TxWEQxCPE2WvoNAF5BI1FJax4YkJ/LqwaLN11098
oDGAFDp8TBhCL58oaPygv/IjaM8T5cJ0TVt0FRl7o0sK7xtNTJVw3ZLOMU8j0nBCZWwsnaol2rd0
OoffAyQRpZzKdYfzdkLjgCPiDfAXY4mupa4hiCvzgFYNTzN4aBymmJh6T+wewRGWZ2jA0AzO0gno
D/7rW4gkvCuUCmg+S//nODRKP8Rn83Q7G18tPCXlt4IDA7+m+IZwhd4lR80m2bq7sAhxZxjbh+7n
tUiQ2hFswmYnHZnSKCcQ2wT33UHU+iyGFSWVAdggfoNkh4CxIgxxZrjJu/sE1hsY+deCC+H65QyV
aYsrMU8cPgVIhFMAqITSJdQ3b228efpGD9G2h0kmtgoMfH4+fvD8EF8AFMxALBeQdj7Qc8znEzCr
0Gj96gMuRRZFbwaA4kfXfIPNKje3VY6/JyYBDwcwidhGUQkcMdpTh56yPC33EcnTPctW9gMl6nKD
ealS201Q20ko/ZoUnqDcxBb3jcihK8Z6/tsfMbj4EhS12o5+jD0riEggHsM5ANdfAuIf2f+1HEAI
+pZ2UHDfIJSQBdoQI59CqBjNSfrgg0NcSVHaxQCSEd7BAiB8ihAcPGzhv7zwtEVZAUTGVXgYsViv
OFUtljVE6FH0YCUDQsuLQNJHe1ghAGoynZWLd/L9AI917YEhvcbyFvLPWSJtXNspwgJbli2Of3fS
mbSVxfVw1gEn3Erth4gAQp4LJMd0hOiDwgFpV3Qjjjx8/8lbDp5ca+IZ5hjW+LARmiMd7ORL6esz
cLePieS/XhbUAdwQENOoFOBYghVk5NQ7uu/xC1sLIgRjCJw5D1ggmhmuHtEuoPlAAwHro4CAPQK+
j9ZA/QeSiO7FeEG9hhbA3likciyA36Cm678nvNnqu13wKueB0yiQR6i0oM6BawWKHYoJ2qGYPAGQ
5iGLiHHBCSETs0VtlTDydzYtvp9sxoQAR7t47nBQ1unZPNTEIJq/6rvmHGBTyg0jHheamosf7Pfr
F8GFx4IRaHxR9weNNIaukM/YV9sc3ULsDrvF+0VGMGv8BlYsNo/EeMQWhGKMcKPBvQR3CiOaFCVU
HFHgqVywANYByRL5+LqaS7Zd2SLZcC8/JZ7hMYTXhk3RCx9ROg390W8fYPwhK66YJOrx/gWOvgWL
XQfzG0Y+Ji1l6+hixN/KVzYlH8Mw3wkmQjUrGAPPo0HJ4BhCBbpH7eTfKKD/kAeiDei1gPhG7oaD
0HEI4OhH8IvlLyeBelWTLY4RPHM4LyQHepHlHrIFJCPhg6M/VAOpQMhqCodXgrULowDl5U/tPg4N
r1Bqvc+QoNf/HZcByaIjPAKwB+ceIcgd4XVBV8DhgDYKsPEzrNAMgtlKX6PthD3jutmzmsvkl+Gr
bysxYGGAUz+WUWJpQmeJkR/jnuQ21Ew8OOipsDGh36D+gwpSuKa+COkdTga5TMxLVkvo0ci+sKpC
nYBV+6Hj0gKegYUBC5l3Qu7keFyugZwF0Nkdr3PVwzN3TxHaKNwg4OraWj5zLm5b+dVeSUZCgBD1
cXp34D2PHR0tSvHi6bD9eYu9BgNv6WoX84SGKUCzQ7rtD5CHCXs89lhTahmupVO3UalcGU2Fd5au
kk28Shb4UxPp+FjcN6JCJXsd2nMtdvfFDVqQSvGs/q9cw0b/rlaPRTgZfOUwiUQdJ9pGX9Orjyvx
OG7Y/Yq1Eopcz7O6bY7qNtyTkRCqDv1S/oPFFf4i7gDjCzhneGH2JycwHXjsEo8GG7VwqXkgDMe2
OGKr8iuJG3b415Q7+PHO0dbC9ADPxyLyO2HcDs/6GaOU/MKsFjgEIc1FWkQ9v67hWl+OuGsz7l5j
ChWKj42aN+cj/Jyf8hqjobmW/PeyOBbn4ghFrFvXZ0xWqbkQA64qSuoM9CuGeAh9i63wDbVzUWgp
BdBxt7GtvIXWkTrEvGLdoit0u5ZFEASmCW4HceVxChWQmgmgafAnENgkrnrQt1zQ45oA2jwyYZkI
+hklrAzoS2yZESXmkLkUnd9TwhKe9ecx3vFnX6oKl02TPWYQ3yqwCYqu/DICmUx3wSJGoVHIkkW/
+rY5h3NGU7hmuYCDe2bNgQkrxw6kMCZMvtG+mD5MJsGLxOJDK4F1hTQYh7omH6EMmEDRoifef19r
8sT4oQaMGdnc0PrIzdonBy7qteGKi2N1Tq5hP67P3AodcUjYgZH9lu0c5EPkmbXftN7o5RREUfGL
fgkoMSc481BzmGnw08XUuk3QC6j7aaHOmDQUSeJqwbADnE4bB+54OfAzRdwVLil6o3ISwJ4CWcys
ErI1xNChn31aHn2xzNE6kkqMuNK02aGB3iph3TGTeO8PI4PFrWktwL7JLyI43GBWWY4zWrNM7+lz
Jt1rkgbSElWJr+63QCgh/eM27gRLRYfpxZhva2yhkM/C9H0+UR1BTIQXRsrzHP5EMFyIjaG+Be50
n19DuGGDtbp8XJ/HInjOBr9k7tEsZqEB4zj6Gs40ih90+Bn6qZ2TAsdfm98novQsMFG+CjubJA6F
0bzhNHGErGxFnGQ41U/JpMX1xWHxZRIr42p7Wwqv+LZ98wTxN/bfOc5btmbJ+Xivwr9lL4v/bJ7M
Kf5XT53SmMhNT0na4qD9kSEe/bUEMFCOxcXrxsUUYSgTBSpR8lD9eRwByYxv1/txNCsOMZsOPIDp
aNaQydu+17kAOI+1c/F1+2rP+k+3CmfJvDlQXfiEGj0RAGKXrHLPk0EqmkDuhYjVLYR5IASnQpXJ
bIPx0WCBfkRiEfosU3vARu6EZCzJEFUEUse8heVRJyKAf4/6PcIhAlxMCIAsCgSx0wClW5xMCm+P
aRkAJ4A/d83uT0Sn56NV5kVOPtHdAkEu46sjdfxrIOHRi1icedAPH9e+/WlWeAf4rGwP2zW+9f3n
scfIipCebJGqQrZfaHJCGCK2/KnhgNNN1B2Jse6H+hzAyYSzTZRdRFuFiDhyWqIACE0k6xJU/m0q
M82EAjHj7owoacw6iVxE/bmN2wSP6Kz+oNdFqkxEkhHATR3imIQwAzBA0uK2RAl0HuO9F9/sQu8/
dC8jQQTVUnGP2ANxQgKgoN0p8Ef6jIB9CguWS/oeINbJAkyWmirb4Bfp3w5pjKV0IWFFCpq+NXac
fPB9O1EOUMQYqQAvEd7+hMeJov/bX1GdGTACgT4D/99CRZ/9hnqiYgoSW3d0VNi6sJiLx+QaDq2I
CQuhl2IpqvBdyA98anpwXEI6XCjxmvhhkVMDk/KR8jXwvMg2nFK0iwZCDp1vgrFiHHFtq/vH10EK
8m2I0a0e2JGhyMKu675GxpNfT5u9CxFyrBamGsqJyx5mL7rp33z4bAOZB9kP4UoOixbZknOEmBGv
P5FHI/kA7e7bmL0X6uJ2ki6Pc3VVtv26PI9mogJ2PiuD2Ndm3XKEcgxu5arcycSLMBGELQirozUJ
yAM8k6XisqFuAokWaSScYdyis9K75j7GYnykblEpvrUuXdKSKlDhPYgOVIoZfTj6o2SN6NEVA/G2
ZFARX2evAhU5NkS/ULJV36ggAEH42Gpt6cTKqTbT2DmFOiFDEybG7yWKJlD8dnO6nZhSjSg2Ip5E
4p5UDSmeS7InK8hUS4FprchM3k6vVc7+7iz9NFcAoRJ5fhY1/CauBS+ps183946ykQIYFu4HXhAw
DzTMnY4FiIKZSCWg1zquCLO+hMa1TiiFAAYS+pKQqVP+GHMxOThtRxu1P0zO43uwipmxqPEyNAEh
iduA0Wh8g0iLzfoyNTe9zsCA00ZG81+AUBfxxnLOxGTsk/ASw0uiRxl9lKFhc86uUjqRJSCNqh6S
HxJE5MTul45Z9FxWlBlbkW5oyKqBH8F7IniIsAR1vsmtdJsnkbds+rjIJ2T/Hxc0ngnGIJJKHez8
h5Al8uWE+fvTx6jyA6lebAqb6GpJ0bMXwSjkcxEyImTODpYNfvkzIL5fEOuLV7io+IYkOAHCgwoV
a3hDARqFWuafgD7adOhTMzAxOVwW8+9+MbHlDHbEakXAhxTGj3Zptu1PYfOYmCDwgbnIEn/iRBgp
lGXEpvX0+CF+z6PhjCnD4lATSSD9SzYwI3mCuBew4E9Og2FTOQ/NploS0+BOvOJTWprbyT4drUU4
Jf8yAeTeUGEh5UbihFosYQroThQvwfxhLnUWCGbRiUg/twWvNT2yHVIucGF/X4vOa38UjAJmi5aq
J/LX6CBsyGV/16xMz2n4jUnD6mXz4pSzmHzikyLsizzAFDZDALql9hnaFG86GaR91U01JaO6Z1TT
7IjoNMtGEF14S75ni8Usx2iRO19iOLh+ahtt8wntIkRikiO9DAiSxGfqSl644aQXKdtSXph0GIJi
m3kUvJ3kwe3XOJprChR8EuE75VjhhFgywqlDp4IujUrZHsJPznbnSMqcuXIjs4ZU6EO8nJNkoeQY
Mu8ziXAM/K2I6tRifmh4VDfHBGiOUtDTVkd2xAKRzOohTqGVwKdAoD5y3sh4Iqb18wKqS6ZMSDlS
WBxois29Fh22YzVE9X0kYmuSLrqOG4Z7cJAWdAh3pTmQfCEIKYpxCT2DsOPNBpAFhNOZkA1L6nf4
Z/wl1DU8Mmsf38oymVUOpZXwnY7hEtA6EhXEbV/j4TXehMvqy/xR17crDcOamb/yT9uKchTmnkr1
g635G82oMf8bImOKws2+xZCG8pj7AIwSfXEWQukn/kKt//myAPp8TvTR7pdFMXplyyH2HGItfdGc
0axbgdxOD8UJuxGJAlDKbshp98P5a6nOjRkpfUeaP2ZAbnPNgjigXofX5O81S2CeLNrd8Ouxa2f1
V4vmyKb+wk5homtHtCGZRUHoM8h3t0Plg2uYKkE4M2aDlbLCHK3wMFhMEy+5GN9YqKfPCgaRj1Wj
J3zJQDM34JLI+JL1YJiSEn4T8rzv4QOJV1nG83lzoqo8scpsj1i2lexZX3mevdxUhEcf98KrTN0y
RDHP6uYTRH8W5lc+1JbyozGoEthc4HiSBsEbweyJ7R9xYqSRqLNF4FSYGMY2VhBrI1Kbp39TpgbP
oP0pq/QggTlhirHEwHBkNW8G43TL3EDxEoELDKdYD4CAkYJBEF4SNpX2MXD4xqfilnME6QtaEXf9
4z4wkiH7MYZvV/0nYdNG2EpxORitYN5hHMCYBJiPhFphGIsMLKLdKS7QVTLDL+KsCFyTemWtJhI/
FLVlqu/ko+xNHBEQxHOL/4oTi0dATbFPdScRNq0oQv0Rh+Mn1ZgAHXxKj5Ecp81i1WCpvNBqZoRY
13DApAVpeTFRPvAXPIxornxH+4hOGX2bIDTIIV1E/eOaRYhI9J7b9rlwKjQC5mAC4UnOzc0H27Ew
vllDzQ0dz/ub05MMFL0OTIF8VbZncCykBb3enLILx55TOSlBr02q3HxPfeyfUniWd5H1eh/6E6Yd
q9NPGTReNk8unJ+z4S/ThtE3K2EHXwRbRB7tOaXI1kV31M1gJS+eE2kfsXtey+v3IpoNlrA9J4jY
U5tiEe5E84W0PX4WB+MvkVojsc7KStZ0IH5iZuOt8bnccFcdjL/qEP6llK1hH4/HQX4BwZRoTP0o
IAxsETA3/GRBZgXWN9xcMAn44vgQDCjuSHShxX84kWwjUO4fVGOCeigSfMwVFiv8k1lqKHXJ0fQx
8wU9/1eHCRWL/XCD7v6q/db3eKntWdjGr+L6Oj/JyhyBYhqk763mimWtr3d8ZcDciqjuUSHKMAet
xXhTT8Ln7MDRmKd6K1ZNIeFCL+zpefp8FCQIc4wHK2MHl3fBcGfJYRljE9mMi4O8UHaAuLRdfJXX
AHrckZ3v6xOgD7qU6yj84YIZbuyAO2FiNzU2Ij1A0t1TNDuI1pzwcXmAGgAP8s0N5w4LhA2eBw7s
Q/tsDABnQBhnnKKveRgelAsLJDkP5gtPEvHGe8CHgCzx2aK0a3X62AskE+fZYhk1DHI2ayZ46wC6
AnlRHFRQTaOgZGzWh9sJvPKsmmp/7LwXuNeZB7ZwPjpHqx5lkquBeuYq30V/z98h/gcBNgy7UrTf
YUX8+0GMKSbxgkBAt39JXe00yNFr6nDyzioA89IDPoScyGeejkzX7wQKwqouL5ilzfjBnkAbd4Nx
Sw3OP6Sv0N8xKOUhtjFWiSufuKUoiAF81dKJhUvI79o8aLEWJ4kqEl0wbGyzIHAg4ikt5UCAUaBM
g7X9hm6MlFJPsQvCv1sizUN2AKg6mESLXOIpqDIjV0KgGcmCFI0ww0a+nKwiIs0ItuloFT4CxCoo
aYsSG6G9h46MqksAABUhFCpEYphHRICgohIB5dAhki7E8xBj04VuCj+poEsVA5SSsg5Vs6Asv2pq
6o58YkVhD03b7Slugd6URk0Ll/q6Ma6xYiHPSWSsOCNFRBIgocCYBCTK1jTvVlIJDyVpig5zOfAZ
EPMLorc/KBbq0nj5UQHY/HALkbYPVHOu5F7+9lFbedY+VEIK9kQEit6+dA8GIXJ3C04PnvYuAKI2
qWqibcoPF4U2DTGtO8mGT5Ff2o9CDWpz5mOScxcoKkN1oM4OR3bVeCBY+QhyVByAqAeqqsRtiB6J
AOdVuSKXQ+Ce20w4i+AOqjASFJ8ryQilHyAFgEKanLlyZPPZ0Q2NH6L0kXMvqwuc1988T89qiI5Q
h9xz3VOit/y+vXq/VrNJm8O/1GKk3A3ndsdBkAcUT8Av2YmoZD8jehr/9bP4j8yAeUxXKAF0oDaG
55woJzmBYoUuCymGJ9TIXe6/5o85mJMpuACMKRP8s0bjUzK8+8rBirENkb7M3xr1I3pjh1dx6H2W
mtsy/C4vJZhzHGSm8yVb4ygyM1mDEJJe1kvhhTObozVbMQpZg4iD/CjOwTcmhSKW6JKrQiOb1fPf
XkX5Bhu5Isl5um1rco1U9WxYN/HNCbFx70S2mAeEHUjmAbAQ5qtc39ftOpsOWsxU+fKMd/H1yuXp
Lds9S3nx0M1ZaMLgfhvbQm6dd9uc6gEArUcsbe7mHVbWXO5QYNP6J5kKJWElCd0GdRc9u7s5tfXa
pwQ997FVNAowJtm0N19OWBfOU38F2ivxO6nAO8YpkmLvXR777r1WKrj84YDdh9rNdLLWagE0OKrW
jV5vRGTzrVKYGynQ951QPYIn8nQkA3OAtaSgehYquavp2haMOHwTkLtauoeytpTrea6bQSKraIa0
qBhkfqRRa6wkDpiPKIaMGFdJ8LZ7m7OmwtOsXu1ENcy91HWBcvvTSgRdM2VVPw6C2SdPyj7zi7gJ
3ipySjHT5Cw9kuldvq87M19k0TDos5srv5VJ9x56eUmHZ6ZvVm83TM9l2TpRDpa/ibaGSWhue+tG
QRgu4151Kyqev83BMS4UHa5PdVZjw0sHshGosr5uqRzdvYuEjL/6FfcVMpO9IgGgPUhy0vmJXM1e
wyyicqKO6K92u3nSSx8ivAzBtB/d3EQqNB/STD8xRiPIJQ/pu9Bgkw6a4cOVKjpOkWRyWo/HYTiQ
FN/oSWJFj1KBtWBEbvfuQ4vAy6MboPrDHvUG3b6IqMX0RMLzlaFwMaIcSAolWY6m99FoHjcDerQv
d697A7upBgvYlV21jB93qngOpoZt3mqN+ldr/dY21NLQosPgRtkffJdW7XfRow4eXeTBNXBG7Z04
T1jHmNkB0XTwFcNn9V1JhCRI0qm0viJQHNeoeYBV0tGxjPTEqyXD1ps4IKBECcRblvr1rZj10nuO
jgzROoRqUvSwtHiaDyqvM1D26l6VYG8ei54Yc5a6kdaiqjFwEhSx9RE+XfHwRyl699CiXhRM0Csv
T/txxV6pjLEIyvilR0H6hImAs929EjeRZV/T+kC7wykv0Pat+4nJQhWyjHDkKSpacQrI6h1NKKqu
J3cwK3VKMkpD2S6WS3RcGvPrFZtemzWTuHi6cG2fd2p+D17uIAbrdOsub/P7kV6SIvWiHO0tlFil
7pAk5LCldkj47Rmyi1b8QanPkgE7qW4RRq/lEB/CTF8ICgHzapppSNGfiOprBRDBqB/C6g1Bnf6W
FByYtMouDT0z32UF3TRORvXjy6iTh9eqT1Ymz3hSCOqWgV/Rktu6K5JqqY2KdNabbGO1RGl/zeb4
uqMl1Gkt4rojAoNh3CWLXF3LYdTM6pj4+1Pudl2jP/b3X33Ayqz1QsIU2bF3IDU4FZJB8C5+x1cT
bSMzehIuiqNspY1MoEGJMjrINwPFtXfxtFvpHU3LsJ8aKcSgpjG/m7xEdHgUXfu6Aj9ggkLrzUIN
nnIJuSWTUGdUEMfQAvmpaQQBKnnZM9W9MNHZBKGwkJQnBVY8862aj8zqGBsQuE1D66Y3oy58JY+1
YKjkU4RqyF0or3YppUrvPDqsbzNKi4VCta3SJDiUqa260m64NyqqOfGryY4DY7BMOvbyr0jJVlFE
Wb9+JHlNJrHKpvJvJt1vLvdocRtk5lgxqwr6A3n0iO2NTB7akIxj2BNoiAZ1UIz0mSrVOEIo8EyG
bad6cobWoYarmlS3wS7N30TM9RwDpj9OTQO8L7pnKaZC/2G6AMSoKfJqxGTMXqNmSK4dVA4yAWZG
3w2N+Qs4RXU3F6hmSMPnV/3MD31s4qTJfmoMJm+K3RNCrPXnRmFz20RUV+2hTNVI2uHsd65GlbXE
baoRMb7A0JTZewB0t3ttngwpPb2d81fzsoyOHGHCS+ThI6LQQ/gB/e353JuPMJ+lqhzcJWXRv+R2
r96keq7nLT5m9DqHBA8jFRzdXWbZfktGHWQZ3Ih6mFlNT/Y8gv2XVjg0Bv7G+wkkugezleAdkawf
lOhsyrof98mqq/OtnsKb66sHeFatmAxUtiQjc4QoYUrs8vnKN216fwSUzUDz4Z5TreiusK9SJLeS
87ViUnXXBP2qETysXoF50p94IqWclv6wNxxTSDJpBKLSjZLeD8MbTD8THmY9kOdP7raitLuq7/0i
lM+jSPMGSTcpHk9XU+7+0Ey3XQ46JQtLV4kawkF3KTAq4xBnEJWr2bB/gFEgoUSBdMJr7QAtRCBq
MlQaqQ7X5oDagvJwXsoD7/XSwKM9iE5GuMjISz7x51QZxVwAksQwjQG3lHrpA6rytqnhdIBj9Qg0
AhH7lP1SlrNjA1ybD7Qp5S6iET72bfR4IQWbuCMVWV7FdAsJ1kRHMZbPnN5l4SyU2MIlmjeiEsJb
QaJHq5RJMnx9ibpPNXuY1k8qSqlkcNgbq0GQRdGI+6VOFA78kkqF+o1yyxn6fHk2jWCN6kg4PAZk
Sd4QUpt5gXOlDd5bNWn9Snna2cCcdTiu1Pkc9b+DKPIHqRZ0EYWwksYvS5lPwek0QBFqL6qBtu6t
7z3ErKagBFSqBEO8fNxWao8ylQI0A2Xb6AWYBNdqdEPABk3uB3W96RBu3iPoTFw/pfiqWm320pXF
MJLYo8av4HWrQMnpTVA8b6/Jk3jmm5BfjCTpUN+UFMxU1fu8SXQ3GxWojkmIiStULIucAcpyegZ6
X0lddix5ZRUj2W3QbW24sSb1EEdDZTEyFScd1V6sx96z7u3cvNv5iNh+ypqYtKbTaHpkRU92jCMZ
NCrVTitETG7v4qgURMxheIECV8+hrP7lYcGcMEGfR/Grs28KedHihaatSAbcDsgo4atSXdkk16ZM
8Tcy1SUaWhNSbKbAsjBOlWqh4keWEx90LZ1JfUITfcD/8ygMbGoovDhQ3gbUezizQXsVgdjVHdg6
SXfgmc8480O8/WcmwF76qjTa4Fkb/vspbd/mcFGLzZC2hlFdZShqlDdsNLp3j3I4fUmAOgcdJdVN
G1o0dcHZVeRUk0ypAPem8gSlkUHd3zUzaAkREW/2ZFd1Qc9ORh6AjuDpkuAOGheFY/vpstIhnNof
R574QljJqWeGN5iYyzR4IZ5K7c9gwCfT4OE8nNYxvCqAU2grk97t3SIQAqvoA4AYbh3x+YEFrNx5
u/HO8OpZFVQB49EZOOIzQIw/n6HOoUvpIGto67YemDbYHGvkGFZqhY5pR3bkRu7Nu3mdTw0LG5iB
ByaLwhmV3U4aF4CDXTqGI3EMyjzY1Dge84qF+purzElu2nendNpJO1Go8YCko09X+EiPOqPJ0KUQ
k4fguYWEuYO4/phitVvU2cZLNk2hN3RVm8KbXuUCbXLV2fL0g1G42buTai9VDtEHJunmbLoMPQIY
gIYHzo9mRT7gmt7G7zj+EEWxCxfAz4E9vrs8cSJLAquF1PtE3AjNei1Uv3B5leO9gXW/g8ca4Lpf
L3X4TMhrklN5UbYHmCWshvuahCmSm5nfbiAjfAlgYfonvswjGJUByXiG4X2Rb0pe78CvJP59M/iK
/LsTB631p47XxJPtbhpaf9xLi5259ZVaXyOntb4qW1t8rb/+1FXnr//Aozjrdvo4rc3gr7Cukb0l
8DVmQnqmfSVl6yf2er3eJtvOT+d/3fovtLbUpbG68TrbMtmceLyN7PVf7ZIgs6Tpdb29VpY2xXou
t9eXX3jrK1PNiuzrVbKpbs/jxDbWEHmcAf0VB6gVBmDegMSCs2L0hF7DLQf8H9wXiR9O6oAKZxNp
yUYCLgTYnKgLwswe+oWtOdQjsWDqo5YeTatVNE389+z2d0OmHdbBajC/r81DPun26rQCKkAHT5NJ
NEkBxcZL1OYAxM7jZem9/fYCj9u9A1ot7D7A+9glG1oyyxflQnWhH4DxpN7EAzEzymgHiAqj1zli
wLO6TUIvbdPN0LgjYQFMUZCAOjReSWJ1X6CyvPvivqiRj0//kItdpu4umVBTdZ7aFH5waZADTIkv
/rIxLh4qQZ9xit7IhNSRS7us1N6U3gaNW0v24Qn6Nx5RN8eFk2+BgrFgLYFb+jRx0QSJ388QxvsS
tyPz1Rkl6sBlGpNsU6wEiklg6CI/9AwP3Nya3uDnYCJt+yPwHAUVc32LQXfjwJgPJq8J9tgrgrcL
Vm4GxX0WbZLFyOtdjetH/1xAMcN1shieYYaQq9OX3dVYv4+gcZIvcztcauvhsgeQk7CGwDNQt8a+
ndyO2BvvNdGXAt6P5+I2RCzP3DSAQfqZQk8vcGpnIELsc9OdsY4WyULa6sshhioNot/hEgVVGw6L
CTZv5KHTAo1DPmaL3m983LrDcJN5xFHmN2DShVtOcjAiDy9bPy4pqGdC48n6fSjQ91t/As73/W2b
/ZAeIOKY//Ay+S1gr8D+eSFaP+blPt3me/bQ3gg+aXMYrRqYjyLMbayIZxirbG/wdAZe29wIUuWH
gBpvxUC9Tyq3wExQwtglbGhBLLN0qI03jAuJWGgy/15NwLfIDFIqbHh3L6Xn39O3zwJsJQ6wJ8YG
/wV5wy9Bbtx5T8R732OOxFQobHFcUBTYtJstzBGGh+dVHgtWE2QLK3fgBCLkTbDP/vdVuRTKdsWn
M7Ag8vThideGVEfJJjcX9T3fKtdiWIpTw2+ay9R9lafR5D01AuQvbDEICS6N0bv0uCFzcoKr2h9u
hhBRFe4I4WRuEamdi4j9itvFnVqJNEA+RzYApkq85a6tCOFDz8r3SCASigcWs8ovzxPpOP6MfviB
i0EMSZAXL7xMckBkkEg1i1wt4B8Bz0Z3zA1t3D+7GF9AMXoQJXwjkJzR6n14zIutPu087rbbT6m1
xyuhDdnaIYPIXf7MKJFpnZoObJ2JYM6qHhIIK9NBfWLOO6hQDcJwGq0p1r00YO8m1t2uHVFW/jEr
fqPVG7ni3wYiqqWz8SAofS5nKBIxrLfPq3I0zsZZQCK04+iY7diL7tJNssp2ZUDerb92BGkPdP1c
nn7k1VEFAtUhbjc7JyzV09dWBjxa3Ylmof/2qMkL53alELsvpkjkTvFVuDAj4BkIv5Uj4vqfC7XJ
hUEArn15Ici84oLEJfG1L/fIeSz5LKH6DDownvwi2Uf0UUKWxVwgPbBJ5uQH5kNBI2JpFcsqnhor
H0Fr/r9nyefZgSNWTNnGDWdhFe+jjIVY9IZuucFn5k1iHc58Ybap2sp4HDEy0RDgcBQ1sLLPO2BA
jwktcHiKLvw/qgtbjNwHsyVzwCdauxLDJ8wmRR7pQArB2eIRE4XhLw4oBrFYcyEbBURdeCQmGmRq
AGS8MuZgvJcJxv+HJ4wvhxR/IIv6eXlJBnK87Meb53gD0nK8C/rxKrc2MGXFX8JIf37w67RbBsuA
DPZ4GbjvcbBLxgG/+HZT290FuRO4gcuTEc+AhRzvdkEy5pH44rQ8zTcH0ayT6z7G89ja8YnK5VPB
3eKQWILdLhpvYFtHY7e0dhx4GeyCYCf7NCBbiyNOeF40i5a44j/nwaBwP9hSWgH/OBnn6TlVaQUY
oh3RfP54j8c7l4vgZdrD6/8uQZw2cjZMkSDwgk0Q5NY4uFw20XgV0MjA5Q0cg+MmDhe5We52y58f
XliKywp2NN6NrWDpzvnnin/Lubig4DIWTeFzxOKnq2C8WY2Ds8dRV95KnIT0tSVOHXwOwztFL4sv
XvC4W0xX0eMAn7gGsXCKJRRJNx4JQykWTTCSDgoJPCdGxFL0as/XBWvBLw54GWMdLG4uN3V8uQBA
wJZdQpvXJYcfSBbYDA9vucNii9lnwfsaY1DF9XJ/eIsws8vTcrk8iTPRm9xUzjjnVX5TiOqzmKd2
IG4pi/dmQ7UiWi3afuc6xLglPud8Wszzoqe6fMBnM4chxuKAycdFQGX3Y/4ZlnxKLPypjXSQFbsl
5i12saGWYYM6twkm2eG4GH8DERn3jjFGRWJcj/dANW0wtmPkAcVr34i/W2C2+U+ia9yMzyuuHMiu
K5oT0ykcEk7/0w/txDOtCCq/hlEd2YmVcDLTESYfUWnrfGjtp9Vb7IvGurW6jQ+rlTae8fs25i/y
pOOzJh6tdOvAK4k1W/EcRtxaaRxNfC7wzhyWF7DXKwBH44Mz82jsajM2rfPD5o0HVuXx+PuwOq+8
y6YZX4gBseA8LSJafLE/5mOctHXF+8g+O+dV4mEB/bGHrSRnwLvHPTN5ZK82yHNwMSv+yqwLI+LJ
iIjGFwZCsOl5G90nnuAp8dxl4zHLSjHvuXRGB/2HFQjtTfQDFJ2RttyxaNPbomfEDKPjUptJVbg7
DMFu9/DeLOkbccSNeAePEieIGTAXjyy+z98AdNbipdTOMUWM+Pf4eeIUvMiZ+Aid4tMakuCWZF2o
0udf6AXeqaw2m81FrHPcPip382YxQ3c74V4KQ0PFDn5CdZxGAA3JiGMUxrvlfS1MYEDj2IkIz5i3
FFvalziiKQ9aVnAsLoNrSRxeZXJ5fPRjspK18ERTm4/thOmk2ua/q5b93Zvn8UvE53jvhGPgOuCL
3C1hYcRVBu+pmAG9jxUQ7yw98WzmbVhU3c973kzfS77fXJjXvpj3/y5DNIV2qHg3YmozYZbC/KVL
PpSsxbk4OWUnaSSH4mPcCVY3bhNNmn/sB49FT8HgZPZwk5hCH5uKkMLnDeJ+A08V17nJKXF/2eB7
Aw0SzbSEO0lbaMZ9T9vFV38i+8XE5mOiO4QzLi7D3n2aLh/EU8aK/hPdGIgm5B6tFdOMM2xid7OR
rM3u6TNueP7/o8ZLIBpYK+HNMYDw/HYcNbXfWP8A51XcFlrx9hMshbAHfBTHRUhx0EoAHeK0AnbB
wTk8ex7eI4ZZ4ohGl3TZmzOOY5eWht+0n8/3HxfoX8vEsjfdGPamQZ1EHEx88YEduDdaTutD2/je
bHhpK14yFzDXaNx/LJ3XctvIFkW/CFXI4VVEIphJSZT0wlIycs74+ruguTWusUfWUCSA7j5h73X4
wvpaEUHhEszutFG888MnSHk6/8aba0wScz9f8W/SDnz6FTa5x3+wCPiHzs/u97p+nPWM4+BZL9X/
X9E6ntcvcnXg6hENX3mz11VwQuTJqvxvDUMkWY/SdaOlt3D++1BoEa64J1kqV1bI31+uH1/Y4H9k
rZncNMtZQ4fohDJl0yGhIwTaXH+RRv/q2zWc+j2v2xXqJ/fcvnv3dRM7xxuP7+AT8xbWq0TYywrk
FxEwW2W4nTb3+7q/gjHePOzf318BsgpnJzsO2cnm12L7PE+8RZUDT96ypfGq3rrZZrvzfa95x3XH
HhBgpfveHd1wD0D9ev22Nh6VL/QL07VxzspBPHnf63tdr+kqffk981apkrMJqpzVvEeivs15z+uM
T3ck2/yV5OlP9zt00Tu/80mMjeQtl7t88mhmbTx23PsdmeOeexZu+e2ZTbfwPcOxNlNw5gKsbyjd
x2jP9D3aiy3vhhuDXhm17SqRN3/Cg0lPd4bxiVAXZar4rqC/QzdPt/UHGdkX32j+oBf507Y0O3Ur
vocHlSMYzvcZuQ+CVv3M19GXFehu1Hf9B8k2Mnx0G8mXeEZ0T7yrb+V3+gGrLm/9ecpV/oGn5Csr
6wKhx7O578JV3o218AcJ4LLK74RPcdX1tyPF7/VN8+cFMPeT9JG/gWwz5c0CK2fejBDLp1XBpZKU
AzZEq8sQ19CWUAEgQURiARaectzDCQGVY3OgxM9wCBSJ1fqrwpDBIY4REx06jqGbfkpeVzGdeJpP
NIuflY/kn447ldLlm3aJXqN/PQqOe3LPvtDwvWP7/X+KhCAKEhXCXbLRP3hMTGv9j8xCj51f5EG4
Zq9GuKq5tCPXyHwGAnnKbiRrjEIZP6r3Px5Bx6ZPLx1ROK38VTANp3XzeEcYhiISbRifFqzNxO6Y
fyAMXtvrsCyaDcZoClQf84f+a9JGovy4astBlxwe7/B6tuEhubfv0Z1b/Pihm3+WPlC91W/Ja8Ms
OoZxAfq1e8lG15mgn8D0BgqMK40RkcBJ3KAxWGY7JviBcvhjoeFm7k3/xEXsKAVkGMNtGesnqdG/
hnrqB5DycUOtnluI+mtEF9NsIJlWkoMkXIA0TPkNyPDI9F+YX6veiqcAkZPazJ80uZSxZJakobgp
DiGhmBFjprMrV+olGgFVNNm+7aCZg97p6ugyZ4hdseRVo3nWUi5urssuoi7kEv8p6lA5ooBGcxh/
IIuglADpB7kVEB3qS+yWqO/g60jShkwVHeJ/f0sau15r9lI2EWnTkZPjMF5sKH8VslU+AAp/aQPu
7NHZKPRQVa52cFrIt+I9e2+GDc7KdmGODdXOzwg1+D/Ie/SRB/w+q+UT8gAjD00cTRS0QH7/+f9y
Cg3ETcQ98YbxFTGTSJB4rs32dS6nDqEBDAYi7wgBFVpkKqENjySyTTTl62RUaS1UogLh2SfAxESN
NRv74EeFJZaeGJMKWOR4EMoAONeFU9T4QopI+wJPuLhiMfgfqJ/zEFXdSgRgMpVV2XR1km++Nv3I
FFhv+q84raQCfum/UAmwiOORRpqxysZTtEGruXuFNXGg35B1oOrCeeBJXuPQN91om8xHL+VHfru1
gvpZdtu9EijB/Fbuk0+0cehqzdse3m37pt7Um/Wh30S0/OKb/Baes2NyrY7VNdq1gMnBVccQ4f5V
r9kneuaLdRA+YiunQCzRt5zmar9gquGMBxIKdgmZGlKJ9e3VnASo6ZvVeyO/V18oXrqviUoOHNoT
Xf8f7gHNmPFTdTDqXwHf4oxp/wTtJ+FeASr7NL4ZoUqd8QzehIKD5tCYs9FS30eUilfUlJQssfDz
jBWncXoaPRU7LQf+4xndrzP5vRf6ZNYHdPIlV5+A4euBXLfwjUvz2hK4vkqeRiGlfOH90gqdcnSC
Tx1stdhFzn9r1lJkzSjMNV+xONMEwj+qYmu8hZDgSXQqQEWx5cA7iRQKRwpOKxwvys7YccuEL14W
nz0KPg0ruVBTAuPteNK6WaHTxHuEHeoLlW90q3nnvEoZjJ6OC6miDkso97F+madGVJ/W8kTK/yEc
k1Ovb56hJ73gkDd5tiigNze++yCeH1RDuSTYoY6oE/c6KLK1zjviX4Y2D+7UpeE5f2APQE1IH6m6
R19szsKLQRSi7FTiycxBJMxbpvSXX3I/P/4hUugheYYfXwZ656tbQ/+JV45CfmFW1mdDIwO9F7JP
wKQrGQCsAJ4K5pf/ct4Vd/N5wJU23VA1NacaZpG+aZ5ZeWAgVhsyPuU288MdFNsXa7d0q/KfD00w
+yty/jHp4Gv4qnblm36KrmuJaH7CRuJ1TutS2DnGcOMw6R/SQNpDgoIPTGMdU/qP+mJ8LYivVwvJ
+vAlFL7aqx4wD/oPGZKh8AL/vB4DREIcyVwCQEcLnsNzt6JMkItB9OG+osKF+ITD6cPw22uEwP7Y
U57Kbkh8P9I/Xzh4MhSbXzJWoxu9OQ9gX/M13bHm7esLlfZ7fQmRrX7KmM5fYXDsmhNj4WCVefEu
3E17VgMzfXnOKECSSa3FSmOtMFFjppN6ja/zq4afztc9mqN0bSK2QItUvH2hCkoCFQYpFfWKWmpx
k74o+HvSs7oZmdHHUC2/OcPp2QFGJt/siDPXbk+4a4/CGx8z9btTSjUB74TDEGZHf/os7dLFuMFe
sARgFcmDCd0/zG1HeIwOvD6Qu19UilgPis6MFKaRBSCaCjlNA786xwae5PYYvUv4//6mzvJZeHNY
TsqPlKLpY60B29lZxV4ZsRDfGK28iZwkyLzeV7Z4y331Yt1yBuyOR7bE5pQG9e9fvbqEPrzqivMD
UwNh/2nfCciAm810SiaOImHxJNvgwqzVWWCAuwpon3EkpaSkK1P3AuWBIvxSuR19rI5OmvzBHGub
fX6P3x9wHDmIdRRRtzuhp1MSMc+cc6viLzqFlIbHFzZzOE0HKIXQB1+zd+mZmZu25SD88iBk7iuQ
hsNuAWbINkDzIfXL4KFCp3gE6j86zpOrnHCnqhfFYqjTE80DzOV4e2w2m1VfGH5wKLKNTTuiHdDp
7sJyshx6xP01xotHp5GRPjRKTuNF2I0B9qCWdqJnuJTTA/Ibqs88W874ytFWQ0/bSC7szM8VtQNc
0WND/F0DfeJczdMujAw8UdngznJkhw6ka4XapOKqQfpKKyP9lP8JyIJ9w1d8YCy0dA/FbgikYFhD
kdGlFO09znHASBZLO8GxAYiCYBmmGNozubCZqF0bLs09zn5xz+7A8aV9Mc/doPz4Fy0QhF3QNRv3
lbthriSd4QwI/lbdiBdYVisxjVAN5wFSmGJ163BhegQEtDr/1NGg3XIMf65UORAKOUVwxLEnrGQk
iHFbhsF/DyHq2E3+2tOTfzOD5lwG9MM43P6U9V/hhWWs0RNam5N1gEDclfYPHmjtNF8eL7Cy/8lB
9rw2HMHCf6gIN0kr+H6oLlSUTsiryTH0k3ma30Q2p8LHY0iPtKfExJgXGlP6vAIJkh9pP3+04ibh
KVgtT2wB6q8BkRv0BR+tcZBX2NI+9GkFEZvR2Mk2Ko8hgWDJbOmn1bitUfs418FM1u1Da6NfqLzp
wSPoveZU3NjZe1B+3Sn2PzS32YZwpB6B4uIZ8Hh2eM5auoqgNlZOyxYO2ivz+8hdtogXt/wFA7Lg
BuDC/E0PzS7btd8hOSIp1H4+VWT1f3eUHXKrxLyhzTrnvhedmqfsD7U0fqxbI45BYqbDumBKThG6
clsmku9oglDkQ+Xl8fPBF9n9xaScR3GIMysOiptCcRxuEPSE56q1CfC6HyodLv5cf6IdXLm89AgN
1V87GdpX/IFHCcaXQhl/8WHDuOE1erYgEMwBlGt6cdveGdzppDFScqQTjc3EV77WE87FZsZoKmc+
sDPRQw456ui8Wd8WwRFNwQUe3IZxwo55bMH6MbyZgfCophmxSpf2mU/ePWvx0/iJD4ffK5QDaHB5
4qHcWDZwYPOleTNO8bGD5EVDgKVXXotnGgJ+Tw+mYIFm56r1iavNVVRhMgSTK9oeuacTlDb9s4vt
RwAm7Vp+YnZHZ81+AQPB+OaPrUy3kxj18Rp9Vzftq+bwy49yoHraWwmVpDmrzVF6JtIk3pTJZzjN
UEm3LdCQ6kxek9FjCy9rj5D+DdsM8SRMsnoFKMqf5j8uAs+twAaHShys0bn4Ia7mrf3mPBTzSaR2
x4PAyfMDNFGkrc9zJHxzsLavw55Cl1e/kGSxn0GherS4+MYD0mVLJYZY7lZ2cAEVspdwuN+bcqsw
2sEfziOqbBBwJMDRKb70DKwbXABOrHe2DOLqbev2bvis3yQPkup5hStiokEUTaJX3RSfmKU/WO7C
sPLi2fqOmMze0Emn80gjg8GknnYq2PXXzh7YXExLQAlXo3IMaRXuKRgoGsucwnmwrucpeOxZ1Xw7
0U0Luo9p5690dKW39hWVeXQm0GghX6FvcAyf+bIlDbjJT1ktObXAMKBcA9GCjah9QYZ/JZwZKX5j
EfDFV9SdKokHq7P9x2uy0SIMY31iI/jqJ4hR3U1dZeAElcQ2cBupLZYBCcHMwUozPianYZU8nthh
YqJczV+/L6K1TrdSdpqbde9uyo5tFp30ZrKZ4c3hmF7bIzOiOa6oLjA6mZZ/T28oBrBYsI2QSB3Y
zhYf0oxXnXqPn8hBumZtJ+xk+Yc4Olja5ZfleWEnt4d9eiwhMnK5q6dQpJnFaXcdWKijh4Glq/5G
Kr2kCBPIqrpnJCbBsMP7wrawXird7t182+/RRdmtq10rMJym29C6YmDRr3QnTu1Oy3P0DgIoRm/A
ocSZSialz1637COJDVQHiCPcja8VonnomKNAk0L9JeciQ2fYPNNHB4/7119mWKDRTaMtzTlHmOpx
FcfMV4Mx6L5D+I4M+mUhS2AmYF9lIgKi9Lg+Qvm1XZcFfH6ibRRi5BIsF+oG9aFf3bt7+VN9Bc63
UotZY0y1ZVS5k76iij1iO7jCaQFSs5697D47smDmNRBSPBJnHpyczmbBWWfAAoILeEx+tLfo+cE4
5+E9RP8GGuDI8FIymfQaXueVG8JjN8J2HK+EbZCD0sDYDRAgSqARxKVXhVhNtxVPP/Wuydr8UehY
Us1mi1obiemFM5Mh1RcmZdCyLI+4NYrnHP8MRwp33KOze8DjiISNwmnsjC8PEG1Y0d+A6a1RMexM
DjV5he8Jb6rTexUWUhYhnjrGPqzPG6Y8zgU2dVK0UvA1LGFbOND75N/6fmjeYmFeQUQiUfpfIv4I
RtwYhoGOfFO+oD8oQH4Fqc+YVQLL2R1nB1XDdXiG6SRoTvMjv5B3fRDSs/bvFhJ3OIUMfKTMzXjU
zep70mjhJm7BtUXq4uFmIBOZiIBZEif5ZYRpwxuQ4A95JWNX3eRHfIXNNMBJQof950xkMAJ3evVg
1A7zu8drfTHu/UsYsP/hkuSDUcmjsCJuB5/ZltOGeUTspNQ0UFuAvDR2JBwGBUG+Z5aYs4Dl2LiC
4yNkwbLNA7qmdhNHEUqviqCLIP4QhsxPXSuC5QtwuZv8myPWab6ouYg/lPD09zSYD9QCWKVkSUSV
YA5YmdGpuSPtR8HHXcBdwMbSvo5YlxCAKmvkoGCJEV8XWJPjC57ucNM97PpljYmHk+GzPZpOJTvK
jk0x/ahNhzALq+Fh4L3AJnsiNWCjJZaOPbL99g0HxRYp+xZAs528rl7eE+UuqqBXEk4oJO0lhDix
HmMWlYALqNnSkZ7HA1CSPykDMM9rsVMOwksFf+wt45HrcGjHwX+x+yo/oWduvVGYyQsHBs60ji1n
kXSn/qMFEkqt74gh8MwRQmlhr++1QxdkhL5rMRXfoU3b34mfG8HRPFpkSEW4SsZwrhC+NWf5c9my
cE0QjTV0ByJfAmfhPpyG7Yy2DJrrsffiwFprqMb1L5JZn52Rc3uq1/x43ZhuPBQrg4U6+mZ2l0C6
aAgKSu8v6fg/iJQJV5B21/0PEX/3bBF0pH7sW29Ed9pKSUSz5WYnqpktyeoDS+C0aeH0ULeKEZ+Q
t/OLS8jPY8m+8Gyth+GlBGwcQzpU/OR9RqxYApRrzsO5vzK7DeVEhBf2pa72LfFSfgCbR8FBf8ed
icWTOudC2R8lsenwCAETP/I+6legSQ2S4ielsUN6g+itqQxi1n7pbLfbRzDvyswzSKIxLRUPW6XW
oHjpc7p/rGJ70ue9uG1mhpM7q+kQcfUKDI0nQrZw13/qzZOcO9QZZzioUeTB0jmvA096rsAjWGde
sPvkF4UbPF4TJnoPcH0CSnYizwwfmx/KGsCTxc2lTNv+Tn+gwHGl6tnIwcsPBMxW7GKSQnVO/TNe
h7bP/5ZvjG3yh3idYXNKjvFTw4xhPFu0mc4qe/pZI+1uVkuxDsevBW1IrdIcN+EvgnfhMyNI2WHL
Xsm8K1KV1CT7YfvDCMT2F73nR7BefKpor2zHneCOQYQsK4KQxY6/RpVUM8bjmn9wcfvP8soYngP3
0+KJkF95GJh0R9Mtu6edTW2f6nH6wunA80+bcpdfqRaAYHxrbuRM4i/aHXfay/8aVMsI1tIrFKUe
+wrEDZgCR/1XT1dS4l8hgtLTaTjBKo2pXLUu7ZUdrUqSPDpGzzVm9Wf6EmshR1n1BAFu6upn3dG/
ZVSqf1gqQhxIwpxsNAmbO+VjiQk6ay06+tStp/BZPSmU+P8Jl+lfS3oQomyiIAkurDrDN94O2+HE
/tQvnvUl7XhszXJfc2ZS+DxBAv6lfszTiNGu2w1fwEt26S47W9/KG2+AE64jpE6pBKfdTlfizh2T
hhCWFaA5ZZlhyBnb/VA72lCm27qXZDef+GmP4dF4Y9EyqJGqO4r/+KpVIiCvOHeEscThr1SHhtfs
QsuOWqKjSF8shtYvR/SLvp7+Mpdink6ZrkKUfXzoDRKvoSBLUK3PrxZH7MieX9DSKIbmPsjUhkkU
ZZWjQnhIdqqNDM7tGdv9oNo2dF9zOFVXRFCZaoCrMlDJG0UyemH2UYty5AkdQ4UfcoMdNF++lDJZ
HDEU7tnCeLleNh4+YnJdVEcvKibJi8MK32XUbjsUZfEkbGW9Ho+SWuYMfxPFnZbAbBjEicqTpKMX
Ntrn0TCRMdcx9Q0z/pS68aA3dGuY8gHlWpkulaww/8IszqZWI6BYmuIqLLgDxpzoAq/LU1PLmqdm
5l7qFKYZWMlnNhRg8epH5ov9WU/ZbyPRqje6VlaO0SUNYzYZ8faIwNI9eEDyGlJttHCzGxV4oNER
yWWFiQie6L3jwBIrW8rxhmijZrhiqjrjJKALGES0UqKdZN1ViubdQwMKrMa8oCDOjvioGOiTNY5R
1I3NdDLFPKhZXe4ZvgIWMSUgavG8CyV1XP4jz/GBGf+i9EGqF82x8yjYEpXwu1BlW80pvsuD3jj1
aA1O+YhEt55DAmMMe9yF8eEIeT376mTAHaxaxas03OSjMJoM/xMfviiiGJka3cuySXyVLSuQR7nz
RaVnhqooe2pjZf+sHFF4VUAgmoVgkuUXZWnkXa/1TP4dMEfISRMw4C620xZm0IQjQ9Fk/aZ2FMVG
whBhEqPAKGvhlpLfh6ycIi2Hm6rNipdgsgLO0TW7trJQR2RMYNAtcBIMFd9UmTytgKc5ohSvZVPk
TAlFJCNjvJfQxIe5pe/ci4BgKtggg7CXKRplFSBPQ1HP+xjeTtm9MVnvnGvEa2bFSHgLSf4wD8uT
BQhRnG0TST+AV4nsWXOzfDqn00LMYTzGj640bdOP5k2zXCr6+eFLbZw64niTerHlVJds9Xg9WwxY
nbVPs7sZCFbDDaZPd/pVa+fR3oXoH/PMqJ206suUek0I70T0VJpMiZsu+5pX4g7OBSCs6bWmfAIF
IsMkiAhAdiuQC9Ue86iXD6GfaJFvMJR1xKcDou+9eBnYT8bpx0h2vbqNxoOZIxGP3SRVaPHgLSmC
8CThzQmxQlbuv1L1U2bWj5pXDucROI+6qJteO/Ho7PIRQQXAjZFRj7PbEEjN4PWmzJv9W28EUwx9
bd0Fff5tUMDKNLvjKB2dDGC6xDpAg9cJmyr1+uXbItjraFG14tXHmqvGbvNSjRRAvElmushL/+j8
RT9X2A74rj4/ZJUr4qnX5z08mQbITm9LUXkYeJ0iZfpQ5AgGH7zWvHSZvDKsmSgN1Ltz8sdLv0/P
+VTb9XbR8xP4JZGQmJBdo9ghPfbMId13hhBEcRQsi8I4AIZIn9oCfX3fOHGMmDGOXLlnpIskuuog
uDybXhKYxkfVrBfEMQYC1ekgJuSobb9PdPqFTOyymI5LwcJsnQy9J29pDndRY22qGlW6JO7ShAG8
Vy1cbLXbqgD5GGcPTVukZ97EmyVSPaEevSLEtLLSQU23VCbM5ajFBN2Z495pWwaHcLQbvS+Ikmfu
GHqqLjdtswyhq89QVJnYlCgxHjwVQ+pgRw0on4LhI9NBwMHNJpaaBe796biyi8PNZyVvee4BE3bV
MWMCaDEWTzA2Kbfqr60KaoURR7QWbWfes8QxO6cQuFMiHPZikx22GtzsKtrNsaZUVLbPRr0xpdpN
3w3cmEj5dZqCuuY8dCqwVLoBKHEvp/6UWglh2rTPp2g3eUpXM994DWipovapKzOpTGIIbidlXt73
uM1UL6VxrESBSSfhzr9q8QHPVDjkwzG2xfSk5pfUjcaTCmhAZjOPJzCBzJPOVIhYmnXSZOOIX4iP
1H0PPLlWfbBmBiWLTPxrrG2ZKpuQ+AWH8lDvEqKOPKOSKbLY+1OX0TDTpvUq5vSqRi21rZyq1Tmy
CJkDxt7/i7SHW6mzXzH6dphoJTGjuLR4rV/BE7GfraT2V/4wsAQ4BJtjvw3ynzpkpuza3pcOeA3l
7DAUtoI2ooEf1EBF2FRNte0EBqwOKODF2O8jAR77YZB8TfpgTUsYeu38/VGfRIjBICuaPvLStypc
GARsuHUyeXmTUJNT/EYut0uub7OiChKn7zqnS5Dd0npNra0cM/Hc2JRdg13Z8mNC0izapra5Gz4E
+ZDJWyyCryrz6ev3aq62pVkEdVHv6vBj7iuvjqYDI2UxFO8lmQxhjpm8tr11knFvfkMt3w1NycTu
xRapl9G7fho1pEVQeGQXRxeEJSoXlrGfd5HO6A/au/CrIG4EU4mhDmy8vCmcnt5YfJu8ODJ9XTO2
D2JM9rb0vfvoObCsjyoOVAMZkKERlNwxZDrhoIPvCBrjWNP5jGKvFRevLi7Qv+igyhucvUx6Zl9C
0NCGdl2+hfNkS+Xsqpn2NA+olzWJBxHiaXfVqe6nm8fArC52y+4wYQ9PpyPfmMy+QV3/xcp+RJEi
UkkZKIdk2DVOWVyU7CzN3Skv2d1j3E4oOnkZuj3zazacUrqy+r016Zo8zk0tXpZxW0xf1mtokbxc
SsMr2F7DdPJCgwpbcSmxikVYrnNl3Cogt+pnxcQaUywBHW74awqOQcQWBin408xQwHNX/xOpKOgM
xNR53tS9Uk6OWGWOTO1C3qTgKwANZO9AhDalHb+tJ7BV50F7KsMpSKJ8nw/0kSeiUkrV07GsfAN6
zEK1S8UHldHvh/RyYeHkdm7LJdqX6Gk4LPqxPpl3tfKbLnVztXcLkRJUwXgzxhSToI0LE0jvPRlI
6o5iEVSezPVd2ErzFv9PGgb5qa3TbVz5YkeR6sY19XnCcxhUZ206yFl6ahvInfriLBmD1HTjektd
2CQlM7j6xdcF1Zcyy4+o+KIzKMfcZkImzIMng/LnY7tRHFZ8WJlPDcUlhDocQYkSOoogImvRbepv
tYVfUNxURbxLWmEXx5abJSAaEpWNYDomaUzLRTqxBFc360wbw4SLhqu5ptacM/NOdwnQGcnWJEWg
Uj9QgT81aXxso3a/jCS0/a0fCPjHo6nThdskJKlJ81qqWH26xy5U6s3UvHaL026JardZZvjmEjlq
chXxrC+fbKMHCcmtthw0TgDhZTqO4bmVifrN6wI5LdQyp4nojbdJAHatMO2hLp1IHh1rMBwRRHRT
fpld6zbcHbbRyMCCGCqbJr4RaasxjkzYFGO6Xdi8otBVtd/UnA5LA1mgPdQPL5P8llnIgzcrpI3h
Y9t3l6FgMN2GoH/fWQRxublXjYNQ0K/Xl02k3+rowyiRG1CcqX/EqThGK1pcOxRWu29Ui8TiJNVX
AcN5M6uX0WpvXS0/Vwh8+t3E0HqdMlA1xgy6zvZSWu1FDUhdV+yLNt5bdqHeJ5JG2vdycZCLi175
MYVqPUsc6XcEsNPC1NF3ZRY5OskEJLrRMbEbhkzDKpVtpeza8ZyY8t7KmFXZeEKaO1YU21KSeHU8
3SInFqpdnXU7cVVCAUXNZq8kL1SAhVRz0JGb+cRAzARuG++RnIwKj+xb+0CN9ZE2etBsSv3Bzy7c
jjCRGD6uKLwrX/UAgLGUzz0KtqUegjkbrjWurslNa2kft8IhpF8zBBSQoJbUieyYIlYp3NNCPRMZ
PtyabFGFKCxZkU+K0vOMtmF6qlJ7WpKNNPoc77Y1zTYzCwZOpJ457QmOz7D2ywRvUFFsDWzD0wjD
Z3RSJCAuTKzBztN3FnXzkfLzzPsIL8XKkmAIccvlr7nSnFiUlXxOiSg68v+fx8KDgX2616N9ZW3k
QvTChJNVxsM6lG6e9M7kTSYdjIbRYqSLeom4JtqakxWEhicwH2uOQFo8Fls4zGCl/QFx3vw2t29h
8mJQM3SHjvsbiZv3OmG+4L7eWw30InvIledHKFEMmJ/LMWF2e3NbFtPWDd0Rqu6iSqB0fDAxtiKz
kT7YjvyEgbup0DgKG1nNZ2FijgaYKqgbZ6m+uvw4JRDGJJCImcK4WGnPxnioKUGxFZLtpS7bz9ZI
c1Y4pfdZDRT9EVRCxJzgbCeOyY4kOqc9AAH3MfzWMtJTDRY8aIhTkXz37U6VP9MOJFBrbLNNYg2X
qcO0TEHTCN0eBuE8/VoN7YFc31u5TC+u25hqfDBHqse4gym/kCneNcRQ/cnKvsJb5smIuIYH2uG+
9fu29C0J+dRLVjZbWdnKZbgLh50GgqgdWPrZbrBoTnZ0er7EcC/D/YzAAGxEmdVk0j+YWiJJMvBp
sc2cr5W5Iy6DU+CoJjaMLASeWuHi9HdnDkxx1l25E1y1Tr0oKFJla87qNjQbW0deV4XWNmo/NIWK
XUPHsr2lIXbhSfMi+E4SmZuqOT2M7YSYVnpto85tRtzE7K3KfjSLXSKXO63X9yHL2JJrb2inU1Wq
53HUL43XNC3HATTubrY3prIRhHts+hBcu8exWRAu5t6iPBc450u93kWyEFQ5mpA+C8SRopKcbHXX
MBt3WNDTlQBGW2NXxcqeBAV+Gtgru2nHi6XgRLR7CwmvPO0riuVW/SJXFU99RwB/69IeqSC1VFuJ
hGdNFZ201p06W07lFJ9n6UvtFDZ761KehWa6iLZWS+esRPrOj1xxfk4dMSee/tXSs2xG29RelgiL
pP4pgD9Vh6OihufEaeffEOQGJT5kwL9L5UZPMhwjrqxOOHu2KIOlbiwfiUlo8LxKRRcoDSvXaEh4
mby0UUNw/E+hQKEP6R7GLkqkQ+ZNH7JgzyK7KuSEicoSchJkpK1dwQgToHitj4FACLVBhog7bpM5
heUsE3A6sJIWs0RgImY8VHHOctFPjyo8Lc3gS8iTCpmu/UzXMMGExuBRruhFJVnKmHecN7AoDdkz
Gm4TOIdkl0H3XQbI7yQL5shFaebd4CkTyq7UbVHyOf2KlxaPuvE9zoCwBMNbrJnNOPe6WHdNoBQp
MACScWZls20CF+tbPRjjaD8cWkndV418qFmOVrlRp8zNFFezRN9SGZ3wgChtUPij2lfo7vJg5D2d
o4UmG6xTRbUj8+EWw3wdiUs0Jdk2qXqE7qAM+Nm75SIxYEu4PCwkKg90THLntQreX6pJXeElCpb4
KPRCTcUmi/KV8m7D3qjjBM3vGwuFNfFbQ+s27J0qJO9/Gp8X9TIQy7kiAX99GrLtzOTt9WIVSwOu
O9D0GNYkJyXCkFNuBTEbKrWYp9IlgL616HK4R2qtIIcS0oYQ3KJO9SlEw1bR8lNhKsdWTY7zHjbn
oUJtO5mFXfbTrtWmYDhmteEvSegHQcEaFI2H05JR0nkf8AI+co+yoycuIbNugX+bot/qhi/I2dYk
wgQ2p/oM6M3p+D7ee8rEYV5BkLQjY3ZA3FfSXnpoh0rVj51ugoMjzOLSt1l9Ic6/TFC1qBmo2alR
spMov4RuSqdYg3s+VpEt2vWzrmq+AYaijjx9cefc5Si1NNkuLHNXV0x7iO3PDscgYqQH6ot19y0I
bx5ufK4wTY22YZW7bjB38tjs5Vx2dRWoLQUtSTnWIQNjpfykyPlJq187vFKMCbzSaT/XAPjCy9w3
LyES3tEotungRbo7NgcTFo9dzQk0HmLcPiAqlGjNZda5Rk6kc0BnQN+46ZYBP6q9JBI8/AikCLVI
XfYec+EZHJkmR2aiKs4Qhi4Bf6PYw3hKxsG3NPrpzSmyZAiLmi0dHjnlsKF1wKI5AruyKc+E5qHi
VNOWBb5ow+aGwD2Q4FxQgOpCCle94CZBzoRtqQiWuPTScD+netB2tHJ+xUQ4UDAV1MHt9UOZH0xG
elgmNWuOcEgwQ8uEA4ogbmQcM2pKdHcJRsStqlBoIgNZ2AYIu0jJFsYSjDMN24ydSJyCscsCwUDf
mW5TAUjAgnwz36tLuivnOJhngX2AplO3XfOsWXe09Bc6EULcL9WCFZG2W7XUvOT6gK2ZMl07gQPa
ZAdVTA6ilBzmCOE4tleL3Lt/K8XjKGt+E42+tNSMSReI+5Fe3YCRuGqcu1MfugYj8Fodx8MECak9
LJNtidkxTDPyWemg1OG+wGEzM063aVj15Ma0rsp6W5t1YGb1bgjz/WPM3LnHINILTr5QpUQeWKnO
pPI09jezR/gFDSuOJk+qBKpFW5PlXnfl/2g6rx25rWwNPxEB5nDbxczKnSTdEJJlM27m/PTz1QEO
ML4Yw7a6i6y91/qjjxLC9vaR3hmKG7LrlKXsTVM46MCwTJFKSyV7cxIN3P/0WG+DNXNlgO2IwtvZ
M3nElQ2jedrR5PNtI7PgrdQTk6++AAscoIhyQomHaYlJMiqz8WpDSr3mtblZnkW1vXcXYXxu4F0T
tL5wIoMoagBUhYyhSbbZgKm97cvHKOpb41mpdt4n0ii9/b3jrRw2y7NTNGwVWaCH9eBDizJYrp6A
zNkmHxIrF9vP4ICn1PWtNurLrv5TT9BkCl4aLvLRXkOTIMqlCFkDz2Xvmzi6KcVSrYtu0cKaXYXR
uvus+i23o/JbH7FAX4VNALJyKzk8J6Imm2xyU74fm8i8vfqp4yLXIHb3x1pVt8a8pgR3kh2WeToj
9iD+kQnGYOkacKFIttejAfAKB79KPvsm0VfIGjkVOWFlYgz4Ch+Lkcx2n2SOFq9LHSuekLbL0jF+
ogN+hdttS9yuZqKjvK5sEpjb41Z6argdGGsqXKSNelHohxfKdNW77aq327Xfp2vmdtjCVI3SxokN
CuhWP2gER0N72tGRlkmDU14aeaAV2sT9KY7jtI8Ii1X/tJM9pYK0JjVTSFVhRzelHzO9I5PDd4hy
epUUUgnGT23dTI+IJy2IZSs6LzzAXqy2vVaGfmWdvGkDKi1CpyqZCQhzR+82ae85NJdvLUiR5gM9
qiQlaxkTPDodjzslk10in0gEX1wJ8G6ev3Wgj9S87bLrFP+BkekVsQP7EOW8VGU3xibLvDbVBD89
dt+Yy0imW0ZUxZfUWZ+6tHwWh/FRtoG21ndr3J8VaOaxXjkgdsk+2+NFUS/ygfSKYqJGAiMUQDSN
Zwvp3j31NAWz/m3og58phqti2LWl4PBMifAj/dxy1m79vcEzQQobnAaaiZFvoNPfyy7JrOcu7UDO
1PiBKV9zQsNStBpFUPLLawyFBQe/jThweXZlHuuzSh4b3S1LUjNMTVxfimgvvGRrrt3MZr9X/gJX
LlJfPZp4lftYEqx1fMTbKvurrbIToKQT6kkdqsDZ+8AigaoSj2OTgeyRZL4qN53Q6qgfdx7j3oam
uoa6UEMBuNF1v6c8nhszmfZAOL6zaaHtdKhspyTv2mTPfy7iz9Gde0oZCyeSvwcbLTi5jAqDMBpD
2R3LOhrZ1faOz6AOt3kNTmr+J3VKfx5g4kfDs+AJWCscjZTDj9e8LUYr2EFYa6akAoWocXh63kcd
dwyHLsFkw+ds2R/aWn42S/nJFEeaXKDvC5FUMLsq92I2h6n8d6Ici/Ipji9pWu+WPbo989eSL+9a
RzBxvX0KbIDieJeX44uJ/ZQS8WS3uicU5oxMhPyS3sFPRLxuGjezkuhHc+43/WxV14x4vYIs6b5B
yGmSNcQuIw33muQlzUBnizvpeKEhrDI2qwz8okI8l0G/6IgZVbx2NBdSKQEqVZrzmhYXxt1LBfjV
IqLcjq+VEDMF7NESibFGu0TNhALFLqeE5tocoW6la7dyd25avNhjXBI/28G4dUTw633NpOZElYCB
brymWiJbFJF2EuOWcNrGlpTFutNHy3Vd4iNHBQRNUc51aFp6sOJMXifSG7NwmZywNYkG/Fd7HdvS
nOhE33WdeRb8+kaVTEyuZZx7FsGpgkFdN45TK3bG/vP4XqPB5iba2o6fBgPcjxq2M6WAruKf7NWc
svK3vdRik1/ReSWvZidShCB66CkCEElq4JihJ9Vi/CXID6vLQNhDMPfwPqvtDXD3gHv1Y0CiUL/U
dnPSbMBY4zuAyMcBlG+h7OYfkYufKfmRA7J83GJdO0Yd3zur8bA+Pbtnh1/hd4Ndbzx8dXDF/t4c
kDeLHW+NGkv5Gldol7MNK5Gb74jcMtmHevT7+jzJFsG+md9BQcDjeTkvQo6tS84DpyVDGMEwYihD
xQ4L270EFRHOpKBNw0kh08zcJs9uqEqFkVjFRy7ujJyJngjNM1ozcgwWYuksJgo2NC1Zaq5pZI+r
S2DfpcnWi6VQ8yDT/Wqv5/l4tzlTph4Lo0kyV2ZFHKH5kLQHEQ+u8iJPNELe/yy/UiAr2uW5cIF5
HqXV38quuzhEvoI1V4Ah0ZJtnvGKIpKhonGDTAXp+WUXSiXbPX6rpQya1d1O61herVXADUi3Nl/u
x6kf5USZST9q2agz7f46hf6Izoj6QrurYrkrp0yer42Tk3L7Zzn4RZ2gXhQ0CEjezylrecoVbHAW
VpyFPTmYMxBEq2z+3sjhLr+6BW+6RTLz0QR7Nb997ml5LS0ewU/mcL7/eaTocSfHK9IWTstt+K/N
vjICg0C8UfOI2BgPLzNOhkFKNMqeWiPdQzVdmaFXPdfLFEqHEpTYNHbFGyQ5mGrPLPqLtaXXGX+Z
9HGU/24XjSNlYPpcZZAMwkeHGRDyF+GZiu028ytTD4f7XV5i4/cejdx1Q8mVTfzqWMRWx+NQcneO
4NeklC/QRFTa8G+Jdn24luLbVFGLnwpDutm1yuD7pkEljQN2HIRuzQapoNwkdrVW+nhRI5Wb6iHY
nWh/aOb1yG2qCH1Fy54qw7dacuTvX5XjBJouB3LY2R1w1xh22fuenU00LQUZ/q6Roldenk7Rx9VQ
nqoZRtBbJ0wXJyXzjRz8cVJJ1IslndS2dg8XfFAtxhkcDSzshgUD/rUFyxPMccxRgpmno9mjYn7w
P6X/t1yVR2u2royNaneW28aQqy0XbMql/Bz05R23XKOAlM7xuMlx/Rsq+INA4XEjpFd+GTNoNk7J
ZgZxM/r9WYNrGCMqAZst6u91X4LNEudt7IDFEGaWLYHiBinzWzBDnTkwo4WdTMEAdWqQ/jz2VmDa
NYM9+XIqa/x0yZdbb4zvKhK5vbqoHX8HpEWXPI6JmgVZ6P/xsVXNehM5XbqeorLNEN3bbtaja5x7
0co3Sxqvfe6cW9yn6Qr1vwB+BVrN6YLAw1W2Mqp6KWylW2X+LW0zeh3ORVFHDOWiQbbpqeLEzPMa
GuBpR0hcwaCrASBzYnqFpbk5jUwlaJkt/yXPm2IvttzdawHi8x5mqKcRDmX+gYm/IvhukV1J2Azy
+KRcQL+CCqoymLREhczTbEiRAQWlQx8bUQS7EaY3k1WHohUpRSSYSkl2VzILh4F8poemTS8p3Ejb
Y9Y2h/PRJbnUhJmhuY3CbPcGuXdvZ1KH1kAFsNk1z8QFuqkWZZCRyS+yVKafo8ln8JO3ET2C5C8s
DjsPcQEsVafFT0FTFrGRpH5iVPym/kINmrk8WzseqeVUIqK3BCLEXruY6RtinTcehSh5KU6HTA9Q
UwKJEBGWTVelKS5KOgXleM/Iq3XQGKjyJYXZsXr5Pirpg+umIvV8c/tOpsiSQ5PRVLZZclQ6cxn5
VwH834b5xFvNMH6oKu3UuIegdWTlqpUrGZGBPJMInK+foMgfNHEu7RkSPukm9MTAo6sU5fzaKZmU
pJ/KUxmm1c+MlPgXYaLRIheJJWiFb2v5GcIFAAvnpGj8as99yTA8ecT6wAswqqVH9ic/Gkkx00XY
OJdFQeVb79orMziP+eAxmzxRy5G9ksqsFycIU2K4NqGZG16tXD3va5rMO7XVqNE5Tpz8rNZWXAPa
c9O+DQA9SsXob2exvahRnUHnjywFRQAbsmtYmQBaWsTFOIHnPFl3iZBnrip7DvWRII0dqR9Dz5ii
ryDtjYJdya3Sx0oKaQuwrwHsG1lUUSa662Rmls9a/2lYmPqG5T6s863ruytj5GItSV4fCSjuGOQz
Hjdlu+4zfB1lmKIenhnoSqcgZuz8gy18O05bu1Ffjq1aeZgz+sgSn+zXwllcCz04emBWAiaB37Ru
CmRY63RQUbD1kbZ6Xal5W0U0L17MenrBfwjDytPaWUHuOTpMN3izUZTBhj4lbbtgylruQBQYTcdd
EYOsckae7JwoTPqsc/SKWN9Jwkf4I15x0N25lQemJj5z6XcrSX41vNRXwlfJd7bfjI5YRkm76atz
tUV2VRAokXQLWhXYfs620XDROg8izZ+iaR7zRuC4ZqFlOy5QuaflMOJVkrnoJ6Sm0tgDxjWs7nUq
sacSE96xCpl4Cscq2ClJ/jS4IApJBOtxELZOghbiReNfFe+gyWo6fafHelIhe6paDTRiTti9HaNI
uvEfxc6v9XFcUEmbb0qNfB4yBQ75pK7w4seJ1FV1HYPa4LNCYaKrm192hNgR/mt2uzcA929X+IV6
DFUlZ6rP4imX4hGLWae7FkzRcsnQWJTzr6PIrxUkOcdzzgVPk0OHrqyg18KZ2YOzXxAtmFaciZFV
TwrUOresA6om7lotfGk+d5IU7Bj1+OmESooS2vUK+RA4TIHQE37RLM/NcauzI65bI65Hv9gst9E+
ZAdCcmXaKYtoXewwWwK1lt5z1DMggQYoi/0D3cosY+VMP1Xplg15whwd1yXGTIV/oUC2rLxbYIKZ
rfMR7iEGJ1g5q6PWAvpr4hQzyX5o/1b4aQbr5Q0iv4d4CSuFZK5w0yyKlzqDB8bi8R64aNH4hqa0
2jLkuZO419zDssWyVd9b41NCfrFBL8qqflIuXEPuwtFfOcQj1DezbTxlm71C4AexJU8HRrLrj9le
ub5JZVb/7J3ChYJbA/lpHr/IpzHHeAX2X6fbx17dUuA7ZcQlpiDg4j/DuCHNeIH3D855GM7D2C+H
vFxNZccu373G81497RlA4Qj4uEqunHLQAcc1JcwgvCw1KiPy2jre0fwYG+KTwQiaAYES0HrOdNHv
Sbmrz63oLooWZ0xCElEOuX4F1+mX5oIGNAGGsFirCvlqvOq7d4cK6vzttFXdl86BzE4uFONDq9b3
bKZc9tUBKSCHVXi2X2PaJ5U1AfSvnnbQimo6n7X4XjD+FyQ/A/u3cOEWF6XOep9X6n9s8KNdhgt/
a3QibsM3dYaJdVCMmf1CsniyAhA4gVmSQGEbkEMrMuWFzV+/lN2/HS4EFE3EEyDLXF0zzUJLOt57
S/4ojOVz6+o71xLJ8bLck9x9VgEbHSe/OAvNWfsWyyNcuxrnmERXjQQtFnbXoelEHcI1zXlb0Uzk
zrWHz8+0IZLSKZa6cFrmc98tKN46r2E/q3r0ugI/Dcptw0hvqkAgbxFVLH1NAOoWokBG+3IKOk7D
JlVvUsbD2yhuqQx3Wwk/RsA+4TUAB1JojmkU51SM5lenZoBQr6iG8dOU87Cf0xMJPYVzKQ/rXAon
qWU1Nrno+gN7jY1WglqYxSSd1GzDcSHTFXGEbN/H0X5auHyzsuWyEl8DbT+K8Cb1Q6dgRtZOOnT2
LDH0kpuztjelmW9yvd7qF3F9QW0TSqORoAJN0CIlswBYgPSrMAHY89nuPiSCWuxPCaNfhQOUVXSC
FEZ9xPSj7brLFHEpdmILe9x++aXChr7a4hPNC9kY1CDTCqESoa8FtpPSz4mZhgHFLsgStwhWHb4K
Tgsz7YJBi8vZJveaJb8dExZjBqv8hSGXzWUmpWKBgk3BkqEy3oxB8YoNYqSoz7LbLKsPPgYmTlod
Y6CuV6cqu3fSiOuEqZwhQBR/GgDZp1JYkbTpYaovbgflvA150N8zu/RBAiCwGMIEec0oLciW95qB
RbUtgxcwuRXxFOT2XQCS6Ml0BOmfteUhaHokDah20MYpRh01j6zGgzsKCnMuq7lAv5Eob+J7QtDr
OIOPGMUzqWsCqKp9jaWpnCWybr5REftMlbQ1IKrKSJjmXWx457IPK9vuR8qfPAw8kz9Glj8cpYSq
pdWvTxPoDrluLnoD5N7I55SmBYddhJullR0/JSIgFTEh+ZEGm5qZc9iXdtACj86SAlTsASlr9OXd
C8z2peO9ekyQbu6HnCy6FPfLD+m/zjIvY/WK69eoFaJ/rcQIHpgSyal5ZCy/FJti+IUcvBpR4HB4
q62cuINWzQF1pLj2pdLtOFNNGppXrL6YniSoOkzV2xTuBCIXjEJCM/0B0LL32xG3oEmI/tvU7KH2
OqppBYKhLo6vlx6OSoQbafP3vZ0f5fCpp7cX+VCpEJU49+SGNdP4d4wM+AUGRMh2crjlLTjMMqiA
v0e9h49yvGH6O8QOv74DJ5YGui7CIl3DifWshCHRMZmqiHr5EfYNhx9iNk7wtIVCYQeGjxYAoKom
0wvCCIfqk/VCF3CA/HdK653eEvfgv7wRyMMvf5WQgixnqchAp0lfOuw4dXgLBn4oBL2QcjZFREXI
/DI2/v8P+1XLwWMDNiES0Tn3xe64tbGHaUoJ004IMaoOlmJ5wgZXrWG9Pg/krFnVB6yVk4GOROOG
sr6RJQ5bF41b7sszjkJQ/m2Ip1okU4nF/M3eCU1Xj/OCIKUZTlXxx7LxNO3gK5K7GG00q6dOklH9
QTLKdEgBj3WAXXCeZbxNe6x+I6rl1fXV5JiVp7y073qvvKP0olIl9XN25uaCqOVNIA5qVOXLtj+U
5edwbJxSxUdn5u/bAVFTz9AhIXgM0rP9XbWVh/xsW5252qSVA7koFqJp6KMmpxhZe866SWX3FhU4
gdU08xYx05QjolJeKApAu5apYdW34bI8GtpiM2UNBrMIqm+NZmAxJKA6jkH10ZRUfF+QHrzhxB5H
2gQIwl5lECTmV4WmnZFgJYvxfisixlsDcy7uAV0qAxO3b6/Fddqc5YcY7GSusSpJuNNTGQVYemVx
6bqPRnU+VGzwDYmTSsBAawxh5JpHGXd5BwBMjTvmJ+tgzPTS1AxX8CTlh2XjExOYevgra9bA+Ueo
CMrnZ+YQ7s2yz2XerLl3AHgVFbH6qwX6tLrGXiIqG4gD0FbroQrnPm+Fa8rUqvyU5Ru+G0W6bXwN
c8MIpWwMl4/mL0SfO1SfenftTdgqYLS9DyvRIaYiB3fCDLZc5PpHs/GrESa/y2/CKcAZOzeFllzV
4uoYENvyj9okfuCtsnDjAM4bpDDIQWpgTjMjvXHQm+J/r1HFQapHKQp6+fgSL/q/JSZi/pU6tOG8
6cnBjL0iPXTkNlppDUr1W9mu96wsHnXTexLf22bB6dWXARM08Bmj4xpmg2cnNeKg0nMQq7V65Upp
SuXOHm4SqRTBmGXBKuu0uNB9qvmNiZb+1d/QNP4LmhSajgFo9yQDrSsIgmbobtkhMqXzkj4qm3rv
Df1HW5BkgkpA1b8YanTmN9IA/qv4gnfSO0aFfqjfyWXI1DPn7yEWV1XdQ9PfV/1sdP+ph7/0dE/u
N1qobguv0O+sBtBDhCJY8PiRCgBT9N6Mx1JLywpbGvDNIV1Z4FPrw17qd9j6wsYgAHFCIMWIpHRR
HtORuc34x5wRpF/syqCtqr5s/Qj8dlxGHAcj41QGmrf1yGAP3TVM+236AhfyazlEoBRpaA+EBn0A
54rNu04vjUgvzAlLqiBci6S+u0/zdDaH6Fjmk04NRr9QdCn00AIG1DVCBuRrccxXoZZIB974f6s0
BzYr/+42Flna0q1O2VTM/qLKO2IdlfIdK7Z3I0Jx9LZ0Kqz8m3KpXteh6un8taaD18jYf5zgmFCi
GLgLNNnnTNpfirsjbHYToEW/EIqk46jiQVsbjTf8udSDBK9tnST01Q4tiwyFFnaRCbDNkd+RpNEP
AWSE/9L/Fy3WPUBSfchD0dVuyRNXlekiDQt4JvpkS1uuim0z3VsXSaUXRjz3DNBr0961rfpIi+ED
n4hCY1iBEn999ZYEOVbTiUBpbYq6xgobrQ+BSgNTIYegI26g8kv15jTfunpw5GxR7U0oi5yGrolc
juWyR9d4nFR3AcYw/ZEfTdWIhsyIyUGQsHOfmdxnCryOjAhgEfeV1qMFhjvbqBPT9FN/fE2/KCjC
VaSyv66cw6lIIFhLLcgxyCnFhXtDplTE0sF2D+z7sFuU4N2H53wQ88gTkNnUlYPDJbtteBkU+O6X
l6FtWLYQONRoE9c89zup9S302sif8tnyAEuCGu5QvPf6RMGQEq/bV0qvR4l6tUnP461K/2mIMqIM
JUgl15TcQWMiXRK1LC8rAWsdbENBRRMa5CQ/ELccq6uZp0XGjUm0DxVzGS5fsT/b6rNrYWIBSKRm
eoxbEajQEDi8UnFD0H6dd+OMli+pCkAI4RdW5eYiKQDUpmEPUlDc7kfXvrRYQJ9iT4yuO88QVmC+
bLPHv+gAVHxjyJXQ6+OPaCfFXWmErcb6fTXL50uqUG1qNGRUzf9cYO5S3fHpJkPn+RSKcmnILIQ0
2AjoPwYonrZzBUfkfBjnHRkd6h+0DJr4glzvS7fjkdfEoVD3llklmzwmf2dFXjXW1l1o0m3s8htC
7AQxZXr4utbDcyHVfTEAQJu27GrCToZxuUiAPo6Ia1QiMuoEpJROaeJvpAvozUJNPKMm7roy1ulF
y/jIG+xbPQ2MDWDgum1JD7A0/lORm9ImY6/92LPqB9AtnlDrrCNsGrM/DWiuXOg3AzRXr5fA+DKy
j3SKRE4MiV57rTjvqe6XxepvXRmsJkAXU1FXhNlftD4vb9BryzWsMsZQSFHREpmcAshEqnS7dPJ0
pt/G09GEi0OKhAXXi9mhZVHjCutVnCeoE3rQubKuaKh5TADWDAzBYMMZO3CERKEONbJwriBW4v0x
6Bq2J4eZHzMUqk3Y3g0pZmKVfxs7yVgflFyJqg44I3p9MfZF9TjL8nYIREfvpIR+WacKxSEPmJO9
EHnoHGbQlk9ttP0dxqv/yBA2wU048cFn2iXr3MY2Olya8ITVR7v5UkcBb4KjLphE9GrieZg1tySA
XYsybDz+RVKA6hsT1Z5WQfFXcfbE4aUVthY3MDMqq6/U/zs4lBKQb9SXY5g5aoAioEyjGsm8omdu
Oeqhqc0hPuJudg8TQtfGoDmw+fzVreFsGBSeW3KcySpDMHpm0jRBToivQ2VLH6I8MiISqWZZ4CV4
ht2CmdgSO2MyrZ5oG3eT4RX34IBE+tAsuLQiyeOcscBZySEq8ssyk+3znWoFJAFeK4uHQRFzCouw
/idzXvbom9b1v35CaJShm1DujQLYBEgJi6BleK/yR+/oiFl7EOKzDDhylAciqTnOxjru8ZIxHSv3
w+axd0OQATTXa7xQtGYhV8y0LWD0YskkGIiiH+lPJyMmZfuqnNTL89VnRtbMIektCj7N/cKU4YBm
9gO20w4PRkeRIC6Mmlc3zX83ABWNchEfelu/T93+3NhhcYEeTFkYdW5T/3pt+4sm2QnuDlQ4Jpup
ejBG0aeVIWjVdQJpKE8u2XRJDOGA1L+HywtDQfStKS2YrcJHWsVt/qbo9g3RQmv9Mk3U7UWBHE59
68z0E1NwyUctdryFmkhUVSRc8Glmxtn2lyFqmAw/hdBCE/WG54tZaobNqpbrkt30F/qMXGKa5Gjb
0Mj/0o1IIbARuH7WOCRwQhAqqbo9L++0/MrYTR0E7bt1qeqfKxeLg25q6HcsCfapUv4ZDg4SGVQn
RogQOlvmtzgPG6jZjZuoPIxTV0A+W6RtmGFe/1V6/c7g+0wX5V3RzI95Oj5bjXXUkLzxJS/4NPD1
aetCqCi981ZJbkx7zpNMJn+AcxUrK9IFcC3VRjOYrIp01ubjWmWjK3+85DE7KQ64EijR5apCa1Zj
BTaRwozIG6ZfG2xkKv+DtzFBrQ5jvNV7ItF5v/MdJ35Jcc4M1dX4GBr5kVNzVkyoI6g6EPq9aObH
q/eqVVwZdKfop0ud4zzli2egT+bmYw7Xw0aVA0ORA8n5qgC9j7QJDONeGNwLq4VHvE6QhSiIJ00U
ittfgbhUKuXH0FoQZfulH9RHYdAksy1vJawAMgnP9CnqxOyK+uuljnpNV0e5xiWaUIV4o3q/iRTn
3axGoG0LOhyLwXaOFDgRh9G24B6XjpO2De7BRV9q5AixqqY9NZTrFnJogYWi1iWxSP2qUudL5We3
85UGRzfv0gu1jUBTKZ5d5OFDjGAiV9iXwP204W/BWVRTaqkbX/s8UqxNtOtTqGDLxWM1DHdH53bQ
76YaaTgbevSSvg09HwILxF2UPkLn0yz/sxTvHcOWxrBV4nx/+TYBBlSeooWevQpWFA1yo7m49DhD
kDl9m/P4o7ClHz3wWj7rPwb9e3WMO/zKM23jZkk/tYYNBHezBBAO2L1KvNbFB/fWZ4spc7gVI5m9
XfFuTHSvsHQ0NpbVI/9uG+O72psf67e9pqE64JIm5GTbYIwSSWH2XeLKdHwaHIPWH+Bv7ZL8F03z
x8N4i8s3+QPrzSsUg52HsspGAUUyXZBaNE/4Q4ilxPVlUjeGXNvGcaxgD2Nhfqv5psx70ojveQZm
pG5awdUAUr/P1PYxRuzDw17XSKrHSM6gQjdMkTPJ4imzAqFPzUYWiDUFike3a3iooAQ6Ka0NxHl2
UOWcp2Gxqj7qRtPGm5Lhp51S/xgRLdFl9ZIX2YoPF+xMG6S+QQf2v/Ym3EmNFM7KwSREHK5kwo7Q
vr4plx7dho7C9ZjWB2JWoNUAS93ccTqrTbS8KWoIaZ5Saov1q9Dv/94tNupRNmhyv9em6e63tPDk
qCSbzHiwk/A+DzlJknaFp05Z4pz8L4YYzPnF+t0PaJ7RXY2+MtquNlaomqavvJ+/86tVkMO4OG5l
0ZvelWcDZdk8F5+zun5Yiv5eGuaTEt23xtpDNP7tEW8IPw7o1nahE1UOegQDmWgenBJ3pN5pNSeG
Ul9fGm906zkdhSpt3pw9bfNrAnw4ObPiVT870hPW5cdY/XY6xW/GI9bmMVqRCA/km68v4ySrymKQ
XSDH3Uj8z2K5JkZ7ZS/pVd4uuQZ7iC71yCLpJcGbAw06N1UGPApgJ8RikCTV7CstfaeaS0qZwkI2
gvWnuqIEXiRvKMFVCckycvKtpCVQdoknO4W54oSYYqV1CiYCAoGi+5nhw+EAgryqxxug0j3fkFUo
Pys24rXA3NS9LYt2PkZwjKb1Fz7EFYOg3V/ltrnO1Q7NDsZrVTdzdK6lwvyQAfDCc0mcXeSuaXmH
1LK5IidzWX1O1nZcGnguk6xwKCGGIkFgUQVJgEA6xPxia9x76OBq9VKM2QWp2rm/r6lJ/yU6KZv+
5tqzOK5eNPfEXNO3NZaF2aNffZUfDQQ9G52rSvVn029fdtFjSeNLjyIrR5FFfGdD0VepcW1jRMdj
NzH/Et2Tbry0xeIh9PSwBkpou3GBIW98a5p4BxwtWLId4wN+qnqWYbWniaPacS/7JJVj0OnIRzdf
ar+VpT49q3lKxEUL2oknhnDQ3r5kEsAIKTwKUWxNF1Xl/j5MBKjSbLdXX02J7GsjgMcer4t0ne3y
2SKPMxsMFDCvamIwN5a7zZTT+pr0Ls925ExdpHdymI3sgWA/KPkh8uUpslcpLF+Cl3zEj/+26UrI
8ZbLbw5CZWbx1WaYLJ+zWuMFLAEc6YwOde4TPeVNpTiOHEicXDndqRJdmYPHFAs8ILxB+yHjxf8/
D+p7T3NV+pIkMMb0a1QZxG3kWNqTzTLPadZcFk9Bn2/Yxc3M85uFqv9YratmEr2K2mOtYShPsCdJ
gx2SriLgS8Wc8JfkwVzyufYUB8knwR/9UrQPIJPW73yD4QMS6AjCGyx/eaxIuB0qp0jtM9fhy5Bv
zjzftFONSjtHpY0EOmwZFFJyQRul85eOmCycYzRO7qCZxAod2DBSCtzM6lpjIpoCgQ+xRr5f4W4v
Jy0wGilAUxAuxximGPUOAyHQRW27QNd+V5N+lnCPTcjwh4b+NzxhdqeQ+s35zz1viyrgNw9AijOg
Mx4FYRdcvwfuU6xg2h9DBXxG3nh8DpilVIwR1qw/rDUy1xU5Dj6E4zYcqEeTwowGjDz98yUX3yEh
CJDnR305vcAJCHrpE6V74hibuzLcJhw96FNzEDMJofJMiEUv6xGBHLRGV3HhQhW+yQ48RLZcumW4
lGlDJAVC9o6jCf1iJQXl2qEA5wggx8IBZgeylZafDsW32lLdc4uksRooOzfvVZbe7ZyxXH4qFKMP
/eeg+seM+5iLlj9oqWRmPPuOvMsf7QGqGw8L8k49HJE84jgnwIQkhVuMQMBTW9IJ8uG5gqQjWCXJ
ZxYyChsVQn59DZFezgGgik9nuM8vNvbVxSNqKSR+kpJPNrwIQW9UKH2k8lc3CnwMeBnuTPB8j306
xZXTdUP50GtqYLJx7un0Xvy0cBzUUuXPUMhSTz5OK07gZiN+K15Tt5ij122+POAsiZb/zo0HcmQa
6P21IFhf/5hk9al4XXcQl2oQUEWFr5UhdK5CybAxByA2H+XIfKnnHzMa7Tz/PoG12wrxrxKu80q5
bGV6MYb6aormfzydx47kSJZFv4gAtdi6onIVMsWGiFTUyiiNXz+HhZlZBNDdlZ3l4U43e+Lec+/L
yRvdyIL0h8myQE+5Zuycr+jF/hG7/Lmw2xEF1i86Vt0DcjuEM+oQpIOBQFi0GiAYKULUDbgZIG76
JRYQTmFc3cy6K8J8riOhFiwquIhTsGJb+//GoIDAR9XgewMVCI+Q0k+h7eHALg+mRhDtoeiIUy3U
MD0NVRmairi2cmVTC9WqxP3t3GSuRiNWXX3SX6oXyehENRDDm6m/22Btw/RTzG0mhTTCVWms16LK
bsi5brNp3QCUrOr3taOOJkIXVShjjfGr5AJpCxXHZDgL3IdAhfaq0wOGpZGJqxbhOXF+771fA9iD
ZemUR9nyaiAFcIbP+kdj8KD61M4uPfxoVfdEWa+jPd9XofiWpx1GLg4bIda949M3AbJ0EPunl820
XhP5ByqYA8YEoyyJqVkf2oYM9Y3mLfM4brOI9uuUpfhB5118/pRdlKhkCljqUYFYyfi/2WiZzNKv
r47CjmjWj5b2MgF3cgwOim9JztKlIEhGNL7qseCa+gehdpmZx6ogGSJLImmh9wV1M1kxpofBca9W
2bPoVmN8vJmxAWAZry2j4Fq/zgZgNuZ8nAVMfFA0KOKfdB46HMrdGDT77OoYTQY1Vo2GKSj27MOK
3pbi4+xelGY/igeMdigBzSyy5d+Gq4JIaKX6pHwpVBWZQHUsO3iczMe6GhrMbiEDKT7Fnq0icoSt
gSa+LwEF0h1yZNgo9dYC43GOL5T9Z9dOTLnfDXS5W5peDRDBU4kgHAyZk8fjaEU2WwulESAPkMQx
7qj5rT3laKVAk3Om4UBarrWe4F9miYBwk0Jki23vVz1ZjMrZ+XEHWHvo9VHfN31/LJcKa6JI0jg0
evPSp4ht0PFZ0xxUZ1PJT6b8rFkw08faOtd+zhuuFnFrahfL+tYvacDuT3cYVueVP2pBaZ/LLPZ2
D4N71QY93k2cCTcnLxSB8r4L2NzvGruB/1snFCided1gfs6L1ZxXlHIZTINm/l24MNkTw2/DuYoq
y3p4GyuCvnpTFLwTCJeEkT2XifsaSZBpLOFEqlM8uNnB08LVsnmG+e2E+Z9Ea1H/NC2fKGPRVI/7
xI7xVcX6lsHyvqz/ZssIFdMODdsI04k2wJUnyRtvjyKy6pM1vW4L8zi5+p05+jN0mBk7GGWJy1ZC
M+1bSmWmF18KPsuOSA0rhzwLs7a0H5273RTPvuelxyJ0Ihn9e133GBW9aADJU3LHeEgy2dKRxZPM
Z7d9WKRoitM6bLfJNG8t8xRq1wp9M0CWAr1230y3ba4YXhrXxPo7l9hgDDUqlC7CP3iQICMUWCx0
lhSNDNSF54/EL7dLJDC2sWpucxWE0HAcv4R0T4ox+lKgh5WxmXxw39DtgqPdffDM0EHXZBwStNMr
Byo5szlIBfWazcmp1NzXPEnfeC9ee6G+cmim2kQpmJ07Hs2RAfRRnrrpKr4KINaLFuh0ZFIoPDUy
MLsuGAANCYD8+stsSZ8Nlq/yy+cgFkb0sDh3O3QXeR3bphr1nF+2BnGkdQKsAEeGIOXBRu2ovs+2
62eqHQjo5B7Kr4qpzaZMcZH/UyckhHgMNvgIamA5WTAIolAMkiFAnsncO7GNx+fpZoQBnxf1dY/t
VoiMcRJ53Epf4xy20rdl+9wVfvu2XWdqql8nZUGF096LSPCHNxQuE6M7cuZft7WjjhYAfPI1vTlA
JdafCzsMMIbwijpEEwx5WNDs5rrRd7+h5AD0If0Vk122S2wwo/bEBJWf24qYTpO34mcHbhh4kGwf
xmq/jnbyOo86zqrsJEvn0mrPRBSIBburw+LgWw5xhQZzMOxINiUT0REx5o5lxKg/IlzI9bgrmMMk
h0VYnxnFtvWPylOotp9xYWYMRTutD5Qeyij+ULMisHNbLv0MzookFj1aClzQAuf/royBxWU7j2Qr
zlCIMG/tbJSUW4EYS+SUzZTw3G5YRR8TCO0B+Ezu4sVaxLmaeCsMWrjh1fNcv6Mj42oooJOlOo43
QJXKTDoayD63+ZFI80Lo+kV36ci3wnd8JniuhfezBhOp92cHSmOiYepO7hwOqPjjQW3OGTKxlbEx
/1E4RLfz7bGU+SYGfIAM1VtFuy7bRUuGaNHbR25a9078SfDqgxYfvzsoT9rVRSJPU/tU/LzDadyr
19VB/a3kMXv7bs7PTpW9l2Pxvhk9YCKc3qUEwoveYWUOYVevTVO9lOjvV74EmDu0L6kjy+K0230+
BaddocL91NZTyTrcneIJl8w00x6m86EZ1VOGRq1u5bGaf4r23CjikhUdR5598azZx7/mgQiqUOx2
Q3ufnAbGmzzPnymN/VF8DUVBgbY+5WnCQWZyS06J/TZl7avYuqd17J8Tdx7MhrPcMG5vXz0Nj8V4
c2zI/OXUnrCVNFgFeZ+6BEdjx+eBMgu/eZ0gV0b3nqlDIKHYsCL/GBLjQ8tyqALnuVw/CxP+Vofl
hbKPkV7TxsyuIq+U7FyqyPVg4WQ4sQA2w9RA5smPWMDztPAdegb/9A/IdABr1MNRFSwxSvXuzMON
XjUxb9pa7XI+L0N1kscOP3aVxRO1AXNgi129ZQCPOHLeR04ONsBjyoPWJ8fEW2ha4IIsE81pYx+l
D+gCxPELkeo1cZrYoyhYdnekS7N7ygXhBpi3FsSkG9Ncq5RBRTNRwvzxxISXbDdC1M33vmS1zLI/
6eq7UzyzxYy7hD1U91E7LmLYIk6bjQdkIQCAe5c4EOVTr+yone88zI+0na6LgmS09nE9laBYMj5+
r7z3ev1c+6tNbUqfAxFnRCmEwftik2Vg7V8Ftomu4KOxb5IRoIEFaj9BOoKGKNZBM3k0JpXN6raE
TGRVgTOWgZojXE6OVaugtoUclWMaq8fb9E1AjRhPnXloHQB36hJYhC7M1FojDfe0TRFcKer5OnRB
1boooCk4JuBLoAg3J/WN4p9OOWEZVNsLtkK0qPQ9SH9zbDJQ7jhsKtYR6Y+iJSyJNncqYPK4XFul
DDXOd0nrXeoD+6Dz9hO5bQhwMnYluzekt92u7TdXWIPsl8jCxA3lTAznGJmNQU1zURbbYQmFudzz
urjRtHvyh1cLBtT56VjbpT83WPkeOscJzTQv3MKEr/tTY/nr9jNlKGNRd5QFKjz9pMBcboUVqOUW
rlsHgE2Jik+9dYN8lHgjyae019DRgJVtjyR0UMpMxe96qvzMyPDWuxfXxHZgL4imu0ux/hYDiqKE
Jv2serwAiZvMBYQwbWeHgQLP39noc2JBEiU5z/LYethuRypVhX016cc0G4TNqCQLmfrnjGK1/Kav
b2ND7yXJUJ9gtnXNU2m7ZzoXz9ozHhv1gVS+JFLCnALSUQqio9g9qBTIpoEHMYkVGzBmlqFcXgIB
s2fj66+hfWVLHkK57+dLsyIA3MdCSEBq9t2zUTL8cE/9hVMeASHpKSjkUuglPQ0IiA7E2mf2aDkQ
PUaudvWRUo7mi8eXIBqLIdSTRwtsovvqC/OwgzkVfoYhrF3H7+jteMAxPyJtv6UMWXiu+qNZKsCV
5IeHM6Kus7eiJ7B5kdQY9jxFrVlcFkDvqCgSGiDQfea70v5Dwe9bHfFUqA3MnGcTVsW4kPuaQqZI
5QlnbeeIS2fkl8qxznm1nAsLBRu/24i9tAo1DRgfyt4V1MyM3NsFb2eAt5M6dsQRc554piBNR/4d
GrW5hppMITIAD5rJHe9b43XV3HhXkU7/qyKld8MAyLYanZpEAtyCAUH70urWqbNaH6zDJZPLxUV3
Sf0+V+FY5XcBbypnY1nW18Ionxs9tb0Ea/amw2YuzAGxdHHH6r7Ny53KdUJInmMLmzeg5mp1r6hI
Rz6ITjPO6lXVi6c7M2wMGkbPuwBv0+3bot7xY+1HX9xjngMyGrK0XWYRDe+ogG2qJMYDo8VoJat8
TCcXtocXu6wv2KHOEzXZso/LTtYnxpDrxFB+a97ap9VNr806PoEF4js8yPeeAnW16quGr6X9o8Cf
sC8a+BOrmS4mTj0H6FsxtGevMs4jG4HELCNWbnaA4pBWlsYYg2+bPhN0Pab9L036UCxj4CJnnzRG
OEvAkNNjhAQHBY8Dl7a9yWvLSB8FZ0P/W6B9hdh1Ri2VMqlwMoK+sao0SnFCAVAisGyAygnxpdJ6
ly558t9zs/6k+D4KCinLlLEGU1aBDbM9HK+Kt6SKJbeO7tlRJz6rBVp06VyTw7x+lJmPYf72JfnM
azSn7ahf5orftKiZTh/rMRw364UeCEZQiDKvZ9wPbGxlcX0sBu/o8M5sSGNtRJnI3M6ZCe1Kc88L
EVrbDrcDaAK9DnG8p3nnWasvQo5sUXYLbLvQusKXUcBiUPpOA1z29Do1rAm6ObBSGTT8KMohUX+t
/Lva+gOAS65Y923Ap2UidDJ33en6cHJykDZ0zUj0AF7aKmobVk5UDN3uBcFwBfTLOCUlim4tqFaU
hmYT2dt1MzDT/YU+igu2jf+j04iPLlI6yV3NegcQQSvj1b7LRgmqu5DGNR3K2JGHeRyvRcFGKQPz
UzPwbbvYmKzIYVej2RdICMeVN9YyjCtgN5n+Mj6HMfhhVB3pOEOIp4oQJwNqJyE90xJmryx5jrQ1
hw4J1Lb2gbmA4GHI3ieOv7I8sCjzSvxJDfFXFBBrVCleON4bQHGbWYT1BJytMo6l89UY3+sMj56B
Zam+deN2r+3kwd+MZVIvH1MyfYx/d9K5+m73/UcKQaZWkIg/QKSpbn8tBoaH7nawyk81EKgB2vXv
An+2JWNoLJ654TyQvT5aIC0mcrxByHst3ZuFDs+bx0NZV1e+AUhaSjSEmBkxx4HUrvIDl/A+WtvR
aezC2j4o0hH8r35s33U4ffmUxGYxxX3mRNQAHoBZXepo2qjC4lwWyGfzwHAJFCQtU9Iu9b6XGJQ5
jNCzKsoUsgfwNljKLYHEkmhxMrXwurXHdpzzLpZ6Hzdyjo2yo2X7i6lqgVChJxLlfnrvw0np75th
syg99MP2so3js7B+tBgtatuIrX+egyqMkCO3epWtA21KPsYluW1VqG6xFAR0csz3Fvg+FdlYFa1w
Aea1RhJgnjnfPI1tHg4edElJCNk7EqqMktmGkYd0NMOGBUYIF3S5fGs1ERjmxdFUvn3Ie5ofEyFQ
mWD0Zy/HBdXp6szBOGjBPEHTR9igpac1Ve9tmDG2r9nvOIzu1Y5pJQqkbfht4GNaK+daV9X1QzXB
rZPNBYCmqnBfMH8aDgVBe6ihWZ9wpSCrdR+V5JcDJrOll5HtoYOYfsmI1pT/TKWij96CMcmZNq4h
X+eFWtNFMq9rWthBSOjBdiAKaNcy6tKC37OMkvqQvhmkm5pteypdz68RkCCkOXZzGRgTY1e6cJ7Q
PTSTbd2kMzI8bLhVBJKoDe55xeFoMeg1x10sc1jG7LEbeplwoJgSh5Q0tpVBIvSz+qSQF7JFhQ6f
VkxRjUPEDmaLAbsjT6obDtn5R/M1dO3V7Rn4rdkzYerQrlQ0vUpSZodNSZuuNnW9jsgPzD2MKa/N
9sPqolBqbkZzKpiWCjeq9DzG4rIf2kB4ZpMpK/5ivYQ2roQVeESzv2cKX0KGKNoNRMit2+ybkxk3
ZK03waikWUHCy+Q0TO11eLe151iGCS6sIlVeqVLMH2b5oSr0y2Z7ms0fRlv7aKwRgy1BDYyU7S0j
lMxnVwxDHcrIFSB3zAvUlLsCQqD56TF/26h0m3Q+YegR0HO99lzgQhFIJVP4a4LCySRHSKzM2gBg
TLgegMpmt7XbcKmRL2gRw6Mad1dJSX+FcDX3j5zGVS8S3iKhu/HezhTTEKddFqsJJHhaMp1+/e6c
91VxOhontSvOuoo5Y7ao8GB6OMROLlQiII1xzJIH12jsLrQmKHjAPaEF0B8KGuq+5vhV07Bhd+yg
xmOaB6UiKLTbVMizmLVgJRM3KTlWzfa7WivfShzl9JbWxiGmPGrmLNK5Z+aPBLXuLrCAPn8pueTs
8VynsXnZ2892QXb+xDl3QozSWTDGD7yGc3OvYBH3YxkrK7lPM5kXwVe7IYfmKamFHlrbw3JVBsww
lroOSg57YPaiw77Zp4cYFebcwwsVHSgqc28kkGujVFA35dS92nb7aN3iTubuVc0FhKFoAFWX2l6c
ZGiRhu0+ss6xLinbeV3YuKDN7ruaI5cRTdhbxB92DIezQIPRVyzimHrQR17H/k/PsaYOHCHUEvZF
0qp6yKYNHDdAmRJkluv4W59whRBAkCTnolwu0lAuADT87pwpOE2UNoCEc1UMBmX/NL8cMk5A6/oN
fU1c54e65MAePWRW8Cz65Gr+Zg95dRgNGqCOdZ502Wq3H/b3slNCBllVfXQP8A69D1ujVE25J0ai
QOUSFsXyxjrqZM3yc1LzD+1zpaSf4Ra2nJ42IjtkjVksl+mWOypaovrGmuwuXgwT/t4a9rJ+9m/w
HYYqbtPs2vT21U0YgkWqbMCPtmd7RtCMKs8mR3jp6tuatjdG6mjV6tuko6P18eUshxRbeRb2c8KJ
ZAR1x9gAEz4Ek5NU8mDJHJ/Bhe+cSqDOybAEqI18W/KTI6waCIqdXqxFxdtPllYiz4AAz/kiLtab
WWXP3mpfUHNFHPZDa1w6VQTuT91tY1h0ZRlnHdsw0Emc84XNKLKxI0MTsaOaceFWV337rSbuxYGE
5qJWZ3RYL1Ri59xEkNvepFdiziRjQyD6HoBf9+8jQD25A364evpOv5fNke4tTnoN/a6LRr1jl4wb
fpeKJR5Je4V7bSIvYQxpLQAvbTwETThap2LyjvOrDHeASksAkL6aly6np28b38gY+YNuNjvK4DVq
6fM261JYTTBWelTUejSj+FOoaHjhE6qwrLqmrJF1Nj8sR0A/rV/MtEz4aXgk+bpEZ4V5GNMq/NFP
yC1W/WDlwZr+JpmA8Ucbj2lKdbgP9H/uvqZQtcBBz7kx28YW6xssDjpa+wRn0tvZ1K13C7NInYQI
Qm5zXzzQ8npIoQUy6PEYwYq4jGaFEogjCGbuMa1hZsFjYb+VG3fVsx9TbT/x0b+kM3hWsZFDpr1W
Fh57c4nyt03JHmqePlQX+eAy3rfSA9qMVttSr31ixc5pOjQqOEZYE1APdE4IYw361fO9mscOAm1K
kgThbHYabHszb05hWnzTNpuimSV95jtv1sHoi1d3gCQ8OUcxLu+GOX8s/wyRs1DB3syPvZFBXBJV
OzQkUZzzeYwmFm/CZu++6I++cG4FTk2Cz5oCDcTE+GDDczzvAtdzuvu7YBVxIrcN9ZH5tB7fhabd
oSOXXf84qXyOw9F5xIJoOnJFgDPl+rtX6W8TsZ97Zou4eHD+CuWvTnFBRuCsQKGesUaKMig+cNme
+glYy4eTDRHHe8aCMjeNg7P6nuKw3J8RuLJ6VH+phNMW+/TYi0oYr66DrGNmvEOm18B/TxQk6yDw
pkvpvijzEPRs8SvEGN2H18CTctD2LFgHQblsr67HHMfwJ/5/jvltS4kwscg5QqK4FQYSo7sHL0wz
0OEoxtOaz85ynNCLjQV7s537y81HtM7dKfma1FdK07PrEWLIeJNDAXG5QMxiDva5I3km2WFr9YvJ
qnfV+VimmLkYDj6HSjAH5MbYh2+iA2BB5VspzSWE/tWQZ2Owx7NpHzfeEeTzrYWRGs5Pk1kPpU5f
zG/oQhIkY6B+Eg3Tl4VEltveWHb+C0lbmR1pxsK+IdsFhidka4eSLa4BRqlADmGDiVyzwwf6UANz
i/hvj/bNU4xvikXKY5U9FONHuq2+ytxIUi6NSjjIjZ5CCRRUGW7u+jo2mjbbJxNoIT6q/GWXqQhn
CAoiSLmqvyrU8cZfj4xAo77U6NAG+W8AwiE0YFyaESAVIRvFYy2bmn7FjlBeBWvglXm+wTyfZSVA
FbU/jcTMNqsLI1RcWt7uo8R2PcGfL/Lu0i2PbUxRg+eMfVfechPZqlvsxCn+MHmO2P57Bo2ZhjN1
X5ocFEOlw2UDw4RxRSQxMd0svRe2RleiXK4ZuR/7SFJrgF/HztIeBJdWSPyGLv9wrU2Ke4F0Gxk6
PFGHujsPvRX8/yjCjigDDFsje+0Fhd2CgMd1YLDXP3n8LgVfB2u6OjqOCLu4obw0C3FvOIGQsvmm
/kSrtW/5a37FnoMKENYlhZJeYTEGW9H+UZmBM28BLXzz8vGO0vym8s/p1QwLMsrfHaWiUJWOrN06
iDdkG+wFocbwh+7Qr5FNO+xFUiRmeOZJkXeMAFRFpWQ3pTBudgap2Xh4xouwxEXx3UQnv1kElfaz
7h8ZwxgDi02JcD/NfukoRUdvubq1E+tDRmYTMw8UJM2Jze4xNcpYrwRKf+c2uYzKXjg+/tNJF+vN
AmjOQD3WnUhZ5Klne9pfx6aO1Lx8aJb7sCv9+TZnQTUA1IZ1Dw/rkT8KCHpuDaZmEA9sEI9E0qYp
sY0YhXfKt7I3VpWdYbwtc//B52QKNLonkf/T4IykZvJCuvw0YzXFhYbFt8ZuOtn1q/pLT5TXTvZv
iza8tcZXYvbXWokxHxQcCRXA3gGtZ69FpRyjkoNnVcVdGsbNmbBSsUxhYNUgz+9fbXbslv69KeXB
bGAopd8MgLDcjeqfHj34H6+dz4hWcM66JyTGJyd7x/J80MaS1SR4f/6ymieoezEQALrAUDVJ0qW9
aqffjtZdC2o0rJqWixsrJdOBIcM5G93TkH5dmGX3L96QojoEEnGq5q/JwOLwpXrza7Y9yrxBL0jY
hnWxifTlozsTWE7ViS2QyFwNTydjHwPFZcaN4Tj18QfWXfeXQLTuaJTfiF+iHxueEf2QC3rAn9o/
+/s+ydMbd0ebEXJw8fa0KYXlQjpTLi2hKccQfiHq4Dp0JjpZrN4Kwwr7tcFDl6NUBhswtAAnjyP1
AHFOZIjdWX0dDTSi6cYqWeA8o2MfLe1Rh+ApnGw5msbfVmwhcDT/MIPacvx8/aasGAc71Fpo2hZ8
luqE73pm4GlKdoSS1ew4IUdiNbP71ZXIY2ILJAe7QR4xPA9lgrh1ZI84Ug23R9HOYdfHHmNC1Uyw
ldBCjh/rTwUXiLhCyCvkzStxBKMrh2HTMkjU0QrN/Em6HO9njTBa64CBWz3FU4KBAglwq8S8nXne
363lB3BBaKlvrLexmnlz+b5O5ftAo7sAcHS+FR85I7BQXz5N9+ceEka4LuNTJBrzhF4GS4ZASlsW
EWNtYFdH7OmjySuJa/21Ulme5zv6INSc56hwqlwlOB21+JrTJkKAjlwjINNkoToONtDKJmaTCbNJ
aZtHNf3QHTYc2C8VBwc81jWIbfi/8pqtS735TlYiuEBQMSLvIwlJgWCZnDTy1RKVRCLzojbZxYTF
qxf6RUkzP4f01b22cnxL1Obd3G38L32DAcA+9Kx4JesM3WaIviKB4AdIM9y9zmea92ojAGKde1OU
3f9/lBjDR+hM0mbTofsCAyDRbv5m6mjaNb8e68Dkh9eCnrAL9s8CNIHldQdjGGJwLgQa3F3PvO0z
1oQZayetuF+qaHm3mDObdF+Tjr8Dnxw6aHS4M8J6hI1kHSow5l0lntC6GDjMYGb3Qwwot3G+zyth
5mVALMMEJwg3cEVejUisi0c4XTc+2dDmiHiPKkBqjWHBoLBa98AecB8UqNUG1GoeQwwLzJHBUkPH
DV03xM+7b7bxSgKbxL6h43UhEAXRVdv8xorBxfQ0yXnIBBd9acSe8mPGBdstd0QvWCesR127z4QK
lUDsrWQlPJIluLHy+NcJ9bZuNCree6cDOLM9n8tmcb7VyfptE9m3eaw+tfbU6ESuahVv53QhL3RJ
LGTOt42FeUp/lD1kIxklpkxM21j525gXVnWQP+qLxBKrKKmPZIPsD6qa7TIpeO8HCv4vuxtQ3iCt
H85ey7lSWTS2zDNLjwvZ81d+MFzlhCQxB81HQr3cm+c6LOWdw14X40dFPoCpLkEDhHC+98bzsK2X
pIGawHrcQKqBn/RUt3mUcsAoGeoUmk12YuGutsuZWc6rceZ+41M1/oMMlBWJifzvgFWgiUNLEB+z
xo3PRBNPNFKf2unOVn5M5ySG4ZP2DFa1xF+odfnW27ce1dKsQEe7DPlXxg28MRca+ag1xgosfayy
eLh2cV9QP+qAb/TUjDWGhB5GD6QguMeQLoyZ99yf2LV7Q10VubCRBlV5Kenqi+ZjRKmTW5+DbV60
7Hub/BIosbYvhwXkbL1PcHJKo+YVwFmUpZ/Ojt/zDV4h9I5+Tnqz0baM6RcSw7Dm4S1QdBtgOnQG
4pn6ZdfbospweU5b1iC0SnePugStEgFZ2Jzihjgv+WaqazBCTU3DDdOjVOrY1F4dFlRT37wwl3vA
ZyJsOvV1p7kaH6h2mQ2S6okabcAekf4RPQiWEtKx8tDzKcZd+khGeSd1E7Nl2udgXAZGouAwQlPF
7YTRarSGwMBoNZIVkoZZr4YTKba4FBp7hhL4kSuZLxH6zgh9s8Pw7PF7D/9LuW8JZk4StlJvDnKW
ftIpELWntaHDgpfLXgh9D6w25zK68qJCip5ZfJHzoyAuWB2Ei+TeTXhgcBQn++aoqi+Dqp91HsSo
Vd8WvIrErsvmqQvnmSCOWDWIlJ6Hsg2wHX/fpnEL0pGrEww4IvB0v4Z4vGLaswEtMzXcJ4QwLbcT
JcxpwlvSiiiDMa8RVlWBaOh3RMMOsaqBIDH+ICuth65np1P0kYn80LySL3Mq+n8WnysxGUjERLTV
oMYU9iQIWC12tDM9B44pknYuhYZ8FzOOhRlndVQftijCjkt3HBDGaVSS7sZ6Db36s8ttv635PtW4
TtPsnqu/u1rsG+axUu8Zpm99+7bvwyuhXrsDpxvx9Ci3FIr1EeKbJxrwLR77ADLhLKRkIwcxSJs7
yu37/kRuiw2OWgJmZ6oC6WoB8pYasULtZS7/2gZ5NygRDFKexYqFb8xajxhxcBQR1XNSUDfOGn3n
ThYxi5i5fQfRGhLwu5yL095RbRzdZd37NP2Bh1MtdbRw95aW+F8syVywO6GKYsjzh8CBbifGGlGn
fy+xPpu0bY03X6yBXZX+y2YzuJQXATuNhIjEY8dCTdkjhCYDx/uPOebyxnkoKpXsbRSIiXuPIJQx
tDUHscWi7vP9kmVo4RuIrrOM+g3itgK0Ps2ZcX06g+c7A8wxyZ3J25WgbBzwZuYto5b6c2fTMGco
zJvVbffNhkr5Xm+4JccbkFs/wdHHJktXt8DjG18MH3AjwcAFlgsMxUhCiflc2PdZvgtAb7gnWEgd
MxpPHNi9/RAWQ3xBa92NscFsyXOq69QysUdUC+uf2oV0QKB4d8QSd937MdKLgkGtkdqjBK4IxCk7
EdjzcybOByJB4FTgRLB8oVtFUm2X680hy6QgP5SB50Gpuk/KTbVBksW8tMSr0+EbmGmLWUZvjnjL
pfFCrXJUPIk9A0X1eKHnntTGzwbaSPiO686Q3f5Ozr+2+sqZr2nLg7lrRQC4uyDSRQe0hw22g29e
l6W5WX13kmiSdJV4vq196l2QMfQx++QJ6NXAv83YMnK/lTzyHRBzy3zX9l6L3TaWEI5JkiPItenm
/Wt5OH5hwpZhunynYnK2HPvRGy6yA78kGt8erkvP8SYZe2PNiWiaIZrqMLyIk+omFaDQqeU1TUt5
7Rm20SK0zA/Oxl/I93X3PV+ftCs6GUoI8GbSX68bdsyWBroG3JutyDdYUGa4fSE+rWE7E40SLcj9
eiDSfKl3/+aqof5FAj4StU0HvlMIjBb/EjXrtUbC3colFgkRTza7np61NPMD0nU2G3LQC/9cmyQi
+H8TGauTSapvisL9aDsNCRjqxSJbTanfMUR9FPKdaaCLaKnEaUUssSSz275j7b5aqLsy/TsU9Bc8
gQIWMa5Pra7j/8IhyzEPyZ7TxFN1X1X8LLCDgxpsAmh99HauFja4qMqo3kkHp+GZsDks+fXdJkNM
xGqlZ55F3qKDlowB/4rUa5DUa/S6fXmVhJOWi4rNMb8jZz4P9cuMYdXIsUmS40vYD3EZfEMe5sAF
J79MA4NbiVjaNcOBnnrGYK4eWmM+8RFIuyQKAsBWssOQRk6NXymas3VXwhnEx5h0/X5elCxnp6Bt
+v8OJe0v3lULuyy+avs/LRBpvqi2h/tCF5oTrJaBDs9JiiBdsUCftTa4m5xorSaiV7uTZerXskTa
UsCkFECh+yHS1zQuaCf0WPgGuaY0VKNRQVcSx87gpqsCtrCgBZOgW0S40265Ua3H5NBKjswefho6
LhZFkKRj+ysUpvVj0/JrumC4NeQtLVhLnXPGRFNenC16FsZeG4RpUeTAvJtA+DouFK1pAskopPoc
GtRjA1ltPfCUAx6gk8vNqzBsXfdhK4xTmUDynHzN6BhwVRdzgZqFtaiglvnY+QQqB1Pv1bHDvwUR
r4Xo6nio6kMBbrEKCoF09rdJsLrFJz5PSozSjEEtyspgS9fTUhnPzfQeXOOPlJARoIpAZ1+VqMTT
z6IxbubrgtI7PVrj4rdYjRlJEcnnnhVgdPjObETODTeT0+OCCdYPiNQXkdkI+CuO7ynoRck01Dzg
9Q9GjBS60oXIRpgpgb72bobEbHD0quHFmNwXNTkVsnvI2bmBIMJTM+yZPnL+/3tK555CAJNqv7f6
tzM1bPfi2v4YNZ60ac/50YgQ7b4rW5QgHVusoB2PFRJhhYfGJe2gI7/PGtACCOBErOc7GgwWraLi
0FX/DloaOxmxcH43/VQ6gDw0q/bsO951gVj6PzSd15Kj2pZFv4gIPJtXIWSQlzKV5oVIV3jv+foe
nO6OuHmPiVMmVbD3MnOOCTYVpUQt78jewXvqBtKMSwIvDVMm6D0DtEUV6kWOby6Uy80QWJjGGmod
2G/uwPxbQrexcBQlBEc4XMWSRcMhQ4LLjgHG8uy0snkOyRKYQ/TmY3JKynXD8KFiaKPX9SUz4ksd
Xzt5dluNKHWosItiqLzoKL0YEyMCjWeCP6Bz5ZEXaYyRyKjWqeML6vfGINZ+0F3Uc0nHngBJnCQb
71Iff2QxifOI7XGW0Ee9TWP9XMA62e/oN+c6Lel2ojW5PPFwjzhFfB0HyDXhDUbvsNa7twXU0PrH
nKwB/FwmfibLgNO+X6wFvcY5Wtq7HqSEkWn7Did/S2TAHEGu9ogxHU3QM6yrB/QJUsyaMqNrMtEY
A3oqum2WIiLGgYX7cGu16TYpJHZuaKDZP2oflhguylCfmR+njLGQ1lAlkjrjz/aq0MeVTNs+oGBj
ROkWCHAznEyNraAAbdeYaVkEHxpz32SfNcUsEiZNvw91fWvb6aI1gNKbK1hzUmLn11DevibKQ4n7
Q9uZx2rOzhmReNwHnCcFrglgElIuHVqmnvYcbAvme3FQ3Zu9j3ChDZU9WFY/HtwKWnEyFeyVSYmZ
xx0eCO5ciW1JDAoq57Tq669+ZBzBqc1GkbXMYuXQZ4HWsdmJztg2EAPyTQ0flM2r6IE84aWSxxB1
4iVvcp5vG7FiQuL3JiJCLSpoLSEPM64HnRS3jo3+qQEATFL0ID9K4xbTHCV4IbHdL59WS8dW8WmV
1NYGe+AsdJYPLAJAr4F7QrFM/gHCoitaJjPut3UTbgOCOSLO+SR4QiaOqdpIcyeHup7ZHZQjBJ3x
2rT8/vqjFsPNQHfVn5MPgb4Tpy0ijgQmCgPLDbEaG5kKpFhCvOxjXLNTgROqaTughzYyi9+RIqdQ
O+LH1Ifhp/dRwXUDdRkSBZ7kiQajZAEQETnTyTzz3Q5KyMjYZZ8RJR+9kxq2rj3gx64Af7BAjxm8
yi1yXoP/SkIfmnI6LrLxzRJbOL4WdEgaRwc91mqp16oqJ20S5i0wFSkCP0fchZjwkdOIFLe+SDYt
au0Moq+8Zjq1URVYRmxU6wpP1HeK3VFqyGtBtOW3QIl4TYW1CjixSF+5VuwBFIPEYp7flpnVqTwx
T+MFuZYDehPpIEUydgMk1fGzjQaM2cU1VfSL2ucXrV1bBeh1RtuUOhyKb1qokZLAi44aJ5SOnFVO
mn8FRAyE7A1DkpzlBbTIOERHaRyQHZxll5GDLwxBATGPwzVLSyrSdq+oijdPHyreU6YI7wEhu6zr
amqvAKKZTNOKskUGHVSI01SyyIEvwXXFSV2RHhrNCAaRt9MRbmc2CzlL5Zr6tEwPiwEOkIHBfZwY
GKRqR23ecN7t+6q59qaTzw1X8rCLQ+74UdtNibpTNBlUw7xrJqTKA1fMntqddtMg6Sd+9GVwz3T7
irbcjhLSU5AlI+PoGGJOrPHgijGoCv/3lUxyC+LLvUd0p6G1LTnpbDnbh3O6ikn2a66khG4w05Kx
uIuh6FaYItSQY18pH0sapaE/BJL5ob5qkc6m2JleSqJxw3NokRYxkCICBxXRcGhq21TFRws5FLkq
tsoaPVq3UxPgUfMn9zivt7zDzaOJu51Pd0MO78j9bslvnHkYdyHsQlJ5TSvpbAb1mbZ4XSGwmKza
7VFikXdtUVNTxq0Y6+0i1GDzgL8O1dGQvWpfGNSUzOsB8P3BQTeX1RnwyyUti6mLqkbwjwccVxw3
v7iJp/Eajz2lZLE3jS95hQABNYW45J9+02xo/GqGhr1z7n6RHXi1yoC6svck5xwAhvUgEsCI41ZB
l8VKgJwvLf2JIpDASJp0Gy0wkqaJnNQx+ps5TZCiI3m3ggfaLfbFK6RK2UmPPmgscOpjNSVtG/Q3
Jk/yo5WfkJRbcrXW2fLIphY/1pVYy9n4cqgr0LqzzmwX451c4U3BbZD5L7Yk7URJnCTRfI95uWJ4
8t/B7YULDanhIRYMBXTXkO45ifXBJUYGNUTJI9iMMYZkHkrMYDYCFhovW+fBQk6cwfZggqX3K/j2
X0hL4B6om5FYgyBfkx8SZuxRD2IT7zQ3HlPHV8WOtImULLyAU9vkVbITCLbvUT56foQrM2n4FpBC
9WQ2lg1RF7zcyaNN/ykzN20I7Nmej6bfwseJz7PThQg4ZCLBEaiWkFZMwkonOPgsjFwTA/DUyYf0
PA4hBHvrIoHXG2frbOokbxCX3lv6ypjao20CtTqU0EwbgkYH7vUZRCnhr5Ox0lPBvCpZGcTRaNNl
9ji939D36L8SchFnLiZod65F/YaK1WgZ+U53PG0TYCK8doU6rprpLQajZzHrzZg5+wC/tGBvxxYJ
cYxY7HyXULiSaoykR47vdXhr8BpomrTCPoMqblF+Fi66JYy+JTC8Zw2RiRtgiO82o8rs10ZVONXh
pcLkazCsH0oMQueZZQTuRJMhUoaAwaamtp8V4z3M/sNLi0WZg6ZkgFTBNQwNCS/BvmhwUXPJmaRK
+rm1DgmnV7rGNdHaWmhtAxKASg5+yURll09cVzyXBCgFxl5JSy+kVdSzU1h92cwnIKCvR+PRTZR5
5bGP/iLpAypoMwL9hyCavtSvVX/We3HW1fxSs5xLqPUQoq3ygjDv7prmdNlauLWGVcqaXo6MFd5h
p44eXQ+JPd7E9EMTzCnNfpv1Drq/YxfPfhqdoObULh8BkgY7mF4nOXu2PKaKdkgNiQEKAUOOURuH
rpdRMbsFkPK51DG7Ahqf8Q/Cj5RIcYKT1fM7jj5Q22rVX/IheTTnizfcQjYYHkadZTHbzJQ52qDY
G4hTm+XzltGpdr8DsSUmWgdj3KRcgszYN+ECkW2B6lATStSESfE+V5vaW1LRZNIBVe7jijmQfgiJ
29DITGrzN8GvUKKW0uzxPrL6dkb7Q20vA8gBSSCxfY3+BhwA7bp/Y/La455e4sTwFUM/aS+K7zQx
26Zkbemqp0JSNXTM+JW/x8og4XPq/vgA73YMa8gT0nTMoqsYYSjUw6nJjHNhM3khlkpsgqzZJiPe
XODSESou6rsG7bsfy1SVf2NVsbDCEAtK25bqvV38qiwQOdhMZLnGvVsfpeJXQ4dETSuPjyR0dTLG
Ujh1Dvwp3DoIDuGa2nwpyDKZvDGCSs+yfMWEMUT3tOAM+CwjyiassSV/XP6IJEEAtvXL1ZnVBRFm
jvGvsetdhesy9JkgZTgLcV0qvrTF7UmPgCSHt8Q3/nUvC8A8npuD4QB6ALD8hO5tzW4NBnpgmKyD
exuZIFlDjonlSK0Q7e7XEvZg5jThTwLUFE/NUTMQPAp9nbXdGsQKFeumgSbAKEw5glI9SUPmSfZ1
srprn9q3uEtcPQBSxUATsRO58ABRqtQZmnc5GiH0KTsd7lqI6VEzMJky1ONgqYCHIFY+BzNpPWZ4
Nt/h2Gz1QVmlfO9UP2CTwGzRwUts/IGFykSpZZT+ZPAsWBtU3T3zQVx1c9/uWlnZFiwkoyhb8sr3
PuNhLi7czrTc3xrv+cBHMYJKxfGyjce9yG429TNLDa5DcHsyGLRpuJKPoSr3cDqJCeiVaZ6xftXq
KSDNPc/QchAuCOsE5/K7iZeZYFUSL/BQFXsNmkBN2tQESsCX2T+Qs0biQZMD3lubU/bCiLGKsemh
IRbpyQf2ny0TICZdEYt6YMnbgbh5BQdaYFkrsGBNMV9JHcBLC6Qmc5yzDMwlrBmO2j+RTF/yIFI+
1bY1BndQyJprPydx1766aw1/uwMukoo3BlM8Tz65GLgJ6FXDDEcuoanZDPLGxIgkaKn3+lsx/SW0
2CyFzQIsgwwqTsWJ7cra7JYsZkFpolipXsMS58CFZedgXHTy13XbOAdBcmqdDoWkjeEICbQqr31j
l/N3MQKfZJeleJjnep9ngWfl342EeSOLeEZQERbtobYJPGZgkO/8rAZrSj+EB0wp2OkCen4MjdM1
jmFX5Bewo+8F4H03PXUtws/0vYTdL+/x6HsSgePp5+PRDi5/HlHInsbqMRh0K1ACr3b2TXAVeNB4
ZUrlWe5M8m+hTavuw9a7gz/j9eZARj+9KYCWk4GpbXgpyX9gXvI6RuV1DlUvST4nFjCrPrLhLiDG
iFLgJ/lO1/4VWvGu09p28Usd6m9Z7D9LVD3su4b5bcSYMPEML0rajHe/6wl7ZDkOmkeA5sGa7cML
Wv5xwRYMDesnJEVYe8qb34ADmSbHFESSluV5ZgVlKAa6uwExk+IND/qhRkFPsZ56RANpjBSd06A+
EkeWKvua9Ig4991WJpSVXyCiBwzpAU2yNgGY1/SAAADZCMwtQCVDQzM+7VNinFoi7kYD61yHRyY6
qm8COG5BoZdo+PtiDfg40wC+SGXfT4sJMVgFAJN6N7MRoyNRF7POFGwV05DXve7xHXt2Nnm9VHgz
6ls24RpyZZyVpvHZmk6Ks86CM2YSh4A9YELcZRlbe8HWUNKJ/hikHcDSVS/CgzFaXlELtyQivq88
Pfiwk9/QSE4NCnytJsUhvwxzdDUTk1F2detYr6udf9vlQA95Y0mqpFdGuYZzrHnRg+5h09iBuXEq
nuisJ0siZncQ5XyoybHA8pucglIhalYnNXPkvYaxfOkZdFKvlhY9AmlEqDzaxtMh1uRBdhyUuyE9
BbMoiXQvtOsMq000N5UzhdrOpNtg6CovxhCtuNTjsKxPADMaR9//llmsKZPBgYvPVfg72GSgGZuc
3CM2hqmzcI1WNCPkQlObc6KXSrbPsSXbAOrqICfraIUpjf+kOXeSfurRlhTwpsiJdHskpiqmmT5B
3KFs07uqIyq1v0sjJgCKNgCgAtyCTVd+yIybBoTraGahwkNFTN0UVhY56RAgsBX1sTsWA8d3dEnQ
vo/VT9GSYzVTnWIHQc+4Il32Mxrik+join6UAlgN8q+WaTWokFpDDdkYKxxN751OhI6BFoZbpA+4
EAcBi/VGNJIZPgeDbrA61qBT8l0RbVPdh1NNjq2CuFd8adSymCrW8gVLyRVjxL4d8FLMiADm6TD9
RAbw8z48hkHoyA1ry0VnSkJlpri9T3obddSceMvvZi6fC5YJrMBmrueTArdGjDHpQ9ChBBQPBLv6
cLT5wjJx1MIARAzPGvyrVHYsrPciBQROtDiPd+GjErbFgd1/1qPmYNDK5NLiTOxwuzfHTm8fZZM/
qsyhYbjKcH0p0mBh58sfGtyFyvyLaSR+aefo6dvzUgOP1G7EwW9DXI4jiTG+qXA6roGorHvbMVmr
aqV1LOBn9IaM/MoJceqSStLA9InguY6MxDJ8f7HPe1T/auSU5HKEwT91OGzOCM9eBuLB6TY55qpN
iKGSTrhXmlNTpEcBJIzMDqdkb6HTVsgLeOWWsFtfIuAqNm3Lbl2Dd86TYgfWTpUNDnKKdnQEPiYR
X+YxyEFG5MgJa2MrA64BXRSZ/6SOaLJ0B4oNhD/fBc5CrgVmUNMAgw9PBhFbuGQRHaAKTdMHUSkP
u/6JSFcZsTUk1rg2bf+hD0SW/zONu8X6XInZk8FD1iHpTvlBoeYqP2Yr87I6gkSh7lHN4oxloueh
iQCFvRN4yqdx3KlMQ33kKcM3oy0VTNuYY2GD0ZZPbDOVXVMOq5bRyDSG7mSz8eZ1LICVWY1ngyRp
58/I/woy7T1kEmunjzSDpIkCDdda8Wpk2N9E7Kjvof+QZaiKvDRD1F/1cL7Gi5DjR8UPILLuJBvi
GKWlw4DU/XJHspvI1M2g5WIMK/fZUhIm1g6i666gJEwprXJKQpmSUG8QKnTqNfSZvDGXs6gSRv8N
bTCTRBgeo7ELMIv0rt5Ll7xOrxPvOTEZLfKniHu9Y+8wsfFR8dzPXoM1l9hUr+KDi1pjX/DBNXlE
nmtcgeWTF5966CwBzMsj2BmI/O3JKyvhQZaRNc/A/xMAldH5KhXEfxOymXHcLKbiQtqhWrFUTxfJ
JWWNDg/gXOJrTnrjmAoIOCzPB+Vs6bfKdAPI4GkEOJa87jGO94WZeP3nZKPhJosUTVhzKZQfshNJ
Dk6Ch8FlMsmODzBaU1vUplAwgGF3DAkEaRctLj7bnV6IMczwuDBlNMlECRnuNwz3DQqmUUV6TruN
30BHKcIGaGovjLZQWrzkrmQwhWKTPrNJT9j4M9ekh2M3CMeF29PuDj0Ct5LbMLnyrV0V+b0iV4nT
fj0wFpEV4sxk3WEQT0iSDOl9LL6lliQ8Dmc2Og3S5yXlalJ/dLD8GvPGrOGvpe/aYl2izQd5S4ZR
v9YqqJIA1Ea4JzS3CbDKZSZJtpmK+JHd7V4BhSLJGa4sgj/4+5RRj0ldwQwtqcvdpJxrBB4hCyYf
HAtUsDC0lxFZNWPGQhyLdXCVJKReVjjn+J3W+W/voyPo1G1fRsR0tPSTOO00e1e3MWqEcl8dI4EJ
oPirnyEJpxN+smi+BgQjw36aZ5JXSA4wJvSTJFbytJfYM2KsQ+xN+/rZgGzgtxAju62yz+HImA3X
i0mGCCzuOlW5Z8AiXSpQAO1EVbtpJXNnbXu7R6mM7ojnauoE35ixY2iGsKt04JysCIYQhLFzFmYI
ezBwwWb6Cwqqyh0kBsTlw0tKYmcPNlNFe6MzQ+6HYUvNB5axqSp0vp+DTB2FsnrAgEaXMczDISKz
tz2Fwjh1VXdk/jsWnCjPEeigmpCiWnmBTqWVXKQ4hPvTcsQiOA6DfRGpW2b+DC7Ans/SsxCE15Y8
bW+0GiFj5TjaBFYK8uAyyuTnKuS9nTo2pZFPMawgVZzAAcLvI8qCy8iPESSwAxbExJYrq3pWtK3l
3kyivWLbO5MQBJ2Bqhyua3W7WFIVmyouOhUAiDkaj2GSrc30dTnzaHWxrTdk/NFVEvcEduSecTi2
zW9KInWVoGsL/ps4zpm+jQq0bd2qGCEBI6Jg9l9DNzSYtgTIDgK2rRKTUCQbcW7uW2K52/EDsQSD
NuhgpCsObl9LbIXqP0XrwIjAHssdu/mFed5OZD1qwmtrHznhzeoaFsL0l5ciQczKbkSfuXlKAssV
hhdLeo0c0GHgUGjJSInGtQIhf8BnbmKEJ8wCFJWsIpITnIFmRYYTeQn1ZSh8J0EbZUwBlJyDau8y
xq5DQEle3tvBvk1sZhg1A0Xye3aOebZV4Ect4jM1QCGLs6ZjDTTxyS0zLWXHo9oYMtw0iXPSeI78
qzQMdgp7kTLFKF9+z58dS8iWCb9yqYlfGGvW2lggYYT480VI+OXi6YIBBRNumIfbjGSPWruxJ+eY
kZ10ypDRlzvGY/DvSO5GMMy2a6P551jAdq3FHsoVpRqWMtSTeHlBl9Yj6WPZyJjARTeKG6kDLlcd
Ztbxy6+5vDn6P5ENl0wpLqK1zwWD6YQakhxaC/dtNTEXYoYCCXHkBhTcTGJFkC8DIQGs9LVu06tB
cxwMDYBM9TxLD7B8O1IjMz4lM/hePo+5onKdH/jlS9JlNYTFo6bwh2GsteBSkWiOE1rHvDbkyYUC
tw3e6AJUAmrycLXcKvksrWoq0KkWu3LGqMSIcy3BlY2iaB9GTjp/qopO1CWaqJvShVcCwFdGr7kk
erxpqvVcRI9ad49h2ZNzcvaTdJ0SBW0wbY8lbU8Yzh6MMZTUdZLcvygCvjgw9QURupWUT6hgA+2T
wYcpNvJLoZyhTs+FhRqdvCgoBqHslgiX6Os6a/Rs5pzSdCKJwjFhUE9cnBLj/JwPQZGmLbuwol93
SIFY/G0kxMudtrbR+9VAi4thXJGeEVLO+HsZcz73f3YhxA7k7hY9NNdG+a5CFmmAfG10eW2xGxdc
XoN14fAL+S4hOnQPaOGLKqsK8X9FD8iaTGwJjcEioFDP8UWCgfUl1Cvji7pD35mtJ7KREJU1LLzj
/KmW77jlg7h3llgMLYQZUDrC/sz5JxvCPSwMdq9yeO6wXOrAXfgFrX8Wjp0BcQqv4U3iWjUZqvNo
NbFDREuf/8TNVde/Oz3mPEn5VsjOZTXVs7xUHdkgBZ1waTRzjDhXTO4cyKnYKgQUYsh+QykwX9w1
X+ZCpSdSzoDvFTQNgrMKRApPa2m86DRcOmWdyXHIzNNgySkfBbnLNcI369fEy9qB90OkhBtwnJk3
sU+kA+rqE6BMlk+9K7/PpNHMQERZAautUxUfcHfakYW+xhvB/RzQG4C8yvzsNPvX5h3j7kUTgzvo
nKYqYgUwXTgL3bC3XiTsuyE2VeubVdKGGNtZzjwF20JmfdczEgxYjC2Z3khCCeHhQC3epQh1JR0L
1OAC/O6ghfhf5vNU7zt0MaK4kX8n+D2UivQaIAfA9LQOMgYJ/IcWxpcEcJljC4qOzkbqY90S7Q+U
rDur+U4Wr22nHRmOHAPtuXgHgknd2vM+hT8SYaFPqNw+JzzatlZ6ZniPNMphjsZOavHMMVJq2UKh
xvbTYgPpyBF+v7bJgcqMe1wwrGNzA00Bhg7fykJ8dEJ1erFnVpJxew1UZa0uFh9FQUEcOBAyQ4ob
zkBE6mBEl+1+dSCLcTUNNJuSedQ7pwJAoxHtk1voxS15bwygylXawfIjtwi87/klkb0FUGVQenq5
GXiEe5R4aOMEYzcaGdHmmK3Mk+BAle38pQcjhpc5xFyes9tWrZ84xE+UceJjXb42tEQWfuCANB94
gRqiNtlmPWDtamAVQ7PwavYpo7ksh1/Wb0UJMd5PX0ILDX6lLG73XTIYWw0LPoVLlHZc8VslZMeY
09ryXiRidkKyBNL21ZwRcwQhJtqSbcqKFLOjqjN4vdGmGrnhtagyVOT/QgOVOWtHnGdHJk0LXrKx
NE/LEfC89hXFm8UC5itB7RcyvDaybYtcItnyKndwIWn4xoARJWVagy2lQCYouTzdjyycHkPgexGu
2Shmc04aTSOg/gXbcsbaMXvk4HkWnxhBUOQ2ocX252s1M3vkqZ3ArhIEmrky0SOXgI52kK9ziUHZ
xAcxJC7mHgRRO2I9IeL3z9HtjOxZmippD8bLSIBU2cdHMb91pYQgueAOIa6CjBsiEFLo/JYTM4pp
y+CmxFgColw5yxTzg0V6X7XRakxvhbLCLO6Mr92Y4uIPPsuZPw5epVqdNo39avHAyib0lAxtneFa
ar2xhord4uuYsG0yNnlUISS1GISMm9JOQNpsFcTxKUaVztQuYaqukCAjMVontQXTCNHBROYC/pyO
xJyf3s82Moubwr5kqbqJWpIqhnINjxIXnD95g2564KkKLd/LQ4somcnx4g5SOUeR8hqx14fcgFTm
QHN+e4xKeHZs3EQ0TPFi2xmYPynhkapICsYbS1riwhAScn3Lmy6T3HvKRoESqONJys0Y5FLtCT84
cL5l2b5DVdTxjvbQroY08vwLOyUsG41X+r3XwIawWpLKwpe8lB+JVqwFPyUUMCb2iKTgE7UIGPQl
BopgQyLMrfEU0anZuQv1w8ZmuFTtZODtlaB3u+a2bK47Odtx2ZPTtWpbMHn2dzVUa5r1fU8fawEC
KOlj6YjYLti8n+2X/25F8UVXO7yArIIp09NGPhYcyTXVeYairp+YGNTniJJtNmFvoUXO2Ue1ebHt
MIZmcGna+A+McIYKo/7E9taIJSQKJbZCiei2ir7A4VY6cMyhqa7+SO2NcSMrj1Hfu4WpkQ3uExbp
u0Lc/GK3eInw5dWD2wiiEUPedHEO2nFlaiDgoFE3DJZsEx9G4jyaWHcrBvloJglHLWBZRt38ykaR
Fs0dSZYT2mtE5mqjkjdObklmD9A63/P8u4RdGaBQquQfzeAiy7+HpTkc8NwW/WcYpwBlL/NcMS4j
8JQGmjXiTl5+GvMyVazo8fig+w6nH3kJd8puWrmRWderOZ1zs9wvkjPPpFORUphbK/GtoHlsrJPC
LmAeV6HcXqLSvObktwiE2hJ+Q9oatFoUDebZqr5KfnCETyF9BkNLKBmTKWa2IV6KefxYJLZDcET4
AMHopTH25WIdEA+puTcjwwzVRGrWuv9R5OfMsxvzFCWRp1/y4mzTR3YaZn9/Zods7hRPrfcNeooO
dPA4EfIt7QmmxMFSe3Iu9hquoK+23mg3W9e2A26agR9NMMBKZaoov7c1491uh4ZjZ+C8jwcUP9r2
/2f3Aaaoia8eY5TaV+tQ+8AYUZPHAIqj+DM7PFP0ocGb3UzPaJZfJ2N4qUkoWRDGJKPp9c7Gnq3j
syufvUwm8BIXq2zLpH7vZWnV2a+mqh2QeSkzKBBxQDd/WAZho/bSJfVtUNfJKB9EiM+x3ffQzJZi
3cdXPGQbw0bdGBx8InPCMryJfriMDF5rnuSzRDEoiY6NFjuMZe7FOBW9miYxLSFgPlExMiDQxvxn
bFOKFHOVWLSk1CatUE+ij889jiiCTs+Ar+Qi9SRlq9MRQJ4oObF3oaFt4yralQ1243zccYc6c3O3
JMLNLdon7XcKx0OrvswgDaasOPbKcNQN5RhTfoJQdHLwT1oKYZOwLyjC+j/O0kU9QOJXZP4QL0U0
+LixuABnr2a6xMTNY57sWV4esDmzMAoP8161871FTKuhF1vZ/AuXuELgumToMs9BL88kvmMpLTbE
/XEj+O+oYZJ3NHRBtZ+znQFAHpjgUiJeqMBqpioSGW5VFCLlbDf9iQnupoEV0jUAF4d5myAqHHhs
Qb4CizGmL4WkG1snftXpfkX/buBHRtjOwHvXR8p/wULhSB2towasoid2lpeAzQueNHV+dFQ4bmuw
275buF8M8UDBGUzxva9/VP+LGUCCT7Rs7Ztc0tBl/c2MpStTj1x/0ZSTjytuouhAi7kpIXwAr1JA
00nMQgqLn6jdp0NzWPzyJCbKLcUAyQ0xp0Do1guxoep5qEjHpeKfi8x9pWV2R1gHDH2R3UwwvwLc
QQGnQjlwqvGKd0aLluof51sqUydOfyOPrrxuPzGyO52BZeUwKD8yeH4KnXkVdHvNTk5YGy6Ep6D1
WPaJwIZkegfqdnw8ZC9rSvtKMXYug/eoal7qaHhULxabDhEYpzm8mbhjGtJlLXjysaw6ocByW1Au
gfKzmTyXusej15+XCL8Wwg/fOVxsS1pGgoNnoiAvAHdla7vl3ireO1YxnXnRmCQAhb0w04wHFBSP
xboT/eMq3lKCCIPIdU4uCzIm36gaBaiJ/wIGWui1OR/edGMfaNMK10CFK1+0Dy0959iZuT8QZKyX
Q5ITnbXyq5p81IsbiRwmmTYFVF1F9tpAywWhCm+CwJdoTDefYLUZg5JjgSqA1F+7yXj1S7QLK6w8
tWuX5Maj2ed5HpMR46oXNacSJxpydcfUj0H3HjAKE++2ZyaYMzU3+vX1f+ldE/mO3mo3gDuyUgJN
efgYfkwMJ1rKI2ZCXefVyDSTlI0ACZ8UjKrkKRCAjBjaNGSd0IXRVOjPJS60aJq1la3HDpT+2i7/
NOtQdO8a1Bw/dLti4U3y1EvEoextaM48eI1+BFJUgfgla4kaPPUfmbr+4O6cdHSY3lg9l4EblkUZ
IaEDpHuyX/X3tLJeUbB2BULSJL0BTAJEuuqUKzFhBJUj9VqecdqwrLnl/b0l6Z1Jlryz/8UNGCuQ
CGHOrB31nD5Zt6qeociyFKCp40A+FBjgYHEAO+utykX4TnnWmZAfeY2Sj6I5mXD/AhMkPtIz9J7m
ClYDsTDfKVPVMULDnu5fA2fR7Z/FhjgL/h/oZdIiHXntta3YVB+1prnJu08KZRVcoZ6tZYh/UAsz
ZFsRwo9EvmqlcSiYay9Foy+Zh54LoNG1//CRuT2tXTYzDJeX3rx+4uh9nd0zbQf/cmmf7S16CWqe
HDweQWjU9H0oOcQVkq2HuV3w+cgGXt+KKDiyt4kNB63gpues4mLCMo7+0d7iLqDMVHQ2XeVf1KRe
weTeJnlwoCxGeWajLSCWwv8ulU9kmau0PzK4Sj4SfJ1d8sVdk71zgCj508d3lWxsKBz15JQ2nExh
u3JdgTSUN0h2WhMn+RfYq71ZQ8ewcdL7DzX4imgJ8ZS0a4VQBzFe5qC9piK42eF4C895I0A4nVld
XgbiqDOvDAEqyld1oj3R/2wj8ErLhHfPSELHMQ/VmtuEZRub7iNiGWdAG5TghzXdFl1eDjAqXX29
ts0TtHtqfBD0l9OTfWXoyCR9JmUxPnYEGUvpoeEpCVHnQOLhzVypKUyVKXN1wbNOx7P4oym0W1Dm
0xpkw43meSRPuj1cySYGP7OY8jm77JbYZMqbSdtXae01pu3py65RMEwrZ6DCG25olqTDwhYoKnLk
9tDCqEFq9ANpQ7Uj9qIjZVi3rmx5WSRuU6FtiGDzrafcTi6zxDo2ncmw1lFtrPUaegtv+Z7xnpsv
sLAwdvgf3YcUZPtybty5+AmVlKy85BjZlyYVJ1NVznbcXcbevrAFn/AJjIFyzQLrmkXaVcboUKx9
dhNKsR18ymXuHvF/9K8E+pc0lP+JItENWPa0naOTZTRkxz9gvkic8FYTvPncXGKKeG/OZ95iZjhM
eyD34jHXrHOdDycVhZpd/yVLcqcO6YeZUIh9ZUovxHCatMPYIMgsXGbE/AkXFnjdkOAvMmAjnstR
elRLxwb8TsCCS73gykdiTOU6rX5tOPsKDulEWIsSsS/+ZY32Lvfm27IwGPGa/ffToDhTESuBuFIB
KZ90UwIwx5Vo/Ezcs+v8aa74cyLfmr10BqGwZtPVeTpfpd0wo7QddMHEjjFYZbBQUlmEfb22rHVR
KkiivkzGGCbUXhRXBCHFX2kPqCwOTkhO2G44+IoP7XMM2M7yw8e5XGs07iaUpwzKE5SJwzIs7qzf
nOh1wwHwiECHoQjzrm6uPUaEQPdlEo9UPVwbrw2S5fjAWJOOzTyYY3YqRHtG35SZhFtURMpCsqgb
V0OUHfTDIZ0RYaA0n5gYmwekHyRWBuCpc3Q1rHE6Ek/sDzvqnLgoDqqvPY1aeeW5Dmr/0oB3Pldv
0lH5yHs3lCHCISBLie2ReEab8DIXjgmVtEQEhHHPjN71iHO3v8aJ4fL6wMc134M1K8/gYsODgcWM
AUQbnGw6qupPEcgHCdkK+5WUmWQ3XmUf97S/8UvkJ9U9iHrkz0x47la0i4djNkG3W+KyYvyZjVMQ
Lcs0pW3+QizDoc4Oor6QpJQXHAhEx8KiVUeSsWblJvLPihmexvfgYBBPNMJNcmdiJcoicgmYDvO3
WNvuWnHokOfUvmCDcjZn0LY+4FyCUyVKLjU9VrgkGFpJC9eC71jUZCUAGmQFMQRM15mmovA7w335
ItyuxAs+4ak29BeTJFX/G1UXrXLCM95lJVf8M/gfns5rN24l2rZfRIA5vDa7SXaOSn4hLMtmJos5
fP0d3PecA2wDG5bVUrPJqlprzTkm+1Onv0AUyr90O+hY+UVO1bNvmvdMo6WlUTtHEt6P10JDC0m2
y61A7sJhITyHfN5DabOaL8w0wu/WWSNl+k3C8AO3MMQgZWr4hZI1PFfbMtDiqMNIF3fhvG9vLfRX
nvZMYxLfkzlGX4iMWk7LRaVTd2eeTky1RDhhiTu62BacE7Pol12ZN/O7ZW8zSwTkwsmvxpz7a5ge
/bSr1Yy3GUfFaCP22AAq+gVmdaseOxaHeNeK/pamEQAoL+S/LjrS++4xQ6DinyxOqu+MqO9ygTCC
IYsTMkzAJso1F5bXJx2lTQR9EZ6hTgOo3lc4EIny9Wqz98SdFIKrLeo7mO2WvN9GzATcuPQLVIad
bXte04TWsqqUhoNuade+b69LnF5npb+o4Bjz+q+W7TV2TTXDgopuQuOMJHuKcwnplkTO2wRZ0WDi
mHSxhyohJccYPlacjK6S0xDD4W04SNiYSAL0CrsJCWq30aLz9I9sqavOMhHaHTZ/wICW8DmH48Uo
VFgM2zajFpBWBss9br24Bs0O0eaUTM+J5n6EFE3hY4aBTPDKDmDNDLzcGN6ytbUyI6VZSWuPzsLV
aGNVAM9IA4iE4g0+1yw98VKpjps/x6zxBSUVMeH3BENNBwqbd1CpVM6rZDigesFDBVUwOZbtQ65C
SKF6oDsy1KLfStlSt0TkHJb5v7GqZHQdyh9opV32L7T/SiH1piZ9pCLxEn3xy64i0sKLx1+EjCg0
AJmTLPJl/lLgC8JKBgoBOWPisYFTHuN1BoCq9fEB8cxetU77xTiHHNJTH1ngxjJW51igTSG0XylQ
EXGFiRPMFaEhiRqUE1inhEQrC+0RjQSqv2Taq3P1cPT8bhUADtVgEN3FGKwT+oAhIwOojE8EntTI
UhRsDNQhXDW6yezso2ogv013IrIQ79x0senlyhNEYThEYdjkX4zsQULAGmpXb+60M37JM+llSxMI
tXuk6apP5htSX/o2jH0IQ7kmjnUkhLN3mKq2y0lzLLaA6gwv3gRSllZ7GnemhWpgokB/i8yLqc4c
X5mstfOuopQMyz96+1v2xztD0L7chyP+o7jFQlkhZSjOtuScIbcul76pr4xUSnTi+Sy/E/13mLRu
HfW89+9Wqt3qVtklFZSlx0KU08+79aotaRN9z5pxWHROLzJVgIFXWsVmOB+KDe4yEl0LNmPpxPHm
nNNJAGJiZx+yjQCM3FXjkcEdVhblIzTEB5itd93s3oasfVAYGUw8y3tVqtd2Cs+4KU4GmbZh+lfJ
+gBiDcIt+56gJEaWWm6+DbINx84JLJvqCFrE8nfCbiR9aEtxM5vxPvLT6kV71j5CdqwnWC0I9daZ
cEU0pw0sF5brLUd4cnDQ82P45aVS/zDb6DEc95apHpKoPRSugTQfStWDPSCFKma/1C/nUjjlhRL5
rAncjLa3+dsO9/KjXL7tkn6MUrm+yna15iJsNPtLiy3ueU7BN+e7NKbTnqAhApFDmpEaj7YtmN4V
95iudJXdm8lmhm2Rkqa/dY79rifzR+FUr0wg/SLapHklMI+MXHnKC4ZIu94CnRkx5gu4mlmGMDXD
ObzEvoIdrF3W1ERjF43uH7x4O6MnQqUzsKJisf4X5aU/ZArH2ASZ4BSg93NTjqQwmjSgskk8QNlR
vVjxlZJBFK3qrrA9vLWYvoKqkRnW5FsdZH+9Oj9YA03zQPUL9n894PSk+hpEMaWoCiKgaE48QjdI
UVOWSIEuEu06dFxyXXn0m2uC6ssH4QiAVbsi3JWP9VQJ/cVTEC2q0EmG/1wb0pb92Iio/jUMGBH5
Vb9nqyap6D/O2ltX422MTytFVyO2Joaiu3qkRorTgnAhA4aggQNsLQiAbkD/9JHheHraeVZ0Xc8K
Dd5z2wE/IzG8j9hPq72DxL53MPpnc+CoHtaLPKnecWN9qEbymUvi859g6G5fIzFcURMGQSb1LLek
iFPVViZ0sLn2xd/lbeyF39JlmDimVjF55IBBBdlqMDyQBO55pveY2yVTvyZq6RWt7OoJsqEC6qOF
8ipiImRqzKytHUp9cruNnWSxGncYOKRqX07AOJJNmJys88RqvdnhQd3J5VfV01mIN0vDTorWtPCT
mvaB5Fv302j80c1sXyz13gr7PS0nQjK/nXQfpm81uvsE+zCSHl19T4ff4Kh9HBa9/jPTPQ0Z+Clt
shVsU8aAiA6jyVAbx0XGjEwjs6aWnRFB2yypI05HmgfgciQZvw19fAGmXbnGGIniCF42rdJh4W3k
q33nD7LxNeulfreZJArmgvCjsDetuyaN+zOTjolJfbjIByYeyETCbfO7vBCD29PZ6EEHWkh50A6L
v5eGKdQEDF8VEgd55JAwi6ifHYDQ/ajdq6W86YSkxdApcPGxqu96BTAD90zPua3d53N+U94z/k41
UvjS3WkSZCql1qH96TrPQWVJVzGNOFFBJOEXQzaJO4uTm9kjTmMeq+TF0SZbCcGvgV0wH10tSkgU
i86jsI5RSGIgQmIxJzuDy6TR22TagM1QKM5daqfbZFgXKbH2OJV6odEjprxxR3r6NlZLyeG9MBNa
kFACUNDdhYuBjHFi4PRR44sQ8i8eNBC31iGc6m3EWFujfDnQRRnaY7nYB0eiyQ7WWlbswMTnnap7
kKSUtzXHomqDMaJvfQTMaXgaEPUHCyIyXOzHYQFwivVdRV06tO95wx02v8VWhSDb9KKx8jILpw3P
k87zRP/Ua+60xf3wOw0NcP7mpYq1q4HbsyegwUohI40Y6Qkb19Lx/i/ur+zeVX8x+xuaRKYLKxDI
YhC3oWUZ/+ArgW8ynxnrp/orTKtnNmbbiQ2YYOfrnH72OPz6vZg+W5MG+Cqcc7ZlL3ZVquz6Bsew
fVFJo3p0KOhJd7EnOFb/jDY7O5N6MkE9aZeJKz8OhxqjrAnRt66lc7HYFzusyRsMmmp1gyT3hDGV
c3ya0w+6L4nxY3xIWCPYXcCJzQEq1BGMeQ6G17Zd5uV58zeE9Mq9Qp9SUQl7eiJmpRdsQotgNkb4
Exa3nQ7DCMrnptW+JzHTkgUN5/xqWpSIiDVOTXLWBuVe36hMHQVVRz9waDCPa3IDM0NhERykI1Rw
JlwRCzaw6EkcxSvGGdbM1kv/k2nvYgo/GXp/fTXiVkHlyTobidenw7uPo/Hc9nDy8nvZdLdSzNcJ
jwBNLxfr3LaJFQ+FA94nf1wg4JGpM8pczt8C16GuWdd6aK8KplU26a3YVBleYdzsXXXADNnVF1Ih
t9a/UcaFjOlhdSDk/+NAWLlhOVGnIy01ekwt3Ihu/l3RBBZJFawW3jXjeyXZ0/OThLgn/MP/RGdZ
cunj9sRCusJDZCKFDI0Mp9ZhPnGp85o80e6AiORYNNTDfIZhaBFxn2BYyFl5502JQ8eW8AQaPGDD
6NbZV1+8evj8Bnz+zMTUkFGdurU1HmQHhL7xQXsk1xM6tLSG6OfXVrgLDcB9eIjK9Als+mHoX5Wj
QdPHaeuklxhXleykx65aZxa/ISOWxDyl9k1p31RQNWqf+XI0MZ0z/eEN4NMrwj07KzpKy+qd8Mv3
pS63CQA6M6E9gVFtnlP09gjKtfEM4F0PXQ1BShO7znbcDE7JSOautRgeFPVaZkwDi2XrfNWjvqfc
1iGCzxUtZh6/eDBIRVW8GV5AxKS1n2HzUXqVjRmQrryRP0xxWCzr2NgnPIBN/NeimdvAgJNGAPUD
He2HQfSt0l9rBI1NxM4/88tkgZm9TL3wsZXF6A+nH7j4eVnvlJhJZT7CX/wD0+sROtA89OegIO4j
LFGvgnmDOe5e5Phyp2qT1/hUUEsO0XOWHw6nOdyFm1agQiGkdZ1QM2EtMun8bzCZuUheHOPNJ7S4
IEm3mpNNzuFPqx4jaQlJtsIRdgzG54jitf1FqoY7xclOg3KLRLDD4n0pyVJZ/37AnKybgsNe5mkU
rI78adO4cvRntfY0mNgyZHAyyt6QEUYOKuYrz9EtOsm24QRQI2vItvMyvNCXqPQ8wL5UC0ifMjAl
1eVEtsZ4MQZ2K2a0MueFxIsjbddjtGhrWixMvPgN+HyDhCTWjclLKCmanBmdj+NqBUp80jq1+RAx
zsWKykhvZVqa6EaN7MZtsS6ycHfX3os80lMgoHSMNDfe1eBQmoRpP0TeMs2QLvsWLytNdyXEII8Q
ueUrqYNSGUNX7RwU3peD10fhm2D5+2joMLXN3rPCTSUcMKvYscuhx12m/KSrTNO4jGXPuh46JPbS
c2CiNHYLsRVrj2d2B0GY3pyhg9xz2F0JuBtGTnl0WHgxqWUBR4ms2MTShzze+NKqftlOA7FZvQuF
bZyTl2BqYs/4a4fuHA0dG5v2hxCntuvxPxNOk9Cvgz8wsIhiRl913ymuAppUG3Olt7XSK2UWwwQm
o6lEODCdL+srTeTPCvROhyRPsCpXCI+XrzKMHpGSbJQqOVYp94/dY90QQTq7Mnw51TE/2O1LHJFx
SkgYwmx7BS0gQJDSnue7c6NK+RoWcUuQpokYvpkEN9R4aegFLbnBMrDJkX+thG5gxFagqdAfIHy0
yEXLrcxw1S5lhnX5y85xOxysXNxKwFeS+lUtFxll1xKDnRIp+juXzNqT3ZY8cc1pbuiIW0RuoI9c
9UERox5dGFS56O1cRdZOgq0ke2sR8aREgi2lfGpSHDWjcVw76ip/mu5Pghs4dwYouDLTe+EBhCzJ
sE0AhEEmbTam9TdyQ84ViUtzXZ+bG/GMF7IJL1bxJ61NDKZBpBK/XKHdTIboimkHpQNg0nJTAoR1
Fg5u5cbBhGjz4cQp50OZwzISdfjSS16dl845hzwgsnIgCe3cyKFrfhsNzXeVCqLkLEnMVg0brYRD
Bu3DietDiJZ3TLWAkKUoqGtasmIVe32Z03HUzCeuCQPrbQcsf2b7HtqzEn3W+rtFnCLmRrY/ZO+0
9SKr3hsYzJWowt8Bfa2P/bqpNnbDrUSyeceINj3Lkn5JUtsd2t9Mn72YMVKdX/scZCA7ibUS9Oi9
Vf0aye3sBCFYq7ixqhCvaWCmhmM6WUQ6l944/1MmoFiQTM3SS1RXN4KWMVX/JzLn0+SbTJcI/WQC
ScIhtvWCyU/ebNNO3eYmYR8mbULyZqk5FtQZaPchvUeblIaa0hlep0a+/gHhfxvaREmWKhE2uaus
RDd8dzm10dUynqXxZcjGUd1UzGwllVhHKvJxmS4tDk5cCOPq6fCeKd/mQDaZq5p3xmwVMCH2VpPs
qgiHt9HUHG/mVdyIWr1xw+JO0AKtscErYKGwuOXikXkowxBk2ATaiHXlxZeZMP2ucXeO7XaNJI1M
l4QgrblVxHlpYDkUCdQ1tLwEWVXBcoB6HNXOSHGHp2LN0Avifr7WsnLGKJ0Q+cSBoJWsQDYhUZgc
UhZvbp1DuTK7sGHM09+C4W5dQzL6EP7Qb23S0WkorZ4q2L6IdcyP4orm3mHZ4oZDsskwh10p2QJp
r7F3Tyjc5Zq4gPhQwgkCZ6i73IW6fiLNm5D7pv1RB4C9ZNltmI1t1RM60i+kzTHkSZThmw1L+hR/
6OF++mViP6XJkfNR2n2zIff3UBBlbKCOPmkC1wO/PyHyoScAXELbxAGgADfW9e5A/mu0N0WzK8ms
hVDO97CQ9qz3Uv7H/l64/Or0r7SIQ5BUDyGvp0zE22e3Vt1lqHNa9MCcUEcgVbRdNu4wIZ+uwXF3
x5Y7WJ/3Vckq9bOYmgt+I70fSpmIH9AbOBhWI4M0BjEFYFJ7qR65LUIme91353cwEAVgeRU5E3DB
KdcIUQDeD8msza4i/VnPOmX8zxjPFug5AXRBkj8H/onKkSthZzbivwUuUqKocnygu+EvpcE9py0G
Ba7fsq5hO2BPVCDCLSY3DlU8aiqN/yUDeOIrYiaWV/Us3L5hh9XzjOAKyOka2nWU1CPBYx+FvQkg
V/JKFIM8dAMs4Cpz5/a5bqJmLG3TX81ZxfQQcbyA6zEeA5WjTM0xA4EXUzhT3kRg0Fr+ec8bL42n
srRQ8tUTkanJaLLUr05aahGkYoNxMfLQ61F8TfgyN/CYN2p9WN5WMUYMNDLn+SzZuaZIo5y6ZxjC
490Yjr4xBmrPBsG22/BGhafwNGXoseLA5WtN90shIm6R4aR1Y/HMZMiSlED4nC54y9vlpwb2b1oF
oiRqvmL2OUaQwAATAC7J28K9MaqcZS13KdaJC5N8cotb47cKCtcDWihX9b1Ov7gSCMuaaTOvurQY
FcZr7ZPkf+BMdE9c8Q5CNZtRzPRPbnyzOFv8KDsBhyDMnWWfYovg0eatKckKtg71cmIokOPhj8FL
6wHYiJMpD7BwNpqcwjknaKIQB2lQDlb2XtfmEd/+WGCXf0JcbMTD5nTzLKZhR5msH2tOAOTbzwWQ
bec+LeQsNZmf3vXvp8btFcoIvo8D94g0veDn0LhBYf9EZM2MFIGrNxNvh+ROkD3T+DRFXaX8Rm8X
nYa/+J5cB/BGJG3xG3pLdmz0wZV18lcZ+8Ukv91C88w5KDN+F0l9BNCxk8NXj46PQQeHNGeiu6H2
Hq9vfgh+CClgM+EoDQctkzw5cFAXOZDMlNwKAHcCUf+cbztLc02uHIc6Pu44hz/IAdwv9DHIfxGl
e1RmqDUXitRI3rahsvuftGvCqjxVp2Mq79DNFvd6LG4xk2WiQMIt79RSvaoGkN4wzt7J3XPsux2U
HJVFscVrDq6/ci2TJsMXxk43rk+2HjTZj2kThav/LtiLpOSMrNnofrGd/ZWat2UgBnuTHxZSAQ3O
lMp4HuTch+AQ6Pjt99NfhYNeXR/UtabD9n6pniDtd/wUfvDknGzHs/uORw0Ka/mLNV6accuRhLDL
81u2fWZbFMtqoCPTwTpxAENPVxJyob0rAHeZ+u+eFGODpSKlbdyauTuzvMfSe45UZymSa8593UGg
HXhGSlJiShIMJrBfxH8eojnex+20j9fzaD0crNZCLZQpmzTeLygjB0KlEGprYP9A8i8/rkEHXweG
dIywDoopWG9rqWcYwwwFcy+tKGP7NDjmDFcRax5UXXEXsEjT+Wscb6Pq8mB7GVhMGEgRRwA0IX62
DVcaLgAaMv5QXyfYOlHcTNO2QD7UrzARjsUNWUNR92F+4A/IbOPZcmPa8h88yQGkraJT7yxIqboa
gTDDE0VsQqllOqdQK0hIReVAkd4bHxxQgPXrkCAF5ceRn26YHz17TxU3WI6ScxuhKv4yuY746lvM
DuwMGz74DPyfox3b8p4iqWReAolz7dnsJeGp9qYjVouPlKvikH0+AR/lHNRC5bsCH1OVP3hMPJeX
2vcUJEyK1pfktVXcGBmICX0fhq/yPixI544juLntwkc0K4+QiofryZZf9Md+FQY9We94jszsOkxf
pnOPyjOLHrfDQskyz+8sTmgHg4p645zfmVDqb06rHOXys2K5pvbMpC0mLljuPcYyhXNOmd+4FOyt
DqY7vh0PlV03gfltfqAks0H6TIYbQgyfSCslNiaiBQn546gkh77hZCkdAeJpiI4NLCR4idYBpm0k
HwwdTpnAAMQ+PT8nIqaaRzWgsgTYHM+CvAJ7p+HEgbfLNMjV6AnJHAYtqfI6ahmHQM4O5G48BesH
OCDRY/3KPLmXz04Y4cqqLw7PE83pmPTrWUdpYhZvzhAiCv4xWDO7BPQiEdQ0gqDEo73MwEHj5Pcn
nGRag7YJGv8KV9Fc2gGts3cIP0zl8AT03EuSHQGaedF7EageHWMPt4pHEITxzuy8br6IvUU5n/yf
3FAjvHnCh/oGODyOFBrhX71uX0x62+La1upNKfUtrQrawAYek1T8LE73WGMGE5g48DoE2iwoXXV1
wtZ86jQbUvC0sjuR09DQxJClvDtjs2XQPTENqEbqvlX+pK1hrAPotthTB3mn4t/FUJDGIeKfhtiY
U7Eg1+ehM4fe1yXHb7hFs63Q2reOvaAE9StCFbd7vqtLXA9Tzq4zbWf5g1JaQcpUEYupOWukXqlG
2yiE69OUz0UxH4ZJ1Mv87IlDzIwfA8rPzFftrvWlvAHKvImlfidKUneT9hGKgRAmcUNFdV1q7dw3
xFyxfhepfuivZv801F8h9wSoXHRtHiOW21w2N7QlkzUf1fkJT+Uw8/ORHfMrtjl8TOUeoWGNuT91
+zGl/aPttDtmTp2ARNzf1kMjeRVDGOu9q7ip/Ul+E6aNBeEgeRouDEPU6CGmb3MrlavxW9wGK7ur
OISUcRuqp1jX9g0hLAmxs6W0L9GMRdhCUgi8/4oh9DkTB2nh+DLSG9SofkEn0Bxa/7/4R7+q4yO9
4LNyLxgiW9oQhLEUNGisO9ncs9cf1LqHPI7sZTvQzVwL25Du5pqVUpGVUmRvlf43J3DOGN8EVwH6
7FErxFEa7YMsMxtwUkRjNLf5CGdfNLceRtsKa4W3aJk8sKOvo0Cs6v7cZTjomBDoS+iDu/ZVUp17
5aL26XYhsVggKYgRH2qQ4bXlnlcJrHYG+Ab+oPIsVTitSxpStIKYz833pUyeXSJeNsusHdWAchiI
PsL51NrKrqAj9BbXCRzM7IsZ8aYnlaTFOgM8f7gr2EtN9aHWVAid1xu7aoL8UhRA7dRLn0c0T3PS
5+khxQjBdBKZe9pW7IdUB5hVEapGaXioIV2MhVsliF3zgGbHrMd0gAIHVse4zy2MbjuL1mVCkiQu
AopQ7qwFxUdNrSidIicK7JSRYIKLns8jyVEGrp8HpP1ywopmYK9bxVDLPkbQLYiLmGt1P5ioX7pl
nyaw3/J23wMgSH6sPL+nDFJIx5MW6jiUvIOMfBxrYwqhbSAMj4dxKPZy/5kzG2wr9ubdFJEyjE0M
VvNxxCs0e+S3znPtrlIHMad+SHKNkTS+3KzP0whHctcMiOOYRxEp1ZbXCB1XTAbmiGcMSb2Q37AL
TOYnsAV7QMcJH90fqj+gmCsMlZ3DE+FQYmoQkkN2VC1I/2mg6tPLHIGZCfE3b/DSHZ1zd1hnppDi
fmRlU39WUEjP7SdaC5Lc7SJyS4EwHuN2dRqbIMFt38BJ4zlaBnSiCCDH1PBJo2+455l+iQmXLMw9
eReto9FXlbWvPsG3OHMD9K915HhOy+k+vUvhJ8p89DctKUabhuC7zDzNy0SdxTB2H+PhGFG2trS5
7GZvx+R3VJsohBvodolxaNoBa6SxN6F3LaxM1+i1cVBujPMlDD0OvudRj65EkN+yBg0gYi7nYtvR
1dKV61BBgEClmEkXJC0OozgZJ/CgRHxodmDYbjzjicf4xGCT2Z/JYkJ7Mr3QEAwG+5NYDr1B6kZs
7rysXWF7i44l14HkMzOU+LOi6TKEhjoV6IRbaUzAOOWBacBRpDsjsYjwtg3bcE14dNnUH3L+0aln
c3UI4SgjtquRpARCRm3tNEDHzCP7kGncx+UdLA1Qh4VTCMG/DPL5cKSWc525XxAz6Up9kD/oZK+V
aNM3MEgJtobTVWbynq7C8C9beVO6irOpudBzvCzToTfGZ2SSD7oGCaOy6a51zA7V4ZmkGGJYg/Uw
bxiei2uTmds4YyYQN9tlZEIAA781XaQp8KTfnBAZE4koeRBDzo5ZyWFrkqbCTT3i0ggbooEANcSc
4nfh2DKSJ4ii7Pz62aIqj/4Au1WYbhXEGjiHgnOwgpgnHu64NPYqHk8H9WNMEDC79p2+9N1InRtg
6ZvSI/n8Pff5YY6OFhnRMVRXCYWoLCNXwM5k3FdNkLmiN2TSjZNDabSHtj5LqnhYghVKsR9QcW/O
uNVL4mEcmeSB6twOG4m71cgc8oDzm25U18xKL0j/ovOgGMcULtVA6hc1y9IjdTB3A0F3lREYyO1X
IH3SCX+qWBuom/oCAtCw3M1cv+bj2nDZrEhrZyQkVSkZ2I6uNBLeNBp31PDbXQq+PUOYh2UPdB91
sf91QVsJd2sCMCE5/a4FIFeujkimrUbY75pUex/T8a0b4tck8/tiINtItPjC+qrr9Kog2TN3vpU4
FvgJLR51sifj6lHR3UxMfedgLY6KlBidLQegfro7iXklW0q3z1aFnVGyOENQ18z1bWQdy3owb+ol
prdr+ggRJjKM4vpojByp7eOi0UlDY49AGXVNLEBeEJatyEdlMg61hdIDNV4BPC0a1EDp5D0Fxwz8
CUJ9YVA0OLpn/J5aMKk4pW0TVY/l9kDJ6TnunAYhiJx7IECslJZr2gcA7jhu+twKTAwN8pLqnc4c
T6ojbjqmlkwCASkgQaAfJ5uokt0GSSsaGRefkyqFiMxBQykTtY3wGlJmJxX2WHtulvQU4VxlqEBp
IB+m5dVymq5J1YG/978tONwLlC4zl6EyAd7sHI7oSo5SKNJAbHdSdKH9MmR4WJIVJOZAcaM/y9An
CgWPIf1OLTurClBq8BcqtbkCu4N6bjR+G/V0pV1gK+XBUtCsmxBpu+RVT8NLYEDpaQ3INFaR3TGK
AQN3ggF0yn3hTEepdMEpYGl/VKRuGFV3C9HgIlzI9Oraav1FqOf13kslC9+GuZ04v2XpI+Ujw4aX
KzNAKnokYH2Jwg7aZgJw1K1oXhb6hK/tUtSbQCc3GWxwfaovIeILVToOenRPh/yROsmzSHHQWRlG
k/IFoPNVIaTA0duxzSY4b7ueub2vq9OmydCqDPZZr/pz2tletapQYXmNCbOXJoZrrj/qVjzJOX9i
uMEjhVbg71iWlyaCviL9XsUUO0NoL03NX1o84ktsH3NEs7iUA0SjqyT/EtH9xYzGpEPISOlyv6cf
MBL8QnFLlFtNnYeT/ABalaChURm2VH0Z7l4A95A7qOl0Ji8yEbhz/uok2Y0pIkDQ40omdZL7Sxlx
CdNzU1Vowd0UMLYMjGwfB+2e1HAJJKQi3Ve4xDw4W80QDxUdPi6xRJYPYrMYzr4lp4p26H7EB5Bj
khlPZawzm8ZsAGyrwscykNzM1CKUrhIjAQ0g7MCARSWnjgR0g46+jvP70kxvhrSLQ3HoW3vfJZDu
WE4L2FiCNVY7D7ZJ7uT/J6DOI/ncSco46jGDwho5j01rHhrnsbg8LHK1U0R/5bEd0tvoaFe081fJ
j0PDzYgLKd7NSnlV9VVmkYKMwbA06Js4yBTkFjoyn2XxxlH4IejUYR2ecPzZJGZ5Gkv9XOfZFfE5
DZDUyNmuJhKF4S9JhLBlbGWiffsvJyitGVfPSsb42YcmRj2UbE0UXSqMs4i+yYA/L0Yt4tbl1YBw
OoTwY8ihNqjnxuQ0dUwDWGuRpLTyweIcNjnKUYFlHcuQGTnvpLF8amX7pNUcSTdOB42Me17nT81K
TBjtatWoOmKzZ7+eRlB1JSlPdINApbMgAGw9TZV6LA3pUIG559djZQHpuVo6sCz/Z+noFrAooLca
zfTDpPaTVRJQfkTgIWmDM5PoBvNEEC/c5J2O21sznhxxD20R3uJev6/wSAvUC9FOSKVI/t4IO9oC
GifXbQdnwisY0cmUf3M8+SUWr5DiHkc7NcE2PqYQhDAqh7j325spvU14/Po895vZ8Mx08nuQfxXJ
J2NoMSXAaqLyGDDDTPQ3o8IR7Tg+m85zzS3snc9c/HZwQ03UIgPksmpUvRaslIZbqOulTdw8zDQG
Njx6sPIT/JB6di7T+BLV0ZVx8Mz8plzWmLSz2at31rdiZNg1dEeT0XBI3dyTSkxUw3cqqh26FrSG
LSQqemhTnh4Sm6vCEJfR1xE49qy92SQhZTFcKWb4r4gnOFd1kNT1MaOnChHt1CdwBXLzZGT0puxm
i5/JrE9AIo7lWXBNpugxrmqJ1SAaOjeqBk+2Rp9gFt+qiFkr6DXzMSfONuujowqqvlQ/jVUXw6dj
D+Y9apaHyHy6AP+Z3HLQ36jMYSc7rJbN3pzbTZ3idB8GAnVjSJKuPn4mTredxWcrx6zJDEoW+sA0
D0bdOWqTc9ZstF7NqgRMbhjz7h2TpEj71qR3ViJRkMkUx7Dytj09JfgJ9SRh0LkPOjg3+m2FXAVa
+gMm02c3rIr4fa4LpkExwslfmUWA1Zr5kChoZ19uZxLaomhUJ8KzsIctjPMaqio1RrtKcsE6yoMU
aWYEgRGAeSWYCmc+CsBW8Q2KT83OPOB7CQl60VcBv1YAGMcYONusR32gE5eHu8UXiBQNDoJa+Ucw
Ip4AlcVWgyLGbRqY8aK7Y7uncbC6oxhDn2a+x4I8IyR8kvxjZDPewgF4rFPSyLcLh6x0NxvhVWWM
rgzfKnRnGUtmCgNOJiyDILTo2mFHYcbnvHf6uIPNxoFq8hyyEUL6JHbDjceVouWvSBbpI5dSjHfH
5lhUNkFETy5u0LAyRRi06WWl6othZYFCH1+H0iN5dMAWaeT7xWKnV4eUNjGmBtazilGUgK7dWqhM
J0JowFJUMFmh3rsJUvBJKn1rOOt19XQ641GQLOu01R6n1X2scGzinkYTJ8N17+a7RK8/tBt/YkDX
RMtRyPlZt+NTiV+0GR8O6DtaP0jVks+1LdRKd1TUfg3BXVsO1ppCi/cFxiwnJvZw+gdwwaivy5By
h1i9nGNTRHO25pQhSDfhJonR7w/JrS3Nndo0NIoP0J9vXR/dhIqFvRNXfdQvVumGTXokvQBvBr+B
RVpGRsHWlx7KZWYtLU0pcdSzcJ8h6ktbZzP7kyBnk4Bx5EeUb+aunBjjdLWXUBnns+61lMVN7slg
YNBRs/d1DH57X8PBlumsfTAioNYsGeSh9ZiFRsS8Kajqe0G0LwECJu6iUorY0wWa+CmY97ECQCJr
SAOBSwQnLTrKLQZTFqVYyy5lhxCJIRlN0Hl5J4pnfJK5FbJIC3wF/1B++cZwjVCIYshs6MmkxEj+
VPAWSkDuiQUUT8xvUtJ7Zv7LcOS97LQeuR78X6y/0iHdkDCtxJFXSnj15X+FJnlqxZvQvbqLt1qT
PzKVpXrSCUoCSnebQATyLLj2GL7VjflKs+pJLLqzU9LeT1FELxpIkf7u5J07fgkDiEVMM3Ojb3s9
3kt9RCG40WwZSE2/xRpw6knipIoiirVI/x9L57UbN9Ju0SciQBbzbQfGDuqWWvL4hnASc858+rP4
41wYGAw8HrmbrPrC3mtLXqlwd13rCwPY0EAgUeBCEm9wrK9oZAwpfeC1e+ip/gZhiH0O+jFFuu9V
w+BVoNdAnXsDddz2uckmBLajihh5D5qmsth+yf2HQWY7RdiB6OD0ynh73mRGYgQwWRW0vZhRmu5Y
2+SMHd1SziYdXFn1oqc/jc3kIjtwMhODDSBMKEaNCRgB28bGrd6N5VnEZ0QPiqWEldGQbKRf6oUw
7Y+4J+TvCHg1bkIVFW+8IEsWQYwh1eDXTiWoEfI21hr+MincKkb9R2JsI317k8fiPnXioDwrRTnD
Hk0ZHedDqFtNSNB12DRxqJGFIU0Pmou3QW4vq+Jw0sTRzfrLpguO3xja7RDEBfF7hMlXhvtHUQ1S
0J9rOx+i1oNHLlcUcUvmTQFZLMqFdyEuEZsxmgRYdG708tgiLF54PSsylxPbLZMExsNPWBvRjquy
y4edK49khsKyY8AkkJNpXX2ZlvrVJue4u+ojfN5Ve1cw9/QXa2b/f9VIjpmxCGmDa69xsBiEFyFO
WJarkjJQKSog/uNt6uYb4lK3wDJt2a9GsNxOaVuQrqSIBPFdddDzFBAPQxyxxAf2op5KUuBnUj5h
cq8Lz9WYeakdrEwB1EdH4LTpMVxH9b5eboP2H6ZmVLpiDVPZusKa70aNqvVIm8rm/2yCZOwYGw5q
dFpm+WSwKRgNv2XzEIF4hFDGcEDRu+uGLmcqrxnVRDJGt1KHAdgZLIX33WDxs2aXrHQqf11qTKzz
EijrzAgiKGJmTWXCZqPYwC+MWqDtVOXpP7Axald/bfMR2fmW3uImQF+gv5FzmHutbrqITLjsJowz
Eunaq45IHbl7TRqBygaLKRS/JvqRpnyPYLaS7fu/keFeIqIW81AoM8mv5RnOJRiifPZosDT8rjIf
nUpUplGVDs4zk2yitDZP3fElsANOe8LP+p305SHlA2Aoiy4IXoZAEiSS1mXyhHIJUhOLzEOmzkxU
IVvzAlYWW1711tjs1SkrMO4gqAFZk8fHF9oLLvYE5BnrbWDYSEkypCQ1UpLZQgqBzKxgby2jBmFg
bxKCxT6VkKkqeq/q5YVAAqfDpJlBjzSjfIenEo4RcXToAZXjdy1xU/M97KPO/DyAgLKq+VR0DSKe
9TSRwZEBSZSWkbURJPojnuAaFJOlCy/LOzzejDk0T4UjnsArIIAKsMRQXBNmJFC4xNq8G9X8lMHy
TuAItbF7G+jSj/DK3nR2AM0558pPoELscU+C6A/lumdhKLXBNDs7c41wyYsfRsjR2iEa2KPP0EEA
lJLCmERqE7ZiT9r10pBK31169P1YQKRu4Jy5KAlK1VfG0RWfp4Fd63lOtkdNjkcSDc+EH7wAhTKV
BIhAUYwqrqVP20aojgegMX0iIKxxZSeBK1dH72erp6lxm/47t+vT1KJxAWaHOQpeMIlXh1ofH7TT
az8S20MVThq48tGuzXmtNz8vLF9XskCFadjv4uZAtcWnIcufmbV+cK/LQr8pxVeBixL+wbtkF7AX
l7fZT9AWZzrYubRwJlsLCdu8FmBOo259S1QtBONdt/n7vptMHwlDRJ3Pfo9WnoR6iaErwEM4mcyz
1c9F2qd9HmsZqxe+LAPqQPMNLZnuaAKloHWSl9HxRA1Rm/pHsnQn1RxceXcQQG6orkq5hRF6ooEk
R4u4r+irm5XQoNSfRHelTLpNEYNKs2CpljNnmJGgafi6Hez9soF6BA0H+8KqYh9yzIVC5wi7Ivln
LNQqgPP7+Xv9qn7GBJtqv7Xl3wbsenByU/cwHUtNCQ+QhTcmy4wQgWwlf6uAVzmNf1hJh8iy21nZ
ozmnDRZjEzb4MzPpNpUk1Q9pIH333aOvqxt40Z51DOdhM9/jCetkTaroVUqblykPL6YSsjSEMlDm
QgV7KXsmzLbZ4Csjft624mDmYKiAqjFBU/d4K5LRBLJAnqbUYxZcrsIfUB+SzE44xH8AK0CfcSOR
mUSZk0/gnf/qieavBGNoDM4sYqCHsXPTHwn60EkEvbr5DOH9EVKirL8ExsmFcCMiiImDSfbFjKGw
g8N02WMEQ9DEh90I8v2q8BdL3r00N4bPmAzqXBbvsS49ELEZ4MpiZn9L4+uv0Weed1covD3oZ8OK
RwZEZHROMWHEoBM7KPGc6hBeSOXpUPXZcYQR9zbzgxTnHkG7ZWKs2AE1NiUualyDbhMvkZW0DmIj
TxdogJNPwxw/C135NFNss/PD2p7phmpogtyLNnj8vSndrSSavf3SpLC1UIm79iQ7NsnZAHJSf9NS
vwJ8ygLPAAg6fyhpgwMDLGU5simDGkdxUjMPJHIMDdI8WcgvGAm5jaUe93640JEJdpl6FoNy3MH3
KChsOFPHusBzVR3796WPOYDe96X3Kh7TsL0j4DUqXuWMSmOECkICDgvbqaWRZY6p3LkayDlgyU1M
Y8oG04sU4alz7JuQ7MaVrwz9njD8Rdg+10/EiijTsoBie5/RgXd1oN3gIN4eZj48xkx6kyFXRxIq
HXEr33JDv62JTlC7A50pygJDAbRcm56Z1B5moRMk/paKK4Uvu+0BFierYMDTto/6zvFb7kEl68LW
emKNvrBG53nIKduGKMSKnGHJ5mXostUXNR9uQap8/wmS7jTmCPkJM1auRLbqgAUsLayxa+UIG6UN
oKvqLPQn5nky+fl6NxKxJ0kyGE8QKgcmMo+ONWv9ZHIeD76O2UghatqGzqThOOv5fZYbsVmYiKFG
B6ZX5F3QlkvcoBkmeBgUMk/47iHhZkX9IestprkoKB5WqgbF/1DV9b1o5zfuORaxJH9npZeiJW/g
DGriKhfHFAr+TM6AfcZHgEKFKWcdP/OUp9qwWH5whEKh2sF3vWQ4JoEwaJXJkNLX025VKxvLgz04
YA3TjAWGNdZMcwg1HtA9CVU/sYqbio98mT/6Uf/QjfVD0atTw3JZJleowkilmdbT3OxHk/wQC6pP
mnQEycHamm+8hLN2WUblbGJHlTFg0jQzHnRkPo89CEvhlWOzRTxhxw0/YCyVbJW8Xfl/UbLVYyEl
oeg+56j7IosjKk7jdoMIIZNu0EhQo0B4pNLXmE2P2HhWK6Hz9vwVxS7BFDylGQ2ApQo3hizNSgwd
v6+S4VxtqPcclnBqmMYao6I/FqCmsVA9nMO+xv+VdJZ9q5e0pLrzApFjpzpofDgCSteCDld0rx5U
hdpdMGtf5gtlQGSBg0J1idLRxU9RfM1COXDSNRRDgh2bBC50G6ASmmeoc45IBXc0eT7SZQmUCvMl
qT5GBG7GlBwTNHhzlGOSHLsEgMXEFWqMgAC593MVrToYeNZAabkTih4jZO19fcBWcJTtVxtXr1iq
Ppome2epEaN64oD+UNrxTviXpNyK59gpbDqSGyhS02J2BNHLhvVkMLBF7wV9A5oYCsi9CGO6gk8F
0W3Y6fQ5o4xXEWcnd6AmEXlcN1S8qUucEAODtZaP8gcilAygwsqtdRAWPQp6gT1KqNAjlK82XCXt
fzKXitUM8wM61u1T1Yxr9bzV4E0y2Fd8GWQEEP2IJ2l9n6IIYUrxZN2GSRAqLF/l8guMoWMy3TN5
qiarc3jUaNd5wK1z+190oAeQSxzDiXkxl/isMPZR1fLCEnNdgGeOixcdzi1efH2AVACaNZ2w7tKM
xrvLV3J0Nt5bCl0YsICekWSMNF6sXtLvaA1cPmtyihYNW2XzRNLwkJrlrRzmuz397oYBxkNnl5dx
SmB8aMztpkB5NTm4Cpr3VCbBGz2yBCls+tHCNJ8I2X2bkthrmIT0EBbIJdaIJDWNkbUtezSmrfEf
s0hRInWORLLjyrOISlMLTbnd52ZqGvuz/RjRHmLpo0EwATgyk9LY3P4r1h5qLOyshVV9In1YVfKy
E/GB1Fu00SPB6dfu8BGMlkYgK7Zrpiud/SHTJX8UOIsP2Fllq71I9nQZY6LHhbgUImzl1TezN2GL
Y5rqpyoR115urr1mHuxMCfeRSzqzhe/sS2fh21cVPNnTYTCoFUzcj7tQghqgx7BpHwfiQ4podFBI
yygMBcZqMlJfUm6xB18f8lcZDV4+bJ6wP6KEdDVN9uYOhX+0ePAInJqLArcDROXufcSJTAYq/F2m
dyYRAzyxs/FLec14grI7zlMVLvSx/1DHHH9mkC2lL8kAwlkopBDQFldiAhipqGnjE1q0vxO1DhAh
BPKc7pFTZjLjx8pB6H9W8uksAVVmoMS7dixY+qH+jakouSMUApYGspQzArsaj2nO3rC7pCfAbqRD
hIVBgqhBViG5ef9fJO5dYV3D4jMSYKjs2YAZ7xrr3MlRHnZ3qu+3LsupK6I7ume10QhD1R5LLqM9
Gq6EdLJWG6lG4sqbYhKEsKiTTHyclZdipi7vNf7vHmPKax0IISpVN8q1j1Gd340Ok4181e34YAvS
jjAOr+pPrTJdtYg/GiG761CevtffScxc/KglBrkd3SGK6d2qFY//RNZGEbSkYMkz+wS4XeNe2+2r
XydbfzSdGRSqjrk7hHPsdsASlKQLpqQO8u84o33BD1eEBaC7au4uCkMT9U91aQErm1F8tzZPqbjP
oaoikcsaz3K12UDl13gle9PGz29xVISGloalLAWi04OluVuwUXVpOaFbgDnSwcmLaf6iUDvmXfPQ
55ll+XadWWsYC06z5WbMOGTt/MkJ925XPxKI3TZS4Gz5XlCdA3J97+LofRDlR53FHwXhg3pdv6f1
ryJDIhmBm6A8g/VIpgMgO2AG6qmXeMPKypVyhknqWW0JgmtLL6FXl4n+GIi3mqgnEP1pGuq6Brun
9Yaa4s3OTpDECgJJsKhDoNCm4lNXgMcBUCkg9u8ayxzgCjeNn2TQadIsyPID8Qr/7Sa81oLMhsEO
K+NRQKxJ+AqtSIG4ylJjntz4JGSIyYrshXNo2sm9X7WbzNs773C1L3t6mB3RpAkQi2gAKBlIRsrM
XjgVmIO4ZCxxUv7i+NUVljKgMATDw6FhaA08ZxWerI2+zUxML/deELV3G/YwMPvmUy3qi9SCbqYJ
kdJ3wbK00YZ3Q5JCRf+7sAVmi8sCH6R36aE0PBCFw/OmsRCf3JyeqKvB39hkAtNQA0oq3H5G8J+V
75bqc46zzkJnxixo314e0RFZ/0nrjxT1iMCSrmpeK7XejJesYfX4jAA3NNJhU0kzVp2qYV+oXY2z
zaVtcGmTnntWzOUcRq+ony9zY1w30kNp+XFq48Wq3kazpttInl0hP9M4e98cDY0iIHJ6SVz6OUqI
pM1OMeF0jR7UvzCcrF6jy14yn99Nws5MiTW4mp3gbl7qHDRoV+Egs0OY+8PNSBLCBT6MPHctjWFK
B1P4oP7HRdrFCQvU6dZcK5kjdgH/OBO4VTF2QsVLuFcV8Zplf1C5XkaJ9S9uLBkepkKO2+R7O6F9
C8qeTD4Tqd95k2XaHImxhtNBOo+bM09xkStBBoIRLIBn6rtM6ydyhpqUnYdV4keYwWTNcxDX1rks
8fQlOX3IAvngryCjz6zkQIrs0CjDKd/8dmsCNN+ycdq6M/tlAnJ0SH/tMWXnqSV6AHyI4zsFym7B
BqJM/dPATSuknErdPlaldZ0hqcS3PS6FG6spL1W/XHmsN3NzU94tI/NKVC2KEZC6PUiBuqqhKLJL
BG7W8iELO1JLJdKiZDOIOqdN6S4Z9PJaoSpEJ5oNZ8y7wXXqIaBAP+tnDnedob4MYG7zpaHA4i57
3XzIheV8UnolDJVJohRkjEvCxbvpJcq/osWh2AyHckPQlHWBJorQst5ZyRKdlF3RFDJXJQBwpMHC
J31sPb0tfCOvve194bXXwtXND7MMUJnMTfjYRMyQeKX+0RQEBfayu9WP2B3RWDhiPcI/8wpG5nnG
ZW0sXDuoB0V3FtOvXM3oI4pgPvNagzGSs+VRolPlTQLqDZjpTcvIsEPSsCbzlXOZSCZQh/0Vzebf
Il4R7R/Fd6+noTFZQQeYqlPeBnjjdo1lBkMz9ySResXg6eOPFuU/MYm93wySNzJCVAC3/k4IGNNj
JoUaQ34S2olJGXR6eLjPiH3aTr1aGjm0OqsVUztR4XZsiU2mXpj0XHXjoUJHZu1qZZhddWzctxOH
1C2umquZamGJ5yvUzgkH+nOs2HrWQakNnmTn4SSRktRofsI2JgrsywmrQgigz7SdbPmRSlpoJ4e/
Am4fy0GIp3aA3OgSCXGdGfUC8MHtHTlCKlyRzm5rsJpIbXcRgF3VChZ85xFuupFDgPgZZzYGjMol
1O5SUnQOtnLBjnVR6UGHbAwHf8RIr0AmS6ZAkBjGieHmsOgHNtL9uhuT1nPplU+rSWihyMqoTmyA
jGJ0UkbQtlKS5YVRvYopDVokBZFjkv28mH76WW+cd48JtuDMxNqq2fZn+k72eW4KEGGMomV7VKDr
CBSVleUlQ3YuRjlIyjyMM0Giw+wvPDPmWh0n8M5KjZfCIIKXTqvIL3GivEmS9sryVy175Q09npp5
GjGLCcGI7Lo0ftWYmZl7Mp1ATxE10BT700B004RWnzBneH6IQ6q5cksaDZDwTp8S3FBi0psvw4Bb
dlwvW+yy8IdDyNsTZ3eb+aDeVbftpFm0WFALTGyxcl6GhI65ekHX5cplg9xShAxxZgp1HqzIgFra
mo49EU9qssf1ZWyLTUdiQHGPgVmIFK4GIVIjdMJq9VTrwKSTnpynxQF7+CSo6rHoklOiyuiK/o75
/E0wSq357qdTA/o/73H04uod5Owq28m106yLhbPXIMF6/3sLVFPxTaRlWPAhkFFgrHpY1VHQLBIj
iPfEbs6I2zwg3RLTxSI68YXsJXLJUYo7+pDoFgAELkpyYPOxP2wm+RfIULxKJOEi8d9Zye8xcSBI
fIxJd14Z5/V1cmyBGtGhHMy/BU8mHeV5iFAhGdKpQ7hqtd5W0wh3exbQwRCjP6U87TJwy+UZd8WH
Fi0vaQWagFJhu45iJUfB/lBNbAwQMZThZfUUyuCe+3n8SHv5XZVvqtMRGKcozMCgB202qB/pJTNC
FRyffFslDIPdXMLUiAy3FRfpzNchkZ61MfRuWCFkfxYkliOSOn39HnrTjePWy3HGzLsnXb8vKmSO
QgU8Dt4QCYIo/AzoZsQVASTfx3TI7+r9tOv8JgbApTgYl0/5v6cmJbTIv4fSOO9q0Hp0qQBdGzZh
REPP3N58NqVy0koerPZr2pAkz870u/wHsLVQf5WzfcEKf0kgPhgzMq/llhryHYbDvdE4M4EIkrC5
xf+ZT/rw1WR6Ef1GEo4hhZn8kD+MlCaZKImFwRYhyvwbocNatOAW04wlwyFjyoz9MoaRLWgliDQ+
J1ytzCWO1uYqzIZUxo4E2zvz4pfEhzU4k1eMv5KuEMqIzMRC3YIQD+HHZmAnwoRkwxg3d9YSpf8Y
e0B83DaTXCGl7vSlzBrM5UOS4NTNEGtbirsUo0t9sLXLKaG84BFwtomfBytxgzmI/OE+Vl3Y4rhO
cZuZO11+d5NlqyeBQRi5i9gILXj5pwRWf3auyJeWdBIHihNK61PPPsUx0BKkToagoWDkM7nVWrlW
+73itdeAsoJ84qkhh9Fi7QCEdECkyoSYZ4K56PbX4A6SmLlOOYRdqsMF353EEri2GOaBE8nye4uf
lVLh4FjLR/lTRXpXQZmZmhEjo33BLnElTPPcbBp9vObW431jzhc/cvKNeOzm7VNnBibaOmSb4BUx
w7mE9IHjwIo7SqcAhWcATdsnG/hfXQAmJ/16aag27GuL5pp8oliFYCh2QLAdIg5kNngvdFb5LQD/
Dv8BaK8ovpomk+UfBTjbrUg/dTJR9LR6cDsGyLGZo7asYk8mWaARAi4T4S3sbTVz7Ap3a7JwFyee
vI4fLAuOapadWpr0ZbmtrHC7FI4QvEFt7py0VR3G7sd+GQ+TtNwKIj5nbBS6/BGhTtfR9ONOuCaA
nsmgvzYXpYKrqjYfs5X+ASd2HBADShFQDguWESdfkmMKbygGU+3ANpswG8O9xgI8d1d6WNdqUmfY
2HmY2zKcD8aPLa6D9nzSiV2qGGEI4473rE38DLJH996N9GW1RaZgd6Pjl3vyVK2PyazcRmV0xVOY
UqZSiUrW5vcNi9wGF+C52nZ+pvjGMGZetKK8RuKXHpdsZTDQGZg4JPi70/e8sLEw02AiK6qJMSZL
Lcat3OkpUW2i0wBOsNEveLib6GkzUDlJpn6JhXKmI0iuo4IVKMc/rs3PuYzukax9LSmXv0aarhSf
DOo+dtxnVZberP5WcsaW5ofQNlIWo9Mac56wuYq2X3H7u5IRLlARWqPNihgvWOakM61oSkPxipbV
0TEq9NlXJ3OdktcXQ4voTPKKMgXH/q9uV5NLE74HRuXUcTITdfZ0ilMR17cKNtb1N/vuIK1FUGRP
cjzDeLUCc0bQbvzj/2TGPHado0F72GBo9ujKNUY5HSNfuSr9lRAeXcZPqMt+P/CWgELZcLZb8tEQ
/+EzcXHgrRrB0rDDoBHfwXvfOt8pGObxR8SIcVtmejPzdlGwGhnRYYAXarmomX/MdNoD10EDTE4h
h42qqh2cSGFUwkWwsXI1SfMVpB3K7NPIGIvZwVDRGNiX9ze+Lv9QvKc24jLc87E9ORunXid+xyAN
+PaSI4uPFcaFjjB2ICuYazRFKgsVVdoDvFvT1WIfnR8pqdPVan6VP1GmLkwBi09oqumeb6G7/viy
VuPTZhvX69lJ+Q2TjkQCfpaY8D4onJdqLK+CwNv4fx8GYehbMOALzssiJAGdQK4htOZuD6sOZVQY
qXFEcbQKhvjzZ06wOfEKN4PgY8Q6yVJf2ifMD0QIOKFQjFWUcvfqv4TDOQnb4qvvsktmqKEFSU8m
o3pGvVumQ7BGti8+N/RpM5wFA+oZWo9fic2N+9HCxbCakcvgulStM6kGzzpXPIcntU2p9t5mmRg6
Kr8sbiuWZDZcS5VfWmm6zJq4yJt92b7SAGTW3A13xWyfNQjaYfts9eoTTROOALxRyEpzJDOtNN/7
1DxIjXnVQer0ZOsk5iGaAfmYicPIEroEzlvWeojICSG7FFy/OLrgEqEDEPi6dGyBhdijtRlAGb+w
M3PHHQZq8fnBCVjP59TIzzhebvtUIR7LYMf9L8JbxN8evFjSo2HL/C4Hy/eIkSfkuhwaSg10twuH
WL3QdJc69qxTZ1l3lvkPU8+fBmmJUbK8yy0ZyhCMZDLUZQFEyrbfY0eFWWqPLABgMCRq41VK4mlw
JIdhclVTwnvn2QQjGDt4XXJ6lE09Pzbd2VHa0Cho49+hJTOdWIit/DsCRx7I4IZEOwt/wftkQMal
vDCOTFwoq5mEVOqlEtLVKL5Tmjikdv8TlonEOFgtvnQyivoEDxpxIeOGjP+WqQzdqu4TZnjyHLTe
mTLprK0rind+O8DZTtqYBP/pSh3yN0LKhpFm68vf2F/teH6unXiyAn9mEgkYJpQEZL+59aMnpWqC
DK308x073skeMX/Y9j1Bo5CGVkWtXXOeLghmxuZC9lZTIwYkVXe7RGj+zXZ8m8pHYRVeu4I3507z
oiUmvqr0owfb942pSPZhxue9ii6Jaya/JM6/lHR7bI35ADCMAvE5b8ZTaeVnZlZPpq42niZF1RmH
O4Pf4ikkT4ABrrNUVNXnkyIwKLKXNthKRkjGJYsi/k/Gvo1snOsMk0BKNDihpq+bqP7aS6yrHtie
a7t4mwTKv668Pl89jRFSHqiMFcvHlt8xrm5QFWo29QmqSDBHjUW3xz2zduGsY3iOV5LPIKK0+7fe
v/caKhP5N7NIClPTN5ed0vFUtu2sjViTWpf71P2HybIgvbrcnKzApsT7YqBiBOOuFAwImZGsG4FQ
SKTnEQsVz1I0+7NxIYb9mEL1Ja+BPZIwLjb52DDs+qspv6jF4OGi2HMn5aWNV/258idUvyPJ/1ds
81UpNGjzxTlXyMVkcGf3B9duNyD4JILpcL+EF2n2KSK+kO7sLK145kx/GzI3Uz4Gebrm6lEfmxOo
3xnNEqHSOTKww0FW49tojtcy9ibZvMCUlU0BKvG/jp+LFXAU54fkdy/9ySmBODifkeQOTXlSU/tQ
1ZRBuEUPiA7cudhIemBCy3EBW/Uo3jIdxoxOrmgPkcP8LAZOA4s0HspCS1L46j+bub4iYg6HAVRg
8U1RckW9l6GhHzFNKWtH0QP1sCcxkLen9DMFCyNhtOMpirc3fZGCZX51iY5IGaJ5X72ppo5rneSo
5ucEC2c9E4d0lN86+4Tg4GCT/QMheTrA6jCOsYsDqmY95MpsalioH00CX/9Gl5QWbSTqGB3joqvn
mFNsA39Y4PerW6eQYUCZ79jnz7aCQJd8TXy+3OugbdbAmEFU/CCZXU2atwyjL1aqZJICjdiK4tdq
8JLXFlIqkE4qvAVVv67GmyrB/DxslvSUqgaD703GuoWjTt1IinEs3Oy9gFPdZsEoWWyi4bd6y0qm
Qh0x3zn0COVGUjUJ7mEXitaeveEi6DxpR2b1KMvQS+UuaCS4fmgFNIV7Mb2kiKtTml2YKH0vETzb
HvqfM4lUyRKH6jxzUkhh+XMbN6+AbnQQ0qdJOW50hLX95lIf+GUpxWmLJr9Do2As8KR0rCrSR25G
L7IyElg2E3A5Zf7e2tFd89XFW8dF1LLoWcofPXesqpRhfCjeq3EOs7vpbYN0TWvlTrTxWNVXNcXR
jz1GK9CwTX5Mz9imNr7mg2+V+9p4pqCB4flh5/HdNrM727++mALQmgH060Ni8RRMtzStb4MUEQi0
4kb9NRGRS17fqSSkLAHJsCXaNU3R6STHmi4SBB9L8fGVwOBTO/mKAZgGEGGP1Xf4jGAazsUJLRZn
RjPeRhWyoSV5oAdxJKZm47VL72kz+5ocHXeMHJ+oe3CZpupFKotwKDjCtvwJif55ZcOSrBfMrHwy
di8dyU+kFEY4eLFt+SL06TLp13Ep/JW4+1S7SRwvUf5bWEXQ6GiAXysrZLRICy1QjHBxKgHKXIh9
1+Igm/8Bp0KkktVXWV6v7VXkN1E/e5B2v5etCtqiD1p4JLyseFWk8gdSULeaYs7eR1KOlxKBwT8D
Xh9KCw05/SGnR1o+lRBh7PckAD8ycNQCcPVlXr9W+htEusBBTaRkOidcb4VTojMHOhrIZqOquGmt
eVOhG6y1cl7j9T7o6r2y3YGdcslOmXAtDuvztlejTMMzZpN0VM4gL1ylh4Kk8RqycWbUdxpa3iAc
l0y3lrChUtCn7tCi8alNVqh8xPgd2ESQvLj4Nv6dZnbMrD3JDNKohFDDCPtSrRYzBCp4qtHGcFtJ
+ZxnFAi4gMoFMpI3kvq+kpyRoR0WHH+gaGLfYgraQ48Es47JK1l0mghs3dXkE53wb4Pipqnsdxe/
a/DBKil7c9ObFjftmRqixG+uhPUepqKny4C6RA5Kf19t/tvoafEcMn6vBwS90DFX+axI4G7wn7BO
Rs6NOSP1BSbR8SNf+S7EF1VnqNrVZ2ERITMXnzxhr45VTBe/jZr9PjT60zwNcf2WESWRWBX3U+cn
43Wc8QxJlZNzmolhcEsWWqwbjjyv3lSSeHGWMRMv60f8K8MWJl7juYT9bR/RiZYx2jLOZntgB8rZ
bHM2F3LGyXZI4WdaNB2dySj+T7MnHeNvFrvHmYYkR5wfJNK1V1OW6FiDyiRM6Hb2BFesHEt3xf0e
6BiTJQz7YEm/TCn6rCvrZee/1Tx3hgmQHZ+PAHk1FKDfLd+ual/F5/HsjPWWqr5WFOguvvUKoAe6
g9YOpXKgmWcxbqJIuRWIRcSaouA7rvF4jtTW6f/2mYoqmDJiaVwDvzMAvXwbiN5CT4plJEZerQJS
GMI2ii+CkzG/TKDlTQYRtsF8rtDP3OsaBEQNH4+kyCgkZNd+K0mM3irVTbRDN5GdGFARuCoOqRGH
jtycbEA++MeQBxk1wtfGCMsSe8AVRX4g6fzbLg4XLQoYotssqg0K957xVoS3wo7qQJ1ZtZh8oh2u
JCS3AGInvuLyS8VY8R8jgEMb0uNusMRW2TOoRNrYdG0MWlx/2i2PwiRZg6p84lVmMsC+nx2+jmuD
Hs/kHaJrItER1sL6hNA8N15qjSed1QU3oqERNVL/WavPbsoYEzwqNrvtD/QDVPeHfUN5njp47HIg
eMQMSpxvFGUHtmbnHoc0onaSNZDH4HRkZcrzARygXBCxkamiMPS6Drj16iMKyf2xFO4elvEpTZCw
oJaKv/GnbWLIc+THjFSOfcl0yrrkEuHssAx8snN1HJPBWxzWlBseB0UID46JNyquID5O8oY2u/ZD
f1PvgiydULiTA/gDUpsr26WzlnQDJTaPNMj0P5jYEXXC/bI9klFhZ+CDZ1MDatvu/G5mdI+Zv7tI
d1kCQxtLb8hm3+R6eJsusgKq1NBYGxEdzyfPUMgdGUhmDwX5bS6/VBLtKbHAdGfWdyGZ17ay77N+
YNF/1t8T1F/kQBHq/XNrWX2u5K29U0Ucl4yz+UwqcPpzzLExsJgV42vdV+4KiEf7wKuZkqJ+1fP6
JhVk3cfEj2XrY42ax+h5WmkCSX3YzehjxdwWgO8O/DU0/ueKe1rNVuYjM3AI/rn72a5/hCbuxmZ9
ykjsUjKWCsMjqdLfzDP92x7PiXfulcRTUE+fHYNQ5U1uvnasj8KjcxTLds5oDyleU+VsmRKlYnJu
UzKXmPtmife9HnCMTil/Rrq81uJRy9VdYQVPHoGf6GaYd1/GvJxp6MGYOI+IvTaRyweiMT2rY+04
XY3lDyIZD6wNLdrunqog0EEMiYElYJpQ9+1YvMddh6XKIjUjNrig2Gb3/X8sndeyo2a3RZ+IKnK4
FUIECeUd2jdUR3LOPP0Z/HUu2uVy2+0tBB8rzDkmwOLsu87DNLK1HicfJE16oqG9DDKuc5lpz/LP
aOY7Q+iHpd8H1cB7KZBhu6++c1eawXHxS5kKKJxY8RQsuBDNCwx/I9E3SWBYmk8+qa8hoIh5G5jy
4FlW5NaRzQSEiToC2LgAkSm9JwV3ugDCnzmXxpyrF9AyTfvUvboIZuSO3VmvqmBWSj+xnpE5uRur
diZy+CIGjoP5KCVNIMTQiLGJVtOPssepzYJYlLFQiKmfchxM2VFldVzqEtr3FjcYoS/Zg6EXoaws
8q0OaFYl2flOpyvDVfWFJXYtBt1tNYR8tqFUH2AVHpV6xT8FaPR3wuVV0Agjyre1VA7H/wljBRN2
lGJciq6/bJZxVDm4DYLmUCFZ0RiMLPLagaXU+lA9bDExdswjN0GJDlS+q2e4iwOHfg2JAP56imuQ
QVI7m2QcFG5JdSlmq73lvylqcaUnzGVzppUAKrUCLhPLTDEk+Tc0rCrsUNwuVF9JsV1i7hLO9G6H
lxqHrJGJG9zQoyL9h7Od8cgo1/7GEedFX0NHRTFR6CX9dViGW9X3aHX+rKRjmrjTs6vFQSfVULkk
FnH5fF2a9habvnlD/ayq3PJ5DKqZUUD6oTdLULIWSmWThFj5qmM6MuPfgB1TtQsiRgha2JaY+3vN
mzSUFksclBRhnwPXbL2b1kgBuXlKqL9lX8pAlrW1282Cu3ZwTU3cRQ9CYgB4q51xHH8r9VeqEyxT
7sKIQytt5JZWbh87GWPKbYAgI71ThQ6vBdUzn8duvG5aemvZIUu6dPtBPM5Mk6ALiR/twoLqPZb1
iSbnOBtkYx4JnODWxzSE5JBo9W1DyY0jWulOVTVcegLNiW0kUBt+tYNSpyRqAToZuJuJ6Xo8OHj8
SXUENwrUyfy96StA/Om8R6RZCPSM6We0J8cykIonJCOATCA3AwrQcegKxEIzSi8HR8L+Et9VwElF
EvaGRFgApKL4G1nojLvDwjDTfW7kGCk97yMk5RtlNOoVE3ZbJTyKvKL1KN4l6bfNcBkLzZXpkxuN
iX90Fpvof6GCI/6tCf/WLsdnwoO20ynwoLcgxZ+AjoKFeQY8dz8FOKSSTMXoxpgkp4bfNaNCbTCG
JPWXbO6j4JEnj1DhfasyHSW195oi9iHAtrdZv5lo2m9Ji1OpwrDHJND4osnAf1Q4AoS2jXhRyG4y
a3Gri99AB4eB8xcQNFRBhLEQ9+kp6WLI2fJbqNc79WFmn2zyjVmC6evTv8HQ3Hq9MPd2VItYElTo
o0aP3DixRpFbYIj+HDUiYRHcEMrGbIyJRMRP3Dox8jf8tBgGBoDAORGJpC3ghFapQfstOmQQTpuP
JrF8RJUPK64ZWDqpQnkhlU/eV+LEciknYhNUGox3E++K7k3SWdOSMzfYHqnNZK3wI0ce/857jad8
7UhzqHSeqaLCHo9TCluQCJEBN2b9nIgcljjx2vlfNFaXdKB8soIYFRsqAizAKsi33S9W2xGsWrSL
Rql7aht7PTqC0jNaE5UJykU2DruiKLu1i+oPieIvKWLlcvTr7Yiu/2jmD9ib8AJn/CfdFOSrymHn
tDD8wHfjUoREAXW00+EeYF0pTQZi9XRVRoyZFGFZdDYJOuoE7SypIaNVO+/XMAeI0Nyq/ZNqByGh
lEv5Ie4dg7U8/ewwsS5ElljLcGRMmNIxjJmDJEG5WY58H+XXShwOX7aP42iO/kBWpRBOhZHTQyQs
9L6MxBygWRYfUhMdtf+m3mBjd0jRkQv/ZexeDPqRWqGQLaAH/UdluW0x0oqRdo6SCW2O8F+RNkQ1
czlE8n6UJmgZgjSlX04JiJ4fW4oedxmYiVYHsC6YqFQTp8i9OmTIo/JiDBtYNlaUhJxPF2sEGJPF
4LB76meDqdlDCAbILRvbVQna3Fixieo+FzQrYxuHTcGQb1jOHcQi0voq7W0h8jesbyv57oE8gB+L
aMznrDyhTM+8ASleJC3oQh1RpS//XVVfm2VrIGFqyqPZlxy1f0zAHKHqGKwRckhlxErIQ03VSBDv
XQFiG4n3Vdlbb4DztC2yC4qnj+aveOk+SaIzy9SPY9bYLQhGYAr9n0nyCAHWdnk7nuSZ80V3s4SB
M/wNs/cLZTqLRQQK473Gv8ZcsxMm9HjFR7ziggnU+VmVKs9d6ubfHCFkvLLWQihjJ2DRWngKO05v
2ImPEi1KzHQAThYiPRxfK6fSKo58IH+ccPp2n3G/kq/2gQ9SnKIzRKQeMIaDiia5iTE2D7+KD8an
eXJWs3GadnLSubhVWhSiF0DRk97RMB6XfVmHIk1kIVOJw6HOjvom3lyLFTDJ9txhBfHOJs9XT1Qv
tSY3GplnZfrfNgm4/PBXWLu6BogCMbfqW49NxOO4CYibxv6xFrwWW298toc1a5/Te9dJ6vFxniVH
4MBMEd6mlnw0aDQhZjmLODnTS/2Mldab3jmwsxroTa+EpdVf3tM7Zu2yETiY5YTWAQoatx+1ylBP
Ldx8VijUC28OBYXWiyz6CTBDmf41y+6k0WhN9XjJEumiDeole5k0WiMOTbid1INwp3J76DccAIRC
V6M7/JLM+bRIJXaVxNVXasAfgpVheZzPgqnzA2NuVQTffEcifBAf8/k6nVotOdXC70Et/UL8WGvL
AQ56iNmRTeJ7xiB2iP8aksGPgj5w5hknNKognQjHHvhJZ/3RzaQUcqbQfaEJ4BwEnPqYq8gVxtUb
mszXeZsBbEt9dSEJDS9IwpJBSzr3QHhii/B1fMRb9RRzKUy2W3Sjdq/vUuks0wc5VzeFyFKV8Dxe
G7xbvuTEYOtagGEGfrtpV5DRCBLxlMTIzQIDxXyzfWHFSaL1fYUmlqAU07twFOlk2NAj3s/I102W
+TTj1omTcwzfMTf+mqcPAbKLBB6h2KXVu0JdIOAa92+0jNd5nnlWHvEf1jOxdk/YqIm3Nd/u5Zzd
nfWIGssbC3hAhxXGo95N91aHomvwAE37WA//vOzI3NW7+WQhbYClGaZOCoa2QWy+nK/VSF7EehM2
g0lgcm07oBIV+F2tOqfgQQ1WwRUJUUrqlKZy7MBOYUdpbNPLjQRmOC46rb+kRMXIS3nM5+VazcOt
nzA6QYEWPWTBy1UbhiN4LZVFqIIiZimZbcMh63Bcts+i3w56y0+orY5Qaw6Y2aLhNSaasGpvtbAF
svpzRyAPvFJHTEXdHK5L5PdLHuweVTO+TkZ8LT7Wg9QQAq/Tq3T+vLKMY5d6tOcvhiYfcgJ1n34G
lYMszgFqlgTrrpJGcKVQ1x/ms26K1yRmeYtahDyYdK5oN0Xcg0aYRH9zMXFHUk0WFlXGPvv4qEke
HQjM6hSARjAK6fi0jZVwap6EAh8xj67MEig1AeR78haKpbtY5A/A76c/HySyBwugejhTOsZ2WXWf
oAAo6BcSJvT45RdJIniX9Ue54jsnQxJFh2VqboNQP49+yLjm5l+bOrLRIycIz+9m0A3yaGySzwb/
8lrPzVp/AZ9OHJK4/SZdPZlATGJ8mVwmhFsdOtW6qNEcglF+sIuh4cbCjco2MeUrPuJCOZqSRQkU
4GZ76lr7TIaYmcjwyE3pHk36LTXIDkA9a5J4yinCUy5NvAkmalI8DgIGSSyn5s+euXRJ7FvM9CDG
TbwVtHfLiyBFcv+OAs73+Nr/U4cUPB/Ch7W/pr1xbUn26y55EegNkkHqXWEsPZF6F2AxI7WVhCDE
rS0Rzsp23TMGyQcKcIrWP6dTUleY4DmgXqYGWwiXVxvjWQQvuUjLwSxeWvFHgrUJfsL6q0HmGMpP
cFNYR6D5R+5KCp0m176884HJP7Ocjh1ZWrTHunwT1XVLaHeMPH90qISWd7dmH5qsoUX+DUL1w8oO
1jQfgRV8x8isRgN4Vpt8aVMEO4mohMkvf7Xmj4rPIcqqq1WC21sPNeNgx1tJ4zzPywmt20NImkeT
FkRYafcIpFz0jGGmK4iKm4oI+1S97fFEFUFIYAuaHAWmYHlVzuK/+1M9qRDWC38nx+eWnMn8qUxP
RefzObKE6ueo55MrQGe0ahikXYTEmwc26Y/oDGBYujpy1O2vqcI/lyOfoNwglrMza2p3JFFQcGSD
/CfCMDLzRFy4a74GBKSLyCiHiOGS5k5+LwxEZXVwhJCp5KEZ9XDERW6GpLAJxXgTVQWSmnGLJOO2
oLsQrH2DtPMqk5tMJCougZqMA/L7FvE2L+3BMG30ls+oZXFbKfcx+mXA5kX8MqM2MPvpJOrw/pH+
jvn2aGuFxGXpQXckydiIPyVsvsD4EVdSIydu9G3ETZigVcgxSaRrfiav1nyqwHGgAiE9sDawkwg8
1MzaUxYUSoFuLa5bNof06ApozcaaPBkYd822lSBptGw1mk51G725bLwIcVNnMlQktFb8XxpVhZd4
QSvyc2v/xnSKA9ZMQveICsyakKOr7bBd7q4xvn6YwgVS2YEQnwZtI4EGU9KcCGow9Gs6jveRempx
lDjzhUr38WDK8IHI+ItMgqWG9qOXi0+aEmeVyUaW2HTYJTIxIjqIDSCGweDyL2hqcwdhcicRlp0O
LskDCFIilMrKBwG5VqO461d624+whtFkAQsIWwEz4tmpSYnpkHP5jK4cE/9S9dBncCsgX/UrKgvV
Mtjk3tQ6lElGU1h+KKuXK/pZ6nN6f0xrZo2JJJNfCdp1jURY8utOSQGT5V+GCjlDhTxlNCrWfC9W
Sq5WJx+u9sdY8Ip/5czTHluu1F9aprVjs0K1MVkJUXbZDb2twuBx2W5VAQAZy+Bk4GZK2TbMwGnj
mRPkSM+ry58JeiDBkkPdEsIBrvGyCsj2AV8dispE+5DfZgmVy0kFamPpAhRg47SOjPXb+sfGi+aZ
zziz1af5qjvwtBL1SOVMoPbIUAQryB+UXIo8qCnT+yj5pCmmIzrnWveUp+G70cXvtRb8KZuOAw17
hB7fbIvA0jG4WIovdxNchPWqyrCCqrvZCo4B346YYZpglm+94Bmx5BsNUMZUviybhohIx+wtqTok
g9KN59jGFW6RYTGmNdmZX2BSKRQtcAb7YPjSGdeShJMW+n3EO3jiy0RRUihq0JTMHaKCI0UD8vNh
yedZlbiLuSWXH1KOzPlldp4BsSTpimsj9VeJmgVBPCYKDu+Bw3tHSYtsFVDKyySJbiWtsa6Gk4BG
qcpsKAN6A5P5pxpXH1vRvkuM98asMJdfHrpg3BS1uCIgwbWgX+qj9DF1wJuy3QfeH7NmR31WfXtR
2fQO1ddMkUNAQjNadk8+OUtvP+lh7ZXtOU67C/ksyCWE0J51JEtErijbOa/1s6nHl6poLnnUnBNO
crK/UnKu1JcFZIq+5CDiWaobUkWW6ntOGagrKZ5p8sgTncyN6UImOmhma/KHlcTuVbRB87+S1TZW
dhuJcplrUrwBFq5VdO/2hQZpEzJ61lWkxM/qj9RSPiToMfaUz/eZaSWPX8Vwlx3GhGpKWni0j9Mz
w3C09Yw+MQrUIidzSpfG06aDkifGQsd2R/kFqgH8UsgBrWAExQe6IVbTEKvFiJYrzjJNXexKDhtR
cWq0ynp8TkjEk35u/FWWraMVYaPduqPK0cAs4QMdcMNWEje3JhhBfWp3SkexnCpgXeC+EgYvSPpv
2TTjD5EOKm+KpBEw4C6fRKKglbnt3Kp5+y0xhaymPf2jdotRYc2Hbkp8JdH0Wrk9IKea+gYP1/Qq
5YG61BGLxs7gmvbwIRdE8hFyC0iZLanP4pyyLuwg5qmvKQ2LIg0rNdD7idyq8izRN8cakyiPXsdR
yS+K8/VYwTxJSmgHkEdmdIC/tb9IxdHl2KX6q2wqR6l/TQNrpB47VJ5CHGhPOcPVkmgPAgRPWVBv
26cotF8Z5iRRe2Uj2mRzz/jY3ALyCO9l9HukpZ4iBpcVQGNPpEVuwlx6TqzpG1K0FmT5LE7b9qOs
yPlWWH/k63WTlesEJ2iN3UGFevHQRiKT2t+WOoWRITApqK9psV6NjA5FC3pDD2KVdWApByZQEzaV
iL/K4CBt5EIWvxLZcn3j+jchtNckUb43ejItBOhIKmPyCS9bPRy3599V4Gv8SjFHS4++iO9FxNPG
87Te5PfAEqvOT1avkkmeEgTQOlMA0d/XU+w2IUOycxQvZ1KtcO5kHm983peEXvcGBAsF/yaE6gWU
VfWv0sS7/pp/xwNO6gf7n4sVziwdcPQFqvxPZj/VWKOfXLGHd1vYfLosgA8RC7JXPGJYKgu+30PP
u7F4z6fmn7Rg0b0obqsyHv+P/39npC9VYn/dvIpptOcFLdXnFPRWfOZljOZEwlUxfgBD/rlUqAxV
cGSI9E18+DLqAlzU1j6q4G4xF3dKuU5Sw6ThpNdAd6XRrU2U5W5ksUpJVG9LGh9bKuCHOEh+UsHh
K5ADUAzBZrN4SJZ7e1nWEr9Wfcnf3ORrDCHwHsnobSA/qnjjIpPG+l8PzUPqs4u8IvyZSGuptkA/
mcxPNhSPKTMf7kC3U5STfFRw0y8eGwR3eGCLyVuEcADDyENkrS5MJzMmPxZsGhptMqsQqaMz4rbI
nM2x/tVydYYmwcCjoPkkjAlp+GE9qiyTDZMPwXh2hhQxUrkjiaeGylFatkT5EGwy0axlFCBjrToF
e1qVZLllZdYmHwVOoeqsLSYJRXXwM0G0+fMHE/cGLg5Xa7aTkmN5A3BKtljLIrpuEq/VZVeHei+p
j8hUT8BnteU0AaVXVsOpoAkyATqNrIJr+kmSS2o6p6B9zW333lTpgyWHSN421EdCeJqE3ajXMHdc
mTF7bcGy1bzE+BxXj3MmRj9qMvYysB7NuXgqvI7VdYRDzggkebRlArFodQJ+SA5q81wee428NFI2
h7Y7sQo9mpw4khSWG7UyjBYIijDkzXUM4hGv+IpYgukM6nRLIoX9T9oj3gWz0ct3aDVe4cnkp0Xs
sXqlY4nd0l6C0Qn17qEIBP7lxqU2AU5R1A7QAw0FlKtdSbeV+IkrfyDCZptGNDAhJadVwHSFjWLs
NvqRQEW/cOJKQbkhnWVO/EHuwgjv7UK4TtxYyGBusgfF4So1y60d8PnC78h4+yQILAkEUkmikkxi
reEs8TZY0QlQhjABVYKFwbH4NczeTC4gMFSwLco68a2Obg7UWKDtknn/NSrajmGCsk3R0ZM99RdV
yVGY3sNIVNAIxNJwGh7bkeiWruN105Ig6BkkSeXH6rFWkKTJiOs4R/HfHUhL0aCusfEeciotWHwV
PbUxcxgft9V8SdbyIUodmF04HEL01Xwaaeey83dbi1gNfvWX2udF+TpQDkrpl0WPmJFWXL9NuoEH
ScaBUEMKmqhPMCtBx0ESINyYmRy7Jgqd9L7KWdhMbI2Bmhx6cbyaWXw1lj5sE/kiOdLnyPOj705c
dL1J+ugIUdwWBnMrH8n8OzUQ5sr7gDaFnVnNRuf/lxJlg9Pf0b8YUmGTcipwBluKxgSVk5x6q/Uh
/dO6/jzjMW241ZQW3Tjyhf4UFdOl081zrlRnUVmC2YckTaTgGEi8nXG4Euje+tC57TKTmfXkJ66j
rYrlFSXwHnEI/dpWvan+1d4CESGSJpmuWul3RBoRNRocMextrxpbSwEJjCxiRFQL5qqHzDJjcOkF
nJ3/01odMUE520qwnhYw4Ca3/MTRuzLszRlYdeTUtGmVFV8Fn5CMOQk4utRevSSSfNGUVy4qcDfU
49RNR6OHFgD7DulwhT39IhjUDisL/n/qgSENWDkUIxHuXsZQhKZH4APm1f09BXO7nFxmVib5CB3/
zmGasRDFiSuyplsQBeJoSbBxVYbidhgL4rd+kJPpjoXinse7DLP3tdi6w8hle78dGej+y1FUkXVE
hiViG9QHAct+3kjHei0J5cXmQilrlaB37wlgzGo5T2OBeV6DwsB7fL5gMlBgyQkMsicAfEKd7cSH
M32ocMoQ/zgXS0OVQ6y1scT+lje+LoCMGmYm63yb1sJ1+EgF9so70c+2rCkUhp70jQyrp3Ex/vVr
5MYqCcj0h2VSIGq1L7UCMpV92/UHKeajrgcsF6CUhzNLBVVqw0ZIQiOwGm72eb6aWFxX7ORbloZ0
/R3G9Ej3BlqjWWztAQWmjBBpcXpD9naoMjN9ZKrbf8On06epb1ebLaXS/QcZK+lzHpHAoLc8ln1+
ZsweNFgxOqTJ0mZDnIegN+IdKf/ACEFORJObKtjyBtSA+dHQaidWDujbCuyvNqGeRY979j4TGo2S
myl1wj2ow2qT/GpQfN1DdaV8KFnCXykrc6MK4t8EcAjERw6miKsJKdvCWhrdDoUeK+sfA7dZfxke
GA5vY/VgtSkFmoilriHMq+zuQjGAxj7w6HynfYQX9C9axbh5Fkb/EnduO0Siq0yorlBbgfRlySxV
StlLnbWlCx5veq4y/86DzjxI0+b2keZKmM9wkbsFykAJMxVOI082VoowPtwO8ds0eyKoUvPmlPAQ
gLztgRmVkVyxJU0we0amA32iuioY0w2/aIO+CB+NbAKPhU3T/cGFcD6lXh1XNkXDaU1UrJZ2B9w5
wkiHm+iQ6wDlZMegLsfABuQ3Rf3DQIGLNk5egxvCIAezNXgpE2uUtaz2zRT6LvDQBKMEl5KhQ0wa
BIG8NdcT2vAqD6Q0HobCdLuRN0m0+o01BNUJMBkJdB8DanCAxru6HChDiu5ZhjdxQJgI+lgJi27C
19Haca/aFjNi4jCOuo4PcsN7vuGhxDsJLqRnZe7Xz1GM0KKBABIPTHy95q4Bh0IdHkGAn1gabKXP
XkNqoO7+3LvGWw5KIA5/Gadyfk4+nh8YMlyPBGSjNOkOtmJP3efcZJ1z648PQoZ/A25rg/k6wprJ
z+lZ0Veg+wg2spLkLV6MNxV88wJRqse9wFrNCCXC2BdTh0c1sgU5rxAmIAfn3B4j4hZVZYwXk6FC
9HTKOhfXrdsozHcP6MtqT+9zwFWJFx8UaQcLsiHmWpTqj6giwAMCyUy0rgGnZYMi9v0tEHYY/1SS
7h6b8QNZB68U5EKIypdADgAMf4p5/NF/CrfkvhYWVkbcvKhOihfTQOAdWAvSQ10lfrewzCHFGU9K
vJDVOyzOMlqXeuBFbH5o8cBATnoW4AvHFc1LZeuD4SXTnhdhjy2bmhb4G/JtGfl2PB97QKAbQuEK
8wmaL0GYz+tYXr5JTSZeBmSsgSRGFGdkFZz4KcDm5FiYv1YTElsFsrZ44LO8Q1HSRpsU6qp49QRX
KUb1NBjgYapXVwm9Se9F3EJ1xJAJ7X7qqbYUmRerJiV6JVgGuUhDNUA7n8ObMfIfGx09eOTLHA7T
9pyK6DVZxQdhuJhAABqfEOI2oEqRpOCJ0+isxru06g8NiiJP3Vp71atWkE2zhYyqxW+1r67DvI2Y
x1olf9y33DBF3XdBi5allT8lla+jZY7ui2c0TtTTTCbTkzXbs/zQLOvOSu/RlHDs6rMB/LUstq/i
jeuz4VDWe+a/8kKEH6JyzEXssK9CPt3jTQHjjax5q7wMvlynkshQEO5sUnTmpq8AkiPq2pmt+rM0
5c+ikkJpagmAjb/anzPwis5dC0TJ4hUg67FknrkRHAEv8WUGYVFvd4v4jHhFgZLLVy1aQiUrULSg
ze27u7L2t1P97NgRT8VFHehr8NzXnMUlBisVg1VXgZhrMhcwehxdjKk/aZ7eHmI4gcNLLrHi/Ocj
L3uIS/k6Wb8WsX5REdNYG7XFmBaTFKqLAV6LDKKphteyptAxxRbBaA+3xd7O76Ir78aALzpBxFGX
926KbtO5RCuHTAEhJxNmPUFWsgWtSe1OAKvWqVTBpU9ql6fhy8BX7hKUUbWB6BOWsR6Va2TGVEYE
+WD+HlNqNj32qDV6q6Zv1nw8U78M+uO2gEf7o3tZu0SE6gjJ+rl3jS+FPagVsz42GXyxBAWeBhKF
r4uoPf2v4d1Kgrlk8NMR0SZiQrzIlnsNHt0qocuhI2ldHc1rSvTsZsxhFilhSkktUTuDLAy7RiSn
pglHKw4ZRwnVNf8ojeUL+WgotxV26ebXCtFuSPSHfHc3rTnFYclUI30PkvAczim0hvjg4z0DAxVn
6nEZ0+fwq3SnHvHGYLqTKeH6BqKOwxTGmyk2tAMCCuhDVg/hsPzB+j0LQFCd8iOSJg6lA2qUmAFy
rHD/r/6MNluDt/w3ZgA1fE2TCto7OSrRhH40euqi/sSmdx1B3FExbG0amAYY4nX2I8TKmonvhnik
Xd0qEJa35yfPrj4NHiwXt2pkmPPHuFm9jlwPFbtebNgaCS379c+QEI8xhITIuMzatRv0hyrlT6Bv
6CgaRCiJHs5TDfCr8MsQGzEylgQoU44AOEtRsVqLN5yJzEO/UntQMRwpsq1nHGkfpnJYJhw6YGkU
aXajtxipznM0BAdWJOlkmTB+yt3w1QnWV6Gk38J4Fxc0aELvnoRnC64m55r5zLbq8pooP7MRCmpz
hTwcZiC42tyDvQa7YyFxBre3ftH/lC0ZX2bqMfw5ZKURyst0YeBdxvlJIB1CqHdfvk0046n+NtkH
xjJbCZwCehO5zvYYpPiBYPOOHCuNundlUq4B0wbfqJIB7khnRt3oYIK4iwiNqW6FecCstS7Odqht
llZk460JWQ4YMqzIsJdf0rklwyt1WrvCHFgvYAXZRv1KA+Qr2yF/qPlvZJL8rp5+54stfc1R/Tas
7Q12/FjV0Lzi7m3tANPo1iCKKaFpsRu2nv4EBOsJfUAU3encRFSoZ22U/Exr/ITw3ClGR2yzx+yq
+Mb/QpJ+DSzWcEz0C4kbbNWCHJMFvoXLth3bj65YHztdOa4fJI8+RNSqBY6PrT/nMyusmjTc+WbU
gbl+IyWbkGcdBqTzpaiFCtY3GR16jsm2IEzN1AIkQglgmSOYAzLgc7RJAlFRrXrR1ekSNelFNFqS
ZPQ3cD7OhK1GQ47wFelmc2hTmcxNu/Pa+I9lvPvOvJljd9VJusMP2S8IOer/2II6vcgYcBcjVGmC
iC9FjWNriRksYnNJFLzAaOpleXBErIHSYUUeCDjGjZMjYhZiqghW/1yZqC3SChNKROG88mweM/Aw
3MlQFTuGA4jpki3oBGwx8Ry0QxdoRok28sjGMieWAQUClUsY6dNNReACpMdfAqoA+4sIGkBHNEo9
8XDLoLuyBT6xtw0NftdBhF6McgktY50UxxaFQ4TwZG9RsGd2n8MCwOjf0tKjZquTsUGivar78vX2
2xxDUw4Fsr9DFnVYzJHhwhCd3fJrg0PBmQNI/8SjSlDFdmAcbeP9OnRIR5DeXvcvZlqqWymzn8jL
65QOYXc+lChsBg8XaX/TnjHCWct+Tkt82ers7MLBJQTArFhhGAyOMECJonww7HuUV+fNbVnXgasH
h6c57UwlYOBZARBQ6sKJKBx7lP8V7ITJrnQ3eqmpvpXWdhNP60nB8Y8EcDXPSvGKvGaCsagn/lD+
lbHIlUUX1LoVyFSCuS+uhNKM905i5P8rKqSnUgmnZqHAMxZYHpyam3z7GyfbpYVBr6J3YYXeYVSa
OW4odHgzKXnq4TLMBRAVLbfTwIsDtQqFWbSxhJQP8F+rhcTGjAS9nBX6z5qI3OkpGvHL4Xn4mVyX
MruMW3dpWtzs5BVJKroKR4vbd8OyGANzagqI4WcwT+pLlau3Bv+9WQ8TktN+EB761oZRS7LORpt3
o4SYxswHYYkHNfdNfgF9FL+3QYELo3pSULDI2ZMQCWXPYcU0CFLSSkSaKFMc/25n9annOG9X4dGg
IZNJvtzARCrNetNsi3AymmhA/AUM5pXBP5Gf+KZ4gejd4onNns6MJe04mBUJ0vREHXh32l7uX5or
tueMJSEiIdWQbaH77EC64G248b1cs9a4xO14FnJUc4yNmWA7vWaE/cs8d+QAzgkprGzPmIINRCMT
GC92SHvz8oHatJaWS0GqcZI4mCb4xL1YwbUeqDy5n2iR2bhf54s0sutk91A8lY5110YsA7FpCvEI
2deSVfz+FqAcms55bxL6kDf1rdbXe5sbj0WBUDny0H9f2lXBuJieR541sjUT9Ajit1BadnZVb0lc
urU+unO0ueIiuxAkgZpQVOvghwTwQz2BOVDt8BsxMtBFZNlop/tjDAipkkkUQzXTwbVNeyI5muxu
G4+eCXxu6WeLO6WsYal3eC/JSS7C0m9IPNX452rbfZgmgidgN7Ii2eb35NQ0+uUbzgmkQUxX3nps
c+mdyerLlNSnWNrZPN5GObtnQ8Po2hatikx1W+9o96E+cJMwwmW4yzE3csx95XwshVXoIXqJ/HRT
LWGl04kDQGaBAhEXSPfsxbuZVmE5qU/V+ujU+cIsgtG2x/yJ1yh4R+6KlLtCAuHariyLUsy07d+u
x13UWtca1Ljh9RL68P/f8Cr8R6qhM51yZf67iWDQTPqPGYp6SiCGq0MR9LNMnC/mWWv1WK95hALT
Sj4HejXuM9xNjgm2GMxAyp8bW8qtflcxpshavMwELHcUThq/YYPPSkNhHi6EkOIMp0OnLMA8uqfr
KO6SSnjlKQLGwgOS4Ul6bCtFR0SjGKwbMMK2uXRkiAQ920l2ZuS5YKn0bOOzQj4AzMSi6ZkcEYqy
YaxOoVqONv5XLonNMceyouDNzDhloZTT99xUsWYJ+smCkMi/8UTli/w4o4vUAjzZZ5lteWE0l4Ei
ZdGTUAAsLBLYbnjVz4uEB+j7MpOnoLFCj6yDeSimDHNGtiNuEw2bbZMGcUv25yD7+V7zkaiwbqf/
o+m8lhzF2iX6RETgNuZWSALkVb7mhuju6sZ7s4GnP4s/4lz0xMSYmh4Jtskvc6VdMhme5kD5Z08C
fRzPJIJO/xgZLZB4wpuoQP/qRMNu5eu7jIardKE3rMswrxh42WMPci7rs824oD0tCkfhNDnke65C
j7ocQQ5aT2tJXwTZkQZ04jAUjz5Xgxykuo5lB9G0p1QNi1NopgU0XD7i4Jc3GgpRd9o5WTA0wEjl
MasPKdPjvmEzo9uiN9y9TGevocvE50y0trfxq/nHnw3tdRmy27ASeWCjWD110f3V+hoj56Bjimdr
u0p00QIbL6zCy1CplzotLutBP451RuvsPBBG37i/2cuNgAYqv0yhgsqXHj+ie03Yia27zsoSfbIP
M+8xR7/r6QDDSwGcV0KwBpjLq8MY/206CQNtk5GrY783CIt8gQEFCOtUXvriWGluWFKWZi0El+Em
7giyn6d+81MtWG32Q3lYaqiGJUwrMeNdtkKrSE+rUZ400Wxs05Py1Of5aOtPExAMTH9eQCRSWY7X
2Miuw6+kd44ZpsY+PGxt0A0TR9t2cdBDvPyZwLG0d8YumG3sZAqrBkapCd3uT8nLRJCovhbMgmDN
JLwnkETPkU5sbCdp5FPxG6ckWONvs5vPCo0kuSxOjhjCU/nNi8JUirdnyIAD7IxZexauucvwNtit
vNpyvdFH1VhhupFRlPGMkWEtINFCT4TEU6qPvGifMVe5ETk4CJTFPAO7YtS/U39bLvNC7bdAwYmJ
a3PZbHdEyKI1Cqw6Z6JQQ/frmNx6Wll9K0DuR45N2f6fU7gn9+FGG0hEO9XLcIJBLARzktW3icEB
oHO/TMf6Ery4o/QqbhBNAvGTk6nLyTTiqYApQov3Y2a9luXLrOw6CAp5zkU7jPHHg809gj3KvKau
QzezqWpecUycJqa5ZjPv++A5TbFvPwzMZtQo4Et23lIlHGAK1Fx8yUn8WYGlt1v58tcmChErW7qD
iTnetbIL0BIMuTr/gv1t3KrPWid/B/Kj9MphucZ2fE2ZReUNVWARngkshPDXZ0uck2Y4EZU6D6cB
rofmWwzOELkG8hv7BoqjM2l7Ah3K1B4ef11LPAgF3FXnI4oQGCj9s5Ij6D1nLwzqmyT3A8nEdPxY
+dFDvDPDVCJE2+hLyk63wSInrifbwM6b48g1ieP+ZrU+li0Ei6j1tULzs48dEgbmy+u6cHPhadHA
iqRwQ3AB60hVC+imIacLwZkCJ1aD1KLehAMI1xTMGuelaAKSE/8kYpj+dKvrSB9trV1UJlf2luhn
YHbZ6rP4Att6byccgczlOmXtbZDOzVqbu52uIEXMe4aiw8qrXmfyMvVyiuN/MyHwlkt2f43UjjAR
F7FSOWewBnvLs6v1ZY2nlzlIXl3zju2Yx/AZhV08Pgf5YfG1Dp8N1uoGa7VNEYK1fOn5bxhhh1UZ
HoO13LmrjGDcow5psmfBrgFxmf87I8fSy1f9aAkLJL6XCqDC1r4a30Er/BTzffOZnI36oPyaftdk
vweTGuTGuWXTcDOluNYcrEiCCRMExo8Z09JHIs4YNwk93Q39CM0xHM3oLFeXmY/cm/FMBCv7HG2w
/RbDHXNfTaQXS/eoJBpZmT5A0OFcyW/SsoLSoKgMY3ePGMGmJJ3xwlB9n9LB1WG9SvLEZ3zswxX2
od0SS659bMt1zRh2+LKFhSmTo9Xc7rc9IKeb0ylwniqQczoKldeUukhg66NWIeaQUe6fkN+JFtUg
sNHDptPwAdVxi9bQdsb9sFmfeq6gy2WPLcigNP8KrYBEQ4sXT2Wn3ttsudIBf1NIUIrpZtrXoUb4
mBYiP9l5SUhC/UVo4CtaZywmNx2cXVFudZ49YReTQK+CfgyScWLwCTgD960BUD7/ths6Y5z/bFmf
l7V+tZPmbba8wKLxR4tw9B7J9U79Yc6NAz7U3h72Iz8ypqBDJu4xdZCgHUapEBvWk4OpNzk4n7MN
ICCvfQnrNpkD0WOYiDmB1kGrDIGBRKXhF17IY5KKT7KTFmfcKwnrT/kJw8WpoIDNosPJSsxrUteA
ebWbCfLLZo2xnDdcF1P2bk/W24intn+1hHwdQQ4noiL6uB/010Lo/Ccga89NkOck8sZwTnBET8id
KhRjrqil1PdtIk4AJcxV8SvCyBFIzyFKQhVV5yN3PHu3R4MJhEFET/W7RkItMHaRKbxhXxOsQzOd
4hPLAk6xo/Pf8B0ZsEb/xdL1F/vVWNa9zhKYJfDiWhroIknjWHMRhBXHg5sqZ8X94H07OnLa18rw
dHgMkdqq2X2hgYfLLpkWUs0oXw2JLfxXI0yC8fCzluUuyp7KWNzVxbiSg9DM1M/kdFz8ovb2hs4h
QtU/UdB62k/6bLiu5gaz3MVLfEGaPPRAClBwuKAziy37YPQir+EfsX9SqzmqUXosbeNgjNSEc663
yMTZYq+3077HkWNes2K8VWSZNJa9Shr7Qg6vTJFerMY6ii1cEdAVAZYOeYAg6Ew1PWPpHFEAMFWw
bqejvwVmUWpYShJL865F39X+dlAXLWa+omD+G3vTVFPSZp5zyjqt2jrEJvoQfvsUdgt4G7JjZvHO
nB064K/kP0JloR2j85KoW0nUIYn6qi5Pa74ln6uTSEnMKAR0iKXbTAf2ggY+BEub2OcSHaz5MkFx
j9FmwVjzjLs93Hlos1Sdf1N4a39WVnTSKGlOoavkekAEfrC8alh4/3dALTG17Gnkiu3h1kCwbMGi
mYQQ6FJ8Ntfa2eX37Akz6zZhbR8gZL4zSgy7sQtTMYXJf30BfL73lk/LRQzP1JD2wm7cF5P1UYEg
PVkg6G34IAt3JAY9igI9hIjRsm8ilYfL42Tv3zC8Ucyz7IuXwjrKC/ZdTvyQP5i05RXhsxPrDaPi
hT/Pv+t0X0HgT42ZUVrEEaljmSCdETHZmmm/2YwcyrrT/roAKFRqVfelzkIelb5nvIsBN3yyRTkZ
8buhpb2YEyjuMxXDLEhgvM86C5LDN1fj7r2umuCJnl+t4pnHLbPh/I1+aoYaVyf5thxe3jh/VfX2
BfroZzmBgre8cooCIMXBeO4/I+p4Ss1DESf5NMHJZR+N0kAvd3xTEY4GoU8QaoFfN9nZfcNRbGrF
B67KoZCAJ50PU1nuc0lpZf+o19FPzZomqufCoCPjIsJguu6T43f1sRS0epKGNQrjTf/Kt0FJy4xJ
OWWp10BAtC9Gc7MnJqJzBC+ZW2QOTsIcfAkvOddYDqn1GN9mUtiYyBZSmg+k1bl6rKOCVGBcdaW7
jD8qFTMkJ7guXZnz7nMiVRU9aNkyHjTKhKgvPZhnhqtycMLyh+NtJO6ygKxN3bixXrOGfAwQu6R3
wxZ3vUnGe1Lbl8VQHkVv3iKobNEVBaGXJ9M1w/qP8mseKFQuIV566isbwiWn+HnaOA4WB/T3hzvX
18WdbxAbP5xMD1dCFzTWUH7yYt3jSsdPh4t70d/XZfhYvfgtpQbPRSOI0AdGMwuGD/w2tZU+29bB
+IgFLPHidg2tWg/Lygl75VQ0zhHnapg3TsgOHG51mNHuk/lAKCuKUn9lvwgyxmV94SxXKKHQSe+a
5UltuF1dZk/hGOLUT0VX3sWcv+tfRh1/XpwdVSKPAsBDESe4R+xHG1oJCGqM/HoSvWmJy6NlbuED
FZ+9SKw7fQ2eVmFeZ0+aBPHE3glqSl3qHkKNur4h2s4jfRsThm1F3+vjmzmovvmWrGaQZw5MAyuM
Dfc0crvgjzSTKJB+iuGCqn6hfEFM17px/tekaNGkmLLbzcbFZHyWjghC2bPZNb9U3Mt8VLD+HjZw
rMio77MD5NKdkSFOfV6EsORheA2n9rul4r7CBzdtjRdOdRzYuSM4fshJvpwx/hcQy/qVQHMJ1TaF
XnbLG/NqgsixzlnaBtow8w28LalzEY64ynG+EQC6a2TJelhWsJWq3AhLB9HA/CCxMy3Wm9tbH7kx
frQra2XvxSVDUSJS+MI9IHlfFRjJbFhvgPaKxnzYeswsNH0dl58aFGy63wxxW9WODfeeX+5EPqfT
TilrssOFRR+rE/UBRFViABib0pLkF7b2LKKjtwrLmuhyn53bTxovyIHZ6ceo7uyRAKORoOFgM14v
QqUPyNDP84AoBF0C0o+xsRGBnsXsRJIzoqOHhMY5Q1AwzuvvuW9y+nnu1/Y/7Vsd/460ZjWrAiaT
QslyPBg/nNJOYr/Xmjp0PGGBPYzpvgXL0P8bhQ0kCq5DI3dgcMomPUwzZZRgsFp4mH3Kmw4RIQKk
2zydhbMkohqzq94mPayMz4wSXkvtgXNEB3efvcfHegQOM5l47T9aJNOGtl+wMMSkUoUZqnsdl/FI
s+vO0eWVSSFve4U16wV7byQPyzG/zJ3B6jRccbZRyHOf8JssvJga2ZA1Hx7qsb6ksY9t9p5bnDVs
47MOS2jjAkUvm5JHuTDUt8R9aAaWdzZyUnhLX92UMcNCuvM41eZpSMyPpzNh1tvdfjVz8Rjc8s41
hxPzEH/akX1wsXhLS74tivNifHwbMZ88pURoG2owoucp3Y7DM+fEAIcbldS4d2AOmcNX90unR6AD
NVW2wkdg8jOB90tkfHAWNkhc5W5gVY3X/rQE1HCOZiMbPi2t9A/lmG+2V0NScLzAMW4IqIyvLp7w
qn3JDreaLG9OdHUk618LgYvdEi6F1uzZAr2dS1oxWvsi1k8DumhCrTYxUv5zsg2LPBBENnt6Fbll
SPUjp8fTohq1pIX5H2AgL31DJ5cJCG8rva/KfG9mF5mmLYhGf3D7cvyL+mdaBCOiD9Mle27h8jqa
f0CGC6t5q5v0Hb/L9A+HHS6TNkQfd591B50UyEIKpgkaKCZ0TDa9n1KX4HAI7F2e7B9IXGhVy6vm
cX7nI93E0haaHTfKWhVBUZvAvtQAnuKBcTmfO7/nJutDm1/O7rsmBei0b4jgGmaOHDMHFhOe9dMh
VnAf1383UsP04fqwLX4WlGEsqrvhVES8+1lMfg7NInqkyKsdzzhFPWE9GydmG1WMH5WL59KSNK49
aRBXVC6lIx8LuPSYY57KhcWZX+uP+Ibt/z0t7XcLZazEW8A1T51W/Aqson+kdm1RcMrMvqjTcOHI
f87JDhVYLGg70Cl9MljxwAF1lMoJUHy1gYxoxb71N+qcB1LVi6v+sehDB7H2If/yNvTgUggeVNHo
JVlxqDiGNOpwU9btLkF3pNERE2cKdDbQCmpqljdw+NQhCE4uI9Tms4rdk2+/uNQEL/jXjSakdiAY
Sx4UKjuHnmINb4D94RSz74L2yDWuGXxuem8Q9JhPBXjVLiO7S6a0U1A8rYeM2qcxvOABr6t8mzk9
zPRjXXFye02cvI9R8drozXPpinvqRZd22CMUPDK5HmAMNAFAJFAnDdVBKh0PNeQVCliS9JIKhSE2
Z1CcrK7dPwCPezGQ85QyHJNbTh2tQcnWQzVB2CmPttMPIsKUepn/5Yt6iihgtfXvgv4UyzDYR/e6
QUBy8obzOttB/L4ruEWoBWHWAvqZjb3YkWEajYjkfVDXQwjQKuyP45+la8nEQ+Ir+ntRFo//nWev
sWhv8xqHzvyZGaibF9vlQfkicQDyozqYbfWwTOdFjfuXzNkzV31D+nwt4/pl7j9QaBkiabNAOsXH
J/3W5mzb38d9NqsgF3BtbWywkRQ911XSXGnf7hXV1ypJCl09thsSLcNXCrjHtH1aC/2FE4xI8d8/
FiZ22r13SFZ/UKvWqslFJuq9EeW9NsQtZ2Gk4PBKG3UhUd5MD42ByA0LxDIHUgqIP7hXat2fRR/Q
lZI5HkYOHOLK2VmRHhFtqv86r4J+p1pLSOD8xPniWEx3d6HLabhGCn4NfEHd/Iy78gYSivgLe7ma
3rpVXHPB5E47cy1pIj0sJhuS+H1gYElyitV7p1ziOyHNt64Y3gCe+oOh3/rfbLFjzVVF8Bcm4Hd9
zz1m32Oz1ZXNA6tjle2usz0B1QR2ceiH9K0w57fUPco4pfNVf0OdhNjGSgsQ/yBmzNWstDaewqTK
/G6+Di2GfPLS0sX43GP7U43ARMXE4mtU95U+NEWq1EOQovycspUuPOQfZq8bmZzW+1vk8cC7eBdJ
LHHDkj/rrLIZ9P7cx76Ko4ZAUkbyfolqZsDk4XaunT3ZGCke22kj7U/KGg5kRZo8wPJH8OgM0is2
GJTguOlUTxTIjXBzVFzA4LriDv/CFvzNQQ0+3B6yoSG9mEU3ek1MTLVLHJKONKMXpaleded33UZn
BesJSAeuqi3MS+OWREC0twjkMjKS5Lakaxcasq+K4PNmkwACjsQ9m81pJPK7VQg33Z8O64IAi0WM
kHS5wfJLhUdzaB1xWWb7PFgGDoE/VvGLAdceR/9av7iieLZ5/pgbLLfg1NWHKy8TlNcCNslIiEiq
ZxxRwAsjyIRAPOl/2LDfKv0PNtjvvKAt7WhstdlIOAKMI0aqXB2O3WtzlGaK2YWvXx5LHVwu6O+W
dmvUBn8gaWvQl+QcsdH7EwlwZbxZWhGmz+KVNWOw8XxllEDImlZiZGoLrIbbMGTNw5epYcgoPb2Y
QLHVOGJiEEk3VzFRahlLkWGS0j7G9XBkNx7cNnBZ4ErWlBiPgLTpp39vyMI4WE0yLVAmI4x4tytL
IzAXDFp+LNVuMzMwrGD3oRepu9iDccmTigAmtJhDn1N0L49O2bxC4Lj0Zgop9AXXzKVLVGaR0YWi
D8bPHUZohV9Y6kJdbxHcy5CGiQzv9b4m56UIhnNUAGCz5sp0GuIKbZZ9SGo48cCg8v81A29PuRLS
DWJtBYQLt5buXBJkI5A86pcIb91IxtwhSzXuSX1SE2p+MRJvRO9lbK/KGDMggxxV3KZ4vMcUhQkE
QnKp2TidhS/i5lzGnMPIelIweINEd4uJSZpdkFCDLRnoZs2PYDlP31Ja7iuA1Da/Gvmr7tTzwLTT
2k6FJiqXoEmAX9GEg9OA3QfSUYcTot6n+Fn2xrMpXKwFyWMuoO4Mk2dhYi02ckSQkgwWPCeCNj7R
/yS4dCfhnBxz2YkM49x+Wt8ULbCJiSizQSsGxgKbXjoTdA/0WgL0R5l928545tMiyy4wKqg7BUOs
Wl10xb5EdY3/0AFsZVzXIqKLB3xSsTMtQDpwQgo4IUNdMMQ49+P6bs3rR9MuJxnTMkT2wClpDW7Q
OceG+a5ByR9O3WIJOKwEbFRh4wXx4CUL1X1i/+oQ+pvUDJtMDN+iCB1WXRc3JulOM1OupkD9BeVi
TuAvqsQ3KPf6pSnkP3TdN+PJlwpAyujdLV9ZKr20wpS9tUKLR0OLypTx7ETr3i5I38HnLMlwjOxa
HSuZjRkWnojT2TThJgNbzvSf0uGUsnwbxXima8jtFho7Mh4onTBWEtAOgXEv1Iry5MavkgRNhZaW
/DUSNOf5qL3n6ezHGk+iAIA6QoksRzzgCwUlz4xVOa8oUTo7JZWVqFu4sHrtZTTaEwGzDIRbvi/c
hCWbEwzhhtSQwbRCxF2iYFYU7sV5mAKBYJIc3+cqYtxg3tpyBujvGXgypvW/qgG2MugvrIyGQvlW
HDMSfqYGpUcKeXHXDSnQC/vpKzegVqZ9AGA00MCYGoeG4fTKydAdrZfsl0PcWW37e1vI+yCz0LH+
lG/c+W4ZgYJ1S8/A3Y9gG5TYt2E8aiwbpfR6m8rMvXrp8W+XPd3iK/gsfKRA49wThzveQ+dz9RTC
2XlFPJIIROKU3rSUh/9PPVikHhxgSMzML8v+l0XpVjwo4ZaVVzgAYGqDSugc8UUeaqYPk1rscDZO
+GaT0VdsYC+ADlgoVJ4gigBWeBNrS6Nr7Bz5osHuVAqSPVQZ3aU+QpwZQOoaDwjwejsJhUGupb5l
63KcrAlHHGk+uoEVIBwaaQtbvcbmX8si7VwOQWR3QVGRZMbp7Pp67IITp9IC6mayOfl1gD09eyYW
JeSojltYg5M/Zj+gyqGlumli7HzIJYcDgCySumd8BgJ9n5jDzByzMupQmCCC83Bdv9mH91Pr7KOO
Ek1OVbiZDjo9tBH6eQ8JXKHueE08WUOByuz3irEmHSC+BfNEIHRz+1kc/DbuppmRXcKmil5Hll7J
T8mUnoXOyWjCs1LsBPw7LNK7XPyxu+RFLlwkZccdB3TdvdM5gQ1rKOiWmw36ItLMq6gTd+W5cVb2
cDdkSamg/Nlo859VV7ywiGZS3JMFKwdME2FS6WAZn1Krv+Jh+eJWNCv6R/kGE+aeWt2BCA8IaAik
ckZGTfozTK6hSgNjWgIHx5GFh47fpsr5eT1NOoWIFLdMLsdmRK7ONJCwYN4aboj5H/sR4bU9lAsc
uBw+UB6mjy0a04GC4pqbKcz1D2NkY6HmnFN3frmkvqBcd0nYls30uFVYn4ALCRmOxffkIs7zOgz0
mhLqa+FM4FDXXNxih67G/8lxY91R5gPiD0POFmE5TiAW3VvOPD7p+quqA6fFA9+QsoW0uyN7fdBM
41b0GmRM4WUDs6mNkYAU2lNtM2zVNumOCjU6NQDGwM8XaQ48SkAyYvgzK9TgVp76E/dUD7XpDYHg
gnx8VZb0PnltnXCYPLcK1UQmjUpULRfb3S9l91AnjMIVuPwP6lbqbvFS7bKr3P2MS1Tg84rlbWG0
gFfhOX7F8YKSRc811qImhjANKVY3DxpVngXNOgxy05K3NoWoFL1GsfKa1cnbQpg7t6wNnOslY/W6
VBLH//yshuHRvGBD3RNk3+V81EX/M1IVpiVRaOfRpsXtXAMoe79zQPYvig2iGzS+HdbLQ2b0qRmU
HEnzav9nM5XrcpSxEaZyl/k5xDleBHuikqPUAqOiMGDRLpaiXgErOgmNKh0/XH2WGrcOTi15x0DK
a2R/W+kHS9kLhIbQWj1K5bSazYtofowMbyHM5oLRI+Yr82tlT3et5qQ3mIfANLQ6HNDR/4Yahtm/
8/lc/RK6CB8C+XQqqxb4/CC6yx9bxKGRSRRzE9vrdkBVmW6ilvw4ZFMHKyV1Gx2M93FhOo99AJKI
1kNOsj/zljaC+by1a8hPoy6/pFF/YX/ANOzNc/KgxvauAoDqmn8y6W598V7JFKg/hkxMJ1vcBvNd
U1Pgm8LjG0/QhMIiMIFPOVV8zVrlRrHYDRi+ggDgOpephA1CFsOJq72RQAlSIMLpCWAimJt7rBcM
QMYRCkmJRqp6lYPd02HZytH+2BdcWewyQrFpwjazFXi3x4z3iYbZAydXZ5y8DsqVShkDnuJDj7+q
3IuhuczNxDwVkh7Rm9obFRBPmICMg0IWIVFsPiJ0vzilMcXrnSXMxmpvstMmln1aGJSuSTAw45zQ
uYaenHIJ+oPWrtX8JhJBNp2+bgKD42/cvuf14GTVe1bKVxs3Sdyr94Snf+W6/ohMb1137l/cTUlG
ZshiBMKRssaqNXbDuVK53Ov8M2m6L/L6CjOPXpl2MukHodocvzUsxIMSVsxdA6c/L3jW56fZd9wK
0xP0G1wUQjk08ntIIRZK49VgEsPMwHxlVOnIDzf+my2+DIq/nBd3motq1wC3yWlZB9wLQWknTekv
GhXdPfMOfKfm8IA26ek4Rtw3m0EdDRRciltj/h+URca4LTj4Qaio84uZaZcJFD+hz1JAC2/2VRyS
HQ3M/M0hGNBC/DE48HTgxMVoQRKCcBOd0qSlLZtEQ0ECbnbxLrBrZIifVLlWvmnExL0oFiPEB02L
Pk5SXiD/bXnsYpCn0Mnn3j2AwDO4eaimr7zB5hRKdRgrCnljvFfZuy5LUKPZq4hJhkMnRY7B/LJ+
00s56tK3cdXP49WQmbcOym7QqcdDZcyX4gi/Mk8NXhpKPGtq3bk0VTnsVV86OMEp8oYwcSkMLtmS
f0nZQOy7iWhqhKd8HvpLBDGj/qU38dnBkVvNz7UdyAwOdwBGmkp7Iqzn+TQCu1wo01uK3Ee1MkAO
ZTSdaOp01EA5uymALwanoeRbL4d/BYS6nyFZACgsbAPigo2nAamCBXOcfjqLWiHMo0kGtwnAePx7
C/4U5olitzoy8QD/NrviY57etPTD7XpaLjEnfsvms0b8QgA7tloM+5juFYS1wd7s9hdbtrdygZdU
37gLp8tyVAFtVSaQUrPxr0bMwkMflv4UHBN0GgHZVjp6fZ2rXaHIwNOfT6Ifz5K4NPJaJ/ZU3kyU
HdcM2f6rx/rQ0MWaR0RhsNw1HnTmnuF93xF5rR+r+ceO93gUd4aLxb9T9lTTbkU/Wfxrqkhw9WK3
nL4GeQYEB357OVlPe2IX0t9c63ckzvGvqgs1hRCL+5quHKKWnTMqJ2WozpND6xTHsCpMllfl3m1C
cLer+sA2/q0k32KglIDKFxyytOJiZx8rB0NKustcNjiONTrEKmHwZLM0rSjS2IywE1atST27vVez
lW2QwbRxgMAS2o166uflbMXwh7ov0zyajOJcFNam3yZ60Af70CijjSV2iSN66TFgK/chASzWXQym
la7eHIYvLe/viBEdCLt05RyUseKwa2D3VS1BCc5u7jlDGdOh+UOamOYhg/Zv92pYSEjgUDLkZy7i
QIA3Qy+x5pndWj2peOh+qcQqN+K+82iV+CnLvY4Je8x0Lpq71MpOm+FJkARUALKpJ2NkoDKKEDee
3Ya2JfDTvijCAEKDYz6m0YFTgUrUK+bS2HPGgp9RuPvG+M1jchrH5cS7umsFZWlm8hD2eFMJ//S3
KCV7Ln/3GDvzrjo2GhXSmrrDh7QbUmoqRhqRn3Kklo9pdgLBGiOVPjOipHtmAq0DwDpeeZSJxLvg
cDi6eWn2Ke6CUNbConkx82cxTT6uKV9qCSW6sCuQMBZaRagJLQkVttii++E0K0PoZNeljALdWC9a
edcrA7sWVsQSr+0AOs/NgSR7aiJ9FYclZY6B7FsYCYc8A1FHkmN+ZI55oNo14OgECKBwWvoht+Nz
Hxgd3VKyZGym+JMdpjxGiO8WP0yZdP7XuLxhzQ7TuAkXU921IGKHCDvNcutHCM8A1e06e5ggVK2V
Y6vKXUMQLxch2OLQsowwZxALIzgUyi+V/aeEejO/J0R16d06g+urd7ypTPB06NDI3gnJIuIVKW6A
jpsXNUH20bjQl0mRpLPXgN3kBGBpjD4MRPpLuXGMdlpP3dOzlEztxuFaa/lNCPOmnctDH8HkxouW
xR/97v5fxtCmp1m3ii+m4ZxsDadvl3HeOWbAsLVsqyrGSpwdTEpiSigTR/s3nFivko+s6d7icn43
PrHkUuBwh9++i9VpV4Id05G1bBd9NoPNHUl8JPrWbe5zsTNo3TLlCUr4joJtUFY/BiZIokmsJa4V
CIfZgeJeZwROK8ZSj08XIJYKBwO6PTnsqvzoX6sah5rBNKGMTxMophotey3R7Vttv3GJB5UWDSGu
1UygbnXg1myov+4yGN1VD4RLVMONL70+0/diXVQrvS67Yc5R5mD8JeWBqh2voJ4k7x9pRyqSVKhT
kwTFFKob71Yidhux313cSwFDyq7JMde/qMf0O1W/tL1nrF/JuAecnDxF3h2b/DA0YyjqMTRFH6pO
gxzMKtS8YLT0h9lb+GYZX9LF3aDpQM9YHH/4O9iA6vcG/OuhUaDOf2Vrd07+43IWrLOBH7rdV+lP
ikFGZnqA0hFk5RSYJdIrdC+67RiVe7WUgQbn2SKCxJHbfuQdpwb7wEP+VojkFYsmHapMuV+xdwz0
aRSafe6Itz4diaOnosSYHiJOLoxmoNsww6UQZTdbqZ/SL5+O1YbBPSTrcBigQZeEaYzXsvs0jH4v
4Ui2K63JvS8coOvnlWSmRjJT35jO6bmG1Im+ku27XqUYmYkzrsicdzs5qS/C6H0O+DEboUQu6v0a
Bwqnx8NckIA3OAyo32ZdeMBnWELscUcBlhygCNPenhpksBzjvSG+mwv4lKn1TpOXb7Kz29+zfFYy
6MxXpJZWyOsIzl9jKTe41FCl8F9U7vY5X5Eqf/ZC2akuz5qlny2m5OnAaUrdMTceky6YJupDKRFT
aVGNeiLFZYdJ0Q6MR8nePUfdack8C9trUnIgsqjepLaoSh+Wmt3tfcQdb3SMo+SOV3DHUyK4ov2j
sag3w09bEbFIecJbSbPOchhowkg3gj6bfcUVT2XX0OMOIuYCJIFPw2EoaqfPmLBHTpDMtKeTK/7E
Ft0L3N4yEkpRlZxSE5K2rX2wsX4KkX3CKvro1d+sDv2CrX056UB+q4kAPtq5q3WktUA44WmrpH6x
WIZLudl9Cwa5FDvU67FIf0SK70dpoPyIh1WUjywBi9xxdcDpHpPvVJD6evtkdZ/6ZxI3b6uKlbBJ
3qVRvCOo7zJ+BC0NjPU7g3g6rVAiVkM985g5DBlFjTqz0DmEjzji3kc3YfSAxZ3lrmO5KzkXlrqn
sgIYrDqvzWlRYUXMbD0Ff3tCaFcQ2nNcmTmuTJ0z47RAvOaM2723k4S3b551wHAZpdHVdWJ2Agsn
Pbpmd5Nuc1OG/NYwD2JP56pOQLFWN8oab743fjq1itO3uRZ4sxXYbHP5IjAU8qQ+l6EiONPcVHcP
52vcGewE75PwKhovopGa4+9stMmvb2Xejl8XWkBAKYzXBvsTJ7e6f7GuH5qLGpHVu1paYYul4kL3
SfdlXVMdFK0gCsBd1yH0Fve/1xo/N2E3hfdJqb6zZLsllfQkb5kaiOTVQQVg2X98lVhH64LuD5WL
DvFC5Q83Owggjc06wshCCUrHBd2to371/0fTee3GjW7d9okIMIfbYiyycpUk2zeELbeZc+bTn1Eb
/wFawEZvtGypGL615pxjUhWHiool28yD3cG8DsUBOOLEvVRV5MNyf6SLfHd2kzQ/81g+OMWM1bO+
6GyyDCscwnj0VmEJNpn1DaLZGLtiVTk1QRbIfQaP1ca6iTycJh4rbe6U2RwoVAWCqz1QPxAgU8iK
6WlazUkn0kzK1jW889SuLl7McS6lQWbjSFcSKOWY0YgCbZbVOc/ogQmK6Ted5xQ3NBsT1R2lwJKV
m2ZaFJb92hQFDhIRvMzwGbj9ZXug0DimnSZ/jeGaZLq7dwslB7Vr4Hqf6w+1ty1aPDVuUak6GToZ
vPqVcoh8/y+899W7NGeF22dhiIFrqWgT5RCyn5sUEQxu9lvaoCBTh16/g184rOhdIT5ideD+iyZY
Wxos0LkQsbWDfqb3HOPrzPqOPRUOqF7Vo7LeTjzgz033PUp4fkYEXzZcFmGvupy9TD9AsZMTyhkg
6WLnmjT22N/WVTXKCOQSezua8mCL2Du1xpW0BY4aNigyJl/Wd3HpW+U+GeDe1/z4C2RtnabPMR0e
Ld4GR8Md0eKOSKkSJMDsiZZGPRGjEC1lxPin2vcyNfenkUXsKHvb7+03bNjLPJIvCAa5vAmdEe2Z
OwEtb0q8ORTFJzU7Q7tYpaiX69Na6EFGor3Z8B7L1heiwRDDtyFQuFDHUGAeNYFPkY9314oXMGrk
Ng8HFmI2HRivarrQ110s/xIj1PLWMUBYGVTTKr9pAt2MzJbbgSF1xKHwS9IGZ4MfneDmV/UKXEP6
Je/F33XpfFmuHm+LINSPt0XUyiFjKeV1XkCEb9hN6B83clAwBc3NZtW75QcOWAbIppXgtQRcoEcq
rI6El45yllwpHr5YA5wCaUc0BEmWG1S4IR5aLwGG26Op4bGUdxmWlvgOzTInL7zUGdQ1ciqiRVHt
+pdy8MOo0c2Gy7zSo4I9Bsm6z2lM7fS3gmgl0SanQ5Qg3mnl+5fYvXjRlzvbGdEfwPnXEbYs9a95
5ZkDhGbwEdb9acKRKt/b5aMlRjIZl3Y2Lr2mQNBn92/gR3/E5S8RR+kOqshozsZQnolqn5sdfMhw
3ISJuAL/NC4mM39AxNvZkT8UufdyTbtaBYRBSkoKYjdNOtwTELVTNIKpftbvpIT9ACR8WL/Sp8HC
Y6PYHicL9oLsoGFHNSUxOKSMG3acw7oVjsaoHlGKZJmram0ZdA/6sf2SaUHD31xD7SZl4JR//ktr
1uU0ceZw4qsmSL/mAxjHw3/+3ukerp8eOXzJjrr1YMA1X2h+vv5SHqYDf0W+1ctyptOS8ygDR2ct
xxkW/l8QmUfLZv/v8jYvFzA276dP6pUUz48EyqTFk+kc3VnG7K0/AadP8jWQzCdXIYTP9UjCIRyc
Rvvu/92UuiI8KrETxhUgFOeiPXe41g1tuc32rYVdWAcWZJeT7sTeTBOA1DDb/h9cV+LIiOGtviYV
4OuTb4zodxbtooggmIZikQMFNHJWj7hTvMnTzlVJDI4lMO65dvUnsANf+ScRwUOv/ZhUeKU916/5
FFW3i8/xk5gZFZJxD8wCOiWBagFd8nNwGFkZ81cmHgiB1WFiVR9zbPcpLOAEbxBIf7u8Gr/eaUFE
j2XJx9sN7wv7rcYMRYtroSLRYNOHQ5ZHEwVI0gW7/WIaj/XnCikal8kX2cTCg/YIbMDZpVBini8Y
vGaZwPB9oEcR3ndlvC88Gm3njLIm4g0H4/7+LkuLQlA+8/0qZNBzturEyhVzSntjWZZwdgNzBWPk
qOewbqzknqbjPQc70RXzvd+hLPyIS2/ZVm+X9LORLOeevCeExUwiL9fZE0FlA8Ncc9twMncnXGow
5BcXgx6/TSlfQtGZ0AzoBd9ODY2Jmi1qwnWpMIcIKBRoW320NEoUZx3zP3RnUHKMV6ztWiVaG7zo
IvxtuQufc2LTMeO8y4Ra/dRBbKeE7mxuNPsWkPt9Te8vnFRSaz4Z2DxyGj7ZRj46gq7CaN0VTfth
LjzoJ7z4GzaMWfukWfKj1tVnIxv30YTELF1lZ2RHK3ca5YMlViSQwJyaFvZEWbF6LdESOIOc45aU
rrrv3hZzBQhIFbUD7oAkAVrAD8zmLRPXU5NIp0EQT4KjLK+dU2GlW19Axz/VSfXz2HD0i4UuMb46
M38OkEhnSKQM4cSMBM8RCUFM7+7f900X0KFq0ffHtrEP6xJ/aPfWlqqTINtM30QcYxSyvJG5YBHl
QG8S25vthfZLDsIjTI8CvNI2ZcC9Yx9opyOSL5KMgrADx6T4cLauWASivvmpLvqjR778zCuN2llk
Pr5KwyDMy2BLBqIa7Dqv71bBuX4pb6yxmSpjKmAolJNgNTTgUXrm1H/V5zz8EJ6TWw4LwBOFgQB9
KDM8vMX10VHxLUJPak8ZDSSbjTmmLc+dMZ+7z7M4PmaudWBHxPspf7CN793TZfNrUpFTIYy5yWX8
ke1BmpmYi61zq0iXpKdl68KmnPiM/NkcqkPSs/gIYyiyIxCU1NlE62glv4ecOnB9CPsTv2U9yOXU
VtkPIvWHSbWfRYi7DSJPdsAuHFM+X6L5ljamZ4+fJd1Zf2kHA7q3+l0VUEE/eaHXuHYQaYY1PbXc
ZIPYn3rxOK4UauHN2/OVUmyX5A9QQ/NUIJxqWN/vOxHuzSx8A/ehO38qy2RLqcEOiqIF66PCcZn3
pqdgE++AqFb8p2arnbJlw3hLI9nskDAty0ArwxTtodtSt2LZKFRa1C4VxVWePhK/r/uwWiDQzjQO
N0VUAG1XUKnzFvN+F8lwt6uX8o8m8YBVdCAsWdCT6BhJiitaiIkMowaLXGimGmd35Tabs6+vfTCu
VyOeMYVAPjV2/OQplL8m4EHFEewo8qc2/Klid4d3F8ScvYucFYIO4h41uUNJ1vlS3/lDiQfJ0lFh
Bb5EuTFO3fppuo4yhvJEwrOiOWgbusRZcXq8PTK7khwrRePDXwKBTp0sMXHns3EGcp+VPseF9E/R
3zcxPzdY9aqlo+88c/TrwAALmq571xDbFAht7b04GXzWwpxg4BuPrawcUykhHl+6jfJvq8gJ28xL
IYjg5belr9j7yUjm0xlf1bkBciXFiDdTCV7owwA0J/Dmz8F4G/9W4YkH+1Cq2lU2lOswDQBO06vM
VlUDRZVOxAJ/7+SkC0gGquIgpO6I7+PEAzyF8YCybaqwUKrPXBo/E4276bOVc3/W3sYexdnFoEZj
Iwbp1XpPdoYsAYz0FNw5RoKald2g+SL5wsXVKXposN3BKBTWDxZnkSoSBtjko3wCv+6mauGmmu4s
tBZZ+uRM1+ZdssPIGEOEruBXMG4ZI6YNguTpqX9bAE97qzqczOpQITXCT4c3x5v9TJ/A+SBc7uLZ
NNXLXEhXDSJUgSVEqIjAog3XO1UVDPeU0OiKDGyejjWNdy+OVQEDKUeVD96g2cH4ZYl+ujC+cQhQ
7tKGKMbt2OS/Klm6tDmBUXzLanpeGzLV+60kdbWkjhRikgbooTZkzLbnBLUCPZOFIIQIA1fq0vhQ
C3Ce8LmL1c84Fs8d++Z9i6YfrAmgjYvPtiF3oVtvcIiyKKfeZOm/OEgYJvG8VhWdAR3wTazv0QI1
FW81VoMlW64562qE7UDJj+PS8ttcjxQgBKjEkmwdtw76ksm6JgnhsR9bDe9AD1SaSP0m2+u/lv8D
tR0RNgmbFtQAb2aD/SjwDG72WMTeCnSgBRaiWVcda8Mq/YonxAxkfJVPd0bsM3oCrsie9NTGWyRQ
psVxtRp/0F77ArjM35pk0Bqp6xf3wTO3CB5k0G2nLMibf9jn2vgCDMST6MHd8SoiPYcMU3kRmO0W
KAkxRG1yjASzQl9GYidEbYnWjCJYP/UmeZXPlyXH1/raL6Aw2SpISxLo6Gy5XpKG9Cl4/kIITqkK
iW/vw++WlpEuxXROSyHd87mO73RcnAkzpoDtV9WEYMngX7aXounPY1mf6KI5CDk0i78dm2rDNU+G
hqeFhQKrXu3eANNNMWT2wLtvPhrSJeF1gRg+L8qlXbjZWr8ENVTPss020zOvYrrfXW0pH3uDk8hV
v7OWQwO+CnbJx3zTnYYNF7bLYzMQKGJZzaHhUOLootK5Go4TBWC/0bL2Ir+KOglbm6wteKaMO6s6
LBL/IhcGt62/DNrXBUV3jHR3WogQi0F5AZLTClq0wdBKIcUCmtUrydYUJV7tMVr/Q6jx5ORD3Dl3
4s7aJYhb0J4qDzRaBAlrxNpb3p+Zye5CMcLWRgPoB2TPpzTqwTClZKCgiJbsMYZjbaf3EmznuM6H
bsqA5WQ3UdSv2wQgdKMtPb3W4xBYyV8cLGcs1dtylpL9pGZLZHZjGBEuTzhqrt5n436uAlfXBlmf
HslKSPzeYVVq+ZmhY/MFCdleBmDtDbl69XNkjBYMR2HfL2e/41VwzKQ87mBkEbMDfYfBN2pUgJBn
p7qIdPgSpt1MNAGzw2FsgMiho2cUHZiygKiw2PmGck3gsI4BoIO8d1cFlJZanDkp0tO5shXufu8A
WOs/dXmDMEdVwyT/mQTQz6ikYqD21fldzUehw1RcrRVDJmZ1FmJrTnEDM1nHPe10U36zgB2N+lfz
mj/hKlvSib3dGTC2rGoUR0HLojdbWcKKUoA5Po4ka2LhnWPDq9mEJleywWa9DlaWpB2m5WmPSBJF
teQ++qjT16BFRKV9XCQ0bCxl8F9OanjdTe/bsifEvoQlZQx5c8W0Q5I97lZPAPbxpMDDPt2MX1l1
E5X5MvwSvmoNPsCEU+adZSUaTV8ux3AZo88RrG0k1GOkd1IkomzloPTJlTYfr6XYfG+e7Ry1V0w8
VVOhHofCpkE6A2xH/QoNC5OuhssoRB1xry0FncD4ZyFjwcnE1LgwBQmJZ4HiHtfmqfwpvUEAN101
l2meL60gXpJf+kxiQv4QSXzIce3TtuanDqG7/STjWp4metDYjK5UgCdRRmtwomvH+AUGpK3DwmZ/
T//h9lN4GA2LSypxTXYewiZ5kzTDzco+CoP38iyfcu4y1xqko0SYrhGgmFnu2KQhkFh7RF2FkO5b
tkmuzsBCk0+xt/QATvyxvmAyO+wUsqzi4JprYfPuKURaEcbME5jeUKNtdbqveuFKF4hXs/4SheWR
/SfrBvFHW+mABWvWYaGyzcKwl74rjoXGpQhyFPYzXAeGiZomugrA908aPaohkEoQM8FRUOTrqLAJ
b8IGHULg6mZ9ryjXvkgi8adxSbDzWt0ezSM6xEykxm4S2Ztt1ZExZgXLbcr246puIQm+b5EDGD0b
MPxP/w35cNLc40QXenzKzrgvRi7AG9JeiGX4j0LhriwJAWH1vLjsl1Sajq1LtAXTLss9PFPyMxPi
Y1uaYfq5XeNEhNDEBgEqJRqqr6bsDfkk9h2UDzuHfKFYGS+5fOOnzhkllp86VVdEF/WMdCbyOGgc
6sHlZ9d1Hvt9mijszD10fgcas7iLQGaJPaDJlmi04EnuYHaDdsHSD+1wRH4gAXBYIB5WOLxFAIQm
1cTqLUcozSCzlvhBFAgiln1TgV524A7/U02i2huxf1Kp/UTa8AcZBgz9GsH+dJKpZ8FiogdYjunk
Qj11Z8apunKLtXHk69eQQ3wyl3u+xw8G7iHZ75p/6jRMEczd6cW8xqjii1m8QVWFijomdse+bo8C
Xx2regCivSPMBua26bWcBD/FfAR9+VKDmp/BeLT87npq+iSFa4KyTIUZcxRcHdNkYtQulbOCdarF
+FL1+m39oDv5rlvVa1gIYMLzIzVXriegirXIcp2foR4qFylzdC14cAbxQBURU8YPN6GkDfrD+CjJ
CpQp8yAZVvWrEwINFEspQjWUMKMshXmXf2pjdjEb+ux5HhHmEdU+TL9aAG5NYQYi/cHfImteeuNq
84nUaJ56XsQYIaCwg0/41RWDv68Cd9kGA/Ng6DHrwJk66O2ZoUe2x7niPGbBDBgDHR2AFZWYgPep
aXesjny3qFjjsOWRY12GTHTUZYY8L0TxqJ7R7x02wEEK7G+or4jfqN7UR+23wfnKhvwBUuYpsLxJ
+JQaPiUF9lZugjm0tb18TG19gx+uW/2j3NNHNrQQf2T6zgR3RkYyAAWx8TjKpCg4uy0Y/WRWg/n+
azVxOpXJ+YLAMhEmht2N83Hk+IYD7ial8rVZrEus5ZdcLM+imZ6sKuw13VcYy3mfFjgUEjNQDQm/
2MY3BwwtvGbcVStpGN5SEtlYQzGvXAX4OEayJCMXSK+P/kDAYmdhzTsSe+B1pCGIyrKTlIGiYVBY
IviA2QzxVyUOm85PnFJNe6py6aTk6bmjjFcE9gsyAHYUDDiJxa8wYrKc43sy8cUfKM9UoA4sTMDD
k0KS6XWPZDE7ZzMkGJ60eX5ZxDLI6EtXH+0w+/9f+Fzbyqui9e04R92NS3+n668W8PUxhksElUOz
hf9LlwryTYrz3zzPmHIlykDls5ZWts7eoof7rAtn/CmIiDM1ylL8sK4xwdIYBHNpb8xF2UWo6U3X
lKNByDPU6bY+su/IJ/Oh78KHCYH8t2yWTvWZ/mfN62tMqqd+0Y6awdNPDopq91N47dXG+Z14qs7f
RCRBlv4xeOJKv/PB8idx8Aus0/LSeB+NY+EAoO07etozQBQl5oTNgxvbe4PtnbdQzk4Og7uKYt2I
VrTTGbWUL5Gy8eQuNOI9w3DT66ZdlTKyDTwVAfSifPv5JUiCn+uR/L3a5gZOh2ke0ohcXKVqdLLF
cAr64YS7tei+WGv+CuBDbDQfdCBRrNh9rw7nwd+Ewi9gdA4Xymz75LxRhiVwIDHeNQATm1ZKK8mf
SpRMVxjgFvpfajZsi8fbg5LgOhJj6JKGHZc/IeWAaeXkT+jT0aCJCzl4M2ZMs/PF3fC7H9PS4nQ5
cPOlfahQSYbFiPqKavDBpxGZmFgqzaNvsB+d6ToSWUhWDltmxetYm8IdHjUyvq5EXGakm4g860Kk
nzN5j2/chPzATbbn+qEgET8AJgSurVSf2259pGWgfzM5smJKXF45cO3nmyh3573+m36ucQWSB0dq
V+M1Fq8KzIXUicFODTBtoLNayYhYlER6voWZLpCheXs2WbVElqvmAN9eQHcYGQcMwgydX2pquDKd
tla+8LLOeNjgFB/+JS21RTUdosophkMiJo7VdEEP0qdPedIXUJb/aXdUauBK2IXbpuJVNx4Zi1Dz
WQDRA5nSAymwjlbuzOWIeNahGztkLw3tmqxE2gbmTJyRGRIk3aIPXvbCdv+oeFJZDGvpVpBYt+5c
I3fA2LeSiINON4uuXeiVe1PklY5dDHU5Vu7n3YRfjucXVjGT44nwBmbiLee2GY8QgUM4EJN16BXq
2787pcWYsviNgv7Hfjnmr0KQOxiQxvqRWdkDWWisQijznZqh/pLsLFucubIQEEBWGPqzgHUgfQLm
z6eI4EMoJB2EoENLaFZ2NBIps2BGSsc7eC6jlJ4AR+YUz3rD6v/FY+OI4uoAaQHV0mDFWogJdviw
5KiQ42CmXqzsqEuVJTDI8ZGF3eyPfXFX2uzZ7OpLj9k/wwAi3jmSrCEZRjVywqG0BNQqkvh3sAEn
OHxMq3cJXdBtrjkmf36OPg3INecO0RjEsuTD4pwbL9VZ/9rm6tyI/RWY10HGuTPgAizr5V5O5h1G
SrXV4bLWYZtUYQU/yLKEI0XFNq0lq/Kku4tsKoRZ8VDAAOYx48Sb6k98xasKi1XhEzpw7MAUZOAk
c2NiqZf3oAKd49CVRJNX/Uyq+CyuoAjw+lWV3Xe0F/YIJxQ/TfTbaWt5KaWjiu48oTIOyei9sy7k
eZqYAyioiZhCsArYH2tWfsFBnefH5EdDJk+HNbx/0B2wDLdxlx5W3r4UDd3O+EenTjBJZbjcWnVE
wMXgum6Qv7G5NHC23hb4/CipqKS7hUeYBmDy68Ofznjv09jnYJ/o+29STnwzjLekuvNxPF0YNlvm
eZpEOnzb5WNmC7ZuAGE1QMn57GucgWT2o0WwtEBjYMPk+Q9kFJsaYVfLm6CIl6DdJpKQQxjuZ8vs
z82yO/SXOGJX3UmiPlAIRAXInIY5z4H7jdtBjnBGES8ruHq6EBPOQ+qqZwVPe8lvb7ac0/eZR8M5
/lnU3ES7926uZ0/tPnzH2h+h4mlKpjEnQKjy8BEI29H1xbOW+B/K/RFOPx6NE0Wip91+x90snuBz
3n6kUvEhCtbL7J0aYkufqL64vc8Rh7WqvY6VzUTtecnuMicpQ2O4iV9oSbz1Qk4pM46DmsIlzg/7
r0TZ/XmdKVCrj1qdhJashjLkcFxoMGaBQo37m3cjiiqSgnUM4h+WjDlOEUIy85YSSgIgTDNKMd6b
nRisF9YzXRZToW19ANVAp1bQqQVZYFXwNzMkrha8gBihDM19v0c2+uQ6uFozMMWcURsjADROm7u1
LG0pC8XDdhzw8ZsGpnXS8DWrCrwxomReCtnurOyygyCRDt0i2Ln8I8dqbWK/whRpGMduscKc6X1I
8nMHEMIKNnrkOuzmORLQnCdhxw0sanQXg/OQY5kCFlvgUWxc6Q6skqPVqA7MBAi4FOasCSWTe2QZ
OHjlP0nP3fNmmdz0H3VvfBCxu+1iADXrVbb5kxNFM58SWYysUQ4rEdqMQ8ho+psJ6WlChOIiCy2M
HvCmAqkrgxLrKLYVU3YsDFNal0VZL50m2odYXgOWg0JDDEwkcsUcXDyzUr6lrg2b9t29Tjl2DL1n
/TRM5aICUkVDE7L2nFg9Tez7tN5Sdbnk/zv5tai52fuX8FBYMYzE2AwTxbDqL6a3UIEzptRwpQJW
tdJp6hfuWXvDaqr1VpCjPZjvevNa5+lJrUNEXOWkQvzNSagz/ydY/Oj8OEtCfU7n4jz9UcAT6S1T
s/ZoJeKe4mXSgDzINI5QYvCtKu43L0GuE0CIzpBP4b4F3/Oy4cSvgkQkLQh/ZJZC61cpI5Mns2OO
fjIRAKlImQO1Y7z34GCiVGLLdkmxPTK1fgCGvmc9y12byLVr8j5RW8BHlYhopVz6w+9sU+6YX92C
cN3w1wIqQ3SzukKpwkEKcFu6TrpyLWnQLdXOtRo2JmzZi1v1MjkcMK8T2quxa6QGaWR8EKlQheqs
Hac2O3bgzCWO5oOcehndRKi3IPIo1CGG1rdQ/KtIGwcXL4WJhssujV5y7FXxZrrzYyU1aa6tH9YA
iOegX9ZjyUiO4be13HYqvG3bA/QgAojiUaE5SjWMA4zuMKbOooFqgIR9UJF4SHS3Npss/gOkATH2
dhgBLdkbtj0Ur885rrb3zvZk1Arxge1Vy+VLI7VJVdeO05CtWhJW636cuUprrtIyaQKhUP3RfJ84
KCGTPAyskhQJBjZQ6G7dsN1MnOeEYs3eHhtS3c1yt5Ti0doc0EbwZn8SNvqbLjGf42cqct+kTQha
uyHy0lVhGnTsuVtPofuqXEjMwGEVoQXsU3EZJHsqDBKlij9hd2QpQ3/mXzG2Z1Xz1WbnQd8SF5g0
EtIiL+QDdCjAmnezFm7wnI7N7c1Kav5mzE5zDwFRujZpZDINUy7JUE7edplnUIMC5iJug47+Kzqn
ROgKM7+5kt/cG2Mi02RAza2iu0KCbS1t6W14l0VqdvWympYNXXFUGXtzSGWErEuFNf/4rfIKFU+X
toQy4ZRldtY9Orz0Lci4q3OFoKzBbtCZ3wVM0iVU2CtNXNqCi+RRImHLWC/e39SorilEpb2NDA5o
kk5jt3Ez0WIEib6ZZTrLgxGVDEMEgTBY0gwa9fc46c65PF/I2TfdPS3Gx5TAI0ZeFdP4mV3bs7Ym
j0ypHnyGtJJvGtSyR/1RT5pNZRidvdv7vJWdRwIpq/CfAedfpYq46a8UGVHwHi7ads3ZNE8/my+E
n6IDTpdMrCto+YLMx1pLd3tMjIjYtsKVC9y+0T06wCQD80S4wDidhP6MKX6R5LPowxtv54jDpidh
NbewmKm+LCyHQqodg9wAbtNI349C9acx9zBd1bD+oGNvtdxMsGuiO/G9PneD+bFhmNSpgFfJxyWP
qpHseTe82NaxmmimF8cYQ+lYpsqRIDftgLZMqt9YOdineN9QZ98d9T0dEbvVUQaFfXTYXA7goFlL
THjLO0uq/WHywZ1a4RUke8CrvGzJCtZXZqRTpeunumNmNf7UvdMZB5GEXUL7LArGzzIGltWR6uJX
1u9RTV4EaD76uF6pr3Y3nrG7z65xw/4bVpS2GEYZjibrBLuLJrpvNDp5DbDJkLrQ2zX+mllOYPkI
SX1fk0v2taIRizgUlS8J7L8g+JVJ/7xBel1TQy0zowqY1chCvIwazjZK/ae3ytO0WZGq71E3yffx
rNWCX+h+GiQ/+/lPDERqZsOnDBtVP0rAWFHAoxDUqBV/xptBSIHnK4QD0qYqP36undJmOLfl4Suh
3Hya4DQ0V/GHxLmgoo4PZLadrbLfQS7ZMFMKDGRL3lIX0AUVQu6wCPy9b5RwoLSWl8Xr4upMLvVs
Xpe1P4kIfGIhYAWgUQf4wYA2u2k56+4PibF6YaduhGXdMqDFIRZ1x5Bxkoz0Y0j4jVKO/4w1Qqn6
1IwwmlcNI5Oj/P4f/lRz3rKAjizAavJ/moBVm5jZOPW+MwBO/LWRy7daLyU3FTcQV4qNpvlD8q0J
Iiy+/jj1hq9Jxpt57yHosliuDynVnEPNA4d6Trp/uSUNqoYQw2n10DmYW+f9P3OYbtog3gtHDto6
e9LwKMggBt26WR9Glj0r2ZUYLYTjcwMzPrUFsW6yPh2lryX2gILuHnqXSt5m/6yf9Nm71i3AoLI2
uIm+av+fIHlqh7ZORAtqFOqROqRffdcfMQLHF9FUziq1Oko8cQruyCt4AT8oyJNF/5aVT3XTHHwG
WtghjORh1ZHBYwPDkRu/rGAx+R4KZfAEqGF7mDOzGmSLjfvKW+yrKrTTZLE+i8WXkicf74i3dvu5
kLhNvpRMuwk0J5yMQvKA02M8ADj0jhaL1ZVZ/iplG/bA7rqr1XWTNZg7eA2vEp/vUtnpP06oOC6/
u51fG8mRDhNHVWEPl/Uwx7onyFs0uwLT9UxeCNsTvgAO22zdaGA59bXbx0OYFRzbgI7zUZNqTYzI
VJSoLRgWQcnpDEhCUkU1cHZ2gdPSU5Cg82opKUimP/VRV1DCjNxTON4qPAmhMxAHUorRFponcctf
Hd0mOlgHHpZV4oJkc1t6La2GgiMIiSLvTliiHmwwGubocfQmWCWW1h1qTp1ZV/gZG2yxaf2KL05Z
fJS0CR946qlr+WmaBDAXnK3DBxjqR/rfELGAFF+o6tCVOk7K1Rss5ZT/x83HU6kg53L1oVWY9X3O
/2nYkkRsSaN/wtTIP4ywDACyu0Cws0gIJ9Z0a5DY5/q/zbo2J0b9alOuhipEMybE7CORiqtCPKvH
DNZAIRS79pAnUCT4nLtiv/FEdJcitiv62KU5WiaKels5NOg3LbRPE1+VJOfQKpegyU2AFAfG62pt
EInoDqkiltJ2j80CgutxZ+SEn9m2VcTP0YqTuzI85D2vmv01ipxR6DZc282vW8Ff9obpz9lVg7hF
GWnZFjWUEcKny5nnZK/VxKClDQwhErQ1SmhLXTMDDsjWIvcqEus/KsXRpIQ6QSwj+29t+pZh0QyI
rRliK/AkxywFp7+3UAnUKZzFiWothJSxg/ypRz1yJQ+cTjwKZR7WqxTiN2kn9Y6XDKEeTl5VPGN5
eArOFgN4JK5Kb9dxVaZnLVqPNOVOZd0kp1ZYqb3zrqSrOuOoWP964SAAW4GPeBRTmAdaEVWlgZ+y
JwBkspz0V0x/2P0A4NCsHVPzZZhuyY4WnjXxs5Mnb7C3a9+i2mAAs6XLc7BDcZCxVcrkXLiTk9/S
BPqKxK3BYDZhBp4DTn7pEcsa4TTg8nMIBTPU9i7S3vlvKQ8lanaMQ5Xa+Ur3TntP+yko1l/p0OHE
bLAvie6GgZWOYVmdzwW99xvlKFnHJsv0adm8WfnMQm68rU1/28o3YeRDwrLVYByqhSeRpQcut4Hn
2iGDZ92QyMp8nWg5uUJodTZFaJR5l6+pp3I+81YWYkAYufNkz7jKl0qPaT6SnWQZaVKM9pJN42j3
GVFsUgdhrJf+VDrLZB1j68bGx1cHE2c7tk9sm9BLE6oq458EBHAGfjeZ6nVZgfPeioQcpIbymcfa
B4Uf8XirW6i2YJEMIwN6p5DfdkTdsE33Pq3xwZn6/ZOXEVw8u5C2I62vh1ZvA9DZXvEkHI+x72Qk
yV0VCDrFxk2D3SjZciGcG5Bac9FcOg7J5IZpXSs5YijYCqFhpSQC4e8rvmCyBawMX8id7LnDNUr5
wrAQsCF32RVW1dmarVNK9XCZtOzO/TeOGNdjMpluQSGjMb9BW/A36oIEZUIdF2enQfdoepjra5yt
F0lSbLkicV2oJ+sE+7IZGzoQCZq8iTOqnxGXkkhXfUHQAYs1UCnGrjcgFhUTi6p0ya+yFhQNlPKN
DT55IOMwKTSOvYqsukCV46T8rBcj2uY9hDL9ysmnr9bqqxch77G74AcXaFdi8i8go9d6UPUI8vD1
f9Yp5emi5O5/leOW43YAKk1dqWvFnkyiwaIY46PEmjvUrJ4mNDI7Xjavogo3+1xUxe8FBLPgXT9M
0BEdIieQTfFqlvDEEb1hh+m4DdzABDX1yi9wUS2AhXJHoamLpTNrcntQ8ztazv9j6byWG7e6bvtE
qEIOtwwgiMQoSt03KLXVjZwznv4f/M6psm7sti1RwN4rzDnmpRCbMBFF/72uTa4z8wBw/MLLgKkS
x3hatuM87ybUmbpwsnD3b3YusF/jU8LEfNxpDLYYg6C6Znl975hYoUyxUKXsFInvSDqahyWGQcQf
UHXN15rNS5XaHRjhYYan126saR+BBiPX7Qj5kyJhry/2XzPrgmJt/Cph9XMR53ZvEFfJnpLRlaA4
xb8GyfB0mNb92/gnk9jkV0B2THayOOPF/ciMC7Vq0JVYOainUFRJhngltjV76dF6g1sBBm3iI5ek
I2qF9xDsSA568l5rsjofDnCfY7Kc0lY9NiQYUwwW+HDMUAkwp14AoqJz1L26+oU05JF8MxJlJUv/
Gp3GgyUqoWDQusi7CsUfECmFaXIWvoMTWmo3PMm8/D19FU99z0oXMVYOsnEymmfDVJZdeelbpJUM
qLCbN4vrXxQfjC3CNpSRPbhnn9C3DVLa6JHj8ZHQQsvr/IQ2iRcJ49ekPaURQrJgPqKteWzHisau
AI2f9kHXWtgzCczZGHHOMmOL0l4U5Wh8J0YK54AcRUW3h3G55E16U8ft3gjGA//fbUMtIEm0NeBk
hdatNhLYPO7Skd9Y36m2GQPRRBJXimhWjus8XabavJasixSso/laP5jbre8nsm1OaooJqBFga84E
Yux1tQkipQnmT7jd5RKB4UrIRU/cAi8FWxmsbJaJD1sYfWhLXn1ectG3TlrL8K5wO07WqGYutYb6
2zzkdQUACBFRMEg5BFbeDL6t7cwzaSQ6PXaqiq6FT0Zzun5wWlLkh4HEwCI+bRs+6eeWEGmsWUcm
cLulQ3K9/9+I4f132aIejaFAYxX59bL603c0J/jC/ih7DS2nOqzh9g38ROkex+E7KrfrhkUVJ9V7
+guUfUUknq/s3fj4BxCrE3NKg/mFGXHHYZsT9rLql3N3hYn1jeIWRnYnDq+FVdKA2gKCPAy1IiyB
KcNfZj3oGgS1EHHpqoS0RHAFEK7B7wRK5MDm6EtqvdGequotTbfiNKR+IyNAw6OtHFJjcafb8Iq6
6rq2UkCai1LsjtLUB/zRoC6JM1TJMECgOpJRvpSzK2QS9nnDWc/jzyLOdgEUFBklnLXpd3HEFBv1
k79YdGB9EjTjFo7SfwUnlQaGbDZ/d5JFvYtbqu9tOVlsK5LtRUVs/tf4mye/G1d5KXie13SwV3Bx
+h55T6lmRwWzc9+yiba2oxIJFGYfK29/RCncUQpLb+GZy3OesnJhD71Y+tkg21vcTGdhKbOoDL/g
xOt2zKCcQm19zNIQWNJwKQ9i1XrkFP9WhxwzYLWbTL6f31sH2bxKyAlRIUMN4fC3jdUAxB2fPZc3
YJrrQ1kOjJQZY4/IF+rDcRU1v151Ly2WYEvLS4O9QLlUQNIIZuWc26e/GkAvb7c3wzq2sxPjaI1x
NEtbEplBuspv3PN+VNUjonj4RLXQAeEUiAX4f0J97f8L9SWdSFhpj7hPi+9muTx0wXwKaPLbEkz4
Gy1VhrEVY8hO9jKaJDkSQ7qqf9O6fSll/MW19ua9wxdbPQXtibz8lB18t+rtYEE2+Bcg/ruAKN6W
cRQjQcnFW+Bvgth6TvjSalopvH77fnnkuNCy9/kwn7qGe3OTmRdoJ/LYVyBjI1v8WgoYVeCf3jcI
CKxBo3mx0ba8OTo6lX7B+I8OBj1OzWeGcSJhHFLsy9W46OaH1Y2gxVSZ37K+67+wLHKms0+cuuJJ
YfhhcQ1wQFeQ0ms4o/1QOhbs5WltDoL8K0d5PVH1hC2ZMRgQ+97jsAgqXGGcxwTwcFTsZFB9xaqf
CBE+tbJ8illeDBVQgqkCB0AhBIh5G911RMw6gl8sZyeUBotVJtA6pG7Cck7m/oiYTGPGl9GIgiYt
pXAld49IiyvGdWgZ09Hq1Ju6pffVi8gSR9PrzLwXZC60/ddqJbcFA4WUfbZa/MrwlpbsYIvudw5n
pYKzksBZgY4y78gcB7KSopsySdiRibPAF9qhUsAiKZ1Xzh8+7tK7Rdj8TRym5LhU+/jPTUHCFJEy
smuW/mpZ+R1Zpfat1aVX/me8IuFPji+zzUqs8sVZVxPXigU3UYlT6kdf3GXME9L5inpwbvAkkp/b
tkfDMB6jUj4bs34aOvFpe0007Dn51TaYbOPCc+oUEyP95W5qWChaOEnzvewwiLtH2cLyENoMbO0G
e/DqMPC4TsBG8iyzewxgy2JeWnEXX0wpDRAP+4ZQYzjRPYgpmnSl3pO/k7+zM6uXmf/sKH+oqBFl
lpE4ThlEHLsEd22JZL/YHNVMnQFeVU84xk907Ke/sPSOkolq4prHI4sD2ROJP2U9TOKqFIcO7nS0
AjhC8e4fQCfOaNwagpIUSznwez1QqR5Eajb8d2xSFbv66vskHAdgVTOczZeEfbvHvv3F9I6j2dkq
vLjG4DByIYln/BOjfeBE0ZVAs2BFsE0dLJ+29LPp21MugmqNQsrTgLWsb0mLx5QuHn+mPKchzNDO
v823ipm4SndU1fn9baDaQr66XKdEpMOxDilCP7m7g4Q+UksecjCYKK5d5dIq9EdW7ckaQRoz6X7g
JDq2TJIaAKwJ0Ska++agTw0RpwQnG5ufSkmAwlKSwijI8KFURXVtLfWahjhckXMk2XzR/kuxn87z
R6zntkTkWId4XP7XVZS49+xJUNuu/B6LXbIlgM21XXxXldnHdP9vzBtvgLmKLLGDw9K5DLtcsF/U
TOtOxvgJjqn/nI92P+cv6CSpwGhh9XGc3/p0P76GcsLRJQADwPNF9nXyi7QMQi7tqCGJhwyP3Tzh
FzHpBu3sBz1ZgbWr7ebTkhCaDX1TA1Ymc5jnOlEgVIGMqpcAKyUYXqRHNnMBDNzjKSMRWlpJnQfk
qIi9o1YyQRmgFSLw04XXrR29LknH6oivC9/6JO5NA5sm5vmZ3orZ1YK9sdYGp5QKxxCiU0KmsEiz
MU7ki7aPFM1K33k1hFZ5abyNrC3YjIdsaki3k45xhTa5I/lU6BZ7QQom4zi2cBwXxEqmmN/0LnX0
3K1l95AywG7fJwWtl7762ox/hC9dAzw+meBDDTCCHCKsL8z7AoglG1CuXgVGNmT/FHzrsiOgWtRb
t9uT4K1OTKCI7eo6tOqaY7b5WenH83sZm5m1vdIcX/SxZoRvRtan1cTsJozPMWuOM9nVh/igC+DD
UEhIGDDNW6EZV+sJxwH+3BFj5066ts5AgLMEwicRVr/0pgzAw3yR49iru8iJI/QZ+lsYc0FY+kfm
DtN+jYQHTb4lGp7CuH9RhevPSK7KSAHehNnY77VIORA04SGDkMgY6fwJYdEO51ywJfjXdVZIyJD3
FpvrGK9koZQoxGRsTOQPTYdlig9XHKDj6JU0L/N1vSqa5OhtCxCxc/MqRmkHSK3ZZ/gXVdpxOZep
cCzbhMyUI8vLuBlx35yii0b6LMwXtUaVVzfXqnyoMfCtK7QbCCfdacJdL9XJafbb56TojkX67aWp
gUA3io2RZoVew7REvaSMEZtcc+Hfg3jTYRMJoZlw2464DlHBJIUrSYwy9B0GHGfhiyxKNDOrA5w9
ZR9urTkpNllomhYk6pn9CWV9Jj2VlQwEk6pgP7b44goCnzFddHgfaVhfmjntVLt+Iga/R81FHWF3
kbySTEIYCQsg8sJvZPIHEaRgdgQBj9TfGLEloMBoLO6khU6Qwb6OaAFelM1HFp+GFPErPQHpwKwf
GUoiIhvEL249FOpvVFo7VIiSUl9OdW8RR0/7xTe7knE65i70/2B0RudN4mL9xh6l2AvM0EaO/+gY
kRLeoZo1cd63vGLGE319DGA1FxDyk0x6LNDVorM8ZaS08AG37YnXPttlkJMbGv+IFOho3I4k7mGp
3QvkrZeLeK6+2ItUaw9UIz/oH+Wwg8h8Rb7d2mCx34ikja12S1MEs7eOJLtm5iaIBHi23Qs1GaX+
dSAcQIUSPEYnaa9G8QNB0qUcjgXmRTq5FqOs3B6F7Nx0LCf4MueFX8Z8knhQLB4U6Msg8ZeOrOV5
OiUy0lpS5DAV4x5pTgMYM0v6QPvCmI/oO2/wYoHzuI0g2nZnRLpOl+2LufW3brSl+nO7a4jvoxb4
7q7zoo7tLhmELQO55DItHFUrQcP6TQXqvU3/DfpzaKH8FPhpUD8OzGfZ26SmLS7gKdiMrn4OdB/F
mIBpuUO3NhrUHUZ/W6RbhBgreuxGSXdZ5Xn05ZOunCoOr1L5Z9CGqH3pKCNVHhY6FGAO3ikMe/ga
AXdhXS1Fv0hbckkSX8L807eJV4CLJ9H0LB5wgWU6iVoYg0Bjn0zVQtPP0ILPYbHNaDvqXUbJyeEf
p6AcbQasEZum1VOl9KpbcJdFMBzb3RA5i9lHYn0UKT0TFgsa6fVq7Oe57jnT33yevR6WI5PS/KEy
up2W22pYp3WKnTTPHBZFNdtjihNEIwyYp+Y/hfGN0aQ4+VakiZ5OSoDkxqYQtBpoN0OiueDLksIk
E0P4RLuy0WCXR8FyJC6hBxrxXf0bOuvCqv6Kg6boXtxFn6mRffWjcMMMyHM2wRfVuN9oPP91VoPy
BDsG1jx0bGdT1a96Ldzmxbzz/3ggjjaVvwIqvPc6A/LArAdbHgUK6y6ZuUbJVZ/uK6JYU5iI9MEp
ut+RQIH3vgVi7JwlBKYj+0AYuFx7gf+6iLxdYZSVGFdcJQPrjgNxJFg91ynl9NpNxIkZLialo/JP
+dfBoQESheZTTkWeL7DMIAjeOmWwOqce0WeKfDVxRnJDJ1VwIaG7Q8FMshptmXglBUeJxXOIdAE8
03Lqe365CyLpKT+psA6jP+Sp6oiY8ZydNLE9JfV60tCuMip2phK7/cr33iIukEMGERoJctBkUV2w
t/wHKPWhzfIdbPxNrZVrOJ5T/v8dl0YdI0XfqQ26AKe9cgiGuQLS5n1q+oVOPZUUvkLBEaeHWbRs
ST6lqJPiKXVbbThrvLZATXe6bUTWeYyZ+UcrdfpxleAy7Ua59huup1XtLipjmA/Vm0j/5Uy/axD2
tcI8kneEJYfkEwHAOAQAKcWVkqObJhSkSmyu5X00qbYsdoR2yw/9YrH32tBqDiDMlelbmfUDmNlz
vQykRAzsHPozggH4+9n9P6mNz2IUnRUqReM3XHaXAG1R8mNicOoxCxWLSNZ/9bYERiQHxmiQGyIc
x94M+sEM1kYKTKXz66fEFOEt7v7u2zWs8ziMdTb/HSm6P+O03daZFVVqHtmFGOZ9+sYF+zb9KU3j
pbroboJ1bjYq+ZEZDcQ2ETPvsJ6Uj6WfAjKv3S2m4mdkhqbXuHZbEW469kPjf+HMfXoY0QPKsoV6
EEz81hGU0+PJkKiSAcYxUGPXlTNh79pjQqMkd/qxylM7i2qEwBPOI9HOC1jnNCFaWHTQznMGuE18
KKEGsf310auhCMPJmDduL7auRaYUV4Y0qV9oFAiLQZ2tV34/j1crbcAtp0/cmI3gbWywi+bOQK1r
+Fdapt0LYoN1DZCsBZYwBkglhHOS08RmlTM74qI9qBJ3MU2DZTCHlXh51Zuh7Pjp2MXX/XtitkJY
RxnTKU6MUACs/a6SNFQsFT3hEudMhqUjQTy2AqeiQuZcSk+11w/vEwCX475lVCD+ivFXg7Jpc9Nu
KSzblMEYIIZUFhAtsodSAYFtTMNpNsr1lUehIJS3gpBFQRJfDahXmmyGU1Z3tiYifnyrHl1koHuI
Z/6MIawuYs9kX5+cnLehDGkc/2AlYKqI/qVv5B30sXHHYm2n/dCLTdFiq2HGfEG2OyQPY4kmCRbP
9uihY0TzZVI3hwKtRu1AkNYxwgaigfez8INz5wiAkgptszdM8XN9heEHTinZdDc3JE/TCVcas2DC
Or2bksWLQ5MBq0LFVuvY4kiUSEY4KTHnUiJCFWygnu4Tjqmx3WNtVlpIwpJ10QjkNthhAvfjqwGD
xDZwYF8jLfstR9SyDwwWNOWrsNpbvO0rULJGOFiWu7SBRtPEoX+pLekSZeuFbS4/PWZxcOyTn12j
tUX1pQbry3SVNg40crnYMB1qCoKJbwW3PntXeEOwMN8tDsfhjPCOBR66cFihuyYBmpJ+9yw7Yjzr
KjHNZU5rse3rUENXL1clrx/hhDrPekElUPglmGAtJuGDxBHvR+uArV9HrDE6Vr3O9rDJVR+SgO0M
w8PSJn7VZ8EhEJLUVdR7jMJrjj6NlE+edPovY2diMLEwmCBxd1WtcRsaPMIO1WX2FpDsaLUQPvZv
5XLxLJe/xQSAeJBcNZLdNNXdhUQzgwjm8Y+ctx+1uj3Ne82up5NRLE03MyeuiwUDmMXQJFFORt8e
S4OTEdhDuzz9UojWVMYbLB6xRXCIM5To5AhzTxbfG5oq5aHeDYDz1oJa8rxMo2fEPPCVs54IpCb5
98xln8ZP05gfxUmUYr+m7SBQvYmVAAVPINqaSS7OuPFT9udO/J2IOh6E03KcJOPF3NpN8nm/vNZF
9HSx8mJTccWpJo5iH06lvmvu6JC/0JJ5Wt76fKQqEi0QzTPY7A0886waAOe/NILllVZHd/3baMj6
fOfkUKxknEtstGigCuCbl+xfMm3cn8e5QI+0lu6UaUzRa++o3VQ9veW5cmu7wzX700kMsrbBsVL6
RqN2GrhzMnw8YIXxZBvVVRV113wwsJXPesmYd3bTlSYPCCgbIhDNf6/JpzZSolbKcY4PwvDhbyfr
w6jxxD2mDaYJ7FmL76pYUk8xJS8/a4POYocEPuVfPrN7VTGBvOtcjSmpdRkpUpR8vSwYzU3yt+ga
wilKwplbQzwce8bf5fowBzYXV9xKcc6rgzyjjsWLhmOJybhp5peYGCEm2qFsLEHiJEtjW0QMAM3a
VaOCy0C4GRCQ9tO/4jsiQbBf6gv+iyTvTgtfAl+JVJ8kChYFDEGaxKdMAJ11SLrmvJlfpqQdGoN9
inRRgbx9134EQ8lIcaZj7ECJQBM3U5/PDBBnlKEsWRElL+cjYqGDDm7GSItbO3ZutnwbW3LVl55g
QjwWQnWusfvXra8c1UIGU5l77UxA8KhDxgG9hx99bKBWVfp1nPVbnaCgSNyoxKeC9BThfmq3CbNl
OTD7R5605zgFFlLGl/VPF2OZ21W7vmseUy4+2AAABgKNxxTFjLr79CrX5jHk451S8KbaCZVWkuGf
sOtrXCUPttm7iqqL2ruXvakiGLzXGQKn8K87VCt7zJBsWZawgSgMgSFrw6yPwnbuLtsCSA/oVf/Y
cjlQkfLotK9k2BioeebukRnAzw+OqMqXda4uQKvhL7WEfoJfVU0bELn9s9QfynsK1st+wnIVIoKy
ZP9jElosfye+EmaOmybbMr3bO8sQodpq2NjZ6z89FBo9Z1DArlsHmC5d1w7DKVlehSjbag8huEDo
wkiN+HKrYqH1rGjv3+Z92JTJvh9p3Ov4NKcJ70pBlQY8JCucgfDLdpZgGO8r5EExeufeYqdND5OF
rFYCqTD8tij8DrPjtn6QGOUy+zsXy+C8d0Jw8ZKFpwCXcg6ACMnuroMKn2ASYFCoHYzsB0WF7NSX
FY9k+yL9mV+5vKAHNN8BHL1j9NWu0A41TwBCr4wqZGtdhjcPRaN7pbMW2bapLeWOpB4UrXj23XRb
viFvNeIcqgPYQ3wqoza6o5l5ckXOTzLtJkEjGDG96H/eo65pxaTSdI7MmEvrdW52ACMShSaodz2t
zik3lmvpLWvUt2VXBrfBIJPEsPEqFD9YTgiukE/mQITelpwjTTpDh3Il7f1S0JUKL27aHs1YjX9/
0z5jcuPe6VwZ8EhdYZIrrucVtx708RwrSSeKpy1hCILGaBhpzIxbW6t+AjyUYbO2QENTKR94CCA0
+dpzwFGuauc53qV/VGvBwbXDSM9PpKR7qqsVPkz6yZB3VBBuM3eTGqjApbMYTORC6eddNdHwHYuv
9/MhdsBT3IrMOSs2zyowwh4wPQMOyu/IwC4u/0goYKtMtokA4gTtT3MpnYyLOpPEJqCHA1LFAuTE
jj26BSnFhIXNosO2hH8YzJttbuxE0N4ShbMU93y75woTWbp3Zv41Q+wED/37AUei2WZsv2biGUkr
hBio4DusIX+WbtqCAJzZAp4XUznr03ZONay5WNCIpOinvfxup5TkSpJJqMh9QArIXibUoNaZjPbS
sUKPv734s2r1nLYCzmHyLNm2GJxhMWV6JAq4gvhzc3dQU/UiEezHTnHiXJARGUkdCvDtb4PuadJ6
X9HXQAIg3LBKIxTnIYGDLhLMv/pJzoRD3GMtxm7Eu8HemPql5gXSE4fCBfvEEH8VeL40SO3RCnY8
Kb7q2tnW5Wkd/mVj5wGOZbYgqhdm8pc6K8NybtCL72sGF3w+6Bz5fMMeSeq5/hQpjss/i7WdjfI7
UST+pvxZYd7Ph+QsRa+c7fRgYtszw2TWw9TCym8zaNKUhxI7DQeOUwS6FpTDBAmKOX5GzJ/MORC7
GyiJlGnuxKhJiJYTIYrsdk3muWqIuG8kn5wZx1gs4aZQZKZDUCrsL9rn26lJzQKZzSGIi3iQw6RU
1Gc6WqSfuRpvuNrucTbdHdIjLgou1tHosVepMqTCLb8vILiHCp85yeZkkutopGH2lqa9qRpbSiOY
ytXlYVaA6KGWhxPEVKhGaNyyrHgfretw3ZqOHeDqWtiXejY6BGaiJq7+ozUoYUPF/3TEtHy/Jfha
UpMDMucS1hl0u/s4b/fawl6TTU2eqMSmlr1FUNiGD+OtjJPdtWMmxk+YU5Whvu5kaWdZCVuKcZcm
ZqibkZ/DBbCi3DVh2PEKmQbtN+KXvjz0APhYkr8NmBRFBxzOnjUinzVrLEFENtQH45lu2PI0AJXo
3Yd+Z/gwHVML/kxRP6zMvK0CUmF+2YwQp7aEOmwcDUSiuw65jjCJyHVklJIRSV1od6KEcUPd7QhH
gJnInDzlxcZxc9ge+QAYkQmHfhDegZu7zq71jniRmqEX1l+t/NUK7U57pNINwj9A++U0LgkiXgCd
zFlJ4kiO6deIuFZo0VYSMJzPm93crFa8qggpNqk8R14WA+fCutp2x5HY9qpvMa6JUD6wr8TQPJuj
zEhohAKUuiKp1Dow7F5ErS3SN6p6mBjmxSjMK87nLHosXXWo+ObX0q7b5AO69Qe7Rl0dX0WZvbDV
NNLotRuur2vSdMjgPyb2YammOjNKp4hEAq38rlqkqU1xUoHX1l7LPHSBWNyMN5MwJlGTUahDVbZN
tLgIRJBzj5z5OWk8g2qP7XCMJOKIoAIYcheyx5XTcypyO3gTC68sXTid0sPSpT6EniAjA7lPFYaf
vU90vTfJOMF51jzMwXC1ocPHcBOeFbyGJI4ZLjJJziwbA9BOzUhqVyKnt7B243hPUQVmeHhRIL6L
pBRJPSrDbnVXQXYTyXAbEd3lZriz52Spfn7H2g44nhA4FnxpMWlDM1M3+UNXcCTNoFoZHBIlTJst
jcUZoLzzo50HtO5kUzeDXU4/JhCIjCNHxmOAsn7TkuMsIqmgdkb6WdyXvHSwjLO3PUS4xJXF1nvY
PDHozO3MJJb7M6G5U/wen0dqEGGATUtw4w14j6Ie2TO8BMylMTKDrCXbI1p8JMgKqsBSPpE3qTXI
xFrZQTxzjiIiDHK6BX76Rjsow0rYA9VhhuZsVc/VxwZsgh0TaWw6/BDlbK7reZoCUhSCdWuCjviL
YSCGoEr9ceRfVJSrikQwGl9pAW6hAq98x/7vzzwRqfHLrA4C/CGlV22WkVOZoJkbbZK87UzmjKcn
wXtzTshnGDeSd4DQLUBBl4x6RUFnU3s6NDfjsjDcwro5a4510TMyaFdsQ8XeuLBJ8OqXbMlBsFhC
MON1GfG6FDVICDFjCuFubQqJrQ8kJi/sJfomP0gE6xlz7g34VIWdhmHvGKzc19DgcO2quHanRT73
xEJIIPUm5swWu3+8ZprPWAKUPVsKEtHliWC29VdLIM1M2t3AxzvPXOceqqH5DgmG1M5yPcSEnRgi
mELBJC6E+6XRXWudvSTu/CwGhwfJ3ui5z7fj0up71SJRltizUb9ajcGM8lX1Ggkk4B9aBMkSYhd6
L2boBdr1vlMIGrGYrgPaBQqIdPQQkWA/cL+Yd+Ikqfn2RbzaisS/gLeiLm6lCohruqzpryybApXg
bzYST2uGl2XcR4ENk7DS0TJd+zM6VMOj6m1sV0QiwXsJc8fhR6k/UpbVG2EjJdIjhVhlmcx6/9Pg
28B4cJr+VdiQRB1BF872EvtWIQ04mYiXlrHHb7+FBqMo1UXWXolbP7R0U0wt7Q21h4EwiZAVeyNl
DMlPWfjqlpNbeKM3xiOGfRb4z4YvpC4UT7BkX/Uem7ACAjS5JfUQfFi70F7Ln80+vxQtnlGPPgm1
qpG/+YOlx9w9mtUzxxOhqy3SHVNowkbrcLcN4VijUDUFfptPZWTydjd+WdnwVKKKxjos2/TeqtJ1
3LG4h0j5BnmjgHmn1DEkTmuoEvNtyEDKC9WNaV0RwJL4xId+7MAIbUGLEE7rvpHjHIdTTTGeO1Ik
Oi2Rb7kqnaFXJe18TdrvN8qqtG5Wt/lLPCAMoQzpN/W0IZFFF3PaDI2LhB2tJeEBWpmUQxBo8LtN
pLPVvNrRcyVvR2JNqE03UC9qQqvzjKyDrkNhNX8Vg7krCuOojeuRJRcxK40NBoNbUA1NaIfG3HDM
+7H4wX50gelPgW+Uon3wEP+jlSYTOTPCSV2vwljdBZJ+vkreYDlRnlWR7SfYh1XdvWz8R1St7ReP
ETlUfj1jHI0h822VYwYsUktG7+VyegXcDYVFUBDLMZR92i76mLWMldevyQTS+8bIkqPckKPcxY1T
r6szkw/R8TYOFqk2pIaJX7b0JXIAcHCOHTt9zoDaSELd/S312stAHDZU0lMWIz8TPtLu76p1h/4N
7B/ZDtbc2tlwqZYuVMMB5JdnPTtZ4AYkQTBWIPxj3uXmrlDuCgcn65VHfJjPNbCMBgFZJSEH0NBM
/k7WPR7WGSt/lgB+7N7kZiaeR6OKb6LK4zOVVyk/aia2qWV66vCcBUQB2qI/c2Mj77eooUe0j0yy
7iUGZDUOUbqYcnaRZvq5Ls9525DHIhQaIU9HQ4xlJna6EZmrzkPB0r7lRTyZKbJl8l9r2WJW+dNW
YJP3+jg7spU6BiVOupTvSZbyI99j5ELECPr468IU34UF49xffv2MKM/jPwls5EYvHTXmhUc3Wnc+
aPWZUPLW5ChiYow6u7VsaI7O7M49/5QGevndwaAHg3ciuW5LqzCOtjBi5T2Ria4P7aU6y64OkSaQ
Q7kcGMMBRyM1Qci8hraiN32RQflODRJ5PC1m7GQs2B7zu66qojI0SWudO1Z5mjfqDeYt9EAwQVPY
ruZvIcoPo4kQmr2iftM5rCZFZnEF/nYHMnbCaS5VN6kXCaoB1g9+fPK2GvP1oITlv5at6SQ+sD5O
672YlmtkjeEe1+P2DS6B4ovtIua8otlB8xwyTmDsGyU4PMBjk8RwfBwJg1RPeNmc1fjNoOSgs2el
/jIoNGY27SZb0D1aCyCPOquGxGYcc222JiQgsh4NL0qIjsXWrCUko77iM/HKZeoIJfMHNdsV2UBw
97XrDCh8zAm3oP+CHc26VkCdult5UCynFYyzgGa489NxCbICNxlZ5J89D8VjGL/3KqpS3f5cXHVB
KE76o7ktuwrXQUORUb1SCwEfObksdZYSGbFdwDIQMC8MuDQmidtmxCIguH20HFaA7yuZbJ27vBAO
KERqtygRmn2jkrzGoM5geYAFGUWjAK6zYJo8ZqXd59axHUTehPa4Wv/FCd/jYc4VZ5yNk6IrjtWL
526cXDNHiWn+VhOilIEEFbdMpJsnyYwPz8O35a1e9wFImHA/htH5U8otJ0cAY976WL8asXhd05F+
5sP4Ne+EMXcmoteyKX/WpvWQG3atBKPQAF4xi0qpehsNfOjsG2XQlmicWTAIzgJ7awT4n4OWZtrm
IJEE0Z8thitjeESrzrJFPYMUqhLpDljYM5IXvTvp8xDYF7TBgd7vxl0XsxMj4nBvMopWVwtiJ/PF
mBfkId7n2c8zVqJcKk/8JWjzNMJwFH4zu0pdQ6gpvjyTepO1F4CqjLJ6KK0cjP1xTAjxY/SB/EA8
znsLVomln0aB25i5WkqqPZmDBE7N8+9OUHZEfwMgBHz8ozU1UHbbgOkgCXb0oYtPGrb90i52wRtt
/q7+y1W7F8kU1mpPvBkt3ppsDiljyl4PGgOn9Xiu5Hm3ICjIKAzz7LltMcpLmkkszotYI4NFVEds
q1KLNlkdNhp1Sbl2UXOMSTbpyIlRxJfc8V4S2hATN2ZWpMuSFV4ZZ2m9SvWCTCYCEEZUVNceVOvc
MhTVcGzopo7XKHeA4eBKjoFu1eePI8TRAzQ2zIjZwcq7d/wH6oC0xoUCYYYDeayZqcq8H8T6til0
0QSKwUHTkUUSVELCy0XIl8u8DljFsB3DXyy2QIKVO2MpwjVFqlk6wmZgYS/7u92yR2Vpq7NyWOdP
ATAIypYy3SlqeqleCo72BV82XuOTTEHE74L8BQr6jYKeIDb+Upf23OdSYKCnhg247NQIStxHkj9B
epIy2QOZ0G/l/k2b4/04lRkwpL1afzR/UiTwxw6VfHxcjPYTdfUnFderStmIaFeFxZpClkbDDq8Y
B5dlMUmIL5pMUyncFABIlu3n8Vxq7ARiqhGNjL1yF8XymeUBsXJQ72nkdCfWzf9j6rx2HMeyJfpF
BOgP+SpSFCXKmzT1QpSl955fP0sNXOCip8agp8tkUjz7xI5Ygck/8yTQS0wVxkGm2D51u5bYWn8t
+tCRO2z9VDSC/YjpoHLSB3v7K97oawYPi9WpWuB1SwM4I6G0ieNNtUuFdNcH466a3T2Znp0qAvts
qhVrk+8JThG/hlDrQM2wQozb8Kl2CJChw9CjcVwlpEkqgJEJWSGu5W/WUWNr16HMrlVGjR+/pYXV
4kTqLj4AqP6saRkCakFFAEEXTWtZxWytP+/fu5pwwTZvJZViKAbylVCZeOvazSZ0bQ0VZtgKbU/P
Szc9LeLX9DRjMo780sBTQx/truZpBAvWaQYzLns3qnxy0lPAVZuUGD27yZJfTDg52fGJIp1uk03w
P8Dh0FLKWr90YPYDs/B6eoENtgM0QnR8VSyWuQj4V4xnKS6Gjr4sT8tP63rXhjQoePnIOs91iaHv
b/2rrdfdlLoZvYN2jvgpU792nFt9T01bciqrkhQyTNnI/lDm35qpXA20SmqcMjzN7yvfI2qye6Gd
eyZBC4iDDs1sFxnAsvhkyzsTHXrgWP+avgcaD0SxH7PV/10T6qYtJcWUypPWVnziaIMQgTxQfDhT
eccyuuQ3q6JMRL/FovNl2+DEJKC8kYGu/tFI/cCxtUxCkSdV1pxGO6+UHMYpbCDNxl18grdM79VG
evvvAIvx+mUJAwRzIiMvwLI1Cut1yBzkzXHsW08w3882XO6IgzI19yOEp33LXd9CV/37dh3SOEFh
V9mDxai9FjdwM9OdRfafZBPtBEUJEKp0LFchMWY2y6lFWUp4ByaUm7i9oPo3BLXPu7UJoYCwE41I
0kE/9Qq9YhZe7+3qyjFlN3Z+0BWqGPmIIcZHnKQ85dY6BIlBlQcBxqS/jHFxbrToJNjSITyHyVY7
6yxXUblC7IYT70lK+UZ9x/tsj+nWX1YQa1KHArluutITHIbVzNFI7VptYg9ufYspwRq1g0FFo/xb
laJAkVbYPKA7jrXBpnevdlv6lHlpuCI7GDQnaFj0Y5uyQX78llQYbdOeMl6yL7B/SaMJvvkGHRry
FqxSeFwQ1tDuU5AoO7XeLCnY6VrZU9lYzhsjUjZ5wPc4HLdcvZlZ+b+yOQ3bDNvXUYzKvmPenmSy
oKvMByFY+6sgd5XYlh+ToWv5OvTdeczTgCDyQRMPuVV4wIBpNoPfcpz8tXL1mQDrKMdLxehsrvMz
qZx2gJ6csQHBakWIvOTEFnzl3nPyXtj1LQ/nqyY2rH5XbSKXxUWD35apbgc60Wi9oSD+K0QKtp5R
5LOmOhtDggnL6f0MfgjfctvhoRqtzdwM1yXLbgUEn5x2vzi6NS95iq4mBaPjciT9xraVGH3m4Mkj
nk5DVKPjgmw4w9HxWlZeAKvn32PoVHZI3V8WTKI96BQazpC+Bu/azezN49ug8t1m9J+y8ayEZMH3
1UhcceUcoJVuomVkvoQT72/52RF56GlhGMpmq9X9aZWpiuqO5JHKR1PavkqDHP2ke76I+9yC3Bde
pDm84Ay4SGVxzkigFJv3ogK81cpSGZQ34lgqdmwo8Cl1Oxq+kXD2WGmMKwhbJ3RDQRngG/CNgRbH
HDXdXfQm0pOKP1Gp7LbK1kR5MFfuXeJRmfGjJmfKLRhlv+RYorMlQTrur7COU9rJ3vb4vxZvf/7m
Qf0GXts1h7VV9uNGfl92JnLoTk3JbEv4gYTFm5U9VxSe0TNbWuTVqhHyqgWImGf3ZcfYbtCvKldK
Oy+2ab39NLjhUCfS7gaQN1crp+WIpCNjxkJ6p9jwmbKK+GgCES2axUGYRhavusyfNRRlX+qSe27m
t66KiLda5ykJ9iHpnZZaK1aTglcAMokVe3IK0rXOzklmYoq+pvNx1GiehKTTBUDx/PlzpIYWIt4m
SlpvAlEwjmsQk/S9Tjp1ONZ8a1FrqUAUic/SW2XHXpCQjCTEC2fmWzYCrJbuMpf/QrrnFFQtwRp4
GTiIePHNTjlUJ76zfnWqWZbJbAMqwAkSWEsOG3+QZV/uOh89F5ESm4zHshae7T7aGEZLnJ31E91n
IjU2LZsPlilnXr/m+mUZ132mvb05IpDO/FTQtutLakuE51PYPfJpxalCujPZ8SVY+vnJ+Bajg3AQ
mUAr3wbrjeTI41PaGkRTrfDUjh+GMdBBwft9yo+mmaECu1TucO4xjvS82cWT7xaPGj4qLkWeOcvb
9/fL7L4ZOdOYbDbvm0KDT0lEYeYG8sMWODDxgFo7nkmbZBCZtkZ/zIn2HBr51STJh3ZYK+Mw4rYi
a5kRuSAliAvcqMyTyVy88mfA/tGMQQ8CZJg1VzLg4JMAL0mAT22yU6F62NJ6bjXtjGVeGj9ko/go
wLuNI4f7yqJxns7428YEUk0trlGeXyz0w/fUG21VAIApNjU5PqbrQAgapxngpMRAIHUnmNMRLXW1
GrEtwJnFg5JuGqR+/qMw9G1DBmwiA0aVjlu2MGrIwIVmuG3BDhTHZf0T2hgl6biLBahoUz/rv2S0
bhkS+lK2vlaPfs7mmjzyqNzJhkV5czMV45Hn0XMJ3Ydi82ZWQoSwllWrwtR0KcLIA6X77pxhqyyy
7iC5sVHdY1ZOaeXYzDhs7QfeVxVXdgllZGioIyKTLfEauU7wAHVquzyTKbsigzAYwreW0C9NiFsb
eMohsPx0ypB1mMUKWohejTwBR5/eUFw/FvD9Vpe2TsIJBmdJHfOa4fXOkJ5oW/7V/qClXNDxR4LI
66jYrrg9dLfRcGFUbULWAW3mWBM2SSu/gMPL4MCGtQrZ4J+YdGpWo3v0tk9MPqY9X2eT16ivrsPu
TMrS1OFBjr7BSaHAWZ55IOmpd8uM41pNrs3D+hUVmCGH/pRN5Cu3oU58iZU7NXQSGnJCjAk3cN2a
vsycF+0bffxEB/tKlfWLWTjVHzBtjzajNQVmArGHerEMYHnKD9Jps6MtPZ1uJEUmminW+1itjyLi
MUnSra3Nz6whS9fcQs0n9HPy65dWjf5k9b7CF0+M8HsG1wrrm8pnGI2we7ORkkufnvNTZ0h3cK49
dwdhlK/Zkh567IEAsmZaGXu+VV1xUpTlJFLT1ZFQjJp7QvtZlqo75CRdbJ21WbWZcT9f5WarjvF+
XLlf1DNrX0bQjvprPNATHug+gwMNRfUdc6tiXONztFPbeZOU8zl5H0OsGpTJGaNlt8gtTGsw6Xy9
sT+wisG5wRRSldZ/xKaCbS61W4lZE8cAur9yRXPQtGpumjjxF5IaIFG2GVFthV+wobNETi6RmAD/
W25lT9vun5C1y4gkc6+xwfPiXjhzzd68yHV/nhnDREUaUljev+lXUikPwVtSa3fRRdErj8ymyYYa
RU9LrWv7d6AdbuVBWI76nB1ULkQTpkuEihlf5GhuCpWqiYR7jRCYuuiOwC5a4RxXdBEMv7qaZS/E
gr4wPKnjriyTsVR/qkCfNA4Wq7K2xa/RIrLXb0I0wr10bF9y03mi+IUSsamSfN8Zhs9D71hf9pif
DZVXWcWSsIHOWFC9lQPeKQJGa1yphyl7Q1bCFQA/jfcGhfAmqdzGM4mQSpp+yNYpqFhScPIdCQqZ
sIwv0e+Qv9s6BBkCJX7ERH8MSz0WPPR8JcxPnTdGljBi6Mu+WWlMdvu1vizaq5+7D/fRU4G6fJZk
0SlqxTdbElzubl2IpvOXWjgaCXp5OVWhdppV+np3UWFjt5lfEe1LZcynYs55zwZDpbjS1GDxgZqu
85ojnBoWkGaGnEU7c9V/kApcSl0wZRWtK4O3Nj8UyPTSU0zyLiPz8cci0aweExrIszQKNFXad8Vm
FQ1NRwQVnD8WPe11smKCUY7v/MU5Ufsv/DmfKlYvMnQ7k0vykeS5OjvOtsCiHJ9SGzDdl/nWetSN
8m+xGtxdtZI/oz/nIYp2JlKZhS9qsX+B62jHNx5l9GrWHd3CbfG/bV5Y0fjL+FnbPW9+4UF9Jpe5
lXPbS1KW0Q0iBsYQvOg4ZlQQhzjHQUBBKKOgOVS2su4z6QBwGX2VbuD6lPHvcrf60vfYbIacy2o7
kFWFkZ9gp6f4sJvFvprCvUx7w0DNNcExZs9YPfkueNsTK4LTakWnqp+PPmx1SF1KqhFwbXZE9YkQ
bCNlOxnFXje52rOBSFrqwVgOyt18pEkbuA8fAZD/qdG4kuylluEGMP4q88xmtucGWUBZK6fNPzMW
0AinncGjxuzaBU0cu8W6bvU7gQVcrGdG/8+aRgp3TvrPP1zR+TwOn1OgURkbh9I+7MXe5JypI3AS
xxVhKtMv8EKHHJ4fc6KsRV5vqFuDKs93ajM2JRdHqdtKu1IOCu5+dMLloBgnArFTddfQBuB81yYm
MTbdVka9bBAgsClUtOUDpYf/0KY3GYE484OgDJ8ttF3LBqhQXdApuGQOfro3VAqjaLYLrQFFV923
VIFV4P86FGRZg7KzN6VrexTuKA0HmOfvlWqivPoRsxrOfh21j01GST1sZ8qetZwwpe1zw9pW5R+Y
ezxGU+gVIdeZ2MA5w7QaHkKk8XVqj0wkOYXSJqkxDNMQBeTDOGwMuktm1rE6ZxUeNc8ocCQOhHz4
h+um8MUmIDSvE/lzZ37Osi58DOB8tyAllcW+s4HQGjDHCRwAJNcPcFXgm5kYlLwoj5/hGH+JTPpU
q/XT0sRHQR6npUM7idenVNAiOjrtM01znFxk0Pj9UWVUk0mBo9uZ42niVgG5xkZsqS126PG1XKRL
CDqnyOYrBoar+JIduq4PHEDravhdbRw4XQ9ZP3m9eY/I/dttfkh7g1ssLXrCWV3VUWwA8DBQEoIJ
4HFH1G4F1o6aeJzna+OOGdIQG8cQgFO/JAdFt/i+in2owSRcvpU4PvaP6pD01XlZlEMrxmsYX7rs
679DyS4gr5wjuCEoiaqWHjmVrtWggdIHXPZu5Em3ip25WuPK7HEX9rgDZnQbM3oJHL2kyIDfBhxH
VI/5S19BlfH2mx0bsJxSRm4tcbuQFJyXBcQqJ20W137/RXuQjghNBSSuQJb5+lC4qySxVYz3C+J4
tf4G1aP9bLkT5FJ6a0JubzHottG6rEt+qRdWn3XstFnHhv6+kg5oKJAkY5mzHIS+CjDQdgtogEr9
mzZo5q8AUeygaiyy5SRoKKqLCkeREArTErG0v+ple+1JB6XRdILhG6rVxcK1uywYa599CAMhSc5C
aMe5CTqdbkynhq5wSGk8KBm+EYLI7IyFtm3YtzfkduzkXw0ng1pp6KMl66el77wUrk2xYjSz6JbH
02iamHQhdBrYK8bsd1azglcPkr4Ek6oF6sBS5cM2CNbP/xEJjHaDg9OWAJ1ASJCwfqS7hjq6nPWG
wo+azGNm4tyjcgygw5hDrTSOJWbsRJYDwBlSOrFnoQq5sx11/MKmsbMhhUQjanqCcYSgX04AOz4A
fz1IwCUxoYAYP/ZKdmpGerf64jxP49mPD2vNGmMl5wKEe9KDWeKUlzO3WXBP4mjTaRrnBnUImZ8F
lVCLRGlbBtRxYCM5MCgJ2zHSmKtrsycMOUG12Fi+rU6I321VoZhakGcneINbA7kG2TflXc1a5MCd
WV16p1NJrHczAS/t3A3iAhz0kvYUXU7g5oouyFYtSIv0SFEN/CuHr/ux6MqAq1Sg0v1R0P3h6Gt7
xCN+lE1URornKhUPsCe9ndtxekna5dy2RMhIaHYLMVUbHb0LIm045BhoK99UqXjvS9Zc0X60NWdZ
KEMKiX3YcGglEfSn8ocskrMRqmfYuRfI3ztBo0DpKD2h4Sm62wmLd4c26xva4RBMCC7/MUDl6EgT
WXDD96uzlyhbLrZh49G9nkaDE3GAJVm/VbF1mdi6zNfgNBPvD18BEh8F5MLchkkynr8gTZLUibfF
CsT/okO7GX5kxAPDHAe92xtu/xq5uuXzgzXxU1u71zDZlFSteDM3y2fP3nbWKa7DPr6ZWfryywZx
XQWJUgRS70YqtS8aPCeGwEzSPNXEyclyWmBUq5kAiaNvg6Vye6APJdAHPVVckvAgMLbrd6/Gl8gm
DVKiE9BfzvYihtU6vUsWVl+Vqr1p4OHfEcS6UYwlcdvtPWh7VMCUdbrNYicxbUJaTs5joDTGefwS
bLgdPG588vvS0094+8pXi+9N7X4uN4agyPTL35WeuzWlYxn+pY7SMYnQAa45TCjCiVH5gBrpVEpy
GgG0spACJ/gG1F9VCRlv+aJApcmgkc/9ITYRJT4xdnWWOIYhVh77qRJ6qSv1oMKxxiViamh0jN2J
CaqQuRDcu0HhcK5emrxFDXQLLcQk3tAWonqmzRxR1Js1BOqO1TiGDd2OCCHQR4AHWDXZAcRC2dpk
C3Q4VGIr4XAk84kiyD6CbhDpmPGynh9cTrtWvSkpZSVz99KYScuQ66lqPWWKw6l2OjSfBkN7ixYN
1GVroqaVaufiNl3Dg4qKxZl7VUR7E/XGwNlIkrV6KVZ1xNccrGbLq3mjsyYw9WRbt9i3m4z2kPWC
eENFiRcK5QCpIVbD6+hNjsTZL+gKHKzek+i1+UrwX21O706bwZ3aX5qW7SdV3hONpkKWYiperrJ2
KFoLQmsS/JAPehffv8zRvLuQ2NTnzLC8nowGU0YengxJOnWq+j76ueopp1ZrTpppHavz2hFiX7fF
nT8e2UstDw/D8iqkKwLGvwwhef4alCV4/6/B4DiDwFJ9cDO00/ZqROtVIwuq978EYR9IeV/UbX7m
OBqn/ispuWB30a5Sa4wSKyuWkNcS1a8cREq2bjSWmavbdV9WY5E65rbyG5Sy35EFtnefPYxt0wIH
DmObXrmdwq46Aq9HQY7T5D9aQ98YzJDNvtehzd/bnymopmYPXEAiwke+dHErWPDKoD0LoEYy13C5
H4nOyhgLYCApBR44O4ggfiFMWfzcyOyWIO9R7RNV31sY6tKy43ukULWQXQBWvadvFDwe3ZbLi0XY
UBxomZHMCLiacRI4G/MuO8XZesxDKo6K0l0saTPGy8HaujoMNpcK64RVTj/wFipgclBJjREXCGA/
bJZ5+5HjMSeS4n/IOI68aKHcC+EzrwmvGyTDY/Dab1Rd2XsU2adkto2K+Ol4HBz5bPYfICNK5dHR
cRLhuekQvP7JN5RMBhWsf1WsuHqFF1rdaRJawQ9cufD5OZS3bAejdo/J6dC69IXQgmRQZjXUiTva
p7lEGtu5g+i9FCeICYcDFWsTUomiY3uPyHTbLT1AzpfoJbePs+3C/AyQYU0rer0xB4C7XCY/PL8B
LuKYsccKHb9AO7fdHgYGydJDjiRQ9eeCmjM3PnWRfSipDmMqFRH6iEQNEzA6Pv+5qC9DTWlUVN/7
aHxQyZ1Z1yWmRA+VfNm0r7bltzx9a3ysJT7W2gCVFK9uJIGGxwCWwvE1ZUZClHzcpsPwl2UNTHDl
sPJQAtOXMKhyfzcmrJ3b5CrbWO8pP+eWnPNFJvSxNMOpK5etLa+00YqgI8A1zADMZsln3zEjiDEp
JA0L/Ar+XEqNEQ9XyMNV8nBlPFy1s67aY0nDKxR5ZUlf6nDm+TboGAVp2NgYsIub0OKTwlmL5drt
/ym8z5n1ly9q4SHkVrANaAAiSi6DcIEqMLnKv7z5M2kKyGnm+SwBc6q7Eo3XG4zQ4cnWMG7sCApv
vkM6Uoxui1VKJRKMlL6P7/2/mF1Y+dHx07kRLsxR4QaS4iDQgrq+Cow9WR0GIT/GzgiwBIHjEnn6
mOESs8fJynMxDpg1XXKBNpXPvJV0lYIepdkbuvqSpeIFdcz8XQzk8HboAFpruumCvSWieqY3aKRc
j4I9u8XNZS4FRhXjsobTNdH+jWpx6DMSS710az8wwbxmXMwwSp6jRtyFSJ1u/O1M2uwrcdWV7oK3
e5gIFtleK0EMhFwqF64aJzthy7sI0KqVGj67pMLcFxz7Q4HYBJw1HCb6g9SgzqHKouckD/WzMacD
PmjlUEjOQ9KxsS2jq7+v34hvMt46+SzwPFtLcq7yipoAPP7hnWsXohmR3jDxtffGhwUFUVBvIMwx
fjPV73qRgYP4ikj3TaT7BsdNFvMYl8Y5+zdQ2ddQ2TcvJhwT+qkAjMdQJrseV7W5N28aRdBjAZ9o
E6aOob6tZ90joh/O0q6VvGli9TZaI/kxUJCC4iHYH9Y+x/dV+SMEEgYjvOhyQ/mLadwLJbyNkBR0
5QUDBl+g9bbch9G5ipqzPYznau3PDV7K94d47TBjkKMnaeIXnMgYa8jBavG/WRkpT9AIIJ0b4h3d
uycVOkLDj7eoujDNT7s6pUJpHmFbdhQVNm8ymRYb24jlr/RnskpiOw5/8U4YLOMQn/4w4qUoGhN2
Ay3JQSmHBwarorZ42vozS3uZJVPDu1L7DpWfwr3h1YxfM7quDhOkQH/Qp9ILSVxdV7LFFrvwgWV0
kd64fTnK3lawpxOWNrt+V3+5Mn5trk/b9svoiEkN3PjggYyskTLqPrvZyz5GFszSZTY4tzVnllgb
WtlNybWbzK0jEyw1DieNPHEjbVvKszncEXCIQzE62SXH9EmWzaPbe7Z2lzqcZCeu5KK5mqeTCQEX
7Xqcjprdn9IY1gC4F3N8VfR+R3bnFF18feNpAZ9e02do1ge7AZNAEmgw7f3pNMkavTTVcdnWT5lQ
PESkkH3mlrhPMivetNzxgmJkMEhYq/f522Azk7PI156VrxAGgcfuBm9O9HkwXfU0owYtRg4PNnuk
4BPmuWN0G/0ECXpi7lP02g9JxrTgVqcNQO88pt1EgwYy82IXVxVBekX7rEz5rLMXyg0yL79CAtxq
YDYp0B8DgAG1sO+IseSbY+7LAzA2nENRvF5Gq/4aY8TfwTwPofaBgVnqr7jcUJCIT7T9ORzqU7wL
CDoIwv49mQ/cS9gO4ILbdlAs40m5WC+IU15W5Y5V/IkV8DOy2PEE5crOBd1Q33D5bolq1nn/VHhq
xCnuSSvQ02RJ68FIkiDzyFXo87E/vRvoHBuzS7R2G7Uxt0Yxv/Rl/ZjX6tP512NfC21aGWc9YP0Q
4FXRCF5w5UsiZLaSsieufcZ3k2MQyLkuyoIq5pCBjhGYBN9QetyEPuORw0drDxoTMfhUCbrX/0H+
ByNQ8EpyHyLoFEPxf9vOjMriWkA3quGEWI40kwnLpK5afuZwi8KZobg7zeF8dtElaApI300BmAQT
CkDrarMAAIuieSOvEWUL9QFw6iHlYS9nX6Pq+euNnP3BzU9TOww6OIrozjSSo6YNGBimAM/mBOkE
lKOP5YIdguaNSB65Ck/ZYcO4C6vhs5wJPNCiRghOIQvcQFhWrHs6Ua8F1LdhohkY0H/Skrb2ll8I
27di4Se17mdcKCg1SvTvFPBlOtnnOM4p4QCvDJffSk8kQY8zpl36/Rye7XeH6b51V0rKncmptpEM
h4GaJ+Xts+RrIFO/YQk8QdJ0YxdyJynrafrqrt6kHmYwzhV91dgtqHqIDtSHb3IQsZrWbyXMr0up
7Fb4r1/JT4v/+p6Fm/7YUq5eEBhdvZOq0r2alJ5MdSWXdgw6uyxWrz00PRORJ1f0S5XDmrS5XKwr
q9F8CvIeZzhtrlWQZtEVoIAr4siNGQRbl0tNUXxK30MbIy5bO0z9El72QhGwnjQ/mSc/ibF7EkKi
P0L77mK2wbxCZRKlGJsodqCBpfJUDHvcFhx1Bl6HyV4sAZEXN0ziS79qxwjky4AHcEISR/EYWMQ/
+59tu7zCLy0EZiqBnq456pCz05I2uziwp49EGLvYk9QWhwrUBKhiUgbczE4oIxQ00HInF/DSFlcG
I2xv2f3KANAyUe7kkOcjW71yLJEpufdwSyJI5SCOGjgMxtLXYormJFQUOloRsRJYWMBa6Q2g8T13
RZvuj+ZFCT+zPQog0gVDi8AQM0XlafGyfSL0l50d8tLABCZeUGzq6FP5N0gZTMEcvhR2pnqmbScJ
cmzq/0W9Q77l67qfnsWq3aJOvgzLcLLWj5gAr9N4k9JtcGQWSFkCaG7SNqzdxJ0gNnGie9E3r0LN
P2KhfJSv7KGr/eHfo7KUbddAbEOnm5LFIfUkd+EtzNRbb6W3CO8Kl3+l6T061zzuuCMe4VzS/xOz
h/8nZtu+fF80Pq0J/v7Efa/A1B/pO+Wq2xMFNeGpBxMIWLQpGjCMsNf4jL4Pr1FVUWJHhuf0mKvK
seHpY2mShvOjlcJH1SAEgRaM8s9qXE+n0WUJTzFu4i05QGSTtza1gnT9hFC/y+zY1MOxL8zjnMSn
doazGVc32GBEJIGLYBVM1nMeauiQez5Fl74ez2ot+IQmpz9YuWYGpF+LzND/xw9RRWyWOiPHQ4b7
Y50w2RMftJlcu8nJBNg3qSEgRMEj2/O53dH95OVECvNpPyERNTghqF3wU1wYBoYV47tYh9fbVmMO
d6WCWK23N2K+M0fd0tNw0PB5SulMAu/tFEHLE4NYXllEtJrRtQ3kDsbRvN+Fstj2cYWSIkpETvgC
Lc+X1t+zRn8M29yCFLWIp6jbV5ju87i9RfeWspAkIyIaTx/dT2vXDvRiHrJzH2/H+uiMNwT4bQaS
apCPfQ2gikBbPhqeahd8WNbdLPPRVrG/lcfaJAADjW7SCNQ0/Qm/ENhkQP3AhYqYSixFd6LcPOg9
K662IhxGv8TUBiOqU5HfLBQnzf5YVd4trR3UROXz9avHnJY77Y9JR5DtzEAZ1qPJAjiiYoQtZs41
txD5S6zKqxDaS0zKax1PS5twhK/PvtIeWX6qlRTe8WfOh1hdCEsRsa/VRzyjppHFtO42Q9uMH7OG
XQ8b3OTwgshE3zD2vpZmY2E4NoqnYTjDZz8yaFJ93oQ3aoyPNQc1uS164QjYxviN2NP+F7CtUxZz
lPEkaGMk7DBfzjWKJzWgVM6t0EmAlPXf4U/M0tum+MNCz7WJ7ul7iUmEmYmlMZy/08C4ODAuGm8f
T8cfuMn4s/fHWJ+D/u1009U9quAVrjsOwmOHhgpdeuiv8ZLsJ/bm5HZ7wQ5Fc20VEizhNxNRKwnp
evIa2sROvA2/Xf52Fsd7akz8xiAW1niSt5I0AXFjh3KghfOh8lHTySheDGSsWZ2ZA5dbQZXmYOGj
hjT57kqo513JGy/E5LJKkW8/ohIubqXdYYAIa8/9Y9+uyV4xZt/VvlXAKMb+XbFi1K80kQKu7OUN
79Q168ILASEjbK9WW15GBCmhsJfAcWSR8OhxPuLEBoUGG4tJgE0m/WcayQw0IHohDbK7E9kRFsMS
W/wP7dEzRP0oYLIjmWbv7tujWdHPV3q4m7xR4wtFwakqOzL1RCl+77UvSYdjU2+0bZdH1B7xhwTv
Rjkexlfx06A225qVS1fgLLGOUmadRg/OVQqtfUy9nuTg23dt4tSvnQVr1jxpgZz3RyN3ysGpBMvn
2Gn+LfREzKTmemiGJB7QRxlx0ck7V5Z4kWiYXVBzyrw+NBiBJ7QCA/CMBXRGYvjHR17CkJei01uc
EInY2GGKHSc9QgTkl4sC+8/NYEkK7ZVoKqorc9ZT4lzNSEgq1w64/HtJxMRAOkJxu9JELDHd1qSo
gMbyIfnMEFLY7E0HbPt06EiQu4i9NK1Xr81ZPLrtaq2A6KN9Bj6gUrV9uDhCnuHjlIFkZrup4dah
2rcSwHVFeigOFHYT0zB68lN1YaZkAFfD1Noohz6Zb02p3eLGuPWVclvc7RilFz3a5bN921pfelcd
8/uWDUIQq2OAbszyJFCV+cD1BSZzqB8VCOBzUZ+aRA/CQD9KmJtWuMd5a2zJW3gl3rziDfACJ5Qj
As2UEG+csiSRElFmNcMAZipo26eeKcd8IUCwNZbpHPUDztvm2F0BeCUDtzHyMka1iyd4Q2qypWmp
3Sxd7PeQ3qYZrYtAPjoz1a393iY9JJnTBiDUBIpro/bDDss9QoLNfijzYxhvI5eUSJl8hUsKlieN
Gbxko8x3NjEYtcnIa6lLFtNv9BJmOiiHCgP93xoifkhl48TGtFIuc9vdBs72Xs2edla9dBwZdp15
8i+zUR69IR7LYvBj8tN0cForfkhrddet/hZFzTV3JqzU8RsyJD6E3rgJoznqr586Nvvrz6bFSMAK
LjNCt4oUt+qBuw0p9mjVrVbQiS3mjB3OAy1+FFxP5hDGrcwoYm8JfVR4+aTe/EB/+MChNRJGpGXt
o8bjY6fUTcT1VrddldT8pF2iSDpqf8SzJfJmwEBZ6l1MXIN3AHrffJ1a6pFXx6IQ4UO5JnFxbcLp
vF4tmZWKYJhgOTLL/xS4Gc07qlprW5wWZuogW6u34h8p4IdeXjF+wEIdzZHidApwa9LkODISkOK1
9WEw0y3dwI69xqP7DtmnDt87mF7dQdu8IyNTQWdCT3BtBMjKxA5PKFG6AwYRzjUtiFl4V0W3GVcu
LKZBKqPYqIcR81P6lwglqUbWUsu+jaXnhELHNpTO2qsUAuRvoyux5xe9KrhbABnkGltAz+rwp4nZ
pxn5vem6hbpyrWky4BsmE6WAsUEXkqhH2knMt8gapl9VIOGrADZT+q2YA0OPgbtOMEH46aEwli7/
vLnVvicaf9HeO3GXGD7WVcZGaZ3EkYtgj601oFZCJIfYVomYqktzj/X12ufmuZSjE3UG3En/Nql1
cLNNkoEd2yyqemrs8EwG8mqZ1a34IIq4KybxLPLlg1V5J9160d5FPQNsIzIUDXfzIFc6TmfFX7ZY
JcGy5PYuox8QaMS+oPgn47vHQPdu0v0fUeexI7e6JtsX2gTozZTJTJpk+nLShJBUEr33fPpe7NvA
HdTgHGgLpUzyN/FFrDg8eNM09srFl7k4TBDlyL4eoiVmIGpL2xQqwHDXug2YvwIXPSRJhuzkKOJ2
WorURWetmJGlVu458qP7UhURWoty5tC0CQgZ0SdjsYaAa0p0tXLLNH9h95us+V2IpLfJgs5vfwuE
LCbg1AocO5VzxQSRle9YkT9JsRAGsqu/UpV9FIn+3n9qCkQc1IYJG2i1ouThJ5tpylOf7V5Ogid4
qg6TtZwEiC76Jh01ozr2AbO+9PxNNAYwuGISbLxrBj31cX+q+fQwdtPhPSz6MePcp9PBwgCs5TnP
Upu7OY85LxYAHipymezX8woJNX9ZryxchfVIkSb6Cj3YpLdTk+cXFPMqO3LMdfLUOUPO1STHrZQ9
B315Gbr4NgrSzj3c2XqtjKy5XuumeqEawWZA1yNV4OYrZaNEK0VDcZWChHBGmwcQWTO33ItwE0Xj
Q5FgASDysDNz/JHOSxWB9snCfitDieL5dH21UvdSGrYpjit1DCKdGFAr0gf6O6+YYlbqmduCN0mY
3pAXR5erhcxBahtrB0iOAynRwcd81C9Tl7E/UoeZRefBdCcq3y/pL8UQ36CbENeg2o5VuHzhfob+
Ip6ZoXxOm/G5ni1ZDiu0l5XzEjDrQOdCGhMZSRrm0WKFIUwfXQEl05ICq6Lx3XSNxwpErgMiNzqQ
9OcyVDv8d5oUdotCGYieJj+MdCEMc7OgNhPuiVO74TXZeE2MbdfGzwaQgSbdocgYMxWaHytXw0rT
++bA9QF6n2EtPvK1axXxewoO+SiABivoZNczr0EuIwTUtiBZkXVnX7aw80zmwcAJXSa9p5aHkXEa
ILhW5Lo0lv624aDMsLxgJenfhFR4Tl3zMPT2doCoFVNrdhBzoHJvdIq139kgB82qBSSnrcHdVOWU
i4T1KvoUsBj2L62tcOnqHm1boZRmN8Ho6cbbKWdUnRitX/Xfw9I5SYJqR3tvrdEUqmD6TlO0VcUl
KqIsbBYhFjS/oPZLovarRszCrHkuRKRVGUXKiblBSOVvqVEfcas/ut34sjlsKmLevsvtBELZuksa
ZudYvtBuyPwa7fc0cF3lGnliP6uZC9f5JTtAzyGNaS2FL3bc97iZTv1rWurnqq6ER3ElQrkbNi7G
Zhy94G2/lWp6GZVfJTPj2FmZ61vqFPYcuSAgdWYRVBTraqxmsnWPs+5WqRLqIaWmLfr6R7dgd7YZ
5q9iOG9TwLy/nRjk0wdoceLUMUUMHHPy40YfprJXW6v96Ut+VKiqegVlq/vcc6a2sKNIrPjC1fbA
GnxY2IJ3dmX5f+zKYUb6Utx5Lt1okE4lngEWCwUiYiyogTCdR2W7rmlxd/IVEIgEY8WvRsQgfKgb
t/gB2E4q3bBasppCAJ0LBjmWhV8FyvmanStXWaX3YpHerR/6bzPpnrPev1YNAEwccs/pVDIwEB60
z4blMNLaz7bdPlLcPEynN4zyFpl/ZqD/ZLV9quhAxnzJxT/1jtnKtxugpVvz12rWYECASHXUzGql
MDg59mReJKEOdlxQTnjH8GXDNrhzUY/lJqBOFsa230Vn3qQfArlefhhbdDiIM2pIC+rdIoVWoJ8T
6+Ui/Eypu8IefDIwGYCSvcW/GFtr6WMkcyK32E/0p7VosImbA4MGR6JHJG0ze0CN4vqjXDo1splC
csSSXmcQlcttknH2VQjVOcCqnK4ROwtV0OiUAeLgqbmMNJIUNkJ5EUhiV+kfEYNvJ1eX9HeTnsum
DXql9M0+Djpujk16TND09YvgRdMKvp4K8AYdt+fkotuc4Qa2+E6oeDkEPJNOs4cGRMaF+m8D2VDq
smMHtUVmz1Ia99yAs5aL/gyJr5ygGIEtwd5VCgKDqNmFNHpM3kaWr6HFAzBg/+OHKWcwCv0B9Abo
nqE079agPuYsfejEDa+RnZlfYxZTNpK8KYdjYgpuw8GcJnW3jVuX87PRvRZtb21Mj1mm3+I+xqUu
hKtKITkM5ISM5rRJT9kTxQqVy+SCz9O+GsQ3mBWOEyfw/mDyEDQyd16Emr/ror2koX31KdW7uf5g
pzCtgZMGbVTdfIxhQBG6Cz8gRK/OjgaqDbRdYisqjV47I6k8Lzfh3PBd9XxXZhf2RgT6d75zinrq
468a2H483DMSh7vdhP9q31r2W6++UMLenTPuFgpKgU6Euq41b8Sal0ACYVF8Z+5NVQM9yFQD7Tzn
PrFXO3dMbQiKmv6FDIRGrZ+nYj0tNINMVSiPFfUWgHjxp2xDMCY/cDIfFysNyNn4mfsPagjmXoPj
mPIjl3t/JvrUgFpTV2YYO0Bhx0KlKMFGehLOOh5diTv8YuiYQKD7g7+GswnEGi6qeNZGqAmO/lPc
m1e7dBfZz9g4BuNGrOHeZMoDci0ZQBhSkxMb08VpVPWSvVXw2uLX5Kzp5HAztIzplqn6fRyLp0pQ
dPBEqguh5kiZlw+tN7NcXYthIa/IgaK2BcaxAzG8Yrcki1RkSeZZOsFxIDla1aHwDeOptbHeKilJ
X/jwkTU8ZuNRxdGpiLUjZpVOnE4jxyWeq5gjrMJUcFydHDdspwPW5vYa9UCqO/tLc8xmoSLY1mFA
pcPgWgp9DT8Tfmf8y0sJosu1TDbh7qs2dG//KjKTM0wdiAGW29w6dHKoDMuphEGgD+lhyhxMFGzN
HwWG402raLE49OS0xOKWCes1ueTlBs2kskVEwx14Yv3t1suyYgNYDj0w99Uy7DWsJ0q+oGnL+uhN
xQLq+WnKaPdEX9uT0TWBsNZnLSblI6SX6T0Zga1QR1BH86UtobDLw7Vx8W0ycM71UJgtzGATCXg1
HD/ziZR67OEGcnU6ZiyCjWsFaAmHXh93HhVC1FwzPuu9nAiuhITEde3/sMUGMdsRpbH4MtjRsREd
S6rmCvCZFIqhTZs9hUa1L85lwMbDM2RPkxmmBoyf/l5a/YPV46lBKx25UuzfRFtIXvOVj6sn83HD
z/8jZ16qUnOoCmcg96FcFRc+FUrrWAyRmOk8TuaMXkbQepV+5KzFLQkjIBFJ61jQkaXk4BXtpKeE
AsyJOPNPWfrTdilQKiOIwOwXrkLRQTrtDT09z075lAXhuZjji9eipaYOkz4FfpH4W10mRzRVXKKy
F5Mw7Ii2G8h35rX//b+OvY17WE2krMOVWv7uk/LSnjEBYXqEFB1TX1tx+ym6yzgzc18AX+NWoSZQ
BkUyc+FNfP5gj9txkN0VwIzM2dt6WRRxlyRnC9Ll+XiTaI/qQpT3q7IyO79W/sQMKUuRWiBE3fuP
fr8W8RrBpBdr67CAqo/Nkiyt6XcGpk+YwFg9cjBoyM1YRJUu5kUEJg0PBBPRMl8Q8Yhm9PzO42Wi
1RED0XHj7qqS2R2POf8rE2yTb364JiUR8h9ytWDl9LuayaEFiSqxGeZxjjol4p5NO7THnhveHMQR
OiflpCVBzGFo7TpiSDy4X7idxWCWKm8rF89SsAGrlldWLmWBDaIrjKeXutrwUBh5jdDPONuKNBAs
7saPCRlkBKq/YFphJXZJLQmbtZu8RlvltWLgTc5yQ0gIjW+aHLjTlYQyGsf4lpMTnXq2lfyRQQu0
HmYAzLTy8UM/mkXkx73h5YvoJ+3o4XJBDiw1nAA48R/Mh4I41c4Z/UX9ybwMlj1wYzLL+RS1ymll
3YF2ZotcbuoVlV1aXTlhFRyeA9O6r5liZPDafFSqcKg/WmIBRRRainApsnDic65xT0djGcqDwj0g
uwgwtSVxuRSVdMmAM+P+jrGWit74kZHJUAgpM59MKwJO4GcpuXb6DxbcZAukeQl41oKW0uW5P1Uk
EXcMrHMmzCDFjqghN4oA9dTjSqOTwsxfAayStn9IJR3m9Yh/c64odr2yaQlqHUBHPZSJZQN7T+hz
PYMClLlwsjcM31v/o6Ku3Rgo4eNipBWOhJlS59qoytRw7/WQmz+WxTWSKeMQqF1WpRu+sXvZHrAq
MJAc4ctMQS5MQfqsf2laRdK68Wuw5NU02yZMT75p4i7GbRyNj22UPjWp/qqG9WvEfyBmT2MwHpOo
HnUMEnVsI6fd5YOZZbcp1i4ipPSSgoPT4qTPkbFsIwq3au5vC9VZhhkq0p0kYxDRNU1o9bsA5t/c
W4VAtynj0ZmdSQvzFopAjxIobWTLS5wB9ppYhzjqeXIZjBIXUfTQvGi3jL7mqfNi69ofM2Ad5gU/
vCwxECvvSyE6KqmcdNRvJkktz7FQ+2UZJEtCrx8YB/k2a8qJYJegHKhZHQj0wrxlSMpQaMCw1kD8
T4Ywl2Cgbdw8qWKLxOe2sYwcC+7/qtCcaY85SzFuRr33qazJhOXct/OZSc85ulYHBTAMZ/5Hj8m3
ikEuFnxZxLni/ecUMxKsblkRXc18ueJSGYjPYWlYoBea7AqCspzFZQtMiv3g5Q2ImyJOhu5HpI5e
g3IL6MVNI5XL4OwvKQ23zDEWx+CZVYRbJv8iu9tyu4Y4YTqTncAiGDVaHsh46M4AdCZBtV+ZeBDV
ayjOpul711mchvuWHhJoJGquvqn+InypvnK1DmN6lZ735twR5bHl7xqRXsbKvjSQ/KTtJL9oheae
P4Kjy/5NXGgcerTw9uOUKvBZHSk1YadRXDjOnHtTa3Nzf/yaYDDJ5vS0qnM/4fWhnRQc3dh6e4kL
ljJKR1iMLHV1RUzNw6PR7VaqwVVK90q1brH2MU+yP47Vte+riyiReDVhMDOSU+hpYmZldhejTW9s
B5mnR62fw7Q6mrqII43upRVr/1cHTowQeE+7tPazdWyF/CDeq1JJg0rlOs6phYpI0SItDeGF3STG
XotMoPwsuVHolCLIaShSrCVkiI/pKZne04WhIkeVeU9uMNvnR7eFn2K20+4hP2wKxnUrqJezjCtC
ni1bK14RtrpS9Racrh2r4DiSV+mClKBK3Al+IXD3rqhH7Mlu4LRoYnJ8+CKsjMeyuSdjcx3G5PIO
7AxFXTnm1XJqdDYflAA6pnAwyV4OSc6qyYapzLswuga9SskyBe35QLWRgY0M17xKVXJDvaOpcFNV
E/dfQWfyJKRuBTLbAKqhLOuRa7kAOJA8VAETiRnJ3fjW/GoxTgi8Tvs7Uv9X7bi0SzhGA9S4pCu8
uSx8TWs9ksrTGdQdEuDAh3mYRutQ1tmxUmaMaubRpLrdpIitYyTQ/KzI3cseYFc18swtbEcST+fU
GChdiUDiDe/zCOyjy2k2qInEjTAGeb44gvKExbLLwXeDTQXtAbuEsN6ysbmJi3oFjjzY2g+gZk8l
j9809XOZOn5f7VVcDNU8KCi97O7nvorPSb4GPcgBQ5h9AMDYZHSr9crzzlGq8SB3QGJ5b/Y3Stcd
Bx2f/XzfyjILYa7izQNJC3NqHPahj5uKUKQbyRsywdP0hRF8ehBgtbTbSdEaD8gR9R2GVdEhyqAB
LWNq0nAEVt2VOOazQ4KXdZ0m/0zgnJuLSLNtQhkEN3TGy3dczXF6E1BgJoynhAXikugshsJVnC9i
JoTnATyn5pdW6n2X6FajeYOAlSXDG5x//HvWHXucBsaOE3v2JZzgRA2Yqgx8u0BokLZTlM8Cu/AY
BTO8SH3oTjJ96DiFsAYrrW8gvTOsQfeyjiJTOhEbesebgKdXpx4EkgMDeOqtcbxInIcp0xSl9dSg
Z+DYLqfWi5/Zlj2rmbdfBwuQXJ16/a185zGk5bYAi7acspkuQUm/83UNmqd0g59wW8A8dqDFcx99
YO8Kxx7EESNZCVIWWb7PiNOSIH32gVN29AZPNKpoQsijeRR1En9c5UlbO1l/VHEny5w0WvqTIQXi
TF714SmW1Qsv/lP7Yy31LSNOXCVvs8XxSZheM3OTImhRIKTv7/p3dBC+OVh8p4PqJ1XnR+lba8G6
hcKtNBzvTJk6x+ygknobCHhGGPxIpg8tHPx8PlZ6fZxpoclM2QHsKy7egQoVNuG6mrF0k82jWk+h
2UAUQk2Zrl2i3fIqutPs+ewljD6EaztrfOnIO4ywdoNpWvvg55wSaFEOTZoOBS6+Qn5XaM5Yif4v
Rf9gnP0w5vhpENmvDulraOMvRZY/BUeXCzhZOYcZ3haAkmtA0QfFvvY64W0bE9rdDV8TZL/IFn+Z
Se4xGcF2RCLUaLgzgFlKzO6+4jDpFApvhyzQ6kdXKgeCdRpfwEgPS8tklwBWMFffGGhUrItZNFwQ
44GPGFfOd4evlFusaUzewLLJCd1rSPeJseHpLJqCqHkyB7+uIu6g6M9FWWGkgW433UHQvFgDcOEp
M+1vjWcMIqnF2G26xFGNq3BmSiAJw6GxQI4MzUURsecU2HCWIOnuRPpOpHX9gr4lbbDcbSjdnpEi
hRqtzoXukVjGqZiBwEyAdFq7U1fetPYqzua1GoZb91fume2NL2HEqD1eGbxxe+V0J6ZflhPftob4
a2vHZnNNhehC8Odi9FYowagagNE0tW9kXHiYKaiaH/+uce+QnD0aPUd1e9jrxmOE+e1i5JmjMfTH
CECbCJ+s9NqS7A6y5Cmk8msxWoy8buGbP6XmMnwlqH86ic5iJIXKvcCg0KeU988iCudevxjrVRfL
IF/Lm6zhdMMwWlfNvQudVtG+Kuo5i+FHQqHdzAVTvjTV4LP2LTexaD2RRALoRFJTG1Pss/bWJ7cP
IVz0HpAQjq35QHdWagh2yuiyGx9KIx7mxzmxnise9PWh07WiLpa3pbB248ED/FuEC+fnbgEZngDJ
nmugtphmFHiAgJJSwCFvC4Bu/A1uDwogz6sD5SD8jo7Et61hTTBkoggDSqfiaLRjxrgOCkxNKjj/
zCsF/D6HhRTIytlpg+biMfC1jgIqZfRLg79PF8WxBDOUSH+NhOVsJ1BSZDPT137oFKKItBzitc6Z
8kiVfBzgooHCI35bt1QvUOodH6runTpHOKEJ0wE8Pga0UlAWq/6T7g2HsTgEiafCjNlk6V+JNlB4
eNh/EBlw6MbiEm7NBoVkgzmCMbZ61mPkY+Xl1Ga9lLR8QdnXJQJ12VtGN/fs1pyihh4PaV6fTYUM
LK9iVb+vOMI69V6VuQcskwiHemLhhaB7TjpACNExXnQ/GRkKd4guHAoUejBA2pWOhAu4ikV/zh/g
QmEA4bJ0DR5Tw7hvOab8FT+hcdSLDbGXLZBJ8rw/uryLdjaQlp4elQgnAfU7i57U82AYJacXgdbw
EOzzxsLq35zLz6k3gkER2KgyP4KnqCafygRIFycEcA5E8IW3gIoNKoy6dIcAR9R9KiFoyxH3aQk9
rzjJCW9rS5sUgtekMc88NF8R+TyT7ani+4HWwxCONerCcd/ryUFD6FOpopwNg9tCfi9fr1KHTocb
t8OuvdEHhyE3CSzgdXH9pYoE4kuZVQzEDap8GSvBijup4EYUB2L+VrnjLe31IBmEc9YkXJKES87Y
Mnqf4uQKqtA2xepLNoWvV/ZQAWEAHpmXv8nR63Bz/RW9Qs+fmmk961566cD0Y+lKLuytMeq3Das+
wuILfUT4m43iYYXEtIuTexW0/pzB9S/Icx10Z2sVjnRCHA1KfkQLfZpAr0GdS1Do1UFdFx8jDnqT
0wJYrBl5NAwi26N5gfzksRZ3Ss4wxQTstV3IJ8UG0i1/L3UBwL9Qu0hVF0fqLufaPBuANAo1viX6
eueDNl9V2B7FIfYtFVRKvQNMVqdA9obi8SUl5QE+wSDgQZs4rcO0L+uwW2ltH82jTuuIjh2wwoIR
4xO3mNRHcFdMufBiYpfY8Nv4TmPncdu5NxxGDwg5u4sXkkHuypLB5m660kTh00y9wBYULKBjxUn+
uMc2HQOPegXEToOlvWtFEdGlmqY9CP2wf88NVl2qY7bqVoXEMef/97ytuM30SwodhTEc7pP0Ydzo
jJpeTYtZeAbLrDkxo87d+g+f8H+j3DPHoIah7h7lNm7Wq4VKm42tnck2WnNJKumU+dvc+liMWo4a
A7SU07y3UoJuHrviI6IzYXxJKX2G44UD6z2WIwjJ0p3ailApcctxiADB283TAfwUrGdq1TBX5T0k
CtMFA4AcHNYbw5n5nmyEm9WF98QjlXYDRG5zy30rIBZtxOdkNllkkwJpgLI/mjE+tH7224o6UzJ6
s3YaKCwSKSvKKSvSotGlb8uZjOpN0PTXFL2rkhJOkvBYGDhODGUz99KSqxcjt/quy+U4GiehhFtJ
pRZxN284qT8X7tx9CWSaRIQ5Wz5010CS/3YGS+iiAHg9GIQU80QMO9EMjSy+bKfaMF/r/nx1vUNy
3pUa7lATphPTm2dQYzoyB1tXoig382Ew9i1/bV9xW1yXxDjtmiYdf0SwFGQ+8CjL8MG/8NP4U/6q
VVIx/AiNhvd0JV0ZH0GH0/fQ0PfQrgn5GmASefuRAkVv8SVzDrJ7I71YSX1JfiaPkrY/2p7ImJet
xFavh1uqh+28hDRDhzlmygXM30T2s/eEUMepUIFFXUTxhg5kJQRwobhxo2AAVaMCAowYoWzAzEsA
aERIbybhX0PASSykkCYMVtfvpGluxcbb6e41tTHeGC8HY5cwi6zRO7RFvlICezkLYcEmB+r4jZ6V
lywW+LX3IL/LDJa0/nqje+ISzXsT+P8vkOb+K7pfzR+JrVOskIbsCCRklx5I0J5iiBccpE+YbN2C
i33cHiChrhckP1BEE1ZGtGZ4tVp+jvLIVzkeyGKgGdgFhAiJJz5NzLfzLmCnbhf3bF4IRPq9wcQz
z88C3z8J4dG6Se2D078U9yzn0muR+6cgC3fZhPU8IH/i9GaifupJhCKxMmEk0lYRwhmCfa6rog8B
wkPUIz0qKaA0YbgZpkuiOx0BtCbmKWIo0SKidtQIS9hdOQ2onJfH7JJk0gUXHdCMgJlrYN3kYNwM
xi+Nju2Pn0pm7x+fZvdnYFirZhsBrz7I+iLoBo5sHmPwcIgRxxBrpDyszBIiTnqa0r0OCnmQG6uO
BZenYdD4sknndNsZx33QEfWnI4NIKJHkmPuS7MrGYZRUzD7qk/93EJZrRwdMOua8xmugzvVRBEXG
9fzajfWtwtlmEtM/6ceBFT8jEtCiIpsFnlhgHNQT0hS9Hxp1RqMNTlGdjZBcKZCQxAcYWTpav7Bp
D76siYi9Kou8n5ptOFkT/mMI9JxFas4iWdqEC5sQxiub+wT96Gl7b6L5hlChwgflqO02Eq3UW3NK
EW8j9nwCDsN0YrcVgOrxFmf6JY9gDkJnlnCuWfnTamf8czuS/62rdYb+yniToSrdulFnTJD7fePE
KBhsIacUBaNDwYDlyaaxADYp0DF0dIwFCcOYjlsiv1V9/kaA/xVL7XOSTiqE0vhvL8fh7om1EDM2
TbkTSJ156TO9dbKpu8bqhZIUEClUHP9V9NpbGRnIqxf/G2XTnguH4VJK7tNgh6VjaV4GJzHBLyOG
Q4/Zm3FyXEARPS3APnSLuU2V+TOyEy9QI+duluFTWW+RYF2krSJtjcAfM7LDodHVrrWCjxMfDZPj
yUh8xXhvKfPdmIkLeCRBbWiKHrCWxuwOYNPtBM63PJNCUU4N9xKm5m4q2QYcdmqcDgoZXD5QRS38
rF3gb3FvS7OgYPkp9ffKqj64oMA5U7L4jbhtNaKPpAYOWag2GbEOTAFwgOSWHPO0thC/Afg4GcPE
AkhX9mNXkxIKkgEHjNN0VBsadRGUWn4MgZkDX0Z8yzJYxfOHicqGdeSm7tTeSnEn1hidI6suda4p
8q2NsdtNvg5/FTIUfqp71LhCvTuNkGv6uQpkyrwVy/Qzbp792YI12A/DVXiDyGbOFBW1nzgou4WP
/ZRdGtrjW027731O3V1MGSxN0Do+tVw9/xdxnxMjkOB0yzjDovrxY/xL29h5wD7RtzacONSV6aIL
pCQjjMVLfY+7+UGX0drdihXMQznfB+2GQJNCbflLruRDn3BYmDSyGM+0V551ND7nUn9ohALMhTX+
TeGWt6QfCrqZ0IonbJZ0R6DJLCUNiQ4vsS66Td/T8PtXSn0z1tyNyVWGdrRayU6SlnAobw1thYxB
/mOEOG1VgwuvWKhmrHQMj9Y5J3pa13SP8jJ10SNFV+qPjbY4M5HrqVvcDm+wziBzY2UgfiaeX6LE
acoxJNNtmspTZ44JNSOj1wpryv5vqpNc562X2CDxKIOLYwaSEnGGt2lb8qfZ7QyyRBLuIM7Mfwy1
MhiWnNC57Q/9k3LW/1or1rQiVlhQus8hybwBfmYHrK+EGirXo63fc4iiSsp0XWmu8QWFq7yonLJw
216FA/Khhr8rs/OL9QQtugxVYGqvpW4fVW5ggzWOa1++0uDN5OBOiLZN2Z4Q0wXSRl75W8GSEs+M
eT71GLAv9piZRVbEUcpEmYO85XwAHuHvNzX10CdLgK9b6cU7a9wTvBvkxRh24mrQT90zGeJDUWtC
D5yeMYkUX1OXB2W0+TnKrxdzDbPNPntHWrAm42kAaRFSL1Y1N/qO39v6UNL3XL8DaEkoWF2WKiBm
qR+kvPxcZPNDSNqPVq/ey8OkNRBiAH7kN6qvMgU3gCHRmWTceqXHuISmZ5hBTalM6qMtBCnJ256/
UoJeOG7Tp5f87BFDoQO608S8r2ipEjXv66Q/hBXNODUZgvSnJeVZyjCRD1WdMKdjEGgiVg6Q6TFC
5qC66uVLaLHjeWpjY7Tk6pbujFA5IRt0lPCi6SE4aoBbMieNlMwFf3RM6MFWadfBZPSZ8sAPhLbM
OTB37fQ3HGEVDsFU+mMRDCHH1QgmicAxgEigoS2vTLHezMx4R2M1tYnsDG/+zPwvimeGx/GpG6Jg
gGoSZ1GI7TYLK2x6SV16DWb4lQaDg/Q+9qBKFMIfjhitvkoarCMzbwbgQXMTtvNkHDlGdgkuviT1
LaaIsBmgfBKqso3UtxeOC+2fuXX+mxoqKJS+tnxdFG3FXP2Y/VR/ZgsyeWXgFj0YGi2xpKh+kkVc
sdz24hVyXWimnI2j0w6HsRv+1REH/pXm3eqRgxOx5PWiainL7HRN8f4buNFNd8kFV9csNyouMTYn
PEEW8J16Ixp9w1eFFGcFBRPgCbFqfCpmcqHxmc6Ghobu8dd/o5ibqqzMBAGs/GDoD7V8FumNnNyO
Qjchs92Lnm0D9DFHz2OXkj5QnUa5ifeFl0wTvKz97LCYsrDUlG/1NSdiNNGBuzfJCNAaUcOaHD1T
cjnXUUnOpnje1EsD5G0rNuicsUdRWVPlAXgy6EaR/En1CvWvk0cYGsC56jeKPyx/tOlbjJ5CN1wl
ULApzu+GKCtIIk4gG3L1HI+H4nfclSdEvSMY2Fh+GeMHfyBJb4qk2HH7c4y+Zy55JgI2uKaD0f+r
yTnWRyWD2f1dLCFuqG4JZ3EKE37BLOUbBySGgCHrhtOTfPOp9MFlR7T7BIGLabljT6JysWoovZCu
Eu3kst2IK1obHBKgE8lt/pF9mvSIMbyrcKGTUYTAne0qNMd6MY8pM6tJwcx+Xiveem9iqoUQWA8z
CG9DL49DKh1FLpAKxc/IBepxEPOTTKOuPFPHXqcMZDrXEvFvERhdgL9JDuRUe6RNPmEib66TW8Lz
oVVvasqrCkNk06nkwpKY4t/ZitvY1b4mvecuVF1u2m7MF6j3zWGRftEIdloIsoA9164iAUmJdUqn
UYDObtHrmtozVSxBOKr7pnXd+FKuX7Z11Fg+O605SWQxraMOMW8CcVbQCYO5xZGe5pvMsX80F/tu
vkX8s+mLdnVH9iN8QdjaAZOShJuOn/ecUhdQl1HOzVOigoOKB2I+BmLwSIorIWuupW+bBQkOEGIc
mOS+RvyKaoIFSKoPK7DlEVrgXIWMXqm9EV3g6GP9PjemKxJU5T8bS/qvOJGV6VliiczArmG2a0rK
twueTY/hyyFmYeOGJYx/m/HfihlyoAupME8S+TXsDhN8aJFrOewuOqtEgEA42fclveQGOyS29MQm
abeU45AIPaptdIjNDyz6QErIEyOvVZvGr++A7tsnJWQgGrQBPRYYFHmENztsUh0NCsp8X9uBqQio
wY0oJmaq5i2m30zlSmNJROzfFIK1Q8KhKrW3wIrmRx7FjJPBVrGC9nTnGBJvAyrQcwOEYybPbdL5
4i+r8m/5tzRDyGIhjgdZey5qbW8keUdvEKlb2m74jTylGrz0znee1xMEBzumhDDGLcKVt6qDEiNi
iglx5V5hiF9pq4V9FPGGeANFJc+5sQfs4L0tZRIAw/fqrCK8xiKf358qR9ygxCZSTFgd0Hoqrs4A
9i0W30jG7ORKixBiXiikKrQGuydnMVEbeKt2DetlxNZb9YprLPibGvA4BZhCDotsHSTRjhc14FWu
KWiNFzombULsZ8rwdO3YiNZVZd0bPbNUOWtvQOhoUallNylGhlmFn9a637aIYY4YK9cmowcr7hxl
xEmQy3cTfDudGQ+VPAitbffFo6cuycMcyLWa5vYQwRam/wyuuBNb1JbJCSIBk1BSy8RamcDHEh2z
SdCtPXTsxRNXDR/NQjpBcCVMsqbzN7oLQkOJm+qpNairQ/EmLiZXzwPSTcWuD594dsprD8RwFYqz
+k86wdS80Trxa5nYc7DkWKpKBcdC2ua56dlFh1s4KxVybH+utCWAMePL9ew1RuTBm/DroHIkJFg+
fyVHVr+tF62gMh6Nev2HzYIWeiVoMvoFW/2cin2YHrXfbymipWnA0lL+h6Pz6m1bW4PoLyLAXl7Z
JFHdkusL4ePY7L3z19/FCyQnwEmi2BLJvfc3M2vUS0/xKZHKaxp+lvV8kRP99bBmTpEfq/mgtNnD
H5L6GYoAsaT8LfnaQDb39R2AWyXUHzO4Ex30E3vIOCO9CVJ5Vpt3UsRvkO/8nFTrUpu3MKpflmZ9
DJqrvef1XhJD8MvZKX/IdPvQp3NKH8tvk1dnDg31rJ7aFh8vYXJlOczaNQY6Eov9JQU6gvGeVNmZ
uhRI2iAECaW4bAw6U9yvvKqYHVUOankEK+d12/mXWvGCS/BlZa6I9+MovUtAilcgxSkYkpWKrZSf
AHdsgVqvWbUwz0s8jznbYonKdghOl9WqLy8zLyBotxa9BCmMJmtdNK/yaiLSgkQ1TdLaDP2cFVYt
o9QFkGOvf1EqGVQ02LcL84toz0MmaYEiNuesJugOYcnNB8eS2r3IaSDlrK6FUGQe60dnmjc1Og+j
cqqz9Z5Wyr36ZoU4Vl2Hb4VPRxICM9BzDAO8JbNw9aUWfuuUnpI9Q6aRx+hwhGxYJDEu83CPOBUt
ZODw0paDftRE9aSlePvKj4ZTQQ5OZXBbjAS1arxYSvdICbZVr+t/K/y6CWaFWlVHNWaP9QvvAmji
bxgvO9j0qjsR2tbSp9jS4mExMMVsnMLwi9jazBXIXN5tFlh8XysKYHhJvkoC8FjBh2yfTAXEpY3W
SUk7DWfFgLA1kQyi4UyFjp1W9Aj018JZDXxqw3Gmz5ftiIadEvZTTMdAPCOXHjOS06ZEkeG2zW3A
kS2InJlbWDnhTekki9ZJhcmc5HiS2p0EA6WML2xO/Hlgs7ngR2jh9xGF5iwtnntp9CTR1SWIzvN5
VZNbsah3VW0YVM7PBodVtRT0udg83ZQZmn6EKAWfUoB4v8K9b+yDSVk4tZhjEqz0Fcme/J2Vbidh
nPDasWK77ECCEqh5G4KZX2IYd0OJsIj4jYc1QqEskDD3xSxcCtxj2B1sJUKVkag/UIZA7GyAJHD9
/yQ2nWOJW4LsZ93BPlQffQ/xbLEuq+pY6bc5mn7MeKbQGFSNohejV/PwwW0DyExInGFR7QLKAgu5
L3sRLWmmAbAs0i56Kxy3SpFhdSfJ8igw9MGPOjRwnRZSPQ31DotG8H7B9Jb4OSWVzkicpEP4Viwn
T2uCXomDGL4TmB+UlFZQNYCKZ2ezM00wpeLfdWiv0Vxf5669Clp67bj1Gms+AkAvV7cHAdRvYIx4
JKUJD69m3CLsZfzZ6Zrv5Vv4L2MXpGQADNwqGQ4mLoGW+HHcA22rHwN6QNqzIlKbsi6ZH2oL5LV4
JuydeMNm/0eWVEdkRGrW5Cu1EkMuBYOK47+sWCY7iPbOtAr70eQzOVmvqG4nIenOshR9GuiD2rLs
Oj26hvp/ai5jESbiqo1vFK9kUvlclXJf19qRbjH4rPEpLR76yPUZPswyfxiS/oJNmRj/MKEgmCJv
S+PGdb+X0S/Kpr8hml5XybgsMSA5qBJGiULejLzpmROpM3g6anUo6fqMrBTohuLJtgy6E7eRiK2p
xS3GCFXHNooOo/TGhWrc/JvMUjLhDu5RhNgbjDYeSUznOIOrQI1jCo7S/fabaNy+rjiouFh18ZZS
zv1lJtppGJtzTDdCB9wrXZ30LYpCAk0Rwc3qOI6vMjyOoTGdUsHA1Thr66e1wcgayzhVO/WtMwvu
fOrLFqz8TjIfTfxfz/aPreeh3GRHXI5jfMqW9rRuz74QLzayKOonacHRLr/NDlFS8Gj/YcfcFXuo
tI3bAbdQ8Q3ahkU1Ss6GZ1QCaveSU2aonMFje8zQklX5o6Y+Jf/FD6Lh3yhBx9nsZH1Rep9VBFm5
upiMb6af6WeEBtSjlY5QbLBugEStnQ5ZxdSzQ4qoMkz9QQlmEG16WzIS3V7LhAGMGgJX1qQ6b4Up
2+WIFKFN3T2Gm3y9MfsvoJuNFm+e4oeQLnmknBc6xgjJH+sWq6BM8xhkBvZtDbbA9SsQ0GE7bKmd
rPvdwOzMwPUQxvssHvaxBN7GH+atbyZzJmslYgJUxVn1d/4b0qTOLINa73PzmUfY6H9oP4q16JCu
EnNXWE0Su532k14JoA/Mg4/CYgZx3ARSIjGlCPdFX+8RiTyCZEWKd8gWk9EZv0aCKuFu/Jpp8MHH
IP6z+2kKEg33mDo4OJltCXQT20jDA2EkDh5POv4NmBcRu0jOVOy9HOWLj9krENkpt76qRIin1B/U
YZfJxq4Wsr2m2driLBEbBn3c54Xbe6NCFR4kX3pC2Q6HV5VR8AUXsYqd1qE3B55BO7q6C5S79Bec
AsPa+ZEi+D9kUCZWhp8fEdP1jXqjcI8jUvR4VNEPJhNSKMJ94ljO2hsnqA9mSM+4zJmc7atLUAUe
SEMwzdjNKcjWSOOCE17zvIF8r99ApXldQlVZTqSCBkWMUSvcJRFg0GKTJm1NkgL0X5uMutXykEDQ
weKCatWqODYLF/SCtM90XN19shsLNxMEXwb2w9nA5FHa3/kz/BCF/mjl9ZGxXDDpiNRu0yXBgHly
nF1idIziWv7NpftooXY3pwIG+epktUyGRoEOge0NNaz+bgtXKIxXcbZe48Z4zYv5ZlTHmS+OpDVd
VFF872Pr1mYok4jU9Xtd1m9rO9+l1WO2/Yhgv483Glovg4TdV+ohmLkCd6A6e/1keM2S+zXz1U7U
/RAeXCo2uyEkvLo3WqCBam9DlGEzj493JKd/zx60W58io4GC1nHDrmjLHrM3r2CZn/qWEKjdmxRy
Uu3dLJG9EVJWCClxRSwyc51iFtHjI0ac5IXA4kO7s7vlrVTAjSjTPhcVQgjRoSCqR8/yHB3l8aJq
y8GZf6OhuRkMbGSQ+t6IiLHihQjJFLOhlGRCfNm1ogyXj7yybFJ7xCIoeSbUofwarOHJnpB8vFpn
Jx9pzWaqFo/Y5hreRxZjp6aYbSoAgBNmq2pYSbkLAbvJu70UWY6Q/pWGM6PTD+/yjOAZFm6crM8m
sl5gl55Hulgi/WJZxCHW8Zp7fF2cvlI7JWSBVt/Ey4nLUn4Sr8daqgaR6jE+PjYYIRRqTyR7wNEA
yXgv0heEdxF2oChSVuxOehjodCVH/LRyi1mlbsYQE289NRhdLQUd+lzsGoN0yBg6xLRF0K+w4XhG
3J+DL6m7w1hPx1X+zhs8/QcF04KSIygzpqHloJipoaPbN9bVPbb27NWYqa1578z1RrugsTZwsJyW
eyPGXKmJqAX/xm1jDVeT2i7AWThSJhwpM9NkdRh3FTVe26iqHd+ilQeQbV2KXOPdWfwGAZVCCH8C
iCDsOrxIEPQNbxs+0xFX/jeB2wdJhSyFJ/sp4gVaPs1nvp3kMEHv6ESCvFiAYGl4LmgymR/pd4DE
7jXQYkzVSbtHxlSGw2jxOy9NwFFHmOkNWZOLumg09eEzK9WTPpwLqd73mF4i6K4Hu4f5gKFLTZkW
tI6otzdVILMSJpSLMlcnvqTDgJL1YwXnJDtJ9zXdUz45AGS1N4g+KQ+mf+xV5ZhzN4YuDUPXwkRu
jZ1OwT7BSUHnz5vJvZ9rTpmh2+U/RIvINNX7IV2w11HWy2WvrW4lLueUyo2yoqhsx017juzoTk7v
tRoYukx39pm7QpbezDl8jZh/KetTrJtHm4d3gymdLhEruBkvqsoI21geIwlfMrYm0xhk642Kz9it
SWhCxD0fMto6LdRcatr6NCU/3FwHH0JUvPOp8VG2ZykTTvV/nMKp9CuclpQ5BhZSm0PxNCPpxXLC
55C3h5RxEWPB/F0kQqOzyh/qfQLwhu+Q5gnFZitkHuKJhEmar4caBnOY7+L4RUPYpkx9/srYmECg
I5ZdROd0lpxIWkBhmK6Meet1LE2Hpg3NlrT/CPTr1o1tltfOFyIsKJ7krT2UvjGdnc1dwojbM0Cw
oXZ7YHladIVS+hth4mbtf8hyk/iJGLiU/5TlBieGFsxFOPUf5Fboqmo+LKn3NujNwv7LxXQm4zFT
xU8NRWXAo6q2/4EenMunJY+vw58qIENZAHd+LPWflZxiCARkzPsPCi6c7E8HfbQMryX5H6ZzzJAM
XKTIxSYiJoEg9U6lFrhOlkV28t21lou7LPPR4NsRVPGphthPR1tZan6t7OYPuj0QG0ws4fC9lMRa
CWyx4ibfhmkFC+QqjmdELCo7YQxfsMNBl/xp06+Zzgvosr2CoZ9/d+L13YZhkcQF/CZXBNWwuDP+
I1bJ/QDJpGKeSrl2xOaQjZk8e+s1yf+GkFo6riZ58CTGphuk2ijOCR8erbzZeog70NQT5VyC5aj3
kghIW7HDnYPeSO5Vod1nqXyZ4+kleslrmVr514JkH4Uay0tdAbSK34nnOEKT4+yevAGH8IZuwDq5
qBwdzqFSP3X2hQaAXeuamPopfprCfMUmfx3YZY7pZ23i5W+lHQkUjDm3klMoI3/mW+AK1d4zCTKW
LQX1oBXNSUOXj/xBKPySlPnCHpgPvfxTF8HO4JXoqA+zJ8QXyxx8LBTtFmFvplPC7jNWCgKk/I8Y
6xZUZT/DdQ2MEP6EifoGN35GC0cmXDhc5CfaKbxeEZzJFG8Sz348tWEr7WM8tSAAmIrhrA8DjHdn
8OgaNtwedEVPJkS6m6uCczO5ysVwZehwTSxo9+lyXeaGgZQ5r4Tx72kHIjZhH83SrwzIrV5T4Zvl
DJZN+6KzdoJJ4TY8A5HgYEZRpd4tflKnO0ZzpGgoCDN2kwUwXOWRIDsllSC9OgdDRlKfKdkwknQe
ZNZa6VBsd264M5dnFQNHcnIkeGPcpRpdk6Ps1+YLEVRbBO04cqNn7BI46UGEo+4IuBB5xcIrNAC7
Oriwlu7fYSZk8SqDR5upC2Meae1j9CBdPKucKWRBP2k8X+lw8voT2QYQfyeF+Wg7XC0h0IGFM3My
yIUyDSfbOZWTT3xZ1QoH5ZwpXefry3Xswp2M8Z3YoMVRpCTtghi9J7S0J5y9V5h0AUDvs/hqZuJl
HoJYRGQ15rOes8XUYxSy4mgtVQDSdEKliTiGUmqcVRxPSVHMpChWypoSWeQshm3E7orlKC+MrUfB
URiTqSnVf5hPFkASMS3Rc4O7H/uL+PElz9JuakG/Zd/yzIA1hCfkZHw7M9OTShB4+EAdY26CC4KP
lOpENiwR4KfYLjArrlH0aDqdoqfW0efsmV4bi7KS0dFgJNGTN9e5CyvKW1Q4xFQjL7xSGhbEvZiI
6tg5o0PH/gi3OUTjnC/039hj9hJkfyyZGibu0gKPov9XYLw3ET6i5sv0+gXPN2wGykOZsBQpSeCU
wEBnL813LtDmaQiekale2zOTQNPT1G/dZCdjngad9gVNO1tJDpdqcsxmsI2FhozBTS0mVinR7IRh
jg6t81PJtD1JiUNaK67EMSmNvK6CApD8DvV6sehXic0vcwV6UNwXq/WbLNxrs7Yjc4h1SRNnSBmv
QrcymEQ3jNFUAKEAnlCTkz6fVapjEBJRc4kCvzIQcECgR0kLx/Fp/KdJcdAXKnfJJaKHtaipTidA
xGTPyuI9LCFipkbVPTtJfeSS+jKOyl1ga7g9mejNILQzvnSTtGNnbWgvpFadKAE4pmE1rKjgmxZH
SsV9FU3YgAnpmMw3se1MEvLUQVUq9AT2MjgPek4oXJGdKvPE5uIk+qfWqqOLip+OQX2DpQqz2x9j
xMsZSQdMzgz6aHlNUxPRqdhJnJstzIW17kI5tkoSywXqe/o7ipMjMg8nBGHPaniQFRUD1JkzdEy5
zsBWMxwAbQZ8fMNyF+T/9MpJhq/EfhaFzqrF2kUPFjyXncbqLP8y2t2pFh3a+bucKW9ZV782xfTQ
pvXevcxPK8Zjn7bHVi9PbMTOsEKcrHVWjEhV6CCai2+TAibN4QCazYln1UkABh9Wh0FiQRa6/RTI
1GaUSRKwPuXWNU84uVBiNRSmbxkCtUBMehQC2e8r5zgqkBpTfstD601XoyAxNUdX+jf1b1DZcklo
EVa5L1eeDKRrsXNRFmuyEpXaMaFcZVb/rYu8W6urjHaVNk9BiEly/RPWbdKonmc46ROmzDpkbzxJ
NvxC6F5QyEDON0Wxm0jvEmD0rW0ttmskHVHSdxYOTSvO0ZJ0P096P5vB1zeLtz6TgswVIQiuvplt
YGlS80FhzUxGORQxkITe9Lpa+nVi8rlyO6Ih3w1G5hkeWq0+V/xqGT8z/06uq/4yTf5S0T5ifahU
cnTPyXR1ZvPCVf2jrQmaRQPteoYbVLIJDx+G2DiS+R+L8F4ZzP/Te9VJ2hvUoxXNYqfdXh4UT2Gw
U43oqDMfP8OUXEroWNfeUs5PEycc6HSkeo76CE6BRpPDML/qfzmpeMbbRvJNjSaHveG5ZX7uM1kK
XChJxgm2FB45tpbykUpMy5LeAYmKDtRfzLcwE5x8wcmyPpI+PAuheaKQb/W5ZCgIDPGjwa//C7dF
loe6ws/toZ5I1K3OQWi4EdlQ6GSIBQZH7iZFVOwxw80HPR4P6vBSjTz3da7wzroQn7+ECoB3akCX
wxryLCmu8DcPJFV6iLYx9OnSHK/MbrFa80Fl5nmSWBMqHIbYHdjFoaZl4rksjLvyU55Kpn7V8jVj
Z5ybe4GRomGoacBzreVHD81/oNg7o7pllwjesuQvFU7PbASdCGylRBpmxDJ0+i7tIUH2kp2yg9l2
NMBGUVwvaZXeFqdWfouKeBeoqfgJF7LicsTPrfUvDKhMzM0l4dAmBduMN0qLWJMIhGn0e9X4yuOC
mV1D1KOgSSqbz62FT6Bz0xyvj0LUKBIDZaQTx4AM1FyI0ROyaa9zoh/66RMvRkOaopxJC2uEfGhp
pvAhBBuK86rtohcCL2Olv63a9JpG+w5pOQTzZUxBLJtOHKoevMlpmM56YgE39tPc4TvkMN1dGbhL
bESX+xIsu6nUz6q++Qv2S6Tux/ajAK+ZYZrseCOqNnEHczjIjKxIjBl2Wch+gU2iZSyT9exAZ4Y1
xMT52S0rjv/aIdip6wQlRv63gC3iFN+o6aNvG+bGjtbmndmaJDUV8OeLn4NQzjQmSkqgkBur0Dhz
QmMp9a/wzDxF38h5o6slJbdY7cq0WulwSzwGkNAvsIvq4TUtkzvGUkgSMdv0iRtKeoR59Iy8BoZT
3OW+VFSuEA33ELrwGg1Athl0N/plXgCem7GbkQ1BwaBBpINHytg5yMkR5PN1G5oPAkpr4SVEk4aA
7Fg4K77AXYK8hBTAY2BTJyM8383qVWbjMblRGFJwfjTE9zoirM1uZqZmQaSlqmlUt6BmgDQjQi0t
DkEDU0JIYQ/JMHDC5qSExkluS7fJDYfJ4Hn9b5yxYMVFoAtJAJe3ove7wJCUj+BcaQBs9ZreNlvw
FHxkS0RCU9sJCj3Z8l6n+HiiI0UGKpJinVTiq3z7HVOReDFvZIjALx5VWHa6wuBbcWH2BTDkj1Nn
nviiCKuBCEwg4cld0Mh6YAgVOzWHTtO8y1802hcEib10eKtzHth+682LYw0qVZgKXMo6GMpP54cZ
Z0vCgokxYH4QANJO4nYCu4EDxNpN8OwXzRUaDOcEraQz+fC92mdv8l8rTs9efxEl66rVopdpH8vG
Sq3eItTQhEABKXkNKJi7oeYiLMjh3PrRukBdfRXIh6Goa5bqLBrffBTveSRIjBxH+s56FbxnciBZ
vdcwKtMxuMNwGk3GvsN2scTso1OnJlOXsZFgf5fjxZ40eLtMj+YOEnztmgs33Dj4IVRmrcFXQVXL
ggmHd9MXwPJSv2ATtLwNLSKgYViQ2Bh8MTapqXTO6/xQFJUT/UUwmBC70AWJf9EiSr5hlTinRuXD
rN5K66pwkszJZeicA2Nmq0olHlM23iou3BZX+1T9pChwIadGPXlvLHiL3ENqtTDLpuBAFtxOz+BZ
7pq5c2sDdNxOj7XL1Mm3uZ9fNCN7mUybz0UJr1Eh38qsuou1fN+epdXWPmfL+b3XaSWbuD5H9Sgb
qx25VQGhc2RtoCIFvFkeWRiBV5LZj2okzgy3ELC1mjjz8mGM7BwITmIsbsEGW1ilSEdpTonTam0N
XOU4CxCLK6xvJiu6SL8OicAEb3EPT7fisApXeIRXBSZCYe4Q6c0XeyLpodAJUpT/oki3p0l2dZzF
PMqM+TKga5RbIHNuPUH8TavnpkQxK4RRsZYM0TrQQCI8q/lsyVzOsMzItY0IDh+8wLlO/1Oo8NLb
0AO20pIFVL/guSX0YyTj6nU0yuXMQt4s5RJlxaXSpVuj1fciuYYhIM/mdamLWziGV+CqYsFpPw+U
xQOYbodUR29dThjVP2ICbooSZKoSrJvJfhqCWvwC9TAncMqeSXeo2P6kUnQoR0LKSQz54rfowATI
1muyPpT6d5qobZyl/SBAGKhioIMeO4gs3JGdWg6SBLsAfDJR2cb8nqzc3mxYFuTghgzUsCCgsVJl
aecoHWMz+Q9FqyD+x6LYLKnPFx5hHjcZUwjMZri3Kmu411L9Up2iJzb3t/jSt+Gp16tzUgp7oMrg
OLyxBNplVed0yM99Ypwowz5Np2idd0mEQV1LdzJ7KFHlX28/xYwK61D3jHQ7wu/qIsFIIZzl6cLa
hmv30xyorYRXHLYFQEYGq6pHGQFHgA5cwKsEQTDUCpcRqn5VdB0Df8fJQ4ZKSQikF27drLlYMPbG
lqQWqE6CClfVFWwOthUw9VExGOGJoPWWZ4LyaEaTxyQSpvICCzhOR5AJoNVX3KS0LCR6c1ix1Rk4
Fgtfya0b55hbw32lPrU1PYDx3s/NZbagZnKKKGXEnC6ChBDRGxwfUZJoJaYANoeBwwynKT26w914
OfCDipB/vNJIsmBmuoMRqAY70HOUwLKQ54eqZbUMmQHkIzy4GUpGmcEuU8lhQ45rYJD2ZCBGQP4j
ZiWZ7cK6ksjPDxLdkb1ylDlZeWtSOSoD8Ad25TPF5FcOhXJpQygHVyfuJK3b68p/CpKJS7xyVaeT
1bz1ymceNye8pKe4wRpjl7wtEQ3Lpoy0uVC+HMFnwQ4yditjOCxP5lEs/Jnvvo78WK9YdyyfRq+2
CNT1UZILZynfV4PGMX3XL9/S0N8opcQOHInvhU7oeK3hNkw912npzOayH4nhZJ99+1spM7Z6y0/h
yZb56AkMCKhw8zKUwTh5LKeazGhuOZgcGSaODI5SH/yiPfMsHHgWipZE7ogYK0SJxPieHqAbmt9k
Qseqk0PeJfYMfzKSkLHPFg6fsj7PwogpIvHCAuxLiszWbfapeFeNzPmbQOPQa2F8VGDLDqdKFM/1
FF7G+BEL7No4nc/reKHT3kTFIuZyyzKidle8Aael688mnYRB1Tt6zOuDb43VncXEiGqeXV8EprW6
hsksaQAnyCcuk70AmbfUB9nCsddRAQlpQJnXk9LKVBmuF23EJ6LhVY4QHBAQhIb94qdW099SB6Z+
jsuFAIXKjSYwoIj35baxARM8MiJSKwIAqXhgSk7hGYd1juoDZpby3EY6tSYjrRxYVggzdBCeUhZ7
iMwrFlkNQ2iMIXShzydh7RxkAuhKspN6p5xaas4Hh95FlXKblQW3RB+IReU7Fv51GDIl3LN0D+eA
gWd1AoNjol22l6mCHmfQg7T1N7CiKptzt+MN+kkmEpFoP/BMfxe+oMKQdqlJsnD8J1EZLpvUSTKK
l0vOL6Rt1/gWQWgqLcKt8j/RsDzA5icy0qbl6Ai1iUkjI1Q9wXxLv7bKmkJVLwl2DTIazHGqXVqz
UJgnFVWmIfGhgT9rIYhYWEanfUunW2L5f+X0mcThrSD4bI3pK0PzZ1HS+T3ikJlwth+tm9iPz8Kw
HmXXEGxuXobk2qjiZaiCSfuadDlQNyXeyoPR1A5dqW6DAshJeX+VrOXCoUdfe7JOirpXeCOsVf8U
LJxAhrCcjBiBZ2xeWjAkeDZMQt8bSTqn+TiGoN2RagkL5USrkd2xO5uE05h2V1kXbyNDUrjA9tgy
a+BB07IKMlgu5uigWFyoD0vTb0ryCs8uLJE5n6I+E6CH3FoxXmBBMSMnj7xkXEBQcqvcYxDIRVuw
yHEfQnSXOpnsL8H+j9K8Av9n5jC0TP3AuU5f0tJCO0gPKVvMshwCQyY4DZYgJEYLvr7RXaEt8fCK
3pBGfjNRWAa8NEvpVZWe00g4Gcs0SziviNKR5h1gsjw/T2sRhCS/huq24EKp+GbSpcEPo9mxWH1M
fyMh6SfMUcZEqdXc5My6Ny1BrNzGzkMArLswYFXD9yGCEZTOUJE0J607N4G8aC80A0pvI1hvjXrl
YeU5OhLDt+yBTfJH1l3E8INoAsOm4aArwFY0jK7aQMAB/aDjbNVxtppoalFB2ivy6ZgNmBNa6lnx
0JrsN/r2YwCy3G+AAABbJV4SLJyovKlrJa8WkoU6Jr7YK56umTbDoM8xKe25UajBohyOHUYdfyvq
5n4h0b8ZCSxUbYivBbN445rLJzQOGeDj6posluYROrMk2ezbz2VNs8cXUOtRSP2IKOEYmbgAU3uU
N0MrvMNYRXoGa0zAboVypqA+aiMpHhM8o5YzAUiZEYAdRlmIYCRh9hC1+VXicG+FoGCI7qWQ5lqy
8VnAlIpI4yPDcaz3IT4WFvOks0Ut20+4akq4BH1ymg2OLipFqypmgquINMlvshcLyJuPLDEDlX4V
Ng5YoySKU8IGo3EaZFodXhady1bW99y3hOCzfabpWwK85oyLSZVtIgrNQoMCF+gbaIXofZIpSTBm
ame8/lOXD8ngu6mONz9G3gEOIQsKgV1zL5dvk7BVkGZHgwgkySbFzmTR5tNjicUhqdvsE5wGmmqJ
nkoyWxrxO2R8cwT2Q4DxVf3TD/cuS49psvA4ehTDq8Q/fJcFyZbF6jIaDWeH/MVSqaMJ3xllOmej
uFq9wx+rUL4yvYYuHUHPG1wx/wtl81ZlwQIEFlGK7y3/TcrUDhPyJK6O1UQydV8ioNcVHswmoiyP
7fmQ5AoitHXm1lzShwDHXOOJOzYfbgMQQlsPElRfacObmz0eD9EuCJAMfK3yv+1xEoKk5RcaabJ5
dgZtCUR4SPP0wOu/5e0H1K+cy4EIL6/RN5S9MuFaDhukkxiTjGpHHaWLc8GdyhwrwAhw+E/tWUDw
KPFFqZBO9LkOJAT9QRGOBfcpFy9tLpRgNMRtm41Fx/UU5n+CzCP6DzlxI5JO/6raODNuOgt5ckol
dH0gV3Li5G2NW17Zq1Gx2QyDVTpJswSd75TTHL8dpPckqxYJLat8rViGMj4N6loMxLH0rBrWbcaQ
CYaZdUcEFrj1EvUT2UfZv8+0xcIIF1IUFgxTLaUyo5sml5yABcsB5Gd/IwwBGthONiGtIkDnB/MS
4Za7cU7zyh8YN8SJkl2rMyC8SJxBLRrkt1YXhaPMqeJyLmjyaiKNDlDlmLyZdUoeZT1E31PoqeW/
GbD6Kvg5ZLJNdwwDQ3qr/tJ+FwsZg26une2u0s8NoMWUsh8ajKLaLrRz9w5FChjkXaVjNKKHS3Mk
7IRlyg2EQK1cGQSnLfucY0cPc0TFx2JkEBZ0N/ov3fotap0bkmJDOo8EQvyZ33Gg5/G+NXoITME+
8W5u1z6ED4HHLn/si0MsnF4zOaz/CP26CdcZkV8oKogV3eImj22q2T3agXAluVM7LD5W84SJH8fg
OhFS8aD1iyIeQqfmrzM0efa/fY3dunRiL5p8GRkDC86s2rXwxjYMF8vSeDLem0TfBW39knoLNSiP
R5rfzN5O8RvIPtBOM+COpIHZtIvyPIHBnkGk904aSCYYFM7GFAZQakeRLwXc/QOmrCr/10fOY6SK
Y3zNeqdFUfk09PcUVC8HIi+VP/L82DD0x9RTPK3BrZuTpBsBDyH9XaWn5xFFI4mDk8SZxaBTjyJ1
kMlZ5IWiDeUX+5oZ5OlvWf0nzU5RH6QR+0TNAYgi3LB+Gli1I3To+rvuc9wYu8lljEwj/YfF3Gl5
b5Xn5r9O4aX4M62dMDAULHpAUIOVa0jRjktFFdr03vami98L0hhlagSQQxB62CxG6xFWT2vsmYZR
ufsYVM9ke1weDaYHGFYWJ7OuON2NQxMGwAPVARRisEKL4GXj9NDgZ+PvYLs/MhFYgyVyy/wvt/F1
qzzEBUqn+rNsvNZMcvikpTep/imsa1r9e5cB5VvnLMmDNNWCanDiTAsGatnlH3w3nU+1rou12cHy
MzsxjS/KgHneXlW/YUshRi8Fy19b0jBvHqeKo93bbNLgox9xRomSk8QuNTYX3bqq8hvdGdox0rKD
hlxfGeFNjF86y7ZEpup2ivtkgM84S/cJSaSeg4i/oY2BhTcr4yQ6VhcJqSw9sRyv4W3inWCplXa0
TpH/XM/8kIrdT0erx9h/A0I7oE6G4erUveGsvHq7XDtzp0H4y8jJXLfOgvWsQguf4hdr2a/segQ+
rWa93ZpF93IIywPBYKADYMDBxu84Le/EDUlo/Gcq/xIMmwR2wCI5cIJdA/xQKX1KG9qP0NXCR6ui
8wjoPDy+PxSW0AX0pPIyNgpjeypo0t5Ns8dE+tDiWc5v4qfSqDhXs+qkZtqprvOzzqZIfNV/8smV
8uKg4wIeZA5L76gy6PcENlQ9MJP4qP+QBVvSNqCO/FiabIxsGdQZ3gAgnS7GWSG8NemXCLa3YGq/
ojfPquaTZvbx+5KbezAMmTkQsV2N6EHsqBcj9St8ldUlnBvMQdoxnLjJYCf3h5K+IFl+W7R6l6/9
DgK93YiZEzb3JWPNDOFwvzcqjazGDPIY+U28oU/RWXHKYBqQ1iE4l1Jum/Itqf/17Ok0lfwnkcdy
+B9H59XkppZG0T90qSKHV0BCSCh3fqG62zY5Z379LOZh6k7d8dhuCc75wt5r956SsyDlZRih4GUU
go2rkKepwFRk4Ing2ktiQg6RM0UWZgaJRLYUvazL/Fb7Ya+1A2iw075qSiJioPd8RsiuuGiahriT
zhWsmw5LuGx/aopuOHRddxminTrYSP6ODQZsoChWtd0JL6lCDd+arjgr1/qfpSObOKT/YhQjFN7Z
h1TGx3H6VRbxIsxiwMbikvIxVedioiaJkiPznf5bruK9rQdQn1nQDIda3JzPvFEayyyYchAmeCIw
o0E6cQrzX979i4HkWHAAJm7qXAWORO7p5Mb/5OYwzDrBhUyeKBdTKBQZ7jVEgRCxjfPIqtZu+qsV
IyGWv1s80ULhj6nyAHp2kyzCOvbhi0UGcVNeGxxwlfWXFc1QTzgaSxTuHvDP3DJ580x/XJi4jAoi
XV/2hTdxiUnC/ZKXbU0YemqrHQSj9aV71h2TjclPBdbwqiyHOCJnj29PgzRGyTSrCYmPLOHzGhgn
W+RFdS3mTCYkWc9au0tjSJcZpSqgnkvP4MgQ+FGz+tLWqMBr4pugPBWFA920cYVUZeWcvRM19p5P
8YfECFrGXjC9D0ryvnZ7Ssdh5bjByeAGIpKeClv8pq+Qo2eO2lody52Z4FGL3HcZZX7MC9+h+sln
Aeg+eTucrLiwmWgw9qNdQ+Ff8XfmQeU8+NHW+FziPWP2OcQbHMuRqt9ur3QEC6Dv4hczOYCpyZZo
2A+UqaaA0aCdAo5NhJcvHebBTcQWklyobZwHQpStEJkAM5ryz6AMaM+cDAjKsPROJf0VKFBkJMJE
k1/4qHbkyJPrwjwbPANfEONV3ZbE+yKQ84mCtMDnoz9BaQNyW2i+5X+YiCQbtSXaBi5gSFLpVw73
L6mOQsGC3F/IijJ8BHGFDouhZFCs2+X01QG6Xahp6pHRPcCsHB95ot2NNXwoq18pf6WWPkVj74wv
XzLfR76K7SJE/xS7/Ji5dB7YNbN2VUvB19H4FDEQRXLyIDWZhEurjmBemoI9IPP3ZPDGUn7kU/tU
mCqYiqcQFIqm2EBPXLSyvyjBugrHJUTg0b4USJqisT1W9EtqHMwCVP4Cl1+EIz7HzjX9ZBQ1tD4H
q2bOkO8SMz2JpT0FbbUgRVIuk5zvprJ2nD6ayfEcTmVWovFQ0QxZx0LC9GdArEEjhdvZS9iX6Rsx
VsOWzr7Meos0pDiiflB11edX63njK3AA3bmqyKry12XYHad6E5XtxsweDCIxmu5ulT8WMb65kbrQ
EDFZs8vDfZbOJtzzC0R/CWkIE+m8sDtGUVHR+/C7vYJRpqBYSNvbfYLWcUZNI5AZmWQyAd/RoT23
IvJb42tKQH5hfxok3B0GhEzyO80vIxmfcSW80KRsnjwCn8wo0KEBTejI0DNAZ0lJcqhQLNbEFl2t
/DQXcKFG8uGagJs3D6H3mkwXmK5lChpVLANIhWKp8ZqJVOgG8fuwn4k7TvdTrSP2Je0yMh1Rao71
2dLbi5WtF3H+I+Jby/hP9BTXlDoPq+A6ByxBlmS4m2F+DznzJDQnY1AmHWlJO7KM01/S07o+Bgd9
oiJeJOCuceP3r2OWPDOWkQrSISbjc5TdhU8rOnRgkxWAppKAiDt7UaIjmY9GfGDNsldijlHpFeXb
m8IHZW34kjb6aPlnil2onDiT2pIh8bZExSap5Vi72USWEz+dnu5lSs2Y9Gl7kZagVUJQ1Rz2cnts
AXs3xwaRWYJVJDODMYuJISXQaT2FBGwycIf8W5wZ/x/E7lnNBidjfcjrb2PMLsTxIpctGfKIOVVa
LgTmo8wg961RANwJbMr2s0LG8cR8uK9sX5MmednILeBqNupuVGaMdKP/U3dbTSaICmhv0ttMM1HA
iDapcJgL/CxPXrToT9ZYpyg/l1zWKyJMlGRDd2hApUkMG3pxf5+Ug8llJJ20ChQmuzxTVQ9NhIVQ
+tYb46GJwm2KKzeESF6dsp+8VvBcH+G/rj9FGx8NsyKkgQ6/8XBnAsa3RTYvVXLVL6uxIw5NVSNG
WtJ+CU9SOvhLjisRID5XbQGvKq/2cTT7OPkOqnyQlYOoAg6HrBljMLXC8wz+ml9jIgzntqusT5I7
YjRt7Dnll7R+JBEgL9N865v+XVyRwb53GYcSRIsFokWcLp6oYRSQW2hnVC9h4plQfkftZsl8JVLM
i4MkF5tp+DcywvOwGEFkaicu7RgqvUlYlf4qJLvoXY9hCU1fGo210gKMdIcyuQGXzPQD0HET1ckj
Ug6YW2kUTBhOF0OTfe1FJP+uYOhRlOuJ4Be2v3q99bXujGAIIy5mPeYljWy3gDmV2Deq+/LIEM8R
UoaOeZTxKYFFxf6jgN+W3aTEPwM61QD9X/mr4AF/JLtjIfx8oUUXmbNsIEVJ8BXFnku00bfupIMe
iTm0VoGVBRFz0EC6VHITRqBFrSOhQ46/WxI1iJb6JK92i7fxncQOE74kmbrALs/cdXnpTOEpfo1x
ZsrLQyWHr0PLUjLNNcFcUmHGbGsff4qW3RUie6FtcKQnzoouQJGfKWYrRQwkQTxlfGDN5PTz6Ei5
ir/kJkyRY2H9KBNXEdGo0+yzktVYb3JGhLxz3CqZuecy7lR2ya2H8J+Y15Bv6TmwizSSW0MZpJhv
uSmdgc1kE0DFdNMBgbszdq38FEghS37UlCyyXHJSaY81/zDNlofjTPLnLRW7Q90nBSTIRMACkxqg
9/wrdKyHtektsiRUX7dtk8Pueaz5+WIM3BFVJKNzdd/NV16lxZjIadNsK89ca9K9cdY93cAnhI6o
UXtnyELnP6oHFaRqJ4Jm2UF91SvwVBUsc46Xfd5I7lLCgibhTAVCJ17KBVee5cSfhKKFFtRPJwb3
LUkNKVlYYTYWIx4I3r+82aTsRH52n6al2oorJOXJUtTAwLndJjElS7vvDWoUoXXr8twsdxWtsxvm
0k5oADCUp4mgNLVJDrqHQoD9kyfWTqz+wvyUrHmn470YyXWve3aJCubAaObYUfdrz1qqSbw5POvr
Vh/0H4khfgzx9NFI5+KCcw1yR+WStSfIFxQBpChrEbFamuAPKUtT46hSW+dtjmCnPqiZvbKRAhs6
HJBaGZ/sxwJBICd0DmL+MS7DibXg0VCTY6VcBR47to9qtiKLJDXVdMwuYR5LcVxPhxmFToq6f3B0
/o3InCzCKmavw525XDu8EODOamyu/bn7y44EMhTTmCsFWQs9qHjFXSBM3wvmwgX+EtKpGWk5UZWr
cJUxnNtZ1/tjvO7o3iOSMJnpAf/UUNWvjPFC6W9ODQTLHofMEABWjWxZiE5LPJ9Wxou0VcTuXnUG
yF30HRFAid+6lgWi5OifRwbTdFL8Gfr40Onklqi95WZ1n62nWViXZdlDyE9lhDhng8QZHHdl5+VG
d0/xi5mQ6rK1f5bCjQLpqP5SQPYmaND9CtiLoLye6TL1Zyj3cFnqQBSEQIDkCUD/v2yZQ31M0sU3
xs5XYVVIl6rQLwWjuYzTZR3641hjTVb5aA0dWQNEdNgUzL8CoU9PE6IaU6DRiXogf+8Z3o0cmQOX
Iyv8JTCbjOh2ZA299qiJazTgJSjZ9LfWJVC6pIXngzA7q9ZAJEyJCpdRWS38liULWqOdYtsyQ9yJ
kPhzCjXbSgZsHdahmZlwtiJuCMapaQr7r0NIIh0XKBCctxL5xD1ULkGw23qFxhUROiBfjP6ydqFv
htIZ9HrAfpqHsoZjYhR+w11XQusgFcsgpwSWPDz2r4Xby9DToDVRq8lXi/G9CgNpJgwSrrgj4DZr
gEWVm8hCRBvO8YrGeDNSdbB5YEhgPJkMmm3tTv+nKSD7tejYGLovh6IvqNSXReLPSuPU7K4KoTxM
mK413LMZdO2RqcHYuLUoHqdooo51Gl3mioopkOxFUZ9qCe6nYPOg/tWqq4KSAhU3Tt6EfUvfz3u0
PibxcUONkQ+p59oeUixOVsRXhtioUD/4KvmE2UCnCG4LUhIum8hQiFAvcV2RSOxoEkBKYUKoRhuJ
msdgl91A3JXp5jeWPaLAXO3siUqkK/JzhrqvfmmZMTS8AHrJsoLlGT6QcFtEmdMOZQ6HMGNKSQVw
NkrIwVPk6v0uF/aKmAURB9SENqUWm4tZNddQGc8yaNhlQH+KjiWX3hIBjdE/haQboMr5ELsj03f6
bHYC4RBfZgSRc0SQC/EEsOLzDjpktDOx5TPNv6lhRWpcVyW2upCbE9pZzB+Wpy9SeASDqTXxfpXS
Q8jspxpfTRBpJgiWmg9T4yeHzuKMRn/O4EYwv0/oK8uIXQiZdRIDCZMGWa5/tT5mNC4F4vi69IYd
WYM/Jf0tjzzEbMa2i7qvkLqFWT+uDWz1Ly3BTY23qCZwMId9E/fkxVCZsyTL06+hHxxUnTnHQpc9
u83yszDdJp+LMdD2P7IZvgJmTunbmvFbmmUM3uu5mHU4vH9JCO7EM/YBUlChcLHXi6vPdfPuGETB
sKTLmfjFRHALyzHCm4BI0UCvmKTysSL0Ute0vShDzGJtVmn7KkbdSnCZQmetb74dyIPLLxt1f01P
OYxAa+TdWkCijV7HvPhaT77AfnxgP66vEEjUzidnGMdV4oFcAjnIZJ4ND+v8khQdQPKUAHfT0G4l
ZN96zq+9+bZQPbUpoioLFWem3g1/Xoxnm0jwP9N7DbKkg+SIdZiyym4hHZs6uz1Tc0Vqu6Hgya42
SwFiG1zBJklgOUPzQ/KPNTExdRM6NJbySNXu2AmZdM9unsA+hv6z9mB3MYxhyQDSte7WlGgAPaHk
fdHIP8nXjzKVgE6np3o8YBLyCpFLIQbu1NM5cVcJOraShPjoyuuru66VNssKauWJNeGkfmgZroi8
8ywu3IihWTkwIOeoXwHHIaBEdHEA8smWpSOPgABqCuudWIaB2QX9oLilRYeBEjlkGeQmanKzBvHe
pNFzXBhjp5VXg4qKgymHLK5fyAnwyljnL1IemqqxMxNgCr4FaAsSzW26fkmm6GDtT6GFok22JJik
j5AAQQWDoFWT2jGf6hxiVuuhzEqk5gQUQP+A7nqygBU0gn4yCJHrlRc2nBSDGeeWdvyc0TYLZWeX
Q+tYeYvDedejdzc2j0GZHxKMPqqMuUx9Xtq3VqRPnr7j/pHG8rGrbJ2dbEZMWTRV17pwo1X2hGI3
VOg1aD77Bdmnq+agQFRXafc4jIk5ZzuH1bthpNvP3gKrN65fu8gLxG2SP5xJAdvJ9AKDpp5NPMsw
21k2J6f0oevlo26lu/GvNC3mY4tvMRsElfHGYjHLvjirkMi5VVs/Y36iAu7a2gcGIi9zvUJECLVf
oAKcLUqxQ8qI5QgJT8+Bck+i6CwzJLa+x4nHch+lnZe2tk0OKtJ1iyfSxOfGEdD01GG2lX7EJEjg
QwsJfMgmG4FLsBqMhQbPYBm5JOTbU/NLOD0LH4RvWd5EBhYa8iVmd+qT14XG9EN+MSf58Ft99Egd
O0bfScD1Dp6C5vxWtieVEsyYJg/TusFSs2MdkI6oidu9YRHzDaSCJUUFI71G5IAKe2G3+LPiFjRn
fptrzQUwH1EutAsCt9ZHC4fFVNd/MgTfYY/e4yUxrKP8O0vFsZuQbhfacfvUlopKrWDWWHqlWIED
A5MunBNAzq2ceiJ657jDQVE8G/6VMaESW2reWW46Ld8KMeo+BIGmZavNPVzrXVR9QrscwnPUW6+j
qLEO8CPhaBFlrE4F3gQdb8EMrYudAd8WO5Gyz3YWytiR/X4ktbu6/Gtlz/QNiIVqoKhPIFhnd2sU
bLmYPRkDoJkWh/+MGIpBAdTElw6NFzbVLSu7W2SSN6uvtql+Tdngmf3o4pBke4aJa9iUP1tvDOku
to6pETBIaOyRLXfB7wHqq1CRa+BH+FK8/1IV0d8aInqzk1eBpln9ZN1tCNIhOUev+nivG6QKwz8E
Ycg1tnuF/SvXL/itpcBdk7h1u+lst/Z4l1ngvJO9Abicp8UbjyL8uwdsj1tPDx4Sg4FWHipfpZFf
ui+RopLnVo87hJ7ArD04cDkhdGppBcZOvmn4ngvkFAg6ZfplGE479N81Pa4eENETk3yDBwKWQgLo
xeeZlVY2h1j1IXjkMu8DzcREzEtrM17ApOYojHSLaj7qTHfm0I1LdiTrIxaLR5UjQTfie8MUrOcI
kHiVjv17FlEzOSOr8HBAoxdKh5EYv5qzm/RpD+AcWXtUZCMndE2MGMxX+dXMlmNy7t+F+RdJRjyj
Uu8w3O9HOLN7kdQMZFqTUAVDq57Cl55OoKfy81a4NEn5zfn/EJwG37isOSp5G8Yac/gRLuTGQIeq
XuVSxGpDt4A8WiH616CTV/ieRxS9IR7jkNZ9msD4g4nLBAQjyIvehYLoS6NAo8Ys6gttcJV1QRRS
TWM900F1DX6fZf5DSTNfWo1DXK34qOqDJWIbCWdsLswg2DjJgNX4UZBdI6HlZbRTjfdL0XyRvBO8
hqzNh4qtDwkVEmqGCFd5vEdex/IiKXwFzjp6X57EEEp8vgjerIwHOUYvfc8QuY6s6NgKNRW0omwX
xdTfyLuvAynEGd1rEVcAsacbKZxA1zrGXmKK6UXND+Fn/JwQ3BvrY9DH4KFPzioWeHvDY5QvR6ND
MO9wL/JRH0drC+KNDzrCtu6QQA0NRtNkymqjEZ+YjOjLuBdvQ4kLvSc4TaD6JIkbcmiEqKN0OUQX
ojGFngUqFDtKTicboPQZVNM83Bjdq4y/mN1WrnnLmvHyV1AUgpsdcxaxQ7WeegMJQCZGxtpekIif
JBGjRhczshHF2h+VzbmmfKW4lCXhzOcl+5MClXwA7IwuAyj1eUrIuANKh1SpHw7tsutpO6u3FP70
2F1UGPZZyfgjdmSJfLRd+NQrpkW1SMfp6rhdedzw5sLdoZUYTMWN+GcYf7Uz5QL7zvh1JXQE98oS
8RLANAnqioxr8kJ1Pxdt4+FlWBZWno2Y6BOwDd1ZIYYCN/2l0/Irue5XVPNIA0NUGiXYIgKw0luW
dEeTL6quETOITOLNk1bPp3jcXOXgzdH8gK7ztb2sqm6OURd8mK8ySjVqTGj+wj7McGOq75md6xrz
EJ2X8NYrTkqBm4XuqJL7jp4NhnM1/6YKdQpqSKTEgirc1P9HX9t6cjUqBSSAu5Hq1+ZLphlc6hl3
GlNz5kDT8ui3/BDUkB0kURkl7YswHJb2RMzYVMdOnLxxeR6Vcs+0ZXMLECOkMm+qFL8sqPzo6qT4
LetJe5rkk2JJToW0RuRKyNQUBVqNTRZ21XpeADIORClWZFZpNEnhV2p9Z1RICwQ2L4xL8iqfuRFd
hh8Z9l/XWadufSRDeOh7ZoEqCTV4RmIGGYpJjpxFpgTz0e40xjydqeKaAycLaphSfRfC6ZF6mibc
Gsb2M+rFAX3oPPL/HvyhBS6jzSD6EEe07p+3ZPyDjdyOq9c8YaNmy62zL6AaGdSinUG1uZ9Wyzu1
ADgteKd58Ugjfhvs9kaQcw+sAqrvpXIE4zpV+jY9keqvNjmtvGLSJ9QjxpFfJym56SWSWnSi/Xif
6IkrAVcBMQLzZw+sV2bnw8MFf1upxb2G+6BRYTFxPirVq7g0j4p0R+VPTDzmz6h27jBrz26YnNwZ
kXNK1pu1IEcB9Jz1ut2u2DK5DhUcopV0JCCpqVd2Onj4JQHR2vQWxnstfHSnhoGmpsIaqpwpjjEh
ZoQVfJZydOmoAufxRR9BT2bZTeUJoVOQPhllr/KTQshOlfex/N4wgmrtG5Z5GFcYKC2ocb8Dd7tp
aFurcSr1qwDWN4lUtvNx5hSQHxaDj6EBloGox4CZO1P/j2PniBxWFbvisXdDbsNO4f0HBRoXG0px
cZVtwjWpX+kw2rJ2bBl9kXtCmeZE/DUNDnVkQTXg3xVkRfWqdFCfmFEybfJ6vgdVZwhkYQSi7FWN
vcq80rX0YHPYiMwZaOSy95VmZynTk5zTKQW6um13KGTgqG4JGtgCZeR0ZA4nCS4+2sYwctbPWRfc
UqDsvc3C7xaJtC4V+w/2dk4fv1W6su+RLkrmGey8SO5SkR4E3opYwUN9V/LFZVKHvm5nqZarcO6S
BVShzhM7Nzcykk5Ftt63YXjrYe4Co3zTkToRBatBlJ0lBU0qQ1P5qF+SdgOs5T4ZF7W0R8AMkRgK
+0hmr/aSImKOupOkkLxLLORuDP/igqBLf6SMshmED3HBH7KXRGYrz4ETeh3ROZrIK1wUaYn5YtXt
SbZc6CqNAvRP+k4JvhHbE9/WxDhHE3QHIr9UotD6zaOjBXclKtQAyRYi0j+MjpwKuEg+wCDXG/yp
AlBRA/v0i5X8NmTndYR2yJdw+hU2qrVo1wrzGdJbaBzTduSMoBCoZvpqvqcSul38K5rdmbvcaK81
YlFyJyBE4CsYj15I45ch+olcgA9OJCgcr6htu4DvEQI6+2Y644l7IKJdigjEAn2rh9jyY1eNv6jt
Qjpvb7plhCEpXypq3xW1L+6B238a49qIwFvC6Khv6hlqYe2tII0tOOUVSJIVLf9SMVcCbAYVLwjJ
JB/loFaI5BGT01B1pz6bTxzja0Kcw1/dEhGiZfu2RebTkER44qEl8kQrFoqN2Psvx2ZsDNFaHsPP
lTiqniy48YRtLv5j+0Q0nYVaDdqftDf8DH50bRXMINjaIO7Bn4XFoq7p6Hrm1S9RXEKvst9kCg+C
DSbdmQc7b7lpSD+wYH510brj690x4d2nGcsjJ84xItBfCArC/5UsXYa+us5UJNSCkPZ/PShWcZBV
ielL4SVQnRuEs0r3ucTRvqcqHWbDtVobuETfnE1GVxOe1BLIxaotW4/tqr/yb62yn3cKwmfI7jq3
RoXBuTzX9BO5nWDELpFBp85/i2iwS10a0wdHijAdz3v8VvTb7wO4YICRoX6kuHi+0hlEbn0sa51q
9NIbkK7cEt0dqUcQdJyeDMte24SSjqBgqEHC14NmJPHLTNyiDvQQcHRFwvyUe/NPvLeS6Nq27VUt
4A+FqN/q8aLz4otBKlLjEBo5orekxnH6UicikZtTn07mHJN7NV20DUBCs6pc0bSqt6i07mOjPspq
U/Madh2onENtFp279ctssA7AxDE9Aeawzr/SzxXPRQU/Lj9y0pIB9H+QlXXDTfFYGUqLkX7VcvbF
i0YgNa6K4qQF+2WgljsqTJglVykYgzHr6n2zKo4vIidRuyvH3snjoIMMPM6wie7jdLN+2ues9661
p2e/iQW8kYxSH0dp2bLOVin+aowAE6pYQnJiam6r8uYCoT6BwkPCkokU0VqjSJvd3lh3qqo92il5
afv4tYocBnqebmlM1i1v1bf/FDBDN4pmdEhGbIYZmmwy49ePOh0CH3k4Cig1PjCd9Bpd88T0QoK4
m6uOSDbWRG4aqj8F8ti/CbdYGbTCnnYBPzVyzpYqQ0bbAWllGL5j+c1qybxMbP1r0HNmndtWGhf7
M8TThVcTpwH9x0LZKTAyk10LqUrHwSVjwZmzKyLWtb7n6GJG/QfPo18X7XEruLGPNoREzCOxNEpF
epdK18Uyp0JJn5cENvogL/Wxf13kF4wxsvSS+hqCs3G1ZUTr/XLJlt2sNfeNxFNC+ynJw4znp7Te
QjAVvwWadOIluiXFwbhSKXYEeumJTzIBMxIvZEQg5Y7+NSfzQaGrRi1am7EvMRhkCO+PCslOWNUK
thgoJnctWqUWNV7IB7cqhgep9VBgpg8xTpvmiB6CGZAzxo/Igh7JKxexroDipELgNg4rfPj4oWRU
xTHWiwZ+ZNVdVV26fki//JyscOwQFaN4LH/N4iZyyvT1zIHA0GGGyAmSZjCDGrHiYqyXEh2gTLiG
6k3HRcXDcY/a8QRzwIEmxwHNOxEN5+S7peyp5KNU5MczfGZnAD9ZSibzpmDN94bOcFt2JxBAg+XS
gApoRcbmxMeqcq1Te+hcycWJybNAJ16Qh6jEojtSu+UfAir+kB4eb92+b6w9D0OP8rBnKbBNO/Gj
juVDFtanfmcCnKxTYN4Z3QdlH3qd/Bn16xlzXgwjOUmftWo+5Gp56P9cXX7hs1KyL1H+xL2Zb6h5
WduDgdcoYK+YyxEgF/9WQhRIXjT1BbWFU8nxWcLCCuOJ6HImEJPBqAo408g3KP1Gbyn//f9Pdkga
nxawozrraERV8DGVjAGfsdnL2einF0N+q1tKGvofwENTEr1qv0p/lJUtkjg9EkdvtLsW9uLCmoFJ
eFGSX0opmiBIaMrjQpmaqgA/Jn+2/gr0NnV3HZCRjLDEWsEzBuRguO/YYhNAKW62no+s+Sm48Eo0
5NhiGU1KT+CDmmn4uKBPwzEzAScU4ok7AveEUt2R4rpLCCRzsVuruIQaznZoOLzBSn8yGPHPHzLU
LBA2TmkNwZhrQdTkZ3GhQ41e1Sx6lQA1akRgNRKs9+VpKMDGWPXzkkW445fR4e9Z6REER5b/Jlpf
1g5/6hKweIKQDDIajYxgWGTNbFuu8xRJ7A756kneJj8106tT3rWBgAKYZRshfmzYHQ04Vm1RdyHB
3BTEbOrK25L0yJqBZZbXvIbCT1WIw7c1r9VymKyRU+pUq5hsC68FolUzJKhwrhahuF+OKa5WVSb3
A0EgXzfnTDQiKO12JrpgyLtw+FBal5htK7uT2G0949DwV5ZfuCw5qsSfbPkdGMP9qdMboIF2/UhW
rKfgU2dgrb+Ig5AxEUd3bUftkb8aq0ZS13BeUxzxVMHISUqJUDjG8XyOM1lnQssLHOGcRD2MsYGI
BiQxnVLfF2O4Rj/ENw1S68jdsCdCk0GApdxMiqoo5YWioorBQFH6MzPFQp4w7UTfioYK36M6Mo/F
ZNHuxYyjV/6zbA8z5KJDlDnxtFtVxckzMg7Y4p3jnShnLugXu1yzyzyBdt0hocolcZ+EdwjSskPk
Js/SrZtiv0EHL5tQo35nDqNENK4rAXMlk24Rasylm0CivsnLhdbP10NCznLtzlIoFEu0Xr7Gy1Jx
GEos4ruVaPpSexG64L3CQYY5LDL9xXyd2E2EbED1Z/SSmWzoUuga1WKb/z9B3xLlTa/lZ84gtWW5
lTByF4SXcqm8CMpvE7udpJxi8YDI0sJrkE9e+t2L55Fp9mJwwTm4iu18eh1k2CMaO1WGhMobQ3od
dzGiwekkMEpFEN0JV4F3Ite1vQqHLhESZNZ/Mu7ZPHoX6jdK0FMVuwZlJnLtE6fCXqv/wG5Gw4sq
zVhOEqByWKinIg2PEPKNUzopthUau0Z1FJyeQstHhdy2Ga7S9G3FypvWG6/VNAHVLE6dT5ySLcdu
P8DFzoZH8zITN1sM4Eun+KVlnEEsoTt1qw87mY3+6IsrwudLSNU24WPmirJFEf3ux9TwGPpaS9we
qIaF4EB+G6cDWzLNynEyvUn+RxQhA2qvn9xNbGtd+WQ57lp3Jeldc8KxDZQ65EpBl+Dwsj8lWAzt
G1atunHEfrInBLnykdRrO1H/lsIu6nxAxYBcFSS12csGcW01aAb2RIlVtOg76Q1azdf+jSrZ0fwi
4d5JOHbFs8ZWZhHfWOGI5vgK/PS1Xx3lXw8vOoUJBQFLVJszsMpgivDakdinXw08f+aWQueqT9JV
1pTAi/I2opCPiWvBkYak28C/qADoy8FErKhGOLIIQSmB8WFrZQIlZ5SXlMkDWCcNleG/d5BV6YzM
u0920DAqkjRP+PIDUXrWRXmsD/r0YeJ6kfVXkZxWeWoudY2RADNlJu91yJWK+IkuLcEs2LkdEKF3
pSJT+ArqjFqUTj17SmzDPiOwLXAZRS3ew4jlC9+Lf6Az7GZ6MdF6DNZDo7amj5lOstYea07QJsIz
gBJqxZgIJ4BQsw+d5mxBORbGzsRZIeX7oWcwKx5jiUQgJNmJsu5LNElpxrYTV3EaRAh06DUqgmkm
9q0qingJ93wMh0PHOt8MHEowmCJAPjQQ7XcX4c6qTozM6DQo7m/bJixiMjgj0dDWzq+RzHCpAcPI
6YppVVWtOlpMMego0yG0Y4FNNJ9mI7MeYeDm4cgyapM1OvRulSYON5kJVVX0eNj3M5VbXfwNcVhW
HXHhXOpD6qE+9YBCKUbnDPLf1HrGqEuQUMfc0aO1AmPaFYPgyqX+rhAotE2ro52kfygxTOnWPI9d
zt3C2CglHICVTSdq5NhrQV6IgZmOQaXEiHYutc5ntO4UpWJbPwFV6Hwo6QJNaAU8mNUspzPhQ5Fp
uebmF2Qg0s/5QW2hVMaDN/Wc+lmBYw1AGcX60u0aVu9jCNIP4M7I0kuLavSLuDbskfVapJE0zO2j
cKYVDFO7mq0SS0ohA+Ax4H1XnG3oeKqXbWVWHTL08Up3Y/2AEvY5K5wQynrTkPqrlRz0nDsUQH10
JKf2Zkj9Q8EgNUufsDxAAv/pl+VQ0WqORCwsINtq81zov6aA32dm/IgcWanRtmDWU9YimMUiqKQ4
qBLjZC7o10pPRHulGsrREL+EIQ0GyGlGc2ZEF2REUGAJMzbplOlGCLInOQZigMw1QaeJqET6TTF7
mibQHJn8xAQ1Qv/z35LpazyZi+XnzyReDlgqSMf242bdEyHQg1qL1pwMERRjyVGXRF4/Muxkv2Fl
Ry7GhKrUyLq9yKR1rszdxHhDIGtqQIo4yO8rWzckVZD2/1mJ7kCMZuDOKmPA6DjqOajz2Qaqs9NT
nm/GLwx/pPYk8SUb/6/IiDHZFgzB7xDFR6U/RDppOyzZTf2+zXSlOUaoejBFnLnEDDJCkuTLnD8w
SgwsK37CdD1UhnQoCU1JRyZTJbXCaXPHu9vwMmXA1I+il8Wb2FlErOwkvbSPsKEoa+2ZJlrVc2U+
ifTd49lWmOQVHFLZj8R6PmHiNscdser8qb5Waiigsc4zUSsak70+CARetAWEKSFi8v9oOq/dyLVs
2f6QCNCb10yaJJPppJSrF6JKtYvee379HWzcg4b6YW90lyrN4lwxI0ZQrBmZb1XIiV0mTrMWz6m5
L31xSaLkkswc8pUYDpszWxj1be6ldtGPz6G2ju1UEt1uDwK1uxZv7gzaYuWz4decDy/V1CdxFFWW
zwXT1b3GejfKsNvoHebfCnOeapnOfDhXpseiTUR0TdMfjIpMsbDSwA3kXBbpLW8nohlIh/hEUCUB
lt4EhaQF1SaFis31puUSwRSH52QMZ5PpqxXdaKvdQQvUXoVa2/t0P5Oxlvz2Z5oVf5KE84b5chi3
Q4Q6rEWH/jsVoJuD1ppJwhSYyOhd+CJg1fRsWKnywhkjZZRUAQ/SkQkP+WTdMKD0hfGeXlN1fcp7
ece79BU3/ZmyDQ3EWU6fW8e7Y4BOiQFlTaYAkwjfsWFzJV2V9WmWylNc1LeUJ9n8RKtNiXP1Shiz
ke/r/GP7QtcElGJ4qSpwhKSn7Dl2w/cSl98C62v4/70vEfRTI8X7hXfrKfOoPan/hGz+0P/11Mkk
eBEgngw6KE6IbRb4JeZTmgYhp2/Qt5uKnG+fnyU32f53xc9fR1zDazCiCCzl4BUBd9D4WLrHbEM7
P5iLfmDDTcJX8skh3oh3eOqWHmAyPKCIy5V8F+r5kbYBUoBHpiDpWOgClmjwrDfFVTxBRkpbv3jE
TR6muRR2F/Fg5bpNkW7M805RRUhsdPiwiRPPxa+8x4kurZfGy7CyYORVtIvSkFNOhUt8i28RdnIL
DMOURoC43nfqF7/vVmouDnENc8rKyDmsvgKaGmaUkdsbEMwJsaHEpsSgfyIT7ZklTIJjWs+ONraO
RiahieyMpySE47bcq8pY5eBWXpgsZD6Y2JbiCcVlA4DE+ncjhknexxpcFfetLC+2uLsQx7pNzDwL
2BVqIhf197njs5ECgV1hrGBAlKT3JTp24JHUO/a7uXYNcpwLVCn6Tu/DSeFRAzjOE1PNzS0Ms9ox
kRwLKAnICap4guq06K1HLos9IBxIfo0Se0OreAteVSxaZL2cPqod3aG/IKP/4SD9HYkXKzrVQwRi
FRec3vA3kYCS8bK0A7422kAUKLFY1mexucAJd6T2PaumoGBvlOl3w2BPqvyWcTvyXEUWXWfJHxUW
aUvY6bJNZSevQGR0WUCDXY5OmaFTesVnKrlFT1nTaaIHISMQfdCuq2zcy6G4xXl3iUY94Kry6aWc
WV5CYF2MRnYmsUdAjRTYwsxjBfAmp4tlDQ9DsjyTTRQ0dhPVO1e8ETGJI4DWJZkaOPy8GF0xURos
DuujPtKUqtevNQEKFW5A0976f8qsv/WZ8ixbhvBH8qw/UsKBXCtd87GJqks0WiX/QRWsv+S4AKDe
bh9CunzE9iNRxFMVLScue4ZRvQ/Z8IwQ91NCBVpmPv6ajgGGxHTMq5Qsfo+9e1jF08LrYYVN/I+c
xLHy6h7gasuX+4DPtWrfyzJ55xr5kvRyLhZLvPlqCrqb5VPFTACgzlJsS6Htaxp/gFazW2GdCgx0
6I5tnN1ALoHqnjsquXFLmjs80jjr42TXme4ACnCZjF7WrE/0oSkt30ih62kD7TqC99+Q0GoCvDN7
zHR2s2EzjCGc56CUPymS8yjaOa73xMx8puZ8lxMuMsErEWroStK7s95TihmKpxpIADoVlPYawttg
mQ4Bzo5DrOYQEznETKRCNgl8rmQRyl2r4vdKznnX4iNxYsnJor+lQj8eyBWTBE42U5YAc8WsfOq/
Ls6KCiSnCdkZXC1fL5WiiIquippfnDvL1u0ZpD3lfCI+dsmjkLBRcAWonc9+oZ/BjtRB9jkwSvcZ
T/iFKmPchnDatyuvsLdXvBrAV2xq9MjPn0YYD5iYdE7n8sDVNWzWhDlsc0UFZSuJDsvwXpxZb4vk
5ODv2ft7VJWdPQS7w5dVoMNeuDyRW4QIgc8CwBdIOYc/xEzAGvHIo62pP0Zg0WLYfFDcZQLrVn8e
ocXMIFrjlkkXbZX+war01zv1whpLl5U0gNGN9Ibc4sIKoyQU2bkYR/Fbx5yhXbfsQToS1B9EdU/D
Sci5gaufWiImRIYu2vwKZuGjfs+y9KkrB4SERNfu5YJmwZ2seZUq0u+EKNLqjxHxoEA5jY45SVK9
QF6g5GQxPYnesIIfWrJz3q4EbDoWCQkj4kp8KUVApj95vOmC5kfr6szZh54trMpqf4QHtmrU4BAf
IMdJTR2yJ8/Zj1pGFEQq1MfILXAmLMA/LIVbD5hJiVubs3VYbQPaI7yWxW01gs3GET2dqWQ9JPgj
5f39Tq6aHppUVuuzxWBRk6VIwxY3D4HQCAcan0MCEk4yFSE7wwbtndojBr3F+ku1L3qLraQfrSaG
hknsR+FKin2bOBCEREiPwUzalO9XbFtImSn3m2jCxqFqgViq/g7KUCe8AvRNSI7KMW+ZH+NGV3Rk
uRLFlNEGCFh2xnxwUmw9HQ3mI79PJALxCdM/KTYYDL5m8iyAq5IVyQFxzU4DpDGngHQ+yozXlOLa
GS2zRtjwemwzhVKaw2qAp7yTLj8b81KFe3ADXjdV3PH43YEGpQhwbNfw+Si2rp517AIlKA/sdLu6
yHWx454CiggccdJ2nOblBa6tFt+wAGSQ8jk/PwrtNaJ2dJvZEMSjR9hBn37p7/3wr7baUzPQxpPS
4Dk+t/47rhRnZXIv8ARlbOzKfznWvm13vxfxuaGXU8TgwxYMzHrIF/48IXvi1xFa/C0x6L5Ov9IR
NXNtzljY669sKCVTsIWnoIJQ5qMdGd+KBTDoiWgQ5ImrsJ9Vr70kOUPaOynfnJL78YInewSwONep
LQNohkcEqCMhDYRBy8AVXlMxEGJLtjrHnBJYgu2tCLGzu8p6nRraUNyhMoFk1SFfIRlHk4RJD4GS
PQc2R0uUqePF0LfpND3JB9UbfhJi/jajsAMr2q6N03L8BKOwFgwZ5knx1Njuv2AjIEgQiCayjxdJ
4D2mOmcgXp+qua/GTtyItEiVYfQ2yx8wIeQpCaWAyMRaLSjMpI3Rwvc9PtLkvSkPK2ycMg1NosU1
hEou/OOCOWZEjZROZYutcaUslE9uB2DxYhV2nRsPDQOH9KChZAB6yjiw97qyVCAjuuhoPedhXyJw
XxgklLUIgQyEa0LOnJrfXxVWto3faLY3dpiYg7iZA3Dh2ZtOjmygV0HgSuhPVThowVMwj4RRlfFH
O3t8vps5g3ZFme0mdmGVlRABz2DomCfB9LNOwTrzI7eRBxErvkTzm5x68uhTUKsAiexlQsV2Lewi
wtZO+3q5hy5T7iBrpF+A9iVkFKFRwhlX5eKayAabdhgU37iCx87jPWDFfAQmsdw8dA1v5LYFTW2g
rUn4nYkQg+lZ5d3ms7NwzAgdRCigSetKyHgI84jvh0ipxO+XrN5yc9UkArWs6UUQabZOP2tZv+s1
cjtfFoNmnvqBT+c/8JV+lASqlfqSMfky4khJcWP3IPw5t+m9N9ebyJGFQtzJVKZg22um/+3uRySI
NO2g4vIIifSj0bGJQwkbm9tLn1Zqlo6V4SdctrVNukgGf8czDAKGPaE2bNhJrsxEA87bmJ0BHUyR
e1dCnbrEmXwy8f1wPxkr8RKLKTdl6HIKpnYW6stia1Xk0oLlmkZPMQ0o79GGklLE3C1arkRIQwL2
yxMm3hW5faKrARogeOO/DbTml4Gcr5Ir+K/myqYYxrVcqhZo72s0XGEDjbwqBsnDmq8fBDEu2FQK
eB26+F0eWjCf8z3pW3unukYXcgYAHnrYfuM+dsP2aDxNJ4t+i8G17Z0Tp2aiqFZ4V0S6a+XFTVbm
nlOF+be1+aRBCVmP2IdLwZ2Ired+t+g+qwJqDv6Y4EHUhQZF1k1ju4b7bhyWxbIdDA8vtJEcEU5R
j6HvOBy0vgBDpuEDm+X2i1oKWpJsMnoaV1GRKdQc+1NHVtXK2fO0n7OqEbw4rIl8pATwGs9EN3Fa
oePMXh/1Hj3Aai69ZtovBfc9K5B7bTiRUYd3uLuU/eG41Okb3lWz7XoYNk4R8QOd7KCENCakrLxm
KvQUCMkTkOGNZ1DDyzvLBPu3YGnxI3CvsWuxPGqnPz0A5dLB/9A4vTbaZr3ZSq8/U3V+Y9NYUKVs
YVSkdMKGcPhHZbCNOCYmGuSYQtilnNWrck88ZC4SlHtkdMDTCONqf5IyWXQ8TFtmCoPOsY4pHlwG
6UGgAD3LL0pq/cT04o9oSs+Jpp+X9YozJFu8nmNlfKsxONWZ5aoDhgFD9Ay+4ulWnyZafFrr0e9H
SX/uGWSu6b3JtLvM00UIYkUMhKgJCgsnsxPhY3FeYlFJ26Lgg6eMmyfI6tWAT5HDcWdt/Ii6zk8n
khtN0BNyLdjk5CPgUviZrTNgF2Kf58hafRbgyBThR77Tcoh31rdqFQKBH23cm5fDjIKQkhv0S2KI
m9CZiu6LvPkwe0Mr1ndGCmRljpH6lLaMTbiPKCUXsj0eRIIN1pAkectqR0yP0rWRYfmsvbvBU5hb
oD2rpybvXfm3ykz+UJGKOqyB9NeZKssstfWynzYQ409lzP31ouPDVqrQrICxdvXVwN2Kaa96E7O/
IFEj+UqRbLZa5zq3O4E8kApC8VpVh3wvJF31a77o1zj9u26BMY5eQz+VdgY6NZd2eySm5VDmhsO5
CdOe0DdNokL+1CoyA+ftPM2QDSknwcOBfJn0ya2Pb/1rm38OewCndhnKWHKlqGkyw4/ADo4d0LIR
ynkm6XWA6QgtC/WjIf2J7zaKCxT7q9UDrqYBCxbeCN4QAoxyUHBxdsNz2/RnserPFfBqyZuISZWg
uF31dJQZQdYopEF0G12KWNphnCLc/I3bl0TIlvR1G+NXxn3cVyJh2BXWziGN8USqHRfzczeKRzw5
Rs8LNBuBvM7QeZ1BzK+FmL2nYnQDnK6uWFvK/NC9Vl1xiqXPbkAZ0yxqB2bXUAtv1aHVJS1bAW+e
Ru+lU8YqUuINzqHpbsrNEGvOILdmR3/Nazg420bwhEn5J4cFUm1UjL3rRfwlo2twG19yajqhO/ag
kzcWSfFwGSts1l4l/V4Fn7sS4BYDvfKdBjlUPkBgAs846gp6TFq7DepdEsQ3dGvjymIw4U4p0Mrp
qPggmqYH9+tUWRq0ah8sG3p5mpxjNjJfBNkb2fmq+i9SA8c1krBaJqFGLaUmjHTOw+T9lRh0AUmh
zpAqNrY1oomTVTYpx805r4XiXRXGj4jbdFFt1wH+rDzgQJgDU+ejJvwjNeAkMyE+uM4A7g3yIWr1
YUpEpDI9wDoOZAdyn/I+1LH9kuXNqo8rbb6KKp81LmdnI3tSizUfdMzEEiJLpd7Mrjv3oxF49GwJ
/zGr5Fr/ulrTo6h8K1mu2iu3rXzBVvyrRXMV9MdAY1D+uqrbPZ6c/Lh+N+dm1G+p56U8CBeTRBob
tWTAMC2hleAGVZTqw9Kqd7l9U1LrIn0Xc3FrS+NStRjpk86R1PxcnuXrEJ3w86rVgn2VwFke+Zd9
VbZf8gwu9TqclNbyZR38xwEP2KAfX9JBbIcqzVMCJplD6BJganEaYsOb6EIT7hnL7yRrjymnrRBH
dLLGZBAO+EG2PDwMOHAbXH+YeINm7HEPKncmp3IyzgKF3OlRp2bzeDBQAA/FeeRZogtOseWBD+A/
wu9SX8bCOukkDvdASNeW1CJOXgqjL8E/wcOElySyBpaBh3GMnAmxKUdsUllMrx5ODDrj2dLjRv4e
jxAObIPH0hJFzqK85kt10gr8qwM1PatbM1gCzp7ztzWYvjI1DxdIW/F6Hf+tgbzBRKO3MKeLuWK7
EQnzm1hLb/NJIId3jiuexcJyim/JQ5aOSTBTejOtQR3LXt30cD5qW6n0sF3/aniGcevbljnhcbO5
jONuq1Spi9c0Diq6aEZOETUysaxllD0wDBI2rb1INA/LvByimJ7QZfTdylZlJp06uYB9zYlZaRve
F+ql9go6jTzJEmJOAiSYMrTm1EqXFzzNjY7oDp1Cppx7mdm4gHCge9K6Jt1bznAwyaSWnJwRfrgZ
MfYMUiqV1p89b5p+6PN8lmp02Dy8ut3gmZEr77LdrB2NWDs1YwK6JqQsPZRGyqwNA6HXCg/an4ow
nGIC2NeuUMyCFLkG+RTFpsV9uC+hyJBwAqrcCHKZBqy8uM96/NgjAzHIO326XAhxXUqVGKqRwclc
vS6Or8VILwePPXY3JPrl+Wnp+puq6q+tSAtKvjgSCtAAlWk4STniB5Rns8OMwYuaIZgA6uvA4JVR
cx4tqA1mcx7S4izJFHRdepGlaXtvRPXG9KIon/q4OBr0jYpcCKaBwzrwcfjEh3Xr5vja0GZ40Beq
RlZ7Qy6dkJeiMSgMqJXjo8RB29/LWbnEPQ2nMLJPlBawcJ+haDFn5J7K6lSoBrdi5apB5e9MIqto
RcoGr6GxJ6xJ4kPHTAbElR2KEhdBJ+CMABf+/+fz3cIRm67VRwxM/Iqydh9V4Xp+NLHicdqj58/2
cFTwM1TicowzjEfEw/d6YX15M2IWe4n4BhSMJUE9evUw+1d8VioXRpa6zbvO7ltm993zmOjzd9Gq
ns1cvUlm8TpotSdArE/YGw0sfEnkruJegbIv7dkE50f9R9BF7iWsZobNF4gudr/NeYZoDoesSP1K
/Z41LsnpfNrq4qTwrJpaOLPn7lVMBlJFYPgWQI88l4JINSAH5Q4VjihSDAKl28BCY+c0zhIgECyP
mHtl8r4K7X4md9oCBwVct2qvED/0UfLRz+mnZiifGZfnF13N1STexHSPMEn19ERYeyOk1VDIkfLU
Osa96G4s8pSqcHFak+TiZtliksrxslaTM2uJgwa6lKekYjuDpyNH2YtwVBiws5dm9/FcR5MlGhdU
GTiwT9677JGXaXIBUgsQ75Qp8olM8DGT8Go0JBHpbaXKnq4iqkolCyCjgjtkkWMvlo9tv5vbOiyV
s7c/zfbq1v6b4B+YkdNo3nBAT8EL+qzQW5UV03gLVRu4Qv1steRtSvWHaXZ3VltLd2Y7zqh0TXeC
DM2PUqe71Z6Pw+NldYGqab75HAo6OVPJJvQcuzoCFwt09e8wxoxSEguA2Gt4pOgwurgioWpjp4OO
9XavGBTJNvbcdLgI89S2SLqPeLUNA3fiXUAcb2D0NeRkJknh7EA8FZvTEv/ZAHYI/XRMJQmKTnqK
zxuFEapb9ZM78mHoE0gVzC27OY31EYVZJm7n2RENdxZN8MxhRRapxkbaB92Pttu72aY0XzTwLbf1
UYryBWry7St6LylriD9KLosGXqX1aF6kHjrR/QtrJS69CLjwCAtsiARE/XcTz/UlGWEZh2vQ/lu+
jPlToPBV7OjxcgBhrNTO9N6ym86VY6ww/EErVJE+dNSE3lkDhQKGUidNU/4rTCuYJ7rtuvPDJIBs
kCu3t4UrXd2fTNTFXSfLIjp3dmiDZgN9QJ+gbfvCNwKQmfgARI7QINJKIRFC3Shrjuu7OgAAJc3O
dOb2/zL0eKubAcb11+53Ts9T1m4w65hUuzRo5uIwJYudnPA0RYRHx1tIM1/0lvFEiPHPlHuGt9+j
pjUWFP2rGtuTVAyn7Po9yKtXmIqXAGlZ+Nmzv8bunaGEKVl1PNaKBzJ7TUC46dAhlTIUxetLG20z
r1GLEaDkRums/1batTgsPYWfVR48jgSuObygZFYbgg/kUt35wwQuBZ+HC8DvCnBLA19Kgy8l0Jct
CTSRD8dGYr3yNl0m5j5RYGdxhplP9TqegKo4AzI6Y+8+T4VwXv8oQMN5tjeAKmv1dSo9eklkWCiM
fNCgo9N8/7812tprnNeIL3xaB77AERCBhjnuZZ0XSuQTAisZJMdVpOlEUY9a8onX1n6ZVksuLZUL
NQaaW61z5bLo9AAVDo9zJ/RVkCc4jRLGR1qlRnC/XKIH498f3BdW/r+/vAlbK90Du1+8icm2BDlX
S8VdcS2tH8XdYof7wQ7cbw/Nc1Gzq8yt0xgDM5pDgkrn6UktAf27MCJZ6/3pLKrFaINskpR0MHXN
QnHiOq78jKX2kL5oqDFNAqYKOZ4CnV77GJ2FxB8ob4XrPP+RauMh0WiDF0qov/HD3Iry+D9j1zve
5SmjR2EifE5SG1rBrtBTlJAOj/yqRHnY0r9l4DzQg3H/x7uKYcfxYmcziCby6nF702TVBg8qFtdO
BORpYgVVzIByFmdUWfS3GmRB9mcRkTCgw6kYsIlmYZt4MoetHmQJsA12A1jG8dLJgDQ7fKP11l4S
s74kr5yU15KJoQeooxR0kdc0Cw9QQ3kR1rTE8kcOf0ZAp5XhuJCD4ALlVYPuGdB8JBmr7Iw5TlzZ
d2KNqr+xk42L9Jnrr2acPTqt+YwU8WOpnBQGY7GxqInb4EVeKPGCVSb4ec184Rd8dvfRxGw/mk0D
2Sv71iF+ZUufQ6NJKRXt1BxGaI44LJE8QTD9wEcCgh5bDsMidPyHErRhU0oPPDuMm+3lZcqMOm0l
qCgmTInUXPzsaRGbYVH2L0dvHRBxFYTbqBrCVuN4LNDyjtGgANsrj3TFPWrmlswnVhp8ZQl86goX
IQCC9NpN4xVo0mX/n+OND5Hv9cfCVhKKUxJf6CyToc0LDI7ABDgcLI3wsw9SFvOfBzvCKQUW2gtf
5IWgCDWwKYc1JkhhxFfGSQkc7p/O38mEKVuP1qNupEd2rzCGKe1F0Aymr+xG/8hpMH/mFO74kAZA
T+w4h/S+hsBxlGNOTKVpNl9BpzUD1O7zRX9sX8LbUnXvuTQzQg0H7eer4LLDr46vnU1NuPVrGOci
DF0LWwUvg4Zt7CeLxdd1r342cfjccIoMmfhqPthN1wStDIiBjxWktjc6ZC9vbVPc8aLHnGARbq4I
KucKRTjDxv27/B2DkfmKHo01fXxlT8QtkDGSV1LO2G7De/yK8BJvQQVEdaFW3h17M1Dq7zJpHk2S
PbhA3q1qurOmWFUTMn55m9LuOvlT25y0gTQFu7VywT4HYW8y/lXJ7kHBa/Sm5qf+Q+4GGlPqkJIM
JzdFbAbGed2OqzMyHB1XGYwF28H8lX/9JeAs2d9E7J/o41Rwki6jCoEYQ5K9N1j9Nf6uE0IJMtTW
+tUy+AY/wzr4S+K0HyloizAn1rnyo1jv0QKVkxOcNlWWpokX7fgqQXMVN+LbJPjkQa9oVUf938Qt
Er13+4xSyiQp7DpehslEstROqbZyKOIagX8GbHB9a2Tg8XzbqvU11ojAqBlxgvMS/tKV753Vn8/E
BmnyXktY/5FnFSLzvdsai2/dmnDems+i0T/r30KfPXnBeWqjKFrISCOUG/sLCWTiL/0kSfbRqpUd
0Qg2AR4T+NEDOMhfxRPSiUyUriFx3LD6zieBogn83q6qseTL4iOLuAYm0RCwqz8rg3QuwRkKmhyO
BvT3pL7gT0VjzkMBXydJd34iAE7YkBqFjXF2kckAaYkREmyUy7C5ki8bMtDaJUisjRUF232p9Rey
/w1Qo/LkrF8a3RKuTFiKaQjAObZAfnPaxboPFnK5CNBkOzrtYFK3S+b9lRH9KsIj3ZEQ2NaxIeAK
/8g5tifxnetcfNfy/Tt9GAThLPTaeS8jwgp6zIw4AGikYx9mWRHIfBOtDFvLBwDaUK9AkEetb31Q
iO13QfkjxmyOuvrSczcDPL7IBSFXEDYY3+IVihdqamOKp1k3Tn2T+/DT8TCapJbiKmG41xXeILHH
6JTzAXlI/2VsAajjW9TSoW5CQNiNRLuiUoOQBN31A1HnGpeDFVPutogn62jiM0nchFb05izQBSMU
pkO913WpgpYahPQ4YPkjp1BW582z6ulsqmO4V71Lj89tL1k9VpHTs0qAJzdBDm6aH0tpwvVH3dHe
bKugx6S+dcFHclayLBQulWHeZw11v2fJV0MX5uBLtOa1x4PYXuA8cr3NLrVmhr1fFM1VUvRLQ2NR
D0dCNrpw9IM1nfG7n3T6QyudfiqGXsvs3IT+UKXfHIE7OOo67cS32Mq4ty5hE4BbqNAFwagmuUIG
KnFbRMEi6I3iKAvflI1g3Um83IY+yrNVv5pydVs6ShRO9BRFILH89VPUCFy0B7gFlEL95HZckkHH
IVPopq0hoyPpMGrgGB+s4poef0o2X9ARYAs4JY1pqi0aInGHLdx2dHRn3D5lziv+f3ZnLuoYgt6r
Mf43gyJsPvPNOCdNds4JmQ9i46u2GaKyUYUgTg/5WxCKywIfTJtDkXWYkhduh3GxQ6IGxaEtfVBi
yiXjzoLd5WU9j+RGCjzN2kB9pOoImgjqFpIM5xoUGwrNpBzKGE19AF1Q3e6LU4DUgcMzZuoDgQTm
kcn+0MAcMXoJJolFgULIonVHklFAYsMCEpGNvB9rpUugJSpyA3mbi+f7pwRvJB9bf0JVYtDfd5H/
c+yT5mWt+G8KOlkPyTPI9Xhd9txHMH6lfhJ1bBYHgS0zuPEXLjqDqMeq5U/aL1XY/LzDYnqms6Cy
iWrI3ynNohFOnBGOj3GCKn36ac4aT2MR4a1GUNpolEVLo7gn2vGLobdWDFCSfNl6HhzQ3NMS2gGH
sCUCsKPqspZpq4G7QF1ktspOCtQyCqZF8PvDFrI5hHFISrJSoCiYt+I4WMtpTDu8DpMdSe86Vp1K
WLydXjmxpqEACOy2rT2xRpDf1kXW8yyLGjYpKV/soIZyS95Glf2OX3ZSS3d8W9CMETCaPxGd2lKq
QKbJPAmeUoTA/5IqkQarXDB8Pbuyo0JJXP7SNlNCcJ2x2/GPtB3clETuCMQ1TnBtFL071WTDXpMJ
KQVT53xc5O2JZehtd2VRnCerGta1z7VesYEPgahei0R1Z2K9AznaCSJIRkggPjw7fD+ES58ph532
Kbfx10Ebp2d8eJ0J1JQXaSShp9rLhrfByL0K5o5mNF5lYubgTQRaMYG9I4BSWIQbZZmVC523deeN
yE2GaBsp4jTO8Kk+Yv1qiGyk0AFbp/LL33CYgoI+vkEkVQ2ygF8lBk8NskIk97rhYxyN+WKawivP
20XLPhVZ+pDH4sO4S5mnQ8XVWZ+ehFV5S12IVnQ+W7SzifLmsdMUcMwa+VU1o1v0R2/KRyXgQZFe
hwtlElihmhX+CXJUnnnK1vKqH8BHMFhSGD3d4sw8vkRr0s+m1ms+ORmqZUQ6ls5rWx1+kfxoRpjw
D/lf3jb3qPupDfNznzvAn5IBGX4kQfB6bTnEFlPLtZDpnxGwPESHl1EfeorkRJMBgwINgc9EebDY
ApEtbXss5Hx+FtLBQ0jJaL7co6G4rzFfxCi/jct8naXt0hL/tXS208lhEZQzafv5awbdWVmXf+Nn
s5o3K17w7wJahBGP7H7mbj8UHhk8DwHrP8isdPudlwryzvvfETCCAmmjaptbxmaEX2nlX9CLRNBd
KDD+UUsRpew++4uwkz0B1pkxZjkyv3XjdjRKGE27Wy4MNX+Yb5+LpnjAGDz6CvaAkYHOBvN7ZoQv
6mXJh5Yq33nMXZi1BaOfvib3+CSyJ+Msslkf/Y5L5bI6wiEZ+mfxF/v9LU7UK/1+fsUmcAL9BskL
on+htOd2+6W3GtWjE+Ns9iCZq4kf5r/xtxyt7GHWYxkD/2rjR7ZJr+iJOX4eCiW9reGO+AYKTMcU
3m4YkJyMuWkU3E6ntoqL3GxXJpFKsXIqXbnyTl03yLFl40qgrYQ6PUHp2ngqwg0MmSW0hrIQcg2F
4FsPCkf/8t8dYc6SMKe+kcAbvl4S0IyNVkb0MZOTij6I1DgF4TBh9muKkN/EBAClTseUbngv0QYl
oYiQEbWNGwYzx+KVQ+c3hKbM34a7WBQ9J7sn6h63OVBIyg9b/UjnHevRRhm4wioDbtTmYLYUfdIF
rHMn2RSdONot6XUQnL9UyzrC1DrqnYM95mU0KpEqLRnfGKXICGJGnr/FuacozUUHILOVPCXdFfB4
G/MERWilT5dASLmetwX0oPzBSsEDtjHRn6FYbAomcCYHBKNpJgVX4ckvHbIGpxZqbMueEQfTHjoU
WrD6U0BuuTK43F772k74GIoRME3swgBfEt6345oS291+VYwOGj9p8z3WTKW4+ZvtV0szdvq/LKNL
LffJ5Kc1u9O0cF0Dbu+qU+JOXBHmeDxT675ankE8asA62cze9WWU+nWSViJbtLQSSgVVemkvbMOe
MM6OS3mh1u0MK7mU+JVhKBqSRhd94lAKd5VMpC6u4zqVZS+bVokAxPHelSO7EOMaMQOZAU1qhEwO
UyjEk6ewGGyW1Ntk1YnlmkUf5rmW9rs8AJbzf2OQ2IkHBTfFiLqmPBRzdl5UPd6IyumJ34Ghry6q
rDm/Ll3Zf5rB6iiT8TC65wJrbwkTwvNLqt7E3+1BqUp2hpWLkOvqNbs3z/oy04ULSsu4a1qKv37U
aPbak7fNFWbrmq7YMzvBGcURiuGllLdgI8/UlzgyDVD43WWOUL6hJ6cij+inoNy1p3zt1LvO2gnD
/8Oi45JzeGXPm3E3U+z5JrFHz8Dhj28Z/WgjB4Bgd1yQFIqy6sFbLiti8IIYnNEgJDHQqQx0y/Ar
meOdznrR3yynIP1hrLberJe57EP2+hbwQ3Xf9DWFX8HBwdidmO6hdyMCmzMqeR8z3RBpWXX/UzHW
IKowXajuSzuv0zTPUC2VaXC6m6jE3mR1nqiLXu/lgfFHpubvP7UT7QGlYr+dH3KDhOlY3uWZnqZD
PjMp/xqz8ibslrJmeq3cbuV2dFNYUpduAQQfO/XKGr/P7XmSUZgZ/4f9EhGWRvm6Hojod9zi/h9h
57EjO5om2Vcp1DqJoRaN6Vm4k07lOjzkhrhxBbXWfPo53r2qbKAahbuoFJERHuQv7DM7troZ6z7R
9w57mQinoSOEo2GZYPhGaet6W5rKzrPswCgwvkxTFxYn2EINqdkBYtpMMyhNUw/Muid5XY8tD5ZJ
/TFpkVFnVgxLOVt1+5NfOZeivzZU+LmNdIHA2VcvdScYCqc80FT1DD/gEi/sFYXfcgkp5YgzIXJL
OJ7RSHrBkZ3BbJgTRhy0N+xKyNlt7QjEihZ+e5kBbGQ/wc7nI12G/pACLDQ147BhCQYFRFhB4wcG
PeZuO4prBPTfxPOLi6X6nS2oehh9RV8j6FQRYco2ONtSqezGZ+2JeMsLeHN9MIlK0Gh68BWfF316
VSL11dRDxfT7hfE/IY2F8iUSFw0k7Ykx8sAYWcwmH2pPAzLX7GiR2g7dZp4iiWEutIdV6AE5acHi
y46Y4h4RwC8U9MxgL2uLM65RBEsM0euUOuDfoVckWPMK3jNb+ejU3/1z+ZYGlhRebAsmP7pA9MRf
EXIA38Vq+UojdTu0F2sCYpucYMbmCaP01xzwGgzJqqRI5SemZT1ofxg1ugeHqUhfsf72VMaDO2yQ
ADflgMphUxNEQ3LSBiPNFmVjeLOSehHz0yHDtpQlfMzBJEz+7MapGeqtfpyEmXNweX62tVMFhHVP
5XH8UrTIF97hFOcTfhBLdhe/LRc7nzFZS7vNRK5BO7J+2lKDs5iDXeMPx+Gopto1Xn4sLdq6iZW9
x0zEJDa1jGNqMybqpXty65b4jv/nRU/ZQuxSGd+aiB6xiqtHJDF+ml8gSNk1JABOp3sxYmMgS7WE
GqGiPCHKNl0zXNBF8gdQnkbUosEILb4nuL4iSkzKh46bZSylF+OzTXjJ3ys3G/NTXG+HBs6jQD5t
rPwGDrgMRneU/KblbVK/6AKQemoNwTT4YrRLo86JFa53Gg65arZl6G14qziISExbOqqlZP3QgpgQ
MEgNDc9r23nDq4ivuKAtr9Bsj+SyyAvzUl9kWfWnAsJtvwbS2rKSnFrYtqnQhG0xhBU4Qa3witlP
BUr5jjMUaL8a7Rm9ZS/Se6EL1AWd4hE302cSTNoYrj3ZaN8cay+b/diQnBbTt45Jh0pOUC3ldEhj
9RCx9R6EaDxJRKs4IUtt/8qcrY5yZ5AyW78nJz0/LdhFNkdDGN7PRy2ZPdT8ce4CDUWdAT6izR8B
2l027Fv+V2y/HuMJd8yN2eG9OJgJUS1T+KBO9pMj2cew/uwrjTJpfPSV+N42/Vu1mI8uTHvLQTty
DKxHET18TbYvDN0uiThbQmXPlI0uN6oJGG8AelosOmdb3X1/z+nHHjsqv7g0HpdA6o8dVgzIAh01
BEN/tO7CuTPFI4D+I1uKrFcnE4phBdZ/CC1nbfTzknJ+x0oymeNFs8Kx+SKK700acXo61K0nIJl7
PmVC6bYXYUe7u1jk18IVe2n1U848aFKLUK8ugilerai/mUwDPrGWQC1IfdYVgEL5cSaRMLAZwONi
78AW0pLgNbWfxWSC9iI0hCutI6Ff449vbsnd5EdKTuTkuCfNDeN5Xm2FQ8em1C7CB42EW9MDutcP
2jwfiCRS6NSoOnmviouicqgyxFfxTZPAfuqxOzPWwNEozU7WaESMsTOz1TR7oLSlBueF1QwzGSZY
gPFOq1fccagxUxlM1NfygpV9ZCPPnbYTKBCgZIHALbPJjKC59uxY9qyOQd7u2C/ZqWn7E247hrqJ
6EUmtjcr97fta2AvEbPUH1Exe1TMfMAmfTQCMxdQc3v/Ly3StUbZOKfIVLdPbTB1kS9nu3J9shmP
rWqd8NefthoEhYekYNEsZMhwhMhryS/L9im+xIykMkZSAx5HrMSj//5XuWWpheRkeXje9ljwLzUR
JdipW7fYfTIFdeYKuHhHnkDdfyJ1wUft3V6nZ/yXdo9z89aFifnA+D936s4v95jD8uT3OJMebkZX
mN+0BG015ulajUAzZJSMIeiBqFL0MHwP7xVdcg23KI0JspnKdoMpUPGa7ds4g3/Orem6ct5dYddZ
pt3vMxBfBZZzE7FQtDWRt7OfCPo0u+EQggWnpcDpK9CSJR+D/mXKk6dTj7rQAC9hg82sydYuRG/X
GEbZPgN5M8rNfznGRGYA28hWEpPcyr8KJizltpeiIUyR/LT6Q0/Ud5Llb6WFy8miQYTvfIIpSwpp
liiqjtq9Dkdv4xOXVbcHZrn03AEJxja7Ym8bOTm0uAmyVywG1GMFpSXve/h7uUYqiJhA96WM5BoJ
NK3guKDp4cIUONpE3iSKni1QlgCBY0qoX1PYG7FWbezcyzPyaOdd9qiL/hGtpDoi+KyGLWcMMhxq
OpinAAqclBuDE1wqQsDOEqRjGghBdW+Fed8zC1WLMRTtcyxnjzKt7/rCdd1Sa4xRY8NHSPKsHswb
XT9YqqwnuRkHolXbXVq+V0n7poF4MLerIcoXbE71wM8hK7uW3OuYrEGlflmkWQjN7fqU9hsTG3fi
JNKritaTKRfwZy4BQa2/pjqkRkO1cz4Eij6lngPAZFdJH9YGgcP6avLg6R44z3dXcTUCWgdhPa0x
VdA0PgjDRb0swLPGH9O03qqDEVoomnX9HRkagaf/PjspGUR2qad0bfP6jEErO7gC5GsdqeFZI+JZ
OwpRvYxm9GlrAzmjzKCpwzSmJoD9RuTYGI+XMUbbQgKi/6iGqahx79qsOzcfmzyRXY3E/pLdRg4m
L0EZYCc8QYjqUjfuMkj9OLHjw0pjMqArcY4OA76OSiJpJlbesyd3QYWcGtMr30gTe5ue0/69EjiQ
9h0GG83wJH1wECtpSMGt/roQCgvi9w6LKQz8gVJc+QsyhvjolDviiJMlomPQlkZ5jc51ezrAObLV
W7jFLFAbmFgJGwmjm6XFnUISAK/aHmjBvmq64OPpzur8mjx7KhGaAfXApV3B7FswE6teGGvFbHsS
/0oLJqMXw1r0O/2nAYklI4RJixAn4aS4mUlyK1NeRdAtlhvVLNecxEZOYhIzcNFgZkhdpPnR0VKd
t3eV4qdZ4vHYCcN0sPIfJAXdKeFM8jFmQpCo1VF8XSmpWA1GI/yJU2+0jiYdRS2kF+6AdTIfJROI
MpW/svQKyYkZ0Suf4Rqv4bxidhIpz1Snw8Q3V6Nl6F95TWczbBE1MOF+c2jCI7dTBvOcxwRC4z/T
SkIqFX2TEA5LQBkRPo+6mwH+Vxeu8tDsN1wwALJykkIaxbQ1PByTi+21+la0YEPiFMmW1BFmAAWs
QYKY82TkDSA29qn1x6JJ4tPoAH/cUghogX4dhNSzBtVd269qIVuoNQR6wC6pu98mPX9+h6PFrF4B
p6eldpg8fK0mmQdAwQzyotlOcUbM/FGfzoiydFt9tzDSE+UpnBUBxyGFIirXC6LLXPw7y8Vu+RXL
xWkVzLDHbGnVbWiEir2Iv8i8HQpqt1pqt6IyvUwATjmf4SwOStKqmvTN6c0hlpWv8d3U6nsmOxH1
AwmXt1yAxMVbGK3iTiQSz8ccVTEPb+lkqXgrDe06NPEVB7+ef9SDfpj5K3mP8Wx1ZOiiPSZLpTUv
+tac4285Ij3EEEZuD9tlhFIFenX5mQ/PsyYRxSXMidlO2cYcwOIak4e9qZMpIItDoDkhbEP8o+zP
vclARvplpd/5UoSFpR7N+qdEMUdDD+VIVzjZikm3AorvQ6OIQoOFdzUfDfFU/BUjFs8FCcAgvHXN
iu/t6TSg9MY6Ys85WBD/FWly5xQN16TKYvIqXXyaemwMkwVQ9zFSvaGtiO9pnFCB2Sz81AOn/7X6
ELv+ozCPeUcJbYnnubqLMJv7Og5z+dVkZvX8WaeaAJaJpJ3DCtu+MQSphQxMLyCwwhVZ+EmEm6Z3
0viwJ+Tyo88xPiDkpqZdZb9mbo2QcvkHx6uUmtd4I4LbDQy0o6Dij1gYLnxo4vWBkEKXTVm4UMSa
3B1m5SX5Spb+FQzrK4SW16dH67oqBchlYsQOxEu7hYC4oVWLvlCWXITjPdy7kWa7F+k3tcE5KIHh
K4qxWcjTGW6r3fAnHdorvv6pV1wvP2g9UzJ6UY1iO/cEIBoZ2ikO3fkPJoNd9F1vrOBKHuRjKEgu
mYapJUa+F2Ych7JTgijQHuKaOSaGcB13RorQyTBUIBWo6xA/KE/UQQy/GiBCTJZvuo25OLZJFPSW
HjQihyHBTiIh1JMfGTgTKjHA+Fm1GRhagTH8+d5wMGn3WiacOdNfel7DAStFbI6Iv2DWLjzxyVkE
Rtau2UlHtH1CozaNQJz8FkNeOjZ0WNJiPYJpj6hJj12dSblRQOwO8K3yvNKoLcSsxG9krvKX8plO
XpWA0QSjxC17B16203GZTRuZ6PECc0pHFcJHQY5B/Ekh1oB9UXleZx4V/+la+xmtLRN92sDZZzRq
YShdDnIk5UgFnsVKuUsSZPbHvLwXMHTill+cBKCQl3ZmD9L0j9FWsIrEHQdPwFEZVOaIOjCEgp6R
99PCJUo88swoyHlEl2HAFki/iSV7qUiLIYK5xQKG5bH8VSbFJdE+i+WH3p0a8WQ2D/NpyJDZakvB
bym17ADQzXZyrvUGrs8vjiR7BRqWhRvir7xYJUsWG6bBFpX1VmBp3qR+ax3YxeWcb0UoEljBEBBg
1m7ZGWn3YMD6ZkU51H/KSI9Fnodp9G50H+ST9oRwDsvIbDbFSnCYqKJKu9wVqU6WKOzpP+Ca4UIc
D9utRpe2loW6kD80RdPk5GTaRKUbH0mZPfA7uQo3MHc89Kl1LurkajytX9jCRdRjYNDWWYCJytvz
ZJpwZeJy/slhFFkpPSpjGaaEvQeGn/PeqpejctZtAd/+RvsCJdW2n1PmNSzdJXUKNlehuM1wYtKS
kGRFMc0Cq9MxDO040qdXpfQwEY2lDL7VSVTgBBYiK1zXGpjYeM4g2mcM6ORdBihLxRwiOLiL8jOu
vCGJzqsenRK+1ERjnIg8n0qDh11TpUm0cC06rSrtG3UyJrGeJvTPfi19TgYYOhy4Y5OkKewYZ7Sl
cjgWb0dZ1nfWc7irDVDEzHAyqK2q+C3ZM5BJmOCuRIEWOCNcQab89pcytKKetwJmqm1HoYG4x6xR
Kb+pEv3nP/7P//u/P5f/iH/XV+aYcV39o0JFrNNq6P/zn7Kk/vMfzX//df/Xf/4T96mIzAoDTDEN
U9QN+fn3f/64p1XMPy79Fdd1a8hNQWW9FnujontFSh1vMQbyDcGNw5KJOWvZFUNL3Pmp2xB0gvem
svJS7bxoSPrwKVlh7TEdmL38GlvKEjNy873DDBNaneEaCdHyc42uKvFeSa6xS9mCFCARvDN7cU/+
42yL2MSb9y2O3qTDCXN5YHT21Pslincbr37bNkjLsTG8Rpn1Ul37ZeRunZ0rxR6uajaB7sVwrhWO
RtEFc3hhAcfELa7G8FlyBDBF19RpHdwO+TB5xreUS+dk7S5c8iprCwqJYyZ3j0k3H2YNJUtrj9F1
KqaLtVQXY1HPq1CdkfJlhZaTHIBNga4g+aSSfPVXS3CUGIhj4EBNnnER+IgriTOG0c9SQaDusf/e
MOM8NE43cDAxY28iNV2DIC2PKk148RBUC9SPC/0j8UrtEoOGmO2bRutM5JHtKJQp7vA07QoUaPI8
c8p0mWqHQuaASczfEg7RZT0oShls+0+96139J+HCsDjPzNKJgCabYxRyoItiwHKmLJkv93Uwd4K/
NH96iuuNrvGz0vCEQE5hszEOjC0xADrmR6G5hX3x7BbuuQNIdg4ot64Kp6c1r8qgF2G51t9Vq7xj
u9otKRqvXsK2aUKzR7T2Gnc1OxsdqpH4onJYm3JYVFKYRUuICWyHl9Au2eMzOOzRvhBwKGePTEyQ
A1SXHnRXOI47ctqH8psroyNdMza7AHq3RSrfRB0qTH7NytfMyDMhdrPKwb9/TyRL+df3xFB1QxRV
XddFzeClseR/fU+ardezdoGOJGHSHSBdg7xxYKj2+nAo/8QstClAcjR3LsaTV/gZMETdo7bJn+wU
MzDG6X07P43c9bFuh2PGvDpO95bUHbMO21kSH4FRmQqlUrMvJQW1pYZX94OHekj+9lLIC2cflFun
JjaqPPVFJDAi87ZKurLiFyLRTUcnEWpOC98/CzvJCqeOrJeVngprPokdcZGUh4+5QCNwmnTkur7q
bX6dSb7WU42hZLgMfdgaycVQm/Pv9JQO5YFQ+AEZiqT/p2mzgXe9p931a5qyr0ivE0RgWYhcTbmU
c30HysRhdS4oejIjBr2AukrqEfip4EJ2qsPckgyvWn66prXt64/OPI+UpbuISvsli46rmOzHOnIl
ugKlSbvkWnTtG+Gm8Qbr11hgZS2kW50Bt2CTXJjX0m1/AyPzFAagDUtXAWJ18agj8251w83M1Usl
ol32oSVlAGmn0yxQTn6RFeVuCs+nqgtXrXhbhuG9fEkCgVClQKjS4uITm/BZ9reM5y7Rg9vL0qfH
ZVRDtZ7DeAMffdWH4Uy34On5fFrkWHiWRVbtaB9Kc0FfFgwG9CwL+X+3Xcm0gCxD94hsCV4GU5pP
ETs//Gls+eL4K5sozHbx7uY7OIHEueAghPsB2EREVP5/eaBN618faFPTwazIssRMTFEUFKj/8UBL
0hjRy52qdThr2zGr4r2CLz7nlg+MDIqWtjtBSll8duMX27SW1yLT3vCtVHXQ630ABB1tWkSR6wIk
RBaWPMOfSQV9jHzpnsw0uS31dKVwuaxuXx335fytn5RHfbcndJhZvem65sST6jUJPoJfVBo5iZo4
+v6iscroFEWLJxpIjcOlvwGm2AQDGNMzwdiclLk8F+jswJOIx5YVnvaYhaj2yULup2jAljB7qSZ6
Xb95TS57QxO0swUoafZanvdO2rdC9KaJyqtSYf3ujLuw7SAwMaDhaprSwofugswLB59fVrLwC2Mt
zycmVnZbL5xxCGGySAP4hCTXt1h6KNSCTJ3Ao1TATlIn7uqIXHx3vtysHwqB5uSj9jFviA/hJtyq
5lwA4EThkeQgVttwVP+0seVouNp26dAFESjzxLBw1ip+/mvEr6zKttotoaEKHF2lvdZGuxjWdHWp
mvm0uOpRG0k+WYMtsCh0fH56CF0Wy61q0g3YiVemI3cTp7lZy57I50J/gQgcSz/IjMyhubiTjtX8
WVPVYjvpKDKa3DU91EN3seTiwmXwnDZzqGEg2EBFMEXrwUmtsOFVwfPEcqe07fMt6ExQV3TAQFQ0
Gi42A5AHiHT//iFWVfFvD7Guq5bME6yKliTKkMb+9SFWhk0fNSVhWIsGL2swEuifqJF6tB1uztRR
OR8LodrXIHtljofZwRCYFrv6qJzrzrqITAgKoI2gvW7yyHSjb16aVn5Rky2gJACzbdcT69ExTDOi
mo6KUTG9UiAViQQ06Q0aEEKanp77iA7RmGQ4/oNCRUwo3RELfWdjMcaXyWo7G8dxaULLM5C9mFxE
vWprPFHxMyhh0ZVjz0H1YQBo0gipDD+ttj2VBUCkqaSpMSKxDIgabLt0fX455Zflq7PkiyIGZxwC
hmB69TtfQ2tC0jDlThg/5WX1USbPmsTQ8+nluqd4CJfPKb0+aTMxFAicRj2eCPAAJlGgOqcaTQ3J
kIzx6KLAQuLGRygz40DUa6j3mA1QTWXIwAwgm3ooV7BrCx0WXsPEQxokWvuya2nEN4z6JMaD2XoZ
AC6TF2MIol8VIbrWWEhUgHYbD7zenFv0MKVKQkwNuJk1RaXXmEFFHr1hdntNQeWiJUjamyhYDEji
c4JtdRaPlIKH+fYpY4wbRBJmINItBU794BgxRwLOIwmwfj39vVrLQ4vV1wjpEsHTzH+a82eJVkCe
fbcsSdAt4B+AeYT6AqMex45qjS/aZvcn/D5vg2G+VRQg0Pu27C+whwcj/RBXOkshkys1nrGID+Z1
6sV3bZ3eNfSjtKKIKPPmwaSEmaGzgMVk16OOIDg4M42EURpCw8Tf9ValOnH1hTBs7dRYQCLF7gWa
ZOBcYKhcrfsCQQmaFwxTkIotOwFyCgz33fNGE28vw2Tcy+c+XO7i38VLoeqX7VuNudfyp7MePQte
rtUHZbweEptkEnJmgXU49fXY8mjP2Gfit2yQM0hBoZV3ZnZNodxX+gXRR8zpauXdhbgqILpr9t3Q
H1576i+FASBC21i/NqhyDTniFVIR3+06it4TclG2hNSmnfKV7mnL4pq47/TOxwmadrw2WR/KSo5G
Zx6r+JRksDiFzSOKUgv4itfYdwjNkEIQNemoBJ/aFvsYspvZeEsfO6Cqas9YOms8HUSikT4tx94y
t56Ow5t8qjfNqVedhWa4VhYjD8vcWdN84L5z3h+V6H0EBBzFF6sYL6KqXGTEXBliSIpJqxEcw41A
YtfUyDG2qrIHCq6WfYgfwx9lekV1iUCutrngJGcQbj2oEfiQIBp+FERsR7x2LT91YAwRl9kIdqZy
tPDkFndpI6AJLRUYVkT+ClqwoLyXY/VO2/GpkqkJ1YfX6Uc+QV/Fjheb0K5Tg3iVQLUWLuIETM8a
dqtyKPhZWjIxEJmgko07WM67+grZQgRBRMijifkMiTAtZ9AIUGRep1tTkjpBO9W9hVJU5fC0x8TT
eByT5USFTRVdczW9t5px13im81oPV0+ot11yg5X7ZDt+MRGk8aDwalDj2dfwGyv7g1/WQ+/Ux2bU
D0C3eyOKHlg2Hx45XdP0BYXPB8MK65GvRaYnfWqLdpLT8gSsmPg57FSahkofIQ/ajoos+Wwn/V+2
B1H6H9uDgVVUMi3dsBQWgL+dcaponfO2YPQiUkeIvCDRC5lIuPWj2s+Oqyne1G16aVCmFFLncKUV
QcfWhBG+3Bd+/YZ0S/lKSy045+roXvjmraeBpTkO9Y5l/1RH8ik9T7CKTFcOZvSZD3Fvk9o/Kx9q
B3O5cKInsjV3emDFJsd+hfN+kf7As++CD0pF5Sjr85F2dElVD1MvH+YfdClcFYqU6XzcD+LiHqBj
RC4hsd2h6eMT0nIwIj1I9vAQW0zqGLlTHcc6JikHY/Fi+mYeebQMUehnqrtW8iQQa60Xd0DlNYCe
mXLsS7SV/ehKtnSUjslWB9xVO5Xq8x7vvuxW5eilu+WlHUR/JCi2dpQX9LiNnlOGrdlrssNM9hBJ
sfvQ3msDIr3dcwYrKG3admwjRvkYgW4UF+CyY8gHkH6Ra9f8mmoGHGrl5SF8LzOk61N/W9X+uL6S
IGHVzli1CwZWHOwO1WXl61cvNEvBR3jSfOlI6/qrtdmphYG3Hd67QnvvFfm9/K0MxollLlmMu3Wv
NMmBLPGpoM/ROJ5TtlrtBUfYx3SRlHQxLm0SEKfzLaf6HozsGOl5GOHQ7yEKzxuTp3MVEtH2AEZc
p8bd7eIZtpkH3IcFG0WKJPUyUeh0tVb9uLnKabmBQyD3Rzzth/AWw2dr8wP9Lc4s9ge5tQEmc5m3
DV0KpXXPv+X39hNk+TVqXH3TXVf+6f4gvD6Nffudyd4aK7kba6MbY1yC8S2wMdpHzh1+xcRNH+6E
Gg8Axo4L1soXNft6stCF+YYpSzhpPfpWDnB5JnGEZkmINirZiiqchuiVGsamT5aqODcOw9bYtKVT
Lx6MGxGGN8RvfcdCqGTLNbmXPse2nTTj1hyuEU3X9Bdc03K6JmNxpf7rIrhC+WLh/StMsvrB1jc+
6443d41XcRAqOAilbJ1V8rC08hBh0Is/RB1ziyjxH5xDpaVIcD8t3Ocwe5I1xjYXE06d6nBht32l
GdzAVbZG57pfYQIIRJXPDPHEyCe7Fe9zhSMNwaEXfAnKODzavn2t04SD/eoY1BJVpz9d+c0V0yzG
Ywyl9mspaRVOYUkykaiXyN9iWrgEgYuY4BsMtoRI87PfxO5GF8ekztC2yOEnRIcbQ/P5t9iU59mK
38aQPcvCFGccNVE+1vNynL21LM9sK6d5JK5cuWXOK1548IQjTQLJxmh8onqD/Ef4a0jPEUZwcfCY
5R5m+JbCwb6ZHdsT0/4iCG8VV8iGB1P6NX1WW0K4yF4yYffvF0lWw78tkoZqIYoqimxyiMZR8rdF
sq57piE5F5ZSguL6kj2rSeh6Vsp9SrFPm0NtYynzZC5gA10VMcn8esxcOINUuLMu5ocPrV8Odacc
Mr/AICZC0FDOmrZd1qy5flR8NiVeoICjbUsgIdOYcXIZK6B/b+dyMAhMGoJ+bRMNAzwb37Ib31AD
CcMZY+qeUADZROEsiWZ+MJXPjFWy6G/NUATLqPHrqvyJJ85sC5KuSJQYQkuGHfA/stwro8LPmzgw
tpjPTw+TUuIYjj1kDiuOcyV5xdbOKZ5e1iTQkZLb37AerfauVNv9mfnLgVM1fvnaR9y+eDLSRPRb
5WWaFqerUO96xSv3z+aLIjANuh3Uxt9InCj33w3kgyYkRSd3ezg1EvyoEiqkjnlIJoSSwh/lumAP
tOrFpHFS6ag5P8vpZdj9nEfMKhXNL83qGdPqziWyUq95xokObXBcpmi4HffQZmmCbW2C8acs50cA
bKdmgDPej+eRMw5VppeR6G0daFwD0zv3AJL3XTAYxKK50hAZosrB9DHH+emvBmN65+1731Tfel/G
BRurl6k9z6L8sk/xf6+D4CFeerQvuRFZyjxSCeBijaQPoCIjk+8seXZSEbMblm6DWES3774Wmkjy
mQodAv6a9JELAC8aw10XdnyOFHNFv4LdmWQyakwx++q1ypa7Ah1tqX+MkIXGdxyuj0RYX8R4u7cG
FGFQBnyDYArzFSoNX2Od3TJkngQzcytG4kwZZAP1f1FMZPnvl01eFERyVZJFWZUlQ/+bVK6lbT0N
IomnmJLqMiZBsRddBdvXRBBukJL9qkIiLeZzNdSXjQKSTlivccS4Gno+lTykXk0qSGQZti+tsji5
8tQ4muz/9ZAdS2ENo+Br5WDXEqSrJwmqxS3iYtnjnjVB8UO3tGWulBYOCrzWYh2K63aknrVAE6Fz
gu2zqbnh9myfMtXALcPraTtoIZdGEve1xi8mwT7L9H01pd18Ag/Gnr4kSJBCesok47QNy1ki/dee
6yw5jTw9gnjJXjbuOcUbRXsNi1+NAr8bB/UjgnKVx30gbBvl5ttr9X2//xbbL9I9m3AHysVhiXwA
+NqcHrKfC/eKFPMjycDn092h+BHuEWzu0U7j7FiNp4DWG817n4Lt5uYCpIBp203ySvaTgKW84y3R
Y+1oaDKzn/m8klKrj4o7b8qFmeAzQ9WjJT8NQvt3qfsvje+yTsIl6YqrU/v9Nnwkuvk+CCArBhq/
tvwt/lQP21t5LQXDXX4k9Dpo1yn5WEfT74T+vFJ41GtiWCbjc2sLSFRkbX2CVklqsKDEWwAmvujG
ocdfvpH+ybitPg/N+UtqZzeGJs2eUS2CoyVfLNG8lDJoKp2oX7JcRjW7bDTkcYX5Ni3cbRgZ4so8
RxwhC/P8JFzY2i8SNPHy9udJvSreitdbn4+Q3KojPhoTcgjKEdmlGx76W8GFLduvJQzJ5yiNIYjK
pxwZmf/vtwxN1/+2ZbC+mJoGpxLCrqrzNvyr7GJiAaviBIJSW8cwSfYCeoY8ak6nQqhkkbnZOids
KU4DA+Hwq0xUD5mYmRxraClRePrDkHX0wwY7ys56meTOKzmnJnh+Ernyh2nwtXbzU8NwFO2uka1Z
7CflW1aCVaydlVkbGxqTbDHof1jeUN/kL1qWRi5hVu8Nc+VzxZ2YVUKRjddlb8MLoNPhMAq0pZ8U
zHDxj/Um5ZnN0e91KD8pD2MkMzKS6Stav1ScSKBMO2xyotwEJv1CJja5yU667KqT0qccyTYEK9Da
R1F3VwbM8h9V08gWAycY51f8X39AW7LHaY8xpoD1bLbNqXbekiKnw2s4yif6s8a2drNGDOrOhFlm
HqMv/VRl2dX8GgQc1oE0Gs9IPRLJIWPcIzPueXYS8MWxuVHvS6wgILPaisBh66uGLEvVA9ObHkjQ
LiOSZ7dAR5RCg5S6i79X+LRbY9hvW5nQGWeexm066cY+omasd8SCmEpVnHVwBZUwXlszvw2FcutN
qmVJ63XHKd1ZEHrnH/TIWWT3OizqszM7CoWtPZiWSfKWTOQaOtN1SRBdZ2YlwuxTbhJIsfYzakhp
wyChioKuAyzE/H9FGkEAKQ7eqrGxXCbtbn1PU4mhFPPo6QPqhN2XnCOpXjJ+l171qUziM0viEJrH
0NsdACw0tSMvo+O3jKJI+TEGrA7pSpMnb6u0OAvypvLenySGIAxJTiC2icNkjDBYz2hhokbhmXjK
+hvEmF6/bmHt1jhJnmfa3QhGP6MQc9HufSPd8UdE2ZnbNr1kUOWyS5GsNxNjSz2aAMJT0kCyv+C/
Jt/yNI+yT9Z5TIDza+0mDHHeUGzusCQujbzSeSKkS6WsIBO/uMZ0EIk+bX7Vm/ji65TJZ3WwENJo
yY+FqIBIQIaSwbAlPHi50ryz3Ko+cw1JcVtaK9CqjX3ybvryiPGrp3Bv+/+kncly3NiWZX8lLeZ4
hR4XZpU5cMB7Or1hI1ETGCVR6Psen1bT+rFaUESmiU6lvMpqwDB7jyIvAUdzzzl7r23t1+EZLOlG
9PXGtjA6GXhPagfSdPusFOKpM0InJRR7iNGaFvFj9YlYkIc+9S+KlJyqsbhfmC/w7u185wvYRjjA
IgTD/p3WTeBhYpJ+pl1pQOsgDa3jmBqhbFqQp98w3yy+tS8g5HGOZwCnmh0RAkjBLvwSqR0pvaAY
qieyVxsuLPHdf+rB9SK3Ueb7fBFaNTmXEsTFfrWIvnoykBASV7xiOChnG6qvviiW0kQJ98SE3+iO
llafrQOdEglUrgTKyvdf40BfDKTGpTo4Ku6ixldWsHVXd/q36LWkyV5GJ5XeJIpu5FQk0n+re4tx
nboy2vKoNHeioQdki4fuGQQJQXbI+EDosC9bxI9khD0SuIdikBIKxkDpeHDYiUncqTg9i9J2plmQ
zWbKUg7EES0qax/mRJbGFk5FoB12eiwuzavUq5dofvnrz8pzcKm0+j65R0GX14+GrD/wIn5QNDgE
DJNdJnW4fbDUEilD6g9BOdkK8MKy6hWayIDn7z3mZlKM+42n8cWiCgn30KaXakWMMiJZwIXH++bZ
ihjC5uhwzHIfII0t7gv+IW32naKGqyF7wE65NTsE0y9B+21aFlMIb0tlprHQQIXrRApl6l7Llp0F
ChA12ivSm1KUh7Z2i4sBcCQkk1FCuZ4kmA3aTSIra8z4PFBWk05ITDMdBdXeFHUPzNO4XwPu1+4t
P1Yoh0ryHjZZ+q071A8joWAW15oI73XAqIGdI6JlY3kYh7n7Wm8UdLoeM55YYvMY85YXoCiBC5ZT
D2AMpC/AK2Z2PlML66X+qjTlusuhrJWEtANeI1AjWos+3QchFudHhQzA7llc5lBgaW0TUeEnYJYg
cHnWYxMZKB/6lSo/RWRsz7k91l33UgqxA0iG68i606obk2fKsKuXrcEokp2nwsxZt3QhrradQQFv
u0mBEof0VNHle6VPneptn100Ikv8vw4ZVYcszSECledEXxoLSiV7idZvURKJQyhGHUOjGu/tTDq3
sndBNqdUVBRNuakFKmcgPbAssWMsw3uBCKrGqmNZyp0dduBePrWmvW09xK2gd5RSotJCvxddJl9m
kLFIHhNiafr+1YxpvibBphq8tYw2jLSS+KKsegMVyUD+ZXBgqLkqERBmVHBGQdZne5dXpGPJjMaL
5Mwgz9Hr8XgsTpIw7hPpqxYbB7t6gT7Ulnud/hXox7VuiLVIosWEHTeBQNV17SlkK4Y2hTg/DXuI
vZkIrBF+5cIRPkVaj4cTI+qEjN5CezJjw/ofw6hT9NF7T9pTGvUnHJ+noPOO7ATdsjYuon2paa03
oeaGT+XTEEcbzeAapuiJUdzrdGW1rTIoWwKrvS07Oc0ioNHe0I9tMW8gsPzqfykJOvJ6D5k0Gkk8
NaWb+8260qAHUhIHC9GXDwzpaoznUeFG/P+RikFoROXn8m7ocHFqr4pO3x5NSsr0R0uqZRh9I1Tt
5J+lErdMm38Cr/ksscHSZB7M3r4BfFvnq17p7sK1eZK68B4hedp0a1Cwa49kmpZkGvH4lnJAqUDL
Zj0KMwRZqazMdtMRq9Fi+cNiaQqkf5W2lyGBlkjdHz75zPTLI3v1ICmPmSZOylhcOrUD8Uk0OJYf
glS9RjqOEjsQO3JsNiFjTiKDeq7okZtgjTR2b5apbSMbr0j9rcZr3UnoZ8CmaKUz69bKbZrcaQ0q
WYwIer5WIGdOMHc1sOCkhCuBtU01sdGgkkPfqVt1g51NMke0xbxxKT57yh6PbItepAS1gEqbtw8F
YYPeIys7KG24vTHiuOzoQ29dAAmdJgJHVG9bPnA7KZvmMm51bcAzCqHH8tfWoK1BG1fhUSv1U8+u
q/XAhJfTg/4ViE3bwmdqNFx7waYe800pETCdqhtGkctmOAdAWQHZdDF2b3TBm25dIOVuZbfVgZ+i
dmT6ViX5WlAde7jImzB3AlKp8FBvlHDcRJO2wdWpxtWjpA7EwA3sKqtHYS2M3tHDwLWZ/eaI+DBK
1BItfkD0ErbnAemGTpaaypuZXvPB0ABkN2g4Opi+ib4zO3k7nqNDVkM2FAahjrznUTW5KBemCk0m
uSm1gB8I1uPPNYT6s1r+RXhmGboiZFmjOa+aQhfy1WMtilTbyJua1IRkXdk7n/GQQZvJyB67YNoy
q1tWwZMoQyeQvuCvhfMFaBPUmoBBJ1BTCvbyig14BjsneYGoELCaE/tH0yPwJlgqC+wZ0Nh85r2x
jQ6MPDR0miU6Td7gaxVHpIdHRG2/+tlDnmgHPQzJFjzH41OaT7uqA5zVAtT3eIL2l4Zd52Txvpsj
SgdUhh5IsgrLFZDmFmWwP6yrCV92xfGUw7ZDeWr2h/isAeet6ZIkjFVsk8gRE3ZEXNzlhwjBjoaA
4auOETg9G58m6vYMkgftRhAHaCDjU5rIJytgQBO8DVgyHsuDn/pM9eLHVbSKmMD4S2aQEdhcH3B2
/raNWuZ1fXEMpuw4DbQONC6Ee/8cqzLqVJpjeFOTbSvocMsW47ICRZ/TbfAbhTut0bcysl66WiO5
eqJeIzHdWHgWtNFFKrKk1Z0RVxm2hA9Yy4rwxOmigFEhXWhQ2mU8j97Jtys/j1VEIEF5D5/WyLCT
Zy8G2kCFAt1cfKpoYVOQA8/JHetMQ9+t5HEfxNHdkoIhJUdnYrQ7BHfgBxwFxVTC2ETiy2R04iOV
Sh/9etgkTM0yjbAJOKL6SMy0rq7roV7bRrS2A3NFIxFKS4kn03B2EZsDw39sB3VVrvRE29S2sm0M
fTcYjLsPaDXA0TZr7+tMXJq12mEUH6MxPumxdwp2UwXHNh+2Q6RhxDO3AV/ZQeFMwqFZmTxbJ8zp
LmFlzH1rLJXM4Td2S6zdReLxW659OPG0iSNX9tuNl8cPYHHuDfNUefnjCAUIKMECkVtI4h/IACN4
y31tF+Y29cnr1PfLQYwOWyZ45wR7mLSRDAy51SeUMXh++PUpLReQ4ZvQc1s1Olrups7FPdaBe4E4
SST6XRNRMKnHtmUvzF/OLg1QUDF8Fqa4sWHRxZVUDnWcigfBVlTT5vZGMfe+O1CPwvAMs0y3yMFR
p+mujechaFxedkvzC1gSx2W3jbwZNqB28ZMfXczUaTyp2IXKQtqRXJIY44la+zJQRhJ8TW8LWFP+
mNLvhH5i9uY2Qnfw2TwY4mg8YLMazJ2kXXQRb+ZoaesB9oH5daRNTaWztnEYhaCDQNCgiNqEmj1f
Pts0qBlDxGzbCdQm6FCgqeNJYc+MwW+uzI5/TsoBMUP4jAVxQu8RR/dEjCGCDZ8tUlWUClIfVbEf
7LFN7bVK3meeuTcnsSc66i4rvX1q7SX5VLIBInOvfbandqOlsMieO7beshXy3WGXtclODZRtZoAV
j15tA+KEYa77e1UTbhBg+EMOFWYE3H1bDY1jAy6lMwwEQG+/dCE9vcbc02G6i7PukH9pjuoTqe7p
A4xjrEoKiZNbqpxHb2eJjZ0HQAfVNS77pJ/OQyUfDZ+WV31nA8WKJGtRVMtiaEgBgo2lMaxQz8yR
GQaSIciFs1Cm72pZLmUJqp6BzLV8nXhoEVW9VeO5p9zvcmxEzP0xK8OiDzalWWxkO9iP0kArY3Bk
bGPBUO5GnjmCUXHVf69TgcklcESFeCjbRDYeo7FvXawXEW0E0F1Qzr/mX2zujvRM1F3V1isbLW/D
S36cA6GTlZFv7ap8rg8FTg+FbjcOoXacccDWBZfohUdl6e+rHMG/dac3+m6S+x07lkc9o3A000va
KBfSyaE4nHAZNSZXAk6QuiP2AkVm0eCv1Lg4JrZuLVJMOklkcPX9xtyidmCf0Z+lhMivMvhkdt6T
Sq1o08WjwysN/UGyXkT6mrRvCuquiJoeTqfcrxXCwHDnTMQzNWm+MQZQj2FJbLS8Jz2FbA8Iu26v
YcdG5KpT8kMd02WViyDDRn2v1cqK1L41pDSGYwn84G50VHRCIVaWstvXYU4U6FbridsFpdNB5jgI
uz3nlStRh4ZUe+muBppJbB1x9wyR1+BqCEzpFOOzFwQv9nrC1K3sM5wbsPsaQtAwYvRougPpU0tj
SQVl4DefU7XcNyV52ff6EU2OW43LQJruwj4C4UZcFAlLOC+iSuyAMS0NC8cJP4H4Aq/lIi5rN2Hq
Y8fFU0/LBaHmuoK2Fyunqq2otbNFH9LaxH4GElIutzI8y85bz+TcvKbrE25nPxroP1rqY2XcSW1z
l7feHnOjkLEltOOl/B6ZA7A2ZVWM0n0Hetgjxl4h9rH9NNq0i0odzqgTpP62xOOtk/pKGHfqMyWm
P9f7JGVA4lEfU9E+YcVpFA4QnL7vkNfSjeyqIwgBh+oJjcZGUAnokAqlFyWiHuBSzk3nx4iLQhmR
1g/bgi+trLau+jUvayAjbz5bgwAec05Rhl66s/17GpL3P9SvQavsEKMj9xkeQm47HMXZgeAmo1zW
W73x9p7xprBVDghMyU99TwdiAqIe4p6tZ8UGXZQv2M5QIwD2X6mulihbNN1QtAGMK8qOWcZeypA3
paPDe22tq7wE83vYJcl0VLr4VCfjSQ/ME6ZkLtSWTWlA+c2QJpbai1H7F9Lk5Mo6CEs5MTk5FqN6
L7CvLToppqOg7gxYS/ZqTpGQcP955SoapWX4Nc29Y4uprXUqP17FLVHNyvdmgJ5FFhbCavTsvXYo
B2kPpzInAv2ofNfpcAG7aet7+X56CUnQiE08o9m61wi2AsctRas/71MN61pDYsgawyIF9YiioSa5
3qemjeTVgYeKy9ORF6ZooeVdipvcm9HSDEgzk23PtDWO2cQlCgJisrfmWWqYdt1hrVto0hl8G9Am
DTMl4rW4PoTKOYjo8+mXAdeMucbwAqakB1OiMexXeGa2EVQOUB2y7yblY1HVVBYtkMqeIm1Yj+ME
0QwAUdavw4tYS6bkdOND7H9Wf7BX8nu3fsbFFynKfcYUNlAX2R1NxJD0JTchdd04d5+b2rjX10G+
aOZggc9st8hALXDKaw/SnSzVhwZwuQjoK8rcpPG+A3/+kpP+0qARC7v7EkBc1ugQ+u/wJu2bb0ae
zc7K/Vhpd7FOY5lfSxeFhIkSHW3FHhHfdAgZsQErYNKy+laT7j2545kezEZVBi7afGeSGJVGn+iE
/2PLVb4ZLmUQna+FomSHdFD35rI/d1q8fwa1iR19ejHaYmlGdMCYR5fLiKjrx8qVtQ7i8aJnXws3
qn3NmFGPGrUvzODRaVwrifdYf0qMFrAYhs9sUhIPOe7nxGxPhJldyh+a1x0jvz9aR1JozxHNcJNO
urz1DW0r8zWzTPycwAkpcZN22o5hR4u02A48Ip9nfh2RLpjhlBNT1NwgLRSQivKF59V9YIx3+lIG
tNLFA9r5nPoz2DZih5qPF1oNw83bBQypgfGUbMZLn8DBfK+ipRF4KPLiFYTdqjStfdnr+77T96kz
9o94uR4xvTynB7+8Y563NXklV6i2Sgrgjj1lUS5bg0cLA1ONjHa2lAMOwoEkeyfGIelFLtPvlE3X
UNPMWBSddaha62Dn8gEqvNPG5RKUVIR7Hw44+pF4IUU+dkHrUxWuggCfnpO+tfGwNYuKiLRkq6OC
gNwRI6YEeLJeFMYX8yR60qeJK8DgGaxQju6miV0DE/Spe07IjZCsdNvFn4ndculfoiYf1t+6TVsy
CKQ9t/WUBL2zuEceOccbw+zmS5XqdQ4ZB0AgtgSkA7AVbEOsZB1NFUBKEAved9NgdDKdsoReYEVq
T8Y5vgPscpdL276gP4/KJtlDSmzt7Nza00kQBJAR9pU2RE+QwBktqbtXsyvi7VJE0wVR7ZQQ/cb9
YCsHKpY7gwp0yX/ocBfNuB1a3gVdsFkDP+IMAGxAHGoscjM7vxGuDgjNupiZciGVYszFORTZuWAr
S1fSp4afzAKlX7oE7FdpW4F6oJ8zJU1ouLbmqsSgKmnqhlBoe5OZlsUVRPQwzZpB27ZpS/MoYbxL
cApPBS04NEZ3QDF5YHRe41dXyv5e9O19Ao3DZ3MIK5f2nU/7rkOvWFmUQqkjU1vl1Fbs9fiCN2nx
4qndnGSBOWbCnNSl8ZrmX5INNq45EHuhIEklqsjKl3ZL0cMDHNMJnh7mvSaxMyK/s+Rij+8b5xm4
eRCL4Z28fTNrlW0ZVNz0LjKMPcyUO7u6NGHK5z0ds/jByvSHQTB9buRnHw2oZxRgaO9BpTFNHY85
3nQDOSg06WMzlMcUcZLVMaQfBEHSy1hD0VYEG0O6z8Te5g3fmTmUCvRIRrmyIgFhBjdjuvcgphcB
utb+WOjsEmvcjrT+Y5fIZjE3yOI1HZvGcjT6kIGpbRIu2JwOpocfa1x2nbUMmnhV5XQk2aGGqb4q
kLFp6sprpqeE17lv5E7xlgywzSQnPnqfuhmBtxsy+uPrh8xKtkOukQNf7Oj/75Ivo+QUgMQK40Fj
rA+/lW4o+Zv55kfsGsi5DwEelly293XZIjC074YwPzAcx5sfzL3EgyjlQ7Yu0/LETuFEcboI2IZB
skXhQ2RsNW0aMvhIikFD3xDOHZG7WbKF19YY2jcx/SyffhZHs/HwWYdufGzUZEsFsB2tehv5qMDp
tPgr0juk4Ji8ofHpXwpKYJ5NuqXu23HaozDeI281um4Ni3ltZ453AWHyGAFcNS5ddB8K5SQ686j7
BshNRCMQeGI0Z9WwlOEZYCCIyMmCQPO3ruN/vPNA1j89kd/yYqxCP2iu/ud/HEjtzev8R/M/5x/7
r3/2/of+41i8ZQ9N9fbWHF6L63/57gf5/f+s7742r+/+xzJrwmY8t2/VeHmr26T5T7fm/C//b7/5
b28/fwshaW///te3vM2a+bf5YZ799c+3ZnOnIqxfNjvz7//nm/evKT93eqv+9//68O/fXuvm3/+S
TPEv01BsYSg05wyLPt1f/9a//fyWUP7FkELFzGxrNsZRhel/lldNwI/J/5I1W7Vs28ZTiljGoKtX
5+CE+Z4i/qUZskJHQLNkodum8td/Hvs/TtW/P5bfO1eVqy4Dv55nHLYlKAGKbvyt1vnFuBqyL4sH
D0+Cvq5QmGz8HVSGhcXD0oFufcgc8/6Xs/Mbr6xytRNkRUMxbMtQZN0wFYW//51VViiFhqePFRF+
Lrtt+STcZoF7xlU/RTekyx+OzhSKpliMfFTZpF4Qxvu1yiQQvp8089G1z8YKYIfnArWCumWheXSz
tbjRkNWu1E0ay7DTpRdrmXPTxuDa+dUI3LcqeEmZsbG8Hp0RD1a0kqXFtAh3JhZdaiKm4rqLA3+v
rYnZ3JJe1Dj9HsPaPYZftvz9PnJunPG5B/xLj/jvv4nrzDYMXVYsbb4GfvmMMyVsDaKn8J3s5r8p
c7WvuSOfSGnb6hvpVN08C8qVsuV6xevPuID2biOl7hmiyU5KegDzVfhPHLKLCdGB+e20m/zGuVeu
vHj/rGrqmsK1zC1ypadRg3pCczYfp1MxWl/ITO8OvGdW2b3ljCu6S80qWvqEe+qHkPbejdN8fWHP
Hz1CHoubmf/a6tXF1hodCFGVjx5V2nJ4ZO+/wezvxC9E3l7+vBaX7sfPlIJKlYXKo0NR9flc/PKZ
Nq0BNmekeRxLkmfNtl3YuodA7zX1QY1k28ZwJEnzi3jIyv57qfZm/M30zNkmkTNTSGlU0CJH2GRk
A8nXemwWeOCYJpAvm1a2jsEiUCTq+NAkZQPotUVZICqjN78Hk6TTaOg0va7myA0fHb0a4NuRvBw7
Kqp8JteEz07jvRJPeSztrVBKiKhUwlrzQzAhg+ItojQq/FWrVmMvO71ZJ9b3vpZD8WxXuOkPqRIS
2OPmSt4al74iFvW519MYmpftZ2X8mmZFMP5IjTwVn8Wom1q20NDVyQy9fVOvv9aCZMpiUURFXkJn
66EsnnutGJL0NEStPGjPQg0L2pO2EkjFZ7ywUvAtCK1UJY1HCnAZLKwk8NInpZfj6OIDIVMOgyhy
uhC6H1YGMr86sNp7PYp776FGIIq+nJaTkmIpo5YUi6aPUnTpljS14pMhyfr4hK5RM2Fe6UrK5qIv
k+IHe8AmO7WJp9QPSqv5oGz9IVWf8lQdUv+Y+CrYNldOgFthfw0CVascesYDWclylTHNLUwkOXdC
j6fqixkqnmwD5rSH6PPYxFG7soswk58MM9GMl3AI8hSus5ejoojKALzEFBd6vR4nBXBKUFp6hgi3
r9sfihVrGJH7ENe1yRDAgmgjgmRaSLLh025J+PPMQyQiD7Ux6cpGbi6abJiMS4ynOSQcoIQjtpAk
7Y3avhD1IqCk9j6FwxjZbGCbqvPvGpvcAEz5hWCWxHSjiEo0I3kY0433BoOOWUUG1ksW+GMFA6Ew
grso5iZzJ7sW7aEzbI0RSFrEKLVEBqLTTbJIPRdSOajEb2YSShtyJNtlqKk5PI5s8INn2O0WgSyt
EsFbg78Ekn7S06TYNZUIx62Jaqxx0bASTlPaNls82ez8cedPGltLFIqIh8BEGDB22y5QNoZetvZr
nXZ1+EmoxdA/UewWJgaPACwnwe4NZNSoKPp2ABRGlXxHQjE+U8WHrgfVsw1C8szkMNLEXqQtgntQ
E9jcOy9qDAzSUwiz3wShuc21RCI2R4WjTpUdGZLmyHJjdg6JA6WxzEcFKVgrrGx0lNgYYjx1kdn7
x17p54mmLuv6selGQia1IQmCE5dHox4JnFWsL2VMVMY28Zq42cHQV/VvIm8CjVaKRWBnVkYJ/slh
lMp6EZmi1c+8xxMC5Kcii4y7vrQq4ylK4kbZlHlYDVvLmjhDVRXI0T08jmJw6syiEhVlDlewsu1K
/aIaBcmc+NJpC4g0Vr2LVyij9VWzS8If1cCKaJbyR6d39ZTTk6LDFYHIspsGBgLXUjIuqIfpLoy5
0kW7cFS7/tSGwscLXlIMv4AhrExrUY6tZX1GyprCOBy9rF5DOtHrZUr4dIyDoRCT/NzLZR47fWFN
yopkGk87hLo90gIQXUAvE+RNQ36I2el29TxwRl+tPqxVmpppF5OFK2TEPVzVTTSmND5NJBG2MFW8
X6rJPb+Qe61cCFP3bYiVmgqltzeJYHwReaVQUVOQGm9jr+nohRtVj/C+mVB/MXPUeKZNRmi0dCoJ
PNJUWVXrSiTa0hWRlMIqtoFcgg0rY5sSwLIbsq1AMRqIv8eAicEPtYp5FSw0c+qQiZlmV/EOAEdA
jnpl+uEEdLCbYpnmLQPzQ1FbhXxRIqID7+AwoI0x6T/HZ0mxJpypndLmtLomGqo1k0cvM2N/DjTh
yQKL2ZbIReS1IRH+YtBXSclyRE08L4RimZreS7UnIx0qcfQGJRXwqU2dctbEsRo8pmAsiX7m7m3L
XZKEoScOQreK6qGPyq7G49fxyqhATts+dsUq5B1AJZ7NHM0pHXuQFjBpTVSkzZilXzyRBvQbpc4K
HkQSGhEmZqDd5Az3hlU3KCvqNtII7LLt2SHsF+qIYdXONBQ9DjA8vBKNnsSWfO4LhlvEVqERBvo8
ZMmgOkSA+sGRRzeHtwiraZJeeBYGAnYmorUlnorJcwq6qjSjuypNqVSLBEe6UUqtXDtWomvs/eo0
zOJpkTHd4eRqgmk0ZyPr+rnHkvLcwwNOPjhmpaHG8rkO9WgT9D7TnCwBPoKSSbIbn11ml/QECwWj
HJqYMO06m6DvNqr/JLdyPmN9jRhie12rJdE6yI6tTwlRiwGEyG4o/K9D16Vj4gp57IPM0Yu4br9M
uamLgIzdoCO3vqhJ7VODpjAvcSBGdSNZOjk83pgJ7RWJbz8xW1Xi/k5LhrZ/rFLQjW6ajDpbEKoZ
OFCDF3VwqAxyyXwuTUlRPDeEZKG/8QoOu0eeHrLp5vwMemsxpJYMDSQPkOa4uHoJOJRHaxLW2lDb
sVZIEc+tOULPas3K4UXOdKePPYy5YxPRQXU7WJj2uPE9anyDqbvR6Oai1dSxIebds0CYsWOGkKyU
xSQrkKnMyIeKaHdTlC/5iytFvbUR/7hBNTUhCPuw2R1ainy1Ece8kdFgGDvi1eP78gLJ0I13ZJGv
aTw7kxMQcCi7zEIPtivd6MAr8+7zfREwr20IunUUAvr1ODnwEblaCrvTuexqL7lP7iZYJKZo+gJ6
2TIDrbq2eHIs/rxVnQueX9fFE6XopqIaKpUwG8urcq8sG9nTg7ZbmiQ++hlZ2T5vEjyLmrJLmMj8
ebWfe/z/fjn152n4ZV9sqL2oBoOKr3GxzK5iJp5UfOYCnglD7EX+6f9tPSE0k1JWCFnBO8I2/Kre
i1JfbaWQ9QzSvHSnXtRPNh+mvCKR7+FWdXlVyH1YbC4Kfjm40J/qHhEuMzRyXFrvh2xpN87fB3fO
9fFc1RVRaLaNaf4sYnDnIjUhkHFyiahYRZ+MdXhnXJDkLTWn+6J+JRHn/OfT+dsDVIFQ0Dm0LVO+
OpsS/rm80jmbdK2M5FgV9Y3ju74+/j6F1GcYjyxFteSrIi3rVEjAGX3o/jw6BXUpahFIPsyLlhXC
kGV7a8Gr6//DgnOp/MtnViZpBqiTBfU5dlCeloET7wI3aKhTXBPyEc0IwtUHnEwu29X/7/WvTqkg
71aq5wOulyQ6PZW4e5xu/y29E3fNUl01tE6lExUSU6Y/f5ZXPYAPB351sRIXoAeKYOCL9oHZDsqZ
Qiy0mrfkrZWuHqsfVrq6Zj2Ccuyi5RCx82w0lASQIrdoQNd/PqDrR+jf6/A4MxVeBqZiXZ3KWsvp
kPNy46Ns7uQl7wxgsJgiNs2mQYFFeBitX1lGl3+rs3H18P57ZdsSKp0s82fP791FlDa+3sgBEiZa
C8IxVojKyHrW3OqHgJO7wBnpIrcNHMgxN475t3fkLyur7y9fSn0NBRyfInYW1SULM14Gx7lF6DHT
JLKKLpp0utlKubXq1YsysMiUHyTO9PxUndzt1+kTvEWgELm7A11xqyX5u+VMWq10CQ2ZVJWrD1bG
lpwAL56bdlBksJFva6Zsyv2idbNX+O9ra3vjtP7u5pg7kipRG6r+oQmKkNDkEchp1ddW68D+hvni
Fl/JdFuTerUA89Zwql1wZMaNTcgHIfz8hLd4MeI3E7jO5Ku7RTcSM+gMlobjDHV/yQfqVvvUXgwO
ljGACMoieQhWlkMfYWQy4qLou0ROvQywxVEY9yS9//ls/Ob0C8RuGn5dw5Tnjvb7q1vTEfKY3L82
abMtwsf0xmvluh853z/vVri6igs1a1qbpiS50E72SA6LK5jRfjW3ypooo9DxnfqYIe0k1vvPh6bM
l84v+5EPK19dyUmGs32yWJkONNYW4ehEOXgvxCCkwFhcpPsr4mPWkju9mLdedrfO6/z9X149kx4L
ycy5rDPIsdOA3KX+Z+zzburzK/nywxLsfRRmCAZbS5sr+epiqgOE72JeouqNhUKn21ZubFx/u4Jp
Ix4BskRv9ereHEUul0bJoyCtCHXnQKr+1s141UvlT+cgflni6k2l6J4luoIlom2zlVNXdcCoUc7u
y7VwC2qBdfFq/Kh21RONK//TjSvk4wGqJuMhGS+0rfN3XF39vCetyhY/n3W4EU3Gx5uSgsCit7Lu
2Gn1D8m53vx50Q/vE3bjisXAx7JMQXF9pS0dyMkQfjN/bMpzHmzjjONSvv55jY+vS6HyljR1ag30
oOLnrfHL5Ser+aR1/TRf+v0zfBVRgodiWk9LeQGJHueJk32R3FvH9vFmv1r36uMkPDb25Fjul8J6
kKenSfoyNtR6L1VXu2MCOLG+YL3L1JdB/+IZ2BtSYsV2UeTfeGur8yf37t6f/xC6arw+dVvRfsIw
fzkBk5/Qlc75Q8jI3Nmf5UP/Fn1nKy0xhdIuXM5i4aiuDKTOaWLXfus39Q0V8fUADOHn/CdYGm8T
m2GYenV/VoHVW4bHZyAO0QlO7iGgGtJxrbveQt/bLoLtG5/6hzcbdZCtMvPUdbbY3LDvHzpdKvwW
59PPOtNyB2qirMUDyqoLa9p0S3tNzgyFJobsGyt/uJHmleeLzWSkaqLceb8yzdQ0mEJebGi1TqQ6
r0Jqa+JwCXteGA6DH7e8cRt9wP5yet8tefVeGZvCyyRhDqjCF8RqNtv2jKQNEIWCsZkS10mWie/c
3IjOv/bqwnq37NVLhTpU1fx6nD9VDwvGglf4KtsI7qopdG5vfD88La6Ocj7xv1zHWRrrIAJZzgfv
Xcz4oos/BTc+vo+fHn0C5qayrcsa5fTVc75Upc7Eqz8sp65nQvU9vKWo/829oNGHkHEBckuID6Wf
1LTI3oZ05HacL0tcT2/dBqvxSlviOkYaduOIfnN1aEIRBjcfx4SW/+pWCGo/q9SWBeslosBThgxr
gUjD6d05wG6ROQAGvRsbjo+fFWtSJdBpwePIQ/79Z6VIBIANjAKXcvSdtL5FMe0CNjg3brWPN/n7
Va4esTqzmUiJkScTrVFtw029JrBnkddLHNRDusCB4iAP3LB5ZTR4Y+354n5/8fMkpQxiEwtAgYfa
+yMUdqm0beJPf5/V0E13gELXHKPmKAfg4O6tYetvXmQm1A/cGKpmGvOT/P2KZVXbsZUm84rls01w
y5bUCbf6REzrSNsuP1UOiIpbd/nHT/L9qld3na3TWxoLVpX059B/G5uzL85/Ppfzx/T+VL5f4uoC
lRhBZZbPEp6WzWTaPYA30qE2Xn+vFM+WiJZ/Xu9j94WbAHCTzH2Iygvc6PszWWAg9RKGiEtyQQE6
bwhfAKflVEsdnh4RRbduwY/X6bv1lKt9TqZJjFXbYloq8QVFwuL+oa9usN8/gJ8YbnBMVOUWeyoY
UFd3XNsa7eAx/eHqCE56smjUhU9ePXFOjr+0lrTuw84xv0mk9nzPdsX65kvo49vg/R9wdTMOZm6U
nqVOS/2Mf3PRHoIjoWrrdjscxs2t58tvbgZWAwtiIuK2aele3QzFlI9VlWqslpKtuxA7fZm48XrC
2GcsigXV8rk495vh5cal89uP8pd1r24HxIDMajrW7bAZuQDexFn/P6R915LcRtPsEyEC3tzCjtlZ
M2vJG8QaEt57PP3JHuoXZxo40xS/CykkMUI13eiuqq7KyrRCq/hRF3bXoYCHvseUm5ELTBzzFbcM
TmDDEXXkFvjYgG1RPidsVT6tFcgg9Z/QxXDaxwqoboR53TB9UwTlJgSYzb+xCsgSLwJBhvuC2sTl
bcGLGb0boQVJ+lZ6G2pTcsl4rGlYwRaBeLL1TfLIkjJYWammG3jSSYqBAEKvNCux1tpQscb5sQsx
CREw/DfLADnNZ8lElQvToEYa2Eeg5sSrx3bgGRZoHBACHwKDZKCQY/DAPCnUEQ01P+BA/IkKXWdi
28APD46t0RZs5TVwDKtpHKkxtdoFnQp5+T9CwpV1TZan9fInUKd1BKpAUYoQ5FOZag4SVLfV78CR
mmp8x7gXi/000EmSsVBcR5EMV1zuZ1zqBoZ1AgHuZ3hBLjjdxnZmgSrxNugt0cT43ka3GDYpkJuO
JtKFTcrjCEo0ozWJ1cmevgPF8RaMUma3FTesGLjM2ShLVMBI5MoHBywY/sbP4aX8Sm0MaQO/R1pJ
BL9nsb4byyBNhQ0RAV0oCo6HM42foD2Yw6JunyzyeKpxNvOWL4Lw5RJlyrcY8ygKYY7NDLe8Nd6g
UZ9YaPSDNQ9VZeJdwHmKP3TSBB0K5gYvDiplnbqOMafKvaTj+IC+tdzKL9lRRn/COGKiHcqX/QOH
wQ6wb4XP148Q+W4XmQdllrqifRYLWULuR++CMMqDBqIru+zlrZpR0HuE90TVnu72ZAFm07QQq4tl
ED5A6UEc3yr1PYu/a8NBA0HmNLxcX9jS+aDBimFdXEdF52GRuo9hjEp9UBg4QJ7xidlJz79vtyGI
XUHK804SYzBLvIs2t1WP2SvDNgkIl7tqkKlh5MaqagiGSt2WvO/LKJlxeLXa8R/AG2+h0LkNHzkr
jS1BMZtt5nIt8wiL5JAs7Eog5EXtFshXepsDiVPGTMLXBL4GiEIPJxhSWhDMchCtfJQdcYYyN0CP
Amoc0IpDVQtgLPzr9fWvLv/sZ5CzfhZaDJ9Xxz4t4JbA8hvmBmAl4J4fWWXVZRaLBjqekf8ul/rE
SIpiMZmw3PRGcGVn3vNbzROwpNIKbOW/L0oVRRFgIQWlNJ4G78aKMCrKhPM0DtAQ6qLvlYyJlHK+
ub53K47PuLBDRSwfWicgE8PmgdTA1XfKZt7UH+rNYMMLPEfgWGEEkZWPpaIBoUt4BUjyAijdQsN0
iAesqwcrJ5iGfiojpEm7ivHEWTa0DWSpPCmByYLBL9odHaeLUyLCDuYMJ5NgZGa4HGFTfgxAYm2r
3kwikwstMFCgi2bYYDSGqAArJVk6+YtfQT9Euiwda1nCryANreFdB/+Q1xw5SMFa/YdwCwIGKJAd
W4yNPUeJxcINLJN2sgng8RMAPMFL9sTwfXYzfAz7SJEiYzj0Ef2cLbSLTNUCy4MDKlRgS21SHCs2
f3GiFDzQDQDhARumM5M6HWIR9M7/QCPQvbPHDcqAdypyZqhObX2HYXCZlpBV/jZIub+wbPNBHpUZ
2A/e0tzoIfKkXe6UXsN4862d3TNDiyRBabSxFLGdijE68awfErX+oQzFlrGgVTuY+AUMCZzCPJ0a
SOArkHsBdlobjGufYK9BFAF37U7akcSg9BTgtxj3cv3CGLyKqRA8ahdvdDkMUC+WNDy0XLAnAtu2
Lx561O0TTCvwLhBsw028IR3nHnyPOUR6GIteCSYqEvf/s09fFU2W0xGuEA9Mz3jL3XHTmq2T3GP+
Hd6VtdqVcI0zc2aNyr7GfJT0tAWNA17vYGXTNvMNRs9t2a4gkAldHlTKuzcBCA3/GDrMe7lM3ol1
PKjBA4bqAV0sH5oy8fu5nRE4e7s6dgcynqLeoRqJ7DZwE5Cq/cXuqijBoB2g8qQIcxkjs1pL+wkk
KLAIPt0jKBgOALKjG1OjFcPKbU/BiUoMYEbTAZhAvFy0B0ct48eEb2aUXHu01UBN4cERe2i4gDNf
94RHsKi7ggspNFSw+Uf/Ee9a3wUfgQ2xXi/cyBuQjjn5D9ZnX2a9ZPn//i6FqguVgQasXCTjZR0/
ByAdMzYcwMTaxGi/rN3fczPUZk98rmgjV/BOYDzWPhm8wHSC8p3xSUmufGWTFSqF57shKbI65gF/
SY4ZRpvcypO/BGhw6C2cH5l3uW5xLZidL4v8oLNoEoFGRg9bnCEtgBZ6Kr1EEihqQDB0H8/dvjaS
pxAKxddtroYw3BCklwpaiRipuzSayUqAsffTwUXS5YGO5W4GZ/gMPJpgcT+RT7oJK59ePSZnNqmE
Uo7rsQL5P8qVNwIINjbZkTwHwbv6OAME19yDf8+CE2a5fXIsFh8ULWlRQvECfpDa3wmMHFElwixJ
Fqpb4YRokl15z65srTkg0iPEDKAsYEaOCpnd5E8ifsaMwn3/VhrgvJFZYVkk6TC9nDMbBnXZOk4A
G2qD5dTu/Jb75vxW9iaBQaCWVXkZ+mVuZN2oICKdrfyY2JGN1wK4+tAmhNQswwGuXEmAX0SFoAkQ
3Oj+CIbzIN4RDrMTCAm4hF61SbNyvWbleywz5AqdXREhbrKxy2EGNVF0u10JJGIH4xYkBIIXZ7aC
wulrggeQkLuMe7Ky2wTdY2AYDW13ib4nkpr6Y4tBKgQ02QOYoarx9gyhpWl6ULwAyyrmOvPvPbw9
M3KTw0J96AvT1HVpwwHTYeTpCwr5e6HojxK0n0wRM1GegaltS4i1aBcLhosBrK3OlVbpq40rJBDH
8sF4CLruWtyUhaxBmyno92UybaK0vB9rjdUXEFeu2MVPJbt49n14pSqEFHkBMivdQ4valu5BQ7bJ
7QjyJg2GFAHVNCMP4rc2mAFcVvxZe0Je2KfOh1TKoClX8ZUw4eBpoKHTbTAV3f1hUYv1Yahb3g4T
hpomHy7LyW5HgNsiGdQR8mxCj/SQAeQCoianvC3sBLweCbjzepeVMrNWTHsBMsahchJWLHtJ4/b4
EaSwZnwX34j2l8fyOmvx4nyHDSr2zrEvKUjLgW970T3oVNdPjTWbuj0epds0NTHWFUK6T5a21+/f
+sX/9/rRAqdahkGY3i9x/fraSnJ1owuhnQcT65qvBP2L5VExQoqHseyq07MWbAoWgDWcmVjKgw+o
Q+sVQBcfry9s2c3GKwSPRzSW0eTi0Qa5vDKijO+XAgeAQ+Q/oJ/9RZAOEH+z6hl1ZuBXoELFMEky
l6VD+W2Sqkk05agaGB2AF8WzFVpJG3BOYVxBNat7UOEzvty64/xtjEow0ijwpaSBMU0reBTq2ydh
FJ8zwTgOXPYDT4SCtbz1b/jbIuUvcwnzpXGOHR0swR23Fap1nMXfVVuF1LY9jVHiWYn1Fx+Q8nkY
Cq6EmpNnZwqm1OxH/g1zloxzuepp0ClDmxxIWuHkd8/8agMGYdHwYQMQaVxxUtcFoZDHwnjRSzFQ
ykBplcRvBX15+o04TpmGmUeEV+AEBhPylaAY5BDi/uP5O5kBhBPsCBibX6xGmnufA8vYr0SMTEEQ
WHB2g0o10j7WmgQ6JtHWyG0427spCcoG3Lwkco+2cpM/RsACK7thizzog7Ey+rATW0CDKUAfo6So
0LUZ5CdJgFF1ZLacm2/BzbzLDvEdAXGAN3GnHJobUhQymNXMRZnxZBgicuABw5sXLbrLRQ5Q14tB
kzc7UPAUUAQz3H4zfYuRCYL8fT6APYlVFV406E8mZUnCkcHULk+DDjBF2kVFDJOtDcbi2Zafm5/p
U7+NdpDbfkzf0aEf7ODbfABpHCsMnYTfz10YMX4C/wgg6xCgEH+53h7TQQaQMiTRABASc0ig1Iqs
9NE/xXsR6ibg/n7ndlDSOzHM+6CD4PepVTBKVms35vx3UL4GYrRDyhVEwxmpKG80ZpIdrp8pOvLR
K6XcS6+0YyBh1NxRuLsG9JwiAB0MD0Z+5LXNpLImQ21rWQarjRNBu2gv6DlaCoKffuOCVEFdSsmC
h79YkwBKB5B6gGdZp65k0gp6yLUQv1AFsEjuy/Eozl/XTSwSo9O+ndmg4qqmQLIoLHBCuA0EV5wI
UMnKBr2RhQTUZYbU1XNwZo38+ZmTUdRELxRirXDyLYdHLcY5UrvfYLz+5/xSW+GODQml49xphSJ6
YejGS9hH6g4IiQ66t6AfERTie39n7LuDdky2hgdG1sqEZIPD2FI6CtEGqcPepELBFSOO4gzOOoDT
gmcZVxyqE1YBIlDyz4LDo7AUb6FVZ183Lq3eg7PVUvcAcwxioAL2i/opd6fuyq9sk+26w7iXv0UW
ZAE3SMNt7Tl6wlc+Ftvcye4CjHuKO3DuefEOI5gOGUSBvO+GFWKWHx+FOJ7glQwwEgG6evnxZ0lp
MgFEpY5WPlX5R9hEjIi5agBxEgV/PLEXTR1of+p8mmL2HXg5C6PGIKJgzOosdxdLOLNAuYB2Bjtd
PYI7PMaN78LHKAJvOfft+jdcW4aGjhHQ8ehT49Be7lMDquKxMghBuf8RJoCKjuVfbBQocwGxUdCm
XRTZMaGcluCTG51oei/GR6VjwEKWNwAlABGAWsI6BUwadQibAkQhalKRK9duoWkLEhwy4Mg6UGtf
A3oaAEYpgPmDdudyozrwVNSChI2qoEMEFXCzGWOnD1Lr+vc4VWUuHT+WI51YtNDHx+z0pR0xVcsx
V+cRdyq5BYmS23zv4bYya8AY3CNk7Mz6OWvBnWZsGJbXjsK5Zeq8qX1vTB3oxB0AiXgM7wDU/erf
cygB6mhjQXAT0oI2w+bSXwqAr2MwA/MgkrLo1kV8HHMcxCAdo7Ihhbdp7/AwcMD38tm+TBhsZH3F
lczz0iAV5gqkg77YYpEYjyL+st1rz4QkC9SbzPGMlQ29WBx1t7RcnUCqAjq6SZah1vjCpYxMZ/FQ
NXgM85AQAK4nsDiL5NCehTg+1ZK+JF5ORW2lOVYWmXkQQMEM+VULvAW26vz3DwaIvGCg2oa+Ak7q
pUU0mGXMeSlkxnZyoKmifRCT4IZGH2cmU3ysCvzaGi8skl0+WyOkIOu5Jmuc5+rgaxEkAwJH1IoX
hUM9J8ObIcsd6Is+zZHxMM3aIYIvUDjDmcGnf331Kz7g4qdQ2x3UEicDZAP6xqQwixHw6Gpw0/jr
f7NChXRVaQo0GGCllu59fj9BhGtkmFh0PnFwLlZCeZkatUs1g6QgGDcxAioDHORgdmXc+DcdRKMy
gEwdYSeL6LyiOXc3PDSvrBLq6l5iCJIwCYg8T3fnhqzrhVYhXI3gCFeGHxNmAruAkUWvvMGQg2E0
B+VhWVUBL708PG3VlZLQQGVUuoOupStswB6/KX+CBhVZkW9Fr9c/3UosujBHeRcZRERdDsIwxCIy
nk1qAqT0xmxtsuxQtzBqoF0pCZh1ajFuxQXAOUAPy5Xt/CXzcpCQmARkDsERK0WviOW0Vw8PEF9Q
epDAbg0A2OWmQr0tlHhdHxwB+GRC7oxwMdvKpvre3mcPYIoxx2PrpLfVV8pvFEjBd/95AIqcXwRh
lF+APcNJpn4CCDiitJXwXTE9LFnFbYcSq2yr31pUzDAaBOk0Jn5w7cCeiA6BTMKkGR2Yq6RO+njm
wChSac9SVb93RpFCaSB4v36G1kKUjqYsgbjCuysSFYf1iIsjfUx/zWgWD8S/qncSCo/xjslQSeNI
yD6e26L2MRzAeZdy8AOkKw8pjDvoam5PU2vbv1kVUjQUy8BzBED35aHhAbqCthGuBpQybQnIg3YD
Zh+UN/k963qQH02lUKAs+22Kihhg/CoQLrGBInrskfyq+Q98+BJmogVJZinaTDJrUmf5WscMEmQN
dLBvIhaf6jJnMUoKjS6GUdyIIXS4OrYqqKUJUgm6KWYplfgQenXntqhPxvexr4L5jBAk8FawJzPt
BAQt7SSnPDAnLkggWFgDgAA9UxnwJoUKeUkPRj+/LjFCn+KE+JYWmvlWdiKAy+WnGVOHlQSugtHj
96F3/cSwLFNhsM6VodXApOO0MVRHSiOyW048AIz4oagzmIKNv4kVBM/6f0slP+jsIxrBDLRjqvYO
lHvdaJO6EAV/ancTnhP8Bo709fr6Vs/MmTnqmneV6M/hoGKyEVLW8YM6owiCR7wMKbfrhk4l4mvf
kDoxEWiCyiZEziYDgjLAU4L8zZ1uxA3ztJBwesUSzbzEqQMYKcFCj+zwBBfdCDUIiWYr3UwbqMFc
X5fI2EF6nDzuk5ar/OQXC2mzUR9KvCEwCoFen7QZN/M++EE6KJgecSu7d9JjuQtRdOjZUCPivK6t
m4r7dRjxkLaDHofsgWjiV2ULM1izFR/TDfpFNpPHg2WRcqdJ2ydhruH09G/Sp75rQBcfWRAhS7Hc
DGk4K11bTcPPbgetZe5n4OsE6Tn5tOAqEc3GTEF0C1J0J/sydvCzNhMcQvz0tV2lfE8ZB02e5gjy
2NWX2S4B9smsBGOIGDCrSWLqMle5uq1YJl5VQJVjiPbSBwjoHKcxj9CBwRkXLK574yjcTgDs85vw
ELisUvVKRZQMr/62Rx2cDIxsUenDyaXb6la5CdCSl3FsqnvIVv3dU+rcGnVotKiupUDE6vo3HnQo
xS5yokNwAP2/V7jRXfrAisSL1jTJL3SUfTSgOiXUTahPOHHQ6wslRH2C79Fc5dVwU5dMJoFu5lZ1
5daEsIJ93S+sJWrnNqnAkfFCOiE/RO3ReBT7O17+NLKP6yZW1iUKEvosOqYDJQ0ygJfnpE4jPuzb
UxAWoKECHBqe3nxs6jcaiJ8hDTcCwcmsaJPTcHkhLq1SISOuGm6MI6QZ6gMuhVN4mpNs0dA50eew
Ht4L4Agg5BdrpMIGeJ9lgLlhTQnsfDvfTLcyQI0iECTkAyrfc82Gg9tru8yG4KRXen/5CwitvCRp
6IHSu6w34F3UsMuN09v5l/JW4CfkLvQ9b0nNhszSqvtvtTPYhc3vC9ZHXt1udNPISCI4hBZP1Lns
Aig64vEYODXh9UbgjCIzf4HWMqBbzFr+0t9hwwH7w1gL8Dgg0rg8VFk5tCJSf0JARVoW842yid2E
jEBu8yPBQLMskv1bnKffBmlsqDxkedrH+MJRC91akCCBwrMy66Df+lXzM4gUk3Ftlu71YoX0czxt
ffAtBzAoemgXuPkdB1SjAVlqwH8P8TPrAC0TBJjD/B7KqXgnLorbYosVgqYeT7YmNl3NcCT9Lau8
64sil26xiagwYOYKg9EaXRGbhhmzN2U0OGH4DJpOU+4++eDH2Nw3fGVxEFi8bm4lZGBRZ/bIKTpL
UzPV6EIA+37l//1T44GMw9TvwPqIOSMW6ePqkURNHRIGYARYMPZg/EoGIRFSrMLvARS5kaKf15ez
Ukwgy/ltgVzCs+XAw0hDmGL7sp9QohMfsuxxtsH0jTEcm/uhANdnaYJnYJG6BdQ6CPUxtGJd/xEr
ZaLLH0EFxpwv+AQEuLgIL9FtdiTDZJEHFvfe4W3ondisdzdrW6lvqCmtn/AkzRCMZ1V4jfxv1xe0
AKKefPfZrlJxt/BVaW4K5BWylz9BhukAycOtga6r/qNCZzBBf7C5aezRwRg5qC55l0CLKzcDIvAv
Kn2Xm0vF4wAUyXzkY7Hh/KgWz11yI/c/rq+XeMbFHSQUb6KB6QKgti4PUTqCWrpR/627ESGEZvsH
dbfV73ZmhwrAxuTX4hAGKDslrjqAri8kQCYn8JTbjnN5d36vD6yWBcsmFRUGY4AwUwmbvAaK9ziG
JGbDOP9rcQB1PDTRJFRkAVi53L6wEfNBbWL0nEbB2Ar1gGngweAgVogMwPCycm5vI7+UVFY8WIuw
cJuo4PHAf+O8XhpWezVVawGvGH7HdRbJaAyruMHgDcZQ3NBhZYZrxwRofoxugg4VdCqUOW1WG9mf
EtyKAo8IHdNZw77PH9LhK4sxkAwo4eBzjDWuplHnRqkzI/JDnTcqjM6f2mOxkRH5siNoM2SAlfsN
qZSK27k2DQ9I6frYegOTXWExtEq8wflPoI6QNExQV9XxE9Kb3q63hqvuwBCwIaNO/U68r+zwnczL
6thyw+a9BvHEuX5BV56PFz/hFAbO3DzEgzMxz3DEyPNRwhCM8EpwwDOobHIndnJPumdYXNYiLi1S
T7koHocsLrgeFqFNjptaHfKN5kkO1MlZfbhlGfXSFhXEMqNGsTyHrXgbbHLgvAhLAOexWQJWT7CA
cVwQEMrIaii/Pva17EM/AYFKPChDaWp+B86V1KqCn6OcWfosmHmT29e3cukeMO0MstCThhMGrqnj
U+lDqvhBgWsjyaac7gv/uzY9VUj9k8/rlhaEdgbUoM5MadQARSYpaZ7HMJWZyAYIg+QDMC14bmBs
1M6+ZXeDyexpLh0swTxBPgl4OV7HtPOlExIx1QjGcIiydcJd3L1HPSPFWckuCA8QAIBomgIVRAPj
OLVq+DhBAGwcPLsjqwApcm8Scix41B7CU6y8d2UbLy1SITcdB7ltdaRtgOBZESh6LAN8ICmwvk89
Ar1iya+BbhaPrItA/r+XcfjSLuVgB7EamjrCStNtEFRmwb+NzY98ZsyarVpBok14iSE2Rr+TcjT1
igbC0E7RhGYF/B3/FFQbSZkYYXEli8Jyfhui30cRCP5UiA0Rp4Xnyk2LOvtR2QumtokcFIdDVGr0
t8gjRUbfdFKH24LtDEp9I8TzOFZ5mlztxd6e/RjKnw3DUOptjGOK2mqHHkpzC4GGhLDaQ0L2SScQ
ITP1JmY5ZSV6XO4C5dwCpSyLccIuGI/qIbzv0PjPnGAnQ28BAYyUqyRUHH92dxFE7NHuw6TsX8AO
8MA6ERGQ6WrwBF3eUTVQhqytcKDFhwCY+HfJhby5E3nNJ1iLQcDgsrKulYB1aZG6QnwG2aKhhqcl
QIf+qy3BKOnbRFxLsbTOVp6nPWuMfO0Lny+Suj1RFk51b8BkX+D9gUrDOMv2qLMO0iKGQEOZUAYZ
GIZDFkRfH7kMJbUE/zySrvlbZraYVgUA4MeRA4lXZilO60gTEjCiXMZ6Ti5dIWyrJ+4MGQTfi9Zx
FmbVVCY4xKR5FX8Nnr9tSb1zy+1aj10xW+woMUeYtNCyRYJLg1pVKYqMsMCOGiNYp1GjMjSzkFiT
AAt/BLYKMK+QOVswV4B84fJwthiQ93mokjjTXFpDA3WuaasPoz1LTM2HRawCwymmqMF7Ai0GTV1Q
ZMQjlEwmmPpF7NhYjYh5KgLzBOfaXf0jfw4ZWOc1ixrBoyngGsV8JPU2kGdNzwTyVMXDPCje8+SL
EfJXDSD5B0meBgQTXXLX/JmfZC0jBOizW91WDwX4VIhLNbzyltQ0WOM9i3QGe6idGaT8WRFrnYxh
FHB8cgN4+CrfSiUJIln1TeXXjspF7vUVrhzCC3v0DkL1cugN7OCcNRbnPzUTNLOhDXfdCmsbyZ+f
JdhJUgzpGGAb1fajgp5FjibJdQvLojc2DhBIQT7RiyywX7yvl1KiwEQNPWzegt60Vd6Ne+6Zd30z
d3gzefzv7wYV/M0iBjggu4xDSDsrScSoSEdskgaCgCIocC4JxhaNB9GNkTwRNQDGMhcPByLBRKzC
PQEYS89tKJnPDV2K86E95k/jY7ArN8C3fYJXd8d9MWwtzwY4U2U8gXlglKG3QJ0NoxEGYZZwNsjh
r7fSpjmSsUzZFHakP0JA6vrxus01k0QfE8KIJ947KptHbwSKfz4IiwpOfiw1384G45bvo//NDJ07
9aMR+kEIhco+wvMu+6HVnTl3rEx3ZTGYjAKAFMEM1BY0Dggk6W0T8zgePCTgeOhDQPgWwsqM9x3D
Cj3QWfplLUF2a3DKdherd41+1yLzuv5ZFvQcCB9oNaB4pQNgBOZF6rsY8+QnUpOin/qTUOZkTvJg
jq85hERukxuCwIUsHeEiUY9/QsAo0tklrCO0nHJq+GDaC+t+WFeBiiWmN6pyUoUg0/8hWjtoJ7Mr
MUtvBXM4f0jgAeQCw+altxKgqFdD0R3frfDNZEbSXLAKL8uPhs4ccg3gilGVB0vipQlDaBQx7ysk
qxDym4yfungvYBr2+ldjGaG87pxCgo6voCHE63u1kqFW/6gYP6/bWPG7lyshP+LMtftCXybtgJWI
aPvpwBdAvtJWbomYVSZbtdk/kKI4c5hl7RudbyCVAfcKz8+zj29UQA01AjUNJlgYK1s7dWBMUQB1
wxzlIqIIRaR0IdFUyLrCg/ibOWWBy2vA9JYQetOeBn82++BBiSUzHhKnGD8ZP4AcgotHFYB8QPzg
7xAMBkqUSt2qEVP8Y4kfUNvSWwU4H+iyOEc6xO/ZU+4kf/GsOBmE7BPAi8i/aYeVCcWpA4/gAkl4
W3kj5BCBk1jGaDZvokuaDcK3v1kkpgog+4LkEXH08vzwqS8GaUoWGdgG5sg+DbTgOcv3t+pjfAvW
KPDV29dtrtwLBb0hFDyAQwVRHrWvbYByfCMKncNB56SKIzPNAxPwIMYBWjUDVBryAlBAKPTniyOj
kfwiwPTKBFGgaD+Jo5lNL9fXsqymkG8G3CJQyhohG6ecla7NhhxVVQe0LR6f/Q1evw7U7R+iQ2uW
P/Pb6o7/UDO2nhW5YIvDiXAARRcZohk04pTrqyhqqpzYFd4wZHWfodN/MKwMVHXk1gMP+goOcMbY
0XKI9LTc32apgrVU17KRCzA7WHJtii+hNTwXz6FgJh73Er8LVnnUXsrvSQJKUv/9+l4vh0hhHHht
UmtEiXPx3CgB+ZO7Dsbzzmpe0q/pgNn7wRQEK3pWtzLYaLob0UxRMDa+4u8AdG0I8esflNBWXBMZ
KyKNSQxFLhSwJIg4d9KMH6J/H0Ghn7rjh7xVzeCeALqZUANyhOhPfW6N2nNlUIQiSZPulOZO7+09
tvvEbZ3aA+AkyjNhe1eP/FHe/AET7No1OrdOHXCMgOWyUMeo7CimYXJvhluMoOuLnhubd0E23d82
hMTOuv6tl51sfOszszpV7BVHo6u6CVtc20QfMrfHPSmmEU4s8JCwjvXqIqEIj8+JkX1Aki69IBf3
oRwSuXrFHBzydiFK9ZAzMzVPNG/VDzZ51BJ4SRZ4ZpL6qrleZEOmiSio3Mk/h0PyDIieFZQme9xx
CRqnTFGfsJrLLFCHsHN68HR7BA6vf02fk5060R0LNrJmTEU5Dq8WjLVDvJDy7qKURbGqTS3aHb4n
O/62dMgT8E8qOCs+EGkxqatgeB/UjtS6unlUytzgwdlSv0XCbGL0CFnpq8R5//0wgn8KjUEA4jWQ
LVDHw4ijMNXlsUXHHGuyKs+t94rn6KDqZdUWl5gHAP7ObVHnQhIgLQvCSEiw7rp3ojQW3eo4kIRc
3r//7DG9Jbvlrtq2t7XHfFGvuBqM2wkC6AHw/gPr+uU9aPpQTMQYHw+opr7ZEEK6+oPvkFIC4XFH
yBarLeKMm9xzO3YDS1r5oGAmwCXERKhAphwuzYd9mgmBgbU3Tnxv3I1ozA2H4VbbEARdDOGe1Mab
J38lYpGVG29IFuZb8wu4NdC5CID/IA4Qh2BPmCmYbEXL4hBo17A5QNgjBi1a4arWodIs4efFNx34
urwSaLP0td8EHvGFzXZ4I5QYf0DAxjJMvSRSLkn6auhbBHve6p+0j2qn7GOXICXR6PjG/TwhXm3k
4YyDTy4rFXpw4gFjlFDwRmucOviqHulS0MAwSuvHweOOsu0/Qg0PFL8sKuw1xwGOEQXZDAxBWZ2y
BSqqxEj0f3wwYRkRXgOP9GSzRxbHzZrzvbBFXbIQfKKR1nQtGO0kN3Mg4eCS1KG0WNd57UTrOMkY
1pHIfDDlotQYXCaRig00jA8hAoofGI1pKuy5y1nfaiUpgVIBqrAoduAS004qAnBQKlqsSfamF/SZ
95DbMMmtyAmVLys+r0TMC2vUDg6GNiB+Y2HDrnNiSK2bVWL62+ozeMpv5Rtost/HCVMMZi0tAGyY
15DWA1+2IDFJfCUX/AiL5HfBHtrm9ifG9aAe1h6GDat+tOIMDR71N1L5wGASndrXI6ajuPq0oUQJ
s9/MO9mNd0ynS70z8bUAOIHPR0UC44546l56PUBRtEIdYAeqptDOSm0gXZwR2YDqlvAmLNw1zUb6
yx7hj4RKmIrqKRWh+7gXZpUclBojEem3bq89nrp2juFUqqXG5viR56Z/A5norY+yUuQqu8I17sUD
QdgRbGtsSXflbIrM6SzqupCfBlixSvgAwE4ILdLLrVDlsO41uW6dzkDmN39EVWny3F3HarvT3duF
IcqjanKmjxJXtSe0+wxW1mIG7//gHfKDbukP7c1M9D9zUzg20D4NQbJiNU/RvYSBRTbXL3XQfv0Y
COQBtgFCigW/cWq0WZLLxelQn8bOoeLyByoAtIdd2KHCq+RDBigf8eHDre5J9rxJ95r3ZwBx+qIu
bFFfsim1MpEDfMnshUz7jBvZJnD0GM+zPxheoHzfwhr1OcMwnGaFb0niQBLc6hB59U9jx8OjA4j+
yIiK5P92FhUX1qgLOxdxWwsKvlfj6A8TlKxT278f7rnDRDr8KLcxWwFUHF5YJPfmrMqXRmkh+fDu
SACAC7XJdI124F2IprosLMGplrxYHSIwIdkH+SrdVQmz5p/TKN2l236b3eb3/X396O/E5/yx+O5v
Jc/YFXjx2yUcQu9FFtJFTKBqP9V95oKvzWZsNwWg+rX43z+I7hY0XKrNYp6QYA1kAx5m4lbxIBgJ
CQWGJSrP+mUJzgc9YdSmgBe93GZkBKESNBHxjOKOUO2B/F8z09AMfqiCObkkwwTRis9b6Ztyf904
FVAXtqmAOmW1ovZ1iUPVHPN5L0DEiRMZvYql20MiAu+K8Ckgy16Ezxn/nQs4GPEPAvKeCMCVZkeY
P5WNugNzIuZFyUzBCAltN3ci1BUIGSbvhnsMGFjXF7x0EZc/5pSknR1qWRRHUHXhx2iPKl44FWoK
GNMG/z+oRu2KsXS6coW3KBIjMn6riRq6/RKVic2l4M+tBBp+gnrW8a7KjuDhBvcGcA09wNxBZM/v
JAVk14sWUe3SNI0BSIdU4/1SgW8S8FHVQyVHZptu4/4bY0eJU724upQhysGPxRjVcqI1OL/AcoKw
xx33rQmwSPvCP5GZOPHIsLi4m5RFys2LiW9kdQ6L+Q0yl1P/VfGgCLJjZS2sPaR8bq+1U6QkFVBy
BfQrmnbizTFCB4DvpHtxzljrIrft2k5SDjev56GPuhKf7KBnSJMgJPnS4BHKAWwY3A+utquP2RMP
fnbWi4EuANAHlX4HTbVQC3KVgKP2BeIYuBYiBoxATejoW4Kn6iCyomGmsj7EfxJJF26I+qCUG1Lj
sQ+UsaudsnOE6nscOb0q32ZJhimPwEwl2eIqiIdjBKPBzR2qxOtqyHfUqhWpNcPzL+Is9VuoKzvN
cicGSQC5ST2zSpk3K//p+vllrJYOLSoZL2kFsXYayBCHUeyOA9ihI8X538xQcUUxgqb0Gw7q5iLY
maCinX/NDWsCkHFDFOrLNVodNknfc3amcD/kdE4teeR1iwtExeT8xmCsie580OdUob5OlpfFDJZT
zuZLK90q7VatzckhA4AEoyDNW8FKA3cM0JZmho7VkwE2UqIGAhVN+sk0VHk5G8SjkidThtTdLSzO
ajFw3EZIRQA2NFkCRGQ5C49wZpLyCBPQGOA+gkcQvXpLxN4k709A3Ktf8cwMdVTUQQMCxdBrZ1ST
Oz2Rtn7JPbRpbQdT5v3Fqfxtij78raqBYktswG01ppA7DcyAf9RrJjJo9VtBEhQgDMLGQrf7cpxJ
SI5LyJWhvQ3BUwKCzzz1qXvLtpzX3bH1RFb38MwiFQZVn49nCMbgdGDgPss4c1Ihi+mInMhIYdZ9
9ZklKvxVOSYXVGIpvzm9A6BMCf6pbxDD+pDva6e7AQDXChEyQrPbsBd6qr8tDuWZfbL3ZylUBuDQ
EEpyc3oXgDrFbiMzg2SVCqm+FmVRUiwmkhDMnJz1UYljPTM8QTAvERXchsFqdACOwWjyWliGJXmV
eJo5Du6YNhePIBIOzhZL3cAirqRIVxAYyaUnLaFgRwqEwh90MWhc8y/ndmaLuoZd1PnNoMEWDqzg
5ngrG5awCW3tCAwA3JvhkfQ4RuWJ2/568zH5MlZTkLOfQPlzscwGoezwE1AMf+pQX4PPETbtnhS/
A5S3wY6zAcHSH7hX1selPHstt35UpSVGqOPAlIwS2gXv110PDVuh95dGTU1NbkSBMNUoRQhv6u6k
f4PtlU1AAmareQL1N7PwRcO2F0apwpcSKrkUqhxmwkmh7am/6wCoSzxE/xsdvFTPf9DGXE0wfn9E
uqMBV1RWVYF0SizJfLzTcraw923pWH2S+dHxRwg+xVdWm/66A0TBlLqdXNN2UulDx60UTD6Bv5Ub
s/A/BiWxr3/I1aj47/rQFrm0BPIfsaiSIHCapH5MhdxL6/ogJMUOjNv7nB8DM0lD3uK4/j9iWqmP
idmgS8sSHgRaWHWcrSS9borQJTbVgkUjQ675/9+/ohp8aaQBFrLMRyRuqd/bKrqzBYe/ys9Jy24F
JtqZ/OSlNVAMgaEC5U+68tK0UCIH1pV4cw2NWtVKvmNkHAQcIgaNc6/bXP92NOD+ny381x6dABRK
m4KbFfYGa7KMwiRlOg3cvMkXkf1gI+6XBciTB/9tkDqX+czLVZgibeN3ilvfkWLDaOnmsBX3rGfU
+nsfOvX/bCYtB5VK2mSMRdo4yU/B1dxCxQsq8QLAY/4faV+2HTeSLPkrfeodfYHAPudWP2BJ5Mrk
IpIiX3AoigIC+xJYv34sqKpSMpiTqJ56lCjREZuHh7u5Gc9pZzf9A6qHXrJOly/H88fvl2lha0aD
nHZJDtODax8lKMchpX/gJHx8uGRlP9TIKC0ygJz32r+sCnuVtaNaSSOs2qXuSZ3q6GG9cNqXBibc
+pKpT5bUlwhs0tYpavD76Xm3a5v6SdXqbOGBsTQe4bpvCqM1NQJj6BB3pvamzm4u739y/ob9NWPC
JT8xnZQkxT0HUCtQaBQYZBcgib10FyGxgLxu4pk7ZSf54Du30fWCTXNL7kw8pyBCDoV7XMKdsyRP
cd7l/PVRIpdSJDXtNOYUr6jCvEmLKpiqJijl6nkszXuLaZvLk3D+gvplTljSTO3IGKUwZ6pgUdJf
YjVdadbs/DMrwloObVl0jQJuVjnRXKN+HjTgtIZ/6M/E9C3U/gYlnfCa5/0AxG1d/Zv0zgmluN1x
Wi9xUJ2dOgu9PUgYo0FUrA/qVZ0WE3efEJBwVONIlLsY8fflmTv/zP5lRYyUytZUCjmBz9QC3DnQ
CFrBb/KU5eBtkwJa3M3f6I06e9BPjIqOOs0aNmkwmjR6MIy7WrvLu68lq91/ODohfhhKoG0sq+Su
Ei9DACgR4vL4Wl496Te8ATzx/4ZwO//8TxftyfAEB82qdspKkCMD0M4rCuk2BJ79Z95y6R4662NO
TAleOZdAMTvxAbZMVtyhqhJXjosfgDE+KGF5KPNiI5vT/cK0nvWdJ1aFU53GfQrOuaaB0G2eg4qi
BXgjAYKITW6HB40/HtjbUjixcBxs4YzXbRtWVdzicpDSe4Wyg1kOX9HBteS1l+wIXjups7prGe4F
XutjBjJOqNLsQKeD/E/nveZ4hdoHdMJeQ8FrAo/v4BpBdsiWwQiXJxmZqI/BYVzNoVabcJ2GYTmK
9pX2CzWLy6cQSj8fDZAYjjmfkshXGkBaKzzpw+iGjNdKeHt5vyyNRFi6DP3SaqliJHUBNGtOkQla
8mMLJsTyS5dAEK9u9cZvdOD1sS7V4+UxXN4WEJv5OFl4syZMqmCgNHa9vmHJTQVFm8s2zt7Nfx0r
RSzkVEo8dVENGxKdnZTsbGVjgw7Fjr4WUry6bOtMeQy3MgS7bd4SC6S34IOtrh+U3JpbXz+iQvdO
f0KR++f1+mhREOWMm/pgTPDDM1LtSgwqdT9DpGMoo6tqm0mJnMS8q6bnKV3KpopYbv72+GBQcMH9
ELZNJr87fmARQOigIsvSIYV01ctO/p5hadFfNBzRNR/wxnHgTtxpuxiZnEsKfPgQ4RRTY2BM5jGt
ftRfiavv0y2CIbDW2xM05IAoPCxlr88chQ8WBQdGseSWmeFYy2gT6L6Y0dvlnXPmJJz+fjExT6qw
HgFQqH0J7l5Su1Vnpk5fsOCyGbEpjS8hIGBcth7aqDJycx9PXNbqvWqAbBRIX3XD6StU3e+/oDcH
XcfJw3hDN8Bq3oLDAttosR54bt1Oraviea9AQq63CFHijbZFUOlSf3Q4IpI9cDTkMsjkXE7wg0Xh
QJpKw3rKZF5dtYIODAvJXY4gsw6wYy2PHAcoyGfP0V302B84UmD5E849aj98gnBMoSkHXtui5xkC
SLt7nJh7RtaXbmswvYEu7IguISf2UalbzL7yXy3ETB9MCwcWygZjavfcQ+znFYh012YEerARGuzG
St6hEnt5d505JB/MCccyQ1YbZKswF8vJtcnq45zX/mUT57L3H2zwg3SSxEbv4azrYdH6ETgjUt5K
kj6v8g56nC1AhQbavp0IffOWD3+7iAxd3E7CpUtDXUrRY8LjmNGTwXvUvaBev0++8iZfTnwgx359
jRoTXF/kpbzgu3SCzwQYHyZA8ERSSSLTbuH7EtWtNjnEx4FrN51X6SC5mWPfvOsTvEXfLs/74i7m
l9HJvBdFgeWF1pcPFHX6orny7IB4LqCBfgNJdPh+9LW+gLFoRAf3EqjzXA7qdMyasI+zScqktoH3
lUr7xwT+Vjds88aZB3S69TbDO7+JXpJKv5pU5bol2hUlzexdnoGFeRebt2pDb+x2UhvfNl9nXGlW
PQV9ojhyony/bOm9f+/CsRVJk6xortHZSGoOntpr2wRSZ6DUgCYCMh4KWIypb1ROuyosl16zHw0k
+MIj3gcBnIhrfrn8MXw7XfoWwYEiIxYXmq5C4EuNm5scmlWgcQxt7VjWsXRdJ1GuOchylLF72S7h
a/rJMPo3NLDYaZASF9acmDYosZWRl1IUHOUO/M36enLx6vTtFaAMPDMnpQ76yL4TUGUobu79Db7j
sx705CsElxbrrIOGMyAsWoAckwPSEY8eBvBH/619fnaPnVgTnJuZNUZVMVjDfbXv8JQGajDyk2+c
zLFBlxFU7gDgXXoEnovrAN79NdWCV4P4CHzqAJ/arKo9aB2BjewmMPe1oCCPr5QrcuR1D+i6up1T
gdS13WaHcr3EwXwmBPrwFYJjy0YL4mwjQqAaAjJZBK5CAIkHcDAvbCy+Yy9sLE3wZLpR9CixaD8z
TlwVqx/fxscaEud0n4EKeNgUKcBKjhY57N56pJZjgipiYXsvDFaUYQD5umTGEwYLuIRLQMMCgfXy
+fJIz7tN4OcgCIKOK7DZYiZOfHZCAPlJkJsE/IFrPJRBtVa3PC6PvEWZs7Oz+svWp7pECZcl6wwv
H+Tx6Jo+mz7vZLBQA1mqsp7LAaNp969xiazDptkBWVohaz6C+LBaEb+GDkLqpyW6OmMQvWrHmVPL
vvHgbvLKVXMfYgETAKgb9AIs3chnPeTJ13AXcjLLpTX3ugVKSD/Kd8q4KvrrsYycWduhg3th7571
DyemBJ9od0Vi5gp2DV6ZfppQtwnVoEkfpnmpi4j7tU+H5JclMaNth7MkR7UBac3oWikSB3QZC2NZ
mDZTuFgyW2eq3I21z5RrsDrfxBQVrX4TWXFQy02wcBTOjwc9YLYla+C7EZxLr4dzS/jDfNoC2u5C
1Qh1rBw8ubw9An5tWQmPL/vnGfxlUXAzpjarJCnw8mDAdbLNcP9TpgNNAjfLrT1n3QnoN/4cnnDS
Ky1Ru3SEMZOCVbnF8wbkWBGNvcvTeP6m+GXnPTo/2eth2Y1Fz98yjWcEFQDXBP6zPlge3RvX1h1K
x8AX7nvk7ngXZL0DBywy3UvO81wRFA7gr+GK3TCjkVGSd3BsfxYNlHUe/ExBF358s1Q04LN3YSnf
XwUno04Sy5YUAn+TbDhtfL+mAEEtt1Keyx59GJZwvGmpZYreYlgJMPyofN6Tysmc5EpFPl25Zks3
odhR9zMZcDKNQnDTJHrYNSpeM1pgbdVdil5ty0nWy1Jb518PJ5aEwIY1ZtTbIVChWkCvmtydvyQe
hx4xv963G1zFAMeiSwdUrktv4PMPxhPTQnBTKrEmVwTumceR7LopHIQWKWjxkGk0tyZYVxSX64vm
/UrnvVWB+uXyoTmf9Tj5AsH35KzSs35ualTQcTH6+T1t2YpEW8PTA9UvngvD1Xp0KS+EGAsu7/0W
Pdm1CvKqqc1z7qzq3RqPpNJcCjDO+/Bf51BwO+nYylLF83Ba0D3IruKxu3do/pZvJQ6BGGuHq1Yu
dfUuDO29J/lkaG05GaYVZ5E/DYXtGnq9rZNpEQR5/rb9a3SibpsmUSuUc1jh3IZxDoZKEFuHw4bT
1w4rYxW39yMIJFBRXtq05wqIp55AFzZtTUZzyCtcvxz1JDm5r5FVSlbK1ehKgXJIPX1wFQt82uOC
+O75Z9evzWqKJxU6kmlqdDWW1H7lGj2y4Zi79i30GrTc4s7cJOtyFW/DXfGi+FUQH5YjqveZveBw
TWH48sziftLxEcYBuih4jrT3zTckXn0jKP3OJ351pFv7ihV4jiWAmHsWVJKKrYplUfwSZeP4oHuN
m264dAv6myzfup1uLx/rxZkSjrU89VbENHwkxEz23ZX8FunIQhludmQ7JSArkF7cqRt5n3vNIbyy
0GXefftvDwJeB6BWQXsQeBbPoI8qQ45pS/FIDsuHeJ6cMn26PErxpAkGxLAehewhariBXtpCocoz
68i7bEG8XEULQhyYomQ9KmBU5twTSIkaG7Q6rpc7dkVXJZrh4dqpy6iLVp850kYyFZcV15CHcHLF
dtT+MZSWqMo+BSiiNeEmB1ezlMQaLh054InXlqtZVtinswu2AZyZJQpM0VWJ9oRTSzq9h7YNYOE6
BOT9rpia69pS5mt5JBC3nfslGI4Ybwr2DGHvW3pcs9GEa0yK3C2zb0kMkU55oZT6yQsKVsQ8WJ5m
rWTNSLlxB8wjzRkpEG1D7xsfl7bqswAagvT70oPu/TFw6n5Eu8Lq9SNlmjrzDAHTg0SPV6EKOpTY
uqpMeXJkeVp1c3rL1LBwKqK+pjQ+JgPdqzbbqyOU+NpiO+KBVqXRl8tnZWHaReccVRa6axgmxKhu
RzmooCrUL5j4hPIVBi+S+ORFZIw2qPx85Rh/pzv9W2GvmkcINK3KL91djUTg6CDp/viPRmYJx9MG
Z2yKBxNGhnY7LYz9qkA6Xfpx2cqniFccnBCwWH0e5iQ2C5800b1BFSR2WmVtFG4f38mqfGWMbFPV
xbop7a8Lps8eUUhe8cKwjhKcMMJRzxOoVMCTNq9gF4Soofyzc1Nz6n1yO2wSP06dzF0s2vLf+2kz
n9gVNnOipXZoxXhUDG4YNNep36+VIBodDY6W9z5zLgZen85AwKU62R5MTQuB6PlzfPIJ/JI58b3M
Dmmi6HDxzKv2CsEdWQf2LXXrfQeUIO+/Dqzdslz7pzzR+2qf2BW8ot6BuEEp4IXVY4wCWHubxA5J
vC4AL9WBbY2N8SRvUMFA5z5DiggYB1c7MGB2k3W+UvtFcoqzx/fke4SwhgysG8gEOPmUgI2GpGuN
1DeVEt1e3moLZsRch6JPDEwJcM5SnDtzWrtjummlauHeXtjPYiqgLqWmNmKEqMxq6UrJZryuRh3C
imMMtvEoLfzLozp/p/6aPbF0HXWDnXV1XyDrZ6vQluG5PhuMG6aF3PjfUZH6PI8EMuNovgZNsgzN
OCEyYbosjTNJQPFA12UFQt94O0utszCsz+fzoxX+85PDkUqQqwunjPnpg7WVGGjaJFe9sfCuiDqn
QMF4wd7neOujPcEfjNTO0QH6By2B9QCdOI9zNjV3PXOUNQ0MJE9ziBLd9bUzAIq1YJ6f9Y/uiJsH
NTLAMZaOcu3H4cYAIGu93aLpz2N7G7KjUK/Snmqw4kmQy3GT5+VWbp5pu2RScD+J0kgmKH/RQN+9
KNNDO39ttYfMLpwcz7dh+rYwQj6CT+YM8LSgXPGu+P1xhJU8EFsfsaDwd/sY4iCJF3vZLt+MAUXj
3GK0smBPjJJCg6SaxmAvepiRC29RB56vrDvA295ljuUl3j2xfRzsMyra8UEvBQAtiHj5sTnZsEoV
WWYYv2+gAvmwFDkUNZChPrzE+PQOBxFnEjSuBuilFIXL/n20VFZKL9tTDsKXVXJNABfJPJo65ZZ3
knUHcs//qr63fQRpa87mFX1N1sau28y1EyJD2b8tA/Y/JXP46PEpYLO0LLAMiUCdgSglkToAaJg3
r4prrizX7DKAGJur3KtcezHZee68nhgUD4zdZZYRlhLPXHM+8X7drQZM9tI2OufsTs0Ih8Qucyts
OqxqxKKVCp3saXakqHQXDsd5MyBjhwsAP7DoU3upaklVv28e6EU8danDQF6BhAovFuVPTepYvDy1
6HaW7ApediKkrOIp/FlZHff5OvKtwenXYJH4wUvHEsKC3VJR7EwAwjcLiL3QSAuaLxFtjgKHRGug
NeAKEFsG6ioD7hVKXTugewG5wmruOGETwJvDHsHQBokVlPChAYP3DntbUn74fGN/+BoRlR4ZEHxj
NebAnOqVbhzxoKF56HbJ0+VFPufiT0ZtC/emkucxGAExajplTktf7HTJBZ27M08tCKtpJ0VcUAMW
jAN/GEIcfIdLM8iv/w6u/vzW+WsRRTG9Os8LqoDkzu+sykUc4BbswWCRc3nSPiX/fzqWX2aEAzjq
fVsmGsbEU37vZZUA2G+Hp4jjm6UoYGlM/OcnPpx2GtXVBhQgFntt2FWov6XZf//g+bjdhGg3z9Ki
mzLMG8d8c6gfWtV2nJ8VRTf04dqclNJbujPOvDU+WhUyE5MyV1DM1pGwgvyC9qCsbT+lIEabwGcK
ppiDhc+JVkv6n4urJ1T7wtiWpiQ3+OrNK7ZpU9BvclkLiHA+NcFSQWpxlMI7Vm3lslTzn+6MeP1x
Xocec8at8cpHmaLuDTJNjHVhj35Oop1OLvTVPm6bFLKDrKixpMkmu5620bp75iyfxWO6MVbGsds0
gXm9zCNz5tn+0a7gUUItSZMogl1wVqxykPymm3hdBX8DaXYumPrlWVTxlT7FTWUQ/mTkeNGZc5dK
LucwBteQC/pHyBouOMuFpYRw3cc5lY1MiaDhzmuZFUh/9q0NCqAy4LJNbe9YYP910Eq6A9P7l8ur
ubSYgsPJkqEgQ4ahduAeKW1wahpx6YxWo7pjI+36WXm4bPCy0wH6+ONIkyQp5pbZoKlRf0zpLjF6
xxwXpOSWbAhOJ55GCRoRaMCvpmZf6kYw2+WN1KerfzYUwcuwxs6lGSlln465k4VPWVhB0GDzz4yI
PiXVRhtvJXRHFBC6+lLkd0q7UO5ZPFmCIyn7fs5LJcEmmPvnLh6oGybRnZnoeztLIRFlrdD8G5RK
vp3ldP2Pxvf+bSeXEDoztLbIUBQuyhnNcfGY3E6dUu8ru7aCy6bOJA8gdw0iepDQv0ttCeOkeja1
aYkLL30oX/4UhAbJ1uCZQETlx6V7iO8z8elyYs8QPGURTrWkVZjXTIWqIG4iTV2hM/Z+GKelwIF/
+idT4AQ1ALCSgeITnCNpckmLNIWD6hsw4xaQgy0D06U36ZsCfSp0HdqB+QICatxJkTvkC/aXzAux
mGoWA/K2mFlev0EudTMBHblcE/wEZuPxEac+/XOYgp8cS7Wo2uR9BXm+oj2wHe//QzXybqn/71Np
T7QluMZ2jCXQKBMOMAsbR/HUneqVt5k3rnM3XNk+p3Dm0QuPZPoDv3DjZ3Vzect+wtqIHyG4yxT8
s0ZWI2vKqx9jjkYaziOdXM+eXDujEx3ojYWi7IQW6AIgt+790s9G5IwW8TZ8vJe2mOBVJ5JF8ZSW
P2NTDf0T2ZGL1IXHBtHGO+PgUunn3D18utqCg63bGo/vEoM3j/ULB/hJLiSn0Io/+2PqpMel5+/Z
AO7UoOBsbdqnRqOivdS4UVbVKtoyB5yZAPJD7Gp5Qs9dU6fWBHck0VKxcgLXbqXOoDvoQA63yITd
D0/xj+SH9sq5G7O3pXVcsCq238hmBuDEDKttfJAHy2mq1mm7xZfMwtqpokOa1BYAzRCNrHOXurRr
N5Ae8MypfZuM8YvadK4+T65Z4NU9pCC8jvtvpQX9rXkyl17gSyMWnJNUZIAWcqxvKWWArQP7Mxa+
kSzh4s6FUifLKbb9zWNlS5aOxL7EYnJrTKjEE7MFbNKGtuO+ahm2VDfJ/x/356lVYXBRNSlGO6Po
a7emF6fswKTeCY0/gJr/8zr+n+itvP55ztv//C/+/FoiLKJRzIQ//udAX5uyLX+w/+X/7a9/9vE/
/edYvRV3rHl7Y4eXSvyXH/4jfv8f9r0X9vLhD37BKJtuurdmun1ru4y9G8GX8n/5d3/4r7f33/Jl
qt5+/+217KASh98W0bL47Y8fbb7//puiYcr+5/T3//HDq5cc/29Pv7019OXT/3h7adnvv0nmvyEm
yMU7wTfORd44imV4e/+Rovwb5OOmDtZzSCVBGQpHpCgbFv/+m/VvsLfZxOagbChvQyLwt3+1Zcd/
pP0bfOIA5UEUAzy2FnSr//y0D4v0a9H+VXT5dUkL1v7+G4oUH5w2T06CkQbBDrTfCJhxxXBb62x1
Ltns9qFW9Ctq0c5wc2pOa1sCKNwJazpCA4zIaC6vW1XepWgMfOgzYgVGaUDxPB3NH1aR1V949jEI
Gem/R0je3doxSe6jqU6u1TlU1llRxrVfgUluE3azDPKb0Rg2oJRT10lh5Q8jJZ0bMUW+6bNu3I4z
RfJNpfpVb1l9AMYX+XqIrHAVNXJ7NcmZupGmufyBdh/1lZSMPbX5qNygTiO3Tm6Zee8mLDQPdj0n
d1Chj/0RPSqJG85DfTs00uTJY08ebamY4W7seUOTRltJegiuNyLpQVHWzVrLRtI5RJPCA8QowxWj
jbrNZbP0GHSbvkqdYm9IVMz7ijZ24nTVEB47os6DE4Ud3tayMnitEdMVjaN6cno9V4lrDWmyKQc0
Feu1DPjPIGf7zOrIQ9NpzW5QE7KxikL2C6UNb8xoTLc4CIU7k7F86Ux7vsvyajr0SSnv6GjJ1yC5
THY0VKBNzIZIc5OhjHzNylNU3BqIcbNCHo6Y5uZLwkz1uwEIAuryfSo7ipE1jq32EDc2rPnGLDIC
8E5FQwfp1zj2RgKFLbiqepVaJf2WNdawtlLNbB0tVyYXRB9s19vmCAXGcaCrkKWhV0JNMGhBxOUR
I5GOjdW2mzxPS98CBPCQmaQ/jJYi3aSTKa9o2s/3lmVWa3keNGWXNwToe41Od5ZdY5/IEnPnTKY7
Q5rax6kzowH6pnTasVCdPGkytE2oE7ZORmm4m4eC7bRet1ckjNh6jjLQdZeximbNXG1u41QbXmOl
YmtlpoWrsTkD4TMjHf5VTasnKenQlTZUjatpDb1Cy5a8y6y0eQS8RNqzhPXXYTTFu6Rk5FVtG5Sh
7JS2AdEqIP8SSz/0xMiDnODzrCgJv01UsRpgh7LKcEZjontq1jnIgVqt+mE2Wu1A8Tncd7EMWuSx
RayEsNUnva7u09hmWwhOgO/PCk3IQdOx2JFQiYO2GvD+tgv5rrCb0YvirH1gbSPHTpnPQ+fWUp56
zNCl2zZHIttr2ia+VQrTOoAQv39tppTcte04B/lE2kCzbekZ4nHo2q/suXysKpnex0U/+6WldBu1
0slBTyPlqurteFOHWb63lL4IojlRgnSk8X1njvKB2BOE88w2XzFAiBwlixF8SeqdYUxFkNLa2OSg
+HIjw4KWZReZTmvHY0BK0ArBr5RkMyCD5JVqmvn1fFtVbbtDcbhw41rrjqXZ5E4ymuGhtxXQScug
S0DHsuqNRh2uLDxp/NJu0fSkTyn2MkFpMM+rYEwmFciJMn0w7Lzf1rNRvLZ13fuT2g3+WNboTjOI
CWasvPkiT4rqD+AfvFFTtXM0MoGrujAhlFDoargJU8g7N8wGGWFsQaxKUpp9q4QVcdQmzxNXirvR
TcFZtsmj0sKBmSGilSdSALfbelZSZJWfGF32oKd6ugEH6BA5lmSV120+KaVj0rxYpXRsvFBpwI7X
sqx3qqbvvqsFpgQk2qFrE0o0tyRTBDlyicSyEw6yvad5U36lk23FDmRE7V2X5cjY54q2qWKphhZw
ppSaj6a7LPbRSNFETtFO5fdYYkO4IbJpHrqwBo+mgvN61UCZ6L5XKhNKYInRBm3B6rtUn+N92uuJ
ttYt1LZJWbbrvDPQxWqXUuzoNB2uBrUATXCph1vcDb0GdqOKHKom7NajRqqAKnHmFg2AOnrYkGPV
TPMXfc6JrwwmKsdJb9+HZlisaxt71BkGSdtlmRp6AxnotTLGKDqPRue1ph064CGpnXbIdEdW8uJx
siKCunBGurXc9Si1xWDSqJIp9ibW5I+JPF+RmET3rFaVtaZQUKQYSu0ayoS8pN7Om7mYSjcaIDBv
1T3dkEHBRpft4hHUNUW7MuUK7bPwSlLizFYRa44EUPGezXrhm5kl3yl9mKBCNKWraBxst0xa049M
idxqeh75OeuqtWFI4dHoq9pL6KDuLZZJgMLV0lsRybPsVmYLiG7oFYaMZ2JrdFjLJtd8FPOa+6KT
uqeyCaN7SgEpo1mLPjdzUoZsNahtQVfRZIZfq7rVAmbR+hknK/NZPs83XT40nQdvNAxe3XdpoGf2
uCmGoetXthw1ytaKWfp9xh1GHTU0YpS5ZTVbGXOXUxfavRJ1h9CKMgfy9NU1a6pyPYSN8SPrtfK+
SYsUSzoaOzMMKw8i6cOIViYJKs3RbLVOwkbpmIEe8ZbVefoUDZIN3oeGgVRTsWd3GMs8Q0cujZDM
bPrqcTDzPEDJX/4WEhvVrVwdtklYQ/AWHKx+Exro20q7eVVpWRPj79TqiFtavjEkozjUtGF7Mqv9
dT7LxugAdKgfaZnNz1WV20FSMP0xyWbsfnBfP1llNmzlCqTWJOzj0K3nQqcgvh7UTdmqk6OOVlE7
cTWUXhhlUFnXJSfRFDepyVq153lrZ8ASVmnZP1p1xhKvqqimOn2Y06c861nndHKpeNoYhbeNHdrP
VAaWKE26+laW4S36eCYu6uY46Zkkv9l9QdZhRrSnniihR3rLuJGUCZIEQGTRvakZo4f2ZdMnVFL9
eVYhAtnbUQChL5R5YxMUyWzobsCao+HiakfqkLk3DMeKtOpq0MzUcKRhLr9UfWPKjt2rkdvnRo20
bdPdKF027sq5HyevoT2NnNoOp2+zMeq3rdmWX0KjngHYnENSO5HRDAG15wjPXRLFL8Cudt1rV5Yd
wgEEDS1OlT4EbRmz3EnRlUv9OKyjwpllojh1l7KnSTZyz1KTyYfbrx6nUQ83ZT32APPl03YqQeoj
h7r6g5VW1V3jiaRdlSpoGZwWYSRo6Mw0d8YQJ5nWbXyULXiBuJksB7FtAVIGSuEbJINmdFXrqRUU
tJIemrSHBlQeTb3TxllSuIMsg1ooM5XHFuLOt2NvljwWrWqXJUXidmSSvCaUDEetai1IOgV3tp31
8I/EQnGoGxBOQrq2cUDDkX9lDQ2/tiRDiaFqMs9Ucn3PLK056oD13mnwjIc2saFtK5VDoMINed1s
RJvJlJLCgVoM+mlAl/I2x3n4aEbRuAm1AUj1STGNN2JXke3bBbhq/ayOokdaxPp3CBcRTMMw97eI
JLrmkJtGSJ+KUE0iaBpqpK02pZlWI64fUAa6VR2Xh5rQeDNE5biXM23YmzjdV31UIGM0jfe1negP
ag8HuMrRw83cBtpCMQ4LPOS1TGZc6I5ug2vcVesmRWI0q5JDw3IgMPM0gZgsoxr6DdC6E+3bNDaf
x6gzvw6hPspb1sdReZtmKk0cqvZV6Jj2RNTVbGUIoPDuiYCtiROtegC/1HQYSzqCf3tK7Qrdrho5
Toi9ZzfRpQj9N1oxkFWoJ4o39VBw2s9hVK0ytU33Y07Sbkf4O97NQ1kLXaplvVeEgIHJpqWBDHLq
5dIBMxgJ0BsZIkC2aPpiWOCvdhpIlnll3s4W3DuOsxOqXD+6jvvhyRyHpHdIl3C+XA5n6XfR0Kwa
qWEVqJSSsFpXuYRWocEqo0fJyutrJTey0rESKMw/1rQux22D+/aA8KOVNpkcN6ZjES06GhKL8Llt
B1nnCgJCbqmif75Ua9QeQ1wEwCDOTeXkw5juT96nfzwCTx99QrMT3nwGxNPBbqdbsm7qpsixbk3x
VJUo4KSQkx13BPnC1gXT1jdrT75m6+G660CSo0GDZvp2E97+d/mln9YNPPSgSGxy1IOQokWXkxZX
qu4S66ox3pTsbZ6eLg/w05sWqpGQEbMh7wUEmS4KVc4SyRBroSQ3Rj70dRB0LxgQCgXvY4CqE4TD
+Bh0HDq8qk+KEmHaVKpCIw/J9E0N6FbvdCsz4PSjiZ+5S/z/n8dj2hiQCgk9zYCAtJAqi+0xxA2F
0J4dtG4TSUsCczxr+Stxy0cDLljAT3SNQCLyEx9VayRWyJAepgUaetRtT+4jSCCOBxA54TpdahoW
cvQ/zUH0B1sAwoPQRRPSmlQikdbUhYdn9Sbf9tAx6Twp4Fp2SxMn5Gs/mRJzmbEywffBVP0DL2qQ
6eQuIihe6igRTPy3TDqfzQkLhbfelOtK4UF2za1bB+SwrgV2ApQ6yg4Z8CV8xuLwhNyeXiSthnZv
r/F4u3Lm9Wuy4b1fZG175UIe8f9hjKukgmoDeFeh0tClzazWErjZH3oPj37UOXbYGwbobGxEc5qz
VF8Regz+nM1fBoV6gtINMZmj0ntXoeCkrQ36Tj3JBo3M4JF9/4AO4mBWncvO48zZ5uj7X2aFokKh
j8h0mODf3IIrFrEUJLk8sgFIA5LtX7Obv6F5ce78nVrkPz/xJqg6xpYVFl62sX7Q2sUrmiUr+sZ1
+kDzz4sL1b0KDNzLtPkb2vR8k4in38aKKgC8WIYh6sRDfRSK3GnlJZtx3wU50ETot92gL241AOq+
MLmfXZkFAWFTsU04TfPTJorKaehrs/aYVwAcglTjDY6Ix1Wa8u8M1DRL+s9L9oQ9JGWDMalG7SnZ
M8WDNWWL/Z/c1X+cPjhMoPZwlUGACpjXj4s3TH2st2Ty+hXqb5Au0L+FTxpauCavPSIiXSpBvRdq
P9izEElD+B5CupDcsEQqXLO3pbKYRp88y9vZG67SNTbOXf84PGmDS1Hr5Crx4LeavoXoZ8yel2rW
5z6AyCiwokYOdUvkpj8OOMqTHvHzjNbPEFhFzg6nA7EYryR4HfCidF4HIogAfCVOMTr0FYQw5csi
ucfHkg18A59rg4CaV7MhFC1Wjwakqxs1hFLwJloneHSNEFEAqcf/Ze/KluPWkeUXYYL78sqlN6nV
Wi3ZLwxZtrmA+05+/U3IM+d0g7yN6zOvN2ZiXhTjaoCFQqGqMhOhIbxh8hGaBy3fx2pD9gpEFTJv
2jWSE30bbkQeLfohXAjuUe0YArPapFbrmgRFF+smS4SBnl2Jlx/dxCE0DSjossjEj4jmSaprU1Nv
fkPcGozebEvlewOqbi86tTuGDpp9m3rxsNHH5xoIfV9wcBdRAhvOgoSMpAf+p3Nu3g26mmltvdG2
QwVYBWYHfJSYME3t1lvpP2qh/99NQjcJ3/Z/7yYd33+8h+/Nx3t92VDC/+l3Q0mX/sU8Hh8Biimq
ZZj4UL/7SZr6L0jgSRg4h74qaxnhL/9uJxG0mmxdkkA/CTVay0Ce91c/iSj6vwymtCTJ6FThX9D/
pKHEDarpmgpheMlkWR2iuybxAhUApNeJZrap22IeyazGCMpiEG4fLX9OUigs2EAHRuOpDx/qqdo2
uuwSK3+hWv8jH4s7zJerXhUI5gQuG6+fv8m0IK8AThcToZN/75i1AThL2qRun6MsBXhA/DFiIkvV
erejglkpToiRGYOsL7YTq4f070Lydcgs0AcPXeDWQMwwob4S93rxriFWlhsWpKhbhW6GacHOA4QZ
LNX7zIsespMGCgRRAnx5/S1/DDvVZ5kFNiQKrQEl5N5WHUIPfSAiG+LSwqUJ7jqgbRKVUQQTbCLZ
+KLufhOENM8Z9CVFOSHz07NAuLTGFny2oDmJTFDqVcyavCE1Hq76q3VAag9wgHlTHaH37dFndVs+
1q6BHtdRfte+t1/qx0IsNX6Zti1/C5cQB/Bw3ciwcu0hepZ7B1gIKcavYOQWwSZ4kjb1XZI5SoTa
B7jcRZkAx3/wH/tIBRCYJZxf7h1ljmOD2R94WvDNOEjb1ovuGSmb5FqYS61vg+3gmp+aXAEuxjJ1
yANx9WMCDqyickykXPIWSco9YzbCZDfoRUu3ej0LXve/b6jzUgPHJLv4jfz0Xpa3VtXN+I36kwRE
jvKl2847/fv8yvjx7G392H5RvAxMEeb/Idlcd5a/NujzIXrmLFo1lVmvwniy10DWBrHF/vT5JvPI
6ECg6M48sDKvOMtd94y/DfPHrqFVH1AYZmei35cbRubaPODx4oa3YMm71XYDGB/KrQjhzz1elvvN
ncY4UGJ1spoADIjoULU4H0xSAJPJlitBakb8eLnMf5YGuQOZUoAtZRDEu6Q8Jelxqh/0+Mt1J1oP
Yn/vJnfOcA3iM5rYzTllLJLopEtv1y1wWP7/rMLCvQq4mm2aXHZTduj0ax1WoWwNiIPcKz6UA4jT
3nRfq9v8Tncj3x6c+v8AO1SZL/yd2i1Nc4+/kkyBahVYXes1XyKc2fYWZLE7upt8k+XVXrhFjfQR
+baXbdnz3t6SAwOyGr76UXjVvkByK5KKXv+qf+8HH1qKKenMAD8qRI3Q7H/YzUcdiZilBEZ4DoHY
bkC5VMGIKqGdNDVOZOtu1d8Lvu16FPhrLXz1TIsyObaY+zBqpwjiObvkFL+Uu+wNJAxQQdYZ+1AA
mhj3umFuPnTxZXm2AiO1oTca9YjPkGQODtJLqnoaytn3NU4mkgMT84MTK0fNLpot5clMHbzyVXQx
hPDAlbSMZSV/bwIXFzpwk9lKgt8ibYPj9KsGQoL6sW/eBRGe+/EPJiYo3YjUypibXPFtiwsO6AlY
0UCw9VkEXcjKvo/iUnasoLypDYp+ArRfp3LT2qJJu/WtN/FUwryVaYFr/zJNAO+TpNY20oRP/R81
hgAWpBP30qnbBl+BYN5WtwR8+xgBAesURiu7ZwNyUaJHEzec+28POPsZ3Nkeez0fUtbBHw7RvZoB
iJp8XgXjD1ZU0lA8a557VOtiz8DMgGsfmHCVmAiLq6Qtfwd3nKfcTiPKvj7DHcnxI4PEJifqguJB
98ngFfcoMYGs9foBWD3ff6+eZwWa0tTS0MZF3C4SnO8vIOPzVPLzuhHR2niaz5FERFXAjI/jLblB
6kg/f9948kHZMBF7yIPkrhApunonoeSjAeGso1vEVXq1RCk6M8aOArj2RWmAqGY6kpg+wFkOgMpn
Cs5Chgz2jy6OE7o2CgofGl5+nNFEbwNLTgtmdPLpDrzmnvEc77VNtpFEdQ2uzPNvnzkzxucwlUQ6
tP3xdNiEUN4Frw5ybB+EfIf8ybpX9nSfPCqe9Go8Ds+Jb9+LfgCH617+AC5kBVKL5k6DH8DoG2cM
8ycnY4/H28F8HlilDajq+IBJlNrBC2pj+rVPn3FLflLJSocCDF9C/N7aV8don4EnHqY1F0WQsBox
P1d//qT4ffDLH7LDUMnxHpGMRRMxJHktgp5b5CJIkLLBTTPHG6N77GYovhuFM5WPOZS6W+vGBiaY
1KPg4hKtkosWTWlo0dyyVTIBWOuYSdXm+qEVWOBxL3UQT6rCPq0aKx9ZMe+zUhY0OVdvPAt1DRAQ
KAaQ+Cw6nSX/oz3X7dzDRg7oA6bogJKrXOqz74XSYOyGX+fMU7zIRxdve3157KPw59QyNdBXGBKa
XBZn2u7HdMxUfLQun/1AezLISZZfTPmYABOsC+gVV/fyzBhLf87WSQOrVEurAfIDJQ0rvY+NVuAP
awnU+XK4y7QK26qoIywHQ5uOWgBLzWo0rW8JG5GitXDeXg0KmWuzxYOlJQc7g8y4Pglcb+1SOl8M
79w9JrDiBIvJrZdauTPnI2m+XP/86/uF6ryto7Oq8wXyDANZmYIJCbcpYsee3vpQwtyDb2Dbrhta
rb0gv/nLEtvPs29faJE6JjMsJfvufXxi78uWgdVSpzyIk8gVt9ZYQoUStM6qW5xbE1IHip7R3C2D
qbgDCwTqVapM3810bL1EncbNpKnqL8WSEqGaHAv250fK0GWMokKzVAdHuSnxtY5Plo0Z+aQ7fvQe
WExkcN6zvpEJhRoQM8Qb0fWzSCGZRU2VwV5iKAZm97n7L+/6qZXmuXfTPcVMud+95Lhz0Ereal+a
n8YzHg+3CV6GNcC+9EfhqZoTR8J2z+IT8z+DuwUHdEHLocTPYLeghOG5x+pI/G6jxE5kOmJSUf4I
8vY4lwoMOqRtNWHZaGjofe1GkQB8u9hZVEhRg8bYiY4+EryBS2MASm96LcSrQNpqW/3DOMy3rG0m
gbQF1QrWUk4NEH6xpk3tBh/GpnxIt6LKKIdp/UwvGCBDNSHJqwN+wW1sYea2PlBkpy3ICVXMllXj
90jeSEzsCIkGVNNu5anYXz+xK9EHYzcsZdQ1E0BMbukGBozmvkSyGqsPU/TTnjuHDiJBthUjzGE1
Df05WZH4DmEXaxOmO7G/WjRi1Hg3zzkQ4s/XV8KRNX/uHxivwF5kAEGiY9rmMvZEAGdkGqt+Nv68
Ke70jYQpQR9zdoxiB7mQDqJVNJHBGCcqfPIuyroYZ5Z5KqMimEKtZSWnFhN7Fv2CST3BjbdWRoMJ
sKVivgddE5W78uzCnOWphQnWX1RGhwlfGQ4m3u7zhxGMAsLUfuXOMDVJhWcAEgRcD2fQnACLaMOR
7Sa9w9B/fWqLPXGN2/EwoE2gvuTfUggqh04h6I1wVEXgTVJ1fD4IneJ/kEbwPHBj3iml2tcpLJf7
MfaGEYI9YL7eBpBT2VNvtvxhJzp9vIvyRrmLvmktiqwXRiOoscW6E5DjCM7t6y66ZsTE+Bfo7tGS
WogsmrQrK7WywRzUbHrGwhk+tNGP6zaYl1/cS9g9RBAG7sJ7AHCty1OQdwCf0Dqg7mQhZtByo9vV
HuJ3BWRjq9cuSx7nuAEeKKWCHJN3GLaD54a5OF1Vuj3VAwyHNWYrKao4+lEpwR7btv71JS5OOm+K
7fNZlhHqmIiJyTx/XkHxDmpG9bBhyk5bA112rWZtLKc9YqQ/JFB/Ed3EyyuQWyrbijP7VVOiM55g
qbqDDgJwxYWbHU2/2Oc+2Yvoj/jgwi+WO4gEYtty18FYN71IwS4SScHzSZQBggHbZpcfKiP4D+cw
tAuNrJLtFNJY8imVJjeBIq8n52AZaFL7LQzr0e+bIRCchaW7YAxaw4WLsU8Fo4TcsmRbiidJNTCb
iMsgGPeDBE1GqXtS61Lw8FqeOgPHzUKmhmojiuncAsPUkrO2kJGpAbChmgdA4wC7OF73SW6ElUUt
WMEQqyrjjYdWM3eRBjTOy6LPUC0HA4v6rBw0P374Lv0KDt22gHNUsZMYDkSfbhXGGSoKmmy7Lo89
zKMKgPwQ85gYF7t0SW1S0ypvezTOnHmT3TV38Q1wHDsWOLFwfzjN79VJfBSW0QYzRhJApBj/Qc/P
4E5CVOS2RmvsLVSOndp+GmQMtWBuXpVKcN4lm2A6jcPD9a1e8RwbCFaIAxls4IAvpUrqgMlymaQg
F+gt4HMAIAmh46Fi6FvuNUFuuHQeTJlIjM3PVpAZ8nJecZZEgxYn1A3A2t7YJzLu0uz9+oJW4gmM
oCYAhBcyP4UXPIpGoHF0IwBPwlu9NxBNzMd5W+AdgYklN3oRWFu6yoU1vgoaxpI1AVOOG8JVP4za
qR7zk0ac8tV4mt7s4+QpDpgI6Sl6EUt3sDfKhZviDaOwor9q6iiC8y/RsBvtUqV4PPSbDiTQn3M7
hhfdZc9p6Ijr3YtuL3s8nNvjL6XWiOasw+OBUfhaECU5Mv3XFJW6wq2/Q4ntW3Qnebnf39FN4F/f
6IXrcLbZ389uiXSY9DazsVZa/uoBnsyVryMIY64bWRwGzgh3AEMkhVoZSL0bdbbTAhZmTK0bGygv
tZogYovWw0VstdCzMdWwni58sPLHNH2lysv11SzSXP57cWlY2yeA/jL/SPb0MfNPwf5jZIOL+3Yr
Dl6Lm5XbO+7BQM0uMVtmbE6/NdPBngTnWvBt+KIiurfzIGsoESSdOjgzcL5O0sxfu97UHbCuUYEr
CL4PfwWMbdTVGkEsNubMVzPdoWT0MTy3vf6NFvNE3Dcy2Bk/82tSQ4Oc6Ng2KM+8TZaHZpZ9g/6w
27z1fn3XeZVX7MediS4i2Y44WMk2vYWq6Ga4EfN/Lhrl/K/hbnc6Fjqtk89fo/xKFYd8BL8Yuynq
35i8qW7Hd+2jheKY8NG39nWRT2gYG4YI4YJPNk2jrlc1qXOVqfInmm07o9lkJPAJsNTXt3xROmaL
PC/9cKGkTGItwbxNjxGu7B0gqvgOChAZOiAosPmNF6q34xdQWO9EIWzRy+INc+GlVeoCFBXY3dYL
tmAv2vb7HIBHFPU6L/hQbuuj/lU0Sru2seeL5eJMTWy1aguMwllZ6EidtenB69wBnxYD1nZ9Y9ci
wLkpLtzkejg3tsyuhwxDw8W9DM7F6xaEO8gFGTUnoTWZBUR9QSeZ+fJNCa5sXK+fJIvFDwkzTqGn
iBTdF3mZjiK/gbwMyAEDFVLOYUhYdaMKqRec0RbSX+2OQT6UnaifvHg7wPHRxTckVkFC9YzLOqkE
IK2adRCiC27VDOUVMLfr5gNeGYc5vc9J4l/fzZUQhzQMtObIcG3F4B+3dlYFIWn60a0SUmwrPC+3
XWlmD+ZcilAXi3YjXP/CFpc60A7QcQVIS9f6Fj++1bfx++gRgEzQr/FBjr1hXRtwK3yKENji+suK
awKSIKsYgVWBTOIHrDvAD6fOQkI/f7S37bP9CsF6iBntyNECXM+BQtXUgi76+v5ySChkuVg0FOE1
W0cXD88vzlsJHashBS+NyzS/yHcGhWAirs198iCUb137mGe2+KqZUUW0JpYCCCwQ7U66l3ymLKF8
pVgaRG6OxrPyddjMPjrmP+uf2ddsQwBYGu8tEDAIrs61zbZBYcOq6yygcyFHDYLULGJsdh8bH9RK
v0Tq0/WdXQY1lJY1Bf8+KrzwXW5j06pILb0sRzej1JtM0KAEAerl5S2pc++/MsVDzDRiKlUZYjFV
NTyQPH4OO9szSmk7xPIgCm/ser1M6HEegfrAmBqWp/AnsqlHjZAMo0rSQS0cAs2t6IkpGgKD9av9
Jp7uWzmWlwa5Y1l3RM2qfGReM28G9JVYrynYEqfZQiFp3MWYeSC/BgUlLpTsC688Dq+isMfcgV+0
LgHoAYQi3lJ8dG0oStBZD0ofWWpdGqCRC+yejTSgm7+EaBJe/54rVwiqvmfmuEuY1Fkqq0nKltxj
gLtxcTwa0NjtmfzAdAsOPbC1gIFcEAyW5xMv3k8QlsEGSvjuGtXLSpkonhOK0TtF/FMd3sPuVbC2
5cljqBkFTUmw5auL6tNgFpKKdtKAkeXsDj00r9hq9ww9UoFnGVQ5QvrYZfEQgxJooOHiQnkUeB3u
zpp6Mx4ncEjhQo4foXIF0FB72oOUcK892Q8g82K8iOHJery+0tWFGjj9JpCKmADgAgCtoGARp+CN
i6KXAkK7spX++bkH0yQQ9UhKMYHNV+yDLmvJqJZ4J/Wm144z5J9mD6AMF82Jf3DsL2xxiVMagAtm
GvHZRtyMjOeQUTqq29FnvU/xqV87Ahf2uN0rANPLFA1h5rey3nTMvkVQrUOR3pfd3Ges0aI6yeoH
szQgt9HcRZuYuxMiXZ+qephbN4zBLDBWmBdsIpH7r0QSNFmAXcN/AJHhyc70LqirclIykPY4BrBM
v4Zt5aqJa/yQH/udurXeGD21CmTw4IpaPMvkDZWtM9tcWLH7OA+UWstQNWvBBqWndAOgmOJYjdw9
QN0OL4tYsjGgGoOJ4/phWAktF6a5vS3LuQEhWYA3GkiiWqgpaXHmgkblvzTDeSkYdIAey2GmqlK3
6LJvahdiPqkS8PovPyJrfOiQ1kCyBio8dkeePYjNnGiz0YVA88jdtqrzp8EGpVI/Q14o024nNFj/
eF3AxyOWIEFkPVW+iqaQqOitgVDXTjQ/kV90CXOrlmhceJmyAN2n2QB04nUL8S9uWU1LdT2UVLxU
aiiUWz9mkEM1eYMkXzR3vTxqporbFIopyOmhdM2dbmT1FQYbWCEGepEOzmToYMZEEB7ZP3J5aV8Y
WQA/EBxpxMoWgIkemBoy3Sub9CBCo66EKtjRFVtCDJbRveR829TzDlk27KS32Z3d7PXbxBsdKD4d
lGkD7jUoam7zo1kKfGIlMYJdDKIw0RkQk/JtU9kYWkuZ8OQb3MJBt8/a0Tv0IJBSax55AADzlmmV
kF+Yzifu4OxEnKXCH8CdthiYvlFVR/YDgod6X0OVONyBAEj1WLMaJDOesQmhQF3dDrdgIRYONy8b
x/rlDnBu1PVGFpQjdoBNpsQ7MDMxdQFy/K0tYHvTjQgGu4xj6JEj7cXjFxjoBW/JlIMtkcYWKLvC
YD/lyvOQh3fRSJ//NFziVocuE0ZDkD4sevHU7GmnJDATYDS6yQwvIYFb9KK+6tpqzs1wHzCyMV9E
R7NwVSVw+gkzGvMLXErgqCuHHTq9QD+ChQslCn7iRJpmA9SBtHDn7jU3Dq0YAHip9MQesZ/RUcM7
CwNaCn8SQOdhBKk8IVmAVg7RJ5dI8lMI3qVpprs40d5o138v8/SBqrHgKlhbHALzX6a5LUyjpExm
eyhc2j92AHjXRDR4tozKWBySO00Dchbofi59NTUyVVlejW5eHUcJWgGo846gLcPF9sdOhzEa1s5E
swZ8sNxpIkU52tMMRqCp+Emkj4xMjibqmq5tF/oz4LdHQq5hNOLy5sylomXocrQUiumrHoKdwKCa
4PCwLefivg0OKmT6OKaMtObSBtqCGF4nDQopWdcf7CArT5nU425u5NkB55bukMx8h0pfI+g7ry7O
Zs1DEyW4BYSLtlOCixUJDpk3NWaqWvrn+Y1pgyjnLwuct9EIuNMY9K8udCpdEIH6TXME4E7QW14J
CxdWOEcoaYZ6UQkrbWXeR0XxmIVABeXjLNivtfh9boiHX4VgvMWQKgxBEx19yaBycy/x5EcgglS0
Q8mhQGtLfG0wB+AdBBwgtmIitkKJgHOQMDaoIqkJGoIgrVH8zI8ih7gdwKAg63rtbv541Ajh6dwe
85uzdLFPiBWFJeozSdwGTkfmezWvXqPA0gUneKVtAEtoKeOtq2I8ls+rYoCTqZHMrHBgn7LHbkvu
jP0M3sEbiO6grNcCBuUEplO8Xg8d64bR5rVlzAagpMad66Lus6oPUaetzdSOT42RUu2bkY56GIEw
d8wiP7byLvJkPTXTGy3Ao0OptnOiv1P7R6rvVOOtTeSfmUHt+U7G3xXBuMZKlobfhskX3KoYC0HJ
7/IjaIHcxqgjfQ4qfyFO9Da9xD5xodkcO+Vj+U2Cco0oW1i+E5hNFI1Q1lVQxeJCdwpdgEjXQOuL
qQjb2vcT6CS1n511bBT3+gdYxjxYwkwN6ht4HiyqKvUIZJPExkhTs7tNpy8dxr9INGyt6PZpEDPn
r0UIlFNYMwy3Eq7fy83si7RTbDJgPBfzUN1dvqlcYMdA2cYU0aODmH9MZJALfHqlGvJAFRise5ex
90zSj7IUyaGLrHCBr9Bjowe1ae4qja34YxCjzUYzbT/H4exf/2DrpsDchlsKtT4eG2JqRRpoPapD
svIokf3UbwM44j+wgQo0Jp3xeFw8U9W8iKWxg41GH11GXa31eHiDVfi6mZUCGyYlWUqMGtQKdHmQ
iyHIzYi9A/K9yoBokJxE2RJMTkz6Y3TBB4QJxDd6Eh2wZW7EkEnYQQnX/JJmrzRHPPLtvnX70Uy2
VWulWwTF5tS2erxNU5kIsr3lMbu0p1z6PVXKVi5tOIgcYFrbqCC1+9oD0mkTb1QTL9TmP51GAkHi
+QK5qNWFw5Spk4yaVDrtZYzMqGCwjMzGE3zCZaSCHZsdaYCFltFx0CslGGcsrE/d8JERuUXeDPjV
XfILVIygemLSMT8tf/xQ/rw0hDow2LggUICUcFGeLcDHaxdziDvLeCJm50pp7hQjFaxwmZtdWuG+
nBES0ECqqAxJLWhImuigEG13fROXRxomLF3SVKA1oDjLfStcbyTQGuxh2cT3UQQC3SJyJIiGXDez
5vPnZvhsYtZDqycYja5UfWN3BxqTLQhv3Jwom+uWRAtifz/PWyrQNqc19qxOHkPk7CrQJZn8ct3I
2ofBgxpOh++/VIXSNalq4hgAoiz/sMYbc/j63/373IePrGQcoeSKO1hR7yidndBOBB9+Oc7HYBwo
G2O+DW2bxSioEQSzjZFTENdu5g2oyBhd3w8KVCxkBr1ZwCaw8lUujHELUgOob6I2Dq2A8tipW916
TfSnP96zCxOcJ4dBBVWCFuvR7C/2jNYsKfzrFkSL4JxYikqEoQEWonovm9OjIf+EOIjAtURG2N/P
/FdP+pi0CTvzykMCAdkWNbiulpzrS4HcCf+cYF8f4s8qLkBr0eiZp3RKpRIebFpIu6XJcLIOZKKz
BZWQ6snSJj/V+r2VhttcTz3ZjO6KEMy32jGaML1UgBRbld3a1lwVZN6Y/N5PsXEv9xSjMLYXlCka
nPmNNiCpAo40n7eoqz7adB9Y9iYOiSMnptv0sxOD6Or6ylbeZ2xluBZQqwXghW8wpYVRR0WKr8RI
3yQfEc0rG7d8lTG4iteEiuH3Mf5H7v23TS7Tg6JfFVOZxYOgdPGM90yVbKmZis4s+3cuH4FYG7Jl
heXMMuiIL52DQpdnDgOAVtmYDjII9Xs27Nubymtui2wzH5MDQ7bRyTGf0esVsUit3LewjhYQS8uY
kM6l9ajCmBVRsEqdUO1ANDk8lDIxN8P8OqRf22JS369/y9WzwObv8U5A+YMvkYVNp1ZKgeXWkPeQ
3xTjERz1102w37zY0TMT3JeLSBSCshsmIrR9vYwqE2I63QVBgOJ0MLpNKUHYJbEyn6SaUDhxfYEa
2jIoiLN7+HJHCQjUE4V9T8t0rYfmvUH+OUtO/JNCNhH469RJgeWLQfOSeNfXvTz/GCQBHB8Ncwgl
AVl4aXmMZJvaAcX5ryFFiWmQaB8VMxUUZVay7EszLC84i2Z4kkDAMMZjctpqD+SEqozfHHM8UyAv
WPuM+lkHnbZPT8NONC2z3NtL09xzj7SykvZ5kblKdEQvyhnTndb/vL6LIhuc92hoZ0lWBBtF+hq3
2kFqDLeCmso/sMJKJAZ4rJeQ/E41ykyXYGW2voOay9HnbzZKFNeNLA8CtuvMCPelbC21Rl1KIRVq
g2mLgDJ4HqCKpLmtEt01k+2kUehEci8qp7Gb//IAXhYBuEtVJTLGDXTYDYK2PUDeSwEFNBmN25TU
/d4kjIpArUBnTyKpfximvLk1MY52TKrOfJnSqvzjxwsLNowAAdk9GOK4IEeNTLVID608vet7jyhW
eTu1ieKmdqh+vb7ly2gONkrUrQH7wWN6MZU0ULspzI5hmtKbqtMOsXpUTDCygtqbal7Xyfvr9lbm
1mFQBhocr0/AYPjSTgO1JjPpEG4YC+Dne+lEjzZmPMk2w9yzJnolrQQZ2MMki8IqwEv0eTVZlZJH
KPB0mTQ6ZhI1D8MoE9G6lq8LrEtRZOSyDCDGF/IyObNQXqnZutjokeykJ4znaToGZp2UkV4DEj0n
TpXvRVXS1RWeWeZOTd+M4QiybSCh4+5pgJKvq3SzqGCwUqi8XB8Xyoa8UJtmBAoNGqHg86Y+cAB9
40LB3ifb5qmmTvIAjCvIbERTzssrn1nG2BOAoGhT8VXnUjdzw8Rol5vP8lNczI6NiswUTq5d5jvL
qLfXPVRZiwbn9rhogGmuoKTggcCXHFCRkR0TGknUg8ZLpt+P7Q3dMvKxzJsLt4SOqKf/gBBKRLeF
eHJ+9dNiUgmjcxJw5/wolEXUKA5bbHoYHYviXR4Fp3/1q6L5h7F85DZoMtqXd2NjZEUNjQH2VW2E
12fFbyC749imk0SO6bM+uAURbw1CXm4luJhXLi6ULdDxQawEnIvPrCy7QXlwgG0p2tMcdB6th9aj
d/1rru3guRHudtTlSYpzqqTuLMuu3RkOBX/IdRMLOgKgQmXwiLMpaIyBoHV2uYnKbBPdwmvG1YoA
F0Oxa3UwUxJzvgHjxg34fkJIzhi7VpsfwxIDbdfNr24jY9dAlxgjLnybs5GKPqW1Db3VSr03iubB
jI2frSVCS4vMsFNzlkXZiQoi3jmDXpph7AYLR6IF49kY+ddXs3o/oBf913K4zawBX9CMMp7dEFPk
EXQAoS15CLf6g4z58VTBK2orwg2vLA18Dgy9z7jl8Fy7XJo1tvocdkXqTtDOLlTIMcpggwpErYa1
pZ3b4eGEoPtRQ1sDcn7cYECIvElHVOwqRnhub9V3RNChPIjeSytPUfvCKPdcM4heobxbpi6TPc7v
5wjv3hNx5620oV/RvYHItpcJTvYKmPDSKOcsA9T38myEUfZGhLpa/VW9yY4Txl12QMM4qI/sRt0r
X6QdpEM2fz6ux6yDXh4dHfZG5a6qtAgBHLPxPbNfqXwfpqHftCetLDZy3vgi2tYFUSBO/4U1LsJ0
5Vgldp2naIqazvAOUT7NZbOJkSfdRyf5FbV8DFqjGIHjslFuGatGhsz2KEoD1mL5xQ/h3BiCVgBZ
pVmKe2v0JD/15u9BgtuqPbQYNgVv5bH+2YaHfxDGz81+wr3PAoMEwqTeTLDb0ojqhtY7+vA1kEQN
/JU4ji8JzR4cUrTp+ChXpIVVFAEWZ0TGsW+Nx0wmb9dDz2oYwEgKCmhoySxgahRPgD7qYQK0x6OD
mbVtFgWHLBgfrttZW4qKhTAaOkbazkW40iKpjCQYnAhDtJcy6VfDJnCu21h1hnMj7EecfRXQW4/g
6rRAWO5rB9UDJW7i2ZlTfgfo0VHRz1ZaBwpnkpOJJp5Xl4dLEPxpDGhvcm5oaq3R6DmoOwLlgMcc
hhNEuh2rFthtB9p7zHnx5zuPaalWEWMhhSKQHe9NIYB3NWqqOrJNvI0A1+Kv9FbT0kmhKQZVN5AV
RkUkhKAvoGhMoSfb4OFrfhWd3zX3OzfJfbG+q6jehRQm1XyjTo8TBfY1MAWOIbLC/n7mF3Ec0TEz
MBAb2LgKqhiCH0Uz7lQQWHjXXXDVEjRpLMaNgz4F5wcgp7FQk8RXKkZJ3ul2S251osteOUEJ97qp
zy/OPeBRE7QZLZOECaxFW70y7DG0/k1z0tfHBDhFxWPT9uFW+Sh0H7hWVQLVCfAKQqL+dWc5s87d
ADPeJtDwZARfePqFkHQy/F7FPClAaL6yGcNT04C/W0SltODiYhfP+aK5DdYLqDRW2afZwY9vrF/2
zfBSzH7yozCZhBX1ic/Qp5Puj8YmQqEbundvFiZbxRzFq0fy7y3gAdwKdGh7K8Whr8FWEILetAZ7
+Ymdl9EHzxp10uMoqHeLTHKJjZ60ttJ3OKKQwnR6GQA8uRP51aoNE6NwGMOUQNbPnZa0Rt2SEERR
+8l8YyR9KBHttJPlxPcgHfbsvag8snpozgxyb3kUtqFRGskzpg4yJ4YIT9AoG80SrGtJwcJcB11D
NCgY8RE/h29oUxqCVpq6xjewWWPuGVCpxNMGp3kpjuG2LdnkwR3QBgxZBDVUIqyMru0s3kzomBuA
c6CkeBmH5i5U+1lpwLlS2M6M3LTp/OtBYdUCmza20V7CC5fLAqVIGUqpVqg75PZTQdX7PtX/SxPc
we/oNEC1VAY5Rgy5r/HOFI1NrA1fYTbEwPsc41CYUOJyhaIqpa4EceNnTlc/0x2rKzHRIMuh96pv
fUf5wbu+bwr71XwwPbfJNvbsikALqUmhkIrDi7tvgjYH6Aqfw10E7/iWeO1Nu8/8fkdQspvAB1Ju
Qa7fOKM/fylKJ88cOcTooQhuu+qxOmBvCj7lComkGre0bA0Kf9kwzZBq2z0CWHz3iet3Wwfyv80e
woBbKKyGHi4AQVFozZkY1xqUPzG9jubT5Z7MADeaGNyibtbb2zidDnpl/Lq+72tHHxVfwNKgM7Sc
8E3mcWqBw0E8M/NdXs6bzqK3U22L3mbsZPGf99wOF2JAJVeFaTtRoDvCHWkgE3BvgxmB5TU9PvA/
2Diwo7KOoYlmD58FaFB4L4IGEbTpUicb7yBlfX3b2C23WA5Dl6qAYsMO29Yzbw3nIowmIHA+l6Pu
2p2+1TZ0IwKrrDrg5wpQ6jHshYxXBcKkpk9rdhIHX99ATf6GaT00x0fwJmICtgCphP019XelkD9j
tXBwZttmY/xnaySGGmF4CrYZRwGRXR1p+0vpz26NC72AsPx3Ubl3zRk/VdqYFhWgRFx4Vi0ANoxa
w2fDKA5ErJ1BgTJd/+P6t1s7VedWuDJBETUtmSRYKTIkZpXkRpjWv25ibe/w1MKoJZTPAAXgT24s
aU0rGSCFqz10OeKdjMhVAQ5Jn1kdQkw+y64Vzh91CQVbkBGAWnDR31DkCvLSRQp7uQSAYORo7aan
Mt6t75mQdHnxmdB+B94F4QIKWaAX45y/rIqB5gTGlAwSHOZPoqFBN4tAdMs9hBlWIWaNdzTB+Vso
nlDHLYB6dOXpJsj7wzTprp4gBtfFrRr+DDXwYIVAY4LVtuof527XQCbi+ndcuAp+AojAwYKHSh06
/1wAHg2i5hiLhkPmUF6YVG+OYoGrrGwmyuyoRGMkFo9z/llZNWHeZBJy2NJWD4WROKkpeSMkRq6v
hMXXCwfBw/jcDJc0WLXekUrB8z8O8shyAL8JIUA8BXpwqIomttwo0zNJEIYXURJG8SRHsoXCBtNX
vowgQ60YsZVF9JMUNTswlpNoJ36TrG0hKEdwUwIPv5zOoHYbdKUVofIWjR61yT6pTFedOu/6Fq6Z
QXlPhpTkmugxSHJNXJKIG3FVey0xnRSXS6iX/p+bQRER3Uq0Ri2b9zl9kC0KtrnE1fV0M9jAQJYx
dDJNQTa+rNUwqnnUM9DdYnJg/LRQneHxaquwo2ztk/KrfjZ/sxEeCtUNTlDb3qU/uxtRlXRtE1Fl
x3/Z7bygBAfblqXmaZ+4GLR+wazsUxHH26zOBc31lYOLxeHEolbDGs3cwUVvK7eDEu5e6YD61iTb
BN3cCM7UqhHUGpCYsYFY3r3tYAiKwIRDRMBsyJCLb1Hpve4Ma8cW40aYU1HwoFjQChcDZkfnDNGh
n/WdPCHpNYx932Xo89iC1YhMcREiqaBw30YQVqJqgchQPPQ9enDSdJ8rwz8xhbEfCX0jvDH4bnxK
aCDbAW7HeQ4/VCN/w4EFhVTYPiHTEmRqqw53Zku5jEEYdigUGgL8XRmdL5PkbkzV5zpXBWZWdw/f
R2fgXjTlOIezpFYOqgK7VybQ/WpD5SGC6oYx1e9zRUTAhxXHw/QqwzCjkovpKc6YYsdDg0k1FAho
ufsf0q5sOW4cW34RI7gvrySLtai0y5LsF4Yt29wXcAEIfv1NeGJmSiCjOO770t3R7uhTAIGDs+TJ
5DOEVlR94xOtbJsBvh0xKglus4UiRRpDQLY0Ejg7971Jfw38O883AGjLNBPcDZh20DDlY4qITwr3
5gyja3BNONwj5K2MiEJ8Liv2jorUyv6Yd9qESEmFKMbG2tZcn9A/FPOGQPOhxvL5THiTxlMEHZAc
xUTZfJ6P7bOlBWmEbomvBdouvkFhBwzJf52W2AiYwMeFgR/NQAVZRHEXETUAdRUmcUTv2bRDa+x9
Xtd/fw4/mZBucV8UnVPpcRkYXveiF/GhzvVvVtfejQDRX/dNS8iCtBxpGy2nNUHvBwCTuc/B3AvJ
EnB3sh158qI66mjkBOZ9eue+uwgPdxTdIPtNCYuNj7lyFy4XLA8lQjl1mhQPcD5Phd474/7oHa6v
c+UqfLIgHVNgMka1IWi0g3Esn31OSD4EStV7yE1qojkbC1qE8p93VZaRSGzOp97Lof1lTvem0++g
63QkZn+ci/yoz1sUe8s6MuzhCgouBNBELRQGElYYNO7QNXXu7ZMZVLs8SkOQZZ8Fc1EGTq+/hifC
IK61CcASkodFCKD2jZKwzgIRudf6rv3AXe7nyRZAYcUhoxOLMhyYYaDqJt/xERlYrxAgsJS2J35b
e6+zoj2OBKMXTWn99eyWWBOIPjCVIko18s22G8WmyYw1OU3j67z1y8nAtNHH359EsJi4GB1EHwrY
j8/+w87JEE8EDlNN0kDlLwkmjVKMNV23snajLq2Inb3wUsw0CifO4ULsin5nGZpBg9ltSQStXSpk
dhiyxBwTglDpCctJ77SUIzfO3WMMOT/Kb7OtRH/tJl3aEAu9WIgZl4k1tlhIq79SNd8NdArJ9OYU
dqTlG5ni6nG7WI/0aSZAAIdBgCeVca/n1U4foXVe8gAvUHD982xZkj5P2jg4wyYqzAbmDfqk90tM
EzRj63fTy3VLqwfhYk3yc+UpnWNU+EY40MGQvvTd83UDWx9IeqwmOvSsq8VJax4ooX4FykRefCAs
uOmyLRKbrRMnvVZxUlgD4JLodFY0Qg/A2lEPPH92A9rf68ta2zfDAtsQqrOYGZBdD4mprnKOs5AL
DkGkHVXGw+sm1g4BCgb/6nVj0kP6NEndoAjTW4hguHkeHOob2XNZGiCd3QqW1r7RpSXpG0HHocoJ
g6UJstRkKPwpbcIatBPldMwwJvD/W5f0kWriNqWBmXO85G9T/1i2GADQH53qH1RdwAHyn/2TowZ9
tt2uVbAqx9wZZhYozQMe+f/fYmQmu64pEza3Auao0H2STbuuMs6g5Z7LLfTD2tm+XI7+2dMZVmeo
3QhLpeAhsx9iZfB1dSOnXjciin4igF2QBjDP4IkGwoDArmco0pt+Wh6arSbhlhHJu3E1djHHiJXE
rhrUJZTQtYdiK/NYvaBAgP57JdLtGWk2WfWElXDtMfFubKZteID1VUBGFlBzkT4Zn7+HPdRoC5sU
x1hPA9e9oTZASmTje6yuwhGNIXQbgTyT4lJlhrhaXAgfoGSBRn7ShG8sY8uCdKxsS8kwwYJ9cozf
fLjN0o0VLBF7CJswXfSfJUj7pKS0qKwGOFkWJHf0TF7tU/7VfdUO8VcPXfxMUITa1FdfzJttevlV
H3phXKz+Ijzw7FKrU+HZPNTMafw4jM1BdwEyL7YmTlePw4Ul8eeXlhLU2pQa+wjEJ8D4tP1NmioJ
xkzfSFXWP5gFES+02sE9J7lPr02deRbAaqMGWF03AjNuj9c99J+zK1WS8c3+Y0PGkzIjRWkt18Q3
g3zuPjs0p/hoANhpBOP9/0AtKc7ANXvSMUe/HhmDNQpQVLwXPdg4NJ4ykNeLeV3yYwv3v5wO/nMm
/7s+6dCrFW1yZ+rhS8/jK4jzMa/Fo+bF2LXBtizw6ut6sZnSBUjazmVJiQ9WMwhq5/Uva3Zdf4zL
SBvqj6Trv13/eqsnUSR64FZFU1nuWxIKYQC3gz2rQpWqbMJZhHZjG1w3I87Z4ptBzVTQ9aCAJAPZ
QG3Sarp4XnXTKvzYUN4zJ//q1clHXPbnpKrjyNNAFaSRt+uG108nqKIxMIaS9gI7M8GXAwuPlnnM
9SDu1dBpynNpG/6UJedy7CJGmY8sDhq1mW+ZrwqkmEdvixJ47bPilUQICF7eJb17PXpWlaGTHuQc
2AS9Ut2dlk3hTJ23mannvqw2mC7WLj4GxPDYgF4NnKHSxc+KnrJaVJaUeDqrQ3xToZV/fWvXjg6K
9qILBr6xxUCMk8aDY7e4h7r5aAy/u/y2LX5cN7FamINQINyLIZiJ5CetsXJmWSls9LvyBcr3zRCV
ml88KjuhaleZYiyEljvyvH0TV98iqNohj8e5QSdVctK6krGxodjC9IwFfoBqKqgOdQQJZT3HUIoA
DP02I/tQPrI3Azouu+trF3G0fGUuzUuBD60gktRMFMmqUhxHjMX0Cjs65C63SWgbXxL1r2dU4Ocu
DUpBkN7nwEeJt2JmeUgAIHS3apGrh/JiR6XUgYCb1CUpvMCgdg9xBim21tw4lGtv+OUipHNvGq3T
j5r4aKVa+fAru7j8AB839wudhNe/0OoFwGg9gDIa4KWq5KsrSMZrdYNXPPHSJlDtKsNrxwxEeKCU
7t2/t4Y3CN1GNLBAViC35/TaYkbXoyyHqZTHLJm+FB27V7V6YwNXFgWggoY+I9wUWvrSqa9zCmdp
om/BvS5CWun3w9euUvbXt27lJFiCdhF0Gwi7F+BzPZ0aryxQjMsa8uTw8glcnI/XTawsRLQT0E9C
X3E5KkydqU2KAj0RoCdP3ALPvZufjDze2K+1cinsgH7HQEtuyWFEk97ETDBYd6FBaflCvIO4O+X7
dNIj0LW5PrAXSbQF0FzigP7M5SLSFwqAmi53fIqumEtdS0QQ1B0rGhqAkcQ+iqbjXtBQkxcWsig7
jyEm2mz8+7CqfWsL3r+2xTiROJIaQssFB0NfaWA17hD5dYMVJuzH6Jm7cfxrmSSx1AsrUvxlpGXD
MgUI29l4LVTI1fEf8+Dsrp+W1SgP8FoD9ANQEUHd9nNITnNE4K7x56UBZuBQ7cgvdJ4Cb0+iMgm2
Gj9/WlmydweNvkBgANG7uGbgVGjyzEWXggXk1TuMOyOqDv2X5BsgnJje28+vIzh3mxDLPVVv+WlL
K2C1V3P5A4QjvUhByJwDT5NiCsxGxwRqHg0lbN+VtlBoUHj8rlq4la7aNY+JOhrgHrPY0PmNrdUG
UNWj/d2KDVS1AZl6V6u0q0LSJC3bmzNOig9sCW0OZNTAoNk1XnLsXdRworlS2h3mMlDmv/71Vt7K
T0dE8sSl12ipM+GIWHV7UFN0oCo+Kr6OxA1ymCFNlaMKWMF1o1unX/i4ix3MC5pM/STotosqE2KK
Ux6mvRm/G85sblSTV+JHjBNghAGizK6x4BvxOsUs6xq25nR879p5r8TIfoj9PNvNATLKL3+/NDQt
xFwQhskRfn1empYXY84FaDkesyAxIvDKo5rsbny1lUcAxVDgJaF+qSM9lRK5cbBqRY0Rmjvkcaw+
HHRI/n4ZlwYkzzHMuZnOFrijJiT0bfnU8m+js1VqW4s4QH4G2kwgPwTC7/Nepdo4D1wzEHF43U/N
UUofadDk42E6upRsudwta9K1rSCFMw2gcw240TE/YcBS6Rr9qmbpu9b0/yAYQKQByU7B9L4cYawq
MEyPJqIpTBf6BDNaYKEBfeNGDrpyDsQhgJC7mF5ecCM09dzVfYpzUHvOd1ryh0bDo3n9KCxnc/51
EP5tRGaTH1qbAhCHIw01c2gL3Ayh4A/wfoA71sJA2sF6RL/BeG2ey9ut/uZyNlOyLR10g7n5APZ/
wVXk7uewDg0gZ00/+5Y0mOnKf7ZRxg5eYAK+3oSVEtqAQ3+w+qg8FM9bk7grXutys/+8gxdeq+1Q
K5oVQG2KPg5tcHmz1PT5vFXwXApT4dUGmweY9UGsg+l66T0FEcVUuT0CFHUo8G40/X0DbjjiNG9F
Z+5wlcagccGCZg/Zg0PMD8qHrVdhLffHEAsoBVAPdXC2JDcGICjGgTK8Bh0+9hwKDVEkjjdi0Lne
Zc9bA9wr5/iTOSm9SfM8S20Bf9Cy0Z8wbUST541TvHL9oV4I2lYhHKAu6nnOODrATyIJEFSd+ZmG
OhRZa0icZXv72dmzMwHofCtWWAtx8fbAJnijwYsoIxCnAXWVvskRbHoAdADj2wcE2mYf9gjZKOe3
0AbYCpBWjikmENANNuB6UA6WrgwZBr2LHfg5QDgBKf7uFiPoOb9sbKdArEtRGKzgTRXJjug8f/bd
vFFJUYgRzqyaf6R6dZjm9mcO6oQkVfbG2EYpNW8qxf7JJy26bnt1gYYByCWoJsGdKS2QkZkp0EdE
ZYP1d22cR9XIXhKShtfNrAWaUKIEmbTAwi5VcbRpHojG/szAczcYGr8jvhP2uylsnpxDdUoe2xv7
zN69FNxC4DYQEk5bDnDtYiDV01WhPQhyA2mboWZu5WU8F8FgsQO207eJ/Xh9nWvxO6bg8AgL7CVQ
HtJdb704iQ2OR0Q9Ded/DZI5dyzyTuQ+CbekM9Y+3qUx6aYDtqUbZQonqvRQqegYsFtPhvp+fUlr
dx11NcR8OgRaF9qJ+mT1tdWjGT5Nbyw7FXnp0+4ub75fN7MSO4Ox30Ssh2wE/yAdRIOlaV+1SOJa
ZvEorxQMknnprHxPkAfc97pJvuRtlnaQm4/jdKMuvLKRGIkTiFwggJeoj2QGp1U9wngGQhJWmuE0
Oz6vNnZyGT1rIHgBuaPg8zBRePh8zSlpCAGhB3CFIJVJvDfg/cCj7AZEAUpt3EIxLk+7gHwKJiuA
CTFJJW0oLUqOVWFMQX2EBGXml1+1N+9ufqS/u9f2adrzQ/V2/ROuPHSoAWDIA7A0Awzp8nhTok59
YRMs0Nyryq4DbDIN7VA7KVYEUrlwu1W2atEAE4JISFDVlq8bPOdklUODmC3zMxAOY3Dz3njKX7UA
LIxftins1jbV0IFMh/CWK1zZ50+IaRKEoCDDDtTqwBMd0gZbg5or9V7UsAHaFrqIKAHIU7ZOOafp
UFPBVeA9c76bAdwKoKQlJO6EJo91Owd1cQTKzwpUf9tLLu/CZ/tSaE9qNGgKO0OO583h0Lz3mNdO
QYG4cVZWd/JimZKj5GrOdWWCGdGu084AcvX7Zi+6q1Bf/Dreg5Hh7x9zrExA7vDColAqp0iOUk2d
52JqZioxXGVCmMLEPXS20r2lw4QZMYSEWA/fUJ4P4rXLTcz4oRLncT+DrNBUHVp+x+2NG772odBU
wcQTKAjFg/P5LA46qzUbtUWARPBeJlZoF2drNDc+1Np3wlA0BgrRZIH3l75TRQ2qtCmsODaCLQ2C
nfAl18+CvrZjJlQ0xDwpcIry4JbS5Z6eDrAxhDSkL+p+RntjV5xAspvf00Oyn07ZQ3VE2/ig7bo9
ykDcV33rpIfF89YhWf0tKIWhlKi64lH4vKtpatVzMSJIIPOIhty72VrBLKasyLSx7NXvJ3DsKNuK
qTXx5xcpEE8bN9eSSsxQeL6e/BrQRwIucONpW3WRAokF2R9MIgHg/dlMb6RWx0eYEepWShca4R+O
JQ4uAkTMYVYjDrv+PdcWJvrUomQDBinZSYLXgnXGAItGX9w0xr5U8308b8FB1z4U5lwFihah3AJI
i1r7mGsObnNf/aIgczH6X43Z+fSvpZls1Ej+a0fO2HltVDGFNlcwDlk41JAZebm+XWs3DKkFxD1A
0ITVSCeuhZKvVysEDrdkIXYUYc/WoV4pO0CxEEKRoLVE4W4B/OlBLVukGR6V9h1PSnc0QlAyReYx
A3/hQ/2Gef0wPaiHyQz1p+urWz1/QosaZJA4EQs4kFe1rtF5CArIrnq1UHo4lRDRS461tlf29qHe
p/sNi+IR/pxOYbHI9fG6oBuwyE4LI07MGvTPAfHuuoQkvscyDABMyT5P2p2htVHJOCS5x+JRLfOA
NVuZ6trRFIKE6MSATXBByYNnvUKfO84Dh5Ign/Rdk/EzV5/TzTmslfoG1orAB8GWQCzJwAlW0ThP
RjFgC5fV1STo3Ycx22stSHnaCfKjN0P7pdR/QRZ8w32tBiqY/f5Dd4UHTx6TwXxlkzo1rnl+dttg
GgPzNz1CijsCKUIbdDcgx3vQOl/ZZx/5aTxsTTYtEwas/MK8/tmvuZPC3DbFVwZPbuS0jZ/UpW+A
8YCodtCb3GfeFuZ09btemJRcKXQfGsT1YsUmJBn4V0a8qAGNqaFtObc1F3q5OOEzLt4GB8nY7KKp
ERT6sYKOVZ3f2vTj+j1ZUubAs10akR6g2DAqgA1hhAX2XuGgkkClIRwO/Tsq7l+LfXJ2dvSmA6Op
dgvdji8jIAfgwz5c/xlbSxWbfrHUuUWsW+X4FSXGCEnvIiLLQPVU7K6bWcFwiNUKCAWqgUtWpDHP
kEli6EoEGZkvmKw0EIFVX5xdfZhBQ1+8m2Ar2HoLVy8oimTo5wlO/wXwB6elQF4EXwBO0Q9zNx0G
0F/6zbEJs4h+vb7Gta28tCVtpT7PfOIasqG4B32iRQMQZwSgFNgIKVYPzqUd6cVS2za2U4JPNkRj
51ckYL9BSOtE460SJPvsaN7H52437+wbI8jBy3A3BO3/UM9ZKbZo0GmEn8cYPvQyZPL9Di1vrS/x
qg3vrRGgAY3tpYmvT5Gz10P1AHTr9Q1eGQ2ERRByQr0T7t2UqxRA6cRG3+AxMxy0uRX3uZmbXQo1
g7F9oo4e9AMHL7V3SDsakori5Smh2J2H3ZwHXrfZuVoLHcCJjTcdzI6Azkk3WBl6Z6JUpL8Ff4+V
9iUdLThCHS322JlvLe++Zs1ZgS6emk87Zj0O+hdqoLRBLTDTGJGaWAHItf2Wj4GGv0OwA+Dm312b
HGbluQduUjk36s849XZ5l0Wmem6zasdUsFV39ABgQ+2b+nlWoS5aUj8d04CC4Jn06o2rP1U0jbzM
8Ct9PHmZttGK3Fq6dNbVpFNtlntqYJFu56nHLrfD6x97xQJKhQhZ0I5HfVSOy0qDqAMkRwErgE4m
VaA+0KkbJtbiMsRFaG2JUWrgyqSbxLpGa8cEsZ+JDwJODu+Y1hF63afB70P6WuEvELbvj3qY7rxQ
ia6vUOyRFChhnB+jSBYCNIy8SsenZrY5q5OYRs/Vs0VPJTKQuGv8No03goV1SxhJ14CzAYGY9HIm
FZlKXUGI0hMgCzBsmvqF7b7HQB36o73ZDF37dPD2/zEn/vziTaEuJH35KCgRODtPGnvm6hYFzpor
0IHpccBdCSbOhVJE6c7KbLRAKBn3he2bj2zHd30ADlv0eZ+Mzs+fqq/VZnq6ahZgDQFfQ2yJSsPn
pZWzXiakhln63p3znzooypTADo19/R1angf7prrfaiitNF6QzMGWi5cTEoTyKaU660lTpv9KIUUD
i4sOVhYUL5iGykAimJ63ooK1A3NpUkR/F19wrMEBYrgYsyEuD5XysfbK/Zw+z9mWvPfKmwk2fCRG
NooPiGWlit6Y9J2dxQJWXRXPDDQq42gHg50/Xr9qa2agiqZD7NB1RIP583qMxk5TKi5614ApjGCG
2wIzvWtv3LO1g39pRmzrxbblTO2T1AbtvJmyU2MaJ6uJri9kLaARIgzQfRCOC3xskomMQC5IPIH5
kZ7HfbX/EIF+7rf/JDIUjzuKraAsWiqigEmSKjZIQANnrl5rp7ppNO0jt8uNaY/VTwPkBLhgDHSK
Zd+Ux1nWs4qAsJz0R2/q3xOwDLrt9PeDfgII/V87klOquRkPpMbGKaVy0GgdcecnUrqNE7C6Gkfw
zXpwf3Dtnz+P1femW8ZIizSivQAC/5zmZe+jWP9y/RyIzyy/HWCV8JB9qiACkauPBshmaoiSiBwX
cY5DBuKPpQNy66J9S53mltQQzlDq6Qv8yYbpNd/gYEYbouYCVS5j5Bq8HNo8YIndYD6NU/WMYaNd
3CAC0tgGl8DabjoQzkKAhQYpgr7Pu6mZzTB4LqJ3XsW+mvzuEFjr/PX6VopHfrGV/zUiT65kqDlW
tsC6jimbn6q2zE91Z2TfIHDSoIah2v4wY6L6utGVlRkAJACXD8IOMSL+eWUlU+jg1ACitJbx3hP7
bhrZt9nt/0HObGDsF5UtC/HNIkavNaYorFbyoFBjLcqU9NktqxmJpNn4psO2+BqXVQFU0YCEBhAW
fbZFj5dRq+WlDt/atNYNNTCNk6iHNu99Y97PPfXnLdGI5WGEQUiRAyOAdGDREWr02Rw1kFIGRetN
r2xITF8fyziCAjE4PJp0qzKwZU8qe9SYRBwJqLiDYlahEPFU1l0A4lc/3VKKWj4lWBguJz6Z0KeR
j36pU4MXdR9jbvOm5T+hlHv9AK5kb8IAOJcwiQy6GDmqqLjnFXnTxegWGhG/RUgRDIJxBYnjsO8P
qvePtg4UD/BYoj8jH3k36axYKfGpoOIJpBFF/WgO+pE2QWVP3tFx2jTZKG6sfi2hvSpOJexK0QUq
ZJ7bEgNEuUZq/55Ua7glVqBNPAR/gTdu3OmVTwYMA+4zyp+oNcj91w7axiDORCqeaDyalDGctb9f
z6UFmXvRs2htJMlYBUNXnmb1o+rrnWXEwUQ3dUSEA/rsFdFGhgwb+LhwteB/Pzuose61dvaAmjQf
MQnvRGTv7SxQc4oBu/hmm1R1JcoFzAczAPCGeA4XyTQmWXMIh2Btlu8+Nt+LAxqSATIWAH4CUKqE
2SYgZemDsTLwqjuYDEAfT+4UlrXlxSZhVUCmb3rz7MYm5r43JrBW6l4wgvoImpHwUgsKRtOY8ph2
WFZ+ro8ATbWRddP8UnZjpL+zsx3Rb0KEwdsIqlYmAz6blfxUo+uV3bLKAxAmOZRh/jw85xEqU4is
fG9XnZMHIyBRemogkfTD+bpVgl++A5/NS88b4YxMUEaqgjGejiZogJT0p1J8MZ3mRPP+aFWbeibL
gOizRXE5L0JvfMm5NVvss3fQT/RcPtTneI9Wwz39YT2px+JIv5OH9tTcK8etBG0ZQHw2LcV8lTcO
YKSkGGMBbIwagaeYwVy1UV3XUPn4vuG3hc+SLiYOlIeGIg4tEE5SzUK3prIpGKzZwMT1VR14BkhE
Ma8+ms+9CsY5IPQcSIVTLY4q+9eG9aWPE2v9r3Xx4S+2OS+QkmcNPqzz3J3j38WB3Tb77JaeFIC3
oSrS3aIgv2FTnNVrK5ZcUaPV7qBBIjzQ5gctfvSc+z6ffLfOdqr6q+7nYI4PDnsq2waD9Vv0jisN
tE8rljkhOHHrfNSx39Vv8zdc0XP1Zb6bgpGCj5x+UcJ/MGkMg6Brhft1AFWSy0J5ZuejaUFV1L1l
O+F4k72xZ+H/BspbKSZ/tiae0IsPCq221i250DC9H1+nCFSC+yTKkV2mD+orVJD/oEohzGCG2RHt
JHbmx/Jx3HjXViAIJqo5aL8CTCEwgtIV4uD6sUEnA0SrafozxzhTCUVdfbpNJuuGDEakuHCdbLrt
RLlxyB6TrD+h2vXieR9q7R3c5Gfb5yhR9Jk/sjRyCHmJTbCmemCtLFg4Vk2IUqPi03RLH3EZYwhQ
PNBIaDLgrZQn8gBfHucsUwVyrmBPRE/NAyqw+k1Dchu/xd6iwlh7UTBlBgANmPgcNPil61CD/Nay
KYp5ZeYbP61klwKyHgEsvlMCxbxRvgCgdAdsxr21IXKwahmld2TF4L9FSiF5dSXTO9fLYDn+1rwm
mIKtkGPuwMrnd3dqNOx4WJ6y560ezop7BSbQQcqJyqW2kGbrbZSiBk1FWDXnX2dADbJMD1qt31Hb
O4JZf2OVK0+XDp1L7C465st6RNfbSWpOEzKKzHrsqxOaY7tk4ijfV2GPPidt+P66g1vxqboAN8Ot
Aue5GIMEZyxSqqYVgTFqCug5FroWAUxhk+i6oTVf9smS9EjGhTdCGANbyQIcGhriht/kwCGUEIP1
y9lXD1sfbyXG+mRRvtjMdjB8k9fBzZgbr9Ageg2vr2llrEJAsCCYhlgVk7FyT6iyO2bztgaj22GK
3L2OQj2A/k4IVogo2elftb11qnsfIt0BgKWnCYSD/wzdjJ+BNxmuQMD/5XgZwGYvziawYhV8dg5s
0OcoGTS2kWKsRDkC2IymCEYG0QeTtlNPjWJglKP8bGtpMJug3LGNoj5YfNhPVX90WeFbvLkz824r
wlr5kiDNw/IwzGECxSJf/krpM7PGKbVK19dj6DBMTyU9Xv+aK1kp+P9QzxIcpgDFywtMWpBkeV4b
4yHAxzR3BGlp8wGWRbqDS9scalhePQBlkQGjrA7YM7pMn1+/pKCtV0FJEGp7/fw+JG6X+lWObt3G
KV1uHvDGcCfQzgDJxoKaNa5yxuYKgy5a32LCqGAOGGwa1/w1TMmw0ZpbPkjClo3aAVowWJaU9Kpx
5owl4v8AvBLeawYOXYwXOHUCBacyrm6bzt6q+mxZlJINqrYeox3o3lUF7yDEicsDH4o7dG2Ub4SO
bN6ICFd3UwzaIclGZi8DFu2CJcC3Ia1PYgW0HSXo86f5K6quW7NDa8cDh95FLg9a3cVp9Mqpd0Zb
w8J6TaXBTNTkXYnd5On6qV++cPhiF2bE/l7EYKi0ZiUzEeAyCoYuEPRjThHt5p3WG3vbSaDYa5N8
o7S6tTTp5BMr76wMGWLA7E69xTjGFBXGP+gEYmUIVVAJVAUYXjqLKDxmnVtznHswmz+MtaI8ZbGF
pPP6Bq4eQJSUUAk0XRQBF4sxqTnPFq4xcoAecyb+RLM5Asi432WltaVBsGVOSoKUgXJ0OPGMlnXr
m5V3iBWjwHSbq4ZMp1siKaunAy5XN5ENoPEjOd5yUilLeuxhU530BPQ0RbuvZnX2+5oBZma4Gxnm
6skAT6GNaQko5snAMqobSWnmOPS9FdtN6Hpu8xMlek/dCPpX7YCZH6xULpTcZd9bxQlr+IB1FRA8
H8IK1Ujc6ImT3V8fDjEmh8DKxYzJAkLdmpyyYYaPt4d5V3NlgvRL7d3wmLHjnKTphrkV54RA1QXn
BA78srJfT8ifOxXLoqOtBKDnSE91zouI1GQLV7plSuzwhd/ohqmjmsgU546nO6PCw2yWSuInaGRE
1zdxzRTCDRfDzUAyL0DFzWixuRF8yrbND14+3BaM3LAUY2TX7awcChflOHg3hN9LNK7GQRngOHBL
TT20TkipgoNulA7ZiPLX1iOmGDGdg2ntBboEEqlV3gwM7M0Jc/aa4ox+OoAyfYrH39dXtJI1Wa6H
xWCEGp3UxSPS5Ro6jwoofAAwuU9KsDxkB7JHDdcHYhLyAOjEVA+63+63inBLx+HCqilQEpAhWAQd
Ng6pzVyEpFaSA5lVq3rix7qR3mIMz7vtu1i7MbV43l1f79I5imkIhB8Id0QMJ/nilmdtVVExSdYZ
ybjjU9oCHa4N6g/b6RH78MKGo75uc3lqPtuUHLJadhXNDIysFV0/BFZbfmub9u/mPbAggEwEegAg
BbAs/8mtLi6boWVKZ3Tg7eXGfFeAEQuqlfkE4JP7l5KiwhK4jxGPCjYB05UHZUBRVDFI1elBaXph
yshuMruNsrSU5MIEEiZPHH/cMaSd0psycXvuumriQa83N8AEvY1JtTOr6Xuj16/xjEy3s7YoxaWD
8ccm2Pwxv4SaO15pqW6hl+A9TeqWB4XG7sp+mv1WRWsB06IQZjTtZsOTSDf8jznQMiEqEODshWDK
QM3McIk5BTklvttgF1Pg4zBceP3oyTk1VAqgA4d7rZrAIgHfL4U4KsAY7hwzgnMRh7yEYsXcqDyo
kx5t1kr/3pT1uEO46ty5o3r2kvzRTNsDA+otdONx47tKF2HxY/TPLwI3LV5radMFeT8e2pJ+OEX1
l/fgz3rxHQXrkIGyjHS/MYrq0omoHYJVfqNjOjofsxeNbrYL15YCnwlkpQ4ji841jfum0b25C0hx
MF0edNkWEa8Mof+zW5cmpN0q0DLoFRdaN92kfmWsOlpp/8u02mDUqldOoVcNbal81t5MPne7sk4e
HC0HbiSJPGsCwQc5zxW5z+sye9Tz+rua1RuHa2sPpGs6uynHyC72AJINT5mVH4xyerp+fuVrYuEt
RwQGpCX448VsyucT08SphSzYg/pYrfuk+1LYtm9NWxGz3N3DVn82I2211hazC3ZlSD3vceeTG4xT
orln3ZKz6xs7iAptS5AvN0+YFGOicHE4q9JBTevG4FTByhJtb2KQM4RS5BuoBN7dEWoQex0zbNvj
m/Jr/6+FokYDoCW664thOm7bk8XB+h6Y37z7KZxeyGMeTgf3DNzl9+IhCaYv2f2WIqX00i+MCtd7
8TZxi1uDIz7i4Hmvmp4FqTPexUSPIfqWnEq9i64fGg0QS/wvL5oyi7sjdv/CZK8T1WJD4QQlnRrg
kHO1na2AaVVmV2AmNEoMqidaB4bWsM2ZBwx0g7Eg5Y7FeuLu3SmxBqjEMRNTvFCUMb51te18N11l
+KVMfZ5HTjZMClRnaVLvC0932oDXiXNT9vEAAXuIHMfROHms9hVozatBiSr88IXWUzrV0AZEcD/5
pGipmPEeuDtxn1acZAD+tX2B+e8ynU3MxLXo21aVn5OsV1PAxYHoesimuizekqLLhptE7wfRebDY
NEx+afVMBdqqwKPf+zmtLZX4g40/Eopf1ZAjiMRQYVH4xJlpWvpuXhOF+NTUuUd9220NFFm9MvPI
DZmncjpwOhQNSnYVM3vmg0vAy1DfNtWRelFFksn+NWfEHfIAoosQGPHnijlQUG47XkbGYA/WIeu0
msME6bP2lpnT4J68ym3SE9VrQz3OuR7zQNdbw/tQrHFoMOSRNnl3SilICw9Oy8oCwZJREN9L3XgI
ed4wGsacxxTQecN8HJrGOzbMtveWO/JXb6RF2JZNW+7YqIPGNdU6XoRDYQ50l+v6XPlxOiW3RlGy
w1x4/NQ6Q3eKSa9UaMfo7V1DHO9GTdjIAj0d8zfOBvUl6agV2Ens7r1ewduSUyj8sElLfhRVmkXt
kOpnpVbr3E94iQ9H7a7+Vpc6A+if2R6kIfPsq9lwV/dNYrjxudaH+ZblrfpuOHV257AOdZSaVPWJ
skkfojpzJ7BporT8TSOWG6jlzJ4UM2a31CjiEK1zK9I4/sOYpIbuj73orSqKlfB9M89xGqrdXBW+
4lrud02jUxI4LLWOxDLpD81utDDXcu0VI6HT3Uhb85XrJRNUlC4HxYFlFm9dIy5MwztNDZFyu2jm
EkurQWTqdV9L0lAnzOyx/tJ3GSTejaptQCLQDfQu6UY9JFqvRJCDIyelMvRHiBHq4ODXYoo+Fwpu
d7NrgNdI7cfnnHT8gVcO6fyRk+LUUM0IaeVqZ946HPSl/0fZlW23rWPZX7nrvqOaI0j26qoHkpot
W56dvHA5TgKAJEiQBAfw63srVV3lyFpW38fEtiCMBzhnD7mJNi4onA52qA08CdC3h5n7zh6REXXe
emRLbDefAsslhhjsDFA8nJ6lQtfDujd+8zULCMg8xlfhIrK7diGrajI7C3ZKTaoEpWvJ1LzGWOM7
TMbtE5+C+RCVs9rr3JCvYTV7Oi4Fia6zkIsMzhI5ni1Cj+JRlh0o+Nmg3C+FsMYtJfCFwQ2EHSqp
siJGBoHsMpw+KAK6Pkp9TIT5F9huAd5TwHb5q095tw1bx3bS0DRDtiKSNnfcuJNeZQOM7oHOHNne
qj1+LaYpu2GBBEG97SJCE15o6iZ1588/8ohRNy11OcBTo8CGjU2eW1nshKSvDtrwManHPth5JtAm
Ji1nxaspkFaExrByl6xuxHfgeochVnWQAb3dCH/tBn2zg5Q6xLVwFbKaxGo15DWAHCymWPetB2fj
iecPkV8P9/AMyHBUCJYgtnlXCpTSJ2ea/APian2c3UxAjL1t6qWT9XRZ6cbRtxRmTG+B1iPa7bN8
TPOpMFeQkzRQF7CLVU6t+RC5MwIi5E2TiZMa0gpBfjeTyf1eZKxdTZrWQDREfr/wMu5tcr+k15Qr
8m2G3ngcZGFwVbtV/oOPogQZZIgWtW/za5h0mm3gMshPAIUVA+Y9L9o2D9YqnGbUmwh0l2uQb69h
VdJf65ko4OiEI4o4R2CHj3rQzlVCxogEiVWTbMWiyk59V+vryobCmhQZX83anVPLq8cVER0Um53O
nr5HI4s2fUXlFdfM/s7LwFv6jtutXDASfrZIsu0jq3U2GQ3EDlSd4bEccTI1Cj9Cs/NwE4VMxbXT
QBFB6XkHW193Fyr7zZUhvhKbp23AOOCbfOy9JVh8zVGkod4M41ze8LwyS8l71A357NwGjcGKLYtg
SyenfYEWFYllnRVL18xeOkI8NvFFRNZunbv3Fvfom/CUbeJSS5UODtNQFS6ybgOmsrWhPB/WVkvG
w9DlLo/hciVegE5gSwmwW+ox6IQDSurFveNky5zVOA9tp7j1jFc9BmVuHfzM5w/ZiEcXzk32OJjW
WnoC81h1Kk9mq9KLEeWjJbZkmcPyXdrPqCgxgthT4fbSFfWy6N322uGk3wLsPDxILuWiLBqpYhB7
i4Xibrdw0NZqjpzWjrGl/bTPDPkJv6wsCfiEhURYlAi/99IBeNEvFGCWPJambe8w8uEOeJYR/H88
629l6UMi2JsaudDClC+IDHqRq7ERCaDBfqpn1l8NZQU9L49HGwYwW5oNPokLW4mbCaXyK6sMqyWE
+Zx73AXqZW8FYkmnGoSNyZDEwQ1gVSCUXEHJpKYY9yp/aJRo0rGpnPUQAd4c0oxip/PuKzdh8U3k
YRkTJE9XhHVk0dUuRF4lDhQ9d85+hLdgqoyC79lIUSTvu+ouRD13LadaI4FWsh3LjIznjALY4HZQ
w8A5cyMtv965Y1MnIwFlPwzxpqxMWK5kkb0WjZcnIreuS6XrNPfDbGkPiidctcGB5755QarHe+gs
JRcCNbQlM6OborrkQwsGwNsAIJa0LniIshOU75xSWcu2a6eDsWZnoT0BDrrK2zsoSOXP4zjCP7rM
7a8TsDff3MqXh8HjXRzMo79oMQ57T09NUrtu+wZxU/sQtNOQsjYfn1ADoGlNZ5ZqbyoPeHn4OxQH
utjKQENmPb/RlIy3iBPY4X1HRNqIZt6QwMl2TT2puxqA8CVGUCybqWs3BcTiXgFKyBcQBgLZZcSU
e/UEnTxNh0Mt6/lHpHm3zIk1LCd/wp2mDMulcj2YYLm6TEva+98VsvRdPOIM3gqHjqvGqtyrylWh
vXCgbnjlDKpNeTHZB1w5Zj+e+wiecZ5WIKqC4XbtUKtGvdWq222vHf9bMVr9LSCy9lWuKw4rUY+p
jQfh1DczEufesSqTzGLiLw7xggXC1bggkdumRT42B2vucLgIY7UMjGnoeoi5b6Cc6oZvodXNiO3T
uMoN7XeWpcWr7gro1rGouw2HrI9FgXyCPUImc6ZCrDnyVbtIBfayrzso4oxsxt9G9ktYFc0elA1v
2dCZXI1gS6ECWPTya+53PkijpenubCJNEYfFwPt11jROc/D83Ngr4COmLC2gK5AqqKoCB09Zzlag
1zhtXMqQW6mrG7dZ5F6dwUiwzPeeIdka6lvuNy7n+etcKG+n7Al16AI+F0+qpsVOmJynYE74B1y5
ql2JfbkKPAC5gO9oF2OlnKXK/PAWOFAw6EvfYI/PgNEt+Niq1Mm4WXecQdICuvaLUcjx2cYVKPax
GOMqpKArMWUvLT1WK91Z1sr12nwNkr61MnDHeiwMa7A8GCQPm7G41YUZYmFBYWToJE3GhkZpWUew
S3IH/844hqI/2osDlOfSI9f9gIDTJzTImpUlIjuWNA+2HUSr0qmzhp02vfjeYBdSl3SpzNS4sDS0
3Vjutksv7/24yaHgAtasvUD+K7vT0thrZvndagLGaUF9Vu05beRNJ1iwsPyhXfB6ClKvkQD3IClI
44YOfOdFbL6KyqNHAaBAYWymXq5xBoWLSnB7I6W0N2HpVzgKWDVs6lIFq6K1kQOe4EaWhqPwGW4h
gLAFDog3BUAh6xkn3KpsLbXvqrD/GkXtKGLPnbvXdradN2J1DQRgp/4L62qxq/xy2mXUsLXfWPOd
KgMIxpSTjFuXD4vKp2ID1cXsZ55n7j00bDSwJblvqXiwg/ZRTplKK9TrNkNtl9dWMKgVKWE9MbIp
h+0vJHQhCFsszTw7q34CZUvxTm2QRGY3OcSGu7h1Zjsp+w63yMgZ0rHsZerTbIQ8vra2wSD6TVXl
80MWcJybPu7FUM6hwbTMm0q9FqywNxmHabhfwjkxIJ5eORCLSIegD3GLE8WztHJvCw0A9izHMVyE
UT3LjYR42RYjiliTk7ws7+xaFCLO2og/jxTSNXCBtEEaUS5yKYOp5+eisKDzObvuGkVe69nMDlQL
uL1DKCUr2UTQ/4z6rj9A8B2hobGGGRLL5rvAbeomxOCt8gkRN279ljxyq5pvQfRx/bgnEoNQQoTD
TlQ25l8D8I4O0GMYnhqkseMJ4lHLCsnslZ+HwddgzvSuQkay2Ti/Xqm+behCyqr8mnkKgq7RXE7D
IohsdaO5lgsYKNYb0CqsNRKbkKrpI/EDQUE9Q9Q4uO5nRovlJNzgGe52ziGYoc8C8nJk/8xEiIlB
OHHStsFbjGMqFsVQq6Uao/K5GTV0/2FLFaqVEp5QKcSTWyhFzxCRmKxo3jY+n9e8ZnTVCJzAgXAC
GVeOAv4K6F5ITRsjthHEgXhcgwOKJEfB0tltGPA/EYDGiSdGb1Mj3/CNuOGcwmq8uGlMmFVxZAow
RXFbL9f8eE2qolk8lzjctmMzCrxuOW57us7VF+5n+TrMIvdgcwGNlGYiy6n0eULCXuzqDi/gASYs
P2XuWSmUI8t0IGH9RlF0vop4C74S0xBmxyMAS8J2TfkwlXmxc2oQe3uf+TsgG0LUYrxCL1xAQa5c
48ClqdABlDyUU0T7sVDtrdJTcGha7ZhbyhpFloKC6k6abryxdYB9rnwoOQKZUG+rAW9CEBOQbOin
DALwLI+K66LWZqVF51VLAAl9cqO60NbbQWk85FTZdLvBDoHN9jmQUQqq3CTrpwWnXrWBS5kNke4o
S+duRhXH4MTP5uF4N/TYFZxBs5e5N4EXM0SKtK1n655EFlnjcMO7swEDpw+RtJ062yyK3DM7T6nw
JsDdfU1AfIK6WCnMIWRIoCalDroVAsC0xDFch7EVFhOE0COuAXB0sLq2kRL+YcB2f8IVfXwhUR08
tDSQGzH44VtbQt2bOWxadLghrpDMofHY45noGRHcs9F31k0UlAfQMqLbIZoDyNPlSAK6RV+spoAF
GyxlD09Pe078TkUpg7J5XE+iTGy8Slgs8BJOkSIbUh2U48GMBTT+a9i+Oknree0rsAdsgfec3hLa
YWXDQeM6AA9mSsIABVl0Imcg7GocQoxmzhJocejDOv4w3voDtOWwQcA/L8rsAaWxap0jE3NX+cSs
SrsxPDY0mvdZOPLvmfDsKw0vtLgehrtWuBLZJGT7u8asJzOHyDuRCtQkHFBdjXxHWdO9daw6wFcq
hSBLnlaaPDCIuscegL9Le4QnWdx2U75slA+LgiFnV41TOcu+wgvDbmjMvRJOOcg3rfwZwcuvIy8N
/I68Gt8TC7thQ7WCeQpXKZJO/UY6vN36tlZWirRHjaydh0t86tSeyZEqGwGgbIdwWszVHK4R/qoq
aUSbbyytwnAbkKhcF2pybnMGLk1iWfXgrUZEKrJmSKy5ae1O5QqmxWTrAowG/VtXqDYxIZmeFZCG
r9BIJ7DtikxwZZAOurKLjuaxo2BSA1tlZ2iROxiy1B9Y3yY1JKeLtNCRj/8oowe8HbNb+MMjRUvG
EWmOnKrY0YWDx04gNsyLNDLGQWBeDLwbawBwgxzsjTw3PLGHYLrqc20fHJOVL8SFs1A8WiXvsB1k
3awdWc3zDaOBeYxqFo4LDw+hb20u+gcjrblIPWfUTwi4wFEJuFDfmdyfnpzeKKQMa1/WsfFmXI1h
j33EwXsNniqDgVZgMlFVbnXO85uom7oH7Y4ZlgRtBg/Xs3L4ylGPO8iuGXcuoe2by0eyCIiTb0Jb
VqsxYLgS5i1bDzIv93aALx3jpCH9xlfcMwkxyCiYvssWDSimb7jaF2vSTsWVXbP8eSbYdDHJ6fi9
n6n9lFs8m3G5FeLB6nE2T7KckZcO6wpKZzVHDkQM9KqAllJCdG1d4VlWwAI6p5OVOFQyqNNCzb5Z
uKVjXgjWg96jEmSabT/4XbgewVm0EBZMiPloMkesFKtR2CsarbslGSLaoKju6hpiOWHIh5e6gD7n
U6AJ1nIIZoZBfkwO5crCIz2/6zwoVN9PPTXes2QlbiKx1ZgaZ7FioCPFRsgh3BecN9cjE5a3Lqdm
mDa9ZqbYFq30+jhCX8lboHqrZHGHZAX7Ilze2AGydXhvIBU0uQG9sTzpDLeZO/XurTdYYXYre0ST
+xlgcfsqs/CcTjlrpzrOeSiQu8oCDSVeAnjHIUfdEQCZcMJzuXawNLekQCEfXBc76DIvrjJwQh7L
Zhjgq03w+Dhkug3ponYUb1fdPAp8bJh3DsKF42aheYDgz4zkQVYhvEH9rwq3bAwzDjPpAodEB8i8
/QzHIdyoZ+lmL8SD3syDHjpgTSKmJXsuB7wEFka0dN3hwICqzkSRjMfi7LwnMWosYqewgn4x9MCo
pPngc7463qZlKstG4q1fdnYd28iu6Gc8iycBlEzYuvi2E8MHWfCANxBt4bVf3DPgUvObHhQQfovE
CQm2Dpwtqw3WTmcWKJE1D8IqSJbWXkPbVW/bdretaDaU+6yq9PytqZA6+oICyXGOmD/1sE2yZjI2
myBvwbGs+sx3liM+mV+FyBbQvTPhyXjjKgj6pY5qLeh9NiHMmBaZM4oZqQsb1w8Dr5fZtu4jncnq
rkF6hy1r4uqXz6stp8X6Y8U1iCIoJ9m4zUKl8fdSywArC88rj5VQUe5bBH4/ICtSmw6JVr2yWyBy
AnOpfP6xeob2gPGH0RAY5v6p2rfIWw6VAYOzFWXNPOF1Vq/srO0uGXKfqz/iYnl0sAF8+4PEd46E
b6C7Xif9WD8OobuowgExIpDfPx/Es/2hEAuBzCUImqewlAxZcBbgBpywoOn3ruq/ad56q88bOYFn
/yqKAa/x70ZOcChM4uZTTghIfV3GNd9njd4q7W00deIZR0/fdqk9XpJF+jiEmKp3rZ4AKzx4SBZ1
h2vAgCwOr15AglnI8BL++8wAHt3XIgqtXwDBTik6onZJ7xm7TVoZ7Jiql2Plx58P37mCvAdYLwi7
FnDSgBH9vtIDKKG7vV92gEoNKS231MQKGXYaR+C3TOs3eJ69SfvA57j40t/z7SXZkzMjCZlVSDkB
awlA6im2gUu31LkdtomHu9QxpVXzaybb9efdPAXCYD+D3oqzGYwnAItPC9NmLCVB9adL1OBfi0pv
+4BdjyjYxCJQ+8/bOrMiQfwHPwJgH9SkTwG4qrZq14GxRgJfAi9psjbG6b2kJWgQQ7AvqLwmlDyi
rHQJxHRuKI/SqmgVajkAo/8+lYWubCdAWTXB06aPG58+DVMr4lqWXz7v4bnRPErwQg4MKJwPgijt
bJgZRITT0ZNbweonpc1DJ51VW3kXDuJzTUWYNw+gERdOPCeIAt8vgcPNnDYBQjadMKidIOvQug/I
5vM+nannIydqH5fJ0bLylEzieZMdlKrrEwZlsLLj68p5RSFqwwhb2MUlKcmP3QqBUwBHHmEUQMVT
YX7ug3zUBWWfzHjTJJB1bbbNiHREZlye+sQtL5ySH5fGb+2dSroCnjcbTxfQOpNXJr9GjgfXws8H
8CwM412ffsnovIMnqDwidsvRRurfiLv2gMod2EBBAqHVKMlBJ2fpJamNjwckugWOdwQvryP+8WTF
23NUtRTixQnQj7syH9csZIsL3ToegL+jLtDGEbcKgsfxBXly1DMxIojVuB4SCXpAaa8gObis+mnt
TdWud6ZUMJ26QPzhKMn3VqBu24I85XV3YXzP9vXos4DD0gaq9WQnkNzFM4vkfZLXNbJHPIb6cfp5
X8+ukndNnMTSlmVzBjMtKOPR4Ysjw29EI3nrVJc8gT6ekMch/U9XToZ08mZgGwyGFIqiufHAYZkX
w3DT0TEtii+QBhiK4EKcOzd6AAQfhdBdHM2nhiP5iPCHCqZO7OIr3G/XQdRd2GIXWnCPlifvlj/t
60AgW4q12AY8lX5wM8zhkHw+Q8cZOF2M77rhniz4dir7JujQCErpC7weUg4D1MABlMv6OpqNFPmF
5X9uqnB3dxE1bYgunt7h+lagiigBc0JaCZDOOW6qZy2e9RgmkN6A0VuW9JpeoFOdh669a/VkIXYu
8buyzDQuJTYqpUkEhT5IKA9JsMrv5PcaJRkQpj8f2nOL/x0q75Tj22RTWxGKnvrd8eGfQ+htKGe8
aS6Cjc8d/u9aCk5WSoaiV4HspUbWyH2eCn9dsmiLWLur+3HzeafONRXZPpY8kt2QczrZaX4xSaQe
tIapKMqz2i9SOXZVrPPxZejCCzDVczsAvhRw/aR4o30QzZuspvdCZAWQvL7XfE/yCwSCS59/sip6
JJR60yNKygzA3puCPX0+WOdWAEyVoRpyVMb7oALQU3g348Gqk9l+g9JmkoNrnSOX+Hkr53vxn1aO
U/bunBgjlDiqDq1wZNhR3ogbvMQ+b+LMXQYGIf9p4iRUIF2hvXzGxyJ7UMll3/PcAtCUiCxWlctv
ua35l9A37l90MsZjDO/ldw2fzBC3Ji9yDPoWde2jcMLbvNXjhfE7g/5GIz4Ivyhkg4F8GgiRYkIB
eFR4vprYXk6b4itMQlQcmASmMsC1RsDsff98QH9dJE7P3fdtnnTMtgHysZHShJSyt7WgemkW1FnV
t3WCvESS3bNDFo/f9Q/gm26OOrwXFSqODXz4AgDUwvIF/gkfPLElhZsUV1j7w1Jel2/aS4pFtoHC
TEqSan20EPFfmwEFVXCxL10Lzh4iUJ472htAge708YQMoi2gFoi2R/iiits2chd1q2LiXgpvZw9+
cGf+3dTJODvWoGmFF2HCXqcU2Tazh2p/yvZeTG5R0GRvKB2mn8/t2V3/rsmTIzKiZaPwPtQJ8n6J
pW9a62uFyPZ5I/bZ+ftPK97JmT/TISPZjFbofki7pyxMpFrl/QJoVrnXcHOLQqAXEttdkTCZVs6a
3n3+DS5M4ilngg0jabMCXwDo2299WzSJ3eYa9fSoSlC39pefN/frRXGyYKFiedSzAhwTPgjHYX93
zIkR4E7VIZwi5+jHEM+JAZKscCKp73JoRdLNDUsBx0KZMuOUA82sLsmEnJlZB/kTPImBRsc79WRm
GTUBir5UJ3lzOwNLXCE75Hz7vJ9nTnO0AWe+CNhzCIOcHLXQyLHHFiJn4Czg0lc9osB4Yemc6wUo
GUiOIA/0kewCBNysGga3oAkyXktHPKElyI0EZbv4vCvnG6IIfOgNGMQnw2U8Am/bctJJcKx0gsJ3
o6sIhoNDb1/YcucGDbxaCCrgNKPIOv2+Nlo1zYQXg4Zauw0ELYlJ9v3zvpxZ7c77FpzfW7CqMtTV
sYVI5A8sA1MGYNSDjbAbc9e6cPM/O3DvunN8Qb5b6twxrPVchNuqDVLLoDiAlDc2+4X5ORVqOEbX
40sX8tngFoJiePwe79qBbWGhpUR0HZbI0gXLGdalTQrLpaOrzeXH9anu7Yf2joP8rr1iNh31BrQH
wHoK9mYs6gmCWzKe1BBPlonz+Ws2cZS1obauLxnunl0k73p7srMaG5g610frPf0yuw9h8fD5EjnV
a/tn9yCij4E8PutPjweB2rkDyDJOqIWDV/3LDDhav7VEAiin86VfAi9bTSkqQu1rAUOwMD3mMKrk
Ug7jzOoBhAt3Zh9cepignayeuqrJrO0Kt9pRGph0uY+j3eyl3b5+3t8z4wmCKOrCSDcB4nYaAGQN
8gMFJA9FImcrG3UDzO0FKtzxhDg58wFHsyCAga7grDpZoIWyDKlnNBHp52p4ou0T0Syeq7eWDQAs
qLjI5IVNcaZXaDL4xadClDnt1RiaQpAcTeIJuwcOfEXZpUvJmQnyXLBP6bEhYClPFmJY6EJIjyE5
V+dxA8CKxXvYJV6q/pxvBkKdFJMDXYWTdeC7YWkNHUHS3erl1QCq30o0AHAA0i3Sv7wUcIm0jwl3
EGw/yA1UkbT9HGw/GDd8U87DpC4E/7Ndeff5J6dvaYqS0uM6gOsQ7lVtwROR1VZcTuXL5z05c85D
E+tYinGhuYu9/PsR1bVjAL+HCXn90Mk2ylUbVZZgmtDiZ9lEd3+9MQiaohhzZLkhk/R7Y54BBpBW
aIwPK1ldVUB0wuAzzewLO/Xc8L1r5zSTxMJM+RVQWgmDYdO6H717mk2QfLaL9ecd+rB5IH6FKqAF
hfajisepbE3m273RI6pY2rK2pbF5PMD598L95WMYQQuoRuBOj9QAVElO9g+CLpHNjFpqCAhgY/QT
+Am31gAYVwWPexnGZbd0o11t5lsQEe4/7+Lxw387knA04FEKDSXbheDFaU21nwNfW8B6H1ErcuUS
iGv0OrVyezvZroCl0XTpuPhwCP5qEfo1kE8FM+d0lUjfbQGngKtdX0ar1pl2gDmCdpebn1PjHyKF
xMIkPLwkGeBqn3f2w8KBnyssh6FOjq2NLOfJSOfuYPXULatEEBVPQNMQ9yHgl2oXH4f0KJEcQHEd
2nAWdCN+3wYzBQVl7KAvJiQcjPsZuCv/2+jyBS+UinMnN8nn3fq4TNEgNKpcB4klaBaenIw1zTxL
NhkkgQYYyoBFD7iJXV/YC2fGDo2g1ho6Lur9p+axuVVDP7tDI/MYFrFdTftK+y/d0D7/9c6AxI1Y
chSB/mDpXWWoKodTAHFa21npPP/mgoLy15tAgh31TgtlCzg6/j5BMvQVINtQX1GdRIFTRfeVIuWF
GPLh5A1AToJu8DEjgKvU6a7ugDFyW44nOpGzvehlvwXS67GMyruyty8IJ52ZGxgr4j6P/DOq4Kdb
KqRcMg0fHnjQdruGQE2uyDlQYtVfbuc4MZAOPnosOcgv/T5wwPFIB6QnKJSUHqzrrMUcfPFCkAD/
6vy4kLM4ng9INGL0TuLIKINQM9+FRBi4h9YULWCAfiECf9wySBLBcvmXqOJR1OL3ntR9Vxqngk0S
V9ZjMIEsGwCR/3k3PiZroMxxfNtbvyjfH574mhiAHV1eJtkeOXJ1kNt8GSV9aje/nDZVAk+mC0fB
xzxKGKD+BfcrIAWQaz7NRfHSCJ+2gInSGXwdn6XguUApFXkbHbbrULZJ0HRpRKx0AP44d26QvFp2
3pgc+SDMh4BOEGwaqlisSXfhfvAhx4PvhqLbEcuA9CSG5fdBb0TutGAUNUnR1QcvZJup1+2Kj7W1
rB331jneHFzIV30+DR/iDWIqMnNQ8MOIfLyVsBrlYqCkQujHukt3XazGJVm1q0vCRx9WFJpBWv+X
Xqz/UaIqG7msUJZs0QUYjs1FfmW7l94PH/b5cUPY8D8BegLSCKfF/qFQ3exEuUimKIvF4MUUJB0L
G+XXiP3X2/Tf7Ed9+Gf47/7xP/j3W63MkayrT/75j714g+9M/VP/z/HP/v1rv//RP27Uj+petz9+
6P2rOv3N3/4Qn/+v9tNX/frbPxaVFtrc9j9ac/ej60v9qxF80+Nv/n9/+MePX5/yYNSPv//5VveV
Pn4aE3X1579+tPn+9z99zNp/vf/4f/3s+lXiz0Ca1a9/3Ik33Ef/+XH/9zc/Xjv99z9J6PztaAp0
rKhjTcEAGR83/vjnj4K/Qa+Cwq0YF0bkMf/8o6pbzf/+p23/DdEZGXmEApDTgWv984+u7o8/8v8G
VwoYfeFWckSbeeGf//fVfpuj/8zZH1UvDzXgN93f/zzVKz4i8o7eCRCPshCfYVD7++5CmAHc00TF
knR1dEWKJR2kvYNn1JULiBd1XLNQZThCvyDkV8KFIF3X0gdOOmDnzbjPJuZtAI85OISYtSv6Z9PM
VgKBgDAt5O3kw3UJrP5VZUZrV1nhDe765CX4/m7A/9Wr973Ay/QkcCJUIuEANQbYuYBy4J6m2QC0
Bbqk0c5CjdbCz2D2Y3VgBgPom62n0TlUjvC2DAIaHKjzvVZAHYCdBi5eByKmNfirI3AIwtts68to
6/rw4LMnO0q7CdBRxyl/Fg5pdiXIk7QtrETwzk8DL9pFkXiBNqCdWlWwAIJn2Es+XwGnUKxx04M6
wD2y/CFwz0Df51RWN6JvfWT/LCDqW/CD+zJEKoY4Sa2B4Q+HCmyO4Zso2p+Nr9+4azOoSrDvXue/
9LQn4I+xHIj+Qt0Zbm7C0r7FvZ/cVP7gxiasv3m1172QcHj0XyJK6CuZyVrYnohzxsBxcAgivDcC
AB1CsMSDvSr95hZgb3JR2um+8WxrCWUAOMXYM7saafEoGvep5gVazi0o5Mz5klEPmnMR2PF9bUMn
giRR4cWgzq+mLgJJwhshygstskiIVV35xbpp5oeJViz1KnAPAVtfF7Nc0C6C+DhrALvokAmjgbVg
GRxdwtrA0fJo5On2/FmHs0iV5BoIW/raWiBS1A5P1VS8eWQI1iEgzB7wv1G7D0aQIEHMeeZdARK6
Ke7cK0fLVZ8p4Hkdf9cjjZIEhN24UXbIJj+LbWUQVcGxSUEKLNNxhkCEQvY0JAK5zR4JTsXVjY+i
Hwpho171HNJnbX8FXPFjF8irYl5kgTNcURBdU3d8nkfSY3wBJbEk9L+lcfNUAcIAzQ4l4lELaKcc
bz7K4zkUBhqzhJ+HHXc2uuBpBkenAWpcGTTHBu3eZnP9pdAAoUOPoNzT3FuTojpwu48S8PLyOATk
OPGiJrVl32+EzBywSkF+4IMlt75/VMKoKPDXYtvl3nxlg+UZt7YcboRpoY0jQTUslTh0k1x2pGgX
giu9qge3+UK1tcRbKE/9KgtSMOGAHZbtkheyWoIjkmMp1z9GRz4WpG6e9E9goh8g8X9wQUUGrqyM
e8nyJXQVsNqMVS8CZI7BzhSZ3NqA6m9n3gzzApyIatv30lrXTpkaaKukdT1BGUBPEdw+y7FbuK3/
U9gZ3zUW5I8D+yrELKfG3hoomO875XbXbcuCDQyRQygYZWC8rYxxr+pZfIHS476x6ZPo7MfM1V+p
c00kgYqWxBvZfaBtuTc0CVyzGYddOx8t23wK4ZPc2ysHyhx68gVUHqJl0LdPWeW9Ks967FT1HRqN
LO7VbQcGu9D2C0RJDl3fPTINrXcF1nVSZpuyqkDLtjoKqSM0HGC0Wz4+gqG1Hnvo84XRMCa9DBeG
BldjBvY4JCW8CE7SmCRBcXL5UHwpoE8o6e0kUFlCOFgFjthosEG0TbJEeDUYyRLknsl5RuLe/1/m
zmw5biTLtl+ENszDK4ZATCQjOEsvsCQlYZ5nfP1dYNrtFoNqxa23a1aVVpmVmQgADvfjx/dem51p
e4/LaXawo7wbOLG60hnq4rnJhfM4fa8bubBLDVdy2u5LQ+JoBaGJkit2RpOTFlliOJJU3pdR5htk
vqhrqvxUBNKuRH4vzr1Gl24xnCB/DRU+3Eg23/FcRNXoNwEe7kT+FlMfili2PSq5hDdJJq5lnPRc
Lxy5CTwyh7ZThm2wTrZtqn4fxuoub3QXV2TnBU3iCyl24IBNNnCbbmvo7eMk4GXonWky/LIXS9gq
OiUMeYyoxTjlypcNttC3Ro+OkUzm5DQbb+MET4PlyRkrUo1o0ryJzfgdNtd7mScHo8lSuy1lAOV6
GuLxbAT8OfINvscTvrFbJS6qDWwXnM1K+60W8e3VfR6sDITAS5iFyllQDrCm6m3TdvjQwfWrVYjp
prgXctPylhKv7MfKKMFq2GXq1Nolpt5NUsXQrRcQFLjO91lc5vjt8CEPejdtI8Xo+Ntq0wlTAfl9
lR3KEtBnMo3Dg1GyiBhzax1TCwZ4OEWsqWHkVPPiSUOOSq7sDa+qqnwH4QEeVJxF3+VRfe1QDz6U
aT/Z2OVtbnX5kSYzsyntw4d4wiorFqOwXQy1PMvpKNhlHSgbvQ3DHXlUMOOz9JzK2S5sq2mHoyDf
GNxNllfRXbFQdswTn2MVh1saDE+8ssfKlE58TMoxDZbdghrilIfRls64dK7MvnF7Znby3AZlH0Lm
w6inKC+GjlmrWeK9orS1b3TqMQqE7p8sMEV7rU4eI6swXI3ceXdorNht02q8U6uut1OzTL9j188c
YcnnG5xaigvc23IGEC/eCum70ypF2TCGh5ssG7Kt0cXLQepNwyECJIEMFKT3IT5aZlMpeutUIhXV
Uhzuq0xc9rnYdl5oAIJa0lLYx4F827Mbui+kpuBLFR5px+6WMVieZ06mnCUTzdtJFUy3xebot9lJ
0JruFI+Kajeqpm9Xk/eNnsd33VCGpyQ2HSPIpXtDYpadxkXwguQHQhbxHC+1fC9y5mU1iTcJUeCq
yGjv8npenLqPFg/zbbRvzPgekC7EVDEeXaORmjPGS9OtiiDyjPyM10I9FBjYGVdmeQceHEE4B3VD
ozbPYhW6wmzs1KrGNKma3Q7CKy6JgLSHxACik7bnbIw5omkOTf2ERy3e0S8qoPWijkvi1vS6adyU
KcbLGMUaWI3Uoyv3iE6GgVbdMlBNDzf0cQE0DUvQYFUc0sVJujbbdCbAo2o4dhGNh6Tr+QTVyit6
M3JNKXho5mIbLdY2yROCoTNg0satXrdHPRQ9QU+3Ua/wL6PfM6tx7prmjWTGwDQWyo65/CZa+mbU
YfjgUN5o/exzT70NOQou3mTzzgybVsFJm5Iduj+7sUokvPIwgbnIGtZf462V+2NSLTehLL2Z5BM7
VvWjKOqIlMIgc9O63EuTQjarRldcJL4iGTi4K2QSEqP+R6cCCiefI3IDU4cEI2BSTdOodvQaKBZ1
DiEcCRBf+aZTs+cekM4SJA9SymlVI1OK9N3oYDUNHStY4J+0hhfGoddLza1UqcemhhEwDOJbVSu/
1BSXWGUQIq2r2Y4x+lhHA6WjObqo/h+7ONnCBrSnZrLLJoK+FEc+/imnEABezUKU26klajYBjNuw
s+7xOz/kVSLbCaY/pxLAGI/KXo7MnaASTIAy4UcwtD9SRS6cJUlBvhIoP0vGPxU2O1uQu4p2dCod
6vb7omQQme6m4mce9Oemr3SnMYynXCmPZpJuy7Ax3TCcN71GOOukJ+90GMLVVf+4yNS65Sw5U9d4
fVU+Z2oAcEpMXiZBO0vtuG3m+mVuOTKNAm0vzeE/xn0tlZjWY93y4y74pxjwwondrm6e5Sp5jzN+
TGpNj2x37vDgYS/cdXHoJ6l6o7X9KRlZAtMwgR24GDRBYiaIcGulHBtZU7qyaQZs8NWL2MYxIAMl
XBkg5yq5G8T6eQGe0tPmd4pa6tZID8lWkmWLKpY/a3JINDp0hhL0lZp1/tq5AnxNsZwm4rlqQ5yf
Uf5cJTr1wTDLFInzPW3bM+iLdgc8rW6gDgkNdgdpwSra7qnwYndFHDFq+CXQ5ZV9ZZFpZqS/gqBV
HTlIj7RkZSffAQtTbHnJ/ymFWAQa1rCPm6sdE6Ak65tpHU4QKatdbETvc50ZuyokUVkyH5V5Wk5x
yqqfC2xOmmH1sNbpDZUjS1svYSNvj6JRZ+dxCMWNhEkPs12gHLqBJTrIG/Olo6PhtUESQzlRtsuY
e5IB1NwqrPqYilBHMJ7dgAKw56BSX7Ow1Hezoi0uFAHlNRUWH1v/S7yitcZi6E7ES76UR/xBwUuW
SuENfgMFgB1/GowB8BM2JkYe7aIhKpyu6IbKyafexdg93eaIcRqtxhFbBESI59g89VSwztbCYV2f
FrMvVjjLoWDXbsMe4ByaBX+gHGbvH2v+KM8/dUx4vjaHx9CQiacf1duZOdskHuyhGX5mvUnkqzTm
TtSf8KG2D2KwFI/W/dSkP7BHpLdzaglPhlk/ykbZ+VVqvoS1Xu45yeAPefKzyIpgO45xch/KFOdL
UKpbLe+T+4+/NkQwViHuTbiKoOqpyUaJO9ElKwxdnlLdci7JhFIuR7B822G2XvRS62B+LPmNWeJW
X9rzoFrvbd4gjMzHb1UhskQuuh8uAb09YRG/6amJaiRM+lsQf5tmRpRmRlbgabPMBjUujpXeohSe
pGxXL8PoKu0G889rCWzkZmwiXJKj8FKnfe8lQ8VmQ7G2fWkLunhsim6C8WNUbiUkEt4MqiNkiEzE
eaoeUjlhdQYuN6uZM0d97BdBey8wjPDi8onDElAeqHh1HbQBJ0MKYxS/hTrs2kjCF1xEj0nllXka
b7owvzWyDhRQMKSEg5eBW8+Awj7+0aKoCjfpf8l1FLKO3ZdtHvuiISg7US5uqsjqNx/VWqz2w46X
bgTyO99dbC9Vpm/aPho2xNTfmGg+ibMsTrMskEyWTmfmTqzfS9pu5gxCFWihfHKT1Mgflfg5DSd/
KJIc+6ZE8ZiTUhmUZvujrgrDFtp5wncftYd0kOyC0VPk4pmHYbp4kWVPgUaxSXXco/0g5z4hxgpc
LlOzlVBSbhtVvKOHfGetLZhuKtlBzc0dWMXwRuozYmZrJZX9VhV0u4qrYtuTbMvGVjE8PRtDd0gg
65gyf0eBD2hITMs3AQQCvsrfiqr5UdbaATCW8rruV+mt4xGCOHDb8RSnKg6OkF1gi5nSowR0qmVE
9oq67Oc+HDbBfEJ7fRrkYTgEajBtFpjCEU3bj1c/zkVur/Gqrlk3P4olrkCMpZY/pVIOio/oTNyZ
sR8zA+A01DdgilJczNz7v+9RoRjICZs/JNoYuR1un1huqXmohMNeGJ3QHOJNCEzq4y+butqiCBfO
kjWpJMwxvkwrHVxpSKFlBhVGE7BcfoXVHekeFuccjGdiJBtdKX7Nw5Q5xaJzZjxB2w/y6VZeMuuY
F/U7GTKjKwqPjfaoUYE7YW2xLclE3VPCOvp3zLWqqe06qnNNUQOnFLvFpTjMvKoHHKBXS7cdM2hh
lAr0nuopehibmIV1pi+VQ0ARlIoSoc5ecVxTDWaaGydq4BYpPE8MHtgVpNq4Gep5HwlL7fdK1+20
ZQhOZKQAgM+Ld9qR0lFMq8JXKJ3FoL2zVlu5RjtgfV87Y0B8sWRsqWtLgWwUGftRyrYDRTqRJPK+
SEPzdc6abdtp0uNslaMD9sYuR03wg1wDrNmLyq3x8Wka4D/zCI5g3iTq7mNKyCM5OTQBVtWuyx70
/FcdWObx4yMnIevYKHl6TGiMaTSVT7VqvVQNbTOhwhFZ8f03GifMzZRrm3mMhptpmUS2ZAZ4U3hW
zA6SvhOE4ufH79cCqT0LsQYM5rWc2PPERtzbkto/GJElHPv128kX5rKoYFoCuwUhcEUAjhoZSqXE
1lmYhEMVVC0NzlSyY2t5FFB37ptSw36uiDeJIhI73CXHSX8Ia9ccFGXX9OZiR82i0AbiIeai9QYP
aZ9OiebKWmPdMYXDjE96XAjCQxqScWaI7bCvA/zkhtpuRzNjt12dFXhMBzGYf3SdKh6r0GPjYTpV
lpq3IAErv5NmAyJgeN/VIoSXRX/QRTXfTuvECxwmFzJp1wbV+8ezZ5y9tDNnI/BF191ZgGxOj09y
PbL5tIB1z6abTVPsQ5K9DYHdRBzHbcR1GJDdomxF+KT8vJYjHTPfmlZd3uBnBTSg92dlIXoCrAZE
ggiB11Ks5KHuNpjSR7mUcruM5550sSrx4jr3JYhxQAa70F+kCdA0tCPI5ekRrbl1YgPNTqTcGn1M
u2Gdt9WoPCBEZ7umdQAXglB1Ygu8hZgEmrOERnAvt+hd8FMdFLnt3CQPdqlJLdqNdf5eqTtTuVWi
IDnCRIRZt8Y1VxkzvFJzfKQlNMnq7M3Mp+quBAMyZ+FkV9M4H2qorDR/EV6TSUeHb50lKLCqb+mg
HkASFztWQOuYLb+yRhGPqRa+Itwet+y9kkM1DKaLbb0E7dgBLM6AoxTjCPyuSwN2y8o/SpC1d+FE
N6aRQxA54rajX3kmxMCshOn0Ma+DjvEa0K0+iwxIKTMe/FgZka+tH9PHFyNQVydjei82geXD9M58
RUyeFJH+ZNgUh1CMipPEOuRW60em9dYxtNTUA4fK2lIy1MG43WlpyzgY+nPREoFRJ/JWswrWQc7P
XSkCudJTm/pjIHa2MgjJDqXvSDMB4JsJB9KDl9nYehS3x7HXvAgNSEXzkqOkJRZNrzYTEEbrMMr7
gXVcJ55YSIotPcLBUZKCIwEpfzPnKcXx19denI7Vi2zsAxGostq1ycP4hk4/8vrCgOyo/CN1Ggio
RGp3o65+M8aq3XcspPYEPi2g38XEzgCPJ4X5qzcafwirt3QZpBtzLY+HjFasRf9lfYQykhW7Y+//
7xMV+pFzgW6E37iWFBgARz+cTRCnZmQyKLR2/3EjZpZFPh/nHd699lsEG8KB4dx4rExwaLJS2idN
TOOFQwOO0Gm8xaoYPdSMf4ZfWe2RixQ7gSdpi0ZT3gJRqzdJwEohKMJuShZzZaZ+EDZ03UkAwQFi
kH8BPJsIvjeJJLXGbLPkQ09Omtpv07BXHFpk8M2M9E5grrgXquYmpdU4NMp4bPB4OyrbeydpRHnL
MOL9xO1LkLbTo7UL1jkrVKVTXboDkORbYDCAtfL0DjqVsZ/D5V6BVvZRvBBk8I2Nen+g56+4IkQu
rxzn5syUsAtCuT9F42NYKeIzLTOdD50vSMvGANlRMr+n48+lgR2J1E48FbpkA8kUntMqWWxnDsVy
pdbSfdf6YJuJ1fdwJBVZGKaTnNTsnDmEJg92WfYfC75U1n6CU+QmflOsvrhdWpNSxwCbKoCT2xci
3Rmrh/gZwA/YZLTi95ZCZYDq1wmY675XAFkCreLMOKD/r0sQp6XYytylHovbvPFSCfqhphU/MvIl
NoEBnCeOAtPuyD34+DYVo4p9I8o2GdalrGkVXnqjO0RXlq7aRM9NQ6KbcFPGUnXuhOoxNxJAiuko
7sS5MmwwN1xk1HKkI51S0munuRyX0aFQ42YLMuLuo/CEFNweOEChElio83ThOzaj25KesvsxzKEz
WvCPKB4FqKY7IaS/agrVc2IuHLpAJNnFabIViB16By23+hflIz3+4IlAxlsmuPxeKNm8KYLhzoCh
X2m+09HPZFcZGv1WaMdzQU8qp71/WJbpPQIAs4tF6MW6VFp3zKrUG6FMq7aWtAPrLhyRJY+2rabS
wDT1ZYf8yjgnVUozsdRvB+VlsJruHJTpj3DkeKaVEloKa4khWaHypNVcjAbA6aOH2gnFzoqtwRfG
AopaKhl+DzTWgADlyKIC0i0o7nNrPAqalgMine6kgX10UIcvH1NzV4NQSpWQPOiV7YzmKORNerVs
tDeCDC8yzzL211N8p5KkcSIVE3SmUGAVSwxIMpl6w3nCQF88EV2wkWAiq2T/8csqLVSfUWaB3wpP
IU3NQ5xo7PxST+1HgnPXUoksYZ+Ik/Cm26jrWIGYrwvHqV2sQ4Z4S6qi+ZBaHIYsRoWgY0j3ma7k
p5G8KLeLYjbmauYDlppOXQxNoQWH7eZ1rfm5LMYspMRkmdZNvnQ/Un0x7I96ayx12Ed1fFvkCsBm
IK9NWxzY6SmbDD2eOrSBnyt9ao/BoQfws9FUuvvaKOL3kWcBmC5K0iUjwcMcn3WxwiyCPsFD4wIQ
I7O0bWuA/kg1D054VkvN8aN4Nzjo3kymlxhj6GvaDJcuyA9NGynsCttfSrnI21417mO1qXd1Ec+u
GmuDP8WxU4BaOxiyCO6yNzcSTUGnU9qnVqCdwfTBMehaowlSCViThiftBj30P2p4DvFEOihVvxxn
vetJqokGRxMyTx8k7RkqhA6cqWu2vfadbo72VK5nE01KX00ejHo3sBkCQBZmO5NirzfDaWflaX8D
pVp1tPUjaNPhgd2+spPq8Qxs6yxkVvVt1NjGr/D7sTbkbZzEpcdaH237BJcWu6ePEjfqaMgO861S
DWBkZaCAH5NWOSbBoXAYNoped1e0KZcae865iJFFiKaqiPdENhGfD+1BqALDHkzDkxZtO03SdIJR
CIs8Pkf6rLkftWioWHdwiwysqSoFwLogD2sR8/EbxXWbJgtNCBKbbaCWKHt9OcxVl9+PHEv958KQ
xzLnP5daj08akf9VO/L/oSIE4etvCoVVcfJJEvLwc36PfmbZz/Z3ScjHP/SvJkTT/0te356homb9
UJX+X0mIyv8josrDlWTyPzA0/7cmRFD+a1UVkxrKtpw/kNPz36IQQRL/C6MSYwKmAjIpBIr/iSxE
QV7yu8AXWailW6sO1ST6TbUudZv0jWNVyfPKkcQXVcrvivWcLZ8idvvWd53O+w2nq0/ikuvUZzWL
Qm99Fw34wXNRH40pXBHF8o7t+MHMlLNo5upt0QY3DQ03qbo3ZsO0SwF4Vqbk32Nz3gWQ2aZJfFhU
4bs09S8oEbeVkd9FMv/ORE6fm7m6JnpbhWO/iZhxp8BagUaFhhlQj3WpuJ0hxWW9UKAV6FOvE5NT
P3VbIC8+q8YhZLpgirRZ3r6hcHVrmhC/DYk/iFYuFCtcXrWII9EgYiH6NS9jaLOhS4ChqxbHejI9
s8nVxZOOt0qUU/fvV1KuXepivkiWRq/ykY4+xh9OmYPyAVnGrhTK29QKdyim992YbAa25PDTgWEn
NJorzxx1vyq1b3UmH6yeVxtKTpS3j2FYHTgRZCPtZ3n6Dx247w0zi1317U1gzL/aNgOzCWHdql9V
nQ52MN3SEsltTQQNHM0kqVqchf+6cpPKl9eJZlbmA4DUw6dxqf9EbEA+4jSg1mlqOqnaPxMIW7vV
K7qANMVeowjMWRvAhpwWl8rFX6bS64fHUhfdZdTcjA4KKQWw0LcysWJ2I1DEExFl50vltSt91wLY
B3WXs5m0IE7iNlbm15FtR10Zm8A8V/VrFv+QKYT/fmcXUkQGiomnD4s3/ggci5ezPbxj9EUFN5aN
yU01W0+6FfupqYGQJIWI8hDGPI3f4Yps90J3+XFZbEfwIlaf5BefJyjGBPlXl4I03A/as8wBBhuW
TW0+9Vbj5tAz/36b2mrW/fw9YpH8nwteGjTKIgxFveGCTU/3RO/eC7n3FfMNi/bPOR92cgqoEjKt
LYXaVu1vhrw2HIB4Z2kSaq+DxDzkpCpooxsg3KAXQx0xkgkXbTOj/JFGUP1bNlhd321QCVFbok+g
8RPWnSuZlQc//Em0Qip3pT8t82vC9s20xk1Vj6ea4AYNdDUdqA2NXzCRmeprg/ZPlvRv0WDdVVLp
izGplchk2SRDfZ6uTFdfv+HPT+dCBmtYU6uZJk9nyoC8f5P7bAfr0e/6/5DYcfneFZnX9Js/sQiD
IFVJPUYW/ibrhmtxfoi64srbvlxg1kGtcy2k+qSZfhHsg7YvO5ieqRNIvT3Bwimt89/H0yXR4ONG
kP2vyaVIh78A+eawBIBtomBpPWlTDbB3ia9a7ok7cc3OK839/0No1h9vi/oM+xSSkS9RsE1AC4dw
0ZRcejadhb+4QA1Sb9gKFOKu3sHOdXCRXHtnq0rz8tNh7kPgazDxffEmLIqptnPE04zhbse58i00
DbcTm02X45ZJrxgSLy2zPFmWTUwQ/BdN6xd8TcpxI0xrPJ2NO7nahmQIX95ltuWXG2FXX8PWfJ3/
Pl9tnah+G5BLM1ThUHI1aXoxJwajUXnjcNb127gJbnTjSbAGu1Z/NBk9H7nfsD27yVXtYFjzts77
GAYsp06NcCiiYvv3MbYunJ+f++efduE5sMxIIAWInyZUNxRRTi9VnlXe//0iX7/83y+C++Tz/YcD
yNdxWp92y+LNPk3CCK3J3wv5KrZw/bb/9/sB3HZxqTRsqVq4FKd+KQ0QOPQwGZ8UffGm8YcxfZ/D
A6EBnAxyiDA2D12cbf5+s1fGFgvf55+gBiJGL7a96P/SA1E0T2ob26Qe27GwE9KDYsHFi86ivsdj
ZzfVlWd9aav7d2hD7yQ1mgId0sLny6fsHyNl4fLZLt5qh2QTuJ09bxRv+NleGTyX27gv17q41dAs
sxYGc+wgX3lPb/N72QtqO3MjV7lRDJupHsqbfOxS2/ipbsWttvv7s/46azCwfrvXtaL67cMCV43A
d42mSExExR15Vwsw/sKUnzgXchAE23+/nvTHz0UGfKXiRJDhOny+4AA1lzw5Lth66l6DPnVaOSTF
VvHFDfvqnb6NN9dAJJd+GipMeDaYquhMUBqyRfp80apojUJWaUBYY+rTWH3TO/VE3vkrgUqRMyrJ
01wKRFtZDxzmkFo2s4yju5+cVBhvsuqaMf3rQ2BMs4sDQCpisMVP+Pn3jJEkTyQ1RRwEZ/eJ0ROu
l0FlWfu8JGzD09zqZr0RpQqYYEXYAaerpbjNq4J+ueZG+TV7yLqj/PzRg29DO2/izVJxAl5uRNp8
1GNMHWibyCNS+6q2cTm7+mQSelA5Q6Bs20X1AqWy4SS4cVxsGtrO8tpg17aDIAAttxwjF6nvE04N
mj1SVh9q2y6YxrsMMnQscYArWv7fR9OX0btS5ySJTRwbX/KZL75U0otQ/iA8doDE2+rwDdlaILhy
+KQU//GkYMmAO6B3rCYpRbnkw9WChvbMCOn2Tf3twmkVUW1oYuqTZn2zmug0GS3y+NLXWvUk0lH+
+41ewmQZwRjOLC6sk6X81UC3hHJWgG0TbBNKO6fd9Ms4NE0xH1oac4V4CpI7KXha5Pg2ydVHSxzJ
lck9pVYfcvFnZASbTl7s1sx9HWnilR/3ZdvFj6PewbCIKQJR78VrSMNG7pGfC/boMIoHO3J6P3FT
Z8CthtSp869Nm1/ruosrXkyb+CNnudGIBG2q5D5uGa9z3byq3XMFp6+DdRsp2r4RUT7lyXKeq+hb
vB6Yo7a5cutfir2LH3IxfwJ2FONS5NaDgD5nsbim9ir3FWG7sgsXwjWnUy+XHNo3B4PTP3KIvbTQ
jn1xDSX1dSVZf8k6SHT2hzoYy89zioU+LWxbfslakBUIZHVb5WxTdfTnapNtgl2xVe+E8/ScHPqG
4BeHQ54rn+OXKo2wIwyYVPTQtPA7Xb4VlKGDOFjg8EJhtxCDlyBnHpLoCQuSJ6LX1arekbvpysfx
pTjishaulHXjqFP4rrPEb2sYKaUwmFBzgeRXMNGBY+9mB2akbYVXXvfXaVIGD4NNVsGEDkr8YvFq
SWYrhpwrRfNDPI6uKo52qoxXrvKn0Y2XSVZpYkDzlC53+5wjhySsWaEzl2KLmjL4J1jOBvj/eD1l
ThDXYUfjwMGTmuqQj8sd0WCvGCSvUAG/vk5WJn6EwtaBReHSFyYbac3hNwmOSL+30of/MdqC4L9S
AynXrnNR3M9VRTiKwXWGYEL1RMMN9waeK5coKLcQB2Jc660WzadUQFgUyW6GaDscoRbHLbwe86wp
d+RY2bL1TO6lo8idrbaPi+CTKOPoHGUns5sZhteHwUuCAhlB7ybQkJBG4i5DVq0r812jhE6e3BOr
butF6bbNfTz++vtc8XXwfH6cF4PHWEQBbT4ostnsd4KWuXqEZj+4hiC5NPKuM8Dvr02/2CvUhhGh
wKDYQd/sZNQLQ4VGmoT6OnoMlV0iYy0jQ2eYDqvu1cqmWxJ0/gliVPea9Yra/JYgRGdo1Wul39dl
4vMPu1wmZmkiKIy6et0YD0eEHQjwN8023UXbUXDjqwC6q4/iYkIaNAwFdSf9e0UmhPFZsqu74QCG
6F0gNBu9oK9vUBRtTOfvL1v+ujB8vtmLhSHSzDmvhHUTMVmPGDM9jowLK/JLHUFEmzgzmhZBrTZN
SiQaZrFhua+rn3P71McEOxd9tM9jQsNkzH9kGNnLgohXyR+zPvPVaWEVD5+u/OIvvTfspHT8OUzC
7Cyhefg8jU4V/T/dwgIl+tMmvV1hF17uqG52exoOhjN442byBl/cCo/5nXZlrvn6uD5f/GIOSOdu
IH03j52K1xRKP+lrXht+X5cJLsHhpKGbKxnta1MrCtSZrJuPjgVR5re6UzyY31bOY86ytAkOLVW/
YEu7vz/YP1T7XJgl2VRx2FNcrxPDb+sTlDstnFQr4sKjp22iHwQiPlQdAXp2604e6WITfWXnWkPo
D8vI5+uuD+S360bjkKA24rrj3vTTrfaCGl1+0G3JoYr9KSj21X3NH4YQuxoUpzxh1vTLGqQK8FlK
oREB8xzcaSdtq8O80TfR+VpG/B/q4TVhQ1m7/QA5JONiMtVLvr4WcSC5O2iHq2krGJgFhGoTop4s
2uVJi2u8E62TzyeklRhGxo3KZ4fcH4dmgfxxxX1r96kyvMDS86688mtT3Trcf3v0udarYTMz8ah+
vOW8q7N7v/QbOMv1jjPrwFWufD9/eNncsb4CpTkZxsh9Md8YnOSoDdl97KtHby3A8eNyJu6gybMr
Z3ybvl25xfWL/NQnWpcZ3Vgt16s//bIWwgxiSgIxVVgGJYpNkJPl8iST5tWY8jbS0h+avOPEicwt
Miih/086Ka/khckIAsits/MwP49GCZc8f/nPfxqNybV0AZXFnmQdpr89fd00sjIi/oZnsfYmYVhh
/k291OkiR21c2W78cbsaHh0RBbZ7DaWxjr2LJ7NW4ApEh/UM97LbgFROHGodBFPevvGy3FRrPU5Z
/UwucYNM27i07L603L/f9Z9WnBVFDShDZxtPx/vzXecFka1GRlNBPxen2hvcxaUYOhgI37zYEzwW
ESdwY2dxFi9uPLK1SAS3Iz+/OtN+ncw/Pn/URTCTZI5GP/8SkkCrtujMf5//MjjUjjdkTzsj2ecg
FevCjuqr/e9rF72YZcupycuQiMwVPOCkjeBWVysY+Q+fNfsLaQWVwfpjz/v5xgxtqOreWsf8K3lP
ODqee384CHzc3Qs7HS+wC68BzqLsAolpdj72D4V/bXh97U+CUtLYfSgi222adxdVjRlC024IXPuo
o5If1YYhdUTjcv5/qKC+Lpqfr3UxqNLFnMQ2E8hmPur+cmzP01a7NRN3sMlYdkOHKPnJ5ljwastu
fV0XH9Gnm7wYQ2qfDJIVc2EiIN67nbINvtWG906GH1sQuj35W+Vfu+gfprRP17wYQpWMnKsnQNJR
kbVPsnosA53QPyoS+Agu5yqY/NrmSqjNR7Pvb3d6sUzXejNPo8D2J9c1Z+QIkyhYX8/AQbSWow0P
WZi4c3FouocoyN057XBEvkXQcIXS3IGnuREtryMhSTZe6sLy2/nNXLwIOwKqcWbZ0Z5Ii840Y4ud
w+ll0RfyxsJ0HLiRMbykNZnfcvuqKJGfTg8KswFulPtZeUfeaksjWmtxxLV8yK1njX5gtXxXed9S
8kPjbKlKVF+RHuV8N4rHsTFxqPfSQ4SXMtXJGK+sfalmWzkqbZzONzBw7X78pfTTo7kY93+f/76e
Gqyfhbn2lenOQYG6KAnweZoTKv111gl8MXTC7+qORFq/f8TRiovv+Pfr/WGW//1y1sUi03bjUMOJ
ipyZuOImejVjIhKr3jOWZB+Zj7UpucaobP9+0T90sj/dpHUxAwkpPglr5qqdq6FUdrvYK9zAJesV
UiyqOdwzznWS95+qi1UFJJrQoVTAJxflOR3YQJ76tVfO1o0DTfq89noq0ruKE75XfnntwO9Pnz/d
epr2rOBQTy8+ihZ9I/nOXFCcuaL4DFjANcAdOM0vVjE7fS/2+OOvPF153eJcfoo6szsHBWsD5qNT
8VvhENOFWJKFmVX2Az9sbHnfb2vqKZLJndrpDvF+eCFjenTnYz5whtz5BTiodFO/sZlzhc2Vl/3H
h/A/P+cSbS5WktEColufurrHguezjDvLttrS5rarPVA4/1oJL6+Lx18egXoxwEYrmEdoCTRjNspG
eOm9xRWfpi3ZodUm2aw9Xa1haWsWW/kZu5mDavbxam35xxvnGNtYMy9QuV1sRfNuEqtkKjmV2oGS
FAK7TN3SIbkPfM3/4exNliNHsi7NVynpPUQwD4vaYLCRRhoHI+ncQOhOOuZ5xtPXB2ZJp9NIofXf
uUiJjIh0NQAKheq953znYfaMVxKTIzacq/H/xzaas4vKpg10MeltZ99WJVERSlUsInFkm2vJLW/m
zdKEK3U2LrXz/4EF/e0Nh29movDm6K2efWEljUjwLmVEHOErve43KQKVNL+ZtV2W+auJugF0V1xW
6VqPxrUpZNufp9m3N/ufH3D2pQ1732rrWeb7o+788Lox1lF94XX+bm9GL9XE44bijky8z/smejeN
JC/Ek3nGfHkAFWD/fA3fLlCcNyWdM+HCazu7ixyv876XPhb/6nHyWKD2sTvTI18jbkdq714q8Fwc
8ey2CaomgFr7GJHYzpcJ/BELIpmlTBRzH4/OpTrpf0Bc5+/mvxe5PMl/lichz3XFnxlyAnA6yjUB
ruI6qycb+e+VJiv7siHnSZg8P8B92BMKXYn2aGDUxmnRpwXsdIAPooLhcaRLk2cuus3dLPKzhV+y
RPZEcd1rN6PxOEJ0qvVbQ40PcdOtNYlgotI8lHG6S9v0phnA7Wiah2vHjqiuFvNkY5Oicbktsnkd
+XFmT3Nm161EfTza95HgppA7UiysgSDjEGt+qWLzZyjMlR79bbpfeqtvODy6swywa+6vrDF6K6BK
5AKZvUO0QkdvR62yj8M6t6tIvK1V6b2NoY8g5ap92AdRsSaUYLEf3hZCT2n+D9Rap5ZUt6YZJlvF
Jl5qaGCw1Fl6AEd51yaao8YkQNfzxteotjc3ZSYfZ1N4ztCZhZ3phcEjgLY7CG1IpedtT2/el4zN
XB71ZnbxLR8ifQBHA8A8BWKVYzLv/6T8W6PGXSkbwqZx5pUAbrQ3q9e8uYYbEGJaMvALj0jtQ4tL
Dtxc+j1K63jMcKk8j/0AB6d+HSz5ZpqF32qQXJdm3rmpPjkYIDrHyDt8DcJ1qwtHHc8lpqGnxDcf
xPkgTAnUAnknB8VgB7CD+oaoThAURraglKo9Gdb8IsXTkuKVhHS3V4NDqKOJrAVtTZ1qPYuZLUrp
hTf06xIAm5Wmt7mok1C7nr0uJFtnxIHzQU+7bSHpdoLj+H+8Biz41wXCrtMWBmL5+fXoGvAptdpz
OkPOv+Xcv24GJyXK5u/kkvQ5OsHq4id6+TM/v5Kfxzy7rE4OIy2Px/9UvCQ3dXuJTUrr8YW0+xMv
W3bhPn49kC0DopfTaLAtcO7PF1ly/V2MT9hpScROeSWtkqclOJV4aU39+l1AkyyTToZEmtPmeW5j
U0ai72tUlMT6MWhvuvne6i6cfb4p0FOoQXnARo9mF+Dbz1cTGFE2+UIXOpq91CsaW65tnExedAu5
TLpWXjCa2f11jQHJMy9J2L4+OypBfFUX7TVFovOwjKoPixiNGyqMF052Fk3SEDSRTfybrTnQA+Dn
uBem6Hcf+6VDjoBAWSiQZ9crqlEsmHq7nFGAp9rGvjoJzh9lV+/q90vd2AVReTY3uT46d3QrjaUv
fzZYa8CQCsBEOQU6DFYJMxAcwf/TNwerfy+JQI5redPKrVsvO6zJ2CQKxrXubztqLuZGJwlBP4gw
DuV82yt/GnmrNMFW6HhK1UOvRE6kXS2Ob7IJjqlQ2c38ZLbmWpH+zJIC9gE0ko8EAEFuWNxaybPW
4NqXK6brNQ4tppVmW2G/nUsZakvo5bHmdXpuS/iKbCOv937Ze02BpaZpd5BsLrxI354XqZKB3hQR
vHCnPs+9SjXyDDvzf86Ljd0d4KTZ0q28KlYUM39dePJf36ZFvsE3Hc2PKlE6/Twa5JY4lQaKggOA
GcfamGvVIQKm4P7YvRPnHgFGT0B3334e95uSBsMS4qyCFGZlPFsu8JaUY1QyB3T/iGkawoRm181e
AhKGtGkMykszfJlUnxfE5Tr/O+DZXRXG1pJlnUW4V98neI+ycpz9aVvBVMCB7fpDcVNa+W09ias+
6v7nW1lQRYDMVYPiHJris5ucZ340aBVkvaKx9eFX3EUObm7n53v6TUOHazR0xBaaropfEm0DmaoK
ew1erDoCaBUBFIw1O+HjpnbqTpmoNnfGDk+7J2vBYTZEeF2lnQpHrUsOOA0v1bu/fhP4PYuPZSGT
K3TvPl+2McwAFKsaa2VMU9eKUuwy0FLiYx/MWyEDRlSnKwF1l9ho17o4PE2x4vp+dRfLeA4H4X6I
cu/CPfr6m5acd0KMVTwLAL/PjnCl1Q0wo5bmkwMIUDgssz1EZM8RcnRIJij3gSNummh1qTz69UX7
PPBZqSJvMqvoE4p4eP9Z8v72vmb7waXIoK+VgmUUsqnEBQb+BWiuz5gT5oFjcpS2rkX32vAjT6JC
AZHCjeFR/3w7v77Gy3BYxTiRkqdzvrUpRrmQu4qLkvQRClWyVuLWm63AM7XRtZLhFojS6echvykz
0z7kTCqzxiN6Oe8nzKKWFpVi0rYMXhXxXs8fZWS4TcYO1oLBqbmCuQCHVK++FEf5zdyhuUeDj40B
h8bF4/bvOUdv+qQoZa52wKSawzNDjikLN5Nx+/MlfqOZWrqI/x3obK7oulpOWbccqCoANPG9kYMv
jxOoAX2VugDS7lVF2FTE0ziDite4Zj0b863aiyehEo+FHMHlv1Z12HBQa6HpeXhCf/6Nl+7FUob8
58wXYixSElixjoyfu8ium4jCb9nYpnZhL8abyR/1eenmThA8QMOGAw3Fl89DjR24q6lYevCTvBGk
1u0CC85L8pqha8t0gj3AuAj+QUrztxbOTNsNdtreV3O7SlTcxOJfvjRbC2e7YsyuZeYYcFNADrNN
zC0+XOiVJD/1aXcM5sBpAr59zRUgknWVZFfxoDiGsS61g1X6DpzavZnLzgQ6Qg2zm9SMb1gAr3ps
2U3X74AtrCNJ2+XaDS8imDAOu1EGhnTUwUFlKEsWu8WpxbtSV7rThECttR5UqHDT9BwYkyJ1YiBk
mhierDK/Tf2HiuK0UYW/ZTlPbDkvt5Vi3Zr9n6hL79XsYUIPAcZ0nYTzukEsBFoHnBzLJw6DGbFC
qY67yhjsUqDozsE1jnQ0HtlmYWcmoAtFxc0LMNnGWlCh0ohVYAdaA69Zs7aynt/FUbkW4NDqU2n3
BaT5ePR8QCscileCJL/gwt+V4wicbN2Gxzkod3MxPs6B7prqQ99yKk79m8Tw3TkX3YF0igbbWj2F
doneLlcB5gTiVhF2mhk85nwdoVfinb8uBG2bS0dIJguRbj1JR2MgUUptXV8HG9R2XhMPu5J6Q4P3
Oc9juzQNerrqJogFT5eCTQcmOcCFlAv11hKz/ST7Tm/d960PQ+21g6cRymvdb35HfX0Y2ztNPrbD
n9A0H2vlasgR0KakkNWeZfmdrRJrmGYUiJDYCfom52ReWuGBv6UjruUn6kTIAlGxxOtEJ+axvJdw
npISByH7JOseKl3bDFUOmfBi2aGO1s0kmq6UVpC2DDtmZykm17gWzVeZjEaFF7uPNBiC91GmHdog
WrcD8gh9uCqVV1AZdliWjirtLbzp4dB+3MhWOZr6bZ+jLci2XfkqYMcQWRnE1F8lxZWPVyr3f2Ns
ovQBajfVt+IMiC95DuqGYLeTVZwUgAA+FfspmkjNe9d4NcykPKqQOwCJh24ay8+FvNJbaSfLs21E
zCvg0b5huXULyWjBeCNiKISXQX+NUnkFomUfCFjcwcVIk49ZAjFutxfGZlvx/naZo8GplpPQFSum
hWk6jf4WwqtpwOV29ZOo5rtisFZzEtxayLa76taqhXXPSphyCPPNFURB/FndJhsse9AiJ5nCvxlA
0SBO7oJGvAv07GSO/UkYQtucj4H2JOmKpyj+nQ8rkECO3gkN3c3ShrCZzLGqblUqoKbNcDc3ry1y
OGPSboqW0NXqsUkfTEhcTXTKwswbFuPUsHSq2MUqLrlDLITaaXnyHz9wxD1GXaXQDZvikquZeJ78
/CCK9dqnBIg98DAEBUw7HaJRuC6pdyVMpnLM9r0RbM32YKAfGcW/o4+FSR/uyqrexhT45bbf1lCi
IlRBqVE5Qx5Q44Ewm62mvLXrub6WpQh9HaUFDQhUkHiChIRxygDr9asQkHpbzU6joIGOdQ8G8QBQ
XxbZ7w/1tpdVuxx+pWutOGC0AWw1smvUguolJi8KTqA7lI9hq9s5J69wwpWRnLLJ2ipW7mVyvssD
YW9CIMr8wMvgMaTVAJbuIZiv5PwXdN6rWYqdQExPgeYfcjO/1fo7pb3xIf828INl9KUFNMhZhT6m
0CU0OY8OqodyDStVByvK+JtXnIIL0W0sNBMWaM5StLPkniw6GwfFVamqu6RSoGiZdk2tGqAPlIro
kKsQHQ15F+q/BKZNlli7QMlXobiDCgWaPHqfJZnbFW2r4CFAFaAYNwvfJomZW/NNAqVNKaJffWIe
SWK/iqbQnRWAR7PkDuYfCcIoUOx9IwLTsHynMkM7YzMr5agMjPSKjoIr8s99DjiKlnmVMtqNoB97
w6e4LXth/qaY7e9h0LEJvxLobGfVrVT33mL2bSlfTjwvueEtnjTHEgZ3FppNC0A4in+pvQTQOFv1
rbQ2WxGncMMbu9RP/V1vUbiHVA3c5y/IencOEZ4Mg60Ksmf2MNvSZj2JQL/aXadwZUJz4IJJF5i2
lobEVks9C/wpQCEvE36DQ3f8WnrN+gIUa64CpifsVX3MJqD7Mr7WafSyapEXPhi+5UBRAaWbXI81
JseJSa3TjgzDh0FYJsW8GUrxoNS+bSJuNcvhKiln11BW+LWdAPtys6TNy/OlQ8BS1/+yo1BghiDF
QZvyUf75d/MiIUiKfDZy5iG669bCXbfqH9WN4F5qW33ACH4a6WybVEwNtNxlm9TkT3hYHLG8gjzv
aCVJctqdymI8yiAw6oUHp8DjzyDmHkbr1HPHtVFfRdqfUH7uwdaj2bShWrFA63SejlNxt7A+rO7a
AN4yWXcNf1+ihorE1ullfGkCTO1hWluQYpvOhJSPAF2gJj/MTljfGb5OKtno+u1rE3OTQ0yZlIoL
7SUSX5rwrQz2emDwi9Y6XRFLvq0MyRb5Xst8+zgyxt3NlL3I+Dp/3ld+00lmt6dKik6IL2Ea5wXZ
SQUQiEshdPLpPisKbyBLUOjGZwA+kfpXUAcbCzxQSHJpjBxOY+YGPQRa4eIPWR7Nl0f3zw9ZDnT/
TJK5yIWK8mPoBDXm7uxOaR4QdAvyzgg1fN7AERvtqWweOmmws+KPDAvT6qy9Pl7XMpRHvB8gCjHG
pPqF48F50jJK6uUWodrUFfqBX5qBmZW0RQMS3Anj/qob+3VYWY8QS6/a6bcVV3emPzyMSQdOzPr1
89P5pg37eeizvXhlzgAJU4aWsLcC0YaFX3jiUNxFMMx69C8QFaDsNGtVTWgHVbet0hxgbAA7gP4V
WmtNXsWT5g2dbPthe2XFdACm9kqd737+pd/PI+q35J+i+ERb+/nxxcasxOZAb68txL0UC0dzKLe6
dQyVjRZZK8xh9lQP0D4NjuO94GoYZdIW9198Mb/+a+2Jm/bPTzk7Nw5yQiZG99EvX3r2VA7Xuqut
JS+5uSRA/eb8z/EU34ksosHSlLOhuomJGRDcAWcY1Piz6iO/IICq4SNKJ+hSUe370RBg0FCUKPGc
nVNnwdLUtGc2tG5bwxujOb/0OBXTRpVAiMJqqQw45V3hDugyLqzi3wgLaTkgXBap5+D2PtczmhM6
rLFh9DK8m8hNAN11bLCiVKXMsZhe1/QUlbMtgBMJTxWNNdPk28MHpgeYkUjQrUXRq1XRncJraUge
spl0ZYCRUXMIyaf4eT4uq8X5aiKJnNyXii562LMXJ5mj0GrFpagviIg9IZJrwNMU69Lyufw5X8aR
cEGiFpERRJx9cMx8CvW5nCgAhU/jlK/mHEJqPhGpMfwaBiDboMeToLDbqr1RRFilqizSp7sU+P1N
FZs5TyfBxLuJMdE8m4gRnic40ExEM97465IWBuABOr9rNAOKc9l6p38zF/mpQGOpDVGfOdd414JZ
S2wXAidNTbCmeznrHuKYWVE9F4awzzI6rGJZgekPbwWDsyMEO6vQnyz/vSG0JRjZpeuDHaenXgHe
qs/2VKhO1yAkmnaRVTpCyPZr6eqCUF/l6QjTI31XKjiYoM6FrGVPa6x02drFYbDP1PHQpKMjkhkC
qBa5SEM6XpX+NSLhLpQyDPNIWETSjjLLy/ojFZSy/WXm4SktpiehJxOg70ACahP/WkdIDyE+Fjaj
mE1dVhwGcgSb0t9m4ylD8Sk3/k0+FW7L1m9MH3+euR8GhLMptTxDphT/TX/vbOqagO78SZdpRAfZ
czhH6ynZgXdDjSjaRpq6mt7aBC646BGz6ZZAILdB14ZchCOoYi90BI1IodnKbaOsdkE3uCIU4U6R
Von5qkrdyiw4BFjimoiKPz4N9aKSnMEwL61W3yzDWB0AQ4gfohbrbErqiTk3ckkLoFF3YwFxqNSu
xi5xKJO4YSKxAR9eeLPslLiCMgkuDP9NFQueCF8jHCwWv+B89H7Uo1Lp6Hgk9yEwysC41IL9WEM+
PygyfYmJR+W9OKY/3NT/7FgA7elB1KYCh6D0obBmbM/ZSTHYEKTmHjvizSw/1NBEk9G6FmJzXymo
ieh1XliDzjdO3GH0QouHnN01Lczz+ULGxARayrc7yjKQfx1FK70+JDOCg0wsd6jb55VE5MvP8/R8
AWBYOmassR+GFnrtnz/4o1ymCowISlykE2TI4arsNY2ojlL/4F26MNp5/fN8NPnzaKBrC4LAGE2h
RsQezdbNEzoIt5Rvfr6s8xL7+UBndzMJYKCbMwMJ0psqj1yVYWfDvTa/+pN6A67t7ufxzufp+XjL
P/93EkkL+r1nPCO+88OjCfD05wG+rCfnI5xtrIk8M9uWcBtkIKTJ1hpBApP1LDJhOAUeQ92617Le
M5XyubTEVTAeiazzarxdIFpnrXuZJPXaD5+kDreeUK/kFp5vAJyif9XGP4N4O1Eo9SGvNlUHLzld
TbXkpHNn58ZDmdUXrubLh+7jahbPCVNaZj9+9l6naW3Nc8nV9OEJiSZxNioboFvTmt1R9IraGdia
BPqdEPylMXNp9G/eNY3ImP939LMdWFMM+RAIyKjUdUy8xm5I7eaVOqMb34B09dYVNZit4nRLF7dc
X5IqfDs3/xn9bLMh+BkU+lZH9FnfGIJ4JaL7qqRHCwJVnluUtc3Nz3PnuwER0mA+pskJXeFs6gTo
w0aLdhZHK0C7yUNVEphAQIEZDVQdUHP7Fz5+391flhROWoREYSk6W1T0ufB9uYphBysAKKoAer+K
OGvaDEkP2TS+rQfJswAT/3ydX5pcy6z6d1z581uYCH6RFaWK/gHmG2kc66p4U8neE81wU1iPkU5l
rvgbW5MTdPWfC4N/t7ZJsKkWWyBSjXMWShP2XO0U8R1RV9QJVSfxQqTcoengBFiQMx9awt8qn//t
z0Nr59vk5bpN7rW29HnYz53NqKiC+gvpVKByre3biEgvBd5dmkW3ESX4VlCvCe1eRY3oGmbR22Jb
oE2ltlyx5U9UD/qk0/rCif6gmyuvafqrGQmfxG83WConIKOzY5H4PBIuJPbFWsD6prmEVx4adGyq
2gDjJXPzxTdOEt/n1HqSieiRRqcIKsek6khSRA/4W7O0Va94RnsSKIkEyToOjE013gyF+hCOhyUW
jlXUTSf+XT6TF1pi3zwf7hH9sOUZLQC8z5NDr3WdXiBLjiJdxebdNNzOxTtVwJ+fhbnMsX+3E8tJ
/8O2ZbGrZvqfrWx5X7aNhnAE6nV26LOYPKL2WYqV9yDucVp0nOnqwHyDTGhT176ZO/++GLsBv3pG
nAUdO6clIUdOX2eVQk0QXytSo5B3RX50bGkYWovsZeS+FuStFAKVq2URLbWXNpfZSGauYMjXkrLU
9aUMkOG8HqD+DtOpSPpdNsenaIqvZn3pUZByxk6UhCKfBKt0JqyEEY0kt9tQcRJ5PgxqlLiDlm+s
DNx7ivDBF9hTD15jGZu2o4BU1y++3HkdUYFCzLaFPL3cIrSSnFWjfITWd8jq+k0PrbtEftQicjJJ
3hqseTPVBXVfmJV1X+1aApcmEwBCYu3xDW8yaAGWMK4jKFX+FK4s/B8/P6UvdY5FdifLYBDUj/9I
Z0+p1qEO4IPk9IJruKVzNwcnU6cAWIDfH/x3PR9ZtB7UipioFNerxAaJsHB7QoX680/58u6e/ZKz
b5GeW36LjAx4QPmeJoApLVKQzAsL8teV8WyUsxWCDjzAS/qVdgwFS/gdeJaj3+ir9hDuLiqbz08M
H/eW4F5gkjqv9LmAJZh7gnxy+jeLb3i4RnK/BtEHcas+XVLFfdm8n491tuKrgLAlk8YwnJR5JTuK
m3jk6uwjx1inm/YUXlhDvn1Y/1za2RpiplhB44zh1DTfpBkNrzexuERM+8JvWi6KIxf6d3SM+D/P
H5ZollOCjNOOQ8HTOrJ9VL/4nU1BvJl0zYPSZItx42k1NevlldW14yhQFPzLhN9Df1rYAhLKB+Ux
DQvNZqz1rOibLsM31TaHgIJGmIPnJq7357n85TCx/HBzQQeRfUj54myjoSlmE+Oo5Id3lOfNP2NK
RSuQ19HQHtRLtJ4v/p7lNlGxwLqJhgYW2PnDENXBbHsexhyRK6eO7XqwKCpPpz5TVuMc7OAQ00qB
4YkE0s/z/UQakiE/kBC9Huul0PtAnAk0f2yI0G4rIfQy6ZF0TqpNL5GV2VKrbHK9281Sf8Fu9u28
Ra0InAGp19eKowl7PNMQLdqNR4Bi+bYw4nQ32XYr7EiAkNam9/Oj+fL142ahi0U5yvcJX+TZgseW
T5imBta82L1aCuwixu5U5Edshn4eSb001NmKZoXDSAz6ZKDsN66MVFzVlIPU6C2NX0Sc5UCgVYUD
CBlag4B/OOZBBQgFdGEFBsZW46MRCseKAD+kt3S9XnxV2Q4kWwf0N8ludYjD9fJ2I/jaXiqOsdns
CdzwCEp2gzTfzzDgl7+u8ruw+F2NMEFVMhcR2hRUfhCgll38B0P30zxbr2JDQlRzYQvw3SLx760+
e317ozVGQ+f6x/A1G29NmvnF88/3+ItocZn7/4xhnnlw8sbSq0xjjHjbwYNgD7dfaoXki76OHlo8
jPCXCBTfX9ZSNF6QVF/o2oSgpTkcWeIvpGNX0HpL4e28XbiuL+foj+v67yDL3PrnHK0gXSEtkEFA
+K4Ky8m8cCX2W5jFNkoRsnMtbyBf6MLL8UW5/p/b+d9hz96OSchGJU14O8Y/7R+Oo8ETngsv2lGJ
QxCDs6T31FVwpDl+mjaXXs0vwrWP0VUN1xZiWs4OZ8clil+KMmUfF22uGw/FZ/ZKR8Bhzian+Zrq
xTZ6UJxiRbCqjb5h+/NN/+6ec4Ig/psyJWmxy4P/556j9xjGKgCeMFRXhKzb5qReWBK+mzr/jnD2
VHOD3BlR5fZqgwUYUV4jLVrnVvY/LfoweQy+CdTyFnzYuR6fRODAVOTlpVDlTVIrD1GVuwPJE34h
OvI8PCTGw8+37mM3/3m3j9qc8gUf6QXmfV7HiLtC9tNwAjodUKbrUR/aEaHKrtJaFGPq11zIHptY
OUUGfR5Vo9JcjznNO4vQKflNzscNuThIhcAx9hRjRr9FRpduEBcNjtFXN6bxGIXIJs37TEGnIQVE
cOnWITHiZ71+job4OAnVXvIbd+kNlplwMuWQYEHVM33jgsXiCzABZjgFUs5QiJM/viSfJ4paWVaq
J7pqa/f62pBtZROvEP/UTgM0YYVFCiftwicRtuodvW6n8vaX3ctfGlgfv8Lgq48wnB90vjuS57wk
OYw1vQxUojNvi5G9ZYjBXiX4I069EMlWPB9ldHrNhAYtuSOK1A6i0h2SfK3W4MhzotfEd72vb7hx
I7JySx0deTTcpbT78wz5ZqXmpv33557jS2YyCOpFFsuKtkxCp/4lnuaN4HWr/LW7Ku+6e/IML73S
H2j1s3nJrghLEew+HVPE2YKmqMncNC03SUUc5IfxWhqap1Yt3CB3Ex15u0ZSSHcstX6tCjcyAY4m
tgzi4IP0JELZR2yi06E3RGoK46Oc06Ton4fpjwyIxlziwdKnjE1XbhHLvvjlpvefb9s3e2BWPah8
CrtXDmnnbYdYNyfkXVyA0Y0HRahtDmRi+Y5gFtneYcL8F4t30XhfG296Rm3FBG+u4y6OUi9B3IsH
bmUEpP4V+FViXGPTCFL0OkMtNpCVNSET/PkHf/uc//3BZ7selK9Q1iNFZUc3upIbecHJZ7XGVC85
6K2cad88yRfeyK8rt4o5A8G6QgdDx3X1+YXsJlLU2q5U7aK/QupG7fb/Rr2Q0xK8F8f/zJj/lXc4
K6GWNf/7/+FP4s84n0mceD6Oyjrb+7OPE/nkvSnFIhoFvC3S+FxUfyUihTXhlBtoHs2XqqFwTIlo
7iBJaJH/0k3KL4XNNLk8tNEtUjbfc5R7JJbbAyKQJFKdCr+l1YRX/MFrXLCOReyNpByLRV+GcGYI
qx0Q7q3ciptEKlbdVN0OvS+uFH/y5jy/QkgnbvywPrVp62klBxq9Grao1zZtFW06lHdl3Z3ioHAN
gxz1+EFt6qs8jdhmq+3KH3JPDyBm8SVKLI3GmnQ1jNFWaJY8gjdcqV7vP9ULXr4e8GtLoI5AQyak
RRUo2JtDE+q1PfQ9h4Xw2icRWmp06gTDNfhQu7C2jbYXRdevRK9LJmccEcNRLBmafKUFPrLHwe76
d1/ciErp6A0y4ORKH0ji9G8M/11MH8habREeBfq+LUq3qv9IXYe89IEADltZWorUYGhaeYJvrQrx
kAQvrUb5BFWmXLwX5e+hQ8UUFo4wP8XkdZabqMTSq92b5SHPH4fUP1TEAyrdVpbIja2Ys0TvadWI
5El2gh7ZWvMcEuyUasc5XPtqxhHLa1GFAKJXmmxV0ydAF7mSOt3JPrLURVcrUFmF/kpFOSXCBw5M
7K/0d7P8Xu7/tvFrRYZ62ceOghp1jlErJnajzo4h7oXohUAYRdAdX+cCY24KFqoPibB2LWgyVceX
HtF5ZhzwP62GmfxLOhmUGjMcmSp67WUqjjHBy229V7EZ+MNbMd+IuCh16VjNfwK/OKCt4ayH2tR4
SFU8afxlr7J4vGSq5OUSherJdwNxXD7ABF6iqCN3frqT0HmZABv0xRFMKz6rPLLCCYQs7aR/j5Jf
bfeshH9HVdgqPasps3xObrRhXygEe0Gg7JhDbRrTCUdOj+TPlDYmIteBw03WPNF5tYX+pufmSMOl
jd0HOO3zy6uiajE0vtpkqXzp7vVmT4zaMAKLkobuIOXxNdH1hHGKBh9BrTlqc6o/RHIXojyqob6U
O8k0r2uzzDx97O/FqD36snkkWvjQWtWbEGqPwhjuW0JxLa0zCW+NSH02x8TuyqFy9DZBgl3qNO1F
IGEBe8I7VZxfpW2SRmxeFZwIWfO6/CjbVGtCR3WgVUJQbNFJrwwNfqSQrWcqjWnwYvS7UTqZyci3
W/HketohFxih+/XlsW2pRkfHMicIzh8lXqLOixTTiXJzTWPJI9su5zQYvcNrzO1BEdg+yQi5TSdf
AkD5M3PzlLMRww4+Nqc5OYXJ75mqapQEiDwyOiU89eC60xEBZ2gv2uduUUWETDkD3zmHAtVXmd8W
+UgvBeHG+U6pFVyPxdoXb4foFU8e4XDd1UhSZJxM66ErvF5rKI1qWNPZ5SH9QROBtRwGh7yrOdtq
xGiCeLaN1troRb2pLdErjcnpYuJ64rcKT1JY/O3gjWXmQYlxXRfkJph3bAT1BjW7tjOUwG0IJDWJ
NsYbAe/dUDq3Vcoln3TfSiDSRuQkvXKoe+FZ6oId0NQRWDqhZ4Ta8Z4rREpLhcBbGW/VLrctKSM5
aRdLG6Oa3dz4RWixN4oPRoJebmQtp6Rd1zeyaRzSxWbAXe6KeBNPCMLDQ6IWTpKB2bBY40pkNKbi
lPQFAtkk3NEAVobtYuAOZWWwblL5vlMwbiow5MtpregcfugTpVX8lg/6uuqVfWuQ5hcTBYkSN6hn
AgCJLUCILmJT0BvLi9XkFo3/qOkPczOzvsZuYCTPVsq+y4hWMzj4RG/tSHoW8cir1IbEGMUwt7TC
NMe3gtgJxe5rgmR4zEb+qJCm3sjXYcH/ytgEzclDDk6qEE1HHkzP0CM3Nu/hJLJs1ba57MMDwpaw
7k+NfOvLT4Tu3clZ4+YEvhNW78lt7ES8C7j83MyYYKFcE7jntuCkC/1AhIqr57qnR1eT9jclr4VC
fhP9rcWHIpGJO51XJhwotZpcv1lL6X4Y11p2qOW/gS6u5UwmEXQrhXelye8NfXssw7U13WmYF9W8
IpAPlEJYO2nzl8pl1po2wed2DU1W4jul1s9SIgHhfpTSozo+zf4bscFTe4NkindQYOr/8oO7hfuU
GVeh2KDfuVaBpM8+oEYECmTyivVNQ1kNT0ZcvSnFU6Y/5vMd12JRppkQ0hKHbKfxrTCcFChXM353
heDJDlGu7CMkP0r1U80CPnSA6s3OK0njI26dN052RI5UPmGXaQgRUYzdkf9zm9IWKa97srN7DZQy
oiJ18cKkSHlRvqcBIGGC3MfUXI0VeZ8+i26LiJqHpQ8ixKtsj8KFxei+I8WlGX5FFdWU/FfOBtOg
mljX7wo/J0wIGKby0UYrTfZKTnmtQrKeiD/mDn0PajlCAy2L3cS6tp58w0R8SzARmUFidlvnrZup
64AwLuJ0e9G0BfNXycyNhpslyk/we76Wv2vKupZ5XdU3uv8oV9t8fq/UKzPcK13mZiYdIoXufHY3
GU8luy9VgkTJZicfM1eLsK+o95PCw9B/i+ODXr8FUuFaxs40113ZuaYByjEgSrh/rhOyD0ucIdUf
idirQLzGeqD3zzO3WeTbWwOd6o1oIxGbKuvBXiWbcyhP2KGcpsVfopvO/6HuvJbjWK41/SqKfV86
5U3EkS66TBt0wzRAkOBNBUCA5b2vt5lnmRebr7B5tIEmBi3N3YQitoJBAlkuM1eu9a/vLyhvaflN
JghOqEvrPgoeak2QaCPJ7AKjJVVft+KDQaOyIeG2q/7MrQct6NwCMyaaUqgHgprK/M00J5somm/V
iXJZjz4YkqRGUjKo8k3WtF6r9Mwr0Vam+yImzwUJXDMtqmntcy+M1FZr32PfQTNb6U/TqBzFLHuU
u47QroOb2CKlHKjp1AmL8Zgm11Hrsz5hfFfO9LkIOH8XKOo/Pwgs2b2TLRctKbutSOOdAlDzfUwu
ZbkSZRXxcgxnu1n3eGEskLtzlY/fw3KV+pRJzM9YKBlODnikvpW56npCt0onsg22s3EuR/171ub9
ECcnmrENKU6WDKEeOiBsiVuslWPy5Ye6kmzRARCDN8OZh/ebSJvy9bvbOsmdxpUkTkrNmOG23Tbr
0MGLFaD0+ef3Qcrv3Uj6SQY1FORKVipGap3pp+zmV8k6/KnF9o+Fgoab8qG0Y5JxFsHP/8tNojTW
KQ5TCP7tbJtNZgmCtSGP0oZe24i70h9vJCzoAzlft0bMSZbWzMj3isI6w2764JhK0uTN2CcvVdCl
eq4kxk7n27KnKaEOnbaYvIKmQARqtqHSyjcHez1EA4yV6piO9wJlXXUkZFZE9/PJ8nupgKtZ8jic
8tEvnGomDLUahjCreRKcldRoW4c9iq2WKDo9k4L88MtatL1EwaRjAHa8n5exXs+TMTFUvmdt2/hk
yxcxOQWzzef39EFtZ3Fx/Wukk0csyakRzDIjNdY3XXTHmUbBdl8bByMcViEooVL4WbWP2lDasn5B
8H9mfPmDFejt+CdzSAwy7KIpLpGJUL4RtAFbyw7xT9HL3bw6y/b88BX+dbenWDutkzkNLq8QM66V
pX6JB9Xu+6cwOPcGX7GEpyvrm/s6zUSY0TwbVcVI8k18l98JXr2vNsB47WiTuRx2bU7npvNj8ujK
wRuXEnD2Lb5EDOQNdEzZjXFmHn+0Pr69nuU9vMmbh2VutarBc9YT1PvNXS1r+IHnZ0b5XSrHkvh2
mJMkj1zB1YpMbltdd4/dGmkaTKLZjh6wg//PMePLAoxgeUE94D0indYJYzPCAiNiNOMK4xHSWOiS
D8uI1lpx0+/m8fOP9YPaxzIe+SsoH4x62o5AgZqCE/Iw7k4tLw8zIhY3cJdGDyVbVY7odRSbEKfa
phe61oNwZpNTP9pH345/UppoDKOK1ICXmKUWfnQvM+2puvSFSIb20qsQxdiclrap1I5Gd1U13VvG
Y5r8aNKfVrKmY8El9hY73+nEftVmJA4q386748ShMSdC6cmZ5jQVNBWzwx85snTFoewpAySjPfn5
SqEDvL3RG2U1FoZrxMJ6EoxNRz4tpc9mJgukEqL4hnFmPTx33yfLYVCAfs80Uoe4ccTBw6ieS4h+
ODvevNiTVZADgTiBFGd2KLukazaN/qS10xk9xsdrLa1di5AHVuBpBrSX6Fswc0bh5GuQavyZOtVB
cBuvGy9onLb/DerT7/KW5Yv9a8jlyb6Z9mAC/aCyiiVw+JP61F/McIZSN7o6x4H/+CX9NdTyjN8M
FUfJBP2cuwPSa5daSWBwxp1mec2nayp4H5RO5Hygs56OkCQx3xvTL7euIjS4bQbDnZMFBSi7lPv1
57P9w+jjbcL65NlRcq9j0+TZkez0liR5uzGveVmO6sU73y42wdmy9UfP8O2QJ3dYK+3gNygMOfiL
dqvRJnquMP5haPF2iJM1xCrmcFZDXlO4XZp2xo2/AQ6xSpzmTPR27l5OJm0kRIEiRAwkc/SdptSp
9c75/BV9dHx5ey8n03aYU02PK4b48/jSbnBa8M6H3x9/d39VLk5iFFkJYrFd5m1V3Ivk22bhUJMC
qcp+pZGP+vyePlwl3tzU6yb0Zh4JQxXnAXbS5EMO5VZxgp10DBhpKY2t5G/k7dZkJD8f9KP17+2Y
J3WTYepms1IZs5SQ4gYXBZhuS/I+H+TD4ODtKPL7FaIOR/p4kTyveq93go3hZTf+nXLjw7wrSINc
fz7cR7He29FOQpFel8Mp8rknRbgJptKR4U3EJr31+pnC1rmF4rUI/OaNiaM8ZfkyknUb3837YT1u
jGZVHDS32uIyv2D5ja32/PntnZvIr0XJN6OGk9Cb8szTVNcJHe7mdtyBzTj8G5zgs0OdrBm63P4q
3aX+d0382pTaTstJBcPll/G5ks1HSV838l3rE+qBNfXJMAHxsPv6QZADbyr6XQEIxLIeo+hWyr8Y
5o9IUClm4yBekxoWEQtUA6LSFkzvpZpL+KeYmxHdNb5NjhVOToKEUYwVL6VCPEZXxpzD9ZhJbRa3
pfK1IPHWqreKXLhWcKv5X8ToLppI6wmPCU3c1FzdpX0jFVo3E2/QKCI+UFyJEqBQXEvF3lAflKlY
jYlX1FgqfheE6GuZDLAbFDvDCcyaQWu01bWkVUfEwNu+TEnzDAe9fKamsB3y2Z6i1l3KYrFFfwjF
HqAlHgWqQ9zpq1IPXLVMn7HIIKMH6WjlWySfEkkoHH9s1oNUXXdJ8AI2zOsK9I90pgUmGshCeUiU
rzO0CY2nGc1fiup2ojpWl3S0KvIO05tNXhYX2VS9nPm6lrn4+177rzVPPlm9S7Ex/HHZJhY8ZnuH
qcu6dpUdToMX6frcpvSBTOJdbfgU8t4bXSVZMzMIXD9qDQgHFGsvrSvZblbzhjxpG9rJ2nqETDGQ
8ci27UaXcIEoHCq37ue3/uG+JUkqjc247aF6fL9KlWarRFLPtQhTa3cJdcDuTBz/4bb11winKgvD
BK2uaoygrmvsJUCq/VtZtw+PK9qbcU5WdSWYZBBkjLNom+NrxVn8bqubyPUdzdXWk5O75UH1ls0/
P8vRP/MYtZPFXqYqClSOwRNIy4lfOBoEys/f1If78pv7O1nhy1poVXnZKbtmH9biSg9k7Cdvg+4n
YsrPh/p4V146O60Pu4Tof86aBKOjVfujd8ydsikjj/qwtBbW9U5tkTDm8Zno5uP98s2YJ49QRwct
jQVjLshWHcO6eHYIC2ydGEfDc/LMZ/m6Y/w259+Md/I8M9/SAtjMSziV3jU7fNyf9LUGA8x+ZcXS
ZYbNjLlv3cpRt52Do7yXXeWHcxjFs/e9fFpvdrYui4K6XNYe/cZf584Cx9UdCZdmxY1uf+Wm/+ud
aqT553/z5x9FOdVRELYnf/znIfpR4zH8s/3v5cf+9c/e/9A/r8qX/LatX17aw2N5+i/f/SC//9f4
zmP7+O4PiH2jdrrpXurp+AJdv30dBH3L8i//3b/828vrb7mbypd//PGj6PJ2+W1BVOR//Pqr7TPy
mIUr+19vf/+vv7x8zPi528enx9/++ctj0/7jD5q2/y4jT1zcRunxBRrM0jG8/OuvMCFCm20qCJ44
xv7xt7yo2/Aff0jG32kCIGHJtrGQsJe24AYK+q+/oomF8j7Ny+piUfXH/1zY9Z+f4J/v5GOhz0lA
QtMx3mtITyGhMg5z7+RL9dVg9JXOlJ3FFCTaRLt68+r2tju3GZz03vzPSAYJH64b3enJSHWrj2kw
wfaKt75Gq9wq9ZJD5WTbaJtte/reX6Lbc6xmXVwOLn/NxN9GNU9GneRmHsOC5iTNOvTVduqe/S9J
94WkTjh5eKPSs1DRjlxcRt2xlvdan1OFPsj5ZVVcGg/UCOWL4SI9FG502clrTL6L+2nnf5GuG7e5
zx9mMuir6Kd4nEq39vK9uAs2SBBu5u20S8jyrGpEikch9dTsFlqgBD7iCHSRQwjp6Hyb3NfbhuXI
3ErryVodBTfYFTcAIOz5Tr0X81t1V+HkafvTKn1ORpiADs7u6Z2itQBjdul1dx9thkPxVGykK6KY
db1PrxVrJbqZK7EbXYbB2lrB5F4LrrilWBt6ilNM30dHxxiyvbjSvOIeUVOC3YKwkl+my/IO3kKE
4NrTdbu4zNxxkxlu9WVut1p9MCSH9s7Fm2tGn3Qrp26BYABDo26f3qXxqjoEX7UV3sVQ1L2c/6n2
wVrpbg7JPdlRLV+NHl006LvHDe5hW9E2PKM+kKs+JN1VHYIZtMen+egD7UNC86W7X8KY1AmO6Za8
4D1oa3cxQe4eQGBBj7zAE9nxvQ7jx238FFD93bDoSpvc67fD7HIHa8MdUSDY+nViG6M7Tpus3SWZ
ZyWLGczTeAQKSFS0ePr1pl3SHqPc+sKx1A9JtOll20jtlgTT2nxRvPwb2vfIEZW74ZFX8zPBFTB2
Yvol1+Xe8HigXxuK5MTxvFKBjuLqALnMLmhxXGk/RocPQOns4YbSE0i+63RbwWb6Ye19N/wub/Cf
WaObvfOP2dd0nVorlUY+nXr+Kg2dyVUcfQeNcjHndgqAv3b3mFxc4fVKPlzw1DW2A+pPtCmFXa1z
L75dah2qMx2qQ+oF33NP2S9OoO3VuCmxg1kuPLNTz3SwlN3lV8sb4EQXsVNsldQtv8pX0qUWrFCu
3BmH4ZEc6NpyNRpr9tkWeOZe0FaEkOllsp3dds2fKv/QNC400VjYg7+UYabdjZmLL0Ik7Y2j4VqH
BlnGuNL32Xf1IbiRn4Vjb8O96wt6PxcjTYE4yndMXqhKf8cqOBCPYE9mblQv2VokjeQr/c7i+9kK
l/q2vwh4SndpiOxrlX/t7ZouktohbazeQhKsmUMD0EinzzfRF+VoHSnBFN8WAGvsqg8yDbuDrR1F
WHa3EsiFjVbsgkMhbDTJbbNvESOPtpo+5TJ+PcYXFEcNVfPioRYgZjpzaVch+zY0yLLxJnNjxds5
X+PsCkkHXc3TCHKObzU4ihbys43kX6v1RlVdULsKPqy1ndHTGdvdi4ADB+WZrxzq6APF9tJTyEFz
2fFWwndu9lob7Zu4suLrLD9o1WMoX83ZLkv3Ai3Gik3/TOLv5nqFhzrqGImextve/NbI14O6zxH4
RNaPWfwulw/RKJEJiVYGqq5km6ukn+8SGnxDHDZswtcL0yuP/jd1H6UwN12VJarahOm6TNcYwDeU
0WmL8qbZQ7EAsKoPbAkdILKGwrP6TTy4Bcqw0lEMN+54DfWqCB5iAXiqO8cXeXTRuO1e2OSxa4Vo
8C5Fb9jGbuAhjBmcVt+bWErmG2VcN8112x2s5kod3cTAts2bpVVneDV1lqUBZQBCcqy77WDYDS7P
wrfXvfs/CmM+DVDeBTb/Cnj+ZtfF8MwmXf94ef6bm9fRjxCFa9v8fxDfSBYB8f89vrl+zB+z//2/
3oY4rz/xK8QxjL/jX2ghSLAkXcQ6nl/2K8Qxlb/TqacoWJpiOIYgnXzHrxDH+jtCCY2SE2BBHbMu
iTPJrxCH34eNMShgnCctDRyZ+p+EOOr7EADmG5ADJBn8h5Q6vaknwX9O636jWqPqqjr6oCkwu1Wr
AQiU1XJXWQZVwkD/iX5VXM+zXjmNBqqyggcfKDSwVZ15hU2JYOuD/kKjB7raHkxnrAUesFt6ohV1
J2jlA/7jii0ZPTp0AYPURg9JmkylTz89LhR6UHyFlnXoQjyo5K5R7biNKhf73nbs5K36ZI7V6EYC
rNk8i+goUQvBmU1IpqkKe7cfwNSrOQWhMJRRX7InINmmP2TS74QiH84dl8TlXPBX1PT6yEygBiot
DLh38dDenxukVNC4O0txA6UoIT+Xxymi0TtvtYelHdqsNc9SWlSlMUDUTPdkEjEhPgjBjD6tEUZ/
ZbXDvBnlgY08JUvkB6poa/k2zlssfpWKGvxcDnSWQx4vd1kn4TXUlM0KpPB1VcROEdA5L0p3hZmN
m0mR7qVCfpHN3OGbWif6Ne5AxQXAfGR45U1Rk8vKMoViMNw6uhKC2PbHOGb7bOn5M26lWEMKNXtT
6hUBrjiD3n3H+qmDVFC2nmxGToVfUFONl3MW4gYXW9gz9iowTlN00lp/saT5qYmEeB0tXFJz3yQV
K2ovbOjhv1BMdpI2UsgkxfJXnzyZEwUBokor/tpafuIiIvctPAaMxW9OUHaR8KTd54jZSrp426YE
y6oeksb0OlG4E9nzocLCCu2ro9hn0YZOI/Kf1Z1Wx63XjMDcx6l90cXrWA8vC2MbNHS/ZJruUC56
TMB12pp0+2a+/zo2vOsHOElrM4dwuIadgl8qnnp0J7//ILRazIouTfggiqh2hEinxRs2mBkGGBbk
9F7ClPuKeORWMMoLy7oZ88FEr07kIgmIg8tBKVa1jvdbayKvL5LSLkwIBGPHJtpiLLU432gk690+
vlYTqdv7Z61wTnGM3AMUCBHSE2bHeB6/HhXeHIbzNM+Y+w0mNNiD8rnFQLp1dYPh5aNVKEffxII1
CzTQnvPkQJm+KYcJIUz1MxrVwBkXWhcawmSKBbpWCckUbdePeeMW+Ys/9F8Htu7Pn/rp8Z0rZuGC
KWJSlccR4vRwVoRlm/Sj2brTlHi+Ln4X4vlnY5RAtCOmpZg/6QKa8hzAmSIWblVMHWLl+lwz0+8v
36BTyaLhmgUctNlJBrMvQ79rKwNPnUGEt6ub37KqPjYm7UFnbvgkD7XcMNyYpdH01Uzo1P4zL/sg
12a9deOihOKam4Gdt7Axqvp7qEWHIc0nZ9bmYm3K1WVUqFyN1EZIdcPtpAwsGz4CHzMuXWuI8Ryr
c90+c4W/r4wc1NkxZIWkps6h/v1E8PmAgrLsMG4I+RSaByTCiNPLqnSTqCYET0TbbALDTcWaCTv/
DNv8SH79PlemFyE6Uxg8Ob0v6zRXwyPDHojn9tubaYRAT/y+JmE+RW5XlVvRLx7HSv82t8iWJ93f
sCG1poWpSEEK418hwAdLwu+7KisBMEsI4Au04HQ2RcIwiHlHrj5R5sXWDQ45n/DMYUqeaS9vK3f2
tW2mn+O5nDItuGewbQQGGNRrVP5PTXi6UW2a3LBq15SbTTFU676r7oO8uDKk0vPD4ip0YRPu+ia9
UohwP79raVno3u+MjK6rxC1L7ydr4vv3b1CZgGGu1a4UF1fd0N2Vg7mvmsCdLHDQqvocRhxfrfxe
EuTDIO8zPHvisLyv6KUwytqbi+rMJcknSfDlgWDSbZHHwVKMh7K8qTfrGt00JrAtLmmUxCNi2VXT
AG1Xm5U41t/hKH9Xgm4TttlejsYrXeiwl4sPnUw7zrxZvuIBonEso94q75ToUEzy1kpbfqB7mprh
mKvpVSpwKC8gsvPE8xmsEX4Gnz/X35eY9/dwMq3aJsPCMuAeDM3aybl1bamcodSzIr3fFxjGwe8F
tyjWUzaD989KFzJzjOUZp4KgvjeLCdrfjCtrq1LxlvJ7rbJ2RBvPKgSfVW9w1J9WCY4GbYL/Vv+U
ztYuCcRzapYPL4r9CJ9ckKfwg95fVBS3bVx0IzALa+CI1q1nQTlMuFskTK9WHo9x0m3SMP82Jca1
2i9WGN3d1PN3ZU1/hD2N+bXQl3+eg95lc9/u+R986fjUEDOjE5FFvvf3VyUWcZoNYl9zehOP7Vx8
A0J5aPriqh6bM4Wij+Y0QSZ5QZY0mR6LkywdPguWWGld7UZJiWdc3dyVWo5PdYosazZQ7w+RsUmr
ngaXKlBWqh6GEJCIOj//Cj9YT00ZTzdWNZhauPCdfB5WLeHNgz24q1j+tTR5QbgJxjtLPwjmdNTD
+gnl364PlefPxz2tL71OYcSwMLwBmclI4t4/6wqCquxPde0Gk/ZslPn3TKAtzwjFQ9ZV34Qiu5rG
BVBUORiiGpQO1fg7q7K0ShdLB70yJRwpke6OY/yzoclVaup7mR6jc8/no6VGMTnjodxTF2Tl++vs
BoC8VVvVJDasa0ntnwIJ8GCxTWY6LrKmluxQlJ87Sb8OxKAmMSN+qUUhcHQhcOe2+TGN1JUUynSW
cS0l3WInclb1sbyjkxUaZd+yHYqLa94pHyaxgqKSw7x2J7/4kteOopCdleTDJLV3pVTe07c9rTqh
+F5ntNNEhmPp4ebz96l8tJwtOF+OxaSkmT3vnxOrR9YFTcCMFosfNX7wuIqDWPDJeutVQ1OrVDmm
Avm/yJuLVss9f86uAjnYpRbWPerc36Dt11alSHcEXXhetYhJ1Ia8jCD9NHP6q/r4hkCIhCBPYaWW
/pVQULcTEpw/yzU20wZcAtFqFacOaPqL+Ul5XlrR8N74/F5/X7zwdsYsjtiQ+5ReAZZvdh/RzI1w
RmvmloP6BV/ucVvAg44tc22YE1JGwGHnYrBlNXj/htl5F39gzLSYM6fa42aQ9a7Fic9tCz0lXQ+y
A8JnoEyekJNyp2oUrOA+3GQyxlp0YVkedIT9XFZU+upq/fn9n1L4mLusW1yQCEdD1iT5ZJ2MY19K
xkSlbTbssVIEO5FEl0nDgS/6mk/B5ZQ3nNTw+u0HHdvaHoHoeJlcZnScyXJD6CRG36bAusH+40rr
X8KSXvsixhlmTLWvekA0X9NQmIjAjeJg3Tb1U4pn/WrIFZssAyg/qG1Z+CPr560Ztd/CbrzuLfMi
T0pHMkC0j/2xDVgbxNknDW5ZX8Lgqmx4REk9JKtxMHtbr5L7EPL6qmwnR0jqwxzQ2mlQ7E4WE5X4
Pq2CM5qi0zKwhuwXb3YeFysek+R005tjOG1FWM1umNIzleYlMlzxPqD10tbUwMsEM0UXZlKcSYLn
TK+0jSikN2UHtqkfrP90A/rzakwJ6DCJKpwK3k/YMGvjXizr2Q2qubHJdD2WZQ7Uo2jxpIri3SC1
tK2VZMSBHhfOPHQwlMz25fNv6TSmXq5CRZVpivDTlmPQ+6tI1UjKIjHD5MefU3LM4ZNBESAYyb0r
xT2Eba2mHfPzMU87YpYXAXocCgzBrMLBeJngbybwWA4h/UbJ5GIJ9sWoqcTpNa5KI1mOzLz32wG9
cwSBzPghZNORd8Ykwr/FvFNGK7WllKKAVQp3RqDcJJJ5Tpkgn0725fI4aoEf4Sot9p33l6fFZhu3
polRSjZdmYnvRhbVoPHWqBFdJqQUBhELu0moYxK0gOAs084mmv0FJCGib4tdf4WHQrJKqyd9hrIt
tl/bIsYXSJJp0VWbfV0q288f6ekuySVzgmXZR5ah4UB/Es+N5DGaPKhh+STInkboq/4YqFtznr5R
0/1qRlcJ3f/A560zUfRvcQQjm69kNAh8eKAYJ/FLMgkdSOtodFuNRox6zgN7kLNv5XOsZDewhhaH
oKTe6LP0SGP32qxGL2ujpywfvql952CGDipdQ59OyoPztXkZSgHpsOnM/viaMXi7gr9ep2ws12gS
h596ynSVGmoDmTIX2dCN1fRX8ix68RDdBB0H6EKBDSDu5qDB9r2hXBWTcR2VQ0NHYyroW879tLaX
IaYh7LNnYpxTBRXzQVqS2PyPjW052b7/4MhI10U+Us7AjubnOGF028HNdFpVvB+nVN0NWDevAkRp
0CEf2Q+HlejX0bposmjNMhVvSoNFOe+Ki1pZY03DxMpKCQ5AWt6oZD9jKQ4uNL288kv/a1aG6bmH
++ok8f7pEkRKJnYs4I5RFpx8BV1aKX1A069LPa7pJc9v0Lj0GJt7qlFGa1lJfqYhcyP163htTpPo
RHN9kOpKuvMX/reM49+sKOwvUVlvxKBF75dANggRbMsxRbq+HzaYSt9EeeI2dUmvbp11jihd5exq
2AyXz3k4WtuqTb/qyYQML6PalSYC2PhgIFCoQpdi1HpU03GvpmCfx6TEq76OtmIBjifKyJuL1aSw
yfEYaWsysTwTrycxhHePd7prRQgFjQAMfqTQ6RmTCqCzvLDWXbggM4ZoX+Vy7KhJ2NLPH7nW6G9I
ru7SWcJTtqbsp4HqxksFNKmaPIitdEhFWEICvYBCcT9bHUJBHBI17Zqm19qWZOC6cvxE40csjqlX
qvNd6Bc3htF/y0ooqVBF9y1GFjYOweTCO1vv6FVvFL6JNrKuyzHGzA+JMyUCmWqnRHUwHUxnDAf6
Xkrr0vIFBHmtOjsoEByyfhgdjJVgK7RVCYro7ywFG4DJF58UcTyOasbPpmxJtM1edJYsbHUl3GWy
eVn2fKt6IovoJov6SsMEqSSQWMl0cju+KI2uKoRcXqL31CLbypObcBtUAeZyMb7d0OUyj+RHYXd6
gRmqPD12M48ffHpx8fr1tN3U22kfWKs+qnOvCxtwlJK2thptgL2Td98+X0x/OxsigiHzaZJqIgdJ
n9LJBiBM1RRrnTW4Qa7caYH6ZayNp8Iov2sLtENXn5t6Phqx6HCUQF/y48zwp8eJRYNDByRoZxDL
8O9OjjxzFZtqki7OYinEKIBxBHCTVm2MgEb+6ywWdUrNWnGR9nOymtpS8koJ6BcH1jMNfq95nPfT
misxRbqLkOtQTDuZ1lk052aop72rWVO0RokrBiWN/4tIYYm0mwCTRI1CcEjn/I2eDt9FgIkoj7bS
xL9PoA0kwlbz6+TY86/S5fPqhrrBry/yqrJBAlNj2F5ZeLlVYyQ7ZoFcpbQEHbe+UgC0ARDPF4WX
Rl9KQa+/2BzbS7l7CNVRXr/O1SGj0X9WwtGW6rBYWyMonLTbAwCy8YHUPWUIr/Ne6S51WtqCCDZB
0MMJFaH+1iYrPwZQrqB323kUlRsLTqQ0YL1QVJZbWmW1Dgzmr9p00Zkg/oMNidYejQ44annws07b
ggliJqseBkgDUkXXa90CvdAuC73g88d+LpbNn1YcJhulaPH9o/eLLIardrq5T+YKv7B4lZrquBWG
ESrN0A1nEr3A5X4PKoh+ls5vrtJSCFLfb0shXpOB75MQqoQKMHQzIJj0U3mJwnLMSwe7FvSbMh3C
S6XeWEYg71pLH9b9NA1ftCjxorYTr2RfGa8Mgim1HtPDOCtA86RkLXdVY4/iDPQDEQUHaEIEYkBp
rKy7oRWQJih1A7bbBLdDzmlTaK2nW13piUQTK4x1lM2UJY90avZU75UIKFSh2cv/S9m0lRsFG0i8
Ju22j0E7SJabhy1rChYXNmeap2neccqZrLC7bEoyPoPfoh4SKKHFc73Jupxa2bIF912c2QGoWTee
TLhAM4tOdx0m4rosiuogj4R1WQi3meSR7yGd56NJkNSI5XCp6wg9QiW81md1sGWhFChjqjLiinzw
0uUdSgLcKpluvNkSYtzuiY8GvGG1IfIvqwSvVENZV75l7mUFEtGUIgvjdrIalE0Rj9WhKOjvK8cL
6FWl7feZYXeleR/qRGPJVHS232CfXpZ9e6FF8vPcOKKeSvs8M58nf1S8fs6cucKAKJNjkiY/qtrK
7jQ5zW8tXFjGxHL0KZYuG4tepjJSr7SuBDaWFV/KZc/NOH8adZuuuhAKjMUWB42qRqATpKkbYJOK
p146UEQOsu3k+72XDP3qdbi45ryZW+JziDJ+jWkeSrQgepjDhzbRphtB1n7kTTM5xohnTtdOkl3w
mrHniUyX3aWhuSDgzB2AYVGXQ1JRxfNloMZfpah6IlGXf0l73RPT5joUp/Z7UibX/QYqg7DN0hRX
W4Aih3iiC6HGpNfJCtjc6jztw+m5nMrmeVjYEZIPVYxJZc7yD6OPVS/ENWg21eE6k7HpplUSB+GZ
s64O18Q0omJLc2d+03Iawf8FEL+Y3ksXmoJohoJC7TTYUDisp4/TEm42g6I9prLRrwYDR26cmuFK
z6G8lyqgW3HrXzRNYO2N0GkiPd7N6eQG1EjtWOZdcmjiCwzDi1mz7geKsrMGEioU0bKlQmXYWCda
9zi6wWzb66l+jAsV+phfoLCr8y2/UFlVlCvcrG3HdWY4ePwBw0i06C4bzO6izsVjXBk3hTa10Elg
PuJVjS8k4xTmcCSZTXwBsqDTlTshCdQbTJEx5ILVgsza3wtyrlz4chnYPl5zd3UZO22FjrAJDf3g
d9l4US9rqxlgOmPUem/Tyzo4uVmPK4oJ2UVSCcRL62RKhAdsVa77CHRIrTclZQDJIMiZHqQZB7O6
E+ZNiNrjSq+EndrN+k6cKErGSrivCvk4WJH6wByHa0Myy0+ybahMFUjCONzmev+QCeW00WRgzWPT
rGdCEl8BNmZVs5flvWcFiXZTTSNGOExx3hKuVKjVRojBl9pAnV9IbiMZNcBk9Xi3FfM3CvfysUM2
BQX4rhoL5IB+dtXPDfS0ASfWhiWO4+w+TONhE4rSXh0kQPbchqMXE1ozLai3mpD9+Sepyb42McZX
CsQ02D2wWwIc0QzSK9ZA/a/12R+ZIMgip/R6kLpVwWp8RBKwNXFxRgA8XMScJGDiaTgJy6xQWbcN
Q6O0jZJFNVoi3LJZGl7C8VoojOscg461PqU1pqW8gXKaLtNJt6s2aNAbFJvXUGzi4Dvgq+OYamW6
NZmDlaL20gacxKTKnEbCsN4ESvi9FiBYpe3OGH3/EDRxhiCBTqF2HmsnrMLqylCyLypw5bnnRsQ5
LTZtOFReRM+r00GOniZ534pTx1YcOQZnsr22/EeN/H1vjfkmrCTtAg9Rb56KEUWfmW2kPNAPHED1
gxzL2uGZQAPF83wIjHa89HX+E1AS2PmJeIAvA2kol6RtxYJxqyeSsp+y+b72s/Aakqc79GJ6DEoT
jmU6wMpe/tiJbbCaqozGSwM7Cuwjy4e6GO1IaLZDg9Un8WRm62Mjeir7mxfQDGs37UU7YBFNgBYT
Vq7nkhCjHTDnEC0kb3ESCrbALxl85EJdiWBT7gQNzWtlebwdzBDKdZKP19k8D9AXG52EWnlT/R+a
zms5UiRKw09EBInntoqirLzXDSG1JBKfQGKffr+a3b2b6WijMmSe81s/fQ1ceqfLLkebaODcTlfU
Okw+ajsEuR/LFe2IY+o+Gq3OvLWU8cU9tp/ZMFevoeEx0Fv0FcnNnJ99j10oyMj8M6axidnLP5Jg
glrOh0trAWuouUALm6fmJnD3ptWN9Iwn67nGe15CIgFxfrha+ZHT0gctqBv2uy2ipXKbXcf8xQ2f
uKGcqIGozG0aysHuC2Ctej7OmSYEeWh/Ao+K3OuCYo3jQ2leV5ouHO8qUb407v6/9aTM25dhqXHz
hmAbSoNKVuNee7yDOpNi05veQ9ku+8BmWst6okdmlbIGG0hbFkl0bCrscVt4bXfArhRlCbXbRZ+c
Z01brwOmuu9XBhoMKQBuxSUcs4sVto/a70U8uZTYl+KnrdIzHeicBK5xIDpUPGUuaWbjOmhatC3i
tvQMZZQHHhoc0uhRgY7FYRnZrjqVEIZCMZub+GIfZsO4yV2qtSF3hl1QTBdTTn9W39NqQUGH07pn
lXhoQDvKp3MIb9vqj7qh2TzzfujA5mJWFZXzePXiqU2p6M7Y3AgjS+LWX5Ae601ildhQq/pVp8uX
X1Z05uH935ImBMxa+zu3VuFmdkSyz6lXQA0D2qGSEUFn4CRRLxrNmbxeyg5pkEERnrma2WUeCUvo
kO2Oo9leOqd7K5P0LAUytAp5DlWeW8cEzxFV0gMBrGSB9RcjJ7quKIM6VhSUhzhEdl4j9kXHTNQV
yDedNzeo+rv/dskgzgrNUFSR2wfVfE0i+xnoGWCKDo+J3/5aBLODRFdjzPwBgTV8yTGVZ8tnlCRi
k0OT4sTe7Zez7ybHXmpnBxx9zbQqorJG7YTQDFNcZrUbIkTzY56vl7H0tzgg8kcZWG8d5oVNO/r1
tm2b4FAZBS0nZvqe9r24V25h7an5nXedmM9TX3i7ouj82yn5aIrWOVhs5fvBfvFquz4/1eDLzy2h
Z9lAU65WS8U3d+1Ipqd6pNLGzrG+e+d6yqQHxg+u7964psvW40MCTRvnpXkz+EbztATimXJ7N2oK
RL1pUS2HZnF+eyurjlbRjWRwFlgapsHeynHh8L1uW35InzNFNeF27sKZ/8rGTXAdtqsWm6c5OxeZ
J3BG9UNJBEdovk6uoXaLNzU7xTi4aVRi7MOG7DDo6sLI2st/T6K1uMMGhV7RN+dlzPYS2/vWtfOa
AyTPeYFXaYjsnxrnLTdwBxsN7R9XLMLX/J6mmnTUTcPjnK5PjXSKuBblHamDNSe/FVuW2NahWi9+
2s6bIeiM4yy95Rx0Hg8vyuN6KPd6XAgpGCBlVVCMMSnY716SVOAgfX4Z8MgcrdIhdK/z5AX6DYZz
mO7mRrEvVd6msaV3by0DN3eNo3OalmUP9odfw8vCS9upOzfI7LPwjV/V0V8mK/RmXYZOQDlD3C+5
vwlC2R9sGGPCzrLDtaI5Ke5SM7EP3L9BFOZLd6jdD0UD47Yo3C6eJOUy2USyyFRYCIWc6j7wPltn
8HHClvZ+DdPTUAxnqw1xvc5y4dBrXmfTSS+rQSScm67oEIOBVqdxOS08kDvpT7TFWOgSy9ZIDmHQ
fdTZgKo9b9g6FBUvpFrfNUZ5aKt6x3vnoZNPAoTO2cfcynwrrcTb5777KGG4jsYI08EqyTVgABR3
gOQU7XgLaYaZAIL3uLiK4fG/b0Dr1Acq4V89Q3+LdPwkegTfyRXrKx3vyc4eh5EjotGEjzR+vm6n
NMBQkrrWxfbu2f06INWSwp3qO7VT72FxyBHEjrsTiq4gPRevdpbjjVUHSVnjk3Rya9NMw52HZiOm
JvIo5uSlzZsmsptrstYVvQppnoggYn+KlXewzkR7pA/j8Kqy3r2Rtk622QJqMmkeDiNXKTJL7s6g
LsXRXiuCVdr92hnpcfEIMJzaLj1n6/BhNPYajzVwhllXb6kBfeaNxLKKfk1jX2ZYGvKxw3vs7xUZ
lT3jHLoNF4lQ/mQI3kuZ2vOhMeuTv4zT2UgIvEsjio+6E3XiwzmUwHGmQzOv53NOGtLazdqMk2VS
76RfL0l3mWBoIneemi0Sttey8s8yD8KHZaqObS7Fzs1wZy4t+bnB5N9QOpY91F19sxqsDVPbclL3
pJcXhDs/9DUyj3IhrN5OWLsbeeCpMh9SM3VPgZG842IuokHar4hZmSLXvDu2DdD3GF8Lfk+GSv8l
BvuR1VENiDo1hXqdd+0Ytmc0W19JVRR77U5fjtkGm7mjYtgPfF69CyBJpeUe5NeOAvd2dHV+6bOO
B1oQsGSt5+cgD7pYhRUminrcdBVeDLROugwbSnLV59h1JqYLs99bwXVkDrMngJ/vfMRdjOH8puqt
T8++M52mPIpKtJtqIAp3mIp/Hurg06z46tXZfO1v1RsvnfyHfpJHvoNz3Cc2IOg8+4/zC6iqdaol
86rvCcprvD+4RH2CquzjUdfNrkjn2OCg9S1nvfHdaooMrePBpqadTym3l/txsDDFZOZtEurHbu2Y
OPOKejL120L6bZ30fShEfgyz/jHoWhImKXKP21Lfr57aTyofT5RvEnYL0rHxdPeeKgcfQ2+HuwL/
l0XQZprAETrrA2cDTa/EIRepRRS92chdXo7bXPZ4mtYnuw6nje2j0Fwac4raZVQbU3hESqJ6Ctp+
2dvWgE8EKbOG/N/O0jpSE8jO7WU/qtJfjlzk3oI22Qqhn9hcSZ8Sro5KN+WyNT+DuvABXtzbMBhN
PEMhqtpx/CwFU5TniZMwC4TWFaqCDpdLMDgPY+h6tPUyCA2quZ0JiT2m83eV90/9WIg4/8iWa49Q
ODHze367TUr9MGbcMmLRuDtasSe46MCH9F3qgHelqg45+AGDc/7hSaJtZ7+yt6EQXKEkMKqWV8M1
GmzK5R7YdYprByCSdtQalWf4urTmgqkoGLZd6xIQuvqMI30Tw5kRSa+M4RiM5FtYeIhav/TitRze
6yWnD220myg3yxcrILtWI6MZPPKZ5/cAw+d9HtuqSUG1hmHvD91X34plV7BQbxFzhsdiTF+qeYqV
URVbpsw1CmZxWpWZ0QIrN+Q6NjtY8z5aTf8zBfDcNFYLzuJ2eOF09+EnBqJHTWK+lxTlOevmY5H3
H7phwUn77GCrud1MnYkocrb8jQVot5mNbmeNJWdgR7Q0ucs78gtKkXuXrkkp6iSyWnQ27rVpl2cA
OKNz4M7F6QUgGXsKM2OQPdojiXl2CoyVu/4pkctzuf6iFc8etFVEM6J2ns8mRozKWZRwUQcIg0iu
xN3NlB5NJeHlSeIO6MsNwIo8jGqtcb3Zap/Uprs1/OVxHbp9Jp1H1uHP2lsvLusfBtbbdibF/KoV
8NhbzGavRHHndsENe/5daQWX0s5erBEDFRtSVivE/XY/xQ1VqZEVupzn4/RaO/ljakHbIqHlKWo1
gHOW3kOcfhjabTZ+pj69kuxoEe5FM8H3FCU5qi6nAoYv09E/hqPPcuUkbJkJN+w5r13BnJB71dZC
jAEAOQHfgm8kC6WTXdbeT1KHO2pAiYUz8hmmyvtNnEWdu7OL++ChqZz3suC71CfzKQlW/z5hMPfC
Ar1gK4NdM9MvMOt2W2eaQRXGbKNTs9tyYCdb6JBLI23aHnC63o9NgZerimxUJ2969tq9Nz0v7SoO
XcvUYLSJ3mVc8bRSowVqnGW+L6B2uLrWi2GGdFIBsx9aYd0a1CvvFHXrFkG6235QBAx5qdqk88kX
ydmsCAnLIZvFvvdaeaysgUSlEjOqsZ7cawVK4XTWfgyzaPLNgd4HI3LGGrpEGD9Omvw6oh6jYTXD
rS79H1XPdCz4xdMyLtGcvphB+l6WbGplDysouubPkeKzT+5novzHNrwQtGzu7FnjKGy8T6AZjL1D
8aIT5+CEGqyY5PS5J6K/qUguCkia3ltLcXA6bgWpx+rZSu1/fh+ehdtbD9pjB6mug6xXmN/HfObX
m+GuaEFkZZ8fPNhkPBTTfp2YbvxCvZY2Zyiv82YYBNtcgVahEWEY20UeY0XaJWUzva6JxBsatm9g
XOGdVOXv7A0jtWhcRloQPdskQbfjZgz2aTFQi0lkLxG5VYEHrYpZExW5IaF8GYtl2nXt9Osy45x9
3yR10KlBKD3w4wwSBIrmLS8UectqAIY3sr/Ey/aDWm78GudH4Td/xoiMYt2XI5uWdkrilEuLSKcM
66Sm2wqwTt7mmBAdP1VvrKkPZYAXojYW6JR63TetN966+HHqbC8W83uwi2zTSyYov2yc8zj9gMw3
dE9tLYzDoucGHq2KBBk9800ejEM2hD3r1K5xVbFNNAbXrvODHRTlinfV2AeO0qdATB//MdpGCAYV
ynWlh8uI/pvIFaj7HtwKO1KR3IYsqqdqzM3Y9KZP28lWLAhviQV6L6sl25Y+Ze4pD+BGdu5DuKz4
KI1dV/OBiKmporka9m45fs+GOlY1J9/Y9iy+ABGeZEduEOtu7AAOQj6GVMZDRquGQgdH4YXOCtPa
cFS1kk6YFR00bG7LL09YckGidojg+Gg/A5XSE5hZJ7+DiVCVatBqpS+i42112FKbhWuq4wsDCkTD
eTnH3fCUd9qIkPRLeE5xLxvnJwWztpBz2y5FmY3voNDyt77twX+2vJq0aEkMXIBHEvcLj0LFYj59
WOGBZ7CjNmtBjFLPAZMzsS9FelfhoSklMm3DdLqN1kFOfYl6cZDCkSSOdrMaimdui/supxWeHxbS
wTZ2nNjzDiUem6ROofNmbz925qVnvdVlyj6p/+qeMmfVVUDpWXMu3BHxzATVgwwrHoqi2QnwPgh2
78DI4YMNBCRQU0fTWE6CQ4dgZfRAGOWIZ+4GoOQyI2d90J9Gp81Imi4fSDMYXFz+t7B7OtjS5yKp
q9gNRwL+PffsNH2LS5SBxxwwqtidLXelAlfJ9IXA8nbXVQir84aI7rqn6IE77tCv+PLkYO0IhL/S
OJhgXX4AK3UYp2lYGOX87mX9vMur8rHyCSNak7yMe44RgZzt2PvyxUM8tzcspzwPzXPftc0NMipf
fy2uZVyarDg70zieLOe+pJGWpLNO9y8UM230kMlTm7jRlITdw9jV6DBHFo0ygOWmwmnDfquOK2mQ
fqlB/2qG1YBzbbCM+MoPR6MtznNpfIrMdA9IPb/yNa1gCqDWbfnkZ7l5tN1hq+10OXZDZ+6mhj9N
EYFW9iXIkN6kE8nsE2k9VIXIfeA37pfl2sVhWlPCDJv3tpgIq1wAdui6YWhqEgtuVGxa0eN8XtPX
pFJ3RZ148czAK1J1Ng2S6sM5p61Fh/bRW+8NH21b2pRlFFpNenDl+jLbMBu4C8R2GPUxmwbrkDZh
HhXY6QD/0p9y6phMOeImNlOwcxptak0wftXsrqDBQlD1ZRXvA4B6XJQeR4gY/IuV6E0f6OY8/pkT
1wYayKeq4VkKFa0UhWVb9OMio2md9Mfh58675uyZxsHiBtsXY0vmfUabYyr5e5xmTXeisZ9VSAJD
MaGBtnmL2sGRcecnJQXHn0VYnFMXN3KGC3nGXjmk5ZPQdFP0Mz0Rvj8cbb4V1/6AbkG1ZmjQLOXl
L5aHKKbCS8R8uV2rnyGbKYvQ6KIuqRmqw6qb21K2B9ISf5yq+ZtNLGCajbeiKWSYm37rglJv/OYY
cA5HSzvhtJfNY1PmbOrpFT1PvnXH4zQWyRSlPWlVHgzSMXwgrheWJmvGG8u6xtynJlQUKV07s2ZJ
MMoaWLhPqn0xM3qDQPTMwDViJPg+kMOMystsqI/zNYUWjwAXLaGYUY21LlJNGG4dLH1bRbfBMUfE
eJBqqrdF+OWsU/IgrSIelBketeEzrkp515jUjFmZtsGSgabCoDHisaIbvneFc9KGIO2tyRgfm1th
mMxkKcFZyElIlCis9B5f1sbv7eDsGclOjZlxRqpy4yZiNxrLW9nyA5DzJyM3x9tVd367kwFq5nYw
SOydtcdZtyX3bb6f0TmqUBqnGXXARvpUJ1R5gQja8A7mapnPljW+suH36eA+DHzbk0rwBWyA45N2
KrCWU6OpykQfQj04O7O6Fr2b9E7mLiMi55fY8lfZG1i4a8MCORNa1sThFE4eJYSX7mkrdna5QsqC
J+OsmJaDibafcmRsd4QTN2JoXpYJMK4jDwDPK2dNVj7Bx+c42LOJkZ6yIVM+tW768d9pUVq0RfgJ
TVXGkB1MH79rWn30vd89pZV7MUR4LDs132cSHdwcNAReFLLdjktHkIDtxpMvLbjLFHIcKggoixyH
FCkEFROxKaqvzMl7the8irzkr1AF5Snrh4NLIvPd0MmdUdMCvAmxa+5Xj2/kfzqNcnDT7cpXp27L
Ep2Sr2NzyR9G82t0YrW45GhNKYSrPx8stw73spFvOl9fZdg0R0a3L0dMkpFfHNWSoMHGMbwFj76p
x1oe/S4XGyE6fcUe41Jk/v2yVC98ot5N6g5s3BZ3tFl8qJxIkjppMeJaIo8sPNQ7WuR11C+Gua3z
Mj8n/wuhkaVQj9K5Q5CmufG1u+FiKo+G96m4Au/sNGXJdlt6g9Ksvup3N+w4y0+5VH/FwsZjt+ad
nlVw4waCx6ooIXbChJZA9gHZUbpH7P3ZrJ2vwEnptB4oWagZfPoencKUjiKqex8ynTnKA+Lf3hXW
1B4cb33vZ+58SvGMuRe3uMOyfa39B73w5RCyNrbcovtk4cWZLVEmeedcCkU0QphTRAMqt+8Gxq6k
B/6zE1sx7jDJDJ72OaKmLT4CxtCZhgZBtcquLNI4swdUhgtZPQPXUtqskd6bXq1j0VEi2fn1naFy
vr21uh2SMWHx9iLbKH7rFp1WMGVvSdY9+nJ8WrRJN5oxfZR9dl/U45UTNFDpdYDHyZC/tap40457
XmrCgWYri7NxxsLtLVtvKWQs01bQVwI/Oy3URBXP+JLaCOft36y8a5HHtRknf0md9rN1e4aq7M0E
BeQCxbdepRCuHi+3T+cn0ThMNunV25I6X6Ny3p3Wv5lb+5uWj/Oq0KfnwyRZyqA7ctJpAF2O5uy5
MSe5valL+0n5qxvLqv/HPX0tayE6pmzNfe0Sz+GVjIamf05C/7Gq3D8KYQLi2DdZ4coL4ufbYYSY
pQWUYbwTO0N1d43PZAiWLcrswL0bRtLtj0U9OEQV4rYwrONUiUc6zZ/qiRvVrP0fDe1dj8gsLb8K
t2WBjEAjslgpy7E9tieFuHyT2hCVjiUPbTeQAtI2vOX1cyqcnZ79v9aTb2bH7x3tWfLb1HAqg5kn
lO+3yWc1ef3eTtI5WvvqTlYeAStu+R2o/hJamA1kfzYtPZwIve15i66sV3mDK+wxGwSPOmECe697
t4fSu9E1W6iWIpoLhNFeWA6xqUIzQha1nxltbLi4DbrgdoctnkCXcrwzkORswr5ztl6WIi5b9tQs
bW1FG73U+V1vhY8yazwkNWJT2XyWFVVMqLLpP6uJHcx0GwkHZYpS+Z2D/yn6zz1vGqsCFrJ1BNEB
ZwHdD/R1N7svUru00zgoElzbPGcGfFGJEa+1eUhd5hsHHfi6ZIewXi5CREFLIW5ZowIRdDwxek85
1l+7Q80jCSMQtM2rEau/0QBcpUDcAjqfCBaGEXOq5sgXsKM30zWFoJrI3u44xe0e/kcBSZWpD+Kk
inaXDOXb0DGnhhYYE/8eC3AUkh25GwaeVDNBDZUu/fvE5NV7vkEbGxaLdKS5RtSJSRQlr3INvHgw
IX4FjzpTjIiGhJ8apsHd5DaODHpN7GewJB8oC/4ndyaT0zi8ZCzshlTs0GA7zrwO2zkFhpZrp0FD
S1Cm0QC2mfRRWPVjRyrZhvzbkSfAMCM/ow0Tw5F/O0562ZW1QI7y6tqEPtP72BTeX9YZjy1WDSSd
C/hxq+O6K39D2/Y29uOsax9Ko3w3MOVu2C+QGqT6NvWYtVKd2vFyKVi7YqNrPmqqnqRrP1HsVtb5
vqABps9WKzZDTLnqLGDVVWn+ZhYGCzTY1EC1DT7vanzMVu/XJyV0TuvDKCh384L+H+mz26k7KjZx
UCqO1Nnl5FgRFTl0RG2ll5MG4W0dBd81VqhdpheMWU+ubG9rzGeb1ERmppfspvOIdR+X+rTWjbVz
i+4+Gxq0PNUESnxFatb13mctp+kyIjP7c6GzCQmtyvVtN6jbHANW5FWsSAlrmFgL3KHyICvK9Wjy
qUY+qmBp/Ght5E3grsNxBozMW8Fq7ULl+DWHWfDeDCizGrfYOyVrlwXkMSh0RdAYzV0uvZ5iMdly
0k+nfClv8tWeN4uyv4p+TI9DjuPBRpCvMMh7kGAir00ON6sgJXyBDOwPRunwyNR81ct6/OnVS1DB
b5Fkkh38zKTE06XltxzMmk5SuRxlgTsciVxoTAbWifWWJNUkypj0lpGdmesHGbwiNNEzb9FHFgeD
kAweYpfVeMieLKa8XV8RClC2OLGcrI4LiyEd/6APxEqnmGRW7XgNXc7pCYO6ZRb7LHtakDhwuKin
7r1qx6//5gcFXUsV5F1rotoOS0w+5LaR5gUZvLe1Zx1cxeZTCH89WhoOLvOX6YeCJKic4gE9GqOE
3f56hrDf/Z6UDGpWxmfMfWtU+stKaxy2zp7xpLtmgfd+i6mqaT/q1ldXJbiKu0LfutK9d7P1pu5Z
WxJUUlu0KagWXMZ+azIQATv/Ak9/or7/Zq2nU4siN2eRZIosbMM+6VOc4xed5N9lk66xR05BbrY7
P4W3UQO6anjhA2fJI+3Lh8Drn+nOY1gVvK2jFwWr3qU9H68PCz1N6k4Xzmfd5gc9r+dwaA9WMJ/S
xHc3Ruje+05zUOjCrxt8H4eDyfSpgMayr8wK/kmbC4a2zaPZC4QLvnK3SHv3SWrq89JNPV8+RI2K
RmanBVpJPLaFhYyHQb9ZpN8ost6Soj/RaRIjxoEozj/HInyY2vq1nelqNN974T13V/Y/dfpHm+5g
bj8OMNOquBXQi+PhT4hoWi4e1PJAPxdoPrqNynuY+u6mG1zuihQqWSXfTlrQw5ZFY8XJSXXiVi2c
ItxrkTN1L7nJrri25q1hFd5hhgBFqo8eB+r3ZNAxzT85vFROfd8ay3s/DrEn45z3cRMY6qdxTNY8
78sALJyWMHbHILvG00CsKusmqZJhAzFl4ru+Rv/NR4h6qZOvudKHbCTaTj2J1kSErz9lL16yNHxV
i3FTr7C2i31Z8744BGF6qHqsASwubPT9baud4cK7tc0DuujK0rwoU+xru0cnOFt/bTlR0jLZwbp1
KkFf2xTiqgAF1ETaHEZtQTb5WVKdvLr8//9k1K//7/+B/RqyOEg+Iy47j2eUJRurIVs0EYjPqtNC
E+NaiuqZTphsU3jNr71id+iCUEcEQr5ZcrQjp078SNrXyXT6QZLdfoyzRC+RGSxn8hAi3XhkM94w
vbOni2q8qwEE4ceM4ETVNZpitCsugvEx6KqTMRKpMjLYbzvpVWc7bCNfaUKoU3LdUjEQMWY23zZZ
HaHmXAuXwdj2wN1Buz6ECbdv17XMTQ5KRZ9NJhBuxXXWj7TM4QLKJAXN9eRasGnlQ+WkEPA2Ohgh
EY0Ih5Xpv1/jD9quxbGl9HjJ111NitUG58YC+jnzcWml96h89SYs6rukpHTUR0TB7Gk0fFCg5plf
IMCkotEeK/53RoppYQSnj+lWG80KQ++ecwvRhNDVHsq4G+z7Of1b5h6wU1tiVy+Fuin3jWNvVj3S
BzAX//wK5ajLC1iD8ZIQnrrtgzWLaN98Q89cbAeZzVGas8BgTdqxFhdR4lW4RxGUb3MWH5OIKrtu
mCHQj5AxND+3YuZLl2V7QiH2ZtNP26kPiQgsxb2tfi1UpphIKNnrMSt552xY87gMlxj9V3ui0L7v
nyXatouuBoQ1cjRjCyH0qkOQkm5Fitx9y468WuXLc91TA+n0H0XKtKIQo2GHNCNlYIahkBv5dn+0
G4eRx8VVbVnzr+3SZ9uFZCraCoduUrTPcNYvw9QYOzQpGPHm5BHAgjVraP7JovvL5+XbH0m+0kOx
N3k6t1XYEVEYDBhS0VSPPebyXkv9gBEQIs9yfsfcA4p1z0XD0+e4Kk5rUq7r9d3rk3UXhNm7LPAN
zLMbFS78XLZSQLxaLV6Z7I9dfLxmtyQ7uu4snsDw5DoT5C1m0wkpLKat8r3NJr6UgRoPRm0GN43i
VkPAcJom674dw/DQy2mJsI3k2xDOhi7fZopHR/zwDQyi/zVXAJ3vHZgJkK2TtS5IPEOJ0DGBmqL8
lAtlJLzBd691gUSKRGQmbeAJsWtjN0IAkZ4W2J69xGmmgWnGme7PaSiH3TqK7WKV4mSKoxvM407C
S+xpnwS40TNV8WYFPpHeVI3nRUbn3mausA4yC34Xq143nEJZVAGAO/zwuRD/GAUm3viIQFr3zg1v
sqZPbkdlgVHXZ6tknHZlwzeP0erc2zAWNnFQTEHlA/iMy/ImSuu45M6zgqBT01g/5RgeH2bNb5qY
VZnKvTjv8z9L1cWRVkrae2WynFrJ+6pfUQRSjpWj7a/c8q8EHXUXc41Noq/cTdnwxXVoPFXd8i/x
1bfVB962FkSF1iJAn4Xqt3ZRjQc9qsgyHJiK25lPAHOhGt2vHsFIlhH9iKY5QNeJAW81lxsvGwj9
RKVLqWr2Zaf1Z6mSR0vgWguN2mAx6/KnLuR0nLX1JXwG+qV1EMs5C82TvvxFs23tqlU+CJOQq4Gx
d+j7w7iGGrZRa4h8iCzSl2XsGF3sYupBnzJe2D8inySlek4PkN83rbbrbSU4vNdrC5tuvxeXl2UU
bizQke2uUnvbe1RT99MkUwmczDCbgbh10B8zEZjModu8wNXfQC5PbvBajJXedR1NpZ03XAYb1XWd
AThqBs9s5obNVRvZtHDszfkLKhxUumGwXARgUO79o7goEbTqLJMr9lAgGg4BG3oxDKjcVnJlUnnV
rz+jnKUZ0NfDNjTmR+nGuCHZdNZIEQkW5Yvs9r7FJ+KWTQ70jm1m6j3uGcfaZnpY9yjpcRShj1U0
k+4XKafTsoplL0f4f+AQHH9TaUezbwJKoYVdr/tQ5lprPLdvKCFQ79lxj4HCXGuCStU/32yRYThn
7U35bhBriJ+5uynWmocGA8k0+wbH3HRTAm1HzVpidA14BWH6As+3oV2WYFA+kDltj019Bcwq/zfo
+Z5dtZaaCx1EtdCoTtvbsbGKTdbmwORp95UM8oSJrtw5Jf8O4C/zJhENO7MP9zNDk0pJBjZXI9uV
2rhbBsQDaZPu2qpEtOP297xOHIvuuSqYAU3S6RjHB7Ci2QGFgADdFXP6Y4Yha1cwRp6Z/XlCHV3e
Vp/RGWPNSrl9P0HKOOGXBl8DI8ecAF7VTrgQ0gEmzvSK3yHwVFRXYb0tpxUJYXu/FC5sdZWWO8qi
7/pk+aca1zjSciS4yxGi5K5JC0w+9ttRBptr55kPR7pNk+XFKMv2JpjaLAbuLc/d5HP3ptNpcuf7
vMFg4qTdZVh/ZNqMG7NxU+78nvnGLS5TsaAiqFY2jkSYWOtZAUW9da4MfJL6xBbUE9980NJjWHHu
LazlQL3r3m35eyuZ9Qw/3Z87+mc9j+KEEnm3dKn5ZNB67M+0TQQmHRXSDefHzssK2o3M/6HuPLJk
N5I1vSLUgRZTBEKmzrx51QTnSmgdAbWbt5beWH+e5GNFINGBImvUh6IGLNLCHe7m7ma/cJ5ODUzd
YNSCQz4UzaZBEvANqBb5fvdSFXl7AACRkTWiMg/uOjLoaNB5Hmr44z7CdHrUtBvgxV9iOPg40oOb
HtKfLbDyVUKFFohHCIfydHxSDXAkNeieY03BQ5WB9iutet8G9tMoGRArdCDAfv4zal9o1SBciLTO
kcKdG46gvE69o7g2l8lmSL9rTb9PaYNIt43ef1GtF3Bon6jqtV6YKZ8kXVTNzQYkGDZelqAtCIzk
G25bH1rwlv2NYiMWR2WxFi4XPn701BNHuAuDqid7qRDsoapxa47cBoKUGWtPXS7gwmlz254ouvB+
WTWBJLtFYwCVYd/Hye9GqnZGTds59EFS4EXz40Rz06qyL5kSHEZurH7307Hkh+6gmNldYtbQSav2
qXeK2yriooOj0fco7p+hfN3Alvxo2tKnBDoO0kqBbMICaG+SDLn8QPlQS/Uvr6wgFnXV+LPgtFw1
N0gs1hspq6j+9c33nqeSnvwObBwX6SAF3yWF4pjRAXEBKddIH07OlyisvlvK8ccQ1D/kXj7oSrjS
tZ61oWCTiOxz1goh71bdGio0rTetjAxoHN6DPMwiPqRZSK/Ymbu5jRitqm/bVL5pwyEGQ5P80FW8
6U+nX+hcrJMYPgXK2EqQHoJu/KDqx8+IoNLSoX9U6OXGVvVsJQt0PfcInnQDriyG8WgbPyOKQVZW
vspqeXShJeAOajEx8nfkRMgNZf25j4xnndLDcbRHL+Qs9EIFDlBDOfDeoajOcycys22oxR2Ot1W8
tVj21In6cWX07fOYolEnZl9qOVgCvjSsFFzti9jY5j70X6R9UMI4empNuRjGW7TJMf6VuLPsuEsE
NffzAFQixufDRzQj7qs4qneaCbjPBPXP2xdkeZfGD6N8wnC97p4TRGPv+yY/tCr4h8iS9m2t/szq
NtwYXUkvTSu4qHe96lYGTSwDrFIWjJ7Ws1pt23zm4IGflNsv1ZBnqBFTrAqPzYOqnXBtr0vQymOz
fSNvSLEQzSyMlya3zT0ELmp/dY5ZeTtanoSIOa3b44seaKtdrNuIeyvHkgr2s+JTxHwD4PSS80up
pHZLY9qHlgX0Aq7cuu/ygPOKIotodcQtQ7RpQBZKg9B44sA8z6G3R7Icbl+VKLR3OFw5rExklOPB
Sj0VmN/GsQN9LTnRd5V63aqJ/ZhkgmJ6P1JC0Qvw371P48NWI6Tkw3aXFyNlSNlZS20srR1qV14J
2BTV9Wj/lmq60h53Jt/SPRk89COeTTfcF1VudpG6ORgqTYm4bqyNdZJgrkhdw1qwN5Vk4XbPe2io
fiQtAuBx9s2XkBw5Btwk5H7ERY+y+spWOLJPetTtFVzUta5GDLtGn9qqEuoyScABGTrxusp1dX3s
tA8pTTvXPkUFz1EkT0upp2cFzU21TtrWkvK1A8eQ7Ny8+ho1vIhu6Frp9ZsxADpznbKtC7GWS6K0
kBAD3mJapixEoC6psp2kQeSR1WrdmXFLeV49aF3xknI8u50VfPVbhF0M69ZX7JcsyzEbNqNffaZD
S61hMVIhfI3T5J6yyUb85Utkk3T8VEq1eVd3ADaDlldb5D9TcsK6lro5gPd128iiThl9P9UlNJ8i
kWCf8Iw7moG5pv5hit6Qrkct+/8RDIXhIp30qnRxcWjocLtJlIfbE8mb/5KxQoMhWRAHeRPnmk6L
Du+Niq0G1UqZTIsOStvvNIFla21kuQsM2G2n5P1TbBtgD1kp/x6NLvAM0ADOmN1T9Ob+mx2zTWul
n0qzYGUUlPoLZHrNRGiEhOUq6/ZhGj3Vlvq1kwq0igHdUcNE4wvoBYJ+yGuB69Zyq6Acb/5OSv2H
bsggeuKU99lPW+ge5NAspaLJb7CdpvBYL5C7hYDNdNwoqIJEcHSGrUwY/JqcV8EIfWF90s17ZSzo
+drBt1NqQ64CweRWDb/h+hKEkf8+KGpCSFgLvr5pmxPVAssYJdUWLZTg9JzV5a9WhjQ5VK9kdSzd
4R6gtOBKTftc+2pOYVi9wdKSSlCeqZs+g2RAUUBChNjVVZvUmEWeZER0PrNDKx8BKsleUau/pMps
PCuP71Bwgtmg1z4vyPaW2yJmS6n2EKXBOvWtdnO0tP65CMftcSQFyxUYwiD5HiTl1nDoEXM7bjbW
8BnO1Bc1o5s4cLNzZUvNWQm8qOXjMaOgW1dI/8J192sFAlGv9J5x9D/6aXnb2052G1SviJpZbmVr
L+gJQqZyNqhZja7Rhida+OUzvSbHTZLbJNeeKtu6OaFTtqo/gY9p1r4DpmnoKXpwBQlZED9jeriw
UaBdw7biRnoMvLCXvlINiNWSBmVBbcT0H6pMu3FiJEMop7RryF8PVifdC6gVUq3JvlB7AziJad3e
+6PlYHdxR0vhBK+mCTZNEe+ySOEFU+RfJANWdn6S7RtJ/9SnDe9ripeO3ZurMGXi9QFNl+H4DQBp
81rXf9M0yLAMROuoXjgKbVLYiZMl4wwFIpBdVXBMAKPvc/0uKJJPdtcUdPjCo2urkMEiq/VUfXii
lpPsuS2raOBUrwM2FCZC+Se/38U1aJ0MIwoucccvVqL9aKNsPXa9vjfpIK9CaUxXw9iv5TIsFnS0
xE+82GqI5qiqoyIkpdJfsidDaPknZUSVe22IZ4oMkrHSq5uu5HoEQfvFkCrUO8Ji/7bb/pZi/4ci
48+p1v68VP/V/9f2VyFcff5/kO1XRSr7S7NX2B5d2hKdfv6f/7n0MRL/wh+q/Zr9L1vna6FljKiE
pQu17D9E+1XlX2gyoYSh4q5rIl5OPgUoK7yHVPVfXFY0dPdUBQVtU3zf5g9bIudfyB2Cq0AhhZOF
f0n9O5r9yqWAogWrjMgkaxuXeFlG7/fyCA9G0OlJTkOZ0uYaMxkvOjj3WLmslBW31BdKrOslryBV
yHL9e/G+jznRgINwPvp6Q8yj1601zoVtcFetuMs8Ao3cYhNN7fSIi946+oANxs7hHIndsw/0+Eew
c83Vibzw+98g5uVMjG1Qh1yNTH5D8pEyBV5Cm2yr3R3XyjraB9sRw5Vig/PAQup5O/rfD92RDRRG
hEvC5IisC9sE7EjYcJ/uew8E1AOiT+74O1jhaLdsNz7/ef+Kp000tnwJnENS4oWQ3/qH462OHdDw
+Gi6ykq5yzbd7unn9XkVv//K+IQJ1/m0WkEWOniOo7+4Pe4bHBi1LW59u2Z3PcxEsP3Pz6dw83Rg
SBuo517GSY9dmOlwtPCZo7qDLuXhSFESe0WDMj+Fnb9p8PZnQF1cbkwVbfupHPkQ55aUArzHS6n5
hsfjCkzCrsXaMaP+sP3T4e3/KQk80Qr833AYcjhkDpTHJ+MzlNw5ksxN93TQHgAfelggfU0Owdpa
a09gq9UXZ5uvh+/2ffL9+tRe3un/jMyt1Ta42yPFNNkYvtIkLWRIsAipfWenw03cd1+vh5hZlCLX
6AyP1EeL+vLjgffkhlxBSA0VbudqAMOjNMOVJpULy2Qp0OSUhMCZpiefsZzM9L7pi2fq9R/Mplow
+Z6ZMsYjdPs1x9TYbJfjyZLRHOuGML7zgnGAFwCNvz5jk1vu21e5CDHRPg00qdGPUS3We3Zfkqvg
qK+sg768s2aSM/BKw7JQBNTgW00OBAgvpdF1RBI+dad74b8JbxofRRobC3rcYvonyUJn8yJMqloK
6nmTZDiWDSpcSmoiwBo+OHSsI3sb2o+5/6LYQDPKheQrltWVcNNcCNWO8gGwLPqQiVeEn6P0uElE
N5lGoFkdFyyW5xYF90vZhhJpqMhdXS6KOKmCPG9JGANOZon5TP1h6e2zFGKyvNEEOOlZxoDifbQb
cKLdCLgJGK/1sJE9GK1HF3ZvuyT8PLerzkc2+WwDsOIUaW0OEXqPKeKeQi3qKNULR/TMUcLq+N8J
VOTJ0dXUvZplDaNDv2LfDLLXRcWqHn6YkP79qj/EwRNuWAv7bHZKLdOSNdlGoXy6lXHgkAupAkXU
rewneMRb4S/nrE7e+BECjLvsVD03SrSrHa7xFqLG9iR3wBVM1ShmuwWFT58h/J4ftd95TS061u94
G3o0sDZGs5SC57aeJko24KsoUhiTXd4ZQ4e+k0jBeABRkd446i3yIpsGx8SkkBHDXxBWU+byynlE
MfNnF64m7o8J4P8/Ln39h2aLEcCGe95ThDHZ9a849xHPQ03m1DmiXYNSEHMaj1RAClFKIvrC+pzN
yZqM/J6ObD8Ih8ldJyyawQ5K2l76trkHkLUF/7qSDvV26bYzt+HOA6mXUyfVKk12xUb/sIGi334Z
8NSC1LY0HvHNp/nxPMxkTfiKkmmdzTFWrMcNbdFdexPdAQL/rG/kHaDXhQQ5ERz+40zTKG1Ysizq
RVMPmgz+gwUDG5+up34DYtD+Wm+Uh+je2iRPxSvwc3Ov41pq01fBNtw1DnDHVpK3tFrmZ/evn+FM
8oyZw+1uKz6jECbzT4i+oY+hrK8vyYnu4Z+DVWSLq6MpXHcmx8HIpR/9F9akcorjtQmarXKdKteA
O5v1auwzRKCqAZxtZOlbI7aA9NVIdWX2qG9Ptep/1FI1uEuPkHoRc20+RD0tJHh/w6/rP3QuH+m8
OnlzarwJp7WRPgzA2ogLvIzBarO198keSMHa2l8PMzsf53HE7zhLB0NK5tePomfMNYPiMTW3DFW/
jXHT7oQbZdKuGCSQ1dg93i1tqIl88x9fQ0c6DlV0/lLMydbN6wJGZMkoM/6gx/s5f8w9wHQoarnr
H7Z72gOcHLxsE3+V9osGvWK/TjfaefTJfjaKLoHSx9ib9cCbO1qDJzySO8iGK3ADSzL+c+nwPNxk
X4elYWWGCKe25u4UPCpZvVDxnttCOkcYjQDDkHmOXX7MNklYSOKu4yOwN6TxtlPa5x7o/vVFMz8Q
VqZO1Y4SyGQPyWbQ0o4Sa3OoHswcFRgwbs3C4TFXGaAwTpufp4ks3imXg7HzTpVaMRhRnRhvwxWk
o33sobblAo9d60c3Piy/1Oem8DzqZE1YTohG1UBUe8wOtm/vAPUBHaiWRje39s7jTBZD3CNcG4/i
U92Zh+EOUeON/zB4iEasnP1Sap37YIaiUTk3UBviNXE5lVAzobuT4Nzehxyi29L3qlAWbvVzJRW8
fJAS5zLj4O0y+V7NAGUvKbnKYBe9HffVChAiCaT/GLuJB6nin8wgPS808nnsqcp0sQ9VflKNlEGZ
T8e9g0rFKllRSveynyBxHpdU0t+aJtNkcRZu+mrRkT7JipaDQ93ah4Y+OolxC9Jh628Ysmdvwmdx
LmYv0mN6Vy3d2ubeTJqmME5H4UY89QBLIj0BTM5gxWZo4MhgYwxhZ23vrdW4Grzj6rjNXpzHpRrh
3MpBm9cSRVOOialPUe4rHWpu3A2AXbxIWesd62hp4czegcUhh4cNDYHpRh/HwbDe3oPq9rRWNscP
5c9kHdADd0V97Lgqt5lXPbKKNuH2eiKbvwyfhZ7sdimCTBk5PDPivSiTtTcYIYo1VHjDbggXsvPs
OElppmHLqB1Nyy1SaUlKPjCXKRCPISt/wnT+3IK/1xHAditJBRKdlwsi2vPr9iyq+FVnB7xW5rLc
5WxLTLh/l/Au7voHlGC2QEgPR7R7VuhkBVvrUN5T+twsFtBEanm3bc7CT1JPRyNRSsWtrvbs7ek+
uaGVjGDLQ7gBGf3Uf3R64AKuvdK3H4edvZAj5pK5jskH+tHUsrRpikgy6ERSzIyHFnrVUMuS02er
+3J9Ec1tkbMg08TQjkqC2hqJIUmiFztoIfugLO3+gyAqS4c9KOOZNjkuoAwbgNyYRlqF6JppnqE2
3vUQyuxsncUQAz1bKbRBLLrx4h2wzfcY8Prb0zb0jjvtzvlqP/RrTFcPS6Wn2VNe5+tQfDJUQZO5
DGrVaqu1gkhHP3QrTNfzZpUiebEztgHpNHhQd/lq/GI3CxM6P1oT6xnwOKYo8F4GLrTUkjSVGZUP
SAVtrO/B2gEWuREbwtkaq74AJbRa2g+zi8Wk5SBjXqiR7i6j0gBCyEASlxrDhvOCT7DlL4xs7qig
pPtXiEmJEtHRY454Jq5BJf72qEG3w1e85mCRUbrRs/3Cqlka0fQDhgO034RwUuXVt+IbJl+TV2fF
xG6UA0z+erEqP5dIz98sk82gSfYoZzohBaHw1HHkq6qrVTcOGPtMf26XPtr8Wjl7jE12RgreeEQQ
UCQxf9s8KztksJ9jEGs8FgYPhYjvPuTjheS1GHWyVlq9hQzVsh/F02y8hb0BjifeAM5dj2vfdnNK
HI63+CoS97Rpxj6f3cn6CcyU9aO9XTVaD8tghHY/GVy4R9xnVkuDnM05ZzM7WT1xZ56CQVzyAwMA
adA5Qvro5D9bKtL1CxMqfvh0YGe34KnnII5zduqIw15tSsroHaiwIg0HNNfSLNi0jjx8vL43lgJO
bsSSoxvKoDOT41Ddp0cUOxAAQnLN/Kqn4MmuB5vbh+ejUy8zS1FVpR+rnPO+Fh+GvN+F4cJWFxnx
2vxNth26iHloy3wrhGR22k7UDcPd8u5Wl0Yy2W0jskn9KJ5G7Y9yj8HVE07lK7xtgOveOvIq2Acf
VCQaV+HaX40PCHVAjENw30U2xrs+p7NvmvNJnWxB1NpOMPFYMtKu3Ce7ikaq/Ki+kNk4CxFg/flf
xpvsvTYIqjLtGbr1ED9GN9UKFahP/Qowiad//0e7zzAtYCsW5RcZNs/lmjGxcWiQtGb3WYVb5N/K
8MkH4LswqJl1A8wHLXyYQKAspg/DHuyMU/lwedI9WlnH29M344d5qB+VG9MzttKwlu4UIMmuStll
2GmPC+Fn8hm3Jsqa2G5h5i5PviG6v3laKGLbS8HJ5XL1XUqjZtWMBQysSPpaN81eLq2PuX/6fESO
GZXihb7k3DPDwPvLZI7BOtFou5xnLUzHdmCK3C7UV/ZYfLH07CbPodmWILqRPWnxtLHRj1Xadhf2
6cIyniuz8ebg6WjT3xPTfRkfbSl+WeAb7vgwHIwf8C/qfXBj3YjSsvFsPHVfjC0A4OxLeyfv/HWx
8HqdyYMGLsR4qBo872hpXoaHNozRzDGCw9iV/oEFbiPTC4w6ClBZMzur31z/5DP3g4t4kydPY8On
OPah5ZYRspqSHd7mif84liSJfnw1Vc7OAB7L9aAzq9y26DIaGOEIVNB0kJoUWIhxWyhrfEVZlF5R
uENI3FWTaNuAy0dV5uGoyNvrUUUunOTki6iTL1toWt0hCGlx2SM9HPcInixs39kIqkEXGn/X9xd0
BOfCkaqihYjVPk8/FyihXx/CzOog/1g4QVOhotI9SUJKCZljqCBzKTDQI95RGpLiVam4plEvbATx
Dd7N1lmoyT60in5o5QI5lDpEWQ/tiLSEvW1/L5XSG9IP18cl/mPvgqFLbKkyEA6W/eWqzxv8m45G
CZhVMGBxucXRxTUgH1wPMzt9iJji6+LQ457mFj/WAgNUs40KCb7DhQ4LyvCQUoRpJ5UL8zezsWwb
u05NsegUAUu5HNKxzk891kq2O56wh3AYklQfqhbOugYpjyvNsVqsX4i2z3QabR5oIhzwPHXyzbgE
16BYY7Zsoq8sCSZGUh2KXHOjXH4NlWKtQ/GREtML0a2+PrUzw3V0U+HFzfNQnCCXw0Wkqu27GB1B
ZTTXR17mLsT2LbKw4Htl9KmRj0Hcul3Y0nOYKlFb58xEIcYEsnAZ1rQhXPOfJX2dJK/L4hcnrJ/8
6pcMV1+1UPQo/DtNL7+NlbKp0x+6tVTrfL9yLY5qlEjEkgKXONmRXRimmCdXXPQaDaENIVxZlXuY
Lgv4oxl0lYUdpq0ZGgYPHFCT9VRmvpY1p7enRvERo8neG+7V1+4u20YreWOH6+ZD89jfaeto46+v
f9u5MYp1bCP5TP14+hAPkmMDXJhsY0cFlh33ifboSM3Sp3yfPC0d8ASXDrpboPEni3dIss7vxFv8
dBh/1HsBbizQfv6Uuu2628u7znKlhUU7c9ijhS4rtqwL9zwgRJfLJ2mCqI0FtJHChr3ifyNn1e5z
L9yArXdLhNY+0rEZNsODvDFAO1oIiizkiZlhGzSUFZoAAFDeVY3LCj2WTtwrZUpJJzRNw27h0Jhb
OoQA6kViUIF7TTZJ0hVKndVvS6db6zQs8XhCRBc5SRrmwZY71RA+05/X1vG6u8Ft6/rymR/hX+Gn
b8lRlnrc/bhUoju2cpqj26Jt+d+FmLwe6e7pKFkwQuw9EM/5glb9fzkI9XKlaDK6VGNFgaEthC/T
T7hyC2NQ5uZJoWxJqct8q8FehlBNyZJ8Yewg+hYqfwDod9udti2//YEiUBau+zP72kAT37E4pcD1
2pNZi9BI7aFO0xUanL1lFyvsBnZpFq2vf5z3p651EWYydTpMKB3dVd40DtSERv3tnzoPv6YbX4Zc
fT2WyIKXJyCxgIHS5TJFEXaSJcPGMlM7FY/QKLwxDITzEAjvtNuwQesJC5Lr0cTGuRZtcnkezPYU
xOKtknYFRDHkiDRnVeJSicA475PnqKzQ+j8tRJ2bT93SGaZsguydHrVSFoSxDKjCPekAn9I1fJF1
Ezwabbaw5ufSIz4VUADgA8IKsyaHW93UUTLWCAoNKOmsw0e/DOAge62+SnbBQUDMLHlfg7VQHiSI
oLX7B97s71/brIufITbOWbHdjJWitlvyf5NCYSpxk8GrCKKJi7HQwvqZm1tD5f5i8yrBU3yyJewi
RGKyVCiXliNGWyfF3KcUoJ7SQFUR3Wqq5+sraGa9om8BkBQrZuyYp99yQIsliU/McBZ/SqEiWTZS
i/nzKS1XWr50JZ0Z3Ftiwc4dGw+et5fzCK1U0jqor+5gyY/6UbkJi/QD/embLA1218f1/jpomRhM
gAMnn5n0nS9DocKIw1NgszNUzTsOIBOjxxEudpmcVpn1u5Ffr8ebGxqPZfpWpknlZHo7sqskqCwk
StzWMHYR3K+TfNrJFXgldOWvh5q5c4IzFo8UR+OW8q4H24xDXfs+ihP9j3GjrvOHGvSP/UNbZbAh
lq4H73O0IOFwPVYFb+ZdRYY+ehFWDuWIUhrQeLiVu09mpy6s+rkgnM+6bWCi/H72oO2hjYWJEHAy
eaXJCEaVX1RpobIx076CGHAWZZItse5yGlysDdd/tR6UjZm6IaVKROpwUXhhC2grxBW/p3fZp4UP
tjS8yWK0yy4LS53AyoPoulSHaD3etDdD50IA3hTYdK2KlyW0mEhKl2fDxWjfcutZ0rKy8VRhZW+4
+ekgnX71aNxfH9bCqKZQTqvJHHXkSgt90YN9jGL6s6YtTN1SDPVyG+uw9OI6JYadgrbBuS7XMXmx
Fs6Z90nwcqomeUkd1aPWioWBnaKLCh0+AQh97YLh0fY/XJ+0t1m59lkmZ8mAEWh6pAqEdhDyMyuB
ZdNf0wf7sfyEan1+k+/ETb94gf57M3yqcjfdLqXh97nxcrhi0s9WhgxiNSkbdpuZvBT+xyHaW8Mt
8L6V2m0SY6GeOoNYvYwmMudZNBTLHB9jciYWshxb+/gh28lrXI6cz919tC5WiGwf8E/ZFo/RT954
yrfoc7L5B52yy58h1sDZz0B8EdOHUsz7LRSylaimOqthg07njbG//o2XEo06STSZUpZ+fSIWpr+H
ev8V267ETe70R0w9tsWmfA3X6qelqG/FlWsra5JloEw4Tjsw0QiSM8LGjdY4M66wk3qM7iSK+YeT
hwXV73iNm62XfPPv1LvmU0pr5PrwZxOPqN5TIRQl1skVxlJtPU25PCK8jC4jsJVMX3puzVwM+ZoQ
oQCigoOGKnr5NcfA4LgSMxzfjp+Hdb8f7hAc7AGnUKNX1hbgMn2TbaTSPdFrQh9FWWFyu5A2Zh5M
l79isrSR6VcQoH/7zq2H1Vm3bV5DAXpcD97ppb3/Rxy+y5CTZRyE4PS57ojdpGw0L/YUhKe4Byvr
ems8Lp1c82vqbJ4nK1mx+zDXGzHP+/4WlfOH4pB+Od2NN9GrQTXPE6Av7BBe2+d47a9RWYy3GC6i
Wri8qWaz1tlPmSxvs2jVAH1Yjhuv9RDgW8Hnx+Yjc9XHck1rYhMenEcMWKwv0cM/uARZFDAMXiI6
y276Don9yK+TjK1laThG7t4sEGhkXt83M2fdRZDJyZAkuo+TpCp0ln8eMQp1frXmy/UQc5npIsZk
3+g5WupmwEDS21J1nc/4KzyFnnXvYD/AdegZ8YIb+ab4bi0cezMn7EXcyU5RB5TeSjGBNoYmGn/f
+fltZUKDWkqDS7M42SCFmeCiVDKLDXKeWfUNB1DcBRdoGDMp7mI4k22B5OMpxWYP2Ua1X+Eij2fc
30+iFxEmqx0/brutIyIcUS/SIlQqf11fCnMp9DyCPaFwkLoazBCZKP0pfkQL+PXoKdyxNpAXwVWV
wyr+Ft8fv3V7QJ0rJPeer8d//2BCY+vfW2pa+1Fr1NcrsRKjhpStrSXzSVO/VKeFS//scgC+BTGC
ByekmcuDQgubITFH2XBrHTGTJxnNm7zcXB/KQow3ztPZ1UJ3Tk2fM59ubcSukTw0xYdyfLoeY3bF
/Xscb13rsxh4SupBWTMO+sZ3aojkU6wtHWfiMj25QFgKFSKdMj9U1mlzT867oHf6AeWXHYjCeo9r
LCsBufzOwxJjs5RUZwAbPPZIppqh0698x/as5DTSsop4ot6I8Lfnx679iP/wStpmG4xTl5DZc1no
POBk2yaKXKoQhgyUwDAk0/x1YD7qaJs6CNEUmrWElZ6bTxVwPQhQHeWRKVYaUS5kpxLCdcknFdMF
9KG3NGapeX6QEPN1j6dXvg+mLT5Ih3IPMG8RziHuWtNPaqGajLw1DPx30glIAZxMDD4M7M0/lHvB
gfZ3dgmEo3gEeO9dX6MzhQlI9/+ONkXXHptjZvc10dBk34CWwBbPU1+srer5+DQvCzXMTfB5vMlN
U8JiGNlT4sn1RqCcQi9alb85yATG/j9AGC3FE//8bBNWeXUMraPY6PVebA+e8DhkPjcedk1oZC0C
suc2PeInFlgYQa2ZwhQkJ8NhLWPTa2rgykBgTs3ChWAmddFY04BdwxqGvCb++dmIFAcbTL+ilJRH
ncdj/qM1ImdqIsO/sDRm0j0lTaEbJNL+u853a51sKbcJxCmzAesqIaknbExat/H69ekhDlzjNT/8
B1nm3abHbk68RhglhIV3BCgp1WSMkijvGC8gMz14ulkGgpHXkbTC6FR8uQGrh97rv/0HmhTadANO
ok9SDrKpoXKkWQ6eiqaXi3Eg0GXwtmgkf0AR6WapHfw+qU4CTg68zDIaszUJKJKqdqu+PUiwOr3V
NzaqKatFMTExgosUcxHQmVLOMadIkKcT88uz0/k83mJYiShtvLG9xhu8Ea2v53abf7V+LX/c69/W
mWbYwpSGPOANCt7A3Drtr5HbJV5TXoHtj4qR1sIifrf/xVChuAHgEOio6Z3FR0izAeHwZyljnQu4
41ow3ATi77RwA5z9krRjeeJidELyntxkk/CElWgcQARDtxpsZYDtmKt+QNlUvHbKbbryvy0McG61
noecrFbYH9KA+aTATjfGBquWHYKcdDrc+D6HclJvF8syc1/wPOJkuSa+WWEXTERU9sNHEMxHxY1/
IIP7vV31a1remzI7CNmdYGOuF0Y79zlpefMldZUm2bQtnUdmSWMyMlm55jb8Un8RhMWIsJgWLj/d
36VaFg8tFpCVhHovGoXKcFtqMQXGUq9vuZTeh1HJ2R8sXEbfc4gmccShcpbSc8zRw15hkepPhbFx
0He+NVd4WWzDT85X9QUDIWU7qK6COqbbbv8BNXwSf3KklI7eqdEg4kfNXgm5QprHG71yFuqKs9vj
fD7FiXM2zvhkZmUbMp/5LVVFfV1sk1XqVreqADpz+i/xk95XeyYDm+xH2wr9phoZmPIwbpCZxK1y
nUFAyUJPWWms1MBblL6aS67ng5xsyNLs0rQTkymOTe22jjxt1+4gbyB/9XT7xUdG6Xf6i/7BUvfg
3XnNYCl1AKkyIIoCCric3TyC8GroINTFFWSFaCqiwKdhwLJXfVbkeCHxvLvoEA28GAgqhS7vO6aN
qvWYT9WAmFD6OvQx6Jfu+OX6bl8KMVkuSgxIq+wIccR8EzAV/u8S3izXg8zNGhUi8GdgaYBJifx6
tiYx0EKFBNlLuqnjQWnD386YfoRVgNJ8XvZLd6qZ3AnejScbtxqwmNNoSeYXVse347otStrFoS32
meFlv1p0jvr1sFdLDxunQVnRpl7cDjNjvYg+yTOhqYXUJ4guVMsUKgbxJqzQ/4SlKBBT2sr/FB6/
toaH4P7SyGfOKcSqbR2quWoj1jlZnTodSLwo6JLbd/VeCPCNO0E1x0rjJz7F66V3ozKTuyGBYZsk
cwGw3zH6fL8piow++hv11A7xzn0y90LITFmPrxhphV9jfIh8bwn49v5Fxefj2Sbur5yS7xh3amJb
yP6q4hMX3xC+2yD092TBeIOlfbP4SWen9SzaJNv0VoiJ3ki0I9Sp8HO8se51r9rn6/wuPaQrw7u+
W+aOKhMtRyR8BOiWVXy5XZrB1/EvAJjjf+0jN/053OUvxWt0pz5SwD/kGITDKM5ejtvwqUNhdImn
OTu7JByDVoKFzORUtkvR0JlOE+kPwFPbrgTkT+hoZD+rL8uX1ZkNQ3pDdddA20p/p59hxlg6ND6K
NHLzQ+oOYf6hk8INsPrd9WmdW6znccS15ywJnbooSk74+IHke0qkn4X2GGsL9c/3mUcotqGwKZi6
4AYnH67M1eF4AvAA+qfE0lA1H2hrMi5UvFGHxVd7CSAg/oOXjww2HTUMHBqRDqKUdzmmTK3VEbNV
x+207CHxMcDCqsMv+x2a1vu+kty6/V6DK74+k++/GFHBI5g6+hxAaydRSea4mWlETf3yzrDwndOd
50a19jh1f78e6v1H0zUIw6YOBkeIBkxKGUo0yE4sWY6rJF+b/HufNW6aLbXN3p+BBIHYIqj7gKSn
oJgjBjv96WRgv3M6YmqB+1awVPN6vzIIYVFBdCz0EIGVXn6oHslquTricFvgi1FHOJkb/q7si51a
48QW/KyzwquSXwCRMBzFNGTo8SNxXNV+bjp9W42/8jZZQBnOZG9+k61YKNk7YOGn4P4CSHaIdDjw
rbW9Hdbt3kIXUpCHtW2Gn95KdiNviUbznkakXgad5NK0cXQgQATFUueHuh6REM32GEkeouXj8B3s
fhJrsh27NFP0U08sfWtidY1YgH2bf2tRCVuigM4Oiy9LVU2xIC5PcU6DqZ+apCktF3Uc1KxHL0ma
PZbebnOKcWuJtzlAjaqyXR0Z8VFNF77le/gEQ3VQSedPAZx+exWcJTffR0XkCMry7UIMAo+W67b6
RSkpwzyUt9vKOAy3Fi7un9u7yMPj4Db59Pd3KmcS6osUzMDNiUP07BfUNpcu7XS0sGtZq9gGRg5i
uwsxlJnMI6QriSBgV9zEL4P4xyNHiAWtoN1UmGNs0g2mTdQdd9Ev4MtcrnjhJG4hu4svjpkccR7Z
mLSFiqxpjb4A65h9tLfjbe4p3zEiQh9GCM9JCHSv/z5jW1T//z1YY5IzkFbPAN4w2G41bqwNcikN
8jD4Bnlc0u+SjbR39kt1svlhwo/hukP46To++TlmEn5vuTI+ryoexJq1BHufSekM698hJhkgK6Fi
GQEhMHVaFSGeFAM24EsAzqUok5XC6w31/FQYjmrxVq51TuMvpPf19UU/89oW3+ivwUzRZDF2LeCG
GEyzNj6Pn61NJfR0nswf4U4QQRdbCQvDmp4jdR+1conwv6u9xMHa3EY70Uyo4nXwwd/hubZR3eUb
2tyioMcPFhagI9tuMpeZEYVDZY3sOkxZEu6lp+TL9Xl833VlsfEwBAALm0aQLC83tqLlup4khEB4
6Ql1omcczkAz2N9Od9kvLV4pW1w95c/qJvPKO9yw/kkCv/gBIvOcpa8hlWOzxRSezdZ6zT3GASgy
485JP2hxY4uNO7m1XcSa3J/sLjZ6rSbWQCxr07wieeqG99q63FZLGXP2251N7GS3+bE+ykcxsUKA
QWhNn375nngSmp+JRwNb+3D9U85dKy5GN1kt2qBix6gxuhSTSVdf5R6mfDfNZyECT3p+au/+0csX
tJMOr4C/VG5wkynFAltKuXiLg0HZOJvNuEtWWKVkexUVJMhu18c4twsFW5GDVlA+p2xwXHFC/+hI
sNtMHvg4xhbqfe0s6quJHz1dJwQxqP/ohniKXa7JTAskOx2hKlaDO26SnfoKADP8jH0qNxmyTPAB
O2m/3sq5Wy6WoGcWjoAcC0A1FBT+fhlcR0Mjc/oTdZK4uh2G496ovl2fxbnTnBCwn0y8M8TOvwxx
CivA6kNnv61N/Fbz/8vede3Gjlzbf/E7BySLEbj2A3O3uqVWls4LocicisX49XeVzthWsxvizH2+
gA3DODNnd5HFqh1WeM/B8MJcndgNxfirdKOr+ZDvjJUy7RR7yRldmgQQPNevQa12HFgIRQka2JPx
VdDDLVDfdLbhyy68VLP4q2XSu6IzoWPzq3DajWxlt/X1/6UlDLoI368QkOJzxsUF3/S6UE0pmNxi
eKmIlcekJ9NY20Vn9ir4e4ARgAqF2mZ5o9OuJxoMr7DWicE1vrCEQgoGZU2i67RHgrV8C7M4Z9IE
ti/gM+Fd1nZGvXIju/wqTEO3A5oXWhO1v9oFOrdF8dWDsW6gtXhCqy2GBEZWHWK2br9rHr76QC7a
FZdkK0PRJnFWO0FnKgrwmDi8knNLdX1xzLCqrpKpxMNUcPN2e20zeTKuXJzbK/icc4nFUaTF8wwr
0P71ApGiS+6l0WzDzb8bebBPW8UMnEmsMew1eYUqgguwPD8lBqXqqoN/Yt4heXeUCXBLiKiq2TV6
3JAnaWZwUdyV7//MnkE49C3ADtFRNy2OmILqgqCPKWzXGt1D0gkNQlP0pardJMNHLWeBBu9f2OXW
ya0eQTo7am1FXiv+z3S7FAOzJzS64F0CfY/FYTCRKhJphOXGG23L5yVsW8IvhFOm1p8zv/wWRzp6
NdizIN+gw7a8OSK4SMsajAFxOXKxPq4/A79lf21MceajN2DtosmmiLv/hIrWx1ACnzFsQ/ZbBkL3
1EbjRQG10Z9f4Jnvj5PKcXyLcJA50SEGpgCK1dJgwt5h3uS6bHdSvbZHzm1MGFegpoUjAkFP9Pio
huYuaYZxRIfLHj7rXQ/EVWQ115VfB21lxfmWQpkzgnjO41qadu4Z4hXhnjcxgTlp5glTm8IkejIB
kkbdDGetOpacwlyTyj4NA34Unp2K2Tnvci3SpYGmOkT3YBTLksE1BMEZi8EWcsX5+V2d5hIIw6nw
6D6hVb8cDQxFDcU2uMjALnRbV3u1bGxpkl7GZvIzrbj7OdiZbwrRuNwGdHxxsS3Z93hiqdo1aNuZ
8iGHCFavfUgsvG718F7qEwgAtoCH5i5pTRv8+Xs4t3s//wJ+PB5/Z1ztE/NkCAKZMtZ1vG3SmWlC
3OOjZizezSq8JGtzsCOiHURpumZDuiFdv3Jmn3uTGEfAQQ6de+yYxeVAhlgFCCrEuVm/mA1G921p
ibCq/3ll514k7nLNUCUTQjzL4wpWgHEsztgvo6ldt1WxAdjLr8VwP/SNk2arh7R85knyOQD/yPEi
l32daA61VmB4lXyaxmdKsRPdSz6HIraPa2Km516bCbEq/rV/Ue+PX1tRhUU+AZ0Ha0/dNYrwPiKH
QjGspLtso5cI1pQ/P8zTEwzjjW/x+OK/VX1tq2kd+Fp4ZWZ1UeYQM+rDlQ/vTJZ7HGNxv+DJNl2H
4SiSzSkL+s7mWuiCK9/BlNy4SkKrvaMcBXi/iss5zVaOI/PVf1udxJo8ZjE2ZJKkr6UArg1Rd2pD
LXmEbW7xLGQwy+xqq8hWzFhOD+3jwPxL+R6YdHQGrA2BB4wg8OFVE8x7ZasPVfvnF3j2a1DxrckQ
bMZltPjmhqoUhH7C7qx0fGkTix1tEtxpKm1hTryh+/w53NlP/Fu4RVaWoHkVohWCcQSL3QQTMgPe
ugVbiXIm+ePP77+rWpxeUSM0opJ/fXMzg3Y+pD0v4b4egoRnmVv5L6jEnfkQcMUBUsHZ1RgILEqR
fJBJ1IiIYPSwCjejvT6ytXKP/x2LMxlnI/56XHccd7vYFdAKj+d4Qgye+9Ar7s7GreHCi3SVa/U1
afspFt+h33YgJBGhWMQQq/eyG+JwEMx8mdzDZKbYVb9MwEYPucU7EjnwABTiO07H1X1/CbfqptzP
t5G31lk90+LCG/22/MVWVSMYYIUNfhL1igmSKTlKJLGyo61+U9wbG/nAH0Zt2nkQu/lHaK+JqpzZ
u0fxF3s3zsNmJjx+l22m0IQR9ZWYr2mKnGqaAAaIUQSqCMLNOJaXYDbBQZsfOsjXZIjSGgqUKmHK
ZzgwFve45mABQhIuRqnBdGkNAPHFIFy+djDrYGQItymueHT82mumhcWQwR5W+dW5dDPsieqrEnpe
LAMvKjNcrowLarGnwXQts8q9/kx9wEHUFwrJeiGIuDtJ8POZcQYgheLivz9qOTpIQwFepTl+FGd6
zrhBEyD58TsGB/7cQemHl2SzEvLMsYhhJgSQRM4FRLVx/BwGuYHaOrywUafSDSzC653qTfvUA+Ls
vYJMIuOjEgQeYMy9cvafGYVhudBB54EhibyskY2iMWnYYgeI2+ISELvAvOHGLxCueyRrY69zx9b3
WIs93dcCaSGJiEe7rQLNJwkAb0YOZXngbYDoA8jeNgBIqTaVJzjqIfflILtVXxJvtTPAIy12HvJM
UeeQdFQryyeutGZXVknFX3KP3+Br4G1A8CuEtr38VrvigWOb0YBRrPxeWJkufxEIToJzpSveKYTk
1uJ1s0QNQ4XCTJeLgbAEJxkUyd1s+2omlpc7ha29A9RdWsWeH7mchJk8v0BhFdJffoMWaXG1uunP
pI1A5uO8Ezl8HnvheAcSoxjxtPCTeD89P0C2fKsc+ICivY0wf/x5v5/Z7kfBFmncmI2KCHdhuH8K
j7kKQ7sxtuMYytE9Be11Tc7tzEmO0aPG+SuGiTe+xD/ExjDFkolwxOps9aqIcdQJVuaGgtXBbQhG
7VvVRe85vYB0tPa69mxPNz18f+BnYEKbDWKYy9pmSsVYj2VoXY7Rixh96s3fTz+4HAne21dGdVJz
96Nk6jAVCOFnGlKPok/BfSliYCt1INchcLjKeULXd/H9YKCLVgVvBwMLbGAIdLxfFCiFMBRtTwBa
ddpd3PQNVL+jJk1FujPKItI/IhG1MrTcy7mt6S+FDTAbcEexmvR9MUSaDF/7ojCk2IZxbtE3m7Am
hMmXBCVuKXtDrrQ98atY7yo3oiGRstt0BBepdjohKQdcBmEK71p7NEgOYbxobA3tNQrjdALrvprK
lnkDTtxMD+R8jhO7MoVUeQnFMBos4MMBffGLOE2Ii7u1g9ycrk5VkzqQ7wjV+zkacS1ZQpbq20yD
hmvusnCSqSNkXPTYGWEgF2U2skld3Av5qHWeOYydSm1Dz8byluU1cngrzVgxUquCyEkSFG2a1Z8E
CLzK6bq6i01YU0K1E/K+Rd0WNpglWt3ZANKFIq4aPazLz0KkRv0ssAQmUCO4Vubr1OBnXrV6wsgF
kzKxA3hJM6JmA9vECa2WjA2G2FiqXBrkpchHUnVO22k9+NWUGOM8WRkcKGCjpzZVlrq0HWkCK6Js
NKH61eIx3+UwVVdHpw4TampwJjeSvoJt4iB1d4kQkRHMYTxWZmVApHd3+KymWQ0kaqjCL2b2RD2U
A6mytyyZC+2ib4Q6SvG3KL28ieqEsMaDIUwb72KmkILYPdAlBpxaujINf6k6JBa8kczjCN/fXBmM
m7gRwvK+lMw8ux9aJalSe0qlUvCFXpyLCyMnJQ5KA72f7gLCZaPqogtLwl1XAwH5oFK5xzMdWkTL
LaMz8vC60FMNzclBl8bLZqQKMs0qCxUn01OFOzYYbbnNYDDU+WWM7oGdj4mUXsiDoBm/lLbOak+n
NbzL7LTNxLBySgKkOpReywbbMIsjpd3oc6pdjZQyJxLEkDxqczdgbKFGpQD5xiaWqRGAip2TfTZl
5lxZfdRStombOM8jOxow67/NZmDXFPyJnid7QvuygyxWMtDSh+ZmjX1fhRLs0UIRCdS+lMsY3HVM
assdiEu8ZzMDOzcA5N2X42inWhTKtiQPzeBPrZoL1jhmRAtCPS+pbKdKXbOXaZaR+kww36RJz6WL
x2lorVjRa+nVRGNvzjZlKkRc7ztPYgq5u0aa6sQeKjHCUGgWqj7RiidVqlu2EWg5jCLMFfRYofGd
FqUxEtEL0kLZGgx7pivZp0wU7q0+hv04PjW0SZvXXptl8XoYGgDhslgvFNUmsZzgd/REmumvQmMq
bO7ViDDqadVYZXtBJHrryoIiMpeJeR6/lAplV/j1YJ/LlRh2V1OKaXhvDXMbmokzyxiTpdYcyzGw
KMZMmW6n+VRR5CC92fRPUYQ/fyqRA2aA4oSFMvbgdVRT/QnZnbm6TKhsAANRqJEY5ZZa6GxwKzln
MrWmSeyjO6linS2BGSzeyBklshtPNAROjYE6lv9qSKVqBe9wCWxPxzTPH/S2ayFxNuaGygBVV6Yp
YF0XTzcw3NSy3Cnz0YQCBenbMs4vGj0zWGeZELIvDr3O+iy020kX5s5K9bGM9r05NwASS9mQBDBi
EjQ3KlNZeK2yORkg1i7FamuB3SBLW2w2PT4MdZ+kuwJS8dknDJXanLlakQchvijZqdq5ba8qUsfk
ghg9ACaEFQO1mChH1XM/9y3p7K7r8razQiOd6xgarY0w/wne+FsO9PvkjVZt9cl+tJe/qj9wxtKP
D7Z/qZf/JI/3VtUTTaAy0f7r64+jj4o7ux/9H7dkCZuuuw863Xy0IML/639+ezjzf/Kv/uGfXvF3
U/3xz3+8VV3J+N8WJVUJj/ivAJv3f/4D3cdvCdSJx/wueU1QvC/++d8W87L6BzdTBswDLlvgw+n4
m35bzJt/AGGGGZEpyuiHc7rXfyzmCfmD+49gcsTnORiO/cdhXoLFPDiaEIgAmvjrT/+OwzxPAr7n
uTw3QOaF+PgV0qkc8VA29RiWwCL38FbCaTU2GNNEtxNEg2QDvZ/BfP72YA6//+4jb/dlHgulWgOa
fjJ69Dq6rsv5g4YZuFlxOD8v3iZIiqB1x/2Sh10Kt791rjBP1b8vcRlv0bhgZkXUNtK+bDr2gNLx
ZiG9iCeuQxG9w6b7onpcWeIy9UJInsaCCIq+DyZhi76MWAuUjVg7PHM04EBjO3EjwxWfW2+0szsD
OLM4WmEpnaTQy5iLZRoak1MjBzSzdUWbd5Xz2zx0hsHuCIY6Vn4JvY0gwgDXDLRf/XNbOdLfxaGh
m41JLk9y8b8QIl0sO2Vm2WoKaG552dtdsxvk97F9//nZLnsuv2OAyg/bOjzbZWHWKRGtZAoaX1Rf
0vxaoRstv/45xAneBjE46RJUAQ1KdJguHmfOfNTRUFZx+TY1cqElBafhwp9vcBd1SEO3f826jndS
jvcpJC5R2cFoGG2WE7G9Din0XKklV8Chm2xb+MQ3txgJBGurO92dBHNZ1DmYAmL6sCTPQzw3Tw2G
onauJzmSkE1oYSze1iYRyAT2VRb2pubJZsEqgupAMRso5/uClOUleZIKrTVChyaJTKmlsa6uDpWS
E+3VHJO82ZjIEgdvzAwj4mygXsSoOx/EQRisOC0KobUiAajeCnZn+BVvI+4mgTlKNvbSPiXZIMGk
dw7bSLbo1JUgGaHF5gpVOmdXmZBKMgi+uVbhXxloXur4Z8twRvJEaeKStJKuoICHSxWilhEtXeDv
jF/ZLM0Q0DS0IlDzRBNfJKljVLnQO7NpHFHp2wRdwlrtJN8s+nxorHaAoAJEaqR+rguHdllao6ZR
Kl3PvN5g0dh5CiUdvh9znpVOtnOREeUBl5XBrsUOzbzLSIJpA3K7OCwBUe5TXQsf1WFMZg1VRJMh
o6t0pVJlV5NxXevuICLz/CWkcjPNNpJzLVLdTEtpM7vjWHQpuQiRVknS9TzUSiJsoWHdaaXX5DId
EoehQEKHFTbpOZQJ8rioPuQ+U/s3WFNn06XUNLliOhFEtSfoOKKuER9oNswG8UZ8BfSjzIjeDdag
Vkr7plXQfbKw1sRQgDuGQ+SIV6dn0JWV9akD/UKq5LIh26Fho/BYivpkPqlq3HSZNY1DOx8KKk/G
0wxbKagxjK006oqVKHWOum7qQee4om3ZtTctQyX4GupjY+6EUGb6rtSSjrxHcdQi+yEzS2cXhYgw
zm6bKVOdWj3yZiKgauugV4qBZ4+mwi7MiMk+G9Rj+X2OBl40Q31+6uHMbYp1kVEL1r5GFXq0GNX4
JpEEpkw2FdOx76yqACrFYXAAKh3a6mrJdVXqOHoWEpgPwvmr0LryLTcGhXzEvZpqz0Olya3p1D0y
tdkaWd43sU2UUm3SZ0FOEr219UkqIXdDpHFEESJjj8Q7PS4YxA4yYyLo1mZwCd7VbOzjaIOqexxG
C8PsIU0tfLBjrj71KukmCXrFiRnLmZMnqtkK13GiSmX0LEUhnVIgAY0QiW3nFlMl5iam6Zk5pQcI
EwEdhlZDPMDEBE2yWC9FDMnKGl9DhJbVRFpdXAGAncyncWYCQq7IHMOHG2DZo2RGGkcdjEwsOs4O
pqx3LJFek5JdhX2MoiuEkakO/HMZ3obdDESKCmuCrl2Rjl9mMzizERmpDAE1BJS9xcFdFonBYGmK
bKaILaW51CNt2yuipRnQVE/sRsjcnw/T09sIatLoG+lotsC3dblqitIuJJCNtESIwJGnfiqRNa1h
I0/Ya7Btg5Y5riTQ8wHYWN5HapYSI6UDomzBs36MHRPKSa/dAzdrTHx1zx444kVMPPOwhuI9vSsQ
GnANSQdcA2ShxYhFyDLMH2K81koY3KZPPalcXd5pQqgrmIRzMTmOA1s2NsNZAR2yVAgyl9Av3MKv
YdkOsGLlRVdjiqaI9fNLO7NXoXWics1ACfQ1/Of4fp9VdLBK6MtAfz+8TgIpyFJINP6WttN7V4n+
DwH5doTwPfeAObnaWzzBMMmxQs5gzb3+YiQbfV9tRr9E61qp/ZUFnqYSEAhGhYCPUQd9ZSkL2c+t
0OdUJkA0wFvEYk/KtvbS27lAg9MSHhKA7ECcG3acZBE5w7Wychqc2TVH8fnv+zYrNIcJ9KgR8VHH
2mJ+M4a3Kytc9qfxSYDyBdVlHGUgzC07tqzWaRm2iFBQyK2gN29DM9Djkojd83jNzVold/SnYA1F
eG5lsErmDgbAmp2MYqYejS2jwZaUo+tRf9bIKnhuEQECHPjMMerD2wOqCPa3x88OOhzASRVih/Jo
RJZ0KAKh9+ijdFPtJFt9Gfc5WhmvK49z8QkiKGBMgEODoQrW4wnZCdLncjMKCvYEajL+LJMtDUAu
h7t8vF3bHcv8+isakFGgIaK0hWTOok4QKNEqYLRlq3yjO8kxH4mTbLlNs/YWWtIDhmvrVSAvf75l
1zwm4UbUCgSmUZQtH2tSgmsUDl8rNHz1dvYUuz9gkgYKeY0O0ZZectDpKrtkUXyehOVv+9uXAGrJ
2GWQjsIACTrQqAO/zOQ7R/H4sFA9rDGdl0Dsk4CLZyuxUUyiLpUt9L24OGtOHfGTS5718FXrPuIr
/pxnCFcREPdTq/KyO5TAQZ+unHmLm/HkdyzK0YJSZOaTDMnOiMsP+wnJ4M2zVsss8Dh/RkHnAocq
5lVLejBpjDavWqyWXNFN5xuHzstvUrilr1ZNZ14k/IYwGsIEB8XtElTY1SkafKUk4UUOruoVLlfk
aRyu64uhxiou+vQUANYOHlEiuiSQ5Vpu1ygroFgfypCo0R6UcF8VKzXu2b/fkL/EuKCJt0T5aD1a
qiUuKqtoUouZh7berBwpPNdafHBgA4ABrEAN8ZSfq9aDgGS+l7jhjI/EF9S++kLa5oEYrGFzl4Aw
vg2OYvHj7dtXNjYAdw/1IKHfgvrGll2lsWZLuIz81pvt+hK9fMMyN2vJ0RKH8Gdc3EQ4s8/wfQem
ajWsiiQcm9yhvPO1w/SswCtc8biWZftq1iuf1fmQBs4yWYXGJOIeL1XIwjpt6lYCDEcBUBd9EOQv
gqu60pblFvmEtPx2Ten03IHNc2o0CCEPZZx4HEw6zCcbs5Is2Ew50QV4k485RGn20nW747wAoIWR
NFVrQN6zi/0Wd4nzUPBaC3lC3DCzxqf8IDkYnM2P9EK6FmIbKD9QSP52tvb1Vr9HXVQRGDzmciMg
qui35YUCBHt8VQdSu+MK+n9BMPzM5Ys8hlMEAJzkd//xK23KSh+FDA568I7wOaGssUOnDArIYcTb
Zu3IPP0u0W42gcqX0IeANdxidSIEY+Q0ifDlU8/wFRdtX4eGbu/Kf2FtJ8eMzo9lUIO4tCBmYotE
sNZkmlHWilYr/orz20lZW83JtY5MHl5kMkoEWImecHGyKW6NomLQuwNBZnb6K4hCAJ4UvpNfEIDH
FfjSXCVO29pi7K0ccMu1cWI6ajHUY2jrG+ISkV10laKOxVSjbJEwz/YVyO75wmUYNDslsTTBaeW/
IA25xOEhhYG6IB4pgOfcF2fZPp/nXq/EOedhQx/MzgfjQX/MgjnA2NXmNeEY6NC4n3YZPDregE1J
rPSmetcCep9v1+kXy3ueJ+HQeUAuB1IEftti82ISLhWVDp/WanQEQXGUMLGqaVjpbi/xm1g1wsAk
FQKGwPWjP3r8jShRmg1yjTA8QS0P0KwABsfY6b7k9vcY9No/v9wl+38Zb3nysEYFAqj5isdvFO40
bPRud5khLzZNe/YxfgOyrQnt3A/tJvGmYO12OX2yOGtNvGIMiDjBYPmhqnI3TL1SWa0MiBODNWWe
BUayZn30VcJ/v6jx/aAuBYFGQhfjVC6unxU6QRQLI26PIEWVLrJ948tA30BdXvEwaXdKUCExU5TW
UoTTLwjddR3XGAiDsMNc7h2qSwJw8DFWiC9IswGmA5KaBQlUK7kQcO2LzWitoUbPBAWuC8oSgFRi
0cvKUa6Eqe6NsLSodBirR0FYrfbPRYCpkon8Da/vpNpvyh6Ih8SEYMNn96ltJYDngKSWUHnfa0+V
A+7j1fqltcxP8RbBJwcUGCDRM853jcTMIRGNEri97lP1WuBDZwrZ0dLipYZ+mJ9//kJOcq5FwKXX
HTq8EyxZsUpMCtuX8S77Fb7L73VhJTveSQEoNbNyEM2tZG26trJUffFhlPFsTPgvVub3KB9TL9m3
8NPBnpFcMTBu/q7/NgH9Gb0p2LKbOq5p8DaOD5961sukUmZsGQ/QqW22xVxNR8rVu9OuuBqCnjkr
D/dkiYiIAw+IdYDhOJPuOCK/cuRRAKgXCqCox4G9Q98WAFcDlWqD8aF4sxJwmYNgiRgBgxeNM5zL
Ri36fOqcpOiICwU+RQ3Vf4AmVYCcUncIIJaCs3a2Ldo3/IkeheON3G8JO6AOZgT+VGHNJVB3XSq4
kF1CKte/VWpuwTN5LW1eW9/i/shYXKoVD6hfmWDQt/4Mp3oVt8d4v34nnuTLcLUGTlPTQZXiU/rl
GdOJzUCkCY4RsORSE4dGbudOGDxjYONrmwZHAcdtrusgnJw8iIuBOsF9wclay23TMzGEM22Db7BO
LKO67ue/fQ/zCGj1c5gkptvLS6muMQKI6FBYjatd/z5mxE3j8C8eihnOarbKN8LR5bSIx9/rt40i
ZkxMUoZ4w9awe2/2RBcoYA+yBBl0YiYnvoEepoMM729r1GGPHi+Vf6PfQuv1CD672fNPgss5lw5A
cBzsC59oS7sQDmvX4dpS+cv9Fg+O15iiDoiX0cya0SzuSWHXYOfmxac5+WkkrbDrTsqrrxWaaL2L
wL3iTlysED59ZZdliMiNTvBR2EnnJFAaZZbyxunlc+qs4cvPfRpcWw3lAJ8qnPTezSplqigA6aHU
dthCDhcCL3YMm2brLelszD6/zpvVPtzp96+CaQdqLfS5CMYJiztDJnFVTT36XlDF3YEnDJKItgFc
z1Z265/habbK+x0cqY8txKXrFqepBoUsRRF4+eFpOvRIuGgkdY0r5OKRrQXrugfLMgj11VHAxXmq
JGrbD9yApJCuFA1iRkgbo/nKyNe0D06zxUWkxUEqVQJpSI1IvVddCnrwW5+HuiwL6Gdpcbno0Kbe
gHLkb19RvIzk1Z7JG7nLMjlTkbplBA912naAZGQu4C28mcl5kzBeMu9W4vEtcXz0HMdbfI+ThjlR
qCIeLznaSymgF6DTe8JWDNboBme+iuNYi/s+HObcpArfMG/RDfctbnyo5QBn6PUux5uIVr5vJ2dl
hScVBh6nDAEirtiBUoMsPopGhzl8PbaAQeVW9gJt49jOPS5MDevKpII8JUqci3S/ZtFzmjou4i4O
9U7AyK+eEResLeP6tyNH5SMRr4NsR/wJcef70l+jwp79LDUMFqCGJKrkhBgeT/AfLTq0+9ONntt8
Ehc7dTBuzWvT54OOVc3x01MHrcH/BjR5+/rbkV4IFaNMQkCJw4j4e+0vQi+jzozhZuKtNf/XFmgu
XiiVilGpdcRrXAgh9ZYKplCCkyeF8KnF7MRbTY1PEzmITEBpFDcIwOSQ7TpeYTdHugm9FfQFvdAH
QJqzk2hrm6gdZ9QA5iG2YuJnjrBZExM4c3sdh17uIk2u1b6CnxRkrbz4GYPjPQhKXGKK90C1i9KX
b/72B2PAMRfVMoZWhgIyzvFqid7UKget8MrDweDYamxMq12Qsbw8SBxzA87jSkj+Vx6fQschF6uc
C5UAZzJnuLh6TDlxR2/rgPsA1P5qm/e06jiOtcgHKj60zXssb36rNwJaLMIls7B13jCEh67V6tr4
bz9ZG9rKwOQgFzhpZWVxpQhxPfLHGQXKPe9Eym+DE9li0D2u3h9nV/ct2mIiBdgOlWiDaFy3i96p
MHHpLYZTrrmjmBSvxTtN5/AwoUmC+x+9gJOubtbLYzvXeHEKhfq3pOL0CaQ4b3ZZjSZ2l6T6Y5Sn
5k0vyPIKiW8JcEDqitjojBpERz0H0cHjfVqpaTXPAhg4XGEAVgcd4IsgKoBLAhn39Rd5eo8ch1vs
0VDQe0MJES6ngTgGRH1S1+CtPK1YbhWCORgIgeAcnLQZo7wqUAaw31uFoHYbIL6feauTpOVAkT85
5IeIAbNHKDYuMrdCDikHn4G7tON1Ir/0eRdM/vfM6v+h8v+A99m3M+4EKu93SfnxcoSV5//Cb6y8
oP+hQekUOhxcbh2elpwJ+BssL0jqHwBe4FuSudnnf5DykvwHrh6Nj0rBtsFZgn+jhe5k/M9/6H9I
EI8GWB5SznAX4HJv/2YIHH5vLpALfjMG/vz/34Hrx7scWTymfEg7dQNC3iiNlpqNmWqwlFXxfqSa
8IuIE7tksFG8VsZQXBOh5qnlf3f7n6HQ+QVAQkJn9KRaKZVsmuZsP7Ql2YbRmF/EQx+uCIydWw8K
IbQJMJnRTrqvRRgJaW4kexSemku7crhQ04xsFKKkm28v+MyTO04Sfi/ne6RFJt0MU9upYrxnKQGP
rIlfx1QeIaRNDSud4BEymmtXy7m1ofQCvktGqXBysww6/HNatdpDNKOyiYBmfZSLDkvffl4YBv9n
1gbFOT4AQlJ7ShRWc00q5DbeN/DPsnuAUjMocuRCfxNGzU6Q3kwlt8v2DiS93WBgQK2VTle/tVp7
OSuaNVf5bdcByhmn2m1E9dLCnWH6LOzYxqjQNc5jAqfMSVJcpTITt5lyzZsECaIV+sckjIDiEmQ8
ItuKdeapedx4VUM3TJXcsOovcxncr1mXrC5SN2krw0GkcOeSBnEV6JBWNsx9ZX7SLIiEqyS+UDTf
KPY0Mpym2cair6teKERXjRBdDELv9PO+kDwQGczpPexzq0qexEjzKs2pRjvsDYvUvhQeMJmdAH0O
If+Q2jOg4hhsqs9itkEDVYI/BfxaIMCYN1va+Ga9bXEffcQfELkr420sBI3mF2VoaaMbtvbUXtfz
vQYzLfiuAV+sG5t6PhDiiFBzgJqHqO8NERxJ84mYbslncIe6cwxqy5pjSL6RBpXgjl2z7yC+m6rv
wnTZDZ0tKLYm9baOKYCRfBTVrUi2TNimxn2kdpaCx0sg9/wwzg8Tezf7zFcawVfCB8aAqylucrmH
D9SrML4VApKIZLL1BC7yG7V8b+OXNGVBqMQ2qLcSSNqGFcc3Whkk6tWAfq5+MUC2Xr0SdgwA3s4u
uqv4hd0M+rYkFxkkHHJ/Zhckdk3BDvOt+ZiKN4ZqQ0euiF0C4QfN1jO7A3IH6tc1GGaQ8gETs3Cm
eh8juVFnqwEGuLRH3VG7JBh7wNPRiRwnC9jvRHSNyS6EpzTcTmZrExMKRJDwADQ3NJ4hJmLjj2kP
sqclQhlFMV1aA79PdgKByEcK7boUXPOagcWm2zNkXTs/Sl9U8A1jacMFubPW0WgwPas0MERMAwfA
ZerPGS20xutA4RySx1YOaCY6sRYoTXwo5Ycuvhr7Dc5eryIvNL2omWh3AE5LBVQHyK1qxsEgVwF4
v45UMNhu0X1RCTbA3x4Za1c2xg0xr9qSQSGb+bVcurL+1JPukrCncr5MZYAkYNGqC8Ajwt6uKhQb
6DtXosZmVKHeKN2awx5zKruQnht521FPIf44OCMk9OSHdN4IU+qndexDgcdJ4sKKS5Adddgwjy1e
aWaoQQvX665TXbE0XLAGnqJsuhq00B7jwi6KgKLcrNhbMV6r0W4sA7XbDNJNW2/NcjdmXgJzv3nC
xE05iMpDKky2LGITOwZIuFTeVtEFag4XeHY0Qr0y1jaU1Fc4q3oraRq77NugANUXz2qSD1kxgFtg
iFYtV7Wd6JHdFMB+E3YZd3HhlGl3AJ/XEUAtgGwJ8JNiCzf22p5kepnmjyNM6kY5vxymxB/U3Rht
hG5PEz8RI9jMPOZQHBhgvgblj+kTDAEnH3O7bj5BgY6EfcxgdSffsfC2h0RlAhGYCeZs0AtJMNKr
NvHU2vSXWV/25q4tVDsObw3Bb0couoPIjZVV+xLKk+M26x8FzZmzR0YPVRbZKn3vAVVViU0yJx63
ff/cGc99c1ulbyK5FOPtgBVo4FSLlxLbpMpkiVIw0/3AbpQqs6LGp0Mwj5ZePs70PVYdHLRD6Uuz
V+ufxMDLSd6H+LYRPsLooRvuxAhA/NoWAdorb6duU4uvprIxw4tcCNQBdXW3b3WnFu4hM0NdkFS0
ZpfLzFIHD5wASv36WSpQXPCGXG1Rw63MbZm/JtGuJRDhsuh8mPWbefKo+Vmbe628kDrZ7eYrpjAX
iguj9l7nqi1IURBGtxAecUJ1N9XXkl6jO2zY2bA1/5ewM2mSFNey8C/CjBm0ZfB5igiPcYNFRmYi
BAIkJAH69X38rfpVt1ntXtmrqMxwB+nec8/9jngJzZknN960+GWiqGzaPXnnXVoj74D+Zk1UOEm9
4dGKx4CLUrE5E/5bg3RQbN+sqco7irEufrBt6u2Ah2V0gabVXuGQdiPwmBsFipajS8xy8rbn+RyM
5dRggzT+M7gnv8bD6hVqkgUZbyo1WCe6SG/b9zszwZnkgJII2R4fw3wR44WwU5y+0LoMGmyBC5xd
JU9BjHnlj5/Eyu2MoRqTD9e+Ac2Fq58lYTsb0VMVDdlMF2QAkI0nrmOzHKYVVqfpHuFQGbRzSRZs
2oQw4k1vjOL8qoKyn5K9og6WzL/UcpVBtEnZsCE83UTJhJtnzUK/RdAUJH3vyucNuJk7MXpFoKN8
GbGl2wJ8jCvIfQ5H9NzT2cifZPnqyC2ZbvHS7HEsEPLStq8te1b+eZbIrzV/cZAMyVlrDCfSZ1ur
PLYXs4wHXBy59k9huq+9WxOXZMDh/trFxYTfiZU4kCvwpKNXJPs0y6kfPkMGtF4Rj3fOCsYL/juV
W753wt0Cwjsv7L7XN/kgkDy5y7YJb5XZrUM+0Xf2wsXTumwS7HFG6SVUH+o5wAWVFM10D6NTAyAD
c8csIn+ZPtgfNWcyxLbeXWGqYTLzJ9a3JXintLQW3/r3KN9HcNcBEMdYKfDw0ORhe2rMzhEvFfth
QCVYhIKpXQcgoY5wLR24+8SG13i5huMlkTvrXEECz+BTz+HgyXqEtjfuk7dulmTC3sTnjDNqYn/g
bCiX6u57eOSfsCJa1OY7SraGvj3GgV2IVa3+yOGZlU+uuIU47bt4a7ApUBcjubTNUcQvUfLcDs9V
hzaRdx9mOPABGE133daU3YEAKb1h3tgWhUEAviV7pWgoJ+RZ+XlQ9WcPPIi4FsWgXqJmJ+b+VmFr
dGLfHDthtXMAOAKE/T3OYMW6PJifUiyaWeeP7624YO4+hgrhdUKcNQ4ecvTsNkmOFX8K4rOXPIdR
0XibRj7hrF/qz45mToWD6Rg7MvOqYjDnnvWlVSq3T3o9tvU9wsNZjad0vPjJbVzvtjuYP3O09fub
M5q8g2PDUR8SVzUEBhDGPhrY3duy7m6Lonm/Ri86xMzKPQzIzAqXqHAbs8EKOFbeAPFi5Anv9n5u
gtsq74bGm95umb7a12CoSkHhYaTBbm51lno3v9vUzlcMTrzEHkH6scZlGnaZBCmiQbELH8VxBLxF
DXWG2y+LW4BeCcs7k+QN0BO828hK4AqFFcnbBwz7QNPnImqsc6HaAkXPW78nWVqMur2yd0DbmfAC
75awL9Gh4GDP3eHG1+eZTVhyeh2RxIWSGVN5fNQzktGf+H/W9Pa9/BLyQFadi+6rC67oLrOKQ3AB
crfDFthPF2LbQbiZ7p9GfwPSYyqPjYtmHyNEJFx4b9P4rvSOi4vSJRnLoUUBvNVxLj/5AMhmdasx
zmm2FBAQqMjRKRaHedoNYcmXLU6Ex6CyAvgaAzT1x8ylI/A+3BD/zLnOBFIusElqeB7gh1HTVcuT
DG4BtVh160oNI+7EcXizl85/EeRz1XD8lB3Zq9FkcbfHRTilS9bYD4n1s/Vr8t54uxlAiiA+0k8p
Gime22U3NXiNJc285TuM8JeOz/hU5xbIhpOLSI8/izmN6EQS5zKiiMeRC6+PQ+5JN2M9K590Pnl/
iDyuzqYO88enZfqXpGWZSA4yyhV7Q0mbIh8MMlqSV/4Btc2ituFzZQsLX9b8WvH8sVA+5mYtmSg9
vpHiTvyyflV8O60vbZcnAs3FfrHPld7HSDt6F3gZWBEPp1rmkMcct8Tun8JbqEqW5JF3Hl5aZAc8
GqgcSFxJ9tLdgHGaRtjE287rHpuG0hSq3mGvNUTuLaJaU5QVDKYN3HD0PjqHOs3H5haZl9g7oEVQ
XVT2P/HjdiG5qe7dfIlwFkQFiw4Nu8Xskq4HVM5iNrkblsGOiLPy3uv5alGb4u1r+CFtSzicCRzu
Hilc/lOz31HjZWNzF2y+J6soOxEdmcG2TS/0vR6W7yTVeOiV3cVAvPj48KLoSJ4J6mWavsAaAEPN
xJH7dJzJQVd/7fozzXi7/o4OPFG46l0Hg9m0L9bBZC7yPmx6A6NjQ+ck89JyZIVwC2m/vOpde5fV
yYF4ts6hhUotL0FaTsFNhvfZPnO3INOa0aUI6JUBl94dUlOkeiP6rSRTFqalXrYKwC39S7iHGNuf
87FGjjGWbNRr57xN05jFgPjK6Z35xUxubrdNxntQ3+DGwVvhDCWdNz2kOryj3n6enmPnVjeoXLYt
LR07onbosIqwr9mz7L+CNNlWGqYluETPpC4W+ZTS4+NNGW5zumForad2PzS7dPoVmue1PfLpukwf
KImiqFAfzuPvsDG6ZLqgJg/uLUq3/pmyPEBpvTQ+gAY4zqMHQKvXQP60UT5okz8K8o8ahk3v0s19
EXFFt1ViwS4VH9gHRvZQNWGUMePb9kdaFdhpGNC7jWbX+iHa2Tja2nj5lUii8hlLycfEm/Fncurk
/yI2/Lei/B8ZBVIDaAKYQbhQlv8xeu0IwtAEGvQJuGHUO2V7qXcEMLJqz3Nk9T6eB5xLP0HOYYj4
Nxzb/6Oo/O8//J+GSJ5Upg0CKCrLywq7d6U+qvBfBKl/ql7YtIehHWiIh1yHhIR/qNZB2wcV1f05
qlAhk6PTJf/yCf73lBw09n/8AY8Jwf8ax9WRCCcUv+cpAj4fK7fCO8Y96j5P/4s3GEuZ/y1Y/98/
6x+al21D2rSoOEISiJwAwbLvaxwvMaubM2UIIt54xvU3WJOZXlJwpfK5Yc2eqzF4bSaGB7aHbj/F
FGfz4OmiT2Wfr/G8XtsuqIowGqJjG0+4/nrfbXeEGfJKR7bsQsv9sksre48r6V+5fLTFcYfEgNCH
PNNws6uH0T8bhclLudawRgdt5BZL0IN7pKLu4lV8oCjcwwodgXR2YTriLK15F+66yNKTRjLBSy1i
m6XrGJeCregbpqkd33wUMxc/bKXNddSlZ/BWFzyc0zr8Nu0Y/XVZb0whan/yN14wBDaXQgc720FW
xU3iuick0ZmDohEauGRmb6HmwWey1CIj2muviUfH74qmw4IWx11EGaY0mkuGnJkDjaOq7NyquvOY
QxGKYhB5XWbq55GNVuer7QJ0ofjVjgI78zsJDNGb46zmIhcelSS0iJwapq77CSanO/cjh8WapUt0
UeMqPnuWOrnVVYwOTiffeoFKndEGgSXYT8A00DKLMq1hZdf2zmYYpnEL8Ir88CLU4YEhycFbe3uY
sdt+rEYcEdlQr7XOmjZdDqKag2M6DOyNLhGuCg+k+T0N1vjPMvXe1mKNGl9FjB7Ob5bM0V707Uln
gmik0WL13FEbU/fym5JQfoJx1l9cOaTPvnD9POJsLf0axCh47Xr2RWtCTqvyyClSWvxK6wpF7EB5
F2cEFrlsDIPuNHrOcsRbMt2x+B4VXcx7VGEK/UbQgrbgOuk7oyI6x4F1T71Tq9Kbe7rpHIGb1wub
LWPLzxJ2znUd/KCw8FJDVUjdC57n8dzV8fgkaolSRfXzVyum8OAGUKS82ccXtdbNcV0h49VTGBcc
K/7lCO7ydo6j+TdfPLlp4GO+xEBpbYBO+sMjr7lXHa6b1mhzpYGst0laxRvl1ryEavg5O4Alz92x
Xvp5Y2SM1TdF29+mt91ODagiAgm8HGmIUwzVVB1VRees9tr4oIYQ2E2/XvFwLCaBnjeNGr3K1Nir
npmPSlYZe2wSA+vp2DhHYBWWt7Galz3avkdli8N8CyK22vkUIR4irPsXuC6idsviQSMPtArSU+jJ
FgZ6f15hMFEMm+o6MAjVpct84bqK/jo60E+9qZGj4NPxjcYzOuRukdfVG8YNrVYQSWwNJcSPm73T
OwkiQkL3OnHZfTdG4QCaBfRZxjtBM+lCh/NUjScClHh51eFMqlxL9MY178EybYUX7CM2c7Tv6eyg
ekoqXJ5Rj0/F9Xu+x4W4XtRE6dMYW3BB9Ywab5bQ1RxO1VIk3CGsJMKLb5GIKhxCBv1WT6BCJMi3
/TNNKbFZH3rM2fYVahrDO+828rRTGYlBniwdZ0mPXjOilI+xYl9OE5veNTb7D6Fj1xfg5dDma0dc
lfXC+vEJhGtBKmf6WJu13bYuo2ecHdPrsnZAvCXKfvittxathKbam8Yep8GmhSNiRBpNID8eAhmx
MpBkvE5RDYMWbfh2wT7gbUgZ26aDOx1l5QebphfkGAMZ9m4wlcr4INeiWmS3cec4xfZD7G8YMeYa
hzUtvVFXGcCPZj9waIiBTaNfhkGGSxqIsU5cuZsVhNOn0CFy2+O1AMtNrVePKXFvx1CBIzY4pxbH
UlZPLNnox9mZxZbSvWFQHSjKjB0ZR/gTJ/TFoS+DBm9Mas96cNFR9poUScLaDfHb+ZdDbJRFISVP
cd9hTQPIjvAZj2L8qmo7FSnQKQdLl/hMDfiBIIzjsIKQjtiiwnVpdRLCkqte0FhiFBccaxOtCr+T
QTEGwgpWSLVb9tUSHiKa6M0EVQ84KaD9i1GP6/fiDEinblLkF3cGk+utF3URRGS8gEekiKhfPZlJ
GRlWfwywfDZl1TrtU6OpLlynGY7GSrm3bm+x3Nc2yLgTvDkNzOmeA1b3ZTO36ITGxKKFopKsUxkq
8NZyx5l7luOTNs8kcuYGzbbqsA0LJXi/DGn9NQq45LJ+5fCxU03WTycJ1FViZWFrjIME5CDGexp4
vUsymbjLqVPMOTRuwg80VWiluWvnswpcXWcxJQw+v0jEf/3B4p3u69b8YvNoy6Tzhm83TOhXUDH5
Y+ZYffkCx2fYAHqDjNTAPVmwyfZjWyVH3gXmWpNEHWNNEpTeruy/IVx4SDUTsYLxhNXrqaNj+iuQ
o20AITT+XFRetb5iDDrsKlf3L9AP+wILrcFhMqN3m3QdhBh6rN6Lcqy/51pOJyUoOwK/g2HL3Hr8
BBwNBlldaLycrnWFg50O12Ym8nnlKTCGTr281mDYQQVP5+lQAwoeFSuJOaSgINpHNZ8xixiEeq7S
lKlrPdT9kxxDcWPYungdCCM8w1+WHTwAdaYcctyCwdPYfGIrHPwTFrrtNgnxnfkdBUzZ0B4i0DhD
cPQZlCNiMVFAyfNn6Zb1xXN4chG8I2A52Lk62lrrX8xh7SmNUwGNnISA4whv5+I6x/xPy2KKoeY0
FqzGoYvjjTMn2LBPhbmk1Ed23AgPLM5XIIkWCJO+alU+TQlaTOXha2Gtl5wkdwe4c6c44SVoydA6
mzh4HleYhkq7alLtzQPMiGDaHoFXfhva47p4+mkVw7xmrPP6CxMs2K8AWW5HGLnP1FlxXenJlK1I
0dCIToRHnLL4dzAqOburTzZTBzirgOkUczLcUbSP531lW6dDOFRSg3gDBUMBHQPTYBdfKowA8mBs
5KdfN2sxAEt4JaqHn391h4M3OVCGa8E/Da/jpw7X+BbEVyjlFQ+2PRf0mK4EowD8P/hh7XWHNVKm
cLqhCzPm9tFW1O7w1oUqONjRUwaqVOSAsi4egzap7IRXap7Dt9TD/xKkAhrRLtTKrApHckijnn8n
U5rug2nxt8rw9IUxCAwKxCqWOSAioYmfk10/eeJJOalz6bqpO9SxKwYAjiRiGiOH/fS1oWXSh86u
1YTi46jbbWC0QNOroMNFYioItwrjoQRHuluTQ5DiKGHMeB9dGPm5tDWObxuRNQc4taGQ7MflgirQ
nklM63NfIYMn9gXZuE2LBUnsNB9mF1X3HJP2nXqmKyM+u3mXDvbqa/toKT33CppLU8ShEU8zWUUO
xGp/ACkzPc5+bV4DIfzNhJDLAqHP7oubouHtRlAtjVNJkovBsxdnoX6J2R3byjTSuYE74cOdLT2H
a60w0ibC+UU49QukowBwk1iU7pklU11iPqBPEoSzrU8028Y8TXtM/NaVl8RqyJ/eWr/7qjLoC2Sa
FINF1lCGis/eA6cXRRt5FppPVMdfEmFEVdY4DEjKx6LlH5/VQw5TQr+Ja9kWUS+dzwoFykY62rkv
yId5tv2M0UEwTs5WtJgkKzBHb64depTd6XoK5STyMJ6dgiRDdEomjfkMUCxxm8k2SZ9cJPliKhbZ
M23H4ZK4Q60LMtP5FgxATlWNsgUyOABHI0rvwWlDVRe6zXeEYTkwmAysKpaI+Gya2jQFpRhVW+Bh
MahqFCbk0zzIPVjCfL8k9Xh25mn97CWGS8xIH0Z74uGkJ+aENPIIqkPDMEfzBvkdgI5R1B2mfB3o
HE9YXgmLrhowEhwf07rWhWqkqELHAPdlPjNAsvpOT6WeBC8jzSaoPU7zR48BvtoJLGITG6GyQOr6
R7iCjY9ZH2bGQ10JoKmWpZwS4LkyP2Fm783av1J/eSIdY10h6dRsYn/gByfmAegVQKaBzvzjoqlY
Z+caRSFGhzyOtzScqpKmVL22ZHIP1nXFXzy9rt6tQS11prD6FxRyCgZ4JgWvX1SCMqfS7DHElBMa
PHdkkIgEQTkr/KisyOgadJzUfnpr2sybkejuGOmogSO7rZPXHiDY3z0ovQyU8MF8uE3vAFuEavSK
9TUzoaNSatMRio1ZtiZhJta0/50g6ZnsqAEDOENyvXqNq8o9pc2y3DWuptsYU/A6aBW/O7TGw4pm
NNyuFW9KG1TJJvBk0OW1M3tHTm39XE0x+ZaJDXcSZvKtSJbkhzipP2IK0j9u/Xp8QvoZuyDfuT1z
3kKwZKmuTzI2cxE6MYwTdQRQW0Omok61+INdv+5iuxR97dj+5SA8IzrNX8rYjkBAzKZ/dvqGbtue
VEXsqn7rrD3M3O0qgtxZlXqXU+ftI2IXiKsRbcGN++ZkFHmk6xbwu8b9HBtflmCXrIVyw8vSBJ/B
CDsrd5MmwP0rkd8WxUbvPBCodda7WN04eB6rchDhwcDB/Y4q0F1NcAk6L/oQvmYq64H+/lHoDZ/8
LgmOrpF8PzXuWuM2gW2jwkH9MXeVPPHQDD9G6ubcAn2zGcJxPpHVuM8iCPo+b8cufvNnl5xbdNSo
Jt3xSHpIUePjeHkoqZijo9wC9V5UbA/PuYohvQrAzWefwW0p9fIyEWfwC6Bt1p9ZOE2RmJDcOMcR
nnVrxJDf0A5kFybSTGc7tbNEF1Ch/VeVvSgxgRw4rYzsA4e5eB9T8jwI1ymwZznmsyMrQNWcAV+p
aH4cED/fEOxbbf3ZDCBGz/hPLKDSbf1IITkAwHNMGqCNTn3DCwpDwB5UYXD/KIwqiT9EF5SDw4RB
7jh3mOsb+Ft0pw0UbxHjCaFJsgPgs/tV94HA4H8a1199/TiHQ8SxwMYOCLGf4YED+UjY1DkQVKfq
nQ/RAyVeUaL31QwaNXDC1mAiEY5eulucZpQYaNDeu3WYNvzpe/TK0mJK+50I8PDqNPxbdx36u6U+
OybsNvoxSgGyREF+CdlBdslP31IG+RIPoxdBUI9E8z3H7scc9X+wS4xZnP1aMJIY46BUSlxrO/8F
//pTomd3IrUF6fGE2uTOoJIpjaShdEFLumJ6grWv57nytlK7BRY0tog7u2Lex9/ljF6s43berdwf
My9xC8C6URY3OGEcY3+HsbE5TS0t9NShgfOS72ihCKuPzTle9GGs4nvHa3autMSwnD1sPT58HSva
nBNWWhGGZ9ytXcG8CGcMWJpqXeHP8fixj8iIJ8z90wWs2U5j9+7peszCDtNLkAHkpu1iUK8hz8JW
I7+A9g5Kq+GJIqn924TobkID7F+7PCYwdl8ROCrQwBS0jjZj616xmvyaLEEx1yT3w2oD+NNBL2LH
qdlG47LvArlJlCipxoEck+caFWjVQs9BQmje6IVuaLhctALqLyFtoQCgPjnxQi7LCCiKVtA00N7c
lY6bDWaMXwZAgV9mpEh3Gse6cJfhgrMfN/Bk5ItaUUxqHaffqxPSfZIuXo53sD9PDvRSH/pgtsoI
9aYneohLNswUXXpIJ0mQ12vX5q1JX4FiREcNauQxqed4SyCm5V4Ff/IItHdhYg8T0AQxLn6LlczI
RWbeEEfi2KCX2YiZOCW4XC+twYWpmhGlgFrind839g6y4nnlxpRqZTCUdAsAboGlB9asNaCHcjgQ
d7AXfLt//a6VB1RT80Y1br/VVYDxC6g7G+gF2D0j4z2Mk18aDTnw7mqEfC/rrE/ky6TBx0aOwd4N
hS6MwJiBt7zJOOd3qFhL1gcoV7QQQwZu8m+Pue8eSresqUN/L0gCGnrq2sfDxfc4VWEi8zDai8MO
qHaX/agE7IjJDT6CZvpMOfkaVn50JDBx0gXDk68xtpyaBgRxysZcVO5HihXJzJOIxVD++oKSX2yI
sFEBtSA6rwxDGktTZ4fePEYsOyebgIoL6ZoPVBJurnwRlXPTtMCUxu02bYe+BGuTQKTQejcSODKm
bgHopQ6ePDmic6FAPwpxCzyF/KV+drOWE4lezWm3seNgyBqZdNvFq3zzPVfDaDbznPIkPi71wHZs
cW7o6LrcaK7KJo2/2jjEoxbG+uxQinWYmQ85chWGYhX2s/VVaURy9oYhb1BvbqjwX0EzRTZDj3nz
wMeXWfSwQ1RQcsjzCrB9hlf6qbLJzgmrV6rVjvbotfqg2XRc1Vmg1lej/GfD6UfI5L4hy+9Fj1UO
gsf76obQu1c42BrG/s4DLk641x4/a2fzncJ7kmEkcl0GdgBC9Cfoh9K0cA/5O5SVhZu2WO1VEoeJ
PnGjMGkd7vEAeHu1mC2CrJ97haO9drdBYjCx8nbwur51zIGdisFQOWJ7bbQbbO1nwwitKkQtNjb8
Wa7NzveWM1MghlcXPi55EkoGH4G8dszmdTvuVoKtkxDj8BkZB5Cc4VZIYTRaV9TBzWBONCWwzP1K
qIuy2qu3moZHKdQOFwHMait0zUS9V6PFljX8Dh78PBASRu49x1odliraB92KBhL2PydumhJ43aNq
YN0Q0T5EY2oSBi/tYN7CaEI1yInZVlGMTiaGKZCy/qmpELw8ers+/W1pAl+Cg9UudNBwv2Cm7yO5
MiVdaVni4jhSb7VFllcE9Sqzlaq3II2+VX39XlXOHQkBaBHRHYLTr7HT4+Ow1dL728LVpNboMuhx
47QEgrxrS+E3v9qVlCmOOeEETtmn428PrjYvSF/dVv/xhP0aRwNjI3cuaWvxIeuXRZHMH9TJNvRz
iFrYdESwcYJmC4+wl03ShQKBOCKwroshnIsOHbTlsAVEzoDAMd+8k7lOs2GozoSA1+Es0Pi9wg+6
7w5y5gTBIXVaVBJaXB99i2rTb8rIJkFyB+wvVQat4HuFNylN1ccU+Fsvdl69RzKFqQEEalLU2N6Q
dPgPqFc8W1M2sNEF+wSjd48TjIVRzkmo9UbNeb9MvzwVv1UOjJpxFd6mED+QRHAqDUFwiVR/0yHu
erecTPCJjf88iLsXf3qMgWgWpDXYy0AuOV7uU5wnppzr5KBbCM8H6fuFX9VXuNseBwD7Y5YqPHia
3qJhvVY+oiQoPpZtmDT4ROKLks4xmoPdLMMtgnYO6jHScMdyIeKCIJKjXbBWBCiFx8zjFnnp56jw
k6VIE/PEISzQh0tCTuzk2eS++PQ82+apQSsN5sQ+Hn34PSkmWDx3xpGVNunWDW2wgo7CQVYwfAXk
tXWhbiS8WGoMJw3CVsD28CEN6d/wSM31U9P9DWc4fqtxy1kCcQYtBP51CWNVgEj113GegXvukjRr
Z1okDsurFi4a6ZkRMo27cdslr/lwbVV60hgWJ5hoIAsjOI78NsXdjsBbtSb7fvFKz8NAKXwRlYUH
5L5UgIxMcM/4pQfPcyLP6YixCnpSnAOtvHjxsp9DQJYbgJJGvVmt3qnk0s/DfYCdCKcMVnyc3Fsg
L/uvcJQWc9rdoRmhP5u2GGu/VOATtbjbUMznLPCfEIT0s3aI88LYS67blcFs46hMef4zjPFvCyE7
DXAmZHgMXLBm0Md54E5ljavFCv+4QL7AUblmlQPjltP8TH5TQAQpJZwZdXpksKAgCyKrQ1FK7CYM
eimWARZTemtEl4dJUpIWj3e6Xp0k2uIqhokMD2bqfYia7IdJHkXvvmkPTFvGcnfCM5EuO65RoaGn
XMtgfg4C+RJjjE9pl0NXfkpZlBE25Ey4J6ddkXoIywQ2KTRG//URc6J8aSd4vWGu0dNmRXEO01+6
5y6Sa1DCF8n80jgoXBKoelnf4E9FXEtmWvluOYFLrkKfIt7btfta6uhd1XMRte3R8c01gbxJeRjk
WHw8Lgm+jMXNU4DRmuaFrlvJdwomJbdGGUJvrr9z52/N4DYJP4EfNuF7ByHE0yA562dWn2sOHiUG
EALUwlDiUBiH7xafYa2cva/EBZT221xtFq/Zi0RCqyF3p4l+RZS8KzTWGUh024jR6QG2eEUiz4sO
0su60NcV9lCC5sMTuslN6x4rwJL8oT1VyrsPqNwDwk8osMtxYe8JrhiOXzZrPCT/wPjp10gw7rtC
BfFTbXFQRECeLt1OrNVZ+c5V2r9Gz0cqxROD23WxdYbhCQ67+FjBFZzLlJ+6qm5w1fZPJupuY29z
l3kQVHBCc+9iU7J/VApixRihNbANwdXnR82bWT38thj6Ke+3K9DckF6Wk/A28Ec8fkkMQLt0V3tp
zvEFr8mMMMpG7EOJgCTWo5jR/TEBnN0i9GkNkBrlJu/uNP2aPXFGplKcJVK+WBdHMUiZeZRqWi4r
aJQOZiPTQsuQYpt0DjZY9Cxq7m7EZPdyWO/cU3DYvxOLtQLIVxJpR6OXt/HvqB+LIAWQAi7XGFmi
Fv+8ROjuOGS7Rr8j3A5TV5Yb+JDhfQ6m37CDlLb9H87ObLdtZVvXT0SATRWbW4lUL1uW2/iGiJ2E
fd/z6c+nnAPsRDbiPQ+wkJuVGYpksWqMf/xN8FyFyU1o4aHMX7Rr/kiZUk3RI1Ilt/Nf2zx8SFrC
j+x8ExjxKenNpV6kb0rr06/7q6DymeuwkuKBgYHdTtA6/W9RSVqyM+0vqTRMm9fdqLrREK9M+rRG
dZ5UHc6LMa605sRHt0mEQsPuM+Q1z5XNs5jjQx5EXgd78aSOGtCfEZ5SM7ot5rpYxG3zbgyYfMuG
+XTUKKgclMZ2Kdof6GA8NYxOsQqhSi2KtykgaKkPKLGYUKB8kMpt2Po/Wkt7GJTOJf3qQO+bLDLb
fIolcOfA5cIovtMybS8bfTtbAA2Z4JDUF52aPmWh8W70KczWCjsHcDtF7ooMImU33AcNWZxm/+4X
1V2gwporKSuGUT7YdfiD4aLl8rOjhVJFJnhgvGpM83s3jTgIxPaNA6a8FsTvYKAya6t41B4xyFNW
tMXmN4QC8BpMSRpcHkceLyraItSnX2+V3nmvqjpz4fzfoHtazwJOp0xnE64qMGiQCJrW+a3BMt5L
ANMWY6l581iTHk+XTDTOjVb6jZvlAbUbn306F+8Vcoc+m1YwhzwU5C7OUvQBLA8t8vF2GrPX3nHO
oa0/qUP7GM4NVP+GKqc+25bvxo19jsaKQZfI4BE6wVsUi+fedJbSGcl4gkeTv/cSKqOT3AbAP1XW
79t+XNuaOSyrvn8e1SfHZOcxlB35Ab9IXyCfa0ZDUO2VklwAzqBJI7uqCSgEaSCozdsyB1XqjCUo
o8dYdEvhQVftzPFzFjpu3PvLtlS3owo4r4SS+UqDAwdE+6bjRSnECleINOJxN8f6DbigY8L69hXX
GEY30hn9KCsAV1pcZSmNe6cpaW+wZkP48hvuHx2AknEBMr1ROb5VCfmyCHZtZi0bI1vXmgpqLvY6
C9XyFZaLYS/G5Faa+cJpmpvITtwaO7lMiT1pZosOF52w3uV2CNgpAAFKMJuHHP0MOSAHdXwrRji1
KZ80lO6ojXGLhLg+Ibd4SUDuHfTnIYMl9b1nTKSXrduZRNLCs6i1czHVy8ygrAUFQ/Dxs/Hb9zR+
zMWhjNmDLem1mMb7yckyfwzqd7086UJZYKXPknisWpzuA0Qw5XKsdmWwzyyQxGFamg5EyX7Vgj1V
6r6hUyOAbBkG/ZMJ69XvgZ/HcQ0DBnj8LQ2fC56SUA8tYVCq0NcOOTwpTlpaAdNtdKm+eygwKtX2
MMIHMu7L1FMIxozhrvcjk7Kp5EGu6vLQF+16kCPktsesAEzB/jQN3EJSEnpFy1wdZq2SzZ4WTtvG
1hewxN2+Ya7WDy0SFJauRXRrp8JT+jZLGBXiUZTVxmTPqCNr6bC4Ztg+uUpSj5MtfWQ+F/gppAK3
IKkwjedxv5rBOdSOGcnYpOxg1rVMGNBOZF6kqXInjJnO4twGuPZ1a3x1oRYgcplICMvbu4FCmkJg
mZXWrcp5pUKXxUkammqP0Rg7um9uVJu2ttxOqsRbgFMB6rKOiW3+epn3DhWlRo4GJUKY5Q6Ui5l/
UIONHe+s+aFJH9XZ9cXRypoNIQh6+hTB9qdnmWI40x3SjsazBOfZPq8J6VoVyk2R7rOaeOEJbm9y
21ZoHcD1XSFu9chjn1JpLLDOh6LEy8/ea+VGJjunjG4is1iOM1oytXS1znbjMXfz+tGfH6XxbM8H
1X8LUfjAeIDHIhaKTlKdWrlafOlnX5zwO3Wk2xb+vjYfZx+riupI/pxLIgZFjNyXylEZkcTIn5bV
LusA/RKDmdbCDKE89v4vKeAZDInHZrfEwAzRWbioqqMPjDFKyLnRXefMLt0M0RPxcQrErrE5Xi6b
yHwyI51Bz20lfgDtwaYql5l/63RvRtGtDCPz/MFxO2jeShPvHJ6wZaBwM8mCnn30c985rTdFr60q
G65r13tFAL+gmm50fYarqFe7sR235NVR6l0kSA8OKNsoEOExIQyVVw26dJgmJwkb2PYfpo6tKSQT
1PgRhapnNi8NgozhG5olaoN0m/tI90aMP9PmORASJjvd4UUtSQfchhEMYZWPNPEiY95By1lqBKhQ
+MBexaXCUL05SlZJhGovQ1Nn2ney5vVKywNcANq9gwuybJjKivpXNTeHgQ+ADXrDiMCd83E/K90C
ItwSL5VF2kdeaKF7q1FTTsa5VuHywAI0c2SfSEyGsQKshn7fFTc0Na6thJDGm61pla+DOCeE3sns
3QnwKILxZKWsmkRp7xTHfCuU8TYx0m2jw7ntVZszKFvFVv+UDhazY/MpDX11wUgZ1F+7yXMWXhko
mBDKfGOGDfM0AizbcVkhmF41EXMCxtygB4k7CXnWKGZyWR+SGtFmIqHLxGKtUpEZoLu5rn9Hq0zH
qNJ30Gczz8oq9tqZfJb0vbRLnzDK9LbV2ttJ8C/VEmaxrFWYH2Jntc6xsmmBMUZ8t2IYwkD0pRVs
QaogJKrlZqaGYJtZzJlAuYHuxEzjA05Ax0GNjm2AHKREWqjFYvSiJnuB/fXYTxnRMvKiJEYAJzf6
XKA6HTYK7WfnZ14Ti5W4dA4amJxOUZPn0dK3mDUoMv/lJJjpN9U26JRzCsLSa2F2MrWSoJucNtGq
JeciigqVk2I5pXV76vqKM6ILf+UKMrWSVEM8XfztMGdPCp0lch/7Jh7Q1InJJ1lsmLWlMmIDW1fB
g5VV65IIb3YHMBJdszy/jop1nNZPWRfd1BnIQuPQPPeZtpsUmwLLgFcCHGqRLOTfxX52D35deWOU
vWSZAZTUgXHYzCBnod0NGnq3ECrkIg5ST5/YE+KGubg0RbWqRZ7uGlo+lF3VDupm5xlOcVIDWH+E
GK4dy/+hqBkfIgq0JYG/40aqyMZik/UTEha6DUAumX5k1oPmxKgQhuZNdrO/xEDhV1RPBaBqHy/F
IJ/HRDvHk3+T1uEpnLpvsdpckCwHKaNVuX5T4RGjt+fS4ZOs4F684QDYn/Ns7wTVjh7hhzZxYGbM
aTax6FU2zinVllZQPIm5rnaRKVtoF7Wes2kVmsdE9ZvZxxsJRteaMHsS+I35ugF2/haLMnqsdD8B
n9U752DkBrMm1S6PWdVSiJrs+mcHbstN73NGmXYSbisDjoAAwiubfgXy+daRsbM2kvpbXCndMkQP
lOmQKobB4IyVr2PYnJnu7I1Y1p6PkKHRLhGysO3GYi4XtjmsmJk+pERgUpVoD34XrVO7fOgyiVBB
EiWV63slqUilCnZ5GQxe34t9AU+doCzO9PQYyOFgZPrKIT1HXvTrKeB9kwDSFpeROynsxfDaBg2b
5dBt8FhxtT5ER53Zb/R6p6Dr33ApPLXMm/qMZIyo3Gmw17qCLNu0y5pFZI0bqi8Ped2DJRgcSQOS
LeJXTAu7utviSsX0pc53ZdYeyh4UEFYkqoNJLtQGMekEpBinr9j2eo3Qlk1GIm9FIzLEqCOR3jEn
36V0T9aUY5SrB17bYKPHS61E9csquxuYBSfT8m9ArBijGMpW6Y3bcBIe08v3SqibXPhvjR3e55W5
txJjk8v8HEzOlpyc2y6HlpjTyWhzDFJs7EbbXBJEZNAaF17RoX4LuzXo2CoGzlLHbwMwrwmDYbLD
GzW6zAD1701R8WnM+7DJkMNToJn81TC5c5qfioOPCQOivCnoMvRzVvhrCzGnlVQ/yja/pbjw2tDa
mGl1NEZ1xafvGXn8qw7H2yEwXqfc2ve6vA2VBjmoqq3bSXX9SCgnI7KrhRXrnGDWoRqQE41q91L0
xT3BWtsqML4HTtujTCbyKjGHcg8aZqNlSusAQ+epmWyGhqLAFniQlrqMJhXcA4Z06HNO5uZWnTVr
BemSnDIbd4GDIXMmFUEHw2vtp53zCyqOFrqYTPOBtPasnkQ4NpQIpaWsgyS8iMDrmGoZNLvYwOee
mf37LYSESTcLHpSMG68WzrSFs6E91kmggnwXgb2eCjQUedojbvRhqqp5reLTrNM2tXWnHykA7YOT
ViYMNubBXj+VxL0KmUdw5bRJu1E65j8+DA2GSGXiHPymxzMgNgKs+4pcC05V4lgrmafkydpoIw27
aW9VJo+6B+si/ElLndzQteS/Kr0ae+wUDO2Wisni3GyxilTJplkMbaBsg7KwliIvdXdqhVhnBqMG
y2iYmOVdvLfDxHib7WzaOa2wXi58YY1uLRpvWlMqZIbEdn8MWl4jfDxkvvXA+D1nsnUPzD1tVZUa
x+wMKoEuy1ziX81NI7JGWVhYzd7laas+O1FeHxS4T65osfkIopkRt133pptAI9zJkbnvhOv+5SDI
7o1ejOthCFBQCt1A6xFUzEhhDVZunNvjmwmv+0SGbrSbqqREuwwB8HtRUcJGRZBQwYUQs8bET4EN
+8ZnEFLrYPJWWBnHtDOacz7oI2Cg6f/I1HE+5Wg2IdNkRS7W9iA1fyELpdeNTdxnlFoK1lvncq77
hyjWjX1d5HW9CZwJBqgzYJZv9f0hgYrkJY2enlVjm090JQRWwzqN40eN8LRVKuZpl44dED5Wt6uh
Ri4YF1KEhMU5wZ1a6/U+b/NpnRGTumKkNVTuYPbOD2JFix3SI2TsOQGNuCyRj9MjpJ8ycrmhqnYr
WAcTXKy8+il8fdqXKAc2/lTWYPhWauMgQb1Qpy1x0pBkxqMZoZ83JiILNXtuzr5R5A8p79Ad0PHc
JjD59y2g2qHIL/wWywo2md1Ga1PD5cIPIHuFvTbfh1osXQHrbleU7bRSqwbzDopPZT0NBrYUyiDe
7aGDFTY7/W0xNNmz4FPAhlJGZNY1g1t3hX7XVpVNQZFZ+zrX+lUyBA35ocYQiqVMrYHA4zKWsFxt
Ea4k5utkuUQGwaLFbP2SOtl2car2P7NoMN4mG9HnsjAz8tCkyCev0nrXVFTVzSJUq7Hv66+k4UkU
WqWElZRexrCVjYf0MM5rW2nHJ+LgkZUpIynQ6VDsKkjB5xLyDtw5FvQihM300Ob4YMSGYu6dJrGe
GIIefX9KQa+FwP5CnQ5DJc1VbZnaUTB+PfNYBYidAogjCrNx4zRC1e6QD112uvkTcl+5FR2DXEJk
zH0T9iS5F3W16UlBfFKiSDuXdM/4mUhVfBNGAy2kS8R9menPrQ5TeGHmsj3hblGjiGuzbaoRbi6N
yUdj2QTpmckNw498CACvLca2UcOezvE1eFaJOgnwNAGsgKznw+aIGspyNVCctWg1DeowZgxdN84W
lPayh4nvqMkKPtX8qxh9y8s7DZQEUs+ByHS8V7K4sO6MDLbPKJv+Lax7fYM0Qv3ZVTmZISFwrm1U
8TKOu+ocqky2+mFwXodJdc6tWmiuz7gP9N5Uo2+BNvU6ymy/vmzCeXOmEox+6MRQ7ko6saBH3UtS
qZPMZ6YAHG2FbyJOrgdjG4GRRQz7ew6JAjMbtwD832hK8S1KZybsiEzk8yVqetP6gfOKQ5OkoDd8
5LyQtm+nIWwPUjHzo2IwUo0Ye0HNbzsMFzQGgjacmlUxMggMQXfUvkcKnuWmdYiLgH+8GzMQKjBb
ENd+LDJ8EWI5Y+zQUjpqKAOWEOWSb+Pgl+eIVMlbLQzoZCYwwNUQMBjkEandLo8aCIqdPT4EgS1/
NXVZIHnWi1Pv23hY5iz+BMKVFqKVanLd030T4+yxQwjs1nGUPJV1Ue2Y2lh3TlSPT4XW+iU5DVW1
tfVJude6dNoOvVF7plPZ4PP9BNOgyWYGHAlaz8aOqtcCvcqaQJTsBTw0oYzLxj5lDESkPLSUcmZR
Wt1jUKnWk5/m0XMLpZfDsqL3EEFqedpI2De2vr7soYdNser/4OTqXAOi1gNBnMjkk3ra6aFebnih
AWNfRT+LarI8hYWxtAag9DFPEs+g2j4XZdCu/KaYDjlZkTDqdPjPi5ykdwOBrp03q5h+7bkOdVwv
YQlTYoUok3sdcEICppsoTm5DLazcf8sVPwgGtYslpG0SfS2FkNqV2E5rJQimWu/GbjZ2ElO1FaqD
GvOaov7CI9H420cQYSSW1NrFhNKmnLWFefkpf+j6ohZthx2bu2E5r4INxrBgjh7eMS6W4l7skmHL
RHhZvwm3X3I+uAfFG1ZyF2A/sQhW3dIpDtVmev6PpsP/73cJg02OmLNLlPDfv6svQiexosvv4oFj
rhq74x5t0ppA229fXcy8FjdeHgIOebA7yS22xLWZs4+oJbUshXNx8O8rYdTvmOUepC+ewizKbqlK
Ll2K2SwTyH4b8lGnNWjSLo0UADHLNr2kpas0UgGs5yAfz5s+QHegg3H6wwRYC1+txhbDLSJmR2Mr
fpBjt9NnEhr7sn2e+nrV5eMmVqgzuka95Ygz14bhv1Si3zZdDR3FeGoDWD0EzZ3JTqkwIhlUNrv0
ZzaP7/TM+nNitmKbpgybYxUF2YzPkRLkb3UFbGqPxN426boj2FcOqCMVZUYF1jyb5oBxreYfIfVH
r7oqtmOT4aTFCGbhTHyVdli1pxB1pNfI9ncZ/aoy8/r3ev/s+QtVA5818AYVH5wD1ToLwhHivG53
m6qvyjt+o3C7vhYvJeSnLxa9/tmiFzrGbbbmYG6iXy16v9YMjvlwH8F/2SOUUvjyJdJls4d2RqQm
g6AM3l3XtwenM9oHtQkRjVdmBKyTdy7bC2TMutLuglxmD0EdVbdjzeGT1bH4YakyX6uoy1wzFslK
5Mb4hSfc7+//L4871uslxMoR3IOOQ+bfHwd4D0Rmld8Po84rZhT/EhABUUQtvF6jTwyDKFkPMZnA
VPF+YbmNhf4L1R/FUNeqvxTyqL3//g6JQdFQ6wtN6NffkKlj+G4kcgeHLH40pTqNy3islFUE0Y2O
vhTF078veC15vny0lkHGm4U2WQj7SvLsz2Mpm0ruRiO6a/ziTWqh9oXo+ZN9+K9LXNbRH5ujlAND
40LuUFttRX+kylzUufjiIleWzv93q4O5Qi4RX71p/I4l/PMqukli3Wzusl8ABadkPzxm64u3KgEy
N8FDtYWKtKue//3wtL/NOj9e9EpjPUnp97Vh7uoW4arWJa8MJ1+zqsAIJO6XIoju7SHe2Agg0WsE
j/+++qfP9Y87vvz/f9wxZT1+MYq5U6wIP5HzlD7q9Rc3+MFbkNVhs8UamiZ5rNdHKGHLysjcdye1
p6Q6J03npXQHGm6yjA7/+93YuqWpnFT8u9feAnqFfx/D/N0UPNj+D1msM/gK/77Ep188RxT6fgwZ
+ciuvvip0+KLPfVOvwtP4qniOHSWZNxD5v0d4fCVAe9na9KRjmHoUjcvaVlX18sHI9A6P9xr9+ar
TdJZ7CrLfI8hBKdK4w5u7uVYpiwYGH5xox+MGjQGfH9c+GpdIk/SGt8JUVAvEnvp313yD1O3WEfr
fJM+JUyycLXgrjMXxPGLL/GTNeOYukXRpeLGjQ7z72Up6GYUzYj3QAS5uiT+XDmMMpgP6NIEypt6
Mt7UPvVP/77lj/sYGxhJ6ZotWUUfsqrIQFcCmsK9dIrhpDgIsoLRVt/+fZGPj/USkEek0qXIM/Tr
Ms8Im5rsdmvH4USuQoO4sCtG/OdacgGwn2oaDLByDVLRhNvNvy+t6Ty2v04rXQokn5f4sUuZdb2W
hrFtCXTR9no9EP/ZmPO266rZnRB4Put5q39DwtCVNFEOLLrarOSya/JyVQ4Uv0OeO/df/J4Pu8/v
32OTPW5RRX9IZAw1y6Isa/ewwmhmgcHQZ5Pd4ZARNHo4VDH8jXu3e5u/eNEf3gHXpfPTSLfAqJfX
/ffysmn5HT829v3Y+gByarwcuiw4SjVQN7U9maVb1X22GRh3fPEK9A+7/eXShCRymunGx1CdAv3Q
7y2qJUm3jtyVPy8vsWw+U/GXgIHlAn+KY7Iqd/NPkDz33w/8s+ftSMBfHKg1nRX2933H5AZkNu+/
yHASKJjp4cxUPf77Glehc5xnuvz91TItJr1Hvy7pQlm0lj6qe4d2B3HeaLHfmwIJo+N7jKLaTZda
1XbosC4dQOIX9oA1W2b4gduXuAINxVi7kxpYy1Jr9Ls4keMeLVyBmR8FX1XoxmMTjhB/S+TdXy3I
S6Vy9YFIErFxQpEaCUTWZV/64zjUUpNRriX3U12hrnZkfFdAyblPLD31OBPypTWbDSOSDIAJ9syy
T5k9DEozf/EQP1mgUjUNDRzVVD/mEepaOU1tZ+wB8zDBDCQluN7h9+pTbO7boALxm5icbkSWmV+E
IxkfWgDen2ECRArtEjHz2xPmj2eglNbUGcB2cJXzDeLwl7kZm6NTJeMC65kb4dD6Mt1iWN6YTAoo
KRO1BFae7F8hSrzFkBq0sOForUszQxBkRKDL7Tb040fHwIEC85p8afQ5IsU8ZLghnn0A2JhWH6aH
8Rq0F/BBMJJrwoKJuU/cFV0J/Io5x8ZNMEu1KjTNgI2rf6/c383N9dvHYpsITg298oc44SzNGyXq
5R45L6xrO2y8UKjdHY8IZyqr99cgRRnE/YjfX6eK27dNOcDXtnRsXWfT6y7TRBjBULz82rrRQmPe
TmH3n2vh3y/of37mZfH88YJkrqmR2Vv47PoHIZijK235WDn2F49DfrJbsBD+5zpXTk1DZqR+J429
pXTwmqObAXHlmlPtYntFf+tEvwxk8iiZ9OcpJBF8LjNoYPX3quraRS1z/MSwwoJt8wxx4A04703v
xq1i1+c+0tDx6s0TxedDBIOFqQk8a5w0oB2KR3+y+x9WH5mu6hjfjcAg+LS4SCAx1/Vtf6tf5r7O
GN6MabjudGfv8G8weQl+KSUy/nx+NjtSO5B9YuaXv6A+O0HhOEQO/Tww1LJAfbCcSnR99jyzehPx
EhZILvDVab7opz+Wi7wsAmqBjqC+U5Zebbl6EQItASmHeQ6gEad5j95lgl1dBrWL78ihqeWidexg
qRXh5JlTPq70Oan2nZrpbqQksfnfD4G/ftHl+/9j+cxNWCexYe1NQLkaLX1SKltT+fbvb+mTtWPR
DtMQ04Bedvq/L6IX1TzmmrNvEuxUoMRI2MyT88Uu+dnDtdgkyeHiE8SE5uoqgRH0WlKHhws0pbkp
Fq7UDqACKyycXcZWX5Wln2zLf13vUl/98egyv5+V0HDo9oWbDeNzqsLvM3XXYXCB4HCNrPrw7+f4
O73oak/i7lSTY5UU4g9pPyRslLYDCm/cAh8bL9AFJcIB2QCPjILs3Hx1yW6Jx8zrTU7aapnuIWFJ
3GgZH7zA3YBScAhXl4ipSzhyeyzXX5mqfSjW6YOw37Aujm6aoLz8+6mU9pAYqqkdRh2ZEnLTGVMt
zGicgyO6FMVEY2/iLrC+eDIfVxgno0W0LBEhAqDw6qjO4QhEFiauUHgWdrpPLG8w/nM/qf99jaud
ts37VAyGcQD5IHx9iGN2rqne5HqvbP79nj+9G5uUaSKI+Dqvs070ua1ifeYZliI8hJTnO3UM/Se+
0a8M+D6+Le6JxYRNIMnZZNb8/baiVh2jIEkOms6FUijcXbZBie6pirLXFPULgOyz+yLLVbWps21S
Gq6u1tWmzwA7OThts9ZHA7aOuW2x+fvvTw/d3AVmIAfMuV4LQVxFOTOmA9T8nrlSa8HiyzpUcaG+
/veVtI8VoqlyKyCVtHCWuH58We0o2lDqh1SkQYvCVFp3A8LxXQUXaK9Y7XBSEeesAJ/VhV4x1nSi
BokrfP0vVsxHYIDFSRoIqAB5Dpc2+e8XmWMYlvcXJ5/ebvYwXg23NNr2NnRksULFAZs3c8x7M7S7
XTs0BUZkKsbUGfPGcehRLIimgFUqUrdTZwdsu/z/OPuIDTNMUiX4mTr6pr9/odGEsCPG8YBMeK3R
1yGPWmPQth5vStJYi68eyMfWissB/lziU9gwr7Hripk4+xSFadMaG8uo0m9KGUSvaDY0WNEwOb4r
bZgepYjHm7kfyse0icEwvlggn31fFki2RXIHf173lqgHCBEKONe96ukVExeoD1hvcy7VXnDCL/sS
mfq/yKL95ENjeMRTZkFYH/tKY5aBzXDuaKYtnzNqX93cBsQs/Pe70wTdkTBJvtTUa2zZjhtTk73G
FuVDiVM0NXttdCM4OhAUakr/UjmEmT5uR1tApObEPphmYm+R0c4nqxbBG5CIWE4FM/KhhNLWV9Im
+6yBsPDFi/jsgbASeOGEyRKDdPV5mPaoN4kMjjiSvDMBrrFZ9EsP2ovzxTO5pPZcNY2wG/640lVV
kIvGzuFrHewAE2RNx++5gbqzKKmUYcxrePJltb/yo/6270J3ylDxjEN38tP+aODUs+yd5j4XOIKM
8dgvGX0MK93qRpzo9bcmQXneibBYpzjzubnTnrDgXRt4iy2UtFqlEZ78o/GMHBSfgJKPfGTWr2Hx
Fwj+MJv0zRfzTubDWxg2J+h8myJGAGPY2gPrCCO0GQlIWKQLS+s2edifmFE+VCG2ynk2LnAJY5Nz
fMA+lFmLmeQQHQYjoZUF8g7skJB2WBu9GHfWaI4/O1oEbxLaG2O6cp1chOlh0P0Yx2H2OgstZKEN
WxGms2vperDyywDv//os7Bhbs2yl1grWIrQcHsO5r7qZL17SVZFi9a2YS9s6CNxfniC88rRxx3ww
8Ub6ojD5gCKC6QmVow7cG/tX82rh5VVYdHMZHiOJf0xQ5OdyDF7+/RnaH29GCo1QIOYU1AvXLXpu
E9bGnO7YaY5C4MaEfGMelHBVaFFyB1qH8nDsZfu9KxWkbV9c+3Jk/12R0hOahqSXUYmj+lB0V4GV
DCmJS2ippNXChIx3Q2ktCeH1zOQdg0sMS9SVA6/OUZqVX3eEOtSLGP0MhFWc6kdiR6alHI5UhavB
GjYGeRpQTPRxIG7lPDn4WaY4T7Xw2gWeXAYuXxNWIA2Kdb6wQmtQJiv3SIgSNA+zslaVjuSB8D0Q
F4XPJI+ZXxz6HhJGmT0F4aSjphzOSlkcjbRezbF5SJW4AqOATD0vrck6hhcVWtMvIUad2dnWEX2t
M9rLIL7r8TOIDpkFORL9dHHIM9RFMy7JGX8d53d7wicaL1dFxZBQgdN+N+TfxXwahFg5+c+h63YB
Di9JPy5MxtDVTHKOlHzUlfFTS+JbhwgcI58PSkDmRQKx74vt6dLOfXhdtiVNlgv/u07xLSPsH3Ee
REuRHFS9WDNm9vwUtZTxVVzVp1dyVKz4dIIQWZf8kj+6I+OigiPuAhewiyNBoEf3AaY9XjzJ0gui
tHz9YiF+cmOcsILj6FLPXlcXeUF3MQ/pEc1/eibzXnm1wpFDyUwD55vjBMMjqgrnxYa8+dWg8JMd
nypQtSmk+QCs62T0sVHNGN02qU0wqvFRn/u3HI/4f9/fpxehwUGTAKiKE+/fjzPKLX0Y0viomZWC
46Vtd99VJhRA4vhz/n9U0FgiGVS0OnvXB2S4TXxDj8bwiLHlokUbpwR3bfQVFnI5CK+WogmlGUyT
TgA6zfUdKXFRz5N10EnLlSttg/Zi6d//7yZIn2AD5l8XuzqVqcwsbcDp2CaQQUb6qSUfLm7ndZBB
TbXFLnBCjDe7x0in9xn0kxkYt92MwO2/v0WCAGEHXDZqW726Z6YqBSESxXGILjvNsMniAMrmV20W
meOfPFsqHQPeDEwd8/rZYvHUVb6J9BuJfVxnBFpE6ibU22VQ3GB4ClHKbYm5Uo+1suOnLiOHoCEY
trqBa1t0P1ABgJet1eRHOpyGp/zFdyCOPTogCG19nJXHEWkLVLuKHd0Gr/uVYxYL6Xf8XrMNi+S5
sTBYjRO3U07++Bgm353hpjBvcCRdKEhApmGCzC6XEUIFR/DUYyQp66R5UuhK/GYVxEs54RdR+6e+
rxdWpCy6tN8S5uX1JZhZ965GwUIpMUZJCi+w80eLEx2JpwK1tF1pyd1o3Brhc6e5Q4tbt9etGapR
fNmDZxQkAjzMhVdGzBLdZC1rt7ozu02abCbxcxxdh2QdK1ziSOwlvxyMESNau2WdPNX5G4BhaBzN
6qiG6nJ4D7vT0KGuWOUO3/2txFY3vvMxWCGTXTnyp6WtcGHjF0yY62uefeebiJnW8ijiR73fK8qL
jVJiuAkjD1OjjEg4uSa5rMBUR7+49y1zdVU0xhqXQEpAEuww7PBq7a7AFiMi8nk3J9hyIbVtD5U4
KfORxLjG3MpkT5jL4D/E+S6fIA4RgdEvxt71EZ/Gqgegnn53SE6L3vG0mNpdgpw7wnF2JXFm9Q92
vu0wIqtupfXczoDvC9PcEQ1QNafGhojt+WjkcBvCu4TEpwedbIy9Ni7D9N7CYxa3nWZXtJgXbrTy
vgaRkrcTjD40+qZXoBoMcPFaIxmRRK3DYjOxs8ELdScSqHULE/qVeA3wl02W+fCLDKy83XbqUTY7
M6SPXULAHZslHK/RefD1F8QRU7K1sYrFyNvEvopkNuvFr1fOM8lx03xbF6skcPORjInbqMI+FzOo
wVgQo1c4S0i6/Kca4SHDfWwuM5KI7BlNDq6TEEgjYxUG79Dh4F3CVQT1L1UGdZikfdPi/8PemTW3
jWR7/qvc6OdGDfZlYu5EDBeQlERJluT1BWG7ZOz7jk8/v5Sru0iQYXTV832xwyGZyQQyT548578k
UHSLrkPSKH9sG5bEkD8nVVLBP57GFR0R+5Abxh4B0E/tVOIF5h3rpNjD9oEG+2O0aNsgDdAVSEvE
nuSC7bqrlQpY7n2g3SRZc9c468wqV56iHyrwzBEe5jYqdKhKQj5muScfZDtzvfYeFlmcPL8p7cXS
tob2NI2P6OltyIdqS9lK7ec8T1wHofIE74xyDyS7bL95kHZiduRksOkeO0wWq2OV3PnyQyE/jsbt
MNzr45NS3FXDlk3ha2sHKjPU6+wh9W8dAwmJQy990wqgdDSKnX2YvUDu9fyPaXnbKwf0m6i0p9WP
vnsCuE30yDqIutHBT11Pvtd1rGDwZK5ctXyRkDvoaCZ5coS4OrZB3m3sHKUMkZ8qXrU6uuITYsjT
l3RApPQlCNhy7tjdYWy6tTua5SoaTWSUVBjXHoxbc0Se1fiCEq6TPZr2+x5dwbz9FBgvLeld2zdr
I0SwDSUFmXqXMnn3lPFyg+TwzineV/pzGj1E5d2kdshpPejSp5QA06RfK4quABNBY1fbEIJ123wc
+iPCnXaGNclHNX2O4vft+MWqhpvRBgs7rppin2YfUUOR/QfgV8gpeMlGxwLInFwtp72sbpG8dZT7
FhSgA5vg2Mg3rbqZiCkaCvLrKLtDpUkCIB2l+3y6i0IXiQW0aUtuUX2/R0kDDSxUJTJpDa0euj4c
XiQyEDxT7mGDhHAFUZ9GQhIOcxchDz7cgjLCiRMTo88IcqB//z2Ks22CAsuI/4wX3AdIiCWJswJ7
gbRjvEEeg2iqoUoNxbuVTRfxiri7MSEE14MElbbaKQCte5ubnH4owucOjHSOCkFugR7InoejX6kr
Od9ELc4+ittJsCMA+EsoiNETxHkwBJcND7mOnwKcyKGLYckBs7xym88O5nzRmrt7NbpoZGKKR8JO
qcD3QLe3W0t6xeezlF0DUjPzHlE/Gj9Z1sGasCT9gL4hPAS6tF17SL1tkbi1Qo1iW3+ritcqAkYO
C/xblW4jBXKL/gRw1Mr28fhODfdB/CT5KAFvwvGmHG76EoU8HVuzetWzV6jdKLvYhEG4o8c0Sjc1
Ch/6HR5JXfAsNZtxJzd3Ixqo1qrN95DPEOrh7SurkUPsu9EfSpQU/HvZelDNBprZTSmhwiahkVLt
/Bxfp2+6Eik/72z/Y9P8jzfsxv/6l//xhU3z49fqq99+Hc+MmkVJ7g+jZkP/TRXobsyaSXoVxSJL
/MOo2cSRWacab77dZci/+VGWV8KRWVKc31TbwrtGoRAGWsDmKlT/dGuWVMyfad3bb80v26Eq/fft
mk2d8qlmc8HXDQqamvZWBD65U41xbqug/kDJ+8lzBguU+gt+GI0ROX+pLXgxkipqDicjFYhCD3bF
SE6Ck5LtqxD3jCctst/9OiGmoHeWqpo8a4CpyM0AbHBkOqOzsrCX1qXk1JjDZmNrGGuaZwlkS1MS
4TWNxAvNNYixg+d/RbvYRCQxDYse1+ByaJEfsK3q6xhDInRbuYDdlxgaCjummZB+pK2Te5ss7Gz4
IkVhuPS3oXRXAzpzey1TwuEWMc8xcY0SSPW+HnKluA+ga0EEhFctP8nZWPe7JpgaGsj+gAKy1uVo
c/ldUVdrDWXUYi/FTaa4o6f71Z7SGORHpRoRfymG2DS3nZVlyhbyRDFyiLaGfohNtMX3pe2PFhaw
aOavFZnI7qIeyJctmrxun6caADGsdmuI72w1Hcl0Sh/Jrgly8uTaMK/0bdnKfn3AKCX5MVJdQKG5
qEN8IQKVKBfjK16/DmpoY5Qy9X4BG6kuraexRm4fcllpGd+gfVb5FmXdeEBd1Z4sV20w8OCIzwf8
vpKM1kW9kqqyz26CSBv0oz2gbYd6Q5tLOBskfeJqkGLoOk6lnUG0xQFo1aamlj3VLd/pMcZdCYrm
mMi/m5hwmG7bdfinFZ0GozdIs0G/M5U2Sle6nRotuW2F49mgTpblZnHaNhvJi/X+hjoRroqmbz/K
TQpJrUK0xsJqRl6Xvh3526TQJUDiSIyNmHUVaOrZhS/MkoGuvIRdrsebzg6kZAuENnyyIcOlqPPq
aX8TGL2HcnzYmF+cxO/KXeBrbXu07dhpYYsqebTOTDvq32uTWfnvizBGVdo2Y68B69OjhuR7UHhQ
r61k6QuqOJrtDpEV3HjGiGpRXgABf2cWRdE8SSEKy7dyhKsEOmYlUvjWNMrZAYsTAzGCHtnrG4wU
UJBJRinNHo3Ec/pj1Rl9hzt1mIPs9NpW9I/UQKOQa8YfLBXTkxUmPpyxA5Tf2q3aCgoy/Pn4zu/4
a9/GKfRye0KoDatdPSDhLCbMTDQlT4etRbkQdcU81eR1PSUGJ65mC+q2kFxDjXitJIXb5amloUqU
mPC08zjL972p+ug8WUnyMmnq9AJS0fzUyTL3CyMaYUNCE6ss1E1gLOzsutR7do1Vo1A7GUjUVwEn
nRfKwbQ1KI2SHnuCLgie22zgv5ZO4WaNU/5AiQhrzhFimn9QislWtmkdINBgywkarEmcWEhs9Loj
4fQAUWqfD+YY3GtxISvPUOVTD5RIXY/bvoqF14U54SGsw5XgNpnQR78ZEx+HKlysgBWhMa1uFKPy
ZAQXAOav+zzsKUaPhX8g3Tck12wqXCYdHIpMbkWDXDz3laC5egqCd4fWynERHxUbC2dpqEjsTXzP
KdNYqMVs6slslI080Wl6lKDpUv/qm7TY0RcoIRaj+YjNWjXITW59iCwDPePHRK6jcbwD9AEx40dW
j5qdbymiSMajFajj2B5loD5Kj8+dqVeovwMY7kuyKzXDM4bFjoSMUyLWbls9uj2AWibElCqYM4+N
NUC3ZFGGD3LBW0bnM/efmsxTH2t10Hs3t5QGreGUOvxG1ipZW5U852kVWEr+mhWoOtxDuYqaeyeO
dC4aXS/dK9Nkl5uhH+LurlIHx163wpSdK7uBz3t+sKq2f21GFZF6L8tUWqDB4HxvWqlFQ0Q2C8QJ
LK2PkQc0wxcYa0PijkkKDT7uolF3J9iC26LW1E8ZfPd7pTLaJwnLzwFT7ya+RShTDjCph8mCSl7I
1pt0ffIfw8HHXNJxEi/7mEsBeaufp2G5C+WEMnQ2DGWIhtkwWiusg2xto3e6j01bN2CVbEuTWWAE
ZlHFzfiw8oblGP+upnn5o1LbjFecWGN+hC6WaY8KsNF6RN1HkcJb26wwSCCyEatNhDxMCEQNFRW7
72nahJHB3Yn6TIdfVFkVew1zdZDTbZHEUE8HTUm2teMjHzJhwyTEAfBLx4Il27dFWozHNJwiZx3F
UvrCq0gOyEwP5n1nK0H3DG0PtvKUFpidGbHUoQJo66AwbKMOkQJqVAwKBzTRmnWspwqXviTFLzlF
0w79iTjxzBvIv2gHJUmSffWrAPl4OUAXO9SCb3RKui9gLRNhB5oOPlLiURIjZKqK3J0zr/qAIH18
RG0F35U28JWSXLrywcTTahM3LdydNpbcjqh2oWXcu9aE8wkCgiEmyKMeSZXbjaHxCBIRrYi2ays0
aQIPEVy7qhuHc8cc97GVqWhgGjAtvyplW/RoWKh8eqor8keMTjoB/wBIudNb28pd2deKZpt6DcLQ
pinn91ULt3JT9EHN7YVTDza4sIUAp8IiWvWwoOJVkFtIOQZRhZLYVPiIX4Z6MaoHG5AhqtuBgLk1
GDCw153axMvV77t+hYwy2MaxMVJR2pKncd067YQiVjCiKpiAZjPWBcHwWGGZcqsEYUU/KPXSYpPa
Tm/s5BaVj/WEbky1Dzsv8sSEp/CuR44SmRSrn+TbxLG44WoG4tz7Tq4dVNyGvJ+sdyi/K86hqNIe
ufF0SuGZGqnjZF+yXBaaShwbLbT+Woo+obWXGRujoyV6/Cey28boqUqw7eFYsmpwh7CiDR1YjSsn
VX0ZgRgJnx607BEmjWQ264bMo4tv/ok8Ne+ywJgOJdWiv2+jwnkYjFiJPma1Ovq7f8ZpTIcYI7It
ql4IwvRNhVDqGIzccHq+P8pleMY0CzXW85Y78AJNBh4FDUtDtQ4UyCx1xWxJD3WIsduJvPMBCiH8
fL2Ijxo8DWowCNvIYWX+vFN9H/63/5o//ixb/1fWpo8wAZv6v/+hnNfn/xiVeitnlaqT7Ys09yRh
dhwD16AYi7CJ22Q/Fu3eSlX7M7EQMWCVuksErVhPbrMcOxvkjnABEpnPGPQ7M5eKNQYZsPhKvf5r
ibx4GgrgBxlUvQPwRhX9yZPvpXeYH0h6FKNTO473RSsbj2msDNu29//grP7PvfIfANlOrjUX98rn
r9l/Hb9WYZaf3izf/tPPm6Wi/gb+A4yEDpYcTKy4uP28WPITDMJByMuyBTABJ9R/3yt17TcHbgDN
ERp1sCLFQv7jWsmPIO1xaQJ3pFoWJf6/cqu0zlt19GyhgUAEULj2CejcvCnYRAZBtddRu8XSJlHG
4Bac/cEyv2EidNNbNakXuPMUBey1wwEfja8SSgcWnnOrwQxkFyF0V+qMnd+jIIWiqx41hftS0ULp
QKXnQ0QJ8NUq5S1CKB9LBz1La6j2FGtzPdtraUiVnO74RsYDesjy76n/tTfL74FT+hgZPI816lE0
/cCKT9VdE6OH75nIddjU9gdF2paGsAZHuT9tE2RysAq1JMvC/WBfIH+1GmTrBwfDKuyclGo0ws3k
POSKbmxQYwKZjepD2n0JJWXvvJh+ehz8hppzlaySWt6VTuiO9b3Tt9BkTJe+6ha1KvQmjOKd6amI
o8o/N+xf2kUvSDTn6f8R/+d7Djoi9IPmrarx57+O4fcqr/MfzS9/a/ea339NX+v5L519cv1/335M
oBMr++wfyBOGzfiufa3Gp9e6TX5+iz9+8z/94X+9vn3Ky1i8/vc/viNQ0ohP88M8O90uv9xh/6/y
X5Pw6+z3/9hcCvvE0oA76bZpABXhQPijamP/BtzM0h1BQzGh6wu2+h9VG836DZou5RRCIvgs8Bn/
3l2K/ZvAKIutx66l6POXdpdyjpAAIQwM0bEM4BmqDAhkvruCsCQ5G+PfowNdzgfMQtbqa7kONuG6
2QqH8BVyi28QZX/R4FgE9z9brMQFvj6IJ2pGFpiky6a47ySFFeG06JDcp5/NqF869s4bjZcjzA5b
Gwp93vj4AhkrjOaEcfMmRA1A3ci3we4kpl47YpdmM0OPDgG64zCx8G3ZceUBwfytj1bs9GLfbIN9
9q7A/q5e195CPjHrHV/MURdIw5Mj1LelTIsaXHOaTb+lV7odbk06VIfejfbVkZpTefvrmaoLT3Xe
vi1R1wNvRQiqwXS3X/CqT1fTrq+3xWPmUtN/sp/tT/Ze4uK5qjb42GJT4P76O4gT7ldrR58lNGrR
p/j5MGtpb4PXLB64Tfi74aY8dDt/Q0q7+H7PE7d/PWfONIte/aXag+PJVk4KlqyCQ/0Bw2cXI4Fn
aYvewKa7mdYgJXdgEWgJLBHhZkzIP0ZGYoLzDzGhC52DRhvLwcMKciWoA4LXmr42+xrmQO5mx/zj
wpPVLp+sIoPJwhAUQhVY/vP1lJn+0FcZ+KHC3hUHSix7+ffsI9pvd809bJrHpenNAxBR4HS8tzd9
sn4BxMg9wkbgldzmoO0xrwd1igzofmFeV1YteA5SFRUyJUw/8X5PxlHCLs2qkHn9jAXEONfcjK7p
FjvjsDDWtWd4OtYs7hRWk2uxGKtfK654Y5G90j+j4n5Q99Jj3ayWyB7XosDp7DgUzmYXVCiUeOhT
vM1OKJ9Qb8G0HD0ABA234bOywEqd3SjeFuXZgOLGcfI46x67NQcjQ3Z48Kh+hdiQ75BUXvUbbJTD
Fdr/m+yYLoSeK7se91paIBpmokJ75nzQBmsxhEvY9UF3GzafQzP8G9H0bASRjJ5MS5QRAuYl3pzY
a/TxuU2v+OcGA6aj72oLS+X8YsZjFJQrzkHV4YwnrMweo2wPcUoJMIYCcxj7d0AS1OT469V4dQhu
fTIyWrZ9qXhh4dtZiiEwBsQV7JiiC2cF9dJZe7HmVeRNHQNwG38C4ZvFjUBGRL8LGKbeTq54dpmL
295TfFC29TMKtgvjXZkVqQ+bDIYDucOcdQ+6AaHFkOEChNm4piO5dTQ0f2k9XBmGCw5HNyQKuFtz
kq3cd3oJYQnU0K47ZJtGWg/f5M/VR20X7NMHqV/XKDJ/tre/fmUznY23ZWFjGApdDLYOx80sWOVV
qk1WzqZSWgxHAB/pansrTTKWqg8Y7rlm2NyOobPpPG1hxhfHHD3G05FnoSvohqQtZMR2m1xe4w+5
yo2tIpzOjN87TAcW5nkRlGejzRaNTAdI8xxGS+6SRzSuH4ERrcuXZgdkaGFib5SKs3TzfCx7lijV
qWfnDub0vMrmMFKC3mrFFt/2jbJu1tPruNf30mftAOxtIWpdBufZyOIpnAQVcygmbCeRvpJvcAla
0+N7kLZcUXfZE8ZF7/Wnhad6ESZVE1UqsJ7w3MB3zxO0ZCwMXL1ZtIK4jxTUjuQo0A+CbjhuVGSa
gMIjYLbwMt/I8ucPmGFtCgiw66BbzNVGCiNEcNdL/jXN7BmPHjUW2coNAsCC1aesq1X+IN8iex8/
40e+FseEdBjBHSzE1bdm88WXQTfB4BrFJWtO5pLC3kNoC/XBzq0/uNKKFlOzMh/DXbcWyVq3S+N1
upA7XQYLEwYRpBKZ+odizOk0Qab37By04OTgGCPe7yGjr6pLiYzKapnP7HSU2RHVaE2YVzYzs54V
F2nCvXpQdvRa1tHW30S7hbV0GQ/O5yR+frJ2qS8XGm1chPbMXWXd+eN7WcZTvFop2mNCGbH3HroA
hz7edRrcldbXAS+B0n4wGjeSu4U9fGVhk/4iLMOdlWL32xY/+TL0BkrFNx38RZX7Hl0BxDEWFvFl
sk16cTrELP41fke3UuHpyjcEfDe8wSBxNbr1gT7crbaQRV1ZMLrCmYmOHviNi5w0ydLeQI0TCXqY
Psjqa+PRK5Ye2pU3yCC2pQoZFUEGPH+DWUKhfIT0A3ILl6X2LucOqlQt5f4nS/24sFyuz+jPwWaL
M0kxYncqBgvumo3mapsIzq/9ouzyAxDDtYX+zuJhqV1uCAMdPpD8ANDliwSnjsI6C6jRkXn8zNmC
jc1BkqwwRdpjobLw0q6Ec0GaUSBzk4QCQp890EFpC3xvxHiY82x03HhflD3ARZFtS/Y68lfNzlqK
Z1fe4tmgsweLhW3Wxm+Dbr13WHOMX629ssqP5iHbe8/WTrrJP3fH+MH8a0B4kYq8UYQoD1OHQjlu
dngBZKDtjqQ3GTFWJHf1Lt7pHF0wWVaIyi8dlWIas+Bm6GKdwtgRBeRZuMGkoGzGGHMR7DPK7bge
t/GtKEdRkD2qj2/nF6qmD/XCuJpINH417mzbJ1Ew4AerUTh5h+wdEj8i949cRCs+F4/aHrFtTLXd
78re3sgP4o5K1dllLUNU19bqCprKWjlMn9q9czA2pUt2sTG3v95bV4Lf2aOZ5UqDKud0MHk0UfpF
Vl9l/eHXn38lQeJNCwoHLSr0yOYpdVajohUKY5ef6pn6Nv5iuDX35HidU6F+NDhhxo/2k+QuDHwl
aBgIHBGgUJmCDztbYk2jpJD/GBgRk8foc+YK/dD+u+dO63Gjbatju9de/saY0AMFCQF5tIuzOqIR
FteoKa1w9ku/Di8dqBKIrwhQU/h/wRV0iysiS2DhBLsaPKB+G7KggNvaW3Ht5AirvZqefYlEpvde
BMh0S6n1ff+53lg3WAxtsANemKhIa+cr+3RAkU6cDFjFCEBAXvy5f5U7bR/vtF19yB+WQtS19Xk6
kAjTJwPpCObIvpiZrlPq9DL8B5Olp3ctCp6OIb7DyRhVJUmGj0MbOby/74/hrfHR2VL02KkFf5DW
vYeYZmyCcrkKd+2UOR16FvWn1BtBG6RiaO+d4tYrZeU9fgca9AMzvs1iWffyZgSVipUpuOhU+ue0
SQ3QWKK2Hhpb3FboXAVI6cUH04WRtyxhN2Pk/AzyJ6Nps7uRA0QuaOS30fy9PN2E78yNsUv2RXIr
bZYqftdyczYc9UVqcegfzksFY2Mj3RYyWnZnboGeTBtaZM+Awzf6AwZUn8YN4pXvFiuA1xYPAFno
wuIYu5BDCDHggOzJlq82XbVpPlUHfV2u8zXWDiXVK9AKN/lBUneY/OwWNuG1Y+1k6Lf7/um6ReR3
kkaGzj6Zu05ftzuhhGI3G92njuuv8cFxNhpM+F27dF24FlxPh54FV2CPMhrZDA1vJ/yAVQ1u6+sG
0e5ttld+GJUrnnZxXHrJ16LB6bCzsBMpQCdx3hHuSuna12tMK/96e4fU5HSMWcTJsYFRy4mpSXvE
67f+jbev73iY6/+geiC+73kYRWAMhDR9OkQLrLe4fvIG0cQdldZyMIJylXzluN6BCy3rhTKQ0JRc
WjCXUft8uFmgaxwnglLPcP1NcZDfoyP1kN2TzR6WBHEuC7lkdacTm8W1nMZC4ARsxvHd5JZPyl7P
XSvfBD/KO92Ntnh3NQ/JbukcvNwQ4vqG7KnQnqD+OUtmDKWL6ZgyPzu9qaBSpF2wA4TixpmxcGZc
rv+zkeZbz2xryyoQAINU835q7tvwyfQWssdrQyAai0CjgRibMj/Tk1IZcTFiiHGCOyU/BU2zyoKF
jXy5oWxAMvQubCF2d6EXi5uNHhihHa6i8TaPHkf9/a9j1LVJnHy+MTsCJjWNylQscD2FVtt/cAoc
zYPXXw+yMAljFoyKrh0cU2ISVfQ0NhBNP//68y/7gqzm01nMwo4KKM0ZiXkreTeu+2ndPCocnc3+
u51AmF8Drtv1/mph0OuPDnSMEOMT5YPzrATBZ2UKgTuyWb1d85jeBBuQwM9CGhRjwY26bz/qS9ey
y3QEvVkH2UXUBrRLrq5WmJ4yDHCrsXenvGXsw226Mzfwt+j3FMelfs+VKZ4NN3uuigT8AslfhMEp
9jTICNj2t1x+WniQ4lNmQfZslFlA76NBLz2VUZI751O2SR66PYX2J23dvV+GH6hXYuzZaLMYO5RG
nAxYyXDfqVgw1sYbt/LXmpyApo+/MwIczVc4sb8b3mnwHu+ap2K3dExeyYXO36N48CfnSmc1lA0V
8WC3mAPjWr8Gy7wx8T6kOVnd9w+haxykw9/IL8/HFQH6ZNxKUQvdThhXXOubg7IH0blKadbA/j0s
vNbLXPZ8rNn+yAxc0xBz5bUeyvvqGe4qtWB7VT+mD0sH50ykX2SywGJgAlB/Rl3roqHWeZQOQ3xX
VsV37lf4W7+hPqwtINoPkre2X4QOtboRdy2Vq8Ja6BstHW7XNsvpd5g9WxgO3QjmBrFL75jJpAwp
Np2ZsxR2ru0WerCQlMhKuE7OgukEL8gxxVQ74OgrCT72JnDDtblqnR2oYNd4WXiP12KOyJuFuv2V
+jbsHHVoxYaxnmVKvh8CtgpIhE/SuJ62EU90qRx05bhAi/LPAWcP0lSjJu8kZqj6L2P03lqKoiLL
mMeb08+fLUxPSYEO6gCjQZG72t7BpETgOBZvHksPblZdMtvAlGOVcfq1vYuf1LXzLT/C2QcQgHVw
sP1bUQVdMSFmZwmhsdnE9MCKsOxiwOaT9F1fVw+4iUFO8zbmYfw+/Sh/Fw5Q2+R1XDwLr02VOyug
UfaeenEW4kblRLIxiakOG5UiGhQyfNLXzg7x92HV3y5ttmvv8HTA2bMtoXkUHfpyqyT6UgVfZGvf
9u/w61oZJHtsPptm/t/YBwBxhPwhAL2LinrXRTVWcMxRQEkqb9V+Ad65xrpsgx2yuirWf2cBkVcY
4Ajp/CCoMTsYs0ZzCsjp4Up7Fh47ojRpftbeSTt1Fd0k68VLwZWj8Wy82dGI/GnQeS3jiTqLcRts
IAQfov1/AMu5EitNMDksUoFNR8j4/BxKbK23DZgV9Cq7jZDAwCFe2kzUWQWWxJnAza7kF+qr24WX
eOVQOh14nu/mdgwByGBg5HXX/m2580jajJ3pRjeLr+/6JJFApNBocz+YbccoU/I+lBhL34EHeo+S
xS56jtcUOYGV2LfRjQdybL0wwSs7kQn+OehsY0SNJjtW8LYTRVtE24RfRC/LeyA/XPfL3kvi82bB
VDBzKVVRvr/UEjOaNMADi0lC/vukf3C+Ba730mFLQOu3Y/9PX61yFT/rT8GXpXPiSv3Khu1BYYcK
nXKp8xUV6VRNmEWu7KN9g4Thzc8ip3nrLwJPro8FM4kFC66bHsX5ivUxSM06Jfm5+7PHlobI93ZT
3f8HTZ9rrxD9oX8PNTv/ysiL0houz2p46DbDRlGBdwYb9WUSnXRrvSy6vzi52UpVGydLUAtGB/B5
2kD+3ZOL3gnEbPRlsW93Lciczm62QM2A9KUM3nbFQF9JXJoErEa9Xdx/V/IIouafz3EWZDKPtyg5
HjZZN0dkXdx69ypWZfbBWzXkf4vH7+V7g21Pu0yF16JjYTF7iq2t5S1ZKPklB0Q4raRvwgmlWw9b
XCL+owzjMhd0KKfgQob2FoXVOeRjUNK8L3JmKEYUIBNx7fVcEc+Cm6WGzeXjPB9MfJmTu8NgDGUp
LMBWofoZQ8mVF3/+y7HrfATxgE9GQJOmK+BRBaS2Qn6rfgvO2nEAuQHXfbME3LjSlTkfb3beBZJn
DE3B4/sX7M/fditri3f7odn57rhbmN/S65rFkDJyOqnqfDHesJk6gU7Zo0qIihW9478Vs5gffVWT
vhPlgvkpK+V12E8288sQDwDUK22N+xB9zw2sv+U77ZXlzxgmHik0FHHmmS1/J2gqVEbB/GDy+9Rg
B4SUy8r+HSPlTcvZVxyC7WLGcuWJijIIlUSoFsABZmNyGSxxs6b7k92NW866G2frvBduWPK+Xxm/
//X3dzbaLHQ5nTU0JQ6YzLD+Kl5euWm2otbDvWs5nFybm0ZhSQgnm6j4zXbDmOtjIuXgHJtN/BVN
KoC2iO1kH5StvFcenQVN0GubQTsdbrYZ8lCV5XJ8m5y/d2JyTYC9z2+Lkwbwt2QtLdRPr8STswFn
u2HQYMjjg8rTxBzK6adVuYSBfXNDO09OcIc6eYSzk7QfWzUOdObUfRoxqiy/iJtyAESk5tY83XqY
la6TFbfMTbRSv1nWNt9GNyX80vXCyrm2N06/yGydBlYSagCC/bdaIcWePa6Z+/HRBF2Qo6WwWtoY
l6knE8ceTkg/wiSaF9oRJQDPKWGRhOLTDt8mFAqywzD9NSKnKLswjIUsDXci59JDwad0LBu1AtXa
OarFkxE/J90SPuHqVLiPYy4GIveiAl55zSCnDlWb8Ee7VdfSqj6m63htvRM1j7ee4XJYWRhzfkvQ
GiT781gTr0t7KcdVeI+rmRsek9vye58zqrjuLfXsru4HYbqkYzWJbPpsPzhGLTt+zETtonnx82jb
dor763V4MQRuaQZsCPEX7aw57rwxG1MZEutHqRRPqAUotf786wEuC5t8tKkChgR/Khics6BFyy9h
7EEELWsV7sOb5CGgJG4dved+0x+gByDUt16i6Vy8r7dR8YIDlcQTnKOVEpRupKyYfLS3nstgX6if
7SXToesz03lqArHnXMBVND0eVAMZBkq2zV26xZlkL91La+0YHn5a3EVHaY9K4MIDFZHhLISJqfHO
KOsAPbsA2NsRWh6dYv3QHrjO7TTXRB/y3ZO9ie+sdXKfbfP4oViHi8XMS7rX+bjWrDGkF61kok+C
1tmXZG2s4OuFT8Ze9K8T19sY99jLboPbboux7K5YA0FdCJmqiM2ziQMP4lZJZIGgOH+nctA3pRJZ
P+qtAqAQ2QNRrd/G224vvbcP5Q61xfB9607b0i3LrbiIiQzKeIhYYKulYvZFuckQpmSAnE2whpdX
ea9p0IUNjR/RAWD1e2tr7PpDsQsWOBtX3jWj0EpEuou+0jwCTErgtFVs/kjAhnrKIfRv6s9V2O86
L9/89WV1NtTsZMzRxMF11vzRr7uNtO8JrO0OMVC6SdO78iCgbcPuP8jXrmzUs2Fn52CkjL7qBSYv
9SdKNNw122YvEC7y3t6iwfg3Lu68OlEiICElIIGtOb9UKOiT4Vtt/sC1KM9gM8TgUeV3kqqucZMP
m4+oMnxr0dtZeMAX19zZsCK7O7nL5F5Td01g/NB34T5+57BiRJKxvGYuO/mzgeYRd+icdtR13qQw
v842Pth6Lp3SrnSDPdXeXXC3tBuurVMH91L0Aci8iYfnc0tKlIXqfPoB0E508pMWyrBQG+mPWrqU
ll5bMadjzRZq5oMaUuuJFRO8SJ8Ev2j6JmzFpXfaunyejuEiCOsN9jSPPADNgTNbtJUuIk8jjZEK
XfyHvKPfQWlpZ7natyOaV0/Zo7iT5jtnXaPXS+qIU9dOWrcuKo/r7mis+zt9Hz9LL79eTFeObcNB
AgEgCgwDeE/nz9uvfMDxKsZt8pes/dom73798Zepv8kdQ9hyQOKyBTnt/PMnp558vzJf9eOAr3vL
FLV7mMVb6a2h9NcrQGI4cZxhtQvucw78TEOnNapGf+3c/F5EHQ0eAy253VJX8OKxzcaZbUH4rGWS
19PrVD7UwmZKeb/w3C72uJBY52YtuOx0HucIkMZpBrV2mldxKiQP4S6/C/ZggN2lysslPeFtIFjz
AgjC+5mFzaQuikAy7N+Tg78f34ueLS1qSKyCRrP01N7UV86WP86K9BZFLwez2YuEG+t6M9aL/nf7
iK+8G3PNzdz8CPp5F7nOU37UD6KuS90z2mT35UNwozwir7oQP3GzZNHNvgbnIFVzvg7gvbdFexJA
kZ/wqjQmgUy6ovrQaqFTDE+q0qMdYK6MqQvp1FeTlPufUh9tw2pvDlVXmqhzxF6aUmPBjhJN53iM
ErV6HdnpjZ6urVIKPflR4YGOKC0mZeKbO8vyZQU0UjuGvfrFGJyyyz4HVeIEMW0JTB+GVdkMXeAf
aiOIhzs81pArRomvNKmtG2jsfRgdNLAClCKNVLdW0zg5Tr9ORzuwmk9Nn5cAY22sazt5pedqiQK6
GRrULjaq1pThNzUpAwQAS8vr2s9q3QyICKSBpqE1Ums1usN6qWa3ZoqmWLSKo0qo7g0oLyO75xeS
Bq7R1yPFgOzJ+Rd+bnXE1tDcaiJpCA9BpU0qErTTZNW39LaK6gA+kyAermtIao6xQVLFd3RUlZIo
M46+qkdJtbZDpHPRREL8a3yYeh122TqMangeKFAXSa2sKsls5N+jzN7XvIhi33eGl34MvMAKdoVR
yKhkJfQM7MOI+VKAghceL6rhWj7yefFKc3xLcospkad3mJTk6v3QZZXmYL/RBfTUIl8xXkbegb7X
27ivnu128MyHypwUDGHwPI2HcJsYiEWhr9zoup+s40ht0U8Zs0g2P8j064aDno8VfXgt6iVkwarS
94F9Ojk5q9WWKvZSME1Dyg9Ba5jVViv7Ib1p0YfDDbR1JPSpDAw5kBeLJc+MfkeeMlAex3ow7KeR
/6CUKzmLy/FBy8bYep8ElpM9dJ0fKx/azIomFSWxokBWv0IpcqeH45hO+ylp6qZdhVbhpPjstFHd
ktnKSkphx5T9+NBIUYVNniXFOKiuc2PEw8v1TcNHgBeHeSP4niYtfiVh0GvFg9wXXXQ/5ZWk3uuN
p+DyqXpaIz2NIZ92yDC48ION46lJDlSSN6eZW3+Q+3gTJl4YlLdp76Uy6ltqJEn1CndnX7vBCrXH
OjVoUpSngTV0tzb2C937kqK6vslSX9QyssyfoDc6deIV0TYtJbtz7QL7kB92bRj/n73vanIbSbb+
Kxvzjrnw5sbdjfjgaJpkW7XIfkF0t1pAFUzBu1//naK0MyTIaEh3X+88zEjTJlkuKyvz5DnQRTGD
plbAc1zGRYGPKzUN0gSGAq9VRx25b6umBRXqUNWCLRTQIv0aiUGSPCYg0kT1n+rmqNvtqGeoVysx
1OD2WLGIQkBljGr9g+pGXOwTBbxXbh4Z5b4taNwyW9RTUcfVXDE13TSmnsD9d+AlDJAGrUuyigdR
1ncZbejIkB/BXq8clnaZ8a0painnMLg+A7kFupoCkBVGelU/ZlrFjDVINstMuy0gRKeS+wTaM+JN
HIGsRrBHs6RD/5TFsgaK9gps7eEupKZSbghoWZN1TolugZ9fz/QdGEcNCn7XxAq/ZxTSSxl2LjWN
laxTKn4vCVZk15FSKWU7BZlsFjnoaYSIlW2ZNaURKLnHLIRqpYmzE/im2vbdsxKJkD2tIyPQvX7M
rNaB9nEAUSNNDUEy1FGRVC1INksGNsbKwLES7UBV+wjanhS/wQf1YK+D7isVh0IDiXdoFNRjahvS
3tEovDFBtZZIvDPaH0zwPYLqPALvKesb7MqGDBXI7QWlwbfYtRhRoqEAOIZKtamRi9C/KUHUhz7g
5r22q02rrG61ootCZo+V0GdbNZbBBE+Z2ESFC05VQfZVuYNCTq4IY/zIwGgDtogIZEn5moQVkdYN
DlhwL4adRZ8peGezW1Ki4W0H1lEjN8D2DYh9gjUHN9qXgLZc6VYyMiW1QcVUZD56MogG/jdCcGJm
AoMrd5diyGhlguAk8lbTgI0qEefwLECv07Z2teCoD7zX181jtJ6rOl0GObIJQjWk3CF5dIn5GMmo
5moEUwwSZ9G4ln4/AceZiLjcPFJ9UCRRJsHHoJVoWOzjb+oiTx1xl6xkr/sCsby15QCLEDmD6sTz
2Hke006u/zOrk1y7MPSKALrib6hcbGSneOAlULTygvvXztfz4K3LEihnOjtKrcuWBMbnSYxdIdFe
oSX9G39GNcBD66DS0X3OYTCX2bjIJUws8RU9CWw0FuvQIeLzGS7RpH1kPpnvALiExE3MTIJ6eQRz
TUzjb5rNX/eVTdZoYnPAjbrigLEQhEiKVwNgSR1jwdxfWMErOxPZGy40CJlBUFZNwu+0McKukijG
qfiZy7YkKJxgpa+CJe8KRf83NHySfiZuPIIqJvvGUtBQBp4pUNCho/B8drO8UJVCjr4Vnr5obAEK
WNivZC0e0j1HH+Y3vGFIXM5FzVdCdOyfE7uT0RakkUEzF37jzESqx1lRQDOw4J3uv5DTuMiN8bU9
MTbZrCKoa5VEoTgcwUJ/FaHegn5b3sMmLIC31Je6D4aBxVyWVbrAeoBIHg9RUP9B1Na8cGujDkJx
GofHM2I+62u0sflasGnc3kN7zTELqRTL4Ov8iC/PDEc84jkArnZUNczJgMu06eVCAKgNe0lZCp6C
TtR5xB4/Eud7RxE5KRkcKQqKyD2e753EygI0MZvvlgoJpBZRKTqaLVyXn98Oc1Ym57+XegI/a7yr
wV2GMrqobEj5+J+ZmJz9OAZbF5LG70UxgD8qBCd/VWiNnTVWa39u6cp5w5yhwAQNbSSnUYQ9n7O+
EPTc0Ix3/YVXZ9RnxFLdUkXfkQOFInanLoF+cOMM7yh7lmGDn6npeoEk0hQhkAAumGmKWIhBNktI
+55t2o2Kdyp/FrfPEPSw/3c78NTW5HzXcQ8p1rB9F9fwZr6J26FazacsrqRikOABrBfvXrBxoa3k
fDqHiGSo2xnvHJ8tepLdj8jmWa/xCvCtBViz4TRnFvDSTXPNd2TyJBU4rguQwJBKfUNq452u0HGo
2vmtsWu/ajsofPqJ16JNzYXK0+c2r5xm5Kv4fcuveOS1zgdZmjjKvalhLvkNyPuqAWmc5/66ctCQ
NgDboghBByA3p2aSTkggZgBEuLmAWmPsQdXplgGXylnUyF7T7V8wem06T4xOS4eJUIa90HTv5ovU
35ClcUN9yQCZFDKleNqmvvk12M2xIl0SB6Ej5NToZNeYgTaqStVjQn8wzRjegFb1cjt7y3EPODlx
EhykBIIiFKXMozc4iV0oeOTzYejfS4QSL+oXH3pnznhvIYAIs3l6s6tzeWJtEgNC/sDQR7HDcxfw
JiEFuin00IRibNEh3mLxooX+Nosau0hu87k8MTrZNYTEDdRyJZxAczFu2Avezo7avHMGhA7VJs1k
uOpC39xZy89PxZUQ4szysXPlZHKZ1lqZFcrv5b4a7HaTo87WdXbuIeSNlr+AM7x6DP8e6TR9GXR4
uRCNn4/iWX2W7/UFpz8I7oINPyDtYlzUAJuUYECZm+TLk4nUImrccHNwA3i1nDsA2vb62Ijlq1r6
AYOEysOozHRKXW4dbgEbFAUK/ZKtQytIEtVj+ZoKzwSpPc2M3JnVurSAzj8u7IkcMPiJp7xHUl0V
eOQlr9AWhOiE2z/yALtFME0AuoeA9jwi6LpFCDXiUSmB32iyM/uSkSoX4tcQdXX2RId8xi1fuXww
JOiv8klTUSybLEvUSHhsk/gVwgWiQ5bVFi+GRyRb1woaZuLbWTD2ZTx5bm9yvosWfFYCjV8LrwWn
hnxv2aqT33IWWm6ULEpv9GrnFxolLt3YueHJTI6G1OupEr/ycDIIj6hJ4LLLDWf8a+6itWg8fb5b
Ljc8diEUl5ES4kKw00glBOW5Bejkay/pdyC8DYfS68TS+20jJvoTuCAT55m44ElsUDgIkupFKVdc
wzItD/Hw2+U4A/z1gD/zWxuFiClBwQiWpK5k0kFd9AAKg2wbGHoQtajQ8rHb0u49CLv5zWy5+mLr
wywOGhBHPCy6OGwW5CAgclEdWl/xDZ/69RI1+G3rcSxc4AjLuUr8pS+eGOQf6MQXi4jChjarDsat
BLYOttDwmJMcJN8BYPnthIABdBPEUCSEKQhUpscuViID+dGEz+mmWQhe43ebX3D3F5t+YmZy2qpM
Az6zSg48tIwOKYAUpVdsJCd1RVBZ/H5MMjE3OWNVGg8QrUoOdCXseZqDc/xV4Pibu0suC+AwBOkx
GbsD0STYts+XygxRmCPQQqy83uUXmNljDmtbuedtFriqHyFW2Px+2IyNyJ+KOG2gBb6o/Y1pWJsg
O3jXep+8oYSETRndAly+NHufB1/ici7Td21PnpmcPEFixpRequl7+KrtOR7U8EpQUeEMyFi/2RNw
Udw8DlAB9ga+BA0sk/ULKimL6oy8RyvFz5FeqMDLE9jqfJh+ZV9iWH8ZsiZIo7If4qFPCN72UIVp
76jLm6q0tdrawEv8CqnDRfbkfGScZf30bCuDgQAPI1Nsng/j7YwMZNJHmnCHtHZgA923GOZO+WWQ
DrPo6QCMiFNJXGCVs66piigM3vgxz0Cw3K67jQw2LWHOR19xlmeGJge9jMYc3H3Wm7gwF+JzAsrL
2AlXpt1tgPsGVGuuVnttYyLPh03CtSQUHIfzCQXPXdUjm/ImL6Q9V8023XEBxeB1jV6VWfQAX52z
JwhK7afGJqPrDT0R5YwbA209Hv2Bn654Q+/8uK7M45mlyQlA6xZDo63yxlSE/OXDkK8+v6+vzxtS
F+hd5kX9ab4pL8eGIhXwxj0y34jxC0fupHjrZx9z3uMiAsG0mbhggIZG+IFG3skaUWa2kiC+Dcmq
Cx40ZO/1mX13bbqA+DS42gEusos6AbXyQKtGTBdI05TK7uMZwPglzQMXi4EmI5cDAa3h9MFSGuI4
plb3Zj02gK2lD5JdOPKBrBQEqANvL5gJqLhKw3SvwSBI2HGzoO9z6gNFA2XyMene+j0kl0Ho3X+V
bjixd3DHe9kJ6AZ1NBTVHvj/QydbD0vqIO+8M54Kb67Z7RLLfhz8X59l6ibrcZBZWnTYLNmmcXo/
WL/pTuORB8jAehBpvGncwrX4uUvsdY/s6Ozjn5+syck7nY2p3wyUsIYgVfemv1BHX5iI+9CYZrqA
QtnJQ+S/a/eA3q5/oT3tyg2B7ibcsQbio8s8n0Whl0eq4o0/VMkycZkzHKDr/XBE27jiw+fH8nIf
o70eiFtIE6GgdoG4VYcKmp1j/CYZyP6aX7Xw8fPff/nMQhENTTLQBwFqXkGj+/lRLEDFGcS98Vr7
oz8iLRV6+ipcqLawAD/BavY6uHSYkgIUGxAEeGhrQJaem4u0FnCWyHw1t6OvgjjW3NAdD4w4j+HM
yHgE8vcOAUhHQx4WUGXAu0BWg1js3JRWRWMwVvWeo0oRiuF49kseOUOg2Z8jbzx3aEdbKp7eoPrF
cxVEqhOHVgeaoHVyv49bpA+FGxq2Xp7c/f6AwE2ooJ8J3kYDKdv5gPoykJsyEffWo44GU+mmX6r2
CLkJxMw3c0x6k+vgx4hOjfGNefLmoOhnLVUYI8/lCjrXt4i59pB29uLbxJkNz/knnyzV2cgmS1Wb
VILenrinK/agANIIaVRrq60zr7sRnhpH1tb/4VROgJxqPXR0iMW9cquvwVuzBvHbI5/IaD3/opoc
scupnEQkaMW0tBijMx5531uxFdACDck54Bmj9S+8da7s+7PJnMQkDUBabZmJ+xhFMQVjM135lnMz
oy9slutkdmwT90GYLECD9oexZkHWULfZDL4COvP49hemcmZsU6WZigZVI2AqyTPXBaG3vJs83fCU
L8AMcxHRzK6cHmrW57UMSeN9+FqChvmHMW0BQDreqGTeX52/BH5uE94rj5AcN8uUkrAHnshKUmmf
mmAD0NfNAlr1mE6HprhJUzd5sdxlBGrYmaNwdZR/m532VtRDUbfUFPfqQtgHzwVYJNRvic1WNfjy
bGFVzzWRnIcx/x4mCsYgV0OArky2J1ObUuphT04XsvpIgXbcSH0GqFdlN70y20l4dVYRbspQ0UaI
NL1wgJTVsrDDU8COU5Re+AMrDjFIw2El5rV2UqQSs1nuwQmE48cw+QMLERuqPkiznfvPeiwIsHIq
EgE8Z0N9pfFbp3MlL1rHpj+zhudRwqWxibNGXw5wMaK6b6Dm6414PdIM7FHYOKYtu+X2VwiGrp78
0wFOfDYzKe1Jr+5D6LaCuqZyAKMEn+RtYAtr3rLxv9qopwYnPtvUWUQEVd0PCzN+bF3R402v4l3d
fuk9fqfPBblXJhWKf3gcayhI4iqcuG2TVVqm1+RQtk274jyBot50y5mVu7I9OSsAnkIKilh4S5xv
kziuWAQBloPxqG7DVx6o8M2CSrxlOPqe11kp6jtzF+6VcAWFSCjC4R0BfY/p20WN2jarU20/Gsse
PfSh8NoWLzMju3LOz2xwV34SQABNE6t1o+3BDIVmaCQtldXQrsxNuirt8YU/kfvOhqKU2fjKbxYP
jgfizPjk9EldVBZE1/a52yARdyQbDVacXExDK4EzLMVZ0qErNxNoVXQZWTgkHi7ypr2akKrvo8MQ
eIMnIXVaL1Gn4/3tv0LvcLmAhsi5/ngGGt1/0xR+MEhmI8bFQTe/5pBlNl5JOHcvXA4IJsCzdeQy
QTJlcr5pjI6bsS6RCI53IO3n9L+tDcEMb3z5hcN9/i7gC3ZubXK40wEifFHDrXEHBg2uG8S2TrdK
/bkU7eW+NCROlIkbCIH6RfsCiUKiWjWmrt4waWPED3k62CpUpMR6blNcWSVk0NGbBEJIEChPUypd
Gw00SrqDyRZBf5f3nhHNVBavhOno0DsxMfH84xC2eRh3mLdwmaY29XnZT0g9TlIBXt/R/vxUXxsR
NNnAccBFI7DNzw91XBtt0OswF3+N2YOOGhKde+VcxiN4kXIWHZX/25w25FC9l0raotcQbDMhWtND
L/zgql6Il/3hqzZnjid0z58eMAdsrM4bWpAsmniKpDUHE3CkQ2LdxvEuTMHaB6zQbZ2XdoE+ndJ0
ElP2Pp/Fa6uGF5yCk8tbqC42Rg6Lahk0h9rVS5tnzy3kROkusFv0Oc5enFcW7czaZI9ENWVxIjQH
PbZDAzEQygMuCjsHwJ0Zszn3c+l0yBZ9PsjjJTKZWSRJ0C2D4reKHTN5E+tCIg5q3R7QXgKPD3K0
O0AREXkBZLOBSOw6XSAGWylOcGOZjqUjzT078iteBfze/BOAkBFF5MlHKGPQ1eDFgI9gvfP0rOW0
UP9ZMZQF28Pnw702yUCXonSA9IaCPXV+MjQpYQUkIQ8azh19ZzGcyxxSac7EZB0lq0ozqe4OA10F
FBjHdBVas+pz/JdMV+10HPxDnFzbQ9VFObQ8jw6lxYpRn0OUBM2mO/5iTRazPuVKJGmAquXvqZv4
ftYyvUwyblLxqxL7I14A58jr7WiPLReBl1ru54s1a3IS28miUZt9gdX6SVUk8s6yxu/j5QBezm5Z
Z/5/aHHy7GnMIrSCqjsWPMky7Vcclds7nbmSHAUWpey3MuDHGxXUTzIKICqSUtDWPl/IEkDopoNB
hT6EAQqrljkzide2I5gV0HLLhZAA+T83EMVGBL29/iAMNyCXc/riocyzmftmgvL9MYpTI5O9EbZo
mRHD4SBBJP61fEJvzlfmtDeczm1QQAnzQxg4eJBFezbFfO0onNqebJLM6OocDGGHCvGj2zxraD/k
zRPibfCIIgzErn6Xpe/ncKGbhhsWyAJ02J7PqamA163OhkPwxVxwH4nkcr+OIpACBgB6tR+ZE1hu
Meeq+SROz7z2t9UpTFBTCDro0uFgqoMrFOs8Bx8hkERjOhc+TNo5f4wPNGgQggJM9hJrlYla1o+C
jFMg7bmQj+AxsAuADo2slYfOR+u2k7y0Xolqa+xayLE036N7Nle6uTbe008xORpZSpBGleVDvaeo
eS6NJQUBjrJTUUDhtZtiM6KKPRd3XvU5p1YnaxvTEWmfTobP4b3xEVQceVhjgsCF+cSX5gKba7v3
xJzOA58TRy6YMqkgBo6776iZ5ChQiXTGBa+bty+5Q7/MFajmBjh9lBCQFaaxjmkFYdqRHCNfh9sS
oai6jHpbAyxnJsS45oFOh8ifMCdDzDN11BsMkUj3QudHwVeqzLjt4yN/ejROTUyu9RLYIwZs4kGU
hEWu148E+OORfo2LDStKdxhzN2S9rcoLdPvZDM2j1vew22kpeAubwZeTF3B12MlQeFnpBBUITMx1
Xi/G/Ea17hJJdUm4EcN+SXq/os8QRzPirSLfR+1BHGNfMDSvM+SZWZtgVP59CMHXjHZS3A9TlLxQ
txqjtYycQ4losBpBP8Wr8omtoC/yKVmWeCDP7X6+uS/n8W+bEz8eJ22bj5hHsGosJej/lBAkn68K
HlGpF2bQAYDUBn+iTLegpLcoYw8yHg/xTn2VvzeL0FPvWkf0Gz+8LwEyEhaQsEBtK9ZmBSVmrU/2
Y5caPRq55UPYueo699GP0vjoYk3RVujg7bxlKxAQbxWbbkakdABSzrqZtb166E/GP9mughRWOaqJ
hy6WQT78SqKZoOLqMp78fm7/5MQNaVNpUsMpF4eXQXlQZd+qQi/PiSfiIS0pjjl8zAROVw/5iclJ
mNFGcqEzTGr9zmmHef6WbInHWTfwTuNYUOLKD5/bnJvF6WZFjVeSMUoJlLW5jq7oamaZJo0qP47g
kcEc4BF0fk7xugXJqC5o3Dlz/S3E2Mpt9KbbkqOhLQzpafRp5XgcWq48lzC4NrZTy5MVjFWdBiFT
cPgtiB4ZyyNgcgUBJODhKLKos1EU3/TnRxIjBIEYiJU1ILemIY2GmkbZWObx2kOHBar08SJYin7m
DcvZ1/zlZjF5myuw1nDMXK7+fH/2DcoA8Zi+QAA68XUdNV/qGg+tk4Nt0kl9bS2jUPR7jCh8MWEU
KjJHGQwQ4EwOXdoqEBCu2UthoN+7XGr64+fb8crFem5gsmZSP5boTmcvJbObBKT3kk1dnucRE1Ta
cAD8uYv1SthtgZkZERpkg9FZpk9OgMTqJlPL8QAQFcTj0zX99qNZBf5sUWy43GB62/4C3c3l+p3b
nYTcIBJQYq0bD2P0MFTEDpSPMnr6fDZ5cHe+H2HiKKgNOAXaByerNShqOPSxeGBG59Eid+qk2XSj
4qEgd6eb9KGKIMH4uckrN+65zckCZo2WKywSDxpAMbeDlxwUaF3oT+kGtG3bZCcg+bjUZ5zYlV1j
SSKY70wgIDQcwMlcIkttqWUo4i2hL4IFt6g+kQ2alpFIC/25QtuVlQMZEOoligmWx4tsj1Vm5dC2
0qGt11kBQQHDj82ZleOzNFk50NsAuw5eIIBHxMnhZm0shOiXPsjpoxTgqDXyzDrxXX1hAJlAoDjA
NKOok12f0Tri5CaHDjI9RXsf6AsabsHJ4v7+dgAK5m87k5XBDkwg0yQfFAnMhFaJS403lL8PoZt8
N3+sD8R7vM+tXl7d1pnRyaOHGbUQGbjUWPxVIncRCZxABkOzsFML/Cddy8DPHy3+13v/3+EHu/sx
c9W//gd/f2f5UIIFp5789V9b8l6yin2v/4f/2F/fdv5D/7rNP7LHuvz4qLev+fQ7z34Qv/+nffe1
fj37i5fVYLe4bz7K4eEDWkD10Qg+Kf/OX/3iPz6Ov+VpyD/++cc7azJwaz18hIRlf/z80urbP/8A
nuhk8vnv//nF3WuKn9u9NmVz8f0fr1WNH9X1P3mfIRwPYlQVjIJ//KP7+OsrkO2GJCjaitGNhBXM
WFlH//xDEP9E1AZGSfyDnhiE7HzzV6z59xeBCZJ5QyhgQeg0+uPfIz9bo7/X7B9Zk94xktXVP/9A
d8bZKdDBc6jJmgoGLjRUwHNMAbSJGqZMjzLACm0kjF91z7ptcugGKAsW157ypNzmnS3c1ORG30mS
LT0qjV0sLcWOtuymu5c1O3xuUFMRzZ04bmN2p1cPgrEq68Fp6KpMmQ8CHw/wr6pYsu+V5OBZBHoi
4WvbQp8ZPKe59q2Mv0jVKo7uwVzey3amuPpHmnjoaxrvS+holfgIo/iYSG62gqdBOFiEbjqstEfU
+1onAXN2hGNlgfTceohkp8uTeyonngqxQWbnOQpaBB2XrWLX+oMp3KWl5OnRdqio3ZQ71bwT4h6h
re4YseolQ2Qb7YeoIW0uowlItGvrKQzBZxtpLuuekkBAIn1TAZFFbgFKtNPgg5BnPd0EGbQHbyQo
dobBMoG0nLJr48JpU/TEPKsoQgbFsgHvEKRChOwmMnN7AJEb7gIoamVeGth2Tlu3USTwbD7q4y6R
tqVUL7R1oUnvEmIBQdxqpHUrs3dzRXTVhDqVGtly/CKVyVYOF/lOah4qTKW1UlFaiFcJWxSt1zps
076i9Nt+RyqrK90MKCF0zrzHT8UhVRxwlay/cLYA6siqr0jPbW87pW057+UzaIDUZaB8i1ESfEck
fkQJD660ld9S31hrjnpDXCVzrE2yUr9bwXKAVvpt0CB5pt1wUQSwz78B9/c6bLhu4XjXGptAAv1D
v5BTh2gb9i1VnRCEejLoPIvHWl4RYwFKKCl7tyQom9zW2xDv5W/NqtqgEWBXL4Nlh/sAldbUJy6a
uwtPXjMDH74NHao/ooAzau4QPOWFnd236EIHzX+ImoOjMCccvwXE7/vc6eWbOjZsgfmBCcJ8utDC
pawgSG1ukt4mj5HumPRJxKaLiV/mX4bqRpF8EB2FEOjiRFv9Qm98/MESHtSouW8gNFN4tStKX36y
xf+fa/0DTu+//u2+Lhzr/8tClryeelZ8+w+/Kqt/cqEhUO6iqw1vfw6f+ulXpT9R3EPbNd5ZqMIe
Hdq//ar6J2SCDAtUAfCqaHjV5L/dqmT+iT4vQDKAHAJQFbX23/OrPLD8O7pAqo130KMUhtZ2oKf1
KdJWCGtBFJP2DZ8iYgvWNBWU2ltQ/lffh8BqBDdSO1JUH0lT9CnbkwR0YDZJQiJ8r3MxS3tbGVNN
Dt2BaIykbtkjyZogQSwrqJSH0pBkq2pUqhpsTkagge2jS+iXSq8aQ+vc2DAjoV2bQqFogydEamJR
KLEQoKNAz1HHmHk7pZARRG94VBso2SVBXIf7lhRaEkM7rOvbZ+BhTNUPZHnMn4S87ZqFOOba8Fom
owZfJ0ul0N4wuTXSV11MU+qSYqjL5TCacriGymcGVY9QDILxUAt1AU85KnVWio7Qi6NyUMPWyu+T
TKnomshFjpFCYBBOKlerUl0MZVFGdtxWXb/oQY3b+02cqwEIsVNVHAu70mSshy2YEUORMZU6baeP
Qpy3+Aah7eGQ2JAly1A1ehjuwe52U/XGgH6HRs2f9FpIlKXCDClclHLaWwEunrYAIzy1lCS9ZUQc
MH9gBu8Ky4koOuBFOw1lKXnN0iEoGrvUQSQAZvAC9YptLSvMbN5J11b1Fpf9UGk2XsJiA5K8cFTZ
QmGg5wLruzzWJm6ZclDvg0KS6YOQie24DwyjDpcgkhMEm1Z1bC0HVaDfwxhAk62Qgl+tBL+eVlUb
FlLZRJWMEClcxUZaFbirM6KnnixoZQFmKj2sHF0SRn0ftWMhbYis6OhCjkCU42RdmYJYcFBbs1kK
Q6JBKmGoot4f5dHsb9NejSun1+uo9nstrwdQ0PWN4mGSQRGoCs2wBzup9WLkubHvSdkyN7dMEAuG
FWMQFET5RLZBKddAWUIhOaA4Wh+XuDSFpl6GVVWArd0wBTDsSdDzcArLigNHBi3oYEch1Mq8vjMC
9SnLlAjZtDhRUS5nxDRuupJUpS0YFDlUORKafjWARlj0wWeRQ+8kNch3KasbAasiRUgZsawQXLGx
RlyWPcjnfAruXVy3XcDz0mGeoVWCMfUJzKNy49QAEIGvZ1QD5mhjGfd2Zyjt10HWIqR/x34km6Yh
iubgNIndom90PCSFIFU/uhSEErZaCikgjYzG30uriywUFrXxRan7mLly2Q7SAr3GY+6zXFZZmttK
GBgUzFVdl+Mik7taCfwMJJvowxHE1vTNAPKMwCfo1uBIKQTpnNg0Ir1DoysR21uhjIPBMdooix2G
bRI+sbCIgaCuElFftUGeCmus22gs6hiEf09yNIYFFCcVTRAWYcYEYdfFUZPZY6tYwmiD0TEewNYG
FA3TF1YURlaPiSRKelMl1Az0ldaJmSbvaCmR0IvAyffGsE5FCqJIOMGlBZpCQA8Hk8QepUMhrihO
Jfjxa2qOThOCE4baSpcUBZgHLS6aZGU5sqbNGPQhDl6XDNsgsjptH6uxCIg29Lpbu2hobzVuRYKU
rFtBTNQF7aM6sWWFau2q0PIs85XYLC3ZLrKRRMsuwV63LbUoREhrF6RvC1sCdcrgJ4VWdhAXTgyi
r8NBjE08+YZgYK6uJYaERDgLEqhtamQ03jrQOyJEk4ouE/guUoYoc5RUTDS0OnbWgLkXWCG5NQvS
zh1iGZIcYLFkMdjd9B6shGKDzfXU9kEvSm4rtbRnTj3kXbioBakJv5qxzLp9rORhsc6qIY79gQDo
vMgVqxgGm3VqI+zxv1TxrVYUMQdhZaF3zLKjSOkRfpA+CkevK8D/Cv038DXmNm7EPHmSMBsxAPQy
HIcblHpOHXyU3loYg2IK62LUY8LsDHVOzQCFXxGoO5MqZNEmXaXfSKzRrV1a5yoo49gA/kWX9DqT
l3KGxutnLS7b7HsHRuQATYpJUrJHuMMYenSiyNCC3dMxsXK/jSsNClxDJhbpGsSSer2jEg3GxxSV
6/Zea6NIgnJ2CHDdW2QxRd8xUKdGWXljZVlrRW4S5R0qk/D5giLsgDlhZCsG1EAyKsT8pk5Sqk2T
25AYD5TBK9oq+70UH1qudBTQUSEFr58EheUpYFKnVRcKqozovsv07/i8lbHEAo/WjMDEeYqD27GA
CgJYBmQOUG+a5mxqdeg78BvuYhph0eCk6xlY5gSVc2lhkgawkkjvDRLuUPkMTbfYFaOtf1RfzAPI
aj1QmSDkpi/6W1nZQeJjWX+l5xWh2FkkxEcJEXOoJEOgBxER3rKnVQQIeJo01dgu/J6vUg9OYIAK
ydf2TVxB4cWl6+w+ujHfFY+gEbybxX5czLHBm2fAq4c8MSCA0zhszBLoZEfZloKcbK24FMWv+kZ3
Gzf+hh7R45vnJEb9+cQ+fVJP4F6Y83OLx2bck6pJ0gyFYAjplq7IsvrCtpaXe+GT7oMV7Uv8dcbY
+fOdGwNuDhTN4LpDnuyi85HJrBHMtNlWHufZXf9o5qSPAvqYq+aIQGf+cDNHx3bNqoGNa8lIFvN2
svMlBR9yK+Yy22bADZDhiYEytal3LJop3fOdcRpD88EByg+2Hw4XBYDg3AwNrFYFy+dWsV5B5Ooq
VQnVnDnY5pX14mlGTQICA5mQC8GaulaoGNN8m23KFd3zJ268MVFrIvtsFqM23Y0q0oz8COBIXBON
UpKsMJqAM4QGToHURZNov5XVRBGEW7DAcQ5WUhiZlic0y4yGwdRXkVjexbG0bVLijiVdg2l39fne
uzYWEw1qPEWLBl8Vj6nTc40WDsEcY1DHMhkRk2WMNgvNGQ85aaz4MRzOsIb3GOfruXAeGWToAcBb
SWoAbukkt8FgiyeCAH4iIuJhkN0aRrpJE3I/FP0u6aPl54OcbkE+ndh9hnFdZmiUW8gXIQSiepLc
KVUVP6YAsNWOpuHK+9zUxUb8YYsTE12VG+o7tW8TC+yfXKLNlWylAr0JcjcrfRmbs4CnI3r39HSp
0OpE+g98g/DPeL9M4JKUZBqaDIFHzeWuA+l2l0SEemqc6taNECpJfINTmeNJFKIBWEVlTUAeXnIC
oY67bTUoUZM4dZ3VIKSihOaLMBbD1O1E2ou3jUjN2q+0VBk2rVVUzXdRxtNO1pJ+ObCEdIYtyoI4
LNuigAyy0oKV1DFT2oIYVIz1HhzVwwiWclsgUtc8qGEuajdtjpw08gV/ZRSueeuLXQwAJ+hl4V1w
64PjflIgsjLeul7LfrmHSpwj2e1bbWuLI808uGUtV3OPBv8vl/OHzBkD/5r7i2zO40f5Rs6yOccf
+JnPUf6Eogd2IpI2OvjkZAQqP/M55p8IxuCc0TOA7gSwDP2VJ1f1PzlpDRJAXPQSKDpEHj+z5Kr8
J5618IAA1gH6j9P7W9kcXAVnVxEuIRMgPXDBI/GOA4Nm43Nn16BCOuZBAWp0a9uocg1eNng9ADFv
SpNBiy+JbhoDgEhgonIU89cKUO1LLc0W7diMrsyEwRfGHkT/cubqaV86WV5+C4eCOCJelkiZ4gXZ
WkDhsaqwI6J/NQcaOyMNsyWC1du4q1qnJA96LMietQFxyqKQ235F8iUOoGCD8DB2QeSDhEipP1o0
sRwT2Y8sDTpnrEeAeuvSTVUzs6P4ZcST2JHGMHd0s3eEMPjQavpFE9vGi4J0mRpl55pSz1wwrv9/
jq5ruVIdCH4RVYggwSvhZOd1fFE5koRAEgLE198+93G3vF6bg0Yz3T3dNz1muEO8IZBErLd87RCG
RNzPYpnO1TgDr/f1Y9qzPrcTRxY1DwpvWUFrzd0/If2tpFUU46/GsYBzeL62PDgmLWzKaIpNsngk
mWzYOYKtVD4cYJIf7UDWWcAEsFHvJGelx0Pkiq7wRO8qCyRrPeD9Kbst3TfGQ7ZNT3Tey99hVHfa
Y+zgIITLN6phDyDrDx63fdlY2uSbXdfCjoIABAmXvIuqi6FIQa7oAtMj58HIYFO/unPenqT20Eyz
2PvyRM1ySsf2NV1fUIpuTdWeU7f8dPhChAZ2nxymiwCY6YdQss+GaMXGUSdOm/Jk1kTBH4zcARD0
U7lOE6SAEb9N9AIzQXxAPdVjLrbwY/GeljixmY1AgkdjDeyb8gMdU9x2E5IMUjAlfTh8KYeYBX2p
q6XNI3QPWZ0agm8OcTjTUU4nDsPMeSiDnn/yeKcmsHAWRvOhAbdAGwMFMr+xC9knICeq2N2M8x8n
/kHM9YudYXGOp3UMUfAjA68pWFDlZFF9abzt08d3cDUm7ZF3x4bPTy5YbsceOyjXf1eJdr/F23vb
zkiYJjDgmCWBjfyfaejF96IPb/J+lhBOghWkWItReTUsELtqJM4JL3w5dnHjsg7VHcyHVpkyVZSF
8Q33kptpjpD3WtAqxeOzSEVgin56w/biIniSrgY+uS389afUu02a5UJl9SDj5BYbOm/xUuPzDfo7
QIa5WaKnWmsLZssHwcOBIMj5T5L6uFpcPeOWZv//ylFvHzWiLgYy78G+3KL5eNKEHafgb6r6L9q5
Oyni52rll3E2d6H3SanbL9Xi8jCuX2m9PEDEG1tcm7F5ZGT81hUH7IIFsVbcRCPIh/o5WlSJh3d2
Uj0ihONo50sPR/ys3wCqcKmDwvj0RjfkX0XpseMWup2KgisTwZvS1SM+ariPMDp+Bdjcz0TSIKZg
8r7DpHmDG/2YjX6mzdlWcZL5M/9Iog4k3gRpMzl7EhTSZLZisEOdI3biczDhcXL2vmnJMdT9nPkw
5qf605vJN7IU3pcJbyxnOaIWuhxWvPfjEByBHB1GXoUZmU60wssY+vZS996DXmakTnTsHPjdS0ug
6aeAfmvhbBbUvcvRLb73ihZrtdWZCGwE16zu60A3CT0uDByaVrymCW/yDqo2hIQUwxw9NYJyIItz
i+SJzmTLgyahy8Jgros1DY4aqATgWfBh9bq+6sjdzr6UmfWrF+oAjyAC8wtivZ0wLei8GrQXFTBQ
GdqfDTko8LWy/XjEtulN2ne3bN5aPILkvoHm09cbvrCuH+224PuYGPmkWGO0KPzBxP7JQb42C9ZZ
1nW5i3JiiokYPH4azzlUGh8hMLaMGQyfiCqpDNm3ujU7hEzcNFF/MkFzXhAWgngSUE58Cm+46h5S
So7G2p9QD4CP58hknQthaNzjLRgrWM4p2C8a3ztXaRuUIZlfSCK+GlqDRlwqaPOAtk2aPazJV3X9
S5EGbyZVbzwIX91q0N7gv0c3VGfrFF+YN+7t9WdIGmyseTi2ExBvN5GHOVHnuGriEhU1BOgkHhXz
czrTwo+rD9J2V2IBAC3hOZpjpML0YVIs8NVU5tttYZ/DMmbN5iWogKq+zohlAb4ZS+RpwLnftOrV
bQxuMmbFbzpnVRM8q8j70NtrCpWMWH94RRHNAPTZQsWykSNTdgJySD+bPgVeYdSeTtvbkDBbiG24
6ee2nGwD8Ld5Tjr3CRCJFFEdPTQozMEKZF3TBEUHtHaGzfPXuuvH3WpCUYSQpJvqPLLkX+wQeju0
8qer6zTjg4Xl6wjF0AJv82hCH64YkJRV1hArATa08spAyAbs9BJkc5sC00zf5in86+uqNMtAc8l9
B229wPbVg7IOpqo0fJljdzdxE+9kDCExZfKBt97LTIG409SycqmSewCG2ERogv22Ybdoipkom6p5
V1PklYYmUzFUP4l3JNfsyTposLPg5ANOb9kGVBY1koiy0IqDAGuQdxZwL0GBANXxzDZ+DFpe1Abc
6Bx5NMNIQ7D4hhzcyB5bvPI7j6z3rcTH4iNILtdIbGEzyAXaOpCi6q0x45qLlH0ERD2RWTyvvDls
KViXYQ4QKatPqxSIKW3BRfghSj2gWYhFxb7nuAWjRtHSqhaUQpWcfYCL+zXcSq9qkI/XtPihfOtn
ZAZFbcU+GTmqD27OPKrImKVYJMBeH8qbJ4sIwt6V7NzcYCZckOdXJ3mPhJW591TWrcEfM1gaZ+Pr
OsC0t0oHwFz04gXsUXpgAoLmWyQaIlPj7wBfkl019ZCGefzLB9+V41uj/0dnwOSQHMKGt7hAbea6
NsSvqEjZT34RdvrRVAo9h7Mwvmznsz9wOASl5BPIK4QK7lAjaSibqg7Cm/Z6Y/J/HlB60AbTq7cK
nbmhQZgb0O5MhWLv+ZKh4gQhMGfkuSCWBLepHfJt6Ou8tf5jW/k7zw/f0A91GfLsSSlncSJkRs+n
V5YnW5zXSpZ1gpKLG8+C94bvZzCobEtxj6fXXnMNoxus7GWsicBUSezJVdO3rOSWxwECIL21cIJ/
R4b/4to/rgkpLfHmDISC2zWzAZDYn/AWZzUFb7X6YMj7GneOSl0WcJaWRGsY42hRInEqPPh6LJjf
dwWfUMSg5cz1nN6O9bw3vvuqY3z4YkHbwX+RP3Uc+bhHQ4D1cU4enRh3SQitZVz5Aeh7LJK3/Kw3
YQq1DWAIhX6aNsuLWej3iWdM1H9d1dxtmr+sVf9d1fEda8dsSNd/8fXl8oQwuYvrD0bu15khmmmF
3oUN+gFd9XGUPlKc1vinbdJymMZ700MIEEKf0Y4prFxwE0rkEGTEb8WhD+kRvjJrLj0H7QdH5EvS
I6MoFJgjJf1Oa/JSN2KfjvEz3vwuI7EOcjqODyoR/8Y+bq8ZMEOmiL6ZRP/pSz1lA5Me1uR5Pg8B
mlWHmlU38z9VdfcYoPD6qQHRYsmLWum3jusUDbwuZ9ympzYipenb7aZuls/Rx8+sl+k2NZiw+3UC
F9V5/1a1PW4ONGi9OQL2co4yJAH8tXy8mZgABhwjc7glmV/P+tCiMSSAMzOvmz4YR7nE5VtE0vW7
VAeoANO6Zl6Pa7evYkh02qDNke0ZZdxfUHPhfVLKiu1gAcXz7kobSNND1D36URa1yHtaWrjKQ5ea
kxq+oN22ZoKKcW/W4Rv5OuhfyJHqHywnwQzYoQGYPLzwjlwFQazfLUrKg5nB+E5IlsJmBocHJri0
3F+ido8oqa1wYJjT1k9wh3SyCFotD656b0fByySEpMd4KBxm2aBUDrC6j0Z7Txr+j6OP3yFn0st9
2ZzjzvQ3CpGpWStH9ISDOKarPjUuhhcZQYJXiGYPF03h1gZvU4V9Kkrk7wrv9XEJb9YpHDKv9mHX
KdWVzzMozuwRiIRX8v7iD5u3s334I8fhkC5kZ6l38BDNdElYhFmxC1y+hTVmyNj+EbiM3M5egMjw
Yc2p6qJXitQYswhcboEuIXxYC7RKJge02h0hgx7nMnb4szdcf8EsbojFTR9NWRviwclh4Xm431qI
Y+Z+/EWg3Klzs7cPBbbSmgCGc6G3n5Hfhnl188uwWkDMsxj7i9JmbTRwYNvxAr4QBNth2dAKjK1k
ecr9PPUwHZLWvx1Y/O7TJSljKZ+8rv4Y9YKiJ2o0IEv75Az5t/mwMKHGYQPMQ1vH3vwFbHAbaFcm
Fg6uAalPgTmwRndlgOys26peTN4+dks7PA1T+EBBXJ+Yjw2Lqh/zZUnDo5YuzQKNvDZvuPfHEKVh
nX5MGpVO1qxQk24LMEB3K+7YYoQ0MG8DcHi0hU5yFRxzTz0WfEiSC2MK972/0FMk1nffbHNOXcR2
fWVxoVynDwJNWC1R29F8Jzsi7AF2m/qwXcXFdCDntvcQTjH47LQk0Z22wxNf2blmw3CsAvfk/EHs
pxbKOke8klI7nBFOP2SRalgmVvVpK0v30+w9AoZobxjY3G5T8kzi9qLqFKMe/4P3MzsNbnmpEfaX
xSOwCJ/hxVxmRLwRsFf7aNFb1kf4vnUPYwyRoCZ7hh1tBQHVilZCRcOJ4u3KR6kH3NsFyGoAYeDJ
UKYqnHsUJho0IhcdNGqwR4MkwjzX6UdSj/zaRCAtcMKg1B8sRCfKX5C7gaMG1ctWqHULCsUhsxqi
ROC4+Pdu7h65iHfo8aNCkR08PJI96cMRgR0CsfHJmOS1XW68FoquNsEcT0Nx0jxCT1mB34w8PxvX
8CaR9sA6VJcuNv9kT9LcB/WZI9fvz9moyecgbXNPe7uokWtm48VkPgkPA67lnKQzLVXtvVTBbmxi
uN376FtcA1Z/EijPVp2XhNbA6YHAyiSFTo1pl0FeccBMizi4CiWJM/cjN4azgPWfEJFshZgbkyW+
TgHyD0tuknHewUX6DZn1aLRJ4EooTwAkzM/Cm9ZC9QKdZ1/BMeKqC7im9hHMTOC1zh1G6jzGrl2+
G8JoKDDGehkgzTe9RnuJfxvA1xUZghrLONj7nUM8GX+rIIpEjmPExjBbvJkdGkAGbergjpkOJwC4
cxat8mHtyO9i064Y3aoyjKYdFzJ3lMpMVGGAW0ifDQ/vg+owa/bWr+Ofr3A8ejm4cgymImq67Cqw
2G20vS4d03chJbIn41OvXmg6v9GZ92ctFhi/gAFsx1UchhnuGwLsEdY0ILsR9SfaskHyNUMMGz7E
kX+3cbAfxfLMI+yoWRGYorL1fQRr9P9BiWnxM4GlmlJRDDGT9g7Sjk8QqviAjMq+Zc9AkutSbDTO
erFGOeQcyBAniclRD3d0DE7Ip3wI9PDLtgvzhwNKbQRIX+k8RoRiaXl3nq2G+kTn6dghnnJBgoZk
0yGYzEvYuCAPEYNY0OVUp91vXS8exg4Po67PDoOpAVLUG/D7tPr0k8vMEWM3vk5pW+NWSp9JN307
Qup8w/nPVDXvdG0+jE2qIl0qCucV8IdV5g+kQtlu8JLFXhFTQfH/IY9vfcDdiyNP+KsNYAaoybfv
xFciPD9fff+nS+syCj28FGjiUdOWvSI409p2XaGHA61RvjaDwYWMNI88/CuYZuEqaFGr7CDfbQr4
u4+7opeww+Ab/0jVUCw0eEwG8RGq6D3sHqYtekWTjqSdSv8srX4mwplsCJpnA8NaKE0ygJy/TT+9
MfSEWRdCfTapp9rSu95v/6bA/1qgKMWaMvRatfwOXH2QEgsuYbhm0C/02dYt53CKv6MqQKfk/9uw
gGYhP2kGtPKtRJKX8vNxgCyrRRAnUKFonw7mKQnbV18nEElcv8718ktH5M1Hfc+wNr+TfoiKZpMl
a20FNyQ0MYFnNYaf6JC0GLgGD4ycELIvw3ZEzH10BNyJmMIpzcK6G2DS3E65bvE6rNDMmAjxjza4
JABTeFhsDco8r3CxsmWH/QLIPpbU4uos5kG9qGbaD9ukyg2OKEWDFx69IdlN1fbeuATTwgy/yuFV
cQOPpmhG8VweugAKKebbndrUE0KAvvyJfoxxeLfAomc01mCYX0zho94h//AqwhjhvTQEV4DVnXvz
7UskjQ5zBXO3uPtuMFq4KnnaFvKUDhXL5xnzrpcgydoHKrciHLkIZlHACyg5J22Z8OB7NuZDdbhH
9cagAeaY4IVtTsQBXJOuRhsXV6eA1tDv2S/oD7tiDcapjNQIcCC8aCAslUH0ocbVn814umqBMWJf
3ZoBekJo8xZwXSnZIV4CCgjYBHOud4Gz/8ZpPNS+hNsrS2EW5wMVtvF+QLYqQHhkEwVAVWKO9HF8
DjHu+nSZ8KyDdgGI+Fyb6LmfdJxDz4S/aMybB2A/GwfIz/UyvCNs6525z21a3mxcWkjoCx8iBeTL
1gCvgUAvNf2HyFu/mBNyWj0KRDCYgJdVuDojf9d0EhmEg8Ypr9M/MfSfysynCnAF3wbcUCDHMhdC
4LCGXwp5vjnigyFQDg4L2cICXdWak44VaWUPfFEYTqdgzGDrBkHk+hZV8E/xUQps4t+NJJ2OLJyC
AvGZp7hLT1B9YkyDXirDkP8+RSDgOGbssA1zA0FU4RAyCeHleDfp6Yb0Niwsu3RT3JQS13vO+imf
uyjOvLCDcWNzSXBn7aitf1zavFhEhuLGTliucbddR/j6GA8+7NfHZS2JOXt2DvdcJICRLSrOMOi9
5+HATWt0vyEMcwcQBlgjgIsR6nekF0+fnqAPgtXTiXCYX2wbWlBBJDRC9qddARqNNMBmFox282H0
P6KBPjMIZoteI3kdYSrZFID87yD9ASrX3Ak9ocPrIAoKo7KZE11Csncbcsdzw8m/HrYKGOcQzznj
49+4vcUCWJwPG/gT84pc2se1A84SKAKxxJjhBJBsUHLIh6VDUvcsB0hiE4FpYQ+fvXoH5jNyHrL1
jFehM7r1WYUwwaZVO7xQxbpB4iaIe6UN6bNGWlnwzlNFY/sdTGLbzLDobrQQSCgnh3Ju61cxwliF
R58i1QCVULBytMHvE0G6SugIElS95ykGHzKG05RzaJXxs2P5ldRtaVf5PvT+w2o0+mUaB6U1SYa+
GiFdYfgCuEIlkT1tFgHVVRuNeVfLbGT+nDdw799biCl3JG6e5BjBjTtK81jN0CXOdgG+46EobdJk
VMeIaQzTw0TjX2gVEW4Mt6486DErIlQaSiUnD+0K5eA4o3U2agUKUg+FY5hkJJlpNsRrv5sr9eJr
H7vZBs+ec7WdqffTqGovA4m+dAIKELSyCJOFFmki7pFp/tWAWVMgtWoB/BC6OwZcYdD5aCFwnX33
6jqqdwgxzup4WcpISFApziuhbo7zmIynoO+DAk5pTWNvoK+M9pz3WLEFTUKB7RTAWf18psMP9z51
dw8XwRmKqCHqxIW04bNgQWErHoBQilbwM00AR6it2YU3JgEElm78B0nWt8rb5mPdvU5KCbRAK5Du
FKNVqEOU7PoigdJjvPSbLPAqljHYAUDCQLIYSm/UD/LRgxZ0FqikbOoht2P3r/XSe+4tz8tCX7rJ
v3JsCJ4CNpM3EGFjcG9XuATuO2gyT6grq5vyNGLlGlis6IQjOkLVfvO4znz+bsAR+Lp+hnADYJgO
/1Y+fRHuC7xLQxEOG4fYFhUfzvk14JsYYW8qvURUQonp5tcIrS5ah+gBwmcY115f71iDhDIcFtge
hitac5tjWeYI4yAIWZQGqw+MEK7Ta64ErC2MfUjC6zqnYzJTagApOpqyh9nuikbcEAwQSYsENMdP
EirmotJjtulVnmAuu0P0dVrO+jsdYVACGWbhjSwCDwo0tg2QKgBnxmKIl+NVhJEFrL9Faf4Lxg5C
Tf6BXOAqN0ibzjaLxTGNFmeKC1xSJK8q87mNM2aL3v7rVP3bbcth7eR7yvo4Q8Ncl2MEdGVNwnLu
e37p7IOzy/uo+vrgtGOndZsPTVUhGKIm5ETTT9ZveVJH87ld2KWtmo9O2gpjS4cHBX35PhZospK0
OTUMp5CwPsDc0K87DIrXcOMOezwnEk4X27OnWpwlirb28bTkMgU5unJVjGimXNeH2egaQHbuXTNI
pZ3skA0tU9y3QXCO+PKv2+rfNG0IBheDtnrEodPYFsA2UvLVRuA9zOK/4kZcyo7iP9+kf9+PWEbd
tuiwee0n7NXjHbf93xYC2Q42AkDHJBSQXQUFaag8ODTpW+bq72uOBNoJ/C9znD4wiEuzqKtwYwbu
YFXl7TElb7jS70aeXkbZgInAJAy0Auq0uQ0e0w50xqpiCPA6P6vNN/XSf1gYvxczBcgDI60ANBft
qv1c3UAfIksLLresxXyzbvSlUh4EKJjeU5MiZL5iNmNxZHMe4s2K0dgqY3hpO2/KAzoBA9xogd3x
Dx50r8rOze046pe2xsoVhAN50iRhhk7jvYvJbzTgDkHvhZsY9xsDhC2Wq7wX1y8mMnWKt/rOsp6e
cDfuZY0pzPZY6QJmNQc+EHa/b3Ihr3BnVE6hbvK0a8+JMPrAkw5DHdS+ZZVsOAhK/PRJ8mELf5SA
DoMKJPYWXsIQDyruLAwCxPwxqNLMQOmmaPglPcvUWgFYVpkIH6BVWvAmzfqCOTWbrLNly9dHW9Vf
AwLlc1AQu5RF37UMj3US30TpjsMkugg8gu60uTKMuenMW6sjnCUmnkMJJMuouf2oIOTOuR+r3Qqx
1c5vqzvahUUQce927aDPR5tYjlfMK1hdX1IyNEUSjcemSd2jIum+nsbtNETjjhJfnn0WQQSO45ts
wU4FESDB7mHgkj20R+c6sRv8+BJv7pFR0u8xr4rtOoYFXzEK/q6tgXFVbsTDc5ikjYe+ZaGt2Nlp
+mlSidMTL8nJCYqtOMWwPDPDS9msl6iJwmz2qDrVczXtZz7crny7rbAQgHlwxhIuj4FProxvp8hU
X4lcl6Jn3vuSqKKuvbqIY6OwQwNpLBhARaEFXL267NcWPM0swOy7xaFfxIXebqA/J3OppEwuqIzZ
HC/THqPDEVKIoYBZHi3EEsyln2bViKSGgD6TdsQesGkeR4/SfEF06PDUp7YulhHUol6XXZXCLsRW
kOzy6Wau1hVoQk0gIxUe4JQ4gte2Dsdiae1BVMhZDZAVcpCrn2AMBRoLRb93hovGQ9fMS5ZagWys
BtsC+LWWMp1S6NhXNPQL6etMBjfNuPj3WO+JUTs7LBdR+4wxf0MNuISxbQFcoZpj82fvpwqfIU4Y
OKzcYM1nF4DZwsai/BReZHY9TCx41JSbpXVZhS8COkQscdgz85Zu317tlxZcZ0kPFJjS7dgN7YsM
sHdZWYxFEdPY1RNsKYI0+RhpslxwwWdiugpErNNAZBS76abmgwZxDIp7xBKEpkWXqg/Zt4iJ89Ho
xHG3F318RBQNNhySpT1VbXwe4wCaHEFfG1/vKhbu161mx1lMID56upRJ5NJiswQYROz2YSXxvUWI
VRjT7dPNoA8AIFZVeTApmDZuG8apyPx1YMw2O5i9bdChTqR/JqnB1KkmjPKTxJf3GsHxKT4EArdY
9Jwrz0Jt37C6UMja355YMrQ5lD4vqVpQJv3xdubyHnXvDTIp3JAJCEG6jADT1EmR+Gk0+CjCTf0h
CaXPY8kOi798TtId5KaQh460sqwa3G+M71lwjNoF8a5EL/PHgx+Kl96CpzSUfAcKkDtV/l2k1UuH
/rcIBTt4dvMB6CSXoMHrKGPDMrvhNzKA33Z9og9asyRTvW1LLxYJQFRcZzN7kQkqrse958GHqHUm
HsLtC6gFzAX7PwjNSFJx5NPJTGuIDoS3Tz0jF596d0qkv4nDKu+cbg0EFBqLcMs3p14eN1ycRv8w
9xhbuL+HX+yAH205cTo91IM5jQHGppUQeZwWuu+Zw05oQprCaZDASqljO9itXD3cnAxhrLkbsQy6
NlWObnDBOUmTjHTmnSWGFvUQtIVDHZnEeIO26yd+IXyZTjxix2TUrxMFtxPjrs+aLr11FMUAUlV0
U2y4aSf+GdAEhWLxDjZdbIG9t69xSn+6pP9rsPmTa7U9DV64E/H6anvYn4c4VbEYQEmj3EAy2f1U
4L+8ZvvlptmOFmW7mKMZDGB0PyDa6dyFy/2ygv60UwyoVWxfNebUZADQslXmXi0t7qGO6MKbQFm7
RF8PLcehrTssWOGvulVWO4G+K/Mj7DPNYf/N1eQVmsxVQXVy1oAguCSfvZ62PLTDmPmvUHI5GHXy
So3HVeMRXdlK7PMccJ6vZGZ94hok+mFbut2mQnDDDVLV26V7FBZZBEZ0GDbpLSS8Jg/kxPepv5tV
tAAeg2olIeQTrRHI980BljisgQP56sDtM1a/a1RAhVkUtG2LYCzBZNEhG9LnWPzV6RsZRizgBLmc
WwCa2E4TmytYNx+Mj5mkqzwo0sFaXrZwDYE2639qiBPs/jmZB2uLrGEsmRxi/mghqqv0WqzWH6AF
s9tNMAzFmqx+NtjbuYog4aFPbPAPi17eBnhFFEmQ/gjdHXBNH5A5AoFejDVk7p6sJH8+usSEt3dz
CPK3Us0D9mSeVcNrnHtM9Uh4vVlmMh1QmG789oJbcgawu8IIyMdqNuRBL3E9onHt1hJcPjj+27ay
P66Ffs6l+Iox5WvRt9hkFp5ZMsAzCtQJ6bCx3Vi3gtYJ1Ml78eNlOLJhOrVxN4Co7d0Oq0Qv2OD6
ZabuSheoB4Rne+iOOLxYZ6Sor9OpX65QrjchPYKHrOBwhS4x8FyQ+ohpPZV4fpiOU8UVVEXS7ESF
fNhm67uSRRgrrqqk2tnxRtWoyuH6FIGobKtvGrQfo+8qgKaSFxU3R14BiJotl6emw5QIy6UShhTq
MW7lwZfiN0xl/xX12yOT1v+JB3tkQr4b3NEPAr0kOudFXlIvW6vVLydT3YNHGA4Npg68ugwDqBlH
bK6HRzjVvgQ9Xl+H1aGdv8iTrlz7qTzxsEoM7HS0DOOqGXZqjaE9hmPt5G/3k7iXqV+drVJfkKoV
gUjiE2gI3G+u/m3W+NgQpm+v8jIefvBuu7rBYZxa7fyZjOurZKQ74kgnWYdquje084thip4r6jBs
jEB2zIbz24wJlmCW4DWeR2+XthYbXMOWzSjeR44TuHLT3TVg6GFVUhXaaQAvG3b/AIkwNpOySjvY
4TlRAMuznwSL7Vc1dZKue9+qG9nX5swib8KZ60XeW+udOJYwS6SBunwET3tEKkI43yazvBeUDgXg
JnfeGiB2XtB9GoZsqTriPw0P/2ygXq6VrB0OzvlkR8ImgExFfEECYBWyDhiaLwDau05JbOJtLqt6
E2IRP19sgt80FTcQmNPC+eqTDWCAGj9xhwTDggv0tsdqWgStE7x7u6HCvdfK22CO9jqO94AkvmXg
l0NHQcklNgeFkQFGrbIEoEJeh3AUpmrnyIx0WqCZxgOLZ6HaQeT1WPaEYXmPaDwIAcp4Q7mqwubW
zEG2eVxfkIgER8Zel2D1USfaQ7PRZNcPCSRKsr8Vo0r2msLGLV6eI1/8R92ZLceNZNn2i5CGwTG9
9AMjAjEwJgYZZFAvMEmUMM+j4+vvgqq6W2KqRMu321ZllSoxJcfgcD9+zt7rbNAhMskDg3iOiG6Q
IXn0+irYBCD0SgATZnDBjvkqzVM+9GKhFqjtiDf3XZnvK2KwqTQ2ekkC2C1psJ7hxMTwnAz7zqz2
WBLvprC2PceqFVJRhHKRUu2dFnFY7UBDZWtbWiFp2ERW3SImgWva1KyUMdqNrutVeaXvnGjatPVc
KIjmisCsDwy0BfAgquuVyQkCR+pdrtSXKkHw0pHeAe+jsyTbD13QblLFPohB3aLdWqmNfWgMf8vu
InFPEwVVSJZmE0CUCE+3SofDtU34JpGbxEX41nebuntI4+SQkXJUVLRAY+I8JLzmKiAzEpPumE3W
vi84RwdPY7KWhAAoUDr+FkU6d5YjPiME1bat+BqXbY1cNKF0JQMUJxRyhu6qx9nZ1ce3+SJ9K/Ms
OzmnpfZiCP9ROsGTREXKhrstw+mhCMKnsHWvvXD2lgy2hcrekIdPKaQK2W0E4CkRyeuohc9G6l+z
xnyEJ2GL8SWonGMajdc0t/Z++0i6YTtOyRln7jF266NMjPsJBAjJ360SUJWwOU/U1ibskrM6byk6
Fzo02tKAY+tf6rLZO2QWlLo8KYG7Cf3kplj6CuvaSlqUfbM70xpOnP53fUperbz6dvJFz/AfowLs
ydQaVFr4/qKKI2sI4kSK7lJAq4ipZro9e2ZYpMz9UDkQZj8ZY7BuazLPqVz04ca3U+6VeFdH/kgC
aMvJ/1Yr8cMouseJbWleEChIVtrCNnqvTL/Eqf+JPeW7lbDp4kd9tqLghECEooOdIxwq7gUZ7CTg
YzX4Qip12o2lxBWiXMqkuM+rYVXBZ3HDO0c0iw6F3OgeiOKs+stgzu6Sm1J2sIiCVV+GK0VM6NSm
9TjSctlB5Bc1e53lOCzIyPZGfnACZc+JLRHaORXdp9hNd1YdvhTl9OzG074fsfNV43fb1r/gAD80
sP3NyHgktK6n+9IYN4HKnwyKe7f2F2YhvpmzUlMx96MTk5keXwZHuSiF3HFvYmlVMBKU/NAk7X1Q
LmmL1UfquWqS8g4v3qufhC9h2X5O2qMhhguCmc8Z570kRnVcJhdwZlP+LS/KUxd6Y0BWoB5WBg+F
T3DlBLT7aDlvBPmqcINnGSBHiPtLVLq7rIwe6De2nkS6rmblTODZrV8iu20uhRbR3Htbtd1hKu29
1fae6cpNoA9bfzQWCLcWqBRWfvOA1XfVjjYhJqSpZNqFZDLzrF5Hc1n6s1q4R3bCldovqxQDQ6mH
nyXJgLtQs1aq2ZF6014o8Z8LvyWTPj2ahrNKUm1Tyf4x1vRzUylXxSLtRuWDn784pnxxOIQpvMZx
7K+uPLuyOhbSeMGy9Th/gGjVTp0OF15PvNTvL7otX/IkP4/Wv37uIpbyd12b7Ue9ejVPnQge8AKf
cxlf+nh4bpIIjk6x1d3ukdPIYtAR4Dj2vtaaR/R4lzCfrmnrP0jKFY04KpIKFMLfXO2uSqK+qHia
rO6gBupZzRHIp3OZxtqnY3SRIRcv+yM6rmNEJcvoGq+vlcfOoMFf7R7V1HmdlxGntyhmaDAy+ssI
sqeMrtEQXuaVxIXFAwhTQNq3bkN5DurkeTCzXdB4nbNoxvbafMc3PIJDCvg0iIPT4SiLc6P1B7T1
TnM28yuHmMMQFcuarBPmpwnJDimH2hsjuVdLKqdJfB67+FIpcvdD1BdHz0WgnUOtO1ad81qTM3PK
BpMc3xQlyPCsnNLJA1u/dDp5mZe5+V+ltvVEBehq9P21QhqSDuYB98ilarIzhZuLpUYXC8VY0AfP
ZX0bouGoWayMbfRCBfnc9fYxTaPn2BUHUb2lXXcMwxyejzznhvLjxpomvBiKuGoF9V/lOF+POz/P
njwlUVk+PDZpvjN6ykxDeh6Kx9QP90b8OZT1rpXuMWyiZwNDdNawRjMUdq1lbFmrojxOU3zwLePF
HLtjGyqP8wuY//7MaA5Kv7aMAIagdo8O7ToY40sVRfuRjc5v45shg+fRQmvMrvcpsqxX0xwe5xml
9c5htL9KmvdxaL60mTgJGVwcFPZulhEF9hcO/xw+UB0x+SK1vIvJU9v++GA43UV1GKuzjvPPUuFv
qvpz3eVol6NnGU0vKYDg+aYmEZ05vjV6tTbk9EDJ8SnuukcUuq8/Nh3VftX1gRCWwnD4jDT0MbLt
1yoKL2a9Mo3uLLviS16PO1v3H+tBX4dOv9LIXJP9ky7wZaX6FE4d2uQ3I+69zKVJaBw+zZeQJenG
afe95r/OXxTPCkCUBnoLjFW3jvsYf728L6uHxugfh1p8saP8TCT1SG3gYk7xpvNVT6Kf+jFt1P46
z97AHLe5jnyBDK4jlHu3bB/R9Nymqb/EivqCpOa1MIle7excpeIVucZ6jE2PmckGkdzF0r/ST/QM
HuU675ODyNazPyHhiyzj4cFv+6eujS5m8K1nSRZG8CwUc+eo2Iv4YxQ+f2yveRI8dWp7BGly0Aqw
lVGwHqvkizCST/WLM9UPvufH/rXOAO70JwLdRzEqD6HfHKOB0c3uSvHwOIv7KGw1pUSeTWcwp39U
9fjW8ckpwtrX8tS5/VWpxwvHXSgu2xCMP2HIfFk/XqOLGrTBkgR/cYWylvH5ges//7hOS98p/VMw
qW9hFVxIIBDnfZrvwmrzGyvwg7B2rhMcKeI/jkHwFIvkpofqS8akgPiD2ru7tp2PYWS6H5DMuMu0
aa40AjjBXzxWc4Exke4jHdbus9BD4L5xav6ETYxlWKhGck/lx3ZxFUF4nTcvXZ9PWSujzr+0ZfNV
y4Jlz/nJ4kRF8Sh4NjLT61hBA0O5NGPuNWjNCvuOp0V826yzYjrg8/cMRT1UolvBvdjEebSOiUlt
Tuyx2e0TW3lCWLHN7OKe8sfe1CbPVdJFFGZElQnIOGNVu9nGjZuvYVcuCnhfgxU8awqiKUUTJ9+k
X1SZHQx7drK0xXnIb0OsvXWpQpyksyyWT6PIv5j1+JwZ9rdm6E9ZehoV92L54Vq1jDtf9E+xzmqb
OPvScNai0O5cihZacDGlemeBmPMte2NXKV3Uis1UQZRxBjhE8V0GqxnBOf4zzS03jrq0R1JeHc1L
ERehY1n7rdj3tHSQSJ1sWldUgFuWEnll5EvWBrHI3W4/pfnZCObUl7UHW3MIinZPJ4/a7tbos08q
hbwx9cIzm0R0JIG6Sf1uj9lnP9r9qiVR3ar3ERgTPzQRqL6V8WwU7C+p+cJXH52qyBPEww3aFMcK
9iKo7tugRwg9rGq1Wqs6PYkRy6ikJaXF2U8+B0G0H0Alkak7zvI/3wGb0vpPmk8BWc9QS+FdTJd1
9Y0aKuGluRwCQhi0nuA9dlWk7kb0FiUKzwJY3vyc54gSWaLqBnt07bsC14zeuywHcmf2NNch5nDM
L7HbXKwuunSxfMBsgOS1XLsmaxqF8L48pXlydhAh4g+jmDOh6gy5koBSAjqJhbAQEvVfaXyy12NW
pK6/Fm3/aCjIIuMG+FAzC5p1sh7xQ5Cy3DBccsukQvdLIoNaidblKA+gcjaTQCF2sl+jwEY9Xd5X
pLZGy/0mmhzgTLAAELCWJNAKDEmu+2bv58A1iAMK0DRnYDnr1W9x4+xndWVrr2P3oJtIc6xw247Q
1ClSotMgleAvXL5EvSlWynyV/H7V0akpze6quKISOi77/qHLaN1sj/Rwyhday/TiYgJ8Iol+zR2J
ashBqEn1deb8ZGTGgsHjb11YXtLrnoEdPZIRKWxnZyj5JtSmQ0/y1m+cLSapUS4aqa90W3itxBKU
kJnxw2ZZ6+myOUEYXDkR/VZ8uRSUaGgHzIerLMrR2QWmXy+EjkGn3xaZesIgtpsGeoJX4bqR1VIz
5WYI022rFSshvQ71HgrTVVLp1BWRHTYrMcVerePLMXAq5YtBfXM4g5t8QD235Lfs3G8GEleUAsxT
pK6usXLkxRGH+Qnwqzlent9CFgiS//WyldOSkt7FscdnJWnWkAgOruuvitWourtoMj2yChEJ0ejS
D+FGMfI1p/7XPJyPauFDlojX2L/ESJn6QuzsTn8ZT749nlH2v/okzDlllfCrOsez1XuTT38q5KFu
xie0ZHsnyM496oISZllSvqRVuo3jZj3PglRVDqw3dLMovg4WqRpTR5cj5AMCeYrUHHnmyqg1W0fk
cp7fLiFnUri7ecNr0WAGdI4LRjiZCQn7QfEGv17XzMKwvjgJxB9OuYdAY+cb9JPaREfbSRZxNX71
Vfpsp3KncdVFs4A4Sok544RuLmusLRrHVbdPNjg88NyeKn94pGBy1hJA+IV6MMsBkaoAG4WaldXJ
wLEzh6ZVQIJj8nAbHwbT9OYfs6MvzdjZ2h3bGvaXzGY1zQJP4sCQg8BByEGB/x9l2tqveY354PWt
WFnxphTKgRMJ4PuBbj5wblFFHEdrWqOjXtUl/cOlu2EHWhm9ssInNbuEcA+v0iZdKplczr898bAV
21/zaR6ppfcsBrPk3JJfZk2FRMiIL3g9b4RjlDzIPjvLRuzHwvRGN7xXyPeFD2QEdlKcgh6xYIGE
v3GOmaD9h1aeotg46XDUVN9dx+FjSQXXCDwz8HDQrVoSVkpzGfwT3IOlZZZrqUxra6peSyN4KNn2
ohpaqblH4EkGTXIOdra5AkmOHzXlQeepWvawUCyW1gjPZV8vcU4te4ShRlwvGwWA29ivjMzaWxTG
h4xWWckAwS3ZQpugzhjuYx6BO+CZlhtrMJfY9p7LmBdHgBchkZ9Pc5xYlrFrP1LSf4mmZNcJlCJf
5knlVO6uQhCtm1tnzA4yjNYCOUosrW9xuh1UinOjvlLzcqONhvfjdCjax4CjTJIat6pUwb2Ga0V7
9f1wK4Z8VZrk8fS9ZKrkHBIdHM5m/zkzlUPTUQECPppa+abaqolxNnUcyMLcGAorTNd7/MFsM7SY
1lh2bD+b1UxbO3PXWeVs58fUfo+PqbJSbB6efufiNfzxyBmrEdPSpyhHbnHZxUQK+nK+SAlBG6rP
mozDHXPlU8fvGUm4HrFUkqD2/FrHEkUQwD/jyF/pw+g5xWsKZs0qnO2oBA+6ME6NKjwn7B8ipdtX
eA7JkC1YW6kgCC8Sgj3uqkwoMUJgVGGxQSVz182WvE4llVB688JMr9BNGG04Q/JMqvsfa7XKS3fV
dUZ2Lx9Nj9T8qgvR0JY/noaMOySbuTdY4d4smcF9tFZsa9sGw8ZxUChFMEV79T5t7WOSp7tE768l
ZbhkAn2rd9uEozImfbZr/T70BYphd+1riG20BrvA6MncPKaUxtEq7puo98Jmemtret8OoJdk9DLP
5KSJZo/NaSrTw1AqD5ZLrCUQ0qJcaepwP/VMulxfUbveoBi704LyXm9u+kCpqm/WuVYus/CLzbkO
8kCq+svYuc/L3EM/vSaTBLKNoMhGuhFlG2nmu/RhIiZJ0qeghOBripOqGCsEUDu7dtZl0R9zO93B
GtjUUoVsiFfNd5awAe6rqj4h7T756aEuinMU5ds4opVcMD6WCYeeEvxA5G5rAXq2V/aZEi1jg5EQ
2Uz4OlOkFSqvYUSTCt9wI3NKpoTczrRvZbGVE8bvJkW1JSqaIOuxsUZhVMRlhVRFxRZ1ruO8R8vv
Xw1dQbdfGo13749OuDKmkgJxxknAR1P/zwEhT0XGf9+jsX9Bav9H1PZMIvkf8vb/JwBtwBz/GQxy
V7RN9zn/BQ0y07D/TQZx/zJM2JRA4Ok+Bofjf8kg7l8/oFDwh2ADCVUH3fLfpFfN/su2QWtDc2UL
dPnT/4MGUXSQ3LBGoHjowqZJhen+IzaI9isahK4CpksvCMGxxdJMSN8zYeYn3tfgtIFat3AdpQ1J
eEFmTJCPaSMzu/pV3AjtTsHgY5HlNhunOw/E8tHSJJejLZH4x7TjMSgmHDKpszhlVcdnphIg+vdd
WNr2kx5EoY8cYKimXdRpY7MpqybO96jgnDfpOLr94uO0YV6KzwwsO+TrSGdAK1tUX6I2NZ6tWlPr
Q1hZWYOqlP7fyBqJQdSBRshrZ4jCkvKshZjMb+0AVWadIsFGlNShcTUQh1EYSSijAsoByBjToKXn
jINVehVg1+nvNPQe6IPVRLl2QWmRZ9bGwPI0Pt9Xd2jkNw1T5utoFhmumq5yhoVrt2p+a+YeQcdY
7UYiwlEYxoqHrMp1nqArW5RUS6SXTbKv0UjGExyMWe+zbChO44bXchUBJKVTyEViAgupxpX22ATd
WGwHOy5IGgEsrBFuwInhwOcaT7YSlv2L3lTOZugo5a5Su2IIWzXU740fty+2NgBudWQNxaQ1Wsfd
JKz2zrcagyFNd5GV5Hsb4Wn/eSp6U905vauH9KzIulwu4l5xucg2UQZ08FqCuTWDI4hOP1Oc2EIA
rOkGutFyxBVPDcXvqy2A0Rg9SpaP4UPaUOx8NYSLeUsKnYRNP5l3clI09Om4OcuN3gfJtIly3dFP
PrXBFKpmbk7Nc6zq01e/NnkXvtKhtbfaMoE2LJLouQobuYnt1gbU7siRE2Ux4VZ2QAijTs9aNIrE
qK1+yNwI/S4GpcYLkYw+ybQHJxMbKb1/Wj3/PpK3/ZoEpOg2bRSzncQTav9T0M25ICzxbk7MKJI5
H0g5W0GurAMY0AU0K1vDVJoWHBpngoL/mqaJ6r9UeZtUq8jBVnA0INlO1IwLHYGyGsqrprbusDCH
DgOjKiqr/ha7YIxxwzmUdnM1LMmGdD9IqFmHGfLOd40RZVc+FEhQ6YyUoYhJs2I3dHXbP2d97dIY
jUXe2UUt+rZAVdulOY5f4ribnLdSS6d8n/ZIFk7RUJg5kBpccvucr4UEYCbt3obAG00VZLggZo77
U2YE37Mqqs2D1mqqtRSVDJJtktuYKEKRK9cR9jG24NxvPwM+Dm/RQFYFzbMiyOqbQWh1b201+Mka
F6lLN568isRZa8eq34jGMMf7ajAbGHTQObWFMkx9VC9UqfotFUkRqx6A3tSimVDdh6fSTormKQ3r
CdHgWI/KZWziutwIzcUaeTfmKHqY00NvU2lHSLKF7ImSSpSOQSYjgaSACCvvxLIL8+YTfHQHGUZG
67xl0s8WAAr8k35uURO56E7iwFfPBVmn/B4YTFTvrFLpy9eqz3z9GNl8lJSZOnPcT4He1MRGUUKI
U0aZvDUjJwkU9zoWgZbgCiXlPQnXuL/XUUPruxE586cp5/vZ8TK0BP3XQBKmcPQJ2rATYCLotBzN
fhI2KgQRSePnYBuatWyAFhlYx3V1wlUkMvg69BvMkwGvCrKSuzhsgPYIDtIFlU3TqR4pUFZwbdpJ
fxxi33fxL1SIAnL0/ETLuI2nr5jtU+G5iWtyCNHtOD5ECHIBZERQa1dZx5ewiFQGw6eWJHRlzlE8
H4q+JJ3bsd6EGx1RBertPgSj43aRwDSmm1qUI2vq+WiqfZlBn4WH0thVoJHAywKM+Y+kwLNUA71M
AqNj1uQBuTZ2kqZH0VCF0r4frZTVK3V6M7xk6uC+2pky0ZnTtC3zOhoVIBdXBsg9dRXtxwo5Fusm
bSJsTjZZfIl8cySoGSssf7lvQgfCMoQxwgy7QD3gmmmUpYU2+3VAs54soig2jcfWIOuKZKy8tkYD
nnhMlbq/T9XSipYtqp5haVhMaS+xUkSizLe5Ojzmk7/JpqwpvdolRkYUXIxRt2ZbnGgw3taSo2Hj
2sO6Vao+fEzxkVukTHJ0Bf88tvqPgdPPcdN//Z/rUWKBX/zPMdaBHiVR+zn/FcCmzX/oX2GWIv6i
cZcB45nuyY4G9A6Y278IbArBlEqUY7u65QrCJiKwf8dZuv0X+FEwkzDYXEyzFiDQfxPYNPGXje8B
RKgOC5/ITf9HUZbJ8D+xQB3+Jg0GmyAi4Zfz1fwaZeWWogxqFR6tmCABJYRwa3TWEmMKVEan/67o
YW6upUgwcanthMKkmICXwl/XkTK15LugiZAwD7G1BmEVP/VJZzdeYuPYfm6iwXlt245OIrmIrRkq
NNbZGomKjXi60rr2ragHUuRlWRTVgCq36OyLO6hatjPopQqb3NRcZak7th4dtcogNYOXB2JQnRdR
+6AmmlKtqr4Zqq+yLjPrHCDgxlyPy2lUzGIiNZta5QNsy3FlWLkzws93qRQtTc22/M9a7ajBl86y
/Es+wVbcgH1V+/UUgcwPg60CLwl9KBT6UKUUE4c0B8mbugvAy7s1NmbHyIhbaQlq1jyPE7+rm8Mc
0MV5qn8qO8gI/R6lopJTpomQFd6CIXON6TzBSRblTVrk8YwHbQxFre/zcMTht8zUCnrNUQ1aRbYw
fhKldmf9cmjGVFHuDCXA5XDH1gnz/snIq6AKEXBHhjqpHhb4Ug73Cnqn1BBL2NLCpv26NnQJvmc2
65EKfoEr47vaxG5AZrFS8/Zrp5tm+4QY2PHRx0yjk1pf1SLUtOLZNUFWxOoqpIpXcvy0u1KH4iR0
BcFaQ4q27PO8OhRg/Mp9F0A81nvVeRjCvIuX7WCWdFszRoIsbFpvgBVeq4IARMubV6uu4ptS2ayW
dirTe21quyUQFYEWsm/EJhsaIim3qO9Np59z4S55miomjktKa4NmmoxWQ9ITl0r1tYoTvMXs/Vu+
J8TANJJo7xqnEi9Kr2C5Fp1jvVjY/bHXEBHf+WXem4s2nxLsDqn/0oQWlj+etcq+VZGNUqIeYpGf
Ut6Fqb6ad1XPJAvyWvhl8c1pku7qazFOoowqMdc9ISdApQTDg4LCWGIS6RgBQJmObosctDaufUcZ
9zPuUF/EdtXBnqOZQGQnmKjxf2jDKmplxW2bwAVlLg0H1/zg5ucYQuPGznsdNKCD6wvPEMSGO2OO
VchAppgxo0i/qLAP8Pm0frIpnD7hQrFbd7WebKKE2h9ykybizJSz6+eBnh+buu22vtpTRW0zG/B3
MprHEmRhhXI91Q9lVoodbFK9vhvLEIlKk6A3vnMSU18aMahDG94+9KDWQJGdK2p7n6gUSTgaFYN1
J0TVbpJBiEc7Hwss+LXTEZGo9Fp33VI8o9etvYnqBQ1pEo5VZinknrwpTcOcxBYv45RzhNOtTOzy
rJv6nbQEMJqxtL8ltfTvcQN2lFeV6qlOEFdHjYryRGjGFwj5AmP71KtbN4/o2NMElmqtqN2h2ZUi
VbFhDWaOFA/cwTpRLEoHVO/wdCu+Gqb05aj0b1CYdW9q82Rfu3m8HYUFiItmFFm1UOI4MfYpCLjq
s2O1woAjp+HjHEVjTl/HVJvoiYQXQDV2+qQO2mFC95R/rgwY97CygxSC/yzCXo01iXK9LFwvLMD+
rGK1shIeXGya7iyI7ougua+7kR5uUPZmP5aPo0A5DUWdJwgF/T5GT64aT3IIgerE41AMnpX2mrux
MtVQXstuKIIXJYhxmJDkB1Q8joZp7iPfcvWXgaExSo42ECuPaTV+bx01KzYVTZu+YxkAdY86IdG3
U92V4r5yY933pGX4DaIlGd3oLJFBT6oNA4xYPZWtR1kKlXrTta4Oh2zq401hNRzZTRbyFxvRK6Ck
iM4O275PfI63QRjSJBeD/hsxkeosW7WjY1ICUgXhV6RyhhgHDMnZaGWUFLXC/cRqPuhL/m1gnoHS
DW92xNeOWVaTYuXyCd2mwnDI9CsOek/U3n3k0YuucJe2oWj0fgr1tz6e8sdeVctv+O/hWmm10aaL
Tjf8Z0fXbNoydblFocCEpUDaEN/eqz0GDRAmWKDMMadxMn7c+JO7LNPYeh7phQY0xTb9aF+RnpSL
LNPaEBGxnyFgVQJrFEcfqxt9SYdWuLjK8afcQc6NNfYhDpZANKtW8xLhlgiuomI01mwCkFOmStU+
O0lBOYsSOcy5rmxa6+DmjY0uWeslzU7D0Aw3Bl150HmiEWFjNjScBXZhdg+FNmnW3eRyEKD6CoKk
3DcsXRLLRGEpMVr/eEgRlJN03/0UBv2O/zvzff+Xgsx3POPLVdTV4F1JFr2PK7q0wP1j6U+956yH
5lJuwZ6scRsNL/ba8dTNR+j0X3nDUGTnpJSJNRf2MrHWe6C1Tkmh8WVzCzDLQN1Y9Onqn93RjxHo
c0TTOE2zyX29o6bXQdhDH5U3dQd//kAhN/Ss5cz6FzQpAeC4/bB/6Ltn+LcR38FxC7CPvlrKW7sc
VhYjTSsKGmt7gXU0W5aBp28+6jNLOvDnt/avEeGf2LZqmVR55mjxp5xbCviK/Wi6GaJcR3Ztp69Z
oTc6VoKkAJxGYfuzxN3T3MecmNyT24yBuf3gORP2/u0acLWCB+d/6HL/LiIVkmJv2xg3AqBVWD25
brjWNEhmA7i+ePri6N06h1bfwv2KtQRvjbsPiCECjJuKs0w4qPbfBr17/fNl6b+bYD9f1nzZPz2a
iopiQru/m5HQKi/1v9iuOOpVtp6G+jS0ydEqXkSFb3KIELj2GevKtCqnBKMN5Y/paANXceHamQZ+
VC0wqGDpx8IY4JLRI0cU22b8CFn/uys2VWvuaAgwGcjyr1c8CacISZreRqVbROziFXLhPz+Uj0bg
2PPzMzH1wW6HSdwGGoZo7VtHzPXnAX7NAf/rq/75FuYv5KeHXkz1AMNY3II68lpAeE7yaCFqtaJ/
n2A5e/6+YeNv74RGr4bmWBoNNeYP46eB/KlV0yY3b5NGN7CVjyHnMtW5Py3/6f3YFglfwzF1m+6U
Pzpa/zQMHo3Etn3tBn6YTjw2gpi6JG2MxRxk4Kw5//Nwf/+UbODrXLJJUp6c/LvHZ7pIXYjXbtLu
7vETr3Qf+w4qIHzZ92N0ndyPBvz7Y2RAFn4b/SqH0/fUd3a8EYg3XXbopkaASvBPK4MPthZOuO8X
iF8HmS/ip4eIry3VAsu/AS5eRRuiMNKpX+Nltvhq3UXnnJLnQS4BIj86i3QPourDhfmju3y3E6hW
bwHq9m8xn6yjPUv8w39+b+/aM8zz3qb3GuEqXXJoOuy+e3FShV3iT+qtzXT3TtQuebM+YwV2bBi7
E6ZcyIn5ygr8V70OKiAVTX9M8OR8cBm/u1FqQ3Mugs2cc9GvT5rUNS3qI+OGPXgdTWSDm7nZlMHX
3pdDuXBxtHtWFeNAcoe3UcD5sieU2GWeGJB0Q2fHEVPx/nxRv70mxyDHwl7P1H63Pag4WSmH2zd4
hS3HJPOJmvvjn4f4+6rD/kep2hW6ps+5kV9vm0SrqJx8bvQGc9FyhweOzXOpHWpAxjnoz4P92gnj
x6v+ZbB3s1mzpB7oqXWzquKrdNK97M0npTI/iF5+89R+GeXdlGW7p9cVo4Rxi303qG+82A+G+OhG
5qf602eJgzvCZ2fdCrfP75IhRyLVvmqFvfnz89J+N85clzQI8gz6QL67FcOJyzSPnRuAxpWmnUvP
P6tXf1uvxtX4CZOaA1n5w8BI+82i86Ma+t+jvrs7p45CaSXzqFC+n3Kv37R3zl15LHfBsvtgSvzu
8/9lsHdzXKuwvWfpPJjmcWgc1v4W+y+OvLt23XzwPOe/66dAfV5qfhnrXVyT69ng54xFJo9urV9H
SUfe6dWF3Woqlz+/ut9Nwp/f3LtNNqSjVZ8wVKDhY3Qmr/S//3mA300N3SbLKuh0QfOhdwPk1AXS
sIlfs6A9Z5AsHJlvJ731/jzK726DqUdm1mUH/9vygBjcJj+g3HS19MKwX9Ey8aMJ8LsbIQAmGGSd
Ixp5NwHUriGBlZevfcokDzbqFT6BssoAbz6RVdmqy2yZ654ll3++s78P66i2SSNNk77V/OrdwmcO
5eRHvfsqI61+qdIpPbUx/Dwyu25eL/481iw9eDfxGIzkOP0EIABz3vh1vXA0JbH1IaCXhEpmWV7K
rDqmOEZbPGvqmJEcDc9BatNG8oU2FqugCRHcGhBWGtIVxiJRCKEiTf2KJAZz7QczSfv7S+bqXIOO
fRz3NO39VJqsyMJWF32qKJkUYbUjmLv4rn32dZXGDEPoRdawKWrWHIsXAUEdWwdQaVBbVvrBF/qj
s9mvnyiNWmzTMihgqa5tvQvk2YUlrQHiT3Pns/yULchjeZZXHz46/f1maZ0HclXcgPxH+9Ha6Kcl
HN9OUddF8kmsId9iB8Wjdgh2oD5X+XRXfzYX9K9Y+B9MhN9MOvIqBIvO3DCJHf3XeVBMgUVqqf2U
94B6uvsoFqg+P+h49vfXCfDLok8eMYxqEDi8+6CGPGsoe2Wf7UdIwP+PvfNYrhvL1vSrdNS4kQFv
Ivr2AOZYHnpREicIUmLCe4936hfo6X2x/qDMqiJBFs/N6ukdVWVImfvsjW3XWv//pXtlNx5Bbh/E
jdjuFz6ftT/XrfeDSZPLJkSsgHiauL48kTvQ6kosnzBQ/NbfoYB2IsfYKlsKFB2e7yff+/Nq9N8M
pL8tm8O/zsLdvpT/+X+f0+jH0/9AU0yK98eq7Gn51//Mx+nmb8vDS4Oy90fhE9vSn/k4Q/5NJFQF
IoeCGyJXy5r/MyEnUROlSDCxRQxAdI275z8TcsZvkKh1kWAFc5jX9l9KyK2qnkyVK+cC5zMticnK
BFqtBt8isiLimOzVYStiidLiZNNkmJIMPg89TJHa8qkQ5+h71kl67xEKHy8t8k2bFKAnpSKD1m/l
TMiSTS3pM47nRUSNr06ee/9qiK//2H5e8xiXe8GrTenXD2XdLk9LEYjceoNsJd3QO2qqPYuKSF9b
KrZxBsDizfwuKfKpzrrnzxtcXVTWDRri231CMKJQtyoahAmlFr9n47aPRqqKjlp7+rylX8/Ud33j
uayxCbJ218/0ikooPSppCnlOvsfFfFs/tzbZqE18qTjy7twdbHUU/tE1jYAXRw7H7vqj94FE/qIq
S2/cBLt80+6GTbhLNueaWebOu26ZS1EdBrBMsdUmqOtpqfVpVHqGXu+sKbs1lHhLSPXMZvu+N7LC
pQXCHwBNTRZXxxXxwyIajLnyUCi5BtZ2AuLORIXVElO7u3gkyBAaY/3MOfLB0nnbrvx2gkyCYuAS
L9Ju4CmbctOcgpspPvb2D2Obe2Qdw5slbL4x/tqtia+nkpHXLWnZ5UX+79t2yRaQWVOUyqNUrT2y
ZOZvYtLWX0mN5C9nZub7VcfljNgzGlPewJay+oQVGfVIJpjnNd7kkauFuwC6SnWUXbuDgnOJZ+t1
usOc6ers5WD5bG9nD6cnRDhTFgnLyusQmTVmJA1EhZzx1vimeuOuPVDkv6sdwT13dq4uX8uI6iLb
n0bkga1aXc2gCkM3PR0wYSxErPrL6RGE4sXnI/nBQL5pYjVZisQvorTtW6+vjMRrETQbFoqXPuwf
wCpgU1RimqOaPz9v9YOdRdWx2ya4IGtLlGz1/eQ5aWG6pAjCEakpF+XVeMSX+gcRfXwx7AADkjOT
81fIfvXZdHJw7NIWQSVlHdJvjFgwwUF1fDZlAwsLwZ0bnRISCVRpb/R9h6KUjEJtw4C6iosLFZ+z
M8+Z5XRcTx3eSdz2ZZ5llLevvmcsKDFlWkXnDY5/Y56QOR3w4Zw8Cz67be6b75ZnPBpOdpFcYzfm
im7thF63y7kjfT7+537I6qubWL23mcgPsZLODYYrk8qGqKzO7ETnWlHebghhleUzZXWdBznwWh1r
DIfLELOb+ew7cYk6rD4uA8udgfcaw7q+sJc5CyhUqs4zcAbzcBSctsVLtKVc8t7ng+J6iVBpMxyN
M6vnw3aJXVlsd5wk67dbPaEUmoa281AWYItYtd/1cNs1l3/9a2nEJ7hdcRUS13G4mtyGUOUDeEIB
K9tB3wxduqmK9syk+ODgoGCd+yA3dYvNdb2BU6q5pL3we7QwBn4MbkWPqp8vvgvwq0id+SA5A4Iy
e9hZ9/9OB//R8BppPSMZ8oVg7LyOqFzfZ9s62hXa2VzsMqvXs4RLK/de0+CgWr9EOh80bDURqVgI
uDhiPvt7C/yt4mDQTkz3zHP1g82bSkieqSK3WVNcH/8BXN96HJHniOXsGU1rV2CSPh+3D7/Y6zZW
61hVtbIcqZKiR8WDemj3VGS4oWs5ozM+kEbRHGglu3MJ2Q/ODDIPBsOoczXEie7tuu6qBi2YVfQe
7B9sdq4rc3Fdz9BTqRsow7YgnrlJrZOOy0HIKYEEglcBb8l3x8WI9ZOwzMz4ArG3fQKHJTvjPt6w
YcaO5ZQelaqRQyD8GNr6DgmyW4Kdsf2nMwO+XK7XU+j1D1mG5lVkADanL6IhXE6Rdp+68SbaZnvZ
FXfGmWfFOiz0R5eXacNLyhJJXL5tCYZPHTQlir/8At260tvlNbUxrn9dH/ULPHWYV665o5JJfhau
u92fHOF/mQj8aO/GDeYfza9mVlH3Y6I0iPHgNVM416PohRE9i2eOiI8uAihp/tnO6owIEiaPlenL
kTi6QYBBMoAKEOn7AdyBQ33Ey7nZu46BvBvZZeG++oYB4RcdAQc02gtqJDyJJZNBKfNSWzmECLnt
/0Ik+6PN4HU3V0smqoESlv4ynJONYZcte3j6BvC3oT/aBlLxx/O3x3OfcDm8XvUTnF2CMRVt6v60
nafZFqinysebz5fERz0zqTWBqkwagpTn21asnHLFRkRcqSEx9cMnDL3O7XLnmlgtug5JU11HJvpN
L9+PLtViL5QUSrfYauy7K6vY4DNrep9368OJ+bpfq9eMDArYEFpmCdHG5SS8iR7BAW/Hh8ABD4MF
3Jnj4lyD5updryt901Odx0ByhZEuwND7+5k+Inu9r9nFg3NFBesE8q+F8KqL6y0GHb6VdgLjGu/j
n+XPZDddLhuaflF9M69wp708UAlsiztE719jB2PdM2P80Tnyuv3VHhNFqLEEf+nxiPkRl37sxSiq
vjIxSZ2lbdr/qX38S5va6wZXm40YNGPYwr+iSOOAo6CjBk+Vmrifz5yPlt3rRpbZ/GrZTXVURjmu
a142I4+muBaBWVR//byRdR7u3bdbfsWrVrDlxqYX0yHPf8zrU38v7YAibsf2omGyFHfnZueHS1Dn
xCduTNnXr8n7qrlMTaOkVZkqNXa/4WKNmZb/zri9amI1bj6lh3VYWdxy9dvKvy2jU6hdnxm1D7/N
qzZWo0ZRaCcojb88O4UfeLjW9yDo3MCDWuJQvPx7bzn19tw0/+jpaZivWl1txCakL6ESaFXe9m7Y
O+Ve9uormB2US7rRS03EAgt8r7pr7oef9W2yORezeB+JUt/8gNUeHWoIGaeSr4clOaXuynborZMJ
zyE3sYc1f/bYDE6JdeaDnpszq207RehY6DOtRpZozzPuCuqZS9K5FlZ7tJhP4BM6BjaMnyiEx1yk
/f/rg7zalJvUNATFpw8+OvRAg4shPHw+Jz+ckrzqrCXSTehsdc8rNEmbFVNgTwL1lsdXifGz1M/M
+3NtrDZasUspmDdowxdP/YTZO64sSfbt8458eK8ySV4ZS4iFt/BqllGurEmtEvQc04MXOjlJYdvw
VKy6axtcrGddF2fOzOW/uL6Nv25xNcNQ5WmlPvKgM0NsSvvGjuQrzGVyATJJfmaunWtrNddGE7B4
EkW9V8oX3XQqVFy1UO1TeG5rhnnuWvxRYOFVz/TVvPMDkI6VT8+65JBeh2xSoWtctnjJoom46lyF
tw4pERw1Kfn8/Dt+PFn+8RnXQSpAQ2Pga3zGNLsKq69BtxfgcH/exkeXHd7gBsV/TBRqjFazXhCN
CEMOrff8k78dtsFBdWsPjI8NMcpNnXNv8XUlyXJcvmlvtQJmEOMzXle9h7UNIfFiO2/RJdhIltxz
74tfwabVrHzT1uqWYaGIVhABL4/yKNlxl3PJq7rCTtos0WLVXV5ulOltc35G4ig3vHS8CkHoJYXx
Tuz5l//ObHrzi5Z99NXpnWi9NBsSvwgbfRUwISHHfDn1UIPYyglC9TLyzZ1wHX75/Dt/MI15u8qy
plKXLvNAeNtwk6kAnFEOenETX6o9zscqCIzOfypx+/68qY+m1Ju2Vp1EB6dlZRe2DLu5zUDBcLhy
rnvy3YAu9Rv+yxgKft7mB0vlTZPLn78aV62IEoMaiNbzkeFLAGu00lbG/kwrZ3u2uj+A28MDq6UZ
KJ/78hq+m5ud5D1v5P38ZTqeC5V/EFXSVIwwlnoPEh2yuFosnTClcxBg0MxI3vhbJbQjL6NKwPIw
Fr+oH5ZVGm1wVfp8NN/faRUSApQ5UyNAsoNI7tvhNABe4RFXwxAZ+gKO+5CXz80cDUcpw3wW8Zt2
OU7xkGPiEyNJV+Xa9ZEQAdlpwnGDQDI884veTV9+EAlwYqKLmgIkxtsfNA2jOWFJOXjzYGFyFtsz
Ybyx3ej9w5muLwvhzZ6xamk15KM5d7IAPQOTKvGo4OEdpuNGaDFrb0b+ufzeSKlbKfVL1Pa3ejE8
DaMORjHffP473h1yLFKKXrjhWxxaZEvedrhvgdEqRU8IfYZ3MYT6llvJKVBhq+H4XijpmQF+f2cg
GMvoShAsqBDhm79tMMvUSZhGVKlLFSMkHq859V+Za461LajswYnwTChxXY5C7u5ti6vFxOYjhvL8
q0UcG9zGrr40MHbdnpgpYv27estD9NwTADe/9x9YJWaqUvSOzpg0xduOdviRSVOboqC0FLNls+hE
mvFr8Rn5/ZwhFCYnm5am7FpKB18zamTjMS8C9U5QhvEK0hPohJzcnD3gdwdhUdTK9qYUw+SEaDI9
6oEqyDwuxmY8SAirgDYakbRRIKHlDjUD3XecEiYM8vsep4ZuwAI2zPJs1xqC8c0Q1OlLjjCPaHEd
M9ejtCEz5gvtw6hY5cFKpB4IVDhcNRjf7ogIW3uyhM1kW8mYaKR1FHlXNWG0x6kUGWY1Vvd+hp6z
9pGhpVBnRbeZOuU7JR0DGIMYewMsoWHGOuw15s98mqqtn8Tz6OVpBkIztSLNmwgxw7XwEZ/hIZKB
Dsim4cIywl499NpghZshS8XMnpow9O0EPAnsMDU3Ty36flyq/O6gmYhQPVkMoie1yHB/oHRVPo2+
Wf+OxTPm6GAxD4OC3WWmG4DfsXWT+Raqmnh5ZNWUtkpNIJyEWpYuw6FUaszUjDZbeNWd2wez9SS0
DUzeIB/xYRmTQKZKpZOeiZCHHPaqOid7yB/dKQOjbSv8/jskfxn+jgoIwwDD9E1O144MotHa/dgH
EFeNGXs9U8Uygjq/G6gGjtUK+e04TPIPATQtMJEALgbK2MBGQvqsA5Z3ihQYgNHet7qA00d5HQva
mHrouIYLOKHlc2JAnvAgy6CeG6pAvsUbAg+2hVqiG0tn5LrZmVQo7kpqfI7IhpWbKu9k6HrtrKPC
LtD1JrPUU+Y/gbQZch3ifTq0JyOvwy/4YupOOE+w+2YtQmeKrb664MRUzXfVRPfx+xwlXPkTzW+w
lc/ibBcOxvR7ODXxFiueueSPLKByRRjwPG/xYT9FQJYCuDNmiOhLRPFYDZN5EmZxog4U6chmCYEE
tyNu8j0KwgnTUyFO9NshSLRjUwtlhVGrMlwIOGnfBoWBXhcM3CbNhuhL3MzJXSqp82VkZuSBgRn1
do117jKyHLWVWXSb0BqG1qaaVnRTNcJcFMUmoE7d/6773QgpAm9XX2rJJiejUJZ2BC8qh2lBAa7b
xG39FFZAo6CVBvNtXw/NYM++MlbIyCTkt7LkG0fcdsxt6xfJEVOkCHX9LIF4lritpIMIvzkqAhyA
xhHinAa8NJxKYzt20EgEqBt7So/AcxghQZk610UPsnp86udqcrQ4EB4ro6lbT5/wzdDnIW0wa8V6
ZmqjaicW07ht8jLbzMGEcN4YBiTf4Ojcsh/0R7mJFo5jbp0gkITgTGNk9CgqlX1RSMaLiBea7KQz
Di0kBwIIerXEC7bwjYeec/SiEazi2DJ/Yjtv8mjeytgGuSUq+F2pxRO2k36C0FdrNuWUh6dK19I7
6ErZI1zX6MJf/K7wA46EXTpFCVTTmpQu5hLfIt/UDylYuOuxiEanCYN0T30SaHO91Ex2o9S8D1Fd
OHonSRD0RukSy2iAEnFcIpPGqme2O6H1I6/H+RFT5V7oKfAuFhNYjl8gjVVV5o7KPfK+zUIujmKb
RNeoVbNdbOUvpuQHX4SsDrYY2QGY9lshvfPHHA6F1ZOUGfEpupzCBrf6IMgpjR6GBRXPsqNmFOFq
tQ1mNfvS52icHEyzusYRsPi5AARUxojWdc312XLgnYuFaFc4+TxpZh7fztL8A1V3tvEN6y6MScgq
5oSkpxxefM4cLFisW9K32BvmhbIv1R4MEdrfGywfw2ONcz02Epi56GwwThG0X+qhxx4XaKiexcWl
JYEQt42WG97MALFd/JAK8b7S+28qkMxH9rn7ZXjsSrYepqo/mX3TbMNKE8BtSEtHoP12VVE6TT22
Ngarx17PSy8Mi/ZqKjBt0OVWw7khewnL6gaVHw3n4WwDY0mOtZRV3pD5+VaBXASogku0inmmLRQx
Gby5BdArsI8WZkz1Ev7CLskAze4RDB6h7Z0gMon3mWiGe+6s5Xaw/NhJcQ6qrRDfwrkRt0KFg0ZE
CSGqfwhTbQJQYJyjB9LdKkXM7WxwnljSVT83Kd9Dy1u7XC6gUtg115avj9swbOfrsB/qRzWW0o3V
t/rvTdVaWB4hYywHNmy+2IuhSAHIAkE7BebwMsUNm9qQ13ajkjzDXV6wsfko3YLGgav5kLONUnOx
u7IcNR+nCwlnHoDP0fc0k3wX4E6CyVa1+CtZJZRaOTwYaZXhjtg/ZjqUHqxZDwmOzo7aSNeUcijI
sq3qqRawJYSziZVW1+WC22XRXapZ5TZQcvOyAdJwENTwEE0zDtB1PuMmWRmQZlJBVG9T1KP7uM/6
a7HkVdo1veQ2WvrDCEzZHmq5BfehS05KbYcH5oaRrMZro+/x9TTMKxM/ox3zRb8Jhk7aNSlU6kRs
uLfGKtbrGAs4ItQQaPeDFO4ljL+cwg9wYq4F3+UEjhcHKsW2zLy9SSvLv9DLBMe5ICmu40BOHCTg
1Y2i9sZB4pTctymWGnrfvTRZl9wWIkTjxgScHX6tOmGjWZ5V3ylq+C3TlPBJ60TxmIDJ3Yhj6E5R
0zmEnIXvAna+WyEu51PrD9UO6rl0L0/oJmypK9SbKK5hpXeNceEr2Ismqu7/XuJ1SrSJYnSo5tEI
tDSbcWBtoILswi7CD1LClRmHE0y4dfZf8uOlPriWiK9jkHXcZ5I28/JEzuEPGBZ0isHfY5AyY4Ss
lzVW6VSZwb0BYdFiv+AguNX2jT7nzozg2O3Llm1n8o19Obelq1nqQouuBbibZrFTKngSygxsp/eN
HoKfHh2tzi83ilIUe7Fj58b2btqrUlgdxUTGSg8vfY+IDJneuf2i593JX37PVFzOwAgfG6ONPB9b
rUNuAMo1Ik1xBSEpLxRkr84wyg0zixJRSeZPdWMCUNtOLehCymFN+IyXQQQ0h7I5H6PzEkOAjLD3
jDnFCAXQAt1l94KKLTA2JUQo83ZXp6HmBmULRVi06r0ZaggOxB5PWVljOluy4EIiNF2VCko7CqkS
FkGoOYQC442slDiegJd1pqDW9kOWRAdpUCysyZvKYJIXYuHpUTR7UWfpQC5hpigbQWoTLr+cmhu4
btbFqJiltFzYcLdBlaZ8iWQjOMhGNmNt3ivYtLYxt/Iq8GGYG5N+y89LentOAIYF0lTuBCJoXwxu
vr9jJ8ZJ1ZVCdUz6iGUNTfS54ws8cRSE/HWCYVsxqYcTHmPSl6CZrH0z54AY6mzQ7+qgrzGCj2r9
QRRDYJaiMgoOVVXjNlLj6VgUSfcjQrG+l1uoM7Mptc8N1y4ALGbjihWGEqqK/Uaox9l9GfrzaKM3
yR5rOGt3uLp13yKlAxUf8wugQSqa8MWYZWmH6leoYDkGfM7E6MVrkBXhroqH2Y0UbIGhNlf3ZiFJ
NzFnNvpTNQ2v8PLoIFUJQ36HonCGj7WUUe7+5yDF9KDFlxV5yI2JXzpwC1C1OCGHo5CdeVW+SwtQ
VEjBCOUpIrXL7+qYxjCxlHKMsTrCSTKQZRuWwefv5PfVGYuwihsHN1JupYiY3z7nxLYqq9CfBk++
GZJDDT4ptfP7mchMuDEc1XpSbkrJYXf1mr18ZB+fv3/+Cz7o45sfsIp2lZS+58GIH78o3CXy3cKC
/ryBD0IBbxpYPVhHbOjQw9FAE8blphJlJ6nipzbCULxQ8GMS9epMMd1H8Z83Ta6e5sA5WGAmg9pg
gVXbusOuw7s85WZAuPt8gcT7wNrqK64CTkXFjo671EC9+ejmHDvP4ZXltB71WlCNHsHgnpmZZ7u4
yliYtdKEhUGLrWv8kL15x/axAWrzS1F0LpD30SfUiTZQ7krkgf99O0nLFL/yKMdQSePq5AiRAnkY
Io7Ltd+T5HJTchydmTUfLozXba46GHLNmqKSNmfu3152GzrNVq/saruUujRcuxyYW6MjOcVG2Cvf
z9mfyOf6vIpgaUWplObSZ3GrbpcAj/xFVm3lGVaoltml17lk5J32VGye/kg4ZC4pgG34KNxjKf+X
C7iX/AYSwiVvTiJvHdFMeq2ak4BfkxvBT1Xndtqey0st63AVOXzTxGrADXUUocSJyCMnwc6Va1zt
nX66/3wzeF+A96sjixxOEUnx/Rr2V5Hu0oLmXQG2pRqtpcw+O0g7ZOeBZ16L30doBHa3US61LXs/
6gLlevqq7Xkwhqfu3AJaNta33UWAjxSR8CQONPKv+ffqh6RVkAUhIn0SOfVef1lS99E+v4R2TrE0
L7fgzISWl/H7pMF1BpiKbb8QRhoM9/H9cOg8YoYOhGFHRQgDA8OunOkRYynnR8UofB82kpdtBMJl
J4y/t+a5g2cJBL/7OXwAXeJbEKxdze/ZrLRRnnDuXKqElvMmO3He2PIm94JNcS5Y+lFrVOfjhPNL
ArSuYY2DWspTZZBI6VqWDYnoVx7S8e/8H9qXaHNuuXywPZI8RlVBDlk3lplG719/3VRLIFxYkmdc
pfe/8hxOfRT3i24lfwzPyJverxw2RlHWZerFiViuM+/wpxSrVVJ4dhi3aepFM7eegWPN50vng4Cz
oZNCIK6Ohkp758gUFeIESyeDuHfhb+e98Zy9SIEt74Gt2pJXXOXwV1/k2zOtvo83L/7ky+1EwTAF
Kd/bkay0gNoLnwv1Mk9kR3G50e20rb7hwbz7vK0PxhFvK0YS5gurcl18H4ajisMsHA8rCe8aAEpR
ODxMaXZm6r/f2ckQUEqtS+ylqIBXc0Mos7Dyy4geNfh81/fRcCISZ2NtDRvi8x69v1zRlMXNlIkv
Eb1Y5X3UNI65p4LNUKEGzsn8xQcz8HkTazEzeQiLTAsT0DR1zua1tUmIWx2AF4gmSXsbIaWLHqMR
4Ir01Z/vk1lxB+kWoeO/MYYm+R220F/WHquOpYHFuzRQaLR7KnE3VgfLSwr8G7jVTeb3z7v40Sia
iPdVZiE5nrWcAHgwBY25rHol5cNGMHuzLuw/b+L91ENvplPTj8sUyp71NbzrwrEnl6F6JqwOUQG+
LobuXD9+3soHHcGknXyAomDnhpHQ27Uk4H9uNjmtWFLhFhS+LRX3nzexXG3fbutsebAE2NWX9NR6
ufpJ35iwd1Svt36kA4n6fCbNIgOxl8609FFnyO8h9DDQ9yLifdsZ0jIwEsGIeVIgbhQ5eDJSfPw+
780HnwVxpWSyuWIbw3x72waszQz7R1I4dUC8tXpKcZUsAU/9auW/Zd5/Wy4h/1rmbb/k//l/cpTc
GCq20/7nf/z6+3/oupXf2CFZE2Sv8J/ibGMXHV6a9j/+JkKswEeOuh78OjSVTA6N/F3WLf+2GC8v
NT+LWJXj6h+ybv03zn48BdmqmPgcJeZf8Vn+9eT45zznSFfQxGgaGV+KxdlblwvHqwN+MmtLNjVY
MqcQOoEtHziYjvkm2/aOcLOoYe1sT9Hx8ayc4u298X3Dy5+/alih8KQoWx7krljbwU7aYZMVp/bi
W5hyczpbcnOuvWUZvmqvqIKYUuPGFm+wXnEVd94RLN/0vy+WJYF7Tq2xyqO/795qVYtYzfodnvrR
Q31RkkffyS+LYcW0actj/F8qc1o9nt83uXqtV+GgzLnS2FAH92mS2c0W6JonoDRIbdkmAXLWD0jT
3m5eS5vLpWbxm4HHsjgRvB1V8Nf+ZFJ1p9a5AhGFK7ImCkCvKiFDOoIvCTruovY3LW5Sgz2IRGKn
aZAHJw0Ea3gIyyjFIXbWu98TvPq2wNsFypJGpdnKchnFdkWSOrfh8pbkSUZJp7Yva6aHKLSAzpal
dBjCvjiNSg4QROJv1ZfmCNXAnoQBx1QJ7BcA3cK8Exp1uCo1MbgCmSLqZAGCOXXK1KzkY40QMrSJ
wmrKLuuy5hZ3YEQnY0MckQxWVZOHa7RpLyl42dtNp/B2Dy2TvJ7aT+1tE7YduaB+HI9xPofgwtPA
JXFpbqNkKLZtCMcgbjsNiBLyc/KpGilCFJAY+fq6GO/BfaqeYU7SfZx30SHOFeRFbRBPXqeF47bK
LAlvJw3tz0aLRfKYQyxfCxnxRnuSfXOrd+X0deRyeVStrrR9FPv4+LcHhWfCcS6Hfh+R3n3RiONs
QgE8X1q3yT3pCulu5pIc2VIiiYE9t3UUOfXYp4cuMrnQBWBhi27ot2LfWidR0Lp9mQr9Tjcq7Xcp
FKXHarLGE4yN5FQO5JOlqJtIH/YiFucifJRx7qiH7AAShOBYdoVRGHtMGcvr0WiyW/J49WmO+xHa
U2J8mcxMOooY6u4J35ve3JuYamMzbVfRqB+Cfi4OftaH+8kXwie0pZ1TWiKeo2mqPhRRBui5M+oe
Nc8U36hlI/hQVajKaYQJhENcqHBoo3QEP9Dlmv4VmZ72uxKrM+pGswsUEsBxSkhEyNSCelJ5nuw4
64vqYhYaEBZZQVFnxyZ6K8aGCk5Bi7tNUxrVszQIlHz2gVg/UzwJb2FMp4SHKL6k2bbse6CIaoA5
vYc5Xnidq3JMJWwpqYRelGZQCBbG6Ytea6TkyHBwy5QTa0hdKxwQI0lNVPFSEDB72lijbzwqfgxU
S2zDbdR20r4Xczk9ziEF5FfTqEIubgdCSfDMYUocykQO+x0W2tUNeevmnpRScjPLWoNFky+KMXid
DtFcJgibfjbLQ9yFxuSKRioqFErkyTY3Ox+UrjDKW6VIpH0RxdkxkavK+J6UspK8hJ3UYpYlVsb4
pTACMGpU36ml3cot1ntdUwzc0ESAXVIkQ4aXJqP5XoHG2ZdZP3kRqLOtWhoKzFphVO+BFNcByYO2
j5yyzfSZZG4f7xuxg44a9KJ0JY4i2qlWXyD3nLfHtmyrb2C/q6OFCfcuKUshdvVQikpHV1p2DH0G
jDdYY4PhIq5/GOoLCrU3PA9tErojVkJVUhhOmJNx/BpHYv5AZD58ACTSOSZh9qaMAdLq7VelbSr8
nsT0Oja77EnLMzFx5KGKvKkaIsDTLVxiSyqlTVAEhVshFvTKIaoeWmk2C+yXivo5zyJqUvJhqi9T
vHmA9/qGrQ0TQOyKKpOaZDwha1HoX0SpEy71UTEeKG8IDyRR06fSB/AGozF2+moeHdgaiV0N4Uzi
ELd8vTcovTN9KkBMKheMNoyoe0mTnV7rEfU9fQZHqcoEL1Ez48QdEeX1OBm7IOBvq2muHmC+qDuc
BEG2B1K9J59lbsy4706lUdeXwqwlxykxlIvBMuAtyTXO/nUub/08tLxGHdl++U91zOI0rS+zvsLx
oaUYwB67ubig1DfaDE01nczAUHdRVxau1gz6i5Dhoz3URf1DrdtgP0I62rI+lx+LRrdurfGh7uBA
g5bHpjmCXuCVUEyHDe7n40HUWd5ECnQN0BQ1WjqYI7+YLtHG1CfNKEHIK7Sk14OwA3JYfo07QfBM
UnveKGJYmUxKcpmWqrBUDoGvm+PyJE5kzSOhb9yGFObW92tgm5IauUxv1JBKoMb7VFpI3HUbnzoZ
bXSXK8MOTHnsVr6p7jCSCu81M0q3kpYqYG2FdmtVeuj1shodgwCeJqny3BUh2XjCpIl3wzQMh5wi
qausqv3n1CrDhf9Hvpqxi1WqIKbBsuC91pC0ssy6qJsM9EXexPAVS0oPamCjnZlzIpS6me6EiZoi
+AsShuO+8hKpRnHoikxyE631r/Ggy77GlKGdZEOwnucEm9JelcofcpLU5OBMTtoUkGEqpuWGzQzP
9Am8MFQa3ctlaXzqLSvdZENCKFdvlb1ai+MF5vzJ4xyF0lOrKb5kq1OkPRVa327IQsGzEn3Ry3wj
vDDLrrvP+gDzFT/L3T4eCqdpRwxS6yH7ac2h/jxSk3AMmrTYjnLpA/0gpYXtZngqpth4KXjBA+C2
hOkG0vGwGYFTulLQl44iR/03zUwzL5opELIqE+yAMgQno5OM41D01UWFOb0dyFJ7QRg4Kl3oaZzu
gRFWXJtSKbzKIyG3i74bcZwI9YsQfgqQX36zG3OqVHYoG5YbmgAG8FEWwm3TzQBNE0lLWHAGXUtB
IUdO1Q1icFcJHeBQSt1D+KKhOSIg1GI/OOq+PF6a7ahk82ZmJxt0JwGZs8/NWvavGnIEMkwMk8I8
I4XDuxnCpn7W4jIbbclMZM1r/VCYPJ0d9qtYB6qyMXOLyU85fR+7ZaHN4oNVyEXvImZZ4LBmw7zE
mj0T7awoJcXLTK0i0+u3OGMCMoLwDJcLM/ZNHijJszD2Y2H7gaR/GbJKNkhVBIOu/shwPLYcaRip
jOjjpIPOWQV6t48kM+t/yGYwKXcUU6bHDumkq3BxKr25acQrodW0ESxgNB7kAB8cS1WLa0HHZM9T
WoDDFLn2PwR9nq94MQ0nS1Hmizi1xu3UDtWF2Vb6oRT69hDhOGvLyfiilTJ0iLEp76F0kJf3hSWY
gcszEJLqUhYA7okiZQsTdU1bKj76n6AL2ieKqDDnpl5O3xotmIdJ7ssbsDHqZo60fjepUuKRu49d
NfDnTVT2nK6NZLlWI1WbhrSz3bcaqnac6l1ZrPrtoI76UaYOcFM1U3+sh9DfNFQgAqrLYTjkS2EQ
uKrq2kzzyQ67MHNqJaT6Kc+nneyHTKsoNB5KNWWbKov2J4dXc6T+VA7IkWbVKUn5NGpmmV5bqgGy
RZU0epVW82Uxipojckv7I9T234/4v1kEKP/1I37bPbUv2VP69Podv/wrf/qzmeZvWO5ClgQewIOe
J8/fH/KCJf+2mK8ZxHB45eNSyCP67w954zeizDjr8JznnS8q/Af/DkxSfjOIYZkWr28CgMsb/3//
rzfKWWCeb/75teuZTACMt9Y/n/IawWwDC28ibzoWRVQprt5iCZUVPS/AZKtWI7CxUiLLJ7Y7+B63
gvV75uNsQ0kf/BqhyCiPAdfy/yj7rh3JcS3bXxnMuw5kKAfMvIQUcuEyI32+EFlVWRRFSpSh7Nff
FdFn0H0ad+6dARrR4SoyjETuvfYyATKXq+ZlbhFESTv3XLHx4nn9mX82RshzHW4ozs+oPDO11mBt
1j+IDJ4Co1HgjfCP6UJZ8NZYlb2j4KXWQr/iwD5XoplApNIYBaFoiRFhGZXmxHalpsHeX5xCwVoU
SGcQbwviUl4ls7/BrzqhmwHjjuxvND9Qsvi0m6QTld1URb1CbVQ2IF0u5AVFSyYZXjDkWFJ7QhEJ
Bfm5bNSzt7qIMHqqRpSbYgS9E4MrP6J6+9W0S2awF+I1P9GafwpO59hMtY0YXcOQka2ROd6CMKiw
k4FTLN+gTT50HnRztJ3T1kY0I7PVj5UjtmJgEV3COg7IenXbWu02k6gd6fwd8TsQyRw3Rk+hAOit
sAR1jEO3jN8jFkraaideXSvrAvLLQFhGJL0NkZWVe11RG/pW98HV9Earku26cL2Oq5mPg3MGM9i9
kKaihcVB4wHpMion8zdg3gPjIQbks/lMzoa+yRMERyeM6JLRSWwfMYxLVc55oNWpMZGEJb0F0Tuv
1oyAb4RUHRsPX0BXSfhYIGovZhP8K9rN6R46F+PEKsjKgfi/LdCipQ/i6riIdDCkysCxRcKSJ6x4
7G68efNDIblx5w0ophDPOEdw7u3iamhKAB43RmI469wIwjIyEXO5a4/eimjEtoLb5VzuKXcG0JEj
T0AHibCq8KUENzdWFKOY2l5Pi7Q56rHuXT9PgQdnGCt8l6Tc4tKb3kChPBgIk0RScL2bavh6I6e0
n1k8Uwmaqc69vkSh2i0t6OntlZvt2UWL4ljp3PwiQRSO826Z0ReUTbqpsjwC6NjTtk/miofZjIV/
QwW6+dWnJf0h9qY75T0vKfa4PnSPgoDMGC7O0+hCjEhqzaPK6s/goF6c8mEzYmtAkOE6XPrZKQbi
7lW/RR3oKa6D+FD0hrt5qcsz2jo33pLu1aXmsFMGEWjBbRAubm10T9Cz+Tg60TVHYPv8qnsYLvfl
lY4AEDpqFbcgxJLwft9Z1YdJ4d3fUYEUZfHQefz85Hr8CIN9JPGNQQoXGbC4yZJRbTUFaY0EGoyn
AIZptj7QXn8wELAn0iN9sprNoqsz0WAj05Zx4QHIQa7WeeXNkTe0biKqCcRMR4QROGUSdcGV6wpp
9LYGrjaChwSviA9abiWSAsnJKDsrtZFkBarY9lYjVazEwRvDSxphWDrzADpEymyvtQXmp4dopsjp
h+oRlGbEm4LyjTwx99BX8OoDgx2VlD3JZDYqf1cNrE44/OB3oC/NOOhwXiGRA2Sxxl+yTcCB0oX5
ux8s9HgSevqyNvU0yCX3odmhfv1Ttoh8dycEgvm8CBbn1yQRSiUV6LMCaEPgsOYQckjGx/Brg3Bk
18A5MLemeUQyUgBNA6CTlFnoF0vwXUskZl0gMk65XQKTWSiNh94fM6AKaTCuF4+xV6QdLSCFOh3C
4luKasyaExNy+26YE1DAr65rqMgZjRyiDVL04KrteOeraK3ZUYUOpJqlclOHrDmvJCbBUge7JhTf
6xL8xDrE4Y7Myhi9LcIOBMJf+7VE1PowXisXGUqLLBFKAgkyNBGIoIcTSbCBHohms9k1I7Jk8BFH
FWwn5pQnPZji5JbWdC7Burc8UEdbrtbdCu/afMR+lIkV/fZKqQNCptxpLOcjocvH1NdW1DJmPLQw
x09XODEkVsCexircTohrdXZs8a6gXLuvXGxYdI32WyO+ndsGjoqQeLt57H73LhLD+hCc3cnPKOur
d6pCMO1ERsAwh42jPZwMaAzwm3Aa+dpzDgjvo88dgtCtcEUg70a+G986L17jXUwxI6WpBDvDdWXz
hn0SwbWOKbKllzJeRxpj4untjdGFHnWxI8wLx2Rrvf6I7znD2YnmarTF0avXMpqGml+Zg3A+1YQg
+bt9Npn9msB9Eva9jrvGzNLh27DI54Ev4fcy+3Foq891DtorCOh2jOgNcjTgq33inGAxMOxXOE/z
I7xVj/0mZAH6zDNvf5cBSM1QOEcbMLodoBAdw4/1cEt3NmTZ7Jc23KMnTEa+Pm5Ti4m2h6WVS1HQ
Zk69uiuWWlgAqMh+NtaoM08wiMzBtwI1HXmA2PS6Jualg72rjEGLRvWgu3bXWe6F1+ETm8TO7e16
z0bndVyDLb7QqikAmT0a63QF85jEddVB9u1ADLMFPg4E2gKFcp9gKzscls0NkraqIbBtbOcAYQ/L
HL9cjl2DH4KCBVVBC/QqsG7uYYX3ho65ii2frZ+IQVXaUp+KmttuMDGUBeZ8S+BjzosNJ/Vs6Zwx
RqjhJ9mc8DqV4kkDmDpvcv5ygsHZi5Dy84b40mxlEtCzE6AP6oL1SQbs1Wrqhwnn+cntnCCTAtIb
ElKk9vTpUGJbR0giLRZj5gm0L2dusyMgTn2qdH9a/bWCXSmy49tGyXgIQ7jc0QbUTcNHIG4fgPjD
gzkd1QZIiKaTKp28U/XrAoAcbrE4Qgxv+einGeXaCE3G2l424rCzHc5W5rnDF3Ck+hBwd4PuiZuJ
6rGydEw8OyG8CdgwDWepbYRO9v2Ua+ZsO+Q8oo5QxnZAfBcMNVpQwTViZLeyeQAR+Ayi++/Ns978
fkPfFvQgxgTTydEVRAmrH0+mzd/RhILmboF0Txy3TULoLB9tbbY7d9mWr2Z1UUdOBsjjnWBHC7sK
1nn32htCn0w5uw8jf9UDwGYPjPKoaXtxLAdsOLJn/IAT9BnnzpCzGlIdVnWfqBrJUbHQyaC0+RXK
KmdCBIWuotW32rSrDu6EDRbfdYRhLTIH4FCT+mt5boj5xdvy3KPXhtxHPMveS6DKFDszrB6Qoznv
LFqe+q7me0m2wucT1vJap8SdIs29A0R0aRuWOE6CmAFpd/v2xXT7C7RzheVIqMGB4iH3PKnYO2oS
RKk3qKkWvO95cU9tZ0Sr1/1QoHQgshOzhNsQQYBNvQmKCGmksCH6/LJ49oWj/68q8qO2cNYg6wyw
7w3pnUy+s6GSiVXXYcm063Lv908jHZ5BTsjE5sbVhLHYumlw8M9oLtAihjiBfaTjWRXOikGBXqzU
B1In1M62OoYMY/OZj+obOYLLTqMDT8dJPwpMUY727I5pqOnrhmnH0aP1cdGNTnn5HDAxH+4XIfLp
IdFCLipOsUrEf7nzfrVU6Kejv1/941/1G94jNEHpX570xyN/f76iHH/FdvhYIIn7/ugfd7W1ng9/
+ed/uff+rB74T25h0VVrNxTd7aKCuL+437xf25rtr/f97Sm8rIH53p/457+7P+f+CpuNDBdMnP6b
l/0fPTxbqkvEUPkRivO6mAbeFGJTWG/17er99p+P3O8rIRvaGHJCLITo7AYYSxZ/PuN+7X7fKEmY
I28Po+QQMGvY6H3oVj/vr3i/UPbEN+xH+DNePeM5WJJVjBJn3tUEgwM0f/avrm+7vQicptATUwXM
yIDRGvYnm1mbT+v2z7c43t7F/aVo6L1NHRzwjRUnn5oRgBvWS13crxmc4hpl0FIpuIxZhmMV9wvS
hAB8p/7t/qfqntKIktHZ9bc/aqgJX8rtPRiSQTth6BH7bN8W5dDcage/RQ49IqKQYNJ5qrhfuz9u
bwSP3++83/ZHd85GyEv+fMofL3G//ZfX+fNxNWxLPkCfuIeYCrvTSFqMuxCjUPWI6d5Yk64ekqkQ
9ogvQAcWhI6y9X1gLlBCzreftGcGHm9uX/P99v1abzCYyG1y+OM59wdIp9XOwSof1/efg6jAgt4x
RKMM3CmD5On+Hdwv+O3b+PPm/WtqEeQt9bJD6L2M77/W/eL+2J837/+I8Fb98YO2221nuN++P3J/
YmWtYUStM/WcmLKS7qWxeJCyjknYA86qgx1bYQFbzYDv9HD0RH2aO3oh1hcPrazZpmPn4SdqrByZ
UCn0EBl6ycykaGWEkSCsIm6wv67NCRs4VLkTlgDrao0DJAvqAZSuQ8NffWHGwgxT31BFiwjjlqiv
6tE0MH7lawZTh9QLKFSLOtNun2iC0Z7lpb2JmeXO7WAaj6Ri0cLh0jQvPTwrfPs3a37DjAAOFixf
Ef0K2/SYzvO5ZUE6MXn7IdO1HJNOWImPeg7ax70ML7YDggE+LMEcFImY645Wem8s6byjlO2Rhf6w
Qieo++4D+SCP0/JOTZZwtLxCNkdn9JNGDSkAhhixEJFH6oMK20PmVfqwVMODHlEIOn0qTJL7dYUP
gQ6meZsZKfxxOMyOm210wOTCzhQJjt6wZJ62M1pZP5d6fcYo+GPm5XHrv5xxyQUrj5YtztjQLhCo
oCNYDtNAcH77edWCRd3ciMwE9jcw2V7trEfw/NYuyahFMS+3luA8TdhKjGixxNWcjcQYFOoA/0q3
4AXBXY9BjYlK2WUj+sed5tMT6uCTqLfL7QOQ5VVDdY7ckM0Mjwh8zVU9fwsMjj3HeelDE3C5+WAj
NrgX6MAEYhBLfR0bfWgc59fCWG4O7CDFiP83F9hdnVo+Rh4kStS3HkakbaoyX3SXmpjISO7iZ9pD
vxmpvVMHWWVvSXBaJqdwtTxKA/aehp1i6BrRjmVgmcXU0YWv21c2Lge1VXuoT2Ji8dQO4L6/nDuv
QmiHnZHai6DVBKKyPFK7RR4ZnHMDWSD9+hQu+OtwUwjeAi1ShSqg8fzCcN/KZk0qw96TgJ6M2k20
6R+cwXkS3gDFbZsKih6XrQd0PKfVeTEAs/PAPmhmPnRiu4xVtV+Yhw9r7zVk/81Xyee0WsHAMt39
gMESBl8edEOLOUQoG8PQgNElLUbXP0JgeuodeWwCO/dGSKED96D855WsFzpXSOpFWIcA3DDw91GW
bxhN+yaWGr3KfCT2ARObAgm6xy7AXMD/aAwnxjkI3S/p5p3wtqLHxHI0Ig2x8+QOmU/YVdl+LsZX
svywVyfngz76nKWI/U7KFosP8q7ZGjGHRl03PJgNw5rJfyrunKcG213g5Zq+CEzKzDnAaYBSc0H6
wQ3dA2g/O0AoyMGc/WsFt2/hTflWsc/Fns5Q550BHxR45Q+o4683L35nmY837iqKl0iU26MxBIUg
1RlClBhj5cepMxPwNrK2zyeCUO/FhZ1/dw56/Wq2wQHD6OuGfOiKVbtWwYHX7x+NoHwa2ZhtyP5S
XYbZAdTJWK0A0WOFQlM6PpSrOItm/vLL35u2DlWnHi01FPBDwFebGTj4vI09luP0AfXnwfYxcuqM
uNXQhDXmKyf2h7SXDMLX07zBsxxi2d5SV2nSl65cH1XlvoV181FJjYafZlqtb5CnpYAto2kxMe5W
ee8vB9GwTJpA6BZAjmxPA30xegWa97zz6U9QK1+DWr+gb8isFnMNHhSNdfRtNy8DddTzepp8dqUa
ykRgIaQ/Ngw91iwSUMZz4W5F2GJ1r8izMPSDXaMm3Y4LxVdsNi8tmgMBBCZ0twcDX7GycSQZ1oNf
VSm1EP7QwqoC55t0ykzW4Ykb+nHkDXirHnL3qhjC+vOweBdMoq8oXx+oFbxOlD6ToNn5rMnUpjNm
WBk16GkSxrMLsbbq6lNHw5TY4IiOAD20kYs63LeOmVAMC7G+idNKI+/qm2WmdFmA+P/QlROAUSsv
G3blkM96jZ1tksdjOaQ1BSDpZiVKfhMUBEzKzxWOMwyoziPlp2oWmQxcSJJH0HD4aZ6rw0q8i2E0
L05ZARWXJPHtg3KRJ2S3MXRA3Sufu3jw0Og57t40ZUJsllEqM3NTWeOER7l8GD1UnfVjRzckFwcp
nRAvYZvJ/RB3xOvKy4uEXniQINQxeDz1ua1GrDK3wX0VS0snsFA4WTgK6LTmJtIo3OGDBuUz3/z9
6i45gPSd3Jqr4lPuKDOdXS92jSHXT5V0s6pBtjvoTEoZUc2aPd2rWh/m4Qn+NQcEFV67kpwwWEtV
iJAuhZwLakbaHQpLoi+f6qNsWCIgy4TBz77SCLAMyS/CxLtX+gUdmtwEt6n24R5itVi66+vG1UsF
RFFgcmYG3amRaWgfuurZdBHHSJFj/hj88PuXWVw6mgRG5ELy1B435uwt/dmFiQ+HsQan0ZkgtAr+
4JcmvLpyBLBrXdToXUWoHrtBPvOF5Wqu0ZLYsYWIE8y/nTZjpEQZf0Ncp/KlDdSbamlk1WVES/vo
8q1wA+Ngr9UpwHqyruNwg4VPRLkIq/b3vlmnM5yJ4PK3szasCBj1la7CkTxFiKvf4x37pP0MtubC
4ENiSZ42AhCikdjeklNUEzR1tTpyF4PYvPG9fcdOcux2xBuv4PliW0KJSabCc/jFJdcebLctGDCX
FXspSEoWez/bcl8aTQxzGMSYe5kH1xkOhSgBclli1QfL3aQPUmDKLwoQoHI1tVdwg3eshnF/8BT2
wXcVXoh2L8ZgFsQUSdAHcddGdrvsqXxfF7ozkd0a1rDPLOd4qJcDgOm1XrEAb9HsFQttsAXYeQPv
vLYnRTfD04h2X+iaJSkWC2UXR65t2tEBpgK3NXzdr9jRaHizW2JF2TSHtcMW3xlf6Cb33H8Ucki6
ABbAbQMcfEnkkklLphQSAYrSjQZLpESZdjJMXQKjFciWVpaPJRa7UcUQwGXhNkRN8yNgkGFb8LgC
eg41V+w44mTSHvlBkGwHNFFye7ATx4916z56MGjyMaNBOnPeNHijoKJVTCWsTiGRfnBLcVgUhg/r
8nOstqtnqHyzXqGuLdbSSsW4PnNvO3oBgFngmB7iX5zKPJSwaOhJCCDAzSXr4L/kJ7MNTgrsaPh8
phs5Ev3W6PboOwzrkUAvAbOoGsp5tEgrUG4Qp3KFrbH3sab0j35j7poOKHZPIwa7hA2TnEVf5s1K
LALtXblmmGJAbk1TTkVqe3VMDCzf4mmprZQZNDdZc4JdftaA3QHA6WUkferCpaGZ24tUOPvLlw3+
Dgtp3xezfAqoD7wTnjygwAS+v2vHz8Ge4olA64iGp8O+2M+JQdfCLbf9FEAyZaJSxsoBG7I8cK2X
vlojk62IXWzxh2mm3i17zAllGcS+qef8BpoXO2Z9XKvy4FTrtdQt3EuWI14QoxRWmAyniohFI7B9
zukAWxADdk4Ck4ZpSErF0sVX8RzOsV4wM/NcOFTaESCcPY6yeANlcgi3fV0hQTuA5HV8kMDya9FF
jWfErrMczGA4iGBORuHGrjZ2suYI2jb3IKqilK/3E+GYwnUvCpvRAoH5MKWIvd95ukkX2CU41RK3
vsCR5B2rhR/g6ZbgoWmWkdBDMpmIYdt8VK/l07KAdDRjjxqa1J+ROqvAdrW8B+NFVuhRAqsIahOw
9ZiOLiZQDmr8IcfyDbCXxrSBPn8ptDJ2eprSDamBTYBgDDjPjPjgzbYmM9xnbfUh7HbvLA74oAd3
4DcDiL2AOJS6YYpZ2AQqDdbjAkgleC+YoSAJysMbLGULSb3KWaALkMPCkCaOtJLBsY6cgMiAjy0X
aN9GlUtTF/U3tDQJHS4UFq2YhKWDTqGGT4nfZ6UxPZVW+Q7GYERb89IFKBtQ3KoWqzi6xlYY+251
4LyDWn2ATNfSe+kO+BwysdbnBcQ2mJJEfOjhlIY5WmUcxxoNTo8PMfmxgSHj6EvQ5mRKwtPa65yg
XrSwPlMC+odZpZPoU0fC3GEdUokU3Wb5Qen2KsawMPv+ra0fxlt7ZDpPEgX8qIFrh2NBzfUCpl+0
eAhZWMhFkerCuPfglQaoUDdKMk4gUEHVpPE5wMUdSiztw4E4zqfRVbkHQ4hw31sQgbkbKt8qhS9Y
iokzWMwT3P5RRMF8TUAJAscbUNbXrArMk+GFwDRk7BmokjTWdqyATeXFlQNm4FomqFGOPTlYvUKc
Dz+5LSa+1gRDFgtjAW+vQCEZwiFFC1RCcjTZfdoSnbWDKKy1T5fQjre1jTljKZMsDWxYiYGEChAl
I42FXY1HDZZm+AE9k44kUE4hQ1Amo+kmzRDu6vmT+k4q7HQUiHrB1MD2nPOM5bcxTuNG4kp+BraT
z9iwthHSSXuNeNNFvQdUxnYyAiofb1RStUBQkSh5+/FqbcQKkVXuNCcteGqwmUJtCnhnGgs+AaM1
Hlhr5wS0QIGcpHY0E9doUguVPiwsKAyuAP7IvquidsAIUcGfFnu5K1TBmxqhN/er94vydidMrYIY
Im2xW5RQGMPWNZ5/fwhUhNv44Ub98WqY+nBudtFIlMJojnE7XWc/vcMff0ND/rzv/4ai8AmO+SPe
iBHYqLwxrI/pMsBufhCfvW2L3EW01Z/QSgdcHrkBWCjdCVASjCZylDQwchpIMhmjn/6BsJFhACxz
h27CsQQfWQVom/4L87nfP7lo3j14d8Wmgg+o2y4YK7lwmK1xXvdDgGajnt+Zb8KZ3Yc1yjxV3gtb
Vhggd9N7qcIgn5VELISc6kfH1a817OIA7KAkcloTfvHtAWUbPW6zH+xGg3cHRUszqr2pf+e1gQOT
NX5xv1lieCRKz3rtxqU+DeUAp7Qp7JHRHAax20mZ35+mGUm9haakBWVyKccx6c0LGmvrss36IyRo
2AxpiXygQZXWqKGSBVOod3/z0rUP8hLd4MWnsP4yHBb7rbtl/gDnEGl1fj5MWx626C16x3CuYpCo
VzweawYblCkA+daDGc+xraZ8BRLwZDaNfJCs/cGRyhOTLcRJUc9lCpUJXBvp2XVBbAXaKFJkP+8k
N2GdhE/4aHX1k5hdZ98DIoB2KhHLYjw7q/4GqWs4lZay49pF/I1F6Yf0gymu+up1loGZKWlth6We
fEzcRcwo2lVttbG26XEkBHUqjVukk9dY+FwAnKUFaFT8FOvr1C8RCzGrOlo3Skpx85Vix9WEwyCC
A/OpSYEUNOh3bkhpNKk9tTA8vQQBuAh7bbkYcCew3XNhMEHR4yBcMZ4BfrRgFShwuV2CBSO0U9Y2
6azsp81bE9M3i9DUmF/ic09ubqrtQbQNoLI1X2FWD0aG7KvD1lHwk0HLqWBKPuqc1wi9BfugcTH1
88HHx3LVdl0hq0dJkZV1I8rJOR9lEyMaIEUoUqKmIfLkmFsGwYBug8VLuTf7bGhhrWAjGm5EuQJn
/AXtGnLiJeb/bCsT4TvFPJSZAeSG+2D/m30yYaYCsBZQ4JrV05D63x66ccxWzmp+pTi/XT08BARO
1pva+3CJoxjeKhEmHl/jpmdxBSfC0uD5IspobIdYsU+iF5jxKMgshz4TVohoM0yC62RARpSAvwSk
CroHYeHTcR4AcrgfNf0QGM9bK7CxYsWuauZe50TjemAWUEBex7PdxUb7YtmH1jnRsMdPW4CbuWAe
y7E6lQmpAbLBSqdKzGc4ElXlc+894L3gaxjEyxK+2/0zNkQEq8N+b1cZbbSOT7rBym69V/zGYHH3
AVM7cMYTDQ9Quv7ChDWSBoK7yBeuWS+opSUSk4zzTF5st/BB9OrZm4vzquCqzNptOKxmcGzsNXaU
D3aQZ+zsuK10tIU+KnXIZRadL3AuhL1qAdz6NxoqZwe8+mg74Ys8z05wdImRivYyL9V+sPQ7aiTg
K4AYwZwdwK4Y6Iu2LmBM7nQY7Pz+YQUtSIP7TurPVsBJM3PB9CXqXeHLvJX5JWwnkMuZ+IaNLpDU
OCFhKtJbma7mDJ44IKA/9T7+igJUa0gSB9X4KKwNE1bn5NXvzG5wZhsPxP80Uauo6SCGAZ3BvFtb
eHigC3XAfG+4/wzL2Lxm/SHYliLwuse14elW+tlUgWJWruNeAZUNSK4wfTdX8Lld5xR66pkoBw23
3Ltml8rNfGT2nJnDQZEw3YSZbzj8x07kYR2+VT3Se/Vy4Is+lWpF9qAd6NhjIXQb086f1c5DZ9zG
WGYEySqUfF7UlxkHRwYz9HpDd43wge1pGn+0drrZqe5fJyym7PF2alt2KqGCAiN4N4EHYD6D7cGs
ECHvvnGmZNltNSQFMRhk/KcnovmpXSJj3pM2c61cOwfYSCnoY+QLDz6C6mMS3xXOj8G0YU9Yp47r
XpoA58xa7zg6jlUCmplDkU+ov1drel5Ro1daRnJ8caa54ANOXJMmIHIlk7YxJSEwJrz0ywY6fHAE
SbZFhTEZYMJynt6gBnhJvdcNxAc2BifCO0/tuHc/3G5n9RB5VCAmGSBveydma/hcBTm8oy4h776K
mZgvlt9/go2J+ehwbv3t7AjzqIh5AFrTYLeYxv6p75EUNBsp2o+bFCzuFtR2bAZlxsXRXJ1HcBkm
8BEw949bbmU+b5MRNqjg79dYyIfpAY59xuS/tKsdCyd8Hj3NYiyOv+ja33z85qHw/WnBEuaaXz4g
2CGoM2KMK5o8e45lX7vHegS0DNUKQSXgy5+hf6wDzn+EbTBj08ATZgvV06LIwai9MsYyDLBVnkLQ
ln9aBkqXOTQsjIp7dqCq8kBa8Mv3QISwAMQzvA50nD4k7ZNacK4E8JmNZiL9Qz2CjOXbrC3k5Pt7
jSkdWnQKpvJA/ecOkvqzE65P3szPEu4V17AfVNrBGwHj+bb7UJrmaxX28Bas5ImZJtadyek+hBxb
WPYr67gNNoMBlZlOq99+lLp7CjxvhPAq+Nlwya5Mu8YjgFtvD/s3tYJ4XzXwYOyh1XgClxnObt31
fg8cGfR+gUZ5f39MTl5wbCV7MLGjUMvvitVHCAYUTWgLbtfQqIUwFDAmmMC6X5hA/YC4vNKJhEzj
turfLk1Qlg7D6vO0CvhzYIAEtqO9mIvgdnG/xgxxdtwuzEajmRfs5tPvfmWYTlaeU3hWCYl/e7Nr
ddR32wCEW00DdFPHPra3i/u1VVEblndSJS4CNND7uyAFapjQQRoDbggPTzgugCxADligyMVStmnY
VgR0QJUr6wWTAQwLhmW9+iMjucDgP5rquX9uKJuw0RgpSrv++X4XCsB8qpb+UlUHqI+GZ8iAJACD
cs3vN23DCpN6CX2s33i05fr5fy/iflY1/vuPG2f8p2oRkMNKfeci/3nrxH/2alC/9f/zWem3On/V
38Pfn/Qvrwya8z/Z6fGX/vqXG/u7ovpx/O7X6/cwyj/eBftWt2f+Tx/8py77eW2///PffyrMn26v
xrj6F8m2dXOu+e/p4ZEa9Ne//fr+t9NX/5vLv5LE7//ynyxx6LYRvurDlcCCwT5Gn3jRP+TeRvAP
z4SaO7yFyYcQzQbQ5/4XSxxacOhnIUkgtn+LmP2TJU7+4cCM2wLvHFITuDb44f+GJf43WXJgQi/u
wootcMB/MZEa9DcXErCaWjGYKBagxIwGuMdMhzGRZzDzYnunX9j/NzEXn+1faOm3PxlC2+7hc5k3
S4i/u070WOhqcAWjdgLV87mbwTcM0IgaVYB11vcQtSoDqCg8FQqwtm1rqvuTEZAq/LmVVQWEUtqM
dzxua6TfUbC+ZVD2cB5ktofZiF1Kz26P9jgZP03pOCMKJLVhDeUNYPbZaKz+xGDC2cYOc1f7E4Pd
HsrakqN3hs5IIh/ArG/ySzkD7gB/km25BTa/B/NL4WCHm+E2P4iu/D/cnUeS5UiWZVeEFHBAJz0A
8KnRb9xsAjHiDs6ZAnuqVdTG+iAiMsXdwtOtsmbdkxAJ8fDAB1M8fe/ec5HqRiq2xbjVTPyiNn98
JbJEb5+UyWyaO5W2b3jTpV2brV39Fhl539N+9VPdbuhsc4nCq9zKK3czWF1klesWyxrP+cBbTaDZ
LgNyJrR2sxOJYRKciFvYoibIalLFG7d2vw9tPK+532E7hmdaxUBsa+vSYMBsd5MDhdfKTDZOahvu
o5bV6rJE5A8LSisX46nERJQ/sg+dwSovghw1T41ihNoqN6/5Bi2XCgRCSu9eoBDAwYJ2N1JpTE+h
zRy/yatjIdpUObqJO7u7umcPcanAO7wz8aHVuT+NBOm+xCKmxhnUVHb7srJtnDDtQhp6pDVutFVV
O15uAExCxizN0aiRteFwtL2yxIrk5bRPTFIGcYYB/VxE4rv4rTpGCrrUCCGuBmM4DEPuKjT33CQ9
V5Qktp4jGT4WiWFPbGvNcEH1NeUXQ7T0yjYiLCjZujUM+i2OQcJMyxJaFfKNmG58QpayOJi2qYds
MVrd9rUm72ePJ0d5gjPVXg6DjL9PbLHgTQvF1U56W9cIXWDa3pYz5cCGBCsd3225sB8Y1LEbvame
bJR0Gc+sZycDz2iKVOIpwt5Apaa1tUSlx8Te62s0815WGsOdMJNc8Ya5W8y9JfBHbJmUuyRnZjbt
SQ0rKbUcFiNrXzfYkOk1t6E8Mwc3l5gJZeFclc1sQZHBMBqyT7OL9qx0xoEWj673Yic6OL1egZ5x
7QyVgn6u4DvvMddahYSRPn4DfQMOdIiEdDwHky0azsLVUt+d6Cj4KeZhcXQjdm17OK9V0GqSI01D
EZcBpHys111s4CWop0UtzopoaPN9W09Dsi/h18ZBiHl2uIwdaaqnxY3qca9nlZJTJNmFGWR62DHD
mki6oVJma+o7lYz4pGppoVPUi5JWostqcD0DtS2hy1BDUKki8vVbxwFQD2FO0q3PhkH5XuZqisML
ZzGPMTcjD8wQjY8/jqFp+bbVpC0v8NhYxzmfe0QArYUxK1XoHntlO1jNpuX9uEmiJRRPReuQ8oF+
6qHB7NXQoDeTKYjA0/dbxZrG5FJzqyX0c1Gp73UhJArwEG+6v+Yfs2/MdOehtYpQRWM8RQNS7LKg
c5u6lYII3x679DwuNVs91UVC/Lza0/W7yEO7P0uSP5DEVMdpGqihguOkrZd8pAMOP3Wjx1GkHprF
yua9Q/AJzuDeHZEc0FqOEVO60vLg2TKv6qy4dfxo6ionQDmA3Nl0iyK8VnTcB7uuymMnyA3FynaW
Ya904bFhAdLkQrdVhMq463lbnk38g/EeAC9s/4rtr+qlmqQ37ZiKclSVIYUtC/8bd4apawkGVrS5
Qd2qCHfcQi64RZ1OIQq+zQrYbbPTG/dISRWiaNKGZjXuqrilYhwU4eVdrtme7nZ4xTtTJZtAs/tK
2/W5nifnBkqcMuhDo05udbko+dFk+t9PXleEabfNQhcFDdegfq3SvrsfVJZpX8Q62rGiWdgYak1Y
zrQm+0jxIzd2w6sFyWsXuNVYUV9G0fAxKTljQfQpBPKUGt/z3QxXpz5EZZErvluqLeeTtI6FJB+H
LutYUbPjynVgJkaWVij9sTvfWzBA0gcnnqLLAiyTdt0CfUcnLwYxnk3NOnjR6aexAS4wWLGkjXe1
1Ad03qrLYhUJByovK/Pgor7NrMh6TapefzeRvJa08wHVXtiN0Nsz4fL5RJPADQhkWlQM5TPNNZ4Z
L+mINxg8wQPpwnmk7d8a2tbCfKt4SqLlOSKuyKZQZcZ6TDP+smeliB38VnQjYQnZvMDZZZdxkfF1
MKATRXQWZJ3gr6iFJHIXeQhelYXPDND6MW5pKSXttxgNF5cU71u56ebUmLZNjRt5L1l7+RIUCgKN
SW1SJoc81cZGqaO62VXNylkvaqz+FzLp8PMndgR1XJ/4HJwLYBCgwCHl577AXRVt/vPa939W2F7V
38rbvv32rb94rf8fqG4t8sp+V9wWVfva/VjUrn/hz5rWNP/xJzFMNxBuUN/9y/hoGvgeGR26riHW
aKKVkvRXRatoGoWrZVmUtNTH7goC+8v3qGgUyTrNVAFkzeZPAdl8Mjr+zvj4qaTF3A9pDNuibZr4
Lw39M1TV1aOc5dDFUbhzj4pHlpjvRN7KNp2C4ZBvki0t3x+uzvWfnsofzZZ/UJF+sFr+dUxXpbql
prU+Wy0VU6SW0nDMbtOf24TBob87YXPctzsyQr6APgJ2+qmE/usUgT5CguKlNY1P+C5UmKxhBLEi
9D9aOulgAvC+GM4tROAuAyKRFfuQGWBGl4hN8GnEI2cU40kldYtsSz4WCREt2iICDayiXV1K91Q4
lk8/1AcQxeslWuD6i6cz1hIvcf/UKGgC8yNJIgdTn7eZQW9uuGdJO1JEBGOnvCEpu866ZtOM0Yam
hhg+evFiTaVPgeZLndkiPIReexqRy4xSJ85Svxji4TVehpMVTgh/QGAsmYJmfTxPxwQRIFRLR7lv
c+M1bfVbYNubmDYASobYWG0l31NSPCqr8BUrJQ5kCubprp2Hm3YoAsiKDO0QethaINqrYmh9q2o3
YAcQx12v2RnSXjXZ2bWbIccg2gcpppfxlSGw0O+EjbEJiVuO2Tui4nKoPc2kOzmtOOYuCv1JXMjq
mVWZjmcyrzsHtELlFVKsXVwTNjG2G40aSBUhskI8jHhCwuRpcZ6bsqEGeU0blxY7EoDI7viAnfr6
e8IXyu8mMm1KS3Lmw5lhxIiDUgl6aDyRTx00jvumkeFORbSp5tfcvGmE4Sf9TQRiIcKuk2YxjoQB
UShQF4kUD+N7mvI4ag6KLVI3ortChv4w1nSGxqBj52VVSJhj6Dk0FLXxbZwsCtQCAGYr7I3ItQcZ
Kjcm6TIeovGTDhYfQD79RDN/KBIydTIoYVZRfBcTypIBj1xuztvWdK9D0/kYelbpJO02GsXvnHR3
E9QTn3SUIGr3pcQmlsgdqtbvFFF+U13U5nVoO+c8Rz4Nu9MU9pSL+t0yk52bAtCRb5He+Iyn9iZX
NHaMg7POt9vmqlrHJkynpDM88ugT6lts0Jt0xcc6y0Jy6TNBOzEoVlcUELOSfolvRL5aAK1oU0T2
QTGebBfKYnI+moaXD2+GzqNVhhdz+jynHdSU2QySWSNVEnOs2NAu9mzinrL0mU1ikNsJAFYMHQim
XuskfilM4g+s+XGcXtF3T14V9ocW89pInkw2GHsLMFajfVvUNxV1K2/Jwa5CZgihNyFOxWb0UhAI
Q5bJrleBXUva44s42DVN+5igDGFjzmK3hZdECmVDmhLnO3hZg2gb44+Fu0nG+GqAW+nqcGYNijdl
414oERyiHvtoGBSG2MzKTiN1ysGWx8MT1Ar5QPClauoz4fR78CdE4izB4ozHAmUiuBOs3pNnIpjK
SYyNlA/oJ54efaQqmS3sxFqX8rrJbkL+yyrn/arzq7ZYHiq1PI0DDrrpUZbJDXq+A+M0H1z9A7IR
XIwhYxgU2DArYDIVHlu3YCHkymT8YaCPLxRGcsO7ad/LttrPSuetVukaxklfZeyj2L+C5jAY3Ueq
4TtqyJ+toTvfw+hFmQBPwgobS7GTzINBPNGr+1iaHlmkccEbguUNu01qj6hQSIhIy2e8OSesHwWm
J23DwHFr1uQwtICD2UiSOUS8aDgmL63J3qzKbjqcdq6SXxhptk0U7SmZdcgd7NiLGb9VLV0SJlTz
Egr4oWCp5oqlm9iMz3TCFVJ4XIQhkGgzqRsQYigxhY7RHHc7MBGT1kAK1GKIkpeFjefEhBknaOdL
ZcH9gWZ9ulyaAkMJJuhRPiqK+zouse+kejC0y76V0ymuuvcxkzd1Nx71FlxqFL/iZ9zG0n7Q8Lr1
Mg2WbOTALRZ6RlqErUEeRSrExOQ9k8lLE7GCjbij6Z/UbAZ7aJHFQMBp/NpkuG+dmzJ+B5zEkwEz
Qx5i/dHAbWtoFbgSBjYw4aAVbNmU7Zso33cYuOcsfDQwb/VS86eFO08cAR/3dZdr5IEbmReyqDAG
zfJF06JdMkj+RcfYllar3/7ZoOPQMaxqYsPXl/E062wMKo1PUZm+Tmoa+xHcGi8R2Yayk3bNt3wt
6q0v4KN//xjT3DE1KEQqIhNN/YRZ6Lnmk91jBwklEBhmJWXyqvFWztjPhxC10yK+Kjd+puyt338O
CRbZhRdhGIQ6UR/8wC4cma4azQCC4M9Qvs7Pt4iFAVyfu1ugzzdfUfG/Ot765z8cr3MyLYknjufS
IxDupepc/b6A+hTJ+vcz+nQR26JMB7vjCPEh3Nl+eSs869286ANjKw9r+OywHc4PxS5/HN/MoDq4
ZN47h9KXl/ZjdvtVGqBprcf7uaBbr7DATuXq9CjNtYn5wxnzza6XaJwtz87fq6XYiPSJNGD8fN+Y
UW9WGBWGYq8QOJ2GFzuDpACya15IAMZeXPYw6DRjW9XvNhnmo8aoXDIUM7+XSKFq66nhKRGRvVlK
yov0oR+GHaCdYI5Q7cXhHq/ROQlOZ7b5aCpjYIR4KpRgMWcWrn4rQcZprWTKjFkanDoabyaC6oeK
fzskr6rPoqtCJLsRr5BFDSMYQFREJlY63YzyrlZfDeU2JjRSPs/mzWK8VYPrh92zXd8bE25F+6US
3aOcJz8zerSPmpc2cuM4up860XlaPzqz9Mf4cZ5IRsrjI9izWz1ZKUmsECUZcAvBOuV1rWtbxaRd
Aq4RO26GJ18630Vy1c+3qqL5M6FlK11i4l1Xq8infN6YGmUiquPJY2/hRThfwxn7yRhvWIhZXksf
uMqdG86MUSWamAeZHExF3+amA/vwEtWu55AwDswOC2qzDS3tohNyw1oxMF02rNBP2d/icXqyejns
TXtlmuCiTxKWrPyBkNL9WgIYzKk0QEN5Z4AhmLbW8N3u7hlNbGYHU6UIm/3MSNVpyxdyajaQIw8I
vPxGy897Td4gto69BXJqs5z1EDFE8aEVPC3ORCVIH/J85sOVzhdJfM9H76psy4vRoJ08kEOVz9sO
QVfF1NaGwWikR6NsfZNqnUgYX3OUnRj1wNTfJq64nqRBVlRHW17mufCw0e7QhvraMPA1LREMlKS6
086zPtR6X61O+ATGxpzfTLY4Cxnc99O0W+YoUJvnkQFVM2l+gigvJ9yuguBhPliQYRbkmBqbc9Gq
QT+zncJcagCUMVtYf5q1s9TsrquYaiNDrcyXCqVfltK4Sp+6Zvpma8s+GYsgXAq2B6PvLsKfIWXk
TJfdSHjwF1Zh4J6xwKZCfhhramCZ/a5FMIXd7ZzOAVJcnyIbWUHz4IaTl7odgpebFJohYAs0HbwL
9kMvHtz6uecVCvPvk1H50YJ1NbwOyURd//biwA4JIbs6bEzWTCDlKVzaq8re1Op9X1ZINHhymuNi
2fStso0eAdoKnZsiGYDWfRPRRQMKzCj504og+5mUJCvfIhk4aE5Eu+zWKB40ivfFfElqa6NpM7pQ
7C1t5fc87tjd/RlbksYt60cfiM22MR8T58pCoFRKZ2cu1rdJWQf8An5VhRyO3cDKxZjdDRqzi8a9
TAGgjo6+j0K6VUpORhV1oX07tlMQx8guADAUbng0qMjbqN6HNvIVx923861JCGFLBqNh34+KtVuU
nanSART2fdktnu3WZ5GNhCjUMPVMu2RsCQ0jJxHlY9dfRqUV6On0YPe9n8sXmX1kwt1iqa89gVDH
Th9CjMMiVne1dYAoF9ilspO0NjPD9YoOd4SIdkVdnpdtEzSId+t2CJqZgKM4mOriQmTlR9yK11k7
ORBylYF24AqHFdOqDvS7VnqNe5bxKCpNu3HpU/U2k5ki3Uf5mwkFi6gdbtdwLomY0vrhEmVJUKi7
UoV/ERcYBRIkkOxs0d0k+swOJURUG4P1WW7SJLnP+5Xk8hyyviasq2AFN/XyOg/a7VAuRCuhs83F
3ST0R8kL7A72jgGAn5MEp0wjnavyMBqUN0IvPoaa7QkT8sfcelfYy4bRc8FeBuAgwsl9jPMBg39Q
qo9hFwYT8uqo+RgEFqTyBojYVlb2nZ6W5yKdd6aLJyMixYIUOiCUPpC6axOkZ6dgqwLuFjL/VgAa
kd+WKI+D4lw2zfiRqyo1e+dpnYkcWT3U6hD8/lO9jkE/fxpVVLB8UtS17/E5MqW2cckw9LI97TY8
LUFxDL+XV4Uv/JJd5PdwuyZ9UNu+/JHW0j9/cfRffJh/Ovpajf3wYa6sOUmzcEFkGnvE2yKv3Mh9
/ji8jxvtCBptj7Dlf1FuqRQDsIotVROW/qndYi9qNkh9sr38XHlHPLbDO0FEjnE0fHe7xtN8GbPx
M23+j3KIwSxsMWFpunA/X+Owdmt4epbFNs48n4c1jvhIp2MTFjD2JLJW+wMyBYOkYxJ/iPkBw3jQ
ji9U034dq4f//Jr/WAytrcAfr3k3zowBBooh8ihLxCWewNm5xQpHSqTnoujyV5y0eP4qHukXV+Gn
43667u0Ah9gVlPCNxDQ23M4SPp5lsqj9Rar/97S0X1e4/6r3LIhtP55iOIKF6CZOkQnRDYsQA6En
Uvjo5hl37IYP9ba4L/xuKzF5+0Xu9w/pmWb9D279L57vn875U2lP/i1uN+a6FJ6Pa/qjyA9x/PG/
uKGuDX9eYCxGYfDpwoY0EZTJasBeBeGpeeUl3iTHjHztkfadZ2/xYwRf3cxf9Egt6PUkgxAIQZbL
56z2JI4HfgtJi93G2HYv5D0pxIhbR8S2fgae6vH3J/mLO/rT4T7dUUWXiD4zznEJW6pY4YlKfvFi
mOt1+rRLwHWOosFmJ2aqn3MnShOYbWRySgYxClPeUh9i6FWIWFLLo2M/SHSqRVrfCPFstSqE49nD
BbsZBQriWW61ZNw6YFfm70gwEL3eTXRU0C0Jsc3y6mCb5UNsiUdSm/ezIQFWQW8v6qNOcJ0BKKjp
iZcsWHBrl90/QDy9UmkLzp7WDIe1BONn+7+/qH88Gb87409XVSJpadT1yZn6cxheB81m3V3zoJPI
Z/mkGqvWxp6yLcfwNGa47MPhjI3s3p2A3ufk9w6pT0L3vuuaS9ijuzyD7Vd/ce+1X+zJf7oxn94i
5DakGdr8zPzQXRZnyaXpr5lQtMwO1tHiQZ9IGUs3yddP+S8fuzUjyUTnQh/+00ZWtPlCNVASphvI
QN0wgj+lt5irWSnnQF6YTEl3v78nXx3xE+bfLi1c3pIjOiq9sFLFopV/8aD/YlFyNMdkeEO7wTHX
4c2Pq2NNJLSraFzOVP3m0opSgGQXy9vvz+NTXsEfHz2HMDzD0UliMvXPwqC50SUTWN4mB6oLsSpx
bpZ00sO93R1bGtmABj2iI/1pRhZk5PeSbE6LEcDvf8avLie5QqZuMkaCX/HpBirpPK3xmKyN2fk8
khjWt97vj6D/6nLqSEx0ld4C2qtPlxPHbQqGhUM06WOHGt20TrP13HZaUOH6M6PmaClMqJPlSiwt
IcjzOTfm+5S5gY27KtWUe7c0nhzb8lscNIbenVc9S0DLVlfky62Mkr1I7e3vf/Uv5mqWQ+SBpXOL
SCL5LBXr4QJ0VQ9UzTDkBR2ozbyG7aovA6zGQnnRFYKfysovkTjpanVlJ2AAFRoI1vTF9ftVBfrT
L/lUA/ZjBwlwyrlFSXIoMB4hXqDiZVs6mCeG3Vt1pWAL/LuLKO5RaWzKknjKstyaDfi0NCHed3qF
su3bsxJM1v0XV2q9f58XSYfoHoaPulDRev78ugzwXJSp40qZtb9sdZ+IxW/rEtC7/rLpfTpXXzyz
2q+eKFJj0BlqhunyGf35iEm/UE7CU+TbKoP+OtmkgRu8rymOa+oeXrXdV6vOLx8HAcqWtY5EJPSN
Px8y19BbDA2bI+ApGNP3yLLul5sm96nR9ukpvWg2zsfvL6z4RQ1BjhSjXRe0l0FOlvh00Bhn8ZI7
gJzBk7i9SbKCkn7r0pCmALr4sTmA191K7ORMEGHiTQdLaa9roJ0uveEYKa8klQDYAxDzMOSTW8NJ
URnxmUFvlAfDabZONp4ko8+RsVnMDAPGIzL4aQMB71xbbnXl26rd0WWzH50HwSRgrNU9WHT21rRb
MGZ06MaIOMF5zfCZMZ8KhtGMb1v7ezs+ZuXtMrZ7GOnYHk3PDqujkSxMAPQjvzxQ+tiXeAaRDQaV
SnYgdM18leZN4z5WFnJHsgt3ehvLlDy8+0XF42+N/ljam06Nz7S8fV37dgoluhl+Q6R0MeY5Wdc4
LRAs+dmY75R4petNuynu4WEy1IsdzgA/Qnlfau9qcl+RPj2lHeKhZWcMsz+FD+p0r9kBZA1GdFj0
zMtieEu0cxmfi4ndCfr35NKGxTelb6DCtq4OSFISK564UIfna0tiAzdHvyhulzlE3qEG9NE8ywLX
cFWU9nlrc2a0pnQH9X3db+FBwukDcAAntR4Ch19jg06N3fc2qq7IZCYnJH2pEKZBi/BqpkjDNGMJ
tshhGdqryW3PJlG+lTAsfJ2pB3IZjwQLv11V8uRlw64FC2q/dCM8zc7egA/Aeb5CjLXw0jVZwOJZ
XKbYR0aY602J/aHSGclhW9b66FI1pd/k5T5EiDkw8HfvWjNGxObQYoUaxEdLb7uNWdEuW3j5ejVY
1r6SBAAMpKspZGAmoMAGJqLawZrf5/X/1yJUl84ji6mfhwSqI3Crq2pbtAMMc4Hj/maJbpSw20aw
w1bslTIxFy61IM8Y89YdXoSMFJqPVNon4ufXsclTTOBlPrqbVGZntbvg6RUPUUIwRERaymx7gDWB
+86e4iw41fFDtNNzIvOLtMh3atd7E88H0h+0fSZyoPa8wxsz1gq0OonjT4F2fibVNzctApWUkdhI
LzNxHU1vfbMEvf0+RvrG1eiNpc9RX/lJhvEENLPoDpYutxBd9wm3EEDiBQkvmFrB5ZV7d7iZy7fY
QDeAzKdvDlH1NvIbFnMhKCX0CvwzJd2S7EbMZENBspzkm1CSi8I81RHolHDwNUyaCQ9cQ75CblUQ
luoLfApZqHx3hmoTWY8LPfEW12Dfnwz6bUpMEm60ts/v1fp1sW705DIRtRfV9zryWDE39C2PFh0f
k/F1AzNerdmImzeSvlAubkdAbYNDPkGi7of0YqpAC7eX6XKtTqe8S3bmRNt+wvCt3ej6c1i/Ru5t
g6HCMW4mLaQ3iJ3FJDIFsShe+B4iSnGx3hBCXDzZlpc2+lskgJuizWHJPJhhzvz2nv9j4MZPGY6I
dIr2S09VzmB7qq6bHjgmn8CRmxszLJ6scRvJlsE7k9vh3RrGUzPKg1FHV3PxWFfdd7fMNppcxQ7q
RkNUHI3VQYNNNb5HEVqJMvNNZ/LG+RY39kbKa1lgRICd9b2baNSj1S24wzBxdxPeLk1HLdiofli0
NEjnq7KTQZeg5IzAVJWgGN+SgfvG02TiQ5pZJowBo+pyi0cRsNCBTGTfHFBMWgqq2odp0M+18jJi
zly37yLqz8mB8SpbeOo8eipzYUXLtmrMwcj8IDEmwSSYXrWR9GzZfitS68YmQ6evhY9vc5vbd0TK
7MXg+GvgwmRlh8ScfeWm5bB6Wx1JbNnEGhZoC5uPDVilHK7A83YaHJVkJvnP9vUU9kbTUZ5W0zat
eI0K3PmLNQUK65hhqkTFRO9WOUM575JA0uQ28b+VIXEqi/soQmu7nk5lMcG2Ri/s9C3TL6YXHdkb
Wn6nTPPViJsOAeMNrCw/1MNDvhjkRXxDURdMU3VMjeJFk/IKVKpvKu8GJZDTiB2e/Z0BNNnq0Pfm
T0y6zxLL3PEbN45SP5mV5mmWcznUyUmo2QaylZgZ3DtoDG065TGNULcZAqkcEmVnNdo1MR+eqla3
k8a30MVMZV05815JhgcEfZt+jTjqH8IrRUYMb8n90EltOibqcihSm3yMVlx3g3PqnR5qSn0nQxCj
/fDmTgYD4WraZ5l5YYjq2OGhaZRzoBSRBcc7VfzFAtgj3T+m80U/bt3s1NXahd231254cg3Sx9UH
C0R7jfqvhKm1YkaU+j3uID1ZMNLNvTZqG2P9+BnEVCzGtreute4emaUvZxfK8zOg13Ms476ORkQM
bxJt5pxsF51HQ7+ThcF2lgGb2XjV8KRS0IXqDrW7rxdnNePxtDuX8GMlNlGpJUCHroGlpZbko0OT
2wLiEJHIYp2W4j1j5IOQMzCK2xXmXnV3c3ubScNvO3vfGbHfcraqvI0RP1cigTB1TeSEp9XXTj2f
0dX3FuyZEbqfKekPgPNAEDn0wfVgDl9LlCf1mGyQfqFV5yA5U8r0PZtu8+6j5pHSwCiUgwZHF+Si
Ne/IguGJHXxdaOdCElWctdtqZuTav4RDQ+UxBhPQ3qS4G1ExhKy6bPMJs0AZkAWyQuiTFzjsQBfl
ZyvdWtViBgaIm+fD6DXNdDXrTH0sjWt6j5o1HpPAdZVtE19asX4GwMhzXcJTFF4HtLiboR63aJu3
Am3LUCFjG98SKMajlh4WVE+FcNY5FjmsBfSn+Dyb8CGCQw+NbdLYviuvjMLaTMhN3ZFwG9NLGHwo
c/U+ZONOZ43LJnGmizfJ5QnR4yqIOnAteDGfN+lc2q4MBkze6by1+9PCpwLxmyWhFpoxBUDozxlo
+/Gl6xAUxBd9fjmUtOEJEENpf7MCXpGOg9s4QwJIe8PYh1l4jabeG7Tmvgv1YwuMyiLEyhn2GeS0
Iss3toUj3DT8gmmjGZqoci57Zec64aZGkaQZ742N9zS5GrhUVXIlq+9mvZvdQ2S8LsVxMJKLlvCX
nGlrp+6q8ZhVZ6rY9/qtQlxezFALjQvjEcqDhrUads9skw7G4p9fCdl6Oa7fhC1Rb5wMyUd8edXg
g0q7gvp0iAjKs3GR5MgkG5Ge2/EOsAZW7TM9vF5qsI3N8Gynz4Y8m8phN3Z7Np3ECrTbpiIS5oop
nTrp8IaJaaB6Sab5rO1htDEYX2PTZA4YIkROrEa8J9PWBIzYnFyd7VGrPhhwSeGubRfwa5iQzCfX
fgn1C4rMbws1dT3fleOxFsUlBKfzkjG6W521VYkYur9akuEys/SriBloNyPOSsGdOrtCf+Yb7UHy
96NGInPpd4uLC3rC+sD+vjcmPj9vi+FeTf1Bi27y6abXLW/gQeP6qYTwtpq6w/7uKueFIMKuRI82
7sLuoqVUjlGBqcs+qgEUq/F5GzP4Puh5w/jxDAOC09yE6VFZa5voMrLPhrS96/VLR6PQkZsS3ltS
ndnNlaI91nm7fRqc+rLl1UDhuOkYI6vqApdB21LC7932QpBkRQmEZShOTimXPDOm29hGXBQmB5WV
eqrAHAKIxzEF0A6zckQeQL4HYE52EGw9EysGMkh32sySOCAXkPF8qUD0d6E4R/ZfAup/21f/xS6R
DZuDmQ0thQv/5tMukdjLRSnIi/b67bDpHvSNtld80ysfHMK119HJl1vhvw8N1qGJRW/F1uluf+4i
Lao91KEmDU9u68N8SWACYtzee158VK90trMARuxXHYm/7/jZertEeWuqYXPgT00j3FItMJwEQcYr
e9H6erxm88iEpGdvsUlwgHy55f/7jh+1sU0Osc0kzuBsf94Ji7qMTXfQdGYjV41ORNJLIr/IotbW
PsXPfQxaPVgMXVXYqIw/9zKTOlomLL2Gpx4hUe6ynTwqu9Znmrr//cb+F/3an4/0qYeJfh8JJbnX
XvW9PTCMeInOYD4FjAheonPbI03B678xsZ33f3W0/zKQXv95On/qx/9lVv30r//n/0+Jv0Fb7N9L
/MEED+XHf//Xjxr/9W/8qfE3VGKKGXgKB3+mjjOKLumftlVd/ANbKqMjx6LfRLA3D94/Nf76Pwye
lD/eBNW0kdjThvqnyN/8B1ZX+oYYzPF9Ahh1/hORv/G3HiqxSwyRTN3ln7qu/bHw/DAHTtshUVSj
fsDlpp5EmxHvkpjhlQw1gsbRLxoIybPEeQrFOPNhnauzBu1xQDQFGpNxGK+yGVVG4aokHXR6WL47
Ux+/WEbtFOgqBmPDkMMNRF0bp0hhQ7A06nAYJbMdV07RoajozOjlmJ1D3nTO3HSpCXEhgQy5b2aw
uBbIk4fCJRVSXRCOpYjJbowexsOyimNF2rKTSVtInbBMNhYemrNplBnUnapN2GB1FFu5W9T3FnYX
BVWjAP0xWjRoNG9A3FVPZoDoPD1DKlKfsiVvafmW1gUxsOGrLNgyNC29Yx3kPKF6OZ5CL85UKDD6
ANDJaR2MNI2DHJg0g9tKCFAPYd+ACG+zY5YTGaQjPw2GcS6Z9uqjQNpVNdrFWDeE0Zh5TZ0gXFUC
prRRSiE9mcK9XvfiXFMV59Fdxnjrkn6reGRQ2uy9MI++54tTbeA10XxJ9NE2DmJRVWBEsXy0W2A3
kcjb+xEfmJeGCpGPS6q9WsbcPfTsmfZqn6gnlzBKMCIhmRUVU4+dSgMNW5RKVOLUkgxMCd1rL+G8
uJtwLmcuCjZQ15eVXoZMVIfh1SVe9wx6P+FH+koZa1Oaex6JHtQMWBRg5mh0svQCpoGHSYLwW3MJ
nxSN3o/higlDMMc2LBrbbZSWZ602hKfIcQba8ij4hGJF27hhuzezBXpJ3E65T0CjAkxmH7EMZ7Y1
VP+XuzPbbRzZ1vSrNPo+CgzOvOgby5IsWfKcdqZviLSzkvMQHILD25zX6NvzYv2Rzl1Zlajd6AL6
5hwUIHAIUiqnxFix1r++/3vrKzDpnUnbU9WVzzX/t7tpCkfWVrhTWFTbr2s1dYfIbPvbsjOsh8Ci
R1DPUbwXXlAxq7htd98Jq77MBhFeG0jo0WjFoPxIKwkkL6MKHku7ird2mkSvSnrJstq1BqwpYhtN
t9Xxwwd3Gc8HGMLNZZtW1n7EUONsGSNpoyb3xD2ECqKCGpTTs8K3FbODpm2Jux0LpVFrpViOTtpK
iGqTDiu6QBG3CLWg/gQJqKzxa3oZElxBLiAlZ+7Oaf34mZJs49J6KrxrgdPMS9egxK673gG1l5Fe
VF7rvJZGTG+ikc/0JsaNGD+j9TZ2RR7at9pr7f4QVCk6yQLQjEN4rS6awvaOvqQTDG6Mbs62jqad
41ZIhn0/m/aFyBDjWVF0j8kgy7+y6Z75LdxVuAZRVSrt5g5ls/ckk6h60l7tfbaTrr1xY4iGQ4rZ
6JREDmvJUTyayq7PFGDmO/5pZtwooNPaTZ1/8e0qeRuacH7q5DS/94OZ7D3bCl4qOzR2tMO2l0BK
Q16m+tFPNHkAEzuT2KuqE21V9f1MYHGhW0/tWdjncIS6KshJmLkdXKDOvdSoCXnIdLDoyhSOh+Or
oxvbznenIqCkB099dZMaKnsIoIyGTPepHZT8qvtuvuORos82Mv5dVdY9KWCpd1bRyV3dN+1zT7fe
Kw3p3F4tKsWG0uwBI+9455DEeBtyL7nv3XixpRBjuXdt3N4SdEb3YYSCMYo1HbcThvb3yqM3QwuF
e0YUtzeVjxFNNdbyNm46k9Z6XA8rv/ePdLFYr25IG2qbx7Q24BM8bUtCkAvpzeK6i8eS7uI0/4Rz
jX9sAI5iS0kPSQsc4dRZbXvUQzleembQX9FbZpCy7u1r19DqNM7ZeDuymIErlOSI6JPBdj/PreM+
FoCZD/jqxtaDHYy23AYFDdKHqMZO6rLtIf7RFVvTOkTqMqWGHVsevdysGKKnCjs3iKCYJ912Ui5S
+Vo0Yb/jT1g36Oc1jQhz6mOlqVmkx15TX1kiLs7rHP2PopX/aq2Gi2ri38chm/grVaDfV67H4dv/
+p/L6I8YxLR+g40B6IKuQRYPpkHQ/RGDSOs3e7E2NIhOA+IJLvkRgnANVWoikID6McWpJSz+EYF4
v9kI3tCeGIAzXMJa958EIHKtef8Mjj1z+Vj2Uo2SAf/5a/D8pwCkmt3eVtI9VoKHTrDFGxnDnAu3
D+zwrNqE1S8nkuEZ0wjBQz1xa+ya5r4cQRW5ttHubHdK5U0cOebMtBK7ERSqTg2gDesw8pCIcCfc
nzeGa4EmvkplL4dnq1S1ST+D6IQZkBsWpXGDRA/EAUQJOh2eBgOgg0P7UC4ARtWhGyPCjDJhUS7F
tVmKl9Tqpf2pmI3aPbd488nXButp19rgx91NX0KvNL1bYekKoWWSO3Z/Y8CWIGemEEgNz4UZ6Pl7
MYel/r1MosZCa4n12Yj3njTGp1wPY3sfKc+MJSpuz9nX1jh8o4goLSoJZUVdLgcaHqWb0hoV7oJO
mphPQ6+m+WYok8yBHd4Nhn5NWitgcR3bYwkp0Glr4yEJzdh6nIaixX2IVSdMYdqPPXFsEy2aM18V
Jh6yWiqD1OPElBtI9gC37S96Q5mUVUicGsxarqVL64VmQ+g8FPgFtIYLajMOUkssR7ShyCpb3dxd
eiVICDKxFLevw7T2rE+sk8bpEKFiaCnQDK647kk3ATVuXT9G8pq2vXHdxqgGdnmhU9IQnm/HtOHn
PPVz0vJuLh6jylPerTVMBewmKroRBbvOwoL6u9mqzA23jTbhLNMvhllRCRIbI0870Ldy0vNMcisS
ZT7qV6MXfZm9KVrOyx7FSTTPRfw4zZZNEkmFVSHyYVsXY784hQ1GFuTm3vSwzsZIV04yBZshh2h+
JcJuydgggc+795iOKL4MdSQwXMBtsJmrAqeFJPDH71lh2fkENGNuajPag+QI/Pg77zA26sxXsi7S
zWjFuW6OgEpUT0nApSkPpa0cOxvPjsYg8whxBbNIVBYAH7FCp4V+O4FvNCQ879YZ+IqFsT9ZGyd2
psaEWioHd18rq0yowkZ5RytiuXiZfe1pR8F42VQUGW6suQ/ih8yLZXwuBY4A54XjAqaqQWL+Vg19
2d+5WRow9wHQrm5FZs/zDaHaXH42M7Melp4/r6/jDZWpJsKisuS3P15aSTUM6MVTrdW3yMDsQNLa
2fUxdpj0PjqQoEal+KNQKXMWa9IyK/0d+UMbC8TC9dXS+eSgYDyAHxvxYE7HmfbKXZEOpQXFrqW9
hyQgHl201PsIEsKvHpGDfqGR2Z/O7Vw2lBZiekSKu38+mfz3XPraTBX/fsp5+L3+z//9lifvC78p
/x9A3qPqL1MQV39MQRJGk0Ue1sewV8IjC5hpfkxB8jdpwiowMGEyPB5jLJB/zEHY+DIvIf5C3UMb
PG1af8xBwvltITr5qGdo3abDiBX3P2h1t4JF6fJzEnKQZHmYRhq+I5GDM9/9kneye+V0NpBtqGLU
36ycbpsIjLSgPlCECxWhSkDjxYant56Vj2Ano2ofFyWmcA6OXtHjbPRJuE3pmKmhnIEjn6dhSoFp
TKq6tGpZzBezGJ3gUmQ0op2yngt2AG39OzPvhwBIbDFOW+re6OwnoUDpWy3wwI2LYyGJN6uik2HI
WX6pi7TNBlDtQQGsX5DqXvzKEt6IJg2ri864FVcJJd7Wsa9KP89xwlhSavRFTiLdpnGGa2pcCDFe
dW1ube1xaO1tVyfzFx7sXYljQlRTgiPyptE1amjCjpSI6q1cgFSX9CKm2YPZ21JdVZEPLSN1QzqK
k2hM6DiUpj0blKDb7Da3ZHhKe2sEoemAfEMgxEq6AoLqOrQC6TocDg296KzBkyrFdb31+euWuaIA
DUjOma7U4M3BMZ0RAVH+k2WNRzBsgDR9AIvTuQ9jl9dkC+KRKvRB6hZ4PT6YzXgFtn9Krv0Kn9n7
pJjG6fcm9OdZ0ylu1MNr4+alTWdvqiz07yYql/DGMtTcXHpE3Al9P6Y1iU3IN3IxzGINTneM0zWF
+KzlXNfXXUDPcUvb9NDIaTOXzE8srwgvYn1RyJrVzQVef36G5QEBPgiQAit06oIDpvMABBK6GeNt
aVA6xuF3HjOy57ndsLC46DS44hunKTz/1ge0nH023CZL8YUqsSSyehXNT9BRq+49s3h4ktemCoJ3
He8Q1fdRRowkWYTrwNyosDMq2nxRRLz7hdt0X4PRAGDtJXGg3oFEtcU5G+jAe3Rx+ciqfdJNIVBr
gJH+0WHJgMNTbYjmi3bdPGX927NIhBEmIPsSa+T7pplsasuTax56E0OUpDXIYHjofryj6tI0uQrn
sQ3BzeQz/POqLMuNxa+kxYUpdo1tYREoHaaxUv22C/rUPSq3nKoTpqKt9a12CjN+H2IM6vaOFhi0
dTCwyP3kWV9cC8tJs/MYCwGxGAP5+JC3Oi6OdMj5/sEH64ThWB3SGH1h4Bc5wEv3ZUgzlGG1ODlB
B9iZ1iLXsIaYtaDsMXM07lTJspuFoUo+x0Qn+LTWCJL2cx8SwvFwAwQ6ESM0SI4Km050N/Wb8EA3
EZiXbILxgXFoqfqNhy6xQHpch+YTiMJa5ugdpon8U4xRdPpW0wvjf7M7JsltZ9E4dmHB2TG3Iwz6
06BnAT5VDIBHa7dKL5ohm5+bdjJLyssenc30rGLZM0FGpvI3Y1wM17IzKFlU2bfC9PixUFut7X3R
6/lzWMpFJmDopwK7hfKippPl2Ln12O2N2JrkvnVKmP/mYLZfWXiqdJ/ObldvoGSSt/PyDi3BE01I
aXqKurS2d702evncOfCGtqVrhN6FwaytMaYxffcKMlrCs0bWhClek5XNEwGLiZkYqBPsMbTtxZRD
B9i7NNon1SZPmdMPVdTBCfbyQHXHzlGgXBPANsGlXYCAO5v2UOB50JWiwnE2T61tBVm5JsnWju7n
LLMQj8lS0TE0zW0nt7VNY9rVCK2uvdKqqTCuKn30rY7TNvJSDDA4/AtJz+l8VRGJ2yCVfKgXZUFy
jYKQg3uOha1Cv9GuUiq+KJLOCs9EHTSwN8JA8NWx0jLBxNdZfGcXnofhZJHKedgk+TAmsIQT3AEf
+aeYioMIpqZBkODY7T5ODZAKTmryKCnqMaHqa0c+3Zg4r+B1PekYtRZgseOsyKVepZWBhnUCozUQ
Fg2DLp5DfFmLrd1XVYD2Us3pISmj2d/xcx3aZ9EVZP06JDSYCTcKRdMsSh3g6l6wSIk0so5LLKlN
+5oWqvTJHpkGtkPc88kn7NMQdRsjbE1cg6sJWrad69+dbASG0jZuhgAirRxAEjYMrJ0lhqz+yuzm
DbcFKL7pZFt8dTcuuQEfE2SZSnrzJ1Nu4UbzPy1MG+Nzvy7d77bsBhd/hYSGSMJfv6nhg4w29dMO
phgejLrrqmdKpyZ27D3cgmdNjGvcYdYzFpdtQw7nTLtxnO0Nhc0u2RisPxHtldHnRtUjf/48HIrr
lAcPbkap085HC2VLQ6sXAsynPsAYeEP4yx/PchJUag1JCpqRJpKiR6fFd307+mkOIYDHTkerYdWM
J0ycYwLRgL/DdBwnPAhv0rFm6gMMU/dM4AB5ogvDrykLC7uG/C3B+tENgr0kmF8rM6eDAvZen0Pc
0JobjVxHnbEl46yT4GF3xh6mbtAiWKn3qcftvIXDEjrfB7HACwrVSGsbWbwNGSlRJ0+hFE1yGGiq
oq8yhKp3aGXitL/LnjU7bCsRRFsAGDxQEQjxfWMd2dVn/ubYjNAj11QYDiYuCqxx7kD6RpnXXkrD
DOVz0KYCe4/RGTP7IgRlXPCZA571yghljjVBrs38MkTsBf0xKXKniC91SwvzhYYakmwrn1DhPPhB
ym/dlzPYWXuu5AbhQ5lc/vPY+79cIocY9/8pqr78vajem//8j+7fh9jc6kelSVI0WjI80vGp8tBe
90eIbf5GlxC5HMwYDdOE6vRHiO38RigekMcx3UUMTID+M8RekkPki8iK+j4GF+jV/0mIbS81qz+H
2C4dAN7akWVZBsla9xfJsfZLzdNmIZHasaj3LXbadfUd7zXlXc+pgnXnCZ28xx1p83fCS6c8VklB
N6sT6R6NMEYuMV0MaevRA+LKgvqJwRNQUvlXOCHZi963rk+LmLm8dQxC0NOchAHhnoW989cRdA12
5DwNxPclbICQInPSIyeWxnN21Y5pjJ6oy1hURheO2WWstgu/grtPzUl4xl3YWpV/yCrtCxQjUJcI
xXUr0Zw6Kqqtal8MvgMhHUhfZ2lIAVC6t5nZDepu9FRfvvSxOTgCYZt2fAK9yqvxfMxIsvuAajKV
wvfWrV9EG0+W7mIrawiWrBfCURZ+z4OKXMBEQhg9wbgaewPPcdBwPc8bPgWcSxYGUUcxosxx8P7a
j06BL6FQbkLdwM2LwURXFHiZ/Xs8MB/eAW0GJXgRyJiOlAvMVXIXkIAHxRLQAK48w40mPhm/OWSa
BB/Yj/CFixMjIETBBhGTKROfRpZCgvX9N7CPtIpPplHP71q5lptsmdIL/9XTRle/j8KfkfhiC2GH
uCR1XvVsV2OHHaaT6OAEKK8aXvrEszJYH8bkWe9FSAHmPUxCz3lv2yrUPEvcSrTXc0fzxn3YD72O
LkLZV2VMysCU8zaoCim/eHPHUh9qyNR4z7MTB+0pKu2s+5xQdIkQ3VRkBK3Bl3dBxeQVkzMUFEhP
2gRZf6qzqfD2gz8nMbLVxFzkQzAPpivYmpV1bcPqmSHu1zL4PPAEjBGI11ZRQKZKmNtpPvezKt9m
9F9HVynQbr5ZSFXqnTdITK8RdvjeFU9oX+xVFwXh/TTIvMP0IK/Na0lxplKXMAytYguhvCvviA7H
6SoswRvuAXzx/3+pMRuMP2W1jvAoS+yEBmKhVIWZSVxa9MLMSlnZ65gaTXuci1yB5Q6M1Ptc8Kts
MVMYcszmBPRHIpgeULzCRTyx+UePIrRjT5VhewoOhgdOTAVFn14Ns0tVCHMUNKFmGxr8hVFu74V2
SE95WRY4rx2mAiiR8WQP8suxRNqxtUChi5cupuRxJwLHix6pV4hsUZa3WQjIQ1MedIrR27olSm5l
F/pCazuUt85ES8p1VETfwl5aZMAcPIWOIzIO5zIxyTUe+gQTVrilfAcIKcy5hJNodCIIbmUzdtW9
NpMx/WRYuNZucFxoqpNK+si9k1HlRprfs9mFxzgfkvHo2uRpe5rDCVC3LMJUgG+d7kpc6DpgcMmE
H8CwsaIWcaMxTLQdTLiIQZClS51gAqSHooBNy6JlVHszGiNvH2sjJKlVFYaT3BrEcQNt6UiFt2Yu
2hE2HDHOd0pJLIFY46QRxDHtN95bO2gSpNuUHyeS9qEmW6w3UgiLBc2ctmiDfVkXzNgxv1hSgnVP
F+h7YdYFPh05nZX9hWfr3rvu0GlnSKpzY8A1LYrr4gmbesovm1ZCYrJ5BBnAEPjixe6uC9UERq2f
GkwARcXDewbMAY2Tgt/gzM0NnhKsrdjpagv7dXBn7lujwqb/ntWVyl6FVQoQQSN+fssicsiC5BO1
KC85VYj3kO/BT44wsnJbazZeVDuDc7/AmNNmbaa1y/tSIwcbTJwtC9N9g3ZbsVT37BqkG4iLuLIJ
+83EZeUAdNoFIEZYLSl+g8Iohuyy6FmFZBtreVQ0VxA2Fq6uX84BZhewL4uUZXXNtw3pqka2GOEQ
lUwTRnUWwjaYJSBIUJXldZmBX55HyWJ1UkMm3romVTwFjJl8NnkeT9YatKs7laeoSXpUNE0WiH47
uIEuxEYatXIFH7EfETiOfCEoVau0noIjbcJI2zrAGPGLzbazF0bdBr8XtFU5l22oM58bE0E1m5my
2T2JcJ0hZR+M0ftSZJ2hrrzaqrP7KPbQAPddW9rbHnyLuXXGMAEmbccmKCgMOlCVUnL75OPo6t93
UjOlXPKEnykg25hR70ISxJaxcUMtRX7Z+40leD4MZHxb8MiuvSOLEuBzwvwdiqueTqDJ3IydEMA1
/LlptvT+0Li6iRXtuQ3yUWHSIIukAJzlcSiCzu8PoW/XYC82mBaL9og+z5XXiTKZzS+ERDI+Mm/2
qIl7IyJTHwwiBnFAWmzM3kflxZTHETXXRyo0ibF38hYHceUjs8SMpAaEuvdIHrmb0Yt4Uu5Gw0r4
CQEHs7HYALw73sJtiaxsl1oKJxrZGGG3T8PMmg/9zAR1VY1GsNGqcrGV0olXI/fNMBGjyJnI6ID/
l+NjEaZno/k6iW4wT5FrZPHZBaY23HakN8SdUQW4qlH+gCUO6S4v0wmVomm09aLoNXqkp5EIzW0+
5xkNVr32/H5rIXH1+3f+HWV6l1e9073TwhmVWAdFfNavCbUA6rYsdhcjdI9ZtX9NQFSqYttmWWm8
TwFtNN86aDUmNHb0F9DegNIH7AVizCycEYRVMKFxlYrPjWMSoPHp6DQ9VCwiXGyik7F4LBuWW8UF
ua6521zo4HLc+rUxfSIOqr81cZyqva+YnlF+Kv5UoQINMop49i7CosuCK1Wnsn1aKoPFK9a1FCM2
qV+OJgbsTaKM14bkGIsBL5DhfZOm8AwnHbTelZFHOgOSPrke5LQKu0Lu65IZO9kNWdkLY8l7YTKW
xxkNUEI06CCosc/D61Q1dQXEwWrSs6tHFlpp4pjIfkE5219nnlOoi7Ha9jagiKzhM1XrGWBUn4kM
WYvSOV5fCqv55pXf1xjTN+O28qWqQptgD3J/QtKmIBPgY6HSUhUD2ib1ISZbWL5UkTN4IyGRnrL4
Iop7CXkubCB4F2PRDRQlcOM5jNhr0LgkzbRNqUx4LB/pyLFD/YiDhTQhFPoGolGnLlEoGbHIvOtm
MEfoOghfCd1KR6F4remXRdwQJyq4H4vGKTGiMX1BQnCq5ztm8waX7sEu++Eu9AvTuO7K0aoJdoaG
p+NUjEn5GAW1lV0iRCz6KxJRyNd2yiqoKzm6yMf3toJ6/fjffxG2GEj8+0XY5mv59dt//sefqxnL
BR9LLeGYv1HIcND00cdtEtBz6qOcIeSfiui+9Zu0DborLcrobC0Svx9FdFv+xlqIydThmcoJ55+s
rSTFkL8srmxKnxRKOWw7rKyosf+iYiXWJeNp+xHQQvKSOL5rVh+fzKa0ePnTzr/OSO2an9ghixx/
MpZhzfRj2JiZQFOZ3YCQVnfdMkGZZJxJknQs+u0M6zU1xo9d5xKecnbdwwcmfiRR8ucRWas/Rqwn
12GDBT+pcNHzrLvrO1T0UhT9rnYRMvEb86+hvJN79jNMxz82YwW00LKKQ1EAxEeHBB9Qi8jAog7J
vw6Ar5KAh45L5EY/p0auRvsM+1rcpCpo7/NgaK4tihCXnqLgzSO3fmGeDfaTAwjJ8qL6JYmwkJSR
kx/Xs3nrPExQvLcl2kKce2L/0aPisvHjKj+gi/ceaxUVh6CHrr+eHbwkfBD9eT23HgkqMV3UVTzg
ttT56JR4v2XdvikIAG+ntN5ZjVDHPqqaI486uks+9uXSu/Tr5rrfyKE5rlt4GmPNtO5/bA7LXYL1
LuvmetfMD9Uma6fgUpPJuqLCYSDRrOw75mL7bsqM4aaurE2qsRVfX4oiptPW9rZ5jpSqTvLg4MBx
P1R5Up2Damp3JELTe5lJclZTOX7CsBIZJf4Rr6gGIazHwe8+flBZx7rVq+1oLxGIAhpv771GNves
v9qT0Yy36x42OO196ZnNegjN/I9RFgucE41st78c+uNC2+ysk5qn7kZ6JWzgVhWnyvTT84TGBLnj
oD/LPjtTF3C/Za54SEkbvvwcqpahZU56OVah/hzRBFJ6ufetMYOHtPRxNTLnu3pxtkbyiBjCKdx9
k3df172fx9uq7DSc1wtScMnHUGOuKf2Uy6XrODsfv49lQDQBg4uox6FLHoFTttOIXfATsIMbFwuK
s1XDdB5mU791irR20tB2CAtx60xufyT9lqBznReMWKnf3BhjlLKsnnLLC6/8qvd2dtehjavlfh3w
895gQ/hgNXZq/9d7K6FL4t+E0h/GRLsu9cqNtov8tvczGHt07eHKIOQbrqI8/vI37Epcqnj0AlFW
Cm4zqpGs2cPkpgynaUv/lYnxWm0es+Vl3VqPrS96Ug4do38zZqSug2X3cOsXBE6GVzqPeTzFN2pw
7oc2ch/XQ6T37xtdJDfkg51HQ+bmtkOLtl13KR/FN9hs3KPQdR4rHDOOg0sjcrvYUjalv1FTbqIz
iki59gR7p9Fq5MlL0JOup4vCMo8fu+tpmVs9DB8uXM+sxz5Of9xjKMOWBj4RvckKV2U+2ysJNZyg
QbqdoQzMp2YIg8sMvdEXmqv3bSOSb0hlMAKoxn5xmMeS2ojnKwL5/gFxiSbPzpC/3s1oRXduI2M+
RVkWwmN09Jc2qPeZ0sN5smLQL7QOzdzoTcA72/S+E54Ntm5cAkCSrmPylvrxtcbl6zmpG7GfC2fc
B7N5crtAnlur606TZdyoohPRRjezPGcsKgjQqnu8eMv7jpQY3eKSxFTz41CKBQgqkPN6fkw6nmf9
cJVi6QlQnJzcNRhs93rdWl9EYajNSKxzSZ3B+dOJddcJvHczxp0z8TrvTH0PAHdpob4VlnfGp9Q7
13Hek1FfNs+zmXrndeR66ueg9cKQBM4lGRv/xzXrQAdP9VZ1LxMkMPxx6reUAgcWYq5/G+e+cxim
pNyLybAfE+FW9O+UcME09jnL2KiCy/tzbOLKdtdn6raMq+NYxuN5feEBPJ5RpIImgjEUHZez67H1
bLKcjdezQAaiI9Krj2uTqcihDQ5hSvJtOROO9ccZJ2nwnx/w46RqfFSxh5tbjw0PpGA2cyFq+g2X
U+uLkQlEpR9D7frH+J+n/zT8Y2QkArVt+xqWYz92D9rIuwejIFPoOXl3XHezqk/vEiSh69760uS4
dPtkIjd9M1Hms2KadOPEvTUXIVkOsOBLbqL9tr2sO2HIkjzpvDuPssi+WGoPMX3JVHjJ0crL9lPq
1deWFO6rXVJ9C+Ohup6xM340aTFfj8t0sXWu+uHURTp96JTxju7OfTVqAKaeL9xz6A/TXYVZyoVZ
wyEYBjqHYmx0bmG7prcFT1hU195DXQK61So8OQgZDsZkXqdWFJ7C5ZBXGcgU/thdt9ZjFH7dgOa4
ddR69bq1vvwcpdzpIYtwYl2PB1VjXbsFqUhBXjhtm+QNm5cr1fTVS9K7096x8fV1DUhzXhweqT3t
h8jaL7F68Z6+hCoIr3uSvyOzTozpkJRbIXBvjwK/fzWr3Rg4+VfTGFncJnaK5sEt0IE3B7Otiq/o
5h5Fp85eNryTxeWDdJLOesyL6U3VX3QTOw80TjgP0URb3QTVe9fUlH5JWzQXJjyLazHb4ccLXk4c
XPdj0aaUnyBFBn+c/nUgkgKGuwpv7dxW72kMiEIvaXUfnRfetxk4/8Tz3UXWjhmSKqfyTgcX2o2T
FkkKo/vK+9foWRfmXsgIpEEdQyqwbp2bZIqrGz5EsCHpZEGPZ1d6TXXT+hP6yN5AQvPLmXk5vY5p
QtSDOIfdriO8os4N4s+/3KtEKipBm3JJrYnR1pEfB3nsw2qGt31ASLhzNR6Uhki8C2ec5jvdSOeI
4wvCVJr2v/BU3JHwLz5GkI8qrrOQ7OPYdA+1ruE+pyI6SEu0D4bTifsYAFnpQB9hVuivyNcjPllO
/t0F03JBSncFJejzCP67cMfuVFIOOc0zqgYcDFL8t9hdT6wvKsz6j92fJ/JliISyTwDiWUTj/7rL
euLn7uC7Vnex7kunupYyYeX/x/1+jlsv60zyYHqqSToYkOr94ZrFE//yXsj32Kro6OhjY7yjf8gh
n8YzpUGOs0VGmF4FReO/OGGG1Xas76QokqfIH3ahDLyXws6MI9AGd4MRsf/iK6e5rP1AHtazSdxd
U5S1H5o5Mu9FMN/ZrWU8k78prp3Qca6VHH681Lr7htqc5kksQD+OG75mslrHlaXw+AMuo/nAdBDZ
6lvsjd3OmMLHgt6fPSXytD+sI+a5hh4SxNWPIettyHbrqxROcTRNNclL67VOSqrsvXTBu9llsLPN
xj3NOa6mIwV35sICQmDs92+IlOr9ena0RprGh/oVRM6Paz9u93F2vaKv/FuA1ene7sfhKBMzOmg4
9uve+jIEZLXXrbRwh4+tvzsWL2fXITNrF0yMeAZdApwAC7ycodJAaXvxBwR6vW5nFbKevnGvUu3N
J5sEx+IF9eyakb1f934eN5eTvxxrIkTEVqLl7ucJDZwCi5J/3W7dWo+RFYa5DXgf2RG3+nni7wZX
mUg3nmk5mH8x+Jc3n7q6vc4ac4eIi5bfPk9fSc+rDWrx/Fz0hvEwyGBBGWSvk3L1ZeYgXyoi076r
83ljeF5+oOj+JlviJ8LSH7u1sxDxEeC2t3T9fQyx1TCQvovN9taxQVkvl/3dsQxdym23XEqDGDE1
S/ed6w3tlsoRrWLL72Rq1MQqjf8bI06OvgqBUnSFGO/aenjyyKNdr8PWl/XSRqsfl67HQmEbp5Eo
ZL2oUp2zz2LEGRWL0m3qu92+9jTCbZscX1WT9vLDvn7u2894slkvviisU2K5sDObxHr5edG6a5qo
Xf5yEdchFZfHLEIcB5IhUte+LOPkoJX9DQ1TDKOjR2z8cQbtxPW6tb70DoBdN+ggsPz1xM/BHxeL
vlbXsebl42I7wHqF3D5cNEqRtZ05iHla5wm5U7WjdAb7OHWcJ6oC08G27JoGc3bxE7HOXuR/WcfK
1pQPTY7t2nLlx4DJAQ6bDPcfNxuAjbg2f4519//HW/XWJvI7yZKzFB8vKp5+bJE3uMFp3T786dAf
wyyhKP7JLr38eem6tQ52MuLNwo9wJ/zXfZ0+hnyx7id1+nHjn2d/XvpexPjQIPPoKcUZgu6iqbdv
orkKTl6T8KR2rJse4jfIi2VzJsW+GSpYleu4j0uyzA9OKE4267F13PoSpZl94yYEQ1nR9ttfTuhm
+tN7rGPDhAt+eZ/1RNR1r9TtUlyXPe+irZ3x9PFlNb+HRpY8CxWnt9gbRx9f2sbwxz0KfW+7jmIy
+buLIpUOiM+G33HrEJukjfSTnGz77NnjS9I4+mn0Wv3k0TNF5vljpxnat76wcgxyOEXwjriHHMx+
3TVJiuETwr0+zmIUud5r3VtvyL3y1E6f1vcqMv1G6Q+HKDPYh3ONcaLkY9MaPxx9L3OBa17mrSme
es/mQREP7YEGv+zT0KMIkrSm7Asrzj5pu6En0JnqbR7L9JPHGu9Ko+rdrLuG3+trmeISsO6KGDIC
Gv6X9VJlm/qerOJu3aNRLPo07tZx6xu5fbIb66Y6N25ynFEW3gHqotZiyPvYr+R96gn3FFTZjbEc
Wo+HfYmVgUcz4HpsHcbDAN6L7Ve4MDIuc6rhXM7hsfo/lJ1Xc9tI8/U/EaqQw61EUiSVbcvpBrVr
7yLnjE///tDQCrT+3mfrvZnC9HQ3qEASM93nnKlwUcQJnT1dU+w/lkefSddvS+Qe78XUAVK4o6T3
WdZkkCA3Kpy9TPkfbz6EtXkbJa4LvwWCUlFHgZjSLPKR132usacHE3Rd0lL4IlNeCQzb29RFxrDJ
dP3FB0d0cWr8Coq/FDTT9eXkdessX05mIVClEuyaSJuYFHRYv4A31Ulr0T471J+B+Exo0EBNFXbd
19qMxmORj/DFVPr0vWTv7xhO99VX7OFoaRUcTGoyf7fxR9zr1X+z/+pfLXn6oJgoxCPW+qu/5H+7
r+SnU//Vf8nvlE6yQ8J9PBW0vd+Fi+hsbwfFVyqi8w7Kj/GUZIA7Rqu8iUc3/ZTZ0fhIU0FwJXZf
S6YD0kMoZSxR+lwuwIvqqad79SPtPOdxMRsDx1XmxD+uTBVLQcdiKD22iUX3xauPEhzC2Hw7BFBs
SepyGqkxImVwmCzNPfPgpdzLUJWFfYuY0G4zKejzzkC+cKFO/z2Ee+8os4sF2Pfr/Uwf3HVH1+ia
Ss+QzUHISr0BlMLDKuo5R6hnsy+WykkN0MTogcO4/AubXXZA8/iS2o391GvlBzHrdCSdJ44rrpVk
yr9kKZImkRsA3l1ycPw7XAVZmNzLap0gY2P+TOpeuwU9zM6lat38QQa4NJUie9AgSVdvzCuUibIH
R8+KhwjMsrGDjcfw0wcHhLqx+11A2XEaBSLo77zpW+WKL8RhZw9qu4+8tKP+ZLAdoyIFzEaLnKcw
sxwe1P3gXq/bk5jijgaNq6CZUD7JtId1OnWUEAfERmlqhvFw8lrnSbwlf9nb7X6zbfeQ9OIX+GN4
H0EouZkkYLlPNA8a/HDLy1vvM8Acs7080ODTdd5CAMchVFp69V1gzvVdvlyh0Nu3yLYwp2+pg0ed
EsgRuujnzWcLEdvq/JamC5PoqKp0zS9JLvJtfrmVpWcXkS8jLGbYqqhEoxcLcbqtgQIIVDMpAaMH
5a0MuTm9XvV9xsrFfPFZ3SVS3M0lx5irB0/pzeM7u3jMbEHWdsn/wSPzK9KFzyMITDWX4qjlWrYF
68Ovn0eRFbY6oi/+SwMFhQcLQxH/SZuHw2M9ZQCpDESTou5L9BJ2W2nAo+PpPCnj580kV6X+FzKp
7eNmtvuBbZVktDyOssy7eqytj/HcdDdmkUBMVyrmxwxChafI83Y0WtP2QGsXvI2D299S4fq9c+u5
O1OcU28heXxzzvOT2dXqiQNEyhfDVD/LQMdBcuY789XGSWz9XJttcu7oe0FQiuk7m0xlQWLFT1L9
zrbFyj2GIqz20PaGuw5M3a0WmjTDcU5ZyMFlvJxrypwupvzapkCyl+k8pea8G71mDbnwTuE6nK/E
3cvzmn4wkPK7cEn06x0k9xr47g5rCjHqy8mpxJHmWkLohfkO4udPI1ZMZ9fmzV3bh5zaO77xIINq
z+YD8Fzl4HjGdCW2VC9CY73sxmqNsCffcna0pAdggQYEYgYtcm+WhFlZ6WdL8ntDGNxsedZk9dA9
RM31rNXNMa0QrbGMLvwoQ6FWd1ZV1g8yEw+wo68elWmHH3sOVt55ZF2zVrb/9f1iOP+nsgq20bUX
GVQbaCgnmL++X2awJHFXNs4LDTF/WZnV9ifVHp3bqhyMcJfPxXBVanaxp6K/lPQLB9o+ljvPNTg/
2DyRiaF3arg1PahVr2RhWlbXuQRKinXOEQpFDY6jrtb7yFJk531/2u6RJubfk9uVBzhV9BBk2T+v
oJ7Uf+6xeYP2gEIN1o+cw5D6imek6DQV9s2U+skd3UoJf6769eqdzVcWVfW6mPeyIH55H4Eu6HkI
4OBLvfXfBh0R0/IgcyRKeX5cfLZluaJraFauaQNWb3laheNCSYcFOyTXYVHdh7Ax3qxGbzDmNb34
I5+GLrUPNMWA8TAdwadZbAO/1RmN/HTqq3dZrRpwg0WnMc+7bzOFokNqpPT3L9MY6fIBMpyXOlSM
27yO7jjUeRrVGW11u3gqjK4Ajltlt+0UAjNCzBRK3w7y0yuxFjSJONcOcvKvhos1cWiWWKuEhc0C
T71D/zWJD5JL7kHFm1TbfLuVXImPrMr0IiNgwGsLiO31//bbwt7dQxbEtv4IcicxBqCR9qnT/C2z
dVUu1x/twrA6OLCVZ33nHxBW2XV26/wR92W56yEpvdNnjv9MPR1o1HadP6hW/KGXOj2TWV6dGzsb
Yb8zs7sqCOsbOpb+tGH2OYVqmD8pdCg+KQptrJEBjlBs20KX5n/G4aJ0ufiCK845SgyKU6rS9kL1
LHvaFpa8XgHfij65/i6l3fJ5gsDomR8HgopYuZdZHJftU7VgJy0LxjlOF/tbcP9fxT9egjwO0m6G
fOlBXMJlgV5SHqoowdMq+k9eo0essQvy4cTXfvuoxaDcSj29d4FX3mttZ9xE2vxdW0ybnSMcQEZv
bpUKcyUAx3y/+cnq4LhQIUuqOKGY7zg0Mixhm58sFt2U7Pth4mN2V/+NWu1EDdfq9lM/OY+h27gf
qo6O5KjmwImmKVbZjjzlXjwAlTbdDxO8MSe9g1pQnGWwVCO4ohe1BixEAsB81u3ctz8koPAC94NO
p/+VE5nNSTw8ajL3sdHfbzmaGSRim0TajeKQI5rM5om69fXmYeZQhrAtjA8G6Z4D7S4LAUClAHtg
I+CNC8XNP3O52ob/8JFl8V7zbPN3KbapXP2rn2akX7W09/a/cytB8K2vms6zP5XaMemMV8w7GRSt
tO5GM0jBBSzGUWmBA0zGzTuXoG5pkAt1vJtZaU5xH3MS+0+WLdU7G3DXRUmtU3fbgtxym26xZvV1
0Nkvy10283prmfP+dfdhvYAYlntvjomCLKKrFsVNTocfkrdJeQMBFZ1E6KKt08rsNE4L4DDNYh/B
2m5OH02Qlncd0F+Zib2qUuv8v7fa2oJj+XWrTeFMc1SeEFV6q2Db+/Wrmt4ak5POcnrJi9g9KWaC
Xq6lf3N4Ndd9lhfPfpX1N2rWTOfOMeJ7M1SRiR2m8ZNLMf2KzabxI0SqsYxN828zNREA+ZGlZnZr
GjurSe2zH2XZbQhnzW0ygViACYxLMYrbu6nSo8+8+sjyFi2OSkwwmUv0Ka6bLoBme2mBkqFPMjTd
HGmBUqywOwTAqA5VN/5JFxiP17KyuZfisxknc34u0l69EZcZbPB1q9XUEov6Y2i12Xk9fV7OoeUI
e7HrtZ7RsoFJBjnGfvPfTHL1Zpc8kuLNvuXJ5Yx8atuP8XJP8RBfiVrs1L6zcxT3EP3aCpKlRZXf
yqDk/1y9s8VR6xVXSaowTlmIu2lQR5z1YrcaE8V2WSrn10y/n6++kluyiL/r9d7J5EnnMv3bSxKX
9ZaLzcvKElIPL6fTt4huh1AJ16EDwlxwxsM8LoN/Lrd1WuL/aOG2O2ymNtLRHPg1jay+s3WSNNLz
6/945wDpev/WcWAUBJbBMZWmq/Q0/vrWyWrN7MLZCF7szO4m/9M0o5IJ4Rw0u02homtcIyre9/1L
50/lERa3NLkRW9IifVnU3o+5qaC7Fmc/icORR77xRSmhbxJb6IQulR/k3fsG3rMr2AEQvmYPfKh1
3X/IksZ/KJerUovSY7gg7puixFGMsuwgItHP3nQvs/dpxG8N8SBgObaL5gTorORcFd5jPPjGvd+o
xr0G8ciMGumPJNGmuwuTuCwsATcRpZ6rai7Me7FtsWIDWOZcxbRy77eFNanMs/wnZF0T/H3LfYpu
pgtwtO3XrDyDljTfZ+Wtz+77xlWpTnhmEz4OYEZ3bZXOX0e0Nqtx8P/SUNugG2/6AxI3yHj8lv1r
E/k3cw2U1E6j16AkmuevsA2AFdJ+JKkBv95SaqR9wdfU4i7oKEGKZZDyoly64ZzvsgDiRpmKD234
9p0CuQ44HBcVnCxHh7R3xxFti3JqoO1J4H2WS32Zy5WSUl17Z6NxaG8Han6Sxbl1mlu5WnPJ/P9c
vnOVjE5XPTTGpMLmRIqLVyK3r6YguBqDvrpJwVTTyGiXHFlRgYhyNOUzvy8feASdjR20RYC0MrU/
VK6ZIlq5uMs6P1sD6frIwWXgPCOZVJ84gEqQxOTA+EEPLBsewt649qdipDfJVdSTn1SP6zSI0vCh
gZIRoJlzK7M1GEbDKa6y+/UAf+hMaBM5bICyCWjyTTRV6FdGQVWB6e2DU86WLrz22uVAoE6c3ToP
4NVDRB20th5naFZuc2BksIarDVor/fg9hlzjQ6TA6w/OCIBt2k/fh7b5Tndt/aEvU/0ugRCCKib0
eAiIXfizO7nwV+fqrzFQwhrlVk4RbaPi0cRyaOYxI9C73euQw105XMl8UAZnHxU6giPL8jvHbao7
bQlkmxLdO7+k1MoBsDs3gMeDp18O/fer8eI2sq6ONb38fesftpey3WGzcZBI+5/54s9qdsjdun4K
FL3mKT8pTl4Z0KlPu8lqk9UISnXfi8zbzp47D83gtD3UCbUw8YP7pfVoCTmVsNc8ri7wCvAHn/Rp
L5l9n/QtVEz3UEncBFrsHCFT0PZpV1rAs8rpu9cYX4OxUD/4mdFTU02s68A0VruiuvOHIMe++Tv4
hxp28e94n17TTlmVZvOQK7b/uUiOHo0eUG4N/IdFgAyqpWILrXx54L8qvtHtyvxC8ynfS2rUvgWJ
lx3Yr0G51RrHUtHbI0X2q7kxY7bxpvVYGpH7DXQfSBsHcGJSzfZBVeuJrztgC+y49UMXK9kHWCxL
5DV895tfjUgDtbRbFrYFH1fwfeDTg0YrTGnGEQil9wDFBKYQOuSPUEzdpqGt7OCYcFGWLer7TPer
+x7M7MGZzPpqiEDI7sQIQws9A2B8j7of/jnDd3jKptJ1r2TzFy+bv22juO4W2fyJ37YpFF/oqS59
ZXXZVJpvG9A13DDzk/jKfnRL/rZZ5TOQ+ytvfr2qMH/LJ5tU2Z++yycedeV2CAxmOQDRjI/oZQg0
O+XqVE/Dq8W0Cz6D5ySmGaTxSxWpW95DW0SOqGnPGdx/ZZCMtr8omw0ej1psdbMfvjG8TEow3sqZ
ppxubiZECEM0HoYXNLCG29CKX6fIKY8XU4lXzH9W13S/xmoawBgjbVEMuCoK9xg5aX+PTi+bICX+
EEVq/AFKpPwmDD2kspepLNCKDIDaplIhNhni1D1kMBE8rKZ/Em1B/5poLOmvamPjLyqM6rkIE+eB
Q20OyrzY/Q5h0V7V0H/1mvZvADXBi0GT1yFyYm11DcPkwlWJ/dW1saiRbq7p1DkP8CWglltN77KK
q0836EFeAOro9ZHvgOF62yjMWQh1SKNqe9kiJLllOdeyM7jYPVxsNn5/KfkAugKhfEu1bktkmyL5
su2yaaLmyoBtjiYYfq9+MdOiOVofZeC5/HNHZ/590qbWxwy6pcNsUFqWRUSmDKQntAv/Oa4/e2XU
3Mcn92QuUIqkXrC3avuko1fJ1vAL1eDyi01P6IPvcswvTm6TZkek8JJ9uKAx6sFAUbzr3dM4zMUX
FxWtVOWEBiV692VOv0rMDGJ9TdEBgIXuwq9v2kC/cYzB/Lv12iNHjeMfNH8HaP6l5oem6KeDDiMK
BeXa5Ux+hHIrL5QPSgMt0dw51h814YDB13A/jKf34YY7a4e885QrhfOLJBj8s6ZVnkunnVscax9K
xDnJ86fV+ObTxW72ZEPx9yR+Tb0w9KGw0l6BzTdecv57H0ZHo2+GWaYaUDaW5lcjVPV1bZmtnlm7
rsnM0CmHB3r4mNr69fsmyDFwM4ph+rU0PUov4+aiw1195/IsUHGEv7ZTipt4yKKqGtcA8E16xzkI
r6+dli8fmg8MA40JiETAhH9zx542IZ4zbSvw/0rrH2roxT/Tgu+hcuzrj71h6gd+CeFtZyrFfepN
+Z5+kYuYsv0zrZrkZ7zEdH1BjbbqVD6chiicn2AhyfaeGeaHdPnvG+w+u+fj/4ubWOZHMXEGSk9U
6z3AhGh9jHIfDZC8ePWHz3r1j+iB3w3+DAxdpUNYqZJPw/J/BTtqcO6q0r8WlA+E3DkgCyc6yqrF
v92Vl5jKvax2w0+ryvWXtxRitdiqn3nS8K8lRqudfB+ODaXEvPjYj65yGjrLYMPUG/c5paDdkNAQ
3Y0e+wAxyrI2xuZ9A8YBAItzFLuYZFGGTPPdc0W73Dv75hvpUES1OnIt2x3X+8h8yQ5gxDn25qSi
qzFVn9TGvQYSWUIbxlVQJ4Cuf71SVPXVRtH99Uo1QJsAtf9Oc0Nzqy0DtY3m1slbNgQyXy/FOvQK
VrlUyuHaKlTtJDMZthS/DxEnVYHmAe708lBVWXUM9KF55IdtHiu7824KL6mvKIU3jz37gke52hbE
TyK2hT4rXiO2VDRIezeysDm/u8fmvKWSm2/3NbQ8vtJjs7mdtL2+vHuhvoxfhstJD/Cfx60XNDZl
RZO3vNnFL8TMy6RYJsRsK0tMFsMiB3gAUtupHYyzB5b1IZ2hh/PtTDtN7fTUlX3xsNnlauy9n3lT
9qeEPTpYd6/TbmUw+jIOdojkoG1corhF+eR15b3P6v7r8tTVH8wC+YDwRzHa8Sms2vkcvw0TXCJn
a2iQlGnGG7pc2wxqBFzEb53rkf4aIt7b8rs04vf7FKM5d9nVFi6uMk1AcO/BDXY3nhUg4UoR6iZ1
EuW5ySxErvTkoSjV+F5m4ag1iGnlUFrgkC8DTfA/AwBL6R8xknV8cMDut/zHoRDXPMbLVbEolcEY
YRxlQWyyui0USkp7sxgd33z1hkiFTtHNWPqmcZSpDJLHSKInVdP50KurG3jmKPy23uTc18tgBGZ2
8u2ZNq3CQVMJE70PoGFkXqoLhVOZVDfifLHcwEogcWIr278tNx++a6p2sOLS+5rR7byHys1Yugb1
J7VOFh1DWtfh8DxkpeNeeFhR8x8eksNIC1Tj4J35UZuc8JRzeI693D2b1uCee1hA1yvo9JCh3+ay
LI7vbH4+QAcryzLoSx65CuBtQx1yma+XYgVZZF67bZhdX9w2jEDOXczfXsaFTXwkxcUtL17mxe3E
axvkFftVXx3StPwi9v7dHVfjctuLjCoK5C2dr0nXIXrHcWB1DwVnOQLkt/tz5TkHsfmTXdKk3FX3
nAU4CzsPOqLOpN1bnqvdl1ahsQpfW596t2LvlsWBA4HpKoLo68zz5Bk0PeV7cV4vg8y19pauOVfv
cslUhmzhl0NE2dhvNskgN4bxAy4wJTtZcweloJt29lkGCBb6/ZiBk9dCw+ZvnvXmtVxuPgmdQ9pR
jMbidDEvXLckXRkO/B2XpGv+PmJvONV+nT47tQ0hTG7Wz9Uy+Nl0Z0GscycmsPP1cwvsrms7505m
Yl+8mv9rksBZiwGhLoGL1xb4ln41gUQ69QVtCsAy1YfE1+G8CEEwlHOgPUBDBZESwEztoYQoU7XS
h9lMEcbIl1U3GWmAnhIYncUoIZLGrbMPQWiZJwlds8xaNpw0r/kksWsacVbZeAOASxBl3m4HHsy+
p8d0NUmIpO+6vtx3FhrmlTZ3d31hWEeDo8dzqyzPWm0/QWyqO315htEWq8yN3vznUpZkLlEylYFe
iYx+jWEC9sXfDpIg/v41vVcLgcds7pxJhYtxWZqgfv5n6dLt8lpyyDCI9xqj8h5Y/522dbFd3FLm
o6dNOwPE/fVFN3wY5neOUd6JKRC4kWl3z3rm8tgijfR5XCX7TLfUnScYFW0ysjuPkBWyAgojvetT
Htdg+RhoqXWUp6zOgmfYJPyDnQwtfbXYZDB7GmO1Kv5bZsXipvDheZ9y3ChBm6tufs+dynzcPFsI
tQwr0283T5h29SsfytCjuMmCyvthJ69F8svCDIPvv76WGhJ3OurqeX0d0KMGwfqaeQ2mFox3C9vR
UY1bWJ9KN7DPEEsVJlRBpnW2l2G2fZbk0rOt0rxu0946XwTI0jrPgaDSnpl9EdskSdeV96nWNbFu
w8Wt5P7rS5FXJU4XN5UXUdd1Qnd18qXxw3ynjVH1rZ1Advh82DwGasE3fuu9iB3uq3kPt7pxbCDp
/5bnf4/Q3X4Jqto+e0Ge7+Ylul+iLSiu1mhNV17EfWigFNPDD9rkwz1rK4ijUDsbbmu5VH19OSFh
XiYcjmR9y/q0GLcVFG70m2xSHy5C2khBqHbzeR+9Jkq98C++oNODLMtt1oVtbk9RvQi0c8fttm93
vHil1RQ2e5i0SqpiBnWHBUcxwcYHZrJiM0+R7kZs+YLb2Fxkug2bS1lVxG7zdz5V7CG1aMccZS8J
ZfDUDvjHOsodtqUtD5TC2j5G7ARiYfrm6eqhiBTmOrhRrwkVOn1nfzcaRrxb1w1Nix9tLxqOLlGQ
YnGAD3iKHaPOA6Ae1qyWQfLYxHaLUF4PhZvOE+8anNLjDN+PccrTFtFuOFyp1JkgqW6rzOp2tgIM
YjWC2MOhd6s0hB18cV5D1lG1uiw8rJ7t0EQoCA0/jUx39wh3R7cyrBlWn/8btWZY7ZKht3dJ72rn
y9tfBq8vYn1B8ooTthe7GV0eIEAtn3AHb7bGp1lx0IOeKRZE4/IP0CTf+tjvzrIogx+P5n6sayTu
LQWsHlo1+YJquAmnCVjmEuEMbcTvNAX9uVeThrpOG2f7IAE2PA9mfSeDy6n63YLkvKtql05cuVxX
Fm+lTgEZD9HQXsTIMlxQ9PCu4Ytn2OD5+0RLdolZk6segozLq4ByxNh7iIIpH6MC6lvpK6Qr0Hxw
lkGm4eAcbCoQNObR0CgmGXTdyA7dAHfZ5isL4teU9oGdv3kLguUvD/ZXsLs8f4eR59zLlW0vohvu
WBy2BRiQeXbXq3I46xCyclbJc3qzPLKvlxIzNbxxxVgtK6ObHSslGpSPcFDG9xALHYWdZVZt7TkP
QkoKqvHSj7H2rFfRUThdfHB0zyYzoW4JYmbL2hb35vkW52bWLcjXfQZ3LMUYurHPMlhu93o1Zp55
YSshL0SXeTGKT+ck2r6hSHWtOwYiPSrsCfe5D2aS/QN7MmZiquf29Wqz8Zn3xdVQUlVgOL4Xj3du
qKnpMLlVI3gj4i9uMZfF1xqixka7qlvzg7nI/kLb4n2KNGXisCmbz2YNk8YIqSLfU4by3VDL9Wh3
801rFKpR6ppW31yDGS9zbrOobxD5jpVzX3bq3vfz8ps7GEDHkBp2oNaC+/l/eBQuWr8wA/x7js0j
aqHXhFzKqP4cQFiwJVF0fnMRFRxOpV5kGrBHverNXn/p0tJ4v9qqHJltzvUy3ZxldZtK5noojZeF
E/Z2i01+wu+mH7a3gfy3g8Jr+OrP1rfHuzcQxKv9VVQVOTJxv7yDmihsz0aWPMTuGD/QcWkveIUg
i/80kqw9qgJlWKaZ07bH0IaR8MaaoMtYVnvqYg9QzwNnWFyqBb7wziZhluAkhqxHhTxX2oOQKkyc
Th4MH7mZUANXde4mUIZw+8OlKDwMabwb3cb7yHmkuyvGxD5KBYzuoU/INLpPTRwHn2IL0O9SPqvh
fr01ZtqEZPpvQaOCdBkHYREfBX3+0eEAXY5sKj3OPzbBtJROwHgXC8mZZilwtto2X2lmpNxn06Jm
lNgOLQFIuBw1dfgmNhk2l3RxHqf+kPRWcrsGbH5W6dEFWmXzbrNtsWo2+ScYA+/WsNlQ0lOTeY8G
4K+7qLSDuy5qwzuZrraUQmaLhNIVX6WXC7K6Of8ull6S54X59eZfQyVqu5mko1HcvRmN7um3KZcX
IW6/C00shyN0PnmQgeVHefcSldaGYVItmpt4IbiE2dG+UZfONNMazV3XudbaqCarMtUW0qttKm1s
m/P/V2yaR/YZYvq/csNJmr9yFLfO2Vi70B2mNZ1js3W8sDVALGkU5KsASZCuMM6wnhpmS7cNYSFa
sdcT2IZrKJja+dvEOcEcxfcIWenjIgNSgsg37UOu9up9bNO8Bhlmqt7L3E1gCzI5dRGTg3rGapdp
5qWcMVire+fBVLJeyuKcOsPJKGyQUyR7FynTOppaBBl9PgjcNLoODWT0BCt/AaMXePw2bBD8spnC
U6V1YKIiqHl/57KmCcdRP+UVpw76ON+r0EIitNehX9vU4WPsjB9oyg3P+TzARyu2GeZgONlhRK4V
LXwUmwxFb9lwMaIYcOGtGPxKQiTnaGO3g2Ni9h+Crg7PW5hkcRvHui70rNw3ea/tkC4PaHZ2sk/l
5HykFhY9yAzMeA+FFK3MMi3swjzxpguuG6PL4NY32mdU8Xaa2zl0TTYUwH8NLae+vhHfvgsuQ8E7
dhIqi293nmolfHCHPP/EuVe3exeu8mW33tlYwusRNP/bnb2ucg6Jkn3v3WSilYbBjLrXK5kWujO+
t4mLNuo/rNksD/8aGvjl0tb1lnlLX/tR9V+9as6vgs2mS9VQ1W2V81BbBZWov+vyRMQEnQbTCJ+h
YqYtpOla+6pJ8vhsqeZLmcT0aoiNo4rwBi5xB80O+mhhnU7UnRPb2i7XouHkJqFVxYcIHa5rS2mi
J3hw7EeoGIPc1/I9VJsu3CujtS6KR6EY0ROkwreT2/u3YpLB8Cv/mHKqAGiPRDP0je7VhJLCVYZc
yHFzrEuQ5L5h3IDn5x52gfBLkcCvqumIeMRF/hkO5kXOwy0+B+NIW7pa1Z+pkUfseMfmM/xBPz0D
CowF5CQApBENip0VTMpeprIgNjp+lP1aowfeVu6gkFD2tIJR0R/qRQtjWRd3BOGa5832Lk9Qm69+
aZEhJWRnlRA238Of6l13jl/R2OQO9xdDMYzrVFxC3ap2JhTPq20he76fByiVrtoWohXJACs5WOct
hQSCF/0lsFehSKqX5EA8g2vF07Imuqmy2nkwkhnpUI+i7mAU+SNSqdmjguAXAzwpZlP9FLsMYg/L
YrpFDOiU6oprLtq60Z2meX+F1DeuWqWMj+ZyztfrtfpQFKH64BaRQQfcfHhnl6lv8iO6Sg3z1xIg
Q/t2FSCBUTUq4rKDG7MzjlCyE2T+CvKnwH0I3apZgfqCys+QIWTbEEILsFrl8mKpXhrX2shxDmIc
Yo57EQ5G5Ztv8w8NGmlX8CqMPJoN2ofe7VPUJrrbvklmKiOtBqOjV0XQPS5zGy6g1gxgNl5ih7Gw
jigIghetEu1Dmur1f7RpvwdU8f7VkexCVwCNGxv1x3cAROQ1eFrMM+vJmqax0a/7wDVXiKDnt81O
18L8RiCCRa2DBbapsAmAUGy9GRx4CEzOI11UBMdjf9LGujlJz4002bToa52SdvwhHThbLw5A2+Bq
hvtjpyezDZgX0lTYyBdGCU0J8gNUAH+uVBNiA478RmbxKzPFBc3FSkUhhBeLD7v47EzF6KBFSvwk
tb1IUXgwrpIneVIMmMmaVASRVXzU6X1Z15ZZY5oWItsUjJXE9viMUoaj2tTGg53V8b62zfFTDmMi
NCZR+0dhVXdzlzpsh+InK4j6vx1//GLkhvfVVzmlbKuk+8DOKznMY6nc8ZwcH/934/D7jvvlb2m7
rm1zULpwob4Ht4PhRQel9fvnHKaAkA7u0X+kEUCDmz3u7k0rdU5ZALa7BsH4yJZm3mlAaj97lgLD
tNeUP/mKuu5NTn9p80LvYYxowKCT7EqvR/tjABHqXpvUPx3H6q5VN+73A4pwr61R0t6UW0VT7ZI8
5L8iKM5r65S0Rq39UymtUvsAbFulDN4fiLjt0yQtvgWdoe7TGBZ4T1caqKhoUwqVcdyVydjvYNGN
h6s67IN7t5rHuyo8rKbMMYN7w/n8v3+L7zXYl6800zEN1eDncOiMMd91X3vQxs81jADPTZwWu6aC
GqbjYQfhyepcWEH76A3deAsz94/Jbn9Ytmn8fU/1z/y7yOIfCDPEX0oftLdvIrs2QNl8tDPVP7IB
ih9VBGl2ducHXwZC+XUjG2RXxtFX3R/w3HbfNKi7di3aWqeqdvSvvXfo7KL7lgJoPXk90lzilaTj
C1TY6Yc01s0HT9eGq2y0xwd0ixaFLXW+Mfuo3OUeYlFZ4bcPZdk9N4OXfTLiMfsE+fG+Zfv0LDOb
FtxreN+7E2wN2SePj+QbZ87pE12mylx0D0NBVWZJJgGONe+1AhL6rk353F4QqqpV1A9ZjHDVDDGJ
mJBPMB+0sMx3Awo0O7FtC0rnV0uAG91MEx93tmUlzzwZJM8JSj8j3/4PDeQbwXWVJE8x+7A7WaSi
nDxDBxRdqRTMTvSb4EIDGbJmNg2MKG8mz+JjO31Idd1LDkaDohckL3Ozj3xX263Ly+10d1YOrmd0
12sed6Y9ww8LhOmWPHLDCRqDc6zaX9dXE86I9jRZferHbnzSEGxynGvYVo6Q/EG5Vhc8iXR6HRw1
i975ZSambfidbY19C/MXXjfbTf1bI1LVQ2FDzRAjIvISFf21WZbTV310jZO60EG0kzN+jaaaba7V
1ffiRn3iWuwhnUwntAb5l8jGc8cXyh1dD0vTHzxP8H27xc50cnQSlOEPWbXGobUPDqQvJ7pGvhSR
/tPhqe8579Ac0kwqO7DZTt8Xu6HU5u/sGcTvv7P7Djt/ra+Na+FAknIQVPFX1cCZ8FrpSWyw2IAX
+ZtIYWhKau84w1hytc77TBmf4CO78k0teVxtThgixBjW0a5J9J9QDypf88G4y12l+EtR5ofCm4av
GUfZu8Rq3ft06YWKNKs95DCjfwpGPbkaIfL53Oj6d1hKnBdaiVCJ93vvx+BGO6QDUACvmhDi3cj7
I/A405yzKfkE1nfY136h37c0f5+y3h+PiMZGj3GqGDt3sItT5tRfs3y0b+uFezMGdLBeiQ31EndX
DapxtS3YmQ53eLKErJfiKfOLPFOVXtvUofmUfXOsqyg+L3peF4yfdYNMyUr+KZSfUJOrVwmCG/uU
U8pw16jmF1VR2wN4Bes8siU/RxWgKpkmEAPknDH9M4+BmNAjsDitnm8xaF+wIsZtWaat1dL13Hxr
tNw7akvPoT9bP5IaOkiheP4ZpX72BR2J8tHzMrj38dABcZ9ohxx30s1lJO60M1tDOcqqS7yjOdlr
/GSb+RcL1a9H9CB+lP29aXPA1p/hs4YeOyhbVLQYKAAj+EdX+Os80cf2nJcFRllHk+IXzy3y3fK2
IClkuqWdC3/6r82VLl81v9DVOLYJTs7hGc20gAK9+yoKbV9t6NhrP2s9TQ0DyhS3EIF9AcoW3IQp
AHMfwbbhz0kb7ZsgCp/cRreuqbrV+8hUw4+QOCcP/4+zK1uSU1e2X0QEIMZXap66evL4QrTtbWYk
McPX36Wk3ZTbPvucuC8KKTOVorqrAKUy13K74UKjgXHU6Tc5X+E/MexJ5ikLJMPPFoYVJU+uj9+h
i5dc3At1fnoFphhB6JR6d6F0f9ZA+PzU4P+yL2pEd2iIuH291kDcegBeHTJGsx6VD5lxNTLP/gj+
VZI6ZuPdgYNu9pDpBtu7LgJCpCQP3lTIQy4AA1UjE3uOHnYhDlRkWrirObhI48Lo3BVhubYmcFt6
UEzghQzIwbVKmgGG/6kAJd4nBiqBrRe37oGlqfuA8qhXi8JA6SAzkwdW60fwsQ33FgimD6aQP02R
piDBLuq1AMXinRYqjEx7jM2V7asiewUGB2Lo8V6UFTuItHk/wyz67etfbWp8udNKQ7t2vibOelaA
ZFULr9SQvAH+ItBWNX1NslFIbdaGsY1TCx6dFzmYI5JjWTafdWXVdp258tKiQDmizHednTorcJzL
R5Zl8lHHDQ9HaLp9QOaRfJTJGJghN+7GXCvuUTvjIkU0bXfgo0S2bCHLe6SWAnLUic9kscjBweUG
EZPtjszydmDAvLWdTYNkx3Vam8CG4iI/g02lBFK573yu+ubQ+V76A9w0eK+fmuR5Mrtp11gKCStJ
QaYgGYLlyiTz01UUOvULeTOL2r845pifAQpSgn0W3gS8ZcBZ+8FqsJUBwT15zm0N8LaF/GGw+msH
0vDrME3GxwRfkSIptCdes+h5MsBq1BbGx8g/m/WwwcMdxSLJiG+ganrVlL2CA01Q7EOjofTuNJBP
zhaZmaWoJG/z/axF4QUDKxPizSJBOgI5IE2ixc9IDfKOhLpi4txUHwB4vGCwiKRDBCKrGDB3nUgL
ADGK8lEboQ4jydRYs/l5LEJsCtTwzY1fW+5lloU5eMlax2a7xW1VhjiBcLSdCSDghyhEEQiyd/SX
JCu3rhZp/0xx+lB2cvxc96lcy66Jro0P4pUmzHwFDvJ+UsGH8B8nzh8aC1SwonIMZ5eO5c9asOpA
wMTgrOwA7XlZMIgHF+UBQ42bStLiWGMFziM8Z5I4xhcy3/plbl3xD7Ku4DHLT2BpuQPok3WVtcNm
OYikym1jRs1qUZAWqGCAqs1D7cYJKZrG3o9AczovzpGwZZ9xDr4lg8VRL4GtqHUDeNXeLoRMDPAd
AXAVdFfvFKHRPIK1d8JP79dl4n423NneyzvfeozbV5qgMhIPEKDjkjqu2mENWCpVKfZrPn38SXr/
VKzKD+/kerrHMXh6XcRCS/KjURcfFxF5wMO430Su59/8oUjRgawNJ0/S2S0z5g/pdWswoMrL8hkB
OG6eeIoSQPX3WOSsinTk1Uf5jXPyAdSFfCV5Pb3/L0yFfvJEYZwWJwWCYReUEK2XvxRQctOtzL1s
hWJZ8+KF/gv426J9UcUWwA2ULO4NdKvPyEDuLyTp49q8zBZ2hYpVFJ5+JhlSJ8yLiUj+uJ6Eztem
3SXreT5NJP1/XGhxEX6gxUgwXwNdiGpowYq5nxeHg2j7debHuO35IrvIBHF+8Ep9jH21kVUihlRe
7GM6oIwKp7lkOJVt1mkSZZeii4cemZFhtTFArR7cqEhPjYvfeQA+WxCQ4Sjydeai7tzohLqH4TCv
bFgNQMxIzYyC4SkGSkS1Vh764F7k/zi+le/opk8PgmkAtxhOC6+teg6UHecn616CaO4opPiSZlpz
n/r8tdHt6b70RINj9l/yoQN50+i6wCkiM6XIfY1dC0DsKkkfobhkVE0owL/hJ8jLWhS0ErerL8si
NEGt1EYTVnpbPPKxXevVSuSNFDF2wduYI48hBmaM4/PpMU/88REpdcOGhRHH31V/lUXxcPAHu78j
i9IZp6PmApuKhtQMkV3g9aiV2J9hlgcyuAcBMBHlkRqkJ0U7gLtE60WGA+BPRpvwM4m0CuWdBccW
QE2iCxIJUCc9VBdsl0lgYArGUuWlKbMOvFB7pNki7+ttVi+RBu+XYMkmWRa60XUw+93iY/mMy+d2
u/GQ5N3tZyw0JGEvs0JbL1bgGZV7mqUVcnjATXtZWBhmtNOyOL75jOAnvPmMZmyZZ9mBl0lIt8UW
9rvtPjkmMmhob4oMPft1r7vsVectLvg6k3XBnw3mxCdEyrEnnq3JsIW/vclqO7vYxvRc4/x2rDpx
H8dt99Tgd4ZYNtKgaeiDSfeaa8m+QDXlU+jG3ROehkNgMFscaejHrn3IG8cKkEPhi5VeuBtDZOJe
i+BOH9MWlZ8m8GPVXHLniWxPSlqB3LXd6wXVPU6oCBQhcpA27sZ5tCNkhBk3IXkT9iNKhDdG1L0a
zdjDWWvLgM+1M0Y3At7hrveseFeqGJVb9v6h0Zt9rYJYJKImM5L4ZkhmHmpw3slz5WOZJQFvecB7
5Y0Z+BIQIqNptETWIikGlR89wGOTFqgxXnqkqC1PwXxnOaJb0bArPeMR308K5pIEMH4sCBEUPgLw
E8hvvvuHfVI+kik1iSUACqD8/80+lIh4w95SKHKz/xj8QnQ9nhOnZy9NH9vUCo+2BC/hyrEEan7a
rnGR7njTR7pOeKSmV8aZ3Y4BOCSn9a3Rn/0yjkFjq+be6hZn80Kx7mLRlFrgq33DYxBVZK4DvAJd
midbVV6YdWzOjf7WIxlpye7dkPlcBikzUDqiZvzNjhT/vgaAwx5HmYEcXjmp7dGSIP1E93+4DLIT
NeJ4YDM9LB/jbyv+TUZLILyRnJr0+D98iMWkEjl+DfNHTtm0z31++I8r0DRqoohvTb2Rh0khsRmq
qRWCW6Q2ukieOTYhG/ckIuU7M1LUhLW2zEXIT+5QF/48a9/cLV6oR0ssJov7MPXB1ViZ9WbWkvt/
n0y+LB3Ji3pxXa7k3dUuS1DPQmHQepxqb5sY8Q6xKoQPFQgv6uHlyTTEjxvEXbNDJTLA67aLjDXR
LotK7W+TuAQdpmanbpA7YriUqrFsrb/wptp3hgVeEzVCne9wMfvJ6tfMqve9OX0A/EZ6n+o8vQdU
myh6+QCMTfmQ+aV+nyBjWQ1ILMAR+yBP1ZsJSZt+5XPm35MdE5Pc2h2eTRZrnU0bg7CRAvjUZOoW
F5myrNd/U0vT+XUE4KYs3QLZHMDSTuJtvboYPk1xfTBcbnxr0hHI7NjCXacx1U6gMbXXYOcU35o8
IINeR2C+9L0GdFqsuiJJDflzmq1/Q0Rtx8Ht+FngeQmQPLs5DEVYPKFO7yfNTLLiW26G9pOH+tkD
rV1qVk9rO4z9sXY5JPYa1Z3L2oAFfF0bMO7Vtfbwtm00dXJ1XURWI4RGIyHZiyYNJMNVTXfNceh3
tIwSQAt1yZ+dHtHKKEPhs9Gbsy0gBBiQYJNXW821q1Wnh4+UPhN2QESckszd0zAHfMEaNNgARZga
gCsr7TIc6zi5MV7mIrWxu8NhQQh6CI7TEL+Mvg46UFBAew6sVidHnD73kFUJOQPSaVCXenXneV73
0GnFd6nkuJ2DiQ6Q4yfs+4sPwINBUAJyCX7STZfG9j5HfeqXokMeJsQWWMJ2meUMYKFDRSjghOQq
nSz7zgeIxBphaKDTJ619V5d9CWpPL60uHJk485A0ubJGUgK4zzRdQ96IMiQNkhEAyu4bR3JIdrM2
tIAhGBrM2IGvQngA/ne9PWJLL7OvqkTAdnSqZ9mY08GJsO0bhBGdxMozEHJpm6R5NJrE3ne18HEw
giE1AH0Jgy7KzL2vS2tdpK65bvzYPNRdPK7oH8MBCX1o1ZDSnJYh/Z9o2ETFrfEQAvN9mUvaxZhc
kbZSC/0Pc+soX/ddbD2YXFb73vbSHUJK9eduCNcFiGJeUDSfre140M9TzBE+AiAxUjGh0GzxyR0c
/2mwc+sggBgEWmXufk1GJHNCz3uWbMK8j06uXxaP6cA2PInuABM1ftVtcNPpY80uYG/PHkB1DiID
hdLBS/BSY2v3qjDz7lXRRFE5z/AiRKEYimnAmMMEiwHbrTPwEoWgBlA9asymwhFiw+vVosh1+Yfd
bJwNPxNp+LMnMvubz9nWPyX+EJ/JKqy51uLV79eq1AMwDSjFffZsJX6D/FVwFVpIpnJRSNgDiDU0
9mWD9LRAz1r/mvCx2Ng90kKqxPav1GT4oV8njT30k3CPi7wOpXHq9O5MIppOvbzU8e0yOjNIEE1o
qh43NldKPQApOj+YTulnK7u9SECrIQqalo8oNgYfmwlciHmoZA4OYtdOOvmbRdbjLdDtZXu2s658
tEWRXFFxsV0MIi1BzX/a4XAol/ahtUEjiwyM4YSrD5E+nJpfGicGk1UEdrqam+29o8iz9QHk8Ikw
CqTPNOkpNQzxsQy1Ncn1yUp3I84OwQCN+RU24MgJ6D8WSakd844Bu07JXSdGfkgPphmAilvXSupI
4ElxXs0qgODnEyBIeTFyMBCXPkjd3WiDMAz7aoN2zByr4vv/z8JQPthvPprhoZFjMxOpZXaFk5f5
lIX41Kxo+uK5tr3VFdma7uU///3E2nDc3/HCPB17euYi+QrJFA4g994dE4jCYoBZsrOntmbbAllv
K3Moh4+OFlnbOOfx1jb04SOvcfgcAuF4T9rOwsEiuIfxcqq0YSg/c4BMXUnJJ3MdjlH/xKc+fHbA
yzuL+xrb9lTc05QJj9NzqQ3g6xNe/+hh34N8WD9+yqSFSPNgHPEwjZ+okZbsVqGwM/AqQeZbiYla
6Wm2oEku0vNWGu40+zHyh3VnCJD1/b5DaumwqSjH7aKgDQ8C5bxeL+qKXhhoz9RPUbGZImxrdD+T
pyZq5alTDQ2FL5BX0o32vcUMsVtMqLfY0TSS9a2T7LXRPC6278wq8klqb2T3eJC8Ol7sXpdVl2G5
cuuBR3wPOEfkEy8L0TVnupNshZlMV1S6TdfYwLPQcmK+dfSkTTcxzjkB2J3i1guTxW4aALVhVePZ
zMHCDObycAOKvQpbQc0oziMOG6a2t7cSSDRnaqzYe8TGR8E4R/YqUXXC2Dt7R8239R3LytPIW80C
uwtqfBFxKkLg2MOmp+JhkpYGDoKC9wZjBELZPUlpwoDoet0VzlPF6uSS6ulLieT0Z0ta+bMPUoxB
j8QjicDIbQfM8opjh1LT50h64H4BRiPrvfjeUI1w4wah46pZ9cMQ31MT9WVyryXeA58SpJPkRumB
Q6+Lj65VfXlnhoRPDcjj7fXff47sPXyfp4Ng2Pcc39fB9v0n/e+UCNNOUBD2YZKxv55Glx3iKAS6
/C92QoMbrzyFJItKHD0pi5l+cLGj7HnSorriNNMSkoxMEpVb37mSHRR82dTxHnVBbYzsT1LfmJOl
j1rTjYJfWi0uFj8kk3gn3TBkvcxHazSNFLOvxcP7D6CuhHyRCWrHXj38bSUyWRahaQ2hwkQoJxi5
+dA1Y4gaYnbxU918cFXDUBJ1MEApGYi2fk6ko6gXMiBf2cAvQuY/B13HlUbc8Nsz+AafQEQL+KI2
tnEaZ+fFepmQY7nATlm4pxmk+A9OyEBWmrdHsnu/A9JetxtqPPBtVcxmqqI3amSUeycUJOzc3+Vk
hiQwJDYAl2yxT0KZXUvwuARTalX7RUETwBVUrmNLuOvFHSmW9ZkAzVZqcbElBdnhcNyli+imrLOC
mgr3CtQX5WpxslsWWhZHcmKioSwDPJ+05mJDPceauh0AHFoAguMzA5IxPU4oIdwhm7DGViVqzWPP
uVsEc1q9GgP3xjzScDDs0T+hPN08Dt5UHsCGEDTIKAaXB7VktJgbiNqu4hHktuMowxO2tPau0o17
GhUoJUTpuVIkJV40AupSAyoCtpemd7hRpChRPC0maRmHJ5JlNLlPQvMwghCvVw4XuzyMELak8fsp
adtbxxR5zjRldjMbqqXyHjeZ14lvS1e96Z7cmzXKqByx1TKjYZ3UI8q3sxTIYt2IoNPAygilQL+Q
xHCcwX3U8o79YUynQ6w1XfoEdrU2iJo42nZZDiI7MqfkO6BaoVYdvDFscJi4G0BJ7XladJoYiPbc
HNRZODrQ6gBgEuVZY4AgW1N3lhpad1e3jtg71VTiMLLDlu2mi40BUkVAKX3rpFKeyIgcUW+RAU//
joEGaX8jWtxaLIpQgvh2bTS5cOS9NznRwY/BEgmMJyCElomO6Kd9uhElBB+KzfIF54zFNo+EEZRD
ZI5rmkFNbzp5gGSZfBcqQwP7yU3UgDvTrVoGqryMndPINece6HwfQ4TR94soC4FZuRZl2Zyl98Xz
2EbXMg+IB7b70I8oMy+MvAhoOE29h8gIYPbHyS/XJKPG751hFSLCvVtkXll/lVlcnRCfBT36iL2N
7o31PVk4OVhUBcLai33b2AieTThFWmR235gozxTWermmzhLZqsriaE92kdNn5zCyzhL8kqdi0tp9
6nh7GnElsoeBiYD1WYuzQLy6koYaRhrqjk5qCZxswp6MPM4AyQQYiQ1NXBTL8L0LGlNzsyy+Fc1e
AancrOWKMv5vCTTWO7oIzzBtZMO6HvM9H6lq7/NncBiktcKU5lMbe+0G5X33XTeGP1B0tk9khAzk
bkKhPQhYEsAdHyITLyRIZrrDGRRPgkyWa2TThj+dFCleXmX+EKX5AE7y/hurum+GZYo7MOv9w/um
vNNBSIkSRWR912YX7XgIhhpPbZkAIIOAeSimwJdSHnS94I+kaIddDFKah3mAAMjRxCFSsExyPFSN
JCLn28ysnMBuBdtnrRmCN0W+5LYnTmYPQLgVzlMjvHM8zDrTqc+pNj4auAeA2TsBgTOmGJ0OYGBe
tCvhTG66wtmJturCxtw2tgwfUHytPciCvzhuLk99VZVbvRfVOlFz//QPOIbHeW1Ew179OuaTNCf3
nqYs7ml1WkNddamy6jLfMVDrUYapjXeX0FYoDQ4DD61udSC1ceMPvLXqdZ004S42ePLBjMZyWzHA
pNAQ2a/tvveQOj5KI/mAZBLQaYeOieJDGEct6nL0Sfus6Wo05N2DPhpb0lHj3TWoZHmmfiifGosX
x3YQePnqhx0Iea1joxpbcvAvTzmKG+wK/8y2wL2fNLyaQrYCUAP0Wd9V+p50iK8hYwd5Qx6KW+Bg
7mZT9wJcWn8z+5stf622zLtZEkU2SYmaWrU8id0WOX///o5qmOzdlhH1OpZhOLbBkCmO9LL3RCpV
Zdj9JPsn1/ngJrmbrkNTPSeAkh2IzEvO1CC0U+GJocY3XQepYGecHfHT6N9bNFAZu4BH+Ms8Fomn
kYNEq9HadPb6V7vZv5VK7CHhe0VG5BzZlA4KSOlSTA3p2AhZgPwsc4aPCIOH+95A2IcANLVWr86N
PV6Xkhz/l2jGz6Rh7fVXqrMhMxJ1mLRgcP7uh0w9X86u7Ypb4FakchfUON81GX7DAKbzjihA+0Yj
Z6rHhzQp44McNfBFVCmIGwc7q3d+0iAaRTP4wA9V3YPqNdMtpJUaNpLUtOLJsaJC23GcuwG1sD8N
NeBCgRuWR+uiAYVJMcbhXarVI3hvUjyivUi/xqzSr5Iha62Mo2iWLQpuDsVKsLzbkixJxgFf61G9
ueEZkY/FbbPIeJO/RB3eMBbRYrvIQNeYnWuUR9VBa+KGClLSdrsYxhUA+//Ld5cZf3x3fdO2HXxp
Lduy/rirZzgBxZuCFE+CCrjxcnmKx9o6Y+8AfgTVA8H67ZAUINV4aVtwYs8jZZukUwKCh7e5XANX
MaJYN6J37lIwc3dBbTjFRu8dZHUpN3rUodI14hZevvPwEsvyc1Nr9nOrmf6jnfSBbo/2M16h7Weg
/2+dpOYPJPItxN8SQw5nGgIv2l1VAC/e0xCVnc0WXFr9ptYq51kvB+sQSYQSyVNns2TbhPqgFRvX
THB4LQEikKiGetQgpGAdgUNtH0FCBPwA6i4a6pGMDJd55AY3xrwMFhfLvHduwL8tN4BiSGb/iy+T
PNA8o3HBAFoM9cVX5/F5iXLcAe9S82hEhYATt+aWhk2fFXdMIjFYmUaUHWA1Kep34+GUq3yABrd0
4N7rckVaX0gktjoIzCsgLqNjL3XBo/0wakgt8qIuH9fZJ7MEzyUZUCOi0rzgZRwZSEbPUZamfSb5
2FSYpFNr9SVfJyWeWcs86tE86qG6+7/dm/8I5+GejMCGaTk2vubWnBV8Q1IJJh8QwzusfhrtyQ2c
FAl3jRDhpezz6VR2IKkIdeRJvsmpR40+mNghe3a5W2SLnS/idqdrONletOR4GbqxvpmKvDq9k9OK
EyJb6sgdtx219uKYeqHZTjiwNWflMn+5WIFyoyBzxn+5ugHFHDefeJlLS6ircwQocJb1l4vokkms
Nbt9vTqaulwFyM6m0zQYaxINUsO7Dd748th/OaA+wH1xcS66AQyqxObVzZ463n2butF70fMCYTMU
YaDWFGUonlW2CCXU3dpxq2HjulEzbEGcYa0B7oYEL4vz5Ls/gZ1dQ8pWT89F3xyT82wp1SOyFfFG
RpF7cHTLyD+RTEvqPgiFV2/c3pfJ9zEBV6QLYPwA9RyV9oDKsWqjj8LBpsaW+zqqvg0aOClrPhV3
rWpoOMbYAOKt6GERkbwZ/OIOeZ/usa7tPYlQuO7oKH+AEz/3y7MRdisavXNZ19g/RfWGdIvbxSrq
P8UotwVFLFh2yqrqt1FtjRdftuMlxI/pkghtCoxO5lvJUf26I80QNf/ogz3tQq0HP02dFIhOZ+Z4
9RqgfpNJ3iQTgPtFOaBqZ9xoPYg5kJ0ufllbOLMFsuMF6d4VGPHM0t38t0fNOyYOz8APETAUrqVj
/4DHzbvyyGnkgGUFEuUTWGjaM7LZ9zoilwcf+wJsr3h/dgB/0AY0dtMSXW6Bszq2gES8GFEP/5n+
PNug/KN/nc6cPe6m9YGcLfJl7rwAeW1C7P3fr0puF3PqvV2n6IEsFtmAOo0976fLQ/85141xW9hy
Ouqa790xpByvUUoUfq1zUCbWpvMjhamlD4B0kd64xRbi1VTXOF5CWBZ+NYoKFc6F8wMxqMQudJW5
4K4XkPasC9N7fzODrisqMeqVdmrNlkstaN4hxeDVsiPw9sUq1Py71zSmTsT5RitTsRpVEQM1thlf
OAoG7mjk2FMHSCmHzxaxKn+QmnZ+Z8G1kK/SURR89RctrYAUtIwDi/sP7zSXW4C0wpM/A+fABwsc
zNkqAuPu0WcRdvJaHD26ehM9ZkXkbtKKTUHsA3QZN5JTPoFmJkxKhPzU0FN0QlyVGs7jmy6O9ZJk
XYEIzUIk9UjmA6DjjQfqzk0y1Cs/AyAUDdvg37/5zHT/eMuyfWRBmr5rYhdtgDD5dxKaPvd4DeIj
8WQZ3DuGNrcASTqikipuSkRmM/NKTWvw6Vz6zjbG4+w6mxlCC3e8mJqApR3PNoOb9uvORjyTpoRh
+zoZwC9l0Lt1u18cklYthMjYHwuham3rvU2nSbQYeGCbgIaV8y1tq+5McWWKP+N2y08ZHkwkouYm
0G6UVknaJVYNNA4UxNP4TXszg00pSEKZma5shc7Hhp5jv6a6iJ87R64a6nmOAusjTaGDOUWPvRvt
RNh8QDp0jg0B/tHEWUrTR4L9W3xmE/8QpYBSQbULv1AzDr5id7WabajHWjpr8MIfgczb35NJS8aD
i40IjYUe/dNbPNw5WrfrEzvHaRigfxrVzIA/CjVIKZs0AfGikps8RFZQA2DvvgSInxv6047KfliO
M6V+qOsLDQsvXSH1y38ewAv1wJA4BMgI1Arh4OVY9ID/JyvyofW1PvtI6+zWxzRlq6xh/rNwgb0z
s6CwoQL6siLFpIZoL0UeV5vYLpE7rhQkIypMRzYjWNEVj+ZCoYl6TGsVhjUIP4B5shklHhhD62DX
QrPFm+93zmhIU1K11DuvIDjDUmRz01TWxs1R4CIcrTrQJxZj+CXpcnaNbM38iFsl/VmAk2bfRRUq
DMkIxfAGysste40kfSAmNDFQBTTvazR15Rc7zIFkIkTzrINMGElNfXYfp5q21d20PiNOah9iw8sO
PZCDUeYYd1sw4KHAt+NynU9l88ESrYlzoaz6mhnuc8NT55+oAd9wjsz2YPBDYIS3yU8foTIEHs4J
oBtPVPFRpBESUiuEjOb6DpAqWgF+YOmBakBsV3oPbbGhAU1Iuq7eI7khRSZS3jxSAwaf78jEYdkl
HVy+6/g4roniPba8BIcw9bgmAnhhNrfD0qzcreknxa4L+/o5FODqQh7W97D0PuOI33q2uQx3xuBl
+98NevEF+PfsVHlgKw90t+JAVvSTC0u/3YjiMeZ3wwj2BatF8NZOv3VRhEDFqJfpZRy/kT4FvRH+
Nqyeka5wX/BrkG/NdxF17BXTzYLGv5TzveLm/A2KEAUL86zlPkOTkLtsgehoAjxvpk0ox4w58ssZ
AvUApS/PNnAlzw7QLCWSiI8ZKTJlQ9pS16ONYKmDlw0UYiBHpxjAgot4Ec2bms7TL9T1Gg91f7q1
dS1UB8aao38o8acNCu6VPze+Uxc/u0GkKHQrpw9pxxBLYKj6zW3hHT2ZalujsBBUxB8cBDUM2D5V
LbdEV2VWCHna3TmaLEQLFoKrCjekdWVIe2UMyOpcd6LfGAVoQnFypQPu0gVy/dJMCmWehsiTm4IE
BH9ryYbp1fCvc270N11y4rTVz5q5PQh58p84PJxA3QsKwpOe122yZVqcn7SwA6aXElJDsjpuKndF
XUldcLReQdJW4c7qA3FStj+J73zU/MTclgCEAGKiniXnplxpvG4KvEop2WwU1+jWg4gQgG8CHOco
Denn+Z6XaIcCu4jRKerzrcbnAtk5JVAxFZBFinxHFLxR+2e/njzkDUQKOcOv2FEzzGTv6S7CuISZ
4eW5FAGp87Tc1WnSHT0DZQiBx70CGRZGtkYknF08ddqCiikXjz411lvxyPUEBbl+PVS7krPulEft
Ou9bb8RZIHYFczcWLkM6AHY/8zglA+zJcYArtDIIHaMMkPQRr9gY99cWUa8r9XQb7F6TjfRmGvp4
NDmIN5Q/Iw9hPbIDUBuoCEt7vO/GyjjOJmSNQ4ktEOIHUFn+8kdybbwH/ep4t4ibAo8wKb4njtnd
rG6iMPuM8rWddIYoMJpMBpSinuaxuLMSfk9Z65Qa38bFk5FWzmXOee8NZwMWuHFDQ+6CwqOK5T2Z
0qQ3exLlzHU2ISr1N6Qke+XfIfp0lvMncPa8+s7efJMtEo853rQtR34ztdRcjcbYrWJfG5BchpNv
avqoO07IgrrMI3D83TkVDkOVAR1ta7x0dmB/kChg+jXpPzmSvPAvNAvh/9kRXmedNUOixwa4FXtj
GGwcx9XVDNOtRGFT2hdZAgCc8L2VSEjfumij9QM3O1ydQvVOdW3nKUsyIg+/+2Oj3LQMe0YCiclF
hvfbHEmgtFmgBrg9YMwK5SwieBmSK6S5VQ2Mpa3WTa4XGDwsLpnBtwvcDNmRT6nsilHxRpE/pDBu
G4dpfAMq1dcll3lkolyRg3mHslzaOzvlagqjDz237vxUdCc3azeyLQH8z0cQGuemJwK74z4Ae3Hc
eGJpCO4T6s5SmkRjNXMAdNRhVtxMevVieAcd5TEnOzZBiQAc9sAIc2/XW10fY+Pxa6ybPapZCMMk
M/CuiApPdzcLY7s9D4UFNm+RfchNuz2Oqqy4aHTUJ4+dceq9aS4+Fm8ly7mHF3n8nrW5WnlRpEa1
j2qjOy8izwagL2vdl0pNt0YkJyBEbDYrX/PklpYxSx1bIrBAB62OJ0iDKpYz9Vqn7nFxZb31Oj0L
SGGbPbbXpJ67FseNzUoRBiVh3fZgSXJ0wNvAzeKLeu9ko9XU21C5TgD/jNzFtAcEpAUMyQ3DWcjJ
K/3i3nUNXBgQzL8nfbbJf7dwAKuyn0YZn3UAsAfMLNwfInoK07D+zjJWgtImZbgTCRxyRoUF4GnP
faxSuwcBF3PeTHEyWiKVd9v4SJ4H6k0j3XVtb9Oxbr4N0q3XYWNEF/AnJXe+4N6KRWPx/TcDUNwh
scQxrq/VR2nnmrhbZNNnpNhX56iKf3BkkmwF0wb2ScTZD1DculvPRi7nmrmsXo8ccVQyDkMLEMBv
88iQRoXwq/MAootXbbd0lccid8dtn26m1B0BJllM99Qroh9gAxBXGlCDtF0AKrpVDUwpWM2mfpft
+zjFo0BNn9phuh8dv763HxdXZG4kbY86wKneL5Ze4ma7EpEtbDxyQI7pICFCIgOAEdUCsu0q5F8j
kBQAGqE7dMkw4NAbBQguGA5P1CC08tqbfC8XwaJ5p+4m4169qe/eyWn4fu7idfFHstBHNNrMuLHS
SveC+wuO0vBOFgYWkPZWcS8BVQ9Y8jAwhskFfUrpBPMYJyHxHYrZsJtW5oPL2H0d47avXNCImsXN
7BZA0a9uWqY5gGwA6qSueG46QKRWCiuVuKya30YeUqochapKHFgI2c6WNFLz3K5+Guqu28cq0ofr
A5Cj6oGAa7ykFbiCwg7FeqQgGWmpAXDMeMlwmgeYI9muFgfv7MoIAHfW4PbrZe7ioPMESOrLT05W
4xAmLM19bfPi0e714hF17iukBeT3JAKiDDulLfg5YjsQqbMBV6V3rZBE+aQKU3bFhKiWw9oYKYlJ
/IT33Y1jNd6VRIsFTSDZm4/FouybVx9vFuTjb6uQxb+uIlqkp5m8F8h10/kd4Om+WKjI3NOoQ3o/
oJeVAllis6IyXLA6taa35VOrrxww+61vtiXzdqRuch0kkbaxnjcmoBMMuJekRXI3Vam3i+JmF5tI
Phr23ErXSFUON1phR1+Q37/NPEVGPCZ4/JaWpn5k8Zcwlmw1lOFw6kan/MRTcC8peR+lAmSz/8fY
d23HjTPdPhHWYgZx2zlJLVlyvOHyeMbMEYx4+n+jKIvt/jxzzg0WUAktW2KDhaq9w2R2N5XCvVAz
iCsYKbxn7ncfKWw+ZOnOBXPXnrzed+GWkz2gbBMUb3r33u7stfptF5LTLnh53lpCHNGU8FXlXfoh
6OMUJB4C4Ip4hd3QclaoCGVTxgjOWG0CiIknZ4jEpfV/gMzSfSLp2KUWGK/zrxFaJ5HXe48zr8cw
61ZRXRlHDzhJWybQIZLK6Cln3Hwt2i4+eX7ebfF0Lb4n5ogHSRB+nUajRwFtoPZdYDtfUDm7IgOj
HeotgN+LU1Z23asr8mc3CfLvYH5Q67yrqgcWmiN+xzuJUkUoJtbXK+UbzlMsAEzu9OnWLpFlqJUs
vv/+MUwk1LYk1x9D57gv+TAMO8cPT0k2qCvHf9uLK4Z2U6CEcD8vBwPYSKkrV7QEWW+Ac+lLxBP3
A0maxEGtSV63R1pK9EUekOIZ1rSs0th5xhvjvCLR5ILN1DBAyGi6K3cY0kdbDzRj3d+TCIMLLXC+
fRPjwjB9ZCO4AqbBOS5yMqNB9gaYHbwB3Kra9s6fAR91HctebBbFYsdynNkn3PGul8ho0AcwEjNB
ZcY96+ey0WLC8Pd4miSwG+jTRd5kzD8Oy+roMd4vljEQeR9kMFPiFFMhj6AfqVfgGemi9bJ2nB8g
1W1RA1xWDKc1lnFz17OuwXFLQ/a7/QgGXrNxNiSkwUmkb+4E3rnTMtkCCQi97ji2fmJhsCVUroA7
eJHUcv6bPPQhJ3tpI10/TsjsaCcgvE/fuDeNuKyQ49Ev2jkYyRen900KvLudM3eq97Hu2Hfs6ihd
z7z0uvOfRGMg6y3eGNtNrEECSDZEdf04hnjOJwr47SSLq8lEi4Yl5khkzPMBp+QpTlep75vgkNdR
9R5ROpqX2U0HlXFRb9FPhj30p6BBNEYNBLoOZesQuaFS+PVB51+EG3qQOPb/oOwRVxBuL547z3sB
5idQZSKudnbFqz1TsMrLDkAUjokuBwU6zbh9ECnYLen5LfN8PHRjUa7NycS9AUohH+KWp4/0JL/X
RlN1r+1RMrLGfYouiv4VuZbi4hRldgGWYLs1FWpve01SOWn2SprFxdc2CKNrF49v4rrHleBiSlZh
NgHRSwGFrhOtAQbnKc4ebGCTDCs8658dHKsOXiuzB9HmKt6PJpIRvoOcoLa7Meax+tp2hbfLcF44
E4tgGXKQjffIKwD9zNy4xC9IjIA3054lf4Nm0dwhodRfQOzaX4y6NHeG14U46SIPT4pxaoN2XvtB
3hab1HM+JXk97clljEEoER4r3rl8kzs/UJ8NDFvl2o/21AFFkE/yPGQZnhZWCaRp4R9wFhueWj2M
+A3bR4YXrmlJClxlFThcrhYJzQQyviszjaz9okDY4SBMfDt4eLjuUZsDSJEx25gFB59xEScr/DXJ
ZBWlmzb2o3QFmAdTyQwS9DijfQZ1tQ3yl345ZOEqzfm+8VrrnyatLqMQ5d9Z5TzXPfP/AjjdF6cA
I2rZ8H+AsVl880w0TLQ9AEJxL4/8djjJdcDSYDeINnn1UWtLSVFaKXQ6SXRlfnzXUf50Wb3rtOX/
n18D7FtPFvKM6ybwIKgIfSESKSkU24MzTpOXR3jRWte5Fz6owg5InvbiTY5i8Ohf5T4IwpY4rsPu
41B8MxSgtx+TPXPiK7UsulOX4E81vlIvJNer33WhCK8EFk+WerX4pcAFpD5IawIGq9ZlI9AAgSPZ
rRWqyNcTM9PPTToUK8CbNX/hcX1Osxj8aF207QqQFqwUgNT6Mjd/5AK4R46qv+Bbr1oz5g4vuKJH
aiyTT/YQf7DN1v+SNqNYszyrnmynKcDpNU3HNvMBmImrtU3SJupTGRT/ePje+QmApCDqf7pt/hNv
6t2nPhB8YzVZ/hg+49cdh6/RtZ8MFGKu89LyPktv+q4f1j/lhC8fjUOYpd2zcjsbPDBuveagQPqg
+qbfJY7IL+BqBcwB/jxv4rhOwj+LYniPY/ajxjNENsbkKLZRcasOEVA8V6rl/Gs4DNlq1LNEy8Kx
8r8u2mX233Z32n+NR3ZojAWQWO81W9/xQShQigz9SKDJCAPzdrloG03P0TTum5aWi5bVE7CeUj9Y
xwpM1Ufk7ZtT3aDSnd5+0V4MzpwUv/a49t9nTgvsFz0g4f8RPcLsTKspjfmz1z2EY8rwQNYLz+oe
eKvO80rXgOcgiQFUIUqFbnwAkbsNG4Zbbu1FitLgAGzU23najRR9n33sUGB+Ey7mF9qOfBovBJqh
i1on/eFacH4dTZRQruzRdK7G1xC/Z1ffBHkZCXwv64/N4P7VAFedz0Zdgd8/XOZPmzySLN3GfvkT
MNLpcWybIN2+xeAqifnq3X82XVwHQFl6nmqP+InSMw2OTpx7lE4PQQ5+pvWiVqGHRHsAEh5TlfaB
FItd0Ur/JO0ViWfTO4slEs2W6BTkTtYPToP0SAvw2KjeUAIGv9TxKmnC8RVYnu5O9El9Ch2/uOJu
ha8zNbbfI1ZvKAOTty5KvLkaXss0BsBTUqyplhHXY2WKzvhftZF1EeLm0Gm8WU2ljaRtOzcFjCrs
Oip/XNZRbJ4KXHEAg838UtSoH6JZaFdvs1jPhnI0v9Bs0U5adme3RCni6jT0/t8cTArrPLcsHMcZ
vnspOxNQQscJI7buBmbNCZ05y4PLEzTGhrhw5WYprhMg1VdljrYjVy9J5lSOB0r3jySp0d02iwF4
jwJQlUVrUgy4la9dUz6QjwCc8yoC0voch7wAN8t1HFrEffGKSoDxlT0TQ/WQ8QyIryB3j2vmbXt0
IFzypGVnIzcjtHE402tV4KajF6b5D3uuxiFAd+Mvn2bM+Ba4hPJUDGpFRR9V06sVB4bokZYKX8IX
5eOZPekCD3CL3WrRvIDSW55dCVPfzvtXfJ+b5xmFv2vxO6OXVBJMQ2GoGxE5SViZhmOcl+phbVW3
/a3o91hcpqh7ikyNPAxWngY8JyoL66ca2Rxa4cA9r4gvyi+aeeVqnqnfLd9XpHu3xI2Pv0msMnyU
TfVkqC5+5a3bnKMAGJYiytU3LW/LOH4VRfwp8qNsP6KT47Fk8m2YOlxKIxsLoo0hZMZq0XiuByBG
UHOvF9nizGQMtEM3yWctKYBkIfBGVSEvm8lUrBZrPBPe9kPn5bCbxG87lWkigehsvOQoe3ssLFOu
4zFxt/OyHYNHmjnx4B6CUP64k9OywvdxhLzXJXTDCggNYjxorNOnxGlxho9Zu6IlnmfTE82y+Cp6
IE2RJHIhnmyQMsgJmaHFdGLZeECTHLKf2uRGgRNqmGbbN5L2qs0+JpqeeKYZRubvsXQLcYq0TBH1
sAtZ44NM/Iae+F0G2kMfiKLmN9dCfWUMJkPuufIDDa0QQCscevQEvstsp/zkZ0WJpDmu2n93IpFl
2m9OEr8HZ1l4KFnYlLiMXhcVqgTwn4P65XnKEwac1bxAFeAiRBsr6F8E8JZwOkXB9PvAVPpsZYU8
kLHJ4zfl3dI0e3YMK7EjObnPu92FWzaPqcKaLG8+B22A659ngbfAXVa5I3pdQ8P30UDuuhtme2Ln
IJn5WoIo/VRlEiTPemmZbvohFT5+0AK8L7VsvnRMdA9mMgDN3FXuZuLq1nUKAOxFriADVk9pJ//u
HXQVTFz2rz6frE06Zvmelp3Rox7QkRNS2tDawMt9bCPrmVY0GMX3gAXxC0qcoMe5FkCNv4IVtfMW
LJFh//qnYMBQRxqYQMYVCnLQI4AqBfxmGF2EyrJaVwHTOnNwg+n6gbkXTo2M8LuCZiUTbDfVeOjf
OCt0huDpCNKGmIfiPEckfWei2Gbgbb4LOJDMQXL02ZkmCTZdNwYREityFPH5wBZDYyiwD/0SU0dP
ndj5EFtggJQDanBQKAxZq/ER8UXtnN2gBvoFVuFgapTmFg2FPLLqVYVOeeDnw7iK8ibeO4aFlG4S
dtt5m3kHtKooUK93zq4Zy+ak8tTqTw16A45d6B6Xvea9cRTKt3FnBqukAJGZ2bhXgGtPFzR4ld3K
FIYmKo7eBtIYWs3zvztccZ/7psAXNIlISbbLEqUc0Sps8JpbK5Qjr5ZQHVcfwpKXJ2BU5PtkqNjK
CTlyjXpIwiF7Cjr/UoGR47yIGO4i9wMaX1dksTgE0v+AundxWkRl2huHRIOi91Ge38TlfvitSrIY
hBee7QNIBbC5gzX9tPTOYa5lzdRF4O/2i2NfDI6/ynDkPXWAE6bwFI8+gB+GzcofUU9JS1LkwBYA
0c70rNIUoUjmtxx5HNxT75cAeSjZWSTuuW29eK2mrN/TVW81NHjSohV5zoUFQDK+gm1rjccNHrek
1Uuypeti9KrMDrMFLSfhzBZkRjGWkO8x3GF6Ta3A+DTYyJ320ok+8T4FDBpg759kMbId0t3hpSxk
f4qNvji4gGp9RPNTsR2kz19wF49cgsGcr24SfmSGGL6leVquPF+OoBJJnKdBX71EVezuzXDCpSbd
x3QlruDdots2dWS36A6pHjif8susNf1CrSkCmoRxe8NKeFcMzINmgLcuexrtHS5e5fVmsHCan7os
2IVCyWs6jV88vx7A9xz1qBBCagWfpbvQkmYkazzxUKJhDqBrod+ivAd285QMR+3cl3F0MOriw+J2
Y5LLajgDOH8lcU+LRBHqywxplE9G2oLfr+PRX0bjviboCn/tUpEfk6btdn1b91/NMAIRebmp61g8
93VUvA5ddOE+CDQcdP2/xrnjIQVmlgdS5hMgxKcWwEfJWAIDYoqiJztHQFpph3d3srdbBXaxOq0O
EVLvSMKjCLdO+NkH3sMH3BD4T0lif7KUmX6J2sTcN13CtrSMLdTSpUVdgA1oBPprb68cbVaiiuNs
c2St6bgOEBHAjFkRdrCB4nLhjnfu8aR96pu6R91T6j+EDGx3JCvRmPyEfltkIiWy/rQkxcTwfAIo
+bdcW4ysjo5NlnxjutCTijnDKgavOsgWUDZqqck74fHfOGuqBCWrMBtAy8aQCytUJR2AosCV1LPT
hFoQsZ3DUMTFgGY01BT0z7sUk428RQicjYeRipuYi79uPSThGJ+H92XWc6CTW0WPRxMUCYuTc52U
dbmarWPv1zRF1nnfjNVn7if+oQQ76SbVSPBW6HWbrkb2PNZL3OR8b5XsrlUpws/FJ+bJ8nPYR0BB
M5N/yIOFBr8JUFSsAwkLApB2MvgcIHTaZhsAsXOtNK5Lgq4jf81GK9srwZ+B4VifpR5IS8OdbPYg
DX6B8NqxWM5CHatBQfcin1146pyAmeDvIxtNR2sfD8NyJaYxOrs2sp6qGs3tLKxL3JuhG67P3gxu
PeY5+c0W/gjQVANkAHv0xZ7fZEtwUt9K5+io1IzOFGVec/1Blk8jWxs5CW1z409qWpNmdiQheQe0
6fwjdJ4hvXWORFiUIPtJJBzE3uFPlgeu6/FxZu8gWeACwxZ4zudZJifAn8TAmt8Q6Qf5/pvbUEjn
TBZkOzLuIw/rcQCxGeMTDcJn3hkdI4+LiGz1ruQOnBfjnFbR/EykRx+loOnJ1wII0gbjxfFOTkpK
UtOMHNzKVTuXx9Gcsl4U5LssF98EzYVIFKZ7VRRAjLzbYwmf4kl2RHkzaqJ+PcVnD9r3zi31Oh+3
oEhOLgGWH+hO5gBM79x5h7tPF0gPn2fxoi0aXoPdADeE85dJUI07iXKqS6uvIFQYj1ffO8z3C6gX
AoKOCLoNioDTbaVw5gaysT3g2/wouhJaurNYTMivchK2dqXrrOnLKwIc1Sr303FPSxromy7gdrdK
RYqUvP72K7nLz31R85XpDVdPhAooIl5+XQafJSjRiIxgv8hoNnlyRMHYZG8XxdBnxdVUSbEd4zQA
2AKWpCVF1eElT3jDhPauX3uQIkPVCsqpi493cmU47kUV02aJwQZ8v6Nh7dlRYfVI3io+29WQXZ2w
ah5Am7fJgi645r4bXGkWdO20xUUhW0/GoPJtzowX/MTqtNhVslbnphaXyP4MXhc18lMtkQX0ohYs
7AHQ9sG692swOxdQtWbGcEuP09meNADB8Q8hiiSC3H0zjsBdhUvpqn9bA8v/zY88fNX9qAbwipgm
Ou/BImVvqwg9agCgqi49HuPu0fH68kJrL2/ZGuWL5hr1veVlUXQmg/OyJrWQFnhYbGNdhWBI26Am
qti4XoVG1l4ghxjICbc6KMY6dwroPQea0iBi2zgmEteB2rBlAQxpupjQDAVmv0LYfVqDkklHo2Ex
dwYGTQKKZxRbOUfSztY37iRV+N4AxJ2OQe6z1ag/AwknZTxNkYdvGjJctmAoJxUHWs8/VYgjjYl6
uX3OcVBhRj3g5VVTAdHAwL13yqzPpETfdINWIPxRAjxOm0gr/DWddZkRlLvQtn6S2u0nBQhvbal8
ZzsU+A+yk7S+uHrQLybz0OHI6MfVcLqT16jJvjGbHbRsRBntKvT8jt5uLncxPT976LogPfg8d86g
D7TBAGDi3S5Swj6DcRpv2uFwIgUNix0tc9Sr1ShIhN+d2slKNDNNTb0mBcWbQ98ZLs5ksywb/D5n
SJoAwfC3T3UThTxIT245CgY2yswuTohi6z4bpi+xBbCBuGjHU9zF4NqqP0tWZp8TUDtcRNZk6IOA
GOmpNyuOP9uLAhTsWvo4L7uNjL6GaTWAMwXIqQFooF54iTtZLXc6gLkC3hKU1XqZ5+XF5dX0koZD
/ZghKbUKwW77NZvAO5emoFLnUWd8Sa1ZDBiq+NS7wbghKwB/NaD/dar1GPT12hSuvEzT8FEFBTpr
+qQFhDsGktOQRe3tkmRGgBO5fh9fzP7V1qvRf9m04KfWW9FAO9Bef5L1xZgcOpU8/2vIu49Ujoa5
RdIQDGzvnxVMusUmz3D8VS8VoJlOACVIzjQ0fYBnbTckZ5qhudw+eFm0I2XQ/TKjJfjm2hJl8BDe
uZHsTy6LXcIc+eY8Ajno4FbxvMldvGWZTChsZf10MFpDnPqhESeaTXpJswZPRXAE6PU8vdOTD6/F
rbeBNNIqMWt7c6cgY8vGSR2d6782JJu75bzVv5vf6PkIUF0DbfJb1PcDPAnXwCti2Jy5OMFkgzMz
4HXqM0kjFArMs1n/x3WhI7W1DeAdcp/JO0Ozw1bkQPEE6KJPg3fIGEcGm6OjuZOAMPekC3zoKlDh
Q+sPeFN718yGpLFKAcAFC3hZ5EMyGgxSZEWQ7gGBkaySFhiJIb5VV+i8jP29ycpjjdbjcyt6G82s
TvA/al5nH9ooQB1TOqE3s5H9Ltav5suZBtUE8XoCo+r8zr4oCmMI12izNWZF1kqUZceOH+BJW9u7
MiwlmtrByZBE4Rc0eAfPyHehXiXL8YVeM3NNS1JwFLEASdPzd27KxGyHb4BvQa2aM5mRXI6XoK3j
Z1ok6eRcrDq4jg1DZ5YqErbPKgVqF70LmRiG3W6sQCRz2LivSlR0T6Dkc4xrABRdgHnZ7gv+E8D7
Ca6+ba0JAgBWApheW7ywkjkvJHq3L7WBK9mtPZLYAFyYQNytg73b8zhoHmlF9paN/+xsmLco+WjR
FlNaAdGVi+GauJNEprUL0FHS+htnTG1UWQ3KPNMAxE/rjEQseBBZ7q0XxY2hbOwk3JDqRro4GegL
P9u9QPdSPIEOpKnA+WSi6eqhbXr7oQfd1srJRIXGIBfwYu8KWuKW17sE1QstyH6xolkQjdEOvycg
lLKDH6oBESVdHy7AKTOkynINSYgrYJQ9VYI5h+UWcrZb/EoN8cAnfuisFg0INcMdnYfiIxTDjGl/
vpmO9lhvolSwFY5n/dmIp8y9kJdRqXGNxH+KjCswnXGc0nB2biWCMxIAYPigqRk98RREa6R0Mgb5
Ykcz9C6hwOLdFw6VxD9bW6T5DhnWsdzXmqw6NarHvGgkcP9zwLMjp4T+zKndDrYNWjHLaw+s7G5n
cRt3syx8n93ZTb/7DmaHV4qi/14rAyARuR3gBG4g8yg6oLwZg/ht3Xg6cZQVKNoj+7i31+i4IzSS
iiPF2uAWkVasHnHLlUT5dl5yF9lBBQofIPaiaiQOUe1ZZt2RUEoKEAydOi9sVzNoiQY3AVXQKbPx
thBo0pKY4dxJ4chiMLo5HGGelGoEViHHv04tE3ZEUdGXBl3dfBUViQC7TyPWeVYb20ljSht6IMVY
Gzv0rXhAvHffRO/+ZLDIlxikaBVOHm+womKs+9PSTpsVoQIuVJl/iga32VPz611vLC1JsbiRTHtN
Rij3d/Kbdlyy49x46FFkdaAggtefrEaj9+jG3tmWpksUK8TRKJcjkv43DXMgzda1PeGRWuBouGmq
o7V/3y03d84tOprpQEVRh8e5o2624bo/L0OrqUA3L3v57yZ8/j8gXb5lWKBBBISdYbnCumvBr7Pa
HFAlGH2YgY5QLzhtQ2H+rJrR+aYnSH063xIb1MNx5L6mxjhtADVUHPHuYH+IRicHPDb4ENumuYZj
NH5SrVfv2NDs67qq1gunzIyXjAvBN6IZL25AQxxlYJT7HYH5jrdmsQuA3Lo18dRe94KDZLEV/q4G
yfejM5UoWKcpd4C25Jj9mwZlE+jL0zZct5zHDSBGY2dEhUHUbxIAW76meMxevNH9EekVicr6cyMA
q0QLK0c7hxXW/ERLdNB0O5TXZdvSBLRv2QMDKDNl8VRXXO7aCb1zqAxA/iI0gElRAVjJspwW12V+
8/Df/3Oeew9RBUBvgPcIIAH7Apcrd/BqdczLBJfcIMsrLf8yMFzM2ENV7XJwi32ucoamIDTy2KkE
o5FvAZ7OKD2wInEf5cCSf5jBygrgwZxRyfqhMz08q8Ct7J97Vz5HqRU+iQil5zSzGoWODGqlAh7m
k68HUrioe3KACy165GRXQYZ9Bq5Z1rW/104p/iXq+LMLlBPcx+klaJvYqfa650AH4Z1E6ghYsisU
qo9PwAtp97zv2cp3Ace7Av4yvyb9kZSBvlIP9e24UbpAyEKl62E2Izc54D8EmBGg0oxi6V05m90W
X0u7uUXdHnhfIXrTluL/AWohDPE//y3Cc3zDMITPheve/0H5SF+xEqAdL0Wb9IdYv+HzrsEgHZBH
zlO9XjRuot/z0vJIykVOS0cAxW21uGWBhzV4tzDO80U3b1GagDdIbAMFau+b33qRvas/wp+j2L7I
4h0ZVKg738esmX8CtCU4R79xT7mygqvE/edzGvff0yytv3bDkG+tBtXUtIxwkxyAFXKww+JkDAzg
WNoKOJkpOmAjdg0bJ1u8k9oC2Jn2bjhqdQKB13vc6JsrFYViT1RtM6NbGxZHNvk4Wus67EUB7kpk
CgvzsshL20GpeCvkhmQ0sEaBOKTDJb2ZowKcZPM+AsX5i12Gq/xjrnCQWEjqSFsY8ui7wrgs8lrv
U+VAk1xY6noL1ON6H+DcYB/6nCOuw1cT0O7mfdr6BVjD9WNoIhOp8VW+xxZ/0V0gr36aymOOXMXO
MP38m0x+kL510YFmBtNz5+L3SoPPhHqQTW6tLd9w9yRLQyu7agsi2iVRrS3wK/tmwYwQpEFtdxhV
qlap6wP/iQA77e4fbDE9zXCdyNM9hGJ6dAgA1M8mtkc/D9rFNY4nQW46eQiWoIKVuxnDUwN5tsz6
mUzMPpEFyX+FnSU2nv9JPD4uYVBH+BZ6wQldQi9xfg9NcrybJyaAIv24V6iuppE5KOkFdWsbXdr4
SGzks2hWEws5DTgnRpehPtKicgHugndBa8v9OLsM6IyKYtBi4Cid4npRi/TMfZ/dyQKkD85CAv/k
l9ViQDKn6403Na2npmpPOaAaATklDlINxrcGECZxMDXfqq5Xa1xU2E9ZHecHyUAV5KNN/hqChmiD
9ofsC25bXs2pQqNtAQQ/EOZm+wGNEEBdMLyPSpbeDr1Kxjb3I/5xYla3Q+tcMGulC3qjlk3VjgUw
xkWfu20qx9iRb8BwbT+5w7hxgTZjZWH+YFdW9tAmjoMeVD0loWodfy3x8rixozqfZaStGxCXr8im
84M9OKfTk6HDLLHmmXYbOFB67dx9WZQUrlWD/RYEpfggG2zW3Y8JSKjbFsmRq5HIANTNhfm5VAXD
NW1vX2lIJ6u74iJ9NiDbDgXxR8Wd77a0hLciM5U52RZoMcXmRth2uBJlkUwPZIPo4iGz0TSR5v6m
LMLxlPGi+Gj37ETdMPkUgmBdy0vAeXzMkUax8Up3RvtSuRFSqs1k5+JcRoH3BOp4fGENY/xXOKov
hqpQA9AZxhFNd8lO9V3+TfSovtcG5KnwU8+ebMJ3FupIY9Tejl+A1+jPnhHeB3exheeD9iQD8qy6
pNs5YHXxJYqUV7lkaDiqqmM35dETDXaFKmQOmoNGZrLY2mjlAOMRuC4XE5rh3UQnGM1HPFgRScqo
2E+ACwfIsAId02xTGn81KrOOvaZHIFFWZ8O59YIHEs2fIktcdw30EI6CzF92QchTHBucJrQOXglS
pEZ5jK291jfOjZmZYK1AGgr07iO6sSotICnpvSrZptbQHRfRbH2/nr1JSiGyIvvQabI7EikAhG9R
y4IDEgdSiK2H2qv89QTy7fUiQ8m7PNPwJ5mhYUVQQnNuQh7s0Tc0VXM88liCKo4U6iL773ikXYxp
37tlmqgvKb6VLlWV4OmnvMwERJFvXHCSTU55Lra0Irk9TMasJJmhzWjWmUl6AgTXNnDHVRzt/AxU
sBXeZc5jmkbzjGSeVtDMEkFcru7Uf3K5k3F01JWryvXrdTyZ5prUFJFiKW4keOsHQjcuOdszDULD
hoMBzNRN+BDSmmDCl+Vijfx6igKYJN2QHTrH7FOFQ/Q3vP38sKNoeJF2gL8EtIuCAq/OvwDLHBWY
DlJawgF0d5ahKC2evA8eysD3iUozQGkH9pPjo3A7KYf+x8ieTLPz/ibTFsUCN6acV85smmbRvamV
AgEoAaRzbtnZCrmBGE91MwJGCUqQaFaBq3LLxpKt7xTALXWOXs1fyRZcOTloF7SvJT6jxTl4mEVT
PDwC3lSdRhCm3exApssOeYdbtUVGM9ohm8TrIl8+F3axQCr0QDruZoWzuvsZchmF66AAnvaurkDk
C0CpB91veyJwI0JGmjQ8Es2CjM/KRbSYgQNjVpLpIifb38OSssoAi0Kzd+WMvbS4vodcRIur9lJT
EJ56AxW0uEfML/jSQ6c+Q8lNqXnCBodf0duWvkoe1+hqA1oCyYFrdK3GdnzAHZ1Yo7qwPoeJLvCg
6f2aCHcAbPpLT2s/4MbWAckUGhF/UQUtzDwkmyl8fK9Lj46bbMO0t4yP5Negq34F6tskPjp29Beq
W8Y0XrcxshN0nBlRiHYJTbbOUD19ms8/dBRatFzGRrfyhZht5iOUbB3jstikfsv2dl/5K6eP5G5M
KvtzAYgBAN7G9UOsLPuzQuoV19+fY1/i/wJliyuy8uMq3P/JibS4gvmTU6CdLL2TcnBu7/xhQGk2
0DdpkKisPHlBuR2JipZkgan5HEnjovEm0ZmEFMCe4Z4j4w8YKPD+SQ8HrTjpTjSjQaYMf4bLmmaJ
NmycFpowUftSJHxPfrPsZkrmdyFza2xP93Hn9TzOURZXKX0rAzL3Hz4JhU4jH3n+qBCbPJXBY2Nb
T6yyQFUkA9dekQwMRWjBqex8NiHZrABQxXksx9MiGuWJ5SC2RX1BG6wVt/pzWVkBcrZAuUM3eALY
3TAczjUJST9qo6wKZLAmlRkV7saaov7Rzod9EZVRuLLMCi9ZLEDrWKXW+EsB1JuDLnIrsHiM6vgn
PyrRou2CiT21gQpchV5wDOIgPynXvR3+JJNoxUUnhvlmR8vFjRR3MoHTD2owkCK6U5Db3R6LybxH
aV0C5rIdeAmbU2IlzclGChIUJ3o9T2XE61OJA0S2IoPFlJaLjLM2NdakNiIjeZvOQcjqPsiNldWL
/VAyF7UKPHwCbmN5RJ4sXHV0dtIyUqR2gm+CGqQLDZ3ttMJnFfqUY3Pl0Zmt1YrcdoG01gK6jQKg
GR2ZmkGpUxgBbDjMGCo2cK18Rd7qijd786vbWBMKAln+3LZjv2/ybDwZU5o9AJ1UbU0g670m3MOz
oyjcHyAUxZcaGvocY3ix+vCnRPHuAS15KCftOG6g0AT1Q2V9cpyXpAG+9vekmOpbWQL2rMYtxmMi
BoWLK93PIHz52W9KBz1liEeiGG921zaTH5XbsDd/kom+e5HxlJ/IlgaQPEsQfNvPTc7bWV7Wxem/
83CO9T8Avsi+mRZ3hQPOc+FZxu8opomXDy44GJsPvHd0pRFLH0ecgh8lZ+CaBdLVptdLd6xaa+PW
RbbjY8hRweIogCNrFelrN6kOrDf/oghOXXbWRuSmc1Ie6rnQOGTMsYfCwf14LoDRsB0G9x9H9y8b
lvPEZROdLL1iceogK4pZW+bjPvOnGmV1QWivSEM2leU9WUjknWYFyYK+Hfeewt9vyTvUhr6H7spP
aOAVSf5gNmozeGb6dRKVty2bRp0aQHw8lykgC5Rhhz/CODnxOLbQBZsDp9kJzCOqXOsPYcjL2aKc
wic8W8pPjWcXwDbIEryMWS2uC53jxPG+SDgty0B4LqxKpwdmxajkHb0zKUkOZDrAJ4Kcsn8QW8dp
gE5IcrLoE4ELO77zFJMPZmyPYoNcL5AoJ9ntcO8EHJ+ywuOUJ4LtexEC2VwLl8cmzUT8TfaZ90CL
5t2AIhW56nZ39rUCnwlFm7cktWd8XYKACfajYQavfl05jxkP7EceXeth9B88LVnEAC9GkWIJ7Jcb
mbYnu0nOThSBBrRzOI8TkBg3iXYimWOnX9qpyI6kJBEcQcDiP9CiClv/lMbl+f8o+64tSXWm2Sdi
LYSwt1DetKmeaXfDGrdxwoMwT/8HyUxTU3v2fOfcsKTMlKiupgApMyKoR2cMKjDWUHjLfUVzyVPx
27PRZ6KzIW3w82wUSo5fHzEM/Q5wqjRJUNITYA/0Q1YtyeyvaStzvICDNc4J2uIxZXOHLGDjAp1I
Dw4u6tKhaABqZmzETs1/zBMBHXFfRViET9QLFiqqIyHvDGa2d9hZkXdlpTZ7rbGeWoi0MJe8dGBV
ka0THWX0FIcH8C83Ux3c70Ij3C5zhU2NHUrbFmtoDdnHZIZDNk5crVgAZjlitZoJrQg9SX1WAApe
GwKccxN11kxylU/UV3OTrHQwRXYdeTURUyXINPR6uwTTCWhu2QJCgAouASY8/k7vgVhSgQmnunqv
u3kVpBc+slW4X3+Eknl5I8xBjJyvUsfl4kc4xgwvnH3eqCdLgCZGFD9rFKhaAXqExglIEfAKar3h
OkXVbmyeJkBrwAFmg7UsC5DIDXUJpOmoHqmgs1Sz7JCb1iv15sJP7mhvyMdg6+ZFLyvAPFFD+El4
1NYmQ5SHL0wM9pmZfvfJr8HoZNRi2GVlsiuw4rzXS9RIqnH6oIEVEdwxENOFUHSib4y0Y5c6ttkF
uQkOraFHsgwQONiCEmT0qFtOAUJnb5oU0YlMGsvqk5aGL1Y4cuie6K3uSW1st+QF+ICt+Qg5n9RW
wi0H7c9cTulMZZFLbeRcaNmouHUqmbG7LZ2kgsllhmUcOegwz6Cr4pFFgbHLnOgLt5H/TcC8ebG6
dFixAnSB1I0mW2UMXpcmxUOf9sOllZD9AgcJd8lJtrSEZnoT5/0ezFcKmAj60BWtgGDBdOii9mfL
qPtcYLH8q7/ExB/Ry5CWQWJqnufGvcQsM9iGXRzGPtbWgwWafjv3USM/qI0XYP859MIS2Lirfl3V
6bYVXQME9eRf+nk3VI96XdSPyxygRKgea14mGxXFzGtFgNG9NcfPYBLFZoG0R7BS6dl7NKYX6IU2
T6lg1UlPJ4KoyY6P9Y8CjfvHIHPiu8oBzIbsjYk9T4Fto3uwoCv3VtmiABGoyfcB/weU7zvdWRUm
9K+04Isedtnp7+8gDBv/N2knDQkniCk4NpR6uaXfUqkzcwI9m6K99FWN/VzLUg7FdOg13YcoC/Vb
YHZQtbtJnUE5kEkHZi9zb/vzmNk3twcjAcPsxzBqCWlj7OynU7VM75f5b4bMs9FJafRtnzw05t9n
p9khEP0FbNrNRgE5+ibwq8BV7JaBWhJkhD+baVYEZ7LSoXVyZePo+nNUadhK1EEndWSgnAvO1GzM
HCPDNHa2Yxrf0RBRtEH1OI8ukA8ZTLmZKwFkubdT3h+bNEVa9VePCgewkn832ii9l1bK1kDR5jse
VMNr31aHosrVJ/C75PcyxI+A7BRWfYQNSn3QUFj9hNeh6zCuJR6kibBHQXfRREfhtFMWJ3262cZT
VVg4HZQOzMmTXSlZvdNQmgmENa78PAnTA4caq9tQbpf6ILsN3PmHsvQpnH4ZDIpi8xjqkoNsyP0H
Lv2WlrlpLuqSo0whQz50PzRtkFAMFeFTVLX5I9TJXMlNgOXDrlFXBqizNqTPnExelnaoDYrgjScv
jQ0sbPsmJQQEtTJ44jyJdkPfdNBLQNfXtABpsvqYNyYe6pOpH8J2Z3Va4ZGTbJaM7lKDK2cyoRjb
2OHpBTp9mrLTvR7F0ixlmVdYWf+CmgBtHbRAdAUF618sIbGHJuL2Tjfr6oKLZ52PwZ4jAf4KJI7Y
aHGfHZwqqh7BeTTiv4pL4v8tQgRmuBtqRT1lyP4lkOd8jUEattYKiVr82K5PqPCv1sDFyZcoVx/1
ifXTFvkcGrE6XGe9uA7FPXsOLSbWzym0BdvlwNsXFOKxjWlWXehF2aBD9+n3ftjnwKyFxUHBy5kH
el3tURsCcxto1ghEtZ0AP5mmK3A6J2/YITsXpqX/kOC4LLW2fNcGXfcKI48eYoU7u7Y22h2LJoKZ
wJZeDXTqF2Hbm6pq0p2JoulVUKEYOdSMEDIKGSv2pkh3ZDOmon9q8alFXZUgAmSkgymDrxyc1hsK
IRNEJEErY4AiEtrOQASAKGpPAmtEpND76i8bXf5Ln9wUSDYQySX7JrDtc2S1WPWupaGCpanzp0ug
Efd2UvIn8Cvvtek3HcRWucuVYkTOzOlfkd1COXoXXYXpU5gPvaqrMFCuo05miNYBHpy7QQULQsQt
67Ol58bO1LA2H9Xc/hyBWxJfSd+vADG3PzeKYFu8G/qrcmD2Z7WB/EJb5PWaxqpJom6MWpprGpsF
FeqBoYCxIW+a4zWkLlMocE9jDROvtg4qxrbkBZTEXA0daDupW0E0bmWqKIwQjizWvIByYxM32P/X
oymbNqUCNKb+ahaQbwLabMoI5Apb1cJXdhROgfOY2+HUjyeIR4zybuzBgz6YlHIF6dpOh4jzbION
v3AWuCUHr1HdftUnIwrEa5fUWIiTg2fdRmoGu6ce5MXbbQkudS/pe/ChTd7mw9tPXgbd9ysNlzyS
m7KH2Mgynk8R2BDBfeljdsHt4KlOuuvxv5+fFGEiPTI2BUAsdq5uUUDTvoQyQzYZwHdsoo/NSynO
RuDXz2k5Dvdpr3wha6ODc0KLTX1FXcDIYjAKxeZ+HhONl162/sOY1eYnHfSoNHPiWF7YBHWe7FPI
HJWTxERWVD8PeR1jO9iCiMjiwDoQghTUV2QDFhoK77X8Z2RqhclpCacuhSy2oDSg0SPwSjRU+htB
FVINJNpx6mdb6tp2e8nbiZ3L6IyHKYpgDw7IMa+iQrOeo4bQNh6g3zDPRVF2jI2ByHGG14+oj7n6
CUJBZ6Qo6v47igZndnjfD93WnOpKlwuN9JT/ZJMpysJ4lUBi5OOqpIt0vl7JWNOlu/htx2pXfotn
C007R0aCCxTfJqbboVL2CaWMFxRY8nMequMTYKxY/oWpuSJnM1rGg8zGVdgClAUAU6uCxBDPYfJ2
IUpOsNwKvC6cspI8KVHcIKA+P01lgPt4NaKodUvBZWIYp9Ts3uapptPWRaKfDTP779POzimixW7i
1amtzIZo1KAo8x9BZ5hOL3NwHRtF0h5o6J8+gyzGN4q3pnk//ny7K6K7PND27VQo3NdWe6RWPXX/
butCIO3xggmc3TTs/2vsn85R1PgdFEmarW9OblI9Mw0p7R4VQEoDoJQV47XJaqIH7JOFF2wCPKW6
bb6OaqZiv3gstn1ugzeizBIsbR0OzWzcQlUsTi90QGFc4ml6FO+aKEaWsi7DAwcD9bnQx/BShVDJ
0pVoU009MmEXCGvCxNdBhItJRCQV4E6KaOUEuyw2QSNnyHILbUfrWyGbH3loNq9DWufYt7WHJ8XB
58hEVt7zxoAGMKq/jx0D3qgfUercIIF7Z5t4cLSiSS+1gTVzm1bWc9yroI1nQfx17J1TBbL3wP1f
58v9fHyK0ihZN1EJNV+jBUXolA/z6xG3PWqC0v0biOLExjGt4kgHslOLZ+GvuMVNLesjep6r5lG/
LgCO1yDZ6bE8FA+mFho7SGuzHYpOioc245rXlnn9DgmyPZ52zo+8HE9lpfdv0NJTvBAS3vf4C5O9
OnYQ91XDYFt12QYZJeeeDmyqapaGoq0hkWjhvek3x5hE72CosqAB/8tedb5/+n0Of9qEDJ2mWHVZ
2J8FoKznYWrZAqpGRat/RwpH71Zko5DQYeNWFdZ30fkxNIA+htWQBz8Y9VQRjKFTBPlaWSJsmd1B
sQ9NTOda7FE/APG1zD59EgrJLIY6+I/PQyMyOvcyw8ewxK9A7IJl74AiO5xo+hjO0BXG4WOCeb5E
tTOvwiuFF9iQklFN/aVowHCnxob/YMmuuA9QuEs9suOq9R80o9s4DOoUICSyFBcrlgjFJpq2pzg6
mLiveVwFV39TZ4iBtGe5wYLB8paYqBvGfT8qMYhdcDZyaD1wHY7vbOYeza9Zmcvivrmnk9PHKEX4
YsRjcJzD7HrY6SqUDJIOuleutHxxl+kXBmwOrpHg+qD02b61IUp5Y7cTYCKKmOP9ahqQGa0KCK8F
WctcOgCsf8xCk6LcwNxUQWS6iwNMUt22SX39PDKU742ZHt8JVe/OYZ4oXtwk/Kuqf3f0yn+vTJav
rcpPj0C0aw92Emvu0DHtK2rJTnEtjWfR83Trg7xn1+ZZ/knl8i2cZsiVCtSivcCyqo+7PcCfYHBu
pHgFhfO2GMp/sCi5cFB4PEQlcAKxhNj8WGvjJpi6ZOt7NmzFiI0Q2Rv6AwUrrJTnMk621OMGKspY
x8GLKKR/QG3+z8PgcCObKvz9A3n0Dzd1tWoIttGgP9wMQyXaf8wyRoB+AjKDs1w158kyVQcT6u9D
ydPTIGqmffAYo75rQ3Eqz3/Yo+jXgT/IA+rn5cGaDuDUwNKAmuB5R5P8MTUpivrkp9YyfI5Z3Ev0
lWee8+pMy5lp5O2JlumoZfLxBwQaTR/kkJFurhd02gxo6xqhu0auDbMnm6BuV6i2RHeC8xIzQ93I
GLICqLf/9i8nohbNwT/Os3jZCDpBHUzfXtmgGrgYcPVpehXuRc7iLY/V9BkCnGAyitNvf40YlFHM
EUNRfdbxCNqViQNU61DLd2Y5F82W8ikOGv/ogKh1hZylfOdj/Vzrqn0JSiy1LaMyPLIXiXgf6ri8
QM7MPtWm0ns0z2jW33PD4o+JD07mDKqUs53lBihd00w8Dmx8Q+196oJqrjrQwfpo/clmZXqL62eK
SZLi2//YCWTmvzYCddPWdGDHQFOKT3YjJxqjLN7xh9Z5xNtAc4K2enyGGEZ8phYYVn62UhQvCUgn
7sj+n2Fa/k0MFfiWpimEymtojadaDOJSTJSLqj40JfINU2+x38zGgALc5jX7Zw6DalznUsgyjJmx
usoyEMPdOJYutdh09abhqK6vPgvUVzIP1RrFyu61YsuB/VzNXNh5YKzjfnqga01/ERCYK5lxpAML
lG6fKsWaQYZgNgmjygB3nkKS1EiBlP9w5VHQHCO24pCax85uEQxH0WQdrpSpSYcwb8NtxpRPoyx+
mshe+vo2NFh0qPBeAoYKbpTnRoGeuI5qOOrRoVcAF1gVeKsDWK36gad8uxUQhDqTt25VMKZRn0MJ
A2qfULqZJ+zzpNrGMRDi/lB8G5q0uJcizV923AqKlwSPu/vY17513Zi/6E0W7KENPkCVBc6Sa0Az
SYjIU7fi/wNcpFv/uhYtFZvRpm5YJhAR6g24KC/NMRhQPvtox5YYn2VjKwdTAxCHVCArBa8VWIbl
28UWpA6gPBCP/OmZ5SJHiFEmra2d61xj2FgHbzQ2OzvX0P3xvldTcf8nBwTpq11cVQUWTdj5DRzs
FtOBuh3t/hqT58atBVjBgznvdbFD+y0AJq4I9x2yOHftdCiQSgGEoFe31AUfc7X5+4/ZuAVnaarF
DY0BsWo5uqE6N79lo+jMqNNH/dEMnMcE18S5Atnm0axaJLkmpLKYbtd0aBm+NzCQCK9KeLSG2Cp7
7qwWYg+B8sPH24jNAh2q0eClCvUifFJq395oUjUB94/6s5WCecvWgfu8qmOb68+oFE3nIOlzqT5t
KVejOjfLCptdlPHdbdyoawHqq7nhhTzvUb6GGgA/iLOjHRa4dxQKtIA1ET9nbfQjanT/h1J8DmO9
/t6AtB2keskAuZRi3NgxFhd//2KxILi9Mhm3mDNdmg6EMG3zBjwlwijrKxTBPJrls4zj5A6vB+Uh
CsHWHxXY8k2qwXetqrC/AmEPImx8iSLwn+uyaF/sHnt+lpqgYhlVB27S+/ZJj1Tsc/sZ6OYTQ7yT
jQ5XMXOzVN9aY3zyAbxAfg3a4MAYYzmhsGfANMJdbpr1Fokk+6WVKUrDJ3lwIKo9vJb4pwxkzfc2
5EvcLOX/QCgo3ybJkGtebFjDwQ7G4cDzcsDbT6HJnTn1yUgHLFxtKOg2yFLw7OcQUMSVKar5ENim
foW75TSRVQML7zldINa4/Lhrt219zKrmruSmcs+AQ0T5d8MjrB8yuUaFrZ+uq5QhReabZwv7sGDa
EqhScrp8h6LI2p1DuqGEWGIAIAnNQzGs9HdZo4w4fcPBTQH86ln1pVwX8RB5zObsTAdyzDE56PJc
vfTrzeJeYqhVlQE+uZ0fb+zUdfomPVSduac5yUQHUYWobFTNQF0XZa8ANIeT38SQDS81owvoDSio
p5BKdmzfdMl321J1KN80BsASVXDkI2TbkcTPP4WBn7txH7c/QApjRWn7HWSx3DWUsDrmYOhXhDeq
KF9EOlHtXdBDArOddzaU330uoU2E2hW/LJrzRL64BvY395xibM5BwtV06+Cb2IGd87PfNY12UAbJ
TyE7zL0xyb9HUfhWOlECJI/WIe0ZD/d1AWpTX/bRY6RCDczhigooZ51gH8soPkFnUXoCyjLPutlC
MKxyxrNiSHMzKH6zbTONnyrOhl2PtO4RIsDmXrd6Z1+IPD3GZjwtMsSPQJOtC4GX/LAckN8Hu3SY
9ipqN355cPnH+W7pUwsAFiTgqUmDbtyLTQdFOF6mptky3Y+Fu7huJ7oKvWpejZqbt8OWCa8++dxc
XFefd/moV2e5asb099LQqxNeBVw1aa7lLEk1Rj+/qsV4deqrkVd/1h8/0DIzyG7t/d9vr3g23d5e
uY1Et6FyB9BSCHzfPLgcEC0iMRPLxzAKSvwYSxOoXKiEfgVAdFVOpNs9zz41qeW8jGUyrOLRUCAq
o22hVR4A5oSDbpfvOfDhe0toP01kN2pUodZal61uHKItggPWM5cbuw3C8ntQ0q96B/TCNEcTqWse
ajvkZlXkuFBb6QMI+wrtxHbTIT2/pW5i9S8Oqx2IxMTtJbPUu9CpylcZIqE1inRcU7cMKwi04h9z
p7WB/JxLH+qZCKvByn4Y2gTMMoNRvpY9MExJUZhH8hqxV3DHemnasAUFV7iVcTSO2Sqy+8c4iuNt
rw0gtgb8Sz3GqbwDLWDxkEK8cT60EINwTdZ2u9LMheOmrHP2oB77SiGzLbT0d7sqIoBtp5AE8j47
FH82rpjmWiYUBoQHyjzZMVv9FEkTFQShcolMvTo3SSGQmBXWmxJhU6GwgAfENszwmMTGF66F9luA
QteVheraQzeW9bMNFGg5jtYbCAcMqKg3G2RGO295v1s0wAOBJ4/JRrmld7zFQcHkldik3JLjZgI8
vVM3jSPskOA9Zx9p410zVa7jO2YnCNuzE3XnlixMFE6q+XqxkaOe4qhFh170/U4D23W9TkDMduni
sbwonZPv/emV1G4HEDP1bSe9Sk217dw3UunZGRREKBr1WHKXpw9gT4EeBErGQFtmcaQ7mzA7sqAy
dnNXNnp+qmyo3LsURH1qOb7AM9cuoWBglRNF2jTHHBmydtyVRTi6DmfK2g9F99ob1pZyz8nINLcM
ZfhYlrE8jLFageIegFKgmfAfjBXrDnShDIuJRIPAYxJ9tXuxDQWqNLElX21r5Hl3Tp+J57waTxQw
yiAFUAfaWsvISA3iJ9QDx24egIVS8vAfVtevmRT+qy9kBV4ag18qC9QtyKfJM2/saq/agdhjyauf
9XTk6wb4xSdpgfXF6MryLerr51JG8h/IsXejNmzzMLb3qJ9ZGe2YvVYBcrFjUQ1bVJrXrwl21Q1b
bb9IPGZXas7SoxpWDBl6bAVUafulz0fuqqhl8lI1kF7ppxHwwygoaOIi1Fa23sd3TgWqMpT6HSIp
nOyIV76m6rA5O/miugy0VaP3D5aNKjsjBEwPcg+Kgw02iIQXrXI/QpTui4R4i9dxrb2rNRBU1ikK
wfBypn2xIA6c+ZrySaC4fi9HCNobiqO+W/FJMWrtS2wjO+k3XoYKFiC48buaKU8tGQfrShO1GwJG
2T6QR0gItL2bfhUfk7BGvMwyc8dHhtcjsLJ5XeMfOoglbFkPFB72FKz6MEDZsf6uhmAdUsDk5bUs
aYBcbIX5RH7TxqaW25rpQz2mgZti097sI+Q0YsP4pGbj90LYAuoLwvyEmpTeKwJovs9OJCHWSIA6
axBym58Yt9N9Vled50zBRqTk57Fn32iopVfJxQQUi0aSCanLv5/JdnC3p7nU/zoTzRaBFeq/zjQH
CGSzP/4mkOJ/N1AyLbipbiC1Xh/16aCgimZu+aAuAs3U1KfD3F+CRpSRX4Xng9cOdXRloVFXUSBY
8ma2hbgyPpko91nnkxSajAoUwCbBMyRYg8PvdhFx5XNf1uGf7DV4mw68CLM1q4JvuEQVNzRLsPba
Pmb1lde8sfqLU0f9KZ7sYNUZ3v06egOOffiTPRxkf6lRjDDHt3HyyLCfj8oPNdQDLwX6341U1D61
EOwCMFoLxIbp0Nie+6xr21PbZXi4UTMgluimF8Ad5MWGbDxLxE+3GE1MYlQR2Pyi63Gzg8LpUHG/
WpcgggcCB7zTZJtjiEZ6PmM6hl+gdphs589CkZVRgsKNoZB5m9X+Zc5i48lUQ5v2UFHOm2x0EFOG
fOle2US0DTql3qcgrgZPznudxxX0Ipz61QaV/GhoIyq2S/0Od77cJbvepHxta2W8S9WqeXUqCzzz
qCttmlo+IEn0BZs5zWuuISXoM93f0KBSjq+iH0zoh2nFhQ3mfdHWEUpTm2yTx2I80gE6yMOuw0+C
emGJLEPSpigs7CFch4q3AgayAhWOvt3xnwPJmJUOsPpSSVbzIDLavAYnKM2Hp3ixNbBWA7V+Zot3
NrLi3qg7hpUteOUBq+LBGspsuSfULIXYDtzLATRjjtcMdQEq8loP1kEu2SpuCgn4WW0E6w5raC8H
l9bKn7bMExQYbUs7O9lIoeprB/pYBw7Wan1NbuAkUHmv3FqlKIJPFEAD7N5SUJIzNmu/cYytatXy
UbX0f8Ck2r8LEVSeOijNmfB5bVblqw5J25UZ2tX90FvvpdEqzyguiQ52Dbph6jZALq2RCUOZLkRm
nlsOyJWf60BBTcHGKO6lk6WPwxg5nyEfZkxBNGEWGO/UowkNNTM96mpIPc0TUlcpQHwBXT+XJiXT
NGmOYu5HSG87nzP9js78+6fsHLy10aQ3n5K6kG6Krz6lylHjjIqceUIdi/SyCF5+/5RROPpeEqUS
DPPCP8ZZ861LxLgB+NU/VnhlPZKdWv/D1pe3Q5fxuOeCY9wwlLXi5APwdii6bFmJIpy2R834EOhH
UfbYe/rwKqKbBFPSWFl5eiaLt84y9X1Z+9aqTKoSKmHFP8jU4mkcDcNDXGCTCIRob0UroO0LpWeI
wKK7w63x51DpxwDlT0OxHPjHaEX/AOh+twdNVrHDF8AOy2FEOdyhKKVhrsmInyS4RakZNmpegUz+
VzxjyF77Tf/CVRlxgMug4q6AcwTqXEiCZm7OFKCjJ1rspMbP4IS7P3gsQTUZbAKBSulycLJtn1nV
PcAu2Q5ESbgmQoisuUgg1fdFmZa7TgAPGE6wp34U8OS90exQyJn8NNJoio6Bp8DNOHbnQJqi76wR
sKsQglOdGI5Foj2KrChfurZDgRY2TCOTmetY1cUe/NhX9nhEIQAyi2JvTvaxRvEZ9OvfxWSn+NaM
ygOytLZLTE0NSvciTeF74nJayJsG3O6QIJogmB8hxOXEE5CCctHgzQG0syFYMlcg/WNbFDuaKztm
9grvQs1DE/LmAQid+jxRivhOBDFPctgNSGqxv6TuBK9BpxIxUa2sGgJAUV+cmjRP8YSamrJogOU1
4/Vs04cM7hJf6+oqMvSHE7ZPxh2589FE4ew0+DZa2qL1dDPPVkGG3VGX/FdNGkTDWY4NuUH7qiuN
gVKIYfD0cWh31B2tocAOiKG61M1y03gK7HfTMprLTTzepo0nVVo/47FNEnmoQy3raDtC6nIvnGG8
DxJdAZtbeJ9zZ7wnEx1sHfVfNkqT3cVGIaMGGewIBAYrcizDcHeEALgSOJvFlk6T9hn73Eo7Piwz
NX2u3muA/EHdMLhbJqoi0z5FhVwvJmoFFhdQKeTfl6nJDsnsZDOyqvGoO0YoQoEYAm7HQ28M8yzk
oRNyOWXVGr3dkY3mok9YDNHeAsHUaZneVlPlLsTq6+NroUhhAtgd6cPVN0VTK+Aj32K/agSIEXAi
tQqcQ5wK5M1R+/rFHNledhEEb4C299o6GL9HhRK5XMEuLbMg72YhN/0Q2qiV7WoFxCBS70611pSb
UEtQ+2Z3JTRcoXeqtvxS1kMXuEDHoTg9Ak7WxE5vXJivAM8M2MhjxqOMc21jdhZUygoJZv2+aLYK
MqYPfZVEqwxLLVbo/TaV4P/WtS5mLjXrPt1Cgzw/XtmSKWYAgZ9aZPqRwqoJJU/2toFqugouW6wq
R8+xwdamGc3gpkWtvDFhvPt9w76NcX3IrWEMXGxEuCredyB4F/zTYLsReF8ZHnxwKH7zZfbuYOH2
3oCJBAWaoXZXARajTvgzS4GCfV5HrdsQeoyMyYRaU5l6pyRjebBQ4HRnTIc2V43/Acm02O32kw4Q
hK4z/Iw0jau3YAjTCINRt5Lm0S6Vz0RKSaST9URCSS0RBTEo2gZjTV5COi9xf7ItYx09qY5+isrK
/DtpQ/Z25Z8/enLqKUn6nUQmyTf1Uii4QsOowWkL0JhqKAhZDbbkm2qiMHUytT2hgOLbSASkgEnt
8pbxex0kv17DUnVtQgfBPgVDaa3r6cNfZSKXHORsjFigglSvUNaxb7agblYSKA9bxuOo59/BEsse
IVSVuHjbKU4D9ljW0AYNP0sNj5+mxiM2fG8TRf1RpG3hxiXQvqpeRZs61vxjkKa29/fNQvOWME3T
LVDuQxDJYIbDTPsmSQjobBQrtSweayBcHLzFZar6VEv2Dj3n9Ftsq29j27FPBv6ObZfJeMfSsPv0
twCsHeK7QeXlKYMCvIdMRYsfJh6sJJxGj0uuN6h4T+xms9hKbODvi7J9SE0UbmZpDlxiFPPPGYjz
3BSEa8B+aNrcXbygPDBdbIdP23HNg6Kcel2JL1Gkxhfb1vx9GhoFEFboksPXR3MFxXK+XmxKl3/l
TVkeyeQ3FYDciWeFIdLRTmYYx66PTJCfoOWrI4ztR39xV3VzCbMQxa7gtT7+/X+k83/lywwkykwT
7IC65UB/8OafFDZ6HLOxlA+Jil1abYIWFy1SMH5eghCoVRMbiYFoFzZcHpuyhajG4vbFGHK3iWp2
wtbFClpIYGesi27Vx6p8CjtTXAb2hj0r+dT6mQRahiG/WSVyR13GeuOo1Q4A8JPXBGHtE7jQwI0V
OmcaleSFvYlr9TnKZeySKc/S9KIZr9Sh8ww1JHqXWUM8WleCASgbClwoedOUjVtjYXVCorQ6USue
PE6aXGIj8bfUm+NoCPUpzuqK9zyUFe6yyrApBNhjCuzcvGlcR5Je1C8sLNpDnarDqhls9hYowzeD
VeKRl2F5P4zYnNC7lr3Ffce9CvTER0DHxOeEZzuah6ZVUTK49eVnKzt0WqKMm3gEYewQ69lJUfIt
ZH7lvgYlAzuTjQ4ZFnh4EkzYtCl4HkceGpzlXKndaXSWOC20vKZpizizdqMFzbFB9NBbwl7hkDet
i+015UGpWuOYB/gvksNOvwYjqi21qA43PDP43tFj/vSHgTXjxtEYGuz+F7x7d7pvwK+7RjlGd1RK
WU7MscgvObvOQv3fUl5JDpCrgTpJ4Nd64/h9EnKaTuvfTlJxIznmdvLOsVDrgap4aUcU1OJlGhta
08vxZJeTvZvs9m/2JR6p4Kt4rdPVl2Lkyk6xhLIWk2r1H+Y3Uz3Ex0671SyfGujZFvcEqDiHuCtu
CPs7a6hOnlDvhj3hepNGgo2s5dhKD056aBcvdR8Om15wbZ+FRXhJA167UW+k3z4iHAuV5RThYyPn
kjEw6FIEqC5O2FX8yxw5j1dBL04xNKP3dItEeSVEtaYFR9pnzygotPYdU2S4nrpiCutJbvIj5MpG
N9WPYbMOpY2V+NrHexQonw0DYuez0AtUy4pVjDrIdUBCMEIp0/tSvxAImHRfSJ7en8LCKUw0vXEG
M0QAQHbsDMguN8PdkDuN8lRmZrADLMvB6moslIP9+0G3rTMS0/V2sUMuHcGxFgAuCejTwSwFWJjq
Q0iIQWIJo5IRf4IamsRIRkbqU8vOz90gzTN0CHzOkjvSlI/xrgeyBSfQV5ZWJSsy0gFpdnhABm/I
KrkLYhA1kN2fKBtogOByJ9sIyu/TwnxZk7OBG5UbhqD9cec2LdVTQ0mBz++s9d/X8EMBbqlKAm8X
MjEVBQ9Vuxq5anqxjEoDbE3ol4qE2pTmKy6q38CrB9Za4NVk7462Yq+1JIdOBPXJJYehOlML98L2
aDu9F5GXHCCO/OmlLkqWL5Xpo/ojAXFdNP3wp0PG5QQ68DvVQ8mqvyIjN/PoThYODrHb4TUR939D
uFGMVy8PuWxQIWH3jMjc2ahnAMrkzZa6al32Rw0/WTcEAfrF52ffF00FPgvg/ZYDNufLVeYbiRco
H+5GNMAElpM6CkVS//8ou5LtSnVk+y9v/FgLRCcGb3L61r3T6Zqwsrv0PQKJr39bgdP4um7VrZpo
KUIhcZx5DiDFjr3n3gQlsBWeKU/GELX7AFw3J8Ws0apwxu6DfzyyL6bqGd43khZk37qLw7xqUzXW
tGYQKgTqeRlvK5tdGsDiVnU4mNsP48Ad/J5f5cmDH6vy8GGYJn6wkYVcjSCSPOcuAav1JVAFyOYP
Q1eEEIk4RYGDrOv70vOnHMAat/dH7/XTDDJr+kOQ0Iy2rGyjtepAG27bHluB5dO6pcY2RXhNWwe0
7zWbXeTPfBYdmwJ7nWUAsm1MM2lV26lCZRM3J8cD8hhOvwwAXFIDkAV6ZQCam7/h5PX/CYbmcajj
QiaSeZ5jWp8hkTL3MtbVtbhDzS3A9dCXurXdqjuMLh+xkfSgC1BOwSZzuvRLEdgJnpal+SuCmg5w
ln+oQbxgqxF9ZVaUb0aBO2Bkx9k6z5AaclSfX1NNhCVtsHh2wRdT8v5GSB8/Su12RycFillVOzJp
UvLrjbCrOzZaa175zblPcv+u1br07xaNxQPIBfVYxSFgjZcqgBCRqbilBvoer3gtGI6JXXmnsC/k
GcfNoAJF9ShyNgIEvR7IfjKrT39W1S/AcevvlnQCUDnX6iaZAgXguq22wg+NF3yfL0PA059G1P6I
TcN7ErZ6Ul5cynvgysejaylwbSVcrENeWIAbTuYlKAPz8skERcx0+PcvoOzzJsHxfI69Abc9n3GH
EQfPj28PwMN3//c/1v+GlsRXHO8VTxL1V+CstC7xOIJQ2B7lTgQTahJk0ryavb2NStN69oTKL5BW
GNfGgDDfM/xVnqcQeQhMFHNiultPR18WrPluRi3eZSWg+r60N4MzsOfCuYDwrXsFxuGENEr9HMhk
POWlByGIyeJ/8/202Of9KnZAQKKBuR8F/FZgm58YhCCG6EVVKKInv263NsS1BbcT1EaX/WNk2gcc
kvovAhwKJyacBAWC0n+JwAC36cExfaLRhCfHpFXNo+yASTZRk0NR7dRPBxWCcONJgITjrrOnAsLV
pdiYiRl/t/1pBZV259WvomYHNG93lBEAS0bSfKGAysQRiQ25kzuQ5RabPgexbC0zbGCK6sHmXvnQ
5XF08CuzWi8+HCyka88coHGpQ2hADek6cKz8juVxu4/9zoIWEvBPYK39QQFVXioUu1bWKgB99yXg
TcJ2ADzIHSgT4xVuSGO/AsvBCzj5ihA5C+8VhDlbvPYiBWaC69ZnUEFwW8W/eCaqc7W/HJxpy4Ne
HGXh5qcmlqiWk6dM/zDVVKX4OuAwhUzfastdoGrolmuWuybqwAXkocQcqhjeF8CLXDygXxQAcGeG
PzaU2XdgNqN6G9tOvAo1SVfihT/GICuxDevuEgv0Ky7IIVZ1nZlP3WTwzVCp9rYFOH9vxH5wElMy
nSMcE+z9IinurMw4Rww6SVHbpJdRbYTpDhfhdSO0t9EDzPmtRz4U2ODo3GFg0gyKHoVhIB/99z86
yD5+OkdxQPzFbY0nN3Hj9Gn8w6+uk3mvqqqInwDzKM5l7rIrxPQONelakKlSUPvEIWQswjK1r0XX
HwpZdPcZQH23UVStoygZ7qqCy21VOcNdlOH/jHrk+zDaeVCmaQe+7lkRPOZVv3U0RhnsueoyQcZ1
xbTZoXx83yVtuqNR0al63fhgEKJRZYpzUTjFAxDnABAox92HhXXqEmbdtI4XP+bZmB3qSgxrzxbx
Y9yW6uI1/HvYlKt8MIvnULTefW5FFyRQjC+ZCaXHDCqpKzJztxN7BoqULZkt0kVA5yXTkcw4GX81
peGAhhNT9YogwuanGfo8Qnha3kNnNOyPVaipe2qxpSdCIb1szd2Jnz36ho3devTK4nlUiX/bt943
ivJkh921nuRa/WqC6Ep/7PzRya4ArzyWDsjBohCMbVANak7YR0Hjw2LVVws/f1u1ICcwGUBOOM2E
joBff60mgLLMcOx2Jh+AdHexNzkDUe2erSHBAUM3VTVq0MGjF1pBEW+W8aq0frC0TletFQztuY/c
PeQJUC2h/9eDxG/v/Yx/swofNPHvrlC631CfgddrIiMoDTabNInC3l1KOkCp4kwlQ8kcB5ldPahj
DfEi4GxxBQqeohKVaEpLouoLVo7j7gT4BqD4UoFEmQ8/A8NtVqrLomcTaCdoNeTtVUSxOCGDJveg
rS7v21CrAjsJf81EfsOL2voD1UMAYMXlj6wIIVxeGCG4lnGM5mCfA2yRzM8lbtO7CcCJB9dvAI/B
9/db3rjHLHX8l9grT/hfdq5xn7tXUfvoaVOapb/CPjrYks+LugZbrdHCCzPfepNtffVk2uBcPLU1
+d34IP+oQ+TSQa3u/gSBzHqyR+9b27gMdAuOvLXjIjnhw0GNETn2J4ot47RZNT4DVcbotBdTN3XL
Rb8aDIHjDNyM2tRM92TNIRNQDWMZZfI+5FCjAvsW28nCFhv6pdDvg/XF2mwbfodSzOa+p+8biOSn
t60aKsS24ZQP12WvZthBu0MtzrimXVujbtLRtbcCqIKXuAGXuP4yOhkSgywwKnAx1/JodDXfMHxd
yz2PmnY3X8d1E/MIVW3Q6keoOezBsLSJmnx6KJDbc4zmiZ7UufNa82IxUFTfPNGLE8JoBHpg3cUr
Cv2DSQL/H4HxAOID0FR2MTjA5dT84TjYYE+opA388otbCPHNbRlIm7I0f83DL4JdFlloL0RNvSza
cGc1iBlFOn2prERsKtdit+OkcDwJzeMTtKqSK3IBfJsMYf8oqi5cQeQg+dbhaFx/u+ohz+5rfbwY
5wWYh35bysxOVRGYICqf8HTQp5YMhDNbHkbxJtGmrbfky8DE83iD5wkyhoPesS/RFEhTctS6JGkj
tyOygCeovYBnT/eiZmg3k6Yko2OIQvOQLaRi86mEMM9eBrEr8vOclWv8gc7KGHFLH8QYHcfIN1//
CPg4vUpzTI6sKcatEdfWa5Y395NdJY8dT8wryN5QSa6D8xYq3q6q5BUHY/kjbgyQGkE8dPbklud1
tvKzyN3kAimQmMX1eppQh9TJL4Zbej/jDlzqVhNFj2OUsf0wqOroYa9VVmZ/NlInB0t55F+jFAg3
6pFv1L5E+6hHvoRDx8aIqvv/IPbfr2mMzccr0npGanwpilhuak1u5yVqvE2g2zRbmrrOiRt2yErI
RpGPGjBtxBtLV5AvPpwb39laXW2s4mljlUkN9jpkX6Qjn0JsEw+9bUQHltnTU9EHr90IOZ6/DcgB
WEV55sorWfoTJ7bHuEFOCnQmwBhZfnZhKMu8mlFTblSa9t8MqNENRpH+9FvkMie8Zd2X1Yia9LGb
9rKokqegQEVcZ8fObR+a7spqexcbD2Qrk6Ksnss4snG7dDJodMM0ISq6gRjnsEeyon4u8jDFzTuP
djTqFN60dyFWtKFRLwR//YBD3HWZoGi7KrwQ2VQ8Cmu8U+M3JxUS8rL6DsbK1RAW3k/ItoG0JMy8
xwpY3b0EZdaRYoMMzKY+sLqfYutSeo+Njh10bBA0/t+U8nif96A4PrddiH24Fude4JqfCk5EbyVm
EAv2OD/bkM3e11AU2pmuiJ8awA1WYMzNfqn0R5OO7Q8QIOMfvHSqe5mF8gCwyHgwG9ncp02frn3h
9z94+495iq6z525mPLpFj5oe6XYnG4+OGwdavZukb9N/8KE7UKyhyluFH+13mUA1gLe8fbSk5R5Q
jXPILAtk0mD1M0EB+Q3050+DZZVPYR0HxwDbxC35GaTFcqv8NgoV40lYDkcR+BcQLMbnMZTOFqxG
6Z3htG89ZK2c7RgZyV2ZOc5W6V4UvlbMBhyjZ+mWCEPw3RWrFuU2SB26zhMrOkiKQAI1GXG6SmFT
bIq/eb0N/ryndK3A8R2QwJvYWtrQPP/8dsuQRgaZdiXvLDs+ImXvnVBW552oZ733Fl+PjwDiofLw
V7FL2DL/v/IBXI20Aah2I61yOcuLkYoY2SQCJtL8SZV9uPvkpwjyzdPIniXEqLuM0zKzrJhebMjM
EGS00BejkJw0zWa9MRF9d4O070FwV5rRpkRy/FT/ucnwxnAaOw4QjR7ou8nFnuk9hkZQjOkdZf+8
uD/NogHyUQ+oZiiKLfa/nLeEcFQLzlKbdJCa8azbpmDlWs+im17jrmIfpXNlW/wN7R5jVCemuUyh
//Pz//7Hxb4I4oSeb+Nsglme+bmOzJET45XT+nelZeM4V27KwS1+pmUY4Z0+akD4l7sHiK9lBxm6
1QPzgNNGJRfuUbi5FU3xU00DeM6cKwFEoz7FrqEV5l2BsZskjGPgCIAcRRUfQEZ5+jaQG+DspoEY
4qnAB4XjHVIFU4eEbZGZR9BcdGDgKDoT6ZbKv3Pl5N85XckPcYtyrMXXtL1xTdS0BfpdGCuKg/jL
zmG5fSWLGh+KBiumGgvlBqF/R/Nz1Gxvp1jwDYXY+hK2MPz5EuSjuMEf7iPN/zjl1i4zLP4YRbFx
F7QxINLSfhkyyz+M0M3ekJka8QTVOBmeyPznSSpJ+1WZ8x8L8xyUkpSfuXd52ueXyh++gtMa8Gaw
kuB4Fsc/Dd7NNo0DDC2KFPyvWbMeodX7qkBTgMo7mWzp8MgOmx/AHAV3VVgUd8iKJQCS41CJZms+
BdR82c6mDRp1rVwDQNWyTp9tvHCuCg+Q6xEiHChrd/7gbXDv9Vn6OlkGSNdA4XwHVStnPzRFcRI8
epuOc8+36ZPfPqRZcY1LZGhAPHEPutnoXiZ+/pxmFsQX4U76QV2Rf2pX88bXTtx9M6H8jkZbP3JA
8sraE432YX9v6zWG32sABbQKkzGwQRzjoWzVFuZmsAbgI3U5Lt7FUOJQNH51MzY1vjROE21coCv2
s+agYZVgHQIVr9bIg7xI8SQBuFxJZfeXzhbFkx0YumwiL3cUkuOo/FzgVgX9LASjTL5/ZNjcaIPi
m6jC6TBrzWNIooadw8edSGU2n+P5A6jkgg7Y6Sb3L8woyzX9V/hulK8h2GJcxmmcnvCXHOk/GNV8
0T5Pm2xPp4J6umMOzk0MCnyqH5nrjVOdaQKEYrNUnMRhUkJz4oX+GVodYDeQ2CaTmrkgmZfO29Sx
RWmgN3XD0XAzibo4NMyJy1MzFUfhiTcX+UdtZnGCf2+vR/Wsg7N9lDtNe/qHsMpiQBIQVSX0T9K2
RnzvgD2HLIpwQnlvctnfkEXTiyRQ8/RiEMOxxXZiFfBhO/HgVIhqeAwgqHcLffoU5SC2+lobQBoA
DZ4f3LpWX6GCci5rLh4rlKXcxk0IFQknm74W0Er5l2FRE2fge8L0Vq+G7UauwhDfpNiOil3Fo+rs
iqbh6zSsUXIJGeIa0nTofrY7J4nrFU2Yu3i1eM6EgjixXmT20cysHiDDQ90Pk8j2StB7eGDmUa53
nTwwm6MIl+/8Hjk4VzfUYzX4ur2+4idpZfvFD45SCDP1KurXRRemW4pDzhq5GJqHKhF5tXVCAqtL
P4GfQsh2UHS9EcjpAJuBLeEmyeIKtPJS7sOw+LnQUTcJjohA4wfePv3qTwOjMMtV07HsRD5qOrm3
i3y4n40wTM//ah0R/eynsH3x2YTfuWFa54zX7ZcujDcAHzSvGmJ2yAJZ7Fxt4pz51umN5BHlmOXN
CCX51aj8+nWZzvGW+Ag9gX0kyl9F5isg/aFcVkcjoPGqyC6Gw5BaXWzqUYyeAbWaaUdx5M8sz1uB
elBtRobsQmaE4SP1+ro15l773qvjLD5OoQfOpigrUaDfNXu8ftgv+OLsSQLLCxhbo+rFvMp64jdi
goo0HUe7jXOxRZcBx82LeSa4Ue2XOHuSElwi+tN/+jsWk0aZ8pKDREFrPtXsBKg6OwUJaKPWVVvi
xSPPkDmcoPmOszmMz043dDBEsZaGDM/224T3ZbidgsBL9j+J6oR4VVpk7aETLrvdQn9CBCqfTBGn
d44PyTYDFSpSgOyAmg4ED3OPTME6SESq4frJ/ynW0XVFMQobd6i0+jift51zcJuhvxs7Va0zd7TB
Z52FT3YX7uk22ouw2PNWhDu62wYlBNGVJ57Al55eC0jVzHfhZXrij+ETip32cfit5JZ8IMybj/cC
o86fO53N+m0QUg5GBpjZ8+8woLC+yppvAR0xQerNv+S+Ku4toFIecAygINWEemgyqakN1a55n4c6
19s/kA+TpIfjDcCqkZcbnXA91AlO/tP4S2WO8SOqkrILqtjh9xmOynNIkEd4iwfxKdAylxY6ix3u
gRLnvGFUbyIWQVRZm6ZKNN6M30LbESHkoziny/9kF+wlxAb4TBG06LycXv6Tb74ayGJqsNQE2Wqq
POOAPIk6U9NmE9hFFpsR28hiG5Z6i1SAcu4Sb/pFg4t/XiEIqzWOpb8hNwvFqVL0D0Of9A8KlR2r
IHWrE5nC9Ks7J6nWZFEDDYdm/2mW7XX/yGJg8M3ViAc5oBpZku09JMu2SmLH3ZRJ5t5Y9rhLDDme
jL7t1QkZ+C0oXer71Cv5oy5aQXrFfn632OCx2QIhMv7ij9Yy9t/Nq0RjIutkBGthsuSrDzmt2B5e
+tQqrnnsI3Ot3R2w9VvUD0BWUZvuFDxAYEncY+c0PHhZf6UovLTyg+n2BpIwiAJtSgKkQNwiEzMv
7Zj18OIY4dvSKGfMH5mh5Fl5RX8z6gaijOHKBK5ml0eNaeHNXD/JB97dVFB+aKyoOmotJbYPeqS3
Wj+9UsQcHEa5OKsg2JUT0OWbeW4z+ThstxIocMUmA34Zat3MMtg6F5OFC+i16frl6L9der7C+wUp
pBhb4Bkb29jjtW8fRZGHA7oiuW/i8dGFXAqKnnlwCKzQ3Sirc15GezDXNYQoThA5sl9qcObRJAi4
JfflwMCg+NXDvuBg9f7B5zlqT03wVpwHbLznBr+YAJnmaUJVqnZG1PUadgFCpnqbs4R/XmO2yzAO
1k4i5ZoiaU3q2XkBmPQyfRl5/1TzBZcQ6s3LUncebwe/P5so2AzymyB0jP1CAJRoViCiCvrko4FP
vvf5TVB6M7cQhQH+/RDxFDSMvm3fcQl9bC6CaE8mA7rlroq8CslRYFPJR42VqvIaBMkBWT7QrJEv
4uzIWMEv0seXUAvAvy1FqzQQRDij2ubeDSp7J2JQKQxRnN4PTZOguhynHcjiA0VqWcl9p5ug8Jwz
kAJzBPk10/yNk+MfW0+ihvxJ8qOZIvd2cQ+JcXHGQF4WV21CngxAQtSI6OVpQIkSvBVpXO+X65p1
426gW1RtA5400drWn9edgJlZ1qLPi19dt1p82Zi65zTx7pc/a6h8lOr1KJ9M+5ewHvNXJlCax2Ib
CUpteqJem/E4fbHqyjn3wHetufbXfc9XyArJKxSny6caS5A/m/ps34BdY0fT43oEpSV0O1FI5GMj
5jkr8qNO11s7kTMe6yFcGbYcbw0cJ96iFrtdx7wpduHI4Xsf6EF2trKGxtjTANej1KtH+9ktoZu3
xJI/8ZAXgdbF5ZMfwj5gyQhuFnc0JeIqHC3ehI8xX1d/FtxSonPQ9DdMMnFldrDyXSsHLWb3sSGf
rwVuaYDbG1GOzvmvQqu/mMkVEBWCN7tl2SUMldpW9/mqI/Ih+zaeXj9d4pOpaC6tWiAltoHulQc0
Kj67nDp+ilF8I52iPQLRm65EbMo7avrCkHcT+Au6vFI3i99sUcKPQtsJPwzEQmZX3mVI+36eXzjI
9IAcowQvr+VdYuDMUCqjsmg3WrlYRUrVOBNhrXdx3hsZFc0AzLx1lOBmONIAzZ6jZ3toUADWj9+J
O9qYAvsB5xRkEH9017rtlqFiaEu+TtbOQ57PAeQpxQR+eGaYW4p3cE9+aFBKrumpa7P3sFHPoKne
S+gY8TA7JBJ62Y7Z5rifoYilsTq8/QJCAd0hNIWOa6YWCfzRqHfk67wJmkiVnhzpyRDIgI3T1ARU
ogy7/FUH9KUTFtl5adifTRoIwiE7N533VYio2y2uZZYVBihH0WGLj3r/cjmasQTT3LiH3IovgBvt
zBJvPAN0QEKnG/bCByEpdg3AJwwGqCbA51muS7dr77vSAXn/u49MGiBf3+7SvDq0iX+doH55snRT
hTZ426lLjS0zcIkmdhOe5u4yNIeWfuRh06f42wIfotQk2r1enubgLs4Owux2heugWA3PVHxrXfsC
oBcO3qhbJ4lXbxpob+M9vD5YfgKMEncipMKoq8MjBYITD4nSUwo+d3fIMZpiD7JjI44fqBaPmj7m
0IgS/NAyDyV75KO6Paro+3MI+cnlQ9hibyXeQ2DE2ASpyUI2vbFAeQiTepU2qfdX5n8wzZaFVYCL
ZXwRYfU4lLZ16LFZu+F8NDatZdbPQPnhPgJhjx/MbvHUqPBFHNICFBFKfjc4cK3QS7aeRtevtpYA
Z2ogihoaMh0/KKM055VQjFk/Q9ypA8F/BQXFAQ8XkPA7l7qXbw2oKtg26Xy1Ih+N+gC71RuySx3Y
g+Vm1arc3ZnQY0Vtbeo7wOs0vN6AcxCE493tbNEALSG7OkHgnxefnQZETw9AA4FoHdgKZm76OjIv
cRENZ6P7oyxRIbAiFzVmX6XgjI13loEbdhLW5oX8c1ym7TAAV/0qRgY9kNF0Ip8LOafkRJEZjlFC
jB6hmeu04pT0Mfa+KGwfT9iMg0PELfv+0EET8gR0SmhDPUDpAD32T15yiEn41pkClmWW+BHqeNaa
IkHJm60VR0ZbOGUH7pagnZthZDf9hCrOT34ycxxDlVCsuy7x5HfdtL9wR6w/+cmEMB9SVIn9MFsg
cFtVgwP69jVe8ctrbEy9BBUYkFxHo1LDGZV5t8A+jvswrYcz1w317BZ18FBMN8RHm8ZBcH/bCRQU
umZSh2sKp0BaMEK+M1wvC9EIZC4CkGP/nhjkoB5aUczcpZkUyS2/35V+3s9PgBCy9i3K+G/oUTCJ
uD1M3gjiFbsCnAmkZI+uY5w7WxXrMYTuYxiJ4TGqi2xvqKYBSCweHvO4nh4Uvp+QYXycPTleEROn
AweMDoBOZnoBGv4nWYDNIKxukG7HS9JsAcM7L0gmzv7lGYWQX4cQuimAMcXgD+Dj1S0LHKbphkxq
xgjsI1yHSJQRjhBQR2BTgX+FRmSG92E1Qk0QG8vfSywTl7WX0eUCywpS6lvBvLZehmKUvvSyQmZa
X2UP4XFiDeIyCQ8Sb1kLI9AngiCiD6LYWIK1TscuLppFJvUojMz3WPLTkhl+dqe3I1RPgHe5Sron
nPoAxzjxGECcMDhLJ6wffb9+Kok45N1fWap+1PE+c8EMI2PUh3pIyHtTte5rZ9922MJgqR7q7ug5
YybwlTZYvVps6s1OGl/mkDkpuwERnwluh/fFaMCD4MrbOrUeoeHZudjkpPDMltaBG2z+TIv/88eh
Tzsv40r8KszAdlAGmFqNhT6Y5IlYcpFGJh9wdOvQbMwjWUvzgb2SnF1qN+eZvHKxl/CF0FIv2InR
WxvmVwM39i+BCraFWbqv/hDau8YorD2ZCaRmisqxXzqjiE5uDyYC8iuWf5nwHvrQmWkE7U/sKshf
lhUIVaCTcuW+xR7iKnpibuq9+hwAiU4/K0bLuuFgMbqpp8i6SXrzZ+2WwyHCfdAH3rq0Tjak5zwd
MfuE5/SoHC4Vdv+eyaA/83uFdG2F8fQW5pTM3E6egTMzPRdHh8hhUbdHnUCbWtAHHnEet6LrAm2n
oNMjfkxIy9wIs+e1RJ7MvwyGm5wTcPWeVcZqcBC92+Qs0wpvn9SlhobnSLKxo2jWaaI0/OM/XWNZ
yI5wsmabAM+X0J8Vk6FWGU7FtgC+VWugQ0Jw346o8vA89jqWeGULO9O+ZllgK1ALxOY5gWYCRTRT
5VypRyHUG1TxthSZ1JT1fcK+UCVmP3Q3dazyK1Vu1h2Lb1F7tKUxaho8vQ6lktF68XVKeOs+juP9
4vvzQiA7Hq9W6e2BeAPDWIbUFQDM53EIsrM3IHezpq4wQlWtqEvjXLTZeQoAnXNVEWxU4Zo4yBs/
Nv+VDwmJt7k0rT8pFeLZ/77if7BYDWWPArAzfAhazeTYf7flcO39XuyqOEHJWBZ6930oxCrR5bxN
l4Hvyh1fiqoUOy80GTi6LJx/McgNQlY6PiVdNDxlYVjuIqj6bZPWhVlFCWqPG7miURP0Q/cB5G8l
OGCeqAGB7BFZh/SO4k2rBdSMYS9Ngy5eE+bVoE/dH6MiBPNc2YP0yQcxwnkyICdGvcUEgEBA1itJ
tuRjPuvOpm5KyE9mTXLtlAuFX914UBlCDv2h5j1yc+Rq03yFXat3mX1D1h5R6mKfArvG2x0vUYjl
W8mZGH0/UPhKaNCC8+ZE/kozsy+DcclBLtoF1jox8AMXfvy9yxTkEKOuvOW5bK4liujWuF8m38F0
tS0hNvtVlCWe014GLliO49c4UzcU4CfYENHMEEjeJDCba61ZAqoBYlrdmH/DuyjU3FVc3Sjd8+1K
Hd9SwUD/uMaqFwJMI8TrpP83Lnj1BwET6HvFJchVsJ+c7JEsI4GrJxapD4Gj4vU6sqdh82Eo7GVz
SKv0odKJaGrSCEBN2bnenpLTywD1Bqv9xXmbHWYrkr9nmXl9Y3f+t97IxDyYapfbZBZUyJC67zyl
8NBMg1Pp+t3T4Nq+Zlv1tqoZuidA7kOkhWK1otEc/MH3uNVAjT2f+jUwmDe8ZultWFb9E5SN5dqW
Pj9QrOnmw74B5niDpCTOXJr4GAGW26ymLmZnkh38bMetnx9x8L+j0SVucns8iMk5N0ENlggviy9h
ZWZ4rvZD9cSyRleMQOJVl7Rdl6YAgc1sChy2nj0IJ9Pg4v8cO4DVbsicfeHg6/BXYf/BtZweGUmw
DUGCcHLlypmaZLuwaP8lA/fCyP1puNErML0CDRg1/TOCUgr4QgmZtsRsXzKkM8As6vnBpesGECSX
LjL+XbEFubMD3cEpDy9zF1Q54YXszIIyj5EEp4DjzXlDk9/C+fQL4orZfjZpxXlYT6aexWN73URN
taEF/dCqLya4ewI2VitU7mTnHtuuCjxouFkz4aZnclp6RFEQOWk4d6dfVpX5uuIHt/+/XOLDanOX
YpMINwPUM+c7KPF9oVKXJmYBSqSb4hL3pfFQd92XTFckD4X8S/9fxNM61fs6uT21xwYMndD5khud
cXhGqZGLXNK4mYLIXixLW4Wa5jFQirxZf54H5MSnVZZ5eizfG200LasuV9SjS6y+/mK9j9Fn8wEU
GVhZRqu4bjZ2ZohV2jV+iNK8pjgL3Vhumaa7XoFHXZpTcaYeF7mL0oH3IGhCKhApTFePBvwO1Bmr
JdwEpRHKZGW14f3YXSt7ELsMmAKguovuSj7qyc7rrtTrVNSejRYbQT3B0w31/AaqsfM0s5nONmQS
jrNvWYV6LdRvcbKFAspPA8s16GP4RYC0vf4YywDNoGu+f4w2AGXcUAuULk2mc7I6tzEP1LWpG4jA
OaFytn7z0pA3GAnQZm7rnPxcAqpGXXcyW/B9gjphLSsu1zSVt4YL1Qi9yrygya1shYpaF7QrcXk3
8Kw4FK0aoJpbczChayeqfkHdZ4ABB0Rcd+TC7fgtjkxqaDRuQcvAWXxe/LRmwAXWtLpynk+jOrZA
lu0cTrgKubA//H19HRsO0AkH0/Vb3DLfq4P8YLnWsKKrLgPvsYt/WTPDDXvLtGqRsWIZa7cjVcpb
bo8vQOnX22EupA/1ycAHW+m0iczDDWAjW/w56uwkQp2pN5tygvrPMmJYYOWyGkhaS8HdU9bk3inR
DZl/5aOQ0VHPpmGCTuE99tNUMmk+hWSRJ/bgUAtEeszqKF8ZoBrD3su78rKNAbmJPzYffGMQHWOb
zxFOOkErA1JOuDfj1+na7mNVVOYdmI+3VL1NDWdVtmqTkp1n3zhA0wOvKKhgBlOOQXp4qMtsuFHo
+vX2isQig0oSoOFMV5dkjwD7ht+X8bqGKtgbuYwKDWczxmV1W0Jaa+/JVlw4S9tjkrXhkQ+GfbbS
3tkrC6TLAxiOt1VQjfdsYMAGlIX/FCcc5J58HL5WTpaAJSYV39WQ3fRqZH/00MpjvpTAHY5fPEPr
p5lRcbJGU/5oDPnd5P74Cq1ue1WC1wKUgn6wjvEZHuJa9dvlYwH1p+mA/Gb+WJaDjFXn5G8fqwtL
DvAhQw0TuJqORdZ6D46la+lHdoEaiPfQJ7b30GgdFKtGRWNe4LbtphG7L9InGqOoFOcj2wykdVsK
oAGnkRuwxqZ3FBGhUupgOFW3pouQL3bHZ9ahKIbi8S7LT5MPLAOtQRFCi4h7EgpeZPYCon8JTleX
q7gljzZhlUAWRn9cZbXsPmCPSIYrlBsocGOANDh+YSrEPjw172PNcmHG4B0eQiTa8cwHxYcB3e/3
CEcM+RqVZ8Fu5PkAjLoztTg+Rz0L9SoIgQHW0RhrMpGf7+aBJU6gLO9vqI0s4Mn/VEEJfLAP0D9Q
wraDQQ/AJYx/rKA0A9AVY4Nw17opdF9RYM54Pq6GOM+/QdTjboKI7h9eA0LlKeUxcILThgVF8iv0
za9Dk5uvyDbyVRMI+8lvh2kjJqe9K8BUBIA8itKyWCHXBFHTI+PrrPl/0q6syU2d2/4iqkCAgFfj
2e12j+kkL1ROzgkCMc/w6+/SptM4Psl3v7r3ISpp7y1B2jZIe1grFntKgESe6ioukujNieL0lAge
rkleVeCrMCS37sdKdGAVTJ4p00fPA2dj1AxEHnAmpRzUlNaUjl88FHA2cBf+1QJ5fq0hoRq/9zG/
DLEd+ZVSpGw6IV1s+pQBERBnJf1oJAD7QSIJRyi1yS6OZl5iLeMv7lA2L13qJ2pAks4Sd3DnBpe8
duwXL6qf2n5a9aXIXrgeJvdJXjzTqFUiNrI1YrvVI54F6UsvI2RkcMEOldlkL1OSNDsdde5rmuDI
atzGYxWdksnO7xPL7JFTbKcbjs2/ufY0md+HQGnzEyU00+lb7mY/ammJtF2lAPBadWOnrfSm0veM
cpPsQ4lS2KdC5R1Zgcn3cVm4K11lKlFD9nY26ftGF8hlKk+FkeZP6QSnyogQoJ06PqoOY6QaS7jl
FAAxNTQMpQIgRvYEzqIVQzfrxh9t3qLyUBlOSkHam3l/HM5L0TRaD7XQPzz9n9ZQaHJgzWN27hwN
T+NXzSJDzJwD7/E/mdDc/8LuvzBxgdyywwH27r+wXS5bT3htr+bxr3d6s0zZ34H40jw6BlCxAJXc
nKhHjeQMrE6qoR7JitHytkmdvi6im6mL4mYq2eF1D2frsrIdAu7FMf7uolgoMFyUdij8OKEa6v1/
ZFXhrU3DSQ+l0/xrOTtNOOC6435jOHrvV63wvnYddj35EPzTcnGfe1X+xUXt+bob2uFiDUZ6wOO1
2Cd6xB+ysb1P+/pO2t22chjgt6ICmc+lpuCZxN6bNA4sO4Hve6sk0M1WZtBvixLI8GbCT8Ajy/4G
kOlTEorur9Iev4144H31MpGskGcon7BrGbYBQvTnpXHArnR2ZRidhy830mVIvVZLNL/HY2ztikYM
K5opcjscVu/zAYYGuQXEW182tcERmOgF3wC4EmV2QLk7Up1Rlz1xHBjegONY3unYivokJivXcn9g
h8vnWjTDCV0/MFFJIVXhGoqVg3WHT3xn103xqg0AEZBW6m0QtcxfDccxdi3QJua5dc7f69hoLuCz
4xPoWEDHp+YaHrxKgeXA36HmAggjwoORf82mzPtuGfYFdHfRm7RFsp1QRHmEt8vF09UqgM1iud+N
cTuGmfzedgNY2ZvOvi9qHTxkAG9dw9fl48U54LUKNFlPx3sHjlPvAfHB9F64YrOIAg9yJaoymd6T
FSkDvZXq5TscFpnWIh3QS7CJAGeo90B2aYm3Mmc888mOllNY+Scv5y/LVDfmxYOId7Z0vzcuPJ4M
7hYcW4bp3HmWhQ3f1Ncb7I9Ak6GE1LRa1g/rprQBwJsH2CmUKZ5Rbtdjw+8k7fbWEviqL4J7xn42
RHnEukJNzonsLODlnlmhW/vOtrlyrTd9vrbFWqBS+7MVd/jysqYFWUKl2KbBYpVErTzRkKdrj+fi
s24K5zTmRYtsywL8HxUHykjUyWPdo0AY7/Mc9ZmBBGQSylYt3HbYjOa3DLjXPre99rLYglbq3Rag
f8ZbLYzDDLIAzpR4XSegqPVUqTtDNvxxQAKyPOtjcTe4/bcIFG8gEkTjZM1704Xa9ZC0ZEcmvxuS
gky4Ju1DhBrcoQXoAEDgAnnXcRyU3exTqpDTEzh9ETlX3UoRjpNFkg1AXkea8OB4QHpaaa4XP4rA
idde74ZnargEVtzaMPVia7kd8s/qsQl3RSmDg+hqFxlVeWojbVICQpA13alyqjIAHAS67kLKfDUu
cpdtdAf3SpNmI9JfjVGc3SK0OiFIZrCqQ1mEdO5agfowM0Wlx5XQsxrnjtRaxxrw9QnGd64TsIPB
vGfKNsYRpHkqHVQ+VUFrbFp61yMT/9yi+vZMJqHXj3dqgkkbh8WYtKOGHWpWGcclD7yXJRy9EiBb
sZEHV4SdlCVOdjMNZxHnw6rskE9audxHPD8/FapuYmlIxqgA43dq1Pe9WwdOa67ifEJxslphMUa0
49Rje727kd8umqqrX02L9HSb9L18yBpg6He59aNAR+st84cF2AF88nNHDJB82ChV73DjLQWullNu
3c5yV3NGZVf9iKUF1KSFlJEUNymVN5mXH3NDcNnidPszafNqFQT3kX6HI4dxb01aeYRjYDhRU5hy
OCWx+T4cQWGPw67Y3MhpSBPI9ma4rFSBE6RckRo8hf7QafqBtIhBvF+Chr+TLSa8GP2Q8fxYq99a
3AJyLHaQMk/DTP0Ixy4CwhyN5+5QGj9Y2XRbkukD27t11O9Fh7rSjocFMiBqPAZpTD2AXJSnP8oY
MG1OzuvvLJeJlem1m4HbDR4bqF9YShQkSCY2jaKrvFHQcJEBiGdTx6EJz8Uv8zUZ4wUeqVVKlB/N
qyxzETKq9oObNiA0c/vE8JHKBl5XadR3YxGwrRkE/5BoaQAzVt8tQ+rZakJdaGKDcgHktKtFFsUy
vJk7IVsDgJ0hiuXUAnTZxZhkNFwUIU5SK8DTtZssK7V13E7OsUJd6cHoZbdlouywCalOduck36sU
pxGgK7qPbQaStcD12i0Ogt0bA4t6rar8yQKJ9f3+/QdkZODV+UgYplThOWv4jwnDHSUQ3+QdUxYx
pSHXUlQbwJ26p6ALPXC3F96Jhg5IkYBG+KEJ4P879EBrWkxoBjVIaM52uQcqQbhruc8McGg0sYd9
92gYG9Tk2G/4r5xNi0V/197wVwOajBeB4pSdZWb9YcQJ+jGxEuTpKgtL+6dFEuJfcD0EPm/gqIn6
OjiysOvWeSbS17FwtD3zDMunYQxYxlMd2wxw3nryyiT4Lsci/JuU1dgnD7WLCJaa6YVN9NyaHNCN
TfpKohxozokJFAENGOqSBy82/JXnSJUyWsWAXUifpLtGFUG6qacdhCGBUK+0fQooIT51Pl6DYG5S
mYmg3Qu3HcLU6zlHse/a9zGlHgIBpkbw2f36jpLpuUj+ouoxBBOH/YhoIFwBPyvKtBqlDpoTOFuS
UcMH64LUkeCORpFIy0vualdlaDcLkZnMZXC1UI/dnz0TgwCFJkNyeTatIiazB5AEeDj08uDSd3F1
mofwIgXIsyzfbSrWwZ2rbGwvBYx/QXifVde9jUk/fu5R94880+Qlr3T7fpIDsqCUvM71eqON9QQa
BAzHn2Yg5LTvRTt8hTe7OxWtjm2WLPP7yApwrk9j85gM9oHklpARiGOk91bXcXJqeSYBspiDwFDV
z8a2w7Zp1zUzcBRoHmNfAj58Bo6qYnkoANL25A2yfM6MdEd1tB1KBAE+VXtz0S2tISLWbAfFpmt6
MvZjzxJHA8Vn2OXm6XqBUOFG3e+yqv0UBBYcUgSfMkO+UtcogGczIr9eJKB+CRDreqAGnJ6A4AeQ
tCXHB2GjIbFllyA5aOBNuDJFNeUOBTwRPFs/7Rhi0BfLmieR2LaBfVt5/b1TTO1dDWIyLRqbI/Dv
2jsS4SPBt9/FTyB2PTzAaQyPxLTTm+wTjW7sFhkpaCmpdZGfNTa8q2o9KxxA+UPqubvM8Vo538K/
bJbL0OW1OPlEa8/3Rbe4LCOclyz2ShEg17nI9K0RZQ+RXspz2g7NUxOP4jyCkL7TE5Q/qSYI+3KT
R1W9oSHndv2UiuLBtsL3SQz5bmfB2TypioEQzb3OW/XKE0+Nrdzx1Cvg5z0Z4FUze43tSB5qZgx6
MjIZwMM6zxNAL/ml+zFpWTFwa7Ea+wC7P7Xs1RSyWQx7WpcuISVHllFq7q5kc5fMUaCLm1lmtgik
I+IfIGgvmwOO86jGMqXpGzh8zkOw+ZhgjoLWVLE+Gi5aMv4/zgUkkYNat3zPkKqzGSgWEisoI5Q2
AB5VCWeIYIISTuoa9R8oXdssCMSLgqyFmkyyPyoKVUlRTwBFixCqq1CB1iMRc0NlpOmZodgFwF28
3lSa1I92m3VPJlyHKGKNor9CV4tXyHaGe6LG+9muxMfEITGcb1EeNvPEHMXiD2btvujaLs7r9mzl
KMHoYyfs1zTuRrEbmxSUvHqIcDZKcVtklKsuq8XfEchmUWOoZImngepVLREPKWohoy7bzIaz8GNx
YwJKblc7lU/XWq662GXIZkXlPv47+aTjUsrHs+O9908LRrcTNaYXINs/ll2xkTEihhWXOgJLoBg5
2aSiLhPA3tk2AAiPGkBzz0Oaj4KjSfOX9Xiv49Sn50Wx4UjHXZFmFi5GHXJoT1eLeFGESfBJ7XI4
g/ZkeHVdMiehDlLDbT9MXweB6CBTOWHUayMEABcZQwrK5DB5INEiX4admr8Mf2dCsv/Cju5CXTG3
239dMS3CHAFjdTUb5Al+a4t4gzpS/czTLxWqKWbQZ1Ph6NPQAFoKmEY8cAAq7aKgSZ71eZHwTNcY
2INqHwxtqOUUDZAcYutA8H3UEFqf8wHpt8huTGiIEpc1Kxxznt8irXwGAlxsZWG3YBrvvD0qvsEQ
akxPFQIGZ13HizExNfYFTHLCB1rkeHbLSXuq2+iJ5FNqlxvZV9VhTEMNYPw7Ertl3+2dBnBPKXIF
vgCE7RThxPAiQ6e7wzcRfnlatWr7FTxq4cWFj+hxik1kNuFqcK6iMoc7PSqxq+gNRU+zvTsEzQ5E
8CjTUcvqwKlD9Cv+JKcgQb18naynHD9nzS4A/yirdDsWkbZ2Ryd7DqwKGeLWPBiMLH+2GtGvK620
tmQgsEW8oERtX1tT/kwiycAtkbWau6ehEcv+zjH5FxpRkym6DxflOidacppM95DbQBwlbT705UOR
YweZeF8yF5DSE4GwiBpg9GBjKbbz2IlQiJayCgirLENUoimwa4Hr6ZEwVhrgL8vBERcCWwkVCDFA
VheYFrU418fpSHqSSwnCHZVIvCXZjPCiLsKQ9eMvMroQHo/rBM5Su0BFgwym4AS4oOBEw8aYgEVe
UUuqWc89udEqfQJmxM85NxNpyMxm3Ol2+NI1I6KJqgH/nA1nDdJYAKdRbzgAi99loRUDQ3vWmypp
u9WaN5qoC89CORbpwX8yrjyt9dZ12ltHF2+WuZlQ3X9McRbJgF2GLmnIxssBmzkLr/RX3Qj8NKa/
LOWCrAt1APxN6Ja75gJpqVV6saohQU6nk5wn1VBvGeq4JgDvkLtEdkXHTVCYqykCSGeuHqTHWaEF
+64Eaciy3LII9ZDoB76BVl70OEnny0TuMwu97O7G8uaaZL8sS70YCLtDVuHo5PJmWtXe6CBrpLf2
iPu+0si2cufc27qFyGM6/Ag49jpO0rXvxqR2gb9JM2bjSo5n7AIB09A8IZWkWFHwNtHtc1sm7qdM
2NZWF217IIsiBMkMnWU/LKxstLZOzq4t6DyM7cA5ji3ndg1dQ/zUHnbks08cxtdOpdcHGoIHbW1Y
U/1ahrF95gqym+Tgf+KowXcBeKzOG3oCRotfzTol9yw4/v9kZqnVaDqt9utF+yFs5osCG/D9osu9
0eLqomRWaQgqmC54EWSdDKvAyMfHeDQEgFwL/Ejt0nlzbO/QRDKFtxxOwCHxQBP9YcETYDeVaeiu
KVG5YhmQKDice0sG8sDgJQedNnAgFRUNNQGQzvXMnB5o1jiAZqXX48+LQYo/1f+y0MAS1IY3gP6z
mTsdUl1X2HzgQeOqaaUvOqd+Jkk3pJmvaUCIJBa0xZ6Iz8jEyGf7rjFOIkymvZzaRtGbmOsa/4Nv
Xf6NviscmSR+BELf+z8YaKk2+sKq3g04Dtw5cGC8skfiAEICT6YN4JwG8Kzfc3c68rrS3txw0jbS
zo2jnuXVw5SCCJUsQD3gj60MnsBc/JCYcXxXmEA/ojum/4oW57sOG+QHEiEDF4TmyPDZigCUSiHi
/xtHopI2cFLrJFrAqwPf8ueYhNSYdh8AAbk1VouMelqjplD3d/NAC2JjNwliSQAKgLsTGSjshzfU
1Z4ot2beLUXL5aVafEh5/5lEyPdVgXoHrFyOYf/ASaHaE1HXzNkVFpkkY5aACgZbnHBLT23QV+CZ
vzzZr8Z5BZrrOLqnF8T8iK9T598viJ6BLsvuvWNhmD6Qx8X9ktbFRylQhOqYAHHQfuaFKTtgZIWo
SlCyKgeTIUJuJd7+fos3pX5fB+C1iHkfbY1KFIDQdlp5zrxhG/ZdfZxlcYPK+xqMjL0E1sIsQz52
stVwFEbKmPnwn+GzEQNVoI6/oMN5pmvouul4DtN17xbX3RINAKyGJrx0HRITM0frVjJHTljKeLpp
lN8/NUNN23KgmeLF4THf0UZAUIHur0ciGNPu5i7pbctCGqSwO38Wegzb9kFzs5zKkneUJkApAUuu
wB9TB9rejtaI5Up/mXGzwJyKcLOWV4Ee13LFOUTtPt7UU/rlpmeZXfZF1HB9Z6AOuNXWZfY8RFmy
ZZrQTpriH0UNRtVtS0V2QsJCK5B+IMMVaRc5DamxjOFSlyl7YCMYKuX0tS89sbMabu5szXO/ONYG
3h97NYoaxzCrQC2zSh2j/DGRPQHUxXgiicmxFQQoMNxzyiB1wXooRWquKDetV8QjVtv+Y49hBNjM
pADs7aA7voYA8IaEZVpFF2B+RheED42dQMosHsSQzdZJlURnvW59kg2eB2dUIgEHhCyae2pQU235
E2D8N0iPKdgK7v53DQov4TJ12tNECrLWvXo8yLx6nmX46MZ7mgEfWuCjEMxZ3y7jAhYhkRKZMKIE
k6hW1HvAKYf3nVe8NxUOdkFbI/AKSRTiSIoINLrqXLpSjr11UYiDkMiVx8b4NW7K/ojAirtGLHz8
ag3OUa/1/BW4Zv0x6oEHSExISt552CHXCP/viOTOtVBsDA+qfkQsFEyZeg5UxB6AVqQtwip4zFm/
0u1Ae2Io2NCznh2CxhnXTqhHPi9QhbCNIwCGcGyAKDomjCLqV2ZWmQDMaFCcq4omGrfHhYooAAN6
qNX7ZGpTX0tS+yAUx/nQRj1wIepmS8PRCKc9c/Cx5n1tvzB97O9QC4yMLDUEnGL2OGj6bKtFmJ+M
7apGXPeJDHoWf+4KPTjTYnSptGjA+6U7Z2KPo2b0wiletwj4cnstUX/r10AwuCBTobm4DBEnYKwc
SaSzfsR9AyXwBAK+WWYLBthn1eTg4zsh1HAkUdbiCTc0UboPPN0nurxUIsVKHxPjUoTGiErAKdsA
QZaDDBbUDdyx9JXRJ6idQlrdW9CZ0x1XQPhOBhDzKQOKvIHMx9x3zeFKaystzdUH8E0CO394w597
uiOk8GWu27Meb12LrTQjS+QOVbYAHus8Z2MHDFGcRgFaUQN3b37O8zFH5jG8Z6QNCyvaRdwGbEYs
pp2TRYCl0mL9U5DaR0fVtego5vMFK/t7PRhQYxdVg0+VMGNt7PkwZm9tk6bIgu+m7Xw2idSBhV5F
1FiJhjy2GrQvG7NRj086upjmeO+AxnpvI5B2QJrheSnMGTlDzJrKcHSQNR2QiDhrl/KcopcSBGuW
F55LFaGdBL48bQsghhpl4RdTPTyoV5QRQulht3XsJLNmLSlaVCAHLjK9FluSB0YFIBiOumMaLo3I
MwuAbbiE8jofRA4cv2DqGpb7GgN4WU1UEarpc30L3CJ+6FDUctcRo4SSF0bVZwD4QDd10m5jp9q0
Wmw8IpdYxsh7A2Eu0xo/gwNsPYCS79m0I7iamQ6sC4yosezmr7p2pztkCmMLGNjTNouqv0WbvjpR
h7csryMdBzxqqRYWMs1EPE6vJTDe2iy4czV8A2IzG14NlHHBq6APr4grvfcmJWuQtHpsJHO3S2Hc
UieXhMMEOAxVUreoO7MFJvWg4bNUiqvaOjsAGtq7+TITxe74KlhsMxkRmHJiUIxNkeg2cQb6m2Sq
S4Z6NiVU6nKSX4GFyfckkpaJBzmqqZM7EVjrxYx6AaoEjBgXVN8Xauq0ei76vNrHStTSw4sUy7fw
w2T+ri3fPbLrUe9StR1QnDOHHUHZwY6p6rWtxlOwVqFbL13SN0KaiDs2v9FPEXEXqVWuuvNaV8su
y+Rpdgkjrm1vr3Q1nayB7X3ssNA++JU+iDiEQAOl37XO+IrUf75bRNSjhviGaOqsHftbWzECBsQW
KUgMNUARI8E9vq+HDMEf+bUGQNAr6/v2AX+zF5IioOqB7zMNAa/F87dyspJN5JbJnrS6AzLwHgXq
8OYitdzznhjY6FYC2wWcb3EspgPyfBgGcvnD4MRgGFBHaNIudsyecPJAUQpYdDO5EXGFR1BKvtng
khFWSfnrEHR0ynMbXFiMikhfGTcOT1ZgT7XluYiRJc2DKHcPgCm2EFniyeadQRA0F2JSCG1+P4Jq
mXA7CNSDYDyIw1tYot6wOMdjjdTvGCBAVMRKUJGQmgX6Y5Hpdu+ueiOrNzPd97L4PEbJ8fU6s5AW
wj4XJW42It+jLUNkXIzasXIcDQkY6JGsiqM3rbAa5BtCjnjcu8XArCADsMe/p1ljqWVIPITlVXdZ
e1mjayqBXznRaeO9hMopteFEEt0mNsb+kGWNjgxntR9dmlnIJH/SQ1ntTNHWK1OMxWaB5LvB31sU
Cybf70z6GqlVEr7FqAUwYa3ZL5rRZXeDHFNw8GKYxsJ7KCJnV4AFqvOT7h9k0BfPuj0iU9oKP0UV
8PvJsh6tCHFuDcznaiKId8oNwIonvDMq/mLGst7bVhyuk3gaL5KLQzSMwEZAyl5/jnSJpMkoKrZj
BtzTXjXI3opHBCrQrSReZ6Qma2p43cUoGzdeQ9DcnhwdblSA6xmvgWN+c2oGzAi732mDHX9lcV2s
kWhf3Hs5HAGl27yVYMxWRbAc1RvoLc2VzBw9v5d26NuhZd8aX9l9LADs2OulfneNkQf4+S2X+53N
sjQ48b6/l4tUOep18fcAF7Y6ZyDCX/hx3/bn1G3Sx+g4c+sUISAAJvE1aFmxGYDwcuryxr5YBsib
TbNCRaQmC79pAbCaKGxVlKqw/VinYFJVcKuqoR41kxuP9WoZ0zRm2Ehj/Dnjd9NuZEUcPkjgTV3C
tM9OJQgIfcZL6w04R+EmcDJ9r4Fk4q0a009mLw24NbT8BQxruP1aXFrQB+ykArB0EwfImKpHTQ1k
pfVgsm7GyJyhMAnuckG6XObN6lbbscFBDt/HUleImnrCI/hEUCcj+vHBjU4tUkYfi36sHn9KaGDX
Rf3YIA6rbEjSK8PxfRYNSOylzmLzyzpe7L56nVWFTJ068GaXrXchyti+m4rT6Iz3hhItchDwsnWQ
Fda6xSkb1QOhd85Z2IA2Z+JAurfMg4fdMlLIAahIQVMaeqhwwAkSVZDNqGezlgKupOUJyKVJG6PO
q/AAW6NYpeOhSA7cEK4/HxiQ4XIo6xEgdbGTTJ80AHivAQhhX9hgWHNjMfGISmPQFnzIPbAPnq1C
+GS1yIcm83ZylEAsU9MXRdwK2x+j2tzUbsb3LNc+N4HJxNYJqvjkprmdvg6cVT6gFHEvNC6SJPNH
J8ik3IMcoESxq94eB9dykpURAdSwT4J8M4QcaWN2EK4AvwXQ4kETh6CykXBsA1IskIN46xuQ7Zqh
2a1dNWR41GzyjKHkyInFW1wAvsjNRXqmoTbgUY10r2cT3NHPPahwK1BYRMaLMFDzDxi4jq3zGGmd
VYry465zhO8p/381GN60b1Q8QLnEsQOpYndDXdwYN2cr0s+mpIrJ609dK3TSlWtZ0WZU81v4wtwN
LU1qAbQaZHQV8SbgPTZ2ZTaGJwFWGe7fdl0y8BInPM3dEoldBwex/99bMkt788bIyc0nLRwy4D4I
pC5lIZyfk95pPrbiuVw3DjN9lGqap0J/GmsBRKzJ5BcOJq+vPbbU8F2WE5weerkFH0tzx8BUckTt
8LQLcB590FNQCqbh1L9psvuuI8HrH6zD0xIprs66iUBdFYFO0FAZA2rUI3lyGY1MovwNECW6KoWJ
ELXZ4x4BFKyGVC0DphFrhVq06EAyC9lTjy7INuvCuEzwPyXYESI6LvAez2tTO1Izj0l1NW4tZKCv
Zp3FOPM7iW8bWTXwoJ0W+0VG0xdFDpLlgysF4Aq2WQDUy0Q3trXiCmRu3G5MAXblSbO7T7+R90EX
XJxQljtJSalCpZeOU2CfgA5nn2h4paHxlG2bFBA0ZBYF2fNohahU+rAn+W9n/pzewjFydQHb6J9q
kBhzByzQQl8B+ZvfhWZOP2DQSnm6XQCXAkLbnnZgzfEObIgtMJNJHh4NLdtSFXRRdO1uLM17brjv
hdEAuktP1ORTwfMV2ZGahDSkHsnEAApVfBaYQ3XR1KPG7WzhO0OZiXU1ZEAOXnnVGK/jIY5O1JR9
/d67kQUDFydQxyF0XuYF2htz0idMR/a5HQBcXa1zZTjP9Kr4c46KWEU+MLoeOBxS7OhRHndDHW7I
IdkKd+hnxfLo74v4RxQP4HNEftEFdZreJU0n46zWSLX22MQVdkAKbQHe9upc10E1wKOLMYDw1laN
F9qVjGxIa/Zu7k8RGHWbHGT0q6YvMZH0neYme8dM3shwZOAYRiDg25JeO1Da7tRmA8BBHkKjzRFX
U/m8iwnl57rwvc+ZvDRcZPMU/F62TZNGB2AT3+QnkWBOPKqKwD0O3m3GE+USscD5C+A631Hy6p6o
SXjz3ruVRZoN6AZUjC922a/Gf55Ly+vdEU9wFNCp0Y2tPXrJJgzydn5q0C98fjLMTwn63afqgWLQ
s4UMqm2vdd5xeRyQAZleP1vm/s0jxQnBR1UliJMCARa+byrCnrvcYqhFzKwDyTyZxqhwoMJt+qu6
HdJxMs6+gxt03Lkp2CcXcq9Y10vfgNNjxydwgpFCJHxvgg/vnkRi4t45C6ojvA6d9GkRkKX6hQku
NlORYqIAGuzp0g12vcpLBOK8iroa/ExaYJ+BOqbpXl2ttR5SU3sKVUKkYYGLYJQu6hLdMt7ksRmG
7UWzQQxCjshO9N/LEi4vcjx6oGSxgb7TXMnIjByRSt7UcJ4tIup9yMmKRNSotRf7ZVLG4CCLqqPJ
O3tL8eyboDaFrfPRme48Z3cTaSfdEuYueSO2ONsBQP7XsPxiRwoPNc4rumBoRNHBqp1P+Ge8xDK3
NthKRFuuhiFKtwER2xc+aWth1ffGCLxgpzVeOtAWvoygZlGWJBk4fwCZq3dPk9N2jPwRtJwH4Tb6
Q22AQ6oUeAO1er+hAtYY6cF3bhyCUhBn1tpvauAtBvozlbPWbYwoWlmCr1FVwsI5Fm/ttDrGvNA3
c07pzN/HgQu/SoU9AtAQxe24P/u8ZKQKq58VlIDqlXZxSHRTxfMDkLSJUts0SY+yHLcJ1iQUugP8
Uuq2sRUA9AGWJYjh5t6EkKG2WTRXC5EQ6PDDoa/cmZdhIWdYeCNuZDn3qnXhApKeFJk6GFGPGp0O
RsuYmB2QhHE9hbROm/C1C0CHtRNXmXuwghapbiED3r6ixcxUcn8RsdQ+I0pbbLEZkKuSuDJJz20O
10qHR+ys0gFwBqQBNbXPR8/Y0qxcG+VqHnPFV2yFCDeMEkm9OOeEJ4e2eoBow1ZvGTMPbpvVrCMx
GQwg/TvpX5F2x48hbRyXeVxNnqfRBFC6/YMkjGgbBiUe5vTA6egpE8WPRmpbR48SP68Ulh4UflU4
6Tb2zO4kmhBwwENbPVPjyeg1sbv0TKN6dN1dXQWmT0OmzDp4owxzch5JBAJksalLVCFqTYRAFBie
LyBg2JJyMjh8mcgtXLWCFQeS0UV1uIlZN25DeBzh8RXWcDcGHre2dsdRb2rBK9dI14KrGppMZFq2
DpsYNA86YL2U7EpRti2KhQ0x3mVF0IK4Q1RrklVJiGhZ7K4cpK1/Bkftg5d70VMzVN1janXPqH3J
P+N9wneNBrwnmU4ZdgomflpBV95rQ6O/5qLH1gWz89IbQd0LsA0a4oSHg4KYxGkeimoVRW7xSSaj
fQ4G1G7RaqE1ItYfhtmehuoWkCkPrlxnnLahxVFlqJqs6FF81KHUHpxvfFZocB4gbpKgELrmiOUp
k5hbJlvN1mZcrPM8GHAUjSFc1plqY2Xrgzg7acLmpUmZhlm3BQ2Vs2obJ3bWKFo37lstfR6n3sDz
QY1oKbuus8OUR290IVLQUgy8myNrL7nVbsogis9mgc/aUE2AktPjkGiPJOpBLQ4OSxcpjg3eJevF
jnpWm//VVcZ4iIC0emnhQ74Axru7Z8ihIINFrjXetOtFjXwZZbssFIO403cDYWwXY9J+3JwIhvsB
lcB7M2DVCfCL7w18+CrD6GNMvcXGGOD8c0EssIgWW5IhOHW93o0daW9ktEBYuvjoUAII7uSfC/zO
zrLt7pBXYFdUxR9abdsb2amUTHL9LuPZUQwARBuM4xIkvQq/muaAJ+tfMrJrsNtaa3FXP5IxrbXM
HT+ut8j+83oxciJ9RDBR5gVuaM6uaLSIUIvbZnEKh2BLxFkE2DYTi5EitrTtbKYYxxYGrg6cv8us
ZSr1flXSkoYb7ofKK45LNDHPehCHZTrc5L9GGLFjKlvgkYGPrTDYftHOEUcaoyD8ejIrOpQdkUbN
Q/4R2yOsV7VrkvHQ+QFG27oEWGHsnfvIKUFQ1gXA8VEAA7ECE6BeVOguEKTGO4B+X8tJSU3qxkAK
uJm2qGkpmkyyAAVMqyBokFr0cY3FmKuLL0OTQAho/MfLo0xJ6xEKW6yuZi1L3dzG7y7euIOHymmG
RPNfb2MxdqbBADfhr3d+M1zu1PDkwyTzdresR7bLX4MUJMvpr/hHtVQfg4WPgWZMQMDA0a1eWR3g
Fxt1fjSjAfClNNZYYwG6U0mpuRobZDXbalWr++lo1j6zEPRDgXrwPmEec7V2EGuASp2nkcAZeCG2
1F0ujm1dOSjKUTVlXn2eMlolzqXj4GyCFF9eJ5vuy3jqXkzDHX0ADTr4TmI4ShSmMVaC3VANZcLq
O3C0RACr0roXK/LiZzjiSUeNWqzqGpBZAboJGLv9qGAb2tx8pGbiwZuOpOPTIooV67Ydxhdt1MzH
npflQ8x+LHoH+yDsW5OHRVQ1WnWYGq8B9pH+vjID9uwWxy4UrKl1yBhYYN067V3vf0j7ria5ba3b
X8Qqgpmv7DQdJkhjSZZfWLYkM2cSJPHr78LGTKPVls93Tt0XFLAT2T09JMLea+HwEndACicIvAjQ
A/yBZCA/6EDtSDuNIRhJV5TIdNjzy8A1F+BVrcZTnTlnO3awAQaEtS7SYxJmFrfPYboY0JTbtmmH
842ITKhhMgL1lDEZiTVxDm/7RSwM7ShpPru9CDHBazDvQD4FOFgWd0FyZTOzyAM32w7L9+DiFF7T
ngLgYuwBqZGgqspi1WvJlLcpgH9pgOhiC7g6gMqvIPm5pHirXoLRCnbVJDENDONNprX1XOU8IsMk
EcBy8G2kxCBtikdklCO3od06IW8uyFynCErboyw+sp3F2000h+UBPouZcBCLy9krzW4BgNDJHFnP
jlCoWO3YiHI5NWcmfTxm6REzjae2bOIXNuLUsW8rNXImEb+sAx7BnWmhIE9aUGMzZNawEPNsLStC
C3WincM25Bb4QfjiG0txsub8B4nI1uH42buWsVEjeQXqJWOx83hlvf+KwbsURPo9Vy3A451GTGTp
tUfvOX9hyYYZeBbo96Z7lWUrCBd4Ebo4VnVdEFcOHgi5srqPaGxnDN3FNS5hLScYNCQNl9USRm/Z
UYgcwr1XrvULB3MryqhGf48jXGQrOi0HjP++zi321bXnbuNlbPjozWzYi7UZLqE72ae2bc2D2Q/m
ERm468ZbzAPl5ajknK5yN6KyTVTDIlcHjJPDM2vEjUWGHfDNIi3I4WqRDF6xGQWQrHUqh2fNCfK6
ZOYHpYOEZpwh66eY92TzlvkhE0VuLHM7BjCssz7pOFjFLKDWpsprAEdYGwZqqnMwi7fGXQrAl+rx
6lvTGYnaZGZfbW+8bJy2GxlxlC7I1t1NowNWgyxjl9EFuaZZLScSUQMiA+QLyMZwfGRkkV0LQsFj
y/jpRqa6wPKsDnOLhN8PWLT9SSvgqgHZWZWsRx+/Y/eRZD8rkjLJxo+LRAuTxkD1AMflhL/ZYKI4
zZ3THUgEQNDq9+ORPNVinCF7k4dgDLmp90RyDlaR2YgMUB98IKpadArB91lX4YJ6Y2GgSNQ3+SVE
jeN5ZulPsqSZL6SNx5jjIYGGegIUlagucuYtDUH3iD+uNuzST2vTN5d28dtpG2J2FOUZeHgNibhT
YjEJiqMZRGQsMR/j2pWTpdbcA1XNAxU1y54s3/bxrgvKb21/wP9G/xfKoEdwYK7uobHGDIEAt91i
urmCDqkD8jZrDzlyqZAJCFRu0iYNgKyjFSXBD+CZ+pjREN/gm5psUJfNgNCVOFtShCDAeHhLZMCS
BenGEgbLR4rFkbpzsGCLCxtTS5RawMJWY1IVSNqssHAfQQA3TPuE1znIrdHE+MkDetoZmojG09TF
Hs5GKvM4mV5E6jgucfTVyxe66mrP9Tl2AQ9CCYZ158+XMt69JRrKnENvcGskVEjFWuDB61fDbTLi
u4LcFaTHEpcD8As7+5AiQ8ULyvjMAKCyt5Iqj9I0RJY1CXuZp3A/jgUSFUhTJNgMIh8aaoV2vpOp
WLPtrNvUtfpWvKLkSrLI9M1rmFp71y+qU5at4cVlY9ejiABdpiB2JdVAa1m7Gw1IWiweTcwTO9Mc
LXAp2lmn/BMb061pQPWgDEFNhY3oyPenZkeb+Wr3Xm3c02a/6v5DZ7A4PuDbOf3DSM7WWLmsOG2T
XdHbJ5lP/KCzOEL5XekhlqIOANaxZUsKTPLxTVPisdt26JIljVWGiPRuMs8B65ywNncKbVz5QEZw
3xLciOsBYJB/OQUWF4bFkPR2mwBH+sLMvi0F0IZv9aSpQeuLvSQcO9IT2vdxZGSv7Hf1QFZP7bsE
PXqed+7wBSvo+aCf0vo5fycLC7aZfY7DsBInyIM1A5uhY+127pO+jkhIzf86NiWqnHb/v2IwiTVH
RnQLxdw+YP8PS5PYmM6aBeWOU4W0/4VsqoZ10xY5U6QsRLCi3aj3P8nw/n6Lp7hZJDtMVVbY9x3d
I21/6s3SNQZcZRu4404rgGz1vqH6y81T2lu91zhLB9qpflr3Qc3LY1i0wdmXTecZ/k3zK1mWITcQ
VXjADfo34/8cjwfZnvf+ACDo94stICZZKqv7a66Lj50kQmpkQz3fAs4n9drQArm4Y/kbLUNJOdiP
7gzNEtmfPE6OJKeG4jHiVKIxaE66I1gMTzoU9Upg0e/7qZxQYA6o9sHaZvJItnZ7zNdukIECvH/m
vsh3JWnISHWJ0bGosJl+ay+DZFcnHegmsPJBijyqL1PkcnmZKPFaBA77ADiTn1jBMkkQ1paheOMO
ozGRgvHmS71UgI+Q7GLK76b7Sz/Sk7Mr6tXdaHIxYERNJzAsoYB93WYhsvgJdJzgxhV0eB9KZHIS
UDMT4jhSFjloJqhPYnIDZJuxmxfvG4kIdJzkylrbqcgoH0yzvZb+I6ZX5k9BgyNnfU8UU7ss8qX7
YsgTYCzRcPZL3aSz67cujalBfgEISUgTA732TONkMY1dvWTf7uzqxgLijBZWwBo9vKGSMNt58YEQ
8jyNWfA0gP1UDjonBLAe9YIq3s8cSwdSsNAz/SgvcfjnlyBeImEVgwuIjcId8H/iOS1Q3xvg+iQt
39LN5a2fpHv1kcIeWfgR3a6+If2RqHfzidVHJPOiWiykjyIoGVVIW3ybevsVNpANXpw5OBZABZ8N
qFp2CrwTUYWtNOYyLOOFpGTpGGl5XjOgrm5ICMIaJJKDXU70KHgGPfJ8rpx4BWsypnBh2uO/hyZp
XhJPh6YE8bsS6ikeTf26avEAf5eHu3tHGnfBn+PQiIvRlN1GoMRxm6HO67zIs90icDl21K9j6lFj
Tz24d0IAIUulbshNSN87mR7W3lLvQBCKcsmrHbi4ccLlj0jt9UzOd2VuehXSfDsknfpl8AWAETV/
oQkgColG5CG0kqQH63Iqy887xwEhHLi1MWcDricJgywuzkVuAUBmcrHPnhWA18XBhTLMyZCE2DYE
EstqvxlOoNXexSsICgMAxD6AQfnlpnxlltVhGiTuZxMtJw8TxxxzhBrg4ZAXW9GN1VdR81PT2N53
5GZ+tmo2f+ascHfc8awzQMzNx5Sv5nYNAXCNWtJarbUanCE3KJhasUfWV0e9/lqcybwwbK2YZd1f
0sSytg6q5j6Xafm3hQSSv9sO2PRAdsP3+MdgzPxLNdX9tphG/jwuNcPEH9iivahSEB0122ThYN37
BTkYAKnnxw7n1xueMknMh8UwqnveCcTIpbO8WanvFVeir7Yy5g1dhAL+8kryIvo+1IWvAWhIUeg+
aKhIydQtSMNaXkSrVQTJY6Zj6fugW9W+ZEIybaK1d5+LLpTJr0wr7q92/U50ZB1PGV8/MA21loIC
3p8dhYeF4vVT6YupP0NHn+16oZu/jY6lb/Xm29KB9IcFMjRojHoJdnpF5EiQW4JKNGTQSlGhETQU
mAbhbaiu0qk+Bx71G9IG+d2BgwCpBSd6HjLkAJvyKDgoTZH9jaJDCWLQcavjexq7VBn0s80/1GSZ
hMEjk3GUC8lQ/4kSRor5sw2y6eKzD0IjUJiEqjxE1YPMqDkq14+LhYW3rhARUjzErXWovKmK7utM
yr4CAF7hY+eI/G3wRJvmCgwLuwsXgAa0JaY4wNBW93PzwahLDRl1FdJY6N6SPEdFFHVJPVXFRxP8
NfuYoYDPldDKlpzRU+9OZuTuiKREaQNg2ekwuiOSzjDSdjREothbKBr+/8gcUHJue+w8YZm5vOUk
A5rWOKXrXyRRKceGVGqLHiAqw41HUiJzphhAKZAkfYVE/Gt+M87Y08tNDDsHQ8Xc4nu1JflTn/Xd
IVzSDwGPJa2KZI9SXVLfSGeOQl68J2NjFwKqOMr4zkHa93PaAqojSarKifym/dqi3vxIMtJSE8dW
s/VQbLq9U+RiXB4q7ElF2ph6hi1rlN6uwABvnAde16YflioTO8JDNRLQuUVlE34zsZu1J9ky+NN5
kmir1LuTAegZHsovaEGFvKwOjiTCFfvv/YxMoxWp4Dsa+64dH8TAp3QnSlAd3evvx3yY6r0YrORT
LIZ457Ope3DmtvsKBGFQiKwAiWjM9lyjMGxTc7v7CoaQGXVMtvnUr6CuBEzqRxwsBk9+0C3zujfm
BhnS2AX0D3XpVOfcDbcmNsqPNKqBHYRMG6lYKxSoz67lN5FSSeEshaQhGQ47YsyLPHN5mJLpoIak
MequPhtW8e5NjjfRDUDF+qiPQ0zhtOA173wAPt1FLw1s8dDVVGTSZ3RNZUp3Jxo8HsWQVDt1ERnz
Jrxy1fdMRurO1EeUF9WfUH4fOabXRxUitTOcrw+YoBh8RP6wAhElsN9S4omGRZghpTtt9qShhhQg
tsNKp/JT4OpJMFKtHiovi1rwYe2VDWn6PP69621/r/eAqUc7vkgyx2MqHvDsuu4Y663gm73jJlvx
k9IqMtfedwp9gV+FjcFXFrVmsmzNELySmvwR2P4/Ots2diS/55DUdqS+89VD6hFZJfVkUCEfAHdy
zWSpbUmGQ21gs2q19iNZaOav/dwkl6BwnVcwHHRILejbw0zll5XLznZVAwq5L8pe5qrs8G8annjM
PjBkiz+aabdDhbzR7IYJCEthkmLFQngKnuiUOpUkPNRUkhRH2xkc2VQRcpU5KMX6DVtTwfo/C+BP
hgDpOqlnQR6I15shiKRewVGBwywjA8E64IK5A8DCSIMGK0xhEBJDeo8vrMbgFzoGdVg/aIhj6jlV
8wdHhRvq8lCPOqHC4H3JBpi0eJsF+by9W8u5jvlSWsI4aTnQQOxznGIeIN27rOv3Fkc2TVLhiJDR
brMtN56tal5Off5KcpMIFVC67uWAO0V2dZWA02KOZc2UVRjbEmw8G6qUSpt+eaSeKqlKewn4KtVU
bHVTZ6WKr372pgIs8iZt6pfV5m3ZavS83Rs2+EU7sTwBoGB88WRjGU275e067ZiDoocosUC9B6Ar
ZErk4ws1ZBxnwAIcGB+OWlH43EFaeunIQ0L4kmGSBYB4MIE842FDhHZFZLM4DtDQc6D0kcxY1gEr
YPuvMGPdKQCC9EPaIVcaSUkrEtRG8JO2lYiw/wGIS29sXjLQs0hgy8A16hggLLkZccBigVIAFmXM
AXk5LdYhy4HDSrIlYcnONpFEbiNx6zHzR/8xAA/BzpfYCitwUQV4P1ygEvX48w153l7atMTQHL1m
MwMn5NHIi2gFCngWoRD/rSdlM7jCXvC3zrFIBMzxSJybyVyVWJhirJtw8XofIM4QklqgyCWykqDa
atkvrYMMj1NAyvantbSMLbJA54MFzN5PNMTsbT4w7gFvUWpRtrrcDElrr6L/1H7TwQtZwUw3Uflx
tRFDHagbS/FVYi4s75Fs7u6sovJmcvzl55xHEKuC+mJRSy49racVwxzgjQqA55dfrR9IVsdghwL7
+cuv2Zff/dXKwQcOkJjD41SN/hO3bf/JIYw8UCtsRjkkGWnDIO8fkW8RkVw70DAE0pjcdTf2pEjc
gduAq6nYg+tm3++MKeac4FCimIEQKy+9Ntj6CYH1feBr1uE5BOI3p0KKJLar0iec7ZZmFMuuGaI6
u20+p1mZPrl26MxIQEZ2ZCuKI8lC1D28OWBe7GycbnW3JPRDMbKtDl1herbB7Kbe0HdMCyT1rcxJ
C3QLHn65+/LVcoq0AbT0det1lTZmQ9oADttQFmTWStDgtLUuYAnyz+DIAVWbCcjkFCl4iWyox9lo
7msrwz+r1LKxnZ+0nQnEnE05tiFyAqAgD60N0+ZkY8p5IrkOPBWD2LO84iiPslFcDDJEosQmcmx1
RCLPbxUmAI2vdjeym67yfo9FYXLRoBqDnIfu7SJNMeOEal2XwdqMtV889K0BfN48qF5G2VAP8Fxf
4yQvTzRCZXf94iDj+sHqMpDcX81IMS/dV2PFi27KluqFRG2YAWJa2grW/havXnJUT3FdQrv0yL0c
Gt/e6TcBPdCpoec7mbAxdSSDxqxeFqSo1QtlTlB9Jeo39ZtQXoHM9QVoSFfBW/1ZtMFzYRiYYFkB
QPjjOWwiNU5Bh/FYtLYlosYAJ1TbeOfc7GGJslRAmEh1YHUpYOrscUtDUigXe5qLs1uP+9tgdJ3M
xnH1mvbicBNt9TnqFsK/s/YPmsncTKtamunQ9MexbdSy3Mx/yJbGiR/jh8W/3Zi4OTahOuSBoj6p
HE3s5C6tFxUB9n4beuLn8t2QymZewIGRj80BpHrAjbvKqUcy006eTRyXm0gODS5hPlqbTALLJrKZ
OHBmCqevAH2NoY3T2htF72N5TjJqOKiWnnt/bh60gqKQr1bUBvKFld9dfLIGJOPvc1yAQBaw8Ml2
nHsHmWhowE3vAJfVrs+D+Q/lBHi+8yAbssXqEdnJNCaNibOACGg3xZ7U2lAP/caHix5TjxrD76ed
cJJBBdQKbayck3D9Di4cdzf7sThRg+9+xtaqHAPwm1eAxAHh9Oxb6NqZJeQf593gTQVTx+yGiPco
5rxRK6dJhZb+FFU7UTg9vLk8aZT7/eXv7Ce6MXKlxo/3QDtvT7HksPQV8yUScU6h5Mu8GbtWuRxA
33dWsuDOnNzJh3qkpp5WOAVI0nAajbiY1ABjgrpKqp2Q545KRcf6TSe15U2YbOoG2cArJcb9exqb
0lNi3Czc/lR3M37XyIsjF50w98sEupmCN64/AVy0PAN44sva4oWJHBV+MSX7MzE9U0N0z9QjRQxY
mVPfrZs7+a9sKRxPrWALChwj+teYd77X2wEpRH1BFeloTEDoK4Lsgp3tedlT11nK/DJU9gWsSeOD
l9VzJmtds405iHUrkAwJ1lTps7J5wHGeNPdxlpBvZ5aUAOwKcwBT2cL4oMO5IX7P4BGJsop17OjM
NouQ5hoD22XG/hqS+Oyt36JwQI3vHkEp+620bP9y89yipxK5oUzN3ugHF/VAsOc/ql766cZVm5Hr
YFY20hRgqy5LD0N17bcr6htRFjh5xEYFXhwGHqabLl2Nx9qvb5t5zp2TJ/oHLXenNBYRjXt3/oBV
Qnv8lWs/GmzbZ8JDes9PMckYiCa2DlxeLdYMeQyR7ZsfDJToHLWruuwog2bddBv00qP+ARuRFjBt
Ss+yTqi4s04LQ6EgagfRVaoqmYCR49qDv1ux1Hjwu2pnBe5gAz4NRqSm3o1PsExmeNYqZY8K2ijp
hjTswEDNbNRZJCAgT7BgOncu3wE+pkH2IppuDOonGl6VZKrl1CMlEL12d3KKQUq8SJTyzt0Am1m0
BFOPLFM/Kuwwe0nHIPlYg5H+4rnrs5k16UclEs14WI0BvAPSghojWwQWEEBUxKHgm13msZc1ZTbY
pGE2FEX7ErI50k4FW+PjnBdY0Nt9UWyA09burGGtAAzzHsSa8LZGmY97JD9SsNSPfKvJXzjnJp4l
RT1z0HbLpEekUF64JA8wsJf1UJv1BxqtQ9nae9LaxCrQOcOwmdN8wL71u4trcB482sGyt1GoeFSG
ymcMsnq79m63H+IELBWV678w1PC/NCPKaUChNexIphTdXD0YLubBWtY4Vg5QhfyoRUs4+sDXcFHI
uYgnkpPIAkQrqOfs/pjIy/hAvGIzcPbkL8OclxIPhXE5JBXIUyJd6mBJDQ7LlgMZ3qjd1fzJxzRE
gnKfq3SUge+qKkiro9FlVEjSsApLzJvyCxmBbHTUd+sGd0l37TJzAavbz3Ub0vE2YjtGgZEMyFS6
Ap5hiwak3ngmE3SZVgD52n6sLexC/IyQRkMUVb+i8Cg+0qgRM/bKAWGHPEQg+O9IWBi1eBhUDrtV
Ti5gYBPMe53mKRy94ORIqDxk0M8gmxadktUuiEIi5LMpO6fLwxN5UfMLOYmuccmeRDouydSQrgi4
RKAonbE71pzBu2g+UxMim/x52lOfxeOb1AYH1jkIlydtSEqLp9MBeNvYxrhGENLLmyeBtwmztneK
AZVqeA7l60FHJw8Dm34tgEfPOOHuHvsx2K52k74Ko0W+WzPNJxoOJmB/Kz5/Tx0zfSUR0CiRBmdY
txZlJb6TEoQ/yetgIWGGYpBX2jfu+WpBZn2TvoyoFm0BAsKBAXd0SzyLqOli662nZRnvU2B2IEWH
ZMPV5M646eJ632YNEGiv8XRQMTqSqDsDorWP3E7y1aG0nfbFUfnN7Yll+fKW619myXQE0DzeFfTC
kE0uGzBCAFqMhODBxrsmbpHkCF55NSKFizQ2vPWvjjpOI99RpCDZTbBBx8U5Ymdv7kzJ6cZIXajy
n7MelHKg5rVPJsooTmn73tMyBoiRbc8m8PJIE63ovSmslJA0d+r/SaajklvBk/i/Cs3AJDAbKZKI
W4BwZMiHTrP4s1N547Hhprmr3OFpbLv2At6UC2Hj+MG8vFxHAHNUI4LRSRM8p8sKeXJWNjfNUdXB
Ajfo7HErO4YgmSPRTflsO9h/FqCI7IpzhpUxkszwnEtMgE+1RnOkkX4j08uYOdxFKnqHlLX3N7t+
0V+VJLpz/9ewZiyO+D81xmOchMPBESuqgmTDOOqDhGxomCfLjyUt2Y5GJrYYlJyGZEYONPwvZIlT
dkBUkeHfLmRjTI46jr665WJ6IoAMBIKnBbk7oAwJyzIGro/D0u0qZaNpgx8J5xT+mZrVm5pDOFSf
tAj5jFa6VRGoq1VFjYIkkUzrVstuzOd+ZeOeroO09W1nB9ibNgHxXmRIzFGwJYRBorFLbnBK7qBO
tI12oR4P44fa9psHsiDRnSvJCPaku4NK0S6/tLmGJu3dHfSTh4pd2/mT4Ft8m2NiSV1qamBP+Wt2
oUHTBi1H9aznXVR3svt+u9SoDtMe1LsPk4GmssE6R5vdW7AFPAW/CkWX61zx2kjSvSFsi8d14jh0
FcnXFsU62cF2RAH4QzRWuqZbi5vJtsGGzmNYsgXIvkGzzqAZgGPlL197C6l4ZK39SKllv2c15l4k
vIlD41hMKxi8MJPYNL7TneY+M7wvJeh0myIUlyzFs2N1x+mTsHE4iYPi+AdQ/7ASKX+UWTBEbhqW
v7UiaPYDAJyRYW+Oh2TJBLATjRIlPACH2oGnpwTSdWUB9mgE1zgwcP/0GgdQYEiXB6ND0vs7NZbW
sZsjT9dp8m1VDPET8uTjJ+plRo5iKySw7Uk2NK0L9s0W87C6AaSgNlSaCUBXVT899TKAElEEA+cx
ezWmsOuMGSNFUEIdJ1t3YNYDf7O8D7pQtgIsfdv24cEzh+wCqrQBFOYoVmNAHLks2Zf7ZSitIAuU
FuLUaXGAgDtjSauXoJO11lgzpmvk9wnKKOTMguYCUzMcCkxinkmEzSxxKEzf3ejpRQp0m7IeQH8r
pxJkoWOQl4yRSwsa9UENNGB5FWZLfkGBE7S7BLh8ytjJAooJySl1jhLjqNG2P5tpC6yYC4AhoYBj
CjmwtcDqvEfqxoRq58wVqOxdgr1p2B3AqtxlfiiBG3KoW/fBWwU7UTMsIlzU2LRbZBeOQ8AAwJpl
QFK4Wml7Ut9Yqi7pSaUtqRfacxuctdDu8F4BRlLiHxLLeyAXWzhe5HVA9dVnP8Far+NFj/XBFgCN
kP5JGnVqNKxtsSsZ0jvUMRGvwHPN+3gLEEHsaPhV/KSbFkcJj/n6O0nWukb977ogD94aO+NAwsED
jVE05aCsBHpcHMVJ9TTF9cmToI7U4CDXuxneycYSr9j/bEIeaz4C2VFHvQtDQ+d6TR6X/dFofeXw
r+HLBIVF/dKAZUju+IFPxjn18oZoaGFmVkdaQz1SkyENqcmksx6SFkktcNaGd34mx042d80/tMVd
qH41sUOo78Yd/nRtbMFRhq6uqvKYFZUrsjlU9ZUquhqWzjtYfved8nWVTOmHHknOvZjAmES1XCNg
E0ARhPPkloBRuDH12OprUsAMNdhimFH4uSWhk+OXvsf5FFjEJXVqbpQ+2/uyqFRZkRdw6vzoxl7F
m7p1X1iYTs8tcB+ASF2hTAynT2XT8adUnk3RkFkmqLMxR9yRjLTazjbHj9lgCbCEvrtSb60AajKx
RIXUSoqhLzj1XoJMxKY6gAnUu/CirMN9n/sBGFnXgyjyqduiEse7qK7XFiLq1szescWz26dZAqyZ
IL+O03VBfgaeVREbQUtNPhSyz0aUoK/8482fbsoFC3b6j3zzm7pRuWH21RMC2Usd3msb+qOrIHc/
ihsf9QNrXEBQs2QNt71ES3HKGrAr3tr/cAPP36shaTyvWC7UiyXMCg3LpMLLrClBRHKVkUlfYfml
IiYZoGS67A+yYMDTnVBHjitpj25EndUYm4tR4XVm1kdTIuikeOqMuTGe1O+EfgeAw0ZpZA7NgCS0
083PZJUuNC5wO7sURNsxeBtRyGiOyQa5MNlhXeNhgzNgjA0cJxyBeQT2cRpbWc/kCf7HmYVDsuFs
np7q2N0mtp1/sPsh/zAnaf6hz/GRWvYyZ/2UAA3SPAAM3XwkHZmawfx7vJjxSVlM3FzxzjbXB4pB
DZLaceAbDsteXavHGmLXI1lCXczAX+IpTsPIai0wRKHWATunfo90uQRchFLmjwMUckg9krUdNj5W
ez3fmZHSlF5j6SyHuTD/+tcYpChmEUeZaT65eTXhezCQuWcvWbM1igVcgnfjtSy+B9kkLovXTS+D
aB8tiWUq5Gjpe0ztwA45xEzpvD41LwW+UVBXsulQlPh3nkL8YA9+IPrwuRwYUtkSkAUYq5DlvM4F
CePBA+a5wH6PJeo3NUjzMS8izst9PIMnGJQQfWR3rf0QUpYIoKHLgw04m41BY8B2j8+V/cXPFmBW
ex72Pnnq/FY1Qb/TdLhLt6AGaeHPJHKtzLuU2NikEfHq1tbi7O1pxFpC8upS47mujyeChwwCi2HS
sZbtfkJe3csoU6ay2Rwxx8aQZEiMSl4q7r9W6YwXvpSTaHLA+Zh47DcyVSKpbJCvsLENjtfiEBZB
JAI3fi42ZMCXJX0xjKx8zLN+N9pWc/Kn9tFs8bu1w/K2ifOk33OAwkZ3CibtWAiA3gxYXjutJQUN
QX/zxbat+IECB4s/3kQfncfeNc3He7G8GVC/PNoeKBxLFJ+vReaDk3n0PwAlac9R+/tEI7MS4jkG
ry1QacZ8k8UJTmEn4zvZe73rf5gYTw5Y6MlzEbiTYhxBCtsW87SvsfWf418bzElraeYncgFfAtYN
nu/u4pzj/enYnXuiZglSYL8K4QJ/Fj2S9W3wN7K8lp2lzVCnBOx2aafdqHfnezckEx1G+/5rqMAs
A6zhqwLguGEHqEUqsdHNPPMNSBOmY1Y0qJ8mRVi7TvhAZTkedjabiKQOdZsBydjWVH9OZuQr10OG
YiZZvK2qtalLTY8txjzG+RZVcZMIS8TmEQv8bjuhCiXqUHwUrgc7QeEy3l5Z99WfFiBBmcAhHoTZ
fg2r9gcQYdiLwJPyZa7iv0nMTNfbJtPsHd3GLr/yXRiY1RHZLMidAKnMtulrSdPi2F8ATP/oclF8
DLuVfbTH5jzGnf2lKPoMFKuAmXX9pvsUghRReCW7rGVgXlBRaaoeyfzCms9m+E3rrLjvdmHIGCia
hvrFar8gLRp8OzJXMRZoLNsddovA44xk1GB988MWs3toAcZ1TFcOlgsnwaoTDQpIQA+jx0s9KxPw
EkFRXA1/YaJF1MtZlj72KX+LTJFmlJmLFiAmAFgYZTNJLAWXUBdorLre3P/d95Jekip5J0nPQZba
h2Q1ziol5/OL8k0API2UkmZnWz1wX4WD2coQorzBwn8MMN5Xr30qQuAVAIGZTJi083D+ssNK0doZ
MmcRYBkVe6270eS7qjnRhB2wMAs2VUV1qMbldq6fgmjwIGZzidRE/2Z6T10y520dmeHywQBCBbgp
gf1r+CH4ia35QCDAJMpQNb5vczFsaUiKoSy+Tdj42q3Dmu643Qz7qajZF2Dcnay1r76VM8fxmvDt
D1Wax8f/2wIgM83GMZk4OIXDztSIIbVU7z/LJpG94tC/u3FlsfHNMQITcLjZW9XUzwVWWMZ/tjhf
Pq88dnbgkrbPScB+qBLZMHaz09zJKmQLQIVYS3kX3aDsC3/DdcVWzoKqgosYQHUO0Z0FkLNvZfac
IV8nGerDlJoL8EaM5WUFHMphSFwvGuWQFKDbqF+ATkGDxOiaGBkYOFWt0zB/ANr4bzgVfLWuaOLc
bTykehiocb/KqJfODg7+LMMFjPs79Dj1pnrcNKByegR3FoCh/S4EjmSZvXAaijiN7B6J65lIm8sC
COJL7Y4NTgTSbSFFJEcaUl1ub7pYZvmRCVLKbTiGUJFp3hYGQJs81oOtgSMRMAXQ4SQhvVVPPvpv
hlLRlXG69QcnUMZNLwBqSNZu1+TIEvg5RC+HJAtMC5C1kwzJPScEEZ3s3kg7CqUdzAqoGm8gRV4M
7E7a21P7jv8Kn6z3Ce+2FvWeoNFgAl0Ycbf5lfHcW5tgKrvfhxwnE+HAvoSl483bJsvSfZXEM5CF
2vV8R0PRFwLVqzUoi1Ez5IaRGpOl6FAJvsfZjwC3rrmeLK/8HlZr/IoE/PHBXB12GIK0+sTj5nOe
5NU31NV/z5b43w1QYgC04dI91DE/cHdCDY7D8vQycAtFNrKXJEGB1KLrmIRmDz7Xwren3Z1iycYU
8LBoyG6hiDTmBdYXyBw+8GGYHnganILZxN5cB6ZkdaSvxnSwr07v6TTf6MzR3lAXhwXAW6Cuyg5Q
XXkCNJoyp0C58RH5HTMzY0xRrg6qO7GRPUxVjOlPMvFX4CEClwOk9CCVB/bkIDhIzgtnR0pv6ezn
0HYPpExS2NeFA+5a/OZPJKtD5h+bIbCxdQKthymX1aa7mzV1nGMlLjxknFzwwGUgvgnSTynfE7cA
DaZmT7wD7xpTYri/D0jjCWAt1Bk4F/16RMESsvvQtj6zAROOU5gkBJgKlTlRgVOJreP8yPlQ7Bph
xxFDDRCI4EDi20bCf+UC52AuymYiV+Jz03CVCOHTmuKcTWqpGa89rSC7cCoBKv6fXSh+5qTHvm44
MjyT9fc8KLAh2zdPGY5en4YAiQuAKamds1QAJBRH5h3oLpV6xqLyXEJRgNnh0IZJEflAmj3b5Q8q
c9VVrwo5SKMNvZvdgAuRktwIf4iG2BzgMprtb1pMnR7vkzUmsT4a6/FXx0OG1HX+zaGTdk5wPvbo
5yc6cwI54Dcx5gBMlTgZGtKizseda9rVUYs0ykVYWrKkq1k5eG9+ciNZH7rmxgxtB8Bw3bykElGh
/yAkTKQ9tX/OEzJ8fexzpxsvGW6HuZj+ZKvwwDqF38PmatzVgKgE4Uiv/VuryD7EJaq8MuvIQ4Ar
r+PU/GHZP9LJT/9aBdimrazzzxMSXl4mE7nDjT2kf81x8jUF5sKrg736Y/ih6/mEzCzwjlVjnr9Y
2DAu8aR5JZEh2N9uM4BsRYpGlGXtZxwWIKEQQwNgytqeLLLJubEfDDPeuzGywgLwKJ3nbh12/pJ8
mbnfX4aCmR+FP9SXrCp+b9xwrTaT3bqbGEkpB5ak7GMK/IX/x9mXNbmNK13+lRv3eRhDcAGJifnm
QdRSUkmq3VX2C6Ns9+W+7/j1c5CsLqrVbn8T8wITiQQklyQSyDx5ziNyEjQ2WBFoo1SlPc2kBpTo
ryYXo1e41Y2jqp8gJM1u6Wrp6lOAqkGL2ZurgaW7OA9RWhxCKDgREhxxkAmZ0ufYcCCM8Wevzsux
APRE/SyC0iMuTYJ0LLiOOLBW3AS59oIoWdyC2lz1TaorsYEJIg9g8JZS3PWqMUCkAOpj7cAVbQLZ
R8R/b31DuyXTYq8C3YcGWzesySYmru8khELHh0QXxgH1Ys4mYql+cMHHdj8avrVqJc9++Dzc1XrR
nNwOt+xZZgE6x+3a51CBJbEE0lL4lbQCjS4uU86k1yZAjy2sQAHRAFG/tfBJI7iuaJcMzVl3jQF9
3U+50oUVaLHNzEFL3435x7yFIIiuwJGrcIS9vrdrO74PRLuVsd4/ITTeP0nQMSlmZn8/Kht3gTi3
Ey5X86iyRWO7syAke0emzADQHfuhcUPdtK1t3Ibr8qYNEaBufP2Rml7U7RaaccO6DQs983JWnUtU
OJ76omKPnWWCYdqqo4sZlTAyj4HR6oYWwEEqfFBrTrZkXuPqXwN3MNZOaGq3kT8k9/aY8dWAMonv
mh8iXWc1X7QsxoZBltENKOnZS1y09+QAGUC5CvXKus8t0d02qQw2ue6G3xsU2qoVaOlpjMR6bDqJ
v9N3LY2i+/neEoj3f+xF4r1K2+h+6kLcozCPme13F2wN26aEmiYoXAtEotSmiPrU8Mkf3SNIVc4y
s80d2aquJQhnvWl8K39Nh2fS+A7MUB5CbkYgVxHTm+M4qdflTnMcoSj/arkXXpHtwquLpjcjRHXY
4tWWL2QG6nY6lFYYz14yTz68MgH1IkfPtiOTPSSQI5SrV2P45BumcS676aA7QRquK8Vsj6MnHULn
Y2uvZ9NO79L35Yh6fdAlFxkUFy50doWYNvZ3WnAMleAF8jOIYaR31CmV+gUrIdSKFCv46ZTDMqCX
DarMEOvYJU7KnJUfV6sYZY9TAegM6zcLNvgK/itRx4sS9/HrFYSYJiSo0sRLxSheo76TZQKElGMA
dmkwGq+u1rpw12ToIcjGDzRvWRuJmHyNYjhsR9NyWNlBF92DTMxF+rqrvIlb8Tvkjl4bmZVPfgaV
rZxxBjgD7MlU7OLetb+4gFrcGODk2aZQxn6XnefKXv8G5j172+pOeQMZIvMVUZI1jUMRMNpoCBIf
+rxOnge3faT1rCADeWyfZae8tvi9NmjY76gXMvQGNc6BHd2jePaQZz1IniQS13ZZTm9Z2/ANGEej
G2El8s2p9FtD+uVT1VrjHeqikd8OzQ+3qR6iG+r+1U1P7QerztbYA2wRlLSfuzEszwgYdLOGfeQj
fxoMebCnr6gFN8iKMoBw+2JtRab2xPP6S5hL+710IK4srNS8G5ohO00Ct1IasMP0pq3b+NWtpNhl
4DTfTSCafQ1Ga0MOcRklqIEs5RHEKs29VSCBPE2J/Q6U73uEAusnw4ybQ8ORTic7RykiwDnvQabx
TWmXzr61Ku3JHtsvPhLtYY6n+QglusfWkqNXuoClR58C91OS3OoDNBDI1OZhdy5xQ4pjAzoaeY1k
eI/P10sgf5wgcY8FMggYXyyAKNn/ywK0vN+2zTmy0m2jOKijFvvqzJ1ugUovTp0ykZ261MQVykFb
Zyy8xUZXi98k0/o46tDurdeu7w+HZZMJqXWnWNN+k5pPF4e0VTmprS67008fxPHGQ2GF/wkSjrDt
50actuQRafrQnpz24DS8dOlq9ll28EHqR17vjOF6caR5FvchuzXnfwwNlAZOjnrhwG2qTagqaixV
UROrK1sNOBoUp2iAbDS6DAyqwIZsywBAHB8zgshRUM84wamssQoA/6hAyDATx4shd3hItNq9r5sE
1a0qpmSMiPAMGntLilBsfuUR8npXohD2zdQ4KpgjrV77vmXsoAGzH5pEQmS497V14obOJgSPZoY9
cbnOHDe8r6uEPfZFHu2npgJuhLwBhayA5emKQ9BZ+mOgxeNZrRVMOfJYZd5sXRWsXcK5c0w3Nswt
GxG59j9HnbAFo9HiONn5mXfAu5HJtYbYy0cERLmFFH2kxErpysKXp0XGaDFDuAGIjibLpnWH3bY3
ooJIIlvy5zTMQAUdckxK0hSSyiinpcF+rD9m1GqEhmmAZ/Lt4/iAfTtb4/OwzsSQBMyNuQ5tLVnj
ePwnbRJRIiH7UkfgECa3mVMpUc6unaRrMl7MgPNk++nszIYoPn8URGfVvm2MbocTODZusbx3M0v8
px3eHTewFci436DaevwJtqd322XaW43CZy9rh+A5wDYP8uJc3tlphENEV9qo906agw4phxtplCiD
yGp30ydFv7WrDMnThEE+RGmIgMjK3Zeav1lMZKdmtJyxXV30217iIZqdFhMxL9PcUEdZGBBvI0rK
gbIPUj06452nL52WQC3KHt5GLW72jlXzdTfWw5sOtmfQQMfypEN36MUdkWpVbpljQ4UodiEToWXj
W+EKlCBqVo34HSrd9j4vfK8A68IpLgCS1SPc7LqGgZUK2F83zZO9r9co6yAXarQ4QPC/Skyv4Y3V
72ge+DXVzZ3r63AwzoUlvlQh7vduh6emoWqZU4l7K3WZqnReujRaKGdfOevK+WoujYZJsgZnCzK5
pQP6h7kNgXr583rgxed1BvUOrhvAwoiO3VJjqtDv0l1sl/PI+jl5fo2/jZNTXOPIM4XJbZgH5omN
PeKHehDuBAMBCnZFMFLjKgrcFODIls2GxUqQi6SEqEmK5D2kfH8xsx0cxD5RaY6H5Z9LEqQjw+F7
Aroesu02KM/oZRYXVBNHm8BC2c9g+4XngD0PWQUod6Rl2N/Fqhk6ZPNFAA5jGqAGFT/9XZ6ARTws
3e7makY0xW8xHvv7qwkBUuNujoPxsgZdaUO99aNpOFKviZHYXEVOsuIICZwX39xgQAgBgdNGijVf
NYiRgaIX+9m5SzY/zRRPrzLS8IU3NnCtAzn6T7WsQBc5BCSROyTxLBroDPHU9WF9JBOqr+O1iALw
09Tc2ZgWkkkg5SlOyIvgZkqXS8M6fcdSrTgsJrpy1D14tsX65So0INRokt9EiOE8Cr/Hb1+rkRFW
BzucX/p9lmEvAzlNiPEI0a8Zyjnv6eynI3i/4aEDdQCIuD5ZLMjvMin2Yd9BbfZqKb2s+n1fGGLV
jvh5ZInBd1nj3wADFD5BZDF8slqOMA70enaVxQH3b7LoLtXc2WMKvqISjqfgnvJ9EPmV0AyD+I0P
3iadAzpf6P6R+nmKz68TQb+hrgGFVG1LwxM2wWuEdiuPum4eYqKjJi6znWL8YVlafbNAEgnMKAwD
n15SFDs8TAFOyVo93g0OqnKmItRmuGITQDWrGNK3qE3xrOhT0zrjzGedbZH9B4Cy5oZ6iz3rx2iP
X8NXnTXW2VCND13YU1A52ZfC6b4kSHoBBrQaSRuzcM2XGjuDN7/VpGcY0fQA4gyB/5wvb7vYHqAV
kGvbGjMfUGaM8+5UmG/52HwZw7BS6/T1yL9KzXiikALwCK+VNfhb6i3NouxItlLkfJaIvHKpWnE9
nwOd2oFSlY5yHImnYTUf9+pYW+U1oCU0shwBEaRzPB9CMEqGo7kzLMAhbcTFFmU1FKeyI6SJd5kB
ygqtztzdLAsxoT4+gErrGhTr/TOfEnaKs+lNLyK/9fAESXn+TGoSQHeA8aUoTzRPSPPXy/Su0pKq
Rbp3kma4iVgod8g91S9GV0M/NEHeQIv/YInFn2YH3uMxwhHi0814x0T9g3TeHYKHkCg8qb1TQyOf
fmRqAA5by6y28TSoiiqE5EZs3Zuqydn0hwUCnv3gmOY92f2ucNdlJLX1YpsKPDKFiU8WwQPNX+mZ
r9+7qGPGpMGxYLFadrGQa4Nnc8QOAsrQhnQ2rYzEYTBs90BX9S+6iwv5gYLyY8YyrYibVR2a+n7x
dYb6FXnbaovjuA6w7V9fYvGjV1y6dHX1Lmjuld8IAbiV2deFxxXBYtsgi5XlLt9aqgvdtGFuaJRs
iws+M/Dd1IoRcHGMJvBl0go0pWlls8cHCzGS0ZU3k1ZOe722gS8Rbb9phA4hOwu7GNNMw+9ObNx0
TgDpWksAb+cy+wekk6HbNDrmS4V3uhap0M60EqhDp33ax5CqEHm/MQB+O4swzW7ozs99EQP8LV/o
zk9NYU3l1i78ej0rKDoKygyZckDS7HBIvDE0V6YWFffkbTZ5sizAYtCtaeAZtjUQXPEW8nf4T4f5
NJzWRK9BzQXhSVA634wudc6JFrBHSLd3lRk+UVPiGLixY8vYxIAzPWEP2tyV+XuRpxy7Uex71q0P
Vvm5P9kgZR9B13SAbijGwZ24mhLu37lRpD1MDt6F20rU/Vf+Q9wZ/oNbQHs3N5GVoS4NCJnJddrY
YkOzrNqJ71AjqQOSh7xrePSFk97iOHw0C7u5a8buoylcO92ILNkGXcGOTuVO617E7vs4PDRDlf0Q
IHrHO867s7B8yDAYeO9ZCGwgc9JqOzoubvNc4IDqOzX3Fvga6MWQSyZMGjU5gBlCTvW+koP5MQBt
22xGwhnDxLb4OL7olYF9hOHcot5DAb3S1rnleFP9Pudgpaa+Be2R9dSxxisaIJH7HmWdjv+tNBPE
PKTCEZJMH13VkFndg8fsFKTxTwgr1y9V79dbTU4uwuUluPSGKl1zJxi+5Wm/1WKf/1SutsWr2TXq
CwmMWGwfkNnqz0MMTgIO4tfXctSTnUimfJtKw3yVAhEUKYv4RKP4NLNc8C/LpES3i3spyxCFyIpw
D7xzolx1RtvfIg50zMCoCcT+p61VdH1z/9J/vh7BYHAbZtDEM93aPg74jXlRLLMfVfLiTK7xbkhs
2YsoH49DzMZzCk4srwJN/VZPQtAVq5yQUJTmdl/gTVDfV9kiuoK8KATARzZ6y4BLGaWlT1fXS5RV
MG2ZrH7grxKiKB00OktDNqFIcIMmddd4Bn+M0kCsRw9h34Y3zI0npP07G0kdMJIcu6mE5FQF1AHZ
sG/6GKArSd50WUx4qmR2AsXxPgJRWJUjf6mU45EjqR8UEnW2WUpffrFhaxzvW8aRzlp8aLhwM+1s
5wFQTf74BM6maVsOPhKbSRKftMqtoNikRV9iHv9Rq5oTzXjuLa35WaIGbQUs1vQEQZ5pa4x5fpsk
yCsD2/9iaENzmpD4W95aGuazaXlnZCq5uxfYtp3//a//+X/+94/xfwV/FPdFOgVF/q+8y+7x8bbN
f/2b6e6//1XO9v3P//o3oIzQ5bGE4+JfExLglhr/8f4Y5YFy/x9hWtd53hbmOQPydUdUO0Srw8x0
qzPUOC4mYt5ZujP7TgSdFtzLt07SRjMhD3lckf30QoDglVkG0H1+crQ5eA4iZBY9PE6TI2LM+Jjp
EiIOCXBh8KEuNZC6SLwu0R+iybK8AvnKd2iUe/jz858T9INWWamVzxpyUFu9sdODkU3tnWkluCcY
oH8j6R/NRnQfZ73gZlbUoz5OlsFNStnLpT8r8GEn468CHoU3JI43+Rsp1vPzLw6SeFtqug7NiBKA
ROrXqj/xzB7WAEtrxwQ3NxRdPuSuazxEIaTQ68m5o56ZReNd33aeEyBh4PWgdLtF2fjz4m8OiX0D
nUWUfJNL1oTZNuN+saYFqIHGULw2xrHZNp+vo0PQfGWETrCfl45y6xEkZ+mRltaZFZ0HEYGhSoRP
lF/oq+KcYid7ol5c6gxqP0hdOP5QeL//pjn6375oQJe6wAtwYTnMMPlfv2h1agdTEgh51h0juCUd
JV6PZTiLL83qSgWq+6II4ZV5GMozt2DSzbu5H/asCNd/9dFl6Tdb1GTi7kYUhjoer/t2aoOVPxnZ
PTEa0kDSjj9AHWbukS6AXNMUsc2EL9VWC1ZZPDnfc/UgM1qrPIWQrj8JZuK9AHgJeKO9nTm+7bCL
zrzaFyNKsnaBCWa6oHGtdQv28K0JXiNUe1Wx5lG2CayggKRTaqm2UiiKTtkdT5FmmXvgE5a7Okir
I4RDq3NrACxIhzl1eivMvPIgMtrOx7dPD31iWeGlYYNRK/oYDexvv/+o8NO//qwg8IObgQnAhwDz
qKPGL24Kfa+NRWa54xmwTN8bpXt0hKE9GVXjHqVrlV7ZB+wrDqHmCqW75bkzk/KRG9oL2f1Qizey
MOUeUULjLdQO1tCxryjpG26myPA35MVx/ORV6myCrmlvrLRs7nLgTjYq0epRNxayuQtV0yXm5UCJ
yrxTJ5FBrlnsxeqJ60P5bpMHZXAzxaX5OkTgJRQA2+QNL1/0DlyNymuqRw1aMZjkd/KNBU2L0uAE
8Ckd9521ZtbCoy1vIVxEYEORrRvmHn2mD1+7TvO9xhnMu8itwz0U5/Dnx2n2nrEKtWOVlN+KMNqX
6uZf5PbRmvJNrIUYH9zmUfAwWRVuyw7UZWKy7sasR2AUeHSvdrNgh2IWH5JOpbbXYgcR88h4m0o/
/q4uwMebfI9wMSiLuiDL51Cuy8UHQzuWp9UtnRaXhs6NiEQ4ayj3FB4NmLjVbH//7bEc6/rbY3IO
hAJkFEwDTxV65Fx8eyYjcZIgtOOzBsSdV3HXOtnGhJ+UgPZya7KfoypIIhMNkp26eaxnt2aob67s
1KUmHPp27XSFNq/7K7+WJftRR0VJoV55mUqvMI0QCXIS9nplp/fg5G5/iMtgZ3exezBVo2fIjaHy
hzuHURtxSUPzJVmpT1fgmHAPi+3ah5ZbhukKxYY3Aap7b9IhfMLPydh+vN4/LnXxJpa1rpa+fmVy
pHc3r07uy/vOQDCbqdde7Bd+y6ssyyy2UYteeN82Wx8f3UEkCQTh6JKaGNpJBxzv9MNio6srG7Lr
IxgV1BLUXPRpibnvVBEYmlqEoX61xq9s9DIAA2KXfjUcgqRuVWl1vmUC+AZW+H8Ac4d0pJBf2rQG
H4VVDic+SucAOCY0/RwtekIaADyJQAz8UNIpaWv5f7CSvYM3VX7h7vDnJLVJqcqx37alc8IePgUX
KUtzz8kbifoXBOy0XAvPyWCfGN3PJzVadMnHaNaXEY0iUxw+0QTZhZfzySPCfB0Jue3gJtF2BKzi
6Bhm6hU9qLPrCE/x0Uggv8U647nrTECOyuor9ofRLjFRsz1MTvnVyPkNHxl7pumTC2yDrdyW6QL/
Z5qOLFYIkWWc62agHdN0sYaoOP6vnxi7GXNHIy4ztpWTd+veKtI3venPTmPwn0i0PjAtGV4tEPNs
htxqwSmdu8fMNMNN1hjpmxjbxbWKIVnRhu6LW5XWWTQOCHla8H6qXur4JoiWJIKFfGK6B1B8tSE/
GqEG5WOoSceMK7uE1rinT7XcGAOw+NoUtHOWa8mcLQmugdvYkWbYlKgk2Zw/I7/eBBKv8+OPuTTj
Kjmm5uIJAwEOLdyRVGCSaSicpMse6bV2xexg07RRfCBbUQqUvtFA6Uhtj+cGhzaLFCWAN6qiuLIr
dqArW3XpahnoVP1xT/XHdEneFpUNkxNKqVFBvMzsqrRcTaIBwFrIfutk7Q9b7boqNnw0so+gqkR9
HTG+etUp8ctlfCxSIBsy4GNyVUFBTaNKI2qqt6D+CMjayvB1vkkUfGVxRAWhtg8QeJ//x/Sfj1xs
bjhuHLNWYqb+IPMfjcUfI/SXAh6FeXGrUGF9V9zmbfrRVL4As/TSp+HJUGBVMlIf4i7GBhvBaDWP
/P+sMa/Gm3oba7qZnNysTBE2BhGtJoS4R6x0ODDsTzcTA5gDSI0dAajJo8Jv5d5wQcdDHjoINFdl
nWdrIAPsIyhX94Pouz31qBHKvnRRTNgdqqAGzhWVgqUVFKgP0cfNZHZVtSKuEx510+3cp8uwsvNy
S5fUZMhz61VhbkEe2xV7stFqdBX5pYKMq9VtkPsizMrbY97gUB43wMo80MjyOjQHYeoaAL9Bi716
YMWeYJYTKAT2lQMNcUJpkm3YNravP9G1reN0R+6uIjhHDdSle9D0jcf9tPRAGy24ser6/qdkJl4J
+/UdlShGEvRj1GUK6Ww2VrZp1ahUXRo14rTYUQXjlPkZuMmN38xdnGmuaxuHIkjdVY0y39tEfc8s
ROShHo0sPip+lFUvZY7UGOoQPeqnqK5EPZcaoiY2sn4zBDaShMqTbEMeBcmW+rTo4j1P8Yd+/fut
GdPZ9dbMclEFaBgcuo1MmFxt3S62Zo4eahxhCeME+Fbc7t2vevxmOpW3oEuvQKkL2PQfXZAb1vZq
kdDAr7b1oR3s93eILRWnXk9b1D+74piI4SHrxvaRTJ1RFhu7a7oNdWngF5Nyf3ogB2oaNclRk5aF
PicNVl+tsGFP52NfaYF9rkjd73T+y6AkAdp0GYYr3IerPRmZgZt+PPY9iuMyVws2f5PxwNNG4H55
GEjUg+DwOSHh6dKArtrWseISD7Qc+brE/WmVDnYExfRaBKBRMMAJ8mCC5HubBF1wbMBJCH3M1trF
0rTvepzdAWJl/CUYpxopuMH93nGQSyOIHABh767EsBM4YdyiTBACrUsuMo0TsbYanBDDwg7G1ZKg
nPutgZyvmhhBfPv3XyDxt4Oh5XKLuzrXmYPaF+MqWhT7RVvhp9ufAgHSn8BEhe+qkhVqXovUM80A
Xa3KoELtuDlov1BxAqbvEkJqaWatyUiNhl+mjvCS9NcQbm08v2DmxrFNiU0SePxWlMCKO3Aod7mU
HnUh+wrMkGrIexnAH6G9I5dlgPxoxrJUqKS79NLOv/lNgaQnKlGehkiDvLIbQWiMcxRQoSjL83Ub
9WfZGxgRyhsbaTuvUeHX7lMyha7IhjqTZMe14omkVBb7r3wvXFLf2PZDL1fxNEXe1GT6seSW+6Ux
/+AK95dCm/SQO8jYtZMzvpFXHQ76EYU44oud/2Epr2oCZC6wkZAjLxzFFK0p1iIvrEXmxYsm0VoM
XFvH338zuH11ZwGzhGW7OCY4qIixdEOFfy7uLAgx9sxOgTuqxzyUyFwCCwv1ghJqW8x6iT+viin8
sC1X/+hXWFYLYje/f8j959rU0q8yAzZWRL2xTeQwfXOrlwKkrV+ZMkcIO2210KxOfZKDWbEIfOgd
uNqRl1b7xep1pEgAzvX7MDqwyWrWsUL0GrX73Y1sIzmlejXd2RIbXS/wIT3jaEF9CjIIxQnWmfc+
uCDPPWp7EHHAS4uiBCEcSCLvOwAmLwZoBjjxP2ZMFqiFaAbQDRlEiDEgUX07z/ChN/ktjWMshWPG
7z8TZl1/KAzpe85M5liOazLsuf/6oRgg8exCYXUnSzauJxXbOTVhzCDzyMFbtNjoKptGD7Q48Tkc
fUh/kB/DzuPCD6fi7N6pJwQJm/jcuVGwHzqrWRVlmj3h/kvQB4I0uIhueJER8x3ZUC+hH50+/jaj
ISSvXzV8pkfybRlokVL8JNfkW+dV9ZQfZ88hDITX1bU5r9Nh231s4varmwDU6k1R9uY6YPKmdfTO
kLvKaDUwDzn1usDHvG9AYQ+wORP7ydGSL4h97YrKmL4NXXhpL1GyRnZR5pd25R/rifzmp9NXzW6e
Wts6gw6gfURswL93WfEaIYT3xhun2ClGyG3K2urNDKzTB1AtNi1A+YKfBYg0ToSFUj0ZBP6JgFKf
Y7ZsjZfPHsGkPnuf80DreLEKrfk5DwwY/ol6eRDPr5AlANsGAYDFaql/mpzC/Xdvj97s51sgz8+3
J93GG/MORXqpY+vhqjJKByK+rnan9UMGdWy7fApw0kU4tS2fcp1/2JbR5Yr8tL4x/5v7k7gOP6tE
h2s7DsPjCyEp++qn0A0omAiyIT2VDqr4WNvj6EVZwTlVCDq5nWG1EuIUf+YMTVEBuWCPR03WyAqh
IsgDkRl/1rQgOeGX9UcQ2/azNbn+Q8vHtcNS/ixUg1J76KRM2SM5CKf6Eeu8Os29EUQAfdcWe3JF
Oho405AFW+oyI5k2hjV8BXdMugLDpPnQ5Z35UDdNthtDDVBnZaOmDSuxTmqn2yw2rfMTbwodZ2fb
9ocfYNc/jU7Yh850EPwHzHiX+kF5pllZk2cPBbam6lXIguhodQKQ9nZZwezT4LC8o8S2Q8BGgvwg
dZTnFk1j36P8cVDx6xgZily+Tx0wlY2fvoo4im7qPip2Vakbb6mve+QA5XJjPdqoBBkR/no0XXxt
aICWdFxP00IkB1a5nzr7/+auaF7fFQ1mcF03LNOyLNRr6FePqqqPghHCWNoxtMFwvxT22Mi82si/
zSLii30p8LmyQTK9XbtugLIiVBauwiyQFxS7S4FVWEAwQhfWNI8uA8Tja2SQqaC5y4AJYBRb0Ygd
pS1Kc5v7ltDkhQ40WhIDv9aoSwuI462wgmlFwxoCv8mOLiEBvveNIDjgvfUHXWCPlhVa+VaCl8sr
IjvfFl1/LnDr/hnY9dWFGhrjsvkpZXs1NMIi1dBffJCnSlemPVY39YaLqrwjCl2XdnPVmixzh+z1
huHodPcXC1CE8arRFZikEK2XKzqCTPGPUZNLzo4x2KdaYhhDrBxsMYljfK8Kzbm58FPTHADPNz0L
O0+6QIizumabIUJhmjntF26hqCy7dkWUVcQ1tDSq4lYO5bZXGA6/rMMne4DGIbbcgB6rHlREbnzE
3vBL7jhKhKGWnaaQlxxQV1Gv6JKaXBnpynUliEjijm+uB/rp6fdfcG5ebcUM5uAGZ3NUEzLTtK+z
N7yRYFh0ANDIgwKbGZAMvAyF9VbGBm+8RyiDpc8ReKqeu5yhvtmO7dvW7LLnJC6BQI0rGxw06Ooa
VEKAi80AQuModumEYiltEeiJU10AopNUO0qsUVNEPDmGVXxLZytKvZFdL4s9ikuS8UFPY39nR53W
loreaBNqP8cWtyXc/d4DO0bKHYhwFJN+dmkUQZT39jNxn/zpMefoyQPM0A8RzuFzbgxcTQyIWaT5
KJvmmjk7DiJ9HSkO25sdgxJc/zEatyM7dhitBMqgfv8pINvxt49B4DctDMYEAyf13xKe3LSxUzYQ
veoTS6I0FGzx0guSvgnBValXqJoK7PFHNWEvWCPM8WSk2Qb8uZBaAizsSStDE8fjrkdGrMLWJWJy
U4jAfYxz8BiMuWNCNqJxH5NS648JNlOgJO1zT4oqhkKlMG7IOddBBQn2pZs+qcbcq/spW5d54G+l
rzuPZWraW8DnHf1dRrn+YMm+3YKUsLuRkY8TBghNGuSUv4Vh2W7NbkS2oh6mN9T3rVKcm2f74p8i
7rbY/+pP6+Rd8nNwIWpCNcY69J93FqJ1nk31xUufhvMMLIp2b/jQVh7LYxCjsaccIl+So4m1YV8U
6Y5MNLi4GSlumkDhw8+IUFDvdm5yWwy2DoQpGhMFTueu0J/Luuj3QxqXOzs3EToIAonzRqo3R5cu
xzaNd91Uv89d6G49FLIKtlMKuYWVhijPIZdCP+AIhytLwEj9i8sL1/nywmGephZYlpqn0kjYdBDd
qYBkLSt2G0Xd134KzW0bt+DWMiYNLY0AoMpuL/qzu5pDV7UJ6owBN67N3KXp8yIQjQVVWrn6/Vdf
CJXLvwSVcMNkQncdxAlsxl1+FSZobb0fTF5MpykFuseAEDfiZJFb3FIzJWkJRSo0aQvU0IouJ9Zt
xhx6SuSiZV15y6Hx9DHvoj97q9nkuXQb32+3lq+Fq0zxb0bI624Kpyru4pEVd3TVOpDqK0I/XV8N
SHDfbcMSJ2gaSNTTia5AYAigLI7iCK/+uVSq1gsnPzrE5vi0rE4eAjq3x9yU24s11EyOg9q5y3aL
Oy1Dc+oh9zJQp0MhO2G3cT6O56rMImSdCtwVeQbMlrKlRpMaK+yQKwC4AUnLGNJQRTaZP0c7WtWx
ZUF0KX/Sh56/lTYQMpAnGe/HAWUXDaQANyzwb5Hvbcx1XRff4mFAPTfHt333iy4yLNMN1FaxCwHw
xNMmqE+FWcl2ozB07GW4DjZNVfXN2wGk9ZBY3HWmAUIfnHABOrubPcAcwnZdKfVVNvrwpQmfs6Tb
yV0LOrKznOkHTPOHQxVsEGxAKGhi+ZrAROCfRhSN8EbUX4ZnqFJqdnyr4QTQrcCJKUFgCjpUUMyI
Yu1SXdw8y3Wq2xLJ0a9N1gvPAMb35BiAbyEDVa/7SI7fO2NNWOVOOejKAYq9/p7FgXtLiE/ITDpb
VGrgBjwqZNeCBZ0BohK6pwCyI2OsgLTUXDiGn8OLiBt4MrFObKUoj4domperfEcQhK9aKCEJQD1L
wqSajhJDswuKMW+MIL0To+k8pnUeQaIGRQ1TjofAOKXVZqwGuZmG2H0kF0O+mnhUrCLbujFt037y
XUtbNwUKKCow+TyFSHYeh7L5BgItKInmPVKfedSt44pznOJRsBelIN8DJYM8jLy/J1MooCu0KjOn
PViCPSDkIpHHc8AaF3ficZlFV1PnxuAOS56v7F0DTRGU/71cLAmyARR7tO4XetGSBLRq3HD2XZq/
kW1eRL0vCBX1ez2xvtphADappgFEx2LVe6+qBxc3IInTvWv530Ulgl0K4YKVrTJ6japng5oC6uY0
H4AjjXtXdvIgWxJNudcLcDg6VBpHxlCV2/UMEplqLjlfjM6Tefsxj5xpGqBSjgeCvRy1whEoFJr8
uxnYEJPIOv2lDftxjbSOdjeM3bgb+xg6xgXOS6AWq3YxMqD34/9l7Mq6G8W57S/SWgIhEK94tmM7
caZKvbC6hkYg5hl+/d2S0+VUum/398KypCM5gw3SOXuIxmbptGH0UokB1l95aX1LXXsLEaBYBl2V
BCodyE8/Z1/UEPtfpnysF67KqhOIkJBthMp0Edr1rpvYq1GMNpcbdWPyszVFmeDO9PdNCGXfGqJj
C5K39erG3LgOO12980L+eo27radXybv+fRWu1mW1MTVtiswXGKReeG16XPinGdheM+iYMnnlfoxw
6zw8Rarb3eri5FeE6ft9jVrTYkq7/MHhJIJzsjoA/4s0PNDOVDEw7zIvvfYZGLTXj3CLh8FL4PST
gEim1q0cmL0CYybdE5FZd36bQrzyOhxq4Uo9nI3QzkqhEE697Gg12g5bZXZ8YAlyDcZ9JKvh/5k0
7p2hsxYhnAwHEifY+oAKay5mILEhYi4jFOjnYUAS/J0V+1dnYb4Ddg6NfC2kelVPvZ1ZBhq+smYC
f/Wm3PuXSC8yGn4uXuOR15sP865arBMmWnriNRrQ3iyA8RzkXvpYXloFVcZK5k+dvniV9SoTezwy
bHWeWgdJfUIHsGZYmz/VVprtqdVCEkLHtmknL1UbA+KJQTPh9+kkBpUijgDPt4d0FUJ0aNuJcfoC
taR12o30Kexoc8JToIUsF/otHSZ02KCbTc3Xsa/oExjVi4ylwx20NyEgQMn0BefNVKvK+VuZquuK
iV6xdMP3FU2/eWMTRjKgrVJowCIV0z8lsdQU8/LVIjw6KpxMA8eLylc7CuuN1/XuyjS9ivWLMAFG
xDSF8o9QzbEfzBpFFi1N98QTKDboNexfa8QFjlo1cZdVWhDwfXDKNefdroBiBx76165bP5I+bGGF
oEqbvusZeMwAX+M8fb02ZxjAV+4A/WVkuc4l22Uh70957VHYD0fjSajZ3ke0Qy6SuG56nlp8lkHu
HDd2A6TBMi2GBGTtPlphXwFXFtlBk6/3orO52OA4b8uGpEGVySJcimzCX9Le9mJ4j/CbDETrXLl/
QP0t2l2bZi6s1awlsEF4yOroPs7kddGEdMOux03ehN36TXNu/1RO4gAjAx/LGtyNDYyXsB2JYES+
A5f1qQf17hQSVZyuA37Sl4veFihaA0P8wbqcA6QSdiUUDw24+JOd+dW63AyZib+iTctuqkMtQrH3
VwyKsB/o6+br+d6Lh1dzHs231oeE8lCer9x08712l3Cdg7ZrzJ+jpiDLunUBdgd0fZJB3DgdADQj
2wor7o5TriuiBMVKc3hmSdcvXFC/18pUMHOrucbcDtkQHpw3OOzDTkBj6JWG2X8Swi/EcIAYUr27
Kd+bVy0gS5qvsYdc7gNYZNNTAf7hJekUzLvQ6js+PQ08OYapGs6my23taEHHOgLGBIMh0KErbNXc
lRmdkxp1yjb/UXJVQO5G9W9NP2GvzWl0KIrOf+l5sWj51L8lBfE3LSrHaxOWiOgO9+ToSbldekRh
XF3DiN/Ei7HtS1SVQvdR5dC0zPEBLqnn7VWadJeosp77iUKiCdysC0Uy5OhR7y7FTeeS6wupKroq
eh6vbn223VzsiPM7E5EKsEdy+B8D+3kYbMqfR4+2T8J6M40ekoKPEoQB0+L4nzwCUwrVdOk+x9IK
L8B1La+RoukvuCPhmx26T6g+VQraHjE4CCWJURITRQ6RcxtMb1O7UhSF2gi3sHPrkfk8ZTDJCAsm
nnGqeL5JPBSRwtPIiI0NHlS7w62Rg4AjQYtNr1WxDYARcwAVynvU3POXpLASpLKBUYURMbnwtlWB
wZ2o0L1nAFi+RFBzu0aUUxo9Vm31P0fodwk5XPFsRcvVBOpaAOVnCtPuBjZDfQsZIDkOa67GCGxF
PMSXKFZMq16Oyb0jM1ATpUjuu93YtORses2lyH22ojY23e8L6fgpgSNqXEGcXbeucUnINwRaxEGH
b0+xmhL3Le1SuTfLXuPcpNgPlvt6jSjjlAXZQGAlATbu+4841D3kRvUCkBZ5/xGvbbIvupicb8sB
t8BW9UhRgDITiNtuCv1D2ekYLaPeqzak6L96Fh5VJazLn3WLVtWHlpKkOTWZbT87fLyONWHPngun
+ad5v8ag2lQEcUJ2HffwmWuHb4nf4wygWzCsj7YiBPfbNEdevGQCZYl6WuUhkkKTVo3qmwL66mFd
bnpNR574hO+RT558Uzer5fxNNVl91+rBJErfF7yODs4q9h0sVNJhkUMUcuOWuI8od7qqjN70RkWT
YONcxndGkdT0VwxaDrSgcmVESE3f3KfjgbjDvQm79f+anoYEJMSsHNZiHBSc6GfyNsz2+6tb36dX
5SyjrzMU5K4zRN2cvaw5tHPpwAt4sl/A1YE3BRkv4LSiWjy+enVqv+hH/30p6WOnYyAwxA4pND8C
103yYyqtZgVsd30p7PEOEtrOK+zovN0kI5xItbYxmUW6tELAtEwTrTs3GbtLVveg4UKf26FxGS4M
J2rEbx4+R30LaIEU4eLKnqpZrraTB1FNlMbBDqHt0dU/2EB9QLFceXGdkjwn3cb0JrLmUDIhZ9Nq
oPF9Jxm4/aaZ0p5uS9yQl6bZRpm1wh+/uE7NeYlselzSvcdrsSUuDpnQ0rFZAAIDNhQNRB5GCHn7
YHfPIwR6YI5omjUb/ZO0/Z+x8sct7nngXsHUZN/7kNUa6mY4M/Ctzwnom5uSwrK60323gQn/QpiO
Q8301mdepdXQLC2IgC4/DQg61ItJtOnaDNxGmdNrhWYkE8xbmgHzbqgSffNVV+1Mf+x681H487zi
01sIoBY+215+Z141cHhrA/My6jAifSTxAyfM1MKa/QlK1+g0w+aSmGHzss84AAF5T5aMFoCTQiS7
ERXfmlY0TAqaTvrebdps9PxDNEdBrAfMaAr1tP8Actme/znDxnycdgXl3Oc+eFOfMmye8KUzlFN8
pHUxBlcU1QBfS2zw8vUNM9UWkNyv6HAykKkJdEvt1PX1FpD9P5MAJXLXLQqxMBCIsmWYgrx709lG
rgRVFvn91mNe3UJDKNuLwIT58rvXlIuEQ4NqsuU5ar3oqRSQop1HKALA3Vo+oS5CIZs/oVCtR2fH
Dx8BMNBDpgPir0htkMbZm3AqmhT3tAS/rg6H04Z/qlr3aFpmFryAj70/p0AMMCsYoiSCkQE+8nzI
w30NJfrnBh6mSxyQ422rm7AiBePagbCeCbbga79l+cQXpjlSVLRjdwQXUQeXjV2d5zy5v8Y2wCrA
pDLADSQaFl2KpxjqdRfzNrOVPXMSDicT2lv4zuKxrw5mHVe6QQPFFsB2ZljQa80UPFKj5fR704wC
R2ZfR0ntfQwGJf1j85/mVgXUC1QPm/KQYmsP+5/HaKj4wY+9+gEJseZBd/FM8oPCqeLB9JfUvnb5
bbPMSwUuk+1B7Q2yHf55iGCaLvTuXHX+edYXGRew4RjFnybg1o+zWg+Z8jBbm4HrIr/m34JlA3WN
cabd8goLFYB0qCH5auQ7TReYZXvS1MXZAEVVMwE4nfJ2fYtHaf6raVV1Yj2wFqRCnYdzDW/dMHsM
Rz3sgRdPIRcLhrDOvpmgvLX8dY+zz6IrZHbmXak/OMX0tYHWIf583XSGomJ2btPYCnKNH2mRFL0O
mBkxxO0/zIB3+wSoWuYiByfpxujuIr2BzZb/BIqL/dzmHxp/jZiwimxN2F9zxia+oJ7tw18HUPCJ
D+zVSqZiXykkgIwRDw4ExdZmDVfHZKZfzOPf7AzABl4Tl4Zn08pBN1qZi2maAR1htgBmkwBmgoUs
D5V70zSvQLAHotBsGn4tZ94BMoLvy5ngGB/0swhx3+D4Jruyx7dSWmLXtW66wJNDPHlJNR8zNv5h
WqzPoCHp0BmqvV64i8kUP/Wkp9hgabCIbjoqK88Sm4u87IATVHN8TBlsABhwYE8kssvllGXDpq9I
/DTX8I1IQK4NzFSmsvxumsYlpOiKQyQBT6nKAQ4oJClNcwptZFlInmebf69/WKbC+lv9w3M9y0cF
FpIyNvC2nxAGrExKC9kLPKQjUu6ZjaOLKMkPPyRrMvQQYIFm6tgBd6h5zCCUO1AbmBkYWzgQf8ft
4Q+H+NFXx8HnC5g6/tLQBJmGnPDHqSfzMgem56Gs+mhdiqY7JWM4Q77fTfDwrrpdVM3R3vKd/gBn
iGTbj9TB6TPv1hMhxT0AsNGK1bJdAJKMKja2mwuvHvtXAfgyMBh2+Y2n0RG6qFMUFN2FtmUMncEh
WlV+BncFF9wNprdcVqjJf17zjPJqsVThVDxMbZ+v46qcj6Qg1laOVoPS2AB9lXm0Nk6UEEgCoRBh
K+y605ZFO5dz+wCOtx9YYW2/OKMXbz3WEuyt0BwpgN2qGzk8btGE5T3oskiaHUzT99mLU1b22bQS
0QVQG3We3LpXj7VM1qY7YnV5msE9vb7BUFh7eIw61TfOHcifBK0NTUOUN1Fn6hRkGjQAq/MTHhTu
XB0M4Kn51Rwk0q5IMj6GYfbQjdn4mo4DaCzdDBqLF4s7G9ZEKyAy1RcUB06W1bk/kOB6QIl9eA1x
Klj1kH69g4aFd+fGqbVkGv451MPGzqr8flI0u2egw4BeMcES20UeACzg7J740Fll8EnZmKYJ/hWX
sKrbUBLGMP5KxhXJgSO0OZx7TNOBlAY4TsDB30YNLF7QGvo9JFZ35rkjHbJgUSkfTavDNvXWcudo
WcJF5yAUdYAEVFdpXuXgaYcDsID09pDfjQ1zl+OY5X9Q63+OSErRgxhb+v+0RkJn5z+q8sz6jANz
fdS+AVVlrgUShvB06fIDTpWGIEmTCgvXbICq5E1YwYgvxMpSq0Qk3VWLobEhyHBVWTDDVwkGM8my
GM2heQHtBdM2M3HC76DQ9EusASTyeNECH74MWUQPQl9woJwPpgm8EUDr5qXpNMMKteulm7vQ/NKB
LvMRY17eJn5a5zbZd0gFTZM0AlUd6ZwZJPHA4Dq7mAFjHqt+a5rQFszvRzWxvY6rTJybTvm9iRuQ
Qd5eO00MtHaernjQGPDwhRj0ESGc/jSgyJE19cK2ovYI9VigPNRw7Z9iVBtM/2zx4UHHG3Cl1Vof
+3U80JpfJTbiW7fMrSOpR+toXmkZoKPsVv44ZR+64VA7I5ka+/1OZvXJhEYkhOEh8+4BZXoY3Xj0
gEtrxTlDtXTpQQFhaZrmUnZNto3IdIC/e/6EUta8RHIqRWZ8QNNGvS/xQz+QFcueGA57kIvgC1fH
mgnAkz0jBeoeb9NVJdKNiZ9SSXbQLH2fbkkkPwRoU7uu7mGY0cE1A2JvyyztmgMFI2BCcRy7qLjm
LURcnFcT1o8+mQKirHAKGE6h2AhDed9MNpcPQdimXhczfWatW5xZVVT2q+m3qNfsSOTc0b6wSihb
k+Zwu7CkbD80uWnSsULS0F7ewswrE3uN0It8mmpCPr+HiZFNJFY8VzLoc5uWwW1ia9oNSdBrFjZD
UyyxqYGVAk6v3UUpwUDpoH1QCdpdGn2BfVGxoN6stqZpBooO7hmtvJhJ2s1hWzIeBrMd9dc+OJQ4
QFvPamfiCYfSPW+uY6ICCjnx2IlhNwr/mab5Q9lsH3KnjgJBcVbM/e5HRIH262Cf8RLZfASdOu7P
ceUX2xmb4A1+7G3k4kgCTJCGIRfkKwUZfNZPg6IM//TtUDxldTavc+xhcexB6MAEWbiVG36FaszK
PDgE7EhaFEzroWTPULiYTrQWX3qnt59dBeVq7CO+3MZGn3+pqLCfiV1CYuGvyH+YpyPxeAY/rZGb
yHNQzPHi6ZhAIhVkRsjsmb7bANejpikg8QyDwxBiWWCj4aymJ3cREauqrusVsTKxBv7K21d5NYB2
CRothbLLS9Naf7RNGf7s4jKQynG++1AYBFGkiB9D5p7zfniWAmqhwUQ67Bj0RVqs2ccjCtnB55dm
HIS7Zq/M+HVSFbXXmbfpH2LMyxgSIP++0+OfnyYedRzXBiXGdy0PrPdPfKp+cjnElURz18IejtlC
7nOri4OrxohpF/P4V7vKsK0u9fiEOtGDERZhaTxuQY0NaptFV3awIJN36msPTpQpuMMOfK8h2+9X
CxIPPvaOBDTYRevw9e1kBKEbGShFCB7R4NBlYRJD500N16MUoAPFPbRCcVByjyypUT3RTmKflBBh
djCtp4yVV0KRuGkk3ghGIWz84FTX7JrEoYd//1v+LaXhITsP4AGzXI/C5cT69GS2oZJjQYgvu3vX
dbMU9J+uzzAR4auX+1m4htqCL4JphuqM6Kf3p5R5dKG+sncHD/IaZyO6FAoZ3ik80AIj/RDZSq2n
skFWTAs2NT6DbgyOgKfJ7+eXv0/KIM6zGORYbAcNPwxtkM8HEhW7UisImT7ekPraxxvICJmBiP0W
1+m5t762tGtIgUl4p4EYLdq15yEf6UfZBTjC6JRXowgi/H3eslyBu8KEQKW1rS5DNb+Y/i5L+RLZ
yXzPm6x49btyMXSh+2Y1+hdDTnNjmpTOOMXy+NWXtNrH4KIszXT9djSz0kuvpLy+nYmvU7hEmbfL
QmA9//0fiwfJp2SVR13IWvrC4gxkib9pDKm+ch0PxPI7vx6C2XcW75o7iR2fRzSNQo/5Ovj/Txc+
eIurMI+J0GuY75CZiW9OctYRpjVUwCDj/3zAdrrYQ4tcrW0gvr5Azn3r4hz0nVF4K7giqh6SsUZE
0WhNr/yLK+nDLKvmYShjWC7Ycms+OGBeU3xrZ7xjUkLqHTYSMNB01M40oaL2YZIVJduCERKALd+u
k1Cjf3+/NBZ4L4HphHl0tuXtcPynuFtfRfMjgICO+xVFqCGItddN4jpsW+XzF9O6EfAtD244Ug9i
z/UFnhDFyXTdwszMGYPX/pA9jACJBKI7GbsNMXcac0nqE6pr7I6WbFxWUMT4NqtrQANo7UK6VX2S
Hkga/xbghlW5m31/GQOGT7Ptv3+q/oYx9JgFOSFudEYch/FPt4sc+Zt2EpY8wHgH9bRgiPt91inr
pXW8QCS0e/JUMT+Gib2UJaMvwwQzVrvKv4VJRV/aevQBVsihg6Ln+BlYoMJTNcxmETtVWbjEOyTb
64oczGbK5xGWO5irD540DOn519vR0FuyEWanN0B0XIzz0oeO8urWl/q2e4Y6m+m5YaRTan8MNQMm
tBkWptLbDxBp5A5oqPj6lLBGyR24O/YlbcC7BS7BrZy3tsc9LBnwu6AwZ3qhMuGcoh656AFeHK+A
DVvb2YKusxlNf1+i9KzrEp01miUsvXDs0PclzBzaePS6RKTREbefQon6z5mG0e6GhwI1694WLkBB
Bih1g1BJ307xcHJgZK4xV7cBW6r/SMQI/Rn4mIfx8FwWQF4z33JtCori74c9t5KOO5dzs0e+CZwD
nULt9IEf+j443Ot8a/N7E3jU91GeU/YhuKmdbz6FGFBSOvmqpTRdR6HPH30SQuLfUa+gcPNHyOTx
RyirHD3eQgpSd8Fm8z3eDCrQBo9JG7+a1q/4HNuM03XBqh5gETRBr7twOwv+BGG8NaQJOyUAa43s
awstl3OtL6af1Xlj+k1r4Gl58vt4wVqRr73BVo/VjOOMSmzwcoDYABky/DOboBtCYbsS9tp8JlPe
o02UWCm3R2qi8+geBdpuk8EJQd8OIeriTskby6ZLDkPBP5v0qyyS7OeIm3DAWZO8pODPLlMf8l6w
dot20vXIPawuvrQl8aAyECZrGlNvU/Sj9yUF+4nko3qKEpf8x7+cfSY/CAtsR8dzuO3a/t95qGoc
HGvOUaESvUAaaCLHzgIiPpUtXU25IPDtRN/tEnZa482Jf9y6zCuClP/SBkh/ORTTywBfo5+9H8J3
F4X/wC+bZZu44Y+ptr6GUSvf7BE7FOCXncc5hslY0zXqXBPBN303pgfZlslhkixD8h+QyeI/7oVI
K376oIPayaiHDyAD1RObp08fdMVZj5RoUR8cMNTuQAvwth1Qrbs2KqLTKLjenVvtE/GRyYVGT/KN
wrSuqsoOebEyWaJmRr7nGSgqdgM8oc0IXdKuqc65W9bbaRIChjxedQR/ywG6oZsfR9wxgzizkaqc
ka8yK8kOhwe4c/+ci0xCqYeLlyni5ZLhT3xP7cHb2H3S75GMs8GzirO123T8EioYg4UAxH4VnnXm
GYd0m03uexHKP/00+yYl5a+wGQsXZokYuvz1Gd/EHvYO47QpwHZe3CzHiF39S1+jXclMsIkr4wyA
Ww67M9D8xaKqJRAV41BfgFHkc20/hI6qLy5u5TtF4ZNqxuQ4iVM6IguGf2X5IlHpAER66v/A3+Bc
9cB9BZb/HFqxh8/JhDJ6I/ofUBv+I6zwOcFxOl4I1IlO0MpPFjKLv942j0XTA4Bgq69mK2n2jr93
5QrYswJy/ptI1ouiovgs/v4qYQpUurGoQDSx8OrD6ArnNmBh7HpoLuYYqVsQ/P7QMmPmUJkX88rR
keZQ+Wteo4+YeszMM2MlWv/bvF+r/JpnVgGF2t/5HRtXdTxNB88i46HMaRrMXWlf+yIQL2Gv+tfF
xN2a5pXp61MIeiOvux1gsFOBcoD1inRMIdXR26tr3FT9ENSbdtQb84sHktMmlrJBFgHNfvbzi4LK
4EKKud2avlb34SsQ+HZW3psu5IfKQ+w0302rixIwAahFN1C4Qzokgp2GzlyZi22SVeZlgxLjpkOe
GAcsnedKZ3qkZti0O0sCrj41MbwUdILrtoZ5FSkwsSDQFG8cUJx2SK0jnQgs8NEFoeYAjXO+57W8
cs+KXkXTru1Kui4n6Bcon8GlyWvL3cQKCI1FIj12efkoHfg/pExEj7cI05fpCACKH028ueC+849r
JF5xQtbrueNx/I2xZuklo/MF9t98PQiHb8vaUs9lmD+YAAmHtGC0kLTPEw9agqSNlzDYld8qq12C
EuV8yWLbxZkG6jHYfIB9F3XhGim3ArtINC0nih8zYC9EnQGCrrtwV3yPMIOm7/cIs8bk8GIJ8Hl9
qqn7CMwo1DWsGCnEpK3vE+BpFs7IxDe4cyFFAeFf0YDbCn2AEuZr43tsOUl+N7bZNk7rcTF52JM7
abslRUR+lo4DpGhYvbV+K5djzqdzA27KDlXAamv7JZzy9KRBT2pBpIIPZHtxAXjGP0app4JkO5q7
/EvvpuFG8VGuayQZIZ44f51m4kHb3C0fBHFeTTdoWASYRlg/wFjq7KfDImWV92AnxH1oC+7ty4L/
qKE8mEC8ogZeH1qioUjEToLt9KbglGJD/Stz5p1lAZ2cwpzijdb2jyIt2T0p+wb5gh4ZLx0G+XW+
ZJB+3IHFFmNyPqv+9d9385bzOZMiIErD8d30PW5DmuazaGDIQ/gU2lZyaP2eQUbAGrQThUxXMDeD
IArKVishR/HdVaEKaqexX2gLcnlkqfGe+RIMLuY0h3DucUESY6ONuO9bJ4VtwIwym501z06HAiGU
4/MFSCbNs9fP/QH1Zxoo3aw8QHFrPiSBn0ftc0u78YR996uZKvI2vy9EdDQzicPJQ9j6YOthYkel
eMyHHy2qOctGSm9ZjqwA0wSXbo7KQx8PSHzd2nYWg9d0axPe3lFXDTXEE2RvLXqtsNDFY3bfuna2
AROABKbvdrFVvWdtUqKWhFhz+RAL0/VTlZI3uGf5QVLHoPhkrS3XUiVhgKolnbCtnMjyaiEHYXB2
qHC/Na5wRhbyZjFgmuYyo7JyICAy37rMhE+xJozDXXXJx5SSIKwtcT9Z7NgUVnEnsHcgMIuDQxLo
CALaKbrtAmKwwn1jep/jhR3ZVkTBv6bDzxlERWkdkZNfm8Wuc3A4XEQem04+jfx7MwCV5zigcc4A
yro4LfgE1KATBmRwW3e4XN3qTF8ONs2SZ9Ds+9DZDQPopy5B5kDjGTTOAdD969xbl+mvQm3rnXj2
f6jkmhPJxxOLwD4OG1ioAtsoIf9NoGkAIy5i7ZQcvCwD37ZCMhkp5AznVFlBCzWPL50mJRdE2z3n
kI6T/ry8Emxhp44Z//69dD6foKDoYkH/lfqoaFN4wH7aWCYx5yUSZFAu8mh6NwHigI8qLubVrZkV
lTa6KpFi06O403RrX5Q1yusT/BRAWD7VsMg2rdtFuN1DFkvYVesoc0lAj1zUCcq3ccaQaR6IW25z
cI6CuIdziqp8FHBTrUNXt6O99RUEYkoIxKwN18r4oJpXN4KV49C/QrSGvxn9cNF9g2SXf/+76T/O
py2570EhyUVG0xIc29HPf7mmCUfwjNpqn7vY/3LcS/kqdOlwbDRMFKeTKDDNNgMylNWQIWYu0uat
hobmsFYOFDRoljXY3AHE0+SxSFoU6ll2EHktj6YLBTgguE3bzciFqlE8yDL0N5Pd56uad+TFphPU
A2AlvzNN4lEVKGcC41iPpvA5KX1RP1VNOV+gp711pSDIhlJwWwrcGU1TxN8prPy2jqzTRdKAIOFC
KvpcAJYxeQ3oEjXvn/AlW8SyIw8mIOrLBuYuVX8wg6CcQg03bce1GZ0tZYGhlUHDICcBCIrFK3h5
4bpGcX9tSBNe6OaLLsHN3Izi7LCPy7S+RCp3Hp3cWxkuBW5nMIvUCRG4AbODBEFyAW0E4nxH4fNH
MpRwuvBhijYZ8nf9mqS1ezH8IgbBilUfQuS36tjSbVOpccQvkctsYKFyeS+LAZupiUVvRQ4uyQQQ
3A7ARPlGQDW3+yx5bfrYOpS1bS3MdGQO5KLI6hgbsi59BgZ1Db9DfTAk0bYfQnxdBwBSnAFOCDPJ
wm0XDykUxKFFfZUnsxr1JqYy21+x/pD8jIPEFUlQE7/cgJwyAVTgPFBYtl7oFNn3pB2/mm5YlvVr
J07BC9P6Rn3mPrA4irFpRZTsxq+DnuxlTr82a3Vy2oRIOuOMpdlXTeosiDYbl9qP3G6XjoMPk2lA
JTtdOkNfb0yTNFN+BMz1WVEXHkVjR/4YBtbehdrqvLPoirtQ1Z6nBKdjLSFQlXFxchPrAqFDfPtD
QZY9yrUPSqsPUL8w55955w856EJN2W+mAY4nsZhOhJMceu3x6EDFd3gJZz7emwuBLeR9odwtfJXE
3TUsixkA8q2cVukI/6OCxTyOsPmvXjycd9d5CKMo2Ou6b0Md/yz8RD3AWAWuIuC+BM7YeG8OhbJk
5EApqmVp+yji5h5Ogt5bHFoQAqrDbpeNcQ855mezTJwU/oYwd1ybZsTw1/ct8dwCTHZQngM/jAnM
NYkbZYDkgW8hE1z568HPv1+bUVtKeE5CpqQI2qi1dlYnwchL5YRHtGU9sa73t3EYzgt4qlpPopH0
aBf+m2k5o98+yvKZJIg0Pfja3cERwz6bydxJeZDm1by/hme8hqVev3BQZF1RWMZfSk2VsEBCqaFa
fzRd1I3Gu5wWT0iHUQhSKytamQm+W8Fu0nNeoon3AbIGeJcoj8+lPaNmlUIbwAx4RcTOE+i+Z9qw
jwO2nkEIzKg+zbgN1HoppeUEmqRc2X4tux2MoDZSeWIdlUlxKgr6t1fJr9HRTXv8sQtXHSfArhfY
wiPHHzYvYB7AYauyIb2j6uiAnD1KYEhr4h+sLJyUSvnDIz9B5g5/StQF+l69z2EFhL9QmYuwiasd
+KE2mMMFhWWYc5ujWvW9n5pwP4RID7cC5RyoeXk7ImoXHDAYrDbaNKUVEuR8d3y9RThl5D7QOPwc
UfO5XwEf/2c9wpdI2gNMPLjjteuuQVLEs6ZHIPasswLp5di5NZxhOk7fmqjBnacrh+OEU9EjC+d7
0ufQWw/zaeXCS2YrBzT9JZx1xjebsGQnLMB5zWQcvh6gkx49DmS8H4DEWKcN68A38t3HyMK/vPI4
++GmR/NnShsA1bBX4M+ZL+ERNow4w0naHlCMWk7jtK3x6cH5DlnQXl8aWJzBuJXfmy6/q4olYLjN
xmQ6AUKbDpMH3QU+WN8930tWDtCDwZV/XLDt6GpzsxHcZGoh3eEhN7m9UpVDaDpAYmDLfagBAqgP
FaJfViDXdheNGq2rnUPgZglGExvSddvODX6eIZlfwLUE/EHDpEh4sWCy+mTUQXP2aHfTeyOuH8Oh
1s5o1K6+lc3AKjgWeen8EndF+ZJn4O/wjskjmHXstS4gVxY5L33Ox5PbQ+rTdHtQ9YDgksrWAxtG
/NQS3iIMtzi3nKZTllv2EjS3ZGmaju4zr8yldab7Qfn+jqax9sLRo1Jk4b6O4v21rwalbcfBEd5a
Ibew+8VZOpb2U4tawVNHhgwVAr9b0zYB6cqFQKAOaGAFvvTAjr4rwJa578HpHccET2NSdY9DNnQr
8NRwUO7CcWvZXqzVHYc7kE8ovOra4qFqCOwM4Iv0AvngDM95GLXPmqCXNDnM5QD/Ek6W/Bml5IVA
tPvNSZN0kaUFdl/TGAI0hU1DrMoB+0FCtoCp9E+0Ae91IIovzSj0InM4zscqMKOKVP4l6pHY0lN7
fZEeu+8jVDigRzTAXxZZ3A63raNK+SHta3WZtD2wQ0BsrRqoCZjmdUDA5dxMMH3mYs/QZkIN6GRa
YwoXQmENcYC6JdR0AWBAMj+qnlLLgeYNCKZhOdtbLy/gRKsJpo7V/iz4qyV5+Chy119lUKO5QyIq
3OPgAJ/s2uIPwFvWi/+j7LyW40aWMP1EiIA3t+0dm1YiNTcImTPw3uPp90O2Rq1RzEbs3iBQWQVQ
IrvLZP7GLIrmrzjvLvi/mH9r8GS6Ogu/D4D0V4oZmCctsr9bSmu9Ot8Ktrivcu8FQ7oG8p8dnaWr
j8bhGLUFuppLsxzUbq12yoiKCR5eg6P367LkHHrfBMuG16w7nNlclGyDHH5zUEITx3v5511EbABy
CsAgBlYrd/dx/+6NzNpcmWHf7J2qMQ9tqjzevX3kTnx8xNYH5TzjWDvWIciwTYvqGgznWMMZS4zs
X+3eb5xtY/CzPexWZ+/BhWr64A2cuqFrBw92MhfNJkLt5FjbzgNeIt81P67fR2t+M1q1eC34fZ8T
Nm6bmwgNnxJ1YLqfW406bKaFGyxh4+MADGENqCXw+BgU4V9mB2H201jpX2fHb9tXhLJxdfK6DNEU
qvdGMLWHuXSNFZYGoOc7A6wWTjQGSod031K195iYB8kzMkZe4UaYoAWLEXkV20DxF1S5V1GFNiyI
BIZrhQcbF7pN7WfmOWs32eJ1VC4zWrdMYH80peMeK0dgrLnWHxu83NEDH5RPHmBw0duxGsSO+8gI
TgOYsnvcn5BIvsfdMD/Ir+w+3rOQQmmYmtEzfBQh1cBHOMOthqOERFb1V3ykAHuUkI7wzk5dckqo
VMUkH9oAAx49edYs/WsfT9UXTPvSbZ0G9TGRrFOzG1LsK9gTZydXUefNuIzikByvRlg/dY3uvlVr
JeluLXnq0vgrmTCEXGsOF6oAW8fWWGlZ2J8FLy+90uSPgvzzMvjemy6Dp+VZY8HgS3Pw63bt8/dY
y8Y0bhrEaJOQatiyT52pt5xlYyrNQgV5bh9vYloIx6arIs+8cxqQjKsLBFCiCiEIlG2t87xcpCmX
Mq/KVTt58zYFblCv7j0yUB5JA5bcOCtMdoZGqdacuTCcfbdA/jwonrJyQINu7Iwto2ATYHg+mFEc
Q4MNjBfbphi+YBT6qIlPCwhoI6NQT6k2ZVw94baTjc+3rVKiuos915w/lKTJt3AX9TcAXO1KVXrv
exema5vV7G8DfJZamuOXtsM2c2ys+Jmy+7iHttJhFF18xSvZIlGO5wEAMizipoutTtG3KpqGDdWK
RbM8KvH8+WdAU16ieIi/zWbzrwF68jLONrOK5+WIXBT5W5j0j/KpVA18BP4jrvXIk/C5Kc6Nzh9q
GS+fek1puk3ostIUvjs3OpQyN7oMynAm+4z8/FLwkUrQEjLSAnq+eED9as4LPCuxGu96Uz3rsi5/
GP2MIwy11G/Ifq/UBc0HMbkFFdgVr52iDHuY5N3RK4P8MAWZDXveqm0s91rNtE6lm/++suvpsMsb
VT/fF3tZ+xMOQMhTF58lbgTGP8s+VFp9zVKebuVNuZNWTMDmtJL5x517tnc4lm7vlaM/YjIR2b/G
SVMG/xlji4muDHznAvDTca6Ur2xEm8ebJkW2xCbD/c/YsOit3EUt4qpQ977x2ud8cnrXi7+1bFTB
utk/rGlEImecvdfAbpO9mSxESls3H/EImNeWWx6t3jKeMnA8m3yq2ic40KyidoLECrqqJyA8CkfS
KXlUUpgJBdyQN0SAHJTHp/avttCf62jZQmvWzz1J3gTnzuzjb93E/ywMB+fTOKefR99EFHhMu71A
5MMWF4oGZ5+97AylKb2yN7w3BUDfxN7Pwf9fz97fLD/o/mz473+G/Fx+he71tvFsSBoC/mtQ61lg
E0ArcLM09TF/gDr2B5LiBrkYyeysQWGPG0FleGBfzpPZHppGsd5mjZRZ1ZXPszVZb42NWkzueuOl
WzrjGcmfvp3VgzTR8maSHstxK4O9PjCPpl+iNbc8qw2Z95C2zOBLq41z9yX1x5U8KT9qsWge4Of+
9B62nTdvOc4HFid5uXNT+2vZm+nJ6UtO/ZZaK9ukUry1L1kA20imB8z1dk2vWidwS9Y6sxq4f8vO
K3MMG9JuXjwodhN9HvhX9S7qIKTk7GOa2Jvbb4/F/rmZBhsOUMBkaDiOfQp9fkKiz/FrXrTBenCd
aFuUbtmTyGRk6j2YNrIKZTDusbtInjA/aTZYh+afqdIVi9JF9R1l4d0ACAUiSRdtHECoPwpvRN8v
1JP3uFKCjYVf7dPo9OF+KVqcB82IzvJOt8fXu1E855L7CRxrm6zT6Hb6UavI5FBpn18hI1RIdPCF
0bDJDPVieM682V9brXZ2kOq4mhVObrpelmhfk/sSFze5aCYGqwsbTAnL6pOX2Me6D/JnYaEPKoJ4
MKyehWk+aOatD7Hmahe1cDpQRQy2qW1l5zkw9WfbNvKVFOlqz/0Bf8l/MZqgPDnOQDXZbcuvioaf
A+U/tYGgg6rOs1G02u0rhaIE+9ClKR98aU6TSnNZfu9N+Uqhtudu1LCtdkWMafYCtBRnxCqyn30D
ica7TyJrEwycKbzc3BmXoUtIg1kE6df7+eASkgdJGZaPtRZ96hQIfrZdD+Fab4p4z5nsX+2IWWKl
9FTPlHifNxP5t3z6efMr8vuNUqhezJYZGQBzfiAFixONDhJMUYOr/HPlXyMh8sDXQPaQvsaIpXn/
P6IhTsLLDTzqfqiQzRVatGQynQ0Glva2DRCmnwcN2zk9nTekZKzh9rC5QE+buN7OQT/cfqK8dAnV
cNJvo36F5MH7LyiMqq2EwuXPVCkqaNdqXHPcMt5ZIrA8JDt4kCYiVZ/I4tlPPk6PEHjTnYSxm4jO
mxTKzGNra8u/NnmZAca9TMytB8BA7mLBmbzIJUVEdN3BztndY0Dun6Iwd4D98lQexsWjNpIG4WsA
+DnUlfVIIWGfVWP46mGP+4hW55Img2IhOZ+uSJ9hWPOBn8vmkC38VSGxds74M3anuRpxTXJqFIH6
hq2OoWD+M5OgpcRRf2njJ0lD1WNm3cLZmNZf4HtLWEaTzHMlBaBCZ4407Uez8Jy7EgtjtW7OSqBk
X6HPeKTKphGJtYa/Hafwh9LzwpNXRNnBjOz5sXLUfmOiRPq5WSBUvWLZV11N/oaPZV4nRPlIiPnO
Xpp95mNcECiKetQH99WcqO5Jh1xm30w3aaK+uYU3P3t1skYtPeGgiTYxbNTKO91OkNrg7XvLcm9H
RuTug80tE8J5ZifAWS1xvIONJe9KmnKx0/ln7A5ZD/P6Z0wgu+S80VNPuvBQq6YFPpGif+VZ8Ytc
fDXeIA6oPt5aCqJZTWg+Swvru+SlHUjRjgNuAfeYkaMfU/E1SKmK7qK4xZp3uUBf/3nXQ7oPIush
MkHuIJJBpw5pbu96GOHcx6ZeRHdfUgjIl1dZZjyu0yFddrKLnFmep+MlhiJULmpoU2MMmNM35dfY
rIKjaJg1Rcm4LMzVrROBzJNgkkz2rrcq7eA5UXwwSzYt2qzWr25f1K8jvu1GiaZOynHp1Yg4gvkk
67bSWTk+yiaqspVOeQgAcrS2GiM6yghEGw10d5fdy69XZq7/WR/Bs9vLD1CWH8qf51JUOZxgPVJX
DmIBmypsa2ddkSI/O03QtRdDCdOzm+P/SjWVqFwkKA8ZRQn5zvHzJDmAJFGPKdrkGSzINNrVUdZu
IxMj1dmk9phY/v/KzHq3TBUkqTXaG6WMg2sbqCiR9Q4ZLlfpX9wsBGjYks+wh3LdLZQPc3Le9TYv
3qsKeqA8lJsHm+ToZMDKanBGe4pHahFyUTu+d4WKYicR6TM5VW6zFAUcl6TBb0M1ZEv9otau91eE
aeBtQ2eAoraM9QMLkLSW4RkEmPm16BHEXBCgYzr+1vrVJ3DQSTd/sA1iV9/x9WmSXn+DyzwjaT3F
DyN2h6dZKZBKM5Xh2Sqibq1ldf5XpumXQg20v1VQChAzrW8qbLAVvGOAclGa7uYqLrA+6Ltz0A3G
Lu4AUo61G649Ux++NlZ58B17/oQjzbvTu926qNl7kXu2Xs0ijk8oxCK9tzTl0ibPrqfoL9K4jw9K
xXzVl/GRRnZCemfDe210NXsATb2dm8R/NBdlPasAMKGlIearS1PE8yrqNwOG2I8S8lNAZk2chdQy
Fs/R/+itlt6bv93y9mbuqeQXzdeUtO2uTgCFZvX04WWz/gOvnVNJNvtLAbBl5QKhWRmUPQ+106M9
mNefksw3ngKlSt7qAH/QJdxgf35W/H5Y23VkvLuh7W/I9VksB3CdqTVVbFWAIL9DLCCroNUDM23u
HsTYzko/inJw3msl1058mUBxLn531YC5fNa6zSOzpfkMBvrdtsoPPNjfPTOZPwobQgLeFi+dD6wC
WvaPCtuuD290MnxiYVn3Rdis0sxod3N/zfTQfpHZlWIvGitmrR+kmTlBiDj+bK4GI7Rei8K2Xhmf
Dztq2tVDorOHPTV9mm2SpolXegoGV/6TaglbQQEItpdfQUlCdFV1uXq1rEH9HM1XCVPF9NEf4iEo
PDuHBXSYdt584UT9VOk9nE+E6fIn06ymlcMx6JDCvIE040J8X8YsnIg15h3WTaw7UmIbMpY67O+Q
dH4Z7rkLfwLaA30sj7fCTG3XfCLAWaCoFX2bYwUyU6AUL6VHqS4zKWNJhjlYKX4efEsVvr1oXesn
Upn1izwY6NQbnTyPjk3t1i8vZPSpRi11KYA0xgF6PihbqUKZ1eCtWvZVB9uarWcr3FnCszFLkml+
/3DLx5U0C3MaHuQ0O9uduSnneYL1mRX4A3KROw7LyToyImN7j1VApH/rtZyCxM/yxL1DBsuzztIr
HXKhwPBz3L33/mbVDo9GTxIlKoYPV+/4BvkxJniBCYwqruPotfGr4ZKU5tqstW6lZGZ9A6Rns2mu
EFukOrHg053aRa9v6ZW5S5r3Xhn8//As8pvgy+5V1JDJvUtBrLly4gpRLlkPwKR3Ul6VcZ3rKscB
z2Rp4ZqU4DLXPMf54qJU5hlqzbM7rm9WyK6KqkiCzVc9W8Y1Lyj7pJ2CI1STOf+wXYT4MnaU+NyC
yr8yWv54HAunhrZT9GRpxjj5LEimJptbzNvBLErT6wo+vWXrnjX0ZW+Ip0bPMP5N2+mgazV+P235
pdRzfEjwN1rZrla+SFEZOXNjBVYHquCSykN73d55A1td6eVrc4waSiki9ekYerfJsShZi9anxPxF
5FMu7nIX2WZ8aBzjeZoqn9SNh55yaT92fuZxYIPsc49XvV71Own66ljsEl9L5s+jXjx2eeUjxYwY
vhEwP5a+dtE5Cry6NZ7A2LahumCalBQCxYLT4kcPwhaB1ZntnQUsJYyQO4OkbKrT8v28WE6VH0y3
j1Z/JIglhyyxwnU/qG7F+3tu+T52bC0ghSQvN2C7+8chdH4mvH224481f43b981hi2Tt7LhzyAkg
JG+VeFHVpfppSsruua3V8rkZ2s8SLklob+BCHOJuQi5PbY3stXGD/skr0p0tOsNxiHZ1MTn2Umtl
vWNW3Nd21G60jlMiIrGO5Rw/MgSCPtVFzB6H+TjKvBGX5MxAy5tmmzEVjjDMHzTKHijboueXFFX0
UKrFutRG6L5qmQWPnu4o19KfPrnAeY73EEKIwaPvOP2GL+qwkWHSKx3GMLPx1oZPJpAdkCbLYBky
oGokP0bGgtwIyJRy4dBgrTo7taAb0rw91iztYun5LfjrHykvzfnodQjs2Enpnktbcc5z2jrnZ7m9
B6X5X7E/hpiWrfOlRN3r3uH+evU99sf72KGPB071l6h3/BXKwuZPqeNbxilVzQxFBG8rOaVb7JZu
kvFhZJi3rltQ2D3yDPX6bbgIJd+euWes7j+HVPe0Q8BbXTX9qLGLGYI9hAP7hSkSVk5Zd99Bq5FZ
Yl9pI0GiVjOeaT7apW2RGw9Ro2VgJ9kX1lUZvEMNOyjabAH7K9O3TI83Anmas9R/MJmCVtKsJ8M7
xBm5aGmOVZtsq97jMLPgo/I+m0j0xPYlqUPnFOBnvA0QRzvLxVURFA+cLMHUi47BDpARkeDt9jYo
TUn7y60zTtUZMYOfj9+63U7b6WMRbFh8TShR/xycnLZLNhCF5p0ck6Sj05uXBu71RUJhEphAf+31
/aF2YAMkL5rN8DkCinKRVTGISWKgmpatFXOpYd3bndSrpF2mBQUxjFWuHF42kiAO627aS/yeL5ax
qE9ma3n1H++Xmphbx+TAKdfvycxqnB6qehdC9ybBkVjacVa8v8e6mp5uscZBSi9UUtTxwSDIZbLm
a7hY7sZ1iRRCKlfLGpN1knntdlh0FG5BJjckFZaLnrXrkBT0WVq3B28DdUxLe839Kq0gAhRiZH2w
bnPSIw8N1rqrOnCtbWY7UbiNenu0rY2pokj8b2CBgAlyVvDToNbIR1Gj+21IrivFobC0v4E5T3ss
sPx9zaT9GRWSU9A54TcVoZZ1qFfDVfXH4GpM/bj2kir6Rl38AP0/fy+yIiZn4z3Zmh+yB0IoCssQ
78lQIiosg/cmoak/tIWXvEnESbIrAIHpUboAg3erfsjUs3RaKqfqLMHFUHoby653GB3MW+nVGqxZ
KnQQ19JbMUFdsLoOV7cXG0cgE6XvPM/jqGxHO2susFwwzAnMp7IvxzOiLegbgaO9jO7iYyztvuJ1
9VK4ZDncJ0oCbAVXXHUvbVflVGsVRmkgB0zuzkDpZ1WT2j9Obmd9ztEmXyl8yAGy0Iz77pAH6vii
8If5xB+LHSzhOoqnR2csPkgWWp8Tr/FOXQwaTTrDMEv3ZdVaW2lGXVdugkhNjm6IlFwSxxwX1WSX
4FSyFUxKizbIFT1t8C3gVYKF0ueH0+e67Rbrv6o7m1GDXyR8+d9Y8EuTU+IaIGV9vsftUGTqlt4q
C5PtDPKaffY/z2a9VR4NdTz3IMOp3kTd9PO2d5OJQuHYHoCRHaXVwlQujrcx7FLPtzS2MXfjLrCD
5tl3k3jflj0H+CYgmXlvg44wrr5nrJWlci7lc7lkRhqfMFrf38vqEu9Sy1+XfeBvZhIOjy2YZnPg
7LWOcC09BSZeB0mn+89ycXXf2BZNaW6iX7EwJQXfN7V6kCHS0VbhKe5nqvTLsDgu7EOXtf9Ds2ob
dKb6Ihcl4GSNUW8GiMKds/Wk+PuRst1Vev3K8o6OlvSr+xNtCrgM/QO0jKtEexkmSLhD0W3jQI/P
Uax9kj3ZnXL9G9tagsxLFyeLm8Mf46zOcrfgPaqVWnikb3R3rDa1kurru6oyADx6Ot35uAGtC8xO
j5XpuY/O4mhRRyHn/Nkc1tbSlJj0um74NxTB4niPk7iD/xN7axnAYkt5Qx2vKJlpnFPz8porTXoa
arXlCN4mL3aC7PJYdvM3dQo3eTH6//Oy6ZOn5dbj0E/GWg5usjHUgZZtYrNHJUAFWnrvOIaUZ5+m
yrtoAE5IUHnWwWwH84rDl7eZ3Lz/lFJwXo3otn3X0EkDuIvmCfqJe6rszbdO0fHw7rLxTekibKdr
iIVmbDUY44UzGopsu2KUCwVpa5X8NtHDuqUS0LNA8h/ZtjUInpEKASjz4aj7pZqfXNXo1q7G1qtD
izk/YZfEWjtQQVfHD2mErFCXoYmcVZWRykG9Um8BmeM+m5d9y+Ei97t11sYAkpbgWMGw3Kj323oo
nLNcJAjP4uBXkXKQ0O1tcnt78HYbkBDTo/nBRmiyXv32MivDCrMbw3qjL1lYBNz6dcBKtpVUrMTk
LsqwqNTHcd1K7vaWsq3T73qsoxVtdcPWGZvpi9sFKOSG+XfWh2Bdpm76BPovOf/HiNFJg7WejOnT
Qro8+/psr/Wqza8jggtPdZ0qLGpGAHqKplzUEY0hLTFe9Cg2byGJz72/0jWPfPOvOEn3cQVDojvI
iKpIrnqyWHMtwvRj8mCpQ3ITqJeIXNx0tleVUms7m8+it0FA1thTuilXc56P3qbNxr9uh54YkXBY
MSU7LJM7KYAowX+07X7yt7cNSccRbpO0/qeJ5eC2tGBLX2ab2yqTeSgbj92PUMWMu0fwYKWp7C+B
Gh356hon9ke1sZFzOnPaUV1imjIH2uqeFdAZzMxlnO6H/VmGLE/IWyIjq4xbHuHXm+/H/n+/6fYj
DAUWqc6PLsoMX3tWfR1kDkp7YXo1Blz2kC9qbqs+HKeTWvXW5xB/lb3ad/re69PovXeSYze5qEPp
1bPh2/o1SrKPW3KyH/RrbMS/tXLWwYmq3sHwgh6Ob4UWeWyGzVbFWHJV6zb8gKQ0qsuUP95wD6Nj
rf1oZlspnlsp88WtjVMcxrfdr/4bJsKy9J/jBTEB4al48vWra5gz7gFylfOxHJfNMPf2SHm/Sajr
6nlLeSTnV4L0agToFM0KCLjyD7nHpCmQC4nhG4EW1i+MhtXaxkpi8g+4P+s0HVpr4ko346x7anEr
2ydpNOzkjAgy/q9sdgHA8x97CUrvOZtSMMo3ZEahc8yugR4IH6Ei7XmACLhw+gCNabOmX0EVPw9L
S0KT8iNwfeVFGkzyYJPmorzRH9IwMTdhnSV7ZdFlqbX+4s4x6Xt0M39bIBBZtB5i/HVlHbgvHIGH
jpw9MIv90dE2LzGSqgPrzkthpvbz6JpPodNHH7RwYvMnUimtF33YhcUCnDfuZVHCfc+wRYuij0pp
tEvU6tTJlmf6qIXGEAXqQXop6bNy8ma/fLvV0VpnMJMHp/nAvlTZ4/KrvVlG/wUoW/adr8lfA0CR
txmK6wED5RnHje5rvuzAND8tVmPL6Vs2ZB1VmMTRzBdAYM5bN5HoX3Ztlg9rO4ncL/IM+mzGaXDm
5rZr06sw3But5952bWTWkP8s9fLI9Buw/evgWqH+y4cahEE3sC8YA1KY7YJVyKI8uaLf/blfWn6K
+KOepGhTKfmyN6r2kVmEz9KZIg27Koq6vkgzIR2+HrD0PMiLDEcZFvswmGh5gdVrCipEpkOd7fYq
GB28r35NrpDX1J3iUk26z6JGFdaXiL8+iCzz6R53Cpcaa2M9SEhm6aY3nA1rfPEQztXXLM6NPbiD
4oFtUJJw5sVrY9TNdxnhLx2+eMCPHBQ37KqcddinX30OB/tbhwyUS59w7A1i5x2pWNRDb2+Qh4Ow
+Bo6aUNKOAPOHGSQ/XVzyo+VD1gdvOtyaPPN/HmAJok16nJOHM30uQa5w3aekrrrUZT2KveMyjm+
883iR3q7BTBQbpVx5IkuKNC549KJXel9zKRj++tErF1un55rV50f8Ynx9l6WZYeiSes3z5m+IneX
fQ+N+aOeWpx0Qd0vwIHfBohMTVWOH36a5i+DlyXb3DEx1FgucjfB6WTW06LwAUZhPGX9BXJVgPvA
D+oHZKLz8UPLlWrr+uBFTY3PT+GUyUbRUv2rBzOgLLX4B87sIDy9UnsmOZAc7UJFij1XSjIJyt+6
1/lPkQ+y0HOCzwFKpq9AjtOL1SL6rsY6KsScWhOsFxskM5m/Bms8UQi8SgzZKVxNf12cbrhEXYX1
5a+QDGs9pdl4BaLe0mEg0wOZYm+bXYXJVJ58T6OvPU4TP7Rq+ZaNfvyqaNQoAmw1jhrljydcJ1AN
c8FZV3b/gMtW+Qrj/ugtk0aOwctRR0FgI03S7jXKjr5+lmbVf43jfvqco3Hw4HMLB42HIBngeIJZ
zl5GIQX3bhu99hQmNhsIZ37347KnaKN0KOVwR8Whv90h/PA+qK6xk7gl6vj3IR6uQ+VKKab+nIVD
cu4iPNeDrDxUIliNepu1giH+r3ZOWmET9UCPu8GE5t972kownaERzmfLWtDwCzz03hR4qAyW3ioL
DPY50Sfht8cYI8Rs1zjSQipPhqk/+gW5d+mUS/jPCGmZqLEdbUP9OSJM2+6QjDHwo2D+5ibVcHZs
q3lRwt68qpG179S0fZEQUIB6V5V2u7nHlofKzt70zbu+2A30ZveFFE76BLHffsuaHFt0bAdSJUdA
FEOctdKaxrsJc26rhyMMyVBz9nExNju+mQVKMm2401T07m4WfgF0DbxGluiSmQCBzCAxH5a7GJ6B
jRXIvo5xcxsRLP2M/M+8xz122EqzWKbkKrPaozTtCrwDKm7T9TbYnVYh2fA3WA/Ry9QpJ83vg/ea
E8iF6ctaef580Kr+u28kCp4e8B+7yVM3SuH5eyE89kqEqpY0FzqkNMdZM1azruIEdy6r9OW+4ZI7
BM1xPRmseScbOFO8Cu89EakDauMUc9I6zHddkWvnKtvMczB8tX1/3DKrtKciRoHES6O/ZbNmGkgg
q1HgPmOMGp0xA4u3ec9GvcZxxCXroMbq587KtKuCoSg1M894tynJ7wc3p24noJkyQXBuGvyLNHnI
7kt3F/kNVIHlRKaEinGNUT+S1v2Q5i/OuoXFlukWWwprsTbCGqGC6COnfLQDi7VcwB1DsjExb7iR
A2xPyde6HYTHrvpaohe3L7FHelDU2p9xBeKWfHm77us+3XaJoTxITC8MXGNK6n4HNAbefzaX0fcx
ipNs7awbzlhmBjvXCXroah2GSF5JplNuVVJYwLC59EvPf8WGjopDak4vf4wt5S0S9LNLWdUu0Hy8
qTGaoCwyqWTXszi52DrOhbF+wg4XBqRV4bjWO9Yl1pP8qcyHVZUP01VaqYSUQt/aVhlsJNZ605JF
6lkKO/K2RRNU51EStfe2BJNg5v8kt7dBUW2smV1aYPA8E2hQflYgC3++Q4JVsquyaXwsO0dZlQUe
7XLelj+grifVhZLMSY7lEieRNiDG7ngrWewx/czxirzcF28J35td0OWbAK2q9b3jtt6HCC/9A272
zDzadpU6/gkojxYg+v1yA53fUOaCP0/qkg/E8iBYXzOnbtaH8TblgO0UK2ewJqT6kmj7+4ZVdq19
Ag6yTt1oK837xUGDRHF6/6yiOOCssiS3TmoZv8xhUj9gSMRZVx2XE+745GntD21y3OPdR6ZV8P1I
HbR2ZRgY/ekpaUwHW5SfT86D3R9NYF7eXivc5EtgFyQM56jYJgHbGMcP3/PM1fZACOy9PzjmZ8VP
T4JczNiArQE9YMRjj8l1GjHWEkESNUmObHznrRLGyd6N+/bcGbO6bidn/AgbNrqQ8obzoOj9B2YN
llK84cmxL/VoePJG+K8LtTZRyKzmA7hh4ePOnvY0FHnxsvhysVSnM/Mhoq+fFa/9hiBZu0f1oN6L
ucDFtLvhL3sJ6lVT78VY4IsEsxHrncqHX6sNVvsAI1qBKQfWAWmkhs0vAJ9wbOtPdqvubqAHxOD3
gxoZt2aVF2enq+NX+De3GkLGqQfNLfMkFYPYrvxn53ovL4yN2Z/YYsTgplmF1zAP8HMt3Hor4xvD
HPE/FyuriAoQZhb2aSbhey+Qyt39PCiFVGlWS4onRNNUMGL3H6nzkdsALlJBNVP5kI4FH+YvQDEJ
kebXHq0g3NwfEoiZvKjHWWGjC9A1cTkTVeHQJJ+xcQ5eoHzc1u5wnnYxeMFHWbbryuj2ThB469ua
viz28f9lhOwEqrFIL2waLje4cY4XdOlNT92kpy9Tkj1L2KaCtG8xqdsNBZoXC3t9IwIe0yK0DdXF
6LDG6WNAJRKZF2ETpcHrQmIZi3fuaupDEoyfg4Ws6fpRtM2rTD+qQDc/uv5h7qB61krYHUq0iHfS
LKz+UiV59KZPmJl5mQWLeXm6Aw0M50Wtrx27qJflrWX4Ja/bDPttpuhdqdTloQ0c9pew/fbi19g5
vYq4KfJU0jTHonzWWzx6SgfuNjCjFxcTj6u4ObZWex6ETIJeqIGlCx4mtueOxyLmkGjpLL2pPqXb
ammizzGd9S6uV9KrVWr8UnI4k0651DGyOpzcH6XFBwE8LcJZ+mxgz96m0zl1fOPqViUpt7CCfVXE
f0vI0mfQCLZ0WNkX3E/D44SvD/4OylsQREX1CR53tfb3ZVdOfwG+rvZDZ3Z7IzG6v/x9wCr6F7Ws
aj+ryN1JlIRW0P9vRtjaLh2v2RVt5DzD5kUM1q+DpzgtyoMVFcAKVX79HWeNC8pObOHHJNg1jQpf
cOno7Wa4yB2AAzgH0r7dVnZ9Sh09Ptr6EKA0vzx9fwZVCyNbHAqGMHae1c74IYgaJ/HzlesGiJK5
dX5mng22gsGx3J3hDsVXwNPaNraM4tQAID31Fjrb6IYj57sAyJGAXbVRVX8bW32EqJT6j5M5mkcf
6489rBnjVcaW3dXv8JD0VQs3gyRzL1pmY9GZDWusO8aLhW7FxVgu9oy2865x/XYFtA9oTmuFzTX1
cH/TQrY3vdWPPRoWENNUD886ZU71C3t2G8kFBSSA05zZ4GPUJR1GOTVna7n4tXGKyE/uI5/s19r1
6/hcKLPmYnfGreWHLVqYdVIfmh6FVnxUz+SoEbeRW8tLOxavuW6PlEJ/y94bmtOdJ01f3dL4yeKT
GGolGX25/dV990ikJs8xUtopnMUsmJEg88zwABziIzOsCiOTfy6ccptxJe3Jo2yb9lRsrP73IZg7
17cnqnbK1m7M3vK3x+7vgoOV7TLqCJ2Tot8WAwhGBA4guFFhSGomxVFANp1kllMvyw8yUIL+Ah++
QXSW0arq5kdjyVRLr1yGocsPNfIxK+nQQ+tYA/Q+TaraX4fl4gZGTEa99LYpAh7Xe4fc+WFxShpO
q9IZhgqWhsuwVlXss6WgwbC0JC7jpdlprFFzgAiVNKXDrUK+liE0vxrE2yMc/8/4S6C019Tho1wk
nluQo0v8g8DK/btDVYuDlZTYHC8dMljujLjMrlZ+zfFsM2+dEnem/ADfE3PC1Dj8kceVI0TaqR8p
FYmDtORyP3N0wfSBDZ67H0syCG+mF2XrWyYFf9hnt3GSTTBb0VVJyuCSuH65JSU2f/A1P7mNH/3Q
Oo5MgEWLN4qoGBvGTYwpwKQ/d96or2QIIqBkYbT5q7yNRGy9bv8PZefV3LjSree/cuq7NsrIweXj
C0aRIpVnNDM3qAl7kHPGr/eDRW1Re479lX2DQnevhkQJBLrXesPsF/sicLQN6kvKJ22OcR5vuvhX
FVprqNFUaFpgVPjdGt/NDBB8ZRvKM5oT2A4U9URCRDUOyujxaiyN7D5Vi3mBLx6CkPVenGvurVBC
2kmggtHHZufWwFCWvZoEQ+P72JxrbVxVqdUfkcbS1oEFTwzbuLWwVQAesr+xuvDF9oNoHwCDOfJ4
iI56QHVxGjPKQV13a9kY1BrLQc5crc9u05lNfp4Md1XXv/XLYN0Z6a5WqV1I8zoq8wMN3YCGWvTu
Onq9yvsPrNludqzLn20bi5nGabsDHhjB17pGxSIZXjNe47d+19hr6bZ4VrCG8OozjGDrBbjJ3lok
YLwRRxqA4KC6ltluGr0orRo+NRVaF6aDf6qzhFkFYgnuFN5LPkSSG9fMyP9Dn4Tk+qwcnNJG0ZhU
yiVPMnSP4RxrVNKgkVgNN3QxHqnosOa2Y9aMrAHS3R/JZL1w10naaedrf54isrdUJ2UFH1jKjuJd
dZyTuKs2blI7N0XonvskBWQOHxVeVL3wovIOPUUrLcfdJVK3bDTsRiQwUMucHiq7fSSZ094KtUsO
eZ4nWx3v3s2V80UNOTuZmHbIpAvRq2CquUyVvutUDXOHTZzwDGB/9jZNRq9xy09t1fKmRHLmVjh1
pR8iTRsn5Vma9XtTiEeJl7yNSvPD6MIZFjed61wJVjO7OAtL6RqcaGW3ndWJT7d4A7ssiZU+3HqL
AbC1+dAI9/g2YQzuxpToSDywfU9M7fZ6mJtQ/9jktwAh8B6TFaSMsH//OcuAOvfRJm8qB0KgSo3i
MdRH/2jCYN6gAzJ9i4PhrHYITTdxXe9lq/rHzlU2v+GCZJJROdhNlm7b1kN17X2gl63ytS2BMrmt
DSRiQNsiVInoQL34rGFb59+wiXiUlvSL6Zo0rxG90T5OI5iH1XVA4pRZ9296a3z8YNgmIdWEYWuY
OgeyQS+CVrcX3DqvO74YTdKSiKNJxhb7Wad6kZYckGakNDJjlC2z2qINz8s1rhFyDXRB3q4hEcs1
rj/leo3rT1muATnFuZ1K8y8114IXL3U/2YAgzrjChS9RBcF+6udqJ4MRWNlbbELwRVpGpU8BqVlQ
23iSLo9d7npOo/nQLxE16ndkzIDlymgVFs1DtZgevk+HG7JvLOiBC0s7rba+lYe/kYmg7oSF+Wc1
1kyK1K16VyhTybbLmwAZlfM9X0YqsV6mvcbz/NUjZXg0kQKpfjQBJMOUarfhvLqFSXrL9advlUEV
f54SXNbRPG3nGDWxeUCqh35H8elPm/JWRRaEWxrNAM3w851gwtIY3qehaTjnCsaMPNg/2jLu2oO3
FmyZmQdPoenEG9Aso7Xyq2w8TmXwaPoFX5w+6nnElf4Dn0H9NDgpO+XaNtZpU0c/bM/iud/brwpW
qvt06IqbLLbCz+xkzxLQAu5fsxPGfgzLHYx7goPTwlBx+TeduxCDMsSxnG3qevVnN55fh6l1fnWG
fYjNovnqKN208ZdQzc7m26nzP4SKVug/Q3llRseO3EfBTXlyi7bcqn6pfRkgQSRaG/9yHSOAddzl
L4jPDXvXn6MDLCPzEYQOSkhLSJm4qzR0xu/5bKUsf4bwjoVgSK7oS2Pm+Zo6DmA9qy++KU3o3SLW
PT5lqluew0q5t3jzP0mXgh3DpnTsaPf3hHwLBE+9l1GQi0jLFMDPi17N2cGNlrKi+mrcyLBp2Dn7
j++XqYqnhSCrsKmRwaBFU6WhRr1DZT+66WY9A1WgxfdN3fNMSNJePbUNCtpLH+YPvXkZVj18ICsv
x8a4iRSehdzCodGb+x5R0beYKFNVVnsVt9R1ovwYpUeaQ8FoJ0SY7uSqKnRhMkwHe0qQLR809uVL
dilpzXJT5fawVfwFdZirrFdd4OV+FeT3fomBYOwV7QOKTyFfF6/D8YnmBJvpAZEcfY+qK+Brab4P
JHhdK3BpcPJcwpb+QI3Qpc1gnsSuCyFR5QY65Y51lCtd4voGdGOTu4Dr+85Ld9Xk+kdNnf1jhyoU
LPiljW76eUjrhtXJe19kVG+BEi1xH4YrKofKVoauh8I3VGvtNUm+fIFSODkRK/sycVScr3XLPdqB
3ienECaZz02+52GP9TwpDBIRvOjXkx4D0FUM5yxnkWb7qDDNz9f+1BzgnYc8Mc4tLsWrLM3GvZ3k
xryJl05Nmy5TpPVhYFDccGV5/rCXEbni0LETsgvq2CTPYoRR1lkxdvi/h+P50pPmxnBpA/HIne48
LWOpRMuYHHogjIzJvGuvO3cl+0Vv27opgqeKRZEVq/inVqkChIF2RgEjCeAc8sF+oESwlJe2ovbP
ZT3ai72M+qSiMHRbjM73JkT4Y81GYwI32rT7eNhIJkfyN/iFunsDV6aVJH1K8VNDEeR+arv2VkLa
Jfdjda27z/JQ/SDnKldZYtsyfYuFxH7LZ/HOY5s0OIDZyVF+Gd0atDsqOYe48dUn6RosGGe8dUzY
hfy6AxopTyaWVIldYsW5dAUOgBIXSOvqOosy7M/G/JW3MwUcPfUf6yb84rWT+pXkhr+xBhsVs6kr
vmTxp6IPtK99o/FMbSAnYTqpfSXJgdhiWr3kYzmftMho1zLbNwrqJHDl7vK0ux9d1BiG1QUtR66W
GzNw3CNbaGWlLdwWaJRvTfFZvDZl9BospoxOhAdiWs+QMcvZ2Gdpq1Ka7kB8wx37rpjNljeh/5cS
T4ibz/mXMggQDRlSqm9Jbx1GVFLWxQxQYmavcuxHqz5HCTzjoLecFzstmlWie/EvJANWjlmYv+NY
e3AGpfqaa562rrC5glDlqHvHQxvfsRr4+E7QHXnzKYcgNds/zxLwese+DpTDv49juVTsBmSmcOvW
6kdUkGH3/RgF1Nn66dIIy3I8s943WPEHjWUgXoVSMZiv46XodTk2rXvqsDz+gGey3tlPWuKfymXG
dUN7wUMtAylvnJ2Xest/yy/DT/AWd6EeWL/TEENVKtzfLbSJ173VVU9tEdk7NbSaW8iy+SmvlGyn
kdt6nn3XWqkmGaZlugP2eUvFKd+pNqSPX7iqP9n4URSzZx3s3J8g9NFMEbhcpRQC7ljd1chqL/ji
pUp2PWhD9xy0DuD7pb9MTX+Xeaa7dgJQHhZQvsui/NqU5b40qySMziI7cG1+GKUIfZbVv4z2hfr7
jQvbOAr1bifz/G3umt7RSaGx3MhpurSHaUSDQk79LHbfogJ0c45JyWYpNubHATOSHNI2fYMV+kdA
G/auGIZnZ5gRb1gO5piwyJdT1XTfOq/D0jcoxle9bHWMPP6e1toRLH0zwGyxZlVyRAcE31Jvbm/H
pLXvKyWFAj5a2c/IYZOgVuad5+g/gOFq966pIAHpQjqzISfagFnpHAa2bkFiu7t6LPV76ZODNQd3
rs2e3KpKvjf1qOh3tv0oUe17KErEEIfN+dt1tgy2lkN5sbKfiq4mQfo37Ctp8VDJk/Z0gZtJc4nI
sHVuC8Rv4GmBAF0Ostu8bDz9NKeQ1sc76buG5CWVsdW1jTQ0fC+YPFsJrBDBpkQ8eUiC+eAi3bQw
j7oK09DNi2w7JH6NrHwSb69u1WBHvPt+no95mSu36ApByIlx7LsxtcCEZsnj968MB6dBMNyhX5bV
aljg23L40P5wKkNOoRfHcZF9GoHteMOwKUw//rH4SPQK0BTLBU+J9UEFKzVpDhgi5/tR07UXs+9/
SYTjwAhCLP5LDiJlm5eFTuYz7+4cTVPWms5SX7EUgGlOmq/huJUnyO31q50sDk8wtIxBO8YZfwlp
/teoCBrBF6RS36KiRUpWoqjLVScwx3It6fYHSzviNhIiqM+lr1FV95BCYzsk0RA/KQCssDrQwh9u
DgDHprrOGjWajyiItNs+aa3v9Sc1SKIfhpEgD6wb7tGcN3XEbh/6LbQ4J+7g6y3MOzlESgsxO1W8
7bWPHBsMvSVa+pDoBZcogXGf+lu/SJz9WPif/q/a5nmvAvX24R9edc3lDCHX4HxRSI8qNGMkJl5Q
Rd0Q1LcGsumIO6XGAEyI/HS4c5b8NDBz8tOmZKmlI5Q0dlSCY8do0tlgQIvGvWSskyV5fZng6BqU
2ljXgVFXuX5CRHCv9J16o9X6BKR2SZcjEEWOvAN1hlZSjUZjbdk3sMtY34zTF15E8WFGXXIbqAgU
elWCV1ibp3fowY53Y+ORozD6fTggfy+aISIJcu27apW0lv8WJyESfI2TPgmWvolNAtm/BSx2jble
/3qteMDGsMxanWIi+kVCDBMO2Zxo8abNoWhLUwYu5LFKV9Vz9OMaalZ+thqtINt1E9tdaF+xfeti
xLHyFavd2kCEb6VPzuSg4pfV7OTUiDS+ftfwQM+LeiVDmhem3SKp9hfLlGoXLpVzOSRSKZdTROiY
Pi2abiA+X3hpVHi+Evghpm58Yq7T5UymyNn7vMsUNgFvP8bJxp/FyKuDXSD3r9zKiGI5xwV/ILe4
dF1GnQvqdrnxYVA4xwzi0+W+v4zzxWrIwuNX4xhtc9v3JAA+no628VhGXr7X0Qy6lRgjzAr9JKda
aGfHYIxmFhuTU3v8VcKsWdW9Hp6GqEVd5/3MZR2sQKU7/NEfy4xr3HVu7HHfVsOSSny/yjVOCcg5
IsfyD7GKfEYKZBGvUNOmi3ax4ng7vVGeindBiw9aF+hFEc5GcFz38oYM+UZs/mTodBhE3ZL7vnBz
hKCTCPCy0/DLGAC8bqXTxY5i+6beDnW9XDcKNIM26PMbKVSiVmjtQwNvEmkOxZSeSUT+sOasfwlK
P35hTyhDclAq7dUbZvMsLblW5CsvqqsZ266PlVe7KtYxSPNvsKbj3ThZ+HeCx8SIQt9DNrVW0bLp
DOMZTG/MbpSHlnonff2yJVVAQmxwRB62kexG52U3mrEbTRDsxaV82eyWndYBniVa5k3vl/Z4g2NJ
YB30UTPv5cAHsFdl33OjLH2OVpn3cxtY955vbk2vQoPgPTZFZuO2Ncfba5ecGSkpMKfvsHxeYoHI
lBhnWf0GFh4QSRBf+hoduGmDJs94lkMbB9YpL7WeHbEerUQOnip1f2MATCYjgC1dn2nZJrbH6SDN
2PRexy4LHiInbj4rxTFc3OlqN+tA3jlV9M12I3KNGdrMU0Ixtzd6MO1ex0rNbB3etxymOv49RKlx
lJb0l5O3TnKXXdwyCTVA546Mw7axrBY/MR32SqgVyJot02UCNeNxF+nILsoMt+0pWiahxdY/7cPq
UOfog63we8YsfTlc2gZ8ckuBQQ6kMk83MnI5TeawYIVdmTurCn8lGEuySVn6IoJ2ZpnrvLXQlgAE
sGRfRe010K1q08SIp137rm4Hog8rIdUSMtsZ95g7PoVkz46xCwtVJL3BJX4Cp5I+B8UcnjJMDJFy
RJ/7vT91kNn6P/SjshWewja5K8cAVTUHsm7n6lsRg70KxDZSWZW26fkabmq89xQQ8MH+GimzfRbh
G8gDLrkglb20cDI9cJN6uzZzvjfMBGMrGj2wDahYpOYP6ROdnl5EfmofbK856Se7rvRNXE7mERuB
n0Xgld9Dq7ycxH+fvA8tJ3iBVd+lR7fyb5bzrfSHc7sgFNO6bh+WlqAZ83+03scy6Jlrn7/T4QJU
MPLxt4I6Pj6ki7JXEaNGO8XmF8EyRK6Nx2Z+I2qLsY7kItCarl4Y5H4KWP9dXPHvbomRaAkg3S/R
4zCQP/2vF5DIZgSf4BT57zqZWbmaUBBds0xv1L7EhUObpls5M42A0UsMbhOpspbuJk/Mm2JQoKsQ
rjOZTEmK2yp2e28X/DBRgq6H69WlD4IdYqTZl8lv62OEGuhGimltpAMyrJDQ7vBofNbV8iz94Zgp
YISSkFuEmptpOKfGRwif3X9/V9sjdfylPwn6emPMVXtEKFn58ks6jZDfmCL3HmX4GOIiC1vW0lhZ
WOxDFlDLa6F/ku58ghKSQH++fF75RS8fTE4vf5brB7n8aTSE+9eOwQeSoB5lpq1WNfkqG6KhXc2D
WZ+MuHG1neFVn5SpVvduGDWntGR3YqOczzp/hwqK9Yw7MlrnhuesQM9YB1y6zeephqCeO3a5ltE2
guDQlVsS+rZXrxGkQgD8NCEwftIs31z7fmOta0NFNfh94NpM82BuVjirzDdOoB0D/IztdZlPwe2/
O3URzQfNPMTFCpz/fJy7rXTZS7+cySXkrNIRPkWjE2mgGU3uN/5LE+1A0CknqTRKBTIyevuAlvg3
0xzYYslAb7jITgalsb10Fkn8YJYthragcasNCr2rPN7kGT5NM1IY5ipEuPk+nscffPTg0Ixpel8t
B4uv0r2m1ugpWIvl/NJ0WgusdoGPyTYBzEehwqEGPMUGrsCm//OPyZQVbDA56D0mAPhXMiqXqUZv
Lb+BdJGyOaBnoZ4MTw9vjcJebCy0h34sNH/l+uamU/zwrpVmms/pukzKdF9kvvpgIoL4gISUBZaR
nV+/zJPJae76d8jpvHXJ3LJsv6fOUB4lTA4u+Y8tPBJtc+2jnnr5LUDJLJwp7/PY1Gj1eka+j5eq
TY1uQlp+k14MV957DVsvviUqur7S25XREjvrvfKIlXm9agoEXppx0L+VfX1unQAsQ4FwP26y2V99
BAoBFKr/Oe/0chPHrnIf2b2H111XH8NadU6OXoO7wHngWa5kNqwo0z6tmgjELEjqcCmZJNjU7EzF
TV/Y3qSLNYz1qy3mdd7N1vdBYaXgZfF43yyiu1Hc/2hHNoq1raOIatqg+IyofEyLDvGjCIWrpSCI
6wrSbkuENN8jpCWThsRQN00ePTSYolweDaXifzbbOXvk6zc8Rkl4eTToLd4IdaRaO9koj6X92cyq
/DECHvpHFMpVFu5HuC9kccpqbHmWh1nwpCV5g1YLLekylsc6xZOnrvfrD/1ZjwJWM2A2MCymgtMU
2MNmsLvxjL7wePYyNFzzyCbhieLkFpehMcRgz3nsAqO47E+uG5APG5I4s3BNks3I5TRLFrMWytor
D+f41QT3/aF2ydupEOi2IiNqJj0ZZN61i86oWXcJIgnhvMdBddzmhmbdDItWdzx+18bReI3c2Tja
vVYAgMJPLrR5h7hJW1JA1JzHyATgs/jJtYkFSmBQXgwbfIVBnugx0RclH5cUoJYF/qPKR77onqYo
FPnzL0QX3iJjL32LRFkI+KpJ1lEwJzhUuK36q5k3OumG84X3cKE4aJ8Hu8nPeKnBjBAmxIX/oH0O
/SjHBQWHPET3zoIpUM1vceFU9y57CX9VuhXvCdZb+wtEQekCC7zVkre7aNXGsbJH7hMUhmenJ2Ev
gcfHnYrkxVNkptohs4d5B6MseyVZc7JLiz2nOHWhakBesCheMwjFJwgd6hM3QnHqC+c1EEI8ZizW
GnmEZi+jtqXOT7/kVA4kbCsQVImz7puE0kWiVq+kaWBC1sopNgFcrJJhzte49sxbT0mKu97rnPWg
9ouwBrXenETOA2zH8E4zzGgta7+knd8GdKoddwNr57VZmxGmsIuebFGhvp/72jOVmnKFDLXzqx1I
+hdp+0OBQbfuo4wKZBCah0Kbi33EWm8DK3PeaPkw3JrqWG7k8WIm1aMeGM6z9Lfsb0j6UHB+7wdj
eUZZrP7pmmn+Wha9kh9ahyKVo7b5GbA0wmmLnB+ZuPw81uDApGzQTysL4Zg7gCL+rcLyVnBcf8K9
lsHAhXW+EGGuSK9o8MojihIZClfbYeFWqQ0lWSP3SoxQ8/hmLFP7pjEaeMFIz6EhQ63nufZL5L2G
UbtzXNs+lwalUaWF/IsR497qiu4VO4t+X6OBtNw7zWfHANJazPkDuINh1U9psYHbbgJVt7VXrfrZ
zCpadV5j3WTBOFHFo2mgqUTC2H0sFhGp2u+rlTZGgMGX2U2EMJEFFeaNtBtBQoGi0t1csqyqlb+1
L6RfHt9v7Q/xuqF2N3o2GOuxLScEIWOwGEDSN72O9pzTFcEucWp7N2G4+dmINcoQvIkPMkqOIUG5
PbfOMurE5o3RJ+VTNjg2Qts3EgTpynnQqupeWoYdTWCqQ6p+y/WzvibHmqK9m8OL6Cynw7bBy57V
nwBU++d+OZg58pY6OlV7afa1O4PMLr5JS6a4TfTqmGqAixrxQJj6fYzM4iYqPOMG9y+qoEsdrjIK
6BNJWK2lXid9UocbPBvIAhrx135FCbXdkgK92DJKrIzmCcDbJVa68tQHc1tNbP75m69Bzn+q8nHC
mBU8Ax7D8aVpR3hCUTkYQeTn/p1VNp+lBEGF0r9zlfKzlCvc0PNkTKoV1hLpECnoo//DvOUqEukX
EFct6mO7SM32snyURaOvoFjv2GF8kmVm6IfB3svHcSOjrErTh9l4HXQshRchZTmUyFqffW3YXxN+
Nnp80nXJ9+EF4WFl3u/92kPBJinSm1QvXv2FmZaG5nDTt2MMChLemhUCIW9CrSbzSROC7NZsov4l
N6P+wcJSooq+svjx/3KHvxKgG78yBbelcLbKZ+zwjF0Ejv2WDRBKb4G1OFekzWffLn968TRv3MBu
1siCF8BXcW+Ndc3eOyI6A378H20ZT5fxLtX5ClfQRf6mv851X6yEkFeFXfOEhwpPn3I6S1etFMgr
xvqzEPjkECyVV9KQ6MIuPL/L4f9zUhlSbByFjauG914x8+tksbONm849uKJ3oHduu3lj6PaAuHdO
7LG7K9oK4MqkfLLgUEv+13Zt84CqzrRpJtYsmDFE8+c6BB2YkhjaiPyJyNNdhPf6aUONFrdl27D2
MOmfbbNwztEi0CVn8Kacc1vx8A/Ldtr+MSAhA3UW/JucjbTyDJe6dEQkJJ1Mexsiz7YVAoX4C3vm
DsGRBoQPfAut1G4ayoVHDcO0aXWFiI25f/CCMjoK6GuWUTkVKBlpAMD94z9GL1dYRmSeXGpwYnVr
YvvKat/hJaUqYPmdqs/0k9H/HHm5IyJP5pOVBYt5Q06XRGmrFUgBssloAG1qqyaAHp71k7653EzS
Hj1D3xQAuNX9dfxyMw1Jf3cRvMhGD+6JhpBH0LfKbTxr6q5LzOBJxXsULq7RfB0M9ykW1Wj+fklh
qb99p/+qIk38JQ1z+N11FDym2Oftx8EZbkZL/zmP3XMrSKrGbjAXoXn5Hlqxbt12+vAclcp6bvWL
jsAFDzry91rxv+TZKvssV4mjO5xrLxuuS1+aYNnCaqdGYNwAfBk0L8M4qq/dhuen8UqxTsczI++A
lHjGKya46i4yGmMno7WLzZYZWsBGrA6MtlmiqdB5EcpxJnYDi920qU3hrd3iHCv/fenr6zheGTYw
eWkaqvMWIk05yFX2QImHG21WE3Vfh/a32RuLN9Qrn0Qj/5WsqyQbN1WKkBUa1W2wFxK4HK4j1z45
G4QiLqdah0ECYsfQmCLtqA/OIQ7hYjmu8ZeuqKeksoNfeQIEBgYnSLPkR58q+je7ytEY6PPkax1A
hZ9bUGNaA9QIxlj8OfCR8htJbL8Mpe6t7S6Fqqmz3EhTdlRzyGMxK8c7zbOyOwpglF/rwPye9u4+
zRY0H0T8qKvV773HulzPGvsJ4NK4q/iFb4uJZ7xdUxIWy7NW6ZKDoo83okcmXXLIFvegqynaJXYx
E5K4wTSyQ58mN6JpJl2VMn0OB7eHOtP1zxNU2S7BdtpbrB0hPCVbP/RBCSxNGOXxfRr2R58yAsJb
oKYpJSvkTjO7f0bPrz742lJUXq5UkgVhn2gsLh9AXrV3oOsV8hpUjl6tYjB4O9PNv15hr3L2IS7h
vmoR35g/kzExlh2eFzqASJXwUbZ0SY9cHnw1bodlRyh9OsKVujuHj9LFjYrEYMarTwYnBNVPEGw/
I6mav0ROPpN2gjffR7yvXB0324k1i/ChcpxZ1mAkqoPhqdlLBP51P85GtlHUQdnplV2sCyXwCnhf
kXZCYnfnz0FwvPT5af2c94Nx76xKwywQ/sksLDRsyoHLGs42tN95VQygG435YbCsv6SbapnHU9rR
D0ZehC99Ve3/sCG2Ig2mTTDD4V3q1nJADqe/G8MEW1zrrUv6szLQd11tpGv++T0QtcWixiFndBIZ
sIu7lqvWOMyQZluLSlhgRTzF7TxfdYg7UD+HWV8W9bmbneCBp2D4UC8Hs4i8tWkBLpAB6ZPRCGy9
uqA7lni5hB2oPCAMcPx/XCMp1B9j4WkHmSiDhj58QpLPuNF6mDiFi4Of1GUuh8xCFmOR0JBDYjcO
wBLncO2Ss2vtR5qDpf+u/Scow/nNZYenhcm8z4PRXV0Q5to4RQ+5ubExGmu2aMQgALlE906zf7Ps
NNjAgLvOreehCeznKPzSNv7wJD1pPoygK5rhRsaCcsqPSumSCA9AWF72UGCf590V8pFHE7f/tS1Q
jw/gkLbJP1N0CvbXEH3Ebhnrm/QghnjoQFpA0Z8Rs0WvJigCLPlC9SRjue+Mm6mcm72MRi6q9VE4
IbcLcPxFsdTqboq0y9R60upV1ixY6DEw1+hI5BRvFk8Wm5zGIXOTv0J0MZotqRwA+bFyvvwNMc7c
pjPapnWh2dSfAeqkYB4fyqCs72JY61c4j/SrfBI4aMR6qIJ8iCUT8iHWX8xxr7FTOf4G4g38GIkp
o7iDiz3ulUkpWB6S0tX87GcTjNVDbcbdEzjKe+mO6vgtSnAP+lx+jDL0e+kOqVL4iN5twqoxkPUZ
vaPu40HK8tYAP1E2azLe5begMU9ZgnFf2w8bQ1fin2Hhznw5ovAlSzp3ixdhsa4n1CVRs22fbFQb
D2HnNYvVRPMkh5GXK6uOXt3DGcFrNXYhRqJ8/RAvaPbOts1Lvc2O2YjH5jzfSNFN6mdSg+sAro7o
d127Z9MP8EfuXyXo2l9ETrrVMK/aXAd6rLb/LmpWjQ8hrizcjQ+qYo0CEgaIAx4LlzMtmu5wiH1K
LeRyr/0yqLMPufW5zUNzcWCQPjnELpzRztF/s7ft7nMHpGJpw+oiz/Q6qv18S3omWePBUb5WI7qg
thJhtmE3xSsMOXflpGZ2ktFgNneeNsWPXYomp7VJCz/ZSopmHsJfVlj5B+F/CKdkhn25sxzPWl/u
SDdQ7DO8jcsECUlHnJcVZIsxO8ZMKrd95yxnkVK45yHQ0G+KZ/c8LWckHtyPo7H5mXxTsMak3vyC
EslG/G581qqboB7d06hV+r3rk7kXuvmoYAxYa8mnwcUNw29aaxcA0V7bfescwNGZ60Bp/L0f8ILk
tdCeBqyU5d0q78womj+hRJefpWUs/svaCK9Q3q/G4s7MbyBjcnAxvAKeJa4mQ0L6vbbCfZ93xmO7
HGzXyzHIVu1DMPMGXTeZeWqA+54vTU85UAb0HyTWKnh5+Nawk+kF0M7HuQyDW0sbf7yFR4ufNWnL
tda1bA/ISU1brUY22p+Wq6eKr67lN5DZdtW/ToaOAcVSosxIkK2dtgy21+qk1CSvzWuI6yQkPmUE
qA2VAKl3ulqjbaa50pckW29Ur2E6PLJGICNdT0dMtMvfs9Z+b8sRDaTK9JHlT0xEwMoFq4AfZ2RX
GeVXCCV5bpRPUHyrddk5oKS84qTNQ43TIGlem0WVtZ8n58+K9jQU0SYJeAjKd+p6gLvywjaxOkqX
fFOdgL+m4f+SHgo8iBgGNaZ++uwVK+msHWUzeD5iWMYI6yqffe+mT+uzseggIuda9avL6WXYwJSy
535AFWQJh0FOlS5GMTsonfDemMN6pSilvjcQcLwf0OkzV/OEolVsKLjHLZ2XwOXMoPp7VPT88UOw
nDYWQo9z0p6vsY6rWDeN63wSSJNAmOIscNcDNed1LpAnBL7iWxmWwwXWJAin65wPsKhr+KVTrinh
WYN8Nx/sOw7Cv2zZx0dkfVHwHX+pyy4/RuMSkSZyDXcj9iEycIlL/o5zqzm6MdTx1/AuD9xys5w1
CudnJTJ+mUAa9zIYi7awnE6Rnp7aVl1dY/+Y74RYXllljlvY+4WnODxo6OydGqdX7nEwkWfUlZ/W
hdW4Ki2/vLkONKwu9iW4hZX0dY4331fJWe71AjYJdl7Tk0+F1joatUJT655q3JuLvR3m2ulf//Hf
/9f//Dn+j+Cv4qFIeeHn/5F32UOBeH3zn/+yrX/9R3npPvz6z39ZuueynXEsXUdNyzVNXWX85/cn
FHKI1v4boOixiII8PYLtzrZWlEChc/mSL7lRyaBL5tyAoUu6Wn8ecXpp9HR80Xl7H3ANc7fYrM/f
5UC50t2SotAOcV5PL55VI6+zUFo1LUXhv5zuNB98eD2MSOOasfod9dOncez0Gz2ZbfhsA7SGI/p5
5hFBu9vSIa+HffniKoBP+Apren9n56qiY/WXByfUIXeUtCkj4Y57ydAFo49dQAUDXMujHqzE0oxS
5JZUnCKcworXpCJiHCs4JBP66MDK0j1wh+TSF03R2Va4/yWiqGb7bsT5+DoJBGl2IxdKU5zn//1/
w9X/+d8wVNVDmp1sjeVahsb/45//jTQxSLuAuzimCTifyQrqh9StawqGWrPBbbfcSp8c8I/QzmUT
X7rQkYO11QG/1s0m3lBxRd8lrYZ7+DT95YAhRw5WtOC9C7AacZc0HEApd9p+ioYm2rZN9Qvd3s2b
zEfpNu6d0o7BOlTJLiOKBb3x2qbQQAVrDpr7ejmTAb0iPyB9bu4AROhavPWk8zK7tFodxYB9ahk+
VGQ2jJctZo5ixly8bTiVlnd9qhlvG07kAmNQR/VRQmXSZDZsOsPOOMorEE5Fc7he8tLHJdPasx+k
JZfsijHeSRM9v/gexaLLnlWuK5cEK21cfoxc0tMVH403Nr06X6Cbf/+vNlTjj/+15jkOXznSxIYF
clz945unKK6B2Vge3kSlqh3H1CVv3+AOoadoAONg4G7acALP4xek66Q9dakNN+ZZn2LrrjNLDPMa
/HPXSFrV20vbi5Tm5CHs5kTd3zF1w39hjNHLNfLSuQtBf9/UWjaQSU+8l8lLvmGTN/805uwFEyXv
04RI2c5Quv4wV4H9yLOeZ5jbqT+DtoUbEDZf/ZBK4UxG8hYrHR/hhwbjznmYfyI31w5T9NP+35Sd
13LjOhaun4hVzOFWOdiyZLdT37C63b0ZwZyf/nyEPC3vPnOm6txgiAWA0vSWSWCtP/i2txRVm510
f8BpnN87FBurglIIyc/k05Kgthee1SvnKclSROmR9jC99Alp1OBgQIZ7kI1akW4Is6RGnHRy4dBC
35IxOTroUbtpWyNYVl3XzLaHrAtzshH42t1fY9kwMy87Xd8H/dCtkj6JePunaFz7ekMeip8+/HTU
cGSjk1OobY61sjc5/XBvW8PxJnhtIZ2HvzJP7+tNBpcyc80mYn27iZWjgQEEIb7eOC3Lck8OTOAm
GGskB3E64PGuUUaKteIkUnyJ+kQvsD0pi1MxxxrY6LzmXPt32ETx7jpbjphN/Oo7LbAQuXZeIZfJ
LozcB6UHyCdD15vISy139lrXGBBVDG4sY/Iunm685Ha0tbo4PnYTgIXhT6PbOZIGKMqDJaaM/teA
7IZBA4umBFYsu3LFbZ5pK8ZeoFv7V/zWbVE6czzczP7b8t4eYY0JAJBygdPq0yoMkay90bzUylm5
SiiOAXK0FMolQWymjc0D/jxwC11JZda9cDlCqt+VXAw/2qi0FnVdDA+amZr3Vel2SzkwiemEOH32
7FhTuY+bNEFPrhA/EM6U4xjEtwutMHYqoiMnkpDNyRkcGsDvaxNU/tKauy6ACBMRekraKsCJjRWA
LF/JNWqZPRh4Ze9N19W1hZxuRZzIQTnNt5OB65hfVvbetJvzdZK8B14E2QY2p7uQszv42zsOxmT/
yejGT0W3c3SM94pWv6vJMaPk75qXxEBASIuunZis/b3Rpns51M6T7I4/Pgp9AvczujJmcv6itAgb
WXblgDkrOuOlkZLaZp6M6WQ/cLHvs+v95E0LLWCbNkN25k+Xc/sYpFrQXCpjskAiG9N9ESA8ZQMB
GclahoqOmkML1Q6/2QkL27g0HjpfNR7kVSnMaWHr7riNkKWzgYIw7Kn5ph4d8+4ac5S4uUvZwMvB
a6yvKVBAugU2JD9ADtXWoEMixv1Bdr98SkpyZEiqwzB/sIyLqYc32s2+bB6AnTle5CP5wC78dY0B
77z/368I3fX+ekXoqut6+LU5lselac3bhS+bM573ukMSy9hi/DEjvlJbSzdDbbbFm7+Ph7I/IMPl
n00FMdKmL8WHqarbEmujt8rkVVLm09cZpHqGt0JgYpZVmsfzgAJ62Q1osLs1XOCZlTeFTbuUo1J0
Wo5OLUxhK1ONL5M9B0Vf/rTO7qQ0mzrqI95ELhTwZCzmZ6yLfkw56Jd4bgYDQFSMV/dOxsKoeon6
Sj8Orv0zgc55QNJYv1wbVdniwB6fZE9Ol1fyPlrSMMAMBHfsM7vc4qjNWu+GF7bVYorRii4VbX4n
ovpejyrB6+XcD1IYNP91BJVGb9K/TpjnyztP8+3lItmVVzImuy17z7XvB1jW/PkElDJ4z375sP/X
vSy9v1BCULe3+12/3bzg65e//f/Iw6zeNYZ2vH2t65LbFPm9UhHvdQHEL/Zs/55jkrEYNEe8u3jR
LWHb9EcQic7L6IEkZ2OPusw4bLSZmiJVlr5oL11Vl3jCoRA8H/FuDbJ+xnK03JIzP0QWOXC7xeCh
TrH5a8Tqavw328BZtvD7z3ZnfKBq4e9HvcD1DRJMhVGWri4dZXaBm8yUfJRoFsj+dXnjvpETKXZj
rA4bFKsQ7up+J63iXMNun2Qru7T9rdB6o1tMIsHJNxwU7y7qy3zTzeQP2Y3nmLy6zrSLwr9rNOqF
rV2ZR/lmqZ0ScflQ217fM5JvbLU6MPJI13/7ozp8jswvGjknsox6WbUWkn3su7ZG4+C3asTpq+06
23bMzR+257hLbA+De6x0g3MZkxUucCH94cMy7VG/eWqsAUsErPLWMs5fadD21Q8LE6x1WGbWPjXM
5FuiCPwSp2A9VZSHOAbPxPQEqzw1aGswGkilXYMuf1nHDs0bGcNZ3Tw1hs/RaYxUb8GjsIadSVAO
l7EHxsQDlr8wr/8zRG2yLSrFP7pGHR+SMic30akVlb6s2gAxTS488IsVuI/6OW+FgT2Enny3RfkC
ZgmzjyFdYfM3HIcQf9RWUbSTnenUy4ecrZyn6qdrTHAkXUR9t495+h+btvwcqOYrM8NEHnIjvz45
TwblOipJH0GE60jZhsEpju+kQ22AkrjqW+FJj+G6gZlVNrILjBGKUpVH24nn9Uk614a8qfd+HHTK
0zUxr3lmA6SnPkuw5JAo1SqJs/posOTbHJfIJRmP6/z8vx/1muvNR7svB3HSYJqtOoD6NIvDgGX/
dfRT+zzlkN7pm6GlUOwD99trTR1QEQJRZFO0/oGQ1aru4vS3bcW/E7Npn2MzhJVdCgT58lS7d0HL
rxR37N+mNDvxRvw1TWxH0BNsViPlnFd8OaI16qpiJ7umwzkqpLhB3pNRIzRXGc5/T4XWa48miHoZ
DmuzvDN720TGjv+qxSCmfT1+D7TWftbcoTu3kYFYt1q8Yrzq740emYh4zviGSoHbUqomOzladNGr
rjy1CMY9SRdETXlohj58lJGmLFAtHvhlIyCX5ZRRroPqUIpdGIDx9vQ0AUz6n2YohteSP+ytm6Bq
EBRufB000G7jb+dPXw7LZbiOIFxrBM66tHJrYWredMq82lzWbpg/96MQSzFZ7gs5BR3t5HTChARc
SIHlznel6T9UgIQ/c6E+tZip/uLBcQxVP/oH9NpGV4cYPQQHMBz7sngRA8gbVPHSqGm1wK+jf3WR
oIOS2sLJz5VHBK32MoylQgh4WXlRrfqu67o+31r2hMqBL7T9HMumjkSojgDUwkryhNPOVik0/wP9
cvKv6RRfIJZ5uxgF553qkipyS0NF16JFGlxDDlz8X1PdQcQLWzPBuc/zYSf8Nd8JocvLW+uQiXZ6
2Hze+l9TUTOyvgWt+xFNlXoXinZcqwDcnpXM+Cf3Svu31b/geJH9ylsydnGqpk9QprpFMUXPQ2iQ
/XJ0b89WMPmWW6gyRpMB3MxM028dXjQnEOMPqokJF3ah4a5WguJcAKdb6iDvtvXQQopQ+rs5dXWU
PUcLR2tRFN2dLRpjS23zPU0V9QVw6g8LZ+7fNlZfbhWaH1mVc9Cu2ujJjEt306rCOYQ5bmCWDTQp
mxdhe/XDmRcBLVwUQ/+5qA86e5U26AlLkEKCLCYy8Nn9tQerbu+FE16rM/Dh3zP0BGOrSCnPo6Fo
bE67+yv47k/3is0LmwKmCjhfFWFv8OeFrnSnPNKKi0kxStu2SifgA5UOfxuq/eAjHXvsHHEnQ6nR
VZQg0npcgxHxllGr2GQ5aOTkzOEXmooUkcw+rZ1Fr1TBQW9hUEP4vsgDbu/mB9UKKJ7MIUWBIB7y
8Lkdfs0AHbfapSR8W6SNnrmugtZYyZjapKtkMJBwr9t71fStB31u5FWpNzZ/e7WxJE+l7QYNhoR8
EkRNwCF6cHCALqrwydXD8mJEqGPOzwrZpHaqrTyPDKtcELhlcfERr7nNkPcQeW6tOwGbzdO+uWjX
HcrBxvJGdptGPHRD/VDzE22XXrhuSyv5JsdMO3lu0ZY5yZ5TIZ2PE9i+8bXy3MaFv1aDUltlfYMy
LjpDvCjItO+v/SZ7t6bEPY+mEoPrMadj3Fnv17HbWjmaYhTweFsvYwC0xgf0fRYqJJ5xZE/c53zl
GJ7xY5NE5bbBxO0wTcbswkNtOsOq9HUqrRf5A0VJfan+WSQMtXz0U9D3aII9lLoQJ7tQUOf2zUfZ
CDfOV5OSsT232uqktWnyErocybAgeKqHMnwBe92OyYsIFfWp15olB8TkJQvG5jJhficXqOAEHmze
ExD4EBhGRAuv+wJJwQmRI9ktyDUfqyL5JXvDPKO3coEKSRkcY4u6GV7Km8YFZTqgGn8h6xgvMVR0
Pqx4L59dQ4bqulFZ3WM26cpWTrVbO7xOzfPC/fCmXdvAoDd956mepQph7YdQ4912K1laGdAjQPha
exWdl6O3rkA76evkeS36UvcpZ/Vj1XFgF9RN3g3DT5Y8gvF8i4rqiTPzWcYVbejXlZtBxwar+45x
K3qp8VrNcyQ5UZtalmNY/RhyZYcxt/5PiS0gbhDWjzoplUU2lM7j4FXjxhpi/ejMQLF2wP8vCtJd
5FvpTh63TNfvVlRrxE4exiAY9auhGj9HU2rRq4ySAKxyPVmNGb6NsGuN5yETyU4Zuq9db+5Wqqs/
51bzOXrryrUFvjJPecHLsQ9ddj2CiokdwhDEmOI96sptUPbjL/Dpv0c/db75XmhvojyncFBVYFta
KpwCsYSfcf9bztRTZCWnnHpBhjLR1qvZ/VdmUR5I2mEp3kbNspi7MhaAx71e/e9YQVl8Cjiyssuw
8V8HgauiFxtsp/nStexy2WcD1vL1EFJATaN7eSUbAWxn7YyNvlL7WQZCR9FCzfK3vsQkEa/Qbt0U
Wv7mgDVZxCUlYCGq6MUw0BiepwXooh3SunOX3Zi8c3JplKe+LLSNhbY8xxdr+N5EVBsUMEEnvVBz
FH8YkELfKjhItOqUzwEoAOVCin3LgdsKOeBZ5HQmU1xCEvCPEEj3bM7ck+z5cI12ftDFS9mVjVI3
L2wdX0Ye84sqFP9ISWQekOZJcgtl07shoPI22t/idZSccwcEhaqYylpRHf0bSlX5IlVt0o6rUcv9
35bli0XUme43VemGtRFtTJHbZ6/zTKSQQuUNP55Hre2df7zhV4m12i/bdtNFxb/VszI4OJy55IBz
wxr2OjZ20A3bgyUycR8FocueVExvcOPurmj7vgBdlievOFSVSy2yD0ZYICKRF9nH1OW7ZgSVwxvs
vjB7UC5m0p/HIvW/d5qmLnzsdJ9zHJBXI/uRsxhgOOiN/lqj53OWTdWVeEKkZbW8xeTVhKHCJIAz
3+KD1WrrDLjqqvyzXo6a0RGHmf4Bk+vYW8Ce8GYe+YLdvr7UlAJFIs9Lfwq1N45ogU6PfgQtXDHJ
uBn29ChD6oDyt6UH3UZ25UAZ6YsWL7+zNk+r4treWSZJk9oIO+SCeQ6JFshhEatnlfPZ0fOBW8ZA
1n6G30Ir635GQ2StFMN1juFQFufeRE22h8L1U+3t+8G31UOV1uXGjH08aqS26PUSflu8q0aksv4y
ZZH2LDfF0uuwlDG9ypAaaZDsAiU7tshArjOgePdKWDrLMUWLYUqKuVT0pw/6FNiQA+a/BOKxEB41
ija341e0lbEnTb3HzBvVpxp7B9598StqmcG902FhJLtOolGvrdN6nY1Z8oqvOEV46Ly4YzFZN4zv
GGZ2D3LQsaiRDwq7mzi8ZDC8FipGqM9ZrQ7wgJX8nLA5246Djn9rpqUHxDjUXdoVOF/EtrXW1LF5
FFOo4s4ohtdOBamqjnXxoZjZLh4cEtJpSomo6GepRfGgj1rxwxbpsBjCyHyOaiVf9XnnnCfLgznQ
9+rdNKHC2wduuOe/XHsf52ziocLblzi0neVgePuyLWvk0cP6LhAqxZL56tY4vlNu0GwsF7XX4S6H
wVtDdSfOVh3nLXXbsd+99otWzYEwzpNksEzzbFXNQU4MzV1dpd8CteDfxledRzX07McOcbNI9Bxk
KPc/To7RHRMr+Uf2ZNPUlQVLC+CjnB9nUXPyjfQ6X1Fy57HHWBWa3RBtIW2jReEWw6GOy3Gllmp+
yFSze7PqXTJzwmpLz/fe0GTrTjLH8ugHEpTZxYlFvmwGa9z4+DEtODvk79rAfq+1YQYOsC7fIpyr
5vCEED5+seiUXbtq80/Q+d25mxSDp1L1ixxX8W63gupmHXf7oKnz985aA8pW3zKjQr4aFtJKhiu/
EQuzczTq9up4yZP+LWlV3MMHt79zEcheT2Gn7QRH8TffxwuHIvwzf14YdibkgO1yst56xxUr3UGC
F4EF+21EtMEN8reyU/OjC5ENgTLCtQ9zqTVhrEQJ9KIhU9K1j8nGy8DL/qVAX+xiTyUu5IRIrcd3
Omerhey6kx/vsjAPrguiOkL5nVf/To7KeTbVoS05qwaM9vQWheFwjAed39fcJGW2yII2P1P2ci52
i2lkiL76bUJRgUpyCtiDt5hPDnMzup1YpQlVrKUG9wghT1CI8i5yIuz2f3KUHw+yJ+OhWa0yHb+2
xjTTlRHafbbyg7yH92YjdQ+XWVuPadovTFsfMqyn/O5Oy8g6bFBR3mnWNOBORWzS/FG5Xso1fgxR
So7Iu8mrHtBpLDjBRO7QngMBPXlUwv67YQmS0GUWnoJe88+ZZuIcPA84ET8yR1MgddRhdyGr9I+B
JNd3VxTtUveV5L5yC+VSRfrP641mCV1VPOHSmYbudOoyiA1OjNeBmAZqQyDu9IW8jIvmZQYI77/E
AkVYB90NUIthLXo1g73CAzpcWY5uruSywOjcjVfBbZQSqBrGblotwgepn/onpFpO8GDVRX2RcZXs
qZwlQ5NVa5TXITohfpOzHa+1hV5P8CHctHiqVCs9GjqCza6jxQCbrPxFUyzUH+Vkh2QyLP5m6YRt
UiA1qyNVKbqzHBWFE6CRWCbr0GjyJxHG6aNpPl6ngpf/GY39K9qExfWThVG1JzPChmL+YHmHKi8+
v8z1hlokrl9GdmWTx9WXL1SlQb2DkIGR9/yR8k7//lKt094FTXA/hV5yRoo+PceqyeaBdBbYb2hM
f+JtrVGIFn6xuQ24FNNPUU7xb54m42mqxvDl3RlPwiOx1HWsGuAgc4ihCzpH3JP1fsxhKwGcqNh2
kg+KdnIUppn/gPUsdPXmmGd9daCOi2UVXqRrC20xcy/KaliHcUgGGCzrys/DaCO10GQzUD1bldhh
fImlnoZ/AH6hmzy0gRRiolGZQ7VpjKp+sRv9qXSC6JcZaeB8o4zsCm4egu3OwXPj6AxYmn31PKPn
/1CRqx9aTUba0pv2wdNJclDOjTaRrSsveWycq7hHmN5yXy2yks8d1j8bW1TVRo+Mc4lUMiTYAv9s
/Hjessg6o0Lr/66MaqNkzfCjt+HP6WwpLlpa+tsxFeNeLop9TLdTfZreUhZJt+KuKTawt8Yvi4QR
+dt+XpShqfXQRyrU8XnRn09yRlQDVs1opu9IQGlrXUnQ4tP5Wy+hz+BmkYiPPkDe83/OGJmBJNl/
vwf88PQDCd/rPeCfryY7SO/98n1IFXGWjQ7L+1xCFF7l0JTXQktcl3dGGz4wLZ5a9vtyngiFt3QQ
mEpiKrft4K7MvElflFREi0zRtN9xehCZafxjae5rY+X+qzWp6L2YIJU1QHo7TSm7vVzt/FntzatV
NdX/rPZc6HQjaQ8ef/gut7azkLzZrIjAbk9GetYCazrJAZnGLgaV3yyuJhJKp7SxtQ4dSrCNpMDp
j3WEomaib0KrTnaq1iTvrvssjyzVwAYmz2aayOgk7/bX8L9my3OMnB33mr3o6/K9DRrL3PM8ze6a
uTHzWajUc9iT1vlM8/Y4MAU8PtjfJemjFtfGluqHtS3nE+qk5R+OyhO8Mzv9GVHJLz2dXgIfEAwZ
J915puyFVTt8ZMqTx1EE3IhWPHuoDk2cIV6DINExcxvza7ft02RNsWDYyVF0pKiX9yCP0Gx+0tts
2+me/RoZ2nhAjI2adxqTtxxsbdnP31cS+CV3XzZqEzW7RjOQ8dNm8ffCsKnQzf0b018vshqNHnav
VtDGpA9TiwSXF0N0z1Hat8wnGbLHMV9UuSiOgA2sJ1V0GA78ewHsx1UvneqtsEIyr05WZY7suxmq
013ghx1MbuRK5e+6EU+9kVo/AM9OqwZ7XLSE6u7ED4A3Rijecfia4dsQ8khbQBs0vGEjU5Y6OgsX
XJgW8VjwxryNuqoerW3IX1uN8g8nqXbYto1RvJVt/w1YW3UZhKpcXMc/D2ZRvIE5pgimKNZaztI5
Hi06WHen2kzgCaIlcexHYyUH7cxS9qrjgnaa75ikCgUACj1HOepcPG52KLV5OlnCQ0GN9NqUbJ6y
xa2v5fbnSAVzfAHPU6w5/DuH27qsDl0yQsNJzxAcRVnZ3qMQXj12nIAunnj00f15lJEUNtEuc/J4
KbtyYAoDhAGySN/JmGyyfAMZH2OaBP65cNtx2YsyD5YTKqd7DFGKBajy6CKb3kWspc/Kh9gNioAs
Ud0/6DqbL9lFjTrfAP3Ll6pZWysjstAq0SNzWMSF19zLpsyz9n6ai5BgtX7JkF9Mzf2XeY4fR8e8
BGg9z5VTUnI5+xhydJxr7oGT4oRKdOK7B9m4f67+HpHTQ3tMl6iMIpw1T5QxeXWdPUatsQ1Q9zWC
PDpCiYuO8uq/df+/Yl7cIU3hWPHqdj8Y4lBNIRYoYuzvZUNKor/PZ4h5AaaS56y7vg16f6bJ2Khi
M5oCZpHz5UrYNchPy0u1L+M7gTCgnCuX9lbwB19PTd1YD0alARQ21bvAmPwVUBWMsyNoX3Ydqe3C
iTpE/BRd41pOID8YXCeYJaXpT0GrzG/uOdiIx0hVkotZPwaoiCdI+ali76u2utBNVM1j3vsFJoDb
aKyNtds64Rti1dSqKw9lbBKpr5jY1vxhvlWBFt/l+pysDIvorcvBBqoANPay67fDXaqgMdECCb30
ifZkiUa81CbIvwGIaEZdxq4AWsmuhQWuvfBb5Q01Tm0vY07v9g9wxZhsFHuFMsdR9mQcwpk4GfiA
StvLKCrD4zQgli27beW6q0J1rR0bVYMSpPrNA5J8zvE4yB11pY2pe2q7HClNjI98BCbqxwrHEtJD
UGtWEeKv+qyQ+4UUJWxDPV6SqnttO8WCRdoHj5PqQwVogMW7wWMWpcEj9p4hEuDilxzv50llm6Sb
zoVVLWfIgTA+edqliJ1nMpbF2dX74CUfniRnRcdq91SreUp2l4LmqDb5bsQWZy273pyIAAdhXQku
8y0cW4VbAPFnjfdivjJbU3tTkuG6e0LvAVjl2P0YaqNcWtGUX/whUCizN8M+0o3oIfmzCC/r66Ic
bIZcZJDWydh5zS8A+cYQqBvqXigusmekYHAaSGrUQ3mnWC70WtVMQRbOC2Qsq6IvC0awxQ3uh8l9
a4rnJog/xCw/WCV+t7RBRt4HZmtdSGX9Kkp9/I70NTaiCuobXW2qlzY0fsv5eqNVy8CgvDXhtHkp
XczP5UCoYuJZDPVwr0VFMZuohfBjfPM+zFxvo0l7sbnJhgCR4pY64+wsdovLbm3lfYdIRtas8CLD
cPvfcyIQumhD9bC6beGi5Mv9BA6V+0+q2OBqP8epeVEHU7y1vT3njdgplxqK5m7Xq3sRKeIUOCGH
PC32n0ULddKd3Pp3o7JBNs1//r3aqczwujq0za+ruyaoFpw6xpVMwmAzlJ8i3CtOsOr0pYJZ5Kpr
O4jlMh1TNqG9Bsjz0aBDuBxL33lAPgeatoDuzYaJkroR8p7W6+KbN1inEXM9UF2kY6fqLg097b2a
F07NRCHQcT4Xhu3Ynb2YY+vgevkxx0d6WUk2eziGfBOkdnpS0Pvr3k+yKeZYO8eu+0P+ha9dOYjf
sLcPzLhf29kaOLJztu0KWEWM9+et17orYOXuORlEfUHTrb4QGY32te6j4gEobvzA2UIsjKAa30jN
oWhi9xz05m7rYzpI5v1JTvNzqoa5aSJEjJvIMkAQU0LULMG/bWiM/Z0sgxj/7spR/JH6uyHJgrVu
tLwBhPkyqkXyTL2XnSVo8V2SxeG3IjM+pIW4GKYXo9Q/J+iKDXkvMtaKFdSXklrWeWye7ApF9luk
C5+uch5ynJ4cqrXW3xr9qCzcyGG6TWIo6sJsl87/EpbafcaKqMh2suv/mSdjeqSSvSpPCHG7j1Gb
HvqC4rfsYZKj7Koh4hXYILe+tHr3ffKFuJOjulMXyGTppHPtboQzw865U0dtL7tyIy27ocPorStH
M3tzxbwYhn62Qh0cPx9zdCqQzTOWX4bkVehVylEEzY5MbTPLs5Q8quNwV/CS2UW2P3zztPx7G4ZI
Kqbue9Z40zc5Qe3DCAUZWCAc864TUs1/L93+c4K8Q9jryWJ2Ibz7v2cNShnuOHV+3sbhcwzUWT/+
3OY2QX6RWlTfdUMUT5ys7E1VK1ZFrnbyj3gzcDLTLfAaNtuvowwmg74pMqvc/xWXgzJ2XSb7vqtv
pwyF1G0rNO2iCcDlEK2VhTHUznvhQe0SOs6yXocRGFvLt56U/P8GCOmq5/5F1TEdz9McGDqGBUlE
tXX332hQcFuZbWuFteddN+1CzBmmpaeJ7FBz+hivlyn/GaiZzFESp92+gFWj6W2wMTF3WGtD6X2r
Q3+ujUwgBFTbJLlHLGyy/K4eimxBRcr7JnBHJGNoHVoHS4ylWIDtcr/JmdEUHR0NY1N9nlg3bobS
BrRNOYi4nkVlyjV3skvtRFmTlFLWcnI0YO3iBu67g6bvElqD/c2yR44uDVl22TUsyl5wnjZlV1Fi
nGdofNkmD1NssOlFWfKCR1R+kj3s0cNlpJvxoW1HOImkyg9m4A37gcTWKkROd9f2oJS8OC9X/BOh
pdGgSSQq3tv5FHvXUT3wbFh/bbGXk6fCWGoupms5emX7tpma5w7R9ZUdFYKCM11PxRqb75VC4hXN
M/iMYBP2LcLU86ietv4mF33JuYeuYij+dgiSYRVragQjD81Msn7xvTM37JXj+8lWvcPotSvZQybt
My6n3WIcDoH5JRwnXCf/3eZqfi8bO8qL69Utpmn6eYgcZ3cLkXDCw2xuZAypSDg9PINIYPxrQI4q
ox+hbBFVB9IY1v4a8xEf9QLgrZOVPEVwvO+zNPABfcMk3hgx0HgZ/DJy6/cQ5T3HDmCzse7WXO9g
iFn82WzP2qB/jk65i5xRgOuIPgn1cURHqTTzR9lJeNhtx9Acl7KrzhNSu/zQMP84ypCsu+VWcrFm
GxQZylCqWEGSpOg+x5omDM95V6wKfmBkOx9s6BJ3Qdj3j6SjAMUL+CSyK5vE1EEXVU60Rz20f7Rt
DnRC4Kg8L5ANslrILvEuR/+JGOSf/jGKit/WMOEgPod0bKFPJa6JsifvMyD8sHacOF/LGOIypIgL
y9uIfLp3EDi6F1HRPoaVVd0hHvEse4WrAvPCHht+LMJcMiYbxKL2HTIAJ9lrIOcevaT6KefLEHYm
4PYr58VIeopGqlt/78xfSt8ab4MSTHj+AbgVsKv5tevwnEtXfU6dwVgNmh6uWld8t6pcOeAlm22d
PBmWmWgLBOjCdqlN2jnq2SkoxkS2rKnU906L7jVXeE8Rnle4+0w/wIDX2woGHB/ST2uUTLrdMNQh
wg0Z9o9DcyCHgPPNEO/ULLDvA8uPtwObajyWOudUecZzXqHF4DYcMTy+hKfV6b7Gu2rt9TAG+0ps
S9us75TsHtcSMR+3vA7TA41v1Ns7LY03iVEku7i0YmDkKWocwbgoxgkaShbaF9XH9dpQleGQhREV
SVd7KZ2h+YFEM8+XwlRPhVJagGoC9kFuEWxNp9LWzZCaD6Byl8WoB4+yQSRB3U+AHLj5f2IgLZN1
VVgVEMz/xHoPZ/lQSf09Tu7hdW1QG6QY0vQsp6lA2e6obj/cFqml0vPs8Vt0kP+zKIF8udQ0J97K
2Ijq2J0fesfOBKOxMOqxPFASxfxG9vMZeSH7srEVoLLBiOs2inLp4trqmMUdNCQgDonSaepa9vXO
LA7yCso5U6d5vJarZPRzqVoMC19Q/5FvIvmSCmIfbfm5kbFb9xb7a14s32Vy+Hp5G7/dgj9W5/OF
d70UokOYDkIN7qmHoW4+myjAgiOZm9ixwnQh+3JYBuXVLXYbSKIK8aLb8N+3uK3+nIne+baE2bf0
y2jRB5Z7UZAPfYrSbo9KxC/gg9OD2uEPY3aBvqoB+QBPF/7TlIpioZDF+W2Zv4tgAPTQYzPLUzy8
8Bw0d4VXFzDBQvPS9QI3zKhJfmXuLja0+Hcphg6tK188KU1Rb3MtNfeGkuoQNNHqcwH6/ohHZzWp
2KdZHhD1AEGDlYU25NGYivQZd6G9hbvEe5h20cYNKlB/PRZqLKBeHMTBs9byl9nW8c+GOuCz3om1
YwqDcmfavCdTsh5aU3nu66ncRYq1aAanP9r4sBwR4U+PlbnWRTPuvTSbS65kPEhUZivDrrydpWf7
aIqNfRsg9ACGrDwWtvE2gx7kgz2e844uB8GV/8zbc9wKu0E5TdGi97iiYMc/6GMcFbsQ5bETaVNM
UMwUR6Zp3GZFH29dMa1GpanXpZgL40WDuBHgsq0RBCoFMBDT/G6S/aggyONAi0XUwE3xQo8flUpr
d+bIDsePSfSDwbZ/Ira/i3OK8eEQ9ndtAhST98pSKFiCaaPzewrii+kpJjWEeGn2yXOKYMUPjljr
OHDrBWnp9JQXQX/ykZVcop2n/Mhd5ehHbfZioy28y9Dx204OR/gOIJtXUVd3o/ajAJOwGNyqu0DV
dPfpGA+b2NeUFxAHJ/D/5R2k7Gwl/P9D2XktuY1s2/aLEAFvXknQ27Iq6QUhqSXYhPdffweStbe6
+57zcB4aQSQAdlWJBDLXmnPM3FyTWFKfEMBnH+q04S6orWfBBwZunOdbEQbfSi92TTXmp8ylme1U
xY21IlHMbZitG90wfY1W0q3XTM8fYZB6dukPjW3sutj0rraufqD7g0HRglSsCCs5JLTL1lGo/+XY
Y3oEMIYFzXxxuY05aZEf+wQ9tVKqi6YuLA+FYbiwQOOKElOp7m1FHM2h0taNXa68OGt9T88rvwCZ
fHXsODvaTOiwfayUtlp5qo1ubHSDL10F9LMVnvOSHGLmlWDCqPPXHpMTS1DujZF+qq6xm5Lpzeiq
/CU/WEP81Lc2AdtgbcgWQJ8TUXfa2mnNVH5W3E0tmIVN+o2AYuUYGA3dHTEi7VuMfwJ4UuIllD/V
+twl45NuJzipnxRSsVaTmGJu92l3xsASBskh+NUlk7ZtSBM9yk3l1Zk/EZ83FW6yAo7THqsSxnsl
PPBdebq3FHNbm5lub+y06tZlb39VOcHRiQIaohdmQu220sfiKDe6F5ePV3JXKe3i6C0buRuScMtt
/L9n/+twRoWOnv+wMlhTHuslJ5Cl3ZQ/9pu8+BFZP5zK4nMQOWvy6fRjITL9OJuRxRKd+W2GzbAt
gxWC5W+kSRH1zl0EUTARwpiJvHktX6J6frP1qNxG5Wgch8Q2js6ETRPTyIj+7RCksbcqop4KyUAA
WCKUXWzRYl95Lu9Q1OU6STqe+jUa4soFRE0Cx+SAzfHAQq+5xyM04vZuJLSpR/FkDyqfb3Wl6lN6
qGs719ZjJt4d4RBptvwEuNJsTy0PU/tWlfl49MJhPCrLxlP9rIrgLhZ9fgyWjXzWyFdQcCJMPJQw
V3aoaP4wQD9Tk6E7UgQiBG551Vv9z7IuXkngsFeVmvIXqJZHLFU5azfxRCA4ruZjPgTbOU6voMuV
Y72EP8pNEIMVUTKTsn8K3a+ZDlbMLyb//TSzerdQ825ayizHYZrzIxOgTsn6Y6Pn5sG0EHjYmmCN
5tDN640u35hqBw0FrOix8MQ3o2isTa4mE82MoiVFpcrfQ82rj3xL8dnxhzVH5WQnBHl2E3Yhz9nJ
XyyCTLbOS4H+I9bnY1y189FqIUZRPocd5pZH6hXVkbm8u3OSmAlJrh7TJUdO1GX3+DN9vhF/Jvkq
y6v+8SqF93xoDdZ9ARgP5Pi6WIeFi4ZUredtY1tPRiFg5oUeEH0lao5y46pVc+xSrFlEdqCtxKSx
KotihTG9OYo4+Eba01NdoQcsw6pdJ7rmo0I7uXW3UgP3pFnjMYzFc1KhQjPQgRz6sD5WOWV5zbG+
1rYSXJKxn9dtkj8ViRhJNdF+QI0Hdt4MJ0G7Fhp8CBbTzl3cHsBlbSQJqdo+V2kT+rbNjKgus2Yb
g5Ve49Ol81qZwLTQTSJefJ/0QGxBvCQ+cIB6E1pkUijxELLywyWslHzhzGybB+73VKEAbtnty1SU
oz+WocslXrCudT1a2XObbSNW9hi4hpfIobs6Tj0q9KUAtjRXU8smMN0BLoWujhxUZ/HtJ85qWvgQ
raVvNKITtuByUFuxrPL5UuEFdGtrjxZZ3TZey+TAcutN5EU8JMQTok8yMtUBd3Q4WnsMSDcv9JW6
DHG38J3QgnzcwRsy+F+POtQ4fp8kmql3jtoq5I5PcLDOb9kxl6HKJIJ7lobgWTNP2YVxdh8Tq927
dnu2A8U+pVF5SHhmHeMg3nUiaflT9g6YAyJUM6LEVsRxiU09F/MGmwhZZ0p4TWNRrtO6VjfcW+0N
sdTIvJzsnVxIdWMnmIsSpSLVaIRoEEfZZvB0AutBLm5SN3wXJu65gcZP6LTjlYfdje9Qfcojoqed
/rw8VleY7r+qkPD8mJbOOncNtCPMun1XdehWatq33sUq37Z1dES4vbZqeyIWuYFR08fpxunazvfC
6lpH8SGPDBQCnnkjIBazUOGZuGwyfe02SMm7rNnx/YRP3BRPelHiUKibDf9Y8952hbXL7H4zDnqD
C8asVzSR+FAL+2RFMf+uSpI8zwYfOd04zBQPtywmrsvs/9zEsNOyaSwOmtGzNOhVepXMxtN5Qrrf
8aCns7EeStCGFrSsU6bGv5OpE2j1F3JSD6GauiyhgibJair4IKS6ZJ6mPPy84Ramk7OylBlSBOr3
c9bdm5loL7Xk92+n9C+rrPKN5irGRbFI/aUC89szE9hZWf3GYuo0NzrsbgvT8uCqtyQBllB6805X
vIuZRcU61VrvaGlI3ksNjkyauNsUqvm19S5jqIVwpKP4xcnHgOVPZu1dpXd8akgWlp/2npguTD/W
Z7rteUcthnYeLYVsLwguWKoJ4qBEdq2qWrnNFnlZSHv1opqOStbNO8zV34pC01cu0+L7MLwVWUaW
w0DaNBM+bcM8aljXtXW2s8jaA7SH8qrVP8eJ6QowjuDE0+iaZFa1n8Yb2DxrZWHV3tWWk5zsTKU9
Hl0cr2/8nM5w3ZfuLRpJnTDqNtm1A4okgxr8KglS51LNKnf9ubNxWJsaMV/MqIZeuH7oCX3ddka5
0hDAbcfSW8FIc55xHGmo5Au/94SzPLgtTPxOta568pfCiiBLSlsgbtHsYbwCN9pZyw+VXKM+v9Nw
gTMYBg1IEoivqcfnRNi0JpU0Dmn1Ofamm4+w0vj1MRbPlRutlRl/PqDIfKW7lOU0s/fn0nufUp1H
NAC4XTiXW+Ixv+nYvfxgpl0ba6hCizLObsWI1hA99DpUx5b/X47MP7fK9RAhRwD9ma4HSjfraXDG
4yC0ux529VbweL4JL8dVYeEY4iEQ3cOweCPU8gzu7tpRXr5Cjp0IF6PRVw7bwO29J9Pqd9nE86cS
lbGxVRWUaBWL26RMxsobu+X3YSqaV/a0rdXiBeF/s3GNqvMLpfue5qLd2m5J4pNAcWGEZPulEYg4
wxxRBbJy4h+CxX4wqwNapQLmXRkP2MTxGqbu21yYyquXKHd00icdqvyF0ke/1dWEBZDdDFctardu
WmqnaNnr2ni42sIYrqoSWkebFBb8zpwRR6iduUOsMxyfs1AwKHn6NY5m/Spwr/kNuKG13OWmfRyn
pCF0pBnRrc/VR2iir27Lqvkoy2FYdUbXfYw4+VeebfQf1HR7hJPh+BHyzF7hY8QNyYpkFQOC+dDy
qUPuQHPTm9MOQWtvfDSdjVmbD/SHSSgdyJDa+UAu1awACLofTD9Y/eBs9sdWA4BuUpspUft/sN7h
E1W32pekmRG9Gmb0ZYkRWBmB6N/LKIL5D0/grY4VhJ2En9Zd9WbjLF63amu9Rl1ugNoIy9dYcFee
bPpmjhfk+7FpIADBQnnGAscK0DRDFBgXnMExxDoU2paGrGyuHf3m2UO1DXXcoLgRCeSJ6+niJbG5
S7J2OhdOPexN4qFPVNmrQ+s02rFDlg/Zk2hhF/EA/io32CtTRj6enWT7aaiMY4uYciOEva4Syzng
I3R8chb4kXAfwylpsk0bqyxj4+4pm9RdETbijkK73rcg4Rb/hwV7KX+tU0Idk7n8UmB39hEJqevC
JHcsN092bJ5JFtNYBWk/+8Z4R7X7O7cVCi9M/lW9OqTMHxABC3+scFOMLMS7iC/4HA2fmz5Vjjk/
y8qYXM+nc3q2vGjc1c70DrFw8K3AXu57o7mNB0AvZSaqE6uTVZJjr9AcbdznAMbWIxzAlWvo43oi
9nftLEuJxDKGgzmIZ9P76jqq/pYr06+oZ2Vu8nmNlH2nhMmtznIWE57zEWBPXJWW1b25Ic4vXPGI
h+pqm4SUdJVaR3auGCzGm/bax4O7Db1cXzn2RGwq9dteP2Oth0G0wBgSN/3Q0I/7lScOlkdt3ei5
ocYiirYCdChIzvh5ot2+0rLovXQajAcrY5jR23THMla0faTETzy4/MFMxrU2QQnS1fo36GXNrgu0
Ie1vCrIDT/MWlZsaxysrNK2jmLV+M+ddTgZ7fYp0J90VgfbB6B3XeAM6q32xFOWcOdnWKtFPKkwC
H12bYVk1ZsUbBQCWlCAhKQi6lEDzbd1n8U43v+qFMLbcH1+rPs/XukiGS8cHnrajEfqAyndOV6cn
YSBUHcoBl6Q9vI1ZZe/CIGiJrum/qU1BScEUm9mOuPeNQX+JKQ3YQQNxD9frhi79V2G1+IGM7i0M
phiFxyqb8fl1NZQGJebJpJTlpmg1Z5M5PPirDgZDRC4Mhp0Nho7otXG3VUZ4ZKH2HvE2gJ088zqX
HX1dCC9J5M33gpm0nfQ/FR0EmeamkCkDUDq28yL0H6ND0YxeODPOsfv65ESZ+5eHJy0hxAAlK8aJ
PDwGjZZidBrJ9B5m7wmmo31s9elXPeXGLh2WP0js1rfJgfa3bmKKnnB9b6EX69shn5tjQ1Yhojlw
t8NSKxBVM1AqokQh6nWb2mN9U3WVD3jsse4oJ5YceUkqOILq7sBEuN9N8rA8UmN6Ire1SThfDjze
4G/H5LvoQj2asZh2tvM7rYL60HcKfZPaXavYUI4Gyfak82BN00rV3hOQsy5xp69L0K5alNg7Y9qk
NLGeYd5cMxii67jtkHHlsGlH2o9vWFfJyOnxLOXpZmixhitpzs0StRD1m52S287PMKH3T0QpD4Ji
9u25oIYfkLQRg3lWKUKt0sZgnV8OpzJq/a7v7rTXyhWhlnhQNQSmttE9dbMwkIeUJkaydhOFhyiE
k2NkpMZOqVmBoVjyIUUqNhOaIDBq0XOR8byCaaaQDTx5dguCyDLg8dWBHwTRayegz+rOse177a3L
XlVUOZAXwvraFcMvk57vrp+rZF+pEe0zjefbjLSJfLMNVk1jXYzIHBRlugYeiJ+ybt7ioKYzF/wO
hjx/VYP+O+u7DgB5s53CYCFa810sy/RqE+VyICQ3XHu2vQHp85V1OOxr0c2bzglY7DbuN9JCs/2s
kG1jJD2tIyOYV6JywhXRO3yu6vfUtEPWT82veiB+yknmV6tMt2n+URWR+T2o2otdV8RZwL0V05dQ
iGIFc5xoy6l4JjGr2zqx82yM2ZciJwU+br6mo/YWdO2vPGOe2oXf1Xj67cZ1zozC6+gchCF9uVg9
uRrkIys+NFW3U+1u/l7FcNkCAn71rCcBtVoVLaUUJdeqrVYZ7Saxcnz48V8tKWs0ror2MvTQKYWa
JYgFK1ie3rDR4qbxFf1IH0GkJDULK/jdLNosy8FIAPZZvfcdlTc+ubFDGHKGBhXqLx5kZh89kg1v
dhzW1sE3tR0Mv7Qmd9WJ+VvGH4a4edYj3b2oDG87ijK6B6NpoZi7Fp7txyycP5xmPFj2EKxMjHM7
+Mdviivi22Ij3SWBwiOq9faUo70dD97vClCbQjXCQx4ExXNYpz/hPY4rVyPrXjeU0w+HGwTTB6c4
hrT6VqD5iVP2+mztjtzg98y600OamtfBZeZVUFJbF0RWUlLIEceqBl8JQiIqo8z9GA4at38WVDH6
m+1MycVXdROEW2GOV/nKaCm3OjjS1KHAVxLUPRaeOn4iv/wQNqWzt21bWRdJqVyNgl/VIW/GIpaG
j3BmXKt4si60pfIVEyTl3ZsQzFlZOi/zJeXdmFXs6qGd7XWrie5KUiQYTSMbTLGXaTdk0Q11FY+y
dpjM9caeWv5PRJW3LygJYHln3bkNA3o86dyCtihQIn3GYIkUaXsfXdSeu7A5Z9nZTWwsPFhZ14Uz
Bxc8+35rRzBvqyH5pWIUY7YeUfvTQI+SdBabGAor0g+iiYYU9QuFzInEWkmxTh2K+jSluJmko7nw
3OrUkWy1ksoeNaFQ/edkeVTuMqFcWwnxbxmF3KUx3BM9FNbCj9Vo2Iox8G62VnxuhgDeAaqVP8O6
oRH6OKMca+dZJrp/nlorBN8nE7YViOlwuTudViGVQm6Q+NHxO0wfDTh+WmvubarxJdYTWIhlWJ5l
u0whyEd7nOWyzLrNjeU+61Z/kcOApK6OR+cvxSNHFGT9JFkz3QDfNUvTE7NP1p1OrZKlhUpWHpTk
Gjm0nEG5iAQhubu8h5HqByz7EY9qy7nLjS5+VYSS3SCO8wxR+TdBMRAf/5wgHBiLM8uuDVMuRCpm
5o67aNRCQA7LJTRWyRkDMiEvycu59O0kpZFkJx/MqqaXsp3qo0rZ5YF21YJLDdX8mxNNzbaCM3zQ
rHAiI7a/8Nmbv0eTOlAWUs1LrjXtzWkHZyUPYCL5cMvm0o0IOiaPVImsSelPInDeKV7ype+9aDcn
Kk2iEcVkkEf5uxHXHzL8L4lR8c1m/7XQmWrhIO7OWfCFGx9+HKgCa9vucGQmep/SDmi3WWY6V3k0
LLr6YmXNJdWDLsVMFKQ7zVNJtlr4DCbI/ysqntdetX0FeeZztSinChDWck/6Cpa9qU71Z+lA+O+Z
nxor2zfddPKT1rhBl4bGtaRaPGIsZqslHU6A6Jp0Ld9/Di7H/xV9kYx2fFjyBGUCOWpd+/RIKCfP
rNlRQn+RB/AfFtQYcUudHoHlxRxjB38EdFeD65wfnGzNyddRUxunT2zwf3bhVZOxYzvbpt47juvd
AxIKtoY+a2tv2ZUbbGrpcSrErz9DYQymF9/4GhKHqUBq4VySfTdOXQrEmv+5cmzUaOXmnXWgkx7c
VSr/99mlUke+dLmV58kDkP1c1sKUYb4nBiaQMhLjUypi/TLMfesLKqi+HtXJTdO05CZfjbEBCt+d
qtW/Dkz2nJ9TK9vK8WFOe/NxSsMavMqRE8k3aeu+M1dBPwPdVMOY8hpv/2ej2Grrl/hHVl03/pIE
+nycrU3p9g34xQVXP+njqsKBc5FHqyhY247SvxZzoz65XXKNl7NS6v3HsK8RxqDYZRXnTZsCf/62
GsDby3CzNqd0GlsKc74l64ygCBLrTSu+yF3+Pme9U7snuTfxeLSHdy3rtacK2YgcbNq6uCQNLAGZ
r8aCaDgYTRT63Zio79GU9xT56LCZrv1T94gnEU1f8Q+KfgXQlHhNo0mgn4EGrpeEZQ2R8VEU6HXl
uao7U03qYncrz7UM8Xlpv4SiyEtZWn5e2vfW49JkLMSr01o2LWTH2T7OpWqCEb6mCbk0jSun016J
JkhvnjveimXPK2PtdRYbiPPxY0fk6hu3qOwqD7Fp1gD06oO8WO+QVE1Dq27k0TiP0iOeRmUVdTjx
QkqEN8dorkM1ZB9CaBHy39blCxG2Z+SM9Waax/5LySfNBenx1z9PtV3989Redat/nTpM3RUGa5Xu
46hEPteF1R0dnY1cqPhLXTJbrHkKN6yBp8PQYQTrfgOTC7+WPfirnDmNL0+SFweESN/xuNp3y8z+
djE+0+kgT6tZh1pkpfy5Wr6njgN8Ja+2aip2fZUq62BEpNZANd1rceDd3Ujp1kNAf7ma9Z1NpfvX
qBtXby7irzV0h8Vb09xUwvZWZMfTR1lSS9R+oDgyD/pa7k5CiZ8tYkDlHvcR66VPh5EArBkfd6jQ
wk2cbH5PsxuWswZUolHtzVDNcK3qEJ7lIDYTXF1EZqwM0jIeJ061SXTb0PIMx+S4Crs8PteDJ16V
IVM3bdIqG7mbNxp+5RAVjJ6M4hUYjfviYn9YduQJZkmVjn7fecqb5mipJPHgupk/2pCJd1Ob+lE+
oG0szk3bfuFJUiHEa/W7yuo+12blimDfeEv65J2nlYJzl73lGKG1yjUm1/JQERjuh6m14r/gVzXP
X/VRC5jaGwHV/d7kCZapx6mZox3ZdOazNRHWkSld89PgJqPlzb1sZGRrMt5Nxw+566arXPejgdYk
jWbKteLxQoEKSDgPrZD/7xyV6LJt2XokOjmDuu8bSu/N4nIjHFLdq1Up/MnLy9Pjf2XaCxeRPBuD
IpHMKJrN8AeuufAih3KouBvKJWj8li+ybkvEtD3jwuaCxcD0DK2HMNJogYa332JtscWLJj97aRve
ocmSnFREzY+xcwGpRNl7YXXujga7tbNbr3zPRX6hptn8aBxkALmpuLcmq6tzywLZr0yvO+U9VgBp
lCFCq983Wvbcd4IKuVP+Hqx8X+h19VulXvbPF8s5cmTkxeBgF1dCMHgOCbW+ACB+AHk4wR2Z/KoE
gdeq9BRSJGIr+TGY+sT2kyHqDnL3n6dhP/s8bWw+9Nj7MrTWEG3UMSWgSpmhgo0DtRKFFfBCTZAq
fvnKaUPHNzUV5AxIB5/uQX0AHO8RbprrT/96xY/3OWbkQ3lyvSi7h0q4nVl3PTdC19+WvcZQi2es
JTr2cp1s1Q6BTcQ8RyGs2XRemfRY4MlR2BSL+yKqp7OI0N0YfF4vrRsoexmmo+nkXMcAILc86tCo
dJhtL5SEtjJ0J1Yh6qaKaqSXXI2IygHwOK1a/GW7ZuK+A/kB51NetjEiCzR9yDVada8MI0udyKXF
DpVZnAFHJSva0nY5TTAk3Qn5G6/khnXNuLVLaCPmf8f+HB0bPI0qS7KdHCtJRX68gTH29sWIz0RY
65BJBqgQcRg/i7mcTq29N6uWanE90KxG79yv+HqSiq3rAYkEuXVEXoPLgyG56RswmshLkmttztPx
z7nylTrPoz8tT3u5i5TJ23dOQdRA4QZPudFstYEFYLfsxXS8r0Qu0ghkT24wrJQHw6YQ9mcMbVUO
1pCNvEoecCnZrNRcVDBJuBb0Q3Zz+nzjDgU1rt648eOqzzOYrUMLz5fqVaGKddN1rLnqQYFwWmnP
mQnmByDPvpVHIxziG6Er5BmyjBXr5f1SPepvKfLtTHFAYXXOGU3tTRlnB99C7jxlmoIvOI0RISy7
8sBIRC0XBsnGyro2WStR4JHah9s+JCacJqYZgCsxx7M821vey37KWOA+3jLOY2ONayLdYhFVita5
DmbPt8ZK//c95j6IF6ilyGdHrEzxuShI79ulihP5TQE0o2FO6DsjpAbfAVJDX5FoMaEH1WMzinbN
U7Y//Rkf6AD0flkusZSeUfCn4eS2mGho/LkuMGtnVwr9258h+erxNsnGNrdRXYf3Vv/1Z30mRwgz
fyzPuiYM70L8ziQ1dM6Js7DskJBn1BtKu9E1WD9WNCi+TMaAnnig5hjsCfWbqdvrJJymbbVtzAmQ
97KbxgERPLFWXUtND79M7pYoDOOLgWvmDNC73k0tUA+J7uKB/fq4ETxipUNrbOHDu2+i0O3zI9fO
sqZDn42wjpeocxQHfPepVvmaGcYvM6VrPwkHsYsXb29cm/GdJI9NLM289sJqwZX0edSokuQe8AmV
52YZ1JveM7q/ORyRW/VbLcSkIR2OzWJzlK/kRt7ba/FVhJOzUah1H0fN0C9t5ir4rABpChF9k76l
Fq0O87T+Zzr0VAbiwH5OqJvtQMSd2iYJ/JC7+4sJKPIwhkjV0sUCPS7GtdZY58gEX+QIdfx8bbP6
PUDAPcZFaLxT0BvCafyRGCNwVH6/S5MD86lp1tOWW+wizAudcPrbCX07KxczpFuk1lP73MCdWOeW
Sd00DPv0IK4dduTb7JosHlEh/EwpKOP9iL5BVSw31Jz6E2aKyFdGgnoDYEHMTrT6JWJSv/dmm9bu
pNlvU2c9l/OYnt2WNXiiD81Nd7p+IYupO3NJf5eb/+mAHBMWlEU65PbWzT34mobariJ1WpbJ7Mox
+UpulGlWz1loqgjNc+72NLPek0WP7tj/iadNVW2tlHF8l5m2Y9+1x9hBzSXPkGMOYQ9ra5GVK07w
NTSN6VvQZ9e6iYZXJRTxCdfa6GM4nL/BI36Mu4tAJG2Uz3GX89vlfHsZF8t4Aj31IJwWlIUXJitE
YM61BK77bmZfMM0YX6IhtiAEAGR1MgV/qN6TNQ2db2ctu+roPallmM/v1Dxsn3hu7Ggy/FGvwhei
Er0MdlBN5bztcCgeUNN4CGOUsQ3p6rr2GVPcTFWvBFhr6d8LMsSf60Y4fxtvhfoYj1WuH3p06XZu
E2jieWuyodSvrkJ0+zK71ocWrWM4fBNGBRxGL4a72an9frJrZU+gPaFjjsX/3YASk9pJc0PhZR+F
a12hHA8k5I1gSw3AB3KMxhsTaKMpIV2oKREMZqn8ZfDJal8do7We9YFJWte1D3cpwgz1NKlKspbL
00wE9baeO5O/FetQWn+Q5/JMnOWuI9ytZtXehaj4F43v4rkpvcSXueQgHZg50ZLNU1pKABRpNBVD
+KYWzpObVvEPVR+XtILRumlZEX86xXB4TftQb40NiyBCeRwyxNZqZpYrmDDKQVPd5Fluau9sqQby
qbpInzsvKE+21v+Qh+SQ5bRLqwPLiYzOjnTAOSSdRtxhRnGXYzKNG1PND02rXLwnIFe8FBBvPE5U
M6CsDBeXVkSpkmz7GJsLvAJRHB8LFd9zmGrW059XsyhdPxpL6ylkCusTKzAfk0lcY80SQFM8gNu6
k/iYs/N7oqefGw9LQKmE9lWOL0jate7VAcAuZqRxkmpPUw+0IMqMahuYnvHFW4Txyx3nzxlZOH6e
YRS1+SUtiscZOk2WVdGop17kqK2lY9z+25aV9LDVPJEiZe7UM6E/jaNStQpIbp+NKTyEXf+1ni3j
ClnTvCZ5yQGSnn+Bjun2VdwS8+D2v+DD9JeGeMbWNpRikylKv3ZZRUEr0MFYLiGNrUYgiSZgHyY1
jjHHMO7kc5t3fdlMAeGJScljuY1JwoFXhHCm02scGZwnN3FbBdvcNYHBLFfIsUAZTZzr+TEzA2SQ
4ChYXgaUenfuwiSk+sRPqzjKSkxqcJZjElEosYVlM7YbStPTWo7p5KyYwjarH2nffndjUvWUmL9H
RsRBCDsMwJcIfLmr0LGmGGVyb7ciALWzUhwbnbDzGjDcGoMDSZYNcTm3OCAPXQZ80rCgKVD17v5x
uB5BvIPiE/iz8VLr3kbOEZSkb57+jP2p2hbLeU2/yEpl2ZaUi8/9P3MLeV1f1qT5qJp7l/cuzVOu
1jQ7F3O5kxXeYOKlLPk+ybvZZEU3eVSeG0WluW+DFu4sMgX0KTRgS68+RyZeYLkRy26KAm8NCHPw
/xwYbdE8TtH6cd70HXSAQR860FjTpgu8+ilKFVoIj1tmVMX0jhvm0gahTkfk6fnrXBj2Fg+l4xvL
epy2QnWZ6uZrtyzkm2UjqnllNU0JwY/zI42sAVRJu0TvFNw76P4jwAT3ec4+X8mxZBkbl7FksIrt
iATxZ9WgCW68MTpalRe9ECNanRGgfxXVGL04VnsdLJWE62Hgnkki8XRRaTT0gxLyUQtQgOIq3lbL
0l5zXBvUSkROwD93JRQWi7+zmUb6ml6L36JX0hXdif6pW0jDrKaALQHZ8eVuglf8BWQAnY4MwNpi
lf9MVjdRXXhtNnck+vKlstC8+TSqiP5dHsTykUweDYfp+/9i6umsqLN9j7XZvVVKlL4hcHrAESy7
JGRwIh7NW/K1Oxp/G0vR6HYurATyLx4XtVr3f7poCnPt1NfLL1gBfJFzyxAp0UHuSvAr+Safu/Jo
NP1jNyUI53Fyqisoo8LkXdRm5ZcuzERY/NOHXTSrLK7nd1WxHPxJ6E6UMRZbU5vDg1BYXXqlUT8X
IwUazYO8apKI/KNgickjhvzNEk+oYoLNs4pnb2Jm4C0HPMyrCpk48kec4T1fyWH4kD9h0c/q1Zkx
kWNReIMH/u9jE2dG9UgeYuzQzLQaui8lpkSzzLHqy8n8EIWI3OdePUgGlzynJ3H7fxxzl0aOPCXq
7XbXD+gcI3+ONWjMorpR43Bv1tKFkq/SmCJ2nqDN+9cBEtYvHXCS05/xAqXZyZySvYCZIWupsoJq
Gc0R4i5thaVsm6Qoy6B8D3tZqE10t9uj4zHW8oJJ6bSbmIzjnKflEaL3sNayFDy6HUYHS2mtlzzQ
tQPrFvhyNJxfisK2XiCdlqqoQAMxwnP7R4JwL4RL8CO2Ce4iQCYaAISqce5daHBnlywZKt/J6aO0
8vPf6vyNl7msXVbxhc4m2C725FRWjrep+hiXQ6P8uv5zTJ4mr/rve8hzB5RVjzcCo7NBh3NHXYty
N85/DizDV6PV1jQ+h/DEZ3PeCJPgjOWM3jVuj5pYrbUbXGnjRW7ioh4v4bKRu9S+d4mF/HxEA7oy
EZEDQTyWjUCRMkz1U7/cDwNUctEw3c0FuCeHGXGFM93b5fB/RozK3QFnoEyMzYkZEoFG60f9RS1L
Y+9gy1zJ8oyswsjNaAVYdZLuGEzeF22YolNpUtDLY+8RRyG7gLqT+QHN8at8fMhNjE0qs5rPIfno
+e+Fj+XqstvozbHVa4RpQhnvY11Nd70psAeiqdjKMXvQpju2A+w3actybjnv0bZ1UNYYIOCuev1j
nMiOiCMm7JWqkTMSF0fWVfFG1qCWca3LP8dTJ4s3OKznb/88X44LZvl3NHLJKo3Uc5tF5ssY9tpF
mdDNy6q3rZgQ+jwnOwOA099UJpaPonlNDxvYzbiVVfD5/3F2Xsty48qafiJG0Jvb8nZ5qxuG1JLo
vefTzwdQrVL33nPmxNxQBJAoVdUqkkDmbyryXgoWd20OnLKtUDzb9M0JsFZ4t7SsVuQFbTTFFbEW
cqv0ablVN2r7iuqx+ohkJj6rtzMy4QibV9sRV0oyktOwnkdN/YjS/FOL9fin3X+qXSogHsDk8jQ2
vg46CI50tOyXpiuUTYGtyp2igNUbZy8WSAODempQgU3vAZK4MF1/8mES9muFnVybeQaq1mvWW+jF
/g4bC0jxsomLysbr3OYoR83BQWs5c/VrVRbWm8C+l1ntPfVuqL/0GCfKSSBVs/sssL7IOfCf5pNa
9t3agrdx54VoNTqZf8dWttr0A265je4DmJedaouCe5zU97IlD2j5kUYTM1xjPFdxr5xu/eaY6RSk
wUnUYOUtYOO7SDjNV5Hl3cuzAPeZaGLTd+u3WsM54A0ar2Qf8FDvXhMH+SKVW1PLCKIH0tNTxTJQ
YE+UND3cpIYz9ZxMrnoeXa3ao+f/UdcuQl3TYNaXWEmhVPRKV1+6wFuGk4Gi5Eb2mTGE3V0AmmMz
TX2JfMhm0FXz1Ck+ici4V5PzcpqK06H3krM8kwdrANK8XtrBOHMFi6ClF3cCzanNkz/bvN3ZO1ei
ti+fIcDgMFOKHv+zZ3nklD/7aIofJ+wqwzXBsiWfKv+P6QrF+kOUtBg0NHV476UI0sYzlVvZrBUt
JKnIACSa8hSb4HLM2QoOlEVWc4aQfT4POAAvc4ukATSkz/vbNDmQquhS2mG2xk51BIiujg/yYIRk
nwcUolpxn7j1W11wpPjhXAJFID6CAIXI21QZLKc6cfImZ03iViTPfk91qOAgoZagEymnuq02HQuu
OJZ1nkFKXHGoGsTxcWkqWnHv49wjW1armU+8cwSlPDWgyFqaT4U44JrQlazSZZQLdA4HhFBfyzEZ
BYLvGYqAe5EtFQ36s6p3QBjFbDkrsaafGQxJUg/mcZAye7UDN69FxkjKJ5GSTJ/Rj5JjsgezCmhA
/z/xaT/4MGyj8eAA2Nnaw2DtdOHHZvvuBKml/LN5G5XBclQVwa4Ivo3e5mrCy01xdfBIlWHtrLnV
X/8199a8/b9hAFK60p19LLLVVaqyB2y1VSPT0c7k5Lu2hWpZDOaUAc33L43XuFdXyCmYsWWdsBZL
VoZMVpdeFa+R35kOA+q7j6bzzTDy/KC5VKSkYqQ2fUHjSPnokuDP7ij82mE2+HGLlmqUQfj1X9Gy
e+y/wrzwl2gzdI0tGob8ooXOc+wW73B0nqrSE+pEUfUawA+Q3XaX6FdkX6tV25XlO9hwZz/5XoP1
UFe8K1lor5fXyL44NQ7PJqJWMVIa/NpbE6aF1ZrxHXYdOEYMmvVqzqxaEbsvfljps1T5zDX9tQ/C
+qOKEvLd5ZA8KGRgDzUJ4aPze7b2e7ZdjvkPd3zO08L8KWbHiJF9xAFpxrl0kocM2tph6J1fswMN
mqPfls+aNeCX44dgGB1//HQ0TJhMXf3RwNrjVote/ohp1KzV3nfuZF8UdEM/2hGjo0EF6DNYFDEa
El13mpkre1TQvVNrgslyYmPeh6bR3qtsszZNm6QvyfTuATNbxVobf0dFYAXoVfnqREqwEVnPu7zX
zTMmht02KcPiw3Tbs9v4wA0xq0KjanxB0qbcV3hhw17GTiQGTQAUMomPNjBranZleI4T7EgE0inV
IucBTLD+MJ4i/OfQQPJauvXyJXTm4rz0Icvbr+eGi0WOLjNNdE2KAfGQRM6rRthFdoCepXJ1lcj8
EnjaT3mCn9pyAiblp6aqxhdx8r+OEdNnMesfr/Of03/HqFO27Y0weLJ8p0ddLfzQ4oE9MxqVLw27
LCS84yfZshNYQrFj5ydTj/MXMsgsG6CLbVx/7K8AzpONkWDRJDwZC7fvnn0Hkqa4I8SU7Z5/j1Fs
XsYkFk+OacyTrd/zkN8AnzJGxdnKqmSf+6SQQFOYr/bc3MlN2Vz64brEWeI+obxyLZApWwdoEX5T
UR8hN9O8IVm2mgX7MC1G8BYFyddYnIGe/XUm++SojEP24H8Yvb0KSR3IS+HUHidI42hyaJ+955Aw
1aP6YEaD9tkYj1Wsth9hqJhHf+J/llHV1L3j1R6Rl9D7uyCFhij7Kdw0qFjW+kXHMfulhZ81eF6E
UlStPXkDptt20TUPll4ryA7mKtYGavkZlBqqIPg7NUWvbJHpnbdeV9YHWWOm3nEcahKtPa4C91Vf
ZUspOgRat4TJirUIY5ltPM829jk1gidL2OwhDp242VpVQkPAMIt9gdbz//3sf45zU009m76/dhqj
2JPL+N+/UqNi3x4iUoRsYHPf4CuyblBb2xVtg7VWCkNx1Uz4WUiIRRBm/V5+fj1sH5ReqZ7SIe0e
EFf85mpuezEq6pyG2mgXuLrfZIFHFnEC1T6GmgFlUNR8SsFsNUCY7GS5B/HGbhUCttpDVQCqaar5
TpbZJFpVnoG+Lu6g+dj4YXR/jkq3ehmnNeZ26lEXFlZanmaRNVasZLzKtqOQA1Dhie1SpyAhin/V
ATvn4CoPhT8HV1IlazXwUKT53T+Q4D5oRk1lI2ous1iMVnJdWsSHXtHss+ySB63t+xbrczXYOAV2
jo4D1BSTtvrZ1PjOSGOgt1fp5YPWhS30ktr5pkB+6RXf/t5Pz3quP8nvFfYwuTEvnpavObK0e7Zz
3VPRAymCLPBXpevzKrc7QQMDL+3tbjX4JtaFD5H2UxbeZdFehfWvr3y1TtaVXYCZLf8u4t9iMBXG
o7rwLrJUj5Ffs/HVxN5bfv+qd47xNte1vgXjiJ9qya1oiBqDwrqufABDO+NsmX3VXKRDS5g7yDxm
a6uwmnt3iJzppX2xqgFVlNBnIWzaarBvkBxdS8lAKR4o+9IqH9f9FO6g+XcXdZoL65r0FSRSWd5B
FQHKGzuCgzFnNUt6z3iQh8Gvu/vZ/Csb4egv/eiivuX66MKjL8wlShWrTqMAUnbra9rYPRQUu4vq
p9S8U/WBn7uRWOEhDJsSJiUCeYY4yGE5EAk4uQrHal0ilbmXvl5Np2sH3QD+PgmkqewrvZ7HY6RR
ppFQVfDHD5njWRcZEmHZdj84SIeICTgKAT2XQCLU6dr7ZXs/zTWQDXOI57cqOtZt4jU7fGOn49zk
W1yGeiQbZzYqrXbJIEVcasSZL1MKl1TrvBccs4Y9bMaxWck+GWJLeEVW+9Fh7JznSSZpdMXRT64x
IfshlKw9KzFOlj3c9yItU+lY4cRagkzMenS8cC2/CfGN+QjNLqKBskt+V6LfqxAfu3X9jv93fwR6
0SYdvMYTg2/d75v5LvEF1Y438bsl3sM4KvEKH6ABNSigONqDzNjEEfXZEbt2zcbi8+8WVYBmGxUi
O8+S5d620SNQugxfKNHMsrQ9Ayw5L59c9ScIF6F/lJrdmKM9LLCFTO+vMgfTaXACQlJhh8VI1PPx
LM1apz/8AgyI8VYD4yTzM/ypkNLv61BYAxVXO2whWsrTMZ6TjWv0IPnEiFP2xVWe3Q6yD+Cx6pFG
E0EqnOfdr4u8Cb1P2bm8JooqqFu7eBjIzn+9nGx64r9QO3MdkjA938KmrqqPEfSHaK8JT9hYU0+D
rY/6URhUbPNCp9L9kKN9RT72978DDwLRnn79+3vcRf8NcRzej34gVe0uSPU+AyUZZbm3WYDoJAWc
Qx9oDVkO1ngyENl97+q15naBswdiIACCM1H2uMZyBefNppBS1jC+Ql13jQumvQFSow9fbT39EunO
sOv0tj+3Y9KfYWtWPlJxWQk9qMQ1Zpg1dHDRD5Znt4PiU1i1nelw6/pvYbIPAFAPLmyKFySSRBLp
hc+tHYDsWjZvhzyfWp4N0fbWJaFLKDf4d2lTQIWpY6SgwC91gWkfkbQA5eDzV4hNz1qbFYQ6e/It
Z6O31O9a7+di6BvOdbh1M0XdZN2ISRHSdaox2ve9mrZPs1GoJzWfk5UclH1eYkJecd1wL5vVpH7g
YeVSn569blgwqnrgby0fmo1lqDmmQ+gWyDRcFwImy1AJv+YGzoCBW17CYahIjClglA3c7Pxg8leW
7Vh7+UAOUIQ+VHPyfntQ357H/xy89VdDvfMpfJ16yJkLQ8RAtO2q45Xxiz9CSu0qR6U9OWnuP0c7
0bzNlaNoGD3PQdl+1bHIgD4J51wuv1h9kzYLpqdRQbwyiOLv8YRRbd0P4zkY2Tpc+iFO7izcBNes
FI9egf2n2vgQS6PxsxPwW1d3DHwPIUAEjd8e1LidHzDfmkmfhuoXMckf+rOmkYGW+dXBd+brGCqw
jEUW5HdqNnTTb6OPUpLskocgFkvpbMbUxiiHu8QbNlGJvyoVyl+0lIGyimXhNyLXBqOuYALRuMWd
4TRLmPyUwRAHSAXP/xGmlKN2VwnApY8upTM+ykdOPCbC0Mz/LlvykJBy3XalUEQWZpWyr8ZldeWo
enb65XhpbksT+xgfivqSSpYfIg7z9yzO9FMos0MZAkvb2SWBffuccWQol8JE9U98JWY9eRtfcdyN
fIbDgLsHIoH5IJf88sDOPehFLvnXnYyQT+3CjMIDKBxjeczLvkFjUVgj8HhbEeitW6KNqOlUn2st
mfc9ciV34DOoZwkDcT8GlpVMvbdPK/eHfDB0/XSoKbOfZWtZB7Tx+EefXAbA/qzXg8mm4rGGWAgB
YmWYtYun0GAfJ5snGs/a/t0tMI8WgID/FoGHXf8OceWPiKYROqJWi1KXWNZEseJeCk09GlHCkkZ+
zHyOD02KBvftY5YZOCWvA9J564MbE+4tx8cORix9Ep51x9mN4Q0r7bdhyOtXfSLDDtOcckjX1PfU
bsH4Yf1AFm1awc8av0+Nyy/MbmE3YeBK+s21D3yl42PLH2wJEY6Zau79JV960HVRdHDhJhh2sCqS
6CPTEXTEy6491VyQJ7sKmp2DgyjSfFn/0of9eM7w5FpV8dy/1GhvP80BFqhF5LdrP20vjdZO942V
eJDz1Wljm/zagthMH2s4bqdOA5ySx2oF07I9yDoRMvS/IloR0fzvIpIuq9Ax6P54DW8u262KU9wa
zEWyd7U4Xec2HBfAsn59r8Sf3eTAiEsmaLF+GJuHZbSDTb0xq2SX6QVpvNY03hWUQtdxYEcX3UvN
d5PiUzYV3esENP2ebNpfMqoISm9vGR2T+Ah8tOmMQyJLuiLAR0Ce2r3Czx6bJzguwlsA7YxdHwlu
uhAbVwvF23RBifCLaN7wy1KFPNUsD4GrxFzfBuoOiLNF0mzjO1628QYYwmlqHB1r8AB0gyKB7JwH
rBsxw4GkLARBMMPBchHJwdx8NbSuP6KRgcq9E5TvQw7yppjS6RDmXfmuxuDitMhQ7+RoaEHfnIc3
eIvufW/aH50b4VOD+cFKrfAJtZXQ+2r5+sm0MrxUs+Fz8tL0Z6PNH5jMWR9zG3WsPM32KWQDswNI
G17dXLOPbq6qh6gfBigkRrpRYRnE+FzupFuWNMnS05y7quhD+4A1Yh40v9qDqOnJQNlnYzexzJN9
vj2gJ6Hr3U5CJdoUTIreWiykHde/zNHsX6ZKDzbQaZU1QhF2z243Uy5yONNRE0d6dD2p7heU4Jz7
26G26mRjD1i4yD63Y2cFfiG8YAyvnW9xqJjP5zxuEZtjfpra4arw3bnR136MKkmg9vG1s8ttRVbm
HtEj616eDUOd7NnFukJk7lefV+r9qY6t71NkrXUkpF/JZuAiMkcmelXe+NFNSKSavaUeTSHM7qEi
iPDX8y/wjqgUy/qxLCwbsb7nUggeZMvSInWDV4y3k0XlegQxninxT1mSxsLxK9Ux56qJgzxTW/XD
z7z2EJL/a/fs0MOD2njfIqf9FdGq1bRDqou9p9cMh4QtJAvGAZKFXUxUswdtH4HJvC5NtOXJ2xZF
vZExeek0D3bd4qyTYZ2d+w5PYATqxtDOPvMpsxA8mMdznQz2Wzmiopk02Sck2ukwD4j5mDqGGpSf
xhV0neYwG0ydmgDSJjKk9dImU8nPyNeNZ9PXPifT0t/GfH51Gh3L9T4+cwEGn0ni65sEcMjVGlPn
PPu5TvUGlS3VM0wPD1K7UsCSjV21GUMsmYvWOHV5bQDCgtZ74TaRbIPOoOwtY0y9ti8wZ4Y9t8IZ
moCKHJJuRhC9ixfWjb+yF7d8BSnnBH0/wNIXX32ZLJTDnHiLwlZ/tFOuo/3sqBFIiQTbGrNwrksn
dAhMxYnZJVCEViXWPldp4jFwiZpG/Q7sILpLOjLnsrtUIY5pvdPvZFNOCrWmXlv96K7l5il3KsX1
ViN/kx3Ztu44p9pzyi3+Oa35YgoTORQB0P1iV8bzhDvkH/2NeE7/M35mJ7xJe2/pn1ArivO9nviQ
++UuNxV74Pz3AfVvsfWVR5gbEF4w29jBT0Nu1+5fOygrJx/NsY38r7TWPw7OPLyiUFn90S/iQ2oi
AjvdXPOaTbvhm4+W44bPpTkd5Z29NT2oc50DaJQa/jv60T17TnYZdpkmj79AVmjFgyLSrBRuFg4y
bQSgWjEd1HTShoLWAFh2wfzJYXmw09wCKJ/p1Te/dPxjhfbBxsmyYe8JgYM5xKd8qi1woYkDf6p0
08cEf8nW6KD+ia5UqyiSsfaR8SpazXpdnlISBZd/P2NkG2E2jQRQjdqmr8Q7VW+U9RDV+h36oUgu
ajFpacsAYKJ0wwE6LbbOY209p1Y7PvkuVxWNGeL8KVH1v3LHDK5RVzTrqcZhUDZvh4Ti/1U28bdF
0wNs4x5lpwGigMs3YbE131VUko7UZN6dMUq5UKp4bwvYXK6E+YPqOWxkBAa4UPRvnd2p6OID+ZAg
0duhTlsQG7Xz9dYlzzDIGa9ob4xX20hRMTTNJQIlkOfQtPFzK7NjqzXT5wgrbgO02L02Xc82U0NN
P8rV7M031Q9M5OzvVKwobIQXXWneNUNpnqqxbiktBj+LIE7PsqvA0u2+HfPdLAJkl2356i5OlGyT
h52BZN3QbIOxTHCVsIK1xMOWs4rrXDzZRzyqmkuEyIG7MvLvCmLhWq05j2w9nGMVOd1uHht8GdPy
LJHrwMm6lS2KA0i4cYcNwrskbyCJBsZrreqI5tEyqNgvLeSd/jJCpHpGf0JwSwJ+Gnazq1GNz2Go
609TBMzXzXWBKwathhrmsUZAC2AxzWjsoo2WutFJXgBikjVZqFWYLnrDQwhwb/bs4syG6rI4BJP1
4p2G4QVZnuy+kxm+QdshFSl07fj25DekO/60Njxl3N++VqscgSi784PsQuwnOAUJcodTE1ekbkHt
5DiPgJy2qu0wOeWn0syfnmK0j2Gt6fcOT4KV7Ec7EX1wP2xPbWznH01/dYay+nTcl17H4zpMk+kj
NXjrCiSRK3Rf/xV5rKXfSirzSI0BjYbY2YyFWt/lI/jYN3lbCRCnkOgHJSoctmnIX4CCkD0SGRFr
mrebpzhc/2sgL1FY6mu1PsgB3fODg2/55klHX20MqldZv7HSdTjRkPtiRtC7rF6RpJzvNA24i8h8
2+ajFrj4VHHpFfvBwKWk0SrtoamqVKjpZj9qrB6ywPypKsOrzS/vY0RvBdlJPX3w0Go6tIZpHPEI
iO+GFNsXTDqU+zFHk8pCGeNKYbW5lEP1yvYQUVbFDP3N3NTWtscW70keNLIKdhLb1yzvEMl0/fDg
RpaeXEFyaHszcx+ha6j38hcZp/YjPz+VXCu/QTEmW0DevKdZm7fBkO1qizv/5ChYDo+sLbUkt085
6lA73QzzV0hL3wc/s7+L0MFssnURJnb1DYOf5NiTCrsrtPjNqspgaeH6WtzJ/lEMWnX45lMvPMr+
BBixtrKT77Vhvtfe5JCK4WDwDIVFKU4HQItToPI98wCVg27adzMAJ7Xa6Himbgq0anYLHGmh4TlJ
/YaberWJPJZA8g/ptNOfzduoLOgZ2PGt+zG46HnCx/3HLwiVbmMDeBfVoH8O5Hp513tBfb71N7lb
n8VreFNd7KoZU7u+s4zrKA5ZXSoom8YULFI4JH/0LTGNkx2CSfmUA/KQyBnyFFmIfJ3HTrnt6v7X
C0Z7zMlBBYWGNX9zOss8+ELhKOwbFCbF5RiFDuZQngprpXHDVzWc9rKf9D1FKzy8drKJUtcpzpP6
BQ+C9Cqn107wtggIeGVwVQc9dD6n0Hv2gCiVeC+fE78szmzRA6SLXBWgb98BRWClHoFeZbwlfVCu
5Okf7WXCH2Oeq+orwyiLA5Ka7r2jtA/yd5mEnXsP5O1Bw4TxMsZDhngfYnZZVpbXZszZCdX12q0s
6wVnzeaxdGYUwqFoTFWgnmxSamvDVct3H0XgbYvFw15O6n7qHeCC+SwxzLHuWQ9VAhnS7ynxdpP1
8Hss8At7afEK7Ei08G4ooY62tZKckE83SDxoJ1DgFjq3Y/AUZ9ldKnlolTMfDR+ostfNzYNboexg
znjafShonjYoCt75szU+xHbWcwsPPxUzmR5k19KfdPuGLeE1pKC29PNR4w13e/JBCIBclxpNOOQn
rfcPGHspH9acpNs4j4uLhyDqFYX6cmNSbP5qmQjkhhlQghbenGfwTtmNuAceh9resBRcIzIXZTVT
j767rnJgdeUfl2VQ6xjelsWcf2rz8LmdUP/b6j3qS4bZloc/tqoRudnRPM8tG6NTOeowQa3cuhgx
YtSaGt/JWxQ1uviiFtO7vEXJrkLVIEGRa13uZJodV9ehay51rB9IsBmf7Rx1JK6a4M4tvPrMbAx2
IDy+YX74KTcCv0Mr0LOoqEe/QhvfD3ajkYRvaM3fQr2+ci6zkfyQKyIMqoNlWeSYyh0sfOdwWynJ
5dJka9BTpgR2/W/GSqm8VIGf3EsOi2St1I5Rb53JK0Dpwmspc+1OUVr3UPs6kDknqJBqxpBpGzYO
uLlyUPoT0kdfpoG/ahh2/fPk6/GzC3wws3tABmH/LJ6t63SO3L1seomKs+AUfJUtOacpmrcpnuKr
nORlfovYXBZvKGeq2MfM6pa8dHBtZzguZC1w7xQlV3mQA/KMtF14sbMMRtfkTSvfivXv/TYQ6ywz
rhD96w33sTThsLoeIKpZxZIuTVkWmUOebpMalDquQi8whIK//nGCmUcoe9hpLCduWTnvVprtyw5v
du421mPitsAD8VrfDn4bfqvh8XYtDgoWdX+LJcVJtxBX7czxhxyXE230sdZlo6f3CPUeHdaGT04w
dM+akE6V1//Ms7DEFmal2E3x3s0C8tUhViBHixR5U7vNuAGMUfRaqOa2zcEjQcKDeRbu6x6PXGNo
vU89XLpVZFj3apL+6iZ6VnyM2nxtQAbttRF3DvYK3QsNqYAgG5GJkiYsiT7W5Yjko//dCPwaaUq8
ih4XnrnVFQDpbAg52KR+cVMEFxJ2OHeOzq0MACAgXbQ2X9ym/YlA8vTV0nwyMON7g5nSYaZ6eC0G
0Or7ib6Ox1FC8vxlApsEYzIsrhKlJpvoNhdXiVKba8TF5Ch7U33XxUm2MS3smwZd7c4OnrLPWaw8
VPyfyktUd0tTS5zxiwwrvG/qDAZmLtGYFclX/lSfVHi1lyjqsVrUu/gQ1irijX47HmxTGx8H+EBy
RyEPqZdYG72yyl0t+LUIR09keX9F1KbNxkNE5PZUotTIPiR0qhf0nvNHw0SbpDGi5sp6K36xXaSG
hVgIDivmrunSdt/MYElC29q5rHogqvTdJc5q5Ot6u0FrSCSUC127A8MWPicmewDfR55rMeKdGmUT
1JjCyNFIjAYKo9LDNzXc4Hlugu1c2cnDZDf5MfHJeb9RqU8OYYpYjKHiVrBAUgvE/qhZ0HYkbUm2
kU/9uz335qabUWmGC+4CgISLG5QKWqcZyk6yKSGQFnZH+Aw8y57MKxG0FPGxiLc0bCFu8TLEbf9r
vJHlySoKsQOthYVr7xj6RsmbmYSFN/W7BUNdJENEWlTUeLVIucxpPl1wC5T721z10kNJZWsdie2u
0To5vAznInfAcs/r5DOuJFX6IOMtzAJZsJj2wUba9kxB+ROBJYEhVquXuMLL1itA0CLR2ODBOCX1
Nle1eW03rOWWt6Bn9gwNg1WKzDCi4wRjDgEA7nibgC38I6ZA9aOLCMldnzoC2sb7VvxoacpBGSYj
lMza1DCl97VRw90XC8uxxpDCy0xjG0UeuZnf60t5xlWUn33PhMvOunNZci7TpuaoJ7NNha+JkB/j
22ynANrw3Iw7E0V0ytn0/XEoBlTAcq9ZQm4D04jC1Yrfv3ExU/Obn1HrljWRwgraBQbRRRri/WJA
1vydHMIoHE46HT8almhZLZHDniieygFPw2TrR+GmFU7HWN7cowBi7gcL6oP8g7XY697FRfQA38VB
3dIpdygJWsufTgHZuc7CqTwOyRg8TCEmIsM0fQ9VBZl1sYaPUPQ3NnqeIdb8HsVgpb6BSZxgWrDJ
D/mBbGKVIvK/8gALi1QON9QUl+FbckBGV9msrl1kxpbtwRQq9bnnsSn/2z92DLiysCKIEL+Rb8U1
V1inxNjKIwrs5pWyM22E5dBVFVtsZ/wL3BObXcw9NQuOclDZbyjOBNsxbeLjgAjhNha6OxKSlaZu
cAVzuxmqEgUG2VSUeiMjUsD+rpsJ7djIvJOHoep/5qQvDrcuFWzUXTCF8RFq5YfszzMNDoFdC0Pf
4OpWWXiVZ4h7zVszQzjq1icHTN2K1mVZTrs0D7KzHvUft990kyFbhxDcRyQuhAidckiqkpMNYYar
V+ndM8qWCfX0giKQj/buyG7+h424eDH6PyILSp46uMnrYOTWVi+M5qJqQEUb05uxWUcTQDMmBC1c
O14wYx6yUdc5rt8koEzCyHzc07IcNQ+IsuMq7Up7lz8jgB+C9S26+2yIvplmJJbqYXpEKaPfyGYL
UmeTB6V7kE3HV7477hTdy1b+PHsWXoQyLTL3CEO1NsI8maFjfiZ0k+aiMNCXezCMIanXldBOyrQ+
OkllJcqI+boL9Z0qoGOSrSAZDfJsOVQWLtpK9CL7b2GK7tdbI69qCF5Fc4en/XYpZPyrmQb1YTC9
bN1nTfDMDSVeUzKYviCdd52asIH0OoQrB9jUj9kYf6ZcGu8YpxcQXZWIAk/r7BE3bU9G4pn4p+GU
ppdKtrOH+kfa5V56tDNSp4lVf+31aRy+zgDjUYiCHSnQFSwjfx1uzSKaSBTLdu5PuIqww/hvcbJP
77YoKARXeZ+yxc0KyrnODbB0V/LGdLuByVHZDLxA32IG8SvkNtBYqIdo5n1QTcXWhyq7QYk2XzjP
8iyO7pXIKe9v3dyG/gxVZuL/Du2stPojtE2jBzCgd5iiTo9Jr6i7wbXyizIP0ylUW5/nNpYIXVvo
G0q8/WvfD91qZkX2reUWv5CLfEtbGXZeonA7/uXiL/deD5W57moXtwCSgng6VPY6BF/wTUGYIx1I
QtaAD3d+1PtHvdDNJzbF7KlFBHymv1DJH54Tr+yOnj8jAK13xkdnUhsRAVMM4xSPjvIOHTz96tjc
y4CTKxeXm+ZVEUCj26FrP7tmyi63Hnn2Ryisrg2+Y+P61keWauNQE3yI6qbcdR5gFcvO5+ceb8cH
D41O4Mzz86A603PZWD07T208yaZdKuFRZ20DKjBsq7XRv2n6UD/JQVPsRcaUbLdssmrjBjdb35ZQ
v0WnU4F/JAdrhzVZmwVnAL2YV5LwukPCC2HnKG7RB8a/Gm4qSW/RmrWIgwiJ56E7zEnyXfYvBzkL
w5xiPc+JyapKzU8FmKmVXbAFdHWvu++4IjcwbPp3xKxBIQXWzzRZW4qa/0SFHPEYf37zPFMnEVSb
d8D08HWP1X67pL9m0pG5v0mEk5U3VC7C7KBtY8+bPijIIxqPM+c57qLpw423mYiaHCzXlyjRbZIp
+WeUElXKn6/1O2rukfKWr/X3/1hH4cbP4Dkq08bNkM6dx9h86oo43qOXDOVANGfAQk89THUcYedr
1Pe0nAljNc0uV3jWwBZX8DDHA1fXj4EYDoOhv9P69iTnLzOKBhMfOHa7FCVLZkyboccDZ+FRjwWo
l7LHNCcZR3L4MfkeIf1eYOkul8BA99GnQYlbDqdiOPTDX8NkfGBRitnuhNFNrFePPVauGkJ3LbTK
gZLkv2oB4H3Ptt1ax3892m+1AGxGzmWuW0e5XpBhVawMpxFFnf9Wtkg042HubfVQ4wY2rGQIsBdc
FOSG/fewHNDjosDmQ1RE5ChClcvkiYTw3zPwXUWJnZ05WrXJeQ7Q6V5OZbsUnfKs+8R1UjnJc1MJ
06XXVnLib1Fy+F8xshkoPeS2NPnMMq9ePtrQ5z+MGFVw6oO/0g//7SOLLIWa9vkySX6QW75CThiy
HB1oZ0IJsgyEO5PqgkoIimMX6eEZQNSvA/YcjCL7EIS7W2/tVhq+tSJ0CZBDQjEmczD8NEpr3wgg
1Lqb8zfVLGxQ2q3zOCURBx+1cRaLSyPidxu71mkJ98cgPyJTjaa9iI/FQW0MUldtpG/kDDkQBEq+
dsR/01dKf/BLRRjngFsQjgd6c3byFosYt/eRhnaNFoyP6M3sJMCpRfG2/x6xZDwkC2pAw8ZPmvK+
TYwKTEic/VVT+s/jUv8yALnaznHmQkegdOoBLT4Whr6qVC9+xNLUAGSEvdTu1/peGb4iX5C8+0lf
HnthYSIlblR85p1gzFYVZY5dPjg+mJo6cw76lJ7msqcWqrnWdooS3OdGbM3KGnu7wrb5wTpy4dd2
/BIHF9kHHujGSpiIiEQCC9cEk0ho2eQOYl9ndVZtZe5AjtC4jfwd9vccOICkQJLcoHzVC25oO64k
dlfSqasJvugQIUTumwKeMf6OkcOSiW3r+X/MQ4IE63CjefZJ6b3YgfOhT3X2lzcV6L1XzUvWU78A
Q+Xti6YIVlYBYo+6V3QCo4cdXDu571Nu8dwhR/B/WDuv5bZ5bg1fEWfYy6moakm25e6ccFLZe+fV
74eQYzn+8reZfaIhgAVIcSQSWOstGfoYC9s0+tN/jmiN9LGuogaLy7a+OWv4DPCXug5UiK0EgJiF
9M/ch6iudPgUJ899GUbtm0CuOdyD3l9nSuEfAmnID2yqrVUXV9KDpsEjwf7c+2ng5K1oP7XBRqVT
KeWHZJ4zBpN/QIsnP3i9bgGV9rwH2BJvc9rDpznifZwez8nIDp8UbvBHMKrKCv0ODD7nIkA7OBQB
0M3VyHXSnvrsZzDEnM3mlofAyLgQ8zjMZ4cxxzzmPVb0n0N0r79GBXTn2N1WUVrzR6warzlCQGhu
KsG6LuVy32p9gDcAKA1qtfrrHFpm07TwkvQXlTmnxnnZ6poNyq7jiqc1dhMKSjrcFav7qDK+Zood
fCtwl1/0g1KcsNrt9z7qjEuRjguVW0oDxpeo1l7DqNPBLSnjVvYQlgnnhyKuZwVpDJwUkGiKHjKH
/KEU1TtftnQoqZTfeGIhBV8rVrk0g5KtqDnqT00LFhrkN8qEuY+uYjKmiCuCO4yXsUrWfAol9H8Z
aFojPsyObe5kF8Y+UPT7WvPCux663w1pfNxbUPF/7QMMe0pvbHeiaRavnkqezC8zNNETpCa5owSv
QU9S0za0+hhGtvaAT85G9KNRx30wdjhEz4vNb2KDglogmm5uq7zz9uLFtBMPUWj9rVmOEQyfVsVc
6z2kArURLu1hWPR88tVYeO19za3jqhlwkhNNdVI7NnJ4xfixdA1mpbtX8iLFgg4zHTGIXRBJOcN0
xaCYFHeqj6WYlO88veUEo5cDX6UJgzyrs+6kso930CuCTVDG9ZNZcQQps/qxs9X+qp7d62b9wmJ+
sU0vvOKGkfCosM2TGMhkCYy4g56F4ql15AazSCGiL8Hm3E5t5Uect9aVJ+QM53mIN7t6E8k3YhUU
z9TrPsrXvdTm6w6a7BVuUj+aME6/4zjwFHh59qh3pbJpTO4cUTR595WW/y2gHNJ2m3VkJhUrXic6
trDQ/H6Gngd+0gELqXceTP5E+xb2YN9bP1Qf+xobVj/lCxHx3NoUTaYi/TFEB+TV4YpofX2aIJsD
VlPVZ3RSfiBW0F8Xc8VH3I+Drl1pkdOe9USNsUc9oW9P0fCIpn6I1Y+ag6xO7OfONHfiHwUThZNw
ghxyl+Eswu4sO8gzCsGGnZTLgXYrWllpODs7NBHHnwcBczR3CDQM7lAE8ubSh1ng51mGptYLMUGE
GYOJHxD7l385q8so6UAIrmc4KQXky4xze36Pamz33C28A+DI4L7PnWltODBm5D5hw4jnFT8mi68e
5wEQIZG8DsilsIGdISEDo2Ty/FOtrHoSks9Gx7kjkHucklrnENiIWnWzktSUyBTFtCTG0ZIbhEaY
lgTDhzDRL8LaFMkHqrfjSwlAVoT5Svy22vC+mjWvJppzWAHefDEBLz56Omf4RFQgeWA8mxSM1oOF
iBZ4PI4CUjDb8Nr+jYJ9waOnJq7oN+Ku3o8ICrlxwC6/aUZlqY5FvhOjA/+YErXKO3Mc9JPpDcBi
WEyNqLtC+vJXollM1MMlu/L2oul3v/CsLcGv8IE831gigmYuqgg15slPoxfU1JB20KunEWG1a0S5
G6QCy/ClGhCvzbp83CAnEb6odvyqSHp3a2U29aIi3onuRinHXTrg5CImlf4Al7Dwhr0Y/XNtOcrZ
ss/vWafGx7WR2X9traa7jZu8/9va6vwJumnmKb6v3WYvck+OTdMOk6UFKLTwIsvN25VWcB+xNEmI
mAXX6ZDh2SgCEcHwlokWI+w3RyOwyoiYPdhJvQvb9gTzNrzWlaZVlmIKnKCF1Af6oddLY4uQ61OI
6icyn1JC+RC5pE6uDLyFmiLbSnnB6d9rlKWIMRzDPqqHFiP2dK8p9iueWcg9zNPFS/x+pU9msiTz
kqX6sM5m6aXAZu/SWcHJ0nvlpCfSPadndJGCGpmEApckAemktvYpSkwWUTLq9uigWrqbcM+6ssvq
R9Yb0df5ovh9oZMqED3iYgraH+JC+X0xB/9PMf/pLcSCoEuP/E3ZIkpoYUl9MW7ZAAwveTZsk6wJ
H9p0rkApYbEQ/SLM0xAaMNk8vfBw2QZeEj2AU/tHmDOvJsLkrv0QVnYSh6YAWenLau9vOo6o1Q9/
rmY7crMSb2pQ5loWEvbFQYgRWTzCbxCFLNE09EY6iDJXwu3lPCrkFi6jQshhlMz/17niY4g3EitT
F5cOl/e9fMjL+4rR/v1jjGHTbeAVWm5s2GAmHOdoRL1+I0umfiOuohovFC/WB4xa5oGuDa1F6ajy
IpuaYSMCVdFZV+UyMav6eJn83y46v5ufJ/rNZeEmizGyFe/5vvC5739ZVMxPANadP+2HRRWQxLIV
fPy0gYbigK9J5z/BOfbzP//97yIWtU152IgPfvk3/7uFP7x/5pnpSmuXQgC/C+LntohkbAuR35Ns
PHTJdgYb0YQMB+AjrXCu7Gc5vqLxTkVIfWRW4hMRuRp8mI7d5z+m22X2cXpt5q5Y7H06DiTToohq
+ei3JDHNGeQca1/TaQy/UyXlGIsiNZqRNnRCDBw3hdfF9z5l57+Exmb9FjqY8HFE6KiUP+O+d3Ur
TB61XNdXyQT1Ay9Wew/wD/gpbnUP05x7q6qx50SyaLjZ/8zRg6InTTcN26OFMpc1pvlFKzrPVXsd
c7G5DmJUHRpFqAHqOL3eizDRb/kGNjuSSsm0w66lRZV1L64uLxoeCNQc7beQy8CnYNH0bK1wUwss
IFXg/hh7FYwH3/mGwnCNMMrvZgScOwe/auH310nTKqeigIZIAmIozMbZDrK/YvNo3HsoiQGVw4Fb
n8XcEJBM7kjKQ0b+hUZi9AAFuHmopCdx7BaNQnoSB/Icldo/R+LxQ9jnOQINwPfvn3PERlPXtfpB
rp/F0mbm22tHstC9H5/+l4l//Uz4g6luMODkKctt7oqnE4YFkousv34lnmGIebIh656BoaUHxx75
ds5shaDQP0YpyhFObffM8eUtSp6qb0kzZaDg5BABy0HZObJn3Ee990JBKfjWykC2Jq23UTqFzD5O
iPcJ8dso/znIdv5lmCfCx1R2NeIH93Zgv4hxkCwfJ0Z+iR7OvGKX/RITe1Cw61B7qieju6pjDzNz
tJXAzSgQqwwemYP3JL7BUuj8aAo/fqJEUK5Uu4+PnJaw6PzLnHJ4EtYU73O6eU4TZPFxKPN0bzXa
tFbzba1L6ppNR4mbkG3su7TTZ/kE5NwrfmMBVbXXREbKBQqKv3CqRVHk3vx9einQE3jBZl53O7lN
T9oUxZspxgdZS2fxVbC8wT0mn85q0mdfyGGIb2prUCiC99H3Qt8JJJcUJpEbRsN4y7bf2bXoyq5T
7J0ezcJ5ERGKod7kGkjNov0qZaN2G89Mt6nAkA0rAIq3tER/HuQYE0w8Vgu5YZsu4TO51hPFc8Ww
eDFljep9Kp0qERJFz4OJsTegiOio1bm5Kztf3lLqGK8NR09WthXVD/WILU4Aau8rwkPHvJrPZzHn
eF2XfxX5+GR1cfQ6jkrlJiD773yN/80mtTErabtqLX7b4iUziwGhWX7qVv7NCLPmUKDAtpPZQCx8
khLN/Tii+u/cSB2pvG/Ik+ao1MPRXAhd2yhqN6FiT3tLMH1RwyvWVhtJ+GBO+jVlZQWl1tDfRxXg
yLFtHisfiGRsqcM2QtHsXrOVnwhk5Ld+HI9urnYu1FbKe39e5fqIApAft3jGzld/jrJdpI9D5Nvo
n3G5XHN7svFLnWd9jg2YFYn5f675+R3/VZxfHFLLl8tvAKwTiC66fMfTHJG9uh9QN6ZpGml7M+T4
3CfYgbpeOXWrkD31qq9j2nilbWoOgTciuC99NLtkEotVGSt3CHWlGw2h1VVBjQVhxK8k95xVHmvd
LkiD4lGdjCMMm/qrYccIzCNbdTThI97i99QuxECScrMdB7M9ZfiiHgoT63OxkmQVO1DgNXrkhbFt
Sr1b14mlfdH1ZVMC4kMzptwMJs8cSHyPZGCRUEjKHwISnwWKtclTY1oJxohZ+8F8vksOAj8/T6pB
TOUBVT1koyZ2Y+crv6jgR0f0DaLPB8v6YTS2auo2tgLOTh1WcmXXQH7AreNIsJsmz7w3DIrYsJFR
nKm98h5vMoxxyp+ZGZvfFV86lmXNHb7U+Yl1GiiFEYhrlDhsJXwZT6loP2gFKBDPdFz8IKtrY/LB
7JPAWrWmVr4WerDJ0sj6PqkSlAmrmO6sCdVizlHKJlKq8gEv75/GFHm3VpAicxzB6lBV41vtV+Sd
ncp+8Hw1WfVlXVyrsp/sVFvyd705tJxMzXBlZGr4aBQaNrL8Sb5Lk4ddZ09Fe16pTrLpTfw9xIAD
VbU6dlWtM0lUDcF1HozoYOqD+dXg6Gtzy3yiSt5ujWnADtGvrZeAcpS+ddKjgN72Q6E9OOZRqAWL
BjA2MTIhqDaPfAhLjwKgO7yN/DFHhYwJQ4w7YjygjVIY7YpSi/pKWn0p2Bl9VQZuiYXn7X+OmMI8
24Osr4IG4agF/rCYhWQYRvtYZfb8TRDEWNss/TLChVjHPbwmJdMboIzpcI5Iyn4vl0HxXGJmvybF
1rJjG5Q7SZOSt4jcPDVZYT9iP95u4oasqVLp3r3tZ9/Pb9JOr00w9Q8KxdxtDUhxgzC65RozexCQ
322qWcGdbyX1qdH6B2q3xYusICVGcoKn6dxU4Ost+ix2rlM7MB4qEryiP1dLa9dLSgODxCheUC2g
hMQe7SBGnZccPb+XVgEMUsq4xAe2k7+0hpCra4admAOdbK32UvnAMbG4kWw0hbG1Th9zZdAhTebI
Zp94iq5yPCzxP+VqUnuugsz80BfFNXbsBVJxl0IdvtfFMs1HbhXvpTFR+BJNc8iDQ9s+KFCTDqU6
kcTL0od2KCCszF2AmRvqLvPlJeTSFFe2hJN1C69t+WkgkfMebXVMtjG6hReSlcWwR8R62NexP+wN
G7bhuTOsUrdUVHsnBi4hYsY5ToxYYspl/BIOctRG0sHvlx/WFpdOEjsLFBfHZVgqxp6birEXV5eX
S18cRI8kbqkjGlVWLf4Wcumra+93TGP453njMPxo4G++VFhylfgafsmTVL4p9FMkDeBrCk3fZUhh
nmFaU5tiQB+n+IMB8bqUcsWV6JsjTFBXB1HPFf3i5c074PfoZeBz2di5fWNtGp6W7MgJaWele1wu
seRpbHl56WvhD0F6l76q74L4YrBW1s4gxWdlfdEDXyjmhlw3u6mbBYTJ3K5rGxVraFJdsqGkVS7O
7XAM8mvFqvLr4X1E9MFG9xVcCtX8WsyJdOwnz50BLN9V1KKxjrvMjVe3wYtt9dFKbpC6GNq2x40t
hjwMhunZ8IxbgVqH73uDgNJbaBP3OHMEJLQtOKJ/Ca0UyXQ568KbnQ1NIrWvb4zAMFwrwi3+IvR8
1ncm5UWugIFL8KcBsUCSR5Nbd2OM+D5oRYHz6YGGuVMP7hZuIMhE0XmBKxpqPbimXwKk/AvAUfRd
VrisKuBCvTUOe86IS71I2k02ADxVbDO7g+eT3cXQbvFvk0yeZWl+Z8dddldN32rTd25Fo+wd46pM
sbSwDBV5fZXiOtD5wF71RSvFLpX8ezPV+oNYLgTceQ0dbi1aYoHLuybA3VdlB+n8ouAvpP0vTSef
MX6OHrkXaX8xWqNCmaZeexU4lQPbVjDWq874jvdGsmt8zVw4WaKshbZvi73LWfPX8Gt9g6xSsbiI
/oqrc1x7NOQ+PodeunWwrQvKU+JhNwBSdeNRwUh7NjYTTadq6p14SOr99DZ6aYZzcJ3Jxs5S562f
V2GBEgw/wT19S7QmfglTS3HHKdVPjtLMuFXSAV5lN1eqhxdwgNUgmlSmji9aWzzictgvpnHIv40V
BpsKTOJFUVE2SEL8fASUvQMWYNXdQzIV7UptU6REar8DtE7xAZo+Nap5VIEHd9tKFT9dBs8TSIq3
Xj2epyul31OghMmZBkF6q0pwacqsRMnZHKDx5ThbVpm3BZczuaIJPE45qobyKlotVt/3jU0mg0g/
VpSHXOvQM5bVm3N0DHw287rxKpwH1TYoV1U96KuQioCQUDBwSXALq6muRBNLiJMmO/4Jo6D0MbIm
nmPoLpRdNB3bnMrJ0E/5c4aj9MaZgm7V8fw4aH31KwuAUIkXLbeb3ZBybOxQGbj0J+8Rok+MIlyK
rabseatqKrkvvc8QA5+al2mA6EjOw+hffooTIZc3skyQN4t0UF49qACby2e5vPllUbHUuVmDLslq
ZLrnj/zv38KY/7UtTDYkTVv87ECD1FJlPqRjZrqtNirbrpYMEitytVaxv1nJsFcf/FBSdxn3Alc0
4erbR0k1X0QLd0bzLu7khZjZzNNlHxS9b5cnESB5Hogl3RwP4WSgH1jw1yilsToCWV9h2IfR4pgG
t+38EgO4Wk56oCxFUwyIEHXq1roNVu8yIVCgXlNqhdw2L3J+GZBBq5qswQQlyraiT6yU/35D1QpW
3dnFYIibAyJToXsulzo2ZmxUlYbVuV04PIXYVzvbS/20lpUDiHAEzeZqKpmF9ISMwDk+k9CbKyP1
XhRnRYBfo59Hmh6ZUkOVrqEYuZyNq4MAtqKbPEt6k/24akr7LN4tRtWmQztRXJ5jxOV7oIDGVmLy
eWAG0/ox/hrW5OvLbtCjYg3qAOWGxr/SNB/T3Lrwx32rT2GxFpdAd8d9ICmQ6BEfI6GGIOkaqucm
t23oXaPEPQHFFcPEYj5HyKSMFjm02hChEiDsXYM+5qVvQLjxMnq5+m/iur/MndfrfRAYwiLZj1XU
Vjm2+UWuvH66yutYfR1kPV1MpfqP0WHum+bRfx8nRklYvMV9eo/L+36OC9FgyxHin3OVQgdkMJol
tgYhdXbylXivx0tY3WhXzs06q2H/tBbm9kGbVu4cbGVqcBKqIpdgsRwU5bdgMao2X9hwtbeFou9U
fL2foqofrmFufC/ssX4K8b7by+aIJtE8GOKCt5MVO4HsyWhixhYlecVaidHMMbDtS03EAObgdphm
TEBQXLGlrJ6ySALhKQ8+t+15NGrudDR5b0WrrzMo3sZwHzhW8wheR/TmWWOePFRz2tF24NEiZSNp
VbiWsrA9UKBN9xib4ZBEofJODnPONFqjfUFnZ29pvf5La7tVhjbtN0j0WDuRd7rXjTZc1f7dLJaH
hbmfHTIFDZK5pUqIqIAvgH8s2tGoNlR0x2h1bs4KKuKqHyTrqg61zTm75Ev9uGzGHsG4XoG5h3Y0
nnrttR5OyHRO6DqGrh1o944VmyDUlDJYkz5gGyr2Wp40/Uplxblir9MsOGfGe+FAYsh5vq76qVqJ
pt9IHVah/a8Jpw0oTcZeSb3iXniXTOONCUH7q+mwdQjLwnyMUm1Y1o5m3ARFo8P3VIwrKW/9gxGA
1W9UPYeWVdpuk1vDc5l4P3vkc3/Ufu7azmzNoFj9xisa86Hv2VLb9gjvZsx3Io/iJOotArbDCeXS
4n7K1G3QIk8w2XYPzQHYrMjFiEkZzsRxBey2coMywbm9qGF4N6p1bEffPl6auV0uvNhsDlMp6RO4
RuLKyPdXsaH1bhVk/SrOZXuBYVl18Hz5hxb6OPcNE6b3HufhgykuR1MtME5OylVi8TmqwToC8OHd
5qu88rtp/gPzrHH8Gjo1naac8MAJamjlDl9cxBMs17PNL2ZTDldBPXmnnMrJdV/roK1K6SS6gs6x
thPUiYXuS95JDFhJ6yxVv+a8PfeJl6I0y0XsAYMbqOtEs2HiMi2j6sZHettNZb7l1Ugi0y9+1njU
LlqzMx+VGKvtsmziaw2tyF1UGxzgAvKzy8Ceyhe7sB4N285+dRXg950UQdlEZXBCv0IeyKeiJVYY
2OUpRhScai/CkopsAtJTAItBi11CrcSX+JlG0jaNuwAv0t+hrKpJdvIQ6tO4iHOvX4c5fkzdUKUy
FLvQRYnk3sSiDQMTuVqppTIeG2osSJ21xgbQrMZTNzZczyPVC+n1BI9K/yUhPOyFUvMjmSkpcVaU
m7pU2iX+ZCXneFxprcquIMFieS/SN6li3skW/9pLhI/MyocIQ7fvGv6zHrNeZeuGL8jmA0+IqgB8
D06J6D7i20Ba+DlTLA0JolJaNkGCJ9SQGg9tF/K7mjUekUnVjnw9Dums/yi6ak1Slkiou4Hi+Cso
kcOdllfjXSBJpB0s4yi6QFe2e1trfvBFzFM0rVB3Mm2n3ohYEYIKu9LwWBcNPxrLraai8S+a4kUC
t4pCI8byYpLTVdGNhS3DJSKr4KzqZRScP4fa2s/RDJAAVtqBBjaTa0ORyusadqLbGWH4zfeknYw2
xBM0CHOTd4a64dHnPyc2kNY5QMzsPcDBjTwsHH7x/1Y1Fd0iw51Mr1yKOPHyQXyVtKp2UIuN15jS
GtwmzsRZ+MFptMDLBqHAvL0SMtU1Al1bCJCyKxhFNX46dxF8i9SnANQB40PJCRkVpF0A6ONMvlHn
ZoE76crjfsItDVmVy6jQDhCjqNiQrn0PFs04rfMNyVAsee38aMuT+mO+yEDbigvfT/37LDbJvS1C
DhymsczbyX7SdJPaOmYPx8kOqwMonWjVhXX0WoOH6CXY9UOEe7qlUPtsVE/bgEIxt0WVxXdmh9md
COFUikf7ZD1kKnsbTVPtZUjt4VlzLG05+sa4Fc2xgczTQsQ8iqajNyvuu/J9rqrlvaPX/C8p0tOE
9+Mxwvd9IZqe3tVbsWSl8ed907ENNbs/mBAWwALK7clM0maf9jbOjS2q8pIKFlaVvhjIjKyiXgrJ
ZJbZva453woEGV4S/BrQtm5fIlztKTXJzW0/v7RGhQSjXewv/XpWZeydIxVqBbHipRtC+ybO15ce
cTUkEXKJJRzPy0BCSeRKnYqXrFXHJX/sxlV9xZqyRVIp2J9UPnB+PNqx8gj0cJMj5d2Pa3CpxkIo
ASOUMu59K38UrVGJ6tOfXdVsIyP10zlKtP6cqEak2d33SdLsRDgWg3ydRm+O1sjq3WWj6u2EyOxF
c9Z2Jm9ZpkgEiYE6L3D2S0zgdIkVfA4uUlO9TqevUUDCXZP3Z0EA8TADIFelS7akMVI169juf+Gp
Zu5V2zH21XxVVyBWFx8uxVDY9+beozq4zfX6KLp8Ccio0bObCWIZe9+wTXeoAyAcE9H0TR418hNZ
ffNedExN66NJiS1dP6RsPPBuG4KlXhX5QsdmdR9zeEcV4o8rrK3f+gDY/GP0MsP3EiQb5RF07l/i
+uK2q/SQ0iMB/z5UvOEl7tPHEW/oa8YLwgbDVe7V0lG8lA7yRYrUjNivAiu5DJybwcCOMc4BWL7P
+BTH4xSPS/V46cZo3HIrnM64Q5RVJAEvKEoKtWO5F1eRPxV4Hs7t8+VlHDOExtUiQzvPEQN2QoJ4
IS7Fy6iG9jbMlW0zTc5N0enVNUyGRQBHM10luB6ux7DHm3m2wxMh4ioYEPtEglXbXgbquD3P7eaV
Lv1ikcKqMvfTQNpVYKPmRcSAWL3sErIWKFpbk/xaWlglRmldbOMqKFbCSHGKpdyto1DeC2E6x0iX
gZSYD5oOg/4vk0SUZwF/4df7Lyf5RqWfCtP+SR0FmwLbQb2Eas6ABfmXCHbF0jGt8qjKg3ao0LXh
lxcor9rgrOWpjX4EFTeOLsQHQEEcfBvLFoLi8DnuCi0GSapYNToh6bRreyxb+vkWWdWpfpOh474Y
1GmWMeqOrW8mT7JaeMDAHXVjNN34ZDjmXgQ0fhq4SRq2N2UwmgdZzVM22XH5DbmiRcabfqHMLq1G
KC47pR/8e26XP8VMY6YSGuUk3zVdjnPr0BjoV8fdFx3ZHhFBsqtC65JBmN7oBOXBQzQYZweMTAmH
raJi/VLOILpJxW1LteFgmb0cPLSxvhX9ImzU8LEyZqiebCug7lrcZzzT8sVqn8KEpLEyr/ZnmJqk
L2xOMYXm9HITjwjLyeXQLXESg34hksqXTpFUFrnoy4AGoB0xP3LWlyS1E2EinZaQ4XUZ1Vt+KuMm
NyptUyaB+Ry22op0//RV8lBvaiFsHWRJKk5GkOaLoB7lr1SBECTIUchtVR0NYxBxSzFjbHF35zf5
QnGyRN3mKrQMDwUTU32EVOGcm0LG69I8K0NpnLocw/HOWthDHdVXXX9f4+61aCM7vTWTMbudYvSs
wXQ/xkk1Xl36NVwStyKW/1b044Y/4s59raq9xfRpOUIh08KVNxjg7mWoODnPnsOlGWG6J5pOaPGk
nV/iIa1PfLldPanSG4jU1okNu7ErRihSRtLC0krIHK8NJyuXfpO0kTvlQAZxfig257ZUql+lHj9M
xCOsExsu65RiwTuUQXArFoRtXl4jm7QRYwp3olXul94mV5qNnBfTr/liSIzzRff74p9DokfutNU0
9OEH9/U0GPId57qv4gsxCTeE9z7x7cFQFPdu3uNDnAjuG4uvkJP/F/1AU4B8OFZ1Ll6I2kOoevOj
WLkVNYnz8VuUNhKIFTtPnW7NjhL3opp1GiZp6Nd+lytu16fjQrYwNEqMIHkMogJlNmDswhC5Qi7m
bIhsqvJqCLwr80qcV0qsKpedaclHr1WaI4YkHE3DNvhe7ZC/axZvD48cFsI2AsCTL5wwTfdAf+bK
ZNigQzJ3+nGX7sULls5vV6L5YfjD9Eu4qQTTWq+BxAWjdEShmocYdpDScXJIu/hZIa3FiG1iabC0
ZhFYP4WzIGLO4WI89zTlSOVcNM49mr3wEUS59VCoQlLHuhYEhAAg6t402u8XTkKFevOSv1W7FhGT
PxRXdpteqwUaSejlo1sxlzFQQfvdnMlvaTi9NQXa7tIUCLkPwe9zs9lwSs70DLXTMCHTCXUoKWE0
Fvk0Jksl9HIsAvgNrvHCUxdxSemnAZNm7vQxKw4UgmMg8ZPvrJGw+HZuqvMI+k6JuUP3Dc0BL9tY
dmmtQz80Hq3JowIEBiNV28eusq3HyAnMNWgibQf3OzmF/O8tohnPkcFvdEARfPWbGh2cRkmPCvRF
FJmGYemja/ylGWqXHvN7MTa41ntKdir7VN3Z2mCtp8IYdn0DJaRssy8miYMfZpNve9MzXysJcQoL
shNao3Kxr1tSYQhnOo/voQCdzqGtrv89VPOK86qB8RZaz6FtL7+tWpjDh1UTUlWcQUA65NNwsBDz
2bIDuENU1cmW4dwnBsTLIBfDAdXW4ZCa2kqpB5gyc5fqx9ArP1+O8ex6GabDUkz+21rniTan1i12
OC7qdtjOd4vR9pPZaFB7TPA34cjYxodudi2+jAqDYzFatFp84BDxFjx4RbTsLNTu5h+aBPIR4Fii
p3tv/jWKzkzvh4VVcAi89MXixymGxYsY+TTvQwx4+W6Bn33Q7uxC1TbFDJuKIdBs7LRi89jq8t35
RQesZzbTQbTwgpD2tRZ/OYOyxg4IYKsq40aMopyf3yEyKRYTPUmWImRappKLeIecgkBMHqs/VytZ
7QzpuqwmFijaEWJ65EYC/5VzsF439smO+2pT5WVzm1RoV4ShPTyNGtxcJyi171HZrBpRBDQDc2ka
pf9D8TBirQrVeJKDPEGcXZZvs8xKN0Ysd/tCc4o9ZYJq01gmzI8hx8CQo8aNeCmT0cJ5tstWlz6/
sIKb3JHsjRkhnvxpgG+Tyv2VY/T7ImKCaCpOch+YprcTLdHfjME2B1JzlcbmKYCWUrtt6W/VEHDP
UCIGMjWJzinIKbewkcMHR5Wi3WSZhStGW88qT+rUcGCvoodQGsMHb5Re0tDMAYYSH418eIzOqrUY
bA172KsFnztu9RojtACAZtvdnwdBL8Px8WT4pkxtddXfqCYVZ9G0OhSEUeg7iVYVhK/xLNweUrFa
e0kynUbyDkvEcdEWJ2W8MBFJ+MJe+QENnumnpTguMCU4RWkQLpSk934lbXVTFKn6dSr1cpEjiPOE
Y5oK/twb79h7DitHrrRrLDhM5MxR2avsabrq2Wdve8ezjv78zpEGx6mLA86HEkVOrSusayTT9U2p
6S2GdqR89Q7QpN4Y+jHN9WiN7Xt36oIoWdp1qzw2cYzevt2WX6x8evTrqf3pFRkyvD6ftRl+xI4U
+gtJ1q9HpTC/oo/KxkaNg+cI3INbRIp6J945T0G8SkqqLltyY9qyYGeOhAcPSLlu91XjBLdGR/FY
6mOPgrnmv+phbpKZgaOeFU0HfH/aGjglv6ZSLqMDk6O1ModlSIPJslHedVXW3kAPZpM594PRspap
Gsk7a541GHyrFfO5mUltmhKAV0pazRW8tTFH8GpUenWfB2b2YuIyPNPcLKfL90pXaK4gwYmoDiIi
dKQsfzEw8H2PomamuYLNdokSa9npmUEHtjAHP08UepTyJmiHhO8kcJCslA03jwz+b+bttnjp5l2T
OZKtuwyIYH+ecRkYxVZMdBZ/WSaCHbyHz38rThOmEVuL3sIbAyhh/JQjJyL6vda0drXp9aiGYxmC
qGODYa/fPegO51VHS+9gFHcPfRpAdpVlZS8GLRXwqG8bylpAAVBq63ZoXSJRMU+t9LS50c3sKAb9
XJK2KOQoLts765z3ynSv3XiVNa1EGmxIuKknnjLuRLOS1J9lFxvXoqUl+UKqg5SNnGydJgi7IsHW
l21wKAIdybXcpLpfWgbbr6wJykclevSovvmLPhhvGhTrvih4R7tNXSl3CsSBda0X/UFBCvAKZV55
wz+wudWaKVpWbA+etc7/YaVp9mKR3sIhh0wSGu4uyZyp7ha2KjfLLoIRZf4fZee15LaypOsnQgS8
uaU3zbZSt6QbhJakBe89nn4+JHuLvXUUcWZuEKiqLJAtgUBV5m+CKVophdehghdlO8pLxZ2DANCZ
hK2zq/GieJ5x36GCViqI8pYnTzfNfx09RtLQbf/hotbK60pl68y2Cje6dHdZSVpbdiwUJbCZGIvs
UDWxeSe7ExmQOAfFnWtcIZuXac4PoW7B6Vt2MbLvqUeMv/PQPbY9hiSiMuaICFnNS2H3186ujt3V
NUjib5FDzQ3iKXl7yiEEPnRoFv637YVeIN6AeCrZ3cUKw0BS7hTHw9cI+9SD27O16yoDucA6jl7m
ebrrI6+8l65aM94jQnMRxogq9a4xp/dRI/SCQ6/b5tkJIwv3pkR7zbqiP9SWQWq/NNTXfKrUbYRb
zV5Gu5B8umOY/UlGs6j8F3WI9l4GSzxvgtgIXowEWd1I+XW9QtFk7DGKl2tL4yWOlgSfplKPc2os
2pED6U+Kl6VrSWPfmpLGdjQ+TUYljf2hKUnuv8zNYn5/kuT+EByqLK2XSyXLqHxQjo33PuSrOFlo
n3OF8oRU5zJcBLbgd5ODlPS0OPueNI73oKpV9NmpWXUsGvuuV7L1C+NgB6jIfOtj5wwgdqDoMpbP
6rh4N43Gmx+VuGwFbr6xqP28Oa6TIMxv+se2jk7YmkI1VI2jY1vNM6zw9jnNw3jnz4kGd5U+Odhm
8FWNVO8sLdWyEVhmUprzI8yL7lFx/enbp1ZPx2+hMiB0aBj1fsrS82wX+KfjGIK6VWt9svECWlXW
6P3ibYTa2ZQO+coqA+dTBMdum+Rzeoe6dXK3qBm60/wwpU63zUogKoNY4km7DJEIum5Ky9hP90ka
lmvbzp9wIu/uReRwKDBCnlqexdK0Yq895p6SrkVkL8fW88m39W0Z84ZHabF8SryFemxiuun+dri8
eV3OC9BCE3BGMBva1rUcFK1unXJKHotUsZzmrAyvQbdrOCo+AiYG2oh3FtsxLo03nQfj2i/U+SzN
KC02SApZn4YSBXK1L79aUWK+uapRHrzAO0yT+0JV8hQvPBGxNpKzaJ72YdzVl1t/pgI88Yy6/uCK
VJqqv/NrBc7aMl8OMCrMuz4uTm6GFVsYLymcRb+Sio65cULb2ImonNkh1dlM3o/MdeFqoT2HFQi0
RCkN3WJlqjpTsFtiZVC6QhTlAtc2Hjyjmh6v2I5kar07SSKYmWfv57lpVtf/4tDW3tsy3BlA+FBl
+imq8dDM0i3Vmeqq+Z06EHhXtR2/1Lz+T43u0AyzNLrTsFWTGVVkeQ91UUO4a8z60H+pvVyB4TP4
TxRYtDNvni9D4fpPoMb8px55zR3cV2stfRILOAg1zsLO99InB/T2PgdeGyJYwIWmUDWe/G9hgPju
VXIdTZlkHXYV/ym1NrAg4KyY3GEfL2eo07yfSd9tFCxPjBhl4pz9lo1XM9ftloy/81hjY/Do4BJB
XbvXWdDTR02dgUqNLkFVHKULEZBW4cWFR3enq/fXiCXWKGHaudbcHG99pVmPmIXzNMbYD2dVyNBx
fckMq8LkQa2RS1jaFM/0U89G9kOfxFQSUwXxJ1dH8VL66qpoxtU1Mihcc3O7rmXgul0hhaR2bI1N
JVUevJEdYztU2Q8fQ76kU62vZZ7hPPWXCGXATmSI7GtEo3IHhCw6n7ou/upFuvJa2Xi2eXGODDes
ptOkB8Dh9a54qQxorl6BYYSHvEg2Ob+qSmefNhxXWmm6V0sCUYo3apaeSu3Cw5H7Sjo9NdZWlmXN
EMKQn5d7Sgaus6+33G2mjEvkbXajuz3CQ379qgfZpkJW6S3V3OjY+BgOd168yEOJbCnbmBK6Xoio
TQtgdTPFZn4HvpqMMRqRqyavkDOVzg/jEo/dFCmVKtibtj4cJeQa3VhA4hMrBE3ptGc5mCN8ltVs
x2a5ko5MRVTZNhYTa+m0JeAadj0Piqk9m0PSnT+OyeSIbUhZ6MHxY3xUdKicgRJpz0PNxndROdoI
ZDsBloNCOtJeDnhuAXVLv4C4m17dZ0Bazn/0S4Rmohm0zJTB2/R2xBpDsbyfgddpZyPBRErO/taU
PqV0KOXKaZl43iYOuUFknpIOOAxN/iNv3v488jY5t0DyrmfS1ywDt9G/9Wm6g9VGMe7+iFXROdHJ
YY2VTYZYbQ/JDKqatWX+0JmDcdBZNd5Zbu/eoU5Y+LuyBbGU4fK1tlorRPnSHqYjjpsWmYB8in5l
rhojvqd/ETol77o1VnbZD2tesGD8mJ4BdMNiNOfhVNeze4GL5m6wtcj5HZn5pvSs+HlusR/y50rd
zQ0r8nVZBM9KY8x8hRTzQwxOHqoSrukSKwctGOwDeGVrJU0cmN1N2APuR+GSZ/BYP4DEMD5X1vDC
5rx+0JdFzzImLRmDYfmh9XtMIpd5ZuVc+n5MAWAaw+XGWbjxGxCF+RXM6givhgg53PTqpLlEtDU8
fJKK/i7R3eCYOs09jx/9c62qGOcE9X29JJ2iucwff4+ViRPfYQ8A7YIkraXjSNypTkF1r0V9VTpz
J1cuep2U+5G8JSwZmrcBS/K6Ki5sVpOjYc/gtUtOmyhgR30U/aZB35SR1X7v5nHahrZTnzysO56V
Qf0l4162CDwHuf0UwNw840kYbcsBsg8uFubaQYXwPLoumuJx8yAHrCObB+lne3K+KnPJwO8+ibhN
qBQ4WUicYJCCYGuO8emXSkOXx6vslhuUpuPYxyRSgbEFmfZYorsxhBgbtmqg75149FCGJgq172Xb
1HGL6THEaPUbmTSESfJWP8ulbeS5D93YzRtrKZAWvXEGBGKeK9PDWWLp8tDvOrm6j5ANXXLolvpo
Hag9nkcKpfzfsWSQ1bXJNnsFirXYxoECBDOKFkuy1vo6Z8anLLWmf+vqlQ0d5btqtg6sU61/hjCj
pttO7es4BEsqzHUfDZPXxFD02V3RhPWpdID+UITV7uXaZR9F68kO8/FpdML2AZlN/xBgMLMdeCJ+
I2O+pqqqvXGP+IdScdjq6db4TaE/LurkgjTbl67F6KpZDnImB6dXVl3qKicxwJKu0exUFEepjE21
mu7krw8RIvdYxV3kj5d/u9KvhmMUDT+kCz8hFdUJK9XWZRIpW+mUg2lN48qOss8GUMCHugk2rpOm
l2jRUpYurBIAok3+AYVK09n01vAI8ZMNAVtPB2hwNOwVDdQfKdsad8VdNA4WJsUqWZqsHb561Krw
l/yCLkh0akwfzelM6b82RvhTGwflUVVrVCvqjtX9Eo5SZrpxpiA6o8huvtr2tEY7e/hK/sbcz+g3
7WR6ETYnvVa7T2alGHeQqKq1TEfGlmca9l+XolOiF93HeHa5rHwpJXdntNNtnVsMa7BFa3mNKxre
XIuCkxxgls7YRz6LqdIY58ohiRJcFH4H/G3S7FwnSZQfKzh6uPn7JLmQ48yUm3tW9LoXvyk4Op6b
uK+eWcT9Sous+d51Do7mnaY+4NjhXjxu+nXDzuh7nPTPqdpUn+CIJ6eyivqtTLDmH4oPcBkIWLCP
ei07AJ5v3vIu3ck8K4zGjYrOxDls4ZrPaDgexJUSDWubEkFsUfr6L7vKauWgy/I4xU11dy0Z48eJ
r+Py8lWXQ+z4Zw8g7Elageo6dw2KWGEes9bxcmc7DQE+UEuzltV1ltrfO0/VjtLHI8x7cHU9vZhp
u5WuaVkmsZ1lkz0bOHopCEDJl5SDpA/sbnp2EkU5ybe9/gVBUBwSRAMNhALS0PwslJki8IOH3616
LsKHqLI/C9lGWngLXFtDNocSOYP+wC+uytF41RuFym+hT+iJFOYXSVd1dQWCnQLTneSy/NjTNp6J
7KeMWtRwDy0W5tdMV4mtw71dAkdeSDJyIPfYZk7yknVzcLaLsF+1oIJIvSnsovoChb6StJIMSBMg
RPWSON3FNCZe4rNav9hjHVILhRUigxKW7EuEshGx4wp2ULSb2cMfS8KdIp7uvWa8u11PPrKIKd8p
6M0OUZg9GglZ7iE3Z8SyE++Tllj5MY5xp5PmIsd9h441mfll1Bwr97HRy4O05OCZe8fCM08a1Erv
kaWeH6Rl2U6LYVbN6mqZbOlTtPHbDpDk0pQPnsa9ZX7p3RyZ7llN1H1f4Jux4N4BUdaxuneglm/N
Ma7XWP+aLLcKG0GcRjnx06Z6ATGpQAAtw/Gma5BvaGGJKVUDM7WvMoxBvOI8LPg6XuCPvuq4j47W
5q81nO+0UF6LyYIfOVpfpNVnc3EyrF5fS7PrwsUxlezbNXa5YDTWd8jq9fd9OJf3uYItJuJezba1
YyCOcY6lYGiMCOxz8Mqw21lYWSG3Fk2PVhtNF50iH/UjVjoQAMhtAF7hIUAT+t97U1JFXa38P00z
0t6D/5grwTLa57GFoZtZb9naZhf0dNNL41vpxa1r825SN9ItPbexbgmQPu77ZKdh2r6S0T+ucYsD
4JahN9zruz/iBrUBja8M+yxUnJ61sh3PUPimZt9qFEmk7H/Nv9w6P4BP9NBu9lT45+UB2oVsiZEt
EEZH2Tk+3iHbwfLDyzBnLUZ17618VGtpVaqXIKwxbkukWy8QutyN41jzlyGf76yl3Jrm2ktXNdFb
7nrD1q21+K5QsmnTuOavfrFec3Vz2GJvDsdoaYqxURzXz03uWHfSZUB1uwShcS9jnhtiByRuO03R
vTUKWNcOH7TZ8dTXAir/hYJzuur0QX0tq4zMmaKZaxntGsNa7qtwZwe19lqpBoamjaMcZLQMZ97C
szvfjculZi15CLzMe5TBLDl4ae9+/v1xPaxCHumnzPUCdBGH8q375emD8ppOfv9ARum7uYj2zxam
jLHadhtpKpOpwZouQby3WvHmdMMvx1KcI+VsZVuOqb1xioHS42zmCEJ3ms1ybyr7VYi8LZtO/Ahx
ViQbGwT2Ru+OBnk9oP4ZRKIBE4yzFXXQhYJ4ZG+ynDpei+lKSybN8zQKZKX+JuasV/NWMK31Fra7
TRJj+TwZGpFyZ4GolPiv2os6dmfd7SW34E64PdpFGqw/ZA/kVA4T2YMzK++VtAwVvYu9nCZK9c8E
uvB6Fen6kJ2guAWM56pbbPPw2bR46D6po2s+dRlmyJmu6rsybcCN201Ont9LnOO1nTnpqWtn7SLR
fVc2MArWQQ3Kee2UE2JmhXO5huYtcJiypY4ssXJA8qrYeVZeYMrJp9mZ+w/qJd9HryVRE+KLjnLP
JfbSjuVfyGtRDTL9oHWJ+yghgWsE24iviJev5TwGy2EhtByG2sQXdbmKDHTu7C8WlNtbl/RrIQvT
rU9l6q2d4moHZyDkz6nmJxw6h5UWoPUb5ulJIrK4qnb8HoMTAIf5KVExcCG3nv9fIsIMdkKUseG2
XI17V3U2qaMBbLkeJzOKjpaivXxAu1xP+SXsi9wIzle0i8BYUrtHQsqET6YUOx776SfbAI1mIf30
q41IcRf+r7awUEhv8u4za1PgPT65e8TKtHNdW8UuKOLsE8/s90k24rCt6f/yathrZaZiOs7uahtU
5nw3lNr7JF2xsrMFk+TK1EdOq9xlJKhvHP0/efzaQv8Xvj/+mlm9SpDn5xeo3PFUqzd+WFqvXQ8l
2jSU4JeOVDL/yOTJAVDcVWXtfnM9RVlNXlC+5D1vC0A4qNOlPhL77hAcsEF1HuRK8IHwHgla9RQD
UD6Vofa9HKb6SdjN6dKFoMq1S6y8JWrpkpaESpfeYU3VcCtL15Tl/+Qj7pMwRHaSqMol2dVbir7N
ub+pO7GAu3bOSfQtTlvneMt9DSV/aZunu8CrT4Xt6wMAQDsC8nnV5sBbLTlgZrzX0n7+zns3wnm9
n++izNQfnQGaqwxESRRC9PeTZ7eJyC3VqoH0BTNSH6dziKVfsgF1sxwi86Ge7OitZaegoUG1apsi
xvzc6B/ruT8K67RfqKcFzjyksV+kx66ql5RS3r3wUKcEnRDo1PVJBqsBIYAqM52dTIw6Jzrgtw5Y
dCHE8vR1z2aG4prMRY4j3zpejK1a7P5oIiU6XtPWvyn/aWt96L++BxtDv/Zd8XQCs+SJ8aOd5k+5
ApHJacPwIocoUr5UVWHtb10so8LLlGgInuQFyBn0AMBUqIWHTvnNLq4wlJ3VtdkpWQzlpL93il+2
z+NsmF11Oxeat0FhJX6WQ9bysEuSOD45S3ZH+lLjYDVB+ySNKdDSczhYP25zJnP47EDvCP9NUElY
DWLSpZTamwbR8CXSUyoE0GsQRCtZwJlWCeCx4zFlquELPFQDM9ukI/O3jKZTBZnEsFGToOzZit0t
a7kMyGXhorIyok7r9NbP1LirFkOgseqDVWt15mfViYYtKAHnTnXh8uhF0O2ysAVsGfn3aMbpmzSu
p50+dvCPujp5sGegZEtLDkWaGKuuo8IhTceIvRMMx3IlTZml2fqj0iTORbp6K+z2buWCt18uorRR
je3acfK7+XnW7PrFVSvSN6W+7QJ92ovrZO5aj36mDE/pnFRUGueDuE76bTKetJaClTSrFK5evUjX
/n8nuSlcvWkpE90m5VSdeVXp2rpCZx+XXPAP4j6NAlp0HPQ0BwRf403tNc0LpG17Rgnnz9ih6aPj
jEriOsAp4aULLYmNY5M0kGfzJES8VdmooPaq/BGIoruN0V/cwaboefjilZK4GIbsncU7JTXwEk9r
+/gn30ja1B+znQLNc2WHLZXGP4P41qeiIR/qZ9Z/Lnv7LLXGrNNwR1XJtrUCTMBhn3644t2N7HM/
h/ZjOSBP6hvJTrott4jPmR+Oa4HBp1Psb+wGssPvSWqtYyaaY1CnzfGfkyTKTVHNkkmRWWnrVO3H
c+gAoNdGBF+xPSGVXyYv9cLPy/LMOBiUWp96GMesqQhBdmGlUdj8x1MHY91gJvxQ6BHPb73IdwYM
q9e+9z4PStD85N1M7q6b3rwRg9+kbvRzGRmY1IJ/2sT4FX1fPpiqXHdwSl7oTpbAYfLKbGtp6vg6
9QnGAxVAbX3MkcizsXjJGrU/yejcowBkRoF/kdFKDU6Np7tPMmjvy2lskfmuk2fW4kcJMasmuQ9j
tLac5fJz1min3GfLJlPkw8NO1deVmR9MNzW+lT5y6osppWt1vxIKy58LN0fFxXeMU6fgPxVDuN38
Dh2m1vnpE+qQNflrqJOrH676OzQeuverKv2w6OTZH66ao/2r60n5jJFFsdPbXNmTlcTDGtSqHkbl
K1gq44ytuoHR4FB9zZKOrG4Ypvdo4mQv3MQPEn+bHg6EoUb/1+m1Pb5PN0wrlelyWd9z4FolUMKb
YpO347vGiAiHeEbnYuSZvkir0X3TAMlCSFQZsDa64SwDrT1DUhqLFg/qiV9gL+33QBz5UE14+TBZ
5vy+wh8fqeNKuglAw12/i5lB/Zup+K/icaaaHpkt6np/niZjMaywojU3Mp5pSnCWs1nX389ufR9m
y7Dnoinw/r4CN7up3Hy6T/zAw4ZZ20rrdrCAyN/Dxi23qW1MPKGIBSvMb0hOnQr2pDWFR+6n6f7D
tNhH2MMdyDQDlZL3sD+iUeOhNLGTpgwIah1D+o8D1/dy3rA38VIYRh/2q9LpRqa/u11WLuEu1/5f
DEhwxFNu9DLlnOl+dVFSVkhlqJ+kJYdcLSivLoNyaKagxyZNNTd/DOSmWl2kL+HCBySVX5CJoh7b
FjBtVjK5L7BamdwYtcWl6nU73Opfg11Q5rq1bzEwT5GWDuP6Olmpq2YHUxvpmMWKVlYTyCctJj7L
wiLL+V+qjZCEhyxApDNXnAy+Tt1ge62l/nVm7xfJyRz6HWTbhjIdvjBiDnO1gPGhZoVqFp6cqs/0
Oxm+mslcx+syuu+gWOMeluohUP88ZuMZYZphkNk8A9Ty7LXf0StDFRIlZYzbQ9dVPnCQJVwCdXKV
x2KsV9Y4tPZOsuum0qD2idTBTjLuoKOnbuU0kQrseUm834LS3iYozJ0Cx976e1opCTI1BmZlscdu
eG71z7emSFtLM/MgMeoLp+U2KtLWt+bV3zUKQa3n5FGQ1Cxy9xlqa/rqPtv20LxqmdM9x221L824
eSUPH2Od7X25jqn28kVMlT+DwRn9hGNKTYTEFTObwACdMI6skpbRciTjouhDv5fRMnF59jkTS4dl
NDcwAQpDv7uTUdgkr8gn9giMMbhI0MsXi43CO861MryLckkNNuoa5DYjP9lem4sw17tG1zLilOb7
SBlpoED5S987/xTyuo1I4Veu9tcLychMlnN99cxSYpj3uFqb+ndPdZ8m2wYKU7vlxpjQlZQmnCTz
MWss9xCjRLMylqYMqKnawe3/IY1bKFaor8BXnZN0jbOFeaKNx4xFhu8AtNc/24Prn3WrREDRiAfg
ESTBIKaPGCEvfah+HlWr/In6y1qAPKqSK2c2d4i/LACedEa80+nZ3CHRY7zl9vhPaWnGQ6u25edl
0lC1zdoe2/LFKtWN747F9wqs8lpD2G1ZPADLo0K809mTflJjN1xh2+MuChyETHZHzhQ3F/x/m2eY
OuwqEaWMYJZvi2roD/2E4XyDQFIXlulb3SvxOY7tcCP9Mj2BQZM7sY54c7MoLodjgAy1hdwatreI
mTnp/Op7tn3fV/opVguNE8B+/qAlBy1KoLdL+vb3qA+q7AWt3uQwL6MSHFhjw9JjpMULOYxjKE6v
Sj3A/+fk2sNQ2Cw9H2MGgNLbPlVwIsmU8ZFkTUoJxNeAR0MeYV8P6yuZ4y9dqI6PbuVn/qoGnR4b
enyRPquidAH85dyTl9s6vqGygPlPlfFaLDNR+WRxe7z1xzwxLhAlMQKmDHnrd/xuM4ElmrFkDzrk
urLETHZtwO49zccK9Rd1XjULpOUvEYuN4pOPj8UtQjNRAtfTUEPYN6sufY32wW9iqBA+E7/wt2gb
6Vd26Y0dasXBDzVqp6OQSKWfyv0ELCYP72Oz+Bn1+vydjSsEqrIqHo2gV+6CWHHW1LHm7/4wHMek
HNFfxuDFMFJvV1tO/dXVx5UEKCF21mVUh2dSLeqzFsQPnezZQNqA0K6q7kXzq+8iVQCZvWGJr2RP
ZUwZzDfRomsXDYNBeU6cUP+mm4G3LfvROyJlvr/62KcG9XPKTsMayYn0a9YB4RdlZrKFZml6/1p1
9qXPzOZL0yIgkZHdeUJiIwHTZsFy1zv7HKvYxXSeZ18VnssxQeO1mNFepOT8ko96vVGsxN6Fy37U
RFrssVJFtbm6pPHQbjvLOsBh7sK1N/rzxUFGBIoi3D/oNn9tuq2+G3jNfE4AiyJI7M97ADDJtxwp
qQQTbtKjKUtrND+lm5sxpO7z7Y/o5R6lwvqiQEBdD1n9oFoh/uej33lAO3ioX9umyV4MM6z+cANg
xEGx1XGCe5CuZrSCy3KBTI2VVaLo6t6b9OwxWNw+gax9cjt+sqnW5NeuRO/7gzugEOePORVJfp0J
0AlUdZYXfUwKECcaZSvN24A0IxTg0MjytN1QNuFDzOJmhW0R1GOdQoGRAWWSplvhkq0k+nSHF4Xx
lpk/Z7INr16ubW07sBrEgCINuXfok+OUADnBXmcvTUvt3/vypc9fQqJG3erk+jbD4nzbDooP9wp9
ATexzBfpQ1a0Vhr3WXrqweVBWrBLtIrwUev78A4uWH2ygZshGVFO3yw7PrXxEO4bkyrfazOgIKGr
+L4CYpj2CNlGaMDq6no24v5rWCePaRaY/45xtNZDz//hjx36XE1ofqqUctz6NkwTwzGjdd60eHSa
5X2s2riMUZpIVoFvNGfPCfuXoDWtw1CpxdovQUavB+CjA2j7pzSz+xeon8bGsxwYfyFslCFEJ2S5
lI+X+Grw4ULeyAORHbhb3GiGtRADZODKNJhsZxs4I78m3uGXzBvXKKnz2moySJcQ3/3zh3at+pQV
7GQvfXKwSg+vrIQbRC/9B2+2eJx2VnkKrflbYCXTo9OXPHDdQduFpJ0uEnENq9mxxGnuYjVL3GBH
+j42VTyL9aA/Oz0q1cv9KLeh3J6xyTom0ROHBP5/bk0wZ905a/IHibj1u7GmrmKQvdc7WwYG00rO
k37wIu1EXj24VPpiP5kt6rQjCDzKsXo3HMnzn6RPDsky+reQgVrhHYh0loox5Xq1uL9yWDTko+7A
6a36LvwHgo62KyO9XBRxgs/Iznv4G5GgjRFr/tRPCzsot1/DpUU1Mn12oSXJmMTr4w8TLeyXJhyU
T86UPuTo+j/IkNMgdZDrqDNLuGpSb7eH3APwz7VUDRqrvYjyyehkZ+HBzZxyo4xkIt8FReapDlFO
yjFsUPBi2cRqH2wqqMYXFP+N6wHBFPztFDe7x4diOsqA36jG5RbnhoBmjUo9XWNvc4O22Le5dZYC
qlqqpIEcnwfPUpF1xnhfZy2oDNVxeOSawK7pHqNWv8x9X6ykOaPNfIg6bAakmY6ANZUxzwFpZNq9
ZYOt8au2WMn6nmUu8jQpecDJhvh8bd4W+B/aH/YH11O4QbgG69YZy6jkTg5mGk3Nyh0rCkFti+CZ
tGVo5o1EpbN3zW0VO+be01LIcrj+ncVuK4xgLIH2iVfSHBx4gIiWO8f+5M7jjLF3Yt7HeRkYqwJH
FYBKvG+kM4gZqdnN3wOtKC5X0+yR1A57oNJ3MHFznsJFSnhaaglyFkstQdrXU+mtRR8Y3P64X+bo
lOo270zlOAxBWPC8yzH5fK1RDtk7fult06WJC3O68aesOk78iF8xiM+XOtV8kWbf4EUHWuq5dBGF
8Bo8QZdJk11XD0EUfpMgaPZooS8fECIKdyxAOu884EDYjlT5RW9Qjl1HTW3BBOjeBFmnDFa56SO/
O/SwzlB98d+bt9Gi1rsD4NBgnScVL4PJq+2DLOwi/Q5NFf3huqwbBi1Y8wOs97KGe1/IOf3Bqrtu
JRP6ZTkoA0yNrcTg57Ss/sABBOtyTmpYZFWBTA2r74NPInflyIrR5an0ME3n3K55kPUN1Vjcy3EK
7DZWNiV7MTM39cElPwIewRA7c+of+C8UwdZR04CpfXRY+MsYhC4fId8i/7eGQvt4/RCjIFvuWFia
y9eUL3ybdf2iGIPysPzB77K8/h0SFfS2RQE2NK9/uUynNBYdPKt5Ss3uGENE4oW9yOCJIp5I3uHH
sEqgvN0V8Oz/o4+3BLK5VzaR4g5rAyzLIXI6g2xqqSAKFqUBFDRDKY/Ngou8NeW/K+8c8zoqOMlb
U0ZvwTav0DfXd791XuWg0dHsfMvEXsOwkl05zP4/4BhZzwEjgkgOf6i2zeYeZdroqFdufCy6obrX
Qxevgtj0PgWtA1Qa97qj7qdgoW2Y42bixheBjvq2mvCES5OLoEVlVJrzgr0IHEZvwVagPkGcxPa7
sR4QbK+f2CZ+k11PS6YC0EaQHe2hrL4O9ok6Hu82FECHjXSVeG+uDDu2j7qSulutc/piD78LE9yM
sjeb9ok5PtzBqca3Rm4suQvSYYNkbfx+G+Bs41J4yucPt7ECCphNGdO0OtiGagH3HPR9Fm6sykkO
yQQWnte4jqwW6xekw+aBh2alg6ZBLQlBvO6uNvULaId2F4HQv+5m1CgFCkguHYqpX/mHazvOu+ge
rDgJXVCW1z6ZCDfpHE3fs0XAQqQsJqN7mzpApdICUt08ZUH1lo9xdb7KYTg1SLSl6StaekQcTgWw
g9AM4O7W3WRKqa4EMfAneADkEXo8bmfMW3dAhTSqq0MbFqDC/RpbkkxX1G2Pgt1z0vjqswNhV3N7
vEOW1lDyBFMMHSW/ArjIug3rbsWTWjkGFEGeo9x07pfr5VjRb5xhwNFjg3cCALfEUR/ZHMAZ0/pP
coACu+tj1XuUlmNa+kqJXfUkzWBSra3ZVv5WmnlddafZmPkNe+HwSW+aZhcPjXnSMYV7YP0brMeQ
TDfQsASMM31yALCob4tIHdaapsUPTWzjtsIyczj2UfcmfbfgQFG6+6zmbW7ZvNOH5AFY9Xi6TiI/
oN0l2N4JqqgfR/NUWEpwZY0JPEiaV5BRY38cbf672S3NEs3kdW445V3ia8n8Sj1T26Jwx7te8cmt
oLuzqBn5zq5cNJduh24RaErA2OwAlPW8uxhV1JoSv5yag2pfrPsPPdIts+Sa6gRfRxsobkBmBg+U
Jf4lCm3vgkWVjoNJRV1cRqQzVRSC6gQpDEhhZ6OcW5WfE+FtFA4bIEQKsJveu9yuI6OmytKVNzI6
ZMR+uJScVn5brUKHDLE0Ze5UNgdbMZq9OXkw6pwGWUjqCLbZZsfGsv1NvRgt+QP4nQGFhZNutuzZ
pjG6PuuvD/C07db8R3X38suXg5p4Az+Lctxd32ORF3Q8XqneRmH+9i6jzzbIupSmlq3B5OaHbgEp
yQFSJcmf+SnNu/Y5qZwCsX0dfvYSkFCxu6u63qUkOofHarKUZ6ttkyUXlP0IFP1xBt/3ahV5vC8Q
zk5zz90rUdtcYvbB2ym1TXAYlr0op/Tf7aY7XZ/TeownchY2PxucWGDvco2wVRefeqN56FJ+XEOi
UnuwFWzvHVSxqiTGqljFOjj1OvChlguFrE7dU0ZBYt8NvvoEF6/Fu9XLvg1GdJEdVIuGRWGSF7F0
cGFgBr+qQ9tslSTgb3Oy6eLq3nAIzLm+m4HnzF29m9rMYE0MWnwpmFzPpCkDf/SVvq2gfcV/0G2g
Umqf//nlCjKPojLt22Vv1x5KPtY308NtUC6jqYN6cpp/ywBj42xxPO4Wd+O599p9Ng3o4P5Xfx+M
rCclpPCzRW4w++TEQXQx+7Q/zmSoWRJSYpE+ORTsBy9ylsaegeXg8FVaH+JuIcpANTVRK7RR/rjM
7VpW4DkbW+8L8nZ88G3gj6Y2tca6c5Ry8z+knely28iyrZ8IEZiHvxxFiqJGy8MfhNvdjXme8fTn
q4JsqHXaO/a9JxyBQGVmFSiaJFCZK9daHWowRFszycwdVQkfJEAEjzo6QnBe6LAW6J55lg55UOlS
gAhfHqXBEoHyjF+Y4raCLtud7C192v3WUtlAF8iPAxQQLDorR4c8+z1Rh3RD+/dG/bHOW6eQ+o62
ZQgm1a7KrVnwWQ8aOENFO19A8vfRdE6xksD5OtOqF1lmfqvF/nc5kvZQV9WDDr3fTtrkYc7SdgtM
ZALIyjrSltE3KJdGki/YOC4ghelgWb57pougvvVLSsH6zGaAbZ15lTpXHmAeJEWS4WBJD2n76DLr
KoDV285C7qSKr2ZJCmDBF+fq3+PY8TQruuxTXR/ogPbbBZms+c58k+mIsEgvpdziqnvKMjMWPfxR
f6dFlrHry8LdodfVX23b6q+wXQ5XMzb/clwrv5EmU9gXpwhLy31pa8ESuU7secC5Ucfyi1xB8/m3
kZN8Sn87O5uT3bqG0r0incITvdhDbSelhCDEQLI4t+ALyRv/Rps0MCCF2pB+NdytYTzKB8m+MLds
gJNnuWXw+VDKkd8r7sbUApO3eNTbahvAOUyzyzB6yyl1fDi2pHU5bWJd36teDaPxGkWZsbnl0XO6
MXqj2K4w9C7X+0OOrMLWyAA5rA49R1wpLKu7Nuyee41+O1lWHFqHNpuJnlU11BfqtNWuVYZ3USJt
sctioCwk/rJLU1uPMLyWQNrWUm3Pc69Dqw5qYJl/Xe1TTzUFqM64X20yRIejBnCP8nW1ey4JIpRL
NL5XAh8Lz7wObVqefLU9dJKz2h3vSs0xb81ZMfZ+Os6wlKavJlnEP0WoAPu8Cx38xLoFovkWCgfZ
a1kYtgwNQFYf+GaU/SuCe3GlFReJNZOINPppjqNT2Xf/NJkKjwgSeSbtluotUavp18QVpCZMcuKc
IqcS1n25n0bgqJtJGavTqKrXVQIFoPF4JxnEpM1L7OrUWROfZurEyyx5Kg9VFdWn0R+uteAUW+0J
8hi39AHulFpP1Y1f9OF1Zte1a42ye290hcdVzPAm6tM/l2iIdoSKsiDm8lv6uYnwgBBdwyiFUFRO
EIfWS79oPAbfrPbYz/pDKbICYxcUd3Nbgm5Siu3UkF7fSZuXxEL0E6jCtrGqCFYAAhdjVnPD2RQT
pKYqkwI9T5Oj9MvDEIB0p/EGPnX6cu9Wx9tss/Ju8sGn9SbYJlGQ3JFvTu7KPhyp/P4axy4iYzRI
FJvWK5M76RitkA4Fedp3uaDTokNrmViLoClP8nani28R1AUnP6UnaFnSladKI/7Of1wW3oc6K+pz
TyH6dlLn7LabwuxWDuWZtPGIAh/Uv8WgnUH+3GjBPbNANBrEydN1Bd3VXOjdzZxilw1h+Txot2rf
dNcipcdxyNLkjwZ4qdv40Z9W7tlw+KjlI3WS5kQiNz/aeqG/RE76p4ywc/+21LPkC1TkMNHwDCRz
HqPgq4IWB50u9tT6P4eqGILCePN6hvsWbNh1f4IpVOc7HLl6vNdAnZ9dyLCOZV4OwPNSqmyREXxT
B+fOskhJR62yteEb+9Em2oh+eF6+VAiW76cu9S76VAEUWNZrjLrc9ipAVTcVu6kYDl1JtSttbKgq
eBzETnMUMUrFeOHlFYFNDUpA2nIZI+eQPkIqfSFbtShPblOvCZUdNUl9AyJQOehi9xP5FXsjcTbB
f7hP/Mh9CzSgG71R9ekHD/lvITJOLRr9LuozYIBWb26kTR5idqtZ2+e3chTNOu2nTWrv25a2uhFM
1aWLIp43ivaEHAyiLr9MMkI6ESbJKIs/ZTzzHDLPMnfzSJ5ha3Ywf5ra+FiKrpux6YRgAphKWse/
0X6kbyMnqB6qFi3NQYX4wO8aZEuiyNkGaeR+JYUKyV7g/wVabxck0yWflRqlbhpTw6Ie77q+gsFQ
drHGcHVFZd6IL91PmwyUB2XQX+XcteN1mbssk0GEIlZW55JPG91lW4nDkIiNIane8J/Sxo7B4emd
/jnQHCukYx3KM/V91DtkxxoG9926jrxGlECTGg36vPdk0WwEz39ix2Kz2+AP7tRwm5AEvJWj9e8A
ZTuf6Wn+EZmXSNeL16bqowczbz5nsVt8TsiXnwIAMzsQtsVnuxkVkLg5DdJi2FlNvNHZl1zl0Anv
eDiKKa85ygZOVqjwrMg6Sq4mbbKQjKjtJ37DlXu/zP6W5p5uxsP4KwpaondR2hC/i7JbssCR501f
uAHegUl+W6szgr8l/9Oylj6qh9LwESuqjOylQJh1Z2ZhfGy9KoOBzA/PUVa4AMrx9l3lPHqIMEpn
IEyp2766DjmcsvqrBWZxLJJ8OHZ0gr805hxsesFcPo0hnDOx9oVm9XI/z1V4KbQgAjLW8kbZ4/Sd
toUlFKoAGEOT3HycehMYaNf4PKiJhzE37tNNJepedGsCpg4hz51SdFrdHKbg4u8AnkWUVfvHIgnD
/Th4b2fzr7PVu55BUTQ8jqDa9/9FXDGBguA2fPQzs9Q/u2O8pSo0gWUE+61CAbGN4TP62mvZ04KT
96rj7Iz93/nQfKsVxNj00HfBVQTuQwnfO7rZtJEiDRDBW8g6haJWGzMTMr0t4hybugfGe9/Zz0uR
uWeHbJldC2to0lw6r2s+QS904Mke4c7B7I69WesHF3jcVwFaaisveIngpr6za59il7Cr6cxdfaoq
4LTFcDKQTXmcp/yiF5X1ariReoGRXRAMG+Tdp2K4gdcUdLAYIvNJ14tSGEcZPFUDVVobxRbpDcrx
Ke/D7kE6Tf3Q8R//2vQFclVu+AKttHox+8kteBLoT2PvcCPKPfViG+bcUSIH7TvXtVK1u4LmpenP
IBnrfaCqN0Wd64fWoJsv9ZDUogFM20SJk73YmjU+VXm2kU5JjUMbzHcrIMMqTZoH7rCeA3bgZnDo
y6b6krF1c+t++gYOl0cJX7duyY009804sd1y/eBg0GiyXxpwxpQkM8nU55VLRLbnlFZPyf0XvwiJ
sUMOEeL5PWGIDLT6bNgmfWogn2OBlBMHOc9PfZ5hKKxa7NKRMd0VQ2O9GLam3A5WWiJKYVkved3M
D9AF3siREmFCfLqIuvlZWtQsflFRAgU0jkvXIEtx7LA4y7W0nnRkjW7gQQ7lldowot0JKTsqinFu
q/uJcvEq0pSg6Zmx4QI7V2TpfKDdrb4Ao3IhThPsQGjninqx8I9uDUu4MMqgWKFH5qCKsTTqXfwW
s8xZI/PUJtEzJ0e09ZLbtNf7loo3p3PA5xFQoHbS+zK+MZWcofTIg5dbpnejmbpzo1KcD6tuvqXH
A4FxeUpLMp19Wo+OdpzVp4/ud5HL6RA5CrfHadosY38w5lu4GiZlK0/9CvkLRLxOufVL9tIY8iLc
FWkN2K3RYdQTJS+qrGW4CGnKsTwskfK07mlcM5s53shGG2mD89RtDlAX/GyICOjiXjBonRLPN+6U
fJNIsQ/EIXqjTtK5YMtW7y/HCj9bnWHmTjdpnH9bpCTlwjLOU3REXbKWzwFsVuCDeOxXO/g/yZ8p
yd5tUr47TXdnjJp5r7aBdU+nWk7yqbwuEbqTBAck36ftGuJqlXm/LgXbwRaYxc6aM7b0ox6dTXIM
G29S+hdncNKHuJhP0ilN3VjsXc9uHqt47l+8wIYmxqOxSjqnIRv3BfwFh25Uh2uv03hm2oI+zEvC
vSx1o59aXIG+kkwQZ1Z6CcaItp9tMObOvVRZ6T1gMUM5eRCFwQ8m5VcCr4RnUff0myVEOjZe1g3n
NxmIyQm1U4+YsWQdixMS6kWQuFs5NOxk3MVFUC9etU8ffHvQHotI0R/NUvTeOD/5nf0QkgdBxWj2
ITRHgt9ZDvu5nRDiozF0oNkfnm2ooMN8L6mgl9CJ9heA+NMXN4Sq09Asn1wkYR9WFGFoIE1fVmLp
UoMEyIhtvm+wrGeDUt2ZlmE9I+uV0GRN9Ui2WfQdxJiwxCzOQHRT2O7wWnZlfScDZDwYQAC0oi0D
CgPz6s3DHZTM1rM0aROJE08LN03B0qHAWfDdnh5oJTTh1INFxxdIDHkwVc05dUn012qSZ/Ad7Rqz
8+/kSK5RcqWt5YjuC7GadKC+55ysRvlTmmTYr+nGRGJ+uTCkyIVW1guMGeInG/5CekIlIHnBIa9o
ZrVMqsukf36HTF4BzomAOkNoA4O+X2fHZe6KdU4yCrAlHwwgUmR9k/wSabN2W5QejCSpSAtr3m0i
TNIvtUC9YgYHL8c4Vbc6WPUf3DK026VY5rv1y4dhZ9BEunirIX/pDCc5paOhPzYdXTilAMPL2mJZ
8elqnOgfw5q+HVlqlMHSK0uNtQiWc2Ej9J9UDQlkwG0ALCiowdoQRd9ECoXOi9i8U5tRm3aT3eY8
HQcVO3g8CmT302aZkzX+FhZcTaZdljkZT1bbMKshAT6VUfEsM0hJ39GgkybxYemrXscyFyVj5Flu
T/WWXVf0FijHcqJ0r5kr2qgBvMnUkZ2SnS1dikEL/ZCkI/JVy734mpufIYs6JJKwaPDUJ9HSe2NI
WiLTQl1tmQcX2wng3lmmdmQyJ21ag/7IsrtZ0z1VPL7ZQitm26nZ4tPVhd2NYopx88vfaTbjdY2P
46XPMYNEzA4941BaPCCVrfvqd+jMykNINvyqKK5znfTwvjG1+ow0HTyoGfC364TQyt7VyE/LYGmT
Z01BcjUaj+t0ebas20DewlaxPiQVSUUQK1xMXhp2stfe6+6zQTWHcNeUpYFQnRWUJPzS4pb/reJW
nq2HyvfCN/eHmNqu8QS9lpx7QbIoVlhDjAiRNL1JL/LetN6gutZ5VtWgOL1TRpZe4TBI4pzeQNYC
uP3LgTLczxnrUgqgCDlD3hfhHShuah3g4FBoPqrkSYTucpd+mis4osijXZ0OLv45VfUnpOi2Wh9q
CMPlJ5GhfZGRVUN+MJmzRzkCifM5G8t6mYegCDzh0MjcSicCUAPMOnA2ylU7K3R2bg+pgPQqFQT2
nsBFyaFuwg6dmDDuFvIFRRWEV3rN7lAM5cutZ1iXQ3eG8ynKL/Q7gTSCji2+7XyDVoPMn38a3Gb8
w6et8PAuSPPV+HYZL5Gezx13ixRaTI5LrbaOnpuXqh3Ni5kizBdRxCnESFM0/izw0z9PZYwO/h7e
6Dbay+E6eWrKqN+sRi+utoANgltpWrxrtKIC9VM8jY//0ZlIUnrIr11CR+0hj/P75Wy1mU1NP5OT
IhQd52i9/TZQTjb7Wwp8KBiJlQaIRk6T0kyw9XcQS1nWKSTJP0ELkaDLYNnDcvjl9TVuY9SocMQy
ECToLR3pF34gjOYAWWhDV0sRPrv2H3oRa48SnltqXX5Q6dzcSZ88eOUPVQTIAdywbwEyPtD6T3ZI
trfdiR7xzfpXt2ix7MwuQxdOvB2gbCE9Xt8KGeiKv0yezbq70eE3OK/2ZcY61oZgVwdZ8jTYrjbd
eFNfndp8fuwV0ftmNNd0qrMvaYYyYKQF3sVxgvbitkW9L2a0LEuIyHq4cbYGuuN3pWtZT/1kP0Pg
7Hyl1BqAiZnd00C//2cEqjbNPDtfs6IbjxmVEnAHhNng6rwcsZsu07QzPdKI1IuwqNC+FRbsk/Dd
ksjUYTqS8bRyxjAtJsMd8jm7yQID3vvR7dJa8+60G71wWyqQ5UjjAq0D3xy/D12sPACN+2RQlRvD
REhwoA/hYIiiuaK2f7uq7t9rYe08kSO6c72ufmwc2E7vAjfy6aTJ7MucgW4A7kWH/DTGz02UuxvD
U4s9wohzflbRFj4s6ITen6h+jcZnVd9MNFZ+jp0khqkINVsSrsZno63cQwdSldQ1w2Awho2toQ40
xBYlNW7u+yk2RN89Kd2wc5GeiiECQ17ORcg92CQl79fkkV6A0GvTVHXN5cxg33dGfO85aXATU7o5
a6Fr3YLfS44+WHHRZVLvIN90PkHQ0cK4bCv0huXWjsZoi2eRnuxppZH9gsIFRTB5Kg9xo1fskfxo
t9rknMjxjE1Vud3WRyj6YUg0/drzS7SiZeXZoPrhbkBDkr39Txhtr1X6dYCkWppWyKwyxdG7WLiB
zVMF/uBG8s8FBYrJXjhdVsK6KRLMdmaHys4E1Tyq9b2t7qQ/qnwgkaHz9weOOzlM5zjbZ1ONAusK
B5HgDw9GvS0Y724vh/KwxExdWAho4PfWbsyeRA5gktDWt76Ab6QVYOmYPbQkKJWH/HOa++rDarCA
rkxVr5DRgA5VMp5C8DBvQ1+dlnmm4EQF6Ggf9LDv6KlhKG2ZmVa3iaM8S5OcSr/ht8yMoSXKAlDj
oau8DtDQH+apaw5y2OngrKseBgY5dBvtk5H50YMceU8QLpuviV91D5nWPddWp7zGzeid5XqQpcBW
FkKqnwyPc9OrP8RJUQTLyfi/LP8hJhia9ktEDm12Azj44+rVBgC4N2iXv6TWkF/cJAIfBhjrU+OG
PwYPGn+D3mWYwKs/upyy+Gz4AbJGPe2Ewazf+E0HA3ChNFsTbubvJZ/ssEq6v6La/1a7eXc1OlDX
k8smPHb17LtPxzfiToZ1r9jsotTIATSCEOB3NbA/+eDnYbjq4aNwhfhOnebfp8jcjUDJPttUF28s
MLLHCraHr6b1IBesFdXZm3M+nGDrHj/FIc1t4kKlagSwn9QdGojV+Gh7QLI9KKJekmA8tbZh34Sh
3WymdGQr23SgfTrF3Mv/TvmZkP+7bLoPedyZd8v/tfisWNHQQZQ36jerrQ6TYG9OVOFVuVz9a3lr
nin0+NFp0R9aa43xQJeXO2tHWTlc7UuZUXiHiUSr9AadeQ/sqtg1gVreTWk47uO0MF+cAjk/VY+D
PzMyjPwgmX/PTfoQlF731dBNdZvz8PRIrQLkM1+Rc2ebyTYxNP3etPxsE/am+xKA7tnH3pxdsiqL
LpDdKHtXdfSXwq2oAleV81ewg8Yo+wTbydUTSUNfZBPnFt6qiOTi3m1Tcoi+m2mLB0Z1xo6M7AQZ
ighaJ5In6umlrMyjoPVZS3OTZyendlTpWqLsttbayrmklLXGSc8aI4cIwP4s5q0VPunJKchtADx8
HcY22ErwhYRhZHyFdpObh3xHLbrr8qJELxzmubOMkWiOKlHBaNrJgzSNUdPcTSTlUMxzEFPhfnPD
7SdAD6JMjoqpVde8UPP+TyVW9G9Gpvd7JBVDurEm40EeSvo27/QsP9ZQyC0maU+d6VzxhHeJBJu2
NNkmQspoT0BdJqZLR+Ul7VEuyU8Z4iH0oQWj77ib0h32ZMTbOwiusodJ8PoPk98cenKt2y4as4fV
8c9Y6VQNwIE+4ixbGab1Oe2KSjJfIFkUPSP2n4VgzxkUs4RUTumPedj3J6MZq4fEJemewjz4pDra
cz/U3rn2Gj3fOJVHU0MzOv5ebdWfpzJgscqAJbYlGUqBNO530iiDKt+vrS1S4MUphfalDRPge1pl
+ZfSfaavyrtDHc27GwO0cneGIFedNG76uVOiFlGP1XAzG9UXGehRnAaCIRYYa/c2qNsI4T0Rl05D
tLcM3iQZM9NIyf0rH8+KlauHmpZW8ZAyfM37CG7QOPsxQocFJ3iePTjwQaBHGsjHmCVCgudsR3sf
UYIJ3hjA4EOnj75EjtkJRm3vDune4dX14GTAzI0e7nANfju39aIvfm9Nu8obu5P0Wrpx4rNVPXdp
pz50ZvylKKLoCypd2rF0XFq3LYQY3wgZteh2cJrgvq705OLWo7sz2Ql/78HaSUImhVY3dsUhfZ78
fuylNl7dRcB1Y+fKH42uUhx87gawsJroQFat5IOvVVrn+p/moc0xHDSexVEAdIpraAb3bRC55O/G
4mrrWXGVdnn2T2eQeSGwIBEiHNDmuKdWzFqnDk2m3Yxj+tXJYaIZtBI6d9ARnsBEhEaMrJU4gzSV
zrwm9HYfHDI4GoruiBRSsllnrKuIv++SZH+tFj4QvUaSOX2a67Y8waBW7MraL04oN0KSmSTzfdjk
+nFuyvi2nPr2NlHL7jiiCw7nISS4Kn/JJzVGYtud+uF7Ged3yJAIOtnXCnGNYFNbyX2Zq8F3hOn0
jQ0C/qU36W8Bm8yeuN70uq/dL4dG1e/RlZt2it6Zuw+OBAQ4LRXkUyLFM2yay0S0G++NAfzeYgt6
37i4sLDCcKrfO+qMTEGi1NGNvJI0Tkb2AzxOuQU8DQRNiZLu6vO62ty8LqbUdyHkaNJyF0fBjBwL
QwjhJ8ii4YHj8TidgIcJMI2m+z+Aguv81ovRULCbW294SEn8MBKwTNIkJ6w3wthMP7tBUh1l2j40
9L8jDbFhOSIByHOxPF0PH8m14rx5q9w57VMtaIAspCeLNLK/Z7ZK1kOxhkfTda3jBLvqyZ475woA
tmEP6NZfhlZ5RB3KRyrbN08BYKi8GfofCtzZYgNUvegeAog9IlQX1ev1M/JSdJikfvtIkh02BkgT
vwZZDi2gafwdowIA+fZTWo/63SDlJ/pI23wYNlWYHz1Vz8goQKgek56/acVPuvxdjoUoZaOZn+QP
/PqzvsZKxxoL29MnOVrtMjaJ0JF0I7SX7jQf+iTYAdClycJ561S0Ucmho83RpXGCv+Roogvsme71
pzZWp7vez/tnw8rio0N7OMzyOHs7H5/iYPG59EJtZyCfRyU17HuEwXYrP67fWHRMTra3pcavpvSF
CEW/OlHP1Vi3T3P/Ollhe03mALJh049uSNuiUxzqgOaEbXXYPPBs6qp+s7XirMqN6CZE8XuzBnOz
cP1kvEjoUldYNio+wbcF8fQBziSBTc0c8D8X+gv+aZL4KRIQe54n842suit2otCNOSebqcgdmHhf
SoAJzxZ1vZdgQMbUm2P1VoaOZuLRrKBoot1H3yMVa+3lf4qt9q+OPfdnOZIHADDajW/zV63/xZNy
8JopgEHA4u5xegdIBIdKF60GmGtBLYYJzFkbQ8AUJZZRc0YnPpGhdBDiGOZzZWbq1oUM8ggvBNpB
DozCmVaPD3R0t09qaUbn1gn4ViUqQ28y70sfNoyoBXC1AuPkN3WW32OrbaoD1Y0B+ZJf3+vl8VW6
5ExLg7I6sWgVFEVjde7+Hq12uMgKMbS19T52zWIpMNdJkdzSXktTlqg31wXkV5p/W6R28kgJaNeh
hgYqyEn9XZaHQJZ+YWNXlGw6PY2Fbt1JyCyJpfDYS54xHmUNjWauVEiSyGbf7KL77fwsDUqqJtvO
baC5FX4/ini+EeE67E60vItCtLgtOeJQtW4Ox+U+TUbrzpwK7lnSJA8pGs7CLgcBOs4LdKD2+DaV
wXS7Hua+pHEsNsbbou6KitZBxvZQQ9pdFmcZJ03rDHnmjSqVpPI6NEZ02zlhBQ4U8vEOxBSSMHn4
Jcyzb4DDBt7nt/Yp06mfRjMbvoau6MDzg+RprKfp0Gsh5PJtF922Xn/TVqa5QeQcsiFxSGmauSq9
4x/qqNQWh7RJb2G507VDeShCk3knTa1nkRmjEn8sTC+/oTUIiS2rqR8L30TpeKBuvZRO5Dipy5/j
uB7ysxw7FQiqbSbi5bgRXUqV2aM00gTVYVIpoZhW739t3BIyT/gY47Q/e1QQvo2N4CWBLvthLGYN
HTsElRVzjh7+OWkUzI9iUkZO79ssJnn/MmmEnRuphLiFmZQMeK0r+pVM3bYq0T9R9Zy0fcwmEhKG
4I7GJfaE4tB5KYBtO0huVlsAPBHConrYSZtcwKJF69RbdHVXYj8pbVouJEYdiggNEgo00nKQZ/IQ
ZAaSjXbFHUNT3xzaGKjAGX4OySkK5uFBKL0wVzpkyLpKaWXppjUBdq62D6uUzQCxSNnS5/9z4XUR
Jxhc2mgvq0Wus77WqlaSU2TMDx/sycDmfy7j+FSJ/1HTFqAUel2W/2/XH98PDTYzw1B3Vxnb6X9N
xpA+AkrszyUNsJtFL9O34ayLzN6hdxK9TVsf6wdDGbeL/uVAT+FhMBtntwpo0sp1hiixvLKZVp/Y
y5yMIrVOC0RCgicWBEa1K6AiWpAV9VCTKvC0m1mL4JjKPG0Ta62OlGw7XdfDPBjTtXD2lVdEVxkq
fdI8gxU6xhXNImt8hPShDuCc5SIvAx8j5q9uucIYHuRyq1meFVr9frkPF1uXBJX/wHciPi+Vpdj1
nJMSGU8fqlOyFgUY9CmVAaK6tZanusRU9kHoZdu1nLV6l2rVOpalsUhEG52v7OWFpNept5B++w+K
7f9hp4N2Xmptgn6UEvgPaZIlPXkQprZBgGmp0EGgsQxXQDdtw4qjPWRBHtzPihN+Mgd2p1T6ndtI
K6JPSY2ws0GHzEl6nXiu9kFcmwc5RJmd2s+oWTsZrM0UshWnLrbSO9BABgSLj2sglurrQQF3YVFO
ZlSFqfZcWt+ka1kMRRVv5p4jR5XZPMlXlWqg2UlQfh75dNHEU4V/msaggtYQQzRso8tyijwTpzAX
XuQZXJTRBTKQljw2gMnC+kMLDftMO/HbwRBDa+6qHAAuRtVTbKhe3fJtPNRB/b9PZegySy7wr+P1
SjJGA5qyhfa5Jwnx8yU48sJy7DiTihRkvWkVP7gkDTVrzxzDyzqMhK2cp4RmQH186LXBPX4IoeiY
NpslRi4h5zijEaPGgjSIWFpOkc4PS0vb6pBxZIr+SAzXOKz2kmRts7zKMuvng6tlcIiCpDnHCCGe
5dm/Df8vtg8r/+elwt+9jLQJ/WSzvsD/vEySDdxP/i3mt6/G00u6TqfpQc5aLrcsQxvAPy793vdv
y318qe/j3/nk1OUK76zy6ssVURGjs1ca/tdr+u+v+/7qchk5tUk69AzWtVfPavv4qt6v9H+4fpYC
evj4H/Ru/O6y707ly/r3ca3P/F45fsWWNMrPpTjIs8Gyso/DfwuRcQJPdpZnv527hqxxH67226X+
i7kfllpf6Xq13y7/Ye5/cbX/96V++750ivIIQTek5+Kt/+2rXR3/51eroKaS0Knwj//p/+KP/u17
irofGbD/9j1Zl1nfk3+b+//5fvx2qd9e7V/fj/VVru/8b5f+bcjq+PB2r0vZcJJFSQCpS4fsnbuZ
eIC4Tuyet9bQoD0KrlwDdogxFOiYvqPdPikyby8DpW31Dn1Mr4Pwro5lBZCseAwLxK1YBrLmtwXl
MICpZwvVHmoSc4liRVPvKmNU75QgHy9JESjQTzjTV5cCd5tH+icPgWHgc6px34uDF9nuJU4dmO8Z
yUNEGzub/mw65kEsWJUaxV5mBBNgtsTstCVaBsop5CCoShbleV3AVobgHirnD+t6xgyDWooOqD96
wWvTaPYmH+buthqM8JUScEU9Obcv8ViFr7Y7/YCtGU0hMcpjyBxoO7yXI3DwMAfSUCRHpTGTgYIz
SK4apM/q4EWbAn6CQ1lXQmgKMqzzu1PTD2p9OwIferP266mMJf3RQCYXQxgTgSsEHG7B0wzLxM61
feXofwncznjNEHOmLlQ+92oSfB5b1z2HYYwOfG1AZOSzvTbGrD1Ib1OO/TZKFO0svfoYfRopqD3Y
vg3+gqKmJsqhBRSvmwx0+3ca235AvqQ9hWoMi3oYCS2EfPju5OOW0kR0zGo0sHxjHO4dGGzvEWE4
R31u3npqqUd7Q4FaAKqZ6xpRQgxzbbTv0mITYEPn3Hu3bYsgqlin7AWPMKnuGyQ9vDsSk68+MAhU
pdThxYcYSCmiF4fMAyJ3F5INzsFE9Pze9kywey08ejMJGScs7E8InemQNQ4ZAoEMbZt0NDRRgIrE
sApd/wjsXN9BLW99si1kMhFo8d+88Eoe5yDJaQoi2Bjh0c1A4e5lcD7RKwOFkvXmnebqEPdjdJDB
+Uz7gAZDy0EGm6Zp7GEx0BcvMNRur3l9ACWsysqqlu5TKECOMrgoKm9nTqp2lH+CQVILPSUluJEr
p7rX7Ng2NzdyrmmAzS56y7ixFVS7rCok48/LRbepzy8l+YTPno1qi8s2c84T5dlTLCQShTk0y7vY
HKnZznP82Ria6MZKqnQvvaGK1LwC+/xJeqHQ+5NuG/9qFuVw57X+Ve3HeOe4mo8AuFK/dDRr3rjG
APGOGBZGq13zzH1Qxql+Mbq6eemnbBvERfIU18qrCdTslja1+WgWSbHtW3NEiW5AlrzPh3Pi2TmS
Y9kPuACTpxaY+DET4PlUL+nai6YhPoDxh2fFs7TPfQI30qxn9UUOO8NEtoFboik0dPypeCnoJS0d
AN5loxQvlprAGAoJwjlN6Mzi++IfqmK0gf4Z1ymtTbiIdPPRAON76m3IlaQtpMX40VGD/lAFcHRL
mzwUGXxUbeKREBJzZZxekZWnOJ5CZMtS0qHX3n3T9+ol8uJQKJw9zcYAtYVG10XinPUu4uPs2yPJ
Za/g6MD2fysP0hXx1V2GrZp9nxpkyUKASdGMeKIVV+EzEG12f07TvaZjQekD0ctvRVd8hWYJop7J
QoGnKdp9G5jTgcpCRdfMeT3oSdOgXy2Mrd+8eXzy1Jukgz9uNIr6GvR/dmGf3KHq/nWsvexo1zCn
zZFvggDVdyE0PJqrXxB8nB9ia9xFnZ3epFNTH52iDR7Z+ltbXSnNhyJVrzl9p7sQXPaxT+1zbTa0
2YKT2BpJM990bnFOzdZ5tGvLeVQS4Mz6TN5X2rTChAqTn5xNE07xo6Y5xxiewbuMN3gcUv8Eh6QC
HR6H2gyqo+IE2QYWBeXOsez+MMZdswF11bbwbdOjspwWBVXmsu+TfQszyKUT3S7yTMa45Ij3rZon
2z4kn6QBesgH8z7LI/VBWkgxCEGT0AENR4B01J46QkIIu7S0mY6WUJ7LEa8QFfHR/JEjC3ldZe/t
Fl2xCMzLTtrkIc+9/MFwPqGrnty7lLEecmObIxL+4ibmSwwdwrVK2/rTIGCgFg1pd0oT1J/g0qPT
mx4gKIPYnPtFUDx6Wl08su04TrFi37lQGoAFgE6RL92TIIB8Kp1Z3zmlquxCUQ2cyzE/JQEYDDOM
OkH3uwFKWO/92rW3bhAMt24bn9NqdB871xvplgj1vd9E6ddeSb60lTI8hlPNWwlxKVXQOttoikLF
KP8fxq5sOVJdy34REYAYX4Gcnc5Mj6fqhbBrADEJEPPX92JTx/i663b0CyEJQZIghKS9BjZCkXJ8
M/qw3ZkAyzwgBhwbatBFk/XLUawr7Hsgv5HPEcOaQcZeN4ZD5mAJwmiS4pHKgO06d3oFNcQS38As
FcWe8Wq6U0fF2CEskrgxsBy5ya5tLUQAbUT+YsteenCqk0DuyHNn98yrHb1HIGS072ijSngErllK
GcLO91iVfiyqFjLoVNaZc+DPYkOQMdPejnAl80GoHu9GB17fkavDEdLWsn/gyeS7qVL4ELS192ll
ac/wHkuCnkFQIzIU8xZmig+TqOnYWfMdquEGt6mULPeUNnke43mVGuFdvR6G3+bYvDGr1V9F5AJv
12R8D9mWYmsBMGwNF1ihDpcY46+D0TQDDNVjLRBlynwL6vVnltfhcZQQrJ/0Owj5QgzFKR+5amw6
RQK3MFrfjY5ld+aElcowgu2QLcriPICkuOm7fnpVGtg5aDt8SXTFKwrmXu0gNQfrSmmwYt1rZWpX
oQwWcLTIRWGNOonhekAUG7u1bKztchNpUgvoKNqhJZO6HzSoW65lUMgrA9Aev5UqZsolgFnPYZb9
ynir/TLd2ptEKxH+7F0PVJTioeUQOR1cFV7vOlbiRKeAwpe6cFItim8FzDtLNzGuHaIhVyezf42O
VnxrWi3a6EbXH4y6Q/SgbNCdhQKE3q54aGzTeKpbB9gqoN/szmnuGwwrILoNNJ3Zc/DN00YEtLcI
4WYeT5W+U/omO+vVYHodoJvSgMSm1R01rZHXDAJCT5MAa9Pi5gBsku3s476KNg4QIcGgNtZlgI7k
Tp0SAZdi14JLG0hGzSD3Wi/Fzq5EfotBLYSYWxH9yCPrWBVd+5pmNdbycqM/qEU+Pjg9ukeqofLx
Zka9+6zGDUxfQCrac62MniAN/J65kNWz8268h+V8sslkm5w0U1q3xrEx2oSI3Xsu+1+u0dsPHTxh
MJqECHmtWtVbUW5tOKR5GpwMn1g/niO31/7RzEILxomZZ7R6cYJ0UrF1Cg7gfAzJvEjA6qoUg59L
O30vQOmZlRXk1UmgxmEP9anMGoHF/KTdlp0mH6yYlRCbauxvY2xdJxmDKJBbZ83Kk9+TKd/B/NJf
J9uJgh6hn2uiw3/eloq6g2IbBDQ4dBpjBF+UNgWZnWmAn7H6Hqrl5e+OzfL0KiTURhMqVWX+qKm1
9ctMzY1tM+1NuH3lwzEqv6lWkuxV064OpdCzTVu2qd+EaKh6axr7mYF05XXL/EYrJKykBoAjAE7D
kA8KtVn9Dc+SBzxyG3hg1/Wh7XA2YA1BEqjNCi/9LYXE2BPYjzbkDzgE4apGbDRoQVx0MYZQ8xfO
XVSA55jjyR0LEOPR4VZAmfbRFdrVgKtrmC0lcLe+VKk5bl0O+fgotOpdFdbR2dbLfA+Dd/fkijQ5
WHHsHKuS/7YsyMaog3I3Y12hpqBD+L2sDpSjctr0c421Whtbb2nKut1atFaLo67duOmAj6y0zadc
L/xqyvuHYs7Be/KNxfp47s0WRlaxXvsMMLADZZ1RPSGc9z7pRn4Pb7fyCg+UyG+FzHeUzZS2vGY6
8K2WgSX2uQYV0U5E9IEZVNoQoISsAsYYgkQFj7qgGvvGSyVz7nre9c+d8Ti0ifwNAp6PDxLAJPyb
JhxS4YJ8BCJ41ylp3oteAzbKZT9bqGfbeQOt68S85HK8ij52j1F/b4KY76uJ9SCcCOaCiAs6fgdz
+Rn2BrxyPpcuSXwqRj+PpnILr9P2YDLAC8TgVC+67UL3ggGZS1l3KLrNIDFnjnV78GyMKm46SBY3
B8Q6r9PM8bCWiSl9bwfbPk5j2N+oPDXim2nVAuwMfKT9frD3GRQGz7QT3rs/IdebA1pbQHi+l91L
BmGQ4wClQx8OxxIz+OS57zK4tIfjc2iLInBi+Z2gkVA40yDWpMBGgvK0AUANhWUc7cqYwZQeVaic
sJawbXQOmtueK7WNT0wBWlsJ0fdiVDN4pt7193ZZKA/haF3wTuffRAvlX9jdAO4yZ93W3YQYlQrj
TrFyjtFUMoyHiUcPsLIo7mL3l8iT5NQlRnE3mPVVS0p5LiLNhsepBq66pj6rtZtdWlE/lRYkQ3qn
vE59+U9nj9pZmEI7g/xqbhJFqf02ipNbmLKHslK1Uz/naJOMGf6f0x0JbuXAzgxW3DOOq8zao6np
MKQ1BXgLmY3nCUti28Qb36T9tYZt/btWOtyLYPxxKcL2n5YzazsW7YA2kBmvYybhpzi6p9Dkxaaq
wqNhpMM+xczhJEzT3skGBnJDirUAG/GjMnfsIOryvdu4t0QI9zcgPp1qgnIY9eBcgFz5Y3AYZtaA
Ab1aYAL6HWJMOwu/A2QINHG10GjfjcJ6VWpIdEFq3ytKAancCH4hutZOb3aoXiQ6yAfHDSEtZeIL
60HdFxDPsYr8Tkzg7gosKs5KExvFsSQgGiOc6JhanyIRIizKK/eficERV98Wgne/la7fFJh/Rp4i
3ozsAp62eaJNP3DrBJ9qdERJdRt6SJhPTR/7OtglP9KcBWk46t8iqzxb0JnH3AtC9+D8h7spc6xX
wGBAwO7qN6u0MVPXYJlbtSN7GKv6HcTRcI+xnLaPhfSysOM/4XDRex0voy3XOe5nW3WPw1B/z3gN
ECmQlo/hpCvQn4L1L/qaAzgx4R5eU+IeRqzlBrgYSIjJ5MrUCvoAejy+shwQRZdJ91tb1T8b4H7e
86S78ckGj6nK9XuVw77Grbhy31lNDim27KdIG/Mb47zGZDt0jyl8BK52HD850CSGQ5/2UseWdgG8
74VyVV9JDD6yxit1MUcU68uKJeIqxFC5LJLtmGPUrI5wp8pj9ak0BsdTuducWph3BE0RmnCpEeG2
kKBwCBjZBVD8GrZzmPYg5hCn+3OAdfINqpehyex7EVmul2Ita+sWNgYt6KrlZS0052wYt1aAsGjp
WZD0g/0YVPRAnIL7dAvp3g7wNbXqvwM5ar0Bc7Ek5pKPXcKezP+so6aD9WajMvRoBh+eDcX9oA+x
h/dNADti2de8Mn70bVh9U9Uk3kS6HA5kZQWSvlVDycwzutgI8BewwsOAjoLRdRceYlgTXOoBBCGI
98XvMWaFYqzcZ8u1KtDejXxXccd9zV0w7mXN37GAZvjw1erONZgbdR2Q4jDJEFOKVIgV1lt3hXj5
UrxWxeDJh0YaJO477rnx7OehR1ii6Ua5GWbTcie3OZpmlh3GVM2vel4V15SbcNtNqzeqgRnuTH2P
HaAVQU8sthGLwM+AcdA1rHQNi5dTtYsLd3wMqxrW9bNs2QBXQT0fxTsGmiCJYvW8n8Tr6GKBy7U5
1t3sqHxN9TwJwqg0DrTXUNsXRTaYfvIsecn6G5WGelXdpw40hsNWAPcByY3m4DZArYFFWwRdzkBO
mTU0QcMwfgDViYEgHumo4MOlhEq2w4WKB9rUzNiNXaLdU67QudzCQnqfxbADc00LTRHme9/1aK8o
cfM2mTrgZ0zTDmYcuk9l2l0gdt68Ab02+CC39GdnjOy7acx5EDlN+s0W0ZaAzboGjpUGoBBc/JiN
twvytP9ZYzLRRHsuzCPIh8+6wvUTuJMsEEzG75nyCkJA/50ZXNmAgGodIO9YbGreml4N+iQma4Xp
d7CxfhSQQbyNkIU1lMZ8bO0GQ3om35gwAQjU62qTKwVIzviX3shA9CkztcRYwIFeF5F8ZSq3lYyP
GhQS7ifXlS+lFZ8ASRlumKo3L7lxKaKieraxyPmINwykCpRaehpepnB8LAvchcjKukCPhgqm82pe
eo2miF3nVOYJ3swF+J+wgAIb5YE2mgupCplAJgtjwy71HVA1g6gasq01wRyT6lS9A1yjCp2v+bB+
1NrrfJK4g307PCxhwfDBxzJVACInp41wi8DRog1QdckxTN1viyVHa10UkQjQkWPccsXkrzwNYZUB
wdZXKit0eFp/SdHeQlif6ykCPB/hFJ4+Kv9wcm1ktXFS3D65AI5pYu0yTTYxmBRbNosWTH0Sn+e6
QGgkfqn36dYktsc6ZiFyiJ1hAMal4fi0Q1F1LBVgKKcMAdB53QOlbKzsLin3I/W3vVBMPtv0inSR
iqGj7VnQJvyZF1i0U8PUeoRud74bS0zgSsuA4+0EUQx74uJ9rgvGuYF54ezQoYACw1oDGHPGgLhu
rekC+eEe/SpUjXoTMlbGvKP+zx10hM7VS9IlL7HdAFTEE/bMoR22o6zMdf0Z8x19VwlE08EXDCa4
Vx8VYGivShOXvii15Gf2yyyZ8cMEewJu8ph2NBPXjxzIvK1jM/UlTKcHJYJcEwv752JCdyEbo4Ou
Sys3Ye4880q1SzAkY1iaKypLz0WRxPcsK+UFz6Y9KHX0vVND5Kho3kSYKhy4w79TUR5X5T424C6A
dokXMyp/wK6An1ONGye9EC3WKq+91Q5nTlRbUNKGMzxvkAd65AghXyvHy7aLYZwFITespddg1Ppa
gwniFp3HdByBluxmwgjXIQJtlG71aGu82+kRHIJykPevyQyqc0bQi3plLCBagM4bNEH9udQ7O+gL
Q9uRE9oIyeJAteHLTV5ntHeYK6tz5XquLCUg8no68IsrQnmVkb4fbAmhk1nxNB9CeMFm2Y3XkDNF
i509qyr7SDuBegYcVyJyQHub3i2OkyyhsjUf6naI4kCh1pdhx57zTsm2TSYzOHbgqUN4Md9OUV1u
hJl5cMlEf+W25glcSzhkzlnqw1Ql2kKLu79SUR51MkhjB43UnrVnBKhBqpbIm9oZAT52+v2qpDcX
RVHG7kvb7a9plPqqBWYplmqKpwFjtVvCYH1LqGOWhS9K46hnY8YdG2iAQSlZvKPsYPH0SIcqA5Tn
CrBrvRgMIqwWT+mdygyoC6/5nDVTADwO5A/m3esOzvIShBHIaKs2vDpkkownEwtoz6aGThiayFi7
YDkMUBHwLO0y/jlFvzVbKL8ykAdZocAirmmAiWVRfWYjj06ZDSSWKePyMRcpgqSTFf2U/e9GltC9
+/cYI5/yDTy967NaC3bg6a0L3fqGaV3pwxdG7paenvKaC0RcM+92DXvAsGQaAibHPFANi28JgUob
BO0gryTVP2WELaV6PVBX22l+HFQvFJha6kyaeMEQO/UVBVjQImzEU2QAf0op/pFa9yo9ohJGomJp
FVy6pm+dS2kKF6OnqHvPDBuLCVJ/SRrwp6aWCwyhrfq5rUMsuaPCYMNIDxqB0W1Ie4GVIfjijSZn
+OxtqYIR6iOU4QrlaNhP42yrDRY4AhzsAC/DfMlQMWITyZ4JA0GmudZatTEMx0t4me1oB3Ty4dqX
wRezZDbMQ5QHGq/SjcbjdE6sAy11vq9UTkVc2g/LraesiRq005gtwd2wsU8hWA0ps+9oLMRdIz6G
rub6lNVtKTYSQgZ7GgSxAR7SxggOKO112t+5EWnPWuVO17E1H/NM6Q6Fy8H8znqojoFVILDaDs/g
8COVNyoCLzU7UTlt1mqUzZMUAkiyqPx1ByQhsx3jU+aREG7Uht0ZAU5vMUSlMtLExbeSI/4NqWMq
W3c4MRbbLCDm/bUMi7bqoU+SNwFdT8311Ma5GA1WVwiKTgh1AqxzEPWO8Iu8pyLaSeWU6kGtgHwP
aCCf5J8/jqAquS5i5q21q7k2nYt1xbae6WukuziEWXVkkIteJR2pPCV/LmivAf8NNhtwnwDKYnH3
J/QFpt0Aj9Zda0TDq9FOu2VZEpBzP+KpeS7a2ri3WQtUe6nBx8iO7iagyF7UeEr27gRioNG5WwyQ
1BNvhbMvxl49KV30v1KYQjv7v9WLzOiuoW/1CKmp4YbBNzR7xJ0ioIdEAxJ7jkuE5hgeaEBi8dLY
R6EmfdrbKzbU59zhAvMtB1pm+FZgOAlS/JylTwcohC3mmMjSh2Uoks6XEjYLLIv5TEEB/F+B7TK0
3JI7+gmTq8o2c9G30F7mVtmVq/nOKCPjYiIYtiigjsY5bqR290cAFVkFGIc72qlnkAAfobG2w0qB
fGjdBuSqzI2hpoYsFJyaB5HeENirb1SSNs38PYe6Pe1T8hxCta4FqbkMrsCZ8U0ihi82nT5PQpw8
OhDpv7AmZavxogUjFQESOw2hJN4Y7FXwGCpovHuqVAaCudm9NmHFXu1+FhjMWLKJWtSq66bFimLP
qvflk46ldRUSB7wNb0txwdglr/Txe4VpahDmbnWaWthfx1VyVYV5qv7ouGazfoE5ucW9FrbKrrJH
a5sgCPzdgQ9kD49payjZNh/vFnfDpIM7TAths6TOzTsXDNVAJIn7LAyoHrW4ADiEP5GwEpyiEAsx
kiU376Ocbjbs+aMmiSytuX/36ZppwCIGIkLkwMRGa/CHHEaalWHBgLIV9n1bQ9RqVhqnTY/R6p8a
YHDCohL6P600lhp00HoOOsBWIN/zcY4xNdh10BE91EAXAGEoPSqJpj3VXE6bUBmKLRZANKhFjNUB
0BDp016rHNL7rguf4xR1VfgjPmn2hnZR9aYuL2pnZ5eltgZtGgat5qMa+lE86xLBb9Fr7CHb27S+
UJmgxmqtKrfmTMBj86aa1az72BlOGFD5lKtmCeslNe+kaljHG04g0f+pMZenFW89XsAKd+Sl41dx
BTV6FVZ7nQ3AwOjUb5CVm85mVKj7sXef2jFTz1Rkg60wBGacuJDaS0z0NyOoK1U3LxiUN7jDjKAq
lqqan+kFmEah3GGEdaP2T0VQfIN2qY64z/rS/OUghEWWd4hqubC83ITq0Gz0Akuz/v91QBxO8mH9
lfWXPw6yU9HtZYUOqMuL8miACXqUVlceKctUHZbTBZc+wgkGzJoHDBDlWGwstLzAhHvapoyhJIKF
Wl+AXplveryBni1Zt9eHQbexGMmne8X9teSYMeZ3Tt8dVCzCbSM9x+XPX3T6etPH3+Ra7lV5jZv9
sWPo+/a+Q4dBNYwMAkrccpNti9jWdRiGaIvGpvmTiqhGPebxlXaMzLzCpZWftNHl9yJH3L0b+dWR
iXJwVQgicobh8TCXSUTzNTd3/Q4KPH6lS+Ecoa2A2Fsumm2kQk82SFionvOZQsJFcrIxiICUAys8
M8JcPcjUit1JFbK/YKuFHcz4+m8CXdOdAfJxYEUZ4sclBHwQQ7CxgptW97RRYEC5pJpG39kROIb6
6Aw+mNj1/ViYWFGJQ1BkeAmhSBvTuQDkrfq+ieCZAzISRKw7ZQrioa4edVnB5jlUy2dFZ4kfGUb9
KkzMBDHQbc5pxmM/bmDMkAD2BuhHi4ZsjLB8dyDviYUjBJPC7yMMg4Le0MoXpYSbQiV/hGY4XVlj
qDsHQhlbQNocz5mM9py69mNqgUAsh7LcFVgiCgqZ+nEkRnAmsUlzbdiqHKbnVAbjqeEhD4enTCQq
YlKwWa1AxOVKAqyh2tTygrF9GSV2sYH9Q7vhjpIGlcIw2wx5smzi2t0OdhfejSG8z00X/lwqVNSP
tMkAIIZeZy7OEXh/gdrmA5R4TPelwlKIp6V1ftajInxJtHwHodUIzEZ0waEbB1QrMrCy0oHt6DEB
88dIG8ShE6NY9hog7MCFKRkwfMA56lRzPLsfKi/XM923tbw4RhCrP0Jv6k9qLaMdiZjJ2bTb1gGl
A4YJ1WlDNdcD17K1CqUgrV8AkmiPm1bvvo9ssLDUxnEWUVn/mUQUCpficKBrpxk9TXmqSikqU8YG
RN9nUI6bne7y8uhWQ3ewmvKJha6+XS+fp/Hg1yN0qRoBEOKgnAx9tvgCfOHYz0B/NkPBrcn8KTSr
BHgjNj3XjBQfnUUz9xjNsZIOFvnWfCItSFIURX7oAXXAMi8cBGsVMWyiB9BJ+0lP5D/afGpE4hA1
boBBOZbaeC8R0Qe8tNrURtxCdK1N9naCcV0igP3wzakAZ8CKSjB/YS1QLE+Ebh3dYtoslcJGxyNZ
0lRM9deqmBda+0GBa1jaFflezjjlUTPzfE83UKBrbUCrxAPoWwR9YWo633ZoRBRwtSpYdR3Zuect
YgRz+Xr76WFS2fKI1t3rnrWMUuuGnsua/VKv5SqeeRNb4d6ALAM8LBDOxwNeqynUKijfAlU0Lhed
Afk5+ojsVFClyTpgWHHF62a9diqL2tb5cyDl6c6stSn15ZAv2U9/fD1O62pcPOwIMXNNh6fEYM60
oRbQ2Ho2+R14/QFkNbAK1ZhDtqHHhcXu4rg+6DVLZesTXbOKUgKQtj5w2vP1ONdxg6IEZYpHugCu
Ri1VhFgbAfkPbGrE6NCec0VOPhWgJ2r+JI0c0GY4szyNHZYFB3E00Xcfa4Tv0TjnJG3gPFt9zucc
ktBtAzlSej7r7fr0mi/J5e4WtbXp3HBj6z9GB4P9LsJXe94k8/1g8+/8Lfu3MjqCdtBha5bKsCL2
51Rqj+CwqvS/u9S9W95Ueidp084dAaVsIu1Qnl7kv9X5WxmkJPBY1j1ff4H20GmXXxhzYAPrKvGB
tMMq0Py312dKLzE92C9la5ZSXw77W9l/PdV6+i+Hxa5dYckm6jw+95Fchefkn+Sc7+YWRH3mpz0l
JtUZtC2wa8xzJOlQyi8noTN9HD4CbgE3t49CSuldNe1km+3p5BUUQ4OJbRTIXS7vM72m1HWtH4Uv
ZeubvNb7W5nQZuYGNUWquJ6Gytbsehpq0muWUssbvxZ++an1NH/7pU7ToRgYPWesgRrz/DVder+v
STr2U+HyJf5aShU+1aLkWinmVTctHXlPfeyn36JaX8+KkVdx6MIfa6dhzqCwNZvOHQv1LlRGWUr9
f+vRsXRYamTBlOhyv3Sr66Uv3Tpd3/9K0vPg1JNTMgLUCQCet/VG0KeG2narwfmHdSC/q1GExkxd
WIaAWnOiToLyOWCLM4Dyo4ur4DTSNs9r10rn+mt3O3+o1xeNqnypt75jtCOJXAXx7VFdPvJf3uMv
x4a5glUs9bhcvFX8GEtVHObB++RDPASKdj0CF/qUbQ0stCANF/t/B2ufhgcxDTDoQtYNXbUdJXAV
ZxsLwY0t3Yy156fslzKd7iLQazQ4k3GsbuidLSjpAB69N7D6tVMG4/sIYPvk02gLLkIK6H7zW0/V
Q7d96mOoqnLpfBqDLldPz1F2mvJnqJnRAHR5pjQApeTSmNcnLWHLq4SttadGA7G+LFCmYoR46Mcd
oX+8PEoq/JT/eIzA87F6Gg5rY1ra2MeYl05PP7u2VkpRGe39W5bK/naqTJcGZFMCY57b08VR1SYV
/0RAw2LOUAVLd8sqzPAgLOACxYspXNqNHuRTfrXz6I56IkrBNeJzVsR5vrFy7XfE9OqYtliFBDKv
OoZQ1NyHHCsN565yoL4TIwajKRM0E7pq/+mThlExvm7rV5I+jYNI0snvhQDJFXEED+iDH+uNoRRt
pAn0PyuardQvbQL2/vqNVgBk3gKpeE8VlcHUAvj2Yh4EOjVOPX+VM6AK9xJUJyhyAWsMowTOrYdK
uqCSD9WO+pypzjCUEWCQbzrcMmq99Ga7ZouP0WRZmOe30TcFqnWw4Cxzr5XSDKiKJqHtDxlEfICX
jVHj95tBC+hO0gZjIWhn2Ae6SnoyS1c1wiAXqnnOI5VVCXc9LLFcLXP8GYNVc8BxXx5M1is5YuI/
6RXPRLzRkq7Bhbi+OuhHek1qt92nLZaIpmk4YaCUY1VOh/umeMcXI91guRFq8vPjXq9PAe55A5GL
N/ghPQPcoWwkLCMmv4ENxSFRsVwHT7DMg5Ttt8F12caUY3XEQM/YoAH8Qxf/aVa3DKw/lS6vGg23
1/bdS6eaoRJYWfgYs613UbNTREaaZk+v13LL5rkltW06yZc+aHm/qfDLIaWCsG1cQh4Rc/ERZk+w
vKGBaVhshQF1aLhjIXYIcyl08mB/eXnvtNtxKG9GZ2AdCChR0Pb3Zp/fEDjzNGjZ5FF4ZyWpn0/N
zcqvgrv2hn41haTnHHH0IJe+jUrMu9GC0FjmlwuyUp5pljDu0/eKkJieZMbBiGu2TFKXWewysqAX
kd7zdXDwpYzRbIHqLMkv+yn73wcYyzHUDBC+3aqpCHeS91uwyOxluvRfRx8Wq6G7Xcjd0tEy3Mbs
n7qJzd3aVgvL8IEZ6vdUhIg6vifUpyxJKqU8pWhjRQoqRXCwwPix3xr6BPEN+PkY0tysHccyDKbW
+zHk1oVVH9J6EPCnxerHxzoENZMhsSKvhbU3WDPZpxdw7UXppVzGM+6kJnv0KVheNH03j4c9tUgA
YEZQDXQfQhPhTtOyLb1+9MQRafP0jjt7anrN1C0V6LczLLoFhainZahIV/bld/9WFrfuHJrld02H
L7NfDpa6BYrrsnRndd9toV15pcums1kyEru8+bOcQme0B6liCSn+rseFNm1sZUI0P9tN0Emm/Z++
8HTdy4dyeXvoq7a8TvQPTU3y4/Ro1UbQ1IrYrysfecf0oJ20wvs0IFZ1OGCWhlEszfpTE/yUpIs3
0kIEUcNay5NQgduL3MZHApiDbZagFdI3nua/UseamoJodlTyLXiXzSHpHquJW7tMGltW2BibUmuy
ZRaDeNNAOr15D+vZg6SqdKjNzzNreiPoh2FTOSHwAzDe2vyoYX1torJvH3IRBrCn3U91PDPv/l21
+nQHlzs6f/wpRXdRBdDbk0MD/9yPbstoxRiIiqPb+xgpAI107Iz8FT091oKgsDYPiczC4vsBgAL4
R6IXpjnokqSB3mDEFsIN8zk+JaewxCJBFXIY+fG9AUXLgGpTC46jCreW8g1E5GfW2zLEod/71Oms
b32N4V6QD5G+3CS6NTLmTVAWOuStaVZvYiFhrNJDB7bc5BuJPmx1BLDpdWV582gaCYAwy7e/xxIC
vCm+fxpyjYCvbdIW6l9Ycx4t30UgGEu9usTNsOAINv/DP7eqfWumGgq5NAalZkm3GVd1jKG9PzsK
uO1uvf+uhkBSMn/v1rJlLNvM/wviiPqyBlJo1U8Tet6bDOtshyK/UJOg1qC444TXuvf7CSShPfxb
gAZCj0S/bA0238Q2lB4/vTWUXDbC9DK9svf53GKwIuduKrjfHErIF88DWKVWd0wDGWgYsewO23lj
mfubdg42ZaxiVDZ3cvQ4KKXXUGWEYP1HT7pcFO1bGo2WqtOGklRIG3pqlGKIZfvhL6fJ7VvZigAR
8G9wSdKXSZ3DjQJwNaXsAQo1Qrhv9f+u2dlto+ykXba630OKku7MMrKj/sioAFzfU3JZqKSHvyQH
R0ZH03hvwqw/rHM9OB5gIGZYlfdlEjg2IURZpwwqmtr0CP5nvomy0cusHLA7LCnF6m8jfhoQ8NyP
O3N+jpD2AYiA2gl1W8sjtoHD9dJTa8zLDzQGnNdRs3lTzJsJIngbHmUvVEQbozp1cAM4UPUivrou
LjmbR8HD/EZaTQ2zifxZnd66+G6oLzoooEFSbLvSuHQNA7JFQVjVtoGNkNrgaxZoLhgsRFm1N4AH
h+xm7Bk1Go+FQN8Gk63WU2oN3plAE16YY6WXdmLsAJ3VazQ7cfGkmHahwn8CzGYFhdIpgVtBDTgC
MAmL+bZEqD0ST9BONf3GqP9kyxLBLGgRMZ9HZgBefnZMWifeM8aUnRXyHPRaBCrE5LBbW9Ylvpcc
AdQ5C6edV66b9VafuAeT0PA6jU8Tg1deAdzfNc8Ad1Ld3IYbD8JvnTLihADmuVsOyuJjOv6WwE1f
y660rmaDtqJkdQvqNodSs8PdFwkKawDUrYoeTvEWP9AqCtGkRvBQlQhUzGa8g0/1qcDkQaoQV9Gh
AsAV1QBOwbx3ksnFhQbcHeLN1LK9EtXJ99J4nVis7mD7awVprzxoaQSNOAW8GSaDoijZqxV/68Ac
kvN4GA5KsAqYg5qwtUXg/7fs8x3kL8H17urfDLZyip9oGNoCaRkA8DkFkDSL/CpLqmAat1qqT0fV
SV54O4DUlMMSCXruqlcnot9ahpHcdRqcq2dPn0Kx8K4K676IIq8c0Tm2lgMxfzNpdhqsEYMsKRmM
i6PiUEzaE66HHQfACo5uiNAj3j8RdmBg5rQFFE4BL8h0YbBW4/eIjEibPgMwuZr0zrfmM9BpbKrt
ND+nAkwFWLZnz654G0oQc0a3t5+5rF5MvQF/tEnyS9MPQEjGk3Nv9WPhG9yUm/UDv0yjIIKfBhPY
D34LcVW7LYt7aLn5fYSbAOffkz4/UjYLVkR2nAX03W6N0PVzi42+1brDfRZroR9CLjJw5qzK1CvY
CSUgPvpByeEFD9dDhLu4Pm5g8qP7MgUtC9SFFmjiUtvqBTQkJ9g2VLvCzbzMaTX4ZabtPi87SNDz
IQ2iNrUCe6pBM1W5Bwff6H7dtOBeHd0iB0gNT7cyEDPD/HTmnJ3H0NRgwwMtt06pbzCCAI+vHhhs
ynyod3Nfd83Yaxzr5rZFckJ0JfQAywWSWunAR7BlirXtW9hoCdgdQwI5xPumB9p22YyGBbdYcU0y
3YTTFn9pugzG2U1pepWTH1I7hQlAZMMXFQ4lgNUr8b1TRs1tMurmJpN603UQpaMcKwbtLu/ZIS/r
9C6dN5kNWfx6vE4CdB7DHYDFjX4BG1Lcpind18IejkOqbX6Z0BQFoMw5JHrHThDEr/YQ2/eGoRI+
KMExDJhNfIMQudmODhqUA3GMwAjLwVOqybw3625n2bk81L0AqAwfvhOl1k0ZcjCFWLqxWnin9sPg
ORCrvIbINaFqBLVtCujxOk//Q92ZLMeNbGn6VdJy3ciCOwAH0Fa3FgHEyDlISkptYBJJYZ5nPFpt
68X6i2DemxIlk6q6V20mg4ghAgHA3XH8nH8oMQsCyZBdu1bZeI2Duq61pO5O1HrrI0EItdHKw0Nk
DF5YOdpTWroHB+fRGcmOTu+CJwTuUyAIDZyZcu7MbZIkW6MsYelavfMhSeN7UeKhqS3hgGtdS1HP
RmtgxMICgeVKX3V1hJT4SQRfKyprhwcfpSqU/LyuLEKKdTMChHGFW6XSwkPWh15RLB+bTgSrLINc
EI1Il9bmvWk11QN8WEjpLiTUiseY9ypc20FgrKq+/zgEJW5GWfpRa5K1rqYaCY6YtEDax1y2e1kl
/SczLmMUMwKcZQLaklLU3ONC7acaYWGaaLlPc9liU+Qeo7y7mfu52/WQ/LwRi4NLWG7HeqAIrWnu
KqHOf62Erq3yHlQsrN6TLADjNFkT3bMwgu1SzfZSxebYoPDZwMjtXjqRe4IJH+w04GJJ4Gy7UxzQ
IiVMaeFEkQAEsXNqKHAueBdU8TDzNDssIVPd8KswWrkJkp+ityENnRojONB+JRHt9YDeu6ulDo+1
7Oetm3fNSpVgWSReuGlhWxTFuX2iyB/B1OdIy+N8Z/ldnna4Qk13pFon01ZXrRmgVNhC6EFTO15J
aU2eZQI+a/Mr20iqd5HWPQnobBcB6+Yj4S+/FQ++msutAwazptPQnm21EZQ4XKlQhsE6LVaUBVaF
Zlrrsxf0YvzTI3qAqdjLCQWFpvWG1GQWmFZ+Pw4kTPOSITstba/XoH1rEAKGrJYrUxfWrQjVe9c1
rYPW1tYtbuNfBj1pN7Yy8TVMPaOOzV2Tk01I4ucRRWbsMfL3qh6bnTXf5qYjNiYOJB7lL7opiOcV
jCPjUMlFep1+m1VV5zEcOpdZLz7Hw4waRJ8AXgvabF02ZfKoloD5BuV/8hiCgpgwqkuh8K/OhLMH
xkrOwpjDgw0b61IXWo2FPErHYoCutEBryUkLSXGcT3I2fd9cT2UtjsUUNgeguV9SBCJKy5ugX217
pV2L/FPdKP0RYd15H+Vl7SuhjdtUkHy0ukFd2adFYfZ3TV9flEEk920TwepI5QymT/9cVaENjUcY
676g2I5o50pvUgrlgOQurBYZCEtLgG42sVfjee9lBkKtRlm4Hn0ZRq6lPkWW+lwGYbZJ3UKsXeGM
GyPpdouqSs8azAgu3jgB9uhq38knd5831bZtiMoaSHzMxHYasu6XBKuBl8j5NlNThyN22uMXLty1
nqCQAs26u7TpibtaU4/dUNd3KtJIC03Sz6DZrLURd6+lk+9TzFt5s81gJ02QbkaTtmvaQXMYO5Xu
wsJYSzKjWmjJtZvJ+3IalguJKdQqsyb9LgupswalvCwaDB6sRRtpYZjeZdUYHWz5jByxdt1ZWcC8
UUd7I9Un3gLDe2izcHpj5wC0HA+Efy0Sp1oaQk82zi6aSXwPpPLloYjfBeM8rIw20Td5EBqX1owr
azuPueekV3rUurfLcFeZYHJbaA6Aa8naYDrhDzVPaJmMfkNIkRVzh6C9gUca3sIbqFfU7Cxcp4bI
uXeIXUuNhGjcIi8jjcdswLC9H0Znf7K99METaDTibF8a+rXW2I2f1Vq1snDK4emEu1j3poZut2CA
5ovKuLD0yFoD6/Hg92P72djxtqTq1bflBDVBfBnd0dxkfa8dMIeafRE7SIm2p2E2kfkqdz8CkPBa
s6BSgt+9nw/4B+s1I+JUNnu8QmA34dFFdLRLcRLzMqu8F20y+zmZWdutPyfCREYIksrKrYYrDb+w
xgjgCqv6fWbqFKGL7LKpWucKyzsHZ6u020Qt2jj4dgGn1McK3NO6DoG5zWF+5UwNBOvGHKvDPBqP
VhMN/BJzguqvqusFjPE+mm0g9Fbe3guhmvuUuFfPZXJz3jQQryHPjf3xeedQpeMxsBD5iQaUGtxE
88LWmUhR8Ukrn5crTTRHc+qbe7BPxtqdQyIqF5JGKIp0U1YanibYUNRTH+wZ0TgxSPkTHl+76MdJ
v26TAFC/UyNPxePzzweftxnCV5PhAgaFhYZQ8p3Rac3esSqqvl3GLbfaDgGOOon8Lmw+T6pAX3ty
82tVD7a+mvQQK4wyOX617fynnWXLwYjKw3nt/DE6OR5Nar7EVovSxTAOW4gO+lHp3XS0/fPf54UV
tujojqTu/t5WC/WhD4Pk0gXDdaxjfUJ+dHz8+4Bx6EI/axDg+nub6jfPWKUDHh/AwDu6Hhykm74g
xBAeAUKFxx5X7E0KH9v/e5vR1JDXWoB7hcxikGCNsx0Dp70+f2IpjeWaWGt7XjsvunYkqzxLk/bq
hEflOL60i/h2aJDjkMpI9xKOy7EMMuOqV/PNee28aC20bWtYB7vzql4k8/W08CNPx0tZh/ddD2kB
B2Z7e94Gm6C/gcKwJYo/HcFhc42TEhzc8vWIWuTNbWviYPb6HRwBALv3zRGv7/O2rNBqv8i1YF33
Xyqtt48QQu2j2w/T2snjFrN3/GZA5E/462jR3fmQOEeZt+CF7emdBGMO/vayLQhzFUi3o2xHijn4
n63OB78uxvEkIl4EuyqEc132xv0o8VsmCBg8+7Q62Xl8XyVbfVTGfUo8c68vTehhhdHvzweMTKL2
yaJh3n06/nwI6ilp4DLhDSdznysZH7XKLQ5iRv4gS5v4mJwW1Qla2ph5SaaK1fPCiZih1sAqD2TE
qhRbGaQ0INwPull6AArNhwrzFi83JBFjUxgPBHPj2hI4gJ73coPc3Yla75XuYjyEqSqvyql6Oh+L
xdF0DOrodV86PuvclnmJaiy9VXpZdMmXFMUGCNJNdGgCu72hxCXvpyTK1xFE1gzjEy+Zq/6+tcb0
RrOZ8J/Wzgu3PLlmBtX4ui0ITQMCK3OPQOJH5pwWnSw3cL+T29dPYY60ZoCe1+edOra8tzU+739/
Ze8WagWeVOzP23D1mg/RSd3//IHztmCA4B/B4Ho9wqE8UGBTuT6vTmZc3U0BbLfTryywzrzJtXgn
ezfxFPJ5+16Y+n3VAYnXDSZmjZOKe1Je4n5yaVuD0d2dN6lYYbS+qHx7/kAwqeFyMKbPBEXi/rwp
S9wrs6JjnNccaSsATNqwPq/Gipul18O6LpNdLRtx5ZrteDTHCaWPSv7Jy3E8nheLk+AMY3Xi9ML8
a1vlOt5Sivj29Yi5dKgrgLM3qAVsExsBuqjHolqIIHoxhquzYko5658hZhvvuAGOr5lFem3WFhJ/
kRBbaNjdndbhMld20v0419HeXJbqC87Vh6nQ4qvRTZ6CkxazS5h9aZ8WqraDVQ2r+MYwqJvUddne
91Xy51xp3LbQWGjlBVIctfI1N478Amrydbo6pwiiBhWPSeT1RtfMZmVaubZzGq+Y5HU9CMTkmtjd
2fd9n69d7SM4RfMGu8WGAi1E80mJ8l1runv6ZrixA61e2Qg7DIU42g4CFd1Tm2HpNKLShTi0Tfoj
cu6KAfEX0zUqpKFDd6e/L1qAw6Huz5gm33Ppm0ao+LZkfFxSeQTgOfuQb12mju50ZS21WKezhVLI
knhOZKQfh3RUm7FJSDeUBeVXy17jqiwwcSTn2k2ReWHAFTWa+GXspX4IK/vJadOLpXTjtVwWGDSy
zt6Haqs7ktgOs6ySLLDnJrX+Ts9sbRMlsU3NN09vulh7hvGImkwdo/Rng7GMnugb8l0ZTLdmXz+a
Ip8fyjbT8FKsP1dTru/TkwkE80lcNnGR3Au7Q7IMaTSC0V6ukjRNbgsoY2C29eCTOx4CpZB6GLL8
dSEwDq61CV2xuFpW53A6M5oCewzKhfG0PIwmuoY25q/pVCTXeO4kRIiqWItOtJsdIqPxs424h6dX
sbopEMk4FYAVYVv1bMzR9K6d7WNqWeGzyJN3heVgL5Wj/wW1hMqDWUcXop6Cgz002a4xp+oaqfaS
CgoynMSh4b3IrcKLAQD/6draoz1UyxeB8Ix9cj4qgoyyM9oEuLvPqzGpskennk1/iaN2h5KAWFlM
DTBkrdvmgPQgoVmoY0qSVngKRsFw2w9999AFqnuYTxQxlQ/H81omC6akkb5cnFcnKap1Jat+c14d
MQ/bZzAEVn1X9A+pOr3Q4I/+/W11oW1SaVu35+NFbCssaq0KrT5OZZlpvonGZFqfV134oxf4azB3
PO2NGl79ljWjXcTaeYHP2LVjjqTQTps4voMjgED9eVV1I5Q8MO3+eRUrnOUyJIP/17fZuXl6g533
nX+fVdnvF1XIq/NvD0aV+APF99cj5rxhFu7OZClOpyp5X1xnVvF4XuuGOfQjM81W4RxENwPOajeA
FtJVnnQFWQe2nRfJEAhfzCGQj0Zp/gybHl9DPbzBHBjNfRRUbzRdKw52bd6+2X5ejWCiWsMyXw4d
SYLVeVs4dEQqANs358+P1H7A2LvJuh9q93qean3bTOQdW8OmQZ83nhd4y60GnY799yYShO51CaDe
66bEfv2C897zDgNi/D7Lhg+40l/rTTUwsZKlQQU9UtddND/Mjr7sv9o2w1HaMKNFcOB0SCEbdS3a
iI/YgBts4u7L11VmJzgV5WO0O71+KAK1lgeso2b2dfqM0ZbDNfn888p5gfgPO5EkwWBu7ii4nNfP
u+Q85xcxjCSZS3VtnhavXwW4OF+NUtjb88YefT746e2wSepsuUbpVh5gq2Fxytp5k2zkLhys5XaK
5j0UyxqdndF8hLJPHNTrr2vY+W2J+oK7LnLNx9RKNvWiyuP5yEbk6yWblte1eK79Nl7c17UKJC5u
VeX9+UicwFfN0sz3cVBZj71k4mj27uu+rHmWAZPTxbWcC+SAqscqFxs7msRdNjrlowYXu0+T9ua8
DwlSNMrwzr5qsirfmCnlBtNpjiVev4O1iiU4RUM5YDu1tKUMQIE6C20/Hqr7ZMHVro0W4wimnRlD
op9Sn3OzQ6qi8ND7p/3T9DImdzs5kFeZBxGuDAejI6Mq673bz7wCDV3dwkASl9bUXhkn/nQ6O+Fh
nNDuPK+KspTIyiiCNQuYR4K54IRQjYeyouNHQEe3KTJmW23+2CRN/BQS/3nolLW3LsqCK/j8KSKE
drWlA71zWjQFSy0p1pVYeq/IT+SWorio4IujtoQ2SHJfi956on3smVRZj4NJTiGEHxtlqfYegD88
P7xKl6kvYnLK8yq5dqRjhqsBh8jGkfpLqmlXbmA0T7mbfKjPMmQzvlltjl0fiVVjhzHWE+YlRyuU
MarDdQpGQKQ3oREYV25Fwz5tSk6L81+OnhhbiCDJKoDphapScA+Da6VNrbvFzXp5mMrudnDr8lNC
LRFGTC5WBuJKnp1pHWp6oruUsrH9xbARLbbrGdSgFpOdb97byr3Jg63K0wZEDIsYUym4SX5ZaBqm
W0bhRUN+n82QXcoK+/HM7De9cKp1ztjnhcM47vQitL1KJRLhkLLZNBOmtWMRRI/FkIqdktD31Tyk
mGXU2yzv47Uy9lU1Ng8IS/GO6RGtRGL17rzWucG7Xpu6a2Wr7HGOkYWCjQRh+7SaalHvmWKa99NM
BrILGT3HTH8fpIOxLZa8f5SIeaxbQ1lgI0d1nyKpS7LjNGNuwKgPd3ksswc5hfE2tIdsrbJ28/tv
//Yf//40/e/wpUSbdQ7L4reiP2GDiq79x++G+ftv1evm/fM/freI4k2YqLaBuaQtdFue9j99OsZF
yNHif1FnhmuRRPGut+f3ma4OZynTetEd7qCcghUvlxLT3NP6FEbF5ekYGZd/htbCe62qxV3IwO+X
+aK//nXeVpp5AIyCvRF+ezxJXEfPxyFWiCYwXOdXtZ35pLFToX/L1MzKd2d9nfOC4IGgI2+P5yNa
R63OF/5v31x5e74TT2U1886DQfvt6n88lDn//v30mX8d8+aQq/ipKdvyS/fTo7Yv5fWn/KV9e9A3
38zZ//p1/qfu0zcryFfF3XzXvzTz8YX+3/3zCZ6O/O/u/O3l/C0Pc/Xyj9+fSL13p28L47L4/a9d
pyduul81kNPX/7Xv9Pv/8bvHsvmv//zuEy+f2o7moP4Qtmsbjus6pjB0R/3+2/hy2uP8YbqOYiJO
a5KOEobx+28AjrqIDxl/6I5hSFfqum2aSvIDWriyp11/KDjOfJtuKJOdtvj9nxf+V9N9fWI/bsrK
0L9py7Z0JDoyEkkL0+I0yrW/bcvYvheUHiWyJ46JjkoUojMj40I0+8xELA+aIdaZSLHLDPlWV3Wu
s0pNOzO3zZipmzQ4jUNEs3ruSbqzXq8KXtDzNp0SK7mKe2eJvmjAECxvcUiGx6vAHYaRr0gjVGmU
yMR6NMsyuG45McN9MrUtSS50smNSsGSmDZB/sGu6Lzbp3e6y0ZJoulgIH4a1Io63d1pbDMYhpg5K
Os+cxvkhRSiS+VWAj6H9kbI5MlJ2sOQR0qZw8ZPNSaYf2zeB+d4ese/Z/ogr1BCTtApzTEeDYckO
QVSGn2qUxMUH0C9aeTWrNCr2aBdO0SMDTDNsmtlBA3TV4toEKqIrKc1cW2mIK2fTUfUwViXwhgSd
fMwFVppT6sIPqhZnc+IzI0BkSU8r+2KUtkDHDU8hEu4jqPwxmFrlYxKfFMheoTXq4NOOEFv/fq6d
tN4NdkJVeVV1MCNLjBzzTr6MIaq7PIEGftdFSEa3uFFpOJDvq3JELSmPVfc9GUxeLoiP6b4KBELf
vlYbo9D9oJBasc/18cShN4t6XokJoImHqw94Qg/iozFc1sj4V5/cPM+nQ5RT+ixWZm5S2UnTmmJT
lCuHkpnDwDj/KcM4IyVoNzK7HPGGHynkD0P9bMaUVzKvs3mRTKs5dER9FxtGNsLXaEqTkBphGWOX
mCM6rZhoI8YSwFF/zip8G/E41nEg2FhzHKg/Zxma86oKSDj5jdk64/W85HA2h0Yv21vDqazwKSIB
9F4rBvL/SRcU6jqJoyAjXVM3mbfMkROBS0jK5khCfWJ+2QRZcopB29AnXqmTk0jmAA5tQtgYtJVT
4vqsEGa9FEzEIfyOobqbZaEFH9F+sLuNk5v4zqLmG19iaF4uq6TEzRodDVsGay0rA7zc7RJ1DoRq
U2sfoSrzflbMVTw9NEnFNGIMxM4I2iFlkqb3EzlRw5oND7I3/qn7lv+69dK6zrSOKVAmfkL+CinQ
khJZf4doZ/IOwB3zZeG2jo6zcjDDwnVNJ9w7c4rsrVw4hsLGOKOlKZlveyNKBAh8oOic+pqaghvU
0BEWClOu8dZBvRkfTD1erD1yqzNgQI2oOR090bo94IrFcPUvAt0UUH02OSu/LnWor16LqPjozVre
IjgPdkZczF2ju9uJCTYlUHOyx4NZ5kJtrdjJ4n3Uii718TVomVuXk36asTudzaMC0EK9opHRsopi
B0WcBMTOE06wKXNJEFQ18pXQHv0mdiCt9UKg7o+qSYGAg0kjRzrMGubSE2LJlmfXBGscgd5CI3ut
RYUT7MaoKsbbyXIV1NVY5GI/u0Wg7jRdr5LDMNYgquvOpu9W+jLL27TqKvNirIQd7wO7Y+LVBu34
oVelrfupZIzyqkhOSHoNnfbQzOFEKUq6LmpF2ICF6HvpenGhhSLs9oNdCJSCxhAfCHIvlF/+VJNL
oqDFtZYEByoW1jWdJY/Wg+OM8VPRhqTncEaAwerEWj9fiAi8kacxPbW9xKioquWLrZJdl5n16GuD
XRc+ZFYwA90y5Z918EI0RWw3wAqBPoGchgMyyo9aS+I/LLNkOpguU4UE9egVtXfaidFrc+Y3SdHA
2bJF+dACBXS2wijmL8D385a6bVDctLjrFSuU9TIUqqjqDasshpALals/GaVYKoM+vsydcRW7ozE/
1lrZBBsRBkG0z7Ckdd8VHFK9a0UA0Tw0K9jhkUh0/WamhcpNMi4BQG49caKzcA8wcMwNoswj09wT
rSdWcJFppG3qdeouhFlmPc2gajP8HgCuVgmpzMyQxnRYakSVPFTnBrnGeU51voG8Lmbs1qDlOwwJ
bI0MqhEkFzgd2vlhsM0BfvZYGFRlnaFmrsQ0wSI5l1C1jtBGcqd3I6EcyAHd7P05lC52UUpa8TXR
a6H5wTiwWQM1tcLQMs7QQ+7azVK1TDMAT4XvJiqcNdNhcO7QpufU8UvGTjD+ZalB5sTfLtkBP3Nz
3jauuoxsFNq0HMKx1OZoU1B63CUx6R06Tb8enYAXw8wLZJ1S8/fDrC6p3nIXlNSoHVVZC12/Fn7o
TvZqKAdxn1gF/qVDXn/AaVceDCvSgEnoyVVdBcD1nGqO5MqGJpqAUxXJx1zrh30Y5BBPixzlP+zc
/wzsPFwPCar4SdBEF06umDZV6F87VCZ06oNF2r8YYajW1Nt1P2kk1PzanTeIVGTXuDZG7+xO5vlB
WkXKMEDYcW2iuWmver1Crr9RSEW7Xee6awWM4QrLX+PTUpjA3oCvDCi9BsaN07Q1YdIQf1IdrhcY
rD8jk/ohN/IMweWg3FAcmqjFSPfPIJXZESQUGqG1TK1dYnV3tVGKS9UMy1ObdDm+043rMKfuq0tq
usLd5BmuFg28jT3xKADbkGLD5zgbZm82cPFe4d9br3vLnHddqLcr3FwDX2sDtU5R1PczYSZASSTS
IxhS3lL+k6PXdJP+giBrsAVwG+5wThCfyagAghJ9sUuaAZDePJlqp2Hose/rqvZx7KwdyrKILDPv
Ja/KOxsPZmSAvbjuqyvY/PgL1H2ePCyjnLd66egfICcnd4Wjzf2KyeV8lRlMYUhSJwuKIg3KiCXu
DSSBa5SURnR5cVfIzWM4FND3x14NDzLRbH8yE5QnmI4r4ZVLHd+qOWdEzWqj+bOl19/P4M3wZ8o7
sk1Y+vhCI/+/JqdonWRYmyJdR03T3zo63PXedlE9TNxkT73f3OmmCwCpXqINPQ6AiqF4JUS1elT4
VGzscih30HukX+gL5BBHzx401dj3qF0Qa9VIrc3ekgyZAKUeVvgcm7LeGYB5YIlIhxc+7qVflgWx
q6Stln1cueamcJUuPHLiApGAU9aiHqhMJUUvHaRaJ1hEcC62bkU/Oak5X3TkdBjme7tf4+LSXeoN
hiIro8tVDjtCzo+F0JrHpokq7jKzzHVh2+UNQEFj0xQRpUNcRkBTWako0WcVge1jIAARKEefxrem
eEA7BheN4qWPO9BYbqfAxgMwtDbVQklgRSqhid/NE4KcVKrxKw/EyS4+2GXhjBOsjvvKCv5BB2Rj
GkRMNmJA0H9ymw9NLYuKFwWQR1GVlE/H0aSXGUaFr0bYtPPzoCHh3yEmcZUqPGWPKmxTAkjphDuQ
GviGxKFm7rW6cSc/HKP641iI/CnKewSdiPEw4Sappvkt5uxePtjASgsL5YPAQvCWu+6VdYb+7xjG
1Bmm+oMbpPr9GGPJEHfavLOpKH2x0cHKvHjRxcfGMU6ZT2P8MIfVcL9ElmuMxxgueunjCmI+G1Kz
rqqq6Ip9YA5Ylizjoas6HQBUMsQvmVH3Lw5wy/LLgky75Zvm1CRXejjZjumNDh7Xx5560IC3jCiT
d1Bou/yywVi7f5qB4Ou7lCq55hkD8Kg1LURzHoI6Cdp9AboeUI0cFntFuTQFjwTeE5SgRq5TZV1Y
FQ/RECnHjxckKzzbdepkW0y5aj+KyaCOtOQZkg2qmrptEIH6iwFlMB9BiuwhT1P5OeuH5UOaE/xs
e9VMJJ2g4T3jEYATazEI0XtiCaaKOA6jo6CvVbhBYDWMGWWi+aOguPriDC3OGolW1tp67CztJXet
FKvnocbnNu754NHs9EZ+smtL6gEwBwcDK8Bptj09MojXiC4mGIJ4X02Mf5A5kfLNbJOqs0nixBTC
MtA8lNab2WYQ4HOBnZC5rcGdXkDdlbwOPPXODD2NNNAWKL6vb6wv9XOXrZPxMqz95ELfOeuf/5DT
ef7O4NhMdPkdji0si9+gXF18+zvqSUM6OeMxzjcTlMQAboNEoPH/7STM779OE2HcCjo0rf0x4gGR
AgZMS9XDvv/5Wb5NRn1/KW+SUXHRGHPJpcTNbRFcBNPLz7/+V3fqtP+rXFc0ActdctirI1Le76Lx
BoHln5+BXMbbZ+HipmiRHjBMUiFvn0VvNNVYN/6wcQ7GLt0a22jXbJPtz88iTl/z5pF/c5pT0/z6
QkIqcmh2+vrB2qDEHa4RDr6JdrgHhX7/iyf/g2fimrouTXHKrjj66ZK/OlfbYHde6hnF6XYGFx5+
lC6a8b+4IOe7C3I4iTTAjrrSQlr025M4SVRJWWV+u04eeL/c90cUz9YVYM6Vswr/jI6Gl2+yq+JD
/f7nZ/6+SXBiSTrLcRzSL287TxAGTJrggDq8pAC8T+/LYiYBEohfNIzv76LjWuRIbSUdQRbsTdND
bjVyiFv9AB171wRaHtW/GI++b3rfnoHc3NfPaWn1SpF2Yjgi8jqkW2trbpLDrwYbcWpa3zY9TiOk
IcDAWpLE3rengWwyJTmnga20BpvllR41/x1cznW0tm5//nDE24QeYHHXklJJXdjKdo03Cb00RpQb
vxCuCby+Fx8Q0NtKX7/4ZYf64VUZ6pyGlEA/3jTyIElsauWnq6JIfEEUSHFole/rTfHx1z3q9CS+
vYUM0hZQEMswFEHZm6tSTDhwYCFCrXdqpCJQLQ9pJp/Ilv+iW33fuF0hdRqcMBzm5d817lHEmK+A
b1wqpr2Lmtp6aztjPwHTtEEv/+Jp/eh0p8YtTFsSwrhvmoaJHCEid6mPxJ2fI4/iLzvlY91dXQAP
8+MN02sNJ6pfnPX7oQPQrcVwKA3HcoT95m5Oy9QhilX42R4y0Kp/IX+JrZhxDZXGmy87b3jMakDo
q/lo3Ir9z0/+wytm8iscg6wKljLfdgbTtQzmuTSbpAqYBU7zRW2lxZUTiuZXN/f7AYTLVNxVOCs2
OfY3b5bJrUzELZl47dPJX3yxAvU6cH9PPa9Rnky90A/+x0MK5zyl1U+DllDWqdd8NfSHXFFrVqVP
7NllHxLXHXu/JdsKcizsX0plqusxwR9qJcwZZgKcauPwf3GDbVL5jpQM0KeCw9e/gNxbGmkFN9iV
gNeWEJwVzKyhXvWjbY6/6C6np/WmXwpOIojldBL81ukRfH25TjPMjpsgJ2Xbm2bRa5AWOL6EvgW6
GTU2BHB8TAaqq59f4w+GVGojUrdspqmKzvPmvKWSI0VUxoN70sDWRuxA1+61yOOd55Nw+cVD/cHo
883Z3ryJ8FuhQDxUPtJYoFyhBRMof6FYsKyswP1V5/zBLf3mZG+eX2/Wgmp7fh4S0E/0so12Xd1o
nrxt1qcXlL4T2mr8nPziGn8Qm59uKWELA+C5WPXtoyQJntkJ5238YBt5/ZU+7jqKPR+FfIw/umvQ
ZevkAkrDDaXfVvOKFy25Zhr6q9/xg077zc9404HarKDA7ZS+RsS4oq4kqDS53S/6yA/eklws1Tiw
nbatCNHeXKyq9VHPS78gqQUjrbB3iHEg1pGX01UT9V+KpJcbktwgIpC7AH8n8Xb7eRv+wSD8zU94
MzrJwmkbp8kZKVLMN4RphBeLbeQfXSPonmXIXJogkpw5U+zX3vM/quP+94q0N9VLcd81Ly/d1afq
/4NKrUXP/Fcp/7tK7fGl+q///JzFT59+8yj8NuWnL0BFPhWfvi72nr7itXQr7T9MxRvKQTFd2Zjj
0VRfS7fC/IOhSyqX4pxj6RAA/i7dij90In+bCFnBjLB1uvdfpVv5B/Ef0TrRC22OrzX+J6Vb8/yW
/nrsdQBlSuq2BMm0YL752zbsdNTDlpbEpuviRWaC+hmKK3uxU+HBKbaXNXTEQax1I8d0EfO9KN22
5Ncor1oLdbJti9o81A9Hi5E1wKMtwopRhpkXGFaSXkGCHfKLKgnT+TgZogl8m2IXYFCZp87zQmLa
/RxP7lJeZiUyAgeKe5a27ptMhz6E9ROKAgZyz9cRXjuAUXKFj0YddGm8I6k14GgzNe0XvdPUhvio
3OPSvNAX8LTBX9qqh/iLmGJQlmntDNVzl8wBCJYKdcPbII0TGw5aoeBhOAMBL861RpgAuODyNlk2
gWIFI2IicN23tXtDDceKKX6VWa99qky0KTZjWNqIpg52NwJuTki1UtJygt6Hg5UE2y61YiwjkGYa
gGG3RnJUI6w5x4uHsjBu02WMo6ssC12MOVytIUWeTFp7VtW2qyfRwSp+LoGF64c0ghyUwKscp2Kd
z20UHo1adNFeUJ0Or2YjseKN1kRTexGYeTwfwwqRYB/nV17VpCEd+1EATW2v/g97Z5Ict7Zl2blk
H89QXeCii8Ld6U5nLVYdGElJqOsac4pRxMRyQe9nfonvxZf9yFaaRUcNUZQ7qot7ztl77UINS8JY
ss7Mv61pqyXPS4jNmZCcvOhcq1HABOtTI6oNabuulOkyKWhLK2OzG50k7Q5TZejxVRGT8vXQl8VE
NkAoYElGSamo7jrWQ3sRGUqIQZDTMnnr0A/lvjdaI+XbtrXxmtH7k3DiwggLz4K/0JvlECbnsEzD
gRFjrP7YSM4Z21ggI+O5QWZYIbPkzwDeAHs9cB9tzwZXSzVAYYjEPacqQ+nP2aiIy8LEPeoPJkOe
3dA6NtBXTWWglIxNse6yPprkXZNjVp21KSPyWsn5Jk6yGPqRvjmc56Q3YnStDJRazsa6efVCLZmC
OmHufRM3pVhOqPSYojlaZ5KlMRKbZzurqB8ScGvxafN2nq0EW7kXLR3KN5JPVctj1Nd/qGXMGER2
RO1xMyVyPEhLFRHMYQ1wsjJFLfAm1Wjmk70qQ0+LdYK8KlO9obPWZoMaLCgWJgY/S235CGbDD10B
hODaOBKwPXbaVLrJ0FJqFIWOF6wtcB+3xCq8j1aePEsLQz2nXI3odFdOFZEi3j7rqzo6l1nW891U
FOmvU5g150hfw/cUFbtGuz/ay7JG3qz0hm90bUhyoz2q+0GVvMfxX0ZlAHs8vI1RinU3YrXLr4ns
6IeLcCqvYoOevL9OpmgQR5vNN+RY8nVQyGC/muJKtYPR7mLbFw2zrdu0N7rhKU1nA0uTaU81wSDo
8XvPZNKRIvYAKPAxJjitppLImUrByUjuelPLoG9Gi1Fe4gCpdvGwZWdHVzDHDMIWwzHq45lmoV3m
XDybHxxYfsPGawvDTHf4P1GxO9bMVIamf/ciu3H+oVhDSa6M1ymNhNZl8Mlgkia84SG3zTHFdoZR
XjSWFO1FKxairNXayUk6s9dCcfs0JNaD+wDvVqtlTh/QlS7DfTgPifOgKHOu7mQ6SbyMpW7E1wnr
bR9MxdSO5wLRhEOUX47oOdZrc/Inq0xmFJza1JxacqBaj+TYSnpFM+LwJSGBpUgN7UHbZUOpEvBJ
T3fe18QUt2RKhAggtKmowyd6xjbE4zZP7Ys2NHXFL4npG/ZDlpW6W4CZWzyUxkp4moQdwoCL6zTH
lFindyLFnXRDiF0/ExY56Iiep2xJbOhQpAswUwKo3H7BEynNPeZ61bjBVk7cWkms13iJHktqJ7A+
MwCKwUSpkdO3C/1Ja2slEE1n26+Lks83VU5Qt8docnKofSrTZOoV5rjgnLIb7H3jVPZwUiYLoUTK
w9QdrMio7Ydw6jtSMhQtPyuD6ky+VDUH0V/b2NZ7zwWQe5Eri7iW2oo8vWFgZN4WWtlk7wtRT/3X
ruBG66+KzkkHB/lBymrushyG611rq1PxaGl60enwAVTtwQS5eMAhWC47GddJ+Erm0djdWjbtplPP
QC4KqPqVMlAaseKNFZVQ2ZZFotsPRjIt1w0Xcj0OcZTVh3ruoviL1RFcGLqSfPloL7rGVHZirOeV
ILexSF8YHRfhcTCmScGvnzITXlnf49QFxm7BYJ8UbFR9mcVvA7BF/Ygt3prdcqVJdRbhkrW7VMsL
0sutqv2+LvYS71ecovClQK7bT3C9IPqE5UzFqVCxtJd0Ha3UnRD4b0TxcTUPc1XnxUPBrsW4rEbI
CIet2ssPw4xyZ2fitTACxv5SviipQJck9IbQPKNd0gSFkxlfIQaI+2udqpanCcPWiwhrJLI23ofV
zWx1ZsHps3zNL4cqV7Rdnxl15MlKAYgCBkFPT1YlZHXqG0sxHlmhtfIt0ia1n4i3nFTnHCnEdpL7
17MSe7VaG8sJiRkU0Rh7tuEz4N2Ce4q4SJjQmdHZyuyE1PMIscvlMqsZlmG5hVkqY5tCU0EwEG3T
eoMJXmyhCR14z33toHvM9C/Ra5BIjObM65vB+l4RPnntqHS13DBOlAeHUJSGUWNBtFxkAKI4pTi1
s9PcVBkK2SESt0AmIgKekf7UxzqvUJ5XpswSb9SdIsdQyc1BrPsYts0VIhB2L7PAyvqKGmwd9kUC
YMLt17LtoJc3db28m2GmzIR7arae7hA6R06A4C0rrqdsatIdzb2Z5E1l7Zkcl82q8RoZME1DZk6L
W6QbCuGnxRDaIADSRRRXqp0nNnibSMvGJ6NtbbQw3ao0uzjLlPqLzmi1RL0f19FZh66SvlS9Wtx3
YxPOR0aGyYKzrVy/4x6q57tyiRT9NWZo2l80doWIbktscnj01Y2tN5mYMljgiEJ9VUOD14ib/xDk
oUCYmheOq7EOEjD1FDQ/ZHyKUlX9ZSZTG/Y/xJMare8K/0tb9oaDFhxstTLP9Zf1h06QtDw0gw47
qslNiGZETKiTmz0R5NEQpqk4cy/PfZbayU5mQiOk8Eet8D9V0//SBEXKf102nd/y//yPn0ukH//+
zxrJ/EO3LFt1pGoK1JPaNr35s0ZSNOod5hMs0kLbpNKSAvgf+lZdbEWSaiF/NYVQ7a0z93/0reof
tHMYmWztK/5Qxb9TJOny1xa/RG/LN6OPi/LVpFtkfuqmSA0D20BCpQkNSByGSpsVZO0pDKXGTpzo
DuNpod6RPrR2AfxOq/patBHon2RU5vjWmGvdxiU4sT9YBfCJ16RMS+d2ckQZoaIJx2AxdTkcksbO
nGM7Zim4oWgNpQeWItROxlrF9XNmKHF3rY3mwki1n2sUVJ5sNJF9ldPMIoFg3CLiCNilbBGyR9aU
PImsGRu/ytF8naKVMMK7cMjXimRv2mx+6aSZ9dCncRft7SZ8nDJt3vcdKkLT0N67OUVAjmJxya7S
acqX77bQEReRiTSV02HGcUEMx0qFh/x2tVOwUqEB0RccQd1Hp96ZtO7VVFJl3a/qWivPM+BfpAOJ
Vq1QcZCWAOrU0ZZqL1XHkPnZKMwKTI29JPLLgo52vCpMqs7LISzhyMxIuKIbmTmztg9rMzWeBoXc
Gnp1kR6nj0Qv9kQcI7Mz3otaz8xDIaKhfIsJWVl4jwirfaxQjuqnLM7b/NVGV7ncj5JzjZMztLKc
npwTFYi67IioefbQIte+UeoOxFsvbee0VwjVVHZHY40GLPJULesJQGeJMjAMQeVYM+PQ2VW6Gfp0
+k8XtYrD4YPNgE1UtJwipbnA6Nir16thZhMzdIVQRgZtRkz/aGwpC8d9R850hZFP9j1mprIkDtwd
cHXb7c4YB0Rd9jCWKhC1Yoh6r866qX8Y5yFTMZ/rVAlQxzqZfTWGCG8ilYST5NCYlsopdwRhD+3O
mWqLoKdk0BzisElZj5b1cq0ENzIoGjMOdXfJSDv0RCHW6kZt9FRcmL3QY2K9rWR9KGo7M97RmjkT
8b0im3nTJk5ctjfstpvyGk7amj6FrQ2nqDEcarRhGnJ5QeAI39rtF3vO2ElMY3039E5r77DWhphw
2R5OxlkFNyYurTolbgtACDiL6zZRpvnKlvNA+oZWWuN3sHKGcjmoeDgF8l7FQHWJPpuoZfz5O9hc
bB2HfRkrJhU8nkgQENHzIKNWi27wH+HmuDSGBWRZ5GH0orqTbqcoWj9dj3pZlPbqGUxGDRXJIVmv
6r2qa3oHlGPJ42wKzNBKl4u6qJfo3WR+FrL5qCIAj1XK/uqAuherWrrigGdjPE9+28t6N9kOGQme
5KrMb9Icm9TVzUytCrSRg9MdZdua0y3iUW4Qf4KKsxFcIjmh9gNkUXEwC+LufFGk/S1XZN7vkA3F
BUZNBeOou1V16kcuKen2eZ5n+ffIlkCUao0Im+/gS1UFI2DEjmMVS16cCezRsxtFKIqhewQoa/q7
bJpegMtqo+E6ny1bfkGVkxsP5jjr7CbMzZ/qO7BHlPMcV3p6z5uXm0XO1JWXCC4n9WvS6BWqq7zK
0vGY60mdoBJnCTpniWmMAWW4lp6zetaUvREqKuseyq/kVE5WnV8MI2o1f1ULIGqgewhtnnzSjaJ9
ierlsCKDr0dPURazuytXxTKfdGilyxM1ZiKvNYAI+ROxepO8T5mdIIZtrEJZLlnv1DE5hLAHCrgx
hTbeadOw1Fd2ocoBG6/oYYQ5LLzXCKWG9o3izFJOylKjTPLtvjCVs852w740JqnMh5CUeIK3TWHm
NyBvCva06dTVEXabYbS/TulCDpiMK6eh+JmF3KkgfqwDdGVp+kll5j3IQ6WcOCraD1c8IAumeKMe
p4iEWPbdXm8YVfQs1Kkt9yLFsHrQYntYbuy8mdOTkhi2uCqsaaKpjiqJPCbweVV3PaI4Q2gLDQV5
kd2mio8iURfXswUa3xvLaRD7brv0w5RHR/TUaMu8sUulcTatsRFH9rdrf8rXbiu7BLXU9RIidzjU
Y5mwbPeRpszHaU2SLPifPVG/bJ4fXWO78l/vie7fSmxAl8PHf/7HL93jH7/259ZIsdQ/JPMpimWG
Xwa6JzrL/9gbWXSJEX4Zts3WxGZa/1MD2fxD09BGMRsVf+6c/rk3Mv6gMrMMZnumzv9r2f/O3ohJ
KA3ifzaQGQ0iD7WFyvQMm5Fh2savDWQ8Ostsp8xiBZB+go4fTWsIKvOYvaL/Bh4FJh1L3STya0KU
A16OfiEFCD61dStSblwls276OdujIPOTGRM6orMnTbGvI1ooayPPUAouDO27jqVEideDAKMyGQDM
I8dtm+Ggtv2BzuVxjWPf1J9JV9yZ8IvoSPsIUYPUqdwRo4SVKDvYC89WNqGFVq+MlKh4U/Hq5KNZ
kRRnron+0rR46Yyq34o6KDFZNCGaFMCYTjj7WAk9zY53ssLaQUFYb1udAR4octLctvdYNjwZKXQy
xG5pr+zJ9Ap5g2tmk0a6Mw2ebEj3vELR3z2u62ODnHgssb4XnJ4coa/5hgvGVTBINObLinA0Mw2X
k06vqYSLNbqQQmj3qB755I32YPQP+fQqrafMNu+h6t1DdXCXZA3SljlmewUifr/SW16qDi3t4rJV
9RYn9HKGQnr21DSsHFhcWywdhbJiAYU+UN/JIdlr2CUIh9orJrC2iq0r+aZ49fazVu46IegTzm4r
3hzzo1jZsK2Wp9Fo1hNy5vjGxtRcbOTTcov+syraUfJMgRv0Q3tc9cQ1UtIco2xHWqtPsUyHfzgX
9U1oDicMxj5QuBTjs9VDsEgnklzRxj9W5bsA+2fD6cvMG4wbIAZGr44eGUQAZf3oQM2LLPMSbiLN
YNhZzKdFPzXQ/6ICAuUSHWxQUKxkmIpvFYgE9LaCJW4PkZwfG3bNvBvp+R1Ir/aSuXSztfM2OABe
D1fRB4B4D6Zpv4XdS8WhQsTF1tG5idoHbbc8z0ilJ+sla/oP5h6EVkc3tWLeyKV4IS8kAKJ57URo
38Z01/cXC3JfjAuwphNed8Bie2cXtsqXDV83JPUe5YiXpM8D6/BofVT4YtZBw+q7uhitOF1MZqoL
p2svrQRAJa4aTsc6ykOeJ3tLiclt+hic5joWBejDnGHOYyFVL6NHpIlvUYMphH19QpjcFi/dS+zR
WkyMsRFEszj1SnwRYSBP7NpvgeZ2uU1ya3Upa3nbNF9auJKTnfqdWM8NXTqgP3vThhU6Yqgn6C5G
5TdhsW6M8lBJtN5r40eog+f2zB1Ft8XAM6T6AmzIwCDYgRo57sfqeV2uq4GsxGTBtj08IHKkne1a
6TfuJtcuIXiO70n0batvlPzcGV9xW/hsfjEbvikcf9J8yP7UtocxXwLduUsXQHTJa5uFN0w4PDx9
F0vzTc0TFMjiJo8rd4iqQB3uuu5UpskxNt+s5J0mKnvg1k8acZfZyt7W7zXWiIKuo2oxdwALahEz
WOQ3sIsOg3YomlcwYK7RV8Ecj24Dskyrd6TnESmhxDtE9FjXWw5ACawYS8QtPml3XfKdTfsd+zKN
I5DFyvilKZ90iQlLr4KB4UNRfzC1Zoih0CT9SKoHO3rO8zOtdndrcyjFDYMT5Dbf42I+FKrJ/8nv
x37L+CsWZLr3o0vSAxRxpKtHXCOsyMbeMN5roWPhx0c0fhGzcWsYECS+JPYFtZm3RSO03YUT216/
5gETP+xSbxiKROkAwYZL0txN5eXavMRzQRysulvYdctM5ZlU3FmbA3wQRTN7Sda7elN4g2AgUZZe
Nt6zwb+J8xqjPETxrvDT9L6MH5iZBO0ye818MyYowllRQbe7GSrjVLb8aGHt49qDpU5XtCdh5+V9
cS5xrUXymea8N8dvU4iJhguA28zLkob7a3QHxOnQnO38PPV0XcW+MtPDYn+tcL0ZWnGHkR9nXdg/
pLnNdAZ0kI53j1zqVQFNh3lciQZ3Ky4tAxcZumzrgypojVTPHla/zp474h0054vdZJf9EAd6+DWM
FndcJpf83cNU9lyR6VhFhZfJyQtBPeY4MbMSg1wDE2Vw5/5Qh7ZnYEqRyZVTX9P7p+33FLe8iWxE
/hG4FaM/xPllEyc7bdCY6RuHIYtARHduaRFGzL3UitQfwnccqK5DlVGG91WFXd251sSTTgo8RDIG
h33hR2N4VFk+6cxhgHrsGnDgkeXyxgHkQDhodZvrJIHHKYRFUK318mSS+DqZ8rAauLRhNM4INQWF
cWPfq9MViIihb9hXAhvN+cvEOBRl5GH4ANz7IrVvHfRt0JeRTbqDY5+iWngQQTEfNamvEQtD//4c
xi0ZxDlzRnitsBtHW/qNBZ2h0/yUbFXZKoFeWIGT8kjom9BCpSebe8ZC2aRD5qzaoLatO2tMbtLK
9KMuvU108yKy0h0jVbfFGoctEAT9/JYoPVxssd1I1ymCor6VhOPEuy7t3kpdvSHmkyvq7GuIvxN+
SdDL5BdJn9alv8wJc0LDd/JHo4pd1XxthsyrpsjXIwC24rkFJtqR0UiXPKjXa7t4L0PNM5csUHrc
FTgJ5xULTj1flckEKGHZp+TR5ISFKkWgdIx7ecXjFnVVrrVakFOy+d36a7N4tAuyD8DcbzfG0qqu
RoYNRfsuGojiZW0pzZdILm5ZOTfRop5lEnmrzXyqvIuLJ6F2niw7r+bEhdZZgzaaWebVYqMGqgZP
j4XbOXR2c3W/Xd5GOcly9mpHeLzEFVt7hu2z5K/kvmY8zRYBf/fr+jwb+dVY7WqV96PBE39h6YRk
VyqdDA+zDebCcVe1qReHzrd+eJ3xaluzAnDluVahqnQpPObHaLyOIpSDPate/zJ0r+1CwLGWB+0g
PC60N8rnlYqzi676zrklc/uQMHKb9fByLKUvWI8TuV47kCPn1gEW53h5tO4xwd4MSXobgawSAmva
Up05WtNYPdWY3VF2wA97bKIg3OLGVQt50eoXvfMUg+TpushzVDyptNZ0YkUEFKzFxA3tfF8kLzHl
u0VScCPv8DkfFQaMUysu82XhGcG2mmi8pa32XnHGczvYX0wz+oBMuLMLDZ9Fo+2MqLhOKumWLHk1
R2lU4hxF0bWYzGNYlEQTZaeuZ7cGnTztnedQ0YJQrr65qEdlBaLBaTYa58a22Q4vJHE7/VVWJzfm
pPuQfP3aURd/xE1oLukZWgBFW5s9dhj5CFsPlimaXCYyu1zUB7vANBqa72mRnOJk2dU12+Z+2KFH
3I/IIORo3UZTcZfSSrRh0SkOvZ5scyfvCs5G4jDUXvBYTPpTzC63mOdgrk85A+FY796dtb01WEas
ji3nj1nR4KUgi2fLOca0LvJougE2HIBNuTASMJ1zfa43/NHC/clVmuavs1RuwugyMTWPudDODC+h
APu98aijUQCQtRuy24LzlPDaScTCCxyQXuWFcR7AzXFNHC9RHD8mkeEX8UJPQrYvC83LIS6D1bYB
he1LS+xntfvom6+NAxlUjQg8Vg7FGPO/So9ILKbd2qHLGaW07bG3ESmryLvM+uOnqo9B5WcWyA/W
x6caSkMIBL8Gsq2tmp9EOFpk8nqW/SbDn33T2zS1xs2mJxennPnHKXzoTwUYSc9y1V3vyaex8tgt
wF+7/NffRPtVOPejmtMMTWWUZVNw0vT+tZojPUsMWT5t36R4s5/tXXIkTcRVP5KH+ioP8v3vlLyf
RJh/+UTrk4gucVIVw/WPT1wCKonDeCgPs2fu+r3jOw+/Ob6tGv18prEbSEAV1uba+XSmiTKgVCDg
x7fOvR8dyl3si7sVzb6+K3bRTvudkP53n/dJiKilekWiA5+3yfZXP/f76kBVNX539r237Rswfv3Z
TvmFr/IzWeZX6ec/TqhBt1cgczf/IqlH5lWQ10dBjrf3kCqKRzHgMXdxLSNlDhj/RrxL/+GvZ/Sf
H/dDJPmTeLcaNEtiJSbUJGohQ5BrYnxXY+U3n/L3twkaOVMzkL1Zn40CSiyWrupGPuZY3gz7bN8G
xtHwVLf24Fd6/43bxESwgSfGcDZ9+6+PAXNV+paOkeMnSu5Wv/NSv9S8zMtdZ18x9vTD/8ZF+/kD
P02YlqQe1FnhA4WWeahioBajoWMXL63NlPwb+fzfnk3MAgzWGKvRvtlu258uGmPPVWWUlfvLcRPv
JwGMHYXnvLqQu/gWSetvzud2m39+7EyMAvg8CBuX26jw588bUzAERsjndUHziABn3z6VT7NXvlk7
Vv7f3izbU/yvPm5Tzf50eA4O5VpKPi69mBE/d3sgHZ7Yp4f0aP/m0P7u9v/5yD4tmIPo6npO7Hzr
7ZJqDzEmvav0L/9v5+/zItlMc1isCwckXGRbPix/H9Z7QIZWEB/F7+6O7Tv/9fTBb2D0St/xs8FS
rRQERAbHtLlyxgfNrV7py5EzsKt3zRd6B+zwPOuZzASyGffV4V8f7N+dUUvwnON22tboT/dKpYAM
qkY0zbr2EM7U+jTPgMP86w/55OT7c5W0VZ1nG6DQX41HDG/sxFSs7RhHf76kAjqpN8tO982n35qc
/u6INluOrjoIgRkn/3o7JiHhljKj6sUhOj+TkOPbp+objNzvljtcqn7/mvx2CfukxN8O0HI0sTHG
MOfAZvp0Y1p6nGlhWxU+UPgziZXF23hpBuV97NcnIgKoQGHTYpOFuhcku8HNSdXws9+d5r/uJ375
Fp/fDkObdmkVNcWP9x/wWhOD1/YoJjdyZx6Se0bYwW+u7F/XGj5Sih/tcmE7m5jg54e/VcyhgcnM
2b7cTrVxCi8ybz2au+o68n/7ptgW5l+flV8/bfs2Py01E3QREQOZ9AH4sHWzT2wtXjKPLKWduWu9
5ZAfyYL43fvp748R7zHYG9hfPwQLP31ql6ntWo5D4fe+yvpNu8QfT9t6gBvwtvnzgfy3NCv/v2n4
ebB/um3+IuK/H5L17Wc1yo9//w/YmgpTTTPZjmNMNRx7U3v8OXERfzjIQRGCMGpRsUduP/mHGMW0
/0BlYhiO1PglnUXz/w5cTPEHfDScVNyT7CZUS/93Bi7Yfz+ZM1UNu6QKAomvpkn+v087ZoP40UZL
aH+sI48SmCzEAhX7WLw3LkEJV6vy3gMVorUbEtoAUxs9Z2x5a6jToVKJzXmIUHdfNaE+uzi/NU+b
6Qo61nS29TsiP8jrKnHwCI18TpP2EU6arzKdHzEF0CpI7pfRChEBfsRrowZw0wBj9zrduLW6aOth
Dw2LRu+MsKur7Wqfq2sKiBZVMgN4wmNay9mbUhhA5IeDMIf1PETrDtsm/sXctPfwPfZKC4d6rBbh
FaUigoQB9E5XdNpN1uTVpXKD1FIc1i0CEPLwobESgrobWOF5cm5QqaH/zBRfAImFGEFAyKTQtUG2
CWiyG48NQ09qcNA4td0RYTCyR4jZvJ50nXSaJKUMXqPinYLteorCeR9ZM6Ur0JY51L/VTZgH4L8F
mp2HwaKMJlbMtWoVCsFs0bLO02+jOX4U2dQDlHtRMmJaehrsGxxJ7+WRlNjkftIkLutxMn2T0D+U
8gb6XoKRaiV7B8+iHeQ4Pc+WAoo0XC5kVG2Rai0GiJTvlsPJFG2+a4bucU7pxiIrJHwHtUdDAsyU
9f4yWbHX18mRoEGik/Twas4Im1LNqfTGfr1A4Nzt6Fcb0WBfCvst2XKjljW5jxodyU/mnBn19Wgb
SeuwupSRVl7uLGibdKFq2nFy+jK0km1ATayWOilATqnaYa53dzxYni6kOxEQf53hlBys6hQVzJ8W
TMeMXN7Ntlho1pp3jQDn1MThqUj1nUO8eDJBYdfU2M9RD+/i2shd04i/hFoDdqmYuOCJdtX3/QNS
R3INqRFBjC9B9NwIwdTF6C7GpJA7pBS04svqXnbzqyy61XdQO9MJx9qeb82QRaVRWajdDZBct895
8+uK4ynVBv0nq2Pf2JHOGNI51XM5BXm4XBkqJn8T3l49GfEuQ4LqVq2M93C4zWCcnuphy/QIRRwg
hwUgLkkhczqmBwZZak1NzkZs7WhgiKAiv4bQNpOqOiOLKs/wD0AfRYKpEFnXjk8YEcCXQIMkiC+6
6sSzbc73K8K5U185X7Iin29FZDN5Q1o+EHaFdMyLDcasTa8LVzdKBksr2R/GYK6n2TZuVSV+bZRb
QtyWoO/UR30swstEne6VZdx1kMtOBKpOXt5iKiX55SB6wD2cupotnprTPBwnJ0MVRSNKoNwF0t/L
w3Qx41+hR6KdEtowIJVhgvRDVZ7pKhzgP++2aXYAsaEKwjjah2W93BZl53BUGgMlHVNie6dw52gd
Uz4CfDTPEhgj1cZC/CGtPSXKCwhcppB18zKu1ok29UjtXN8ybf42F30ZRM1sXNZirXeQ3yK/N2MZ
tMRl4Su51IAQ3nCn9RwznriurEAaAbtdxEZJ8wfae14pDD+0Bn0fasxGJLak0jF9zfhaIyDjcsbV
qeusiaFAwkyWMG5EEDojSSICEda3gqEskxXZDRezHb4bbCad0ewvAHZ+Sc3qqhAwaXptvRJhynSl
ry7ooxacswB0ipsIH2PL/FYP9LglAjFbn8JAsGRFROMc+qVzWxOLcQvUS9Y0Z9fEqHcImp6KtH6P
+ZWLOOyY213H2HN47B25p/S/XtXEISO9f0UBWPksPQZCotyLnc0gLkPhoxKJl/YOaTmrf2YwJmPe
yWjyoA76Y5MdESrT3JSh5aeRDImUmbudNS8SJxG5LlYqAmj4NYRs1oaJy6b1egrxzPhqa0nK+tcw
4CeROCTbiDsMrlMZ6FUl/IUus2/P1ZM5hLdRRjdNt7uzxswsKaJdZnMwreO0+0RqN0lS0JqpGKeQ
CtL6zIncfLZv2laL97HzDXUYgkANL4lur2+II8Ygd9ojmm1AeRFmmHacn0gYiRcmH+DHVh9N4RGO
UnI9Wljh24oucJ0jFO6HIzrJhJOfJDs7z8LABHlE6Ni4F7wew7w+Cf7C4WYIlg52c9qGvWszWDP4
awQMMImITcmNxGEZT8Njrpz6Us32C1IeRpWp4lbqqPsh4LMgBu3lEijD5M7ufcdikCFa/LhQsj2l
aMVe7ZbBKwBDxQQho4SnaZ42lvNiNR+LQqBjhCXEKUluKafXFm8r8r0BpWJr9PdZRSh56chLwYTW
4We+TLujuYblPlz2MBE0bwqj3p9rrfXSrn+WYr7YTCC+GvL+JdvgbtSmr9vzDu00P4z9iIcvjPdZ
lvhKQprarJkPhezy3RIltNSzib40+Kt07ACh0MhNTIKHl05jXlwZRCeQ2qAuXb1DmZ8GgNgo/g2y
z7BygYcaiXshGQpv8FBgvu6rRXM7jaeZHA089STlpHXnmVYyPhvturdbb8jsJx3VKqqAngtctx52
AXm1bA6jeTswtI5MXIbyQlnx7+SleFvbaQcWcd3HE6xt5jk2EZJ9SIBXleUBExpyqaTU92qChX9l
lpno02NcSf246DNUPb39Jhp7OkwbUDsR31NCG4W9HPBhEBZVlv72g0qQW40aGdDebBC3J6yUSWJP
dy8iUIl/+p6mRMNVq3LQSZa6grB5UvMtG89oIkae5e2spa2P8Mdxtb7f1wrhBgwdSJhakdjbS+6Z
NvfrMIOmKsIzYlcXs2MRZKBD9wNpabpCYjhrDQ4+TVwUlTLup2S9Bxv5MnK6mi4LjAXSIG/iSz45
9fJJ5+KFDYlvk6rt9Zg9UdYzGrPfpi2Wy2B3sKktCP4q5NQGq1S/dCNT/n5iUt4hh1BSpozjZDEg
Tad4D1zwZhVnVYEWqJnNZSOYxcpaP0tmA87ClElzTkYnCUzqHDjoRJiyRJlGMC72YVhj6VrbCxLg
W5CwMqXFdGqc5E1T1ooZFRFTtn4Qhfqey3D22pX3cN5W7BDsN1Gu2I/qrNje/1fJrALmk8ulpc/z
QS7oOeKluTBIgRU6fgrbIOqo7k7a9L/JO48lyZkzy77KPECjDVpsAYSOSBGpcwNLCS0cygE8fR9w
2qzJag5/43o2XJCsqswIwP0T956btGEZw2vFoRVk1TRdwPOehbJfRptN2aqQhW/B3zxy3jsMJHYu
GFeOAZn5MSwxfzrzL9/xLnLErhGllFbm7dJPO9jtYZ52TTDDj/KR3hE/pDsH3JDpFVvr4zgqn0Nk
ykO/ILqZyyIKrApQhjl2dw0oVA48nKWK+M0Gx706jeJugT4ArGOHQYxMcU+Nl/qtMXfbFlbKnGBw
y88J8cOHtK4pxQ35naTLXeFo37ODimWe3JchKqqdWkG7bORDlzbdQcfvQe7WC4jM6iVVxgez2hnJ
Tlvf0iJRjiorSjuyFb5P8hctUiqBWLIXfBMugP8xY6ti6LBwiWzpXMw0JMGOxC4afuwt0A8dsZl5
G/xMr1okoHWzc+xjDfuWqKgnSxILL23+lGGP8SatjH1TEO3SclWa0TvEai5hvZtCWp/NrC4FyYh4
sESiZ6HSk30sTf47nEjsMjHSuIjEqdusA16sLjAavtE52zSWae0oRstdXdUjCzD3o0NFD8QVdCqU
UX1TQ1TZNhb6sAaG+Zm0ziWIS2nv4QSzQm3n0ALJtlk4Wa+isa4d3PkTKQA0+KMLtLK14oshySpR
CyRFpLOUhwYKyckEoTjKetgRkXqfEFkXow47TU3PJQvsEk/LjBzU+CIJiieywpGp/HhOsbPWBEM1
rT80ggiPbQcOVS3mkxnNKACqT0fYw44c8bs27sr9MokPF6LiVjOtHvz+/AigLQ/Z6SZyUTf9MCxH
4mb3VekeYRrHd0IIHZxhfa956vuSj5MPtJp7SQpuwuymKbSHsahD00msIIo1Oi/JVm2hBHczDVHI
6iJrBuSg3GipY36v7eLQ1idhwmuu5L2JnpYmaaCj0SJlr2rzBdR2x1tpfJPLgo1JowaK9DutX5xT
hqEolGnfh6kknDDRtTfC7MjXxgq6cUeyPUtX94XmcQoP/LLFHiiuc4aHGToxuWaz5GeXKQvJQqgw
SfK7Fnxp7SG0S2pidCJtQqZRLE8tj1E8qjaNr/qcaAUgqAoLguRyGmiaUYOVHvvAQMcnfBxjGeSz
IA6yiN5bqwVRMbJls8ZPMPf2VmnQWctqpP1LljA3iCvuAKIOY8Rjb3pBOkhjpwFLDGNrY3XdGJAo
/Jv0/CPZyRjzMyRdYNsTm7t+ldQxnN9kNjGLSUxblzoiTOa527WtPA5Ucsf5Nc5KyIspULnCmV4G
ls7Ocq8XHHutGaqT57HUVxr6ZhaWmMDQysRb6BO3pe2Uh8ggatNh4T7wqVvDEG3xagJXquz2TAYh
mjr+mMT6NHLP4CRAaJVZPBeYft8IBRMIW2wGBhwUgyANeok4xfvm1pgIFJ4iawva4Iq85CXFrwUq
2Nk27QBzduqPKlI7g2aSaJed5U5KUBQwS13JNl5xvyZiaLhJ4J4sFU9CU3wrK2XctUQW9KSwzy0P
elu4e1D4J27up9ihQiCVJhjbjoC3zohwRc9JgBwSmWeKqL63IPzxym7qmmNSKDGXZ5t/QX7PtnV2
mK0fTcmIAe1vkajkCkN6fZ52liWT0FizLKmAJq677DS05m0tLBNNjvralsNjm3ZkuycIcjy8fQDY
uQQK+KyFnbwqkYV/rla3toUwuojvEIgOk2pf7MpLwgEhlDlqFqUKupEZk6Qk8lPgfTVgWKJ+ec/L
a+f9kLeWtJ082B14KDWl02j6JdtU9fLNEo9UHNcwQwviP6Im5OQCaO6gPgGv/u5c47fkYNcXPOOt
mv+a+Uw+mcH1DPI96CiNOA2QGrQS+Z66reS4bL2WHbIybaPZ9gLZe4983Itvk+/qa64gCRTNlKmn
06aO0I7Gk+FAscpuXWfa1018ldMu86z+ogvzWI3K92xqbwZYy8FaIL63GCkk8x6/m6MjvsNtU/Zf
s1p+eHoDpBY5Yq/xZjfvkI/varz2OxctraXf1Y0SNomy1bv2BIiXH0ghtyT1fumkMY32sY1aIYXn
il7UHBq8hf1v35HZoqZEbiluTwQdrPTYgQUQpSyzVPtL4rIKqvylaPmGx9lA8b8yLnWB7XmtTbms
DWvptzChf7Vo/kLL/y6wvbq1/VhZXUQHqh9ym/RsrWm2o0Qs2WZUS8gNkU4hqFhuYMDSCdrcBsNQ
3CZ4YOFVD0FqwwyYlaTY6zI5E3Y6FhNNb5U+eW4Kgh4khQ9M+Jlw6WQzyfEbsxeYMBMtP3xPozNk
WOjiPGF+AgRtbdsORztzQmWTKWc8pvaZeRiOJo//VXsaFfHemu5d3FcXT4GnkBkO8Qu9o4egRoOu
4qUpYGltc/OrqBCJlcZwNonSGWuVSIKKMyH2dCQWfj4W5q3Qv4u5eZwUPd/izt/Y/Wye52YOl7pj
0IKX1OZIwL1APlgyPHYbtVyObUFXZMRwQmOQcTPzF2KZuE7b7CClipjGbf3FFY/LypnI87Halk1B
Jq/zzrX7Qx57zJzJ7AJpxbdNr69p3poT2O0Q+ZYAXn1IkE1NIqflVpQzZZfKvs0KhhitrzN2hymu
w4lJOJkEQaYWz4PZ0mQNywfwAZ8MPe3MPGqndKvG12GFa436sfDG46xGzTG3lGJDQMHJsUR/7CVi
RjJiNrXTvydmO++cdMGJhX+ZhCDEjiiQPpcEldG8QzE5PLTlqkibyO2urHpajcvYPUgkCMaMSgni
NtRgBxExaZJJHP9OXP9pWRydPL0m3UCKuGmiTqE9gCIExB7iY4JdBoUmIyVdba/ktN1F2hBtnJGx
E3COX4Pbepd9ikJfjoz9aogMaj5EYY6aFOFl7Z1jjqlK8W7LZSRScHhzZsQ7KTgXH/r6zq4eM9Ev
R4/D3qmqS46hGsv4JskjGWDYf12mCkHzVBQBl6kTzFL+9orzvlT2NVFdBnxEOzJvDZnraOnyUkak
MTd5Ci693KpOU/AjuVcvEjvT8OTdOhvy28mwQn2Nri1V/EAVl49UOwe8vBkkU8KmRF94aXjdGvZZ
wVTMXlhNYsNB1/qNp5ADWMTI5TqijDUjPlZSfUhcApAXKvTITaMwSuuMZrO1EDnp2r5XzPtUviRG
E9Z9U2wZgY/BG10/0hmnln97rrQOsurfAgNUww7iomQQMCc3WmFnZ8ASTIkzye0y1EFtZDyUeM4H
L5lu45xm2+xNBJJQLMHlgybRsgoBoeGMIW52NPqOghWTSNR9zxZyM64DQt2UmxZ48ZYU9MLHzdY1
UYGMzoq23gS5FvRFYEXddWmSR81LT7qA6JGSYh5oMYu8DDtVnFd3mjF2HJyQHrys3XUyp9SJm2c3
El9Eib4smtxOs0TZh1ktnGsYF553QamaINE3edlH81KvAfDuK+MfVgbiisOSqHYHv4NoZmZ/yZvN
QM3H7X9NtZbOcS123FtqlZSCztwmUnu3NUZVS6U3PpVD6CwLwH1I0QFsmNdc3NPhXqrFyB8dC5kc
zkZ6KbBnlfM7gdQLdPS7gxY9EA9phIWCvhLjl19HBGO1CNSbSQ2VwaXiVLcL7rhKu8Sdrd+SP3CO
65RvbyxjICzWTcRQtOm1et9nzm8+ayt8hym820PhMJWXJe62kYXulTY13Zfta7m472ZXfRAO7o8j
xFhVGd/E4G3x2mfbSZJ3lGiipzt0iOa0f+oesS5IDtiKaiK3afrkNAAb7AEFbAb0t06OTDzLoLEg
SmKpz8Jl6Y6LJsjL5T4mezMpt4bKZFvKpgiKWjKx5eQZNXdCmuk3hYkSN/GQYRTFtZuK8RSP7pUU
+jaUA6UKXkDOmomfzcSyO9fNgxbrR61JXrUeU5owJ9+rj0Z1EvXIAytdvGvG/KqS8jEW2bdoXfS6
jjL4QyWB0TM9ymMPcgwBNf6SYfNMe/nJAG0wiw2KgJD8EnEmXz2GGd4yC4CktnOk8ww+h7+CNBUS
VyTJB+/Z1KbMluRtLBpke9rwbKsEhoyIZbk4eOWN2G6DGk5hoCow0GgWl9uxeRbEle+knjx3Wcnj
DfzgauXxU1eRIo1yCAJgU8R7NX1qPKM8Y2Xj2dDgP8ylW29nDkSCDLr71rMToPMj7hqvP3nD8AJ2
Ij0qNIPkf8JysaXyMqfTKZ56izSPGlC7ksD260x5achuqQ1rDCNLktYwIUPPgS34msII3YyH6bW0
bFZd6QfpZnu50pI6nQmYdPHZRQpJl+K9rLWQ0Vd5bjptS8bdHsG+tRNa1F+KGxbz2HdEN95HKyOp
iCPlUuDXNWo+kizH2Z0b0iYagJaiYY+GbcF4bke5nS1x6ZYI3xQCAW+KaMxWUqkH3ahsic+kYDc2
vTemB2cF5wEEVoS0j1XbM+nBmQfeNmJMX5iHrioXBDaOOpm3jUwZAX1MdYSx3NU+rQyXihyVUMvW
OAhhDEFOTkXQthPWYtyWtuxI0sSHyrSm0dYdkjb/MruBGWjVR/Ip9UCHeLFVVTHjHGLGnGqDvbV1
BaelLS7D2D8UCWM+h8JhzSMNmJc/I9f+ypvKDIe6xgOUMWARbrr4IqdOyQkhRRFP2JmdP0fF/GCM
lXWwMkaMtuQMIr7QYWuzptffYop+bHkdfbzStJh11RwNgthuTRUQS0OGDAwn/Skn2nQcI0BIixZY
jcPXxR1cJUYSQgd6G5VV1zpGFfGApdiQd2pWvEwTVVqqdVinze90fYPxK0HRMvC+ErMRDhh0OdwP
yRCVO5EZj/hUyRuclhfDaUQgfmGVXBNL3FQlNPucgiYgXeVTNt/ZOvhTRo7lNA8dtbo6o828v7pR
M0ob/Qxa7Eq07M9od3ijavY/Q4RRHwFs6rD6NFJy4WyJG8JoHgcPUWoKXCtgi312e6YnXjw+d7a1
wo0u9hsNCPj5NnJ/Bo2pAo3yXF1xeX4Ju6ZYj7aqNx3Iqzk4dr7vk2jyq9b8MspNatiW32+MheIA
uNVHOpivPNLzjN5bbxkvkSajkp0HxOwjcr0+bGv3hpxW01NC3veboV8+tRmRiZrd1JU24EaSvwVu
Nu72u2mp7ogC40D1OH6NKj+4pNjcSId2me0MWQF4ZsYmhZvfIv9df8neHXYGdtSghVjMadQsz050
nMaGDIJyJABpZOs9gSsibqh/G0m2IL8hI/KV4RqjygsMm3qnltmBBeJhLp3kYrrdm+q1xTGhxejk
7G0VO/HCnt0QnX1ab2UyhrEpyU2u424/ehFlfAf83+FTUpmXYTNyqxOWNuQefVQHitHYR2OsmxAd
pEbr4nRHO8P5hkm4DTshMBLZD0lcf7iau2yFIR4JDdio9mLeWLMKVsKE6UQQMKWxnncYCW0e/Gi1
w5kXylXbzzJD2S0bL6UgSiy0O7GbHzHO3M6FcW+q1MYqtfgB2cudtMe3BfHyCu2xko4c0maiAiJo
Z9tZ+xFXCsh/8Do9kea1JGK6ds081C3Joj6+MadlM0OG2SSGxqbPMkgoU2k9yQ6+qdAtn+sMi2Ic
OwOmoq6iVKDaYn4AAQjAmZpwzXf2tdbwufRar21IgPZ1AHfHzOif1CQ6UkyphFJXKGRQeIdRi31p
dBRkDIVOjYjNYJyHE8KHmcOI92nmajhRDCKcGip8lqoRZJInPG/Yf0ZJ5JAbpz8NU83mIIcmFOHJ
8HQaSEE0Zerq+TnWR/YLsHsLlaWrkD0bGzfflPTVdDGYFlRJ5vQY1/GNh8WB8l5ZaT0PqQrriwgu
lixgAzaoXBG+WernZFX1xqjYkbK2d/Y8FHujICQzV6JLpJARr3CQUGXvzZks1VVc4CxJs9FqEfnd
IJ6L2XlI0v5xQWQXWlbymb6IsmfLargjw9qpC2OVnrvIP02d5ZDTQB30Ev3N6qCHcE5FKiIMPeia
I7II+1tTfvNadcOxRcXvzt8Aol/YF+CyUpb3oXPjDRGUA9YTMstjVjrJsk20OrQIk7kHl7gzhqkN
daKIeRrWRLBYvNsZ5eCAz5B1pvyey99a5D/kKj1pXOqLOeZg2j+aNUUsZ9VoC5sGd8i2lJvtrhi7
q0qWBsucLDuwA3ou7ebDWojkId7jx7bHYz1Ys68P+hwmirHw+/DbqEb9FOkj4+uMKWwqXhjL0OUa
8XOrVs+55TwqucMRkmu2H03TwWlxS+lxlvgZkycfqUp8UDOFCx1XT1/gs6j0nu+M6yvSjM/BBRWZ
2z+euZibvDdDSCruXvfYFLJ1JFgUTOo67p/53Kqp2KhWY/p0LaFH6i6NkKnuibNl2brk26xWaC0Z
dpJaz4hyxKbkLPajlZtDYIBB2WgKNtw4TnEm5xuT7IOLKkqdpXZH05btatwdgcCZYlYxu3/R482r
owNls7vnQ38fDV5RJSNVGbIMPTtLeNllgSjRKhj6t2Slf4Ry5PfT/Kt44rNmYuu3A5XvGKvaReK0
hl3yU9b6u4ioLat15urBQ8DEJwzwhsxfPocqumdQdFGivNzNTcesjsV/EzFU04fBJ+8WSli6d8gd
9wcv2sY0SfA1+D/DvviGIDeFpUOArrMah7QqZrJMqhPJYOe//Qd1V3HuRhxdE85xRknkiMBW6E5Z
n/zoCfsbUJAZjZI5bfp0IF8xPmh6ZpxTTw/1VPtB1VdsgVUSHEfmfWiOrPwUqeXnvGcrq0rm6OzJ
wOQtrGsIlD9E7ynF8lmUFSvzCCM1Zil3BHpTWx/qQCq0iB6SNbKG4HIqk/imAVJ5wXMorfw5I2n1
TDLdm7Cd7TIyXxrn58Eph6Bw5UOlm9l9xxdO93PXZ9pylU19E5UpmJxCkEJtuFdzrLlzdKH7xcxp
bDjxp2tbA51zGzN/FaAPBQxxIRfEpgNLzKFybqxxjE+e5A/ljADIxk7vdHB9/milyLHMetkAUBz3
rchPWFpeUBVlx0l0w6axF5bzDs2Yt4AZy0xyFObWW0K1NVK86pSTVnHfLwvDTtv4lojZfVnG5KhL
eGAcwmCJLjUhTuz2OegE6JsUy1hb8qmNA+2QPb9oXEWkX+bx3p7J8jSmLWHHHMqehd+85DIx1YfC
UNnAU2MdRMfgwyLv2qrmsGCfFJDjg1WXdCrGJ/H+AyBzdtuWL8p0XzMvJhesDZNy/o5U5kjFSi4D
g74ZRPmVzcqNUMRFbZNhM2r4eVjM3OHc1oLYwUi3sHMdZsY7Gg6qJElveckLjL6G34FL3zaFeo/5
GACAoW7KVhkP9cgshmeUN1qV5p7wyo8sxSJv6ldRGjYmrxTzPVFMm6UhsDIqQLioYnwBE3jqcwdj
pRprVMFTfppFs4lncUd7+gtrJN15qRn5zLkZUZWKzvmQwCPp9a2sllM5DbBeMZludMRaDmnwgGnO
fH/Po5jVEHMsi49h+iwNmkbpFO9o4Ix9tNRP/XSDd6O9zwVm/MHEkNa71cfQYwMDa/ax4BQ6Z4iK
V7Qd6ZxhA7j1mOpZxxKcgTH+Adp6QGx7Z5TvrFTy7dBXzOy85aJzp6r6BKGoYWWaRBDXor7cZ42p
b9NefR5m92dqe/Oo4YvYSKKlPH43sA64SfBnk9Z5sNosuXT18maWFuOAiBjGUSrNvq5SJRzHR4Jd
L2ZanRWEI0HUzqynek4Q0ECsSkUQdzUHXcu2LGLMANI2KLwTDvT0nSaNAa/1nsVphDLDHrbK7Au1
QM+TZLedR+/Zj9avpWsXpehRGbXFGT4cPZqlnsb0xswKfNoMhQh4KEI4Ovcdud6+Vcz7ISJvDzVi
F/xHbZVi6QGH+b1AlqOY3nfFstMY5APrXXRO9ksCJLKoR6Z3UqkDQ90Kx3jMPKzPMZmA6sjDPq0L
1Lx9UwRyi/8YoF+BQWAeFOMpU0F6+iP9LI95GgyUf1Bc2P6p8dvACMeSLJVsJf3s1OyhdIs73XVm
3Lt8lwYQZaeIEerQIQ5s1clQdOh6kpiB8HSvq0V/zKs3NSfh6m/y139L4/v4/2Eq8+ou+H8DWoKP
z/r/PP+03z9/rxVe/8x/01l0/T+hZqMERSaiq7pmIu3/bzqLbv0nMt01NwK5I1nL6v+IhTXnP3X0
wy7pN+qasGD+j1gYKLirYl32VmE3/gTt3yLXGauP5+/U6RrvguFhc1VN8sM85OL/qE7P2YC1aqd/
rskgvKx4VwN1Y504GTcY8MM66PdjwKwgSDfehgNyE7GN3DOieNev8cNw0PdV0O2TY/cXHg/D+cMY
sP5k5KIAOQfpx2f0p+VRdRLAflP3NScYAWi4VNG+4oO9ljX0l2LaVzHcsPTNq82TLcljK9sLTM2H
om4PTM7YvruHOs83s/arpt+5i0UxLRlg47cvP+PmQSbLQwMZLkhIS/ahjb/U6CtzYtp8q5RvjoEq
2qyTYEZsVSMNUdynKm5CncqnSky/b+wTWNdvQ7fejLl9qq1T0p1iHL81S2MyOVM93c7ZqxyMLW7r
MEWYMzWvoqRsqzzrwW5vCxsonPxUU+TX9QNdt+M9mqQJLqh3+2an1K/u/OT+LavWDIalCdL2u+Lc
bickFcVyo1TaQw+cmu1P+eGK+mZitSPjfpe3eVgp5UGtU+LquUgycJxIUFqIEHEs/IiFiaqnp9bA
LzoSQmO5N3U7rPCyQKHIBY4aZtW8meZyFw/vFg22Y/8Ku9obXLtgxPYIwfzG/dSHO9OFbF6M0EsI
wU2p00XNwJBc3BYmwuyEcw+ol0jiusOfO1Xnfk6v0v2JsZkwHR7AlU+19o2+7zFt7hXrwxBW2Bga
mZovLB0Q4Fxb3d0UrkKntYGNR6VxZTe4dypgJYsGO9o52xWtPFGQAiBHU2rkgSOGLFSK3vm3Afgh
qAnS92ZkF+rBJb0ZMf8b3n0Zy32bvjHSZL/a7MgzDAZG4OCSGAgVfl+h0DITsEM/apT7cA/I7N0x
vv/pQTpPSAYV1suIwVG+PCUlijMYtrH528u3Jn5LvSfNQgXHYLnRPIbQLqIC4HvjwkQzn08VWD92
sH7OVKMqjUufYsvwlj2rNMhM2OFd7QY8GHQAqBrTq1YeYZP7pRBbjB2vtBJhq9DyZsgnbaToXrUm
xJrf+cyKG3Uvwazeu6dot25a0wZOx7FEsslgzfCK0yjvPetV9aiJYJUk9LuuZG3opU/YBhgQPxbV
d8Eyi1Hq0S3al4U+FMIZzJ7uBPUeJqPdB2UPrkjBN996RI5eTOu2FN2uYIVP+PCmqeJ7htObWpIh
jm4hd/YZH1HtxRs1/7BjF1jvqWECMlFfybq/WKmFBG7aj/pwyjOX/ke9JhO73Ba2oorCrKZBIJG7
dL4JsAyNzA4kX3Wn9a/VhNIPnrzDaTBJ+xcL+qMXfyFc+DBJ5ETAgf8/vZiG7gMtP3QK+nR13muj
u10061YtAK+n5lPNGFYpHYIM5LY3zwRVhq4z7mthnDFubN3mV+WZk43yzb/dsxYQWzmUV29I9m5u
w+gxbzHyXsH1Hybvt5zK3/RrtnnT3Z3qRbfUZr6BPFRDnbfEj7n2XEbTmdJohfqg+qVkvZvNaadT
y7IMDYpk2EoV/RF4J+BSfJEWzy6UYRLVOdPDYYn8pJnXUg7eDh/i/GyINGQTfGjYaKkNkS7umtpq
BorzKiMUhkV9pzDRJUrNmuNrP8PLipit+NHMX2vzNLHnMQ6mbWAIWBiHRRuUdRdbpYOpiJiEjMe8
Vx7Z7P5FTsofdsL/ddT/YZGK9JKhwdR/ZQdEI2TzSZxR+v6vXHarLfAfr7r1TuVWtXGY4rX7w+9G
qd9GXap9IfuGUx9AZ+aRoYQbaEz/vVBGl98IC/lqY7VclfCXPw2Sk5FyrWfL59pD9Ux4umWV22r+
39Uad//3Z/97I/dqC/zzN3JJyfNwHem2YfxhhEwGkAmQ3D4K97MobqPF2HseUcA9eLH8Ysl++6//
Of2ffIL8LqvvydKJRFjLnL+3soGlzoXSWp+Wjrd6QPzMumSyEIezJk5uIs4PIuXnUArv0rk6YCOd
6cuyg9l2EYod2pSrbQ4sRcn8qSQPnmiEdoB+kn85Bo1Cfh3a62LWf/FjG9ofbt/122CfomN2x8lp
86P/48/NyqNo8Tp/lHOFsC4hCkEoaTBN8hvCvm/PGSDoeA8u9diqOv50luR2cd+p73oFARFZ8Jww
9WxkYM/PSOn9vvxsDCgL4jMqXpPx5Gpv3sqlU+td5ka+Jt6r+t7sPouIm9y6RZxdqKyR5bSN6+d8
Powj76017LrpCgWYU/1mjk42APvGECJAYf2Y1e0T8V2bMgNiwmxoIZt41HCIkBdkVRb7hQ6XAquH
QdmaKbNSxF3L7G5yh45yftJIXLBZSnsMpyB+h0A8jjhAwyH/qmS+44BGr7iVbXlMo2RvYXnQkrcF
54tdP2Wot6z4TuuSbePInUUTyxjfF025c9hqLM5BJUxkgeXHD/uNgg+uyYRjQLiHeMSBw4yQk4PY
KmwKyCSNzyxSmIJVX1N3R4tiVHLdih005zvu2DCkuMpbbVezyC4WcMTupVW/WNhso2hdMN4BKvR1
Mt+Fds4GFzdZ4aG9EoilkCP3u9fe/e4Xjy3/xZju5hzXFT0+uV0Mzpj9IZjpo6+61Hn4yKiP5oB8
BHiDIrQSBg85O/BlQQoeJLjIiuGlRulvG+KQ4n3o1WTHKjKYmPnlmhea0hIc3bcivjbqh7Z8MXlF
sOGRvT0eRvZ0tTdunUm9ge72OtRkvVfJtO0N0HzJLym9od6022lyD5CqkRXvhtJiKWYHTPCCRoER
nal7UDGnelbeCsXYom0/DCnGJvwRifszus5uaQ5gTOHDewwQBmTSJ7wvzJrJ5Oi9MMUx0k6gvpLW
B9GaGnfY6lGtRZuJConIie3YkNXouJh6QJ0qP5n7wrrXj5dfJFs7UePlbpZPuyr3KYYeN4mPpXoa
eNSK4dsDG9QsrL0La5dHnzGPAdeLUe4nRilJrOxmvnkdrWFSpGHXl5qvEeTCuSBDnoWHkpyUfb/w
mpdYzHqvwXCBrhKxD+jdTYyuIbdZ00TdZkidu8KdbqU6vcZjehSZQKnG3awOp6E6ri455iko3Hvf
aoZD3XpHpKdBPP4KMuarST33C15C0sopIrt926lUVD8lpByvfIldgWMKmdiY8OpZKOhJyoQ3JePs
HUHZ6KsFy/jefLGdYtyUQ7OXig4jizFgu+hbuyHexZ0yylnzCT19wDPxOYzdgz4P7PDv9BTo2+Cd
qMYRFOu4DdiMEJ9sWumrIM+5U+eDgsg5y6L3BaWJL2JLBHaKhWhSo8cq776yBv3dvz63/4Q5rOcf
1nLaKc+zTVdV/zj/egUAjRd1n91m3hhhtrW/HYLWYBhvGtwEf/Wv/ZPTln8NXgiXLHft33igf2c9
Vi2XqB2l+xxIlTlU23HvfUzBcK5DNgy7f/2b/e8ekV+M34tGeXXW/tkjMuwXg2Z3nyV0TMciIyT3
/uq3+Sd3rAHkAIo8fbLKM/2PdwcRP6KCAPa5UgDMAM7HbcJNjtvjhMB2q4YJ8nS/40mYw+kv2DA6
A4A/7ncTirJtGrB9sPP+CeEwOkD4oxf/LibkN+MUczgVo84jheEBofdJpeFCNnUFHx2OkvOuTjs7
XBST4PCfsShecsnacKzxe8JQVYTx4Ca0FZX5qHQrJ80jAQLzVyLuZuyI//qrYZTxv3563bRQy2uo
h2wbtMEfnxzCjMiexSc7Ir9rF2ZX1kUu8rdsyGmvxukjlm7DGRbdeWbygXbpyc76MzkAG3KqdjmU
YumZ2iWf++eKoJTVOHIXl+bXgGfOuYNHeKgMjwCbut25+fxkjPrOMN0gtgBzet6tXnQHm6CRcoGW
pOSB7cFxeh+sV7a3h7y1aTPx8totayko333SntxV/ac89tA1WxY/2TLtZPVNVJdPMBgfMHlTinEc
avRxbGoicY07Cpx4wAPTrMk6/IT2oZczWVEt+Chl0+YOPOyPVLuP6+Jk9PFt4RlAGX+G4Y2Z+97U
aMiM5aDL+Ir9id2ZNpAq0X9OkQBRFx8sW5xKzsgRKBdOBS7CI2aZF8+az7VRHIS5fDW1PCm9ix6+
5MRz8DmTwxIoiX2qEauZHm0nUxCneVEycytr2/GrSPwodCQ2h6oOztHtywPGgx2+p9DGdTyCtl0a
78bU443O/F7t2VBYX0sCFFx2+xiooGLxGtAY4R7eo+t4HyO0w+fUpQYi2Q0dlN/S/5NyeMyxdsXl
WwsPRGWDoNH26hPGRJ0VDwmE91FibbNsbdLpQ6zqoukYhgvChuL0cfTwMmQg2bTHYsXIdvLMOgM5
2vcEyw0gDuu+fjfW1plwIVID7MDh4Fej80IAyKri01/ycn6YHAVh3UMfG/txXrvufqfr5lapXiTE
DXYWdEH5fonZ9SeffarszLl7jPOnuKUZrr7Q+qjxcNLmele3+bgxkZeUvQqVfna49ORVoDsLvYnF
mVitvYubTpS8h6r/rUR7K8lf5QgJ8FdtowbfrPId59AqGyg+mnpQYiNwc0YQtVR+FeMpiaprkXHh
q81ZsgTBEf6Aa+A+Nf6Ls/NabluLsu0XoQo5vBIACQaRyukFJVEycs74+h5w39vtQ+se9u3ym+0S
RBDYe6+15hxTtSk3l23NLqUCmCHDpSrd+czPmcrt8b3f+/ibcdFutD5Yh36MIARHUGchFz9UycmX
v4T806+IDQtQg4p2lH0NyWGAeIO0u5pOg7lrxjMWRHSOil1MlW2FeO6Y5mqh8qxBWelF4gca3Hwy
WifTZ3OjQXJsp01uoZ9T07XFaUQ1Ptt43lYoJtKW3j3gyZAdMxo+Wv87lDuGuuJKIyxBnwjtqih1
47hBqRtn6LkHYgMH/n6Oi7sQJdrIF6errbqKe6YNKUF5es6ZBoXMc6clB7011t341ia4s3aRdpZw
+OnhUcaa2KSdkwSCp9fs7hUDpXi8FZAM+9ZNON2pM5VL8FLETxa5DhLZVLqVAoF91n3cDP1LaRi7
jqo+E6Kb2bdOYarTZ+nvAr/2LOG5ykSbaLaDGliHOKS9JY7xrZoKbjh/kIfzSDg2eqQA1X2eCY9C
Fr0BeqW7WokvWOLATEqRclf1TJXRQuG4CJOtIcUvQ63f1TB/Fc6k+ly+0eXY5iTFETxzyNhOB7P/
NpP4LUpE4sRUQYbgLtWuWka6HQnsgRYG2paTtAVFGXyBVwEQlbV2pRrt3b8v7/JPq7vJpkjlaWic
Ki72xalXKuw71e99Mb/VTkhj7GqDAWntO9gYoB2Co35LnMCJXuqba7X8Dxs/PXMJ14GusL1cVr7d
gH1oDKpPEhntXFKB/3ZXqkb66JebL0oISyLA9TcG6zILHFqoKaLA+Ix+8cCVW6CoAzEg6MYcFYmJ
J3qEr+zaeHMN3fK7D3FR1dMyMPnxuoipU1x+sT/OT5ZaJbIxjtxZajoH9RoJud7sYIKXPBnvoM3w
V0Et75p70cMkZRuv5v1AC+fOdBVbe4qRdtDBvHIQ+uF2QAkCiieqBsMH9eK34nEEiTstQlDMqXsh
3aj/v8yx5Zi6TEqWKQSsePPymBoQzVD6PFLqpnzEhLAB+mzXK26+7d9fu8t/P0Dqkj8scWbUmaZc
tjKacFZFqaw/Z1TVkbSXxPd/fz/4YT9dQuHvZc5udIIu+02ymeeZquofnbLLk3mlxpj+hU89/R4b
iY7fYGcNAxZttDMU/brMsJ1ppq7cNMFDjiTWAlPQIpyG0oCEM92VVUoxotwojK0T7UuUg0Nciw9Z
tw8GY7GP3469caepkNGJ3yLFcUXGxTbq6En4oL/nlzg6CK1/jPBICIblDPJbL1c3YOyesnQv5TuS
wxEK15B+RQ9qGdiPli4kKm8x/U5K/0YUlG1VNnfSaK1T5MKMzV2xeTbYCxS0gGV5GPuNxO+S+iyx
XxtdO8i0refF47ue1V9iyvENC7+Y3VI6uaLfbAJTo5gnQnb45ReVLcm1Z1A39/DPe5wn2i4G6BrI
pwYpcqewy06HkiY6422OeZNblF9+/GoW3zMOa2KVVmmMFK55mQywNyDcrXJe0xWi2QHxlBhvn8Cb
idmAYAoQl0+Dzs41pOcx6A+aKtyNM0pSjGwhJwsTzHtTHzLjA52VnFBcw+GdlGrXmvQmIcMIVopz
7FfTDutFhYhmdGMoT0Z4T6hNID8EVu7Nxh2htysaaatSxKSETsVs39ER49dGdoNjQR0hBtJ9nYcD
WS0rIk9XrJ1peQuCPEE91zKSU3HxypBAQLo3hvA8+bjFQP+Bz94qzDeSVyI47JbnAwZ6aR7V3OQ8
Q/iQhcpsTI4FBnuVhk+Lg2zCfTKIOSoPiZwUwP/Stx/U/Bamo9anJN/V0iPmaVfry43fHnAfYVSs
PTi2NxL9ZOKOiOZEzl/V6Flr1phnkgFdZHy2NkYMSrYIrXu8V3LiSpHqDrV/Y6aTE+kvCEK5Yygh
+vc6PIFl3wbi4sPbiuL7lJubQHxo4HAjsVpQxo6livsIB243d04T83zwhkwiMxmJYCK8UaG0dBYx
yyEoU3R882qLf7t1xOw8G8M6HpnCvOdluBWtbUziQFmdC9O0gSK3xKvgFHQLYM4cgtxurDYaR/Xc
ROE8y3aW3JqxSGdJoKeWc7q/CYY3E6kkFt1V1Z3bHiBJ9lLXn2oFCh6FSWrpNicx3pIXge9Gabe9
Nq/qMPEIAYPf8tkUBuM3FJXhweCzcVfsUmZPRgrvC2ifDIw38+DoEwr/7FEg217K0TsKptMA1RZU
nhymfhUYIPg/ETM+HDHbzvzwdUj7xQNBWATgUfyF1sCi8daGKEcNLBnNMhHDVaY/V03uySwpRqas
y9ILEb3NcrPyLYahyt5Q3mfjqxP8nUQzS1ZZBYxulUv5xhAIrxm78VDNJd+B9V0J8V2qarfLeyZp
5Xoep20oWLeq7nEPyzncxbh/OcC5fX8HaoGiJIINROeoIvR4ADPtp45RvErNZy0MmzDbBuT0Es8D
O/xDtsiPLhuciCAMWIKGCFmEZBc8fRGlyDKVFKZp3c7VOhsG108g/ADJF6LtIDwO8tGEcYImt8Gg
QcTVMUWdKVevc+IFEhPruWGcm3oannOm4XbTv03Ir/PO8NBoY+hveIjkQxYAtQmDR1Ub6HhaNjP4
VdEwqGSG2CoHIzRWjdBuaqvjMPzY6C/o5G0ykFedCAB0uBVzyMd75IIuT/yqDpjU8lM07E9ZeKdP
uCdRYib5SUYDGgH7G/reC7sP5FY2QLIjzifqWYs0X9Uxwo8GYe2IlwV4gTuaD2XQOIjbqRJVXJgI
/HSZpx6xZe5JxsRRcolzQPLUkagiAtJKISRq5lZGNzITOykOjlDgteJu3oz5Mc+BwyPqW9IE2oiD
jRBSMQG8UD7K4i2B3cwE3ewZv/n9rmYAqzJ0DGVlZSlPI6vjCDBiqCgjNHWlVpVTU7VQWaa8hgSQ
EXjCWIAsW8C921H4ZB6GF8hHMTytFuC9RR0DZMJW8dw0p1x6qdSK15lzb5g6Sfig9ss6DBDls9TK
lUlr2uQxskqKEJ0VF/s5DTNcJC9VbKxK3k/4NBTxDFSXgbdw0/IaJc1H4RskVb9z6vAyfNZB9Rgm
H40mu75h3Svxe4Pm1qRG7ityhGElleJDrgDFDyM3lk6FzzGrWPAa+SYGFaKoe8BwKyItVgLNw256
GY1H0nl14Yu5N1JOSgkGMDHKn0YpeaiYxcFgIbBsRT8sDRosDS8S5/+y41/pJif+fd7chqVuY/CE
QkGMebGSkCT54Re4/1Vr3cEic41A85KlS6kfTHW0ZfSj2JVxg9FvtvZanWyS7q1OAluTckeJTmIM
lWcevCJ9qP3zQKltsP5ouPdr5tG4hUjmW9XjSfA/pe5XwyKKMJ/SEm0zJeYMz4scKLz4yKUNlbNm
tyETAxkswv+qvVenxz7sN0Z31Eu+a154HdKJ3g9OImDIMpDVLqg2HZRLlR+t+VuFOgF4BrHirWRs
BNoLJKqtK3aQMNZ3k1qudCA0BLWOaoqDkr+G2p+ZJ3N+neeBNMGUR+Wg0aWXaHxNFFJlxYRYf4jF
eedznJH8wYly4qnNz4Sa36iQdn5M6bEOjsb4qsQ0u0MQbEjRa1rkvoTNhjaYLq2CmLW4eO0adV9N
7I3muU4quxuwzeM6GWHjG3AlAALYtRZRfs1Oy/48oyulJlnJGg0C7WucQTWn5hounW0Ya9XajMMv
mBKrnJlAjWcuxlPHQdA1OdFJ+OfHelxprUdOFg/kvlRwzN+iy/MK0oHVzh18MgY4JAj43WIgWynq
VLnjBa08nWdCof4WyHrQB9IOtorB3Qjf1LjeBVTZM9SbOSNcA1oOUBGtAgtX/rKQ0pUewV9PWfOI
IKYRWFcClHbKQ85Kju5gaar0IFl84aSiVlHU3SC20KsSr2jRZQsU5SodKPzKaBL1QtgFRYXsUbDR
s+PggmoCSy6Tl5bccJgj5OPc6L4Otoawt0qN0NrPmkZL2LebsH0mw5uxfOXovNqRcCImgZPLS0eS
G+YhlK+zFwkIkoabnKlGyoRCKE4DKSODubG686QpvBjMY/y7jINYm6g8rluBNl0inGrlXg6Bt03I
e7VDwExd+rTGDiMdu0kJ8nOWncb4jpln9wQsIN9DqhI5flU4caRu8G+9NxYrV1chf0EjGIjMBg5m
KtkdaS71YN1HVc10Ie7vk7k++QqAMPzCgq4xO8k2AvOaXPjSZJV3vH2bBzLn4VxYIu3pZhdk97n5
Kkb7TNd3sZ+B/HoR5yNJcnDjExt3xmrGi8EI00nms1R/Kb1vFzJ7L2NBPbwHP7XSAoWwpnd4U2ta
K6iTx5VQoktASk0xzCPMcYH3dBRvOrb6QH7JMSYlQOKzOb4hu3bdAOnLEJ4S0MeMjHO7pd9MUgJ6
9mGoSnJDlvwZ/abQPwW6B62McIrgzo5ZLZOaHQA4W1GOGRYpne4QYStIT1NuNGqIrOAASTRcknvW
VIKJqe9j0ksyGfdnlnmqwNEAT6MW/ipIy9Kic6Idsvouis6mFWFKHw4ZcxNDbA4No01BfqYBlMX+
RsB7jrZ4l4X5XSRWqFVIjsAi1VCwGMEE4YxdiIUigZQhxLpnMZ7VkMxAkJQbt857DBbgdlRmYOl7
ON8DaWAKhXz3TGbnoVbuwGYU7VFkQ0NuA7KvXI+hQuZ6bKv0LRvzDBcGbAiy7Up/FzWWyrqBTsd5
VMQLkW9VsDF6J7rqOHgqpXmdFHeVeDtmPCNfAZ9JKhb/YLi2DN8We/koTO8aRMfOQnwVoOOo5oOE
qn7Qzn6xFWQvRYw6oZpWO3KKfmHus1NkxGb6mmMtYAy/Mufg0KXfsnjf4Gdpweok8gfjeDeniyZi
eEId64k0W9P+cxjPsfpFjhxQMVh0kRtON2Hsr+V410/gF5NfErkiOqCCWJloLvCCUTuGFZqh+1ni
+0XfrfvNNrTqVQjxn4j4SL8zlYMmP1jB4yixI3L0DCqFoo1vAiuhVbDpx8dqqEhvIYqIz5d3eBMn
3aEHSdGAJW9koDrQRWPoXLcu1g8AJTa0T2/onrGFbBZ/Di4vxye8yUrvxVx3CS+yjabeWIV/8KVz
VwprEDbsIqbbZXed/jWwcifsjjl7CjaX2JIpKd7N8tSYNe/37IyR6lVjic2JwBXVIHU9WYtN4aAU
3ijkoqscRRUOCr74oNWnmZginaMxyA3ReO/HtVGiDs9JVung5ZOkStzjzLizFW98zmHdzKpbh+Fx
xgIVEosViD2AGFKPyvkgGIvU7WMUjvRR7BmXeskK3Cwyc+mXUVO7Vk9DTqE9O30CjaZ67dhJajzg
JRtd9qGQjqExNVwM3yXaAzlBVGXYFlyf5N2YOa1N8iHFFEj/cdVMM0NnfWVyh6XsoaxFasGbToNN
wAlWVHonpmrPQTV0eUJJy/k74CMt8XBW5HYtvWnldjG+UkdEUFdoZaJp/EXs0lOr/ip5ApKljJ5J
KBHeFe5S1dZ23vDY9A+BedNy3gUWGZHhI8nruf6AXIr5g+1pvtXau479sDaYteDfnnhnsWHgRD62
FBlp8+53r5byMrJXDtld1Mtuxmw1ilNH7rykfxWL4SOz9E3CFxY9JViicix1VX+f5gsM9Kapl8fl
iWhiNtDYyQS8MgK7SDeuBSQDKdrNbGBgK4I/sxyjFUhHKrH7lDb5AdQr/raGTanIIdLIX1o/Hyzm
SrC/XDFnlonFMtSiXTuBe1GJH5LfTEymLQP9xTDbTjqCvdQRBpBRaoCC/+RzNFEEDs3AVKL6rGq7
ueasr9/F8kGiOdBhKMjrd96jNvjOtXOuV85Y+5tgQHdP4osUdnyTtNHZ3izdkwYvG9C8U2tnHTg3
q12XC0AM45xVPCnVrUFdV/p8c/W3AtdWZM0d9f5WlaRTqYfI/98FnDAoFbsW3Fk5sIiiThq+MvUA
GGxV6R8NYteaMxroV9SC0CADDp65cC1H5O8psSqhIxLpIIvAlC8bcKJeawXTgE+ybF3tUNmh46+z
be4mD9d6xb87tf9sqDJIE6GdWAqiYl2/aF2a06xDnh3JcMT4bEtkbGQbXnWbowx4oXXtFVDqzlZK
T1e///c2oC7/9Dn/vPgy4/2jm+uHoxSlcvEN9aiiEDOVfrOId4ReJ+UL7U/8UkbzIWribSJ/1QhS
GI1tUERvaj1xo65zxVKHT+HfBDLRTowkaV7dsK0SeRW7nC8WCck9ZCPQmKod5OJHnomE86RwKNon
TbawPmIFmgpvlJCFSq3sJlQ0o5mu9f69EnmWtLexE+xKtG6iFJoKTZ7FW6sifUrGNwymRf0shD6l
+VcC8ij8sPL7iPwnsWY9iA+hrjO2abaBVHmkMN8A5h1ploxsPWKIWYJwNQa6EjyNWq3ZZlkndHWN
F+Wza44ZHNMRvqeYeRRAO3hb6yyr2QxaJy+Hr7ijyx5oTiFka2kmx0lEYyJ2+smMafBxFs5JUCZA
3K4q5aiYpHAqCRls+3iK7sz+WdXXXVhuIoTGQsg+z0PWtIuE8yywpVVWDwCGE0SdeGFeQrARz5IE
RhEzZD9vTIwYTdjfi0l2bFOGoyFKsE0rSLavbxSoArPPadXgjnpFg3XHGPhuQcWJjNz76N2KeawJ
by/niMClDX7BFcpOVxUqL2QXC8kBJOQPhSt5j08FAXLQkCkC+bHgVEJdJh869hAH0ySG1AKjZUgP
kXzUZt1tOP8myNTDcPK0+F2s4U8igMGpBaKBDKgQZ0i5aRcaX7XuM9kVgydRf8QBbScM91qOObF6
H2DhTCB8dmNEqBYsUf/NwN8clJD9ZqdCasVRivMoMD8TXw8bjNi9iKDzrEF1cf7RR8VoS7h5dNfU
xTmjt0LyqDOmEfNJ+moNs3NmbPOmY2LiIwsuhmivY72Rg57qqmL6S1+zadZtAttyQvmV7CNN+woM
8cCPT/1h35vnuOB5VdDAxfBZfGzS6ocEHliBsNSIm4ZJIjQUeX5SOkZ6gZsQIChPAf8VmBceXxOs
Hg07S6Q1/SyzU1eWvJ3D4GFeXEWYedqGrl66gegF0lw8kHMo6reyNTmmVO9pNTuYdHZ9giKYLm2P
90EasqW1cwhT1Q1VngemQlH53oafivgmFJuW9Kg4JJQs7h/iiomoeLDoujbpJhCgNqsi9KJtyzbX
gdlMFt4m1N9+HGmATVuQ7Uf9DZNqHVt2D8kyH4xwNei06vwdyJdZuRmKT4kDkYFoOWxfCunBwrwu
CZ5AT1YY1hIHx77Z5MJYE8iouXkO7yQ37xNE7SoquExobQM18+jX8OkwY4a6m1jCdpDxGIod0/Df
EriGuUMyDa6gwlNKDTc2p80gMg61SGQVrbWpqjfAudetrjya/k2X0Un09XGtAW8dIthSBlUECE06
25zkREF67msarkWrurNOtYN18N5qyN8Tpi+tvq+LmSAtiFusGuO8tfqlzoyfFCFw+8LaL12xsQBn
TndqGD+0JF7j6OQ9DtdBiaYyC+6TsqVVUw2/FDGmzBL3siXukfM4SNy9xjDdsrX2cBqdsh1df3jt
kgmEOxO1WXhSSSXtZ6b3ibnNZePYZZg4iPbOmNb3ZmlXQeWW6vDQo+OtK/9uUBJv6lryA3vXpM3T
ydQ/6lnIlqWBASjdnKC0lvjhbYkXVCZaI4UNhByG7/PQjuDIrJTpCOr4khZP+hiNCwczApoEAI1+
Ytq+jAlk7aNI2KfZ3kjTcxLVa1l6jvERjnl/Cssv2E4oJdE0ovYoKWwX5q0VJedEx09evYjl5zQ/
xPAKa+09Z0kwhXg3Eb9nspCNKfYSiQAv6yDnj9BgMVU7GCCf8Lp99rl/U5g6s3woohFJiJ8zwLq0
eRyC4MbSdCdPsu3cPJQ9RBYqOlzHKUrDSPZ64SW0HmPsrWoLO4cOpR78UuHKDbnoVXPoKcwsrLEB
4XpSaDObYrQROafNhCiaRewYyUDj5t6gT1xPKvBfDo3KCaiVbYH/mfzN3KtODfzclH9l3TvJ9F4y
bKzxXeoBjWYOJvCy+mVa93Mj7EI6t7qF/2MiSdN3J/+uxEiUwLWTaidldkBkOV/xSZa+/u97M31l
0kuEZNZnNkHZHiF8kYZ5haDNK2rJYeg5G/QDCC7Mco/kg1VQFlTq2stUvwyFcesD70YrcWhA0g1E
3SE7GW7UOqMJ+sXQ4VS1zGSMTUwnpItCiGI6L6TstPHyojSGK8OFczU9oA14lGcMgQN9rqkR1o0U
tKtRSR9EWfUsxEAjXv5CvNH8+q7P4w0gLpmL8cuogFhLMBLtEfCOPZnclRlFdo1dAie2SiWfQ8eQ
EI6Z3egO+qtKQwtFErJgzyxyl6rTTXvuqubvekXyJBYFRSqRchiuMa214THI3uOMhd5COBwqWy3t
VUAjs4oqc9zoy7ZpBtWXpHHCCvKNWstkLX/F/WdZF3e0prymNzZa+rkAo7Ol+1IILxE3GWaiQ5SV
yZMYlwC0iuSKVlC6dhK7UK+PPUhFPPLfjUuzExu3p24TQktdGWEiJv9/P/j9oLn856Fz0RX+ce6T
mauGVWx+gtFxjTVV25KKRKDEKnubPOHxf3E1S4b0YaAYQIp3ocYoEzhHYyJ8TjtEPO80GmyYQE64
z+/+B9kyP93IPy8m//Oj1dH/uZj1ALNq0+/PpMQ+sn84zRUT4G/34eXJ3VI4vCPdR4pxKSU1dFku
SlP8rh1p3X9h7A9c6A1udDs9Uh9Fp2tZXcqPtcIfVzQuolMi3lo1li1ceSDCKf1MB2f7HZXzq5Rg
NyrrB81HaDpxOjblJ98/VsyUI45QuRcFD1n01KN7URs438C0PsPWAuNfswYfov42V3/VyVEUHjQc
3Pw3q9U8dYy3Yi2BR4GIkZM0ioadDN4h+OoZ5duVau6V6dNUYJlEL+b4ISrA+Mq7ciocqyXsNG8o
0mpIrFuJotaI9k38S9X7VV4hcqbOGDkzpY9BeWv4+y75DjDwN9pR0QDo0RBFoJ0tyAOaF1p+ErQn
GW5/AtKu0YFSBOFujJNTHwPMKj/08nkKCFE3g0NpopxsT1Z9l9NUkwURbd7DGN4LXbwQDI4l/mfE
lI4oiutGIyY8RS5FVxpRIvjWgu4zqUgfWNM8lc3CVG6VaIAnYK2ZR+1lnxN/nKXOKB0QtTpTz3w0
w53K4aBBy64S+jKIS0849tKMtYQ1rUb3JUfBNuJQJRf0XwpO2x8wGm9QfqyLAtEhUy4L6qsvaFsZ
akbyri04D0720kAmRJieBKx3WRzuasoFGkdsAhXwwgPpvtgD6dSUpDTQpgHcuCX24NAQ+UK+8lpr
6DskpicR9JCyboVbIEX2VGcewcqbIKEV1yP+EIYTZ/ZbDHb7fDYOBQmqIyCuOJ5ZRa1dO57KjO2/
MKEnpP4T4vibKKF3bt2aZU3iQvEOy8ulyX0wMnFkNJa29hBCwKSGXHoEqcrM3YTmkSj6rm96VlGc
DnZSEpzSPrVEHBtN991Pn4bUObNyNyYPlXnbNwc/I29rob+pYkYRiQwzFA+5yCCnIEJYFiCZspkh
BWHuSevxVqxeMyGB9Gc99mZ4Y0JnWRXGAsF6ZHyiBZQPTMYQIMTxd4xGv2kYw5qEyXTqQy7uFk0m
59kx0k/9yJEvCoWtKjY00LHHASvzG/SJp5Bdp5mfldDfFhMHORrcIe2OuRAdgELbspX3ppU9lWL3
GFTGpwqiWQzSrcQnIPfnOFZEAg3JPu1OidFuZ/INBhBCZntLwnc3v8r8ikzMPZ1Ov5gjPE3hzYBY
h1wIQFvyRjWmQs/kE16Jp6rN3oQl3LfLqj0Iqf0gMeuIk+E2iq0d/0psOWQlTJeYGacbiOBObnUP
aIDXMnLUKRVvxDl4FoixV1QiQaahIldtXLcdiuOaSWg43Nb0cKKaJn03GvfIBneGGRzbCKJImRyT
SHyssCRBobdF2kljKK9DK9mPUY0FQsiQR9Xm3rfa27gyHIw9D7Qcrqi5f9zO/lwXLzYYocq1oTb9
z3hbb7s7zuWrbl1sEd+xwfj/iRr4f+aT/qAtVHXNWBT3lqFrfynghmBSyGMaz7UT3ONxPkBquyMT
8ph4rAp7erKr8rkGPOaW/5Pt7QfdFpZ9EVkjgn9S8i4s8dVQUkRY47lxpfW4TVwAScEK/TgbamCr
L4st6coH/tv/qOqwHzTNUjUFf+JFgypWJL0U4ulsCGBYmKgMrMCDHyORglEpUqU0PlN37coR5aer
GiJGDT4lPgPt8nN2QqKa5XSmit02m2hD9ejK3rW0Pflv4SA/XETQt4AMEOBf2AAaNS3GZIae7NIR
WQOmd4QVkHVHeI7fMhJv0cBBFlsFG2pgt7pF4I1Tll7xAmC/dp5YTiYX54k/fxfrYnef+x78VD1h
NE1vM3f0WnSqwwH31Ipm7ZXb+9Ph5R8Xu3hl6jr2B02dzktG5sjHjN4T+2xsmO05wvZqk3P5tv7t
o10cyiJd6/gznUf4PSvKbA+D4y54xDC/ghV+c+2k9IM8lq8VgwcaYE3iqb34WmtZA+ga4Vc6qDtw
fLv4wThOt6NtrkgGOJVP3f7ak2T8+O399yWVi2+vTYU6GbL5nNMhySHPZ825jp9xETDVQJER1beJ
dEpzQug1Jj3pHXCcFZy2VnuX/KceUWSu3s8g+mq1d+Drrkspd9MMOWHwmrV08L4yGrQtI6QejVzN
2DSAb1xFx0YKHTCUNqFiiB4ZY8WiXWePUf/YV4Jb8aAudAUqKFQhzbak14WbJlwGHPJeHCUnqR+j
FOrcVGzzDnU3JRLwLCczdaq+k4AOcGBmlRFlAAYPPQzZGXmLPfwoFU9F9xBS4I53qfk010iKso8r
pcOPDw5rjyQiphZ19eIxxeBP7IVZ8pi25LewEgg2WgG6KfbkAAF+uPbk/LS8Gn9c7+JBBX9V6U1e
4c9vV2J2LzfXaqFrF7hY1/LYGELTKs/49zdoRsu1v7VsBPYmr0KyTl3BMe0r9/DaJZd//6PYM9Oc
3qlfssbRDRl/L3DhKdiA7Z5t8IAbrAX7K5f8cVnVZcVEk61Q9V1Us3nTZ2XScBvtyZ5chj4095ls
QKSzzVPsjU/T57UI6p8qaJ2a67+ueVHTRlUTdmVX/fbpnyRv2TL0tXjVqP/zyvnHdS7WFqUfJK1u
l88m78jRYKGW7nub9tpK3gfr4tqt/HFd+e/LmRfrSp4lRiJzOXVD3juXIzVnRSjCakmDvrpOX/ne
/vJNGJKc+9ny2XqH3jpICYaUdv7ieyAsOSqTpeESa39t51seh7+2BxPF+0IUgkpwccQg5HPs2Y84
Uk0uNsbNuDdvEYy14mopqCGnYSREqIQUYaUerzyqP97fP659MQJTy6IUrBgVwlY4LX0Xf904TEVd
CuerqcY/70t/XOzivTACooCmuTr368GlGrbjh/7FP+B2BVuyqjfDnmnZ7b9/wB/f/j8uefFalLEp
9XLBgRFIq5m9tdWVWan+4xL9xwUu3ock7MDnBeM5EzTGGhPlGJU/ij5fv62aGqUoA73aMytA+UWA
i4m2ZeVFoFcAIjl5tUvB+5Vi67QWoZ/amdHSeiAMBHGY3NxXkE81xlMVEldLu9eZ3UsUygoZ72b1
KiTV2jTRq5W3ccOGoD2NlJ9pPzkToyfjkWb4qgSWbUxQjOqXukwcCXxlxFQwqRiyQc4ZeWkR9beh
ahMcCnpyW0nfOVO7nLwKY9yKMpZBZScksi11b//+1Sy3/l8e+8sDX8Y43NDG8SyYmyaJXMEM7MG4
78uPUP6W6VL8+9V+qpIw7P7XW2Zd7KWd3BZKKQy83GTU2c1K+cxswgA30zbeVf+rZeuPi11spE3G
mLbhtfpPZ3K+LP3H0iW7Ym1tr13syiNuXeypIylQRqOMZ6u66RE8YAa6cut+XBb/sDpf7KDV1OBb
p+gijW1VxOBCpXiTdunmyhf082Us0xAVTYX4c/EFyRmlfZ0sNU/gNRs0mFSU/na+W+5a/mRS/1zt
Yf5t4tbYoZdVV5S46mWZVc5ziSxJxs4VHaGNYalZmdulhlVfQw/0lIsbcyNcca/9/Tm5KB/QUCna
KSgvVkEtggaQNcVnVrxM4jEYHiUCgq/cy7/fLT6XiFFrMeBryu9d/I9DD/22loW2hCogrTFctkBv
07XijJ5lT2tUuTM7NkrMaicjWVpfO0Yua94/32yujg9NMhbXmHm5j2ZJjTlEMz/hTwMZgKaxFjbZ
+lrF+NNVaAXIpHaD7qO7/s+DHfh8miyp8Cnufj8v+2Ed/g8OBepywvjnhyF40ZBUriNSjF9+XbGs
NM0gGd9mgESg67d+h4VKxzMUIx8WGoYGyKQUCcn3FG/jTEJi2x0GBTDayMpO8JUW9ye5uEPF1uHb
raLnUIEDglq+TKZn2WhvKpyhMxlydbmtaRsZBjNP/ZZQ4ARxeigIT11c1zY72NqaWluvqp0YWHfM
cr0aZP+/Pzl/Lya6tBxbcd/pqqxfdgTMdO5yTaN0tHACfcPVuHYc/3u/5AJYFYnS5MkQ/5qGEGTY
+O1MBbDwnbYpGEPNRa65PI8YcLxrZkL571eBN9xcVhUwG/j9LpaVLiU0JJLn80JRnD44QT4sZ/Fi
Y9jLyEKn27G88OaKRu8GD9Jae/RIKLH9l9C99l5If683//xdLh5Z8kZKFtLxXHDgwefj+M9xt6q+
AYDb4pokbOZzr3jG7ebafnTtwhdLOM6wLBzIpVwoI4lX2Qs78ndB4vZ0dgI7fTezq60zlAOX7w46
MrpnvKDwIJcX9Z+vKJ82Juy3ORd4xJTsVGfvSNtgSu3j+QFeTJBRjpNWNqJEYjpJOCxTfpQHZrrp
Q3EddXi+ShrexMpJpKfUZBZZt+gYGODyenx05UcuBKtKFDboQwgl9gwMGWL8qFVfXfKYEncnvSyA
Q9LHGKd2bt1IztzuTKs6aVLsZYxxRbXBG/KaBwihtIpkbbBB0e3M19LTVShyBCrwu33UChLe3Y4R
s0Q2nYb6D6U98unkWY9Ht9fJJUPWTSPvpp5HN+6ZpsjtsQwPinwYZnFJR1hlbX0jLUJmHD1+vjaU
YVtBgLb4fLkm7wC/I+TCyw4YSSoJz4xedCADYU98RICHbaaULB41uXLN4jOskHap6ZZZ2JbOy0pD
MFOmuK70wVMw5uDu1IiZHWhgTykK4uRDQHcahZ99G9rzf7B3JsuRI2e2fpU27VEGOOAYzFq9iDkY
jOA85QZGMpmYB8fowNPfD1Uy3aosXdXVvhcymZQcgwH3fzjnOynY5oiciLRGCu/uS9SuOS+ERURI
C2+tHt7RxZAps4tdb53lxoG8k6Mo0tvYJfXGZUdbAyoPB+ysGD8cewWnc92KZxMlpMmSPnbPTn1g
j5GaANLlhNq2Bf977epLZFY7VC9HK0YoW5knp0LTBuAu5TgrJKuiieFRfGkEilFhbwb/VmTeHrug
ZZ6RLPjtXcdrprtl29XwI/DoTua9IctDrtTBxE+zuDWt6Ca1jwnk+xEJDh8TfGSaaTiyESUekO2v
OoAiojo6IBNbhvztdelcQvEjLU4FX6Nwzx4CEDM7m84PsuyJjkxW0QJmSfGLWA+oNDZje+2V9cbv
nxz7fZq/dFgjyuBtt+8NQFslKR2nUrPBb/dD960L9Q4zHR8+4A81CYmGXej8IE4GXclTNp5mrmKj
i/duhBZMfOnyHitHHUcrAzXzYLP0EjCJ8/tOvtUSFxBhD/2wSEgAZHXwvQqkE+YCSVK3zKvxtw1n
lTZfwnsgUmXnqnGtYIza/Owx9i69I39gk4Ok9Mz4UJTf/fYlb29kjrCR1NckOOT6VREFXkGNh2E9
lsRXle25JrxmgisWoWR2eQlB4+xFjtbYf0nmLzRUq3I6Z2bwF8Xhn66lnw6Sn86vvJsdTfL7p/R+
dOVXrM2/KJj+BRHnp+/wUxPuxl4jgdj/KGu9bxoMqAq1MbEYBmau0mLb27hHLCa70g9f0JUv9ui7
BvmxrXLcKA8WO2NZt/t+LEI2gNggvYXKuCiavWQrtTxM5LhQDK4t+IZFMF8PYb5tjHpv9QYi9fLH
4OSfVMVIWnJxjHyiDHkiRw8DzWAd68Q/BnFElBRhgiGhXIZ5ISp6bY9qVST5ZcTv3fX5VrIcnetH
i8ouTvtT4NhfAdYn7ZrPPUT8IEEtp529k3wt288yMjeR0OsWnVvOh5Xocjx8D2SjXcaq2ShNEhuK
fNtWO3tZcS4Pf43HmbeL70ClB3g7EtT5ZIprU4cwVvRqsd3imjSAn5omtvEe3wvrt3q4GLYHJcRc
TwyFx/mZDBOequZQYKRZtcmPNkEBX3Rb2UaHKgteY3ckMdifr8Yuurf5fTu3fhNBu+Gn3IRZsvMX
Dxad9qx6dLDJVqXupveALvBQBsxv3aSGUpRsI33JNFPG+NUx4P9UPZJdTFK5vVP44qqSnbhM7gM0
+rDsi8eBl9zNyHABDbLS8m2Jl/G69iQSHLlttPaQ0+Ds3E0elr2+2OXdc2KoO6fGRYMr3a97ELAk
IeQef8pasLTECw1JFiDkeqYcdHo0lW62cmW7raxsOyLs9XYJlzKtv8fLJogLM5RqsBJxwIVkdvXh
fgrIBya8LU3UvTcluyCCYrNUo/BqFIqh0kcdmzG98dGpuXuMM1aOa9qXaIs1QYBUPw3iswjoDa4O
qvYbxR80sjpO2A8h3h3nup+6qygFT4HFMx++E769jRgyYBhu4s965HixdtzWG8JWtlpRPhkYPodv
E65ZxV5jFjgQIca0GD7TlrIGMD58Q8rkS4tiP+EBMSkBzKtiDDbkNWCEuApx4s2F+63MwmsiV89d
4d3HbviB3vNcMSpJkm9e0+48JBGt9u9QKWPtISugvWva8GYkCSKSnGu4clxWcSpLPkLuWXyAuPEq
auolxKTdqiB+mOZbNUaHIiT5pdqqzL3SJnEe6UCAmIXGGC+GwJzaFS887FvJL23P0VXDliLu0YgQ
mdFGLDpHpLNsJYhyJzQDRDTwGg+hsRcaT6TRnOUiwyocvN3nMf5O1NlV5n8F+XxlEKGaTAg4PKPa
dZGD6wsXjCmA0+9dO1mXKWhnhLN6yTuavpzARQIQPYSd5upFdQrBf3wu4mLvyx7vwYPXGOCb2UCi
tXS876k0dknu1ZvImo5dSojYNF2RXL4uA/UAKuWV3OBtYn7PI5/o9m9WdM8lh0zkkpblrdvzLAnr
Nu7dizAiwg4wpBGKp1p2uYCbrIBBKETWgx+m++XUiuwCRx03fy67bTh4B6G9Y1VFB8AMe4uaouMs
CEEH5g3Irx5bw3zrdu6uQaJBVsy6jPyVh1C9N9DWO39xU/y5xl4Oct/3gc+YtvWnnn7G4a91oT/t
m/I63FubckdCPW6CNb4Q+J/vC/bGfvzPK+yfvu1P94fdTr4VCv2ptt5NdRH0pKSsX1V7Yxvu0ouD
tg/a11922n8e+//0bZcK/HeNvobaWMbC/1GTsUWv7R9HYmhXBABv0r/kvotlavWHVniRzTFQYLfo
CAg4P806vQztjcFL226DTxT+0QEZKmfC+9JJsJ7jTDku8jaHZk4+NzhoX3Pk1X/Rof55kPfHn8L6
aSUQqUnJERrWMttw1SremW/11l9Fa3WDtPyv9kf/ooX5/e/86x/gdy+wGMgN9fzwR55ea5r+yMD5
eG1W9fbf993Bn9pUfiv2p0jphOtAT/rptS3AfjZyrH74juGQVZhuRTHusvrBIiIENMV9Ryy50Us8
v/Fth9MAoznPVwTVWx6HlqUBClO0n/fK7vbks+EkcdYudDlImtAHbmC4IbYN52vBiTQi4zGJeasc
/nvgDBMNtkMJNC8ciRgakdgraxclw9nGm01GDASJeOdjaU3n+hSY90lDLjzq+r5xnxRCzZEWw8/N
oyYUzyJuJKlIAhLhc57VDLfvQtyJ2FbwYexM6seImA2nJTOevNkuWg5hamSbfkY8QxjAy2g8TeI2
MZoX3/owqXCYy9yNccg6mYWd2ezS7DxOpxZjmTW5z1Gqz8Iv7odqnYsYUJ8XXDqyuTaBWaEVTinE
7KG+4YXx4UUEV3UynHqMopP7SVjlqu3IhHcDIH1D8wNh/19Ulv/q/fO7v6v3UwtcFkOpAO1/ago0
eprChl13zPTnv3/7/Hkt98e3z6/7+d+9TadUEhedYIRYngrprNONfjEfgBWspkfkW+XTX+limNb8
i9Pg97/ZT8OMJoGC6DpLli7R5Ogqjau2IspwnPNFWaYOsmXfOnYUH/WuNhfYvmg3jfxahlgmLzqR
omvCeTg5OoRszV72MUKq0Dr3OO+ziGKWzrsg41e35Bf1RL6MH2Wgd74mskwr4mgXwT2+QLBA5K1q
3C7QKy6aFPBYvi32o7F6tatzy17EIyLWDfZIG5mtCXkwgvnGLvQXT9XagEQ3YFKxexZfGfoWhcFj
dqHeDaTR0VYv3AccxPNAgNHkG0+h+daFcB2M8qCLdMPjDLGhSvbubL8pVT6UWfaqB1waYfIpy/6i
PHnnhuMdSTxrT8Q7AfIIc+RDYnrAG4ur0LG2LhkAVQMoucpYceYeTCVsDyAZfD4oGrq3ENfwKhwB
A+GudsgFqAlpB3qgllAaZwZ/OW/ibm8U38whupqn6yZ5DxMenkTZzA29nRcPJI8TCe4QPdwvPB+D
Zz64ChHvBaO7rkzkoliXxoonh7LC7m+GMQL37J4bVP8z3oV8uLOPRl7tWKYQOXwmuyByM0KTSEsE
Rqy+T/ltIh4BXmiB7lU8LwLcOH2qqnPT+QeH4rYq5Gme4TiokxE8a/KNSVCf/WEbuIKuHl8AIxdV
3PoTRWB+ldPjLxZfl+YYkyop9s03cgxuAslktOkPvUZLLYpVVJA7tdj7QdP0a9c6yX5cRRSZms10
fWvyFhmRs/Y5ZiqEshNCLpR8tbSuHYAPSX70oief/t2WNOoM/tOnWpKtZjyUFqhFIVbDIt/U9F7p
1zh6HHji1LoFtpejTO50fCHxta3uUzyoiE73CalryHJrAyynM143mOJb/WjNmLTL8zjUO2JJfp0N
NwHhKX58iay3msSFqD739lsGRSOLvsLyhXTYjUtAeYg/STh4NuAVc4y9zgISYh1tSvs73KitH+Gp
yF8LKOid6ewFKY3dEKAKzTjIERo74Xw76/kwVPAjRfotQQXr2u1m1h/x5OzzrsGbTgGaDmhGv2n7
yc2+RTUTsaw/zP5TRi4KnPiNTWdWVrAjGEQY6mTh2y7D/E7r4bGOQUU4LBqc+jOXJFDOxtojs27w
0p0DvXPKYLWGW8D8+3liE/mS+C+TIA4FDqod2xtPf3OQUIYDUz9ZEhBNOB+c8HSEkQEIVIb7TH5R
f27RyZAlfMWTFRu3o3Xo/acOdxzyc08TnzitpMVtwtXp8ueYO7GuCX9Fm8w9Zsw4Kqcgfivy7ka6
5KYhuI4tnF81jbXytiNuIAF/YORg8QwbKgAaa3uzhPLyTtnKrLl2+u6xK7658XSF5JJj7GTg0Z3E
lyMZXlsv6eQ8BGDdaLa3Kh83Fpna/DK0v93W5/+yx5dxSA9tT/fcPXqsXKv2ZaRtDnpy693zYEYb
A76EN30QcEU/rGD5vMbycbJv+7Jep7Bxi/DZjJ61cZs1CsdMelABoWpQD4DJwslFSqNo93TpfRMN
gFeWdjD9cJCl68blfRidZuMeIT15id+ykSBXs94kPZpifGJxjdhcvk0xzihYhspfaLK8TvKkfHWq
wlDs6sj4Qq5w0jB3Rtwusv2IjRmfHRyZuty2wMkz/vgxpkQoLtd2ehWg2mrwcw1Oe1CM9GDUHceo
2SUMR6ocXJKsjyS6rsy4IzOMJDsoAq4CuyNx3J+bNmUeOG3rVN6VOnkdBu7/vLgpEvOqIutEJMyN
BwDiXD0CSrtZzWR85HvV4xpHmp5J50xWMM/yXS3RUBj6LRDd7SDPvSBG74HtXxkOJI5AVuFRUV6x
qWhhiI3ehjzaYUM1lr3kjL/CSuxwRY2I1RZqSUqLlGT2XfZrgiAMtbrlwakN/JnRPsXaDmjCKzJq
j/h2bojPMBTV472Z3ieSblJjEuU0akp1KB2ULSXYNdc6uxmIpTrce/pOdT5dFrmhYtwXtn2qs3gd
pcbR1enG7j8aXZ2II12HzvtsEIwbVgejcne6uSwTxAA8mQfG2IM0VvJOKhof6Dv3FDatLrHPHs5Z
MExRPaD3v671e9afjVLiiwWn5mc7nIWb3N7nybFJ4NxhrZ2YicfcHwI3RO2c5ogEVmZBU/ARWLuW
eWynTmYEsdGF99djVegw+zYRaUUPkkG+CQnPUJ91fe/a1hqlYMgT06Ywm2fzI4ovVXyTNxewT5FG
o07M0uh9jpHaiYR0zdt5im7nsTr2QbV0nCjYtSRMw1m1HlZNFgPk0xyrrv1WS0CNcfliKo7elh95
dvxNSNKQmg1IKA0ys4EmqaUSwcMr46c4He8yb94a5ZNy53Wkw6NZW6ssu/Ou8WFOq3yf8WaMLI9Y
4exqDJiiVfbRw/URVxOVBRO7ZCoOZD4fotbZBWMBkOchD1NYi/GNBcOP8+WcsJnvjPghyc7JFB5a
UVxSwmejyL6pjPQ4dMHZU9Fv4pf/KBfunHw2VVv96P57+bTPqp4ozOLuf/77D//rpv4qH7rm66s7
v9c/f+QfPrH9n1//OfqqNu/d+x/+x7bskm6667+a6f6r7fPfvsk/PvL/9x//6+vXr/I41V9//9tn
1Zfd8tWipCp/n+JGj/S7Ann5Sf7xeZf3gs/7lhQf7x/9158+5bfkN9v+ZWHGO15gL+2sMCldx6+2
+/vfyH0TC+A0kIHlemD+aOPLquniv//NsOQvtLyQCgTjO3RaHgVxW/W//htRcnRvkGERxPPPprD/
9usrzC9/+1sHzev2/xbZy2Va8H87bel63hIgF1hEz7mmIFmaf/9dOa/80p9gs6NnrTJ/OgxhqtOU
dDIuUGvJGEYVettTDTLCc0fZvVdji0SostNMbS3DIP54RQa4lS6L6GI+WrNdtXcOjyezTC6vbj9N
WamIFmeHn68qyFHmD9JW4VFCSspKZpDc/WAF3Zwp8ORPZJ7nljZxdxiS5IrMCj9l0I3sDNMuAl/f
GE69zsiBpFJohOp3YeBrAg0MigL8vbFIrupoyNWGR4Wd8hhO6GWTKPC8a1zZcAZnI5yNM97lYNqD
tiqak4jVeHTJFYF7WJeqBEMlG8A5Ayf/PiGwB24oq6FgkxUj2vwhzAJ6iIFD/oQZQjVHIzZi+RoY
I8fDUHAfbmtQxNWV0kbJdo1ceZaHeTqx3WgikTz1WRd7hziD9k5P0fGyo6u4kgkIlaQKqDG1zE6V
QbLdQFqQMtEo4T/26+9BF8t75djwf5JGg/8gYkIUtwJ7gL4JjEoOe5FNTHWjYYzTkzFMqiBedW7L
+q5wMzM81aoj683WgRxBog/1cEz9VLLyHDKNB9VT/bBzTMXAO2oVatK5DoMy2imfqCOKYxgR9S2Q
c3ZESJotN25BPAcqaHZ143ThByFzAYZVBr+1U59SErdWxBp0FCGhmdOlrIrci5sbGLXBvJX24MhH
yV+rPqksFJOGatAP9SNSzES/Gd1cZPveDrU8EjKTM14VcVXvvciI/Q/+4EH5YCphlr/qsWPKP6ee
m5O2HYOgjqhkJLAG/a9oSjPFN9+mqmmnfZoTmLA1VFrgX2lcUlto+DlrMT359d6PUlkf3MojlnpK
tV1fG/hQrG+FPcJg3JAXL2PonMgzKI+LLCbT3jRpGzI7KGofD6DgxiqxbEcAYb2x20MO7CHZy1ay
tSwgi1WvrmuY37UVMffFAtUYLDfcXsCZN9uZlgDfid0eHDX3aOTcUGFft2ILhNbU1616mJM5Joh8
ZqXwODiRiYM6D3vWQP0CESekjqIhzoz0VDpOV+xcPxvb16G2F2G7tHPeiOAmm8voFFl7YsfUMyoF
7+6fp2lINOhOyWMsIFbU7Iy9ANatArS50BYcFiabyZExRUVetD2O3aFgIVwbA5RyZwyiY9TyW59k
ACbgFoARYWGY68tGvOV12/gfvGG6H04LAWCjM5fW0q59Wx+nPqnFa0pOSnbV2uNAgVyKpF8wexbX
vZs1I18aYJ5xn8UNjK9CK7+9n7PKgtgxs73Y67BrWMrmAVxOBxilyMCrRmChpPZI2SnJp4EfYdhM
C6yys4Lbehj7ZOs1foTxBHhu8z0arSXiUZdxaW8bT0avThl2753TYv4zqg7pfWIrOnUnKcZD2IT3
RCcX88YDbnM9ZmOSXLmTEzBfB8Jo6mNr1rJeuPtqmD18Yw0lcEZ2srz2q6kI9sxRyMerrHwur1Or
SOC2pVXaa46+pB03pjcnz16TjPGGDCDMCnpqxgpknrLNxl1hmcLu2dZeFxzcpIvDH3RCbX03BkAh
gdpoTz0bSd20C0whB+Oal2SHQ+OzyZJsnRm8rV+USffbEOp/C4G/MYD6d4UAfU+WlO//tXtvqz8U
A8un/VYMcHOTUYMBygO6YZJmygTvt2LAkL9IC4le4HHfg+5GtfTPaoBiwFw8cMES7bbkwzIr/0cx
EPxCIeDg3jLJHkQYifz/p7v/39UC/k9ZLR4yPs+lQ3MtYmWJl5U/776zmPRmJdbeCBwoyfPCvIRx
J5mXBk5xSXrbhkFZaDa/uexBc9li6KeVl+ruh+/n8TuwYZcYtAzETSEh+EGvY7NcBCOAAKFba91Y
RfyQymmQOIGL4IZcdvFq1eS6g+eqbb6WZplHKlojjo3s4cpyvc3dep60vLPtKj1yzBQYIEcbWobP
9vimnCx2qzQeHJAOw5n10Djire3aZO8zteZGXQLyCP6qchy6GTnR3IeD+hgGZuObrG/dO2uw8ytf
wohZ2zoTp6wtUIYCA3sNtOpXGAGHcBNFhY3/jrDYt8pvF9p5XXr3hWNFt3FYoYsp+tLcF2MNQbQx
7fC9KWpmBJFnH1vpg8Cb3KDqnuEPpWBse0Wy5M6x64BBc1r6zADbAWSKXTIf643eaIgmSyxSuQnY
eLYg7F63bYRdjvCIG15FQy/LV7jRHENue+wiINOymWrGYRE2uibXxZU5ZtGttAArRV0y36BKhl9I
5rm+5D5/SEMVE7R375m4FJFdYQrK4aRY+H7UaMHbox1y2pYxnVXN6qQLC3lG5QdPTTa7bx2F6Yd0
DVb7sWXoFgcDC0lRlsk1i3d45TbiqdveyJu9wVb9mAoru8lrAwR8WQq6NQewRMay1SNj7SWapSrW
YpzCD1sC/mNRGh9jFI0DaEkiBLWWRL1NIuBLEELJS1OKjaPq9Fa7Ufxj9Ip2ytbx2DfHtK/ksxN7
NXipmupoLcDI7zSLPNbyuY8ai/zHVR8BIPlO9KUJXt0o5+B+0jpwtxoCDr5g2swiMUrmCAaYcmPC
BzwYJvvuIe6l2AyBcq+tGY2OrgZ1raC7QXFr9KkuUn+XLgCkXMD7cEQyvKrBqtahRdeeWIXcoTIN
70dCexmC1TMI0jFLzu5QAMpOIU72Xl7sG3LX2DmMeCWaEWqG4dBLOhlycgmQHBJiDQLXNh7GOqmu
OzMEOdnQUJdy6HZVqeU7bKjQYgDVee9N0xtvsjH1dbrcz7TxYmPGUQI5T/pvlcrwuBkO+5SCqJ5y
qkjSERnTh5YmGmoKC+o2GT4ayeNW2YX50dEuXIRyi5dUdiGYgoZdduWoqyAL7S+S3Kz72UEgVLl+
fohrAaYdnlhx3Te1uvZnwzo3Aa8FEw730ARptZ2U11/7hvhhm6zYEu6nD+CJ2Y1Ty/EqnKT5wNPm
bDkDqeZSmW1Te0hOqJWSrZ9R79Zhau0VCW6M8/zg0ciyANaBbjcpqo5t7GHOz42ufyyQRK1E5EBY
i2r5w+CNRH0R9cckJxKPUMqWG7et192c1pDVZhxiIyIqXgeGun01nhkgDTck44Vb14zVi2xG41B4
fbVxvLo62nnSnLugH69iUuHsdRxa4VtUueZMrcbY7RwwdR13EYydfCuc0KYwkcl3tkk9NE46D+Zt
5X5KDH0cO7v5jMoAzHAaeV9ZV6XPY2dOZ2cOk51lptWNMdiUGeWg0ksdNMGBXX3Km4faAlbYkKd9
YK1oruyLY8hwV7VZewmCqbjknWh3bU9OgHZG6MwlIHSOxmlidTIyrVWyImO3s64NEcyfQzGT++Bp
sz8TO9wGW1zLTBptozeJ6/QSvCGR6RhrHYnqZahjJjxs9MdLljLRdzILqnffVAQDRi2LllVkNTGk
U5rJattSJ1vXVZWxdNuXmdFXwSGtdA8YrCFx8GXWBSKPGtVbeegDhkZuR+JjaWfRfTD6kF3HIWNF
AhkLCVCYgHE2LbK6RgC0UJfUF+ALefRFM2NuyiPsTM2cUevIGi0K5HwvqrYDlx0Ude2mYJDjKcf3
4lls8AjwcQ8CLhmbdUvzXWiA9KLzc6aJWENwcjSN6H0ss8VemnYHN01qh/yjWldrz3XRBhngcIgE
zoNHMifbezaOBkhDrwL5ZqqIUZHJeqBlxmW7h7CDq5y4ATgM4kEj8ke5fJoklnvSu+S7LEL1zejD
uXEOnF8kPwLZfFFe2CESrdoE8EdN7h28VTeMEB5YyVFHaUoCzFykzUqVFQxbsxUvTpkQfxakQuld
HAfpWzSbPCCeFzINWmPBN6xPX6SZeew8xpIzOAeQ4vbBGKDmmakpwBJzmVj1mTcfqeubxA9HjeqF
/HPOFvxA26CxyPo009li/aI87TWXfOrorfPZc/VD2kMV/IrNMva+ZNjb87U5FqXx1NGfrgvQvddd
58wHRJTox0JyWbEz+cmBFjq2z9VMxbob8qg6TZS/ahP6bejsyy7Nw73sfBpN5Qj700uG/i0hx4Hn
ME3PflaJJz+o1G3UB8Nrx5j/WZi88FtXEXwWxnVUUKFnxCin2VRf5qgR34PMmJv1kGXyo5KkNa8B
QdTGfecq7GNmR4/ZgB2ExivEPO0juwKLP3WSVj3L4+a+LjX0T8cmnWrSTfCo5Ryd+Q/bb8JUaIV1
T0xIa1niqjaH6q22LFpYnUnilmcJjGQ3YPPaeSZBFRkjo3xfilndT0loHqYwnR7SMISa56vZRdem
mW+7iRbHcuJtIFWcvCZ52p4GnTNAawnNdsyRjXwcLbAZSGf2ZaRrvs9zFe5bRbNrznAI82CMHhTZ
bYywc/VqqbF/zTMvv5tNTgHcXEP+0TGFv1PluDRJVtHa6HU1bA+aRHhTxZROV25RoDn028GDBFwV
zhalaoeGwQjoW/rE2nO+K7nJaSjvqloxwW+6gIiAxI7Lh6TsWELElS42rZeh+iusuji68zQvxjbT
TtErkqmS5U3wCmSgvkqtahEuNawTnLENEL5xcx+l13aXuXXKFy+NAs6IgQ63SMJFbxbq6D1ogZg3
wsJ5SHnzye8Ib176bD6IpUPXYkWAWv0gBspPNtNnVcZdy13tIzZODMs46nFGOhXYc53vvSYQ9imN
6v4+VYU1rlhcOW+d53YPmXbcaznGhXrpeOE4nQviGdazI7DIVL1nQ1yXmsSPsovHp9ET2VfRF+GD
FYABI1Vkie/wSIx1Qv/e7gn+pRKeTmJsxFpwCW+HzOsfTVlFGexzDG2w3jVB86X7HI5Ff1A8RVc2
e+JdxgbwiHyieJIyt8+zpf0vjTh8g/7SEyvfIEKx1elEUx3WV1HkOw8+IkikqNonAJm3RTsO/WMu
Wv/enLMWt0Ys113H0njOnOliSRXSx9dyBSvQ2MnByw/IMNoXohnUy5wmxlXVR/GhdNESF6TRg4+W
bAdj2SKqNIMPapAc1lmc7dLJrXcWMcXknjAGI42XMGQizbYonpDd6PGqCO3D1CaXki3pskl8rouC
Et2hQ9qEZaL2bpa6142mYnWaSV4k+ZdfIuzMF9wmPFkpy5tX4WkEl5Ovmg+/N/xzykXx5StB2dqb
QFRULbLXvJqmL1N6Q7H2ddwAEA8X8Xs4ec0B15G5Ha0ObHBadP51z66wx+c/u195qVnm21ZTxEfI
hfaH0wZswKpqHK9MI3K/R2XFGGyqFTeCIZzH1A3Z8lVBfbHbJcdsTFvjPWIY1W+cyqverNliUUJo
wHATAOOt1vHgc974YL25BeV4LNzGPFDCBYdu0vPXVHKQunM89ZuURTRZxb1yQc+l/c3UoVdlNY5E
MicpJCWG8yp1qupmSmv8AhTyFydKi9eQrBAeDqfbmeaUoiSpY/emMFW2DZj1XHskVH3QEfpfFbpD
HJXWdA0xmfKstVjXpkx+bSaPsKItlVxTiZZMcGV7W/C8b8FJpDepcIE/4VojPgYEQmOk9h4fj3Pj
wvmiiHCdeGe1lr+XZeE9l1MxPdE9pT86DodN1PrJ3ukk5bgTZPIBRWR1tjML8Y+eqwvp3vJqamKY
rsQ9YO401dQ/FVKRVRHZ3dsQssv0iJN5DoI6SFaB6oODNPrk1urz4VlEemBMU7G9WgPqid4a6tCt
k7QQ4iLpkBwEg5QswGkXAi58Mq1FyNyl5qM0PQ7uCSwqux//qTJEu2+5Tq99Uk/ppqmMdu0wtydE
rcE+d2w0AqkV7cypMpZ0T8LDg9Y6TpFJyA20lH2AyHQVj90DdRXeDEsAIJtk+d1LRv+mHXzjW0hh
CTJb1HvJr7K3kZVvZZ7npwow6Mpm4oW8GPlmr6X3ZubCrDYit1yIe7HbfQmyd74ZujBfReGND75I
2ldfxMWzMQX1EfUkFebgJjhWRNzcGaE7Xw2JFTzMJO2RQGnK9kwNlzzkgc52Ge+HX8M35RsqdPuB
ME9575Vt843xbXMbd6WzQZ2To+Or3DfV9Pz12Mrze9mxi+Q29MfXSQfodB0TdWGFEtYHDPXW5QSY
zIZrbKEMAoScu/imEn1LmmjfH2Agtc+a9uxlDCOCo7NcQJudM+CxDEvmdejn7kNcxv20ieq6k+R0
zO6G2BNgHUlsq4da4QFCQTK/ZYYRf/j4mO+BbFYf1EZM7ksOga0/KRSs8xAA7yALIWKfPs2Qx2RW
GseCCSESCl8Hz24rGADDAkEQ3npj+twZnnFjT375ZqCIeRM+j+Yq0GnPVJ0cSyjQKMzgUXHYIkqR
UXCWtQnpNfS8cmfxnSzCWHL0zX1iu3s7bDH3IUfd+HVsngFcZzQI5ERi1S8EVzRPBHxHMiqiiI0G
YsLVYIXNQcS1fIzbJM+gjNJAIc5teUJ/HXX979Tvb8L7t1O/h/fyv6AYd+9QZP449ls+77exn+GK
X0A6QS40kQu7EvzRP+d+LvtBhth24ATSR2u9CF3/sQW0vF8kbYuNTNOGzoSL8Z9zP/7JcfGH4nTz
JXebHfwncz/X/kltawdCMo5bFoDM8Ikq/EkR6vVdjfzMsjYKTmX6YrIG7A95culQgLP2/wbOxGGz
hVelbIk6WFvEunMjMtv2DuOWQyfbxQysjkyD3D1fhaOfJDZjR3RKHD+nd+2BuMwrtY0uytzrfrt8
MBE2ESXImeMUVeZS97snNOOGjYKlOJAsJHuEL8/u/2HvPJYjx9Is/SpjvUcOtFjMBoBLOkVQBMUG
RgmtNZ5+PjCzu0h4ZHhl92rMxqoss8wqgpcArvzvOd9BJIFWIcUpAgPVJvKheMyvRaNDnebk2DAu
itts/mFEUb2lxDm/jcZZlxxiSASWfskE32crND4aoFVkSPpK5CyobgE/K9q2uUHDFv9siT2pVgzy
HPt8a8dzfdGue1YOdEur5j59Iq+kAxGPtaZfkWHWE9gMTpU7EVCCt8OLslUOvJwZiXBJseQmBPmC
8PxaOwsuB6BhRC4+qZJbccx5Mh8nY519QDtgx1RB57z3GpRX7JRdENTYRc+ngGoT1ap93u2wwSCF
wv4wF/WirXRRVLZ+6+cEkGc3akjaz8qAOU0SjQvsj4A/ivswDsf0Un7Td+m5hJ8qRq3nSPmDUDuy
+NBpnC7XY74OR+J7HPxz1nSNxUrMnJYTFzw3zUKocTNM53q1s8RzKIqk/s33PPkqldYmkgJ/X1Dy
s66Bs1vtu0A2Wa7aPEM0r+CHMN7kABTzbSojBXwMCfHU3Mb8UZOQ12/F/nG8M7aVthKnp7kYK9nm
Rl0ZNajrHfUcrTqvgGKaW+gTbE+FB/I4ABxTFvkklsSbEBfULdEFXHK+s0NVn4PbcZW52WXqWI6x
iQ8JWX5gsOHFWC+ETV4MLnXe1Wy+Ja7loux2fLCca087uyeL0LrnBEihMb2eduEPjDcO70+P19y+
4k8UPsxXekIBpylyrWf2sn5/lnDXG7LbWjXjdiI6ynLT8artVoa5FolcpBN1TkUaVLuHsWKj/poN
yCqrAlpZwXltyZqwjX0GxFRBJ2o3L4Q1UoQo7/ILZQu+3MF22F2C2+2sdc8PgE2g3wiMOhTPdrLW
tuZPg7yUH5YNR8BNnereWwur9lzbZuGqOpCuGX+kzynFQAotKOT4Q+Yu3E1kvjvVStsjmUlKR6P7
bfNN3K/YxvoIZ8nxIVSoRFFrc2nMjZv3mN1PP7TAgU1V0q88IJ/r6YdBE7OHdZPfQQzNn9iNAtGk
zMMeuOGKn7S3V/2yeo7fGjRlyVbS19N7+lqFDvey7c30ExfKlN500hZDZhrZpBaIshvhNd1K0taP
r6XhTjLdykEihi097Zz4NTX3yHN9/ju9QQjpo8fRu9W4VQaao68LKOcbsfpBQKLyHl8p56Zd7gp1
j8cLD6TI6Cf0DqxchcONmczJeQGZK4auIG2mZD+laA4o8KxLDGixjYNCMSlRE6DCzcMzydT9igS/
FTzSjVzdT8Whjh5F/Tztrhod0ZzNGm9L5tUwMj3avbISDzBbq4vGIZ6B8Hlb9naqto2GrWYePKKx
+d/dpT78zEiZFM4oD1eEVwfbRLuYOjJ5rvC7aN57151bgkEK3mMPDS8MIZVXjmUcInk9FuyTLmV1
pznmS+561g+Dg/BFxU8q1mGDo9x4V54jJvM1MaW2tCLXZNzmW0zfzvjScVh0kSHhfl6PL8iQOVa+
8LfwqFrT3pj2SD79127Y6rUzwsYrV3GBNGztq1tZeikjQrh+SPkhAwwfr+pyRWnIqXpy6+z+Hnwm
LtGZRqUUtvpjdp9vileTpMWCPNFVDrC/2I5IDJqLUHnupDPSUH3jNqsvid+R1U3erq321o9+6PWF
Ku8M8LuF5vj3Frxs+YYYnC9XdH/JYf5X1qZXOcWD+v/8hzTfaP1L/cK12rzyceEmkQgic9hYODxa
I4OJT5aAm37M8wvVZY7TWxhIF5iInP4sXRu7f75V+n9NAyVp7Aj+939eLR5poM7nW4T317z+eu/5
+Xf+2gBJbHJEnRxtOA+I3zUFa8JfF59sZbjC5MaRq09T44OgP/prA6Rof6B3VgmaFlVK9yhy/msD
JIt/GNyjEuWim5AyJeUfiaCOfD5gUCjtznQPg6tXbmK/a6B6cttFXxE/GSa40LZ0Av2KqWEFp0E+
zWaYjRhfOp302ZypyNy2Uho7hpYoSQwZb3oxLgeXuHRCb+RduuNe5iQs8fM3/9aUivjA0gyJO2dF
B3P8/clC3ASJXoQvM5KCFHFWFlagzkEuvALbfG68ffnuvxpP85tatmfpOpfHFv8QlwgM1TM8OQqN
Z+UyvOgO9Sf9wXgiZWGVrLLNKRbk8YcDbKNREGYHzWeDuvH98bwxCYdMr/hw40pyIxyyNirflbSa
cXTaqYdb2lDEuTXVMqCQW2TvLBk+QxPLI77Tl3bfrjgcrhHaODX5XxfebbWaqSKUpJ6SO/1C+nPO
+FuV3rz//v5WLVUCsKPxzzkQnqPFV42e0Yl6kAnTy5+8ohjgHhXMzUko3VG/5ABCj7RETGGqdISP
r0uFoENvAnNDWsYTQGhH29BPnk6zfX/14b41NZ9IvqgOh8hPk9iaXpLdDEMiaWzm4hsbVN3U+dxT
ZJb5/Xx9f/jdDMSWULJUBTrLLLX82pppFlOa5eM7qBlVumz7s8K//X3HP9XC7M368jxaPeKHVUQW
7cDVrJ0qX6hoqn/fxhHU7vMxACGLiElZrWZhyddGqOP2RRJK7/JGWsuraE3wZ97/kHcjyN4Wl4rm
cpmmWm61/n3D8y9/9Pq+tLt4uAD/uaHRrmfcaByByiefiwdvvP59K0d9Yvl4i7lK5GZIbQvpPdo1
u15zzatma5wbe5WCr4OZ+r/VKXSJ6VfWFFy8i7lDaEpBahTpXdUfDHbEYlw7JXGm//yh+NEmZE6V
af+IuOiZbcmVu/Re7wOY2bNtdrgmpckFnX/SonvcCTnAG4Yx63llhvKif6RDXYlCpH7I2eTU2o1Q
5MQyP594oOUkIanzbMvMzg2JLqusvN86oeUDqg80+QM7P541W9l223ZtoLmFqnqSYrQoTEDbYkE2
LU1ihddYwBbfaFBVLaJTgHHMdkRArVDMP9YsJsDtuA06McuynVh0c8M0VIVrFVkTdRbL7082l8Mj
fxhfucEl/eApGE/8/OVmc36abw0sxtGgBa0oduOruOkq19zPS7+/jzExw2nIr+R/w7QtH30tVkcW
LB3xmI7d11h8LSqfuhAV/oe4j7E/rQmt3Ic/XohrAPC76hx2/B+QHTnh76u7ai+4p7ybR11y0f7i
nZqEYbYp7XfRE+Kn1sJml58YYkefbdHEYtrQBKNUR5ooqMTrxa3nTScaOJ6YFi0sJPJp3UxeVo3v
wja+0NbSVnflm3EtwkUGRLL9/fg6mmtBMRhcglho8fBoLz9YX6Z+hfzsg8raMPxsVRwqkeH++H0j
n8eabzM6rZgQC0SLsSWj9vre1btQLa2cdzbuq1266rbThsv3je/GJ17d/O5/18787b4si34Fm0Ex
hXeVlAtb6Yt7r5QphuR7U4/3QSadyCc4wgYgq/z2XIvupnvFGAA/neFjH6TwkayJNnwvnc1gwLFy
Hf2h3xXPnp2v/TVRaOceB/vfv9pffb+vb3Y5xrEMcRFE4BU3jEZ83aFK8eIUXd/L79v59GX87tUu
un1VNhbuBf+D5JTNqNvV1fiETfeyviMz150+gP6VqH3Pg33iWCc2O8cbkcVrXgwIVJRjhCvgQ7t0
ZfaKJbDwV++mJRghdbeno4Z+NYt9+6zz/vhLNxqishwF2usr279Iare+Li71n93lHCBgwLPTnule
NeTJH8NPkDCwNE+BSU90ZHVRJ2h6jAey739MPXXQaZcghpnCnTh9lKQkn/iyv5jQvj7tEsWOTk0v
hvSvL0v1rj0fzuZVAoj/Iftxend8dEhcjBpV/v56xzz/c9Sg47n982tyQgQlojjRai4Z/f75loeZ
RWv6Yu4B1RSqE2N03ual+3ijbKx9tfmrzPK3R6YjXMmfzZjzxYs8Hw0XU0GXNvWIShUu7p8Q3vrO
WEn7aFts9FNk618scnywfzW1GPOK1ZqDb5ZvwKBu5PQs2xlruEpOFu6AwAW8RuSbl6d2K6caXYz/
cRDT2Iv8j2a8KcLH0AjtIjr1YL/YPXx7sMU4J4Mp0Sdd+VB7vF5+QCCPv42Vizoie0mt19HwZuX9
Jga9IcYPv+8lfzPm//VSF2NeD4IJ0SkTKabx1STbPCDB8ldzId9wwltr311D/KDcvCtv1YO6Fc9O
4V/keVAfT7H/9Sssi4PoLohUZ4rt1tFVhmwFtvWKe/kVAI9DuTPXzZ3yU9yitVkXzukp52+G5b+a
X2x+jYTKpcRSUq+aA5X5BqszR3LyUZArPWN99denhuZR7tli0HzuhL5MtCr8UoBUc5P5c0Tl3HTz
vQIhg9uUaiWv5WBT1q56Zu2qk7WcUx/883V8aduD19KUTPJzlEi108jA2RC1vVWvsP5cWXtlJd9f
SHvMUI7g1mcn8f+/nOFlzcQIaRChpyzHU9SMQHH8j/in5mrzlRS788gFDvPDWhF+a7e3+j2JHScm
w1+MYms+WcPABfwrfa60Xx4aDRdSaln+kKCii/1NASqhGIITe8pfbWCJ5ARLSw2W611pMZYgXLby
qBpkHkqgmctNdR8f5ioZORjOySrZ8SNJosw2TKPUAhd6ubdUYrMxAkt6N27U0UZa53Ep7JDRemfc
CU/xVQm6crCzzcmz4vGy+b3dxV5Ta3xA6Ib0Ll2OhpsSJen6+9Th0qu1uR/56G8yiGEn1upfP6vF
gRH0LAfHxVqGMVUeylp+F6fzqb7NqhdjPLFVP14tcVKY0mfxXASUvJgEkg5Dvxaoz9HO30rbf7f0
t3x3fC9DRupgYurl5KEvOn+rFFWYhO37QPazlFqOdGqNXL6ozwY4hIpcBqFbODpbcykAfbF7b4Yb
VSbS+abpH3+/YBxtSpdNLFZhXCrWYGj9e7f2t772GS5FklxM/Eq3qncK9/Buu/WDfziAl60u3pyg
NHJlZR2g0GCNMdUNvGzrS9OJVk4+3GIllsoqjaeh/ayNaekPgnlnsrK6a13PNrXVsEn0+9Nl2lNf
bTFvZHIW4/nu3/Eo25WJNlQF8HLiu51oQ1nsrNHHCmFYd+8mByYi7uJSXqHg/m/0DaDciiajqtap
xH3f4Qp1FRRRCITJ9Zprv7jwWNW8HVm250myj+M71N8cGk5N7kcr+Nw5Zjsf9y4K68oScT5agjkQ
8se8623ECUCE027mDW9+O9aEh1LwOdXkr94m2TEYeeca3dEVRSYamFMMvhia0cm7xZSDf+PEKZub
qqONEVImtK/cl2lUyz63EV9WrUkThGYY/ec4Ga3xLK48OThPPCW3ApSTgu//tDpc1K4WiYHnKbtC
TxGjP6gGGaI7M041fZMAhBZeW/iMzW3UKwJ/My3Q3Vu7Rkt94GKpkhlI5fWytvCHyXGeKCq8E6AT
/VmUC+JQgzLvMwINrmOlUnNw91EbqoXdFQ3+uLXeZjik11WcYTdvqyysbzHklT8LcxjCx1yqo+Ym
t5IabXGadd4TJnZN2uNtRqM9ZhK4XQzK6Jn8PCf0sYmhfO4Q6RK9UkqlN3IrbUE2zhWpPhDXbMYY
6FWCwXwjFLgz7gRlZzUxN/D8rv45au5kOBflojdtktRaMMj9/LLM3EREzjv0IIvUiBJL0Urvueyp
ke1Uo/cEdqt6xh3oP0dp3xI/Kg/JuSoKaemKVdI/lj1wSqcvSmWvNgJ7M5BQ5TpJEK7ampqhyeBD
IDGpTaBMqFy8bJ805bTCp0Bam5Rn3j7uishYW+oYC8BJRSz/rZ4QsjhCJd+kXaOYdtNawT6b9Ja9
Z+eP00bWx8xfVWBB91Wjh3cjDoZrJe3FrUYNHGmkOkBk85QCoaHAzUgXoM6wcp8kTV1GVloIaD0x
KTfYYyjrJlOg3xhjktQqzJShQi8dSo0Y3EdhUlW2PA3BKgtiJF6qaqKKjI1MxyydBek4a8kAQgCM
Mi3ELUEEgikihuNa9Uvs0x4Wa6gQfgBPS+7qtN7lepD+KAPZwFNQxyXYKrWt36ZMSZFTZea7buR8
zIRLU93223bEmNGY0UuLceK2E8bgNWWKecWp4HurwTAmtFupKIVOVMys0U4UBc/te0nYtwMvxTaK
vpX2mA/ACxm9iZ2qyYTEUsHeNnglwLqHNVBmJa3kg5fnAR6lcYAPgpkvCczYTsvSe5ONKk6vWsmA
SZ/20yCHa9A4godcS8BrsS0beKDYhdI4hUYLZ8utS6nyDhh54mxnYShidqtCKXtrvUJ6VAMwWzdp
n/aS5+pWLQQA88xUQHBThojy/bpLZVfC4YJazpjk/LIeFF+7xOthKesxi5vsw/MBSIOB8rLsUNWD
p9ht3hgGgGAlbFZ1hMTUVsLK1zeFGo35ZacRbHowfENvr4IcH8WK4TkaVxHgjOChqicsBepE4OxV
k+opPYgJDDl+X4YojMO8NLX7fKwbwaae3KKUE4ROvhQI7GXEwbvx9LAN95XkUW6rSEUmwEXOhf5K
lYYGVVQVxNlFreplejkoTaTdirmE3yEzK4ZQKE6H2lTD8crSYnnaCFWr35ddS4KgEPl+txWZIdQz
Cj0+LHeM/a8yzEdp73n++BjlsKPEToyg2pVJEDxMXcjmI+/apN4mXVyWF1af1xK9KFC6bezRrmzE
01vVDFao4RnIOu0en2Wf27HYqqGbKjFyxSoPcFszy4xFHeA6bhoQvNxiWvF9LipFggPUE3SKw+2g
Q/vnqqexFUHog5WQWvAZIJF49Vo0lLJGkBPp0T5ruKdah6ZJxHsOZoCklDS0+rMSO1ew8gSr1tZ9
lgmEZISVpdmh4VfnvjF2jYMdqiDaAPcu6c2W3lYyAs8+jkawnDh50FIlVFe9LCU/F/5l+zDlWRwB
9/YSMCRIntWhDZ2GGOG3uFIBMevjANzN6zBQTBgGsviSIGMg3VKPi1u3WyxBNWq9RBeSM2XQsdVM
xA8rk9micINu6xn8qY6eiDhS3wstvi19IIY7u2h94wZ8AtIkT/pRKIQn+IVIxWLQQ0eepGs4OIdA
zkVbk4XbrBtYl0fZPPS+ycELZuNmkNWtMDUHsy2CGw3yi1enL4jJMRl7LKl6adlWEnUHAgwCAFQY
IRNFQk04VsDvhj5WQKCSO1DX+Az9zjpYDNtroSrvDKlfibW2jYtsDbFi9t/u8TVfGlp7VwiY11tV
j51I0glxyES77ILctuZ11SyQSinIN2b65GSh6mtz1kdMN0GqJvhV8w1cdv6+oTwPY/NYS+oDtvxV
EAhuRvmd23XRuhwFP79WdcAxXi8y1jwfyF121aJsFIb8hWXjvAjpkINcB45amsLW7CZzJ6v1ddmC
UZe59dtPfYZoECO4jyt/j4steZHKxruI1GC6iftYck29/9lq0ZVQslpZDVwYIeZbDRZgsF5ptFWq
iulZP5Wybc0EIRyyBJOwH2gtEOWIeVudoIl0cozZBtWOCYPQM6p3XBqNU8Xo9USjRHJcNgoBjsoY
P9S9mOxBRD96Xu2Xm0CLir1gxqaT5xUiwrbcp1bVveVTJBwatZTPQmmOnvbjWt1xYRbuTKtNCYDG
8bXX20JMHVK3k9uuj2aAtyfBdsGnIFzlxshiUMoxnjLTiofdvN4xVoDfSnVTQOKyUkJWA9jPk5kQ
p97k/fiUDUMFqhBWrFYZBZw3jzwUL+jPKGdPhzHpSldNsrualHDC2omTKCKQgFUAyLBld2MHaWTY
nR+rrlDBGbfMgvyKKjMfNGXA4pgV1/ApgX3iY5iJa55/F+WAMp1SwzsFszhrhF1mNaDJIyX2YOf2
ddbbevrpRLWulXh4aaSkSs66cGSrP1uKqwtctQHctzjay4Fp7MUgCe5bBfd4JFolnrC09xC7ilaN
3TWPL2osdnYxWM+ynnbXmh/dTU34oo/tZtAEF0/vj0aqV9mg8/jGOVdC20C8LfV+nRjeHn8qURN1
SgaqZ8zZ7NetYbHWtTHbGnavuSp7aza84srvJHdQ4me/ZwRl49wfIvVtquB2Yp7YweQheTUegb4r
wbYopN6tg+Sx780d1qL0otfTTSIwZUyp4a9aE8gaHH3yICMnB0qPydgRIUtVmS5jN4u2bVeSID6S
iQHLMZF5p7NhyRVKeZ8K5pOHdlU2O28VttNgB+Afdb9d6W2f3Esa6touq9kkhqPlaL1yKCvh3sTw
jJMgW41NITqZ0nLLLAUii0wVr5S6v2oNP4MHJFy0n2TNDJJxY8m5E0MT0ldp2BHaJFf8NmFKel4o
mdu0MsqPXswUxxyx4UA0NVMnMf1RdNRcZxc9qcZeCuodWKbrhCzyNx2WgzPlBZHtnfIw+UQy2yLW
nYeIkeI0pdjYPN3PfOyiVaKF/iqMhHpX98KryOYc4lacvid6hkWZJwUs3/XokPBfZYV3IM8VQ0py
HkqiyOLaXmsDimUtvpRbDEOJnmp2mk9XhuIrbtOHJAwUqraLotC/MiQhex3U2LAx7FUbSehl6mGg
KTpdd6e63UWxAlYdNhbvAThhI4n+mebNMTZsgHfc+711Y5s88YttWVJfxsqQdpPfpB6fJuGKrKxG
OPHlGa4fwBk1c0vVyR+aoGfQ0nvsTFKtowPmm8VdOT+vg1V3naTK7KpC1NsViYPDXCNeZpJsi2Qu
Rx1kc2OZsCFA1TlWjU+gIjJDh5oFe6xpXUMtohVXEOFOgjOxCoBRwO9BoRZzsPHM4rVoRNHWpYmq
cojHVC9zxZHMHi4/MBJ3UH1vLzPfuM0kbqUo1Dc5QRRXod7EPxWpNEpHtYg1aofgPRQmbHQ4ktwW
Ysem6D30ESVcRBJ6ZH8dhEVx3+Eju5pwkQL7jBIBBm5SG3dpaXaXzErFFTbM6CL3PeNi0DwBbTb4
WhcPVnoraZm1iaK6csSwJ+BFysU7QR2AzzaVsCnSAjAhluduLQh6tVarvCG6AocffvDSSRUE/OGA
o4+cEqAUQ925XTb+NGtu8+BEAXevhIdAMn9EY43zrjfBugsGOHEAxm5TDDdWnpxlVX8bmGxUgEcF
W+AKVvJQm1Iy85IFGC9+mDhqUfv1nv2mJONMhrN8McgeAfEezII6CLAf+NpQgvj2ZCdXo6HnrJlU
wbusKHFzlel+8iMYZjJDoTXjazYV6ZuWa1rhyG1efU7AKjhedtbs2tm6W7HuuwN/liwdq7ccPcyx
BMR4Ct+ioImafV8LpX8oCpkzieBHkkqPtWg7w2LMdqQqBJmfJTR+EtwJAfiNOAxQVAs+FlCOPkBb
nNEMPeNe5ENmB80LtP6urk0zzF1uCGWWAj+jerxLRIHYsXWcYirM3M5jn7vvJUBlB757Hm/7ZIyj
Q+u1onZWWeMI2ECMlRasZVkAymHfEgxNQ8RELQwHoVRCWPojyMmAihKHN2q4dWDJvq1XKi45bDGN
FW8DRSDyY6IxdVtobZaeFWgmVdWOVLhX5IGUEYLasOHMYJtVrAYpDJPE6N46qSu5wmAfF9VbIYny
7FoWNOGp9HSPEp3fRMarb+DvTYj7gbHnOVUFaPqdnbwofHBM0VDmy7jSh/Mk9NL6LEV9hx8EflCP
RX0aLia0MFhSEDnETprIvkcCiuUhix8Ib8M6A8RPvalKEIU2imWMumzI8+G8Ym9v3MhyIHgvbK1C
YsP1ogVSOgCo4MgxAi8pxbqHjm90sSqCyJ0K+ZZrxq7c5pkawH1N0xQS4oi8cYUHvq5/djiMU9E2
+qHesJi3OOW9Kc1HHAsWZlZB51yxkzBzJx9D12LknudYq38R5SArH+B5+2+dKGXq6kRF7FQJZ1FQ
bFtfMFC1PM/yAc4IxXogKh4X0s/uOlid0ukuy8towUUTvqOszMHRR8oqI0+qqJ3ap3Ik41UbGIeb
E4+zrHt9tqBTjEKfq7AdWBT4slTuu66Tn7isey0O4TXGG+4cwg0fUdGIXlXXuMtPNHp8YwWaE+QJ
AUQKraIv/V5VtAq1HkRVeaoe/Atlra6im8ojfXU6S5FYYxy7wOQzJ3/D1kRYpZ6b+YmveCQ2mX8B
AkXR6lLq49Lq+y9ADSqF+xs9Z8F1H7x78puQTK41eScKfsf3R4t2FlcraloOU8eDYijBJCGRVQ0Y
Zy2u0Ttv8lOXVfOn+nbrSmPo+pDJcHV/XDSNPaHMVDN+TnagM+/mlA/OXDnyeGEX/2N52twWtUxi
faRZ+7yo3oteIYbQSZ9zr11F2M7yKNmnmXGioxxV7wG8fmtm0VGiWObIUbXPUn6e7LR1sm7ulWvr
OX+QNHvuIPOV5qlK8C97pz5jZ6nR0j/Mech8KdKqVcSOr2kZ4T3a+MQtxGtOsMbLfJVLbiDpWG6z
2fa29Va0rgKQ7VQS5NGY5KmRrMtE45iUwZdy+d6vYz3r+mf1PAlw7dvTQccf6bnZGWuqfqk4LT1p
fyqr9fMyc9F/eFyFq9zZUMJ97vfnBl4zFeHUPn+K5Qe7O1PfrOuOXV9mW07yQerITnSpk6gulUoq
AeNfZui/l54cD0sT3aoMEdWCpcft3fffII2KtJZ58CZxTN1V0XlewIJ1jNRWruPDWJ6HV7O0Bjal
+0+nQZ0FSyJyDBwgWcNLJY8fN0UWJAbffBa9APS69NFLqEyA0kom7TM5/8dT+6LFxRRUAX/pcggP
bX8tZPsaaNqJRzpaOxYNLOaeBNrpqE7G83ytF6+yy/yuO9Ou+zUwQTu/iXInvz/R4lG/xSIwDxkZ
+zUjV1xcJKI7iYKhU3mJVuKMiC3Ws1i2h52XOML5LD4W73UOrFcn2j1akg1Joc/gnTGxounLboMK
Sy16NSNtyNs0l9GaLIBV96Gzchk78ZS0Zx4F30YJjam0hzSdu2t5eTVlQRXhUFS9xj+Dg7rpDhYX
ioFb3EvXyqbccRC4mtOrhlMXcb94RkTjXNSrJv+SlnOCLMg5Z4b6VbscWUlQWKzVnX5JlIUjbpUT
L/T4O+Lp+9LWoudAQUrSUq5fazhY3Oi4zXyaj9PVP/xs1B74XjOck+tzJp7FaPc5Xqg65pL0o3Pn
O/pPkU5lU3djVj+1YB1pyD9bk7nLtDTZoG8uxpuZyz6FQvmdcrwrO1ha3M7unPJQXM+7jGRzahlZ
Dr/P9rhKNBGvY5MQF7OpxTEkGLPkI6l3Y4IflyLLifc3L35fe+LcgopdjNeHGw5HwffZslRSxSqk
mrvZfqU7UP0EHPM1jwUJEzPNxbge3dTltMZBQHNONP6rx/va+KKP9Ap7eLVIPjjr74RLOVtZ6+jS
OwjnWbLFJrtNzk+90CNh4ufzMrwxnpIlzov9/rxikuQ15br3uD6Ym1kpaHLgPJs9PPH6lITtKKLu
szFdQdGEBYCVaPH5Bgnqclc2781D+ZNYv2246u7JT6vXoAivmotsz13XputPfdPlMF82u9jwlGU+
48fq9+zQ7Rjkcyqe7ooPs2utfrHeTnzEuYd870FMJKLEPgNrCu7NxUO2Uj4WDZNKA6rGHg7tZjaT
xQeDlMhd7obrU9LLXwzCWS4jgswwmUaNJS9jHLDjxU3znlfr2rookNBT4BUcLmXNO+Up32WrYB9s
fv+Uy02FvJDozLPdl+1cmA0t8Ynte+I/g7dRExgJ4jaUTsxmx+NhfrJ/CYEWa19TMgUIcvOe1tGL
lVHl6GTj5Ix5/L2Yur6IFBaDLskkuLB6/07y8Y23aTeUOB3lSbfJcXHBu7u/f3FHpxcs3rBVcE4a
hMwzUy8GXBCIeRqNxhvXpW5+rWxTFBjiWnFmLfUpnfjRV1q0NQ+ML19JpKrC1s94G2SYiNzMk19s
wSTui/R/+lSLaVOXPDVUh/mpQJJcZ+t4A96Sc255c/qpjoUsi8dafDFRatowgiAPPPVCcpWz8N1S
L4uzZkURdxV6j+Wps8PRBLJocNHbZZZU2F3G2+xb7m7np8Ml5da78vLfkOnMv/23+WPR2KLT122l
Fi0dRLPhTfMqrwWH44L9KGy683+jubm/HTenYbvREcTB2/neR0rJA4dJc+JedkhM4j+zJkjYyEiJ
f9/1jx8Mew8+QEzyTIv0/e8tNYOZ+8T1vtYQ9Xz5QulObOdO/fxFb5dGaxK5AHyNu/osHkrYzn/h
5P/2LHW0OeAE+fUJFr18SvokKMPmNaouc+geJpQN2Fiq5QhkSQXKw//sfS26eUYpu5Hi5rXiIlEc
oALHt79vYF6Jvn964AecCSmCaZqKLe/7B/GDqu7rcnpNEMUOqrgXrY70c+3gz5dIFJhODaNffSDF
VMA6cSSWpKUJwkoHTWty8XX0uUxSq0NOcmWgjGSpjCsLzwzbZxRKRLhzODaafu1N2IYIZbeSUzrJ
IzG9zJf8+qssBlljhWVfVvgxyBLPQT+JPRHQMrcUzVM0Pk1c6kB/JB+GVE3tJiebKkQqkaW3dQK/
2d8Vw23dKvY0X6daP3//VX4xvX3/3RYbCEkdQh2o8WsbgNG0fbRT95S4UOc8eJJrfEx32Z15yubz
i0+jqwpXYThN4eYvzdyyXlgRKrpXyzufUXW9V51Yyn8xdHSVIx4+cWRRxNl872tmxxVNI/SvUVyA
ycqA15XNY6XJl0FISrSW79t4vDnxIo+XP+trm9pCzClVSlw25RyYO7KXT9YE7qzqJjyMPd8TbEG9
A2Er+OAoPRih/Vo4/P4XmJeFxfhiYJnsyfgXFujFhBeJOrdKmfRqENYesnu/n60qv2/iqL5ER/7W
xmLSU+WJjKBGevWfTVhnicsN+g3R2/fRWncHp/lpJfZ4Q8pdetOfnSyOHn1UoqKQ8huUJrBF68v9
PBfdgh+0BhZi47LCEp25E6q9ubBFIdF3kgthn67DdbI5tf083kUtWp5/sy87Gw0idc41xet8TJtB
Ofmm2aq2tcnd7O7klm2e1r99x7kxQ7Go4nEqpBj8vTEzMiIpBr5br/48ExbaxsD5Mq+RAuKwx79q
lf+fX/gfc1rI35N7HsOXtgm/YnvmP/8ntUdV/phhgJRuZzQgR3S++J/QHlX6g/27wukHBI+MnJ9h
9p/QQvkP/h8KIfNpDCv9l7ASSfzDYmXmPxLCYZX67D+BFlIR+9ZHgALBYLEodVC+ImEN7MGij0As
JMtCH+1JSoYN2M1ua/pMg2sSHsO7Iknle8lAkprWmZjZY2yoblYPqG6rxMdNUTRRB6dXxSMgW5L5
Hk6iuY3gypOC0M+J8nFeuqSZadEZshpZ2ctGnm1jJp3rkUAGYojlpihhxus53iwTWtto5tNFmOVh
52pqMlwLVpieC41ohe6gye2Oi2m0LxMy/o1kTEiCXU+Nyd91ojrJdKDYYXo/gMK96mq1stFQiuCI
pQm9j+LdGVVd2IOpA3ZN+ur/sncey3FszXp9F83rRnkz0KRsWwAND04qYIjy3tfT39U8v0I8TYhQ
aKwJIw55gOretU3uzC/Xh5sv/lU3vVw3wRlbG9D7o/jTmrSeJULezQX6fyPKhqBeMYMcc4M6+yq3
/TEu5tqFSl6exkTJb+SIf8jOvrdLiOFhqauLM04aGLx6lP3VKpV3wUqLA9hYTEtiZJxOa1L690K1
1YCaq4gb0tM8UBBuKKNvSiOTPUsD2Tin/fw6S2H1sMRp5ZdQTjEnldcu6Mehv8IEJXFjLBbcvOvG
46LM8nHOptCH0TUj6OkHv2ybjEuhFQq7tEmju9qMjXnPcZZtDXNaN0sLcS3pqV70WpKezK5YnCxc
Y38xMKzNykU/5FopvA1nrTaCOjG+b1QzPNOPo/lE5jr7KdPe6JAfSffrEs9+WnbNqa4g8FKc5kqv
mLGMeLqB52+v09JcSX2u9E4awWK1AevrKXJIvIIn09D2ppZYiYPlXehTLZtdcVVabxorXUAJq4if
GmU0PwohyuNyoXd4zwpijp8z2tdec4tKa59iTUsbagYz+rNQqmOvpWo10HphyWdflUgfUIoUgrBr
12q8brQs8yO4/LfJLMngZJFdB/KUqz7A+/KmUfAAa5MeOxprVBLBHpQqTxEzyKOPjVmcPiMf5Md6
ehduBz3BZLmv61PdWuJJNqIadmSl7edShL8X5YObWHV6vabS+nOsm/UoZ61+p4VF82pksfTW1db8
gKC2/kSasr5VzfwzKgzR0fELxyG2nW96VJuPYt50z1knJV6xxkmMFkrttFsAv6t1kHA0cyS808yN
hlHH5FqLDnpPXtdx8iL8rNLNaE2gz9WlojNRQMLROcMoojnoZHlytEotKBpiOmfaTOHeQqORxEyk
oeiXZyw99NhrujKX8BpNdPoL6zi/XcAhoevEHQDj0K5c+43IpIyCoq4ijIVlXCJsGUla/5or+Gnk
zTz9rAAVU/Ed1ub02+Z7888B9zuO7hyS/e9jj0YKuCMcd4RQZHZhM1zcdpSuSQa9nWT7XLs6Nz8q
QUer5XdZwcud8/Ixl9ccFP9KDtwF7TQuL3lIO0OGP++pX1Tl9u/f6Iy2/fMrAUQ4X+LYpC+z48it
rZqkiGxPzuh2VzTlET10zrzJQVbWHlD6q/VpOKZ+5gzU67mC2M0NqWxCmNoNvew6PaYara5YaXx3
OfpytH/7aBeBnAklOzNLPpp5pEYn0byxlzblUw5m9ZRtzzUJ5ChPLE1fcI376OnvI/PvSO6fdw2o
x6QjwqA2eobb/R5PGXkVNaC80cGawTDgV1y/1chixNA3pNFHu/f3x/3qsLucW78/7zwpfovfwslC
foLoze79eqs73TGkmfincBVjCnIrbYqj5fQe4EenP4p77QaT9Te87T6+GfRfyY2/fYyLa2AYYUGv
WPN5PrCo9/ELCslkM94oMDp0xc6O9M3DX1xcUOFBsxGA4nXXbCHxSd/o++/L5Bdx7Z/v4SKM0NgK
TDNlXIzrc8V0wawJUmwM/7F+yE/fYgm+Wg/4tCGFIR1DR9rFEtcE5oKoD7wGV3REDzIr5gCMvU6L
MTX4u2nzbXr8/A0uhhxrN7LVGpxF5JAXF8GhMK3UaFBcn9t/QSjvmiUYfjZHGkcEmxYr+5yWxyE7
lB9C7++z7qL+8Gt0f3/2JTejkxUT3TLPlgM9aLct0KhzjQzjYg4+X9mp/npcNvHxm8d+scMh6RBl
OH1Iu8TLvlxklh0+YrzUJAQdkAnKTS/ggF4uqzPXHKJ93tprTGzVL9dNuviqettE5TbU7y1UCtn8
/PfP89VLx+CXWFmWoVhdvnSajTKZ7inFnvJHBMQEb7r/9yfI/755/+fokGhcB2RJ/foys6RJZoKb
B8BkyCTxdgkWkt0i26rgSXZ7cyYPm9veBmzKBHARAjgP5QZ0wksCw+jvH+XXHfRivp31B3xdAnQy
SBcrag5JRhU5g68GmuJUV7TG/Ai345tKn87BCPBd2UH/L2TKo99dHH8dJ3979sUtNdNaLK4Sno39
m675Z/T44GjXjbFPGkCe2rXw3h6SRyJ/VG6BQJfwvJGCoQQ/a0/u+9z6kgYi2Bc36H2/OQu/mJSc
7ix606DOz8Xl3ztwaXSKKDQ6a0EvXXW6VxLU4738zUZ/kcz6Z8n9PvcvDpa2HmtMTc/Dfxw8RN3k
YcDkjFjUe2cSyffYuQsU0X+eiNBIQrTFG7+saCJ5nInI2NMQh6qn+P4MGi2O4kv7pNCZ8KwFsq94
9TF70+nHfvv7bPti3lOXVuHjk+Qm63ORcVJNQSF3x7e1uvhgltZHs/Z3CRrivm+/Obu+2kd/f9RF
cklcQ4mbDEtsjSwNlnMUOoNa07+4FIWXETZfYRL8HWHg64caQClI49NOdLGYTHVttZx0EPIleFZ0
pySFuI21XVKLdi/p938fza9OQ6RqkoxSEzfQP0Rj+YiQvJkZzmm3+obfBJZDkLaN/q8kal8EYMa5
NEd6GndTXA7+vSDEFDtnRI2yLWIc6Whi8VEvgrNK1WO/wutKp1urHH72keL9/VteSOP+mbAk4Yn9
OBMhql68yWmhK1vG79p262c5OJNx13tlIzj5U4zuQL+ODijiHO2xDWCsfJf4/SNxwVPPmlESeFg3
6JRC//21xzQ5+70uFLTofrH1XemHNxINErYSeNW23cW7/XeFoK82hX8982Jf7M9NtbnACdR5AsqR
IVg5gwcYT6HdO9Rct38f4S+2OtI86JjgqJxzPhdRXow1pDkBmbUzOip03YKBhnmLLH7zIr+armfJ
yK8aPCHO5epvTCrxY8dzupZ2ogpvhBk7wQasfKHiJxro/Q8rkfcCdHPMK7dCmH/3Cb7Yfzhy4Vdz
dbPQU10EVxjNL0wxPkE54Q4ZAu7PEyyXdB+rSrugKaukA01ZFXqnQldqBXuk5IK3C+Zxw95qDU/o
zODvg//VBOMzQduArE0+yrqYYBLOg3kicC1uXckHsuVtM9xPIYjNXgnQS6a4+a1O6Pw7Lw5eMCjs
v8RcCA8vQ5xpFtexPj9TjQffbA4NYhbxEIqxM7XZNxHGV7PLwJ0XdqtCDfWSiVIWFda3s6KiRird
ShH9RjKuS0P2/z6OX30lZrB2trZHq3MZRKZdphZ6LDOMuNmVEdtv1Hg6+3+tY3+JX+TfH/dnkAiI
lqIg7VZw0OXLtzYoqiwnC21lubWJsQeRlNT9+xP+HDeeQLZUMtCKs+1ebHu1afRYrc3Um+USGiNO
v3jmxZ3w//JFfnuM/O/9TZ3xJBRiHhOb0041V69M3v/+Rb4cKjYWk8OBOP9S5prl9TqutK/bhoGN
LobLCX23f3/El2PFFU3Uzkz4P8tzvbRovYpCeYxSlzznFe6dd4r8LR/4zzQAQBLkkKTTLTj3l1U6
+qSHcNF5TuedfUoSD7EUnTaCfeZOacFZ+pZGThg6aZAH36lVLrRo54PwX0+/3D9FfJAR+PB0cSdg
JtL9BLGAWLhy0x/fdUt8sSv9+1kXs08u9HCIQ5511nQkG0QkmTvehS7pt3d6bP3Cr8ab75761Wuk
LQS+M+xbdqWLrTDvFBgfbc6WS7V7ikK/HikjpdE3s+WLiIIvR/M40QTb0h9hWiGkWNiKLf1tp/EZ
DyRfwO2lI/Nuhxy0ihaUT7UnnJZD99FiVL3tNsU30emX75KTVjw7wmsQqc6L5rcED/n2kGxne752
9VvxGHkY8zqm3d20wXfhxBeTlhHlhocvFY0vf9SuJ1WoEoNRjbLdrI8vjWTdrpUahFGyDbXSV5P1
4e/L8YsAhnDit0deRBTQZvIZuz/cclzDPl8wEjq+mKznJpT4FH17i/1i4vA8QlPI07B7fn2e30ZT
7xY650K+IlSaLQNOckrfmZb4TcH6QhbxawUq5jkhRGqAXOBllwb9s2URzuz6DaVOEcR1TNobd6xr
XfR777z8z7CPXbFXYEjcGPfajdn9s1///+Indi9cB//P1c/Dz74qk9ffy5+/fuKf+qds/peMbwDs
Z90gWtdZBP+UPzEfQa1MoAMASaPRRCSH95/yp2b+F2JwtnJElNbZl41NrquGPv6f/0PT/ovfYWqs
TZWqpck//S9DlZt/Aqnu4r9/rxSwyM43298iLs4KlAhnTfY50uOjXKwIMYNYKKH6dUd1DeJyqPct
3ZSUQvLZA0sW7UUti/YC9b2lqHerdVoU7NjMlQbxQDq3Q/fbdtiGS33bh6EdYsillVnjl50pOPo4
Aifq4Bl0eFN12BNnFp7OEYGtR8MtGay8GRwYGDp0gPuiLm6wnZQeC12+ViNMbqXsee1KGbNRBQ/j
gVtxMhwWAdMogA70oXb7ZVCe6O0QHdy5N10d9a4w2MTSWGOW5U0cm/ZCqW3fpMrRyIQ7adafclyQ
7bE1oYxkmnRcxOkwZvScq1a414XGHcT4eA7TTJ3C7VypFIKVZ0MXOl9bZNXRxcHrW4yclJJqm/VW
JtXrWryuqfIRYXVKY7GjtJgWKYnfC+OD3tZbdcJkTo5pjpqEDG+v/JSoypVO+qYO85+F9DLDsSKK
Wkc7B2CzVCPjn4evUVzv9fothoswCOHVJOenCt2CEq/bvsvdrn7C2teXRfzFItnN8A1rVCWgSOaa
0sKlBXO6VThWauVFCQ5wU6EcOmku7DYCDFQJGMOSRC3CwNIfBHy2vWYxIUBn2Ot2epBqpFnC8a2L
/Bzy9ERLtphg4taMfWCJxSNMiMf0YKbiz8Sobs6D3MYqHKDlrbfwaYuXHZQgv5Tm/ViekxurLWFK
KSj6GxXUTYO7bzrt6c89qongTkZEsnw2nnLQXWS2gz6ZN6NC8wPuTa2hnEb4FUK8KnCWQqcqjEBg
1qmwycxNmER0ROmrvMv5n8yhzzyz7OntHw/Nwo3KWLXb7MkqHxopc9eB56Q3OTenyCz2UaK5o8wv
ghGzpYVva2FZFpdzUKnPUarOoGTWxRsX3UkNDoqkfM0NEhoxffXpYt3reSvva0XwC9kw3aQfsWRu
pf2oqg/jmOxwA8/qqyKTbYAN7wgRXAMH7QVLM1HcZvP40T7g4rrvu/m+FlMXPFG6o2HaFeqSC54i
dr6+pteaOHziTeupWUyjWViR96voCu24f6FQCJTYPIV0oNtqJCZOHGHhWcZW7+SwdON5xkFMUn90
+EJ6wmhlrD3xMM5NHNA7KeLrkNROYRq1zxa372ryQ1Mw1qUzl1yJip04QCRp0c4CLxjGV0X7UZID
DN+SbgqqIk+3Y2wkV6JWHKBXKdvJqnDAG8blVDZWuxXLvva6oSFxmIfWVioLX6Q+L3aYheV6bLmd
NLRXBjILUS3U+yLq1buhuuqNod9b8XjqhdAWWyzUk9yeRKeWbmGozvgQNvx89mOVDp1e7Wl238/D
jDVjdj8M+MuN8ftY3cbisacKjuuvo1nZPlP1DX33ohk6K/6pGeZwUYfUOc7sBSbw0n82hmiLOAnq
KSAOwDf6+KBZpa2lqz1J+aEToHpM8lXPu8dJyl5LtLDPk2R5NMJLhtdHS0Cl+m6kZp+H+Jdpr6HY
+kOO0Xb2Ttpti9O6XZPehMOB7iF0TbOgds/mWCAL0EP0Gke9nry2SgITM+pMH2niFpyhuKMUHsxl
F4xG61Lr9zr5NJfPOr1kbf5DqTaQZZjmmNmP9/26h3fi5EyYVLwKI/FmLU/dqQuRoubxDot7W5Ue
BG10Zchk7RUZUX9MCieUhMCIxaCQhH0ytWgr8YnGsk+hBal7OV/D1nA58ZqcpM/chs+XREoflMqG
RJud1KcY6FZFT8gqOTHAfG0F4xRHRcdWUD6VzXxf6XBujNmfkRu0veIKOM7XEoQMmeZqYUnd3lIf
8Yn2xdLcgZawy9RN8tCDj/VYSJuxmfHd/OzUcSdYqHU6fFbSejv3sZfOM4fLcwUAZWmfEv1oFrGd
8g+zXwr4bYLPXpL8CuKBN0Ojm5boMZqSm2y2tnnnDcouyd4b0+sBuqypFhSa5hSLYJcgOvKJ60xi
OWNL4knAf9lsbKNTvYSsX1SCTaq2eb/Lwsyj0O80xdNkJnf9ktq6nLurHL0Uw2vR5AB4ZPgxRWSb
VIvEEdKceois5yaqgjEZ/QInRFH6EcWf0Mycdfns+vS9yVI4F3owJadEMu5b+Cz9DObGkk/tSBhX
VLRVSDAymGxZZbOfdCBIECih90ldtfhclZUTQAuEcmkcqR2u5K7DGHBwTTHdNl11AmHgzjTVLsiG
jABcRYW6x/pMtfzl199ZqyNCKfSHtLnRR8lXr9qVVvhUhJUhLlh1N6Fc2YVqpk6jNLIPXpF02cxI
xY/jquxaq0Vek7MHZSZGl70jRtmdloeBUGRX04R4Wf8RSi+hdD1jDApwpe8bN+EMXtfW7pXKMQfY
D48wx5x1Qk4rs5NqgMKAgsgDiMEzfqTpe3synCq9G8vBxcn70Mq3hT65Rf6op8+sIE/vsLLs16OI
q+G8lcJ4G02LTb/PWxZjel32fmENLuGbPcL664tDlczelNAENJXBYoaHUXsxitkpRIY2wWZyGF3T
K0eLBVReJxk9yRJ+y3NiC4XOOZdnm8Uodu2s7KD9IwTmIM02q9IFQ4+Lqd5fi8D1jGX2TH3fCR8W
u2vccGRpP0u2vCrRfLNT/Lkl3dguz0Vf2q3c4uKMUxhrWpp8s07tqJg9NcLyRWw2HO8BcJ5gmetN
3uk4dmaEbNg6VnQVyeMRxVjCVpq9hUowNuOLBlGxXEG/VHO3gS92W83SodE5gwoOxpVOQE7PtNLs
vrA+I3XZhOEdTDW30kRAhfLtUZjoBahV/a4Lrdd4me71Mn2bBiZ4LOGLPi/ow2XrWGRWMBkCiJny
LjeZqEUFkmotC4gahfiDOIZAEvx8DEURA2xlHG6UOMHgsWKLntTBMQREZFUU7YxmzOzyYwUWD/cw
8rVRe2gi9Sa0oMswA0zchos1UWwh1Hb5SPtWiayKfs3bKFlBawVnopYaRYfcaBMvr81nAZQrnQD6
BjqmG82Rm0yIm+AEDmbZ2FG8fORjFznWcI7mTM22rAc5ba6JHjdRudwihaN9yrqDz+iM84RT64R9
ebrHBbhZRxyK970if0aK+dHDjjQ6fNrbZddOwkcbsUvWGZjEjv2jYTsY9lU9m3ZiPqvTRIgD+mvX
r1darXt6XJX2GFaYwL9rqeJaQPKMBTNOs3nSs49hxDS40YGBzY5MCm4x8SMZ+QXD7A1a5MC8URdc
eQd8cSHBDQBNYuiFy5uQ1MBZTvlSB2FZ7wc1P5DT8AehvobjFNtdwVEOj1Fq8f8WRdcstJfQ+qys
6lDn7WbKEq8XrzSRvDAQWlRubmVwkS/bvbA+UhbZT/wV0H8HMdiGTZpVgB8sYngrw5A3VI4TzvUF
X8CERY/1fJOablPdUQnYVML8aBAfYgLoJ6W7iHggV5IzT+kRrZwzPDax6YzWR4K7fQo3sFvwdm9E
aDQ/mlT3VBBchnAvm9lmbvItqEQfos4m5zUWcK2WETvkJr/X2TcW5hzWVkBX7uJqu6rsrlKou8Te
dpnnLqjkfWHc5dXGMO/XDPXnGRKG+208qo62qN5I8rNNqvtETXf8IKUD/aSz/G1kjf4EArYeVKcW
e7dR6+cJilkYvbNMd0IpON2aOgO6UoEwHprUyRqIH0J1W0q1tm2K+loWh9RJ5exnNiluas63BQiS
aOIwSQpkmSJRjLbMrpIKcPWFEd5hZ2SnIcEWNdEzbA5WtssUUf9Oz4XnsVZfTCMGfCUJN82i3KU6
wqhQG3BOnpmK+YPZpXbYEYq896B6ivU6gltbj4ReuuyrUIQsi+Reb7hJ+KgMhKLE1lX8oUOErbjF
EeRYM6rDASgZY8fW6SzKSVMrJ4LCFQsfZfbQG72NHtFZm9SnVWMrmluVyZtxepGIAgkUvfY9eZlQ
5UyCj1Vs5OY2m3f9iBuuqTphbXiZuhw19ZCSAZTLvVWZV3pz04jZVlgWgq7aSdbqdqIxRjDA4faE
Ltl2nqwzFvPIbPeqkpViaE4H9rJKZdIkkxOue7mHMq+M3jCHD1Qu0axObpYajskVV5YiJ17La6Mb
nGQU/TXpj8XR7K85LDlYOIcQ5Ip6tJ/Fp14/B7+bae1fM5r+uxDE2jLfRpp00OrPKAWcGO5Goo2K
Q61nsxjLz/x1ZW0mfME1vZ9DaFtaHMRpYddV4ULpu+rq8BhZbiZw5ZRp9ZH6jUT+pki1fYf5tqSf
XUIsB5iiMSn7XH5MdLi8xpPEZSkP3worhN44bqRKexBFpuq0unL1meaZn1T5VQyE1yhvJfMVvrVt
wherlfe2NGzZei2l/RKaAQZIOXG/Dx1KuSe9dpMWEo5SMBYz7ps3w/hYE4Np2gEUrp20KMC05zGK
vRWZwpACy+sZVUyWB9VEqJbahe6Ywgzt6x4QcCCiJonYKjrhTgPtM03cg2vZl5bMGSFB5J1li/nT
2mQcyqaLl4UdzS+CgCfAeL3wflIj8lcROk9o+X2NTqSjtyCL/Bb7d0iMQWseC9F6G1dCl9yAmA25
uMSdNbXl5VhjS6FL9xrugKpyHMo3PUPUI33AO/Dh/DlKt0lWjGWSZLuUk78auadZ0bFFKWr2KM2q
W2Bm+1z3tGrYrZiem3LvLmsfsDAcfX01COHlXHK6GWUaAZZRYkufzESSNeICbj1dd9AtAkO2nQXp
wa2WYBAG60vHC0+1btrWcBtZuZIwV9eE/MqKrZdBLOw5zDiSTbBS3F7gceqzfCUvrZ/xDodq2K6g
WZX8UVY/2xxxVIG/dNYGday4iVoRbCWHcZhCZxow2u6rdCtb7XVaxaXfNqGrjMKbliYnBODBHLJL
TgKgVU3tSUQIyE0K826RsbWIhWBuxieDchFZl85Bhg56EjbgVE+n1ogmV04t2Z164XoZRh/TnvfC
eEhKQ9j05hnVWZyyKNybQkN8KD6E+eLSNAO4r/LmodiFymcL0ZbA1O+M4ZRa/U1LwGmlpr+mGYjd
ZTPNOS501fWsH/pS5+BEl8jmp5pdEEFB1iaLo0XYNPpwThucFk6fdiK1nRF/L+WJfJm9vHf9diXv
onC76nos2isbVbAzVNK7qQ2cUvnu7M09lvU2YoQg0b5M7K1yhK8JdwRL20sr4t/1XclNb9WKnQrz
MwSjytwQGbe63Pdc66NwdusSHbWiXMHefmJPsNtlCxzzJ0KzYFIbV0N21aSjL9Hou46DU3fFPo5a
FsrgCHXm9XI6ALLeLXl8FS7P+lil9rhqblk+i33OnQcvm26iOIyrvaF5kbLcr4W5jZGQqyEiQe0+
N4fAsBBmTC+W+nPJPxYxDcIl23SaduoAD85i6mtD55ayM0YjB1DlGFNzY5ANisrMlSrzmAjDq2Hp
nkySC35u7023uWhc404vT15lmU4yvU7cXlvpFpRAsxOAJ2d1mtq9WPjTBA6lrkb6jJD/C9NnWRmR
C05cd0tRR18kDbsFHMf+mLDBfY69Fwni9l5vHlJ6XZfGq2jqvWtlRkXQQy+vuLjG8lpsMQvZ6JGw
2JWSHWKz+amoP5VUshWVHn6u2nN/Bq0vXgLITR649+vrSjRi3OhL6zTE6EU6/Ugq4VGjdlaBF89Y
3jOnQysq3PiDYdpWebebcRbImtrXsYAbQXvmnkgrhF4sAa1/u1UgR6mPn3GEBrfFWEHeVa3oRgox
GMnQCe5io941Ssbg3a0lVvX6R5ppQYsSyNIDwQSzo2qeOb7oKpbAWcqpe8q75FZnHcwqh3w9uxgo
jPaiV1dDWfI5QMvo4n0o1z4dKQl1X/PH0kSuFe7EUXZUo9r16frBdd2eV+zqJ+u+xXCwE5Glu/oA
qe+p5tgPhU+97A5F+CwLsc8V+9dJKTbpk9ClQYLcYBbzjVYqnMBEENqbnJyhdouPTUAyp0SMBlGi
iFdot/qDCobuqAtGTQaNcqQiBcT2V3N7TshyRTPW55Db80iYL8kFDTXVluuQXXW3co6iBe8GfhGz
4aavcYWq4vnVypqHSBhnNi6eZQrGQ5u1j0ravbbZ9LNp4Va33MzW3CGDrZQmOrUf8upNQkB60MWC
yinU2hclhKp4k7FWwo5UhoDiaoVyqC37chhtmcCDNKxT00RR1tYRQ8g9P74X0+xx4sooyht5tja6
dVjS/gDJ11n741xowSLJBLSJ27SVM6/JSQ3vCi3Za8TAcf+UeWhGCafB8NlhkR/b6VGdHLX7aNru
amzvqdzwCrEuUAmXaeLMZvWumI4yly3o6Xs5aQBalg20K3l0llBrHauON3I0xhtTyh46ceAyqN3E
bbGXM944LUB2qb1Zi7UHEu9aTXUPR+OjJuMDOOcOkK+twmTtjk0KcCmi9YdWmdjwAXLaRF9yucU5
wBtHI7CKDmC35eL7s0duQJBHR9Ey8NIIYHWFu2ztpOlJzR47sbJzXIvl5rGKjU1YNvdzRSlqfi+0
H1DUr+r8heHY93qwlI+a+pBprNRUJfHwWlSNt2QcWzimynFjd2B65ZimeZpbJmvecksOp+EOm0I3
r1TTnUwnzxo6mGQwK6t1ZYZIMq0fqX4qVhFK5HtK0iNd6VIZ+sCQmp9aIcFH3i3hvJlkzdY7ywdo
ctAA7ku8Itm6BavmJcL0oIyBYGWumINLJTiB1FpHNHEZ3KwSWrPSH1H2uHLniLUfFmD50ZROIZ3I
XfqzpKCQ5qtPr5A/RFREzPjOqsWPZEq2ej+028FqEc5IWutmuuksBYj5zgg66P7mAD4pn3dLLR+J
0W86uc3sPEIuYoQse6XWd13J2TvJq4Arg9ByuDBUUpdLfpmZ8m5BUDBKyjE1hasmMu/jlSoEF3FW
X6Fen+vWg1Aeq7EbSOaZxmEQonqb6taTlPbVFUgGeMHlc2Ekj/2wTuwv5Y2a+fOSxCQyltcpRovU
ljsOzeVE75vpmGnyZPSS6q1GSjhqKdsiNxROszlQZKLmIu4lr+cBJgwXwsmGtFBOWCLdCNQolQGm
4rKd4m6Xt5VdtklQJvQnkRAR23P3GGfNHI0BdasgMpedWhl2IWLDRMZJKCW3MxQuoMYT2dauXc/g
+smfB5oOyOkZ6fMiC1uVnjZbKHPSFe36VMPOmGMh3v/6g2xqaOepeEhD60RLFdGCfNDaNttE8NEt
PQkEgtHIyH0QC0c5HDbZGPuN8j5x4lOmiaH+1sEQp5qPZ8u1pdf3OrtKu6sNEJhVab5BOLXLegb4
G+aOsmBGNrLys31dlM9tIrxnEF7riNiHDK5MSpRu3IIWOzgpdTo/zLP5ZMZD5cgjIeCCyCaqa7e0
SDr16JBNzRe9rolph9pqzUBEysGqxG4379qBY65N97HOFlTPThdOBwb+sIBIT5LnkoqbRSdzjM2J
EsteMpReQ/JZZrY0Ip4y7EPjmEE79+c8FgHbaVx+8opgdWFBkOLBfSJJt4I5aLYMcrzmsqxkWbRZ
5niv6WUUyNp4khrhIxTSnmQ35xe2EMi1w8oDCm0dQlXM94MxXfdCu25CqYe8mx0LnD/ul/MqnvVy
Q7pfg2V0zFWzvc8mCJxKRlZYGim8ob7XhGjdTqNAjnq2SHHpYOWnfNI3QqHcplFX+WhENtVCwnA1
+ABJLGIbdoBGPHtaNsyBBnkXSMAt3Vp+QyuyIlEcm6kwXWXbvgnVHUT7wzLTQhgvhzl3z+YZ19Ua
vmCM3flNy2ne0Dk5ter+1x9ixXIXGi59Yt7fiolo7fW1eFCzh6g28jvR2DbVio1NpJ2UWE0DyYJv
Lx2VaRw3sTl+9jRp2702bAspV9xuMLSj2ah2PQ3Tphd4P41FxkjXcg5Ka2x3a2fJfp9QqlgobIxN
tpvGJfQ6s/Qk1MW7rKpHxzAKnAN6ZdllMKRHc2K3l+MoKENOAYOxwASFIcyY7bNRP2BY02ytsTlk
ShQeAIexeg01EOZGC/hoj0M/yJ6Yal4NnMFODelgCWAgmdAs65xbLRhyzSQAn/TV9KKsbdx2Wckd
JAsFlmaEczdm6b4qhm1uzLlvKZ9mNcveUOF2E9Y6Wce5ejWobqZFWbvjOhm+qUzX9N+ZuzAXkm0f
pu/YEC/O0DEQgKH4vf/N2Zntxq1k6fpVDvqeBQ7BCTh9k0zmnKlZsnxDyLbMeQzOT38+ugpoO+0j
dxVQMMp7e5siGYxYa/0Ty/7oVOJT7ori5C5DqIyCrx0E5dXAlEHjDLGolVKqTbI0ZnyrlXIfMTwP
nJHYpkF9zkqDpHvY9uvRBpouBOu6j/RdaUe8Od3duhDh8d3NUDstXylaTEt0B/z1yQYzbLz0U9fd
4mtzViJ3hTpwPt4acxBdknzeJgvchan0F2sk8iSojW+9/sarcJ9TZ1xAad1zQqJPRPgtCxX3wQxX
Q5tTfufNpgiyT72hn22TEyCtnhcjhq0bJa9xr3We7Cy51gU/UJr0LY+TH5TQlNu4YZ8ViUh3qQNy
2Y1FvE1R626tnCEGAp7nOO8V3KKPvQ3OBfez37oye+5K/rsAzaInnSj2Zdocx6ScdwLnCrKPvpUy
f6DSdz325RHBX3AbutGbogFJumM1U5AxmKtZhbUIJhrp6CYrAM7cSL918xlR5Qg5YCyjp97oes/q
zDNIS3CLMT37ftJlO6OjAIhQCjMoJHVP2sVtEMpq47r1W2w73WfZFOSYVKDUiEp3ra58MuxWYSJN
SWnp6WlMuhdkwxu96yndZcRXN1sPqWPeZoR2eUMxb8YQ+XRSDHJlh4DvTb4k1kRW7pudzRxMdS1w
n+l7oM0bwcrfww9cqxM7CyEq3wUQOZXocBsaSrmpZMXeWba0M4wjfvxiRLbKA6+Z4YrbQRvFEX/r
GcCg+KqE8vu4GiLjYZJAU3FE4FFTU5bu6R2inRGNtO7BoePcZjqxhAD07czuNeZrWRp3wxLREmBS
zt/enntsOLrE8aEdVZ7Mi9vEceAxJXZ5ykFftQB38Wygje0mL8cW3CPKQdkrJEP5rbD9wCoUXx0a
P+N+0jGJj0auHEqStXeKVb7LebQZyhX1PY7TzB9r5TCrIWstCpSNalXpKkrbZ6MJ0MEU6aFRM76z
rj4qYK2pY9OUmeWwtlrGtSiq50nt1oUghTOL83DrJCGFSkeUdBGvuatkWyrzU2n2N0YZuJwnKLxy
RT32zTFTUpSrdRr6wzj5TLzyQ9/Vu6QpXwPVHNaBE34BWaLmmFkMKCfCSdgbeCJvxHMFm8Cpb4NI
y321iwDU5oZoVbOkXKKRxkgdM5jU6egAjcNiKbge59TdcIa05LTIxssrx0vyjgddYbaM2Y65Imcl
Xxth/Elpq3WeKojQGudlZNQEDdYpdx0nWY6f/w3hM3ToTrtOW/shHOR9KEhCzKthH+bkSNpGQf+Q
QskYLGvjQjsGCdGbDdbWdIsj/jUNUPoOFjLPOb44KSS8aCJxIJambzW4GiqtoT1aRuA3waDvRdjX
G0XYD4pSvCt92t2XtjkBLuFQCblA57nY7iZ3lOJBjwPt3qSB8eoWeGDQO2tXl/rWLUzzWNXunieo
bKeAgAvOmUvkyCclcVpyj3IiegrT2GWunu9GdlvoOrl5wJ1f8SVOscQ02O5d0uPIYjJDZ+SgPTaw
ougD05savir09Nn8VKCkKoPxVSckaJcbMHX6qvwa4IvwOif5Z6X8ZvdldJ7menrM6ozEoI43mMbm
c9s39qMxsWcHfQSxZvltNRFVkRHggQcv4U65wQ6TJ5RGsax2vWYqjMSA5wg++sTX1GybqXI2WLsU
j3EdbCmKgdA0WR2sNOXWiZ1ZaWpd31ZjhZEcnMVNiAT9lgp5Hducs6Uu4nM0xsnZzINpHSjRgCq9
qJm9MNAgxkc7/PjFXv5fTPjU3okuplkSfNIUzIi1nrFgEBkbLVe/5Dqy/9VQgLlIIIDJ6S5iHhMv
FUQK2mV8ayf6bmTufAhzdoIGZMuPa808JlHYH2HoIHMe7OI8O2F91pZfyJzoPSNR412QcNp2yaRc
LHzzH4co2ETCnR4HAb3GtN7Q80ePgUCrLAPF9uPKKP28aMw1UQ2M562SeGuoHSsxmeN2MJv5WJT1
ba8p9sUENhnbTZDp+qFqGAtMDa1jPGfpnRbp27otvilu3ZxTMl+qkFbT1tN1aynJKW6TCMpMtmu6
vr8IurutUaevM+O1YNLz21yT0LXUqLidq/F7XkXVOswwTQjionieSc9bp+Fg81mYYh9GTufniMH6
mUmfHQpfr8bmsajF62CUNG6FWexbjpFn00oiz0pabW9FINZqXt43SpIc3ZbpkGMV907aF/eAsl42
ECTXCLXZJeZoPyJPY3ramb1f2AXDx2DI9mVsratGx1o/ieo1jK1uk8WNsbOYwm7KqpI+IgPtUBvZ
91kk0THpdjHKghup1/M67+dzPE7TBpvi+kC5dkfilb4ZJadPpVZAbWUfXZzlF6s3PhPORvISsJRs
lOBmrmrlRlt+SQm88lJNPCW0Bh6+bOOtjNTxVk8sZk8gScJwh9sf/9yxJ5rX3pyXkBs08pJUlMa0
mXmpqdDgvboOLb6Zn2GtHXkX451l9eOd6YTDUVfE8ywT1zdUDhGyKNqzwDjyXGk6nKg8j7eJJb3Q
VaYd2UdMQ6rSPalpR0gYtYsPQ1XiTN3htNZTaG+a2TQurjUZzIgDfWMVeEMimdWfcSRxmY/lu4Lw
wFtjUt5tAFNOrUy/MUeXcC6UL6XRl5+nJcSta+gNk+kUjW6LzUNBP8DUE5AtL3dqOme+pcruosX8
iz4LX0AYMCjVJ+W1pZtNZnkhKKZjkINIk8kLyD38gDogb6eylfwwyiR87BoTEtFkAu/N2VlNCxfH
DkLDsslM1ooBK8eR+l6rKLOtrgog3xmf2rGTNyVCpXWYo5AZw2I4FSaYRmWEebSGAGl7LJn5Uhvd
rsO0YRXLZLiRVax78N7iG4MourSy5Tqa8/ktmkufjTt4mUMVPk4K55Dv90tIAs1zN5Q3aWANz/bM
McIJtEsMtwHSNe3byW3tWzdgUB0mCgM+ojPBD9T8MTRG8wElSJlqpEZoYj6aCJ4fi0TgQ0P4XqGe
TdlSlUEQ8yzZ0/t2GcVEKSYGemNI0+3UDly0Pt1EiaUzE27r26kfapRQPZymSAMcYgB0MIam+tQs
TZkL3D1CpJzzeLq1l1g6/sphOzqTcc7jcSulDA8xTPdtYzSfo8AwzgoInZ/aDQNurGKegthu7ijJ
H8NYqY4tvLVNFZDEoRVNth3hkK2CjrH1FAQ38UBJmjEzGesi9i0jyXdDMT6kenAXOk2yNTuyN2OR
ik9xrG+Tghn8ZEKyx7GXUQ/hLgCi/Te7zuxPoTucZYCVtDViFtCDcYRjnO6IKdW8MDXxk6gTGkff
0ueJ7COxTke130St895k4j4322RTz5jrGFa/RrYFQjqat4M7v+QVrasVEt419IGzNpS8WTcjuE0L
g2LVci5uomH6pI5D/LTovZpSvSFJTdwgjH7Rg/KtCNTXuJueeUDERIaByjjeOE0OxJCwBBors+FC
7qb7ZOXtOnIH8XnqteXI4dAcC6blYd65d5Zq+7Oh2GsiUFHty4r716q97swn6pFoQ1on0Hbfv+pl
Nx+aQJAhmJmPkd1LT0EqA1RmnRN+RgV7/FUaFSZpWCHAq3Zy0pRCqlbhksnBoi9ieJGzG6hd0NOT
0X5UhZi9tlHhtRG8cjTNLNsWC/MrjSJ6hU7g7GaU+Un0brutqGcFEFoQKuArJhbOaUe0JPGd6zGt
hq2uWvspHy7Swe6lSp2UWIcX123Nuyh8g0r7LO0p2FWdc5rUsn9wuxq+Aycn8SywW1SDAvXYkEZ0
IFaBiLhxjG5H/aEMy3wn8A+K7dY+Q0EaVtNctvvKyWHodrHhj4aXotBfGdTji+9OQxSOH7pMCVPi
/nL2Cid4sWlPPdVOybnU9fAoweP9TGXCnfe9cSK7D/GKU+BcUTaIqQNmvmZdHw0yB9aVAlOnCPYO
FLMzpOH7qJYa00ya9a7IBj+JbNII8dmCCmI0bCxABk702DRBiVmSTvhrkpu+rg4wyqJOhfMCh7Oy
jXRlZiznSYtv8ilMbjrn0ta8AMFoeDV2JnmjSkVChjsX+xi80swY15hiulSz4/jjbGOZZG5MfuBT
rL1NpVFc0kp561RLbtrJDlfKYDe+MU/OhlTYL2PWqgcMc/YEim2rjAFwW5zswe3p7ywmF2pYbUu1
yMkV7Q9Gf9eP+QTALay1htvyWL3NFixQZ/xcLrSZtNbe9UQ34R0xw0zwdfNbNO/8wRsVGddRCUAR
HCPLPR1M7GTX7jLhawlHyMbm4I7NSe3dm7xU31tVIT9vAsjHsAh4x71kAi6fGXEwQo8z1w0KfybY
YmsxyFm1omNaFDlPicM+GFjQrXpGImnbFsC/o+E7scZD0yblgdHTKnEnsscKkcERKBfOQSqPzM9a
eMBMcweFRO9ao/xmMiLsGGRt1pQVGWfJThbUo/TsFynnGrTHWgco5TczbfQOkSJB3ZZ8wqnqe911
48mNBBFLyy+urmyqygp2dTjTilDeb6pkCv1IGKlHIPyOQPZ6nVvGY2+UJ8rlZism+pkhx8Ci7Wr9
Mmv6fJbpJ1LA/FgEyWZU03swA9xT+mm6aQasn6xEim0p3Zb8PxszBoZ0SaGfQ606YsUid6PoQhae
bNaVmL6LTLHvZrN27pRyMDfaMMLXUcZLJ+NwP9jEE4JxCV/LVGfLIGOfp4O2t0mzI+TPPBiPhKOp
JzPDYEN0r3rP4Imsq1VSvbORF5vakTB5zPEtcYDWk8r4ZlpPkTsCRjndfEPaZNJ+iobOAq1w0L1I
ChJSa/1saqFl9gh+OtVNqO4I+iURi4A4aBV24TIR5wivK3lhO19B/R33hMRuUov6ZA6+OllZ7itN
I2lNS7051/Bd0WvJWJ9+uwqiZ0O8oP9c6XoPkoZyV2+RGwhGeLEFfbyrLyjXaADTkZ61gRClMOZo
TNwsikFJ9omBTykzSOYbTYDvwWxuxhK+YZywBSo1YZdC1vCItNQXRRIw36TB0bKawa7MYr/WSwFV
ILmwdw3rOAfuDpST69TaQcutB70YnW1btbzbzNm4Q4Q2w6jyU53LB+DPwJ9EgiFiSPtnxOWpdYLH
ylJrqPDciAMHy6KOVLDAxt+IWM72ayc2zNP1cwbdhaGt59j2uFWUedzXVvnsMFLaDjoMTaM2wKPg
ZejtckhTuBczTMoyiPm2MnM8FXr+1LfiXk/i9kYMPUGt4Zm9/7Mu5y9k6qIEo64bs+QkF3WCRsTl
Jl0wbhLCUaBSLFrBJgmdeCOKb2yzil+HqC2y3qp2NPWnkqHCoadggfYM6KYbM+OkNZqBBvp2DyER
RjRcnOQIWTvfTcyXZKPBPlDTfj3hZ6c6xbcGet/sNmsjh8oiYo53rR9s8qy3XWX1ezML7zHT4/DS
cub/Usa+S6UY0OqstKkEwY/LLTGd4xyN3+3+teg0OuMkb89u+B6WAePFZqLSi9SVO+vpZsgQIcQM
QDyX+nNpMideGbx+Gwhhcs16LZ27KM9iKunoqekCetuKz3X5z9giVVnKk9vjeZcZwXus5+aakExO
d7xMm2RTDZbrYyo3kqsrvw0h2ceVjm+ALcj/hN6rbGW+j5Nu67QxTCVtRv0dK8malG3NH2ywxgjc
ySNMZaLoq88NNdUxMeE/tMIP0DJ4Inms47rwXIKmcSMGTpMWL3+c7BmmCinhg+wftcWUL7SnaGvO
1eeGOOsl+tlcq+5474CZrYeqSdG0dIhI5/AdOfw2YyByECoRNJaAjOBWzVk2D4PDgmeoTTBgZ95g
k5v5gwo3yKIf9CIL/oXTkukLK5Xiq1+pfblNawz+84Fjw/nWGzbJdSIiJI/Ir1Qh4bSGeAHSQe8d
u9pJncNhNWrxQip9qfPO+bEJOEWi0gEs/SzD4ijxcRUk0OVQDnBq4nl6jMvZZZbKSBnyxYBNDaSn
FF68rFqvZitejQbDvryefEObX4Le4h0zJaB/e1Uio9q24bu0wuakKBrE58wZ1kLt93jSELRqYeHY
JFjg3uulPq87qxy8qGXc62SgiyYNeAj2ZGMaeOiGHrBUlpSEkfpZ1fPWd0pDogS+w2F3yekNOwYR
vG63DxRwvS6/BE57GqJU7hyzflN1iayoUlwc/2a+/Kl8FKhUYfwbPKBeahcMMUNhfoWH8EzibfNa
GvFZ5Lb5bgfK3jUe3KSUtyOxrI8M7r4MbFSnENXAOGCLpYRil4X5QU+DDgxySB+ierjtUAGs7S6y
tiPm7TumYiEqneIL9keP3RhPd61JDYSZcpNOj1YA6uCC3ZLjat7bcVOeiq5bM04pvxBd79nJ7Yjb
4M4MeftyQdCddoD6SCvozcIEGOa75JUwtnNzxBCGpZCmOVraTm+y5zSonKNmKeYWo1lsnZsZ5qXG
I/khGPy3tJOPZc7//u/y33wtq6mJ6eh+SPn+53fn+GtTyvJ7++Gf2r6Xl7f8XV7/oV/+ZlSC//rp
1m/t2y+/8Qtqp+mue2+m+3fZZf/8KcL3cvmT/9t/+X/ef/wtj1P1/t//9bXsinb528K4LH7WSVoI
qf//wkpkaVVbXv/5f8oqDesfi0eQ5ahCcxHYO/+jqxT/sMgLQ2yJ8S/eFSaa3H/pKg3tH5at4RVD
/MQitDaRXP5LV6lr/3B/eI1gfGXhcs9PdqWj/EhXee35QEYElDfcsm2CkXTzN28WVnqI5wTFBZNw
ZzR2eZkdKjBbHYKq68rtT4/lX7LOn2Wc10YGPy5HYCFWBgKlsXWlia8oUKNmRtPWVfox0hOIxPFf
zDKu/Kpt/Z/XgH1H1AxeINcOJTS8bR+4Dl3cOoFciPHI2voeHOJdvLoZV+8C47nO+tqsDtzgX2xg
ftOkc23H5hf3h80Pb+dXTXoUVt00FnB47Oo1kjcZvPTIWkpPJACXUABjSqiKJIVP/V9MKLQreawu
8NBxWESYkeBgjFXEr5dOaXGLSeHSSnHTt3dRYRyYk16IM92NPUhpZm4d6zOa0ruPX+m1cJw3yYlM
MS1wHCD97eq6FjGmgzPoSGfq3FmhkDAgy8kJJk5n/OXVXsvwl0thgqzzcPmO8JD49Rbj3qRt7biU
rCZYn4Zx0tLoKVbHuyrMnhqsmO/lUvl8fIN/uCpt8jJpwq1E0/Srq6pjXzPoZj5bziGg7aDpXzgE
CC2Drz2kw9pwDwLpyNePr/rbl+IIruoKA09qYqKuX2etQTVNaX89Vcxl4emJVn7VUoQkfzF9WVTT
P6mqWTaCZaMT0LDECWGU8usznZtBjl1dJB6lNId/6o905vS7xwbez797S2jLYSOrtkNw0W/WQYy4
hQ1wtljydis1foui7//JBVwVHy/ikX7zAUp1mzmtsoCB6DQKAHMvb3Lpf3yR39c7d2Fai2MYhrV4
vP76wDrViTO1QwbN9MzdaIQgI/OC2mzrk/jLev9tc15SDQmO+5FFhmvX1aW0IMUOjRrDCyn0mmIz
A0RBAQuMaAV08Jf7+n3BcTETeS2+OyyF5cT52U7Dhq+kmVUJAB2aD3zs95R6//Za4xJ8R7qmLhkd
149OGbSuUnH89oxwUJhZKZKs5qiTb7MRQ7VISl3e/9svixqbBYGsmWNMvfp2c0UzQhmi+pvhwJmE
GBolJCr4lx9f5vctwuQ0w/VqMYjHguDqMq1aaS0QFkqpJgMMMNoONRJKbfFG6DGEXZybkcqAgkeO
wAb844v/YZUY2IrqLksS5P/aicoCV0JoZnOP04OSPirWJ7SNmB88fXyZ3zcKsn8pM7GfsjFVvTbc
1JhUuowEUjQplQYAmBgV+qBS9l+lrTWITJMUwPPjay5nx6+bE34TtoshhcaWj3nIr2sS9ZCuTp1M
PcXKkVeVb5rjouMapjdkCuVdHmZyZ9mJ/MsT/cMnbhiuy5JRqb7c6yPNzlQZ9AQy0Jxnfq1BpI9r
daujr/z49v7wybG9C9sktxXq1PX3PcaVnFEapF46F8wl2zwYNnnpBH/5CK4vQ+vIacmOxSGmMYu7
+rITjdz1LmeBVFOo3ITdVPquXsm/1D7X6+P6KstP8ZOBzJyWgZEXuCuTI6ATVRTaXlbO1lHvjdrP
cqh6Hz+865d0fb3l3/90vbAdpAHzN/GC6Cy041w/6/XDf3AJY3E3wXXEtq69qqquEjFTs8SbmssE
epWDzkAi+svmcb3IuRFBdi3fFdZ+5m9uonqawj4s1NQzzXA4UcUNfl6FwfchT7UTrl+6n/SZ2CNT
Ru4RdWF89/Fd/uHFEZuDX/LyoRm/3eWYTRoeKEiYQhnBsA6VDfkSRE8VTGkSt/xLtvb1VvnjbqkC
2C5dVf/NOMoxB8NUiz71hrmh9w8SZoijXkQv9MKDXwXjeLIYjZyZDU+fP77RP6wYnGiwv2Q3XPLT
r1YMpmZ0G2LgQePU/yXSoVBXIyKnOe+6t48v9YdP7pdLLc/8p8WZTE2uWymb5Vzqn6yJsNlJ/mVx
/vFB/nQ3V8WBauVDNDCF47x2nVNcEfYKc/BOWvsWfHIFhPVNyWPF+w9u7Ef/Sf1DLXx11TlOWyy9
cTjUA+zoxsixgcUn9y+L5LdPgjMGPyGNlmK5Q/vq8ZGD0PZKojdYLgBeBXH5YsmEFC/hoGiObqok
fey7aDvbf026vO6iqICxp8OgzsVZmjD2q10sqWXWhBHCBeqUp6G3j9NYPsH/fM+y+pGH/CQ5v9s2
8nI3e/n40f62PK8ufbU8HSNoUD/3sIXdF5dZn1J8jcPsL5uN9tvKvLrK1aNFAogqRkR0okXjzUG8
UbQCWZLz5lpBDW0whfCvbUUlFn75QZHBPko1TnczxXsmCP8Sy3xdu/x43OTpOObSv0KT//U7YdrK
xLvlRRu9c6qj/iB7pOdxcTLi9NCpfzNP/tMjXj59hzpJZe5x9YhrGdqdAaIOF7s6xXW4rd1xrYGR
fvwmf+vFl9uyddgjLGLssdxllf30+buGIgLcMpbJffI+mONtkrqHarFLmfVurQ2YilQA4mA3476k
p/z48n96qDZWu/wMto2J5lXVlMY2hOxWq70ZYk73GLpSlBsggXq+bRnxBPeZwKJ+M2Z9Zd5/fOk/
rC4+GpuNAZtjttmrUsOataQq276GRuucEEx9FyL/8vElftv36FE5OkgTZgzA7Ozq7sokzkt9VAGU
e/cxUV1PnVJf4qcFHPIcKvFdC6/340v+8a5+uqT+6+vMTTEHphKTxJc77WpO68Oc/63W+O0Uvrqt
qyc3OiKiT5+Xa7Sfh9K866zoWGPNv9KVv43I2E1/22HpKg2KDUZFKEfN6y+B23GijKykVWPVhNbU
+gyiGGOV4iWM7+2bUWWMBtOYB7xpx3kmuaGyAPw1fcDjiKElqvlGtoa5WIrUrrvuQytADGNZ6Xxv
1oQQ1eJQZ13t63YbfkPpaOHDY3e7JtfssxUY9rpXbSwgiqTGCGGwALCt9GigyserxPiWKxPhiNb0
VojqCc7DQ1ouoj3t1eqdbSW+BfNjbur+NA0gggV6ecXDqgz2aoz8VEevAh6xbdwvlqz9MVzURIje
FSBJHQ+lBFunqtmiwV/XJlBb2fl2427nBF3NU61PSPLSbW/WfmSXR9lLiKXKUy4etL7YkVt4EFEC
j4RpuO3r2d5MCk9Ti0NhaHdR06w7oWwcgFnczc8pBBYJ4g9jxe/iclPi4uuVUHC9KBqOWApcSifC
P+K5K+bTZJanAW1yNcQX8lINDyYvOjeo8SsT1kPZA4cwiHrE+GVHOM/KrBijoKOUlu1hGg1y16wm
2V8KudPd+GAGj631NUYjORTJk6LY1r6U5C+O5leTeQUZkHe5AxYK+yoW+s6cOWzCpjnZEfGssQ1z
LnlI4/ZFs8y9jqBJwKTT+1dkU6sijn0bHrFg+0Rzu4GDvgoGY2upkPTNeG0nKfZzwSGwoDqJ4WRU
3xNF8UlUoouC0wyCfzcY2D1awlMhPAoo8/X8FETtodY7D3uxdaBNZ61rUeh6Y4Z10Ur2K7gtqzb2
EZjN7lNkrub4fsBcANJ+fXatQ4fDCPeQYGqEVk2vON5QcKXbKbnkgafXbxG5Ks7gI5aJhlU8bSE+
YLiTKTstwU9E+BJhc4MzTFNugxwzE8vELOuliL+N2a2SbHG941gkYw13kuRxytWDyCtPLVDy2ek2
Ikdhjl+UtH+xc82r6gacMMSOJIJkdkLIqiKVS7bwPcIIDHM/hvAgYcNUq4RsJnXE8P40i8dQyY4V
EstefirVuxHYh+eqie8D3KQAwxBFItpel846U09ZF+yNJHrK28AbESoot8LdtdV9sEgFrTuzR5He
3NrdfTbfdAuGlqDKw34hwjNmHfc4po1nwzIPOp5yhv6UjN/hsqANJKRX+zJX+yyYoeFs9QhfkLn0
8uG5Mh/S/lM/bUzLt93CH2MInvZGpGehP83iqcTpdRwfsfMc5z3FBYx1Ax7X9NgsfHw1XVv6OYda
QWvhNi+yo7jrHdSs3UEL+xvNxmS6teTeCRO4M8W+R4WNGjuHnBO/BiDZ6rwv+j3OEE57GyPjboKn
UT1GzhdbfxgMZB4oNZOVgx+IU4gjcAZzA+m+lB1a+5XuQES90RARds3JwhopYgpv8jv1FFXmZtHl
wabvERuYezPfADXmySYRIMAr5Oi6l0VvvYl+85y3l1E/0LjARl3VI0M5qF7mSUgizvp3dYDBVQfk
3Glu8BVzcoLLpvcCuwfSJJ4TrUVdXmLBIgY0mGhM6GJ905H97URpDYe/KraBStJbayxOH/XsG3zQ
I6ZYSHm30rBWtS7X2Zx+650MnzK+3FiAs/ZIGuscEy472nWp+dzNwhNhcEB2whMZgztXKW/yDF+g
jC+uVK078vE2deRewFNRFMcQFZcf2ALNrFv7MBQTPu7ilEbWk9WBDqvBTk665ulYrLljuFXbhQys
bJq+eUPDh4GHeWBD2WOLtUq0z52OrD8f97Jwd4m8lIF6k6GpcuaDkWx03nw5H+LuRjge/hrMrRjs
hK7B+n5EjY9DpNOB7e5skGioPthL+dAXM/epirfqcAwA0bON+QbRq7kbR+zSUGNGuyK40zGhw4Ap
bL9qksWElLE4F9itDX5s3jnNc4M/QbtL38pkM+VPUvE0Ji9MmCYrRWZ+oD5DNwIjIfeScSdG5OdY
oV9mKHjBE+oJRa4V+9iUmy5CwViQL4CdsxJuE2T1odFuHOfVirMvYdg+mEN/Cfv3lh8DOjK+2vh4
yvpOmxBMI10Y3OnGaEu8+mZw80HHZHA0N0qJGU/kxJ+qXG76TH1o4bZOFqxQNLLmIoRRYXs+dekJ
HxhfJGRAIsZU63M5fDLS5zTFo+xOirM1fqvgD1ig5fB6tv2y2d32sx+zOSoY9w9P48Qix3YQCVrA
mTg4L2gdZLhys285EwgXSz1Mj9w70X8NopGD5rGJDqOLK8ExjT/H2jEr8M2LB8wmX0PnEwoxkoe6
xY1gwJ1i/h7N3uR8t9LtLHxOtBV2nBs8qYvwBbgBQua9injJuCjyodKDlRkge4Gcjt4Nivt3wMjA
KtdlU9+64Us1qpsIwbScnwftIiC4hHAV6W4xvnFOBXQPV3BIKrA1oMyS72Cy5Hs7/ZJp3UYOCKhi
ZKCJwVxFr9YdwEZdG+chiX2tfw7jeN3F8tUK701++rCzz7aT7UdlMTd8JUXC1wYSstI7PZl2ttos
67Yc6m1WogXaox8IXQx+rMmTLYq+8sHMk5XKKAPM9ymolGfdDC/DqN1b2lF131TtxhDnCXOidjR3
GumcZfVUO0CSiAkVa7qB8nSQdfIEaH2b6O4xcfP9BJGgZR9/0OKJt/Lk2u2lKe1tNWkPQrVrzqPP
0OTWcTvjK9ixtVp7eJDstPCd6rdc32Gqiw/LpZgeRrLEbeOm1nCRiXMf5oVrcxAw989C3t/kYEf3
rcc6cibcRq0NKJ5nGb5m6g5puZlBbd7U+N7lJLgV+YOAH68O8cauP8v5olVPg3G2ircg773Ymtex
TqrY4KxVhX0kKS+NFu+w54PU/MVWF88DRLJB7FMKtURPd18asz8BEG+z+jQjgVEehuDVZbAxTQXE
VyiN2DBMKD4mVdzksw5rfwx3s6OhiinvrGk6JNq4UWyqq3xYl5JNaDa2Q3SGHLFWMZ6SBvz3bNyl
IQcOdl9JNLCfu96UphhHYETpmA+dDDbKjMBxEXCrLYKisAk+N9ZQr5W8JiU7XQ+5todOukaY5GFF
u8Z0+ZsUB2iek3YQrbpOhzcDIhERVZgSmduoxtqzYoOYNF9DVRFN6YMxU+12vd/k2T4fi1drtqFX
5f2JKe59JJ6d+kGZtZXWpdASk7Xaxaf/x9F5dTWOrFH0F2kt5fBqS84RYwy8aEEDyqlK+dfP9qw7
D3d6uhts5KovnLNP4kQvwh3W+Dp/u/g95zms9zMW5EnxDm1hrqZEPyrhgONb3UbdP3wgWys8KuPg
t1Xsj1J+ptU1GnDXxHvCHG85a74OEk8Tt4jJyE7SMObEZEm+G1il4g6mkO0CELXr6yjdQHMSzpV7
3M+rSpH3KTJwFahf5fA7g7Zxc4nQLFD1L5JZMem+xG6E5K8/WRkeTqPZ5erJrF+f4B1s9VBlo4ys
07lDVWos9Kb0Qw9tlpn3n66LkyjqtZdp+OpFt+3MgxoGBredAm/FLy06MVwUIzUNDcWs8J3ptbeq
+3AKGM3Yr93ArW7Zc7gSci5XmVl5/JhBaUREZWJ1U/pVlYjyCC8aBY2aNk/7u3funaLaaVkI3qx1
9mVq7NUq0YPZ84ZgzqAaOTjrrEZwNFFWeEK/If88umlr+8iy/ATOGnaqYk3XsNJF9FaDiErdPNCL
Ehst6KpYPVdOvy0FeqpMucg2Pxma3kKisd03N/GGTcaaWcedoiKUKvXDqPGAOMqZx5APYqvvnNE9
9jXWgBF+oTJeGjMinzY9CIyVUfkadT9eTVh1ihwzw3n9NshdOR7TEbRrtUrU2m/nbcH1WJtH4oQP
CiLNEbyJnlZ7c3QR/5oPQp9eXfBPTKR9YVzAFexnHW5ffJ+x9CgTwagljNUac0hUvWh5eRPyy7J+
q3oT5v0BPiEq2I2UyOomx8fZuOgQYfTOfexyH0jKMgTVYbeDr6KNVNyLq7h4JA2AAip7QVBTE+0H
3NSC52nyNvgTuHLoFmv9ParS9RiBt5z0Vz6yjyIX+Dywlw+wZzyvPOeqSe3SL7yo+hZxH9ggCVUw
aiIEOpnDJHZ516JAuNW5U5VFzc2r2J+lhSIyPU5av+wh0k4M/JXM9UV3cIdP7GpYI6hWlIsB1Nbx
avI531JO0b5nIlahWUQXqdKZhPQHiXer1F1Yt4fCtjc1ntKisXcaLv2Ma+88ZhJB3AUfKyvB7GzV
iGsZxSninxjE3pMg2BIGui2q6IreJY62JgLCAnYZPgraGUbXtn1T+qRc1in0yj7fdUkmvsZZ+dY8
mBUNinU6bxAyzbribx9hfHCYB5hzmNhWq3ycL6HNz8QuZjit01+kpkvz7oGuyfa6e/GwL6nckQDS
SmI4GvkDGIAnkr70yRmPz1pkLZzY23nw6Tgqsgw0rnOcInqIZP285qfoVuYvlalu+DkM2F5TdOlm
CZQdHAr9q72o87MdvZv6+zyAQbr00VVnr50m/Xruon8hLmVs1KsCKFsONBSxTCyOI6renGa4yddO
neBk3EaY1g04J/mGCRx5pq1fug26bIQMyrOeOo5VsiyiUya2o71Smyu9mFlsCEaywdHKp9gJk2G7
bkhR85aZWEosI9BoJLCVrZ6/QmrtIUFToMIEmSjywB70YR+02iYN5zVsgC8SfbVgLiCP8UgHmaJD
i32nawBYbrW73lxLt4D0U8P/LY+T84OuFOle5ofi2sdhoLu8TX+1eEI/IYoCqGng9Ua1tRQg5b2x
9+14F3eXVAlSZdvbdGW0rSW/nqsYcnFZOHvkwc8OBtHlTGjKdCeyLYjjn8RFvc+m7xSG77Pyo/Vn
fVq48dqZ0OyeROGBN/1yOIARwabJj4K+PzkZtKbK/BD5UtJ/4jmQ4z4rk60X71xxUcNTC9JLwug0
+5e2eygUwSxq9mpe7BFivaSoFkFxlXSsJRMerIpl8zbg9lNGJN4msPDkVyluA8OY3HvCHjai+5oY
xEDpQdBp6K9C5fwE7Ug8rww/JxsYmkBegyGMwBPEvM/70WIOgEFkWsHajPL4yeeiY5xRst4ZpMxI
WeuM3l6ZMLXYx1ITu1bZ4ftczM2rjDi3huVzHx/fOki92ZdF8w76mYnQIguRDocSizK9Jx2SR2du
aly2UGZW1nBNp8vA52Rw96P9JHrgSaAeovrxpycg3NqNhY46g3o+RUVbQE4T1b7sqUarlwr6/GIE
VfT0wHUZXel98FS+qnidVWjY1hRYCYerqSwaA8T6zqrUJTJyHBpt4Jgtfu7ST1zMfo2J+7vBpH4Y
EYaP2jrSxwBF+tPEuNIljY6hBWjrzOosvF1k1Edd+5eFR6ORgY1fOIYR0Wd5jL+g29ajCV8w/Fcr
7d/oadsKOJmiPkEZAkfm/DECGhZZsjfBr2jY6cLCJr0mOQH/wqPagX/C26ZBE7Lh2ZW0+kARPHfb
q1/ZkGCuOnUCM3zzaPWrZ0wL0GXbnMFzmvyaEYpoeaFc4yVOmHYs8CzRTVQpJMZmX+QR4628XhnP
TwsITDfHG5Zm49ISCp1c6HZLHNeJ73kiWSWx3aw6104PrWpYvOhkDooEPAksnhkLR9EyGxtC1vgM
v63vzqP2CvTJnuRC0qhdsQYYH1ZtMh+QSTLDVNP68FVze2eTRjqIQDz6n8P/sDF+cTX0X4Mea9/t
0+y8LOfR5IBoIvUFGD7M53mq0OvKvoE3EM7KJ57qQiyH7Hkv8ZrLyxQlA7f3iANg4v9FqN97dSuN
ONsnbko+e1RCGVzmDWjWUDoVEzr2Bc5YMe6wWVgiwtcgvcpEZxJpi/TT8tJ572aOQ2aKOraLRI2a
jaHZ+V1JwNRsZWzWt2K0qwvT2YrczzIRZ7yDHfHilv6iRlON/FrOULpdywiqBmY+zPMmaDp9ejP1
DDwsYMe7LDr9dXC17h8U8PK380Ktu4FghxoQRtrkrpW5zL5dtLI7EdfxC5qeMPQjReRfWtkl+WaG
FTQsGwsHgtopcqFVrJrahJ8rkR1P1zJmNC0wGn6KPsu5xuOkEM2H7SRyPUvmjsOkFAg/WpDyfa+e
pMVrigCWbUKybW6iJ44tsRi1igqbHXW7hY80fyJkSsNqr5WVEBugKMQUOYRofqQMUQ+xrTN8bJOi
PFmeFB4TvyZaqDjwDEpD1YZRWKZDzASWo0ktFZJUTXP4V4qJpnjoDBLwijZhMt7nQ/WW9OaTADsN
wKS8VHQ7MP4JFVtuADBumlMzFeOlMPTq0w31Ufruk5jW5p7xW1iGxxC1Hbzu2MvZwv8wDyCQZJlJ
6Y/gFKk74xE/uQLcD6Qj+RjLLi3701S5HGxO22ovTaZBBtWcmmhS0619faTlr8WUXW1qp11ng63R
FCM7q0oGoJZ4YFzLGB6ZNg7G0na4RWdFl59Rq6k3VR+aL1eG8SEWqcOcv6o85gW5OrzJBkxBnFiQ
5PvRVdczMyzGrCZHczGo3WsIOQdzgxCfzjMNLx1yTowBlMxLLcv/L8FYnMBEmj+jlTQLr2qGowGe
4Cn0qUyOzA67MJkWEGXmDBWCU+YFY1vUhX4nGhoJfBEN3u7GpHhsElZxa5z6NPodqK92pbY13sCW
hJYYAw1OgUVvRT0IxqyHG9mL2Km3DWojfyocAlL6WTy/ppN66Y5irqg/Cq2v5M3qlaLcRWDydple
V5wkw2wcq0xl8qcmRpqt7NoCSGiFNGSjzTVBw14cnM7p/82Yinlb8xLz06y7Qw/xw4x3Nrbko5tV
ybuaCUbV5VQuC80rGEoYZoDvn8rQTnuFcxYN3dLqaKItfNTWsqYff3OHplm70NdKqF1Vv+9tjZNT
EyXg2bJsmi1Ymopyo85NuAuyVwG5qyFTLI+HBOJy0fyEtCg3ESoGuJ+UCQzw1IAnoCSgkVwduuQy
fTT9xNgtTQuIY0k0GrdMas6GtDEA5cArU1SP4byagP3ghYgSI1y6QzT/CcQU8NMmR8NIb7rnYows
iaVGcdgIiLz+p2d2kawkNrtF2ycHgspebKfs71prv+u4JwGrcT+WaikOYV7DszL7z0nGTALGsVtF
lVajoQYHZsOhO2Onie1j5xXSpY8E77TsZpZ0S/vJmfWiqKb5Abcm1fqb2MzmHw12vhIdgYALSx2/
VSyFkDaNUVu2SKKu7azjLk9n40OXTNHtOOlIshjDRVOU+nSwlAqzkDTZDjQzbBYmnE0NyqzTmFFa
9vDuDmpvLLxJyjeVn72BgZYBIgbKdkkaJyVG1jcOB81MtgWSB/M096r4yEWOSGRS2xgkps4SIZ6s
TWO30Lo9iqJEdyaeb3qtGpdfvFSt1HIoE5t6NyA4/J5mLz05TVJeo7HkThRtr90NI88xKaKltPMJ
AHkcpsYujnOhgjIuok/2dOMjrmIstmn8HLJ1I7wGNB1rHSTIS+NmtKcirS+AAlU/rcvpGzFGw/56
Vi99I8uZQRWQDK+W7qcivORLC41uVU02VVSkKdPnAAiBoWpTpbTsQ6Z6O2DVuPVDvS2DWYK5bA27
ZCqIxEcnjkRwsYVKyRsVuUe1zuF1WV4956usqMRvmSii3eopPzkY0w41R9rOkOr1vDNe9KmBGJva
460wYVlas4M3zBxrLJWOS2FUSO6WuoneSoe5U9108VJLI075wtPfrSypNpkVw0HzMMWnw7NANyNd
ONAvMUg1+JRUW983ijkKcj0ID+Rrj9Z7ZCWw0z0SyLGqgUjDpd6NRgs301Zx3yEgAa5a2YV90q0s
xy9dx0T3uKKHFS6tzmp2CUZyRrGtMJKTRLheXYrJCRuctb0ZNl+86xiH2h6lClPpfsr9VJ9S6+SJ
OFRxk4PWPGuY4nFfox6rlxko6+bopFyBePeTzvgAj5a2tAwgq0vCx5titoklaAz0Tq1S9j1zUTci
GJeKhrAQVorZBqeRSa5kktcC/HoX1bYNEx0FNAIJKBPOJ5E/xhf8hF020Wdp81erJQubRDe/6YBj
gAiLxu/eJNdmyXuS/ZMNGVlGpXcXyNjyHV2Sc0xVXd+mRXEZba/biljjAM44St5CzcN91ca/rQOD
0MBxawiuqyLB96eFONKz1oQDAZH/5Bam+IRtlwZ0SpD/2Uyup5jOhFvsoQmKJ6esOTBUW6xTrzxJ
gzkHc5p72g5/cwpVIwSiE1Fq4anzc9t5V9VyBbfoIMzi6HXtSm+YfhJb81UpGC0NdTCpPWg5QKyV
3JjuOqPxL9iTJ5N6ArdGk64LKkJbX1tTV64MbqBFGoYjCVRMzqYydneWKe9DOC89aQeTNH8rzKJs
jtqdIxUR6JiidYvizdIXDnNyvPQ+y51VPn+UDccYUVWKAMESrvGVHVrzPlrguvt02UssiJHBxqM6
lwWWcYFbV3mCQ2IGS/3L2MpPabyi+V4X3aGlRNeHetMV7cbJkmtEF9Hm0crmNlQwM4aJuDwDyjTQ
qcNfl7hXtdGCbnoNQ/0dUSwDLdIevWTp9MXaYmujv81dt9c1Y52Z6peXgs9W1w4b1Ir1fF0ZAYu9
HzluXIMpM8gFZ1KA3mfggvoNGs6F2VIVGThPi6XW7V05+DJK12o97rxW3JJY7AbqMadR/EYhtCz5
hyH/jN1iVc3kV3fkrBNHMBAukWjStzBG833bPiJ3umcwjbO9swFDxzH1h2J9kFgH/aB7d8PMrzvh
jxEo5vrB7mmsYZLVyb9IMl92It7XBOSl6T7TUk5hgrwEWjrsBApDumRAyYLf1fr2GOM13XlFt7Mr
ANIjLGPHCzL3WIbgXjvY8JQcjsFu2HNvHFQbxbWuok4Z3ZHKBk2d3y00PrtDfwRC9NCRf2bJD/zF
Rc5ETZaBTIxvoxSBxlrH5ctiCWcpdO/lY7Sbq9ofOGIRbrHRH7IgzSheXeU1f9Kt2jvhfItMoEjP
jzH0b5G0H5arEtOhksxiXCN2jSDpto5THzps5obHpK7tVjEJcF6NE10kaJProPNYaEN7FvFjlmej
ID8DHHlZOAule0TuQGGMM98t1l2mLkMVM3J5m9kZ1s+x16QGJeonNoct4MEZmHYZdbAtwTPMK694
EfG5L/1WfcugQWbqK5WqX3aXigbZJBNy5gOe433orcBJMLUPx3pqofBDLCFAjR5e5DRW0zGrolVk
4djGK1HYj7Z8YvJzfxD/popJc0MXGxFGwpCa+831Kp8sGEtuCsipMPRIx7ilCZ+iDPBBh0vVEush
7zekVCwEOTZ1rq0nhQXv7JoTo1n3kcjkUVmOr4ZpkEvyh7RH4jy6+VGVjzy/ziD4h7kj+8taksX6
YQyD4MMd/+mJuWhDdl1McADX0vcGcfvhOa8DbVA7ndp82/dfvZv5BqAgFZYR2NBM188dDxFYo+M8
Yi+rfEzMCmbsypKXvlT9mfyKhN+RDZe4++izNwXDrTYcu3xHjJVm/I1Ry5IzDCASRXVzjelTGiK7
dcjoOjgBpivZsE8hlKDiYaWNAsabHjP7yWdsVh3eBp7IEPEz1eiyKkLmeT1FypOif88GZREZh4oV
OTswjtTKgQipXjQ8+Y3R+M5UvVWkguVmt3UiVvQxeW6QYx9OdJPF6dkKSj7wUmFTyoarM4+ifTjj
YVR3Wkt4XyWhC3RH6YW3sU2/M1v/tRNsSsYIFnRfE8v17OyMFnykP6tITS7P77lKVhr/ySXMsaJZ
0Pkk4FlP8CSH3t7JP2Nlk1d/RvtbwStISxPX0IeWr+FfKeLmOe/I9ciCU4ed7h76Aj/7Ictg9T/p
hkAFygiKknoZ5lubPhyTkJe4ACH7TC6eJLmP+84KoLkk9YOprdkc+655ikD66JDQMk7V0XA/pHWC
DR6A464dpsTDCkzotWXqyGmnRdGRzLkpy/90STkz6pseN0KtzmSoOFASz1g3gWUmG73/noatR5pV
j30eWObGzgl80jbGsLPpjwjuK/vHUNA0YI/6hs2yCO2RBSFyJwv8b6QEQE5jZIhxpfnsPo9asxsq
5lrEOFkEaBWMv/vRXAIZYqdwbntAcfnaHeGE0+PMIQgzxpzNvRyzMyPi0Lwnk/Pa182qjr9VHhU9
2vRwe7DOoG1aG3a4LJB5qS3zVo88q2b8SM2jPnhb4uvgOpExAaqlQWTVYq/GBf7TpvZSs4OegBqQ
hDvDqleafZ6JiPCifTElW9Q2Z+LFvmh8qNBKKjYO7OhJraKbznGrEyekM2h0hpUxzrvGSXYl9SEA
TBaibH0dVXuOxVaOOf3TLbHLjcqfuzTQUa8kECDIKGvyS6bZ0NjvmPYCbvVDYpt/ileFy5L0I2M9
qw/yzN90p9oqBvRIxWbWj6DEjQPPhv2nRJtGMWCmdjvPzU/W1PqCb61m6Z030o+eZ9jMt6wTqTI8
dUk1cwrTfOSaeMEYz/KSCYCMt5PDlo0VTB47u7zJoMwh/6IQNYw6MFAmA+unvCyOjTL/ZozPU8F5
WrxL4wXZZ6CHv9PI4IzHGIsh/EvtSy+e6zFlH5JWWY6nWdxCx1qZHRsHuqMiZrxlvwJNuKLhesvM
r5TLC3SEAbO6VzXfcGN4OJSIYBTzQb6RMdqnlIdU0X3HZPSZlAbDWvFMcF0mGyR13Q86LYsF7Bpa
JykMyWjxw+0BJyKZq12iicjY0XJbojTLbp5unkyLREXqSqCtLHaNTZSH/tRkm6K8qd0X6NJFlrAn
nxdGmVwlGSCws3HI1/t+jh+pqq0aDaqnHm9q9yWFnxHOHGzjsPG0liwUnFuMGJZWC1V7jHeFCokF
/KlnffcdqpVN77CDnslvGe42dzOGfKEjTwZCSFKiwYu0bWXdd1yU1FoEGdbghUHEaUwY9K/IpC25
qJLdgZx9IumWXlKdjIjsPjc5yPw2WcM+ke1KDIjseMfDNl9LnU+msnfVez+8TSU8RcDWa0Uo1K18
8ggRACC+UI3pKvqZyxVAeT8h0aLH7Yivc7RiFzvKPU90CJiZvOB8gGKB14S5diJ8co1ahtG0t0wT
YNqrgkAk8zshF6kDoU7KDR939zntXjvMeLflpVo342qI/e7W7Uv2R9iVvIUGMc034l17ldnRS+km
AjgJEfWBvAEogJF8YKu5VNPAVV5U8vCawGK5pvCZ3anVCtTF+CxpT1W3poqd9qlzyO+sJTJlozwc
967/hR/25KsPFU3YwxQL903aBAf6Uc2F5Tcroon0BdRVyvPr6KMou/N6692TVtb6ADmY6OZLtT12
sDER+0GDQGvXS5QN/TU2N2G/ZHNFqdufCEs9VEexKoLhkvkJhzygkI2+Y318CP8VMHZfQexR5BNQ
ZqwMjvzL/G5t22W/o2dq+J1oE5o3NfHV2ceUvKmqJcjJYSNPbAwozg7mmprpOTG+Ku/yRlWDporA
oZX7Vuj7Ylw0e2z3zaY/l+Y2Sk/MxVKYosgP2p2e9iwMCb1Lv1OxsO6OukpW8T7mXjT+nOLGs4SL
jFFvhOpQPUSv9SUBCoJR4cXZlbvum/hEppELSjI9BcW2fnKXOMtW4EXADGVg/9byq/TpzLalHz+o
4vhIxGuiJJugfQB1j+48Jqy7npci4CZ1qzMRlJCgOnaoQvx541dl/Yrw5kyfmneT8t2bj/AuQpRF
+Ur3tl3iawXBaedObHQw/yXZey+saTzbH62dDH/LP7oLQ6woDhDyzqwZu7cRanu4tCTsXOrRZc3t
aDBkQzLJHpBULnPJ6GxESzNv2CKo46odyNtCElqtwJ3aJBwF9or8TdN7LRnkAhpj3OGjDoSRRhzf
BCUou7D+J0YOySa6V0vfU7M7KVtGPgLraC+C8FVBLAkwZmW+FLwSYh+XeH77V+vF2M/ZqvkmfZSv
NQKuu1t/TkDdalMKED4kF/Y68fvVeGDHQyyZ87/Q7BYTsM5PoX4tUbHPAJaYbJPt1Iogw43AZwdd
C/qZ3Qi86tZw3xc/jjw0z7t5Sa5xTqSvuiE5I6vPJYsD3p4sAtN/sqszBNoO9W+/4lsmVJkgJvEd
kt1QIvVcSyrRdMnk5Bl+CpVxoe4LdLV00VSv0QtCHLUPxhdrY8wXofl9skbiGz3MZBsly+5mrevd
uEPkTYUiedYRdFprncuaf8iQVt/sO7H07zww416DV60vtcfoUvge2ElAlkL4ONA917cWeXm7Tf+B
ERpo4p7GEvKFXpXIBxuQ/zwjP5HRaFfhfgGdSyMo7cvqmyHc9KslK+OjKN6rD3KdskC9DpCyiqPR
H/NhmUA+LNetdoCzoBeBS36jtVThmqVByus0F+ZvfOGYJ8lhiFfoyxm9TJ/uPXrGXy3CY90Gc+Tz
J/kDMzGBlS8fFuGyC+OsB9Yaq8aBc4SSm0GDEphTwIOUTawUF8k1bChpV7LweRW6vbezWyi/ialk
EDjw9RJlxWR6YQNbRnbA28Ey7SclMndcdC/JCy1FyFPrncyGmBzS7g4GyiLttRVbVf0Ahk/6a8M5
yPYzX3Cfeu7aa5ce+pqRyluHuw7lchUDinzjxaB8JnuPy4QKKmsuTCClXMFn/6BxQF4Ou8j9FieK
sJdp3kXMFilQS9JgSL85OSSbowHmiQwJCmuZa8T/aHzxH5IqBCMoJynO+rPmT2/6bKuT5Z68BmTW
R2yjrS++qmjt+el+Rj42LfpNycrml7W9wT/n8Th8IfPjVddBvpu/5xZb6JK1hrJR1UX2oVzVfXYp
3uQ1QeX1G144h9qd4OGads+JhbrQHwlRPFyo/CmwjQvuEubFxOOA9KYTi74h/DABQb8s5GbwbnV9
VceA1Fpqm3Jp3TSsL8PCRXR21Pc5rS6/WC1Dhx/RkiUIp9Kbsp+jjb43PirQmS/pxna2MWs41i5k
EyBxHc9t8aeuTAZyL8TpMgVlyj9vicNrawZWL0Ma8BqVr+rIZ+NDt+/e3nR8snlLjmi5RAc6TIE3
ctlEN2aRyo9zsKmvdrNxQGghyJ3ecVz11za99uoClKKVoy2FLvD8abK6ZhO3c0Ku3+PMPJUEyHRr
Jo/hDIWNcwwVkjnRky+MkzyUK/57vc0Cm336LjonBGPwMfieHxO53tvu6MKF/iFwZky3Y/Fb8wYS
loOubeHxhIbdo+b86LNyqVZ3+Ie4C4OpD8iEMMhpcnUggQCGu7+YkdMmVwlt4Lr1h1fyzleGr+7A
IUFpInRnHQ4/SEoMJdBigh7WZEit8bQevA9UfXSa/Q80x0J/NY9yK9+jn/CLAEvSnj5Z6WN4XZif
aUDPUmtL5U2VzLQWHIKkHo/ZHkETrpB/w7/B21n6NntNdzq/dwl38mG8cbF344kAWQtg3yOfFsmn
p+waaqd/bHXlR+m7VNY+U9U9b+c70CqmPmsUMGnQ7CtCVh7Ji7OGSHwhVKs48x9yDDA0lvvkqYcl
BADuXkCpMG7QIPXv83oipWQ7/7NP4if5lAflgnaTWTa3xcHjak2HVbOJL9yrV/S4JzpS4+G9FG/q
3X73yGFY8vfzv2TBXfyufzAS69Uz9RjoWHoodCHWygsvrvFiq6umDxyDtuqVRkT33gpY9O29RMLp
9Z+9tbOya91AkD2lGaoO59bRtecto0X6CtD37qkELWW/a/UCSCTa/nEm1m0pdT9jKFZeaBSa6AnE
JztXR6CfrdkxXsfkwAoY9sSyijFqnDUK3Kg7OPZ+9jaV8fkcG/fkq8S8a5hiaFh+u6FXSdXjwxJ1
56pgjm97f/Kpo3MwNBC73ZLIYHjLtgx/XL0Wm4QUGuRs5sVQ+3c1traFAgbbY/lqUxOYqYagoNpE
zd3gzJalfUqUX22al7PLk2SRXeHZq8ELHyzaFvJRPpUiCHXtlYV4rs/YnroBxta/iL/QZIQCzX9p
TzFS5TEQ3MZxIL3LJPbOcEvoMvSl6q3baFxwC4nvpzBypgXhYTTXA0QJcQcWiReGzY9AEtHzGd3r
mJp7fEXb0trF1aV8JCo3ODrxv4gJgUoO9PCgt8j6BZJASuw4XKP0M8rVyAOgEwXaEKc2pDuAhrxx
W9nsQrLQiIrwwrOozpF7SlFPdrtMBnP7/w8z9PVb/ZPx+IyguNdIfWgru249FzQEwDNBlHO2wAIG
7M6VZOTSV5/ysuzFQFRO56jdiSCX/VJxt23H1GHRXGvzxTA4twLxLq5tt/s/ftyFW20vrQJiMG6p
8JLl7lnnjaLNMX31W77Twk3ivdfP1DfDdKmbC8DolqmF/CRC0NL29r1HMKwfa+IH7YP3O5Gl+UDj
yQ69Rlr7IdgTm8YqUzie7UPD6LF2SE4pP4Yu32pSLLLc+G4QfRksIrQvjlYYw2r4Z3DGM8F+WhfK
F1M5kfk8IUaDM159mV0wDNu53FWI1VwUgXWBGCoRRxPebK/Q59z/TyYq7iRdUlQBpnvamgg7YkBn
Ldv6o0H2YF8z+mLQvB9QCadfPvXKhI/Jn7GH+PMnV9aTtw7SkxtJt4kDSwj6w+sgF513n3itzZpL
y6BH61FqEUJnQVnWl4qXB7wEM/+VxjYSa4/leUWzaVMzMJcQhM42abccR9+Ue7P937sUk4m0MNxV
qFyADTYagSoviDcG772a18+tcXkcpjsdPsMuFbXmYy5Zb/pKrSwLs1w3PNUtDqGm8yOHJ5uhs9Kx
M3AZgjY3h2T0kYGpVehsMKoQzmh9Ho1kn1UDniCmuLWRt75VOixfjHdEkHvRawp2MOLspjjRVjGV
yhxn8YH0Je/dUlIk/PiucpX1XUvoDxlcbcQXQTiUmB6FJMt5zGVoJTvHnfY6evZ+lMrekV2bcv81
zrdIKQNSJ/nK2pQMGTVhUYrpbUwN9xq2TWJt2hxFr4+h4ckVdjWGmIaq8JDbFvyrZmznD9lHBCOl
OprzCK0kz3147UlwWlfCGrYIg9r3sIjrXR7q+WVAPP4T1y74y7mCcz33NB390F+1esjX0DxQdKrW
vLOgVnNq2wQc2OG41Qz1mkaMyzIrrd/NJAuBzbMBQsbtsOUEizVOewJunrHdz3yVwgK5AOFEm85W
8wxrGDrFOJAkzsq+FZG1DiE+vYKIJRsvxvtE9KVHQxENEyVYJo2A0AHOgZGdBZoLk1pTwXgo7ZL0
PQBJDZannGc66UER6hH3yQyN38/U3HltHCV/h1MY+VGSohRN7bKr7o6QbKdiRvk2Jp92iOefLnOU
g4omaWvjaPEVrVIQ6KYWJWYpkZOh8IQs1/wVo6uFzFFLJKhwo3E0NGqzawfV3KRWURxHB1sGqw6C
3DZaB8KcV2PysbGd+SODx7hI58HYV6aihajronqDQpuPVKxHNf/OiqqKWZ5VNsDW2Q01epqhf3T2
kzkGRe/KNIxCJGUgaVuC4UXIlBU0tnmfFXt+PuVxCW5Wjp1PijpNXB07gdvmWB7gvTNSKqffaMAS
2auRfZAJ3UtUa3KnjzFOy1Rrw3VtMFxpw+KpxUKQleSti0J9Ul9IXaEoSky34cARgtBCaSpMMA2t
nqjQErsb3yUyhvYc6Uajr2a9yAh3gW7joJg3SMxCibMcerq/2Dbko+rJTdAUC6VbXzkj26kkIsdB
hIhlm9pe29l/1J3JcuTI1aXf5d9D5gAccGChXsQcweA85wZGJpmY59Hx9P0hJevOYpVlWi/bTKKl
pFIGI8Lhfv3ec76T10tPWzYfXoOl0Ajk+F6ahcEuMGW4+YeWxM3B6c4prq4nu0s8Lu02E+t5KJB2
Wt1cnYlV537alwOPYqU8QputMCPCK5cWRgstXe7bUeAbbxno6fZbZU15etPXLBOmbroRF/DHe/8Y
FE7vX0wNuQQvkd+b7pNLC9+4q4WzoMN9OohPNh87JWMdtcOlVevKP9W138ffCdKk65P7aoAFrbJA
15AWCma2gZcZBLCKovJICImlib8udGOn3yaqc+LLxPc4MqKcYIxhXSa2iD6CvsYVMAd92r8ycmOU
vuJX85eyNZIJ9iFEVsZzAdnEYztqhHOlg4FB45jRAT1lfjGUB0l0RPnkG4tZNw/S2fk2c9ZxhqaE
wO7trOawjyBJY7hyGHhn9aVXzCMVrDmgAGG9pRkBQprOAakYVPUlkEPRvY6xLe3ie8b6Nk0GOoyu
vCXfR40k3OwGvCYupiJzbN29zNIRW5maoIUaU2PolQkkKMyKDWarGG/0bq4zffi9u/0rLkDZwCeB
V7nAuSBkqS+wgiGvDeQzyxVofJ5K9LCI2QIEDMX84Mub37/WV9v58loMTWHvW4LJpvxCn7CmuvMl
eitsZ0SUV7plg6+Lb2nqPMzmkG8iPJ7ocXN2P+50v3/try7+n6/twOKUbMO2cBawwC9QhgjYJuZa
3azjKuMG0oXplWHI9g/okq8+/uVVHFhOCBzQ/fzt0ww7g7MVyPK6txJ2uDDczqjZy9Avj3E0/Ykd
9E/vyVmIFoAefOQZX2AIlW1D4B8BTfTI03xuwj2B5b//2P7pDbmCGCGYkmrhLv71YxtkXgBP42Oz
4qP0LgZuzBl7gyIE6PcvZC6/7K+0r+WjQ3Dqw8yQDn9c3uwvXxDsfZmTuNRQRYutVBPlN/0bAZJa
KrlzhvFI5bdSym1vCZldJa3e/v43+Ie36lD8w84wTU9yE/nrL5BMBhrgrGu4gAsm0zMOgG3Ycgeg
dfX7V/qH58CBPyJdkKsS0syXD1UoyPfAPJv18LJ4BObytc4uHLFHu7bznKNrln/4cP/hrXmex5tj
RUBf/frW4gZFnAjMBsRyVGxStM3P6G6xaFokEBeD8SfM0z8sTFh4EGVdxj48cF/eINrVeJhnVg1n
Fa5y0XOJjQ+//xD/+TVcF04m+4kjvnxdToApZkJ/vFYud2ZIxYvIB3/071/lKzOGVenjFRALQRDB
71dCbo8RDbIEn5wBXgGfcmz9iHi537/Iz6foy9rnVdgQAf764Hi/kGk60QiPSFXGLz623Sx6CSLn
uUbOYI7D0fOzzWx7W6PFP4icHBEFQoioZc447gMCbEXr3CV5gjQ81QGFV3r9+1/vH1YPDyVoQaAr
Cpjcl20mQr+IFryv10Fj5ge0adNm0FVxLCqknQZBE3/4Zs2vGKYFSmKZrmJEBp6U7/avTyJoVMaB
Nc8HuzZCYjoQOTN7AiykZg6OxdFtjOtEmZi6mT/8/s3+fVlJQcXoLoBZnnfny7Ka50hqV9EMsB3v
Tqr+Ns+sP7y/v68pXkI6jiN5In0or399e81Yzr2rWVM2dXLV37R8dcXo/eGNLM/YX9cU54LlWpx1
vmPyzf31VSg05kpX7Kc1YhnLu6cwO3V5uemTae2Se6rln7Y10/76klQQtjQXnJMD1clffqVftnBv
dBHtKc733uQ24kf2Qdn1p5rjQ48UrXac7zD/DzXdlHJUGyRcL2nvY1TFm/n7L/FvRY102VltUq3g
zLp/O0tSTKeEIbCAJH760HmFC7uSKTHTiDdJC/39i/1tN19ezGFvANWrqKW+rFYnCyrMPviUAB3e
dBdcaTeIep+7/e9f5p/e07KlLqBRclLVl6ewcJesBJQOazEWKZALPL0q0HeVYzx0maBwooX/+1f8
+3PIO/v1Ja2/fp9FYXs57BfccTG6svIHbbEhwwfOWLKr7inz6Fw8wh/9w7f39XXhmUooTzyFFB3L
/v5lHZXz7GpLloC6uGZWJW5tN7gy0wrr5mWBNqCkST/7O0Gkwc93/F+C/M1/Ho//ANL/D63+y3/8
X8Dt+ddXKP1faPf/H5HrQX/+8qUvZPz/Eu8X9P6//+cq/v7WvIUL4PDzJwj/+PHv//n5//kPvt7w
rH9xBLJ7CNMXkoeJ1T9+tt2//8fw1L/AnVvAKwXltOMvp/x/Afam8y9hwVgEaQmaFsA0W2AL2Cji
Lxf/UjwqlHowwkzhctb9PwDsrWUJ/t9djj2UatsXPOLso7D7vp7PwFotXyKg2QmuxpLu3eA324ls
WSS8iBk0shZwHPEmwvU4MA4zzek8esiaBGlRQTS+xgrQzOycyoChUF5eadsnIbXPH4B8/2Fd/3Wj
+Pm7ghHjWHHhUHKqfXmCS6Js8Fv4zW5EJFTn3W1S0UspFhv39UgjXs43nTL+sDt9qS2WV+W7Qxlo
uVJAX/5aW6SV8GiGOg3D635L/2aTGf26tM/hoNdZ6p5abPuYfjqzwJ+NHOKSJuu9d3RxJvjEeXaC
ZqTpFsUfPowvD/l/fy8WlHCtBT3qfal5hqZ1Gt3ze7lmsNN9uM1D4wq13rgwu4Z6O8fD0UChNnry
8pcl/t+H/NcYgp+L4q+LRgkL+JlrshL5uZxjv5xTcK4bwjBBH7RYIauK6NrAWSKXCBsjJ5j0U7SO
JMLpKsBDrgk2p8u4iYlEd6ZFFzRGn55GswQfDXlte+vp+joZxztz0ve2mF/LT/JCHwe3pVXBGD6M
b/KWbRNq4INNN7DRC/QmICNSoAaPt4WgM26xgpFNibzHC9rvhf8YA5FOPbT0fbANIFgMs3r0NDHn
Sq093AyFW19LQhJtofa5dvcVXI62dB75v9+RCxzM9UVL6gszTufDaaujJv5wRfwj/VBUYqrkbxDj
WbtYCcL+jl/uSXbd0bWCo9Np+tmuRg1tTWTfYq/0iUenG8O0OGIE1v0BzWq6f634WAxQXS1Iu6xS
bnDi6wUlsagHMz/MdoN7p9NjFqGAvGuGCyfcmjHCJ466DWHENOxYIT5G5MeIqc0TY+eS9M/uJAWz
RYQQK/1ozps5fXDHNbpR663xV/o59lYKSc+0RhjfIFKKD2awTcoNNEZfXvsMcg9ZfgutKMXandhr
CVZtWGRQxFYlBQiHCqXSSyAZ9nAOjlu8wbBazHjLdRvXCndjUGmXMKIGkn3y722/IaayI2yenjqy
ToPJ2i4rjlW+Yppck1utjgEm+m6ni7OVoL/C3b5f7hjY14lAD7c0K6fkwPyIGB/ms8SCGuIWNXYV
HXt0/gU6170/Ifbf+i157Wx8GwmZBekJwV7eQ0UKkL3HICoqAT7rooFj7e8QqFcD4bb4aWN2OPTU
h4n3U4UHLRfprxHcmWofxLfESFl43Op9HV+z6OLqysq2k3/XzC/59DRF92F8ZP4smUrFZop7MtjQ
UpwQABsVk1ABKiNGz3oLPDDFoNhcuMPOlsR2rVu66hjX/7SVmH87BZblAwGdo0hyRInlf//lgZ7C
qLfKzEt3wrlI/WfqFL8O195cMHhAJIWrjtg8rr0INohFzlDzW7ir5ksnbO8ibVwD0t0PyG5dzb6D
TqKmfO27R1JdVsZ0v9g+Jzq3JqFEy47IrIxmGXzcdeZ+Mr9YU4Mf/P6mzkN02aQyAyvUqBRLmBp0
Z7GMGVub9Tpln6KSK/Ldtn72qRhF/wcoicuZdns07jWsMfSq6xTJBVb0dDtY+7x5IIA+Q/4hDwYg
hSK8Tbr3udwLcYWMcsrvDeJUs93kHayMRONdFW5RVZDajgKmAzbXZ9cR+jIubcSigYJeE8m2sQpr
N9oznu0be0GA3XjtoXQOOcr1+lF091I/E4ndLMgJa4R88mzH37t6Wk/I/EZa7U4BfoYmZye2y/wl
Mlok/S9TDnkYidDvt2v7r1eyn5uD4hqoBNcYReHw5SYTe1ESOSrPQQ/Nb1MOqwZ/G8pckItLm9e5
CKo6O0mUWUaVi2vBtreZAhaxyGE8aX22ovJWdBPeHv+dwTMCkXT8EThWf3Dt/uS0wfeMjBTHouK0
G0yMrvpOA8NDWDgn+455yNazD3LEKlXQudn3hfluoJ7NWyP6AxGXImkpbn89nKipbMuiPKL0plv6
s+L5ZS0nbM0S0TGdoC4jKqbFmNIzJ8TV0+E4xIQKpOojt3ABx4PQfK9kGgzI1iZFIxmy7WlglLyZ
S7b+yvnwuhT5VC3fifsmcm08+4F6J9OKtknOYMSoCZqve6B0RnqMQnVjSHqwFEkMkUnFShAD4Zff
VzGZ9GHgb9vU22nrtaAnt8d+3eEivqrdAsyehTc7gzwDxI8bnrl16vbsXmUZpVYx0OTKQgPDOQHI
KnyYW6QqHoTNAV/rerITlHzyXE08UWnXZjsQbmjSSvZsETAECvMcZKPm+8gbFA3oW9TwIHLsLuRx
oV9iahzZ064AxrTtCpvedR3g04JHwvycsW5zUc6DcVILotRwmmBj2r5x1WAnS6LqvUQZvjHaakFf
IUXxCZW5F8UIlkRYJ6/KJT4HqIzEyi1zY9N50DH4nbA3igtlveeudm7odifgw4xNqZsFKIIsVcbW
TZA51o1jeY9u6KaH2o+qc4b3bqvygtmLrLoNCneJmgydeCAXtYzh8LEyj+yE4Z7YhAgzlh7C67y/
GXv91Jv2mZlDcwRibJMwsWiosCVuK1tch3YNlpqn45Yp3rOdt8lqsvurbrSrXVWXSEHnukNw3fn7
uo72RQqBJrLEY2hn5nugcb/xDZF0BxtLpofStJsj99pF01C1m59/mnoLBW08MtpNWuqSLv4sJtLF
GbSK9y5NwDQGyLQa+sU7i/Dvc+I1sCoKUvESDINpFcPrCRFHKqzl5zownzy+DECLIPJUGb3pJXRZ
524BFzHS285xkc154BU8nOG5nz82dFJPshkRihZNvi8a/yOoB3X0m7Lcsfm3VeLvzUDcuykKwhxV
fR61wcls7yni9k1qNTzjNtxlRN6hi6+e/5rT13mfM9ABc54cENA/SqH1Ai5iq9XFnTOkw4YAoEV3
3Ph7e7TtVemER+ZbdOdMjoTcL2+zKlhyIv0r20GG5otuG46WtUrGqUMkj1zCiAuwWZSSA/3XOKPw
KBY3DVxGOUl8PR7WP9k/k7F8LIQDKckfnsbQw4Jq2KB24W0ORgfp0jyPGedngC4LaU+3jjDAAhC5
BhwIcSVswZsCrNoxD8hWRvKpPMxMVZAghx2RzlafdZ/TOreLElEPahuTzFUrM39oMZDdO/TnPl/K
CjhB27YEJZKx2E5xuVgiJuvGymAJarPPL0zLJhe5tXk2PMlmU6Xh9aRabxNVJaeZ5VDJi/y94Xu6
8KN5OuG9R6caQIApy/3ITfHKH9h+0ibikZS5A3xHf+DFSKGhKZx4s3EqBwSB5Wzi2PMNMM/qFtwk
YmmEHbYxpBsHN8GQpCmfJFmJQTDcVY1W20VmrCh73BKLOtrVZp4B9Ph6F/YcGVDzDxEM210WILkH
h4gKuwYT0TTptLdTucUinhzKfKihB9XPnmMEJ8+WF+zXNF89wIITKs8izDg27YcExCxh388D1lbq
qMuk/JRp5OCyCF6JHhKHcpQXNirHUCIJhm9E481+CgibpZieoj1PKSzVtGcQ2d2lMbzGuUAT43al
WmMVn/aKn+sQGcA2m9gkxxZoiYMMqEgQZZvGzpm76lQXQ7GzAjSJBmqxqgMhlDEV2owsgTzNTsxT
+Jrw7U8VwgjJnWKT1DQFMDevyA3Ac2PxKiPrubareS9bICGRoAOq646oz77DYNVezAGIQea3w0Ys
3h/tI4mIGhySsdt+eJDlRNg9+AOJliZTWvZxqtHEbY6lCg/SN1710KVoyyjRyZyiSo7YSoiyZW7O
3zAPaDqRG44+uqzYeCQvdKrADxjj5G2VGp/ZtrGEREWDShUMBFe7nTV0+mAkk73qmnqf5tEx1mm0
D6f+kZKkA+GfoWmSMVrWrio3rj2j95x7sqxrZz3IUhO+DjOF+X5oQaWbZwTSvYZVA37YmEucRBNb
cu7Xx7aJ2dZo/m1cad1P/fiSaYz6ykccOILIN1KgZzwL7P7gVmxYs0mB7DzvzIdgsHbCGCLW5oej
Q2PTqvlWuAFGPMWaGGXziosf5XotrxZFfBR9nwUEWADqRMeN3CgMrpBjJvnY8+jQdOheyAPp8WYq
bo4x6towVSiySnR6bX6Z0q+7yKi3mSgQs6dEvK1CkIaAOPCIBdYGzMMqyqpF8LvKIe+RMniO0RZs
a6++ctAoGUbcrjOe13WVp862tx7zEYPsgOl6Z3sEa4XEf2qjIxlgGNxLjKdBK+xLWLNElScm6Jap
7VdYkvu9y/nLxROHlXs283Le9ZmpQLCBDPEkUMWBFkMgRihvsUmN9inMjHhqeBEnjEQBXT4D8oar
rjMHqzWDIPdCZ/EFeg9Eg/V0nDLPPOF3Nk95MuNUKqDLZIMZXXTeh69lesbNGVx0Hy41yNmwy/78
80/U2ckcwd9z8JNGolPs+riZfHEZuFVycqrg5A+i2g7a1dD/jLsgCJqLohQPUWoJEEaNuvr5I6Vc
vQrrodmZJt4STYA2PRZnWSpdftktP37+6eePOtEPkxA88/NTLdsh2xSl/uHqgXzmpBHutmsy62Js
wnnj116OoSM1dx0sDPqu6iCqwDsGOonPRfM6+pO8QtphgU8Hq+aVqAZbtAY7ggnZznSB+Wfi8psO
c3CaAxDCVp2nR1/KrRun5WXVKH/nRAhC8kIFIz4TBEzR8oPko72VhuU5yhuQtXU47AFfJmqFk6oU
AzdSv/SQISfNNW/0Okj84TCEnQ/CDk94K535gME7Xg95covbs0Edq/z7oguNS1VFFwmKhkmU6VtP
2sS6aiNFlqrTHLBtx5uGxzP2Rnw2KfaC0a+HVy+sbk1sbd5UWDdlWHgXo59dgBkIJYbD8ZsIh+YW
2gICq2o0LwfSSa7YjRB/VcY2hdp2W1LzPFSsXd5BMZ7sXr1nfAaXFcHr28lgqyaw+BgzSjzlhZ7o
iTkfUxthDCub+VqRorvqLGzaVhsTyZuq+iLFkeLrMKVayji/ncw/twhWVoYhkNGqIsF0XoxXsybV
moCWs6rgdUcZIK+0ma9yLZtTGFnTxdSl+OTN5jZ1/LNXK8qv0XjHejYfeobDl4s86DJVsBSTxP7W
61dnJuiYqyWLpKou+JDkXWMkzl1hAhJKliOy7fvr1JHNQw+2dA+mbhcjVNnkuhrue8BiLSZXlyAT
xHp0TPqAMEE4HkkcFdt4jv2rAgG7rueQuR4KcN9GM5y07ZI6HD/ZCgdJnICv8we6YwBi1lPPrXcS
7C1BOKNHEk+msN2DjNBz1OFxbuKDoa8NjzbjZAJ6Yr2vqcH2TluerUw9hr72N/Uk3pBbnTOB23jC
5t73K0OMN35n+wcR6KuxNMOtHVyMMvY2swdbNMuPDYzRQgYMZKcRPqqNj37E1UL5ic2nd1c87Gs3
jCDXohifyTVYqZaM+kST6dxNI+aG/DP1YqDR27Ceb1vzJvJpoTQJowxVegrxC1FMSbvTqjwDbnq1
IlhE9egsCFqsScp+nocWq4HFOAaFIIS7V88fboNqylfFQkae84oGlDavJtgB8AlwzmVGhcq2Yr+U
8NaGndOaHjA9b9923rvd6FcF4hKS7Tr0eipuK771BTdOM1SfA+JsWVuEe6b52RoaXARZsykifWht
/hHbHM+iaw+zBnoZecOpy4aXasQzyg0TFArgdtN1+Oe7m5DPqqnQsjdW/06B2iwmCNG9UvKdWCje
ahbDCVSdWiXPWZGe2KvhVlvW96LvnkJMOEVRnaLCfhdVssa3udISC4l261u+TXpekzg7MVwoziEu
FcSZNdbWmuIJY4y475Pxth/re+zZHPopod9tA4x05Ai2ZbxNh+H886WVDplt5XtlVMFqNrDCmcXy
GyWwGURavFIpnwk2BddoVT/mz8jGNywShHdd7ZxGqvw5d3ak/ZmdoLHMCm6N7Na1gVXnjKvm6SXR
8tkNk3zlYXGqMGQRO7qJHeqpxPjs7YnrBmYWG9i06T2ORX6VJNbaD4JHy3EOXqXXFv78dJxKTNbz
g20GL7GXfe+wDIMBRWHuGJ9BB8AnI5N7nczfLdlumLG8N6O8n4id6BusMXnVPNmLUB95wzp3ovsR
Ees6H8Z3KYpzXxXE4QQQ+Sj8wWN+QOm+DUz7JvPig1015drzZoij8rs0iTmP0zmDWtQ+xzH2xtFK
io0qjE8GtTzIcFzq0Nly6T5MRfgu0uBuxKaPoug9sXkVh0u4kQ9HF7lxfj+l6a05llvPgpfqGsVt
6eO7UQIcvUi4jdOxOMz1/J5pvM+9ee/75aWkJ+xTsmQ5zCXf8S4WhmQk86PntdfzfJcZCMCX16u0
vvY8SjWrOYgUIHLuu9/L3Lh1yqd6hLvRDcW1oX3Fgkl2qhnPXjWwAjv/0XHja8OVN04YPTgda2ae
sYTOUNsLfFQytK8SQO5FLh/7lscQDSoyaxFdZKhqcP5Z9wWnd5RHclMkAzTz+NaMPaAXuGIoMq7M
BlBYZWVPlVvtLJey2eKvH7hTYHQEM9DJDRwZ2oIZ5U0k3ac6c79LrwM5YXWIl9Pr2GgRagCvFhbe
mFxAgYYN3GmMN5G1GWcxr1ZBiAEv1vRY4/yFrjri0vbdbCktPY9tQwOn06LWu9RlUMB5uqe27YmG
03yP/cTbkP6Kya+HDHsEO4IJQdvO3k/L+yyLHzjWyt0MP6mU1t1oIhNFdQK9IHoOp+GJcv5HR7bp
JhhG3j+Y2RFl/BjkjxMjn1XcJruUfycGPt9MpzeoNLjly4I5q3vlZu24ztv0nC80q6xJ3pTAehET
RoCsjvPY70EXMpYwwNUGCbbGsei3fUS5mUTkPVhRfo4dE9taSYDvXAIyKTfh1IVrLuxr1MgZay3M
6atYV+OMH9mYInJvU71nS9xO2qJPEzCbyVIAjWW0T9tO4aB+yosAYHg5v//80AO7PiZtdeM54BL7
FMykdkyGKUduzgtHFEhIHJLbmtQthGdYySKc0o0O9ZWwZoJwEvvWMzWOUANhrWV5kls/wxKIYWsI
nadChCm7rGR2A3FAkx+xkBB1K99ytqbCw9yXGTs3pdlhqBd31N+U338YotsjMvqGneabM1yx6k/5
LO5lqUhbnb7FhbgH5IeoLb5GrnAm4gYwqYEvI4UZwnDHBN8fpvUiv/FY8LDJALpkV6lsV55df+9t
ohAI10UK254AJD0X86Fp3ctQsqBp1XJZxR4/Rx+dxcXa0VRrfvXUB/Fn0tIm66kZ27Q9t1VH+zCI
fnhF+cJjCpK2fhtm3iNkvRcLTrGIklPVyG9ua/ywu+rGIbx1pYY4Ysgxdztl2Ae/qj9zE49udDJm
/1vr8fXv4E3SKOKRsKs424T+9D5M3ZWT06Kw7LTYTEPrYzogxaJuLVCl9MyWAUwIUFUEAtNhFO2a
Jn+GaUy3wMKsspApyUK0HsOq/UhU9giO7RSjACZ2a5PG4TngtFETzsZWu5jvjOHZGI1zZTwoWC0b
iSQYO648uKLAiSLcN3fgOEvjmXsTQIJabau0+NZmNFgKCwSzhMEzVlHN506X0w/bnQPyHlXdppms
6lrW4mIa80WNhPo3W+id4AbBfWAP2HqBfGpi3nhKA9aCyWUkFNJjWtGTcdgWYiY16NZu9CjudM4F
UcYP3RicpyIKt2mF0z70GyznXq5gSh7ztgXtPKxJ7mB861F5NfVwYepo6e9Nu2GJoQkS7xB475Io
t3Vk9yTbNPPR7ecfowck2x1fK6M6FKjmyIyt4QwTxFTSRqQwGXEOwNhbme18T1bSZZc50coj/WXv
KecmifW7XxWHxiqPUYujjohkOoKGg4Z8aC8FyyEKyrtJTx8uN1tOHmzFLtPMfKo3tXzK0glvEFee
jUmshVDNcwp8dUOswaPVM6LwYPHLIDi4iEw2aFEfQo78tZGNb21vuaBrMrI4LTAQTkOaE67tIWgP
g1TRro6nzyKJ7qTojst+MhhpDD6kppdSGBZ252LX9hj4Z2hT9am1NHlM0r/ALwHCtwyeAryPK8Fs
3FPjQxpw1XXacVyPyv4WsgLWSHpHnmkMP1MQnqq4Gm6ctut43E88BGAwB43zoB6fyr59VkImmyxY
rMBTsTfGqmRrA6lLzPG4LY3mkDbj9VCJG5skmJWHuWVNyEVTMFQUEVAh79Lj/s2MYrhXc/m8fGHB
QLOwRfXqg40lKSOZzO9KYd2mV5GHxV0cjMQQ1YpWYpXu5LSMLr2A/uRiB0re/LH6oQdv2CdYJsFY
d6fcpoL3ZxYtq/E1CL/LtLkc28aBswVC0+r23dQuLkArWjOwZeSxo4c1bmQc3hUKO44yVHsaSqo2
idu7q1JjrWZcOyMCxN6OtnNJb6yd6uOk0h8DQk2IZDa+v3zA7fUxD/I59fek3dLLETSuJys8GWn0
kJTlu6gPcZLfu7g+Gzf9QMx/csKkWrMwOUeA28RxnhIw0e9SHzDKmDGhkvITew1ZS3kdrFWrH+2J
JKCRxrqiFjBcj7Qrd/hIO6z1fuXf1wHFjV/pxwi7W1oePeqRZgQ56yuLctNn2YtF+1u2m2akAogv
pjb8gdh6q9MW3n14TgL4JUnxkdv6xlKQNTBwIOZrcXvW/XXTKADJbnmWqn3osx4RbLGRU/LQV/Z7
NDTD8nGG61LRB8MeBsnssXOAFCgV7UevoZQzblRumyfbo8/XvuoWvjJKl10EqXjdO0hQG+bBI7bX
bBxoaRv2u5F3lwvTQxA0YnAB2YwENQf4rmZ/QEFlQkbyhmNun101roOeaxl2C4KbNyYIPmBTzVzh
i7JegcDZl928wMLjYyY7wIFBeAsjRK2ckoNhHPDFFW53h+T4nJriwrXdjwHfDoqXb840JIyqqofI
Z9hMxpy3jQ2Ty/MkKb+F+04Iw3mInDenScZ9F9B4B6b6QjHxmPhmw37o4OO32v1AKkVYTotrhX5k
TfMUTYY371vd3KS9vs+XDILIhXOQpvl3z2v2XZf86JsKjkUxYBAn/qLtxKXP8GQV2P6wtUMefU0n
37CggRgjh9808EmERB8FJH91W0L3wH7U8mOQ4S3IbOkANwRNGW5KqkJijwoe+bBa2XqG3CWtkxbq
Yi6CaCsri0iteTwB9YaG3SqayyxiPEiQhRyozYUtRkakw/2YAjWhQFz75nSn2+ajnziBHdk9T1At
+ATnOO9Y+AEIAhVeYokEo7GAW2z6yWPhZRu7IZ7E5I6+ozPFUHTOibaxiXoiUnXPLwszXgufpZSX
l57dwmRNwlvHWyjGOVeX0dyOMX8pquEbp+yNq9CzHt3G5EgYmAFa7JeZTaUSJPdNErwUBrZkwM01
qR/0hIMsQqJuy2XqcybciflylFb7ebCPpBZfzimnilu6Aebhrj8YPDV4gtFd1MAo6MDvolTyJZNy
g4/2zW2q13AeAdao4aqrjSu22MfCB+YS0d1J0cnE6aMdVzfCwsxOtByXCqE96LfVTWSGz80I9rVI
wfKF80stgN5pw/zoCUOBT8YXHZjgy4HYzE51osza1nXiX6RtdR80MY4yPkYvrftTElQnt2/BploR
KElh3VdZ5K/zsrghzeomnHW1Vel0m9j5WWSASNJeMRbmAHJbDvSwyTThcYFgbgoIYyQnJXEAtXBd
/Y7If0e3AtliyDFgMdqKrWkjInHbQpZdNxHmM1XA/AkFXXJq/ppcJyvNinOhXoFfArwA3KdTxBSd
/9baQbthlLkb/PS90Ay7cjPcTWgrOjTiijER2XvUCUXEQ4jVjj6EJsdhbBxv42bvXUEQUhfYAgBr
kW8Zw+1Lmq11RT1RTi+uGCHg+erF38eiIE0xMba9KH445mgemxHAom3FH2mcPLp9qHfasBXrNLyN
e5B97WzQexkQTNCoZVGC/cUsQgvJn3nGxGLlxXGwp2/xIR3/h2dvyd2gfTAzsiiDcVyFGouy5x20
aV5SQ2VHTkfiSZqCL6nhuJ2zK2GgigjMm7y+1oqcpTIS+Z0Ty30pIUNbYFnwot6NlvFSBeOMBSe6
xcRIfhbBXqHpsNXpW+C8l0gG2l0a1vZNg2HvNJXGXRnpt8RqLlInGy/MGd+ZFcHZi1j7FXHwO5Kt
IH7ZtIzmqsMDbyHxwMhUY0AOQkY8AA6a+F6ZRDBZE7B7AqiAqYLDHjFpAzA8hsZb0kDeUsbiUFdE
CLDqKBbbbyUBbNvZJjbP78Tackr70kq9sxqmmPPBM/HkDTFbyhIFAn6hlNObGGC9JB1BXhisUWHq
ky6vs8mNKV0paE35RobUjxCztJFg52ri3nqfk+mF8VWaA58kUxKDsczo1Dpxso6q5NUs3OEokMDk
nfWmkUh4AyNNXL/mIShoR8bNTcsXeJawzEVScFGnpgJ6/O6RHQHaDSOpwHAO6fvNDKHUudPEi+ng
oglritV3rM/FIRYDPBttrYkqQg8EM0I7BpShTz+ZHrslkStW6rIM4od2ifWxUSsUctOahCES/ZA0
H7NSD0WZuwgSu8c0me7JZiEoNEi5pLnq3tDeu5dYL7ZdH1SEkAPJBBZTCzmoiXdwbxj6ZP5v7s5s
yXEj2bZfhD6Yh1cQ4JRkzkNlvcCUWZWY5xlffxZK3VdMFC1pLd2nY9bd1pJMFQwgEOHh7nttg14/
5IwBNaDHSSfzi+n42hSmJ3hKUTHeW6hVhMnEVC6rd9PUbXBgfQzESKB++YEbAywDgPSqgD5bGEGK
0D4TjDnNNeNWrdARlqlxJw66i4oIWgquZEjDmxuDhLoijbs4wZMlzARku4iE4UlWXMMlSCfSRNNh
PyX7BqHeFW15g8uWhOxYbrqrApO0f//fsGohTWA/VkQ6cBAxJr1Vx81rIR671Pvhd0F4g3Cy3mRR
9VEg5uQ1WxvZ9+nihJEbGFBXLWY6Bfkhyozv0VTVu74upNuxJmimB5DccR7eyjRLWKUyXFtTo++8
1kdrYjay25TpB7fa4RonaSePi25Lv4rkxPRlrzxzqA8jZ6hZBXSlc8hxkfYR8HvPXYJAv29h+Shm
6O+blJq+Ggs3ePUAbbKsP0y/z7Z+QLeCVYuHvqIu2Wnxs6pE8v1TmE7plRViOYlAHbBF0/ys+zJ9
b6XkaRoK/arFWojuDF+FUAQGstTL6FXv09FGgopFhGCa9MHF1mNNy8qYZdW3kDREMkHO1LBZvTcl
C/+6DEBCq00uBuiyo6nbToRtZpm8yhzQmyppGe5JUbQt1R0lZwKOXmPPCz8inXY/M7kHZiVoI2xb
8cobgwYlp7iVFMgFAQCchq6KvhnVdRHqIfggvgKkytK2TbWXJpKHbW6xK5gFqEKsbDDzybmR+OW6
TAtUzHUTbq3hsR/KwcX0wdsZCQX/uqhuR8FX7KFXfuBaC88zBSpGUQKvkQgWgCKipO5KcyKsT5Ln
LkW2F6XNYx4V2nbwBeORhtCHvKrLDXBocz8SJGR0tD1REiSyxr3e1CIR98b+aE64upraFfl82um8
nJt8Vr5lyUgARtHH1VRjbm8sv1NohSzE68immq3FwH5TV6+kltJgneG7i1/LdeElOp6TJLNUmFBz
sv8QTTB5O7W/YnGR66W4iMvXFQK6GfqKeUZudphkpWBeKo2ynz61uJURwG1HbnePJM4i+qdxIZlQ
7YGuH9aKWAUbw4zlQ+prTkxbJBZPwne8Kqm+R2Z0AyQy0SSimLmyLU1W8UYDHWX54bmCZ9dNSu/6
jaxjrFt0L40AcairW5xXKfA6U61Y97XQ3Emp0L22pQ/pWLD8DRbjjiyK8tPYhfi+cAvvyoDWUwlr
hbwf6Q8Z+utSaIlq68iRAyHZBpxgj8CisXeRtfukMDO3NCR4mi2stIBqAkRxWoVU3voVhhF3tTLC
9hnllrtkiAtsRFuoglxWUYbqRu2FFLSt8mHonfqcDdwiI39jlDipjAFcCqPnW4yAreda2343iFFJ
o+qPJXEldiFGYac61kFCGeLFILQPIo41NyXpRoFw+ybvVOKtPL2m+2O+7o35etCRCpdqJru1WeTb
yWCHINkB/66tdRZ44x+G6DkYtPQ9BgerTMqPcZDj7xit3NQja30akukOSzGcgoU6vFdYw7VG+8PE
aXJvDO2HJ+jhvvOLQ5OE2g4XCtCeUlJt226y+DDBGYT1Nz0YvvVlCxA0YkMKvIRsWAWIoc8yEafI
X+20mptqXe3gtoQ6B881p+PoQjUTKIeJXjXcfbJVWeF4VEAJ6ARFu9HLJFnX/DQhzUc2FpPImRgY
jm/xXkiVt//oG+je+C5u05T/wSzhIRvMd2TFcKBbwsvOoIHObKsb6NgKZoDYbdHS4bm9yomR0op3
zYqiH4xJWZ3S3bZiBFvoypxy4ZrWgRpkv+LDzRCN68zHHcyjVV0zQcakcwN4SfdURrUQ0yJBpAUo
+2Gp5luTdt1jofcBbquSHfe6BJoGBGYSSLXr0RCHlonav9xGT6JWZK6QkoWQmnQCOQrBb8z79Gpq
XyvKhxb2RopoJTsrHzrAYnV2SBplJVZEhoJEukTWvHVTNy09gCQsM/gfr71H/wCdWhteF9aK0vha
m1CDuL/9UMT2jvLajWBN6ZG29IZSp/UiJ9NWy6cD8sMIZJRSAM5Wt3KIkWJApo5bqEKaMZm4aChO
14fRvZq20f3o5TTESty2fv29NMk8DGCTn0Kh53vVwoWGfocXycibjW6Wj0NsCU8TWPprLEl+mPeY
82SPneHXD9yXTKlPV3Fr1ruy+2mMlKhQkDher14LOoIIFSaRpnvdppNx8q1DbUOfBl7MRmbdlf1k
3aFwhQJTkCpvYDlszAmLEC0WrDsTcxjbyjA4LrXSuwM0QI1YHa4TlhhgfjyYOa+zlU7ziqfEa0+M
ZXp+Je+lqT08rzzPP/76S/8aHOqLX+nN7YiN9lEeipc6lzZtYirf9EiAOdn0OpoNRf1mwXYdfGw7
I7+709SUpreohTszZK6SK9vKi0KHsqHvWmmF62tH3bryPNwOK1N38jQTIS/IyV0iH6yWFqNgxBJs
KuNj2UXTKhEEeQXdBQX9iJmcaD7mpIjsYQZ6cCF6VwCKwvEt8GyUcP8cr4KMv5HCpczYrMjeFH9g
P0Dfyd4fQ64YYnpoJeDCiZR9WKCICylS95lO1rNtwcaQJCFkLtp9LU17df72CihYrUXnlsXLUpS7
vuzvgVDIRIQkbtIgfc7ruegWiXcq6BJgIcbMP2/oW5kzLaSzSzAWK1EgeydH0zYIwVGmJRLvJhkl
3P8sPFPK5zy6IY16J0X8kglbKLctXvqBRIs5xGREY6JWsfW3WngVTNCVIj+avcppqAFscBvG6rEw
PDq7aB3qb7x0ukEI8hgkCuxl0X8vvackrYklhodQN/4oRW5yhZRntn4vjv4fvoebWI1YoBzLF1p2
t72g3SVi9BKrHp7GRf7cA4tsqC6vlNj8ZpjWo5DQi9/r0XujkfQWhGGtjhivYsS+hWV8KA3jqUsp
0KRCf5coP0c4/fwWuEwkrqQrT8auTdIaelhy749eiI9jFOe0Ccq4OHb1Dw60H56a0cc2WMAgNcQF
2SobyF+Rf5DtwYwfhNq6nwRzGyGAsssQI+/K58AUMaaMoG9nVUBBqBpshQw594htObBHkZNwiqD7
iHLhUVMTWsVg2ykxmr+8VD7aTnwry6G0RVZTI1XXAgnxpobb4hEqRxHel7xEDKXkyqEqDN6cjAX5
PbtWk2etkY8TsctKF+lEDtM/W9L/f+sEj+F7ldf5R/N/RU04i07/5z9yvd/EhC4GAtXPT1LC+V/4
U0moKv+SFFr4Eb6ZInKfGVbxp5BQ0f+FeRBesojiYIMo8omO0ERHKKomLfEkrxTdQNjxHx2h/C9F
A5ViydAvWFWy8d/oCJcSd4kiu26ZkmihZZz/81lA4tP1n8QUlO28Tm9CNT2kQ3sVjv6PAGTmyTM5
oz77rGYwZEmTwQgoElMyNFW1FmoGLetkOM6k6qcecTKZfJOAvbR2X48iLUXmfw6j62j+0Mub+kJe
Fydc2ztgF7a6QdWFx21pYxHwpO7ig7gGiLeK9kK3My5Ihs9P7q9RF5MzlSySRoHLfdTB86XijDKg
kS/Ixc5NDb2paKCPYFEsZeaR0QZmr+gUO6pdSmCQ5K5SXBjj3ET+GsMQFwtiVGvwFTmZtQghUd1u
pfr9wgta6rl5QRIOcqaMslZX+IvPS24qTao3MbNQ79DFP5fXuN3QWmODJsR+cKO/00qrv6iYXTjW
49djn3mAkqSpmm6IhkRMsFgbUyFmYgmIyA6bA3dcTX9V2Zv/2RjzF3ciY4kNvW7rgjGC5CDTiyTJ
lOWS9m8s809TWSy4ro80C6cfhjkgp9gla8/xDtY1wf6B2NWllZaM3YWp/Xo1f0l0fn3CnwadJTwn
c/MwGp78gEHHDeaca9UtjyV/AStqQxy4IjX4bN4MrrKqVhge3ws/sAz9+ukuFG9//gQUvRpabYgL
0nL1dDTt9JI8y2NXSB99O96nG2vlP0ougPGLn7X0+/4oSzJrhV3YlAxzKcGi0bOHm4RUQbN7F+yW
+Ed3W6Fy44rsohHbIKrUd0qyidfR5uuZnlurpyMvnjWXzE7PfPpfEgpSsBBbC8B1cOGNnp2eRRwD
6EU1xeVmaU4tSpB5EL75VRNmAAFfJmqrg3fps7g00uKzSALY+6jXaCwhYx9TXqLvNl8pJYXUCreO
r5/duUMAHoVMS/zMlpGWslpPaDvwcfNC3RtQ1R1Q9atyI9yrjnlDupMo3S6O2qVv8szeeTqqsdg7
6xxbjz5nVCroLn7kbu9vpzcLrarN33Nkp9io5uuFqVp8c8tvkihCVqDGQFcxF5ruYqJMOgWcd+YT
LYs4GZHT3noOF/4PYKtUVPsVLZar1tHXbWYH+QoZ0dc/4ey0T37B/M9PdoWssfIOfyymqGMlJBb5
jhi1vPBKz60f6DgEKqA5NFlerB9/VIJ8mt+oj/JFqvAVhnsA0Ywr98ffmI5KjKXpPFXNXIzUJb7R
RhYjtTJZLpq7UA7/sxEWe3eJak6mE5gKMA0FaQFKM84v7B7nv4CTWSy2DyopQ9XMY8wbF5ZItoA/
xOSkm241rbSPZEvNXLg33a9ndv4tzQElWna6BRaLUQ8zT8Ill7bzrHRVaz8ihku+e2SLvh5Hmh/R
b6sentd/BlqsObxgtbyeeElzlCeINrUBxXtMk/fcpN+T9V86gyvT4gOzO9hyl76wHKV5gK9+wCKU
yNOiHIjRqEA6UN8PR+xHV4Ez3hib3Kl+XjoMLg63WJSi35qcipZqV079TJLb4cDfKfdI8VbSMXKL
46URzx0/yskDXqxRZCTkb+dovYexW7CzRNXPoMwuPMazT5G6jmRwORKJaj9vHYg1famdmFbJlTWq
6Dsx1xdWytn9EXiQpmgzQsic//nJ7qS1PUKShiGa9/4j+GH+DBw6gJ4CLJr3lLc5wZuj8iRfiVvj
VbqwOZ9dpX+NbS0OBCpF/lBARaHNYUQ7q3SWuGoLddxHalhvW2Ec3BFk6qU47ey7Oxl28VQ1Nae/
C0IdZfq3ctp7JMY68/B3nqupGvOVzlTFJdSlNdDRBeOvD6BzTMDy5aqqHG1dbuBWkGulDcCe7lEY
rdBJBltq/Rd20bOxGV0AIscBGByQOp/fbDV5klf0v74JaQ3n3WnerGxnrfCNdkUHN5s1/bkmvaDK
hajp4siLjyMAwmRqBSOriTu1s93JFqsUZxQ2vrdFtobbCiq71FZew5evH/vZFXUy58W2jsSgFrKE
VysQesfRxp+lHR4l1kh1RgApX482ZyB+3+VOhlt8PN406GNYM1Es6WRsNjpYygdQ78ZVje/aVtkY
e+ild7HT7rwb0aEE8/ak7em3VfbKCtsd/Hcu/KRfjJrfNt6/ftIvvM7J99wXyb+3DHWjrFEsRDdo
sYivrE3i6oR1T/X264dwdo86GXDxNTUt+d0CmSMJ1P6aGHZfRRe4PJdGkD8v5NKLdU+ZF3KhNvBf
HvFIvrRi5z/iq6e2OJizVBtGv2KI2m1pP3albYwfifmurGJHcJILL+nCsvl1mp28Iy8szCIYGU3o
HmRN3FYSPUOBhd8FXBs6Lt0hGTf/7C0tzmO0a+pE0M8EB8Qv6AUL/cI6OHsGU+ymF000ZYu7xefX
lMoFor2Ixj1TyKSjCVIdnbhKnlXSo4nWIjO+0WaPVNMIMgQgkCOavs4N2vYHYde2UQ3bu8IG1DC7
q68nf27DhyBEg6MoqqBMFvuRhP5OynMOa+wtBKTc9H1gmzxik6JH7tdDnXu14NAYBegAcNDFc/Zr
JVX8lodAN94uMmnGA94MpVu/B5DOidPV36Qqvv960HNh5emgi51emRpBoHjGfluaOPS1blp2K2qq
tji9/7ORFk8Sq0WOmpRr6oR8+N0aBfwGCh/bRF+kEpvFEJD+2YDz8z75VEIftH9FvtSulA+/EAhk
zdVE2mi0igux1vlF8tebW+zlahoAqPAZqSyv0BGvaHaN6Zr9ejrntjLonvOVG8TLb8k9M8WjHgUS
GbY+EbF4iNoj5QuUpF8Pczb+V+dEskxzPMjExWRCr+yFRJe44N9lOzCbd3P0TWeLHdyP63AnrnMu
28iDL2Cuz16rTsZdRnRW7HetPCdM+hXtlU7s0gFg0RRmJzb3DVvTV/2bcSvdfj3d80/1/83WWhxB
YhMq2oQFL3nL71H+jov6hbVxLqwAy6yTBAIqDVX48yrUpsGTLeq+VATbx04wcCdtzbWk1OZaryFC
01hwIS4/+0mfjLj4pKsE02WzZUqSBaFkdq/CXFsPnN4ML8ztbMTAZR5MokH4b8iLtVL0TR7k2rxW
9t4m3aIc4OiLrjEXsqlDO+aFw08++7b+Gu83Liq9C0Uzr83aVUCg2zGhof4juAmPvqtdUX9eDavR
6a77m9jx11hNbOu3/OHSBW7BP/wzU3oybWWxaMY0C+l3nm9wZKPavb7R99nr+ATk4ZqeYmyE955d
7aeftJRdOinPbjUnT0D+vJy6GvvnYeTlzkNP8A/uhit6Lt3sHhSfvjbXALJvLl3Jzw5qiDoMDF1V
qC58HpR338SmzqdZeTx7YQzLdzmLhoMZmOWFbWBeMctoSgULD+ab7gyur5+HapCIRn0wUDUzyTFI
3lMg+DeBov8xluYNgmDNHqLwppODC+f82RBEk2gzZ4KqZC23vXigzqjD0bbDIneDNlqLEKbon70z
fHFfeLRfjEDTjM67lsnK95K56aPM7Wr/u0Sf8oWFfuYTlucqGygvg4z8sppCEbrp0pGnQCcLgsK1
buX7CtZmnAoXNovfGPnUjD4NtdgtDDkXWnFgQSHjId9CUm4vXY9rxS02lyDcl2a1iAAi02orfc74
qzRDa632AA1lF6rVZhzK+6+39XPFDGphdKdQzVAleLGf11EGfAzFJkdy/CytjfXERaZw1W8+9RP/
8s3pzMw0y2IgSidzCXmxDyLqUMGst7yvTXXANPoRKSdy6l234r6cwijM14FLa+2FZXLmuzwddnlk
jqIadOi0qCjiV+xCCkhd1ChzAjdI3a8f6KWhFs+zQvKvK0TI9B0edbwpcyRg8XQh9jhzVn6az2Jz
ExCIeGHDYxzqOwsSc9cka78W7USLXuaOy6+n9CuxvdhrOCuwLdK4dmi/3TrCuAppDGaNJP70ISN/
tPWkd2Kpvc0mn+s4TaY0ilavQFkS18qCK2oqdyFa3U2jSq9qkjQr3YsRj4mo7EXfuw4DwNKoEwpb
1nsUPmGAQKlujziuuFmgKXaJRY4reWV1IWV05u0QWZCGk8GkAwNefMStVIGW6kU+4si0S3Hbys8B
/h1fP68zb4fHhWXBfEmjt2K5BCRUR3Hdke6TUMHq/mpI6TEU9A0twcCy5Auv58xZ/2m4xWJIdD+r
rZbFIA7jHueL7w3uTv/9B8QYhjh3kQCLXfZoSBCkcO5hSgGQNLS/4vUUPn/91M69GomDzFBEhSuk
tNj0NMiJShVwdhqzmCjN45+9bOKKqaqbrweS55Tnb8sZXNSvC4ICwvrzlhdkbQHokcnIG0SyR3EP
0cQBC2AD86G7TsIseD24NInSQFva4UO7zS8coueq2LidsD7m9hoozPPDOLlyKXqMHj5nl5C/e0fz
jh7CVXpnvnqH5ip/0p3WoWjwAT+EhtTwBk/tSz/g7BI9GX/xHWhmBN4o5ztowgIXNcE2aEDUAKRA
h6vxyv36iZ8fzYA3TceFgfHC59laqWJNScHdefIGSATqT11Godz1DpZ9x1puLoRGv5bK8gXLNC/R
5gjaw1IWS4lUu4mohBs0jpqOhU35kfaAVWPjrzra5UFZNSvB8VaYsF5AiJ7LyvJ58FYxYdBAVyiL
mbZa0OcV3yIO1tvx2D7h9GpGLk7bhNvsgm/xQ43Dq2Gnb18/4jPhoE6bADEnRnTSb+Gg4IFFo0RL
0Ik40RW8DMiZhWQ4vIkD64+yEhH++HBhuuFSVf1cYMTQ2DAQiZKVWZrByICq6XHmaceU+bx9u2m2
3Z4C30re6vdfz/LcVncy1DLxqvtDX03mvLMWmuGqiGV3UJDbS+vnTILpdEa/Znzydcq1yDDDv9dP
49mSk9+Bmg43iJ9W+GJf6evgWl+DPzwSRHw9xTMRkk5pmbYZwlnOqMUKUsXIk0uRFVSbGm3mInnl
ttARohkItsYL7jLnLmiMRmYZfwE6AJdHVTQlYweylwe6hmv3CEX6pZuu8rtuq9o4DodkuCju4Reb
r8Wr4MJGfG7HZ8UCwZktZ2R1EQx6BBqzQyDbQqLtina4KhKkp2Z6YZhzCROyCtxW+C95oWVFGF1e
AfKF7Ue4GtYSFsnR2nuMf6q0C8W3WHU6wZOy+/otnp3ayZDzQj5ZQUUo+FKK4si25EhYp7EhQbOo
6pvKgmT+z4ZaHCWChk1jkEhcdL1k51vKrYLSrraA/nw9zrkcxqfHuDgzygjB6pDxGGtXXCFbhXSd
fgf1HG4aal1icIj2+r+bfXH08H/mt3/u2ad2AWe3NcI0U6TVVCWh8Pk58iHmWjSPKe7L63hfbfu1
uu6OF7MFMn/ObycGGnk61em0Epf3EhAEHtEv5+Gw9jbQG+fOqpTGOXax5qe1y1++fpZnl8dJGLpY
HghBabiXSvKgg+zkESbkUG5G4Ef/bJjF0miRKVRyWiNujDQZwwWhfGr0LnOy7KLr2PlT4GRKizN3
UsygCmWmlOyanZevclriWvAGdYFX86U2p3PnABdWE1csWsaoA3xeFtB/NDnSGcwQ/lB9kltdcuHR
nduGQYGzGlh07IuL6fSGTySjzXtGW90GMrMA17INRH20NbO8tA2fW36noy0y8ChJho44kYqG3TkI
2sG72fGqoaCYOxHuD+5/vy5Oh1s8vjYZBq4mcwbZgv0kt+pdmQi7oqY/4OuBzsZDJyP9CsVP9kHN
xz1sjCqyVC5OJ6tuJz3G+/Kncq0dPawzdnORGu1DNlw6ws+uEJlCmaEDrccW6/MKUURcWXWNG3/l
QB88gL7VDso23wirfi1sIN4FrnfhqV4acrE/0iYQGjXwHTtrIXtWUvhgGZc2jnPpGlrC/prXYl2m
XTMEwcgg3Tq+Vt1hW7jjWlrB/SBd0154fZdmtFiWQcbRjTcs60Th1qoDfCr6qbxwVJ6NQU6ntFiN
dVk3yVT+mlI0vshihgeq7W8RWjpQVr7hp1KLt62/6YrrOSsVXs5Knf385vu6xqUMtNjiF4xSaAxC
yi/A7iO/mivTwJAACbvhj/FQbS6mxc+OR1MorX34bEGr/rw48Z+WMlUkjNUQGO6yNcRactPpId/l
t5eHO/sWKZXOVnSsnOXti+jLiCAacgoEQAYnnY7lzpMubWHzb16eoMrJKPOcT750ggOPvm1GgbXh
3/tbaRs+kWi3zW/imjLH9uJDnI/+5YBUf5U59Yu37LLAHyi5hBCJHboNNHkvFxipSGbjbRua8hxw
UaDEsaJeG3FaHZE7aa7adpCcA2u6VGo49zohPZDrkWdH0WUSWklDYnWD3Ru6iquRSxi23gHWEd0g
wu3fOfpOB1vsMplnTHI/RypC9Zpa93Kerb7es88sF0PWdAoLOik9a3kBEfou0ryOF5lLwiZWJqiv
m69HmPfexZtjMdLDYPLFcSddfG6JGsBoEeChDOKETg6R+QzE6i5sx2dGmcsjNP1aOhqc5dUmr8vc
GjSPcLV6KjX8nNEiGP23/3Yq5KoUnTs3Fdnfi5ZN2CWK3HGFKdvaLZCe4zzUS9mFYGTe1D8/MEaZ
u1n5ftk1lmWlSBNGWNCVBk1EcAPhzq8QoBs7An2nhaT0N6Z0MtjiQxa8xvJGpUaoX/wAieir9yJ0
ga/H+D26YkKGaEkWrjKmIs7v7mSzKK260YARsogjzKgHa5xuzdIPr33BrO3culTk+H0pYL07l14R
3VB+XVZfVaMpM30KoAd7kwOMztbkO5RiF97S7x+OIvH1q/gmYksgLbvgaZ5K9apumBQuRybGBiY2
Nl8/tzMLYZYscU3BpRH/tsW7qQfKOLWnkTY0JqJeVduBLdwmpvEyoGyOY0AlXw9Iaea3tScbMs64
9PXLyF2Wdf8hRe8OKhjLkxrTrdpQ6m+1ZwTPfVZgnSXqiT36eFwEqSFytgBVs/2ggAMO0LB4MgEv
vsGFL/9oG0V/mFB63OKdFrxFVhHdxDmI7DHD6CTNgv5Ky8TpaPhI8U0tiR48uQaNroIgkX0VwwNv
MBqYGTONRgtxEhGhPgEn7fdYlAwEsVQlBrV8VGp0y8BkdHPbSwKO9lpSHCEzHPs2Rq8+ieEaB4/c
7cfSd4emha0Vjy5eRNpTZvatnY/tR4zljpPpOFnI9AKAOsb7TAw1c2OmMV1WVkVkPntylQNmXAPe
9JWEZFsZputYSqd911pYt03ae+Ur0r0pZqObYrawCU0w3EGYGntrwJ9ZiSpMhQwLU2ENluNIu6wj
YIGIUyo0Ej8P4SP2Ir7EPahZ8Bz1OmyyZzmolYOGJXNj94EfrtqJ5v046wPXKsNH+CTHOAdDbJnY
aMCcopZnTj2KZQWAIUxcW816a5VRIthOTYYSkajueqSivYvS8k01iv5RBL2E7W8A5IR6yQuYJhjR
FZBDwYRwOQ6SRijW6CucbXzXaMMPtHQvCtgy3CrcvgFjYunCAFC06NbShMsZdF/VFWG12SO9Het0
kvFjMdXwOKVZtBP7QN8msfK9zdobfB+mVaOlm6qq3rRad6KkHbexPygPGKOk+1TQoOIoofIQtjQp
JvgCGh63J7ur4PuPmbnhcAEBlrFIxjy2c6PNVoUgcx/N5BRFcrEDeS45Xqs9alqbbxQJLlshWfdt
YUhOkbYvilx97+UQQ4bmFSy696oJmbjqrcw6FC2CfbWS3msf+AIPNsUVIn43yi6HMQ16VjLDB18b
o2OCDZMDGUTc6dWkP0T1pJB2UjP4wGUDkbjyoRQ1UEk2qZ4rsPhgHjQAuuDW5KYTR0a9EjoA4niH
yPdBoZbHQCzEHQ2U/YpCf76uZc6ydpCTlwQEjghWHU89ayiVrTajDaIQ0bwEb8WWENc6cqqNq0ZQ
4BWV4VvSJ8dyLPSHvBbBpzdBdxPExiOpZR0cbfPKMw/gJsO6FL08h8mR02bbxfi2xK5eTtmaVBbW
NPLou/wB+X6Ek23nHYr/TpXydjUCP7UBqNX8KnXipetHpVZes6HbqIkACEXOu4ORZ5tQjq+90JK4
X/jKByBZwDTikO5A0WCah7DKFcJchN8owZSiEfCmlLKUtEKBfxBm6ujay8IsBzuEfLDSdcXcpI0Q
vopSat2wWwnHMkvidRDM0ALYLldzG4Gr9pqKDV+irauiLq4gLso77NmVqzRpxFvPirwfxdiWdNqx
I9pgK+TDNLXypvTy6bEoQtWVxMzaJnkSYUMyhd9HTPjqdapoxU/s5fjCg7FjVU7VxCfeQZsIpQac
ZZNkxbDJEoFGTSuC+LONYRE2bmN2seHUeiw88MwzPGegkRRsbyKAOsuncwTnr7YDrw1a6lHK8ibb
6thy6M6Ym0ELXKKKDvix6S8C7ejbCjDbXZyA3rB63f/RAPR2zKo2Nh0b+WaQLMjEuaB3bl0P8lpp
0gJ6mdC6Ydn6a2w5xJ3UYkdDvxd4eLytghzGhNIF1kbN5fo5Lk0kXb2ntmslwDy05GU8aGHW/8g9
OMxRHOrsaVJg7DrD8t/yDqMZ0a+6Z6sXOmxt9Kh6kguAJ17SxLtKbaJ7masQ6DnrZ1mCZLC9tOl3
cQH6svFqYYVvHIC5wGBTzsa3XmBJ2lZVhA81RgE3tTUwxaFaNVLa3WYlDO1JKHzQmGO+U5MCOJ6V
ik6VC8ONWlcNrGNsaNo00G409NIrFYMoNyg1dh4hyfdZGegrTZDMu3BiL+mnGjBwgVssTh4GhmaT
vmMbA/4rx9Bvy0Sm40bx6S3mjxrHAChST7H8rpAzzaFClByGBnhznnNAiZ0B0bgB55uJBRd2YFY7
ufENt1UNYT9KrD6QG5FXOp5SAdqAiBVQ09ei68zMtEdr0vjGUPatqPRiI4kXwp3Yhpjf9J2/4wSE
vqTJwU4BbAPuWKeLkwy0LZmx78S1zDsvu/5gRCMK56zUr3l3/rUV4n6upJzr8pi+CwWs4zrTalDf
KgB7U4NLKaadeFDwceD0iEya88y8QlMYkWwQq2cvrjiHgo4cGVQJXk/Vt09RjrEPxljRiFo1ad4a
oMTvY6O+6WEgfAD4HYiU2+DY+UOIvycIi2vLE7yVH/vqVWU0hRN1WCL6UZ4cfTNARNxyZcWsKNnB
Skm2Rqk5eNjciRZglOKKq0SwxgENqpuYJN+UIS+2QzR7buaZeAg9qXgwLBjHthB0wnscRdVB9mVr
b9Z+5BrjKB6TIMU5EhiLtenA6toC7B0b05nXQGgnjDSMeCe0INZqQRLuI6nL6pXshxLrtTLfgyQp
7g01065HnO8+Wh/iualO+BwGGLU1uv8SDXqwFqSCUInPEoI4/25i2GHb4b9Shhi6RAoIGX5vo9zK
vZTirJTI0z5pelLQVBLaaVUnNSss8LFnkcQ4vS+T1MRG0IjM564bcDD1sVjaTCVpGjYr+s2CBCoj
lhySFogurfcqllRq4JgKG5QsRLrDgxkcZeysTWP2+Y6dCJfButI3GC+Gjl6GhSsNerUuOgQORS7j
/aqOFTlDoRNBuCp1hOxZtkbCtizcNuoYqJtS8XtxrRRR8DLouZjhE2Zo3yy/VHb9oAZYD7VD3Vyn
4BFSvgqtwqKkkb+pvTLodtKa0pOVeOlzKTf1hhjTuCKiSKhMsVCuy4bmsUitzV2KT+JhAlE/Wx7Q
PxiEzSYS+OyUtIO3EsjBQwSL2MmHoEIfLU6Y7eVptAIDi9EdvhU0qzTYQaxUX6NM2yNSdKrEwge0
UBX/GgaKIG3hzpjSldkb45VfGYL0KHfELSuOyPIH0R64eUUo2Jn0GDKeHQsZvvCl2GTSbhr7KVjl
5CNIZOljOjixjyccxBtY3abkEcylZDR04kpBTvJtB98rsLFpFnZCgzOBDsG2tLFQninEif49K8Px
JanHEqx+FueR+b0HqbuOjDDVDirpaQoirJo1vC/+TCGou9dGlvJdzFO9DhRgfFJZiy9CUFYf/iDg
U6oVHM2ygRexnTUFxFV6VEilV3pxWwUAXHKzFsK9kNPPDxSoH/FKLRIQwoaC3w2tjWr7CNCm+tCl
vvo2RT27YO9nV14cWUdc//xbFo7u3bPyUmlLJJLNx5PyYtVx7nRNZDx3BG7fsbAUv0Ugvh58SJs+
T29IiJPF8qAJqIq0epR2CWTgKx90rltCw++dspriV30w8/8l7bx25TaWNfxEBJjDLSePVpKWltIN
oWAx58ynP19r4xzPcIjhtg9gCzAEuKabHaqr/vCeaxv1UvqHpbPr9CEweEVaAUeo0zfPkuGQ7EES
oNHe637Ugk9Mhk+Bjc8WWRXUliwJrWOkDJgSDEbcWS7j8xHN7BrtR1TkfghHHA+pMRrjN0WOSlwH
QmRKdnrN/eeqvHgeRnWMnx05lTU8INLpsTRRaDnj1WN8GMqWmLrf5LDRkKv6peWh/yJVmWaT3Gbq
cQjoatRIVk9d1bpDU7TqqVOLpv8ss2XMB7av/NFW8LeGaMR9q8UyHYiwRTDyMSvwYkOKVVe+YZjX
dGfU/Qbtu2zFCvdbjcGgUBAtAkt6jtI8/FWb0Q/QO+VGrpEmlEx2Qts41rNmZjxyAkUBflw3GX4i
moOzDb1KrMfMFH18q+mUj5YTpXu/G2z5gMCh8djSAoGN2eoaYJEE7XoaI3H/lMo2ua0DeEhyGxQB
z2WaSBUi5th6ZX6GAD16Z89hjuGom1KWeUAge3yqwIBNyOOSB8d+X58dpcQXtjVtyGSwu7SqiQCK
SCW+vknYv+jaaJ+9AHeXtBvtD3lme+cEXdOzoZa1j76vXQk9tvqkQzP4yzPQ9nJrDVNBzFGnXaV5
40M8DlWYf/aRqtwW+OptSvRAERxvffvJ8qvqocX3aVuFQcWZED6a5vBQInP3UIaT/jvAgWfjYAK5
5Q5FbsHS8AVAJ+nMs2kiDZUkfESCJK+/yVJI3aTFu08ZHA2N6zYlL9LT7BQ1af9diqISF6U0/WGD
i0OERkuiJxBL1jvfK9JTwk5BdztT7ROJomSwzlGzT3iVoKPXk9jH9rgdU6vnRSJJuIsH2bsJUsCv
Oir7s4EM6abr4/yzzkfZT4k6nLsuqHbRMBnk1nm07wYFruSo5PXv0iish7Q0kyPOPD1JnYVfFnmy
9E1y8uCts6OicpFdtD+jPKahj1kVZw9vgqOvGZ3h4j/iF5sp1dOnzCqKb844koP5kmo8lfAwvqG4
J20lTcJOQ0J19djWiv/YAg49FVoaf++HRDlkWqk/xnLiP7FXR2dHZbL4EWlKdhjbBjtcyBzxp2zS
gm7bxH6A3GKpREelUYcPljAn5r/TGu13QJ6Zy5JSeBcko7wrdMlBdDUNH/o2TU59h0mC3KD04NVW
cWicrtrhVtXvzD5mXWcOSlyDYUanwkuHvemFwbGsVflZqyX1o27Fzr7RcvEm9pDXNaJYfpwieTyE
WGp+7lB4PI22EjyPoeJtqdh133lAZdty0tQ9Zqb9FriQ/EVvgua9P/okzj3O4nGExhpwtKDeWEXK
e0/32D9543w2e6v72PRZglG6ME9I9AIp37R85d2hPmW9SSHCwxMm3Paxqb3iHmFjiZZaJJo5ZWEZ
z5InK/bHV9yHxgOoH2w4MFI4Rkat4jqc1+ZLIpfo3aRKXpwzCgL5TwWjbI/3LRn+k55bxSloyOzO
9RDn3rOqtEE7uZHkSM5DOxS2jHe9jYN6ilVKbAA9TUup2KjIuKu7AqcU80OIkE+AWYDZjvupCPA8
a/K4Tw61Gg8j5XipLQ9qlTQAtKI2CC3XcRDVP0ixF6inKJHy9iQU3op93ZmJ8yI5uFHQiWrqZzgk
FoYRsjdJiFfiK2STLmKABsijSt/pGvDYx7EvMH+9Xw5bKobpKpQiiBzUwnRRn7uoW9p10NppRt2y
77y/KAH624zsYaWfcFutVK3LILOuWyPVXqmEBDFMvCSab16r77mQV6KsDWVWhEf6k08uFQaHeIlL
gn2kRbTCKV3q7F2OZI4aLYzOqVSBYzdoa1t76kjOZ6TjgD2Wj+GB2h/tGLf9WL0frfN/ATZfnkjk
twzAI9oNs39gafPwo633R4arJQ/DcOAcH+qtum8oVm465FHQLHr6F31Txv134FmZNuVkSaOYcY91
bbud5iUH/E79leldG96sixh4fdUVggFStMI9yD5pIZorprJSc15cKMiYWQoQ8FutLM8yJ172hKGK
sOtLTthqDY26xCmx6KGAtwD8q/C1rvdVitvPEGV8qX4zbKnObIrhr47WtnTI92n92dkWj2ul9CVU
2FUXSkzvxV7WOJxwz+FBg0ngLvuqvhnwoqRN/uCfcMFA3nE3Htf4Qbd9D/Uqpvj7i5jopoZaZjKX
Q/ne6jCUkn/W6oe67VZ6eH+adNcdo+tAswmVYz/ET5vByWchvBIB7CM3Boean/CqK3fF21o/dm1o
s1OrG/ze68H8u01WfTCDgpxIOygZEpWGvdZrvl2Sogn2dxtktvLHsmdbS/RAcfjeVmTXsMnDs59v
nD9yWJ22D/drn24Bsk1Q8MRCaAIFwXmXt0l82dJH+s39ZtorQsyJrBRZv/flN8SOTs6uBTSeQvkE
M25SnFc2MKDWGmeLI6eJxWZBdOJGaYk57awuVaAs0ix5mgrP/BDhzbO2fG6OFlO22Ia0kQXZnD+u
16meJn1eCzRxvQNlAk/3AeVZ1C38v+wH4zBuyaGgtq4cNGtBZ6fmqJp0kjpTEADQKcFhuXnJ5G/3
L/C1GLOV01c8Mmu4e67VOtgGZPsOpFWLE/v9MDebQczfHzA09ALD/nMxXuzzNLQNxIiZvzh59Yt2
Y07K1kl+4jiw0p9bHM9FoNkt7tT4RLc1F2oW5CffjL7gzBcOa2mPIv43V8eJGI8pMML07DlZZtNW
OhIsipoNh9ovxPfmMKm/8W/HpuR9Qq3GD99nYbBTKPZ3vNpJuXdotu98HRlyr9pNEXqXcerKZraP
7GTlNFj+baDjwJhbiGzPpsD2JCdsdbaEgNzXh/ggIKLqce2+WPqkuC4KNS5FAa48m4IKT2XsEpiC
aYr2oodMKWbTCKAXFb37q2fpo16GEofAxerRByVLGt/mlqDNGebqJkLKFxOWlUW6+FUv44jfcREH
WUEhdsbMBafiNJouufpOekKWQ9uXZ39nQ0MZeWRs+ufE2fGUXmNLiEtovqqodDGdlmaziGeXVN8a
ea9ZnKg21V85wlbq+2B+i9R4P/na/v6c3t6IgnzCCxrenGbbN8yMKFO7ugUG704/2+/1+3zjbRvX
eK8gQ1Yd/O0aAPzmoBbhLBQNLcjeAlZ2PbdD0JpJC4nWhaDaf0vGRP1kBePP+4NaCoKNLM1ey9F0
e55fq3KJTabPB2yFwzY5mv9OLtt4cz/KwnJ02P0UyS2FIPOLr0qCIolbZq6Pjsb4ydc+mdHKHr4d
iNhSXDXwR0B0abPZimSMizH2g1NsjVSmswOSTysLQOQf14sNVQEDdgpqxzpCHjPSl101aajkIj8p
aK6Z0hkxDS2ZtgWHJ5Jx5x6HpH86b3x83UTemMTZMOZcoIHGfD4KlB/G4PjQYCeN70hs/+PHBvi9
yzBibi92sdLhWKLoDKwSSOU2+EJpZ2UkYvrnc3cZYnZQKHlfywmmFi6W8Ru9/a4Lj11qByVVQzXf
3Z+2W8zwbEDiJL4YkNOXIxozROvPVXvIPopjic7FR0TYH8oHz40xa/zs79e0vG4PeJIqnC2pvIIq
xHjzOmyqB2WBnwW4TwXgZxvvfaOD46pth2iFsXG72g3wVbYMVtBCcXuueFqzEkW/wGRDmbR4M4i7
mrUqQn3DcjSJArgKYjybCo789Xj8HlfLEq0gV5cg3LIERwnPcozMaTd/oqh7UJyIOmbzaLef7n/B
xfFdRJ7NZFFBtqa5xgcs8GkCD+Kpaxovt5f+9eBma6QiZQ27oaQb1WICR9mvH4pnvxCtbvuRh+Yp
BJIgD8r+X4zMxgsG7U2O9jnVTY8pYKX9BLiksbbCRNJJVoDrqshyr/caI+OCEpcGRHF7dk7hYWJG
WW4apN7KXvmIM6n+pp/1Tba3Twi8bNpTuu0SF/DLrtoE5xHBmcOa1sHCVhDa5bxzOIptZA+ulw4E
B692Kpz8CoAVh9LBHgFknrGttK7ZBRaWkven9fYtjqAqgDZB8hGJnDE7/9sOM/akQyovTxDpog/U
A0HANmlrhwov12Tf51h4YipE1pXv8f96tvtfPaB+26FjAbpn5feIZG72Efg9hm7y+EHL4g8h/uII
kvEMqgKab+SU9ffOOWnb6Yie1T4r/0DQ12tVYkvcBNQNRg/XiSLLbLNGQ95Wvtisofw41vSOvOeg
+r4yqhvEtJjliyCzfZmGmhx64NLYLGND99jBEiWLGvlno+CT7TqR6jpcU2BFAvlR1b73keqszeza
b5ht3Caq/bAzcr50+yZZPxM9PoP+3AyaDdSGN5+CE3X3S+6fvKlZWWULZ8bV8GeLrJoavWwG3XC9
3GwOecXyKtsRZTjJxw/MC+1TLJPlSpkHdFNVgpWC659dc/ONTbJBsauMGxb0NPh2w9oWj2pt3Cc4
SLYHoVXp7OKH+ERTLbE3w2/zS/Ih/aWxuQVF+f4K0G6TIOCvoGBVw6CJos3zLFUWtfyOKYhOAGFd
ahjmRjHPsr7VMZQ7B68ZnQRMv93hKO30k/8IjgShBO8l/AYTfz+C5E+3MgovyXuVLgfOBvVmyqm1
MG/+PtJeR2vlo93eJUIvCekJkOJoA8izj4ZfDH53XsFdEmfDLqyr4FzZuC/fn5jbA8/ktBPiFqLo
Ic+zdaNqasB5EG419J9OgT+0+xaftY3iK+22LaRh5UPc0nhwvLgMOKuWAYCb6g5FK4pJwGb5FP7Z
2Qm+l7rNDv+YMiCCgdxFogzYAOYX18d5NtFUsswQzpD8gDjOVrGTlflbWFfYgJDUyGQbCNXPTpYh
ixWs49Dem7wWQ1y/+GlBIzab3JX8x8ij2eO03cpdvBiT/Emn7EZ2PX+WdIWtWUMfkK/Z0h6s3Ebz
nEca8YDkR0AqKG9oa6KrS8sEoXqNObTYwfM3hALYFX8/zXDDRM52HvWjkzmYw4cUmPA+8tNgpcL/
h89+fWSgYSdbkJfZsiqWFbMvJ1lDCA6aMWrG04RIivA6B5FfNK8Nujkl7/IsUzGbrg73N4TYVteB
ebcqPJV16oBQDkSWcnEBoj7YhGqWkV95aEjWsZIdJ6ChrzjX9YdhqPLDWAZrpL3b6SUorV8B0jch
/c6qjrU/KerY01QuwkH6XEuW8lPqp96VtEnHyBHH1/uDXI5HIo5al9AcmVWOJqvqvValvd61/c9A
6dK9EnEZalO+sexRWtH8WKhAMDzWjgLyDyeHeQUpRY20AuFjusPPbhsek72QpKAF/TgiWhvu1zSP
luM5NL/w9UG5Zb5awcY0k12INPzcPKi7CVJbvfWO417dRjsM6k//YjYvws2+nj0hOqFpkFS6sjpH
IHT0+KSVARpWf90PdNstMpnIi0izxUl9bEA1kvRUfwTMtukPGMwzlYJrJuT0ss3qVC6uFKTOUIXg
kgDWcb0dPCuq4BgR0Xtz0Fo+pzxINbirUBjIxIWKX4TdSf4j/HF/qLe3n8iHDegk/GHguHQddyzy
0ZJI6dygqauPJd3tY9wG/fF+lIX0+zrMbEKRrEOxS2O3Z9Je6Q/JydhTBXzr1GPf7viiI6ZF4xEH
Wzbj/dBrA5xdTUYoQ7XoiGwPeIoG4M+zL/cjLKRd14MTP+HiKBu7uKtLmRCgcNID/o379GBtArH1
QGbsCrfhVYUd9EZ2w217XJM8XVo6Gka1MmmfCihrdsjQxAFLA4PMta0hcZXC+oIoYeFGtfcjMJS1
C0N8qfm5fRFt/nJrY2eQ5FIs1EdlX+yDPbhP6MGqi1bJ+ra4TeZhb1kI3sCwpi5oi7FfTG2VRHU3
+WQx+kH/3R/sk3LIT9rGfPdfcHSXbqTLWLMtqDRa4dUpsZTXNtgUpwLzAQDyw4fic+NOG/EaLh6l
k4zi+crBJr7QfE4vI4tE5GKUHrC74k/kCGUD0WBo98Ex3VsrYUSOdC/MbKGoStqGHfJbYJcGxS37
6M3Ix7fUjH/e3xBLW+5iOPNrAfH2OkxscjUfzQmoX249rYis/UmX7wzlhjOWxEPblHyrcjft1V2C
CTSM2Ib3VuQKNf4cvW/jpevpFe+bNf7q0oa7HN/sMJuqaGoqm1td8bUaA/USuoUe5LvSk5tjFVMM
uz+fC22Uq10wZ3PnZqAHfsto63O7Ey2oqN6gx2s96TRQ9D1+jNE5wKxq2Db78rP18X74ldU5L/OB
q2rhIBE9OgnS9X/aX+sk8pXV6cwy/CQMnBoqEQdL+UmJfyfJQc5WSl+L97qNSpiu/CFp/nm9Xmy0
LHNUANQkLILgYOyNL6LlLEQAEDPNlEP0QdmN7/55rYuvBwXVgh2K4NA8xW4j1W+KjqCDWll4XLb5
Hojr19yAoFWbVry9/7kW5/Ei3OxGl1otLK2MeQS26tIz2LXS2whd8n6UW+QVKZJNq8M2KPkgrzQ7
mc1ci42gJgysw2OynX5k22gbH4yDf0rJblFmcc7pHn9FvJDNt/vBl4bo8BUp46OLfQMeaD3HHnTQ
7m7tRcC7yuiznZk/eD2sXHYLcajV49mi8wSEDDu72M0+KkBEDoYLUdTZptoE5T6f8ndpka/m7guH
pk11gGAKlkI3T4XYl3LIFT0M4mdp32/+IyIVvgFbh/+KBmxTuu1KVrawsYGaQGHHHZP6xw3pW2+t
FKS36CCWe8CiO16lH0KTh60UI5nSqfGLnYR/5WH6+f73Wzq+KZRR+yTRRTDLmE1smymhb+ckEc0X
yxXShMq7Yj98pDm8KbdWhXk8cmDq0XlZ071dOgEcSj3U1x2qPaAsr69aKaripqBDSFlk/J2arpW7
mNju7S00ueQs1D/W3TwWlhGlEYVGNONlKc12pCU5ZZd4aI5q/vRe7urziFOyqxvx1/vTuhSHCjd1
GAr7OvX167FNGRjWsYOYqhf1u0zHM9Gydmqnvt4Ps/Tso2aAMotmcJKSdF7HKdMANdjJwQ75MMBf
DNwKi2e0VMpt/QDNZqy360aBC3fuVczZdxuH0UjyjlrMaOovZSlv/XI4QBlwy8Df3B/fwk50EIvj
aKGKequkLpejFFSoMbiVKn9qpR7iiFrlK+fn4rf6O8hcPt3qCrPPYXzz/06fJy3Fl9rc2Jp3+jdj
McGU0CMWHPvrT1UkhVNo8BvxV9S24KfBk6Ur07WUnYCr1MBYwG7lBTnLm2PgyonFEYrYKf2kB+Wo
mg8S+m1oNAZPxXdR0A1B5m6CR+Nr+Ftpd/eHuDiTaOAiZMj7lVf79RD72mtyq9N44CnG3k+e8uZr
a0zb+0GWHrCUNnUHvRJbIBRmg/QSfMe1muNZPncn+AjyY3kQh0byVD1F74ZH+eg/lyv1nKWRaThx
8D43+XMuKmF30VCEIftZm1os5ix5+qt1Oui7fjOsXAVL2wupM2oPqIywUmaTWMQDQucC4mSEO9va
GTD4kW/ZG3W0cvSLeZol7qilUl2hmgHEaS5hEVpQcTCe1yi5pdskp5YTKK7do5qovTNXGzKLM0gh
DAVKWu/WXAcmzbV8lFKiBZkNh2PkhjP2ad/sVlbH0vRxrpMRIdLDuTGbPqlNx2x0WrbZA2pLJ3kX
74J99s6w0Fjr9/aXiKJRW2/WJFkXivzg0XDHBv7BO+qmiNpJbRPFba+5Vlg4Dx32o2fyCBi4KK61
P0xfowVE2e6oyZ78vrfH4ENQTyZWSCoSEaUgAt2fiKV5gARPLQLNTe66+TzgiKkNlLfdKrZ+ITbz
TWvHn32Y/x7ort4PtfRpL0OJn3KRyiMZkgdh0Whuq2eIWkTuOL6YUI7+RRRkSajLgdcAcXkdxS6R
GFezGrnwKUPf52eIjlAsxyuXweKNSr///8LM8iG5D5tJloV6yD6cEHgSZwsCBBBiqf7965yEpo3A
GmPaTiZ2PbDBl1CeMCamr++/hZP3Vpat506O8s+hhry3ABvQtIF0wul5HUhNkWBALwQppjIeTk7T
xluYqy2qJjSh73+sxdXnUIcGWKDcol5s+IE1rnUaZDfvpcm9jWR33+HpP8RFe7gfamn1caehwc7o
btuc5ug0Y4tYsjs2EJRTpai2TdvED6NZffk3kVh7ABdEe3K2pSbNanrNYQUiQfgAuP+nluhPCTTP
+2GW5g6MpCEAGQv9yYT3fZSVPKnoTXxJ8+gZSYydJkss92FayVMXmk4WnqYg5bhPHfytZ7sqHMI6
zwOh55yNYbRJVTn4HKW2f+5KbfpQq7118hU1OMhjpb6mQJC1jef5a7K2i7uOjiWrk3sI3fBZvtyO
tpy2nSneAvZ77xBgbuo81fsOrVkIa6tWjktrBl9fVdwSKLnNv2RmKwnLhlFLZfFaV3iBJtDZogyW
xv1vuRyIPqyA1iCsM5teNRmVOIUtD2+temqEuI6ueOh+SlB070dS/vzo+X1OjqwIXT6DHrB6vb2b
ysmavDVoAQ39GG2k3NcwZY5TWdn6UTNunHBUT9BA/Sdo89Jr3TQYmqdW+y6qhuDJbiwZaxdZzk+D
k9PMBR6nqDuuluFX1Qz2C/mK+sUePSl3A3ipz5GtohQNt/BoF3LyJXSKOnZN1OqgdOrSsEOlQfmg
ToodIUdRpt9LPVaDjZMm1k5py/ZcxKH/ZEeSgjDTIO18BZqMmY72Z8+srb/saNAeSyUNrY0UaskL
iNhQEkTXgQwimoZPdmzGravlg/eCj2t2TDF4+pIY8gjkY7C9l7Hoph0mbggrpZiB14CJMl3b6ZEZ
fpCMKd5raLqc+yIPHxs1kD4MQ+GckKJqXAXO76Hwoox6Rpw0v3I7yz6SV4eN28toBKHJw3Tojex8
hx6snCJVrzO3jXr/DXET61GpJ2qPjOIByajw3egbOX9bgvlAoy48q6jjnySvtX97pYlgTjvmP7wk
wKMV59h3kTWaD0Pc4kxr8vmMUpbgjDrI2cAKfxdUGVXGwutxlKodJO4oBu3M3H7Vxh6B5hY5RrDk
3ReJB/An2ezpW6vZ5La5SEw830QoQcma1WLe7SqnVkLxgCIUWmWGObvBinD0UrRrOO31yf5SmpV9
JgkD9+P3Zb6S1yzFgt7HDSYL/IE9u8SGXE0naN0cwqhghRF7SU53lrRm6yEOnOvNZMsk/ByOYPOA
EM9ea7nu2+M0NjwKcRb5XpX4LtHBQRcjT5z0AB842pUWXcHGzKyzoWNhtnJy3Gbn/AD64uAOudwA
xFzvZqsj6U9inzc8lNqNmkpvsTniMONjoSWHJ7QL6pWIC4cwJTaqTxTzKCUS9Tqk3/uJLSNP/Aen
0p3GN+FwZ9Jvid6px3WA0kLpScSD2gSqHfDB/NDPrTpU+qkVACXpGWWA8LF8AmJ0TA8Yx+z9cOeg
KZq548d4v0bwWHgpE1uU90Q9EdqDWGYXOWtYGMqUdhbcoNfuwfkBi7z/MD4Ge+3Jdj45+PqhxgzK
4zWVNla/W/fzvq1sEB8VWuxAVFC7fwhoF/HL0dQmOzDpIxTKrgz5qGG5u38jLIfAfxFsBwnLnCtT
aH2FuwchOC6eJz94GS1/fz/E0mYUxpxCTJ1CzbyEJ4dd6xkGKAc9Nr6nNe4levE9qPqVZsFiGKyI
eMz8eYHPFqZkjamtFWSTed98rVITS6JGQ36vW3nILM7YRZzZDZoEQQRElBmLaiNDN9enhxWsZFyL
YyHdVx2qFzpr4HrhKXHgWdnY8VUSFwU1JJF+dcEadmnp8CBBpZzLawnQ1GzCzDiC2NUQRJU+t/FP
LmhYaTxhIE966hrUcnHWLoLNZi1O8B/gUU8NshybPelNvhlUdGLuL7XbrJgNY+sKr3rcR2xL/IqL
DdOlXjgoiGO53NG9O+Kos1Vt/7tSDS/1YP1jqzmAQpfRxFe8iJaGKQIwFccD/kGPjjGeiuKkmEhV
K0m80lJcXBBC5JeioJCFmKe+waSw8rmfFdU7GnLiRiQ6Xr/mk7P4lf4O8+chcDEixw6cTM4k1rbf
GCfEXaydnK5iAxfKIIxCPPnIRGlLzd8TcWOqw6gxcaJvIoebYo9b9iY/pb+Ut/Vy/tI656ICL0c2
AB5RLJqLQZVlnfl2TJEjDWR5p0Y2bNzRSuBaDJSjdfUVOY+15b5AWaHAqYOrpeiOid68khWoTq/z
1NTc8Hf2MGynrXEM37QKTbGNaqE3QMt7nxzAFetre2BhqVxGnlPAbK9sIr1juAhN+Tg5NdGpqqbw
hJDGWuV9LdTsBAF90ZdyOVA+8jtlM8pD9SDELd2gyIaP93f2WqjZ+THFUkcPgFDhkLpp18HJebb1
leNj4aF79dXm+VQklV402kRJTuUTVODjz2nDk+yw6i6ycFAJx0zoRegQkz+K4V6syREdWM+f+j/I
b/AQHV5M34H/HfyzsBTqt9pbER7XKesLCauh2LrwraQKcsOvlAr63mHPqqxShF7tcyAP6NEkJ9Ov
fkxaeaCz+oR109q0Lo6WPj7dUpE6zulNZT52Eomp9ofBkqJytR/AkZEzCpsC7GZfg53srskPLK0Y
kjdqdKToNL1nU0xtdci1XrwvmoesKr6OCBFrVrZyMP/J8WdvAN4yqo5MBS0bY75kUPqcUNxOxZJp
TuGua1z5L5uagXGsu61autE+3Ag3nLZ5bFALQzlvAAvirvlgLU3x5c+Y3XyxESmJk1C2Kwfl2YmR
9ZpeI1VL3Npa+5piV89HLExWVOrnkAbmR5uqFNqYCv1noeHSnVrwT8C8N/1pHWOygFrgIv871vww
i3FYVaSeWN1e20sop6RvGb3EXfVu2KQnda+n+0reeLLbfk613TpkduFCvIo/O+FG5FsTrHGohlam
/V0JzXETVn3w4f7httDlvh7m7HQbg97U45phCnPmSH2KnW1CjxtMyH4KN2V/yMXg1gQsbh166MKh
uE7RiZuKNHOWVXjJFNt+XP7vl6wP3THhS7Yn9bh24i3tRgc7BPFO5jqcNx2RjOliOxIol9wJtoHV
nGtDOkbdap9haSNAThavJvpHNOKuT9ZmHHpLk3gGTH3lPFi987W15RDtaUVBqiyMtvc/3dICoSrP
yGQ82m6KhHnQaApwIfpjvvE4tdXW9/2VEEvpEvAH0ggFUwvqsLOTbHSyNMxESTlJOp43oWlg0YNN
j6QN8eeoqZtvFpo8rmKVqAbDc2axRn/Fje+9qtgirTQ5l9aqeJXCPlC5t6BQX0+wjJlh5bU85zrv
HH4qTsJyxtv7iCd+F2bzwrx8rVGwsHiuQs4mwBrqUE8m8YKkCKv7AY2CdJ/YKyNb+JT/SUshcvIg
mufYdCSj0JrAfcladaLu85y14z8GKGEcxStY0EUMGoCzd12mFxWtb+o1ppIhqVhN2mOrAzKJnFFZ
KfUuzNnVohH75CLD6CgN1bUnYyDVRo9VNBys1njmnl9Ddi7EYdkr9IYNMgoy+us4Tm6mXknhD6uT
kXfqlndXskWBc9M+VG79Wjib8nkd/LvwrYSLE68vWGu3/W/f4v5B7E11O+OXlpXbPrQP9zf2Qqok
KD0sBdIHlMRna66vExzFqIa6XHbNGwaQKR2xsdrKRZc8BZ5pv6GBkm4Hv9GOcl//i9SamFRkWCsc
Zn/wDRefTzGLwht1EFddWxfwANPSxTRB2tco7d4f6NIdi5crzisQtWCDzfscll+rFWIxvMb89GBE
SJ/iAxt95rFOgctRYE63gYrxZP9jMjxUC4Py3I+It0g0plzNHB7RasZtCuDdphraL0Flv6DYUa2U
d0TJdpZ1CCAohQrBQqaUdL3O8tgyqYTQ8NJrJI39TDrC7ApcOzIOYaI/Iv9cYxhtrKFlFpY3wCKM
eVUYcwJhdB12muq6rALuLWwpN7362pqvZr/WzFtYa1fn2yxIUwxVKyl8bKuASa3nyoQOWK0dBknf
65l6luP4VMTNQzQOa63shY2EYQCdcpJYtKzmH7+fHGkq+JJuyrvgrdS8/NR5Ury/v8YWPp4NcIEK
rkG1ybJml3KW0A0xA4CZejjkG1/BbDDyOu2hqUt8JZygOkLep1rvWWtGeovjo5ImREQEzXW2bMoq
bNu6pt+DQG++qUnj3qV1aa7lxAtZB1AmWWgAYIpNrfN6mchOF/h2inZi8ND9RLoUbemTcA2zntBb
Hb8qB3VfnKXTWkt0LezskDd6OTeaBGR77lSja2P37ZZm+oh72UMucXbd/4pLcylIcTSdaeEg0XM9
SCsxmkJ2qK4B7Htx+u4VCMLpfoilAeFYQ+UOaiNN3tk8FlAKCysveVlw6GzbqjyYRqa5jl5/8gNt
ez/YUm8BIpXQ4gGdTNDZ3ZU4RZFFAsMrlBW0bX6Ygj1C7x6XJdR+YxNvR9lNTLTdeUS66Vr3Zmmw
ZN1gb0D7kd3N5tMrg7yUIsJ38UdZql40qO6WnYBjLI73R7r05Xj1K2JqsXybP8BtoUwdYWfqFqPU
PAsHnwctdbyV+VwaD7gHlV2g0EqYc9PsqUZ4ZnIApfXvfFk5ayZvfMp7Xh2sLJOFU5mXC7VxUdCD
fzc7T4ou6PUQEKUAJJgPkaR3+7ZujKMqnAvuT93SoOCCauCtSQRugIS1kwWZNECOsQbsMEKjR5+F
J+lD3EneYxWm6koWuvQog12HBSALEhjO/FtJsY40dciqEFbl5idB4DAO0rl+/nd59WUoMfaLJKO3
/S6xB4oGVYcUnWa0sPedNxOmwMrJsdRJuxrUbKelfluPvVjq/abb6p8KIqHS8t7yXTPf07LfDLt8
q9cbpKpS2w3jTfi89tpd/JBCrk30axFImjVr6yzKswrogYvjhuZSw8i3UEuUBwRX8pNk9N/ur5ul
WiJAlb/jzW+eJKu0xiBedMo/tDytRZEkf1kvJi5thstAs+JBMAxRoWOYTUMqT3aYALygoxxsHZAB
K0NaiEQSRHOLI4smxHyDO74XJp7MCyn8BMC6LDd9uVG2sABI9yXhi0FBL90Gu7VPt/QCxsKegqno
UyE5OFs+U+WjA0mah7xnzdt3Vx7Cg/XYQRzrDtJ2LdzCSsFKiH4zNQTw0XMcr6R6aZl7qKKMSvnb
t/QvWV16LtYQu7BYu/CWphTlUsUSXF7+nZ1kA2TUtvbB/ti9cmhzaavjgBY5a3IMCxcAuSsUDiSq
IZzPw3ADFfA2wci3RvCBgsVL2WUrL8GlWUNEhO3Ca+LWwhQkTRhOJWAIVuEjr7NdEnxu/V/FsKYN
tBZIjPXi1IqiusYTBhgYKI8vVqGCljL3eSJvhmJaO7fE3pm9Oric/x6U+HwXsYphSOQWJWnXfD+R
IbDGET2pH/47jOfiR7oIJgZ+Eawq+6aCpsH9WSKmUuwAwq3sYFWkFDfjMUE0IGgmCnGz5UaWYaLc
xonfo+DaOK7zbJ+L58E1T9JbAZv7PR7MKM9sRXMqiqAnqof6HB2Clcf10idEGwSeMFeqyma7Hmni
2xFqPobmDuOLHUXsLccNG9P11ZXyvDgY5uNFoRcAh2LY6FbNvl8UKeGUjj4c4VB6kZr+K8+qn6bs
P5mpGuyDnOW6ckYuzTD0Oof3tEaiNUc7ADRSJGSWBdkmPA4odW4FNHjY9afxVf+RbNZqY0uLRrAN
IBHBDIPxcD2VYArRaqo4/ctaOldCPEmTVq6ypTMKEBWFKwH7uSmMITmgWYVlUVLVQ/nZxm/6MFp6
gvRHtpZt3T4UYaQIOBNVF6H/NVsYYyTHRmLB87Kx0wNmsQ/Hr9IYb4smeQwjKKamvLJCbgd3HXF2
mnSNEjRJTfUjsh4rWWhdfetJhO6vitsgtsg54E9gd0KtZZYL4F+aWtTZyQCml6kwdzKgMNLK/2cU
cZhdnB+pPmqtPxGlq74UQ+1OBdZe/a/7Q/mzZeZbirovabfBP7zTrqM041gpU8LG8ROsMXfFKd1F
+6HYBa8ixQGKtk2OeMltVXa2G24EEb85qHT63uIf+cq7ZqnNLorQ//djZhOL3E2nYmL4nxdcsNHe
gcccPtunatftwl/+Jtr5YMNS959rOPBBL+LOpppigoJzDXGDNG/PQW5J7/xJ7k+IGiNX5/S/70/6
0ianUYMWKqfKLSPRUZOpBkFFB8DBOUtSxnrvZ7X5436UpVVKUZXnFFgJ+jT/w9mXLcetI9v+Ssd+
5zmchxOnO+JyqEmqkiVr3C8M2ZYJziQ482/ut9wfuwva3XYViipse/dD2yGrsgBkJhI5rMW5ElUO
TccukCsBZC4oWboOgBFFqgd4EDSCRPi7hz/VIqTxkHNCERrZGaSPT7WoNPI+i0YVb99VtMFIUflG
r3qvuS5XUerRNaApBFfOQt0CUwbwKCjVsuiOjyFBEjRjZgqrY+j+LGpN7QDTyPRKWwPxw2sfHN2f
f90kmVBQrLM2K1xBbMuPTFIZmlYNQfXp5k4047bT3sAiBbIkFFf8y4e3kMaFKAATYonorDnjtpBD
yxqQPmQtBeE6D8BcMLtqsRr6PQPCUTxz5ezVFbvYa8Cox6Jn67nynIrnLKKykaY3mCUO3hBgvtQf
r4tVuq59Y91sqZfdiht7zq3CwUMEuorUCUJn3qs6ve0kSY6hDmOYzABlCOqjaTsTxLULo4SYUTFV
hM/vcwc29/gAYWiPiNpCmxcIveHtwpcYXCVIl/tKYN9MPqt5iaA/zuOWU5nsnjzSmyLEDJOmQ286
VLuSeB0bhxj0vdmcg6rrk0BzzkMWCMM8Gihm0JCC9CwnLFNJOWR4qdJ20r6UyRztUzOO1kmRpoeG
gsYT5AIWGT3kfdC53Ur0Zqi66s1EY/4KsKDTo43H7krwrRZO9yQU4ExHZZUljZXe5V1zkCofsIge
UvA+Iwr0AV6zztaiPPzCOxPBAPKA8EeszsqHx4OmIKOaIRhg+Ocs3LevZw9kXB4JCk/0zFyWhulN
9vJDNfCsdJZjOGJIcF8PO+trvKnXkocZkMkFya8Xr4SLWzhmvC9/iuN0ykTeO2pYnafz4gOFIgML
6BNIi916mwURSinB5RNc1OEjteLkFTRHpRopSTcONWWDLGzihXFUuyk1e9Ag2I07KuXdZZnLxnok
lLvDxtHRMdOCdvEUzSntVvqqB+W74lhrY4dn4kqcnWDr4K8ypOuAdsRSuWezuImOMi4eXBpKDLrX
9qabOLYf6ypQERTXVO8M7enyIjV2OV6SyD8UBxKDhzRH0SZK+2spdtSdjil+zQb08Qi+H5eUoOt0
80kHYEJN5BujaqRNCZC0L2DtBBCUXEUVGot7YLE5yeim1tA853ONWi2x2PhAY3/Ski666YyU3Msz
LTZqDAp7qakVf45zsPHhBkPFQZqHyBvHFITtUa/H26rUJq9Dy2jjXV7y0u0CkARUAIGgr6Gr69RF
hZhTbDurQx8Q+MgcB2zEzT1JBI7w/FUKTnsgZOO5r6NdVON0pzNR4zMdON2ht59qDfydqRm1nhIO
10Mz/oZ1HAnTuTBaLTU6mXjtg9a56CMXhTiyV8tieB2Vjh7wXZxVY0+p4DJb2McTH8AtMRzNAgSW
8AFZ9zyRbyGQ73MjFhzWwj4eCUGcd3pYs4PpWKVEF/GQ0FVZYT6jfXHAxz07ojH4he47OOwfPg0R
yKkoYH2jMzrBeq7wGrFuVMyvgbQi8XMP9JloZsJgSqBfx4DGVjfJWhBysc3izPBEOKeUaHfN81bG
SyhOHLBAlinxcyUNshjE7rn8OcQIFkhD81dQZQuircW7ESkGZA7hcvBWPl22pYA9MmLH2IcPREWZ
HmHfLxscCu1YHqDcUBc+a6MaswSFfkjIQVQbKrDvDm0IyeNlKYvPgGPfyYUekYI6UdXAd8o7ijN7
h6QcdwN4k8xVcUsASnlZ4MLGIeX001dzd1IuTy1IxxHLzXboFt1GJYNAKRaepIimjkRwJgYyibkN
K+S2/gqEC/Cnwmu5+RqogrYHdmIEE82VMQjnVZfXhvk6ZHgx/M63KhjZOGS1ZeqolkaoIYKUFsd3
efsWLBtr+ymCfYWjsFQnYAUnaCV0y7Dfa+YrIkrXBp18CuboX5fEaLVYW60MeH7OsENmWyDhRvDQ
hvtcam7pOB3YDLnbtOHny7KWAjGUYX8K4wy5o+B5zQha5qWr1o823drcytsGVDdZIK4uLHgNGfDE
aLVAiQ82zOlHD/DlHFYN20WvmdebqXQTUpq9MkCPfTWFvafXWXKdK60cRLT/ZfI+hvz8UzyfvlEH
I+zHAcF+YcbzfYXSxtbOEmQtBHu6oCo648RkxTZWd+ZclGOnmVUymG5yPaJ3Nw/KB0zxgkQaxT72
cmpaoDNaW+3bZblLFxwbxkS9lmHq8oUOWwJqdxZBLPJw2ROxa+fZCGcdRMTOPK8vy1oyuOMrnNNR
vS5NmhVo+lCd1HLNRrqxs0HQWbKwHkywIheDRkt0tPL9OWM8kDlh2TZFjoAlOJovSV6nAbUsEfDD
4mpYUgtUcpg841/TklTnSUSQhKdAZXBDazzY4PS9vGOL4TluabQcwwDgizjlB2z0OKM/F8MptkJT
eOBGDQqtr0DXAaZid06iaofTHfca2smuHSTp/aSrX+ci0h+qzopQsegAIOSiOzXy5VHVBPHRUhYF
/ZlII+safA8eJacejiggtFHlAbELK1SD4m7o/HoE44b6Fm4tTJySKwQ2cedmqW+9iK6nJU/E2kN1
QKiijnY2oKGosUwU9nwxIp98YggHZNW64AqefANvQuETdOHQT+Rx9yG6GazUHioTXS6mfRgkacTQ
+CjbdyPYJ3Z6gmEFcKp0SKrGpg1m7FH2aGmWG7Nwot611EnZjbOur2d4ZUGMs+BATr4apyo1Gv/H
XMVd0zhlvSajBZSeuNa8wrbqJxLKNBO4rIW9wOQo0h+MFcwB1srp0SfxgKF+lkBTZswx56U76F8u
q/+iBJTPMfvGesX4sE2LDbOTDFxqttR+ifMo0PtBOHm2KASdbqjSo00LgG+nyyjSHkzwBfaNsd9p
hau+FS/ZykFGPjv0s2tKXnQjgsNmW8NFwujXQqDIWDBR3+DOqkzDFCgIKNskYGLxCgtjpHMTPxuN
uU9IjXk7sCYJTmtRJLrQ0eOP1Cqm7E6XWY9hNygKHmtlGz10Dt1RQyG+aSL3Odi1FztUFNktKSQ8
AhqOgLmCYX9ukbHSZjnqO+io1vOH2ZF3sXJFp8aCgoqKUkt+EsWVH7L4W1pX66Yea6b8SOYC3Phz
3vmZvtETYJ8iDwesxUhJ3ehG5IAWrhuGKQbkGofhkfDuryjrLJsltPhRPek22Vz1T02VFldxYReC
qGtBT9H2gI1EV8LCcHuY4+qUJBQulag211XikC0mF9Vvl01O4FHP0FzjyoqlKoZHnXbZ/V8PDPMz
mDHR3DdsRDm2JRVBesLG9Aks/CyT2pROoY49g/bOamMl9eXKjrOrsqKPPQiq/MtLUxcST4As+imN
c96ZZpTa2KOiwShD4k1+6xyqIL1XvhgHgILski/IlCKn2PjVZsbDo/ViXwXCWegBXXZEHUC7v/yF
FrWWARWAxwy9tkiKn9pkE6J/VzOhPewLgamyb+4BTGcAq6H25VVC35oewOOAVtsIBC/oEsjXUbsC
ZAkrsnKumzYZOsYTRGIYKB6fKDC5gYPkkVc786oC7LRYujifuuCB8DZBEyLrKwYsEedoy1kq0WrJ
ZsMyT/ps7sPJm/Jg+A7yFuy77uf1bWptWKxbrUUX96Jsk5V7ECfoSCCf7rQsRRaRMnT4VlMZ7ZWi
mm6tMMs9qrZlkOJeQIau0NPHy/u8tM0IiX5IVU+laqGZ9MQA7Fmqo0DglpoG5HVbLn7dtcOAkDJF
4z16dzT2NY5emQWVK1JPbKxYUfyuOqjlXU+vm6LEvSm4kZnP5i4uMGEA3EkBqQpAu5hBH4micaPF
aoLJVHUNIEAAyMcYKmzXonLOglvFOAoqVEBVQ+bO4vTTLjPLqlG6dTERjABG3wByfTtEkyC7sSgG
yggsVAPVYj6+SADcJsWTbbizY71aUli7DW3uky5OBCe0KAhPV5g4EqVnrxIMzOSmOkSoFAM0adUZ
ADNCDqpKV+1Yl6K4bIEAD2EZcrLAqWDwbfyjAWM6pZQkmA9ofWUFdKinKXPB9DYF9q0cFD5ZSYHl
pWsaoIk09mMkk4hbrM3gl5UfiDcao2LDsO9Zow2tCpLHBtCXAYS2cibdcLPSErXYL11XJ1UvzrDV
OMtMq0LiRl+322Ffer2bPdouRdqo8CSBw17Q/hNhnD1LCqXYV7xnJHUcnhPTLK+QUNV2edqQgM6j
siYhjfxJLzBu12UiSMiF21JnyUtUVwFqiArrqfFFEgFiajgw5je7c0vJWFcWHtJjOK7qify6bRho
HQUoCPrF8bzinIpkjhh2TZH30AAMexjDJH+YiiT2AVaWimLwhYWhJg23bIJfFt0+nLljLi2Z1A4x
B5DNYA45FuoB1gP4U2AOq92szgQX4KJAzJ9jBhXOReZ3Mq0H08w6FITmosFOZuGfjpJ8qZz2pZka
EQTUwi2AVgaMDDFIQJRJuMwO1WKHyCoFvSyMQSkiZDeF2SP2GZxfPpHBnVYbdVJeWjVr+AUy8aeR
uNlNvB7RX1y/6Ffk9teZ5uExj9bEqaKeD7QEySZg4XKAdgHuMA0qpcxXDUaWV5f9yILRGWzUDtME
4CNDY+Kp1reka5RBav96n/19dvKFlnssCaNIaA5kWDj8cwWM4VYbaZCTbDW00aE+4Q6HGiTXlpcc
+icL7wjZhza2owt6q0hILbioJuhDec9zYuCbM4JRTys9M/Cc1uN0Dkpd7/1M68315d18D+3ONOVI
DBdzZkMICyxYwberb6gSp5uGJJInR+ySKCotaOT2W+KkzxPuELdtMXpQ5fQ56R0M2RFd9cM2+5ol
ybaLkCVMw/KJAtwrltXEbQaTBJ1KChdMpNTvJpL4iW4XmFxw9IMy9Y+xU/hZq73KXfeQTFGAJsnX
VJsPWho9jajduEYFMWj5kYB2re7CPnlBy+hra8t+kZVXclPeOV22LSzD63Sg0US1+lVVske9kJV1
MWcxxv91x426KHbbVHnQ8tHcqKP+KBUAmy0UctPNIhKFpXMDLjceuUgEnsN11aElj03IWAbyxKdm
5Y+NoJ9UJIEz7mnG1J9VYjSZWC38Iqahx0eBViy4j+M1cOZckRYTnTgkF+jVABvR5DvTII+OlkiC
oGCp2gNEFZZmAcchshGcpLmLMLOJ+Qs3fazAogbgYVQfTdC8JCMINdqANY+kq1jITb1s3keC2ZVw
FLnGsz2WugPB8q26zylQz/zoMARqkPjEB0bOeNd9Na0tMFaCdOX4Iv4Ltq5zs/u5bs66cZ/3vdrZ
sO7Jdq1IRaVTAmapXMZC5pIldTneYs7Cwxw5IDholgsZ/XBX7zS6JivLs9b6KveNdI06gn9Zf5bq
koigkXDHixIPeb6WBuoCSkcwgALVJb/TNkiFtn54r2HkxFz1e0QNVJDtXNpPlfE5osUazWb8pZrr
uQQWU7QD0Ljc6jS6I52+qWT16fLCRGI40yONM4QGuBxdu1NzT4ljZ5srPUWFbRLVCpeO7XhFnGUo
k5XSRMH9M02xl6Gu0Ex9cHk1S+V/hOOgzwASAHSR3zU9bjtdr2EE1bN049yQT9kW6bIXxg9v+zRo
VJccssf0vtniT8HvBA3H0vnNdBpKMS6L4RC72Smh8aka2oc+1AXuctHUMY0EvjiQhAAMh4sYHKuP
weeEK47RjbWF61zNwyEOcm++6/wQ0Jdk09xMatCCz07Gy0eU3V1UGgDXA2KOwRHyyYbSic2qVJBd
kdFdjYDQ7SuQIo/Plw9zKYbVFEtF+zFSkGe9dyFekglDLHa7IdkZUf5iV9M3alCA/tTZb1gbKDYw
3gVTw/Q7571CQsLGqPHsj0Nz38TzodTkKzjyu8tLWpjlhOtggLewaZAa8HmpODHDKqnQtsSgktLN
e/QVMHageNUIlrTU3wwCWqSDkPbHq4N/A5gUEXOoASKwCaZAuW/WpefcWei/D93uJv/sfBKpxaKT
RK8BsIMYMMIZNKtjV5UOWLa/oGBVrwFZJB7jDhyz6gMtQb76jY5CVEd+COSz4oPT0kwfIFDTv8yp
8dDZb32fgUdR3pn6q+Dslp4gxzEEd8FOaolyB4uDwHWx0jFyyHqKaKCgi5DsOjcWeOb3jgb+Rj2W
x+mkpc9EtXK8/GX0OFjoUVe9NEhrt9xFAdpQbycFOdS/8gBhgHC9dYcr0ZEu2SB7maCJEQ0RZ+P3
oIypZl0BDlUSdS7tEO4qk4/W4QB1Y8F7nC2HX64JbBNkE2EZZ67bokmLaRV2wyryo0HVJ0cv7qzM
+dqk8fe6SdeXj3PJh6GtF50/6BlnxDCn4VKK9sVGx3/owUlMD9WGxpML6896SgR2uLQuoGmApAtZ
BvQRc8dYFx1+OON1TKYDpp43yjAhNZa7RCI+4MlXl5e1aIPH4rjgCHOlQ9thZOR9jiIa0SGwKYGM
bK21oJh3VonEt0hJlmWihskuXiQ5zgqlYWvbQwFNHVfRXX3XeFDQewYBba6UN3Gb/+LRoabAGL2R
3pc5QyzlzOwL1uxWNeZV1jZ/mgQN8U0raoBY9NZA8VDQIQOmp7PiV4mS8hjriCaopl218XBjg1gX
0f9dUyirGgbXTuRT0qRAXpUmtxxFke6S6tgYiMSTnZXF+Ml/9NBLUg9EDyDAwHdnMibVybYcDDxL
laFzGyFt8pKLg3NEYwkGexjNwalRKHk9FpWDLEu2Ha/tV/WNsYJZD9YaFIB0LcazXnIvuKHw1MVL
id1Tp/L6FHQboYIrKuyRVqRS+dkA5IunDWp1LZPs62XbWNIbdCCpcKrAb8LkFCdNb5WQytCbEs/v
rmj8LnmO5EmQCl8qegHSBjNMGDBlNS/2NY4eYoMzFrmto1ph742vIXU1X36Ldo7XwwARX7hAxvob
kGhLRsjG0+GlTSzubJI3r9QWs3nAQ2KTvLh80SqSezEKbez0qr0Iv09dUE4UNZHygx2iv5DfTaeS
k7FmHI6Ak829gTzXd2g8ZQjYOu4psvoab611shmui6B/ZSFp2XvpS3aXfxu2BbpG1qLoe3kH4MoN
1gNwXoRIAH0Tj3aHenzkt9fgJHTDbRu54efsO5ABgmlT54KzXnjSIABHToTVI/Do4Hy7lk3VXHSw
F1lqPC3fGOBvvqyzSy8aDEajxZKlVzHIxTk7ZVTLeWLtvP24YhBCxpdyTXwrsLIgv7bWreN3z/UW
6fi18o1cGy+pqIa0uEag4jB+OHSq8PPLeWoYUpPXqGqis/mTBYLXTWIMsaDPasETMCRmNuqLSANF
gFOjmehQTE0Zo4aiVK0b5843FI9nNDpJo1+poaguv+AKMH6msykxhufPd9HBbEPHGCzgqacJ3aha
R1fAWigOs0NFI/ZLK8PNiGEqkMeez2NHhiLhhY24ZhrqjT13nqOhRDXBr063l3VlcVE6FAXX4gLA
bSopsR5G8G9ZuGvna1iul4ei5SypAxLjKM/AxPBW4pwo7boKYb6BLPKkuJL+p4Epnt9YBsp64PSB
NzuLJjS1t0N7Qr+01Vn0WlYxKGApwKseo1BEzLx4NlgJa5p/T8Gfap0yN7ORsExHp6arRjEnIN2F
z3bW3NWFtb68rKXMIB6XaHFhxVjkBzlnobak1qmOgUjthoSu4lubeBftdZQx0u3gt4f2z2FTByJk
haUCIpqhACuNAWXU1fg7Vu4iNuGLZwvLlrEx19BX7tKtvpI3jj8KJmaWLr8TaVwKpOuH2TbTEDpY
uvFhemwA/igF8ud4PayMHUgrPosbqJf0Hm8OpAgAeAAwMu7CLSW1iuYYxWfD6HtfinQ0j1Y9Os7Q
3C9wx8vrO5LFueOoKkdShUi9TN68yhqffNORYAWlURJoe2fdHxzTG55yWSB3SVEZaoUN7krELjzS
GsA7az1vMBloq9FuVvUgz1pXsjN/GCYB/sG7HnIPMaQnkAlBWRtayrexhLFRTSqbYmFz0Wxwl6zm
yG0MdHt6KcYfQ1D7ZutJ9sDLrosAVpbOErc3Gl4d9GFYfJ7V7GJDV2e8ePXUnYh6Q6N2o6aqwBaX
pKC4B/RBNF+iP4hzYuU4oJ0YP0RgTdZo0cK1pj32oYhda8FXMrxO1jqMSe8zNp48j+e5jTPkQ6Ty
k5Hb13AMIiSJBc14hzVGJwnwzXCbnbowiWhDgZk9DG3Ger4x5bqSXZ1Vg7wpNcYNldL5y2VHtiQR
Y8GAW0UqC62d3CPBJFKrTTI4OZ162ObN9K0MnS1IQmyvKWKBP1k4KCgg5iLYITEggtPVlZhFU/oE
YGumNZMbGfjUbKhR2SrlIP+6TrCgHQqB4uE5pFTcl1OjZUhP25Pk1gOyKYn6uVLU1eXdW9IJPK6A
ZoJ7gEEJna5obrIpKqsGhXKQhbmTZu8su55//QplrzcGyY7m9LO0TaTmgKF+fyFHBzXLXdXeGdbj
ry8E1WQGFg6ihTMkHZtKUQgsWgyE9dNLPjvPTaH+RmcBlsG6bBAAn3fUWXJE1ZJNKBtl7xqAnyV5
JtiqpfOwAciA/zBAj1f+6XkkMU1zPcWxm7R/S43iTlHob2BbWMcyuEtRKvRMJwmTcTurrrWaN6mn
rKdVdei2rBNRVK1asho0HmPoDA1s582A/ZjUyJBAHjCLMWg2T3t5kG4RlAhUgEUs3E2BKgBaTPA/
RuTG+R51zGZVYlzAmjJ+NpLmLqmwNCf7Ys/DfWNMgtGXpYw23ptIlwH2BMOIfEZbko36L2w01ubw
zc4meqCa3tlBrk3K0xQz1ro5QUXc7NXEz4Bg65pJk88AvZGirTpF3YjxZ5r9qVpmFFw2h4U9R1oB
3wv0kLBvfj7SaXqzGWPsRenYa3BN74uonAFqKEJVWwojbda2hKFCNpXCb3rdG23Rzqwcj04YPIzU
R1J43R70Z9fGWo9d6fvwTalR3RIBpiytEDkwSLQQHZzVSDKiS6j5xAiWw3bcNmPb1giXgTU7SRUd
BAHPkjDwGiH+x5wT0sGcahVVlygNI+vISaJuO0yvbwEPlrtRLJe/7gEQVP0UpZ56AFWlsxE52FAl
xGvaUsN0Y2S9JUgDLy2IAWqAr8lEtoTPkeLYklkeUc1q2+gwhfY2s+hngzYPl9VwwZ2h/xjTdcC0
WYBvHmNVbmqW1iZq3rtxL11VhZBrdqFjiTU5YyoM71lUezifqTbOWNcgdX2fKPlPx5KY7GMh0EAG
TcYcCdQdKsfpQFpIbdEx12wU0ufeIk+WOpSuJaH3pQdDsEDjWGKcc2Yn0jg1yJo5B2KsggOq6Ld8
zJGFKHq/BOv3GAEWaBryyi3k8unyeS2aM0h2EMMh2GXwF6fa54xqSrQcKVA2nZMHYEMd1aD6UqF3
dVxT2zc3w6Z4lhNPlAJZ2l04b6Ts8TRkyLKngrumtOMpw7xMlcs3ivQsmaCqTlE/VpXV5TUuqT54
gvGYUHCbn3GVUbtwcobjBp2UUKymirzV5TjdSVOW+5dFLak/GqrRrMQwzFHcOV0UieouSyKIMozG
pQA8arLfmPpBJMK6jhn8O2ZiTkW0E/hQUxljKs7UIBFfAIumTN6IptymJfkNa0YqGV1XjK7sDICr
I4wv1sByanKbdW8hsq2/sV8/BRhcLJ9mCK4HBu+b6de0GV1Q5wq868LhI7WCsV+WNIK+cScCDMsR
TyA8zou53kp6ft+p9TYxDEGMtXDwmAlHswzm3BAj2NypOCkSD3Foo4AfD4fMyB6pVn69vFdnK4Er
0piLMAG7hpoQi4aO8vpdlYNzxUIitAn7Zzke7/RyuNGSfHdZzFlQBTHYKLQKMxIphPGnYmK1jMw6
wttUwqhQ4pI2kTd6VNrb2Who7mZaruIlnv4yMBnEImIEoi5wFoH2xjnbVtWB4sqAM+aq8cIp81tM
sbSyCLflzOtADAtfwMgIOCWMtJ6uzhi7nthhiGxoqrrOsBudxlXw4ALciUC1+UtKResU3nG2BhRd
FitximfqgHfuwHvtOtJtXvbbuQRue/Ewl5MrD+qKJG9NJezWZ7t0fIkwoeDBBQ4HQm+MkHC7iGlO
qTIxt/8enEVXrARTbVh/BwlsQZ6Gv694Udx9lWpIQ1URRHWO7AHx0zO0dJcNADfR6l1H+7s5ErVX
8RbAi+SMDPonV7GEJ59hRq6Ma7jq75RKpIln7U28GGbrR4ZG67po4xIrm3bdwPCdpWwFKKLpT2Vj
+qBOi9GN4Kaf8nsVjbWAxhKTDL8nRS+dI6c8s5z0PenxFRiJzX8QrYtVvtdf7G+x7svb4St5xSgX
xJMg8+hKvnJ8hgpsKa58FwbZs35Au7+QNmtJq48VjNnX0d5MlUXVnj0lpWzczJq6qScbZFYEvTVT
eROXAEOKxruZToKLVSSXs9sxtRQMW0MuazlDMXwzrJRA34jmong3zh895/x0sPOGM4GYBu3MZpi6
KLhfdq9n6U1eBBf3EKUJocNMxK5fDcHsv4NN2j5DoYg8c5PcMTDnwlN+MZXF5CLtA7xXkCufk2VQ
AvrNkjg4ubRHA67UmUEKqF6Ag0UkEKyRGSKvvmxcl1VpEFPyRRqnBpOGzbLwgzf66R2wNjzJy64a
H/zUfhi5v5pwwNqQAHgfl0Dy7Kz2nOh16jjs2Iqefs3L6LmRwE+E0e+tYGH89fEuCBlwDDIAQA1h
2Kn6Y+dAF1xNUMPr+E72htll3c26T+5IBNi63UOFkxMVpJYcEvJbP6RaXJSE2lGd6CmkMgwIKXbT
V1AiR8iJo9El9VD0pq4xY3yiemVTxNOVaHsXXP2JfO5Waeqkt5MC8uU/pfChKPq1RVuPVld2M/uF
064v7/LiJiMbBswgRjLHV7V72QRclzXCQpzEi0tMd44vdvgQ28nqsqCziv37caL6yt74aGV9t9Uj
bybZkIIMMi4Udwhk02UMq1Aid2I9EnT/m0eJbDKy5Qxu5CxriRp0LdcKU6BttBkQ8Bau9URQmzLW
EQCSJLfd1Vt908uVm66k1K+J62xFT6/FdR9/C86LDwmKwrGMHc62xkrvfKXxGCi4tSab7lO2G560
VuC/3/sEOJfAio8/Fs45cFkZ6FiCQcytA0ygmetwrfnW1bwJ1/02A5LXivitCxrpu+bbrsR8Atja
MncMuhvx7Xo2v8mO/fi7cF4eaHBZLo1MwaagfkTXCKlc49lEk3boI0nqhu74XbK8+Nq8dm5DV743
r6zBFdYqF4K1k6/BOZMwrFTapjPThXijvv1ly8ATjV35SkTMdIYjw61Z43xIWdUt+mMhbFyZu+Z7
prrloXFZW3qxmZ7zHJywimd4sivusjorAfOyOf9hdgQgZBlks67jfosLj4HIGGsVM9SuuD/vrG+O
l8eFpsg4OHNFIE9fZ58Kf9xUgbxSMOkPrE3BjbDkGo9Uia9up41lEZV5kLYAlXdjAcXSBJzD1H93
Wue2z4DhNfbC7ORZGZhfIR+i0qw0agti9fUUFJEfX7E02Oglr2SDiHCnjC7dixKwi/fQ8WK5qJT2
khK+n2P8PVHdZg4M1Y2ubup1COehPmsYhFkp343vqh//nVv+LP/Or5pzWx0lZhOXONfyO7nX0d7J
Gj0h2ta8OXP/HgcGM8ILfkvj/FYbAYtQY35Lx0A+22RMcfwNYuGFwBO+AM3ADOgK/8c9bcwqnWmm
YGlFAwFzDVpxUTFr4fV0IoLTmXJK0zpKWAZ4/NwlUTBGz2SWvctX6lm/GBJ67GYD5h/qJOZZlr7u
LUuvBkAyUMzGY9AGAaY/rlpgGaBCALgqe5Wu8m0247jSlfiCPdtHTjzn2nNCE1tyIN5qn0hReH3f
ioKGJRGY7cGMFyq1wGblrMBpWnPOhoytkDW0oEV16xz6q9TrfODgXCmDJ6qxn5s7VnUsklP8KdVp
O/fvIju04ZsY6QtfovXsAezbxywfwKBFwDvnMQInk1P8Km2Gxqwh09ynr8BPen+Feq0r042JMww9
4X0o2lju7CQjDhVDwdkNnkk8orr2roNrAV354ENlDrKfrkQ+je3ciXlzq+TuYKkGLCAGboE3piWu
lWo+OHb9rE5Aric6xUVR6J9BHzVjieMLZwaAZ6eyRzhbOukmrWPJsyJjQsKwXxlRLXiCncc4WBjq
PBZwfzD6fzZtnVuxolIJCyuuyZohf8oB9c216qGj5obFWhH1tUMZI8ZSfWmbeNJmfrnsC8799el3
4MdjdAACZcR+V9tia37XfDZvNFUuS0hV6+JPMYHckgqh5AySGUfFQAD/dOgAgag6GfYY1G6+nr0U
GEF7X9R/fx3/J3orP/2lG82//hd//1pWE40BMcj99V/7+Cstm/J7+7/s1378s9Nf+tdN9VZ8bunb
W7t/rfh/efKL+Px/y/df29eTvwRINbXTbfdGp7u3psvadyH4puxf/t0f/uPt/VPup+rtn398Lbui
ZZ8WxWXxx79/tP32zz+AlnZ0vuzz//3Dw2uO3/s/Rfv//i9t42+vZ7/09tq0//wDSvbHP4Y39kfp
/c9FSVuCv5jyf+FtrqApHe85ZDxtnFpTdu8/s43/Am0LCNgNwLagzQLf4T8rPDmLn2fzj6LLP5Vx
0Tb//OPUxCR8Nhq30MPLBXzo0VTr0WjyfRKPxVtYlibKjlP70spFckWokgpuuVM1+ymHC2SncTaJ
RepiP6Ubi6xUyT/a0X+v5/j7n17RPz+XC84BsgIGjbIo9o1yW8epW2W7Kb29/NnMX//0dD8+m09Z
VPModUjkF/s2LhBd1DsilVs1kq7RRe2VtqB68MHOmJzvDimWYBZdsY+m2PStyjY2PdWGp8tr+GB/
TO4uStRmVAZzwBrS4qBL8lWKSRi3TuZfi5F+bhJTrKNEAKloadgkLvbIEtwqRbEzO81XqQjz5d3j
LR0CFzNIbdnKkYztCZvq1QnjBzmLtgC58YhRHkjTrchsf07L0tVmUYmN88I/18SO6mhNWYSS52hF
xT6d3GrbreNb5OASvPPGgLpgsFpHvvXt8vmcvoZ+iuKi1xaTM+kcQcckFRw25r6c9wZQx/I7lTSe
pAnulY90jLNyUJuC0qhVi31O+l1G+8KtbUM0bvCRmXCmnZaWlht1m+9B8eE1TqBqnyqMpUe6V5mC
WYOPtJizclSckNWysnyPolvQy9YW2Mp3RakITPADJ2hwoUxbTdVYjhRTYAxeeM7QdJUCnabI4dD/
m3O6f8NJGZyJzwWhOSju832Y7rowdsEYlIlmrj84WoMzcLsbAW6QwAGOyEgDlcUtUv/3vjVn2RUF
vFKYKvkeIRIFamzyRcmVoChE0d0Hh8r3U7Zgf89p1hb7WErV2xaT6TcgjesBwYy+28tL+Ohg2aYd
GbJch3k6GljCkMeuPXuYG/HQDALWm8uf/4Hq8z3PfWngmcM+n4LeAU1WOxJah0bFqGYnbypVIIV7
WPxwEgZnvpYxD6FZq6hhre0dSgJrtC+MtwxCqQiKtVK5ItDSj46EM+Ui6VO1CPt834Pltls5dDXp
68tb9dFHcyZcNIXt9FYGnypvWjIWbhU6B30afu/j+aFgK1VCIGCAMH22HzIj8YBzPJD73/rqOme+
aQi4v3yW8z1w66PhheaNm9QCZIgPzFfnzNcYzIpkIb53a9fSxmlmsjPoIJqH/ejTOROGX3bsMo+T
/Tzb1yC42OixqGL10Uezcz4yLaPK1W4GhuRe6taadF2JnpcfKbvOBB59cG5EaduEdrF3NioQZVfV
iqzse2PPmCSGrRh/k8ux/rAqnbt6B0OSy3Ii5b5ddXjjFX4J5EH9MyNWi1bS6vd0hzPd1MYglgQE
6r2lfh+T+7K+rURESR+dAGessVI1cR4O+P5tYa2MOgd9ro0pzt/74py9GtoIwC8nRFw3AGO2HwE/
PTpOhhm4XtTG+UHsw5P0OI1M+jiOyn2u3Fd9uw2rh7AEAmpzVfeeRR4vL+SDbdI461U6qZSnWcYH
O/M6VKfbaBZh9n3g0/gMZ2UB33CwnWKvYaI8zTJXnykAxQRB2weXi8YZb4PO184winKPp7Y/aWs6
jt6El0gu+aPy+fLmfCSDs2I7nQ2tZ6cs5dr/5+xLtuOEuW6fiLVAop0CRTV22Y6dOE4mrLT0iEa0
T383+e//3Ypile5XkxrUQIB0Okn77B30ZG/Qr7r13fYetfHDbU8Q3LmGit/aTxmsdPoc46qVP40x
8ITNXV3Mt+0txZsEzrQFIF0HW4Tys1vZHz2mwnrKFljw3tlK5qrpc3a2hybsPL3wgWcOwHOpQARt
S/nO5oYKLlzMhZYbM97cGheIbzmHtaM7e9R8HE8drs//VsO+9wjBj/Wxa3gGLdCz5bWvSw+YvUmi
BnrRucPRQ8uhLLliV8gnxWJIpkzU3UsrOxuLBFbrJYDZRbR/9pzd9U+RDS14cs7oqnmJwc5T9nn5
yjLceRaKhZAEiT8t8xdJh3YDGzN7ZefZSKF69ru2FfFf4mB/LncvBraG0kxKcPCdZ4K2xjJavNe8
ww3CLxNR9bZp2abr4hH91HiJ5S3sXOBoJftou3vbVjivbMYF511JXkK9B2+f8Si3Gh9E9S7ui257
byH/pjo37dGE8SfNz9oDvLiG4BdVtSNIXOvPKe/FrDRT42YDwGjn1T4Uxc6dOt/UfY9/vP7ysuEF
z9VWZyyHwkY5W2PHaO+y5lNqg0FBiamTTb3gt3WdkDIuEXqKwrqbaP2rSsr7cRz+q+aG/xQ/fy4s
L6dnbsu4xrDnie0rPQEuMMjTHzfNjcgdXzArr3MAxs92fjDHQ5aPPm6rCVFxOEjmXsSeOGsPdb8O
c2908RA06P7erzmEDSFn/d3Nsvjp+mfICsQ/DQAXc2RWtW3GlokSCAD/Pug/gQ/r00Ya1eB5vkoA
W7LQf26wLp6y2jNEW22czVj0x6IBAPi8DoqNoySq/Tnfuhh6wcXYXIG04NwU1nEBeGR1x/8Kvf3/
7Edw3qlMyiV14bwde+QrfhXpQ1IT/lmLi1cGh3XWse2kqi9eSvMbQ8kQ919of7/OwKFb++tLK5sY
wXtBFO/MfbYFh2xnahGhimQrifbitU3MpsQZq5adTY67RjvS+OtSjsFQRWxSEbdL3v0fMmAIPS7t
Auuv071jnkeVMoDEq3Qhu7pJYja46EApyI8j/5V1xxyQOXD23TTlInxcq9lMqhrOlIBDjzp9sMyK
w0HZhGwfdGEyKxnjujNgMnq5M7vjPCuMROKY4m11CfomI1kNTLT7rUzuF5AHWypctuydt/8v3nlg
JM6LzqrPznbo2Nlvs2OoNv2y9xZcMyuslI4JtlV5zu5NVzv0M1A8fR9dX0iZnQg18dgmdWEsOqpt
wMySLiBdGXbw0lF1oyDc3f8ntohQfLaYWpWVc31mvzcagw0Hwb/b4fRmRhvQtwiTMPl8/WOkzxLS
LGSUnb6Z8TVGsiuPWION9iIO42iKnDQoX+ddFap1ht+PD4Cs/L3sS5IVdmys9Rk9x7vORr9LTsN5
sY/UyU5mMaq+aluLf4t+HPL8/RxIatmtt0XRFCh4C3cYEJE/kY9g49cjKG4/qg5r3jc1XFP+/Zx1
mcuU1kgw2pgftBmiqZr7NnupIpxKzoIgGvH3+OCWbrMmG5GBz+hpaY7mLj4uT9a5YD7w0NsxjSKG
yD5k+//CH5kb16kT40PMqtoTK40SrX0CN8PbdTOTDS+4O006F7FvQh2NXjMr7PtT6igS5vvu+A/8
afL0GEwVMODGfXTKKHHrwMuP7fD7+pu/H6ig3vn3xHBvSKneY/iUA29qrS9orlCsrmxoIQk3zgAk
B1ng5uTkJieXH6+/suT6DiyRf7+zEzNaLJtP0xcOfBvzzQDSrXvgJsuwHwJtD430yFA8TeLSIs+F
VfTxxBtskQY7Dlz94OqvKdnzEmGdRdc/SDJRruDNrrWaVZKj1nIh8M3I/bgqtncS23EF961Aqj/p
kAM7DwT3Rgnu++9GwtAVfpttuttzL7yKjoVbA03Azg3KOKfduW4KNhqgheLn22ZGdFsr43UO9q9z
l9zx4oU7inAg4GH/NwWBnOXvNx9sPq2ljik39+M9QvTBQP8eiCKP9Q5NvSqIt2xhhUxdm8Y6ZuD9
Oqfz3drspnF/fVreP/OxXMFpsUss7czucHJovjnJvtPuDJw2tM0Hop0qdqCuIjhIwpqIy9KrGPxy
I54DVudqOo1ZwFRxRza04MMrmsZzkFqyc1mPQQO5vLQJuCqvSObdEdLwqmnAeLV4b8oeiXcumvD6
vEtigdgAWg5Lm3tD3pwH3G8lzl3v/Rr1Dzx+aAbFtksyLSJKy6NdkxETJ85TG4dosg+WqX5mnUqy
WTa84LD5pKea58KfXGs8QH8XvJfe0bHH6Pr8yNzK2Z57GRCWNUP/P8b/w8IV9v56aO42gtssam/L
Ko7guTwtPQgaNOw8skdH/zhqinFlUyP46gLxXp0NiAiLaR8tOhwzLwvLXGE5stEFj+V2Vo4JRyQY
LPtgTt/iiT5y1SmzzNyFRMud0YPIHFKUoaf3q04/c71RzIpsaMFNCzI5XttsRyTey7ocmk6ROWSV
n4i96msQQM4d3rnoIOjm7s3dfHA/gjq3ujcjMJAG69N1m5R8gQi/4i4Ht9+WA4vh3nJfWtVRgGxc
IbcOIN3paoojhti1h8i0cjCiVbNqdIm92IKj2pmz1loKRxrjb7P2xvSneXm7PiGyobf/L30UHddA
7ePg0a0X5IxvFocsaqmoOCQR0t5m62LwaSkzWth474TFPzOrONZt9lC2P5o0R1+srbBK2ScIvppP
McjAC1wUxGUK0VyP/+wtRbkndHT8pzKwBU/FPrqgC3RVz2S/RmSX7bRdH23aztYzGrpDO+rOZcBA
B9koaXJlpiT47+Ti6KHeovIKJtm8SXbdomIplA0t+C9v1myDZbJzr5/t8Y7bCv+VjCsiqvRqzmLO
sALAk7L5wUhuW1kRSQXGi6oH/x8SFPtpAjDnPZBYkZwkRiMCqTrAot2cI8B32Scb8DUHtKWKoWWz
IXhrC/2oMW2Rk5izhE3Jwta+DaT1DyldA+MAeRUurszYGwPurWlAks7BXS5R0afIJmb7qguf5XEO
XU2KCJn031GU+Q75MKqCjWxmBE/tDLvj6E/HlR6IpHa55RrRNOsqQgnZmwu+Wlg9qzsOx2nrh5gF
3H0oVOA1WSljCU6ZOzn0wxhmJT26aMhMTvy0SRE3IAhXdjFv9vHOMY7I8ZK2HonZtvEj++HVCOld
s4bmF2sXv9zTgO507ruVD9XqmwL/PxCqpXVBXoID4GT+Wg8PyfKgmwq3lVylgA31bxuqS64Vs4bZ
0g7xB7Lr9+iAflkDGlRRElrh9Q+QGJOIpTKTikLrCQ8Z9ael+F5oX66PK1kGU3DfvrMXyEAg6FTF
C0seB+1U6p+mTDG6xEhF4qNl0wY3WlQ6zdz5k36Ycc+qu6qJl40uOK8LGesaCoyo/V6WU3M03tZw
o3jnfh/lpU/e0AalpIKQPUtwZm0h6UgdPKtP8hcOOvPBjV+G2I2uL4NseMGbu2qqwLwDb9BN6B9a
06e21sFlPbxcH15qo4JHk1SzBjLDfOahDbOyCLJ+Dmx32rHKPiSte3ahisvc9gnyzGFSoHbpHMWz
ZRYmpGHwwOhdbuKqgYPIuk3PRvG79b7deNuAXpG/vY/UOR+gD8vOWfOUTC+eiiZM4nAitGocq3Ks
tlrIKeI+MkdAHFJv+u/0Xv5TaYnoqqxydDbZ2FuMI2SCj+UIUvlEUcZJ6lARW4Xa0PIyBwfkYxnV
3eeRpYFmvtV1GCsRqVtoeyd4082ML9JmnsS8mrcLL5LOfpyWvtF+JvlX1u1Gq/BZd5vpiArbyPPZ
oAF6cJ6988yOnV3s+vyx7KvgultITFMEV43TPK/uin2MUSZg7QiGfA4S9rj8d6p5/2+VBa8mfPHs
3pqx/6rWoGlOif2dj4pjPEnEEOFVVqOPFfpfYJ91A+3Ss1uNQcUVEyPbooq8AKTKjKmEisQZ9VCY
HIyDGxoPHWQi110OVacbryZEQFVZc2vUNoje4GX3nf3qmbizLlXql1sIeMdKiZCYDY/XtPVwEemy
yOPOYR6hy+1kUTPtWkO/pyP4HZxJ4XWyzZMIs2pjeyljQElRNHmPXheanwyA0EIv6HZTyO7nXftY
frKC8bWNQLu1u27BEisQIVi2paGyJ1sc4eisAndZc796v24be3vmhZOPaC0GuBR3GCt/a7wBetCp
n02vtw0u5G6D8azpGe4xBitaGOpKcPEBXHdT0ws4ef5+dW6sa7a2cGzoduw77xPPjX3Tf+eq5CCb
dsGxB71ueGfAsTXy22ugNGiFfFK8uyR8iyxJacPnvN/ypbE8aeyxhZ553x3i5kBANHvb5Asp2V31
IWHpdrIVL4FVl68lWXa2PSsOQiSzI+KvIFoOCm7cOp4Jbjj9vgECq64Sn6O3+fr7S+K2CMJKZ60e
436pztpc2+Hcgam8Ktg3T2s+k9FqFAsh+wzhlAv9Cp7FJ+TRBNnZcg5FzvzGuO2wW8RfpXrDIHCH
vguW1FG3lHdr98MyVQ0Mslff/r9w3WypvRWtl3Bdd7oDCCtwWf7QayoWTdn8C87bln3ruMN2Up/n
X1w6H8Dwtid6h0bS2yA1/xDQtkU96ZxXU+p3I51i316gXwnaZfTiX7ch2RQJLtx32D/HMCQwYuvB
ktRfJvSo4LZTsb6yPfSf/y+WgAH5DCZEE007kCgERiGN6s/8lD0RtFiq7gOkDxEcGTwFzprwAs13
5S7/WBzmg/5E0Wi7n/c33zqIoKyqS+x50LrqbFR2GVg5IO6e06gQMZI6W4Rmzbx2u6GYMToxPzXD
cmdCwef6EsuGFhxY8/LSsHAJfDbnx8Ld2bFibSWmIyr9JY47Ak+2jVu+pHHYAPBV90zx0hLUzj9E
ImuRdSbPW1QtBdS6yQkds6At8e1jkfkTrvyD9IBGoaOnqCMlvqwLvux2lZnFBT4mK9bA5Pe8nn2T
/CbGbbFaF1IxuCyovnYVavhl/tX35U5reDiU7qHuq+i2dRZc2fWmFmLwSGesRJPik31bWx+II/6O
oiSNu9Xrt1dnNPDcYzOsPtcVzXEyJIcu+K5rWVWnrwmwZp9AKmKfmkh7yL+TwWf3erThcPu7/04N
/X/3IaYIzQLlLMWmCSZF2u9kPW2nMFn58frkv28/pgjHMrK2WAaK3sfULny9PNg4pa21naUp6ur3
nRh85H8vgjYaQw6xV2Rh7YmjzV9F/Ssbd/uei/g8NalhcESfc48Tj4ElgeHtrs+IbGQh+VpVywmZ
GUbWnkz3Mb3tOBxEQ3+/MTdIo6FPB82D3inNoD93KFUsRu9HNFPkmQJfb2N6aLVDzIEy4QLGsLWG
5sDH6xPyfkVrijirPs3XBbog24GEe+jaj3rsBbb3k2xiPfHv68+QfYHgq5D86GsLGhTnuX7EYnLr
Dh1ltw0tOKrHbc1qrA5DW0aQAylDkm9O1SusRbLVhk7t38ua52U2etuyzgY02LzHNQQoNHJDZwY9
nQU6LJUipWQZ/oFaaWZWtToAhxQnBkZ5v3hrUGdm0IHBM1eFe9lDBHcdkqnQrBgPseiubMOco5/Y
BZnt/Y04dDCS/z1f2ErQRt+WozKGX+BmCFytDIj3lqX1AyP1TcU/ekv/fsrYY5NkWwiZ5fqUW2fH
OBUqgL6kavtDfHMZepbcbUqi4XBlowpDeg8gCHraOHDrvao1VxKDROL5YqyqwRuxd6+7Y0ePSkSm
xM1E9FVlQVIJICC4cvI893vKQInV7W/ys38QV125FAAuYcrJ79X94lV7kys6giRJaqMkupxx4vQl
97rNhfXPLvnhuS+0eCh1VT/Wn13bvydNUIn7e3w9B9DNykHkMn1AcbOzIu1zG4C51QUlN05H+U7b
k0NWBGituWmuRDQWehsz4sZY39jodz1twxgKjl2lugGUmI8IxYqzeRwsbfPi/uSMUUwVxaZsXMF3
nWHV6Dj2ABpNoLWlxRGCQtH1Gdmm+r0lEBy2SBgjaK/GsUmpv8YNP1QW+9CZY6jb5XdbT/dDhRqd
2ovCWiUmJWKxpnQgNU1xOlCnxd3qLU/FOr1qLcjgayO8/kmyRwilc4k1pU6LOKF5INhLT4xWYUYg
uf182/hC3Uy6oWWFg8zTOOueuOFQTUdbO5kqbg/Zags5GXVEwfQEUzTOLzF9hrjs9feWBCGR+Br7
OjbMKYwfgol36FPPAH4+um7zdH14yWuL8CxtypOxTjB8RUFKGfNwBYv39aElby4CsnS081imifCJ
0+jUfEzix5IqunxlQwuJl9k5NFNWFEBougunjn73JutDB4Ha62++DfOOe4mgrBqKdGOsIR9qehrM
5Rx5dP5goDem1NYd4aviTlfixaK2vFUBLeg5eEydzt+MIu39GKoK3HL9sV3vsq4NmUeor02qbYCs
/BJRW2mzlKnVY97Y7yVAK+S+CoogObL7JYS3hSrSdJlRCb6c5aDgLzLdAXH3kMcfS2K3X51EUyH1
ZcMLrlxZZRKDyh/Rz879mP6IVcWKbGDBh1sIQXWJgRhRtl9GPgQcRPPXLUoS3WwhJ1s2b2tvxhm6
7Uy7rnob7Hs+fuq1T9eHl7y4iNIyGzpN5YCUvIzse9l635mpEmmU+III1KJVmaWDiS3v2J8qJ4qd
Dsj/3vdY1OuqBnLJMRCIEP8uKbyuQKOTjodMp+S5HIL21Qx6QPHsEAonrAvB1gfi017hd7LZ2hbp
Yje8ZnkKRg4sMzWbvekVdy0dotsWYgtYF0MnQ6H9TxMPzT4BpUR/XR9WEu+s7Usuhi15W7QtBzcY
0c/afG/HJzLclgBE5qu55bkLX0VIsPh34IuDXO9VpaLMdgRHtVvN4ESH1fMiSpqnvL9LP4/jJ2dW
7FskXiVCtzorSbV1RDgb4taf7CdGtIiyqNGUpIXbm76TCUTgVpMwRJsFWX0TYnaiTYiZHI09iTa4
E/t+fXVlYVkEbOW4bIyreNsjRe6e7NYDvzO8P2ooJFwO4xRYH68/SWJHInoLfLjmzDT4GTVAD11F
RTH6rafImrLBBSfuIXlcm4AzgxwPglLD5A8dNDCL+bYQKoK3eGZAssxBmV4MWUSz0B0+2Oa4KzIV
/aHs/bf/L5xsYF2CzR5KIWboT9WCtMiLR1JmCmOVRB2RDmu1SZK6LEZyic/ttl0aX68vqtR8hHQ7
LsM6Z55Rn3NIWcxI6FBEGQO9DObdRgjvgvWpvu14yBQ8um9cqG4N8LjJ2Gfzm/MtKW66ZzBFpcmx
BDg1LXFCvNZ5WBWhMTZhqUIOSAKFKaRfjWoTVhelqEamIF0fJoBIW/M5H8LrSyAZX8RlWbOmkWZC
/m2yHpTWg68NbMebJydX7OkltikCtJxp7beGpO3c7LUjO5N98JSqTJuZvBPjRHhWZYKFA+BFTA5w
ncdxGqtDnXqRq2teND7Z+b7v8zECm3R56LVxfKL4VJyX1tPOtixFCJQ4hwjjqoehYjzH6pumfox1
LWhz1fZeNnWCW1c9KVqcEMHvsk+Vu6ubH02icGmZ54mYrTXvtTI3wAe6Mc9ZEQCZIdqgAILZjkC8
UHVtJZsdwcFTV88XD2e+555lnt+t5mcw3in8Tma6gkenU5MseQrT9ar1aNTr05RpZuBaPKA1+Xzd
Pd5F0EFnaNsAXUTWZCYL+uVd48QmJLTypYL0QoutVW/Z0EX/kYNw7fqD3l1rPEgAQaFVGK3nk8dO
0zQENW3uOs/1u9bdXx9e9h1ChnOLvHFtwFVODR3uK0jUNrUfO9+sNTmZaIj1FM7+7nLjK7alupgu
x3Ljwl1047Q0P5LSgYK16r5VNj+CL4ACm3pgrDBO3CQ+n8wgNkIjVW0VZKNv33Px3syrqpWDQ/hk
dNWvmDtfupX9nKZaYanvHyVjXgQ38AzCcLmC0+m+dwKcU4Tc/NFo80s9HIbhy0Zw5UOO423UUr+1
VZKIssUQ/GNeaiOmnVWd6MB0X7PLc5yoWtbevxbFFwkbzrSNmaf3GTmRkYS8A6tzhmV50WfA90xI
ta7+vIJPCyyxJkfHOP/tOJ/XTFH5v+v5eLiQFMcBeuldiodnIyTT11Mxfhz589Cpbkck5iBuSouO
DENuWjC2Yb8MH/I5rFU00pJFETelkP1sCOVYFGiyvdSlBynM/qaLcOefvejYLiPwz3Z1qumvdFn8
omJ+l3JFhJK9ueDbJiTptbGBbxP6cdS/6OvzTaFJ5GCOK8sZqsKtTmO53DuO9aqvNmqoIvUNz/vZ
02ZHbFUTyLvnVpghwc9JRnBJyDzjRJMmmPuXynSesvTTSr4MjR3MpPU1rqqsZPMl+DxwUJ5dmkgd
dM2+OTFuMYyqt8PbJk3w7bVZ6NRWCIcDgRAaxQXAfN/lb8lCQwhoHHKv3l1/kMwVBD8frSpzjcRA
4ugO2RAuxn1bK3ZdsgkSvDhfWF7ZED06EZBWW2fyXwoE/l8chfOP8HWjL4x2NlYZ180Hby0CTftW
Gs6hsQnOQUnnV96x6uNDZQ6BQX9UJljJVOe7W0L9pyTFs4U8XpESYCaIZpzM7HPfgY0va4O5Wvyu
2HEld9j7igR4ipDOcyuvJlxlGSfIzodT8qbx+NiAXzynpm8Ylj8YvtvM/pB+v24FsnAvbmHnFXIN
Q4MEZn/Kodx7pCG2Omee+BO4OkIomYdqNSiJk4rdSF1ZQCYMujgnmmNL4lS+zh50D18D2D8aGYJq
+rnQr9c/TJJJxK0t78wOIFj40cKfq/y1Rf1OtZ+cj4qgKam7/iF4Buyvox1MkZEljK3IHvoA7XTQ
XvtQTGOY9gqaPZnZCfFgrNxynnCyfLJxpxAYBfnqaOypd+O7sfOgiDC9XZ8vic+Ke90FBwzppKNQ
cvtCS4LcM0vD71M+f7w+viTciNvdtLa47oxmdVqHdJenHpTotMNYGor69P0GK8cUt7uzMeaxk5X2
8xQY0aYZaXKoKf3pmd7POK1ShGeJWYmb3hokzJxBXPyUk8RP8yhLX5Nkn8avN82SuO/N7WxKNRDC
nyxmPsf6+tUaHb/hpmKWJIssbmnLhKIlVkfMB1nsZN+7vWJc2axsi35RZacZs1aO/fLJqdxfpnka
p25vE3TSUZooKm1J7BC3tWnGZw8SStWp1cm57buXobaek4R+6Iv+p0Ox0e3saL6NmgrmJOT43DAW
ZzCn6rSs6cNkGh/L8iZYO4YWPJqx1JjjFkPTlKJNclnt/sUBEToISyab3ObOYncS7eqZZmiROFUD
WEwXep66WJHdJRHpn9ak0iRlWvbGySn70Eotf9bA6zRUVpSt1ZfW5dn+ujPIkuE/3UlxO+iZVaOI
0PkuRbq3uj2Jf7opJOfqL0n/VmYvQ/9b8bSt8HknwYvdSnUJZb0mbavT7CLpAXHKsYFepsdpdP2S
acGC82nDzQN7hfatstNLEhfFriU7NslcxSi+a/vQe0G2PPVkp/iird5674s2d71wy5Y4k1XlVXVK
uRW2rIkc9qYVLGx4CnLFyceV6L2WHqtGZRqyjxHiAEugK9caI5JVMa67PtUZCpeqO2are1NnhWOS
LbRdfFPXtSwtYRSnxFtOntntnZE+OKRUAGQkkUxsXIKUql3ayWicWu9z6uxxZ7yb7cgdzeD6mkjK
BpE5mlhMg9h7apzAYh70bAdq7YDx0PTObbfj/Mv1p0jivNjCtILcOYUF49SjboKhpkGcqO7RZYn2
j9LoxQIkmaE59eYmqW7cZzUAAsZjB4b3Di7iLGVgZ5A0NOZgqiAZZC8BKJMUuVdiXWJb02KXiVVO
HJt3pn9JHOdpaPKvi6HiZZMsjdjUVCVFVg0dPDGjX1hxN2mP6fBQxk98gW6vIixLstg/7NKLFU9j
wurTWttAzVgUrWVxAMKwiCRxBB6Px6HWDt0af7zJEMQuJ3NNe55RbMMSr4ramfo2cxUJWWJjf+7N
L+ygSO22aVBMnDhp79pM92uLKBZaZmN/NisXY+s5jxvQS2NsD8D8GiIt1s6AJhGJCPTXlaYs+wQh
yVta0VgD9OdPjRHWFSQ4e9xTdYfqDXpL3f/n3kf6TULaXw0TMmnWYj4nr9oLjYa9+WX4Al3Be2On
HwYVrYckfoldT7OhVWziLeIXjg9iszxZLgDTK68i16WrYu8jO/UUqai1WoOSDg4PTquB5uQ6Gg9Q
LO7DeVfuqtpXEcBKHFLsewLPGpuXjlSnOCl5ULrb8b9ztEm3w+nCh2Y0DlWruo2TmILYBWWkjr1O
C7YnVdv705IeuOkoimNJ2BLJqY14Maw8gZVp6bNb38/1z7K48XJB7IQyZg01KlkBjq7vZj0kzr6n
u+uhQ/ba2/8XPljXcTW4YGGAMOW8M1NIiGvTjnKVMrVs+G0hLoavwAyVr+AzP1kzDWMDIs36cN8z
9nL97WUmKrY9kdaF8sCAjdoYFQ9NNB/WD+CR9jexeVXzvPQZgkv3qK+b3EN0dcHMAzeoOSDAPt2b
GxSj9g3FobjMNoWTupW5LngTUXB7w52ufTVNVRuyLCaJLVCdpulLuyLOjpF5gvrxDpDvY/f7z/tH
Kt3h9/cLVGx+StLSHoykgY3mn2d38POeBEQPbfqoAZp9fbnftyYqNkFNJa/GtsaHFLqza6D6vaJ8
d28iMnOo2AJlOotTWxQe3BUN3yVWa++HKVatguzdhSq91y1tHlNsntPUfeutBP0t5Cl2+5vyNPUE
P9Z78IF1HkKEp4F5jPKC+o6plNl6P99QsSeqWdxknre7g2Wydlk+BP3AQYfh2L7WZqoZklmQmKed
JV1sHRakl451xzrT9ecah6Im2p79cmwr3+uwKbtuSrKHCU7ttFCrGoEpOTWt5bvGBwJgVZVGrb0r
EkV5/v4dPQxK8OiZdh3uuEvkzxcexvthn4bO8/SFPE7g+IMAyE0SlXiOcBCfWMR053LA4S6kUoZ5
CVN7ejKHJKhc1X2FxHrF7qk0IUjKNoJTuVSfSNNrb53WPYDua1YcgL5fBVCxawrCavOYrXjAoqED
dIGSnp4dXZPv2ErSHcmrAEKiqlMm2ddsRnGRlRILFFCEorDxRpCR+0Md9d7+ul3JhhbcPO6N1eEO
dn76mp4Xe+u/zUAYYysioMRsxX4pMNnzItl8JB7jqEXoM2p6j1OaoK/iO61SnSDKvkJI2wmvvNLr
8RgQzvte5qPXLEy139enSBJMxKappAHephgwRQsaZJP546yfl+HoqqDUsncXPLvpuopoFYav9I+Q
UBmdFydRbOtlby44dNkWVQVUMmq8CuxFr2Tq/La4V8LpZIsr+DHJdd1uXLx5wR6ou4/NF9/qsJkb
VX0R75cYVOyfolY+z1Za4BRqvjMqyOftrq+obNzNqS/8qa8rLQcaFgXGkD/gXvDMLUth8JIpF1uk
lnnohzS29dPsjCErfma29zDklT+Mqn442RO2/y9enngprYoGk0IMC4rgO939rbXf+1FhMxJzFPmq
QYY0NrOLD2gnx89ZevJ0J/BYclu8EfujqtYwU16s9Ukn+tFx9BfaQCTOdhWnwO+fZFBHyMk5mCJi
Rkd9O2Lyh/Iw5lHr/ba0+7X8rLc7Rg7XLUhi+o7gtInTMm5Omf3cdtFQ7ICyAHPkva7NwTrcdqFP
HcF7c6/M6hbZ8wSWucApaagtnaKakNyvUrFXyrA9XHTGSPVbr+n/nDCQPES3Ak7Iws7vgvhB0xRL
LvE2EdO21LwGIQwM1lqN77bVYW+lYjqR+IKIYuv11h3cxtFP6bA32GnWk6he9r19226T2tvyX/ia
Ae0RC2hS3LcwqAmUtQ0iRmc/gBH2uhlJqggRv8bWkiSFk9anJYvvQZ6yh/ZmMLbO0STLwzSl961R
frr+KInFii1U9RL39VIu1nOncX8az6nzhfB9uhzWmzTwHPpPy1Q5j7YBXr7nBsjqin93OHbnVTih
Yrn+CZLQJKLa1tzMG6eZ6pMxtFFCaUBaLTS7Mro+vMxOBZ+mOs+GVocxZWm1T5s18YdpUNTWkrj0
D3wNfBgV6XP9VI3fcvs4uh9MANsZeeXzjsyZP/Bf1z9CNkdCTjaJzSbarNuDVt923kb2o2QqUh7J
4CJOrW6GtnZSXT85aNxvn3G57fP2NvggFZFqZYnOdDpghzMzZ69PS5A5zW0rKzZNLUyn2HBgaA1p
ciz4rix0RcKRTYmQjelcN2VhG9Wp19YXy3KjJcs+LWBTub6cEpsUwWoAFpdDmsMmzUXDBrk5DqxR
hGXZm2+PvIhtq5PFVG8r1Mw8CwavDdz4kd9YM4u9UhpNKNpxMXhfJFGRez/YBOBGlY8welz1XZ8c
2RcIDttojZWnMSbHxrCdmYWT9h3KBorRJblFbJmqWAOJhIxgdLMKeu1Xgg4g0IxZKiEfSUAWG6Yo
2FXoaBr6iVgRgRYA0Y6T+0hBEOAmu5smSOyWslevMCYcOGH39a0Bk6JV/+6A1ro+uMQ0ReRZU7bT
GlMsMVncu2757i22wjJlBxEi3AwtxUOZDqgYxohGG0da+bnScIK5hPXOO6Z7EMVc/wbJUSMVcWYl
NSet0LcntaENxY0VihudE82BEdS75ZCqJKIlxiRizJp26aeqwZFHBo6J9WFlc9j2ZyP+ef07JJ4g
wsq8AhDfvsvqE8+tPRCB4aqVezCf3GhHQlW9OJCvyA3ANty+CUfvq+0ld9O8KAxJVoyKrVIjNaop
xsUJzp1wMfsxDaAtgYNYf91Xx/Zo3qF/8PP1eZLUWyKczAYDpTZ1G3Sj7kPaNX48nDku7a3n2P7h
2oqzIdlqCDnY1fKSji2Mqmoe+mL1ATpQk3RK3E5ElJG2Z6VJUbnnU32Hy8hgzG+j93WoCCOLe7Qk
MLJF7R0IMnZlyAItiKPSb4+4OojobTlThJP1cwteqQWPAVsM6f0k+1qxG4cW0vE4N2jvo0l90qgR
/B/Oru03Utzp/kVIYMDAK9DdaZKeJJPLZOYFzczucLO5g4G//jv90/eQ9bTbUj/srhRpTftS5XLV
qXM2n52s6cfm66jlFRsr81tnW+bPwdnMNncJVy/fgQ5itwaupiSncBIymExky1jQcxarXpbQaEIf
RF7VB10qjaGpfr5kxotVMXfqYMbgP6YHOy/cE2cudCX9VPdgUk1BupKtrt7s5mzK1vytWuKUOlHx
29Ixk6gmIL2IJ2EaU3v2Qw0UyOf+VDki6m5ij8Xhl6wWQBGrbwmslln+12UZkFjvoCRaHETl7K+7
H9XFJkPHUjBUufaAC9l9Ya/uvjv4Mbu3ns8C29W+PBAN6YdiF2TMmF97Vo3eKDOZlh9G9cDqI2T3
4q2+qVHQs2V02FQ3TtkUKEv7mXM3N8N+ZulDQHW6YwoXJ7NXG/a5OGSveGbY76Xz4Zbv15dfcXzI
+e+fIl5jHrjVdnCdbQ+YS5YGP3pKXvNN17ynWvbzfD6N3/UOZGkXG+FWD2LxE233oCoJJ6opmal+
vmS+WGeyrtBNSKpqjAtvjWi13DFPV2FSDS+ZbpZ2lbka8MqC+E8+6w+8oy+kN3fXF1+1OJLtDhul
7TAiWF+NIWLLYkZmVvxazPGbb6Z5fP0jqpMj2fDiELeeTexAJ361PH2e3EATOSh+vozymnhpuGaB
d3W6PFpG7AG1wgU4Pl6v/3DFY0BGeaWUmOM8GGayNfl+pkVM2fI6ZxQ0VcDJbLkmMlHFuzLSCxVv
o5stbDL7GGO8Jg++COfQ+jqiuk7uVu+2m0YGeAFct8xuhjhr5YemeHGXLZwKzRwUeywjvDLK8tVk
rgms4pwEkIel1o3FMBnglfn27NsrnnzoddsNkD7xOEnEQDSrotpkyYD9dGB1zTF8mSatGW/zOzMe
ckCUtNAJhQ3/b9s/eSBwMHN7nHH+ve3J9b6v+a4tNXeKamjJfr2VZJDaQvJttCt/2pcrN4Z9TVG5
ehCmWZv764ZweXeJTMlH60o4PdSXEcDlYenlr/02fL1paLmaxGkNBR2GodcS7bzO/LvurPfrQ1/e
WSLz7nXtyFKxdPAOGQlnIw7qBMm+0Gr3W61ZmMsOiMiFpYoYS7YwrD8xiRs6goFuezYOrvAiewUH
9PWJXN5l4p2//ukAoeMKhKwejKsbUFL6ZvZx7WkuANXQ579/GrrB0hQOgB4JAV8U5NXiCs2DrWVH
13/55Qwr+auwxM2cT8Qsk5F/Z+2xybtdvpbgunnLzC/C30IrdzVbcXkmtowz7Ira3xDEITPUs7AS
38eJh8X2+/o8FIPL8MK8c5GiKZBQdIryITCtfWWs6CbRKQxdPka2jCgcxJhW0zriotmezPJJpCzq
wShbdppt+J8b/hvdb8u4Qp+WXjoMAJSaEIss7rqDgaYqXGUhGgdjEuc7S+DmD3sd5aXiSS9jDSeo
10PYqKkSwcuj0S97aixhXoM/NQ/eGOqMy6jJxaryFKZ0gs8CSv5aojQ6xtYHnsd74u1oDIwggHVw
4WNU7HUgvstu0Jbp15t8dksfXZfJmTJj4/N9vWmp7S47K1vGIJYlNWZ0QZ+nYUZnWuFi5x/5s/Gl
yO7Su3WPNpaYTbElQt7ubjvU5L+2n4ExaNvaCc9yyHmiWHosiYE2Pt3wqkMt3U2ipK7Y0P+fsIDe
Q0b7ubGsL5AZj2evuu1tLmMSi2Gqxm4G6rdtxC+z/pat+X3P2dOYeRrLubzlRAYkelM256mF02Xl
665k06EtdK/yyztOZBzixgqnHwnCgtV/8bx/DQqp7vRkOc8p+qRu2WEigxHBMujm+dzXiRuk4ciH
fRrw2DZ0qf7LO0yC898/XR4iY/8fFoj1EXwPSJSEs/3MiQ7LpxpfMu2CFs4QNHidmA2QiCsgURFZ
0GGVz+sf5Mk0HkS1xee/f5rFBn0IJ/dSjr4HEWd4waXejbk7InO1M0u0KWth1eck6jmyP/cMmC9z
ZBzY7tbcHZFJ2/O26ibfQ9XC5//69ktlQUVuaW88RJIdF1Xug3Ibg5dru6tdkJSAwMC0b2NdITLu
0C+zvB9c3NsDhdJBVibUy9+NvHq9bgL/e938ffURGXRIUpE3WQMLxg0XkSiPykcxxW4WZicIdYRn
KrxeHLN4+X79g4rjJGMQQTdpOP58zib5dphlPyu/iK+PfDkIIf7ZkXw6qNDg6Kqi9Y2jZW6bU0SD
3TQrKFYYaN/6eFjtTCc0qvqSZNieoE2VGWgk5xU7NZUTb2Pwm9Q6giCFXcv4w5JBILXy1jrxxvwB
qrsxcP3fQNkUbq1OZkT1CcmoBa2XseR4VjhVwvO7wVv22QSSex1iSrXL9n/3ghrFJPwep2pb7gfz
PSNvt+2xdCf762r5hYc2zImds810b2ddaBe6IFlx58i07SyYPNMugVld6JSFiPPvW2tLqLFZYW6Y
kb3lGijWxRMEqLfkNKapnQgL2i7p/bea/Gzyr0H98/oSXYwtMbSUTuqMLWflvHRJ7eZ/spy89sS5
K7Pluc4yES7cDvvAyzQ2d3HBbLC1/Hefs9IkeFMXYzIPebyadyL4Y3V2WNvJ1Gjun4tHFZ84z/OT
WUOSa8kNXo6Jhwoqye9WE69V/jLPmq24+AbD+JLbMFLeWHXvO0kvusiwH+xi2/c9eDmXOOu+4TQA
lKtDFqvmcv77p7nUgymcqu66BPwNP8ouCAs7wzOsS48D06mNqbbkfOQ+fcPY8GhldtOhfo4EFv81
jN/7bAm9+TttX64fMcXplWs+IALtxNKzLnE8M+qQig4WL6yc8pZkGXZEch6L008kaHiXFCuHUK2D
Cq7uOXTRL2FoyX9YohlHiMN0KDJMkc2QbPWDGxdFMumBT123mU4L3zHuhsA4FsKLJ0snpahac9ms
7XJCY47b4t5s7hY8FZuC7BnwZNe3VOE15CIPePWq2kMHU0JzGtbz01Y+8/Z5ae775Xktn69/RDEH
ucSTGY7HQYrWJjWhO4sW4GDhx4nkh+vDq+YgWbKTdZSVA5xqZz6DWSCs0LfJpvuqhRRA+nNlmpKG
wsDkSg/JQNq/5DierfjGEChx94vpvW8ji1ahS2mpviEZcQsuWdqtBjrJ0i+m++RZfcSh2tzkLTjw
dMUT1UekIAC6LWa9iMxNmvLYVJBlKH/140+8IjpX7K9viWrHJVNmzGnRpz93yQyc6GDO+xlpTHfW
yVOphpfMuaybdfF67PhiobY9ZoeeoSvRvKn8Y6P78L+uFPJfBapL45ggnIndgERwTTxkDPISQkeN
qpqCZNfgACh5axQ4tB24RanYC4M8OV73en0DFDYhl4A6Ck3daS1cYNpeNv42V6/Z8sGgQWBZWeSL
37d95fz1T3cOLrDZbw06Jv1ivuXegjJN7RR3pRmM6LDopi+kAliM17NOoVixanJJqCi8xVuNvgMT
KABPA4/zZr6fMx1AUmEZcinICToQczq4p0sU66sgRsEpMN/s8We3/XN9xVQTOP/904r1FfSV07wa
kyEdilfIUhqQ5yDWS0dR57r+CUWwIReGcsJ9y86nEbih7EtrQEihHh68fL03JkOXyFQtlGTfTtuS
ISAINiAUF9bBwbA3tDORwyjW3Rj8uT4R1VpJVi547pDCholsxLsz2mJnrTMIV3RZMkVMIPf5exRT
KO1iSiw/P6LBEGD20dT196s2QTLvpcXTauvIhALC+M8wP7aLaMM31k6762uj2AA5816yoSelwaak
HLq0DAN3gMaIvZHxccu8ard1+ZM5r054/WuKWFlOxG8NJykpZjeZF+/AQIbC+EMDwgWW519t8twV
3y1Px0WuWDk5J98ELjM6s+kT0VBIgqNt1Kgj2jUftAzi69NR7LychqcAzOSzKSBlC23VneGwIRy3
oNcslsL1ypn3sVlYNpmTm5gFWtjQhuc09wFnkY1mxYI99FyXB1SdgfP0PvkS32wQ6JqIkTvRBNAP
GmPfZy9sqFg0lQ10u/Je15ynOgCSvZsWGWgwrpB4E9kL9NT3DS3u7GFJ2tFqQ4KINxjTr4FZfVzf
IdUhkEzf86p8Tk1vTIR5qrdfk1UknD+PaN+7Pr5qj6QbXvRoh+5Sc0xccxaht/QNVGHaBq6gab/W
ZvvDGEr/jjZdrqlIqyYk+QNqdGlVdrgp+VAeTUifxbbjH83G/bL5pI+uz+qyw/TlrDwYZIZp6eY+
sb231H5xp591+XTb0NJNP84jdQYx9UkA3tzBSe/tZgt9p9C4s8vL48sZ+a5v1wpNanjsizwWk3tC
09rbvNXP3BSa8P2y0ftyVp5RdMuQRvRJlecHtN4dVleHILl8mnyZHwDlHDIysmDd8zey7Xjz1cof
if/Ysrt10OUQVJsrWXtXrkSQBjuQ+ZC+nP7kgx2WXHdfqVZHMvDRd3ntbcaId2DAv1rgOPq5uo4u
4a/aXsmcDd/rUWW1EZKAHp57T+46JMUU+pmu5KL6+ZI9w9tN7my4CKvwzqArfQqq6u62ky9ZbsHG
3LU4NpenT/38ZFp/qvz7TUPLOXgBSae1QCEqadBoVXcRrX9Ui4aFTbEicr7dGqBunwXwoPVMRjBJ
5F8GQjXeUzX2+UL6dPHwICiyVuB3L+67640P9ehrUkCKQy4Lo9ab21bbikOe21lIRjCzN09svalk
AxqE81c//e5iWqwCyYIR9ITU3PtGVseLMdzVha47QLUw579/+sBGjaqANnifgKUg5EsZF9Tf33ZW
JAOtapq6q4+VWcYDC/aFuHdv0lvCskjWGaSCzuPWu4lXP270FHRTxM19QwrNtXQ5ePDl7Pqw1Ok4
ZZwCBPfFrcxwKNo4cLJdK9K9u+3yZo2NVleBuMwohNlI9sqLAuhE8xzW54NzrFa0XQbFdHBHIynM
9i7fijk0oEQz+M5uyla6I0ajucUUp1cGbTXl0ButA7toURWfFuN7Iz5We73NNmTc1tzZqzUwLGPQ
Q16Wh8O237RqqQoPLSO2OER6jHmEAzWg57chOc1dInaZj88wbU1TYR4yYCvvcn8q5rVPOhRVmpze
zeOgcXeqpZdMGwqjniUWC0u//uEeeymaj80fXq/bnuIAy3CtFdVveyrLKQFhtbUD3vvP0IgD5JUt
ELda93Mz8SgPuj1tpts8rEwNkNItBfGAPyZTlWd3jueO8dwSosnHXn44+DIhgACpaLCmOeYzgfR9
SI+GmMLR6+IgNRKR21+vL9tl8lkblfb/usOyFm1p1wsewYb7wyxbUJmmC7R0CBoI++bHyIuoG6AN
WJjRWtwkG42PSvbvmWntUgcnwd5eBnu7E7MuFa84vjI3AM9K4WUDYiQ2ZOa+MGz0NBlEB7hVjS5F
2PVYsNJcEGf4rnl0l+rPVKcaz6EwbpkZoCnHZR56x0lq8VKAxq0aQqBqhl4DN1IcJ5kYgJSDTbLA
dcD4c98OMVnKaAargcF/Ea7bVYV9y4wA/ZT6RclRBrG4sRvocl9AT8wpdRahiOBlOgAkHKxg4JiC
nz6k2UcLkl/IArZVWM4/qPjnuj2otkG6wsugI2ZVYw4Bf5wt4Ar9/s/mdD+Y198WJFDpJq+DzlhT
m6LQYnZHbysf566Ps6nQGLTCD8rEADRjoHCjfpuQzHpeneoJ5a7TNjkHv3bQEuygebrb23X5dn29
VHsuWbLJKsQSFSprTS0O5blR1Mmeg6B/uml4mSBgWUTjDTUKzE7wYdrOj9lFmXyrNT9eYc4yQ0Bn
dG1tnIuZrP2gQX7GcWuuOoW5yQQB22wjpB9qJKkz8egZUKWj61fTCw6pGfxrmI5O5lNhE+75GH8K
Zhs40mV08y6xVxD4fgOqtxibsDKX0KVPRvvjtl04b/6nr/Amhw6nK7rEpyJeJx91Lvy3CsLrw6u2
4fz3T8OvQ54JsqFk7dcvwsxOM501x0e1DZI107lc+9JPHZAnveXjt8mvopJ+jKUXZrq66f9Ki3+B
tGzflew5tS0IMkzmAHZMNnU0yqu1HD+APGoBg0FCo5mh90nt0boPWoD6kXMYaUDiFsA3CHTORTtl
X6B1MfdfDWccXSAOwD721YUoaQtjwv8CdnYGkV4oOpvcB2cAb13HykJrW3vUigS0K5Z7UgDX60RB
5/n0p8NEWb32vCqye3RyO44dMjE0OgiUwsPIJABpMFJhMDiw1ZmBv/He/Wo7NrNzcMv+0DZQTFvS
4esgbqKssAHY++/xKMgM6bEMVsoZDTevu5uEDnKg8F4yJQPL7Qrseigi5mR+t8ft1Z6KmPh+fP1g
q4aXnGNLRFNVKw5236BGyfmXeaEHPg8v14dX3FUyq0G7GhvbeixMUPBoctq7jRiv42KGNi3er39C
MQOZzqCv7aY3c/ixIONRWbhhto0ARKeaqERh+TKLQYDmw2GwMfwAOuLUGQ7bqAt4VENLToV7LXq3
eQUcDLN2QVk/iDXd3bYoklfxGzvd+rXEomzlrhH+FM/r/MUEW5HGISrclsxf0BaAycKeUZlv2hen
9w98y39ORR5XEz0WThXdNg8p9GcQDwryCoVa3r5745+1fZ3mf24bWjr5S9VbVSowNEVj9dRMYWr8
MDLN4IpLTwa2FRPUsUQGoFBbP1YuIIagFbVPY//bKn/bREelpTj6MrbNZYXt56OFXS7TqMpJbPMh
NDJdGKjYYxnahvVBtDG2SIHMwbsw1m8FaJVivIpC352e2WDoQgTVPKQQoaqC1ZxAMZ4UQZGHjdc+
BJYHLTdjPdy01zKJQeWNgWO4eMH1g7PrGCicNmvnLa7mlCoMWQa0sd7M0OqRjklqdR/tNP1eM53s
tGoPJEMWtrG1mYcXvA/e6dhbu58sDU6lF4RpvXEwAOlKZaoPSTFClRGfVefMvQAwuS0QgBfbqXSq
fUCyaOh1esKqrZYMmrKakIWmA9xpFUL3NQzWGty+OvZpxX0jExoQazaHrAiGZPaOKY2o/2fa9lP7
7foxUoz+F8rNz21/Fu2cNKx77O1gRMmy/9ZOeRXWqC5f/4hihWSU20AsY/EzQyQT36ISEpOcNaEA
X9r14RX7LPMYOBvKY3z1ByRt3rh468QQTf5jn33QqtN8QrVMkjkjM9wXrodPsPXLmB+YX4ci+0kx
ldumcF65T8F4t1BmrhnOEAVE1WLPFn11Z9gCEo3Tv9c/odoE6Wo2ZjAkneWgEl6D3BokEsH0U0w6
Uj/VHkhGzae8r0fgChOWv7W0DEsDzUlTHo8g78xunIFszzMHN8OyzMhk9ju7tsKmMB7r/iZBdtuX
sW3N1LVlumEP7H45pYJBDtH7mNotvm39pcuZQlEyKMfzKd0emxm5/gpqDTrAg+J8yqC2PqtKwx+x
/GiVC6vuaekOA8LTRYcIUhwemdigtyZc/QgVk834QYrfQ/Fmlq83rYsMXGtYPQUGKOqTFpj20B+Z
u/fBdwy6pZnftvQyeA2qzHUNTsshKf03p/rlg9pvfr/+61ULf16wT4brityig+8NkA169aA70LGY
p4dFGw8poi4ZsuYHM1oMBJ8S3lehUey7Ckoo3uuY/WG0goTr3fVpqPZXMt+54RxFQWR8ioVEW2MB
/foTSYH9baNLhgu8aOlThsLT0pCdVxkPTuZGNTTdrg9/9mAXcgEyXK3gqS1GGxWGnAEiEUx70x9v
S2XIPeJbYKdm75tz4gfNE+22e5e2B8vhIhzK9B405ZopKNZfBq2tQ0vGnqZz4qZtvxxdyIt+tcsc
7aPTJLw/19dJ9RHpSW97S7WuAREJLrPYn9uImuTOXjzNHBRXgAxPc+eGTX4v5mQulzsrLZ/m9Fhl
6Ze+ACzDrITm9aqaBf2vxa3TZNiixpaIhSfBmodGEPy0qHu8bZHOn/1k0FuRZV7bzBMqcTO49/6d
aHoYF6bxROcfeeGoyg3hNG3rqedIfXRTGpskTYxlfWxzPMNz8/dtE5BMubSndSIGdpn1S2IP0/cl
m/ZE24qiWn7JlhvPSv3OsUWClqk7J+c7e6FHZg+aBVLYsikF0wTCrdZ4RgEXZR7RoH+ceaaxZdUv
ly7gMxJJ0IGPoH2DjKvhx43n7Cy/1qCoLm+tJ0PMgjEgY9WnuIIDZBjb1EP6z8pD7MBj390Wo3hy
C3jlDdkIFYkxab1fPnKUpHhLb4zhPBlq5lloBHLKDXQ8AN9xz3sJRPBtMe1jx/kfw2s0fuLyPngy
3GxZAtETNBGgVoISTLuMIf7Z901ea4Lpy3emJ4POKj9LPc+GI6KLF7UotPEx/8dj9GTZ071XmO/A
090EXvRkhRrQfIwd2KqAJcKZqvqHpfndIO4yOt1cVKdKsuaG94ZZ9gAricWJ2+C1XYwwX99MW1MA
vey0PbkRvAdnBdCdgBd2fbEzuzJs6cEz3HBMRQwwyi0uyZMVaSqLF305Z0timXYytuOXKhdxHuj6
IVUHSjLsLbcmq5rYmiy8ut9s+uYWGbr7jN31X69YIhmL1lWkM0sHhp1CIoDS7Zi3ecyZfWhN58Wu
byPtsT0Zl9blmdWQDY67ov2RBh+929zz9c/1SVz2q57cCu4XfdbNYEtCB2GQH6rMsQ6jBwdyfXTF
DvwFTvNcylqKzr6ApmERBKEPYtbV00EwVTtw/uynO9lpg84vXRsGndk84k2/N1ryRkeWQJHwpbfr
5+vTUC3S+e+fvpO2C3odZryiOO2LkJnLk1cvmlOkWiLJkLO8Ztzye8QVphGOFV/xLz8ulu7n9d+u
Gl+6l2uQBzh5gBoN2uQf2i14KXr6nHnpbbebjFTLWG0ZU8oEklz8ARH3zi3mby2HQi5dbnqDeDI8
zbHzDqwdBFe/KB4trD0jb6Dz1BxRxRmSEWgeBB+nzJ6mxJi+zcs36j6ZPdtRI+p0LV8KVy2j0OqJ
TFs3FGsC6ZJdAWYciHHPYSaGx36u36/v8sVv+I6svE08UqVDM9entbH37pmkbDz02yMZM80yXaYW
xBckZ1p7TTvkIP07pW9gQPif/ObwfYg3qG+udzpBzIuH1XfkrOPqmc0KNez6tDlDaA2HdVyjkuyv
r9FFK8bg0jMH6uGZDShrfaLDfN/US+LyX9dHVi2OnGkEFJxSmor6lB+tvbNrDlUZD3tzT+L1rLJ6
U24fMzjv/ic/NA8C3G3jUp8W80/Dkm0dw0L30rxoBxj7vCWfxjYqSMb05/31rHdav9TOhzGyMDPi
mmpQGBcr1fiC5EWzknisr9z6ZLjZHdqPo7UZw8n2ER+JcCzFoZrakDq3OCZ8TfKrNjqwZrGW9Wnu
j21zXOo+CqqYVLpy3WWyX3xAcqzMdFMuhq0+gS5sT6Nix8zQOY7hvLN2yAWIcNO8TxS2/Vf+cS5d
p1owk3GABu3T5iITbHzpTB1vjmp8ybKtbgzmFpHpyRt5GVklgcqCA8V5qwC3eZbpyPgVti2nIn1/
xOPTbepTT+Ii+yfrXtda10CmmIKchoTyjTGJDodX1E9B99r6370WOUNdH7tq+LPNfLKNsSB9VRYG
P0EJGKIL4Uh/mOSP03xcdx8K05PTkIHnWCLrGAyjWyPDB3rotML/be5+mTXZC9UMJOvu1q5aAeOu
T3VdHBZzO/gr+z35P1CYj69P4jKK3HfkjKTnI/2CbiHMYnBjlpF9KngCQKawWdKx5tGF+h1D11hF
dm6qg4CqPO//rPPT1gRZ7xboZeGn8kHs3L11l53oQ/mnOTb7+lDoBK5Vxi4zr9KGV2a/bPzEAqBA
QzBu78oYmYIyhNA1P5pxf9AJUKvsRMp0rLOd16uDT41z+XUxjNBYg7tm3vbX9+niIxjbJFk7CYas
MgfKTw43UJZ0WwY0QB2VSwmlEhrZtvgqJs23FFORs5clVC2FwCvvBJhrZb/aDHTZuoSQakvkDluX
LJz5s8lP7e95nx7afRnPSHyHThiAEs2IXY37VVinnL5M8xkxblo1p8WvDlaaxg1xj7O5RE2Z3W/O
TQwKviN32MIFV1vTITqpyYPb3FW5uet/bAGNbtp2ucW2WOfebKERdjLdM+5gBZHqVu/KuoqKZXvM
EUkEvqN5cii3RrrpfdoAs1vXDW5646EoqribadwuX3m79zzosIjTOi7fnGFndT9aMe2c0dFMU7VZ
0q1vCcdHLruuTwy+KEgyaxqKwwqGzUPdcftIhaj/hWgp04Q0qgMuxQB1O/qcLgFstQTN9nbfrjgW
OkYQlW+Tc56AC8NbUzCElg/+wdtvd1UUvPHjmWU1jZpbXlc4d5I/KPthAXwe0cWW/SyrZ9/Yb+SW
jLz/lwY3GjH6ZTQRWJhNu6F8tJr9W+A0A78bDTfQ9H1c3oK/RLi5azllMbWI6r0yysfIDJCm1L16
Lh+nvzS4awpPmVfY37RrohkaC+vJzH6yZtfpCkmXWWexSOcb+9MFVmy2waBMUZ+6nYUGryPHxTKH
y3P5zt6XnQvSWU93Q59P5V9FBnzqvISfPkXxXoCqMaIkcjjrvwzRWf+l+yD7Zs8OOiTV5UjjL21u
ZnllYzo4T8HWxFZ/sCA/ljr/EB3e9TINI2YhmXiOC0UMAR5BoABZQwEyTDy4oupAjvYPEYCGkdxl
Mfl63W2qTpdk4GPNmnbxzgeg/2VO3yvyUDovtw0t3fOT0ZQ5WID5Kd+eWrIr2ldtJv3sZy9ttGTT
HZxgN3OOjTZta7f2lYj8MdMF24rR5bwnOvCnqUKQclqhIf9kNa330eS5TuNBcXn8Jb1dlBtpDAde
rwDSYkf/eHfZLthVTWhO0fllNd0Nt7kOOffZtcPMsgpfgqRETOc6SsuvVqrxq6pVkuzadWY3nwcM
XgX2YZ7oIa01sbxqZMmMZyH8nKY4OIPxZPqPuRtfP5AKy/XP3/vsHozMZVMP9wDu1wL94OOeN98L
pnnkKCxJltnO19VhaYbnQY/eiDTcmioUuhVRvD2A0fnvT98WgwPDtMKJmmucEvtgoWhUsfVQzu4u
dXKQX/r7dHDvfAE+bEjbhNeXTHE/yNnPRri4+H0b7oHf5+4DNd3QWKaQAosx6Ai9L6dNbDn9STnY
zx2rbU6zO+8q2oSAL6J6Ne/qro/cfg2r+R2R8O76jFRLKedDx7Z32nmYkDdZyRNjc2Q2f2YBsQZ3
ehRduYOY2kqPm/vN0Xr0y08SVDj+u3tAaRhjDsHi05RgAecmBBCt+oIGpjjYZQ/NQ9HHaLSwIhK2
EV4qmlBRcSDl/l3Qlax4kuL9YK4EzFXv/QyMo6spn6kGl6x/4aYxiB6DW+QfyOW2/gvT5VEUZ05W
8Db6DXw1A1arBxXq9M1KDyZoY7c+NHUhoeoLkiMwhtWzXR/he7WY0PgSsehZPJbWbmoeO+vt+kFT
rZB0jftDinaM0sE7tOQIzqdDRdy7aVw0zuz8Wy9cgXLDbs8dx/TOZ8px3GgBWSlJb1Kl9v8S7qZB
uthz7mLoxkfJQID9dkuKgn7zrJsgM/iEfIGPPWvXHDGON4BPNwXBbnbIguVQmBDvzn/ftANyc24L
uTWnrZATOr/QCDePbEG+evU015Rig2Xx7qAvF9c9OxKC/bW2yFu+r7rKrsJjyO25RS22ZhP46WwF
j1K+byHRwUzImrMfaw3tTZ1ah+JK/KtPt15A+N3CjG2z35UQQ+t+F0hWk0mTW1A88Wx6XrxPdy5Y
fKxmyfCBc+HAiiGnEQ3f3QPdtweQZN4WxMqtupy2m10L3FLCKv8Ngja2S/dnq+UIUS2SZMnraqQl
OuLODskPGzPqh6eMvC86SROFJcsduiTvDSFGnKMlbaJ1y44gjHi5bgGqoaUQPF0XghanCReP9Wx1
hy3X1B5UR18y3yLvxiYb8+bUFsZupFuSLd0pmJjGshT+WW7D7chWcXhMOCBjjobmQOoHc35BRtq6
Sd/Zh7P/77Hk1KqWfEYoGASn2oxZgeo98unbqImbFAskN+SKId9M4zyDuk4PVcFjbs7veiUAxYmU
+3CJPaG/vjfq0xkWgF62NpgPQx6O/r83nRtZtpu4FSuFNfDTEjxuztE0NFGD4jy6579/8gYbB0lJ
OwkOpvz2afa9yPXX23IxsmJ3arCqHpHoPXlOGea/Pf4Pum+vr4ZqtaXg266bZQoWbCZbn/j4S6xj
NPKY6bh2VGdFMtKsHlCzJRi+ab4MU9w2T4BIXv/lqqElO/WgNcd7jqG3IKmNeClffB1w+jKTBzAW
53D+0146hVVnEHvFqvS4tDvQ+8bMddKdg4xbzEzoR1LH/5rN5J98Lkg4LsWv65NSHCK5QdcmDV5Z
M+oHq4mU9RdfRximWCy5v9UmNGXBvPCTUT60INPpxqi7iSYdi3U+Wp8WK9uo34ka/mYJTnb52K09
CIc02WjV7z7//dPYAg0Kdm5lzSnvXnv2zLvT1tx2scq63JzN85J3WOrJ4+7OHfmfBZE5yBGXt+t7
qfrt0tWaFtOwDWdHg8tjJ6Aa4Azj8f84u5ImSVkt+ouMcMBpqzlaVV1DV48bo0dxFhUFf/07+a3q
0UUSkdtcQAp3gMu554BG3hAUdKaieG4unH5epzr8O9odPUTEnx4gWTPtr/95XSVHlW4ISWiJPIoR
c9AVlV1K2OJOFAlx0yCJEmBhDsNNKB4YkOLJE6P2SsWInVj7B7SV2bvVXZMO4M4kDvmPrQ0MIUN3
YlPbXWOXOG3VIkaTo1cm7V6cIoqn2mRLh6Tbr6fwJpGW6F+1bisq1viSg0WcIYe1xZz0JnEQzQlC
bXetIWi4QAwTpZ6+3MXijomvEo+lefwY2AbT1RUSPMWnIyELDqlHWaDLNTqW3jLgJrMdhyLeyZan
vuxOLQqrywbi67W+qxpTBVpj1WoH7MKCntjODFsYZ9DTlBs/UHsxkG9okp3a/8rxEDytZEB1ki13
duw8zq71gRbDU2x5hkuBbnMUp5+mLpjXCrZMvCFO0ReeONL7PPbskdP8M59ag/drgouq8DDase/a
ETLUFj3WbVKQF5R5rru+bguUnO1XoIr1rTH8mwv0y3UzoiOfJ3m6bXTF2aMl7GfhLiitLjxtgmgX
DY7hLKNZExWANgcTql+x1z3wuRoTEqwvNSs/DRA5vP7XNeajYtCGdWmJ7Td4MKQdzjHWJ0qWNY0v
PQ1dcLg+h6ZgqILRnND3t5Eh7G6DhHgoS3lwIPYfOodJFX+pL3Com54/cQL4/9SKPfYL0vgtkEPH
qnrkwU8//nPbR1w26E3W5vNI67BHMOflcI5D78EJ0Sa/Wd5pamUa992rV9lnEOwabEq38RdLfjOf
W/jeCPEXHOlnoJRbADoqHMomEx24xqdVNNqyOpKUlODNxCqHlPaQRrWH15jSJCgKmoTjTToPkaei
0vKF53NYBqiMoOwo6L6WIuGW4cFE49YqEo07YHrI0XX4sFnuVy5zcAaaWId066/4NJP433WMYCTy
JilpRry9Q5+v25IuZ6vQMxo1UgYLAgZrj9X5At7pj+Md3aCGCeqfo+mBVfMNKgotjzgqswuuE773
UlUvEjvQScPSawKH2g3rlH24VmLsHqr1YxCkK+/SAs16EEq8vkaarVUxaOiYrssth/13xY+QfSQm
hIRuXMWPIdfgCQowyIM/jXtGSQJWyNtcVgWcTWQuwylm2FV/OU1bf3ao9ypz/8YVV9IwhOsImQK4
LCm9b6PtfYp7gvckK4uoMNHrakL1fwb7Jup4oV9u9QqHGpbAPvohiJqo73+whrW/r736dXDyJYms
sU0dx/t2fafft1JXpfTlZd1Vcq2xbNCMYvJrg74DNpsy//t26qqPiJRAESQSeOar/ZIlfujsWuIe
5iGsEjRqHK9/gm4SZWuG2gHFj4cMt+aovhf3xP4MsPtWGAxLd3H570j7ZluiKvJyUePofekKSPIj
P9JD+EE+0c8QktqXXWLiLtJ5hxL1yoAIdMPgKb3m8TkY4ykBfYHhcqpJOSr4zp/K1SLQgn2Ank1e
/fRqJ2W4sQzkQzTc1LwS/SM3XdjLPIAnDU/R7pLgklLNf53NUAx7307/UZouPGFV4YaxC/+uiHYA
xcab4ZSn22AVbOdS7vjjgLHl8/J1PHs7lkZn9kukxdMFynlTzzCWRwl+UsRNHri4Zq3o2Gpfeitr
+k/XXUBjOWrDMLD68UoHRA5QF+RFZnmv18d937X+UY+GAFXYXZDtDwNUC9qeZNIuswp94fHsToZc
o5vD/f+zltXQURY+3LdvYJABXb+zy+AQ4AmSoh5vtB/lDjJ3TDi+xA2T8R82Otos/yszsePoVl/x
28IqrW2ukHrE6idg0n+o0VR1fQPed9t/dKLz0Y7aBUxBD63vh2coiJCkrcKfXA7gDRTOd2vhhqvs
+w72j2y02/ClmSBX/DANMinKAq3/T3loyDLvZ7Z/BKPRaTOPW+mhDR8Xqaz3IIpc9KnjrYd+ce6L
Cb09Ap2xFT1fX7b3d+RfBWnRrpXF8GIqvL9T8XKbtnbkqpi5lg1jLC8q7ZAgPQAjlGwkOOFl9uCv
XuKFm+Hv/3cR+Pe92lUbht3FKazZ5hvUhCF6E9ofw/LV4lsCURKwmO88ngXztyYq0pAFSVvvG+/7
YO1XV6ajlMfZdXczEXegFtv7kCwvyAYF5AeOVpHry6s5Qv+jP70g0kfrQlD9PYGfyd1vJystzsOP
PKn2AE4ZArNuF5XI0HR+j9MijH+u/WPJILU8r4ahIwSX9xZYCQeiBZRvmTA0iHiX+KUIDnH42jEv
KdvDUj5dXyadSylxIeDg0l9au3sAF968fOYxDoz760Nr4oKKuot5tK6Dv6H/zukTwsidy7wOz63t
QTLCE3TxGjKA5hvUdmPqb0KA2xmVueZ+E/c++xCYjtSa7VUBd8BIdELGHaofjotS9pR2fW4wUN3Q
l1zz5si2SsnnoQUojvrjfh35Ka+d3fWV1y2IYpRzOG6xXfYw/TU6zfmEVzmREm80HGZ1wyuGGZeD
7wTDpTTgLUkzJNUI3eHasCy6wRWDHJeiRM9jiM0ckaiak1dNiT3d9MztqlAxD69+Vlu6OL0S+5kO
34jHfttGbJ3GYVVUWEibPihq9F3kXe4nVddk/ggeAvBbJ1G47Jp8efDm5bZ1UsFgdRtTi4K2B9dU
mUYR27kz3a/MRDSl+xbFOnvSSea4MZx3fOlxFqyPffujRWkuhCJ6bLp76Wa5GMEbHxjypQU+sMWp
ZFh/d6N7GNbg4EA/eVgJ4AFPtefcZrOqvANK7AuTQQjokGhePL9Jt1Bmw0AMHqdxZlXLoQMxL4gh
UIWdwruluyvd/XVP1i2Q4skQ0QKWp3aAbbTIUVpyXxTJMvX72v91Eb7vTS6tuV+4qoyDFw44/zho
5hGP8248d4f8XH1xtiRInLTbd0DsGbKabqUU/855FTeOjbLQtIl0o25ivCNp8o2KDvNtLtbFB+ym
Rd1yB6l0P7HD4szHcbnnIf80D3Q+3LQtKlJMiohHIMHDdbvxEt//WuZ/VnZuh2R1LkdGU4lRs1Yq
aMyqWtoHK46ItEFRJUTvdGAIhLrTkYoTE3Pb5kic8DygttL53D4D95PVI9rjwYRwjk/XF0oDKnBV
uNgCKRjGZ/TQrtBFuBNemfZzew8aDG+XR3TnVNU3Ow5/DtXfcosNvv7+bc1V0WN0FUEwBHBG4f0p
fT+h/tdV/pXUcE3TfpP3/1Gr5ZZfEeiFPYwBf/ZxMeiEtQcb+4Mn0HM3Occ8bL8t1Pneh8tN6mqR
q2LKbOFEOGtiv1Yns63PfCBJWH/hgwl9qgk0quwDs0QbjS6qnnXX5mk1l8fAJ59X8hyt1YF1YC72
jRShmhQfKCFgiCCtEsqyfQiK+Xlk3X3l0wdaCsP+aIZXwWagrqiIXHD66d0oITWUyItt7zJqCGC6
4S8r+CZnjXM82H3wX4/YuKs8NwvL8WPTRyaWXN34l/D2ZnzCZgnYTYkqrtslc9Nl1HkUuQmbpNln
FWi2Lnkc55fXFkAn2G7b+L0TTQ9x8X1e3LTlA0u3xiRVqZvr8oVvvoS7RbuyBR2cxRJ9rN2gPuUt
9IEauo6HMKbPtK+2vd2YCLc1bq9i0Vp0vrnuhofuQrq7oA0TT/qHjjnHzrUMl17d3iieP+NJY4oH
fJHb5F+d3DoARIpeUcjjXQ+Xuk9Q0r0bTh51B4mukPZ3XEL2wTkhPbqBqeVdN75ycgcCoPNy65JQ
0LLr39Pud+ycLNPqaNKVr/g1B4VoTHIUob3tg88/bcIQzzWrrgLTmrldFxaV5d+trisJNUKJ4kE3
DLT7vDqlb8LWaf6+CkMTIMYMQHwNFAOc5OyCxvtUsd4UNjToEldFo7Fi2Si5oMvnw4D6bZF1p/7s
JpA/3N3WIOKqoDTPzbtyGXGIK9FVjl6bEleoxjtct03dLije3HhOOVgWOB+YBDBwIWnfeylu84ZN
1pimikyjTFStayPBoa5aeW0ix9O84Mptumro/r7iumEVz9tE4bqsKZIVOjfDQ2E65ej+u+K28TDX
0i5QXB0n3FntJeXjAFKsYxTfBHwBYOv/I2k+EBGCPBdvqS6iQplMqERYN5aAVCRa1zugMARH94Mo
Xor4c7WdnMVwzNQsugo9Q3Vj7G1oDD2EtpO2Q3uwQpQL8m5/3SQ1HqtKLDidLwWhcCmXDk+MhbvI
9nbXh9b9cyULr+1Ii5xjaGfyMpLbT5HrXjoRDIeId/858dUnTSvmBMAHiOU6zN33YftU8ps0aTD0
Zco3WdcOxVxV0waVxLLPGu+pnMb7ufxzw7JgcMWLprXY0KY08Wxz6jPZomSIitdYyFs2FMMrjjTM
doPue4hHDsGcjAMETHz68fo/f9dHMbTiQlLmeR1VkIYW5fc4OntjkFQFZK5ikdw2gZL95lg4fGtB
De17EBlnbOwOtufS+2gEEfUQTj9vmkYtYQV+tVpLAJX2qQ8e6oY/+hLcrO1sf5LWTYQuBGoA/29C
vjVDZG5lU0aGXxduVmo9BTd10WFsxbEaoCkalC6mzFq7/QyYFO2nO3cpb6ExxfCX7X9j/YWw/RBG
OmZTA3yr+D05fxvveXEMgfjyL/+pyWP4S7h4MzwEwXrPhnpP1rHnsXrtFp5s636MQJNrCDy6GRT3
bSRgHAuHRCRt5Ve5id9rTs+VL1PhbYem54YApHEHtWDlB37RBBUZwTvZnyb2EkAxVyzefjCFft0E
iivjHFWVng0l29Wzk4h9gjRHFv2ccVO+7ge6dVL8uVl7uYaDO2ZbS0+DNz+LHE3TYAGj0ye7p7dA
arDfilNDry4Q3AnGTIbrvh2LpPWmI95/d/NWGTb8YjrvmJRathobCb6euoBQa1GhBRw848ng9RBt
Aw7YEJoutvPeFIo/x8S56LzbHJof8zkc2vvZto/Xt0H37y/b88Yh4g4IO1rW0DzoyyPv6g/hah3j
dvp0fXjdP1fcGTXoPgiKEEKvDvirAvFJWJHhbKIxILUyZcdD5/kLdIEWIftks0WXlPn0l8rpZylW
mQwDiwzOplskxadtHoSDJXmQhcPzuD41w6/JMaQD3dBKQp5XyibgEDnkDqC6zVjjA5/Z33stMUS8
dy/xxFcLT9xzofxXNDBPyIzaqPwH0Wm5nP6dIgHUK6fT4batVhy63GxWbgxiSkzW7f00z2tWuTex
jeMrFD9uJDo9ZVstmU1bMCu+Sm98DSxT9V+zCWrFyYFmqS/xtJPJxhUJhOcTWl+A8NR+vr42ugkU
B15DzkteQZuj35o7FOaS0nVeR/BQXR9es8dqc2PX8g68IuAxj0GX4HePZPkG8W7JWbL6Munzb9en
0X2F6sx1YMuRbVC36O19vNbPq/VaxpEhVOtGv/z+JhLhsZy4kwVya8CwDyDFf56C30Nj0h7XpDO1
uBRTZpejjNfML8FDFMXQ1CR3OMbsZW5CXOumUFy5jXMygHNkzSRYy1EyA4EFjpHPeH42pAHdBEpK
jmlX1j3EPbOymO7KPEpq4p5lHGdbLQyRTjeF4sR5R7t4upxOIWi6Z4irziz23RKfh9ta2IivVpm2
zfaFByHUC/3632rAochzH9yaGeKdJi2oxSbX4aRcGGjkx5mC1PrBDw8Rtnzzd57z8SY/UAtNDYBY
eVeAHrpa41fbbu8bsbBknAvDiUKTNNVKU+T2DV0CJrPOrdPe4/dBbGKS0A192fc3TraJkdDR2SC8
wsqTFzTHlt3UlEt8VcuzbAY/t0UtstBaT01hHycbWKwRRXAemF6BdX//8vubv485wgXDL5nXtGke
rmd72Qx2owk/RPFe7jVCOLOEZowI9oMsk2XJD2S7SVYNq6P4bsByGsyxA/kez30VVbOfbTCTNqT/
0NUhAxiOHK4bp8aD1VLTDDq0vIxini3FlK7bc02sM95/Ujso9rfNoORiv/d6EPgtIPCvi8NaDPdo
6/voFiDyjf3PN02h1p0m8NNBP9ldMuZvUKcJnFe3rj5sM2sT1O931yfR7LhafWpFOEThVm6Z2zAH
L79gpgSBYz4iOVyfQLMVas9jJL2J2jn0gboRMg0rhMRysmNTvPO5ISNrEr/a8eiBdoBNNYx2lvjz
7XiwGf9K8xLAlXYv6b07eZ+uf4tupssivvE8KbYcgixoLqkhTDqUL5M4SfZdguAqdL6unulaq9sT
xcHjhvgF1G9FRhe7OzhxVaQ25ag7ivnH9Q/RhBBP8fOOAK+yDpDo8Mi87WBp4rzWojF4X4zleOem
pnY4brFbLm6BZaL9K6vqXWk/FhB7J06JIsySzv3f2rrVfpVcLWy6Lo472dnWt6eicdNuLg8O3s1u
WyjFzavR8cOOznbmN91xdO17y+YGz3sfrUJ8tekx6CYS8KKV2ehVCSEXeUD7GEKuZhVhwuwhKewg
cQvATcFf4IHGuWTbuYXo3PVP0xiz2hPJOo/lMsIuFeCHXUCW4BVFCjWSBKjhne2g/ZV4hgOVxqDV
1sgF8Rhy6cCVOpTvrKmA81htGrn1z9s+5RJ73vhlUUE+u8kxPq2nR7ejSV35L0ADpWB7vLeKcu+U
seHCrfsUJQTM0LkPfDHamTXSg8zprzEM7r34NukWGIXi+x2vrHKzYM++J8DWF99VvZuGremSpHH8
/3DQb1aqZU4YbyvsucvFrh3He+nOp+uboFsZJbnLuMfrV8RxMHfsXTU2hy1ad2HN9teH1+QRtQmS
NniCmWonyGj0aabfeHgMkN4Xw91Uc2B2FT/nLNxqF+1SmTM/Q6OtcsLE745i+OSGkcHfNeujdkPK
oUFrWUkh4dx/ZvOjFX/hoeHf64a+uPibXSXbVPorw0mhn+whLX3GoeFVHsre1J+tWR61DZLnbVRx
r0S9HoxfwbqX1q+1f3VJ2nhfrm+vJhqpjZDoSGkjyM0s6EC10Hqx4sBM+mwdySmfPUhsBjaIJWsD
AkL3OZd1fLNeQTUOdrRCudaX+Zcu3o5xiEqle94kKgWDcA1ACN22KL5c2NtSoAd/ypzuWwHer6r5
2Fg3PQUDqKWkcGcLSF6W3ZKBTe4YF8A3obV9mX1DnNMtkeLN2wpZx07A3dYBwF/61yPfGTCn5Vdn
7g25VbflSuqe7Jy78QxpR6ts5XccpsPd5FrNeXaiIA03P5vckT6Cp80EStKEkP+gcG+2nc9RV+WN
A2XwmM97GUW/pJhEUpXOAIEvOR2vm7JmGrUD0ApZ18sNNUBhB6CstudPeV5NB+LV9ys1qbZrbEul
4V9lOAdhKXgWjqC4HFqXHcKCnItyMh3cNalCJeB3vY3HUQ4Da3wIVkDhCx2xq+GBS2NdaiOgBBKg
imrISobl9zy6j/LfLgixi3uwJxuMS7c+iotXEvywRYXyAcRi7sKmi3FEjx9YV5m4InXLozg34x2r
/aBbMytc0yZ2jnj0NRiQ7r8rrr06W9hwOswZVj3LLX+39fRrK4of1+1T988V186DXNBuQqhtiVP9
7CdQy25sNV1eNF6tsufzznc60vdrNrICBKyQSJ77szdtZ9ftsRnyHpOaio06M1Ky9thZ7pDjWJAR
QLA9EiY9WNZkdB74Y95/ub5a738PUXVEu3kouN9eyspAf+TiAU2IicvOufi8ep9jE3xFN8vl9zeh
KQxjMTUlajqzFx6pFPum5t+KLTzaiFQAgj4Mc2zISu+HJ6LKiuZhNXTChfo2BNeSaH2YIaUydACB
fry+YO9vClGZ9Z0gCMlS4EmKrzN0AYJcplNFi6Tu++h72BH/frYCEyvv+7ZM1D7BCEBlHl8OJm64
JGCVvIsLbjgkvO+FRG0NXKxSWGOP5wrif93431J8scWv60uk+9eKg5eT8IdNsiVzN7s8bL7dH0rE
REPo042u+LfnUbEtbOCZG3+xeJmwm/qqwSigJGw3b8LIK1HzmtrmIaD5ocyLu8EfTtdXRbfgijcT
u9qGIkd1sI35jrnfqW3dkWXZXR9dY/ZqI59VoA9hcfC8xcFYltoOaLGARUO0aH6ujfdyfRLNJ6hN
fE3czbLkbM7I0uLtFXR6kCqqatMBRuNaaiMfcyLfa2IIYvLuiUW72voz2D9866laTKznulW6/P4m
DoEFZgMS3BNZgxajFLE1ExWZktmqD7wyaSHpPuOyem8mGQtSyS2feZbXrZvUwOWPI/kg5fglnsp9
JYwVlovl/FuIIiqKrB3R0ORWFt67fJfutkY+O9Ae3m2kG4/5pfUai9nsUC68t1dQUI4rWjyuG4Lu
ExUPF4uNRiQJBVbS/mnbJzKj9/LZjU58+XN9At1GKU4eWZ0l+gveDsW7Y85JYo3lVy8v0pmZYHLv
t4gQoqLNmooOzhwjlUO9hCYLSMJbQvf+wh6myt+DmRwYCQu0FutrX06G7nhNIlRp90k0E8BxJY5V
Of1L5+l7WaHDakF30iL2FThT6jIyHEI1zqqC0Hy/Ha2hdCBwKvv9EjnHIgeEca4NZWnNDqn4Mzz9
F2UJ7ZdstrYjR7OCnIJvrfcz5Cge32QEKgytBUUrOt4gUexNazJBiA2N5+H4q2+YYQLdEinhwF/z
ulmjHgjPukp9p0ktMp7zNjR4iW74y+9vAkHtroXTdgEeUewha6w1bSv/lVQmZQ1NIlTbJaO1bClk
recMki+vtWg/zRY1ZBONf6vIMw6uaXuYsLnRdorpsIeSdhI6x4o/tlFpyIe6v6+4+BpNaGUsvDXb
3Crf4ShCDovFTZJdurVXknk/ULsKyAbrB8a+Fe2BiGY/chM2WGf9ajJf7GbunQrVZVse6oglTTPv
QbN8imITJ6hmChVz5vc+tCMcgZP5hYX7WNMwyeMfsjR5l2aF1P5IH8TYPHcCPKKjvz0OxNO4jQc5
m5RqdMNfTOuN8bek7sM5hwmNTn3EMTmjku2h0HW8Hht0wyuuG5cxNJwGADEQ447SEa80rw+07gzG
qYnTKvBsrHgtBuDxAPjz5jReGNDOwSle4n2z0Id66+76fjN8isbZ1FZIL+DCr3Mfh3yyoCP9QdSI
pSs0eMG0cRPuhgRKvu7DYXT6ElPE5T0psta9d02U1LqNUNy4iprSzvMIOvL5zFLKN3TBTt53j+LF
57atVlx5ap18s4sVedqtj4ywxA2RcZhJeOr9NltCVNyZbOm6ii2SWVWx4TDHoXsoyso+kN5H1CPD
n8i2uh2NRL+fef8hWqwBoIEGlbXYa/fXv1ETDFV0WmAVY+hznBm7KT5s8XQH9Q7D0JoNUln38wlI
hZXhwopX9dQLvUPXzjufNAbT0v1zxc+tPgajSgloLE4zx21s7+P+ttccIAL/P4Ss7sIXCZxnxhzH
2lnO6N/Zi7sZcpwmvqp0+w7rBYm6EBliOwlIY3q/6jld6OfrG6oJICoWjXEZzXxFE4YT/IzWEyl/
ipAnbfxQ4GUn9Ax7q1t8xa+dYBNVsBAAP0HZ2G9BOsamI4BueRS/blrLC7quEpkF5v249VF/iNkT
NnvfDFZlOIDpVklxbWvdbBlNF2Ty9NVem3PjBodGNHesytPZs1kSOKZGV02UVSFp0Tq3RTABFQUx
r7so/N6xYESkoi9NDTwodVdTPNH4mwpOc7jjBuECjJSYyB4dkQcKpV1QLxrqNpotV4Fp/73Y867i
eKvCZRKgsXqODNakWSIVkyaWaBKyxj9fBvfHNvg/A88+hQX7O3l1stDB9F6u2XW1BdJHBxhKZOjC
EaQ6WWH+a1g3kO/2d6ycPtVonUM4vonBh0CW6f9jSOVAR60IIRtRDuP2RAa7eyZoeTDYr26vL5v0
5pCT20HFtgkRygnCr5HfH7zAaxLUpw7Xo4hufMW/Y/RyzhZCYEYmsnNLebIqCjY1aejC1/i4Cljj
Hi69jY0nKkdCIrzeDu7UQjOi/uJGo2kDdJutuLhrQ/+dO53IYne+Q1/zl5lGeUqbuk0lZgzQBTsN
t+ET0eX2//tRIIuGa9uLbPbp2S4elyX+ErX9IZ5ue/QkKmqtkmVQ+C6qj6yfd9BTP7o5ekHi+LYN
V/Fq6xBbMgBdGd5Fpie8qO/CnB3jVRpynsbDVbRaS1hIgilCaYpPdzPFs0Jfl8cJvXDNHO/Xvrnx
fqSC1rqclDZIYi8NM/Vutp6bjmZyFAdRmJAqGttV+fhFAK6SvIJjM+5+XlaZ5pP1t8nL36NnakfU
hFqVlX/kEDSvbY7VsoDp5PGYOnPtGkKHxi9UjFpBuMXmkgiAhioXPbfcOkLxpgY7JvRnh0iuh7au
8r2sQm44qek2X8noa9Wyjoe4Mi3hzwBQ6fVzTj9U5FsUmHqYdHui+Poc555fWwwz+KzcBUDMHFba
Op9A9rKmQTP9uCkqeoqXb9Xc2zzCh4TV98L6Ow2v+WLCHWg+QUWtLcxvlpzPuM6UzYcxrB9HWT56
M/noliYODI1Zqcg032c+EegUB2TUerT76kEOneGqpNliFYmWcyZqfrm25tVp9e48CpRd/BK3qLFM
hhCiSUkqO/9Mir4BPRRyRmmHxzUfqyQm8w87GMnxpu11lZTtjLFD2vZSmOjzY1hUJ/R+HRmYoq4P
r9vhy7a8ydl2VZG5Jzj3i/ITqz/PEd+1YTblt7VXEBWDJkDS4ncj7tqV7NKmGhK/laDN/Bwsn2/7
AMWPw67f2qj20Se1Bi94tEp8eRFOKthh6297oycqHI07Fu/C7XJatvrz0ohDRaKnuc0Pt32C4sE+
AtHotAseUdu/QfXLIVNahseOm955NH6ggtG2FuKH5UYWNPOx3QyCRVlVRy5tkswBRJkjY7iIYTTv
PMGo5PwQUEIhn1CRdTWI8bpgv7DqQyWdc16SZLKbnxvdUifcbns+UIFqkoSNWxQoqtFOfmVdsKN8
RYGWA2vn363F9DiO7k0q9YSokLVA9FFIQZuTcT8+b6N/6kT7wnDiaZzoLpLl15tMwVG8vUJ3EJ5b
LpU25lSJU6x7kZf7aSu+OVX08bY5FJf3QeGLoyGCehGF3yZePK12O+46b9pt4a13ARWx1jK0LqwB
whYocqPlHEYfcmHANGhi7n+Vqzchiw55VOY9SjgxrvhL5KbozEn5ZkIZaCKiSkxvA5wY+u5leUj5
KCM/iZoVd78cXao3yW3CmBSHjyFUYoue8awKxhNliFdNDrz8TdurItJAd+/MTQNoLi3KDNR1F06m
rAfNyABN6+tTaHbgHzxabUX50gAmw4bPY/hcsoeyMlzCdENfYtibzQ0jqLEhoMNuqi9+d7b7V24Z
+p00Jw0Vh2bJbo1Z6fCM5/JLaPEqaWloyNKaEKuy0E8WgqgDNEA24vjNuruJzsd1q++DiyKH8UT5
7uK4RL0Pbcu05j2fyctCP1Vz2nQiYa7hGPl+4ReDKyvPZjEF47Zi8INz8HY4ZHSpSC8acvLU35kk
6t9vhMA0F7d7s8GOjCBBQ/AN81c7LU7Oyf0Wxml5FvsxqXf5h8l0u9Mt1uX3NxO5chF9XnHy4kUP
PLgLQpa6q+HQoV0sJYZKUHc2cYiv8B753j84J5CKW3WCrA3mUXoMPl13NOddm8VqKSWPre3Aq3f5
iOhB7EjqnIKn2kq25wsP15DmH8LX0NRrq1sv5SCVB7UHnd4FnyQPMWDZzH8kleHtV/cZylVogILV
gkMUeWHbXpbHYTWU/7Tro0TSqGAy7wQGzj9N+/HMj/kuBi17DBbYKIHS9t1SJcXP65uh+Qj1MhRZ
lpDVhLlqp8gmb3se6WBIaTqvUG9BzPb6qLax+A7sqTw1B7oL0+2Z75x9e4h3Jtm+d6/ZLlFvROUK
AGi0leRl8Ipu79vibxM6bdbWcfmh2hhy3OWq6omu2V1fM52jqBekoqOQqHMoeUFLdWLJLbXa4Zvb
vMzBkIRFFkGRjYTPEgX7FhmcTia8+btZHF+qeP+2+U5ej7H3EqLsnP8ZtiZ1ggNAQvvrH6bxFrV1
x85FI8YA4/PuT7i9jCjcbcXv62PrDE1x+nHEI1XlWd4LRUWQfuiJIbfqxlU8fBGb36EB1Htxtz3n
J4cYsDXaTVbcu6tHm2w9zMp+vkTDCcJffEga6HW6O/uUmzRNdNarODueJgaSD7n3Eq9BSmeI1sQJ
hR0FQSa6v7Y0+Llma9XrUlS6QEMyTDNPABeXSWWnNTFcWTRmqd6QJhQzS1DRey+k+lLFh9bvPixT
hFR703sLaPeULD7NwMEzF+JopVWkoE9A5+3OLl9vMkz1EtTgubFjBEa/TFnj/vBqw8ns3Xsj/rTi
rKSe67ycAMxcZPCzabfz6EXncp2PsNgEHaYvYoi+VPXw5/pnvHtYw3QX/3hzMihCIt2taCEg1wcf
/W5Bw20JwBN7lfGGDqTQkJw05qpegYp1aosqrhEi0FXj+Hu3qhPZ/uCgpM/Hj5Zjwm3p5lHc2nOZ
j7oH5inkIxnLvT0f6uUUTzxF5S6RphbS/3bjn9s9lk3xcmZXPN9Y476sqffLOUCwCzjBOyggDqk8
FCmwr98dzPdyfZN0nqI4e9taviWCyHmR20NDzmg23EGxAeDE3fXxNcFQvSYBTD5U3f84u5LlxlUo
+kWqQkID2kryECfO4KTT6WxUPQoNaJ6//h33Ko8OpsrLZAEycC9wOUOO9tM2dKv3levsIFTZUL4d
LV2ewGPGN09QDl5CZ0v3wOQMwfBXqDyJbM0AKdKUTNmha4NLKd74Trw3Qm5Y0VCSYC50+kOKVSXf
lnJgDapl6d1TVXuvlns7Fi/ZXDxRY7wfDA/ygI7u7KPqSYp+b15wOCxX91SXSdi6P+fyrYWiT8nD
OXvvndcWIC8Sm1Ey+FGZVhHW+l44X5z4j5N1G4f/mmZN5ld9iZQY4EhX5r7B7JOAjRjcBW7NKosK
MBEFa7aj6994Tfnt8vJT5CAi7fGNnTZzTQZyGsXD3BybNA9gXHuMR+w3tc7DT7XGpczQTsTqc4Pa
J3cNmbcbx/3lj/+7XX2SCmTeTz15HCrrXn8y5ns7cwNCkm2WjSjs5iEqS2Hq7mn5tfGPI66oM0o0
ZHhqmbszoGS7xggJ+7HEAfry1/yVGvjsa6RUkQjDz8zE6U8e4we/fjJdeyPK74mX7BO/2AzO0zIP
t+bYBvCkCKqleOj8stuYy/g77cHu8XGVJnsIbwRW9tCSb6IPM9Z+K8km7YCvSnaLU2/XoTQDr8Be
3RtFIEjxxLP8fqmzq/ZAKlOPZgDlE7aYGFJ2zGkNnHIXevVzbhrhWDybAm9hTPcy9fm6oP55/X/Y
AFmfu1Arw7pga9hn+0qHfvt7RPp3JqhMN3LKtAbzee6x4OYvaYPL/XTj0/dxMG/AVt459h8rGQBA
vR/zw9jC6Kt4tldjv+aHaZyj1nxozzLB1xn1WlRmJ8WkGhIApZZf1jJFMPLbrRPZNu5V8ttoXkpc
02j4HnBe9qmFzkW2h/jz5QX9eWanMhlpzpep8RwjeZ68JawTvsP5IRdXQVHx1VLm4Y5RJRBpgeY5
dTddS8J6jGFspuOqfr5vU1/OOWte8Nnh1TF1lwjaJvduW1ahBdvNtiM6+TpVJ9JRpB+93BrOpo+u
9eLDV9VNgUAYw2nKo8tToLiQU1/KKQZkP/FC78PjuQrYEzt0qCxwEqBOtQT21tpXP3R3csW5ispk
JcvMofri4sfghjxGEDWJmi/w4nyfT9UdhEJ3xRe2ucqP3qIyZ6kufb4IDz9r8p6JiEr73SCaVauo
xVCZsESm0uGNDztxDlfLV7abMGT2Y/ctuVne3G2+zY46VqMiQNh5WXzIX9WCSw5f0NNservKb4PF
GnaN1qBekR5lqesKDKtmPDcPfFFUWmVkzjoIk2LhyiQlBxSRuHLb7L7rTpYFFrcJCc+dO+sOn6qR
kYJ7oHGeJB5e3VqYAc8gceXezyz3NpejQjUwUmyXtm2wycTXDzPMXOIiSmseXm5a9eFSRCd5M61e
7oJSQVi0TMVdbFsB+GnPl5s/72yfbEwy06igftEALDg8FO1bzm/i8cV3nsT8tb2fpqtIFhaVKUbw
vOpRtcFPGJdHzw7HvIO6jia4FMMj84uSGTS2FRXUBwYEUcqrndtMcP1MNROral6qGizmGrvmkIwP
vGEgFU3hmFqHpq815d/PD7tUlrjOuiQv6zkeHnpQtr04KPwk9Jc+mIdvtNMcqFUZWxa6rrhB6jTB
vpa/zlWQ7M8ZewxRUKQHGlpButVZ0Ct7OofHh/RDSWfPdVtUR/fIdvYmfXJv1pO5Qz+beme8zI+X
16wi2mTaUeIkVc4bpzwaFMzqu0Wn9qGabCmKizjhNJuw35jLtvCeiBVlOrFx1SdLUdx1nPUjcOTH
nJQB7b+7Olc5Rd78R9V69I3ShLfYsavuY9ASaiOMh91SVNHlsVbNqcwvgjJebZhrUh3bt/LGCMyg
+oJXKWxkN1XEN360aiZVEQoyz6gXOcdGiQ2YFXCts284fV84mMmwMmK6lxxFBYLKLmxJwmcjcbGB
rX+t8bqdI/BmBPuD7dkpTXeWUP0UaRemhrDWsYWB2NkRd6ruOi8HNH5nuo9DcHlWFCtV5h31ngmH
YxhjHXnyHX6OXfvWXQUct6hMM4r71LB8gqbdZTe0N+OgSXWqT5Y2YKdvHO6ZZnUcp+cVnPCZHJdE
k+JUbUuBm2blwhn0A45pjIchvkucHy0u39eNtRS6Rs48YeDJ9FjbP4vibUKmbmMdeka5IqXjdG6S
uDGTpTr6+7IK4p3YYAuLepR4Nk6oT82KJSkTh5IGJhD93HcPcL16yHi5IbG9G9M+FHTat43uVUuR
5mQSUe6wYS0zF2NVktuB+SA1eJppUP2C8/8/7C0reI4Vp0v50JXeAi2KxDbozrFW22RBS1Ir/77S
aoq3LvOMTnM4UvUpBTJnfPWBQB8f2gTgthSsa7dc7w086NjBBDvE5dnPRx+v9S5UyV8uLzfVipBp
DzTPKJ0YAgVEir/unZEfkiZatu623nW3OtCHImZkxgOucAV3CzY8cJZHJJk3eFJ/WLlOGfZzjyyL
yiZQ5ioqSHOhfcinVzvqtndQ3Lmt/QKFw5WbgdvwrUlhtph2J6hx4wG8f7o8gopZk+V7yZgMTUax
k1DUpLLHdeBBEsPBHBYlOtaTYp3LjIhsWItsGtFFOXpw7a1Czxw1VV9V01K6mWuX2F6GLaoXZRAz
vAJbyfbywKimXMo1VpnnpmkjkzXVK6CNhP5k5uZy06pVKxMezMwc2ECSDLYa3m0L3RK/9W8nk4Z5
6m3Emh3TtN64dX7oyv6+7cqNz66yjrKoDP7hnl100+SVMImsDw7zIMd3lXsOmpaSTp/CjtyMz6cr
77aHubTN9vC30WQ0xdVLBvz0LnDjohkQ6CuIozVeg33TfCyN9blqmxuwRoEIKTTzo4gJmQYxFjZ3
S4i4H8lSBiCy5em9w+7dYlvFmjLtX+DCJzdJmQYx0XSyRLzaadB3b4a77gy3Dbv4K3WfzK6BNzAP
7OJkLk8FwyaX3c+ABS3pbbLeV/6pg9Jqk9jbsox88OAoBAlFESwT9lr4r1bfC1tzzFTEgEznBOrd
90a8mT30rA9sfoSNJS5emvd+xSjLbE4LWod1Z2C5ePVL2z93xY/OT4IlfsimZHc50FTfLx2jJieu
e4/hIjFlcWDY+4SDIKVTF1U1Lp2jrCFrJurw+mia0NuiTpC3xUav1qdIbY6U2tohh7xljkVYVw+z
/VYYmhqAql0prxF4dqyJVbjwzrLnNdl2VW7zh7YZk+WqF2sqkzVXA7aVojBgod47D5Da/hKLOAuo
20QV/CsNOmKUdG9TikUkMzeXIetK38KFq8QDvB+/FMam4R3eOnadTnlLMc8yg3Pt7R5nDGwEbX0s
3WPXvRWJZi4UTcu4vLRbU8cQHuT+3XV8syCdFCfOSwlG8+X1r0qa0hJNyNBlMfeqd9bfJSlIgfGp
xysA9YEHP8XCCC93o/oZ0lKdKSSm4lY4J9sn28ViN960bLt00iRLxYqVqUlWU9u88Ak5OW47BwxW
kOFQrpopUJQEZDhem7hlUpQCQFIDOCOzC/PE7oOSF7dp7Z0uj49qv5dxeQ6k8yZaU+/Ubfo7a5Nu
oN7xfH7J73dJlH+93ItiFmRUXu7j6t8sjX0qBDD43RTiZTFyRx3nVNW8dLy3SAvBAxOvfQ1EO2Iv
vm2XbAdf1+uOWzLSjnaE9CBUAbo4OtHYils7EQEXOuN61bOCjLRzrSWv2zNaZ46/+OsPhyWwyD60
o7id+rs8++G79xTwwQXnls58zoqvWUw1R2zVyEm7UNuSOl9Hq3r3mqdkqoMq22Y62z9V21KE214+
de40+ycXcCBxt6Zh4miojYqw+4euVEJxHzeV6j2tUGt1yJ01XCXiZFFZOhvHHmfhBYIuX+uIT/RY
uUU42lyzlhQxLUPvaDs0BqfU/JWta2S2kxeQwr1v1vSpHLVYW1Un55z74YrdrKuf+H0Da7zFTo09
X+okgB5n6Jftr9pNI1bh7aQzzVchrD85dIHClHMoN47CeQBt4LuRursub8imtZD/L6cARb6XYXsT
Zy4keE1y8lKzCyaSPieN+wrD6Leiqb+WbrMxHJ1ksWLlySg+SGzbrY27/YmTPg54PNkbbiTvixWv
mm1FsbfLeD6fsSqhAyvf2fkNBHYTxlM6P/M2zHvNEVSBQIGX3v8n0cxwj7fWjpx8eJltnLT190AY
JFu3oU3UlfmmAOoXHtx5CHGqd6+Ob0Zo1gCFMOzFWv0B2LgNV+bPmzEB8qvi8C3vZ8u7cgCkxFF6
eZdWXe6cckoix+E7sdDvwApsYJYZ5pah2Z5UMynlENMCP97MCD0Rw6BpALvrxA1Ew94d5HvdSJ+/
+Z8LD0Op9P8j3S2AfMLoSBw9HvQR29Xb+dboAuPLHNpbsU22um3w7wL8rKfzz/wYmAaPS5ycy6Pv
5OvBLdaf4A34m3ik860rgEl3HHvnTLjO2ZYPQJ1Ym4CYHQlLtxwCj7bNzkOq21oL3lNL7Eqa4Px0
mDEC0lpL+7Ima9biMpLnrxPudEB/B6PQiSirmpcWSyJKT6Qc7zxNto+bwPa+e7pq9KepDl8uLZBM
FMtarml1HJBYI/juPtZJ8Vh58XN9Jd4RnUiHyDXJndgbRf67q3EpKa3bdYn3MM25ocW4sYvhPqkN
VH2drcHXN6vh2O4yzRnw050OXUtXokqYVVW5tTiuQ+YEE89/UBciu5dzsmJe5AOm52ZjVTL4uzP6
wuKfLYvY+Oty058mSGbJx8psdcY2meGOnkJBa91N+c+kLgO3eqCps7ncxac7Cro4d/0hmIy+ygbY
irBf1MiW3Sz4/JyxPuYh6fACK8wU6goQlimCcXXya85L6FNKFf1cC5AMMB3w+P62siwNRW89ktnU
bSyqKTn//8OPsqhwnZX34mgXtRkMcfZ1MsBdLRqqmRjFgpIPmyZvuZt3MFEHUxnuqjglh/as4zaq
GpcCfSKlA3/mUgDtue/L3XIVOADDLkU5rQ3cRl2zRCk9SuI87OBCzntN8lOkEPkwacVex5MSyW+M
86j9VndiA3ndSgczVo2JFMG5kw+1YWNG2+5mcR67/vny8lesFPkkKUD/5iuFfiBJ7Tyw+yVM7Wlv
JTo9WUUEy0QOAceMyewFlro/PvQ1/7lm5U1T81+JYDfmQsLLP0Mx+vK5sMt6s4EmPSrwsIaq+w11
DeCEjcDLfl7uQDVOUsgmgiS8aDBOTZ8vAY6Bddb4Qda1mpKSYn7lo6CY0sxvjTO4DRx9bBBZUAmd
Zp3q2899fsgGjStcb+lScSwH0C79NSoW52FYNSOjmmH6/9bHCiLidkrF0ayPWR05011bveY/u+HX
5ZFXTa0UtRxmzr3PEVhAAuw5kGatWz1mqxGkbvzjcheqnyDtzP5spLSAzd9xzWw/nJvOvAWuDbfz
cS5vWDbFuy6zpuhyZ6rZkCJ5HGxeuwUi2WMwQIFMF9lMgi2bFEyFzeUuPhepZpZM2ljKZLJJQsSR
VkbEs3o/j/kaTEX1tK7smYDhV5P+lKTlPfd1KjKK3yXTOeLKctrUb8RxbB34FJlB7GZBs54u/yRF
fMgsjhHEhp7NFDjTcTdNt4kOaKj6aimuvbUYseWXiGtuZ9BzMb+1Yum38A/X1PYU5wuZ8Q7B4tEg
MNk5Vt747lH6Xtntixe7MLGgt3FBgpYTTQ5RRAqR4twneUJT2yqPbf82Eztk87O9wGNCd2z5vMqH
ZSWFOs9I6xG6iKOxn7dn/iLQRVu6I1EbppEONqYIRiLHu2F1bdrP4mg5/dZCFBbNRhQiaBN/1+tY
BKpOpIg3466rybJWR5YdHLHllRE21t1q7huik45UrSwpzpc27by5G0vcB53dmOE6CKbhVF0FBGWm
zIMo2yoVpDHFcTKrAKPl8DzKGg398vNoM2XiA3Q3/HqYWpw21vvZ3i2uJjGp2j1Px4edKBtZno0p
otgS6d6Zm6g1jJfLCeLz4TZlDgOF0mTiuwsU5elTnPbBOBRIeLrkpvrwc68fP5yJpQFiRkDE2flt
c/bbx2Xhug8/d/mh6WlkcVG5I+5mfd2Hw2ye2jQH4tCEO+h1PUhh68MdgIqal0cbJ6LS7m5MuGPh
7HXlD5ACdl2y2I5tZIVkPeIteSG/x17DxFZNqhymFDX5ssF6gT3PH1Kw7SL6d25RTcJUNS+F6OoZ
MWpjK66X1A64eS8AD6l01AhF4zJdwe78meQzrsWzB1m4e8fcjf2omVHFcpTpCXnd4cbl9+WxZ+sU
TktfhmCwhVctF5mfEJepsSQLPpwkb8586tKTpbvPf16OZPCs+/9ib+sxmbKUmUnQgPjJkhcHNXI6
uZulqSEJR37iurCd+uKW0ATvCKz5AjuU9aZifWgN4palZQARhtvFbE5WpXti+HwzgF/M/z/KJiym
ojOaJOhz/z63p2+WEd8I0ERjB4JPMdM8Vqr6kSK9YsNSjnBlPYKdP9zWQqR3JMvTNVw6UqZBso7T
KbdXXTlO1Z0U9l1V2mIxcPVKhB3y9lCQL335mJP7xtRpQH0O68J8SrHP8jV38xqH2eyO7dab9AD3
uh3KnZERxZrl+PmpxpQNV6hdm0Y7DzjLen98MGo9oO3qyQ6GTieqqYpUKQ24mbfMY4adeoARc9rZ
gYNTR1VcVeyBlez/V5fDx94uCrQ+Cb7jjYjcfL4FyHN7VbTKjAcLh/h58idxrGzzNh1p4MIXN7ca
zfFVsYhkNxV3MXpi1Si6mux7UUcjdQ5uGeTLEjRmqplhxfjLtIfOISaYcOdshuL8QpvA66CJgSvw
5RH6/GWUmTLjAQBsXs0N0vz5cdr9XoVxlOySmzWkYfpWhn5kavYTRVqWvVVmLuo6r9BRn3i3Lhyj
oR6jGSNV01IwxzVr67ZtzqsIb0UxZLxxt3q+PECq8ZeC2DXSyZsH3Nwy+9Xh39o6hW/Or+valnZw
F3YzS36eW8oe3CaYzLtOp4iqWppS2JZN5uZjiSHxLRG1vgEM6RQI4+AY+0K3NSiGRqY7VIxOxHSQ
Q8WY3laxEVFn/oKtS1OXV/wEmeVgerMvxiGrjhVlQf1SZA+e+22GV/e8vF0ef0UpAIri/08/Ns6t
zO6wm1e02VjzuGuAYA7StbjxeHGfu/V95xeP3G+/e7F1XU5ypV3eq0Xf9jZSnlHHu9F19jOdb8xW
7C7/JtWknP//4cTMC57wvnZRcUpAwaLZvIOzXAKPFfbzcgeKYJNJD0tqNyO0gs9J791I1m3JdcQf
xWYmW6rwLqmzyeyQISxQ5LlzV3ZTG2Z916OmqEOSqlaVFM8ii+uynQAZM/05e2EUDpD1wnjkchgl
JGWVPzes0Gk0qiZDCvDWAM4BJcDqGBN+LDt+IHZ/m5u6uf5bwf33sdOUfVacuO0dE7ZkR+4H7Zu7
87ZrwKP4xXppjtaNG8RBtW3v253OzkDxe2RqhFU3sZfCBPE4FHGQ5kBXFEFzFSyEmTIhouRZUnrM
xr3afIW1JV2/jVyTSlTfLcV5ndPFHVzUAxzLA+OFbGA79GBkJLocEoqFK7uqQCA6N/IebzKrmwdJ
EeXjU1y9uOy6Q5KMw82aziq7FkXkQcRBQ/jeW5ftkOkAdqpzqgzF7XyTWu6A0VmcoIb8ndiRX+6z
ta3wLm/rEADnJf/JUnWkPXplzVQ1GTakeRvvyq3YtVko7qaoipZ9qjsOK4LbkYLbgVU35NJtlMOr
UmwtW2yyzD0ZCXlmbrlAILUJL8+4aueQ8bmVPayVUSESbJYuVgRS1XiYbNcO47pONq5d9F9KZsYb
06z5HpZj7TOtVs22pVrN0t5urK01sATVHJDlkn1RWm+0EfNmmqaT5tedx+uTyZIxvEOZuBkc5BGK
kX0gG4AmqggaTWH+WB44nCM1WyFTdHP+/4e9qotTHK1isBFYux37YZstVZi7PwQLgB/ewktBE5+K
AZMxvPCHhFPGiop/3J06oHmMJrQh+HDlYEkb+uQ7TgvCHoprT2Bj3pzXdjWF5ru3O6ueEp0UqSpM
ZRbSXHqoJQmMVt3GxhNNDTcaqDXBpMgwAqfOjdBi0xK4w/qLuAMNqrH3oyQpdV6yilGUX4gN15yG
bsJptWl/ZlTgLXRPh+tSnPxA7LvxyNwUdb7BuTXWUy94kA3fLk+Q4sAiww2dnDReJTq8mOMOPh88
nSq9ckLOHX5YvsK2YX5bYkJim94UU/MzjkkY5/Fu8hOIrfhOaFQG2czl+JWacUiErlKk2G9k1lZZ
pGZc0QrlbRQvmAV78fg4pRtTd7BXtS+lUZP6Ru0y1GJcs3sCQuNmLSDJVHKYOhW6PfNzxRJm2tLZ
aHZwiR1s3M1THnrP69bbphsREtgr3JCfZyHfNkyiTJOvFRuD7GLTL0Rkdn4+6IP1OtcHVnyf4FI8
PdSehov2OfmbYYz+vxr6ZBGNWaOLPhqhstuFZ/J3F/k7yFcG0153jVbMjczgKqa5hnM5kn+9mBEt
nrqsClLvh+O/XhUtMo1LVENmLivm3uzNoGDZHR10EBPVp5///yFejKo0q7XFp3vOD9hTlaYT2nE0
dLojxvko8cmuJRO3lqFda6tFrR2yXNv6MT9ANiwLoRABjGG/68yw09R9FJlQxvINgoi+9jjkmon9
BiUB4h9sX1MmUZ0sZFZIB6+UOTMRFxMVDzUfy01ep104ZKhhF8yyd0WdvLEE6NRlGtdwSHJbt5Op
fpcU9yL189gfULDst2znv/Ewi3jUB/nd8thu+L7dAaepgwQpsrIM+EtzUVWdBaWNKin2FeNfKNMp
gSqOFTKgr82cDr8DGxUhJDKaF4cn28Q7sdYLyt4LKh1+WDFcMrbPThcfNlyof3jevqU3rRcxHUNQ
1bR0MjLchcPrEChW0t3N+dMaf/Wv3Wqlu1DSWCsfpxpROIxfxCDuzKp3A0h/alaRItXK+D2HpXxh
Z6iDX7LQFpHJjsLdsgJ/ODqdAUUmkekiVdylg9kBcDSX0025/uoL76Z2x6Ac/M3lNKjqQdrbSTba
3pIawG3y/tvYgpVdPE5GH87+2+UOVDMs3YcK0jXCN1lxrDovcI0ToJzAbu6valwGrtkzgUh3hQNC
0e0LepOVm0Vn46v4bhmzNppNSUcfLw5dm29miAnZgGkkcLK+7sul1QlwzuoDNIujRweelxPVzN+4
Wp8o1cdLOxC4grD/a5DgcniU2H4VzVUXDO5V3qHMlHFqad86qA/jpGmXm9482Dr7JkVIyTyFET5s
+QSHn2Nnx2Fp3/mOG6V5BWUomGRfZbyIj5cWZNvFsJn/y6VMRNhbWVD06dbOr3xn/wub+bD5Z5Po
E9KB7zvHfmgvoDoO0aBb74po/XtC/9C4b1aFN85Ly3EZKqHtGgdTcnafvx11mmiqw/7f7fpDF2cV
ZlMUBF10ngBcxd7R/jZzn3DmA8LkV5J8AesREI49v7J4KOPU/DoVswPH2GOc7BcLgrlhPrxejjLF
gpLhaBZOeMVQ4OGKzOObc/YqbMZfLjRIvDw+LtP65XI3inCTcWkQS6MFnlkxZssgggl8CkqCSget
V1U/ZXXhHsaqBcGs4OK9hKB63bXP4026McI0HDfsuRIhiku37F63ylQ/5/z/D0vA7ye/NDnqcD3k
RjA5IYn7gFmV5o6ial7actY695resvDSND2705d6xDurjiitalsKbujqw+F7RfwFqIudyUoOXF+u
vI7KoLSmwZZP8Z6Ow0q28y3vLnXY2zi4kZkJ3Xu96gdIt0VOmjGGr9z59bCathlNfi2NBV7YkumS
t+oCR6SymtlniW+1GP/pMGzmu3JrbEBRGrZm6OL6EG9mTT3i82RFZHAar0EvsSc8hMZzdwDiPmBL
+2S0RRiPOnjN34PQv1chImPUaGO0A1ktRJ6XEuhJGCGFBnCZVAHsvsNEtIE9bho279LpmRUvtp8D
D/aSWL8r+9X3m6ApthSyoe6XlO5RWgrMEpaB4ZiEJn+8JjcQWeV36WLKY4KtuLZ+kTXAA0lArrJ8
ZUSGu9W9L+DrZmK/bNsoG15pd1cwzXd/njqJrNebeB4fMwN7vFUCk+Mdq+FYg+ABfnpcfb1uaKRE
UKdGu7ZQCT8Kkz0bSDBBCdI1FxC9utyBagXK2SC1gFxwUG1rnZ+j/VBmh4re5Y4GH6lqXb5FLg5u
AOm5TkjKqJuOWQGBg7oO4l4zBZ9fHZHh/5+HY6sdPcg84Oo44FkwdWCk17pFs708OIqdnvhSHqgZ
VK2HFIUc56+Sbheu+3p/Luam2+aq8zmR4W+OS7JlgkDXkUDLPBYRXv4XohmdzzMlkeFvfs1Fm4+o
gnCPvBh2fA+CaoTcFl0eHsX6lwFwxItRemyM4ogFuptmEfiTH9JJoBpxa4FccrkXxRTLULg1acqY
gGWAKIuy/EB092pVu+dB+7CFC5qbuE0g94Ir8S0l5csyT5rtW7HsZVXevrFJI0YfjwxNHLW//Nm9
g6FdAx34y0OimlcpaNt5rFp7QPuABIVl1YdV/ZLOulcM1cBIQZtTE1yVGfddyzJY2GQivs86b9pd
/nbV2EgR69XEtrIGNBUvrsKlLsKyjiPPfpt0n68aHClmM9bki9PjDWbF3WV8NRxYPV91UScyRM2m
w5qWcYVHqrkM7N8WSQJv1iRixZmDyAC1xiNW3nQJdqrNHBlQzdvwLb13n/vXJOx32W+dEYpiemWk
Wp6SoYRiB7DCxo+5gVSUX0FF6vLkKpgPRIaoTak54bkVCbOBzyW0bLPICI1XlPG3TljvvOhyN+zT
6i6RgWodAx2lMbBCq6XaDAxMF9u7NSf/BjahUdI2W6fTSTMqcpwMVTNb0PyXAul5iJP32HMizpdo
me0jr/uIQojv8i9SdSNFtJNZo+2f6+FN+btIH1ZgasuM7xoS+ebXy10oAs+TwlokbVx7BRZvw+5x
7tw0OA3O6RT6o+Y3KALPkyJ7aIgoUYJG4MXrsG/y6U8xOT8rN7Y1tXbVypUi2ziPEu4WgKF7ZDvH
JfxsdfAZxbfL+DU6zl2Wl6iSjZYViGk/pl9j3YVLsVpl8NpgOQUxcgge1Eu7b/sN8f9kWRekw0YY
P0V+FQWAyPg1fH2+ul0G+C95nLJXSI24mQ5BqBqd85L6sFXSmKwsBY7i2JjOduq2JjjSdfX78rpU
JT5ZlbfqM5SIPZBosjtA6L9kkQjnJ4C9Iytwvxradz/F6vkHrGbGM1xyUKIH3o7Hz7NOGk8RVzJU
zWKtb3s2pndqT7O/m+ka2HFAdfYaqpTqSnE7w8ax5mmBsHroeFjf1NtqZ0d2E42bs5R0vLk8Darh
kaJ3ykZvZOIcve1Nwh6aq176bFsm26Fy5cGioB4OBMdarx5Ri3N+rS4JxDhqtoNPkye6kJKnUbiu
iDsxHOb6hYPIlyS/6PQunH3NGk0Xn0YAupAmYW1a6HT2+BV2vGyK7ms71/eFe5USH1qXxj6riAua
9zocVm++b8CjgJqDZkdWfbiUM2ffLZlBhuGQrMstmcmuH+tTNU8aqsani9/+x2XIHocehTwxH5Zl
/U55AYeWJiJNBSyg22rGXtXHOa9+yD4G1FdFNsPdum4YoAf5rnaKr5Xb3NVwYbq8+D8fpX98hrp0
LX02t8OhnGlEDB4xNt/nePG+3LzqF5z//+EX4CrgtbW/DAeUpOHPke5sO92NFiRnzOWa9I+JOP+y
D10sQ10DktkNhxglmnH6M0Hg0l51JW/V+JyTxofW24QsHasorK4h9Vav/KlP4cEDj7jL43Nu5p8S
FT5eCuABUsBAseHjqd88VrDBGoRz1fr/xz6oj80kHWFsfchmM7INiE5X5S1br9LCw5dLkdtQr5tK
aveHeamAvZnNby51b4ey2F43MlL4Dl5mpDZbu4PfOzWkhxNowBpevbncumJa5dpD7I489y0+HBo2
QIrTjkoU98Ti7S83/+nBB+7iUuC6Ce2qxXG7QzWswcpuCueh6b/xpg9auivi35d7USweuQpRg5UO
lbV5OCxkLkCoT+F45+qWz+dbC5WLDzEkVurFgsd7P7ebvH0VKPF51S0U4Ifx5+XvVyQHmVXnp7Pf
ezPtD2zJv1rZH56iLu/5y70bo9x3uQ/Vz5Di1/TSwuxjeziMmfPSlcUXXjh3EFq6WeYFqsag9V/u
R/VbpED2AYLz1jzuD5PwnTvfhCiaU63T/Vo7RjD4/OlyN6qfI+3GgO33RdbU4wEOLR098hX208Bz
uN49AzVtjJp+av+4peFolpgqTqQoJ7TsSkbz8dD1cJoe5wB+ynnQld3b5d+jal+KchqPYJJmfndI
46/28G3On3Ods7yiablkkeLqOkKxYTxkaXWwoTFWUOOl9FONNKSqeSnE/cEG2nUR4yEV5s7pnJuZ
rc+Z9iFG1fx5AXzYd+KUj35hO9OBdcP3vmpe6eyPYQa7GU1gqDr4j7MvWY5bZ5p9IkZwBrkle5Ba
aluyLdnHG4RHAiQ4gRPIp7/Z578LHXxCI6K3XADEUFVAIStTi8wjpREJWIlqTExPy5KfamrzjdvY
akzNX76/+X+3TBzett58Smg8QWtmivBkPJR7iIV0lghh6kIzbR60fkFkM566NM4EQ7VE56y5Vzfd
jVOk2bTfOZ0/x/V4KpG4F+7Puu0yFtrEhg0eQ89KtEUR0AW0RCegzXZjAPLyfs1RexvepJAdBnpW
ogFCEptUDqcVTzNFiuoe/rgFJz+55QkP7Wu2y0OaesTxx5MoH/tpF5R97nUPMYTYrvsGg6/TMxNz
5MR9t7rTyYMGWOHd1/xDUG35pna3Me6GgZ6gYD10qpfCRwTto480/jB39ceQWc6+hv2p5yVYks5Q
gnHHU7o8bOI8tk+rjWfFEPn18rktnKIWBVqYGha7J1J0wQcFSffd9Yk37Ew9LRGWhZJR5cenRfwV
wT4E9mv72FUWhKrp3zWzXWTfBaJ1plOZFD+LBpSxfF3urv+5aco1iyVjCzJThuO0x/x74n3yV/oV
9ec3tq4F35FWUdws7nDyxhRswG0OBb/9jGrw6z9vmhgt1opyAsuHQMAqIPKwC9Mw2suwsbkbkzVp
1rqGoQS5JyL5KMO925IMvv4zc8VLTJPHSsmbEFSg/NcQ4E4oac8VRgF81pzNXPVZtMpD3N1UfocO
tMC7MJpEpEJCgm7PHJvH+bVV+5tWINKCbte1Ss0zzCpx+qO/RS+4bVqcgcGm9Oq4OZiFuwYz6qNi
7wEkYocYN7MhifEoXFvM1rB/9Aq5kAxh0gsEFEXmfZcUX9PNtdyxDZtHL45jFW9l7GFiNsGP1ZDm
Pm0/j9CWXDdydOs4v23+NfNt/bqtA4bTIGV050/xqaSp5T3e4Bn0orimYaNoGebfbSEj0nTRr7Aa
66zeiA3Lfdl/71zl9WK4lC+tF8lmObVNDKGpiMZZFK1O3o1Tcu/P4tcaJW0+K6uMjWlRNIsWEVO8
r+lymtevTngv+Zcu+jYILwt9CwzfsGn1Cjjg40Ct0lxsmUf3C2F3kGp4hKTVQUDI4vqSm7rQrDlu
17pMk3Q5yeYQkr0CdcFW5IFjY+4wta+ZNHRJUBlMxXzyKnmaqmAPbmpI+PWoqiHytquALsAVuqSS
Aye4xJRffZBSNO1vOt6Wxgz0grcGYSGRDhqP0jaPXXcfdCg5Dm0JWINd6KpbFBLjrEsETkABNLaC
YhOZ6nmXST/6e32FTT1oRl0or4sdGsynpl5+bzPLoxTSqGCbssy+aYW1qLzSaJy6i2+KwKU/fqhd
YOEFSqgsQd9gZXqFlueCHD30/AUJ0g/ReOrnOqcbkiDx0Ued4W1TpFky4N4Ock8oy1s9cay97Xuz
0R23uyZDZNCrspyqjQYHTAgn6TnzY9SW4aMsJ1uKxdS6ZsIOLTpoADB1atAwKKlnyGOi5v9409zo
pVjcKQborHbrqZ2Le0JxHO3pEUU/t/kfnZM9JLTwSJyoUwUSxJqqQzqTV3frH2dvfro+AsMG1Suy
wgCwdSdMxtMWxNm4evfdMu6Wac5BwXybDei1WHMyBD4y7OoUK+eYNADkqvgnZJ+yvpy/3DYKzYwr
xQAIm5cJTo68puuQKSq/TRM/km2+LfzrHOvbmoa+03nLCaEtH6MULMzqtmcOvdAKPGsTg6D35QBD
H5bGfXYqPJcRz3ZAMjg5vdoqIcVAGo41dqoyL9vkQ+VKJH5t2UXD2UIvstqE6AYf0OsT9Ydnr3H3
fhDdrwveQBuO0qXy5zyBqP/6QhuGojOqIyfr9XLEo9PcR49yCe4LEeWo1LEYnKl5LSDXKnDSzoev
Kyf3BH5w6LoWzzNwtrf9/cUI3+Sd/IoXE3f5fKJNcJgvNT+QcF/iG3NOes0VFfHUzAtuURTE1AI1
M8M45l50k2pLGOik6VsigyCCIgMYir4v8VOdprlU+6q/qWQM7WtG7JdeWYjWX0+gxtttm9j3g3vg
AxeZK6eX6ytgCAd6hbxEYVQL9vrptATxY4TSwHwpA1usMe0e7Y7s+EQ4bd0j1vTNg+oj/67gEkjt
PrS9e5h+X4vFDl/HNoyREqpRV7qJ+h5kPJbjtKFpvSAtnpHtUwGFZWHmWxmd/TSyxBiDg9AL0go+
TCtqipYTw2uN8l8FXh6qOO+6+FiQYwRqn5sW998qlDfmRYNidkuvcE8xL2W2OpCMUk3lWoz3/bLf
MNAFdRq/WjoQNgBscKn2peMS5146+yCVm5b7Mpj+9pCFznqgnuMuCnfUm79eH5chRutFax2pUhJN
/nxSpX+oZjfflu5Ln25ZDHKR610Ytq5evxbLNA56gnNwciF0Slfa5UMa5pMYDrd1oBk3eLqVlB7G
ULPoIQ6f54h+WAcbwNG0ebVj9lxLt53BUI0jBp5SoAuH6n+LxzDNjGbUSQQh5lXEyI2QZb8Mdeal
9SFBmcb1eTH9uWbRIB1HtnTAEa9JaoFspocaDtZbNo7h3/X6NKekMZnABX4SjfuPiLd8QbIgm0ub
pI3JJPQqtZb6Sk14Jj0VA2pWNgVundfFPwSkyQpWPKGkGMwHUx6NN7FEhIFer8bKPq5GD6uhOKq6
miXdkWXbr+5c5aiWeAyoshxajUPTYvXqBvMQlRja0AeZHPE41FYHpBwySOzdtRG7l8LPQWiA9+H0
Nj+pc607gP+SKsHgwoSCELfbLd1hHFF5M0G6ywergGVLX7Kd7ySDdOzXVjjEpcJDoIUO0VB8k6PM
aPUzgS5nOZGM+UXuFLbMk6kzzfDbqG/Taq1XkNP3GZV814sxc0cAzeKfTZscRucPVT+vG5Mh0Ohw
sIGprqwZThAcyIYy+BvAwQjQCM3OjNlzsg0qAtd7er8EBRtRcws48boABKBKVkKWciHrrud/fOe3
e2F6T8WxaFuk717b9B+8w1rCm8maNVfB2kiFW9+7J9UyIvKK0TrYR0StQy7CQNoeWC5n3f/dHb4O
3KArY8VEVji8BCLOaumzGPg0hvqRKibfxtH2ovD+Yvl6kR1UzQgoIIL1VLYFmIr+CRK6Uz7o+If7
ieFJEzyw19fq/R3o65V2a7wExehjB3ZFkrVRlC8FPwxenG0M/Huoq+uSB7+/qcgEAmXaFSJo8U4C
iY/5dCmiIMmWzcgalvLDcJtT9/XSudhP/GUe5Hza2LoPlP8wolI+Hm2AU8Py64i1OIXIVwl0wqlf
nYck+bay6X4OOcsAV9wt623AOD+9xMM3ZzVc//2VX6YpiMGBiSQ99EPAgmorRXj/yOT/D3RtaBZn
WQvIywEhqrK0wWG2C8pgvUvaBDjgdQ2r217i/VQ7fDTCX5Ym7ZFDnJesSsJ90H52+psI87CfNEcT
QGulj2qYY18vB0h+7mayfpJVdy8reuBdb4l3759DfL2kblxpi7e38d/Yo/ZsGSlOmpAZvG6C77su
X0e0BUDxB3gMRqLbbQCxJ1/DCxYspLYbhsHEdUjbFi69mimW4OKRo27YdfUyZdU2HFCmlg9h+ejJ
8n4K0uNt49EOB6hIaCXKdjGekP0QgJf3UwnaBBuFvWExdOxZv4UN9uflPUhKUEo2Rxmzf67/ualp
ze6aZnRAPbfNp4oVL3FIP9t1GgxHJj/RQn1YtTXrnAlvxOt49GPvS1p4dRb465OY7ktQw+Npy3kB
mmE3tOL1tvFoxif4HPbQdMHLMWuzkQ53Hm8taTnTVGmWVzsOMJEppkrU/sGLxblMlOW6ZXCyiRbK
Kxa47kbx12WoILI25q4i38J22DVivusjbunGMAIdZUZbyRbWYgTLmv4qGnos1snStMGi9bI4Xgi3
C2OsdSiXR0jMH0mYnllxk7RF6OvVcEmZ0FHM+PMIcnRKhse6fCGjrXrMNC+a+TJQWs5igX1FfNol
ij2sm7R4BkPg0WvgCCU4w5cFcnBU7DoH2oijQ3O8kn1bZ5uvNs29ZsOqroRiDkJ0QLZjF9Dz4FV5
yQfLeck0BM2MKynXeVDIBEmPP8vmOS3Jp5iuWcVuAzj7OrqMBr1LvA3Bn6YfuukvG3+WVp1S0+Ro
VkvKpRVAC8LBqWSnlDyqKdjLygYdNG0dzXIla9NSrgMizdh7O49RILRHvEve5M10VJkXgVop6NH6
zKLXhbk7FNZZDDZ5/1ivo8lm1qStDwmX04xQnNEtyWhIZKYGaCjzbpfO7Tlk1oEYVkGHl5FR0sr3
EZBDTn94sX9cQ1D+A0+7uz5RpvY1C5Z1HLQQ8sYygDS4m1kW+SHg61+vt/6+5ELo6yCzasLBqu8J
kqFjtOPltttkupsXicqQL9t8jFDB0c3eIfS885ZWdzX9mPYvc2u7sZjWSjPwFUWtdZ106jSrD1DX
zeK5BXjez73AzR1xlwAhfn2ghjikF8k13jLWS4Vx8s3PR+I8Vtx7CYNdT0YIx/y93olpNFqI3opo
kSjkVKfRE7gVAxSel4yC70/tM4KyWhs5vcE0Y83y/ajpnbDArLkdewJj9pGAteT6EEzbTbP60kuj
Us2ABU5cZSSNj43fZDM0qG9qXoeljb6qx7GHx62G/th5JBMoKPFdW6WW4e91UBrpXdAg9a0CvGt4
5jFHuZDc463R8vcXm3snYaAD08hMi96pEPLmevxGK/BP9nTceRXdp/H2/foMGTaqjlBr2Oz0I4f3
quNl14AasS6GOq/GeF9MzqehavbX+zFN1eX7m2spkXIKcGFHHhzUZKBa+1Cn1X0w2Q4epmFohi09
NUQdw6mJQu4u6XPueDnUM/O22NFWWXyjqRMtfhfemraQkAMwygXl1rAT4Xl0h30NJWXy5bZp0kx6
9pTXY5GxHKjuT0qovSr5iVhv7wZL1tFqIAeaNiFx+itp0ewD4XmPpfDEjWusG7OflpUz4fBdTOFv
xcRrQMSOjF1+09zouLS2gjh9IZgLTEhAHgOn+EzGaf3sOSyx9GBY4PDiaN9s0j6J1oYPqzp5Tbmb
SJpVg5v14FfYyFOrbA+CBrPWKdnJtNEqLnHH5SihC9Yyq1BklXZZVzsWr2q4tevQtKXuRC/Uok5T
Wz86wCRw1WbRzDPSxVnQji+986Wt2G2xTseqcbFNo++y7dQu4Ap1yruUVHdNkWYjCCwDktzYjWbi
AqBxUAuoGafn16LdA5m6p96jt74MKrSsv2llNAMvN3dqU+/f7EP1GVrvz2Wa/pDDlhUzt1SMGSww
1Ay8XOeJ9XM4n6YuwsuOgJijE/s22KBpA2uRuvGdZuhqPHTI2t8PasdAUCTHH8P6sNxEpxL6Op14
EUfDJEo8aDqkBvn6dOAttaywkRlBcyDuVPGUYKHP7HHaF3cXHdnuIToDFn+oDumuviX/kLj6qSB2
U8AJoLl3HgoGyOALL2zHmfdfL9C05kFGTArhK1gF2rh2ln0i3eJhnGrk+ou+PBegXULBTynOckkg
mAGo9ojnmnm4b5yB2rA2JgYF/dwg/aQHHxA0WcZD90gOOPncyf2yC/Jqx630Eu/aCkZ6+f7GVy5u
T0PAPMANVCPjT6X8gDvbDxkPx6D4doPDRxfamQHMRintYzBNIONVN5/87Wm2Udab/l5zJgkrRtEX
IMOa+ioj82GFkkBSHN3QYuamraxrvsAn9ny+kHysz/z1/0gsmofiPj2r/ZjbWSzevQJgijR30oOk
BLrLQEbIuvi1cvdDAm4CEfCHJSw+SvaljZLdbYuhuZZ4SMKkTqT3e6UV9JcpK/Jpw5N0vFpxSu96
LwxGM3/qkjpMugTEMf03Ah27tMrTtM36MEclgmUYhoXXDxFLEtE2pWCDCtzmfi7TzPPUC1iGP0Y3
efjE1Q8RNIjXYEngAkiyDPtYUCdfqI13/d3wgcYvU/fG6kJVb/HIL0gYXzW7XkEfHu+vriX+mdyX
fnAIG96Mbgmj9rv8IlWk7rYPFer8IdzJDzaxZ8My6+eFrg+V7EqwuTHfydlGHglezIO+OPollFUa
WzLP5AZ1kPtKIV0YJ5C+mSG7BB6BY/lze14Oai/2zbGxCTC+e7HBimhnBq9IRjwcgd9tibo8mX6u
I9vH2+G60ZmWWzPvYopA/cqxHlv0q4m+dTbyNVO7mjGX2yLZOoMYaO5RiZd00T+OfLr+yyYD04xY
hUXd9tBogCL2xzX64IEE0Fl2M2tvuWQkro5qjx0/ZW6NoBD58cPMapxpeYrXZ9v5xvD/usiIKshC
pwG7EyW08XLvxJDGZvegpbCczQ37RUe2T2sl5+VCsYmTTuZlaQWOXRvFo8l+dVx7BfnzZFwx+Q60
M7ZUNCAFh3TVJD6WnDgZGb+LmLQZ1Kf2i2pfJ+T/r6+6aVSX72/8UuqAUUy5UOOrmidJs5J/lTch
k7Hglz38pum1W8OCXiiWF7z3g4xrDut8aCyrYTAEXXGEVj1JakhLnf24rLOpnf6GrU2M2zQnmvGW
ycaoU0COchv6hypKM54CBxTbeLjez6ViYjQjrkHeX3cpAo36uMqsfArzPlcP/pPzikvfMXlw7xJL
8a7JJjSbBolYUSQXXZYe4lRunI/xs0/u/erL9c1jOMToOPdKsIaXAFucqy6YcRuOvoUMGO5pZo9x
F0Lkm53aNnm93plhLDrQfQzBpuTMoLpW0stGpLpisZ+/q/Gf25rXAnQ5r13nCixKhXfy8M8YVfvx
ewhp5OvNG/arrjDi4fWIrGJaf0OX446wZwDp9re1rFkw6uG9uCWYF1qCi7MXuLlHlnudIeDr+Pa0
jzu/vQhbjAw4oclZ99sWfhVj8tBVMt61STtZpsdgcjrSfUAJNVOXncSj5m6KxGdkGiH/21iwHKbm
NYsGvaMYSQni7pB5xyJeYAvFnRfZyDlM86QZNO9GryERmt+6dts7oJLOJkofpjgG0gJPPpFVtdM0
EM2gV48LiBXD7Sl/fJC/15ofa/rjpo2k490Ja7Y5dOH26iCU7IFULnP3s1SVjfDWYAM66j2tGFMg
3sG1sBgfKfUEaEBSy73N1LZmvpKKslIton/VFcGOhQvg+tDW2l2fGoPv0YHuknulP22Y9uHCfZ1+
9vwkQ5kwtRWSmG6dnmbEHl2LUXJ4H/pCzxc9Rnbwn9zP4jU8QMFqV329Pg7D9tFB7a4TOS31OK4J
QSoyRzS5AsmFu6yWe4jBEP4d3puQ3280muVFDreYXqLhmxr/RCAQncW+4l+uj8C0zpolc4fNAY/A
8Emd4ZEyDh4tx7KFTJOjWTHkZNMA1zRsz+YBLwR1ch8uFjoB019rZhsOqkmFh6ZleqDejtYWB23Y
lzqcPRzGYAwvDtrf7lly6O7q5CWQFhaBFOe0/3nFSlwdyl6uEnlusCSfJXCJGYgWTkKWT+OIRMjq
7qIETwVL+XXpuMX/GE4TOpLdazmBJg7OwD4icNG9OHih8ftMlN/4uFdparFlwx7VFVj6AVnDqGzr
c5Mk+65j9z2PP6zKy4apPg5xZ1kaw27SoetekpaqpfCmIar8+++jd+b98boNmJq+7LI3VuZuzsoH
R+AejpfwuQNUfTip6DYXoXOUboQFW+nCkfrD5RCXQcJn7T5f/3HTdtWMN1h8vwBVOxRTh7oElA+C
TUs6f/fcAhVtwNk+Xe/GYG06Er1qFCUMXJwXJTFnPW/KMu+mdjUrTpKRcxpz9w9ZgiDO10hM886d
ApQGXf/xdxeWpDoAvI7TRvQ9SO7m6cjJPh72ri3CvLvr0fTF6N7smbDZ2KIqTL0g7L5qXNhuSnHC
QslWI7sfBbR1bhvD5QfedISMyv/nvi5UxHdeXGQjsJoHorjFsN5dBYzksrnedKD6RpLEg88DIvRQ
VttZElu5nGn+L9/fNM2bZgZlG6LwMiafl6YXWTIt7iEIJht/g2kZNNOt+o4XlGBrepW/LyO81f8z
h2LntK9OZwEGvOu2MT9aXmuWjYLcKmLwnHzkkOkDA5q3PDrDpwoHLtBzRTbCZ9NsadbsudhCyYDU
QbLeM+9JqE/tTVhKjEELxUL6XuUuuNM4oXNYK5J5iG6yuqmgA81rhuxEYVPPgiDSQ2IXNHo9Se+6
bmg/9xTiFG7tOn/74KZ4Q0CO8t9N5eBlGjXUw/rb8z857CAFz9LoQSSPyrpv3/Wr6EIzbkm9dF2i
y+mxkTsaP7QAUGxdCaVXy9HIYHN6BQxu+VuxQI/4HIrka1K7kFNPbXVlpp/X7LkPBzZ73gzPhLqh
Vj4OcwPg1bdmeb7ukEzta0bt94S5KcdeAo/Z4V8JX7kbSZfFNyFzMfuaTSPQV647rbCD9ilu+11d
5XZWPdPfa9bM+m7bqvVyKRP9XwCkRRbEJMCTF0NppGvTPzWYcqKZckj8xgs58kSTHD6oqn4KGDs6
vk00wrR9dHNWDEgDD4NQvfhFqos9D77laG3wqDpwfG69OBTpiLTsxnKEhHwm1eemLpOMiIdgsBFv
G7rRgeOongVfRAVnVxY03EVDsJw3h782vsCD9wB9SzY6tgLBdw/CwAhp5ozA3KQFxW3Bk986eiQR
Uub3IMTKoJde4Lh3k13ogHIGlpk49GDTTfDLbY4j8v0zeeC2lLZh4+oCK91KIfLeIQxBH3Dd9/30
JeqHMevSBC9Uvm0Qho2rg8sRsIlsPYWLefnqLd/7S2WjjYvKsGt1RZVkG9O+lfCqCWBcCpyNPIr/
3Db3mlVfOIq4uqRxQHZ1JGyviDjO3jO78Zihw8mroA69KsXaLixpMzE4d7JamjyNgaTcyungLKiq
vm0omm1zXhReXwCz0G/sQxOKfMR5BvgMaO+5x+tdmBZCC9ch96NlcKFhKdu6+MBlt903XvnP9cYN
+1QHmLtjEPuBQvgZ+d73P/vt87btPXnjkV4HmS/dKFmU4t/D7b4f52zkeGv8ff3XDT5Jh5THQQW5
WAXVatzTd5AerruXqGh3/nAH0K/FSxgMTKcuTVMJJIJcxDkOpvuJJzsX7K60UJbdY1haHVaOMmLm
BXFanUXA8jhsjhzosOuzY1rYS5dvDvOh7EDhOFFxdiXPN/+pZ2WeAjJQ3JJTBsJZs2EUBK4u9bGy
g38Ym5P3h9+EJUXLWjRuI2+I4liJc19W+yUNj804Qj7Ut0yMadtoFks3TuqecDj+zcsh5pGR6BiN
L1NX5MSz5I5M20Yz2XoblZiXVJydoP9du10eQVloJxX7fH1xDSFSR4ItSdujJAcHFreFCqj7cQvu
XN5mnL+gxkXWNnZUwx7SUWFxP27SQWkeLKzI+mU/TF9a/qMDaeD1YZjavyzRmz2apkUSlNio55kF
z0SlBzd1dpwNP1DtZdmmBgvT4V7u4IWxAKXi2VEgmMH7Ma1tb1rvv1qT9H9wXn3oLDNocH8TyHxG
ojy44Yc1SfM+/ANCP1/9WsWjnzp45Pct/sI0YZpRJ4E78l605RlIOVTivybjeXSemvbH9fUwmIYO
/gL6IUKdbFyd1eC3R6jGOxntgufRc9eMyK26h/SdzX+YtrBm5anqU2eQC8CF84+anQTYO0gIeY6P
sZRZGqaWLWawRB05Dm0Bn44KM+b646e6iQ6dFz+6tby7PmPvl7hiD2iWjsoSjhucLM8iIkPWB1PG
lmgHjY1dPwSnKCnzsCbPTgK4rBNaPJhh6nQsWIj8ZFiODFPH/MyvTuN8EL2fhR3Qm/vR9k5vsBwd
D9YD4d2yCqq5av3l8l3ILL7R1K5m9FOSjsNIcF/snO2ujtfnVm2WiTHsXx0Glri0jbYVxh6SMmfV
l63+HblnlYKo4vn6ept+/rLN3ngs1BQ3yhvQg0juQv5YzYfr7ZqWVDPsNJhqyhqJs0zsDQRK5SR8
GULpNXngL/Fz6NH+F5+8FBzh02BBRxhMQ0eA1anYpD8gEG4h2PaDi9B05f0AEYPFNkzt6xa+emlb
DjifDfHyDMXfX2la5tIqxmVabC2OB33vLI7A2anfzs62Y+UX1bxCiLGzhj/TADTbHtc6KcGWhzxZ
S3fLhtNr0QDeWcw/ry+6oX0dEhYOU6EAqK7O0xR4+xY28ciaQuyWgAe7610Y9quOCoPW49hOI/ZV
sx628CxsxIX/Uqj9z+sYSXU4mGpr3o/lWv8u42TfEHEgzomM/X3o3Un3J++/TcG4l8iUuVBKB7I7
43LfzstJsa+ye3TL2+xRB46RpmZJP4jyXPvVYYbgFUp4LIl2Q6zViVChMiw7stXl2Yu3Oyp+iWn8
GfcfITZgySqaOtBsPkQFrlIjOgjSj554hpKZMxxW7+X6ypta187na9g1BRFjdV5CmjvRPXXKTDlL
No+3+XGd/1TUoJjZOH5f1Ou3xJNfl8iWjzPtWs20xUjddAvK8lxRceTAqUxjbXFKBq+hU5/WRTgy
nAhKPB66WRkJYAshdV584vMD8k6WY5rBsHVgWKJovw2E8vPssL9lODzUXnDCs4TlTGNYWh0K1vmK
+O6MoxMrvyfto5ucyXZXBpa7hWGG/Mv3NyFuYwOkXZA+P88CxWTqvpq/dnOdjdU9tUUeUxeXgb3p
YsLdsXYbFJZgjXPU5EbeCylR+Bg9tjO1TJKpj8vavOmDeslEy4UP35v+PkKFRP+9Wb4PfO9iva9b
mOn8r+PDVFoj8coS+b2h0MPx7qLWy9xtO3TtUZQPgQhzf/7jpl8BFrN0aTAMHSfm104yhxeXweI4
K7dmNy6DZc++Dzsnqc6EWkhkwAte8TP4Vf+viontUIW1ZutuzPnBRsRkGoJm2+XgLFEZpu13GcU5
KprKrBh6m2WYDE+L2PUQsLGKMIYmvd/Yl8XZ+TYMneGEpsPDOnA+iqgT3XcHehUxq/aOKFAIVWRb
HHzZCNkvfvH3+sYy2LcOFJvEKtw6KPi5ikHw/eB0+7iAiLKNG8kwSTorKh9I67Gh5udgXvDCK/sc
AK8Hv7WKAJgMQ8eLjXiV3QIHhtHFnxhkqKZkVy1fvIlloHUHnDjYdd4ddZxs8JfDbXOmmXsfBk6Q
rD0H/YL3efK/DRM9OU13IGNkMRDTtOnhmjaUkAF7qwN2LP4TTWAy+nP9501NB//1VRtD+V3pVuU5
RGFfIEAjW9EMdGX7682b9pP/3+ZDkNTWqkUpaMBehv7g4+29U/kqvBtnRjPpKlZ1geNFiSQpWFag
67it3kc3srEVGDzGv1fvN5584/FKWd2U59WP7xcGmm8r7tbQtA4gQylGMkcu/nyKIPg6sb0UN6Z2
dfjY7A8RbzZsF7IV/0wBu0eS3bKeBlekI8UE58KfQaF25gDXZ+XKTp7k59Vr9mMNj1FDWi6xPd8b
tqYOF4PNgqhjw3lJoa4Kh8keuTpbhYRp9i99vlnY2GEsXRmi2RyBxGFqHEiGDKgrub7rTbOk2SvI
EHvu4o5yLnD28rZ8bp08cZ5J/IFW03Fwvl3vxjRBmu1yFQ1Ag2OdWanC3UCKo9MFF/Vgz1YVb5om
zXypy0lUxrincwgG1qLLA89GH276ec1yvdlfWeMVeIgr0xcy9GU2N3/d2kYibfpzLRzDqUHOZgFR
2ppGGRg1d80iLbXQ7/u0RMeKxUGIVE+IRIzvjscJRGDtEp+cgu+b1ZaTMXVx2Vhvt+eQ8BqVMOii
8/7W3YaaP3lMUuiEtWm8u7573j+l4iX1v33UfusnyYr7udpktsj41Y3axzl1D1sLJtkpui3Tjp/8
bz+8hRZhWSGV0brVYZFgCh+b19YbsloUlhV5f7ETnSfUm+MoZAX2khf2v0rZfKPNTXoVJNG5QYMm
mgBzKJHFcL6Xv2Q3ZsNw419r5guFPBV0HhYArNENRe3O4frCvu99Ep0DNG4ZFOzKDsCV0v1TFtNT
DO9Q+wkMuJqytu2fhCyO1/t634oTHS6WbtvoxB1bfzeDOnSAx6TR9LGI/Zsu+okOF+udqAeKC2+g
rG5PBWsPxfz5+o8bdr+ODUtir00J2KDPSSx2oj50wfepnvN+wsHw7noXhrnRsWHKA2tJwLHxgfw/
khbcn/50lM5NgmAk0ZFhE+7IjuD99L0sunxRUJrr9tTZqfTv9d83GJWua92xuI9VipNhP/v5RfBn
jmx0C6bJv8zYG/dWTwoJSI57PmQJLuy+833vFVkM4JN7m23pyLAeO1yqBD3UcwvZ8jGnyU3FCph3
zWwThMSUbDi4zbOfZgFZP85h+ORHNv0gg/nqiLC5ixvwzbQVClIfIE+9AgYrvTGruo9N0R6r9cbl
1eIvSBSZ9CmWV8xRBLi/GO+KBVny2zaPFn6rVqDiXrnluXE91MTHlXsMBAgjbmpdh4T5G/MHVjv8
XIbkiMoXFH6JW348RDHOf7emiljsx3EEspmQHvDctQtC213o/bsp2taiOk9Yuo2Rq07OhciE+wda
PPfBkhHgFi9F07xbc4A9Hgl5ks1NyVh0qoX5FOcfsOdcmGNLd69GeicLYLVkUZ7CcftyfT0uofx/
MvLo4/L9jT0vKFKsgJLbTks7ggQquZfh9rkYvBxIKwu2+l1nii40lzGmYzuXgoMxqU1FXtZDlPUK
ZIgisRXhmXq4+ME3g1ARpdvSVNsJiS2wf3tHlA49dMn8dH2O3nWnGIDmNoBqpiiNA1FS7/m7tgCH
gGD8z/W2Tb+uHdMHkMrMWwFBEz7VJ1aD/CeRwAqVyuIr3vXX+HfNV6gpIsX/4+zKduPmmeUTCaAk
SqRuJc0mexwnTuLEN0JWUfu+Pv2p+c6Nw384BOYqyMCguDW72ayuMmzQiCWzlYXJRrPvQ87MP2s5
F8FsGfNv4nXFr9uDuVjatc0kHR2d0675fGEUE1APnNzfZfErm2hgjjSE/py/zr1fjGN4+2OKnSun
y/O06RxaY1UYgfpP6oWU0LeezWd+HwsMteSUeQW2uJjm+EScvYIt1zeqh3m6b+HlhHlXFQ7NGpxW
VjfvPY+Gwp2OE7tP1tSSS6f7oqPjOIMbK7EN1COBGMRP2/qtXv64uU6VUrF3ZaGwogI5RSrA7nVR
QxgGy0dCJ7As3Xmual6y6hkMwsIkaH4jblSQzOdd/cFe78r6YnElq87Hbl2dDmI/pvdrpMmD575a
Ra4BEKn6Lpm13S6spjMad8CvEczu+me4UFEMVacjP1N9QTJsz2xXSkiSRC1EopYGDC+lqHaCjHcR
OmB+JGO2Jl5V1OnSyLTtPnCn5sniULowa/p624AVI5Bz41kHnEjOkIcCB/KR5f0+m5NTRXQlT1eD
MWrJ+fA0EeC8WlIRDcyxRhsafHXZBEPjLmADrGvnVJhW2+5ao1qNI+m3hWjWXhUsyKlykgykAOd7
Eq0USd+y6cIt/jza1UdcK3zAWPza+lQ6+YE1T0BN3Z7M68XQGK7kyOOl6JolWfBRFA+nThm4HoVg
UxZ62+O41IceeThexF+KLPbnhAQNcpcmLTQFBarJvqzxOw/Mp3qYcafJIrbwgEHaakMJpJHTl2G1
gpRtj32ffrs9UtW2kY4F2i6glKtRCjmgFJWvWbB02D5cdze7/qKFiZTOhWU07dbruywqYvppnJft
xCdr2/OM4CEiXn57eZrtlspy9yuuoXvXddtDF1v00Ex4z7k9RuUWks6PfkpFB4l5WPdsP849873k
YDevDbG/2kX8aFfmLi++d0PtG6XQeG/VxEonSmNmUO8wmiyqZuvQUHHYTOOQCLq/PSZV89J5Es9Z
bmWkTyNGU889LvhP/ehwMwlRI7r+uP0RRVAgp+anZUtTYWVAt7HyyePlwWpRnJav2Q7pVo2pqb4h
3QUqgEMd3ElFVIk0yjbnaZqhnsObx6ZwNOuvmCs5V8/rIZtyd8oir5kWyK210NFLu3Vvlf2sCZ9U
n5DOC2fBaUG6Jo9KE1Zb1KGJPVUwO7i9EBdrvBIKypXcMaomgHpr88gYIJkS10sdCMPTReSqzktn
gGmXUKyssvjkCTMOuAvWtsYAq7m3Uc0po7JAuaR7ERaimVjEJ95nB/CwxhkYpYiALHMDmqluFycP
ef8wsjgcWh2vs2pYktWndLbM2XJFxNIm2NJ+v6SoUzcszZIr7gJyiXec2GPH1zQ+IbMYrvbHtn1L
rDI05x+2FmWiWnfJykeyouDb40kEIt6fc7q4KBnsdG8a1+fHlNP3ucnrJB8Qv4ouPaSC/yqaMaDN
psk8qZqXDNulrOrttACseKA7J4YEm7M9tnZ5uG0S188NU87adw21186IYdQlp1/xCGf9sZumfcqS
KkEav8BZqDG+6/hiCh60f93xCI5zwKHsJIrBQ+Omxz6xd2X2bJmvdjXvc34uQZdbCx3N5PVFB4v9
v58TPGZ22rdJ1K8lRLLKD25T3ZNGxkgkS7dGo6Coc02jjmWgQTasKVhBt+PfXhLViku+vms3zknr
iYgU7KlibhC35Hvd5poVVzUv2bPtDpBamPIsSlsT8+/sc0Sgxqy7Aaualxx23vHE6lcjhVBwBo0S
GjDjwlWqK/hW7VfJlFdvdWqoiWbRZH51xzRMSbdj7ddt1PhRRfflPL7o7IF1Zp9FIi3CNLcPVMxh
OekU6K4nI0w5h9+OCJ1QfZFEo1085OMnRBtj89aNTWj3kD1MQnoXnJSacjp/MFBmZCJFGFntEBKw
1TDD0RzZqjmSDBlvEEnHGZr2ELLTkQRDneyhEqc5KFTNX35/F7Z7sTd5iKZF5CwsBM/UrgRkEgi1
423zUuwgOZU/t1ldb6i6jhIGyEG9pNNh7uy32Rv+QstVJ3Oi+opkxJw2MwfIKo2Stnx0QQ+bC/dz
0+ahZSR3LoNkyJTSFModaRo10PCq3TUwt+poJOv+9jyplkEy5IIhQ1fXSRoRJ/7UYgi+a1QnI7F/
325fNUOSJbtLVo+9tWbRTJFgdPhpXObvyGd/SJdcV16iGIOc2M+6ae3HDAkUq8y3dueuFZRnaUeq
4exliaVjSlEMhcmLnXpl63jCO611e4TYMSr7++dJfIQ84302IZcBZzOftopXRSQKY0eYAJgOiqJa
UQrVPElrXU1jbKSzs0auU4UpXYO5FXujtTUmd/GL/xt3m0xaanvOp3KesiyqCSTFB2c3orr/rl0k
F/06eU1cBFx5tBn0tKDIJFnLj50LIVR2F+02NeXCXxKbOIjI5QrK3MitKqAYBSotdXf7SyB3ZXLk
2t+kdQc6Du4aARfgghigC7CDgN6a9rTvHqYq/ua0ycfbs6VYZ7kG2MGDxERiqMiTMhr7Homnx8wy
NXGLwrfJFcCZ10FUYaBlxJPFz0DD5Y4OHno/MZROCPbN46bPUZF930guW+2dkyCL3bGlx0iGwQtr
e9oTu9u54Cm63fx/CbkrqyIzN7ieCzhXTJGoA8N6aHBnCGnR2VB8ROaszbz1VA7ChIg8qcN1bJlf
mXgZ5o6V+LnZ2MDiE+eQGPmfJamLh22e6IcKNwX8GdOdOorFlGkfAISJnSqOkyjt3ANye3tiGI9W
oeMIVzV/OezezTDqM+eiX7Av2yo71dR6Larxg9XrktGK3KD5P4QPNO1EAXxw1JfNHjxfZ+zyKc2O
RvXN4stepOVhmtajMdWHod1327BLta5TdWBLu8eq06nK1gTfRpj3tDUpOY+ukb2Ripr72sqGl9vb
SDGHcmV57Hgpr6wUD11bE5pT/9J3IwoRptPt5hXDkMvLezsbis5B87T5KozAdj9n7GHNv93XuuQU
tspJtvjyROp2P6d0t9XIALy66ffbraumRvIJfR97JI2dLcoq4wSd71M5ix1yGRqXo2heLivPnW5d
2DjioYBmvtvv7e5T32lO0espC1OuJYcm8lrmbpwik/0dAgkcrmDgT729KwCKuj07ipX9H/0QJ3Y9
M8ctamQPEx6vBnIYpp8l6TTtqy7jcjH5UMSpUfeFd5p7N0ycMRzW8VdafDGJhZJl48Bm68ggjtSK
bnd7SKoVufz+7jzZMkFogs9Gk+EFLpSdGpM+T1ridVXzkkk3Q93RFqpLUdUte5OlIetSYOB05Sqq
BbGl3tuO4EmakQiUbyFvwK/exKelqYOaD5otqwgEZCGRJsFWxRSRyJp/sv5B5CDci5/nIVgTJ5xa
zVcu83HFsclV5JybW5ebDFZNrNecfJ358nx7gVUtSxbtDRcGk2TJoo39atL4Y8UNzTGqMDi5Snyg
1ejNjYc+r0dCo9H4i5/CPN0b7tfbfVcsr1whLjww508Nlrer2xPb5rMgcWjkFfhvWk2NsmoQl9/f
7X/RGw54vXMS2aX4mk04+Hjz1HkZdBfB8wZlLU0YplgGuXJ8JE1lpjPfAK5I9yQDz4s9aPyNwsZk
2RCr3Ug5TTiVyt6IVrYGPCtAia2rlVTNkGTCqLEe7LbAjZM39t42ysNMIZgkzIhvcDy2exdYn5py
tbhbj8JevA5vJenykAjzgY79/vY+Us2QdCdvXMFGyBMiPTUChT6UoZesn1qqi3oVRwSVXbIgTWw7
ZhJ5Yt3xejl1KETqISON2PQLeMp7BPeabaQaiWTNSb70kGHDJOW1kR7ZnNvHfBZpWG9zppksxU6V
sXFkKZ226xBRZl37sW/YR5JuX+5aBxka11RL4m55hSxknR68rDmIyQ17Q4d1V/VcsuUstvs6tYWB
oIULPgTZlmZlEXh9lsWf7xqBjHRImOW05UoyyKjbZxrXgellu9a6i9SYgpnp39MoZeNStTyrorJL
cG+aggVaAJzcuVFleF3OwGyc9wiwRQsaHOu05Z5PzVdhf87jn6MOi3i9dB+jkE6MfnMZ1MmMIiKp
cHs3cNfMIW9dTqr51FXQoa/9WfSJ+61HCa0Jsby0nwCMHOY5TfYts0lt+yKz0jXqB1wJPldgDYfM
DIttBrThlBlxA6KB1HAFqmB4uenqbRV2LIP3prKuAMnFO+fYQd55oCe7nR+nwgMoZzfV9MHNY81T
hcKM5dJ2OIOtFQbFFQHrixqlD6YH/E/haExY1bx0IDWusSUdyIijDFQx1Qp1u7oPRco0YarCI8gl
7tStUV3tzWVkd+NTmYpzVUIVXphvvSVC6K7pYFeK9ZBhe47ROSsMgkRbj2fnzwb0+upXr/llNI+u
NuZWzJUM3OvMulkTUK9GDXIGTTPtBCuDJL8zvpaxe8PqUMMaLay03WM7T4dsqw+8nzVLoeq9dGCU
CcQGbDARRnPRHexh/OIVKPAU8X3RkQzbWw2zMUDCUEZGOvmb/Rdy8T4xf1cNNA11lUOqIcinBWK7
xYE0STQ5xr7OWJAhzhgSXZ5Q4RRk7J4RG03HAMmNpsR8imfP54ahmR1V01JYUbOsZRsYmyJL9N/r
mgRFlWuaVmAKTEsy4TWJi6rDwYkzlL6YFfE90h2yLIdG1Ry1Vr9PchbWkzhmMf9WZbXmXfuqaTM8
F/3rgEg/p173X6EwfwU0q5v2U9/7PXlKxz+3PejVScMXJCedu31ruB5Q/Z7b+4sAn5RTa449Vecl
Y8B7/IqVBh9QDXbx4nWLk3DLjnO8T9O7lGjQ+8smfnddIGQwEBqhmsu2P1X05ILH0gGNeV8fK1fs
bs/QVYPANySDiPH80oFgFxVjxDtSFxputREa2ooiVfPSnbnvNounCwrHnLl94K2b47HQOZEk/3Vf
9yWrwHWND2aWZmcAGE5d/ItM2X5M7yuS50yyC2gzeP20go/HsZbQQMstCRLyervrVx0OZl6Krgdr
ygeAOYB+LJ8St36qUYpZzqehTI9tWe8nU3Nju2zI/7ntMy4/j/QMt59KoCrHsS3QHp6m8o/ZPOSN
ZgOpmpeMGPVi5jAmG9htSpb5qQAcnZTGR9LV0HxPNXkFxTaSH0hIjQigEy2YRWcrPrlJ8tuAkj0U
PZGYv70aqi9I5kwMOhsmHn/PzvQizNzvk0+NjgFD1fbl93d2PIK1H5l6sOrFm3HoSfPmgaeT9Do1
UtUKSCZstNNSbyb4Z1L+FIOtb/tOrdC6s+RQzl9D2swdnGpEYdQgwjn9C7VC8FbrHvpVfZfsd0jK
giGRAzaEotmLZU9hAd6fViepozikXcmAC69dAc/B1IjWgZzaEy9+1FDp48Mur463N47CjF3JjA0j
6dxmy8CONHPoOroPydQ9LTHZFzk7Z715nPGycPtTin0kJ7Snacjb3DbERd4xX8J4e7B0RbeKdZDz
2e1SeiZegMXZ9cCi0v2MnWfI0gSuTjZe1XXJESeiq9ZqWUECYxUPE2RCZ0F9bt91lWVcTmX3ZAOP
3QpeTMamcChmf7CcgAy6ZzZFGCFToxI28HqrG2g8GtnoW2L4sRW6a7Kqbcl6gX9o15KCTn8sXUhf
LnsvHzUnv2L3ywSofVOMTc4XqCCWf5oeAlinmX11wWCTjzpaddUnJPvNGMFruNVCK96OXwF4QYDl
HicLuId0jFqyUv/21lfNkmTIcRML02LQmxUN2Zng8Cz68dvtpq+/g2DzSBacD27CUki1nx1/CvNj
EjVHyMTs0r0u367Y/HLuup0XURcbgiDRH0X7yoZHkGBqOn8JpK54dzlrjQf3GA+AFlgdc9/62Jzs
MNuzp3r2+2/GoYpQffbp9pdUg5AsOE6HFFV5Q3Wm5NxyKFe0/jZqRqHYRXK+uljB+j8KrEBmGig6
L/dAJOwc1h76+EtdadGnqrm6DO2dHybV0gk8L0LH2TLO/czBmFc+wSvkfPo4LXHqz+12moh4gEBN
mI/EdzjKpY3w9gQqHIUshA3NwcYoLcJ+O60dxJ199AiDwAGATxRSF/inmTUuSXGYy8ntegOF5Jbm
K1iuh+HQit9F+tkjVejoyBJVe0Gy+mVBFmCA4Z/TafMhfOP0P2qiuYyq2pYsXQxQAi7yy15g5fPi
TmBr8+C87cLRUaYrzhIq2Tsx4yLpJvS+asxXJ+d4IrxLVIxxOZ098LnNiw2SjI31dR6/t52mdEux
onIuW6ybN5Hm4oCWp75+aO0WAZ4/1zrljevFRei4ZN1GbjFIe+AY6Xfm3g1A/m371J9DK2wO/TF9
vW0CirWVM87gSh6LXsDXdThAyuGxXYdg1iVUVXMkWbe54KZMoSMNMuNTSp+2ChoExTnWyuoo50jy
1ACS9/XmgepZnLY927cHL/CGPSoWwnpfHOy7QDdYCunKPJkkBw8B1rrdKghifq/ieRcvmno4xd6X
c8GjQwtTCEyStwDI6TbhON7HvsTlim48iBi0nkpEG/mxh2KI8XynoirmRDZZt1o4LWBX9ssaJMdq
H4dst31cAojG7Yyw1hycitmRc8AJCBwpdK7hIApOgoxlv9z0Tv8pp36N1mQVmTDzdb5jIvY70IOt
upLk60gqxuXMr502W7kumPzhFz1cJGfLA39MTma07eqwOOhg3wobk6u33XHuae4U2JvVb/ePWzY+
24LyLvl6DEKy4Jo6E6jUPeSi5iYszSIqvAfi6h7sFIePzG+6UeTcl5FdFO524wDg49uUME14qpx/
yWiNoa9KaArgZFv27oHt0x0PWRW2vy5btNx7YanJmapWQHK9qKCZ6t6CJSS8CMGigyThLjWfUZOn
GYpqmiT/m2zDTBBqI2O3QM7eREwElmVrf9sBqHov2TEtQY3kXbTDQObiO6nvZptv0R1vDrfbVxiw
XLpdbQ5ehgiEvSD88LMpys8Wu5MgRi7bXgdU5KKGAttnTHYWMlAmlEpu91ox5XJddm6TCpBlaFOh
yMedfridicBNc6Sp2r6sxLuYF7FTySuOGW+Lv5vzWFVPafzzdre961cPWea6tIfaxqMEfMmEDFeA
oKrer7VHT7k7234B9c2DMRnl5wmci6e+qTzNJro+JBCo/TskDlNr5g3fLQwAR0cfgGLH+317TIoN
KmtqD25MPZThwIkJyzzmeTn7GcQ8fMBRUXLHdSQbqn0qHRcJN1BmwnEj7KvDHB8rHeRR1X3pdGiL
Ci8Go1GeIWs+868M+DEzB3eBzserzrn/XpDebafJSoceL9NQwDqPOyB0jni+PDS7LYj9C61yHNxe
hutLzP+7qr/7DLGEoK27QTu3F2vgJBMeb8bPYt40y6xoXy7HtraJOaaJK0DTt777IwVA1NTBBFVt
X+5/7/qeu4CG2xlccUfzQ92Wfumsz31p3LX7uVyCPYgm6V0bcUSZ+MR66it/1gmbK67hMjuq3S1O
OXgXze7+R16sPod2x5bXRwPo/UX3bqaansvv76aHjCYrVxcWtvAPhByduPUNnVKeKkQnF3t71/iE
ZAj4qEq44SL4/1yIt9uevLcFUVC6Fxovc1nJKzkXuQQ7Q5l1YmX4iutkgdkHS/lA6Eu2fOJFkDg6
KJzqK5ItpwmdkUDDMWcU1g5uwSRfMtBjtDzkdFdlmrEoTiK59nrC3bc1Xbi1tuF9ZMc929tOrbnL
K44jIrl71rAcnKMjTuokfygFIl6veuwtM4idOLznpID8778rXpWuBbY5XFy3BpTcv+057HNNVur6
1EAL9t+my5KKxmwRTJjFfsPkz5/v6/LF/N5t0tpZsnYYJ2RPsqNZ7hn9Zky7202runxZiHdNCyDQ
2GJdRCA6lnzPSOz6LI91oMnrpgt5KKl1Y2pSJxmhodmVzWmaJm+XeK7jJy6vNQe/agCX398NoAb3
VAUyCVz02HEDTla3za8fbVB4+bfdqpiFO0Ol4Zz0SL+6WR62k/gB/Mris0Z0oYnU9e0luL7noTzw
75e8qu42VJTW5yLNArAwOFXnM+tzpjvjVIsgx+drVdb1gt3TGJG1fhP5idVf7uu6ZK7cnNK4mlfE
oWBJ3fVe89ovFFlQo+DhynUErIoByPXP3QyVXzBQVmfDeGvsndPkPnIqt0eg2D5yxTMyrC4nY1ef
TVAZ+M4G6kCX6lDVqo5LxuUiOd3Z2Yx3guQH1DlF/YeVn273W9X05fd32554K2gXDDyjmOm0T4oi
GDPvafSa/X3NS1bV5Ja11SkcVo3wHxBI8WQnGoNV9VwyrBpsbnVeYMZ7VPytxaeseU5STbeve0Ak
BP6dFYiJUnvpFpxmDvnb/yg2aP6QL6sR8eFZLLvbc6PaMpI9sXxtswwV2udxGne4LJ0dj9+5GyV7
AlV+wYs5x1V6mPMgG2FUJpD5/l0dlwubi8IALdLlQabsnrc6jyAHrEkS/nfb+d8Ah8nArILmmWtM
FgJBixkQu53IqenW73ZT2HgXsR89ADwBcFsEgAYoIyqjtCJzABaRbefFybrLmvrOPSAjuMy5tGZQ
JdV42f3AIdyztOeY1+HQfM383PpyeyoVm1iWt45tO0dlplGdi7z73fbI7ObkxaQ6HJeq+cvv76w7
HRdItBoQiB7XKpzjzm9p9yMTOokjVfOSdUMvuK0885L0sBO/IXiaMw+j9eO+qZHsu+2divIG+YPc
/Ly+odzUb/n3+5qWzDtmywz+XkSHRmKg2Hn046kNarGGt5v/Lw9xbRdLlt1v+YzaS16d1zzpj1tL
v5dFNweZKb5AA3n0L9wGodsUj0hQvICMdN2DdTwPEtCOrhNQIiggJP7Kxq+3+3NxE1e6I7/UxoTZ
gHx54uyZKbTL8rBojKB1+bFcdQ9/iihHhpQ5vWkNGbtoa7fD21yAc39A7fVc+M5YBYunOx4uC3Rl
JDKizES9dVFmeKHod9OjG6S7MqAn8UMcyTEOdO+AinNZLrmP58Ssep7AsRjPqfjCzLsSqEyGkuGK
SKfNQLvgPIrG5A+eypcAhS7H26usyJAwub4+T4bWthKG8AYMAf4lFV8HeYDqgXlvIROc7O3T7S8p
9pNca+9MzjTHS4wH+eWtAK0t+zx1ud+a9xm+K50q5VS0szPV1ZnR33H8Fc+DvoGKzdt9V1zUmYwq
65cePNsJKc/A/IZmmO+mY/Lo+hDfPhSHVXO3VRyMcm30MnpW5rrAz27zw4QkwDSCs11zeCnXWTpd
QB1dVqk7IKb6a/1NjuYRxjz7+QmESh/4Pt3ryoBVzlgGmIHvNLELsL6dh9Dc/wfv+FS9NrtpNzwR
vwrAXK2jMbvcma/YtYwv2xjJp8SAGxRJzcFENHzic7cjk7cft27xYwCPTd5EYz1+ub0NFDYuo87G
bi4rgyHN19LZPKyllwRJ6raaTaYajnTPHtsi5jxh2Z+sA4Fxv+8uub4WjJV1OMVT4IDDbrAzjbdR
DeVipe98fGKjsLNbHTzAbdaxTRMQSxPNOFRNS+HDvDbmZs+4d0xGlJnRvckC5/K9913u3By1O7h7
edsztTN/bV9uL6vC7mTcWV7W3phyXDdWJBALwYAPAaiK6fi5VPNxcUvv+u3mlQPJS8AgPX5yvfOq
QzJfL4NgyAD/23CPN9S6HuGh687b/KIRQZKxv21ugouyaQPUNYH0UAQAer7UZYtysFjjUVU7Vboo
DHVaoEwd6EtUpjyPYrIeipQ2n23exQdaCuY7iTCiGuX6YctqXTmP4nolw9KscqFZvzCBdI4QQT8M
vwabfU82ALhtG9CkZH4A4dDH23tC4a2oZIzpHPduRrk40/ppTJ8sc/04xuEae3e2L9kfshaZhwJA
gbdjw89+GUUXdiwwrbsymUwuewahrrNYMPEz7kJfXCA2R78oGBmgkQ7hiDB1qQ4mpjAeGSZWD0zg
GWdq3qbVDJiNnGnFA3vRCWOqmpfieaPqpzEjNraaSz6vWfq6GX1g0krjchU7mUq22Q/xapkjlrkZ
ndKHZmkQ0+1kNt/My6lb8P2amaFNDM3nFEeBXAxtN4vXQpdOnJ3R29sL5LJ7XbZHtWElmyy2zRva
DNZBrBby66b1V5RNEmQxC5e1+37bKhSrIePFbOqCh9qyALvm5M+8cmgSUGI/2Iahe25RDON/kGNe
2afrjGH0BQ1bjucQi+9Jsjy0QodBVX1CMm2LcpPiLifOGSTvzK0NElcARnmydCh+1SxJtj11a8m8
Hgf+gA8I45wk3G9XjbNS9f7y0XfehMy2heywg1Ow+hrPR76QHa6gs3tX/Spjcn1yvthmvabrxanY
vls9OiJc+icncX3e6PDpKs8lY8bayQODboWPWAd+sMMkqo71CQmSMA3vk9/BXfXfeWrHYR7GqgdT
ZTyFJOsfSdJp7kwKK5aRY+VYDUk8woqttGl9MN6/tJOO/k8VPsvQscUgOYrmMDWN55v7c7lbjuKn
l/vDzt0f8zAOnM932bIMHqPcW81lwwTlFqJ/4ezLxPBRaq6ZJIURyPixFnpE1IxxVDRVi72UhI1R
fDM6HcBeEQzIALK6ypm7xAuCqtR5RGIPshyN9bi0c4cUyJtd5Een9XR1dQqbk2FkSRcnCxlMcUYI
6jffi2kFEHq3zRq0rGqqJJMuTTwBtBRnnlW8zmT+amdp4PBVE6ypWr/s4ncHRlODlomvF4Oeuz1j
Z9Qtn6jbhbd3kWpqJP9MJtFPwhvROv3WThB0R8bNGk3fIj/u+4Bkx7M1NJT2mHteCNQbfiRzd7TM
gC6613GFNcvFxFuPguGSwB24DgnaZXpcQKF7X98ln+yZcxP3M4G7N8sfy9pGY4UkrdFvu3TUPU8p
ui9DyDrTtWzLxTc4MR7quTla8Ze7ei8jyKq1Nes0xjE3j+XOmtqXljh/q8Z4SiwmgtvfUGxOGUqW
0AwURk0PX8x/5Dx047dGV9uualrywgtBVUEFxsMzHeqdsaaQQHWOiWdpeq6a98tn35lVBhlbq0aN
+Xmun7P0s0tPt2dEEZHKiK5+GyDrEHcCosjbY9p1IdCT/tqdTOcjzd7GxQQ3iWYIl4DnSv7kv1TR
uyEwvI7bS4nJJ55lgFWAPdu18aWo4yUsnfgFsZ5mTIpD4r+s2rsPlTnZPJrD1cQE8B/oR4s8Sobz
Ov2+PWeqgUgX4a4lybzh3Q3wKBOFqntuPwmT+vGwA1PS7U+odpNkyplgNjdKLAvJj1XW+jEFk9S3
220rpkdGdwEiU0HAqhVnc34Z2td0Wfw08yEuoFlnVe7vf9WwzXXKKT6wHtyDs+8PZeDspmAL7KAL
xE6X+lOYhAz1sspmsDfaNm91bnxtDPqQcwA6bs+Rqm3Jmr10MGjTXU5p4p6MbilAVVG93Ne2bMq0
b0gF3qgzwL4V8BVeuUsBvb4vEJIxXpStFV2nQpyT8i/PfxYQl09wEb/ddcW2lKFdYHAurHissPPb
9uy66X6k3t9x4F/ua15yvvWyMeGMtTgL+ov+cSCCMOig1aqeSzZbLqzIpgI9X5rhhaT2C1v7qFrj
+2IqGcplDhZlae4m517AUn9A5jYEiOb2rFzfi66M4TIn7g4x0txnC9wHKOK1ap1m6/WDzJUhXJR4
G4jqMSmx+YGV2/d6zNKwWeyvXVm2e6fVEvFeP3JcWUNjGvnAgYxNUME4Fj6NJ5+w8dkc2g+mVhhO
9Q3JZM28abPYwDfywTBDKOn5pKgu1c570wIL5e21UFTDujLIy3aKfGumrQZJAQv5khwm197n3uon
ee4TMT27zvAco0BjFcNdvgD6X5Lrx5NZmxG4G9E731PmxzM7LI2pCRpVu8v+t3XL4Re2P9hcxz90
DoSXNOiO6wbnykCvbliXeFwRsDTr4vhdBXYWJhIBNGiieyZTbV/Jpv+jL9gKdJ3YTgAi+a1Ng8qi
YGT1y/7v7QVX7SrJEc9ZmwFe0eCytFm49JUZ9IenKpiWJiD0PgCS+z+QfcsuDe7CYTa2sR/rKhQ9
f3HS/PmuMciQMs9zc5OsMPMynv2yfKH1eBzzIHd1yUDFHpJxZW7iZOPE8AFneybGRzyE3e64ql3J
pKu0F8ncYoFja35uyCvb7NfbLSuWlV927bsQsRidPF5SzHi+vFE3SAYPYpsAjGsi0OtRtSsraFRk
ABtYj13T87j3y/Vzmy8REeKQ4WGEgdTZpxNwLny469LtygrZS9x1wxQnWGFI0s5d8YGgeqgjd6mC
QfJV8svrxBeHd4gpuvhsLD/N6tPtVVAYMJcMuCR5W7olrd/W8m8CquPyzMTnJAZ5WqM5r6/nbZAm
/nedVwHh5wQQ1rPRV7tmeU2dsMm+xaIP2u0JYMLb41DsJhlrxpbaGdgl5hK8ZWi5BUEbr5tHXHnm
Q5qs9OPt7yjmSwaerRYKGb1ViHMxzPiC9XuN+9fc4d/WzfG5GA+3P6MazuXz74xDzDFUNR2nfksp
CUZQLjbUN70XrVkrXIOMJ0MJb9YkZQ7jG9wuGCAoGBQLF2GTQmnm9hBUMyXZt7lUbOxyGIRjf8pL
n8fCb8sP2RIu9wmtAigjuWWvo8JxeyNBNez/cXYdTZLySvAXEQFCuCvQjulxO7Oz5kKs+wQII0DY
X/+y32lWO2oi+soBQUlVKpWyMnvUrLPIIai7u1v9DTojKfuyrAQ3fSdg99CCjnnGdp3Z7Dy21Q6u
M5Di0mROCydzUnbPgCogzr4QX6j9aU6fsmYjJulWkeLcSyEmuvb4AYrOiXwuPi+5c1jN8WHM291t
s6x499QumckuKZ8h0Sbj3BdzHZI0MeZY9k14fQzNPPyD5rJkt7oBVtJaPwbZo1ff0dsublwVwzU1
QWv2NT6f2tmnmfPT0BRPg7luERRr5ljFcvFaADdNKN4/VyHN3rz6Ya3ykBpNWG3dbunMc5n9d7Ei
ADVMPrQYo2H3y3zv0jzMho3GT03wViFcnA6on7kOQy12fuKBd1pHegAx+8M0ZlHKir1ViI2hNJmG
CueSApIvjWez+yoXd/M077os3UhiNH6gYrnswu8YBNzZveVXTxDOQEuU/yLXalc5WxUX3dcrzjzn
kknLHy+uVs8JqVMjcgdPbuyhuh9QHdmuO2P1TcxvV/mx5M6XQaZ3BehI9+hH2aoO6haS4ssmI13T
9PgHW4JktlkPOGbdTcy97RClgreaueOdUSLeGSDVYOxPx5rf87olBKL5eBWpVRqe46yt3Xyv3CZ0
XSOupins1j6+HoM086tqXUyeoDIVFj6+mo9BY4MB+edtb1bctySd2RG5oLZQjrHj2Id8k09IZ5PL
83eRQa5e35kWlo3NxoPtmw+e3cuwl+S2VnxXBWhVDKWu1sW3o565L5gZNrR65q2/u24a3fcrG7Bt
+agf9DO7r8HslxGc7iuCxsJ8w6t0c6r4LFgEBAVlHbsP6PoInaYTc/9c/3DdmxV/9axM9NJCLEMf
WkilFxued+NCVJw0aMbOqXvC7t3qznETy9yIkRpbq1grCEk3UHvHe3M6Ji5oVrO5PvJ6S+hUg6d1
VXB5ULjMb0a8XwAP+hrsi70R0de8CdnTeKgPtzH2Qnj27yUPNP0wlhzDAEt5315uUaTJw3EaTm1t
7wqWbyxNDaABqmd/D4T8eRyYgG+1xhgZOAxkXpAw8uywc2kvsSQsrmY7kfzk5BsBVLOqVIjX4po5
q9wJqwpouHa1IYh6Wzu7q2K65oGhfGrivDFYTehk38qWh0Fx43crbtwKlpPuEoYQLT7Z9vB7LK1P
1x1Nt2oVF5Z+705UDli1ZXmf457MK/ibb0/766/XWVzx48VieV5MK5xN2vuFAJ1b3qRY7bkqx5cB
tBC3GL58qR8GgD3mR3eLRk5jFBWz1aap4KMvYJQh/QRq+AdZlk/VuNWPpslpVcBW0Tczg1p1873t
99R/c9cTcAbhUL5ydPZct7sm31HJvlxJS2lD7vFcAnCWo7pryLirD/VW7Un3C4rzope2TasJ8RmR
4jVrhge/ZjF4V+ewhDxpJsrD9f/QzcTl+bsN2ORDnbIWkzyt9sG36njgzSOhG8c73V9cVu27ty+T
sZYCroumyZWHJc69GSEJc3DpDWXMLNs6B2u8QMVupUHh5IvwjbM0TVCuETSktNav2yykODCFNMOY
OvgHPlmPlvfbDeavdNgi/9TZX/HfvLA6U0IkHBc2KOvmjPEQF97ODp2yy8ZS1Q2h7Me2UeKQZLYo
Ehj5k792+zSzD866vN5kHxWzJQuQivUDYueF9Xl8YnYfjumf2959OfS9Wz+d6XaFrBEngrVg6EX+
z8yWIhy9rZqlxotVxJaYpeV4YIP67vlHQz6JeY54+eylW7OrWf8qSMuGaPfU2phduULdZgpreccW
d8egdFdt6ZzrxlA8GGJCY55B5exeSOfYtm2CVvNTCSXALg1+mM2N9ygq9ZcLBlZJpgwn1AC4vNqo
H3tEwLCY2BS5ne8+OtP69fqsa7xZVYCwy3oaPc80zsHs7rhbPw3DlnC4xheI4swIE0W6QrP4vs2L
IprqzIlQH5hjkgZbEVX39YpHWyN0DV2jwo5c9HfFWkZ2JePbDKN4cm1yuO8Mw8g+2LO5+9ak4un6
qzWrSIVseRbWqVUQ41wv3U4Icqyq7NcMbRIzHR8ma9hIVzR3Hip+q7KZsQ6BZZybogvTthah0Vhv
qB3EoGB/nUeWrLn9zaBsvO0EpYK5DLvhFp9W4zzNz2u/vi5k/HHdYpp5tpQduizR1xtA4/FM0vKQ
TuvjmrYbVtJNhuLSNmDBnPuLca4mkVj5/JU3SxpNnJs74o+fQDK6lcZo/EFFdpVTY61Fajbf/foB
VEsFGIuw82xsPJco/S+Wy/0Hy1V6aFwwYHtLljvca4FqAysqrIYlgt7aar1cnwidtRSf5oVd0VbO
xhldGXvO9rP3OoAb1bV/30hI4qqUXaymxtiug3E20S/PVz8BTvnRET9Gb4vmR7eaFNf2oaXDnBYj
zP0SVX6W+FW5sZouC/KDaVChXL47d6mwpXE2chPnzLeqaMIBUjH2TX09rorkAlGLFRDqIFwLTGyH
qHq2ccsh+W2HM/My7++SgDoga+f0rnEuxnrn+O3RgmTi9aWjQbYDp/X3u5vBm/NUjliiTlHFHODS
eB199PHVxpe+yKzDDIhvZBmOFQochnaDVUI8phimu8kczHgcVvPgFHSLHUizCkzF8ZcKJPzcxuf4
uVnG2KPm3dpaWy0OGn9UUV9+Ok8WgF/GOR9pLJx1R5n/XE/+HUrze5NP+37d2md1a87+266O2dt2
k8EnB2YbYDcVfZh3I9/N1A5CAGa+XZ8/jeubiuuL0gXsSV78sn4y/JMzFeiXssOZJIt/G+epq7J7
DRbmI5OIYv0wvlDDiVDf+DamWwBFnaUUx4f6EfeLi/cQnCIH272z6BwVebOvW7m/bqWP5x2b0t+T
kfZQQFxmbCcD9GUiczT3vocFDBabbgoiv7K+VOVNyp0eeF7+Hqs3phqoHiRYc2l9qRnd+4EVVaV5
uP4rH1vLUTFikEEEzrJCBjQbyWT5EVmeILOFnsWbMiwnuIz7LtaYQdoD6mwb56wO0Kzv1N+qdqtA
rykwOv/AwtB/7FC3xcd3Mk/y1uziFsi6xBJZ+81daHPfgjAsYus0JLZf/wl4BbnHfgkOBmqGG5vy
xyHGUYFiTtDMfTAjCEC3/YExIBEsb2NyPvZGRyUIk6lvICfCq6lrvFGCBqF2aUNm2REEVb9IatzW
ze2osLEKpGyDAQaKM+h7cOYkj1Vzq3mU7L2x12YaevyDUTpW0qV5eTJojazl+vrVWV/x9rEjMyMM
Ab4KhBHO4Kza5cy57RLOUSFivVkblSgQSya/j2jRnfJSxn7avKDz77/rP6CZYxUmJgmoh7t5Qt2r
nP9wq0qyLr/zm+lnh8MgbaoNP9RAKB0VLQZQQFZI7B1nWdTAG4JIs3L3AGOd0pG7UZsTdH78hArB
GDIU+a7/28fJMDCNfzt/seRdxUDBfnZJ5sSFaJ+7VeYP1lw4u+sjXN70byrmqIiycfLGebkc4NAK
XcVG5R+9ed0ZonQOeZvflI85Kq5szseeugxnLNw4njp6XAoTcIRI9BvX4DozKXu7zJ1B9CvQrX3z
KxCnDs3uXfl23UAa/1BBZCyV65h7hXH2jGw8tcLID4ynG/FJ93LFt1NLimouamy1ci6eV9fikcfW
rSt83dsV1xY5iA6CBbss4VmwD8Y0ANDBB/HaTZZR4WPNaImxGLhxdmiQlClNsuzPbW9Wtmyj8XCj
PuHobzGka/1bPvKf19+sWe4q8dgYVHwaXKyUxQD0zDwtZIqITIp5A1D/cTXBUTFiEmRQjZxAIWGD
CooaRlJD0I7Ycj/Z9z5Zn/POfYG8ykZM0v3NxR/e5QYpyAWHxcdoeYsUMz1MQRC5zq7aUkHT+JWK
FSsBIYJi+5qeFxswx+GlEC4Y6m+cZMVpGzHUwkX15UwL+W3s5K802KK80X03+dsuXtrba+bCZxF3
QEVpJ8Sxfq/2lraUzuyK107AlLptXiHH96uXxaTxgjQ/KgfymUA0bsO7NNuayvolCWSrIZmDMyYb
+1PDjIPF+Q+78LqobJw74QYbi0gTJVSkmF2PQ1sV2D8taQfxXJXyMcvIbWcVRwWLddR2epEjwplu
4YcrOnEOprT/+JRscQVrzhIqXMyBNaDY6qfnlqYPYzHuHeE+S989B473zZmPMr1xm1FJwPqlBWc5
DeAOXh7sMqA4QlSz/UfXxSnvenzSrFwVO+Y2YEjL0d9zLlmzD5b/zKF96MgW4FezplS4WDnXyyj7
HId5u7lb2NeiWtA4s6Ij1gXkYsy2gF2ai35HBY9V7kjdGSioM6Wgbp5/VNZda/oR7m+xMedh23zj
y1s2PQfp1v2tdkjF54uyL7iAKup57ezv/kpiJl6aHsqunR82lR+5ZDgIiLG269tS841qjc6gSiQI
3HZum6KlZ9rwEMxtYdHOu7rju969DwZvf31R6Fa4uo9T3Iam64RRJI0n8t2flx2K07EDwVHa1VFb
zxuxQPM//8DNzHy1ANJOz6uZVZFvfOEC5TNg0EJwJ50JXTYSNl0yrSLPHFIvk2+Q8SxB0l/UY5SP
n0Z5VzWfyZpFskHR1/hZp7+vG1ATsP8BolGrLi0LIaIYwRs8O+2dUZcPmTs88mKrlU43xuX5u724
rmiwcJtiL56atzXPT+tsnYS3/GyX20QCHFWwsi+Xkjo9tjXorRxK79OYj19E3x+vG0mzD6i4tMyT
abHUDeJo/wvousMazBvrVxPUVOYwakFUruMiPXdTfSqDBCxiD4a9RQine7vi+L5VVmLN6vRMU7mv
IIzB+b51642ArLOK4uHE6erWwL0lKlXGdyq8H95td4rOvwKVpuO6BKHecZbnwikjkpufrk+lxiQq
Lo1kxCBAFqbn2a2n3VL0z5Uslpjb3un6AJoqtaMi0wTPh05ebjhEQPN1OY52IGoWzv5gzJ+LLh8t
kAkvlWEeKTcX/tMFTgSE+/lSuhUosIOhiqtRGMyMoJcyo80BvGxr+VLgqqfvNqAeOitcgtw7jzTL
ahkaVqZnSfqwNlFCp+XeWLbu8TSpvgpms4WZ9zL3HRwMZcxYiENtPHn9Yw2CBvlE6nFXkWpjn9Hs
ACqKbQW3CloGSHHvFz0EBiB8YWW/G9dFLZNGzZS/svzGkoOKamtBY0G7CfdvkyySdk0cudzx9Nv1
dfN/mMEH5QZVxDIVDoq83IXRoMxijUlRQGwM2ZPlemFhPJZpwjIrbsCj1Cyfpfcjn6pwHbNw7Kcj
r7CERYtjFQtLs4u8+hhQyN767i4oOYjCBvDBzF+aqTpc/1rNbvgP7RltZpLzwDlz0CS4c5xLPyz7
/+b6PwecfdfH0K0iJb7407JaoDij52b67nXVcaXrzq9sEGKtOPo+LORzkPe762ORS8LwkfWVRAJE
iLgrQ9fpGZxP0SAlmKuWUE7WQ+1/RlzOMndX9IB+2qXcEcMNy4zHdUtC2j73DJae0tNsHXvQCEG/
6c4pfl7/Ll0ZWgXflZ7jOUtNnPOFStvvfw7ZGtX82UKOM07lUeJpWcgjgQT0MEOO3i9+bYyssYiK
y1shK1baoFeGHEt+KKkRdQEJPTLvCrLzXS+uTVGHMx3uaqSR18fUrCoVp1eIoLSnwaBnYZ7JaB64
PUVBHnWMxuumHo9uECUbSemUTpZYunOfBh36f1l+sidKT7PRXSTaFucQtNaWjqluN7AvEfhdpMVd
Gm7spzHF/wwgQOviRuShTNcQSLu9HCb0dpJD1nRx7Tj7wfsEyd6HrvEPVe3elmKofGyum/GAEzs9
jwtO+y3azY0Ux805+HN90jR7iQrnmwW4G9N1QFQEl1Z9FM1DSb/c9mryt/HQMTeAHqrEqytQNn3p
mp0pN75as22oFGzT5FuyridUu8bpbDXpiftmzMxxT4T7xaI9CPG2GLJ1BlJCi+dCIiD3BQgGyn2H
AIE4kbqv1y2k+Q0VzzevK5gYagCtV1AEjmhFZtNzS/5McTCfbPJyfRBNIFaZ2ByCNpuFzEBzl3+q
nIQuO/rkV0mPfjGGuPBK89uEAxwV4sec0jFS26kx0gSC1mlXtmI/sWEj7dGdrVSIHx1aZjXCq7/P
HVrzzlbQg+Hhbck+W9VTlv12ZtDjbxhNNzOX1fDO8UEmPXhGiVjGje7OIaEjQCxXD1/F+NnkkV3T
DcCFbpxLdv5uHGoZfgryRnq2pibGtYudfROuuZfOV5s9DtXmHY9uEdh/jyOsgdeAu9BzC5rZrpkP
XL61NQoWzgPza/C9N08sK0IP0tWG9bMo1xhn7wNfvLjLXjpwgnRlE9mZF40VP15fl5oDiIoP9BvL
o5SvY2JOEnQRgeRPtgQI67a3K+kHMzwKFk5TQpNp3BfpAMhYtjFnug9XIgIQ0FPRuZZMgBVPgso7
eXQr9dYEGxUaiN5NAeGneki4y+Vdbct+10J96Mi98r/rdrnskx9kSioqECXKbGy6fEjWSeyadHwu
amSiS1fcVaz+en0MzR6tAgGBSGK4Wlq7xO3dJqqH8ZWM49vqT0/m2GJtG7c5qQoL9CuntQZidonv
mtGasp1o0sfSHnYQ5Q3Z2KANeQtpqvslJR74+J+lWDFUa/EHF9jKaCU4ihd1m6A9knubUgO6FaAE
hJ42WQdRkS4RiM5DfTCaFDCp1+sTo5t8JQrQ3Gay8x2R1L6Zh1WaxV25fAP1eRT4xe76GDpLKbu+
YbkjRA1tmvAG7YVWn+1rG9qGS//cOfy/0djitdT9i+LgoyAW9CTsPoHcIwkhl3wnG8lCnpnR1G81
K2nC8/93onfhOQPCmOWl2SQr+5SRp2DoQ9F/6qrEmk5si39e8ycqaJBPk5WaVUuSaj1JGRnLTyH3
RG5cUevOICpmsCN5AEaElSTG3bi/CHyMRwh8xvNORuKw1YioWbYqcBCKO8PMnalO6va57u+IwGw/
XV9QOvNcnr+bg2UwXZAiDnWS1d9WL7Fxv9nKKLtNRc5RcYAg212pOVdNUrBPjXkqcEps1zmsV7Fx
LNKsIRUKiBqNQbPWgf3HO+DNBh/0flmcGr8t/sVxsv11K2lI/hyVCs5goiQ96AUS0YOwpT247de2
/LLSU2m+8vmlXr+m8rU0PhH/0aNbTR26aVec3e7ZIvoSxhuD9gnayXbNP5tNG13/J81Gq8IBbW6X
ZtAIgmLK4+qGzhbhriZEqeRwkyQSLJRjnczLGmfBqTKgR2OLiIi425LI+3jVUhUIWDBwynoEY/Tj
Z8f+gRvtvdtHwtlirte9/7La3nlFVkOGaTThFXP+vRKH1igjXHmZ+cZO8fHEUhX8ZzmE02BKLVTJ
Dqm1Z8ve9TdWqu7LL8/ff3kmqsE1gioZGfpK2yy/Q2PxV3/OYt9cb0rRqAr/M+hiyJHnJAGpjWN9
rujnW1YkVRF9UDpIc3NiWO+ZPM3+eG+kw0bCqrO4sjd7PnWLEfLFiSFe3fb7bH0r8i2ss2YPoCqK
zx7LvAGLNUnsdomm+VRCMAM8eUP3PZflSYw/jf5h+t2O6XGZ1t11W30c92igbNAB2LRasWAJle5P
nn2x/Tx28tdZnlNQbVUL3QgSumGUbNzJgmZojcBKzBVUDN4hzd5SEAP4vQjToD2K7DZCDPCj/71u
HQM6uJOPNSXFa9mCr/Jx4hvcfBqXUJF+hef3KU3dKqFl83tgz6PhFmHQ74HLuj4XmsWlQvxmr5Oe
ETg1iDxwfRE4fcgNtqereL7t/YpPO9zrp9JqSGK5n5GJ+RbuPbaE8XTffnn+Ll6kPU/pjENqUtDl
yeUzKjDtV+Ai4+uf/vFmQFUI39qRBryybp1M3rQTQDgbRRXyAKV42f3oOvCHXB/n482MqpRw1TCt
Ay28OhFZepeT9NWdt2qEuuWj7MJd5pW2D0XFpMTdw9gK1EGtXZp/5lvqYbopUFyZ+o5flnWBFEae
3LwMc3lauq3GTY0Dq5RwvTH2EL5aanw94AtCus+0bl8qtBURszmK2nyRNd9fn4SPyyBURfZ5vm92
PrsEC9wPiOzbherMpTtBH9r2JPuQlVu5i8ZkKjUcFKXWvLtsoFWdeDiXZO6LucXxpFlKKtbPKywA
gyxEosw9lPVTYOQba1SzkFSQH5UBmn4ptgkIg4n+wTaPxD46ciPKaarp1FM82TTQPptaGUmmaIzX
uIyL2PFCNJCjjzwGEiOCCmG9MdOafJiqEL8iW9Mxy/Ev7r3/zI79wdilx/6rG9J9dwjiLUpM3YpS
tu2+njlbZvyTmeRQ1WMHULbG5nGL9EbjHJ7i2nmz9KL08Xpe31nZg5kVB8fbt1YGQt0gbIc/1/1C
N4zq4G2GA3QKv5iMNjTNU5r9Yd7Zyk/TeFjsrTREE2pV5F8FekHJTGxzkyv3i723BhZ21R9gMcN2
q+73/yLTPwUuaqklNB+gslIOgifeYsUyWPeTEEU4VS9iJGE3jHHTQZ6CZUdGehAFS1wTAvFOPvFp
jIfej4ryN7G35DE+jAL4mIu93+9dE06vM0eu6xbTYTbYBbO5F644Xp+2DwMBXn8x9LvXG0WxLs5S
oTOgIPuepQ/VuLXwPi62492XGPHu3cxrTIuggSmZ6iZqK7av+iYS3v3AfjXicfKXp1Q8pvlGAvHh
0sBoSmi4yNlaVoPRRvts4Ahe8K/9+gVXL2HbbxRCdMa6PH/3QxYIHwB0L62EzSI2O3bwqi3eww/j
Jr5eCQK4v1+7cWZW0nIWDtbzQl/WRYZNc6N1lChQjr3TypzgNGb9V1T249rQY7WucYAInQcivm01
KUEg65bcZd1qJXP36kOosLkl+YR1lAy9Bfo2LZrATIrgvmUnq/9U8N31T9b4l1o686vAN4vFMJMM
x9QhNvLjPG28WjOnatmsKqu+Hd0WqcKU7nn+O2jnPmzzbx6zPl//+I9PZdRSi2ZOWRr5ZEMjkx5A
KPTQRlXUz/s5WuJyVx+s/HB9HI1vqY23disDMC5hGLf4wulT5S6hx8NhjeUmn7xuHi7P3/mWWEc0
EUm0KMmSfnL97I+ZDyGfu40/0M2F4rpjudjMsWy8vpn/LJZ3tyztM0UM52bw5TYjKS5cWMVA0C9k
JY23X6tTQ76lXhutVbxaxo0rSvHigmW+MECDkqD+EU+mufOn+TerXhsHJJ3X/0JnKMWFa+Gbk5VD
AVQCE5y+kvyzX92zLUaJD7MErFfFkXNzpKVYEUG5NZyq4MUZ7qb2uwSJOasKdHRvBOqP80SIHlxy
rXeryVhtSSkRqBDt7T14OQ+5t2uKuNvNOwKROKdA1Qjb3YbNPszgMJqyR2ODluijxSZqU47uliom
HYUm/XDCmRlXnuDOWBzcJk0bWfDHU2SqlTVpt1Nl55aVLOTZt1jUFS91+2nqt45TWutdBn5nPfCo
oxjLYT2nIbsZjTPEvRvtn35t7oO1eQZS4lPN30YXEuvjGBZFGdrGS17PG7f0H2+zplp6q7vF5w5t
UJhch/3SjIfWdL9eX90fRxlTrb65wug73zYRyFh5LFFmFgDaQUpwo2iomxklBID3iPiNg/S0NdiK
5nZ+l8r5Xi7+HRdbaZXuF5QYMC5sGdzWKUEOCCGevNsL0u9Ma42uW0j3C4r/Z7ZV2VaH1xdmF15E
sL3cjTyzCoFD28gSdO6iBIG2s/2epHaRBOR3F6QhAO+heYFieSAeaZ5IBeTrmG745sdbl6nW3EhO
mrK3U55klgFFic9eMEd+89rRZ3/rfkwzI2rtzSS2wfLFQLBpiuA5cAtvn8tuioxhajfSdN0Ql797
55GDn+PQK1id0FHEdmXHrazveLYlBK2ZdLWXFs0vshoMrNuG50CiZQuoQYLOPcq5/533brsx8bph
Ln/37i8KJvpq7XzMxejFgzD3aKIHwDPKtzA3ugGUXZ7R1phbYRaQr35ts+NiOiBC3G2CMXWvV9y7
QoV14hSvp60fV8EdmV5l5bzQYv103fk+3h5NtaEW+oHFPPQBDCStsOW/ahwsu+CLIK9Wlqy83pgH
jQOqIg1lA3GBdF2LBGQ8cVX3ISmeylnGs+Bhbnw26Is/vF3/I53JFF9nCwh9WWUVySTcB5Tw4eoO
eqmKcutooBlArcdVqVxyWRP8Cw2KsByduJGCoy+HRmZzUzMpNdVSnJhys5MZBrHT9FSVL6J7wSbC
I7CYb7Vq6P5D8fDa4bXZARWfGJVX9BHSF/9hbIehOsAl+etUWPZWC6huqMvzd244ZEEJmBDuiToQ
SkYZdDAHwrwQDJlhU8otsirdKIqzW8xzgEPCWTDL/dCu27Bbjm3xeZr/u76yLj79b5XGVKtz7SpB
ndfZVjLwY+r/mesf19+r2TA8xcmDQSxCWk2VpPkXsJvJvvxR13egwGLT1klBE83VklyT5SnPUK1I
mGF+9znfrQt5m/KbIGBYrcoWXg0jeF2gwZKArsYk0RykvNjbwLJNMSVZbt+Whqq1uMFazGrlZpUQ
v3TD1ZNPhpjz0KNNOBlbvG0aU6kduChRm8EsBBI2jGP9boedkf66PtG6VytZO9p/LO7kYHSpbffJ
NseTZ/XP0DTe6OPTrCO19xasU6knix7rs3mznUe0eUVAFQfjs91tjKDxMLXnllAc1qjf4Rxg+yGZ
w8BhO1J8Moets6DOQpfn7wJFUEp/Ji1KxzR4oPlTVZzr4O268XVnDLXfdiSLCU01+IBxl96nh+Fg
fEKvi92Hwx5toiheGK/zFuGszlCKS4PWQEyrC6RDN5U7LyPHcWnu134I82XLGTRbqqtk5Rba9fuq
81HrgT7Q7LihYGfLhgqzw49VtrM9ZJ1Zt9sw3sWTP4h9ruLhNV1rMQcmbhxHAcKzXqyPA3gBd0sJ
edQByheQDhrFHbELFg82LXY2Aa9PE2T28/Uv0K0MZVsfuENM38VutQ7Fw5pXD2QyE4dvsa5rJkzt
tfWWBZByt0Y+StxzVb0VVXoidZO03lbZTzeC4vwDQ+dlUYE0KKtpEFN/8o5inMt7y6jSXQCep/11
Q33cew3Kc2Vfn2fTLG0oGSYZGjyJZ8RNU5wGqJnnbvo0UyeR7Hn1HiYcobdwjZrI41z++Z3bFkjl
edvjKl363wMij0Pw2rMfgrah72zx1evsp4SGZZghaM5xpQ4mHNDgowKwFi/m8t9wm4IeDKfk8q41
DyZpcqDqOrIzwOwzFGkEhYVbwDJ4vRITRO/xoG6yJpFr8ZXS5iBY+TStW3OgqcyajhIQ2qVqHely
kpTDYSwes37e2ZQkTfXDdX+lIE/v7Tyu0ofWtkO/3lLD1hwgHCUwTEzalYszb9JmbshYG86ocRil
G/Fi2lXtfbZsNd5rf1AJAXZgVj1aW9skTxkKBE8Wf+T53UjfaIrwHTS7gX+vbOjcB8WOTDeWJ9T2
Xb7QvhAlMBBzzu/MApwJtfOr8MwYR7ON4qEmlKv9u4FR26TyfFAzG7hPxllioK/mOMSuG9U498kW
XWLiJpUiaqr6Em49UmYLQBccq4kzk+8L+yZkJV6thIHWHpfSYkWT1KubSEm+Z2b/QE2xYSZNBFD7
bpcqbXiGWxmkZd98+8WZvk8kJsiTrwdOTXqv9toybph9QBHE6vmudg6uPF5/r2bnUrtsjbFsVtcF
InSBgiyDMnq6PJQ3gb1hcsXpM6MLLOHho23nT1PsHA4oLQsNFuUADHRbOCCd61HFy9EvXubWADw2
f5NnumOJf4bwCT9ZURMvR1C7XTeVbgpUD8+Ij15J4IHb8sUxn/nWLaEu91N7Wi1uD2A2tIDKPec/
gCE8oIvgOD2tz0OcHbv7dMe/XP8DzRpVW1iX2Z5E74oGpI3poZd7s/XDOk0j3HVfH0ATb9WGVY94
eeb2K7ZB63WkkTTuMu81Wx5zO7a9bmMedPNtK57MF7QL1cViJf3O2oNP7+B+647rASFpbx5XJ7r+
L7pURW1VnXOKntse1xgpiKWZzZ85ebXlS4c0dpZrWCzIx9IS3LOgTPhzfUzNElN7U+eeTEBueVYi
7LBejuUW4l/j5WpPqimbijkC2CkARpYwwAkgRCRvdzPUWjemXjeE4uuzN6J5iwMyh4YoqDh6B+oP
T5TIjQxbt7IUHycter7bYRZJKSrH2TFh50vMSLbUEXXr4lWC+Ng/2J5bggWgKYMbU28VENKmRIju
AiTlwYPP4wmqi7J9o0C2XZ9xjdlUUIgBBQpjtIwLW+fjAkkRRv9z6RYx2MeQLWqqIBBHDE3ZeVhP
/+Ps2prkZLnuL7JKPHurfTSZmWQmmSR9Yz05iSiKJ0R//bf6vZqPDG1V33Z1AW72hg2svVa0/hDD
qQqAVR7xDheuic3KRNk/x+pbYDHAM8UxX6YjV9PGdYIB7mL/b7V7k3bXfgGw/jRcd5YqaeKjHz3M
WJOtHyFABeW8nkN5ZvTe3rT8New6cN3ibTGziTzR/GksPlb539DLd7yPwVT7yZ9+5OAnuD1rhjj9
38r05tvUyGPWtlWXLUG57kEWTb9wQrbYSP43+e+cZ11tp8ErNpjKXIDHAomTBAjjIkZQ6fBLzEGy
ROpA5yJxoQYk2FmUL4ChJz5IpXhAk2Y+lZuENgbf1IupXcchVSPh+70/feyaXyTAgXDdKgA0tX6N
9Dc2tFyvtfMOCAdfsMeA/mHKPrv9lusbsla9ctqtOzBdR4gr8HKA1IvsneFVWODmcH8vLkuKMUrx
trfhDqZP0TakiMQ+bqlx/BctPfSgo6aAznQ+2d/2NlMoOdd+35iqVWxilGEiZl85v5lrR6AhH/2E
d5QmgeSPvcuqc0HBhTI07orqHrZJMn9dYN/xRV06pW9FUwXW9SanP8j4ixO+5tbJD3+q4mNXHkfu
pT3IskAFfPtbryZ7rzstjqUnGQNcgGehE+2pC88uyW4Gdc3kbvRgiN1/q6Stsqz6CNs6L6adslf3
XIZki1zONH5tn0LNmLB4G2IbjPiB5E9r92JLdlD+y3320ZaGuajrXFmwj+N/aKtjTMp0qT/344/b
zRuMo2M9lWOpSbhOg4xdvgJVcWT2lt0NlvkHudktXk5bIDdnTovPLEaIFBZHimuB7VGI+C6cOPY8
bQYcyxfOeq1utNcGvEFlYkc/A2/jkt+QhujIu4bnchLgPc8KiC3EUFd0IxS61Uk+BUh8XoLN46Sh
Ix2HV7fgeuEOzjQsOvkOSkC8RK6vLWhnoFOf2OMWAskw4TooT9BWLQuU3DNX+rWVuB4w/FU/thvX
Sqbmteu+bl2jgBeoYnV7kahuOTeF3GjadAzQUXiUU2e2LJzHvIdpXwAqztP8I/+47Piu2SzDNX2A
tvQKMN3l4I9osmlx931BDhwA+9uxdm3inaVOL2NthxqlsRRlrGv7JfL9pLUyj23EsSHY9NrVtitm
tx5gdwk0XOFAjeNrXf/syNaWZBq78/93JCTidJoWBQDGXO1dxT/U4La12HS+bRqT1bUY9ty5nIq1
w21kMCZ9GO9JtOWRppFrC6gPIma1hlfLzBR0bwLlN3bar8v+9sjfbd6NdaSdi8MJAa0zqlTbT270
wwMItf5+X9NawhS5hCKVh82njuznvMyu3A9rPm0sbe+6DEauhWrdeXVOQ5zdyfzicSxpa5SqMnMg
MHZ7/O/ew6ODa8dvspgKMm9zgGv/jFdZDf2OvPgtmw+W/2PwNl4A33Ub9HCdlDc9DF4XIDEPINLo
HCfy0oivt0duMs21vzftEtwhF7kftIDJsR/U/kZY/tTm61F6Wxnku8s9Rq6lPWNDWKEmv8vCAJPK
gW2wKfmWh9OxiabfjYq+2Tz/fPtrTC6qxS7gbNHSL16X8TpOLWfOBr8+VD67cxK02OVlruwAOp9Z
G3mJP/WHpXBO941ci11rmVtHEmQnw7UApUBFJ6dJBAqp280bJkHHxolmnlVUYdXpJGACqkrr4kMv
QH3H7L0VP6ry9XY/BjfVAXI0dOKQ+oAwlazfiWj4UYbO39tNG+ZWL0u1C0kbUocUpA5y30YuO+SF
/UP0TZHe7sA0di2IYxf5pwttJ1zQX1lOlE8USdQIVsLb7RsWiUgLYUdaVd54A0obVPQ453EqOr6j
LbSBp2JJRW9v8WSaPkSL6THi/WCXjpMN1+LX3P3Zgrbw9jeYmtaCOUfeLGiNjb0EOpGV6ylotpBX
JhfVYpf6HFcP12e6qH2V5BN1vw7BxzLPHH4R5Xjn+LUIltHoDp1oXKj3+UewOT+QwT7cNo1perUI
bnE8CvoRTTtlcbCah6gKv7UNDfcDK1LGwXF4ux+DnXQYXLXGOSgNa6zYbMTVc3OYy/GzM7G0HaNn
5nvf3An419t9GWJOR8MFcTMsBGWwWcjKTDC668LxgyjLjebfvclwY702VcqJiLHw+8zrxXJawDgE
DdmmOLo+VOQDwdadtxQf2AhCSG+atnzA9FFanFcBFB2A0nAzscbJHEQn1b+6dNnI3U2ta1HezQ5T
VaDazOPjaQH7+dh66dJtZRrXQf6TWcNkWmx7KyDh5bC22RCKZIboXUtxfKqOzV1cJOhAi/AazBJB
IQsva7E9qOGF+cAKiie6tUOY7KOFuaKUhDVVfbZInjjVripE2rgvt/3VEIM6Hi4O+oLNbellfPgY
O3vQuiVVdy7mrKFbdammCdDC3CFjDIUi5OxkHoGj7Sxgi9bcxq7EfvAaIJbbX2JYaHU0XO13VTtL
3836Kd6JsT+E7RYm2DADuhjFFESqcT007VcRTiDVvm1avFw6u9sjNzV/nZs3GWVpVySeGs8FPmrc
jSjPDJRzqqItOIrJMFr02tK3J4sTnJ+GL73jf2Kk/XJ74Abn0VUnajZJTkanzXIFetjIwms0W38E
vQ+tuRhFN6O1YSFTR9dPe2OhwK8CijptLyPuL1oeOQoiWvpJ5i/gMNpYWU2ToEUxDm8Mx+9SZL0V
26i4sqwkgCM51XS8bSxTB1oYW/U0B15QeVktqyfe8YTE6nWdtpTkDFGmw978PA+DYXYEGBE+DP5j
7tE9ijXdcIuCzNS+FsUVwPdVHK+wz/I4gaRPsZ3T7YkV3Gd/HdYW2bZjDQz2n6ziyISdqEr8Wu1p
Y50zWF8XjgjZGKGOg+LJsJGHxpkf/MI72j3d2MMM+7KOZKMATPTVVIjMH7xDu5wtq/jqWuuDtfJs
gvbhVf64o/weeIkb6yC20pn6KYixaIOiPxmmZ1+qVFVgF95YSk3Guv7+Jtxyf4iALoOxcgtVv+2Y
8tA6LGoLp2TIx3T0GnHt0BdR62Ud/zORs4MYKOcXGhxI8eLMG99gWDJ8LZ67Mq5QP8W7LMLJE6y2
Rw5FkmEJnGRQClywbMOxDHGhY9nsuMqnjsVeNtgP1XqELsnLVAQfaL31ePW/99l3Ehgdt5bL0qsK
5XvZSH4PsvwAKXkRzkcWBzsB2Zh4XVMy8qS12SFac4jktEldvPhtd/SLLQp4kzX16HfcBsVisGaI
goVg/myLi1wsUOw/rOJy1/qoo9fiaGC1hXMLKt/+FksNFdngkQ8odL7dvCFC/0Gu1R4dnFB0YPnu
U6dvz5UCeerS57g/d5/yCtVQrtw7nSz293V4NeWbIGo5LkX9NvQyK/DSjp0HfmLDnEY93a0ryvQv
C+gub3dl8EEdzdbj7XQB/Bcv0F6U2N3XznkZPMjh5H9ut29YD3Q4G+tDDgHZYYQCi/jGJZQAIxAS
rvW6BcczpCg6oE31dgNkfi4ybwqOJWQ+lfQ3bjJNY9fWgQp0EitDMGSyik6teGZsxpXap9uGMYSF
jmmbVJe38Tp0WQCJml3jBQkLIXrUziB97uIwyYHNvt3Tu58B6JT2GcgPwfTtWmUWzVPqRS2kuNhJ
TM49Owqa15KTqBhj1cyoeuO2SiEJDUVP0Mt2eL0uC7UR4O96KfrQbhKsSro5asTKLHTLpOy+toWX
TN5JbqmFvutEaF9bowJe0tqLrDVb8mkvGlSaQxPjtvUNTetni6qnuSx4uGZ9LT8NbXlc2ZYU2Pvv
+aGjHy6GvlJxy/FQ77XlPsjb16LFqxU2rXItHosSlCcqIknfuikeuDYWjHf9Fn1qa9PCoFExe12d
KZdXu9rt/w5kOLAmhEZg9bVttkRhDFOuV+Ew1gaQlMAFoZ1X32bJv/bdustp81gum+yLhsjQDyF+
vOS9wsVmNtUFIu9h6OdENc/3Tbx28PDynAHB2KKq1VqgMFKfx9LeWDtM49YiGsxT+ey1DKUhRb0L
JMEL+5K4m69mJtNrEd1UCwQUGcXdaX9agsM8/pi9Zxs8+7cNY/IgLZjZELfOVbbsXJXgqviAipS0
HPdh89/YfL3dw/uQSzipFs8gVKRjH+ZrNvnTfp37Tyj7TC0Yy8PBBq8KmbUUuyVooP5jf7f9aWPK
DfOiH0R6kVtBEzUMBxEOs3lJD2GSkiwbhjM1f02K36QF3OktZ12wlMhoPdplfO5Q7x3U3v621UzN
a5Ftz8FEA8dfM9KfHT/MfBaepL3FsWJq/epsbwafM2EtJJ+qLLaqbGoKiCXSj2CX2hi8YZn9V6hu
jauJjVXWQU6OBfFD3mwBQUxNa4EMPnOHthTRZiukzY79EYXRGycNU9NaINutlELWjZ0tVQz8DUqW
unKDM8Nkby2IXaiCV6zA+mkVP/tJPETrq22LOxvXQtgtrZ4PDJvAUlgydQvoVcxgVEuqsb6r2jZ0
dK06fx3DqA94ndVDt+NVCFr/ZYcP2vAXg3n0I4PfLk7k+KzKBsdj2Mvsh6KaYhRUy61wMsytfmrw
x1D4ZRxUWQE5lCmhqu7+uH7nfbkdrYZFWq9w6Su7t7zAXTLf+TSS/1rno6/O6yg31pp3D9qho58L
JiFkEw5kyer6oqIHEf0gzaPlfynEqdkieDdZ6Do3b5aEQFp8lTKyzm0TpxOo9Ztiazl4H7GM8V/7
fNP2GC1erypXAiHgH1VpHaxAPltVeAwD+gNznjhijpM4Lz/WJVIXVf6Kyu68FGRLcud9WBFGoMV2
WaoxGpfJexb9SZzFoU2t1PrjL2kIHkpxvIu3Bt1ocR7mIVmvtN3nEtm9z/FiKy8zKpZve5kpTLRA
LyzCItKG1tmjc2pDL6wAXFTlWzeDJg/Q9mkbT/zh2o0Sr8BLUvsgiYv7+3IkvRimnTwF9Wo41+oG
+znOj47vJJAaPNxlGL0EphaElX3kWOeBdgldwHq09OkqiuPt5g2G0Qtgcn+SPlXSOiMD/hh09Rm5
5EZkG9Ivveql7bq5XVVRZF3cHfNhSby5fW6CPBVM7cAis7FFvHtpEjp61YsdKlFPo5CZFKDUEerc
WvE+UPYxjkVahaCZHfMDG7ee4Q2Oqle8gLHCK1EkJjOyHsb5l1+mhfp1ey5MTWuBPIz5mNfcs85C
8BP4Sp7wlPoH/Jvf7mteC+BKibwX5SRBRuzt42hNpC0fcl/c6ahaBJd5HdTg86dZQJZdwGga5dOJ
zVsc4IZtSC8xEKin6XyUW2ax+pbT33EL8aqHYosCytC6XjmQS9ID6oXWO1AxdOXDPMu0od+7fMNJ
DVOrK7BZrFSE28I6j/WQgkF+h5ukNA+3Vk9DqOnFA0WkrFY6XGaV3ZykBdI6X07J3IojbmHPHcRG
7nIhXX6NkI7l3jXWZi8+x3T6xAf6oWLB/nbzplm4Wu/NXlp1ZdWMeY8Vox1/tXRMF4XrhR4qZNEW
3N10laGXB7CyHvNwGPyzoiwNZZxY1D+tZfzDsq2v9fXNiy70hOqzD6OK73peDh1Hi2xnqEsHSuBF
NvbOf7lQ4DFcHG8nmKDJMvrFxj2iyQ20CF/juQcKr5ZZWQ8JIGFF+ZrjAmsYU6K+3zdFWpS3bjV3
LUGgFORHM0M/wE+k3DnLz9vNm+JE26fjaaUeuBiRZLTVq6/Amh5E3ePs0M93ta+XCxBLgj2wwfAb
cbajMcFtUgTZ9Psa147NcVuK2PYpGs+jx16IY+EHn5pqq5zXYBu9sq937NzjMZp3hfUUWH0yTe6T
U2zVQxoScb2wrxGOtVbzAKIOSZ4G+7zk/m6x14MoZqDmdt2yFQym79CivI0sGRBo0GVN+V8wtiDh
/94sG+5palvPxkvfUb2MpswrPovm9+Cd1ml/3+xqMcwZylybuikyufTPY8F2AYm/9GAwuK95LXZx
8dzJ2uZFVsb1LuTBXq3LgUh5vN28Ic/Ti0wibs1AtljxuVk7lOLJv1CaYRtDNyw7eo1JFHJHlgM8
ZxlBNDusFshQQqhIL3gWBK+R0z0V82zdl27rdSZiYmQiBT4k8J2HNvZ36P6hsbaiwOBAennJalko
YglC+8S84AOj8slZ+r2fq408wHRhqBM+177qPKBF7RPx+j9dDM1X8NHXNE76YvpitQzQ1HLHyHdA
rg+uv3UTauz2uuO+2VnByEpKiueI04ALaCd/CXp3344HkP+ME4j2IB3l9p+K/D9QXm6kCv8rk/rn
STh0dFW1YMG1QQHIxGka54998NzNJ2W5YEUEyTWPDuGwA/f1SdbheS2hFdtfPNbsGAh3pxnUm7RM
11iiDPf5tv8bUgu9dqVWHqVeIdRpFmNJ94UTFzi79m7Oo2lPu6Lun91mws3/7e7eX0yJLvVCu2Zs
83kQp6guDpWdEZyX56u+u/NXAAVZ9mTjze392CORtmysg8MLAl3Xo/J+TTWYkbsgAUQxkJ/rudmI
7/dtR3S6ybiHbI0f18PRriHqU+wcu0tIdabhxuWkyVjapl+2LYQL/HnMZHBuguELdgia+GOvdkNT
QNQM+ItJ9VugeVOEa+u4WFUwyS5fT5EV1pDiQR4D+qCvbie2VNANJ1JbmxOQ0fdxa6/2qbnScxbf
mzL4DPWifUCcxAlpYll/KFlebnva+5Pj/KOQ188+9SpvOYX9/I2N4qTK7kmU/ucaCKj7utDmx+4s
33LJAHoHHltJ70nck9qT+qxKQCtIxe+pwwiJXolE4ybKI0cuJ2vOxaeu9Ir/bMm3sHPvb4BE5/he
7ah1UOkUP5frlLiL/REa8huLuiEG9UIkZQ+1okOsTrzuwOMmUvBvP9f2cF6G4SmayV25DdHLkVrI
k4SjDNWpLSfkf/5Xd5rStiIbUfh+XKAC/P9vEcVAFfN7T53GNX8pANbhkP2R9hZpzPtBQXTmbod0
8wgkvTpNLWAIUy3+cAmc8DK+LqKxdmzpJQqzZ7BI1/Lbbb/937H03y2I6EVKiABfrZZSpw585F+9
2PY+LHTO2t7vUyu0HiZXrOkSU+jEAYPoUfHCVX7sK/Gnp/MHMGI+N3n9uM7OleHrk+z5rs5Fnixd
GycI6udGVkOCV9cltQlnqTvVzTHv7F+3h/9+ZBNdsc9jOPXWyL5Pq6S7mj/YXb3ri+9BuCVnZ7g5
Jro+Xzgwn88RjZ+Hff0FnNTHKi3jxEtI6oCHqJnT2x9i8ixt/WibJgClBlcnJbtz7xeHqVF/4nnY
2NrfpyMKiV4GNU95IFaWy9NazLs2/h7Ov/MA4mTxgG2k/2khyxpBGtSg3qRshpdiAH8xGXa8vIv7
FwO4bmxvsqtZugT5L4PgAi0eq7LcqyE8+fVw5oJu+LIhgyN6oZS39kseFWF3ipYnERMosDlPXDGk
2nx8DFn81HWf5SUMwxJFZlvkzIZFU+cVh/uh3rcspyMrn0n0QrfYG007vrbW1F2kwDoXCUjYXOL5
NYr+2ANJLMyXLF5cWW4kR0ajXb/rzcRUglWV5B2ekqxxVyP761qVFmvzVUHUAZc+KXQvlxJMMr57
5SnZ8HfD1+m1PDNYZIpOXtXhHevQeyxZVDrEf9yCJF4sd8OWjKph39HreJZ8cKt86PyssS5T9KEG
535T/V3p915scUqZurj+/saAoJmOZK2En7n8KR73U/sVXPO4OMbxKN7ILk1dXJe/t13g/qVQhPXg
CpEXLtdo30XjSbH15PteUjTrViWgqSPN6ZxreTkIFsfMcVB+X8hTDr4Fr1YqdeIOenT17G34nckB
NLeDtPokh2Aas9EteALFmos1xYd69H+WhXWmvZ8FC0oo7lpdddSdDNwQkn1Vn611+1RUfF828scS
btEEGhZvHXXn8WD1Rd2NWW2r8jgNOTsKxkGhODTexheYwlRH3SlJbYYSPj/zRJjYUPde64MLzuup
cBOQS50KJlJSPap+3vfR39tmM1wEEx2K51VxD17h0c9iwfaSApxcyVMIKqtVDXse/1cEr0BN7OzO
O97u0WBJHaAn7GHsaA0qDhZF+9lSx3gMjmzeqiA0rNU6Ro+0dKjFWI9ZG8QyrQo6XsLYuUuZISQ6
Gs/NoTjpXOG7FMh0r6+rxJrrnTWHR3BU3nXOIDoSz62sUZUTANxdoRKxkDNb2JNayr2NRWDD1wyL
wL9IvLXyPIo+vObTyg+chglvnoBqdAp/owvTRGjRjzQ0Kge6oFy9LQ4NA3crOCFuu5AhJQxcba2M
l9GLOtVloGBEbhO8umPOk9m2bJBpFXx3uxfTBzj/v5dx9BSuRVBaoaYldVuJ+xF7o2lTDGjPB/Vs
o+LBjgVe8VD5yW1JU2dpX0Ku5EYPpsFryWYpvIbOJEQdnP1tbaJ972xlE4ax66C7oIwIYX6Dipae
7AG5oQmUHZBZ+Ke7zK6X/0xT7SItaYesHfHO/zxQ0vWnKHTYffgyohcAkRI1rAXer7MZ5QVWMz6W
fbix4xkcU6/2IdFguTRH04CDpaw8OoDd+/G3vLirRD0kOuyuspnlOZPnZRS8PGtQH3Ene7jP7ldP
epOAcIeAyD7KUXptB2dGitecWRsPciaX0eJVRLRS9hgMkEuLgueoCfoD66HYCGTof7cHb1jP9NIe
KvI8Ah7By3B5+SHvf1dFdq20qia6F8uX232YvkILWktSnHpHlJbOokZ50rQbx/hlqKvft5s3fYIW
sWPjzZZToegwn/iZc3Jd/v/UY5+KSTx1vdjoxuCiOhBP1QsH1RwK0mL5bfAyqLunrnPcroEyJH06
DM+rRLOwnonry6gPyNc8P3TIy2me+s6Hwt0ItKtTvnOloaPxhpqsHpAcXgYCprTI6z3Jt5jzTE1f
DfcmDlraDG5IOWI4dD47K17mumrcuCIztX11rTdtW7nM+9xG2+Ha7qJq2kd5uHHaMninDsCbmV8t
jWW1WBnGcw2dmrBpf3b58nzbO00j10LYKUcWzjXcZqD+h5JE53rZmEqTQ2rbbNNXvFMr87JycFLP
PsWRTIn9sLYb65ohrnSWad5bK3Ahlput7q8ILM0WTRVoaNh8stq7ymWIp4WuD2w4SJhsF3Wj9ChI
eCqhbgfO+hwyyyBevz0DhgnWAXYDNPJmmq8uALrWrmb8kU14RrqPoyckOsCOl4XfcuhJZBz3Acjb
EuHy1Fvv0mBB89fZeeP5tqMAMHHQ/NxBoiniODz7n0Y6fLptHIMT6SC7cAw62bmoOg/BuBC3/R5Q
o08+9HxYNL/e7sIQATrAjnpOqCLs5Bkwy0mj1i9Nv6V/a2r6+vsb4+QN9ePAlz20mnAfE0SZA5bO
26M2eL/OIN22cRDKFdRaLpR1+mrdud6QkuZvsNBjcCfkg7haDA9sDhiZwS7QuUPGafNzWdhekC1A
j2FPcbWd1+aK4gkVtAiCC9RYlfURdxZLwsl8QknGoUf9W+/NX29bzBRnWjA3Hu5FAEuClIH3HC/P
ffvYTvd5qQ6vk95qLU5sY41eyS7w56Rxxipd7PAc9cXf28M3+JIOsQNMDCXnEP7KfMgNAEcEDEuw
8TJlCDIdXtcE1JpKwD4yd4jnFGHwq2YDGADmyvkMYvduY0MwTICOrvMF6R22YgIs8VAHD0r8Coof
9xnn2uWbQHPboG1GtJ1ZHUsZ0v9Vbj30m4yjxbBbtSEQc2ATUtYkkTREa7DMr5XD+eimqJWe2r+0
KWn3+faXmLrTQiKANNpgtyAiiXCNP7fFLo+aT0o5QFVu3rWb+tAiAfrG49rn1ZC55De/PhfOnzyo
MlTBN4s+5RJ1s8Vr1POD7w9A/36IgqchxL9cZ9+s329/psGbdaCaF+EhPy8keKcW8lSH/ue8G+/b
T3VeWwqObOW2pZvlxN7ltjz0y/I0VPzvfSPXNjzVcdW0YOTKqqJKOeV/sIH8vN20IUB0iJoMQJg+
BbMLAsA8BSnQjgxWJsutJ0rTtGupnighMxQxnHNE82NRD8ILU6//DJ3N3e3hG1Zzncg5DHpLBNLB
8K/3p9UXAe0vNn2V676TVxzon9vdvGulwP6nEt5bxtAOVHMJAXCkTp2w8T/b3piCd7dVNK5FOwta
p25AVnyBciBeiL810+sE7fLI2uX5lj6K6QO0eYhZP3HZzM2Fl1XqVyQlzppAcmDD/9+dZnyCtmcX
sslJ7cA+MvzVsU+Sf3D738X867b1TQbS1ifRrANpm6uBwq8N/94UP1C1vkMyNlfj/nYX764N+ABt
eYq9vi+5L5vLPPxxGdm37Xq83fK7HhrYeqodQYd1pi4GL4HxiCLnMAbufin9pGPNkRblgYN/8L6u
rkN4syMNHlMxjTi6GjJUtczut3l8AKNwMD269fPtPgyOpOfeLQGmW1Z1cyFYs8d13a8g18vrrXkw
NX91sDefoHJFuqapmkvJ/4brrnN/5dPGVbhhivWcO2xXGhR5xC+rXe2gIvtS+cHWg5HB//UKFh+S
UmqiIb+w/ktOx2SxXwN/D9XRjWXOZBYtfFvb9ZpyiEHwqF7iqEmCqgUJC9uIXkN86Rm3VYyQ6Iiv
o7cAUcE9pn+ZOAIM5WIx3WI7M5lfC2JHLRUflpHDcQLooMmDNxan2z5pGr8WvKKyrXVaBn7heH0M
1jx1uwpP0Qx0f9/kFiWAYQr0fBtkxeOw1jO/RMuwr+aPNXBb1Ov2tz/B4EB6pp1HfY9LzJ5fYv/n
6O7ykILw9O8SbTE/GKyvp9uuXVkr8WH9eml3AwBPVUc2fNM0dC1ki3JFSTuX/NKizkdVX+LeSUew
ddPX26YxzK4ufJHzsI8aOcHwcjy6/HvYtrgxrZNCib2cxsN9vVwN92bhiWTI8rBBL2t4LpzvK/2i
5t+O9zeCWPrtHkwOpMWwlD0Otb5fX6qaphMfDyHI8zx73thnTDOsbcFibGyAIUV9yStAVt1+F4Rb
OD/TyLXQbcsuLzkKGZE8rAAak29+/qq6euMkaGpdi97O9W3QnqBUeQn8AwmcKSlKerA2sUwG/9TT
/hY42IXGFKXQtpWO9LiWQdq6H9t2Y/UxjF/P/Ue8jkX2WtWXcLUe1EhSFfk0Aa3dxo5r8H+9RqWZ
WzUKblUXMR5V/OTKQ+Sk5fIYbSGSTB+gBbBLRw45jrK+DM2jL489x3XjXaJjwT/iUyvQ1XPhhtWl
w2Fv8v2PQfx1DPuNhMdkGi1oZWQvfl1F1aUPfuZLZtNffvRNdI9LvXVRaupBC1qbWmtpdXF1WZsf
hNRQRxwSHn3trd+js/VIYLK/Frn1UK9DNPjVxaPVDvR++xDEJ6M/bKzPhoXhfwiRNytbPkio/V2N
NEY/CS0/qT7aiFxTZGmRW03TBBbwuboo8dlnhwoWEeohvEuMPLD1spRJlsW0xl51idfqDK5d6KLx
B1AcJ3etx3pZit2Toqgqp7pYZProLUM6slgBxnwXsR2Gf3WpN3af3Ii5FUX7lD427qUsd7WzRVBg
cBld9sTB02oE9CJME51dOqO8dmdtEveaGr/+/mbgvh06g0dUdbnyHzV7J65SLEJ3Wl0L2ZhD9F0E
Y3VxUNLkjIfBsdJ1a6k0OKSueJIP40rqACK7TvezHj8wGaddcBUav3PwWqS2sghnxXusBnGesKY6
QvArw/3ixk5iGr62z060k5YzYFaHrkzz5mcAJbGl2+fdxouhaWK1eG3LeHFjPCJdhuixEngf++tu
1Zu8O3T/H8mTvmsHETE07ZdfHflAAij9+DtCP92O1feRZWhfO9q6uHOJ5qatLvk6QDQ6jac/Xvmz
U9+k+xSQj3b1xJwtHY53zYS+tMCdY1yB0RouWhXfuBsnjrN3kE/d/hKToa6/vwmusIHQEtg+8CE2
fSjaDtDCZSfC8mnq7kpIMH4tfqFPxVEPWmHPtT6G9feye2i3WBVNo9eit8r9te4pmqaQqQ3Tij+r
6mxtMSqZDK9ttss48Ur6MbvExYdBfg7Z2e+2Cq5MbWuhKybfmcY4Z5fc+VKMT1H4dc3/3p7Sd3ME
2FsLWwvlCaXMLXaZlnM7HArxUXgXXNbW7PW+DrS49YK4G73VY5fZlWBaObnVd+EAStAcCrnRhWFi
dbx/4UXzWE4zuxS4zmHTPhROUvllQsjG2mPqQAvghcdgQLUku1jeL8c9QCQx7d0vweYB19S+FrR0
5e7YgoX3ErGXgD0WoTqU8k9QNht3JAb/0WH7o+vQgOG95wIgZ2Lz5jQVz3bQHG7PcIzo/weC4se6
4smK6mEli4ldynxO8PqT1gtuMiQET8iLIEc1f3GjLcia6Uv0GC5GFlAXMxEP3xf2CoK0ZIjuqtfH
h2ghTOqoB3mMYheOU0SrPoscQt/L/3F2Hcut60rwi1gFkARBbKksZ/s4yBvWCfcw5wh+/Wu9lS+u
IVTJK5cWA3CAQRj0dBven3W7gFqZmWSpz9JqgXXgCVi5HAanQaLnYKd9UIEh0MHPDn8fjHSHOl8p
oR1VbuKB6C39XKZ32r14PSoqTHX1uhmrRHUYSZ64JYFtvpuLVTtG63ZGNY2pQFljXy2ZqMLWwaUL
Q2HHdsDpqol/S54F02DC/eoaUEJ6ZmIYIgbnVDHOzfWRDmCS61gQlyYBBl0LSlA7oof6LD+Pd3jP
ZBfE/S2bniOTVJjO/Pn3L3txF8ZhBCl0RF2PdFJxzPnT4n7gte2a4yIT/Dyrvti3il70qPpLP12w
31hJkHXrpTMh/HWdV8LY6roOsjwthrftgyE+UPcubJ7C/uXyiqSZ+WoJRMklL6mXpp9keYAOEEp5
DgsEmC4b/17cGJ5RdmNPonS8tDJsmbjytqEMuuIXdeb1zFAzAJ4gUpwib9/JOSD5q8h+WM6w8vgr
caZdZJuOYrpPVII7hKaLyPmYfLrygXJIhucvlgk5oVnQ1UqIIeUxQPFd8tlgHazJLWSUg4U8saJZ
ET9b+exhdIjhGq45f6hFEJbdZnRgaCvtk2PuPznOhzP8lIW7mfAGennEdG0osV7I0Xd5Cl9Z8nEQ
q57260yA9sDfi94kBq1rQ4l2Hvlu6/cTxsMmQenGgSufsihZ0SkCr/Pz5Q/RDIxaECGkL0NAxhLs
tHyTu8malNbfmdp3vTs9jDNZQRlnU1fM0Jzum5QlAOLMvO9lmXz24Gnw6xuZ3HsTXfvLdlquqmAA
uEtZCWjoMmKHefKJp7NnYvPHKZr3Y/1PHJukODVrjVojMY7UCb3eij9HkQdL+FRCci+jj1Ozuzwo
OvvKclCkeICCEGr82VGUrCF7vUAZYmuUGNCZVwK9jMOmG/o+/gTVzCprH8tyDqzmzTOdS3SDrOzk
jeVNlefBfl2AwkasRHNjkXLtFthzr4txtVAC2X3Uisku/izE+4xi2OqYOV0A/ErVXLfgq6USNcNZ
yl9YhDQz2zNQ2UE65aawq+vOz2qhRMkHP0m4H6Fsr9xUHVlTq3qMk/lweQZp1nK1WML2ugYv02GE
1493NvyhzVsZ/77OtBLCBDdHzxEwbdM9kdbGhaZ3c5UWHhOqJkqSNDOrJif6XPD0GgJGnD6R83/i
RxFvL/dfM/tVRRSrhdze4gnrFCZhYLU7cGuuBrbxr1JcwScowRsO49RNw2ydkur32G7qATxp+T8W
1m2jForuE5QAHsMm7uJ2sU558tqwdwvPUJ61rkJTdfF5pfzm+qXyFbtjPfgElLanjJE1ahpu4nTc
X/b+eYP8xrRaIsGWtF141FinkUa4zR3qZld0YzCFOHFyKCCajlS6dpQNWiy5XUdlb53KIn0WNAyi
ATm4agkfO7bvY/acCRPMRBNrar2E7c6x19j4JH+J1r7lH+gYHfAIZsBp6MyfJ8GXUzMwLCNgMq11
mrxpw+x+zewxYMREjqwzr4QzpNxQfzvAUSlOGMzP3+MZHAbNVayXTKhgLteqOREWd8HNxFdCFHvb
hrL32Ny0nonwSvcFzr8dJDOH5zmv4X+HrBq8Kwiwg7q+6Vis2c3+g+XKcJa0W5jPsheAQYS8rXGx
E/aPqTS9qum+QIln4D8db+4r61Qs9mviV9m+O0M2uJTh5nLYaVYMFc9l07lr47a0TmCuD1hJ3glS
HENlAxxd/LjchC4boSK7UKQxWEgwWSe78dYShamNO6xkUm4z3F0YI/c50PfeMB1Iykx3bs1KpVZW
9BDKadquwOyNJ4ggzHtZmISVNS5TkV2xPy9TWiKs69gPluGG1eF6yfctjvmXHaYZdbWuws26Edwo
GPVORCsPOMQJ6hGWNPEqaFZAFd/lpQ1zmwmuGRIbwiPpruFbwZ+SmhwLsay9wn27/B2aAFHBXpy5
YZN43D9Z7I877yo/CurmZkxvWGxYAnUtKBG+1J20l3FhJ2t85/wI0beA0HfX+eXGpkeO74lqmFBB
X76cM3fgHjml7byV1l+7f3b4EgzduBvBqiHbPTSZOns/WQ9VbVJ21o2REviJZQ8NadGo3yYAYfgr
p9/4Bais66cJMVothmyzrh3lRM4jJNZIinYq3m4TuatzuunCHwl7rocH3GYMh1rNOKmYsH7Jh6Sp
JDlBsjpIoxsA6W7qZRNbUVBS086ua0TZ2UsihV9nlJy6Ogv8CHPaR2p7CorlT90Yis7ss2O+Oaao
+DCsYl1cRws5kfINbXDIKbhz4KZyW0GwLx3xWX2QpvGO2WzlYdDcT4xZVjzhgSDEdYpLe+/kvysn
2l4OMs1qpBZuTHk0MWeeySkWd3GyBpH3qixRLft+2fz3BEdMqKgyG9KlNlBlGLoJtEzjtJq6t8bL
NwtOTaQaAnt4cit7A30mkVuBtCgyUQ9DYUIFf69xgPbVS3vv21HMa3JKwgaipiguK1d8yYMOW/oy
rxI+bxZnX5f3g0hW3vTbN2UkdNuWSpzsVGcB7r4lJ9rclfmPJH51+wfZNGvurSL/NALX62ACX/az
bhiVy0GauR7IsCb7xMf3edzKMxmZvSKmu4cmzm1lPRnBouj0IBM7OW0TeHIDOGCbPExOGiThnYBc
7OWv0Oxc/4+aL0fSaOBRB1pmejrXw3oxPYLeENUGpuuHxkkqQq0rw4FMQO+dUin/WqgIdCL3dzvR
Ldy3vvwFmnODClJzfLyN8dSlp6gudlPY/qhZbgBh6Xp/Xre+OKdtCpchBUVPc/cB5uQCMiZsfF7E
3+t6fm72i/lqstppzmAe8MlNmLODx68qc2aCnof7i2mQD6dFWsHvLKq2MrTem4ysosL0Dq/zuRri
deZBBxbmyeCv84itp+wq3iX0XDkg4I5UxT7FcAKL0jTbKNwv5V83A+uSYQPVzPj/nxq+uAakOgO4
+nBttMfbvpzXjfUz8ZPt5SHVGVeilto5dR0co56T5hE0S0EV/kxsbohV3cHm/+vel653aRR1dkfp
aemqbTSnR0hVbzrR/KFtuo6H6SgyUG6Bhrhh1pmtfiNj09VVEwoqYm20WErjRdJT4/tkXQzit7RD
snJD99nJXNNjseZAoALXvBmqSrlr01NIfjgJOPccUG79lPJmksJwsNGMkIpdo4zarVvP9AReYzLX
QTncSvfKZ7H/gNe8JKftMNGTG96HUbrKPtwhNIy+bgSUkM6lQ+oF3GenJD8m2X1dHBbkXEyiRzrP
KxEd1ahycmdYnwtwsbDNGJ1C+ofEz+7yfDk0dP1XApv1DaQyx/a8FXgorS7uYjb8qqJuzVx55VsO
sf+97GXzFCKBP9KTU9+hFAZEvTMBZbyDEuLOkK7WzR8lwlnlzG6GIDy5Bd1VM79xm3Q9FlfxxjNB
lOO9DYZWlpYDdrPmXqBGDkihpTU9rH6/bPsqZ64vWeFESY+1NSI7voz72jKlYr93i6+i2FrXq5bO
a+gJsgCrxGW3i/NkWb0hB/793PFV3Fo1lHEXUcydUtzl1cHDO6oPXIG8btPxVbLceMwGbw5hX0wV
ROD/kPQ+pDGyKuMqGh8vz3+d85X4LcLBmZgs0Ubt750ofhZubNjSdKaV4B2HpYvmIYHpgqKuid/j
Xe71ul4rUdtKbmfVEFNc0QDW8bN9Jk0L2vfvlb7KWNvPU8stXMhPdd5/QAoD+hHWwRohTVl1tzNq
AFLBAssjhvVHN0OVwK3Bsen5Q47ISvP7hONWUvyYhnFz2U+6GarE7RKWEkh0i2D9fCj7VWNBjqbb
ZcQwDN/fBnwVxNYlzshIis7HdQxJ799N/1CXyGCiFLJ+Gkw89JqPUJlplwg0gBHE5k6+OwZpPux8
r7i36p9dzg2DoJmpKi8t9Lisqc98copovS4saL17ploDnenzR305HLnDQsk4CXJimb1dRLWpk7+X
x1bn/POM+mI5GbwFnPkY28xqAlyTovQmzf8p8jGw5lVKpuByMzrvK1FclAz0fGCePDnMCxIJNQDm
B3FUHFAg/+tyE5oYUDFsZV1VXjZhgPEguvJ5uhElsi4gWLps/vtDBJ4y/u0oOTtyFJZDThC0C3Jv
hyxEUFMgj4LG+rjchM5JShSXcZanrLHJSYSf1rItWb4erJWgL5fN6xykhPHcpllNG4YMAohEe/HL
9eYNqGANZ09N51XcWmFFY9xKWK9QyGaN47Z0wt8uReJAmk7QuibOc/jLXBVdPtlNQpBSkw9Wvc58
lLP9FmlumKMa/3DlRrzQYp55joydzbzXpQImMUt/zY6Jt0/X+/PvX3pf+bhxCwu5usr2g8lfz5MM
0vA9H646vPkqbG2yZYmjGrzjn3Nh87rCJu+YQD463yjxO3BnXNoCUzNe7L0FithodO9S77pkqa/C
1phXZ30cIa1GUqCUxC4SzzEHXdw//bC/PPk14atC1zo3jyy7qcip8AA47fYlwyvuq/QBjKkMOFed
j5Tw7fyy68RSklNtP3q43c1gWqdtvr78AZotQIWmxZYEwJjn5DS4ck3qcSeMbB+ajqtItBhiWrgt
wnSLDFwb5xsbOzxN5e5yzzWuV+l4+84bB8kGeRohVo/rSkpfQ2fcSPdgZ6YXCt0nKLGbxqCs9uUk
T1Z5Kqw/3Hpk49N13VfituXIS6bgPDpZyefS7WT0u0+BYN70nmHe6Pxz/qYvC0Pilaggqgt5EiBI
TyTeOqszZFYsOzZc+Q1K+BYFOLgtMDadFvGQeI95gydiGnjFXVGZqHJ1X6EcpmcoG6TcRxND/xP1
DrX74LYPADQmmWmR0ESAp+zAPKFTGGfDdEqjXd89xqa41RyBPCVuoRJTMjzOTqd4frHs57LZUOA7
CI8Ctz4aq7g0y7+n7L5jQtyJStKfennjJcOKYI/PbLymGd6CNBGgQs34sEwzqsTqU1y5wQjgrQ/i
U+74hluqzryy94LVidfcSeoT6HSC2HqFgExQdD8uh5jOuBK9cx7ZtlXAuOO7q7j1N3YY7Ufofl1n
XongYrATK5mi+rQ05C1PyO/Yqe4KZzKcqzTzUiXkLUsmoM2O3vujux4H8W4XieFerXOMErfuQlro
x4kK73trj/yDB65s+HPZKbpeK/HqRNwVLq4Sp24J5w2ZRLkTBPUGl61rZruKLgO2zPWWHtYbcHtU
7B7yx0HbbGfTdq6zr8SsLBfBK+SQTstAb+sOeuMoSeqH+H4urkt3+yq6LItEC8b/uD5Z6RjhKTEO
asv7C01zw7KvedHzVYxZaLcl4zamJcWsL6BiSYcx2pTt9Kvk86lMi8fJWXYiR56YycXw7KOZUSo3
b2GV04BjqPvs1kO5aiuRbtM8vitk5xta0EwsFWdGBhF7oztjzlYJSOHcMVpVFjOdonX9V2K59UpW
gXW8OkX5+4TiKk++WCj2vDxrNXuYyhdGk4nGoAWHcdDZEVYFjmgC3I0hB2iUeNN9gBLStZ8Rmi74
gJm0gUesR9CPB5HsDedcnfeVsB55BXGKaqpOZc52Lhiq4+o6cJavIsy6zBdNyDBf+zbeTuNd1lvr
uduywUARrvO+EtN2Xttk6M5bTBsdbO8ddSwr2+7W/ZBtaGR6UtWsHCrEbKBNxbFiVydB/2nsQy7E
ZpQ7Fr1dnkIa8yq6rC3auOSQez/Ni7PO2nhdDR/ZucjKcJLTHFZUJFnTdb7Td0N1StjHQO8KPJa3
5Z+K3KfzQV4lccF8FVOWLWSKhrrB6t2nuGcUgVt95kO1o8x0ltNEgQoqa/rGHvG2XZ54+iqqPpjF
yiY/Lw+BJveqIspoBmUzP2vAXFg+otPj3AVzefRROemvPYkXesNCpwGj+CqiDOjmtJVlV57K5dFy
0q10H3l5v4T3XjSsongIaHFwyjsOivWYrNrsJiEm9ebvNUUxREqcl2VVkjiVxUnINoja+oFk71Ga
BSSrt0L8if19WxeAmLJVGD4nUx0MUbyfo2rFWbxO87UHTcnEN/FF6vYyFZbmZaIvkJpBdxKCYshp
tThdIPqbGSwXwh/WtUPWeUvWPLyKTRoOUFaLqrfmEPVMw8dQPbrR3o5faxMfheYtGnjcf9/IltLx
ndSGbXc33sarZsefrTe287bFS75qTWLBmlBWYWilBW3yKOf9xzh7G8qeY/+Jtf1umG6ogN67vG5T
UznKPFdkydygGaf0V0V+wwATrKF9uyxBWZoehzXLngpEy0QuUj9fqh3vReDlj7YXBhV9HErDtqaz
f/79yx1Zjtzpc+5l+0nOwxHV7vIJCbU6iKk9btq5q3aX1w7NHqTiy5zSHdvl/B1NdY9Rie2fuJcE
bbF3PBMqSTfsygGATImw7HzO97F8mZYa5aX5Luanoj8kvb+R0OK9/CmaJVYFjOWJzNwJXOg7r0yC
kX3y6k9fv15nW7mKJ0zM0ehl9a4ut731UbG9a9p7dCOgxPUA9Ss5WWm9G3uJ2/EuSbvNeL5sltU6
g4r25Q/QzSc1wnPRhjRDK0n/bPFP0nyUICsqF4N5je9VaBj30tgqHPgnj258535eHlrn/XLPdabP
0+pLJJRFn5Vpgp7LbL/EJ0nuvcxwANOZPg/JF9NLH1phNcH05H30U4rnjbvRf7vcbY3DVcLiqW1p
IQt4RNo/uNg2Anztyy5yDV3XmT9/0peupzKncTmj66n9Vk0PtPcO7gzJdZZsruu/ErV2nlZWt5T1
jrcfPvmo218O3fumOkGd55XdfExTiFlF8I4Qd6x5r+b3dvxxueOaeFIhYSwZAEm0oOzIZxwU8j0L
b/IYtDVPU/dyuQVd55WIJSDdtZpiwELDXvLkx+TeunjauGxbN65KnJLEd5iPhX43OgnOFccYj2+R
vEmnp8v2Nd5RoV9gGayEXCjmjTut7PwwV+/jWEDSb1u6hqoAzY1MxX3lRW/j6RZNhPVjRN+oY3C7
rutKtFZphoQfT4o9GzNgZ7t103z4gMxN7pZb/1x2j2ZoVcyXW8k0AZlbvnfEA/egtfYymYQQdKbP
v3+JWOS6hzQ/e563KOLe8Wwfmoq5dJ5RYhVqzSXlOJLswYC57sNDSN/DuNp62coSfy47RteEErCo
eKqmzEMTVfjIh6PTF2te3CTZT7e6rtrKV/FeoNXs2jSx6x3DY3xY/fQJYBfUVH2uc78StA6YDpiV
kHrnhEenOk7iYTHxQX0vYsl8FeclIZ8EclCW79PMPqS8XI2uHVjufvZP4DMPcktsGhJDs+lVOIYg
07TJVfjXGCcd7yue78euWdfNcUrSVX9WsX4BjDcILS/IpLN2xr2k9VVbGldhYQT0/l3n9vXOz178
bNO5YZCDGc9IEKD9JiXCQ0nx4mFhV+g24Y7d0n2fruZVfu9t8VO1vjyT/w+b/m8NCVfxYWzsEl8Q
7Gx5E29dr9jOzl8nz25JYq8j11qX5bJyRvljAXieWvuMk62TSoCXxnW29KZenAPnu14oywEKRcu+
hmznbohX49pedcHw6q9jwEwP7X2xjdaZaeZ/H7pclV9nU9LSlqAld3h1679L7W+K2FnZBVKuJiiB
pk6Eq3rrzdzlIs/QSH6I9i4qNDZi5bebeeUHbJWtcw9cyAbXfR/JEDL990LadAQauxX2gdz5Q6t9
I36W7ErTyiLRNSBKlAsWCTt9SVCjgSKjaXt52ulG4T8bO6p5lzku9knxD2W7GC9uBQoYvT6wQfR7
uY3vE0F4fPy3Z1CqM1ZVmxb7buMfi824n4/Wzt6zq57EuIooywXUmVMhMcbW59jfLPIu8gym3e+j
QYWS4bTshY4d1juwbga4va+G+fdln2j8rhKiydxvwhgIkV0WPQ1pGjh8y6afjL3niQGwqWtBieQp
t7qpWKJmt9hvk/1gLxtnKoPEP7hXMR8z7p+99uXosAwgr+2li53R/RPPaeBCdmMZTJXmuthVgWQA
udtd3WTNjqXjNgYBDKCVm4w/kugPAakkMEhQKAHHG/NWwmWB5A/d8uvy6GhiWQWZkZmBMTBfaqQf
3mq8OlXVaTKdir4/SnNfCWY6OgtylbDdNb+76CVMK2yLxxY6RZf7rrOvRHSayjGhDPZz+63Jb+K4
3WReEvBGbC43oHGOijATQ1aGXoIT4yQ/0+XZr5/c+HSdaeVS7Thj1SYjFjorfW34rT+/FKZzrm5/
VWFlFCJDU5JUxX5aZT/rQxfka/+xjQLnc14VP8rNtJ+iIP+47kPOg/MlNBJXFNxLLBzr6C1DZav1
adWG98rv81ZcxZd13SI7UmB8pwLqgCXb1tEEJMA76J0hWAdWYMs0k3QD/Z/4riI2LGiprU92+bPt
n/PUtPtrZqmKNLOnxJdjFze7hNWrfDiw6XZY2oDnhoOozr6yGxNn4F1aYn1twkcBriU8UYrwHjVf
hijTjYISxUnU8AryM80OZRTz+WWDovi0noA7eO6xnBfC212eSboPUcJ5sKM2DFN8SCyAU2ze0+bX
WN+w0kQ5qbGvgs4sZ2qjOksxEF0exOFumqNVmh+W1DAQ304iTtUqQdTid9E0zs6xJd4mGciKA1po
pYPhbPHtLgfzyhyNi64hlV13x9j/SZtoRZdph/10lbE8GL2r6EvRyvm0/CWcW5HQLLHSDhyHnQs2
yOh3RkixcSr3KgkctKDM16noXDJCUPo4g1C0ZQ8QUVx309ZqfcOE1Y2DMmEjK0a6Mina4yhw6Qt8
BMhbl4fuoXOnfHvFXMVHKHOVdnO5hDypjonfb8chBQHG8ta42cPseoYdQjPeaqKoxVub03pueRTO
M61PWQQqtejZ5b/n1HAy0zhKzRPVAGePhZVC5y6KV11RHej0sHh8fdlFOuvn7/oyk5IEpwrSiObY
jvauGP2gsNt9EZqEar6NZk7VRFEhwB7rlR4EG6cXx70tm/e+7ILW5Bud989f9aX3Iiotl44QbTyD
JkR9KJOHLoSkW3HjYf27zkNKRPMlS8qGnduQ9yCNdZ231DbMT53zlTCOK9sqa17aoAQJpAB/UQVU
//vlbn9/XIXrlQjulxHMP2Smx+UheasP9TZeF9ifV81a7Kpt+Wq67ujGQAlkyGRZA/ElRMnpcHCh
pVfPgRe9iQzpgXR3+WPOvv5PFgDfogSy5Q0kygTa6Ifoj9sWb8QxoVe+HwOiJoimOquIGzv0yKsC
V4bRE2vfk58un69brImaDyr9IiuTzKZHUjb7JHqndf2TNK7BNd9ng8BGdR6XLzFQOjyZ+6Yqjn7x
2Lp/MuFusnrYNEt8I8bqrkw59MX4cwPlozo3JRe+H3SiJoe6GTK1tBrJcaa3ZTEG0DeFzu4HrW4m
8ufymOuaUGIbiIBEDpgKx9G398ILQfnzWTv9ekYJ9ixM+sG6VpTolpkEVAP4fwB6s8CpDmT+8MUr
rnNtuL/8Hd8vgURN+aTLnEDjqqTHcWpWY3YbJpsIr1xEGu7VmkAnaqJnKVJHtjE+gVJsbjeRADyK
0SAm0VsNfJ3b8TUrf+VDveqiATRKyXqqTI/W3wcmUcnyJ6ce866Yx2PfhDe1FIcyN9E56EwrMZ+z
zudNLNpjloxpELf8H6AFTRgLXdSoOSBaMyAS8HeIRLPLRhmg9CBw+sO0xPs0prs+fLTIp+++WrPh
CvbtCZ0TNS3kN62TA9ndH6M22efxbQksdjm+yqZbxzOgkFcVPKMdZT2oG1lPHPjgQzZGVreXPSuK
I5+n4efl+awZFzVTRLLYsWhpi0PuInveSFkFGcmuoqtD75WoHwHiLEfoJx2t8FOI19LZh0kV9NFH
HD5f7r9mwVezRJG31B4Zou44DXzVc7qZZXocG1MSSjfMyp4+NYxmE59CMHiPm4kekjwPQlKs3ehn
IZH2MAH+dJ+hbO/JkmJZWbrwALm+bVcX28GDxkNmkgHUjbKyq1fREmasmsVBLsnNkjUPCWTKLg/A
93ThGGMlsi1oy/SNVdsHkZePVj3dNFN69Oq3IUwgw+sfZg/M6uTOcepVKLOVhxWziIed7fCgRWkZ
GB+vOtoRNXPURRatJlaGh7YeV+DB3I9NFFjcdLbW+JCfp8iXnTmvBIi90hkzLQHKvayQ8Hf3l32o
2VTU5FHFCpZFZdUdu8qHKCZw7ot8mKzhCRmrK51zbvpL77uMAA02FOIQT/SXE9JNGZF/ZHdV3TUn
atpognzoUPiNOKTJbcx3HkqKe3AuMkPZi2Zf5+cx+dJ7WbesTXDXx7HuqQGdPkSeK/riNw8zVMGu
GwMl0qMhs+Y8abHnYYeFElMwjc669dbp8nG5AU2Iq7WJzgJqD05Fd7SH3PubC4ZEjt2lfgWyCRl2
hs/QtfKfSB+IU0PM/TB5flCycB1CKCaaTS94OvNKsNexVUu/HSBh7IYIZz/ooKUzU2tzlY/UdNHg
+Tm0SZbu6NfJuidd0Eln5TamV1BN79UaRdtt4rrqEQTgUdvEeR30SX5fxCaSTp15Za9uR8nreWm6
42J123qUv+3UPVP0XZXrIio7vj3mmTu7LrZqSI9NNtlboPgtr5MihGD6+au+xBimpl9aUygODG/r
2UDvkVgzPHTpHKOEb9E0TtNWdntMyhse3ozdM0sMTtEsnSr7PRSvyDTREkPKnpPskeV4Upa3oUl5
Vmfe/rdTqiqtIQnR4QATf1b2nZv7uyp7qNvCsHtqNhW1KhG11bbVsEwgXOV6tulG5lc962I8lVAt
/Rlo9QSz0Z7657C+AW/OY1+bqE80Q/qfQsSIxVZWUfd5BASDjwE0edloOJPqbCs7bR/HYW9xvz2K
+dHKtwnQ5L0pSaPZSVSq+7nMWwjapuKwgHo7C9OnKLIhqZoUm3wsD5QzwzuKZmBVznuvhpJnm0p+
kGNx64blbe6baEJ07jn//iVQl9mHrKqPObmk0y9hPdh2Hgfcv7LjSqyOuRfbFZiEjjxhO0KX7VA8
XbW4q1z3fYT9wmOQcF5segto0r10/0IpxxBJmkhVaxFp2PqJ7Q7uc17hlmzfYbM9DParwK3muu4r
O2sxpo3wSuRWY9BdhOEc1HIJRjAAXGdeCVe/4A4Q44N/SIZkW6c4e1jFts7s9WXzmvmoliFOY8aQ
u8AbQ1E524UnQd45180YtdjQralMpN2x55y8xby7Ybw1zJhzwP83UUjUIkM2un3XOi0/ANi3BHS2
1gs0ciMU4WRLdBrjLuirq7gvOHGVA7IlacF4lvsHRr2VB2WbjEIKxrsy/6EWHfa13YeNH3fHocWj
i9uIZDvLJTOM7veVOei9ErXV+ZmtP0ct4/zD9uQe3K7ApHfrIu/WoWT3EejoQS4H6RZTm5qAc5UD
cx+BJjqRSXdsK+8lSsf1UrQyaATIJWzLcDHSLHVqMSIbYlJ3FGSUHTCpY77O6d2UMEPE6UJCCWjS
xy1LB6s9RmN6dOKbltkGnLqu20osR0ws4KTFbYiLeFWLZO/V9WoZye5yLGvMq9WHke0CxD9iZy/q
DgD76s7mwMdA18DgGJ19Zf9tB2n3fMRtq3Sae4JTVT16u7FtDSlOzcRR6w7nxrJqwJrxqJoP9wM4
Ntq6P86C3iRGRSzN0KqFh2mZe31f4DKXFdk6ZXSXsdbgfJ3ps9O+7L4iDmnK5TmR2cmgB8fb1KRX
OkYJYpE4GfU8XE+QGL+ZkPSVPLopsNs0oylodUOrBO0wuUO+TOh9Wcjbgcvd3C+BG4q3yzNT5xz7
386xq9imkYeTW0oqKEWF9+M0XOkcJVoX1lFQAsN01j8zeQuehDjfz9yU+tY5RglZOUwy41XfHqfs
psKDQReDw30yzBmNcbUGEGvyFI1Rxw9IJv6i3Z2IUogsWNSwTerMK/Eqq9brJ9H5B9si2zn01iDp
2oTC9OqrM38+Sn+Z8QlvZieXXnt0syjwhtuS/BzLl8sTRmdb2XVDgex808X+obH8XVlZW3CJ7RvL
2V42r1lq1EI/wN58pzoHaxuVkPR5zMHST/lNEl43KVWieK+PpkY4mJQt31P6q+geWHs/1O+Xe685
/qi1fUla0hnXcji+r3a1oKuJe15QCXhp7g59zzcsb6+7ottK5FZFWMWC4kts8jC4j9TeyfTH5c/Q
DYISuYM9R8yycVAQOV7lIEy6yi32mdB80/jh+nIbmoVHJYHPMs9rG6/ih3po7lpi/WgjyxC8mu6r
VX5Dnbr9nGEUenYmUEy7JkisAQIvcyWCOCbXQWiIygJfJ3nCvXnyD70njn1UB+G5bIaZTjvnaP3m
LE2VKMYjJf0fZ1/WGzfOdP2LBEiUREm3WnqT7cROJk7mRsg2Eilqp9Zf/53Oe+PwMVsfGhhgAAMh
W0VWkaw6dc5AfCyw6/4o19iST8v0s65OwZ5krsaV1d4/cwJ9iW0P/YU2R+Hn0cg/cKAgbq+vbhGu
k76JQfjpg7s6k38eanpmfG0jy8iiIs+f8e17qDvdJNfN9WaSoF/a2qqc/rKCmHTJU7JckCoIhb2D
LtJZSDl8zdHqF2RN/DO08CCohIPdoI0VSt4fbltJ4wUqzIujdttZwKCc11KcxtV57AOe3B5aZxvF
iRH/zXphwHePXfsd2ZlI5OKxLuqD08jo9hS6X68cwXm2ANlQ45wxyPSPS9AU7OzVvzSbX8V1LZxV
NdR9rfPoNk/d8k8ALSuDls9L/tV098CCmuVVoV29cHsDlQrkNxwcaP1m5lHR0OW5HP3svlikUr9P
wrDWXBjdpamOhZ0grRrnLGa710Odna6r/8YD+Oj2m8sFErXNF7eKnPlzPT905ke+qzmiM9L1729m
ILUh29HGM5tz4+Q6fbwOwcFmdz6zTcWF68xbq87AByy1H5ZokhyCcscDdL9c8d4+yHqXeQWyksbz
tKSbC8qrPRiu5qRX0V2tARJSq2M46esny9hCe/6V90FSV5AKND6j5nLfw9RUvNjLRJ1NGdqmg2B5
olvzazL9Krb9vRqpbv8oLrxxFwSWG6VnKwDVy2qdeAbyF6eO87VNq+Ger6CAdfy9h7ZtLkyT9BS0
K8YHU0I9amr+3fr/boehdyMdRldu0/W2yW0VJj37aw1OiK+SZ6FXxnb26/b479oI41///tYDmDeP
TdZ1l818soI6HMZTnqfD9tNZXm7P8Cfe/89ZjykUNwZo0vIXAOzOxcN06M8QvXuUl/mwxjIqEn/H
H94N15hE8WQvgH496Krds53l6bUwkgEUffsDdEugeDGtgRRCr6B7Jjn/5lbLqWHeL1pMB8BudqbQ
/XrFm8sJxDlMZNWllSKh1ZAExl5N5/1kHCxD/l7hrLWEtbBhOQ+VEy0kC7c+T5cagibibPZFVDY0
AWYiYuXOA1BnL8Wtmyq3WC+X6oIC3ne3GY+51/2TURrVy3TP4YxvUjzbk1dlS9utLiX5t95EBE2h
nX2k8QcVuzUT36al4VWXrahDGvzXWywiRWzYTxN02W9vqHdjNw1UtFbGKmq7bl9d8mqL5No9oGsT
ihouJBjum0Bx6toDXUfjmNWlo8NzU3zycH3ZJhbfHl2zWVWQVom3TUGAPL2s3vxMNz+afeNwe2jN
1lERWmM99QOt2+rieMM3e0XT22x8HIWZdFWwY3ydP6gYrcDu2jUv8+XsAJ97KfhmHh28B3EDZp9b
NHsdXGAWwgDkDJ88xvpjZxvF8fbn6SynuHmbZdBXFvAM3/kM0deD9PZS07qRFSdHPWUilQcwniBG
ZLT0w1LS0+0frVsTxZ3JWACkU2Iz9Z0Xs/wzOOl/rzWNGACft2fQ+YPizY3lFcHklvMZ7Hv/EgDL
L60zvtoTs3Y+QWMdFYvlOX6NEo1VXZZFsmty1z0brvfp9q/XDa6c0DbYa0pvnasLOF/R3TWdq35P
BENjGBWJ5bus5eaE3w0omR1DL/YCbGF9HNClefu3a9bWu/79zek/SlJWOUCcF1vMn8FkzVduhcRb
adiDi3QnpOq+4vr3N5M4TV0ZtMDhlo0vm7DQrvSFlHuMFVcrv3O5ULFYvTA2KDTT6jKL41TnJ7eE
UCzUy30rskmRWrl7uM9Uiu8CvyAMCun1C/PEsSMfcC9mm3dc6/uukSogqyWLDVLuoUJih4dr5iR1
FjwH0NrcWWrdNlXcWDQWbkQBtukw/hzlhkSCSe6CedFA5Ym3nWyTHb0eaFZ5cDpITG8c+ZCi2OP6
06yyisSq/d4jRblWl2ai54zJz23phEa7pWj+fSi3OmWGt1f61twAVFjWlFGgGWx8DOidoPZ9qEf8
D5z9+XTZvwLoLsVUOaIDwpt5s3HPGKdsRN9BYYa544zPjJqXoN+WeGv6l5KVY7TM3b8st+lp6Ip/
RVPW8V0bWgVwZSWtrcKF73fcSLM2P5BtiNcC2vOFXH/fN4fi+ua6ZRJIC2y6TaRtDka1jT17xRKK
6q5uERrQ635/E13AYjWA+IJUF7cmJ7LyVw9kK8yil9JoHZQ1yMvtT7k+594JNCq0y6HT5GBx5rNX
10c/cMLNNIIILB5HSbdoFE66eoMZGxsSabdn1ARnlXve4O7cy+oacawLxPtwSEL25XHz9zCmmris
or2ytrfIkmEDOIuHnvxhCAuIiDaut3fV0nmScq5DQkt687ShQ0B2MW2CH/PMEimtJQpqeQIlxD2o
Oxqo6C/fyBeDm4gOg798q2onasXQJBVZDs61bnl7NTQf4yrHvGnPTE4CZzErhxAUb0EVWm6ZjP7F
A9Pp7Tl0d1MVD+ZaHuFdC4uV9vxs+mlfbk40SXYoK/YwL9krcNNt5PYuCLj2ukw1B4OKDZvQsgDt
0asDNWZiD15UmHznHaKzmeL+gSM24swY2m6fRfVgdSQcnQLb7GloXm+bTPfrFfefvXL1/CzAY7OR
Xy23SStu3vnrlROfzY30SnAqXnr7Zy9PaOk4mMU/uXfpdgHMGhdXYWKGV4ADPeDuSzf8MLYYmI/I
FIe62EtA6sZXDn2e0bEz+qm6BC1PHA/gg8eNmGEtdqyvW2DFw1nhFi5wNjhD6pT7lxby3s320WZR
NTo7q6D5BBUqBmQJXmcLjmNwvYbe/KlZLnUwReu6gxfTfIKKF6ua1TNFDhP1Zh52wwENZ5E3L1Fm
n7t2D62n2aUqdIw1ttdBWL4C+pW0YFghxoMlxB6Hpu4TrqZ7cwTObcfRKoc78BSACbfNnC9VAMHI
YFxCA/o37XQXqpGCaObvicamGkTRM5yBZna0Sspja5gubj+/Vm6ws6U0p5KKHfMmGcwdQ3bB9paY
dM6HYqvCAg2nt+OFbnjFqY3NkA4RvfNiZp9Y3sYEiYX5Lsg97EP+ts+6zrPBHLTL1gW02tawEs+O
+3z7h+v8QHHlabYWqzYlXlHVr1ykG3wg8BO6R4Gr26GKJ1vrZqA+igRCOXlRVpZPln+X6jcNVIBY
y/yJsAZZj4J8xD6Jg/I8lT+kcefrQ6WnFzZ1/fr6032nS5bROfZTe2gX73Db8Jq3hwoQsyxpUXvj
eJgRCh7QMSqnx4H8wnoAZv7cynuk1GAlxYll03WBD/3Oc+F3z1k2fM7q4oQEYXz7KzTrqxLUA9jS
myAzQs/ghDKdJY3yyfH8ccdGGq9SWentNWANHabpbNaVm8x1v0WiF/zBnLa9rKPuxaSyz6MmJb3W
hIqIjLNjleQJ+Hn4jymaYzsxzmwvAawzlOLDVjYMtM3L6Ww1PF74eKwNktxeA52VVBf2c8emDrKb
m2tleFqO5EwXgBJGoyvvXAjFjdfMqgTZsBD+UCVON+LEtB/zvNw5LDVfoELHhsKCwnuLTpzaHMbP
KG0uByJmeR4l33uVaA4zlTq+haCOWQ5Io4Gq/uJ11WOTjUFst17SlVkHRk3xz+3V0Pi1Sh8PuLNl
j5s5nZ2JRduwJE429AfLmZPemBPm2o9oiuuOtye7evE7r0eieDfvmt6v8l5cO3e6/DyjDwAS1yX7
fN/w1/V6ewMYOB1dtxCXjPkHt0MuAWINELhwQ6d3P903x9Vh3swhxRIE0+yJC/y6JclWWKHjn0q6
R86k21vKycxpzXkucerQEkRxT9x6pv3OT9cNrfj02NsmAMPYtkFPEuG5yA2Q522yv9+2jG54xa9Z
Nbd4lU/iIiV/CVgeeZDAMGZ358qiiUgqmqwTFZAcdYlbheVEXikTYYqdQ0fjbCqaDPIidVZ5ObJQ
4HedrUM1fWI1kthou/dofNs6mq2vIsmIgxRDSwu8QbZDB2nKZUva/NeW/bw9vMb4KpLM9HlpcICx
wKRvplAICM2meAgGL7k9vM5CiuNCgpS6czOi2AWF09XHyfnRykloOhHP/rs9he4Lrn9/41jQWpNW
4V0faaNIIAH4WG1NvHbBzvbR2V/xW5ZbBUftAzc7+R2nsdOh4cNNVv58+9dr8mKW4rZ9z52WXXcn
G9cTTpxk9NgXdykfOJ2PfBMVcKLtL9fbZdPTmUtxZt8Sprdyezq3Thn9Ee1eNkjQbIfb36MbXnFm
0tWeVyPHf5Escd0xZO15V/9Ot5mU0zljW4nG7mE6L3MTW1OQkmI6tUFwkk7/vJcr14QLFV3m+xZB
Crs3z6Tr44CXR1LbO66ssY2KKatXCgZvlBFQQpMxR+8QctaQjQGNcnjb+Jq9qiLKuAHRoUogVmzd
uSdRUEETtgHLbR7dHl/3Add537iaZS/N0LoYv5T0M7XZMRh/ZivdI7bTDX/9+5vh58BZ+sDLxjNr
56MY2WMzefFo7+l86YZXPNkCLfcmK0Rrak5PtgX38rODFTg7tAa64RVPLrzFHbIyGM/LlTgX3NfU
XZ8HS5zus73itysUKm236ZyXdTSAZHLOMrAg5yl3lLF0217x21KaE0S4bPht8BMdAs92v5di1NlF
9VrpkoU53nju1y0GoiLu+ylFJ+fOnnz/h/sqfqzw3SLIByIu/fZlJfnjIO8SyaC+ih1DoWKVI4Sz
oTrdh64pTytFikvexW6G4a9R7s1uDwA48MHehR/enkX7CgS9Ffy+vVfev5v7KmSsXEFe6haZuJD+
ZSPx6ifW8MSCx7l/3Krvt+fQ2f263G9+vsdnk+RmgEcGCoih2Qs7YWUpkjtGdz21ioiMNKWcgtDZ
G74Wzhk4nNvjvhshMa5i9KHJSn9ZMC5QLGif/DDXD13xslXeTgR+d7NjfCVCVkAayLzC+KX9TZB/
SoGroCQ7g2vU6zyV1QFqYEFNhqE7Wp+8D95X78CSImaRExvopAxBiH+6i9UP36HESo+VreeXsoPA
7I9pi6xxBzX/7nUH4ypBEkitxpLgpDi6H+zDeJxSdvYu5LSnMfvn2vQ/D0WMr0TJijpDbrX43UOy
JlbcgQY/bFNo/CZ2Uh4oWth21uLd7Y+JlHhJLAmy0gATFY0dNcitB2QnEuu2kBIvx2ahIlthoto/
VcFv3kfFXlfHn1v9O+ZRS3396JTdZGBs42RYoThbBysejv7HP/vo2CYlCRsSkrg95ntJb42h1MJf
7vkGrm2gt5atHQELioaAvdSixlJqua8eRx8X47E7OtYzISmvf4/by11xQq3qSSoc1vdY3tYHsys5
NIMfepDQaKo96sl3Y7SL1p+/4yckayGxa2EpRCZCd/0CQcq+vcgNOVjUxNnP29+hozJ3VUf2uMVM
D9PI2DqAgifaYij8JktofrpyjfJ/84O/cxLrnE/lhCAC5c9ihNHGCzJAJ3GgHyFJhotQWJxICmow
mux81dWd39vHipv33TgDT4CvGpLxi5PwQ/B9+GoecNSlbpztnHB/2uXem0XxcbkJYk4r9he0MQ/l
yfhpPoLA5DQcm8h4Ih/Nn87XNjQ/t1F9NE/0haTux9vf9+5DB3tDDQHMKQpxDQHjmgjnvBQvgfds
z//weScMa5xSrQqOZlNN9TW8l+3HUX4A+uL2D/+T+XjHZGo5kC1OP4jy+ssvziV7zE/1IYvNNhTp
cpki0M5GZtg+8qhK/z/2ncaV1PKga0nPZBbWqf5Kn/PTfGQJe3wBS2RkPW9RG0bdrx5rVL7ufKRm
96nsEvMyQoP7GneGxP3qJM2xjCB5/AVpjdCI94r/usNerRb6m6xxEMCU4oF9z7Hrtizajs1D92Al
JhRRsOl2gp0mjqo1Qzk7gxhz0R39/oHY6Vx/W+Z7Xi2up/JKGL1n55WAskjpNOFcfKJmCVXdHeCK
bhcrUWDOZTbK62EvjceB/Zv3n24vsG5cxe9J1jTmkENwwEMzRM+2R8n22sp0QyuePUH/TVjZiqHB
yosmuUsnsufbv/r/ePLfcT61UkgtWoE9H4NX4OZNGtOejp5oeUwJbc8+lMOiaZi61GzrPDTnuo1o
3bCo9tcrO2VgJuu8jhe2FmXSB7lzLDvLvWQ8Z+Gc9UyEY5bNJ16jMgIa0CJCA6cVSRAtncx8c0LC
KxI7plNFUzX2j6XdDIlJPQ9ktxn+MZnH+imY6telIhRUfBJp3nwIEoezLaJzPcYbXURUbZ332fe9
ugu3hvddmJtOHVks+GxOJvRcK4vK04b+xZO1IUnAOWoaxioA94QAcLLIEgnMqTV+rAV/Ej4w+5Nl
VRErTBJNkzU+dB2j8epNWwx9ABYuPlrKw3bbIFnVUPSTowI0R2vbVCGyiVXcOL14dIsWKYnOWoCr
9iFK1gCwtIi2OXGEnU/jwreYlVYfS3dewgCAoIM/QoALsu4d+MV4cPQ2Un1cDAONuoFdPDp0yI/j
NuZne9nIa9/1IFBuqyICl2cfQ7KSgmZEWPgSAEIiJsDiWthSQhkaNQ/P9mXoVwGJWd1scYOe+JMv
INFmdEuZBpltRI3s+kTiLR+2fOBPLjWXg205/hMBZe+r5YNL0K7k8roY/uvCZuvoT8YW1b38WdXm
HnhNE1OI4kNsaKDRwfzuaPN/vRFUA3hl3Sdl66kZ/Uxyac7ouTlCmCCmQREPaxNnsMZtR9KcvmpW
n3eZPSxAnByBSLysxQpkF8Qmt/xQEHosG2yY2/NoYoFaeDetjJVAq+HYMj5knRVCZHhnZI3x1Zr7
XJFxGgNsP7c6cFyQtoPYo0rWDa08cF2ee8VkYWhJvjj8R9A8yeq+Y0itsa/mgNberMIxtK6HApGD
OMGFsja5bW7NLUEtsgNdwrv5+ss366HN/mnMr6VxJhw3YkS4gOycSZoEg1pmp6MdMHdGDC7L1638
TN0pFssJPC07m1O3aZQzTwDjUABfjTtpvqCsu8RVzQ+3DaRbWsVl5dYg6dLC/i2YfSvG8SpZoq3Y
4/XWDa8cfeiqgmbTdVMaw3k1/yuNWI47R59maLWuHtib6YLzAlkdt+3DaZ3daKmm/iWYa3Mnu6tZ
V7WunhP05Uk0Px2D6ZXND+xaYD/bdOfGoRtdSUuxnrQMCkFQ1skf1+ABJznYiB74uNMcoRv++vc3
ubpimNfJsFs8lJsmMkHbQcAfNl4y4+tdO0dlZlkcu847cGQdTXI0p88QpqyanWyIJhirpCz2iJrJ
hhPt2ADG2/FfjUUgY/Gx7p7knqCwbvfYf1und8FHB0piZNXAD8FZ3BpuyLyd36+JOioVi0fcthkz
/P6pd6HOHYr8m5254dB8G5uTn93F8uV6apV4zFZjLMHZDEEjK6lQvuV0vRBJD3ctsFol9mZrsJrr
zXKQL4R9NIwH4n++PbRmb6pMIy5jNChrnIJ2BgGJ/NgQP3LIb7kd7xv/uupv9j5UhizKZuxNd3gc
pufNf8q7U2PfxVMOw1/j9Jvhnc3nNaH4+a7/nXuPdC4jd9rTNdRkS/8kWt4M7leEVT7FE5Bv/Qt6
mVCGWMwvaA56Drz83xII2DnIPgnctG/bSuMJf7Bjb+bre8Po5x5BrpqaKqbZ+n3N/O4QBIW7kyPS
HF9/NB/ezFCbYhHymiLybG4f+7rrz3KYi53Rdb9fOWLaoJiNvJhwcxurxPC3kPjNibr5fV6gloZd
0YIFtsHwi+0/ZDn77QvzlNnO623razxBLQ9n7dwblgPrg/Tl++I7x6EAmy0A3NCQDna8QWMhtUJM
cKUFPznm6MFL5EG41yQjON7b+577qqYUmr9qtJXVZVrbH6FPHA7bgU13sRS7nnn9prd7px/zis/g
JM3s7DDZfbQSfkJXR3Lb/DrTKJ7swtk4b5syBb2FEQrRv/K1E3Ff7tWG3m9PwQcoB41vdiCzIvmS
2v4Hs8YRH3wugP8qywcC6ggPOAyOROluaNJED5WHpOcZQLZFy9LBcsIJionu0IYbYdFSP1EGnVR+
qe+DBuDblMuj2U2FCPyuTDPnKxm+4MnZ2HuYRk3QUCWmQHvtUC9gZWr5HwJ6mY27rkXgQfh7Q9G5
EdsadDIllQSebX50OxvAvPbA7T0No/c3FcgK/p6iXSbiL3ZVpmveh35+aaAID/T2PTsWjaN/Dw7V
gWHgW1WlHJSBLJJ+PTaRAGvvb5Ty7yKqd9Eh+PckbG6hl07xBZAyDKv5ucy/m3TncqSzzvXvbzy6
Qb1gtht7TkvTdozQrTq+RVARJTl6bIS33fUcRmPB39O47SLKJZdDag4+FDh5HrcD79GjveyVS98P
3YCfKzPQrGMZ6Yd0Dj6ODfQx55iiU2vy96pFugmUZx9KT7V0VilTdKR8INyL/LpP+214CozlzsVQ
PNjORsszOkxhFe0nwcgzCfJTO91Fvo99pJzNtclEXU4IEE6QR5kbVz4Ckshx0967imlspHKPSPCO
NGwWZYomUtC0UBm5eXF2md+A2XuPOOr9+zxVyUeWxrKdqbZ5uphLEQ6m/aX05pi05kc5oZLaW/5x
HLqd+4zmxKCqYFTZkt7pWzKkTWUfa6De+vI7t8af1va1XVuAKq0jBf8lYe0es+D7sZaq7CR2byJ1
2vpDGgzJvHxtup3LjcbVVWoSMdQjRDTEkMr2Wdbntk7HPbrIa7j737Q3VRlJzAEkW2tnlek422de
sHNF1qjrvjrN/DnP97IjOsMoLu5P3K2Bex5S6vXfLFJF/mzXOwFKt3MV755EAeEkkN5j5xZoSwqF
5YVG8FTf6dq+4togruZQOTThGWgk+m3UEDWrGkpejN765/ZRpLOO4t0DD1zBTfge4dN35MCmg+23
/s6lVWMelX8kdxmhdYbBIQh5KFj3EZivbzWXcZkby46r6eZQDuoy27x29ChPB5eeqWG+mCYY4zvj
MLJy5zM0LqDSkayBzF3T4FUKauL8WFDSJ5NrW2EJ0qmdGK4LGCojiVEVeKytMFUZeN84mrnGlh3F
lHaif+xrGVdz/uC3RdKPd1E5u1QViwLDim34Judp661+8QA9pMH6PNmNAXJeu7ADfJ7r7WVXdSZU
TvJxalpCAXpMPekcaP8LrQMnH6D125tYE0hUoXFEva3HpUCmAWJqDzJPQK1SaRlHzr720tx5I2nX
SPH2toGy/CyyOZ3c4ktQuTH0A5A2k23oZ9b2cWTVU0XknBjgD0cNCJLttz/vfXE3LJUSBnLUNCC2
VfZpscyvArS6jp9MaCdsHCudgNCpqi4y6PRlyZ3DaKC4N1M0eBqfvAk1uG40PtT1Xh1Ut5BKvPAn
Oxia2bhG0zGZ8jbxrT7Jp72Guj/5hHfOBJXxJBOk85umX8CasXy3xfABPbGJV04fimyZD2RqimS2
f7SZZeGmyb8wbzJ2Aonmy1Tk4maSwi+rrUx7xzhsJaSpFpaa85LcXkTNHlUBjKLffFQhJ1yjnPWH
dClYFOaDEOKzt64nsTWH29Norjn/g2M0MgA8/ZWnGTWf5VLETVZ8EHbwcWi38+Ln8Vj3O000msir
ghrXOXcgZChwte0DAJshdNYUF2I4Ue7NO1+jm0IJG+bs+uiiQNjoXK/BE3gNjdJ77IzsNPd7ODfd
uiv3g7oPoL254JHqcrdPCIE8x9IJE6x9+R6HxvsPeqqCG8HMAoA5/ktrPhzH+sec/YK8SdD+nJaf
y4qrzx7Zkc5eSqBYr6JNAS3L1M4u83xuC3xLm45s70O07qm4f5+PQQ56AEiBJMVHOwYdSGL8do9X
YEt256tPxToO5urMjYWPqMb24Dh5GjQsHOZ2J3mgWW8V12g2yFcbrjOkublSNyRoHwSkoSL1yUef
7ffbbqhZCBXh2Nszt9ql6dMJZY+efKco/ltLPBQ7vqdxcxXmuDYgEnLGgr4A7Ztw3w5bUUbBwMKm
Dg7WyKKxWnZ6X3VTXe345q1vNgHwHFs+phORyUL7CHKyidt+8djJl1/qPejc+33OLlUBjyxbR9sW
eGgMyf/1Oef/zN+Q/0oADjzVPL69MLrVV7x9G03mdE41pIXwfq24zkkyf9ymvTS5bt2VK0IANE4Z
GAFPLQfUhGFLWgrSp6UzEteZLR4FIzP+uf0luqkUX5+LoJDzNuJAySHhXObbZaMsEdSvwnXbc3jd
JIq/e75vGrYPgApStn5obJCIqabE2oxwkePL7Q/RAOaoCmp0hk1KuQ516gzsMPQ/RXsG1DlsIcJL
hyAui4tbikeo1+KhBWXn0s9CXFD3LldXe71z41CRj74hiEfBv5kSSOMewdqa0HgU0ZKIhB32GDA1
205FOm72aiOnixvq2rITK7Inn7vnJW8+3jahbvjr8r3x0RHKRlDqg3maioW1GS9GB0WinYuRBk5L
VUCjzDbhidzoU45SqGt+NHI3zEB5Y4CckVOQxBuHwvrBxG8qQmcGNAxADbOrwozg4J4ufSVj2bmH
Mbi0uLNCNTZHD/XtD9fsTxUBudnDunqQhkhZ4DzLbX51XW8Oi7H7MFZ3Pv9UKKSoO9eumm5IS+u5
Rl/n1AIyRndgJ5proUqdAg41Ryx/EpDcTcXPpTqbeQMykqPcSzbrTKTEiWYriq6glkylaPNwrV6p
N7+MZHoxp3rniNBNoUQJ2cnJaVysdjDUCUF/CDoMyyId9iRYNEkKFR+58bZ1oWJeppKz5bQE2xij
fvrt9hbSXM5UNBfyZiVCM7ZQs4xhbbFwCj5zHoSyG6N8CsLa63CJCu4zlYrwKsG7U48+ilWdP5wI
0IbASNihdIaPPF/8Ha/QHNkqp4pbuttoF32XTuzB4N+h7BVSQJ3xph/9EEqqyX2Wu0ajt1FHeOBR
dUGBNZpLNLs/Cv7C2jo0pJ0AzxiOU7RL06O7HaggMGr3xOrLrkvLPmzPqPTEZQSqmwlxuk7qo7FH
t6KJpCoMDM8Kty1wIKVWb0dZJ46ZMcUdkafbJtPtZPK3ybrJJm4lcA4UrWe0qSD1DJr+GiTAO/cb
3QSKt+fu1IL2AU+NDcUTXNWGmINWZGdfaYKVrfi5U46ZVdMGkTAwvrTtCDCyEVbQ7hsX62GWe/0o
mnCiosJMVMJcVrRD2hqHak5k96P5tgQvt1dA4xsqHmydzcrshqVLt7JCMnV8xaP/uC0rsFU9C9ua
XPp8Pd6eS/chVzu+cRBv6cFC1xRgrSqazohcQ5R12BEgEMIiZ64fT72Z35lBVKlWJmeyaFdicewN
WszfRNEilq2rM0wn6Cf3QNZlQeYlW7Zu/akA+wIaY+Z8G08E9/thZ/v9wS29c5tSEWUCnA4WowyF
j4mlW/fM5qQaeQSu5RCN1l9svKmraQt9BL7ua2++SPM7h14aWgDqJYaYFqhvxPm29TWurCLQ8mr1
Msf1+xQOEfKvdPgmu51TW+NlqiZYQOag6UzcGfn1xnGk5b+3f7JucyrhwYbM4NBez+qqfvLJt7p6
JNXDzPFuAGbU6nbcWNNbRlWMNxqwWjKzYUgNEmXPJBqi8hmZojlywuCYpWsM9dDjnSVWFfQ9L2Y5
LtvWpQ10x2h5NGYSg1p4F9j8B1T1zpZTYd9BNs1Qqy8hedudXZLMsgi5BL/wj8F+ncFxUNeJnT00
co1W59zxvcquZg+oyL3c77rC2VyZ5sETl78J23na68ZVgobIHE8wexRpM0IMo5aLiT7Gfg+7rnEK
FbVHxrUeqwpRYgpObkdjWSYBwDK3t6/mfPiz397EO/B5Cb+ocQ9EGZmHTkVDn9Enr2VhvpCTWPda
rHQmuv79zTxW00LSyYLpp/m1Dj5Oe3gVnXGU5ADlk9dPnY0qhfXS86/mmF43023b/HGu97ap4tsj
mLCyeTFW7JccLcLbi1lW56lrQ244j35bHlx7Prpue8jF8OCWLYDiXcKh5BPWmXnwOA1ZX0bFMD2t
KD34HotzM/+Pyf9u/z7NWaUC/CAaVECnbBapmJcDQysRuAUPPlh3xz7bufzoplCuDxWEx6uWXM3r
leFkGGDp5OFCvrnLmtz+CM3GUIF+E51Kp+TYGCO5ZPKxJzvtke9ubNtTK4Bla04BR8vNxcnQHdma
TxVnr/nonRdJH73yLhY7THM13Jt9XQKrXnMyQyXI+saM/4zl33n6fdsy725tDH39+5uhl8AcBtBe
y4sj/iNoDbCB4PB3lX7fXVmMrjikm4FdJjelvFgBiHYTCo7LAtqVzV2U4BhfccxlEWjnQQbt0vUy
rOchhN7UVQ7K93YegTrzKM5Z+tPQtMKB5SvwEuZofh5+rP6dgyt3cih70Ko3ibyY3gwRt/kwVu7n
2fMPt5dWtzkVt2qhNchFOWFzFq9tcJyLLimC10ymprfXl6RZX7UqZ9k227aqXC9ZEUSG1UXt3P6s
u+ZouiBDuv0Z/4+zK2mSW2W2v0gREiAhbaUa1e7R7fawUfja12ieBZJ+/Tv1xVv0xU0polYVUQsQ
CQkJefIcwxTo+TfScVL3fj+Cb/Rf5O5Dq/yzdltADVPj2qG6yMLqW+CwYlyCT0Um42klR+rXx+vf
/uEbAv2LPUSwlhJZyynurOK+newYiuY/gzJ9SYR8GGbvMF7S3km2sZGaRnP5/50zMyH9hrarimnl
QkBuORH8WlxuNG8ajebNeWaRdrS9MW6gvZYRK8y9I0SCAmx5mQsZk3NKN+Jo00A0v0Zxzkxcnoxx
vZKTItZ+csipgcjO9WkxeIaed2syGxJyg63iqn4iKP8ri9dKISMenBndiNZMnqH5drb6yvbUgKng
3qFbZVi27j+J+wV0VU+3DUJz79LPh6kBKC5usPeR8mmpHsFuHtYSxbi3PEpRrmfcPOXUGcivxjid
huCkPLCcpWu/7ITldadZCOeW1Bv6uVx73q3b1lrm2hPLDAWt5s0bnTdIsJ74tIVlMsyFnnQTcwfE
ClgFod/4ZJM7PwG1jnOuim/XJ8KwWPWcG21yKMFXFg45x351h/obF+P3KtmqIvgwdoFxNKcmWSBo
67dLzNz1wSVurLwtermLff8KPdG05tBCTBlOt3qK/eLU8yls8mHP7Wc676Z2Bth13jiJTBbS3BmF
sQ3eZjsVuyu7lxy1yV0gIGzvbrxxmCZYO6XXdqzm1p+mGMQRO+XPJ2lxqEP67jlY1dv1WTbZSnPo
xO3//7BOqrvyAtOAEhqqj5q3tP3Tin+vd2Kaa82nwbPoBQpBTQxSpZfE7d7G4aYMJOV6Mm1Fxf/E
CKKB2eofuwDq5P10cH3xysotFhfDtqpnzEpr8SrXtafYG3/mdAdxmFD4P3txqMVWVs6wkvR8WYIQ
fCoIDoaJqk90RQLJn891cBMjNYx0WWDvNqIEBcUurlZTjLGA7i89NGVTIqe1bhEuGlaqnjJrGjwZ
J2Sd4lw5O3c9QFQZF6rvXbmxFxkWkJ73gnz75KUoyIoLh+x4lz2ootrYpE1Na04MNddlIXU5x/Yq
diMX+w4K69eXvcG39GSXV9qOhdzQHHNX7pG9Dt30CAmjkNHf48RD39pd78c0BM2Hi7IWqPgVEzgR
Je4I6tEn8ny9adPa1zy3XKVNAx81uFXfY8X4XIJrNDh6Xf3o2f2+bLYSRQYP0HNedr5kszekWEGd
OkP+LpyI87DUWwh1g4n0rJcsB7kGdY6I1bWOglX3ru9vmOjjXA30SC+2e+9d3F9ThESIiRYs/lFF
NOWHXIXBmmZRPxcL5ARUvevALgF93H9A/P+0kC0krWGN6bkvXvvuSMp8jq0+3y/F3up4yNuvQfDE
xXO2mXg22e8ybe/GuJaj37ZehiWWTJ+8dPkEjcvD9SVmmvlLl++aVh1ZPenCSwD6PvB+DlEIe0f5
1l3F1Lzm36wt7DEY5ymuk2LXuTZ0m/luqW96FsXka2e0tEYfgDrEGmOfHjJCDl6V7m4zjObWKU85
mbk7xQiHPzX2j2khT46zsaOazKI59rzOzTRe9qZqye7KEXrcNHusgxu3JD2nJWYRLHYCsyiVHaTI
XicreLrJLHpGy20GmSGJNcWU9V8l2GMq6f8YM3vDnQ2G0fUCrCYlmdfBobgkxwS6b7YzRkuyRZNu
cCQ9bTX0Nq+UB3WjseIyDGbR31EM6MaPvwzqnS/BkwTqDfpLqJLH2YhXBds/QLhpf5vpNVdtysQD
j1U1x0Jl/9Dev1v7JAwye+u13hBG6HkmNaXdgHUo0X5+tCx3T2l/JMjlt96NodBfPAeeO60S2pXx
CggsmIrAZJHFoJo8XreQaXo1n2XrnHvCWvA41ebn3qMHEmzkykzrUnNYu5eWnyk8gsy4ec9eduFe
OlZsKwL9GO1PuZ5WskiCJFkn5tgDQHutvJ8gknotBh+8s/SuHhhYf9Od7zQ7r5BfrxvLEFzoKaUL
exb1JOIW1rxNzYudid1g/Vibl3RTNtJgNZ0QYqhL7BQ2uugIRFL88n6ufi2Z2HgnN6xXPbvU9rYj
GHfHmHO5r9zykyWDKGjEoaj9L9dtZBrA5f93Hh2kM3C1BQYwCLkPOESbABxUJbvtKUSnhajnqiop
xXuO55B7qL2EfTCcmhR0jsMW5YchQtHJIXrAjP0hwEkz19+J83Me4t6vQ5k0YdCWUe3cVBGIBayd
xKuEuGFmIwxbFodGXtKLY0Bu06dD65pjCzyFALqEe+bYBpBesQ550X8OJINExNZ13zTVmof3KcAy
mGUVZ117KJT9WJa/e2Xtry8kk4PryaK8Cap2+l+cla9nuvJTiQRyg7Tirs8ApO6Gz+1AIPddIn3M
f13v1OAgOlXE6C5+xXLca9u6visY27WzOvbcf/Lqm3hTKNeZIrrSzWTqEBWvPA9xroIwNAKvXFBs
JQMMW7rOFVGuE7ZFB6+FXgVe0ISDD/DGW4nOFGEPTIzMxhObRxLgpnPuh5m4+cO10zqBbJP0KSIZ
O0migZEDiOI3YnaTTbSgOvUa1ngCL1NLU53TbD1N8iYxdMyn5sao4cpFiU+Pm04dem+KvMzaN2W/
4QaGM0fnfwDvjWB+C6NMvYXsyOtKTzZfjxRixTXZsI6pD82R6xlIBjV1E3DcecRAZu9BhmVWwEIF
zhMIBHbXnevjbv6ihchmaKHOiGfiNANVsveV8gcfiGW/3Xn89XoXH29Jf9FC+CMUuUEfPsXB7MVZ
b4Fbk983XB1va/4ysneH27jw0gJwynu5zPXo+7G/0J1q8o3j2fT1l13pXfNtzZeBWI33MqMEBsWR
okII4BZPrOu3Hr4Ml3+oEv+3j7xJbSfgK3vxuYjo0kTd8pnizdny7hL1XXK2W5KfVcvPQ1CEzB6f
r1vuYwJj+hdXxNI3FvNH1adYVE/18nlM/TApHulqRX17D7gzT1/q9nlmX/p8CDtKwiD/1bNvvopt
twgbZzik5dvGx1zc/u8H979oJZJxqqYxZxfNPhYz4KtAPB2NcRlax3IvDtZGsPLxruMF2taQlW0W
yKELXrhYAOzLPpV8y5dMTWvHu1W3bWCl1E/DyiP3rLXjVHy9bh2Tm2q7gZrEKJa8bn5w91eHbd6r
X9f1tFh3CnUF17swLHSdUaKawV+Lgu3mx9T8qkQIhFNYdPvrbRs+XyeS6MEDNK00914siAeMw2lm
U8SyJgRJrZtvVbWbBqBtBI5M1AJCIfrSrce5RE2Heq62asdMbWu7wFIUDAXMlMWTX/zJhfydJN2d
qLeILk3NX/5/t8lUzAKLSl+5ccbU87oCTz+PL3NWRtfNb2r+smDfNT/SxfYlK6Fl1y/pbsrKEyLb
aT/y5uV6BxczfOC7vnaUK5kmrU8tFgdFH9e1GypbfHa7fwVEmW7rQXNbBVCqwuO6Gy8ijYiQQBWt
X8ZUhNJp/lzvwmQlzX1F0hapZNDsdtv/cThXv4SoDkBv3Ohgmg/PVrF0cGQ3lqWowyboDqDeBocE
3TCR4ft15ogW4VM+jJYXOzmEiqspaKOmgTx4PeZbpAGmk4pf7mfvVhLeqFcUHDoEL5VLRNony8lD
kf1o+fjsrePecZ5t8k8zTQfmX6iWlw3TGe4d2In+22/B5syapxk0blV9Z7l5WLMyWjr7kIGoqfVz
0El7oQRGi8z/3LQadFxZO1rIkyaYLQeY96kTxwEkD126FUIaPEbHlq3rPGRuzrw49cQYDc38PQOg
IKohxRE6BUQEbhuF5vnT6E6js/RJDHq0R0Lbk7Nkj4zdGHvpGDMrmItWDWjen0UsK+dTWkxfg2Z8
vf71hgOVk//OuuvWYAnPlB+XxdqGYnUTcIDb2Ya/mFrX/L2ra5J1xeLH0NGZDkqOX4Xo09P1Tzc5
o+7sKrdtTlIv7mZ37xTtPgVLY5/c9gLp6eCyJLODzPcZj/NaVvdpPj0vykIhgHA3MDofP7h4OrLM
9fOgHFePx+k4/GzaCx3nqDrbigLPs+4Xuyf1ziVeUoVr5Wz0abCZTvdgtRktbd/14iURR3d4xaX2
nK1qY7qDj88oneXB6qy5U5iU36gnCuu2i1wqDoljRZCqPxB+9tUMncL2ppdWTyd6aLDpOqJvceGx
h5gnZ4AZozJ3DjetLl2xCkF7P3gBWne77n7pfg6AirvsNuCfp+tWudPAUfcSJHERyPuFZYCO1sFu
cKa3619v2Pt0iJmA4Fk1XtovhyZeKxC2c7VndRU1pb2RkDctJc23VQdyf7AD+3Hj+4MEtmYcGjDO
8EDG6ZBDqOz6SExeonm5VdWzxJN2EAcMj96t6/xLAwdCQzx/TPzkK5/Kr3ZK7d313gyD0iFnU1OM
ZS4aC0DM5sgs/zQu4pxY7m03XR1p1vRZ5S5OasUg4T3Jftxn43guIAdw/esNs64jzUpWdSi3KgMo
mpN/+8I+VQ1I5YCxfhjkTQos1NPhZgMeMRoXhagxtPqOZMzDIXA+pzj2rg/BNAGX/99FPyojNMv7
ygKWajy3dNwp13taJ7lhoUsw80EUrUPOyoK52cixmlpaHlaXv3RB+Y8DVVZedY8jp2xjJzQcfLp0
lTXZnbKswcZjZPlAJ/nNFv2NFtJO7Bl5+LX2WydGZeOudv7JLRG12efr5jd4m6s5tSst1xrGyYk5
Y/dLFpfrEK8pREqKNipUckkH3Ohpml8Hdu5DI1TasXTLQzDKfcvsKMmCjeYNR5GON1Okn5tx6Jw4
odO+t6vTCB6FHJdutQQoKYOqtviDLfK26dahZ5NH6jkTto1Va8cFH14zyW9KFXs65IwkS961tk9i
JlPrIVvsOR6gwbbjC+r9r0+6wed02BnET5RI3cuKavootz91kCBctkxjalxzaMtvZmZXzRr3A9+R
LglTP3kYJ7W//u2GBasjzgaXBlVa4dtx/Y7yFWwz/IcNFmJXFDuv/tEsv673YxoG/e++VE5FQbpW
0FjZFj8Kj4/DzoV4NK5DKJwdN0Zj6kXzbX8ByXG/lGs8Dum+trK9qoddq7YK4QznA9O82+5yx5kc
7Eo1W3cinVC2Jc6DW0aJtXWAmq6RTPPrLBiomh043opi2hLv3Jn3fezlPu/9XSLrvUq+2CjwIWu/
4XsGm+mItBnZ4sApZxQ3UH7sHGsf+OC6k9XhponXEWmoyx5z7iVrnIlkX0jyKVjEvgGlzfXmDVOi
g9LIxK05QflZTIduByqJHKRYgJ7synQLZW04inTkmdVkUE5aRyf2x6U/ytT7h9qbNRmG81TX2Knb
oPF7v3HiocDWWi94lv3cCwXdqyDCGbUxxR8XKVJPp1kQEE4De1zvxHU5HGtw1DB/uE+Cz3mhQupB
UEzM4Tj/GRzoJoopGhMVOnmy790uLAnIxprftUsPgMTse8+OJH9IZbLxbab3Gp2aISG87RLofMWE
WMdVloexrEMfpBmFyKJsnHYZAO1Z1UZs5udpYREUzzfCScPmp4PaHJA1F45XO7EFKl8mH2sLyXo8
Kkv5s+0OLgrcry9S0xLS9o21XnnnZQuJSWKjQF7sxVpsnD2m9a9tF00JTLjnOTTOZJHvGn9xD7Oa
ip091jwcHdXcFjXpQDeIvZV9isx9PBHrtUymyM3bQzcHt+0SOtgNL6Uo65h6AjRazmIH0//Qq5lF
xQh28OuTYNjndMCbsHnW2Z6L+IJkv3mW75GGRqLMKjYm2TATOuItyadpZjMmWfUovc+/Zs1eMkhE
zlt82qYBXP5/F9pnM0weBD5FDXzeH1AsTfaINb0QULityirTGC4L+F0XkOSasnVqKcidZutH6UKX
ZceWnuLBb/Br6PMldvfv9ekw+J4OmWjY4HVJUjAETWLvuCQcubpPMxfoazIdSbNEY0e3sA0m09H/
jmvM6VJba0fjPMlYlExzdgAJ7hiNVtXsr4/H4OM64I6wEe9Cac3iJevHT661BiRkDmNbahumqdH2
kHmqoShkuTSeRVZHGZRo6658AXjt09RXWzR6pk603YTLpGyTyYKdqIsTQdKXtWjmcJD5fvC71+uW
Mpx5OgIvnfMRejAriavhn6L4VQdAtz4TeqL9Rj2RYbZ1vB31VoKSlZLF2dzGbuABj16lTdQ7021b
iY62g05LjhcidNCQSkU+UtBc2PMuEFv6TobFpAPuWMqLzLVxMMmE5BGKo8bzaoEu+voEmOxz+f+d
l0vJc14TlG+BNeMgkv5ZCLXvxbzxRmqa38ug3jVf5mxp8tojsW8VT/Oy7pEr2dd2kYccj0LIYf1z
2zA0p3bkOOL5MqOx25NjyShkJ/0fQblVtW/wBR1nx8p0TquuoHh7F8POL4pnUpV15A6Ld2h6Z0uH
wTTVml9Tv6Itb4QXV7YDRt/5u8q3nrNM86x5s/LW1h4Urr7K6761FdIT7fjNAZvodfsbvvwvoB3Y
Vud84DQupxLMpIw0kaIID6+3/uHHe74uElI4S624k8qzLxGQWeuvlsqI2OXz9eY//Hg0ry0eKQSk
WnlQxv382wLtahjwZCsV+OHKQdvaLVRZIyRwB7uMqfyqgqjwuwvRz7x8u/7ppua1FQO2gXQZ1VDG
xZC1odUgTYDYL/TVcOQozLjeyYdOjDHoa2fq8ra0pHcGWXd97njZRaypi091CiR/6VUQvQXd7kYc
bhiRjusovUVlZUXLmDePKM9IGjekSwygysZaMky2ju3o1tItPNXLs5siFztly3rMmnTLzUxffzHh
u/1O1RJrx7UKlKNbcVvZYYU63DrHnek22SKInFy6fteFb08gOHNYGXe22jmp/WtpvT34pzcyQSb7
aAdC5jCR0YCylzarkwNLe/GQyNuINvHxl17ffXxPKV1lz6YzX+tHVJvcediSPDY+XV+ppo/XPHlB
YtAbGl4C1CERcpeN87i6q7XhBx+Gqfh4zZeDviNtGWBpIuI6tb58m7zqaZ2znfJQI0h4v1N83sr/
GZxO1wVBOTdhbsGnswWh6zu8WzkHEfCfMh+bXeriyp20yVba3WQ2zcGnySYcvABlnPf80e7LHVfN
8fqMGLZuHeUBmWzfoes0nUVeHRfLhk6IihL7Js08aPBcpurdeiq9jrnBgi/3FA9VZqmoreQJpJVb
fIgG0+hIjk4VY9FXsozl0iUKfAxWlhytFvKL1+1j2DD0LJZwaaOCYCliz72z0mNnu2FNn51uqxLB
YH89jRXI0bF7fyrjKQj2Rd/uBi95qodld/3zDc3rsJOlzcVCgXN6Ae5hOHqtdMJ5yax4cfwtOYoP
sw+YYm1DCkAjngx2XkAy9UtJ30b+ktOTM36p6J+GfXLlbUGAzm/kpCRJ1gAraeTrYbD8e59Utx1p
OuxE9aACmBOBGMBbwrZ47bNxZwfQff96fRIMW4WOO8nk4i2DIAWC33s7/QXl6b2LJ0OIFZbtFumo
aaK1QMNxZuWuqAs4J6UPiuGiv1/mGbjlhmxEkAZH4NoeVAxu3S1+V8ZQXRffFgGpIquCDFI1kWOw
VluCVAZ/1pEoaU7srM5pEcPtvuGhKYgyZLw3NjvDAaGjUKysEz235zK26HpK/GCPyn3J1rBPvgIM
9OCJ79cn3DSIy0J4t+u5clAkT5rpvKQKtx11dGi74dCGadBhJ1XdUivxVBkTbv/Ihdq5efAo2HRM
lxs/XvNnCZUbSzGGHU+oY86qMwNN3G12udjrnV0WXJ+CgaBpkshnSJrdkXS66ekfYYQWWrRl5awO
wvlzoALke/pzNRYbbxSm6dTiijxzAzV6iOh4y4NTXUmn2qFKoNwKJUxzqvluvUIi0ocI9TlNklPh
kq9ATnyvgA9MpmSLcNQ0Bs19wQdQOjMdy9h3gh7M5s65QLZyf31eDQPQkSQj0jrt1CwIefGMsOvb
AE+pyZrsFuk7O9rLZOO1wjAIHY+hilWImRKEj429t5P8tZHll+tDMOyfOvUP4G+sqpdgOjs0P5A1
fy7SFVX/7S0sW56vYzGGeWnrYMQVdpxEVDT1y5hPUeENGyeYyTDa4rcyyyPN2CPyrd/qJtnZjJ2u
2+VjuRl8ubb4SbF4uBRj328yVJIAXFAlIDGy6e5SWFITEeWLu7+wzbegtp+YuHFJaT7hEGSZHIuP
56747Cy/c5ZH1Hugm3GXaclq/jDYM7fAujSdO7EO7PuSWwm6mH3ugfkJINfgblGcDBuryzA/OkLD
m/CwOawML4PE2qXpcF7trRpKQ3ChwzFcp2KlWHFgglUi7HDNcX7b2Ze6gsLDhtcZTKWjMsaeEQIZ
wSLOsy+MXchQotT9DhHV204FHZIxr1xMqkX7QwXFClLkD2SaN058k+Ev7v7uxAG023dq6RSx3/U7
kOU/Fl61AVYxmeXS5bumhSDKGYN0Oo9e9zCzPsqy+mmuKaKJm3BDEOfU3Hqeh8DPfb+IEwLiAZt0
3c5qSXdAHYR7uO7fJgNp7i1b21mrgBfx2Kh/7S4lJ1HwrZVjalxz4i6DzgKxKvZSEBBvvrlbQkWm
djXnZbbbtkXdFbG48DN3y8r2spBbFxrDUaCDLKZu5b6XTEU8oQrQb38LZn0d1+fr9jbclnSIhdOW
U0KhdxWnKDeA3gUImkk2Ly81ZDp3tZrciNZr81SlvX0HTOtWLZlhl9ChF/mU5Kn0KACYWQrtdwiY
g+yJ9t4hbVE87Nwk2e35Ov7CRS2cVUkP+xzK9V3IzFt02VXW1qFgmhnNm5d0nXrpzEXcW0l1KgRY
UN1KZvfWKLbS/yZDaV7dIPW4ZEtaxPNyhzfBg5c+gFENT27I0m/xUJv60Ny65AEkAhXCYF426GeN
p1LGRaF+z7b3UPveVsxnMpfm25SnlXQTu0DRQLcvAvosFgLpFv/b9aVsal7z7tbPZM0hthVbqNAq
1xyFnm1UT+4G5trg5LrShetnubKpLACGXpe7qZic0+RsMXoaGtchEoJSJUmBcyFt/ZB48y5Z1+gm
s+jwiCFN1kr42D5Ek+wDUj47VvOG4muxcVwazK5jI8YAuUa+4HIz1uwlXZM9L93npNsiYDdZ5nLc
vTvWUr8aPVG447lZsn0L2vMsIDdaRnPfrADzSdHD6AOWZeg2IF6vnGIGgKj/c932po+//P/u4+vZ
ImPDV6z4spOhKORwLqeu3DgrTZbX/JYMeCwt28vuJtK7dSgPtZ/ed9lWxezFwn/htfGurrnrYA0q
SYnM41TdeeRooXg7gN5S+nTdNqbmNXe1u2RVOS/YSwnue1aFNLFCL/nilTcBOvH92qk8jH69sAJB
Ls3ct54H95NTny3P3V3/fsPjjQ5FIIFDK6Tq8IqWOa+VIx46Lr7Tir/xqnggbH50xBbflsFUOihh
QX1+0IHvKS7WU0XvGKQf1urEhj/XR2Jq/nIuvFuly5L6ahqDPHZH9mdcujjJ3GMz919pAUDb9T4M
a1VHJQw5d/CKU2IXaqnz6ue8yyNp5U0T9l3qbJX2GE4yXW1CkoXJumqxpuo2DGikRkDnbS8MahSU
bIHBDE6t8wEBwTl7DTDJMR715zm7L9bq5bqRTBOhOfRSgygBYk0F6ITf+u40QqvVaZ/6YOtmY5oE
zaPdAAqN7oAlm9gEkrzWbvLTyC228Mem5jWP9rwauV2O68H/Lk5q/Tna5RgqeuNJ9j/Y87t1WvWg
YUqyFi+B86s9DpFMzwHrNtzZ8PE6IoHls1VxFxcPMkgSVax9zJqyuyvxvLnxdGGYXR21JuxiEY1r
5Tgou7fBGqPeWuLMpWCbdX9fX0CG9a8T/ZRWOzaLonmcrNAR6UPbUdB+fMWDGLjz6w1LmTq5jO/d
NIDMqynYMuTxgqqRkoYFe5rJsuMsbJ3P18dhmozL/++6SNPeXZ3cyeN+9eJGIozL8k+QZd3YjAxb
t33x7HfNu83sISsOM1XQxgRu1yL7gXShvTyR/p5vor8/FlXy8Aj13356NxCB7/ZIHgy+dY8y2eYc
uGruoqEcLLBJtk4B6dKyOfnpuGKKnLGH0Mrsl6/KJuJrjfR0AraxGaBmMS9y3C+sad9uM7G2F6xy
ZZY3qiKWUpQRG+h0GJVKYrcGwuF6F6YFr+0HYP4eoOCbIfpBWnplDZ6zMkhXpXu/9TZm0tSFdsY7
mZWnVVXjtakAwD73rMeVzfMvxYJ2PyfdlmDmxwuGB5fb87sFg/CwLK3ORiiBogpHduCt/TdN13uX
vdrzGzTdbrIYDy79v+vH8RzbXlA+E6+oPVlpe9+kTyqYjkFbbDz8fmwwHlyc+l0PtQ/5g4Xhea4A
7m363TqvEN4akq308cWD/o4ZeXDp9l3zqyhySrE9vPT+cJgs+z7LtijGTV+u7QlCjkm5VH4eQwvw
0IGPao3aNmq7DRzLx7sa/wszBiUQsQYIgrr5cXDOKvhjgY2KDSd/3jq/TCPQtoM8hXiGVSIGagk5
DRCG8IV1YqSOCAivr7vcxxsn1+FjJOuHJchwwi8T2/nNFCbMOrgsuLF5zaOdsVtXUfnsham9CtKw
hmzfJn+yyTyaLzdQKE3by7nCh/sCynatfeLq2VLfbjKNDhRzO2gvcgofXqr1nuFgvCxPB7/Xmzck
JiCD/d+l701ODlXsdTzPhYwk9I6TZH6pEv/bCGlsZech+GYPDo5MN4XH9Vv4NIPVfM2hJWvbxgUZ
b+xaj4OFUpQedTfMj5ZmqwfDmtIBZLR2h7zNEO+mTR5Ngoe27QAHPx2uG87UvObXgUz6mtsNe6nt
0gkDf5yjSmXra1tR96ZwgusoMkIlhIkabKuoL4cI7VodRojy+J78cn0IhuNB5wcaetCLq2HG0loE
Hk2flgI0UE4Wpc4cFYyHUm0hr0zGIv9dZCKpuEMvW0gx8mhK0v2Cg2Ku5uj6QAzbtw4ia5qmrXiP
18ZAgbbFacgQZYrcVIbgcV9z8LSbK2WlaB0yLyndlUgmN2KHSsvrH2/whL+hY4WduBPelO08fRpk
9bhOIPFxly50ZXe6rQ/NyWW9WESBGzGu29csOwX1m1WexE2yXUC2a7480la2xO3XM1I20ey9ELEc
pvKnm5OwYs6GmQyLVYdg4em4BQwOyYoFfE0gQrNWaocOC5ajlCXZl1U7/ppaC1IMC4hPt57xTJNz
WdDvAgOlpEMsr89jcuHPyq2j69Aape3No8Pcl+uTYxqZFtb3wyQ5pI7xTLL8SN1PWfa7cz5l7E+h
nuQWgNrUh3aGz5dqTlLOyxmF2ntVnda+2i3gu1qSx0o8AON5fSgGR9QhWnmdBADgI9iBlNsB8sQH
36UbTRu2EK6d4RZ0RCc8eiLGHOajjwLx0M37sGxAXXf9201Trbn5iMJmkXHsho2n9jWDQhXvwW50
qbHIN7owmEdHZa2UkFl4DX1pOwAAymW3rj+vf/zH+TCuQ7LaJh2Q/G2HM0Oxl1f/abrlvuUFkFnf
Sf0ckGGHWosNTzQYSicEGoE/6li9YMMaij3kPaMmmB+W9dAUt2Vc/hKh88QMJQCIrELYgYRLq/bp
AE6STaC/yViaU695zfHahpkuMudI+/sg/Q4l2bAagtAO5v3QPtbBTVWeHtc5gVxsWlN+eY1ui0c2
ytBT/5bVxqQbXELHalUgaaSjzdkLaCvinqevNSrke1ZvLVfDpqEzAo121/cDeMrOLULDYLqrE3rw
bRJm7mX//Z31W8gtk19ovq1k15HAvRiJjnshxqM7bhV+fUwugAnQ3HrNaWbXi8deCMrLovbCPy9c
5oRTPWQRdV0arVMzDREjTnnoklo8r7V9k4SV95ccHZsbJ28qkseyXs+48T9NFkp7WggRCqfcqsI1
LAMdW+34uVPkgYsLSHJsxC/fPxXe1su0wdd1XLUtypL6A8cAGPPCAXdZSChKeeogBn8Ejd2NbqJD
0ixiTx2Q5zmISoKIlSQCEd+hG+fd9e3RNAzN42U92elq5+xFBV/9fxvcnubirIrn662bJuCyrN8F
CV1fKekSfDyxKTLD6SrvJouhjNit7A1kmuGar5MDrWtRj6rCI+wCQoLOsr4UWfPEJXge/awEgx29
0VBaoO4hFVeCGQHPCaniu6GYMlCAkfHoWNl4WLlX76+bzDQhmsd7Musm2QPtXgdfnBmMUO0zGY7d
uJXdNbWveb1HyqwuStqfnWCNinXfywJUGT9GvsFXbDhCdCTaBC1Le6pUf85svifOvY0dxSvmqJ7T
IwXpJa+gNSrIxqyYerts0O8WGCkdBppr1p87NR59MHpWwL0BDBd1uR92669iomcbOPib5kYHqiGF
z4YVtWPnsv/Wo0qdrpfk+5s/sOP1Di5+8cFrm45UC1DYXTTg1UTCRRxUwI7S2qLdN8y7rlanHKea
qfV/nF1Hj9w6s/1FApSosFXsNHlsj70RbN9rKgcq69e/o/k2c+lm82EwK7cBUiQrkXXqVI+dat3f
7aw/pMz2rbT1N7JKLpsCbefpgxIyO127VtkJzXcOqzE9GPZbvY6SO//VBRCLz7awtXE0vUXfb8d9
tGikras3DMAYTb3k869uPibgLmuKWS+1Ss3hvI1OqI9piO4XknO9aqQw9L6mD2JaLTa4OXoMXWXf
jGryzPW0kBMZR793P2NqMQVnyJHAoUVnaMN5Ur40mR06+ZeslhF+iLZm//3D96OCy17RWxlbYx9G
cADLxr0qMfho7vJlaTPRig4N6R2WHUxS3zmFEg69KfENIpHhbLar9Z1ppPhsti4vRDeZl3XdDLLq
uzq1PvUIjDVwBru1DGPIans4mzqJSM0e1jZJvQ0gK5SxyqqIRRvFWe1mLWg3NhD+koST8aAu500G
27g+NOFTIawByUdaOMN5MX/n5oPLfqnJp/af8NmPqekNokzreN5cehgcNPPR2+wtQbqlYvTPbZN5
/YzJX/mPmbbFptrN2Vapl1hv2xTlAxpxytZwnZKIgCHiv7K/9nXhVInGzjR9VdFQRINLWRXA041l
573blKesvNM2hry4CkK8XAKKvnrFwLScPs9Lq9J5cZqzUvSxOjy41Z797UMzPVWQA7Ap3N4/0fH/
pdpW05oW9m9wHlbLW/IXW3ZZFW4dp95JY6b5am7jGZzhSWyG6KV1zH9ZmtcctVA9JLIaTeFEnKID
yp9kdESZrEFbn6Uk6JyvVn8E+bePSFmxLrDtgdUEWleg48yvz+0cp/jj2Lasc6D43QKmKGYGjL6h
H8Hx9ujXTS7ha+63ZNKsguCkN2AqXbI+u7oa3h5aoDJ84sTdkCnvdGi8kYLXPUXvzGX0SidEsk8S
KAmEik+dOG5K8jlHDbmuksjOvC4xcRiSfX/H5fwVJRHCZ0iSYdvWpUnHc68bsb31gVqkntqwoKMP
ZCBeT18Ue74HRdWjW2rhvGmegqgTddSS5Ql0k0+g5DPa19d215+L8aeeHWh2T9OfI/0nSYPNlEVT
olPiDICqqujuNWISoDHjbDJ9UkKAiXZe5u+35eB6VEL4LEpKx9VuC9afmfZraVN/wDYO+pnqSGT2
shcMkShwNqDvkmLS5qw/k/r74i4+QJ+K8+f2AkRj6/81zWSemxYUrvCKbe+vCjkUCx652SpRQdH+
cAperW2/qFnCzg447rLnNftd9n8qGmvSNnEiw8VnUHJqLe400/6cH+dQC4owCZyL9WBGLHYD2ZVM
sE18HsVuE3vpu7w/u/ah1kKjPjuy9m1X71+E8OX3TqlZa5UjwrK7NzW5T6tXq/mSQysAbq/OzvL8
qYPm8yhOt2i6nhmIn6fskMJULRVafLZMEqeINohz8awApJo1fX/eyqh1z3nlZWl0+8sFMsQXr5d1
T5a5VNhZB/JyXhZfsTdvBZhxMwBT+lQ7YRwD58QLgqcVakOTx8L19zTc7D4ksnyuwBPx1etlQ4xa
z6v+rGiXNb8nMl4r0dZw2mvRqSyn0u3Oc2r6VTd6a/NlmxC6Dd6GEvPP7T+nw6zPkd+Zte6c5s81
6oytfg0pCQfzW56PEjshsNR85XoHjGfN9F59bh08dKkhdUvP2qrYAKDi9ioEAsqnR1C7s9ROAw3O
UlSwsQqy09X5MwUXwu0J3htTXvGpfJpEaWhiKxuCGVq8FIBEOeOD1joBNes4nfVzWgWtc1EGFN20
btg6zv3qylKwIiPIp00m9CjS7Gl3p8xrj1WYR25ovpreEhphEdnB7SWK9pBT8r4caNWPa3d2oX26
8V3Z0EUZQLzbowuEme+fsMx2aTZq0QPLHTXLBRhER3P8CmZQFm4Kj4hT8nIjpG92K2XdbZEeaofJ
0+sou7joN9bGNNBl7IXCA+F8tm2bTWnYWEzzZwqmYx9TQFBsj8RqwGK0k5XFBtfxlITweRQ3qQfW
Gm1/th+MaKq9PGpmr/sdX+bACNfDE/iTUEZ2+4RE589ZApSdGOvSoiI6RWe/7mVd7xmKWG+PLTp9
7npOAeezByBdzoORepMFsve4mb/NQzh0MgETGBm+BN6q09miq4ub38CeaxtYfnsYPDPTXxJVFiiI
Ims+YaImKZw5mqWclQ04cufPVD+wftnBqsXbCAoIYoRjmQf96G329pSMeNhfBw9lzBIzJFrkvr8f
3pn6DlAMNy3tb+NK/i3RsEBJ2xz9F3NP6Wl8+6wEcsAnVKZynMASMdvfEneIJt2JrE0LVjWVDC/w
lnydP9LLpHSBW/hmOpOnldM5GTIJ1PN6xo4QvsifGL2BFi01i9tC9VIdFcGJ6rH6X3N8cNrvIODx
quQOfQn9z+0UZwbUqUYhrNqzGLmhfsn9ssuADpS8b1xv5ojF6P896yVzbKCJMTp5qO7t3yzzjMg4
KP76aMTpfTX6yt3uANZD7isHXRYPiCSMswLV3BDcCxm2EEz9D86Yg6OlNPJzsZbspSZrK0mDiMSA
swjW4HQjKQbsnfGUGgfHkmybYFw+veIy0LPTeWIxU+/z+txSSQwj0Aq+yr8qG2Rj25LFmX439w/6
TnMiYTcRWRU+bWLTBezlSGrF02+VeekrTP2DcShi5cs6xmZUhqAskGifsZ/jlTiGz6CU21qbzTKy
WNG1OTLVegyXbKC+qoDdfBjt8ada22ZotCq7Lwd7ihStagP80wrALTE95ps5hk6p5IGqJN3BNBTj
mACQGeRDtoLmkNp3be/MlyZjRVQnrfqKR5QuRuWe+pTOAJOPrQmOXE134s4o04PiQnQrMjNfV6Ro
GVEowCdz8L4PNpcZupMfp2A4ohPu4jvHyUevZp/9mAcvCW+bAJG47b9/MMizVuGK1+LoCvJi9sdU
5mkEasgTD5RWpuvuimNylJcEjNJrFy59SD7VTxl2krMtFOUZidbtEkecEHSPpyRvom0uDrd3RfT1
nBEZ1abfEhNfn2/ofTI/0h6X9Q5In09xDeH7OeuhpYVh5c3M4nH6orWHepA9zIkiLp57YAYljF5O
2Jn8qLyQN9PXvDKqYv3YXYyweqU+/keii4K3AZ6JAH1lJ90qsYhisy5jymJtoQ92boUNqQ6tZvuu
6h5Yuf66fSgih8JTEHRF7Y79rhRmvIap3/xIowmaedf4djgGZlQ/sbu08MZz9c1+TD9TRA5MzC4i
HxSkY0bp1rso6JpGA1vPRk+dHWmALHhp5FtC0GakZbVhD8uL/UAPZZR1Xg6AHxak+WhV5Nex7hUB
DbqzTDWFIsLpPCBHWZmrmHOKktjyt8MW7M2NK395UqM6rP+Vi4jopsH3e5jafEa2FeK4nrSojZrY
uqAoKhj8NEx86X1GYMX41g4IMyo7W7EiMzZPW1CFTVz4QziFZqR7rU+D0bstgwIv+u6VPkiDujpA
iOzmUidntY1QjNOtkoBCuFWcTSgHfdosE2OTl/qYQRSsx/qcfm2OVrQeNBkeXXT6PHGBOQB8ztBj
O3bu5nD9WgZ5UIDn2htOQwj3gptm90v75/Z2CSwEz2SAGutOzXfpNmN66OMihseOqqiXmGlR4MEz
GcyW2ZPEbjD+D/r8vwtm6mV3FMZunDzDV702LmTwAdFiOEuggUXaoGjoFut6fciAn3SmKWiN1O8L
dI8GN0HlFe4QUNf69/buCaRa34Xwg7AV1qq0pESVnOI+KEbMpuBz4+7zfRi379HBNOldFncTAbHO
9Di0s6yHqegKo3N3CqOpnS5tFcSv6AwYmDlYpB0nMzxlTfe2jVnuJ66ef68YgpihoEpYptT9eXth
Au3k+Q8M1O5MmZX2MZuzGd3gbfVI8uZXMrUk/NwMXGCgtZ2OZjoO9L85j8bjPPi0lgizIObgyQ+W
slNVl+wbN9Zh3iq/Eqqrfs80b2LtIHHZAnfDUyCgo4jatz1EKtX/lNq9ll10Czm01LNLwI1lqI93
joArQTpPf7A041QwtmCbnso39aT6eJf1tUNyHGePXuZo+Ip73y+ZixYcO9+gwaBdAbZMzNaav9EF
1k4uDZXcyAUqyJMgNMW4FYYCA7aUF8N6QrfFzzmSd+v8QQfR5ndOlBrfnFPHU4aTabpBvrzellKR
jX+3lx9Gd7t+Sg2rZbH6NAXoqxMucCfDIbtoPvMYYoo8lHXcE7mt9yvMh7na1LIo4NjIZ73MoQ0P
X5/HABd7vwiUIJe8VIjklov3NRT2K3vf6Niw/rEqG4yiNWgE2ZcppaGyFpGu0k+64fdqwQ/rKbI+
BdMupkITgiOw8fmL4rNw+YMFjZ4SfPK1mqdGKOsCwCUN2+bYywOZu0tFWFjopWTDrhc3EsKzI9Sb
phBSYPzZt+B86wgv/8fuiHAolrrfffevqDmP2KurjWXTjDnqxkMHH7wju/db3AflMyLXWHZFFag3
D9tLlC4nzoZZ9Am5Tau/c0YFqI9E8nphCxbBuXWi6YuqlBh+2jrU/j321a8i/9Ksf7REYtnf/c+1
fdpX9kGkkrmuhynb9+nNfWmP5JBGrl9/A+9VaPv9m/q4RolnADCT3q3P5FhEjsRdCcwXT5tAM9at
iQV8kaa5FD1Dk+4evxiSdYkOhnP1KrFQlIuOdrFqn7fiDbTptPt224KJDoXT90lvB0tf4MntJg9r
PA+rJSo0Tas5ZKYZsnKWtTV5dxLXzobz6OBxtg0Q8eICZvhoyxKmkWkARegZ95O/RnqkH9B/SfWs
M5UaM9G+cYH+WI+oIir3fVOy312hB1VnvdjlJvFZ1wMJk8f75W4yZjOirdgmCXq4+qAj7Ow66NCl
akgDBEk5q70hQddj2QPg9QWZPAyw21zHVRTax834PDSHNv82NJ8K6Uwe/bdqa8qmCn0MJ/XeqS4W
u0NHktsyJvpqTvHRdFExEh37NFXfu+yg5C+O7JVSdAT7lB8UHu1OqUYM1hzmJUR71b41Pdf0Jvef
z335ru4fhlcrXKtphmKhUldPqVoEOuq3FkfGm3fd2Zp8txzL6IukM8D2X6zAvOnuD6r2vrbUEWHa
n9Eto4WUEuMruMGZPP1BsuGJdTO2AW8R7dHywRR07KPszvQcz4zUg/uY/bq9Z4I4xXQ5RV8rTQex
MWbSHuaQRF3MDvSINKQPjslPqrbJg/raqazKrlCHeAODrnnY8m9UxqN83ZabPKivNcZRr1VUQVjK
RZ0PjfZ4e2MEsspD+fokS2HD8cmFNZ3mofk2gpqZJfrRnGfv9hQCTePxfPO6AIGcObAPW32YnB9t
pR0I8s23RxeYcJNH6zG17+3Zxs6w3+VlDNWwORm/avQs6oLNT7wmco9VUPvj2ZXEiKKj4NR7SYq+
Y4M2xGZjHlrEb45jhLcXIxqaU21W0VTTUwxNV/P36FS5b/elJLUkOgbOX1tgeTFyZ8VnL76hMd9c
LxrqMm9/+HWPbfKtc4CNYOU4Du3BAkp60H61Ogu25WGpDqDEDm7PIVoAp8IDndBzvoKoVlXvpWzx
avZ1sz6pB5xXTlNz7wLTD/EI6JlpTf6cb6OX59ZlWWXpb5ER4pF6Rj+0bbtBVNPjgotZGWxIkxmx
Fv5/4gtB7G/yoL2yWoZKtyFEnRltkR3lL/m3FM15oh2U3cvuZIIklcmD9pQ0t7SFTDiO1K++Fs/t
Q/pi3IMgEIWeamAeZmR2P3XwPANCbgLb0xQoxgMed2y/2MrFUSRRgHCzOGVWx6FvzAJHsr9Qu9Fy
GE7khErfCBZDohsCueXRe63GnHqwoHgZvdvWiz3sDUNkNbDXnyVNHr230RLttlC8j4SPEdXRdBgj
JR7kl7zdOvwdIJs8sQEK92k+pdifIWIXEy/rlT/5IywrUkmf95w8yQFtl0xJLUxTbK9s/s265274
c1t6hEfMqXZuOivueNii7Tfo7cM+dl5JbJ8GXFI/aZp4AF+ZzxMad2EKC1hHOqynVJk9fdkkVy3R
Enj4XoXU16J30LXVxxL81Ken9twcd/iEFKYniAR4mN4wWqTqKxyBoXkEFU4PW8SOBkyU9U8bll+r
cr8QBfmT7GIvSOiZfCsaPd/YWqOzJwJNz4mrUBkBEbGjEmeUR07QhijGqUKQaVoRnpeOsi5voqCT
x/Jt6JICnCXMyezPf+rHPfml+F3QNd4cqEERzQfZVAJ3znMgKA41tzSHWCgjysW0C6kkgbNoYM6X
DxO4fq3JGOKmWT2TPGYwu7e1RTSy/t/LhZ1P1M6mXVnI7wRP3H38uXE55+0aruuOCZxS6h5Zfcg3
yU4IjCvPcmDXBTU2hwyxrt4589OoDN6S/v7UN/OYPFUdlnxaISi2dSjwQFtKnjcEmsbD8JRspGh6
jkDGRIFrPzq4Gl625QdNv9/+7vdsyxWjzZMX6KmzpilKXZF4G/RgOQ61h8Yn1Sl5dILqqJxQfwDj
R/wc77TVe6aZFR56FUj89Xsb9Gvz7wv/cENdyMKIg5rDuHJ8FoyofKiDOUz+mCENs7vxLYnWCA9e
58SvzqpXe9bFJogZ8nA+y75BIMc8Tq/KiqGcTAvyNpNjnmrRQmVBuujGweP0ljndUjbgLrk+gSvs
PZAzkEelHo3dmCGNqoX7K3si2U6BiPMUCH2l1H2n2UOstllQgEvRnH0UYNyWFZFr4XF6em0jN0cw
OnrW+dkhD6rYDu3YCLNIlqERWVzCKT81q2XSTXe3uMbv6t4M8weQXbxs/nzJD4A3RDLOSVGETThf
j/pMumUmHWM1duLdea2PFh4TiF9EpS9jEhccCA/Sa+elJqBGHWOtnX8BbXNcne0wrbK7lCiy5sF6
qq44qpNgfPYGsNpJ8zrfvqeXHRPiHNpYpiKCh2mTB+6hrmde5wqb1YUK0CfmCVIcsUMV19F2cO8z
fwqBCPfzHy4iYnaX3MtmFignj+JjxrxkWpKCJ1XxTeehWJ9vC7PAsPK4ubkn2UybfIxHaEqX64Fu
WB4hQSpjExPJF8+BMCR2WrYrZsiP6h+oInSlALwt2m3pLI/Fdm97xYDy+Lm6Wqcs7WFA1e6XMqK3
/WVktqexpwY1J83QeWhylA1nq/+ejU+3904k1JzjL2x7ndIOwlC6AILfOcgYahIbIzpuTv0Vd0Pb
AxvybGh/kvLn+Cn+cmLyMLpx6jXbtPDJBn1GCw6qfR1bWcQt+GYeSLfoJnocGHCh9WUNe6+O9iAx
Qwi8J9EYMEXSbPm+C1fOmsfRMTDIoyUgYjn0nf9GgfRRjX+a9rTQuyk96PrR+iI5Bl20pv3x5oNb
zvXJLMYJUgUoZjAE81czVn0tKIPGz+5Y6BwHLzvmUeFnFwfwmebBPerfql+35UsADTF5KF2RqmXT
Toh6csCbqtNw2BCHqAcaye7Zgry3yaPpus4Bx0SDGDM/IuUZFD8U3+09EDP7VlQ8JH75VkTS28vu
Ua4d277JHzaT2c1EF4bJAMk/Ggd2nqMtrE+lL8vhChTS4GJ85CdaxVYgF8ivqdaFKGExPkrOQiQJ
nLJnNkEzPhDBwSGPYf5oBMuBhKC5QuaeApsnf7oRTcSpvjmbTql3mEjtnyvluUmOt1cg2hzOz5cp
SguIg/Buqr+rG3oH/k4XCeRTMDSPkAMi2tZRGYF7cHKngIXGqn7ksoYRorH3nMsHoambYimXEWM3
1rne2Z+6OyAKvdt7InJOPB6OOYai5/vDdHrM7m34cMU37lDRieDHDWTBj+DB6T3m/7AEpqCpUrVh
CfVlxxU4RyPeH5xkgJJ3X31Fr3jYm1qoW6ODdiFWwXzqDyWc3ZhaNFzTNgkystY+I7YBtoekjOGN
c3CSGpXfVPkS1HYDsmPLzT0XOTg/n5Unqq1uOLXdeaMg/iRzj/qznppeo/a5V63r5DdjXvjG2uVB
AxoGP6vBra5m6Qj6Z9TDjK2Ols7lkAR48meRUZD8pz6R0lOASAnKynzbmGl6W65acd+TEcnchh6b
bXCCAte8YJzJCgJjhXqlTlV/0hvJHVJ42Jz9aVu3arUB52DG6WMLjHfhL372uANeZ0929XiHbF07
Dc4ILUOeNcsCPXt7s2J2TF+zA0LDcDvVHmJD9DbDK2AmreEULoqzS21pwqWPOHwWLHjnqnGrSgNy
p0ZNlEWGxHaI4mudN0qpuhhuliCBevzReb2nfat8lLnhzpOe/sgEWXTp4RF96M2D/n/z+6VnCrJz
8TzHuFr5y+oVj+CgPdhH2a3nXTeunBKP66ubDj0ASzh292Di3qOHoz8EzgnlVqH6MOJR61sRZ6cs
zn8mHk7sixusMZrJyOyOwBXyeL+h0RR1K5X9DV31TR/Qg/sZyQb9MEqiMUFc/34R/2Bzqs1eNFrh
wCwrMttLlxy68sJG2ZuXSCB4nJ/hqnpSNAj2drHbAXM29QbP8rLHHYM/HhZJCk440e4XPiyEKOWw
6A0Oaj1tEYmAiQy25zHa/J0RAk2PJQ9AIrV9l8kP82zKXCZJinlQ1PQ/60Dut/vkaAUVcC5e4tWh
e8x9526vXpKElwLH8L7mD3Mq3TCMeQNTgaKlI0jiDjYSW/8PuNlucq4JOWcb8tLCtXG3DXmGR5f2
Efgpvzxb3tx4GurIaaBJ7IPASb+/lHxYyFY2at7qUNxUORngTdmSr8ZnJZmLW0g7VlmuYhFZZz1n
qe23OYurRQk791O06qgt2s/nw+dnY1nUrIWyKEpUOhUypaj1pU+ao4e34wzB/vC4P11Hl270Hd1z
NTRIq7cl071SFn2J3qN4vN8KHv48V/GgS7w51JEjpafk8F6YEsue5QXmhKfrc+s6da0Gh5DiJSqP
6uFxs865rDGJyPDzVH1ET3WjQi0AgmstUrwSFqXzaeiGi6/546P66WcCHuCntpOZzRUWMrzN4XDU
EPAhFv76P1CLLAbYY9MreseT+GVmP+EBD481k7KQMzNYf1y37I8ypejBqIFVGPTbdrBuZi3RP6EI
cJquz3mVGBPeC8pLEpODc9zi/T4KVEQgW5RIhrkQYBkbVChqcFkjiXTyqA4nd3q6rR6i52GV0/GC
GeCRY3iWIJ7zNF3YS1Z4oJe77FZ+fpsDVKt6M2ievM89eyGT8l+N3+oNubT9Hc/Ovwzj/er8TGhM
Whk1geBebfAAv9aqrAZ/+73CPdgPzmm8S6P1Mf2z+QqCpiIoY5kTEZy9wSP+XMNmlssg0n243+GX
g/lP8U4XUccI7m+f0PXDN3jKv6qxMsPQJyhodepqxesR7W+OjIn1+pXX4Jn9tm1Wma7bfWyhd3Fv
0LtSVSVJNEFlhcE3PRrrnPSam7Sor6QPhRqu9nJO3fFXlpzQRSXQwO6XpWiYA+6hCYmV9S1vn+q8
Ay8jnscmV3L3uG4/DR4h2Ke5Y9oUHsbo7cAgX1dzjPXxpMgId0Tnw+m/U7Rtib8RtGjaj6nsfJPW
T6sjo/EXDc/p/mYmbsuWBTkCB1SVtp1Tn2wU/U3GXpWkbK7KgPEX1+zQVZ2pOqNxslKqbLGrAv7m
gca6n4PbIrw/2f1llDHBfjQfnHyz2Qm4e0z9NI3Vl9VUwtot71eNpR4ap3oDa15vzyNayL6HH+bJ
gLop7Eo1Tiot0qPRM+eilqmsclM0+v77h9GrUVPXgRL11Dv9/dwnRpin2aeIQLBF3NU1c2bSJj0G
L8s6VizDm/T+qeqo5E5yVYowPC+kRslMspnqSUkndIAw4mTRY7OQNcO9qmMYnhPSjoyOkdmOcVo2
97VLX4mVEm8A1aVTbDL0u0iIOEdlKnPWGqwzT3OqWV6Xrd8LO/vJ1umuL0jjqbAot6Xo+l79xUGb
ZsvMrKI1T6zsg5Y0SF+yg7vZ0e3hr6/jLx7aPMua3HIxPEE59eili0ZOrOj1u8asgNuHRQ7AM/Pn
9mS7U/1b8/4ipJ1tSzFap4Zqz104EAUPQOklb5b7fEJnPqbpfm91z7Y1Pd6eT7R3nKaj0XiPcjGq
nfImifW5PBJmhHUmU8Gr0Z3xFw9tutpgS6GtdjKTS0t+rzp42tBce+xeXfWBLBKUxnVpJrzf6ug2
Y2Sio+2jfV+uvdcZSuQWTgTCDYnJFU3Bqbtpg0HJ7nPjNLT5Xamsnkbte3tGSUcvI8y5bq4Ij1Yf
jdUuCj21ThY1XhXNuiidRKhEh8xpe7Or+mSXMLPgTEC/BhA/Fee1kYUkor3hFF1de31uVxveonTu
ugT9Bkq4a2X11U6XxFSCKXh8umXnuHKqs35KmBXY1hbMlvtDsdqTm/SS1xPBJvFQ9VxXUR7fEvNk
rdvcBFll0vTOpXXq+JY1DkRSQCOaZrcyH5yS22W9ilZF+skYqsNcWgeVEt/K8k/5DeQo/jt8pveO
S8rBOHWZmx9yNMkNElpkZ8DYq09Osa/swwrA3ZUiQNt0mKgmRIY/Ghpy1hWZyRBtEOe1HUrVFm2j
tVNn1EGWjydqHRLSSnyFSJA4PWZTxlRLycipSTsFPee2kCxT/3UbtuQxq6n967ZZFU3DuW90AshN
dz9lR3c8auNmueQHajxbk4y1WjQDp9N56VbIRer6qe0Qg1Sup5eVR5TmqKMY7/YiBMabp5etehst
exyY1WpiKI6skjNV9NiuNQ8Zk1d7bRWv3WSsyIL18OD1Xs/WrUQ/cjSvIOlzkgJy2GyKDf8KzB3g
2bLqKcGiePj6mCdq4syUoGXieqgnpGQ6+tynFvOWvvAaK31CuffL7Q0UiDKPYadzR3KYEeOU2E48
DyxIpuRVKdbo9vACh8ED1xn4lfIFgnZKS8V6Xcqp8LJpHb7eHl0Q9vDcsw0kt1EmeDx9g1cFwS1e
Z3prPiy2BpjfqoOtmqkyFyLaKU7pK7xpFKmj6KdRcWKaZQHa0j2PjuzRUjQ8p/UuusOVydTAe8/d
0dXLkCjuP5YuK+sWDc9pO1lLquubQk6laoVrj+fE3gjtZgxvn4RoeE7Va1z25mTGbcxI6GEm6T+F
w54rqn1SSjn3rbgDysVnbI6mb1E7VUHXqycDqnf76wUK9xd4HVgALR0Q0Wq2FbnGcJ9vFIiQrvAr
ZwmLJj32Cy4ftycTWBEeyW6vZcaaroLQdu2lmLNj1afhqM+HIjFePzcF58DTlMxttTr6aVG73+pc
Ps8LaBQX4xuClLfbUwhUj4eu0zStHEOtwTbUJPXipWnS/KvT9h+w+M5+ayhqMLEqlZyPQLp4vLqh
aGxq0VDtZDnbxQKR8kaHQ5f+uL2UXYGv3Gd4jHptLNZCGghUypSg34Ay2f7cHvn6Q7hB+DZ9+qig
63Jba6c518Iusb/bS31UHLTuctLQ1MsoT4c7dEIA9f15HelBt8bHCuzctB78258guKzxBLRzmU7u
2jDtVIDlNKs2SPVj1f3c7NpbGsh4Xnu2JRPt6wgnrJczA1QfyJbNOCg69PdrpfhFgnZA22Fo0Omp
Xr0O/W0pOWSaIVEmkRhyhsHI1nZrgA0+oZkEujzfjSiWWGiBLgXfacMkkwjMA4+CX1qjGkmJGyIl
iZ+Zk0eSAh0f/k3QgDQ3+rC1Phd487B4XN0HB2/n6mno1K9dZXs1BfGpa0nWIVAjHhSPpqA9IiOU
TDtZkYYZtYHjm5UBHYc3TeLvBcaN557F+edDkmrqqZ6MIJ2UkBXlY52BjIy1EokWnca+ug+xfWdP
eVInTEfhtwkQfbk2sWM2Wlhb1RR1tVZ5Os2WQ0NoJrv2CqSMh7tXRVGrbQ0BWLsBpQpfhgUJ2AmT
z88M+3dbU0WTGP9d1+R0xjqtEOW6B+Ij+9Krb3afnRP7tA2qRAJEe6f/dw7bXRWmadBP1J0Hdl75
dfYdLIxegpijbkHdX0sWIxI1zhAwezPyxtkfpEhroR0AUGSgQzK8lM6aZC2iKTjVt1zk5GaK+4ub
1/Fc5l5mgSZ8lDWkEngFHuLuTHVpb91snhIyqV8Hg7CTlhEZ76Fo9P2APgix61Yb4m546BZCy4ws
hdUqZRTAApvPo9rtSkvsrFMRqVpp5sPvA0DW5g3K8YYEReFwN9lcg5WhWhYQyDayrKVAuHhMe+Kq
Zbm01Dw1deE+s0JFL/PCQc6vKeFTp205q4VdHEc7lcU5ol3kTIFut5NRVS5UBm3h5ry4T3KZKxNI
Fw9zZ3ruaO6CgJYhMNBaMFmgwsFVJ4mdvI7zMgiPb9d7re9XC7cJsIm0/jBprr8VxHjVm7oOlL61
/YqVzmNha1agtNT1jVkDTUNKf2RIfEjq+K/nGvEVnD2oxrHTExfXM3gd5jfYTx9MknYARjHbR81N
8TBOyxOojYmv68uEDsOgrwd0Vv112+YJ3IXJmYmuU5KpTyCplpn7ufMvybavoL0Jyu1z6Zu/iGZ7
vUHrBTRXOc2ZFlV1i+btTOKtBdLHA+RVoMkLe3TJydbM0TPnAgDyGW2Yb2+NaHTOQoApwv0/zq6k
yVGcif4iIgAJAVeMF1xLV1VXrxeiZ3o+kFjEItZf/z3PqUZtmQifHOGDhJZMSZkv30szMC6eld3b
R9cSwZ4F9X2BRJ1JlvV9bzk53A+YhKA1UwxIxndVFM5pGd/+fMPK6lh3DnRPm2d4UkHUCfReoMAm
4y/RgKq2ujO2oIPdpxBwKI9gEMOEU2CkvRuTeb2r5J545LIuHzx0E9ZOGIiCnLMxfyZd8aO8yOGF
Yn97fgz+Rce2F92AwEiJVyBzSNLwJvLcIVmn8ni7ecNlQieEHSfoJrCJ+m+0jil7r0ewe2UHzz7V
/p2PMp0Ktq+6eQVVHIFlFV+lcL7IvDl5w1am37SBtOPdAhNsSjE553KB7mFR8l1trXI3BOleZtaG
AzQYmY50D9Zw7kKo+J3XojlZeZhFnt1sPCsNK6xzv6ZlaBXrrJArgc7ISqsjU/UbK6p7QPrE06Hu
aiGl53WIohdCnSR43vPc/hws/un2BjLNzGVZPmx/rwUvDsrtL+4HSZi2G+24Gt11wzuY5uby/4fW
M9cfAQTs2BloxjdnXaLeGl55P993Nfy3/OdD89xRqLdaQ3IeJMELzT3LEjANxjeMy7A1dYpXbhU+
dVWXvl2O5eCH1eP25h6hoLkxO6b2tVO5t/NyJSN2jt22p1A68WgHL1Pxy3OtjdU1zb927jZ4CDhO
Y5HzONVvond2yprf+nLr8mTaPJrt1oQAbSA4bv/CAxKnyCo5xiwtQapwe3cavl+He6ery9J5SJEi
mVKoEdnIX7QHa946vAzfr8O5F+gQOaoB9KDHmVLK9hOYaDcuDaYvvzjsD1sz5X1WhYFLz3PIzjDb
OONTzFGZcd/EaGbbhqxaB2AXzm0/f3H7uYhy6Puh2ENsZVxMA7j8/2EAxQr+X2t1MIAFRbkE5d4r
qkw3QSWGR4SO2x7CwGpUw+E1S37qLbFTSG4Ww7KnKT36TXAg3Hm7b660B3c9Bpbwm5qdPWVDmyXI
ELRuX2QZbL1QDXb8793/w1TVtC3HvBOw42oUEcn72FnHcxaE5zq0NyzZ8Nb792b/oY9xlQGgWyk9
g21ARukqmn3VQInP9pox4hYp4nEtnGgaZfcuKoge3Z4709A0Cw/8JrTG2aZnrtTjCi3NagreZhSA
cyc43O7CsNF0FHe/WBabaliJ6t3jELxYPUuQ5tkYgKn1y/77MG/Kg5Z4ygVgMh2h+Xc3JLzZpwOR
zmOQhXwrZXi9G6rDPpzWbSHXUnpnpwgSO2eHsUx/g3Bzf3uOrl/z/mAqnGYCCSO3DM5t1xTfwpGL
H95C7R9LBYq2KHXGkkTgIw++3e7u+mg8HZneKssb/RFLEgTFKUd6xBvlXpS/72td811On+a+nENc
xsZ8XwnUWpHl6BR0A4Fj+vjL/x9WvK7ysl7HFp5lTQ+CVVG/OKi9vwtSSzwdiV7mJZhXkOQ8Z2AT
7/nJa1Tk+hvfbjA3Hcm3CKLoBObXs1zlE62KQzV0j6Q81u7WkW3wuzqYry2qjAcDEBMNXb5TgSL7
we0eOhqsn/y+o5HyXYRzhF39ur3YplSBDu8rmxYE0HUXnGnmHIL1PFrT97poAajnMaM86tpfzjK/
D0u54SkNh7oOSu9ZykKZwlNWtvyLd+TB9shdp+4fjLOULtLtkXk+gwFwPISZ4pE3EBoHa7olwHd9
9/5BMQvvxAo2YPfyCRq6yt4h77FntbPhDq9Pzh80s4FXNw0R8+VK0s0gbqlJt57m2qJ3XXuoDjjn
Q1tlTQNIAxKTqFtzErfN91C1vnMBNNsGP1vPJWYcEU9QOzJ/N/TuIWPF/vZmvW5+f5C0OoFiRbow
cg5V30YuLw6ovv7duRTApfWu4+4Petbct8DtGKbkDGmKnXDcBxS2xHTuk9tDMC2wdmC3TTvTcS7p
eVxYH/OsV7sS0s933cf/4Gb1giW1hLPiwl+Gzzlime0onsW0lX8xbH4d99bTqgVrNxBRvgUASeoB
ZprbVrALlrsqugi8/n8Ph3RAKCZjl7OnGJGmDKdfTjrta2srH2KYfh3zNqaqaIWFkxPyTbu1rs/Y
RBsre91z00Db+42oM9ZnPWK4Vv+/znbeaSt3ghefYQ9f+djXUT02G3FD0zAu/384Q4sqGOYFRRnn
PGV7LytP+SYM13Ag0EC7juPRO6+BKsC0o36BFDxa+LnNUESOCvWeXOrrfoXNI53UxpFq2lPaI5sP
l+pxhodYK8RvNY7v3ZzxKB+rDXs2xNZpoL2xJ6d1HOrL8GxVKYjBHwuvxxs4j6ywjTqk3i0IfwI3
KJCxLtwt+RnTqDQzB9wfkKssZUCyEKAMoNTKHNxH/K69bwfoGDigZEonX2f3XGbLZwvVlY/ATrON
AlqDn9WBby4r2iAvCdTsetzArdnKH1Q3KJj9/Bs3XXtjDKZuNGO3RmeoygZXtXUC42JNp28iK1+C
BQ9aSbON9Td1cvn/g6kwe/X9QAGrGxbDeRmmGAXWZzH8Hab3JYypjn7zXAoAM8cwZgJ04JmQ4zB/
L8vEHf++68zQaVvd0EfpIwT1zkvFT9wm+96W3283bXi46KStfd1lPFwlOxNvekh5IeIlC78XI47X
tAueqizbuNgYDEJnbw2sOqgbgpuBZEMievq8FGXMCY9vj+Nq88zX03hCdrYLeQ765oMtanr0+S5V
GxvI1LTmoMamRF5DlPStWE9OeyxRVC43mr66N/HVmmuiQwooYyj4OaztB5e4u0xmeaTEUxdskaSY
utAcUZourhPMLj9XvTgGpZIxpBhIrKjV7SoX9/vb82/oRs/BgSqjHtos4+dZvK2Dc+DVISjZbrI3
nilXDzzm69RUC45snpcFP6taZJHbdXbCS296uf3116sZ0bzmiTzh+EUruy4poEPO33KUSaMQHoIb
u7mB1qmzk/F0mpZNqi3DntKzck3fCmfJRJ94OdQ3ES/qykKUkaINijkgQY2M5pYQp2nmLp/wwf/Z
3YINJrDHwB965KRI0mxLwu9qzAuzpt1C8rAYG9YhQHDh0eqP/OhBZNc+bYnGXEftoX39JsIGKZt8
yJEV310YfvI4exIQaf4y7sGMfrqoJRRbYYOrjhB9aVaOxMqKJcEO6IHCb53T6mX7rJBRXu4rUNRv
7LOLYf8BcUQvmsG3RTe51TS3CUPF0TJXkd2+sdrby3reZWGxK5xu76bWLhckWe+T10avmg+w+24d
ETuYkqltDjZQcvbaxsjq7W+PymD7evLOV51Dww5T5yzPxfQjDf9xlh9SvN5u3bAwevquJ5WbTX0+
J/b4qw2/jl4ae9mTWz5l/bwxAIM16im8MuihSd3KKRFNf6R9e8ykvZ/I1qqbmr/M2wcLpHkVNpnf
TEnYuXs/BT266MCCu3XBMRi4TlPVtGmjLNlk5x6QuzkIjoCLbNzNTU1rBp5OfppXTZedIW6J+pRp
UJEoFje+b2U18049lMW2OPFQava+1OCkT0IEbKhyogJcJ7f7uM4/w/x/GUc/TL7o29FPZQuL+xkc
/cP0CxLWe2i//7Z+TjE7cOhx4N4fhzHZOksMNq5zOkG0ZpkCRtuEgHBrHp/72YpSSvAUb5N8/auZ
f4ZBPDAcLQvZGKVpnTQDt8qiq3rZYwtM8rg604us1+PtCTQ0rWf4RNcLWmP/njv/LzUNX/PV/3y7
ZYNZ6Mm9vEBCWwz46Im/gunhTFAnVG9pKl19jDNf52kaemu0pFozIO+XElnVdv5SKVb+LeySvfpV
AY272vIyFeUT9Ns3lsHgCHXypnTN7RVBkexcrmpX+0e/B9ma/IfkG+ZocIX/smJ82MvARlTtErTZ
2XIfs/QrYLe7Xu2nEBBytcVAZepDM3k3UyD9RXghkQT6XbvAUlazI1Xb7wLlO3LvTbS1gc4X1cYG
uz5pTCf77+oRXkZwK0FZeREBth5lmXxopP8MsruN2+n1rcb0Igmk5GigAidNwiD/H1DQj0B0/W11
xYbJX58zppdFWKovfEXGORm6cH1uAndJ0nEuDv1MiqM1eX5c0rLa32c25L+nSY7SN2H505gUdR4t
zZdyQplC+ON24yZr125BuATR1LeJlbRrdfac8eSuGwif68vs6/lROS6z7Cinb8OaLPwrn9gOETEU
eMe3v/z6Evv/RrM+2IZjVwVnNLUSOacHvr5iOXaquguxz3w9B9oFKVDsgWUlpH0vON+R9ncHYefb
n26YGp3FqmkgHprN85iEThbVFQiG3E+gSImK9fftDgxzo6cLy9ahzWKrERUvTyF5HBCRCoP71lWn
/wiKXl1ARFaSij7q8od0+k7lD9vb8A6GDakzWKWldFsvxdxIFX5CXPgx7IaNaTc1ffn/w45RnZWy
C/Q36STYORENIhPb+OrrMVTsF81IO4KiL99PyVsD3UPcbYYRU+IlvCY7Mn5p2z0IOyLh3QWEQnea
2aLiPPSLHIvg2y+u9Q8Zh8jnv0m/dSiYpkp7tpAsDVB7I1APOafRlO9TsvXsMm1N7eaSAffEumqx
ksp9lR3ULn/Z1kZo6/pHM52LyvKhOEogXZ7MXnGkqewjF9yqd20ephNRdSJsJtezrYTO1c521kNd
8Q2Lun51YTrvlMhm1O4MjpUgdcDz16V5LCkwi05E2PPCNl5V1xm4GfsjEUizUnSF1yQ2gFALj4Dg
94K91xd9+M5xNfJRi573Urx5TjOXr0srre57NrKy+rp2RS1f5yUt0yGqgNHg6a73JXc+oebMcz+P
c99nWRQS3HppRFF+hkOdjAFzkYsSecWjPpRZ9mZlNW9iLxjKNLYth/YHiWxn8+W207tOfoYzX7Pv
zpKXVDqqKtI8383z18Vv3hSv91P1q7G9vR2I/VhMh7BBQd48gmB8tuK07QCQRnERKnKjANpPs7eV
2bqeh8D3aD5h8DOXtZNF3lBoklz0XfH8zx5lIsHAqrbyW4bNo5cZ1qOskAUPIYGMKr9gjv16jd0M
tYU1JF4eXFtuXHWv2y3TCwzDVnryQr6QcMUP4Ns8LN2MAqDicHvxrh+JTNfSmetA1KuQKrEX+bog
lAuA2HPqg08589f3230YhqBXEzogwirHDOux+ALkl98JHmZ840Zo8j2XPj+cLQvKKGY/UxYYFj6P
5NPUbOQYDfOiw5hSQi1bBGg3c54698vQ21HlvOXOFvrEEHJjOqGarSaUvtqXqyxLdwyv1qJIUJKy
t9d+n8//KwNY/Lz+XCzagNvrxeYkdlC3Br2u37dXxbCBdWabLnf6wcrgtVXwKQyTwjrZ+QsrRzyf
d90i4tu9GNZe12CtUYzrzRbuueH0MKhPpDo64s6l1060ha4UwZ51SMLmNRfvzVYlgeGTdVobz5Ys
Kz2069O3fPynCJNGbpw4husK0/P6KNFMm6XFaRZ0YTglUJsI36VT2k00O4O9xkoF7WdSgGw9qj2a
B3G/DAsuTM3SFRsrYrAYveS2USjbmavCfZtDKWK4YB+EOs1wnz/RK24tT60gwmy6xO/SowWwrBsO
B0/xmNN840Q1DEBHLjC/V8HMWysZcNwMq73v+i1SB8P7UgctVHhR8rB3rQSDiJRbRr2bR7Ta5WOc
W79vW4TpuNThC6gvC0PuFE2y8vq4KADammz5bkHpHPVwSSuPAE14dXsuxiFe5uwfPoVFlFlyNwXj
FIVZeGJI+KCiaeOGZdrvl3n+4EJl0fXUk3AE6aTYM1nWOSoIyrBDBLs2ujAtmXYi97bbhL5VoYvM
eRmy8NnP+MaGM329diNvbdp2voOmUSPzfSpaP3LXfInGdqAbJ/D15AvTYQ3FUNkWCLwHxE2qBGIm
u7Z9U2N5coHPbtUU0eJ9Yluva6OH0LyazGeRe7Ow8HYngLET66dtQ6VFemeFwrsm8PZBn514nR9E
Gm4sj2EOdYgDc3JHhs0Ii2ooPxIo0+ycgIenGTyQ8e1dbzhtdKCDzKeisYdwSAqw7gTjGtX5MZT9
Z+Afdu6UR9Xwz+2ODAe3Tu/ThcypHFJaiUM4qrz3lvtptZ+yreiKwUPo9D6CWOHUVgXuBazaeXQ3
pG9O+CKyd7vfgIQYbEUHOdBALKU1YAMQR+1LSFH0zN94LZsWQbP0kHUyD1aOhxpUpq3uc9c/U/ku
yNGlp94p79xNmrG7TVqKoMAUparOHn08VIBdS7t9UZdqYyCmDasZvaRtHfj2xUiCCTcmGdUKyhFW
sDEC0xJor3DkQmfFwwyXSsl3pWNBrfTOIKyvmzfQ5BlTOS4ttQv10+nUy/fR+UQ3ca3XJVbx+rm4
sQ/uvPFpnU1lhvfmqx+t8ah2HDzkfCcfl7iKh/gi/1gfxb+CVlvYB8OE6Qw/c1umnWdjwgDjjEbG
dmkdbFzETePRCTZyS2ZrSDP3jczfOnqScxZX5eegP4juM2HZF945keq9vwY5nArxuARPVDhRT346
7LAu35eOfUdI9Ntt72IYqC4xaTdgK+mnsktYM+KYDBfvdRSzs3E9NGxrnXXDGrzGZSDDSyy6RGUt
HpaKxFPe3Gc1uqikXXbIvNcZFH4HK/ab5piX+XHg9L6TWFeVLMZyIbjatCjqRcC58OfdEpRtlMFL
3p580/RoZsmdqiTgPW6TrCEHnrbxkHPQSdwlLYfcgmaaQ8qVnSOJmbSDegmdhUZl05EYWt5b/tew
e3SGjRHMkGLOZz/JwTb5pJYL5M/O1MbBYZiePyQkc8exPT6rhDrnsHqXy3Pq/nV75g2Hqs6vMduF
V1vlZL9l7QtSh9HoPcw/u02SVdOXX7r94LJINwMjAaBr4rM3x/6r75+a9st9X37p8mPTqAXLC2uw
36T7WoEbnX9zpj1Dcdrt5k1fflnpD80Pox+mDl8ZQp8tQYTPkmenU16MGitro4vrAjKIrmnnKffH
AScphpB334PxiQ/N91QM+4qrf1I7R6y1iAVbAXSZHkBSluQcIi+oG789QNOWdf87QKdGMRV0ZQA5
wUbdDR4boiZgw0brhguJDstrU5eKwB0ZTkPxE4/5KLWK3cSmOkH6sn6mcyDjcCyzDRisabV0C6du
UA7AYCZT4RwnIJpI1j9UbbnhAP9ND/8JOmI6Nq+TY20Jtai3afppdzwGY9JuQnxTtLFLy3O7PCg1
xVYV98BOpl7E1wNz192wFYg3mKmO3WuhMwdCRdUlk1QCk+lJISKhfJEf/bKG6kXeplspeMNc6nAF
tXgKyqv15RU7xEDVxfUw7HJnC2jhY39dmUods8BWGfaphUyOr0oadUy8D4KrQ8vyDinTLnu9lIBu
caqZ5u3yER+s2BpZZgcqrD+XqXjyuwk6SYGa9lTVT3bu8q+3TckwYzoUEU50BcSq95K5L/ejIyLQ
rB0yEGPfbt4wYzo5yGL7ay9CKF93bAwOlV98BYi83EMvz8czIvdeJ9l0GzcJg93qeETbmVwbZcpe
UjT+ew3lrMWdH8aQ/8in5dSV4aNNyAbrg8EB6dDEGmS2rcfsLhnrkX0D8j5UYMoes39uz5ppUTT/
lgbt1DozoGIKgM1gLD/NWX2AT9q4vZqa164s0oL6oAjrIhlVe2jBpdJN4rh20/6+r9cdms05Ivhl
kbhKHq3VfxybdafUXawAjOl4w46OCD+mTZPQzoNgRsamSHR3Hp063JArS7Xh2jbJkNGd6PaeB0oh
7/ftiTHsGh1oWImF12wpWOJm3c8h7+jeq4SM72v84kY+uIsmXaYLGhcAX8CecpR/T5ATud206bDX
MYbg/SxD1Dmot676kduHHOBF1wn3pAQz69TtR+T0pv696TwsRwdNBejPbrJ8mGJPOouI7QmIjGRE
vXlMgO4vPy85aJ77fte3r335PjIXwac5XtO/b4/WYB06rci8ZBYkz5mXNGx4Hhz6ya+9T5RNh9vN
GwJ3OiKxQokYKVGCDu0qBbE9boVItFB3F4RleXJSgJ48QttdKl1wNHvOFuGFqVvN5n1r9RAWxNHl
jtnBppDpCcm775aotcpZHE7zX27TfVr6LVli017XnEBf2paoCZxxWA8qrseBuUfLWYdpw4cZnL2O
8GOymgHaWHGw9KLb1SWJh4LJaG3Jjq7jIWuXR2oNb7fXzDAYHdk3+42VqUpCb6z9H+LecQ5F9/ta
vmzCD1Zby7BK7aBqElXXFRQE+TdPbek2m6boMpqPbduX2wrKPT43BX6+NIXVhgfMmrf4icdVk3+h
jX1xQl5hOfMuH+y5f7k9LMPdRZdglCQDFxvBrWIFD3VTrqdymXZuO5zturvv2qyzeoA2H4ECMniJ
EmW+sy3fjlGyluMsW6r7Ih86aM2f6byANy3/PGWtFSk2yk/rIH5jO8x39qBZiRP0gwexkPzzEEDu
2gHmEVWv6Zfbi2BwZDpqTbRuPiJw3yeZbWd4odVu3NWgTpz8aksjwYRq0MFriMWrJnRqYJtmGnfT
vG8QA3MIgDZzH8SKkZMfqsMwhzvqX8Rvig2LNI1Nuxy7BXQfx3L0krJevDjM3PKxnWcHN9i63rjj
Ga6uOrRNZq7IcNR4Sc27V5IuZeR01aODJGiRTQ/rJtuw6YDTQW5clZL0zKJJa8kX2qTRmA4HuxZf
RJAdKQRkyNoiWli8pf20ASU2ODSdJcOR6zq6IIJK+CD+bgjI6Ox1zve3951p4sh//c5IslUMVQ6z
aXjkpv84Rfo4/1OrMVLQZ7zdh8HB6JA3byJDGjAMgLjl30OwPIdr/jSHYxTwrSCNaRjaiYlhWGvB
pZcAnXwKs3Iv/XI/h85DOdq7oK837gMGL63zYbBJsCYHyjEpS/+wtNyPcknjKuAnMHdFa45yN7EV
C7hqNYT62pCUEEHTgcLi3E1sL4bXgPVHt9lKUJha15yZvbRNV6aLf57V/ICSukcu1pdS1n/dXvLr
t1BC9RyCR5xWIVbinWnfFGdAlIcIlW3/o+saHka87XblWnTHemkRwPTm76nrF1BvqOSOpnw++M6w
he+8ujPwIZel/HCwNjjbQm9oyZkvYQ2KnMHDnQ2S7U6t/gLcTUYAG2wRjlzdHujr8g0f+qqmslCd
iwrdgamDy719Hlyehe7DkBcPRWg/Zh775/YEG9ZPh8nLsBwcSUqQj5Rs2kte/yhd0ZwWa542HhKm
Hi7/fxgMBMQy6buYuBx1GPs1bdJd4VY/GGJEG37B1IN257HXzsmCGXqHlpzPzuxGzO4PE98Ke171
m1gNzbX1VcpGh/hQfhJI+lj2g+i8DT9galp789vU8ovSBbdQN4tnzuuXwN0Kl151lvhqzexRSIH0
MFk9kN2h6rpxO3lwxzrYedX8SjkPjrf3j6kbzf4re+zUIkCd4oJebfV/A1j6K/D/53rBxuIaOtAh
e14NycEJ+q/nRoAdhPQVixfcnVEv5uY7lPEVGwMxbCIdjDRNflsFF0pVMc6H2lnPQCPuirHeOHxN
zWsmjTWA8EIAtufKab6pmnrROJGDWMQU3bUQenIyXXrQYJAJ/okMSQcXUVZrhOrWuFm2yjJNY7j8
/8GSe1AKN4UDHqTek/vCWh4FX/dssn/fHoGp+YuRfGje6mzFUxtqn9mSHjJvAiEISdxuq6rN1Lxm
xt4w2VAyxU618+ETGMmSxq5Pje9umLKpec2U6xQsPJOcwQk7tmlEUpzhl+IpcKfUWyZt8BaeZtJz
CUwkVDfImRT1U5OJR3+4i/CAUD3jKGTV0MrKwbopy7dGfauW/AGyPPcdAXq2EVJ2DoiEwSYnGeSA
O0gTtXVF46FPN96F158khOoZx6UgtOpHsESpfj5xKtYTSTtyqJra/TJToD39ujoJ2Z95pvJI+N0S
+cMgtiDYBielZyVT17WmsMH0iWpCfb+3q6z6AZftw1RudXFxFH+kITDCS9cfrAPIa186E+iS7aqP
srH9LAOrjea63080fKoDb+N1ahqKZuSyy0BVCXXZM2jErU9rYDtJiTs24qKZihcxbwWMDZtZJ/n3
UDdXtQNIyhtqHaaM74kj73PlepoSpVW0gwYWOUunPjkl/9lxeizB93OXn9KJ++u0CadJ9jBDrzxM
UIopJ5YoK99wJKaJ0ax89QpeKG8k50W01orbLq4GNu/VhqkY/BTVDmzJPHD2zgQKkJCCA3wBuuok
h6iaa/c/b8+PYafquUfLKRCDmsAATRyIGgI53Mo2P0wh6ryBMsoX967oN6F6knEq6nVxarBvuU3P
9mVn24fBzX7dHoXBDnR6EDqPQBr0A+4dLnvwZoryTgUKdDf7mhZbtfaGtdDzcEMgeTV6OPFEL1Bg
BQDcjEL1cCvlYxqCZso57S3o2uX03C/FYc3WqJfekwO0YJ3OG6Zm6kI7s5uJKeUz6I60A0oCcKUH
DLH6VqziQFJ23+mh5924Z6WLjS17nsr2Ew0XALjZ3yrcgpxeDZJjF2kHtzOOVs0I1PlQucsQEJXN
KWg53bN5VS9swnOCOrO98+u22I9NFW5YiWntNTO3urlcx4tiS+2HE6p5q1NeIkc+5nKD9tG0NJqh
t7WPk2LEfQeOO0h3bl0tczTQRvzdVqEIY9eGPu5tWzG4LD0750+8G+RcgW/L6/y9bV9wnJ2zpQZh
GIienlvqyvUhscvO/uye2sXfkc63omKZnxrq3FWQS6iepstVBmoe8q/UvPMawIFFvB1OfdPtK7vd
cCkGx+heBvjhCOeuXeVCeHinptkS1X4VjSHtdl7Txa1dPUwdv2/p9dQdn5wyRfifnpW09kFFXwea
JyNd9u5Q/Li95IbtqyfoRiv3VW5Bg7DrwcyiAOKF6pxv53/fbt60o7TLetMLeyhbWAev/V2/NntE
+Q+3mzZ9uWbvdBRh6BA03QP7bbXroWyqN29CZf197WuG3bIyV6OPVc4ke7O76tzXmYC2hfd2X/ua
XaP4zocq1uid6zX7yy6KJ9JbZ9JvSbwZpkdH0zQ8536tBgrtleU0Wtm+XMIEunLxXV+vo2kc23fT
dqQXaZclZj19aqkEt7G/Eb83ff3F9D6amMj8tJtwu1n68WFZhtjqRNJbW6EgU/OaBRMwMPLGdfHM
EIDXSWh78fB5Hu+d+0u3H75e+mJiNoVR5bg58baOJzUfuNy6L5m+Xjussyb3MPU53u+VsqNwGdb9
QOrvJQNe6vbqGsxWTwE6lmvNrMBZ2ri9iCoRtkdmh1s0GKbWNctNwwLyBAuoaFEUKF7EQNZTn24W
vJtmR7NbL5imDkr13tkemzci1b4orU84djbczmWLXHm//ZsI+rC2vpX6UPvy2dkd6jaLLNJ4YBEf
UW/SKLEXNqhWb6+BYRx6BjBT6eC0BMoHA/f/V2Xld8cpDk25NQ7DIaYn/9Y+AIPTAjZpr8f56Ff8
h1WP5c7vumLHITP4lDV3Zi50DouickFF5fsgBs4lgkIyYtV8HKCCdt9EacacOnISdhvQs1DTtwEo
2aYqy6gs0o0VNy3E5f8PK+4JOuPExzuoVfkzbR9ad3ypnX5jmQ3GoGfzQPHYeFWt8PVZR+k+szKK
sBNLrS2mP9NCa0fwalEvr7IRAYcB5JHtRbOaMqFeBkvYe1r3IAJg7mjdORzNtl2ZS9vrsBhlO0As
KwVLJZ7w6UbrBuPTCe+bBRoc9KLq3lP6YrEcenfOm9OCj09uMReaVls7lv2gq9e5hfrLBQBX5nSv
lDhub6bry010Zou8cBseXsxuKS9CLMSfj+nKv99jCSDe+u9O5RVKrqTdQykjrJ6bdH7pUdm/1vcF
TIjObqHmIfDHCt+Ow2G/oqi7HpbDiijp7a+/vrhEp7VIVeYHVd8iutiBQw4KAWUUpOI9qwqoNwXz
XVEfEmrWzO3ZTtO08s5BN4H9oDo41E6GTdq9y1T/eTyAxvu/S+B51Zg1nRNAEIce0rA6TPWxL8UX
PyuOk7fu0vQ+sXuil/s7RaYGxDUQNYHuVDrYUQvFXkfcxcpLiF7MH6a28PsKsd6RpZEcZFJ4/OuE
Lbax2iZD0I5piAYBJ1sir1XJoNi1yilP+IqtknTTXtKsWLgOiEwAmTu7afrcTdMTXefPgE/Flett
PJYNXehF/e6wIlgNyoUzqup/IXCMzwfdy6gie1o33N11X0T02n7RCsWHFYExRRGRGUX9xcLdKQmk
syVmbOpBu2eLiRSkAgToLLM5pvUSz8W6T5utS4ap+cvcfTg6O0nGMqwDsF8TCXB6F1U+1HPJFlO7
YQ/pde/MDaBBY8OW7aLLYvDuZqdAlcGds6+ZshM4Nmhece4jcvudBOOXJrDJrufLRvumryf/nZx8
4QX1Lcx9M6nPnVv+bLwt6q3rZz70O//b9LKIQaLMBsabkddCjs+5X5zaojj+n7RvaZJTV7r9RUTw
RkyBqqKqn+52t7c9Iey9bQHi/RCCX/8tzrmD3jqtUkTdQfegBhKSMlNSauVa0wJuuI1q8hOqEUg+
LLbOmvMZ5ALI7HnJEnTjnc0nppkflfFIPjzQoa0aA/pYvjFCR2WMO6u79xzduUjx8XKJ+goAGsSW
sZv5OMMnFbOzaICAuKZ0ThEd5Op0TrYg7zuId0+heNyyLVoq8536dhSQ8Hh9v1QNQPJdiEtac+FD
jEeYDTJCztNoEE1sU0y9XJOej9BmmvYbJqPBdN+Zwe+y4n3CnNU/XP94VQ/77x8iAySp8m0sEP5L
wJnOvReMTzOg1cnMgam+3oVqCfZ5+9CFHXbGZmcmrplN+VLVRRjn9vorX4E07kn59/VOVOOQnNgl
hAxFmUFTqAtpZLlbvDTZCXarcTHVICRP7omxdXneBxcOtSUORuuBtM/hb1B33bgQkg/PtsNR+g4R
N7PNAJO1LkYHHrde07rKRiUfHpu5yjuA2S61KFiMZHIW8wWlhjdNvgwqc6fRGNxhDvDttDqJYQH1
+zhPh4bOzfNtXUhH6iactjDIDPeyNDv584zbTP9MN92ZV2E+MkKsJS2wb50fXILNQr3bdioH1BH6
ukOcYvplVNhsOcIJuxHTP0C7IRJePdFo8QT/6/rsqNrfh/XBxZaiCCFY2GEBKgdF1KErkpFkf643
rjB9mQSuJTmEhAp8fAA4T9Rl5AcvvNepq77WvqN5RVUNQHLfsSwKANFxiEYZ+3kMxGG+DQXjyGxu
lrMNOelxNrHn6dRmwxersKM50GlRKXZ4GRZW1W1lgMYvwDVmnKJu/YeZy/c6t8/ccOI206XqVGsg
+a9fOiarupJczCI/UWoa6bixOl47J3wwrE5zJ1OsgowNQxlmZqwMQbSHno9t2lE43/S8ARrEfxuo
XZbVEA4TNKOY5RxQY2DG80qbA8FLl2abUbiwzE/lQtSPb/kQXDx7fXa98kvP2gtrjeN1L1A1v6/M
Bxcbmt6zpgK4Oe55UwIVr6+Zndcnm75db19hSDL/BHFBIQBF3QB4J/BG0bI5Vv50z4vtHyMLoebJ
k+v9qMaxr/2HcZDeYkNvIK+ysjbueH0C51ZMyaxxZFXzkiMjiILZwq2DyzzNP53aOFCf3nl0fbn+
9Qo/kJkoRFazUhDsY5QX8VwYJzt3/1oQr+uq0cRS1UJIG3FbzV1gjPt5FFeBcrQP5pqnKMZ56mY7
dvKbFA0ciGz+ex1A/rdVY7UFl4aDOD+YUrsWKeCAmnOvwpVliFgxQhTKqFfoQnGDPBWAJXdxRm0t
d8Hnr/xQmfv3528CerNrj0Pv0nO8tNKj78w/VlEes25EOq28N/rnkXu/ri+7wqpkPNgwbMj5TlgT
zr0U7N1PAkLW3aKj0VcsuYwFq+dmbCoeBpfK6L+XQfk0dbtC0RLnZpi2vXsbDh2wwH9P2jLMPTh0
e3KBbsOhJKiq583RaaGi1/4JQT9feeFtXi6jwVCLbnPL7uDlfRhPbviKO1uyNc7r9fVQWZfk5d3i
QdxM7Ef6pXywM0ABx+1wvWnVUksHbQgI1cBtQDfNaZZzzn0gOPJnk1vn25qXvLsPGiOrfXCuEUAd
jG4+LbjnzEWp2SU+r0OCFpfk1kgvmqGgCOMdWfhhgMrWgZnW+J7PxXKcJ+Mfs2RG7Hi9exzrbk0M
ASKq60NTuKSME9tW0JNA9IhcFkicZVZ1DprqbbL7+3zrHh3ES6sv7sMRqqLX+1MYgQwXEySoyhUw
yksIW4tZhdQDamF0OTeFT8p4MboZ09TTmVz8xu0SJxujeZ7v+onck6X9Yc66h5I9YH2SKJYxY9sI
pb6s8pE78fB2WE3v62jTqDPpl74wT60fnszMu822ZSIHwOyFGZhA3qwBOwYhJFcXIyHBbXL2ML5/
hxdG+9KnjSCX3A1Ods2eh2I+itFJr6+3wjNl3Bhgv2Zm4xXrwq06oe0rA5fC6k+aiKXY2WXY2LBt
gDh2nFyA+z1AOPG5Cra/A6sAB+iogeKqBiD5PhIO5tAGG7nMEOFZ7PYYgP2zoDrxUpXFyq7PJ2H2
05hdXKP5jrGcPIdFrIQSo43C3Zb4mplSDENGh/XGGPj9hnVYuHHxnAXE7Fvql4NmmRULIcPDPItx
ujU2uQTgzzj5P61WFBEkwc3IREn/jWPY5/DDKdQbhn7k0Ei9NN6Q1q2ZWIYFsQxTMwbVFO1j+9B8
DR7eOc/q7MKgZMGWKQK52H3g6qTqVc3vv39ofkAy2gbfKblYYGTytyUJABkCm+DhJkeTsWDgL2us
iRIcDYeiioJNHAbD/SkanRKHIuTJ5AwGcwFgxCPixWXOPSHb69znEUhCX+xq+CV4siy/rw9E4REy
TUPVOwAx9nlwGefw7IDitqblyeMbHr7pL0CXnq93o7JYya+90phXn+BK0zh+THMUuwwok3a9h1kn
najqQXJtbqyUEcd2X3gWxkYVRriBv3b9nZt5X66PQWFSMkysWGpzK4LJu4RVG4GWvFmfCkNz+VYs
g4wRKxsu/GBBTalb8i4y1urgOVNK7PwPEeIygenhtjFITr02FRuZQLa638qLlQGFifpBP1xO15vf
t7FPdmqZQKIS08TxZpVd+FK/u5X1ltnZbfFCVoWay4yUrNkrscD6Gno/K0ANh/UWDJ3vyVCD3hoX
u9sKD8Sy7XvgsqidymMnPM1N79PVRfO7l38IRplBoGRUGfS1HI0EaaIoBOyawU5b+j6WOkn3Tycf
vUhrO01+541h7p0JUPt4rUnMVfc4+em5FU1LwTp36CLGRgxnr89hLEMGWsa0KULD+R36YQFCW3vr
QScXhybUBl4qknfDP0bfdplmgT71bt+TX5ANsGDwusnbM8Sm08UOntfOjIAIicSiK+v+/F6APqRV
Wj3uMV46zrmZQDxZJOH8G9yFLKqqP624y0W6sOwccN0G+B8Gj/9xFvQnrZc5bn5TWIXxMh7mdydp
TyxuvMiNoIx0WNPmpmJkdCOtHWGg5h0rrz8XWMYvOWBxcbXYxS+jb0R03e0V9i0/LlclCt0GlPFD
2bAEY9KPFTVbzPk7WH5tsw7P9B9Y+mfTtZv9BycS/rpAqcVszuHrLiyyRXkSxJCyPUDbPMaYkuIt
jKt3cWiT4gj+H/yfTjTJT8NpvCUGYSqlOzWOdQBPWX53btuTV6cbNhpTE5hVUyjdqUmeU5sFrD3b
468Bpxb/khd9BBXVqGzfrq+SyoekPXiejbFqeI0uxNlfUkZ+glRyDHVAYdUIpA14WKYGLF9w0XAK
IYfz1RtRlT7ap3U5MnvSrIAixskv0XWYB9bkw5iReG2Lu8DWRGhFgJPfoIPGCmZbTNV5AsOdAVSh
cecKGpfZ8+B8zXFrLnvNlVzl9jJH+uQPFp/NMIPbT/f2oUrYyXydDu6RHUGu/O36WqvmSXL61bc2
oxs9evbKjB5CH3sNL4Ob4Aa+J7Okb2CBwOoy+7wRnp3qov9rpnS+A52irkLp07MWepCcfSbT1vZN
aJ3zfiwfQlBqxoNlhm9FUayH61OkXAjJm+219kFBEvx3IazkvwsxJiArQ9gIvl7vReEVsiB8m9lF
SYse9IYzpNBmEOOfiXmkBlSwF83ZUTVXkl9vpp2XPq452JtyFLr1uR1Rwu1E9I1OGU3lHpJvB2AB
d1EQUeJoUaOgqsUB5qkc/aivvwuQ37jkstF/rk+YIkrJD9W4i3frBE7zsz8uRer603DEw6wTr8Zm
xqydqCbTsO/qn2wnMrlJ1rOptDawN4p1SEn3uNB/oDF54tZ3P3iwVh10RnWqkJ+tmQ1FOXsECaUI
RsiDWQnrH32w32Z+E/c1FL/N/BCE7/s18voEKsxBRm3mI6868Ku4564GQTcxHpdtPJWlLqWoal7y
TBQ5ZKvf45TJPZH0i3lkO+hx1B1iFZYmQzXJAoU/B8Drs+DfnOwhyL50SMCDVy/agseKf2+nm17Z
cKaVdlxrFLNtWBjIzN3EKtfYmO2kzHXSKPt8fGJfsvZS366+mYFQ+rwZeR93TtcewgYkV9cX+XOS
IHy95JF4GaS+g9qDs9EtwP5+a5vXxVmiBaRAw1y9z07+SszfXe3g/MDTufG/UE8H5/xPGuuTsclY
idoKENaMoDzbINEl23rsoYoZ2uPRpts3MxNp6Y4/SDPjEX//HChmrk3iIDgtSxXT+SuowA6zIPeG
35xIh0J7F8Wm9vRS0Trp+Qb6thX8yQLaemsMcFjqAybqD1RzhlCEZFnHdusACJiDJkgLx4z4dJ6K
727+jk+MoGej2eVV0UXykqBkm282VZAaO/8MiuJmM27WX1b12xV3uCXfdmqUeXrEDIEvVNUGKfA8
j4PxtEJBZm3rFNrFZPp93dRUQ5H8JGzbsSj7NkyHoLMji1pDXKyQ9TZ6CD0YSF0bYNr0xkxXTKiM
mNJ+ZnJUm5FVkHSp7RdG12MB+R+jqxNSjUEydLUdiWLZ2URTjpy0xipUw5Qcqu6NYXGZQdKgrw7b
7KULBVlp6d5xBlgfssS+LhugiAwyhCNjVNRda5F0M3aJ3f5bCKy4Ji78J2/3iWvKKA5emBMgXYSk
xVQvcUeDI3VL+1AQ+mUV4RRXmfOQ5duuoYEqxJbUj0BMvBrF9tBtNY18p8tTaKFfWEEefdREJsFK
ymTzmlPTN1YC6rMsdsxAR3KsCPcyIoSaoDILrYykrjl+QfUWFFmMO0ARadRaKBybOehNZ3yFhRe7
5Lo9KzYwmTWocrm/0G3JXsy+ikFFmAigjaiWn1hlvjJKpClDXoc0D9N6845t/budf00rSJZriKUX
40Poz4c23+u6NAcZlTlJoSavG7xYOyxI2VrG3B3v/JG8X58q1epIJ2TX9EaX9m320ncVy1Mq6Ezj
mY/jcBz6lmSRD+GZ8WBP4whiTB5AqXuipiblo3BI+XVxXFHxg5NGkHqLRxPfG78aTfA17MX9ansg
dqjDyCm1VRCKWZTfGEE84qy9AwPsCPla+oYXo8Ki1YRphcnJj4rcGaErS9B42E/sCANkT6ILv4jc
cDVGrdjT5HdF3uJJno6jn5a9NcfcZDEuyqhO9CGC3fZ9NISG5mapGotkE3k5m2UPCu4099wqcdha
xY6brUfPHzQ0EQp1Tk9GEJGFQRbPXEjK6HZYM3E3rc6UQFABLHe2G+V9/XW11i1yGLJLbmAeM3t4
LCvaJ+Adv+uDWccsrJhVmX3Ka7ey9j24Fg2/+YRHfMwjEHSHoHwPNI8Kqi6kbQcQDVQo711U1gZx
il0rnqS4W9+bBjtA/e503ZMVqyZjjeaZg5GYhX5aeW3iWT5uPGOyVb4Geq1qfvfhD7m5eghWZ8xc
PzXwWu4P1akWOeQT1/P1r1dMkowtamuOF2YC7cV5AbtRHSY5boMRxJhTk4k7p3QCzbFN1dF+Kf0w
DhAIs2pYN6SYs/XvdXnK2vUhYNBna4EmD3XpE0VYlTFG4IZsDGde/DRzhTisfm5EEOd1n93csI8A
d9YQb3ZoPLQd1GfD2tLECNUiSRsFHgcgQtFNfmo5xgOI0u+obT1uQ6hZJFU+ReagaqwF9DvllEH5
uTvv+RSerk8iNpCApYn1fN0U9pX45HwjM1FV4AnG0/ccpHOZs4jUzhKvwMQ+2379Z91Yr3FLVTfS
GdQ25mLsVzxyrAVvT6NTg6MWWmduLOqhenZwhNMkHlUdSf4/c3tg1u451uyBHIU+tmx8a0AwCwH6
WjNnioWXUUfOWtSsXqvsZeNBwgs/Dks3ZkIHC1E4jQwyYkXZ2GLpAryPdEdvh7bkX/qh+d0T64Cc
c6E52qrsS4afCGrsImrsv/k6N66Oe+JUxO6xPobafJ1qrqSFB48AnS2oE6V1AY5yd56WeCsGEdN1
0KmMqrqQlhxMpF6Psukg9dvl6BfrpRhIGrqexg8V5yYZe9IamWtzG3fC3iCnYgAjpkAF/sgYdFNr
CFZ88zZwk133RsXSy0CUhbrcabPSTxu4/nO4TFO8Wv2fEMwIid+ZUPERgFBe70sxbTJdkbPWIZ6s
UKHNpzkFfD/Ohfc05ePhtuZ3B/0Q+kPioEi1otlLMKauDWbaZHY1J1nVl++/f2jaac2Qdy6+vDHD
rxQ1OKM3PdCeaDZfezecT2KiDEbp2024oYXjpcsaFm3IDUVj6Wz3o7eZ/wxj4x/9hXRHwIDrb74Z
5CduVsvbbHjz89KaPyt/l6m0Z2uMzJzRBPoZ6xlc6fTOz4X/XBhe/yJWMr5fn2hFxJOhLUCmzfUG
NvC04eWBkSYekayMNoCfaxBKaoKFqhMpadF6sMre8b20EhkB59R4Zyzd19oqjzTT0fSqHE0KFZyV
hu9lmZf6YenFpvAfygYFJrwbH2o2/RXw9oyquuP1WVN5mhQ0qLNU4wx1kXQp/PWMy5G476BgnwCH
Wx7rop3O/rzppBJVoVaGukB7GuBxa79OuP5dSEAfGv7q+/lQDqCGWxjyBues9xJa/AQZiuUZ6fVB
KhxFRsEEQwvUU5v76Qb9zSOdXAtXvCKE6I5ja9xcYRjWPr8ffJFRTldKJjsFpOAr3YqDCW6p2Nwg
lTlVP68PQ9XH/vuHPhZ3svwFMKSXbPu+sHOLWvHc+WIiD3q9fVWKQcbCCL/NUb/TwxjqfwAw7Jpj
wKwI3K5JFrZpPjwaJVhdDE+zLIrz6n/uaR/G4zolA/dg66et6UZ8qN9RbeEau+ZB/W2twEff35ub
7s6lsgHpfmmM+Vb4PgQ12qZw4sywviJehFGVtV9vnD0pNjhA+yB3PvjphAr7gT96I/tOahJbxrNl
32XmcHJzCCbbOuKA/Xz9SXiW5VX6zisYAywqDSr7tTLHy+rqgBdKS5DCwjZxPtIWMSgszPfBy8+s
SUZW/ilFf9/af+yMRaJ/a0OmcR/FWGSmpcKBtvC0Ei/Ny7xNpgG55rziOpiRIqL+D9GSERi+PQVe
2g3iaOQ/zXKKSLPn5cvUonk0GH9ftwGFkck0S9QJitx0/PCFW8GJbd6Jg6wj0BLKKQKALKmyFFjp
YsM46kYEBySyhpgFWXv0FkgoGE4/aQKBahj77x8ck7QO6XKGYbRVCjnx/48zi8y1tEw0QybMt1On
XX9MBntqmOVHYd5rPl211JKb40jNQQAKQyrLHyzHBmP4J2faohlH4m2L7VD3DqdaC8nb57CooKaB
44YbjPNxgu7vK8nJCHV610KBL+s2LYBMtRzSgWDcQs/tBUiXzSF7KcQP00oFH6MWL70b3WV13UcP
wD9QpMdE8HhohngFFyNqQ0vX0R2TVR4qRYRpmwzUpPd2ukxrSoiXFKGuAlshsQpaoX/bm3AywT1q
2SkOkKCYDucQz0x1dVjWwgS5Z58nhIVdXI32j9WsrbjPICtoV/k/6zJUccOLDslI8mNzkQO/xZFd
GVm5dNk8AClipyaoavN8i3xwSMy9Lr5+bjyuDKkM2dJCYLjAaQGXgR5aGHW5Y0PNIioaHdTl8wVz
ZWylx9k6O2GLPno3eMgg9/MTr5M3cRb4rowGsKfZD0y3A4sskqSJEThVHDYbEKhFo+O3VE3SPrAP
Uahi9Rj0QY4uPPM8rdmhq6oHKNRCP0pHgaHqQooWjds0K1Y3fGmwoeE4Eof13eCDj6pPbrMjKUpM
lhcOS+1b6QAlGO4FUe/y983RMWkp9mncxv49R5DrtXuo2povYgDArDP6JRYUmDKrKx+z0ToQf/sT
drVxslBgE1mbTlxXZVxSNAh5KwI8/lsphGiP4FJDtZSulk3RtAzJFawpppEEVjpvqPE1kO9ddBTb
qqb3TeOjRVUicAejtFNXWF1ctgYKHhqmuxt+HqZdGXfLSmsYHX8JX0wzRb1M1IQx9HQ1+5rCUmW0
7bhSm8zgQ0rnzL0zPPpEtiyux+ExrNa3m2xVRtvW1O8YSkOstA6HcwZB8o6H595lv683r5r8/fcP
kw/mgrBwXexdfrWBi6T/juyCpvJc5QYygLYiNi0D1BGlfMuync4UgAKT+ceO8Te7ducDqp9/hpVX
xZ07ozAdzGrx9VGpFl1y8LbwHNrUmDSkHx7F8NQ24uT3ZXK9deXAJP9uM5BYVAGCeCD6WJj2Mfey
b+vIHiEQ/zR45GjMxpsVeKdqoKcb+5R8m6EMpUc2xU4LEsyAQgR1PAYNOzRjh5d9D8SesL8pcvqq
ilezMdKuWcXheucKM5dxuBXnmw1mCyul3DtYlH9h85q0I5vB7XrbM4krY3LB4gPOvhmxax06GoM+
6DnceBIs42XOiiLq8EdM90E4o2YVP7/nujIy12+3FoJCjY1H1PDRyvJzlfmJ2PhDg+q3bXxbNjsN
yahZP9UU7r9/8LNeTHU3Q7suhdxiSkRwbFpyae2XNbjt6OvKMN0swwvcnAss0momg/mtWOc7Ztqn
bNap3yq8SobprgLM3NO2WCD0y99NKDlQy/8FRTuN035+SXADadufvQFs99S10mW282+ut/0VQtb1
KxTyttPqQqvHNcV8aDIn13SoiH0yWncFaVdp7jMWrKWZdDmwrdSoTU1mXrXiUpDIqsKZ2gaRtZus
iMzLwUAts0nvuNBBgVXfL4UEs2iQbfCxHsKiv1ej+UkrnTi24uNlXG7tuwvqKfcrDaHpAuIF6jlh
BITGQ9e6uuOKwp5kUC5BTNkc8J+kQ1FcOK7NVJRpU7a3RS0Zi2uvyP2NDbeQenaeoAuByy37ycld
W+mwhaoBSE7tzaO/Y9esFLqJyUCMaBTWI7fKL9fDrqr5/fcPMSObhL1AyQkh0UQFihF+2aAJ3GTm
TY+Rrkwj5XZimZg3wp1X8qMYf4qtjcO5/UUz3duXwkBlwOJShYFYlw0hCZjCxA9weWw40RwvVCYq
7fGokmxxzMbsEBO3D6cbLk4b/KjC6lR5ueaxRXUHltmkmEH9xrKxwq2PC5VJracwGxkOke5LDUzu
N8GJ/33LGNBezgyEJEHBq5MZ7SUP8xkkCbmBoqFtibaW6jihVFYheX3bWowh1sPoVuOBDfcLuErW
USfjp5hVGa5YYNdb63rCeZBN70HlRc1cWtFQWsdsqN5usmsZtTiYxgixU/g9y5c/zBi6He2d3yan
47syypBNhLmFOYcvwWyfgqH7ZwjwsjDpKvlUMyQ5PQMifoHCNbYps31bodbSAxAVuRBUyTtd6Zni
bCKjCucG5fhgC7LSwmJrNDjOg5MtSQEhddKUMe3dg9tPMdJ279dXRHWi9XYP/hBqyimY1yY3zNTj
fUwpi3lBWDR5PuQ0kabwycHaihiIpYtfhwdNp7un/m+q3PWkDT9z8y6gFg9f+kP9aCXFYX/in1GS
Ux70JTmq5ZLChNlnlSV2g96XiwK/Nozk1TfL44zE4/WBKA4uMnDMFmCJD1HolTIvyI8T8eZ4QPov
NiwQpYCAJY/DavmrX0AUer1DRVyVqaqCaQyZXVRWWtq9uSOH+iMXt23L2NalABMuZNkW0s6ndXPw
gOokc20ewizTbDufvm16jpxJKHeF840u8ylszBhno3MjvGRwlleUqZ4C39XdzT+dJPQjpRVCky+m
Z6zzCUe8IerYisKV2yg/0Lj0sOhTMOwQ352g1kAjCEsiTLKIWrqqnk/9H81LMWaEdKrNcspPQ4vM
sT/ERvv3DLCdSx4KkF8VvokB/X3dmFR9SacMmpWbCHv0xZkZCZvFxPgtBEOO/t4wsELszgU35vW+
Pt27MC4pzFSE1YHN3fkEpcd77kBtuG+PvtDVYXzq62heCiiGqPJB+BjK3JSRaXzr3LdBHKpah336
XIUTHUjBpLQ8HPdAZXIq8s16MyEoHZDD0I7Dqe2L+YtlgM94WlwPD41te7TwMhwtrhZK9J+X8f8J
mOheulIYdtv7q4fxlefm2YeW2zGMaRuxsxNjvHfDqTw5T17MEpo4mlvM5+AA9ClFA8szkRi1svlU
1yfraP7sjmUSxr6fikP/XF506hKfxlDPkVMM8zANgdlhaMQW8eSdnMKNu/USiCOsBSDt6/aniAly
ksG18v9n657xYMxvQkfup7BrOZdQWSXpJz/nJ6O4D8qjiaxvHur2ZtVHS8HABH5sa1c07ljRlNDU
PeDxA8V4sXUafrZJfph/6cruVeOQYsG61W5DrYKfgvVRtClzX8SiucwofFNOHhj5YgO/j6adDYJS
R8t5KLNHB8iF6yur+nLJ9Tt3LAxzX4GueRqcA8mOM9dwfisCpJwm4IJl3QZGilM2FclaXETbxHz9
ZUw/S1EkefMrzG4SsIIXSA7ubOXarA7ii5E9deYbzU6QbrttgiQ/5rm3cJfvo7C+z92xLX9sRFOT
oph7OVnQWhwX1RpfvY4v3fIcDFM06MxG1ba0i2/ATBe5j7bL4s3vjqbxZeWay50i5Mj5AeE3IK0b
MSM2AHAonnYWGhXW73wJoobdrebb9YlXuK9cPunNmYG7zR60gVyPgtyokqFFV9dbV7iVXN44dl7n
VAAwI0a+muyROH87KNS9id3VA93zv68Fa9jiLb3AtzP364hTzuy/zOvfbNAcBVWLKzktVEirrJvx
8VV4htpitDiJkWvCpmpipK2aCgbcV4e2Df5qVienA1avPcy1Zl9UnGLlxIBNrCDMxP7pbRfN/ZFN
TdTwf8bue1PZ8fW1VU2P5LJjkFus3k8b6/jLY3+12ZM9aWxf0bR8zTc8b96KCgtLuRP5Vg+4exc5
2GBu+nL5hl81VmXaQ8VPZvXaUhbVzsEMbzMa+XrfVn3X2hCKP1XO/bS+OM2JerdAd0FrsdvSh1sw
VHh9QqB/ccrFnWm8COMbdzQTrgg28o2eiT7gTr/bC33hnh1l7mOB6u2RPIlti1auOwJ/fpPHGCSX
DfzczDoDK1s39GibP2z2PhmACPNXvEmD57SNPP+x65fk+koropt8h89pjVzLvtI0fC23X6aOsEHh
vnJVmEly124zBGdGH6b2HIhfTXswrZ/Xv1pl/tI+6zvWUjQbvpp0z7RDGZb/tOhEqVVtS17LQuL2
jc8xI6irzd+5fUKeRuNXilmRC7uyijpbwG1+Css2sqY7EDuZ691t+WzPkTmkQ9ETEoKy9jTtYKny
77H8Qfnz9SlXOIBc1YXSAL7kBFM+D/4pFHdeUCTCgfyLV0RW66JsftBM0udsCRiG5MZQTM8riMj1
qdNw3Gjty8xElLXteQDvA+LpZaJWJEbcDHGPxiX+kbTse2lQHdpNtUq7ZXwII4Dg41GpF0OK22Jk
2RV4fp2oNp4YZAavT6bCxmQ26aYtfeiCQSwyJ09t/bpAmnztNcddhUfLhV1WB22SaULbvQtdKuo0
D0Vjv9723dKmTMrKnjlh4tRsj/b4ROaT26TXm1ZNuuTSkGEwPdOqxAlHumShX1ucg/Lx79DXHHJV
7UtubTS0ZZOFaRGLlWTdH27Ph9oFMTHXnCgUayrXbXW+N2V82YEK3WPJ/uLOJQhfrs+NqundJz8Y
ZFEhnTSWrcDm86vrfeiAfiss3Sue4iQkV253pGpn4uK7SzbGbvkc1M9CoA6JJaPuCK36fsmhjbqs
erCNiVPYfVmWMyveskqz5SusXS7Wpr3p4e0fTXv8uS3fCvbX9SlXhDu5RDsfM2ZZ4H4+mUGZBKbz
Y6XGl8Da4jb03iHA9LgYeG673pdqz5eJoLG/d3PBMAjShzy2AusRPX/NwS/YWqsBdsMy4o2/Yw0i
E6VhmiCk8Ai5Qq+ZamOpQwzRgzBr5727fZVMznez0kyhamkkj84omDL6Yjes7Jytj7TTBDiVNUme
7PkNgM3EX9ONem81WxzwgI7NCbQKo+aI+vmzoefIVXlmISYi5i5MPaO53zoSTWuNqkI2fc0r9r2w
y/Mc1CkICIIkXL8uC2mwm3OUuLfsiIr7yLRsR2ccimmUq/b6sg6mycnwLYUYD4Llb7Tv7khvV1Fo
uufMWb+YwQgB5cmLRZ492C3ABM38nVtVHm128/u6kSqyKHJBX9AXIbH6LUzLwAXnrTn9wSVERGM/
nEzfnx7rxX3wWDVFPeqRNBaqcEJbjhuZsMBX5ICcgzrf23rCkbv6q9u1dOoueA27NTJL5O+vD1Dh
DvZubh+DbDGCg6X0wrRyp1fWwucKYZ9sIh7oGmjIElSTuK/xhz5o5RaGE65mWmU/cvCYe6MXiens
zc2Rr3ZSg1Gg5F9vG4/z775CFw/XWdbSMwqjwfTxo7brpO0TohXfUPihTEbtuC4QV8yi54bWMV2a
yCvJMaQ6PReV3UvhY8nE0DG3p2dKvLjDm9xs6y5ZqqWWIkg2exkZhQDfolcdB/tA6WUEDWbhaM7K
ivblgrycmaIBl2p+hjAGYH0gPy38qFqTGvUE1xdX4Rly7Z3dz8vIRyNDZU8ZC/Lwf5xdyXLcurL8
IkSQ4AByS7JnybIl27K9YXg6AEGC8/z1L/vGW+jgNJoRWmijBdEYqlCoysr0s9+jncWW/0uWry2T
u/vDmCailckqN68Hf2QA7LsgefxLp7KCAhEoQ+0xvfgQcG2fGjfomNywQYN9/IeRukGR1SETPXr2
V16eVquJrzw53Bt3BFZfZOd12ZKhN42l2bvVj16Q1ws9tjyI6DpE/Zon6JuJK4jutPJxCj774RaW
yVR50rvyRLW6Tjoy91grNEIzf5WvoMNSfG979azOPM+KIeLomSYRy/tC7NKwDKuY2kNJo2mm2bSx
xLe3lOotBnmbWjwIJn5Ci9NxlEtiC6xsi5qXGteN+9M0hubm6iFshQg8tNZAA2g3edQD9zr7Mzle
e1UcHzdiv9uRK9XZBzvfDkCZRfxj5yzyYIMuHWydPRp5Wh6XkILfV+Bq+XXfEgze6H9v1Teem0i7
yKtO8NNAy6RpGHqht4oGt1fL+V/l7s2nrTwYw1QU+HRYXZp0eASJiB+TPDxV4VxuOAzT79e8aZ7i
nS1rzk/tKJI1Q/0JUc39pTH9fs2bDrxQsp1Tckz9Ls7tZYeeuTIqgKT3c+gg3B/EcNnorYx5U6Lb
3ybk6ME6BWcHDz1K1rwVC98+So7ey0idBoQCBHtQh2dmfbQhLNx/HLmIO/6uRgYPrGv/vo+F6gs6
p9iBgDhHPnlxBVFJaPFsLJBpBtfdeXOKWh/qatZ1BgtgsGT8WwBpDt5a6NqGrdo4RP+7wG4UsC3d
Z1asFjLM+OkK1wuz4Tv4Us8C1MtUZU+g/P6ej0s8kjShbReXTP5e258UvYIczQJ9HfzyinwnV7IL
vDHi3hbNtOEA6t2PQ1iMzJoUzjb7kvV7VaoozQKgLNaNtTUNoIVSjk2GBsSm/FS4z5P9yJFnt5Aa
otx75wD035vnW1a4NlWRnVaq2qgFCoHawR/IA+35ar3etyDTAdE8QAsikSltW4wR1k3MsiBOmfeP
3a+vIDt7kVW2kWgxWarmDtjkjUu1IizMyjwZJmvn9b9d+i7hV4/qTY2tZ7eeX1N+En15ARnPMQyX
jdN9+4dTvTtxmNsCaOkhO02rwyMQyg2Rbds1thlomvt7cDtso3qHopgsB69JXL4EIbMFTvo8j1P3
t6X2fdzbW1e8IYFK9SZFKIf5QB0oSO51+VO9TMgpNNaCkbx9L3vom8oX2as07qTwYtdtQaTOUQZb
lEz3WSG3OOZvmw3VOXu9zK3r2V/FKSib40JJtHL3syDksIIp9v6CmobQDrXTcu6FPhSnXKATrAw+
1V7aMmKU5PkTwGOFuiJgKUPp5F0D6gioqh5dNYzVcqSop2ZPeellaNUBkwt76chiWz+HMq2dT/cH
M4B3qC5XjrKzsnPaUshlWrFwQHpbKwG/LiLEVyj8ZV9IMO4t9gwVusRCWSEgyf2hDQurd6OMY15y
QW0Cfor1VKi0RvP19Iu3Ho8CseWSDOagY0pmS0IosMb0QlclaOiP0Hd1FKUdD33wrHh26DZJ6UxD
aS58rnveEDFcXzLLeXC+F9YflmfPRfphZq9L0+/uL5txxzRP7kIYNKjrDp34nr/vQO4Oe4qGdI6E
W3+Sg4raBnWN+Yu//mJecLKtrSvktnunOvQkWOdW0A4TtPsw8bN/whBYGvYtAxdA/y7+V48yzbWn
yzhBlWJER/kyR0HxMpEXED5Ga+0fGP1Wjsg5vdxfR8NsdEiKTAv4iBwPwVSgd6UdorQYzk14EPmH
et6SBbv9AqR6/0pK3ZFOKMcdCVTHSrStgppl7D+4QZ6Ax+KwotvB2upWM03o+v834RmpuVtPZYhn
V876uAI0rs7X42AhBmzS/MGWot6wXMM1puNVxoxlGXh/+ekKd6L9tFuVfehaufG2u/2QoDpghQrQ
Sc+l5aOJrAx++8QJxh2VaDXacLCmTbmO+2ahvDJ0BhfUnV9yC37c/8LIJSTfBvthDerIl0/TFi+6
aUc0jwA4mzMtBNIFZfZj9aeYZkOMnDggJg/T5mvbtBmaOxgbxqQal+YkA15+bzoHJCaZZz+KMEw3
kAmGeehwb5rnzMpXnp384EPqfHZtL8r4gLroUyo3HtqGPdch3/ms7BThkDhRJClTN7+wYasv1vTp
q79+s91l2fLGJohKpSg/dNX82C1bkgGGK0zHeKs5n+y6dMSJ1fOhC8cHwprD7Da7oduC4RjWXsd5
u32fKdZgCIt3p6Hkyej2ezn0kV386Vmxdalco5n/Pruo3kPuCU8I0GTkpxzp0LQronW9+NPyE9fn
h8X5XVrnnFbxmLdxQLc0dkxT08yj6LlPsmsHYSXlwwS/H4mVH5twukhVIWtNtji+DNUvqoOyraHP
V7QUpUcpBBgd3N0E7lZO6AFNNMeiehlqsIY2xR4o9/3928V06LSoEVl3i7UMT3FRdYfqSixgb+l3
GeIMHW5NgWNF78iQQrBpZLhU1mhU6F+fmw+ET8fJC88WZRsvLVOcr4Oulde3VrNa6THNibdzoLcE
DSrxnDYtHuHNRaZIyrsTygwUylp8jtCzRRMOCYfMD57vL6Vp9/4Dyeb1NE/L/yhLpqgf5oNCRJrN
M/jG3HhAxdKzvtlpF4dk64Yw+FQdrO1wRsENgKQ0tcLfneVmcbNyKy7Kaasv1OA5dHBgG+R+Bumt
7GSV7KtMf9R9/QjSvn/Kfti4RQ35YOproRQapZ3Js7k8KcIP7NphPH3JWRgFVRmhO2XfizYSzrdu
+d2Qb/e3ynDqdcwgci9Wu9rtckIlLyL5ekitaaMka3AWOl7QGnMvhYnmJytTJ75U0SrCWFVOPNJv
1bRx3A37rgMHR85BopcVgAGhpcAhbiR9GvVlfbq/PIZN18GDvmTgX6K5f0LJDw/J7B+3QQRSusjJ
huz4vjGuU3tz2w3V7PAlr71TP0OsegQ7ZIK3ZJWE2dQd7G7pvtwfx2SVOopQVMKu27yF5lc5n9Hx
GMkr2asCXIstD2kndu4oEwKTBB9dcn9Mg+fTkYRTiap56BbOCWSm+9naM3s6CNUmQFJEhT3GNdnq
+zedNi2ocsOimewwa06rGMvPHkDgHP4uQxkHDDQWNHR8fxwgDmTlamNuJtPRLgzUuGxwg3nuSa2N
HY89lR+4S8Th/srdptBHNURzBqgDpa6b+c1pRlYRrXWRK9fdDBaLGc6AIJqA5tHcvhD3r13YB5If
R2hpFuBg3Rj/Os6N+EKHJU6tGwrhUec0zdlLkUH09FeFngiRrUenZbGNusr8u0er4v3xDKupwxR7
oQovXFV7ylqf81coXZblayAAJX9fgZfqpWklEeJVADCfhjkbnaTNCXJDoz1kY+z0YdmAQyBftmDe
Nw8+MNbXab4xat8ZRxrKJjijt/eUh8Muc8YH4VsvLFB55Gblzrf6rb26uXYYTAvLsmZirsp4eG5Z
RkAl2/22hW0l9zfmpofFxzXDcuwmmxCq+GfP8j+ODGBnl+9qMm94JdPnNSuybKcDorPwz0smH0oy
xJntPiq5VWC56Rbw6zUrCsdQoC9jTc8FnhMtu/LKjXQpH0GuMzSxQ6AATYs+2Ighb7tYx9ErUjSj
vtvLJTjT1RoSZBLWJM1AUKVsewEPA1RQ1hF+QtllEaUzq/Z53W09bQwrqZeroE5Y1dwL0nPvsnEH
4fevpe1lScDrjVjBNMB1jd+c6RFV1SLt8/DcOfVDWvofLJnGo9hSbrh512Ltrv9/83m8VgMRziGE
CEus0FGIMAEM/dLnanf/JJsGuM7rzQDAKqc5GnBDHDW7iLsA1arcAUALBOv5MGwcAdMgmuHnyqvQ
NopZ1FlXRW7eH1nX1jGEHPfo6tkIGUw7oRm8KkaCd5ggZ+UVzy5hbRSm435FS8n9lTJYjaXZPCFh
SYHsRtnzSrMA9MU3BjyCL4eHsmpAkMWi++OYFksz/qJOkVODKgB0zPsL6KGOqIfuGreN/FFtBNWm
ITQHkK7YcVFi0/um/Dyl2TnzyIPLp2QoyMaW396N/5SfFogzl0EXBGdL0ueyD3aFh0weyGLfs0j/
KUGhPtRXwhrZ2bICP/LAFTFNVRatXvCx9rYoLG/fV/8tQtlzmLcDC85ug7wnQETx4JDv47AcbS//
R6jXLt/ShzQt13Wn3phhySwpJ2/2zuPYRsBQHH3yPbPfFbEDpKkZ+QwWBQHEEDuP7h/Ig0YZ6ZOa
fSx89q77kIaagQfjWHGvIO6zl34WY4ii6dHztrBV14/8J+jCr9cM2y9LhHfC9c6horuQlns1lhsB
penTmk3nKHbkMwoRZwnSviOI7cK47/ytIubNDC1+uGbJQ1vaPh6vwZmzLp6G8JjJ4FfWFQ81s2IH
OJkIGegk7d9n1lRPcOb92pEcTFnnqoOYU1wpwKcgELCxVoYjquc2Fz4VqQxG7+wJK6ZLdrJtK5rG
LelP0+evRvjGAkjteWRFzv+8eODazfg8JkPjhpCxG7da/G+7ParnOTMIrhXQW2fnHDicqCwKyEHQ
z7NafwXgM77vmEzT0A05RKI/zWHIVcf3YxHsoDCxX0j1zk3QLDkDv2PRtCs7141QeKsC+R4yL7IR
wd///Qafp5dtOzVAiYgs3rlb5Hkai5gV4rX2l/OM1A4j4imtm7/3hzJth2bXFFRR5dpSdpYIPqOB
Z8ceEkhRueQ7cOK9cz80C+dSEOX4CD6tQe3sMH3MeplUw/viSzTD/vvUKqyX5AE+PwVOAd5GEOIE
gQILXre/v0im86Rd1atL+7qUawCwFXiQvGovxLwLu60XpuHzemK074C2mjoL8WWWXhbyVaLo2y5b
bzDT1zWbThti1WWW4jDZQdIx9hGH62PhgLPkXYujJzgFk1wJh3jnshzOLdgKvBlZKSQe3vd5zZbJ
5HJWUvz8AtI8i1vtrxBKIrZo7g3nX0cO1NMSVKTOcPks9ocQHXtqXp+mEAX+TVkQ0wZo93IeOlfa
dOkjrCCJbfdHNL1FgWx39xfINAPNgls3X2QGcdnzSvvLWD2uQjxTCVBZ/678hEN1SgqopuN67ODv
XMjqgNsskNFsLU7UAgk0WsMWJtAQB+iYAHt01mapIGE0j+OXuVmfqcX/3F8j0xZoBizRljG3HZ4l
juUdyzV7Wp0RLEdbv9zweb3+j2JBHnIkY8+OE56b0o2Zo07TsqWEZdhhvfLvAGC7eJYMzg6dX9a6
+1kDmV8N6feajhuPEdMMru+tNxf/yvgSsKBKz2JKD/0ynTtwltWBeA97okP1Kn/GWkUs1w3Oo7Da
KOBqByUjHnUuuE26LbynaQ7X/7+ZAwGKe8XjnZ7XmaE5hUR8rSAYOe7unyHTLmhmnLoDr9TUOucJ
6Oo4m9xLRVr0RTfiIy64jZvfNAfNmElLVCHz3MEpypKqVDsXfRkr34rvTHPQLmLFV5EuVeGcPWXF
Cy6woHajZklPVvfz/iqZJqDdxQjvPOHMzDnnDCCwXFV9kqUrjXvpbr1zDNGRXoyqU0/WoLJ3z6Bv
G2PXv+pipQD2EDW/ND06EJVYfg6CzO+7gfRK1MSmpfAcBxufTjtoL8Vp0yRhme/vr5jB7enVqBJN
XLKcfReAoQWrNu9LubXdhs3Qa1BSAj6fBqt7Rg38m8jTTwEK4lO5lV4wnCa9BlXzsODAFOCXZ+uf
iTa7LLe+ut3wweFbiiOmIa4ze2PTFnFckQIWiUdzsaf9V6gzPyv79+qJ3ftWX7NqyxYAhgvbP+ep
fWbLeM6t966+ZstjancTdTLvOUhfmXgaIe671R5uOjOaHQ8+aVGdq/wzWPvmy8K48woeDmtjTUzH
RrPhZs5IXl0XnWVdzLNl39B2l20GLKbPa5dxRmmJ7HfqnkF2uwuI2K1ud+aLvWFPhs/r5SErpanT
DzJ8RvzjAz7cxHJr2Q25BL0UNHUDXz3uuc9yHL9XAEW7wfIBzZ1nb66T2m3P2RQmJd3Cmlwv3xs5
F53EIvNCh7ZDFjxb3fPEPo/hwYe0z0RFVAJTe//834aAOlSnrxhFm7o1o+HzvM+e7WQ95vFkR0Vk
xzSpDyCDvD+OaVeu/39jyNUii6oNbf9PCiCb89nDpaN8sKOWszoIC20a4cb2GxZN7xOXpd/MnU3D
82w7T+hNeuED/eD33pE6aZRnwxZs3TSOZiSZom1fBVV4HksB1sA8oh3lEc/AfhMy8R2Pra/3V87g
AnX2DWDZKrpYjF8smu9FR/a0mXg0IPSYOIo19wcxbY/mqzqa2gI8MvwCTriHKXc/VZxAMGMLcWH6
vOavwqlBdqGsxcVL21fliCOUOb7IcesBbXCHrrYXLkS+uppQeQHKtx++NO5GNGbYY1fzVIWTclYM
ZXbxrK9D50TjAIQ0tNSZfaqC7/dX3rC9OhGH3w9WVRGVXQS6q6UMIw6y7xSicWpjaw1OS5dQ9rjI
vKGqsksu+kSueUxrvrfUVyG7iLjjt4E8Wpu9R6bBriv5xszLrsrBurrmlzL7gvAyY9G8Pqc2NK3Q
dVtyN7m/aIbz5FwX880w3ZJKJjssWjh5Sd5Nu2bwwJdOj+/7vOasumHlBXgwMYtmmupI9Gqd40E6
4zev6ZatJkdDHKuTdhDpknZEjHbpGj+BgnokF/yF0FHuaVwsCl1bW9T4t7F3DtU5O/yhdnk5tuHZ
pVAhLvllyvtPvScORa1OfasuYdmj2Xc8FhbYfVpUb+BxPtde++n+ihos1NEsaWjBAEdcODHKCFJo
sqoOUALaSuIYVlInwBCADvb5GAKt6I373ndAifoNcOm9mIqnrG+SuttSGTJ4BJ3eYq2A5CI9/GSh
1pM/J5TORx/0Veyay8blfH+1DD5BZ6+YHO7l3eoil5CiLWL0oDdQXZswk1Zu3ccGQ9XJKqYgdfux
C/hlmEnkeCRexw9uVkQWCi+sz/ByK1Gh2kqQmCakGZTjSLed8pKcM0JBQOJGlRcmK6BB/rhF6Wua
0PXkvXEJA/dBVpGjztOn/MmpgTB2wPjtVWiOGyzxUuZIXXVVsVv97J1lBl1teoIukZrR+njuafPB
csmRhesDqL/fA1N0/gMLEovdNWjV4pd6bXdNFITp13nxdpmtDtmyJYNj2hnt6hR1uGZ2Y8MxzI2M
C5WHkeOuL7SoEg7w5fvOs2b9bWW7uYUe47MH+rWpA/0MZEoHKBJtiikaPIDOYeEXpIFobCYuzMIV
7cwnl73WK31cgnnnBd86tR7uT8U00PX/b46Znw6M9VYhLrPqkpkXUUegMt6FSQP2t7D8Bbzvxr1t
Gkm7SlffHqfOleLiWOu+dEncFR8FON8r9BZ14S86ZRsDGS5Tncailrxl48QARKDPYwqSMTHys9uz
LVdjmohm/G0JASc07YqLYCDe4xc+drHDPszFOfd35RZ1r8H+dVxbu7CgS4XDQfW3oP8qRL2seCwC
+YB7YTexp6kfX2Xmbb2bTMNpAfNSoRnVrUN+Wao2KfqjW64RqUh8FX5NpwnqHEM0z9/uHzrTYFr4
7IqhWFtP4XQ3YcKrv1n7hbhrpKCM6oBUUMwQhd+iEzSdBs0hpJ49MttlCNWDZogsujjohV9E3KfT
ll6eIRjQoW9iAn85AefmpQ/EaSLAEgQbrT+GH6+j3Jx2nHqI7opLFS5+jFCtinzVppAVKfiGtRj2
QgezQedBuWHryUtGn1xobZATxNd3GfKoLPeTlo6RCu0NZ2OajuYCwGKe2rQvMR0pPk5qTCxaLtGc
Li/3z9VtKK9DdWSbN7iTKBXi6NZJX4T7F62RvA53PirAo5WgUB8zlT7kxedW/UyLJw6R3RqKw/dH
v87iRnpDp2cI+FJ6VoXBS+Q8w8PkvXJRx1OdTOz7/REMl5tOtSDAk8FQiskuPlpbyfCRgAts6E82
3Vg/0/5oTmB2U3RYi0ZcrGAWxxmjHUUHRcSxSLciJ4Pz1AFvVd3NwnM6cekcL6Zo0qFd8VT0SDf1
Dwv9paDxd3+tTANpdo/055BS1FAuzKWRy6qoWsc9+L7jGQzljQWFjmZLise0bFo4AL8yoQsHF8Ig
wgPUpWJndj4sQu7fMxNbJ10gruU3VwniC0mdqJYLMMFBkmdoYwjrKPVYpKatFO9tT2brJAyA79vL
4uI5UK7ovyUoRSSsbd6HR7N1/oXQ8Wy1upgIlf4UdX52AlVCAFLF8j09Ko6tMy8Evss6eBh5GbMf
E/uohgbOa2MXTEtz3fw3gVKYk6wn4Dm4DM4BdUXP+3h/d28fHvs/KDeADqHRiFRSiYhlWcRLHTYg
tvaT+5+/bQa2jnNz84bWNoV7T5s/bPjK5gTSrlHZDhDafZ179s7V0W50ZTtZb1tpfhlk8UUt0DVl
ebXs7s/BtPSaKUOEbCoAJs0vORkSq5zjSW2BSW57VFtHt6VpM1VOit9dyu9N+o8jUBv4FbyPWcax
dXgbT3le5GDDuGACEZpYktx/APYskZtybbdb2TDEdePfnsvZl+Mki/bST3kM+eFH6VFcdr8c5iaZ
fK5F90gW9EGGXyFBvREzGM6sjnkrC7tjNRBpl24JEhW0oKH+XdJh48iavn7dqzczUnMANmlUjS9Z
Dg35DxSX0LzxBDV9+vr/N59uvDbvxazyix08riyNMlQ+xRYHBL36+/8GALYOc1MNz4aFNRMCAC/p
mn98EJUt/rBj/vOEWCormh2DYVOP7Er3Wzemh26lETpYwOGISHsEgMCxd4M1JlXwyd1iVDcccV3W
ybOKBmAIaHJ4xXpau2C35kObCOnt3HbzTXQ79rH1LmI2g5limdPuwrhPT35IzrIDCH+wmu7Y9Km9
a9eQfb7vDm5HrNAH//cmcpbPaevY7WXijwW1d9wHn5p6pKBDD53XxvpON9OM10/e2lHtZu8rT47p
PFUXYreNJ+LRy68soTXt0dNLJZKOgDIG5LNd+fOpnmS9LxdI6bwEKvStsxxc6+f9ORsOrg6p42OW
WegG6C7DelT+h3l9zMtv9z9t8K56C3HRL43Hqrz6sQoAAUn/INUWGYbJOelYOl9ltvTKTF3Esq9P
kKGB+BV3d/OuSuQn+a5Xha3T9OQyr2wPRfWLgOgPESCpH+Uj896XvITu+L+PW2dXbIGScnYBrejk
FUlRdlP7ichhAMOvapc0OHjDEootgLdhq3WQQxPYLRJlormowrL2qyhZUs85VHWs9Mv9HTeNoDnY
EESX/TSH3WUsx1gt4jg4IEWB1tv9zxscjg6vo1W59HIs5YXUQ3nMig5d6V3Nnv2p/NlY7bv6UB3Q
cv97XyxGZtsecE1U9mffR+JgjVL7L1hqrdZ/3z2nM+74FEKFuC3ySxB0sQVGCcc9B9b7apS2jrKT
ggY9J1l+kbO/E8B4ob3lCCqajeeowU3qKDvfRbsPG9L60qbhYXDoHhoqv7lcj1OZHlp0FhWu+5Ws
3fP9XTe4EV0PamRQWQMVJbYjnJ+ZsqOQ1xvn1XC56Gg7ZNpXFyTt3QUswbbtJB5vd87cH9BRDQWE
94UGOrNOWXUrCZE0vkCpN10OvQjUA2cZW/bdKsHkcH+VTFO5rt6bACT1+9ry1iK/+Nb3BjJZtEF3
thsV9GLlzcbGm8bQXvGkstGCXSHIuWo5CP8xk7+W9mh5z97WO8sAsrB9+u9p2JOTq2XCNNw8WgCA
PFx1DfPYBS7uqxNflRTvL5fBU+lUELOUq8okptL4+zWEEPTfLq02tsJ0YLW73ZLhoESPOWTjF995
4fx9DzodXjdAB0Z2IX4zNIETTwK66Q0PXers7y+Jwbvq8LowaEntem13acR0CAj9UMzLYRrIzgqd
DQd+8wD5ro44UlPTk8mf7KOde59bZ0wa5IUnuX5jpfzqsK1zenNzMYz+cmksWWRtAaXp6bX1P6n6
86ZSys1FwqevM3tjZmgIF6Bgca0jK6wo9+ierfLFq14qhnLA/X24eXwwxHXoN0OEZKxydhWyVs7c
HDlXS5Ja3pafME3gumZvvm6tTeGhpmkdu6Z4RBUQvVH2g8izHe68jQnczAxgAporov2o8DCU1nPY
4krr6yGpWHamg1RxmAcraGuGZHCsrajAtNuaV+Jo9bFXCY1stDse+DAlBUtj5ZT7+9thOrOaR+Jz
lzGHBNaxyvokWH9OvPtggRo3LJ1HEK8c749imoQWc0B6GZEmw7YoEDOEfh8Tv39yxJYKj2kSmksa
GqVy0J3aR0u4cRPIWIkXhaT1kPYRCbfeqTcDA9/VETpD2DuhV2CpHP6ctnOcu68q/QEB2ZjTX9Af
IV23cRMZlkuH6nSMFFXWhtbRnsavqrPRMTKnkUebLSM0mImunoP2JUUIdZcjWcKkD6d91o48Jim7
4JrdKlyaZqFZOurW/++nFud7PeJ0kUe6ydtimsF10DeGnhZT0/ouDmgxuRKlXWl/CkhdfPJlMwE0
NW/RhJs2XbP2NRjKiuNRdAQlW1QxICKrk+38yOfXQh17C6AgCLndNxLDKdaxObIr13ARbDz6UI1s
wyP1W+h3/WB8Xywbb1aD79JBkcqWM6XoeUHLv0iGMlEDGAAkcOGkistil7vzp/fNRTP4IPXEEi5Y
tqBu49V/ZtYvqMZJDoq0ZSNpbToBmtEvkrG8DuzxSNtfNXJAqvzeyb1nbXTCGHZDxxLZ9Upm8ON2
x7b3ItHsGmsC+ffvRWE3tp7IpjGu2/TmEHcW5xMEQ7vj1P8sm6da9bvc+9UUddwvW835pjGu/38z
hpU1bTCXBdJJPH1oxjWqJNjNCnbyJ3c38v39/TbYug4jambmU6qgmgSZGFCLsIskw6lgfKOea9hr
XeVmBOVKvYIK41CKny7/U6yPQ/okQGh+/9ffjst9l2pW3qZzMSp+1c6DGn0g+4g3l7zoAPJ8LGaA
8ex8P5XzsfKfSNrERbvlXUzz0i73zkev3pC29SFVFyZAbeZFgfPAoYB3f2KGYEtnFCKAR+bdUCrk
vi4A/JXOhnGYfrdm3nQeM/A7K3Xk4HkIq6ND69hvX/MtBWDTcdJs2/ULcEfapDiO9KvPjxyI6iXf
cE2Gb+sQoabJ/Db0M3VsRhWBbSCzKWqcW12wt0vpvqtr3FQo1deKS3Xsltg9z0kXQcT+wA/ui/U7
PNAk23fvC6pszbLV2LRYKByepvpbLxIV+QCyTFvPPMMW62ggMoS8sqamPriAMtjBDwbIEQlfg2Er
z2K4i/6nYvbGMfG6W+bMxUK1ztcxIBEtPihvTlT/rfEgpV6/3jcB0zw007Ys6nQg4a0PAdKOgikw
W168SUXdJluuIUTQya2suQhrMdr1QdHvvJnRbPIU8N9oQrOtb8z5lBVbNN0GV/4/7/VmxZoWmdOG
hcUxHKtk9R4KmsWQ7Ii4fF75lrCiyTw00wYTDQjNPAwystPoHFV6LsnGgb2NPoZtaGbNUwe8yym+
nT6mh+GQnsQvaNABP7er9tNx4dEmLMuwVDoAaK0spyahhT3JXtH/sw4fpvCfJv/RZ+9cJx3/Q9pm
gKwxdj2oPhLv0c2+TO3L/SNr+vHX/7/Z53AJ5zpUaYFWlSUBp1nYfVT145jTSJA/94cwWIUO+Knc
dgZ3X1Acp/RjviRViLWfvqTT7/ufNxwiHdKztuhlSBtWHIfy45DFpfXdfRcPgO/qWB6l5GT5vA2e
bZI4SkbsZ/W++iy+rV3HzPbGAO/h4piNv2vS7JblZfC3tNtvyzPi69pTW6VctVLg69NYn7H2SSPq
h0YVhwDv7a7iMXq8opz8CJrHQD55AGETXidBizzSlu6o6WRpxo0roxubHtveL+FXix6s4OtSjweC
R8dYbOXnTYNoVh5UzkDcHFaepd3RtR/DksRePu0F21voirp/wm7fHo4O7knzcvW6fqgPvfunnf+m
oCq0iz7OigdaNfGqht39cW5PxtGRPYWX93NDMRne/3TLg1if5+4fJX4Wmxft7RjN0dE9ozMJmau5
PpQyiIAkTUJ3M641rdLV/N94ksHxebUu8CTLIM82/dtdhdir+VyP52mwYrSPxix8lQM5i/6v3bxk
UBke+z2ppiSwQYCquqgtf95fSYP3R67k3z/GGqzJzdyiPnQ7e+/H4BWwgGGMQXG5s3dIDXVxv8Vn
fdu9OTo4qGR8coLZrg4ziHnsso+H4MsyXJBRju9PxjSA5ino4jFgRvL86CKIXNWDZ/8Mlva5tMqN
F4/pVGjOAkSRrlcHEkiOpgLTGZAXYty4hk2/XXMCk1rlCHIqiRv+p9M9tnO+t8Y4ndeNtTGZjGb/
SJZIHCBfHpGXewrmEKSv2fyjcWIi0SCT/h9n17Yjpw5svwgJsMHwCt1NM52ZZCaTZCcvKDvJNsZc
zP3y9Wf1kY40xxk3Ur9ESo9k40uVy+VVa4lft5fA0I2OESJT4fZ0CIuz1yelP+I95SOExKIATLdw
abf7MO1ZHSWkGhZweyQCz0BZPFzluZbyuVk/1tsHW1qgGqBP3LXOLvsX7CtR3nyzvJ30hml419/f
mO6Q4Q2yDL3i7CzdkbensP8Dn5N0Mmrvo/nyiS4EIC1rtMfCFuceADF34J98xX+Vwn+9PXvvRwFE
FwAAPwYZQ3cQoMjvPrWlfwCj1CvKmHb2man5q+m8mSFeW7yGdK84u474OG4rJEO8y1rOOyeMqXnN
xFnICbftQpwdv3rkozothSUjj4j09uwYzFCH/qhporVvXYm2Fv8hGMoYwPpvNAyOUM++swvN0rvC
ZWEWZDmycOUT4zaPAK3Ccb/YST9a5c46mAai2TvqkjeygIv57NTza7bSHLDh/r9FuohdQBF0e7YM
J5kO5FGdj5f+KsjPoCx+yQLUKAVrFQ9T4cT+KO2DqpwXC+rWt3szrL2O7SmAtmgKv/FemqZ8nVHK
EzKBYe2SA5ra14zbXQq8Rq4sP0svz1B2Vz80ysnihgyH+wZwXas3tjGKuQDZlMrPeUNf1q38CDm4
C5iJdvI/ptW4jutN836rxIC1hagXEoouSP83x70sqElwygQ0udE27tWImGZKM/KGMp81rMnPfVc+
ISZ3IsAc42Jp7Z2N9T7WyidMs3PwZolsWXygeUpgkYBb+eQs+RyhwjMKuv4rOLLDqOhoH6mgPtjS
/QfsxZ9ur5LBcnTED506SLyFFNsAKaNoBX26yJw1AvVPDGj/jnm+n54gOt4nrPBYaBXXuoTZP/pd
/gnUuT9V+dMZaIuj0m/izasPk8RzwO1RmTrU/IFFlppPpc3PAtV9oMrJ1QwEysVXj3TjkWw7pJPk
zuD+l2z+L6ShT3QwEAGRAJQ9V37OUJINOYrsRcnxUJZfHLwFCfewlg9TNcWMuyuyfKipnnzwa3ex
C60Pa1pfFQG/ZfHUlpfZ76Hy2SebQx5qr6ORY9dAeSUAsyS1076Sqjrkjfzi4FI+DMGDU9AkB/Nm
ZyF14XzxvAY6Jja4LEh9kEX5oaPdJZyCqCitqM4B1y+B8sQ7S8C+S7AS4oExj8Dz3bbfAlxcbk/9
1Srem42rvb6xyxYsKpMguf8ytupUZflDke+V2hviER2n5BFAPtqtsZIJMKh+/FEH4mRl4XH5ETBx
vP35pj50r+WCXGHuBATThrM1liC9QhGdK0AYIGOx3BdY6YClrm4pIHAYSC3rRF6xw0FMPHLyB+tQ
Qjrw9lAMpu1rfouB8aexgy1LoHAXTTy50v15uHHdp76Aja+5LTZu00iYFSSseRVlWuB5anJBKPxl
Xb4PXB095EaK6UuWfQkLkJIUXxS9R7oLPWtXEy6aySaEBUm4KTwZtgeX5mnRQ46sPIryn9vzZzhh
dASTXc6BM3dOkAzCjtmWP9vTt27gRwePPt7ixGW7F+MbThhfc1ei7RmhymfYD6iw6ZuPpH4R8r5r
nA5qKrxiC+uKsoTXF8of7GBnexl8rI5m6kPOqjJzWZIvMlazC7FGMBCtxWHIngq1HshSHiq2h+c2
bGYdWrsuasuszPGTiq7JZm9AwJNYrOSQreXOgAym/xeHWKeCxm4xIAvlGIJHW5s4lRUPyEPzvRjS
1IcWtQQDfDQBDVqyyCaachSBoUjcsx/z5Tm3/7u9bw0e2NPsvqoGVkAUhCT9LE6bSxIblfT3Na1Z
PCAPhUJunuI06o4q6y6OtZzua1ozabKiIH8kaBocpYceqoitHJP7mtbuIG7veGHY+DRhrPpZyAHs
Oa7z9XbbpgXVTNfNaxkWDj6bzc1B5L9ZiHWVD9BIYXusS4YudEzfMNhjh1JimszbY9UkLpQMpuKB
F1/66r6MNtHxfBMQZf0MVsykav/184clm6O13wnUDc5NB/SFHrV4MyAgmNTHEUJrYoCCwR6KyLDX
dShfpTbmLutME7vY7MS1RXDwN+euYimfUM1aSyUB6KkDkmzZfGGwIrcvHlEzvhMqGQ4YHcYX1Cte
IKlHEmVlqczGNPPqsyr8I7g1upiML2RXDMO0hzTDhWgByiAcD4bbZN/7fvlFLCfJuvxDNfQf67zY
cT2mtdaMuFjVVgVipQmBFOzgscSrrIctm3bcj2kUmiE7ZGIeHdC81UHwzUn86bFX+dHpT07x7217
9t8PX3WerabwRumDtCip26LtIbSDioRSUfmyjfX4TVC/Sm53ZFh8HcrnI6sHTw3v3Ihvcvh3a7/5
9teRfF27z3v7y7AaOobPUWvtNivBdPkDrljr7B/8efgHlQt7RceG2dJBfHXm1EWG0v2EFE1UKCA4
kQYpz1iUHRMxrLjOrgUy1ar0c9TtOtM3DqxH8csFaJ17Z5Rp314Hgwchmo03tk/yYYQH4WWVWuF6
LPPn2y2bpl87hx06gIdvwuT4k4hzEHJYYwByrT0qZkP8pWP1iMqEwyDCnBRF48WDPRyr8BJ0xbdx
KH+DE/DbyH9kob+zXU2D0Sy7LNquKIOJJgMDmL/j6xRBGPMI8qSdRIRpHTTbrt1KzKxfXWzWn4JB
7GEXdm9qWTui2VZvdjc1NGnZfKB4ZwB1xc72NMyKjtAbHSiYSaukyTpkUKZwjqAoIdXPu/aPTvDV
uAsDxQ+Oh62HMOQ6IjtCJfvXzcs9bJbp869W9+au3oNvfu4C9FBN+dPSbCfmb0/dvIchNrg4HZHX
oJhi6wtKknCsX7qiz6PiyoNg2SiJy/r+J2XFP3W9J+ds8EU6QG9sxx4lvDBkV9kyXhsJsScFmh97
CvAwu/T3Xad0nJ4taBYMYiMJGdt0DmsUc6w7u8k0X9ohXeX1LLwy817kIkB6sZagPqHfhxbJHUjC
opoxltP8+b7NpdlzOI9udYWoJA0YsVvwxlY5j3nuH283b7A5V7NmHlJe4nAjWAzQd9UKR8/sLHvE
QKbWNYvO+8EtAYGlCJy22LfHR7+n9/k5HZqXraItVHC9NG31udpeQQqTIMbfCWAMKE/U/P9/iyM8
DGykrb2X/jh8cA7lIUi35yWmp+qEquSX25NvMGsdlTfAxw2iIG7S58OHiX4ZivmUVXuAUcOR/Bcq
b3VByleFiJAAifTnj47Mo4EpMOif74X+ER2ZtxIROpIpFwGk9yEc5EMFLiDB2oeGiMPtWTJsIp2l
S/ldi/ynRZJhQy5nzo5dsAd6MC2AZsgDB9f22HcQ4p7zg1X7J2jkzLuP2wZHp2PwAtzCm443iIkg
AdOGbaxkH/X9P11h70yN6fs16/XCfCUQXHITJ5MHP0RpkT8mnNLz7Zk3Na+ZL7wc92a7IAlvm+/N
MqJ83Yr9hu5kVw0LqwPvFJlCewx8nJu5FfV182Pm8tftLzfsfR1xx7x86ZVaSMJq8pAvYTIs4tzU
zbmrUIPR5sHek5BpDNrJXNcTywJQwiSO8JBcCxHkTTvVsobto+PubKf1fB+qaknFwa7E42WDUFH/
0DQ7q2uao+uqvwkqmoHnBP+QBM+7bcr7aJiTZurUgYBe+JxTuac2Y+roOndvOsKZOE9LAx9RZu0n
e3seyy4lMz9k2XBUzbpjC6aV0GyZQXnVYj5yAFVTPjpO8Ik3e1kX00poZ3A/5YvIs8ZNajrHFCpL
YwB64tH7A2TZHhLOYGu2Zsq5VwQzt2HKI2TsZTecBoVn/mneWWxT85op56PdOyAGpYkEcT6U05Ji
a44Oa3cm//0l/ks1klej36KC202oj6rDuo1aFXz0O3pcS3UsqnUnpjN1o53Kqthm1lgMMV2eX0LZ
pDaY5iChFpZFgSztXoT6vvItbOza/5sd2xXOsnmQOEtq28lARzEHxRINQx1a0HtfrBPx2+yn5SNm
imoE/UFcZ3lw7p0cI7/twN6/NLo6zdbaAdbLaoEJXbOTu8qnYsBWm5rga1vnh56uH/NKnEp/+X27
v/e3+F9KkwJF1FNztR7a/aaWiNr2nyEv4yH/el/7V6t9M6PLSjavbJmTBP7yVaiXsQC8PoNGBEiY
dxIEps2hOYBCbCxwRkTKY9h8Ujb7MY6oOPGXGs8Q3evU26fbQzH1o3mDpm+7pWslSYKc/ivYEuOV
82wv7hAh4x5R/Od2P6Yl0TyC067t5luwKb8f43xyI7sJPxD6HaLldx3Af+lO4iic26bEva9kLCFX
NU2+x4n2vr9xdcTdVlV0aKRDEgFH3/EfIPA/je4W356aq73//Xbt6lC72RoqhwcSKZVZymjIs2eH
IhHbkpNECOpvFjTG9kp5TSPRfEFRzdKZJCap69vTlSNaOexoz9OO5zQ1f139N4aRN7k3QM2PJJnj
nXqoNkGkBVk6sTNThk2k4+oyJgmUAnI3mWtg6+biUM3KjzKQcpasf729GqYhaLbNKe8bkKUiih7a
dFi6JOhWBOp72VHTEDS7Bgv9tkneI0xEkqBXT8pjMWUgl6Tfbn+/waB1dB1FMpH2no+jNyNDmm9e
FXn0g0d768CYMx2nau+Qv87Ie/tWM2kJyTdkokYX9+HxuQzd78rpd/aRaRDaAW+HfN6qMnAT8O1F
CFUs+jhs8tTTj+P4+/Y8Gb5ex9Wh0Hwq7AwLEdYoAN+ck1e7O9vUYNA6iM5t+7aBFgNuwqCWd6Q6
ukX/xc96IGTmfzqvO/VKlDszZRqGZtBisaDNNWOm7CU79UP7VHTz8b4Z0ow5tEJY1YJIF5yQ4Pll
7pj4a39fGOrqLFlVRr3FWnBGQ+n1s+i/MhkcWTl84FztRB2mqbn+/sYZiVwxq63wIr3Q6lBuEEPy
/J0VNlixDp2bQIDc0wYpzGCuHjZnOkCS5sg8+VyzcSc6NH29djDzMud8bXGfzIf+W0d6daztqdn5
flPjmunyvq7GsCy9l2JFrX3b+Orsz7y5c+No1jupjnnLik8PfP88uGMq5j3WcYN31lFv5VVwreCc
JuPyg4Xfey+LaLmXVzd4HZ0Ai1RNUToOHvpm1DYQ62B5zzbuSH17hK/Y2ZSGXJyrw8kWZ3Sz1bH+
LxcnjzKxP4+Hay4u3M3FmWJ+nQHLq4Nl2wDuShTvPyppnUPSHaZyPtmLir15e2joCJlLEVuO8/22
uzDYhA4v88NQOTbH7K31p2E4E2D71va17PcygKb2NXMm4Idsy2yhSQFgnBs+dbiL1U0smvS+79dO
ZgvY5NW6rn4hvqB4i0I/M1+2aBn35DlN20uzaFll/sYKJHnH8JsN2Gsx/QkmkJNhC8h/bo/BYNc6
eKxYVhuKCbhSog7oEHjlqZ/2UAmmr9eM2m8gI7BI5NYbwDScMFnqPO7q3xRaFsF/t7/eYNw6Ziyw
/u8tJS+D8+C08TwHP8owPNxu3rCBdOgYbgz+EnK89ZXXonEKmvKcZX/cbD67gA3e7sM0BO04XixF
2nlFxNLK7nOlsshhmRO1w17mw7AKOloMGS28z3gYA13cKsKDUGR7ZDxm1heV21+r0tmZK1M/1/G9
OTuV69pZu1yjSLEBde4MD0hXPI4rucyMnsJ9GPP7MaSOGvP5IG25LC7qC51D3/XnpfCjDdWf9y2H
ZtN+OZbSoXg2o/YaRE7mQdZv8JrDJKD9dbsLg8l5mlV7RRlWRei5STAWqbwy5u6qupk2k3ZKhyBi
WZH5daEU1RfRai1RqJp/h10JJNMiaybNG1xxfIHJt8IvnD5ZdIxU+6kUv6riPn+kg8gYo2ThGUbA
R3IEd/LJWfYuUobJ0cFjWTfTlgA9hqQ4k0cXZhexup2OzBn2zmpDHK9jyFzarG22II6BDBh98SEk
V0WW3xwrsuWvbABNSh8IPPXWu4pohhXRgWWON7qiv66IbX/PrSRv/Ui4fwZyCq27KEp9V0eXEUCx
BG53brKREYSYSwz6msPq7bEDGJysji5jbGyLBtDppCg9BGl2jNMaBcrZI0hmktsWZ5okzaiHDZpj
YkY+c6r6+thV9aeiq9wosPP/mFdedYmOtzsyjUUzbRaiCB+ySkgFjAvSls1rBWxZLVgMn3u63YVp
LJqJE7cky8YHZDTsV5aP7pnVNk1Bwc+jcrLB9QmQze2eTIPRjB30m2PlqQpQGk9Gvfo68z+EVrFa
zne1ryPLGjD/VXScMVmrRz8PVjH/ErasBQ7aEdyxbc/FXdBOVweY5WUNWBBHkLOMxaOl2GNRh89B
Xu1kXg0OXUeXNXVo0xqBWSInPxnZdt7CPeSLYQ10XFndKZ9PdRWAQdGJLGRmgg3Ie/ld4LH29ioY
vKKOKxsLr1wygUf4DuK8ThBZqPLJtp3T1DQz19/fBAXjvPDAr9A47/xk6KfPdNemTd+t2bQHekRv
kNANwiv/csrWGjJPYmAXy/Oz+w5qnQIuJFkONRH4Vo9Cf6sSYxi3buPutG4agGbIWwdCb9AXAt7q
zp9EVsU9dECjziU75muae818cROxQQuFucf7ZhJ2Q9J2e7vy/UJAz9XPuZJUjs+rlqQLd0+y/w1+
FAHKejZA0ckBpWQdsb47dI71n19vZ3dxdqKDd80B/V5/f7OfJIopqllUfWoj6CvYGFXBr1I+hHwP
+PLupKGD62K96WCtPGQ1gslLcZI/UBWcJ6d+vm1opm/XbKGtsMZe7Xgpsfkf6AZHJBtVFALx2jXD
jjGbPl8zisEKQCXYS5W6qHlgvvVUbj9vf/27uxUTo51sDYibAFVoZWp3yop8iMzHZdmnbWjvPMaY
pkczh64nKpzh7tIWilpybqKlC78JXhytgBxuj+H9HAcGoZmEB2JKnPdUpBJyfSuH/ihLutCNm3k6
zZvzVNE/tl9FvL6L8dtz9SOuIM7UuQWDZJvoEhToXvK8+jET8vX2gAyLop9rypUgjgqzJS26KXYE
4OXKOVKR7+Q33o1m8fXXEOSNMThlOCzKJ0XagHQ93OLGXuT0OE+QvISCsFP7l7Zv6PTNo6Vkn9vG
QqHHzlK9P7K/VG3G0OlUb1cyDaDf1QxlgivfaRn35H5MzV9H/GZkdokoqcNGS1nVdzGfvJetEOUj
gZzrTshhmrvrNn/TA6SDm5r7gUghHREN7WuA5NCmSOSsPzi2mE1+3N4C71MlYZGuQ3zTUcYaPDcV
skyb3Ic2TITi+Nz3DvPSg1Y0xXvwYP2o5kqO35fSxfHIHe5EgwMJhbjiLRnzyGe51f7o62GBTKbK
xszrD0OxVvypcB2+NyHvxq34Ts39BdgcfViGApSwvyT5vrk/r0U2nQM40m7GyeBDdKg5s8OGrC76
yNVrZcc2eI3d7Iuke7rgpkXVnCAHOJGinrBIWTO/2s55zLZPpPoNfrBomufTsFuIbvDjRHOGgivQ
/8xqTUm7HTocpZ5XHG9vGNM6aD5QSbuBcCmpUuaGINbyXNBvnSiSEvglF2vzuGyyfvXKyd/DuRlW
RQefB7VTBFu7yVQVL074WtUKR9+Tr5YdX/EuVsRzdfz5XEx208mrm1prFLx+Axq2c0vc7fEkPqGU
pEtmIZPbs2cai+YS+crGckb6IBUQEZX+N8t+XrtXGr7ebt6wODoSfXFze4UUeZFO9Fc9PLegz129
fx3nR++znbDQ1IXmLxrfloGDlC8Qb2MssjDqN5RDyweUk5TjXZl3LIlm7EtbMgs5OYnUVgsukCni
KBgKnmt/J1h433+7uox0KCXQSFVYpXNgkz9dHkKPqc5pk250BVHX7cV4vxNHlyALXX8O6ChkOrXu
UUwSVekq7or1fLt501bSbJyBDZtCtEamfrtCBjltx3PWPq/BtnO/MLWvGXpnt4FkZeGmrHSPCpj2
EQLilMgParF2fInBTekgdI+1fJzq2k0LklfxxqfsIc+WPY0IU7img9DrcZ5Ezfsy7Wvn7Lci4vlv
Pn7no/whAE4Iqi9s7J62oN4ZjmHGdDz67LqZoitiXCZexum5HkpQcBwz/57nLs/VAemS0HFqWN6k
V6YcEj4P3DnMXnXwwZV0e0uZ1uO6k9/EAswZnc0iE003ISBXFEzdOferPd3z9+3B1YHorMoJHUar
TR0YdWevUcnnWOyGfO9r22F+tMuLl0Gsg1sbSX2BagmviC33Ax0fEYMAVfaiqpQET47dxX04nrre
i6YeLCMVsrmfobYc5fnD2IH2MwxjSD8f7ptQ7cAnG5QP6Qge+96Tp9wt4zDfQzOY1kozfwmlDT+H
giVsx4rz/KNt7aFsTOukGb6Qw1iIQo2pKkPJw1PHMys/bnYG+ZYz9cZx2KPhNxiMrZ2GrG2tqnUw
PeUUF1ai8AguwtOUvdyefVPz19/fbOc27NmsVNWkoQX6aQ9k/x9W+jvbi0sMK6Azr7qQ0l5cr1Sp
WEBc7kEWWIXW6+1PN7V9/f3Np8tsCaxS1LiIO4+zembsvoNPp12lYJ2c1q7q0s4Dp0ls5wNrTxO3
suyFOC5vd7D3hi2klybUeMJTte3S1Fv6Ou1oQ8/Qjy1PPiu34+0ZMi2udgVrZl6uAcfeaf0Fb2w1
/bFYQXnp+/VK7k53fK5pIJoBj6NLp1AgIbKWn8fwq3TAsJj/uj0CU9uaBYu1IEMmAy/1kI9X0bRV
FjjECLJsfObTDqjHEK7ZmjHzGRmpjVUqtTgL4pbJUzhm0dzi2oqHk3PQ3/XK4/0lAU16Gi4+o17K
WP6Bd+583pg/p2WWzf/dM19/KT8HtgUQ1NCotFkUIFAF3hSsAx5C7wvXdNB6PrOau9fmqylMy2E6
KqhXecteTf/7q/2X8HNGmsldXe6nKLToYlAB5ymUHILIH2v3LpNwdNZXz28HbruWl6rVObCJ/aCZ
xSPus4ijfveuGOEvMWgXD0Wu8nM/XeG9I9sBMetmqeDORdDO8AKEKAw0cRKJh+5UduRLC6rynJY7
fun9C7gTauZcZ+vqIF2BRRDqK4QowmSrvfKLNW8qVsLZjpwQcfKcdo876n0v5YSajefBVqyBjyWp
FitBehWsc9kcA/h5yKS7k8J5/6z4SyB6Bv8gcEpiSoOeS/9E5pItKYWmwB6MyLB1de7SjRae3W5z
l3ph91oOy4d+9s7WUp3usmsdY72MoXDF5LEXKMBQ90mIw0h3vJ9hvXW5YzLxQIkuB71+BwpLnvVf
u1q1ESswN1KUWVqTvoqrmvU7Kc/3WWw9R5cyhjg9l1NL+5RvKfscJPRYnIKD7M7hj+noHuQp2DF2
06JoW5lmqG5b7MlPlymMmKpeivqX4+2RXpla1/Zty4JSWUPep26dya+8zbPvHgrCZCSsnN11/jmB
djQtnXS8juRdaqsmXsv+gcwQoyj3SrMNQ9Dh1lcYC/SzwzatAN1vRRmXa3iuxupw167VIdcVyrKD
zEXzRTmidjQ/VtZ05PXezcHgOHRZYhV0c6DYyNJQrOoxC6r5YEMB5lwH0A/oBP1zexQG36ELEzeq
UKKXNkuRq48F6c7ANCS3mzZcv/9SJRZj0awZJyxVMgNif5pirhQHJjRoDpV0f0+yEQcBqiHUzUyf
FKT+do4o09xpwTPjY+1MYGxLWTCDiFydnQxVdWN3sn1nZ3CmzaWdU1nZN5PTY+/KcPjIwuWQDfxz
WO3RwZia14y7mQI7sLq6S7d8OVdAPM4IdKFedN8pq/OUqn4Al9QUQphqWb6rza9j5jYbqGS9vVDE
4Hh1WeIAJXd4g8uHVGyTOEP/jh3nReDaISaWtJuHbFJYkbQZ1R6phGHKdJy2LLOCdiFuNpkiJ2fu
ozmfTj7EynZ283Xq/6o98Zy/oNq8zWrOUHrb0enFH2dUcEhUZ5UvFa/PPc2/esE/ouEHK5ziQYJ8
2/V29pphO/+F327ariK+j0Ns9Y+8XI6zhfLZsnMgLRHcd+l3dPh2OEL117JgrIDUHAHbPnJvfZb+
vHMQm1bn+vub+yxpLcUtFxtabQ2IE+lB8PIwWHuZN1PzmsXbzjZ5qgxYaiHXG9EWDOVrWTy34byX
DTX1oBl8MRDmTj4GsJSIrzf+oe7mU+XsIcwMflgn+iynvm8Zrn6pIHZiAVtm7zJKGkxRR2hbLQ+d
UbaYepARj36Dy18DgBznF/zptK7Vf5MndraqaZb0Iz24AubBV53Oa/bSlyTxCxB/WHtl0obmdbg2
qfIpKziGYgfTQ+fj9BBe4tK9RTAYmg7XrvJtkv4WjimepWMvgDQdav4q59gMr7ediOn72f+3Aidb
vAnFR0NqBbw+hq38SCDFfBaoVt5xU4Z9pKO1gWxewywXQ7oSz4paxGxPk5j2hBpNR7p3HdgbMw6z
yeryETO0TPN6lsuUpSPk6RpoaLrTP7m31DGQ2sqDmKaidoTRlVHlgAf69vy9/1IHGr//3/3EFSrV
OXxw0QzpvNkHG/yT2Yr4q7XjRhTxIorPgPHvdGewHE+zeUsu+YoKwzKt2b9+G0KdIDu0qGIpanmw
lPrYiz24gmnZrofOm3ld1pFATBXzmi1fLPUr2xPgM41AC+MHsg6BAEtFCtwIrj3ddggA77RD/+iG
kKS0+cHn9Hh7cUybW7N90AkstOPDlNaOuKrd9siyg+s9Hlk3H+7qQgd3y6Vts7GohxRpjoPTWfG4
FSca3sW96zk6wHtCcqkNnWpItzX/6Qcjcmb2w4b64rhpp4+3h/B+NRY60XyAktBOmt2uTkmjItdR
P1WmDqEkH1S7AL3XHXihwOrVoPL+PwaCiaXxd2Cm76PuiMM086G2WPygCstL8DgfvZN4yMl5iucD
6NzOdE8g+t1tgE40o2lFP4StZbcX0EtZ4lggtl8PozVP7IMTVmGzg4+5Ttdf4Rh4kzRPtJC5lVgi
eemqJj+F0l9ivFIUeChGidlqTUMaSojb3160d80TnWkTB8RXka0o3b0gAYIy6uIzQDHDjpMxzJfu
ZMK5Cm0ULMhLhkUfPsxgeQie/K7n+UO9VmzPl5m60TwMStiHFWdbcSnXgUaVmsvIVbkb2323l8d5
9/jELGnOxhcEN9Zgxkgm64GGJCYgbjrM+YcJag87N5d3HRr60JxMLsuw6betuUy9xw+t1X9SrDu0
IjvWXqEOom5lBHzcztq8b6zQgboeRG/8MkCLYwv5luoyQkeOOjhRFeo0hyea88OQN5+n5UsLDTRu
/5cDu9Pfx2aDfq/Df9OvwF6YS6+Ul7lnESISOIYmCndz0YaV0n3QWm1bDpnwAcZjfWzzDri//on1
X/tmLztl6uH6+9sBNFdmsCboL9yHKyvc9pWqLJmbR1Z8um2Thp2gI23xsJcNxMoUbFLWQxt7bmdN
XSQKyp4h72HH3lg4H6uy3qpL663l3sgM/eo4NDai6MBbxXjpRRgvLhhtOFD1+XlQ8mHx63Nd/L49
QIPF6mA0O6CBQkHQcCH+cBxBv7K4YE0O3J1MpcGB6uB0X7V2IDs1XET/MtefwgybzOYnB1Vr2y4c
2jAGvTZnQUVfUMyTvDSj/Im3rUM3q29Ts1ds9362FXaiHTa4ipelFbr9BWCYC17TYtci/yq6fF6r
4acDKQup7O9yWA9OjmI/aR9duziEZPx8e4lMu1xzqgUFFs720P0wXVB5aREBn5eo7L/bzRuOHao5
1GKogObpBxw7PIutdvxqkeL5dtOmhdH86Lz4DduKcoBsCo89EX6fgiYKvOzX7eYNE6PjlsF1V3Vj
zYfLSoPLtMwPjbBStfhPbbOXfzV1obnIzVnbRdFBXqZ8qj4EU1MeyIANTLy8+rMOa/319lAMM6WD
mMfKVoSTTV4GUX8KLOuwdeHHWlTH282bzPA6vDeOkkH7KMyQgr2QzhojiqpL0rQPdj0+dUWIarm9
fLKpn+vw3vTjte424T2sv0j1CXw5MSdPkoO3EemAacdhGbarDjrtIMNahwvrL+AOX+Rjc9e1nDhE
26sg7S+Gtg/kxVIQra6d5lWuk3UMGTQP2brsBOaGddZRptUGBaoQmH4gnLEgz0z4IzvgFHPb7yCW
o2InpDCsgw42bWY6tEOJg3EKP7b1GLVFcZDz11n+5+1Ru5u6uP7+ZqndAid7o3BCraVzFvSCrMbB
z4u4o989qPzc3rem6dL27caXbAPHWn8JOBCaa/0saZ5QYZ3ua17briqHgl5bOcOlmcQl2+wopNuH
WeyBmE1ff93Cb6ZIVUEllauwCvSlAV/EUp6X+svtTzcECDq21Mv7blWy6i9l+5iPryMIZEUbrW4e
ySKy7gKPAJqjHT2qRMogLOv+0kge2SJ2gz/VnjaUaXa0c4eyAQx+srYeCggZxtLLBqhvIhXG7OPt
Kbpukncub/+L4Hsz/UNNMxnWrfUg3PK1Xviz2wCL1PSnWv4PZ2e2JCfObeEnIkJCDOIWyKFmO8vl
oW8ID22EBAIh5qc/K/vKPy6KOHXZFW1INGxtSWt/q99JbzZ6YS0tZW44OvXAQpjv+iEO9CadNoWp
4ha3T3HL1Q89uvagqbd3ZbMx69ZiU9gD4KpDW+fWEcULd/RjYCNU1OL8CyjwPNxZt18/gWN0rTHt
G5jtWl9Et+A9ceEnfRu1pIknXwQeWNow8RifrVtmzWOgUWz4G1Bwt0oyWiyVTTMdjM6OlOL1PiRr
uUxUQeuT5zS6dWSW4Cjz19jDv75HqtXCIfbtcfLqeR/DsdT/TtOA4FNrUeJjbfOluE7XGuW9iubf
onCIcWWVmtCcimgPUvT6wCdrAU1IcD5rAb/9PWOXeSjmaXypctgA4Ooi31kkX38FXYt4Sw1eYFct
0a2PerGQZj/NEsVOzU9vt9jrvULXPGlSa6c1AeG3xNpHru1nn2hInwP0ULazBd8cgqvg2dUFpbaW
+R0st+KJRHGNTTHFvUsl85TpLBZUJpSZGBTZnXdutRr734HQM9ZnhcPgBFhAI1eRH3yShzaK9k7G
rqnEKwHpv/3/HwHJ1qhGq5XPb9VU/wCP+/NUuEe7DI+RHg5WZncep89yKa4b5Z0YuBWgVkGWidzC
ommObiGtT0qrElOx89iQNHO6lDAP5jjuTja+FZpWCVTj8NGnWR/dhowm4GKc58l9DCdcW/Iu9Sr9
zqOsteqT6olRyJvwSVmg0sYLDhGMShND3Z3ot/Ehayz11Nmytoh4t2UkXq6bfrKQQ0HVfTfkh0DZ
47sm0VqWrKqyZr0m1/Zajlk0J/3VeY96x5rRnd7fGNBrODV2WhU1voxurRJLTAVQuaVTJYAF7cSZ
jeG1FidXUb9kasQkxUaoQ1lqE8bl9Ks20ymI2oSw8F0hmpJVMJCF43iLKhAMljaG0fKBF5B4gHUD
d9e4CP/htIt1H+70zNZXreJAVjW5DBya3fKsT+dIpqP8uTD3waHfgorGrtorXd3qn1V6pQeYl9re
xeoWOA+o64AhOXb5wpzfHmFbMXSNq25RF2Aix81uwRxI62I8IQTFuVniUb9UnX/GTWGqym9V/+Ht
F27NnFUIcH3bD/mMtCEw4wAHwyqZxPBEWXM/hMG9l+0p+l9vNxKtDkz9K+Ay0E102/X8X5iU3DcO
7hjUnh/m6/1Pouvf/4jTEUgAjikxM/NJPC5kToTygPvuWQo19RGlW+nYdnsyotfbjESroR3wcFG0
qqJbSaLPJd5jI+dLJRq4M42HAeD3t7tmq8nWY5qjhmu+JlI5VNoVyOWkqm+Hut1JhLcevxrJbenO
HWk0vmJiKbwm0rKTN3245y6x9fjVMhYx06vKEf6FaRKHA8q7QV7M1bLTOBsThUSrgWt9pqN5uP78
2vceYQT1UOm2O3g5jMixSvrxpKMSWNtvUn3GbbOXvN0p1z7+OyEga/7yvCxTb9kS3namX0C+mJ4i
qOPe1yVr/LJeTE0LQPN+mZ5hD2IygbqkOYq7YX6X3oaRde2h6Be4HGa5f4l6k+j6a9dkKSo3d4L+
Vuus8vLF8adSocT7VxTJmETt0zyay9sNvzHp1mJgQINDUvpLhgK6LPWyCN5GPMVhzLkmFICWvQv3
jZ3FWhicWw/sPx7SCy/KTxNuEDN98Hs6oT7zEZuZeCkPNh937ipfT8rJWhOs4DzBZ234hY4UMAIZ
G9C1GzhpCb1XWb4xDdcM5swoh7EGeFVjm5RkU9yH06HpyM502Hr8apZnY6imEdacl1Ger57f9Hbe
y4S2Gmc1wbsAbuJzM4N2FnXVLfNqnoqyH+5gtxfGyvP3qHkbA2stBza4mGyME/kXuJPTArvHIml7
ldLskbvvOkIka0nwsPSumIbCv6BCfbA4lsni8l2kSkbWemDBoiICgY7+CjRIRVNkC9A8q6dA793e
bnTxWgm8TB2cxarcudSFSIauPWrzIdyt9N1q/etb/1i4oYMgQoyBdwHEOCZtmcLOx9hHtjzUzS5V
6LqkvRK01/qGABc+2k54Sf65vMnP9uQcgIObbseUQeEw7EF7N0bsWuHQKFDgGul6FzVCdPAb5lNx
BxZMUKfvCoHhasVeeANZJ8cwqidyo7v+7EaouIQl2jdtFuBzx70EZ0MQQtY6YJPJkMJ7xL80LLxC
bab6pjHPwqV3pp+CZFaQtjdkLmL8JECbqypLcO0+7qwiGzF4rREOehSwE12qfwVZjjQfUIcBTguu
i6fCJIu+QyJRT8vOcdXG8F7Lg51KLZz3ZXTx83vYQsTceaDRXo9tPXyVljZhURvXk8Elx51wpX9q
v4VaOz+8PR62nn6dU3/MnWq2jW6k513gVgV5sZf20M4OyH/efvx/9devTJu19JcVtPHHWat/LSGx
N4YJyyEKL+LCs7EqX+Y2OgryNMgFZMg6DoNnAuBK2+9shTZm0xri3AcgcgHM411Crm462iYLic6W
YQl+d/dc05g/GtBDdQxyeeZe4GCVKPVLtMXBAKKz034bYSdYJfCkcF23xwHRpf4dPeVnfYRKMJ1E
Mh3Kgz75e910XWtf66ZVWPC5WGrhzI6Iq6snCLOx634j7nNDWByROlZOdOcHsYP6kMHd0/Fvjb3V
wr802di0rPYuTvXEq8tUnQZnp+O3UvtgtfJPxs+0tlkgYrpcPXNEFTop7eaEG37inExn1dbiIIMi
OqCSpE+cLj+9r8/WSuKa0si2RclgdxzTY3OczjiuCNwkiGmiD+M5f2doWGuKvXBonch09bNXLvrU
sWg862qGuQFK03aSs60w7q8CROuPqoZ3jnfxTsUFXLVjdzY/u0NwVMdpL1hvDIS1sDiUziQjOUYX
U52xZjw2c5ZUbnN8uz+ugfKVsb1W8/lV7daGquAy9zp23CcKUQL5ht0kfIpzubdwb33DKg4EWE3s
lMvoIorMHsexc29G5AxHGBHtmcJtrGlrNR8sk2rKRlv/atj80fHDr9XyvYv6ZBTsuQzKdMzYP5Pc
06dtxM41CVrNk5r7aMouOhqcL8T6oFvwnLIqdcthjKcmc+XOjLm20Ws9tAoEoAKGJREOdgBRWeSx
yp0mSzTP5PsOj8la2edmXkMHV0T/jyrQjWZaq/j8To9TGTbeZRjuIBpfOhs39lg6v94evBvDai3W
a6XbTkvIyKWirIx9v7lhnv0w1XvmFlvPX0/vqa7qBYaqF4vqxSTq/OexCHJwD3YZrlsNdP37Hwvk
0BZZDh/P+p++xuKRf1ucPDHTHGfvqp5hZC3WK2cy9IFbeZceGW3z3HeHWrxv07WWmEm3RhVCxJAd
FamSJdSZ99S+q2gfv3u1tHcDs46vnehS+zw2C0sC+zDR57fHzVbitWZimszF7Zl33RT9Z5JbHIaz
PZrUpuKsYJMLOsPeCrGRoqyVZMzymdSq8y4sa7pnEYj24FrufQyK7nc9kCptHNXBYVh/70w2p5Ih
/YP3ahjjCGwPfbYRQdbwzFxOWc+rJrgIPnERs6ECt6rrxup9p2przdk0hKSjAokkGaMb1i0p6pV/
urL49HZvbfz8NStTzUU+zRWWqBBesUuTn9txjzyx9ejVBHfmovTg2+5dJpI2y43cg71sPXc1rbme
QWaufXLH218mv0ix54mzscqtmZGD4/d6kjT8FbRlXEf9IYKiLKjsWQd+gqovOcskR7HM2y3/n+L1
lbVnLbkt5nASKOnL7wGRhzOhpbFvhqQEVW2S34eWfOll96mtcD/n65e2y+8QDs5DUN2NQf27mtiH
sn9Z7I98HGOnwx0uLY4gp6XAAydTgLukZjkBv3gQY/mhkk/CmY5KOUdgDoFdVae2gKVrxL++/THX
Pv3rWwJ3LTNz3D4rgxZU5cz0ODxgo4x7ioPgUy8/vf2GV3sdb7jmWH8E85E4rrEdcPtEqdRkJmm7
va3Oq+sEHr0aqG7pgUdbeu7JjZoi0ZP5mLtRfwu0j4flNKt39upbX7Aat7rL/cE4aCPW83tp50+i
dHY2a68mmviC6xr7Z+PUxIflMHdPCnA2n4FRA6xq9EWxmOffpPPz7S54dcXGW64f9sdb5qJdcpYR
9wTECDQ5xb1bS6gx3pVw4PGrVcnzYAiM6xbYEZTODcO1NzAHB5S/nd/+9VvNv9poisgXUqnQv/SL
m16PMhTfm8pbDbPKIscwp/XkX0c/UIgzD9MGbr0YTOnbv3zr8asd5egPo3VbgPThGHSQwK2pXh+C
YTq8/fj/RFavTN61qIxbVdSRF2YX+OH8uzD+D+Xi3sIJWMLnTVUgps1WJqPRnwnjh7zybOJMLGYy
SFGU8tIEHCgy/lDtmjlsdNVadKYZyfqCwuPUCgrtvg/nH1SKvG8Ur6VmXtiqALf78JkJkTXz2pxc
X3U4gZpOb7fnRnettVAs86nbKN+/8KhJCHGPdegcwzHfUfVsPf769z9moZpRera4cIu0gzyRtoqX
bHn2tLOTVG1E8jXO0Kl6NoU97ARrYOui9stov43jl47fV/T72+2z1bureT4o4JAiD2+Y6ig2c3tQ
fC9Z2ojka8FTDRp76zB4ZxRiSGe3h4oekPFQHlXOLm//+q1XrOZ6wBxSdFejkSkrE3cMwPxo7xoO
raLKd+b7VgOt5jtMBMty6ByUmff+oap/cLoXAzc6dy1lCjs/8GgP8/icP9Pg5BefyvEfXd7N4be3
W2djIVpLmTzA69zFR98a5wvn98I8444tLrJjb++84NPbL9lon7WQiYetO4UzvgLazDSHTWe07KkA
tx69WqPHEpZjsD2+GhS7SUvogQdt+vav3mqa1bxlhRXlMMD3zfXnY+u1/8I9/KXIiiJmpXMCxu5A
HPK+GLGWL4V0bPhCJxhHZsHZjuQsfECaSLkTIzbmwBq3WE4Oc5jm9DSX4iIiWHb79W23yNvJsTtB
dKsjVqu1ZxQ+oEVHjBGBfgyXJlbgMPXtrtgIoWuZkgvXG0sluiKU+lK5A3yiIR+S4+zu9PXWC1Yz
uNfwMas0NPI+nw6Oak5AvCcq20v3Xm+cv6CEPm91UPoVljDLgXWLQFzfS2Ve79q/aYSwlogmsPBO
U9TF1k8htDjo5STqPSnV1m+/hqY/lq8uHIexjBaYB+rma56bMJ5rvVd2tPXw1fRljeQ+v3py1ZSk
sp+PFZy53x4zWw2zmr7L6NdkWCIoGkfs1BxH3JDJCdNeO08DH/ZG5utB4i8MYRZpBhYybMUNl/Sh
Y7jS0UqXX2BKOBwljLRwPR7CNjLb5UO+uukNaLRajQWc0uCJYOgJdotnqTSuX56tP8dMeOdKvfgu
AAvj1/e14WpSz2OOuuOr/ftkw5S5LzOTcdvIuCA/3n7B6+vbX1xClQ2DN7aIe6EngthX5tQIdQ9e
w8krUa/gi/ld4ekvOGEzaW8cC8JOxBbHgs2Pgg7Ht7/h9djxl8cHDACu5ryWnVhXp+6QfSLFgjuc
YSf72hjHa5UWaeAcuBiYp7ZAFlEx4n7KfUEwjDMcAr79BVuvWE3xog7gx9FgEPPqBAJsG01JWJ57
uifO3Zjla3Bj2fiuUrzEwVLj3SvYm3Jf7oCEtx69muUq51VRE7ROBCBKn7vJoMb3BZC1Niv0lGda
7JtOskMZt8KlYCjFVycMznnwvoX5L0xj7Ts1HSIMy1H/GrxEiSLJIhWb96XudK3HMlmFIrAQzwd9
59h1/bFzop01eSMO8VVeXRb1Qvqrw2ibs+GunzOTlsr7FBTUjS1oPHFd4GBVO7lNYXojdibbVn+v
Fup6wSW9InCmnOUDUcXJR670rkmwFmbpoWy0baGAn0uVfx9kM911bPJQKqd+EYjadppt4wPW4iwb
lG5QE81OoL5+0pUSsSZ7PgYbkWgtzir1MJi8rdmpMp/zxaYoeOB6r9D59XvygK6VWaFQfF7qAotB
0aeAEn1qs+UyustHLnFpToaHsB9uPOqfB1RDvN0nG2MsXM3uaBGdKwbwj0uY+kEXGRfTx7ZuIZwD
HZ8tqay/N6HZme9bL7v22B+JTjC5eeT3AqansD4fr5awBUs5A4xfKffomvo8jtGHKXyXkRrac7WQ
R4vu4Dkh8T4UNka1e2w0yDt1ddN4dGewbQ0I938/ieZ+Q708g2lyD9VM+4JKj2R2dxamrZG8CgCo
68jy0MG6h0r0tHJ60Af3wJAbC9JakpUNxMn60MeuLssT2cS0DG/o+FECkvv2wNpomLUMSzAgwjoP
bT9Wv8vxc+6CTz3/fPvZG+3yF6Gx90Ec0RhHkTelNCxjPnU3bz9662evFmqtq8VIlLhhgodwH6/i
Plhuchq+LwSuFVhjPVc4xnCQ6tfRsdN1bMbyyc8p7iD6nfi90bNrmVWbZU3jBsjKAZR47sbxXBXy
U1N8dP29quGt5l9N4xzw0L7usZVzC/GVOLhkZ+6eVmir/VdTduw7wXHBgM1W0+VJXdffeBnSeJrM
77c7eCMfXvMX+6mo/LoJw8tSf+zIY9VJXG+kevgo9+5ONjYsawwjTqnyGbVRMAMl5a+Zuim3Y8ph
wmuiDBwwHIkT9z1684CuhVUd5a3qOyxHNOtSFEvA4S9RZIp3VS4bg2mtnpoyMKt0iGOBgaSuY+Nu
BOYpNupdlKcA1Or/DZ95NpQG1Zb4ABLATXFJuDrMPTlLyY8DDE599s5kai2dAh82nEeNN1VtkRAP
RlPdMQuz0yCqG7XA/rz4WZA9i8qNQbbWUGUirzi3ETlSIH1/NBO4NEWj2ttFG/OBe017rkq/2blE
23rZdSr9sarSpRFhtkByAc/F6dvoke+N9Q1K/9qlOIdLZp9dlc9f354+G4PbX819U0fYgWPff2Sh
7T8NjV8d4Q7g2lQzHO2jRMc/FDD+/Ias290JaFtp0VpqNbHCD3jNyFFIlt2A0wjNgpASjKFCLw9i
CNlTX8ruXFYorbHc4vxfy72roI2AtFZeoZwDlahL4V2WRd+gojKmqnwQYs9kzfX+G+t/3zX9RVNr
ZqJcnNJEOhY94OitW90qRaOC0+o2Z23m0olbL27GqsLi8dvxOk9DH0xEmePaTlgDBSUuH5kt7KwS
EISE38Z+N0nV4InaBkGfaIb6AfHoLaF1UIBclD6/jIT2nkqkaOf2V6C4dVNDnVx+K+2kzFMQElxW
Y+u9oEotnzMb1kmuqPbzpIyMmfXpauojRTo3reJfym6WcxlbVtcFMPXAdwoLxYDLfZFKOrrigS1Q
hbQwynIi7UNvzKP6X2dCcdG921Ew4k9RL2pPHnQGgHSU4sytKqpEh9R45+t/2McKdzz5sfPqyHkq
B92T4CtH/a6+IaOUfXtmw4gzIbg7jMO/E94sX4Amy+aL51qf/+5pNi/YwUaBGyQg8FpnhLWuHjNx
0MICjOg57mgSBw7FM/gUZmbYczmeUHfEyEwsEMhTWSamXQLyS9V+h/pXRbyefae+AS01rr1F8lMT
LZ1aYsBqQxUmUIrN0clvSWHU0Q8UvogWVS7nuJ774XNocD9zjnpOsselqaPcjYOOwCdNwNJMnty5
8rpjgPM79KVEhe38UBv4Vt6zyvciCjGP28/JqGlU9vEcetUERdfIgWn1W9fjNwzuJtl9JVAF+I/M
CjUzXDxUuaiOlg+qeMiILhx7LgzwlC+yQebzhQZtjTBcRJaUMcwmsv5EJohOUzjHllBV+y2oD/B2
d4xB4QuuSeEIAhcN6vwztjCW7ZDTm7zCCb7fufPvCHJSSLUUMU1z7AH4gd2i79X+cMsZC4YH3cuo
6pxDDcp++bkPehO4cQPiDJTO4KxdHCM9OmI5cIP864gjTGXSDvJK58MAYga9NHnX06P0mf+dt54n
eCpdYUo4TM91UCRGcKXuyhxllzYZOBXmQIXMSZzXjuxu86EDhLlnrQovou0H51slpKuS60GW96H0
2snxwLBuZnkJ8r6hd8pYm0ng04W7vBhgNrO7TEyB+tlGjhxelmiRAX55JgwChSNnM9z0fAHNPW9J
y1Eg77RBE0Bxl0/lB0tARz8uKtTZ2XEMm86lD5lWEbtI9c3Fwroi/C2jTKMgtQ/Cmtw3IeMofjZZ
3iy3syNxwR5XcBkV9mMgeDR8AgFlfOpEoG4Hvw2gfK2lWf51ooJUiYtLUvcrNDWOAk13GP3PVehH
5Q+cm6LMFcYxDSixZy8SWWlgqxzOZTK43ERBDIOnYjwAXYXaF2kiTo9OXRasiA04GsOXQHklLDpd
OElE1zqCgPIHpkpqz0DPjxcsEU3wq/LaQl7GiiocVjRL6B0z28GJLeNSeTeFdBx9n+WF0/9UTej4
Z9M1cvyEHXxQn0obVU538CNnqC65CKj+NnK3728C0fPhVDQa0p94aLqJx0UzybNLGnVQbdvW6TjU
ysZE5c3jbDQ5zKzq9XGKioKJGAam+ezHvHcW+uKXzBtkTCsG7Su7BomXumtdOsezBALlGQ4HToey
icK089nqHldWnutX5QvBVzUHImHlNaS+6IsOhU88X5w4MkFe/2IaflUfEVJL9yP4hIP5lnF01NEz
lom0gwcdzw6mY2xOGTVlNaRupoA17WeupBuXasyzI+z63PBDIWA8BghhXRlxq+ClCI95rLa56wHp
1kjnftCsN7/dbvCHAcWHjuPEYbcEaRcU4/KUdW73NZBQNgBHZZiKAA9ZHHrjaDE+2clitsV12CL6
npZ87uvmZJvSFjIdwiUYaaw9Jx8fRuU47W90sDMPoIF4DTExvNes4PEgwsbCo7KtwRyMQ5/MbXnf
FJGW4kj53OCCMgvCjHxoFZxgKLDRei6yOPfk7KdFiG7h5xbVDw2ukh33geV96UCt6CrdkmQpDJEH
MgM+oVHUHvn4l1nkinpMytzQ7Nm2XdelOiRL6CZjNE65iMlIpQ+7jlq2PLutgiq3Waw61vCD50wl
s/DC6GZ6k5nByW68SjjsCOZ4NwGPTxQqUwPVVAQ6N5NFA8CceuDmOPb5Ih7GmnRJRhR5hsxrvnXA
lFkSBlQP/SSxnHmXqBhE0MLuqwnmjxiGnflIozbPH00eeNkZal9oq3xVWH3XF1YWD0NWL96JLREp
aTzOktSnwniLdhPZw9Dots18UdyaLKTsVi99Xt2hX4X8OMHqzYf8Kyvm7jcH1Um1RxXhBDutxwYB
Lx5DCImTWUiwQOKyGbP6sGis5OxsS9rP7UcvM059W4aWiA8i7LPhSGXDmh9w9ujyIukC+KgC85ov
kLzHXlC46otYTFYk1/k2fwyczsiD6Hham/FACefyyYDqpWMsWdJHB42gnP5crLX1YQ4ymf3Q8F+t
7tkkXe+pqtSk6mTq6tG5yaBJlvJAq7yGIXbhV057a/phKRQo7SMz3wkPqLpCgFWOm2hXOBq5CC1t
2b4o6BWb8tBwBqjbacizpTUHhFR+BWFU2t6GpLCDQGkuNK/6F7VsnFMzZKb7XLoV/o9YDH4Jw7ES
rFFHxyFsjqWK67pqs69+PuPf9KPtUD2FrEMMMmVjLvr+oJgaA1i/moI5qc38tvzF4Yn2vUEZSHgG
yQS+dV44Poiq82iGmF16OWrtJKzC7ikB6sLGUNz7nhPrZa6LA2tULj6xbuzkZZn4sKQD9DnzdHK1
9GZ2zAOsqqeWgWxmjhEDw2tIA85npL6s67vuK3Q8nq/xg7zO/cFLxFSZIiPwhxvoybisbry50uiX
agmy8sj6Bq2CpgzBbQY0HF6BSxKCIiEosPgiwFVqjlIqlgYL2MJPusVSErshbipvG8+G9gNk5aEb
D5XMNJYnwVTxr7UL8+eUIxDJewggAv7AQ11nYbKYcurFfdW7fJQHiTxXeecuHHSYH3Tlz6cMfq6P
kCB20wMnLkphj1xnvHPuuxnaocdOu3z4SMQQNZD+9rbKb+pMR1X/o6qEHUBQhYJpiXMeSEaBLJqd
2nyErtOHkbnysTH/wJDtMhTPlG4/LUk3LXn70rYN2K7GzvJ+qnjpekmLFLPuEiR9vusnejZkOAOB
ou0hH+3o+QfplV7wmTKVZxluBOG44CQ+9j3OnNQCOusp4a3BNjARhBjSpMrtddsmJRhvw3LG4mAE
bnp95Dc+ONbIb4vWg9l8nInrVcjSTsSUh85zFh/yOYusTsYw7WmKOhUjEsMwFVFZsReHY8R9ANOQ
IF8aC42ozFHlt5hDRQQShpjjPHx56D1kfHfu5E3iqbO0XcIYIyEXY5JXlYZ61OjI0U/oEzn/dDFf
bXOMdDfW6rYeJ9rkiRfpCf1bQy8WvkQLscFPUUpDPyOLC/JHpNpe8bMt29H5aCe/Cu8oC1gnkMm1
4wixMw8rsAnpwiDJRYyVWXgKTEZ1esUheF4ydyLLzcnRlOKqsp2ptzyqiTdDlBQ4Oe6emIBZ5hzD
j2mZlgNOoQb2EITzABAljToXobZs9QxYfF56nKTlvHit98gHrx2Wi1VNTpfniLTMPzmhGfzPhtFe
lGca5hG8wko/51eT+65nxacAG/SqvFnKwKnPA0N+lsdFP8ysj7GIRFF9U4Sy94MjNj0jsefOmah7
zYo77zlY4B6TH7F98byDa5xuvpRj3ZPfQYlo/gnp9yja2CPXQ9jUBC2ud+77sijVISBzKIvUL4Jm
iUDudIsax1JhQ/K+SHo784jcIiltHRBw6FQGJxs2qrmFAZyuIGfGzceUBq4ZpyoJo7AOfyxKNY1K
gG8r1RELXkaqM0qncyQRemCuXWJbhbOK54JAcUBCosbu5JQLMd+bwsFg1X1GzD1sYuuWNohOfWlx
aumWrnUrcA6F48tHRQfuf7J11udf63Jxu5sqwz7zH6/QfBaoUzQ8iCtv1B12fwsfbZk6Fue3Q3Kd
MtidTlkWiU+RjzgmDkWd0e7cKmXEy8JDYkWcMbfKH1zci4scFZCVKJ7ZHAjvN/ZjA80PFLCuxU+C
xcqlTCdtvVDEYR/5DfKcsJuKGYOK8E4fw4XmpTkoIL27B+r5Rfs9KieOnVJUs8lNq9kp/Bc/AlL/
PHotKjaQuygxHh07jdODngD0NDe4VZj1beM6HsqAOC9C58zGsXIOEOGH5YWA2JcgzVTA8U2lAyMW
O4BAUMZynjUm0GiiWbMHxH2LbH+KJrXkSWMZlR+gm2XVra/Q///ksKVE1ID1TNN9R0Zn5+HQmZLh
ctdGGXKNrioa9+xWk9DteYoydyiT3EdCCWKAqkSZzkPRZSS2ZVXN97nDcYjnqCwqsWWUU9l/9srO
qf8dKkHyfztkluX3cbRe/7VuI9V9/o8u+sXxcTV3G7YZD/1jFMy1As106c3LFQpaHnPM3Ha69EJ0
3n1rFj448VxBkfFvs0DNguVzzpfbEFwJ7y5fmmIsYg9XvuUP0vGPPnKxsCC2MphNpFDdjZyrDFra
TJO8zWItCncskyoc+ukYdB1p9UFaP+ifyxqVzD3kaK7bVPcDks/BJE2n2XQTTAIr4I1p0XEN4k3o
FVETN6L/P47OrDtSHQnCv4hzWMT2CkWV17bdXrqvXzjuDRBiFyD06+ereZqH6Wu7KJTKjIiMGOUP
W/qJdIqmXRs24I/qiKo7x2uD6bWxalRzgaxKOp/uvk5iuyQ+sZ0vUz8JUxYxE7nvnyRFNLUna5bE
HR+irmMj4QakjaOX4RZu3fAiZpnY9Ja2W/XOKf1/OFYaYx+tT7Wm/JzjxmceW+PN9/5tQhIERJ8j
O2fhRB01s9F6wSM4Xf8EZXAcZ28bIpqqPnC2Nl+8ugPIL1dB930KIRPSJltcf0p+HGviZ71UN5OX
9p+Cv2WuWUfEbMNkdVxh05yjMZXOcr3hm/2BrnR90Bjejq/Gb9b4KWy9tiqcVA2tOLWbBIaoNnRz
b868+cPdbnb5FKt9PjuWOclr/HLJPHdl2bFpSCx/dzc9QedqRr+TSxrmjBoh6eOTa9rXUNUaK5FI
+D/rBmQkq8qONBch5mKQCcc6EbvuH4wYlH4eCFevKbRLLKa12HmcS3M6Zm92/9bbcBwCn8ZpxRDo
8MNCI3Ust8zF11e87QEdIKRWo9w+zI3XjMn3MmriyZwSb2GZ5TJFy9CCMQS2GrdMrwvjfUberFp2
JgIpQ3ZASP+KeO7hLuM4n0BTCR/oSAKI2ZQ3iyrzMHRaETDOk00sb1Stgq0/ba49iHndDt8rf05d
uQUvzri2bXAKted7H34ozfCjm9PFvFVDHaqHUvdlfBR2lEvLZwrSbQDZJICTQrn40UKYgru54bDl
gBmLwffKYJKjv7cHSsaHNhQMRPk21aNovrsitUNcYa4qa6lew9ryfVfiKjbxm/SGYcg/NoDFvp+Z
2rxt96OsxvF1zlvTg7OwOO+TtesvXUhiW8NWVbeI5Xfo2Rb3jrCr24xXZ7/zHRlFeOi6+I7Kivyf
OY6Q/oolCP3PpFOuqZ7ixI6m8OMmbR+aEH3TLT57G2ukWxTIIQO/0bII/IDjc0rkEUdtvm9j439E
PBAwDXJUVYxXb0MDpECcVIveR8Q+VanYDE35pxp2b7r399pT5zYe9F/2Scv2TEXkG+jCLTybJlaM
1XMUNX+qoO8/gcqa42F3rbczlnBJRu/AamsdZk7UrOtf2n+lvtZh0tG3sdU4u8x740zFnmKyPGQr
wFd1TdG5Otf66ableNfMdAI6P5aw/zVZTYtyBwBpuuUSOl1a2rwBqAnGPyTmTEBiJfc3wnQXcGEV
z5GfECx36yCxXL6YE11PP4d9BEiVK1o+zm7fYOT9L2xXG+mcqFrR503jqhOp98ePaFnG5bWt8H+q
ip1kv/X2QJFHMsYc+rtfIEdh6fA0+vtYn5JpBPA8rYtRRtL22ZFh1hvEzk9bAJjB8MLQwOu99nTG
9YdygkgdWST03Pd42laJfZlszbyE5VBkgZ29tB48p4iWyh5r7i8u913uecrW4rSvRzw/LoJ41NvB
dfvtCwRySoIC3GwWL2VN+1udV3KqKXyTtqK8l0PkyTenByD9GWq7dc2p102zPi1QKUF/Ep5LV3Oq
oDi6U9ShHfm1ETEjL7FHbA5+hEnqD/fRnmxUdB17Efm71IVtPYt1neRReNZM/cInanXzb0nncCzo
0yfLd+m7ursCLHIz9UPb28bMWLPD3FQni2B1NeATQxS5uTuOg+B/Up+UGwD3rQupRzi5P6WbFfX9
sG92OLIWsGQ7C0EcLbf6dlQfOF8EzUWqAfnlvkdxu2ebIyZd7IKvrPD00trnWh312GYL/jz2vFcy
MWEWBFI2qPWTGLDrGCcMOtqh44ZN07R6dM2aHPfNMWOokdnBSeZvPNRovonmrkt+pXKQi8oHpq4x
yHozhs6feoxNU6hxDqEbwmak2OTBIVHMEDtQVTsyiW11ASdcBQzoso8go/lHmFZ6GRlxpjb9GSTh
tf10q+CAD2QxZeryiOvl2BElAc3cmyGJgpck0KlMWCwmpEwVJUoW70c79SA1p7rUzTYWSLMq4YDQ
jURfogQf/IdlKoPxWSa6YYugDeqw0TznpN8e24CNlId2SzH0Pi2uQ5HNY5gHusPUl04UFAxIbeVe
sBwKopn2q1qj5cSZbuWPmvSw8l32cOPdW1rLZZ8yZrxm5fhttMR/rV5b/2bpCJ74cJd97y9taITI
giWozsPkJG4ReI086AObuLVdcYA34OceS6ln78kY7gWWBpargkIGLWbmTiIEQyMZItVD3Kom+cUg
szPWNP4a7q/ClbomMjMJWup/yIjzL3Q13lunIIlWRXD0NSbMy8HQU/K8rDb+QY477Z8H0hmlkzdn
oNbT8YSRqHX/pZFZ1keK9D4y/I2dfnbpwJdbadvef6nNnIav/rwgm8jdgO58PfXrFsdvUBmStNQ+
irasa5bZLHmwzMuRd47poxuFXsd/TCaanvUcjZtNTovXTnjWprbxgxfpuMQ9nSqnaWORcUkp7sjD
1AqJ7DzTqX/0TRwM30zYbNVDZ+h8P2inmMzzFOSuvPVW7QVNwa8Mvd9ps5tYX8Dq5/6zO2BgHsdq
q4diCwejTVGttdg/1xU6QuXOMjjlt5U+wT230rVPwebEQ0bbWMIQgEH8NHqqfqatJLG3b6nhgLLG
W76HWAuOPYVp2S+744pzhe35PP9ktzzCjiheDPput18O9bufu33yzxVNgUrvgzWqOzfbl6kzw2u5
lmnaXdbDroI2KaJ+FnspG/VXwObp8WMmT6I5ipblsOZ9qIKF3fKg9eVfVVdT+qdMgi39rzcwCRcR
xIQ12N4c4Wdkk0Ncworq0d2JIEhne7dJGYFa6XZbvLNeynr+WS2hE+Fhtx/NW8MLG9Hzx2p13rZ6
abe7xdSephvyU/Z0HcgQzJQPT/oyA4QgZSHTXi9Heqd46KrsIKD3+Gp9xonbloY+jm4dHbaIpLZ5
ccNfIGiBe191w5og5BknCD7HYxUxv96uL03Mu/4ETWf0zA1/hNtlCny5PkU4VmB7CNm+blk5RdFl
67kWH3n9VlR5LqbIX2GgAmNPmGkMzsWTu/Oo2mV4mla9vV2vvzsuOPsU+5wNl4s2whM9lx24y3ET
ydXSPzSyGsKsxpAJ36JBjkrcJ1LI+T4YhwC58Ci23J30UXLVxOFoskjqpB/zYEC6/gjY0B9AjwAB
4gVqyCtfkjVKbdYpnl71MJb9xuYu1ESgf7uS2+A47VXa1F5xjT0Z/8lx77c/YOBHdKbmOMFj7Adt
98vlY6zeiaDYQK6vM3dR9FVbS5hrXpm5SgpUFXUZXg7RNzZkDK/T8XOrtBziy7I3Rwk9UcegyOFa
Ga/O5OK4S96FwBMMxEhBhJ9VSvl0Rn7dW/U+jrgcEq8NKDFxZ0PYgvJ7TgrPoS3xT11hS2/FIj7p
eukW3pQQCriOgydPodohfN3u6If7Su2xS3Fh6hVnrDjj/ZvTh2N8sc3a8DupTiZhJTvC9arydoR8
amC1/xEOuw3ExYPoC7CWEJuR0FbTInA9p+CQlevHzDSPgGWRoZ3C9yw4Cd9V629HASqsWcNEwfpb
XOlBsdMcMwSrE8ne3FwvfumJfrjE9dCoKBedDtTXjHkgoPCqw8YveIGjsX3EcCCVL4kVfcf84B6m
y2hhFGkAR9jfGGY90JwJJcgN0Ja/eF/a31O4VYrBQHswORUfNVvQvWiGA1EbWnAS4GK4u9LsBCzm
gJUV9PHmJqPOcUSdGMSBmbS+Y8M47L9XTaj1eBKBWcePuqmuUUGW9641T43r49MMlLpZKpV1ZXqY
jHkkVfuJPIGw/1t11h1U1iSVs57CRWpzU4ZV7WTsBVbdcUYnnXB/TkSSd5mP6CFgUOhnfv/JHY49
/Ap24Os+hyff/J2eIOmiCXJx11NcNP3a/e3VFFQJr3AQiP0ky3Fm3gnctJkuQzJX4GMp5yZDMh2J
s5PYvb9LGa90dwZDniz8dAIINp6oCE35BhKc9m/QaEENO9AZVZYPwxpH3a1TbqX4azzjDK86CiIf
szEZO2Y5X4MNop9KDia4W/0wqnS2l9OwVpli9vXudQKST1ZVFQePJRdyg2XqVo8X74jJ/gxnEr9Z
qd9qU7jD7Ce3226O/hZ6YsfeuKrb7s4vKxNC9FdB8sO3YpuhZIM0Nd4DcFPNyyc7rK4YqhZvFPfG
ibb5WzzVS0LEV7xCtWSlb4/j4aAQ6I9dAgrdDA0g/qlOIE6bswuee/39HMIF0NGTWpuMJmmhI2qB
08wvBn2LoNbzTGTEjZJbsj/bGC/V2yQqtX3Q295uCdYYfFjCHCYv6deLFjEZtEQdhj9TDsv3Wlc9
C4P7OHyJwCPGsT44RtUMIZhNTLbTA7bu6vdBJupWbOkSdi+RkSJgQXI6hgLIu+qe9RDZdcwahm5H
5lxgTdOhPRgIBacDrF30dsWCt/dYZTWtGPw8m8+jz4YijpzHSAz1mI6/k6GUHbIARLTjkK9Ku/5z
1x6tJbBceDPUn/T3I/liBTFZfvnKuF8UxMBCQYAdRBJuIJjdl9Yrh/SHQqLQytsxZvw8sikd+vUr
9hQi58etpRr2Z9VMgXojeWYhRWpe19jrTsr02DQXx6jc+VbTyNpvKyoMb3wOXF120Zs772XChZsE
ffd7qCpW8S9e5Qbxz0qMthV5gG5N+YWvu7hXmYstYf0adtIJvAcs+QevLtaIGX6lbLmSlSK/lBN8
DoNdMy9FOdLEfnVCgT3c0pCP9S/ovaBJzi6jCL0+xIxx31Qyium2DS0NLRRCWUY/A5Ee6ZML33uc
+X6GRORiC6UKMykN5EMGFxVuI0O+F+05vBy4Xt4NpLaJfFyTOq3+LVztfVxsSwfsRkBV0rTvDlRx
sxYwuBaHCTeSu60uuyva1SBCmWAIXt22DxJnQmF/hGta9P2elPbsTuLYMeDCqKXGntMEZLJUmPCZ
7TYxfZekZ7hZmcgboj+iXjy4dGTQCCWzY5BLm+66+pYQnHGAI44RnBfnoiHk4FE5Zpg+VzbB5FqM
btixrz77NfPaTXnMc0yiR7I04ZYpr4mc646elzTepdtST/g38aqUsc8OxEny06HnCstHXe5qjT/G
Poir+lnVfed1N44KgoBVPAuoehZBb/vvKq662H4eHQeJkBRspPe2bbLQQRywPXqOLSt8TkUVzo9G
JAK9gzt40zDkgXW087ql6aTukmEwyckTwz4/M8IxGBbjaAJ/zNqRzBXMSDCSS/ln2+q8j2CzqMr7
FBDl3AZ0gL+Z2e30Pk7W9e5Lrf0AJjxlh+xbO2L68hWHkedl3XRVWGTG22vM5pn7FTMOms1pe982
j3YMoYaIOptZoKZffmSC+DU9+HZB28ewre/2knC4+c4N43Qq6FqcJsjmaYbfzypvCrsffcTY+mi9
NcB9Tk5m5kynRLhEybkbug76uoPY7jNBod9/aB3U3q+tSnGDzZKrf/EOeGd9h9cycoLw06tMV/1N
LAX7KTQpXU+2TJSNB7yvIud7OgWL/Q3I7ukflXDD5W+TTr34uSi9uDSQrRFHfF08D7dczpVxHqAa
3eqBDxsFv0ULvn9z3b82fu4tNOAx1D6BmJ9pgHz8VmHoGNpTWbsjLMUoevLxZuLN4xfkTAmbF0zL
Ynbv3FK2x/O8jnH/CeQeri9mjtRS1EvVrm+dmRzzZ5e9N/9hyr9iIIqnCDtgZgiBf4lcg+mvbpfD
3OGD1HW/5JgmPexU51skaD1srLl10ln7HSS0NN5XjIU0z7Vz96X9WQf94X7u0i+b52oa3HI+UZjS
DQ2QOMr9zQXXCW4UFmqJzbu2qXvnvDl154dwVFoRsl0HjXl2q0qu1TkFU6g+wmSK/T9eGa1tzo+K
Rj87js0VtnCiUug9a4+xax+pASHGTaigbHxDaK1t/wSTVDRJK4xNfwcjFPcv/Ci2MvPF8EkSCE+T
9u986J3eEF+8eqMKI6VMLkHJPHL2xW7av7Z1uvFG6GRcf3euCmokdeg6zglSNszDBvwVjmJYNx85
VeS4fihuwFaYK+6koyQ7HZs0OsxDs5fWf9iMqPvwMQpal3wsOdR+fdZHbJPoZCPTxg/bPOJwczZ8
e/i9l2tX3rXCh0qkBFOnm7mx3lOwo8LIj71hwsrKIY4hsPwltfH7RPBTpDPllmX5m0sG7GLa3Tb8
Gu2+2u+oJMbjj57ACghFiK9plcUxAd49RYiXwlPnmzL4j4bg4EaKg2O0w9nEw4I8IEZO4R8FltK9
em9hsgHS7BgI532Qw3Qt25jKj99WqFt7seXB1skpZV7xhsLhZ4sH6Oc6AMuJqlno28Vo1f4DkamC
VyPGquYdd9Gv3fLQguhrHxzfwrOLYS4aXkL3t2qieoJzt0QiZUd0CIv5EgrHH94V5WElnwknOa0G
MOikUEI5+C50CyKsHLh5UX0ee3KWr0uzBnQi8ZwSm6BrxJhAKygCp4dOOZBWET6P0/MVIYBu38NI
vnhh5bdvnUg3c9rCxl3/q8sxaf4MCJyi34fblf1jP85TeR8fDkmbEW6l7n821UKgwTSj92IpCGVR
CtqYZ2Bs7lldxjFXIdxNEOWDATvOhRt4w3vjwf2+R3MdJpdjmKUts7QKDaadEVskGLystrUplbxK
038KtwkSeMHlj+DWV23if/XVuDPdqoUWilu/hi+cUUuJh8nsYv2o2qQ6KMdDzEI7Bpdx833uEnMg
CDCUxNOCHkz+2quOXeminUzUvVNQqxEvaUwd7+oh3cPH0ekc9xNgBY5LdNzZTFZXkGMsHOW6O6rC
hDycXO/xRvLy1K4eASkj4M+Z212PM/5MEFtPZtqn+Ulf6aSbWgdkKtA7Dv7+gw+tkme0DLv5MXtO
v6654sDTVLpej1lbL9pJ35ZM/qvMUsdDBREBn3SPMyFZzZIPa78dP8OeHbJPILKYFq2yXT1kpIEd
4r+yPqL9bbKmotNJut0CfbMwQHZY5q7JbJ+abu6QNpMnkxGw0esvM2+IZLOhngLc2XcgRu9xxSDa
ebQ96oz/Jrep9NXyA46cTYGyekF0N8Rvs2FY408ozfgD8qZ0b0qSVZqz2bCnw3NOVvLcleyVvm9O
PyKO0aX4U4VhedfYhiqEzOyJrY/num4H+7auh3vQ7B/pr3KQkvm55nw8twYFKIQGuT3et2Wsb30Q
3FOnYkfdxyGA6/elbLV5OFDbDvcBm3s+gfXJLakifStz+hebECvD3O01WYR/jHdO0aHNmbuRC/Cp
Gjqm95QsDUqNV6to0pkonVG0J5D3BFAByKKdXtA/rOG90/pBuRY2wgPqqZLQ2U/WHsJ/CY55HGD0
dzWH9DttsBYKZUp8nrD8lhgLhE12AFQl62lQwT7pXDS4D93tc0hrkQXlVu2f+7EeG5mhCsOhL10N
us5j13fx0yVSJMbzICp5dbMQf0RUid7qxuW3popb3CGAgNdhfXCTaY8z7RPWlfeOXjPkCttxR1j4
sN9PDYqqAiwndO6mYBvK+yN0ArpNH6SL5feYTtUe3TJkqEOBYWp0hWzStit0E+39joG3L/g3RPUc
Dpo+FA8XEyWo45gbUQuU87zOttjqFMixiN3Ywi0wP+L8XV6FggJ4JV6HV4PmzPlj/XoNRYEpW+my
Bz/tabBnSW+j4z8d2HLfzhVXAV2znOYj/gfq0G4/2fec9VNcI+BeskXrzrupOGxzlXu7EvVtWjJx
rbc2BKbrLt5ASvR2qUIVI3IOYdWGN3dZ1DKBy0ux6lPSorIALBvKjbaopeVzk0KLpUEEodq5g5Ah
9cq6Yx7v4xb95edzf93OMeXwJazrwzCi8fLYf0M7t/azZcllfcWKWi7VyUHE8zJxI2/fIvx8m+Af
yEuoMPtX6O/+Jd7RDieLanJ7n0PtzI9NdHQjvY4f2+od1R2CEgmnSChbNdulG+8h/fir7xqs+Oan
dXANKmFPM3xIpJnN1h/lxe2p5woVgNDic2/WPSKhAlWg+RYyNE4zIXuuOyBNxGVaZ9vaT/1rIFNa
oJx0Ud2YHNAdTJvsN6ia7wtFrBH5UAnEVHzzevXdLETftwHC4VPlvjYozdSj8CjGGNTChCmP7R4V
I33ZjuGwd8FM+qS5845oPlCnK+foc0ziAfByN+aGaHJvTtBb5Qi+26U+GQr8Aj409EF31ZgmXvId
6QP81jkdVWleN7gmUZ4bLk/3Ji63YX9bBa9MnkILwVkk8W6Dm0630fEJYWPw2jfaochk06Fse5Hg
jeIL8rC14GggdZhX1s5RH+MDQvKZSKU5igkpofOLxelwq9b87U3HSxgO6RaCSjgdJP+RAphjgwF0
Hf0KvIi7JK69q53KzILBcZAZGceOf9Ianfl/4aKa2DvZoIc2ybraeMkHNFqn35A2iPoR3Z2J4mzi
UP+sj7KTyLYCfNpeAleuhnIdzMgGl1D4eEHvk1fHhV0Qu8EI2and/oGfhiSKr0jSRdE3ZrX4Ri9z
2V+4eCxTPx1yULM3g7ctV0W9OOvyHwkOBKNdIHxK/fuYt7SR56u5+qbPWzfigf5WVp3PxeRr/uob
KJ4gfG9MIhXOEgCeuZW4NH4LPM7ZNxT8fXgTweWru3adYkU6/CIakflOBzWS7WEZpb8kO0wEMLKq
71K2WITpuPu9PZqdv6yjcA6z0UXhf4HGm3x1HzHPVPPNPiX+xE6viu0fN24am9fEySTLSbBsZ+jP
LQD2bXX0SJvxbVvM/Dod++j8TrerEimL0Donbt7UsNE9NEuLIJN/FJqLm+wW9TQk1rF+dEiPmg1x
fN8xBg5XMcNHM1Zhpwv0z/OQFLLcdyDYtSnTrOmUbj5g53yz5cKPVu/F68Dd75SYApuXjDlb8rA2
PBFWQ6bFEUkxL9y+SIOauTXM6+WBFwwRYdic3jYQhunv0VKInZsJzdbRfuch4N+Kl4ux9cOgKj+W
GQtmoWDmXPzOW37ObP7sDy39uPgY+pkx2xuPIP7LHzX1bW5a6REmm/A3UCOACYYYb1qNEmMvhhS9
PzlIrgzj+goszIInOW0ijYouipvwuEWbmHTvQAXDfEqczen+2/Qcq796Albub4nn9gN1SjTv3QuH
QaUXOiQxvcAabmyXK1YnqtfKa6o6PJWbDRGuRmLZApFhWTutFWI3YG+Q04g1ZWauuFFOc0qVVZXK
yvYqKsWZOtJdXWxtSUnI/dJBjpF31bh4Xk5lZyvqvtt2EmBzBpJDRydvwYQwvjSzRNZ+Z0vhuPqG
QziYyx5C3Fd5hO8EmyQDS91/wgOc6HWsysbedboqxZ6tW6eb6CTprdyLlhTPT9efy5UxrnKk553Y
y0rSXy12ZdM9OHcIzDvVala4+Hvgi7dKjcGUZAc+VwGKU5ftmcyJnXEYi0424T68aJ6BFAjN9dA9
uTSJi8lT5If9o6UPgthkq9pxFnQ4/uyExTDFciqs5mRcD407bojqtai2RwZuNsBObhul1XoZ+lK5
NytHMSS/a/f3a47a6szfgtSi9jgxXu/tA34cGAvMLC9KtPB2GKqV6YYb7oNVEzE+lkdVul8ewPPq
IB1GP4DajuUz9oH2cLoyODNJ1+IUr51BIQytFCe533vWax4qLMvn8qW+WgzW+TSoemDPzSEeuLtJ
pnBOvWKZmlZ2RaIPrl5uob6PCovDz/FiVzeQ/wKlOGwZdmRt+ncSSP7Z3VFXhVuAyo82zeDO0M75
lKQOxBHSI7/P6ElIPFFSYFF3G2gzL22RDIKZBBizNeVbQpSqOnsbw+GG3UEY9fcqWvF+diMx9v8d
3ey6DJbE7tIiWzI6JKqcEMQUdb032uWpaVMAn6Yxns1H6HDoD0dUsg3zpYLRoAdL93nJVgDb5M+u
YlzCePjjbP9YOiEW7XqH0vVg+e/nYqoA0dAzLDNbYLTKetned9Q65Edhxu8uQ2435ARRwYBQurdX
sW34N8a/ZksuyobB8bP39wRUGpyWzNmF0ctJCCdSu4AZrhrWlSCA4mN42ko9hDbb/HQ5/Jv9iOwg
z8vm6qrKhF9Ffo/9vxNbNF4xu2pPYdnEMANDsi66fWxr0yIuaPhJCATg/xEEFKxFdOwI7W5nxE8v
GEP327D0Jn4Peqjx6CTSJdawvcdgfY5Ew1SO3klj8dReGg2iVX9jhwGwtpgH7bj2vh/tDF5fiTJI
76Ekccm6pF2ErvhklzhyVdH5EdunD56O4Ab5gIe/3aUd4FfKgq8I9y6X3KMrjJW3y6l/2Gh/yjZX
cRRGz8uAFmBAR+DUMH6Vn86lB7uo6egyGNckDnMEmUQs54kTlA42vpaxqP0haqfrq4KlC5+X3dsb
xTfGi0iU42LcyCcU140VaTpyRm7kYI1lu+6qVLuSzldhKpoX1JuuNz0GC5zPRz8sPmKgfJ1dqb6j
IwpLhABW8UaxTOYt3Ge+lOqF6WZAmdbvEmlxFlXB0QEyy9SiCvD7nTwn2cSxehXwDw11aJrEDkHS
k7JgKs5x+XrAiuvPtJ423Z8mJfvwCQVX6OFqdqSgSiN7X+rDFYim95MFD0WGSR/pBdvzso3zyjLz
LBIwEmhZdeehpRqY1K0TdwO6uSNmaSLZ/bnRj/0S78xtG0EY+qpaSf6z0E0veiZTqbsjvHH29nzk
/2a0PEa9EVsM6kCg6Gl2YRtgQVtY5CanmUlaDgkjzMo65bT0+93mcozrbN2P5XgYa5byxtNoqrn+
wS+dyS6i9U5f1ibYyLWSml2O/cSN5+tPOkggVexNjPb5fiLPdTgre+zXHTNiNaSIHevDfzyQLu8J
6Eddcnctvo+IBalp2P+DWO2D8MwunkDm6yXCm8A15mHYPufBr/UNG3nL0p/Is1eJk7UdoPt70/HP
qsxK0TmouGrA2D9R6KuIMcbA3DoQNFcgwV0nT8oc0m+Ra+7ZVBy/0duJ4CklqCn4zuaQqywsAoLb
v4ymvEoYwwz78owgCLHkic2RvXo50OkjO07CqaufAAzw4QQ0rleZL+Xuq0dGq7Fh89EMDrvUkwM4
SKG2lNfbZWe/+707xBLuxTX9D9vQRLFeeIOygFANVhskcHOxyDCNm7wzJWu8ZkmvEBlo6jXNdB8q
ed82dK/qNlbBjWjv8NM9dfNOE5HxVDbnud8RqT61gOTDyzExTwOCAClUWckqSfpRUiLYhOCe1oDl
jb8dCsjRX9P5j54TV957mt2N6tItk9/fI8V3WsYKlzHR3OzoBlxzt1rEQtHngXhURilFTDXsmezo
Ll02P9v/cfYlO3LrwJb/0usWQEnUtOiNpBykGp1VLpdrI5QnUfM8fv07MvoBeelkEsjVxS3AZJKM
CFIRJ86Za53th1KtptJPUBWt98qoNzEqjOj6KxW8NlMorzUTRSpjl9XIJxTo7ihhqMOwB/+Y7Vj4
sUCL0+41K4lpAejaA7Sp6sCdrsMEGOWs96rpl2bRNwda2KpiBSTumJbvtdox5iZBQ11PV+MlBSef
2tCPmdT6HEtoAUSN6xyPE3BQ47SqEcid49ceeDu1/NMXlYQmRcA5wAtt5GtsrABHOqfF2BvmDlxp
aB7a0Q3VfBvFs8qLbawGYNtNNtGT3fycIHUUN6/IG0loe1QBhwndFvbz85SUcff//o/6f2MGX+1a
dBgvNS6kAlhzPDYsfcD1+gfgb1e3oLzV/AKW3GsNxYflxBQVav3bdRoF0f5tfBtn06d1lpBJX/uT
itfCGgOWisGpDRZDIAIqySQCC+C1OEpg+GxA05RNaGV7MJfo7UI7zvUViDaQI4LQHK0ECKaMYtdS
GvZDBdIf1HA0Qm3l+gSqaI94Khi7InlZgtNufFf3AwAbbhno/nqkgfZSBGy/PhbBfMj2MuEb0XZx
VE6aMhKwF7Bo2662e2SlP1AJ/Z9oaI7ISavQPaqBABvMqqiBG27SHxkAPtc3SkDJwcttJBHw/gBV
0FNF32dktdS7pfuuJffK7AMJLplEQATDa26Yhd5o5lTSE8lBdJDfacmzXVTuWElYBgWL4EU3mt7B
pYqQ+9F1iUdZCMzIzgYAUgGt1pa5R8Xrtriob+Z25nrzVJARhcDqI9ZfkXd2cfOUhYz7R2CzOufX
deEgV9dT54RGWxTH1SCuQQNEj1rbQCcw210/cdFhbGZ2tgQFGIA86SL9VCf3jfqw9qtLNA/lhOvD
iwhXeBmOkUR9g2QfORFz/HBmy++cxh9jBX1iLPnBuuQOVdsdPvQP4Nho/euzihbFubsNWAdyZEr5
kav4ADGfbfuBOk80+3J9eIEL6px3xxlB+0xt9CfTvHOS16n5Yk4SOrK/XOoXGFx0zr1J1YAmJtOd
v/I+ZIeWhAN56XfrTjvGvvV62wK4+3ykAFA6GqEntXnNjB9ahOS/hBtb4Hy8VAnaftcRfQj01DD2
niyf6K3ag0PsaFf2MV0eHNZJDFdwafCKJc4GnGRNE0GMGQ3Gk+aus4znWGA+vGJJqaT4MkXLKHi9
XAoMX28+oPkd30iSPRLYj8Z59lJNyLo2SXSasmAZgM4jx+7Wtw4vVgIMBzqAI3QbkhYwiHRvzVAL
T280T16kZOg7Bfw2ET2hHPVzU8u1A0DlftJ9sU98W3K0ov3h3JdOiW07Bm6hzPSZ+WWioEb4vG75
IvPkXFdLmhIxtdF+90gn6w89EmpLWEZm5WQ+3uy28oWNXWt90dA1yY6W1iyrTP9cEM81zrNB/KQp
9TRDXb1m+FBcSB4fY0ft0GYwWqGBB+pbTbRcEnhF7sG5ODhH6q7Ch9UJNLblXYNaNkoGbXbb6P9o
mli6gyRZZ59qbQN66T6wcbe9b3h1Em10Fr2jhXEiUFfSrPa5IVBZB9JF8voQWMDfJ+LZhVdpRs9A
y2CcbGViR3tmK1L+ugomGfNLHaFa7ETVGwCY5eG6xQkO4h+9khUsMLaKMjpqSIEVGTs6vl8fWXRX
qJv/nC2FjG055aiX/n8pOCTJA/0BbK+H9hD76vP1WQTO+Per52ySAXzZbdeR6kXFo+1kV5n6graH
co82RdO7PoVoizh/nxSrpn2l4s5bCjcv0Als2fvrQwuc7u/Wnf36OS9oNayAp7ssLw/OahzjGMpW
4MY5aZnjsggPhOszifaJc+8p01dQOYwR6imrlxrxTkczaA+Y8fXhRXvE+fOa9UNVbqzcXfejzv9U
iWSDBO7Aa5bEdb2gSou7Li/YvlF2WQJErGX7IIJGi98uSSWKi4Lfz0uXqDVaX2e0tpyqqN+X0fhI
apl8quCMecES5KyasQBEd4PTQAIcqivIm6Sj5qplGbYA9tx2BIS7tpUBKXEDHDGnHKhxdh/JnpPb
v7/w5COcG6MTjqEFG908FhB40AFlYDY5tiCTZG8RWq/7ZxW1IvL7uh0JzJTXLikAuwNGozFAUgYk
98ZRBzK1+XR9cNFJcI6sgZhIg3YGuJJA3gLoOPhCWLa3zOc0KvYoFko+8EQbxl3iCxASDXi8Vuai
dTYGYtA5jlrrg0ACODSgGm9bDOfQBP0o5myje9y1OtV860mBQhdwm7sWjZgzADD65GnVMEmuVNHe
cQ6ugHEgtVUT0yHL+JjPs2+k6Op07A9lXnaGrfu3LIs4G6H2eUREDEFiO8I8qCaGNqu8oosPGpRU
CvChDOkseeReXg9xtoBzNg+KOnMJWWPMA6zpg0Eyr16ShyYiDzPgQzFxDtfXczmwEGeb/2yefCiX
rgUKnYHGpDAOE3KJezTlfb8+umgVnM/XClpzxmZbRdwWOz0ygRHVj45ph+XcghEheb1tHi4G5CsK
WUoxYh60E7OPOkWtT80V9riAI9Q3u8x81ACAvInrF3Jg/90zQNgrHX2KeAOB9wySgJ0DrhqgWVP2
6/py1M3j/41phNc96TfAdpTmaKkdqy91O+91FHoGBb0x5r7AbBSQBMe4Q9+j19dvHRr1p3SQWITg
XYQe6v8uT0uBxBiG2vjfd9Hfb+jB3z5SHOk39OYvl1bIhQcQbYABHpwCODHg+PPOHfWdZX4BoMhD
eHLV34aiSi4eQRKFOFxsAJjMIGi2wW7q4DZG980+1Z/tlrpdBpovtPNAmt6b6xU3Xr+/foKC5dlc
mFAAuYJKWleilsKIO3fAd7bAQgxgX0RPUwsYFljr+uim4Ed42RRg1aJshUYugh/AickMABA5dO17
DLYEK5KFPtGauFCRTBEtmwHdsMB7ozt9aFwb6K8ViA911PwWLFds/aLYt70IQSX3XzN04LnZEClI
kysgevAgaPSdVSta/MBzKnl0Xn69EZsLG8ucl6qCIjTCU5l7KHzsSPeIYr81La4xOgcdtHnX7UE0
ExcyxihBNQrEyVgMuPim1l2VompBWZTqtfpEx2ihP/VqShlYApquxbN6RWsukcy+zXLB2WzuYYEn
amIWSoQ8N9hLzfyhGecBwI66743+8/oCBVMYnD+DnGCMOzqXH1OHCmo5H1CilnzSigKSwfmvrmLH
SL6UHzpYlZA0YX427qaf6WPstd7wLU/962u4/DACTct/LS6FRHcO8rLyY7SBhQPHwfQ9QT567X5f
H19wG/J1tCIiiU0zrAMUvYZluqYGGgzzgAiupm+3TcH5KE00g1QjjiGxH4HA8Ez7zYxzH0Kly3zT
85FQzi8nAmgVEA7lx2p/2lAkViqgDoA1AH73+hoEx8Dr+Fg6eBHA22bgE7NzoaJdOzuk+FSFSe4D
0ficqcYpWDWdUelAI2e/WPRJByGMFgFFKnn5btHjkrdx5trmpYV4jBRMTz2zB2zUswrJ3v/NTVwY
mxfucZwJFXhaJ8zNR/AlKAuYnBSXLT+bofLr9i2eVB8MvV6h4ZJrKi9Ds/0KeoKtPYXVMvF0kUfy
wj6xqpG6h7oYXiK4PnVWuKO9POMF6SbOvFfi3i9q3QMJ946N4KSp321Dk5yecAt4E9dycBPPGvCy
lv1pJKd6nrxmRKN0Xn4wAwAxFg2vJqv2Vf8O2lG0Z0AosDO0HUhWDwRw4etWKjhlXiGoMUGsbjso
JI7rY6q8J4nf6re9/XkloAYERHVuRDBQVj5RAKCVyk9LtGzq7mpaN/7+LZCfPfwXNCHlSbxiEqU9
pqrlGumhtSRhSPBUsLgLB2TC6misaPsBmVjF0MP+rkAPo2fgqUh7v4I+15z/cmCn18/ib+L0klto
/10MOPujmoEHCeUqwK3QSbfsUSjbRVYRqtbwXBYfChpNVwfAt7oyPBYbX8C0FIJd9XVpIaaeRo9T
PN116rO5/KqG/sY3jMWFGitXQJcQlcaJKrtSgXJAFvSKKYmTguuEFw6yaiDRO5Ax4K1g4utADebl
l1F/A0En+oRsydYKTpIXD9KqCjXUCXgsEMx/W9BxrkWLB6jEvp4GcD7/iBO2a24N/byc0ATsl4oe
ZCCMCrVCrzQy17MPRBmtXySWsgXhC5ZictFDI6AnnZwZeY/YnJZ9A0J/kCmramBmDWgWVKX5kTZZ
uZEWLntrNDV/QsPRx/XZBTGD1xzqs7gp4p4ZpyY/4mZAzOgHySNJNPT29zN3HnrdcMByiAQhkM7j
pqOD5o1xriVfGKKIb3LhokLLf61GqFwBm34P1OwuO8xfOp8ds728sCp4JZtc2FDbfK3GrTzWzyDY
OCTaQYE9R6dF/92oNz4veNkhkEGUAH2BWT5SQ7BxGearqjzH9MYj5jy+TYBhtlIsAXmHurjrfhXL
6Tbj4Z4VWgFgxsRsjNylB5Ah6MkEEtXDTYPz6kJqF1W1iTaKE4nsA7B+gWOgiRLamLcNvx34mXVO
tV2kKHnhSTdE+w2SCXaQuxTsJ9eHF9gNrygE0qzYHjVsegLGxO4ZvP1gA4X0PIpfECmVwqC22+RC
7OC1hABtn5XIcP7XBzZwgfYCQPB+KxjJwAWitXCOzJZU2bBcSMe3P8zyJR9+r+Uv0z7m+WGc36/v
lyBY8NJBVbzmOdDq5Ue53BXJI3UONpMUKkQ/n3PhGHwWJNO3b5z1uRw3fEdX7tcFHQVPgChLbr4t
6Fw6iO2AzsypibN8BW9v+QFWAF8ZV9B9zV+ub83F32+o/NcNGFo2ms0ZZITVo5I/pa3ilX+pBkpX
pyCL64Lr81y8VzEPd8xp0YFLRXPAs1u/5uqzZj0P8a/G/p1vDLnT90KTyQtePGtMxAVuyF/0RgOg
RwDObQh8gs1nn5mKideqtLIj2jPuzK1k7poc7LZBm3yoZucWSuPlyeug/nbq53oo9te37HIeD0vh
jj1rwHzjADofaEpzME2vA6YuXmBgg2vrfxr1G60CKZTo4lciJuMC+UDGaNYbqFwRDUhpCNnEFQ2H
grqtnUiCrsgGuIiuxDMB5W06BDr6lkblKcreQOgOOn+w0qABoImgJJSVkhAsWA8PGyQxtA4rdIAH
Tm2r0FO2lYCaRou6UpTfoQtfuW1RPHxwiWNcU+i4D5Ja36Ph1zWQJGigRUHANFsqLyoaQZL1h8Qk
tqP/JxIYKg8hzExrXUD4VgXof6Kh7qM58ll/cD7I3vDqQ7S7Po3goHgsYZJmcT4uVh/Y2R9VeyPW
c71A3gS5aj1+VyCOA4qH22biwkID9aUJCPY+GNnXhOIl10LoZ/jdo/NOA7Uoi1/qTlYTF/kTDy5c
dOTF6whHNfSfK/w2QuWxo7ZXLe13cMW6LRplKYS3EWwlG7m9si8dFxcpUFhgA6gxh6BLWuSqi/2k
d2i7gLbnNKJzz3Kv7+JfdMilebhI0aD5lnUTqQKyeOuegZ/vhM5cLwr6UHupBg+SH8oB9Pq1G0kO
ThBmeeChZizoMkpUGGL8ENtvUPygheSqEG0aFyaSFMQQK02VwIJQFGX7HCzfWyN3ve9vehAYKg87
HKpxZLZdKIFGnGPkgCF3+29iSWKCYAU82LBFA1Lbd1BMzvDRuPSWqyUey9+JPfpUeZWc+cUvO6xh
m/zsUVCpfb3Y0FsKDOXLPL/U6KjL8l80eR6QbqgoGOeOOdQSJbMJzpsHIeKoJ0UnIC22cT1E9duS
HZhVBGrCfDALnsqofkYCBPyI7Q4YoCPITMIOvBummni1zSTudPEdhCVvP+5sycyxwUcdqUpAwA2S
6sUdGGglRyZaH/dsmEuk1EDOoAS5FqPvcHiHRsqPrpFJm4uG5wKBqRRxhva/Oij6aR9vxJfTJzi+
/eunIxqdc38LnfZ9169KkEaHdfzZOUFp/7k+tMiUuWfBDArMDOqpSgA2NXQyPkfVV9CYQJjtBfRz
t03B+XtG7VpHZUYJVvTqEs/K32n7RNi9lkreuJfLy4bK4w8jI11Gq1iGoFzUR2gYapDe1a0vDoQh
IlACwTnNEsXRR4uEphIqaCq+vjLhxNsL8sxg1Q5yRXbP2gCi47sti1CD/9Y1XZTR/f7Q3VmSPLnA
AHiUYp+AcmdCh20IBoIdOsugXWnsITogWYfgLcWDEjOtoWjFT+NwgAYdemJrf6kaCCChNTg1Dckl
JnhV8/BEHT2paayxOKTN3migC26GfQMRuu6eDKFOZbAs0Vo4Rwe71WwQC69BgjfGWD7Y7K6MH/JZ
kpcShKi/lnB24qtpoGcVAtKhlrJDMhfIu3Y3HjLn5WDUolC2GuMwogDI41FrgZktrWQAJtHGcJ6O
9tB20i0Mn4/f0vQzbeAW9Z01vl73BdHGcF6uWmBLM2c1DsHyHtpAxsxD4l8fWmD9PChRK0g8K2MM
ywHh91YogapYaBWTxPoFIZDHIjpjDNgT9H9Cbci+0BZV7LSHylev4E3HoIF8nEhtS6A2AifgwYkq
tF0dUiFg1EXs2WD0SKv4bnKiA0AiXoLme0sK2RDt2mYHZ5a6bHJvkKCdArClHvpsuoNKnQfd0N31
Q7lcozBUHqeog9egM1q9CcCF+Lz62Y541FNdXH2nzlc9ED17ZB97mV8/3NRHhyk32ztbkqmNGljq
tSloBv1RBTgeLPIbc7PEEP5+eF94ZhP9v+P3Sp1pNXGawGje4/E0GrMPZn1v1f6UKv6v39XZE5J+
IP5xJ1DJsNHYQaXM0/sFnBbk2C4kaJR6BzJdD5x7SLk492gYQErkT2zN75oGmWMI27B88BhrIXDU
HqJB8xfI3Dfkh1XrIB5n0FGid+VMH2Ka+A3pdks/+upI8DVzH3WdJBhfzn9jK7lgY68jtAHBTYnT
M94B2A8Tz3no7nuP7dAtf6PjciFnAm2KNqc5C4vyBVIq0DcL5vjndfsTmTcXb0ByVs2NqU9BOTm+
jrRCn2Ugn5b99MvR8h9cpJkSpJ4cmNq0QOpER0YOZPbNu7N8Xv/5l8PlP3hIZUHaHj2CU5CDn5ZF
yT1wvhLPvBzP/oFA0mqGRBfeCwGUzD0wJAA1DDaNH5Vz7KTdK6KfzwUXzeicLmsMUECMjg+m2WAy
ZAhO0c5vB37m5GAeqEEJak5BVD5DAz6zAS5aZ48to8TNRRNwUQRSEa2egIQisAfIQur1A/hoILwK
qkY8TyT+JdofLpJ0oAWaSgeLWEzw0pXNMZa2R4h+Pue54JFEHiPC1kN50el3faS4KSg74im68bdz
XmtCj7KBeifsBwBaELfvWPXjutGLLJPz2UWv7JkaGBnE3a5pfLO6PzWoKMG0YcWyvirBzvNIRcdU
aGaZaFuIunum7VZLcnMLskv/gBIHqOYkxQSG7jL+1JJfmTUfoJsKfkc3RWwowHWVoC06tiRWKvi2
IPa2iWd+MMQd1EhXXEa9r+6RCfRz+gSpRp/46c5J/SHyburpMf5BJlKyrjU4IdGPZJv7Emy/lJhe
Xcb+9VMXnQjn0GasMFMB6XBQwJRGoBnAbnx9ZIE92duMZ1tkr0kELUlU9xLb0aH1qJrvoLzSHx3A
xrwC5D8+WJRjSSVItAzOpdUO2IF4aNsgm02/SJyvejpKADLCs+Z8GpjdVa3spAgq1je+OtlebNag
1jROKWgLXTpD5gSARAcNFPnTZCwf5QymzawZX7eC/427yfn9UKYJmN2iPkjaH3ERsnb2afqx9EdT
zSVGLdpDLgAUaeYAQm+jrGEQry9bKMHJ3HP7lf++3QiPJKMNVDTSCUOzoA30+9SP/OjoHKYXxU8l
v14QeXmUWKVU4KMw7T5QndVrzZ2hzF6LZGxpO5IjUEWr4Jy+r9seXQTQgF1Cda/6zYGBwv1+8tUd
C4Gyvu42wlm2BZ75DXhjQBnTW9ir+9GHoOUB0P8n4rcemnYleyVwTR7zBVHayVKATQniNtn33SEF
y6gG+jGnfcx6idsIrMni3H+0BzIzMOEFeC+AQT93denHzeXvNMIDvkDaabDchjUNYX2PVMsBzJPq
yXwuj+NO95B/f0pDcHn4+QORLOZyTYZYXAhocxzJMmNGetgwwdlBP4A59yD7dBKFGB661cZp3iSQ
Yg/itzyIDvpxK/bnPyIsyN4jsSSry4kOhXPxqu5MM9KiKmi7Y9o9qqlkfwTj8sCtKR27hOrYn8R5
nLtnIut4FDg1D9FqylFb+6hTgsIc8OVWHcmY/4RqgzsUpYQXROALPEbLprHTjOWoBEn1lix+b0PX
5juJ71bww173aNEMnEO3cdemZEACtFkfKEP3DtX2SfFdNfd2pkjSUwKXMLlrPAZtNqpaiH5Z9TOH
tMxcOm4J0Ssl37j1QdEb/by+GMG3KcgQ/xueDDuaoE1hwPkMtw5AMekVnvIGFbgA/P1HWRFUOI3+
32lAY9hkC5Tdgm7ZRYdyH+96F2Ir6RteKnuIJUj2TRRteYBWDSmtTlfgEeN+2YHa8QA9wy2m67vl
WCsSCxCdDnd5G2zpoPKIy3ttMHr1W6HHygKUcUW9dfG1QubeInfh3BulAj1OyRQFejsfIlPZ2W17
n5nMK/JYcpVvBnXhJuexW0sO4VFw2ylBvaj3RY+Wpso8FFPnXzcvQSAxth08u/wgGs0aEFaPYLiE
OBrkqStZUkWwNzxsKwYdIIQfkVOJyl+q9TAOfyJ01UrZNgROzsO1VLtw6AD5uQBqGUeLKfdQL/Br
24Yyz8sST7JPV9E0nJ+DvnqF8C9WAQZGL9IfFvpird+tPndHWXJFNAXn4GYOobSpzZKQ0tpr9C9J
cQLnJyiKT0TWRX2Zhs2AzsV/jzlTITEzZdocgN/9zphNj8TQnXiaFOejoWRXAaydQhiHvprjuKMN
gWjt56rLHnIiI+Nu8xkiUkOjdywkJiRmF9WDbLHkZSUamvP0pFWhcN/hO6Sq7qDK4A5oEbjNMzjf
VgyoyEL5JgmZjSaYPoEirU5LGdxQ8Lv5bqRCBUvmWDEUzTcVzHw+phaTRAzR0LxLg6gVCvDtFMxR
fAe1lGdtHfbX90RgqjybX1WvdQ5l+iYAa5ELJXuXgiZEbSHcYO4VM76pqvRPD9I62SCIhZ5IUBvL
M2TynltNlu0S7Q3nzqXu0BEozyYgzluyQsLh9frGCKI0j8NTQGG7khHj0uqgJEei+XEi+dIWwF0I
5Xx3pk2jRVsIUga3/kUKXM/QWPtm+9Qd1QMaTu+SV3yuHIbj9bUILk8eiKdZJYNACXLJQ/anIU/t
sJuHP5AC8gZQCcgQ7aKD4PyWLIYJDA/yObb+CgWUWP+87cdzXtvGEI/JCguZ5GbxluJlMZ615EcM
ZTxH2c3G8/VZRK8lHm9XECUd1RV5NfsBOh0evlB+N+jUgtrdvtkDe2dJHE5wifJ4O0hU5ZAuiefA
6EIKdmEbVFtgzMU1IbEu0QSbp5/d/6vpQCXeQhISHCFo8wpndPCogKJ1kvEFjsGD60aSRXaUQtXL
mpQnakPtzAa5dTzqX6+fhGj87e9nvz9bjaEFWSwLl4Ye664JS9Ic9dSU+IJo+M18z4YnFLr1UPFC
ehnMLFWVHasRTPirsrvt13OunVUZCHgmXIygGC+hEg0WnkLiCKJfzt25VgksSw195jBHu+7aQSDB
aDMXpPZvt/10zoFXKwYaHDz/QbZSX5+t+xT8RGWiSi4x0c/n/DhWh3xsc+SX8YFbg5LUbN8hZyy5
2kWf/zwirk4hcB5pcN9uhwzmLg5ny6Wu7TavxE38CL2NkpkEFyaPjbOWue7AX4MaqsUC0Dj5Kav8
tvzlQB3epJMkSgjXw3nxQGLQ+VAU0qOv5A/ikJe+KB7kfnIPmV+08MhwkIK0DI+LUyABZmmZOQc5
BMQ9VV3YbhPwgUr5WDzlIzspnU1eaWQM/gpRCskmCu4KHgiHQokzQHkmCXPLAV5fD/TaPly3YlEg
5zn78BWRmnmF9+P6tHhtUO6ZbwbpG/ISXrKXdWOKrIBz8w4i2zV6JpXXtTs6xXvRP9mQvCmq90GX
oUIEcVzj3L3t0gW65pPyGnc/hukhNtkuXsDlYMh8RuCQPEPfNNkLaA6goZgZ9b0KaerCaZ6XnN4W
CTXO31sKjT4LHh60A90RBbpUyrwza1kKU/Cm4TFxIO5F17kNE4L8hFtBEHn8EqtvlhqO0/dcBp0R
nAHPzgeSNqeqmzIJSwut7fhomO3aNSCdnVGJuYqWwfm50q4putuiOUjy6B5qhU3euwnIujWAYMGU
CKWNLxK/2Pb9QtqBB8HVwJ2CeUuZt/N4KOavxVx4c/fHMGs3hZCPmY3uNB42TSfJhJuhXppws7uz
mxbCQtSuIKsVgJphJcaLWs9+PG45CXTA1i+W/RKtM+q7v43orRmb0/VpRUfG3e9VxpIoaaM0hADH
k5Zob2nZQbXCBkeNs8hSXqK95Nx/BaWzCg3tNYDUhIfslzuw3wxcy/j+8+ps9ab40yhiP11j7/qq
BL76N9id7SU0MdJkmaY0HGkKBrDf+fB1Nr5dH1sQjP/m9c7GTu2kXfUoysOZtrsoqvwGbFy3Dc3F
AMjd1EkUWXmYp9+NSX8wqPp6fWTBhvCYOQqhZMdolzFYmRJAQzUsjG4/15MkeAmsiMfM4dMvBT9Y
rgZjMg2QgyiNNNvP6xT3HoFibumTIpNdhqKlcCGgG81Yg7pLEc4KpP5Ie9DZuosgLHbbTm1LPDve
boXwMDyCBEY++KbF/MEu/GV2brNMHiZHtHmMBzJBFaoFz4sOSerKz2XUHALT5AFxg9ExyGBgcDaR
74Q4H7FDJd8BohPmXBjyP93Ydk0RQlnOS0GZvhpQ6PmqjJJ4KzrVLSqebXvpWFCVL2GgbECaOk3u
C/oHbZCSXy94thHura6pWVWWigIQ0Rrvpth5AKWonzMoUmZo1GXdd6jVQ22vkhmRaD7OkVlexJ0e
I9tI/6qapiGjCfR+QCeVfVMYhJqqzGOz7Bv5MhaFOv+w9pVab6eGPgeLDU6KWfEROHZshtClPbip
YR47qGiD/OcT+StJqLq4Qky5XdBn55VUZQ3CUUypgvErTUuo0NZ+XmQe5GF8CPgADWm7EN6ReOVF
88N0nNNPHVWZsipqQJNqfoR8O/QZ8NYIaKY5u6a0P29wfkzDOf/UWqOTKpsEd63to6S6czQ0V5Sm
pGh58fWC4TfjP9s0CJOh/Q3vuiAhszew2EXHn2uCDatdvyrR2wrxkevruMwig5m2CHE209jHYwJZ
8xa9b7nb1NBzHj8X4BKGDG1DSAzlLSRTI1y+742iu10fDtlrvazY1PyWKwG/gAsYRlXSWadVEkKJ
clNP/LKUzn2ysmCpZVRNQrvngkYeFRoFY2UbOCWFtBO968GanUIYlCEXBdU639ax3OqXZcySQLLZ
2z+PNKyKCyRz35eqkzn4ToIwLb7982p26br64AKCrmkhca6LcRyzcOEjjVgXpXRMQqVBHi9bD6iu
Se4f0Z7xgDhA1iD+Yw9JuLDKQLsFXDQdjMJVnHJ5q6nT4rPMYbvOLDJ3oo69G6AserhulgL754n8
wKvXJVGHJ24HqDQ19yNE2Svcg/Z8h/ynscief4L947FyGiQWLavCPDn5WamPUyvJyVxOM2DxXHxg
ZQGUSaMgzdDo+0gtdj2Y+akF1RD9sUWHlJ19Ep0Avq274Ol1k+Vek2nsiPaOix1x2/bq0mJN5pi5
WvwyREel/K2b96D/Bb+fxL4FcZaH0LWEajM02dJwSl/S5U5NS89MTk7//boBXLzlsX9cUBjLYemS
aklDoG69ftNk74djOlFJ2BPtERcPlrgq8B3drUE8zZ6umy5dXmnn7PK2OvSglx1kEA6RgXFhIIeW
XNrpcxqSoXTBuLZLFRn76uVqB/aIc35mgiFuaghK9/h2ccbpq97qIc2Mu44lXg91NTSJZHfqYB3L
STkooHpx9Vl9zpryblnTPYTboX4nCeKCcMej6Ia0g/ieHmchI8+r9RoPr2rxB4xXlirrzxLNsB3l
2UVlGv1aLsrSB3QpgSwMaKx569RAbLV150ZmGILXirXNfjZL15ng2Ff7NBzy/DEvIrTsM3uvNBS6
nt2rnk+IesggTJ0VXDd0gR/9Q59WNVNJKkw4NoEzhFaWeSb1GingXjQ+Fw2GpFiKghGgzpKgSx5I
gU+s5ZtqyI7lMkqFOjyYbp3+N/0xp9BVj7sAIm+u1X7L6wbgMJBrln8s9QFqnxBS1iTWJpyUCw/D
TGcUJ/U2MHAgC3uhueIS8zhmu6z4rK1QRTJvqYMVN/31YxLEIx5lFxldAtFKJwtLEOrF6S+KjxvV
kAQ7QZDgIXbp6rAEyH9oEua5h+LATgNJ3PXfLTp+LkZM87I4a13AL5f5d5z3e4uqTznYmFgrOQvB
zvD4OjXroOnXQlCREsihrT9WeP0oaw4UDc45vTqTzAYdQhYuqenW8fQ7GvqdWt3UOQmtaM7baw2C
wyiq98ESTT70wf2K1oepjiV3pOBceZoz4LybRSuxNTO0XC1mvZWKVCdCNPa2Y2eBCnqtrO3bOQP1
eut2Q/uoOKoEVCDa9G3Ks6H1zKlWsI9lIdQAvQxaxoX5w7AX/yaL5LnNmjYrdAPNOkGcDK9j1bgG
iFQ9Whp+kq2yzxrR7nD3ez6rJmQ0gWrTRsuFcj0I8OP99d8vGpq70XGmzgQG4yyspidwZd9Ndv98
fWSBr5qcr6odUu80TfKw6dRjbUR3k0HAFW9/MRsZdbVgCh4iB/6WLleMOA9TCjYDshZBylTfhib0
wdATGQ2lYIt4pJwRoRnVbLD7ZRffRbTxlkpWnRDYJg+V01oF3XXoAkL/GAOtazl2ueM3KkSiXSSd
8KK+fhSC9yEPmdOtNS0zqIoHscEo0KrFKY6BvkTj433SWh9I+L+mUhUk0Zo4V9byqegryI+HjTqA
6bR7IfN0VBmROJzoNLa/n7nzktTEbMp0DJwi9VYnujdMGTRFtE3cNWwVXVWtQ0UC3Zi82TxR5OZ1
Z/Dt5UWDUPQqwwyJlsC5c5TNJZuQcQj1CSKPqKsel6isJUUH0fZzDj2tTayuSjUEJJp2TOsCI0YL
xZBLHnii38559dT0rZ4WRh5mg+5aVrZbEhkcUuDN/yDjllIrSQHpLBBeatrzAkWW6E/iNK25z4ai
ri03VfJIl0nliabj7NSsMyB5kiEPITL/6Zj9EYQSj6hdHyCd8eO63wk26x9w2ER1E/rpQzBbLTIN
y4Du3PTP9bEF58yDw/JhnIrIQt0UN/Khs+1jpzNQCsvU/kTDczbq5E1FBr3PQ4iGOPlDrY/uIFWe
FQ3O2ejcQIrd6LQcRdhvulL7U1N44yQzUYEb83KtOq0hOWXhYDP86Ho8mOUJjQd+Me+r5Uc/SRxB
YD48ECyfVtoxFE0CsORpXsy6ED3zq5ub5nFz7euHLJiEp5bvukKPi0IdgrGZvvUV0Lk0vR/G4mvR
MskUorPgHo3xMK+lMVZ48HZI08egpG5RoGyc3W0r2FZ2Fq4baq/pqswozaTJV8uJUOzUQsB2w2m0
JO/Sv2X2f5KToJHn4jaihgZmusm5B15kX+nUXbV09z+cXdmSpLqS/CLMQIhFr2y5UEvv1X1esD69
sO8gBF8/Tt8Zs7rqVDJWr2VWKCVFhEIhD3ek2VGa/0pR7Z0KkAoaWkRo/WiP1bfZ6E5CWKGdPnRw
UY/bLKg54G/W0avO7WojfpLkPqWWG1TUa/pggRE1c1ESYxxs9EU4sdQXzPIdap4Qc0ozP7ga3Qa0
YEjJqXQ6WUDoNMnDQlzQyq0w/qkrfM2goBh3mO45enPWaLsFy1A8NQ7zgFj4CqBberDVt6+x+AXS
2bDlNoD/TZ08QNNovIrSjBdnec6c0Q17R6u90sav0BfxmDHU4QFLfxrnLTua/z7PG1YgQ7twg1jy
NbWHB5pNwQqxsxqS86kGgozPhijf65nr8cX0im5D1fLgbqHaZxnmlbugfm4raMAn0OxtZvTE2fW5
qLPAoNoXNvXnHgA5p//JF35wvqv2WSZEE6DwAy8GWHH/Q9lchtNZvJ/C/x9d7c2Ty9RlvFe7jWVm
QQD0Yw36uyEa1kS3zjSZHOLdjws3gzQG2MPRq7hQwez0mWHhaJVGIkezTp+Ha1Z4c5VFtEYBmXcH
m3QziGKofY6vhoJ+SU2budn1qL8V7NvWXDXj1IojnoA/BnbL8KTwo4+OY62toLG1I3JYX4kHve8K
j+oA6ZR4rGtW59cmRuFxvf5QAO5JxuqKPrs5aK30m8idR0ijA3pbLU9aRmCeKRindqZGRPyvnSbs
qKfjKW3mR00Dh1/PU9+20i94GeyDbepTr6imIyjTzeMAiyUFLoe1fMkHy4wLiFGjH8S32b/2TA+c
9E8ouLVWUpACWL5aRpbQmLsbhOJ2rk1rKXUwCC6nrtdj9Hk/Nmbm+LxjV2ZlD3XVNp41a8xvU3DM
9LMxfiE2bnuclkbUk872lroF+wn/aLs2muMqgwWr1XTXtIBQSskWUBghNnq9K1qvy/ngUcIix3HQ
gb/Rl/vWfJsFCMsmhb4ZoiypOzEnpnZ1qpZ2CmeaXigUGL1Ed+NhTiDF7K6Vl+la3Hfus5GjsJ22
3ydopXvlsv6uk/q7kxieRVG0R1jEz9OWt7CXg2GM/bcHVOto2WVLzbitmI/K9jltC1wzl9P92Sts
Roa/1WlNQVZiO3Fhb88j1DO8rTG/mcI+KCgqYoVM+wZ2dKcyFoPHC22/cBAyTPYUtqPzQh3rBYj8
yHKP7iCqqUjpClr/TWvsDIhhgWCLeg5UdyE4MvZBabjuQejbV/2GD/x5u34Vj+zWdh3DGpe4Fd8r
cp5BuM9j8CMR7WG1n9v+wCb3BO7WMFLYW0c6goUYT4yC/mT8C5BJfru9y3+I/oi5WbVYUuDrAUq0
LNKKmBjftPkJtDF+LX68zaakODRq9pYXiSHiqv80OZoHJcuNHUGpFCeCDGVj+iqgESJE3PdLDZkj
awjJoPtGa3/AQXdEhqnaACkmdNncusQwEUrb4inHi3xaoVtnKn7ZSe31rXFwEVHsggxxg7QrHsfQ
PBSv5nyBEuupTfOrnRbR/Y1QrJUMcSt0aLC4NbXidmp9Q0shbtaKx7Lp/LGsjrqzbj8wm7pMCDeX
60Q6o9yQQ/lzuAWZn/6zA9mrzV+DMtih+feno0qfZL1a1uGNBTyZVgwesqdsNQNnjdN5fUQ6GrQ9
+jAZD0ZHBAaqV8iCzlV2VHBQ5ccyBq7VTYqvCzvu0uEH1+f8ZFk17o988VunvCRUf0BacsGJAB2+
yhg8QteDbhxVoipD5JJRsMGhLmI0639my/B90TV+mt3hW7mC27JKDT1A9WsAja2u+cWoHfU7KqKd
TCZnVbwo0XhnxdCrem+zNTDqJnSMLq5L9nnTp5NjOZGpN+/v768icZUJ3YwpA7ttXm2xsehAwWKL
l/HAdFSOJuUuM1lAdqTrcwwsiVfkgQ2ZzvQIZ6j63VKwyDj6yTfc9OOKN79pMv5O2MHpefNnk79A
cumcMjJlZI65/dPaOzbLcJvD+6t926zw8f3IfnWWce66dmsuAgSaa4Pcdwhx3QymHiIazRwSuvvR
ErA5x5NFF9wf9GY6gDH3ePtqzLo0k422WCp7YP9Wzj/5QB6SiQVlreEJnV1WsGjfH0k5PSkdQK/5
1Jo2pifWIkrKHurNw2PbV2G39qElHB+V9aCxxk+Atx1YmWp2+za+mp1hTo61UI6zafxg8ad5AuVh
+6mdr/XycxvfaBNSbkASx62zaqMfNOPBIOGSf7be9KSB3TH/+/eXou5KsdpTnFpfl/ZBN3PwlB7c
5P7cQv7KafBxKStoF6vo9HERQA6CemNpwDv2nQ8xqX/RybnOwIigAJqZF0P/VJBPZvFvMTUhJAz9
TT9lZe+XwzlLoW1o+N3yHaXe+2Zy86DHr5ICA9Nap2otm34gq8d0MAcP/kbNEKUd0/31tiGk8NCb
2TSO6zzF6B5PDa/Pp/m6msYSVaC3eBqzpfDTEooM90e7GbMJk7FyoKajBJScY0xPZtRE/GyethBE
zuf7n1dEJBkOV/ZttjRE3+Ihb04pquK6zX+Ap/5y//OK7fgLBZfaPQS+hjk2gahuLhwWaLXfsqkO
uyPAuWoGUlywnYqXfOvn2KmfN+L30CGwD9b+zzXgho3L6rVFN5hGm+Pnk8fmYvv/jI9pmPtLVH+6
PpVBGryprwubLMUAJKUJrSaMY3Wf+vTSQYmw0T7c34LbWRY+LkWBaaCzDsLdOR4C7dkAK+4UZy8D
ilT8kQXWp/uj3ExNMYgUDRpTz7ltu2vsgj/DoH6S78IxT/b4cv/7tyFpGEBy7F4UTTatODoTWvts
i2qAioe88IfkZz7m5w1kh85gegOUhmmPvoARUjkU3fKJZ5bBsH69/zP2DbllEJLv51ZS56ZB59id
Im19Tg5RnQorllFuE1gVs3aa55idLcMDu2Llw90htsJ8UZy336Y/nfBKfGDYqtH2A+/VwcZp0tdO
s8wx4OUzD1HcKNO3HWd/wdwIipQEz83xkl/W9sSHf3MWvWnxZUAbS2cUNXQYskg/pPmX+UjL4PaN
hzCZGS5x24VZ6K2Md1hKMTfxYj+Bv8Pb0B82rfQ8re3jlEFDqPDZ8KtYviViO9gJhUHJGDcDBaIk
60zEX0FOeo6TJMnD+8ul2mTZ77dE2MSCrdLhAS8sWflYJgenrMLbZczaqusLnLFiHyCKHgqIHQQM
So924vg2HlgOlkY1iOTx7oDXCqddRazNeu7NgIKdmmx47jmhv40qz3+8bZkkly6smQDFCIMlUPu1
Pibde2s7iBaqnFVGsNkLq8uxpiLeIF6yla03Dk8EKUkL7Txw30Vjg5XbruPSHLiIYs9l6rgFBfBy
RiyJadUUD4bV/ZtpaRpWbrME95frTxn1RgiUkW1DORtLPmZjnNogGa/cuQ2hpZe8oBBMr60z15XX
JRAzLdAhE3Sk6DJvNW12zXoXFHb1XLeQSN+GFQnghGNOTF04GYz7W1L0gZu4iz+4M/HRB+p8vP+T
FYsiK1iJgZRd4WxbXLt6oNXa16Yy4pwddRSoPr/b76tgyna1y7xYtnjq6i9F237kuYNW3aMtVUQI
GeqnbzypYEJdrOXCipyhXKMs199UEiBMptBDr6TdGm7Zx6sY5s8zH9zIgtDSZyfpkweNWN0Xu7dH
v0kTFg7apB8Vd1Wz2v/+atFWvaiYrrlTnGss1Cqwxjb1wc1E9Wkp7m14bTVSF/k5OM9GtDOxNz3P
Y62kHIeubctNEx8mw4ccOtz8nA8Hv1mVadpSsCusdtocbg3xJsy1820bfHO+RZkuHgencRZAVNf6
SituhkB0ZfFsQufLJzXpAdnY7P5z23D7AhxqE4F/rf5UuVv/67773H5QIczcDf/VXrWsrZelWad4
8dnzLqzQBI4b9f/YPkoJENEL2Any5EVIXlLXg+aucXAAqM5lUzISgriY0hFpynpNTjv17FZ76cMa
DV67sy7628/7M1R5sGQx9UI28PvgpHScs1ZftCTsj0iAFYeYDD4gtjEwbpItbu025gZ0njgaoA33
3ZgbB+FNcceSwQZoASnZaKB06jSp7+jBWNXAF3yr+kg3Pt9fINUspDMSj+qN7o5IkJy2AxHAGYLv
Hi5wznIAfFF8X8YLkJQ3rJ5wBovsJPRPJZ7eRLQdEc2qvi5lu2JCw7NpUeRYifXSlEMDgtD0nCfa
Q9+nb5IKJ0yGAsyz0bJ1Y2us9c0HYf5Cl69va0WsF67HIIZ3fyNu160Rg6SdyHI0VCazg+D2Dw/y
c38yUw+Mezsvb+KTgx5RhUXJWF4LhCw4ceDwNVmDwfg4WM9zScJ+vrrVQcBTuJwM5NUMY5jdZG5j
ovNzXQLjiVfjfPl9f5kUOy5jedFNbVEL/RRxWnYvWQIJapafu6L6lFfTQduG6lotA3lbsUzOkOMC
NY4PzYWGaaj5pRFw3D0vCE8vbnh/LqqV2v/+KvpyUeTEzIs21q0pGmYWLGPzQT+qdau+LoVYt6gG
G08RfTw3TzX6Kwgovectuv/TVdYqM14ONe7f5YyvZ5fuon8uIntfH/BVh0B9HfG/qqxVOparlJZ6
k+AVYyjGZ9okkQE4m+WUv7N2DPXtaKVUw0gnNHJIFGprZCyMPe86v/Z3qwVQZB69segO3Fs1huTd
ZbIk9TiOU1x13ccZxQ7g6VDOL4O60/2mOiL3V2y6jO4FmHcZczRJxBogX3T8ly3Ii4/ak1Ufl6It
qGKom4HbACWSz6CNqdmv7AjAqMjsZObLPAWB15AIPBJSs0LzBbCE+mQfSTeofvgeTF45WkdJ3icj
AoRbvHDoSDolYLZHSDHVT98HffXxBhmUxRPE7TEERS7EtlA4LoO9nrtXxP3U59Vpot7Rkaeai+TW
WclzEMzCWAWPB2jCT49l/uG+Uytiqwx2tnuR1Ba0tWO7ylCB+0bHKuS2Px+SXO2GcuOCKVNfNskw
lsVmbICw8MnT7AWNkrO/Ne055yLSdPuhSt5E00qYLEENeHK/9gxj1eYaD3r7ZV3r0/11UviyDH0e
5jrN+tLoY2HzoE2exgSaVs52Nl2gxY66SRSbISOfWZ5qA0gOYLNd+sUWJRKNrXTnE9GJ+7vLx6NU
XPEKIVNgzk25JsgJxph3nxh5t/HR67bGMwyAZc5oxkjng2NVsfky2LFqytrqWmzIZs/vndkNJ+iq
T8bydajGC7w/ollzgMRSuKQMe5yXifeWiTfkTsRT82S0B6eeagqS7/UGoe1KBjjeAmlkupeKG/dJ
T39mIGl0DlkxFVtPpEuLCYIBMdTWFnMcP0vGvpLGgZAisLaiOOpZVt3AZAiiYUylCYUZjten9rxF
+dmIhxhMHZD84SftEAmiMC+Z165qybBpPYbRr8n1P0oTNKquR2S6qlxNhgSOdj8kk+7M8RSAICM9
m2dgNyHOMSBxriMWaAdbr7rGy+i+gaZppleYyBTs6quX3s+C7pwjwpv+03ACtv3ATxTGK+P8tm7D
mqUYaDbfG+1PNK6/KWrJ+L4aHeqtvX+3H9Ggbn5FGdHLIY3qmPFcHuT+qrRQ5rVLyAqSOYLtoKft
YT8DqWdctdMu9nIkcaDwDhnY19BiyxuSrDFL4y5/3ubP4+w5qXmQqCnO1z8U76+Oc2LkdY5sYY4L
+iHDKat/Sw5p4hUHxx9ffPVtkerd2nbYAvux+GRGo1cF5SkPax9CviH0qp7wFgRNRPbp/o4rbVbK
n1Gs1Re3mThgxhAIeMKLs7/0uSeSs0VD13nHnG/pdBoIwv16TrXversro38+GF3h+n9s5NVs1zIB
s2w+85ichkhE9jV/qj/susVZYGHOpU+ft9+0RcVnPRvvDgbdY+SNFONPvf7VoAbYqYtqwaA2J36R
Pdl25+HdNV9ipMa+yd4Vk780z9X8rOGUK+zhwGwUXivjA/Opw9VdzxAekkdQEHHzIO4oTEYGBm41
dFX7HlsIvst5+txvp3V+P7qfx+0g6VPYu4wJ1EB2t9oJFsxIP5SWB3vQ9IOIowrOMgpwcsBeC2ga
j93HLbKi7az5Y1RfUn+PB0ePSbcbkwiTAX9rk+P5TsCrrI9bREIeUFCGp2F5cvCev4fnwV8C4g2n
I75Z1ZJJaUBTi5lVGZZsrIGQTyIXTx6E/75vwSpDkg7/ce36jIMOL17Mb3XznG0HhTiFN8qQvbwt
0cIoYEj/kXyaztYfyaejWoZyr6VLdN0VBroZsSjVA87HB2TDT9xvvlt+d6r8o7NRNQnpFg0y7xYK
AzAo/Qpi6et0XiIaAdx4ub/2iqQIr1b/fZfLdSgB5OOK75/oSQROVDwXL9bJ9Qiq0mlwtFi3p+HK
eL415ZPRllgretq1gPi5C7XT8TRum5ArQ/cG2nZpz/B503xwmnebduDPqu/uJ/Kr2OpujWvnK0yT
INPS8Xh7lDXs59HfQduVmetomQw7gSgcKjQi2+9PQ5zjMcAI96cAcQTO3S3x1iiS2xKzsYx+ws9v
HogPFWQkcOnJOu0Vq+zgZqg0IMl7O7GNTC/3cE387gIhTaA87Acon/+jnaowjehBHfdPW9WtyUhH
e9o76czYgr2AQJbm26ClG4aw1T+lju2VxifBTqMTuf07c+w9OkI1K8F7DulCU/woyo+1du6mDwAO
LDUIxcgEOZyHPjk4s1TmLYWCtirb3J03HjOMXWARuk8twJwoKmhOFfT8lGpf7zvs7dPRlansAPWf
zMmGpTem5lugo7Tsr1n3I2/8rD+4SypSWleG6Q1cGNXQ7wH5CkZIvwrEWb+0Fzc+5n1XOJYM1csS
tkF4G2FtSZ7o8lG87b7qyhi9bJwSmy1IlQd4rGV+SYx4qdZgKxK8zoer4/j3t0Gx4TJx3UD+727E
I3BCnvh5jsbLMZJR9fn9HH4Vd8TabK3WVCKmml7bgFc4+gmoFDDFbuiyARFGankT5Gv9nhTMz5l7
pMejQHm4MnrPst2UDD02Zm1+usaZAfpaagioAVuzR16dWfYuE+/vL+LtrMKVwXzF5FqbS2BnvH/v
4qGvzk6L/cZvS9GiqJyGcx3zAJrDcd6PyXW2j4L37YzbleF7i1bMmlPj2yIyo/5aRN3Z+uc/YTXx
56t5kNmrfEQ6+oVIZ7yEYpiN1kFpk3AVRw98ipWXEXrFVLT2NrW4MwC/zCICPN6R4KMiLXJlGVeN
DX0FECt2lXnpeT7t957J8oRPo708cXQpVo6zR8hXPlLZjW3xhfA4rYf2OTMS6mtCixboq3md1qfv
oCkgfNE17/Muf8m4DcjVjE55J9+mIzUO1TpK+YGpsVZvCx3Zk4aO0kBrv4xH3QiqT+9/fzU9iLiV
uEhgGd2mWwPQh7rhytfWc1hZhPf9TwF/cmXA3qjnjlXbMAMe2e+3iPrrY/OwhtS3r7bfnuxgjcrc
y2zP9Ld/1pej24Ry66ScAeiP0UA9HM6ZRnb9lKJZTquaoHTjud48PhK/5ifdKr28ex75z4PZKo5O
GejHE2i0QCIKm7WNYQqmNMr6f9L+qRqJBxgKKItcr4NOkQZFB4swb0KpaEuC3NK9QkQu+rcghh2K
3g0MVzzrDg8GM0or7rlO4en9yTFeiuajMI6UFBUWYEn+34JBKxtAQx2zmoQpbSNtyMOueRPhEXHl
h7OCV40zGd0So3YlssdDOrfd9m/kaTK3iKhB4baicTxejVNanAY+e1x4KT3yOdU2SrmWXrQAW1UU
JWmtDPSJnwxSgPk2+VWZJDC17ej9UtEU4jrS+ndNovdcpDQuQMXgtY7xexKu5lXWrgo4IulsyQpq
RdM+02H+Dfq0Hw6bHM8sgNMC0GcJVor/y8epDnI03UCi1H4aCnQezob56HZmAxyUgAaNbR09zClu
FTJEUxu63E67YkHFVvfJ9xH5PrnYz4Y/eNNn89t9P1KYpQzL1AFcnl1Q4MS5fu6bByd97MeDHP+2
qiRxZTxmYWhW6fSYwPo+eT9dRhweQ5ycbS97ohG4VyLzcn8SirNVBiI6HWvtMcXhQcuzLk58O93/
rsI4ZQjiZuSIGiZaysftcS2DZHh2utJLJi9jmXd/CNX671N6dTBY5pRPBCgT4HDRq1SCDsByyODZ
OT+Yg2oAKTprtTnm3YQBSv6ZiuvQfUmO5GZU6aUMO1yzyrQhlrWgDsAfIDx4MU4kslFoqA4Sc6UJ
SeGh7uo2TaDEEVte/oRFT05dJGL7U9IHM3TeQVnr8QNPUPRxuDKAiYC52sg2jLU9bxAftn1U43zb
LwLNTyL67OL88sro6B1ccSmQkUwVqOc3k7RLTCxGH7m5s8baqwCqH3dexJSHOtnm94YwhwA5GDmw
BtVtUEY3ZY5epejowZZ1fnKqw/q0Fp4BrAXSuSQ8qnMpTg0Z5bSkZlsuPUZJ0e+JR0ArZR4Zz01+
FFoUsVGGOE0udDqXBQMUl12Vi8fZv8ZJjwhK8dYlfbnvmwr3t3aXeuWbdpI7XNNw9tnux3x4Ek7Q
uFHePBvZr/sDKOKWJTm/TbOSUMBI42m4ZAlesA8KGAqfl8FNokicntIZ4P5k+D7mxfOkly8Q3fhw
/2erqkTWviuvFsYBXyPAo8MSGx95YH3N/L0WBeIIEBvBjJAFhvcHUs1D8v62NXiW9dsS6+BDn3+b
aWTNBzfKm0tPmQwboHoyrEW2VtckfwHv09QdvH7etHx8d7elV0uTaxNlosJ3F2DipvErJP4u6LJg
+sH3by4Jvr+P++r7DdjLh6Vq8H2b/+6m7TwuepgVxUGR8abJ4/P7sK8+b8723LjFyC9LVX+dzP67
XX1wdRrlmfbYkKOOadUiSXZfGz1xMivnF2voH/WuCaB3fBEih7LWEXmHap2kY2+u8MaaT1DMoSXz
9VU/JeXoa+zosqX6vOQBBPqWujEKfklTYJk/stxPxrcUCrAFktHn5krRil9U1zydzrwx9qLjG41H
yoE5MQWzu6W+1vnyBDWLj44zRZkmDj6vMB4ZK71BcgokWoYJXZ9+T5LPTeY8pugWcGonrHtgEu+H
BYX5yHRqxDUd8KA39bUD+3ouQp66Ud2da2Ty9wdQ7K6MmCZL6RIA+uqrDTU2FOYuaMJ62Mbs59s+
L/mw2DIj3YAqvjCyvrMz/bKBzMniR3QLquWRfJiTUTOcwuEX3Ul8DfUFYdSVn6GMSquqO8jMFPFT
pkvrLUifU1LW19zII9flgTk0wf3lUZmR5LomHcBeN0OnyzVBH0PfV9WvYtfpqaOOv+UlCO4kuW/d
bSSxHPBN2qQ5T4YWg+n4YGFUtiO5L7hV57lio37pN+3UUP1pEUWInXjj4kgurLUmGBMJ5RdjJMbv
Odfnk6BjGeY7IxFtNdcrsvlNNG+UyZghF4CPxUrQFtIu6TUVS1Sk9ctskredwTJSKBfG/wbRvneH
cyHE50qvjYOFUniBDBdqR95ajgMDZbkF4rgK0IBORKguhh34Id4WKGS4UAfNgqEyOv1imMNZt8XJ
rN+1/Nd9P1DNQPJjootq42B7uYyOHhXdM7OuID4Oyfq2cC0jhTYQEbqZBdG6bji3dtBoVuiiIbMK
2KFCisIZZMAQbaFgYwmTXzQ7PQ8Q6Exgr0w7ksRQfV5y4660IZbAdf1CwWJtp2VosfU6G0evoarP
S65sDGIGRcmG+JyvoVGnuKPnkU67g6qFan8lVx7MJmdWjxyCTuuZppm3meO7YfjC6RG3mCJIy6Ae
VrvabGeivrba6BM8XDq0O4igiiAt43oqOzP1ftnqqw5heEZ9CtrJ6tfMwQR9UP9SLI8M7CmnjPN+
Y/V1aD/NS9jmuld1UUveOIF92FeZbuGUZKtI0Vzd7duQXIYOUmVu5a1jULGj/g/VFCQPnrK6bVgH
YUW3B9shg2JtmsVNFbjFweOVaoB9419NYplKHTWqXX++vMzJAFW3r4lWeaVrhvdjkMIFZF6uBvoI
Ok8LcWkdMA7o6dx5+Uy7CIKm6QGw53YVCX2jkhcLHM9NmeTkkmtgyjC/dD3zkp5CJ4x4grOLXRQ+
r00kAPnBs7tqVrJjt6UD6hoIGUKA4FFkNJyKBEQE9OASpZyR5Nm5OxWkKDsBuc7F07jhczGi3aT3
XfKjsFyw2PaQR3Yu5nTEOuZiw/8q09O/gD822OCYITJyaSl0C8G/m2hlTN4JOl/64Xkbjt7pbrv9
X8ifPN1AsDBxcSEQqWfA8uEJa9483b1ohvmmDOov+A/XqDHm+gD5wFzL/axZ0ZCSloOvOc7RELfL
YFgvyfuB5Xc1bk+7lKUZ20v7WNfnodH+1ShK7YYRdEtx0sfCn4sHp04Oqla3ze4vmNDW8dRKu1lc
WAUisowP23kt0EhCezyX3/dXhem5srQl2aCFxiYX7MUai3HHhvjdv0Zt+4nh+tkCgAlJA25AreKo
yq+yPClbz0c0edRaLy4lgZBH2fiCbNcsf+nZOd+WR4cdcqGobE+KE40lrIIwIS7FcEbpzy9cN8gX
FhKAQ+bsy2z1gQYVCGHWXgNZqfVnkukvNOlwwz13XR+0XBxERaX5SAFkqVAPKdcFJroOUISYfE7/
LYwtZFPtUdsNxfzQks/riGgpft7fWZXxSDFFb3pch8Axc5ks4ylN61Af7dTTZ/fL/e/fPkr+ggnh
2s4g38hweccFxhvIzlFd/pvR7DGtu9P9MRS2IuOEKqsjNm+79YKm8LAxXhwLmn2J5em0fADBtQcA
y0H2fxtUS/+CDqVA8jc94GyXxMg1XlwsF5q83EMC7QyPkPQo7W8m27MYiHxakCz1+gKaXppnWEbR
r5AgRv0089zeWUiYdFw0jb+JLXF/2LwZ+ZMurIHaXj2WxH1x5rQp31tWm72p8IkmV8mpLFKNKbp1
hqtFgnwwwB0FMrf+IEYoLEl+OS95Bl3BhA5Xd5h+2BsuQ5rLr7l9VAK9nXWCpfi/k5IqqQobpHPO
hXemaQYVenhbr1+c1XnbBKgUvIXRj5bWdOwCEutA1/qIl9lpOpRrV/x+uq/bq6RqRl1janQb0sbg
/jOt9PNQtu/uO8BtrATMUvrp9WxB750066VL/tm6SzE7j906BTyFGEFCH3TGYradnKTxLRtv3y4R
ByMrgqcrTcrou83qk82+UP0brd4R94sYPkwcTGWsPDi3VRFkX89X60YaCy2wq9VfJ932GvtHAW8m
2jV1jhLF3fpvJDkywiwb+ZzMTUUu1sch96CTe0oC8s76B9SGlzoCqO3T/V1STUQ6aKzWmtx21Por
dT4a3B/F13o8u0d9TKqvS+7RmG7RpWM5XE37c40evGyC4sTnbGwOvENhvrJCakr0ohC1cC66gHt0
Q26EZc6+3F+am6+WCEz731/tsZXXFR/yzLk0ouNoQ9anwaKoohm2lqPyRDtoJbsd78X7pDF4+7Eq
8aj6Zep1ez0wZFX02s+WV78g05xxVwZyLhBqBitwF65j80mzjyCnit2RSeJ0oVVTphPnYjvbw5T8
aLqAJNsHrSQHXqL6/fvAr35/P0yJyPFudCk28zl1svOyTh/JdATNVyWAMmNcz6lgVcp2ebLRc5Ih
qHLQmZajt1mdDzeDvkwamnYfiLdhGGAUkuM7JTMK0+1d3NTAUT0sQbkxr6FHFVWFQcvInXbWR4NN
GsSASMVPo23p18Ztf983aEVclEE2SwOh4kzvhquNcNh52hib5W9nvebm+f4Ail8vA2w2x0jNTMdp
u9Hfo1sjjmQH9SPVT9///sqSyroHVFh3hmsF1BqFhnP/capjp/rogEfm/o9XGKsMrCmnzlrz1R2u
IuEBBACDPDcegQg93f+8agbSoWQbQMSuIxtAUssfucW+105xqqbuw7QUl7pO3ngy2ZKB9tXGtGW2
3IvOhkvfmJ5R0P1C/s9kGJ/uT0URN2SFT2E5E5qoG3YhLV2/aQOooD3dKV3cja1BO3GzHg9qPqo9
kU6nBsCRdiuoe8kdJ0Sa9WCj4rO2byu7uTLdlzEmFlREd29rwID2OwExVCcCiubk+wuluAPIKJup
1FYcf8lwnYc86PQWdHzDduJ2GQ6mHvTMPDstCj/3B1Nd1GSUTbq5er2NCOdr3134NrwM62+Wit9o
2fGddbyIdP3mEv1pytvrvE4HmYrC52WQTVuWWgGatPEKsv6w7cdAiCNOYYXL/IWsqUdo/5TCvayN
SP264cHmmp9MEJtCCzrzJxBc3186hZnJCJvM5f2QZoRdKCRHZ5aFi7kFkAeJ3vZ5yfUtM7HssR7G
a7OUvpv+6lvXn90DZ1Qt0r4vryNjaSWrnY3jtdL6L/OCax9jYeuKya/MIWqS5vv9SajGka9pxrKV
RlKMV1df3o96G6akedTn0fDqBI81jnuwFyp7klx+MHjSabYYkUu7tpda6/+w9h1NcutAk7+IEQQJ
0FxJth+j6Zknd2HIErSgd79+s/V2N+ZBjcZG73fRYSIENoCqQgGVlTmGpLY/3Z6EaqOlfHRF82zi
FgxB2PjAnBefvGg5iVXrI71ZjE1tNUPDu+NaPoOMcx1+8+Y7sBKZmdyXTcmw53Lgedt2nX8oOfrP
CxEN6K7oIMN6e20UwUpGP6OtafVphvOvK36DMjid/9QJzOmVrj/H+Hz7I4rdpZfVe2etYyca0/Nw
nS3NGdSj46VqvLk9tGJvZWlRy16tgSw4lbzWfliFE1LXeOgKd3d7eMX+yoQ77Vi4tB1XqPjR87p8
9GK8aD9U7rbSHUaq3y8Z/jxk9mQZxD+INYmAxNvbLtQt87tA89STOXaAhWTEzlv/MA1DWACQ0Q2O
Jr4p8gGZYwdVwtVdMhwBbVqGSR3m1RIJ+yHHHtxee4XVyPw6K7Q9PXdl/sFEba8xjcPo6HA8ikue
jI0DmU6cpyTuoL6JcMM782jRBBW+cdeIeesCRQ8Bwy6ASM6dc5E8wK+4YZWND1EOCGIeiioxH822
00EmFEYkQ+ZECWUzUGfHh9UkYdIuUTbWUdXcB7fxZMhcUyZLF3tDfIjFRxRCnb6IYmSXSZzf58R/
cY0afGjacuqOdMo3c9LuSY/Mqcnvu6DIuqjC6Wk3T2535BOPSGH+ZOv05T4bldw3d2JeYnNxPkIm
Kb3Un2OhORJVmyqdWmnh8WnKeAwM1QAtKy+yu3LTu57GIlXDSydX4mVp5a9JfJjAM1l37qFp0L6Q
6egHFcPLSDlU/ltSeiUA8122iUFwlxbGYdECFxQOLAPk/HQUXlG4/qFYwU8+ueyfGjDUaQZzkYv6
tgVN7skB3/SUBHdttAyYaxvisNrN/MNoNZD/ajb90GjOGEUglWm3hooOWYKK1qEEi7CTPHtgBADZ
OmQUdKFaEUlltq2VMUbSFFq0ttUnYb4kJjJRbUVOtdWXr7473a2RzWixwXvVMrUF1L1xjx74U5Po
ZFJUv97+7/gCGK0izXHQVHXz2Lne45BqvPd68wX1ZJRcznhSl41L/n1v7YGzjyPzg/gsHtYNC/PI
j8Sn2/ajWiTJm0uvayHuVhNURs1goU9k/spnzTRUBiS5snDF6M00Y4d4WPZVxYIqKz6i6SmEnLWm
sKu6ZspAOZsMa9PViXXgiWEKRNGx46+mY87pvvJGw37t6yLvNp4vCN31Q1HTXTbw2j9Rv6bTvnZL
Q8cBcn26riwzZJWrx9z2IhDXQVUFFSmHrFGfvBi2d7i9WaovSAs6l3k64JnUPuQDpGtb91w79JPt
DKCXLXRyZNdbDKgnYwPrvgRo1cWKklfQ7h/KjfelmXdpeOn6MfdeFgIOdHs6yk9J2QcqgoZD0Ch/
AP9rtEYdOn6g47Khgb8TUbVrNHA7lTvJYEFkHyh9FsBoTBAv7A9kn/+TfS9ORTBF9qbazVPYaQ7H
68RZWL2Ln70POrh6JmOZYUrPUPCu3vznDv2DKXiAyVNMN2UcxIG193Tmr4hBMpIQPF1+Ay6hS2Fm
+O2BJu9Sl+l+QKx024O9KNnqKjOKOCHjCYnZpcaC5u+DQFcx/GrDyHh0La7bokvQvFJh+lO2e7du
U5zGbUJa67CEIEiEKeQvBgzBCSAFdqy1pnCxrGufkcKdkVJWuk2KR2dyjJN9WUDN2fzli4fC1LUb
X3dS70954N1MrNj2ofwg3ANNh+ehJ6DD9996E6Rt030oeU9GF1LWz+0CqPmhdcdN03o7PoCLBoJ+
t/1ScfeWEYYsY7TIJkpw94NETPrFQ0O31bBg8cBtXJ/BUqP5kMJ6ZaBhupQtKdD8e2zSeJPk8z5z
fE1sUdirTCDmxMZqtqJ2D75ZfMmyKeKG+DB2Og0zxSbLzGF1u4IvrkWhsh720C4/lsbyQEACUdc6
gRLVF+TsxfMyKDLhNXh1BzOyKmhnQQ1ib9P8ZfF0/NWqDZBTGGZMvGoc7+CX1S520JNlpNFtI1KV
w2Rw4Tgzv3bHC7hwMSMOSvqu+QbY8yZu0ZFoot2yOORgbMZ9V7PlCt82Jd8GGJ8kSYcbA80y9D6m
zaF1TOCuSlDvUP4KRO59VxRTOoYBXh2Xrhi9Q12OW5qDzaeZDpbVa66F103XlanE8qLqWgYxnSMS
bRvLRN9Wa50iY2x0XWDXV8qVWcTKYmiYYaFs6C/pCyeviwXiU4v1j0M8bU27/3DbBFQTkY73PGPE
EGC4PvDK2qSiihzQQjvafo/rxuvKSEJrslleQXft6ACiGtd8YwyFJtG6HgFdmVbMSr28d7EQR27y
yGVk03m/y+lkl0eWIBMvdE9J153c/QszWBPDznu8YPBsDAo8/O9E4y1hin0I8IKrcQzVQkle3oyp
lwD/lRzHxP6aFQwYgqnTiTaoBrf+m/A0iVEnfJ7iQ1Gyg+fxY8MLzfGgsB+ZP8sBai03WGofLMgQ
d8J8cSr2RmL2+7Z5KjZZxsRRv8/xAAxB2h6ATW9xdn1Hn4RNPw70l+9UT8Vsbm9/6XqDO3VlOi3T
KcCWDUncY0fZEPosf3Cc+M1I+w0ReLEa8LzdTzBkFKusfv5F+bzPDTdsKP9IHXasjOmXl45vt3+N
fzUHQt3ivzvGRdVO7sSGIx5wEH+J/9kckh1HtuIV/OAT6x8QPG+McblzGy/b+y4hmvN1KIlp+Id6
9CNbJJtuaoLRvu+kd2WmrZZykAdMYjw29s6KoWabH2iii5QqE5RcZ3GaBLoOtYGjZAr5mkfrRKPF
18nxKQKxrJA5jAm356Iejy0Zdg3/7MWg1k36Rz+nO9NhmjiscFGZZ6vsyqrxm3Q8glY3ATzE+Ggl
ujucIoL9hXnqJ8b5grG7BMTZwCDls4ja+iGPhSZ6KbZABj7ZptsR21uSo9vkfbxZkiUhW0NUtNxm
q5lPGh9VfeYSJd5Z6WD1cZzklnEYTFAn5Ws0jSRwuA6Aq9gDGd3Urr1Flqnjx4LhyLWAHZjuEteg
riyBaRBGe89sjEM5WyFpjLCZWeShoex2uFDssAxrWkzXdBLWjEcCCo71Z2G+0XhbGXfRsODXXxbs
3bp3peUVzOnHI13S/QKYzmSjKyTWaT+rtlVyYCj7TanRZcmxRu4hJhq4fXrqe11kVw0vnX75aMaV
M7poviJJ4NJvCTiv/O7r7ZVXDS4ltL4zjiUgG+mxicedmMvQiulh5uWdGyulseY6jPZSLJBSaBL+
YU7ps5ul8XFKS9xZW++f25NQGL4M88qqxMjxspsel6reMp8BnqiDYSksUwZ4gVMgH8FTkR6xy8/O
ZG+8ztyNSbljRBfeFFsgEynRSXhTnRf49SONVjBQdYCrmGZxX6ovo7zI3NRxYQpUIIwYsjVFRAD5
mMruvpgmsyhlvV1VXgffikF4N03ulgC9CwEQTZas2lrJdX13mYTTmONxKEGU7RfbWsvZphpaclsX
1AhFMaDTbYmtx8wWT2XVasxeNbTksq4z2OA3HJIjqPPsYKjqekOnWNf4qUiuZBBXNlV9LeaWHXC9
ipY6C7zs5ziiGSibwwKvf6n5M8l1ib3KOiUPBm/SOIJhdjxOdft1sZbXwexDYvbfbruuwr9kCFeJ
Pi0WJxVCc3dulmNCflt11FENmk6xDzJUi9dN7NVGaxz6Ks8Dm7pf6kVX1lYsjIzVYgkoPgfeGYfJ
rCJzhgIl6TZDz8PbC6Ma/rJg786sWjhVnwjOj+tKooz0UTkWm4rqSqCqlbl89t3wpGTpwFcYv4tE
2bPEUSyJprVX9csvn3w3tOuuZZo1yGczUJMFNaVo/q/fFqYTplWNL/ktcSsqIK9mHGKGehVxt4Nj
vtWGTiFWNbzku7YQyQTpO+NgpnznGsWTZbdBLMbNffsqHbhJzC2jdic8bAt366bNB38WO/Rz6kgL
FDdOmYkSzU44rzz4q+V/6kkWTCA46duzMf+T5QMST43fKlZJhmblHWNg6aLJEXiSDZrLDnjNDWFV
mlNFERZkaFZPm9klXcJB4FSiEagLMoKu2tHIQtwxvt/eCcXFSEZmTRlNumSEnfL42fC/ZOulV/Nl
5kdR9vc5sdzLNCRkaM3LNIwqCxGMDm3ShEOvY4BWbcLl7+88DR0ZxHGbGJ4wggGW2qGJ921u+NHt
BVLECBlfVjR2Uqdtjj0euw7QatZN7W51OkNLMXh1AuA1lV7v4oLNpbmW7FRXNl6k6k9uMz/iIfWb
n7HIJs3ZzqEwmtDvaJkL0QofrQ39MQAAuAgjrGKhmajqZ0ixtqk86oDeczkRaK+IvQGBVra7vYaq
oaUtmppmnGaAU0/G+Ck1ny3z96h7QPxDdvJXoQmrJwVaP+tFfuEcP3HgAMNW5GfAoc3ALJZzNtPH
oYdyWTk+LyQ2w84wDm5t/iqrxL40Pr50BflhrMY/08IOFHx7Gou/6rj4TVJw7iCdjBv6umC+znFp
fggPLM7Lsh06TUKoWlApPI/J3Ldrl69QT8vD7Afrfhm1ptJ5Na/Cb5dCM6BMlMZjzU5m62F4OzLY
fjXSLbezB7xtRFb/Zk06FPl1VAG+JiVWzSrcrOCYCMSo0qDcJEfzcClFji98o2NvvurBYM66zPRd
gEjrxnbRsb2cZlCdm1/c8nzbqq8XXjCw9JLR1g1oTejqnKoq+7o0xZvXsGNudREEtj71rREug/3V
8+bITyfNC5Ni42XuvdWB8B9HMfWEwmSQtE+VyILF0UxItVBSBGC+AQmapFpPBnkY2Q6hQLNQF7O8
4qMyfpCuFbisy5KcDLP63RT1izfvR15D8sneNHH/CNXJ/STIp9iedoMnPvuejj5HNSUpOuQJeorj
Yl5P1vStW9ug0NFrXW9zxeZLPp5CFrMoJuxEhkr6RZWd7JPN/GK8ePtpv2q2W/kVydHLxkubjE7r
yX71h8A5Vtssgn5Ct2kOF60SHbvw1XwJk5GcHi+hTp9bnJwoTZ97G0QRc7w1Umgqs3VP1jXIqlST
GKt2RPL4tKy4LQrMyGCPcbeJdSQNinFlvGEvxGhVHYx38p5QRjfIy23jVcRyGWjYlBktRgdLM5oJ
CAO88lc3AZ3teE5oGLHmgFTts4wuZH5mFUPdEJRHxEZY4mBCTBTd+5E/JyA6cT/P7bylFK38mb+b
7XXfo+Xj9gQVAf8v9CGfgWo0C3JyKRvDMiXhwped3VSvCxSEraU59EX6RMdY8z3VRknJABrGM88o
1/XkmYe2O+fdnVFG5uvr15a1GdbmxI1tdXC3TRhHXRasdfivjpaO1li5WZLru3lVkLTGDObtRQsp
25Y7SNi54bhxtvVuuDMhk7GJbZtVrEsQu5zhn9bZlAhfi45MR2XVksPX3B0c6on1BCoDUN2DIMGx
lw+tYUSDQK/dbctSHFZ/VBzeHbxzTA2eF+16Ina3ZWyCmKXdPlSl83Z7fEXUkiGJK66oVjnO4mvs
bCeLBGPxkhkPlbmx2YKW9u+3v3Id1Gb9hdNDw2beIP6h/yM72yt0qcWPDLEYdTU7plHF8r3lLEGe
1JuEndnYhYBWH6xB5y/Xa5r4vnQ/WKhRVjZwTieW4110LThEZ6HV6DlfsnQtAnPiRkgb64F4yD4G
kwUceuzQTRTnNR6O6N3aC6sg2xT/RpoluVj6lQNdxvll6JXkyZjhWEog5rdGPFy/GyGiB9/YYRnp
tWkVwUJG+fljBr0PFx/q/UeX7ah558Eq4/n8wesML0Hiae6cnbUh0KRdfrabC05x2Y86SQaFB8hg
PhsM4YDLOu5pTPkr2Mu+CfcitVDf87IHy7D+m9kS32zYFHfQa+7FtgVB4Fp3m9tbrFp4KUCUqEQB
b7Csp65v9k0KPPSsWxTV0FIGwBxK0OyOpZ/6B7+EuMmdVimj9dw6iwf/Yiwo8O/MTbfjwHJbbzTw
gouC3Hqf/qwnw/asZqoBL8DapHGDdvrPC8hAVt39S7E6MlRvXVcG/Vns6ZiLAFIcYS4+395S1bkl
Q/W8uLHmLkHK6r8uGzCa7/AyybOQf5s3Yjvt51SXzSjCgwzaK7siz0wPO8z9wHu5gEzXfRzhqkJe
7CPZ8KMub1Ut1uXv706YfpmcmAyYUeXspmQ3aN9kLh50JcDJpIDg4OrWacXAQAMOm/Zg7/Pd+tL+
voh6FDuhcTLljkgOzJzaNkH5gCP+0fsThfwNe7xkK3yTRDqOT0WCJ8P1epCyAX2IDNYXw6Mr2g0a
Zz74K9/ltTjWqIEVDC8gcarTu1FtiuTfRQa5sbwuceyPIfolk/b1tv1en8dfcD1IZzELvHkI2cd0
j9sWhCGd7bLX0Ypc/9l/YfV4mpuUWyMuJu1LJZ4qvr/9s6+fAa4s9elY7Zw6VU1OS0nEhphzHWXD
TFAMhsjY7U9cz+b+AuhV1VC7jYFPjGk9BdXCPjQ1eyraaVumuvKy4qnmL6jeYKLbqkwrcopnf+/k
7ecCUkbjUh2a3AD1dvchBj2Vb8RPTsnBPOE1mvW7nuX9Bd0Dv4BB+OXxAAiYOFo857FlUBJxSqRi
nUWNjV058YNRdF9uL+Ylrfrb9V1fyu75mk70wsdyGlzzxQcscQTD9di1rx5KIF6qw6mo9kxyfe7a
ZCls7Fnq5r9BtRZwN1kDrwCtvONFt6eiMj3pEF9XEFblVJBTRZJfrvAgRjAdSV3/uj28Iny5srbn
Ajv2u8VB+LoorVxUJc1X8uI8O1tzn4Wm5kVSMQsZndinLeT/DBy3PsGDRBvW448YrI+aOVzW4sp2
y+DEHMpETj0L88QP3o5u5r33cHmAZBB555o0TWFRMijRshbOzKw2T0vzVOdT4HZp6KYf7TlyqvvE
zf/CGo7FDBEngW/4y4/F/xlnOpJx1epf/v7uiF0nMmeLmdinihZbMg9b13FA6LRubq+/IurKoMJi
EI0A0Mw+Dfn05KMDOPZ0RKEKD5O51CA43hlgxbBOK+EQzw2hRwpk/37K327/dNX4kgf3jEPXPMnM
0wxWThBA2Idkeh0cTYOTat0l3zVaxq24aeLzSJqwnoq9kc6BVyaaqKp4vHZlPKHXCsOw49Xj4PDx
SJhacxEA3xaauEiDkuAFN4DXnJWoSNWHpCi2t9dMMSsZYzjViwdd7YqeM49EaTIcVtCtdOVdZWvL
laU8heOWc2swJM/8+7w+T8O+oDoMiMKLZWAhY6PrNCK1T6br/6TdsGnAS5Uu1q/UL8LE5xqr+nM3
vBKQZJRhakJtMqWDfbLMmL5Rm5OnobamMB9w6pkZEtK8F2ZA5+zr2JAXYfJjmg81+AriOeTtqquh
/3k3u/ZDJM+vwRpmAFmAR2EGvJRd7+wR4GXEdd967KePyfDIId9CrCLg9NHOwZ7wJsjv0TIjt4+D
ZTrNGfS1+63lAGDtlpt1fLPsX7au/KIypUtEeReYIG5UFSKdzROoFFZvm8UfilETsFVDSylAYrfL
XC4GXh2M4wIbMvdsuu9u5MrUpEXhZf0I5stTw0PnOOCOSg/DF/frEF0eD/1o1KQxSjuSAghhdWZA
IALp8suwiZfgT3Pkpj8i1YgDb6+vrykeyFyZvY6apelAruzyGhQ5x3IjQjB3GUHz4/KeUl1u3lmg
I/lUXAJklONMvBXY4YGcmr7/SFw7SsDdMU1NlJB1y6yvmdFHDtHJ8KgyHBn5aOIBynEuuwWCkJCH
xdY9g1qAPrOjiIA40F4Er9+YXRn+mHmx3Ymam6fxxzqEyb7aegcEYv7NeKHbHCrEd1aUcFj/122q
mXBCVswI3Ih4KvzA9jzqTxx6oQczQtqms/PLKXglesiQyKZanMQ3cDr6kA09YJ82Zei8rS/WFisX
3ddxbLky792YpqyMgSA/2QY9VIYTLKPzSFzMrXhczX88yCcRwT8XebJtvYdq6cOSpoFxF7ECPi9F
CndJs7ZekXbZvMl2nPQzHoIrXVOE4siRxSfZ0kLV3q8weuoFSxUZazSQj01aBS39dPtAVuRfMoxy
KYbU51Vqngow91TPlGzuG1d6BFi5PZKEISYU/uPE937xete4MlRy9aaUxjnG7WuyHOc1pXgWN0ud
1Sr8UMZK1rzKEDcRNPkQ2p9J1ITJJg9rhv5o8WYF7U7HafGHeuOKf8jIydiDQDIFeuA00io1EDLT
rEdTbupYXr7NAR7Mv5IVsuSfpwbEi08C7AruZ8OYRF6EjJVlN+4mCIYYm3S0akjC1AnKkjiD1zLf
GsB8zufFMzvQDI6WO6UsGIzKKJOgEQbJBf5rG+M1YmxyXBzCGhn+hWYWgKP4kw0emO6wDDOLdS2q
iiu8jAArBDp22UxRYmTWr7xrNgaYvh3beIS0UDih/8rMv902D9WXpJzFHt3ei9fMOvlOfyJcbC3z
2c5HEdD8jTkmUMg6kkdFjiDjjlo/STkEbc1TOvzjfWvZkZiH23NQnacyL+HQZdNCCoRogAo/d0/V
Fu/YSP1eIQ6/ASHia/XL1SSbiiuMLP8puikGj2Nhn9g6PHieGTpp+mBwGvqp9oKtOAhkBdB8tgco
AOOCbe68nbsVu3rfb+ogubAmRIPmGq+IlLIcaIMGXgaOW0TKrjlAN9II0DCyTVo39At7M1NDc21S
hEtZFtTr7cHou9w+tV322A5k21W6kqwq12BSwmab6SySHifmuB0fLnL27Z59LQ9WxCEBXHy+bVx/
iq/X4o4UmFnV+7Zv2OTkiI89AAV554FNsNq3boq4MqB7IQ/92YoE5dB5eEzaz4glQUM+emtzqlD9
tMwgzkEWYa7bOr6rOclyZSQtKJDiNPdiem7tH5kdga4g8DMNMEBh5DKM1hWzB83P0TxNCfTXoeWU
pI/oyHl2F82aKoxCBnBWRUHNzkXy5pnkGQxah6HUNCapbOIvJCHJupo3iQmBdN8P2DY9+qFR7CBu
ElQbJKA6FkXVFKS3DMdtIVpUL4hmM434NL7ibq45U1XLL5n1YuQsgeKneQLU+Nml5Cl3+JbT3go6
277vwibDCK1aeIvJcRfsBwfWm28n3HKYq4PnKFZHRhDWg5jdnrQYvjv49Ojq7pmqO5qMIAT3xzBO
C343aTfVwdqs+6QJ0tAGoiyE0nCQRjoQpOK4koGDEEkziJML+8xM6m8Ha0gPSY8rQOIN329HFtWL
kkxC2C5g/MrqLn7wKv+7vZRRy+xHAMo+2q7/CojESzxkZ8CM/5mtog1vf1RhXDKycJ1wc6rn2D27
lrHsOp49m+4EkYnOgNI8wYPI7c+oVu9iGO/eGkBSkPPGzc2TQb+v61OMV7PY0Dz0KY4uGUjY8bru
SIZEoi3wm8W579mmX56TH6vQkZCrVknybvCOgX3LdqwTM76a9ckWacTAMDX+uL06KveQPFyYzdJS
UIGduvxTn786uhNRterSUZWufdyWPW0fOmMKnPltwi2oml9u/2jFmsh4QT7wtGar1zyYg7VsQFqa
hXTxxZexnFLUSTy2uf0dlVvIAEJIVWVLUk/xQ9ZaaK6gwObUMwmqOscBS6slaOvvPE0+FekQLngu
03xWsXgyotCHAPVAcoud48dlg/wXsaX9DvG0H/Fzf96D6AlEcRrvUJ1Sf0EITeEImlj0PG77BzCQ
bPKd+TpE66bHg5Z1vj0j1YQuf3/ngy4EoaxlHumZ93ujS4Df3yTkn9tjq4xB8u+2aojvDy16rft1
fu2sk02tUGTDEUpUwX2fsKWfT6hRoL2+ejRKL8ydbdHsqsQKfFeT5ajOEktyclRjq5aiL+yxjcpv
bNvgZVEYwXxcQ5TjTs45/3R7Iqp9kLwd/AwTqQEdeJzYqcwjlGzqPLpvaMnhZ9L2NG4vQ5e/0ZMK
yqJzP2gUCxVBSgYLWp5XrdZleWrnd5U82q3GdFTjXm6i78xy6e0evFQGxmU8GNs+mDNN3VNhlDLu
zxb1vMTErx4t+/Nge3W4wss2SUuhXeZXhiY9U2ynDOXrzcb2Ur8Rjy54KQkIN3qBF1Qk+HdtqQzg
M+eR+8nUicc4f63Hbeu/rjodG9Uvl5y2ENlSFHjifgQwJASPcyAmEo0xv88Y//jZu401wWZZVH4v
HkE6WoLupPnSOJqzR3Hk/4mj74a2Z1FDGTERjwmFmHVzFBiedKi/zUHm6irCKvOR/LSZbaOCFlf1
KGwQGhgQVV6hWvNUDW+3d1Y1CclZRTEsVp1ifZb0gPclaxhBw7uL8YWuvM94ZEAfa5iVNR522M0E
yF9JOMz2c9HozkiFAck4Pr+1EPNFAdCuv0vTp8oP+0FzIVGd+jKMr0aZQgyDxx4M8tM2XwvQVUDL
MeY/8jzfi/kVDK1h59UaW1Xs9V/IvgzyPvVgs4cVQcjNqlBUWdTUx7SaNV+4hLMrzwYypI9WZlqs
rcseAPgIeyrCsvd+cnSGjMmv5FKBq3Qt5aq50P8G1KmJGe0WQs9m9zC2O+I3AWPbmOrgaapdlw7i
FDT1RumYqAKQ+TSZHwtr560ax1Y93clcfMPswg/6svje+EOEanEAyiHqfiiTIvRJG9K4CEGGFUCZ
9dkBi1fWBOVIQwTJ/W2nVKViMtjP5UVt0d6mX5OlfiBddTbpDLXcaUtTtmW9EzGrDA1//riORVi2
kCvXyt6oNk4KCAiYmd1kLj3bRnbCdXnTDfMn1qXbWNyJWnBkyj47T8q+W0n9DeqLF73TmYudXUzL
7863jS9Gk+PVauCF8Xnm/XRAd3/6GJNy1tUDr9uOI/P5mQO3QKU7knNXZ91T7jHjeREiPldiXjR1
2+ur6MhwQUhXtsIZPXIeLxY6fUzTJFr5ixh1Sdb1Cqojs/nlvTfwPsYHXNAczmxjQoQx5RDvLtLA
snjgz9AERgH/tkGqVuzy93dHndvysZxFap0NZv6cevSujyCHDlrH+3b7A5ew8HdgcmRmP0Yg7FLl
xDp74qPRP1WGJvtS/XApTFgu67LCcmDNw7BvpuQpaYcnp200txnVNkvZOvQLWVMYTvxBdN+76Vkw
VGHr37mtK7mofr50+rszyPdbxujZqdOwdKJsmsEnrTkMVCYkebprlX7c+V58JvZPBvptJwCuHJEs
sAA/ndxj3N33LuzI2L8ZF2e7SuL43NPQtR8N6IvrhOUVKyQD/yy0hi58SI3/gaEvKdN7o2eOx/ry
/w5NyzBzNO2T189hNPn8d+jaRzN9DHTKF5MWNInynvVFYLtpC9Bi2XNnmxmF87i0efWaGV28aB6p
FOYqa6tWYG3rqxY3fKtBU133NV/587qUgdPqWsGvp5OODARsHJQn0zh2zmlM7Kj2IfCXW026oUOF
kO5BYsbJcl0MVO295NwOOqkGa7TjM42fapFfukV7NI3ejkiqwWXXLtN5NWsWn0scvZlfPBKImlQr
f709vGqhJM8GNT1f7bGLz4ggP1mH1kPykdvTB8vhAEXPGjtTJBKOjA9s3K4pPW57525zedMpoh7g
3n/fdOKw/HR7LqqvyHhAO41nMdb036+QKN/8j3xFuqO7+WQOuBga53mbnu0o24I0wUVJH4/s6Pai
ZnjnbCS/H6s59hPQJ/x5ByNRsf33HYxuy20S6Wq2iggg4wMHb8hF3iD4ctIMgUnsJprSYvin5zEN
mnGBwueIzoLFW3/cnpbqgxc7fxfN4tpyrCTp47O1BFX1T+k/5FkFqflQNJ88XQVHcYzL7ISMp9No
VlZ8bpeTPX0ltsbCFM4oy4zHYl6pRbAlbrdvuydeQT5Nd8e7OPSV1EOG8sULsJr98r9dBNsdXba7
i+i23em3WxF5Xcnd49ZuS6fABLIYDEDc7vdj1r6uU73l86gxXNXiS+e5swhutQwmlTdGuherxdto
XDJfx76sGF8G7fVLWlVrjHDrso3rfyDph9uWqdhcGZ3nJQ4RvodI63d7E28ouMFzbUlaFZtkTF6P
h4dpLv948yVqrPs8hLQKDUhoRZBZmTSLr5qEdKJXs78K0y6Nc+qH1MvDS44jdARqyklIzjtkjDku
Z9fCuK8NSaopXPb9XYQgSb/ipQz7u4pnMi5BAYoKdHvf3mSFA8gQO47zwbcyDF6ifO82Y2CIeM+h
/AKQzPb2J1S/Xzqx8YBbOqUzIG57+5o/Z8Xe6e40Ucl9kx7sWolteJf4Q62nNNXHH9WvlryWsD5l
Js+N//+hZZRdbcSlPY+wmn/T7v+XBFbxROLIEDvilwJpnouUPor+zSyMDcBN/WbdXOKmLrVQrI6M
ryvqLEMjAHLwnNKghkOR+uM4ZhqnVdyAZIjWOorB8GhmnAGefIFE+4fEQ4trYoVO4XyqU7cMyt4O
wDm6uW2hijNYBmqVI0CO1MJRk/X00cvp3jWsyGvewAl9NkYrLITuUVQRq2W4lstyqCHMWLcZcGD3
4OV3npYyRMsDLo/X2fhvJDI3/yZHl1239vrTUrXrkidbJlkBnnP+RKLM+Fx2UWtrHgQUcUiGZ829
64zC6LEFA3mgPfrQcu/T0E0BMXUoHFW0lnkLKa4OS9O1/ycdTjeXjroBGcUlgbyvgOfIWKtxMpc4
7uHcjNU7zi6cdr/sJYtuW6piB2S0Vc1KawUNvfe/SPuyHbd1rtknEiBR860kT7J7cndnuhE6yd4S
NZKi5qf/y/lwgN6MaQE+t42EtEiugYu1qs60ysp/ytby9/ZcJjQsO5GsZKSqdZIRV7yxp74wsc1t
VDz+v0S721yg8nefJRm1OlV01NIMmzEUZ5pW4ejs6vE+EgTHuizfp5BJs/xP2Ed9Zgk9dzes8VKp
ll8KxZyY2uAJq3nV4S/CQR+7sAHXyyth+rySUisMQcak6UNalLOte+dk+W4g8dK6kObv3nxnkdWS
bBiIZHsgYgaagD01uJVXdEfIWlOgan2keDy4jUZbaE+cjY5vGz/ZDVCtmdq1K6BqbaSYnEMmD+Dr
DMmKffT4n3yOe/G9NSsZiOZTJ/EaNHpd4rLTPSAu9+Pahf+yAlduM39h0azWHHujZe+zOUa+eSYO
4EhzH3h9JMpua6MWA5xoyNg2rz7u8hUyKM31CxxNo7fO5TAGtPJ25bwEbtkc7hv+skmfbAzsCgsj
bZG9WsOp8HHn73+4aJ+7PbgiTsrIM+JlYswhEHWuYWSbwqJ8C6/6cntwxTGS9XBBR194DbqGz7Np
7qzsd+aZb94IzXUrWQnHCjuQUWethnCWL6AOhFJbgIgDwsz3lL7d/vmqwSUL7nwIjrYj0LzMXCJX
NzbEdILOuw/L6MhsdXZuaLbHC+ds9znU2EDV73wT6Zrit+rHSyZsZRnVvZkBMOPOUZIuh2okQZXz
lcxRcW5k3NmSo2zb+Bh+EvvMA4Hjiv0qfrYMMxsFG6vMbpzzkOZRmYpt7UPsUev3t7f06om0XNnp
Z7qlibZ0tYPH/5l6GtjNYzu/uelKRL9UyP5yPhheOjGL5g9l1kOfqaS+y4J+Lu1xU0FFtN4vHgEV
cd0t6fRgitzf3v6g6y/0mFKKBGbuj72fOENMc1JDKG18bkzzUEIJzJ7SyAPDfmlp72DhmaAQlazU
0a/uPiaVDpcwUOKmbp3GPR13omgPDGrFtz9IMbQcG9qhSrPe9UDZ3bcRzfWodYaVtVJsvhwaunS0
BjZBidqk2l4j06YdMyPQOvgnQ185v1dvOJYrxwKns8cl0dHEV+IN0l2OxbDn5bnxd66ztYYvt9dI
9SGXv3+KCC0tU8ucPOuQDcJbTukMZurv/iDc5KnOWQ7eksLVjG4l/qg+6WKqn2brZzZNPl7j4zJ7
b3oaVfR3A60xMJ4GU/0rze7KJbF0lxPxaZ7K0khBhGceJqJFFE8Cs3vXMyWGNv87dD11FkAKkO5y
LPJQ1nqYpCzqCPtol7Xio2pPJNNPszn3SAsm+yoH8Exb3LNwm9+pnlYZdIzN3e2dVzgYOWZQDZjt
tlj8Q5JSGmaClyeNtRxa29DyyZKCbCav+HZ7rquuGIsmGXnhGLldVqkN4+63Tgell+Yh49bK6Iov
kQNIJXjm6jOM0SAgIXAHAdHHhA5BOusF6EErJ6Asn1ayHMWnyFEFiXGbceL5B5dBmtjQ91XvBym7
UyJEBinX3AbdB4MG/eTOnbVpu9oejj4fyFqd5vpN0XJlaDKFdI1bje2AHHwJrWYJ87LY9qwJ9SXO
3R5amemO9QTaFUbQs0Pjvd11Bv60fX6yyXbO+eThrS7ux3xXOsamElqU0rV6kGpfJJPXk47kyVSm
cdbp8Zy1odalB3e4C4OFVZPMfgaXVJ8wiJVrYx3WJLSKCqQgbyAHvr06V8tnGF+yeTZC9M4AyuvA
s+pA9R+mk+0MMYZaArICPDNR/ed4r/4AkQJ9ibZa02/xMQSU9t4mEyd9jdheebwkU9cSxwGDSTcf
vMp9HNE7xRsfhSEnJlkXuKm1J0VzEv7PYhmDfNTDkqxpl/wBLl9JmWRAs1c4yJgmPh/AT0wCXjD7
hLcoN+jsIY8MaxiCGuIBe1Lx31CbsoNOM5KjVaA8z1yvAXJg4UEDDe09rcY3cx4tsPoMaQAOlSZI
ZmPVAhVRUJY5rzIDD9UptJDs1wfz1/+ks81H8vrV3Gm7i3a2H/12o2QlvVZEExk0XcEJlmnnGYe+
F3HG6Vnz8C63eBuSuv/cPrzXK9iWK0OmTSp0x7KqyxdB5ind9xAD15/tH0uMjof/DzFwV0ZPQyDM
7FywGB20ArTiRoYX/m4+6cbaLVCRM/75wk9eKnH1fEJ/JDlMVDwVfn1qkntusFgjyYPkM5LbxSrJ
wav/sURssq8tO07Z88oWKPzfH3v8/MNZZkGpoCMH9mv4hQ72JQIPc6Rtsq/CD4wMjdIkKLbW+fZ0
qtkkD2IXZiMyXrkHYCweAArb085D1S6Jbg9/vXUDiyV5kd5N+tG9uFudhcY3drDCOpr2zm+NhcVb
ttf3zkoNW3V0ZUT14jWjOYM64VCehgiojm3x4IC6etNHcwTe3u91OKf3pQ4yurob6zYpO80+mDXx
kTNm447NzRC01CpXblOqhZNR1nOypEMtNOOQH4ZD8ZJ8Rw/D/HzhhQTH6BhYVWCtrdxlr6+4Wxli
TSHM0iwLphq288aMmh3CVXm0dxd+m2xNF+k6yaLlyjDrfirEMnkGj0uOqqeGfLulESdDOM3n0fqV
ODRYcn5ylx1fE1JTLqKUSxS0Y6ShLY8T3IEh5R60hhsJcCaYXQbG8e8jiN/Y8DO1EVu0TT1NYV+v
VKGUc0tuop31MhknrCqLli36E8AdpIXJ1gr8XbNNt83+toUp/JwMy9ahTDY1kNdEPmNHbOBx3az1
zyjScRlwXaHtrUxzDFmZIEFMvl4SymJ+BDMWaDlXTElptpKD0GhSZjmtyOeIYz6aP0DL/Cfi+FHz
9fZKKTKavxDWQ0esCUEUjvshfbS3xr4KzUftQY+aLd2uVfCu5wR/4aghbCBco8d+4EX2W2O/gSDi
EYS7m56VT72ffi/LVW7U6777Lzy1yMZamA58twV6i7kdIxCpADC1doNRrpdUUoC+t9GnmeMehnQE
fqCLlsU9DbV9XGx+rghejvRNTti+5iBbRj/IbKHv8/ZeXc91HFk8PaGALFij4R584hwLH2whRVkG
IHRBzb5aaSu8nqn/Ba9mhkkLPNwSSD2XD4R8N+yPqh83JXMCZuCF2OLhDH6I+z5I9gYZd2gj7DYu
atwHWufBn/iJ6knA7TU5D9XJI/8taBS2mHxtSsnBbdGD66P7FgW/vq9DDRym1N15prvyMdeVqSzH
l7IG4FaN0oW2+UGIn2XxVLblRbIHgGzIiNhmoA/5PofYZm22YeHDLS1A87lPqfvToK9akpibpLRW
imuqXZT9B8/NKicmfkrdRiT96vZjSAQSY0q2fflOhzHssrVSy5/s9O9Q+Rdou6k0v4RcVBv71XLw
TLGhgBo5b0DY7LTkzZjaneYnp1GLM/YhhiwwNBHwtAk8f40zWPG9MrYb3amzq3UoWw1zL17QKuKG
te8m4ZJPP+sMoglZodvvAv0bx942ydqOX88RHJnoNVkmu6hcX8TQxg378jf3/m38L3UBTgqwdxne
sUTtyczcYGrWbuqK8yzjwTVfHxLdm5KDrfVbRj8aC614VrZx3GEzzW92Na8kqdfjHADs/zUcx+jQ
1mOTLs7GY+vTwFlS9C2lJ7/Z+WL5dpcDkEHg6BsAV/YydXHR/KbNRy5+ahO6lFZ8mSIUyISwQzKj
9aVEDVBzln2u8X222BuOtqzbP161QpJr8bUCxd5GiNiatJ2GsGm4Afc+aM+Dsj7fnkP1CZJPGbPF
qj0DVXKbiR00RkJNF5vFX5PLUp0myU+Ad3SESkCVoEo64c0LpJHaOcu8LXMfl/yLN60B7hT2KcO+
G7B1uMXE7UPVV0GSiLDW8aCdfcntb4VXRbm5HTJ3ZVuu536OzAmbEHvkrIS4btvPj2Loj56nfdy1
GzIlrFvPaNei+RAP2RLY5hII3Qj93NnfN7yUWpi5WKDwIsoD6dw31++efVc/2MOaisuf2vcVPy0L
zvtW7lS2po+Hhi28+TEXPDO2ZUlS+6G28bydRuPgTtZ731S+PofDAH+5me2sX74Iw+np2WqoZU3R
0hPCdoVGGlS5uHMRCu8TZykfna6vtBRUUVlToRpW8w1tHFbNoesQzXvTnFTTYihMtSDbo4vTR0Nf
DePviTi6WaMxTTRTE1RlZc67pez7og+WyWiKx6wrzPLfDM3l9ea+pZbuQDnve2IwyzqPbPD+KfUc
EgxjPaehKcpVrkpFeJCx6EubWa1h28mhgUK7kftx6RebxJ4DJ90lRATDcCKDAMUJxNU5u/P4S16p
xh7oEPUqY73qediStA+6ob0vKMjg9ALiS5qo9DzWhteZf5mEE4AdPC3fszV+SoVHkrlldZ3aQBcb
eUx4Ebg1sF50DLpcBHoD8NGPcVVjXeFZZYw6rX2WGXOBarqmbzvmB2ik2rnLmrEpnpsdGas+NUvB
8NciFmMfDF4RzKyO8OoBvtAzOIHDedgxPQ3pKiO86oMuYepTiWxJtEqzjKKKLZOdWlG+19W4G8zp
Puck88gODjbeEH4Vo9HwH9r7L4zWIS9XEbaKy43MH9vaiWWiTVuPi6V54LobE8fb64zucm38cpfR
y9yxad0MRuPiAYUAh+Gjn+LHKoO0IheQQeuza80193w9br09FT8siNJb1omiM5+tpQKK2okjs8Nm
pugWaN7h5++MrRnxXbETXTSE/9Owgup1IlYSW9VRkrIOCwIJQy88PebGfkSCKdKd361lsIpcwJFy
DnSM9507VlVsQoto9o1j5cyQedDDuq02Ey5Fon4YuvE+Ry8j20fS6NQfXD1Oup+iE+FUPNf0113n
SUa2u03mt7rPjRgVoYCxSADJoK8WiS/rcSVay4D2duFDa0M6K+aiwkt/f0wn7ys1vI+87t5TMryU
E/pMuf3Qi2ylvqpInWwpATFmAbKCyqpixxQhyaExVq5dEhUGIgPaZ17TjKOuEA9gaF7oxsQ9EBx1
EZ4ygWTZ3rchUlSHYq9OXQ+TVHqcGqDCRX8hlJ9vD66ITDKeHe9Khs9MFP6ApYvyJg1F9djp5Agp
nBDYvUDnX29PpFoqKYJ7RtIatZ42cWKPbTil6a+808Iq0UjQUwA0u3SNtFth5zLE3XP9AUqHZRPr
9T8D/5rav8bx9+2PULhzGdm+ALA9ZYNZxVoKAq9Q7/TA7k/6uGJ6iuFlTLvDrd6CgLcROwlQqlud
e0GbH308W9/182VUO0k1t2tbi8XFSLxNX+TNDlX6+WHsdDNoU89aObGq77icgU9BmxJghkym1/Fk
/k7nt9p4L7HDpLur2cxyrMu8n8YH7YnteinGr008I74WZtRXh9tLpHAWMqJ94SiFNj6Gzqo+ytNl
A+aHlRxWtSqSHRfOnFrc8Hg82kYdDPmwbcj8aPnZvyPy5ds/X3H2ZYBj4/S24VQMvoJ+5cumEUOQ
jSvPHKqlkSy4q2lVIBVroL3QnLRleIBcz8qqq5ZGCs0u8Gq6A1WS2EnLR9PFJcLWX02SRoSt9RCq
ppACdG9DCWOGPEHsQbeIQJe495668WNeoyRW+DcZuFijFJd40KOJi84NWxREOQksA1Tl9t4jK4AT
xe7KCEZo6fh9JXIzpkn3JhoSpGb3AGDvSlahWCIZvNjWXimWCktUCr6FPw7zwXnyZ2fniva+MySz
qy45imPpNJgxaKt2BnOeDGOtZUdxPGUoe8KSJstNDL3MbFM2/Ze2Sp9vW5VqYSTLrQew2BGPmMDD
GDunICEkSyFrUVhRRcqV+KjaW/O/Ps1fSCFIya24g4QhmAm3hsDtyiArSZDqEyTjXcaJLBpdWNyV
+sYm/o5Z7N0CSCnrspXopfoC2YjnBbVVA18wLF1oTEXUc77NXLG7vQkqA5MMuBTA8Bl4440XcprZ
h5ECuytOaCK0jTU0kmKRZFCiqASpl8kx44QdmbMEenUi9bdO3MWpYUED4b97PDWjv+AS0MZ562+b
qjmkuRWQfK1BXbFCMg5xBni2gEqbFZvWGKIlJeDc29Wcbifw4A/WmviKwtBkMKJAG/yQDJCN4lOx
QXPKqWrdlTigOEIy3jBZGtEvxEWC4s0RdGnDxO1AI3wfSNf5oxH1KW+o5s7V6qLkcYZqNh2+G+TJ
q7+ja30l+qrOj2TDPBO1Po2gQhSTFmh2BYrcp6E7gxx5ZQLVDktW3Ix925dd1sWCPfb541R2oGZ5
LNrXtNZWshTVFJIVl1qhoVTpMEjY6aE9c8Doqnk7D0YE6Y1dmhZrnFqqYyTZM1qPfGNJbRYPbbKr
E9SF83zF2SmGlkGFRaGPy2QuPJ5bEVhJvTVzY+X1RbHFMg4wGcnYahbj8WL8U7N93pbBTCLRrQF0
Ljt55X4sI/+gDNuNXDQ8Bp8MiLRYYBE2hFrtBKXpP4sG/M7cPfOpPmt+Ew3lnENys9nddrGKy6AM
CczYgCK3lbbxzAwHmcvw1NvsxEW31Qv/vZj6uDbWekhUC3lxAZ9s0dFb3liCdbilLWEzPIHdJOTV
GJj1ymuxagIpaAPy7S211XSAtEAxxQm0un4ywSuTQsjt9nKpjplk7u0wJi6CKvbKyqLK9H8QJ+3u
s3QZGmhVPkp6NeBMXsle3MVqA93BYxZL9horzyQp124Mqo+Q7B2YVn8xQccVg3Y5xDPsG7HXqt6q
oSULzxayuPVAO1zT5md3BBiKrBHyKjZXRgBWWl+CUK2xY696LOvQAVnrQA95skYGrvjpMuxvLnxX
5E59gViB21zXfS0gxrxGa6f69Rff++nsmwuzmTcUPAaLKjO7gJXQ9KT7xV1j/VVUI2WYn1HOlYWu
RTt2uioYuy5oyfuAbrpCJCFoQoIp+WL5bCU7Vk0mWbK2LNO0DHMXN2O7rVj+Tmm3Jws4LB10PdlL
s1mmcpfY7E6AjX7ZtE/L5wMkBJ1rBmRGykJolwWOASnLb3SZV4xP4Qdl3fTaGSaPTaKN0yJ2yxOo
6Grrgbbw9o9lsvYVilxHRvO5HZofRp+3QBW7L76dvzZ0eNH65nzbOam+QbLrvnGI0/PJjof6SS83
ve0HDEL2YxKQtoq49u32NIp0QZds3NMLmxhGh2mAPiq7PUS+8k4ESxFT6/32FNdt0ZbZUqu2g77u
PELzsa66OC90PXIaZ00Q9bot2jIZas2Hrl1ghLGWkW3Wx73QA+J9kG5lga5bhy0zoeajXTPqQFmL
si4w3CLozDI0+y9mMm9m/lJk38feWglIqm+5/P2zYbTtSPIeR0rL6sD3q4NrgfGuKYO+qVdSK9UU
krEvptn044jlqgHi1caUBZmu4zwtJPCyNVXx66Zhy2yoEGPNLacldrzkQzCMInCNt2INras6TlLU
zqfRR9OIDwjQwB+KLH9O27XcWfW7L0ndp/XX8sksjArrT8oKPU3jQ2GClsHPvt9nCJJJc61MWi9b
OgxfAqJgz+4zbqlrSbNqZyVLrjqHzBR0THHVF5t0Kk9ET7+PSfLDzdZU1BRLL/OgFm3mcK0d2rga
TJCt+gferxFvKpb+L6ycMSWmU+BqbSH4TLR6Hh3toadrjSCq4aWIXeeLmxcZfnlKYq09ivYwr3FU
KhyEjH1DU4bNa+sSzbwPJh48+ptrh2z+4STvqNRra0T3V7cXXIfSF1iM+ejkBptBOXDkwtkhz7sN
VBp3hbFWwroaCzCF5H7A1E/TZEzts5P5oSFeqrk8+a0V5ahkOWa/EtiuHiLMctmiT0Y2FF5fDy2o
kocktUJIi9HAT6e7EkuMfpn18+g9OP68gQJC0yGnbNF2RTUw5nDU5Grx87YdXz1MmEPyQFYq2qY3
AdMB4R8Y+0FDuc7YrxpbckHESvxOy7Tx6+IwEmjcwcWhmJ49r9lCVbwJtNbZzpb3YXvGnlWiC+pK
uIGuTa8GGrsLE923/myuFd1VeyV5LNImNW9mH4S7iRYtIL7Vqba9vYjXcV9YRclf8T6zWFYt5lcx
Nwh2P4sGcRWviYsH9DgVITQNIW/lBD26aUzE3gwA735+WLh74CbbV0kTwXnuSfrYj07IKSiYaHJy
Gr5d0jasU4gupq+TaYZF4204buQaqHAogejU5K46RIVVypWKRjO1cTJb+2uagERfoNRuj1u8tOxs
54e+6Hh/7esAdfIgmfZDnwbEeUYncGgPNACTcSBoszWcred9R13oAwt96NOP1m1fgA3YjeAVod4Q
0Tl55hO6yqzspTUjt3ggdhU2GnDc5HXSON5fASVumnDOv/Oliwj5pZXQtHfHs5l9KY30iZHpWJTu
ASoGK7unOKZyGWVclnlaxhbcKjYF0aI4GqIJm3443D4cqmWVnF0i3IscMPiRiEveljbZz5ycJnd8
gRjNP/dNcZn6k6PIMUMKIpv6oehIqNuRvixROUXNvOLmVCt0+fun8d3aTNOyzpoH3z5POW7lwNuv
tuKoBpe8HBVeUfleBVWY5dmAno04jfcxkhDnD9Dn0w/vzDwZprnJH0fW/Zo7jwV1lxX7wWCAJ7FY
b8CenzJtX1e1HqXFclchA/NKno8lDAbC5voITodBj0HNeHujr16kMK7kw2pn6ToI29VHw2Q7Ap4C
z572Rabt/UbsbauO8spesQpFAJU7KNOJl2A/ScVxnvdGAfmTczo/4zbldk1w18fIdRP0wdCxym1x
rJOHrM8CDfIMZvnS9AakxvcNX3P814GCQLpeVvPTKUhsdE+gVUMcR7uEhkv3nJTOHhQZb2hjD0bN
jsy2gAIroKmZ8X772xTBRm6jBG5iosyizTEZzK914m0YA5L39tiKnZELKlBkhv60gc/BSQhK7kRD
7YDNJ99Nzteu8VeOmuoLJJsnjjPZ2eDwY54UAWdvaLi6/fOvt95hOySDt2k+4XCZ4sjRP2I043GG
jDTacw4juASS+WW2AffR88jmZMMr/to7+Cd2fSEy+n37JyhcslxTqexkctF+0R2TcudB4H7cTS8j
39weXLU95L+nrS2S5KI1zo/C8v2Y+0YRd46HgzalaD41MgrNIje/5xUeayk5hCUrB6/pbHJ2q2RX
/uoqDW1Ha1Uh1RGQsppEN1pTqwZxZKI9ZXq5F363skjXm/zIX4WUvJ/nTO/y7ug4rv8tnb1so0OD
Xfc2xcz5tCusWR9+DlOvid3Ecnb2qwJVytAsmW48V5zk5VnolQZQ5u1tU3iJv4ov+QykZI636WMu
0Mc2v4rRC/wxfxot7ZRNYOuYHnwDyu712hv19YPyVzVm0EsE7tQRR0233kfTP0yG/mz4blTn1WHo
15poru+iLavTVALZJZkNTMNA1i/4jtVr7VnX7ciW2yV9q7btvEv40TObl8TgwUyHCIouB8G1lYNy
cTd/vUHhnEjOYkbTO3OSkUHrWNtyHUpL+vSi5eL59q6rvkC+/ozN4hs9juGUzo/Mrk9em0Wz3h1w
D17zdxdbvPYJkkOAAmCW1cnQHec42QGAu0/2/i4PiiiNypVi23XkMpZJ8gOO03eUsrE75llkbJEH
bJ3vKLdbwVAG4C0L56/jGnBPtSOSV9Cm2mx0x2yPrt0n0QLsLJTqSi3wC+ji3N4VxRRybaaHuvzc
FbiqWZxtl6Z7nBlWbkm/3B7+T7p0ZUfkAg2gV3w2OnbZEWPLttOenpaQBSTINvZK1q/6hIvRf8o5
7Hasdd4Scczsn8T8TlIvKN3tyu+/nJxrv/9ymj8NDmQUQ9cJ4pfhB81jE0PBQA/Hbf3YbFmYRu0a
hkDlpeUWxcJEFQ4YI3FscaqskG68Q328sCe3kKFda4hWLZVk4uVQCkvrOLTA635GfkYnvAxQDe2s
fLWn/GLP11ZMsnNXp1T0HnbcDpw/2P5pPz+DJzjowiLyD2vUPKpPkUy9tDxu5SRpj2kHjnTKkn8q
hm9aPHfN0hUOy5MMva38qbdxQf5RL6/JkkcWePZS8MGscYwosjPbk8y70wu38RqsFP3C3obnPGrC
DgxIwRRCpSHIN64W3MVZQGy5Z3EomFamBm4zAMIPrwOzm0vj294rjF8TlJaPc+XnaOwBd+Rtu7l+
ewIs979mU7htk3t2KY5lbz8aSbpBv+TOHBYwcLAzZNXP0HlcmUrlYuRGxozNJXWpXx/FZor+xz6j
H5pDuaHbbAW/+Kcwc+VQy7o1elZW4K1r+bGwGtcLhgyEj2Hvj+nBolV9ypxcfyKTDeH23GB2OFmQ
dQ0se7ZfXaZXh9rAf0oMnX2dCw1XX5qxHoWlud6BXNs7N8tMzbD3xmxze/kVxiE3R3oaXp5YgiVx
fQDJ/QI/2DrlpbOSwKl2V3IjKSOmsBbcuXVzCOaMQHK3Oji5/23i3Rfe6OiZ14aVuVSfIrkT082G
rDGoOLpkiVh6WsCw6vY/b6/T5Qdf21bJiQgfnJ1ZSdmR228i+TDW1I9VP1pyHczrHNZqOC603oz5
l9b4aHR/JWJffTiAKUtew5/FnPmdMx1p2UV2+dQWBlAE41bMReiMjwO69Jm1xq+jWCC5sRBFVStx
jYwd03p8HJN6b01irSihWCS5qZAa5jAw8HYd4XfwbpxUpyLL+ifHSv+9vbuqCaTEoGOo0YGFjJw9
fY7S6nc/uNuhWENzqEaXMoPB6pPFLKEYupDfXQnNqvp7ma9ViBWxR24gHLulMkbTcs5d88aX3Zh0
Yek8rnJcq4aXDNiv5nSm6Og8V+zyMn1y9XSbN1kg0ON339pLZitquhiXntGzjoJPgQqmlV5kT+9z
CnL3oN7gUdRoJufsGDvfP5JyS5MVpJ/qxEumS8cemj0luMWHhJKorbI36Cw70e1VUQ0u2W6L/gZa
Cvxu5s/dnpO+23Ijn37cHl1xIuX2wJKAvd+YuHMevToquL6lKe4Ki752u1L8erlFEOAix61dsHRb
L3he2F96Nts8FN+tV2C8onHfaWAgvm+H5YZBLFTNUoG5Fgc+J+hNH28ha0Af1UJJpkuzjgAdWIM/
fmk3LWnCQgf14aTf+dsv0366M0xm5VX0wmbOJ7yxdQPIKKzAFOPKIVL9+sv2fBo+IQWYFVCMPLcp
dOOz0qgiSrMZb3z+Ws+Saqcl6+2aRMuWMXWgo3DUOhA/f9x3QqV4a1OjxtnEuAKvdknq7ye85RLq
r6BUFGUeuQUQFRfqTg249bUZZZ4RpNVpjQJTDSAzn7ZWQc/3fYZsxoZFJkYM+zzmX4sZJBBtMKy9
O6huBX91A7pt7qeLbp/LMrRfvR3ZNA82mjND/Wn4IxLjR/bvu75DbgysgW9wqAlhVHi4HSuWvS78
bWKy7e3h/5DUXkmvZKUbOvp4l56xThoqcNuhy/Jd5oAcA8BBHlWlSfHASvOIjODhmLWmiS6ahOFc
QsOjJoW1BRvsHECoagroBLoYx23rDSWl2HGfJhuAlX8m3qgHEJOlKz9ZYVsyyiD1aZe4FMrDbgdK
ZRTi08HaWuWa5p8i7sodjJkA1Lqusbc2rYMJIG6nfu/JlxzP5LeXXDWB5HqItmR1biHA8MrYuHMR
J6b/z6iNcV6L99tTqCoVluR/+nZuS8B7nTOY9cfQgoNOaTF9cLTBPVqcN0eoPtpQGyyq3Zzlv4a6
7HdWVdFDYbHvt3+Dwj/J/Y6QBh5b5rn2GYKim6psnhhf41lS1fdkNQe8GhhO2kO+BC1AUXvod9Vu
SgN6mrcXJatks9ZPo1xHKdNI9JrrLcVE2Ql5I8NM03557NqAbCEZsct2t9dKdT+WZRu0UXBDb6h9
7rbJzkJRtIv5gQQsHIO7OqiILXdBdi3ur0YNCJCLhnhoKdnjyTOAQ1nT2lHst9wBmS1JWTgt9Go0
91C4X8Dxc3ttFHcpufUxzThKITp+t1HmoV1lh8wazmAqHiJIXL1MJNuXIv1pW+Tn7fkU5in3QU6c
1WnNgMZK/cc5zYMUhKXTjyxdy5oUAVBuhtT01lwGDePXEL9Dq3dt7isBMqKpi7J+LQ9U+EhZsQGa
RCMFSzVUqKZHxlGW/lm4KwH8T8vJlYghSzY0peFyK8WGmIG2n8P2UG+1sxd5kXlO9n0EMZ69PQbu
Pb0iOLZSOsJNN11SiuK3novABiNBmYauFxr1SjRRxfI/IKZPqVo+QWbPgbTx2Xy1dpePSSL7rLNg
eZy3zrZ40qtAX8lJVEdLykkMntV6nuA62g5fhR4ONsokPOT9yqcoNl3ukeRUB3ptwaZn09EX/1og
ul3DFisOrdweqek9qIUGDO1hF4ZlmwMY3UHXGmwqxLjznUPGQdroYMryGdCgxPlmQlwu8XfWqlCt
anEue/Jpm2ENtShyZA06VAxiaIJoYOX0u4cUfvG+wC4DFPE2+3/sfduWnjiS9avMqntqAAmBZk33
BfCd8nyy01k3rLSdRogzAgS80/8U/4vNxlXTnaaTZCav56ZW2ekUIClCoYgde1eNaeMRiV36Q7uz
9BBUwB1tHXsrKb0lOBESyqYyBcP8UFRn5hxb3QXQ9Z0ijZZ5P3cm/30XuDZXC5vzWogKlD0+RJU3
lvHFUXuuN066taEXByqkastY2thIFDwz5d7klzzZyAqsWNcSdWhVxHCpAewmcE4+nY5DagWjfZH1
tx+alSUgMO4HRzrzrBjxp74FEQj83xYv98rhuQTd5S5zTOViaTtSXgGQcc6Mr++/9drIs0W/2ve1
57R1qeBzKCAxGuw9jVdv7PeVtVz2JNowH54beOnSfIh+JFz4Mt29/9ZrQ89//+qtjQbkX0WJoWn0
6EF4m1efaf/t/bFX9snPg+DV2PHI4sEpsAVHQE+T/Gtt5+EAtXO5MeMrvnKJsmNu3HPWYsa79OiC
JCOvvk/ioa8S38umjalf+4alhaZOCmVYC4dWdYk+XQoykdrZSXQSvT9Ha9+wMNMUhJbQsYQrpgpl
KDBcf+bucOcm8TkYVM+5Y9y8/5y171iciF0G1uCownOq6jKqLqY8D5Eih3rzx1KcS1DdJK2k7VqM
XzTHPgrJTPP3MU+2hNERG2X+MYY7EEDfRsjsXICN60OzsoTLTRLqHz3DW+fm0XYvbB0HLArHD8/K
vBqvLaA2nDiaUe4skcJvTHDeOBS4iHorRlwx36XKgNNWpOhzJBVKzcoQUQn3G1WJEC3MW2islZ2z
hM11HRvMtNDOnTLiyU9pI8OpAWIJojRQvI1HPWyhV9c+ZpFoo2B0GSuNj0ktJJs5oFllA2g0Ed6G
Q1p7wMKYUefPqjqCMY8WBAhf1Pe4+/H+RlobeWHGoHXVLtSunLucUVAFWw+2S49xzD/mhZYdhqKp
eURihVQJJK/IfoSj7t1z44MSqMAH/rpPLU+AG2g+cQv2La4umdy/Py1vn4l02ViYK0hYRuAKuJuM
s0Sfd1syhmvjLs7azLE7cKtiIQtX+rl+9JoNX/P2ZqdL0JpmnakqZcJNxl0Y2dDK7dAS8Gnakh5/
293TJXIt7m1pEtaj7cWbUG9q/kip+MFq8/M0euD637xrzSbzr1dHuoSv1VOWyr6Uzh09/Klxklw2
4LAO+12xG48cl67v76/w2xuf8oXNJoXlJRQNsHdmLdFCg32ZXJrpRiC4tswLex0ikTjAtCL7pKdu
z5tGXPGh2iIuXBt9abO0p0Yf4T5aZsKPE9cXdCNAXpuUxWELyGVhYV6cu765dCASkfTBJnpz5a2X
GLUBzUQVpNjpXcrbfZFPez1uAdZXXnsJTxOszGp7npDMAFBigOhFz0O5qaj99q2KLjn1k3gsCi3h
DDS/qSxfUsgpoGspvUfCOgOI8/0NufaU2bJfHblSEV3UMQLaAX2zXnaMkW1IDjn5PqYXm+5+bRHm
GXz1kK7vqrbmiBs6F61DjkBDUXd6//3XFmF+5Kuh0Z0YWUOB9R1tdatHtFml9teUbRVd14Zf2GvW
DJKTucrBoit7cqAxsmvKYmPu384gUm9hr03p0oITDXefOeZFY6QSwXLU7Lw+FleNEHKfsdQNcrea
zlVs8Pv3p2zFaS+xaawZuKXjDp1O6Vkhr1VfBHEdCvS9fWz8hTmbrc6KhircASQHk5Enyr3j5HfA
xLXHlEGj9/3HrCzNEpbG8jaPDV3jWi0+wRuBvMfHAfGxsWdrebWrCmeMHKBnsGH7zpdx5oNkYSfa
jdFXFmAJOuuMPENfQ44FAPa3Ty8GYNsk28dTurECK/a2RJxNUZpgekp6J6PLjPzRfAyaRJfQMCNn
GbfBMnTX0sAFllGOZ2KLe2dtOReGTFDcQiyBsfvqMi6fLQ6y+43ui7X5XhixnaSGBW+N9GYTsvEL
NX/YVmCh7/Njm2VhxooOhTZSbMQoPxflqbQvwJ/2/tBrC7k4cwubNm45TkiX0yh77pinbpCh3+JE
XYmulmiwqTVj3JzHOU9yi27l2Bv8mH5zwHbsbeFUV6Z+iQFrwJHfJgqPyAFXbD1011xF5AL0XcH7
E7Q2/sJQM9suSznAUHXLQkZrX5URtNuc9ljG8cfCE7aInoeoNplVInpGf8Mdj8XO6iFdkFnZlrmu
bP0lozwoBCObDwOiaP6MBqqEoL9Vfn5/glZ20BIMloPWWFUSEbQzXTkmxB3YFvXnSuSwJJGfom7I
a7fF3gSFPE3PnGrXQ2DIrb2w7gPrY4lZuiSUn5xCpozjNBHyotMnB1z1HyvhgFzxVy/PiUC0WeAL
UF8GhThpfyjjzFIbXmfFutjCdiHXYMSynI/Z6CZKQLtB9q75YKE3yRVbUOm1nbM4ahPbtoROYV5p
exH1p6z4TtHm/f7OWRl7iQizgW31KhNjO8M+tfe1sWdbKaqVOjlgyr/OvI0W3yTt4NcaJGBOc2sH
8AxesxuCyAfq9WhVPnn42GcsrJd7Y58D2Ubv6jgP7WK8hDkEJKcbVccV+/oXpvgqIm1JMDzvApAx
5c3HgrQlTbweuEodF7snayHMcXB2Lguc8GNTMn/Lq+imTYvBRnkJQW15ZVm7qbhp9MYVdG3TLI5a
dD1nud0hpCXtIR8PWXHeyg03vIJFoM7CXOMECq6ixFQbdlBg08h9fGgc39w7QQpsxcfmZmG1red5
NE3hL2vnvLT3YC+wtzpOV86qJRN8YtQJ0wPmJimlb4hdlp+M6lu3FSusTP0S++UqlbgswfBa3WXd
lSxvSLlR614bemGucWtDF9PB0IWx54ANymO+BTpacwVLnJeMuibvC7gC+sefNXsR9n52rr8Zhxkx
Mx7eX9eVcjpdwqe6Bhm7usHCRi/RJZSGd+WhOQe3Y1MF+YnsioN3BabM9x+2stJLRvgmQSe7F8F4
VfLoovOgIj6wad5w9/7wq9+yMOBOg/2ny7Ee9JLd2oHyyXl6GV3U36bAODSH+Hp6+uCTFvaMs7dR
9eyG6KV7X8Ho4h2SZG3Qn5n7MqwO9AoMIxvPmsd8Iwm3BE8h5T/HWTiONRowcSac40YXHZkPQN98
JNxELxsPWtvOCxsvSW4iGY8HeZ+6xqdnsyuxDf8bvc9PyfcYrWZFYG+ws65thcUJLRsG7l0DE+hC
zEf52uHhgBQLe9j4ltn5vTFpS/SUZE4qmxpbwbIAA0O1cB9fjt/zWR73EIfun4/592/Df8Qv5c2f
A6q//yf+/K2sxiaJRbv4498vk29Nqcof7X/Ov/aPf/brL/39unop7tvm5aW9fK6W//KXX8T4fz0/
fG6ff/nDrmiTdrztXprx7kWBpvjnQ/Cm87/8n/7w315+jvIwVi9/++1b2RVAlN29xElZ/PbXj07f
//bbrEn276+H/+tnV885fm3XJmX1///f8/I3Xp5V+7ffqPs7B5W7y9FYTohpzh1r+mX+CbF/59x1
PRd3Zcdz+Aw+K8qmFX/7zaK/e/gzhGVN07QpnY1bld38I/I74S5FWcHFDxwy86H895v9skT/XLJ/
AwPnTZkUrcJv/zScf+4N17ZNhxFwKjJiMc92lpGozMbBRNMPyDWFrfgDj8e6BXuothW7F5Wpowsy
pO7YBF5GBmFgg7Kc1DtelFb7RGIykzBljZfuZBZH6PUTtmcUnwbD9BwfrMlDAxAnq0GbRArTvKZp
1jegVcoH66qpSGaHMo2Uca17u5aXyeQp56o3aoixjl1HDRLkecy8KYzROpHUftPZyrZ8bdvKTQ7E
AglEcw6OCUPQa+SJgfatBwmAklm6IzXvJe+JeADVY5RMZ7buhCuE78AoKD0Ug9GaHYiNlMjAFNwb
AOZdOTk1muoetOcuVd8L0+YZSf2q7TxV7bwy6th41UEUDYzZUZSV4xfgqV21zxkYoM51A6Lloyt0
EwcOyXoOERqmZXsDbYJqAmVwUzZHgzY0vxFQBcTAeZv1LPaHQUoZ+VY8lU448alq/+ADB6FjUGoA
ko9cGGl+rEfb9Y4N1Eb1DpzKg7vvYicC61JblDFORQ+9Nrtq1q91IpkYBzOhUX9OrF7kYOiyq+9u
37rm0YzjwnyMy8ml0Cruc/Woq0pOgc2GiV8zc5DDSYBDzjvLbafJ7vtucsWOyoQIYNG9wt5p1WlU
PbRWJsuCxjJECSKpydIa7Xlo0LsRDoEE3s5opJkfbJFoZ59Mblbt08wou1MkS9N6MeyK6D9abYFY
LPDaciqboJ6YYHeECWnv0hKtbuPBaIdovJqKGiqMvq5dxjBFQ6/JpYNN11+JOo/BQeuMwhJwoKNp
BGaDTNRV1qL4hJQi99IX28i9ISAT76NrBy73NjXq+Is7MfrChrwvL2y3dvCRDe35E+0xEQFYjDFg
R0Vf+LSeic1IJcrq2KXAdgYp0HdFOGRO8VQPEOMLWiMe832mICm4A0Fjzs4ziF246NSsrXSfOFle
AQKaUFbsLBk33a4T2gZMjElrrE5Og4TZLioMLHlTMSe66MqBl+cJrrb9vTnlkSgfyzLDDRq2nvZ+
mVbyxahay4DmlcoKP83plB2raMhQZ/PkJL97LZQpbzqriaTfNq0R+VUXtcD8JzJOrrysruMfYwWO
/8NkVxokbmMc0ZlJyYaQCW0tneR+ArtBM3pjEahRMTCHoI+4R8fDHyTWugSlDPyeczCznLphQqDQ
8znti/EFZu/1QemhuTKUYwN9DqiYGlyEjozByO3JMZklEftE2CYoTAeu0QKdZm3ia5BIIaedgOft
2IxOUj6YNrGqMNetrQ4V9ig05EXu0tInXs6guuKm1RTilssaMGZnGtxAdiFSSLRWtOx34KsD4Mks
u0ZdKjPpqwOnRDp+An/jBRypdfxCFMf9kdZZEz8nWeLYXwoVNW28g3vubz1W2jIBfVuPM1Rxy40P
rcPj8g98VsueWadVfiaVKUU5c6s1YpdD/HOcdgZjEz4scti3LHUvXbMk0TdOKjALxkllQKwnLVEb
Vn0mBPY/5GRlBsn0nRQdZtYxx4H6WWkXCcjZuEh3jqw8AFSnceovhBC2ddU5KWU3U2u49aU7ZiX6
FWzVfOpz0OLsJ/TRgkSCEfDzeGY9KPRsJSnZeV5sT76Y6qHyVT5GkCsG2iQL0JA5fk4GwPUCXXgQ
eNT9iN1Vq6LOfRFn5kPvccsJu64powOY4RpgeDLaptdVYycteg7SqQ5aqPCSoBhrPh5spnJ3r9wO
X2zVvel7BRob/bSxp/xhNJom3udlk5nXvBWTeV31aV/67dQoaNKOUxzdTVCp93Ztz63oRIdypBeW
Rbm+4IyW8WcNAA4JDAlajoOdV8Z3uDQnrn3eD+gLlK6qT552dFWDoF25EPWWxo9iitvhixNX1Xj0
LBI70IIYbTMclTsMR/DZgPleoVKaIcdGanTGKGT6C9fPLVnVJ1rWk97Zbdo3Z44pCKgnMvRXn4PO
68sAvpGdldvNJarennPIWenJb+hWb91Dxad6gvZTlyJxUaepPIxOT0x00PGJZ72vWpenh1KZSt4b
EHet3QsQa7LhJitwUTiaPeBwuNT2VcfLh5x2Ovqj9myPQW26NGC1vktjWVxOFc/7MALJuBWiXS/+
pFkBSj/YqXy2swH/i0MHNuJT5kF6HMhSVYY0V7zbD5WVFrfFnAnfxS3IJNGzWcXP5mQzKNQSldBT
SSo97L2B6JufsdL/RY2/zcyr61Hj4Tn/mvwSM87//s+Y0bDI7y73PISLxCbUYzNc/c+g0bDY73M4
OQeGDiAC1pxa/e+okeBHjg2khWtxAjVg3Gn+ihoxIPhcOEASHn5szrHm/yZq/MlJ9c+o0TMRzdoW
NhlBgROh65JURECShzVVdqtM8qChv+032sl9XtsiqO2k3tnWkPkkNp7MpjmlTXtq+lEH4CJBJ2df
fgWD6+Ng2lemB6hG7LSfbKpCqzfOUvRjAI4DpJJhtTuvto/CiS9jiCX5JEWU4xhF5qNHCx4yAYAY
7ZBfa1YJH8KilV+2JSrIRnKfy/p7C/EEELnihGkauCTtfR2s7GuKcNWh+pnR9nvqAU5g6O5YOyD6
r64pHCF/yIeWBLFTe6C0zC16jjZ+8wCJUvqQshaxGnh7vnZk5I+CZt01YiGomqRp8cjEEOG+aBjV
rVFJfqp0HD1FLWHX4Dzm0IBNWuhSZFBupxPSCmgHQ/Aii2nyLd4DGs2TEYyPjlvJsG+gCxjYQnc6
mMBAsU+8JrbCKhfJDkIC8SfRczJHlQhNvbF9jrUT3VtynA+2KAN9U23INj4mteN8KVnqfIUkI94y
McHXQAZpHGqCIpTVx81hGGJ+nmcp7rpICIFKeTi47pBBxmaC369tjmNNG5Pz2R1r6zFxZ3UBD43M
UKsypfk1BjfsVWIbxS1Lqvg+nrTZwa012Yxl9tLntsBL+1U5gTY2QTh3LriBEDwG++pVjwP0OlZx
f86GEm16HlTsAsMxkscSDz9a2ovPaD26l4ndRic+uJbPzKw8ctxhwh59mBLI+5OXdN6TtlOX+92g
oY/GSD5dUtCK7UWjjdDtJZS8XSTyoayocD+ptOHttTL0UwU1mhslFGpDruk8FKCWOPUl/lPHjn3o
mhGopVh3AA0A3PKoY01OI3V1KB3WXnObgPJYDCzszCk7KxwU4gMA3asT2Kf6A7BaDQS9JhS24hKy
xpWo6kNWddPJVlN6KbOU+OB5hKySUOn5xCSoUpPReKyUZYWdA0gyLyRmdQSeJlSO86gj23h0rAR4
UNlNfGdUrDxBbyu+GTxmP9pTBl1bLy3rG53T+nGUtXsfZSJ6gky480R4gVuRI1l/Qts2kyjEuBZE
xCfcnPyMkrEMs14PP1yvca8ItlOM5n1e9H6Hnr8nD9qCQPSkE439kjv9FRHudATj37RLM7u+icaB
7BSvvANOQdXtNRHapwSNC76bo5wBnhAXBH0yusptJkBfUvT0G9RfeBFqlRqfdVMM+760oE5ZuNYF
bmckJHU+3A2KtPfwROpJkN7YOQ0aE6h0x09eY4pzZkpcLJqquDFJbl93lYou03Jwb7JEIoOX0T+a
0Z2ue8/0xFElbXKmm5EEnhvJaCYtiene0tExaw3e7zll7H6yof0RmyDVR1dHfay6zjoRVeSHtnHH
Y2QQax+N+fRlSPTVWAM65CPiKHa41MQvhpugeJx91sI7d9r8R1lb8IARTL2Ns69Zn+c7NGl6+8El
7CJHOygIhE1yT6oUM+7VMkhVVR6GiOu9VcYoUY7E/KbQk31NQWx61Q1OBxuporPU6BEvZ/nX2Ipf
hMXBEGZmTjg6Xb/Le6s8MJ3ZgKAzGabUvO3MofCzwoTuDkIZ5Y8IzvaKteMNcgVgNpYD5qafL7lK
ho3bJ7ssGa1gyIbIRwnY/SFUE8ELSrV7ddz9lYp4nXpYtCf+PEMoN00kORgljjknWV5XGgBQRakX
XJFq19q+u5+OPbjOwL2M9twAhhtuPO5XIM2/Pg7n5uvHwUqoTuPptgnTKWi+jHfk23TBgqHeyZDv
2h3ETQB2VzuBjGnQHLbUY7ceP+cbX9VVRoOUlOFrB+DAqpbu3PZEiYC3BU2ge0IB8FCZW7pL8yct
TulfZnjOO756ZlPmnRis8Za411EPEhcv3lrDXzOX/zqpiwJaxKMR4m3jrQ76EA4KJElPdYD5DFSY
fvfkJ3G0/WTvbTx267sWJQeRjG1MxXQrQWbG6wAXreD/gtJ2nFOZ1oxQWI9KL5+zZ/VrWPrzN/6M
Sy2L/267FqFANzke9+YO7T/DUs5/Z9TEOem6jCD8nPGOf0Wl7u/EtRwLeUwEtNxCDfsfUan5u+cg
9cgRkdqWjV9G2e5/EZb+bKL/5343bAuKAwhKlz09Re+KbEojcjLaMjmOxQgkYWQY+Z07dvq85cgk
+AXF/tQoKx9jk5I7p6rT0xR71u0wGeUZcdvmwpDEO2VoN5JBTnL4v5TI5NBRs3yyRzu9BVeby0LC
unFn1VIEBpvq1KcaR8tJu2IIX838Gw7yTSb6+XMWroLjTuZQSDefPJ5HCBFwHbB8olMkVXIwKH43
NArkIauiFo0nOpZHwqthl+e0hMhaZTboKegTHgyiq17KJPE+T0hQdj7Ue6TnQ6YBp3vB7ewyyh37
CeGQd5VGSXYPVugUHXpWdhAJAR0xchX5szdNyOKURieui6FLv6Ztlt92aKq8mMR2d+5cXHlrAWeD
f+WoNMQRzAmNaqdU8AxZM29qv9m0yM2gMQrvUx7JMeRe6X0amKoAunOUd1M4JT/Lo8rVGzWmeXrf
eonFeYT2qrbWXjmdCJmMG6Tmraeaq+hLP9T1Fhvjr37znzt1rtS8+tAI/K0OU3rC1iPDN5eMxdek
Mcx7d3TEOS+TYYtj8E1iuXkTLepYhXRJAmgPOXmlkfUHlUPhLECqZjirZEfykJnauDVMh3xOcwN6
nk4Tm5/gTc1PVt95X3Uv+qNXp7hbeS3lEnlJG0JfhqnGHaVm+9gbcZ4iQsjGh/e3/bzWb03/ohhW
mgJSgUnfHqbEOTDX3YuM/5lr+KVA9TrkWJn1ZUNV1+jGjsapPRTjo8GehTXttMmRft86mOaD5413
X7ZVpW1TUK279qDsh6izdip9ybobVg3nk3tlblZB175jcdpyURMpkJg6RGgQ8GQWZOYl10hNl0g0
/MPp3/z5xq8nasUElrTkLh1jBU2d9sDQXRXl9U7gfjoWWxSea8MvHRvLKKV52R6QEQsNRJ82YfiG
bsNxrk3PwoukNjSJXU+3ByPKkGe8YjFivVHukHD+Mz5Y3UhrH7BwEXmRJzknjjrwmtxOyDxTK//M
+Rbh7LyOb22jhXdQoPebilK0YIFP/RJL0BDzzOIPpin3PMo3UElrH7H0DIP2qCSwhkgn3peiLS2Q
mxf8bqiLLYK8FVte9lgNnW1aUY5HtMgUoeRGa/5MuM43Fvrt4VFa/dWLorRiMc2xTfORM78Zmh6l
IavcWOS3txHycL+OXnBwE1pp2h60e95bo193KqhgZcA77D9iZu5Sw01lSLv2VQV3MUB7rlO7HICc
idb37w+/Nj3zh706ZBTTjZUNsj24trrPKyeU5keaxTzbXfZceZCv1H2RtLPc965JIcs0qY1pf9uH
uss2Kwif9kS1eXtIUz0+RnlqHSM84bNZF/JYtTL3WzOyLmJe9hvIpbV5WlhzI8cyFRPMTedNMFkx
lG22lPPetjGXLyyZdmiisOMYrkhZIDKNwqGBWh90A95f4Z/sDP/qKdwlV3iP6q1d8UYddIA0lB0a
TVh8L57SXbIbfBpmoPrtLiLgx3xo/ZjQ0tvnIeqjoP1lu/dfYe0LF8c1lGOpnTQKlFmCPkpDPYG/
z3f5cHh/+BUjXLZmQXU8cr22gqft5bBXFdgRLOrFe1SY68B1U+P4/nNW9sCyT0vafQL1hQjPGUcw
xw15EtS1RTZCyrcdOqAev1qiKDTLKcc2UK55qpQMtPXZS3SYOCyIyaePfcLC3CMee9Noc6yE3Yx+
0xZ/cDCXb3zB2vzMy//Kl1RFkuV1i/kZLCvoFdJldIsCfW3o+e9fDS14UgirqtUhbnTl16ybQqAj
2g13sjb6writTiBJ7zJ1YJN3zioeQjZzY+i1vbkw7qEkhDrItx7AZdgGJi0OdqOukXk/1Zb+4L5c
HNLI/WdjWbbqYPK5lB6Hqt4iIl17/YXlqljEuu87deiFuRtrcVAsPurC3OXGVn5o5RHL9qtaOXYB
7I862E7pp54XtPqTLNE0qzbwviuGtaQBr7uyhFYWVrdov0Dd0x+l63fmjZp+FHb8sWVedmKVQHcI
oeDhmuir4eTQlL8SJgChbGsfOSt7dNmKBVQKGYoSFpBQ0YSmLKPABD7aF0K7Z+ZI+EXVGtAHGkvU
YaupEvu+tuwfEBml15aq5VGhOTnsLTMJmaWnMzX2aYfcdex86bzBe4qtrgv0lILyqMpNwBTyeAjS
pHKfRz3ye+A5zL0xMPnJVGUb8ET5mZPW4YCK1GkirRHGDnH2TZ1mBzC+JmeJ8mIV9EZmnzrV14dp
yqcd5KvaUwrtinAwpjyYzMK5TUTTX8eEi7NYD8P3JHO8wtee6qQvK9t9QJmnvCCRkpcKgnEAkgim
Prd1NN3UOS0+f8gvLhvSzD4dG97jjGxjJ7AhEWXilPzY0AvXpXIrb0gEE6q4Bz6K4rKT8mPn6jIr
TiZtMD3vbFleC8ZBCjEG3PzysfdeeC4GiF5bmRgcdxfUg5Luq4Cw38fGXngs1ETd1J05NDsLUC5L
pcpPx3wDKbtmKQuf5bbFMCkTFy9ZOhcAgaCRLvqYp112oU2ARYG2p1AH6jVD4I697SvHcjeWc+XF
l1zkYioAexEw8cbVx9TqjsrIPzj0IrhQONj40CNEmjoSMAPSDvGwf38t59P9jfBy2XQmSDpA/hKQ
q1FHoQe93ibKQtvdYhN8s1sD14hl45nR874G+AFHfwrwTN9ndSizxg0zQD/vaQwIYwNBR1+gwfoG
DIrqLJe44xEzqjd8+9qyLAwYWuxy6nqJ47WG9FEZR8neGEm2cTqtjb6IPaSqCupmIz6Plbu+g162
t5XXW1uZhQXj4BZj2VpwakD0WSOUsp1mV+U0/NjCL4w46XQKVXTsKdB57dVUPjYi+mYKc4MWcyUu
YAszjnIz7bIUcQEr7PM2fcqH4RCD1G4kG8a8Mj3LvrQZBzjIqFQHkTuXwgUV+iR3U8mf35+elYVd
tqblamgsZ37/oa/9lF00cmNi1gZe2LLnWtPUOlodLD6EIBH3oZb6sQh+2YRW9UURAbGrDjhtmQn2
DGvccEArq7lsQ7MsA5WIgrYnErn9DgJ5RuiMCsALlwzXAHfHH7un/wyfXl0UoJg3OQJ8cAcoCfb+
EDcPotRbYhFrvshZGCvAK1WX1bE6kGliu7Jgzh5FrigEHUXsg7S/DHpujmeQREvOrb4hB5oo947y
mm3s2ZVYdtm6Vg2E5iPJcZ2YrIvCaU9lH9+hKvUHMvYXVLgbTmlttZamTapKlybOOYt7Oxnbh0QU
NyPiRZ6qjYWyZy/0xrmx7GKL067h1MJp1+oUwB/TGcewL4dx1wqnCQzw3t4SlWVfo0ylx7QBU1gr
Kx0a3ORHOk39PeoY5vMIjgu0Bqo+bPuYnU0xQ2oG1PeHOLL6c6BQ7AvlyOks4XIr+bTiN5b9caMn
7drN8eLgAwiodY4I2O+mLV3CtdG9X2+6WQloLwpb6hCVX+t08qfhCXn8DfteWddlj9yYiLRlDly2
KixAUJudNIvnfgRHmt22G+5p7QPmZ7+yQCs2MCFuqg6pYpfmVNwjnYUMNbAvH/Kry544FJQydMNg
bzYjLnNeC9iUYt/fH3ttfmaX++rdsxg6k3SEedVxfeHa3XnUCBn0+Xitm/T+/WesuO8lbTh1hFM7
Q4Um60xAccuxnWDsWbPhIFZqeUjt/foJ9cgh9FB63anmHd15GfDtfWc8jcBn7K0RoooMQr97YBvN
c3QbW5fARoLvDQp/IR0dtMVbNLvtGWCZPQFhM89M5oOMXOwKgITQXE22xO7XpmHpYlCL9Wpn7E6m
9MBpjpPHB0rM2tjoK35ySTceNTpirJps2KhL4MWM/FIabXWtvdYNwERumj630OHw/pKuPG3ZO5fb
VapGadoHWZHhsiMAOvaDri5yizkXUCtBX4ih3eFj95slD/ko0BLQSNQcKJTbzuwOIKEu0nb4/res
rMuSjTxCaZX1jkVOQrTNwc60/agzQ399f/S1mVo4B2GC97ToPQsxV3k9ausI5OJJV+KC5dZDEbcb
y7/ig5YU5A745DJD4Ao46OI8l+xHWhj3aD+9e/8r1uZo/vtXbsKoel4lBa48Rrb3zBd73JidtXEX
4YXDxxIlT88+DLjvHE03f/KSytvwy2uD27++dDu1QzGqjkBY0wtL5HN8V4wfDByXHONJjnYqznCL
yUvomBlpaFUfvGaQxT1ATkVT9Y4AYKdoQUBqdv/F2ZntSIpzXfuKkIwBA6cMQUw5Vk5VJ1YNWWBj
Y0YzXP2/sqVP6jf+ygqpz1rZWREJGHt7e61nhc4XXzsdWL8DvzJePrk3l2DxmC4cKsdtKIKS3s7Y
eSCWcr2G/vqjyxo72Eu2eK9G3jpEeoU1cbiv0KndT6Wjm0R2mE59h5T7CYdlX7qOiWLxaHOsgInC
2J2dXPGG5xQxegmWUtiz/tMAvgSRewNpyhl+xQJMHSRk2gEpANV4+PuHf/Ly0Yt3vNSUmJjK4VDB
xFjBEGSnh3DayEvkC/X89+/4ZB65jEjxSm3s4sSg2VOiii7o1CPxlHmEPBmORxglc9/QawiNz0bH
x8//9boH7tp48Vh6Bfxpz9oEu5WqK8XAZ9dx8cYjq7lXHlA6BcDw2G75CyyJG/uAq8uvXjX9mN3x
GpDis6u4eP89UOd6JK/Swm8h1BExgW47oru/P4/PPvxiNd8aZ5bNZPuC+6t/2pa6hXWBXtOCfPbp
F1NAv7KhrvupK5gTpB/q1GAmV/7wj0H5h13IP2XUv56tO080Xtuog2y75jlDzQqcBhiy44zIqa60
1/AUnzzoS/45p+MGs3QFF0UgZijvnCFDJagTreheOQTnrS6k5H9/GP+EYPzpoj7+iH9dVO3PakNA
V1eQse62vaG1hLOxt1UemxjOmMo3fpBMGhEmnt8Ca97AZ5d3QWtPkU+iNxUF9deaONFvvq461eDl
30+VJne6W3W+EjIeUYSg+NYKp9U1lu3Jt98gIOsOUgjn9yp7RyZCUngPtn55AaDWSyyzZGeR5/VS
AgGSRnO8vbQwARVk1fwahfKzx/nx839deRtgYVhhmi0EsoFyypzfLg0eVOj+HofyCnXvk9F4Kbls
wEbeqmrpCshvZDJXgiWUh9fi2/8ZEX96eB9f+69LgF+6itYe/DecaLNjDYVtbjynOVLdy7Oum/ot
rtwG5sixjV+ROsXvlEVj3imbLe+gDX+C6kGFaSmDbTgtxh/zjQezSn0tur1kDbkmcPojcQXr2j8/
/9dfusE7sMpNdAV2NAfj24Q6YNyu5LSWzk4uQR4L9Rr2W6KhLbCAUm5T/xZ3V5aAzx7DxXw2CnQD
qrGihddJ8ajKDexUnCVeaU989r5eTGhV5A6jo9H5CEW8wCHbevfVgPWGdTx+gMozfPaWoXn9+wv7
2ZddzG8+2tuxxftwUNhkvfJhrrMt6JC/bSyB3Vn0eYy1rvj7l/2vyeD/ZKXhpcARIUxVK5S7HWTt
+KcW5qTUHZfhGIjy45gv3A4jr+pd00HgUrnlNZTNR//iD8P6UvYYSk3tKFxy0FiokezROOU749OY
L2von7qVoWM2OOHDbHV/ZaP0z57lT9/5cb//NUDlNJB4sgxXNFdL3g7DeAO9tP5CRQXfHnz8OC5n
M891a8O9B3fYrmm36FtQr815aOem4PCNZRC7NjhhBW0Afjmdk1rrr+WMTL+6X9RRj9yB4Z0uYS7M
oF4WUS0vK4/py4d8N07GMDB3jWO2+2ULDazZmhcoB+sb+BKaIdlga8G5HZvT8cNZxUAvOHrzFMD2
xeMra9wnbwq5KDIsA/ShkthqR6FwU5iZN3jU1+DKePqk3CMX72EwSjNMiwKrAbySbF2a7ZV7GxDp
Qb9eM8Z8Nngu3kZ49mhspmE6GNA212QZfHI7tn39UK3bkirjmRwghjXVFV2vLSWfTcSXAlfjVJz4
1m6HzvLmJy+7EWOXUigtYXKEgV5XzrcA0A5kAGpSzGKi7zCyiRs2b+MXkOnLHs80iAp44yigDxqZ
6g2DKAAGS/J1cscx+/sL/dkD+Pj5v0d5a7ClZni8bAuXIw6Fb0bRo8e+hkv692/4ZFW9jCKoYKXE
nt2ipzRTeO4kDW9Kzx+/tf7H5oTW13hyn01NF/MghJNeVzbTdJDu4jyFvW+AH/AkBHdEz3kpXfot
cK3fpG49u7eRMwH291+ukF2qRLmmihssjQdi3Ae5RM8Ecb6gBmTjUKsr3/HnQQyYyP8+p1jrDhba
ajqEzmzW1PNlf4rCEc7Hfq3RYfMc4z/BtTfguEhCkpT//dL+/PazSwFpjGrQjwRpCgRbv4GjsWSk
ca81Wi4Mev+3mrBLcH/MI+uVoHce5s7L19irT5NeHThdaYlU537w1Z71oj9xK/sMh1ZNFnimBc+v
gYHEduM1BK375zWUXapNJwlez6TcptB6dHKYI9z9GlMsNHDM3w/LLHbLVPb5gFSETEoYR4KIwEbY
qjDvyVLvgC8PilqpOhvgG3qlFP8Vzyz8T7Mku9QolgDjsDYa3D2t13EH/k63s9XWFzAC2P80D7BL
eSLGjBor05O9qaeliOHUzGPo2nZ9qa8JTj4ZS5caxS3Ejn7cDEg9mL0EEkna8loc8mcffVG5hyCk
M8fio0GRErNOq/6aifSzT76YH6NpWvtt9hVEG6YHpWSpMxtv3pW58c+zLwyq//tWexCfQi2IWqGM
+jIpvRHQN2cFoI2qax2wTxpI7DLsYRzGlq6NsIeZTxRxUQMdMwWOkUlcp1+zChKgU9z7/q+o9KAW
HV29vDA7gS8kY+NmXM52T1w0fJKSDrj+KxOa+zEv///1FbtULqu6nYOhwqFuBD32iQ0ynBL4z1xE
yopQpdXa6KxWfEobKtsStjQdgCzCBbmmcPjzgsEupc0IvENrsK/WQz++jZ7ZD6gBcOQHFssdFuDC
3xBbBDHX3yfSz570xeo0WD4sCO9z92ZR4X4bB/e2CbU+hEaUV2aJTyax6GIwMR502opVFQgubedE
8TbuknD1xLMbMICHmqCfgdUJ3CuX9MkWjkUXpWEFNI8HAgY0e8hkKobahr/4MvcvjPEl4w0AnYYs
IFDMgFUl+M3+oBZPFswEQ0bRS2gST3ryyl/z5zIDhLn/fZU2H7jwgPVz4fgi4abLvZDggHVN6mvR
35+N2MvIgnmAJb/igyoI8Zwdr+mKLkEsZy9ZdNmDnzTE0U0w+fMXEpnG5hX2uD+D3t+uif0/UeOz
6GIUqRVSiLhp58Ivx68lbR+n1QJE8QTt9IFZVfRdc+fN6yFsh11j/Ly1PsAe046G5W+8walHndwQ
nmxYbwUhXcJCNF3qdEJ96cyqCLr6yoHBJ4PxUpiLmaRU4GiqwroByeQ8mNNCwC9MHMV/bc20PhNA
ia6d2H1WSVzKdAXxLPhcPR5NoGaWtr5YTAL2Gv8poXG8c+LB8RIc3bm/gN3zfrizi1AyLHBesyfE
n3LXDv2Vzf8/Zwt/mNgu5bwq8istSWCxZOCdS2Tfgko4G79PJzhi9xalGoJaLAB8U9aEWzHHHhRo
yD/Zz51j39B0+TUKD1AZ3QrYcZlfZyPXMiW6h9QBCKZuh4pk2HMsGlkYxHWmoZ7LucPAj+BUnru4
7V5GZ+FfAMwJ7rxWCnDzakwHV961TyazSzlxa0rjANyJuGe/d/ahLtUeDEWJ2Fl5TeT5Sb17qant
HOqzHtxEhMA0PINh1RycbQ1SYolThEsFUAUsoQgwQrT632foj2nyT4/t4+f/2gkpG5Cm5tVU1GXw
3QvX8G0A6/n57x/+2etwMVXWG+QnHqAXBdGeODYaJAYHDMBEgPh3I7iUD/6wjldaF59dycVUuGg+
ePC0qsJrwY7uMdLAL/j7dXz20Rd76bjR/cYB1ysEzvzd9ifi7v/j7b+Y2qQvxAJ4x1hEQU/OBGEE
6TKs25W18ZMRe6m99edtmB1Sz0WLvvle9hTAPE2mXQUo1pUL+GTEXgpwe0D5IiDdZsg/Bn3XVMrZ
KVpiCR62bTtbLLxH4nOdKjbPVx70Z1f1Mdr+NWQdZ/DakTkwyYlgStoubPtEdYTclo3oHv/+xD9Z
Vy8Vumo2zVI7/B+HZX8z4hzgRgSmJCD7xPFNoJe6v3IDPxHIAbD5v5czuCUvhwnG7N4Ohqa+zBX0
hPnYiOUEvJOTRquWO5x27nEWcozaV9AFr9VnnwzsyxwJDtoWj8Neg2a6kEOwAZxC5LLt/ttNvHj9
EZYCA0W4NEU1Lkfh0B12m88OojH9sbkS9PDZWKD/e/MaJxCMNRYWoZDFRbOROFt9Bhqs7K+tsp8N
hYuXv+xaw0zsNFjTSZ/YtnsAznePXLMtnVX1+t9u1cU8YCSBW7jClmjCTrrw1mHd+VUgvwY4VHsM
ShCD/v49bvCPwuYPM/6lhhedlFFzGNDR3JDdezmy7U67iGBOjHDXXcU7/4Ctk3methWRZBCdHGPA
z44CgJKkBdYpDbBPHhAyMs6vQH9MCWW547pflrLZLVzt+Pyz3tAJasqM0gqNXhzZWQUMGkCjQz0V
g7kByGTvWppvSwjuMc1ipM6BfJGHcJBQ1T6gjNj3YIpGPHph+B1fxVnklghjaBtwLsujLIM6tTiW
c+P7UMy51yIebKzekY8KS2bLUx4ADAUEcD80kHEvu7ZdUrFsx9YVRVg1N6gikCv1JsFOLRm3iXTj
RBp6KLlTg3/xFSzaJAyUm4jhmcVttrXhLz2Rc1NDmNeifU0A4JthVXJ8mSzc2fkreZfs2THlx9HT
MVxdCMHsXn2Ysz5ENUrnwfgIoOWYkAG9JAkxydiZE922p2ied2CF3cGSvuP+UfEf2nPv42D+6g/t
z8XcWVQypOkzV93P6rfPf4nNJJLVS6Kx3Zhcicz1Hm5/gKuGPi2x76C1v+/L/lyG0zuODZLOadPN
iY8BoO4u+IFBgTzvdI2fBvA3OdKfdf1QizeEDKauvlOjfKqNX4CllnD65IErWvYQJLZImHS/ihBp
X4h87wa267rm4IGfl4mGZVUYHKAyTDjK82irs1K9I+AO4b0PmpQPcDnuOjAuWqOTacIZAYvSqNc5
iGKRT4+zqlEcAEw4LT88lxSGDAfuLQcZ9Wco5JO+PNLhzaw2Z6ouaIMwzeWDaPtjan5xMmZdsz12
UZi2gqeV98aHd7fzcEp7Gqk4tvMdyF8G57d9tsppN5LTMr4wqk8Bp4Arf1O0vveqdz1/0xJEV3VX
iVGnvnAyXRYrCB0o9dAkZhb5RgfPXRAS7U8AcGuVhgAPztNDrxqwbt9xaJ2OPDjrwNhi9OYDw5Bl
BAOlZPsI5OjU8Cd/emyIfOBYuFCt4yuA1K78vRNPex0u94yOD5tY7vrYnLuIpyjeWWImuyXOKHcB
MZkFftWJfxj8z8W3Z3+u7uPo9wj+WDDToqJOFjHEFmIgwAie+q0LBzN6c0JkQBcmgJwCI1nQUuwG
GhXthONsFq/HLeBf4SHDFmLAPxhoYqP3HlW6jTasQmR6ciHZHWSZlX2DGj4owWP8tbXRDtV6vo04
kG8fuzBIQTnZIw7XxyYUTcM2kCeXrNh9hQmQgkUVD1vi+ffVFO+CDUC46mkMXSfxgubc+DDuGvOO
VmTirN+mMLoj7YOp78eowd5+vWsR6TDNyCYY29MSTTjWYDdc8WSqDmbFYB3DZC4brKBfx8U/N2bb
1d4EBp3ItxkW53aByP219/q7Zdu+uvPZFZjSobld71l3O9Z1utQ2RWekidV37iBBxUET3YuPIZVH
2QPQAsRcswV5Z9y8p2GG5hBgRuUxYMBAttj8dtiG97dh8EPFMncCWP7sjwrsauN4O1G7hSc1Xlb9
BI75A53gLIfwq6urbCa47dbPgzD4uTUAKumoTwjUl0oncHOAF/jcgiZMWrw8wQ8mfi30a0VH0GZx
Aga0WdJx6DzwRLca6OFg4Q+BE4I+vHY7zhB71Jkd4NvW2pRE8tWWN/0Gh+CC640Su/IEZTnGacz2
FQ326ORnNen2gXkDZfq0lFER6K+K4hTB7d+nTe/ZCtxf5FFQTFxgiflxXN+6bipUVYyjOZXLHdns
U9/dNL2TOO2NA6quJXDzAnhpAnpswjhtTXNDKEmp9lLfxyy3yhTMpKSZq0xpREEw9Olov/NQTYpx
uHNWkm/tbRxhZ+9/XbRKjMJk479/dFQJ+OeO+bWo+wEUQzdsXsr6zS/dlJkxAWC1AMQ6A7ERhyPT
fhXtiY3TsSLezgIsOTca5FGVr9V71OM2RN+NbF5aRW+WsE/acj6vHR4JevbHtmpSNU0gM054JYFN
7UmGqaHoMFU0nrrjXf/dbeodrTC6p3HGIrHcOArTBIVPeq4PHNI1rw63FPlpaaXwhi5sXyIXqYr5
t1U+6YGlRLC0Krdd2y1pFaBBEY7vkC0c4N5MYS0uoHVPWY8doYjzbVgS6b2SuTxUnsEhgrm3BK6y
coCS+QTfaB6h/Ib1AYSiquiUTDuPFqr7TqfvWsldhWz1rh5ggsbIRaHZEoEJ7qbU+Opa/KwBlJTk
ibYB0QlAKR/RuVHcv4p4EhMmtmY+uZHnw34aSCiEe+CvTiEIQBHo2obftr6mt21dtVllCW4hsUGA
nlyl38lsyRc6LBrZxU37WBNT7hQoqRmk4+DlT9synNBXm86LMwReFrR8fgTtUt5M1eoeaqcGv8WN
RX+s0XZCHP1Aq6NwmdbJGpbKpv6KYPqtD/oBa7iNYTBB3NIyRWEWN7XYw+OFsz64u/zfUoAnq+AK
wpsJFSFSjaSYo7RjLjvEJHgpxzA699U23AEADwpDoELzVC3N90k4e9mRMyD3h7501Kn30DZPBxxI
369Gjwm0HqSwqJHyEl7C3A8jksDt/0O3y/MaVx/LJyjqbYkWu/J+WLQJT8zDczAUM5MRJEFkQQ6l
4W8Ss1sfwX2giu63cDiZwd0SJYaddYx5liU520Dn6Ori9hl2hpxnRrSUeCu5QkdlqOfxhvjbbsQp
wW2/zHc48m3zBfnut2DZf1k6EBlgFz7TekLc2CRPJkSMBIIfosTd6AgqBOxq0iNfYRoB+bObMqJA
+QdNPgEUzU8Az3kO1oiBAj7PJ8D7b1QsPiifmOBUbJ/nqnoVfUwOjds4aYe8ah0xnkCQjbdL1I9b
a18BRD4INX6ZIv8cxOzgmdDZwc3xJqKPk2oTYvVkdTpKCGNwKMjQl++g4JmrxJX9lOKvwwe28nGm
YCOOAHy6/n1omtuujvfCc7J2Iq+2A+99xS7KhS83daP1FG/rK4726kxU0dsY2hgabuDCou4AeIKG
VdvNuwh1ixsAkCx3ohpPyNA4NeiSR6pvTt1AVOJ26zcxLksGdtSxGn0Q3SU/Dk1N9k5JE7Qin/kW
l6kKgl/wa/MMwuIY8xQCBpIGYNYys2QJUNj2chduxv9pACtOI3Dv9hXgewLKwxKIeunxGsvjGEmo
p+IWdYXDt6VLrPSqKg+mSSAiwalo8zgNKtSpE/nYBA3ugmULfPEdYTOcb141rE+xVzavaov79uRy
u7JiWtE/wb/25XuIw0aAS2PT7FTsuA+ASHsnP2qnNfPavu9Qd+NoKJlQXv0IuVfDrGckKJHlpjq8
tpaBLqsAAZa1JueoBZI5iaUMccbvjTeRC0JgP0T0cRzhvrY0AOMGH5DifakR0sejud3POHv67tKP
U10rV8Sl6H5mGY0+YvDqenuGlRXJGM48x30qty0uhn5oARclyCDYxRWpj0BiOym6gJhCVLXgHEW4
dYhptuz7E9APqs272umrjOGu2Z9+PcuqiBxfF/7qRfVORZubj964naGSJVhFgxHpGbpCLovjlrAm
BHaRGIaTsPhdJlNRzzqv9VLdyEmJfVRN0+PsDLiP4cxadvRx6oGK5iOTJkFWTN1hulSRm8Q+atQ2
ZmCixs6A5b3uOLjDOm7NcfJoPR7sAq9rivC1jmOqrlqDoIEF3ONQDs2YQ27xHipivrSYfoIsXkcp
di3FHg52XkeVyVZCPZM12CED3Gj5UmWNDMI77JOBBxOoYFBoaK87a6h90jlguk/MWm7YsUGY5oJ4
jFYERO+d81I2Lb0dwFl+sKPvfh+nDpyV1YFFbHCJfgwCb+uOWscAjDPfx7mewinXPePuuPcxngtk
MwSnAKGnqFkA/zva0N/A7HGn+FRB57n3gl4+4yg/ujOtHfJSr8tjiwexJC0SHx4YbyYnZZqbO2NY
fBdMlVuMjJC8jadhH40uyp9g9W79AXkNAOeorFkW+0X0bpXO/kYeZuSmbynBSo5gBNEXa7n2R5yB
i5NmFBQt0qF3FUU9e5+lKx+bxgtvkdGkfywO4MIGzXVcE2WIp/ooJz3r91URt1VUMD/ACGvoOOxC
yM4LzcsAs75Yb3ng96cNUQY7FvXtrichCNlr4LsLlgEACVH7h0EHxUaMnI3zLP2EqQbcJ3mIZFTK
pEFkfQ4Ipj2aqmu+TLXl57KZy51EGvBpEOX8VFYD32G0z3lA6hpv+kya36hvVDbp4ceqpjbh8wiK
tQGMfcBJZ+BM02ll3rFvBCaK8aHEFgTpRAtNFTJxMncF65u04re7tjd1sFXfZDB/30KOvSmJSVb1
/JHSqcM2tvsKSlgJxvZW7mY2PpO6MmlUq+G2wwjejTbmeESjBVvDJznB72GG7l+l80/TvHlxgHvb
D3wKIOgHtHki7sEMIPVO/TTvabWJDIT6eqeb7YZ7wXLifEKUUETKGxOKKpXd5oHfIt47jllJsuqV
9gxcvVkaWLRiC5aVmHcd1/quFq44R8gpgtO+3XIb0zgboCjJtLMumS0nJ3ORAZ6N7fpljoP+Vxzq
6NkBrzFbVj+6xUu4ZsIZorRuZJmOTTh9WdpIHOIGW0OzjVG6lWG0M4PH8pBI/shhuD/5Q9UlcsZd
8RA2gVKUvSIrhQDb1vBUqrb7ykvqAIdPt53XDmKHPJKgaLAVrOFXSs0a+VmESnvysfGkgRMlCMPZ
khCysTRsnebJVhW/GeVKC3gIkaRjEcAb68AeobqrExx9q2TUMT8vVIkjbYcZ+YcOZMxlVKI3ogNs
58oAbZl5e19bKO9gi30dladwjimHLwD0s4Omeis2o2aoUAYHkz0gJCwQ+sYZWZfqmQCL7Vh1mKP+
SbclHousHqUWWzbWWuTtKBZoRMT0DVk/45taSAhnencnP+aPycxtCteZzVgVgr6q2rfNgRCXBgAY
dlVX3vCtZ4WqmxhSa9xkbMM8ANRbeUN6GN/GxgvyElukO9LH1XmsF+/slVOZ4Tw2SgL8drIFPsvA
jS9N0rtITpTLINKZza+K+jrtGrukcRNjVQeSDkD+GRkBHXb6Tal/K02eJm96WNxgTF2u7sU0/SRW
eDnq+geQZdi+WasNis9G5xA1iOeKxGhFA62WMOk9IzKq+eLD2JkPbmgzM6mHsccqqqmni8CGTjHE
w1ONKRGZqOip4EIAgF+jLl9bfeyRinWYK8JzZ7HfZ7G5me9zvLrwOCV11f8g3bTdba6/jzn3wFij
5sWteZcPw+bieI+4+9mW74JNTeqZqr9bR5c8WmmaVEgHw9KNDgL6+lyDQZCTPixBgahkTkzwMjI1
3VQIhdk3owskz9L5+9BtW9T780uPg6+ELhKlJiScibTbya3k7SKQTunFbNrbKWbpzB2ERJXI6sL8
dvBZ6yBuCflBLXX30I29lxGeQ6StPkMNCU1P3HV7QB3ozgeovmgaGZ16B6uIiNwlM5vwkd813qEO
O+C1OS8Sc4mH2K6kp9EvMTj9Pf74exOON4076HpvO4OiSzIV5SEI83do+tA6b+tlK9OILw8WNuoU
O6/2wQu2+Rc2ExQDxAwhTd1yst9LGNPXD6H6cAjRZ8i7teVbvrAInDwd6geCBLTUa1bnfehomApP
+Y+b0BzhWaWTwI7cAke/zMlqm/kQ9ybOPF2hIoZ9O6EVRc+tc6v7Ba67U4n34ktHtvUZW8RmQm0x
DYhdHD33F2tD+E47RA8gnq2+r8x7HXjdXltsG+tRbAVycdADRI5GiqCdt4XWKnMrgr1zjOLppBFw
U6GMJ/HLgrXhyUER9+wPTb+T7gypdOl8HMWp+WGli9pRWZU8xxHK8HuEmjcbGg7h27qYGklzctYI
YBuwu4obis8nGpEKfgmYC6LbkEqCuQGrSeWRhFtoPHu/1ujcGQg/eu4+Vq3WzyPCLB/HITQ7d6Hs
0A8OJtfGoSe4J4PMixHLkMxiJTiXRx/4BdVXDDNuH3GEUbnL+g3EXKh3NiRVwMyyMrRvXMvhfF+w
BWhqidNmMWA/l2yN39/4q50hxLBTgNkjMHt3415KFp/cAKXNHtwSjw4ZEGtcgPI37t2x6ZLKxT3/
2I1NBd3W8tiGC83DRmIUMkwlp9Zxw+fNNxAQCCLQNyR87N48YvxfbAvYlFYa9nxUN2h/OXVZ57yL
ydlBX/9Z+6BDWGH4d4ngv2Y3zVobnIoK9PQ6pFxg6m4j/eIK0bVpG8GSkOE1ruoUtvmJpSFCgxEG
MfWgVmxtvHQP8CKK/sYo45ygiZtDmLpVOSeGVZ1KpL8VFOftcTFHW6hv1qBl+9Hx4hRZWyEyJmzo
pZTgNqdOE/Jb24XqiAwp8Ysh7wm929LIk7Z++VNYO2ZM1uZr3cBhn7UBKETQB3F7Q2Zhj1hwXGyI
zQfh2PPqLhVgSmaWgpKHNsHK3LzGOX+TDKFj8H4PAqh8IC3Kl3Vr5GFcxfhzrJT7XG5+8GuxXpg5
xFS3iAwzOwTBzfe4rd0XJSkWPBV72F/UGgEuy4oIRXCMu6TTGy9KJ/SyKlJAkSjGbqHMp0/M8dVL
HxCGhCvWnCkygV4RKFd+Q/nsoOj16gDbO7TzKwTXRduU6EGwswrpjOk30s63EUGCORrL7X6B2+ae
VAAjBoCT5aLm5wDJMj9mpC+cPMjlzxsPRRYEc59bITC3d8gX3JfjoH42YlJfEfAT4e8o523alWCk
o9KenLK/H6VPdCrD0VlR6iG4au4kClG7lD9EqAVyZhqxA6qZnpe4m3NiB4Hl3P4W6FpgAQESObHz
B3MZGjEHy3n5GK2YZGywHZyuqbIx0F2KcPserT/5aviKIcRfZ0BRDQiJeygHy8eKhVPehEumsSXP
nYnapFSKJHiiGQRodrd+KGsiEuILbHQG6Py+meoT8lHaxJoZavy6382rEE1mZyw1BpuTTBss2CN0
rie5EXT56+4Z4WRFNDl7V8Xo4tnwIey6Rxx8u7CbKz+f/A33fYnRLEUZhnv9bZxl/fCB7TB0OWMr
kY/GWhR3LWLW16/Ud7+YFX8U7VBXGz8LovrMZ/9MHFv0Chi1cGVHxMblQS3eQ1fuI9ujM4TOMdQk
dsPOai5bH54KPZ2slvdohO9pKNV5jZEjVvEaJS3VDG1wvIUr73DygViVG+V86+zJGudFVxXCOiXO
a+vyA70hipi330LJ83Lwz2JC23FxWXwaiT56HV7FTRcTIBvMrgVmqKigkEyje7jzlMBuVGNV9u4c
NTjp0qBoxwEOw0u9FetaQW0r9c0wjafSoTESATdr34IAePwrB7UuclNxYPqnU8ELpXW0jLSbQlbt
47KrZRZ6/vRagvGYh3PPn4NI17c4/kQZj8DX6bGrIiDzEHnX/zTSbF8Qzens4xC14Qdz2nOTDzFG
UXfN4ieirSj456iqz+r/MXcmyZEba56/yjOtGyrA4ZjM+tUigJgZHJNkJjcwJpOJeXLHfJs6S12s
fyGpuiS1WVu/XZu0kCxjygjA3b//ONHMGQ3F4qmdxUnvUtqBKXf+1CNyXnJjpk9NYcEiMaY3NlyL
w0/aLBc3lLXdgo/DiN47ujY/W09ZxzHO0zYEAGNSSrWEuGvXcX5r5kY8iaYuXgiTdn1yQWeqQh29
TkdZD/MW40hOJIrtPMaVNB9YQrmBjc4Pc3DKnxldmdvemick5l5i3A1oQjEl6Ljro0Hb3dss+qrg
lGSSHJjlFnuRY5pfurZf5KZeByL3LH98blsVXwwvt79o31lvliFTd21hjsixfAkanK22IUPA4vHc
em7HKVulFz7EcJ+04KtR15ni2BXXhzbI077SwmVfb65q/rlQsak2c9G13qZ0l/GQl8QocmKN4wuV
kPbnulA9BdLeDxcX9O5uthr7VdNid0g6BnhOJ4GCvUBU+mFUuXWuUU99DVTSvnpL3TzYvW3vA7fV
Xjio2blxJK1is9LWmxjpRnWkLfdxlfi3suhsxT1g65vY9qCzcMv/JEQdHLn0TzJpks8C2w6sFV6h
+3Tp++fesZcXc5EvHFmTo1EgetkkXlF8tILUmcwOlkfRT/aNVzXsK13iTUfL1+l2xjvxRkUhNt9U
tfGXaXGdJBS1kk9BWfn3QZeVHUtRr/iCp6I+KT0BlyeBXfIoc0HFOxf6Ui5LcyR1376LHZvBsljw
OKWOlTvETlpGHmE7qdZNb7Tlbo0TeYrF4m1jac/VwZ9MZgM37uHk0/y1D+yA1ViQPkALaZ9fx/ZA
vyA27t/TRcf5qcpa2wdWH6B8PaN3Sphw26t3S2uyBOWYqKKpD+hOyhPp3NjopBZ0qmb87E4gILvY
yuKLsEvIUztn33fpYNWhsdAAFQk5g7rG9WKncJSCTakpK3XqLcudN/bo9xfM4z4pMqIyN2ieFz/i
evJffO2vfGh8WlSZlUtLdzAtrvge5/ic6Tj75hWuc1y7iao1joQqVAXHKBLAg+AmoVLtid5Z95pB
kZw72K5z2jnFUeS13UeT7HsZGpXyh8OQxhPtZnVS3nouPRv0zLfvzrjCD1AoYeyyOlPXX8RefggG
gxdiENqt59Ex6jmzitK+ET+ANEzSLGe7sMOiq+xnyHb9XiEoTCLLSNoH9AD5B6Eb8ZnLLssj92rD
K3rpXahQBeVe2xKgkVM67gH/g7AP+d5mGeh+Uq3rXnGiOzggj0Y4Ftq/q7BjfemtbH2RGaC0RyvH
1zlADUeRhH4Ra93TE8ZeyxGenrsAKC+vqfZSDPGMKMKJRojWg7FmltgO4F8B3FSdfkds1e0Wy+l2
fZVYU1QWlomniY7OVzGlw+cQrKKNnLHg1KYHNf00cj89Mjms7MlZ8xUTmtYUfrKHVKscvzdet7w6
3CKvmRkbd1XaDhfKmYNXEv/nTx8cf6fGwXRDzq/Wref7HqTssmK1Gtrkc0hETyIpLMGbngm93fR9
QVMSpVjPtVfqg8rM6j4Y+vJslI3/uo5ZdTc1rvOUlWPeRR5E8ZM/Bo7YBI3o32oJE3c9f2O7rc1r
dDQsrz/n3vVKTwzFo+KS79sJsnNjFlZ5ZDJuTVQhyehvPCpYz0GF+hzeb6U4q2xNCNxlpauz8Ntn
p9ILsTMJy2ihyud8zjzEIUufvcT+Cj3TxpTYTsaynk0K0bpQiGB1wra7op5lijNiYxqDNjZeW+p5
l0ofocPU4aTcgEFoap0tOebYaarmVcfJmBxKIjZJey0791kFszisqdd8Us5IdRXfFUhJPwGxeEuj
792iKl4FpTgfQeyBSfk1a0FbptM33QTBR7pay7VhMZ6fU0J/L3rRzY8V2vNRZEN9CUrAX3D5QZEY
5OfqNm6r7EZMLgMQoPrkRZY/VVOknGCEorvC17Hd8vH5noaaZtGZX7Xnp6TLq6jci3DHdZc1aXwi
TaT+7g2wBJZZm1il+mQht6BnR45icN19LfiU9K0qiPp4UFu/Nvqniubsmo+vAXHcYF4p7m3s+0JC
GLFHyLsa8JqpW+O4L+i7obx1XFpywpzqgaQN8510T3nA89VE61r4UPRqvfX9Tp7SpLLuayyeoTbM
6lhUSw0QmmY3rpWbx7UBfHDrgjwYNLrnWRriLq/H4laNYBdp32KGYl+uQlAi42vZof+2psXPtlaH
otQS+OJDFP90FVf5VNyAPfbUD/oChHxoqoi8vHqbuZqLUVJGPJF9TXur457KQLCruFX7HLhzv1DW
JpAu+B4FmgMWrOYuTiWXuKtiul87c3SfW6YgegHdghXRVdBglsVOuYEpWN9Edh1QnZRW6g1yV9XB
nEDUzUGc37UZrq5yhcNrk5ahubVa+2vtt/VtExsoeDitLMBNnoNEo+dKQPrgNnvV5Fa0JirelgYU
VEVB0h2/XfZu9wnaDJfm7Vt7NDN/44s6ONKU5H+tnIAlvSl9fes3I2kJQ0xhVFjGyn2kdTPZmqu1
PmiAh+OyjCvqeQ5h/WbSabUNnHU5Ykid802c9/R/evCdm8C0nJeldZIn1Vq0atMozI3Y6sexm7L7
3PCn0+KWsLdWope7gazCF7VUATIXbZznyly2Yxt77zpgY6At2rf2HffmzsTaAr/ONytKPwOxJ5lO
xahR/cVKdnNHHCB7QxcaK5WaLbMAAhavv5pCp92wdNneQQv2OhSTfFKNr58CUVPQK0xapVun2Jla
tHt31sXWL+Dh/cF5mxYBbpqCGkWkxEtwV9REj65c0ttkkV2oh8Q6JK5JY6QOBIeXrpRDE+XQthve
P7hbHcu4V67oEn4a7cwof4ix3zhuYwcAW72446qqqihv7GG9abxifM7cvB++0L+HjlPG5uoBslX5
t8ZL7Le4E+4XA0Gu2KQmPWsb9l3ZAHkS6sVezWUeEflseYwmw3zMRI3gbAzmilzeqVfvjSeN9smb
vWyfDqr6qOA9AWGaOGtC9lkyMqo6na95FRYL/LiMxtOQUBsZIl5t5LPRUh5+GCUVtlQVkoEA4jBs
tdMPW9+K5VOTkpRdpeMAaB9M5qXwg3pHNTWkK2QhaeMrtdEzBnQ0+kG1pK9UpTq7WIwGghKs6B7K
2HCBwdhqv5u3vSfsg1kmlU0/qe38HLwEERCf6pBVsHtQac4xn/s5HHFFvOcZ+q20rqvHZsmmZ8Xa
vPe0Fhfb7jx/O5iy+FraWX0HJ9q90P24vtJolB7nxCpOjqeyY0nrd2jntXUV+tHAabHrnOTcje9d
Z5cPSe69dKidXlk8qyMwqIERmu2qcZr6bZib9bbupoU+WBF/6frEPJl91pwn7RYHc0Ww5WX+ihRH
+8EhHkZxlEokz2gYgmeLLZCVZLH5QlW5S+eB+IjFAWQE3E+OCV/Qdhm6tI5celoykPpqeUhklgPk
Vc366Pgswsi70tVGnzB7n8vAWpHPSfM5DTn6nHkZnGZrD/SXSteZzoNZFtuiE/C/XqUQ5jWxxTqS
+qqnuquNGUNU5mybPmgfFtX7/pU/6E7KrNODYZrwEjFbZcSclGWn1RDitMh0uO26tTmgikS8xaxR
2xvlY+lYx3L+MgZ+fgfPGp8rAjeSTZFY/mMzT9wEzthGJGuuz2vqFF+NdDa/lK0V7GGN+zp0qLN7
7DMSUGJzsG8aQ3WnwbBGCFO3D6dWy5NvALWyjseI19g0jsGk+gdYBhqSyjX/kWjF7pdORthnAGEj
UBZx8bh+ZnrR0WvmgFyWdIw9KO28LceYnZTVob9pqz5Ax7IE7a0zl+Uui+VKZOagKCXpyYtKe7+9
UzBG5obqM/dMxd6EmLJpjYumrfvR7W15tieI4BJS7+yUqbgDASujgOW0Uf549Om9esqc7LpupmBL
G9LFp/tkHc096T6ILyQz0LHy0vYznSQLe7vkP4yqLV7Zy9sk5OIhh9OS9kFMDCeTSPyTnyfzSz+Q
aD0FIj3n1ZQ/zkgmA0jGIsdMhKCjCE0gYg/M0/Bg1dHWQgXV36bM8A8GRkdO0YgINqt25xYEr25N
QNzRsGCERfBmz4Z7Sby1jfpx1oc6nq+1b1NHyb2rzWWvxjj7Miu72w2Osl+Ua5R7gIFli41yPQAu
de/Y+ipOuWlLphsXKLRzX6mRl++8O7bd8QaGPfjeJYZ9CNAyGSeI+VntNZjMj9RLRyQ9hUxOXjkX
NzmZjEd/HrKPwMuM70GSL1tYsCaU1NaNJ05eNZHnIEeXqS0EKhIVHDwbmwc1QvGTL9LmuePIx86C
zg0pWosHzECqYuuV0lWWgoPkanljpbd+zEZr/8hzpu91LGQIkJR4NJ408U6S3PMFLUB9FzcpNvlY
QdSGROFZYd0b3ha8oTjyruoilGeeuBh8FHe+2iQ+3nRfwGpyTfXHmSRvSBsEdn7idwiMwYwnyK1g
fu4so7jvgKKirHC7C7w68eIwdDt8gtZpYOY8e7Q3nxYtgzdPzH0blW6VBRu3o3M+GvKrBF1rqy6j
hj0/YbS2EMhl9nSrJpEmO1+0zc1YrER6VUnFPaSscTPWc7pNOYc/UjLc71q3Su5jXa/nkhPlRQ3+
dNOZDH6TDLKv2VouYVPY2OVskYcO+dp7laZWWBpOvA1SogTQIixQnS0oM/2Ie5sEOODfaeHSrF0i
H1QBD4ulNimQgJpCo63wghI6hcSrvVm4xnHsEsS27sR0SpbSKcnzNsqtbH6sAqRk6YwqKokB5+16
8g9ukc2XxZvQn1PAkO3rbgzOg05puq5djyfOKj1TNscs7Mbxfmli594YsgVhr41Oh/GvvK0J73xI
+tg6dYZNBFoxZ1dOWdw5Tq5+OFCm1UWOvrgLFrcnyspW7ksxVP03aVni+6RyvZuyoD6zeqNRltbU
UjA8QqvuiJ9fs1CxpH5Ui8YYZDtdfi6W2dl3KuuOhWTXnG0tvpXutZMqwa6A4pmzndo5CO0/x0WP
t9aQ1ZRwgwdxfnRo3aK+zX80C06zup6D+kAXyhpleTU+MpegHHGKZN4WmBB2TJsTuu7VOxH+YGxj
SrtO0qumb+1qJA+cdvrdmgdG1E+lvKy9Sr/ShijTUFmB2maxU7DHplQ/OjHRU7rOPlXRCzzBtiNv
ZVCVQ0hImTwTf9e8SnusD3YPO5hYlUAEh3Vl0+SOgDda23trcutlmyklbmtrYtP0hHEzph4pZK45
HHtOXRMATtDfkeC23uHZsCLaUubnDNNfEIK7BzcwWsOGxVduC6/xkWW0hoebsynuGmNNhm1GOEGw
6elPhSmZkdvAfzWo9WezH7FSQ3SHk7fWaOzs5pU10LybwNaOGp/SvcMJ4ltuUYKjECE/+MFobWUe
e0+9yowpsjofXqQ33eegyYFfk8otzk1XTMQwZCTD9o1Tgz8qG31Da26LdXUe2GGcR53/JiApk+VV
wjQM0cqgFyJpzK9n+sTaDQVA92RX9qEw5vpcKrN6yIaMtuwMZVmO8utczrUVOiySV5KFRWQtrUeE
J+Uj9FX2I6krEn+6bP0o0IEj855X5wmEPEZsPS7buJ6ojO+WlUrr7MogBNMWdkJuJUBslJlGHHlu
40fVqNs9TXHyNKZwrVC8Ipyg47d1h9DWVJrO+6W319sCl8WLwTqYhsvQ5PvMnsedodRwh+l2vqcg
Zt2qfG6mjd+1nLsKkGI3Hf2tYcKl8VGGbF94E2m4RVXeKsNNWOT94nGm2oPgRFfmL70/g6SnPUA+
fHofGbG7cCbzsy9ZVU23pOhqUKsRwWktmazhmgGJ6mTdpnNR+Ye8AbbD/1AWX4LEGD4ElqybeE3a
NDInrtgLQH7MqbOavLBvbUDEqZDDXRdz6g4r9g3uXy/b9Rb4/jRrHAZk6VZnLw8G/2zYwpNR20gL
8lyymI3KL+/tAaq3dyz3OS0SJKTkBQwbhQAHF2o/7ey4Ng6V2U8HXHeo3gaQvpscQNQIpyaYX6bC
hEIrG/JgLOU5t6C/8RNHIuuxFJhfqGfjDET4krVNsgSzYV1oRJStmxVvQJAp16vKoeMmNw/2pmCf
jlAHlBag0NSFraOWPbDgaJzpTgm8bV263vf5yqYhLUuOYlD2gzu1S3DXG4YZWSNm2i/26BrBLrUy
Ew2bLez+BmpmBf2zbOEmTyMWmvcsW+c9szXjuJhlEFyG2fR7YD9dvlqGK+cN9HyTPNM54bbRWBgO
OG8RjxeU12CH0rhm4nNrxoDqYZoJDtAB4WczDMG5Hcvr/O442HcEsgtDOWmIjcF1tmZixuONa9II
f0gUmycjTCC8ODnKGL2JgdYfM6bp4G9E6JJxOxadn2MssJJL5yBXerTsrHmOOxCPyFNpUEf5gsAp
TJsc9DEY0u5HlevBjOpULYovCMDh1M1wPRt7MZZhiyjD5uFqSslZTt3FCIu0ok3HDtYp2whSqZ5B
BLMp7GjgmPYuTfDTCfYEqUkyTVCITdViFBOo/9mKxx9I6aX3rc5htjdp0Boo+avMyfe2q1LyDa2x
XY/jOFlPGScxc0eXTDFhoWjKFbRDsR+rdJBRtipxtybaTTeAsVkNRjaKx9kp3HfhcDKA/luyO+la
/PDrElALVNe4WbJ8pzQXrYabe0HnUUQ28GfkTcNyEnHMbAOFtfNp3bFDpCmg6bPUDsbrPMfpJEvR
HCppxFuPsxgWArdkQET/jh5gLYqdVmvyCLWddxvFhXZCYJfsZ1hx0IOl3A2WsyaoR+f+tvNS7R6A
WRKU7Uhxt5Ucu2/aW/pPIFi9EzqWtCEBOo4JXBAhUEUGfCSKcyFEvmzcBGlsazhrpIakRATtAqbd
ltk8/+zklXUdksnkJq2z27XhFJSZK6k5WiTpntWNPlca6fZjvsq3dMrxTkFdvtVpQeS3TQDZJY/b
4Y3wkOLO5vZ8TP1cAwn63edaIKhohmzdIX3JcNDmxjcWwTYNqYKatojZi1Oq/IlxDMLmTeZkMaxT
336KNYFRsDIIdnQS5O5xVHJzcSM7Y/m0wX6c0FZz+4xy89o/NWOgQOL8qCTQrpfU/gkgZ/xgN5hA
Tm3FusKPVJxGw+3ex6BIz4XbI8iZKrcRG5la01cqnmXKTkhryTVnDHGGWgD4Bsz2ny0z4CqcjSOR
xatNSoEeCJTVnoEVghNimqHa4XY2n/p6YLGK/XaMnDjTCWBF6m6nNW63qH08UGN3fdS0ed8s5Ed+
OLGX8CErerCn0ej9TZcJfar72cZipFqgmBharTaGc8oE+lNw7NoC/l63wgWwvE98fwilXzYfxqjE
u5s36ak1mvqdNvTigwBZfejGmUiWOHaNaCivvqXfHJH/9pfSWf1b/flH0y4K6Wb/t//99y9Nxb//
8/qc//2Yvz7j3/efze179an//qC/PIfX/eN9o/f+/S//c+VH++Vh+FTL46eGx/yvQvbrI/9f//Af
n7+9ypel/fznLx/NUPfXV0uypv7ljz+6dtFzfPqTKfT6+n/84fUv8M9fnoYf//kf9T9+fJb/eBrU
//HE3yvpbefXQEqwczI/qfNzXAy2v1fSC/tX6UjPCq6En+OZ1/zqPyrpLfHrleUFIrRs3zadq3ta
s4mn//yFJ/l+QOmr5Up+Ov75Vxrpeae/0NWeEHwESfaYTwSf5EP+zWKMPtZt2nl4adJhYXJ3sDRh
PU+WK/FRtyMOLgO0CUzKAkRWm7qyDHwZtQtr+SDZF5+IEKyncCagdK7RmfdBRVJu0bwgdmJyLbIM
XEc5oy4uc9qNdZRJR8MpNmYCXqzoVZdZ5FmTrm5BOHT8DToAHcwmz4TpYw1bu35tt+5SI6cGspjc
YTgYrgENtpkKz8bBtrQdeONhsF3KPOBDyawpUfq4EaMQKxeuOGZnvAYcMxMvrrq7Tl+34snKZzfb
zH6wGlTIcT4LE3hWKzSDPNWIQWrkjdOiVx4bkznCet0NhJ4am9xTZb5H0o7ld4YqNiPftgZvX3NA
zD9ShVj8KMyxx47GiWY74QLy0OD6qXyv7Aa0UBk+srherujwNw6eETN0EEJCtdrKAdojc0ivkeZg
amyVakSzLUaFmNf028z9ajkWHxsAEc+pXsB6aZwxdX3yBqdtOoQ5TvwjKRDI8hHbZQ7x0I1j1KZU
lQA8VEF/Y6gJZWiW6FUcXbOZgy3NK7N8zLWaxps6EE2yUfXYkr3reLBT/mCq95XDa4I3GazoSU4e
PLHmkNhHtqsrb2eUM3JyRPLWEsaZjZ+ko8sdeTrjfXGHEE21lxG/mnXIA8tsI8+M1Zd88jDnwQPm
xWmufaoCLdtcxuvI3D1No+vVYTXABIecKB00JVqb0yZurSnduXY+w4Xowc0jU8vVgrYzMNo4Qqvn
LiMql8QYslMvZZON872xiLG+c9dlHW8COL9xo9VgYnPMuCtIOR/X94GKtZkzluEx+/rFEHVj0e9s
w8F6Kjvt5Tu5sDWyw7fztcrM9NwP8gYqLiQTBbQhUrj8EuCMoaEzRdb+hFi21j0ZwHPxCtiTuBFS
UotIWhRws36CdkSdtC4gwS2T0uwOu6BNPPPSKHRDn7FTluKkk67TSKPa6frq6xrTVWMm8wRoZ0CA
dk7oFn7mvGX8fXpsM76NxYdR1rvPgzYwm301E5aL0xgR4puLCBIiJ3fwchy8Zql1vzNazyCJzpi0
7353B2NNGTWrzCt2McaiibeBCSlAUaqlMYJnM1EdwkRtac+NkoFxYQM6zN3JC9l2L24L6XPe4LZw
QR9QLfq4Byq/MQXC2JxjKgBxc1WdBCm+p1OVDp4V6sImQvDQ5UPjbldm2DTgK59ag3EGcxoeatdo
gQyidOTOS7YxANVMgOpq2WO4lKIavxDQnYpvS15fB8y+zJtvyG2Db21Ri7uEnsUcHEVedCIf8KFt
TWdpl3MppsDaD9ppcG86KzjP0gl7Q1agywm7Rtvp19LexBDTTIA46AUn/mNmBFkToVwlJrcYg244
AiOC7lOsYtDMZ9jFA7IYNuuyTPBul5UuXLI8WkvAc3OCgRPBXHamH3BpwzzIHQRsxgqV41ud+kYM
ZD2HzTgZb16KBmEzmCC7Z7U6A6pJHaSVBq1dixJDnKw5IYkACzY7EHwfOs7dbNqBvV0NDBVYpzDU
bNhHMD9ja7d2zbJO6tSs+HwiRzR5S3jiItJdUJE1hd8hpZ2MbJ6+kzuzs3KaI9thGM+mWmbvNrZ8
NR9aGh3Eu5E4znrIZeUk0dDY/qVI3WoG5Z6n7mWlFa/ZrWspJ/pOlrLcoyhO5otTiNHbIwApR4CH
dDRzUP0hgQgSnNW2Az43HS4TsSE/lno26q2LdYfk70Fq9hEt55g05DS2ztUa4E0IBPUdbz12meBG
Zui5nxO+nXY7wVdD3DSJn3t7lflt+tlz1vdvh0p2zi1iyvY7S0BeHkeGHOewGLaJBX9FzLfFv4xT
uF2yoNojKiHLjqj83DuWSdCPWxjawvgmlca/BGByVQEndTLvh9RHf0hSnbpt+NGhLVj3p1Bo34aV
p5AAK2SDWypsgPjhmAPIPMx3rZxAwUvbYHzjSoySukxzFDY2uoianQs4P8uL9c4sfG/esJ2Se96M
a/uYxkbWXtp0VvNNbaC32sqC10eKmsU/c4zUcHK1XVi7cbryhASje2RIa9uuj32V+dNZZgi4TN10
LWu4t3o4d9bx3Qd3Z4osULfSnwBZy7Qq+Ao4u6ztbmboK8IVkRZ+K7MH/mq9uiwIIMAFhyh9JL45
87XxExi3Gu7wwBVX1gl1R65qHzqBw45f7hLbaKbvXt1T9L1KpAupMpcfk6l9Y6tJvPahG2vPP5Vy
9os9keP6e7w2MVEIvDUhD62fjnt30O17bEGc3cTaT19bqkCGEGVRnpztAHU9DRa2H+wNy+UeG2ja
0JvRm5gOO8w0+papKx52C2LUdAO8bnSgSMlQ3fQLIrFdIixLwg02MOmVhmHbl6a09dnWeTB/ZY4W
9U+9Src6jdKY+kPndbXJr9dV1Q5hBVwliKecL4Fdud02RsPtsEY2OFHiYBD2ViRDPt8Oo3R1qJpe
fVuhPQeyucxiDvuKvpQjCRN+vUfg0HXRWrVi3q4Mb+7WLoRUuIi00eyXwXTUYTWlb4Qt4dIECDRm
qbY1KAgRGtqtGpApAwAtlbR9wE7pDKTBFuhSEYvZmpxGUcyRmzh+ult8WrrwcHilHbXGiC7coPhk
ZMTkaqNiSPXmAbMwQBdKnumPmNh/aXS4ZB+wv83P/u+DwV9mibv2swZM/PzsL+/t3x/5/+EIYV3D
af/tzyPKX0aIPaj057sByfSf/zH8eYL47Xm/TxAIq38ldsX3TSiEwPKCawrV7yMEF/CvnuUJ17Rd
k//wPI7v/z1DuL4r7EBIhkHbu8Yl/TFDWOavPqA2ebXCp0yPB/wrMwR/oT8JXn2MjkQugWZZLjSk
J+y/TRD+KIWVZ81lGpt9N42b2nzwmzzygXj+9NXc/66h/Uc9VPdNVvf6n7/8dVT54414J1swK3lS
/i1HyCpUUg5Jc6mbTmyQYH44rnH6v7/FNfnqv8W7//UWruvyZTuE8V7FvR/vj1md8Hms/7HkHRxc
1Vx0L783wfDFxZWC4es1yZEN+fr3ifkvA/Nf/kK/1Wb9/f1c4fuCCdAlYuj6ef70fkWHUmQwmsvS
cThmkhmTZEvdr/nVkoWx045j7By7n54XlGPfcuY0JNbSzkIXj04ANAgmJ1B9vWrdDg+E73KlQZKH
FfrUndeJK3g1gtMSTrWb/EGd3CRdhk2ClnJbruPyJDn1funIeX3M0yx/MmbZiQdpUYx2MOFlve9F
3oPLQBhNpKwEHiaPNU6D4VgFCTqzWCe+/UzeclvSXNeWj+WQofxJ5VUkZUnEYlet5PKdc9O6sM0F
+jvJGN2xTF2OgwQy9OEQM36GtuVO8BBL1eiNKxrntihi59uApwl4DAEkWV4IeRbboDaAyomK+Nvt
Uimxb+PGvLW49HIE915AgaHtvHjayYA8kuaWqBd5QilBmqhXGBs6kZpsN6C11hvD45njvFpfEU5l
w7Y3ZCqjsdJMsw6b4KFanNwI6yoZ0w0lhuK+a4c86lHmfDjSz52osavhcZ1EboYjJ+oIrXiPhyav
ggPZ/NNd63RovLGkBIjtiqq+uBgu0OiiaalEHFzytnRf2HkxlPmcJh8bDCg3kKUCd6rMLoHnmD8b
zOWnQPXrV4hjNwoQb1c7K0jEluup/zKMSf0A2jV+APyCSHHkrL4VKEVuK8OT3xDP4Vp1oDTeuEfj
MOuY28KraQZLNjg93ZozaR6jN3T4s0sgere4leOaTSg4HQvMaJCe4Z3FJDJ5cuN0nXee9E1cwZIR
E91QZaW7FFPXGGlZt/LOHhNIXc+wB/8wrXb5RLVYMh9SKgflZglmLkS3War2UOQlzmRi6v09wQlI
DvNpTikkGAcbg5gFQ7Gp+9XNoqSXbnk1HFA/Qg4m+CD+lxRJJ5nNRucW0RC09bady+2V5b4GNa3v
C9TNJc+M5rELyu5JrGioC5UiFshmao8Q4U7bobIJoimCHw6k4VNr9Oapo4hhUxRZ8JxcmzyfDaJn
B21MQJtECewN1ZwX3F5RzckwlEV7xyn5dp6LdU+StB+SYsk9zPC77QaXQRUD60Zlw8VZvSniDGJC
IWH7tVSpHuN10YjS1HQZSrI8g+AazDVNog0b2x6/zK3X3UMST/+Ls/NYblzZtu0XIQLedAmAICmK
pLzpICRVCd57fP0brGeORPGJce7t3EadrSSARGZirTnHXHD2zpa1nJtkFpYU02UlsP1uVpZkN6lb
Zp//lAuAoUQtHFxANZxBxHF6SPMAuDtxqshDcFRPNP0+6AHECEAxAYla+xQZ8PWdIo3zG47MnCcF
U/5s1VxdDvgB3KGlWwk4VnHrqa9cmQ8NVzAhZS3yMJdv+Ia3PnXcfkTQ8rVyXZlDfR22Ykotx9ff
a4UjOCnd8p0ga+2VpDZ/Jl/LFsjVNslsyU9Tr2puPTTvCOxlR28r4Q56wBguqlkbbGnw+X1VxKcy
gmAUewbJPtqIz0Y1V13ty7QttL0Rz4or0r+ZixgAGbNlVSGCby2wlUgdcFL4lFH6utlS9toLUpLD
ejLZmTLoC8XAR21O0cCp1IGGUZ0rtmJQVJ/xmJBwbODg8ZUnTE4ffYha1tJV5tbQjfdT3nbr+qiP
jaxEX02GqTxONVQ4e0jqT7E1k2tpCOKN5DcFVJN6fvXbDFdvH6nPAPpRruecAjm9T+u0CWYQGX66
sTpfexeGmaSHOQk+rTqVKYHNdH7kxnJJRXwfKv0tE/0OepfQIUbAUlUeLYwOLeSKHmOqP82K3O2z
zGgeLOwRGzkwpscpqAQSdPXRzcvSoHWJzLJXM+uxnTnxCvmceg3I7Ffuh3Qf0bxbHQUHbtAqw0GV
fSR1DN6PSFZ5wRcgYmPTpsYAXydOq7yxR6WWeSUjlPmUrIl8t5VACHw7TybBS4oWwXfTmvOt1GvF
Q6oX0pYKl8ITkUnq4stdvtNlC31Gk/NY+PRS+9uj0GivpBMCz3hUicSLckl+DTAYcA7m4IpWOx2e
BbUZdLduC/1aZb8xqBrxuZXjJuWTF1cYcqbIa3pp3oRSLy4kfrktNYnoZqGk2DW8Oo7BpN7NMf63
I0khUM19NFAxFAZl3WIxtimpKJ6uYjcD+XQ3hiryDI6wm5mwGpslwfPHwYR0jnAiiCVwRiKsEjA6
e8m0lGiRNOg9grqnzAnp7R4ngI/U6uj5cWBpCYghWxNZi2Q8U2/V3MY4WjAys8TLWY43kGqyAx0k
RN+dfuUnLB+YVXRvACa1yZR2OghI+xB+VRr85sDfJ3GQ/MEjN11jNlK8oC3qJfKOZyoP2Suqs2N8
CMeIez2zpCvUnaQmyEE8LxpDkm9Tw9eDTUcn+16dpmSvp/5wV/qg7DBP5JtYzqoDLxifc7JWIgxC
ZFaXrga0hS5/HR4DSjC6XsE5K11VjGYXS1LyqJfqpSS5k2SUf0c0wwIvIGoiUHr99LipVpNfoKK4
tnoz+Mja2hOaeLIbURTIB7Pwm82T70LUzpygkBGlR2XjNqoev01tXTuKmgfv5dDHQJY0Sn/K6Evs
kKFavei4LvQLR1b5eCb9fsAjVkHnAG6hquCYfnI4bnOClNLJuB4BJFiEDwmizSnHHlidWO1tzf/g
DbzjILeakKckfCH7SPvD6AanEUvpgxE8jQbf44LlDJK/msJ4+fuJ9+fp3aRKLksiXQiRL4WTE6iU
YKaODes60Ad1T8ZNfTuhY3lRSjHAAmJeyok4iQg+Pj7GszRTtRQGM36kXk55APJZuM63LS/qCL9H
vMvccCmvG8dcjG9quyJFw7c8uVmry9bLbd/+/YrPzCDT0PlmwjGHIVwxT3ixkQQtMUqxuSyVZ7D9
o9u8arz+rmXjK3WMxwHDgp04w3uFRP3l98HP3e6vYx///cuBHwONlRajcd2o3ROAHuI4M1w/XTVx
aKqD+cKl/vxi+n6lJw93LLpSnzPjOus+ArZQpXz4/WpOwiH+99P8ejknpsdC6Tixt1yOi2oJw8dC
MhfBxrI1L1xNrd0/5J62/n3M4yfY6RulK7KlSJosatK/N+7LHVT5RrOol16zBnxOACjJNWkoJlmj
vyJXlFRAUnIpFAvBfWEYlwb/Tsn9P9f7ZXCaeV8fn1CrjSp35jW5S3YO1JPU91VglhfeSekIq/15
jZYpIo0xJfP0pRzYyio5ta7VZC0V/R4hKBvMQYEMyreLLaRvYlBdBeb973f23GwxROKhRcsyZPU0
p6AY1J6PX+F6DmU8kdxmB0aWfvh9kOOUO700CnMyI0impIknL1/TZTJJROmuB3SLFXedCd1q1EXg
YLk3hf6F0c68bqYoiSb2cNY2XTwpGVhaQLJ6m+18yI+t8F7AjE2a3m6MC3WDfx/qJ5f1baCTiUHj
HZZQlO00enYeBjH9Pc9F4W4y1GrNR6ZJB6MyPR+Jlq2pFWLSItTujDg0bNDfgrhIqIXOammn1OoV
upArK4cbqOehudaU7KVGD2d3WHY8c6JngR88epmBAC/LMW8Ku0zxBRAIV/K/xrKB6r7C/AFxZ5xq
BJUxbQ3PFBF7SEWj3uT5lD0BRUo8MIO18/vzPfN6Wux3VKkoaZj/2t1f35AEbGtm+OF+0q4iTUFO
TyhriNXgwcepysf7omiyq9+HPPNSfhvyZI8lwqOflKHZ+WFOtWR2oxitBhya30c5M3GxUktUhgyO
HdBfvr/6dOaaJgn6nYrocbCpdsxoQTrDaYOs4fmNQfDp901zYbU7805+u7bjv39Z7eJ0oOIedxAm
egimBMhfDD45tx1+G+LkjWSKSjWoiJ2fyxAalCHkPNxIB1XBLlgX8w02o5GGQJuscDwLbuyb7wqn
dPN49IOt0FN91nSOrJG0AT8MODdPt9DYgwv3/9xTlrCC69x+Ueb0/v1OdByeW0PnKRefgviQBFdJ
9vz7Ez43db+OcLI34wyNYk1As+u163yPPWgnueKqujBbzyxJlowsSaGXjSzEONmTawPkIGWPXVce
1OItE+glU8qrEH79fjXnZo6sqqqoyGgKjdOgVIHKXqjP0i4szLWU+jd9Utz8PsL3xIJ/m6ElswNT
CULZgiX3+xNBi66WrR7vmaCtsYzzqVvDo4i80pA5gUud9Syiy/WBPOsXntS5ufBlZO0E9h5MVB/n
sd5pirJRcjDKFUIoTR9Xv1+gdO5ZqSrfP8hzWM9OE787yxSIlWYckEN279T32pbQ5hWZkJIHtmpV
LNtjFs4CKsHvI5+7tSqbI0V1thVm/Pdb29cjUAup3TW+DzcTB5KqxRuwkl6t9pshVFAhttGFw+LZ
i9UoAKBSUjkGnCxw9AsCozTK3RCACw4KEYFK8ZAjr8yz9MI7cO6AY6lfxjrZLs0Bh40xiDthjpdj
i0G2QL76HGEnMUcRnpjklflVNv53EXL/e8byOGmUaMcuwukaDuIX+U0q7kYEqb3JXqRcOG+cm5jE
81isTxzb1GM75utyXVtzllRhs6u1DxBz18kw2DE7+++T49yb/XWQkz1B1k2TZNV+F8Lb9YebliCm
3wc4NxOguhkkBqqGLp6mN2aZXOoasw+iFIhUQLda2LymRfqkqMX970Odu2Gcy1hF+OiytNOAlcZU
i1hQxt1sesWEvzan6XwpX1O6MIhxslxQwEBzDlQRnWWzB9tGglijGtVe6ar+gK84cnqzCh2/LZRF
S6N1PdJ+R1/SKOsZrc0OUeoHxpgZiKR56eR4/sfhL5NN3UQheLofRMJ8tMQou37ZrrVVchW5WJ4X
hicvJTdzyLZeX0pD/v8MSccJoyNCwtOtVEvS0oooXfvX3WP5h6+lZbvgUIzj/np0Zaf0zFth+ftz
/v+MSVuNhVRh9py8GYKOQSKrNS5T3ci2+ReCjF26ybpYU4yz8+va6/4nqzc9SRqgClcJQ+L7y6jj
pC61VmT1npepapd/kONyOlkU28mh/3GNBM/OveL9wpWeez2/Dnt8u74c2TSgtQFUxx22Hxe/xjp1
MhssPiEEC3lBUKN96XleGvDkRIFD3BJTpdwVZvE+htOjLnWXnt6lIY771ddrMoYpiVp1V7dSSess
rQbIBlj/gzB9G8u4RWsUD16EyMHF54JaBbIo1joEc4BRA/SNbVAGOKAs88IZ5OwP+/K5cbJpCRG6
Gk1td22lHMJYvBsV/8Kn3bnF4+sHzcnjrMQpKsB47TLwAin6ypRNSrmYQHr8KyffjxzCORjKCq1/
ypvfb/AAbo+Eu3CvxkduMjVUQSJ44b3T5Qsni7Mv4peR/sXPfXmUgZDpIg0VXkTfI/FuT+Vb2Ak2
5DVXXVb7Euntw6W3//xT+n9Xd1Q6f50+oqDFQxkZJA9s4grPROhfmKBnb5+iS1QwdUP5EQHVZQ1f
1Wa9U7N+3U0AhBpjDfTnQZCxg/9P3m82K2qI1C84KX2/GJOPJUOoxR0mAFVbtNFCclIndCK7Ut3h
uVq3XrI03d8HPTsJ8fdblLxMkS35+5jg5fBnBN1Or0cfphDpBRZlgS1bp3AhePHsnaRqqCqmgR78
tDhqzhnnzmTeMUvW0fxSREdV3GAH8qVLOjcnDJFVmW8TDrinR1wElFVUlsNuSM1DqwF1zcKH32/a
pRGO//5lpk96Zo6pn+1r/SOFGGBoFw57527V1ys4PrQvf78UQjgGeIOiLgRacGeVf1PCBrLowtw+
9+y/DnP8GV+GMfi8Cvyo24niazv/kaU/kSW5v98pnAX8kdP1h4MxkiDE5ZCiTiZ1pRIpIUfxXhtz
N8+BC0nmVi7MTQ00rSHGCuUPWFE6P05lZm4gukUHSYzOnwWjKZRgMNxP0X3iNzZIMgIdC/AkH1hu
cILRBJcOBuSfMR1Xmm5u22HEmpJ4SPGclIAPs5xus6L7U4c9nH0YuWqUL/IA71uhBF5vGF43xIo9
w6i0Wm2tR9WTTmPFRtwnwZcpIfN0y6KXPOT7sT0pxmc5RG+UZYsl7qwN5QsHJDeGs26LsdmKtgCb
ux7WsHZP6bZIVtQNvbFFziLkNkKT675L3J5sqFYswUo+irHgqN0GypmdJkc3+q4NCGGYOnuQEN83
FE2adWeKrpE9KDjO5nBn4ueOFJzzkSsL9Yr4DttHWTdE63ratPXKSO+l/EFMbzFQKBlcPHPhN6DD
+9TVCMUpCHiYSs6CIRTPrvRIGyOTVoLPCOc+bR7i/rnpG/Qyb113gAiDXc7C0Hwz+e+RjPKg36GT
XOpWRaPJcKpBWlf9vKrLfpG191nZg8SbQOfnPL2t1KCXIScAc7jfPMj+tT8clCMCKlqV0qM5HLKc
jsy1ZmxKLJ9F8DZqdzGcKgq3aAfv/fxPabUORlhyua/UbPK0uljViuZMnYH/0XeyuHClQsOotA3A
btLz9XSz3EZwbHruViMpV2L4V1aiZWFaSx93SSmvAH1MBBhJV6COXzBvXlngyRfBhKABJAbaJsk2
tPmhjGK3m+VtjhR2HsoNSTPXSSZjBphQPQm3cR45kcK8Kctto2zx5v0BjbUQpXidlZMD7NM1BbBL
g7BUtI9UHO8H2fIyPCyFhTe2JiRhhLkeV9S+kIHMOsyN4KnrHpGeWnF9SNtq1+ThU2LJV1D43NFK
dhiymJE9kPCQnouYyd2CA+ozyB24xhpJBUh5oa0Zwor2FANRrRRNhbDNAOhzjT2/yP2YcAzjY9DG
uzSc9oo5b5s643c3iZ2Ka8m478C0oE3Y6jJzdM5LrzOFZUJUFfpUQpN9cYlkbOXr0WMmb6Vx/uhr
fQu5eF0UVmHnhbI2lEOFAKRsi7VoTE8KqR+I3xwlEvkQOk5dESJiC1/dWpnJgzZq+D63GfZIJa7t
kIenVvcD9toK9IcaklSrXMcEmIR1e4VODN53pTu5BCQjUzYqaiDRBHqtkIVAUxaKgpNpf6xyXI+a
DBetR+GeXelKjzvTXM2dspADUocwZByXAX/M3EYPMAHj+9Q4w6MB7qLHFDus1RRukCeOmNxGZmD3
NHuLSrU1sV7ElrVsrWgtBcNGJ0UXAOUhyo+clUerfwJlQEKJuc6qT2KZNkeRvgDhyLeERViQjxcd
+AK2oTwRRRK6BVhiBCO7GuuxMBwZbzGuILBwsVyuA5Z90ecKG0yCI3qwBUbMl7RX1omR3ql1fi/n
ndvP6i4Re1hA2Z3cS09ImdwY6/eSr9KNFpJuU6OwXxqpWXimUgGHQumfQaPS8cmPvKqg4LbgyXFs
g9ucK8gPEUQAJeeXBfpb5Q/OXD2j+zdXRZTMNhyTe0vgOfMTF1OhgomEC499wCJnTS/+9CC/+Z0X
PrrOVckNHEgI9vC6Safn2FkEgqSP6q5JsivV2Eas/u34hmJ5IcTdhTLF2f2dhpVIs8qgmHPy3SNX
ZpJHg7oDBUWw0nNMseL3bfHszmsodMZlzGY/GsUKBgcVWTZfPdaykKcVmOOtiQbw91H+fYf+2Hu/
DHOywYMutGBRSDvdoMYouo2HRokt2HLzT83Nrv0tCYBLdUl60kPxNHmGQ3KzIzja4VIj5ewNPV4n
AncUqebJKbMcOS77PTc0LG7bvtq3en/hLHNuhGMDRaTWw1lWPzky+bSekKNQ7CDJqqledeH+93t5
vFWnt/Lr3z+5lWaF4wDt/06qCXusom6AFtJbDirGjOQbuAO/D3duglA/MTgpi1TdxOPlfjmaIXRJ
R7+admTaoGN46rEK5uGFSzrTn7Hg66l8bxwrRD9KZNpcdLEwhXs9HMatqgvNTaqPlKGBsXW2hiD0
r0Xm5krJfM4zGW7TRVIGhCrpITBv6NUJHogBAPKzhfJqr+W6ttHwjL8iC5rX+Yzb+sJr86+W8/0p
YDii6YAqne4AzY7vt4X4G1PClbxr3Har2mAHbMFF3+SIy2IpOP/9Mf/7aCe1CT6LAJDI0y4Q7xX9
Sh4ff3/GsvxjTn3/+ydvBboYAzesvIvUWXgesIjdmN2oXFUqhCpxBJ6QYr+ADJz4624M5WahQrrb
xoVWI74Um/a9LKYOXp7vr3D4VDeZ0iRXGgAMt8uH/lYqga02ZqR6YidP+OAruDsXLuHHqkwDXBFp
0XDAPxZbT4pvI9bNtFerXW3qTz0t2WejFc1ndQyz14pi4FXSRz0mzaxwI5oMz6mqHGrO+cvZiItt
3lBXqfSRyJ5YKR6RV6HWadNocgYu6lP3FeGhbiLpSiWaylODIfubk77ymQx++Nl1xHnOWd++ZcY0
ffx+XT8n2rGxD4tDkSTNZI0+eTSDCHkVX8tORF28Tag8LaqsrTyjT+fXWh/kg4wc3Fy0cc8paWhH
ycGhRNUzRX0XmVp6JwA5mi7c7Z+LAu8rX844NiT8F6cKB4UjiWp07T5GtNmo0mNUZH8gDDsXrv3s
tERJ9e+LTf6x0yZRDTEgEHaTx9kC4ftGWpkOIWEfxPNAE72wr59phfEW/Ge407KR1cgRrD6BshFg
ykO+xKvkO8QtLRRbe8s3pScsp6tLlc2Lo558lsZGP4Ec8Xdalu+Uxt8CwHohQeSQDxVBy7ITCd2b
rA3oLyGSZCE5xAhp98mRc9GFqbnWu6hwdcO/UCQ594i5G9hQOOWILM3fF7hZ6Wt45dYuHglDHVHK
EBoUB4Y3j5p0YceUzj5nlVK9oSvH6X78LV/2GJ+2tBRYwZ7vCVd47rzMm73oXrIz6vT6fxUIf+yP
HZe6/4x1sn0G8pAplM33OlyPGGaTRQCXdeHUdv7e/WeMk3snqgX2kJx71ygIpkW+wd475VL/9IzM
8PuifbLiFXImtBlbkEiKIBkoC8B7duyUs+Mvg61/Z03u/Ighdxm8V+/5X+PSy3mcl7/tgCcHg5Kv
VfJqhR2wIZfP+I3pgDD34lX5EHu/rwM/bic0CAu+wLFobEIdPbmddZBV6ZxE+znT7o2a/jTy+cAi
tPu/HQbLhGRw/OD/aFKdDDOJBUBsUd6pWBx0PCVqneI9vtAW/nkt3wc52cnVMdGTelZ2AzIPM/Uh
5GUrpRxufr+U473/9mxMRmGvwLemivqP7lcmEUiY9NKOsJtpFVFocPGkvv0+xvF2/BwD7gcp0ar6
Y8PNaqnX467faU24LCBb+LpHBqyWuDOcvt+HOnvTZAOBm4aPjD3n+/pAzAh5G4lJy9nAs2RRYzOy
Y9xxRNTc7yOdvXFH2Qq6BDacU72HNrcmMfTSrlX+KgCfw+n+979/7kqw9h2fDNIAXTuuhF9WOmC/
kLdRrKjqi2TsunatV3e/j/Cz+cGz/zrEybJQN3ohhnW6HzZQMBa6PdGHTOh9NNt2VzjiimDAC8vd
T6nDvyGPChwZUcWPj8hBsIhqRhJgUftZJGZW3wZkD9mJkee2FZBTVE3a9FG3hCQ1YpJtZ4sgqAuX
fbys0+l4nPH/9zecrOvD2KZWNre78aN3ALpfgShYg1/c+c/V3lpfElifmyccxmTjiJORfnxGwlOA
nJYk+3ZOJk8sLOI/ktacmgt39ux0+c8w/0raX6bLNBRVnUXtjiBLArznRQGR1IxfLty6S6OcvF7N
OIUmBMidcTdy66yryh5X+EocRJY0kcNF7V1qK/yrkfx4WhTYJZTyIoWNk1NtYsi5kI0iQ+obnWDX
12Y3ZjZKdU9wCaReWjeKvTMFB2rFwtz2aNYVu1hOq9gG9LwOXy/tZsfZ8cvv+TfDv9xoIx7R9Wlg
3dPP0NhjY/U6w1iEnfk/2GMky9JRdyN6wpr8/f2vfS3Uw6zbzUfXK6hkoomdPg7+234u7+PXUU5W
GWv8xyDPCEEdPkUtewvE0LHQ5l6YN8e96vSmfR3mZKXBvFMoYz4jJhQmMh4cZVkeAOg5urLQXyK7
dxFzx8HCXB2j468uaR/OvYJfRz/++5dH1iKCt6B97YxqeCghCaaN9D/Yq7+OcHxvvowAmVVr4Obs
GhjYs0GPzXC1MrswI86u119HOVm4whibkVAjdVqbG2Gle+Uh2wSuiUCmIoxgYV5NV5dm+9kX/j+7
0Okul6V1ZAlsEYG2VDFkdNqfkmyw32fH2TfqP2Oc6hf9KAqjlMuy5E+CrxaV/DefMWKh+P59nONK
cToJv253J29Ul41+SwObSRisGi/xBsqI2fLyt+HP4/Zxk/t3EtWOKLHTm1Y3Y1ni5qb/Tqykb/mv
IREqBMJMSYNr9LkMIjsZxL3awPAaH/WxtjtC4xY6hu62LTGy7/0ZVd7rmPe34OxtWYRWWLhhmKwC
kEE9fcbYv8c54MazvIqnah3hCx2Ffg/bwiNBjKYbBfG+eRUV8pmCHlNj+VYb+qKDfRs/opInG65c
Npni9IZ22+T6rSo2r0UXuGlIvmiCdNwgYK2msWV061J6NjQT7Jbv0rc5gr8fsNZy7KXvQeC7A0Dz
da6V11TWPmfaZJqxDuCoCNhhC5jNgf8RT8EO/Kg9qcQkkRY4UpGriU3AhIrKeEH+5sLQ44UsEdkB
I6UX7UCRNwPRb9E97b0xHD1ZW5bZCz4CZyrGFzUJ1hxo3Tni4K27UkB+0VRcgU9BhbOxys6RtLdA
+AyqYdH2OVnpwloBamt2Kr26Y5jrYDd4rvTeIIInsgGbL/q2dtTsgfKlrTXxAuYjAKPEjqd91osu
ITMONPBara+7+kZMtHWn1V4lREdmiGNaAdATAg8MhAIKdimRbJf6ryLzt0Ci4oV2hI6cS3yLQ2LZ
HVDJzohx4HpDeUDRrgbPRA9FDZlHvgxhXvfkNLyDWHiTpHRxVcJSSm12U7KzOjXyIuzaaTvZepWs
yvxxHO6MoHIzJTigBm8YW1D9dSqRk5AFEEGZHZK/k8h86UQcrjSrM9+yw3RcaELsRtYr/RJbQOja
VNEmmv9w9FzotJMDMG+dlC2OVNVaLPBcfICIJSnqb6i+x6rpoiX89wGUVqtZIECgKW568YG0Zq8V
3/wIqVe8S+Zm28M2GIraGfB0KtG1xP/zgd70/OcDlCLTJEejfB0qzhFds2iAf1FmdKbGdIQiWZvS
U2qC6ykltgrNcEeSdoiNADkdkNqMiCx+8sONnz9U5FzMhrxQxMSRJd9pQqhVbeTI5J4lFL3SblqT
xbeyhOSpriuI0ceIAtNGziG0ArBZZSUzYeqgve6PiYYRuFVoBQrvXovSBCi/Pt7pIfM46O0ufUWX
yn35mCXTFis8jKSExxo6Prp1IjjxpKXWXBpuLF5jP/WIWIB1Tkqp/zhVhCMDS64yQkaGK53EsJSp
QYxNBu55SteJlLhYrwmznxZN9JDBs+9WsXQz0hoXnohQuSJpekEdjMB4SJeqvyhbttCUtCN+JQAc
Gr6Ewg9rEsCPGE9Q/ySeAuKlA5g0uH+AaJDJIDw18lqq7prqWu8rG/Nl03uiutKr95jZYTWdTVoP
f/s2IjFX/aOggdYPJmk1OXkn5U3nP4682dmjDKYpqu2BRdsoX6iCkjNOzi7CuIDjGMu5eIwrfFFh
VKfqnZrMK0lJ1gSjbULDuqv1cN9Mfyep2CfIOTBaLyXOsGZXxTCRWL4A56sd/wAsgtATMnVhHOC4
7QNlqefDMcSYQGfuetNkn0rpv9LPXJHW3vB2V5H4rOnRX3Ec3d4w183AJKqABpYjsFMDH/RQ+K8i
wWILc7aOmPrxMexJ9m6UW52Xqi6r1SBj1J92My86USlbq6CghqdJJ2SZB9KlMOUiaMPTLtf/TsGd
1D7g1nMEjVpkJixNaqzlm6l9RNz1YDWNICbuw+IwRX+s1K5njyk9Nbdt8GHhuG/RKSAGWuTpHzN4
SdSlUsSHSXmNi71CkSgMr+S23yiGboez6hJ5znTZmck7HNsqvRl0qFC3bQ3bCNIcwA0NjiC0ZKm+
MYF2D2+mAaW91DxDvR9hsVfKKjaumuLZgBMtjhagmvYqmQdSmOhRD4cmdXWEm9UhAn6H2XlR9+Cj
m2nNDwCSrpKAPQd3Aaj+TNXXCUZrEIRCHryMI5tDWxSOMb/E9IvFzlMLzdaidRDsitKp01sV+HHu
f5ZAwP330LobRckFh0a+5ypXSU8aWCchmcSBo49QD8tHIYJc1d4fuRbgYxdGetMJ66x9bsrrOC5J
VfASWvqp4VgzkUUkplhCu9ACus+oTZqhXifF0hSMuzIIbDUQD8mY21P0XuafBll8wl4gTzNmU6jl
+5hYUX9+yjov0Vr8qZVdl2wpn5a6T9n5RsQzxauUXRch0GhWR6taKz3ziyU0eSYU5EMNr8tqdkx2
tgaNZEEIkdyL16IWg7n7IzOjaaXHS7OAUxjn6SEBut1aV9AqXDna5cXayDcJIZnaVYECJoXlsB/J
8hSArD9kb7Np8Z8/wjVXYdEp937ykqU3BJ8aoZsZT3l8b71b1lujE+F4mEOXWMBeu+1JMtfciNc7
dbsGtNe6GAHPOOqbMpPsar1HwlXnH4rqoGUrNcD2v0oFB4ChZW3UfKXRTJAS6H/BR9PLTk0xVMkr
O8R4Dtu/kNNDjCcjUsgs0PH7q4EXC5s25Eu+f/PH9SzciPSHmnS8g1QOJVpYplblYLpb+B0yHVn8
ID/uADvGtpJ5C6npLTVSXois3xKQhuogxkUr8oyFdW0ddLRD1tAdQr1cF7AGpTn8999Fun+jZ/XK
DIyVEtbrOUPoTNO/nkxkK9maz7cjJHqhI6voq03e7EcD8ZB4n5TtqjWvDa1fW37mGVXiwRl9TEzE
M8Rc6uTFz5WxkIt3cpn7hYZEayA4m4SMAxe5pMkD5ORvRxuyTzPUIs+6v5waLzWdWhxhFMlo7pgo
OFWs7FApd7DinKS8D6V1OF+X3dbMoMn/9dN33UzdieZMsq2nFbgRFA14wf0ra46BIuVHuuYmwvwo
Vnh8G8cfl62BEGVUnaGVyFWyYdwhsDpGfb6EfC0Ek22Bc0EXEJaFbRYNbB4Cs6XAzbS/mrJsy7fR
vOqI7UonrivfVvNHmo52p79q4VomS9akllBsMskrhrejWKZz0p6/BN1fiXeSz9++UcU1CM2FqKEJ
BnIP37S7IZ2EhF0nyNxac9J6VxPrPrgQTmTpbxs/CuqL1t/p2j4NvHKwlYoQuZfqTyl5gebJwUPG
EhYqr7N2ZcIIrwIS+G6beR2D3LPuM83l/NNDqIRI2sh7xsEbHAW3afiuHJdvJPzxXWftwBOaZB8P
q7reZ+mynd5K067TiOipRWLdm+qqqp+BSPkES2IJlQnR6z6R7liEycBzJFbT0jdDh+evWmgx2Og1
JBq7193MfB7ZshFojTB66pUa08hfaRmHy9kBVejEje7Uoerp1pusx0uN5K2GHJRq3hGeas8h8XzD
WiTNZ3okP2mCM5/eaJEzDJmL2iUh0Luc2LA5mMU2N6EGoE2qKvlMd0H6Zml3meyWmPJ5fLH0LBWY
Z6sXS/GX4sifnUZPmR+KfknstRscIyZ5MqX8PIA5UQInMt4M4a8Riiux/uMfQ5ATp5pfMAbAniJi
aVvMTqrd1RCFE9KcRz7OARjZ0lStlAiGd+9ME++UqXgtqMnW3/Oq2foI4LWt9pn1liHaqltW4CyB
5rocyFEyyXDIrJhlmzyLh6D+zPN1nR/yxnR1C9WfRM/KhIVc3rPGIGTnjL408s/gGD8pe+3AAktG
MHvCfF1bS4HnX9Qbkb8b8cUQrFi7G4vpz/lxDC3X6m3YuLYA52oItoV4N3TLsNG2s5J4kDtIZ4BX
yXMziwUJnWBgN4PfLs3oOuG7PSazGc0E6v18WVodselkNfWQQaGgTLkXEsEepECTETnWoovP1ZGz
eC8Elkug0CGDdpL5tzoLW+B7lLll/UVonYKc7Hk5t6sIZRxC6X44TNRYOdEb0p0sXfvjfdGlvMMJ
Ie4dOgHhEz+8rVhXViKx6HJA0RPRa0vjARyJk4Iu6zTHN0IHDtAi0Q5DvFVlRyo/oihwCvkKqkdh
3Cpavxj00GEKLqxSXvgkJCcc4q0ZaUT1msQfx/i5wv9bR6jvTDsZhbs+1STimLdGcVMk1aJLyENX
PCKqFySi2Xmd8HpFiOM2okLKZ7uJCg4ZKPvm6V6oXvtjKkXtSQJgU1Aofktomav78fNxBqTVla98
tjOIlPSpitzwoW80ZI/33f/i7Mx2G8eSLfpFBDgPryRFzZIlz34hbGea8zzz6+9SdQOdKfva6Aaq
UIlClWlR5DlxIvZem3UJgp0cn1lBVZaf1IR8dFb1YxEcQlbObr7NrcLGeDA2PMYRPbdVI5/0YaVA
0TfsOv5dhItZZDUgXOhWVhdNDh3yprNezWYlJkeQM7a298v7GV8PZ9B0ZfmPKreC2EQEjdjD1329
HS7iUXnZw60Z7osqRO/HkTEQHdkgqA7Fn5Ct5HIf9aea0J4Kvn1/LxuEZC2sAlgka+roxhkgruf+
Rqp5XQmxarc4JrVdg4vJwEHs+ETTkmjegwDyDJ/USpLDC5qIuqcMwobTdz09E0cVBmcMo4q+F01X
Cxaa8RpIzqg7DHaz8hiQ/vWBYjYzvSpxFFYX9LfZBMprIzICFjlNs3QsTKzSkhcLRD9shGqFzpAH
8hz1Z3UGjfOQ3FL3Q94Q26MpUbvfaGRpWygIyVvYWvJRNFbIVHmb1Zzi4feorNLmNgIFXSPEoz5b
kneSx7ex4YYAl9MDzQafn1M8gsmqxZ387E+kd86eeQEVQwgX74tAIwF9rRfrWCZtaOaprFmvdkRn
iM2+5kQwvVQladiyE8eHoVxFyk5v9ipaRsHuH0gdVI6RtM50ntdppbcrUXwLh52aHP2jgCVlqNxA
IE/M5oCUpCsO1222I0mNj4c0HVFnfarB15oQtL1EdopoIUJ+65Z1doIrJy3iu+l3WG4yY5sFvP02
siHYUNgNiJwvn1rzbWB3/WiK16Rccny71NqjtO9JbmBbRAognGttcdGThqdRIQocivxxGFegR+yE
mqNTwIVB79voprwQkIh0izHesOkJ8r1W3iQ0YIk6iIaF4p/McqtglsrX4WRHv/zmcXwgvxhFF7/x
5RQKIWzSF1rmQga25nNnrIdfmrDiC2pWcUMyK3Hp2VZoEGVuZGFF/BfEnSLZSArSD9Tlu8tOIEOf
i9nAnNFcpvWLzvHdicY1zRLCKtjqym5PlLUYpvASSFBzMs336FaRyOCoA1kkxY62kV82bpz/HjKg
+dZtUhPSvO2JuSPuVTvS4KIgbNS10HiMc+LqnD2TdEG/tEA82ztpdderULJ3xGs1NdxvG48EvH2y
INai2S3kSx7gHLqGbxOwLHHuKzPWP3ssD6Xl+sk7WRpCtQzDG5XQmm4hRTqEK+z6N809L1DGepVI
q2R8GdLbNFpEM+E8D9nHxI4zk7iuBAcW0rlalsIuOHWvUpA54hDx3GnHKAKIw2JVgB1X9LNs3ird
Oo3Jh6PhlnHUSZ0s4B3nkLdSH8b3lm2X/lvC29j2jmAAnvLamJ+XbMjSNAffBpL7JCCmnUfYsjq1
5axv5mYtD2fKnUGjWbNEwh3xA3SZ/F8gXhNxPMIlkoPMEZm8xnhezNJOlu96A8AFSeIFL8Ki1T6k
dtkIezmC9aZvsngdjfezv0nUk9ZuxOnVrGeagvjSWPGsbc7RqgCua+E8BPmdi2sTXX6sZEfCZOwy
A5U8mOeK+GC5KHazfIfSCdR5sAg57PlsJnpN6dyeRX49gfoIyAn5groHiXfTdaonCHin6FgYvEWg
4H5FIqHHozEtreYSc2UtsblsmyR2Ciz5ZN9cIl4izvsK6epp8rvK99X0O9JT2lTzbZEbS3jVEaDo
KLCzQaho2CC1DuP8F7x1ItRmKgMxmc8tYTSUKU9J7REeaRf9XmuXdUcjkfjOXHZBCy7E/lUpj5oI
lpvPf+ojyQmtmpbNTd97qU6Kn556ku+7fkekbJ3tzSA4tqSvJ9Mb7SK3KNVl1kXQ/kf1qPrKg9ZH
6+971WADvuhWY5w06RQwycaF8vdIoVEGUeg7QBS19hRK+Bj0+TnjcFrFGYVh36zmiBFqP3BAp6JW
W6NzGsIiIa8rjs4jmPsLNGtiSAQmXGOIIIuoh9/WLEJas73gyjTOgmk5K5YrNNtCs3YVMyyqMRZy
qkAMLzT80nEPlmXZB4+psOxAvwlG5WoXkuMAEtbYENOTmg998qBRA4d4ZuHU8b4taTOCs1ql/iMn
o9BckDCuTRu6PfW8FYaXGhBhc4rnG1NzW2jxZbZnkco419MktjXrmJUOkHg7QknatrehOjxWzWT3
+t4qHwnRdWgwwFBv59ueANPe2Ai1bscdPMrfzcxpLpHOo4/uDv9NezNHHxPhu0hDCLPwGuF1lk55
1jg9r3+S3DQXbyZ0PzITsGcMyVsodDaqxKWGGMKBT/UmjTzd0lrN6PLUFG5kF2w6s9oJMaUiGJRl
ysFaxSjjrxQeUY1lAWX6iYBUD0XWqtSXafFMekLb4QuQqBn7mSSPQ8i8BrY8mEVqMsW9YL198QG0
vYPp+rHUUTbX7UKUTa+ReG6H+RSyupIvQX+MeMyMjnG1KsRVPDQsXjnJFqQK1AX51xPnJsLKCnyZ
DBd5Z9bhQD4PJyGdfrZvki4pPcuD4mmTvBiC+dzLH2UdODTQhH7XIK8nZRt06+jOqfAYTY7Yr/Ea
sqU4SMgWsc5RbMD7pKbbRgUeqeM+MjmcmlrvNTP55ca9dSGoZr9nIkkL1rAg5gFakaLCua5yB9N0
xeoQDIQLP8mEARXNA8HoG8HgAZoVwoaC+yi3SJ32nSEdXuQZ311MthJIT9GkD8JOFSqZ5FQ+9YhP
k35LiAfNZmUwMDfQm81VRC+2gYw0rgw2n8qF5+CVgui1o+/KCnON+TbgV7Z8Suv0lOAAyskeILHj
VNVse+0+r1pHrVzIQzTT75C7uqHMkYxfsx4jPv8yYAFPq1++xj+KyzsyeGlCTWM4SUa6vQ5Bk36u
LGrvk37Xt+rC1zBUTdUyCo9t896SBEvW+wSHVaV6HQkGwRPr+fm8shSOeYIY3/dK6opF/8Mc7KuV
5SJcQasn6cYnjoc+C5NQ0U+yhsc4I6k9r+3BKH7QI3w5BFNI05FI9kZCfy38JPZamKVOvUCFzY1c
xv6NMmHm6mDLbky9jxYtWaZ+9yFEwjGNzeQoxUroNlWo2j2A4aduJqPEDEOeFVj9Kg6OgHDBTlZo
L5r1/ffL7VcjyD9/2avJKoDhHpRncdQiNg8Cl2crXmsBAwTz33D3/5dy/dOVrpZ1mVyVSlJFUvRe
FYUqgLoeCacdhT9INb6aef/5ia7UY31SlbESawewv/C+JPq1P7kXvtTyYAeRL7xEJFfq1TxVBGFr
KM10GJJpG1rvJc3e1Hrq03ij96KncywcgpXRDO7339VnCTrj1T+vK/+9M2aJTL4m173UVUikXEwo
1EEvgEw3laosdJXhUoburxtcglAIM//dwDlgfgXilAZyQa6GpNNrFA6FiKROMh6Id7ixOLb+8It+
pXtDpapDP8GPqF3D+cB0l2XNdyCe5uDf4n9/PR2FQ3gbIoFUj2Tp3GR7RmgM0f7BIQRuuO9W1i5+
+Wks/dVLTzaFomNGMlDOXn1ZI3L4zOzxaavd5OQjFqQ2T6Sj5jME+P5j/3Slq69nLlGrGGgwyfuI
ydrRQop4tVLPZkMb5ftLfSF5v1hNDA2Tla5i8r56mwqNPK3SqA6gV8OjHLW61zWsEA0G3UVR0zDJ
GCdXSoyRrJ+Ytg7zVtbhmpaalYOYHOYfltavJBqSYpgIsXAYfAb6TSlY8EkTD5nkq3CXzaBY9aYy
bvNRpe6IzEfyVdCHlEq3GfU0eibvyCSdLbcukWJhQjk6KAfDF7pNiu30/P3twrV+XVT+I2n+jxfl
8t39oVNh88sHXRIOCpOPdK68fqqwC/T7RqSRGBpk9w49TVmF8+nsoLK80cjjtMZ2Mw0V8Ni3hkNf
W8frqlSWIeneZKIumzJxtYJGcVGS4BHTRfVpoJ2LVnUzAP59Wi2M5NH3U9rno8PLuiwtQPAMQNiv
lxkn7ARysh9dgsYfxbzxdBLDp1FlyCpieGyWklQfxCE8oF7fZzSHgIbuh0t9k9OiVap9bJQnoZdu
s+hdKZRTlegOyP6l7psAOMullL8FOEAt7MxRtzHm1o1Gc0f8ny1xAq6o9mSjP3dy4QYm5BfJ4oMT
wBPSZua1FVpctwYVE5Gy4BpdVX0jamVJLbCeJdVNw8RtCRf0Bfq4Cg0iWaBlK29IW3MjssZbaio9
bG9G4SPTwjt2Strj4lnsg3Wkm1tCSR2zGj2BtLPAfxrjfoeGcNdG27p9z+VgSVjTvdl9dORdRtKr
oBoeaVxIdFM7MsVlFT6NxuiZib83BIWOXfRqTRKhJ/3SIj5cwYjawVisWObkhDI4YJxf0fgk6cRu
Bn+R6QJa/ZIKB0ekGpfEbFGJSL/MXj/nTeAIxdMljm2WKydqOYEC7C/FD4IzaVaEnPzrpZEVpEx2
B0GoH3vhLa0SwqIDKupa2EBO3o3RQKBY6QS0wUQac0LyWvijLQ8AgDnBE1CwnNWELKBfBPvQwOrW
5Fau/NG6pKA6o5/x088TcgSLPs4kKmtlakqwRNbGIsJZGH8Rf3ZDONNmrOMd81mMldPNaC0bTXjq
QZOOrUK2Zbuo/fyI0NZpxWGV6LVdjIzHOQhpBMPFUPtZO+xkzlZ68FqwY6VRuhib0xihmBBuav9N
G9+s2IuYxufRk6r+HuBdxOICP6RjGWRh9c22Mm+JAbeVJluOAeHh8YjBNCeC4kE2EsbViFkSxlTC
uNQFlBAa/Ru6ZsUsn7px2EiFRaMB6BBRrSwtKHjKVSi8NVCZIybf0YDZuTBhwOe5tq4Mstolc7qH
MvdMocfZNZ3vSgQ2RUK1LVzQ6iFswppDQXAME9PBdnPBki/NCgOQr+xTyViU+exOAPQzY/AorJly
3Yi5ZM8pcb5RuJcvHRaIZAoqBoi8i0t8qzjn68z46MLnAHdf29IKEDXDAReADkHfx3W/SorZiQdz
kbantmpWfdq5xsT/xey2UV8b871UlWUe0I1PuuVohQwjy5WVFPea3i4saXY04d7Is5VWdAuCrRed
1bhT0h2J8/OYdzZCj+qpOQgt4YnyiO8FPBsjw7FSvE5qiTwUbBj2bniZRQfVGn/yuvH7B6N9T8xn
fyTloSHbw/JJP6oWk0K/H/GzEfyCJ4poBKRj6Y+nNJmeidgl13WtkQEQGRMa/5Zx5+2gPErSw0W/
Aw/M1urjJcYjmXF+gx0nagR4O/AftAQJyQ0m2Ohy7mkQZSmSFVQbEykXdNRUJirCwWjLx8GQ3iwD
aV00kqqi1PmGxPXdKEGeSdhmbIsgJAQc3S255yvDJ4gv6U9SNjuT5T9LabwLe8Ih1N74RRb2SQ6a
VUu/tG7L+yy5FNbMNNPyVEiYw+t2Z17migxbBtl8Eet0LYfkU3ISUwVPMGjLFhKYB3hb2rguOGxC
oWMkQF9aXxXjOsh9pqwtX7vwErUkfshJ7UQaDaLsqS/9xdymS3l4ydJ1PiLtLGs3D2iq0Sq6tNFj
X3iGaDuPa8Xy3Vl4yOoTJiq37Bkv1dIqr6iRKpqs9DRlfnhEQntfrKTQ+GGP/lQZX+2BV7W+INXt
wAz5oMfMEMouYWEiFfCHi3wqgv6+yHVtrGlZBa99OnSxbhfdi4WAZUjvvt/OPx0lLtfQgaFgTpYs
0bgS1YYCeHm80kem7LV6X4qKXcTPPRSS7y/zpeeKs6KJgt2ijr0uYw2tkeIhFNBNtmvxPlgkTuMm
d+GKGBk3e/z+Yl99Jo1PhGketOlntbwodnD2p0PVK97YdETzkgZRAg/77/OTQNETD4QdBQobjsgr
XXnWK1UYawNOhLZ8z5VLXEYY1MvvP85nJPjfV9GuYHtjxTF+VoeDcps8tDtt1a9oKcx2vTA2Bc71
fF+svr/ipwfvckELawWh2RbPxtXH6qUBSB8fSy+67GT0WrZpywpZUUk8afHDk/HpTeJa/1jkNNPi
j9fSfH+MshrfwaGxJv13oIXRkzVM0g/Hia9dj//xT6tXt7CShX6YK4b3sOTIjuys6JTHg3+qtK5w
pamkVzj1kTzs+wIsaN6mxasIwixiMC70ql1Worg1RjN5lwMpWzOVtZg5J+MP+KPP9wJT8aWdYukY
w/j778pa1TKhkSVOInr/oJfFfkSZ/MPt/vzVcglsM9jeLQmI31Xxng9xIKhWdWBPj+3KyB+aNr2V
I/W/tXNyOlRF0tBES+LUql0tKyNY8FbX84PUx4eikY6Fz46Ax/v8/YP62cl/dZ3LHf3jLDJMF/vW
kB8E4PHr6VVbNXtOxVv9Tplt+Yil82ZcZrfDVruJ/ttF5urKVzeyyqqwa9r8MA36LvD73ItLkeHj
gD62j6Et/fBBLzfsb905N1Th/eAdoRNwbUokpVHHBVQeogeEEx5AC2yXnde58yJeBO5PUP4vjqB/
X+6q85M02Od7LieW8S+89gzgY0LhZbNGsJ1V28xQ99NQ77J0BpzSPtSlf+jr9tbq6kVc129BG4Xu
D3fgqydXoxDExWKYcNCvXo4kriWhCstDOlr3WZW7Vea/kj7GvHe61zv5ZdCtVa+MH7EsPxRdgphl
ehC6ciPVqos0/gfPy+Vq198HVH+iXunJqPI/BJI/HrxYpi+a9eVBYgYaZ5fwY7LQkNokl/Bd5f77
z/7lR2ffNGQ2aFI+rtZjVR8CKQyrw1idxu7WgjgjNrffX+LLzyNDZFZFmTCfa0+0VuVVrRr1AcxO
a00kf5ktOtNhFwlhsrGswvv+cp96CLw98HDx2tPZ0uXrskMng1tEnnPoVIspjeFPdpD3npFNjxZx
apVQL0tC276/5pd38Y9rXq0VRTenTaTXh6Z6h3OEWMGyRWrV7y/y1RIOUh1bP9QXfN9XLTK9RhSf
ys1BmhRXU1OnE60fXoRP1c3l1pFNKUI8x394jZpV1S6sp5YrMEnJhrewvcTvrbr06fsP8tUDgZ4Q
0quiw3a+fiAiP9PJFeYbktIzpwBIcP6dNOvnRrWeDTP5778b7C7wcwG4U7Jdv06FECvDpI0H8MnS
YlCkys0rujdRSSDD95/riy8IHB+dNYOGMyDbq3cpyUKCqmvpII7MdPCAIHb5/gJf3DgucPmL4QjP
9+Ux/GNl6NVB6HQuIPTVNjYvMZBBA1hqAGteoh9CDfz99b54rKmpdagb/IOu4dX1Is0v/DmVD0xU
fwWSdJHljbLXKckPK95X12HgxHmBL4mX9+o6YWUGit8Tg4hUQBrfpVFBO9H98PrIXywM1p9XuTz9
f9y9rrB4PnKZdjeBgPVTVNv60vCiBXP0O/FGvRHOBCDuzbvL3mctNYfA+Q2xiTQplpwjf/Qaf/nr
QCGixmfx/WQ1zrJJFuGsHmtodvn4ChkFg6HBZHyca6e5TCXNOnn+/gvlafy8uQAg4BZzqICRf706
BqofFRJfaSlynm6kKnLEWjpnPmLAtopektQ6CJlxasrgJBjWWcD46Jsi5x2GWwDTmqJ124bmQoLo
mdA1On52rujrJtIIyYPU2A0wEJ9pJy/8KvaqaDwJZGyHE9YmxHtx3azkpjp2Vbbv4ol2UkPXKped
KUXjUQ4YaNUBrY3pT7e9TNci0qt3sU3vssq6DQrfoyRb5PN4UvPpOBnKciJEmqRTWH2CzmC/2QPF
WgcIRRTy6QCS2L2WuLMUbmfzuUSDnwnBmWhBUtogI7T6YzrIL36dHwUl3zJkdVqD/UllHKON1qaV
kZVWGF4CCyvxJNwpbXoWM/wZM7IavzgLAg001PGeH3Yc1YeV1en3sWihyKqqfaV22z7CLREODwPT
G27IzTCme62WbrtKcJUC4Y8lR3tu/gr8E2r7CUOeGVa37aCiPYvybtel3cE3rc0oYjXJkxXrNhYl
QbiNx+zWUhiTCD7CEpkEdBTw9F4si9FBQ+/MnuHmDOG4SI0BFAuHH+xLkoohawCxmBq2CNMuLRVX
NLPf6P3RB5RPpq67RYaYEDxbkpOkEHMLy/E9mpHAm2l/FzX8IfP9R1rtu1SYAveflM/cNx/HqVow
Fo/cIqeUAqIDgVHZFpD02qHxIOy5BfIuGjJeNdaoOXyn9dHmtNmKO+XESeQRRugY9Fmk0vesPEZS
1G/477aBhpJMEElwQlpuEGg9aQ2Fihn9NBX+vMBCmwCFR/abCCnmuhoqKzUu+EWOcdxEa1rLDd1v
qV2ACDfdYCi8mAn492/k5z2DK4JP4EgDnEa+3tTpys1JocmHXtI3wMM2CZinHxa+rz6UxBiKNRwg
jXK9ugpjETSxAlA/bmg3pm9jwNSxEYx9yXQNo5A8/lBGfDn2uiSNiOwZlvbpiCZIvmj6cAU1GxXG
Off6lXlr2qLLMuoGnvbD5eRPONyLSfyPy13u8R8L+zyoA7UQqsON8aTToAX5vZvuqS0P2n7eVGtE
rA/KPR9aDe12L7g/mZAv+/rfBTvXZ6omaYSr8DVevoA/ru/TRImCRj+gaFt1+3Y1eLon/28u8T+u
ctlP/rgKp+6IVHn1QBxf7Zeoln4qnL98Ti69AUllLzauFRFmmUa10oiHRofM5Wt2jRCzelX6+7q9
//6h/6LtxB0jQIFRlKkaoIz+/ixQx8jpzsXDVNvlnepYj8ELXsJDU9jCsvJYFsnbW/9wzS8/HlGe
PI4aoJdrwVqUpLmE0Pw4OCOwQSdZZavYnd9Mt3EHF6Nvt0M25jD32X1/4X/N0T89H4hj2G3p7NAb
+fvTpp2QqKVfHVJSQEe8GQEXiXYSo6bEGwyihMVWx8zsn0MhWI3NOhEk22dEY07TXS1W+2BC3Ckh
Tw0QQud1PCIdRtqNqV5HAhbyIydlK1u/6y5mJjitkKYts+BhEm9Qtvpq7PKnofTi6N4IMMkaToQv
VJ7EtU+QqYoDrCPNjca5ole2wKEpFTdiP3lj2Np1+aiZ1VJmzCoMOMyqXYduBjN0vmci9KQWheoY
ivQY4N7IxHahGNm6L7LHKfEPc1E5jV84UXDbGANzRd0Ro1VRUkEgfO8/5Hil1DXORKitxKRJ7daP
9G0lvI1YleT5phNxoeAf7H0MO9FFz08mWYdNTIigU6Ojb5p9KjZLHdQrm6Y9qdDNlMIuLLoH0Ch4
KUkIT3a9gh3bzaoHmWxwa0S3pgmLSyC2HMGfb1BQi2/1zPiqShGz0thJCXuNbXzafWx49N69Uscl
0m2HZi2i0Jikx56Qra5UQGsnttFBp8MittQw+yhjBVyQKFxgnE16BKPqWbiDGhPBlDzakeizO3Ks
5wf23bMovRVssv0onzmi2Il+lIQTzrwaf0eHYpEhrSy8RZYnCqtafyhMfAEPshgT1ryM6n2Z/arj
EO+4vi7wDOCC9no8Qmb9bhiM3Jo3rTqGF9V8qC0mvPKRRdKvn67CwFgkg/JsFcND1cS70iLdD7NT
oqHzKbaN9pjj5fN1BtLtyLT5MKt4OcwlthYMHgkFSIRbW8Atc5r7l4AJV52HrjDetlaLmcmro7s0
xD/I0b7iByXmCZWE7fvZAjinLTHcbats7Vfdnhy2FWRG/v3KkPdG+AHUHLV9MQboFOf4YNbErjaN
5cgoyDvdqOw8oZ7zsU/KqtP3CKSLjZWki9woHQkfQCk7SeNN03lAWJ1wOuryzFbMcyS5svYQde+J
sh6avd7KON3wSsSEikxvpqo6eo0LC3Z4LG2z8KnuGU3nbiA/m8lHjuWCiMcnLVQ2SbAxVea1FcdV
TXBri5ndfsatLpg8xlCvJbDiVCtxDK8IJ9dc4awhjLr0bzDIE2Rdovm8L03MmJGMZBvOQJo5Vu/V
5W2Ew0Z5F5K7OH0Wib9tMly9jaPybMr6TotDT1LQhA5bceIh9tnmxtkhbX4VNvE29B+hfCwSg+c6
PPXAmC2m1Go1AQiQWfAMZqg4z4O3HDVfG+TrSvCCtHsRch1TuStb+bKurGXchS+NXNyKNV4ESON0
BJgLo4VoW3vq+31SS65F3usEqtgjxRMVSRjjWDk00y4J9vV8tHhYNO5tx0qQ0SKLUKBPLHg3pS44
cf4K/ni0anv2D+Yc4NVn5TXJt3+WiPalvxdn74WB57t1zGy0FXSveiYulP53CzSBQHinbx2Sr+AH
RvbUgcA8Beot2aybTgudNvqQJ7wgya1YMs81njvlZhSPDGt0X+Awseiqk55PUJxqmPXJJsSGBG3S
jeoY3SwWrFx8SXibS2rNYd6hCsSomDhDsxT1zDX1X9ZYgi5qYTwwfLXseqQlHEt2w39Y83+bm9Ti
3JYTUY57osTaHzbibdsSxO5nmWCbQvqed+FJGuttD4RFT+5rbOlI4Zjf9oRdHy1/dlURu4gZrOEZ
u/9cd3qKxGQRZZ0zl8cqeiyYB1Y8CjFz+fg+LpG3PZYspWb40Xb3MceiOnF0HAkwD3x1M0citinZ
NdV9ng37Bl+aIh17ko3LmK7ByzQ8No36dEHMmxd6fjp6WIPTTrLL4nVCvisiLEFgrQsLoxuckPOB
P+DS6X5X+i7tcSCmul012AOyOwuhjlHsi+IUN55khqfQQkWGKmaA6R68hilECRKg8/itCOWVkXDS
r6E1PDY9Z6VVXt516nESe3coxGM0fQBItymdycSbbQWfsPUyw4uQ9xKWkKQd7dg80h8OsnhRGkQg
w1n6YfNma77euuX/0J2kq56bMmT0q5n3NVaxb7UAA5640iP1h0PA5xHmP0QWWZIhVMqydF0hZE1P
bNwgHaYNHh5vXInr2fFR3GEaX/7EOLu0Of7+SDAIZUkh09mykGBeVSOG1EaFRjUyon0OijcofrYw
vrasuN/fuq8a/VyI8g7dm3KRGP5d9pQ0OPoaGFezSA7BJW4YqTLmoV8SIXmmExDa3D2ypafDDxeW
v/yE+iWyTlQuFddVO2kKak3X4PS2idZvZ1C6q3bKiR4W6vmsNnUSAA2pWN8VQSG4Ie1WuT7Nu8Fv
JK+BdrMN1Tk8lWkb3zVzlq4ytQ1umqzEwBpRtxHVHlisaaqJB7LnlR2sXt5wp4WlJTbVfgTuewFN
lOny+xv6VQHLiMIkI5LxAGrCv+9nrgCwhhl3MKuoPYp5SFxTUXWXIAEdWErYj0uBe/JD8/5za84S
LVGlI8xAQjeuh+ujIvTIzwhVZA0Ed3GfSiA3GuV/uQr3heOp9EWODbwypOAVMZsZ7ppMjAc7Uqen
PBU/vr+FyuUo+PfDbyH4ZjiJHoHR8PWsC0NLF03Q2hTaEaVnhpK5rbS0OZetpp9ysRKJ8o3VBUTy
dC0aibRoykq/7ydrPnR5aq6yoKupA1SIAUlr4UEPDQyMSl0K7lj0KRZy2htM7tHm47R2zCZJvco0
61cyVq1Fp0gfRhLMH5IKzqIjC3ctRyJsTt/MN4pIb3IUhXgZ9Xr9kV3ISt9/+i++Syam8NSYxVwA
6FcvpGJG1lD68REHVJZtNGsbyz/MZv8FUb++wZzFcej/M+u5fuk1X1YiJEuHLFteSEntJsAWRqfr
oQuOiv9s+ocp2CrBprBeqIr80T+PhMrgwcr0gZAKDMwzzh6iZUIXgL+N6aRQNpb8iDR4SHdBuU+6
jSCMdlUCggPYwTARe9dWhkUjBwHGoSNx1eN4UqobI0HDPGY7XimsOaQFKoJv+6F2owmklVB5BbTy
Qp1KheCK5MlCOaKqW2E8xxLKxZU0Jm5Zwo+h3I2XifleFytr/pUaZ0nSHZ3QjDKEhfGsdr7dmv4i
Mlaa6XEaaBXyaCz8dZscrwiMCAZQFxfpXpNqW2lzp+2fivFVGE90RrvhvVN+j025tsKHIuGXiTfU
wbn/Uir6BgMjFTsxIqnylAyr5lU1PbJ6BbZmoXsq+ndcrAI3myk1GtWRvJXRfB7nXZ17afdUoiQO
mRZMXtW9pgm9HmHRiaKXzzLdtE32YuXPTf2R+LvZ2HT9sBDLV+zpZOwUj2mFVPnRAGyiUCfECfiH
G4FDK/knan32jfsWBWvizMptHh1LbJeavOlTvHoijU7pzRTuhXmVax2xMOugPak9J/3qUOB9rb1s
fmlJpoHMZaAG8nNhp2DSIpy1iOICale0rVoTPxByrsDghFYgM4X8JTaPZegbHD7mlcaXg6FPDRcB
bIoN6sEQ0A2IEnq4qdlS7rC/VPdaftPjL49eiuK31aBZPsdE3fhbc7iLRLLHEjdRQcIPxCENjiw3
iFzDxYBFSPADPHsPRdHCprAWU0J72QrGTRa2bw1T31hL3nzV2pW9ui6twKnUj8Y4ZzI35xi0Tyrq
Rd+DfoR1Txzu5/RcG2fVv60xeWnKvQ7QVgEIUS/rg288DAGu+g3H6iroHEp8Ryabd/CmuXEMXIP+
JrcwaIP2wbu1ltpHOdYWReowcLXFej9Q8VfVE0kBXgcxoPKXLQFJ0n5ObsOO4wVN8En7Dd6YDSmt
Lacsea3oQBRb9RGSh0iX3S9v/e61Kx/TdnOB6GQKhBtgGlt9oFrbVf4vf76hhZ/0dxXnKTXZdSRE
afEyUJ/GtOChdsbCm9P3ERGpD9rmFrRWNpgOZOPB2ur57CT+Td8cBXocCZAWfL7rhiaHBl8R1gkG
QI4agvyCmV/Rl2qytloHzkmPNJ9D0uhcuhOl7tQiCT9wPV9DKBhMD+b8BNUn/tVbe8yAQUyIyUMo
+Z6anSH3GvqvqQKdAg0pnh/afA3A2h7Z/flIeOsQWNMzDOfXdFxbwF5xIZvLmPN0EJ4tLHy9o8WL
vl5pwqZqHmLtV0uW8P9RdyZLkWtptn6VtDPXKfWNWWUOXN67Aw4OOMFERhCE+m6r12vVI9wXu5+I
yEzwoILMshrca5aDDOOAXPKt3fz/Wt9iU8FkYnPOfpDtfaMt0/IlgOdkXfoAtlSqENq0u9VXVf8l
0DaJejel5yjKXSgtU+kmb1Yy4HWTunJ3HRRATQ4gXxz7toA2Hd6Sx9TAo8FQjac9Gdd8prK64PTi
DzvTl5c9MCVOSeWwdGCoFdp1ZPSk6HwdS9SbgLRCau5q+CQIFXL8k2OcJGshZUtdLHGYKkzHcj/j
vup2YeDB801SZnAzPUf5CiGrp+0lmm5acByw6pKwExBnquzk6lLHvKzlDwNYl6vE2pnWY2Df09xM
kmWPU9MsD23YLIRyqMSldkq1k6NcpS+Kt1H0hQjpHroSaut0XQiKKx0FGnoTxxB3WwKMyXPWEm4z
9RE1LhcfJxGr1zEBL/Jo2RrY8zbTbFes+m5pd2432e9KQEGc/RNGvpwwr6cvpfQ8+p1bK/mspSVV
lftMKZccHDlZOwYprXWATfG+r18a+2tM5k/1YKrzoJtLILjI8YrBftZLDLmObG8bqhj5CRTaUgoO
prbW+luF35GktR9uVI/KU75Lagy/K6m58iPZVZhDqqsqvq6NS9tciQhb5G2VrH3nwe+uohyk0mKk
qSnK+8a5Ck3Xkr7E8A15gYCDIRj2looCgIkCkUk9wi3NADrMnW5flP46DZAfX+XylqmmVVmW4NFc
KwxgDxs+X3/O9HDqkdM7yibGy6Be52q/NdrHsClmlSEWBQgPoUXbCicBXkBqfqpQYa7cJcUU3dZf
0+cb22NvPAcMrqx66AsbVMbO4rUuMsYZq5JOMalK3HqABUnxoRy6mSLDmfBWaeq7WT8HWnjrAP9x
6BOOuCGrCwdV4a1qfdcYSpX1Teq/ON6NHyxTYuc6VVl3EQ1YmrABqgzDwhDcbvth1SozaHM7lR/g
rk8HwAG1m9b3iXUCaw7Cjp3VwBCI7gsS1vwLWlCzoIcKAd7wtsMTIIBJKAffdjsLPqBbaxsFgJi3
xeDXSw+EVs/DkOXfmVvK1iKdPqmxgbSY5WdO9uCFK9XjATYkxYGRqRkJGlyEzhMLvzRWAbtTLcOh
gY7o0QQnNBQHkjVaPz116Vdt8GdqTGGpPXQhPYcMQXy0NMtVjiO4hZqPgLvX771obUZkvUWnqZLB
jNfCAlLHbcFMFy30eq3ALgmnWRmCav7Nh08i1K0It4m8K5tDC4dCVFwMbz9ZaDrFSaoWC9nallY4
L8r4ImarA/jCogQKeSSrTyFMph56nsf2x/9qxWslhPjFU+xtKBzd0fZXRGG7MRw2vd+nKegA4+uY
NjOwZHFTYJ5lnXPx9JsmALCnLNkl/jLDnCSlc5+sjICpD1vTLI7AcF3it/fB7+iXhPjp2SEF4TPe
1AbfokFJ7BtmFBnwpqkmM50gjPAuiRvXUo8Vjhk4AIquzfXgWwBpKg/WDT4gZdg4MJ38ZFE638Ca
z/OJI2LfoWnbSrbtmmRuGZK9KZX29Pv98keHBfo6JkdXBDG/yGGgpysDWKLLNv5SkLpqfdIY+PWY
CnJ76sSTiGXLxOK+P89ZdknSkc+UyfwTxmIOyYrwE2w/eb74/Y18tPFX4XVMUVGaZp23Nascrnfd
16xdhCsSrqd3Kiv0+Emt5KPHRbvP0miy6DLJru/vZ1DoUStygBC2nVHkYL/39Pvb+OwC08/fdMD8
WLGRDuMIG0GR6depCO9+f4EPTtj4jk2Z0xFdy19yE/oyi6Oi4jkFFT0OPcNTYi96k9K6ymAmUvL+
99f7aATwqHhYBsUY7I/vb0iKcsnkrMiagfGpc/ZZb1GhPVblvx3fSvOXO7MRx1P8+UUJrQqJuCD2
32khi4WhDKHLieOTOJKPvp031zgHj9ecN+Fmxld6Lck3Qdp3V0NV6p+8Mx8Uleif0Vb+u4FxeqRv
xkAIgnLUiaDXV8OilBfEWC/IztxUy3KPYOPaV2ZEY/77sR0OwRCajjZ0KoacVw28IoqjwJEvnb6E
rhDPInHT+Z9Icz4aC2+vcdbeTah0p11hXJrSgSLtTNYWss1i+0kJ4DW8+ex8rqno7l6lrijipqni
zfOLU+6hccRlXMbWvKuG3s1kDVGOlQQ7q1OZyBvjqcedzcaRHoJecVQIAD2qQRfNCHfy3TBBJBoH
5JjaPY0GE6C/06cDtXAsVMVANR3Mh7LzcqeZQVIAfuLovVh3YV6dEPnKbmATi5z76H1VzaiJZG1w
YnnZJ97bD+Y8jXY4jsVJ8/eL9VbS8XDF9ng5OtKyl9F0VUDZiuET5doH3xrSf6IaJvo/A/PsDTaE
qfjBOF5lUTO303tFqdcFcUaB/1mC1AdT07sLnQ2PMKpJfNHrq0Sjw5KRbqpoWMWyNlkno7KzYIz8
fmpSp9n6bKBgqsGia5I/TBbGWbHIIAqsD5rwqp7LbruhBQUpb8q6nNmH+FpKZ9lXhJSzYa4tlK2y
iOcsXJSuONMn+vz3H+VXoRxif0SPFgIZE7Xo2TMOCDottMy/SsEwowky+/rURH3xSHyleup0ebxW
8PTexQ0HgNcr/8c7GkL1t//k38850szQD+qzf/7tqnjJjrV4eakvnor/nH71H//p397/k9/8+Zfn
T/XTu38ssjqsh+vmRQw3L1WT1K/X9F/y6b/8V3/4l5fXv3I7FC9//eM5b7J6+mt+mGd//PzR5ttf
/yDC783jnf7+zx9ePqX8Hq7jp1C8/PIbL09V/dc/JNP+UyF0kCdtW9RIX2vn3cvff6TjuaBzoJL7
TLo5C0CWizr46x+K+qfG0oIyeaov2pRX//hLlTc/f4SqCWk5X5yus/oYf/z93g8/htuPB86z+Pnv
v2RNesjDrK6mmzlbZQg1I/ASja1KfhLmsvN6dKHrWHeNFLacryKyFvgQtUZFPuYD4DQ4TfGmzsq+
R3bQK7vKnpy6DRY/rCvH0uJwXXOyIAZyVguxUNqnnCO7Su8j8IN9E9AAA3Bvdfbc1J9LaIeKGJdh
GD7EDG89QjVcQUnrjK1Qx6XQAlet+uvOxBGqRDd1TmYVheDCj7ZjQbs8VYGfojyE7sJRrEnU67F8
0stwEwJr7AOD7rG0wtPlgISyALarBrCVNCA4VKT15HOlkiDG75YCakZLvoucmqU39O220r0KUkm0
TXoySKWjVvPJmnBp4leUw3wVmTDfimLVqt0yg2IMrLQGXhTG8a5TOKDJYjlwT4q2ki3WTxqeup/t
zbYMiOnWr1unWubRRdg0t+3ofQkHb09L8+DJIVTNFMjvU6/0c0VtlkU2kUc1yg+WUbh1dp1mwb7U
7gvtCanwLK2UZ4NI1i4DYo7q/vtoFPeqFBIZkPLcHbu5Kmy+KjQ7h0xRlkE33vhWs8s1DZdszGmS
wNhaU/Bg18Dc6Tk2eKJDVmArudWd7DqEuTKAI2M4DfNmCDf4AZZaHz5YrGSiotM9DF+YO09kK0M5
8mXknBwete9NuK1sWMe2b67y4cEz9UmOua7RF/aYt01I6Tb0pInpE9oSGtkUXH5K45ytWQoln7px
4eYckTTSjntbWgWjdxMhsvHHftlII0fididR0fCR93Qqx8eou6KAOPfScEuKIxg4xKblcBMY5jyC
lqyNE6ybmDhNWw4cuKLJetqHe0INDlV8Z4NLD6R8ZxbJFuU3/Nb4O4wnZ+7zvc8kD6cDWCFFOlhW
vmiS8rkI5INIHdiJvCuRLC30TqxQge7tqobSXQJBE8eqkB8G0VINRmVqFpTVYzu5DAWijE7ZILrc
Df5w7fnFyujVvZOiT1AoETn9iGtUJgNT0hY6Pk+3SAZGGf1aLSiVRTIa9qxLMjZJg4tUpKFVPzIC
PMgLfhctlL5+UpzmAQOxRVAzIls5Sa7Mdthb3aooPIiAj2hNWeJAtEkPEUrlMZPcRs1uNSd68bLg
Cmg/jfhS/QZGedJMUsutHgdc9LMO+mYQ6oAVfRHOus560EOmBic3H8zEPFhk1sx82zl5UY/Gpwcb
KFWlxrgojFmWpkcjVW8tL1m8mWQ/mLjOdiM/pi36LpZugt1Qz3eQfqdouYWNGE/4Fy+sVyDZXfsz
X8VHcyNKcpVrME/T+3y/t8uVVugBRTYIaQzOvEVLff/72zjfFbzeB+cUlgfOd7Srp/t8s30cE99G
Hqgpc4M6U2RKF30fXRqlsY9IAgfStoCwcCTWYCMG8Ca6cG5En987NTwAJ4ufrIymD51G2FeUw8LE
WA8Sh/rCoLpmUchKiu/aIP149v97q/i7Nf0ipJFT5d/rv0AD6b6xjInnl29/WWQifA4IQ62r96v+
/5ObAJs90n/8fZ39ZQ+wevr6f/7r3aZh+u9/7AAU/U/2ymw18QZY7ATY9v1Y/+0/DXaCpowvgPMX
K/k/Vv9p8SfOkF4/SgmdwwXj8ufqL2l/4qqZhMdTuvAk9rT/neWfELb3Wl9GnkXmlMX/NIWNCo61
9wMQfR6HtDjGip/J3zyc8eXKD3S1YHLReyRMipOfVJ9I+9koQly/HoUXCHCaBORP8A7ObRvO7rbp
DCJwiQHGijDkJytqKdc1Rh3Gq9iisUuNoY2vICcH4Jp7s2kv/KCiCmvIUgbRTbaruWhSlH1GmPiX
Ug5Q1jE8FkeHtJV4O1otv6jEAxpNWxj11Wgo9NSkEjaG5JiC0ITW+B6OoWS5WjL9HUt4cbvUa9kS
rhJKyrcBIrExS2uuaiaSfe9beT+Xus4AEqJF/iWN5q4AfEvOgevD4Wxu9EIBINiY2ngScdDP8zyt
kefo0UtaeCnyScgRlwW5Reiexr6/FJ2ZshmoWzUEft3w/3NFeC+ln1rgr4NWcWExU5NKrZibqbPe
uPX0osUdrlnjKapU8eD3cr22yNbZFLJB+kBcVA91QKpzWEX5t0oWNpGzdWo+IQozS5czp/JNbg1Z
rKRkosN6bEVjmmStXZRzycromFRBt5GUAC0G6Qj99ZDCjMCqkSfZKiNKiNItj5WO54hXyMekezUq
SFowMYjmOWmp22eq51EbyOChjFI+oIoaBLaNTIZqUgNMQzWBAY4thETcRIoS2V8NaUYwwZB3/qVZ
N+yUGj+PbwkjN74bat/I/AkHRrIEJmNW6AUjSlhNfurE4D1Gmpx+AXnP3o+9WcCk1lAY9+r+nlo1
I0vIFOwNHKxwShP5Mgp07dkgTtCnGzCY38zCq41ZQFXDDdWYARxpDaItVS4hvOTII70M4R8w+HJI
gU5k2oPomvRCtVv+QmEbHQ0cpxIqfIzCejZCZzypSmhdjond38tOZF0OhccXhS8zWNR+0tFPTSlj
WGRCw6yWR4/WYGyaN7qvYX6VK+vOU/sCPlofgOzJhhEVMNFaVudafiDBOi9Cz1849F6eDKCm3XyM
VYXyP9lKhakVB88PewEiT0NwagVmWM0lRLvkx9Bxv+h0jjMUoctAzKosz+9rvbLmU82NtO0k3WpD
Tj/JisJNFlUJNqKMpTmom/TBHmriSppx5I8Hflft5WacTsO8GU7mFIdOD3HfkypQfe9EX+0Hu2Hs
ydQVHo2It1MShv+ci9Z7cTJ6AqEUt/FabhTxIOpm6Nxy8Nq7up1eWyyYCO/UYRQYkeLSOVhhl9/H
TVSVrmlVA1ChAhxP2kQazCWEht+9hM8iOE49sTVis2H7nUOGkRzDqc/5eU+gYkrXSOte4qyHDAeH
iz5BWPkHI4/9S9vnKwrNSD7Rju6vNLV/cKqOtyhO+QzEkwSIVidWixOHhqtb8TAAYQ5kzZWyYfrE
sa9GO+Kzq73DuX1lApSYivgaTXHkLHK0qdQuPxWhlW+6pnbutUKKSdCsfW6Ucu305PqKTx/G3UbJ
9AJGvyaddIt0lnXUmgqarQIAd8mYyiIBEb/XhHwC4qiHZPV06pWemgG9ysF6busAAFQ0bUHiPq6+
52NMelCvpJx5VGKuTpmeOIemMVqTkJOweFC8Dj1FQTALO3M1ra+yRCkOlmr4u67XyS4ZRIToDi/4
VVoObbQNKgc1cBilNCSUXP7qhIp6bZNgss1D/r5XINrifiwglXWQ8rQZpzVcJBKWgO71kLetHBlf
rxh6RZ9WIdlE8isGO1L8NpxZVmWPi6AVPp4uxB0qHcVhPPSmM65RKdn3WtmjlAaiySAOhnRghVAV
KZvreaKQQiRhHcrouZ2sENbaVjfHrnGTWso3/ajTfOsla7iKxqb5ptuJ+X1IS7TLRsSmW+5G+74e
Ef9keiS9CPg13py+cmdcRUFvxUtnSC3b5VvK44VUZd1XdivKlVl1wSqHhMaucmhusLcnz3I5AhAN
GmXTCL1gp1a1qMaJOb4zpNJ7Ep2G3ML2Heu7qge5mEVtrbhJO5a46jyNQIsEUn/AWuRpqberpRJk
mO+TBWPbJQhdrFNMP17kjbuqlbQLT7Kb/ZAr3qqtomqn6pmAsw3PKSsb5OAUGUWMLjYeXrpiSGdm
p2e7ytKbY85wPLS1Br3XGMeV2vuyS+YrwOOAg1BeWZo6SyKfWIY25vQqp5m2krRBvhjyxrtAWNui
CTZ9ElFCyaXamEybeFk5cCAxnioJtYjlG9llnsIDqzLIFAsm2WruiKhdND7Gxj7ASS3FdfY1LMDA
9TYHeI9x5PohfTC/retNHpv2IUIXsSDVrTgicLIPWZhKbtVVHc0h2bk2fLVA7aNNgF58eFKCdksr
arzG5aB1ROqoVXEVRMx1wFaYC/umQ6lh5jD/UsXZllS7l7khtG3ABhvqaGXdSqPs780iNJZR1RDe
FvMWW4EXgXID2KN5iJVzm1SAqOxnY/tUWJxgzTa+qK0ogxph5VetUoq1YoiO282S1TgCj4pNxE5s
FIKVn+kIRqLwVBC5xEkuKVdm5BskE0uE7sgmeRudVtwkZcLrXMOrrJIc4bSPn8CUwTRJKeIO02ms
1WBqwRIZm7EJBfok2TAnDq2oCNhwUkJekPZq+fDoy0rFWAgATEmomwkGiTCLZEKGST/1gaVcDfhb
CnEbPXMopkj9wgREOHeA+63glYz3VeZ7Vzkjzs3rMPzSyAa8qZ5PHgmsehYt2x1kLHJLcJ8vUt6f
eRE56Kk5tqxr9it3TRCVT0LVrG+2XCpsbZz8fui1C1GhNy99otmAmSE6iUGslwloOhNz6zYwFfDF
mfDW8ECgoavcb5BW4V7Ipb4Ju4nX7dH8zWIpXchRYLr2aCskDcnBln3fsM/CaV8SteUeg2fypFXC
AHlM4TwtwYV1DluEZgyCnZH5QK7YyG6MwQYNwwt2gyZM3khqbm4kwyEqZejxnrJzcAdzrFfgJRE3
WOwCPAkFQUUm2yYJVP1K9YXWMro4CHuFXG+olHAeaz1StETB8SyNfBLIm3GnN1qxsIaGEGqp0Nbm
IE/ncb5T9DyRAQcgrgNX8+LomMpadBwVXj4/pzNsBJZ2bcoe7D5JpFtzyLXdWBMCHulKwYzK4S6o
ShCbNdvKo9WE+swoQiR3amkhrvSk7EnXA/OiUKtm7UFdJ67GUZ5yp9Sl2ciCgU0GhVbNcmv4+YJY
Kw3rbODs8173dnLroEJP4+BLPXTSI4ZNjvM6MLO7yCdhHYBeFV2ZIh8Xg2SbNpoRctDzxK+/O8WQ
PQTAtBemUfFxMsUsNr5SWehTJHYnXFQsR4/Oc6pSGUtCK1nBQa93o27Vi9IezVMwSNU6jdJ8n3kq
OqEetUpbdgBc/drYiEAdV4PvF8sw9/J5oBfhwYEadbImeDI2O8K8GkPaBRWRPA1Fg0eNKXtbpFF4
YJNTLJMxx5OR5+wmU2MUFNfMBA1fYSTbAQzhoUt1+YldTf3SWTQo8z4jc8SwOO/3SQLdALtKaGdi
7xTGFzK0K/BulYx/Sw+X+WB3916RO0s9T8UlCXjHHmmAx3e59Lw62fGl5xeqLIgncKqXIOVtUAaz
u0j7/jltG1VeVCWBNcxi3tGPyWGwat+5NTulAx7OnZ8C9rYXFfsWIrbCtGCDhHBRa0R3bQ2K8i2G
Y7cwNLhZWGQGvuMBUPZCHQ2kFROCfz8wbvMZC1uGqE8x0gZfjpf2Q7zwkQeGzMm8b9dZwsbpWin1
pN3hYi+x9ZS+oV9ndaEfI7Ps9sw0NiJcq0dtTqJ3tcDeRKQRBmwbynuKoUrAmyfFHnWRP4K8w3dP
atS8tGj38U7a5DaNQ8iUkKPExBMn7E0Ml11ykyY3VlmjlSeCCx112QvOSfgxpGCYW+iRzF1lmvUF
kZ0JpqQ08W/lEAtDrjOTOrAUb0Wk1JegEf3rtACjCrRexrE2pNJFySYIYXqPPafAUg2E2owViHae
SmzTEGo5BigtqQ+KE+qLLLdIa+SkEG4dM1GvokGPFqpdBLh726LFeqvxki2j1M8pqxZ+eqUkRroK
dEHsY4vzeON1WtmSp6YZoP06D0VdhYOmZh+wkDpI9ybZDWIel110oXNu3WctSWF6Z5NJoBRUgMNW
kd3e8h7qVKJWR3yZdEJ7LN3XQq/2LPD+lUUE1lqzwtIBf64626p00k3td4+engR7TS6yOy8ZxNdG
60ai/uKXME0B5PpIThT8e53cfWMj1m/QFZMzZN+jQpLpMm6chCfQSjpyTzO0ybLTDE4zTNtaJB6r
SA/WAZOBG8mi4/s3U+ZWgFd1ZzyH0XCEDXMXhQ0YSy+/tKY6YUmuZkvpLNNZGqv06GGtpCgr3dhe
xVriSZveMskWMCfWQC6zMcIxk6nUPjlP3EW4nXFjsbUUar/QNairTjDCO0iShVX3+jYFLy8FCJT7
qNxGWnuRR/mhCrSTbwn0qZ2/Ze111lZL0GkYNuhQS4JGxMh5K84psbOpnquKU64MzRyXXZp+qQgw
s5Tw2VLbArlFMaHpiWVMI/Gl14dvTVO7TUvEj5198/z6OIrsuQxiDF4xIqkBC+U4PGZGctnIKDbl
5jpUmKr7ijwqJyXbKi42SBj7mJAX276Qm4ggBd9tzWydaIjyrGc779ysi7coKfZNNm7CNDhOiEfU
WRQBHeLjxHqAmA6K5zsbR8NVIm9K10s0t45NombBksr4DFfpaOFfUrs5A5fwNGlVZc6jIvwBFXW6
kykLkyOF9Cn2jznwWzsEjRp4xa2WDXfo0OQZGqob3abDKzB3E6EDa2g+hPhXq/pA5erCifs7nWhM
So3XFXY0rQRJSFlg1MDr48lTazt3AwysSorwikm3CCcERa0u1DZdGpHSTSgF0s1VbGwRMXtKUBx8
Kz1lQwfmtXuxRz1ww8C4kkSwoa+zEMNwrdTjMlDlr0lBarnv36ZBQwhPtKLLsioJt8zxlAH0sivj
xnYszVW9tFyaVnYXDkcchrOiusnQg0rYZRNpvKUV2Na4SAvfhjAPXHam8wGNuHR1aToS8qk5qNtE
Y6SkM8R99RxYyrJW7soKK5G5NyXzUq66cZGr6aYQpMtEhPKZXkGBobzVI+sWbgQOVHHEBzMvwCuH
6TahM1I+hThFbZbkOjz1RulaAfhlcKEZwYNtQPAgzYeGzAbyp+aDlY6Y5+JnrckuexGc4mYYCWLI
ZwwDhNtPBoZZj5gTIJxBAgWwEnOA7AgIsLHoEi7VZq1l7UwMxSKTO47fzpG/fRTCgcWbPSRmjcfv
inV4wHdDzpQhJUuTOxQ+ux3PkjYj3uIAH7TwTsoki/XtZK2koCHZ6fmR2JpFNNfrijAt6mg+WVUp
6vK6maOUYI+ASNdgb2cfHdSDvRrD2x1cSiLAmDhA9tsCGZvTkvPIs7OdbmlUSMYV3H2m0d95WCTH
HDsvblYPh24CHMMqiQ2X1wSraa2yiSKfKkB5qxKRM2A9hXBCuFNYuDoWZ7Yd11prrWEZfos4Tiaq
Ojcz+8KfEOEKpzPINZm2jEf1Ls2whpGcorU+WV3DheiKG/Cs4EK7r70Zfy3t9DnN851aOAaBi/I6
xA2ZV99TQSTjFFw8+RTYqPjZTg/9je0EyxZwQiDRDJyyYzN6VaNy3VssC5UEaYOgoE4hMoMSA/Ef
HmKHhNADWD0SDvZECDd2BIaNdnIYV5VXQMtwsK3OR0b72owtlLSdqLdlG2UHPddw8YEgZkMbLLsg
YacehjtTogoje02M+lXeSWSnVDGJZZEl04Lr0lMdQ4nk4K8TEzUePQpMFfISPybSy/acYTEGTvyQ
AgZ5bDsmmpEEGiWtW/ZO4K6rwH4QNK5dTyH2VZ40qyLXkoXkgIohvLPi6zDHWYL0Dqu5WhMCm4ba
PGuZCOiNdQhySrtjL+ApUdyvPN0znoyi0OQlpfT80sllCQR13o1PRhoG5aMp9X7HijC0BHZVnLhH
QsuVsltSU7Mzf57VSvhktnnSgcQRqPbVIchvwzxXxYvXsOpQAsNbupYNznXoNFHUTF9L5j3EbGS9
26xWB/ZbzEGJQ13IIlmISg/nYtYjdhRte2fEYRscuqS39klXMAI9EET02dSo/KQn9L7rREUenQDq
NUWzIXoBkjuryAeUfuxcZi5NJYDJSt1vNbvyPqE3vNfZ/HqR6UO86TthDrLG3HLYA43gt5l+FrYf
6XPhBd3KbmORfOIhfK85+Xk9w7GMScjomOdxBDpaBgt6LSyB/IbhSR00mJl4FKyW3Vg5zJW8+gTQ
qSDTeCO4+XlJC1sm19MAzJ49R53zbpH542xYFRttH83JTVw3c7LGIJZ85gE9I7S8Xkzl1lTEgAYy
qXMAR6NGDgBDWs7k/s3MLVaweez60kyfOat+Vaw+Q6R8MEhQn/IgOb/DYv3l5oKx7Sa1sTB9GAyK
PTMb6fimh/VBi/WDr+zdJc6GSBfYOPsceeaFWBuaDhtWPvOlrzWRaFABsuLu95c7C5B5fYSaScqv
Si2Vd+Bc+kXIe+krLZh2t52Lg5Ni7+KwvGrXrRu2M31J2FGxxIsQPGZsmhWXsNZPBulHQ4aKIxI3
pFEWXN2zbqyhlEMUk71XLbyVtR7XY3ESi24utmzwaaw/fHLHk+Trn5Kw1zt+d7npJX3zEgqnj9uS
0KZqoSzZxS715gIW1gL2wNYJP1GTfnhvk6xuIvgS4nI+rVB9E22BKGJ6HeIdMc5zeUOZ+n/8Oug4
QidTpIxm8Nx/LUkZ/Ss6W9Fedim4SyuQXnPE6JiwrXAdLz8TlJ5Bg388SgiVdExNRZd/adUHg2f5
9FZm0o7mT70IQBrMozmOJJ5nHs6z+24+HD9nzn303pND8s/rnr0kVkfxh8Sjt+996iI/olWytLnR
z977j96Sdxc8G6JeC/eg5ILyimzZeXtYjkdzRUluoaylacKJNzJ32l7/C894mjDPh+vbez0brrZZ
l33LCIoSt19qS5WG7Nqb67h1l4iFroLFpzf72RXPlIomIXfx9K3+nFXli9x9vUloO8th8z+aVd89
3GlKfPNCRqS/xWFAtr3ffDWiGq+bmn5GD/t0qJ6xmhxkNE03vRuYaeb93HHWydxfTC+j4kL/UG+1
7bREee4ns80nD/Ocq10FZeGzDZw1W3B0LtUtkuPm3noCI8iq+y98ex8sIG+f5rl1mQax1Ho/h6ru
djd1M5vEr+qC42G4NRaMG+bWWU2A2vIzgf4rf/uXwYq6dYJtIq8492Yr5s+L4wBcDAvackG818nk
Dbfw/zcVPpsbDdH0nJb/D3kMopb/RlP54YN+c+lpY/JmFOm+r/U69y3tarLQj6BwHJdjzeKwYWLY
n+xZtIuX3qK7LrRbotiO4acAtem9OLt5A33ApLC3Xx0q7z9BH4fWGFKfdgAR58LSt43ZPSawxIEr
DST62tonTpKPVpd3Vzx7c0hi6c0UH6K80rcxm5+ehzwN6PHi80l3muL+eXe4beg2TMRWxVRfN5Nn
L1Bjd2OfOfAWqdFI0RXgxplIv/7+bXn/BH9cA8IY9AS2Vyb7kvdP0GjsjFYkZW7a4+YY438jtVoF
7jSToSi4Vah/suv/6KbeXNCadDpvBo0ZUONkU0TjcCAqnmPWRLgK408mgffbxtfb0ilrMSo0VeUR
nn1NuawmeqPbJKbvbFHtSd/8ZNetvdcTvV5hEpdPXw/oTPtVb/zmPmIS9ZJR92bBHqjPQqPPtpsS
FSnUcZIluLaf5a5xo13T5prX7nCqrgiVkGcpbwGFW1LdYSm5tAoU19I+2d59cPPQGmUZKbYDnv3c
tZWqepXZE6dTGcQxkTjQel5n3f1+4JztCH48gDdXeX1Abx+AmskV1J9ZyxJJ6WQZUUXaG4+EHbnJ
oluP2fL3F/zgroDcTHBuCw0XaJL3A0fObaBvmKjRfWaz1qgIwEOx8PtrnLmEXm/KxIeGt07RDRVz
3fuLmBI6mL6yZ/F9eS821SwBQYlb123ZXlnf6+ts9elyNe0mzt7yd5ecZtk3z9GLc8/pCaMZXMwZ
xkOx/7HJadfmXj9SS88PzTG7+3TL8cH4fXfZsw0dQumIV12bGRVMtN66lOShgeI07pFwLiUlW7ei
fYpS6ValYfz7p/zBnPPu0tMU8eaOtTw37MBDI0RxSs7EqoovqTeGUXZRBOHi9Vr/lobzH8rMcwHm
O/3m/29+DZsX4DdSzeApY2374fyY7B3Tf/7y6tVQcGpQKSAolkAAfBXTIP9p1dD+5EiPf8MGB8TZ
FCnwP8SaCr9m6TY6Tk46CjmV/NZPsab+JzYNmFCUcyg4Y3j7t6waZ/kZ2KH0yUOCRHNi1Rt8kPfD
Q6Wtm0XRrbwd55UbmrNhUSxLIjTAKB2DUzOHmuLS33AOn76K7zc0P6/sYNnDP4ZdxDkbmFJrh6na
Hykfr7r7dEGB1+3dEQwLyCn/81rK9OfevPk/bvTN5aaZ4c17QJJd2er9cQKfXHsrba79X/bOYztu
bMu2v/JG9ZED3jRfAAhPBhkkRdPBIEUJ3gMH5uvfhDLrXiqkEt/tV3Yzkyfgjtl7rbm25UbyhWt/
7Xt38nLv8y3F5az9y5jLt/lhzKCO5HakRMrBX0csIe4SD8WCp+LbYHfhIijafXjtbv6+nI/Omx+k
sz9d5cVSXIc64j35Tt+IXXEHwXFl3aKvcqetfv5kpIsV4pdru1ghkgIY/DT+uLbpQVnrbkYtzHLD
bG1tCr/YhMrfk8v/uAO+uJs2vH5YYYiXqaUAiCcA5Oe72RH4mHXGy3I3ewylkqt76XHwFH/ZbY+n
P1/fz6/Lj8HAPdsKhTDQ73QOfh5srkbNnJpXlFpD+l6MMbLjTyhMvxsBULeuwdInQUS/uIEU6mV9
Dl6D4E6uHyp5Z0/vf76EX/i93DBqJUi6cZvpJOxejGBNI7DT7nVwlafhlRTzvX2j80JY+2lXruP1
pzmqPy+uf9+zpQsGmZsgAmomP98zqzPQRHWvrV/tZD/floRoeoFHg96d/bpfEeN+m2zsTzaflJr4
s/9+55dhDcVebL8KAiwM+hdfmXDsqMqzt3gM+73o04QYeb3bt60WHsxOKNOqdtCe4xyKbI/52Tw4
va7ivGKbqqbmiPLUKF6zRALcEQ7RK9o56zVEn3ZG/EiSHT4EjxiKeV3KBo2cCDSLE8rJ8zwvkS9F
5Vheh+7xKg1sQ3VHNZe+OlqunkTcqq+d0uVQ32V5aPb11Doheu/ORMRsFrdZaDox+jahSl6n6sZ5
lnDurhRap68RpwIC5EvOuoj5yhRsqalLen0NhzQlzbtzoqtC1SuS9RZxRW8M9C9Jn/6amURzDJqa
wScqZPW9wBBAk8wSSvxkk1cDvWLgF2HP1LO1Plfy/RBk4jTqSXa2UtixJixXneySogu/tBoAMqt+
6sirlzWnP3SZDAzLqlpfyjDMNUU7PAZaX3tdJiHbMFLMyW6Xz4RjyUuaPAo32PtaGwyRm3AAIbQn
duT4kNuNLeEmsaVgQ5I84UmhqOXhpho0G7kmMliwlLVpfY+nbPge22aEdEmR28hvsF/FniL3LZyX
KKLZkPTCloADtvpzolVmgKNsjrdN26lfsrnXQzcbIlzMdVYQa8CETO9TmcuCdFGFP+6poTCXgFEa
VYYIjG9mPUUvcZ3JIX4rDQVXnAX1qQub8BAGSv5uOspEW0oiAVOnBSQwhC8yM3qU2F/rVSWxE6Cb
17W7bnKyM1VT2nZRKR/nVqqyVVsRXdvaDXGplKWdZ7kxZNKj02PiEFRFvoZLxhHFNkWeN05nZtda
H/ZrQ6BzUZHZ3E5qEu2qVHI2Q9R1j1NXqW9SbHbP1ii1D1gnh9ukp7+zygcx0QUZtPRriXIZyopT
P1HPzFQAQ3H/JhIpIRhStIU/961zNDIHWjVT4h4todpt5Mx0ED+K+L6vYadTGxeSXzhScxXOcexP
hCWD/zPVA5p1Kg7q7LwNXTv7SkH3B2yyqJ96I5m9nkBdsozlO16OOEJPrgyDJztBs5GmwtiHRqXV
3mwIHkvPRoEAcEVcg9oWR5ycUHzqfi7v9UbXrueETy3MA3QPSt99qawa+XZFrKvtB5Kap2heFEIH
wopPhg8HwVCFJKWyMCggha1Ld3TgD2lj9dzPRn5V56o4B2oHRy0SjtfRKUSpLLeHHtH6oc4a6QpV
APnjbUD6iJbrLzhQG8Lp6L5LATHhfW1Lxkourf7cRWX0OKfsL7JkLle2gjGiGQfgSURHMdMGkrPL
lEa9W7p+m1INy10qVHY5mjogwxdTsB7aHGAZWiZYa5nF/IXywZ+U1r4iVFgCdGPKLvo54xqB53CI
SvGAvyQkwrfTFf1W06rmTYxJdHDQRrzVxNwdwqI1/SBUFzhaFbm1ESvr0dbmHVq7xB2MfvJbS9Ce
w66I1zCzN6SvInEyS/02Qwp/I0Rcem0ANyjTQQUVBunZK/rl402NTPNVRwI2eqHSjOtJGZyv6KCr
r1alwPNpkhKQP7ms4fPUaQCWq7AiHtcWVeV1KPTAt0mp5Mu53fkCK8dTObTapre7SXcrYD9+m9Wa
p+RR9jwGvbq2ZCHtylDNtzZJfl4jRxJH4KEx3SRQwSPVig6lGGFmd9uKUbkORD+hVjS7l3B0qs4P
Ert8tw0TT2qbDfLeVuamWxGVLZAwg/nBe2KhhFPi9s5MuxBKeQzdrQ5b62qoqupulqLqqVXm6gHq
u1qthBbaBwTexJIkhETTcrHWpa7x6Me60reDLoHjtpPMj+RKQXmO2vs5HiQaoIkT6H40jdO2Upc5
AjdQ7BGNjFZXZ3puVlYbB14xjM2ZEM75RFirTX9KNV6jwa6TRXaEKFeWW87ldkFdAsgDDDZZH6e3
GSvRtxJn0+s8RKS1GSne4DYWFsWSHngJyKLJx3ncf5NRwbFUCf3RyDX1RVZrvK5p76xzEeO+ruV+
OOS8lg8BFp63LFDkb3XfWzT8pRwJhJF+mbJU8zt4uCujVEZc1omxNfhRXiPS4EnqR/uQjJN1nyno
6RC7TEjAehr3pLpK4mQTBnqsDZ7B1LYg65S2ia7zNgH95qTQazYx0cg3qdqWw9LMB4k0j/hsCVpL
7UXGYdR3xB9D4kpDY/oyJYn+kFbMBlxm8dboKSEgMoZYOqWRMvlmH9f7HGjr90EEEvCiofiOSQca
hj5k/ZooGMwhlpakd3FkDd/DUDgoKyLV6zpDRmyh9+kRYnK8jmJZ3cVVh2BBm5xopxtDD2ItIdmZ
4jtOJzNMXhptMCArd8qu6hBaa1GTnjQ2mFtz6ChkGkjKqpKKFoyqIj6WiQUnTm9Hyh9zD/0xinL1
rU1n81kqbecBky4QlTyS10M3Uu/tA+BpkqbGaHP7nBBuvdjYQ6HiZgNaieNaDQiYodFf16C9IK3j
ryhnbTrVqt1gc5i6G0kjz3OIU9x3atZ2730IrW/CNoJKOkjyTZM3FUuHMqGyAzxVy8eKAJHpS6fN
8gt7/qBBQ8Knl/PvE7edEWAbWoVIyxU1KdlrtQIK0K8SfHo5noNUG+HRTrh52AVVsMJTAomjdITu
T1IPs75RhzdqVYBeBIfCKUku66eplg1Q4NMwSljnHdKDczziYtK7TdlnA5nL+ZxxEQJepwP2zWeH
UH/VyCxPV0ZWoluN0BcRGp01YbeC9RBv2latb5A+YTgL5xyK+aT1g2d1unGaB41yrwrHc3Rze0hh
zGb6IcuLJsQ4Y06bMJZG8uhFou6QvXeJW5kNRjXFanDw4Ed2TlKo94aLWj2609WxpSznDNoOKlG8
lTHOgsBvamP2u9YxDynTx6sJOZYQdCaqlYjBTbuxVUuHmL31fdRrGoYqR8+vnagzALN1sQIqvJKR
r/eKXb7Nwp7xuzlOtWtYTI5pIE1PU6uE16rU9q2rNKQutUbdk82kBAEG90IAhrPCTrZZFsn0cw0i
dKaVKdng9LDRNESo45h/rvKZNOfKFBNsVGjdbCRmNK9uyRriWQ5CZRKH1ACMnZbfKC1EumrM9Pi5
bDM1fZtEU/dXU54O0Y4gr1jfJ7gyXVWEoy/CLvpWjH2OjV4fIstvixrOGl6FfVXxmaE9YnKRLTa1
YlACiwB6TX7vKDw3K9WqEXwJObPXzWShgO1LUX9TrY7ablpWD7FhBDuDAj77ZylI25mUHlUrVrNW
ZwecQKO1G9M8YXue4xpZtZFeoE8dWvJ6qyZIZK9k9eVgzoL3pA6zwlw5pRGIGGGp1aGJRX+ypCFA
wpmYA1q4oDlMTZSoq0lKnBcSiCsXsCHZhfyCY6yanHZGG1sYZD6lNE51xf7ohA+LBSJMMnWrcR6Y
r9leGM7jSMSmxjwpQWVSaHCz9TZG1uaqVaxdVKgLx22hy0nEoQeWBVyl66HcrKqxhcKM6yJjbH2E
7TmeajFUvh1bfCX4toS8i+Oz0k2s0qNkE0+wPDhhm+s8F9B7tdSGXWBBDMg9UA8ZCjY0Nl+Uskqu
KDYr/tgg0OQLclyjaMWV0pSBm1eIjZ3lo0eo2HtJWZSPwB/ofSFj+TqqS4pCpIbE0EuUduQ2cIWd
y16IKYCJKMUPU00VxKK6OgZjpKziJs0ebMcMPCATvUf8UeD2Yyb5dt5o20rq5705OMmmyJUeYXbm
bNWsqNd0UsYtPl+AgKYt+U455nDmzr05rQfi4EVN5Ik8SfLR6Arnhu07ElI9gh5clCql1zyu4FDq
yvBm9yDZ0MjVER1DZFTvVsPtG2A9P7GVDeFeoNDJ7AcHO2GLFzYZ5v5OUloDUj/mYpLrk+Yex1F/
DQkm4VXn5LNq5lo6tqgYnzs9UbflBEFdzsroSjLY/UBlqJNbge91r0RO5v3Hx340PNQMLRhY/KNd
nIfrWUojq3tv/fBsfoHweL0U1uyV9Z3knAdnZ3w23s+FvL/P3x/Hu6g5dfkUGmb3Hn8Z1ZXq11fK
OT2C1rhm/XwIvc/O+7+WTX6+usuihqaEAB/fA6C5oDVWPSrTSv80rfyTUS7b2qEt5VlvfIWfy6cd
RG55Nvf9pnRTl5eljDzWwG7z/1Gl/LWE8tPV6RdVSvAGOhrPd3kzoXn1h2yleNNDiKTSRRePjQzV
AnJbl4rX32WU/y3d/9dC8fhD6b5/zT9W7pf/+p/Kva7/5RgwlCCPG9bS4Pzvyj1F979QyCH/owiv
IATk3/w3Y0n7C4ISnV3CGxdepM6f+6dwr1Dvp4WH1wSmPXyE/4yxcPGiKCZdBZ1mKxU+sht+0bWJ
BgdbpUrZCdiuP3upj4k43zg/vvTQZVnbxGsCWnYf7s1v6ssXn8Xfo3KoV01LIRb+Mp9cFjIchtDM
TnPyYMXLivJeNfPqz4P89tI+DHIxnyDipy9CT/UkhjsZJWcIaF3Rwal/UuJVf+7K2b9czcVU0lJx
SiTT4Grgp8XneNuSmAKw+2R77FnQAv3oRsircO0c2dFFL3TwPrnUH5Pxh+LlP7/BMVF2LC/TZVG7
wn9qmRSKTsuyPJb6OlXYtgz2caBkqZNdMKuI+CX5WagV3qpm1Tehx9u3HTU8Zdm9cKpN2eHKas2t
lFM9JJmstsuVKpSTnWOZM2zKheEa84cr96zcA6VPMkxzjPUj0tk8yDzoDtEqDDgtQWVMoxzDY4Mx
trgBbXBiLV8hmCBTlLMzkblU09axkfoNxY1UkjapLPM/W862XfYgxqtqdil1JHktymLH2W6Dc2+N
l9NddoZGjIFDKs1DHM8baAvAqdHYa+c+2oZW6w/tU8IRuArX2Ag8oBK+LkM9pNWvOcFuDKJnYHh+
R/hOOiZuVuNPSRLyPHQfJNrVqMLyhSSdQvKoHYw5KgE8/aRs5YC+cqE9qMJ+1vLbMLLvJ+1ZKHDw
AY855us4cAkdqC17E+atX0Z3g1VsrbyEcG7dYk44VFLDBQpQv8NpKPp1HVc385KIBOjaSSRPDfDW
kPVn5+Fu1KzTpEuHHGI8QEY3MSaqRP3jhIc5LbM15KGdJDdbG19yljYkPuIdIpjnRpLwi+DzAXLg
Yk5asccgqUdd1xaIEQzEFFl9xTpF2jm4rr8PnbbK8uE80NLqOa/pjXp2cPUVneXlrIwUiza9K5nm
EsWK6+tcykQ+Zfm2kyvKdzC8K2CLZq7cCCnaFbN+7oubrjYBBoz7rmq9wsRi1GjSlSEZ27S297Zd
7XlV7mXaIaBIdl0rjjjFKAjA5YbMMrC7yzKoZnW2C7J6a0vmNu5ps4nHmLAQDK5uqAbrUW3Xqdqs
mUSJFXNOqZmdCx1BOh4/9l5uQmhB1An+W6QH7PUrtpQaOd2ULk+cj3b2HLtWg2UCCHFbvafk7ql9
cdck1GUSUIfA4LSaTzlwVrqFFVFVZC8JdslQuFOpb6eMxTTGWK8YoNuw7d9aycvk6KtGPCbTdJQk
ipa6cAcY+oVm3MRVeSKObqpwxt6OVDQJjks30rcqcJPriQ/gPnwgDVXTpnNDVcUYs21r5rfKBr+B
5YdBu1HLGX6FuW5jgv2A7wxelJCa56TzWa16WDYtzqSGuB+/ifR7M+h2+QJQ7+Pmq4Rd0A2nGiqL
o8Dj5OMjpxRXGIWfWJUPMHNWoo4PDe8921kADCBk0srLR5tLU1ZkT6/ViNoW5cQ12GLfaOVjiVc4
nWsPS61rBEerO5CV44PAwLIzrBP9sTIIk5grb6g434/fZt5QrBrGPhtMrE7w1YbnaHy12+IQMRvV
sf0e1tqtgt2oGvCuzJKXasrXmO1wbXTXydCfJR3j3mxQt3yjbMvZBmx1WD8SicYItXpXlWgXNafe
lmzwtbo4NgE77yG1vk5Rc81UfttNrZcX0nrSo/2sxD4BP3shLRnROdAEE1XHKnX4jOG9t8SxSar+
VpKQBZOj22VCeSKW/QXnMUqgosI/MwPhpgYAtYaYXhy8Ld4uDa98UVgvIxkiqaNQl31PVcPTC0Fl
VH9v5e6Qp/I5JT6I2pyfU4hTzHwVx5SyHuJwn0v1rVxJfl3mvtppXo2H2J4QKRshDHICBWPjLsqH
da4rQBEonwnLp3rkO9XrEA6rNGjWKnwf1XjKsJrxZXptV+/VInkPM/HYiWKlyvk2q8dTqvHXtWHX
BWJjlIGvFcOqKVOXYpgsjeuEBlaLTzD52pXdNdV8r8jeg3SE/fVVVuez5uzLMP3CKRwWP6t4pRDG
AgPph7cMuDxtL7BOVxEZO0lquw2hZdn0YhvjlY6dLGjsp4U3u9D3HAvGHtEQpso9/a7J1qrRX+LO
kan7k2XRGXeYWbF82/nWaq8aujOS3rkKM+IMfxCTjphPg/o0SQ8tbQFcUT6ZIf6SopnmrjlsdRAN
o6RtiiF3baXxa73eL55PUpCvWoAzde+gzFZu22XCG+adLG41tb1ppOvUZMNcIRQnQzosXmw9p0MH
PiTRG0DmZ950fEyvmTxssQ3NknFbGFiunJTKHuWAOTnQfzqmhn0POcV0QYe8JtbDGC9OdHsVholX
wANsOgkair2fZuNukF8dc61MTyWPtsKKlgsCGyUmZoPVlNZVOU4rtSFasUYjNnX7RoFtYM39LjMP
FplomGaIVdnnABsVDpJN6yYAK0lAjDaRlext80ErkmPRfjP1QnP12iSjVCFzz9hHWOhIVFqZxckp
6Tm+NCnL6hIOw5SuOTOh1LV6MLAFBws7xSj6xz7oz0IZ3xMku3L1rrK8YBV8hW3t01/YDzA5zLl5
n8HIO0XPDU+WaM/ZVwugG2T48flhRo6PlGNokV41YBhb+F6O9D2N9FMhXmb1GnvWNgYFo+PD0yJC
dmzCxARR4j0pExJ9jsD2LZIXlYK8zTS4kzQ+AlbkmBuaq0e2RYeq1r1ClfZ2Wbmi7R6NTDnHY/8s
pbIn5vsxfev4AYmmbemjnkMeNGBADPZYtY6BdkvvDi85zJYeZ0fHxsasboBD4JXTNJzQvfWaRUSj
pyq9CYO8h9vK/FZ19Xqq5rUCxDJUiOgxmc4oD87snADNU8gDHQRE9M87wctm/S8bwYuTX6lobVwH
bAQHN8DkqJJ5sSpfgp3lUqQkb6Pm+lefi9MvVRV/j0sGG1I/E1TQpecnVMOaGBEnPy0BcIqXrXPm
XWojKxN3TL4m1jR9/ORSFx3AL3veD0PqFzqBtmpn+s3FSd80O/gTHlz1NRZjr3KtTw4sy1nhciiU
CDLiQtmgEbYcaD4ocCItTadZi/KTmQ+b2dwoxRdDv29J1DbbjTU9/fnKfnc8QolANhpDmpz1fh7N
ti21V9KAA0XFLnOni8cwv/1kiM/GQBn28YqIzk1ieRrzU+kcg0iGUlXcc5iaWdfm3ahrZMxMxXow
nrt+m1onjT5Rg+3RmqFazvO1XaS0vA5tcW0PNw35SVL4ptlXuuC104RnCmdt98kbfBk/iQE0Jc1d
SZ6R3kcK1nmijLqcb36E8VWsiXdcN8FtIwiCq3o8OKmH/mKrNs0uStFCWEv6Z0lNvdadb0a8a8RJ
ZHdJH8oHNmDbQHMosBqCpLbqmrraJ2erC3npj+MdrneMu7rCVk6/pGCKaeHpiwygwtf02ljXm+Yx
O3QH6Bn72QcegW/IHT9RKl84aX4d9OIz7rWQEPeRc7l8u9gS5C+JWCU3KhXUA6rdN7LFFBeBwPw9
fQ7e6Id/5hP4zQv/00VTf/j4esQWibNd2BWnJjkvbl91TLzButFldaUUX+ljfiK/uVCc/XLBlxLz
VBnsvlEZcNFlDZtkXZZrfdVDHCcMaNz8+e2/kCv+MxqUahqbXCZ8658vL6AFVTXs0ziwK0Rvrard
mD2re2s9b9Wb1nyQT/qp92RP0lcZCQCfDP+bb295of41+sXDTc3IcMp6Lk7kMqxa5ctYX8/9J7Kw
ZfK7mLHIcGT2IODCxl968QBTtrNtbxX5SZoNzygQ1bCt/vNd/M1l/DTERYFFJxlRJh43P6UcheiN
bSbKHqMQnwzz2ZVclFcguQEqDMv8NKpwHNgIET785wtZ/sKv90qXbYImkNnKF29D3SRmbsuMoG/C
rbYVW20TbZvNZ4vIb4exgOzDW9WQqlxcSBBzbOhmgsLr2i5gFeSc/Kh+5MNbHx/QUbE0R5wiA+WT
AtWF/+XH2870hd1h8TbDP7oYuLVTgQSGtRlcgSd2du+N29g1MDlwol8KBNs/38/PBnSWitmH5ZJc
FZkda5+zCREe9i03OzVbaHlutpW39Sej/abO9/HqnIvVMjaNqLUUe3k/RjKQCE7/Lhaugf1JSMLv
Hp+qYbuxFp0Eru2fLwq2zayakchPNnoD+0WeJTww4Frp4lZkE0Ngmp9+3Mf/Lab/l8Ib8T8X0+9e
8/L1//zf/BsU5gtF/PI//l1Xl6Av/oV/DMOHrDr4rmzmn38k8UBg/5IXRrEsA7FG7ss78U9lXUIT
TzmdaBeqv4TQopz/V2ldWnjIyOXJ5wGrrWMRMv8TgPHPLyZ1WAr0tM2wM2lwujGG/fzChEWB0jNM
pTtzpHiFeoyesZ91DoD7xw+35+bvqeqjXvvnmfifkZjmVQUqgy2bFwtKldYF7P5YuuurEGAqUc/t
rq/KT84WuJB+mih/jIOZxzKYJxcy82XdXtMJOm+LXtz3VFkDEJ5NnFcE+5FTr96qbO2auPDH4bpU
DV+f3jJYF7BCVhMVuDDZNWC3IkRcSpj6JomxTuIZ4tFgwUjlO7VMN6351JHw1/ffoXwQLppvTaRP
9k0LKZdg8YL4QaJPQlP2dIQAsfKANPkqbgmoUW7jUEJ8hvdAfk6dg8TBKkdJoyM607KXLPwurLco
Gt10QH6gPUzzm11yYhvfOc14Q8L4nU5a6UCqJrLL9KUNnswhO4cN2iDardZLiGjP68bvRXY2gteu
D/0mwUg1pKq3FHQntsB9oS4cSKrTr0pgeDz+Va6cA/l+Cr7M+Ysx7VrrRpp3PW39BfExd4cOAG+5
UYbdYCVMIWcDLQ6KxwUDohkvsXxviXBFxNtaoltnIH5KBEiVd4JNtmV3p+RHtk2rUk0PscbBm311
0Fhe1ZSuY9yJgag0p875oc2N1ZXrxrQ2DrUtVddXtnWXZeFGOASPW926JgyigJRVn7sRDkaLD03o
G9o3PnDpO2Op0Tf2W62dKT2FLaDpNvN1Q9pUpJmp+n0J7ydUWDPLYId672ogoHdwjhI71GI+qLPs
99JLHDb7eHA81S5Jr0V51+TUo2f4Q5znE7r80SxBRYXx3K3LIPkih9qVXJvnItjG8rFBsKWIgivE
PF+a1DANsgdSZzdb8kq0r0bxLQM+1jTRJlaWWqfm9rGKFFZ4s9xtTPnBomeQtPdmT4ZDdrQb/RqW
6HPZ3YisQ2iKg1I41Pqqg0BUlQ231OVcp7qfdA0pACUJyLElWJ/SNBBux25S2K6EZBnd+JEV9taY
vkUmzILQ2aD5uKFutFENeaVPbGZBmNsi2SRh7NcVuquGWFFUWLUSbG0YQjXhdpGwKbebT3Kg+X3/
VlmvWvNcyYfUbPdzQQyDTcAezZiggtWVwn3EjmnFzY3kQB/rCA6OHgWwqMiE1DZ/Qbl1rbBfnzX5
HsyXG42Z7OEHegjadg8P2Fd6IFaIv4fqrs+uJe0lKFV/prLfh+Acsx1yrX2pl/sqa9fDBLQs52en
98iEKeHlxwiJDSg4t1ckPwj2iBndaQJSl2lrUTjbQURrXbY2cIK9Cowdz2qbgjJLhoCg3X1gPqih
s53mhz54Teu9tBDdRbZJq+fEfp40kGW546NLcR2iOAaqxnaE4iL42jV8nOoZxbxXQOU1qIK15WtJ
v0UY30DoPCUajArKS1Fjr5WeUA1VoYdjHCtH34pQbGDc3fZT4Jmj2ER1jMf6i8KNNzuerzEfUoYq
R5VMjbcGnhOiHMDhih8DBx5mpEjcOLOsOLxSD2xfWkqx+vBWOuRIqkxU4+DbKbIeFSVera1GsFpp
YMLujdcQ3sDXwMJVOb/Bcy+K25ZGQECuKjnvFMJfDWOTBJPXsiPLImB3xXiV5bukgag5xF6SMdeC
+yoFzqMv0HFc6jDHmnwQlYatXKTbvBz2AJeuHC25rgexdUyxLQIiZlIReQhUVqM6uyNa4ELjjF9b
C0WO/4AkV2dYhbWzUsf4pqP3plALj8JbVsdzGiarybma7YFQ4QjxrQKgGAFVCgnffFJoJOixvGGe
duXhtu2u9PyUDVSX0xdhDH438a40AzBFKqdMk5J1XSGZzV4jR97UFOyxe/NBwlNp2tXcaqvSpFoU
H7V2qVO7pfweITrkWbtz920M1+OCsVOvirlZx5TLeyJw9ZZGptas8pHZlze0ngG7qxbgVQ0pDlRi
NdzTkSddpieaRCfaM2I6z9wQwW5tNtfoAteIztTpUXaYJ8x9070PFHozk6On830UFLMB7o1Tvm5D
eHBt7JpZ7SvNDb6i1SCVAPvuNQWM8qYeSIaFSzkdumWKflaT5z4/W5MJWfe+0QnP0hJ6IkRXK4C/
K8ebaenh3SO/9Ex9e9cV+5ijJiDMla0uD/00jBF5K+RwjXdR0LsgTlcqb8ecA1ZXEKEj3x2AXk7Y
Kr4F8TrowSTFKXnFVEiTE4b6XSRA3Fo6FghiO0kqrsTSoik3k8UTKe+5rJVQX6Wp/JFEOXemh2CX
I5ZJi/A5ZmgZOptGEA57X7eU3keV9JVbqztr88TSNq9G+STo5/Yy0brj7Ib1/Sh28WSjdgy9jLjO
oNtnfKRJanhL4u8ggHLH5yh7ynUSxPrvacuvyix3HOgI96Nf2leJSftTP0KLdel2QvTSdqiUwYuj
t7MyVwag3xHC3ibqs5SRVDAj6kxuVfk4mQlLqkmfr+BlR72K18XSTt2Q40x4b8HgT8BP8zRwGwj1
SqceZkW/6xxlXzbRWkrCbVo6i+jM7XiWUxEx+zc7pb4PmFRCBSEhNd64Tl2wirJfDIcK1/hE7Leu
Pkw6jhwBNi90rgbJ9qYU/1o7eSYnY5ybqylSDxNp032Us/vLPQNaZZMtPRpirJOIfVDrCjB4UEMh
fldenz3LkXXEDO4JcRVoxGzPfCjlWkAZJadoVRm81RJPZn4quIdOWIGeHWlTf8ecyRuESI5WZaG4
dfekaQai+2kDjsLTtS8LppyW3pxwBIw0hMW5n+t80fAqMzs/JlW4xG15Nr2tjL9VLCTHWg+8unu0
u+80Mw3MMjOOFyVmki99ILKeOeu44zueX7GmL+yNJfg487tG+E2CcJt8AL6WY4S/3YYC64yvf97/
KstW+t8n+L83posJVuUIr3A8uzjhanpvCclkYwr7bzfgO+1WSGXd7vrz46b6u02wqRCHoyugrX6x
uopsrPS8k8W9uqm/ICZ3ToMf7CN3PvQMrHvyU7qrj8nZXqenZJus+DQ/K5b9XBL553I//ITlJ344
X+cVoZFpxk/QjZW9F/eFNx7yW7FtPWsjzJWlr8LPES2/HRRwEi5bmF7c5Z8H7R00InHBoFAcveh5
aV/5iySwPupr7Vuy/5wU8psD1OIF+deInNQ+Xmbt9FUtGYq4j4zvMiDQPvqSEnRUEpv85/fn56P9
P/fzw0AXrw+oYKVUM6X/8foA2PWHtblO15/WRT4Zx7ioi+S1nVUK0cX3i9pK0Jl00Sv70ovYIbxa
x6501R5xHZFm5QbX0idVLvW3H8m/r9K4OI+OUqfLSGzF/bSXies4lYfqqt/alGjK6/TgvGFu2KdX
wbafr4trcd1s/rO65y+3eXGjf3yeSR0bxAPwBjF51s01EDz23Os/P8pP3tLLPtQwVomcLLfYQnAU
xzfWZ9q1i9L8P1eB09Yx4Ntp4Nh+vgo5sUY29k7Pd0DgWeyO7Cb5+B2f8IPXac2BaqUe6tPieI/X
n8lWL/p7v45+8U2UQcvZayiWmU4cu52zztbMdocAuzQhDiV0ks9mmx9guV8m1w8XfPF1KMBqCTsS
3b0m7KMuoUgiciMxv5f5wbRvnLTYNZW0RnGPCqRaSyNGgH44DtW8U8poU0lHE0OjPmwy9QAe3LeK
5LVy3lMsHj3lgiDUPqlTfHaPfgj2PkyPdorSfpD5nK0TaCU3fmHTjX9Y24vr2EPIsv3sxb4oeP7y
VH58eh9GVOA8DorVivsFmqW7RPZ5/4+979iOHFmW/JfZ4x1osYVMRZVMiuIGh8UiobXG1z+LrL5F
MIjJ6Km7nV51d/VpzwhEuHu4m5v1G9kutoU9PTHpo1bP+OcHOeu2Lawhm2ziUg/6U/CYb0E8uhFs
QpknXM8WSqw49iBwunyrqPbu9wWSn7QwGRfNbGRcgjkwZ7SH6+yu3XBXkoXU2w53qZeyIhwppl44
czTZ4TgFzQDyanLJoBRp5e64V7eqPQJP2Xrc1vh1eX0UhvP7+qgKmmiUQRpXcXfKD/lJwyMWcRWY
jE16310FDgZgHc7T96Nq9scYIpEmk3GB9U1pryJAk6Ma8U1BCX6dg4nQRRxCjb45YGzVJa6Eda+Z
14RyJb46FPPc4ZtOuxoENhIObeBEHrgsTGMHbiwm5p5qu/2zyyoqtqiKirpKXxNMhFW+qvntCTSk
6NnLDhjAXgBF+yGfRuATQG0NKuxdfgVRUEaER6t27UQtbFPBJ5nD0UjHPDvVwGjNTW+26i0HevlJ
OcnCSZvfWil3NGgCdMljrn7kYvE8dUVulaFwagGU0eMa769mx0fl9RCAAKvWHiPuVEe8pfD5XR/J
d+AX37WVvDPKYj+2IcZdUSIqYgcqWoeMlzfJDDddhntJAgylmtIXX2j2Yzd/ZL0CTZX8fkaBBjCd
2K8/tEzcANW5GeqNlj83/i89fdG620bZTpCtkLR9E24KPMZBFwCInw6KdqS/ptAmdlugvpcZwY9I
hh4tn9yNefnmdwY0XDFsLjTbQD4GiQQewZ+hwHm5JOwxx3YbJJWji+9S2bhheY8x/gpkbEOH4hqQ
xBzweVnRm0ENlVzQTNf5dVn+BPMkBqn5fd29T807sHqWjkdji2FOMBe4iR64Wi/fQq+utVLMVmRJ
stV59PDaCEjd0Im72JrjDs+s4CXBpDuQQsP7zEHRfVA3Axr5XdAaGIAC60kpMByMSO7TNwezOA7E
AS0cWmRMHNdhRPukvuTb/DCADSx2satX6S1QjQ7GiBzQu+ICojrmQS7F434MW8NrrXDHonVaf1EA
ug1FdczlGXR/LlVjvRySqj21z76nWmhe9QgiQAI7KHq2m8brN/UmO+B5fDs+YFRb3EBqwb7sAdef
UJ8/gu7ZaVE+z4aEH+FfzQias0k4WDUPBSMv9Bi21u/inwXTLTt/LJPIV8v2ND4rdueoO9WqrHGv
HWcvfxTdzK7fmSF6NaIs1kfdfz/NhL7AfNU5opCPPcR4JRKCSTjXm/BBPF5e5Gquv7BHHTC+nOte
j7Gf8bbdNl7i1U6z/dvUY2GHisyZ2hijjgrxqXIGJ/5V7ICQE16Krb+PbsQ96xGxnv0uzJFPu7g3
Ch9MgyQILRIBwdU21XG6Sm3O4t4BYxwfIYDjYD7UDrfGKbdYRNYkIH2/s5/HhgrSM4ingGJA+BCv
JgMaL1qB6nt+A1jzdapWzoiC5OVvuO4kPg1SQTkpJ2gfiWJ7QkQDdmmyk+xIJsUmlFqk/u6ysfUc
a7G1VDw2Bj+AEIlBTkxylAkr54vhcFcAFeJBwbGZs8iJp7cTzUmC2JPQTKVhD6JezVoTRhmeEghU
BPtiWK0ToUR/zjeYT5e1G7i0R30+blLahKv0FikOb822YKY3iF/WG4b5HeieMjilqZGY38kGNKXB
EKaIaGXSnNKdgLpdJ2kZdExR2sqa9KTx7X0zQEVGj5RXTfbvjVF1ICPtBDxEKioQzuatrfrFLoXQ
aaJnV6hQ7zWVdPcx9u8qGneUuZI3lQlw0PJOVdD97yEVgVpBfI9SBWatUW+G3I+aypDN2unjYEHg
ygLm38WE/Am0AVs1HFkLJVWDb99xsVDKAwgBqNGafMxOufYzwXwuYRYwQyW+asEx1IKbBipIIJyG
XtA4VXYIKOYwdb/air/q2h+9qh5yWMOQfAvdneQgAZyv9JNXRMJVpHSPID5/Vo0eHSH1rolRXwcD
kIFBCbOK0L9EM+EvbsHys1EORtQzCFFG+GyNE98Gmxw5KXetbkuHd3OnLSxWYDjXBi9tH3UsM4Mr
uzrWs1O6DTYvkMKDFBXESZ+AGr7PdZOz3qSd5KAfvNE8OBwMHgEGZ+bvACHf3McO1HxZoXj1osCJ
gjoTGAXUGb/62I7LMKVFTm5rPOjCXh+PSnXK9RayxwBr6oqtN1cNEOe1VkEgS7Ka/p3xEWjHdybS
1EWUNyQImQoa5fj0vsUXnnrtHtRft0aqQppAqqAPL0AYcNqAJ8IWa+leBQGLD9ljyzfE59Lvdxhj
gOIlwD6pBK0vQduApt87/7T/j4n5PwI5mf93UMz+PY9elyOm5//+NxZGFv4Hnwn4LgCTJJSlyfTp
byiMBE1ugRRQIW6h481FKhf/IGGU/+HJ8ClwaBpIdwF7wTH8Z8aUAzukjOPHg7cOtJFn5/kfgfHb
33enof55CU8hN+jzhpGUVgLsDJ0aMBgACUPjmfkcQlM+mjggS4PCRT9vMaWGdkV41dQs6ZCvmeU/
pjQyGQvYNOA9tPeIeQ0tRajoqZ26GQsgz9BvKEHmttj6f1a4XBHLDOUzukGRhgxStabMB3YIicoJ
Ck+VrruXzVBlie/Loe6hL4vDqBE7/gv0wKHFgC6lXd5ipMNuN9AbPWCEZtM7ilVbw0+mH2KtkkpI
gk7v2oRYx1jr9WiDdQ2YbzOxIgtSng6/F/fsHI8qpX1fMlVtVOJ4Bo0NjJIsAVIeqEq051IaYYMs
9pc3+GuS/o8x5CS4B+TpRecIYQ9ZnkrC2IuS6BjXyNXgum8KZQNiBn07J8KISTjxcRj80fZRd2VY
X9tfQM3wTDYwHi7Q8vYGl+j1AN5U00BJIhgSU0jLbcnljCyWxH/q+gHSg+sv8TrK/yJ1WGXBSA3O
B/xX4jAWGVYGpDKHH5c3cu2zfTFCnVQQfZVTJcIIxm/xQnWCXWI1tvBBaFj/xSlZ+XBfzFFHU/RB
0ygZMDe+gZUENGuY1DGjffKioQyPAan0WkY1XnBwTE2OSWFPlc7O5+aLeeqQJu04Qa0L5nu3eB0P
okNKZxBMBkskqf+XnvKDWSH8muadbeqED0DS8EYAMybJGhYvLwnKhdPUQPfrN4qXPCmzA+dBIpsB
HacyImKJkPMLIJgHdhzz+XSbShRSvilgqXc7a3Z7V3BVS7sBt9C+wL8DS6tTeZFXHKKr+ah4qIy6
YGLbiM/zY+1hRpyVEn4/wJjykc/yO4TEmO7p+IkP+rsaQyDCG5INTHM7yV3gaFa0Ta8BxwOGma3u
8X23v9qkkmp9RFItEJv5gfDEZp7gVdsAXLssVDgtuYHdhiUMliDU6riL34qiQCG0oMiLcJTF3JMf
+xZPP1J/yl+N2eJAMW4Xt6kDUVfW8/a7//lqmTwQFycqnrS6qipYhmwNRnwxNddsOnl72TN8fbST
w/TVCHVsOV1MxqmDEYV7reJnjCxbDaqUcjA4TQmYDoQZLxtcX5WkY05LwbwWXU1TCrXT1AIGoSFn
xhxeZc0voUBq9Sf3WkkA1lf1xwhdLQulIYUuHI7HNG8qLUbhejLD6l2QMW0H1jADUsOXDVLVgd/7
CDlVBZFKUuHNqUdBYSgTUGSw2Dh14CmusMmsN4Uo/pmzk7n/75os5y+3tEgdD1kDaX8nw6Ji+nft
QQa3tuJMz7Ml2onN2ay21tp3W5qjD0rRy2KvwVxbPGecVwubEqDay7u45kmWNqhbPY05BOAG2Kii
2cagW5DFzmULVI/j+3ciy1xcKlEKh745fycw0KKPI5rB9eTUt9Dmtc+EIJ0VPuK5ZFj5y79QCSO7
9DXYQxR2cUyoYM/5UoiEBivE3UJUVGpUkom+FWATxY22I7GJlSeS/+Ulk1TozyYDnk2CSSjSO0Nv
t7gEgHlHwSNja9d88nJtVNA3IhF8HKhYmbLHPedQeejc5LbcsfmTqIr8949IxfcY6Mk+EWCp1urJ
VVVOMGWx+AkSRRfqnSXY/QA4TJ+qFthJEOv5QehURn/kgVADBQcEdGRAqPskv4ca9bWc5Y9pEz5F
qXDwfaCJoYR1eWe+Z0NfPjrtjTIoQgJdfd6YYNN57Qbakxtx81/eULpsH5QGZ+QGzICgCGjg1wko
+0Z/ubyWM37iwnEyKLcDUmUIiZK9l73uVfyQa5N3CFCm/1ljNEtGyT6IbAOhmHmQGd6BzrAicZQF
iXiHKP5o5GOIkvbltbG+E+1+Op/XAx4GYpSayAGGJjn62cySFuOi0JoICRrnGbCwJFZIbgxh7QfS
w8aE/jOIMqNb4g3IozFxIfxu616tsZwgwwthjuaLEwzANT5D5RT3x/Y90Ul24ILc9zvIB2KuzrCD
p8v7upKP4wJgLpsH0ZaMIRjKBYHDWo0b9bxg31MgjlhY6la7AlEm2NVUjJCyfN5aOFZUzHACcKgi
NT3/+cLNh4FcdGMLPDFo8d3uKMCiDt0C8RnE4Ra/B+HC5SWunE1C0YU5e1SydYUO/yBhAVcllmjO
uroHmbGdQdn7vzNBXbxe0xRjDDAgUunPZfGWAWT93xmgInwLUqm5wdQB9KO8UfIdhR8YB291l6CD
Ai4ejF8J9NQruNk51MlAeiNw2bEfuxPA84x8dtWEDtE2HnKD3xnTpD7H2IWOpnvF52aZ/eL728u7
dE74KQeIGU2ETNTNkOzRZANCkaWQDcAIEDi7NYzCe+0BnMQAhAArWNkQcS/MPN0F20iwxV+dLVjl
btirImOda+8S/Az0TkAPpylIOr/eYbAzhVIt4GfkHSCCnAn1lgY4N1C4m5NbqtA4EtHt025Vxjek
kBrn4PvFMHWZBTytI2GEYTIKPh/a2+mhex83ANjZs8Of0OljQ1NWv+pisVRq4Q9cMys12fMUg1Mf
Pv/r8kclv5n+pii9gPJvVaXDaEYMBYOfyUR7yPNHcHdCptbIbydFtqCYyfp2DHM00NSHaEI8tTDX
u70dKx+Y7dmotn4zhSA8coa30Qms2MHMGf/E9Iwr6SCclKFKIhmhxFDR13PTSBhJ10NcEPkKGnjl
AcT4d7Hb7qfb7FCIJjQVrew+sOXj5R1e+4KoW6A6gocfwEVU3t37E2QYFHDfSMJxAhWTzCf231jA
CLWIPjOqI9TChqKtRz7RyCQOP6Ad3Ge2qtQ1wwtTcMvfxx9vZnh78G38ZoVcPiDKKO1KpcFC+F2E
NnBxl9wJp7l1CDUROu0kAQLhBUYf9M7K8BrjbXB42VHkDlBcZuYSZNu+HdzPX0PzMtSj2NUzj1/T
95Acnu4C6XFImVeebN0lK9TjFhGvRp0UkSHG809xosLRoKukAs7Oy4//TslpdWGYxufR30A4pRkT
QXAx6ToG1DBZ0ZmRBMZ4vNaknqUtvnoTF2YoL5pMxRSGCW7iCOqmvlQ2BqjhBghWj4ojKqxJ/9VL
sLBGuU4u4INC1RRoGmIICDAxGfKi0MSCMC0Wmkyu/iZZrcfEta9+Pl0QNOhjQ9P8nJ4tkqGxgHwh
eMZJMsRb+W0HRSz5XkcpFDyQdnrFwoGspXsgLoX8JY8RDIx/U8cla1NfEWYhRGNicGTAtSKgskDJ
ZgKI7WQYNcIQtKW0jPu/UuNGyoeZbgH1MFTT6SNTVX0MyRCYBc0F+jCg5hotUELahpc6rWqxtnXd
EyzsUWenAN/5lBawF2+jTcrZoLdMdGeGxBpAYr3ddbbxlL1kXmUPdmD1EJTG7wm2w16MfoC9HfPP
oPBjPS7WdkHjsfGQzzZU+EFyBhcfmyuBIhjDkYRn6Cy3rrTB5LY9OqHk1Rb0Mp8ue921dOiLPcqx
F3IcFXwHdlD1RXAFuy03nWKj/rxr74Mdyv2gaZHe1U2XWBrQAS/jOzaKkbiuvNugF4WBGzRXzwyr
X5eMkeZRCyISvUEQQgrvg4v2AtPXrqVcRAIdM/Zou6NtS2UhSiK0GnhpyNZCFji6mq41SHNifzUA
EevXYQsuyVDes58zK37ji2GyAYtv2tfh3DQcfATKmscmgeYHeNUvf8eVtAAJuaKhHQ1JL5lutWUa
aJySBmsrtZ8jnmY6xCIawoTPemSvOHZNFNDTwxQGdIbpiAXqyi6uORiqdN4cc8UGBbGdYorx8npW
HDvMoA6LVxlIJuinhlpxpZR02LIouGl6HYAgqGbs0n6bgeX2sqnVcyEKWBBp44nfutozKDKVUsVQ
n34FgVMrvVcw9sE50hX3QACMoFe90jXTODHMrrh1LPHTLOV/Ek4MghK0Zzj2/UHDEDgmOV1y+EOo
jAQmrhu76ry+rZ82qQgmpWWoA0uAF1xhnAQo8qYYssxTZx7AvhoWDmOJawd/uUTqxo21MHcxTw4+
nvECUKGjRB7yg8vbmR2PltrdjvGemSOvn9HPVVL3jRtKJQ9FxGlJ26bTMVUKCwyCmLB+U7nAG4Xb
cco3kgHoz33VYeJzArEmRIGglXV5/WuXcrF8wq6yvPcYP81yCI7hRc4DgiuqNqTKPJ1Deln8xfVf
WqJCdj9UFTiJ4UJTobUVfUi9fsIZanO5g54I88Ywvus5iC0cGkqtnSqM5+9KZKcOkj1vyEwo6EBb
NIwtdc+ekFw9ungbiAC6KGCLJtdpYZPL2zGTiPfW4hpyPqAa149aJr+NwOPXM+tysqyRHVhYS7Uk
KFKSv45uggZD/mPQ7dQuvLfR4t30Nb8eTjPA+FesfuXqzoLGEqhYFZqWNIuVoSYzkkDYzeISqEbD
4kF8+henEqz4QEWAKEuj0WcphOKUUoOJrq+fmyEQoFwDdjFJvlb1mfXeWqs3a+jl/rFGuYCC44Sw
zXAyiSh2C5BdPVrhPWTgTM3DMy+xquG2PXaQ46qcf9GwEfGdqKePhva1xCOxgEwzXdgboGZlTD4K
iaStr7mdN6OxB0ErV3LkJ1ZKuZq8YXQR2Ru4ghCHKffKJXmc5Aasged5294M76GNRlRqcp6870C/
cLz8JampgvNjFqv7tEdtrghBnFaRg8jUckPJdzoKE5hS4YggmtziRVv08fBa8uD6sIdwTjQ7aZPy
pxyA9Nrs/Hh8uPx71hI5ACt5yHui345t/3ppdH6K9IH4uyjf81DR0TVkk9qHJAYWnvbgm38U1dq+
bHN1z5dGKb9QGdIsxSOiN5n6JQK3PYZq8FQhzwbsOTO4rIXtpT3KM/TQvDP8Ec8GMqsH1PF1UYG1
kgQ12Z3qHZG5ZayQfEX6DC8tknC38EXoPSk+vil8UWdKKVapgLDIrKz4Pn8C27F+nu1qr/rrHnIS
DQNFtfYahIL150el0pQ4TSe+ErDe3s23/kc8eJCKw6MIT5J0Kx+A6/qbTtgXk9Q1mpooTmbifNvi
JlMVs5AfJyFhuMFVz7RcGHV5Yq2pRdDzo+CEifviyPmmr0Ld3rdrR57c/pHbjV591f0MH6Qt44uu
JShL01SCAn5khed8nNnerbfx85xDb97Mb+afGfxi70gOLxzZyR81XfLbXRAxcjgmAf9EBxfIJ/Z6
GWFfyXQJqIwaMImAssNOHjR0rESb3wRvw1MJtnBH28p75tt2Lagu7NP5kDEl8xiQRBvuEYQiICH1
xEdwpduhqyGsQtPQ9x/CfY6OEms8Yn3H/yz97EkXdwgstoIvRDBdToKpCdB9En1PyyL3r77spx3K
BQ5iMrWqCDvkLZv6rp/sMw+61BDAVt4zCISBYqYDZO8vwEboZQCDDGw5aGJpWA5nRLVQkwaWquwF
FaxmcmRmysPl1a0lJwsjdCO8hKpyDB1nINdEwTb62yZkdZhWPxN09IiUj4YqM3Unx2TsIU6NbAGh
bQ9y5ipurEYRGDGDZYW6fmFZSZEy4ebrRuZW3P1Ug5FGZA3Kr8CL0ddRUNQigkKYkSE/Y3HmVEjZ
9UqHZ0iIx4UNlrYr4UnACPmTlpjc62ihVWxWKHTkVoaMBEM0vMmiU1h7gaBmD+JwACqRh1HBUUk1
TpVm7GcX1i/ZyH/olXAP+qzruZW8y4djdVMXpqi4mPl8BV5PnPyofEyBy0mCTW9MjC+37rQXVqg9
RWNS1DqgcMwGirw2mNk4qAu7ZQJIH7llvhnuq9CZwbGEmW7l1+UlrrWlteV2UrFQbkrFjzWssXHk
HahhbsZNSDr/4XHYok3gJo3FsLiaUi3WS4XCTpQ6DhUtYlF57hyQ5AcWL5uVJzZm3dgNasG10z9K
szW0ltjtE5cFS2EdIepKQk0qV9IIO16CakvkW3eQ560Uxm/1ILMK7KwzRF3MaA6SeVDhxYj3RMZY
DtdieC/sSR1SQL7h5CA/V14hmsU4VwzDtJJcJpZBO5BjVQ4cZs8rHYKhXao5fsPyPawzRI8fzS2G
OSAj9TsIj78MDJPZYJ/0QIQnmOqGzUSwGnUxtCIrqBAomDr56ob6AlU2hH6oroC5soUyBA9hjxj0
YZjts8P8lXFiWeaoCNiNjYj6C9ZHcpsESHXNsHm+t2SbgGJiJ4F+an8Let+5NP3RrP4qX10sl3J5
Rq0EXEKqyYNeQs2ps7q+vOO41i58IwKnsGJn0XxofPSkQJgWgK+T34H+9lZQgisjEhi0xsTrfcvd
F7+G/PkiBuSGUdXTgN2o89oJGzA2Vz1jQnH97H5+X8ol9jEmr6GNG5pTGm2y2ZgPRtoAQjpilPby
t11bDHw44NTgPkftgNraDKyNICJH8yvUVKseGpMra0YCteZtRAWTTCD/QQpwhg4u9isSBPQiOiwm
zLu9GI83saae9MLRaxbx+erDEWgf1AbAcPwd8Z/Mgj5Bj+J3cZLMGNQ9SKIUL7sVN+jdD6yq2Zor
X9qjjgLET0XoJ+Ao4GVczbrb9lDFgVCYqmOEahf0sV0UrBxkdTsx0YBknwfUhSZJluQymuucpCD+
ZLagtsinQ1i3YCb/8RdHY2GIuvW1Jqtj18NQ7gduP/8QIaB62cJq6EdR5c9aqNMHjVawMkbwY+m2
mB2oZQ2PHfiHUXok/RsUzevHAHpkJUpn/6JTv+q3AXwwNAm5FKQAqUgsj/VYnVMpgpvBc3gC3bJL
KA6UHW+3lj7brFrgam9uaZIKvW0xxpNPyqzpNr3VH/kHaOxFqnWLqobXWjKm1iGWZidorDugCbJ0
S29Ym77mXJY/gYrIRRR3nSicL4l/59+hEuqCGRR0hWiKgp6kJNQd9t90oL8UAKiQ5XNZm0nEC7Qg
AfN3KGCnLkF3D1Amsgrg4w02e84KqhO53acbJVdp4Xma1K8mP4dNUS3Bywo4pVEPVpDdGhhAaOc8
gRIRQEVJezekjLxnbZMl8ATgWU4ICiTqO/ctKmQywfQUlS6O+zqOepR58rAKgdMvwOrJuElrS1Wh
mariUcLryvmoL5bKc72cSD7KhgDK7knDNUXRgbRcG1YwXvM/UCHFoAg6++CQpz5kr3Epp0WYFkkP
mgDJbEd0CJ9FZJUfwNnpbzi7ZOrnX4ywre3p0jLlkIqBbyN1RKwSr9LD7M42/57fgIDpCuo4b9BH
H73ETVgNn7UAuTRKuagMFY4+J/CoNiutBDJl8sCAL65lV0sLVBBpZSXNlR6fri9+yGha9TxYJfi7
oMLg/Dgx4v3a18P0MoafQeUjQ23r65XAeCxU6VUYq0sIbKpgL4bOZcohjMxaYF8+lGtbp4mqpkHG
F1yjRK13ef2gtpfwcYmTokPAPU0/eD9n+TLyc+lcTJMk9AEUEQOpPDkyi2NfJCoHfj+YgDyYZEUb
YZ94wHvtpghYmsxmM2yuxoylRcqnVAOXC6C2xxxTbfqeLpsAmaLCFz8S9A6IdMMdS67jXEO7tEgq
TEGoVgETFEyOYX+AhgPo5gUPgkeOKh+zWXksFWmrQ56++otpajSTFttLeTEug5D7QBYLIcNtsSEt
X9lSC5T+TeGpuCOssSMEx6eDDlr27b+IGmtXfvkDqCMkh/4cjRl+QOM0j6IlO8O7cd2b2RYITTMF
rDVwFcZ1XDeJIU4QqUJ2noZddEPY+TXZbUEMwR8BWUCIMsqMN8TqNZQ+jVB3vu76tm9iGFH922g+
AdYMau6tCGnBy1eQtRjqfqShoXYduYIxILMwNNbKrtcExjVc82AItH+2jLoTUiCJSkOGF6qgsqbO
uJNFdddykz3GH1HlXV7SavdiaY26DiMPfJOqnEcl5J2/0zaQPyNFdlIqao/VTQQgy+ayTdY2UvdA
l+NpFMh4iDQ9SeVOKlB9YwbWVXeJgQwRibQgi3QVIY+1WBHJwfvd9TqjVn4a10SHEIWxl+kn9+vy
qtZ3cmGRCqj5PJW6+vt2lSAoeUU33OpNGdokZnPAa+aOXZVZw6praIL/WSUVgHjwB/Dh71XOzyMm
o5z5kHbmvCfChyDMqyFH+xo7zEbFaqRY2KVuXIhWgcQTu4o5OPWv7iF0CXlTft3dlta0kRkveNbH
pC5eCIELfiJbO2eaC106OwsZ+JDVWjQBUmGGDnUgIMS+xr4Oytp8EMJEC0Y4f4e99Hf8VXbX3LW3
wU65hiq4MwP03DrqXtwYW1YVcfUts/wB1BoHLtCUhMOt4Dazi1q4J+2hcFOA796cnziL8IlDLvXQ
3MT7zK6AqL1mkVSeiVu/hUbEKB5AQx4oeeonFMLARR35CYPFQVTA4tCOATMnkXIH/Wm05Z/5N+Gl
e9eefoM+BaepnfiORQCwnhUsfgflAY02bwfMWRICgNEG1syuwGxebqCbu813wxOz20iS7Evrpnxg
hQpDnI1Yt+yVZ0JbfUtg7vyBjVVe9X2LpVG+r8s0CL2RUcnQMEq7VuP7SOqg3pwEzmV3tHplFoao
WJ+WQV2ej1OLHlSOF1sc+IxAxVgL3e1KufSfz+R3D7JyqkvMc6jby8tYbcli/Oc/Z5Ie+kwMvhDD
c4aIKaDwR3qLNnQEfkwyQiiihXcr3mgeuRoZZsL7vxmnxtzZp3nKqUOkOUlHAiCJHqPr2Y720ibz
IO3QbxIrOeSqCRLinbjHRNCRKcLJ+IT0JEtcznppIGE0wy3kSU+EdQd0dQ2ehbBKygp/U+RfLpby
gXUegEWb5FGzuhXyq3586ISfl78na02UizF8fxZm8sRouGKYvUxvG8iztgXEji4bYh1OyodEs8DX
ImFIGPlrXQdRtHTrq3eXbayHfIgxgMAHqAEo5n4NGs3otx1Kbkg8XzqnP/QAx/6ekalCGwcDcHTW
J2KZpEerghGg44LQS/C7siXRHtmabss32am8ro81hmr/ziRQr4iKPGoh9Dks1BCE7yRFJAg1QP89
6SjI/6D+UWkCCQ4HWSWGc1lPbRZWqcPIN+I/793W1u+kAgpIhIzJzSxwCL5Gp+IE+CYbA796PhdW
qfNZC22lQCUAuamsHxM5uWkU1kgOywR1Mrk2yQONnMy5hwxKc51lD4xjuVa+wnzEnw9GxbOwT0El
ReJZ8qjvGq99amywZhygIsTI5JkfiQpngRRiPoSUr0DJD8TKB1+byRGsZ+cSVgfoToPy1b9gnV3N
PxcrpC4egNlQ2ySZSryVP9pbYo9gFnvVjE1o/DAnMFa9yR97GL79etFVUGhOgC1inlDpEpeX/X0N
SS20XiKb8e1WTweUI1URejIGIJJfLRkDH2gdeRxB/y41QYqT2vE9YVSQXbQ/IRZlsjvY605lYZSK
crUSZoFBPiPv6Z5gg9sFM+z1U2TNGGga0PS90v8mo19YpB8uRd1mjUg+4AAF8+KXrrWMAMBcFNnp
RTWrinOojLe/z2a5TfCWVs3QijG4gIaBdpfrtngQNx3rSqwezcXKKA8iKso4K2RlpL4TQSgM5WOo
LUKmG5P54Q4qbH/VDdAMRTZAoks4FqnbQHjXhE6DyRZAPdD0WVKxJXouAMpZ87suWOEdKyiQi/0t
Zf40KVEXwp/LWkPgQxyvpfpm1rP9EI+bsox3hhhZjS7kLt8MjDbAurtZWKUuR6z1fFE2xOpHi5qh
kwWmYBYFsC2Nm+JVBF5cNIBsdHqY4YhcgUsLpq5IoJbzLJF7ST4r4QtXY488eQnHA5REWYoQqzM3
i29Kl5aNdsSEL1lq7/pg8umt5LG3p1eSYKi2WtnR7OZHMJU/SIyK3boD+nOYJOraiGmSEhokHKYY
coxyYMoZg+Bt1ZkuviJ1QwJNTZTzV+z1h0rcxjK0HSdGXYtlgwqySu0LqkYuP6rmVqr9GCBZHwNQ
cdlbs/aKCrRlmoxQCYEVw9edTJ/MuH27bIG1DirAojOdxxx5/oxdZdb6i65D3oY1zEE249LZpvwH
HzdTOpNqjiTXGwnK937Q2Z3PuVx1vLyctQ1DrwvVTfxFpI6/+uR00IShJwkzGidWIRwK9EovW1hF
LcAHolECLjuoBFOL8fO5UXOymGkXHEUnAhGkfB9fE2SNYXPuf2eNnvYbZikqBPJkGpq5fR5C3Smi
8UeTRXeiMkA1cNqFgKKXwLZwonKMdEF2QcvPwp1IZFH0F1wsWqMcYx80UuCffwaEad38NF1XmGUo
Pki+3ln5toNyJDosqp1BChj8fgKojDTLv8cMv4LRBxBmwZchs5YNECttlBo6hAALVoqTYFzCCjeo
Ou1YFa/Vs/D5oTTKo8ZqXWYx+c1Z31l+tBOn1GF8HZYJKssISiVNclJKJ6MIgh05QgWn3Z3nlcW9
f1SBKX26bJNc+UtfgvykRdbhl7OQ5gNM+oDqAiM3PPkBGEl9H0xomTSYNc9qQq4mOsuPT10qKf3P
x2/d7LW4JtT9RNQG3UirwQAC+5G0WqDDjLAOkXMwdCt0oVBWgznsKozxyJ6AWqW0GTfaFUaGcIYQ
fT3Fvrynq8FwaY/y5uDc8AMhg71usiYy/N5uiheMsbRm92x4OvSQXucULw32C2ftBC0tUx5enDqu
agmiS02iG6hYujrHalWwTFAuPm21PIwH3IMI9LuDeM+PBstLrTn45Spon1j7Wh/LxEtZUAwYn4Pj
3CNNJLUK/raBZdkaXwlXFWtynWGYLhFiJpH3gwmGm1ptzaiRTUDwwdce3cn8/eVDskZXoC0WSVcK
m1D2M2WELf1KeY6BcjqC+sXJD+Ghhyqa1lvSPnTLjXA3W9ourFFLn3VrOqSYaWfzt67FbdDBAFQO
vDXyOMrzNG0ngJACD43mo3lsriEhdhPeoFIDuMVbcyp32U2zTxiuZzX0LY1Svgf8x1M0oVhqDrwM
bDDfYBjcOGBOPLaGIXwyQvUm5Wpw59WAJypS8lJz0Ulqx+3lL7HuHhaLpx2SONTQg8aXyB6ht+cW
HkKOnWwFSwGUhU2PwNpryjvURQapxBhb26P/6/u+2xU1FLOjkOGG1lw7QDqQKgE7AviFqCCrGZFf
GSm80DT+IEq6fe10BWfzeLqCHti6vImri8JohI6RFRQX6dmIqY8qLjg7nvI6U65D/z7Lni+bWO15
GQCqokWKPAmXh4pVYB4fEh/fibwbIVLSoLKOvIDH34BqHdi97IDzYfl7iGUlTnnFekSuer6Ffeq8
zj3EGo0CzpXvH2rMKQz+j8srXGNDxdI+V0idRA4SJGISw0JtB8cSRN1Q/3VzjLBhbdteQSqNtl4E
6gQwPNrKwKQ4Xr+SGg8ULUBeMgo6X7eYh15Q7xOE0G86eWzsCHBga0q7eB8nJiunWj01C3NULBkl
Qg+q44hmwR2fPBbdgNbST8amkmNBpziAAUKzB0RboNmiNrX0uSKICDqutSFET7KNBAw/REEPY6zv
qWcwerOrPaClQeqCp2Ucasl8/oqtnUB0+1fx0jzUvg3kjIxWXbFtbnlT/GlIQGZs2EX39V39XDD1
EVvVCJKpwYIFDCYpqteNz0bAct6ruwq5C3ReUV8Ew83Xk9IHOVyLgst4Fuc9hVZwB8JRi7tLNxjr
8LTT5a+4uibwRoIQTgWdGI31mqNCVSoQpYF7ijM1acOl93PDCv9n4stvR2VhhfpynQ9wVSFiUfKV
9Bae6u34TKCG4o7/0G7knXIzuzH4mvoN96p3Zv6oSxZIwKvtDNatkklws+pvFr+G+o5+mLVzoWHN
/miArqksC8xidd7ljWUZoa6g3CVRJ4ObG5WHH/DaUvjr8v+f9eGoXA5NwR5Qcmxp1Ea2rN63KC4O
AgvXvG5F1nQwfoNTi8Zt+f2syzUPK2Vf1oJVC3qjmvkwQQUoTQyVxf25WtkDBYKIeQIwHaFe+fX0
q7GozClJGWJwTQVHGYSBSO5dwVJdQhZYwj2zyqaruenCJPX+7FQtz7Eu+MrqsYbrSLnneiL8ySOr
JLF+JD4XR8VZVRz5GGxLoFu5ATLeLnYxmnZYno0ZVDBiW6nFungra9PhQlTol0N2Q6QHmeVR7/mS
sDq0knRsiwQwbVBFh6Ol8zMLwrziuAh8GQ1QDG9gbppaXWtwAbQssbr/hLga0xSgdehsjN0Bd/83
aS50fMBThfrOeRT261kBgYKCxAiLU6+gFeYqe39rNBgy5EBoMGAa/fJ9W3t86sggkIiB/RbOmTon
/NgOZTLC3H+QZAIGtPxHw2kdwRJN8cnX0XiyxIbN00McEuU+v5imtrbj/5e0L9uOG0e2/ZVa9c5z
OQ9nne4HDjkplRptSX7hsmSZ8wgOIH/rfsL9sbuhcrcoiCtR7fNWrrQzEkAgIhDD3jWt2xSvCM1N
lK150APtGQSl1dbe14aLSZx7+Zi95Ae5c4WlPbasc7KZUi8SGVlb1nUxYdkMDAzESawNHsSu+xj8
W+A0Ec1nr2UxPqyVWaSFPELQlAsYcdZSVn3t7rOAgF0MDcHe9AIg7Okeawy93vLOn+5aDPxBLOeh
ACtZOy2LEKUL9TDfaxfJwToZz/Ozfv2GNOBFvVs89VeJHwbti3CXV0q1KNoA/gVgA7IBrNuPq46A
aVhONXZ5tkav0a7yAqQnhQRahcqL0osIfG8yJnpiER7SiklayuXrNxqJwNDHlNoBOXpb/2xVQTyz
1s/2QQJn0Zta0sDJho1Nj87O3Kpe7IHU7jRv0b6OljacMhCyWf8MLu3OOYLhV0gWuuLEPvwE7uZS
ieh9zBClwTD5M9Xcat5SY2dm1/bomr52KINZvZhqxZ12oh7XtTewjR46Ga9FQMHp/DRUJptdUyk4
OozI3KJv6YnVqDMYRVlFS2YciCL/VYu/kMeHHa1qjQOTFyagQjbQUP8kl9e0FnmWVcWxwKBtAGQK
pFWcwhaAATDALIs9dQZw7AFOVxU5FPYVnyzPu4hPOXUgUJgqm2PTt+FBBYLnXfMl9HV0tIaugcan
8sS4uLR9+SU/iC7k6jYuZPNam+PcxhkWt8xKt2wxPKeGmxQNj2UjsDzrGrIQxWln3Q59RRmSd/RT
u7K34DfxMAKAWWA0tGGW+0BEAY/g6PiYzoytukB2A02lBDP5koGk3N15ayraPc5nUNPogR2Bk6vp
6CZy6pmwnhqy3qGIpkG0Fs5bjFJcG04HSRYtt2TWvmeG1LrnV7PuGxYnxPkGx8bxdAwIbNiMX2Nw
s12nPmip73o/3tkPyQ/lp3PJolM0QT21W9GNFioI91xxDLNNhhBrZPg7rA0WTbAPDEUOeb1NvtVv
zy93dUths4As+1ZN4IKNrKAgGmHjvkmf+CMYNAdToB5rUT5qBu8iOP0op3AwLAqDrN6Y226fvyi7
7qINZq+4Hk6A1/kbXGmiVXGK0qiSQ6UUIkGk7EYqBdof2Z/fOGZaP9mrxao4NSGRZnY9em3dYS7L
h5GU5tFWwsiLCwtY9UUdP+hNpQZyYjZCjCZmJM7J5nQkm8AF2RVYHgbngQkMOIGgu6gDhu0l+UI4
NZE0zsmY8lAniJOZNMBVHpH5ucsvALaxhw/vhMms9ZBwsbGcr+nLyE7H4W1xymbYz/uhdKOAvSwU
b/wxA2lXZCJXXQ9en2AkNZAU4Z+hE3gKbY0NFKvRHPTZ11KL3NF8KIHR3bI27f55oLrAzKxGKQuZ
bNMXge9ojEXRarjmg/Wc619G4zYWNc6IRHBXe5YAV2AXOLfOerbHy2G+rEWV/fVn0mIZ3N0GWhAQ
CVTIMMYR2fcMHOVZ2MfbMGruQiKfaCpt9ELeTrLt6XO1iw1zp6FFMK7M23Y0XkYnOSERIehmWfVI
i1/FXX8z7mgsM7hI1bGCxmg9tPIBBgYIzqkoh7Ee8S5kcXagzeduahm/yHwnFVdNujeVrbbRwCCK
9/femQLLcNUeML0BG3x9ye7BRvA3JnvXLd67DnMmIW4sq4x6/IwyPg26tUNRSJCQXd1URwYEOh7+
wMfkJEQaBTQ3I/kKK73Y2ZkTbYdGai+zrukPVS/Lgr4vkTzO7NhKNJIoYodYvjQSBUbJjzpFp2n/
+huGfLEuzt4oaWMbQ4lHkTxP26LpHlRloIFeAYNCQzZWy5B0S9AfcV7qGkglSkpA82Izt/qnafOw
RAljZGnJv1rLkiB71X8wvBt5N/8OiDxLMgN3C7UloKdza8zM0CB/vXcV9y8wce1Sue0w3Y6Y4lK9
FayNWRbePy3E8e3qoaV2pjljS1lyaNhH8Z7xKjDQdFlmMAWgFg7+lyK5EB4Evk5tsBe9etn57Z6R
Z0pobZEuFSAjJJvfAM5D1w4wZxUd7KAwIx/Nd6PSEvl1rNDMD5XWPiXzC1hSf2sfF1K4K1AaemJa
jKUTXU0S8DWwKrwmkY2dAXDR/BCDarKf/engdIcNtYPG8tNoe0GHUaoUduda8xbYT1s5MnfAb92n
Rh9YbdX8hhdUFvI490FayQh7BgFvqsZr31avdhP+LNNCYErUNVuCmVCgLQCDFkwtnP4TMwN70/x2
2Qa/vc9abyi+KLqnvhaM1PUWFA5evksKNLPQVx3vpJvU8UAwa7ja12zToYFBcP3XzPXiB/GZGKrO
wFxnXiNJAOFTKG3moncy3Zy/FevLtsE3gjc7ls9paYa2ldZgNXLUtVHoPBbKj5lN3tSCEH9NbVRD
xU8GtB+g9jl/2xIcJGUZSwUl1VyufAqYgrQZN1Gv+FMrShWsbB66/IDvBpGoSL49oRaxk9RX5VQy
i9363ZGlmFKfAiOU4b+oPkUC0RdF3GwB3L34IJHX027O7Zbl8klZX/dW/zgk8qkxivvz5yUSw+0j
cQpzMBkukZF9q+J7athuDPjP80LWXpgfFsO0ZrF94wSCgZjhqrTokImqCzzJNrGfPxjtBhw/mpce
zP+87/+DRE4Po16dqM3WlddPuly7kbByJVIJzlLq6tBHxIBKVAzERHmOqLCes6LkWISF+Ae2ApeJ
C6e7yuho12HbOp/1gieB/nRrp2Cm79Bwn14wikHNzZ7jreC4mOf6rHvvcjnd60LW1Mx0z5AAHVdu
iq15PwNmaNOhq0Y0472+j+/COA1M46mysxLCZk1z7fo+lEXQ56sSVBvIN/Cf+N2cKXZqczTDGrpQ
9ZZrx5GPWqMn2DJ1bcveZfANaGYxROjR/qXhCgB9o8izArRA4YEcgbLFF8hbiXccdSGPCz66SlbU
nMU7rZ+d0idlF9853vRYnkB4duNcCzsjRetjny9ucIjUQ9VGWB9DLAbC19Ub2dKduqk26avodSw4
MF7vQwnjSprE9C+Ek5IeU0sUBaxbpMX+sZ+wWE8+aZVcsPUAef8rQ6BhcDDJvXT59wBoRCvilLxv
nKjRTRxXHk0+SdCH3BOB51215JoB6CpUeNAUx53QHBV6IzVYkaSV+6Kk+0bKjlOsC8SstTqhG+dd
DmeUBrMwFTWDHMYOxVxhkdylG1alnIMp3Mj3zgEmyo985ygyFcykfrJLC9HcocndiAIIw1wCG86g
IRDWwbA+GtaY7yIb+FyHSZ41x5MKw3zS0lIVzJOsPaAAOQfOSkxAYVabD26MWG+dNMV7VD6whZdX
bBqwOcYX006IFbCqMQwaHI0zQLnj53KyfDTrDBjPKFMOb9sMvNniG5u2YvSQKVB0rkRGZVWDUBpk
nYcg9+DrIUY9p+3YM5sSE782DjXooB1QMZ03XSIpnOUaR1DFZYxRViGlZ0o/8/lbPA8iF7YSh6Ih
9n0t3G1IQq0xzAbgo+EXC5jPLUYagfiUAN4iu45PrJ6e+cmdaAfXQJ8gFoQeNp7YiEu5ew6I3kYt
GA1eN6WAYylUyzXr8ASyZ1+VNMvvNSNyaTFf5p1zLLXQP7+365dzIZ8LtLJU7ciEcXSUtCLqZ+Ym
v68Rpu6BZoKij3YK7xTrYkYhH7Q/+aXoibqqswvpXNClVFaoKwYyjFJSumhN8tTEEGjP+h200eYI
FG0wIX8qLkl6EzcE9yKJARribKIDgJ/HF8Yjgje3IIpca6sEx6clAwoYfdRoBfnoJsqm7Zspw42f
DlniWRtm6PpHhhdOL8X9f2u5zQ/iuONTmgZsC4wSNt1XJ23wmgPrE5DQ1awTgJJEqGGXY0AuRIgs
qwe3WCZ3cHaloUWJ0cKSaT5JCsbsbVH7zuq1X4jgwmV71okSt8iWxBR4AnodRztztog/kVGU6BKt
hov3rLQeKjXFamiNh+54afSTQAsFi+GzTaBEluIBTxpXnZ7m5B5Z56wQAUuIdM/gDGWVzU5fMN3T
L2VgnKMv5vKl+zkB4lTcFSNaEGcujRhYAQPLZZWyfGGo3yMTaCDUEMQOa22aS/3mW7isYRiHgnHW
tf4UoKf3UBR+eq8YgXZUdraf/mRdts2+v5oD40BU17lEYiQAI1pQIjrzRZXPNSCiD7+HadIiCuyz
So7AYMUeWBUMYnZs+wPSCZvCGzzauhZG/Af8ns5DCzVs6qYDFe5jBMANMavWmtICABmkEWBF1DQ+
w9DK6D2uNHb1QQlUjZVPbFXwSBGJ4FY7dqqkZ2yayihKlCm/xI72OxJU3UD3mgKbyQfueQLgOsPG
+dpd6M/yd5oK38Rrb1NYfwdUUkDCRPbn45FJplM0Orvczt1fMx/tjpHRp+CsygWrWTXH7CgsG/Rc
gLngrH8NoMoKbelMPdSf5o29xUNh95p48sv4Yl8pQbYxI1fkRJl14oPcpVDOB4yxoVtTA6HAhN1p
O3vPIBnygyiWXlWGxdq4fXQcjZBuhBh9HoPMVtGokQn2b9WoLMJ1bvuiSHVq9MRB32TtNkqjR0XJ
Tk0kvQiCHm1lx5YvEm7HJI0wpmrIYWQFJiaKTc/eD8iv6psyqK7UaifavLWK8YdHELd7qeV0qVSw
WurGeJRjz3psTiaSgvYeU8C5l5obXSxUtE7OhdZto6TlBKGocUyuAbIrloGUvrF5iGojLlKv9aV8
WCXnSKMxHuVWYg8CDGBoGzTW7eaL9kE7DeWBPDKk4hJ3IEJKqLgYkAn9rcTNuwLxKesKfWGkZ9F0
U+rXc5nvMiKC9l73sgsZnJfVErOfQ5Z+Yg3hA5qkAowwA/kqe0oP/U4TBA5rnSnLLdU4R6vLxKiG
t0youRvVvQ6TkvuhX6S+Beq/yK+OCoZbxeBKa9d9cUf45yRVotCQemxlVpPLzrb2nWOLUApWY/Ol
6eIUdDJCM2wr2BQgs9/oAd2pe9ZL1x7ETfWrurmUxekmGrN/4dyzYibACqz7Hv3DxMtABpPeZZdd
Bs5qePHAnjdNDUoY0VtvzbotfgCvnJhaGDSLdYYNGZhv2tmPExPAsKLG4bWcx1IMp5+UzjHt2Z6G
avoyGVFQKwDfTIp92TiNO9TFJlUzwbNnTVmWMjklzcyUINuHpaHtfwDK5thlQOk2x1k0fLg2cYVo
598elldLjEXQeJyxumEje+Dwk9HcMx7mR2VTgk5gBD/CQwTUvex6wDTWVoShI1on+3wR/pXoUQyL
CdKNofGLufGKUBDxrktAkUrWwNGs8ShLw2jHqWQgIAIhJeY/UNef6+C8+2Pe7XO88C6COyz04+rx
bGERknHbdqlHswYwt7Ef5yJAsdWkKUDx/70a5qAW+6UqKcgAGKNLYqHgXQQo4chu+lAH9XclUNHd
nMkCeylaHHdCdith5JFlwZxMidxoLhXX1iLgdbfVQUvn1/NbKVwgF7GUhWQjunxTx/S63kRB4cXY
UQ9AiMG0mwrXEnS4rIeY6MVQQbWGSV8e8Eud1QQXGhK1q8G3D/02BuxOAV7HKnVZswRePltCwCgh
WOnqxi7kcmZF0QpJVyTWvIBxD2lX7yUAgBWv4ZGhOQynCeDFspBOctWWGQBL0VUZFLA85M84ZOYw
sgZGSytaN2+6l77LkYlrymcjmmQ3zowrVHZ3v7NW0DnIKKKpnynM+7JQSabILIwHtBGMtGdcmNIt
y/jPHkCab6YmwEMlTL3fihO1hWjOI1aGRGaky5H1APMCOFET9MKUG+skX8svKfURQB3EYAir0elS
KucbKxJbTj1OiNvUozx75ldlxzpT4jkYbE99mXzGTyoq2qzb8ve16jxU10jyYdDQYMC2WXO2ZuOp
ylv1EFQhxzDa5ruSukPhj8fmev4ipl5cNbYm+gHQ5cR+B3d7zd6xsXIYi06KNrZ6O0SV4Nq8FVE+
GVsTPL+6DGghk88+kgzUPaEG0hk2o9WfcGUyVJj9IkLRwZUzvzI9B/aCwhoqkde9YrrGrPw62qsX
v+W8QNQAmwE46U8tpI0uJVEZ46egb8zLsmljFeTm/M1ZfYouRHCuZQL6ihGyyUV9W50I+pu0LcA/
heOyqzG4tpDD+RXa2r2eU1xQ9oDLfe0B81gZtpHsAfOGR5XAY64G4Ut5nFcJS5onioH7wU6xAtlp
6+pfWRiufUtP43G4Tfq/ETCumtzFKjn1pLmkyfkAW5BL4V1kAbUHKdHbrMdI6KQYomBcJI19vvDV
oKEe7G6AeuQyaJgShX4NR0xfpzLQbLLh8byirFsc0IXoYLVjQPGcxakzrUSeZGY7qmya2SUJWB/o
rkPxCsOL3Y1GMWYtdGLslf3pNr5L5WlsSUljJLQgFdn5W3IbNm7lVZ52GV5bYLFtT6CfMgFM+Dcy
Q8w9npPMuc/armGCbNi6dN/tSx8oFv7galt9U12J7vlblumcLO4WKhRgjKCUYTEy9Yd9s+09unEA
3q57WdDb6MOnh3gHMI2MVbU2VmC6LCPQXYq82bo5+Pch8ylK3SiHPLXwQ3IsmmCYPtubm78BusoW
dG7B3PWknYmyy4Bj7dAtpDIUMQLcB1RD9uYOeWDRstb6qR2Qif5Led/MxeKqJLQeCakgj/U2zMc0
RgYcAadnPVTbaKujx6u5x/sjrr1Q9ZFRuusRAW+Eg6kineJu7KhHfRe1+Bn5Pv5RbyherxhtBlzS
3yBlEm0xl78KJYyf6cmbZS9OBW5qv+mBJK26sptjTPy8dWCGjT9PHdjVOoZMEfvxKVtFa0DgxWZH
nAkwfBgEvbLU0DNquXLPC1qN35eSuHCrp2lqlg40FA25RwutMYCXtf0uoGTDsvbiFNmalV0K5Oye
3LR6MrNOKdWRDmOIciRVN/I4bUxdhAokEGVy4ZU+RyapergPK0sOcoK6hPlapjdW9ju9jos18W9W
otFYlQZsIivSjHhTAqIHral3NoYiTeY9MD0lCh5Fi+NsHKZSGMwrXgaSfjvJlkd0dJfoT0Yl6j5Y
cxnLxXGhRpppGor0bBfDcN+UGPTEqDeYOkmClamRL1DItZCUqT1mFzDKipczrsbCtKSzPkY0RWTD
hts137h44+xj747QHW7lh/RStJOrrngpkjMjpZxOCCdwfIwyZYDu72cGkwB2Ygay3AMgayOyoKJV
ctak6ORycmx27eTGKws0/zqiN9yqDWEFf8c00IfLK6VatnnZSAhnCKsbAqG9Y+SHDIvbU31M2zyL
nxOr6UxwAQIWy9ZR/uerlYgtyASC9b8Or2W98Cyj6Gz1YdtthYloZps+WknL0BjIIfwQ8tEat4ly
2BjjnEEzSSBd2WCaADnpV2ac52fzqfEzkK+6xQ8D/OVItIhOcCUk/iids5xWYZGqdtBaxVKpV4ww
rPHoQ3ZgDUeown43vojB6z5f+o8yOeNpqQ0hZs1CVBOwTt19PL/UwFhUiBBU+bOCfpDEP01Tu+kA
CoPVdX54E+ugnGu2tq9t01PYe8wzoLYscHorj5qPMrkQ0VZDWynYjoaXCfBhZxB55G6PBMBvlo8/
SuMMqJ0Y9ZSwHtcmPMZVtk2MUUB+tuJcP4rgTCdwMxyasAWNB+mquWVjwsBzDZSfSsBcqzAe+nzl
P8pjh7qwnXFukKZl8vQtBhYMx1XQJMDiQBDMyC/agSE6hCeR2DWldHRdU0DRbVuOzF1DOyscnUxQ
yj63N1TWvV5WPEd/otnX/9g3ANuAgZoqwPoDxzLnGzK5mnuML+LVi9mvm+TEgpXyAXgr8Vf1BSSg
GNkTYW6vnuFSJuccNIv0VcUuQlq5ADgF0hh7uwCBrx19GgBVdeP455e5up+LVXL7mUStM2osA4Zp
Dl8rHLeSJozsv0qz6MW7pi/LtfEmrO7RvcT0JTdvqXwrIV07lQI/tGZIljI4k1UAMqIqGPrFRJ6l
uHEz5+n8dq0vwlFtS9fxlOY7KNSma5ImRsGApt8i4MzrUwnK7e15IeureBfC3awqjhqSNRBCeslt
ksItu2//OwmcbssJtYu5gG5b1X3SguVPhCkpWgKnyKo01rPKvGU5Gbs4LffTlAsMnugoOM0FAhX4
f8EdgVmpZld0+d4eiN92mkCl3rLenOM3AVUO349uFkSJnKNAu12m5SpiRFYDQxnRm3cGiKeqmwaE
O4MHPm3idw/aznzNrxh3p7HVPOsr4scA6nGhBfXW8pvag2sLStEY58o247cB4xxErTJYNbk9AMa4
oaG5ArcX4PmZBt8Vijo6VwzEBxHctaVTStNaxrMXlsKT5uYQyY5rTyZG4QQz2ivZW7zyQYwKpkaw
2+r80Bga3KbUjCoGfRjepNfkdrq0HnIt0B7oXbXV96zgUn6rvWHwsydkzWY22EUE76sVtQLrHw4a
PsZQQDX90a0lySxjOAlXI8I0SpfVQV79NGjun7+Aq2tdiuG2tW6Kpu8Yczd7Bqi2b1s+OWGa89V4
qC4Bx7wvjozNbLyzgenVu8r35HHaVYK1rp3t8kdw5nJIKGAp2GurBQ5T6LTuWDWbKFN3NFEFC16L
YAEwiYljGRBqiOY4k5Posx0OzPyn++zEUvPsrgD36YAJZ7RUxEDlrwUyV5e3EMkZoTmemkqTsDyK
8byY1a92KSCfYk0weMDOircQwLsDKJwK/mfgJH5UmZDQrg/ZQ2TsQIEVSdMFIN7ZBKudA39JDUiK
umFq3Z5XIaaI56Qy27CMv6RGbmNWYJDS8L4268swHDJUyZwglp2DzIZnzgtcvRmLZXIn2OEFBvAG
WAIt/a4DLluqtnQYBELW9cQCqB+qrQi++JdkbSu5Yc2QIu16oPVHF+OpuUnvWIGM/qx+kLvyVdQq
svImx8TSQiYXneeKMgw6s3FVkO7HINnp9WbeOV4bkON4n8mgvBblAdjpfDq9hUhOZyoZ7cMlCJ5c
qXM2RW4ew9gWeK7V82Kg47bMcJ35XqZsqvKQsjxt3R8m43oEdWAm0HyRCG4VutNmc8U2bhhLT05B
gGeQjUkFVfj1vXpfCKfp8gS6zCTCPS7BmlTjuVH03nnVXhnMYBrwLoLTbYOolRyyhRhXjPqzODRf
wJ/hM5SZecv4k/Rj8lJ7ji+itF21HQvBnI1y6mEwdRAKuUNypP1Fbz8BHcgvUK6MrYc2LAQLZRb9
s9q9r5PzbuNkJGPECqT60N3bcX4zlgiTtSrzFa1+ivLoOZ+KoJXt3j+/w7wttoAQjblsDaP2cK9I
EX20Vspc9E2ut4wkMH9W4xYg8IP9swRiu2c3lQhUjdeYN2k6knoAJwGiBv92ow2wFk2KHg1Z7aUj
Llt3wGOvFbjPVSloCEfaHFPnn0yVPFZtEavoHKJaI3sVLfqrKLF7QbcXf8fYWsADp6DNxDDQl8HF
nxUq2h0ZEzDRp8NlPxd+1J5GZQ7+8/NZSuFMoN4UoS2XkBJWyc7BPZM61deV2C+ju/OSeBXk18PZ
DIDE4sHdQRJRJVdJcgAkHyNL2oUOMk3U3Nn1VvlxXqRoC9lBLlwl2tiajhKIlGvimlbrqvVjNn49
L2RNG5Y7yGm4o02F2dQQkiaFpxmoAiaiQf21S6QqgJ5FGIU8Kx9DoYSrdVoMEVF82XXOwcpC17FL
f1Ryge8QSWKfL3YslYYi0QpICmtzSzPr0Clz5A7E+J4pVPAYXT2dxao4m1TUVm+XTFZeGHs9zb85
kvGIHlyBhq+ej46dU1X0NMLcf1xSUfRajXblFJAUVha0s5J8SY1ZvjmvBRhzwPcsTeybflvgRzUB
5IoEFaffiV0lhq7G0AMVDxpPnZTiUJtGflvXcvqgV21z36ZR+lOaJembTJLwqgJFWeoZekijIB7N
8oeij/Fj60xeXkgBnbPq1clIqfhtMaJMkABNxwXgW1Z7ZRtPQCYzSNy9dkYK2OoSu9m7DdGMBAMy
Bdi70OKbx06kAUKCpHLuFroSDr0bVaXUgw56alPE/M2s5k9KNQ/GJg3D8Tsp7Vl1aZmokmcpzmzd
Gm03z1dzVdXFY5SNqfE9Sp0E/SalJbWjV1QJec4d2Y68SR0T4tuhYQRlrmO4a65ppHtz2090M6Ei
N7mkRjnSSyZK0dhpxtNVNpD0q0OiHmsCa5Z5MfdSlLpOneoYHKxn49QQBjc+SnbkTgPF3E9tqtll
mCIFSIkzO3s1NMcEI86K1UPW3Nd+0gK61BtVdAXtZ/DZZQGtATu+kc15BH+sBS8bqEXUgfEC0UV7
QYqsurei2HptadunXhEVpuROptSguhxq8ARbmltx7yVlU9AwcpOojiTkj6tIsbvbQSZhph4d2ucw
Lk3aAiB1T6uRAFYGqaSkddw2k2hceFNk4VBBfBaaaJrPQiJdAU8ug8GVCqqcxon0wKPRMOx1BRz5
xnTpTGm7c3oJ0GE1QbLjOlRGQmt/KnSif2M9V/lXPLD6MLqgfR0ZYCa049bATtO0pUGoOHlL3FCL
6nkvOXN41fbjnGxtjST6XpYyE0kmKVJ+DEOnaECgS8ZqB0TcrLzRjcJG9blECd5nVWLH76x8Cis3
klvA9OdVrf60SJwHZm7o1VaunQLkk2YVl5cWcolIBre2amNejc7jRB+zZigKNVAkp3UagO7SZr6W
ZHsod4CsseabIdMLKbo0U2qrP+yKkBL+ARyISudmY5/rvqkqYIE69MQc7icV/BPHuB6TH3j7NMjB
9JIheQWpyY1mhWOxmdsq1y9jqVTMS8QnTQ4cZ0uaNrJCYUUT/UUKAbRj5QD0KZMp/Z6HM8oqMaFO
UAGGyLywJaezA6uapOEY2tIE/jjaW/rGMlO9DmTJzgD8AVyL0bUTLbfumn5Msl3tpLHha3pFLJfM
SpXeoZpSYQgf7UTNTksya9jocq9nQQcGrWnXSU2Is87CgXhmPWrovswca7zX63kadrNESfxjjrSx
e511KZt99PLoZeYpRpH32wo9/dohKi00EcmdDha3IexyZWNZo217rdkn1EWEMfQnk87zdGyszDTc
opZmgMnU9SRdkHwc1fth0km5i+tw9lLLKLLdSPoZUAg2LTWYgqlMXJjPJjlJRWvVblMrcrPPwpBm
Xt1IeeGpYajD9XWhLAEDoIqn/uvojJhoLvOume6ytjBmJejLzrF6n2St3AZWYdqIAhz0hnqqlSAr
VAXRUEkd3UipZqPZ13OquB3ulaFVYkzVTG1EgIxtD/11iuZ0y+/C3LFcRWnratNotiTvTeg3vSic
JCros+TUQB7c0Gaqu3B/3tavOklbQa4IpDmo6XKOK7bBawHyYSgSYIino2rVOyPNNwbRBPHLpzbk
N5+ykMR8zsIdWwW8BlKQCGAOoPBrpztGtzLv0A58kB/tF6UMcLvHK3ENcNVpLgRzGaJKkTQVthGC
SYY0yqabvpzfw3UBgGswMJgPygf2+WJltFJpTx2Yejl5HNBlB34iwZNnNbyw3yWwzxcSbHUgmaZD
wmA+6/aFQV7L4uX8ItYV4V0EFy1pStvOpQ0RhIDDgWAYq/1qFcfCEjy3+ZTPmxqAUxi4pHjZAB7l
41LgQMFB00POXGCmxcHYe4oB3CHzU0fBi87cnF/W6s4BZAwQaRjnNw1enKbGcUZxl8tM3pRNtY3L
wR9lVfCM+ijGQtc3QMBMAxBzwINAHo27RmpkVXWY9T9obCpVoEnMiHSpkodeOsfFGJxfFFdjY+IY
l4nhIOLUQVzEIx+GsZRMRak8G7QMFfWRKimFd8oHu3qo595KbzJ0Mxi3TtiN0j4mlQmKOPyv8mbQ
zGny0Qk/GOG2pRWRRreGY3BS9+0n/p8X+t/Ra3X9V7BI/vk/+PNLVQMLNIo77o//vExe2opUP7v/
Yf/s33/t4z/651X9Wt517etrd/m95v/mh3+I7/8l3//eff/wB5Qdkm666V/b6faV9Hn3JgS/lP3N
v/vhH69v33I/1a//+POlghFn3xYlVfnnr4/2P/7xJ8jMF6fFvv/Xh6fvBf7d3ffyD69NSPf//u/z
9/yP6Y9T8jq8kk/f8PqddP/4UzLV/0I60gQbhwYOKpRAYDzG1399ZLMhZ3zkaLKJ//zzjxJk4vE/
/lSs/9IBWKrDJOCvoKYDY4rOrF8fAdAF9B6mgm8Ftpfz57/24sOpvZ/iH2VfXFdJ2RF8Mddyb7OK
EdrcHUD+APBH/oToGRHAXSX2CKIjs9uMtrGRLOdkJ+hnttJvpG5dMjS7ecq2Tl9eaBqDdWyaXV6r
qGV127ZVt1oIYNV8uFCV4tjN6UbRmwtqgnwHkz20mLysUq5L55tdY5q2V667UnYVNEIi6R2MaG5X
+vmaNCSoC9lLU0Dny4UXSuQQy3aA98tzZA4n8M491azveUQBydWAoy410qacp1NqSRg2yekdcAT9
nt4r1PYkJfNDkERNtnw5G4mvRRRgKrdgP0DvZ+s3jgNYBxBWhcoW7N94Pka35TzsS71CkaqOrpPR
MfzWMC6kdgga7WWO05c4sv0yB4VADCQYZ/S7SNnLU7OXtOLKsCaviqyDnT4P431RAX/RTOD7dId6
U530AcB2MSXShu4UqSc7d26HHh06MloRRkSJSXPhNJhMspyHuSKHAW4yV7VdCFLAStJnNxqkoJdL
z5YG10zNQK0dDAvKG60CDHkUXfW02jkJIGomHS5wCKgFxu+w3iC4dztib7OK+guN/6VFH7TmY37k
l9KgloBUGZqpPuWuSK7NQ9rJs9/50+SG2xitPqH/gnY4nxxZf4WNmU0VZJV4gIgy4R9N8V+yFdXW
0QeKciIKih8dTI1RxjpFDOwr5p7mxyk5VZGgysfZ388yOI9fNl1oto4z+9ZdfM2mpCWv3JWgAWEz
auK+XdVhbur9Qf5LIDP4Fu60jmDm46LSrpYcEkayr6X5HUEBKIxzb9TMbaglxwKt704U72rTDmgF
DFUTUzidjCdeu2vaHJMbHXhKs01bD3ivPpv1TyuVdlWPSkFfuV0x7VDUnU3HtwGjKRnErUEDSUpp
i1WCiL4JOoLp75DednnyNatu2/5Rsp/kBnh68hdZKTy5ry7GrvbIZAWy9aVKfhSG8WWM+hSZKpK6
VRR6iG59VQfpgN5s2qT4DuxS9PIpm1oNXWXS91WCTjs1245yf5E4ANQN+ztQb96Vdv8lrWKE572n
AKpVJk99pGfumDbfYmIGM8h01FwKZicJCpgJJ2y3WTvWrtJrt5LZHvHoP/SlFaAPxu9i515W42u8
J45tCv7YkOAtLiV2FAx6/6Wjww95ym7z/8/el2zHjaNrvkqf3tPNGeSWjFlDSJasacMjWzYJEARB
EiCGd7pP0S/WX9hZg7NP1e1c9j13lXWyUlIoxAD+/xuF4hvSgCSWS3rN86dxsDWN+T4M4qWy+fA4
sma32GBLYrxjwj7AxVKZ2G7USt8mybZj3kEn1f0AQXSe4/a9aP13vmosgHaYsexHNaRUGxxd18yx
fazkeZyLs0C5SvSwMIbb2txFZfwIJnLTaLhGGX57Fd9P+Apv02u806clRfqRSXd9lFU6ELUQ+DBN
ps4BS0yTObYxKj8Wj6gP3t5FKF1a0APSOZhPrNqAArx1ptv0pK8Fy6vBxlsNjVwMcd4wYIYNzj+X
IgP6IBiPHMv8jAT0y5HW9SATenmldFmvtEGMVwJplkmPJFeon2zMFzrFB9dBxu5wIq4jEjgFHGnM
VVKOOKOwVgKnfZvi6bqZzka9x2yAFN4hk1p0qasm32S3bVrCrB4+AuLYB6LZtGY6lWOLtHFS7Adi
JDrBEe4F7D1Afliq4tqA8ZoSmO7a4JDgjJuUqcue1E7I93RisHXiLArxuDWmr5jg+N9DDWcwHpkc
LHlyxAB3XoWpdIfzKqMPocwrz75Icpt0tx2MZSFrUSuORqNOnzJUbvb4D8I1emmyuJZrgVexC8mt
om638HbPnNnMst0l4VCV4W4CEdImYrOybJsZ1MfSJ75eD05/MX7E5zJGYQp6zSV2lBnRVnO6gUrh
AWLiKohhAovebSPfjOe1DO8CetcSgEidqVMgCVXHO3gXaFxuXGy3Pkq2KoOCI4prDArgjIvNGD6p
NfyuA1/pdLgqk3YflXoLjdrBxerBpP2eA1gONdkHrL8DjoHeJoXujAQI3ICrq3vomboSrK18AzeR
7X/dGX9pYPz/bRSMMmxJ/+tv49X/NQrevPN3Tf958vv5Bb8mvyT7hMz5LMdOgsUEVj/cU78GvyT+
lMPDhXg3DF4R+Tnc/TH3BeUnjIkJGCGCGiYY8kJcFH8MfgGGQmRAZyVyxAiM4ARi47+9tP+Xye8i
9v/HlZNdtpmLBxEaEnR4Yi/8074uy9U3vShFRVwEyQNAWhR/9C6Z3gKQRq+TNZemWYSFgJsai6/F
FJJ2Z3gy8L+27fx8JXEEaBIDGBbHovzTK6HULfmgIoE6hiy5zicN27nyjfns5oF/8EH0n3Wb4bKJ
2CjvuR6XhyZWydEkwlOguuv6MHTT9J8gJwib/tM7BMkSZnfUSiJUvMQ6e5lE/mkrHxqGgPbY26q0
BcGZXZLBX6cZB+xo/PAMmnIBCLYqe+jQQLnrEQJymgoz3xtWDhtRxMMVlo/hjO5DoJNjb09Lq/Kt
04U6yZQ3gCcXuQEkCYLJjRi1XVaO2zH29KjbKMEVudJNFHGj664NvKlYMaqzC6FqokUY3QCGx86L
VXLfhb59SGAK3HUThSRTp634oprMPsArTU/gfZDjaShBP9wI9EeSed7MzQKlWAwiGX+aiuL4k2vo
zp0N4xrAWLzLZSSO4bJ0r8hTB8+sBnvl84kcwJImx4Qi0qFm4UAxbSYduR7o5d/OKkEuc0MnU4U4
nCGIGJ1+M4DRgTrETfg5CpsCZlMTAUyTgRlw0Tv/otuVn8SY6qu07O0VJPNi3ydKH+exRwdHT/Nr
nkUZgIvMvoVTY/YeH5D7KZvItXQaEUpdCPcl92hQ92PMj/Pa5TuzgO7PYkGexbKaCoj7CgbHQ3qS
mVk8jDKfxpqbkn+EXkX7FNWed2M2R/IuscukUK7Qjou4mcWIGMsJpWV9Hea2b3jFR9RHQckiuwWu
+9lzie4oR7NvPi7KcMK8TsvGAK+mRXosGxhT30ImckD6hSNArMN8ScWZRHKYXvHJw9WL43iKAJmU
0jfFPuuF4Rutkqa/ghZtyngFdFYlN2nuCLtN/LCiXoxZ5GyPoxqGrYoa4zC6AHl+bsM2BAInmE+g
60Fg2lXGPL64yud2KmuTo6LirAbErNcKj3S0UzrgbNcBCW5rHdD8s5xk25RVn2XBbdrhkqizNjIY
0qwFawLm5iONBL1XBabC1y7EjuVgZ3zJBR2/hCNxqOnN42432H7+kXWNweiYRx5/C8kdOxjAQ7qe
1kDetp1AYgE1wG3L2PKlZgloeKSLkeRHPJP0hAxTtH0PHS83yMXsb9IlVx8NSo6x26D/guASzORL
kvQEW1MS8G0GmDaqfCvS2ym0Tm/DJdGI7sxUTiBDSqaDslG3HYdx2SWxF3vkGKwfLT50Lz3cBM3B
WZQXwIVN7ImFl9a4fmXSnWwW9t+7cCm/jLZUZpvbaNgrb8MBVJZSc4TPkjG8nolbfFAVwyroeRHN
uluIAsTO09S2h9UAZKwy7vwH8kVRCZr3bLtQ237xPG92+RD0P4KkWYfLhhoC018gk8pZ8NSSbqoX
HU+3gyumjZdLVpF0iioxkmXL+yw+8DLjRxQCofwnHUqPGa5EUXHQpvEx61h5vYypvE+XFZ2RYTKf
Y9Kmx1USer+yKDiqFH8Jv8gSLQ2UTDeT792hHFf1zDOKSbpTTbm/BK1s87TPIyhamb+NdIM4y47p
IxvjctwUivlNGUuJ7V1h2Fytw0qTW7drBvQEWK5wtJPA27Fi+VicBA7YB0MT8Y2KeP6wk2i/sjbM
r6RFmOCWtR78EVqcYhjHuKfI0JioxJi5ODdv0jHBUTcXvtkWNJd3rs26IwPt1aFrOPVfUabOb5gb
ljfJhhnOF/AkG8K8QK2HJOt3oH3lFllK486LidwWQQx+ARGGdWcGHMYQCKYhsIayw+mMsXFXzBwq
1qTocGdSWvLpPIwDtp8uaiQO5EF+G6wuXgjjcJ+oOPFw9Lcu/hzQleLsbudIb2ms3b5M2ASgYS1o
NQqRjzVGRgUi1fD+3mIa+zrHC9q7QXB0GjOp83fCGPY1N4qSXdf2wxuw3GQzmHA4caRGHlOwcMd1
xB/Q9G1QG+QLX1EUXxxpE+FdTLh4TwLQpniN2aHJrTlGqZ6+OBW2m6LDNlgVLR6BeJFuk+BL9kvQ
kGNIjT1bpNt89FnJQeq1Bi8ynyIQs5OKxcbOJNs104ToiyT0+VFgu90wbZc3WBKSDxMbeUXZkj3O
6dyfQU3Ku3IOUI7lOFLAqJOmlrFjd8Q4HdfglZInZNWn+wKy6f0o2hb6REFhmFKyf0TlhLrK5NRg
z5ICxwdGCgT9UNfgqgWdneF2HMxTOINork10cYZSOw0vrsy9Othi0TvEzkRPfYkfQ7t+OPUZcuRc
64o6Ew3FwS/oj87CxdDFtjml02zPJWnoLW0DMEK+8WdXZCave5r4Z5Wz+Zwvc7nJVEYQCSxmfWX4
oL62MgXHndFIBdUS5AIbjeMIP7KLye9Ck0Oym8oiyGu85QPSWVzm7D5cZnIRCzPbo+x75gn09AIp
PKIcmr0TfnTV7FjY3o80Snw1khG0WSRmf8TpIHSlcuii8Jnikm6wgsIj1KdLeLJNoW9a1av7YrKF
xSqwIOzJUZxTfdQPP3hZ6ic0XhU4TELrt+gBXVKASr1H5bNMENtGU1x6gcqWmx4BKE8+c9BuYgz5
keAK/QyErf3aYwY+FCBIVlBlQk4vM1/0w+pc8dX3bfpZIUH82LoRO3sSO0mqtWuz+0zz4YjqCDXU
vPDzPm6pBlLQFfbGArLYsWDsnx0f8mtN8f6nCaEQyQZZvh2SGG8qXdV06nM7nYHUgN5LpJAfeOya
29GYCcBkEsmbZgzdPo7nfNiKtu9fE9MUeJs193vvG43zpNHRDqRf+bWlLtmGo5BbCqi09pOYvwTL
hNOG4AecmnZmWxoQfu1Juh50VPR4wGWx1eVqb3NjkFPQcjptRpSeHwUP0y9RwMbXZQnotcIo7hAA
itw026TgBqE9u87WAO3EeOrRvGUuvSBZ5KNzWCp1HOelrGgRJcfAxkASXds3rIpxz8Oi3yEfuTYo
jH2Vrs98xcplfMvpDJqgScKlGsKGnQc2k7VqC9sf4rhbp1rqsT1h8ooKjEHzep9RNtyyHkDNOheM
107NxVJpb1Qdc2AwkyydraZpmI/cOWShpKuoCSvEW2bG4evkkLmdREF3iOJgeEAcfZxuEqm63UoH
c82d9CeyZNhXW8K/jCwq9wQt37jER/zGlTUKG7aL5FsL5cP3QDp+1K7H+RLn0h741AePq85XTKJx
zo4xFHJPEbJ/We0pyV99bMsvQ1FicVcMGXu2QW+ZGkCc95cTzNl0zzOH8lrOc1aZacDgG1CCGDDM
zVdZy7r7jMjmi1Zh8VG6YHzoI57uiq5vH0oyRkmdL/i44wOqNgEo8D1YeRApyBRA8dSYLDeG5/PG
oEEhPFMmgi8BYpDakxpkets6Bcip7B1/Sud8yesxwIMbRMW60TTMD4i0zI4lUcWNwAqIa2bovP0q
JlfeZoj2AHobmQMrO9vUA3jpF7OsyamRZvo++EI/SCx0OPYEgsPrrgjXz1aQ6TZYFPGVd6N/b0mO
zm8rI1ULsOWHoGntFV1ltxszbnbl6kJeI6GqR4iRxTBfFkW/EdDGbiMyWQjQO53d+BBI32Jj8GoO
J9NVP9FZY9MKeF/F3VA8m9l0t7Pt2BHbr9uP1sYbnCDTGStTe1OGgGcRFhi0dTYTe2gG0hyHVJI9
yMBwGwqcco1L42/ZGqY4oVlx25IZQP2ahF9cmsPiNWNChvUHCOWdCsIZ8TizODfN1O/jiUtAjjQd
7jH0BjdJGKy15EV2K6HQaoACCf8ZihBYhhImu++J1svdGGTDDrUg8izVCP079rkr6H7IKxt9vst8
Nx4HpM4eM0y5j7z1MAiXWt4Ecllu89TJxzFBAg/KOdI7nXdBAhdCwWHhiubxdp4m/VAgb3fXxk4d
oPax2TbVwRRXMpjpfizG7hj1CCKrUK7ZbxJUKCGQoinUjWAjfRw4JkfgTDaXMDnk9gm3mTyEqmBX
wRpfGsx7rh+99Ckgubx/RlyAv4sal+EgC5fbmUwamJ6Xua+LZIqHCuHtAVRTAX5R2vShBe0QFDdx
w+IrGSt6Wc/iC8yj7fdgXfQ3zRfFq3EVyQuZ/PxStEkKPJ+J/lgQQLA0S4cbr2OYNHGIbvEoxE8a
2r7DzFOPNmwzPDdu1UfKovwDJbf0JsUkV7fE5fvI5DBRhDoDwEbGc5+CFCq7GOreESlxO1S39Ptc
+f7ks6m7DzAwB1UXOrsloYvrcOH9QZV4rNG4ngaQ83uxaRzV31Y/IwtqLvKrHL6CF9k1iPlz5Vqv
NlPbNaMX9DnMbgHhsauYuOGOTG3/h9jxvzaodWFM/jWodfu//6P9Pv8Gal2+4BeoFQHUApkJgQNY
aVwWl5CeX6BW+ClCWA3Ii8s0DvEiCf/BZsbJp0vXB/Qn6L1ADHL6D1Arij5B9Y+KihhqR/IT+/kL
mNZPNvWfQC3UeAEdC8GzXvpLwKD/GbKh8+RoO43gnXi8Xg3Mj0k9h76/HHnBlO8W3YTkkEAIoZ/o
kM38AQNth+60OUUbU7GNyzmBVqEhoWnf4sazlFQuFCHfNdEQWrMpoSu6QMphz8pjEuUQVVQFsWTe
QbuNFE2VD0xeL4uJ2c55CfRMQwWVZqdSyKQ7TxmOvO9i4uUkdqGE63DaRw7bxD6NfDjvFGts80Yz
a+YX2zkvsElYVJNGNVbGdV6roPMLuIglotp74O0zn/Yd6MT+YZrztIHmCwKMcJOrWc7mWERd/IDA
xTVEx3VRLBYADYkXZJpSckk7HoYswo7RDZLDzds703N6uKSEJO8zoBXp8VuVTXSAtDMPzz2B6uA+
gx+AbnIJicEG3Iv+ZhLd53vnVZlcLzyEYNE3LWa5BXGW71OZ4SOb2lmecMra9chnqu4BCnVQg4wa
oB/avVFA7AaKuJwwoqOq5LCS5gTAT/zAUlqe+VKCbckTI6EM7VFkBo2iTV8SAQSumgzxryXrw4e5
6R0DURaHScU6pa5apKpE25FnA9qGgoGzeg3IQnetafoPVBGB2RplOP1I0MI1Xo9L3Pt305eNTKui
KQZxMI0CjntydlriXZuHLv2SosuB7RiQMgwWkSjwLUgYjN+SNhbBlpvJNHXZKR89xW6YVw9MEzzL
17Ccs4jvigYCLIcIFGeVvIJwo0TDRWQKXpDHQve9uSYL/GdsI5TOaH4fF8NYTju8p4keQTZpMg5H
JPPpgW1JG82cIhgOPU57UxIijyOwU13eoK52AZAWTsqSbTMLW0R7G/Ylj/elVCDmXmmblL2/HXg8
AkdQi4OwhEm8LeyB22E0+XW8sG4A+JOWKkmrBuPJ+FFE0Jk+liH2juU9ZWO7wNwIUhx1tZiJ0QD+
AtpAoy4zGgwPzsEsRG8PmZrile4iCncFem2TNZ4d4lIyrLN3QR/GQXNOxvbS4wAVY2FHzLY25h9M
s1wjUpFDe12sUZ14kQHBorPxV7jdI7RZpLpx/d008ihAZpjK8uSGtK3KoDnPE3UT4n1V29JzrR4D
nssW3nSoLti2KNpm3hrb+3XaoV+k4fuhnAHN1IZ60yGPj3USOqK9bLktNnM7NtxWPnaT+VhN6Oid
6QurXqQYu2TXLpIFVxOi94cr/PgLyMocMPzxmPd6Xl7xrsF/SySDSqFKHKH5ZoGmFJTQWk7pbbfa
DiStCBJ2dmMshxuosaf2pkVXNsVcHpLohE/cgPUib0y7CfAuAkFK1fAV4BJWfaSzLUi8RMD1oiY4
TrMRIsSzZsuqd5EG5nhMCMO8V2XtFOXfaIzJf9djS++vzdQCyTFWQGF5HRWRAZwENHreAtSS81su
B1Pg4gf2d16SAMaYoAB5VPmFjuw8ASgAEuAVl4fBmvEHSeXc1TQXyEwcEgLVxiiV7WpXdq68AdCU
IuOQAJ/Dhohu2vQVqcRYxLiXPZTO0EujlG4ZTfqLXvhLd/R/TaUSaKB/e5NTXOT0/ferHF/xx1We
goUisAXlkB5BTnGxm/26yi/0FK53ZBTg2Uqjn02Vf9MlJZ8gScqTCxuC5Ergbn+np9JP0EbGYKcy
3PSEJGn6V9ip31WEeFVwA6Yl6DSwLpg2/lx92qhMmkLiwA5xyQCDqIGn1GFo0dNDp6YGvfb6T2/N
H/TYP0tafud6/vYDixSUG8Jz0vxPXA+OKI3lgtXEhycKANl0BLGboHz/UxcThLe/8Ur4WSBnLrQg
RiX8lhh+fueVsr5LBFwPsApqC2AIcWPQZECfTqIj3nO6nDuZ0e9NqMR4XdIe3MNgOsDxGRg6VPmU
8HMgA7UwZU2nvHiFmy0XZ9ScWoB7g26THpKhTAFGL9BEHU070UoD0ClkUlSw7gzzK3Epy5A3CmTk
JvNQntfCeGxVgpc6BwgjxheKQGu2yWLIDXdjiP9atODgB6N1t1simUPb08RY6JUWbjyS0jW3uNOH
pqmmdbLEVh0zef/UEeUE/mgzBCVox6C3jkORXOtkjqAd6vmwsSR/hhOY7TvQqUDyE9rtSwJjAt4S
uDZg/I5KC0SNpcYON7BwaA81fAEu4+QM2KyHxLMc+hbpTbxNgO+4WrtxciesEnw48EYkONGTCd9j
X44DKeNd1899VAVWZFiSW2BkOwDKQWeQJzyGyXUGuK15Za0KaB1bsELQd5O4f8p02NHnzpuyO/bA
y7NdOZq4fYKe30Q3bI5zUwccmXi3AafqsU28+pYNl7kjbNcY2oy4EWeKCxZhzFkMyqdnRkb7YKTy
UeT9ojfkAt5sZDRvx9T1QS2XaVhOs7Ey/5zyYgKEPrfia9MUkAGVdhTdpiVFs2Cn7LPxQBNpcFGF
aNGqwy6CNgJKI8GuErM26AVY2gbt7tqX0JS4BahE7zKFGO4FSMZWsU5kt0mkNN/4tcmXvYESP3ie
TIGFGwHLETDauSVCH3mZdGg5xACQv01ZIrN6XQprt20IBSo8EWX30iSmCzcglouXGBRivFllROix
Q6vSBCmR4+SujeWIQAHsxWLLHdbUd266OXyWg4vMVi5MRXctFUVzmCBwYttgSS65CzlMRfrbWLYw
2EJtWBB09g6FGCuNxeXCpRQTWpGnWAwbjbFzgqCoBZ6gSaoB9awR9Cl2or4q0YYtH9ZydtExkUU6
XucQ7D3gNWHMgL8bd2EzlyHbcCsFPfIwgp+nEKposI+z0pyUBQ4MzK9Y0l0uEnMdD9k6nIEpdfEt
SLkFGb7dgmutTmBdspuME6a2E9oFwx967SZW6XluP+uClb2uU5wIHF4HG89A3GKhCGQd0RrdhfiH
P0FxvJ7bgMx8A3gzG2/SFSnFCPhintVFOQ8g8BFvDjxRDE17BKAN9M4iryqC8TNmateCmnmS+NTp
+7ydC7FUVA8NHDyzoe1+WfH/b1ma6vkG3IOWdI9pZe7dYzIBdUqrIVmH9d1j8asImSPYCdogfW9L
w9hOXmZoVPJBt5nGw/Sh5aiaLcxEvq/NPGD4bse8jbb0MpNnZYvxHCYkjOrFZWrHjJi9QiteYkPB
C3hVIYjpKvs57GsRSQgjuzw/TwrbAFGI+D0xgNDoTCzCfq36FuaZGoVn2GLyTgau6i/7BYzCKZ7T
okGHOxZGnGhYZzYti6P3FUwoqtfUqooN7UjW3hQTSe1+ASDNMKZd1ppyCRDEDOxwRb09SabxPWgL
41AkKgEBX+EGsfM9WIgpeV8a2GvgRiWMYoOK/eLwSkDKZPqt5agg1RtGkoBYZLD0OpKn4td+BmuT
C+scnFb6Bp9pP+2hzwu4r3IV4hVUw69tT4NcwHJUCLisUQnzcy3EArg2bzpNF+DVRpTpRelXkLFa
S45CsWr8tVxCv4pN044q6s7rrxXU/9xHS6oa9yOJQYrVQ9ZLDw5syeedD+CtwwP0c7PtEJaPNReG
W42l1//cgBF8MgIjDmb4tKBNyqDDWtCZrdPEQl4GzOhDI2SCn9p+xVhOAn1x9uhc2b0AmR4CxHQA
orH6eAKE97KNTz83c/5zS098TqOnJUSa/V4FqV5/FCsTBQbSDFc+jIrTRF6TIgtflkS00Z7kWM4r
5tecvaRJZ/Qe/glJtrHhJT1IhuanvgqhRkzOCmhQdMWDTOZ3XYM95zj7UQOhROZgsonpmvDtFJNk
vhacYAmPFhWDxmQz8zVSTrvyGaQh8FLn+QrmOAyp3mU48lAJHRYjIkIH73P0eNt5SR4bwQH35R7E
4VWMCskRambgBBCWCdWK2kEbElc6dG160LFOvyVEWfNubGnVriHEiV0kfA+lg4nYM/C1PtkvtrX8
MefjpTd0bIgXZ8OUaa8Ww0jzCksUH2sR2FCeuMhzfAZA/SMwKcq7ayeKGaIG3B3xVV9CsAeNGir0
tjrjUQxEelDtS9K6AOd2GXS7jLAWZH27luthKBfgtMs8DdDftTJe9rGW+YW/jWdEz0jKy+0AVN+X
dVgCY28gBuX3YNjxuW/wZ7gN4VvgMKPNKRjR2nkyQF0GgeuMtvMc/BCEM+uErLS5xuIgEUeqlhRo
ZRS5Acc2UWA+8kEmBvrJwYln/EFpigfPEl7oyuQ+kN8nAD6lrPtGNgGy8LnCPVL/+8nwovX9h07q
57SWYFCD+wwZnJfsn9+nNYqP5wjtUjXbHuC3aV4pJHj//kdAufXbz0CtAPAq0JrQ2iMgKfxzZBfQ
DGKxN9WXvi6MIZdkwUsCPOCDv2cj//c+BOcG/nb/Gtn8rN/Fx2/r0M8v+EOuF34CX3SBL8OyiFKA
h39fh4pPF8VdCLT40ksKQdjfbRpB9Ale7cvKgOQDbCthglH+b3K9+BNk3QQLEcZvRJpnefxXFiJ8
0W/PSAa9YA4lGmbgMIK7Cqag359DVD41Dq7EByZG/6E0bIXgKvoTGx8Njd21HMrwCv5jfttBr/E5
mlJ5Y6LMfg2FwoDGmmRDAG1sWp0st30DEihAKtd1SNvx0cVh/JgSb0DFDwkkWbg8p/JxER9B1Pov
kWm7yyzT3jdcA31RYbbtXID0+WRt3Q6yp/mGRCMmDszuxQlYLw5scD5QSPN0OZKFZPo4YKk5Ew/f
Qo+e6ee+mGBXYB3UBxsqSPaW+cXU7eRMuE05vOawn3TjczyPxRWbsjlH0n3RPRUiVfdprwSrBVx5
ecVgjcIoTwR43TaY/B651Bkod7ME4B4D3ATYaSROixEtIUMUr9/pQFiyAyWhn1xbZFe6ZMPRlwHI
gZklwYdpVXMzszHZ67mZNghc8cfc0iADmZK4fJOtnMBowTDkZkj7DVfIn6eVjlW2EovS9tCFNzij
EWzOJ3o/sxbn26ip3zZFvHyb5pEcdWzIvuA++MoL6V7SuOyxq8XwdPcjJPoYwNxURdMMFSG+abj3
DTTWaQ/9Tk0t8ugHV/rhAIJ/8IeFGWdArGctFjcTxvBRS4v27JiszckAAeewx/Bcf/BMIClsGRyo
F1cs8TYfpu5ajl3J6gbZyb5KNJxkENQQ3GwGQNaV9XlxRnB8cyjoLKfr1ayQ2qVLF11jYsxBl+vx
5DuOquxuJBE0BK57zTFrVcbPzc2U8PFzgfUGPpdkPOnRYM/kWgPWFOChu56oJ8bxJ68EQg9ozUZS
wCMctPjGNP68Ik+dQooyQFcQiHID/y/adDpaHIWz8WMUWn1ncdm+6ktywQAJ1z3H8X3jgMt9lmqh
V1ETsxleGXKpJ7TzDVW50tXYs4LVcjQ+OJAyWiIw7wWHgT2c31uOn1cNUFKeU9p3kGRil92EKBO+
b1EJfgWuMcFSpZMnKOSnKyGgZO8iE7y1cyLekK4Bzk41DCIMHo7NFrZ5PMirtnfh0KUPyxBBFAcZ
dzWTfKCPMqZJA+MCSZ+7tCzvQiwNMcIGWnyD1EeXTHCVBUdUFPiHQSJo4POUY0uAWyDKsnrKQwv1
LrQakPkpIfV2Mi1GDB7byO+VBb55XLOYGQhuUqZq24TxcySEwjITCIcNKIT4Aooss8JCgJUbYvl2
2EcZpYc+F/xL0yH3KU14ONd4yoO+giM+B6m5wuc/62ysCzXNW3jlZghzAkTOu1zuCmUYAIO+gVZ4
7m+kFmBAAfrhwWybZsd1575ERUB2pSvWHUQbwBBHanbOLusNuFN/p8wUvWO6JI98bcV2BSN/mjMW
vQXUYLKamvKI2ag7GNhGTj1S02+5MwHWEOgiCDa5zSRs8CW7jCB1aC2fNnoh016EeVZFBZH3ag7E
dRG37o3QtXgOwNs/UIsmbYg7l41ImxBKqaK5A47DN9DYNsclcv7bz7vnv6/h/3mh9/71Lfww0/9x
/S763y7iy5f8uoeL6NNFGJ/8H9LObMltJEnXL3RwDPtySwDcclMqU5mSbmCSqgr7vuPp50NqThcJ
8hA1NW1W3W0lMzkDEeER4f4vVP34L/qIFOJ+lyUN6/8iuAblS4SsqM9qYf85hy2OWs0Ef61DR5sB
tpyd/30Mf6DwoVcipjS3K+e/73/QYJyrgH/fBSmKwsZVyKUmRltc2bQFUr2tFAWAajm6jfYrpdyP
Qbsw7k4+x5VKpMTYbwZZlAcpEvkNMgSVGxwg7+39o4V5t3YEiOr8A4Xy+fp6PiSuNuCPuNcgccH1
5vxaERpqCmLFGlxQjeTtt9myDMQXLJXjrOYbb1etcy7HdxZxqaQNpCBqiiFDOW/bEi7dhZhUZI8k
FuSK1zTsFlfrecrOo81X7xMQvycqnYDIBU6ju+G+3UGl3EKdtPGzcbTD7Zk7fykQCs2c331uWuGs
j3ngJ6GGKUygLQ6jOwE49sS/0nplacjn74TLCIu3SM+DrGobInBV+lw5uFY+xJ95nvEeM/bDPoRz
u0keW6AuX2ch5vaudFen72IPLEa5uIeGGk/G1FArt3Q7R7XNhxEt9HqnfpKeZ3eA7nHdefRySyxi
zr/p5MuWAfBinpJocTz1ruoitOrMkpy+DY3YaTe3p/H8on35kec/PwkWa2pmmKk3oBYDRSOsHC+8
q4V4V3hrTtTz3jrbexqwRV6YH7lr7pqcR5q8Qko66mQw80SK1o1TIMtZtqBaCxtUwKYvZFrGaxYn
C8vyjwGakG1kFePpjxx7HjbH1tFCJQe4p5MdpF/hY2QjjvQoOfXO2ir78iF7r78Ktv7a/VUe4Aqa
DRq2PMZvf+YFyfbyZyySKcWANsBBumQxz6LFIBeBMeFG3DpYBz6P+3J/O+BCz/Yy4CLVKQH4sLEL
C1d/MHeSg1OvAtjAQ4I+wU1DsaUv/kPtlIfEDY5B62hOdh89rK2utWEv01/cZ1mQ0yNh/8z+S5mT
2yr3dZT9y4O6BwW8lgKvrLLT6Z5lBk7XM9h4q67xA0c31N/HRyi4uIH/p65wJghx2kH74CgvVjOP
UxHJAhw2EFBcbFJvjEJDKxDHmc37VFtxIOzu6k3kpHaIk/bs4RU+gW1cWUfzMlmGnbH4CpJ8YJCU
RVh4VHkmlahyyO1nD36P5P3gCr6X1V9W+YnujnN7FV0eKBR7TuMt0kNVAX8eQobZ250DEG6X7qi1
OeG3ZrdqO7k2tkWCyIwyESNLyRF4hmjG83qTOckWMvpdtP39VXXenXaFu9S6p95vMevlp+XKJMu0
dKmBmYvwRRJTjYV050b17PsMftU/pgiQ7XxBLg4tINPMyXQjeAYYG1Om1MSNaiX9MaE2DwIeh6aI
utxPH/rvGw1dDYQg4pA0BabmWe4siq9TUIeHcVC01xRK9FfdbMti75mIOdWxCkmCt7krT4X4HU02
2Q60RLuLzMa4V6scx3DNn3yn0rucBkUjaPex3AS8XSBV/TRUNVZdgFM913pKr0DLi1Sgo5ZXVeRI
YhhuJyOc2Po4yr9TKeB9YmodDVJ51J9NlOW0jZw2ZntHE6vqNzSclBxPIYFzd6wtTlfsox983aCz
ig6F8Cms0RrWIg0FGkvBUL3KIWH3Pp4Ig5c/j3o+/BiiLPUPLTUmJLLgvbtIw4MPRdgsrVwNSpeF
aE7Xxk48ep3sBJkUlF/8lHvvTjQgsN1powgKHZYgrQjUYGXAHv3o7T1lStDwynG1tftOhg6IEp87
morxhI6VPsuG1VgudYVgPKeDGNLHkTuJiI3kO2BWabUOMlgzWC2G/Oblndp9qi2r+hbmrS9u+hFg
J7xvZRRsycry3Kb4HH7tI7W9rwykFhU1BMwmKvlnr02U11brk6ewNiH895NRfjKlBupErgovqFEl
+y5V/V2aA01SVLqlmw5mFPq/Qw0rUDB6FJyG5qgFZWzzZs+PeWykj0iR4/4XU7EOWY+u7BWm7ddB
eK8Weu1M0Bg2Za6HdlBK1XZMauokVDcceVSqV7319Geo18WTQVP/vq4q9fOUQ1pBhcdwihYxO0+r
p1dv9IddSanJFXn6g7IVC3PTjh51I0XuwJW3Xm+IEAvhpe8jLUnvSxMyID0hAVy1VKeF03t5r23D
LE6lP0zwE7oDyQJwLrj8UnMNBW28v+qRuWByKeq3b1nEv3pryzJEQk7TC8rqgGVw1VDFNHEQllNU
J6RYKbg1Ho94k1u5Ke9TLSpcLRKa54TF+j0bi8CFrdg7pYF+izwOiLTE2OD8tJImNIGJJyLIYsTx
6INFBgUInRpC7/nym1CkWvBQZNo0OuxmiWmogAsrvgD4MU2fuHwA8dJNYGypH94pIwWxstAQbhHM
3q6bCS0kvtNOhDcCkE2NWmVvKlVh7nAU91XHTPAiAXRnuMjqqi++ElnQTOkf7Kjg+Q9qLClP3gjE
YuwsGYkKLePXWqXgxJOmQdX0ylxGzgWo9AbylT5up9JHXkEU2rfaL2E1SF3veEMuHUBGFF+RA/VY
ULoiuV4aGS73VEyCfS+7S9q/AuETvbJJlB+s1jBdLyurfdi3nfQS6IGOcIWuTRimdNY+7oQqd0rR
B38l5dRW29DUqboB0L4vRTWQUVTI+29JkRmvUwB/cNOQEnbWIN6bkw5AyhNAxdmdqdADDtjiklNQ
on0VVVllPTdUT/s+PUZtF36tJTn8sxcE/egP7fR97Hz5QTBHzy77EFYd9hF0IxMglUEb/VnWLacq
TaVdWVQCOqRiX+/aSJMfB71Hg5LtBt2gMx7RCgx2MGmBSHuAXG0oCEl2UMo4/DR0bDuUOijrbQqt
kUkcaItgeUlDEBHByMheQ2PEHiqw0GCwwr63A91rcKktencU1HCrtCjegfR4GpuJTyFD3lGCIDui
Mtx+iwZheBBClNjo7aGLIE/sk6iDHclF2M4z8VWK/fQ7QEHfwbupPxqF8qA0pgiQE9GEic3hFMYY
PcCAA5iaVKbtoXq4gYM77QYreVZgadpyKpmHqNClu8EqXmvquDM38lNYmDroCfNoNto3mt0qSxnd
Zi9GZQthkjTf9giebi2wM1tJTE2olV3j0FnWnj01p6mEPmT2q0uz9hNV0eYYwa254/Go3lsomB2R
OxRRMtKCI4Vh2qZe0tgqtNcBMD7pFuaU1peAXeEx26KXCC9dq3poseStI0jWXxT0TAj1gr8rBzgz
bdr5dudlWWjThy7tCB1UKNDsP7CnpTvgmvuSl7Deq8H73LLig7SG2R2UL3IDZmHIqNUGaVXamuqb
RwnNalsD+yC4fWFVriQDBVQ1PrxuMi1dOCnVRoA4hyk3jdNu06eh8acH7Zw9X1afe+DC+yZEmSJR
qZrLk4DQkVqk/h+D2nh3KYfnTw9w6vBp8miSPat+Gk/3SQgOyWbRVztAKp9U6GuoMdUJH26TKQqM
5FpNqsccVg9KJELh9oAH3K4TGphtI1qpOV6HtLopQPpD9oXUiCtbxAkT1iNWpN4wu7b3NcRRr9+G
Zvekj7AxW7V61kc4pAZON8eqMuEsmb24awEKuZoVIluC8dpfodqHjz5NbTvuNFRzDMSvfrb+GD+H
leK9zUzQ91hr9f0MsrFJerVbo1nl+tSAXDObKicoU+G+AxKz1eUqepwGc7pLwiIIqFK3I6LdwejF
z0LTF91Rh7lpi4BF3psuCx6jhPTKXo/hW8GerB7Ktsw+jZXuW1u0vRD3iYVCdJqq5THrIZG7z9kh
mGi2fbDzSxnObl6Uxykqkp/VOHZU8UtVGu57Ma7vzbzkBNG88KE0BHMb+h0iTEaRuYFEBXnfKQU4
q2Io3NtXX/nyZaxxJqJQYQH9s6SP8sTJy7jv1DLp8ZF1f1sR+q6QHw3tqH0o3ncb6wto0tmWMHdS
TDod7TXAMYOm6U57ER+NEOWUFd3xqz/IBCKIajvVuKUtqNErQxG37eiino5UUu3qXvQMnPmtN9pf
twc/33XP78JQGmbVjlmqXb2okwla3CAAJI+ulL9q/uOYt5uBrnATvPTtH7dDXdaRCDWbBiJJgRH5
UgxKCmM/kZJqdI3yq4FfbKNIKyWOD1vji9GchFi8vXttkA0oVaPrtdxyhiDeTUa/1auHQvgKQM1u
J/9N84SXTBZWXuFX3k/no1u8ws2evheiU8zZkRu9zfNwB358lzvBcfX9dFkvM0RFmi06FHT0tGWB
xYMxqQNdyHir4Xv8OnssJ3fjVnGj72t1scul+Jt9gig0yo3KErHajAbN1joa3QT0l7fP/fcQO5dC
WVnxV17ZZ3GUhYdr3ReqIA/xvAelbWAn20rbQR+LqaHOG09640O6Cnyyzygd3V6X80t6sWg+CDb/
PURlUUgI46hqctVA98m4S+X3glS5ZtaxUJGdazTnw1vUUKfSikJRZnjcG50Q00MxdmPXd0N7sL1x
W2x+l4lTc3t7bFdKjOeBF6XVQBhlbmEMbq5GzQuz/VOwZ3NQcxt9b1c2wZUdfvYl5z8/SaRBgOJC
RtPajaa/4lT/kvbGn//L8SzLIn2TwaAlxPwhZwfsnp68A5Xjqf007tP3lXDnakKX8zZvj5MRwVqV
KWsJtAwkrdzAj9Uep2zI9olc+/d1P0gP8AVStwSPtmvlyTsUwbAqS3itXAKCA6VWY8ZwzJJLpz/C
D7sWoms9ugjqiN+1p+re2gKYtpsjbdhZhtbucajWfyYYnq1WFy/nFGQGNozUhlBtRVvpPDhJyCzS
IuRF9NS+dTOQ52uyhQmxk/DMGva/aif8sMsavlTJpnhMHfnd+GSFzspEXG5SfgbdMyxFTM3Slmf0
hFR7HAhCRn7w98UThAzXdFCHOM4HMxLGd9q3tcmXLyf/POZi01qlgfmc7+du5RQo8juSM3Dt2Q/G
JnxOZ9d1Nu0jJROA4E/hk+EoL/WKPu+1Aw35UtOajW8NkfP5/OsP4aR7iWhltHmaQ/tA1I3wEOzF
vb6WgK+cKWeRFnu3LYO080KTAsvRpF4+3NXb4DMf9h9YWi8sf37vqtNRLTZxC1RybvjPm/h3Uhqs
Z+jWmucIbuk0bx++swXg6q1UbEPZXfX0XRvsYlvXAVqMUstn7e1pK9sIgh21RyTkjuHWXPuw8ypZ
Hi+ng11sILR1kFv4nbF6F3AjVslQlJwKDFx/t+at+1FmvxVtcQNC3KvFtIaEBSMsvg+81reDyufl
00i8vsXIC0G6dl/geQVw1fOHLEAIQ8nyP3O/eOaJNIIloN6Wenm8CfIhf8ZbiFqZhOL1pEovOs5n
jiBU0sZKkPPMUiPZoeNP5QhsOk8eqPGlrr6KQxqAd4o9RxrH9D1Iea1YUzO8YAQyQS/X2l8DYJiN
amblwYezuaEDGOyAIQt/AWe17NvZ4zJ5gFkTeQdxuwfV9tFBOcniuYnQQTizr33pWUSEpLSSTWWO
K1GunLXnYRabtdKbsYohX7BZ+7fUJTnOaMcJbVVxs2qKfbmszoMt9muKVooeK1rhFqViNxUdr3Qv
OijsbgtENzzjKRS3QQts55fRHW5/zssj4Tz0YvtSNIqFNhMHF6Gikt5sY24FbzJXFNevXAnPwyw2
qRiqFlxmEwvgnb8fH8wf2vtWcDt/k7zVDu1D8y52LAdhAClbmcnLA/c88mLLthq0DtiBgzug0Coj
GFsWP7T6U6zrWCi8lmv2RfNAzvfsebjFnqWCj2JewFSKyNyoY5ltWl9/528oN/n03wrn/99+1tpe
WLxTUM6sEECaqCgUxSYrvIOf4TyM4MrtNXLlPXQ2qOWFPvFTtrrFoKJDuM+fkWy1tZ2+zZ/8f9HZ
BluDBaJuspGNC1l5wE4dhTOlcH0LD50JPnLoimFyqI18ZWEsLBLnk4trmKwDgtD4Xx7o5+dxnjVN
qFfIGYKX6/KN+Kbdhcfs3XowN+knZEJ+0H3ere31DwzsYoGcRV1cRAIfZeh23usjZrZo6f1Kp022
LW1qn9uas2uWppa/BvvsrXADjD2fUxSdpS/Zg7xymF1ZPGc/ZJHhLE/0i9bjhyh6sGnaxzp0lXbF
k+pKdqEUoYlgxs2PJXT+ibXIg+DuMZsZsla6WD6MRrpyrVoLscgscdzFRSVltRs2iJXR+XgYcm17
ewNc2dQUk2TUJGgez6vzfBhlJUi1UjCMIP8GH3w7+tS6PkpsX28HmpPRYnEgrUpnGlFPzUJV/zyQ
he1oBgG0dqFgfErlvIIJph3RE3iHzxPR3plebwe8NrK56ACyCn8KMOTnARVPaJMwRLPasL6osPkS
pL88ZH2H/tvtQNd2m4kj8YySUUWJa/B5pBSENBRsM/8oCqQ8lyNlrykHmnwIJO4yN8MFlTLnzpP3
K5EvL4jmaWRrUY5oxkiFpUnk+dmM48tmeEcjnAqL8GmtwvIxQcsJPBmltcgpNWBZM0TbgFi92+sb
hJox7Nnou+DbdG981akleRj2mok9Gc598ii5/bb5IRyT49r7/cqLZx42nVcSqWIxycsPPij1hGrC
x5GLmkQgvkHgjzf6s37kKzwHT7EdvKHibA+8ChFz+9JVP7LntYS3cIX9eCCoxOfNQwHUwEfi/Hf0
3DwnDTK/O6s9OIlfWY+VPPnuUAn9i+f30A5lpTsmvor2SQb0u5xvmA3Y20+1iWhAlPXjE8hiLLBu
L4zLzGGc/bD5z09ukgV2WVE5J6dAorHLXdtN4ISunTLz8M5XBH18yrLkDwMK+7LoNnYBZfeWHVa7
5rN5RKI731kuL+3X+o/YCZ+EFZfXaw+y04DLwzrPvdRLkQPhpSsfvV3zyrPL9b7FNgiEg7QLHkUn
dYLv9C7XbA+ufdCToS6Lb1IS1pHMq8CtJTChtDyiaRWRdZkh+Zy8UxCmhnNADeN80ipZA5dUT93H
Bhteo0+ZI911e1qqLmIo1BebHWTKDLP4/+liObsCfXiUnCyWIIu6UIbd4I66tZeL5jUJx9fbIa7k
4rOXzSJPCa1RpK0Ic0uWeT1RHUk6WxoiROS7lcFcOfrPIi0+YjKxIztjHkz5ZzJk2yD9g+7ZSpCP
T3K+8invgN8DNUjOR93lfKosL5Eiv4ybj4xvPI1uiZ22HR+D7UA3xp0qXMvbQwZ4BmW8zTrqaj5R
LuOjEaHo/KMswV6pLHqekhSN21do2yK+azTPsfYmU/LSHwfrawHF4vYMypebfR7y3yHnKT5ZJXjH
4QMv5Y0bp/47FNAXFHn/CHXVQQfoWAT6HT3lRz374kXSDrqPv8n8X3QaXUu9Q89lF0v6IwfouA+7
eFeOqbL5P/AEakvTGMUUoVeWHkZrFS629qsXEyUNcaL7PSHUnbINDXvYy98626LfgbypBDZnHfJ8
5VV29qEWz6RI07Kk1MvG7bY8wmBMAlLBJWIXU0NXjsr33oFp6GbyVlP/SdHqyoP7LPziMtJ5GkQ1
/Obdphx+1IH8UojVzrPqx1zJ/gh8pJwgaj0ibkPzx8OHbIof9Shf2yDqlQU6d+o4pTFqt5Ynozrg
zjqOEhvEaP1jiOKAjepfCEfJ8uwsEFBwbkoWSVuh4wzuqd9VkeC/AEKIt1ldlF8sMZn2Zq50K+v4
2nMdjbS/f9n8y0/WMQaNlYioMCtCE+2mGF+8KrXjpHtu/cIRMm2jTrC9GnE7afWTZyhvVjLsrRSi
TJxlD0GmPA5Z/dwk4/H2BruSuLhJ0G7kagPXcflkQ7PK1zu1GnCMfKedvqmjzwXa27eDXLuqnkVZ
PNHqWp1SDEBq2A3GJt/MIHJt2z7on1APoHkcTZt1JOPVkTEi/qPQwF6qwuUtcmnNKNTuEFVfglx1
WQ5o63ZtuTa6K8fMfBv8T6RFjtJzuleWIs1XVOVrDFke2CGXUvkTwPzoc4ZU/pYqSf8uP2a/Vj7s
lV1/FnqRaPwgCkvQmrUb3VsvWHPx5nX8o/hpxvtGgLOOLXVqyUVIw1nrfVy5FlF5n8WCRM4kHjqL
2IOAG10Qt7ULYvo1pmuXuvFz/KcyOtPn9B7kr13ZgCYK7I2cYHd74Fc2+mxtbqLZg/CCtjyJetXy
1GLu/VsS/R4BuF2AjO/KxF47fM6iLCY2E5DNin1GOL89rAB9EgdHsMDOnzOnOtCHZZapYlaTDeEf
tX5zmxW2AZtyt/YMurqYT8a7+Na+JeLWKllAMBDPA7y6yaUYXZ56ZcRrYRaHiA7fMyvxq3AH9c98
zD8pTbAborXjcS3K4qwQ/TrCh5coeoYcjYUGnKQ6Hk6/t9fIShhtcfvLMjlCgpxnUjYKT7oUveH3
C2smAt14O9D1xQiTCtoRV+gP8P9Jbpc61PVgcdduK/kHUQagWqffboe4Vj3/sAiTKFaYkmwuLpgC
KKkhSznZdIkniLZPHwQ01jaKwbE+U8TWLl7zglpc9YhHMxF6O1YoyzIGYny4YRXl4IaRvxXS9A8V
vwIEOb60s51ohU77v/mIJwEXSw9pebCxJWI5tV4fkYQNN6gmrqVL+dqosJuRdW6wwEPmJXMyU01S
ByiO6PMlKXpV3Wjr83ozN3NHzXe8lTP/ym3ZUk+CLbKHnEQictrkKHUX7qV9uIO95Ir7tVR49Qiw
NFVHGFUBzq+cjynIAisYEo3OL1qHU5Y+hlLoqv34GgtYjGHluUlnk+rb6/Hq3joJurjOBEVraV3L
3pKFLvmcGAOW2Z6Q5xtVnYrt7VjXD5qTYItZs0wjqPScQ45iR7cZ3+K7aeMdfnGP3U3H34QwULOb
YvWJujbKxQzqhYnMcC7Xbinqn5UBSkSH6k+zsrevpQ+0a2Wk0OBbyMsSpajV3iiaDC/lam4aX4AA
r3zAOTksNzMgPkxFgbfrEGzPl4gh9SNIJSL8hoUEtn/M9jP6atzr7kqs+e9axtJpJVKgga2LUNJ5
LLEKUGHP03mLod8W39EazbaeE9osRPDSuZPtImFlNV77gqcxF6ux52hMmp6dpjUvvVJu1ExyVoZ1
bTOTNBSIMYY4l53Oh9WhvW41OjdYcacltvFL2Xav6ZxAHqTP8a7ZUPfzNsZRcfOn7IHH90r46yP8
O/yc2E4Sl9iZg9jJYuNqT94u2/rPYNWbD/4alSdEtjae7b/fjnlt8Z+OeDGRRSIiLCVPPJOrwrUe
lXawp2KltHbtlDmNsZg4X0HWjfZeQ8Fw/NoV/uNkmu+YHdzF8Taxb4/n2hOMnE/VRKEyr8tLBcY8
UpA9QXLWlXfVobkHHrUpXrwDDJQD3od2Bj4I5fzV/tv1qftP2A8Qy8nU5UaiQr7g6iZM7yIAZ19K
VlbHnIYut9zfERZrs1eCRsbIZECfJRxcUnN3jyS88KwXVYYjYbkGCV4b0WIxKlEdKfAm4MqKqLa1
BWIVEIRWBnW54VDmobw9F9u57ixzFrzCvIxm2DGKL3aU/agE1Rbw+c1HFRi/6iScAsVft5fI5cBm
CVIQxSCdUadYbvK69OE4mtPoRoPqBgWs1FWE3uWKPw+x+HZ5kyXClDAsKkOATdD65dnEdv5W2gKM
yc6VaFwiVPhnuF0ruF5uaEIbsoiUAni5CwXSRoevV4ji6EKfAvVbbiqsjwdtpQl65aZ6Fma53gUV
jPHUmzNdvXEMHJvc6c5wm796Bw+QYB2tNH+x89WPdhMPUIQMKGJjfXmeGvUpzH2S04yNxb8aduHe
spVd88O3/wk668r8WTx45176x9NzEa2UoW73BdGSAC+OsXSMPnY0mAZjOEJaeb69IK8gYy0ePwra
vGDQSVmLcBEQS88KJSDb6lYxd5OD0Ww9uXS9ttVd5XrNEe6dYouA7v/nT07qZzOwbr7CIkO1CF35
WinETTe6Vg8dx9hNhbcp1JVD5goQ4izK8pGGfWlX50M/uixYOx6a3aB2r55iHQZDhEP0GPTRn2MS
HNpOeK/k/PPt73vZXdRBPGmohwC5R43tQ7X3JDmrndUC8ddAED4IT8GOegKkwsfMgS9k91u8mIJf
kSN8FKlKFRQBYCIADN6776w9uC55FoufsngAmVybjD7jp6A9sMM46KHZ5qS7H/E+cUpKZWjPN3cw
A3OK/L6N2gMEdnGrb+HliRvt0+0Pc0lYX/yaxezDMO0bI7WgOB2lrQpaCwt28TA9/24sN9/Etdf6
Re49C0hV53wbV1IV6ZlJ2hCEyW57Acen1RvARQZcxFgclHENhCjqVU76X8aT8bV+TPcliqmbydhM
z/qmgLEOEVLcrCIqL7LGHNjAmgLjdCQFl7XILEAROvF0Vvn3iXyYb4LKgfx3p+wp04fu3L30rHGj
2EjLrL5DL99Pi+iLZ0wDdYHq2JyRj+oRK7OjdD+LDXY2BGLtEUsgAuNo90z3plrt1s7zdpaeF8Hn
T3OywzBC6JpWZujRIX/MtrhobbPHZreOc7psiy8iLTbQJAdRpHTGfPCIdvKHtFWcYa860rF39G0F
eHXtQJ33wK2hLfZI2lpij58YpBZlsDOvtPPkgEc6KqVI7W9DFFKV8dvtfXl1l/y9kJaHK8xsIcVo
gOPHxyTEfLHwAr0d4bJWf/4ZPzL2yYRpllAkFLpmqk64N2q7/h66xc8euzkX47ojpTor2ow//5cf
8+NacRJW6vypblvCRofmMMOA+22wT7drII7LE3UxvMWzBlf6WA/8j1WSv1FArW1Mto7YFW1mOGpd
bLz3arf+Criaek4mbp7Yk+Ehrj4hGE7Ywki2SRM5EWUFqonOyuzNP3+5JnmjAsOASGbSJl7ECUwT
RQ6usI1Dlw1/h02wnYcm2dYbwo//ggPC9zwNuLjQZogxAzEk4JB8EQs0vzUs3g3WCpIGQfMd2xgE
xMGxB8rae25tqMuZRNFbkFIyi1jY1ouyNX/UKD3VjjHtOabRCFor6F2bw9OhLubQa+s0UwaBG5HX
HRr87b9q5Z1XRf0ftyfxA1ByaxLnH3KyWNpGDIu4ZGTJff88bLn17VMIrfv8MXVrEplnxxv0AuZO
BOo5D3S+f80lzJkOFo4v44xGcdew8xdlxsU8Lw4RGbI7rrzcRLv6eTLBUSMBglxlvFXGF7mI7bFo
V3Ld9c9N4wxkukJ9c7GUoQWwY3pWljfB8TQiV1WpJU1fb3/sqwlB4an5/8IsFrDHq6/F5nl+P6SP
QmoH2Ub5DGnZQQIA8fetuMd6Ak9MZy3jrY1vsX79IlXMVB0YHx3pvClsrbhTlafbw7uoDXxM29+j
W6zZIdcnOct49FWoHJZ5gE90F97DQwu3qN6vNJOvHYinn3KxbgXs88p4fhyVCGSjzCOaGV4KX/Tk
s4hlXB/aSrxyT51//uVO+Xt4i1Wpo48bUH3mG5a/6uQT1p8rx+FagMX1JcvljhEToNcS6Bq9nWX9
7vYUra2Dxb0lSTQ0wfAsdePsTjOPSftjWHvnrC7yxVVF84fZinucj4X8h5jv6u+Q1GyM2t1URDcO
ts36hWzl0xmLGz12Bz5ofWJK6mw1+m0WYLj95a4Py5QNFT21j6LNeaIsFMR8lJzZCe5T7He/hvvx
S4aGzMOocF2Bgdbf51uk6aLV1sDVwZ1EXiy8BLxRns8LD613RHXlLdLwK+viEu41713LAuYo6boG
v/F8dH0jjFHekADVHWIJ0aE4DObBaqGpJttwV/yV/cg/SdJO+kt6o/O/2gK8OsST8It1GU9caREU
5tESHOoGUX5kV1bm7+oRfhJisSy7WO0jbK05VAAtDa957wKKsdOD4iJa69vrOfeyCHz+TZeLEm9h
lI+mOduPKCJvpq86eiCb9nl6r+7C+6jelgdsMsC07TNb+Te55O/RGosDrSvNqKl0Ypd9d6dANNuI
VVWsBLmsqDBCWLCUboCF838WSThF8MUTkYiizN0ctLucD0pbaUOH7Piv3rWnsRa7QDcrJdVD5g/X
6RATsk35Q9tK+9j+lfzAON6EePtP9EuvZUwVLypqYxLyOUvKr4DMRT5gdDtb7x0waXZ0MX2ODWWF
Y3WJ//j4lH/HmXfIyT0s8lDm9uas2VOmzT+j833U7/Od/OfwE1Ws79NsSr+pWKb6Z8/YFA4wmI31
bVo54+aPuDzjqGvOJmkGKgpLnI2uxQJiaohQdKloS9r3qfs+Bj+0+Oe/2IyoG2MNBnputvQ6H62A
MzEqt9w6Z43RmsOa53OI8TmMslkUVtyLazWvaxnGskQqnGCn0A9cbIgoDeBKzJuxiHENQbl5KL78
m0GdhJDPB2VV4EuynqUyc1mRofs9qNaZJmotxT/o+l+tnJ0OanGtK8bSRJbsI2LP1W7TdJu5fmaA
wqxT2/ixntSuXbtOIy6WKZQE3YCYgARt3R47CAflcKfHOMBgVVTj4bdJ6+Rt7Ia/bn/bK7sQ1gm8
Mg07Oegni+QdGwOqGHWDaoORfx318AiEBxPV+uV2mI8n62L9zyLO1ImpuhNpsUqQ4sOMA333uWWC
+EXodncTK1RyEJzb6aS24jF3ItffajbXmO3aw+eSX6ZjhyeZwMx0y5ypPedLqEhpnU+zngjqgJzF
rrSfVRjLB9ro+9gNtqrTb9ODhyRjvK0Qw80dCgiH/P32Z7jsqyx+xuI47vCbkMOYn5EcNHhtGFHP
uqnei7CT97q/WYP3Xck6Z6NezG4em7QUY7JBgk8BlpF2Xmc7NIjQ10v2K0O7kgdOY5mLm6IY+KE6
CDnKGAdpq9vlTnucq+7yU0vlTtybn8O1j3lly3B0zN7FdILphi1G56utpbYtH3M8Nvfp3t9nDvJU
qi1t/GfLjQ/lQfuz+1y+iHfr96prGUJCqx8QAdhJGleLE7rrsp5StzZfxqXtdEA+6S5+qO74tFvs
xAV77Zi+voJPAi6PaeQuqYxyWa2rzczot7bC0+BgsfOWON27hFprbE+PwZPltg5SXs+W5sS/1uul
1xIG/blZSJ1Thjbk+UbC+i2IG5HMKOmI8pQ/BxEl6bh8XllNc0pf5ovTMIuNUsTyiBMx6VAINuoR
nPHO/658xijD1rt/0IC8unhPRrVYSpZY6H2tMSpRD++E1PguKjg2/a/GRDPh/NOVuq8rscWSAc6M
zG56nJ9vzXHG0/Q/1zLe1XmajWcMeaYNL2U1cGEQKt/iwlEOeJNhPBsgRtA3gX17UGthFsfWUAUq
1hW8e0sTdK30I24TV16rf1xPmyeDWWy2MaukWC4U6pOY9m4wWjG2JXQx8OD+q+TG23GVhLA2rsVu
Q53MrIN5e3dbf9+9KHdY6CADYzooAu7Sp6j8B9XzeU1frPmTUS62Vppiu52KTFkumJ8oKISbQmY1
ZpobptOh1XvcelfT9pXXG4zyv9fJYqOlCaZczTzQWWiLI3lj5Pu5AIvUxQHAey3Zayvz6l4DvWDh
xGDQSVvc5gDxmgmeM5zCIr5CYvme5vrKbfv67P0dYnF9o6bua3rEeikjfdNZvpvgqTr1a7S7tTCL
xW/gjjdJ1vy2F2a1R1WGMa6HbLXYXKFzX0aSdbweZFmxdMx6l4C8mZI/KXUMw6PXnaYqdr2ZPXre
ao66nBvi8GCCZi3N9guLPJgmeZyjYTi4pjGGX0o/9p/wlTWd20ljJcqyAWa2k6HgW0RB2HpUIVNF
9Y/bAS7vPTKfiRbtLOmE5dZi/g08ykcdgyaQrfQMZSwMEeF9HsYsvZtqnnu3o10bzmm0+c9PXphK
1FdmKKOLVwyooYrdey1jqXc7xpU6EhKGDIaO0DWZJLkq5MkKw9+HB+IIilO8gLyfRSdqcCsb0qBj
Hbqduk24RQuvt8NfG+Jp9MUQUy/LI0EMRteHgc9oH4VO//N2iCtJXjZkBSMYAqFzoc974OQzBkOp
qkxVQ80j/2FsZwiQiv/wpuJ1LqxCNa7sqPlkVGYFBv2ym2+MQoQKMlwuOXnP++dCbDdq+7YypCuf
DWF9FdQA7CXKf4uMHlUGFsuNNqPHxf6LeYyP86sjTraTXdGS2KQOgsk/bwe9PEVkU2MHw52bPQ+X
a98ERpgapUhjUuCcNA7yZN41dfViBrvM30b5CvrzylY7C7dYGVYRxOLU09zRcEtW63Yj+U+ViBq7
/68CqQo4MQWNtmWdwa/LXsDsD4JG+F+cfdly3LqS7a907HeeywkcIvqcB5I1jyoNlvSCkC2ZAGcC
JDj8zf2W+2N3sbz72CpXuLr7hVEkpUIRBBKJzFxrgRcOvMEC3kaZhBmhNzIgV3x7dKEF3S7MahfC
RBdW0G9tbtOqmZRnUP4M7rvFtEsDBDMLfsQbbkpLTAPh89L/qcXLiKYJznJwPsMiNvMh1FC+hIIO
EWCLuGiWOtR2WqAOsjUNtTny9rdyWFdH6c/HvQxp+qyBOR7wCrucvJdFvmTS/h8vyJ+f72LNZ6Uq
LTvDy1PjvjC/VdZLSR7/PO6nl/KnLry0+YJpteGY4JfoDHo0hlp+HcZYfmcCcX5UB0ls1QwOjV9I
RNck6olWz//8C67ZaFgTVKDpSCqAB/Ziuveig486CoUSfXo3WkjvdjN5MmuEjwAzK0N3lryJp/id
jSgaRbrmJmvqtWH06w+4cOYK30UqrcYPcJuwAoqwrgP9pUb+7l2/BwEZohoo801AYxKw/zlxDoo3
IUxgOQhw2hDzuOh/0CEnY1enaqY5b35nR5iigX4rWXT9AX82cmFtqtJKxTCiEcO3w6F8QNUhaKfv
3eILzevwz6/zmiH99YEu1iOLpVQQ6L3MCL1LM/bMPchcxflznJqhaYG9mw03Fvkra9KE4IVvjB50
fqv7QAoddBlpgqdz7JUopB/EBltRKW5hLa4Z7V8bupiOqkqht1tkapZzKH0X9Vr43oNblVBFt+Mb
i+DVVwZRGcjK+NjRXzJ9sEKDsl/L1SwTdxRUnhMtX5ZCLJjiM87//NKuduHP1i5pPgRVVm0ztGan
96Z7tDUoJRVF9OdGrpkaKMv+1yNdMnoUqED0O0gZzGINuLNBC4r6tR0XJbOwy4Y84/ia9eTGaLzS
JmqW4cqijBfQt8tgFyj+EyjPI9g1aQHl6walVXD1bmeDpml6YUZ9uGBIO00Fw7+h7ztbqyrfLpAw
3LnP1hbosxDKqYv4HWI1/zs3DKXJwEO6Z5jdb+GkNGZ+XGdoTiVrCKlOyqVRfCv8fGUMouMg0oyq
bziXl9sah/pQEClkP8tylBb1YHNiRf0OwZs87EsozLmFfYtH7cpABFMVNlFQGAUzwdnH+MWbpV3P
DMuA8kLZaxCH8YOEA8rdrf48Eq+kQhH5hEOEKjFgwn5zVWiZIG9SGwpxij4qVGjPJlkqGgnUvkCa
M4JCd4jKlNuwumtOEhg9wKQEjAVYui+L1Kw87o2uxB6bPhILBFJZxKA++ITOXIuTs+HzW6vbtR79
tcELo5U7fWNaA8Ij0pehBqQxBBhA5XmTYf2Kcfz0YBcLmS/HTod+yZRCs9fNCqHskEPl9zgRcpUR
0k0H+uV2beGVyteJIeVnf14sbTpPSJKCPgdOJ4Lo3JnzTQbMnQrqiN7LBqZ6dptf4dqma2I9xqoN
0wIm/mnm/DJM7UF2js/+Tkioezaf5MysNYpEZ/xw6w1eHzPOxKuGVCiyvtMr/qU1HyIvAx3Rmr2g
EHWc6MEzCLnN/IVa6Jv4wG4kf3/3bKEf6kJ5dKorgQToRXt2raEIdqLxZD5B4XvsGjNmuzepz3+3
mVMz0DGb1E+RTbsYMWkhRTUkMUDq22arzzqQtETT5hVUym8q/W9Ug/++GKBBoFemIPykNTDd/6Uf
DZNAj1gDsBsqaeumhsAJbc3AoXwN1ZRvozBoxJT/Xo0QGfuzwfl9cnxq+XKjYgiXFiMYTGYQAY9y
sACEEiolqBpwzSDzUGv35+auvsCfD3q5NUm50+XQY4ZTX+eBrh0sfsM7uTIBPj/QpVWhFff6qaZ3
uFOIf1pL+jLxmXRRebyttPe7Szk1hmwVuExcQHgv3puZuWnhmzlMC2lVaNn2Mun43AaQAMoowZhC
wWhSPf5zH/5uNz81eilbKFtniIkCMT/33IcqTvoAktYzo3FvUShcmd5TS1D1QGQFgKdLhESpdIAK
bQwOK2hnIypbDR35TTtwF8NK7JDbvfFk10fHz/amwfrLNID4ixZ3BZ6sT/kXzSq9KNPtW07574yB
zuenujCRudV1JePJZJg9sFXNRojR9jQCOWAflOv6g+/ihR2cszh8jhrJ27UBV0rkPv+Ei32dITJL
jAodC3jcwqkhTD53XsAVFlZ7C0rzAMn5K3OBIoH6VnXH9RH7s4svRuyY6ND0c/HwORTDQK5UheNQ
z2lLF1qpf80IU6FybhJlXB+y/271MkAcQyDchUThDy0JQ2InO0UD28j1whr0kBMJln+89ai3Gr0o
UejbMmV5jNE0Fhayp+MWZRCBz8rZ/2Y6/ny2C4OjKqVBVgjNyPjZRc31pKBlSfuG4bz63hDDn5Is
CAReJgwSaDgy36DQ3PULsuqNjM2KlIl9MRrFatRJEqkyjpcaJbfIqK44MtOiBHw2gL/Iyl9iDqFz
DC2tGtT3/RyRrOSddUBHscgN9bntLadtxO0Z8ruDj7ALhCNQRAo3GK7wZ0uQ8gEMsUBvzgoxzl3o
ulXDTrPh6w9f4vyWnbuSikdrIFYBed6ZbvGiNbChoVLHHNQZXZPeuV/KHX903vlOydA8jgs1Y0tv
Y8wgShdScA4FzkkHreuxumH/ri3G8L8nZlxQvCB0/vmp277zmdXq2MbXfN6XeRT74E2I8zmkBv88
aG+1dDFoNbvVut7CwpWA+11T46IW7r1JKEKG9Fbq/5o39etTXXhTrGsppHbB7z8Zu4kSt+re9VW+
mma95PPGjhL7RkdeNbCAK1quPdWw/OYougJi6pWNnuyNgJdHXixM1JVGMgQraVg9Seud6Askfud+
ZN/CWk9v6fOOGyslakg8E+8QDuSFieWyZryp8bwFRIjWnHKxMM1BPDWlW88HpOQie3TS76Rhxor7
jX/SsABvpdYU739+ydcMIPTkkWgExByisRfDqe+BzaUVJCN6qUIvPzn81HXODcN0bc3+tZGLkVTl
ZmyWJRrJ6GOf3mW3wHXXDN+v338xelD5ZTOIjKIoqLh3uq2fQiavMsJuOHoEon+gDPxfdJpjgpTF
sYE+vozLuK3h9XYJy8MseMA98PKeF9TFjY3MVaNKfjZzydY8Cs93E/Oc/qML1BtDAhsxNMhvoWgs
sp+NEIpmWr++lRq4UoiMwflLuxdjoh0HMHAi2Tzz24Au2jt274NqI+EovIR06Zc/9+U1K47xjzpB
YPMJ6Bs+2zM9ixtv6GMEg9JvNaXQdB3C0hNBxoHobbAJ/3NzZzfit5kHxgEXhtwF9d9FezUk1rv6
x5ZbwalLF+282+bz2yiKaQpfNuRMlF+672GeXw4Sh6UM+oLnKI2z/oGfNedw/m+Mxd910uGqosYY
e1BI0oMf+nLwg1M1ThPQAEO6tJ75JelXHdOSh47m6ZxIr7ICo28LcL8OXGxAq+5pWCJrmkZOnad6
0I5QXlyOHNSnoahK+0iBDDxBrxJsm40lwxTegwhoJno/aEav4VFeF1V5aIRO4ls2+do6gMIkrLST
viPS+J9HA9NkbLIBQgQt5LqnkkLUaR7SRR96AYQqDreoEq5NMZTCIkIIWjFEWH8LhThgMRAaclQi
KlZ+GVTzclFsJvklf+0tK6CdyerGAJyM3cW4APU7goQ2Fh2UdlyY/nzMZBGj7mwGYaJ5NoACWPeg
fUv3Jvj6iiGNJm1lQpEH7KsFJ+4JOr03xsy1DTDE130YMMRGJ+DX525Gzt0qzQJp98wPqtVEh1R8
bQJrYa2nyio6+/MjX5kJn1qblodftmxabDYj1QaQBZUHKG6mILktyzezADkjRIME6J2R2f1zk1es
yqcmL2d5U7hOxqdgSQ+dbt4OoD0uq/3gxhueig0wy7cAvNM3Xr5WUNPBjk3RJ3DYfn5IQLsTNzWQ
zZW1+eCzbsGqYS7F+D8uCrKQ8PZRvzDFYH+rqUYa06opYZjN7VaqPBQ+clS3+DOv9Z6LzJMLnQdw
m10O0dLSUDdNwcBqoQZNOcYXx7PhlGXsa8yKDYd4+g2rfMVBQFxrmhQecC8wzJ87TxjKADU8CjM0
f9llb3H/dynN//mkDyP/9Z84/1ZWg+Axay5O/7Xj3wRY8743/zn927//7PM//etQfRT3jfj4aHZv
1eVffvpHfP/f7Udvzdunk1nRgKL2rv0Qw+lDtllzbiT+KKe//O/e/I+P87c8DNXHP//6VsJET98W
87L46+9bq/d//oXl5ZepMX3/3zf3bzn+7759/3//97vg395++6ePN9n88y/L+wd84KkmBtYWAc1p
fek+pjuG8w+bEGIgzYCiGVirv/4DgsYN++dfmmn+A9EsA0U7CCJjXzSNEFm253u28w/kMhHV1ifm
DEhTm3/919Mff0yYHy8GvfH3+X8UbX4sedFIPM7nsYiEJfDDFuLGxIKtwno9+X6/GA/qDV1S5QUC
4QwREL1ScsntSgUmhN2OnduAyU3aZQTaS/uuTtIvuuiOrZXLHdB52r72qL/sreprnfbannlzIsp4
mzn8PgFlydqXcTHH+lrPulJ1y4z5S8/otHvXKejeGIoySFAocWORI5/t4fmRJoprExOMYJfuXNjD
rvZ8Wjo+n6UOT4LWck4id1AtkNl8E0MX74seQ2rL6tv7WjIrKuJ23HtM3mHcZx+8qxeGcnOgCNI9
NEut3rAPPw9FmnUzsN8+QuXv3skaf3s+jK3hbNkJu41ukYGp50BZr0Wy6eIHSU2AIsoKct6uTJdK
KbaA3DQNe9nLZVnJUMi8OQp9iAO7hpjdWLbZYw7h5xAOybgm2pA9VS6qgJRd91vFe0Ds22qTWAnf
t1C2BuIBYfLzqVuU+nok2dpXWX4gwFGv8th+OJ9lpI1Xvwz1K4MHw9X+vIslQCdNuxoUZ0xMjbDN
08v4ZfzYXKKsXZlmwOEFrSmev8govW9yHs8HX9yXcdocwGlLtsQPIJd8sD0GSGMnys0IeaII4s3D
a4vrTlf3S4OaqPbTWuM46r1Yx6nzej7rWEKXdqYm2cRMW9ZV+tFCiH3RydwEegis7obq6jAeWRxm
dtesCpHr943nxOshSy0o0U2367gLKeTaZWy4L6rUeJjndNz31O9Cu8Cf6aKwHrXMnGta6208q3rg
ts7uM2mxqFdluTDsmN8XuqEdah+yfII+N1qXqX1aDiKIfUZXnlfGD2nc0IUBNzGsBk+7b007nZl2
p29LmUEWr03rN6+HFyLSUEcQ3hkZohlxQg5gD+VRMg5IEGdDcRzBcX70sjzZZlm+TIpxWAv1JbdS
4JjE0G1U73Ybrpn1moLBt2lJui3jLt0WBAFFFIywYNSsKp2gKeWG0BioJ408CNZ8qRuN7UcykIeE
C0gMIU28EppwHrym/66oyne+7uSPxQjUqabTkyeK4rHTEMCrCdkL8SxrIQ8WM+VBHwi0MNBHc5BG
AQveEuTZZNed3KGaEWQxFqLI7NDlCrO/BBt0NlTYz2WGLI756Dw7dVKs27okS+hevAFSXm+AH643
YFWoqsDT3XrDWExA8Itcmm7v8ran9+eDZxoHs6r6vXBj5NdsbLG5yo5aJ+wTbRt+6GSChM07I5lA
gY7g62FEtDXDI89EbPMlbTAZAZX3XtrsPvdVPsvcWIdYXErGyMMyCDPIOwSBLXfXlv5BS1h6cHnj
R7SadOH7on8CQh26iABBqlnbDeokbIfdp61BIpvtSl2q/Qgl1CB1ZPIsdT7PqhrcFLFZP4G+zJ+7
AHvM0uk0t9C+gy1xiIZ3higaVPyh+9b2dJBu7i61wk60ZWV0/A5BOYlecBb4xcOXNpb5xowtaL9b
7VuXcXPByrrYnA9DNRabIYdroQuTRvDN2mBaWWY+yWBVDE2xmdtZFOxSqpr9ci6nc1BRijXp2nsI
MYrj+dDXJOTgd9t7dS6OKHmJZebshOZ4y8boTgM1u43+7wMjTbep0rjfnD+db/y81lZJu9a8j1bl
fJV1bMnpSDfpdJg4t4PB9cY5odIyo8yRiyzJerAekinDk9tHyGV1QUe1dKcK/tZaBt0lmekHnl3e
lbzWjvl0IBDxPgq6Pl9RNqXHRBracbD6FZhL9Bl8gCJAprjeAhX4aDC7X9SjU23Pl86HWm/qH6cY
hdnCHcXL6CWDDLzBZ3M39TKI7/W9/DEHSWWVw1zX2Csf4hR2q0siszNV5Eo730NrM98nbvL3J5LF
bNb3hh7WsiB6cL6N/F++b5FFBnF66f+4ljXUmgkI1YWJbUFZNiHQi/D7BOUrmpY5kaWUtbPr+xLV
aMQuujtitQxvbaznWVvZkT4YeYkqTxQ7/vtu/++7AwAS6zIv351qGPZpofk7k6867t9lmvfsE6cA
iyYD0UpFYyMAExI+upoKW00vZrorcNqPDyPyYRssXdsa0fF97bj1zEwL2HW3WySEeV/teNiokRkv
ZYW4qjVggURvGfMENSbrFmvgvuWFG9bGazcJ9wX66GVzBtxPqGV9DSUT+CdNg0g/JWDPh0CnDwR3
4kFFrwRTF6AJe4+zOBpdCm59alEndEFEs8noCAU8D4S4iyrWFr6fzHpXqgcuiHpA8HsVa1V6PF+q
zEILYssGQ7+bgtU4R/+PKBPftW2R7DQlgPj1pRmdT3/eAF7LWJZU7WnvsE3SJ3xj5C7YP3/5CLUp
IySxngV2VslDwkpz1XruF49mfsQzw9obbbN3wIV5TPW8fbRIGooh9SvIOxruxtFBV5QxAsLUUr4U
yo+6fKRfdVBfhYYlm4Pyar6tUVkSNbJq3lBbVwJT5vEqCblhDFvmDsc8cXDaNaaxFKZuBzXTx2gA
OSVWHIXEt2rcIlCJTdd2nRkkPH80NOvkdo5cVnFh7oAGNXasj/m6NMw1K5t8iM7XHN6bu5LaiNVz
kJr8uDb9cVoMKnB9LEpJp+V9UDHbnmtGUQRMM6tdSli5nZjNbSzbBysp5zDvzUnpWXPi8DnmoOgs
ooZlBlYqjX3vuiLbnO9KX1fhgJxMRJl4dY3MedATNZ76NAmxnpKH8yUj1TFEebrI6tINzisXmVYu
u3aLuWU1ZXi+5rVtgzW9defElQV2taN+3wFbtnD8NF8Ji+eQumVaQOW4S9NO3xlund0hyA02xKwp
V+fT8yHvE3AOAb6wOJ/yEURaTa5vVS6eKnCSP+dGoea8qtrF+XSMi10+GOl9DEWpWIuzfW7b76bh
Zc+xjUWiKCpjrjGVPScpPFNpsubAW9k9gLPmx3Ujr+N1XaRVdP4vX4Gwri7sZgMFqxRSKVzbS5Gi
OLCqnwZqJRhlmgxiV/FnIKjZvMvafoFAOH9uDPUymm57tIqsvzdSbakTMUCuIvciYOLqqNJzc9+k
RrZ2NFYuSq/xTh7qyAOkzNR7a66RS2rXsTeieAqKQvvW1FfpUMH2GCAtCsvY1BZntwrhR3/f4W5v
leye1I4RxTEhEScVjTK7tDZ5XOZH3ZNu0FuQM/MyJ9tA8oHP8ZPb1YB97IPDmyO1E/0NwEpoTECc
YS9629vzdGChN91Iq/bBj8EFyQp93Ftwg2ZScbYQjvQfRDkegaB4JYVuPWbolJlBejk3lGM+5qnS
Zl0h5PzsF/48NSc38fzH57v12JAT7MS8qLUyHIBrPdoe/NXa9ZMlpSI+6ToeIWulercxUnORLdVg
eAvwt1RRTDq6SRorPmFbFQcuN6q3IUPpSdqQ8QCVZGtlFsk2VXEWcW8kzxp1jq3RpN97S0C3k2df
pTXwkHtxehIM25cMlPDrQi6x66HrziGot4La3NpMqVxbrdGv4jFvNk5T6stexN3W7CobGXB/3I1e
QedplZG9aYGOrczHL9TVJgfI5AdAowAyL0byVnXJaezjMjLqxFtJbcijpO3kHSdthnBbYu76LtZB
4Ti0ax6TfkNkAQAKPN5E98q1xYjaqIoMc+Ll/AQPPh1MyLPUUq6bvLGedFOHG1nnz5nthJa0rADT
YXgGyMqI9KzXV1Yshud8hIgRwMSP2C+FPG8mzcyGvHjVE8RA8ze9ocWskaj5ra27RnfGwBCD9c0c
85mbd/FrXcZaNOS92Lp5ku454PQRrJYdULMcl6CH6jYtLeyw7+tmB2cxjSZZTlRjQ24r7+Uqb8ev
VcUwNGlbPlZDmgYuAKIfGqg9lFm/qq58Nax3ZPvVPb5I3VcedAj8hg3L8+lgCHPDcmQy++lPeOaH
GXQ4os51xjnzV06LBlKzTSKLZO4u9QTZeln2PdVJCu1iqe4wItQstUr3kNoYpGD4rvZQRpKL1s3c
LXaqall0udoUJqKdnPZlWAn3YCSi3Z8P4/RJTzGdMBAha+cMr5auqg+l12FnGUAqxh2f8ZGLd5jB
D6B7tC9xo4aQt4k8Ed2jiCwaw85VMl15EEeNioS0gdfE2grT392QliFxS1t3bw7JOOvLMT+VVQFB
cW75j36cAxnpqvgVLGfPue6375aXLmyigKrtASZIJMfufZg7VDfeuWZ9yZy2WkEeFYLvVQqUlj/o
+5TEycbqymROs6R6Qr3vk0yd/l1StlPgyn5ORZfPcjdRW+UZ6Y5BkSvyYMNeiq5bCWyp32sz+Ur6
Vj4qnfZzNkq1NjNLwUrUKspG0QaJrcrXroNFSQrL35VCdXeSA9jRs/LVzFqCTWdZbqlyuntDWHep
5pevCliiSBfEXMNy648y7pbn63XqjSie6947BmOXNJQ+di6Ay4mVvhG/goC9x32YPqM+ZUb8/uO6
NGnAkWPd24nNDllnu0EyZNmbqWsfQ+eyU+cWwJhY2PvR5NUWhYlcZ843Q4UgZpE7xpMYG33RlKKe
ne8WFLsYW4MpOt+VuYDX7Gjm5nzKdPJADakdzmdOkwaN7rK7DKJCCoG0JRwrayOqJscwzd01wqbx
moGWbjUmzFtjVGSrmpj2xmW2XOp6bW5byo1FjRqnXUlaOlc+FhH5BHnFNsj0gm+6FlXDgaoFQABZ
gTy/SsoTwmD6itUxCjYlbbYts7HTN13sR2irz3to/jyKIf7WSbd7t2i6ImZfv5S+ZUdlUeQ72vvN
dqAu9JeUXjxrRrIb/IZEwvWybe/nKohjiT1C3JgbiITYkWslGSb1ofMlfbXT2prRIS7WGLf+qa+s
j/N924d8FQrA+MlhBpzWwQwhOa7NWKK3G6g3mhutNNy57irjrlb2EKYOoc8Eu2nqlTIOxDZnJSy9
GPkXJx3HZ2bpZsgUEXfMLMG1TOt2w5U0NyVeaGhW8RehEbGHpG2ycOKs2+WpBJG33hhbW4vl0lW1
uykTna203uIbX0hrRV27XvMSBpjZ1rjS7KLYeOVUDAc1ga095OVSikQFuQXhzDJtsnsLsPNFX4JN
/nx6PsjBjNhoy2OSk+weciPdHB4Xlum3gvj0nrvFuG/97iispniADmT+YAzIdWA/dGxrhHms0deC
wQtNx6CHQtB60cWOsek1Za6bLkuX2qjIvpWw3QIg7XsEfbLQqeL0xSDqJUVPfORdG/puidxsperI
ENR5L/L8a1zUxjOXPlxcmef3kJtRsxrirwGYs0DFXCptoffYE5OqJGvuDfVSHxTfjypB8YjMnTva
CSSfKn/PawM7QJdBw8rD9roLyh54e9fPWeimuQV6b9i0ovF8mH32Nest7ZCMrHuA7AUi0bjcpjFZ
096ax/1UMNpk6rXy9RcibXHSEsvbDh0c98Zm6as8VbzM1zb0PgyTymTBuAniX8e/83vPl8HgtA/A
SIwLcxxZFkl06/Z8iO3s2DkiXePlsqUhmhqY2FQdQGHcHszpk2NStoBOBgnO137egD2FtPkQi/Di
Ri38elY3LswxqtzgtsdHq9PzUzFAQ2PAD5ufT8+HoRoOIGpmu7KMi5PpI2rGiLmQpIRFny6lgIEt
umqDN471Qdb9KSvM/pRgCxsUPtXW52uFBvXvXLNW57MW0NuTZWIRU9pYzc7/cD6USb7ROjvdn880
E+lRwycbyI/QrQxAEOZvRz7SH4eiTgYRVZmlzZpO5BspyTLNsjLko+5GxFQBouzNKiuSD6N1jJmf
Um+tddUI1IyNtKTZN+s8a+ZNhZlgt0MfKE9kCxkPWzfhS2UgUU6QurQaDhTKo3TrMAFCkh24vmEq
CWj56haRb4NgaO2Oj5y2Sz/J5ioZF5bBQ9uB/lAadPg3v3lvCYuK6l57c1DQrNlkUwl47HqNrWkc
EnLHkz7UzNcsg0Zcf/K20oFQhfyOusgWnjfx+pCzJ11zAqKpwCm6Weo+xagkSLoxZO1Tzwsk9793
3gfUP5fETVZFf/Dxwz0HeHoZcFC6VYNxBEpIfcPvV9QObAENsC8mNL9NUQZu1c+05skdsjDT36af
Y9Hn0azmjpNBJvbNGl8qSLhOXktfRD3Djh8yfuB31uy1ZS3sFgQmtFyIlAVa64d6uZNq05B01rpA
Rblvom7x568+xKJ7W4a6fIld0EHLN2DXQ86hC2guy04EhvNiuHYUNy9x00LdKAlUk0bo6w4/lBrT
qwClEB5XQyTk6CBQTzK6RFssGwI4/S2e1tBLgL22Fb6nHaxwlNg5SZg8BGt0b1cBUWEd9W5RYQky
jS+FD4JcG1uiOmw9H/KY3+HqBKb+kVsnSGOGfge3iyBOVHwb+FenNgKbf83zeiFKGiX6Y0rciPZH
Cy+GmOAixN45609USwKMjax77WQStlD44dUQNpUTmG4a5fRV5ypopwGAqFVrHbXiG5SzQ7/G/jZM
0WeDlQS1/y6toNQWBb50HM3vcV18INPnB3gBqoHoEwOdljZlWeJFzJ6E+hZDa9F5SWoUlRQP0Iqe
pRXqaXMRNKhXGOmz4xtg7MROPN+kZAiAuVLUiKbhpgS+K639oFRBKpd2slVT+fu8RQ8OoT8gYRnl
WuC9m03Uf03qmT7gdYeNFrp6YFfzqptneuRU87QPoe5eEPTH2CVQdzW/O/ecrh1rlmqBpYeiXI/I
LCVRA7xCjREjpG2s/aafjWb81FZih5gObyL7HRT/rVrNATRN/OrJMlcGnrlAGCGsxQrlR7YRtH5A
qApT4MLlWuQLZs9RXQvQmvdgxQES4cSbo7pQYGdpzioE5hHlqNfaFzON0vwpyQ5tHI72Un5oxMYS
EZZ8g/iiVWEHP5fuk9MuXYEAaTAOkcHm4BDBvqw2721na1dBgZWznfsiFPViLFYy3ZfmPLWDpsYq
tPCTUNeQJcNeELXoVVDbkexCp9157Q5IkcDUNCixdkkSSOedll2xnCWBmYYEFIXtxvdmnM6tfqlr
EeLIwEuPqNhlM3OYa+lar++kWKUo56AzBbFUIyD13AOZCsEGD9HBGcqMff+LbzzUApmlo2Ws1Xcz
C1uxwpRAzbor5iacDHvWlodaW5vamkKpqQ579VbJJgALUcwi3T7F9a4ej2MtEBFajlh262cTpo09
WeSuGfAK48CRhxb6w95LDWY1O7L2yh2aYCADYv/8QaM0og8jRH4a49Flc55AQTH0ybriXeC8Iy/S
WKsearQyTLId2NYDy5vDZ3b6dUN2Q7z2EHS2Ax0wEKBotO+6dW9rp0ZPg9irI6fVg3SR7io9qLQN
r94alAEjSoxh7vvzBigqDTsTWBD3KMBllSA0APKuoEJ/OQf/q8OWMMTI0kwjWSxg8h0gzCAG0AUI
gGTYs/obmuaB6raYVnCUJAkrF91dBxzBjh5WExErBGZ3kFy2ELDroZ+g4EwID0wcix68M2Y6K7Sw
0E8tlp4GmoElBxmNs5DQXk0PdokNVeAwpExBZbhokS/qVo6NcrsyIPrJlq+t/twNCwSxGnVkai//
P1Pntdw4FizbL0IEvHkFQBh6UqLcC6IldcN7j6+/i3PjxDkPw5ZGDtjc2FWVmZUle1GeOo36R5r/
6eOlagKK5Sj3zTgclYOlX9LCHWRHSd2tp0cZI6vqRpXHiT81QbJcO40xPllxAMNx26WSwdcixSGN
tLEeSg4d1+ZlGAPlx956lMJeSxxxhlA463gD6YH2RXOhULl961rYE8Eo0MVF3ZYwDMspFWCQoM3s
bP7h2d3AthXbyvbt4AuKR9XAeaA3thaTgAdMO+5gpqJAro4iSPDk4Y7c1t5ce0XS2AZw9iA5rcA3
tzatwyZk3bJnbnEcO8/9kf1kL0SUbyy/W5UNa7ODtuy5jzY0N2qg9c642OPCWcE8+txVmz/beozC
0l8GLBWCdA7i2lE/h/aFaeHL6nLdknXAfSaTdpOtWO66+Fxt1kPYHdYF9x7Sr0FQZQdo6jJHtoiB
gFinoTrYUg34bHJ4DvEla9hHtRWM20FeIXP0etW8LbX0038vxszlme7Qbnsljusdfd4MhsbPXCrX
sCpochx9RdV9sW8CuazsjlOtSrJDtz66ZvQKENxKXSZ7gnkf8uaUpCgWKYiLY2s0M9fNIJyW0lcw
pFDN4DrKcQLSqfTDBujsptB69nJStk05VAbP/ZK+9G2b7LOE5nYguEPRN99WjALAEJjvSodnAGWd
+EqhX9rFyg5qNgFXoP+1NUMrfBBIapSaLbT8xGayN6imyTNwDdfVw7K8DpPmJHOU2ozsrPd95eVx
b7jPkJVuy0HRsIVQOp7U1Fk0KTCGN42IW5RqOAqZN0nDFXrVTnsYEnL9CKc060+NA+Le3KJ6r+Xm
jmhBZB7K+rsR2stmdV/1Fp+AriKv3haijjXYolZdhbbv9v+9AL19L6X5Vhdshbmxi0MCVK5Rbw4a
QSmb6QUxNNVuxm1fEgaXPHcaym9F/LPVCeO3yLKK+bgyTtntiL/bJB/M4TVRn8+jbvM8xOrEgUcG
ImbqvhQF8pSdpo7gmZttaovPMkjRR/TEX+2nLWVkPgeC22U9+QpsUpyEioyHIgnWlIroU0c99lpL
+dDEcd2rpvG91Hthu0nJ6yA6ZAj14iFwsZ+pnEnqsYg7xbCt+xTEuyjJ/mAL7SRb6cfG0UwP4tB/
czTjbaeK3EQEADXBGgx/FCBB17BcOdLxkVyLypEi7VeFazN/FeUidoyYNGJatX+bpiN5mu3KZAyT
YGv8ZzGVSGtB8+f1IzJSBqo8v6LmxRr0A66pAKU67JqtGr2/jX/lRDpsc4meoTnMXR9sVRDr8Ymv
rHr0ZpjZcZZlkjm+JXr978N2LY7g8MfJrohkDIpRxD5s9e06SQ+lSe9Z13ymevdZ8O806pdx/VBr
6WH+dlr7qkzxn1bnMV6YgpW+ystc3CahjMN6ZQ8IMGqT9tO1iUNDHmlowhlbcY99DaHRdpHI9i+K
m7YynHuOdisrYVWDQ8dlKsnAT6b4O8upsTMhufdKprmc002OoCvSOpMS7pqX8Cu5ZpUOMn8h1BJ1
J5TmYBeZvu/J8/FmtJO5J6XMSCAKBv44sAnIE9TEy4ZeDzn45mR5m/RxeRtGjOjmbqTTe572XfSK
LS+nYDs2thU30l4b+W5Vrr4lRjbbVNi7cmFMVr7Laz8XzkrOnqF3rRfOAI9CfoxnjmlEKeLF7DIb
4saCf3iNddouZb+xQn4MKt9WEO4ooDV9+3eLZ8wwOlZFerWW1p3zOdDSZx/xl6KoO1HOQuQhByOt
6KQWdlrvZ8tZ09/SsYTMe+nFnRR5Yr7aevavk94Tpq/F7IVtJgr5Gdn6oLh6969NXud0c54DXvpx
+VzndR+h/1tT3S/zXX1KXmqHgs6ObYv97SoU5Cnnk62Tnq0fSR0MdTApAYHFqEJxdqZmr6INasWP
VHMlJRBY3PEqz/bE42TYxuqav6axs1qf9tZ4xrprV8+BUTOqzREMxtCpF8H0MsHBDaRASWpvjasF
hW6QRCIxZexH4yAmmjVGn3mmdDCRD+uOqbkiV4mjGccI8SD7KdpdPpO+uTEZFW/+xrN4Frpzolyg
3nH6xO6zhmp0I/nQkgjmu6F2Y4nGFJdRGxUnzvJGPkvrXK65GLx39MWATsVZ53EjppfGodTspW1l
PgSg6a7OmdHh8HPxX8I/X0V2ZC+0FdKisU9v3KmhBDwHpuQV5s1q32XpQFNqwdh2HP7roGWQRu2w
GnQ8daLl9NlbaTKD7dzPwToHqhD0wr2nm4QZVaR7w8UgB2qHi5bfZiGwjJtFXtfXR3E6Gaa3mF5d
e4PpbcVHQnvt7EmCy7Ne6Yzu2o2KjwrE3HxLw3ocHIZxcv7U+mm8V1mB3uF+Ny1UUs+kiSUO4ilU
XxG8+sp5CJCL/G6H5YC89won8XyTfLGAIp75eMmW4zyMtoK4pdhhayP6k5rvGzDWTlntokKGL4k3
VeOtmlRbBzLFFWyz1+UAfa1U/85ic1qeyfRrVf8OuhgKhguKn/F2AEFVdbtwYzjkNKBMzqArvo42
A6fISXKxHjgNEgPRcbQLyKi1jsf6OzL/5KYvSXtEHnLsyuWlWy9xBil6IYGvR4czexU8Sp2IBC3P
jqLgjY1XFm9D9mlliMV9XXfS9rj173S87wCK2yeUfi5L/JWZia2fxPxtIEFRyTq77Yg4r66+BckZ
07+JccL1TJ3DIb9k2eckThw+HrmoAjbR2tGzXukfz9XLDAr0uPK78SXdXkc5LGVpr8uFu7b3FAVD
2YxOaZwXFnLo9nJ7L4cHjlB2XriG4OIc5GfW14QluNjereE97q8E3t2mBerfMSURVNnhf7sxdyRQ
xNRfdD9WMmeoZzDiv4LwKnRZkJinTXCF6NYXv7og7taNebOLmtsjw/A6zsYwEkvSz9iZ5B8xyUIm
WyPCJxmUA4nHtVF2SnSLWNNI/pDXz+Vl7Tdgw4K5k67lWRMc2UERbaNTmEV0b6yvhLvOq72g+1tJ
bP9ua8WeBFdlQXo+hDKbRBfhXVz9GM91YyafG5fXiq0Wba8yd6CKqPrlCwOonbTx///vQhfgjhki
i1teJQ67nsiutgeJ2oShl/XOlAKxDGaLkvWHhFAk186KO5cnlA8uhY9XKpApOTNvmOc1MJnlpfBc
sv1mF0a+qjwqkqYRHfOPpO9WLOwst5t4ZnRqvd2SnPtR4Nk/ZIyq6X1l/ujksyLhrxQjWjf8Vv9E
AeUUY5gYvhDZrczBmdtTt4c3tlyubRMlW2o+zCVkVL0C+ShD4NNRMkogKpNUnSFjNY+BpYGRKIZn
kNoMxorfHcsgRH5jjudmyCw3zzgPO5q3zXQuvFJbPyU9EfzO1IjWo+JVn8iYYjvptc1ZytIRN7Hb
SanQskFMxTW70Qp7uQdf2q3JqINaIJ00hYZ33Yw8vf5rLspxTcndBjVbTk0r7qyhHXj2U/p9i+pW
N4BglSB+ys3sr/TlGJvXKnqIIDfHyZ5qi/5OL7YaWJBrBWY8T+qLDKtmCwPUl2BkH/PUqe+TmYdz
Nf6mBSRgpa4LyDP8XS+TkEWNPdOSQTwYvzPtXxciaA/TLX8b9frXykowjhFz+Xlfr/FuzZPbivql
mbs3XeYiREUCR4LcqeZ73wFLxRjD56viMTHVKQBIBQa2c0SjagUxWv77938+r5U9HcW5+vr8Hz3N
WxDsnafO2/gE3THrrqk55SU64v/BjhYvE6qqXRYfIh6nWjEBXVgDux+TCN59ZPIkDpOdcJ5JFpbS
8ARmYEri+tHMmh1vivf82vN72ko+jEXQngFPrYT2UfVI1jSYPbbrdhxYtsB8Xsfqw4msIYAQye+R
San2kIonvHCVTQzilU8orXH5E5FG19M9oWRE4/kc+2Hkx4HeQWNzo96bhNXOS9D3+AaHC0/+MZO0
qNKJznqM30hZ8kfbXhV8VeCjCpt9b9nhED0wD7C71yw+9+11ZmFXUp9t145HZaAYPm/SNSr2SfHQ
UjsrGyfnnlXZn8RzwmfkSSia0/bM98TCWdDvtOl7rfAyCJda8Zf2ElWy3dp97CnxYWJYUo+dNuLq
Ir4moicvbq7ue+tjlhi6qJbuWISATXe+ibMHcocCMe2uiXYchlBsDlb/WvG46rupOJqxJyr7MW6d
1XKG/lbX0Bq3gZjTxQVHUjhRjInva3oSda+ev2XhrC5YCNyn9iJKIXrvsghFkxD9k8/f0hAu/U3s
f830pE/fcntWFs0ez5XizrHHpHId+h6KEg+MLAr12h9MoghtuUydL/em9JVM+7H7W1nByu/mArle
Kex7u92ohL1BeEilxwftva93+UFMPjITJwNMLsTUeavCupBuiV79M8zRl8vmKibbT8/I5moeg6Q0
Q2Mhke7rn2ZiMU3wvP9eisoMVWv6mOXIk5vm76xwDI88KEMDaS4sLzU2jVk//1iQiU41S+/IX4IJ
oYsaP6llAbGNKa6BuElkh1JJsWFMvpl2TNzuXZpBf1U53iMAGhyzMAa/Xkm/VPPedWnpFSTaaWQg
pVo1PZQS7VFYEz8hpBfkJ7ldl8z5UPI11PSATurl3DTx5uvV1PCl3cKfuzAFyAyzpN8nyuJavbLP
wXJBDulVLZfpM2PIBjTCNU8y0x+r3ovkeHpt1dkXYiuoxEhzEOabY3JWFTV3V30QoEEoUwqpvg9T
5EhW5VsIHHZNJo9hvVCrSNaaoXfWzaMIPzpq2k+P9NFENeD2VXnXTKnZtQzc9ba+wPF0Jvh2s/6p
RinmX0v/llqlvk8b8yFOG3iM1bUffVr8JQUIpm1aT2uVE/pT7BUNUlk0MZVtZAdNb8YXkA2OcH5r
TTaKlE5HJMambebiU80tG8Ya1KyPJPxXMF9f0OajzbU04WWOFUqQAwOa/U4mOS+okfd9D1wqp6IB
DqySViPzfEnp6F0ycje08nXeMOivgZUTm0a4d1Fa39CI2JFgHCzUaGcsNeqT+VTp2ZXxm89JdCmE
RzWr9aVHTbMYm2abxFBhWpHijMW/ZI41v97IK4zK8DL6lGxBWugm3lIBMi5DnAFvOKSzCRCNY9lW
4S2Ro6ZyepVyZiopoopYdFMlsY4K3VqRVqaeFItvymhMDJMXKH1mQ96l3Yo6Otukzk5U4SepjNAc
jNm1xJ5IPXtV/JMfxmokNIFIWitkSFSUR7WbPpihONmpXFxFleAiIlpTLY8ZIyTS9O9LHJTSWGG0
IQcYjJKVzQ5Jtvm2tWBX+QvqYo7/gKm/LvT60WrFp87kfSYYqeO3bMLS6vWWBJx+WT3fk0wHYcw0
nizQJrMNB8U8pRt25ZO1j4zYHZhytU8hvo99bJhYwDsavr7OqBEdW8WffiW3k0bgtSKT7J53qc+j
yFNRfB4kYUjDHCHjKvLL/ntRhuk4iLSMq/nMoNhJ2S1NfpG7SfI3RIVHJAtCMDYxVbTsFFEJKpto
5z5dm2CN1tndrIXBXkM+oBc0SrdM5EfT7egtUj2ZcYmtbTXDcvjvZRrf1Tyu/bivT4w5k/ALH//v
izHjmK4JdcHwOHCw/32R0wG89r/P/8+HyTYjW+Gmv5Gz7ZSaDg6DTRWXckd86tXdND0xtEKhjqdP
JW++ZbX63USO2GSQgtEy9os0N6dBbpQwHoZXKW/XtyxmvLU1958DoyadsVpnu1wFOm1Lq/nc8u2C
4at6TYqEHRc7irk3h2p186LrXMOsHV2spzAH316LVQnNqvaFrCipieSoxklzyzxpsKajGFfzscuI
tOJk1HakpJ+ol2D/IgiKaYqu0cBjWW9W2FrAJRHHg/kplLV6GEWmulixjZtY9bnQ8hTyCST1Lo1b
PNVkcfmoeqjJbTqXyUvajpVdPPl4MYskOwG+HpUxjC2tfClKBsCNPUCPWesGJUrrxbKm3wdkDM9J
i9g2m8ti56lpuYugxm4EgW7k8j4tWrCEskmAxhnwWyqaOyzjcUOrC7IjndW5mw5yK93nVH+09PgC
6B7XStbcbWyrnZDJH8OwNCyaNXip0HzUkrntTTxMgjkX0vMwDJIrbaqjx/XqLytYkbgAm5mzNbiT
inV5oz9BJNUI27FeDwWorjlkyRnK8diKVIE0Qu3ysmkO+Kx+SlM9elmG6H2s0dCqQz3uhqisbXkE
7GvPk9bsmpZEqDcoSbVjt6GbKREfgsSspjcv+hZ4RVc9NfCtW6JfplwqM6iK6UUC4nOLeIYEkvXq
CutFc065j0blR5A00etryECj1w9CRPnVG/mI8lEJx9aKXTNTN04R82cRvmVrHndVM93TNKaQ1Wai
Z/ULZCrt1ckc8QMnhPej+LWV0pEenPQwWfLXaE1tMIjAYPU0wn6smeCmSXM3xkK5zUsmnTExA3pY
YFmU7qS0ZeI1ldm4Zbr+NIuOfAAn6/2crT/tkCy3zuqXW0o0D+soh2Ia1OVWl+WuoeEMNAk0Y15q
Sj19cNdG6nfNpYsTDymseUOcZt6ynoEfI9geVRahfOw9NW1Sv2i6ziktK3J1zRx3aVq3B0XZ3oTv
bBsH18pVL1KUX4urSMzrqmq2osEYRDQxUaBajl79MZ5xURZagkTrVNZrptFVFP/TtswuC6iqGMIn
M12BCR+1dq6KVwWXRI3TJylvaxzmLcN2t2M7n9BA2aIOe1sFnU7Wp0JYdKs/TgCOi1K4GslBGtHH
b8qHJr2gwLcNHI6bsfLoxXPW8k4I8UpL3fGu24kS9O1HsnJeBn1f7NQ2XJuTgJJuJoL3e1F+wowq
s5nzY9d0roK4ubt3VbCyNVQoaVRiNBPNsquyoc2XRPtYIa5Uc3NaM7YFisHkwoKCn0isGygiCGoB
9jPKB73SvDY7zIkYcopW69F6zpjqVrc+ZTJX8kjh5Ab9j5mXZVC3T5e++XXKZctTagy8CFxG875i
WSCKByv7aOTAok6plq8q22vig0NtEveTeZbBSvIXNPyOUP+UBnLMWLb5O45gnhNwA22/VG+dQYdS
/i+d3zHzcfhnIWEZ06fB3C5dPTN9FPm7iadyFgppGOvfmXQbs2M6+LJ8lLLIlq3TIkA8mY9sHB3E
SWqJcgKJb/0qzpWjM9iKgWW2Ib9O2XvZIBN6T00fKNvWcw5W6OxGutXtaclfOutsQKbnvQYjP7p5
2KsDZimVq6VhSTkQLbyn9FRO3eh0MjKvmSoDyvJPAlK/rCA2/Dm8BVnqvqZgPcOmm25Jrjsq5pNE
HRkVCAskJ7I7R/cB/NMCSYW2rL1V8gZKvLHnzS6gsNg8i9scysrpx9rm9NGEBZnmW3Ss+YF2vmFZ
5cjRPZ7Q/h06aSdEeRdIOgFjrZ+6ws03tOESz3CQZeUrKyMbROQcO5IbR4wsR/tq0nAtPk0ci9pA
iNlqd1W59oIfZz6MIKjeCA3eZr4C3C6OJxFMLZo+p+wSCfcxRviXH8CksvVfTzdIUZ2KtAaP3Xeq
NzFVtVM/lmwPpeQo6E7mtg0bpFBj5ynGeUQm0pOQBdb4N2IcZQc1KEBwyI8ee15kP8XsTc9eo6EL
e5NWAfksEsf7BMZ/qhkknPtyVZKdjUxuvpqv4lJTfWV2jT6jqNt9m1wLuEYew+c2bVO4pKF8rgP5
DdshuazAkkRbaaicLdoN9HqbQTYWAHGXQjyV0aWnYojkvxGG+Y3pLBxDHQydeO2Tu0S1v3pSMjsS
KgwzPa49rnN+JP9QCczjaYWo5q90hXBMxnM8uo3GavROlO0wDySeWz6GJsijHe3eb/0dD6aTHssQ
en7KWytGQbXMe5W9hXwzN3ZP8h5Ch3Y2Na0PUBQTuI6u4pvcg+IB3chASgwhtJUTCWywrMGCGerU
sUukfxp2sMKxnZQ9+GlCe9AMCN9pomOsQaHgU7UAlqXva4w2QqG7p25YVd6d8gDYGXehqDGjPoEb
aU4GI2lW039+G2KGWP4r1Z2jLPSaEQfo0Gla99nOiZomNn1Lqu0kwmXst2FxwaO4TFRaxgwODmA6
pZYjGU5iTcA73gBTLHO6gpPlKptqvFUGur3TLB3Hfj9tIU97rvzqNdOymzd5StxE049D9WtVP2kL
ni39FQpmAVpXk+YTfKoq09H1h4BhlJg8rErZmeSsCsgRzADzwbjJNMFKJoqdav2SRuZMSbdF+6B3
NRzge7eOJIzc6lnxH6R1cUqV6Yn9MYtZZK2xN9ZXtFDV/tBfvrPS57GO4aCkIYnEZaT5yguYt+jQ
K2fIuXz4zKDXtXpnSM23suQc25kdj6d+DHr9KKeyK2mU5U3hT7QboHFSuxLUlg5JdbPF4i78EaWj
YNFllHuJnHB7mcv7IVkvJeMIlgEEBDqjKeAvjpbKaEsqLrFy6Ee6ITJ3O3ArOSYxa1I2n+xGCvXF
m7wc5O6VS5cMjZab12g5CMM9K96lLbREmk2R40AP1ec2TKJzJUHrZE7UfWTxyTQeE2QfaEIGTtrt
npeWndCdK+ktjakg/Xq6lVPIEZdpp4gSubon5k1e9qv1hlZk61407dSq72hyxAGtvMJDG9ZzaOUS
501Oh1aKzMFP9atZe13+2vF5mh+q4aA0+4SWV9VttnvVvaR/IT+2zDxPA0FK8mTx0LNuKP6EmRU7
1NFvHN3zkWbEwEyuybwC8p/69JDjmK3fOiIQXG6C6GzPuBmZwt3W8n9beRjRUxiepfhMzrW37EWe
oJHpn9r363m1Tn0XtO2pqnx98NVnxsq2ORS0t1j7tt8bwjGT9rn0d6jO8gIw9TeJ3lMjQNADoSBH
p7nfoagfs8fS/J7N9V2Jzsny0LofTfnMmjMJ26AfuhEfmzqxx+gU58e0/5gmyNS3SqMXM+CBAAUB
BD8ic4rLezvd5BGb0vSaTq9Js6tk2I3xVGmnVKLtzZam35wT0Fw+FDkY0/OEUqsybll0YAG400j4
kSaY4PYL5VTF6fUMJBxIOs2dpNG2ReC36NxxIgXx0PiWPHmLAyuMcGBSLub4ulT7RX8dMe6afkT5
PCvXtDllqleJZLgNkquTLHqaepoQF7UtGB8p0pM2ezYTOvB1sblbFbKuyZtFTNBo8Y8/i+JDpkfa
pFMQFYhQhvm8F627UsGs0n7oU3saZdAZXjnnnIK3pPTpwlE6Ot0a3qNwNELGrvblxCN/KeXjinE0
8Cr9ICAakfyvHbmuoJbfIvWu1fQ1PSqyjP7Yb4hxJiDJUKwvY3s6atVB7/fS9FhafKc5DIwc1D/m
GX+XoK67EBN9e5b/TdXffnlH0JEMMBThoGm4gz53S1afBRXroRQ7sP1QQb+qTm6uxOoAHe1qPOb5
XVbJEENZ/26bk6qTFe4mcqOKzsx+by6e+rw/MEUdzxxyjtfIvFTSbeqPZRds9VspIGjci7lXmr5p
+BqiQRoL7RSJWHVd+712VogIHc3WFWxuUIiIPK4SC6i7o/FAlyZl0ON7XTpm3XfDJhO8Zkd/0PLV
VpfSOpnSMYmuhgrEuevl45K+t8SMNDuuRrigQXTABqyGhrb8JSY6aofOes+zLziyUf9WIpydKTxf
WOtsvajrudmCzDon05+SvghQXvkf587S8xbdC8OtNgD65lXkfYiuZRu25WehHfrmxDNWj2GLzwLK
IiX76FQ/Z9hltt6N7iCOwRi7NTK25EKML9JLplyk7oAUYp330RHVmDX0+PKfUhhJba8s38n8hR4Y
nSy/FRHHupwtRBHxjrCmGWdRf1hImYyQBRPl3z79YhUQOMaCx13r5SUVvsbmVA6+yDgYv1R3q/5A
dbyhChX0z9H6lXgq1Ke+CryvT895jB4+PUc6A1DPpfzSYRs5yu9D4sXSYU7f4CPstrzzvyT9Zu3K
rACov3T6LTXehCe0RskYXbfCJa/OCcAEHFJfbTtFqWnrI6CNGUbyMac8axXHbG9yvJutSye/Upqy
Sl8Kg9s1u4LWlI/caTo6CHFs1j2y9kr6XvR39GR98pgM4uity/8ly2VKLtL6zdRL+rqRhE5vtHA6
eh67SL9yuiy77gU1pV4f9exNzXyzIietwyV/XYpb2X/J8ys0saKCUseI0x6F8uBs75fXfj7lkMyd
eK+7R7X8beMXDnm40ZYOBO2lkr/n7tGoJVxXq+2qaEQIRC3P3xKfOn0fZ45X5Ik1jhLtlz6e1G7w
6Jez25HhuenFhOtOPD07m+AgUQY1Uofiuq/UR24xVyfzOhAY8keJ5BRpbwFBPihruUM3+RQRRzVP
NAMvxdeK8LJcavPC+9xspyILsDEkNVmyFxzE8tm2YGpaT7X2W/4kQ97Jexr0CgZhG9E1E/wWrxGO
bON5ODWkOnPlpcNnrTkj429WSnT2gvGWVo+nCjf/x5GV8fc+BITBUXIkayYbE+kjXq9LdaYUabIg
nw+GerCWyi6b24ao1Dz35Wds/iHwcDAa5ntNnkc4QtuL8FaeXpbir2JdOUpahRhnA9sMCRW0upfF
t5Hr7FscU/0VlGF63+av53Fi+DF0uHXlzxPyR/Vec7Qwwb3zjAk1aX0loblVnHSNcJ2zL71wkpiE
QCVYK/9yRPzJjp3HqapK0ErSLeo/VL6YaFh3ovTMg0zy6TyEfDltHILNKzOjpjQEaESWaMCZswOj
XUylF+qV12S3tfkCAsmgJ9KfCcFFeR/6w5wdGuvTknYGQPhyE5ZfRBPb/DfOD0Xni0xeozq3FSr6
pQ6sSnK9OUMaqUR4ADQTibXIKaiWi+UshCaZeGkV5sNQfbWN740MzR8ll7pLvyv+MF08QKsYldgS
U0fXyJ7FyZvWjMNmC9aSFqjGPGhoNLgDcVD2VtJ7JRqqOer9tP/CxeY9w84Z053Yj6CVaHH4kIZJ
B0H682yek6ziNJQQpzxeOTJgMzGczTTp47N4ahVkqvfumSyXppMim9ULxRmRsYOLAmqgWRIhtP5M
mmFvHVLynqYFa3uK5VSnaaObwZArWJZ6L6mpCBnMkDjkf34+fapDlrrDXoM5yHt3Ez+lNJzZ8f2+
7nemmDitETJz/t5tJ7R4lNyq8eiYWbYSyKXPSXrlkBdjV6rfJrZ0jXEyCMDe1IOm9NP5BR1B11Hi
2iiiM/A3cQeaI4aoc6vhLyrtREJc8tTYzFTQ6cEY/yIr9kkMgEQr9IXjZ1EH43DRr9Z6R2dDkzUF
VWbeUBHNVPGZ2ZwFqx0ORfHUW6sLyU8IPz8Npa2lt1b5WWnbkCcb80IMXgI98gzI4tYavaQ69x91
AQnv6i/z9ILZlqPQt1z9dMlFob2gFw/17Gj403RI76pjs9639kWhQxt0pUdJVB3xgXFHKoDCuAHJ
80rWnyL/S085fO271L7gzfQsCPikK07CcNUMmDbjWA6XMTs3/aGhpVZNr8Z619Z70+xXxLVs14ia
r3kgURaEg4E5pbzqOS0xQn0c/h9H57HcOrYs0S9CBLyZAiBBb0RKpDRBUDoSvPf4+l7owX333Y6O
Ix0S2LsqK3NVMeG67Uyeipo7Me9bNzOW8Z1Cp1NgtW6gyJOKI3cs3bm7MKQb8Y7et3QW81zlGvhD
tW813KvdVqn3RrZFGqzik8Y6MI7T/o7NWpZvUzov9vhk3M3KNiUuxqzu0wISHvzrVQyXwArQb+rh
0BMszhzKY4MTcz72HIWCQpe+JjmhRsyDvFHepASrozV1A8N3y1wWPzyUrvyM0/ldNDA19hBxSYUT
mJ4oCPERYuArLkRpVSVkbkkUzAdncGbCwMljTidqpJHnanjkIoO1PU77OP2brJ01nqmshtbj1MvN
2yKRxflvXjKJXKSg4tInQCsOQ3218r8pRaH8qpdJLPOQu1T/9PO5FXDvr9OUYs2blWs6oi4djPIk
VY4i4rpixnrRjZ9KPVh/5Or5Z2Qz+3nFUVOOBgkrXEYQxD2z2SbZOsywfJ3FwCNdrQlc4LeBGl++
y8MD+6tfYSZZowUmwy2UdkZ4rxDa5UdPDZAcTTpdaVViHRP+8S5Yvrby8dfC8wHfNFAHD8k/sW95
RCsaasaqttC/p5KXU7Ms4WntR22efoOv4iZNX1n8Lgz42qqjVfyLQ0T6cGUvkRDReuEmr6XrTL2i
7WlX+AT18dSLHjVh9zno1HZa7JQabca4/hklxSsH2gXy5bs0P+V+xaEDou/RkRbK481I/mEiAHlu
pD/R9NKcIXG9Ffin8mcmXqz+FcyPcXwvtbuO+JG8SYXnt9uZpdY/urZtw22kbcx4DRoIu0YebQqu
smhTV/j1sbMe4pJDyUsnF5xKS2+Na9LfFu028b3o0oqbaH5k/ju6fqx+ysnB6t5Uy5PLTzhXoezp
xiYVLu3g1uXFoOTxj+XgGtmea4cyTjJuRJYIIOkacT9ml2sxOwQcsNhS5NImfCrprjC+TfKDohJs
ZSati7Fk9MkY2mlJUYirILog9KvdcVQ9bg5DPQoNfRcJmC3+1yn6YPbarhJt/Jf70SbB9uJMYczh
YxjvGQvqHbY8fWkVDP66Ho856y+kgLsmd8XmaJRvECzolXMWvWHFpe7OxWBdquViJnXqubPLDyOU
af18nJAmeTqSZBzWfsnZhE57T7qrPEmkIowPQ8ucFaYWR54hcmn/OoWAgW2yrqEub76J8IyUFli9
m1nFxtCHFUWQEj9ki5EqxhE7nbd5Rtt00oqd35p2ZpCw1dxAWVu6hxGdPRMdNpKQz1eCGeQzowR8
IU2drQ97NF2R+Fcovov/slpzmFzXV1NoabDfzUb88wXVQyFZfhS+wraOTkXbK7ZxhHbBL5BkjqHZ
0RZdLSRRgwJuyrSxRIqD6IuqjqF739r3ucO6gNFRrdGvuEYtfm+xaFxqEDN4Sdlq0L/L/N/AaIV8
PYcuRxF5Eb9HvVgFiVd+CAb2EwWogs06xXnD1hevg+mDzWfN5d0wTqYr40Xm7nHT4gfkvM0cyhZw
hAm/gZW4gMZWVa44i2jWWOeO/EZ5EutjPbB8kQhteZl9Im+nWPVq60I9NCCLiscRu26Q2wPJYBlZ
egKMFuhvFXLOxLxPHyZH4sKUzQaqn44XlcKEFy1NwHvx3/44rqMsdnqRshXjS8Wxy+c+6ILTcHyQ
V9lVLOkLO98VyR81GHOpz8qPqsNffiG77RBWxvd1sozFBDtjXi/4cNYy71csPDUpWM8SgLn+o+uv
1fScifGWKvz0p1H+4CwvhkfFMokpyd1w+s6TY2W8uuqJppXgoyWYyAPoFUp7rAN6tJuevU8QsBxp
HA5+whY/xI6cc4KbAH+nhdhfI9kZ1bcvcj2KxgrXlZ1I+149phPcvXki0YXtYJJKd4i+Kia5Mo8D
mlRhoL3erVPaYokLuWspHVWvxM1mo+lH6j+z3uiZuMqyxgkoUnL1ji+hZO7OQlFSDmnplRXZ5X1b
XaropXEokLqh6qeabg1iZTfOaB8vaYh1P+PrWlUYNb3lFaeRwg1ouDGRPsKik4u3JFS8CEUpEdxW
eSZY/Jo4XINv3URxfCqQcw3tMyD/5sBysh2De4sgwAYrHaPjesP/v1CC1iXVSWggp9Sr1iJ8FrSr
6LPPHj2Wk2V5xTSiODPfD/PWRbDo9b086De9CQ/QD+k7/yokdZRVdhgONU9w6tt9ezCSTV6d2ME9
6jwg73p1p9HekjbjvCyrC8MNYj+II35P3U/ciCBMY/4I2W1YEnKGtZFQPUrNWE1ivE5bwCLNetDJ
bmNcMlgBnwlu0d6NWWHKnm3VCuAyozQMNDgxpEdtTtjz+1Vnfc2J6Uo6+CYGV7RCEwlIrfjuR/9o
FP66y4j5VTiqq5qI7UiQK+VfF+OJOoHHdrL+qYZ+65uBuj9otmNEDBTkJYOdZtf10XsYjqT3xFXa
hF+aKrsZdl0Zt1bh/8hM40vt6qvpqpSiVYAzLWXAImFn66VjxrsGCmKblXjuzb2Y342aPAvejByf
mWZt+YOVXqlpDaptjwNq1MjgquFrIOQyW9pal8lY4pJbfrU5gf1ya/TZ1akZTXabDXCq6ZNQtROK
I2bAY3SXcsnpqWwp29JljIlJs3BqIYb9N2DSpkcSFHfJdDSW4Eq9bwuqf6TcUga+m05dV9Rv+Vbh
/M8EeMCmJ5i0+rjSRclJDWnftOJuUlm7qg+0dR8pEjjbYe06a92w/hHFkqgK7MPiJMG1BLPmTIO2
6UzYhg0OTKwSETZxtVhyCBh1soiqkCJBeS+biRVNRASLp9nAUYkvfffTsbYTtBIcOUyHCrcO9btV
ma7Nrt9fXWz3nJA85j9tyedYelR2TaLda4HNpq0CHUXeqjKnlE/DOuJaX5S2BuRx1TyRkmoZjHQr
2Uhs0iLSj6dGlO2MwrFZXkkySgMdE3pz/gsNwzbGb7NpnEr0L1ZXorI1GOW/NChjWlfSHC8pEqs7
4PvC5m30TIQEpyfI2aurQ8CRjLNf4USqzduSQhvS2F3mtlEoOq1m3kCxzU6xba2Oz88Ncbjl48pP
PiecIU1zJbaysUjyKvgJQrJ6SvoJKe04MSitXPICQnCeh4MGXo5BrG2kyKRMdjVi2Wb/iPvWy//Y
/+6wMs7tDY6MCNRAR8inF65Qxdei9mtoCsy6t7gYVUaMPf6zW9mnbzUzTrELDyy2c2SmpMy4mJ35
XPpyfTalW7nnBosKk6+p5onfyQphSRwHhaJfxqbwGgzLvv8VB4ARyawmRshM4SI0hMGGXQxD07Xi
WHJa/L15zKtlDJjutUync+NX8xvH0Pnr+u1Rn04p/uh0gJ0y6B76OEALDOOiVzEaUNBMi+SjbPFW
S+HRwNISL3eadUys1O7lbNdgw5TZkSrHXyl1fZhYDl7djLOMYsHWtGFlURNnXCS+tKEqH/Nk22fH
eHHABwYmnDKz0s0g6rkNvvYbZKe7DMAWnQcf0stHdWV1Fc6UtRzEry7myIf/EaDDXJevolqyaSij
9VNUZ7IQe0G8K+076h7nokGqyMybg/ovbECB0vVSo4s7RcYempjYRAuFEZLpQ31Py9+m5LRX2hqb
NCwWgnvIWKErmARa4pdJOrg410PCKG9VCw+F6iXmYlCZU0FlY8xu1AdNZG3TOlXOtWLYv6SsXFED
LKhJ0wUHnQBJzcmRAiAj4Gu2KZjz9sNqJsCMta029467tf8ejB9jPnd4ege84Vm4N4NvkeswTR9Z
fYy1gp5RiJ2wrW+pwQghEAYHJJUou2hzjCrkkRPmKPs7R+V2tKhHQmcCjmBwzypHNSfQNxffyZyX
zH/lHBqSdq5y8vbEOfIKL7IGAMP4XnpyNCorY+TeedrAwU5DhQOBeznbDR2/EFVlBC7IHG9J98QD
yXrSBrkHi3rtjP1XMwhuxW9Ef0z9p1KU43fCOnsq1G+RFRmyCqmLj9saZls2hfUISsdfEkLeHM++
ix/J7cQavGjkasRna3B1MNU48SPWI6rfGYmJeIDBU+h0lGiGdCfsS7UTYqN2neAxZulo6bbiMLyB
gNtaJibTOJW4+OPEA70W0srHGMdHBcMvQy6RAnjUZdXlsmwJvdrgj2xeIs/KyYHhQZZKb25Ld052
aie/TBXWVyaA0Kpz8z5lNC+rnudZmhNmwJxcKJwxpeccsEaLaH5kqSRksp9sOFH+fmd0VdL33H+a
2TXXUcDEg9AddBFbQyp2jzYg4VhFXb0akWn6wkJE0ZJl8jbd50w3tlPdRU6daLs+YMaYT9Md2uw+
k6SDPwiyow14KoqHlczwe75470zRdKZKXimRco8y+TuXjUVu5tX3hdobyfphjLLLuH/FC83K6Ay7
F+mz4mn8hGtkSy1wMCK8esu0rCCNeA4oTtTx18KjFja/LZWPoTGpkk13YXDOtbqhL53IYNB5JKGB
CKLjeph4hfzet2wFMgJGo4jYGcIcMlCwruVQIJ1W/fB0qiC229BtzPoexLp6QqNVLaxgsqhtmhHU
hvU5pXh44l9f24j6yLP3EVeXUTgRO9f0k6yf5+4QBek/wRSfRX00eNTU5Zk0REJjwD5//GDcQLbQ
CIaIm3IRFNP5Jx77Y1ZNNwqEtCMnCHqYZh21tHVn1cV5ZQ4fifBJaMIdo/lkRZM3+OW66THEopZr
rzG95NcMKTE95SOS4CjbRt0wr3kbpvlDU6JDLeKHkdXs3cQrsR4V8SlFcnEMmhwDA0aVF4gsRRlW
Y/SnkZCuK7zqz5ornojpuznt4e06YoMZpAGPVukWcMCkfYoLcFgmRj9MnYxhoSypY8YNNF5QDGmC
hVhEHtDm6RFzVw6j+DnOks4hNhiuHkRbOflKApVXyx9bLkK6m76OODI63OhJQq62VCcmhuNz0uhb
mdhEdf2vGaOPhrKrK55xlW+6ipSSzGMX/AXdrZy20tDa/SlsflAsexVmSUXJ05TFTp3jY4l/y+sM
dn6wM34LjxZ/gtg8ikCito5LZml6vOo06EeJIX5OKuuIUx3vurQrfNmZyaqa3SOQTpFwLqt/Pior
cLJrK22HOpiPuWI+xoEjt2o1TGMD7usG6FmpVfiDaZbbjpbaNLmcGkF8sFSn2k1RV7HhkrpOZcLW
gVzkN2PJjg/4OMMDUAIjB4Y547f3U6epEcF8VyFeaFQXQfvUcdn7beDopCDgtNJ8CkQnsWFs5O6R
c1Rli0e6Wow4ve30NJ2+8temiOMpj15861ovioA3eANKQaAlXqVGL1MnVz+aAvHKkM6xFx7ZWG2U
Fi2SyGxHe5ueFQXFbu42gNaxSbTv4QiLGeRWZ7p9Sn8sjWud7VJNdp8E4ceMadqlpaSPszikwRYe
OXAygodo4XH1ponJKxjClVD0hhfF1jGV5HMvNjccjG4BySgIfHtaiRFW7B4tu4KUEnjxhEOzuvT9
zqClwZjKcEFz5Pa7ibfF3yAll64nczZNVeQq1VpUgYk2WfNbdm4zfkBT9ntPU66af0v4k2KFAC2M
lEi3Cz6Mbtiny7HltN1bV38K4RXewPQowvF7nixwE4JjBgcleOiNN4gnXnyHXhpNiOpAZZknjLB4
uubJj2AcojDHTb+taq/p9oG+SauLaB0jfoLohcmu6jZm9CPFyPb526jsxcYLzb2K7nmqCcwNMqOM
4l8WGt+T/q+mzzAohKE4oC11hFWXdFv6I80k/AMqT8ZIMDTXaqD8DhQ64ASlaJeq5s2a5PdEDX6U
nouK2/DWgLfk/IkYyoS+4UpN8FLjVoWiFr7E0K8dyVR/fMSqMDxMcmsDho6S58iUXz5PkJ6hMxc7
Z05+yhQWzLou3npyvOeJHsf0XZVIIPYLk44WETd5VskV474QbjSJq7vNbp2RkRwXulfOs0A3y0BK
6/hiNYMfpXdPOmovSuU7TO3XXBM6hi8PPqT9DCPpkKpeOx/0eTUkFwPmTfTUwg2HZpjuTOVtGp/w
fQ6zsM985N7fyHKFFlT3DpYpYUyRPObELHJnJVdrfotHxK+HmQIV+xf2F9//CGWwFZgctKfpi/c5
8bJ+P1ibOjwy4WbiDYFwHcnYnwcOmKo3MMj6qOKd5ETBfK4bYQ+pb34RlBtteUBjCyftPMnjhkEb
4Cl2akAVxYpirsmwwMp5kmBlZJ7iSWNL8bgFG15q9OHiMSlPzJjeqIvQUYfc5NlcQ/t6lr34K1bD
G3/rghdVB2zST6ITpnt1WCfKqmhxlV5K+szgwwjOuv6q9XVZ/gnCRY7fc/Z180mJyj8mAUp8ZB44
voJL6fOLvw8lh909VbxMOFMjydFBH9eJv0tGbBP8jutuWKLJahqf4N+dx6jWnTktYbpVUJUNkAss
fUOhCC5mJnuN1AJOt90p/wgDYHNHXWMO49UjvmqTgR0u48GbwSDI73X42+iekHiQBFuiLbOCVthA
RdalVxoSECvDCYfQXZQueXeg14UqwTgSM06pWNv6Qw69ID1kjLiWNjzcNyxqLfdhfYmkUyuic22E
0onwogZv/J0D9RRWD0V4dp1dW1iNWo0FoOS4/HfsHxaDcwtlZIYdmCwEI0TiqDjH/sMcbhoWv2RT
JxscOqL2FhnfjN7V/GwlDyZygnRtiEYB/ZKnU8uEVv5tMY0wZIephSemGzyt9GLGcdqOyYiQ73pe
pgXwrpymab6JBcsDmChHnz61XQJwqMQnvqkbrniyp91VER86+bccR/rASaimu0Q+kjlWxIMpwN0+
qh+C/NabxzD4aKYXkX9mnSu9tFwFp511nOs3vnYZ+Y2J1xCRnwEtm6kAWyRMcHyJ+nhd18bbIFxC
+U8OEFaUOHuYqluh3xlWdABWKNog0O9moGzYTcDFw2vIC3f043U8v6uQbdik2m4NfW8Y6E8nI9oM
wpGPrM28MgLeNEwYQOinMpQ8G1ihkm6Rx5QCf+lSjhZ2Mum3uCJQo8fv0QR1uBIyN9eGnvl3QQAU
k5pnyPCNGVA4AUobVdwxZm/Fuo2U44TIayvtV+FHSBIXRNdxhvTB1xRzC2jJSVXfxwm25hsLH8P6
kJgbS3/yehnWPoqLrzrT/mmRhD6AhjW0EXbE9IRCl5s45e5D8ZzpARCuqvDk81YG0BiM6p9V/TPn
ZJ9E+Vtp6B9qRWhB6pprLHDx4xfKWdlN7SBvevNZxdkGzZDxGj6nnMFfxBBpVm4luBTjGjJlrKy9
KvLdboLxMFW3crirU3QLogbwGj44ArnTsQ+3pbKfQjIow6mMdp1/jUXMDFgTv9Nl3kGSoUS2rCeQ
VMkc4oOxGBfLh1U3pNi2wy8h6ulDQfcR0dxpVfk9pG20xlJa4NzJST7kwUOTfcWptfhbYO1gVFmh
I2jRZ5xjIpIsDrA2eRblsqRpOCiZ0TlEA6PVINcNOE+67HyZXae4pZsSMdtXKuTwP0grgm2o6IkB
D/oBnWLS30Zx2+deWewTsqXLv7rCjSllfzi1EnObkBlAPGIej/krF1SCx4N4C82O+4yIsT2o5Ql7
lWrPBZGJgjLHaEAaSRIdXBzUkhOH+HqY3fNamxxRLd18mRenDppF6KhfRuQyJeiHu8CkB+tIiYPY
Ui/LtL1yZvmNtFFVg/tzNTKppkt4AzZSUK7hF3TSdpqhlK74C2rdsUjpj3ZFsdVpf1T6fTS6TUaa
GRp0skES0vDMDsrBbDY9JMV3U3lXol3J34ptJhUWCJdfkoKPYbsmruL+w4LxsE5KyXUUEOyzFOGb
bZjywOUhZ7gJssMoe1O0QnaT231GwD+8jgbhDT40rtNhP7VP5nC4Q8JEPGSNf2cZBmINk0YxMV5p
HOA0t8VhbX+Kpn42GsSijvJEZJXOFk8itiX9YvRfiQbgF+MYI9GiAH/mKuqea9ZvSZqnVz8BdTNh
pF5LCub60dPkrV2yPyY9kRMTvo3sxN8Ooqba4i/EhbyZk97l9njCQcgZPcQXYNokC10lvdnzvoE/
sDQLuUqdW2gcrqydwbyjjpzMYX6bi1dmwWrQ7VDeDf559B9yuBJDFtwR2ZzwxbcbblS94XgkiUvl
WR3V/ppiisfM1mKaZQ+RjXHNBlrhGcBin0GOrb6xiZ+gp47vBnOTpW20tfavK5y1QsnYr7cY7orj
EHcz2HCJGXuB9ejomOcoXBEO7KIP5ZiWMC6VbYkYResFqdUiDXgZ+w8Gz1PiBPIL+NuqYkNH9UWu
Qx5vjMB/Ux8pn9UqnwPyfKH9BPOzCW59fdPrX1n+JEQ8Ld8yO4rgRu2n+F/RnMP8yNSEc3b5lMwS
LNBZ3M5mDVrmxxe+1AsH4j2vh6+xdTVwWvJ8STrms+uRJH2oPAS80e2m9C/VcA//QmBm9MXdOem2
6fRe4NlJW0zCV0kTPN2c/ozVKMNYXUsIFvyEfK2xSyaet4n+Zy1CyicbTOQ0dYcuXgNEVSVgTkDw
g41sPev6qCd7i5S3/I+rLulBFPrWeIsYImboJJIHzkaKfw39JAHIQIoSAIMw/yjf0+5PzL6x7+P4
sFXrl8rBNnBtDeU6DVhQM85O9mP0n6X19KW/oD5y3wlaBmebC0XImGCN3PRDnxxyOcFg1+a3uMZ0
qJafLAgiCTFw92OPnnhfhEDd6Cr2EBPMQevjIY95JCTpTmBtse5jgAQ5sP7taph272mxCqbbgi1r
EEvhuHwIxUoeMFOvEAb6kGOoe8N+Wo+YIyZXS5dxqo0Efx900vnfOvEnAsjqvRsuM3dgvV+H5bYy
0BNPAoGlInyrcVvMm1lYyZ9lzwwRR7+POhWTnFbIPqf8wKp12bG7UnGvR68MM3g9vJxeLhlpzi6O
YaNgYkz1YwwHxPRY+ddZbBI5KComAPWW1utKDw8dMFlpjMI1SeR3X0u2KHIfevrKsBQoR6QdxZar
gTnVW256bj0ch/ZZwSbuAWqwb1PphpDXCAsj0y58YKg4rsZKKU13pIQDj+YeElaOMG+1f0YsbVnA
Z+cwAdo5xea6T+JhJaASN9ZfRkXH+iWxB+yMp2nxXBFcUWJoGmFEH9DoDKRmS9kE1d3QgENHs7VG
xfW1wnUSJp5mMM4e1xRnk1Vh+6VNMo3cExOtfhOnttxkmZjZdUedL3tRoTYfk5X+oE6t6u47G83f
JQ/E8rGZVhAIWNxeGbeQA2BrSRBjyXjR3iY6S8O+RVVyMAxKyksahXzlU4rrMMJ8ERChWGAKVNZO
usQF6XC70jzS2bmD5OKOkuRxicg6NAGFyI1m4eTRjR6cXkogI2NrljKQx8mJDxFQ3VVquCIB0Mk5
t1QOUUaD86jE5rold23rClC9KZyeESvVUAKQn6s2SBdNNqtAhsqNAB3QCL5apiV8iGD0utJyhHhH
GINttIZhSo4MM74jNoIARqRSNnneu3fPMrm06uKZGmiVHeqQyJ5ppvcoDhCNv3U6hdLqv3LsGjWN
+YH6hHSaJBylhAx3mDAUNYZpnanGU2qaE6m3zpgqoCk6RlqC8MhCDLSJWzcxa8daPJ9GsSi6BJvh
BeMcy6ABNdCpTJ1Lvdb2ph7+CSlM765tGUqGtVdo1keltgLlZP/ZTvQEZgshprQnpemcymJsOKfC
iyDou1/gnhV7heA2GD0G4mEvE9cAPmTAaa0kHgcx/BBK8ZliS2RlVj9Yt8n/0qLlABEyO9Lk2BFo
miA/iHrn5lDEQr0MGVdTn4QHbN66S7JISDFXCxPKWYD+XgqWl5U9TSA4I4UZQdW2/OxOvtdx0XuW
ukQva3wdYVWM+wT4hu9PbDQpOrK5rJtiPzbfqFHekLyvczMaTjsx+6kytrvB+rW4PRffuTyQMGqm
dyEvr1KqSptU+l8OaCkbyli88jBrogHYI5ixkJrmLrCwXbHF5Hdo4wqtqxphrNPcpcijSkVgIazS
99p8MtylTJfLRyGV0jqZGYq2EL2SJP/lUc2JgSTFUVv+D6u0mLpC/2esyIGD6FTEVxkaWax9pj14
RIv+dm4a9yQkIqftpKaU5vqtGpWr0r+18tGoLGwQ5k4OWBexCHhmPtHMceN0GrVQRu3djcSC0I7K
N5VxRJ50EGvY6MVKCgpSnb8So0wp4uP06xjWMaZ6OySTvSbd6mhh3cFZ8813X5Zlb5xm7orlf6as
KoQpKi1I8fhQsdPAE6SdKNXfYNZnojbFUa2+8Et2M7mB70qX7QnInXiBdkOSxr+0fyOLTwLItWpx
9PkVKvVXM57tK+1fOlu0zVBYJXgN++aPP6Ksf8BEYsrWJuw2WKsrEuQVSQ6msOi0LGXTaEpbfFqy
qe+rWl7pyaHvvxWmn1pMWVUwH79nFiMJapm+QrggkbGPfDitXFKokORKCqBBTA9WU7MtrB4QrezO
Pdp+rm5ongByty5ZueUQGu1omnhXvkNW0SXixSzv/LCMgQrHvDVvmxAhhjuWrB5BIN1V6UAbfYPI
VGFZF9W3jmpqSCGCdS1BWmZLxUlTtpW0h1s60MALNdY58qslBt2/tAWRdc0HA85zwu1q0kxdkoFB
nLCVhb8R3qga/oPky09mxl4gcTKOk/G2KBqkLzNl3njL8abJJYYKCZv8Gr1LXrXTV9sxT8izxvKE
GUuOIDIXM4xin7PAJVb4H9PimhGCpWyrYafI/xSGID98pMw9Q5JVhrTDMEBZ1pXs3eJPAOaLp5Is
hxrwhcxbjQdsSVYkyVdXB47Js57ypRTY6FKwRxWR4Uj7EVKXcj+ufzAwLh9bJP9WBulPZI2VFYDD
ghytaWtsiUHBSFfk+yN/VZbrgbCbFm96lQiexEC7uIfMi1XqxkhpCUtzyogEL/T9OB9JCsXSUVUO
6vhoeOIsXhc5egf/aIfWjSoKX44m3Q32PRPRlDdVv1XS1TxvQ22PWyGw25gr5uCPO6H70xo+JGhk
ip0WH1VBLHKTl3ucl0V/G6qtktwGA/ThpVLfhmGPkwsLI5nCJrwQeG6VL4mKTOA/DeqKYLC05V8q
441s9qkBV7xDNdCvmXQzSXOQjWUxmj0Q95+zCs/Ly/Jxv39L9WEqj7J51vO7L2Lz9CTM9eI1i79J
YJTjmVM10g+GvBnmwJkIfnXNueMP1DegUSf5UOiYCuH6Wl4RLVZuG6yJ9CWOt8WeKN4xLJvNpz9D
RoCAg5mX3rsIbhUphzS9+eWRl7H6saf8PYtOmfVHwWSI10h/W/X5nx+8jOwv9yHtUpdew0F1lP7f
mBzj8Byrz76FCbukkypOSAK8srCMR4Eojlwu96FfMiw/sr71x1OgvlXM30EQ2HDf8X91Mp8wUZOB
2AKsUuWcCJ7Ci1pZr2k6KeKdu3vVE8Ko2SmVWb+Z4DESsdQnHleJmHNIJ3eIZS/xj3L9NWgPP7oo
8ouHPBw++CeGv1+S4QtHV+ff25jVBhVrlnbkzuHYwoEmPScrJ5ls3m9c6GeeD91kVf3UG/sx/114
5Bj9sYu1zVtGwKh7b8o7OnTWXzkn1fAUlFdd/KVBY+1PjfERN6TCVOtl6V9F+crKgG6RdNRR1i4Z
IOQOe0QyMSoyrjKThE8g9ZiUTcbFhOv4HTXjDo/8QaqQ2brisx9oU7W7OngyhNlG+VnBo5odsvw1
DVdr4C0hhm9kjLnwR0usPUUzTiwvqrlw91GNNHWYjZJG/MwQjVz4cjzmKYCIxrBDmtlAIeBVPELz
PrLIPjsylLBjGJPQBALiyYH6YNOjWB4UAiWdq2TrKbjJ2mDHBX6frSFvSyy0qMUdw6XorE0A73fZ
sNWGtVGc54auf9cqq0Z4RCcT218I4+SMW1IrtllxUOO9Lp+YUlmrqnIjUOLNbg1Ga9fi5w12hcH1
71U1sppXx/eyfJCZicx9FWwb6BEtFNntXF9lXlWF090bzS0IozY9SMPezy93A6hrihsTO1dwFON3
JTiG9b41MCQfYVq05lVkvhkGR135qYS1YOzIPpXRBpFxpdqEDQdEyZFox0abeXh3k+HNEMNxbEze
4lmxEHpWZcV84yyxcZUzv8fJWhzWmQVLZSn397F/BXWVsQ9VP+bZNYT2kZ1Ei+CJO7DwMTlpqxZb
3c8ljCBSGvuYHmp80ED9bwlXrTP2XY66aNoH7Lqqt1n+pGbcQ5l79tInGPv0MWLQL3bFcK+ZmUZ7
Ao6yAgpyFWpPimBCUEnnddKBRyvxuX5O/M6jBnzo5JsHwHh974IH2pIb0/M3o/+DOE+bkPBd4DcC
eRmtFP2Y7XLjqJj3IV0R+JH9Da47pmRascn0RzBtB4QgULXKQTfdYdySphHkldhvsMuy3QsTZRd5
yHM8mGhLiscZlMVMzbw4Jla2xoMCaAICHU4mPz+QdZWVGym2QaXq20QrjHWyo//H0XntNo5sUfSL
CJDF/KocbclqW7JfCEfGYk7Fr5/FAe7gAjPTPW6JrDph77VVtTcQt3W9C/dH4BPiDMeH4u7x4Otk
U9ZHRsmGicFiuKSHCICNOXE7XGcwShce5jjBzheXjERaNbJdA7tMBckI3GTQgj8/f7ai4DASPBF2
QLecqXovQ4mSJJOPYfRhlIJC0iDnwNfAyDCxFM9AqMQ/IywsG+FvfcA3mbGQ67NpHWf/Vtj6npv4
tQ/PLVkYNbMZKJ6hV+7cObYIVku+KupsPW85okb/DHIX+T/ypVjSOmr1nCLY8g2llv9Ri/53DCdQ
x6nGSFPW/WFsvH8OLbIUqD6KEF5Gxa8a/a8OzyZSZCoO29jG/5grGtyXWCX6a28RD3ApiQyeOmOR
aLmzGYU9nwAx0LVhC90vXNGL7ulDtPZPZxRotc+bim1e+0wbeB6D98xDUZp8+gN2oXFQ4LTSaJ7+
RDuBvNZ3yWMbyvaGfL+vT2b3Rp5pEB768hAPa1s380XBul96db0rJ8qs/KpFyjka+Q79IeYDfEne
0PubxPMZUyQ8bPjI9nW1QxVi9TvD3xiopJ3l8KqsJ/TfQ2GP28iH1IsNuJo8Y++SGWBa26nop6vQ
ZfFiNSI92AISYPBTaMMbXEYO07Posi2mMtsYzuXEr2lx2fQpBGXvi5TWLVJA1ByGdvOxy62QvPkB
xWcI4j/btjRWpEyNgCF14ET+frB/fUg4IZJai7mnwhjLSrUtnlJxwj9eql1vfIY1Y2GArG8FRl/T
aF8GzKtOoBZtbZ6DettmR1HuGdoRt4yKFFo+CjCegrL4AQvHwMScSbktxqF/KntxnAhSl9yjVIf/
2XCp8u6xoA7U3Z9wFI98dVuvP4YY3jKiXM1nGwcmXp5C2+haIpcdlOhljK9S997S8ECeIo84M0IW
V9Xw7iP6Zjniww30A+OiWZrzMRlfTRsjWXo4cryichgqNoLwlsO3vL2mLYEHFwuOoYll9GgSMwQ9
MTt0jE0t1CwaY10bspfa+3LbIXqf94TppgeT4fuUZjOwwoaPHnC04dyvMEMM+GYT7NhS3VHkDvEr
EjQsmnm+z+ytHb2b7G0Gb52nEWLqS6zCbYaIKmPUAuYqZzPEmaPRH053EWI93FX6zuI2h+5E4ggy
cY99Dp7idmHjD4i7z8TlhwdWTlZeEaf3UcgXbexeMtrOahC0s+i7yrWgwQZRSLTOZ4pqkMaeYZ0L
txZr65kPM85PlDWbZHZZynPNAKIf/7rxnEpSPaguLlG3bpo3tys5xeCk7iPBrmvvTjy3mnzx4cUU
Pg5JvOG9986ejAVqrl6SBh7QfmwvlfZTs0IqnX0ZHfueOc5WhQ/HZXYKJFB49DpFyOyuC3DIWsgf
irbbO7DHsG6ZzdHg5JapyVT5q0/eR/Wbh6/gX0lqJKGUFswgwPanRCqnJpRf46ZHragBw3a4Guby
i11TfbSx+fZsqQ8RHsSSyejC9q5ltc4hmQzRQdavwbCvmZGC8S2dGPy0avJjBaBVpOmmvqNQMtdO
vWbuynKhcYKjP5VX3zhAGR5qdkTvXAxB+Bblu0Ghg5fZJjDQg2D6b5/nnA1epaRnoctCwllV2dYr
bj5TdCSb0thHzdVAWJNnH8KyYEUieUTTHp7rpjtV2sDPFrmwE82PFo1BR/xpfk28i538ZtYx8JnZ
7koyzlB/skQdJGs4T3JeGj1Cg8Adjk1KwpPbhOj02lMmZ+enjyUa+7dxg+yzYC++GvIXLczx+SML
dFt0v/hnbXkctKui+4CcoActo6qDBO6p2z8sGelb9fU4nAHtEyTvj+8551PBuIxMO9pI8gNZgzBy
DOQqpKZRNvR5GkEn9NrDyIrGtp2HluWQbMSujmkp7ULyZLI9loyzg1F94DhbTksr+XDrL8fZcaPK
YEdJk5gQYs464CP9RcwygWtYcaLf0L66AXqYLUMSND8wv46xuUWnZPlr59PVIagjAL7n3rlw4R49
crQuNjvLfjXVh5T0GomY7+xNH+2UL7vyBwJtiB0mQBKIqdNot75yuOOYnB265ouN4FD+oknKUx8d
WPbc+lhhkfGzWUvEsqnduxgBU42Vtiz88Dg6PpNxtaRmssNHXv2gqkDir9WnLLl6FP1GcMSRgQad
phySHEFaa286VvpNAwuLCG8ROs6iNt/jYAG7a9mij8z40Vrt1IXf/B4p6AblowGTn1rwIGoGeOIi
jonHuzdkrRqTvsrByqj4w8YftvNStJL5Mk7KlRowW5GgE2SoHEvYRQlN7qtHeOKMQ2rVl84R37g2
B0q7TPnz4RZ1YuaYQGYYC+nZW4ViaIgfHR+8Gz4xVVpiOmO5D6Y5Xw8t9CoTC0LaQLsiY4zpdBz+
zLwfkwJIsIIqvCc6PNHjMKMD8YgkSZ07nNCyd5DsXIruOyMKMwv4WCQOMCtmUo2Bn4HlIolsa19l
2nakqA/xxGodqxMKHFp4CN0lL3U3/TPg+mzkDKus0cVDm9Dsl6Tsl+bDdatDY2bbMPzzWiRMpubP
xLBpqXOX+fQcOs0O0msazRR7SulDXgitTRc6p8mJlwq9mTEbz+Gsx5SGNrtWguvI5vIZCT687ktp
9kby80rU3DUbq4IjfWTMVGMpkE1NxdbQIdu84M4KEPqyn57EhOAx5rkkCVDHXgYMoDEKPlQb6WkY
HgciKon2ZLqbrwTvnQl+3rshZ90Cs1yRObyCwRCrGUoJVSG3gXu59hm7ZYoqkJduvwnDnOxI4yfL
vBCleYj8FRCgSZLMSMAVYmd9VVoAO99yxm7h/6uD+N2u8V95+dUJFZ0baOBWaMzpKepC84lEPl2t
BcRRVshyZ3gR7y5s2MRy9olLPJLK34t6X6ckYkLLMU13lwN4bXt9XZQII0qYG42KvhOd5zjk5hq7
4idPhmPvtGw126e05vmmAZsqRSSod4qN9FVXBdg/6w+o3ouAxFqLa24ycSAyYbMQz2ImsSV5twES
yIO5DKY3tzcwuupPuM4Wzale114JvbPnHJV3omXBDsJbRKZ66mF4twCRITlngP8n/opqWCYSwLz6
teJfvWvWkXy21vrM9xE936TOQz5h+iASa+j5tg6Vfhzb15i326uHlWqeB4Z7zTFhppJmX/XwiwJK
G3kdzA0r2CDbO4eCuVxa/hKavVTcBt1I1CabnZa/IvxiGtaU1uXpGZFk1G8oXAswq6r1HwIROa11
F1MHquDAXnNyWCZQiIlEPUUF0L0c62GKBZRC0NXWOtEUzMMGY6S3Pg4UEzr6GLWHLxLGOMajfzYS
KsiUU/KvTjH1z0MS9HL6vOelnSgezXTtpk8dmUWdfdrej/ItarB5vPVP6x4dDFlTI0U+zqkZwj9F
TiZoHe86YfeWOBxCj/QTmAgBKJue1b/gF1h8TWn8SNG1amm0A3X6lLQgiokosjUsinxOt8A13m2X
OCDz2Sl1RIwjoy9Qq59RT9hapT68ZEZcIQNG0pHg2R+TZxBXCzNhtHBWeoP9xlvjvz+4sAd06rCK
UYeb5PM7uJ6F/6o6R4WxNpnqpkWyqgYbn44LsQQiwkhQHjIFD2hw/1qWxLrWcqdTWZEf2KcH2BMt
MeK9cxiin677qJ11Ub2METbmBc7ltoP0YJqrOqqfiuwnyp4rxM6qe1YRZ7TrLir8OBJ/leV1R3jB
JEkYrHPik4E/zom/o8BbjdmjB3UXw3PvdzqMJp36iGMstPulUwXsjN15SswBfZMfLRKuLkjx7mD1
rllBBYeIqyM1UXGy/XIZX0rrRRG2iNx3aU/+0jQ/E3QTNYdtEIGYchZV/SOpvi0UyAk/uz8njuXc
RiV6/cJWu3NhXcfkPdDgo837U+Jm0hAIO5mDBuElUtyp7AFqkcN0MRzCLsLvGtNM31wKddGxhg40
B2E/ImR7bVl4q5CUNJG+mahie71cFS7pQILKi3CEsN1Fvv2IMDtYqoMt4N2isr0Q63wi7HRr0NdM
TBZxnVAiH5okW83mWYmdKUcrlhMLWcH2cCNw3bhQTTJl5m1MsrHw8zdIFdVmsA3sY//KjmVsx77y
49s0dLJbAzzr0yoDR0E4XY8tI/D+ahEvXWyohsQOgo6g+SXlVTyZwkZxY6+IsRzIQzRhG439T1yR
uOd6S1v/7lNyOESxj8Jxqwpr9dwWj6Jp/1HcaylyTq7YgfYHoGMFekRoews7T6xg+QOJwu9tgwZ1
G7EM8dsgg22Fmk1rsFPuTHo1E9+Gu2dOnubvKQ1z3+JVho9UOkcm737Yr0qgP0zZyCXT+7uv3J3L
FI3y2I2XIWI6u95WRsnnnTLQ5gEBtSnSi84JM1DpQ+zhdrPbz0RyptjBhhM4i9qlgQOEdKdkfB3D
RzZrdD9aR2fagNJr7lrYk5TawIc6Yfc9FDwVgK+k/zb4uGW+guinCHHsv0mCNG1opLOdO/mtI0Is
4XE0uSLqu15J7vWmxyiXqis0/6WJP3UO+sAHx77kd0QMQlQAIUDvLNK7zl5VkIBg8JAHvx14SwED
GRQgWTptBl9SPDPg5EV17gg4koln+wCVFJqnEx0LnKc+OVg6c1AkCcXv/1McftusAi/H96+Igxtu
g/GrxaTmfGcZ/6IPzIDoSAwgxCgwqwIHywShId8r5f/7+f2yrd08U+WfkTf35OfYjoOPeZWtqWc/
pCtIOqiEJhruXy6iyriN9WnSDzJ/zSBXQhuCUYTegj9wFk1rm1RaQfPrqw/ddg6TAsZMkUM4dMnC
ycZ/ZvLVa06/s9njFP6sTabWYttkaZ/JzEQ5p0Jj232PqqPMXkPv22Nd0lQJMN+Pcn6X2CG74bD1
qgdE0WEkuMdm8XLVGceLnDsGjdzoiplhZvSrnGpjqDRsxc8Vi9uQW6ZklGT2waqDAR4MijElJPHq
yUtf2cLDGEXvycpJ7iPSXYp/E35trIp4oXekqIYUXab53CNZQ0kgqIIqFEC8plFzd0sUKS6bEfJl
UIcxQG/Rmc10ZdtjSQOJPWVMX7ElMH6jufZFNK8HjJYi0ATUuyDuR494nZIyMr37yZ2FUjZI1mTk
iTEm9u6mOuP/qRtsXZ+dw9Si/p6RcLSJJs5/d5nXn9Vz6nxmjb1uAryAzU8fPbqw32od2QpTvg5R
zXniDQGqVpsUkn8MWOLqYZKBgqhHGigFtW3bQFeRuJOti9KuwFdCihgZkh5K3+EsDP3LB0AoQuKz
CUMCi4iPHBEEwhOvJEWMpqnkxLaweejuxXd+h+gaM3kT5EDKcNOZBy+8GmRCT6OPhpZPyqQwro7s
R+DX1bRcchfYG27wRj/o5pGU5I2Hhd6bPpPuHpUVXzMbIpIUQzzvtx4NBAWVU74ycejct9K5dnTc
kk+X0XUcfcbaQTAN0vhc581k6sNoZYy0rYKvUrsZy1reS8Imeh9HxOzdrIkQkP2GGh9EAQBGvVp6
TOe0eZXB6CfBdeTCICMcNKNADst3JdAnJnv94XEWBj1FFqmg7ob8qn+AztUcLeX/Y16SO7jx+2GV
IdIrClZOcBUAh6YlctTo140RAlZg7qC4hMisajxy9MIeZpu02LiAYXp5RHuIOKHU7c8MA3KLajFs
CXycozQPQsMMSIPRdh+ey/bUX+WoN7X0qDUd+1ZvGZmE1NxJjhxt9DATfSMFonnsiXkRyO9Zt9eT
u7Q2TcjeBxYgKjaEFtAA/jX89DabcZihoOnKP1E/jIpqhukrOQUrvPyLjsfBAJIYbzsT9KgPepO/
kUCK4Jqfub+UsJraCXOVkqXU3+QsvRE/GRt4S/x6Fqgejfe/TNsWnSP/FkF407hr1RnBx3LUAjav
PCrBcxB/Zq7aCnWTPwV5DnHwiYutQq4zv9ypRKuav08cMK6tVrK6WjrzFeZPXqyeauS1CmfJMN/u
443AcpqeasHEniV8Ur1p7DOAoCA8Ve1Bw59eY09RFLtzGxYFeOLJfFs37IFq+uLU2w/TU4b21PwL
+IRKxpZa+dYCap+3vY75wxEadu4qMymZPYgB/wckJNuutf8ZTvKLeNXrIEWk4tkJO+OgvG9KzLub
1T7S9WsxCLZWH13w2vD8jhxZFSVOXI49Jbq9mxQGEDxp5KbB8Uii/haWw0uhZYwFSh5zvDz4nVm/
FOPNbE4OTsl0iRVikUEPYqjJxh0ajC709aQRcyidt5Bmxzbot8DlCZ362m22wrpYI2GeRbETpfdM
rsGENKM/Wkj82UbbOYMjTXI7ejSwBTjRXjhv5sAzWmOrzVDn+XHwlesUT27ANGrM6scAoSU5WBY5
MAG9L0g6QIXsSWa/anoP+DAkg/qKWqss620f5chi+/yoOwXEnKp9H9FaCzuMt5YLltYxo36dlf1H
h7YZ0I3lXXOWworenuvis2jO48SVgHNL5yZZu3GwTnLWsSDZfHatfzpqKWNAqBN8FJKzJG83eePg
o40Qs24igaHRCa9lFLLyVDZABPIT0APPjIV5yph9eQF2QdwSXvieJxMvMRVbUTHEQETLKJEBopl/
FoDDkX1pY7/wZltTOcwoY2r/9agj0HSj7LVQ/hNxQxrkDjxuEfq8yYZp1A7aYigY1E/JT2fgRLMk
Fe+MofHkxtJ/DXV2SKFC/RyPERTpGXiczloXPY9XQnTAE3L7tWsn1GU120uB9bi+DgHTqVHOcmko
3MhUUu/PCUmITXiu+2c9akgsGbdJiVQ6qC02rCQEtJq3K6PvaNy6cHgLPdqWASFN0GwG7d1r5J8b
EW1aPivr1dAJWG3IgqiGb+ANzLeBznggUYzJXuvEHPCqgOsImVT30MqiVueujDMOE2J6jNa6IaLQ
g+k1mY8d4ZzY4rBrJPmPYWLuZi+sXwzR4e7snM0A24E6y9hIA6b3wJhxIYbwJGenkjO9ifvQ3lyi
JwJxQSVdl1+ZxfCWUYAakfiKnBWhM6F2NH1ahW5ID3nbra3J2prCgDEQkQwiHTJaC+QrnQuYvNRY
ZKLzD6Iv8jl2Dq8iIiwAQMZgH6OOq9PMvE06pg/PA6mm1DFPaYzZFx1Fg7+0IRDB2iRBdrK+VBIy
fTV3iYLNDSGiCwjplnxyohsXboy/KZeHiibKwUQKQ58dirXMKabGjNhR4X6PJFPxY9FPlAayuHre
rjkBu0kZdR9EiYqCxO06HDZNU1/wgx56LIbYFgkbxDkLChhwO8LEbuPo2HUrf2CzxKmsZkZk394K
8us59FPzRmDOqxj8B+1gDXzf5LZLg3rtkGTDAogAQz279UnKIOwr7LRL3qR3y5xeihA9eyc2MTt5
9xG24VM5+NHZsg1akXVbctiJqhvOCoQUSAXqXZOkQhWhdibDzsSsoh41c4ygOwfFa0CLkoerIbmg
4csZ/Pr+u/w1+CX8sY6ZBK7fpy9NQvtgtItcM3aa+kJckYO3H8zPXGEDsjU4HmXwDncBB2n7zR6M
4mfgD41R/diUEZlHDd7UusaX1Ona2VKaRQyzWDw1/9zyyGFnnVCzEVWSQW+18pWjsxz9CeodaHkH
S6BYlECS0ViM9EuyS0DdtG8HiYKwcLZVeHLDP7AHYPr+pbAMyHaMf2p1GNpsU2U2sBvJ3JmjhTSM
5xFDgj5eVLyq5MZx2FWuDYhpbvAUB/x2+gUMRiRXDvJ0g99o6Bkt+PZvl+TkTsgOh659xUYx1xnZ
vuxDTvu3bEp3YAR5Zk8WRbI27K0KjTiCoXJVmeskOPnNK8Vw7j6ZPUg59+4StTchp8BLIua6D5Uw
sb9J+2Y4TB+/1EgGDriKhLeowJbc1fupeynBEFDZesnHxO1ncAcB+sufqsF97gsoKXXeUiaVA8QF
FzWQIymreopZHH5/MB6Nra6ekD1Kd98eXDrrOt50EO7Jj/D32pxsENurwZFMZXFB5FkhGa0xo82c
ZJu+a2RfEh4MgB2yu5bv8eZSQtIJ8Qu6g4kVv8Ey60jjHLisyguHSGfFcEgvdg7GmthBmJzV6LdY
7lRsdJxN09VUl/4O71J2uadjtxst8r4Cmy4vx0cc71JmrZ1MdoHjvjCMC+mXcrYBkoDFwDxGQfkS
SoQUzRc6K2GdujKqlj01MQicXcL9nka8RqbhHbQ+Jxm++agH4M/sfXp8eeY8MHikY83GkTz5lOY7
GaW3osYaOBQzh6ou7pEs1c10C6fsYOb3Loo/CcQ5tEAf2iViMe63uAH6VMyuWvPEH+w0xdWhy8Jt
jntOQ9I3aOojrcob9NI8KzFB4m7wRHh2HEiCyAxUhgw6DoafKEdGmTtAjwzApelnLLMTSuy9zgme
mAeUh6nyV67wEHFTYDNLYWbqokn13X6kIUWN48trPBGQ1bso1IKKvCPIVfPpGa4gkqQoFpL14NKO
tO/p5EC909lXDd8T1qKTG1BCkpIVr5qeWRP4bAhM5Je7Y0j+MSqRpOQT6eHPaa5kRVjV46oOmWI6
PrHOomKWmBk+9rscl6JhtwS74LIobe6hh8zje5BpzzWSjY4cs9CPG06sMV31UXhKipsi/wr7BT6p
XN5KbSQsoz2PoSJE0TkHKiLCxjnos86h/YljesrWwF2ZELlaMFzygr8OSCKLA5AdQmKDALBrDTsX
Hk5PtFVR6DszvxHuzsTlFcHlxWCNCmGByEBBVhi1U7mOEOXqrX1KZfKIG/vk8LDa1jVsi42DMkMB
P+PB9NllE+cwJu5ONw2CmJDd2p+6a/z0iEYROJiU+KWOy8I4d970PObT0gbjjvPRBebuGAgO6orJ
CHyWhBybOlbjbXSo+BPt0uOHJ3MPiJ74m9JbRVZKsorP5gt8Tq0kq8mqL9pHTmYVDjQmJG6Kd9D3
z0aRiX0TMPUS3oeqxRPGaNRiuv3lsN+oUKyzQ+cj7HeBjzBJfdMiDwRBJOCL/PdZTYqwKMSmzag7
ew7XWdZg8ikgPNPn8LIB8AzPaYoT8OTVO8EkLds46ElQNrLSOqlHAsAI15tL9/oT9muG4zWtHJYm
+Dhy77GxS1aokKbhTcDF0o6WRu/zTc4q6jzNylae/eK4br+JJ/lbOJDwz7z50V9yJxOBwTTTMgQF
IZOxOniW8bcDWka9yPFgFAd2PzDADOs8BHRP+EMEc6dAPf4P6XqFwV57m/lvk/TNjScIX2uK08LN
5bMblEdk11/T5P0Fk5stC07Ntb02PUDNzQhxwRsJjUDNRoBG/+12encY7enutzwE4aD+bPVc/lXl
v5hAY8o8hEvLgO1qjSGE9zqZMHoePY32eBWRxaK+UIvQe4X+S9bZawMAAAzPSZF8t5yso6INicgq
FnsYWoA+MMbtDHIRtAdYLj0/Mar04jeSTXxUiJ0H+6d9l53/L+Lepi0gXpe7sqvzCMZhuQu6uQ/T
oLeOI4y+KT576uFmmnsBCwlbifmMg3nCCjyxNAeNvLOap7rNRQXEKr4R0ZA/jy3/IfQbEHs3TaG/
msY0Lq2RRWw226Fs5lhR/K8KEImv3Cl+JrQe0jY33kB3Xu6deeWfvJUx9BkrJAok8OtrnaTdwUqo
KOyh3LsJI+vO5fnvP9nlHU31jCx+m6vuexQwh9pMPrlIX8hwmCWTvAEI7/CmQjVBu2Nf3PFEmAti
GZ6Aod/VPNOGvR3LA08c/5uYVVt7KbEhvJDkaVnNigliiyDeX1jWPYmqqxzsF/qhVXiYYpwjA1+I
d50NjiFIADxG8QZXy2A/GRKH8Er3WEKv9GEXJfQj4+/gaACyjbUit7r69I0vGVFcDGcrOkzWjnOg
0TBkY+PcCOvJzbBNzYvQ5An3qBnFF11yeA9F8oRG2aDDHUSyM+WagS0SUp30Uw5kLB2EZshl2TKn
iJZQqbnZ6yMZwyL4yZjNISeVTNFG9pnW2S7v7XhiPt2FFsAh1BMLBwNXNgAh2ffik3RoSW0/aD/x
cDU5kPZFh8UDdFlVfQD1NqjxbPHZi1fVYzzlJiT3cfrC7MM89MHv4abnBtZ48TqLajsPxYkNdHMp
8Y/bS55y/DCKlW/8DD6G/woh3TE9sbYvNBTy55m3Mr2Q+sC8S38H5FkFO8qxItiRhpPdkd1ZHKNA
br/nbIR+Oep4buSAmCHA5GcV7V/v38YQh7pqbXZC5zBaT8FFA9SHulhi+u4KWBzetFsodP4uBTDi
dsalydWsxnWpv4YlRhsfd5ku6d9EqaulLK5WsIlcjK38adatgwGOVjn3oGstfbmGi5tqdML13kbT
zjC7pj7SNyG4UYvScliCFFoFdFDGK2YmWjB2yPOQOOXo4rdM2svQlDfhGT9++RPLiZUbagIMSTUz
3H8ajll/O6Z3qjhQM5Cq2HqyjyS/jMED6a4GxJ491mCuyy+f8reTMkSt4r9xjdlLwn+/tdrY5Q47
5rDg8hLjxRw9BrQELnbCIuGno2dguRiGRIe/1ThzDLvHNE7lgT5Kr5466P62shdm6S+YJq/smeow
FEcpqpuR9y+T1twMrHVBRP9QGxt7OkKzvGhu/iGxGka1zt1RbtycA4Gu2RhxDPIXYWSg4fJrLsZ2
lyvU9rUov21rwKYDFzLvN9UICACSp401pNdvqbxj9lmkOp+5gHAXjTb4lLfEGv8ynRmgHs+BYYgo
APvRw9ZMjqOrMjRwVzu7uWXDE2HKXrE1mz1JaXzKhy69dykwvsDtbxZCoOxcWl261sVjylC+hH27
Cd2JBK9XQd0VpVjxzeke5/bF5AfpsQm1KhjQN9ToXKqhW7at8a+3AYCW1opF1C0ndjl3Eb0V7IWJ
y8OhxOYF/5yHB8iudwOlSM9vzNw/8+gBKWZkdmvYPOoYgJYQfx1Me5IOGDoF4CVhfE7Q6pXnMIa+
5HAfRCZX7UwQyLmqBcfbW87IIiWCsMCEo+EQrvvHAF8mpWeZ12vz4zHqP7ZwiUdilLPs9N5iPOlj
aXIMhMDtWrfce+YI+oGOza8Q2qGoBSiT/kwClOSChfXUpDwHv20dvQ82cv7U+rCorcOjaZ0I2CbC
MoLsjRJSNP+yMT/Pa+LcPhHgW9D+OgOMRPNQCuwVub8O+RLwQ+urhl9kkN+WwNBo1NHu7jWqc3Ql
af9idtvIIsql6DA/x6+C8bLDKKs2fxXGiRahc3FlBNpYxOFAGRKqAMFnbjSqNBOMik2u3sxt108i
cHb6EPzE4bBTRfcjTe0XnM2nDEB5XqKG1XEFJbDRd1qCwNgyVg0CHOke1R/jaC89rEI2DsU11R4J
59z40lKuZSR40ANASQfWab4E7Nx8v8yWvkYnnRA/a1vWMoiNneUT0xSg+/vgWQw4pRUbB6at3piu
U4H20kuB+TeYgrSjXruvGZI9rHYbGw9VB4Szxo/k6B+9B9ocYEIQZEcMdj19qvUbxEzvrHpX9PIU
WdrSMbx7iVsuTDGYGRC42KPyLLmadNAhUu4U4BJ2em1sNw1Zojmr0kn8Ns3JTsZPH2Ju2FR4OOBN
sxZx0LdbUYT3ST9aPKBFEW6GdceH6JUYWpr8YNonbyyWVoYIsudmfesR1prWn/Xng9gKWuu7hUEA
94aItubsVQimsj3mNVbpwGkulbwrnDMMBuGomqjIKkg6licPGl+cmBSdvRg+klZcwpZJ72+F6AsX
pmVSEqeIhedy8xHFa6MD6o0YN61x2Qy7KnPpDwFu03JH6qcLJnRc1A5of3UmzhOfl8IO1lZnhEPG
uu0YOYqwOoXFzASwNy4dZI741bXeTL6D0DZPw0hWA0wB2b/UiiqcVQj0v9Hf1IgVIpe+zk2ZDMId
YKBpjoyPmA4pl8E0uS7w3bm2Oye4CXc2e1CQNmhbEW60vaAZRWmSRvspEz6QasrToCG3LNJgV+Ub
VcEDKuErcS6JD6Veu/KvLshgmTYBPYQzxzABj7AMbVtKPOBaf/AZuvLub7FAropxRsK/ALnaKJls
Qdv8003I8m67qL8szT5FJS9Z4J7ybORbMV7C+lO1bw1UE60fFhtnjBHpJ5y0lJIZIPrMDZBnnYJw
3pQUC6f6dXUD02a7tprwqqfxMU+QoZvkKK9FBMw/dFe9In4Q4ZgLm6vNH2N7rKdTbe8KtXdCzu3q
ncQ8nC4wVe2/WQjTgsutIWfEcARD82AwSDUxFFm8lBXd6LI0tGdN8YXXTzE3lSyPdUHeQltuvLpY
ij8Hz8MUIQEoBi2nbTVWsGoXWu8DqfSwU0PgYv2GfBRYALHtcEqLYymsJaeWpOFskr9meDZyxYAX
nSqncOT6S1F95m6/FxEi3ACfTfNp04RE9u+AqCsR1jniZeJIshCuTBvNjCDD0ZVWPRsxWap7XitG
HCttCjeALzgBmxcf9/+A58pjO8y1OTFrC6Cu13J65vnbufkAJqZ6Lh3zEMUBQM9f668zEQNav4wU
vi3tbUJpS4LUqmtIx2Am0O5ipFzBmD3pvAR2MPF0k90wHdJJ0KuBpBavmQ15NK4pcex+VQi0Yvwy
r8Q2D9CUINi9SL6a/toFL256xcTcUaG6AWVGKkhcurntTRsurf+RTDbpcUA+MfzTvbURI/PkxbHz
XctX6ZQXfcwWG5MRVQleZPT3zrwWzgs+mz+LUAnLVSu/unqFsdHs7imNY2tVpOnaExa6vZD2WBWv
dSv58uBXgyaXSGwLBuXkpF0YVKO/Z7zKNzSUX31L02etS4v7TKV46YZzzIJQZDrz66a5SLj/Vj9E
rzlWf1+jjS6aEPGSi+ivssgXU+Pf1MiVhySytuBARQubcFvaPJTRjo3yGYz1Tbz6U4RDACt3dAoV
Y7dqV33Ue/WhRemLbN78arpUSixTnAoLW7otXzfMH0N/Ac3ECRBu9aA76jYIXq07y+SpbdonYD3w
+gXfEqnxeWhzGqb7/4g6r6XWtSiLfpGqlMOrJTmCDbYxxi8qY7Byzvr6HuJ09626xeWAcVDYe625
ZpA6czek/TJibJLDysyF48R8ewq46nNK0gJlhtIyGuve6+A1UYyD6s3GcNRstbzUBREGCRuSIV58
jOJm2Dkihyji4wqTvkuRko3HsXO83DNc5medUc5mjdat1sbXYagHp8tJ7BQx2+8Jpc9JOJMagvUM
NF2EEOHKUjAUVoPUDcsPoXDzXxMqpoV9SVCfUjESYY361bIV+iPZiRQU4iE1sBozFjUfPuutaF6i
jgLDSgo54qY2mQQ51WdFF3PtJ8eT3k6DcIdoyb9yQpBPthkUNfheiCx9zDD7GUWRYMsrIuQmDpQy
gh+LRJTRWEbxPI0TCS1mhiyr41KAWanHB0/VXyMBrUPfYEzSrCMF8z+9e6ukHv384KaSABsJboJs
ApelcrtHIk7nzKmWSNdTkpmduMRlyTa98cXoWTdz4d7I9yL4Eod3TSu3lIm4rEfwvPW9EmlzF2e3
/fHWl28WSEUC25uyLwvCTRtr7/qkhFD0UTjV9ac6m+hZU7Kuu67lzp/niOO6UYcN9WNTEwSFxMbX
cSyQIQel4Mmquvekek2LDv06C78lyVyHbFdWFnyZCZkPPS4aBKAiZMakc1FCuCswZ6zgKXv8fRMX
Low4S5fhI8XgSVT92VYStzXkwIC0VQlLHKu9C0yTu0z4rZm8V56M72FuD3AkgHNCmj3/S5z9XQBr
rFriWtZY6KieX3robC3seyLlQcMWRPGk/nvZESYPIMC8lrm6OPV413YQE+TwFjfEgVjEQdDAKgLb
isXSKV9q2vqEqlNXun1vXnS9pc4vLnXov0oFo1SGCnO8W14HDo4Aaf/ZeL1TosutJSzm00M05Yzl
TBf11cocEkfHHEQio8QIcXJCb5V1Jg7JiPUygZC6+J4DORQJyiEznwjTqpHa2h7oQogNS+XN0a/A
8mN4CGjiM4sySwdIwOrVyN4t711jXp596ggdYSVSg1+kT78BEc1Hhwy03rh4+OAXZr4zGeFWM2W7
ba890c046varXNTPkAPNFmsR0uFXTEM/u0lYSnTwnNu6Gi618ikb46lXGVDV/ObdUK8YcyHwni37
2B0WAbemFOrf0ii+tvWAk4DlbX3CxD2siASOQhvvReSTAbd4aQyfOpwaC1J/r3+NNT7ZLdYtmt+9
NaV+UjBaVgkr98ovTaWIzJUV9OQPTLbfegV1TONWhD9FEcL4aSv4MaoKrB0YktWy7gI9cY0oQLiR
+ugBKvSoZqn56vLhRSWYa2ZJZdPwUvkIoyOvchq1c9RZk0G4SzgRUaH+9uItYDZQ55iG5cSe6m8I
rlJdZoyjOrXc2cIcJhL9VHnAYMV3m4Rlv482TtZYSxUXiJQJy5AssWil+eXhdY5EVPmZmGww3t0E
ubAtwK171YkslhFtIq9BoLnSSVUV0aGvGqQZg0dtXZdugT8o24NqRa7Fhw0t5V0uZ8aTIuKEIZTO
QDRmxayyR74V1+ouInOE6MZjQDNAENAyH9ozrt2vCjVC5wHahidS0TBXaB1JAftNIxeNEeevU1c5
9qyMPaSlJ4qQubANC5e0sWhIjSMdBFtShF8v1IigZP4oStjtDHLxUQ3VSuG6rMbY4fPk8Gu3QZG+
N7jpZvgbdX+sOm/bQAEQ+6+EJT2SSOhO0XbN0SkR+XJpheZJ0MmViXZDHmPj3u5x1aCqsxugsgxf
v5w03KXlGWxP8TZBk6M3W92CU0ozvpM1GnViliq92I/sr1rA0KGtsC/Nxjc9ar7TMHRFEnStULrD
/jDiFHgLmVMaz/RCxilQeY38Mf+nwDEdTesGjyN/QcCtVxHiJmzt8d7BHjheq3G6HfqGQbtHtoG5
B43HKDT+SbCAruP6OxohnvsCUk50sNq4nNNCp+FVzHDv9JoNsdsma62B/MSSUWab5jkDKyhJ9cJ9
z006QrdklmV7olpEozSHaesmMwZsRXutUjG/x7bk2beq2+eC05rhqmySVY8RSEHc19Cke9VqCW77
nCxUNrMVvxkyB5/6/FRlsA9alA1ZfsIL5nWSyT8W3Youp2Zw0hNKH84IlKzhmn5UfGwzZg2/D56I
KwsxT0j4BRxjeyMnlSdcZRT8eYQ+DS7ZtGP271LnMmXNbFDZlA6lX/dV1+H6YIfYarAJ4AeGalgn
mMO8WHgJFYkOOZvRsLDu9JsfpS7K6iIrXF9KVipDX/gK6xxeRdEJyynQ1qlGWB35IVn0xbBlJisH
GQLIYoCO1ZG3RJprNr20HTdHo8u7JXx/Z+ljbsaSJ9XYU2V1mG17TeMk1kxL00SgBY8xnxpw/UxJ
I/37HastzdPft39frN+Qqfh21Bu200TGqdccMVaQpTTbYl6KoVdmnIJxwoVIKDOysfnuv38aZXmU
mZz3EnOheH7A37v4eyjqgATZwMbL9Xw7RdaBUTdd+PyW1KrJt3FiEns6/xP/X1If1JT3lb8SX8G0
+O8Z8phsuhELYTjWbbnt6uR/v/iN9KJIEolzRT9r9wWdX4gyWcYy06e/v/17H39f/ntbqeGjZc4t
h1CitoOILYjjN+3MmzihRRhNeqx/x+G/vxsUwSLC2d+loYkMmaDWGD2t04XeoWiAoRmzCCOZNUI/
kgWtCspSjEhm7SEJFfP5aIbMGYLPMGe4N98+mjnl+A1fpgZXjyY1QStLKPlTS4+uDPv5+Sg4OULz
l0RgCpPAv4niamKIDFJSqaGxZqiIjMgK3wKNJMZqlihZlY+th/QSqh4NhqCt5fkQe1Ars0aONlGU
K0tq5f3f8f77EivgPTGeDOhy6OG0+b1MZlhs0auivIyfYzQg5wm0TgY1lb/U/z8FuA6bjm8tqm0L
7wAedVVs//7y70ybDZS1MbjVSsXwLxy2cUn4d0aEciIom/+OTBokutsq2mefx4nk/p3cTGJfSBWw
jtyJenaZpK+Gbamn5IO2yGJNM+Ti/XuOvy9ZR36oZLGY/f2TbCIT1Hk++H9f9I7YgsjU+oUaeTpn
PcWvZwiBq1XrTuFbbwXTqLd/36XzR8GfQCqTwPULdmHKV8+wMCgwQRIlWv5/d42pww0YSEJCesz5
RWGYjOa/zwV/7H9f+e/l86lFoGhVyyIU/+9ta6YBmhjTA/zdSX1WvaTeRGJ5O2eg+sFGtPITxK90
GypEMKQFK9jfkw3qLkjKtQrbBNQM+z1IO3uxT9/p7KDl60eRQxmLLHL/fX4hPCEIORdRCzpTsVR0
2B6lPowF7jwYsRdxlJdkwwDnDCtWgZNJkZ2VHc5YYWzw6T1Yf92sDpeA0qnxVTK811kFNfFvuYi0
dFzai2pX7bw13hnQF2AVLP0VQln4TDQi3aZa+6vB/tIXD0adVDuj4g4FFiy+Hi2zDhwxag5ij0JE
673RSfYJtu2HCS5RutKFJWYIABPSE4/TiwV9NHXAT+A5819ZbawbMbzjtDclB7e78krMbe67sAFI
GZ6D9OiqKqc0VzjGkZCCC5bZ2DwdDo1GAfcboqjDkI6moFRxSwC7IrnCUQwbJXgA/Ytk4cBGe0/S
YI1cloay/sofyo12CJAnlfHy0jD0cuUQp0eihE1hbKHMRJfOh/1I392NbvcMLny4mb/HlAkXVLCL
BNqondB2Ubcrs9GkQMSPDLyM+46dpzZ8QLVbYM2iURM488/Y5JgnoI7TIS3Dn4AQYYPfpD8jTgUg
MmA3P3izoaXXUFxigWYbrxgxE7MR6CCK2CfZw51wrpdscOTGVbit4dNnLjEXYkB4kVvg9GCxJpKX
4mDlBgUKeTugC4vJC9satRxu9Xcf4d9c428gQvD+6S3p4Ogd0WhxrP1wIYAL4FpBdB1zbOo0m4y1
CnQDvjLjm8oFF4nhtmIr7UR54wwXDx8yiK2wJ+aXQzvO6xjP4UIYQg+gQmbiV3OnqtQ45RicMVew
4SmGP9YTEl5zn4UV6RJBJK06flHINwjKZZQZ2hMzkTuHDmMrwXCEZ3+mUEqpBn4QUXmC090s5BLo
y/DXxoSMop0oITgIvx7aNeOVSJd5gE7vw6IA7uRotHe/yEEVYhBv/lWFsLUtC2f4paGp3rub9Drs
GcdGu34z3HvMS9cwo+GXy0sshhkmnbNLdqcrp7niA3iP6m4+8jMP4I1mR+0Z0RNdIEFzFOSZMLeo
sFBKbf8tOE7P/My/AFXJeUhKO7lzUrkSuB6q+zxSm+zuwixrRN++UB/aTX4M1WJ6hsgZ5fnPeMx0
KfbhGxdcw5ADR8v5Z3hnmDhr0WC1NiUvc+/iyKN5e7yPeWgDIRQDsTtEbX4d4GaIcpZuh+LzmYHn
NS4xAUjh7vyFeeUJ+YPqTrpM0b7w3IJJ9AvvDLOYe3aEG0m/FkEOvluEsi7CN04On5TTz5vnpCMl
mBh72HvzwR/HZx1WVbJQrxCcurvy5H/qlRfwf2jX0vm3XCz+T/jTXHo+Jwd8gAtv01pyEERzUzUM
td+4SGOGRMS1jC7fYO4LBxgQBIdGWnQNVtl8m4IuJhc5ma9kAxsp1p4bMgpPwoqTRtDGXIaFYthq
t4AiwVqYp+SivPOI4hm+MI6sr8lFR2sC09rVD+Yp3IwP/cQdz5KCm/180Pm8iAVeYKLKZ5OEgmNq
LUbgXsTgcPN3oYDvnl0xsUYHzJH9YreInjGag2wrvkXfWLLgdfBhHM03dUPBGjFKFu3xS9AQamF3
wb+Bui0CAWG65UigFWy3st58ih62/0jid8YM2Jc1OkcNV7oxFAjDxJNIHiA9NK25itVGXedZSywu
LfmKlD0oPdajchkiocU+Eur0zodAF0ONhnnILxIWBsAC1M1ZKwPcCR1zUSY2n5luQXtlE9ng788s
jTfAxbUgXAeOKNS6xXjOsPz8BdTgH6Ag3NP9tFSwGIbryFCtdoyBVQ8eyELhzJW2VQJO2JxdnNy4
atyoVYhrNH6DZoj3Mk46Zh7vpSoE9u8DjjZvsOrjz7gGBE2b/sdqATImlwuHLYQrp21xh2Y05Eop
aikaA5vuAaI1Lkp4Rc9aOrIYWKrxUEKElx1m3wdirhjuK7xZt4C4jR57RA/k+vWBJPFA32pwA0AY
/anBgiCSlv5PPTY4ZNTIEpWkRks4mUe3hvXNvRi+sSC3G+NpXrsLizeSwxcskDbYyl/1a8OqaDz9
HxZ2Lpx5iXhGR7FyvIf0nA1OnfhNfYBVvBV77gpIljPvuF7OK128Kfj+zg0EQReHGkJGQYVsNqCy
QqJFzMG8E7EzGLf+Gl2sWxhAE7OVd0K2I+1KLniPXQcCjOk9uiQXUAjQ4lnIumGWp1dXfLGa0QEa
h8s1goWGYrUNydtZnTBKXTctGsMFrho+gU9EOXPSYwejBFSWGuwfcd1kIINv3PVketzyFoH3qfpA
0zvCyBUc2OAGjFTmJrYxsMp2dAHUYwMTLQYHWIyuBLAL5FSE8mJxh24YisZFurCqo9HM57UIj/LA
UZfpV3/wusUMmx28z/owfUgfpBYA+2eL9gADsWYjw3iR/CTmZRylY3XPMAuYl0T9Ol1ATTCbY7nj
A0GO3UE/bs+s7p0PbyOxcjTz6O+d5sgvsOb8US7CVrrUZ42/A9U7Z0f90Wsuaxrmdsf4zFGcTQgv
3A7pRoMQ67LqyA/14Z9Zj6he2RiCOwCT/DCxTDs0LsZabKQ4PnA5U7CcsqeAYAdx40OHrE7GEgOS
Q2Wp9SaAR7myPKbiFRlnXatDSh2Dtanm+Cd0XbnH+QYCQYGRCZ3WoJpvStoWCGEmcoRMEgzlCYZV
3tTfekW31ZhiZCtK2xMMjos+6VrMgjatzhgSoidk4c5vyWUGj63VaWUG3BKaZqgQ1HB3kTRzl/Pq
bF56saR5wbnjtV0bkIpzm1Q6KOHAFyBkMZPcYYHuifjzrbnuNzKk1W7VfaBEAxgsnC52iH4xsfdG
KSvb4QPT2a6+E3sAS93SF3cxKfcQ3SnD1W8FqtNn8g7yGkLb/GZvltGIuwxUSTJJMJvPFhMEIdbN
9+53+MCbInkXMSAk9IgOe/qtT7xWMSx0Clx2/9juPniO5kP/hkyCcysXIigoziraL7VCeerep19y
76rOaW7Tb2ouvHDpffvX5kZ4k/6ZclFHN/UT6uV3SBHB+ADqjrjoP/0Tz99/Km/VBwep8+3mF10n
oXKMbCFb4t7PIeFdFK/Cl0cmy+QguMoxmQeZ/QVhbTj0JuxoaNDoFFE/4Kkyv8EoXlS/wQ2tBUUL
j2B41/MBIHyAtprQ9mCe4UvOabFFbAp/R4KYOckFE2rrE60AtR28O5H8VyimMKOhxiy6q7htn/oN
yjb3K4USink2TH7HzQrwjijkyzp3tK24HKG5PFcwCUU7/sR8N+PQEvD5mxNE+CmclZkm5ES/zNi8
I9A7XsOkwXElEIBBWCbyLK7ASMV+hb9JPiRpiUXLLw+B1pUj9ypckykQD3mdGI/9yigOMdLmJbXI
YaDSIlcSbPGz+eVcVx8DMAvBl99cbI1O57zgRtCxOEPG27sR1ijjqgYZjZ1Q2/j6Suk3KN05mlxN
pWDHONSPL0nvclZkCe/VHTrw2YqaQxfbkYVrgdPiyXnzdgLTgoTYwMUcaoRlEzL4Di0+fqwLQorY
vVTjgGm8chfP4bSLKhgOC0jpIQ4HVFb6XK5SNEX6khUoOlKKxT/hW7KPWTII/kS1RaVFCZQla2rd
CVcIqsfNZE0/fnKzipKFQ4bLGMUamqLeV1HBD8z4ourUEyJo0UXR86Dho9am0tEwj7H760gpWMFe
3LIZsLYIt64cZNdMlN+a5OX0AbrKcgrVjj2F9xdkTtkiSV4ix6VClc2Nqdi9sc5bEPY3FoaoXoot
aiVn3m4uvMP0rbrTolCpUcNSpPKNQj/ypEzonuLIVj3/giJxAm+ziuXU0vIF/TOtTOz9l9qzo/IP
58dQ7oHn0Dpdqch403yLGim4I1AiphQvV0pMPldg4/JGj522K3okoLmxditwHHX+Oo04cjv0IcRa
YvoMi7R4ssL6IOQ0kyPHzWHQSeUC+UwtHfERyguUr3hVGMRW8+wor6mpCRnz3LkLdLxOWyeVQARq
DGEMHdxDPLRQHk/BhXDgipKUQ4A4gaEX1Ya65Akgh74XtCB0luOBop6B3F87xzunP+PNz3BiBX0S
ypEjURGaUEvm4lS4BXcaWWGYBVOUjnyDoRCannFWbFEg9hijaPNr8Ut8d6051oBuBvIDZKYFLSvR
keweVG1i6cin/EE5GUoEcVJhQiGQofbhQ/vDP3DlBtycS9KaexM1FxfrT/SdvpilCK/t4Fs6uzrK
EnLdHzq1oAdtzvbAjiyleCuHQNtIMSo33NfgEIVvrQLnN8qN7iUcGGFGLINRhRFeaPAirYHGWGI4
lL10sUFUvWjdmrr7KVXhmeqF7Ji9sCuNUXQ0Y9Ax38FFQvGklTqhZoyrTljHGmOLDuC29dONVIJe
NQEM1FbPuTpbSkBJxpwcxvdDzKJoW0TnKIxjUgdR1mmaTwkbs1L3EpUAcxvSlNHzyGm7H4Sic5VI
/e5CeCSi9z1qpGUXKnSdgKFgrsnrKhIsWwrRB/RFC9OXaMqptTIXOwUBxNvpK5VsVOY2mgGpLUxQ
QJUTtWXlkds3llwkyYSrfNmA2sTZhLPlgjcd6TsaCXoEaFz0KvNVocJRnN4YKLYIUlAOs/wllrwT
Yl66iSpsPSYqM6mFVyLEsLLSCwTFzwYAcWN4nxhYkS+CWfXCIyKyLriOMk+tHFFQ3sM/D4gJGx0R
T3fGjThmaBS6AYVXPnS0z01kvUCKP1o9CRMiMDiRItTj1Q2mzrDz4JMxu5cOGraIaq3BlSDfzk30
yYLf4PXLaYRBFnAGgokSRwdXZsJ79qVZCVZOuyaa/X5T8i8HLblyzU24F9/nVQHuHpSXJ/8HxhL9
XbUPiD8cwex2AQ12vsub6wyx1GsVmc3okiJCpIo1rXvML9sVk2zlyZIaBytqTKaRLbcVNrDYSw+7
l0FSkfJWl8GAHq4/+BHdE0s1DVzgSKOrqzjCueRwINnuMa2kZYjW8Wz8RWBvC8yKAWa27Fs3MRZv
Gg7CRvXIWF16JcxWo7BWzIB35FGdortDexgI2w4f9UkpYfyMHm49euoIvjR+yps4nVrsrTXNDXWM
AduReXWHSgch6SKMKdUGX31KZsNQAC8aIZazHZcjp4rgTK/GDyFpIHtDF44M6dqqEy0T/EnHIqhv
9CHjpB4Id9ID7U7wj2W139QWonehSs/JdNhX6O5pNJe08HT4+rAjbAhwhVMA7DO30Kbtz+U0GxMq
RHp+HSzmySgWAIL1C/CMLnXEDxO/FLZafPP9Le4KitltpQEcKldJojdCbMlAajL/nsYUVRFGnVUt
Nk4lQ8sfGf5qsYnS1YTXjuZv0eHzvUmbyIDHyK0tDjs//5Ihx7eck6YEWRSnFrnMhGlpKKyCwCfG
I/jpKgT7emnt0zduwyxf5f5+YtqEggY6011CTB6jmd6V3kHRd3RP7BWmt/W0Bysuyi62FZLAWK17
wXRHZMhjydhR1LWPiTEt8r/STeKA2slsD6Vcfda1VRN+bCwrOsrAnWeFdGAIsmgmFLKND/F5jD68
2gV7sMDFNMZkLldsTQMXvchQna39oO98ireBXYHYWORh/isW3F7Byas/BVVnzi6fh0oi7BxMb17Y
abQTeBnyRs5fO2OJS2bVLrHmLZuDwYiAIilyYIQ3Wj+8asNIP+9SEsAgTlBFWdsOBoyA7Go1tbic
NUn+AqvrQ9e1Y9tDTS4SwDYfaR/9pj+whGs+Fv1mHQ/wIbT3jtgKlUAbJcCErxexKlENBVvckJ22
Z7iuaSq76V30va1WoGMJi8KpX3hKECjhnWuGpGvqhurSXLgvi7uxVa/QkdjeGcsByxTyduod9sPq
iQQHpC/AvQbO2RaIkJRy9Us4Dslr+KEj2VHyKdz0Qniuin45CILmFgN0Sr3DQiThkKMMxWcBOMdj
LAallCA/Cnc9bcJVLxofnUcwuaojwe/b7h6Wsr8epOojS6CGIlBuNWRR09DfVeMt0mUAjAZlMtZU
O1wmAKLI3ECHo26gDhPh8Beh3nKTFGSWsI50gmvWLm07lxWoLuiRlHIF0SBRLsNAX1K1sBD3DxZ6
wALlpjGvXuoyuY52ihx9OGKLXeP+2pi7QITDXvbrSgBRqUVEg5k4brR0WJYV6pySHYLVU9qoGqb7
kmquuqz/NST9QLaoP1oto9GqQ+JWXwqpyrk8TDLOCS1pAabNynDx/gJxhON/JYltK5mYaCBDrHeJ
1HLG1DfuP1AvVThVYruGi8GVCcCpo5GcMAelMxuOoyTiu0mt1EpQwEpTISCojPVNrgquwGCFruaS
6B8B4mCYjBj5VorLWCN4N2fHSVKGNPzPAxiUREuP6iWTew2bSObWFvsHnnnR+6Br2tqruIUCvHBU
YWzgfoDoS2a3OFaymO0En0SoLD6CG6DgmItliLrzdICaj5UTn3kWD35CUSepOE063RPmv3zVHz5R
AU/AKeKb2J0v0V6+gjCBUXYXilBwlYuIcur/cHoadO6N+cd3CWgGBJ6disWSs06RS/HLV7pj/6ck
suOCtRStPkiTes1f9BN1uPDOD4ZnsKdGNZHzLKTnvOFhBQpq+1fbmuaKRz6obb1TLs/FNG/8pyRW
gSfjbVPGB/1HsKfspXYHkzTx0uYVA1e3FrxPbjNAJfAeUqKAgrpL+zJdorW1BSLQoeJyjEnOZcCK
I8t4TbQl2MM83WDwxz6Nlsy14i2IPrBAfva/qMoBz8lTxRgNUJlKla2OQhyoNpzLV5fjzb7J02GY
ww95o0xZOLY8BnyJ3iJ+8TdWsxR+pxW4YPKk4v5kmQWCAhTlPPHSvOcZlHv3TqCm6Jcfxs36QLwh
3Adrh55LRDZCH0njjgAYN9B0kT/GHyBI4Vc8Bc/h6L2Yb+xAc0wQXaey1o44PxElhTRPMGfYsVMn
jA0Jlb5wzClct7wq0C+iAwQH0LhZmuY6n+WHEwfDUh52tbD19eN84C3cQFzKD77OGXracnaY0oiP
3s2ihb/bnGflmIHVcI11T0oSzqp8/etiYo+LhQPCpcNKwLXJ98KNOQmjqo4S3KJ8XVBdMHIypbnT
4CkYV3Hk6AC46blYAzYvuMkIH7gqDuOVPgBHaGbXqfJuqf1bQguqVcUXLPhz9Y0LkxYDvK47b9ej
7BMW2r76RJ+XlkR1LBhvYmoh0C+DeXBIBWxN5+07goHBOv9dv/IIZVeThtQtJQxVEEAih6AtFxjG
QW5lsjL/M6a2O3gNVTpIrz18Jof0QzimKDQoeiHm4LMHSF0Aq86PDjAkiF21rJCgJ5S93GB6MHxg
OLzqINAcJCm7wur94XvDMQfAJ9ipAuMwhN0wsw6dHxmbYvQPGSrWMpfZDrAoWySZwGQM6pGsty8Z
gaN+yvvlGW0T96XO33hehA3bzF6DKURGbh/o700B0V756GUA5R7W7SZsGA6aBfTdsQDKy81NX4M1
OLSFHGpAeIzDPrFFQlZj+evwHMvz3SDcAOIsAgSK13lZxx4cm3Ew79EW9W8hvyCbYvgojXY9uzm3
4mUSXfaWemlgSLjLmHWLorDuO5kbskmYiIl2s2833X24l0y8acxeMKEhCs9iZ9lD+WV5MZ401Yxt
6I4Zbs3zkx+/gYDrMr5hFsgvtafYrqhn52GYteIR5dma3Or4r4zjNqPrVB8iu9E7ywbX0lO8cv/p
LdNV/er/NAxZWM3kej3jEiEkfxs4k8io8IvlxASYnBdHRoUldwA/gFk9b2Y8IWuJd7JeswtbOXcL
v+xNMtps7jOABo4ZTQ/96AJRxxs+kcc2qh869E5bD36GLvOQ6osupYL2LO7+V7WP9uUZUOZsvZcv
vGTmxgf1AW5K1dA7e7T4DI+YWpLV/lQfLGnR5DIQWlY20LoN1jn/2RJAz2bFWJjzimdskbHa4tKb
Z2vqVb0muDguq73GXIIUjr/JFUKpRXDErX8Tn1ka35WtxoqbcbnZnPO/YW3TsvnEYX0eJRbZZl2N
prkzuv5Vt4SC4X39yuoeai7ThC7a4H7EyhL0Dt15rGDhgoR20V69A/OqJJvdeVivGWdA14PwnlsM
JEDSmCtHRyPZTsGrRVvBkkDiQeZ2uI0w3TIWqQL+txidzm2X6GmPDNe309Y7jQ+I5IAcDxYgzsC/
Nka+otlxPrwdh3G8Cjf5ZJHGV7ssP8y6WJLYaHpKYC4ZkF3T4RyzxLU+oJhTmMBFPM149aiWabSo
ljkO2DXOF9iCJa97Uk3PuPZkMy1MUS78Dai5WoCaivQ0oOBkn+Tk8xfkhdDdMqD9A70YcjOW4A/n
IB2cn7jQK7s7Ap5xGzIkzI48VHjK5poZaGt9Y1+BvUzfbsVY/2I4EMOLj5ZCv1bTVx/ZC7DrDIq6
0i8gnQiHj7WODh1rtX7Z17S2L158QL3S74AR2++EfmjNy8NqOxrlQvmA3KdQwiBKGxbTL4sGpr05
zBLfLk8ldkn4GnzK3wUgIcjYhxEttC/zWH4nrz/9mrz4T73iTsElZ6HuLYqYX+yxkUxHH1SRvat2
yG4+o/ojHn8tHUvHvUY8HbwRIjlDe7ZKaS4WhdGwxwKkylkrfvRdwvIa4qMASoumam0ksBWxmQYp
OiCtqvkm2FsypvkyFNPM9hkhwm5aZLROJkPMOMXuzNhxCRlAXMDz4qvxTt3QDju52crtilFMLb0N
5VvsvzGiaW41SmTpyOfPHZwJHGPrPfSrtVVcA4g9WhbeyzS+i9Ix5oQyKI8IOQaKRlCDM5dPSC0C
XGSyjEMK0a5bwPoFln1d4pJHhmhHeLIiEamA2ZB4VgWctRjpAL0P4PHdB90hZiOhzIqz4M38m/cM
6RpAgnZwdkAWHUQTPAwcn/MBuC9/SzrLi9NbS1k76Pna6l85hWQMxQ8AINSh9dm7chXp1+IeMUPX
tCXjPkD2bvFF0ZWeZT4fZRHXP4sqFypNCsso33BbQgVFwsUsMnBYYNiSpwD5HvfHfN2D69Tjkt18
vtshE0ig2xtsRCglWA15MLeXrM5IArsJmz1oIzcMCCS/ZRLHbUfFxtLAngHvxBuWdInv2iswEEVA
47kgjkyZGcvBqMH3+jlRXeBVyuThStfwD6+EmOILy74H/Jinweqbio0B2zNDAQTnXMq5zTZfMf5A
DIb1H2zMLntROCu0AMyUFHmr4UBJRpJkj4/UUxF2jacx5GRj4/49hSFNOWZClB5Izn6sH/yMoIsJ
57hZDFyZsEa/8SYGhecHorFgyINMizoKVNEWsQeSlijCwP/9bjlFDj4rEFzDcCmpjtWta482ki0U
M6tF/820BNk5JZWV32Pt0BZQ8EXECqeAMYMP8j9fFRQsTCgmB5eg4Nb8gtczKuFqGI1tKbug+di6
ZLf4AU7fc5lwBPjgJswl6OYL5l3MWyxeha+/XCPUTeMJ55m38MG1ivdGs7cu0916QmVIoBqB0XeT
ixCYXDfs5S6Mn/EtNZ4sz5T+zV29gi5J0kq+KqNLqwfmzOUxpS7NfO1Qs1EMUPTR4VIjc8l4zYr2
T6zWXonZglv3O/Pkoeecx8z6idNOUQcKXXiuzxUxJznYbBb0wRl3ogH36seXXor+hcyABtwVo2d4
VoybSXifZCZ/MGTZbNFQKk4EGMrSg3g1pIKUTc5aEiDccqnThyctC/03NXC9hFJCKcEaDNrDNgRX
w3sAC9EEcXvQ4nH5sy9lxJy3K6gmf5/brx2qAyb0HSkJRLbovAA6HnwZsANbNh1GY4TSvOKWzUnQ
YreF/wtvGnKm5nBOQsZKr3UIK3yQbzpW6JEVnCo8uxGqoz6pbUDlhhFP45ASLDSAPTs0nj5jGHI5
ETVNjgTMgWdDzlQD1YYzdJsodrW/X9UiNSqGQ1wvcN4dPKq4Yph7CcwzflmNM7wLD8ZG24z4R+Fn
QWAsvQUAKVMnPCwwFWgd5CINNa28S+LVJCP8dFJExCrOii+t6CSWOw8E2XhAj2uR+b+tkSC0n9xg
x3aTI5livoyfK6b0vo0aSRkYuTnmcpo+2LoZW0pe5vjKUcV/rlhEa8os1sRMdDEUFgZIdW6nf6ke
/g4LBkeEjk41V+2Ku5NScFbhqDYbNdwwojgRE5RnBjXGxCq1ohtl8WrrNXMlADiKPmlmATBoYiCN
gVx6ZhOmI2G0wkQm/GGoxCbt/1jvwZE/pFXiym8udDeUHFzV7NhXujr645meIM/cHMq5sHGpIhNx
Q1GHdIaSgK2le0IiYBFMog0rHdggUxpuBioNenC6Orz726vI8MVgxmFTo5T4nGADhhdKikbNDkB7
Krv/oprfQsnWKnqSRGV6kWr0zYIQb3NVdkFJeCLuKcYwwq9VrEhgjr6LxGk1kgKjgLlLdue98gnC
s/Q+v8EH/kvmeq4pAEJUm4KW482hr+GjI8plgwztWZJBvQJYCB+OERvjsRLQ1KXkio5zx39BzvqD
nRXHFRkoNQy3COVKzaGk+a6dJlljfcnioKC1m+byDH4ZD+5M0Fhbs2zID5yQMFvGVJzo9iQm5zAP
FigFeHA0OpAaeAuYZnF94Dqfo+Q6NvfwJznm5/oc44D0ZDvipFHMhovyi2tiPIWPGeAtbD5FAC5I
/B7SW9gx0prv67/nMrvVWDum+lKjerfgVNC4TVjLyWiYsKLFBDONlqkIooZSZcFWiy0yN2jZLznc
6nf128QuXA5TdqklIgxNaruXgbOW6reeb3p9BU2UtbUwEdFBcpsH0izOjE2zYFtqh1SeR6hVvNPU
k9QeEMCSp/gapu+s1fOD5B1T8SRm0V9m8QVzW+5GX3YzaOoNKXEYSLiKRB29yjX8LvDi+x+qzms5
dS3Koj/UqlIOr4AQORqw/aKyMVbOWV/fQz73obvqFtf2MRgU9l5rrhneQyu9ldlOMGz0gDBhufbJ
55kMozE2wIeOKgFO3CIhw4ciuSL4eaacmq3xw6QOk3DhZP3oB/wH0rlyKnI7vXUP4ce/xS9WAxaB
7qEDfHZzdjq+y769a7U1D8oHU2leL7w1W+HN+oFLTEUmu3P9ovGyTN2Lh38zMKSASYWDHZq5Pf/n
FeBZZTSONCHFLPxsxOlgMY0Wt3G+ZLNiZ6J06nUUmmtWR79nb7Az7J16yE5TYZXVDzJLytFpdCfC
Z1u2QfWmk8Vpio9jsOLC0e7djooZka03h1oAFYA1iXLMfJSfEBpYhCtzGl33LL+EjRCGjT6D5eyJ
AhTqxWvyK0Y90GBIMIfhoUSL4vqPiMDJ5QWIAcB4VAISAD/4xHeX54nmjKWccgz+AhuriYvpls2W
pQ+rLNZDs55RkiuR3eULNuobrwdLoXzpyo2jY5y8o/jgdSmROTYM9gVvFX5GV+wNWaRZibtvDp5x
gh3wQNklnOp9s02nY+r3E7+j+05vGbIokTp+eBTfEdMOLIDeoCFgVkZ5yFmHY8JsXpnpBpOniV+Q
PKIrT+KFOcEqXKLvgF/jQsJiJMT7dUEhEuPrboFGZf1Uj+jKSgpPVsi0YqlqTINwXoJskCzSW86k
4RMhLGNaDJoY9QE49PPBoltbVCM5eavGcnycO0YAahs2LfM5l3A/5YPSG4hInZZjeFpMy6FbZrgu
oq19mhhnYO+9wF970hPow0PF5hnWUnwAOHa0TbObUEcWqF/ehTssWYlFlEJM32m7f7EiZb1jLNYz
9vIcCtd8WrpANCH09irWV86/6T3LODFFcXrwS9wEpxE6VMwJ8JwQvRTSBLUqqBY/p26hwmVKQqmb
3uWndc7vwKdv8Ve2+8MjKWOzN0JMsP4VljQX4H7BafylAoZowCQasdgn5pPDJ+xcZDjRzHbfo58J
mjhhkAwoly4Shf1witEVfivX8XHakCoUiRA6HRkGMu4a0P9A9bGfJN2F3hAE3ccwxjbuPWzTGqYA
CHq4JGVHiGzqwZ5uha+bhbrNz6QxuBOHx6fxkVkAFzQu1HvGS2NjJqmJkho5JVABzr6MLLCUfY17
hVwBehN+D6cTbsUkRR65lNGsRQsJ78ZowX3LKkmUF/cXRGFDXobxiSsfakjYr4zIViJHLGyNlfGF
iz3zWzg9XCLpZ8kNRulAXZ1PFRKNpkkgKbwlGCW891fEImPao7bgV8p+jp8LKzWfh08FyYkOS4uc
/lXCbOHeI/qNlBV/ust5p7Ca/NiZPmyx5OY0ac5Y1SEn81Fv7vdkNFVPDRrds89QnYRlejN9zu3d
nDAQpJLQga4tFJ7TTknVwGVVQRXn2gSa8c6xNfHS+eF04g657MCzHujtgYuxIj2BEk0jROWXqcoP
lYf6DhSEuwewKmNqOCKAKPoTGICCkwaLkoLWv+OZ0N35Fy5EY0F/xoszMkTcOrGaJy83d4a4m3hj
Nslf950ihrtk2hAnrIHNch380AcnDjx67od/YPqEVUPEe1KHaGeQI17eW0DdKBZAe3qxiHbSGW4/
4BXiVFBpcm27YGf9MTwzi657zkyD+vzqMxPgxXDLngQJ0LMpDf4GDek0RKDk4S+413ogftjmLwLF
Q+XjzfKccEJ+zSMYkBRtaL6ZCLgA/HhmjzZgPUtAJewxqqMoB0imQOP5dOoUMOBHQX7E8WKyKgUX
YXBxrn8BXZhuczRATpITuA5IJPSci7IBuLmQM4NQgAPOS3MQ85RR7Dw1SAScaxXMWgypsT9cxMAL
0poTWetLDdElxyQ/Bt4B1DEKbJyNGJzrFkIQJ4OLB5aWYK02nXL+mu4vrN8BKikNUgXLhxErvzGV
RJzJUyMe4O9C8uSiKPDdZCgho5GCo2MzqoHnzvx4QiTVZ/7Vk4vxRi7lk4F2+yXiKMTJogyjA8e+
/J1rx/vh8uJ0AmXxenxohqx8WqhDXBeZiJvo1LJzWXE2TOzy6L8C3IVYj4GEsYkG6pwWRb4AHaGZ
e+O6iNAY/F1zAB8Ud8Yvrb/pOVznkI2ZPkMFyS9gr8IvH898AnixuplP8T3TLj0QypMZCaoNVkzw
/hzEk2BFPvw7lzVI2dTWPZnlQuWZrnNpwbSaVp8By0A8hU2jV/8SbQdCIE8zCLBRhi7Ai7SVgI98
bJrQYM2vVfH8gYrF58L8jZmaUidHuENNVS/r8kO4WXv/Lk/XlcFCBUcCcxiGcW+sJUSbNspEBAKr
qCnglQTrHBeYqaD19HukmHlHO9YZn7UsfxRZ+xHt4AbiAI72hqX/iw/GNce7YYsAwsh2SCr5DOfx
wAx6cs9FlQvSrfwV+HfuCGg7G77ljfFU4CKFYsKGws8L7tg/uHR5pVT8w4JhIEMjYS4HXsWLEnYE
p62kSGcS9zPpR2gaCtLkbf3J4InuunhHJ0M3wdHlMPJ+OAHAJfxQfHIf8y8lrzaNRMBHOBv8DNSE
4z5B8WftzCFSr7QdvDueI+G3yKJ0HJ4waP9AlOa9/JWhFycOf5pngs/EX9NfYtlilfpbGSBPaZ+T
ffUnuO01/oIRvWOYxz9ywPgYfE2nw2vXxoJwhUlfkezCO/sgYyZUD3fx2b2DfnMkemb95dSjtXcP
1z4PACo4cX0xh/yDZk+MxrRPqFp09gx/eBLQACAtoyHeDm+xZatn9jLjE7zHX+41OEWg1MBLHCAu
NaQNGUAyR9SahYw3fKyXppF6fmfNtM4848h+zkV1H395wY6KYFjyBc/gXVMnEER0ZtPGufRuXrul
+OQNycfmCTjBH+Y3EUgEb7yi+symK5XjZHr29N4mxj36uBkkN4aY06ljW+DcVHj1ToPDMSxJiGYX
LGHzC1Dmp7uUW40dfeqUXxTD1IOUoj5eHLcAxuS9Y0WiQb4Ewp4VchrBgYmxIHzJeFChCfJ+wr9+
jS1gWps4s6DPrBDQ23cZQUEL9jICO/LMpleDx40YvdsVb8A3/Z0lzSXZcp79UA0ALQXvxhdNk8Cy
hJuDCvXApmHjeRk5Yy5rgPqc5sXc1wwdEEMzYdVs9kSavB6GvH+o7+yANGg0h/7FfdJQc7Fzx3Pc
nWoXH5qF0fQEOWoTCTEfNMKDY1pQ4ZFjeKP30KPEeEhOhYWmRStrDMv7c21wA5k8A9ejCBNkb6HB
UZipI0ue0oQxxQhFmpenez0myl2utF2vVO0hIDqD093S+zTMiEdXdh0siWAXfadeFc5LT18n8aBu
dL21nLE3SeGIQP4Dv1HfRpGcuZrX2jS+5XNAi5cvVfqurcxJ7c5wUlP7dCu7jKewAGO0AkFvGWGg
S4YeKjoXFTfQYq1tSom0yLQh4JWotSl82XPPTWmZ2zaDK2paUfUVC5Vjmb5wT7TOyWuavKDv2muF
leURctg6l01ixWKJu0QJ9hI4cOYG4HdZi82pK1avfBzfpVAtPjypQkMmeBxtGS8DSSGc4e8BUbq4
kg00NDpTHCtEpF0lsnxDlEo7rNbCOg9C5Zbl2X/fIjFtt2Xlg75mA8RsLxT3gq62D5DEYNCxBOt7
LK30Hv1ixIXnieKI4wjWw6ZvWXT+hoAKm28HLDjP+NPmc5hzmH9PP8unB6uiEM3NUFn+/ezvoRaL
aGEWVfR/fjYm1rAYI2hpf0/7+70yKQDV4d1KZSxC/vG1axWFEzLVfksIsMu5qg3rviwGsg9q7aro
gQFi4X+VUgtGHRfdMXHF7vj3ldWnH5wqEYXH//t5k+sbq01q/CcMZOlpeG8auLRYcLHn+XpwLxsw
3JQk3ZU0/WsVdJBqNbHEgsqYwM0Gfaeh+IdMdQnnEErn77s+M+a96Qo3OYCfPmKFgF22ATE2Lj5z
NXA/uqBBD6gp5gZeHUGzXb3Eusj96AWpWnolNL6/X8PqrQtKQJDEN1aWV+g2eBGQhOu5c60ucGbL
1VtaMCkYtCJfWxJaPi+Te9aBTL02KhD8EKbap9FFBzwDgntaQCM3ZATc00nRXEs4/T0EdaKik4RZ
2ZBM2HZGddVS37tS7/99o4tpfc1zi53IooZVaqTSVWaoW9IK4m3nkQbRRLl4UgRymEg3OWtSoK4K
QypuXqHixRIPh2r6LsAiG52lKe3+/nEMRVbJEi+oUe/VVZ14wdogLYEEVtHcxmXfOqloRscCHwDb
aFX9UsZAwkElufegwT+uCXB8jQL5ZFh6f0ljrpnaRFeTubmOwosECAipP3QFWdHTq+nGNq/T7qlA
KjfCtviUvKEmalIpHkDHIOZ45TDvhJAzFrl1rkMsg2TDao9NERlLFqBsryl6vQKFS7aKXqB/loxi
7Qp9tBsjmL5CAe7hdp1xrq3IOHe4YKpanq/alFu+KI32ngXY1ASN8WG1pbE0THlw/r5NJcI8WCs3
SUPMnDXK1aWJBnCJWA43f99Glm85zdD+ZH758GLc90VFQZWRCTAn4156i32s1QWvQ/fp9oyGuF6k
VGQFSY4ywv43kdRX3nD16xmKux09dXDQ+F9cne+CssF7ts5h40ZVeTCmh0Qnfm40AcFSQ2aLmX6m
d4CVs79/SWJlq/pl+EVqi9NqOLNEJBlAK1X6Xdsq4S7u7brGRjaRRogHbXqWY5PgrDwpQHanL4PO
P5Y5qCE2cmQiF/nZ99tXpvnRp2HBC9FiRcCdHcNnXAMy4j7kG0NpMpaKguBf+BN7PBi0dVaGp7jB
kgpmdo5Hdz4ccNzyMGlzYZsEVop/G+EiRUbMqNcE5dUPPA36dz6wsgVug0WY6GNt2qLY6Kz8G57z
lxxI9UlWaJAG7JSWflHCnCRh+GRa56TM8O2aHnq8mtauSWNehS34J34Cfw9yj0mAOD2YFRcf9yy0
aX05QK44VIOSOrgCtXtXUESGz4a5C73gakSeux5iU9xVfKCtOSFJqSXuZTN3N0mMQVAG1Zi4tBRq
K+RuKixvvLmov3Fn0+Xet9s2CI49WeZioYgvV6+fOkm5lERgZwy7nACjpYUY1viZWB5j4DaVuDo1
antPhWTX16MjZNCFu7CXSZnP3yNcdYDaK/Nu9kS8Z9YgnxKu7Vgn9TZpsCxTcJpdRpUsIlax/BWC
LHnbqaIIQb4E2R+SausiH1T9Ql3pTTU6ksc6mBpk/HIis2/8QImoIKyED39NA3+PiYi7UtzRP/49
hFLwwR0PG7bRhXNSUSy2bqL/dI986PuftqKfJBpxOA+Z8ar9BjN2UTbWqqXVe1U1IEKUvX4VDQEs
uo8kh5W22ObTA0/f1r38MIvcu+WWaS01gaTpyu+ENyFrDwajQ0RLLMqWHyxzRYzvpZWrG7+UsOpJ
n1UrhIcwHSYqhzT0FAuULd7IWFvMuzMLpLyKilqx8brvPpK4OPeKRE9eI96B0AvYiix01PRuT5Kk
uJQzv9uMrewdaiu8iqnkvVVV7Ay6gqbPAKuhWtDuQ5CtoX3CcPAZG8pjDaovhJCNdVyk0qTLHEsT
hQ0+beWOtSBb5lotXKiCAH2CkKTpNvoIh7whphbz5jgkckpNg+5UurR/tVAKWNhI2mrwE6wvRVV4
yzE2jyvvKvUcZ6+TuS+5Ugm4m7QL+9HUUGhY0AGSUdS2hgARKE24qeo8TQ46agCIbFK3qK5lpvYH
P6xJGJ0exE4ZDrolXlM5nWzKPhOotgnhEXGSK+8aGfGrqtMtKBbcXn4hMTbh0r1wPGEmt03raPg7
Kl5D2W24Ji4fYnLWiE7sMiRwAeORlTkmkKg8g2zDaLz+PWTY8puiGJ6HLvmMfKSDlSBxmQ1ecMQI
H7q90m7+fvT30I8SLjwJoVjV0Om7v4d4ZO0LJGyN/771vdJaJiUIuRdFJLW5+S2WqvTkif5/D4rf
APGSprcq09LdaqI22leXm/w4lqgzYOWC+JPV6+henTJrixkq0QkpSiXum0av90pjxotAZLanhrKM
+SFLmKnqPmbI7n9fwT6n4vWCldmZWE4VE9/fUqylUDeQwvQGWwYljiYjM328GJUF19TQjvKYiJek
yJt103fAgtM/YoGoLvS+FeYV7idbWR5NOtfpy3FajbImhAeXq9LCU0X90BlqtK76QlnppX6WYpg9
VWqYEP0Gv8UEkaBLqcUPLB4Rqg2eJ240JWeE70KlSsMd1SO3buRKWxHF8kNqwZga2b0ZbYTiuIMY
MXolYYsSsHZrZN06cPNoOwx6D2xuJBDsGDKyefQ4g2qo1JBAjJ7yzkKeJlnz6ENZ2I5NTBS1Why8
IV2Fnavss5a5cVQgBVDkQd1XY/bfQ1SJhDa5JGQG/pjuhRpwo1Jac526tAMCjUSgycWqVOA+DaOr
bSmGMERoKPDHtrpZlhm+BIiiDRJoMB1zFqt0tVkVZLs+CoxzrxbhMlCCGgq4flQaP79GUUXoZ+5F
p64gHkvOVfww1aGTHGI4EEyCiunUrMigymzJdqTuR9ajAQ5HVu7FYdGrirp3ubbXakQrMnq5BddF
F5yOIIKDF8kryqTvzkvAkcgX72b/U4xuEXW9gbdCb11Sdth8RE4HcOaLARHp9XHQ/adsEJTkxmhw
2IjXYZfs6pLwGkuGJ503K+wdUwYe+kUBmXLxGa7WGcnfWPXMm0Z2BDHS2HQdWZCvuZKiuH3jhOA6
0IH+yApzRXyPEW6WY/nbYlEDZ2ME8qV2SmP9K/Ta77xRmcVJ/feYM7wzwUWpRyVcSg9od9ACpzoy
4AbzY+7ubCSeue+2UqPPALKljxhIuzph7l0XTuK9ko519BiYt7x6+tUzxMOhf6A2aaJbKJ2Jlo2l
W5BcvPYsB3eF7TVWjmV5MZOdZbxRAeQQeugpkDRN0KgCbcGh/v0TK4L8faEYBDaUW8KJKREmc5Mk
XgJdeo1DTQtOx6AShCbBq27CHuiNWbJ2/HyikCkTDMer1QwG1pa54OXFd+HXckDUsvcgmF4ap+lq
JyoYy9GHz/0pOAlgeo0RDSAMkNnww0nUj2oz2blYt4Y4aHxosPXD0wydm7DBiUQD3meys+LZ/KPA
YrGPqneezMqQNGvzh9+hY6TD7i8YLOCakPSz4cd89hcq2BOIcr5VQoQlc7KaGvPI20kB9KqdJR/R
56EUgukvlAcIs5CXuxN/G48zIBIda/QqP2e43n2BlmuD7QlYub5AGHnD2LYFO9hFOPZj+hcgqMEL
Ip4PP7gvoHPjimK0thfm/aXd8CeFF7TZZMYr59sOBqU+ty4NCSHkhM9UbV4x3kKqJsLyX3bvwEJM
cnCu6078JdgiJkxqvuJPYEWGaniVvfRTf+k8LKuZU85HZqDBRCgdOf7xxXwmJ8PR9v3KunjevHzI
H/0le+EgAK0UAshkZbPgePZEXzsZRg6UirxRDNCQJGDiJS3LdBXMBdgroDNwIS+ZA6aPFdsMuq+3
4W299efhRxnXVNjKvgVcMsOFge4lBTGHoTXgqjXzcyg22C8s+kv+xexr1MmcXgzxMnsnENIdlXlq
bXX/omHZYDGlmQ98nnbFVWCgp5goYE4nH1r5KKMk51qD3wBCZl0l91GixsAxC3ykdlBq8pqwd6m2
Ba75cEWSDQs5jh/SMjbOnnqCeg4PCoJguIDKzW4wD4p9Gq7j3wabUBg/b3L6xrkJjQVMMK76JrCH
ZMmQwI2w+yM+dJ0XT308tRtgSPKiSEP2vI0R29hLSQUt0NIiLhsiC3+AcHWWhXs7UoncRAGl69xH
aA2oWa5bki6zJRmvTXx3tRPcaxh8F8o74rLwtYR5nPcXhYyKghWRGEXZBC2M9ui1rPoQ44SYrqP6
6KZL7gNuOAJZ5euM4AkyTPT7QGLlLHsZqtPLX716nFay3uFS0yQb/8iOZXjXw1or5ty2KATKA1wG
boH+m2ufMFBM/LF5JNkDfjgOdKSRcw0nrW0lpy7l9CM6BiYc8psW7wXILqLtl1sRvwDEO/fyB+dF
LhBCyhuw54rQCpDCDZEjXnbDdCLPHSl/WMq7r67DwuYXuLD4fY15XmaQYzPv1elccLsXtZOmhwEt
fYjCx8ofWX1sAhg6KB1QXmZ8qfOumBc3B4O0t8Lu4JMx3gu3ioaEaCb3K5WARuYIM/m3Dchym/UQ
pKBqGftcmHtM7SV7zDeB+C7x/G+JiVy31KO76lN96CeMtqLmiD1nx23qvmn6UZC/YcxjMkxtJ2AF
iAEMmDmSYf+hQuAQbWzb/fCIMXnQM6Na827EFtPmcZea0PWzvX+NbmQYK6BaHhbV24rckPAYfMrs
oc02CDYGV11qbFp9L303wNHEIsj+j5h95fEZrigvW8hgTg+GQZzYWTO8VaLdKrZs2tj+l2R76Z9L
0dp18XNQtiRM6z5z+w7uCnXbzDvXDyJBxBB30WPWrOUCRxGD61K86ruR6Pr2xR9BmpZlePXdau2T
85738DzOOFBGnMH4khNLkn55ycUVl0J0pnjM8mWsrY2tsoP5F/uHNsT6cF82v62k8GE+sujbaF9N
9mWVV06Lqmw7ifzUNeaKRYwzDGdJYQYAXYZJEINowviqnQDbyqAMQo5mzdy78GhuHE1SkMlrx7QG
i4w58mASjeUMCyjjI47Ocfyu45mg4kjKmPkcme9a/kHrV+Qnl0llO/O22WcxbNryCukSAQXp28RY
R/EhCV6IttUVN3CbrWoKneHiD9+l8dZoGAi8jYSj6ifwJNNliELaADmUa73AIvI+Fg9s97uQEcW+
J+mIDbPBI3LSkkvCLre2dbTnui8gKwxwyWzz6PoXgGIGSuGXgUrwk+1EJ3Btrwr4Fz8MdW2MCxnI
JF9r0kUZXqnu9LAiI0JrvvpsjeM0rp2T76bpvYKAbICn2iyGwSH5yKLSIELaX+bscfg2EPdE1kIK
WWhRM0PCK/80+kvD2k53lDsRQ6QlN6gUzSUBBy6bvLeRKSWnQVplYNz7b+0xtktqPsjRp/DhhWhd
5u4bLxzdOkisMTaZypUEsVQ89+JHmz8RxOvGWpA+XGvft7e8vsTRypy8Z6FNzBryIY3fitsZs8/P
8Niv4m/yhlgqCjx7oJSFs/TBTSQYb6LG2fa5Rb8ajCjcBUqQlPF9tzYY7WgHTh+fNiFI6OJTXaqn
Ul4VrZ35P3GHG1Z81ibQal72FIDdU4MQdLHMJcWhDo3ENHbsMJWy7ADo+ftFtsMihZBgbl6zRbgj
XxVhYmcvCSYUHpJsl6DJFD46PlSMgojIzbch+piLzNxoMkGDhzNH5b20SABtT1ycb7K/aagbucY9
aAy4GTRoW+bRgfWRo+6m88jbyFeJnn+GO4OYo5OkJA0FW682JC4GMa2EvhZ1mDM7cFYPtVu/GfpN
166xEi8oLnvScO3+m/RBX9/X6mq4EcKAykcbdiExcdBpapz2kIGyTi5Y0hLiLE0cHhg3VyOpeWF7
koOz1f8qkl1B7OHGrIL3sA0XmnaP5UPYEgNli5TQQse8BDyC3YhNnc4gXyb6gaNoeigXN01HKJ2T
VZ9NtwqIlWS5tBYZjCAkgfL7oGwCDD7b49JzTZDYu9ac1KCcZ2gsdd6WPL4Zfr32+lXick9WmC64
p7Te+dmTs02dSOrTrLgtye+NLMIlupmkd/MM9xxyKCLSflP8PNqdAdcwtlaZt566HlGdDBHZLw7h
0MMW0pEHE2uSH2HQuo9IgYxYo0RCt9JvjITNgJheT1h5DP0jNhaceLDleBfEW9kmTo4pjpA7CYyj
NHov5bOHED2G7mqlM2YVe0bbGMAkN1m7ytkV5dMMjTf+A7+q8JL1k4xMke6zec/qixld3XyYKe/Q
ZkRCVT1oL31yTIW9EV3E2CPoHB++XFyY0JEDDBIENOCGt/WHbYbbpMqYK5MFewT0GhkpZVA/UvVb
fAGiNJ8VnlCz9jrsx+/klrz8K2Iwdmv1oxwW8rrcWra+qFcIfWaYbNnDoV8by+5QbMJ3awvf4cZs
y1Xpcik/Z8oD8y+NO5xaglRYOIvh0nho392Ls6E9arS7+3E1PsJjKCzMV4s7E3XnWlu265FuHJkG
hrzrnIET/K5o1mOx3i57zYk6O5Zt/9o/eiKiaT6JbqymYh/ZryltDWXF5qgLK5MiUF0k+5Qqy7R1
9nRzyXXK12a78iKSApcY7/rNQWzXFMBUO5qKYcwCG/y84sqY0aq5IKNw5XsSq1bcc5ZNphelIfHU
FqvgsKAOVNElhbYe0YWHH7nuCKSnCXMfQwQsw+Ut5t6GbAvw5Vi7YOnHhyzYeKwbOUvF9FhEJxZk
C648KWMIfKSlKThFuyLPAXNkf8lVMuLTXk1CSMjTTedQ8wJV4HdGD58hVKJIHPeQx8ViNRpLVkpN
xAZ7y68RB8auW2U3XDiYFyAmR1uAEZVULuHwojGF9KrS24v7TLWTyqYmFQb28JtKBqK0EVWSqB3d
3WBwDOHFQPTNQA5IopSP+Nl/iFdwSBH7NwyP32HxDoQEkdbCeHxPL+Fz3qEMgrnBooLHqCHSXwvU
Vd2eU8jWyz9RNYUNRg1zLwaOnGpfTCRaKh1IkvwZf1Zh6jBH1M2XXERUIogYpQdZLQQqVpxyc+cb
Rx/zO+bJbDxm6mjIa1lM8w+c4TSiH8xFTOANzjQ/vKKx7W7JJ30dF3X/TQ9OyrjJnCDEgGku3E1/
xrwzIffIW9CdAYlj48BPMNRB1I0JAign3UNVrSD4IZeCY+D/sULgDsFuhkdUawifFnRcU3doYQ4w
oybnHCTeSkK/ldtqOu9RTnRTq8VfpnmiWdQuIHocEUMko2khkrq3k7/wgA2IdftSxqUJWeTXI4eV
pChv6woHsyZchjwSxBFoXqf/VMvWdhQ2JtIj6KI4SHlIAKbbTtTZOueufpKIdm7wSyGTZ9Finr5g
PyIxU8SHEEy0m3NtZwBfAeUXEvhFQE5nusRJveDyFkg1ntchizDSeeQruNXPWENBani8lNKcTFsc
2CmnhYyaykYkSiZLIVxwseZes1z0C3OPckGZmT/pdyFt9Q9Nc9jSjG+WHG4O65tNnW1uhEyB7ORL
/2I5KE/u78AYCws42sjGMfD5wCMd//9uEUMfQrrGFYxYEt7HxL2c1W/5aVx3jPmW1rb6HMNlE2Ey
MWdHhQn+Fadzk5fLQd6mSIdoiwV3C70U/MhJCL8q7Ci2q37NWaAS1gAZPJRIixrzg8meYU5Uokhh
dRW+2ZCAwOiTyDToiaGjwgw9pAQQAMEguJMXFNfhu7jXBFTGC4Jh2U6jbtcelWAhPICiNXHR4aqp
YlkJD2iW/iDdr8F0zdU0TyOxSJyjaKbQRUcfKzO8BzqErpnjhXOeHbCDt4sUSdzEErSzT24SObKL
W/GiP2UAprC2keCETCaDADb32FKhI5iMJG3fPOcY0hUOCw99CIaJNSre8toIvyZJ1JpTjgsR7UjF
wgKiuPQ1R2ZBevEzAWfxcDtKVOLzPFvkgJKE7VIU5o5Lfna6sYiWFOk/p3WIqRyLkJZO1RmCoZ5L
z2WSVK2HegNVVm0cNV7K/gJ2ILgIJDfR/WrMNXcbvJo3wbWreHJ4gmgH0c21vhCtw6jB5RIDKpSU
OAUDMyE/mLrtcoVhBksYe7jYL3FurIWdEm5YGUt1OfTwIJ1U2E0ynGiJ7YIsLhMwyNDO4H6DJXK5
IyxpMGtA/DFjGcVOrtE+RJk9raWzWEvyBnqN1lGmTTc/M3TkpFjNCO4jlTeT3PvJmwTCdpHdTICS
o43rUN4M1pGoaJW/O/mAUNwsaerdbovHulHtKHT5FB5cNuuI6WiEy7e0GaUz4YjRsAQzwAo5obZj
jcXZZeHJhF2t0AQtMmhbyhyEDC6QEm1U76uIlyxZ0IFwR4azlkarDBtlykCODwDnYAckNieY982G
Iz1nocyyaBmENuevOwEYoSmjwmY9ohhWP3Ad/RHZOiBJc4pdiItgk1w+H+qH92LF4qdwJaiz2S0L
b0X+A4sJywjs5W9WOdoRoZybhm3CxEZriQbgHHyG1+LVvLpupXwXewIRyiNlCvf9uRbeOF5bY9se
ja22SyhTbAGIiZg+SrZt/9ZdpJ1KKO28ukTGPF3mV+M7XZJdtupXSNkBZcx1FtnUXdIj+GTRi5fK
g7DyfXgs9niks5Ov24d/1E+ToSpj4xfwDTw3DlfwpkfmopHP2F1CXGsc65glmO45arQRJYf8up6z
YqxKmJkloMxMOOpghvT3v0FPg0BVuSQa0YVdXszLyq7hR8PFw40rJTkOc/GJGKz4RBDPOxHes107
qIrK+GTo8xqp/CeKugQxH9YiEkIR4PtTXa5NbauZNx/PI+yskYgg2bUp9gRlbkB9ioGPUtXxuTEi
OMiojhej/lkrX267556O6DOAzKZE+RWK/+KVfFLdsXA1rAxApHAdR/IyHUGmcpyL0Ns1W4BE3jg9
ki95IcO7w5oZi1AEPnwE1akNu1QXCnMPCzWWLUlbF4kWPoPUvRQ72SS+6ChUCM30lyMABLvJB6Mc
KCgJtSr8C8I4IcH+RgzJREDRDZQUcaK5dswb5woSE49c7iuLFvP3WMA9bHIqU9kg3W0mbsXqQxIn
GzNVgdS+EnCdHEkzWWHSRv4mhD+wMWy+AXwm6zN4aoAAT3cZPwCeXHierNlskd3KapfgKNPmP122
pAvbYgRlA102GdMErFAoEw8wp+Zjr6q4WLNzdoY7dMsuPZQ9wdb6be+xDR17c537YK0z5SkODHbn
A7dnQq0x0z/RJpVP+pLYwg1w7v2W7+7ex1IRez6olPROJsYxa3OwafwiSPJIT9E3wWNEes9NCuEM
Fw7g8vwyWk/jgsUPO3JNVggbLllnFA6A2y93zf1GW6p/0MbyX/3Nnkx5hP7TgsxRz4pzx953Tahy
QK/n/Jms3lW/gYwP0gwlQyFvVH2LHUwubAw2UAQLdMtcvlwcZPnBdEPmvS4O0SU8tbtynZ7aU32l
bgde4JhVqJXAyj5oq03AXOCAj/J7UrMfmo8BJYs1yeD/GX9wOpgiA37iDx7+Kp8x3I9P4ybc1R8K
sPw7e2nfzLje2SIJVwJ/Eb159ykBUFvbklJXtM2Re2jGpovdx4NqutHAkzH52jMIULDAoIbCC4TM
ggqiFcDZyr+S+HHInsWTpXJ4D94MByowvEJGFNWuvf+zcYHDp22yN2ODoPStv3sf411c1PN842V7
40XqITQgxY7xJfqR7nCEIUDDWh/t6K2+60+mTexNrMOQUamEQ2jTx/GsA/dxkxEVOPOcYE8jOxqA
Kgf5g3ov/gbz0H/qlQTCiZEl6a/+koMW3HjQT/W3f6VlmupAZD8rTV1ZGcsSM02ylOEWzAdWDN2p
EKr3s+Ym5YtpGb3KL6Ik7/JflYRnW8ZURaevXLBmhbDtCRqFOsxow5p1vMe/u/s/NBNCPTwmtByb
MFi4mM4TdTXXdsou/ihP2KiAqaU/mu9QNWGoQqHN+tEh7qbDA+vMF+DXLc0SNUJzoFkKqOMoEhGF
IQv+5kxUbAkIhDg3nEwAFwYjNzo5WjoKfdZpPiyfRKuu/8vReS23bW1h+Ikwg15uRaISbBLVfINR
sdF7x9PnQ84kmcQndiwR2Hutv7ID8KXoDFPkttJsOh2VCeffgVnsS4O4m1BXHtSN3epqdcfqxsS0
vvG1JrjBwOXIz2AZOJTP/APty0JitxdqFRXuZZIdU0oCqdoleOUg/muRhcJRkc+1kUN2ADjsCMQX
/R0dwIjgjVjtsD0MTvXJVy+iWm2eht/1or6O/esMKrtbOPZ5cH/LZNtobUv1IIs5XMdX8e8+0gKq
ILgC/sKXAu4FVBiFqJl4gpMWTef+BSq06OJc/8u8mTKsM102R6gljiaWnIjblm9M+//C811cx9fm
ugFhdIf8FJ+q2/AgdAtpKmE6SIEJFtSfIjYfy20eIv7/7rySCb29F/QMWTuksZG0Pdhb6STKkTlY
RfQfPzW3AjrpSTnmHkyo5Zhv0gNoO/uJ3tjGb9tDfUUxKfDM/TW++ZBW/cCROf/lbxXxqY/9Jg7H
2OdZTBhxcbyYIUqqNne16Mgx1LPIqb6KNBN3Hl8JmD9p+gTUvjB4Zx/dJ49ad5uXY0F+NEaEcHps
/nouvdSb39R/DRYSNIBY13M/ro4NHCuC4A9+gBAr7l1YB04TzJhPpuRyPeogS07hr/GZq6vytR8O
UA1jxAeYPccsEBZHK7c6Nxx/06JS/6m/hJ/4eXPGN+HKwyGRUuZPYXYrL5yA1UP+N7+NXx2JP3hf
+Kb9k1EkgDLv3/adpQ9WCgfAX/gyHjLmFtiqX8AxVk1lciH1vPVSfOpvbDEyiaiiM/zyyWcKi+hw
M7+I1eRx4FthvnUNrrBDGe8P7r4LYGmhNzdYv7rb5Def68ZJ3r4CYGYA+ljc+RhIFnbqH+2c7WSl
xjvqZd87Sfyrk6LztweC4ZOA/uxcNm8CxSjI4l7dTxYSUYBuMEWRxwwqw2EO3IGD8B3AmEcXUHi8
c2OgNa0Yr9iZsOF8im/Vw/pIn/8nQcDDGQmRhiM7D6Qf+tRjXrzI7jjvvrUHMhgdjI9o0ZmkcGKB
ju17i6nvqVe8hEv1HRMfrjwdAHhy+KtCBx5x0kCE2mGfg7jdLngzDYXZYPeI56wmmU1E0F7xCeR4
xPDZw0NNNv5LAbsfXKK4Wy8J4uAnYeSU+aX70y//8TmlsLD4zaiabe8Rwj7kym8xWQ3DAVzuE559
3v/exB31s8kUg/K25guWlv2wY/REpMmnMV6az+6Tu3R8BcEp/wL0Zv2Jcx2mUUGFOdntcKzBIPCm
GU9Q1O30ADH7hksTzdAkmZhECz6y6tgXPi3BBoFS4DGI0b9U0tnfZkpqNKSrAdVc5RJmRqilp1IP
EMWQiqzjjs/ojse4izzhlJf4F08IMvrtWvCJMOZT2I1ZX/ST7YQ6U7E8Y/Ca9BjXdgkQpCKq53k/
iQsyD5egUDEN+K3sZ/2zRXwhMWG9N/W+KAcj4Ooe0+7q2mnoqLu5KelrtJ3znJT3gw6o0T+bxCYV
fAkEycAaPqFjL/EW5g4/wqSXkoegQKEfp8GWkPwjGanu9ebKC3s3Bqgjy7QO5TkdzS8erjkF27Fb
mnZzCvu8fPML43UW3YV9kUkB501H0MdJko5jyWPMN5lilwNDVNySIwTytb+0HZnvHBMGeQyOFbsy
0wsFm4Mf8cs+bw8wEU7sloV+22vquIM3RBZz+aVggJxYcrIDg96f9rmP75vCw7CnBx9akWQPJy7e
+X5U7o7OD3ZFzgJRF7MNfcdwzUWnkkqQvYF48FHHe7b0cR9BxohiR9i0VaOpDjNUkjNvpY1FyeEm
qn4bryfJ6lz4Pkn/7HUPoehRLha3GqhIg2grgWRz/sya4VTnvwbeyZK0CpQ6VJpZ50nqrkk0B111
pgj972alFz1LLjQUBx2UgdliSOdfxwpNt8SUq+dpnWy5hEhTt7eOUs2BP0mbTCsDc+Xf0SBVA6sE
3yRTe1EbARdjcSo3V+Sjmu39/07BoZbOQNz6VQkPfs7Wc5lhLbLUy35sROkhH/90qckQnL32JAES
C+xQiRbj8qG9Zx4tKgBET9SN466dYC3cjZ0S0h13UyHAPf4qdupJLZ7X5EfCEDsxXhi8zjH0nkIT
+FyfViU/zyaDbg+okHJgC9rZ4rpvl3ZXdoi+sYIDaxIHkjX9m+qpI8xkFDngglaUbxbrVaFaj75U
8bgpl8bkoGKZ1+X+DYp0ovB1HBBG5EOKnwEPD6EBSr3eEuSy7HIdyFOW2vOWESBJ/EoGFI1TPVak
wySwEHY9077ZFZPTNEB8uR7MRX/vCkquU9CHtlqADRVXZ5OKpPi5jahJLn6SKYv8IccmhCM0YvMQ
BdlpeoJnE37/wUrvOqvsHHWXtszvVEsSxbpgerwKOjldc99HD0vMA33Jb8paNUfJciSmxq8YJSjY
awBsyoKT0D5mJIuzqBInfbwuPgImuzYFX+5IQdC7PZ+7wfnfFsNjJQw9S8fbWocoAZ1qJSJNKq5r
hoeU4p1VRYIGfNtJz7osurWi89xgEXyShb+d+pUmXhIhpzoP3AOj8j7QrEcltfgcEwjBrYO1i/Qg
jSeWngf5BL7QFs9GdDKnz038lrJHIb3M58YMovoLTdyIZi4TTv36kXPSFPVfVUXifrS6sK8OxU3F
hyr5HHKsx0wlrHjEd0AnY58FqCPVufKmElm6jw5kRf+NvxCABXfFqZ/OenpLmVG4XhQv38MMbIBn
rAty6kVArSCsYNNoqS+m6DECsrkq/dFg4S2YqsCZAKU3SGY/GUhSCeP10QpvHUxrz6Lh9yUFY66I
wln0VhAj8dyZvk5g+Xwc0f/IgQ6avFovqXBLTPI8J85k1NOEbte3AYQ9wkvGiYiki5i8DePjqFQk
BkYIN7AvAVEiqoEhOdbFj7w8lPKu7Oxdg6NYdzf9WmIHbuFcnbqwK6zGQhzCqc+cT5pfVt8CzSPm
PTGClY/BYC+iDBnyt58RwwAHumX0pnXAowlr+rmXPkhAXg6Z4MYdNNdLZfkEc1OxnsWutV52cfli
pzgZV0RxEEtOI57ihHRD47qhHuLbY90t8XnKw7nMmIUHSHxhvhhVAuApY6vJr6nUr0dNFj6LTvNM
UDtnsWDLvCLmTKDZ0NeVRzZ4DLeieK1KlqDBV9SwpuzefErwkic2w25eu7yaMZpEb3sMN0UMF7KL
CptadjYlcb2TFys34aSinMdA6CsiRsFDMnrc8ybDJPvuEvLrLMf0mX+0hiDrHkX3AJLNBxgf1CgP
vQw2y5sVV9yognqWZ18bThM+cvkEbSvV/kYYHYEO/bF9lpgtJaLKnsfNG+0ttqXhkJa0tVz7/E5G
0qS8jCzwRssCw7yv98YrjZh0sI9waUtGlJM1BkycGrDSxnus1IMPQ4jMu8ivjNsm/3Ho/M5VeOzG
k5KEpeIq8tGZLDfN/SmGKkI+FuT6SaFaOz5rzUPNX3Ttw+zpXz5xtS/VteXBk7fzmAeTdRUDHkfc
FzJQBtlH6ZeghDQuaqMbyUEjnOuCuGpPoE6ndxrLX6NLW3i1zEPimeAKnVOsjkQ7qul28ylLw0I6
mqWnGW6f0U7ixBILAiJghqoWfEk005/lA+MQ76Yov+Z4ypSA121uL4nltfRQcRMw6hCtJIcdIcPS
oyfmXLobaVgZXoJ03QEriRU2yUiHDslH5hq0vaMuxZfcXJ8FxBjDy8RTD3GJLMk84nE7ZiPPjV/V
n4bhx/KjpCyhp3zxkFGLJun+0N61KJBXop/vSQ0FfOg64b2SrLf6vpq2gg6OOEzFFmmfIqKPPRsY
ERHi5ps6EXVemgeNdUWiP59G86WRwnp0rArywIt3PuK6x7Vl67Osrg+RKmSJ/6GrJO3C/I5i7V5S
HT25FhFlcOfQEWBEx1aB8PHRG+SLt+AWnTBrLh4nOSrQvoCaeyxcFxZaGNg8R+dQxP8NHl14iAw2
IehF30IkRY1rT+lBQWLppzJSd09+h/mPLlK5D5sI7PCM7FaQwS/pPM58KbYbxJ7I5wI+PH6c89+G
d+Y5Miauor7+seigdHW0V3mWbLRBo7K2vAYh4wo0/gTWlxqOrr9M4wuH+ta5nLSGHqA42BVWs2es
4aCfY/1dNG4IgmecEZq/NR5/XeAxWJ2T7GmLXiH2NtItTM+gALA9T8u7lf/p38TtOgnnVAkk8ZIZ
z2kZiMIloztZdBJCcPWLMF2kNtBwpzAAEhnO6vmTnlTbcHjZ08HJEnc/YzDEtJcVSqI+RfqpEoK2
fYtFz0pf65jDh3Cp2aI+m1Ahsvvi85C9Ckz72/JSLS9p87tgPq2l1j6r1d9mCKp9Ko6TQ7acKJFW
TF8UbiXSWfyp9AxQ6XCiuXG1LlNvI1VqBpfuzATVoKycx8RRFR/9UuJExIwr13YmlKVtWTwlcbsZ
4njWMuXeBpJxTkmmogOMObqcr1TvVCoGDmT93tC/cHRDuFolkvblL+Wy1v83BHgZFzRozVaclcof
OLA4F1GE1XYreVGAmZxMPlJn+JkONooVRCIt/C49GhRawea3UMT0nMBFEKv8Ugmf0oDmzOPxWxVG
lnu5EkUbCpabTXRoufRGSgSemNF7KZ4lqOo8mLHJsoGN2sdgnevNN6Z3C6DPaiFN7Xo7q1lQy56Q
nKK/urR6iSmcTZIws+dmPYnJmW9jBDFrvQhyqMzvworOw31TxYBZZOttnsWtu0varwYR4ZsFsaZh
bmGtcTmTDfOZhk0xRf0ecsg0KmgqEhXMtk5fuTJBDBVZmcYGot9xsQYUI1uULWh2Ntggvhyq8v93
Eb/2NgYczeid8tWjdrVtwb+Y/l4h43rjXYrQ5NhSyn1BcJkLwBHBSnJoZvxGqvKPZvgmi3+Dj+EJ
1Q57LHswq54R8y/i7/PX5LN4rbOrVnJs9H2NLiHK6Y9uDn+AxHoWu81FHKLAs6MqRC1KHn9uM/E9
sBWgtUngzdnrR8VRUKHgzYSa6+8zSQllWPdfGeAmWfQgcnugvQb7aLcWRWxOU32QGWxk1y67GuJ3
qd9MGDLS2yDWGkCpaXtuq/ioC7+NDjDaulH2ts60naBNSIPtFMlYuHmxquKxMFzM52W8CMYfDXem
ccXHA+7fY2LK5eukk+fkl+p9xqlm7jRK/DyTBBK7MfRe/bD4Rgm+nt2zyWtxEL3PGVtW8dETsDbQ
LguBLmqF28TbvUoIX52wXWiT8Dn4ZlDDMikBfPCKlkoTXqXxfbx3QLJgzVtxzcb3faHJBIA69Aby
aSTj/+8avxSNt4C/LNsv41IVOVjnGOYqatvjBy4TqQiVPczlWVNDsznFasAHUacfbPRrgcPwDC7K
zrSva41G6pFDkCfEPXaVdnqum8M+fV3VDqYXiXkX7dDcRoGaitvf5QIRCYXmrOXqGA+W4XeGt3DE
mAb76t51d1l1eDlCjSEhFusK9aNcM+upWigSep6U59R6n2ZXbh38uBGfCEfsZ5aFmhQaAG5KqGMp
sqs4hQyhLF0PdCJpCuVLr56TjWDMGgJbeW/Jm4EBQeMGP4y0hssuMplWPxDC9oeyC7XejRGdQxk+
b/GbkDlKx7TrjNablj622tblSzO+9ZFXqK46+qgeptZlB5ImR0wCvUE27EGvYzsEDo0Vd8D7AnT7
1XwCkHQv1Kw3xyrHeoBQ8A1WQfuGvq/1I1z49Bj/f/cNVEeDmyF6gXvh0DQy0gF1rwCFl1ijmAZV
Ymei79EiL1QK1JRg1hEt0Sjmf+tgkg/AEazOq3ljGQEdWSE9CV6+ASSjGOHjqLA1APchlu8IgdoR
DroRJt5R9ZycE+0GUKP1n5w3U8zG4ArzywgKB/05y9FXGc9/zJgUTODZXv2s0a0n1IepxmlXnpFP
qvOIjpKfFegFn0f501KfN8BcYgTm6VUrP5UFgvgfP8STAFbJdAM2Mte03d4L4qSgiaX7AnlgAW2P
UYV/IDkX63th+bw+aArl+tRwFlWkSQnKm0UUM5PZ4CB82OcfkSRC4iqAtciRhh+FwjYPApYOOYhR
zgNBXtUkoE1A084F8aoMp/0Jo10+3xFHzUtg0h9YfpSLz6oBslWJxzrxZsOW9bCa3qqdIMDfNYfd
HKryJTEeg3VTDEejTeSXFhCmbldArB496uVOXu13tqcdNfY0shnt4RcxzDXeEBVQ/GRlrG6BIvpE
t0SjW/YNEXGvVARbqY/nvdKCDPygcccJ3+93odEo7OU0oqOJYKmFq6uvqv6hKH91nf3yKyF5QiDk
4Aw2pa1YqF77kgXjOCBOtexO9RbzzrknKi9i86obIZJdjKtlzrf0uV4pyLaTJkiyhyCSJeOhadYZ
oJZAjLwpcZDsb2yPxMmDGoDv6VyxDp9fKfpTFKiZvyzvzJvrEPJ7YC2UFqaM8yqz6lzYDkQpmDc/
jc9zCVRjU8RpIf+tYhcjDfYj3s+jrLBpXLPZHziBRe0cWceeQLrqCHhKE069muS/E9E60zGGnklu
UVee5DG0eg+qtx/DZL+SbShtXULO55Q0knRe13k9azFTG2iMwm4bqPLdbG4TFRsTnTs7Jp1Ertad
zeHbbEFp+81XlgTho18sJxCtW9eeR2m/fM17LT96fqk+MAx3Ee4Z1KxhQmhp6WWDGlLaew+vOpde
3zqj8a7Nl9Q6caiOGPmE13QKx/bC/MG+p0YXMcc9G07EXKaHjHmOEgzJc5YxKAW7p0p4PhURSmsX
k2cNutIlmz+BLTPLg8nk+vaTV+bbIMPlSkUa/BGJBFXgW1mj0RiIl2X6EAgS26CGUSisrTOZv30b
QtAg1pWI7lpDxSB9izKOU4k8OnprtGvMjVg/I2eYZcdqbKQw63QvF5e/ibNbQ7Vg/7LMHNscKVb+
sNTrGL+kqNWSXzSr83Reyo9phjFgW6cdFFmP0blr6umas69VnTdYV+BDNARTc88ipjzOZsjNSt6O
hvpcj18zXgHFngTXlMkU97b0Mqt/dOMuVv4inarYI+RwZZfWOYtZDW1Ucunfdlld0WKHzYdv+SuS
3YEc9jEsh5+18CThCjOEKKCed7mQYTrzcC0U5ppAjzzdguOtX1ue/sxxgG+ViJ2DCE93UdFqcXK4
feFpsdv/D3Rkia0hy2EZEsIOMeVWvTLnDOlJjj8N9YgrhtzDS969J0wb2k3Rw11SkNXInNFT8q6J
e+zMcMuNLcR1IW0E26B91y8JDgjjbMVhl5y2/jz19ybjtSyfBrhELX1mKmSLx4AhcvUlnzle4WgC
YU7+TjCAwB6ycloLN2uvMSUfw7em0RUd7wsmc1kRuZtw1Fc3W3/H+VPLHxIf0o6SCCcWlq24r3Gg
oQ4C86/CVTxZJZD5LY68ZblWEdUbx6pzWuhVifoykPpjp5+nNthVYI0Lm5inZ51gJQ7mbX3frFet
txOCw+yKd6f8N6Svcv5iICCO5j/kKFTzadccArdHYSw2dMyS6qISpNPrT8fC9DrEMoiFBDslvgi1
ksq/DIbklq1974X8PJribUOtrQSRYBviZcy5oPi0iAHmvlh210JO2Td8XeYiWecfOdx2VIGGO83j
Fxc4bQK9CCAV6+RcV/aIRIEsMICi/6WYWLkjfqm2ZYRqEbd743KR8n8StNpgndIEGWJ60qxPvYZG
SXM7AdU2YG+sQvbi6M3I74b0Wgu7tKna/mRDzcETwQZoLBYGMoxQ1j1l+K2Muzlck9yRl2Ol7110
cNXR/zDWGhrti4HmrYRyU4p/0QyPmYZJehXjQJ8/FwplxJes9fbqvu03JdiPpBIcaQQjiyFSewaX
+S8ACiSmwviLaVM/NWFLHOom4fUn32j+HxfxSopAZxh/0R/HV5nMsqNq0Bzl4RvWyTiSzZXkwV4k
Zpbsn1SSWaxguwvcIADO5fycsS5J+leMzLBPA7j8MXeHjjH3NNZhJ0FEQgQkBqA9wC766hRdXM4n
TTD72WjOBlbPAaVNhRZMsqHMDo36kq1YvwMLTxZOtf7aDpcBTKnkTvMtw61LW+NRJNrIOszPgIDp
co6tEANCP9uoHMvChyfpe6ek0GS1t4iN8Cju/WniXWt5xElQbsj14/JXMLF/1yjHIhLqai6eqPxm
FqzMZ737TeDd2M3AKrbJTRnmyrCg+an7G/VvzLfGiKLoA5AoUcOmudb1aRiCs4DtndHJqVO/78Ki
Clti6novH8lqxr5ifDRdF9TrvhLGw6O3AH1QRZLmqQ2YYa9R4fUW5QAfifiCDlYSXs0YA0qoIQ1v
36vhok6+mLmF6ovKCftBIVyH/FWPLgaxb2MIUrXGD8P0NgVt7mmlRFf29AUD0mPtA2k7z62H5ZIn
mgEWgxxjkFVDn4cN2Tsae+653QLJQj7pmYmnEUGpv4/KzpaAwg28OwlWcJzQBCJhQ0OPFqTmiyp7
S4qF1lvroH2foueeL9a0Ttbo0YNhgvCsxBPfJ4MzxYs9dAjdAJ9wHEwvEr3WREgMbHKTcM5220Ul
vSEC//+ZmAvSMdRRIm7OtFKc5uaxA0kFtg+syYuCQBS1XJv4SE6BYVrJ3/b8QTeKLjULTEG1nY2A
GKBgm99m9dIaIWbIqvINxZfSKz+C0B4SStLdDC0Xj2n+NUUM/OfROgjQxQiG/HjFX+0xzHQxIOiO
AC8zE05Qo37OvIzdWg64JPIWTx2IHdlQTl/zrDhDeUdVWk92vrh6FYrZCdtJUp37PxGwfO+yt8NM
Rquf1sfZdEbxu88ougolI4xNJ00cIOOOxH0u/NFNIVeX4zBTs+yjkVXiEzyggSAChhNLqa8Y3rp5
hRwmq9P1YIxu2TkimWfABhH+S2dbT7N6FwEzJ/R4C0aYkyKclx19cCOK5Pbvl1exphFVRBXjk1Y7
w95DblfLvaoI8ACovquwOHx87ab42VHQ/mDtgoWgGWeM3so/EO+8WtjWrMRlKssshjZWRW5i2NNr
S5exeZ/1P1bm0u84jxcKbQhoJqdxEKtzVdGvyzstjiE01FjslO1aBNXmbKOL/ApqaQ3M4dhsz0J3
Usgh1sezVHnSEqpod0f8LE+47egFtY3RRfQVb1fukbj5Vdhw2vl1Sr50+R61b5Q9LhrnRDDFJ0al
VHek8QPtWttcZM1Be53EJ7474DxJyjMfNvRbEfFUgste5/U15bonZVpBjeqkhY02JMLzxW9HeHIg
SKFJM/3ca+9Z46Xzp0kod0RHQeWJKSvaSepCkTi59U++vAitw2rAfqERc5CwBdytnfK8YuFTOP8x
2xG92h7rlE3ZExpPTV6a+mPuvkj2aNiFB8eJ1Lu5+FAAEDM8xUCm0nbS8tDZTPgDu0GmIbr5iFRv
fFTgG1NFfKZ8o30TCaWGijVZaIhI5fgr7ubJa+ZHnkXYDFa2Bao0p8o8p6RWbjbHS7Y5rFRsUvp6
KP/JSv6q5FdL851Ffs45m8lMSV1h2hfo4nd8O3Y/OR8/HSukMxvhOF4U9XIkJjpSuDUzTswWyKPM
ZV6ZWXpVJ1xctYEmaK2kf4XpIyqhQafNzrMFNuMg1bHUA8p5ICukiiY2WADaFUTTrtejQkJ/fKyt
y9Ceh5qr4hiJ55mKxO2F2Q8hy4RkJT518YVYIYEnS3cAR7X4Uo0ev/6a+MjhR8DZ2ZkVB6mEPjit
4vIwoc1hvcgLTx3COXoZm0tnuQP4OjLSN6xcqeJg7EitcNUumcWI8SxPCHldSgswWCPbnOcTUudc
DhvtBK3rTStmiMsmo6RIb0v2EDPaSv5hnjTl/T/c0PjK71vAlvtT6L+r8pg3lK+gtb7SnrsF8sdF
HKSYnK0uL9pEhOUXLDEWgio5HhdM1YTj0KtLzWPjZvgXXhXUO4kwBtl8KDJWq6BVfFPl3adIAAwK
gb8moilFAqGUJjPpXIeS+YO5ArJfATZYNlQJobhCWH0sHQc8oLrlWMgwBRCUI7atik6ATPtXj6GK
RkH7KxFeaCwnkl5aSn8geCmV2EPt8WiS138Y1bOoXHPe3O5kjOdyOxbLQTSCqmAR552gcLr+BXk2
+oO6AhS4yFKK4oH/jcmN7ROKwzKQgMD9Bvrm8Zlz+TZKCICCpM/q7xH6eZY9Ipax7jJhZ0fEu8Sb
U59QAwtjdzIdI3UhskUV+1LI4wYyp6pO3fFpBkJ/zHkr0FcAAlJTEPMvBMyPgEMKXx7cwxM7EJq8
fcJAxWHpiHYdUd3lLLtYmFaQ/ZBT/S32mpg7cTNseBB9+RlNZzC+VTMKK5VNkRYvg8VO4enK2rva
W5/F2DL9oN4VKd22AWH61N9Gz5jde7qR/8SFC/A2MF27QPsS2lbu4hDFV4ZDB8fgLiKyowtyo/nf
VFloFmMZOR6o1EbCdal/bQuc3Z0RCgQyE5wJ3kkIVPpmsfqQAbt+DBknYbDptwLkikqIrW39hl4s
NmUmQ1syHfwUOtkGALI7IPjU/SJey7/iElaK9YHfK/mpfgcIowg/I/UGJJmiH/0FR1twFTc4ovVA
ZJEjeH2XD2r9eR2/demsNsgRUeHXtb2Q6bodu+xAgLEcI1cZfXw7GNZwdRJp5CAIRPK5xM9FgZwA
VMRjfFLl87BQUB47xXLD0iKgmy3uo/SBunT5xtxD4ivuRboQCnbl2PKk7mekNwhkYPWwpusVzRfX
Jbvubq4UMJsgBhcoD9UkJJ9tyG98HugkrI+Y7nBgT+msiDchQqV2TwuPVKt0oz4YNJf9E1kk1vcB
YS+VmmEqeSVaT0R+6Ot/9OKoteR0HEvraFbHREZteFY4YfOd1YblwkGr/0P3I1BKTsNlY2/4qaQT
vTJ6UEkn6zETjK2QnM3br24EflGa6DVlaMiwDMT5nuAeOwQEgpctkNoMJJeGlHlFBvQ5K/WVHUsi
94bQYEbXX3ZdmpCeQMrqFb9IuIkUStmEw5utTYI4ifj6N0Gm3Ssx8CtyCdgUtbuJgyNiW4BfArYi
qyN2xsJmJ8xzPIEJ8Tpe1mJ9dZXiPKxhTT0fgfb9CUUeJZyADdj4ep8xAVbKRFWFk012JyXkiuH7
LX/1d156rfYmaPsckhQejxpy+oifGPli0YV9yConU25MpWb6t9GvpuJ0g88QjEOufusTvIMQKYd5
gcfkLITQJIOE0gG/3q7iQLLo21qhBLgAgyY0FA6I1/20tLsP0kqthuFB/RetCtFiCFNBQ8yHSSWw
GbJYIdMGCOT9V2IbdRhhhvwUHA1gXVrnp+RWw3cf283GEkEV2o5wMYU9QWTh74Jlm1QbKVhuHhYA
7Iymv1BDPS/drPXFpG0Vd4Z81EkP/iioiyTooMoAb3ZoV9HCUbtbxWu5HjmfQXEILmQt71D/5jgp
id3yZ6z9xLdLB+Pd/Mt9qaOtwCNIeDTrm46f+KBQwk2nSMMDT0lvkGWnUQ8G9n6SJ0ZCMRHvE5uk
Pqd1cYMCIEzhiCI1364YQFB0mIeOfSk5tL3Twg7zQLO8QPYTk4IX4aDo0GzSAerwhiiVyLx88/Ty
1GCxJPWlOPZ5wK7Zxaf5uV78bAt1lAWEbsiOQgQvMngBJzelBpBaPrvAxozL3Y0GroT3c1vZV9nw
DMblK8Tm1D2Y9jLhKtN/ZFl+tzlic7FWulVtg9PN8HTJhbCBqhDNI6pW2HZdPxYEhlwY4GOsfmjv
RTvjXl6cNC3ucyw5w27bjJ4YuxHeir2TfHJ7miIFud4UXwCZbRO7h86dxGjhIwipYGwqX0ycYTcX
ouO5Ev2KItQ1ADlQmikOf3Au1el5Kv8chwE82UmA3JGxYRTnXYZyFI4L817mbLWfAzxhNWbiN1aH
a0kwXOQAEUAmXhy0TB9by++dbGm01+5B7l8U+WTkyFlpYOyg7hFoy5F+bJgAIxLFfC13+Mx4Nogx
rrlyaVI4p8ArRC8iCOzI8TltpMj1NrcmmqOk56cS9XMENmAAr1aebMdknwZwFf1a9BKRylcHwSIm
+ao6SHTSNEckgfVLsWYX0QaqR8Ro0oZIOkBaYNQLjMlJiVRJbSZI1iFX50AlxxrJBEXnNETlXjUE
sQBFuv/naV1y2ffS+ENv3zo1LGmSGxyTmw6OwMDd7IH/m6/6ov4MXesX6Z9koQ4vJDEA6n0m6oG0
Rwxfq2NtN406Sv1EtCoaDdp9oTUKpHMwqdwgpQbMAwbNQINgRqcOGqk4jjKLEJbHyLsNWpifO+Vy
nCWMU8Ka4cIQCKzGzIkTiegpUbshkAR14lvWz0dUwrlk71AlUeQaDm8i4vMo5nIF97IyoM7W+u3r
+e8e2jUO62MO5K9s5P4CpXB14sARNlCaJjhLyld7WAnAFZECPyFM5Y5XS7elR0Nk6TrSKqOrvtSE
q0DiMricyMBEipPur4rblFiIn9vhmx2YkXHdIe8fXimgbNRMc4HnE4E+5RQXk9zM6S+/pIrutXlk
Kqf7IeacX4a4oEcL4bco2mM6nOZkPUgbC5u65JVDouVC4FjxwzheItZDjMlnIGH3ULzqBQgqK0Gz
XW433oek3GW4ToxjhiC5JdwEjzzNZwIxv2B+AeZAkYhEGU0bJfPiO9BLfDwYjaYfYCaZJX58gkzT
/0LKJJoPjda9WCc8o+pbfdkfSqrfsXTt5lZqVJ+md4JivNJjoXTiL+VlgWVk4qCLC2/y5OT6melM
Tp2VdB1mQhAsgV4IproDi+VCjBmugO2o4BzuD6233CwRhe4TIm3Yvc4h0fIkxjqdSX3srthk2dA5
Z4+yGIjlKULSafgjTzbOMMw9mGhIFT8TvHCqvwVPe+EfUefi79j4PePI24V9w2/2CQ/B94j3DycT
VKnS+bv96kX6hMleXmPp6YV0arBE/qCvQ8LVSsQFolvA30hFXl8raAH1IT/iuoCs3k79Yfwzsws/
dS/MaelpeIxveN1+Wi9j1uCk3dvq2PXVCdMpjvncaS/VDQCjIAgCriyM7lpsz7YeoPVwhEskMZ88
5W7qKn/IR0Jf23yTuYTkzfiPo/PabVzbsugXEWAOr5JIUaRysGy/EE7FJObMrz+DBw1cNG53uVwS
ufcKc45JubEi+3OPw8DJf6arAj3jZ/GHoU7+mCWHMoZJLnwN7tm0vabcGvQX5jY4ZG8qxgfMVIjE
XBLiZDsoHaYjh9ztmLh8TB/RaXiY/CU+6CliJS7yIYfBtC5s62T8WDcEP/G/aGucY4dlR/B/Ch9J
fbLpUJSsZoLTV8Xbhvk5qghmqfTCdEukPLzDLjk0f6hF6NlH1UVwWDqp23wxA+m8+Zwi1odY9WFO
m8bADbCWdl1PJJyU7TCJuzF+9OrKc6e+tehH3PSSnODAJ7R9REfjp1+VT/Kbgx0VD7SEDE3LuJu+
UDRt+Aqf6hndqGXHtuUjAkLg2dn1xsodZgcQ59FW4exHNmHL/xiK952Xb6oD/CE0sIb/OqdvjLyD
A7E7eB1WFCa1dlDc8pcNbwhhqFz1Z/nh8AbYlA5uegjOHLdO6YS2eoYEfI5BFq+Gv+hHfGAUoJL4
7v5wMOGiXCCTeAcv2Gyc2JVtwg5trFvDR5GsGEnua7/YSm6zHQ6MX76TE0FuO4KSD8Wj47+pDsoV
iKYTnIjpOce7eMsYa9vfeLh/tZ9qWrFUv1+q70Bca7yS/0dKaefxNF2zb+jumN7Q8jM1eDdtVHI0
H3/B8+W2hCUpH9GDt4lPhj9YuPgQtff2rBKNyi8rHmKfKcl+U+5Q8W06X34KO2Fv3fVj5w/8T3qb
3OBI1U9jNMfwX2746E58aW65C6/pUXJIZvPiC1Q/R9l0x9CfMQQitbgmH9Wx3h2EE+9icEGYcB7/
NyZVx+rYHHlLOv6wcGMxj8ou+AweweNN1C08PUuZHKSX1OUbgvNS/eGw4AGcKXm5xTUbzUNA2ww7
xeHV0BeW2Z3ZySivk2YbDbDS4M4xT9rhJMO+b8KeldbDV/hFO1tMy8cE6JYylxS0gudFcuhBzWrb
C/ScXDhZzLUGmkKzWPx4JlciDobgTQn3HFhJdkLx9Dkh38BPDn2hwMvr9OxaSrieWJDYSeLAhyLA
uI9qnv8uZHEx2NilhCdiLeSGmo96KrvkN7QqKLvVs8k4iUepgGo4kevzxgAJX9HY2GO9w8QxJjZR
hsZH+MRXwZZ1kLw2urIWNkgH4IomokPeI1TFaLjnjsuBBhUrZ37H0Ylk4412n951trwILpGx0u5Q
bnDXm/KbNSGQz8MZNIWxuGYyZT9QZOpM7I2oRtFFJGj63Svq4KR1RoaegJlzLHFAKMmzkdZwl7EF
pDA2iI+9Ql10LT/1UR3Z+a5D+LEK/mGPRXCLxOiAPNbFGejCLnGxuPvTUX4T316/xXX44i49TJfs
yWaB1LVhuetXrz8N83a4mH2WPDVWeMxWoWY4JOxqxaHdv+6i174P7TX0GwBf1+ge7fVrfkjR2zVC
AXmAQZ4Z34tByVxZGm5t170raaHbUcx6Mq6EWxkS6RVz2H60N3BonG/1PfURSHGkjRsW6JxjouKa
qDSRq85Iif2WEm+n/My/lmFH23I/HBeZwBKJHtzZgnN6gbVBC1ddNxzP7Q9lMqOKxiN+4oTRCKSF
8Z15HA9vQnBCY5ZYuB9WLaY22/zAl7pFK3cd3yVix7GdxYyM19apfQ8+p8nGDbLQT9DYzXSwu9e9
3Od4/THYTpvuG0nO5/Rv3HeM1Fc4RsoT3v3VLBGNSi7uhuk0mrHowf6XK5W4vLD0BBT4fyD0npXb
vkf7SpMBwpgwZfoPErdYpcsr3ssvf7ETr2mvmq/g0HjYITBpusVN3UPF2k1VsMEZeZT/+p3kEGX0
PTzzg/hE3v0TqiY+bh6jTJ9vMRMRSIjESg+4N6Z5ZDwT8yUHI3gNSYL5K6qeVRN/EL1++jIChKPj
Oyz0NDwGVcVKrUmJA32YmXAo9UZywlh8MqVKpUdbfVbmR1MQDskJsE4kwpptJKkDLwxtF38HcBXk
3lu+UEY9ubYeazsmPvUnt1Z4hpKJYSyUFE9bZhrHpMKWjRwbfRx8Uc+IHuDRWbQpMXL+U8c5C+0d
F5C5YbmdokKMCHZbs3bheRX9AauPtkQRQ1g2bQZoPTGQoAzzPeNFGLuS6JfUESqgOR+9xsiq7MVO
bMqi8sjr3ArvFUPOosgtN5F8eEwAVS2uEqmxvmrsHhh9FWVjlTJqDdqHIlJwU6FeDaTBKzXtSRU0
FGe8UT0Ph7Gm3FInbsh1P3pVd8YfR5Jii7/4V1yoaOuLKoN+iur8e0JwRiU3zfpwpGyDKoHl54wH
ExERFHCini5G9sn2o55uonIP1Xveb0f+2TMuMdEtlhEi9bWdERtrM9LBpKXjEEv2oe5LJWZZ7coH
jallmSWUb3EKpPKG7qQMtwL2IHoia7yN85GxUFCcm/lAk6UBTtHWfcIntS04Ngk/gnbNA75c/MwA
2HSXgZtSR2ZPa/D63CGQAoV8nx7bwRZ1WqZVc5ph4hTrxnImNBvzlaek3NAE9mSLcnxx5v/gpwmU
fak7WCp0dZ9meyHa4e/uYxdlIRMjxdirzJO6A6tPAX8oUwEtdxpclhX3hh1A2FwyZO1gbf1Wz+IZ
kVSmbsJgAweBNa3esOU8hRqNYb9j2NfxWAgcF5wbsivKrgyQrlOpY0+0QDpsA+0AEgxznPci2Rpk
/aLz2JBaeVblR2jdRevDpHKavDRGIbKCw7tiYhr1H4ryVJJjhyc1L/a0qKxwKd8twZ0xp2nHqfOt
8RCIe4ncrmVTDzPLaVT30Z1CUmwGHPMXRJsQpCamehBn9T3zVrCOKjtADRsIcwjQL7jaOJZ3mXZm
mfWva3ZVc8hVr3/tXgo68S0BctW9MfEgnizlI6nOgu6P+XaEaZfZORTB9JDikSMdHYogi78fqAAJ
Zr1njCWPR5Cps3Hjk00TiGj7ub9waUW/tXJj4QsuUn5oyTk2L1XP2sHV0u+xvxsxQ8lz1x5NSuDw
l6ANo7sTHcN2nD47VV2A133qi+z3yfCjcqUhmsiA3lfyUchYS7oKB/Ex/EX7uTTLGzXcmMwD4WNZ
40kR9nF5b/JTCoGkuZJvs2R5M3sOYX397+1MzuwReTxxk64wvZelFwAU5D12whGCmA8xqy38UThX
QGMIGdwxT53RL7CggzXE1I/weIytz/bAONc4qKcMx53514TYc9/k4iAAC0Lflm2B4ho5+INtSsyK
tNdEZtCbgXgbyFNenLvNhAjPaTSfVl+ToVM0VC5k5uzDY0OCSbqcWNj9OcZo0qjpinXlVOWJr4f4
vt7wUcy2Jonyvj476uzUR7NfktEmrgAHLtymPkR/0llMD0l87PK3Lt6Z7UMHgcbjWnh83MTumOM+
0C+vx6u30fCYxwrn0pLZBml3yf4jayFzAsZL9ngQPnhrhv6tzb/oHGpIZ6CnluzVVXtgd36Eq1Bh
XB99Utv/peWKcKNSh3ODaJXIJR6atDyVX6a5gx9kvg+77AZg5jhxEnNiveuHwoYbuKK5WwFsOBIo
F+n/U6UZNP5Ot/HR0KkWG4Pgh3W5HTldgSiHTk/5RuPKu6vYONkMhrrQ2gbbSOEZ2yVamRQp6GqJ
d5qRXU3pIWv0wlEJnWkm0rGAemA2Xjf3CRURIhJGq9zx+bCqXG0z8s1y9lIYXhHOeQqdK4Uvml8I
vNDX5bMoRAwJrSHZzIPy+zrolSDYUgFaUxGPLacx2XqNzVDghWNBuY71+1xeOjSqAt0knTp5hrCO
UIbMbs4MQfuJ5Quun4qOa8Xoj8FQTS+LRBiPHhnWoKnXrCsR81A5MnxauAjRun+vyUmS13JAWchr
yRRqWGTplLqMh1+IQ1UnUzErob+xoW9l8SGrjpa1RbrN9JG6WyD1l5ccsucW/qhagC7zVBAxDMnr
LX48lq+Ziyhi+gd4EGEDkgVDOksTjqXFumd+LdiB00xfhjzRgbynUsF7XKy+rIFYdwqIRcHiHGDk
sKHsSxjtoXKjYoTR7UoLNFajEM5CuAdecFFkXKBUNPXP1G8YbAsus4dAdVhYIaflP/l3UD1Tszdf
erZRPTaMR+PWv/NPZ+WVg8okVReNMyrbvfGrfCAbAx27Iq97UNfSI7qkt+Sg7AifRZ3N8U4fRaOL
I3aFGT0fLmKJoOjE6d4YZOccabbrcRtBe4DiAmLmPEg2OwsVBWngV0ixrY10Vv73uNN+lcwnUZmv
wveYvDDV181VgKCI3ojJyyf6o2E3P+Tv9CbzFm2rEwmZAiccEapLMqj6zS14GI/F+XUV/vGYVbuU
dh7HHo9F6/LC8xNmBGmjYxXoktaED1uyQySzUTCNAg+5GcPb9ExzZPbrjgvpSUHOBeKmrLeuxVOD
IM1gtvD41y57PNB2PcvExXpvDCjq/hQiuulO+eWK5Rp3ZSSZoAyDNQNZ9f/yHpEmN6WQ+Pwlwkc9
2KjOcw/SP01Ru7oln7QFwg5qs/rd/i2RxJ+YGG0cjTcueeWtv4xfVPYTaaH/CAK9gj+VzA2vc4Fd
GNIQMwD+LuZKKEicpvWFEEwQWFU7x80M8zHdDL3Dr55/8vMv7R9JRRxC/CvjZwCdiNQFVK/VLp5d
2s/BYKe+n9hUU3kkWKqZpfAf5Xv+o93ES/5DjcnobWlv/2EZZOhNpdJ42i7aNmz6lp8cDbuoW6gF
yYOPasCDAGTP2gi/vGAIgSSCbdcoZTlIKGDRmdO/0wYtDxesCHAHaKWCjWHAZ2RazLfj6hU4Xzuh
nOG/oYn5zfxoP1zSN+knwa5+4cFGw65piB7s0IBGsrJW5Z2JmQ7uGcIP9RcyQFYgKx54MKBJiQjx
l+qSupVfiAU0zTLb7w3wZYKWyWNeIpX7A/4doELflelQWFGtMa1iUcDxK+Ly4mj9rRjhcdeYoHIp
asAO3k088jSn2/ipQYRDLHqSS4b0RyzWSmdLPFekKvLLoGz6ET/r8MqrycdoHsI3+Tif+Sk2dix7
2r2Or2t0bRkUTk65ISsSCTchRgQOgM2C+bhO6w2wM8wlr2vu5X8WaoCV9lCjjRHRwx+5PUttYWZG
3IhoPuE10a38MMrU0b4tazd74toDTVlva5M8y1XwvTxHEDapQ9GP4H+NkKd5SnuSkuM4boXzcEt8
+EaA14r3TnAwuhv/yFOtoXX+8SryoBXCejxwZmSTj0mCmyGqzrj/LZl0WDeGAEKOJE8Mz203+GP0
R7neuKzflRjZqT0YTspsT8A0ceAIVMsfeUHKrbDnMQRQfqL6MjtliLFFOLP4XjTRgIexKXMTV9tc
ZdWCy+fSBT4jgaB12F/JZNORcGZuK4OJMt5rYEsOwi2LbWMOVXRNcjEye+tfVGxp+8DrrMxnwWYR
CUL72r6KfEPcDwlwtMszmS01xkwkQTsN/gFyE27eFzgtaMW+wESGvK/0lzgkgo5JAuERVhmDZO4k
u73xFkNp550C19U5qbLLuj+poXBmXLolfqVngR7wd20lHh5xU33Q4P9ETPy42NQVM2k931XDW51S
Hqx10wlRv6q7loxqjjFgrr3NG/4iUQrqyQeTBh1lVowxFzHMPig8/i/87JB7S6a7sGUAyMOuVp9N
9KEH63/IO1UsKJZD+RmY92K+moE/Ac5PtipKpc4pdC/Uvakh6843Er/KDqp+SIsdcwa+9lHmM90V
7TronVe4CzrcfytCvSsAb28gkNFTColH6JWRb+AhAHIHaws0FaEUqxJmC6IEZIZ2ADTEpsApRD5l
xZtKisGeMpVC1EpX+VvxMT/m/z8Mti6w2SaoKsJyRY0gF7itI0AVzK6RurDTX7LZU4FyD/nyXhb3
iWUvzygYceRDcBp7oCPr2Tgaf6Tt0WykhWd0Ltrtiro8u1rKMSjr1SbnkX8dSpra9jQQI5D6gYmJ
0jWAryDiLu1QQWzm0P+hLqF9BsKAfHhkEHXBslRXuA2ZAWwQuMvo6ihEoKDoG4vBQLuikmck9IsR
j+VAYzhx4ONR5WmJZySw7msbTV6E8nX0WiKsafUgUyyZlBsV6FlqB4rb9q4lIP/ZJf0B868U/5hc
OUHGLhnrsc3Xx3jALDZR4WDJrdQtDwkXDD+IVc3Qs7BccT4M7ZbUW/ZRRWibbB9oPYFOwIQpXGbd
LJzmGt/XjlUG5yd4FirLToa1g8DoqQsb6H7SvH3N28ByjOIqo3jiBQGmITB52oyW3QEJTo90dmi+
0HupwNphwQs+zzmfvTgio4A8cyFCUkZ7mvgl/oIC+TlSuFMtbMk1LLAISBsKvz5+COFVqulI+Mm0
uFBXaOPxa+zQ7BQqrglPoRHtjgZdIspw8J1UVtD+sy3zc1bsvIBL/QEO+/92jPpHZy0ELkGmTdmy
u31x0POJJdu4d3jZ6wOliDR5TenRWdP0vlDCpD6fv85YL4rw0l80GOX6IdNP5XSBTk3seWOuhpLJ
wb6F5Vi4jUaPtI/N+6uH2r0PqWyWmsKOecVoled8X8bnwnS4cSscWBDuBJ754iBPLhOzPmLZ47Xw
LPJHRu5G7CcIOUJvJgei3TQcIeY9te6JzKN6KTr682clcML7InDAAABL60+GJ+hnYSImYU30j1x4
6etQY7xkSWDAnz1ntJ4xfK8FKQ1Qd8OHaJ25xiNtk7yO+XRXoDf2yb9KEH8DXoE2RB3TMY4bRZ4G
PgjeS8Zn1mWAEzFhgJOdIX+X9YMaAv8z99p4EUEiRFzmtihuZkSKPykeeHuOmX6aSXeRC6Sbpkok
rW4nvCUvF00Tq3qVeT8TSVD7kqv/P5NCRjAMm3xysNuiO1CRb0y2FdpT7rMRDSRPSPaMXyiTJmcq
fExAr85TsAxRBjd2wixHd2uw+Q0xEIiksDsQBr/l6UKcxMfP9lnGpWy4CZP5jE8AyB6T6j2UnDmy
I+LM0W3Q95gb3AZp8Q8LSJf7Vor4ZI1Ygql71AH2lm+WSJqfTWanENsyBCD8oHB+Qrv4p2D+AzDE
9lRd/qy42AOpemy2bkbu/BaEyNCo5WxqGj/XzrqKLmVtYOd/cVTtFJN8BOY7NV3xcSwOIZkfdeyb
TL2l4kC0V/vBd6y+DgbcE7sAFZjYZehSWDGF5osqE8YwW9abgFkpXTbKh7FjARMdqicbULd9cDhk
rHPt/iHSYI4jM5MVNTjrB5QjwwgUesZHVqDiHBuMfG2pttt5Dj+VOvTyLcNC8hD5CxHrUzUFx8HN
TrcMbRdrS86WeU2FzrS0usuO6fRH1R8fI3IizrhHFNJ7hruOPRmBLTQkjMfk6KOJneab68oiI2Xa
CxukFNY9zA4vzJrAPja9fs4QArFB/ATjQQ/xbD9VZNorcm87mxEYON2floUCs/rPEWyQx29h6Sv4
Uw6tByTl0pXBx/FWQehw8BnCKRV79JeOSjvCD1BJhGCIu8JYvuU6M+HYLuYX7pyi9ZbVgXCeeDgQ
rKE9MeeN9PIq7LD1xsBEL+KMgydxnltnqNnSrvhX0hEk1f+9BMkxfGyvI1VDGWNE3Fh/r3xTQ7lK
XaV2WmYiA1LGR9DZFl8MHxz5Up23JKqm4PNygeqN+rKYcNbW6nFG/RwgvrD+dDK5VtlUefOs+lpf
+GAL9k0o/ARJi76jsTXJcIKi/0WAW+5UPf6ME+vtN1Y4Fk6ySijko+vfrO5AFYA9n4wl9rYmXBDQ
1AUL7vg0E3GA0aaX/ArAgbHI0ujyshh3FQUdifOEZ3gykTbQaQqXu0zWkEF+zclvNSMB2xp0Ytqt
VsP1ON7zlJL1qHKcpOv6OFHDi1tZPho1iehncp6IVOJ3hktOXSmRTkKc3MzOgwPZ0UEa8A1lDwup
foWQfx8a9FfQwxl3URNEq2VQgwBP3VjdDjWiKH2BJOkD6I/tWeh2CpOLbDXR4yo7/sEYF6R+l7PX
iChPmXKQFYVcdQu6HQkqO4Z0XQhMVpxY36Uag6eDBuoLHYHAG720ERR+iwgUI+lCHdippkMM8+B2
hidOv0HhViE2/cvL2svQe5ptzR41dvvY42iMgD3VHivXgSnzaYDagmuOj2tcEiQY5JC6gqMQFpIr
RySHtF5bHMXybjLGz98my5NqH0dDEbrYTyuQxfv5r1acjk2oLGyM+BAPy+y4Hu+zKO+BkJBOC5ae
soBaxy7jYxPfh+pm9m8xSHYUUq9iz+xLznateh4AoAr6Hr2GEP9UKvFRTE73Chxb/FjitXndX/l3
jFSOUeqO0rpkgY6KxrpU7bOF6DGcexIUZq+s1xrry+CYBg+RISvmCDz+P0VtD93TlONrag4HqW6f
owAKsQ4ZUdM8RnjJEz7835dYRhuGb7BOCI1Q3IycG0HycXFxrAmAXdcd66FxkwUw7DSbRPNx29y4
dYn+m61rlH2NMDGwhtO8tQTh8esSV0O+yrwXVZyuu6xyxfmNHU8/HiLgT+h5Ml9d0usY0rLJM1bp
LX6nSpIjW9dsTpK0QfixkO+BGjByOSWJRmcHN3rONchZtzDN3nSis17irZzHAcZ89iHESGEr1XQV
C4KM9sIBTyvY5M8wi6gag5oDQRGoDiO0Y0VN9IBKSyOoKERqFo88S9l7ae5xwSUlI0dO09GZqndR
n9iku683eq8fVJ5Td7ZCb9zWx/i3EBC62D3dFMhC30BBo1FZI76oiUHxahCVYqquEsRzY/nbjbcK
oiRaWFLRXraFBAFPKoz2JrQXixRpCYYfZa6okZ7yYSF8XxLtjHnatKBkWJejoOOClRw8IUh8UQrn
xDxRAgguoizSZuR7kj6xE1Lgw+bWs5OGNJTNljuPj0p9E0uBl941ICD11xyBQ1ou+FZPYNyM1Ax1
UvumQWTJ480MA5y3PNSvcXAqqjtJ3YbkFen+FR9MWBqEw9fFltQvi20fVz9qXozYAr8pc2Vha4x2
OZMot5PvcryNg6uQ7Sou8OFHbZbEd1zXdK7972hcYupTjZSg+VprnxX96+gtmIVwpe/Tnb58BCW0
mQm2Cag/mu7XEkFRXsfkkLIu2zf7MUOm5KbyP+Y4GlzWACq9P2Iv4AVkif3aa9NqApzLLxZv4ZTz
VOUdwkCy+8hVrO1SP07DuQWL8/I1BFf265+p2CFyVRr+VPiEERg/EwakoKAz6PPsSilCEruqCGai
O+jic9QeyfKwal9TTmqB5EiZ7n0r3iRl0LdVzDs2SQSrxPOb3rElbD3LzE4VmGGKR7DczBCIfkOz
jCatdnMwox/J4cLwh7HTAspLj0xp5hvbqlheGzqbTruxwNUjWcPD52bZqTSf7cLk2Xa197Ig3dli
vJEswFnEQjIsol/wuFqnF6yIFZubBliGjnRzpVw0b9hNtwk12WsbBk772fyGvyCPB2h3EQONPU7G
oGNoy1aBycznC5aF6VrYd4utAMpqPdC6eJyEm3XoKB/jmaFXybQ6ZgF0qJJ733NQfrWhx0o1pnzN
d/GN7RoxbixbaDixGuf7WHG5CKX+EvMgdXR8qxGlIHpjC772Oi/JGjtyECHJosJl6BgzY2e2VFKG
bZTigCErR/33wzSVE8hYonkYtjl0Szosh9+qtkMMPsgnwXdh+CXgWjkmo8fWFAc80/cMOyX4jfZm
AeTStzK3wYzK7qLjodGlbdzOb5NKgsIAvkQmyDjFqh9qJZwSC/3V0MKek036O31+rSZ5YFv1AnJu
1vlDqijnJbEFwYbonjkmw9zDONuskBjcFB/WvDYxQIybZHK1al+UtNNE0WC/8EVrqzcun/t0a9EL
WkQobafX/iusThquqsmvcPG9ELraZLjEDMLLs5VvB3akSJG485C2cQtGGPqYjXwo6furPQ7yrdWp
dJYMhk7d8JbxZuiM7kt6nkMLO4hnWiNjHHEv7pLL/N2YNgk72SEdL5wxeLtJvYFa2bBjnJcXAY2a
pPqxCSCAMZeXypTla6VcwhZb/HewPoBwonJMPRNNh4mpijEyju81R403IowxXK04h/LeJLRbRG/M
znvNHyNiIc/PZEnmCmkD3tycleieNV5KNBWQn9OYbcl2FFjZ6JxpW0nelVTa8yEwQZJ5Pe4ODUW/
XchLEAzns/YQkHnxOefQOekol1WcoLgKClKD0ScIXcNMEBGqmGgULNvSOpPO1exE1ZFdJ8whCJ7J
Lk5Z7N+KzOl+DaR8OPV6yumNhNw2OLSg+IKjsiSN74LRNyOAGRhB1py6Bk1osg8aKseDGHgEPmqi
V0C9gAvVHypukxwjwpEUIYLVQCKVhjdrGOT55jYWcQPdB8Gn4k8EZqoB/e+VBoNDBgWOzLIoc3I8
9CyGeHjQhSA8kdy69EtYsbPDNi47W0iOmeQ3rsJNxvPMMyIpTpFqH3pL49HH0LH7YAHSmpYXSni0
x8CM7SbiR46PqGINu8IePjC9nAhad7Vp239KACmJPH/ZxCza+MfZD7Oo4HanwINYSU0E8FGYti0B
jmhxkHmALIpRh66ZtpIYBNy9sSBtQk3iyJOnF1jxjhc5O5svTdpWIYuRpMdi2AvNMQ9FZFYGlKF5
YYeqUvhjVVBoowDnmkaHpMu4p2s+0qQcinVXB3zvgB7nRvxnFJOTvCyEgr3+T0mF3KtHFaUYbpWC
JGynLo+tXD6BZOKLaDSMhBQ8cTs1sG2bv3LoZzZo8K7TfhKcWG4BMzV+LTMKDZj5sPf1dI2gjLcC
ca7OMYX8vMVegLSZf7Es4TXhzSv0vQJtgb0Zz54+49UuRdsinm9CCVGqPF8g+ouK6ZEwi+1hwHA5
N7gL2kxIab6lfZTNwzmeTExyrW/1RCi/xD+TyCWAYHF8pWpKiG+WtbdUOWfFZ90+WDeZmN3uBVkI
WnTI659OflMH9o3VoQoOxmQT/0HWJ4GlMEg0/Z4qN8GClM0oW/QNAlmajcSoksO8vQp0RHL5IerX
YbgV2B6p/oZuN1jXsnzjPZF1ns5tulfDqywx8FuMEx0mHZzqyXcSQx/mFZsEj+9e1a96zoIs+FIL
9pS7SLmroOUahaGmO5gPS/PHeUcYVZsDMH0jWlfugEz4KkOK0RBinwUJTUhEg1EN70m5NYlT+Vcm
BKCvA6o6S7orzb7HgZX/cm9HaJJCDM6BZTOCZoaxrkMNRZ3scXqidfobCbGKzfC7LS2LHzDgEwjU
L7VkOxJkMOVNQI70mANj+6yG69fRvIaZ3DD8+6btJQsLZI0c/g4C5MVJWYyj9KMxsRR6yh9PogQt
H6VSaiGclkVQJIQwCEJpsiemAZUj35g/iwzOPoJEUo0ZfOif0DSn2pUNCul0trTNNNxGAhcISrbi
koGK/q2FnEPlC1VKZBECKeP0/26sB0XLfOzFe4mGQgz+xdT50vArJ3aU7ZToOSRn0XqTSHVtSC2L
znzHr+YqWGetxihyLOsbBzyRYkXkNbB8kDh2VbfA12lz9YrWwzMN7tTer1HuhSzszA+B6gcCjzw4
SWXSOGjEhVlE9MUyIg6/BwDT8thTAf5ZucDfK4IJEhb3BBtSAzjLUSwezKzbiZr0kqBnGS61DBxa
JLJRh8rFvqlszxm+ofGzhpXB8d/jxoBg9D7g+eUjjENgScOlSbapcoyjnyg4m9wtUvFbCfg5joLi
cD3H0W+sHRUktUPB//u9qz9JzC3Fb3mJfVFYhwvgNRFC6OZ3Twk/4bZ2cqTGuXiv2FJl7QdzjKq8
a5UjD3yFcwtTz061c648RN7cOPqHm6ows3rFkj4u8mcktZ1bmywEo4hFuAB7JZiegSYcwmaEv9qc
PuZ/bfVWJqiJOFBLXA+a/FEZ1DoQj4QfzAbsOAMiI2pf0O+TwbB/A7pNB+QYiY9M0s9jnXK8HpqP
YTr25XEu/+iLFF4DAAkMZ9h1R9m2G7ZtyU3oJMl96O/V3GOY+PfKySlJ/Lz2ZdSBVvNlZccc2IB6
GKgL6owUeGMVsJDEVV2SEM15mhxazZPiu3xO82uptG7Hz10i5Pv5GySlpXcrTfrSu5MCusZA4/Ae
yV+W7KaDlzf7Dp5f7QNXiBBLsbboJN/kz7+qkRSSlo0M0L7XvCqNjww9EVBOFSz9wM7iEaTxg1DG
UYhvOhGz2j1Lr6N0kLJbIzN9/oqDR4rCrA3fc9Z9UMHae8T3gDpl/syPIXrAxCVDez6m9xLf8cBf
qO4RIC147QwPT72TPKl78DrwucnwlQHnTOEXCCmju9aKN8Y3hB1lSRbrOj+yfdPNRw90CcFxVlI/
MEp1Fp6Tdc3Sb0ouNLsULy2HZ5LeXsVPGsQR0OCXZ+QDoWgCoGGFN5ltL1tnnkfQjqZ0jvLbLB2y
0KeXzuDAKaxHXstUjhXQFMjrlvcxaHxBO3cUWpylo3CTSv+FeHtk14bGFKtjeYiQTevlQY0f6kAd
spI0TyP0C1W94r7ynRl/k3KqZnvi2bWFbrsb17Q8r2wr/8bD4dU8c+2UY4/XWIU3vggie4b88z5J
CGo6mY1/10MDCODVkYCh/CtRtndgGvmKZOUq/IWhjb1a9Fc6MMDEvBt82cPghQOQzgndDFdp/pEl
nzpw7JThMsuffUKn3j8n5Srnjlb5Gko37Sx3eJmTrRCfTPmm5TjrKqfJPsZp11L4tN1DMZ+v7ksX
nTSGN/3gooubaieRA1EGDI36+pqZ2+I1LJ7cEiGoFIlrE4ZmFdiWTNEjRiahG8gv4oktbc6Aq8kh
hJi5dIsU65pKUOFEgW9Izi1PiBGd9WKF8PVDqkcOsRzDmNzuQoxYVKjYLmOxfW91Zwh9CngFgm52
S+Ovl3IZxy/5tU/xhxm0zgOEU6gwmXymWZSmz2KCnuxon5xbdfHTxez54QsDLVP3YrlrjbOuH4Ra
Y4564S5BahG5Vv1IETlJHDuBeE3qR4+3QH3d6wjm2UZ5uaG6f1GP78OGHSV6iHzDs8AQsC7XtXxn
EVgoP6pwmaJz/V0ZTsgeCFQ+C70tmYiFtoFK0uqA7t6lGb26KuFTflrTt1Td0hoS1/CjGR/pgAjG
YUzYWW4uH+L2rgbLoKFIrm14mHW/hDUnbnU2bGzquS3LNwMKoZY91WCX9b5S7TtY9uXf8Pqc5qNR
vaUNgN7vPPeMeUvdZbyYb0BZAHgDpvBfx366ezEWQ95AS9yx89HdDntg5BAhaRjHhHW6OZ454Yhi
Q/mr/Auzfcc7nXLuoLNHzsNeswzXCb9GgUSC2pFGjOzwfYu8HF237MmqTfZiELjw/ol+TRdfLJ1y
UH1q8ol8QxMsvX4ulS9EjVbu8eob+V8EiC84txl6CbeKPwPwM6+E/20/b6vAi77TksBEWaQuamJb
FQ5yTQlGPnj01dc//1F3ZsuRG1m2/RVZPjfUDncADm/rqgcyOAWnCA7JpF5gyUwm5nnG198FlaqK
SdHIbt2nLpNZmRQkERh8wDl7r91qtlj6y5Bv8uYydi7c4DZwvnf5D41bPnkQ/n2CVLdhi73i9s5C
atUEcuVbt/AgDOwDYOe4hKlEWAg3+gvOgfKT1V6UeEczvAT1glqZsvyYy9OmNN5x70HotIYYEaa8
+P1RHnOabxm7mRCNr252vLZE4nKa+oPMRePhBTcA97PqnApxy0uFtbWJtKNW5iF7sRpyhYNHethL
cz+Wl2Nw0tVg1BGLkIXEBocEEdAZy0WaXlubIn+ynVuR71GYJqye5JAYbjK07B8jyJpoT7HZb2sA
lzvvYpJMQtss2Q8tIHr3iSUkri8fTEvdp494o/dlwD4JtDmNvXmLXFX6p+0Fqy+6TJ9tvNtQlLB+
9CRxjtWZXz1KrHokORyZdDUAnQbltT3dexAW2/ZETY/NckJ3tXXvW+uOynnJxpZZotnY87Vr4TOI
BnrUe4F3Vz2HziEfjvaVQJFXbDiZOjwX0IRB3Q5U40GgIM4/qkcgYbtmJEgMSyQ5LxRTGkICmSV+
f02eys/ZAmbqSwnGsdzlZ7L9wlx3YJZTba40uqEQTbx9tdTHPMbeeBu63wasZKNPYObh5G3iceuo
XamuIjqhCN6SHvC2AP126NRr8qiFq9PaZdkDgYI+SpZgF8KxS/RmKJHBbtGbFtauj1ENgABR2zE/
TuxT3hHNV75k41lwNM7RjwofZHh0sM7gbvLo9cOuTfQ2vaax3UGQwP+MLpiS3XhVRldwRk2C7fgG
D2CVfh4qFmD3KsNfFy8DdeTHqr+e164QfaXuLBcEkgKQPCtClG5AXLFaH/GoZQ3g7ENR3Dn1kTft
nGDPHqlQXyStMe9qgBXxg3vDBc3kdlD7hKrg8zI/Lg3DrGenWVxKbHXYf6JtmNLUvMiZywhGSd3f
qnRX+0hEoH+w646307JNFgrA+1l8G8g+OJ1rgjaRLq41NGlOM33Y7fPlYkZsT7IRJvvu0CE+ijdd
vmtaYdkFq3TBg08NZ8CTRMbUcjQNdDEOsvpG5mwhPzd1LzFrfKH0YqMB5SaMX3nVjdQjLUAKnD4F
tfqQU7LcY3671DczvoovrQPX5GQhkikmGeHoAPpu3BEKRk8c3sinX/7z7//9bfqv8LncldkclsUv
RZ9TOim69m+fHPnpl+of//ns+98+uZ4rtWOU42nHEY7taMXn377exEXIT9v/4evOV1MzE96WHlc+
xIDD+Qe2Ex/lVEYeDpGDUPuOwZKkBX55G3pbM4O9PaDub5OZ7KBU2NGGWqJTx71uCXQovlTzSfs7
q0PE1wPKd3GoCvCRH3xz6f70zX3bV0L4Eta5cDzjSO39/M2D0R1THdDyT6O6hrC35oe7/d64KyZl
sOg8oC0JohCc3OBeBBZIN7nY6osgpaJUTfA0GkWvYVx48W+MhRpJ07wS3Y3mBPukuR5SX+86z0Gc
B4F+46vQnLRDcP37HfjPn25B+/st+VZWNJLDqHv1r3+/K3P++e/1d/71Mz//xt8v429N2ZY/und/
6uS5vPqaP7evf+inv8zR//h2m6/d15/+5ajoqHTs++dmvnlu+6z756O0/uT/9MNfnn//K3dz9fy3
T8TlFd3610JegD798dH66ElbvHhU17//x4frCfzt0+1z8Rx+zf70G89f2+5vnyzb/lU5rnGFLT3P
0cYxn37B4/37R/pX13GU9D3fuNpl4fn0S1E2XcTz7P3qGdvwga19x/P8T7+0Zf/7J/JXZTuONNLn
/6Uwn/555n8Mon/csrcHFX/mxZjyhTHrQHKNdo3y/N+/wMsxJQrPz0rt7ZvJyp5kNCg61ikYoaQQ
9rMTB8VjE+FuzEPcOy+u0VvD+a0jOx4n4bu+kkb/PCbmVFRd0Yq9aCZJTTTrmMFDN+ov3j+Mvc4K
/541/jjDF8dZr8CLWSOIdDiWMOjgPmzpB2wgCV1lB/AmNvEmO9EfDPV1JP/paExV3DVtfEfYPx9t
iiJ76Be5nzU4hfqHKbf+hM4kcT84ztun9eJA62T54rTsYta5MmrfbcA5uzht80N5lp1TAjwCSXP8
0Xk5H5zX67nX6Yw/tv4+s1Px2Ghd3oVLyA7//Zv10VHWz1+cVCNbWTQF7yRU5JbxKkXa+P4BXk3E
/3jcX1y19fMXB3DbMShZYvZ2j+s/LUAbRWI5qqz45C8ch0FrjBa2csWr4yRpOtLXdgDZVBdeXZ4U
ECwrVvX3j/Lmw/biKK+WlSFWoTO7Zp/Wiv7st8i9r7XZut7V/99hXo3UOpF22llyb8+7tjaXafts
gcGiSH3+/nHWv/OnsfPidF6N1GQKoqnnkYa40lHZKWosynFyDY/ipkrV0fsHk3odin86nBZKuR5T
r/96O+HKuZ2mjKwgzMqZaY9bWI9ioDGTEBS+LCdVIGEswvCoaRt4vGZ2EJ2Hyb+zspk3GzgFQXg9
Dxg1XJzVZv7c0LMeSwgGWBLN/L2x1blAl17Qn7PppBblc4V43DEx+UnuUYsFzaK8F5ovcQZN/Ztp
PlekBBYAuTWuHd/GtQjIJA4MAnpsfAMioKoF8QjgCySeHKghVc6d18VfIuwGBj9WPhGTDLvKpTaQ
mUOvH0/NRKcwiu7nBqs+TexuYj7yXE2dELcQxT0hYNHDx44ygJw0qpPoOxwdHGU2eUA1bI60oKK5
kJRjh1QicvxFfpqPvIoVDz45iyIoH/QSnNXJb074JXCTrwjFjqYqvIRDQ7vGkOoEQlwYjQKHsv4E
xGmkyeg2n234snE6XNjUk+rWfyoNiUldx+bbWSFZEqpKRim2t2+dBB/WzOvsuLNTNOK2dyxQu1l9
jQGGXXqor3XuHVQWbbtCIwHXu1AEh27A7ctpl5XB94BicQEo3CXfrlhtSZMhAyE5Spvv0Jm5czK9
CYhZ0giKO1hyYqBjEwAxHs21RIcVTne1/KERBMw5R0b507nuqUTgbF82+rGMOD1z2JSorPVxtIBd
F2hvmgs9fFXRD2Pf4pau2/O8BsiGvTla8JpF5OZ+s9s1kJobLqpdrUDz4Ihmk4d8DvfJAlJs4XXB
JzpnRtTu3CT4T4bSvU4ADlXxCMZnPJbxyrdXIE2toPuc1BDysH8WXnwWwCn15rOwhAuHoGU5a+LH
EudiAead4MVAi3KLKSAsjtz2sy6XqzgMTkKbdvOIDRl9ISBy1K+bJR8PixxwR2dNx27XnDWEdjoN
7nTK4y0WJdxdrvnRdu1dbj85+NbD6bkuxo2k4WDz3k/3pcXhaZF7LzD1T7CgU+WfJ9hAhrQ6WySd
+axYVsZZQPSfS/PPqXOCjvx7KyB31yHVr9xbWHzCaDj3Ujyeip5JwUhoYuirdnCed2hME/TtWp1b
TYuq9qb1zhdJ71j9xl7rSxq2DlmaPoDppnZOk4iq2awQTacK+wd1ELJ+AxJDRdTv4xyQmTPlH6xw
Wv9px0UdyVGeZ3zf0Uwbr2ZTO3Fdkfcx9K8Y4mHmUl7p2CSNdDMkopU5m8+EbZIZrDVAery1dGPK
fI17qNLwzpNuJQ4nRdTdxrGmnvmkVjZSciHqH4lpSRKvfXXrNU16PM/1cNbWdHvijhzO1v9uNVkE
WqpD0CEJGKsj1JZLl2AeFBQz1NjGuzyh+5KGFcGlg60mPAhI2f3aYZdRiwKlH53O8FvvrdxidgDD
cVeplX1mxc9Oj4xW1j4iGc8NrLuhtuKHNObVVMGo2QTh4F10kpjYYZZQeLMQa7skT8meJ+feDXxC
bi3UI33S6XPPIwChtMlCGMsgve75ksc27arDaUzMpfBiC9ha7R67phguA0mtpppGpNtRUD/oaAD9
OiAjL1x3OJvyfPWFOOKMGm94avWEGy51P0FZbw2qHJnan1W9xCe6UuI3k/rqrIsx2ns8ultrSNtL
leXJxWLDyjG57x0pM6Esi2br2tJLCNYjs4ttqCiu5F3ubyZ7ModVKSdcOn4D72CYCXeODLEC/jDD
fFHOdCSqEIxnXU3UPmtISV2MmHKK25vZsZzbqOndU5q04NXSpJOPoWv5N5ZdyS9ZYU2ncVwQ8TVk
XM6OinOew0SaJZTHOXOh3wbh/G3xUc5TWavPrVLiLPEbgbe0rUrChnxNFbUD/VK3lb9SOqqQXoDo
zZXw0Ww7UVFjGu1hdlEVtq4nq6yvBsfUF6Zvg+MqDspvOonmu7mT8jeqLeK+FqrcVUWT4LwN/OS4
7gb/dJyGhAsmIFm5fhuesw8qcxxhIwKKvPRmpkJZPzs1PO1uCqoTY6FyRCSV0XvwOg9yI4OnabFI
dt6R27T5gAjg2vJ7vWv8iTZY6ogAYXcbYtgPaNVfQPJApRb305FK3PAbdxchT1+b7WCjiBp8Ogml
n2WEw/WQa+oxeU7GGXl1FedwbLsU5ECXO2IbeC2dhCIdxgPPEB9WTlFw0TvYZzoPV9eUlWA5qqq4
tBaydEKVqNOwW/BE6VbAf7TjS9fvyEeMkRDN2u8uiWwLeMVamtPEkuQALSIiSGxAbxMU5W+AIMZd
4tXiIdYReokk6C9DG4T6wFx/MmR2g2pkXIHKS+ieJREg6y7Jm6ssGrqzLpARQup0ar8nfZVXrH8K
ZtKQlzcRQ/NzatKKfFSRm/CY8cyiOdSLnDd5W0uJEGDw6OiULYXovoi/6rR2nmJJ1+vYjNWIpbjN
e4sq66wvbb7/b0HfJnQ2syYmi8MZFXWxuiLbpHCLZ6v3qYKH2SJoEY7VU94GgLnGElmzq2GGunKC
vzaktGxNE46gNYDVpZQgYkSMGtsqN4eibNEuCbF9xezdl7P0zzMpWMUT0RSfF6/tdmGSUx7PHR0g
wZ6JXPByP7jlz7L86tHp0Lfl9AzzLEwuQ4d8QTtVBaG6WvQJrgAhjpVnht28QFatpi5Bmj+24qjp
QD9Ec1zuRi7IF79qPXE9Kw1LOs6Gq6aVmF6dtqTlmFoJGNjMAbVT2yXt0NKKMg834lSTbNeWw3m3
mGFPYA6sojRvlCQQoi6eYydstl7hTT+KFp2jl1nNCQPLhdNl6Lnqvsio7EUhf8qkDkHOTKUjPYZ8
uW0ZcPetUWm7aesQOSbiihw5J5sax8LSUE16xmnoDoghpiVczlkpWWZ95cJ1qZfKJ0MgLKhll06K
b6aUyXWW5O157Hr1o/arbGO7fnxiAhuHR1ijmG67evxRZNJ6clk67qOUud5qa3URZFV9vxQJfUHU
Kmrv95W8n0OUuXgAVzS5jNGB26MOdmMjmi9umLW7Jlnii97v3C9NqjBhW/acbMeoLB6Dbmn3PGXT
b6OMEE6KoR5uvWqyt3kDiWDJCWHrwyB7yiWCKv52jSYgJ0NUpAOAF7sdrc+LbTUodyYz3lZoRB+5
UDazxbw0322rSFlQKYpH1So7B/S4qaYouy69Qp4bbya6Twf9maNDdNG+X0AtDqlhSpqJ2EfhAS9Z
ps87Db3FoipybqcO03LcTC4EFRG5d4uzjF/BZjvf+hFhhooyWByVa4icrclBW3xKJwkRCl/rVCb7
rO3ZEadtXFykQq9B8W1MBNQYzWsVREzDtco6yxzY08xbhw7wlqf9MN63dRZT3x7YDxzG4QKUOOqE
vcnSEf1V2k5WBAikQ24UJ61DrEYI+WIxXnpqeV50uxQ14rfR1gBdqjyB2bCULqJLR1zZC6o0u8r1
j3yMtXNkTFUetcmy7LORQiTsmxT/tRxaV6KbaGnWJIgm8EWktrntksS+ydqFURFkUkGiKZxghRO0
IcCCnO1roSoC1zsrje5SaSebNg6sJz9p6Q6Mc0KcdTc1+Q9GmMPAUpgU57qkC1YRLXxtZEQzdxRJ
iVezGtsbEa0JNNJtXLSnfSq+ZraDwb7XzbwLm3i46pMa2b4fOBN4FxcbVCgIwaPBnSJZqNrdoGf6
PcqDSdsxFSfHeRGEF1WLZ5QFvIpvYhl1ajunjuLBblgIv/lz6jmneRnapKpVc0uyjh3MYuoPGyVM
dRpaobbAxNoOjmA1qnLcLvibbpui7B/copfXlBupm4duguAnTG4n5r1jBrH5bGIEKk3lwr6gvns6
+DE2mDLGsDvUs4SyQVpAlrIJYyOpkKc5uD/FgGmlTlHn9aihOqdcs309tz4ok37pMLkukIuXfBkk
FgRvnE6yOUieg6ReWcwqo2DfF04CuzoZNLHlsdf4Gx3qSW6yxvd4gfF6auXNjOQ77+fgUUxiPK46
ZfCKhSGY6Lgwl7MdCkmuTYzjq/dDELEDar0rNx7EuaVjTEUuC9hZrIrivvBzTJFdSWMlLfMLajr9
Y50k82YaiI7JWhESS7QEFVjHYmmuuzAgiL5XPANM5vOPkff0BZNdYX5kylhnICKCa8ZJcNctsnjS
KSRrsVgLVMPZuw3mltcjWWTDc2IK+VQMDZ2lyZ5voyWOTtQQBoRaJ3ZJpHKs8AIKn+GwUV1ZpptK
E6kE0MadfIgRDiuRnw6EdCTK1iTM12UKxnFexOdkGdkh+ZNAJD80getAnU7626GuKl52emU9WFEz
oylsmgCdvPD9/Lge+vmsTDMUE7bw4+istMP0fi5ldK1jnygfnRHXVum5D49bxa4WPJOaSI1pJxq3
AU0Q0vXaThKdJWyrxO68RLDddZST7pMGkuHke/IhEGtoS6irIj/y9DzBdLd4PzqLvQl9qXKjwSfw
sYsId4gkW4bE0hXKYz/bjrUhCSQZHOvBhCOEkz5f12SB9lQexnOMaknUqu4OVeIQAYxgrbrNHBbJ
Q6fvPQPHMNIQcGRRfp7tAZ9bhGoRBkAT190x+ykbe6pKAWlVcZehZM0iAiwC0wCcjJZR9Og1k5HR
DpntrtBMgehzpUTKF4cjbyDp5JDTNIcjTDYmRbLMWuUcOFXFLmYJNOmMep77CfwVcTTnfp6AzlPT
+BywHHsouolRnuZK18dur30yZPOQvrzisYLRYAcWWOa+sCuM12FAdK4HiwU12bTJPEn6wxKIp7m3
CjifA5vFjSayIt4UVtCYu1QELF7XaRf59Np1ta8svtioJP3oCSiFVvl8yvRun84F70yxpgU1xWyt
Kt7aYd6a4H7pTETHJ7Tcy3kWIZTBtg1JSlAmjQAyZIVBAZZa+izKCAKa1JpprwpRXA8S4lMYyuVi
oTcEnNB1TAppt+cH7HjB3mvPGnshwxkG+tTy3B402ikW3sMdj03VNOh447kWYqA+YROPo6HX+ABt
ScrxHOAXqrhdxedwcKWDwKGMp1PUhvmtZ6neP02ExrjeTs2C5oQt5ly4B7FdCIaFPbLRbXpVXwfj
GPmQfBo6kIFL0Bp1iMbPvPTKmYsIMWcmdKyuw4WikGTtJdtHPQ0D6jb2hui5M6d5pK6QICqubcij
X4eoYX+XlHTBRehmZIX07W+N5yJVdX0wIzM9F8o4JZD1JeFyBDnc5HEobjynJ0GyKES5zp71MwW9
Fo2/8OCbeMOVGsEam5kSapOKCD3VrJJLL4QKkA6BvxtKdChjOSIbLxLHeRrC2DlRirAOie7xaxEt
4Y2TezY1DRveTh2zn4pL2GM6zJ0TunurfCwhVSejZHbcsQ/bVXEo7/MRuJjhReQepZQFWbZ3M1Q4
s198N+HAeittXF5uY1YgC42/g7YeQSvN3K8DVxbkNfpF8SwdhyLVkob6HqF4jKPa9NkHBVr7jfK5
LY3neh69LNv/vc/5onze+c3YKM2yv6nO3GtvO9yCmdvow/mYamOCgXTF1L1fp32rJSA9GmSKjbCw
nVeV9HHSvbM0gJgCcZ/54mkAFvfBIey36uier30tlVD0aF81baSJHM9FEAT64wvlifFyOY8vcaJd
gwa88E+jbUI2y0F0+f6Zvd3CkVxMX9iuEj59wZfNCC+d6XA29p4E9AYuIsCl6+IcwZ24xra9WU1+
H5zomwV2aWyhDG1Fx31VeurnlF137u1lE4gH3u0LjOQV3moKErxhOjhtxIir6f3TfOvi6hcHfVXV
Fzy4Xel4ey9Hg+DPZ82kyV2szUk/I7J//1hvnqCSrjLGk+ZPz6fKeBtTOLcSWUboQ2xKjMNuiKZd
UdRfBmP99v7h5Npk+1ML4UX3VP18B6NuydpM+PQWF3UINKs5Qz1wslwFd8WTQbWyy84JVDlEbXwY
H5vkCBvGPjl5/0u8NUBednBf9cw6ezFjEap9Pjzl3pMJn9//82ur+8/n+KJN8urvW6HH1GR3N9my
EzZvb5jV7atwvE0r67NoUEkji+xN8MFT8+ZZvTjqq2Ef6HVJDMy+TMN7J1LH9VoT+ODM3rh7rmQg
eCy5DmvCq2GvZOGF2ZzekQB0BkH/YYQleuAdgARDBn+UfDD43jgjV3EU15boWHh/+PlZCVlTmmyU
ez2gpupLC7yL7SYfzSkfHWX9/MUMTS8hzQQ2OjD3ZALFN1RtD6PjGvneBvxteyE2uB4+eALfekRc
pV1BCUWjcHl9IVt6kLIqzD4wwqN/Vcf7QUSYLjuRB3eZR2K9NcekpxR21piNCTEKd8GA2+SDG/rG
8uQqRAzKCNtHFv9qfuvassuGsL9ZEdpIggb0gsfTKSondqEH46a68c7TY//o/aO+eVAjJcoeZTzH
f/UUpZ7bOza59ZVW26ytGYH+Z3/SZ3/lKK7nM5Mqx181JC/vK7xgQfUG0oyt2Ycn+ZM1kUodVD/e
P8wbk7XrsLnzpPZRq7xekiDbV4Nq/L2pFghYedgeZIO8dwhv9Edkwe8f7K0F8OXRzDr1vHhY8eXW
rZyiGwxsxxCjzqmbnUJ7PbBOsOIBFfsLI9Cx14VBIwEQr5c/t6tTv3T9fb86nyCMQfujhBd8sCi8
9Tw4XDvheZqF3Xv1PHhenQROr/cqIJCrn2OIq1bGy71EIPj+9XvrZnl6XesQFUl6tj9fvnw2sz3j
XY46+7KY4pvUEhvZgdNxyW56/1Bv3irGtpHCdX1tvFfPH8OObpM0tzRfl+P8Rt5PuFkf0pPmaN54
Effro0lF/qlPZmz3xRH1q4dDLU7XamFuzW1zZh7ay1X2SwzQgXdHP+TIOpS3+mQBZ3dZXbJlOxSH
8InvBhzrD/DQNuPTX1DAuFq6rvJQ9fjIe36+2oM3J1II59bOin0f2ffeAmjir1zlF8d4tVdyra6u
HE/dtkfYglCPnMCquQc2dbA0OyLQN1h93j/iettebWB+OqlXt3VaZio/EtHzNj4trptTjFhHybY9
ff8obw2JF5fOf3UrZdwlVYO0epUApMVFR9okctv3j/H2E/rva/d6HqYMX0Shq26dk/lIt5frtRt3
xYGN0/ByvXbpwwcHXAfyn66dcv1VwKfQ8L0a6CJ0gjkJ1W3C9mHd9lGqOLZOqGYc1R9cP/utVZ09
3r8OJX9+9qJwyXQ+OJxbskPLfQjLeHdx4h+AwtwzyXxwKT862qudinb7oU379XY9heKLZb68f+He
mrZensyrLYpJ5FKnhbmlHM5rOaCN5inWNx3m/PeP81p1u4q9XKZH6QvUhbb3es3sI9/OZh677kt1
Nh2Ha7a0PLQ3KbbxFGvihljN65lbRk6nczrcpOzUcVNfo4r4YOF54/4xbdjaWedOtMuvH5UpqsEw
2wHvzXJLqECzqw8hzhOVMW7mO0BPf0Gu9/MBXz0whpjsYsiD2zLhxRVW02nimqf3L+8bxQA2CD4v
zA5KBmFeL3SRCNvZqb09gRTVmX2B4Rp792FzTUTNQb0Bp9RuJGkzHxx1ffhejDpbSO6ppjPIRshT
rnz1cMZiFqnPpbTpAdbdZ7QtjUvFt/VOZsg+xBugOvqWZg7GUOKABkDGGNZ+/w7/Kxn0/0zjfF09
FyAQnp+7y6/V/wmhM5fzX5r8Pwud4+em+frLxXNZfP1Z7cyv/VPtLH6VWjLifM3rgI8G9t9qZ/Ur
Ong2K1J4PoNgreX8oXY2vxr+hzbel45Ei8cnf6idvV+NtEFY+S4benbY/NL/Qu5s286rB0gYwRdj
JmWpoKqDFujnuVTrvqMrnJ0UzhI/Nn4ivxsD9z1xKO8fqGlAMpAR3i6mNfG2pTxqtKq+hLXrXASa
plkfUautnOFpbltBQOcCmDRdGVlJAh4iaZvTRo/mkMbUWWPLk85qycJaogtad7ulcgjg4yWIdJYx
OwJxL9H/kaUyZGvYbEZ1XaqBdL5OINGJYByreHjCTQ2yLaeDntX5g10al+jb4SvS0ydLBWCBcwCN
onSZ3PqVnws4PJ+AvyWBe9+PyAVtv92HSbwXvQS3MDgEt+YpIWYu3cwaGSJT8qkIQor1DmJAXduf
4za4ZQk4K4PAPaLPIR8GIYITOhmkZfdygVBsGZEfLbW0PtON808WnQMDU31C54ASMG8pcTPDkYGY
QEGXLkeH8O5URyHkAN+tzFf6bUl30KLyu3JT3fQ7WjHOj6VMwcDY+bytRVTC+TLRlRvBQJhdovNo
mgEd6ebuUQiJIHPxYav5adDHRxQs0Q3aUbeSKeUIyXaW37Rj5wnJPykJ0HVrInUS0ms4KZIJhG4f
ZoL5Srfl3exNLtXhbnmq44G2OdKbGX0VfaVt6U7ZDR60GuKisQ9i5P6UcwKrvHPqiaa/CZ3qik5Z
BSQuHmgO+hZosG5VDYZLl22jxESgQaUFF3RUc3pUhsDkuh6mTRFHE7BzNzA06vUC6x4XEn7gNg9I
1Yvt6jvbi4FU0AI7ay/z6qhrw+zGU3T0DnJ7QO8dZvmZY0gCqVOSA9zQIAKoc/mgc0fdjlVqziQB
JY9GGHxVjdXZN0mm3c9jXC+XFsU+YGZ1icQURo1Jc/3M2CFMtR5Wfhq3t3aISnVqAbvamVrrxmpF
dFlmIYHr5QD8K/cJc+oCXEtl8FBEsD/awgIuwmblDqvFSiHx0VfMNlSfORuB01bYjEw9Y4+z3OU+
d4kwbWp/3CZW7B4Le+6PeyTN4Lq0BdoyWHxwLdk3OorUZBIFdHvxRQzGKB7VE5WO4bkrDZnUrVV9
t+uhgWHVpPog9qHYzRUioAMv01iDnEziiat6gTJBFxhw6yAEeqiJJpx8sg37Gu9s6ZX5LhNYpYcU
JkaWS1LcaF9dN4ufnzjTDDkucOt9i3LtG1T7flMPwoL02JIcGFrEIroKrF+WVbjeB3u5DSKiSud5
TdyM4c42DdG3FV/9e5RBhaP53pwHQTVeOEIo9qyhvPbohzw4MzxxuqjuBvsHjcesc5IDqWDaesnk
423zR3ftFOofVV/Uz7ntIGGJgv7Y83tgWWyENwA3widaS+GRruF1DA1GhMkbzHfK3yMA2CaF79cV
8wnSzOY8cUy4T0sXrNa4BiolqUT7mmiXEIxm3mbSHU6U1083QxLfDUXymOqUxqTMgLel/pHUA6ZC
9EKnoYeQpi2LBqFTItV5vTTDXTKDio2qgK2ejU1WKvSviY1nsyxoi8xeHU9Iuex4P8f+d6eOFn2S
D723X5yyVJdLNFogdxKDsiqpM+7IMPEYoPKF45YLfRIamRJVkgoom4uOt3RNzQ6B3PRUKlGTP0nQ
+sjcjhKpaGAKO4MznVSIm29JJ8CaapbhRyRSgt9SMePpLmn8qq5Q27DH9hrN6N7yrBMPRd45e78Y
G9gvhfROVZ/zWmFNsIqErLelX83QQKxxZ9UYyMpiGCiAeeOCq88mCoYmGwSmKZ6ujNuSoeQutf4i
fCa6NrPlU130ybkyAEwLpWLiSCd6SwUd0qgq0UsHKjhT45BP2Cdh3EWW4xF4quzrOuc/g4cPzBMa
9n43LpJcSp3Y8ghxRXet6IRuutoiKwgtO+2rOtzhXIGBoUuDatytonzLczLjrx1MdbfkpX3l2HZE
QkLhE/8q/dqs3j4v2dZe7twMVVFodNkZ2hs3AuBZBAvR6n7jkQOgMnffUWulYawKMD29HzXhUdNU
43A0+MsETB1N2w5rs3gKU2Otysr4vEiq7Ouq+kChwqK8ETjQCazH8nUex7hlww4OrsyK6CJOUH6C
eE9o1AZNe1ZlyY8+VgsRCECgcns75Ahe6CIXhIjk3Xzmiel6aMeniJ7wuIYLxbelqLf5AEvRx2Yb
4twmii6aLnuiKJKyOncX7zKoSCUoCeOBg5XGJwOSo6WntICU6KBS8bNX4L9uu8N6jD43gGyCLqIp
9zjmZCbN3cYihQul0KZSfQl0OUPjY6uvXjp14B8eQgiGwTgBJYYZVxDe1YWG+K/k1MQEI7mp4uZD
4mXt9AlK7rvmooPEpq0KDiTbaqPw2HfbYlzhY+hOPElUMl/L/i2AR1xhBk1cKDlNue1duc2Rqqfc
bDd7CCDj5+yFZzYliw1DoyfdAahWhoM1ISbIxmYMkgX4T4S7tT2WKwwZGcL/Y+88ltzWsjX9Lj3H
DXgzJWjA9E6ZkiYIuYT3Hk/fH/JUlUiQTVypph1VFSfiKEqLe2Obtdf6TelHmNJ+ivCPKtrRLr0W
xW4aqN6vzmLlmZXdCfiMCuaNJWMzp8J/qKhDTaa1gLVT5ITK4FNYZuAFFeUnR8U+xrBYCEDgRAh5
omyfeOGOmie8385OsLSKJQo9oJ+G5p3m+jqSX8yxRvkgvJKk/Edba8+tXzwCb6PYE1AmVL816DlV
VQY/orfhV9xXIVlc+F2Rh+ugJE8YHoKOXEMS95WPV5rx1eLATQS0TgoURXX4rD7ChECk9oUInkio
BmNrWNxkI4VccGfIiTX3ehlLdNi5q2GqhZpxYzbNuzBgqwVv1/B62+D7g+TjPNC+l0V9x3hQgaz2
jc7qTyu8oT1s4EidNKt8h8JZ8DYhrVpHjRjQSMa+p3WD4jt42wBT7xyz+yIPb608kX+kEcTyhDxq
IzVl8gC8tLEgP7v6Teu/BLserRQReWcZQP+4VSpwF4iGJjEO7C2i0PGAAm2HHDcE69J/KUz5GiQi
3qeW3QBqVQywQgXIu8k8Ix0sklrwAJ4sPcuoteWuwMuZTy0KsZMMeAYqT15VblIhfexZmUOJLI3u
fSuNbzlPvqCLvLWYcjfIOLuUwvN0Rkj5hLwc1j4aVh3rMIVHnul3Pv5kOtZiEZbaUVJ8apIaZxUW
dKC/tk31atawcorEhKcCddlHDjytCnUNLgWR5WIr1L9SSOQdcl0Rm0l0A7sDSyUn1hUYZ7SK39M+
3ssRIsLGY4f+cYFIb2m+FehSFfA4PBW1iJDkoMkRdTC2uvDiYbqc6CbbzFxxlqPMCTgJ44YQ2+m6
RU5Gze1RbR9Kry9tIc9+CuYDPf9N04m3hao8qZjdouLVoX/ilZNQxs8AUlAgcT3eSJg+oncrNTSZ
kEjWUNMP+FCt+1RU07Z8MrVyLUqoyjNDtVtsU2wSZfi+6yYor0uluaZuf9/3AUTmynoGYX5Fz7rN
4jepy/GTx8OpjjAJl8ADYccgRptEhrxRqZ9aE0/FxF37JYJY0AFCD4Bgt/IUlOkMhGxqTLJMoEJF
/z0a0cC1hnWApUBltrelnjx6Mg8epQT/9ebjawwJ2+aRdS93HppZQJ8F9aH2XltkVhrlOZJuY+V5
QETXF+tNJ8WPkcIItS+CAmMqb15cWFRwodEtYOx6+LlLu52oCfzgnvFgP57gkqAL20iVbXoqmDvh
J6sKAI5efEu10UIGvAghXY6coozfxKxCDhA7ES54ToSHFj+CXAWOFMTPgc5oyhD7JYO3mdC/KpOg
hp4Dio7vzEHatmG1FoAnDan7GYrqa2ZB7vezG8P0f3bgn1YZkpVj0wS2JGvIierghGShqiEqlOoG
/OUEjM+0n4GbIB3U2SzaDu6PghkRjQYwmz3eQIW4UioNgzMp25uJ+hVoe3mtjiI5fYkPttb7tdOb
Ubjucr/fIgbz2fca+U4btCdEqzw7mwRZhhHhyLhCd3+UgMMDKWRXdNbDiCwcHrqd9Tx2WAvQTUGv
GOStEceu7WZIbIx9aNx3XMq3gQRYK7aKx3GUoByFkbAHIq/tQmz7kAcqzeu2K+or0XTxNPARKtFR
ZPNUEueA9wxOJrKy7dGlakKVYwdp9DCW6XyrlvksFxKVFqlCGrlm3fPgTHhGB19zS7qDYOzUxnCr
mG29HXsZB6EulHdhk2wzs3DSvIFRgWNXJbUvUhe9iFGByc3ww4Q+tqXti9ZQLMITi20JU93GB8ik
OqboQRLEjrqa7NywVtbodoai3UhPApoyIDpWRkUdiqzL1lpfh/VfPiiZ+GABunyWxcF3TENA2DWu
bSBveLiXTqd4w2dLpaG/HtTAfwpKTd/Lo2uhq9Zmz9qAT3vbgsjWWI82tUeSNQ0yQ+ghet320L10
3+WGwwd7jMFilqn2yxNkADwm2m+ymL5LyvBmRPq31iq+dRomRmOkXXFE/6Jlw7Q1nQ6SsmC7dSXN
y5j3qFbzCqbSRvPUB7Soa+0Th26H3KlyPyC+nCfjndpj0aKNGQ1s3LlkL9+NMW5NkEPXkqFRlDbT
23oE2xUhr94hihqoIdzBVCnZ9uQZiYvKIACwMfrklcYdhQSsoTPtpZbLGzdVXnlg8qxFvIqttBWo
jRhATBVtIHHLdlYOOLbrkaBEkBmZ8BQx0bS8VQfesSjyux5WfWydOlfxIvzeu9JG83Be8L5kLSLn
GJCHPjI6yti+5IIWO3Le/YiG/kpw0cMoW14yWDhRaAI4B9OlMQVeRop5r1HX4B0paHY1PRJKP6Qh
JH3P0LuX3O6VRjsS251dQFjTOriCwo++bfZgNVddzcCsz25m1isBEShF64DGdyPyehHC37gdaV5l
hyboOLXtY67oUn9SUnxGtUm4fBJb9Vv/Jraafl0lItZWgbHXxv42l6OdGCcv8mjgLhsNq2xEAlWA
bNm+d3lxHQdopMi99SmRNRe8bA8SUv3GMxd/w6dR8x8ppWyB7r0AZr2RBj3mYdy8GiXOHH30WRL1
fV82SFVmNcovQ4N0cWFHAj+zj6AeyoqP92ASlthTaTegjp/ANN0qxVtpuauq/DyEo2Znbf6Mryxm
qoDDLVwgBxUloDAXkUkR0Z1WObQrBYHWGpcfuEuUEvJ01zQwsbBFaVUgrV09iiufjbIqiuxnYMYP
cSh+Gsbim8YKwczb/Kak4VsON4ULtMUBrRFQ7MNxJm92ZY2dgpzdqPgYgtt+dF1x63lf4Ghsm35c
Z3FuZ5IBD2sgHUDWxWheExfrs740NgbJYor+CAhqwKZurChXYxsaW1NHvQC+1vjsqzFPS6S0HW1C
ZIc5FjSDBbLKc6HBAaL8HHpc+SS2jYngjqgFGAZIfllNqYKqpij8hj36/WkkJ1dJrgs7+EPWDyXR
wq1nJBIbMqhV8/GggvrwT+X6UNXktIwuWppKgRNECAg3+ovH9Ug9k9oU6LgzgRYAOtstDtfdL8y8
9+0mf0JM0kP8Ht+sBVL31Eo8qKNTBj0OO+vCUO5LIFCGjuojgikloOpjS8DhPdd/xEkTfmryCqGR
suuXKvgn7Z9Z4KlZeND0531ZA7cNnSiIxV1UNYCDrVbfhT2ODUGX4ExyeYJPullTPF1WKB7TpqOY
fBzPHL3WE7LI0WThpk4kux/+uONPBOCv0E9M/sHHPI5AKQreBNYyGRKketFdlUbzK7KChQ82/S3z
D3YYZZrXg3lTjbZpCi911ORa0yG7WNcitcLLc3Xu22iUgOCmiiIwkNlcudTLx8xC5l1Hfdy1hheB
DNIQxtwZ82EJTHo+mEGZmnYOSIlZQz2kRslLKXI6mzx7HWMtBfsAI46nau0/uatMQhAO5ztcDUgy
Hv5moL9jT7vjYDJDSw3STo2cAG+WmLJXjupgXlNBEtaXA539aqy9fw9y1mAPtAiZbYPVB9YZ3ohf
76w6gGARmH91kADD+ncoedZlL3tXSEqy4vxHjRQ/5o+24kS38XU8qURveV47gxNPTtKXR7jwGef7
q4gh6YxK5IyU4gP/0cIur8L/VCnLhQWzMJUfYMyDb6b1SAWEGKUkhfa1R8nHRj0HumFlKgsjmhbe
yU5TAVnJOkeHMT+R/TxSVQ9TIld+CUkzRk19s7AAGkxUvcdw4fw/dzyBCvxPsNk5XCL+m6VF7Gg5
rhGah0yfYgb25U90duYOYkx/fjBzvieBH/JjJzLjNfXdjdlOVLI+zf7LOLMjSuNOSXl4OBLq2z7C
ullxa7T7y2M57aVPpy0HEVB+QEcnbefRKBXoTTH111V9g0f8cy/Z1qZFPBPf63KFQ6KNbcvloGc/
0kFM+XgC6ZZRgx9ivOy675IcPINzXDjdlyLMsoBy9BvDkNDGrBXe2nsle788grO79GAEs2WWjLXf
S8ya4EfXAdQSj91aS4ggRn9zsh4Emq21QK9oELQk8pWFvW5QP7S5H2Frm0urXvqrzQNqXwFToUv6
XEOKJoealUlCyRcHGgr3dyOmK38+cToSProsgTmQPmBHB3unk6XMbfPMQa7qKkcFFdGldyHw9kFp
vl6OdG6XgrtURKCDBkiR2czJgB1EiexPjvI7jbqhPRSJbhdGvvCFzsZRDAYFC4BO/OxKyshyi3rI
qOUJ2k1Zx9jZ1Lxsm8oK/9GLO5KLO8xtzy1q/XekOb7TjDQ1oouDogP+EVJ5Z/X1Agjr7FhUKBsf
gP8TSOeQBZ4mo6gy9BacQ1+DC1dlWIGjinr545wdiiHR6zdAbytz/OPgAy7jhnN0Cn88PI2XwSsW
sNvnQhjmBK40Ff45T74g70uFUOfAB8wbyoDRyhUwsrg8jHPzdRhjdpBR6YxZE7nT18Fu0lAZB+3K
wOHuv4syO8yighpIY2CRKvkG6AReU7GHTqOW/imSjKvgcDTTjB7sTSH0grxrELj0qrc6K58Uob3O
kuZZpY58eUTnjk9wK/IE8+McmEPJVNPSlTIrsJ8avxtp/2YoMNNCdH/dKWu9HOvsN/odS5vlcZxD
aSeUhRMM+btZk+K4jYT2Ci7Al+OcW2+QniQFfA1CNPMxjfVA0clPnbJon4Jx+GV2+RLwbSHEfChV
xfsBnTonUgIaXrWfIhfhdwv75tx8HYxDmz9aMgiHapI6Iz0vaH1fFa/dC03687+aLW22cyLdLbIe
LxTOlpK6C60gQ2kXwG1LI5ntm0BS2tLUEgcwwhdAUjepUP8ATLD9i5GYElwCacLuzd9dVZoXvexl
pLf6reFme10qFnTpzo4DUCC4BQMM5jyB1qCAgEnJnGHAO0YH3dLIdHisPF7Y/x8/dZ6pAw0zVJ6r
4O3nCPi48fomsVIn7THH1De5k46PYnKbg7VIg8dOQIcNXXw5r1Ydj7zCQMyMvGcsqkeTqqDRL3y/
UyIhB9Lh75k9K9XcNzWhxc5rg5JwtfLEr2a6E0wHFRMMYbYTUXKgk4TADU4aC8E/CESXJmN2r1Ns
c/uEFSqOVfLYqxXSbEERPKuu8muoQ6xCKtmEYY7aJrIuQQSW3FDdolghz97iKV/RaYJlrIxQZdI+
g0Bcjcn3QqoRfOdqGlB3j/wos+tOrp8aJaTwXbihsilQCLANz5v8tLT0U8kT1dyUSWxgHIc5T4F0
VHRHlwqHG/pPBs7Q6PkoqyxRqisZIYM/XXuSpKlcoJQwYA8AFj2+E5Sob3UAA06np9ba98tNogr0
DpP6L+LApkbWF8qtcnIjjK4eJaEpOmMhgnxFZ2qVVCMEX916urxdpen8OvqujEjTAUeiIKwrJ6zN
2KyE0JKA0pr70XoxO3wvBnnd4mfSIwyEq4UhlLQp1E0xLOlxnmzkKbShwDiSJkrVnO+bpq4mDi5m
vM1gXGup2YFciKw3ROeTT5dHeXLBfkRiB8OYgV9hzY4+ZaStphWTpjqInu4+ynBnremqLD1PTmkC
UyBrYquJfDb+d7w+TLXSukylULyJcN3aB1eYmt0YuxBmwiI17PR8+ghmSKbOSSgyruNgcGpHa/QB
l2+Nz4h5ly9IVOc/1U0PzalF6H3fY5tlR2tvvYThPzufoN7/HXl2XY25aCixgWE5jF9bV9xvaAmX
KyXFoLzS04U8f9pTsxXKi8XkTc4C5SqeltFBHhbT929Hiu89eJINYhRfCmSuKeApk0qM+8mjyre5
vFxOqwAStE3g5xNvmjrA/BFTDJULAUNxTABWPp5JBQa2+UuD4nsoPiv1Pd2OIX9NC6wV2p/CuA/w
Lb/8E87MsA5xFAKpCL3x5KBxPQv0nak4iDesKrw7godUuzbjP98XAKbZ9iJ4atGcL9eyzwcwoZqj
oQi4N63EuBuEKnwLMx25oFbs64Vk6pR2xRVmAZ41FQu+Amj742+pRN2QFQk+5ht3J6NvVd6VyKM+
pFuThh4imOviCR+WZ/9ZoXN0W8p34JjjLQZWq9Hu9lzG16K5EtZL3D1pujqP1tjsd02f42CNpYo4
pvVkA7tGo73aY0z0WfnsOdKK1wXcMAN7B2Q7X1RnWYLg9MyYxZ7dKZrgjzVgj49KtWlcT/s3YP/i
aZFgGfcpwGHy8tqaJvlksAqFeMOAy4qGxPFg27yukcLPnLAUvriGOaxzn45dKXfK9r8LNEtY3GoA
097ygpIjbFC65qnrx/tBRXDzb+JQFlIM2grGXA8ZIUIJrHCOk2DyouKcVpkj4LfM+eMo7BE2JQoV
EoWN2bSlGnKBo144bv1d7/aV8b3tvlyOcOZBo9MdERWqqdwe8wNdcnlNeUTQEm+40kMrv5LB9CyV
G898fh0RIEWVIQsZ0ny2XCvJDaR+8dGL8TysvpuKuytifXN5LEtRZjsq9BA0NPXS8cvesUb30TLM
t8TI//zljFgI/TFY7wpdzulXHO5bzAMHPovjunW98xGpinBw5E5yBw8CeAfnYWHvnJzLExUJrpxC
FqExf7M0mEKnKuZxTWunRMW+ePQTYCi5+pDr3ae/mECTCNx4CAnMz+ZEbLURlQKn13H5qZREd2SU
bn6hTSr86afitjMpc013ncbwZgvbDJNY1XPdAVefbYdW+CI0Jco1qBheHtHpSTcLNDsPBBOknlrr
jrgzd8YW3fJs3T9iCGunm84BbioulL3P3eOQl8WptEml8ISy7ymyK8QY/oKdWmdP0XWzC7eRXeFs
KLorPLPWxZ+uR0kyRfaUCSPQmkhyx+tRStzY8lPXUdT2S95IN3KpdiutBuyqi/7j5ek8WYqzWLMk
zAeZP0qN68Th13J8Nur3UgbQUi9RX082MmGoTCN5wtLn1T1b8fybXhhUy6mSX0GM8zneShqqy5fH
ci6XJQoaqewpEr15khfUdVOEret46A/Y/U39s3iM18KmnTjZfrJWrkD0O/UtcKV+4dA9t0iOQs9O
KlmyCkkqXccstriZ7aXraEfrG4shxCavUCVcg2FdKPecPuWZUDQdePdQ9Tf47/E6afTeDxuFb4d2
FD5Vd1RlboMr9aG9aj53a+Mqe1Df4l/mwj0pTUvi6OaX4M5JcN3oCFJlnr+Dxk4vqahQlHkUGrtF
AX6b3OL39YoPYO2ITrWwG6RpbVyKN114B8dz4Ltq0BMveg1f/J8AzhUn3IpfhEnLE6PmnXGVbqw9
IBrflu/SYvXHmc40Xk1XKN5A0oVGehw/LiKQcnK+R+V+lRf6Kh5fTFNfuBKmQcwHqVAi0iESGogh
zr6lJqADXcb1vgLw61d4BXl/bDLCMFAjNnksU4k6zW946OljW+6NZzy6N5Ij2PE1yqE2Zhw7Yf3n
5h+zcLMNUSHKASen3E+nJiL5dIpW0Vck+NfAl3Zlt/ljAj/xNJFHs46FkMWD5/gryV4zlH2f7V21
QnTXDaH5rBSx/zKi27u0A6YH+PxjcR1gR6OxD3iDHMcqjH4wKh/G9g/vydgOn7wrd4teZb9pdyDG
WIWXz7Vza+Mw3GwqVUlrJeTO94aVxjdgJyFFCLX7ejnI9JdcGtNsAaaZjksDYzKaCsvlpPgua9V9
D/AL80nr7XKs09uAAp6kKBp5IzWOefE1ydwsrNJq36up3Q0PrvDNw3T0coxz4+H+RDFNlHnwzzEf
pCltwSNl34jJasQGtjHCleFfFeof96tYeIeBZjdooVk+N1611+WXvsTVG5viRF148p652QgioyWi
kp4qJ1UuEYzrUBf1vt1CIt/oNsro9F3tZOduq/WwBtB+FX8F5ru00s/O4kHc6c8Pz96C9HuaRfe2
uBPeokccdpNPpfMjuRmFzbCPH4V1Re6wufztPj7OfDFikKEqIu8kiQV+HFYUWp0mab8Xd94dnhnm
+3hTfgF+tcK8/Nl9wS1vmz9V7cr9HF6LjnkXfL/8A04XqEZFgyTWom4z5SzH8YM+lb0q7Pa9JTZf
i0YSkXdWrXsXe9NPlyOdTjCROJG5ThVkf9TZtnOpUVvR2O1d4MBJNOAUH3b30FK/SFm5tIjOjOpD
C0GfFMWmdPZ4VDISvZoV91yVoT1BOcUNnufeJiGX7dZ49YFgX2v7Px4fzw+CsRORSJxT2QeX66hI
+72WNOoqdl20irvvWlfhRQzA/3Kss+MDZTG51021zNn4Urev+iLv9/WgrOsy3Oqlv/WVZHs5ypkv
xoh+R5nt91aVOi0N+r0vSMaa3X5lCgMG3omJC0zmL2zAs0Ni9jjGKKuf5B6p3MdlNvb7VqcQiztL
q+k3oja+Xh7S2SgT2gLlpAlyMf35wS4f8aVAjnjYj5By5PCXn5YrIYwXhnLmDKP+akok6CQfFAtn
UeJA8dEwVdjUwTcJD/G77IrS9lP8Vm1TngNX6k35Nb0174SFD3Z6fVL8BF/LW8ow1JPNnCNGm2g4
v/pi+WSNoPMFvBn+fOkRw+Q+YwYptM62cYZGZgMTfK8IKjKzkpLWzaqEp/HFjfThn338/7U9/g/N
o4OFe6rtkSXf4uDbsawH/49/ZD006X+4KEQ+AvUHUwcG8W9VD1X8H2BEPMHI4DVKPCor5N8WhhJ/
BMAABzSVbhxL5D+qHoL0PzpHPw8csgiZRM80/kTWY1oBv6+0SUGVZU91hGIp+IxTpR/EiHV9cjYO
R8XYyZMI4k5TOtxyQrDMrXSd4WFm/NHS/1dQRExMHi5cpPMkqO0odZaF7GOU3qUrgYZy27nlwtqf
vUP/FUUmDNprKq/u2eJv0OcYBI8o6F/Wa+MzfCYfDah0W74Jr2g30Aos76ZCibZQCzre2aeBZ6Ug
1O67DI1wvEU8zC5oArv5QguV1XT61chTadVSqoNfd3wy4r+Ar4rKVxPrXhzXbZJDOg2drsQ+YD3Z
jhys54d/lsMhGm0hnDLD1TRl3WiiJMIICj4ZOebC4mowH0JxUa3r+MT/18z9HpcyuyrlVip13If8
VfsZFpf5jq674VR3MelAtfUSON147KzqT0uvtFlmdxp4dntmasdWGz8CD+9YMuglLmtryIiKI2zc
LQKg7qp+MnEqx5YkWIVP6rZGmHbpTT+7jE5/h3L8YYVEHVCxgUgd7sVXBKLuVBTLvKvoNt806+jB
+2JuS5vbaOEDn12xB/M+/fnBTat4SZkEPcO3AtHWkxuNWvPlJTQrz5yObHbNJknYQsYjBCbHWxhB
CsNqV+2VchV99jeLE3l+yXLeYhtLCjtvaIhjkwxSxB6sP49bKjBUFtAKovUEeXt/VSK47S0XF6bl
eXKYKr+Dzje+kg+5EhIUkfV8j7XS3hpX9LmoBAFmWaqcLA1xdggk+Dmlbko0y18Ndr+WbvBsp+q1
U9d0yAs7e5mGGSw2FM8tFkvTJylsumwcP8eLJUXX36yCwV+pcngVg6Jgx24WVsv5GLw7QClS3p7f
EFESSHVRsQ/kHXWa9+ouXUuOuw9saLJbbMnL3Z+J0f6zPqkDW4AUkbfidX48KqVRfSAbKK2oEjRo
/bZT35Noodt/dnsfBplNXZig2VJKBKmLdb+FToreFOqRGA0hfLQydrAmM3hrTr2L7pdQTrMOxccI
YVlx5X6Ab07ePBWOq1JgTd/ttnifhBfDdUT3V9lpV5otOktb8MwnPAo3O1PkYVAy5FIYK7dgZN3r
GinUfxTUztxK5wZEjdkUqYHSVCRLOv5kmB+4gin0XEsrvJ4eenEdbzHz2AY/q5+UACisrC9HPDOk
w4BzYdVUTRXLqxlSJrfXIo4thrpQU1sa04f16sFJ3EVZLMQhIaaFjyWesfWu1HX+apl2DdwF58ul
rTYt7NmhdTSo2cLP0UU282b6Ttt0P6VH4Tqx1ZfJ5tn/uhTt3EV7FG22A2RzBKldEU1bjUB7sNpT
r/obHJhoiOg3ZGX9+/g+yKs7jIxsO+Y/f/EJAW+CeufBhzDe8ZrRg5EybUL8Uv2FVFUhLpzKZzIY
YAe///7ZFaBZjTh0HX9/h7KEK9+O2rAWkoX071xqexRltvLTOs3qIJ1m0eOtT6LkwsJGNIPqOeIv
MN7v4IBr6aZ6KHeNc3kGZ5rlH+cIwVVLAQ1Ge1qc7qWDJYpSUdUnJcFlGDcaIh2oBKyFTli70jNo
5Y2ujiiOIQ8V/nlefRR49u1Qe9OLZJpbF769QMlBxjTl8uDO7vCDsc0+X+lK0pC0hJAwO6tTkr3o
6XKEjyLhyX47CDH7doEfGmE2hQhv0hvhPn7QtojjIcusriJMgzDpWS2Lf05/6YWgH9/04JvlYpmw
Lgmq7jwn3bZOt632y3r2Z6ePt5bIHUP3b17qgv6BmSYKESut4dGF9eim7ZqlS3Q6Ik7GchBkdmDJ
fRcXgUyQdlt8C645OeyIfiZwf3RcVt566chQziRaFmW7/4xqdmbhGWqFuvQxebppo1qpBCvhR+Ig
QYnrlXglbuKbeB89JY7x3G24WR/ylwjPsKvKzvhpZCsIoOy7e2Pc0Hk1ks1EKJQf6t3SM+b87XHw
S6fvc/CZvd71RjSLpveTkSHpuCpuEUxAF34cbepYdny7xFM4Pzewq3k9qPCvZqtZGGkvW9PtgXq8
4xmc6pJhJ2KB+9puYeOcXcPUbP8Var6GvS5t3HB6G3V29E22VbtPb7NdsKvocGl2f1u/Kt/iO83O
d6ggRt8vR18KPnuZBm2Fh9VH8rSjeXNbs4H0rXq9+AWnA+Z0cVORRtDVAIc1O4B8q+p6UftYa76L
L+baB/f6QnEkuJZW7lpfa4+oivmohuDwvs537l+lA9SR//0DZh80yc02TbJplq/yPfKLIPZQz3wN
MWLxFp8S51fPf4LN5c3rFql/ZdpZIkiwIJSAGoEHVXQbv6K/ufh/j2vOEVO0WsZ1nnHFtHyN9Je1
1Kk8f/b9HsvsWIrcOBWt6VxPJBfHHO8litL95UX4/9jfv2PMTiKfd7kuTKujXA8bX1lN1QmAB1fu
h08OJ1++vhzx7KA0IDIUqqWp1n98oARlFyVCT0CrKVYeaoBytrTgzq74gxCzdCLNOpy4phCYOW2B
lT9lyRoZQP29soNNsJMGm1xGDla9vlI29XI6M2UNJzvuIP4sq0BHPa/KjPid7YFr1zZFsgZOoRMd
I9LP4o8aC2p9hRhda8vOUkI84yj8K5s6CD/b8MNIOip/JIyIOXC07FqH8tMqeVhOAs4vn4NYs72t
tl1VYZc27W31SrYnhxvzQQOAXH5DmmajL6U605K/MLVzEpubiX6hT/GmSpayHh3EcFfK+1SW+F80
hc+m3r9HN2ezwTdplHp6nfVj+ASvbRUqjBCtQItczozeva5c56q4NjUEAOXwDjIxynd7A/0+CBR/
c9wc/JjZaeC7HeJn06rSXGTko+fWWnhozPBHJwtnXobBEjHow2nf1GvrPrrDecYxH8XX6aMmU0JU
roZ7DaVkG6r64q45O9cmPQjKJSiLz7Husp9JEXJKGMiWEbAMcAxo2OXqknnKueMHKLeI8ZqqSLDV
j4+fse0kRG4Zo5mnzSaQkMQMtHrpVD13C0FPnwozqO+dOLQEcSYgfTktHAmXgQmnP52robESY9t4
zPbydM/anY3i3+XT9eyGPIg8LyiYsYE29PQaFhz30b2ajAAEW7yPv2l2uPHWS7jlGUXhnzUjIT0J
dx3WP4314/lUtdor0aGa1gxltYIcSvVt8z24i5y0xPMqcEreJVvELbeWhoCdXfdr8mp5RfH5ZXyV
V2g0LiYB5w5gim5Tl5KGBgyj4x8VZEKISimTIHbjbRO/CtY1GsBsnGGtIXm+MOVnP/ZBtGnJHaTI
fWuV+CAQLdyTIiM/3SL7R5q+A/65VTbo0eVf3XYF4nq5KH3uqgNwihWVCuvnpG2TIEsfplOKoO78
n9q9/zP9Gf4E17pV9z8gYSD6XSPE8VTvlk/HczsJ/0n6hjpPmRPtft/LB57rtHDq+rNnvMWpvjSx
5wbHBqLVSZ8Z84JZhqzwTMrGqUlUr7tN7++iEbHOdY6Y2Tf1FSs1ctfR7o3PxmjHwzrZLqXO50YI
MMei2wrG9qSfXg2CklhIPK84d790onmTqNHCoX727X4QY/4EidFKLNqPM/eH69vlvtqVb3SHOCHE
ex5Zm3jjPi29sM4dtYcxZ/PqdUEAjGwal/umei8K8oBFu1R2nK6j+U2NfAYociQKgXnOkqC4MEez
8ab+1w/r3rxqdtEu6lbJje/I15xDT5c34dlPBd8D1BgMUEiSx3tQzlKp9jKiVQbLI3uS/SX027nF
yN/7nwizXa6HZltiCOzjqo5eTyisYrJlE2puLnh272krA1fh/25Q03c8OFiQhEl50E3fqVALaQvP
HbF8tNyx1b0c6PwqPBjc7BT36HnDAiJShYCyHd7oj56jOK1TbcNXUp5xUz/6m8VEdfooJ0vkIOps
iRhobFfpP1Hjl/whXiOq/7NaQwx/gFnhSF8WRnnuoAYxP8mGwGs9YQn6Rd7K6vhxV3Wb7L1dc0dx
UdIncZ9xieYB3D0vd2CnFPhklAdRp4V1+BWpaimpTlQjqotuZVp+jU7lKL7FOZrQox+K/Lsaj+C6
8reaW/ULad3Z3X4Qf5aii+a/T7FEM6mpbHz+oSxx1072H007yA5Uv8nfINfOdofflHzMyOLGDTsb
TtYQJEtr9ORAmUJoFnwHEVdZLoXjeWwGqo2ebkwv1RYR4a3k5NfB3lwNN5gdL/fNz47oINxsS5hm
riXKFK7adJsxsamHI+K8o/fq2ziJy6vcTn8tbomTU2Y2yNmWiI2qkqOKqOlN9xqkG9e0UUR9TB7r
76iu7vPC3tSBXeE+HTHopQvvNHucwoOaJHPi6AaKdzzHYp4KeVciqY5j6Y33hFTnzly7jvh53BTb
5a2xGG+2bMQBEV65IF6HRje5Ync7pavuBMxIn+jXLNYzTzbDxwB1tKVpNZ+Wk7GJTMZiZH4jK78J
uhy1ZnNtjgtb7uzaASEAjYKq9WkJs847L03ZDbnWowGcoKD6uHCWnV0ov0PM84ZkyJRwnDZc8T68
x8KtOG7EZN3uJ7pDtVYVu8USIt2VCpwc8B2LgOmFIX4UIQ5OtTJTtCIMiN/UMXK9V53//fIIzwVA
CofUFtsoyJ2zndChi13lAZrB6Lff6Xl55bZLPa9zJ8phiNnJ3A6eUlshIRBwB1sxOu6Nvuo3oQON
absEiJGXBjQ7h6UhNqPGm0SQ6S2PpuPd9Q/6rn6xPosQfMLVBEky7Oimt92VW2/8p3C0i5ZSgy1e
L3buF4Y+16fkzZYYsj/9mHv/Ydx7V/H1lG1K5JvBdinfPLl32XQH8zyHXki4U0l5QrA2CPal+z0K
fyrVDQJkC9vuFAwxCzSN+mBRtp4Wm57rTq+h5hV6fD5uy5//PBTwAzLWoblOn7qXb8ttqvOhJzoT
D6LJVnqWU3eVWycdLhVcF82rvqOBs83pfXc780uz7YLVsDZe88fp1f8X2+Qg7mzIKT4fUucSV5aa
lTk8pM3XywGmfXaUvkxzehBgdiXouZfnXgqv0Ou/KdWXHKK9Jih2gVB1KS8w4D6KPJeCTXvo4ANm
TR7qqUcwdSf8aB96PE2ehHal4uUBtMVY9Y6+NsFjdGt3hWuYm9jBGnXxT/K47Ytt/mlpn5zkbtPg
eeLBfFFM5STnqIrSTMdpdv1KfxMRzivNbTzewDhYGx4C0QFGSIvv3rMHhTWx2omLaMjsoMDKTZC1
hqCFXu7NRryjD7AEZT2NQfEdiT6TOxD67TyZgh1Rw/UB+TjkbujwrohXvu62C4vzzP1+HGaWRKk8
LLwPKysTOs03cRNdS9fWpvtR4eKySdZUfnaXV+vHwXW8go4jzq4NSRDHdgi0Cb/WrpHCz/SVDzD3
qtvIr9WqUlcWAKWJ2kgFfuuuJLS235Z+xOlzaqKFiwCxYcoC/JqnUbqIRqlvKVMDIFvdTmVx5Nj/
wWOJN/JqcOSny8M+PWEJiGMEBynq2ua8ZzoORuErKgFTXmtB3qP4+6YH3YZH61990t+h5omHZwRB
lURMcHwDoBaSarTxNvpawmcF+RyMWBareWfOVkbHPFJQRQX45GzVhw5DqojF2tnlTU8pml5KujGu
R+zkKwy1bHiW1UozbfHlf1FiO7tVNHjWlHJRx56r26gY34R45fC0uer/L2lf1tw2knT7Vyb6HXOB
wn7jm3nASooiJVqLZb8gZC3Y18L+6+8pdveYKuIKHn8PHW2HLCZry8rKPHlOBGJsuCSK3JPhJI/G
TfXcgCjbX91BiwvKuHQAxmfsutw2Jroai+iURQL5Bd2+DWEAgXCHtXXVL8lkjZM1P4KZ6XUdjIPt
suDx0RCAZgB0CoBNh8NmByk0rsDcj7QbWLlnf9SmcI7tvEqIPkDIYkbxLNOC8hhR0t+oQd/Tr+Ax
l+AO86HAwe6aRkNMhVv/OR1Ius31PqrA2t9Uky2YYY/caBiCvo9aitaZN20smgkkM4U58yZzIN/y
MOpivykrKTV9NYsgL2ALCgXw3qYogiQQqoo6wIsdEsch1L/MMCXyCGnQiCqVk4gCnLnDWGSg49Nv
VYi2DaKbzAZkTwiqwTV1SpLMreiZzVBItRcN6EsDb0wzj5Jq17Q1ktFRewJJLztHilMbbFkg8qDb
YJCa8L9WUhIU0SHupzeSzXKkhQR+OWgZvBGqdNPT0ANMZVpJi82joxkz1VW6qURxMp7w+hhFCDrl
GjriLDRvCG1jl0kDgjcrZPwvELyMYlNrrMCYwDMEur4gQt0evaUlVmGo1RG33ijHoThZBilIDfAS
NAIj9JcOwg5AuCndhD0ETr5IkJcgswOJi5nstEqujBsdUKHuR5M2seaOYEOXGks3cq06GAl8yI8g
nWtxW4951n3JpzhVQcgetqUIMcNqzr1uYPibToBSDNImipl0GAG4rNvvdZgM4rYrFcIoRXQpbcDn
UCdQj2qq+iYrtUHd1OiLQocjSG7ARNUEs2nJZZ6bLjZU3XyVo16rviS6Fiev8ZSoEigFNCiy1TFS
i05P26x0pzCv381sbsh7DpJJ5VvVQwLm2zBos+xmk6G29ix2JigrqCEOD2KkgcxCHrVSPXbdWCvX
1KjptEe/ZYJSVqXN6EIcmrxoCeTP0kx7RXpjjLZhMQbqZhrEqn4cJshSZpYUilActDCuqtvVcRtM
d0UJns5DIivCeAhTNVc8yIWa9a2Rp+N01Q4BVTS7LKpU3+JAIIywJl0NR9nqDaXOPFmac+2gC70Q
HCdVnobCzoUEAo9pURZZZpkptDV3Ao1QerEVsyIUhTetNHtPwMNP/SEnygBBoTgYDNnV5KHv75Uq
F8l91OpTeYQva0s/0Q3Zr9BOnkJHKgUP7zjPQeAGfTZqrYfaV0oOdUWMcCurQRJDrUsxqie0YEfx
vqyj+F7uJvN2MAYo1TYhBGYSRqMBqFINJMKh1MdwvGqGZt7UUGMCKftYyROEZGikGKojazUtIAdq
YueBHhwKnsiZ9CZUnoB1zHMvzjXoztGZzpKtJJ1ubFoIhIc3RS1PJrrzdDH0FGPK28zqVHPswp2S
T/WM11MWlapXSSD//KYVQxwi/5ND8RYoIRPb8Zg0iiS8iUINghsr6rL0e6kmYKGVQIUbvbTmmATf
JwkSu8lWgCB1ZV7LaU9F6ksD3FN67OYMeEuIlOmZCj1QcBY21d1ktnJsHuAjwKKGUugQix1mWWjR
LNPQDtKdLq0msVHuWx0ljXnbIuhq7ruqVITpDnSlCnI2sQw/pUFbJlJugINQlBbqQOGUVFdBMY0T
cAJgaH5Nc7A2digol1FaODNj9qzQtTpr9L5T9FbagzWFIHFJJgNn2g8KU2zaTdFWlXI3zHEG3vp4
6Fut/5ahvzYm170Wk7K9qeOEBME+KuocqC5Mox51K9HBUnpFRySCF7sOzCofVtYtjduowwNMqCqr
bFCdkaH7Evz4PNpZCCtBXHlmhgsrYyGp+qiFGV2yjNyd3O7Q+eDm8BKoVUHJyltvUbjsNsFTAFra
aGJGKHBZ7pJ1pe8B6GfP984FOwdQ1FAxdPrHef8L1i6Djo/W2M/PHkKJ2JNSF2GNuhC+BesbZJBQ
RB1tJAUA/LtHSsdf7ZVaeuqdD5HLsNapCeJWCqOtA7Ep+KAfIxKA+q7cG854BeXKRkQROXtr9r+V
eDw3za0ok9sEzvk03g46T26NvON4hQTIFuJYaKxZezYvPexAHS2ijxK975elxS4I48yEPbjqbe72
QKSlvwCfXEz6nNvhn+ddp5e1ATvIivs6BM1cs7PxrEUpM0B/Dfhv8aKFthAo7L4ET3PhQ6tbf1Se
ytviap2I8nJXgYoNb75TEl1CH/THXZWr5jCHIp4JaM+y4vxFUMcVB3CJI8fTB9I7kqaBsxCSEFzg
2oSlhtQATECTr6zt5HbYjwjTQ0BpwWGD5Nb8LttQDfT/S20hIBE4y1w2T2kDXRzYw6TUosMoTpsm
fvrc7yxO39nYuId5NyM7oQd4h4QtQUcfDUX9mI2z6H1uZin2/zmF4A35uEpVkZsZIPHAE0AjTlJz
G6RcuCFz21ilymHbj38tn5viNgTtKYKAGavFKuySw55yvaXvRbjQYSNv/3fj4s4CWNOksVZhDE+8
51Hd6oJ4q0E9acpWkuNLE4h2K1bJgBod0jYfJ7CHBi4gEWydEI0WHV5NNLST3SiFK7v90ovgYXr2
SuO2HG2hzFg1bKW2rF5qurKveL/wGry8Vj/a4TYecotCETE71A2hD7jNvHbTNEhVz4/aXX2tADb8
C8WZpe1+NjqNm8bKnMIi7mFVOVJwikUOJCExRvVIYwsZzQ69lgc8Cjaf75Ll5AnIMpA9YUo8PBAs
keoO1+/ptU8aNKKQB9SE3Bflzjw2z9Nd6phbulYJWB7qT5vc9QOWPZQ1M2zNYvISujVB2oB8fG6b
dvIoaKh+oYXOXQVGLy/rT6ucr+yaSYA0M0Yq+rNX3PZ3mRMklnnQbeMGqs14STvhzSrTzeJYQRty
Sv6RC3DUYFR1VHVY1sbR/AaXn7QpbXBkWRDYvq2g2LN213KUcX96ZkZU8rdF9o3OghmS15RB/pBF
3eJy12MrdxPPcDonew5fZcytsEraujZILpQR4ywwSQyT2TDZAwI2c42DZSEgxKE8GxW3Z2TsmTpi
89g6hl9qXuWVezzQvTywtOAXCKwXd8uZPW63zEmlB5BxBsWBBAx/t2tFX+vXqlQLofXHUXEuTerz
uEb8wHZH+ZwaDoWUOx6j7MBLdvcKoc7CX6OK/f9MJXjNQRWPJCYfl0To6hRUNpWMQw2BJ2snUsBh
LLwrm/UoaNnDaD/NcReRAbSC2DN3Or/ooc8OO4Lr1K7cCLTJT7NNemvcR1dr7GbLecwzu/LHczCn
hpSNzK5qGRC4tM2n+T5zIse0Wzf50j+jkgACiV/IoC5eiIDQQf7HlBRF5g7gJGVQvj3FfUpgRemz
MLxq7WST7L9upMLaAbsLziC01IA2lzt2eA5HUhvBjxp70Z4dFZ3IEVqCGzfaxOjJX92tS2fCVDTU
h8EYpCgaZ69VSSmTHA3ryVZ+MV+UAoxhiae7wn58RxJPuOr9abUNeXH/nFvlTr46STV6omCVqSWm
X5Jv9VWCfDCkXD0J2Oi6Q/n4t5zouVHu+Cfg6UWpGgg38w5OND90B5RSIKHhqr6MtLtCUeSXbz+/
i5f2zblNzhkkSZlmKqM8EJCJ66NDJ4zuZG4Kaa3ux3Y+H4eC8U2XAToBnw2Pym6NHlhSFKSxb6ot
3cg3auaxcJSdDagVBTeoTwXb7E5wwwE3FVrzvGY//MhL5/MBL3qi8y/CnZSqD/s+Z7OsHEewOWbO
/CP2kf+z82/iakC8dEmdG+N2ryYnY0ZiGJNz5H4i6CcL95+PZ/l8/JxXbqciWd1pmYF5FUVogCDV
B/lqElgda/T93NLaWLjtOSKQ6+WYraBMnKC4yYF8+d9Z4DZjLoS1lrOznjM1YNNtaej9hgWEK4za
H/UBvvA60FoDcRtQkLVRbNTiVhID53MLy64D/AKaiBgWyBZuyaWS4AVeYRDdFVKjz2AtmQ4D+qBc
/VA7ylMT2+lT8bbGMrAYgQHw9B+z3D6I5kkamgZmIYYTOQTnx2Z0eCCqey6BkUCK5RfKdoubz2Co
dEwmSknc47KE5DoxBWxv6po3qKggxnXGTY10x/jYGA4rFq4ndi67n9gVdGaVu9wVqLhPTYorKI2U
+bWvk1tj7h3UIsrdOBjzPqjK1uoHze+nfhtpYvpjSjvq/tY6/xw7d9XX6aQWDRt74wTH+mCkjgBQ
kct666AAK96weymwx9+6f88Gz07pWaTdqzItFca9xUCLYWODeyfz/jRKTkRH4ua3XjHnE85vaZqZ
KaSKGOhmwj7KbPLO6pSBo0DS3C1zD2q+vwBAW4xUQTBiIP0NNN8Fl1/QmVGO8gub4mqLqsJwYDQT
uq37Der7obX+Dl/c0GcWuVPUDHITUGYxAy7LEN7yebLj+u7zrcMc5cVVeGaEc6TC2DcRUWBEDJ+g
sW5po+zm6XwsyLYKVt7aCwNiugmoJqMeBHwLt0vlOQbrjoylA6jJn8bC7gErJebKJbRwNXywwm1K
qagGmrK8j95J+fcCxXQvFnOysveXrUChAex36IXhAVg6mnHHJIcVQUFeXjpoxm8NAz6bcaWqIo8D
qKgxDqRikyUbhRVOk2PUofHfX3IAD4GCT0YSDHBnbvXDCPIFJjtM4PQpXVmNS/ypfPt8iy1O1ZkR
7iaVctLEf7rIGpA/KqGkuxLQLaWBP4yDy1ihspqimodxqDftVn+B3pLixleC/WLuJVuL8OZnzn9N
aGnh7Jxb5TNWiRKjrMeWqCFIMEzfIhQj+4e+tgc9WYkVlu4Z2DIUiMNCUOpCJCsLE4Q47BGg+PWz
uQu2LcJS1EYZMHwNDrK8YD9tsZ+fuXWjB1ZgYtc3QL+JVUTtMct75/NNsegLkHMzoTaE/c2/wUmW
0DQPMXeBLu0kMWwsZZCuCwUMdZ8bWnLcjFf/P5a4GzqWKNWSP4ORsQSV/vX0iAe4E/vqkegbjTi/
06eMVsxzm5ynk6K2pxBkZyko+lh+AVzDhdbYtnpGKytY99YepkswtA/2uBUTOlomOuOjFK+Ezo/A
PPzc4P27753qHlD30+0YCN4sbuNp96fq2OqLkV1H3E0CpAvYQAFEh7gG/zgOuyHIknlgUDhJBptb
uBt8+hY/xHZ0qO/rGxSG/V/QWVvcSGdmuVsyoBkpZBanp+/VdXvN1BrSK6ja2NodaZxhm7gg4V8p
LSzahHSJohMobID1+eMBGcJSL0EmjsgdzcPauBnTGSJga1Q+izsXJ10D6T562i7yVKZQzR2aYP4s
l7TtppvBjifYQGh7fekjt7JOIrd09An4BqE7xSpc/MtYSUYTqVMWDmS5D2JhWzPilQO5ZAK5Waau
wUiETqM+8y5lRin00wDZ0ubgGvpxGzKtiSgtzhx0bUXAytCteiEEJJutFncx+i7yxxgPa5f6rHsz
Oojk9A5Yf30sDuqnQb4GJMkV+qyYwT74IRdgKk5WrrhlA1D+YuqtQARwN7URlWPYFTCQZLk9K6lF
ybh2xzCvxJ9gHTC8v21wF3UvaD0yTbABfSs80nCE7AgogNYNOl9yReTN15zG0kECogjoY3Bkkwv1
QBN8JmB8hUU0ytjieK/2D4b2vHIBrBnhPITQ6nqRsqnTO2uMXGTtFM3qjvMOMCVHB7rQeIp2qPp7
q1odi4t2Njxu0fBOUYqctVfRd8kDkhSu2eutyi0ZQL86zPvouPr2Xhstt4jdRAbBaJhNFzi+cDOk
VlNY8ldwaPvFczhYyg+oKcTO6h3E7tGL3XM2WM4pUqkstJitpXKsn+kBrVyJ1SVWhPdLAeKfGCgm
C31Cs9XdRC4VrRJsD+OtfrtWcVqZAF55XkoiEWUFfI9svNPq62C8nX4n/QQSAijagTRYQWjL3e9C
ZdRtK8CHCXVoF+jm6damcymH8sEE21tnblJSMiOrQjadvpB5EWSDT+lJ4y4DrftBdtO7/1YQ5VQ5
+2CTTe2ZzSgqy3qKYLMtyevUDtu+aPzPT+Py6vycOe4wRgERhlDHzLUn+Tl6D2zb94Tk7udmVqeP
O3qVkQjdzKZvuppAgg82BtATeBBfZTTEvV/eosR6tXb4yPIZ+Dk67vAJgI3n6NkBWO6IYnLvtNvx
HnmRChJOgM/WtnQtWewmmp4atDiaPngiZcOZISO5dgpWJ4A7jo1ZgGswwFeR73rEQcRnBLSmTb3s
Wa9O5JS/YJSN78IHQAMD4HXUmS8krIRUV/JxQslJ+w7ECtKN/b36BKiiz6p6tnycB7Rby4+Axt6A
5Ow3ojKmOf63ce7EpHk0Sxna9yxFNredHNrmmLpqvpYYXtrBEOjCi1w1ILbAxy+ZaHRGLmJngXTJ
1pSjSF5jbc3IKX/wcyZZ84EEUAJITlA+Q3qBp1EFzmOO6kEUWY3yJENWRE4LUL7BygQe/mxpaAqy
g/t4O3nxLRKcyEFV/tqO5iKpy+/BvZ5K2plZDLUhK3zWg5vqnj2dTHe+mtHDDgZxIMicz0/uxzuT
GSRwqQZyx+DQR1MS51rnts6aETvXUvrWkgDVD9I1vZY1E9xGaQqgf2WKuTX2hv83i1TnZQfclyBt
DVfvRo7qiA2KXYxgASLofiJoKecdayaThCYo/bqjwxTie0wkusu2ipO+KQ6q3Q0yFOmNeatB7WQl
4OaqTJfWucx4E2rNWIqdhqtE9iTDwrb9prqDAxorVjs0qzWD7AM/bl7kxQwQK+E/8GPwR2RigG+l
RRNS+ohGKGRiQl98YmXD9QiSe/qeBvfBFreYikRa1JzECk/f5DUMLWBIQVppHjLdygBZih6ld7R+
IDcN0McMstnWWnO1C2cVmXcI/yBXJ6I2fFr9s2tzLBIhK5I4s7LYorvWm1zEzvgWfnEXdvD2ilVf
RzH8XrYBFHFffxW2q2v8MXY/TQMcH+vggXQsRDW4Y6OmVSroVCHYYYjdda/20SjkTtjUrPCxHu6x
64Nb4g/2uGnPE4oSTw17jI+Vgm1l8H4Fi8bCAd4MLkyIiADlzeRHPh4cNc9rQe1lXJOVEbiliny/
YCjAaZnKFrJ+2VrYsDSNoJVA4xWgupcPx1BU4l6TVWTVnqQXhlbKfcSw+oOwF3wI8jri6lOVHX1+
hGcWL1wDLYNWVIoKE9lu5R1gb1a+1bzkai2rx3FnnbaIhvAOGsxgyZExOm4uidaIWoFtOtjBsYnA
Si82lvmSfgFksXekyIlnkHSqu5rBs76K23TbzHYc+WONfpVNA8QIttJ679nH+/Tya3Heac47Q4tE
CrbXlwFIA+Q4HFwxdpL7+bV5FBqrhU+OHkTxv15r9NhhDysMnwxCMf6hUDVB0lShJjJE1TGkVryZ
IbEAZpYIym+sRLn22uViMgwVQi4ahNVBK488Lrh0Pq4AMecqQ8+Keqoh1QfImYKrrNkp8FPivbFb
T0tcXt+cRW5y9bROobfWCcAA9Q5a5jC5EDD3O8Zk5UdXa5jbUzvmh92sQREKrQtIUIiIjk5MxGeu
EJkxI53BUwoW3dkRS4IrQEV7TSuaTiQPSCrUeW1FgmgH7egno7J287BwhLcP7wdFKnBo4W3GNtuZ
/SlRKrRVQrgVtvpx14Kgot3IR1nci1jSYrUf/mLzYrzn9rhnhkibNiln3QDZm2zNQmw3wmDN8pp7
v4hYgDlSQG0FHU74QYVPy6VzVQzRiGF1A7H1ZN/ipHwedl1eYpwJzqG3ctaP5lTXuEDQaDs7hZOO
SADVdvogPsSu/kW7m+0Qyu1WfBe4/YhmQnst9rs8IJCChZQYmP2IDEEnvpM5IXi8N5TIJ6hT/WUO
cI/hfXQFJUY3ArISFCerAedleMQZ5fYM1UsxkdOg+guVjnYmFyLDPtMPEH+seWEOksGaTk46tCC9
AQsuxMO5J2KhJi1y9RK7qCUP8+sHcMdOsVP9yak92W5900nXgEb86l5Y5V6Dcgr6SRxa1MEcHQQq
yFpf5UDfZ5KdUTvcF5vwfj6AbGiyMOgNhF512apba1VEh9vI+B5YVegVYuwoAl9IcI8hTszc4j7v
PfTLZxsZ7ii1R9WaSst46o+pE6yKTnI0D5hyNDUrjBgT4HzGz8gtcJU2I2RLCIC/m+4dWp935pNy
pb6gNw7AAf1L/7W1Wjf8NiI1oNzV22QD2Gn4hDKN+/kZ470xxJ1PivF4AEDdFnSg3BehIWDfPfY/
7vpEA/9Q5oG10U0pJJAt0WFSN2tpJC5+urDIxU9T1ytB1MNiURp2HMjwucnVAPmrzFhhQ7mYZX5w
nCuMsyYFW8BpYxu+gj5989B5szNvgWo7cWcNDnsxph7zwvSqc0WAT9dzMB9TECjEc3PMna9WNdHy
myKCG+mGjhlYiXpX0b/PyLnWimElJl3JaPFO60+LEPlBrR50sgjCP945XYJKCpiZ2NmK7iUAmdHs
dAzdCvf65E3XBiAp7qob4QLVC6Ocu06VFGiUGQs72LOXHxSwnFOvvh5dFi2t85yznXl2r16Y43bu
jFZxUOfBnFqZ8XVf9srOKHtosgdyf7dySrg7/C9buL51BXJ+oCT4OJ+RQpse2St2SqJXNjDkOpis
xK8xuJPFIwIdOsh0QhLqgtM0TmMQYoYwFxt2KrjNU9XZEjpfZmu+Tw9mZhug1yk8lsHusJ4OGBhU
ZLLnPZm86HkEr8g6CwTvJrGJ0SmIyhULFDVQh32cgr7LMzVP4bG0NHsWJPIlBYxyZZrZeeSWFDZA
YAkHCcnoEy/DWagkGOARBiydWBLIl4fnAshwBtGbQb/YORBeBb0Go/CN1o7LwvJ+sMtdRXpMaT0g
QsbOHR2doDsj2E43sy3b8/gLrRkLO/fcnMLF3OjKJnXawRwphF1IoiddQw2CDNoKIIjP8bBt+8EQ
F2r3IHquigCGqJsEN0ykhGXpBskJM68PXAjC427Xt+Av6xrrSFZJtpYGyhQ10WaK9BVEjz/uGbVW
+1wJ4X/BR30skv5mKOnXOU4eV/bN0vqd2+HcndLGFESFp/VDHmuLzvDcbq0R69fdTJu17bLgztHd
+XNUnJ9T8nJSa2IQq+0koIeKuLwpS8FX9P5WlsvkqssmcLEr7cvno+TSG6fFPDfL+btY6UBpryBO
idP3mbyOBegjoNFdDO9pIH0vm+BR1oyVHbR06M9tcnd1MEFlWRNmYiXC9yKGIhHUez8fFR/qXgyL
u6ONORSqGG0MVkvQzadCVrTaNrFfSF9V/VGWW3tUZF/LBFegD000bT43v7aWnGMf6jRL6lKE9bS6
C7XyOoqQI2wTshlU3c9GtHybZed+bnTJzZ3PKuduAjkBWUSCIYvzDQnecEysNEDvRKLaeSatTPCK
MZ4O3ZxzMKZIOIPgz/ZHCnXBPEN/lgSjhQQNwIy+fj46rsnnFO6cnw++ThCk6lgGNVtRhz0nYncY
ADZq0c/U4c0EUbytbBV2tF976a+NlPM2IN0gyQA2H6uZqV/GgDyMauaKRr3vdfKgjmuCikvXNFix
0a3FZN21i56NDgcSXBowyLpguhpdfeL3sXWz+qahYK24JuhOQbZOcfKthOyCK/U/dMGN202PJBZ1
AhnUmJBtWM+xLM2EArAJGtkIdPx43HkmRfFEKHY14BkG3v7SgarCXqHzFkQoflauecSlVwRyLOD5
0lGxhf4xt6P7Rh6quIHB/klECv+RaW4wZUmj2UyAl613Ny5ebWgMR60L/KK45riDi9a2dNZ1eCY8
VdHA6cXJNkdGEOnRyAO8y7yD5h2g5urksiQ/y7R/vssXQjQw8AJ4ZEKjieW3P15toBWS9LEf8IrJ
u+/UUC11KO7AtmD15mR/boqDkv55oFRkHoxTDwHAtx9tVS3Klz1oYtk1fq/Yzc2MlwQEKRjqSnaT
0AY+GgwRa0WEJed/bpb9/Cwa04ckleIJZnNaOIoYPLSDuAaFXJ7Gn0PjpjGmMwhrZtiYyDGf8Agb
GisC0dGYf/l8EtkH8aHl+WC4mywKiwToR7ZenXwMpXJr6r0/Fv32czNLLy/si58DYkfzbNK0tBX6
esSAmE+QHOSqvkepbUAwjDXGlV633qa+NjTuKCRqlQiTytYphC6LspdA11TNaxW0RSsSBF8kkAow
kr2PA+uDtFP6ElaiqI+9qQOVgBFOt4HS/FiZwsU9cWaJ2+4dlWIVLGdsCuNDWDhNdyU+/pmBBzOs
bMOH5vdgAluHGi76MfXMNLfljTZWslaCacWfAcsCIS5kOxxSWsFTaDO02W+dMaQWVSB3QHLHi44r
Q9jOJojTLL2pQT6VOm2vrdSWF4/xSRUetV6W4v+4cFqCMmBbYOFCFVQ6iuCpylqMsbg3DJDI4Mkq
EuSfP5oQgnagijyCGLDMNlKUOCWlPjjfV0gKlkfy0wx3hgctjbMYLQhWMgieAAyNSdb4LBZ9LUOz
q8iEskox9zYDPUcNSmbYYLlQ8G/lodeQA/jRYpcdYgKOMzzAtwkYLH/ruXRum3uuUQ01iWaCbVCN
7QmdEaABj1euZjyXwoNzO9xRntBJDDI/2GGcJ9XtdBCzXfbCpLlUP7+VnkeU3h7KO4K6tL9ytpeW
8Nw0d7abuWhicA2y6Q389lZ5yzQAEMH9g2t6EB2R4Hm/dsYWTzVasZG6QTH8srd2avVipgSZ+tEL
/KJ2IhS4wMB6LdthhzMdKav1d5lNIX/dnJvkHElVqLOqhZBRHmzRZngOYUeuJtfw6VULmTngj95H
FL9St/3B9LeLw3Q7YhI0zzxq1/KReNUVwCBr008WV/5sJriDqieEtqOKmVAtzReeklvzprmOXlNx
A0SP6jV3844lXNr3/pHeZof+XfYzEILXeEmnT9WqPvjibjj7OtyBBrivb6qUzZLSIwL4OihrGeA1
C9x1HAxa3ajxab+hYVzciFeylX7NwEutvZXokAPmpUQkBWJD9Jllnl7482NcWdpm3dUvhgbne4K7
pw0K3hHTBPAzuy4PxD0JU7mdR68Dq3BZM9Bapp194GebkPP8cpEHUR5hejMJSe78q26GXkqfSAuw
7Vjj/bGSLVgeIcErAHcAaxLjZrsN+loYa8w2WH+f285mMIx8X+0kX7MSsLlDAWqVN21xkGc2uVlV
RTonKdvSBVotoP2uPOg/VOp0R2nHECDtczNb9TcjtUlqJ1d/1U/+z8v4f8O38vbP2aT//h/8/aWs
piYOo5b767/38UtT0vK9/R/2a//5Zx9/6d831Vtx1zZvb+3+ueL/5YdfxOf/Zd95bp8//MUt2rid
jt1bM315o13Wnozgm7J/+as//Mfb6VPup+rtX3+8lF3Rsk8L47L4468fbV//9QdhPu0/0vHs8//6
4eE5x+/dl2F58c/fnmn7rz+kf6LMDqQlk7JDxhiYwT/+MbyxnwjiP1msg34cE4JW6B1jgBAwvLYR
fkv6J9iNEXwBLQk82onjmJYd+5H2T+QnAFcDWAEtGhqC6z/+HveHFfq5Yv8ouvwWT/yWsg/+eCxQ
tgZZhqGD/E2F0AcxuWtWlYNMNRLQP9q6NV+rO2PLgELz/hdunjVT3E2LN1s/zTDFgDTmLoQg9chy
rod1KM3qqLibNRIEMA2fTLE8b+5PQNU0LvFaP/OrbE2LhrmOM9dyMYfc/daNIW1D6MuOXguCxNRX
T7Rfa4cbTSQLdlDEAkMhvApEb7i1qg29MfTkXSSzCn6xqBFdEH23ThmjdpaLwuTMeTzO+wlyVDq1
0rKUNgW0fu24Cel8mMEIYGtNiG7sIFddeaBIIwqled1jgOiIURq609EN/yrpdemkcYSMYxB1Dji/
0g0eiJ1TGwqknrMSWHegbG/MuY5SSIU1gof21wA5yTLwtDqqr1pT0r1RGbVdMmSKJyAWd4ZWhVKN
AaHTgIJleaKS6YC3M9upYTB7OCUg9w2HFFpIKth+kGfwZtJXx16QGy82as0vZlN+iydBes+Gon+t
CyXwoVsjW3lQxI4CPohD382tFQXC7BpjQoD1UKp7rSLxbW7Ob5qGJHEmKe2VWM3a1dwO9bVA08kP
ZHm+LvR03JOARLthRO8w+hCHfIs/kBiTnMU3cijWroJK9VXYqSCzECkVb0jdiJWbD/H0LWvyaj6S
AYDZB2Cs4+62LsSkdAypzdo9gM/FaHchNfPnhFal7Kq9GSvUEkJJe6gSs3k35UxJrJqEbej1WZmO
biM3ZQhewS7LB7cA/7UMdW90ElpGoejltlKlPt1oaijodjePQvGEmesBzWrL0rSkSognX0uE4isI
WAVkfsA/27ly0Akyumxo80NIxpkVCGvyriSpCTxBOITxUeiEKQxcyFU25uSkBYT2wGdbd9cg7DWB
SQ3qoL8eM/AH3U4xCiq2UuvdfSapKTIw3RyHLtDBsT/Xk0gLi5R5T1+lkNAACmmZcZOZk2aPZZ+C
3LsuoZ6kV5ri1RD2hi69pHZOH+/npAiyIxq36XuY0s4L4y4AKTAtylugVsNdp+Xmu9rF9ZUcSZM7
o8lXAM0jyTUbtNjpngxSXlp1QeSHJFSnRy1SpBGCBmlxXwoTIh2lz+JHjaBf20YQWA5WXTbqrZGi
SuxnNElFLG8THcxiaBQL4at6l49Cf5N2UlluM0Kmya5MIXGlBLzSXa9qu7pPg6e2DgBLmxt1o5XS
6FEZyN26riEqPKnpoy4mhV11nb6r5kx6K5Ju+FEi/fxQid2wy/o4CqHj2pnY93Xmd0XYbtG8XLuR
OFcx0DU6BcV4JNTWaBRkNyckeohrKoJQXB9Sag2ocCcWxbr9SCK13+oFPL81izQpLI0aAPjHg1En
dhLn47cWECYHWtLZt3wYmy8ajQOnnI0SPNiknlASi4upsONCHd1ME0TfVKppE5uB4mp51wChCIr6
b42QmY2VSDMQSYpggLgEzYKDnEG/XqvHxJljHdIc6J3H7SKHxg6SuAQwYDOvHkQhqp4aIxGPjWbM
D5MkjAI+KaZ3tSRqsRVHjLp3Fjp7CCexhTKhml0XxdiB7ygxyld0ZFaDk4Hgs7SEvps2Q1bqN2Fu
at8myRS+5iRUnjIt09HGlIbxAbJCqieqSucacq1stDkttxOyeb4e1/FjNWXCHRl0KCQAjTG/0Zg0
9iig2CySMQtdMWgnPJTEQUS+hQZ42gNHJ46WEbe9XwgkuhOrvnoZpcF8SZJo9kpc3mjtpaR5HqHH
cpujZdC0VFVt9k1QjM7Qx6VT6UV+m2mlctRwqHclsiKgUsoyG1zu4nEWjATCXjTYDB2J/KGWRneU
lXHX5CrdBfEY/dAnLdwRuWp+qFmtHPtCyLp3PVf7W7XVh12cUPUwVFkKWVka2SPJw0NjgBo9Uaf2
LW2D+hgajeJ0/RR4NIqGV7zSiN8Bkeh3QaL4KVis77QezRqEDrFXjyDbt/4fe+e1HDeybO0nwgl4
cwugDZtG9JR0g6AcvPd4+v8DZ8cZNrqjsXWu/4mJCc1oayerUJWVZuVaBgQBW7ksQlsbQ/OpDvLg
bcoNCOJ9mvQ4X085BE1bPUGqVn5Fa079HsIRvhkmqz7UXS7fiUBeYA+W5et8sMzbLOgsN02oVxep
3D2mSpfejspQfGsyGLy4yE5uCATpvZ8OV5HpVaJdRHXiqFWnbCyBMpGTj0ZrbhqGFXJ70jr9uRL5
1RhZhqtUqnIXBln+DEO6JzpWF5S3UZi3OInS+jnSk53sNBTEHBrypLmeLK/a1ZnSAYaJjZB50SqK
dykGXAB+nA/RDN/8zEQ+1vBKY6tyRfZDZyo9/56ke9i2b1TP0zbekHm3alUIG7xCSahDPHKlxT6D
5mIUO9rUVMVOMEXjutE0WPTk0LrRpDTb9FZEzlB0TfvuBXUMKCq2yq8ZQkZ2VerKu1Y1MuTxsjYW
djCGA4R8WvXST6Zg100wHbKxJPD3JaF+q/pA32u9X++hjW0f1E4MHSPI2q0JJP9ukMRp55WB6Ia5
Ejqjb/zSaknYi51ofavMqmBku5Ci3VgLBTSNtTfd0H4ItoUxJI9m1cCLGfj0eyB0z6AsSmu41jLA
NIUhBo815M0O87/hQRl8/aX2K+QqEq/8MuXmoDuqNuNHUomWv9p52u8+7JUaWv1Ov8klHLtdtkOY
bECj8XkK9G7qfdwHFT8RE9f+LMogv5b1FO6tqgbYSW+//hWEqSXsBT8wLPsjmP//eQ15DbHshbzm
PZves/D9OLfhj/yT26ji/yC/yEwD2a3FL+Z29j+5jWz9D7WlWW1ZluB+tix+5z+pDWnPnPHw3zSZ
xIM/p1Hp+E9yI5D4kIqgqqrBEAb9GznRX2Q3YGWOQmb6b3NDSrNIiedKPTh+fv9TByIbdF/r9bpE
mrWaIPgveRS2RaGV9b5Led3fdIN+uzOlRavaWaNbjUth33gVjLFF9rw2/HFjJZo6/Jr8Iam2fjVk
w3UqDq3wpqaiJUAlWoboT41TEz5ZnZEi7lzGfrGHPH3S78eqm4ghulJtvG1mlZ72x5u6pnNKTUyL
GvxQZajXOB3jxwTrZX6DxmtpIlPgh2VlCxay1Xf5OFQE6DRdMxnRizwd7gi6vdFOA5WQtlJST33L
BEseHb2XmmKHwETzhghv8VwUYaAfUGeQ820WqCFTN3KcXiVZI/oO7cToRdCm8VD3Y564gmdCKqDW
NcOsg1R1zF/5ovdUKl5e7ZvER9dFarzW0TtPcWFWkEpHLwbB3EqwPDKaEA7SlVECUfXGoN/h0qvX
KE2VR1Mb+6coT71vg5kkya6SwsgRxEp7CLKqJYCUzJToxAd6sFWoE1YAtfsWhewhKQ6pFmXvbamq
vwQz8R+MALpOO+ryHjiw4TfbRA8oIsktbEWppvS+PTZDukPWMXUkXfAJYM3cVfDY10o31aYtBmVy
lRNVXNdZzegPLZtnv5ik7Yiay2C3khW+i4lUP+Lpo/Ipt+rmR1lmcWdPuplH9pBnMorlw/DaB1Fw
F5bC9JOR0hb1yKrYi2gTpW5fWczGmUmdfNcsXUCfJfNEaWv4rcJIeyW090YspLCtVVVXON3MYUGs
pas/YKkV75RMYx51GIm87bDywi+lGBZ/esNiBsUKZFrKaj/gkUejr5H+qaOO2U0/Hu8VcVQPA43K
3Ml0dLDNQo/ex9ISvlS9EXxVEKFKGYg2lHRTFEN/kFjmPQonfut0gtgdVKQ7IruTw+wq05viui37
OHCSJB18t8z77N7riGDLKZo2UWtJW0b2IcrvpKkjth6sxzIYo6ssLUZ0zyXxq5GKxS6V2uBKFHv/
mzbp9P3NWtkKPTIVbTcFd7pg9Icin6zdpFlGYguC1R6ksfdKO4z87OeY+H23a1I9+6rILRBDoQK4
bNeJGY5up6ZC7wTeZOqHwmyFwkafrbpJyyF8sZQKImFdbbdKMnTfTQlhFaeKISTc0Sbxf7TRUDSO
3IaZQfwY13vi14CZSS8nqlOlYlt3gx/eyqnSS04mtIrmQp+iBFeGNZRvsjGp1W6aolYhqA7yXwy0
14kbBulgbpWu859CxRAkW5tCro1dDU2WHCrRF+qDYQYkj1KD3qjDw9rDEd7nfmgPSIRZr6Nat/6z
KGXwTsuVP5QHw0v96Us01EOPfFnoDTZUozFcNWngPap5YSo3k2IOxrcunGRxP3YhQckY+WK4CWWd
IDycMiQGiEzRGg7KiNguyWJP3/BBxUGyRzPLI5cikGq5FX3TRwE+lcmp/F6rn0N5DHQSojZGEcgg
WLQtL5XN+2AshdD1I7OdD1SSyGYKLZWv/zJ7SSjeaTBYuUtgNXXbmVBe4X8UJqWOgJRE0CKCnUps
ZsYkzTUVkZFATU9E/8qq0aCkl1pqmh3WTRO4RhnnsauFqgxn3ZBa5nMvV9KVFYqB5ZZN1VsUABC4
afYopQCivIvZ0E4lXOt8UYf5SwqNTV+qmo8HGJNwS3pK9INUSy/YsTkEhusViUcVKqmM6VXuKikY
54IGUYwQDqoQ7RqlSmSGKRJ/sIzxu5fhrqlPd02sx3uPOsQUvw5xxCBWW+A27DRpOrm1K71S+OG3
Jjg/836Up1x6kaU607dd0UQ/gmZS4L3ONL0Pn3RPypRdF6qh5bZJore/yo4h1Ss/7vL2WxaYLbRE
Yy6YT0A8Unjyo8HLXK/vqKJ0wjChEi3kEciSoo/IZM1O3SNIaUHnnfZawyieIFUMx7XowO2RLVFR
ggpif7CN1CoZ/DFLY4PEYsuYGUlGcVs1YH5fpZFiDuSdOlo/Rekl4pUGSWh54A6FgqtPpSo4YzBB
ziwDu/ljthaKRoLfjOHMrq8p+AHfiGze5Tx9GXsS1c2Y60V7yDw0qp71aSry7STQjrVVsRPGl24s
2n5bUSpFRMWCWM+OJiUOv1hR5Vv4xIg5MMnsa1GDu6UUq52fiWIIbUDVtpGboMRl2XC1KvW+VKYh
jh1IdCbxxdM9dH2qtDOSa8kTOoMxNtWaeKRUraz8zM5qLeVqNHJlfkOoyJKuxUYM/I1Z+W3yknfN
IF1TKKCmZqeFoaf7JkWd64HU1Wh2OsH69DZUbSKYdtgpZnJvIq4jF245eUy6O0MSZtyRFhQHtJ6R
mgacPHOgPGQAJInNBteNq+m+DjjgQHALJMKyu8wnYXTjQJrQsBOScrIlPJN4RV2jQ8tHmyXPzNpS
bYq+OQOsZYkMTBcVEqUtxohNG48lKg9ZF0+ak+vRVFylsupnz22UMRWUWGlr3eVFY9a7cApCHQ1L
a0xf2tRL8+e2TJVhW9aFf5eKohfdjB08DbwLacfLHBX6EFJmGD3tupoqi8KbUbej3RuGWf+O+m5M
N9aUJ+lNYkrT8JMwIQf9VDU4IS8Sy9RRVHjZHPQsqdyYQhxodj3lA5K3sVaJaJZ2oWEesiRQcrdV
Oku5wn/0zW8BRidmq8qqf09b2U14RJTSEaGWIokRlAxIhCIZEONE9UB6ScIPMXESiNpeLbPK2sqA
b5uNorSB9r3SZaK9pqgzAfT/oPp7i6PM5lGnUu6ysMx0p2tLDwq33BhxFVafzKfb14L3gpsifg8n
z5QHt0rT+QlWrBC9wbQd9Ie49oWEw5O38SGchv4hTYMocXXJk+N9jgikxOVMYgpjJvKwxG6eoezD
LAYnVZkIWm3ipkkHqCfQFLPjLmRKum3rrnSliFPjpnnP6LIV4fcdJfGt8apuRivfD2Xu/bbkof17
fUd0qdBtgUv7Q/JQXtScqUygQ99GzE5fFVfypoCK3bjtXQUAiPzf9AXnJsC/tXQC9oW9+fc/BexV
PvpmTjUFtZPScK1WuhL14tFr420TCza1wl2eWV9HIX3uS7209Yh5xTBLt5/SnP+0SY7aIid5g8G8
uDH/JZPXGMu8oRK9ofa7mK7B1+Befp97wcG2jFxp122mTe42tznUJT+sK31z2fIxemReP7PhNHag
r0DeEj99vP7eCn0zLHgmqTgqaIRR3GrttkjGcpObRpjZl80dNwz/MUcWhnwWWsVoPC62uyA61Xuf
7Z5iRbF5AZiFrxHU9EprW8QNoElkbuxSt3aX7Z7sL/mfThY4y+meQSE0QoEcX8RLqapspCbrW7Es
HLP1XKFuf3dt/3DZ3nHrm3V+2KNvItHrmuV7j7e1K5ithny4tYtQgYxWC9G7i/185eOd7iYYTFlC
HFiD54Qi5LGVXPKNwhD4YGrRG9c9vca9z7ibGySqsTUCAx0IEV26HmHRlf1cdJtPP+RigXXEwmth
ICvaTttZMCv8jQIjE13pdu6lozq4cnJOdpSD+vnkLJpecN8qYWBhMELxsNaNQ6BFPy5/tNPtPDax
QEQUQ4HUpYqJIKjfpZ6Z1ygrEReMv3q9f1V26mtR1D8v2zy3LMZE4IzSZlI/ZbEsjS5to5Aq2V2s
2rFMlreCwliAqj6+FLfc0jXoXBmeWnK6AvlRgrbVaDHBq2R7O+Zr7nvQ4XeCBRtGfjUTUGqZM2VO
bKx8szPOBf+Cgqwof4xbLs5nEYzipIw4cxpWhvjuma3T9Cs2zmzg3JSGXFyCOFRaek4/btS+EWfi
YMollZLZuRa6l7/R/N2P3wjWIOMUZoHjU+ecolbP5SWUEyZ6SVRfyHT2U93v5HaN/uHMjh2ZWhyH
IZTiqI0JT7D4XuX6gVEYQr2MmOzyms4bQt1bh68b7794Zy0qPEztkBiFJvGV6OvRng7lQ5A2wtVl
Sx9P9un2/WtKPvZSXs90oBglsa09MUmedM44uHF1N4LuzDfWW3qrbcwv6bNfu1b2JKfblAuo2cNL
+LQ6cHv2S5JFzJw7KMQtKfaneTvKFlkuP3XFPxV5sKu/wkbl/Ex6FHjtpIbxp7vt7TWqh5P3h2sw
E8IwFMqsM6J/x3vQC0LWmLPga2jUlACmDGKJyXoX8uRRarIWGuRxBQ90xpkdWZx//1NgMyqAhn1N
L+w27Mid2Vg0egtlr2ftYepG1zLT/eUPfeYmHllchBKWX1Eir9jcQBO2cj8PP9T62uT6ipEP+p9P
yxLCSKysHL5Lqevucz3ekXCteMxzVwOOGWgVoL6EmXzhtdowH8hYC74VCt/BZMe0JntmkS7v1rkX
lJl35vKYegefoC5emybyEOxt8MszMNJstvVL+ALD1UFHTk3+4TNpuVmbm1jQcXy8BSBrZ+pYeJb5
18XSCiJ53aM5bBetvE1V6b5rjdvciw5Zmz9JfvpmGvGu0MPrJMylFS96uq3QsJugQOfYnmmKhe3S
Qq1KSaCfLKnyqdl0E1nc8rxbOYWnV3w2A2wFslcVvaFFYCLXlLRGnfeAudJbunOkL15eulUiDi6V
znh7+TOumVusisR3NAUI5m1xjMtNI6WUo+s81rcSnafQpjLfrPmSkytgUaGdaYBJFiRI5xYmUYBU
fA+xY7szeqdpYQqyqpVNnK/qkcvGBO6KM0J8qZMgHDsPdJblCvF02N8NfTuSCCZhu0816bVTxy0c
l3bbtA80tFfuxOyTTs3SOJFUiO7MpXqnKkHMHZhxbJv4rQoOTV0Yt0U7UGWqNkkmH9JgDaZ5bjMp
igNIAzHJkVlsZt9XioXIIImXXIi/KiUcxKuG3rV6d/mcnCyNqWr+ngknQBSc2FFU5uW1wgfK1Cub
TiJOQSN9uBqa/IdXTVseB+VulMaVt3f+6Y82lBMC3QXVh7MaKKI46WPT4ZINjyKzj7S825nhl0AO
Vg7MGW+GaID8Qfeq4TmXhzJW+0kcIzGGX7O6givm+7D3bqLXf/IBxfZSe82Zna4Ni7gRk/YdraNl
5trUgBA8AFV2awmii8DDg27CRqMH9SqL0Iqp5VyC1WotzSpu2qycpsIb5Kbfu2uLEbdhE0f29P7f
6MSdepaj9S3voNJ4ilxZDZfB0hxw1K7Sf/f1TaCIK9/urCGD5ikUTbBJzy3az5FCTLEy8CdSECka
gbk2txXDAFodb2QhXTmPp4SoBov619Zy+j4f9F6Te2yBQgkcbVvfirflb3nY9aotgAQfv1q7aK/u
RwBHtugh1Rv29n/B8TO/AscXgyoT0zJMzRgm3nS+rp/CCDXyrTIwQWkyChE4Mz0eFdx3C+lZZVMA
RlUf//b6H9tb7HGqjpQApzkTEndDISLicVtK+3jO++bwLC9XPOm5E/vv+gjwj9dHJ8PqOo9XMIBM
vW5vE+WrFzxfXtOZaIJFSTqE93Af8xLNvvXTJgqeGvZqzg2U4fzT9vFuOAi7CC7pNSbXcyf0s6F5
tZ8Mhbw4htxiSIkfayIGsXnWu19GIjuXV3Ru1xggVKnAATOAEu/YTtPmViJJUUHVpt+UyV0tZZty
+HPZyAfn2eLsMQhNeZP4i1hFX+QCXmcA7zLb1AZ8JZu3+VhIRAqj1Xn5FUttPLdNFQ+qgayjBUvv
qG9YeB7xB/KqoOmmFOOwD+Apea1byxBeRfB+w7Vc9bIIiNM3qo0wMC5sN4EhyG45AIGxc0Mfh+0o
AiH7IgYmI6wEpqPvDEBwYgesYCnddV1SMXpRCSnwXLltf0NzIPh30TjFTlIKib4N2mYo9wxlm5Oj
5bQpbEUqQgiiKM0XK6NzpykT1VDCVAIRZQazLz56F/vVNAw43Sr7MsXfUt28ktXfSvCHCcXt5U9y
8t2h4QNZQm1kpu0ENH/83WFGpvlRU5UMq99Vd28qf9JOXrmRC4w4wfbM9afKoo4hfqUvY6owzmXP
I3MRwjpVbLEagEvGcnat14pAd7mzHpS+E+yS4rgDnFjaDH0lV3ZB33AlNzyzXpLQeTgd38f0/OJH
aSKtIWwwYpAT6NN2VpQdTCAOGznup5X61ulXBA2D1grlGdyE+jEU9enqDkPE8Um1zC6jTNq3cS27
tS4CAbF8K7RFwGTvhafUT5c/6BmHgTtS8EwSu06p+fiDNo0R9UOAdxUmwA+DCc6uhWPecqZYX3k9
5ZMIcmYuA1pEpMVZZRr+2BY0MHJIOAytvhvfmSO8ipar2P4dOhOOZdrJr8T1N7qb3/iqo6rQ7Erv
uesDLVvlEzv9SZju4x3nwkCs9jHE8dlNxqkZUbkHipil4j6bQsY0Hy7v6zkLpimKuC/pg33heK3c
1lwwpIGGc9VtK40321x7ueTTp5k6m/QxACpT2Ft+u7Ev2kgLKWrDuQQfHPCbpNrF+n2j7cgKlMiB
wdv7Zm1K13gYb5JNsPHVK7/acaFgMdusvT1nlgyqH45OSbS4ecsJ3gK5CKvwZxzBWIB1Z65qjSno
jAVZht/bgM52ruTPG/LpitAliVpRIHQ2WonWre7W0V9nOYzNgo0zqZPC7SQusxy57xMtQ/YCvED+
OoEQln0gun99NrABo6xCYso00WIZ0A35ileS2MAp8wzw5rGTxZXjt+CrmesXs9guwmSKiewunJDH
W1VpU15avgT0ZjNuop/xdxPO824DveituD6xOQeBxw811qDWQI4Eg8YyvqmKgR9nAisGBFtxqOCF
jj7KN1UcHXRxgsrUL3Q7M/W/42WYVwld9hxRIbiDKM5ykq/S8tzAgdGc9uK9Kn+tmy+VVTuBUPz1
JzPmDAplKo0E+OTdkwcQSn3HJ4u16KBG+o1mxCt576knnhczD3vx9MFFtXhqujEyxHjUM8QYy3EX
xFL9RJM1diM/Ed/yqZFWlvRR3zn6aPMza3ASTQU1PlqNx0dEmpKxDnUibe879d2PIchd9pbtm019
NZM4ro31nnlLj+zNt/vT7R3ivO8CD3vC+KYHoQvQzum8wL18udasLB4ZKwNcYkxMWXVdb0v67ZQ0
bsyA02UrJ57oY+8I6GGyksSTjxUY8ahkPU9ZUGlXMpMW9ijl+logJC+v1cLK/PufdqyLiY2Ljh2b
WTpUiNHnkfBiU17Je3+br+gknZy/hbHFcSjqyUtNqAtAeMNCybTPU1PcRKB6Lu/ciavAzMxSSzwP
ZeCJApieKjkTZgm1OBkgaSx+EXQDkQvNkXIvcZr6Ncy+XrZ47lt9srjkjobrkTGLmWTe8K5SzbLH
dK1ge/oSHy9qOatZSmkger0SQ1XgMbvhQLRTQCfnJm4OJTgU+xOjTW7tkjS/Tg+T49njc7pNfq9y
CJz7iJ/XujgxTR8rbTVwYmZy+XiT3xbP1nW0tTaDEzwKJjTEMzNhp6x81DWzi7MDH1o25TRnGe1C
+ypIHF99JKmzmy5duXjnrvfnBS6cSDsGiZ8n5AZi1Dup+TYV/TYGwvR/OTIGuQcNf/EkKlaHJhXL
ivXoSBQFkmpbQ7ViYkFn/JHlUOacZUrgy+cBW3wqqTG1XgP6ZENOPUGpGzMAfggfwtvWsnV1U94n
1FeS3fT010s7Mqsc+5QkLkeztELwFhFwbQAl05pI/JnDQDGVejgPJh/ZWnyizPK6wjCpDQi+dhvn
+PqX1nwUtGilRHbmKBzZWXj6LO3QdpOQeK0a6PW94rpWY5BiL5f36+xqoFnhiYQe8iS5nkIpMySm
ce1yKlzTuAM+vGfszxnHn5cNnVsO+ghkYwDYsbUofCnR6FmlmLV2KfhO3SiogL1EWbi5bOW0/GwR
d84tXbAwFDLNeb2f3hS/Gsyi6JAvaVzUth+rp8CNnforQ612tOl/ZLs1OMq5DZwZycFuUNU/UcoV
xrEBRce6lFZ6DrTEnlJjL6NJEaQ/VtZ2kkKzNpUsgGRoLldaiy1UGV1IMqIoW5KYrKRdOFOamDO3
37BXXf9KOqj+7h+hmrVVnoumWKJBYURWIMw2FqeeAcjU9KX5lUEffuftim16K96LT0AzhZ3Oey3d
X17tmWftyODi+Heg9uGfohSjxS+G8r3p14Lrcwfy84oWJ2UmJ/DLjLdEr/5UprQzgZaDkncvL+Os
FQQHIPOh33kSwpsgqjNLpngf+tG1EU0viJls1V5bcXvnvw/JMsAXsn6oz47Pfa6UzAfN0/eNKzoT
L3PypUPHULVr1FX9J+H58rLOHUWoyv/X3OI4MHTdh9ncCEkj3e6E0DalcJP4zPYMX2qzXKkAnn1M
KFIxSIkkNU5qWcbJUHupe06+lqBg290r18KdUTnaBmStk36TXqKH9jp+u7zGczebMS7uGjk5aiCL
EyhosVdZbRHDi1OgfuAJLQoV6ag/9EoQ3IqgR5y/NwjbtAo6a24PLr+hGRtNLlUwTUkBU8Ia1Eg+
mKxW2BjtuELiNY+6Hae0c+8Yun1yPXwKjY/j8yJJmTrWcUIfIgqj5M5QI2N028ia9pHZGTdFBrL3
izzJ4bj19AEBXS+Z52Raq7plxlkLrtGz8G6A6evfirGznpjIzOniKGF626S5ZUKhJuVbgEsVwnZ5
mn2fIOJ/qD1tROwpCz3/bso7KWUOxAt7/ouZ5LuxT5V9g+RN7yh+nTI9o9QD+WIgUw4pamip1Elo
3kyfZjQjci1oZlgI4gc50MmImeqvSmadfRRDqzIWf4LTp7XkFb6sI/kYMW5gjv4Ec6NpYrJPmnzg
Xc0Gpk6iqH5sdN27zVhs5Ap6GF9LbZdElLWNPAe2ltIDH6M67exWbKY193rmOvEJaEOR7dPGXKKC
ZK0UokSlS8N8n51Hza5TviB/A4ZeoXi/8hLPn3aRGB8VfReRWVcPuozqQ2xHV+GeDd/3W337X2hd
n/HgR3YWPkKrNKlAxCe2pw6Y0ZRmilMrzXXTamyinL9VavUrliMGXyAA2GSZYutMYnRxA51zHqLI
pWfbyxfsjDM2udGAk7jWqvYhhPQpOBCYGGOYBpcv8wXV4IkRJSeP/941zveKCtVMa8MFO75ZWTAl
hjICbzGtNIX6NBFgIWD6QQiU66z1zZ1ZTI+X1/VxPpafFJY82iRzgZ2w59hmKcllp9cVtcmujsHS
6UyG2Iws1Z4Lab4mOMEEQdOD6fmx9WwIcZQ/N6WVM2Pdy2PNXJ8/vjRmmFs71ISlX4XO/MGmMXM1
O1SK2kcbbVJWm2yn50OhlArN0PxD09VbVISYYWIwTZzo2yvWQ1l4DE/ma3XCpZszKGkx2wDNEb0j
cCSLhyNjcl1smdUgYVS26btlB05+8A8MXIbPhBZQ0jKKs95WXjO7+B5h249prckpAHZjY1T9XiVf
bnz5UFjxX6b/yxUuHHkNS0UBsje1c5pwFVfLtIaVd2n5oRYmzEUPOW84HplB29H3k2kT5K3i9mYd
rnyr0z1j1JIzzM0EbkQkfXyGBzq7E+9Nbvud6W01NQoY+USm1Ig8uJotyEEuX5rTVTF9wDwb7ywv
4QlvdC2bxWBKRooyt/akjnEIcFjMVoycLor/97nDyzgHQLTlk45wUpKPJlVPyE+6d0YdBt+eQtUx
JxUm0MhfMXcu/WE9JAkaImJEEYtPFU49o2bMBlJSC57lHp3ZGdQqXuU3FeptOw2VlTUs7TmnCpgD
h0creR4dOf5uJRguvxzmnvz45lm1mwRoGkTj9u++FqgsGGGJjACw0z5cYlM8TYCDpAPrxqBj8ocn
3XuDpGJYcaTLtcwr+Py55jPz6YEgKrP8LNMo9AfjFzlqWjvVIbJjqvTyapbv/dLO4qyXnZ9HQ0/0
NYrQESeV63XplSZ7lAwz1WUYeMXe2rrmY/ppXRpzlqpUCsht10R8wVeUtlCzW6mwzpvz+RH6Z1Gz
mJIs889lhX/sRTUXPYijOpFWSdeIrRMEbbi/vHVrVhbRS1HGhaAiW2UHfbkFAvnTM4tvl02cTEp8
rEQGnIoy6wcW6ni7PC1tIiDSzE/OWs3hvviS7ryb7hp0DhovD7Pio+nbMpK3u8uWz50LSmVAD2Y2
deDhx4YNWKxyvbESFkeKHyobneCzj76N/VsVr1U1zxwKwO9znQTYk0RuemzMV5J2siA3sCsVUta0
dMz4BUIw+/KSTnI3NhOgAz1T/BJA0uWxQNawqgHgz1V+CIjuoMToMpuZNre+ySkCxm6i2uL1mlc6
wSTNZueRBok5OkozywSnk41QkEAv8/ILX6lW7CBzcqfXWWnl8gLPbeMnQ0uXK7UeVEqiTyojWr+s
YoDUNUpuGBVfG/I6u5PUXxA7mOf06C8cfzCtgWorgzvrI5jRbjwYil6Ktw7m2sou7+OvEd00R1pZ
3geQfnGtVVJEnsi5fYdg8bHVzkrGLjZ5/eeKWndVfcl36S7aattZdz52xCfSwh3FXH4aKGSvy5X7
fuYFVdEzmJEMIhMTH9/5k+vK43jsqVIWtmd5j/IY7SW1P4RNdldG+koEcu5Lfja1uH1yM0Zp0NHO
QKnSVWp4Vr4JxhqGdA79Trbz03oW/qtRSykCpQto29LvTVPY95W0qxNv29flVtPUp6nXV1qvJ1HB
fBcAp8zTX8xHnUTBsKcMftwSjs7FofIxc6MviWgrt81mluZNbsGVroFyz3+2f03O2/DpszV5LUEa
yZh+HrZbvdb34kzV0pbBqxlra8NSJ9Wv5QIXQbAZDgbsIyywgtZZddod8Oa9tgFI5US2cGX8unzl
zy4ONBFwNKAUJ0O6oQx1VjaH92YDj/SkbVXFe+l9ZV9l+cqLcPa40D/h881gm+V4lprIArwpM9Ch
iGx9cFvr0MkDYQncl9XBgpTx8tIWnNl0AjgrJgEk4twMIuO3jz+c2vke1xB3LR6Er+k7NR3H34Qv
2ZO1sW6tTb5rb82r4DV5VQ6ePQunJE6BvJ1io06JskL1EvyGsnzVnc9mF9eGdrQ+VzeZcD0ps0NH
I/SVrvA1Gye6sYKXLEFOe5bJ1N0GvdzCKRMHEo3+q/pfigScjK+xM0D2Zi04gPQyoNrjnZFGXxHA
f0BFpzyWEdQvX+SH+bTNSqTZ6ITGVSqA0rSF3yrtJyrlSOqiuve3UhMfn8gAzkYxmX0Ap70I8vV6
1PpS4RM1xYMFnaFSbPsmX/G7Z5wh4loKWw4mCXj04rHx6roKSwhS7EIDohb8ESqKYcPz5dN2Jt45
MjIHe5+8hGiFSRoIIGALiNnuDT+9pbfjjFPyK4wy2HXa3nIvWzy7LAICxOdJKWADO7ZYQHxStgY6
p1QxZTdIrec8KYutmY4r/YtzQSTgYVBcXCciyWVe5GViErUB8XZ/qG4gGt97z9Lj4DmdA2sXuvPZ
7+AluO3XOIHnLVtcFHwFrBeMk1HxWKbRraV4VUeFx64Hgp/Y7BBZtpSVxa0ZWeQTuU9OnrR4JHQg
dh3YY1uBQWjFFZ0zQg2NBrWkQP6zLPrHkFKBa2hmCkDNbofGoWe9YuLcyzjXv0WLkRUo8JcBd25S
heqqMiI49XZT52TQTMhfklfvy4Saj7jXIjt/u3wCzy2Li4sfk+lnMG50fALb3NfSvMGk6YO3Ln75
7dNlAyfgOBwVi/pfC0uxMSGpQbMJPqS+lDk19CrzJnWmptvk2s+YG60pfxrvj5+0dga7jDhtL9s/
u0ANBynhpE5xsKEk5WLlMbYh6SXDDdkmg/7x/2DiwxvTWJv7ycd72BuSR7WyZw9hmtykguG7muIX
K/Of58IKkqN5BEDimT8p5SpDY8KfQhAj7PWDhwzvIXCrfbZPrxhnkmzxTYpWDuQZh0iLywDUSJeL
E7I4HFFNw98UsairNQycyvQ8qOK1OgWvVtJD3GUaK42gM6EMud8MkJvt8fof72QVqwkcNlUK7Qf8
ZjoaeHrgBhks7GPvXv5oZ1wv9bSZnoK/wIUsPhqsT8AnTYvalCDeW41+UCfpxlekteO/ZmfxTsOK
3SIX/hHBaNup3IQHePk21Fq2o5ttGrCHbv225qzO7uM8zcEkjKIDXD7exx7NE6sYqSZafXRLUvrg
h+Nd1AXfIRJdCQnPOS06C7QvZsU1bsHClhS2g1iqLHCW+OWVJLnt7Nrt3WmDmqHtu2uLO5nWwqPw
glnMRtD6Px2xg59L7lRNQOfyBjLWvXmf/GBoQL3yiAn29Ced8Kq+KbfxNnlRGlf51R+Mm+Dl8vE5
41ZoFDAmTYGT6uaylF8Kve9BMk1GkZjfjOn/sXdm3amjWZr+K7n6qvtCuRBCgG71aWAyxrN9blge
QbPQgEC/vp+NM+r4YKepqKiVHVkdQRzMIPTNe3j3FD1lQXKiiS9mFt1a4gSo12xgTTkSerQ26iyT
DiLe/qJyJIM/aWG0+8LdMbGRs361Zj3zxAH8PCyahFVz9BC4P4W6tqvEWG/FGpd0J3GIb9TgVIaH
L/gBTWBnIYpdagYfC67E8mT9XcuoUuM2BcPSksrNi+x8UOROv9DO6xrP5WHYv45Wy0lQNIWddcj8
9P3yfSEP/dqLo7kNVmls9SKyP2QEGBII0Thb7aydSd2C0kmuO+ZlkU33DuFO3ill9DNF+LVpWYMP
YqZmdKui028hAeu+GrSWYjPbq2F1YohfLuWHeZZufGiGQgjJKjWJWi66mbOjpril3X4/iacGIlTo
QwttZoaZjsusXa9CUh8P114WoPQMjPLy+4aOKjuKjvHrlAmj+tDSuk++2QGpwG0r8upbzcbV80xT
ur+6HpwNF8sX0917ciq2G7ue7n43NCmes1A2SVHAMTyWnTeDED+nLTqUlQw2quiFbrkmIUKOgnVi
nJ/o9lFLR8wi2mjmKqyQJExSEupOcBfPeoUtFVNJQ72a9JxNv2WgpjptJBQy/YukTt0CvYcrHH4t
X4Tvrzb9bF1aKAgHZ9aJ5UoBlM7oFKb8ac/QDEEf6DsUBEKyOGK7ZG7Vs2EChyfjSN/JC6T2Xpxe
JOt+6X4/mZ/2Py2he2BLkyIhn8SlJS5IGZnA4UuZWSuS5KcAJO2JI/BlI5ia+iji+gBS/evGHCZL
IwskMXgv3E/RvxaNlnRO7Iqv2kDkO/BYIJBj8ZKsDXvK2e+QYAeGPVhdkGr0RAtfLcrHFo62Xc/q
kze1giSTBNDWN5FaNyRmDM0TzZwayBHNJZUtIUREjNqA/dMEN5p90T2x6F8cIKwHP+dKuvCBUCw7
+PQk8T60l7nmDwZeS8ENw7gl7aHz/e76asoIB7OIjJIkUubRWEiNb1p1hsISmNOW9PLpZHkq0vSr
6frYxNFYyJBFFRQNrx+ts95tvbzc7sknu8w7J2NAP8n5HBUZCbGJuCuThuXXWQuXVks62lDIzpYS
Mm5/qLoIqj0nfOwbbu+8cTpOdzTYuvnrKXrwCVGUpkHz+/wl4vNYDI/1oZaHETxkaBUFm6809yNw
Lc0DVtImlkGKW2JCmtHWLE5FfHy5hB+aPtr1nTiOkmXIdtwXm5FeNipqNKc+hVx9tSORjsX3Br9m
UlD8OrdlmAUBgweny1vzqu42XQMf6q52P4jD5ZtJSQn1/c78ctsQASbps3qEpR3J42WzS8tVb4Nl
tbzRwwsI1IkGPu8W7goYO8ROJqlYZMQfzlhJGtcy6yA3heVysSx/dK0VlHWrtm08Jn3z7z5oBqIo
CIIhlqZPcZdA291sSOAs7h47Z9icL5u1u24vvp+zz4skoammLpXIGNCxDpNmS5K5ZyiD5LX2yEIS
BYlqzLfVqQDgz0YzsRz9bOjYPEda9yAKIhrqX+ATFb6slVRzWI/WTiUa4WywG1P8e3yyGPdXA5QE
L4AHfYNaBEeboq3jlBzu3X8Y60gCnt4PyHLRW5NMnHwh2XjjAXBREWixvMyefv/kdsUjvY+3LPjt
0TnbWUsRPAA5rXi9OjdJYkr6dK3fDezNbp0+rsvuID6xRT8fbbH6/2zyiDqX6L5xYwD6xGsqDRiE
5u57lMnuaqcgu1MNHdFokof3esuBSea2ck/U0TB4XcfVwF7l1Ql3hs8KCzvn45CkJx9OnWatsnJZ
s4KdSTAqhnY/U9Ws58bngV+5VDScx+6gGTfTU9q2/plC/9rw0XEPiiKJ0kJ/FwwHT8mkvqT2CEHz
+4l2KDfedbYZ8umYxPYUQvvd2hLjNnpYOYScYWo+Wkp9s1zHZp+lTOOl2iRvgxbb1v4EkflMM2kE
lyg8eWDpn8S4ejfYW8sIm0KkZbexRcQJHOv1+2PwWcD+tY2jeSQrapCtyaNOOZmp+DdAjFTeJ1P+
ekoZRjsNAtfclS9/rNEjxcmw1npkkuzAJoHtWTfv/NgTfD/QyVzcT+YGQZTVkELx/cT/vtmv5hOT
FGo+LB2J9ajZJKkDQmrBfGsjvs4bfW1n1Bg6IU5+Sl0xYGv0oKbkW8IGCG/49UhQoCSEcEsrIE/p
SyxBmwkJ5Mhsiwjr/leIimkaBKqDhwIbHtHQpom6g3yFyDco/XY8+BEm7mHW/iqw878OkVz/vMDO
uIwfy7+NXh+Ll7/t/3b27GTpY8xOfy9KKpVHDzd4L7czMP5+SOxDViiqXBBKzbK/l9vhGxxDiOki
A53VQ09nhX4rt2N2/26JIUqQww4levjRb8V2TOPvKLxEOFB9FMdf+NTvKbaD8YJt91OTlhSC0hKV
pfFBtEgpeMTvqhXFTpZUwpwMtVm7SYd2YuXEzW2kZtTmokwLMkxHWovMtLa1dRfhqRcYTrTqnA1W
fcqUaZQGpPCIg0sesZBURaCqJQ5YFTno8w31NcokcNIiGVGCZILkjjN7jboWaiE+9CX+3WFGgbeu
matdW/cVPtb+oaZb3HZH3aJeu9pWrxWSLzr4sBN5hkndzCU/oSYQ1gupJkAqlMytAqsiJbVZOQMz
DpRubs+tNMv8rV5NN0Ny7wTIbVT8wc9mM+wmKk6JdDXLyV7bPUBGvbzeX2vd7URr1mtlNda4Rz54
O1snaPzWnpIkybST4DUwqPqkbx+mijTyUPhmuSQAw4qVZW3nw2S9mm6NcdDZ1i42WBWJZ2waU9q3
uzKewrihSKbWuSzzdejAi6lsWbQj6lHigLxfUhmgi1NeTZmIbX5OgXiKjazSpRMmF1lbrt2COjkN
no8OSzoxhw0J/fSmcUqD4grUNDjL0uq13W9yO87TH6uinOkUNLTXVCbYtFhNybxM7FvjN139odHw
dy7TTqL6q5RCHxo9KOukVhZlAQMrmVMAsyc2NoQEi7I2nS3lkPPuY4Jq6Xc2MYULVpFBwZHOE+pS
oqp+c69t00lQO8ky86zlNc5Ao9rdlQZVjfcx0U0Fudc3o4ERbey9uXGGrWQz2FYaBT9wKG+s5rq3
Trz9frrL8akn9qSnUw2136rVblZXK7uT9L2aruT5bRhWo2TZ+qmp33dJamgXQec5MO4ySqbaK7cX
A9VQXpXSajKk9aAcZ4QdB7FR2sXOTNQg3SUqHAbKMKgmnQxcwivcXUp1k56Kw8JtWs2lUOhDNMBD
q9+OO9V2vqEax7a3mUYZueyXa9LIV+WlmZU2rgZXw3qeahtnT3WgtJy1e83X47uhXqROQE0Rqbvq
4orit1nveUV2bLuT701l1JFb5vHOLimFs9wZqqut3G3WH5HhfmRSbZqiJzuzvW+Maj5cUuVdb++t
HQNaEVblUo6BUgPJcG4MA39vNmeE7lxQqipwKDHJtspMtTZUlpWW3Wyq+aYmNVzncmuuqAYQxc+x
vqUUwXJuxJovVUSLhBwP3dKu29KrB9VU6yTMimASqR+GlCftu1b5EJmlqszQiXZ7FRq7sam5cax7
Oj6JcDd7SCLntWAM/fBqQ8XPss67KmviDTVATG+fZpGqNB137lZ/qljWQVHemAUF46L2LEraxu4u
Yb11GdRKI19dS83A3No6xCCQ1K7ojnpt61ukWc3W5qjUeq296hL1sw1fCHpa6G34uOwYFMGqBkQy
aVVXhbsLxlg6G/yQCAtL3ChdJm645avuUmE7n1EgjXJNFYmk9mmCq3e5mZgRdC4fYkho01WgtHzr
m1b7Vm6ad6H/d7HP6yzh/+NS2r+U4P7Pleb2XzMpal0e30p68x/lvP8cVbl7SOyneKvKnrPyb/97
+vpKqZXV//nIWuXn75zV6v8dGy9oH7H4GIHw6vmNs/KNgN/Y28hGKrnGP3BWatVhlsbGiIMWBkCS
av1krXr373iJkX6TwgoHV3nz97BW6dkHztqXKOohzk50UQJ0qAD9q8C37rXUWNzsej7VXu0z50dm
nwfE0GDEsZ8gVPbzYmi/vur29aLnLBZ3D4V9s7bfbiZIiPbtwD637OnFS2jzfuXcfpjUxTt7/1gq
45AR/yfX/9w36fsH/SyP19tBs2sgZvTtB1Uc6U+mNjad3KhMUTiFrN5kfrH7tuUT/m1Puo77iI+q
9BHGxIsTXTqAz991iUX72KUyrysyfDNdurdhikoegf30pNMvma3UOX8q7evW3tmLRG3U68p+vUz4
6tVSdx178jif37xtRplt2Yl9kdLFwFnbV5HH08PD0r5J1W2sYrdj3+zttz/Y+YMj8If5/FN1/qCU
fjPzxxaj3XCrad2Umb992thP7ACbmf4hi3C/V4l9j4MDj9vIfhnYt5m83NvyaHjZUT+6CiGHzTJ0
tvbsbna3s1MbS7PasmrdK//uLrXvBuru7q5vXz4PbUNJ8Nic3c6qsRps7oH9FNgUIzysHSXP8PB6
i9Xt7dvV2/f7/sic+2nfH6M7FOIL2rZiqMuzzgQnnnOztbdTJLH+9EXT7M6PP9jeER5Q9al/Xcs5
KzcCUq+UNQ/vcmJknim/ppkqfD0Fnp1cTdF2P2zFf+fVPOQS/W7ninLzYaxGz4pys8dy3l8TlWhH
Ln8yVdpPobOyiXyDWETqcrGIIbaXl6+vW5vNeLnj49fD0+vrZcUVizWXvw6dpfNK0V/u8PoIkVi7
Ly/Txr5aOReWA0W5fQn9pZKyBi8vjf1CkKqaRvb05aVwwLFe+OAWi5fD5W8Xe/vqTaj520mAS/Sx
74bc/3XI/w07CqXyRJtHnEwv82SfFexiOe/ncCzhDPJ43Y4yJiz0QEeVZv/YEeaAIAhXyexqJrQ4
o1hK47bevbw8UHTTfjHtH9ANCgbbLU719wPuSi46ZfGXkB33vqPkBcTo9qUW8iM0p6PIxTp7J0UE
pqin88ht7buH3G6cmV+4yWynLD8ZP7TqgVJI9mxoP1d8jx0VekSgqj2r3KHN9S0EaJbafDNbqY5d
2DuXT+e60tXDnA/lamqOeuak53Vxy+5CkCaB83YRq6tYDecXL/RqzaOxo1Mg0cmpPmLMf031f3mq
TxKPI4HjfwDxOCX2HXu//wvEvlNS8rFJ9V8pJZ+SFg7xHh/Yyx+VFg6W68+0XfKXGkPCVoZHWJyR
BAVVMEUQ6yjKJtpP1xuVqGsMzSIKl0hZfHApglLipmMEL7RUO1Gvi5muyHFsP5Ln2b5Z8krIU6wu
ahvO9NaxN0jBe6JMrq5uuGpykisdikp81/MjOQfopB9TNbbno+w7P3SR56hmRkff5boWH6jQu5Zh
lKRckr+/PeAmT1D6yL54u71FujwvuZYgHbXCZ+rZh2dP5d3r5SOAB17lbyJ5rhz+iCxfkS9vpSZ8
Zd8yzpsr7JPeTcMlSP8Xb3DgPV6dVzcJuoAIlicssf9k9/5csSNhK6Tc7CofwBn3LJfOahDg514/
nb++Lp3WtheH8fIxSsuCZD/ufEWHi8PyBN7bxVrUqZcVcUCIDre3Ly8vp8wAJ3t4JCL963tIWZIv
xYufk3gk0rSVtexQelUU5Y4KLgfw+4Hdens4vggSU3krioi8FcHgDOnBQrYQAaLjgjHxzf27mi2X
WKiuXWV4Ge4hmQ0K6f0Q4WPDxy0fdPlt3xc5JRMlh+/eH+uFXEN1SiXreHmJ0PgwRJDI7YfHpY12
vr1t3Yc5osKD5Q+REPi2cbKxfML39rxv3w25ulVD+46TKP8/zHPb1SlwQTZ8m0PKJXfIKWTWUyKR
PFiTh7nma/7NPH2Hl8BzVq/ZVxq+nLjvTuSRzJa3VTfTDE7kuqcqgFPDXRV2v68asqmEKu0q3pJ3
ut+3OyZSW/IaqBXJf3yLbLxbZ3+1Ge+Hdolliu6WSuuTI4ja2Koz63pAxtmpejzGqf4eCT7/r/t7
etceiQ9/7dr/xK49xUeOE7L+T+Ejpzj/cZbYPw/n/5p24y4GBEuoz7Fnod52yrxp655vUeeKYnUj
/HJwYo0U1qrvsZRDOM1nivazqSNem+N/UxkbmppWjgWJjuGwgJWwhnP88m1Uf/LDwCCeWqe0L/2D
Jtfapvck7Bd9//V1kdqPN4XogEBMNnDmAdIa8C5Xk8J+XYQkutzbLwgN8GVgwrfGfsPy+x949heE
efg1ofs5jCOGbG4p+BJqFUmViEEpnHAWzFGQqXPQIyOl7mhAxF2XV7Oe6vA3deozysK4Je4CpAl0
9JGnT0Mn81fuyl17a0CLhLhIatkTxAKdd/eOrvYOJRFVMzPQaSk6jcwRX7ak8TQVVZBUx47OC1Wp
Lrhu7AbOUkm1WSoWq86k4bUGhoFM4p9yjiFz45dM6efYjzi9hfm5WNeMvXAyt6DCQ63ksfVkJrZe
DQhQupRVpRzuzjHI0Vlcy4x03WgUTfvMRepsVH228ddeSLShpiK19AJFBuP5jnyNsb1TpNikCNLS
GVIwIvRCwvUD/iaEX1No6jBNuuowUSsSHmPC5HlH3k+yxPIvceIR+yBxKt5GjvyTR+DlZ9ZhVjAb
8QhV35VX32+Mwxn/bn8fcexBLwv6dcH+3k/26ockHBCR5wevRdTpKhSAJ5GaeWqBaYG+FwCu5GgX
REvQmNY+fyJqi0sy0RJ08Ja9KyKNzgFY2VtwjcpFanmYP4pEMr+p1A3/IYTKU2jfPN48oj+wNfxU
vWlOg8g8WLy83H4/0H9C7H7ugiNWH2/a7abkHCCEycgE0xngzIsTN+78O6+DqGfaoEI/rjO1eF5E
yge/e37u2YG6i+3F5RYcWQCcyVWqwJIO4PTFGwLWQlcoAKGLqnCizycX54jb/49dnANA9UHn/TMs
zkm6cthxHzr9/xVd6Q6Eqn4iLPgJWgTuI8ceV18J03WHhD5lz2+gtEN349b823rds53XR3GteV26
QnfTcTpu3NVlOh5yNof+8rbjQoXdCqw1cMub6CJ2Nn7mL5010X3tqPQ3fuwJI8r83Ujwc/GxJKmE
vV/0HWrLQJ/7Do4Wl0Mn8kn/7vRnzSJ3C7eaDNTuIlAWRX1wC7BXfj6NyAVRkSTK4r2F+t8fk6nU
lV8uyUhS3WluouSaRJE7x99C7wNVOj1+8/56oFb+4PCpfDLgPgHcAJcUJ/JWqutRMMgp3S68Rzhv
6GsOGQy91G9GMXlcBNuvR6lvPiwViUMdqTyEZxO82PCqGWUP/JJZy4kPLUdDt+/iTKSW7n4Uutm4
dAq3dAIA5oKH8JmBX5C8gizqynRyP/DwY6KtoVvD31pvSwGNJR5/piPrEI93HmuiJAnI0O6dG74g
BcaE+oEqpTLPW+43WBmW7tvbzew18S8XdwLvXB3smwJrXL1ZTjmKFR0iF43lLN0hN6MBGunTjDWu
R/Keh4q5YuAM3VAVMN1aDfnse/J+FAj6Dxvbz+12LMNrFOjadpcw+Yxia4FHFbjgLNiRuSFv7b5L
QvakdfC22JMA4YSI+LUN+UPTR6EhdY/suHuDpsVeoNlPYtZeY5bEUiFmHWGSIGgCysBEjVEgaBNI
lViMUPk1d3GnK1jhW66uxMidK2yUYEc3N1eZk4glGV82dYEBgGLG9i1Gn++n7hCi/s1JtY4AQPIK
a+auy0mtDLUf2GSxXba2sXKrYjRI7d3a6eLV1FcdIA5d4ZTXY4AN5TLsXag2mUpqp2NQZQ63FVHy
iSYiTUIPpx3sFf1Tyyx9+a6vIud+oLl6tOzg0MZcrxOSBpm6ouIaYtntYFKPN5ZXntdPJ2bHlOX7
rskjDaApttQPkyYbjtFQEXBvH2Cz2706OAogCgiOljvY4qbYqxuejXdLXYM5mZSisiUyNd6JrLQB
ACI9MY/WvtbAfTReInijWAjiylZZuWCvyFLUyuKjywyxkvhXJaAkBsXZHSSNGg02hm0fj0L7+RVT
4isSS8yHi8Xz82yB1ftuwcueXSF9bblosfTSEVggeZXtu8K11HJmKSxVUCsyTZazBx1oCCHtgA/d
bZHakHlmAhw9P5MeEEEIBYafxrb/MHl7Q965whrJeDXnJcD0eLBCJnyA1ySqEYM2bc2b3k5Dpc1q
MV7eLgUYRvaGCt4Wzq0JTTMdUyYNxxM2NZoAYCTfyAxe3DKfh3nmzpXHE1es5Bic2vwnl/dIM/pr
ef+dlvckWzjS/f4b2cLXdpwPbOFIs/rjpOokIzpWcSRqahihy4nv18DGT0Dg5sbdAUCj2bzbCoQl
iYsClKa1Q+SYZxSdmah0d3gkoMDaiQ9sgZI3hN+HaOric3MR+pgLXtDacDLg6L/BrUIXyOJ7anty
CEcaT/znG8IpyZcoiF951F+S71+S7x+QfE8cGavzJxc/yUn6lYBF3BrZk7BBE13663lZ1j0tCkhd
74tGKEKWGMpKLGjLix3oXI3ussQ/sztpDt+Y90tSw3dc3elQSnJJaZuOkqx+JMkkrw7m2y3ykShx
lhup1Zgoiov+VeORS9alJjl6yMAh14GKfcJYbd3t8PkO9WmrCjx1evxyg/K4clPPwHJH0NR4i1HQ
8HajPqql5G4d+B3u1vUk4HuFkrV2u6PK7zrFfI+kNgQKbFUXo7GFxjN0pbVTyRW7h6Rwn4TSD3N2
zNd61bJdZ3nPr8EwC6eDfina9BYt733GWv4mtztv570Lrrg6TTagn9Xhuh6apXy3Jyose0zH+NN7
w0mLBVN3THTvtcJxHe2byhrudjS43I4E9+zDHpjYg3ZdTQImQ6Zj722Bfzs81+i99X2L5VHz0YDH
OzTlrUu9aSZMp8ybTAh1PFTfD9H4tSsc+mdbcNeGT3Nw0Hf5sxW8rXTwmZuHcKCbR0Nh1ZQHJXnt
mf+aqOFCHMAuI39xedDEEWGQkzfwrS0ruJv0QeVEBn4OkH25Eaj83pvB4niBBI2r1iM4PMorgqWY
bltPBFZw+ZfprUB7+IIN7AsTSda0kVpfZGpheIlzJb51fN/wPQmA+AG283ACK4TmebGfUFOvR5Ry
7eWuzNzaKW+I0aBcR4JGLrr7EFU49r/nmgff8s86yoftcCRrFNtwmK6bQuD93wDujTs8a5Qsd+2a
z6j/Ts4y9/36Nh7XwAs9ZTjU6D08G47Yn/toVLGTcLBKRdSsU5I0eM2RWvF65bajlbsEbNnxV6CX
1QTDgCdgjP4kkLcYC1JPtkzmr6/kd8S78DtykV4EbKYNKV43Z2JBCD39Se6gj0Jvw+/XDscWmEWA
HFSPaQLYc2iBK8tXuSLjQeYc+XwSe8FEHwkEBDiEcQI9mvTGxHxxYmNvo2KeI3oWuYmbkws1ZYwC
4ceeJJkNPdGnDvYLAJ7kDFmH8eyma281CQGXMumPJ3/pJyN5h53eW1+fr6ECJBann9p8O0qU5vKK
ZFpQBjc4gFAcCUoc6TzXjpgFao8iiyD7HSe67niav6PwoeThMfmkpRQSwVf26mXnrjiMQ5/VORzi
nVcB0hSoR6ajO7WfsipiqInc1BHYxsALFIzFz5zYzZzMqeYtdCxVHGiXxJUkwmqdvt/l+g5Ha+nm
2F2wwGCACC8pbMnxJDeWqy0CEoCtXaLTcnApjX1p2DkNN6oDiLMHoaJbpA3ag2bFfuXlOFPSvx79
FOMJYU6+RQLrodpA5UI3vRQrUMXI917LCENQnvWZoEOBV/BuP8KRdRR4MnbJsxq62nh4GfqBU2H1
WYrLAqYSYDrUUk2FngactlMdT/wdNo6hVryiM17Xi12wJ4CxeFxAUnKiu0uncrcugBt2lIMNhZEB
NAKliXnLZG6FEOokwd4dflkCqjGL0OelKz1qHCK6/CEzy6CxS8k0gIPIuBij9TBgJWpO08DZA7vV
9IjMPO7yKlIZbqAdr4LbiJZewhcw6hxwL5PR7OnzwE+uu3CMjYON0kvG0XXt3MxnxG2hz/sQu516
NxTO7jbOwlLkhiPYQOIhSmT2roLaJPaUBP3OGS6t/3Ar+bESn1GoHKp6nxsfHN6JbvMQ2x9xALm5
iV2iD/AgTWF2b3i2XyC2p+rqZv6I0QVvJXEdFjzwgu9SVRL2gQIO5ROPWcGloLCEPkgXqKWFHiEu
LBYahfQG84w1KoArWwDbvs+WGVmLlQd5Y143MGzJ9Cu7xGQuy1HIHghVdJexAw5IIDO7dAvOh8Ck
ghLumaXNeOA3ALPYDFUKQ5MVy9hvVJticw4Jo5AdFIIyYg3jFzH8vKWYuKy97JMdrEZOV6uiawt+
nPvEkbFL510wTeFSsgTSBMElHNKQAwRQ6HFjlbkEhgo6yk9Sdr0MRRi3wad0j0733TU3006kLCBN
3Qnh50hn6+XDIN/uBHzzhJVvDlAxjBzDpLDod4h8d2Dru3th2UInsjnij7cadV0sb05xbXo6wLE+
06Hj9Xw1HfC+GgOj4zI96oEmyxdnh5Mwyz3QqPoGYumk5/hQuyXEU8hlCelMvWhS+4CVkPzoYn9T
+8VVjC249HX83OU6CK6vTzMfdgADCCH0IJwwhjWSQkTK/ggE/B1NF3x8OylcnpWQQWLi0DY3Tv/K
OBPJQa4K+EfdopG86sG6c7f0Ah9ZgzuKACffk3oSXirkWFiBAGUHQg9zinwibCG+GgKftCt2gBXn
CjScPOkV/HqPgAZkd1hBAaItpzPVpfbsbeNxlcgn/KZZ0LPRjrq0mR9frTjIQGyjAEJvQVgSxLyU
gBGKyHqg9XdUdkC62SAHBULWub9s4NAfsmlDIX73QsaEBAZO7hQsI1YOFnftl0+A45CW7gVy0Ejs
ALEf+vp4yD6rkYv2bHcgcpZe7AWFI7KweJJVjkntSHlVQvK2MID94SrZJmLJZh+f70cpx0QsC0Dy
kK7Dg7v1IZMCpBVOfRBWjX8wpwqihbjKadh7UkmHnw5mlHEjlkDo4grplq9I7pfx3MIE5JSJgCdC
XS0nzm0ReiyGSEgzJ1KopQWbgFpi8hDCgqCjjEVyt1TmeKkSziVLxSZJfDHABCyabAPZGBX3F5m6
YbJz7Aly1ITiCs3lBI807jl4aKZkfeHMHx5ePNnC/0j5C+V+Fz733sDfexuWZsd9xQy0VY1nTMhb
CKXu2wPZVHOM9GMx1MuGPZh1WHQxLIF8sC1FvDXnQ8fgn3D66GY51i6REqbJzZYtIlICkszheg1D
EhAtWxMJySMYadSB38J54btLxrdzdbfviTeEbAZkADLFLZlZ2SYmnF/mE4MRmztAVmn8tYrpVcK2
qmw+9w30CjHjpPJPyVYu74YsPBVZWVShgwGbvPITiJhsLHgocycr0btcHziqCJubO1kJ+LS/lmuu
hedp13KtfCrUWV6b49DvXgovf6fYfbZQMuVqSOMp7eU00TtCef4ien8Rvb+I3l9E79+Z6En2lO9U
9GMXF0NLkpXVgNiI1xmZOjwx422cZxFxLIW4rSF3iLKYQrpFbO2emY51IkH6IefyN7jRsc9Kp7OJ
EmsH1tYoKQrdUTlgQO2mM+NcxM8KmQOvAJSgAMSCdA6gNlQZh1W0CJo93N6NQx2hFllJ1OB3qW/o
BAejpAXLjfzuWGQ+80wE856UcEK52rqm3xxYvPgpDBEqCIJDRRM19qA8Ijbg4YA74PfICHlMv/RD
kdSC776i/SPzbdYZJgPDwM9fm+pXotuKLAQGBTiy9QQ1M857Z50LBI2ZqBqsDVJXOA4RqOW1sEOZ
mR0K7zvDFMlMZDL5i2eGKiciAomEF84EwxxcFc7qMZ2JAK8/L3/IZ7TK/Fb8qnKc3oUIhIWjn6+w
d0qX5Fa10q/y+42rn2sj0U6Fx1uj5WvuWKPc2QP0yaO4714IyNflHtEtDiPe8gzIj2B55EKRD/Gn
me3uo1tRHNZ8tvWWP9JZZxKOl2fIkedyxfuVoG9jgYcY6zge9/zORD6Xf6vH4LGP8lGj6oufiPyr
XetKRi3qf324R/nW9/t0w0DXODzkpzI1yW06ExyjOxlcxTOJeZYfIcq+ScSKaDDxOA9I0gYwRX7y
mHmXGwj4MTxbj5lJHELfbymjEd8VGahgldV94VC/whue/aYYVZylwfkeZVPURXlI03K1vMbnZWxt
GLBFJtVJQzgF0xHP3idr+UMGHwE2MlP4xI6lR7Wbz7jTpIs7pPSoBXcmZ7uP0nXb0nFgFb7Z0tv+
xdZZzaW1Hnhml5ohDXK59CJh9vu+eJMu/eBRZm3nGfcN9xa/J4GU03/cR96RTpR2JVy1xz2KGX5Q
F3Iv1Gde6wLpqMGz9GnIPYtxPu5NKGJEH6hMS5irhL+SzMXvTbjEAEwVxyH5WKcDQ1+cqw4Qqzu4
Dxf1bT5e+nsX3VF1b4OR6QUoiMFI9MeNsjwcqomOBR40UC9XI/HDir01baV8Gl6fCUy8B3bvT4qx
AYaYXZaPHTcYbalMvARArsatE40Sl6h2bpKPu0o0VLm76KOijHZw7+qAZlXjnhIXZPkUnN0JF3Jf
nG/HezFYziv+tiBZAksbHhitOOhSYtg2vHAhF8kXxTVFQAA2V6Odk8yjeTHecbHcKmeeBvf5OL2W
Tsigd04x7k+6qrzdMyHcLCBrdHS5owAVTmfMifxUhj1kMjtuNu9S/i6/zq+t+2LMT99ojuWQZ+1Z
97YzmV0xQDRuhzyDjbu5LbpYW3Uvm8tN6cfL8K0aG12U8K6KF/FiOeEtMx6MqrHpba91ZqbjkmVy
bmLQyC6rsbynaraiwM2tqO3yzvQMrktck191QAAFBWx8cup49Q9BBhOwFkLznBXOyvsIZ5Ke244b
3wAOMJzcM1mO2s+9wXR/lk0AQ3mVOtadMUWz97OLyG1uBIoV7fcdAA2pRo/nN2BrdhZ6A5TrC+NJ
8NtoEk3kR0AEF9lFiZ6TCCiAQm7glsd3BzxXHwVoSfro/UrBY2OvnQrEsAFVJULvoMyLH7kA5Cs3
mmz80t+Shecs+REJrHzwuC4VeaNoiuF6pMepfRKAoSVJS4JTl9xHgADyhm1uQuBffdSCSxCI7weT
4MKAQxnUgYwZl3gLbhhbiAehQLayo3PAQen6RgkAjAK2sg3mMnKNkc7EkL5upBNmnp5HE6aLWxhg
zoIKt1OBIgQTl9HKaggCvaFfMmZxmJf5SD1ZEVmdEgTyMEt40AtaTZf4jbRT+oKYN75YmnC4P4wH
9zBXuh5NsgtpVa7U7cEIW9RoOZZCfoJjD0ZgwXzGXe5A0+/S89VEZrhUA2CdkLvRA6YkPAx8eBu5
glu/4/MRx7oH6NOOLuUGJTuDBZJb4e9PjqdD5+nSVDaWdN70ZK4EHdqxjXXmMzkLLtbn2xEedmfv
anQ+DXweoCbFiBo5eCICx6J+989rzzoTFV93a2+AIryniqR4LA7wN4zGFR5KW6AEgQAaj0h6x3DD
eUc8JwFSd26wyMZdAF8yFqKs1iKbwCwrT/z4BaVej3M4RDgWQo6Z7cChxe1QkBoLpmqcAwOjam9B
O3o45fWRaSrxx6cfYvwTyKEFyMCUJ8Axv9ocfCzh9GPCEa5yX8x7MakYQH6QVcgHBUwh5j0d4LH2
KAQI2NA4piCKE4EhByrnrtx5VAgKhDw3xIyAZylRbqKk16NGQeHphYlZcOMK2pg7zai4AfAHMpCC
bWtmQxObmUChbtejxjpSk+BVYGpOD9BAPE45lr4kptUAW1DjERkEHBXcMplqM+MAEphIkibcB2kF
oL8AHpfvM0BpIBxkMwyf4jsK5I4B5ABkiMWvIqCjUulERi8zKVKagRPX0i1HK8ZbkFsfR/2RAQ8X
X1J2jfdDFqdkWQTgkkfHl+dkKu8784OgxPdiuVgDbgmuEzDA5x2zRUY4W0ASxklv+tj5Bswlhtix
YFQSY9FBkgwOQax7+i0l2uRGsW862agGohCO36VBE0EJrs8OWR4+BVkjUTBbhxRlIMYH24JTEGgg
InbO1ADqMR0EZ4w6owwkyZxIfCUgMZs1UPbzjmWqBIb0o/GAbUNlkcMigFdh1Ynd9gy7Cu64kUde
bNAZoXW1u570WY7saXWYfrJ4AN0A/oDRsct1oDAupDtiKawAwQ1CPkxGiXseKdp4ozkEEXMW1M2c
1xZTnYMZxe7Q2/opCBhxIeMuOW3Y1F7OzfvTEOxNbNGp3xkFAJ8rT5sFnvWQIlgfxN15TSXphKuJ
LfEitjvlZ7zetLnCCkPjDd2Tlugx24RQDHc5BVvCtlW5DLlgCgQr1eermewTuHsDfROLh+CBAqoT
WDoE05QwnuBcGwdg6M1dfCbvMaiwQiLmCqQnIm+AX3RAJ+kO9SzXE8Hbw7PoKmAaU0AyAf9IdQLm
PmRgIWdEOp1BF8Q3WU4j4UOyo335PSUN3d6oPwpHhzM9xrAmpiDmL2MHmUwH7QGsi+d5PBbLuMhs
QGgYp/q09e60LD1N2ePSPmCm0I//y96ZNaeOrWn6v/Q9EczD7dIsIcSMzQ1hbMw8iBl+fT8vrorK
5mSkO/pUVnWdIJ3b2xuDtLSGb/7e19O1s/gqJHVo8Z7axHD9C18ap+5POxPTeSItQQ7F23HG1zAW
wenzbyHTAxHWm31m8fYxvwHQ4xYxxSzKT6BUi7byboMMkWrSWN6O59Gni8i+vTYpcutA7nodXDir
arO6MZqfLiI9rd5bdnPc8ZCs+MRU55yrXyLqtXpTKr41f1PKiIli817yIMR7yde75YQyBbbtjg2z
UC5EKcn6ub9sqlm8gOS5IYunVoXwackTzklKwusRUiUJfKbuXvxFSpAii+xRUA4kl1QbsLZ2UbGp
EowqHmLFqTZLXHvt5n0lG5EoieTgBUly4xXtglWPcfAOSgqImbKjKpZir4+yfNS1FDdowwgAdOHD
YiA7pqwx7me5OQ2nTqk9Hc5IByAMPcWliUqzI2uomJR8Uo28UC7EOSXOu/bklg50FIrs5xN/lLgF
bcVZ1iuN4o7c49U/R4rtHvmJID5b7+YzgWwkYrnhiuoOHGM3Dc6IqAPx6gpblsJ7XIKq1RrhAeQx
JecuZXPM78rJuGWOmLQO3K3WbZBnH0BGidjYs2MWztrd0+i1TG4U08753Jx9t8Pz5l/ceoTIFLwP
mQUkXgEpMWWvPYK/nIebWyCJ/PN4q37RLgd0PLBKCmeT3maSlOqmm0FCDE2Iz+6caeRDTCWS9Jqy
C6H9eX3qTUh1BKRTgiozn+mtg6m1ZXNrGFM2VNFXZvXflpADcbFRUWwoss+PRMshmTm3SJsNAfA4
rnuPCDY9gXdEet6tIuwgSXAR6GwH4t8IuDWbtmSd6nA1If61ciqTgOXRz3glr4AsXgfKtaIQULTT
bhF5R2dh+EiwoMKy5Jsz3qEOICmfkXAo++kXovRxQDMk7cr4nSWcY/XOnaxbpGepWpmAbDXre+Su
tPNx7WVAAIbtqzyExqqnU35eMl5CpczYf0Y/tW5BGO55vRxp6dSrxyIyMzX7kajYIEglsJFrzDmp
S26mZr4sxZRFzmzRB5qUix6ZHrYYJxwx60mECgyowoNn2LCcd4Qry/Gwj/I8eCZWU6XSHTe7+olU
IaaijFrF+iS1xjwx5vBAW8hPJjVPJ+HIlMiI6LhfrV3/ZEP69bjsgSN9sQuk65RrOD50wZKwjWS5
NgQ0w+RmDu+YMu6O21S8TKvm1cKMN/Pz9poNijh29TBTBIWMiW2TuhvUBG2QmI1UYZAlUc1FBTv0
2ClatLJgXC5bV86vNmENiBEJixUoB1rtnIwQzECugCmaw4K9+kdOGoaIIxF6x0y4IhkymBrY0Jgc
srBvce1hIc9Vj4KJj7Pj3gPVtZQfja0ZU8Hm1vpy0DGktLaqf7g++lZl9ikPI+MQ85PpH2ESIWVw
IuTpqJpFyk6yQMnME7vsaGSFq9UTeFB25ZmlWwcy/8g4xSp10vzpC7hAPBaqDfANpiE9sy4SxVfK
UvYEYlEZIpY4i9lbZh2mPPUagm7JKOWjMlSSVQM+gwxT6OxubetA2D78KhwZfqoh/+R7gDeMzi/y
ytZT+66qX+QxzpCcM7yBg1WqL/DAmHtGQbULPobqYgr+ndmTcUpTVbxAfNPGwZ7X7EjZ3BH+Oqsp
1RdXHERq2yAOnz/M2m1AkZPmg2dZIq1XeP6jULL4xvu4JkKoinTW3sLc1uxTcZJHuio9e/cOLune
jpq2UupXpG5pWbLTSIbAKUJJWG31UME2z6MrUabNocI87BDSbxk2Kpb743Qo8Y9xR/5z4ck7OFBa
sGGDZv0Zg1eGdoNWvtNN8b5A/WAxIV75Q6J/yS1udkmGO2OTAj2iXDEcMPQvNFxxQY605NoiRIU/
3k/rFXuI49u/s5Indo/qQZixb6pfyPgdkYgbbqx9hhPDoYdjmeuirJFR6oqeWmV3EeXiLbvv50hr
f1PfgnIWO/OCcIsCWCSEcSK0R3O9DSZNVmPlXRvEx72va2OkM+41JsHCL1nXj6xd+T7jmJTYjSNz
oJ7ihrk5t1SPhahnrs/WtDv/KcxjnyJmcC1ghWa9VT9TiGay6XzZvkdfDXc4TQqVcKJWuM64z5zZ
lJ09wz6+4KJlnG249DdU2CimdB0BxMPxY9uRybdHbAVu4lDG56skqoIRPQoAAeYAKZgAoptUEVVZ
nJKNu+usnW1LVU76WnG+VbpAKxwXXPDnQDXPBu9XTquUmva2ZMHG3rlUhLHrKFOwqyH1T9imOYpG
lY1VcWiZGSUUiNswxXG4cfWFq9ogUK/RdsoYLzFvqmworYIMIwwvU0ZqQkfOT8If0b44BbhkzADy
AU9cxQeSj9rDD88COcIqQYeHh8E5WHJuUMX1mlNoyCm8uXM0GJ1oaFPtGklbJQFyyDftg1kb7ch6
ycHcPuT5yR4lKq481VeNGtpWFv9POL0S7kzme28uQUGajBwwZmiEoYGhSzyYPSTjD9O5VwtqTfwF
9KoaAmVuXNFZsvGV21cgntqbMA3uPFkBv0dOrMoncOHRyp+pnU+mdR1mQMEp96NkELDlKO/UmEHi
Fvg7om4/sjcWRD0UOtoSyVAw4RIrhICXwDsVy8p1VYEye9SxpQrr2LeGIlwE84gJFlmnrGJdRMIq
vgIOdMkRjoDywZU+yBGPOUbTiSps6Xti1bHOiGpcKR555NBRhhd73sRiay7asl0WMl89GV0ZNBb5
d87qiPIPZeQVoMDsQWrK0lSc5IpslsGqUpMNkU3idO2zTcKD2OX9ESO8ENHOEDMceaRJMPGK7MNt
LGtJLZ8/Ogb9yjaXHpMVi8tqj94V9dLcgJxFAFkxxlJUcokt4gpprRT9V1XPT6iXWCdY82H+44oi
WxO7E/rC0tl3VHlD8AxG23nvUQ2j4kdeUZHm1tr28iyh/IMijyl1JVUPrrirzVnwtoEULTYnTqbK
/3IssUSLCt8QJ0yJbP5VGwMLITZ6eOBHXidX0+V6bN8cZlc+wbzALJ6xzHnCtYSD8bbvqF3FWG8s
4c05Enk9gBQ2ZexSnpjuCkmxYGwP1CLNZywqhUosLGKJJVCsSKOVTAcBiE2ZY3FyiGOiQRK+qCgi
TA80hUfcgyvKctXnqnaJPl/phTnTrIV7RP5DkHy5zwESFpVoyGhQrVOF8PiVqVdAFtx1xFmGOVS/
L6UeLCcF454W7voI5BWtzNu0nXXShgLU5bDkKuR5Igp/4Mm1ZdkChNxgHnWPbLDrB8dQP7NdtH3Z
9mwdXGXvgMj8MR00X8hIt4JpgDpm+1XrCmTeyWOQeyBWzciI9CMQEQ5AO1ngde2xOqYmUUsp3YE1
JJjLv5cMnmCm6ltJJ6Q8GJwG1rmu9mpVd+AuENi7EsWUlJGUe4SN2J+yZP/9DyEnL61XPKwsXpMd
RJDOXRGEA8tjDhAz5vmjnBMzfm6K6D7pHNnOOCJytN/KvqpLrzi4aLn6uVGwDl3Se0iWH+SPgnPF
P5Kzim50pQ8XzhmJtbVne5ThUascSaXyx74Ecikom6GwVZ67IoLyXAtcTOJKpjaeJFr92JMSV8Rh
FhazOHAzKkFxJ3HiKeBLqLSRL5IoPKbSr59KVFxq0qsHP9NV0dZPNWGpKfedgIKtiqUaUZCfSqYp
P83iCq+OCETQoN3Uz9XHzKqXOfVV23Tge+pn6lSSHh4djdyCpsefkscR0cRCoPoz/Tslw7njt9oh
O3l67AL95hBtBxpSSrvkwio2FoTISgHN1ZgoeIQ8oQyXFSbIFggVTAJO7No9E3pifohDebuW/NND
h2gUbocSt/QNO6rxXVMnJXcSbwXPKfczefizCuxd8NbwigizbKPTL426vwHOPLpW/tCo+y8EOPML
OFH5qTXjnwAn+r/Ibj8V/r+y26/s9iu7rQaiV3b7f2B2W50Zr+z2K7v9ym5jar6y26/s9iu7jYdC
tOqV3X5lt1/Z7Vd2+5XdfmW3P1/Z7Vd2+5XdfmW3X9ntV3b7ld1+Zbdf2e1XdvuV3X5lt//zstu/
scKUn1B7/j9lhSkJLfsfusELQC7SAS1C86fe6MzunllkZ6eiB93pDeAn+FLffgCq12YY65Wz/aDn
hv6sJtKyA6R4XhNgaHhMxSYGsvTRaQzq0J9SpvbxIZI5UKegrf3rPu5fR/qEEfnfN9Lf0NSrT1vj
vxNN/VfcwLLg1v9QpfHCDXzhBr5wA1+4gS/cwP9m3MBfAYDLT0QYmRcA8PVfFwD4VwztZ5SbF4b2
/6qoNPIfjN//wEx+rlD9nw6F9CsA1VNd6t8DQJX7M5ejVq1UK+VcOVvIVp4M+WUpv0xrhY3wgG7g
qxzoeysLBOLR+zQF2/CvHYd8RViCz8v8xxs+Pfa8ep1tpnsQr3ZgDIGzQxuoEJ3UdlEA+Ucgq5Hg
fG5AW+RA0LlQhC8qsh1QMgJxydKVkqddYUdvC70ovsBE1OsilI0DyB7QggGXXrArgIqoT0Wl/vRJ
0f/2AFelPl/dRsKdnoOhvaa5E0RtgFWqdj6oAPcg9C91XaozkP4VdT/RUk3nkZej5F0Nour4efSe
PgASVK+vplH1S+74fMWa+YtoRWcZvWWUygs2gy4x+pyEvyBgISBpGPkcpBo1wNNZBohoiUr2oys4
jXUEnnRSpvskCx6P4EUFJCG8BrXqV2nA29I8To25lY/2jGjmn+xMXKLr6QzUhXoTqyalaJ+OgEdf
nbp/F3QR7B+/m9NVqxYLdWvOrBPdXQVq/mipAFFB1eiPfjuzobeNNj+q1teuennL9N/CF+quO0K9
FACAevUu/jaq0hX3AxeVtYT+LODUeR/AhwcS9pV2F4BlGRudPTTAHJkjULepkD0CG7UFyRJcS0dV
/O8PigDadmr0yJTBu4BN6URTgVAy/9kd+FSj/dqBrx34n7oDf5W5TyGJf1bmgq33ZzK3VqwUq7ls
pVZ9jivdcpnScbZGyNtvffXfC64sG5ZByrq7D2YiwHtAcqskYpu1KyInEp8q8uaLF/rwsL693az4
bShyBjc1bhzzzU6GLoGoqx277jhxhy59hXES0+NFr1fZGrtjd5jwK9pKRaAG0ZEXqLsPQ3ELYAOU
aqD5B8L6f1DXrsXMB6AEsE5ArauNMQfu+TwM9O0e3bmIpDy90mAu0YRnkm4hSoQ/3R13oWi7m02S
WtyMe7pj/urOncetg7bplo4m6AbdqRMg9007mNEz2oYQcGoCb5KxJm01ekMTyB9ea09GdE3CeWBN
w2vEaEHiMlxrBXXFxmyX+n81M4elU5uaSmM+qe5McWF249LaTFNTg7YXsIy1GS1MholMGRtsc6Mm
f7XVI7twg7UViGvQg/lJYPNX/qZv7sHm63kTz5hJm17FoD1RP+Ok5kwC2DSM8QwcG0sr36QFrw0J
ZBMiurP1aSa08LYZd3DmLe2zbsdjBJp5U7UnXlCzuHcQNNvMN/2aIrP7+bu9pvW/3W1PuBy0HZqL
KYMJaNHz2tuyNd2586WZ0+LPbhkXBstW2srRu15p84C5CNTx4X2ACp3saOyrOlMwyBD1k8PV7IlH
JuteMcgGQPP7au1Mga6P585tC+yWWuKhuYjuET3Ifn5hlmAKlXgTvfcAGdBklhSbq3H1vbow23g5
tVKQh2jh21qXxvVsbQAHKJvFztw3PItZQa33TcOie9qa/d5sm3vvnprpyeSY/WGFSOj1YIpnU+qX
/W2ShZyUBuSr2S1t3nboXJemuLQ287DQO31tm5d6/gw+xp5hlwmhntDdl7Dau39tYOgCtKV9XJgb
a323KxurDHPx0R6BoUKvMXACYB0cLEgcLjNa7O7WRxa+rjWYFydQiKrtVS9dWoeZOS7N4XNh1IoO
4bhZ3sz9ao4LGu5WM+vSBZBGXWC15s7a5mg43Dje7PvSWdunmZl/nof5mSn07sPj8Dqcf87firCD
f+o5S5OVAQ2j1+lZAHL3rl6WW/TU7t4IG9CdN0pWGPZC0Iqcj6kVNqZWIxwZ550vy/JbK8v+6vcL
JqJ3GWBOmP5sux/vbLjL/AgjxEBLwCuRHdk+wgFyQGhXGGe/f7JA8owA6LciO4bgTCIkjmI+4kdf
dHrDTSYUlZvh/p29ZRnLaViW1bGjVhS17L5tI2Ti4TAej9120O26STwcx0Oky3BIpLtmRt7w5sRZ
K2uVwyGMBjSsIqf+HVcTKsj4QXMoQpv+hUFEJYBFgQ8zb/rh6PLbk0GcReKUEcqnGGYuYd57E3NM
CR4FPUz/LQJ6EkoFvch1eC9UDyUJwbWASsMS/+BKukve45f8Vr+X6cYdxJio6/J2/S/SkH7VYlo0
rUzNyIoyXbUztr5aX9+trxrdkd/frWx0M52124Fa1PJhoQcLqzyeGWudCJHG92EjheMRQtKbWSdM
pNf57jChc5ttdjOzMGP7LcGPt/yL4f/WxajFvLWJRZ3ALyGIW3kXs4pbIrO/RLzhu1XhQ/ygr5uZ
2vwGZKzW1PZ91gUcDitkR3zBt+NHb1Fk932fxe//wrjwu3J68kBeyumlnF7K6aWcXsrppZz+buWU
/zM2oBoOU7WY5VvuEcz6Yz62eN9Oi+e5aP0UkboAMSF0HIFmiAznDEaL0OcEmqf6j5L917GKXFnR
sH+Ilv3HAKpP3KXLtLTKbzezojdtXOdm+VFLLlXrBt8SgZSVORatc7f6cf0awUvVy6fmdDV8z4AX
R7gm3HVqWZOCTnj39lVTGM/DNXGskZ3j1d56Mm0dwb7Ewgc+p5dpFCrmGM172YvhJ74vJ2d/lf23
fwDEd62YwtpcFuY6NSccm498E4C7k9nfTO2jVIEorvx+x/MJN+borIMKWBLde5iv6Q3zvLm95cIs
ACsfmap1/zh9XfClcPiK1mhlEb9qjWCi/gTRpGamzXRt5aEzX5rjBDxEQG+9y/e6nZryyszby9Qq
lgwo4pt6ejMVLPwk7124MTg439PvysyMKnYGK/l7tjXT793n5nP3uV+Yy1T/F3am3EijOeEyjG9w
59u5jDlFy7M7WzoVTKQeX0WzgMBqPO3kiR4Cp5Uskx14Q35+zOsH0Og2pjBheFmsr5lZfl6++GkR
//Xi/7b5qk9Eovv/8s33VI3w2nz/Opuv8id5gVouXyrkSrlcoVKpPZUi3e75+/G0Eg8asaKMOYN0
LuzAUrTHHe5tOocYWHFolSYgkzkrM1nGDyhxAMROPTg2LTC/DWhJ4JvnjKIQcNaD3QsS091ClHhl
9x4rjr0w4KecAcASsgxAMYJ46eEUeTjSs9bO227MorVPDY5ppp6CLfzXZ+zXx3x2Pv5nPmahquV6
0iO1XCGfq1ay5VyxVHhKT69Ox+phe4ftJAsZ+d4W8UMZQtWrO+uWvRLsu4hb9xBuo0MId8ZbOd67
2db2+/jJ+3ZWxr+xD47kMPoZ9yv1C+9iAoMNA8ydJa5vtSfcmtbIafVXVq5Zhts2a8UuuFkC8AIT
qgw94xIUJ5ChwF0CxBjyryOhLIX0FACc3ME4u5N32TmTfVQsmGJ3aZW7k208soVdS4jOA0q14pzJ
IpQJHZAvAG4JqMPqF+EtEclm3U/dRQmYnb+J4K3jcuBYE076bJZis643q9CClhxCYVmwo4UTJ6JG
GO6OJgsKXoWXwczl3zWwq0b1zWDODUEob1caUvY5LxsMFt/H8OQOgFkOeZBPANnKdv39Yg8aVQNz
JFy5TQJqQJ8NcuEWkOAN8F7e4EGgC1fuYEc66KMHrzEfKYQrWQ9ZdxtArRt2Wi0FHY5uyZSdSGGN
gwPT5NJEX9dkSSjmB0vxaBNt+SL0cHYVzyAXY30p4LDmU3tUIrSU7lt0MjE5JeK8yrQQ2y0lj1CI
fU1m9Qg2EJJtoJ25s+ASnt/S79vewCUKvmG4ALwd9hIFUUjlhCAnuddmHvNnUb+FhUQ31fiEPT6y
iP4U+IKnt/Fe8kYJTJf+N6SV/WxrbhNcyxqTQvIrnk3BD2bfnHcg5kntnJ1t8C6ANjAjQ6C9YyZa
/JaAaHk3ghFgRxKy+C33WPwTY+r/OARPMq2wWObulwOHwLaJZA93YP3HQwwH+424MnFfh811sKvJ
uyUaFeN3OmBngZNr+9HNevNtv7cw/l8LoN9P5pMEep3M18kUx8G/1Mks/KaenooCdqf7rJzTySwR
0BUfEKIldkH2JY1DggmKHvhc7GbFW5lc+H4InFyI8AAXz7HsXwKSv0qJp/Twf42U+EV9P2UM98c0
PV73j/mRsB/FleTixBnqv1NrmAMMsabpCozz8XGrW8BLoqOkEqfNOtH21i9T9OtyPfFF/p3LVdCj
/4VlU3zykP/mqcn9Saq1liuV84UqRTWFn8KwP0QMDuVT7bycL4veRqD4WVxri9RX0c59AyiLmr7b
mcsvRuwjffsPU/CHez75aYfzbLW4X7jnG3TRSTKlfuf9vdfp/LLs+d+e7cmIvCzSQza7X8gnuH6u
r3YtWXXTuVUCoJn06dxeUYGC9VgxC78ARUehu4Qh5U5RRzoyq6t9Ovz24L8N6Emh/2dM9q+T8KSv
//ZJ+HVAT7Jzur9W5+mWVdnezbI9u5jRlMKemjtr5sCctNItdu2e5pC5tWntwjTZk0IrWpXUjHqV
4K+tmdJvC/IkO8vryjI/v7ITlV2rJVlr6p9JNc7N1RazFwjQ/QrVRhW36Ljd7hl7WRj7h0Aw3Dt4
Zi71XWPDT71exls1ctYG5vRBERt6Qwo0b3wZhxn7658c9ZN0/f9j1L+e+ich/Hed+vyTgP0791fu
T+Kxf5Suj5DZH6RraTYt10pr9hd+zciUw8MwyGaoKynWzG7lXH+VrL/d70my/rP3+1NdVi6XiuUK
Uef8Q7n84fG21Ohk8xnCzZcUsrUtVRIfh5OZxZtfBGde5/AfNMYfbvQkyTeHZXm+nyMzagWqP5AZ
WSg8RuZyN+neKsOGdLam0EXMbQLLZ8MUZ9+u0COkzRPx2rMpbkzlGm8+VlQ+2NsllYl/fSLzuv9f
je9JsE/Xq2xtsWZ8N1zHIAMf+veme+7uk3kr7e2TKhjHVT//tmvcv6vJZXyOQTSO58kvo/htlp5E
/X/1LP22W54E///7bvltNZ6k+t+zGuXSo2j+H3eFTkYFXtlS5UlOr26nym1zSovekiAEgREVd9h9
qi6oTmjFUb9fjA9hPyYloXoVvRzb0FZRvNCPo+jN7kPW+lMWwot8TDUf/beTZfMOShxaxdinmiO2
6b6kjCN6lLxtDSVurh1TehK7Q+GHq9BN/6QIjijCacUbsL7px6zprapXedQpHxrUrizbOygqYQ19
28BIChOse6Tgbt5I+6CeAw9+UwyFYE+ZqFzFFMOKUUHwhhIme6b4jVtsEb8h8KJ6laJH+oSvAgNf
E667oWP7FOWMhikXIkREvV7qUHNyfqO2CErbtUlnItalZuUSUgLztqjnvRxBnEu4qouyDwJcl18f
QsUDp+D9e7u3Vb3WIUAYj4hFEToqJSXSK1vYWgkAcgM5Z4tgFihUNBqWzCyYfqzg1lVAatk/uzmI
t+qipU2dEeSxomJdBNX4FqbfkMANMzmT9UrJDYbVFafaW/YLCYtwgft2Vcd6rZgZBKHVmTVtb1Mr
x+x/kIz6nreP9VV32Si9Tf1NNwe6PWSgdWRTQBxn6V8DAcHfzTqk0BAyxIVd8uGNpAxRXJyFutgZ
IeE8uVcoA7Nr635p3noH7wb3w849lK3qGpRyCC5iqFsiEODt4yCY90YB5XxQEDhD05y0KchrU6ZH
iMoEVNdR0OgF1C3idAVU6wXnXFDeR6MM1I4Ar18hnFiItgJ8/95HD+RvYpYFK5yBFB52PvJz04P9
gbKvnmqiph0i35RWw0GFmdN4bwKeH1Pfd7I/YbV5HwXUTPqe9/FBumlwAYac/JZYqE5+i+IfINvD
8pu4A0QIlYUEaRQRz8P7o0YQKr/m2toPMgQwV8b7XFvzlBj93GRMnrD+3HS3FkVxzmDAs6RMV47f
UkLvTc2qozJBqEBMCfR9cXWKXm7nZHpnmBvnXFxzs7Qm7/XwZohDbgkJrsiFflNLZDUa9ZGYIKAT
ONiOQ5gY/jgYFnkb1VAZ90K+rEJSbjBLzdeNmQjfP8kImrBDMNpbTC7UPO0m31DQ2avhnhI5R6HU
g6sI3Za46zzew0CQpXDOqzaXMU9orePr0ZDWdOZXyktnncKWYsLZIwL9WXPUGN3rfInB7odNbjYk
zzclT9gh7bxMejCSQVkAX5K+ZvbRh2XIvDvk9zrT5OKn4xvmZ/hDB7IzH6yZ2CNFSnMxGwukenIU
1F01CV823s9WyZl7+QUEOxOveYeqYTLqsvHMOFbJ7VtyZWe1IV1ppV4uoqoy3PNMbNjZG0wF8XZI
g4ChftGnwBVaicmG4kQYJzYU1u2CmukGsEANpkStd0SoRXwiyqzL5wnav5zV6ER0iZ9tgvUnX9X1
K9Kc4O93dvHMlNlmC6cHlZjdKxKMZk/23m+uonBNLWo+WA2KwWaQ35mRO/WK5v2DqOfchrWkOddk
rIaLoegZRbI4M84sugV7k56x3ldE9QmpjzPWGf7RsznBdUHo+/3uwJeTVeVaRCLV6pX6Ga/xvuoP
6JjgY2XTFBWCJh0ec7vtvIs7DBICERBQpygy0A6ZWWhDxCMk6p+0A80OXG5XSFNyJJTy7g16A/h2
dhygEV9wG/CrPdQa7+ugDFXUmTaNA8RlJKexaDgGITXIdpMBpPD1VaOFea+1BoVG/v3sqyXkOBCn
Rs7kTM1NwzQs+IVIBLTQzZopzBf7iFwDR6fM/oIGFjd/duPi22Bbf6958msotlwQAr/xJ2w03qva
wTwxrflhD6YAGPb2sAloU10o5KOkb2GKkTJixQeBIKHn9wGd/Q8iICgHt4H42HYwYkLNaZNy88TC
pqxJAb6kWePmcvHTW30wuHufA48p/XywPrUnLMHVGohrqODpEK3M52BQevhXV5hFRqYXdmD/48vt
XOoO5cN+NzgYN/DqQhY42OQ29nwtYDay7XEcU954MqkvHUwB5Bcep8NhaIg6de7ezL7F/vrgv7sV
9tY2zDg5C0q4nXGoTe71Zsb/aDgec1YP4PpFBq1c6rGpZWZhqGKmlphns5ufK0Yqnoyl1axfv++4
iDmi8Re7IbZXOloG1WTAWwZX49U/PwfO+2BQL4S4i59H0/zcMUUbBDcye8q5Gj+IeCn9HgWTmX02
RBK9T2Mm3BGR3uaMWp5nuhxW6sJRI5Sgclj5c6conNGtrU+JfxJRlFh3u2JN+6xZAyqloUzmDu02
vC8Ulas8BJrgcA3lMkTKMRY1RN76ukN9trWQtw82YfqsFrz9UfTOW7ricDybCb/dUO4OSVpL10Ij
WW2e3qq7Wot6w0LU+q0FyZmvVmenLImUht+BwNJCjMJwh6oJ8zYlvTvKMCR2qLfnIrAFm26SKO9B
CbwK0dvtqTM5M+dLy3PeuXeNv7Mum7TIoRwMODtVZjwX+uxjkVxMlbkld8U7Bs3JZ3Nj+Cj5HT4P
8RlijBJ9Gomu/N3Fyc/V1QmwhIJsk+SiA/fsoi7dYdYaFp0xrNAmC//1qbWGOLlGO9I9qLkHsw3h
Fq+JqvF7S9RAPydjplsdBNC/cYECGomLQAUCqV8mQHivrA7UdyqepT4auYx04tBtnLD1dSKL1BKX
JxRj6EcIhKH0ZIp6I+OHqnxVVe3eC8MGMtCxws4Xlc8es5Sza9E8qkB1NO6iGjM0J3TJapulk1xp
UUAlQux9MOovy/FHxewF1CrcQkwCy5xc2mOol4apFXhsnvajrt7p5gxFzFgvzlgkzjOJ/JiOtJDl
qJsG5baW/c1gCIJA1mymgVULHsNnUT8QIUx5kz6AKwJMO3M5VFfExsXSgfFtzisSWKL2OUFxo1e7
M3oi7j+Si7GjG390PiM8+xzylZt0ORDkv5LxAcbtIetG30ZXxN1ddUeM1yj/pG2AFPms18fdAFqa
T++dw0x6NyGaySFhZy3gw15DfUTfBEaDTAmOCf0UDGrOOxiKCUr+nbWkooanvjDeseipoAnjUZhh
zzHa2yMLXTOXIQMxozSApKbXPcCxrWcTu/eqo3ICj0LymeoCKJ6eOYckq/c6DJkaHz+lY4F5qA10
HCViOMhBl8J8K5h0u/AgRRnYgIrQYeV4f+DtIDcc0P2gBhONaQ3Z4MkrRQSu+IKFyHQPj7nVms+s
7hQCIL1vDqGhtsJ408zBTVXjUfUiwzuaovEeS0VPx4Ruj9Qq+eOLNxajltjZMiZhOaX9lCUeoOyv
9cSYWivH3Zj8NfIhaK8QWBxgWIawlmFeY9PcMavQlggQESxi9MbXDIqTZ4RTnQ3I5MeMNwkSjUUf
7BJrS7rsEv3MBobIi+6YMQsYJ/x0YLf+vOQmvFMrxrs1awx6ih7odtt80CRqoMQY4QGZTr2RDhsy
+DYNOg8pt+W7VpPfBHxe9nc3GUMVxrToBtxwzPfuOLXG8GcZ2A65IRaOy9j4QVOcdBmSfni8s7uh
l4deABpZ+N9lEMpyIK7bE9YlCNpduoOwxtmWVzXZBG6XVqRh2Rq6tBEkY9dVw40agqCus4IB+Xlo
nQ9WgDDlJDXZLrQZ+W2sWG9CoRd7987kw2LHqAr2NeBiKeTKI0/EY+Mumz/TguSyizV57KtPRoxX
auiBwFUtRJINS/kc8N9dDTxofFe/EgpiyTlk3li4YSlrTjCF/RDJpzwur8/DrqxupKg/pa6Gx0Ux
MrX4G5yinuooIL9scZr9BF49pnpctGquckDj7sJtz60mtqYEpeirVpIJPIfaogpMNp4Q23Tpp2xV
flWJkL+QwklU7NxaVLZKUSWqIbXFHHa3eeaPGj5CjW1ZDZFVK/j+1Jg1Yw27cqt0GA9oN9H/6Uu6
7bFTGdiB5lz9HgEouQR3J3JqcozQMXr+9jqW2imy/X1oK1fm8uBtF81e42OHA9HK2NV4FJ+++3Qz
wOmKiTbFnKqFG+djFF292cPpuSR4PJBWpV8iCdyHPz7PiCMlbuSBqjuCzGP7I1whFzZ1E7I4Jnp7
K7hjjjBlJfQ6Me5ZAuOiU6/XMfcbDh0yjQUFGR+0WyVJkvKtO5l4ntmvzQRbIUCTsscf27zNvtRR
YLXYpayYG8Bs9vhXF1klecxRZBd3E50KtkGX3drmKlqoZXz2JwF2j3EcJ6Qxx6JpR1KtgR5rOGH4
cbNDBoIPSeUBDVFy9XqdkmU1sC8dqJnzqOsGBQqhA9xTo8FlPgxPwGVwOMPGR6MROr0wa76zWP2t
udsJG3zOTJptRBIPJSmFxccHrZBnRst00IEOCqjRuNF2Bb9iGoQ55xJ8NGgXumGdaiBVd+GLEizt
8uK9jzK92LPGoIS9caLmpgxLGVU39FbjUe0oNkXfVVw6lEJJ02O08zHN+iobG8ybEM7ixLnNmlNu
ImjjCqpSho+YIJsn2pCvFt3DbJzuHsdn131D2tuxNh9lQzPIWav23scXxKBTDYpMxBUjcBqH+oan
OyIJcaEi9RJyOKlSk33J5Rb2LZ7Bzpr9OBMf2LbFhIjrxZmRa6aWv4N3QsBmzN2uegU4bYq4Fl4W
6sp9nb6vBwnnMqICt0mHWZCrD9Gffo3H5HYci3tQpAmSo816n2ynyeafm1J0a8iXRjnZkDZ+5CHE
lNotuFwDYsOsM6wiasSRmazsYVwN5z4/ltW7jt5ZvN+D/AfHnnm429f6jlCI3r9tqy9+01y2b04N
PTL35zAaytAof6eNm1MlgHN8zF+WHv8MB3vXRezwmwxXTRtcD6I7kfANb6ST5XeeA03I2qkMsGLi
lcuhr3HFCx34t4+SOworbsqMBnd79n5nRmrEYtJGzB3DLGNYt0deyb3wgJQjY0yR+wnzcDRCR1i/
IU4ljotYTimnhL48i9u44wItlbx395XtqxGsYCfVfsrapZA8VsOihfCyg2t91ZSRgpm4D6rh1Idi
GE6/crg4g492t8/1a317ILqxZjKqYVzaIr/Txux9HxwpYixJuyQIRXrSTTdjRJN77Oat8WOcmJ9J
HsbEO8PdNAv1DGsz9Xk2e9Rimg1y1V364xO8pkVmwu1iS8vqVxykPWWjo+Eyepyt0ZJuAiKGFXe4
bOdwbdg943Og/XSFBbUYZqForHoRNmnYE4/s3oR2i8ikYntCY3hbNUXCeUMmXyG4BPCNEcfJJUYm
4d3P20PeIw0+DbECMBdu8cHEJ2dJVdiuN6ecEuORLjjgFLbMR1wxMDdGFRMXAFY41jNJ1at6J6di
bs6QhrkWIiI8Us2O/HPgjbbq97CCC1DcGvFr45kiFxaNMxF5s6NbI2/y9RGlnKTpIMd2KghgcXkS
kycmIF7qbbOAxCi7a9opi0iM9dfezJsl/MFDcO3v2mE4dcN3/HPPq88aV+uhgT03YV4R4mnwUYC8
tzNzWvYXMUMA8YpESe8cxCPTp7js6mxGrXX/aMeEGFt3dDyTsatTzVbBgQBcobUK1hSoqf9va8ZS
a7LfxsGk/u4026wd9gZV5WHeSiQCAuIp2BFIdNT+rc/SsYIHp793VeQGlfzKYziM37dsAPn2gZTl
CMXEV9Y59C+ORjVM2F5TXioyyIrpE6OjAy+KFsGZT721Hs7JtdE7BLBqBrXw+qEOUGaT+ayFlVDa
7P0q+D6FD4j5Le00wY3GsfbEVL4WjSAhkb2VuoQP5xArd7aYywtHQRHKaPVOuBmzNhfOGiAdjlYv
JA7Ufyuz3KPWrEnn5KPXsXWJCHxScocVrYC5AuIlU0nYVxT1+RsvHy0Ar9hB4H70RgON8thCT4lD
ftXetYn8NFJx8BKjCa2b+aa9kXJhVCATGx/r55ldDFfBtEEsnlbHWVxtVGxaDzviS/zf7J3ZcuPI
nt5fpaOvzTPYl4k5E2EABMFVoiiWVLphaCOx7yvfyBd+inkx/1Kn7elSd3Qde64coVJJBAkiM5HI
5b9+H2YR9rcGftFmOVtNtJf9R8JuU4utSAwn1W135jdBHVvepUF9Z2C2XIF3cYs1aTMtdwNqLoYi
DAOCZ9XCCrRz1+SEttjhhTAe7Uxnhj16efVnN+YrUZHc53n1LNRYiMdXs/135VVdXWFcJfJvJJAZ
teb5qM6F3ah0YipAXHx4EHsKj4MUWgI3FxvStmfuq+DZfkV/xsLJ5RtCUzH5qbvXE1nDhvPw/fn7
4bgP4sUBu87qWdAtV0v7XH3EhJo6tjEBKbKZH4KDYMLcH1bPho+FI/PmgfttfdlNjD4QMlyU/Yt/
Dh302sDdif36IbzD6iN22GKjOfoeUUdzXKHrWoI90iWLMzkoD/RiuXpmQrI5Ww6JvmLIMDB8JBuu
+84UFuMj8Q/7DlQPdGn0LumBJnfOm8AieSTZhOEQ8/soEFmEP0Lo02tz2XFYeo/1Zousvd0Gb+UC
L8b1oDruWsdr4L1hvj2c5twIhon1WsDLtJ5JqDBxqluShYUrn0WFx74Tpjoh9Z0PsGpijRIU9uNc
PABzsdERy7Af7iJiv3g4bqBsAUFhvjesW2JkoarjVKHKbB3iaRAs3eo/osUHkdMK2ab3tt8fDswB
jLY7TCnJckPkATIamrL3wuLjgtIiOMHFUDIQKJF7Di2GRnheWQtJzBVeoUe8PI8vGmuxhN0cCBp2
o5rNiL3vPlqPG9XfVrvKKe6KXX8PqgonbLatj900WosVAgURFloNpb+8JW7rblwaOC00RI5uMXvo
FtOTvrbXp28SCArFSvWSQO/ZfvqDoM4V61ZDxezR8/S22V032rcJoUoI7IKzmf3I7dnD+3vEkJBa
oiB0rW8ytvsXCuROZw8wPPtCg5bIE1q0EJ7OyxIBvRhd+UWH9vpBxsYJTfSRrP3VvTA3lzfNEY+r
qz+gsQC6YDnZU7Vg68wPJd4Lr3pKVlgattkq9boLX0OnCUY4cCHmZYvFrm0+wEc+zw/yujvS3wcB
pKA+CF0iJYVgehdKEDTWdAS6AsgAQncROgM0y3CIC6yHhn06lrCpfbzBWCIUmxqlNfVRa7ZC29DX
xepFrLnARqAx3Y8hun/jmNA09wcbyQL1dGW/FCAXiC2yo3wdMuSCVtchPVS5ZEyJ2lLfflFRjV6K
J9HE7n1AUCy2Qmqstip2rWiV+p3mmBJ6WsJxReeMiJmuGehB6fe34j6ERIOKtNLX7QEWdb/ZD4vy
ptrnnrmmXZzptmnrdtvp2PGs8UTxyxO5AZRnNXvptnTpnvvD/iwW0mzehxih2bdoGgNCmJxyL1u1
N8VeVGevm6eKbIvpOKCLjUuUPK4t9qKfLiWDK9sDV6FiIFhCeo1NEuU0exIaW+63+O6DSYyHnNrb
GZ2rHadtS2uzD+PIeMi9/sZEChac4dd7NGLTH3YDIwpAo+/IT7c5C8yuX16h5d4Ud7rPjtouEdm8
bncz7PL7J9ynN3hIUaS3QrLkG5qr+4hCLfMAHV1evWSr6ildIvmsPYuFyLFLgC4WhlNseHZoSwXo
FWzMYnOWQXJwKmSrHFuHDiAFpOR+sgcg5GUMRseIxX97d9nO0EfbAF0Te74yw2J20Zz+xcR2FFhC
Gr8F8gBz5uPkJbfsxS4bmhN9T9AmZ4t6J3k1ggymazYDwJCwOLc7e2Xh0+uWmm/4DX+vrFKoL4Rb
LZv78dtwYAq4ml863fIC53KzZEuTPMGUzMLOPpri1pC8OBAaTxpI3mxlrwxfYXebluWd+JbOAiQh
MsVBGDzLEH8rzvMVGz3tOJfPhEF9a7wHfSuj7NTzh2wz+PE3oUd/p5ViV+s2+kpwgwO7xBYhcyeT
Z7NlXpAwxNKfz49HZS1MxrdHsSHQ9FtUS3ZdGIldFMVjADyDeziCGIGRVHGAijhy7e4AFgC66cE9
VDclmxXLO6qikAolh3IOwosk1PKacg5cSoYcABfVDWqoS3Es9cLbGXM/tdvwqWiOjicSSQaq6iNK
pxukc4QY3DoUyuYhruCPcHCSHeTnWGnjuTBDC0E03xcweyfIEAXXl26/0NbtVhHGAveoBGXi5HsN
2aVdVMgarF2r6tAvFHxWogyDM+L4aATaWguMh39QOCdeL4qgwCZ0rBdOrZWgYBvot8VBAzVkfLce
2i1tFr4b0gHHreQogZCNMt96YSvl0opdDBFGbLaiEeA4UFFL04X5uT+eXhJPo46Uvv7A5RA85S3M
0dyl7PRPhU974O/md9Eu+i17OLcsNkbSo/bYRMH80pAg01WPwEYCFY/saKx5u7C4pF+IHhm3WtBz
OTTg+5yKABuh9yTEgXQuKi9XhS++2d3IKB5C6KJwQQPOqxgpRtDfiYclvinIxTPPWlsBDxuPW/Jh
AjDWx/ZDGKUa2lfuaxd3olAeFK/yCc6hZSojnjHm4QcThcjzfmfBVi6QyVKMLxxMS8N/Fp+Iz8W+
mwbFbev2d4IbW5g6aiYEYhcSgrsT9OPjgm7lLVYHMdVQELAIKd6KrzP+dvg9kNqwGl/co0rNJX2h
YKZQ3eNV/PntwuJW4VbFbk8dJwc5aOd+VzGqeDRyvkLLucDMLawduitkD3ybOLP48DsuRsPfMSPn
u+x2N3fb58384XvnPWRLLItXUOLw1GxuN3DWY4Qit2jzoC5uH26x8Gz4dTYYaHIiAZ53TDKmjOi7
nrEhbue4wuXpzlcOCgDec+w7uwXpQQ5x3J2HKUMY//H7sSQhzNHGZ/e5Zupt+Pt8xC905F/rUgzW
ohp8lwKJnHdIgfzPPG5+xaMFGIa/Cq/8Y2xPvBM/WLyYhGJe/uOP+C4fARUjysBLDJKMEeAoPHJ4
YP6jeQhpkm8HK36Y5/Q7ntmP4XT4WB1ghUdk/VgYDoyeg+CETzzkKXBMmDgC8uTAwdk9HD6+eqAc
jilx4ixFfmhKZ6Z3OA/44sRcCIQ8JiYT45BJsTpTOevEYXU4uJ6yFksQ6CVcSxOpWnyHAsUUMF7A
V+GKf6xER5fGu0fOYB9jZTuyjLE4ikMWLIboR/fxdQGWc+BzDrmGfmSl4kWsEmINY7UUZz76KVgV
HmWynorpL0pcMSXRxugcQFy4a5c7c4FXCbx9sAZuBRXdOwvMlnOA0B547n4f7INg7+KM5RBn0H5w
1h8err33EV6w907zlKWSTEku47/tWbt0QdqkLb5ACl6wfxO6/Ml9E6rW217UFb6bnn4bdIEgmAf3
BVf6ffESBJ7nelhb33DhUhGX8+rymWiSOAYfhibRBNEK5GjeI9C/UQwCvMjVFCe9PW+C4HygVXy4
J/xjzz8RDCGauaas9ZlTb9RHAfyKF465Veq6CIXQO3Mkbsg7c4LfE4kdonFB8MbvWqDbUAwCfXD2
DnzincWdcX+iFAFZM1uKCtE2FumC9yIS5aMBNIL4jPOZ3ETKoivFz5kEsxzNWbRvfxBhBWDnoL5O
6/OMAZov8i2Rxui/h/NZhByfQ56icLXm7rQGsIdYHeFr5au8ot+fS/fMp0NwyBdnPoq4B56ruHgm
HJKHIAK1J+CMqESYA/bULJB/xJszJVAVKDz0wPmSO2TP4dekLucgxjzG27O4ljdoi4dAOHmZCYx4
6hXIQYwsAQ+E1wz/e4Imx3z5aHfOzOEg8c88nfMZ+y8uUoZficofBIdavIRi8pajGz6d9EU1mznB
1qoP9MSBTqIRmKf2Z+6LlnOHQg2lVtHgj5uhWTNiF3iPBpcvVntEb44OXCI64uzivRSgT9QNytEL
8Q40k27M3XIxMKWDjNkZsDlh1WVS+yOp96vEr1G/spv6WOLpvDHIAWXnQ+vQucN0dIkCuanfRXpw
vuVJPZBRUb4LpCwRDwVCJT0r+j90PoCPeOb0AXd+3vOkXe4q8vmz53b23N9HP5/PH15HephPxR/x
uDkQI4sV5ePtxBjnaYvHEpzpV0rhoaO+iy7GaYEzEl1aPA0aEpwTj+UMvRNZIFgdU8SOlREER7Fw
sFwJdE7kopzVg5WGhU4sUqJk8YwDV4zT9X5/BmOTobzH9MTQ38fb4MyEE2sFME2MMU4JIKkzCruY
DEzgN4IxxDR+y914K1YHrDju+kwBopAKAyCTc83kNL39+o1Xlg+PiwBfIM7Yc5npYnKLWS3KC1gq
RIlME+uOik7zTrSH8tPF+u0NW4G4mPVHXPJ25vjMgvIx+zvnLJa4fSMuYIV4W7/FC4wTotr1G3BY
LAg4ewUKFu+bQLsDDXQn4hjErfBCOZ64vbc1uFO89QJv/dYJ+4Lnrdc/yQH4J6JLP8XTf0WXfkWX
fkWXfkWXel/Rpfdf0aVf0aVf0aVf0aVf0aUfuvdXdCkek6/o0q/o0q/o0q/oUuE2/Iou/You/You
/You/You/You/You/You/You/You/You/You/Youbf5/iy7NfeX9K7j0K7j0K7j0K7j0K7j0K7j0
K7j0K7iUcC8Ri/kVXPoVXPoVXPoVXPoVXHop8l/yLrstorxt/v6rLv8ZkqwqS5ZumpJkG8YnqFY9
mo1NkRjqQhDCNvyKnxYaHmMhMmsh2QH2U2T9k/e/aubxRge1rwFcUCcSXkT8h0fTi90ShjnxWefC
3AIWwwAGgQSGg01epwpcgw2USzYPH1WyQYcdWBFzbS6RYiogEuLbASiBfNnBbGK5ndv7/HjpRzkC
l0F8T+C8kHEJapBOvqbIYxSZkvpaJFhmwu9HXmYybw8lsDEkIZLLmJPtKAepVx5AMnQ58tW1/hLj
IRRnSGEEUAksKQDCwJjyL6viSMJkIAchqDuAUQGSFq3kl0iU8QEGJbJO1SB5glgaQIMwF4zcIIgV
C5DixAcU81HAS3qAFDwg8++JT32+KN5AKn68zMMDyCNgOFoe8JDmDs6hI+hqlDRzAYv0BEOQ5Smg
5UAxtBR8RAJPKXIFIxHU05vINTwQ0ICdgw3Izdd5EIEnAxG0d11ongSbtXaA+G+lOSoZihBO+4IG
sAFer52re3UB+zXHlac+gX5PuQZ8R+LosulJCWqdca85mgd13sYUWeSap2+hwqEQilmosHnXcOUM
r3wVOBXDSYAvHGC6ED/tXN/3rv1UzpONqOQVFxTVUqjJVSSUUz3ARBw1G3sxgpEn+eJnAJRFeZ38
ZlNtJrAaCvIVyYEKRC5W5RekdWUebFy+su4ryIWnYAbGQL5I3fjjtyFz3iTbY0b2iCAUJj9iYS/F
0cXn0+WF7AlBMwwAoEc8PgH45AII6mHPXg7r2VKkM1z88ElkCIhv2TOSBAYqsZf5dlin76KQ+Elc
KD6zGPEQDLkWuNKC9qhhxNqHBkAHgYohMT9EOnlKCnjrCXwGQVake+TKA8X50WSaB4GYTzrFeiCu
XzQ68me3ovnAijKbPmp2bdG8INx2QfdAYgxpNPayW6eLLoi39ndxg7RjZy+Zf8eBtqXH09xkPlqu
dmeL2/goORavoGuqt+niRJknCLAEyKhI25/d61w9W85uw5UAWrjcxAsxiwW39l9jVf98ifkE0vy1
xHwtMV9LzNcS888vMbIlpJQf8ddtKHB1yTBMS7NN9RMh6VWL43S0VWVh9GDF9Ov4EkT12lJusmzZ
1p5BWmR+SHPygbWLo0nB2AaGujauvTOBFlCFqxwIHhCigQsLvRL63GsgAddhrGrL17q5oc0t4DBK
r2oOfbxQZ4vZKahBjzBJFd/EeeIU0Tw0fDNe1flSHTYnYzmE81Pn6qlnkIQ9rsvrMir8Ux9E031W
g1Ji76vTRm6WIajYBfDZxbms9xbJ99Zanx1L5VaKtkn4OJvWabcEv2J05MG3Lzvlcq8lQZr6fR3M
qqUmLU7Sote81PDMfK6Fi8nY5qN/ufg65FS1lz0o4JyR7K/68ThXSf69LiITAgcS2rrpfWIL1B16
pug8vQiGeN3Fr0aiOtdqEV+3DUBJsT8VyzZZyCAkdN/T2XkiITwbQmdEcpu8lmqufgeOlrJQT/s8
K51JeTxdDvJpKd/n4a02+6aRSR0vtPyliM/pcJuKJn67JLvW+s5/xZj3ta/n6/KyLaKjrfmpuS6a
rTSto2yjpUftulbThX6d1/K2lpfdUjXXSr+wL/dtvYusu6u66kh/vM7NhTxBm6dsjYbatv0YGO1S
I7+eRL3YbceFLq+l2Xqm7aZsH8XfJ22ZnX5CRvTz0fiJI+JrNH6Nxv/qaPyX1/FfL+/F7T8Wwebf
/433r0U51dElbD+9/fdt9FoXDZyo/yYu+z9f+/Gif//vXdPWz2n0nP/idPX7c/dLcf7l0D63UdNG
r83na38oihp/axHQXc8/vJnnbdRO++69nu7emy5tP6ql7eKb/+zJX94/Srmfyve///padHkrSrtE
Rf7rb6eWb3//VVHhB/mX35f/28ndc8Z1h+e8LX65L7L/+B+/TL/c1v/xP/PXqHz/Qwnvz03791/N
v2mGbbOZKIpiS5Jqs6cM7+KMwRlJ0Ww+hXjdMmXO5EXdhn//Vf6bqei2YtumrqNNayobVVN04tRM
+pskqxb0Obaty5Zqa5r56/9u6w/P8T+f6+9Vd1lwvPznnqebhiTRMFMzRI2ypHzigOmiMjcz8zuQ
c3CVvkkTuH5TA9FEG1TeTLmPbgGKWcSL3/XYb634fa3ajzvtb7XKmqpC1WubpvFpp02ysJVH43t5
Jd0W9B9Dtxx7AEJQfS+a+zR5KWV1FWrg30tgSI0vXYIunnfuSa13dcvO0DSOJN+Yl7tZ/KyaIKzo
wGoAaaS0T2ZiOwmQFpWuOGHsGiGK/WzwumH0q9FwJ5bvULvvq2dtGv1MAlbqqnnKKfNVO9/nhrrU
u2V72Y+X9y6Dy1n7GUur/CPbjKnYpmRjKzElRZFUBoc4//p8F+UXTCvyf2sHe3a61rUTIkSk/d6a
UL/HOz1WvXKWeV3WOXFnOmkLTom9UgvU99Kc/3X//2iu+a0JiqYxAhl/mvHpoRtKc416BXy0KPUu
CcwZYDyFo+n09tYeY/evK5N/fNh/rE2c/90N58o1nZly7WgL2Z8SxzCACRUQ9YKdYq4UYKCAmANe
38t095Oa/9jVsilGmCHJtgGx1qeuzqpaqqOxc/oeZI6yvesqRCY58rJLf9tmK6MH5qlfVJK8jMNX
OzzLY/czpiexS//n/BI3/2MTPu3iQ5+pUduTPu4O826VL0G77N1hGwUCYzNanTx4C+a14UybeN0C
M5gG1/foYP1fP3BaYWkWCwb02H944PKstu267BzZbJz6FEzXwZtdV/El82bl8193OiX+2S3/rrJP
z7vuwvRawes1zsZD3ISBlEu7pJTXeqoxFR+HEwahXPKqDHYGWfGMEFJUDSCh8ahWV0+eHiTgzcMs
dbIOqDor9fJMcxL1Puy3sxTM0xgJzgLRsH+xZtEmNyCYyY15pYM3cwJZtwiXZvF9GKARbXcn03Ki
MvKUaq1ArDGFjnp6NmQAcNp9fuqcqMVGZA6rZFCdKJMXVT1bZHXpmzkiq1V5EsK9FQ1uL0PhkeqL
sYTEQ23dSZYcq5w5qbrJwmQFUaavJer8ZCMrJuNRGVNXuyZzeybPTbNkAwOvR8kDOYT5IDecyiyd
xL43WadqJXLsGCRt7a3p3ie0ACVX7uwC5EXp5FTJeJub4bJiVbvmvSPrs6Cf9Z5Zj8upA1n20u7T
EgVEkJcAkq4+zaIwSOq1feEBGM/aCFj0qXQ0WVokmbK+Toln56lb9o03pS/t6XVKro52tR1jBueF
DDbwzN6lGqwHJ/sllbMgPDWb3gbBaDJ3sjp4VWXOL8rTZZRddWY8GgkYVjMQM5KXMQL+SyZGygL3
NoPjKdLcmZo50+mZfnFOaeFPyoMqKd50NRwrjpZdbnxrBxDsO+g0o8yXC2UZKYC8j5gUa3BxpPhW
Cq9e0VXBrJS3mtxvr52y0YqTVxfA+5zOl7JwTRnLdboebeq6XL0hlf26AnhD68GWu0qBUgzv0dWL
DEdVXGi33KkC4znFLHr6LmsV0BS9Og9nT9ey8McCJK7LxZNmmZOZ41o2QAct9Dt5ald5Gn5L44vf
WLbTxYD5gjTYFDOnl3vPhlsuLaKtnKn31x7GFAswjxZk2ysPNMNYZgD6Y8C6UMLhc8HYGT3KTepD
9+dpKCszzcsjbR51kjuY/TxJsKHKh+ayYoMrhsvimjyGI5iMLdiJWuEblY1aVy1yPsuacK6b3/WL
7SezkA0OILaBXUNWD30nQGRfM9W8UcpxJRdAK6u5d9WA5TdszxxPvj312zCM53Kp+lcJLq9WdrUM
3LsmW0YyeJUdgKlS6St25I1J6F6vkpvJGMDrnSGf7ebblAHAppY33Sm/G8d7w4YdyuYalLURbiZr
WdHRidw6MyNazqTSPSXt+gQwX3m6rKIBs3Ad3upmtiq0LLCsxOnyILTWsxEAseuNVcpOmd31U+FY
eudISuKVXXtXn/pNY/cXRx/Mb50a76BK9U8WjBEoaxcZYLicVfXU+vCpbWf5aVkmw6Iu88c+Lr53
enyMwtRV9c7N9eeTLN2clOx4vcZLM4fOdUgWeritUgAG26vTRLGvDkkwZVB96DBlwNGVajczBtlQ
Z899PN5UAwhiKXh9U74x9PqbZrfBaI6uLpXeVbp4jZU5cRUuyux6iIxq1YSgX47oqpLJfg++nzpy
Z6mrVLu403eqrB/7GUDip02bsiPI/W4MXy8sJVU582u7DKbi3WZxaqSVwTI3aJlT2JEbRuvEPrlh
ITvWMDnNDBThC46S7rq4jru2AojeQNw43Zy6mWvGQPc3m7h+thXQPhlap2MuP9by6TZqThvbgpBJ
N5xSjRajBIlQm8xVNdkWGYDJIGBq/SWY9HLeZfH8Gps/sfbKAovk065pWTa7tqkYkoGE+KPIIIXT
5ZQXA4C9PbQToTuA4QmKW7Xp1/rVKcE1BBfvGI+Av4ib14B++utdTBbMlz+2QEFyQP5WFIYqAsSP
LYivzZAm5Uszn92M9+zT9xWcKcCYxfMpuMY/ud8/ymOKZhiKoaqqZOjKh3vtdxKSFl4LSR1ex5hd
0LpJ8/tqBu1Zgftp+BmnsPKzuj6RDI59HOfm8BpHwGLbvgE1nwqYtOhk/BCgecpryKNw9YwwqhWb
bDlFDiapBfDd2+ZnnSw68VMn66oG36ElmRBKf75vJLdeHfo3JdVcq7nNL5JvRr2j9PGmwtJl5Hjq
st6VKn1ZteFPxFLlj2KKorPKqVAtakjj2qcn3GSsG50BxV/vXdanp6tfgls5wC5hX5y6wH0F2dju
9HLxVEda1Y/1MXqTHocNIsTF/6mM/Gc98fvGiOH4uxFgnPRKu+q/NQa+DfjnBlA4FbCIfzKwxfP9
3Oe/r+mTTNxkqXmN9CdIJnfoPoorAxTs5TezeefHkYt+5YarkPXKqbfh9q/r/mmXfxKGa+VqyLb+
BL02Un/nFOtucvTH0i8WdZADm78xd9Uxg3VMcybAoi1As8zbdjEtI9/8iWD+J2rYj4//kw6kZ2Z+
mQz6QcXNm+0VuhxvJNKfnxput/7pE/7T4WZB7mlrlmqi+P/4hNMhSgz99HTa2rjGBwCNjQ6pFOab
BJzsOLDxad6WMB/+pMsFe/Hnx41PHj1Ek3SFBe3HamWzUMuifR7gXLji0y4PZeIukW1glQCBe//b
krZuJOywc3VZ/WyK/1EFU3RTkZA2FM2ixz/NssFoT6ZZUL+16DcldBaRO/g5cIwJvtCfdvKf1qZb
pmSh8wnt9se7zU7pWMnFE75U+KrgtzBglWEBARfWaOFi/FnvymLA/qF3DV23JBsrDtaMH+sLi1Ea
tH+sIVGQmNBYWPA3gvh+e1prLzku3r9+nKK8v6rvk2pVDZdanulPsb6peqwnMCnEL39dwyeDkFBY
eWC/u6VPW2+S19rVNJ5qT3KN1NG+4ZLwyAY+xLtpA7Ip2GjG7r9Y5actSZ51rVQwFRNH21ffYPxh
/cvcTide4IL9qdz/fMFV/ri//6gRf7rNa5lahlV0SBgw1z43DeQKzWLYVdBdvCqH08EE+C9xZMgI
gaolaODpNDean2z7fzJ8RCMsVcYKpCuWMDz+ftWvmqiPL1iYOuhih2+QrAQGwS6uvrAedbfLwZzT
7v66r/84YGXTUJGpDAtjHxzDP9ao502VJRW7nHY/NDf1+P3/oXh2F1vSTc3E5vJj8VkVG3KlAbeX
EvxTV175M0PGn8hlMjFGmmkZCtNc+iwyGG0XJ0k6OIq0D8G67rrnXJPdIimCTJm5NRL3eCFJZbK9
CQUm/Zn1DuHgz6YgDM2GZMLSLFufprxxTaSrbH6fwsGduhEjwWUVt+lcvc7mpaJ6aT0ukrx1lczG
1AQs8FV2Ug3CHJt9TXmIo5ckX2rJq1Vm8xIleZbA5gPniDGenDq2/eH0ZFetmyvohUXkn5LrXK77
+WDGntFI7zNJXzR1skSSdCttctr0urnYb5YJE+xs8rJMd8r4LsGOEhtvidxjA3gtsIBN/YDieFm1
sXxTFpaTKMTUmABvp7djF/QZ+LtZvFJ6Y3Gp5PUptB8kJXZPurosY+yyNFS1iSzR5KVi73ILGaiu
vRhlP1azRWpNS62EOSNW5mVHaIgKRwX3nMrw1AzhUz1b5qN+f9LTpXWFCLroXU3qH7Xcdlv5UdfC
JaK2d00f7ObiFcD507grTepyrFXd/XR9KzMoAtrBi8zI6TOMZiaxNshpSaMsQzPfZjGOzbh00HPU
XHfsa4MxFePeRIRQBA9hvjLqFPOmn9mHIVe9+pT7evdNut5k5uDERj3vpnahWo0zMmSymRYM8sq2
I+dUtO4pfhiynWJki8oq3WvSuVX/XCoALEfNPIvBep7Mu+bauXJsOX11ciMUNg1YdS3bJCcj6Mxq
3kYIMvZ+KndZBNGLtjZkuMWq10rK7qLhJrmWTipRezx4E3YKzCfYAQa/LOuVXYH5OjtaBhFfF1g2
DNhKT8o+h/nD6MZ5GCvLskQfnaEvj07ZP+bRtwFSm8KYreSunp80OkTF4DE+m6PiZ6XmyFELfUB4
cuw8X5o6xHBtuu00/XbUMrzHB73M3WIE+9qK/SHuPTm6ndDiVSP04nCjGYl/baC/rdPbPhtXxqx/
vF5nrpK+yg1GOEXyrOGxKPuV3gL0PlhB0528E1FRVXM3hAT6XfASZ/enCD92uotTez4Np01Uj05t
nZzslDun2a0cT75iQXNi35QVjBTG5bZVdmr8HGpbK1WdRv2ujhAtlveM3nmkM/CbxsvbkbZ186Kz
l/oE9YSyyiJ4qezu9po/zUyoayfjpjBrv6r0tapGzmyWu2b00trYGkdMTxrhilG5zPKZq17fh0vh
GlOOLW4X96OnN8PrJKcLrEPuabC8Ca93KSVu0+dMpe9hhMEo2vRt7kjmfZkSfKcQhBefc/1W1zKv
HUwvwpuetFBtDTd5FT2zHM8vKqzCU75sx/uwnFyVuZ+UxzqT57G1L1B8YxXivEvrJLqEj/8CRv/M
ciTc64Z5ukuazJFVGefIdN+0mteF+zbuPDmt/RTqdG2vMuDb9uLYJg8He1xryG4Gv29qOsrFXlzS
R0W9eGPNsl0mXhPD7KQAiirtZsWIudTyRzt0Y+xYvbUt9caPws4tUQutpNy1JwLfire0v/qn8eTZ
JkQTV81Xw9G1elY8o/BmFQQmmC5NW3VU+c7W2uCSj0fMEu5Y57vK7h9lA/JA3DiaZS+vFbbdNnma
9bssfujawb+kkT/wakB/nWiA6kcX38h1P7ZUp9CluTldXUmvt7OkXNh4sApzmo8yPGHqt9bulymD
KNLvqwYDTZS5pQFHnzFsQyk8amltuDURGbG9j/LIb+x4VTTGso2tzQkVvNHPV5a8pBuDRAYwvKTi
SXEUXXabtl0m6uneLId1ZecYyvqROJH4MI3qpqkUT5fbVTQD1Z1AjrppV4Nk3ahyuOq0aBOxN8VY
da3s5JjtxU2JXbhWgPuz6F3Ly7ogGKPrtG1U4bsd5V3NYmulr814WaSp7MaW5DQpttrQLr1Wald2
ynzvYutgWrU3mS08I3oYO5HSbdljiElJ3WmEAqYZn1JJv0l1/e00sVcNtosv6rns3k+25qap7ZQ5
zHCXzMFk6qiYUDNd33Q6FA/RQ5YT+yk3d1cTRgl2NnumLhrWlRga0dh0uyL005SnM+uftOtjb8FS
0e4kjYWmhv+8gLulC+8RhBYpC1PfTwv5ZL/GxetYF25XF34raU6WTburPa1svXhLZvaqKofXU2dX
Hraam06S4AKrWX8ttXvK+5goVpWneokvcHnn0fKqTq/q9XQ3YLOssX61zV2SV+G8HlQ/MYpzL84n
yk2LKdLtNUV3o7GilRcnCyH4a/FFna4dBBpG7dtdwxTrzb0Szb6n1dW9FI9irF0jHBDse3bY3Sk1
/FsX67ExWpqSx27eSzuJWylbPB6V8qaMG3k4al2y6HFBlhEMMTWSXj2bTwbMWmHhhIigWg3Fd5a6
2XQoLspcTgmpHP8XdV+y5LaSbPlFKAMQCAxbDATJnJVSZio3MI2Y5xmf1tv+sT5BVZXIAJoh3bd6
iyqzazLJGQgPH48fr1wVmqaR5jYq0p3JKrQ6ajAo6CrZS5nLvtJi0YNm2DGcVlhW3oL3JE/6LkqS
Q5q+kxbQ2byzaaW55ozK/Y2MmrIifzHG+sEKjyocUxG3T2GjezPJvERqnakr9sOUYYlE3OI8zX5A
51FNpl3aLE8WwQK2GStLAEnqNNkLA+0+MQDpKa3HjJhOa2CRgrHYZodeQv6WTQA6w0qlzevQIciu
d2oNr25gDxWFJWmhzL0dxdgpV36umK4mn/rpIWkfs/5uGj8pI9YcJrI3VeQQJtg6siQolZq2GWl2
M/ReERrOpA0o139tlMc4qVGo/hDUjd1EnySr8FuUfIvp0CuZHXbRXg+BioaS1tNzG8jHLs32rZK4
zfi1aL+S4dDPWMM93xJUYM15Oer5e1BgS+482pOFVb1q4UUh9kP0BQKyZ9qBiD03PTUc/SKZPmul
+qbHzW0SyO4kjR5t2kMjASWEKoc2Irjpu9s66F8GGfuODOoY3UOmHNoe2tCCCDzPnbnJPNrvi/w+
JogwapRfwnLf6MRpssAu0V6I9Sdkbr6kAhSMvSKk0NE0eaR956ZUgQ0I4ZqwsKfPbEVBL12BHZm7
3TKgomekjjG2t3FeP41t/X0Jin0S4KXP2FCYfGyaR4RstrEg8Zg/piMgyWXomhaw3vp+bj8q0pdq
gCpNWDNnfimCfC8jquvmt3h57SRRtWAzvzVRBNINqiiUb9gOsZrFCK5b7D+UsMQ1caV7A3AsVpWK
dxHA1aJ4/pQvrDLqM4ksYTorvPW51mizCYmBP70puwirhRbsFY5caCkKgOiDYNG2/FWIgNjKIiyd
okiBEvcqD0PMlRFV+jxM2COrfDaqv07zVIoqE7IXwqohBpdYTmXeNH37rlcYEMh+6Nrhepq3kQOh
jUwoMWUiKyjrcB+Njkkzd/jnsTl1JnbfFf447nWkBdflbKgD5KD+r8myhm4Ad4y80LulH9/lCuGP
eqT1a0FHgYiNHBxttzMZnAKkZq1Py/Su3Wl+fo9lodh1aWLv0IAFhUjDAHm/fiShPO7bjZ3VLMn0
nhzym86VvsHtuvpodxi2ID+lI9b2+AKB25f1+yNyNaNJ72E0J5SWRy84RtiYSlw0q73gUL5pWA4V
YImtuLqqrvX74qtydQZJrYpMnd77I3mjWHgmOfLBetJ2qv0Hsti/xT1hHdgOU6OAROnATV1qY1UV
VjNPqCpjH+LbcmD13BDLduGSn3t0OW6xT+g1wP686991XUmB3vyWSljh9cxwLJZaGubwPqnoRDWx
1wyVSFM2tf9MAlc6zYYoVpXpvUDu/Th9w45ebLQb9ijeIEFSv6HLvysc+v36qTbqK5fHYhd7dqws
a9uBTtiXOnrtPWatgNOh7ypmaMJnYW14U0lQHTYVS6UU/utSltIrlSzJ78Muv2d7elnRb3wsD6U7
Cyu16kYdXCcy2nmmKctUUbmPuRi90Vvau3ws+mNo3sRYQ667+nN9G+wj1IsGpzpqt+kO80JY2vQH
iDcchddRIpsaIjJDI8hjLo9q6QupMv3djLDHbPjWFm+Ca9vSxrN/3+K0sYjyaiyC9+R2xkZdrFN2
gwQryNH4xZan5ig9lr+0/9/wy8dfP51DgHL/+YeA0IfqR/HcNT9+dHdfqv8V8E982/8//PPj//0/
xY/lEu2Jv/AL7ako/6JAbcqwQzJco6rCYf1Cexr/QlvXMixThv4Z6Dn+F+xJ8EfsLwEwhb9laKxS
/W+wJ5H/xVCjDJhpoWaLEvFfQT2554afwxpPEATQqaWgAHypg2kWjqiYBCjq+92hey4dC/N6i8NW
Gcv7WmAe+cBqJY0zJE2kqYMaIJWUfSx79Vhxe+jQdsoPiGqxpBT2C4t1jIO0O7uOfyvmObaUt2C/
BCN0JDiqhTIx5+9SYgbKYBqZHdxNmBklwA04aGBgZ7uO0oUtaqiy5sTZy2biNAQnAOPqwOPC/1x+
1QyFolrRsJGvVo9lOttyead031NATw0V4wWLwCtwTuEkDgAQoO6oSmGquYeeF3W+aL2SA4WRI8lV
naTv7AZVKsFXhEKujoVCE0rtgAsaxql9euYH5j6j1pBCjuorb0hK97G/3GtYtcsgEPFDJIpS2Gfi
PyOuDK0nhmlGOn/5GaVswhCyio6Whhli82n2wpvqATXvg+FN++pGt5sX8iXdESwMFDZJN7/pmWxm
XM/OKie0rVI5BQRVlx0LqCCz/FhS4Qij4IRc4EfnGIAaHYMlVZI7WoMNxP1TmamCFIpzBL/04+ws
nPYXOro+uYKzFER3hhH1oeTxumowI3b1qji3PUD7lpbgqgzgJ+/z+wXHOS4YnS7vLKAIsC79YBxz
zBnPO6xMvzOOIRZfibAjmuig7F2eXVopm8ncKChnKgAUD5nyjJFSFB971e1Qwpnmca/WoRuN+Yc5
H4464HpUVW96a3FSsznSAguqLdlJ4s4PyUHXSxQfA1fVf0jGC0X9Ngzrp4ggMmix1hLjXEEQunln
2KFhABQ+OK3Z7Ujde2qnu+biy/liJxgublK0PpRnnaT4OkDZdYErAeJXW4stuAVmra89GM7uLEuv
K8GEi056Z3waMOFe9Wjyq077BEDlp/nB8OlLktly51bY45p5XemILoEp05XfoHPGSDYaydLTLAVE
T0ZbB0hHwOpU5VEJJPf6cfm0iSBusxDgw68CKKUZvJkNLCCIQxVmdjxKD/UHLABGa19+IJgCV7Cw
dLwRWaSVUbgUaHBn63Q1jHQpTwG7jeBLOustksPHXOtmwU2uPiITpFOEBrDmCqYPLxW5jYIszEM1
t2OAoWtjBzye3dHXpft2/RNuHuhMDv9saZIF+oLL6rNDnGOLNsH+UqQS/zMp3LOE09LjjsBvmFJt
a9qxMwKnTz9eF8J+6oXe4ZNR4Nk1AuwY5nU4IVa8dHh3zMihL9jPd0P5ukQTmpzHdhZdD48UOGne
uTDuoUWGMVIjwncbdtFH+V4HGcSBuMmu20evBkDmz6kX7ZR7cBzcdj56Sa6Mho3IPa6s3eWJNU4b
8zmQh2CCzV0eNH8C/UWNtqQd7EpsYp7dP0mrVw6ZSUTxiCqWTAyNh8eNgWp0i4FvLCmPk5w5U0IB
AH6W28qupPcIleF++nr9Wrc/9ZlM9fIppG0JTCjFKYvb7mNvOiGYNKx79Namm/ipwXzE7Jo7pFDp
YbxFMdxvX5OnVhS4rgwrd3AuEiGljm5zDz89AU3wNHYk8AtlqN1w0oHDL2ZnkuLPhoLVjrTHzGr0
JqP+e/1DsNmvtYKffQimDmfOrQ7ovFgl+xCx7KsZRgSKCM7MGr6YEv4jGWJPbZVPcqf6XaugTiUX
40HwG7bsxbkCcPGKHgMkRBf8hsbVjsMh8PM9K6xonyfQgRgvwEH+AYCL3fDly8YNa6qpn0C3wK1d
HjyQMnnMK5gPtHs8FnYWr9ELmpmejGWKsgB4tLa8EGYgr6IMfgv3cilsHnTNijqoeDnEDi3eAumO
kDcLA1GCT8lHTACGUYzdyCdsFXCunL1aDDSb0y7DSARqVJM7fMzA9IJ+um/5CoJaESyNMmtw/hVR
YNAVxULJFHkCUMWcqc91Ja3nJsVXHDQlP6A8NmDBfRu7SQEEu7l8UWS5QLNd1X5W6Arf0hmD4Wpf
1X6Qzlh0H44R3KuKzriZmpZnthHrazbEj3PV2kmN+Z71Bc2ctNfpHoN5wWinUvtTNub7rm2/IaV1
wjmgbsz6gwAFhbYUViPWYs+WMw01ceJ6wPrqpSi8dIhLd2zV8s2cTOu7Nusdm1Mgh1ZWpN1oDZZt
6kHzUVUizZf1NoSut/0utdrokBBluJW7QXJHK1f9Ks6U/fWbO5WFrn1J7uaMICdVRDGtU4OMSHNS
lE2Lm+41fTIPy1NP7GbfZVhbzeCM4TOMRKx45ev138DPz2FI8vI2OQekL1MYWmGRY4ZMduJ9+EH2
UFHF2zBdMuMtEqfFklalEGkt73OYXN1gsQnAm6hmcPUCAiiLVpsh3Lg/e7lHbgBKQQofoDrOauOy
gr6SIwKo8W6HF8oZAG3IFiWJe0AB/XAPpiTAoNuDLK6K89aNyYFv01WZmpgxWMFxg8wyE3a45BDv
6Wt5h9oj4HaoE8hwp2mK/cq6JzrcqijySyqVKWynDp/KPcxwqguLLJjxKvLPrRbfqFHjq2TclWG4
TyX1Nqq+F2ro54TeGkA4qDSz62rAEuEWPW+MQZTzszLLgoveumc2afyfH8XpuBSMlpXkiN4zTUru
x7EPj2Y5mY19XY95a8ufnVNjs89nuiQLnPn4bAX+SDBEpR9K8/N1MdsX+9/TnArBZ65TMuMmD0d8
4qZWn8dpfJyTKrbbdn66LkdwHP51aGWBMR5G2tHoGE7qIiW1MSgD6FKQ/og16l6XxsPVT0bg7JJO
odPZsTAgtrRxRgtbvwPU5ogxMMfyopfBI04OIioRzlKgE6cawJk4NPaNSjJwOpTSbd28KaxRcKJt
CeBZUSlG/gweRwmjHpoDk2CksqdEyLAr0azLKmk8qZxOMeCBsruFCuylg9eGqUXUBhnm3egBEtnb
KVjUJJQ99Yf2UBJs+f53YfyCKOG8/Lh5rDORnP1SWtNo1IilwmkD4KNx38MzCXSB/Ru8UzIMis4x
AbcAJvcvjzVUg562rMYjH9ncjp760U4HFRrxaIoMRNiyXIcvsJVn8rgMVSLSnASFXiEDChEDKq+o
utSgXGN+r/kU3Bsf/8kB0VZGgqeh9MgPDQQ4XERYss/a8t1D7Qz75b5DFaPxx6/WrUAaH2yftORM
GndlZVG2cU7wOVldvHjA7B4mBrRd4gGMKogntp/xmSz2qc/e1QzwhDHMKE6zdixo4tzQC8DCp2Hw
JAMjnUgbN42hpZoobemmDk9+KW5R9dFcCB7ACZrafgRIyR1E+H2REE49yiCel9Zkr8x61JV9I91K
lSApE4ng/OY41V1lhnhVbWU9hQSDcSn9EtapwBOKxHCeMJGm1OzYCLaehp+q4EZZ4hujnQRS2I9d
Pd+zS+EcIemBG1MVSOnDbK91kR1bJsahSq+TqdfkIpXbtEi/xfGFrKlokjadIE7zs8eoYVyTwGA7
8SNYolAdhNe3k6NwflJwSIMzvQGw1Kae4cb09wpY5J+yoznzp/JOf4weYgeTwJFTLHbngxhR8Hn5
CZZfrvLswNx7BtimMJoCos33+kt6w6g6o10MRsvwwMolSo3EVZRyiY7LvesO7gw1IiZTNzw6ojFf
7XMAXxe59OcptQUmayv4MBGTAxdDLfw/p0JJoHZW0II0AwD0+/FoIFP62RxyEJUGGGMz0uf60HzI
jqJ676q3xkzlmVy++0TaZVZ0JpelIqqjO4sducUNcz3SQVSB3VJcDFqoiipjPlPh0/NhzvUa6DWo
UNU+qtYBsw6CAsCmOT4XwZkupSu7WpM08CP4YORABPdcYkANw8YOIEfAshe+aIJLKJIzZXkYx9Ni
4BM2O/kY71s/9kNf8SHTSzzJVQ4CVWGax1ub8yPyNq0iSj9FtLKnN9M3wDYrgbt1ckY32bOyoeh8
PNDi9PrO5XGqOYY9sSY5Tm2MF9rhvnnIvdBmw5XtG2gFrLvJ+3KsnOxH4gBFa4iabFsaitkgVmwB
5t3E2OGlx4vaII9kTMucNLT+wDJI8M34CB0w1yp8DxsfF3GlpiqoWbEaMXfYodDQsUisDIWdZQf2
YRfIwR0KlXZ5iG6qO5E731Kec3mnws9Z+KACENTlMeSBFdaLnN4PwQKMqV2vPgx+fyOSt/ECMcSF
ngtKSGg68zF6GOddqRQoNCvAE+61uugw2YFZmOsquiEFw2gYgwMdlqmsjNms1ouSqjOurPTyFJM7
vYiFRyCBN1tZmaRLpGHCQ1Uxr5IYCcpLam3+fZBiouqmEBMoAFY0uVQ9jfSBZY7oGFHt59BXPiYp
AKc+Xv9YTKO454yyHJsVBDHBmjmrA41Xm4G0C7H/cgv6xj2oDXdADQpGtbdSpws5nBOtTEqMZMKl
gIULw7vHGvYQYfhc7DDZYWP2abIBS/euH27r9QLGR002oohyBM/70BZ5RigAfcBumL6Gzr+F0Dh8
RMXfZZ0VgbT168X0v4rClgKCNg2O5vLC1CHDnGFR44xPyk539PHA4gTmzMBqGX/DHLwvkMi+2uXt
XUrkvmqghKE0NOgaoXDW2Ky+bTmKHzzMbubFf80qgMDAxOw1qngwhzosFGeerL4w1WGCuSjbBu16
XZvcempV5NxIuyonHS2M0wDliBnEWNLDzMEwqvZp6SmoT6RoaQS6yz9DPG2qIWhB0U02AGniXJ9m
pAmmr5DWaaM8PKCt1h5UOucCKafXfP6RT2KIzFj3AKtCuf3yWrOqHkoMUOAdgtoh3sdH7WD4KDf7
QvPPX+dJkqYAtcKOY/H2URvKqOlaMINglMeXQR0/3BSv7Y6RCEifhYgqPug7STOBBsPTszCAyt1m
S5JlsDAvZie34eIE4A8D++hxuMluwhzR7QiK86a2+73Ipa+8DhMMjgyk4yoDYRN2r2deZ6ZJrhGp
YD6VvZPYkxJHHjwLAA9tJ++H4e6vY3heJMvUzkSabVUlmMzDzBUI/GVQ80/V0XQ1mxG/JKmruomH
qU+BAd/ST7AtohOvGAAi8XjUcpxjZerKxCYYCzKV2zz9fP39bwiAUTNh2VjYjoG3y1MlGZiAqnRK
bBmDpCG4DSsROId3D/huFxK4q0qntjM7ZrazQ3P4T/n870HlLOW4kMPdj1xXQNoOOMl4lJ3JTffD
LfiF6I7hxKT38CM9agOQWqI++Cq65OVyAfuiZa06sy/Ygz7puThU2KqAgJbYlWGX3xoP78JWbdYs
rL16X/wQ+gy+WMT/AM6GkTBbEkwWYbjt+VcbPnLJh3kHDAq4769ri+guuchdRXSrZhVEheVLCEY0
srzkw6s5Py+yfJqqlIbAvS5y1Wvij8fZGCPqskpi+sMSvGEAI7WDGQVv2X/70LspRtR1G8N2jS/0
/BuHRYgpa2Bbgr/CjP/l02gn2PIhYoOzTwCT3aZHbNEInAGbIJzeXbC/AakRvgSgo82P7G74SwYm
ps8GglxwRCKqIit4OAFpXwraTZRty3sji372meGqy71kvkSqKbjXVYGCc8s8bIposDSoUGDm/q58
ITuGstcLZ36cHHXX+fJNfxPv6OH6za6/L0IBNlGFiSAcljc9Yax0ZM4hMzsAVXFjeYxeCAgKQbWJ
r6DhaKhwWACmIu6ADeV8r6osmRLN4G+My9lWhs6l0VEXdUTXjvBSCBdF0WBsq1pFWtKX0uCUWdW4
fVLcTLR/n4eeONe/3Coo5c/EWe1gMYrB7HCm5FY/AhHoBwdsL2m+MLSPqNa+cU2osOgKQboFnBvv
ggwjAvB0RvrKatEpWHjLW8VrfGEswYe+7ExAPhAFSRcFDy/33NBTrlW9RKAdHRiaKTxa4Mnp3QBk
rLEbiol5NiIlGRgIPG2EZfqqlyzFgzkrDGoxHmOgwUc/c8HeAQDEcX4WB74bfhbSWF/JUhFu8tMW
fduMCLMhjdamk4LaSV1U+7pWrBUdKIbfIviBCxrlYRTUAKokUey3GMsNMCSa653gPbF74GJZhAps
pgDzfGiGcLon5/pYm0YCAoIM46tg5tllnfwlseLjLNN9RtpP14+1oewWcIjEQAUFdZQVJsZorCTM
QpAZNi7jUMpcq0SBAZAfDzxcX2GCBfLWCg/2aUhCFA0k/YqxCfOzE5lk2H3jwQDZ3ryr7xn9D5gh
HLALuuVHc79kGE1Fn7OCaopi241rVABtAMSNYY5MHuU2NWDeo6yx0I9Y9GRhEG9EGCMJjO+GPl5I
4QzWghpK2bNep9Ui3wp3RtMIjBSLBTg9gcFAREABaADVFvvMZ/FyVbZ1l7AeliQni03AKzuFqWNO
+aOmRQ6GXPG/ThQsrI0I5P0Wylej5igiWcr6kJPiAh6GdF2W/H4XPuq7yg9ae97/dQIN16UStqTD
oAjSV+9BMoMFsFAgAukDCFWN3bJPne6IMT+0c7G3Sfeuq+eGdl6IYxd79lnlQe3DThmLkznuffPA
5lYaTK1cF3OqNHDXdyGHqemZnBl0vGZHQQJDH5qD9Zo9d1+1zyD8BKVP7faujHSn+oRBD92wmycW
3ZLvQFxf/xEbTwHRAeC0DOoDPeJcd26OejPNUQVShbdo9KsKW6m01+sytszLhRDuJYRd05TUakog
PCmm408VntbV31gxWtyV2TwS2CU1XYGBAbfZ5WedtHFczKFN7ZDIjqFhpn0kB21+/ieH+i2GHwVF
ebGrg2YECgRVYMxXFaC5A3X0TvqpYa2WKDfeMCYYCv3voQh3T+DCX0zadSjizJOfEG1PllRQkd38
biCpR6SIZBWO5/K75bTBkQaIqOrP5vBUW1/TWqAJIhHcy6pyo2/pDBFp/aOlj8PwVQ8E6fxGnH0Z
1HPKZhlZo2kBGEKmXVl4xi4+xnftjvolRjwLrMEF6TNWql1XhpXFAHQS5UsV7PrApa9Cj3EoSQhO
qRzw+uK2GBZQdPeYPAOM1mzovpDzm9mS7uIGu2muC1590JNgrF7EMBoY0nhmt4YmyaxUfQ767cRN
+8RRlxuFVIJ4ZKV8nBTmh84MFXiUEvBNYz2SLv0cMkAuBadY15ogwGJcsOg2oI3El9T6bqHL+Cv+
YGwMqZc7xVcQhzgashX6SASWd5VKcOK4ekIcaVW0yIivUJy8mwLlUYe7lEjxEi6L4NNtH41aGvyX
rGC7B/eqDEnuxijGKkdqqyfgjoLmqfrIigeMVlFkJ9bqz84G+C+2TGDgeGX96mVMABCHe1axhDP4
2TrZbtqzXY7kBcsRbVSgxHQaq5AAIyygP4I8Nuis8vHqHBmtNTYgYm9AMsBKhQn1kVpgRgdeM7Fp
Yksi+M6WSA2FZaxJUSzMYrKHcaaSaRmUcxnKYEtEdbKJ3f5u2P9Kb8uHEEyHQnj12luzOR1QRpis
B0MQkFxKNNKGlAYB50znDmAHHlz62LjRowUe29Bn0yCpk942X9ikK1qsrohGl2fHJiDrv5DP2U7V
CDt1qMAPqfmAHTraT92p/W5f7IuX+pB/jqW7+S3aL6aD3S24ZFGOuppO4OVzX3zJytYIw5RhZ4Hj
RDqs+OOtCoX6AyVmNvoiMuLOyj1QtYhpWac467ADIpVVohhfbviIfAS8FcKjicSxfOxcmTCfZdTF
f8QRt4b2Tsf8MB5Ys1z4RHmgPv8lOXM6JuYoyTHEgWH6I9l3+/ig7aY7APWd695hXdjjviMXCkWF
PgZEg87WHpYV9IA7LHgl1M8/JvfFhxO/t/MHLbaN74nhdQsjDxj8AkUHF6wkZtSrsxTXuD5GOhLt
FrYJdnQJaNTj1iEfBccUyWN/fnZ/+hRjK0eAdLIDx7IObpUJH7UAoo81SWcRTz27Hk45EbajvQaM
IsIkfmh5Atdq3ulagaxLD+1wOKQmFthF9+Py3ALVmhqC1taGt1Jh4CwD0jDJx4foi7GklI7AqST0
+2T8rNqX0XyozXfBR9ywqBdiuI8YlUXVJAPEMKwxa1KCA8RjtXWC2W9JmINvfcXzU3HmlIINcGoq
ipKDFj4MYbqvAoRNwPu9Tq38bIyoOSfpKGpwbx4S+5fALASqqdPSr3NNCcOFyLkFOHpy6A6mfl/7
OmAxk5ftQdMGQtfKFyavzHhw6gIOB+ApNIWC754v7oH5s67xJxV4z+z6J+PpIDuylzyjtbF1pEXG
0B+YX8YiXhHGfyM6JIw29xcr72rNV1rH7YTl3qBADJ+W7C1oDvoQ2tf1ZlOGgkwLw1sa45Dm3t5M
ujrOAKZK1J7cz43efB0sSX5VEindXRe1EYaiRPVbFOcVxnky846gJFtnBwXVmzJRBIfZlgBKDhTB
VJXKnFK2IPmtSlaXCgld7kYQxjrRuBDv+jm2NAJleUQvLHDHm778ZA24By2CGpRdWCD7C9WbtH2U
pGd5gEqCk+a6sM37gRVm4ChcEI+nI4qktGOOVV+E8REjXQ2zd2yvvC5k87udCeFupg/lGmQY+G4W
CFgb0B/+AwsPkrzfp+A8NNbipUakQQA2WIT3zaHYMX7yGQOqiAj+AJKyYSdQOsB4DKoiDJHOeTAr
npLI6lApH7G9C/B3bGq3PPV752lYKF7cqaJXtBVdAVCmG8BaAlEAApNLnUibUm/1HgKTAxzKE/bA
2GD1c5K9vBc1hdblGAVM4ACGoGKISBbTXpeyAordiEFVs9iZwdGx3ucm9TObwSVSMccH++Wc/QPV
HeNLwdnMFYBBM2uSzblRnpqL8R53GGALfX5QXUAtxXHqhioy1BoL05FsrbrtvZyl7aDCSOgU7ypz
lU5E0bWWAMehMmIfVpJc0Z03FeZkQDWe2iiegWP5cz+KtGHd8AbPHjJGEAWCHwvpDad+5dLFpKVI
UFmuwerxgfXSvS6JA/ONhT5AQlS+9BELhkAPbB0azc4+KYnASq2PCbVnhhCtAexr4X8DVlkFbZOh
6FqqIOUGF/Ey+9etxto0XUrgdL5s0RC1AkSneXkfpDdU/wjCT4FFX9vaSxmcRc9LY7D0Aqlp2n6Q
k++NPBz0GPNUKpjQw+avHRSEoa0gI0vUzZWtNbo8sGICYR1WqUntLiu/XP9iG0ngpQTO0IJYt7SA
zGHTmeE+u112JtabIZhQXrHawwvbw/Aldwt/esRk6m58EkjfujBN0UDchkoNiMe4dKJMEkWPQyQu
zRt2uBRgkAL6KfcHJ9LBLW/3IBbsHGxvca/L3RRL0f1FKAPXzJcXpGKypGY04F3mMXzJMKzhWYm0
YKVdnwmUfg0jg5/UzmSxV3GWSsSDIS1zxjrmtwzpER/DO1b9F6OItw6FVqKMGSsN0SEPfSiRtIAH
lFSY1v4xyj/yZEdb0Sgc04ZL04uznMngEk1jlOsahrKy45+Nim/mmPRWgd2/fj0r1ChUgsE34SwN
BGcrtS+LfimqGmpRWQ+Bx5gqdMfAeh2UwxX1I9MJcTlm42hYK4PmHcGaWAXkDZf3NFhRlkg1uJSN
GKxR2Y2xhK6+vHbdg+Bw62Qdi8AsyFCATWXsp5eC8mJRi0RFM4hBKJoHFnYAWH5s7kQ15A17i/yA
URNg+ho8cpyggRYNnVMTgXTUPw11vc/M/Pv1w5x+LKcQFzI47W6zthiGBWMIar6EIJVfuv5ND5bk
zVSG6lMTju33quqxoMgoZtDRLxr5XPYgNAZQBizGI5bXB1MUOgOi8Ees4w0SJ8/L6gmrTpXRXjS6
OCWZQV5tfcZuDrun9fiQNCZ6dkE998pdki/YPtGbE/5iULZkT4tlAgaGptN9pKF8HlRAyoJZU3kg
ZgwytaYtsGO+6tFVrLvmEFO12g3AeeZO2KWThP2gdNjFsLkZAsMc2LOgbJ6s2NSP3RjEO3lMwEgV
EkxbNX0de0Fs5tlulpbcs7Bq901NabBvKrk9XP/OW1cJHhWgi9CzQYDABVgkkctmDizAxYrRpdng
SoloGGidPoMX6bTgliGn0HW4VMtM7sAClZ9Avh+mxfSsgsAXZFjYsY9mkHF1uvPXZ8LWaPAVItHD
Y+fDgXZoc/hqGbOfFjJzqCnFJoLrIjZM4oUILh5QsJtrIRbM1ZIFTgpG8bx6M/IP14WspvGRhqOY
ojI+RqTjuKHLLzdNWmHMCpS69VoTKEbGqpOjgBsC2tp54L4Gebgjoy8pZJ1enw91RDxveBhAfVY2
C/OSo5yXAA5rvvUGTnTMGEbPutt56Jw7816ZsJLiD5KZbbGaApsCNBhgy5cH7uDQSzkBMrrAkooY
a1yfh1hQotr8qKfBBGD4kV3ww8khijh6XzdsNA1rBbGVcvQjLH5AZAIWcQ/bQbH1pf5eHcsHrFUS
Wc6NhAYfFtMkWHXG8ie+x0Jbq2w7Bf3lBfwxLFsb9iAQf2L4ejFbDfMslzb0UhhnQ5FPUVqgV4pp
hebQ+t0NwzOJuWM3MkLIwVwJuPsYDps3Il2ZBnnK9LRBDrCA0zI8Zpi5wx5dMcBi7eQuZXGBwqyP
Uoh9vok9qxjzqIBvSko7Hz9r2MVDOyyRS3aNoWI3KBH0nLevDnxeSKjQwlw1nY0A0PbFwLCo5hcH
dsrEtcA4uTjdfeOL5lPXdpliYRtFjI7Xj9lo7uoG3JpBVYAd8FnfKq38VGQi1p+1XQa9CBbf4Tgq
8PMmZ8OKbjgRvuHWANWIq+Ytq6ebICyccQbTyFgHN9ksKmpuPPALmZxFM3NZStMeyArGoE9jW80w
ZBIeU0yINS8jqBnBIjPfBN51Q7opFU5OBW4MU3D8wEU3Z0j6M8As4ImcrJfcrqr3Vi8w1xtXhrmq
31K47xkAiUPTaCixmXreY4W9S7Xw8e8PAgJS0M2ziXl15dnG3qrCNMBWrsb8VGCDSBPkHrijRC57
I04GG6WB+1cNthGSD/mxKbvTS6pjCyZqWOE+9wApOEXJrMY+Yu50RlyD5azXj7f1xC7Eco87i1p1
qlSoR4IItnuOAJ1nk6DVB+bk6v11aVv3ZZjg3cB+A7YdkXM2vdIqtJ3Am1ci3SiwJGQUKMRGQx2k
4QzOjNoOAA88vKcEz6ncKDiO+rTslNsanChYxbSrvoQnrOA/6KFBHiY6kXlilgqzMJfuU4/bAku5
FPa6rIe63eXYGIqVjw26dsG3qXZ61WbcxpKw47rxwFD9YSRMKNbBuXKf0hzDWsl6rKeR+9s57dAO
iTDw8A+0g2CSCV8U4QGmfdivOEt4gzhCN0vpkUg9s7kpNES+h4cR3GuNb7mi0dKtJ4DdFEhvUCE5
ccBfSkPGqzbFCGnYWOTNWNiDSi6Wnkk21nWxRJFNXzvCK2RGgnPZF1I5I2JkBTIbjH3b+Qsjh1bs
5TX2g2d9l7rxszAaYQpxTRpnjq12UqrUQphn3unH3s/vUKO7q0+tZBEMYsPb4CGoGkPugh2aj2Xz
DKQwkSZhPZCM+lzyIV+eFmKCYelupHdL+/X6295QSJTCZfhqBvLHGsbLy4OXrhq5w0sopVdj+m6S
n2r0+bqIdVpPL0RwNzWX6dIqcYiKRYf0YkjHd9SP3UnDPlDsYboua8NUoQNjYFYSSBk8cU7zMcHd
EqXADi0gGxyl3KtGJ8iZNsA4YHmXEVPAhICYj8fKdqlS950OdZePymnLtpQ+sSyDwZoULL+6i57M
e1EVcityvJDKfcQq0QYzVCG1c7Fe7sAsZHBLUd3vhEWLLZU4OyDfSpCQzUAp4J5b4zUNVTBkZk6d
pqK+3PaRUHVERVpD14LPYaSKTaCwoLu4xaK6I7BuDmjl7fKxE06bbakFK3D+RxTnLrFli5gYKoF/
SbC2QdtXRJgIsgvgLAQ8yW8RXPGqJaSbVGYFx2N3y+DMjEE7uWck6yBfFKj5+oow7cxWDJjYMoCu
N2eO0LZNO61DhC1nz6n1Uqa3pPhw/SVtigAGHeuXWSTPpyq9uoR1rEMENu+5E4hJk9JlC6OuS9nw
/DjJmRjuZmg9FEtjnvJnEOd52Te2eJnRdpSfzVcx5HajFszkoYDDFh7Jq4qcmtfdrGtliak/JJWg
s9AP/a66/4PByrVCQBJazgZbZoMr4lz9lNIZezUhCftaX4ZbkGccVZg/x/Ix+Aq18P/JlzyTx31J
bB5La6pjx8yIAojsZZi8wP5Dm21CB9nWjYiOZP2kcDyMhWG4BDsoVgV8zL8nTVCCCTUbjk1aOxbi
+OsnWvuNSwnsF5xFMWnRx1ZpQELdm3hMvTzfl2CA97SkL/fGXFoiy755Y2j/maipMAoLzhfKzSBL
VYciJ+uhsnVO43gw3QGzfOVuGPcifuKNF4YyNLwUK1yhH8cpSFtoNAgSNOKQ1mJvTe5ESm+TUFDG
EUnh1MLUSKlaIdbIlc1XWTnQPIaM3V/f1MnbgsqCDYbxlaLcDDQ9I/hwNQXJw/+j7MuW68axLX/l
Rr6zLgdwiri3IprD4Rk0S5ZkvTBkSeYIEMRAgPyb/pb+sV7HVd2RVjrS3W/p1EAdEtzYWHsNyEzu
OyTc8TTv1G+whV+sup+udF4zf1oTZtHS82tcqRkhM4ia0p1V+fcf5oeH78+VHMpVqCuRBHK23P2s
fKSQNVAboyRtbxrWeDKTFVYBMuTGq/kNrzCg0qszH3RG0jEinF5/c/lfrELAv5hyA2uAsO8zCzZ0
nTSoz1YEZ8u8sxTHg2HHThcRBPp6773/5nLnVfbp06I8YeeKsAbBufi0lYy6lojFRSw0MmXtDp3F
LTqLdxNkZ3Poc3YavFae9uHNevebC//iUf504U+vd1LXbGwTbDCrgIOeX8bfhELSEUJBo6zdy+uz
ehEpHr+5Kuaaf/3AcIOGJgLa/V8I8Sxsr5DDGL7RsUHSV9+7jD4EHfe2q4W7zRN8Jkd3n9JxvFvM
EKrMuBuSoBF0mHbVbPhoEPzcBttt2G5QuvFhWXYMHZOP0OZxDnY+RjF3tTfXLcJHCG0QWQ1BV47t
ukny3grV5b6VHfI0w6U7tZOl1+hGGCah7WxEcEoTataKCIY0SbMpxzm1res+BTAcxPPAeEYjA1Ov
Tpl63nARt4xcB7VF+LOoHQjsuEuLWrf9vhlEmlYz69CSWC6HG+qm22mkSAGO+hXbkLDNfeTI1z72
2t2M8yI8iLfzZGZVOUyew6yzjBXduC157SH4OkpGpCdYgsBm3xCMCqK32Vvb5zpq+jVbgrNTFEjs
nOaz5Ka55ksT7OVoU6AwICMEyA61Y5eoL7EWbViJic9h4Yba5VlqHafZKa7SBFOOyYeGKDWY/4xt
M954E5BoTChaekylT5GTeiZqFvg27hRikSvdzTxMmmolm3hyubPQQrt1o3a05uG1XRSKkmRJL3bT
oJzucmAC6bawiuTxFZTiwddZQfEJfzIYBXsbMny7ob5FNye/4znJO6DvjUIqYsqazAgzFGDf8luy
EfeCGfsez6jaRg0Uea1+myWJ9Y4Md6ict2Td1Z1Bqra4khv09zBNina91wPcWFJ53QQWAaneeW14
MDBd6q+bgW93yh+cLsRnGBE/4DfrdQCnl5xiVl6IsOGFJ8OuJL69m9a5nbOV2Qbp8bB8kdOGrNWI
RczNHc+Ouz5c5rXEmiGIVrBRribBXkLLQEcyoZP1yj/y+hwu6s8ylzMjmavSPEm2gy+QDKp42aXy
cYrqPFzIBz1Hnzg++y5TdylcpBVngqddEbsttACjQpY1M3wXKHVZK+uccN2g6iW4811QAovb1bKr
aIsh1iSTW3eZdNGP9omOtbjTMWlwG2ArFvldc2zG2lZtE+2b0H0bgvSVKIXoFRC6s9bjhwRilSWW
u0TX14zoanNQM7h/GNbm7nxR6vjHEVH1IY15FgutDvBguUs5h0Q6pF7mt4P/skVJQnOgXjA/R9BO
gceY+4NXeSki0wMerZfwOO6LQDC/rF0bVmbY3NseX4b31AbNcwdrjsjZJc1667cLRFz1ir8kQOz2
dLHGDPhfPd1Q1R19Gx88OuwxgttHYV3QJhKICOkvxdJebsOGZ9bj3gNG8Q+R54g86dw1Hyb5Tacs
AdA77o2I7wW1fskp+JEpW4OyTsy9t9hoH3v6fuSYro0tiojVs0TeM/KC61XfJLEnEHITb2XsOBVf
10o2dRUFy2PUsCp1Nv/JSIRt22GxF2NPojKh3Ze6314QlbJHFJ0+cF/Lat6Ga86dICeKlF2b5G04
PGGK/G0iyx3MpYrObWG0l96Pg73QTV0kSNANJ+R2edAeO2Oc+4gu7jV5dx0Mi1t4kLOlMEGNwTsJ
v3mbPZg5vZGuIKUfOCabglHkM5c6Y9ty7EZoX1Bc71rm4T8wuZgX9556KmO1Kjc2gjfiO09YqWg/
OnvddmzMhYKRB4mefeZUnc9vBIdmhsfVpmKECwtZ5y3tkysr5rRsVv9xC/xd5PbTpXZ8hAc2Hgw2
27Y5eLNyqjnqK0GjpyVid5a0bE8YTF9E0s93CBFukf7cTiUPzPPoIEtptiPSkdskzlZw8kpZh/XJ
kQDxITM/Tax18whFvqRBctCz3c+hvV+okw/D+yQ8B1DPOZ8+zSP4POTROJYatdPDSGUPF30Y18fT
ixMu1RRNL7ad99423EGYvR9p85zwoZzVViW9j/fEG44wazv1DiN5tLkSt27F1EK5RzIRnXFY+2c4
6edbgsXvLPgY6Xa1hfFrTFGse5iGiOWyhUxx1004lQn+tBKoKJrtSbizLIOmaa+DAR7C7Raedckk
3W2jK8qBuQ/bgA6tnzk/ujTAQyLIc3G8tHRhcow58KXbgfdWS/duWXEer+PTmrBXGWGQg3S297Wf
9s5EDqSmp3DxniXs6xHJ5Jzo2jyaSFV10l2Q2V7xjqCuj+l1MjjPDQ+wI8bwwxLrVUyHE7PzFxq5
z5OXtjsnZLthxqvuLwGm6mpFCeEqvKYpA10NLkHMqZG37rQIp6aw4ucWRLm1pez86+62wb2I5uZm
juOKdK1718FdRZd9sryie2puR9wSUdqYtv1lbyaDzXDwYVUo17Tg4HcVgiLYJmULNpAmhTq+CVnu
9C7ayr75pseBVYr67mPTmiaAgezaesc+CcVjsqgaLF/deNfCGbsqRt520frpnIVsJUUvx3UnBUJF
aM+8vO2luVqZWiufyRpxNlPctVUtBBaeu4w5mfoxh2llVxFKk9yLYKmeCDKVevU2oEoJt189Z0Ck
t2sGBKJr1rwGQKkLo7y1JPGPOHPAhcPZK53yWF/RQPZf4DzmFcQdaRkr4x6oHyHEfa6fPFfXczYG
Ys43YWymKYUfTTuO/alrUJ3tHLzrdWWQ2jaR15VRP6cFdbbuZUtT5wkA3DgWXaDnLyutMXqmeu0y
S2P/qtNzg8DWOoBLqgXYzBqHYkYW4SlkHRwqNnBSGFoS0yHd3tmac/J4AJYqzpzFPIS2Es0Am6+a
ot5GcXfTBCOS6lUv3usOLWHO103cdagkD14qo4pEytb5RHWHrF/CWbPDCQTdoRsPlmdTvFKV+2rr
kGCxJUNufHQLAiOjzBmSN9ZKnhlkqCexBbbhxe86DBSYATAuH413AZ+QQ+PIq2VNSMaj7W4a0ptk
w5PiPH6jXVTxyTe7cU2P3eYS5IknYZb28Td/bKJsHJEvP/XmahZiZwP5ECtrSu3g3ABzEHuiOiIP
zdaQw+w4dRnPqeoyyFKWIGt6yE5wCvHu6ar1bnTmN2vdSrP+Ldr4EUhnuTWxdwyCEHqmeQtOiErn
NodkLG/CqVpYc9cROKax7dDLsOpUXeoBpYDzHZNOthCMVeblACci5M0v/GFpt+/aQ/1rjK4IN11O
B4OcX+vqKlLCu5UhQZ7bGrsldg12bJFkXw6bFffIsFgrN+xX/PKWF4CAHzYavzpRbIquS+ucJPac
iGL60gZLWKShsMd404/einKIPrjSfvNMhOkySmb3AGY2iCh8b3rcJ8WGvKbqtg/4VY8dUKoGCl+z
d1XrlnpO9ZTTrX8CjlimA3vxzhw/If3rbm3qDBJ8iZIv5D5eBkhC3PW68eL6kE7+gD03XDJ38fa1
YeiN4sveiWRG+9HJnVbeRthBsniZBJirrZ9TJk+rMvuxZYjCQmBGOhfYaq8HNu6wQKuVI7w+xh3a
RFNao3Jdayz3PrpM6wTOjtAne8kjlBtvTc0/hoa8CLRTs3auvUAsRaR7XbKhlhU19Y0/Ta9tOt2Q
boD9jQMyiURhLsw6RiXGKzpD+DgvbODh7RoJ23n1XA1RiPxNqZ2s9uxyMfIpuaRG4OUKE5tNLb9k
FjyitBdtZkJE8Vl08drd+xOvFkC9Jk5L0SOSaenGbx6Z1alee5WntduVqx+zLyhkdVWHmK/7U8mo
d+qGrhCwBzr5Suj7jqxNMU4KL/YEGJ5nzLDbaKjr1yYMUeITdTPRpMtqE2chuvJc+WOS9bYx+361
FtP6PtU079XUjXnbGlvwyBV4EcagJSVjSaTRQaj+cZjHG27japDvm5iPqcLJGG7lqcf2yFLKwaQ+
RWY+GrF9Z31zZtOpSvREwnvYeDuf0rDS0YhjTj9cWcv8HSgMhXT0XdxFwSnw1u9BsuYm3mTuhuKQ
IJOr0wDaR1dPL56Wzql366loqbeVvjFil9bbITZRh8lh2BUe2eyVpfKdWTfeUS3TrPO3DS8mDmmb
XJ/XTdM0s6C+goHXSQxewnZZMSejfby8jphauyfUvn6r0KtGezfCTVj79VyjJJqqLIrsBHOKNkZv
hT3T/Ybudfo6pyy2Rc/DOq9NTeH6ICO7w07uoSseTbh3a7lebm2oLmgv0F4vXlQ21todNaFoMjzh
CGFG8QKzTuQq0AU9ek1aHFq0f1AujprRwvvXWaV9NRpeV8Rl9ZKNTqI/ZMznx82ldMv9hpFXKhXO
1ZQg2Sdz6mjs80733lykw6b3vTBjNU1qKXHOAPVr5KSa5hC8erce74GEBAekk21ZJ2GiD1QkybuQ
rAGOBmZNMz9d1lsXOswuc2iHlgdXcpucyMV0JXVXfmOtt4IlsZnxARi9OIztHITZKAPzmDhJe6Ku
7K/7mIzPI9IPLkki6vP+y3YpBE7XMmTOx0RnSJ2FoUuchz5Yz3EbTAVGYw14qWui7hLXJpnDWExz
pyP2fkW+DEU/rvyXuIGvYga2sTZFpIh9ddvOEdgNJwiCwCfnXxxf9k9Nb+uLdYptJjx+Mzlzs0vC
FWddKb8kcUdOaUztpQY1GuGbox0PDo6oZQ+HyC33WCrhx2dWdUIr7L4HYkqqqGsXjMal9Y/ataCE
tSNUhVq2V90w4D2DX3TRBIN3EuEY7pJ16S79GfTFVcbwf2Xt8EWY1N/ThuHIYAWwSPDPUcUEjhUR
bZMTXzrNwTRL+n3kTmC56AUqEwB+7cViFliNIG5qBy6pzMU6eCQLYjN/94co4UeHNOMuZtNyAUGc
ISd4A+OsQbvGuUPe3vAYT9wXGYuXEC4iqonjbBQJfdJk9e6GySD9iSl/bjOqGotMQJ+hKLfuWK/5
BBnMi0R4E9Q7EzKvAG9E6GdaMrWXzYwtJ48mw/2iPg8djQBVU5j6XQxCYa+fl4J0k7zUfVd/Cc2M
dNF0HdwdjeT8KsJkPcmltWUU92hZmLupdx/HnYdlacdHrrpuyV2cl/dmSmAv20QA5lad2gsZjO6l
XEhXcLWiDuIw5BlAAOmaoQNc84YPCFRMjXuV1k69X8fU2cPg1NcZepgFs9h2my+62EvzfqRozJSZ
20IqM5yImbq9E/jBZdgMHgQPZ0Z+POF/IJM1br6ROnb2ONeiBtjIDBd4vuhCYVd55fFtKmd31EUw
J+oh4n19Pccrf5g8h7/pGRi6XTznhvi9PtZqALO4lfADDidEt3adqRZUoGMa6/Y5jTq4itVhiGk+
Os8LMfLuepXrEGZ9IMXFAGntKfAd93qxSrmZ1/KpOfNTkMLByfo0MiOAyEkHKq9OTF+1XYKiHtrW
y9wU5RKQWBy+DFufXEyicfGgz/ENBlZa9xZtmZ9DY6J69HU4Bje9F+eTNo/c7YedSaT6mLDgTpoT
Mueeu7qXXaok8GJq5Vvvb8mJWOil89DG+gXlYH7UvaOuBSMc9JxhntuyDrgDi6dOyj3aZARVGXxJ
BQE6FEaTG1gvmJdJEvfQRMgpRHHzCkREo8qOXc+/bmyyDw4Kw9uQTnxvB1isZvMSwjAqWZP1eWnq
5IMHw4KDgjc+aKnNF8VHez3QukPnIkbTFRFZQ3Y6o7DYzWYg3Q7gWKQd9PND2xNmc0Cg/ek82lcX
4AXTR4rO5LlLNHy1mnn0C9sjKDtCUcOrbSJ9g6F4XCGuWyJceuRtNQG5QYELB33pc9XuXZFMz4h3
Q5uYhvWNQAMd4+TIAN44MaKo476G0NBtj/7kjmWYMn6rLVsuh9ojX7cgbu9CZ2RfpkESL1/raUux
3SXJe1cPCL6AVx368A4dduazQFz085rqfMS0QF45GihRaoP+yk89mAc5Q98ZPIOhL1ezCqcizMgr
1kHini2uEaU7joMLlM5CBiNnDEDNovi+RXzw9xAE+De64PyPvGJ3HoAyOsA822HW2INnGMVk20ZM
Tps+eKgnb1M5Vm0LyKFGtuO+J42DaquTCbtN7cSAu1F1oge+Leis0Or33aEbZlYReI3hIaUI/PCR
6DdhG+yFMyDzg7txcxM0eET3jkd6ACUYoYroODZQV1xEXFD/ekBmFjMZx5bfqgKphX6/C7jXYdNK
OLyUkJzhz753Pyq843M1KhbHRao8yH4PJkBL/P3vcfdfTKEAt6cwQiTYQsBN+nluQ9doSmaKWR6T
z3p8m8l74/yGZuKdJxWfJhkYohFQFzB0hbD00wQeFXyCAgfzNADt4Vt0ZLu64KeA53OXbeWIECDn
4e8/1V9nJwk4Cu45LZ5ADv5ZxOQHy4r7BkmfoHBF4M2pDullMsFqz86ATKb7v7/c+QP8/AETF58O
gxowu+Dm/+km1o50p6U+W9zAUlLDJ8Ts2r36rfPneSL4l8tAoejD5uGsEjw/yz/N2LrAyMRuuAxO
h9WC/m5wsXyjSBUdDS96bzxaX/x/z/XgUQ8lDkLIzk4aP57tn64ZbIHSYyPgqJNea/g81cG3v793
f12AP1/g07RpcEKX6RkXQJrNDoKUG8bqMhp/l4DwCzLc+TpgwkEMDl3FZwYtPHWUi2h46NowFSjp
nbqBjUxBihAxUcX2GO0h8vyNb84vVuFPlzwPvP507/rF8RtnhQRMwz7Vcx5s4xVyPkb8lq7kN/Oz
X95GCGCQ340xr/95CfbLJNs5noAzs2sWH7vkS+j9zjjqr3N/3MIzCRSkCXjcJp/WH29xZA48yKbP
JmyggxZDab+lV84jUMSSQ6WFU1IOYdHfL5Aff/qnZf/TZT+NlmWy0mZ28NHOgV4IXwdr3Ykz9s27
9Q8WrI1zdMH6RKeiefr7K//itcatBP8JU19Ywn+ujYOKSR3NWDIDpfF3GCLIQzybrQo9x9y3CcYw
4TAEV10QsmOjgTP/uPx//hR0J//5X/j328RXHPhb9emf/7zs3sQkp+/qv84/9n+/7ecf+uc1/2D3
Snx8qMtX/vk7f/pB/P5/X794Va8//aNkqlPrrf4AZvoh9ah+XKT5mM7f+f/6xf/4+PFbHlb+8d9/
vE2aqfNva6Bx/+PfXzq8//cfWDj/+eff/u8vXb1S/NT/2D7Et9du/V//8/PPfLxKhR92/5GgCMJC
PvZg0A39yx//YT7OXyHkH6CWh9hqYDZ9zlACTwSHAdXiS94/QJB2gxQV+of1PGqrnPT5S0HyDzxd
aMvhGxb7gEn8P/7P33bzr2X4r4eCO/Hvf/85nPDzaj3rFuHtCPuHczYO5JKf6lmP3PRZL7Vf+n3y
FS4r0TU3gHGoxuDR8yvdsH2gh7xHl8420iDeWg9FuuinJgFGBUbIE+94DxwObGcDK/bHP93LX/x9
n9b0v/48kMd+EJ9gTvyZddL0s8ZgxS83298AEU5vrRmvVhzp83DsK9+Xx7XeSnJuAf/+yp+qB9jj
UOhBDAavXdC8kODyczX0LalDrhxVutP3xLpwlr41LVKabbz7+wt9ppK50I+e6TsQ+kKPC33Ip34D
cZTa9VePllgq6cso6+4LDhXxVMjOoM+ngNozCRJd0c3jeoejG/BEtv0uJAPr7ef9+ix8w2oDCQtk
FdhMfOYRNdwzFgepvpwnuIyasDWXPWbyx3gw/gJF97a+1jhyYmbMxCVOgMtjL+e2kszZ3nyaDjg6
uHDuAfDckCugUva253Sq2sGMx3pz1uPgKHQDbbjh153d/h4j8Nq+AQVc7xuf0xZIzuqcpqTzKQB4
f63QyrIW6nGyRNnSuPpLWiOYOLfBbPK+FdHXYZi2qu/TOK/J2H+PEd31QFInuVrBhcLsEyPlsp+j
5UgAAl+2kCaWi/WTMoSdEQbTK5DSSbG3vm7dW5dZcYQ6D+p1Y9xoAcZoyJuu7XzhqJVfBXM0wgdo
CbZ3hA7oI20kP7a16b8QFbbnk8SKuf1ktP0CxkR8oB2LHwZD5soLbLhb9DgdNbM+jIwsiS9YOgwV
zsFgffijtwDAkVvmb11zn47r8gRiD6CNnqaFs43kygVQIwq3T0YO9mSs+U40i9mRdBs/PJbwS5zj
k3KccSrze0BsRZwY9m0dybZzbLud4PK6HtZpg/HFls4Kc0axlFEgSBVAurtrwVXBpwaAJ5wpOvRQ
hBVx7ZOD6hf4oy4K45lwde5D6S5uNjMmvrB6AJtFLCAsWyD0CsvjNIMHkrkhOCyS9OZWbOfJ12x6
9lUlOJvHzEN7u7niI/b75XmauVc1YQqQJMbMdHUmeuiUrPdK4GylAzves2BeT9HstRcYX04yA5zT
hq29o1b4NzpYTYkDfo2Zu/9sWiAsqJY+cPmAthdig9N3AzJJ5VOe3sMgnl70rO3yGgnolUhZdNXX
EUa5bYKkFD+AojhlXfwxdTO/W00dA2W1/qHzIxVkZPLqDwp7qAPxOi/Xjhgx/FHLzexEsKVoYxsv
cMm1/ku9qOUWIyG3LVO+8r3bxt474I0femR5EcnaQrpsiSlD5iYnSGKWJVNUj2A+NmuQwwITsPMK
S6/Smxh9daTu9rz35SN+VGRIaScvfFuDClqXNsyDPlivQSEJrnvr3qSU1ZjuxFs+rGt3GnhXH+fF
2Q7ukIhrHxgk4ts3xHRDMD0eB9GaF78FcFYGY+M9t35cP/JZWai1RXJDAka+tUPzvUbkeveb6uoF
P4i/f+qTPpU9OFP+XGBHTMASb455SaaUIvstscOzChSwZaHW/jwl1kdrZ3Exm3h+ItsPqXgX8jHN
NkOiV8xWEa+O0f5w8ARGnQFZxHElE2g8gHz3nmq+nWtGbtLGPQIJcE5BjHlxqFO6d7kf431AFPGt
chlExcsibz24EN/XbihPRETbmjOvdV+TdJDAb3yg8fm29gTHMYgdO+uup26qNwBYJvoC6yT5ncYU
XIIV9CCg5ElbDsod1W6xfIM8xyH9d2gX1hfoDLtv4IOl2w4xg/Y09jqku7iFYTaVEyKgVBJJljPL
1++YOyj4F6yIHe82r822NJ73LYZUt26tJN4a6WKICUL6U7JtUaVroJ9q8+yb00iTa4JCjOHxNmM+
4I5+ZYSNEJmxcTgRg58gs3bstLMT9bLuEjLHeToye0y2WIDm0447ARLTPaMOKWjnIua9STenpA1n
JZvb6BnjviTXwEuu+yDEPCEJdHNYPM1fpOghqu+C5LqG018ZuRvwIwhHLmzvAFvEG7yLpCW5QcWt
Ett/JPUAjkPojXiLetfMTyMZCJJ+cDhKDo4T8LYkSc1emljyJ5AlhncPuelftyWOjmEoEVyxaUwF
AtHCAkqBaJLxedL8ENMm3ak5ci+QUHmMOqUzcNRJt/MBUOtM+x4og2xhpYrmAKxTgnmD39TLPo6n
5EDESJ616v0HDzSqdeNfLWt3YaywQ0ww4wPyRDFZ7Jf0Hgn1z1uwnThMBSpt6voWx5J6BEWnHb4K
C4w7SwaT3MxaDxpwZIeYAN+E81dF3KMVJiodQ3SxhpiNzzUz6LUiF7ge/HCLGo1W4QoE09OUXE2u
P+aJXz9TCwC+SS1oSOdM2t4+Ybd43vxuKXXTmIoJSb4SI8XJT0A9aGY4iAhAoFmDAR6a1bhQrlEH
6uonEQrkuyOcUKx7MBifLGlOzZyai62PIF7GFA1rE/eOCbYcqROC9BAzIvoco3aeC+w/lbFNfIoR
1SeTFJz4JPm+tbo7uqs+DJvC3DSlqGd1sFvFlDNjcBYxdZVu8Gnvz9LwzdTAvfWYFjCt6654Mrk5
9xZwQ+LA7CC8/LYutKlos2Dmu2FAD6d5N4u5jHaQ02/fHR30j16ivayrp1vYFd6DuHJpHe9gk7Ya
3Q7uB+2W905S1g6rBn+sb8d5vHYDelenzZbN3sJA26Np6birlw0dKC2jS9tiJWrnadDTQMVpJXk2
xLU7PqkHNuNtC9mLtl2YyTB+YmF6RLQExkoOMmUb7CDRWF/Ct/7RV97jIKN92KZV64rvspNIYAvq
JiN2A9krKQ3KUmWoqiKMnOWK9dI46cGG/EIM/nMzkbpyO5TKM9uJdJfTJk4tVzugkLnqo6dWsPcJ
xR6Ko8IuwPYxnXwEz+qaQb56dChzDsDNzvhSJ7I+ZuExHORbo/svfgjkEbSMvo8L49RNQSDQCXjw
7C3mvZnFtaB11aGoNnJCqlh/oahzksIvRmsvEUj+Nm0Jy6ShyFcKgQA2aYjCEokr5OyZbJGug9mF
91T76YMIgKxqnBMCDkWfSEneuhGeiatvHeXf86nfrVKJOwfbGbwq1ot2CDBRdTT4gVaCByC2Qgzp
d9Ftt148XWH4c5+EFpZ/0/giJepXi4CIxStrs+UidJ+mRY35plQApqvN62F7XBzvQg7DBTK9LuK0
x4sASxJMF61EnAYoimicxsU9NXyT+zmJLmAgc4xsEGVxoqsZLROJyKUdIS1KMOBH3kbIovS4+HUh
zhxK0EHAN9kOQCS2zAzDPXj5hYnRzsYivET0HlyK2tdasDlPxvgIz7p7L1rWPF3jIhRp2YI3hEbu
AXD0sVXbVUOWE8jdu6nzT4sg12s4uzfo/4dd26x3Wvb9qY4BEPFlO6B3f1w7egl+67VFIQQra05x
9+bzLNiJL1KX38utvlNEXBkSXs7K7EIdn0KtAG/LWew6k9oruAKJsh7R0XEdFD5PK5sScNSpBgsE
mUQYbgZF2rYfhJL+iMNKVKw+OCOGDO3OeDQ4YITxFhDhHVLSqTxwxC7wzmyjtUjIsFNqREfHGhVn
cgvIO+7QY5BC1Bc29jHyk8uwi9DHy+dgda4tJhVl6rb117nZyLEx0wj0hC/J0Ur5QTW8eIcuzjaP
7F0V3bXQNrIuuRgatpOrunLX7an1R1LSadJgya14gS16RPDCwRr7Zoc4/N/cnUeT3EjSpv/QYgwB
jStEytKCxeIFRhZJaK3x6/cBe76Zquzcyu097mFo1t029AQQ4eHh/grfauZ9PAnm89m219uDPFrg
PhjHzMhWTiL+xp1BvUqV4kfcN9/AViZ+mhdkXbmujkjlx25X14tbZ6nijnUaIRnOMMesARa0ci1z
pSmORTv2jpBi/gjnm7DXrhGl2HDF20Z16veVcdUOUuBJIWBa/rafzSj2qTa8qEs4e1IGC3GM5tFR
Y3o2wK2/Gr1+pEQSvmFhsdbYk+YnojikQMLloQGxqEtPvW4yFE0j1OZ1YFZ6quwUOXhstQqV70TT
r8x+eBrSbrwqmWQAily0G2rJwG27cvYtjU6tUKJDqETNFghe7Op5noI4V1xgLCDKB0Pxm6lb3IK6
22800FltI667tAXktyBy42hhGXKDwWikiuo7rlHpQ9dU6SEWhR9gXVMg3QWqR27ix1yvFcDh/d08
Z9vRMhgIpvm3QRm/ysqYf83E3H9Xqsa4SosEZIgEdpaMI93lo7UpGgMIit2HXzQYpzUY4WgsXdXq
b7kgHZMcUCUIoDtt6A8iNyXEftpHBQhME+izA2hWgq4w1+ptx497yJvI/B1bWcGstV2nwBXHTZAd
U8G/6qXQuo1ANbxpk6I4S1yn+0wa+ogDXYp+T93EpK8Z7OE+yqP5V57b1Y+0A9Wy6+N4nnw6akAZ
Km3QwFknYW7s+jZVXpETFfaxDcLF2KdWqgDADFEwvUq4G5JZ6yVS7hY5ToK3KQwZpXoqVa3FEWaL
VyOhFqHsC24SMwbiy5hqj3yoFO/1Cr2jozwlCCxNUjk8Fk2f6V7VNw1glzgOv1SFsEZXiZT8Fg3G
0nzhE7WvQzghZWUuKhf1uNavSjOYHtlICpWsme3aul08JZu0N8Ct+KiXUnpADa48DlXFMsLTZgG5
VbXQxFtNvaNKkK6GKrWe6yS2Hqws1u6WJG48oxpnRuQoB/0wpNi+toagfFWqinwd6+MNaOrGAdeA
Ls1S55uhqZfbuQ45mOfcIlnMKK4/zlacfJHNpL3rhEqeTTIGyKgjWofQkMRjKNvVYZjKeKMC2Pmt
L6V0jW7hmtTV55z3EN6aSpffZXU1HpSFxSKHyXA7qzWDMjg9+m3dUE+A6qGY7RJrM8aiB7gkazkt
Ds18ZZSevVV5XjuNTE+mU5m/JuSzTcG13efabjuzVIuvqQAJCFRo4aaYD0Z31Kt4Ul0pbYNNU9X4
XrX9ci/bzD+XRJGO0pyk122r9sfe1KtHOwiqHihi2d3U3BhMJ1fClJm2PVeeBXmdSXlSPsNhXx7z
LCpZkiVdAKYUyX07t/aXokgzj1ojOAJeixavVDTJtadG3c/SXF3BDoDrp8dNj74QtjNXc5blmsOH
Q1Zyioo7KdKbu4XJHpZIYqXRjUrbUAGPdNepA3VldtSl5Dgue+VQI/09umHR2k9WKprjPJjyoYoz
cagZWAL8kIQF+gHXC49zJSZhWRLw2tSsABZVlnkHiqq87mY5+BX0nf0ghePySplONQgpwbOtbM35
ebk38bbgUpBonpLrKsAJFV5Cu7afVCuDbENHwQllULG9mcCvn6SR4kJK/bkAP62O0owPAfpgYSjS
n/NKHlajCpCl2meuUpvaVjeGu3Hm5C7SsvPsEPGBNJMyVyyYaXSSJV2lQ1Rtl3op9hBUGkfhtuhV
tWD4GlXKA0h8ZTOWoH2Qq4/x/mA1DEaSO1OgqDdto6XuMGXjlVEw8EefjHuYXS7+HFmSFxmVtV0A
bviVAr5OC8FzhVn1NZ0jZBjUnIK0HU2/iKd8kxYT7qtWAWBCtVaPJSH5Uh50bmbYFWDbsHdhFoQP
Xd2hnAMyaD9nKbYPucFpOFqZZ4UxWL2+Iw9ioJd4mlymbj3UoWdnyxNJTb4vkvRH3Cr1tl3a0k3U
tWC3jGQi8wRINi0SPaEu0qgLhgZf96zpj2m9xFuD9MZsLC1dMwcmt8o7/B7rfHhYh3ebogK4RqWe
7LjN526bjPZB0cce4gPNCUMxGl831WkPhsvw5LSFD2TEypNmoY5VBYKTLck0iRwtbEck43I0R7Xl
jtJ3BzCEOQjyMPPwAcq2U6hnR/DkIQt41Ddz3gZOJGX2QzBTjbJMJ2qYXt/qEZDU2U7UbWHJnBuG
SjEhiqj2QiGSZ6uX+jvNkrpvcx2Uj1Me5OYuMJbiybCWHpckbZpflWaKrls4Dm9c3HV/kpq5Pmai
ku/mfMSEa3W0zHa5FtpHFcxW5gyJau46baaKK9Pk2Bd1XR1qOFOV1yxgXkaVoscXedfH2zm24tqz
JhEtYON1daeQqTcTG7J1o3llG4ECDrlhF33lxYyaqRPjxWvTet4Xg7lwbifVSlMQWvbNpim1q7UB
xT/DGrsWPpTV1F7Buf1sRWXw3FpSct+Aq7xPVx1YoD5CvZXDklZoGc7zVRfDkWmUrLtDD0dz1Tit
rmT2txPASH2gyI+2SdiXmVMDmHlJbTXbz8NYc90Y5Wdg19kmRbrzaBjk+k6WuOPPjb3FzmsP/jnx
zGUOjyMeTWB0A83TVDnZczL2D+E01vBTyiX1jTIbH3se6rkk/VREtpsrPc9qPx8LDpjSBK9bF4a0
l+wmvVmUXHqiWm9/FIEYXvVlGXeiAadvz1q7SaMSarrc8ii0nbc0DygQ4j66Mrt0eGrmheuLDcBr
pwdpdpzhoG0nIOgu2IzV4h3TkS2KypSOVtfshFFjN6AG1Xas4/7QawHHiD5EcgE7aCzvu3mSbiQp
Drb9oswPmblUlP8a9iRLwYPKUzXFzlhWgBrLaIgjVLck0o/eAeSK+sQ4Uu/rOwbRCHwsWmzsq1BN
tm1QBC/J3Cb3I8KJW5Cf0g1jqQgp54KGEmCi0kXyFmRgjGDj77Dsxu2YWQi1SpP1FRxUet1hIOIn
jY2z2dRJmzqhXB7iqt+2hqhvgiI3f41Voz0Y9IITN6ppEitla4BHprcT8LN3NcAz+CapPb7NZOjb
ZjDSu6nQhw7GVshCL1C9KLyADl3rho1AOFMLqCTtodLoOoMWjMQI+SAywaMNDS7k3JW76Q4CwkSJ
QaXA1y/sfWbMcw15pGrvYvph4JFUc4IqHJCebCXorox+CY9ggiy3Y89kblGb3Re1C+dXK+47L6jB
JzpqB01zREIcgbPFCnfKnORuHiTNm5EEk+2BAUpelFKX98PcDPussI39VGWic/MOlDMiyObo9IlW
VyxiRq7qINLv9VLH381Y0t6MqUedze7nLVg/SHeweSCfjWEMZSKwX5GRx6/F0EKakCnUvIfGamFX
Tlb4pHf1wmoYBZSYNuuM37PetSAZh6Z7S9RC/a5lqeaFGZggdywHiKT60t1Oa/Xn9ks87Hsqpi+9
bJYuDMIOskygIhquK/YdKo7FCys5Ogx2o9yuC/ZqCsbwabSs+ippUjgZQTDQIuUakn2nuxX7Zg+L
M6vmeiuZTfdo1+IH5Ob8XgvDgqprrq/TLG2eSi1rtvMIoqsECQ4WMo6bGLQoYEU6ReV0G3d59igS
83cLf9ZlGCFKF4tTqJ8YdKIPXCzKzp6TwQU5JV9ZGntJ0oJxL3VVvknstAdPPtR25PSmEezoEASI
0smjyyyVM12r1EPJjPUu74PxqCUyjbasp/+lBDlCocvAxTwJUg7fqJbelGAcH9Jc4lIpZQmXESvP
78bOBs5N+6Xd8ZXHH5opkRzX+9SeDls6kcJTgEF11jDOEW8xFEyng/u8s5JQ/ooppzhaRQuUu+S3
cboIadPb0G8XFpK7tFqwUazI5HwG7V6BKIXv0czN3kwD81YO5ogOZp0Hx7ydDS8Ex/YVqwbFMQYz
gAWbpI+x3uGyY/Tq72kIK6pS5G2B0uZJwssuxleg+BIi1mkFUlevwnt4wPl1rzamR/e1LuFnmYiX
SJyj36HvxLrbl3Nx+NOeBAC3fJET04R9rFFroKa6+IyTmpuqrJuj3kXjLaoX9QEELnh8dRn2QapA
kkygZfD3yt4Sgupb8JZ5aqlqn2mxRY4lYU4fi9F2OgZXx7SATZsig/bQAElLfEUJLHqxyxJ4Bgh3
1FqF0W1MqZb2U9Pr0Dw7ms4OELhyQ743b5qwk/2Eks4L1sHgXBZ4jEsKmO8uy/bg1aetGajtrZ1x
F46nNXlWuRHsSzkur43Mzo9xnFAOhtC/5naaEYupe2ZpYQy+ORbZm72M3RE4r/0cVaP+I5b7keTU
pE9pW0QPNFn0265PYEZm7QzrK5K+j+kw+tYSWdfB2IhxHwRR785yFV03rcotxm4DAaw7W/RN+6c8
p0fNjb5WknwvOOt3lZVzbi7Ta8Z1fhMbTEjrqfuRNu141ejl6Hd9EO+FbOX7JY+rfUpte53PJhjE
vi/cTnDFDlUTljjs8bcmV6W7KtEnOvn8UOMlzGqpZ30H0er7mecC0fYELlVRIsNWKzgMOK0kZMfq
6xJuN9OU3KRSSss62QydbL5WSHM4JbiW0REyHANIr2w5bYHEQZIFl50mu3mItOsgt/U7ozZoJLbR
jNlz1wGG1+VHdVY1JwpoCuYsXtwEtI7OXmIUKcIAg8K717qeFmk3JduOTFB4QEK1wAeOzQFAndJ9
kTMSjkMhNEEb1ys0wSy1jjgtpvBNNeNqA2GXh2i6kRJCCSav7fVF96D3MAHjv5DNapCZEVNFJ7Da
9MWiH7xRFwUBBjMFfVuA7/YKZaoflaUwLKeQWu2WwqpyO24MmwC+78uY2xScMDoX3TFqhlTuxOjt
JVvi6FqQ5+7sVst+JXKm36eRmv4OVL2lM9jm1bdmgrfNTIOhC4eu7pUT8x6NlkmPdoGdVP7/UllR
AotfmuWQrg9DNQHykKBKSOMEzIwBYeKkszL+0mOt/RkXsvZNVFH4EuktdBYxLheAieoJJmwd0hmo
ppqwSmRT4Z8+Dukku+9AsIegIEZJeFZfqX6WDpgL2BGEFMRy7YeyQqYZMwB9Exlx6jfDIl9VA5xZ
sPmjBgaPqqJzhxGH51GKtyr6mPADOdBvlbrQvUmW2scZXtc+kvNxPzMtaim7BuaObdzdFgHMzW6G
MkjfyLVy276yhnIHnuKXMaA2IY2QJ8eGFT2mBtRH2E1wYYNu+zlI4wTLCDaC+hI7YqA8igBbdfIe
hj4cJBhbiq8h0bAraG5rIDMQlKYDEwGWG8O7YFEtjmMwxJ+H/tsnWEOjcomOs4nMoAV+6D0sL++T
KOHKr/g6UwFZGzdUyqkl7VquXiKwLkQ7BR7+9aTvwq0okXcoQNWS2kREkeJ3m95XN2DmhBvXjuW1
nnBDt7yNQHT/+PwRV5BRmc1hWazwKqwpVwtEMDDAnWScA07F4+BlIsOj8XZhHu7hPG9iPb0QQvwd
3bJCnFACxlhHB/O0vuZ3z7US3iWzI8ZqCiieFuSH8Y07hO7skRIOlyC9p8qafz3Tu3gnyCWRW7D1
1nir6jEiQBtmosGGVbPN/OLZePj8DZ4LhwAQLGxDsFKAjZ48Hk0PU4P9RDixMTeciDSN6M1jJYkK
CRiDf2qM99dCEUjj8T9Tw2jxY0RaPGoMXR/eziO19BaU9L59nRA5WoWVLzplKWeWCJLm/4l2ApKC
S7NUikE0pu/qo3JAPsC3vFjazKge/1+Y/Kwb+nRJ/jeecopOYICRwzMhHq1+a6v55VbbW5GzaizH
F/0j/w4BW/f4f57ubzqi9EaDhWk8ugxoEVbu0FvGd4ACzPgZ0rqjmo9vcTL9EIMif+vMJXqRcEdp
vM/X0N8Qb+sutDUYu9i9k3FO8LLY1ZfocORg7QboFYUrm/N3xJieG+Mfesb+tTfeRVp/ybu9iN5/
a2g6lK8gq640ruhR2L18/jB/LJZPPyAvC8U5S9dUcD8fY4h2aex5KIQ/jO0LfUuBRkytbTXc0v2V
Fok2ipcHtKas6FbAHbPtjLw+blEYdJrwZ5lrzzoUwTaSN7GWP4MwkozhIa8thke6Lzf1vZCDTd1B
vh+5Ouor+VD8RNE59uZWMS/gpU9FDv+8MhVIKMr0mg1w/2T90w3gNpU2wtdxF5X91l12yt7cqn68
ueQmun7n0ze3xtBxMiSedgLMqeoRkR0EG30RG3cdQGWwU9CK55+ff6Fzy+19mJMjtUkBWqQFO2zU
5qNkrkVAcDtY8qbNLvkTnPqz/nl7qygppwxFDOfox8VQdDRrlEEXfmjNO7Rk2l1TqNJtZhXN18js
aTBgor0ziszYTrlaXlWzTLmSoUihRSG3K6U3Vibrcp0tZnttLEOYeHLZyTtr1rAIhCIOqSacHGMJ
m79g1R9Q1e8RuufORkMGQcN3t/njZB0vfadxYzaZavP360w9jUsuJmdOxhUDvNqLGRxY5mkil0aV
hiDe8uJWdhFy32SPgTfMu94LnHJDh2zcfv7lzxRTHwKerGXkW5cYZJDwmc7BnIXdPVtOgy0XcBDM
Mm8nGvOfRzx3PKJwqSMyaK7enNpJyCaJM1r7GiH3q2lWCtx59XHFBDTf9PQnLny0c9UG8SzwF2zY
tXz+uOCCCgWHvlEF1QYK+V7hpdO9Wh5W42OGRP6cf+3EhWc8s201BfYk2EyBn8NphmCHL10RB4gz
48dVS7/i6ZFBrPP/8iL/E+VvqD2RGC1DWqLIh2EPOX/1vJncei9wTg8fL+nInzsY3z0UjJ6P77FN
IqVF/+fPd9sX6JO/5XuuF9tLOW8tj05y3oc4J7ussjoVvBRx7Hra6GW6bcdjmt8ze3WGebjwEj//
UuIPEPvd8UeLx1RqRhg+0D5gFjlUfHzNzafPP9WZxKErONEBrzFRKT2lsRWSrsa9Osg+1fx4L0K6
zNg9ep8HOXcuvY9inhwWmYzWiNoRRf1jr0HdyfUdi4YIghKyMReinflMnErrU8l4U4lTikts9FJb
gNDxZR3b8NVNSnNlrISxgC5+c9+cN8am2up7e3SmC04Aa4Y4WSEfQp9kyYVBRF9WPQ8afa9qQ/UK
axM0T1KOWhf4EmfoGd8O+wsPfKYMZXwOCwQ4PmwE9SSqSMcadixyIZJ9WMvQteiVze3gt0+XbUXO
rZj3wU6SJNpfSzfOJcFyya/10hda8/j5A51Z+u+f52+1RUPxZDQF8iczo44hM2rHRr3Fq9ui9j8P
dS4HY2MpVmYx+ZArysfcsbQd4/06k3Edy5nKon75K/KMn0OOGGXuoR8H4f6SfPPZV6igpozXDcSe
07MU1nSfLT1iL+QShNKsNv8e9mH1z1iOazmjA3yUkQ1fTbRPWTExtIHcgOntZ1FyL3L9fgkvAbTP
fqh3IU7WghVTnJlxTYieZlnvMU9xwvHSfj5TeqDLRkcF5e7VgOgkSjfacUdzkEn+tizQ7lx2hhcr
V+W+xKiwR37Qu/SBzq4KHV4vZCwUYAHQflwV5Rwbi02X7U8fIDyuHoXJS48RirFRdsZDfomFeO4R
qd9UGZ8GxYDI9DGePrUZbIWewh1rAW7m4zMj8i36CYNPN2XTPF8UcF7PqtNMRRw8RKg/MOM6OcuS
3ujlASisL+20Q31ABvHKcAJH/2PVfck/4UwtZ0CJtylOcc7h1vbx8dQkK5I+ziY/GYTTwBNtVwXG
+pGSGzTL76YbLhSPZ44Ak421gqK4quqnlVyQiXzOVAKOSQe0iAbihNgGsqF3EKWfgEq8fJ5GzsVD
zVbnmF79Wf7cM98d1gFIn1qNViPBOmof7Egt/Nweh21jprVfLubsSpWSXspdZ74h9D9seLH2IGGe
NleizpwMSSFqtG/2kKW93F1P1eBrt73sgXHmET8EO9mFAkR9YK9eicgmvmUaoqY2kDtnGIIHtu19
1Ac/P3+nZ5KLRSdnpS/i6gQ58uOiMZY6q9qaATmxblvN2M76gnphciFNnnsueJf0MzgDFLoaH8Ms
+Okktl5MvmLWWxUkmYOe29UoTUej018jwDoXCrtzycWWwZToMvxBQRP6Y8Q8Yg5TMUkluaxNv9YF
m4MDDUIQG8D6G+PCA555jx/Crbnn3dpcmIaVskk4KXwQRuYO4JV6cakI/5OFTxLKhzDrofcuTBCO
SmiphOk8MA08UwmdwAkPXI91H3miV8b4NFM1phieTFOCAt2lV++Wv1PZAcG9mYb9pbxz7kb34Ued
JJ4ZWtlsMOT1V7cY4cU+AlMd4tqrfYatu7r3j5fsh3DGx3cwI9wZm6k0Mv5IdlrLFsF1Zx4uvetL
X3Rd0u9e9ZD2NjbzPNWQDg79p03SKwlyusw5P3+ec33+Dw90UlnKetiUxUik1p/5qMlGRvaZfgdZ
Zr2htj/iDe37z4Ou+/qzhXSy7xM9jSd73R7q8hiIl6F0dWm8UeoJkeKnXHkq0vDCZzu/TMigeK7J
mvUXC+3dC52roOpGZHD+vSOh7T03x9ar9/kGva9Lq/Ls53sX7eSlzn01FBL4Ab8x/BFU3NDDIrGs
C69xXWt/e43vopy8xiWRaNutz1RmxpVFbdbvl3FP4r7UGTpzCq0jGZy6TKxnGZx8XI14QsVBtK6R
tYuhuYUH/ibeDq60zTeZ5lju58vj/Md6F+9k9VtDFXOX/LMmxQaNuV2h7W0X3s1ueNaH3aWvdarQ
v9bRH57v5HM1ZgsNdn2RxjVKV7vCC/1mN8WbtTMEKOwADng3HkGbQ1PzP3/WNWf+7Ru+e9STbwh8
MZPNNX0FSXsImmuBGNbnEZT16v1JiNOreRdTdKfr000bsUGz11P83I/u8CFwo418Z+1NN/reX/WP
SOKOrXvJmfv8YfjfRzxturZdUBfzuMZ/k11UXRl4/zI8yHqbDOjo4PxjM/DT72meHL82Gm+QX4nY
9NpTEGfHIn4Mg+ZS/+bvogkf182pXg81R2yIhjjDJrozvrTXsCMBAe1TX3ow/YX9wYq9ryJ8Fi58
03VFnn5TGjrMgnX62RQ2H3ekkVeyVJtE7jyxsb4IpDZvwC/WqUc7tTmyPX2pxmai446Lqi1XN9NR
bnCQDbwl+mWsZ+M+fjEvJKRLv+okT4g0HGN7/VX6GC+HrBSAOWKoDob1A5Ftb+4XdxbS98/fxbkd
9P5VnCQLkOhlLTp2kISefD0g3DoEF55LnMu072OsD/7u9AjDyYLaQQz6TWIDFCnd5roXeSaeFngB
q/5j8a0Y/eT54jX13EnyPvJJfkiQbTftiVdK8+IGrrCr7sJ7yR3fLBwFcw8TxcumRhee9jRhKHEJ
7EYlJv4AAN6inT6hQiV5Shncf/7tzlTm9CWZN3CzAph3OoyXhRQApuS99vJuSo6y7RuNscvb+y65
eB0+vzj/G+vkG4Jx71VwtmuhI77KfuG1+JVbXu2VT/k+xJ2xSLcaPKL72Et+XTpizn1GBZEji6E8
EA5zXcTvFtBKm4sAakx+BXfEVvAiyeMtjhkXTs5ze+F9mJO0wDAlzBWLMMEICN2p4nl0IQwG1YWq
8Wwc5hkIsJm0lE/vN2Y2p8msVROmIb/idGFsduFGcza1gv37T4STK03YSTnYNiJYz+gVor0WbYLx
UL0IxMg5lSe/cyM/okqVmBZd2O5//1i0mjCLhrttKsxtTu6L6jpkjTIgjyLaKlLk4Y7qjOHr50v/
zLH8McrJIVWFo414OFHkA4LVGIyP2xpTasmX99MBeJ+vUH4zkrpR99H+UqY++4hMplYIkwApcpJW
ogr+QadpeGzQIpdQf0Pm0B4uCImJ9W/5eEqx1tGVo8n2x+31JAr/rdMARi1sOel25s/8+7Bfjn8w
RJnzYsN7dphd05CaIXF7n7/gM1WkTkORmYfOZAJHypPTCEEOEcstbWz1VmzsDRRat/bWYWbopp5+
YSzw9x3xMdjJKdRAhuknm2AZkjDIErscSZce6FwMjdklfpTCMP8GZTCibpr1PJUp5BrwrS/KuFvH
bqtVpOD4Mx7TTfDw79f4bzmtu78+14l+18k//n8q56WsU4f/s6DXc/i9+Ekt8pc02ApQ+/N/+PVH
zUvV/4XbH4JUtJWYIqPW9D9qXor9L+hIGqxLlBUNQ15rif9R8/oXohKoSQI8QKkfHCVJ7d9qXpL4
F11oYDdQwmkZoQQm/omcl75qhr3bemDo6BdqQDdwkFw9008bh2M2Jy1t6IfIDHVz106tnbmoMESj
02iafG3orjLEj5jUyLd6CFfIFOgSoEITHwHzqvda1Ne3Rtzn98qU5Q9zVkavk2b1d+U8KU9BX1t4
/iihL81wHxoJF71GGHG8bTEjftCsNEITNbUPIm50GA40Thnwp7AuwK5BDMqzvr/vEcJEynRZDiDB
tW2FX8JDqYvgOjZ7wC29Nqa7QZgtxoNmNGruJGZT2kRdk+9zk+MUpIVIX6IZZKoThhrywzTBEZry
F71FduceNngGftQxsRLS9oE5TPXTMqyCl8CPq0rBEjLr6vmxKzPEd3ENCYN7IXJhbbQUhQGstbLb
JUCdoC+nqnFCbSz8EV33TWjXwwyjfoDclIgOhQMb7HhvW+Wd3CgzGvFAqL9DaEy8SllQEEavTNuA
s2ruaQwcEj7mNrOr5XUK0nkHjjjyKimbdpacSnAXi9Qflal7RTUTSvHYSyZCyRh3fW+mZv7ZAaJO
XE2RpJchg+Asg5/GRqKSHHu1RwYshv8CtP6y7trDJCOg7ahza8HtEoHZul3U2bkH/zPPgB2POvzA
SsIxaG64YzjY7mGXESV2pTu6LcGCCoX9NhR6j5lqvypnl6Hd8C6QldihJ7Q6WAVdJjbSAiqt6Kpk
jzRt5WJXVWwGi9a914RGHvhlyCwXOeQKGXZ5pZ7X6I1Ddi4xN9qikoNXVY8N35vIsbdJNSRSIK4u
MFljJVMQBNOVybzK5iw/TDTdnSVLdYQNegbAdTm+zOFixS6kyGyPbL6ANDAjcN8iSrdT60Fx0TdJ
7s1J1NqXMIc6Djt+hOsRhIr6ZVaK9DZEcgcur86iMvNiCVBOVNOrxhTw8tKyQQmjwR0dhPmg6DQH
LC3AB0SzdRTS2dCRl0oTf0GuzQtd5Tr+OrdG8dzhb7ZBjB5JfFWdtMkb1msK/n+5vFuqJbpJ0m5+
RaR42QnJSiG7j9r4aqtqiTrNlGcybB6j+1nhd6a7UiEZgadZUfUKMQ2uV9fiaZKiF5U7S2mi0Jmj
QGE5nVaUN1MtBNYZ4N7c1jYQ7avl8ovGQNdD5KaE9YCot2IOEEyMyhFiArbWmJSLTbhAPyqRfjnA
GrZ+jGBJUaCpx6dMKZKtNWJ74tihno7Q7kdMiRHZypzRhlPnTSjW85qwZv5dtFV7H/faiqODMYry
pribIn7pNpuk+KeFKjhoChsNLrzEjOGpqAblQUb8XFa93O4LGHB2McLMcgeA0CoOGDiRBq9zGtrZ
75BJLvIIyojUzz6MQxnQXRKZZINRNb3UnuJw1aeJbgykkmhx6EObXqvLHGyrlOGoWg0DfnK9tErk
Q64IK5ytommp/aKKLGtnwAnq3SbF8aCz66W5NaFQ1hsDoAZmCEKetks/6NdTn5r5Vs8KFDh0GXoW
tnat9aBPjMG2YzzHB1Q/irc+Eh2/J7bTAMuVEVjTDsGj5hAXojA2cROhFD2H2c++z1UvHCXNjxbk
yWEH5dm9xOf/0pdq/k2Qi3Z4oNU3Fnt2147heAWZsfPyAd3DaW7G/aANauQCbiugT3YRfOCk6/xW
VmsUhVr5kd49Yt5CnRBpydtWfJcltowFRgovAJE+KfJLyJA1KmXIDo8oyTCj/Yn01uKYfRI+2ZiH
wJPLjMntGjN5yps4uJmldL7F4QnqDXDV37qapcc+qleZHLs/mv28PLCVBQjyCsMTL5WhADv5lC3w
cDQDpbymxHkC/CHS5kosBV/snoI0nozhLdGi7ijMsEihUpv2FnEJG1qTMfR3ucSyxvtG21VyVOFT
HGlvYx0mV30c1jD24P74SNKzGKOp6L8JOc0BKXVx4dMcRmQH45rIqWOLKZAcqxl0u2hufst854dE
VO23firrHZrCA7swkI075KuGH0urc+m35uUQxYbsabkU0rUeph1cRPP70kWexUdyOimBApFrI5o7
Rj8coUz0mL0hAtHYcJntTC+KTWfFslNhaXGTF7P1MMhTiZ9gDa/IMxYJOg1MjjzdCmQJf8dGjB4g
mS+N+hf0msN5cNvGTtEkQR0qf0BVDkx+X6Xj97SUYVdOUYJEfv3FKiAmYI7R3YVGS/U7JOaXfhlW
1pg5eFSq8LYCSBmPkyLh6zuYCPKhTsE8uon9RcE1tpmS8Av8BnEI1Tz5seRVidYnbvIObhl43FVa
sE8MG5or2nPOMsfTUY0K+Hj42qFgk5jZpuptNGT6JadZArd3tmzgTUhcb7IhbD29x2Kj66feDw0z
3TYG9i5FhvB8ErJbOrzqPCW0DdCnvYX7UA4iwDIRJAAd+WxgwgP5AS8nq1vXDMRAv4PciVZU1Xmz
0WhHDC7RIER8wJtzjLrstlob5La+65Vx3pVhsXhLq5TXSR1H+3ZRpNvRSGQ/ruq3NJVA85YDHjnc
Qv0JbTw37ZGhW9t9X5XSlB6sAJ0gLM1m+VuzRN3dMo3tDjUTcrdilmjRzEhD3AdY1z2KTtF2Btv8
qZuGNPiO0MJ4xK3ASn/1fM/BwUhzWnCYEaAPFjsz8bNTim9jZclfEWGJdhGA2Hud9XBftxxClGsT
4n5LdgtFdzUtrIL/zd55LMeNben6Xc4cCngT0d0DAGnpnURpgkgVKXiPDfc291nui90PKlUXM8mr
7DrjjjM4pZDInUhss/Za6//+Wybl9CMqachrvHQcyS+UaMoPE/uDN5ZytVVVIX+JwdRvuhISZTYE
GGCYHF1OYXffh2hkb5wtJ5J3cq0EyhoRov06KgHHWmss5Hc6kLBDwlHGpCsdowB8SrP1pOjKVzFp
xaYFZemKKaUnvtUhSo7AjTAQTE069oAVfZvUQEayVDj6ZWRZWIhOmC5faZUir6V2HO5sfjHnekyg
sxonDfdOtaXllneXpBdBVFmfq6ZTXuAaGteEfAq4onJ8ainWe+QcrYvZ1tQ7U0fciPwcZo1IaulG
U/rqR9NP+AlAm6Bz1yHA/TMT8r/Xo3/RJfu76xHU4/h7fHw/Wn7iz/uRanyCY0vfEN0ZUHtJ5Px1
P1KUT7RgcQtaWmFAtC/X8l/3I0kxP9FDgnu7TOFct2nL+fuCpNr8naOzvJf/g+j9j3jHqnNcFQFK
yBULJr1B8wgUVkY9zshV6cjpGbJ7oj4NR/gegdJIVzn5s3aVDk3pLEpoIC5lalio4aemky+4gGup
P6SwXT09zmwZgWeFU+sosGW6YJscpAsBkFNWsSRqSRt1D0VLqK2sgAhImfzgRKYWKfa2zIFGmr4a
2Umm7RH+S4y0BKDWsIfEIM0HZchK7JOliOrBgL4zWSnaJKytAiDgO5e6Oth0oAXx2Yl0m0MBy8B5
BXtAwvGWlrAM/peVO4AIgthcuHnF/EdUjMVLH3QG8tY8KpK7WJFUQJdqHbD7hDIQslpvalpfS210
gWK1lqvEfHoK/DkUjkY280scTcqMh4wcDfQboFkILJIto3pIOh0vUVHX2sbEhQlCSTxJkNWcDr2M
UVeFBntuMF7SMMs5YbWYQL0qp6G/YBcIIWRJNIu70CwqvnR7Up/NQbW+1o5NLIoFx1QjB6ut5iVq
I7CwuHd2+meMR8BbTWGR8N+RDGZEbfS6X2NS3I3ZtgpjIQ9wCE0gOe1rIeloqc0yCiDuga3l6wK5
6oTOvowBPZiJlj4HGIpOrjyA+3kUoDpybg+oTbdBo8jmNT8k+qe2ZZve5tZkk/LHIkpZY+WDlcfU
9na9mh0pgKNnJ0BCSwmZ+14GPAQcwHLAfv1RF1ZHGB1jD2ocRrRF0kPdCVn/Q0sc7aXvLAgd3XcJ
lg+nWRAu8lIlE5NlkeiJgsIuoV3E2mTcLMuu3doYzPd+bagRREe5kSu/xPvMwWSrV0LnTnKGwnbj
Kledp76eZXZq0YhkDxkGfKqjNvW2t80BsbmYuEA0vj7hgg5Pwiojny+FU2vG5kkDGDWGKV42UuHs
IYPnMWSsuig3iVZZwSvw01F8Bn1Ta14tGXDgojlS5G9VgUsowFK08TJ9lxVCk0ceCRKtgOpV4C3U
JFJ8mbV4KB+mfMZ004MXUimvFrFOuzHE2OoP0M2c7m6RhXJPwMGYjjYEsqjoIXwNJiCkCptFuMVS
Poi14xRSXLiVoxU5JilWbECc6eu0fZ0VSvCpK7MA+9irGg1W5iSbjb2fFWXOIGL0czI9WtPskC8I
gmZ4RvyrNys91FK8pc2WuB2nAPqhpmsoIERP1N9j4AQa98+LRoR2+ZpwZgoa4u3SWEEcbdKNVRXp
FlMgkv00vBLflFPYhWjlKbff6yh24adbcm1HdyP+TILmq6jRtvKMPuvCnEFPulNaCsltNYvfR3Rk
quk36KQGJZNw0gM/IOjJuarrYLXdvDThNC1WdDFELmTWVFtB6LS115vTMO7HdIysvZHh13tR9hBR
LoE1Bzqm0rrdXuRdMFpfpc7o0lXYToFyP8RllqyxncoxfJHYGFfVSAfndrZGe7gAggNXJq6VtFpL
eqfMe2Nk431lYxtQcs9mDqEMfv/c+JoU6b0/y51iP87J0Fqr1nGEBee1w2tWG7lteUWVS8NrkLZ9
ddMjyQ8ucxJqsJqnITODVUpj3uhjoGwRBvXRpKUupCJRrwdc5KaCm8ucpPdqDze/wTHYNvPWF8RM
4dqy+/B5nHDadfM0b+vbHLJofoUPCcyTkLs2HZmk7bA+zIze8vF9k6srx4pm2TMUWzIxc1SIRpJC
yjS34kyDYUDTUeA1mG1hb55X6P6xlgxz2BJdrO4g8WCrlhf4Rq2aDI7Aeo6gJl1kZjqb6RIdjvEN
EyEcLwP+7QCnIS2fIfQZ3R7GUBE9OdiyvsLOCICC8pG/W40ShJcSmTiIA46G0c9Nm0oiehosdNg4
3qZt/eiEppMvgOLMDn6IPOy6tc3lCExOqMXOuRrNcUVt4fqSWURQQL8np7V1qizAGHER00C1mvbF
Lc0he3MfeaPkBbs/TBfz1+kPaaO61LpSz9i9iTV+JaXfqqFO9Aa/xia8M2ivxnX6p2D9TUGtGAFr
aTqGb0uHXfa13UircNfulCfJP1e7O2mR+jkWnXw4DSEiRHZ3WuaXJm3mgArAv/mL0AAtdFa40gon
Nbr50ofp4lyt8rhu8n7ApRDw5uGiIgXVCjvCTXbdTtumG41GAnV7bpiPvkQE/T9lFPRM0H99PI7R
2j0SzF/jlHsSWd6wnlfjVXi+3/q44vTrmd6MdVLuQrsQQ9Piflhc2nvNB2mY+M6q+26sHJTQ00Wo
ergJrn4/TY4rJu8HPakiWnVRxY3KoJoDvd/uYWc6298PcdLe8n6Mk5fVlYGUmFydfs5Ee2964V16
VW3xa/fEDTfNL78f77g4/9dwTHs0k45ln/bMBgAv2zEmpDKxX6s2dWpxvH43x8+/H+ZnP/rftbtf
4yAEpGt26c6VT+LjxAZjrEXIWenl3NPRsS58YOwX5q5dCz+/zdfV1bkamvrR66J2gu8EtQtbOZUB
TKlJPqNjk64pcYWtG3yrLsdLZ90+AVe0ri2PUNQbNwrqOfuhfeyo4yVPzaY990qXuXj67G8+x2mv
d6/CxyOHALLmqmP48QI0k6s/h97Sz/oPBfTLN003uU4VluuSyhI4KR1mc4hyq8bggszZWl0lazwY
Ym/ZXZKtvK3PGZp8sJ0dj7ds6292F3m0qhjkBjzUrb1RLnFeXoVX8735MPjaatq2W2wB//FkOh7y
pBBcBFQUYFMvG1qzK3bl9SLx0HfVj8E3POKYTbQ610R4Ul//82vliocWQVc/sIhzEjWqUl0K3aVa
Gj0XxC/+MjgY5Y11r+6UO25eq2zbwWxTL4YvZ+vP73c8c6kDkiNbprR5ykzRihrlicVVA7zkdsEi
RB32q/6CRsAJdIU5SQh+8J/WvX89+JtxT3ba1snbLE4ZN7qc19WtsrXxCysOS4sL6Vb/zKt9d49m
9qKuX+qgFNnfdRI0/RA0FBpDV97H2w4h6BoP7t20U7+fa3o76cL69WB/D2UsH+XNxM3SScA9Zajs
0rnU98A0hDuzNkFF3UtXC5VkvIrXZ4//5ZA43g2OntA4OSWzrEl60TDsQvBQfLGhY3lL29COWt5d
dnW25euj8Qz6JRF0KaaJfOf4Med+gr9AgI4tHz0TXnUjBZ5Ez4uzKdckmZ2v/0YcwPyU2WUIqDCg
Op2ptSidsUpp9pLzh5iMZ9HT2UNcN1eZK/q1pYIn0nCLjdbjuT3//XHG0CZ6If73cws8flhHzS2r
7bkc1qONRQ0oYavcFGIXacO5mfrRenw71MlBnWJWQSWGoTqfasxtvmo3yXqRKwz+sBsukz2e3t6Z
1fHBu9Qpwes/hZs2cr3jx0PfnmQD6W6Cg9Gvr5czNPdiL9wtoaP09Vy888GpbTIefiU/ZbHaz2Dl
zRKphpbsz9Qtz7jo23GeoNW29qWNvcauy9+eU8Oe9Gn9XJN0tGkmT8h14J1lZZphL8sdbElomBsr
lBD7ildLo6Our5+57VAwyqNdkevgKiVBb4UOKNas9pZSHvK0f8ntFtvVWgAxK861H70PJ8yjz3by
wgfqqxnZFhbS1QRaVHgUAdfhyvFUXL2/OXfJNrk7Z574wSSDMmJpDrshZmGnL7yhdOhQ3QgB4+pu
PsleRM1CHYdzE+v93cvUTVVB0YRPKD1qJ5tE3khwTVuYFP1aW+MJE1Rrs/geBWsq9U/jPfjnbS09
YomSmxu1XztnA/qPHvTtBziJIjQkDpGZ8wHYS1eZ89hSoKvyaf37BfT+FVp0zFAC1FC3cpSeBA6m
KnLZKPQf8vQ1sZ9z4+r3v/6DI+Xo99snR0qU5rrR1/qPfg3E9bK+z/flleSRwQTb5xOG+dYuvDm3
w79/d0sGnCsloR+hwWkIH08Uv0Hd/bCig4Fzj90NpNpuVPtbEfyQq+LcVHn/ppbhaDpysBZUEMAd
70HYfpVAvLUfGsmvogkwU5IuLYzttZqsEdVeLVvpOQzKZGcua8UkMOxzb3Q0TwG1+G984XQcYnVH
hp8bzLJhvtmgpj51IjVQf4zqj55EbV1Sm27xqYqj6wyPoLSvXRnPzC4zAfBhBdPbuzKJsEKJN1DK
3VicuU59sIHx7XAFVlVH/Ym4O/lAFb0Gsqn8KJ71u/CemML/edxGX9rn8lnZB27jyd+lF3LhZ76J
ZYUehxUWEBpsBYkRkYmfZjBEFJA7NZQfpPsBxxO9WImvyV/p96aTHTZ/ctEkV9N4bYvnnhy2kb+W
1W7SrtTowpDOycA+mCNHH+ZkNdM0DAk/Un/E2ZcgtbBwaaCrnltsHyxmBlkQV4gwdVb18VcNcmAs
7Vz50fmyF17or+menOvK5PwVL8mqefpnTa7L2WSxPf70jly6lE/zNlaSwNeOmx9Rco/til5REDyn
6n4fvtCHaVCMMnkcLskn2/DUijwah/gHTk079bPT+gG6SEpEuAq6y2V1njFvWhnk8LbqufTbx2Mv
R70JrPfdUqrmqm2nOWJse5PRH5d7AexFxKbdd2uVXkbtevxMpaXanI35P3iRPPXfI58crDKuvWk4
4l0OgwqsuNfghLa3VtbGXFMkLm8gsp7ZxD56VlqV6ccmuYtk/yQGh+KbSGHjvM4SKGFZ8lM48rMj
7/Kz9LP3uTcLo0/FttF6a0AvT04ceOv0DFfOi6i6rRL1ACufQvKu8t4kihvVr63dnXm2D26qR0Oe
3mt6qcuiKHNe1G+04G2cdb2h3WdX0izjoS1d14/FNbUsL/TVq/Pf7LuV76gELPSxLuhFm4l0vCjp
t8LSLnG+qyGtBfqWnK6Lk+q5ze7dkUcATG8nC0U1ZPpoT96fFuvqnOvpYfzD3NC0t1dLssTVtlqZ
DwY7wAILbL6lN1binnNDfh8Snwx9ch2maKkQdaaHoCIEl9zCj27KEV5R77Y+tjqmO/KtnjviT5rP
2XtORj0552xdypUhSA+LPkt9onhHOc2j1x3fUV7kueVx0mn/friTFdmlloaPdnpoMTLCBoqeQDe/
nx/nwpWvEh+yll9S2wMRf0gmP/h+Pkn+btmcPO/J3t7EmNKC0qW7pfk8z/WtzIfo1W1Rmzurps/H
oEcu6J5/f4a+24dOBl12jTfBBOZPjmKCWVfVOzE9qvCBf//73wcHJwOcbO+dZo6hHGaHfh1s5kfI
/WYJSdrVLv7su5f9yMAKwMMqM/p27i73PhvK4MtRadkqK+ZdeWXo6Auoi2UK9f54Wbwoqtfs8Dn+
iRTI/OKhnfaYEGzEznhVU89G/vei4/q9PpcfeL9BHX+SU0FYlIWdaYrkkOzCrbmyqruWiPXeWedX
WCLVd0ytRY3mrAy0HP+jJNP7TeroqzhV5NiKCMu5XKZ3gEbrIvi8kAaUe2XfXNs43zUehp3X5y7v
5wY92TiiUoRanaSHJF2sVIqrWH1ts/Zc/PnuZDv5bk82isyGToQF3WFxiQ8v5Kfptb5ahCqp6uJB
I69Lf9rqYn02/vxo7byZXaeKtJ5J93NHtqzJXWCfLc0Q/8bqeTvEyZ4wRZMjj1l6mAVdw34kNqEE
r52meL97LO8AJHeudTXoM9uwvZ0uzoUp597fye4QK3Vvql16UFpc5XrVreDDqMG5nf7s4jjZI2iC
yEQ6Joe6ca2HBUHR3mEPTimtXTur/EndDet6V11j53Xn3Kr3Z77jc9PnJHAHVyelWp4eljLo9Jn2
U6Nwx4Lq6z69izc/MRjVd4Ky9KE9F/su8//oAnMyc08jhxIWSBynBwN5FSqJkBMdi9gdPj50nPjn
8vln3ubpTZ1m9mSQo/RQhfLWAAE+Vc2+tdszc/bcKCdxity1wDaYM9gYuaF1PQIJi/qvv39ny4T4
zfd2Kp4cS9EaBa8MlYynA3I3aUielMFLS9KEzrn5eWad2yf7S55LplqwCI1g9mV7Qn+gnIlfz31n
J7GHjLHAnCnJIS5flGHdx1/G7NxUWz7k776y5SO8PeglO4+1xU9lxYMAtc7J2toPiET8BjbYv7Xx
U320TfJ3hn16b6xFm09DlRzmKrmSsQuRy8uiU59+Pws+ioiX+wWpB3okMbo6fiRpqJZW9PggTzAm
cInUynivxslXU8MpLwmu6OVa/X7ED2cCPY8GNUZN/SlZe/slcgkIx5hDVK1VD4WNZ2kPvx9g0a+9
f01Ll4TObZtC5slWaCulwFEnOZiGK9LtJN3G88pqdpqB8ZmzqXBiow6WAg7BBwRmf9NddtJKS79Y
1csiZj9/ufnwkd98oJPdsaLpYM6s5EBGCno2hrTV5veP/GGcDwb1vx/5ZBO0sGmwRJoeGtDnQQw0
t9tifOLJlzQhnweEf7h1/D3a6SZoN72dllJywIbZ1YVOY2PnWfjh1RHX4vJw5tk+fJ00M9HESxvA
u7JQW6a1TEsaZ4tG4HlYNMqBX61iscGidZ3sz0W8H76tN+MtB86bVR7jpTPRF3oo8SdHGO72hHq/
f6QPt6o3IyxP/GYEOQolWjLjQ4bdtlZcC/pcjXQ6c4Z8/Bg0GC/idVqcT6bEJKO5wmHl0NSPmfUt
jr//O8/w37/+NFuARqTNByc61ISH2HBhQa7ignIOYfbxN/X3KCfbU5EXiUyXyaFNijU2hhKs87E5
N8E+nM4Yef/6pozTFy7VjjHzKNFufq4/16arXKY0z1jUx/oVVkItdgUurgwr/Uzu7KOoSTfQMC00
IywgT14RFp2mJvKYCpRhrlrTWmtoplxkpRiKa426/qdvbMm/A7ZE2kue5TR5hbq1MWGUfYstmeP3
qR4dLO1vfz/G+0qGQ/1UWZrqidwNEkrHUzucFWfO1f5buxKAvFC9rDR/3sZe8rlfqbgVVJtw/cuN
4X/FD0i9mau/0YbP31/TuO3+7/8pjgXi/NSfAghL+wTM1ALUDqBnERlw9Ayvbfef/zKMTxh0GDQU
UgMBemIy6/8SiBufKPzTLAYy0Frq8fzVL4G4Zn1aiibEJJQKyJRDlP2v/ziCx/8p2g9fcQL6aany
tn3yeHWT7UNhvhCvkD3Q0Egj1/Fk6drItLEijbYY1iY/Qmui5t+q6uMQauLMxDyOc5ahTB4VbphO
VhVc7UmFDY6XYyW6FW+1CUdQXzLKRsFJAFGcWzhOabmZo2RXs16b5Rar01Hx37yYDx71o/FhPygk
c4my6BA+flQ6hvNw6bveBm2Cgb3mBqpcueGskjbXmj+cIrylO/ocNpc4jt/7d8i6PDd9P5AtqUJQ
6mPlH48bN7jqSkZbboLEDJ77rMyU+97Qa/wa6jmJAEXrdZG4daLmQIj7LKkOOYYLEKRQiCjmajbb
tvQpABcNPsyy5Nz3E66R+5ku+UPfl7N2mYd6W601djKFJm/cwS6Q7vefZaNHwjxnjRld2KFu0H1r
9djgRtKEa2iMw93sUYEcpM2M2tVcYQg9Y9PXK+U+x2mLBI7ZIS9R+tKhTV5pKCw4XWZZWwvxaupK
saxarg3+3fLHSsl6L6RJXbqmwTkVu6BFa+llejPuzEKX402Jfaa6iuWRGBdpj2jXGGcV3aq0ynZF
kajbWfJkb2mjrLPrugjl2Y0E3okoDtC3XCWD6GNfm5zqtg57C8NZe0hrjwg3ARWqt2W0QlUS474V
TbbmRrZIrL2cJ013o45of/0uTUds5bAsm+5KpZ8OFp4psesk+GQ+qBPChXsDvsO4xc8q/I5DX9tf
1VMig/PWhoIOVaaU7SlY2qOsGew62EljmYSeESNdvAiF0z0GTinumRHBQgkAReAp2FpBwox7sp5i
KuOvdl1W2k0epOLbKLdqsLHKzil2SZPn+lofHXxCsrmY5HWIvLXy7LKxFa8aegNgWi+ygV+GIKAB
25CNN/pgT4nuanrsYFmXoxDxdT2d+u/0EYr2IcsmoflMCvyFUObQX5529JuVQYivG/bbqtsKKhy+
aibFN83KVM1lUZrxth7sSN4IM+iknYMPGi5WqJSgJWGuupv0uM/21TiZvZdjQILaT+3oidIbJaNb
2I4aGW3zNFz0ptVLa7Uy9XbVRZgmf2mqXqFzupXsYNWbXTCl7mjg6fZQ9u185yTFWPpqxxKgnV+T
Rb3RwyjD47XBuXzXQ8iR4F0xGZ9wg9eyh3HGogVDedV+nMLaeJRrvX7GyAp5NG1aKgFxalYgB6LY
UP1CZGr7JWtKFVuCONOxxg3zHJfFUTdYaQg7zNswUSf8d6OkNR+0Iejjl9jM7cAfixYb9agymb9z
H9RcXtRwvBvCgG8/tNDf+tYktYGnSHMzrXo7K3MsZQL0CnY8xLGfoUWi667RMWzNzDJBgdjgALii
P6e7VO1GG4G22NXg62iao3WqmTPuuwZ+y7T0TrJAOtk6C14ivJt1EVg7SdTZuI9Ds5cf+6Y1xu9V
GOnRatKb4kEfuyHz6jxMTbdsqW5dpgaLGhxGoOYseEm8OnIOs6BuIuUmqA2j30h6ZpB+s0JcTqNy
nNa9KMsEs5MJmIRgIsj3sxN2xaqlWSBF86DhNz0EuvPMoTcomyBwGsUbC7OqXNMKzHHbJU4x+uTl
saFPBt34Xtb2fGMF0kiLkBWlhV8VtexGpjUe6KyrKHAhlFsNWdC+0LxkOcSyQ9V4gUwPnMf+ZJcE
nkm3mtFScMlxCvm2EUa/kpJSCXdGNo00AOdl0NxiQGdbe81IhXmbmb0u3FrBeXqNKnZhUSf18CDs
YdKeA36L8SVtKtG5BvZ0t6mRVTfOjC2un2atPq/DLLMOHXLRAMPNzkiwyG4B2EmlqpWbflGH4Rmk
TSg/xmkgLd+j77nlCzHzbVpiYuemipajDunaZ72cd101mKovZabCqF3xHMMj1vnZTqjX+PdSH6qL
Vttg6FEYK5xl5maTGiqycHRlt5kmX+YqInXfHBwn3uE73yme2lRStM7yQRKrLjX6+9rRJRT+UWTL
m0FH3+fXZivrG4zxyLnGZTSBfukcq76NSYtaF6kGMXhd1xPUAS0Xk7TDWrDoNsGUvXT0JqqfFbAK
wWWqtPW3fqh0ewOiw0BYrfIqDbPrvcFO8dySM8m+rpVpvG/xMA+xg5Y7c41VJ6tBT/Vs3pd6h20W
RwXI6imd7MsyK+cZNVRjBxcAYbJ2p+pjUayMWSqfEXx0+aVoBofislIbV5lmDM6qV4oZ37tKigdv
Qkoj+UqmzPL13LAzZq6VxB2GY3ZnqZtSimzze5AVMnyroZe/sBz6GfU3UQrqq6aer0GaERjDOFHc
sh6r+TapkYfdOHIdKithZGnnS3qVFutQWeq+eumI5K6eOsyYVSeJv+lGqTpXVZ460GiqwW4/a2Pt
HByZOcwktfLLqpD68qaZjYFIXJQDvapOWQpc4kcNZKDNjh36dmFmKsfFGMFLYUHehEs9CGtWybjh
JG2dzYgvJkCTooUBDCbUIssQgA5zm1IpRi+JAtrk49zsv9WcEu2iKK0fBFbuIWrnSOO+0ecaSb98
6kdXyVsaEziQROOXetRAAIkstWqv6E+xP2ehZka+WttywaW4yKwdJXLwIiLqZvb8qpHoFJ9mOkNE
D6XmQgGcjYRjkFAkpn0yapdIUI0aJ/Q+1dbYFWVsod3UYpA8R3OwtdCB4Z8aYS5OsjjXURNMfdnp
bmHDck9dUDDCcdNUrhNe9jh+juxI/4KAP/lWOtBRt8UoqGfOOGjTt1RZ1UEOLL1eawjAhdshwSMf
EtdtvHVoSmzYA+2KRidHtYft0POmHiKjH6kFjJWtjbe9yj/udmFVGFbtGk5T5NhvVoExC68a50if
NpFZNBN2h2FjQmVrEJIt8i6cwCavCxyDvX3IJzNP3DmI2cVWdhqiRnNtB5EoUAwpM/QQLH0XmSvW
pllhFOJYwsH+J1F63QQJRDOBbxh1HeGOHquxwfRK5rYc7KtBloVqw5vsG3HnVAqEgLSM1Er3rAbB
QLNuBKF7dR+OBJDNIRVJYRRbYjPSmU/F0MblfKdDnzGpdkdLB4mLaj/HBHubz708Q3GwETNLa/oq
FBgECuiG3B/VrA/cimSnfK0JI4fLnOOh6eMUDipAz9WSbo8wK/pd71RS8wi7SBgXVTk35bq2Riff
NBIfAM1ZFZdbUYYNAuWmMcRwh/21hBK0N1tMWR2p4zQb09i+aIZZerLbupzdrMPYFU2nIONkDCCW
4pAXvranUC7XPFKBR2MxDqHHNK4djKkdfIfQHKq6p0ZBs+9GfT5UImPu50KPdK8nMMQn1ixDev4l
oMKkPONg3EhlyUmFMNQuNrUjC3Ej9FJydkJOisINlcmOrksrju9YQfCO3FYdc/1+DgbBf7edLT3I
/AKo51zru2Gbd30ncLitAhzjOFoqL4vHKYJt1WLHvDImK28eTQmA0n2aKmbzHOi5fNOUfLWgs5pw
uK4AKiHvDfu5M4ArYWa9KbAXhg4ThJN10ahBZfpZpsBxzFVRwtxQy0FxU1Uf5msyNHkId6nObqpK
MzNfMeakIDwscaaJoqi1CQq4osLfUKfIj8pU1q4hcOn9xpr0OtpkQT1c9t0wyS+j0ffXIUAmX+6C
8DXO0rLeMAdlsD1hZSsu6uXkzhkGiT6VNoWmYdpSra+HuiGaZAuzI4VOpJZWzi9zKg292/VVNYDd
mYrpaizyeXgy6B5K4Hjp4KpFVygmdJ2xuI4FNxN09tpQrVolTB23DbsZoRi9OnQzEC836mphUSb7
OWkD/aGK5bDwYoFQXnGtRtTyZ16xox+szpi+aWKirNIO7aRtJZGjyTXqSEp2U6Tk0k7Lu2neRUpQ
qpk/G06Zd58rM9KmtWaDylFcuZPHxCvIIMXWJpi5TF3gaN06j0MgOfly9lhZkHrgepoZdGE9CyUE
oJHlerUZUkc4iQdeNHkZB2EXnj5P9bjr6CSQ3VBkUeCLOCIQy7FyB6+SFL1vSPWAgWyRtMVzR4Jv
uJQGFUflmnRlsjVCocRerEupsbcmq1a3pdpX1ksCcoqwRPR6dWljKH2vj+Go4wCcJ1/DII8E9DMN
b1jYV7O2Ye+xGx8Z4OTcDAak1EvDQXe8qxSaxneNTigCFKYRJQbJRYaSnc62xtNT2QEiHAgTtWXa
cDNY/ikMG8k2GnGPBY1zFqz87tJuO/S0YLZhmNwJ30miDAyFTV2ypQ33VKymQ6lOCdWGvGn2STZJ
uWvmkS772pAQxefznDZuIUr1hsbVZvBlSdfKr2bQAJTKKIWIK7o4LHo5o7G+1Mwi+FpMusi9QWTd
r6ro/6bE/kXF6E3mxT90h19oREggr//5r1U7HKAoxUf5sOVHfgET1U8KoETVMXmlC72DfMmf+TBN
/kTCa7H9sXValEmJ/Xc+TAIjAuLLQptKTz0Naia59r+Iiar1Cecv+juBzFCiMMij/YOM2J8Jmb8T
NggqsdeCA8JnUKj9kRw7TthoITkSPDsk/Dst4eqj1E9eAcZ/2jQGbZxtkJEpSE15V7VFfJG12vxU
Oln+Mqo2QueoaVO3dtTEt+y0VnfmNJcrLHgo/+fc6uxQLVadAbXO6JGtixlPd8EAZhVB1RG2etmG
OKvDG+w8kzDdA1UR3k59+0BXLk63Y6N/1vrcnldourEBC6SpFxuN7pHoEVfo4AXD+hGbEb3LygcI
F4t5kpCiKwPutitLRjh5+SDX12Fh0dodNx2owtkmcgkTo7jpwaABngIeLOdXKpr9+KXU7LLcN3EY
FZ4mOZLkpnokGXDveifAaqMblKsyUurLzgwk4cupFmtfudgm4SZO1T5zKwr1WOQkKZeqSDeGqzmx
hOY2FVdsXzPmEpsJxanFtRrPLW1x7VDcOk073OcgY9eBsMPLpiVskeqAS1iMokLuaaMbsAnfWoSw
+2Ke1+WYVT4i31upbJwdh1mjE+fglNGo+cM4ysbdUFtcWTRpN5vdoYOstLL6ed6QC4jWhCHVOuaP
WDI6EIZ1CC4uaCyaVZKcqrnfTboMq3CKGuWLTQ99/qTbnZy0sEr4Sq8lJOh16v1cNf9oA7mpXouH
rnl97a4O1X8sP/pHWU3Ll9391/EfSfr++s3Lgjz6w6ogoJ7uxGsz3b+2bGV/rY7lX/5P//LXEn+c
Kpb4H1xPuuW3kfc5znubJJD//9nyb4f8lBS0/MCvjUH7RAKNojT28kBR0Ur+tTGo6sJY1aEkI6NE
46LzN3+RguxPKj6o5MHZL2SDbYAT5K+NQbE/yXRl40mJPyAZWMP8JxsD2KGjTC4oVQ3boGUDokiP
guI0g9xVkyQkXaQu5vZ6u400Lc7WkFRnrSButg1oLpYpyfTn9aUue0LpgPFxtVPUYI+MOqz3Tk7r
O/bpoaWGNYC4MI+uu9ykabto0sB+ip3A/sk5neP8R+zkBm7IWuuU2yZPpmnbD0lQbZqSG4KXW3XW
XnSVSs636jUrggsUhe22tcssWNkLW2d2c7RDkNkGTZdGP6wcubkoejnC2wVz+iImSv1/3J3Xct3I
lm2/CBXw5rFhtqUnJYp6QYiUBG8SCf/1d0BVt4uiFGKcfut+6hPRJWIDSAC51ppzzMar7mVJdvcz
XMuGP253FeI6vEv15dS3GTpZcImP82DoI9x+VcG0K81mpOyIK+BcY+dOt5NVOV1AIbK4145Wknjc
urna83QQjDCe17Zja3q7NJ2uDX68rFV3C4a1kFS/tWeLel+U00gtq1G1mv3Og6sUl36fOdYzAgPo
xl0B7fGqtmxFRK4N6IyhoCPTwKbf5vnIKqzVn1U1Va8TUXTLbqHt6PMO7gHLJCZcA4U/KNjxeMYl
AYqlexBrK7pzDKftc06sAn21uqbezvvUOI6rOrpUP2MBoTYpiic9HRoy4odOra5sMRkrL2mxyTQk
LNsLM7M075DmrdudxoYPXDARAPlEKrepDn4z53QCSvYmgEbrxtyzBXbXAN7PQL9oIVP44DTwqUNW
fy2C2e40l2axSlUX1qmjPi2ujGXYJFrlHCX96OTWToknpbNEs+lUN1WefljcNs6v2JitMSN6hWag
Py1mr8ONMpM20OK8Wq+SoZ8+TgbN6GDVhoJoHy22q5c4297bTaWOMih1N9du0GjX4F3SyS4OHkgT
g06ql5gPXFW3jfpuo55obk+xGk5jxxJhsz5/xZvQzr60q66N1FIVnLpkthUWgzWQhQGFKjvZlZo7
O6itaxYMJinneWBYTkuwZGq2zaXdSqc/FSlJ4EG9WDZ4uM7lI3tIy5YU7bZT20Mf0xLltZ2UWRCz
hUM8qNIQOGoWXaqon/Oc8Saoklb4UzXOHR3UFUcND6jSgwuNF4/ms6iMedc6crE+OGOb6nf5Cs9x
t/B1IenVKEsdMNJEgBQVjtZ9wqeULPtmLFYunc3X5ItMNRsGcdyk877N6mYI4SVmSDctxdADc67c
qECnZhy9rrdnX+8ql9wa2xZOyBdpK0VyNiFTYCei7Z5FoU/IYMgkH+hdr1ltjZcAmzo18NA7MQcp
tJkmdUyaZJSSNWcsezUdB3FjsfzLcLI6w4uKtimaGyfxsnkIyl6blzhYi9ReH6FSGDPAxbzsn1NI
qYNfZ+bEdKFUWhklnK4ZUiYPbEAU2uTBTHdw4jdr+XqauXzyWourHIjqmBgUkQXmgfVsNnYzBZZL
49tfZdGMl26iKTjcrbynLKLxMEQTHdMeduJSgSezZ10eFkos4KuNpX8DiBqr/tBOZbLXYCcq3Kol
HtNLvsYkPYqqod0PsxR1S+Kqcf25bE0VM3teqCORrtIcxki4U8OMW5PqczWkSOaabNZpuiqK9lXt
U+pIZ2jr6rpw6DdGWgEKnomRC/UIF2iZCZIRtD7vQ4jK87NLMT88zHQ1ytBsDQZDfgkfn0xvz6oY
tqilL7Xc0U8xIGlI9R3ivXM1devt6tgLj77wDotXQbPNm5hbrKXIoNNc9e1W0ZeoViUYZzZW9XCt
9I6U1VMmJTWxkOYiwtjjT92Jse5atpheLBk16Ssr1s4TJ6TtMj8U09bIE42+zjtgyCNtcCPVLbmj
cLWexnzYPAwQzHiomEo4lJJtox5ASVoexOK8iLEGWUN2l3rJ8q2QMQpRg+cx8/E1ucYLSXWNgx4r
m9egR8ja3JjOaqKploWrgo9MM+jVGfOv9pLGqOveFKnZFX5pJt32Vmc8EzBG00jq7MSC69Ra1o03
1BTZ17To0uI67Zzpxsm1OaVfllcfcYjNn0tI1eZZSwbLO3cu06DzrFXzeqG0zvzQiMqedy5z6/W4
TE5f7t0FNyWNhRVP4Cx0rTlLPp/3XbUasW96VdGGsaLY0gbd5sYnAZXMZB1S0pO4TZtk7yn1hiDN
MZqG1ja44rXgtoHirMvnpCB+sKMywLWltvF6NLuJxTzHUFz9YuY20S0DA3tUR6Pl66FmSK6AsWVJ
pLcEm0D3awUQM7U0Lvmsz6nfuOxzvyijaXVXq8vA5EZZaOdCGTSMavWTamm9k63DzwzzZbYrwJ8w
ay+ZeEr7mCnSxZQ+MQS85AZR8/K0ucs1Bb6dRrCES+3Y5qDtghUH7nxR2eq2sVbGPgfyZbNeRbYq
RaipXp/5GV+cGyelBc74spaRoM8BRdVqsu5ZzqtuRnpRWXz23PayTYu2v2ryiR67OcXWci9jujXA
0FzRh/HQDLCeKFYWvhjWYkZEEPXlJaKBRQSGLMnfcZuh1w+VYfXdpWItFQ1o3gvL1oAw3SgutMw8
CrF6OD6BlunRaDUwsVU3YTBPXyp3wnReCu2wMnZy2JvXGotS0bELAVeTwwWMM94eZV23n2bd1kkz
Wltr+YI1NIcLoyQNnA3VUPSDQQcw2ac0wWjfZ30zyyPQc60z+GrF0jgXaNuqyIY3L0A5ig6/jCGg
hPlLzTQ2rIFBxTWU6jziSS94SZsjP4j805HxWEmY60PBzZ1pSxSk41pLRPY1B9nx88eqhehO458v
qHCkMlwU5Si/FcUSK1dM3+f8AMuUS8moJZ0YKAi2uLavlFU93rdpUihhl7fp+kgDw2pX3y5ToLBd
o65zyGKq4Ie5/AfGdU4NCFuLb2LLcAYQ/nzUhHA9XCpm1th32g8W4qjrpR7NPxiJhjrbzAuSpDQ/
JD84iriGuq9xZ3TM5WPmWxnIR1VhlJwYn6ofLMahKeAylkSiqH7sDZ1zlqsr04Ng4BnfFODwuqtF
wvOBqWgYy6PlFpP8VJlmX+2wALT6aV0V3iZONs1868gO2E3m9jXq2nmeHpZsBa87D60U90vGnPd7
mhiTiAx6av8Eu/xHtdVl9tI1svne/1xI/SiO/q2y/rdVYPgiXc0gCNpFdEjqCYkPf6rI/ut5+fZT
p+a3//7vAm0Tx/3dqaHjAuQFpymgF92B0Uql9E9Bpql/wSqBVuKaKKZpriB3+ace8/6CD7PJmWya
P4ZLGfWflGNvdG7b71ShkhNnr4KCJdebX/dawjknVjwpbf+ZUUDLXGWLDmdxdYlqUAtACNQCtih1
e0wlfYPOWLqTIUiCyIKCEZZ7J8GclLFvdGPZdp9ZKF0T+7ASIQfjXxyZydUrpeDL//2i/o8l/X99
Jx3lVwHcf1f1jvmX61I4a6ZJ4LX3Sv5mq39t9bqHmZeSnznyv4vIcP8yua98yVlgpIJtBf8/i4hU
FRgXOn8T4j/ffcf6TxaRZfxc028dSIuewYZINcgmAnzz8yoaaE5JS1EoKDVGX4GBU3zwSxDqdcSU
UMkAkA3rOpX7dJrQkL+0OrMc1KiN5sYvFfLLFoiIaNsHMNZl+WSLDfJeA3YVAcNHVWXqNccbGN+b
JJjOIh+DviGJZApTZVZNn45aM3/33Ny27whAs9IbD9Rhxiw0dtTPxEVY9p2txqLhv6y1Kop7ARWh
NGrNPDGxd+V11WP4U3HTe8OaWFRMtL4Kx5Pdh3VEjnVk10U1C7q23jT4lE9+mzsVG85lLj1UJmrT
BkzQVu9EM3xdr2ulLetHY/bM5EurZhQMPvkew3zZGb2lnvhY63lQ8pyJqwnPfXEDVHQgEE9xmva2
tAwyJfjaTvxvFEnpqU1BB4fsmkjiKBV98KLSijFoMqCUSVRbnVyo1MeES59U0552PhHeWDw699ZR
M02/nNI0QUempgrjRz6KT7ndxD3V2KxU31YDyuYFAHs7u7Yrt9o0LNMMP3Bion498m/z+9FNrYE2
jBsT0kCNjEdzzLSvYugsLbS00VN3ZVJOjJAcNS33c752Xxo0c+Zto/INvlAJpFBPTV/3wxFme5IF
NiVniUrYLUcu6TSznevWnugbLvj3CSVQHG6yBwAaeqbbn1MIpsxLh9ToAVewdWXTo46aiEYWXkoP
1K6NoLAsWz0nXUalNygG759sGihdlqXueyjuk0q7s0DKwfij0DoUO5pInwsLbiMyadSdHXUKI26V
yWQGYNUQxup8QQ1Zo8LLC2keJnZPH4q6L5J9SZiACtm/1+fAVlLtzgWJPrIB4doFmaBZEthi1UEY
lHqWRsZSa9Oea0RXZeX6okBhcyZ8bUT9czsmealGXmYCxaN4GnctMlAav6JL0O9kdhw/SmtabMLR
G7QdHTTVYc+l68CirmlxsJdGO9td1mVBp3qDeufVhWxuq14lpNIkeEc7dgVi6l3VG2m3j0eMFqGI
1di+VMlEkbtEn/KUknfI2psWraFB5zwdW4q4BGdVSWjPTVZOswyl5aXtwWu7otkj/ljuaTab89lt
O54bOuSmsm+tVgVKz23Ijom1qBe66Sl5oNeif2BKSMaFopBCEgpczu6ZG6UW30Vq3HXkMqO1nAhJ
ItAAw7ef61MX77OYVyBCu1E3n6jNco9pWZN2J1UntCckotxo9/1sD0PQoxjvA01N6+Qh6Rfn2zpN
Y/aBBt4mE0lRC/MgdsVMbEm9JvquUp3U8cH0OgqdHJKbr9RC0BMjs8gkKrqeM3Fddi482rXVTMlA
04Dn38tMFlfuyiaR7pmrFcE6dd7ntpRoUEshXfKJa2ae+yp29DGSXOf1jI4H3q+LMJLRbm8MReQ4
TUNFJWvryjJxL/ldOunVsc5KiQQjU8gJ6pjY6KElbVX6i223KG4ypHKBMiyxFcg2ARlkWyP+o4V3
ZhG5dcF/XyVxmQR6u9CtnzRraS+zYpFN1Hpest71niu7x7Zbs8iSYqiIzkmm51FRsw8a7ZYefkpC
/kA3m9CzheK8mK1Zf7XLNvmqS619EWQQEA7DO9yLcvqFvS/SwRU7Ez3IcqF3Zi0ivlRJjpmmEE+k
Oumqn7M2y4vOhuBOZ2dDhusNe+E9oSHz4huutNzAbIeM+UqmdZ9FA13GZ9ZvUq0yQ6kptzQqPqec
7eTSm+Y2ucs7e+3vBtqKF6NnAIXCcwNmRa+Mnr81qTXqZLREfZgVQzreo4nt6Q9NiTch311KhMN+
kia2OBpeMtmBai/5tnXurPG7MRPOA1oAaRlY7UV2k32fx4mrX40WoVY7GOlFivByqEwSg+pe0w59
n6vTtWDxFrcD6TnugZQSTz+poK37qCVnh1rbzLL1Lu0mymyjUvpkl8lJnQFIF1p80L158jKghnCj
w9oeENLoiAaJhbIh2HroW0tBRymr2yGo7FXnKVjH6RMBXXN1QoWz9teVTIvASRFB5uSJGSh46Ln6
m5Sbytgmw6a2yiyH/yOaNDDqYpbs3dC2+h6PFY1ohUG/n4vB0na8uRwlgMFMA0/aGjB6hwYi+gX6
4ERAqAQOhY5irU4oS6v19nytNfszImFhRsJQ6imsmh6AsJaD22nSaqn2dIfnZG8MUzeeMZ1OAs21
NpEXktUdu86BqRzt8OZ5XhxXoMOie+s7mey657GdlJSqSa30gOFg6wToCGk4NHrVZCCh89S4zGN9
g3RrMjNIH1XyQntuYq3iXeMlRbKTBh2viZdLO1Ce9nrbCNRbuhbXhyKLs25nmVXX7K0J4Ys/6f1i
Razc1Q2tuDfj3SCW4XFu2+7O6DPhBVOuVDkONT7JkqwBoHuhk5VEsiyOOn6aJjMvA7YDZXzXa3QX
NlN4ol+DXOyGgEQTlGDAym37MLvIGq8SNKJrqGTLmlyWP0QBNcKS8ltWizI/uOXSLFujxjav0Skv
DVLMTWOAqMnwDkiBlOSSCQ46BCNL0CQoXq53Jyq+uH8s18YQp3aYFYYBTSpkc2AWoSJNM0zhrOgR
nObTXMdLeuUYudkfdE3RFkRvBhIKv5dar4aMPAxAGC50cg8+ZGNbGxKP5ql46hNXsGToe9v9/ezl
FolXUpEKYSZlKXPfbbU4vc9addHCWhP8lKQ31fFO0pn1DrkwHpKskN2xL90iPwq7oNlMikq7RUjp
bcFXhLqpk7fxWFOR6IPKil27obAuR7p+DQroVPc+Zp66VFvfo1Z8ZVrlneOSpHRN67xYTm6nQcPz
IVJzBYSzEF8DnF/zrqWcCbsrakUBdj5phr1vMo+TKcmKNDy/XDuD4D1TF8mJV2vvXWs91MNjDYae
6ZNggHuQQ1JaB5Hyp48MVpL6xdVH0Yx8O40cUwJPG8lKDbV31NjCaq6sVLErpLxqVR7G3B26vaDN
KKMaEXpMJFPfaqFnl+jVs7LSHxtsC8SWluTKXEpJuATbzjrudjyEhMR6cQ0Q3uTvMo8WU4XOSK8T
47HCIuYeVx1a4r5xKi2/bxpqP0DAtGLFV4fusfeorsh5PJD+i6uEazVb8wWQd8e56ianRhrVos53
g9qW6XyarEQOIcMCI5UhQ2KvuiIzAEFmnpRsHcNhbewYX4FdF93doBGJsBuacfK2L241a0eU+hY2
+q4Zq/JD1mZ47O9qRofLZaNUidgXkO3TW5VcAuZW3Lr4hHxYn/Z1vegD62buOu9s1JM7io8d0dFz
9T211VXJL7zFFnb8RWcP1JuBsWqVvnN72T7OqaDtNgzxXIX/efX5f7PtgYPqT22Oyy/dJkl5wZdI
8cU0fEvx/PFv/m5tKBSjFIEO4+L/1pD80+tQbO0vkHCb3NbbUmpoSv/b7KC4BTqPQZytDCXulr7+
T52qmX8ZeGWx38FTYv5ILuf/H7v/41X6k03rjbuY6sjBCGbx8NJQofrdDvS62eEyU81KJalDYmHA
664HPkb7MdpQvu+bpd+AoX892htghrWIBR8kynEZqd83MHQaxrtsPwcbWtd9fN/OvP38fyU3Pw5I
DBCaG5teNCD6N6fH89r32qiwdYY6ZSePVaMTFfkuffpnm+mvh3lzXqKvDC82OEz7aTk5L9OX9UEm
gdgTnXHYkkpvHUDQw336mSzAV8vtnxv62mf3g7f6pzPcftorw3FhMuqH0skNDNbd9NGMkpN6XAPX
n471Fu4c/Pl4xs+us19Pdet7vDqeM44JP49TNffuSXuQQbOfj8qOPR94znyP/vEjpVFI5s5z7sKk
EiHyRsDmXjCfHAsOV7Mr99k9A9p3EVU/e27/+WmQoslAZy3DZfr5p5nVhHFHcik2nlHMFgSOQxIp
eH2dfTEGWhSfu/1waA5/viS/PayNqoy2pW2qb8ljJA9iMGD3G9al6Y8TROzlRWbVDkDhO0f63fMD
4sxwf8RJYa18s5y1lddIvB0qP7qnwQuGz9v5gWB9QFhvRIAkD0RF/vn0fvcIvT7m27U9k22EmLSm
KHsx2sdhORfew//gEExCUElw25xf7MueLc2sbeqws1/04py4H5r86c+H0H57Gq+Osa3rV+tWKkgY
UsCfoXEtPzZXrFtwUt7leMJncDIixplPyu7Px+T9/cvLZwtQcDgrR/1h+H19SCELR8npqoVjxraI
6tOo43duzm8f/9fHePM4omqXbe9wjA3/rPPgyeYHynsNmFqeSQ1+D6HwJtLj76fs9RHftMeR6tnV
OHBEfHs7avvhsj9snDuB4v/8XgrL9sfevt1eHWz7GL++hO68MLWku0Piorh2ltT3lmcjwbnIZHge
1wAVDQzxIfrzjdsu2i9H5WGma4uqhlfJz0clbMkcYVwTDzkbV3jXWPqI2zUb0rR+cnoMse/QAn57
mq8O+GZx4l9s0eV023PdH2mFHIy9PPbvxk78APH+fGIOejcaQ/DyDYcN/c8npow5Y3Qq/nDcWZ82
phI1JY6684aT0o/xUYRrMF20dE6uVRz96W0ZNAe6Hy2BzjQY3/mW/Gbx8nMcqhWQAiZ49jffLlJ9
VWfsW9Q+fLuQqoVVSpTAyMfLCPrLsn2XM6f9emcZE1m0tIhtYBf1CxOHyaPZipU7O9lHa/F2tUeo
aqFSUg0hYSQ0sxDQFghfLYKZ5zjUemzNWfpgZR6iNxh4pbz25AstqT8vuTdTp+2x+vmXvVkC3qpj
sO34Zdb1UoGPp3FoBzmbo+VT+rHfAgjmj9un8z2++q9fr5+Py4Dl9RNmybyko7xdkepHsUX/p/Yn
GzQGqqN3zvHXbdJ2LDSOvBQZ722R9q+PVTWaqsfmwjn61ot5W3zZaD3zowJrKb2ynBDTISiOMnhv
06Jtr4m36/7VgX/8/1+9/N1Yq0tFqrxGjOHYkPZX1MlOIWMpqZ5QGPl0xp4W2gbW5z+f8Tsn/ONd
+uq4KOhIha057jR9npnAaz1aAOUrNh9i0or3Lu+2RP50lm+WEDWs6zYztzLzCHVYPqnjZ+DBBNUp
fkzjrGm/yxw9mWkH8BKCdnT3fz7b33xjub+O6WzvzG0H9uZ5HqaMAW5vbB8jcgu/bqhrcTk+t+f5
Nr6OafLskp3pvPOV/f3N3cgVFnIzdmFvVrBqN9ZgThzVMgoSa89FFzN70Hdz/82ak6hMcEgRQCnF
e1iy379NXh152wC8ur0MfZPEqIgRnsnVWb4v0bCPcdP6+Y5AFJ9R3FbWDDfQ6rwQHcefr/aP2uWX
2+1ukQibFPkXyPsaV3MS6/b2ISZcTvcLVONRd59f4xHnbn/TzlXwspVWxP/Zh272s4n/W57Ug3Pz
HtDs160Od/7f3/LW2pAMTsIQk9/SssJaQhJz/P9/Pt/fvro93ttbpeyxw//5Ytuib6myzBqPtLhk
NLAv7TaQ4hprOHO3u/I9kPzvTokxI7t0jqaj4P35eJu/US1Q74aqezbcwedWv/P9+92rV0dDtPFW
DJ2IhZ+PkNDgJ9DPZWed3KoqoxXDvCpj59Ro/TvX7rfn8upIb3aJxHnlaFwdHNvihsmWX+Tvvdt/
UFberkadDAXCdWl4mG+fQhS0XooNtA615hrFBIpAOsqI5hqETKh8L/MZ32rzHK/DeUDtRPPwmoBE
P8luM6s40vNmYoxmzr1QEyIS5iut+5Y4z6Mlj65yayjcY1k8tJZ7nEqdCUkTDMY7L+vf3o5XZ7Bd
xFdPcz8v1ZRjBwsFQ4g8tf24VPyhfpjRrf95Kb93pK1WeXUkmTS5wQyPinF8lCUYVozsjtuejOb5
zwf6tejZ6g58DWSF6OCo3qwwZYB9hdcU5WT7MI0XyuwFuZ2/s7jeQPn+3rq8Psqb1aUueUpvnKPo
e/2EwfpQh+X1CsoYu/Qu33XP7Cj6w7Bbdgr89mqXdh9YDFhg3nme0Hf8emXZ2KIB4jug4vR4Gxg5
MmzsUbDyTtT6faYkgVSSsIP70c91ABIAdQDgDoWJNCHM61DtBlQZWvbB2wDLMhoN32jtYOEpkdf6
eo24w2f26RMmCo8m8yvmK0amREO+HLMaNLLI9nZBVUJDX3EIGYQXXAxnMgFvrBJdNtAxNQVJwKAS
dHauMp/PtUtPe1Yh1mpOj57IZap0i39q1+Y4h9wxLMbpcswwHWXGWZ/vDbTvxjbMp/2u6/2dzidt
TODi6y8gJSQH79KLWEsQaz/FuRW5kkWregcbFi332l+t70gNOoyXC85dTM8JOzzsYl68S7P4FBfL
eR1tGIkfBlsGceZGDVCC3NKuUPUHyfylriZ/ab4linq/Kre68YR8/nqsCOTJS+8kWucQMztswd+K
uAlAU+wE9t9mkYHVGsBx2qBavhq030bmJXb/yerLY54encLEtj/vFjsO0kbftauNAx4KvWoHIAbO
0rX2blF+7qC0Lc6yU9nBmPWyzxIRwb4LBAdF3GfKByX3gnKJo2FszkqX70bH3MVt5pdqH7qkQMLr
CCyv2DPdCmfP+Zy7yb5Vlah25KnHdJPpSM91zCzQNrCGgR86iLbYrXj0qh4RoQ2V3yFbqWPF5M1F
Vjt+mrRRkq9ngu/vdIb7WTaHM2N3Yy6JcEUqM8xhY5invj7N/dfCmg9ujRvY0cK4UvwpHVCc8O6r
PjoKBReicS93kaJ8t7s1tM04oIbzETifUBIwMQ2H/kVSgdJNjka9CzwnubAzJ2g6RvamvhOFcRwq
OyyInyTwyIAijttplyTxYSNaKAyWZ204EDjtp3oTlvFD3y/3i8wwDqghuiSGk+6XTsHdN5hRndKy
7HxPfkjr9tu8Vhcl8ycQKmGzPjP1Z2z3gpJnp9bsYM22hnfRnBN0Eohtor7Ud8rkhR62nbqHicJY
CN7AFaHnEaJff2w/dVJCahZHaC53Q4XvV7/R1OWwzgMmb+IQE4EIpAsnNQ7M8ZAM6a42QCel5wGs
cwN6JpnQ4WGGSWp7Z9RE3RnCVxNvbzjXM5L7RU/vDQHZoz2oYInNUgbjcBN3TJExt5QG2Y7D/crk
BxnWjQr0ROY3qUZfqI+PE8p11EK+GFbkTkTNVqa/05yrMv+kQFsBn4OSL/PbeA5TTFnzsjmhncAw
B0ZdSQiQwc9xEgmjvKjFM7NdlOBZKI2XERGPqpSnSVnCyk53UhQ7jyG/aXSfbRKCGzanuA99y+nC
ooGBOVZhpTLZdvWoSOzD4LR+LO5olIEPNPzMEAgavscKJ1TiYJwfTeUoupwE8P5yHvNQhx9j5/op
z2TUmhfCaXZwh0PRSK7otWk96UqOycG+cYY71al8pbjvnfs+dQOJDMk1c0ILq7Ck7myLB1frL+zF
3XdbawBFewe+A3FVH/eMx8wAT0w0KS9EuQVCK/crkexJiqXalqGZ23tD6wK3e1bckxDzRaLaYUtl
uTpfbV7DOLMDxYASkpGcmnqhMsd7ZX624uHIWyRoFIGTdcV6nQToEqKFwHk8EaHHNJULXCQoK9ne
a7O3xy8UglzbZx2CpLoLcisN0uzzPH0SSb+fxJXZf0isJ9VkvsswHCGIP+bVrlasOxek1ZjjaUE1
h2yIZ39O7f2qfs9jhCp6H5ZS360L0RkJsiNHDadljhb1UYyCC1wTj91D9Yl3LfIIdNJQGv2JDWMB
63GTcynEfJozrpi0vczH+GCXS5gn+UWsFqhysoMqnP3Qmr7AFbZkhq/hBhDJPW/msMTKpSnnpus+
OWjWURxG8XRv1+tF2z/kzVPcXkCf2VeCLE+dBIiuiRSQNF1zk2i4woDngPUI8Z5hFZm/zJYZKoxU
+xrdAbzasjcgsFxUOFxtcw77qtoPWNocWw1i0/Ir68UavrGD2LtuejYXk0dDR6rQB81I3gMKCScW
SMekj40jks7G74AyXB1nJz3NSxc1ixsuyREskt864oj5deeAK9JX31DAedsVHRbM0LAP/HrRrpRK
JdRe8i6UO2hHn2rTwe5XfYihAljI5EcaUDC8wkW7nFUU6mZ6hQw0lLys5tmO3PFjPLQHJXnB33ha
OAlNL/yC1YNOD9WIsZ8zVhXtOzdf/Li6Y5u9Hy2kElsqiHGD/edbxbvbkN9Qiaj5Xjd5C/ZF4HmP
ladeF0oZJauKQv9AM+Fode6VAsgTW7PfTBusLIuElh9a3mNZfxqK8kj7iTeq8EfxfYjpuYnyktnT
wdGUK7cdwTIUUYxSOPNwVa5R4Rr7thj8yWBKgkTDSJK9h8eSuBM6T084J6M+zgNFTci0cv3BvBOz
gD6gh/iFgzlHcth8nXDmedeZtQRetl4nwzPyO+bZRE7Ze62fo1nBi+iWB+bgbBiUExAtP1uqoKxc
tuLdIVEqFn95lsUB+0WAz8d3lTsY7FwW4pO9eh9XQ6DVgCnUb05iP2XarZUCZZ+esa+fEabsK0c5
r94dwfYBlJBwSKu92o2kpd+b8rvWFDsZZwe7PZLYEhprsS+zj6P9SKb7AakPotjc1xn4a5V5Zc5f
cURFnmbu3DW7Bh+GeQsNZ/NhcuwDtpVjg+Mm1bFPcRPqMg8gRCLCcg62fiprNjU4z+zhucU8IrCf
KZp+RsLISzI7VG0SCusJlyguGfMA5CaoPJ7BrPPFDM1Pmy4ra9k5gJ+82T2ooDhoK+7wbF/iT0ek
k58nER+wUO6gJoYrZa8uZtQK35w42+ublIhE+lU9Dc26i9f7QfPCzO1Q+/Iw1us3L/nSmO2tjfK2
AYe0mIjkXFCVGwMKN9v8YS2WIJNfRcq7sitIoKgOA3cev5BqnGtLQQzBFqf5ovVRnlzEdM+SiVSW
GtIQSr5+1vxkHlA14bHEZlIrsAMGFvBoHETybLPZGucX1OiBpzxZ/OlO4nal4zuVN9aYkdXwuZq+
TZBmlvFR1BhiWudqcV8UmZ11yzrM0vo0GDdd/Ul048lelkB32dBgPISBvZYiyMujqNlJI95CEBmg
oMUbb95zrfiMdNcLlslFy3dOpx09/WnEfN+Xt2weQ3hr7DBK/tVNWb4sKQGsRv88s8FFunJCt8xP
MdlSd7vYgHsy44POpjtnQbZSxvYR38d+AXWTVOOhWI2g5KOi5vExH9mh2R+H5QN4RzZU2PDHXcOJ
Zb3qq90Qra5zQEzmexPpfOCe0oxZSrp+GXHsI9J4LrL8JDfw3TREw4zc1vjWK8jhnJYnyJxRhfFF
h/shRl9VvxvrFOhZG9jllyHeD30cuKMV2k7zQOstIn41XLI+6K1+l6t4/WBUlfp8YbX6fq60L9KO
Pww6EWbOp6L4f+ydyXLcSpZt/yXHhTTAATiAwRtUIBA9yWAnkprAKIlC3/f4+regm5ZFxWWJVjWu
SdpNywYMNO5+ztl77WDlsCoZwffUwN2iHIVusrLiSEx/yPxk1bAkWaeUY0U7UyCwIbBh7fj4XNPw
mFblRp2GvZ2JPSmH121b7KIs/y6j9C5Wr83Z2DZt48WgjFKLNFb9prOPoz7eaKGGdxGrTsXdGfpj
ALFgIvwluabhtI3i+AH7tCeU6NCgR2r6YxG22842V0U9HopC9SAds+AU2yjUt53saneCNqEI6wq4
5rNBEwBZHrvivW/k/GRxG7Hj8nLd1aF8DUGYglXOVqKWO5Emnq6XXzqkiQDU3ITdCtHwxnbUcWWL
ecORY7JftdHaIdVaZ9TsuVE9YRU8hEFwpC5l70tJy7QqvvCRNrMN+FNucDz9jJTplKcDBDKgOjNH
poLaDvv7Qzk4T4F2p9Sp2xkgXkb7uOQodFLiZRtfS7Yu3yjWXaZ4tbzFm8inFCD9C9w41kBxaA9D
/pqHT3mne5ijvAHvpZMfkKKtIvk98KOV9G9QFynFnaMFXjwV2yGAcZHeKEq7aSuCuOzvMyyplWF1
15ZfPqj+sDMc/kodrmbfbMFq8ETvnA6xq9pirw+mI4qvL7ZRQSRr7lQVwa2uKpPrF4vamtNq2dRH
7uKdHXJMSca7cmjh1uUc79VNVgQ7oRg7xPYtAzXBQSX/JhOTmXZEeyq6FTIr6eeAMxf8WF+v+QxZ
dgC7rhy7PwogGCtF0uSUFSXPHQ0vZkv2RK0DMjB76fgjFM7vaZ/wAta7NNMhK4qX0MmvQtYex59e
x8ryMoTsITWYKh7tYVxrVr/q+sFNteTcSd0bE2VblyV11eD6vOMAVVe9/jOLDM8C24WlfmsazbqT
OUmh39SM/jdn4jjGU/jWpmxc0XOV3djG6FXtT9a5b6qJKxltWtYn606fvZ6wH2u27s1Bdcu8w6xt
b3QJudAv2If8Q0u7oDCSb8MU3Q3UOFZJJmm6bdJno3/FhMAhVl3h5XVzlLY2+LsmsF3aYjehVa9i
Q1m8b3uh9g8O5wI/ex66I6bEdWSVp1jvPZheY27hYnwax/vBonFWrAQWS3hzqxmRBaBBIrZizKW5
Luls71T2UfVoDsdies1i11awi1zpBN4oDn3fHC0C70dfg5ot7uZqvzgVzKJYs3esw4CeZlN7E8i7
0rxWzBQ2J9GUvlv6X8BEnsDBupEw8WD+sPKTyoHZ0m8pXQv/MepuZdrmK6TIrt+xxbT2NsaUa0BA
rppXwQHXP1lxxsZsuqJ9LNNHQ93O9RkgWRnSZAmOefeAG2ZtpwMvhbEehH09qsrVNNOq1iXQxmgV
1KRx0H1BGodwnuwS08ndyj8rcUBLRh+8hP5ihaIyNN4snN1m8cBx76m1Ti0Y34xtb66StSmfZHHA
67pOFpRTtyn5g8eY1zXNtxg+u/iMi2Il+P8MuAYG95U++9twpnnPGmUBXlWUxPXZQQvnwaCyMZFe
i4luUBW6Gh2bCRwi1AQgtc7DxFOyD3P9dVH+N35APiMiP17jPP7BiXcd6s9BRCBdujH9EIgtL21/
byo7fAVriSlA8zBr8l4TJKcbtHaehX3TBCrUBR6vwRom23GjUH1pjJGa1I0K1B9zhGXC/yEwSmjd
Qzgd8+LRLqaVCG/y6q7BvuY3LTaLq0z9gnF31Tg+xQESZIPfFJ4lsl6aAJbxMotqa9OSEMHMCfgs
hicqzVXBGgpZmC8ewLJ4bGfEP8Mhx0KcNLu5oqZ7DPyXCeyYW8VYuNFod/tZvw3UH6q8Y7C5U7Ah
9zR02rl1G/sBbCFfeubVerGGA4BY3mj37Vh4eSxPccXG0izVS/hYWxqxz/UBY+225Vxc6/YRc8y6
18CcYUG3aGs1dLEq86s2SgTumGp4wq3a7Rz7yhTI2OzHKfop/ad6/GFSRYou8mytXHe9f4p9x53C
kK6Of9XXZ7pbTYRHXlfQSOocXQK+BupmkT/YyrMqeZOVo4OdRyTDyjG1qyzGEFKMR1xCq5Z+WDKZ
6xZ0pEjk0WAEF5CVNnIW8WvrSrRU7PrZrsDsaQG1foo7oWBxu65m4SmlchDYne1E4UzH152ecTHc
jPS68AZvEhzjLdOOOEdaxb5YoAAtqueOaAEg0cCcrW1uNitWYzfAyFwL/WYcGIIJe2VW9gaG4q2M
X+08OujNcAsk6c5Sij3NFj+Uxx6Xl8+xMrKaVWo+WRrfAbdhqX5a7aUEwFRS5hWN3M1T7JlMMIf4
uwzueuNQtzRWnQD6nOFGU+s1wbhD6Qwe9VWlMdRK5cjYAdfEPUByt8uGfZSCi81pLj3Q4sLs0Wwq
+iZFQghDRFMyKrw6T3nP652I+L7xkY+F6eVElVXSWQ85DS5lr6nl2jQeVe0LeMudnz2pTA8kDxUz
wkZLUPublQcbk3/POTKSdHoKzx7aPRojr2F6lBuvtU1jH3msVge73kZ+PL9m/pth+eBeRrYjshpk
dh0qL5bymiN+aCmDzYyi5S6YXlCMI5on9ByGgB8Gj0Ei3KEqr0GWwPKkT9v727S/qTU6ss6akTO0
Y3fOjmlRQxzZd1jncXK7RV7ez3FFOXAyWNab9DzA4QY6uwIazmwgOlRdj3cmXjXxXYsNxKHUzfi8
pvp7DOYczwp04QcR3U3jW7rgy+Hq2Tfq/KRHzh6bDNM4Fd4BjnQ7Yj0p3Za3csD90NvIxKaMrnJS
HgvL9nDB7fApoEqeaAuzQ4HKheQqmbThDrKG8KzH0q2KK4Dhq6B66KyvpVPsC/VNca4zCGBx8zPD
johnYr/Az6v+KaqndRQcTbAV+FHYJYtdRi8ubctjHx+cKub7q+7rSffytropKCF6PLSYgK7KVj+U
ROKxKF2JaT72/XxybA+d3TqGcAmYF27O8uQ8cE+0WwBGpzd2ZrwooOKViGWfzTaah13SzRuwu4e4
J1V1VADudp5gIXPsycXyv/b1+BjVmC3U+ZAo4gF26FZbMBs+opAsOPgcusDJntumeGpheg9JSscx
PcjGufETh/50v0bZvY7mxOuneYtDee0jGvH1Td0rt32UzNCLtQayZncIGrEqFH8d5MHNJMlezWtl
FVbJVZqcalrtMEPXJrLBSKJG0VMXfMROZ7ap0Fkvm5faeBPOlyKnlsKyEVOP+k2CrNFf9e3otlV2
T3Nw55fNJs8f5+Dnso/BkkHawAll7FdFftvSQw5b1q4kc+3lXMBZrze3feisrAn6a5eu02pnhByZ
pHaV6P5Gof0h1Aw0irbOojc8Ouu6fjD1HxqHL6dlRcAIAW+YGYdxHyyUbbq3Jc3wytavcj70XOHE
m97g2HEDqP1V/TNKWPlyyT7rRfy6jImU+r0s7538DcXzwoDBkABTfAQ70IXbnqN6mz3QE/V6461X
7kR7oh51M8xfChzJsnz0u9dCXIl5n3G6g8wWUo3N1IkxX6V06EOzSdhAFXylXmuSFXURuvDkMoVM
AlgWwgGskx86KkjhD7dsJBR0a9yqGwT6nF4KNwu/6spPPznxDQtkriHtq1E9Ejnqau1uKE/CMfe1
8TqoXqEVnhUC2aXPoEdiPTnXfsEx7ywZAuVwLAmid7PsqqhfqvBK6R8GTuYRMQhA6vlLNbeFgQR2
yHP6ErlITGY5a/6gw8M7duZzIjvOVPS/Jw26NfEGwSlV9yN9DZ1zIdDyoenXEequnN488/4uP1fl
uYgoSgTFMTHKbQxJwk7gPDzm0VZNtW2Rn5WgcytC0nvjR4rBI6C+wRCBGArnU5O5NappI3vGX+la
rDlh+hIWG4uzlWJt49GTBv6tdOdMHfbTdV2tA9xE1EA6nHorOJTVUSJBccbkIZ2nV98KNvpgb3BM
rv0k3dkDJythZJu5KDZT1q8dc1rV9ExDulx6In4MWbOvR9WNeGvaMcXmG3q1TV/Ixk7EphWkP8dw
fMy0ZKPyDAlsoIE9MUDo6bynrjafi6Vf1jzNaXw2OLfZxNMyQ1D4jujj3BaNvm7KbNOn+gP8Wvra
tAsF7wntKIV+nZbfVcqLYsEUSm8V/QVDjtswRstp+xpx5zW0GTQIJCauJ8yxNCIB9tMGmMEGNTEA
4GnYyMFi+69cJeWwEwzeGPP7Kh0ra+KWOo5Jhk28cauyKDzYiZsCL/YQ3kGypUFjrlrr64SnsAz9
J0Ajq5oZX5lb3Dpa8U033WIOcq1Oux2Ur0CG3Cp4NVTOn30bnoPeJsQJ9w312zCAYYEpI/34fmyb
L6UKy3fUsQVfIZAicOJnTmlqJKVn69XGbJtvfazezolcF2zjKrh0K72WQj3Vi3HG73FF/JvZd/5L
LPBey/73aTUs1nfq5gshj2Y7kHZtpOW11A/MO/diOrbNzZ8v8rF+9d1VLsb8CSg2qFhoqGWH1rDX
XTO4GzjlIj+gvWgzcgGCRGMspYLLk0/z3P/+I38fyV/ISkpdN5SmXQhnCHYpgx4M8tQLN/9WpivN
hWe5iaAK7/78o5f/00txhq5iKJFANQCfXV4U31Otp+hLjW27b7bJdtgYm0UL/+fLLHKCv11GM82F
9q2rgAx/1zXkqDjyQq0KBgHhKkreZnaj2Dzk0UwTvfpEdvDRjdTFkmZkkvxj/BKjvRNRLF7QMasS
+urdc5F8mWg8+spnoqMP/DGWCgIEPiS4YixiF+9k3liDH+XB8rgGrz1Xy6M6zoiq/OO0+0wwviBq
/34D4Tk5hg7Vjkyh329gR+01iJpUHnHrT1D7V4uEzrSIsc1Owcnxmq3iUWsuJorm28DAx6N1vf4s
0PNDHR+pTSpyTNUW5uWfUTlpMUS2ssiR+33z1u8TL/Ail7bRik3cdJekeDqof355PlTAguAw8Opg
e8J8/vuPLwyNEAhaN1iR7O28rm6zr+OxesOqv0JTdg1LUDn7nvnJa/TRp/ErIlO3DWCevzTK716j
hrme5Ki1/Fb/sGRHjge2m+2/qM2/5WO9X9s+sG7QshQ2DDjLdqBjXvy6KRiCuo5QFw2hy4B0lx2S
ra5iihHPukdf7+zs/xWe9r+/5vK6vfttvGSNWZVcc8bUeEp2+rFw7TVTFMqp/WLx+jxE96Ml4P3P
vPheJsK3mrFE8Wp2nARxRSv6syLUdSO+TZn8TPDz4dV0WM+ahcfLvlxw5qFpS9ASBY4fxCXtXt/R
jc85+G4S3lb+8c50+0fOEn21svafvK+fXfxC9mSa7TyAS0LspJ+W7BobtL9lXSF82/S2vmpa89BI
8b2urscKGmIgD2mZXo3xTwvtR2czoqYy+PPftOxdlwuwoZu8Y5YOd8Ze1sx3DzzLiDA3xuXu2+U2
YS5Q0qT58yU+XBFxHrIm4o5gsb94wg59X90BmI/sdODw7EUHx9W38bWG/Sj0rE9+0ceXW1SY/CyG
gJfuKoijOvwMZCvZT+NWHrptv7NPwb7+Mq3b7afPdPnj/3YDTcpGByKvxmL0+w0kGamszDwu1vbV
Yo9grrpL3G5T7MUq9pTPV9rlq//T9S4emGVkZFaZrD7yqt6TenpM3O+zO50+934sb+PllagtpMrS
g9vz0tPSRnDoWsFGNmmc+tsVyQNoJEovL75nM9iRQr365EX5aINmeyaikBOBwx79+71EZ0oELxhu
RB2bmgTRTeb1u+L7fNAOEVA2YjdpJXx+S/8uAeSM8+6yy3/+7hvQ4skQo89nKb/K2+GnckNlZG7S
zRKY3j3n/OM1RI5dvP3zz/3oslLDZSrgwGACXFaLd5fNht4fIoP7Ow4MTJ80Q18JgJma8Zkf7yO5
5XLsEURxcjJxLp9kqpRa1zrRYuJBcf6VgYqXvaVP4Bv3lJdfiXhzgYgemccigVxba2c37Mzwk2Xg
g5/72x9xsbVkXTSNesmH0k7gKkl1qM+Cjrk+3P35tn6kcudCulxY3GQmLdS59/eVkZlsDeK31pU3
uckdmhof42nzyoa9Jj9uD/khXcFh3ERu74U751Zu+qsE59D42QHlg/d5Ma0QEWCQHSGdiyecKCNm
/3pgNx2ui+CHFmwgMn5yWz/YU7gGR04ugmzXvDgl6KjoVRxvPFskR4HCsKJgcHWujIxbW3xysY9/
0H9d7OIZmqM+sbIuBy5GoFN5B3qSueTLnx/grwPUxcLz20+62C8MY0j7TuVMC4zGDY7pPa4Eczt7
tKW2w+5TDfDyR19cjs+PQEWJk1QY8uJynWGAMq/4/Ekd2QMt8rJt6WFBXhk7wsHcP/+4D+4gSym5
n9h/paFfbk6TYpV62FHMdexO8VvdPw7pZ/fvA+/Sb9e4eEoE64DUdtDut9qbhURML6t1D0hWzuQs
TIULpPgQDcJLI/HJr/ugVLZ+u/TFvQQNZiwhC9Rz2/SMt2XfbbrTkpccratPcrM/Ov1jAOQm4iBY
lu/LN1/UVkylVa6Ru3pZg2vpkWx3c9NsM5fd6kvNDMCg7pk+9Zh+VO5wJqcuXkyRKuTHiyUmL2wQ
AWgyKpKNs2tzI2mxV0jWmzXNt+HU3rGePtHx+fXy/B8r9B+sav/u+/wtxuU/6+wtj17fAzP47/+F
yzDkPxczjEopBoPzF9ziX7QMQ/+nQcbvYu/6d4jDv8ighvZPvjxSVaibOWggGf03LAPeow0e0l4c
piyoOIf+J7AM/pTfFpflXMGxVyUwEM+7of5tM6pl0/LNdzH5UdRuVVCPu8kgW5bcvRSTGZmsqK0L
PUNpok2eKKBb201W7dpwFs9IuZSjZNBRuyPG8HNnRAKwmQhuqgrFoGh1fS9KB0Au5D/nsY46QoeI
uKpoQJcjdLFYZldg5ILbBo7ujdQXojf5m+FzmnXjDtb7fEL5qkIYJm5lo8hO/8kqiaUYTN991cfK
Lq0IZw1Cf37Om0lCirSdowbnCOhyS2JEmTnZNhCKRJova5Ogicxy1QbUU99j58nyjHyXIQPoLGt/
TWRgUKA5TcTRtlr1GeYfImeSzUAK62u1L79IGaub2CrwEztmMq58Gcd701LaZpVp7fDNKATsyhZ0
2Vqxx+ycwi6WbqoO2l5LQ/BjcYnZQejTdR6VAOXmXkM76rM6ZF2Wu/YUWD8VMdRXZVG3536a9EOr
KvGmmhBRBG3TnIE519d0G3TYbXYPBRviMD+mjq7mOTauDM3o98FQh15p+NOdbQp8KeB5iOdM8qUX
j5veYCD9nNeOf00k1DhCqgIouGH3jtNlCLjMEPxqm5JYS2KqXV0Bw7fClSmmb7OuNPcZ6sMtFDh8
ZFocAdMPkYShdpr2SZ1weCkpNzxRKtXeFIPihbzlbuaL5rGLDBafQIQHyzLzJ+I6nXPa+ujXc70m
RZPhudtPVfDFl1W/j4ZCfxisLLiRJtAzNC3zbUinvHYBqUHht+b4UVN87cY0qNHR6bfyJ/fZrBEU
VAwDQ+CBD43dzMcU1tGdZQQ5OYa1D8dPSN95iQZ04WHYLy4MHwTimPXhcc5MkrKm0IxeZ8BKrw3o
zX1H/kWJDyEH9d8Fs7Oeg4wwvVQdpwdHr/VXC5L/UySdyVnnflx/B7CXuVOchLuBliLw6zZVd4R5
ENgHq61dx0bRPmZlOr0Kkdiojx2StUyYpMfYrobzKPr5e6NbACdhVZYo5crmnCFJ5MDY5c6+7DG8
2VE40j/X2/E8YOjgyYUWUqNIG4Zr228UdzY7+KImZLZzoFb1jaK1AX1ZuYAOyiZAbzcRntC6ep+m
59mw4xu09OP3wQ98BI/hwMcCSX9n6YHxmmJy3ltmo8Z4FHTjTvia9VZLrbquUQ9CbnQYf40tEnZM
QnvTlIlXT7QGhKnYz4EfkjKatyjZh5whXQloKl8pMVGJIs381wF6pfQgRirXwRykVPlNfGs30nlK
iQ3eqkYk93WdKwWi6MJExi/No2yjHucRgEkX4lcYMlQvaYqgg8Keqzpk65BfO6xGpS09X6+mu3m0
ENrrU3+0NDwAUZGkZ9kTDg6TtkMNMqjEylk6mTGC2BKPpMd617d4aKRfTNtSm2mHaD1gtDmN7K1k
zHMcFZ0NdUK/hgko6R8aLQlPkuhuPswg3CagFRFrMgMtcWpvRB3aGKRqEloYXrxAy2+/qSJD3pSJ
hBFEFBxyi/kV1PwFChGhFHJypz7hCenKFXE25aNFqPR9PAzzTyUAmM/G3x0ctKtuFhc/U9+xHwLR
wFGxfGM9WkgHq2S0XX1K0lPbaIxB7FG/S5MYJwjsaddQ/M7Dt0IwD+Ezj1PAhITot3SvmMOsrqPM
6rdQ4yETFqo2P6b2MO1FhFej6Zc525xKj4Qc4960s9EDPt2dSUBVr6ZsHK4bghT3Gum4aNVCVkQI
+K8kVyd3giP5QWa5dXZURSDWd4ozgaDKFt9oexXpmfGj0PxoE7dp+eRXTPtUI0EjRYwnEzx6cRDj
ABm0YS4OErXFQUXMHK58pqbaQD7hBN7gqBXZQil18vqHM4M7kNpApIySZXxqc1bRwe+Hg2yd1HP0
iNFqgFjEirLgWEmBmtevGKjHGvxVBZc7zjwGgpU+XhWGH50sNBZ4NMKmvHaYqBPulROmw1DRKjGm
+z3c0FhVjkNf+vsRHeg+hZi4aWqEsbISzpZLM380iPa9G/tELJKqTtmQqWgvQldV3QJaNd+6aZHE
DQp52cEUl2zKjRxRhcss+VrEpHHsKMcJ+nTCSKBzFkGresGIHIUGCJLj5XMhK1nzHxvSy62jj8fu
sbCa+GXgfL8jHrt/q7uuulO7OfuWjkJ7JY0pnNxiYG55crqmOpK/HjKzQk4Z1EK9gdsWHDRFz0lG
tLXikdBJcaotDArrrtSne81RkB3AbtsHgdkcGzWDeBGbnRvDvH9iBdJOfiiMg1qNxYYwezIT+lI8
ZUaJJ6JG6ugrQvsSj2PyCorVvop6vkplRk3Zm7XmAQoiu5BCc0c5hIuISA5u2mycDWC0RPLywoaN
QcR03pokvvih509m+djyMbyiastBYE4JpFU/7pFr9+Cr4Y167ITzi4UJcc0x7FufkUeXtn2re4Ez
p54kZ3Q3Abm8UuxOvyeUjr07LmyP/VP3HHJbCRMulIfeT/GgJKJsGUaDnkSCPeYT2UNa95PvMDtW
Kot+CC5j7QdB8gqho0DRZVO/1RATO4EQQ5Z581gm5a98rNpANxFrX5WxGzo00/H4EPcA8BqCgPgK
+iG9nc3Clh5bWnQYyGLGFhgV5KOr5raLte7eArm302p8gnNQhLdVHo0vemoF3+sWKyM3L3MJ98OF
liJsM5JRnglpwwsWdyGeZafyHSR74TTdRIE2d55eaBy/8tj/Mdci3VtzTbyoo9j6BjGIta3KqNrK
Qq+9kBz5az8KlS2BviVJnKbzxUKctwaY2qKf6DkMjaj47SgXN9Ugy5sSL9abNivBkVTk6DVzIrM9
df1U3PpjOB/HlGjxOR3CmzTEh7AxhxRBm1LbXkls11WA4+lNQS21mTWrKzfkkaOmnjGi1+s6sfTr
MM6ctalbE/qqpH+asyi6dQIRb+coir7H5BBeR7LtiDZhOyI6iaBtI8oaUL8AmXvOp6cUe+RDRTtw
nw/d+Dj62PFWemuGqCn9IX6EXF4eJgM9TGhn6g++iExDGGuX1xlnixMmL/P7WBLP3ZSauC70FP+D
apsw9vsg+1Zb9vRK8FHkwV63sWASGzX243hjOLa6a2qOUqMu5OTq3O7rXNTKg2Ok8c8odjjIWsG8
zX3bfEmLbMAZjONAC4ii6MiKeIyF0csVkro8JFJITNvcjgTpQsmkHBWSRNgumbTfm3VafAvn3vwi
/RkXc0j+MdwFS0yHIBnSQ1RmxXZu8vG2kIFxXZIgu8RiOwj7WGXm74GDdTJIpvmJLlN15TgAijOB
LEImg0AlWhrRoTfD4UraJhoGrdK//kcte59zY5Z7QRHN17Za265VYNHJzLnaGkrYuzlcznOd2sGd
H06qi9ipPf7HKPNOFRMWE5LNs0MoB/otVTrd4bHELBeUiJd7sgzQMLWwvkcxYoRuWucTX/0FoMNS
pSo1qiUDkBPoIWlfNNX1tJk0FTmdZ9A6vZW1LL0SzezTNEXmVxkZzY/Ex20iIdbGKMcakl9Hvrm/
GEv/V27/Y+kQ//f19uo1D9LXH29N+L7kXv43f9Xcjvgn3BRSewTTbSqhZQIzvDXt//uHTcwhByj6
MZZGrYuj49+ASrEU6sTfEahKpU5NQn/4X4BKQfwCyAyHxMWlkWP/z8I4fu9+WUDIHaBwktaQxovD
6OL33kwWiEmGCoatSYITbKvokTJ4hccMdjxiSWLbjU2Oz9frfKouDjf2X12a/36IelHzG7R8gWMC
T4DIqYHeu/gLciIDOMLlwW7ybfw+muNlaAYR09UrXTJbIHcayApRwl7jMNiDgw8jn+n6Co8UaiRN
+fbu6Z3/amW+nyT/PsiBrsPfwz3XiKmwbRj1y9/7btAg8LrhdDfwa9glqeUpWkdCqZe4I/T9lvWN
nh3xrx0Wpj9f99cE4786q78uzFcM34MpHA9cXsw7c2wEc8nRe9eurbjY+AQh753ZUNYhPBB8U9mD
jozRH5CocTLdlXC4ax8GBPU/oqdeuTfD+Dh1Xf94/+e/7PemuWWbS2eH7BdeOhpBJH//fkc6legA
fCv5LjPwNEAKV076EuWYkeuLQDsY3Lg2Zu/PF72A//x1VdY1QkXZEK2/PQc9MWRThXNG4wWhY0d6
9bpxFMtrnek5Nt8I6sivJzY5L6so9mepPfdt+WKmKqGXMIuQBfvpIS+HrQ3D7yB0yNlJllmfPbWL
18XmTbHB1zC3sOls/m3xNRODkBHTrnfa0D/aoYEfeWAsL0lgJW60KfdJmn9vhl0wDfSZqNevW/3r
6KCvwzpiXSfrQYaMzvLSvioNJI+avfnkRv4+tP7XjTQdjVUGriV/4++Pz1EwQI+Y0Hf4nMwrK/sq
jQpbTIoZZgDP4aqKsu4N6kbTwZqNyPmhKPPxvp87ROSLdC1w9v+bP4kWH7xISjHqiN//pNkIx3BK
/WwHxv6J8AIIkU5122SOycEYS7et4rjWSXHZGbP/Mjbhs60X8c4wyw25WPesl+c//0W/8DnvPr5f
7zhPD2WQbdCD/NU+f/fVB4h0oM7LAtiGYa5rvMtIZCsaNUobrhvNKa96jruryNehmaXEC2Eic2fk
8Wk41T9yZ5tk6n0y1u0Jh0IIUcMUhxIf1653sL7HUX3dBn6wS4keQDxA2ytEDOXx61ooDOmzz+r4
qJWHBAHyiiGov83Dtt6HUMDI/LTA/ETJ6KUtfiAiIIxdqsHRo1zAH5JqMY2jrvGULjE2o2BhkoKa
MYtCrEZhlBwp7J80UShnmkgx/SilPygVLaY8GQ7z8i/kQWNd9alStcDWjmOxRQNr3pjYYDejnJjt
VKZ068awN5OZiRtSNg6TNuJ4kNONroFhaDPW7iTH/pcbw75PMVeOZhXvpjB7ipSqc//8uPRlZPD+
cbFX6hrgZlZNZhpIqX5/gZKhB2EgtWpXDf0b4s5qzYKKwrLLxn1Qil3hz9FRmYY1Mzi5c8xSP3Ne
7ygJ10P2RSjFUzJ1lArgfVdOfTsESrtjq0woM+RwUvp5PdgRgVIt/u0hxtjdVklIK8l8Von4qSAL
9DZv51wCHJYEYZNf2KAUxu/TlX1xLcud3/ZiQ7x2TbK2pd7Hral/tvRc7N0sPUIXpKc7iOdAoF5+
RVEB/IJeHjfBxgDgVyg7o2gzVa9mZfabVoCfTPvR8+3ypULjcfjkGSzL/sUzsE0VPJvFWYSUZ/H7
M1Dq1qY67chT5qC7wag13rRSbMGFxoc6aLYhEXfXJRbxfALdA4jLuJOzdQwaBERJGIKRUJuJ0oaw
8DwCPuFAaFLUbtqTr/5YDtM3yyHQoMmfcz2GVaMpzXNUEVPYmiQxVcGLSXmJhcHBwjpvDUblIUaH
O6E32icaGfOjDZBzG7oOph2I9i525sJUaXI4WYFZgZ14NtRHjuGMH4bphgAi7CJCeZ4m4ZaGwS40
DNW2xJPk5kb7XE3l+GUs6ApE9Y8x7fJt75TBddJU7PB2EnwL9ZAYE9ISRw40pB4a4cEv7OjUa9rB
KsIYT1kQbCDXW6uMKPQtPcwObEKA458WuheIRNwVSRCvKS2/LbWinWrGSlKg81+Ik026vBtJE1l7
5NFOimNehEjhy8QxNvQnWzePoquErEjyfVTbSzFzipMxN9uprJR9YZUbhkIrchlnQpbtaPfnl+jD
O8uKC9qZ86/1686/W3bnwWCskiv5btRzY8M/QdTAG+lOA34oerK4HvPkkxf3l4Dj/Yu7nGcWjYHk
soh1jcvHGU58DlNZ7HQ7mL7Vk52sfN8v7ytB2k5FWz1pAw3cDVrtuFT6XRrUu5kwV3cuzaeu1WBT
lQtqGwT5DMzhi2JEC+Wm7z1j6HRsi6I4hfbpz3fqF1rr4q9Wef/kchTSNOPynJx1VlGThp3s6jZP
iWSS1h7O2ewRxs28YNIKcRyMmjmXIClsdIxs3YOy3pQEOO+mGD22NmEVo62ytybgTERS0ulXaSH6
zU2F2MKp4WW05ktia2tiqHy0EsdInw7RhI9gCKZzbdBK0Axy9lIOVQzPNkbpzOjxyuc0rHHulfrJ
sdj8BBOlbWbTQQplgoBE+iBBSOm0iLQ8lEDYaMBihsUMuSHXd+GzpCfbnjdjUhnn3o8xSORlwwOA
wpPMPngODPxHWx/QyKul8f8JO7PeuJE0yv4iAtyX1ySTuaeU2qUXwrZUDO5kcOevn8PqwUyX2ig/
Naph2FImGfEt9567RZaIjzQddR8x9p2hOtrJFaCfvbyhLJ6TLXCC7F2MHi7yoYouPNPtQSs6/Q8l
qrOecN+/EvRIGofwWrd/r9jrrtOIRkqKfeYZr4PjFKFFUDZ+PvPZSBwo6VwChG2kNXsmAnQGVq9n
K+JcNoroSSwM1XMJ81atlRxz+zwdQS1AQKqgopWxre2SlvHRYJsYJZVUCRqTX9le2kuvduXJFo+R
N5Uns2NWmxodZmCb1QZTYftICN6gWVz4+DkeE3VmeqhAQhERLt7ZIzssy7FSWVgD8VEmpHThWkpB
dTk9wIqqOg4RKW6j7ao70an4MprUPWStBSNJGvaLUcdhRjrchsgS54cqqzOLIXfTylxenXI17Taj
eaXO2NdJPdynfIN2WeVXJXEfpUI4dEdCmh8TrRemegbK0PXOpjWp+wxnFPiqPxQL/5RS/V3/khBB
sI1GS72icb/dUwOhXq4i8j0Zbatbffbt3uRTd3nTh8T+w4n2vTLhcNG4I1b5GAUu/fU//zXXyhzw
FRUxygmezLkfiq3CWBKWz5CFESyUzcLw7MJfEgVpSz/178fEbw5U8hddbe1IqGK/i9ecae2ZJP+8
AXLgMjUvxMlv+Vk58U3XJzLrT6XYN3XH3x8v7bJropVDDgSY9p+/cDGt+S9tS7ZMWUQnLflIhHfv
jLZ6R9FYUGXKdIcfficA0+/ahWpYRO3RGyHV5JXTkTQ0PCxu/gcbyt938rd3U0NKRmAAXBXu7G/f
AxJaDxlmWezzcUjPi0nkeSZHf1Hn/hAPiPyHKR7PFsF8zBjxkQuezrCi32EUrVFGKN5+CXb2qEm8
knjA7ak7650WEYxV3qdEMEPnWGz8Z1P9TtyN9VB5rAgw88Ed8CCJVOb4hyfrt580DRPTJMskI/Z7
I6eMtpMOalbvSaz0u4631+6MBluaaR6jQuBNzuVBSVtk0iSoB1VseUFDpN221PILw1UljCUmVa/s
mz+chN+UTP95CHjDUBFyOcG++DaC1EF3s6xy670hjJuhKGcmBmezJSPY8+Rusd3itNnnszWGiqvl
f/rXf9PhMr2y12GYxpre/vavM0lu2qbQ633XyOjS95NvVKZx4lvwaKN2BZMttQAPLZDL6417jFdf
eznKeitrj5jtBGbQv7+G32SV//lAHCrGNUiG1mMNQv3vKVIDWpH8aPqAsvRGLGgYdegYKCVc17eG
N5cV5DmJ73o5ORfOkxLJSh5dRHqLu/zslGONVdQI60g7LvEYHXXYz7tm9OZz1tOkxDXuSGOZz7Wm
rkXHcy+jP7xA3wwV//c3oMli0u+Q9/q9SqK3jQaYAjWGVdVmOMdWce7iS2lNOE7rS9Vbfjyu44NU
VkezHLGI63NMFl87BZHEcU645O3fP9Xf/kwezh0uXHRIxMn+81N1KQlUYh/qvXQUZ6OgoIeaj0l+
YB+/r7oe0CSJUUGuYvgca2udG7YEk6gTQzUWFTcJdkRfFDf4959rvUG+nzUIhR2VRog17/fhQa21
lPKjW+1ZmXOqM68I6rI45AMVSiGh1NDgj07zh8HOb/5VfZ2dag76K0CF33rgArGHtRSiZrRUPwMf
1c6ODVTQyBVo2HZKVTeNFO5sEf/9t/0+qFxnJYCbiW5gOqexavr2LeQc4gAVRs6hEeyga8AuoQuy
88Y8arHF/rOXWUibh1ABvY+esTAR7cp1oVGOY1NnwNEhVeXK99Wl+ZKgEv/wE/7mEqb2oDVFtQYp
4vt4ABkIhI8J0QS0hPuoZSNJWL2yYTVOih6KjH0x9MmT2bYwfUrASgg3Or1bDtMwnEaMiWdUHdeM
qOBDVTL/dXQ5bKsiToJRsVHe/b9lwf1/npL/Hjf/pjrRsZQQN8Un6jBd/ecjrXB6o5opQfZkthLM
k3oUtQbBCg/h4Dp/KIW+uT3+fqmpDNZ4b49EOe/7kzoYqejIkZV76YrO79HK7UtiDgOlvwoWi0mm
QI2+jQzew6WspwMebtBu/fCnL+j77IBfCocsi8X1xEZcuD7b/9X3YaNoO7NUK4a7k87y2j5iQTxK
Q0IP6dQxiBqVUs0037N4uBcUthuiQrpjnAN8ikX+J9L8b16l9Zxj0KwzkGSW8c8fx2HU7846Zmm9
TOKA4JOXBokgkzcRE413TWPvl6dm2R9e4N88pSjvGW5r7A2o2dYP6b8+hFltOsLm5hyKbEGR7S43
ezZ+zmZ9J23vrutaAx6Zhqx74vX696fO+t/f2KRpYYjG2W4Dc/72BRRJrIzqFMHLaMATRp0H6tYb
g3kWyPvy+X3I6cfhLvww2zUSdrGQu6TGccpHD0Mv/aGoW/zgxP4G7FtVUXzkmH7Y2OBg1nmk6JzV
dlc3uKrNyFZ/xKhCkI5N5cOcVQ0sDkLbCyIsXxb7OBq/AD37NqHVwGedeE8Qs8V004hgQkkCZjPb
pXxN7YvbRK9WCqqPnRU8P1O/z5A12ouSh3mmwhXoS/eGcBAZoKrw2lrNuU3G+pWqzlhxSmrFn9HS
dD8C48I/ckCaPIIrMz7//eP9+/n9543ARnwt1XB4ckja3x6oxpxba2b6t1dgL8q5l9Tg6aEWHkFF
WT1tAGn39ypIlYLhizUUt6E0K7IgTTNwq1WGgy8WVItkntgs1lGoDQ1v655yft2ScvdAeCuxHp2l
U8f2TqjPtBhVOWD9h1lK/8HF6LYfk5FdlrK/ixNAu+aQRn6hEfCcE5q5E+kK0kDrWfF+BxDrDr2q
uIhXJJb/GfyDJojsQCm0i2PlvTFN5VxF4yVCw7gb7T+vv/73baBHo1Ziz4QE+H+2TFq9KBSWbrlH
JApM0YQ+wJIJ8qvUsU9186uLMopLJH6QBOVunKV9SxEN+f2IKcirk/Q8JV26T+sccjPzsKlHIYwA
Sujj9Ifjy+G04t38/18wYxiGRzoh2RaGJItX6NuxTZxMh3pGq/ZaQkHkJF6NeJS5JGnsxQgrZLKS
h0orlbsEG4Fsm/qo9tApOrZ8z2AMZ88DLdM6L8YAXKwTwI+mCh2lFznobsl9gplR34ny1vbKS10f
6vzO/MJ9PbKoTfYuOosE4dCuZztW7FWxTuiGq2Hfgd2ol6+IrVKy53sVm5DP4+zql6W5IzdtzPeZ
zXBmHqf31D16mcaPIRM16NP+KzLsv6p+ancRwExDReE4Q+A4V18VPc5d3pTe1o5Vsgtl/pmOjA6K
BkRtjXZPd+UpHU5Q1PjKqpPVMMupvKPdwIpR26X2E/eeWNxNjU/WNsSV7OOgj6FXjJ7Yu0O/pXu5
lFp06NT6lJh5WAhoY6P7qqSP5hRaIJBm4WzrDHFsf7FMhLmE9XRQ/DL0w1ofDJDQ3SIJW1HepZYF
1lbswj4n4Le+MiDdDFXMdgLSWX3tlcHvBf8X5xHrcYgQ6sZM6foSBe4uRvD6q7XgIDpymImfzTaB
11+a+KxVZ5CmU3OToKtI2vP14iKM0IVFYfNO70uPrezeSLdZf56zAKphHflUYpynmyTZh3F6CcD4
inhvqzcH7rwL3SVU8HrEsA7JS/LDFvGzuBnqWStvNJphX+yU6DK5+3Z8Bu+zkctLlVwc79lLw5x9
hQz15EKveeHBwIi8kTXcUN8FbevsFetsQkQt95p+rqata4dufsVblVvnvLgLVO8VOoMQVz7wfrmb
xA6tfKJdgmV6TZsbpI3u3CIoKZQH6S3L1vQgpmC5a8Vf2j6bn8p62LgNabDsE81NCUDTNd5K/dOp
n0QUsb97J31hObNNefAmlWFP3WzNutEf3NLxY1l4dykW3sGC4a9YvtErr4YLQX56KT1ISrHYugp4
FnTy0l2CmWlRqydgXf6yUdZ1CUMs1fI91Lcd8sk4P0RVHUbTRozlNoPSzUhyo2jTVgJhlpU8SmXn
MFbqIbDPROEqgyAUAP6sQ+OwIuvaTYIqKUYCb3pdGM9MVLEWBp3DJ/MWa/MuUOMawdWxQkqcjI7f
KUYQmZieVbFsR0TzrR7f14qFZEGNh03kKse6KX1iY89EDR/myYFKMhx4/p9azQ3CADgOEQP9sWyo
8/ioZNN/JHl8hP1NLhdkt/k5bsgONhcY9fqmHOpd2Jr2JdGzcPAAW8iJEW75nrTTNrYIpV60EIe0
akLMtR9WToMFoUfp9AvA2pJWrSU3McsuMlruuixHTqv4YuDQYRWgpvBh6ZAhrEnnTNhEQJUKhO8m
IHVV61KwucvMd71/XuCgoQCfrSQw69fAhmBsyDtQ1IweASsX3X2XMMU1N4Gt3aagbT7j5ZYt70b8
YUM5MvWSzI+TEb3rGuiilP+Ko61u4tnepOOjg2S6Y4YyAL02LRCWqPosNuL7Mn1QKUZYgPY1gm0m
LGbqbJLmYaxPnnxLhh8w24+D/ak2Xxk0x6h9NlGjmx0spynhMpiCrIGZ1f2q5bCBVAuC5X5pfWcQ
LMzsdU0PWKcBC3mbgUhJnYNCbirntvAH9Hj2SSGnhX/MIoSQCDEW9JHql9v/tejGsYcVSO0YdILE
HAlM2LUOqZkGgPMJnj8tubUroHCPQLZb9dk3WvvFmtWQqe6d58AZxV1hD+xduo/AVKPDnlA0QEtK
gInHj3Rjs/RApcbqkPe88XkapunC9ojttKdfmc7PKu5pJ0c3bocSHJsC0k1Xf+YXRR1YwSLug+DR
dZheyqzY1pIftKxe2Mj7o0EQNQP9XFwbD07hTIsTf1QI0xXMFHlb7nsJELwAXh5lB6dyoGY/p5An
Z+Wj+VSNKUysISgJr1Ymyx/tjPB1EHo0wAkr4DxF7QDq1y7kdjSdi7esDEZjV5QWJQbMZNylLZOM
8iYZk9aBO7O9ldZV4hXRd9EKqysAYrqLL9lZJ/N8MvuO8hIBotruB5JthmHN2XnNuvscXDAX17bS
f1K2cvhPmyVZeIpJnectdE2eBamEA6W9LXkTIUnWRbQbZm+DaYQVI8g//CiQ8DdsoTZmfYXkCvc+
8Iq7tgILB2uPdHDyrsHjOpDR+JydzyqC4r4jqMJtwqrjqAPgc+rlY80UW1eeRuuip0+x+zHJ5xSy
tgs+qXZ/QtPX02P9OVAPQ1k2ThrS+R6JJtrqVHsA2kR+Of8jtuXySzT7fnkaFg1G8HOAB4gMiCVA
/MjOWt00zP2r7sOKkVKCsFOQzydwyPhBGjP2Q4cjrJJn9egy+c9YXuYFJ1MBWby7szrS77QfHWVl
/JpPV2d8zDuui/bkm6xYK7lj77Kpn3tqZin3VWNApHyTRzI+4UJebJlvjOFU8CY6wJxEV/sWTxhj
VoBeMvrRF8DPDN9r9qn2wv0OB/WBD91ODgxsIuNoOQ9WZ/gseYJc4blNnoXukB+y8GIa3LFZyH0D
yfeuHO7y5RiXrDMydoFpEto1mtCSaBKNFyq275b0flBJhQHqbWQ9R3t8mzBHpJMVuvMULFqzQ0UQ
josdLnI6jM0xP3bjexd9ZRIf+Vur3/tuv2v0c2Ftte7FH92fpYDvqlAWWBkoZG+bSuTcvIa685QZ
d5F9rMxnBebrrGhbZvqFGXq8LV3yFTeQ9dVfTdfflxmkdOs5MdfHpoRLlSKuo7a1AmCOu6TEu9Nv
ZVSDn8/8ORuDdjhGxg/UGWKfwmgrs6sirv2I+WLaw/qsxUUd5DYFSbdcogpyIaVEuCRfaOk35Lp8
5cI99XN/tmOs2tY+tqNDKR4d5SUyfsrlCYIfPQnrO2XrkYGwugZQFfhq1gU1t2SLYDXmv0UtQmO6
ZhPRGcOyKXh0CFWxy1NJ1A1pzzDtQD5C23AgZDkHLcr9l6bvn9Bq13t6lk0Xv0yg2aIJNNsMc0v8
MJXkrodWrl6ql6iTQA63gkbPgYEZOvNXmT0M8qmo7hf1ZUnPlEUas834IMieiNJ9go0OdlgGI48X
EdygQmP8looHPkEdex908bj6Ncgbe0WY38KHOboofOjcZl09Hi5xxGbKOelYsNvxrM8zOUQA/E8Q
5/eNFc4OGCAexZbzaOAQT7k0Mf4nuX4MGoT+4itN9N53WKCD5edvMgAVdWlDAEHis4UhrCQm8jqP
0XwbWns/5veezOR5iofuEHf2eUzxBuX2QkzJLA9ubun3s+WdMW2VRyhn7kUpZi5DlJnbwu4p74UC
4NsAHGFU+1hof2Hb9869y1CAAnWsyEoDAyB1KrxnHWJbv/xQqwfJLcm426qak2X/oIFjzHOcmLPt
jcE75kr5wRsJsJdTUjdvRWxsq8iF7vaRO51fL+5BYORaRvDYYP1dtKCbTuuWwMlU6qpbRPBNIb1H
u/81kWWETmZjavumg2LJXp8ysuzgnI2/8ja+At7t+NRXPT0IRlawSvS3lxoE3Xi1OkAjCL8WBvQT
W3eMD/alas4DPFyp3WNTnAz/YRZHIc2wUQs+6henHM6DMl007qm2urH+7JbrmD6OpuW7u2L8EWCb
ITYGS013tNi16ly3kP4HC9OehuahgKsu9RNy1tA2SGKd2W8Ozk4DVGn/Zc5bQR030nIqyfOw4I35
0pIfbXcedJqoGyWGvdxMtdrG1ARqom/cZzs/wrUDtUmg6BbrU+wklMLuB5t06m0QoBmYP/XGx50v
XKzPNovrmI1DWJEZFafTZmQ4kcw/YvncUfoMjEzn0W8Qty7WHuH5U8ePRvNIC++TIoQyPnGelhXh
X1ya6TJwDTP+QP+5cdqgJZQ6+9Sq1Fe16cXEjsDFElcMYKxzxAuJjnLj8v156q++czfh0ndb3Gh+
e2kF9MGyXJsz1w2iapfzfSKQ8w0Cr9zyMzYQp6ULo5Wx7LbZuAYmgD3UHftq1G2y4hMIVsCw6C34
W82n3AYfnRCZyEQh3XkGQHlGsPAvsa3WszCvVdPep5J9JI/vzY77L8dtznk7Xenu3zXhXRWE8mEf
x+RYji8I68KuSZ8do8bOl5+VVstJpOrjneZAYIxiPphirTuLvYj1H8gGErLr5r2uv+EVMQ7DzMJH
TwmYUpiKa4n4Vczc8I7RaT50UD1LSHN0I6owIkycUmBt6qkoasr1NleZUMGkd+jB3ZJ0DOi/SuMo
vmpWB9lH3Ulrbd+g7ppw6Z40BpmWWcNLz8maWhTr0coS58Ju6IymIaEapqXwOuc+r10rVAsOxIs9
6cQIiYUQy1Z96lLckiaA+wDz6YaJkrmLWgmRm5Jw0Z3qklXjvV6vh8/Snm17uBIF8mbQGxYR9pBB
bI08hmvX9L80m3IIfdypnpQzM0aDtNmRbcz6LS3DfWQsb6pLu5OV6S9XQXY0mumhEepNJKEQ2KSU
OHScpPRFOYROnR8tXTlr5k9vYj4hmvyn1GnowFYKjL7gylIG19glsLRFefs+G/pZV9FtQWAFJWLC
VpQ6PK6I5K6WYeCw0cqp3DAK38dsFhjUUU4UWbJlmvJ3DrQ8qmJ4m4vEzzMd2jzfVqJVX/CEfk2a
Bzw+uWcScW+6OsgOVeVl5AR+pkl6y/LKJyvp2i4IzBCVFtAF5NMix5OaMe0bluwzNRJfN1d+blXD
jrGGgz6I4tAtDMBk42xIxHsfzfwxM+wn6HEE1Wn38YjCrWdSPcOClag9uYlauiUuS9VlIIVIqSl+
LWoCuNklgQ6P5RNazxSHtmUS78TQLWVnGaij/YzXZ9gP3Pg55sfAWZ+82imPSy2CvGiL89DU27yY
vYMHyLYya8Mfekn1lyCMbTl/lMH4mm3zV2P2r4xsn5QGPzdjTrbZAvjtMm1H1eYksJIzghGo9Bkg
HqM4td10IDvyzYurB5O5/qZPbqIf1K1iJRaVNu5tlcqw6sUTIHiCXGzfjXgW1k+6ioCbFsarpYHa
LheY+3kzPtV98cK0nuC9BMZvDTuiVJ6rCdkukopftraOn7ChOZN8siy+Q6x6H8nshLJ2Lmi6PkYv
3UkPKSY+5009qyc34qltpgSyPXBw4yTnkbDiqf2A/v06K+5BaStaKE+8L9SIdnqfoqLdGHX2OI0U
V2at4nxPrxaIFac4N2x7kEKUsFMdj3uaQILG3pv1FI6J/tk4QGygCDi1xkgu8cCYaMZTSjZVP2r8
qWg44RqVy+KejbUijSNKp4GhY6GxliBrj3GJwchH08TZRNZha+zd57Tfm61+aarppdfGZ97Dht8M
xK4kiALXaNGrN0tb9q2phlOaFFD6q7/0co4Zg3mbWsvqDVh9XM09vj1zNy34kmdDXoRp9ODzMYoX
og8dPJH+HCk7U89eRAUhgNUs6Ghu29pUbtB8dm5XPE6DeO1RJGwjXqfNaDFf0tTmwSsn3Eu67m5c
bSRuxDk1OMiJ8X1OcW3v5lygXxt6EaSiRFJqz4RyYO6jZUvZWzOHs8TAfCXGSOThmIIIn3yqE5Kr
LHJYF8zHcSWcZsAHKOdxwrrjQcnto97VGn82wyLudkqgTs4xk/mu1wFuWzpnZlMKKjzMvWXX+71T
uljD2UEVrvthes+14gIdN+HYarqDNX8RDb3XVlASRK58XVzGwM3E15jMr2yVHpZlItzOwwYIoZUg
yGli/Mc0Be7EsukgTYdZm9+1OGD9IqtOqbMc3di9z+YuHGuO3iKdf+L4zQ+izIDd1pLMjnaQgZtW
nt/rzHEJEcrDaiFpsXa+epkwq+4oNK1x8nHgwtLF7Uc8WnSoBs8IStfBqg4jysIAvMF+J8Iez6Hf
eslIqhRzt9iFJD5bzwg+r649XiqScbcq94sgX3Tj2uW4GwAPJ3G5XWxUxi6fzkE1AGVmCKi0GaCx
oqmgAiYGVK1S+ZNNwUsE4P1YEOaI4D052CMuynVG1WgtDTPRgLqaow2dIGrHcUrYUF2hTKu1NXEE
sr5GGQ0x5lIX6nhaS1/CbVbuBifRwJSH0hLuoOE29U3qNmzApuHLlPoDqn/Gu3UUb/W6pQZovJ3d
pUFTNxwK80jCp6Me7JZ0Q4iprO1z51QxTrTqDHVgql6VFdI+kG8azVFPX4G422S9ZMf3kBQoeDm8
x3mHAFyeZMSrzmtbxsOHhYz0tFSr5KTjnvSYeG3UaGfawwT4QP+k68ndtcwfwWNMtvOaiXVyP9BM
GrFxnTPls5mi7RIbP+Pqgwi2UKoJTXBXPrYr7FtXygebRDssACe3tF5Ulip+2T8P5njrkllsG0s5
9F3+7g0/0p5CSZE1fe2kbjlbQwElnVnNhi0zTApeDzURd3DQD6SKb9up4KVkGK1k9Rfjb9Uo5Ekg
gd3G97r4MZnSO7EV7lnrq098pyZDnjpePqOR7jseiaEq9a01kVBD0EY+Nn2AZp0yYqSzkIt+GTyB
5Np133h7+EJOshbHqi9PXS+VYKnSFeowB73DdA0u2qVRACfX6hOrGjCzqfHR501oNONb7kYPqWF9
9ppV+jW4b11yMU2m9Zng3iUQZJv3xUm1la26VEQUZfsqbe5iHC6U+uV77BK31prXiSAbqo5sVy7J
L6Ljn/k4r+Pfu782sLOqu6ZW8zBUC2d5UzL7XSA/4gKH+J2nlyR39c0SgV0WnYYO1GB1beg3cKpf
xG6yZPAEix8Ph0IU3w8tZxn7yLXC3jZt9IU2A32orb20qXlTY2Wn19SRttI/qoVS7lz87tssAQNV
ZyrLZ3YkBasuSS2yBmHw47HBG+qjqyjPhApNkXPX6MSB9a5Ay0DYTVnfDaReFeby6U7RUZ2Tg4eF
OxgqOAHsi0KKggu8C5JqKuV1yVRfcYAy4I3+CeTiETwtwysHVbJXf87ZcFhimxAMl6tB8d4j/MaH
JpJpkAlPBQQvCMMoHxYQ/UHvFgDpOHgZlaTO1qbGKdd8mgnDtA1K3+aA5YXOCDcMNU889GsWBuAC
mN+d/eU6DMwmJ7suwtT9xFlOHtF9ftLYirdhcEDmLdY9Nqru3WKXj6j+D3bffkUa8rlcExejdv/q
TbI4pxTf3B14n5q1YWMG9VQeZd1GZ5kb8AHRv2aGPCsEYWYD4VN1QTZDBVwCYVQ4cyrzbzMXaz0T
EPyaP5aymjGKSZxsJjpGa70u8bq0Sbn3SIQ4lKYf5eUeqaq2czqCahXgFO2X2Zs/jNwC/GqVx1xL
nlyPv7qa49cygtYyrjGMnHXysYuGmDA24o6s1H7VSPBQOusp05ktKuyGN9pAaG0p7V/KYn3KgiS+
cs6I5nScr5QUvQq4QtAvDVT2pKeIar33kgkeQwmgt8mG9KM2PBA5RfCj0mArqpVDPBMunOY5Sn5O
dKC1FIOOW12i1JhJAUlfR4dLUebvXJfhslSPVknyHBPWOjF7Bt8UIFrLKHTmUaqXFxSdFgNXk9HC
mqpQ6cnZqzmUNCIFoYgmcISH58zsyfk05x8IGZId7mjc83Ji8ZGp2xkMUNI9FFJnIWKOW8gdkT9k
S890xHrwij4gjTAKOOG7XUbZIerJT7M1M8T70TCkDuKm05gh9bc6RkjvxOMdEY3xbk7iPfpkcxMr
Dtmr07jVYlSW0nbZeGmvSWfTjp/BJDlUjAw/nEz8skXzhdFLItCsqe+g6RedEXau+jSXIG46U0dR
O1eEIkSM16HmjM14Hmu6JjIWzI06WW0oC2bDqBgO+uySd5pbCxhONiTkGD1OlZi2rZjkppzWYf6Q
wIKK0wcHled10cu3rGA+jJa48RPVOnHJRpwvmj8C2jyoMkPV1bAk6fWvxWDe7SEpw5xp3HHPoS/P
1zyULOxwaKyFOhXBusIWg9hJqXNrSigAJUVAS0PF3BmVC343K4Q00Z7c9hrFFgMSl7NX5GDpU4QQ
iF7y1yTq/9I1Pj52NTsl0VdCdaqF3qji+xhJeECmFJosUQlMNk99AtOmcBZyvORy33Na056v6QYL
odfzFpCJiU6Ad0yrxaeWCtTJPc0gObY4a9Cy77LpTBdUH2uTgMAFPlTc0q95rl5dDVE86rJqHxIm
bh34dlMS1BuXeN0tC/+7Mu6hjxD2oCwtQ4ThvmBFdYBm5DFfsx/LkZ5HVUZCEON132pF4PvN/JSz
rStA+OxTx34UmN0ZvOkMNlrMAJYxMCCjD8z84kE4pUlhwTQ+yWpw0oC2GCXyzHpk7DzOXb9T9cmG
mJn64zhpjxExmvAIlEeCyhmuG5T5SEGRH1M+MtgsBvJ7dfSY+AzJGi60T5HEP5tFu415AcqKmcqd
WiMzFKXYdW7bbD5gAB5ma3mVyt6tjlpW2c+u083AhyNWsoSm0IoxxOY527ipdptz+eFyFoXZTOHZ
d61Yl1Ghw8FVjwazE20+ti1Vj3DeoyZ5EglLqLKwfGV0yGIhBpd5Cnd4JMnEdhuCCTHclotXsP+G
Dz4U9nVQ+R6Q63+xMD1q5eBtvGTmmiIvIlIs85xXDZ+1GCEHF5m82a25R9YfH3Wqu/Ok+8PQV9sm
6snElrF5qh1w0qq+nfW8OI8OqVZ9n757igGraZlPqYBShfD9iRdvuo75E7tItkir2nMSHvtB9SXz
vEORpjgLO/uGAIJEF47VjWA8s5tBwIixeXHw8G6ijuQUpY8HX2ol/rH0o9I47IlmISuD5CCHVctW
qciWd+V4wSeg7Wtixy91ch3KrNuJMn3C2kDmqqSUcGttN+l07IZHMJuTpKGYGTabbcUeMkdJC4Dp
4JntY5542EgcfQhFbNDPlHTCHj32ujexBnItBpvEs0wV964HArmYiLsTFeH2EHV8XaVFMCJCT1Bp
PdSzSyq6HuuBFBEhelNnh3ravAqVeXVkhj3MLL2nxE0Mu+N0wipkpdFRdgMzDGQ4MXbCdpqNs+gR
ABvIT3DNoCaYUh4OVJbeA0fwNiWakJubq2MiiISpnhFtqgnmjaKXdxW5xzjv3iNq5Ue3xH3cl911
6vpTbGY0lcn6dfXnCh7LikwzLyJXT148xWHedIfBzttgnFmNpznZipqXu2Fi3iVF8kYL0IQTRqEi
JvGEl+6HAmpoE+vRjK4VdQpTDOaTGrvYuBgRBNU4AHvmsNr8Mur5VXNtSs58cnxklKHlxjOhgsYR
IdmaMqg9LcuyRxD6pHZ3lWiP8EP0XUzfkjkj/Rhkm9i+UZUxsTbH8uTK/KIycE8Sulteby+r6N4J
AwkWAlNLDFhM0CceIgnvqoLxdO7EdFSzYK6ZMQH8B3uFGy9IdfutqNL5UU+3iZkya2rKF092nM4W
dfqSv9T6YJ7NHmOdVpFkXiLuZzfudI5xJBjtTW+mcKZ6jQyIa3VCymu57Ja8z/eIBUh+FhJHqunc
9XS4UG/CSFWjs6uQATNom4JGeWMq1i7Bku7rVQ4UZyZBxbaoZkxn/pAae7+0bFa2GEtEvUUFkxTj
lkLwEfhUD4+0exkqKGITie66bdw32gk7z8eUD0roEIkVvWeFmYYSe1uo9SzHEiXrD3ZufjWYMINc
J6Y3cY3yODCuUhSiH9V2WzCf2qoGT7Wu5fVublgfse5oBsQqTs+77anxC9u5GNZWLUOt6To48Nl+
6P8PSeex3DqTJtEnQgS82ZIAKVp5idIGoSsDWwAKpmCevg/+XsxETPfElUQCVZ/JPGn6lyAnCa13
54UTXSYHyATrTtXY0okltCF2fMzHgExcfgShWB9252anXPg7N82ZR7ZoHOdk6XbCBH0Yt28zeS9k
rj1mtffepHwx8VjfQ8hTiDgajj3vlaA+0oF8cjpTUIGHTsoQqzQ49pRwP4lhqtUgVVgyPag41iOv
I/ZuYPpuBTnjvuI0FN5C4GX6OMSLua214azbEk+Q0IoT/fg+KElC4DYfSSxZPhGMRkFNqZ/HJlsN
snW8lGLR76GZjjUXX7rsVOWDj0LBaVbdEZs/dbgy47uRVKvEcMSpEnhD0edpbdtsyVojqrwaiKFJ
2p3T2dV21GIUBXCIyH+usEot+sMw5lSkhk/gsD2eiqI3DnoMLJWk8H7nTGh8JqgGaNknEnOz6Usv
xS9qTn+nt4t7WEWTXq4FF9eI1bkk4nZpcSAsCjSiR7y3Y0L1kDo3i51Rs2F+1/dw5jaiN7pLBk3s
0gq0N00wA85jNWNg1HM0FGeTwdSOTQuy+iRqM8lcj4ZS+g3AQIhFllkibZJnp2yQ3SmSuKfkqALZ
hRWoyi2LsfGY8cfsU9t5mN223pudTYYRDyLDksA99JXbRQpiTUgMGDMMWrN+WCpWoaurbOAmpYh5
Cy5LiogjnvI1RQ3AHSfY6m1rotGpHoa4AaM7TW00VIzTFRPEhVe5QJEPdM166UT11YJrjHxzjX2K
c9phxHe+uh9b/94ZejtySO9D/ZfuZqKWN2V2n6TNfLC05GbLod5lOZNHv7Raorx18GaYNTKn+otT
surLIWfUPDIGTs2ZPCvvAjojxvqGOFbzUWLp6ajOS0MFhoPrPBkzeid0eksv+wff4jYdB4C8q56n
txUp1C4is4RgQr5CjzFU5blRX4/TpWjc6VJVzrPeebSNzhwZrlvd//e/Zr0s7pN9X04kOfXVmha9
hLx9xlNCTO+9HJYbmw9xgUmXbGQqYLaTcR7aTOz71tL3mdZXW9dwyK9z8b/CTcg3dUIZT18gI7WQ
MDkAsqtrqW+Hbg2AJm4aeOi8m2tEovRNjtCCY56CVjUHLd4ShMlatvmWCxKKZdKoiNj94W7Y07gR
31t5SB8D/LStydDQqoVxSDqd+CuxD+rGOlBIbWU6IRWwG/Q9eit3fOfWpmA8pw2s2dkGsKbSnpM+
IWu3tY7siMzX9sfu2jqy3clgvqolERiAzvSPddlDayqmi8zhcQZIW3Q79bjuFvNBn9NPAb6Kks1j
O9wNp1VtusTdeGy80ac0c7pQd9951rmbfIIUB8m8aoFagWiWOJnRqp8m3SdBFO4dy2UuRZIB2FXJ
gk+q0vZWGfzpXbClzN+rerhg2mZVZz0qhn/7KWP86wd2Fs5a3O5tq2Diteo50mr+pFY7Lx3lstW2
3/wBcai0/G6cm5bovOEtZ9B+zJFVkZRRhWrEx6DpFDOJDfuxsyUaqSE7Fk1zzRyt3+TCIjVAVbvY
ZKEb45emBpSnwQoaUhwLZhk5P5bRT6aZ55yVQJMtj7mo/sxVqZF0qRmKae2qyxMztSdbpvW2J/DV
zxDEIUX7ZE+wTXQkQ46gYfVH982dUjI5B9C2ffKceCnyk7Y2d2M7H11bQz1Q9xFdKJAG7y0TM1Mi
ZWu0fJyoEPc2Vm68jE1sRokd3DDIRTIJpijL2Xa2C39MX+XLDtEdJ1VVuNFo7rKmN/jn3SDqO7af
PXsgrfSWOwh69yKNyRLuh5xBPkp7m1B0ADgJp7D1kygjAifjbVJfkixWuzeDp24zr/IfL0XzRKO2
6SoxAPLNDqyF2ZTK5sPzXsrZpnjQyBEMau2YpsGjVw7TPneQMFRLHA6rZjIHK+Eb+rxtCx6uhKpd
y6vnGv9958ujYQZPKKy3NVjyazf8WnXw48Of23yUiBuz3L+IhtKA2uECJ/Kq1+lK52RFUXKy0DBE
QW6fEUm/8+WxaZ/Gm7mQ/F04dJWMDEHRWwRHU/mljGTEuBz1Xj5VjVufBfu8dkWQeLJ4ay1x5E4J
jrPKd4VV32h3X1BDSIpfBLRNm18w0j/pbqIeCS3ZG2a1J7CFU9ZDEwevCC1QTngkezAUQCXdfFUb
tIO9H4Ic5Kqu3tWi/+ZTee2kSXNmprg1CybdVh01mmGE3cTvk6k6I8DRC6Lau+e3bxaTF6C887xE
P2brAc2O8Mw+Ko06e/Y2edq+uyPUD9/OzinbH6ejcpQaxoV6cV7bxNyYLOpOigId/uZVIQYx01w9
W332QD5h3k7zlvkhZvlmeVUFKyIl58eOa6slydHqBGLAWCKuys8Vu1uSPgaNHzSeoSLDrxkYoJtd
5Lr8QIBNzMTL5mNszHfozEyqPP+nnQlbNM3haMNWjnoGcqqS43HO9DdSl9d/3XlAjJ5EID5PyUA9
EXvxi0Cq2avYI7zWGHZpm+1L6++/X493v9nkHEzcy8HDgKaUs7YMXtgiQRwiR96l0iDmbuSzy54l
+ci73nucZb/TlM8TnDMt8Mf8a7EWmpJKO+mateyk5bN+tBt9XxTeB5syFkxufEcsHWKflwQPdZTG
JruSeu8upht1w0KvjLE/Kb/1Kf+KgTXd9PJI0Qt+GCYSOjfeKoOuGcUEEjp/8bJQYXjpzQ+udm/b
eeovLoP+ZDlkREv/cdYZ41nyNI68PEKCB1Z8udNE4DKWN5DZJpaOiuRJx6n2bWO+FqwoWcyrRlxg
hX/EKws2Rm+XLs6h0gYmxpKZSPllKHkSbvVrZoVzasc0rACKHMsSmqPW+F/MMZeevLjcvlVKC3ad
GCEat9kTs6OOkQIvCBzBn6rsnRP/1ToSKMLCrlBQ+njaGXZtB+ZvOhL2jTG4DHpy5HFLccyzqd1V
bvlreXa7F8AwmVTokbXuFxfjG+UiFCbHfuAzJoxZPI+xurdVxdhmZYGCg6bG9PZuY7zXU0YKaXaJ
2/43zZnA+Xr5y0LrQTgz+z7JZKuuKZTLOWarXz1rOcrBmUBjUVu/kxZh+K/qWCG0k3QKtTpUjf5Y
luqU+C7a16R9wTLyCnECvgOqVn2SjFqIgGbw+iVKNFwWsc1MNjfDiFoWomtomsxaA3p2JN63TLxM
vKYs3W6caJ9KQgvIBUhPrVZ7pzOvA8THKEuQkxufukG733Fub5hWI7KB47tRq37VMo72CJCXcCD4
RgQLZwC5w7GzWWSN002r1KV0uj1C6b88X30tjR6NRW1uCQZ/z9cMJZ/OhPEH6auBmUSlxCGatChw
XDlFgnhZNtw1CyVH8s4SejqAehbwSh2EhtaXZINxmgYQQb6gGA4g3o79zR4p5Ru3QHSdI7FUipES
i3AqWNfzUM0xMGaFTfewFHdFOxGSSXpyNXZNBLgY3Q17SFHk2yVfPjIvDWPKvIeFSpYgUtJuA+NB
5rlxdUzjkNYmrGJ6cLXK7RC4yKMjT5BIgq0v0RQVakDFl496OCf1yJsbP4sgZhll35TSil39rHST
R9WQPF0rNA+pyDjr+9pKJDnH3ZNlsp6Gp55yUPnodVNU0hpb67EPYrSFeMV1Wr1CS1lLe/BqJRiB
CY4RPl/SYJqWVa0k5DjRtYuj4p3toB1vNdMOrR5YykiJiProLExfsc5dnlxZ8nDwbdJYvSkbPVEZ
CHVumpLUDZ+dywJNfuOkZsFQEUGQuRk8glArdC9RWgVbt2CHp2XgkXGgcYisGstuIcdVgOchdTRA
WSA/mCDsuVatiM08b1OxdOGyiK84dlFfIuOpg7e8OXowme+Ml7k0irDrLWebp3BG9Tq7w8+87L3c
fCZq8cSEdqv06asBvxlZXfHZTwgg0olSHD4duxOlPSMNZtY+DEe/Lr/qqaXgcMWrI4cXEkf9SOYW
v4tp/5a2Dt6UtGmvzz4tow8zGIB7QxDmSrG6t+2Z77VLHpUq39rGxcGUyGlTuFm+7f3hnGFUnRNy
zA0X20Hrk+I5v5JGRSviLu3BdrrvrkjgNDLhbwZsYcGDE3PCBiBiT6Yy+UAVYs8me+lTAOAFuvOS
KkKoPLLAyJBSTd586wwRQwxBNG1+sLnlwOipe5n3Vy72E2gjBjQeu+CFFASujHYbDPJ3tsns7fDD
9AZiGJS9/U7KptmChOfIwW0wusGnTFnbZV5G7HA1vZL9Sjaec9VIDdnj9eSdKLNyU3UBsDSOCVKk
20ineyatE6mz0qnr0zLZau2Ah6NAUtnnYpMwuOMNfi+du8ZFJDEPPcpZQNRdZf+Nkj3LrJ7tnptn
mQs2xv2rZc2RRegC7i4q8sBidKyHcKS36/+w4Wo3phOoY8UREQfGt453fwWmhp2LxgYrFWSFyXt2
0PGlaNGPydz++H18ki5mlG7i6RFnj3Kc+04+KDgXoQ6MJ0d+85yVxpW7Mqz6MtQ9ZthITWsh8ou1
+Ld0NN41dCGUgiUlQvPPnOgryVHdkBpMbe6552wkFYHrj2r1ggKGoMFsPLVDMR2N6cgLq7ZBztcJ
gx4DtuJkN2L304yx+dkH07GvCNXHLH40vR5BmMfAs9E0hhrem6017Ai69LF0mCnPZkKt+dLI5drk
2gl6HSHnwXWYrSeCf9BvSFKr0/XeGrxzWhYQbAS3A/vxskP4PtjcjaZeoAPJYkwJFTKV9qdETogr
Q3KKVpwlA1SYndakNNqB10eeG29dK/nFBQ3Fyuq7qPSb19xOEZkzRt36OL32GZNvk0+Fy6zhNXdT
QhwKyPfKiswy/cZP6VLLS7nztQLMr+b/OBp+UUvzwinjp/NSZwfTJOEHwX9TDebmKyt66yDVPkhc
khrj74pC2W9ryn19zWeuIln75lazHS1qchE2qmPKh1tJB8MAkX1Bws2MVAWM9vWqOPVax3+iDWyv
ZC8YBPAb2WX5bCcOUyZC52Nd2OFc6Q2/XnfS+5aYYp6HQrJ+T6+yWa/TeFfFIxtmvbvaCyD3Rkyf
yprvg9q+y7xqV8bDxVTJD5Qol82/Di0oYTWQMTdy8vZTeerT7ljieOK1pDxZP5IxLEqbEGX7Ze5q
ZExeYW30XiCrS7yHtvMQ2mksf1x74HDUL3ZOB17FiEuVoXZWHvyQ9rFLpElRibavrpka4URisSU2
Tufc0gamgmzi/dzpxzKx90zDUKSrLjTn7oXiOpqC5tNJiwfPojUt5+A7H3n8dYF1ycQgGTDXYvsy
3yfm8oryGYF2JV5mJJ1y0ELHmwhBxA7jGphk2orRelOGtj3tB8estx1jVU8jCbMub4pinCHkyHdq
bBChuLvBIVGhYnS+cxQYaJ5GYBFnw20vNdR4FnnJTYdp1WgErnds/oycFaUeJH7IEripx2drmLgs
1LAlS+enV+pTErvChXpyNaDoyLgZxWz7tmVCrpxwMc232G6igLZo0xbJIxkrGvL0lg9UWYSqoKaa
S4aGC+OcysE9pc/tcpe7/M0ess4uKe6HnMFI3/cvc8Hw08Gnu1brvd+Gmlk7TLHQMzmJ82rHUeEa
RSSF823m7JqHIWWGOT+4Fdc26R1iW+Y9t2Ih0OZNyaOWIw1Cg3NPBaZxeTXo9l0mysP0ji/n2yr7
d1ng+jXX2O40CGjjumrm/LYU6BJGjWZ2SYq0Zkm1XLs0zuldZ27BpftrS4mfMh5JevEoSICi7Dy9
PDvCvRtM5MA5y+ZzvG7dMH03bnlg4cN5wf11gF7+XrFV3ch22E1o2KSFfw5m9k8RMP3Sev4jrWCc
kLbGNQ8UbuV+unXLGVpBhrKufxwXw4S45XEqMbmbpYWJ3Wku/dT9y6CxbdtdmjkWFtXVa5F4nL1F
EcKq2DmzzwCP6zWqRvsG7jESbZHv9IGMLOpBPokUH66vT7u+YdDn2vtxke+qNatQoLlK1/lbofx5
D69kq2L2E/Mb37dHgI7pkiCWYptPqm87d6y95cIMnhHy73yjOjfacLLd2KWOyo84A65ThiY3tmk4
AVRZse/vnI1EUbfHFk/T1usnPZjvKgsdc6/mMxvuigeufbYMXJFlYVAzL+JhqIt2CxxBoUTpIqMt
jWhKbH6fhR/OyWgUpBhNfA9bUpBR8LsLFhXebTPxAXR1UkXzrLwwdZZdWr37qTXt6xlRiWPElI3o
7fSi+jSrwAtrild+WVQqhsqiQazKE3SFtaet16Z61cQf0THmTvf0d1HbUVk3wSau8wRvpTz0eYH5
MNOuqrOeWz1+Fct/LnQ5UVOqv3mw3xDKWwDp2j/Yw1uCbuwbbfXWbQFcWjSkExOFOwJo7hjI84EV
SMkqRiKbRTZ/Q4J0wsxPpDVhQxkZ+hizY7BzbiNDJ7sl1pGlNmDiQ2NM52O5lP9cVb4KYd7KVB+P
7Wv9oqkA8XAOIbFaxzZJMyGta2PSZjQgZR5CvyxRyMMVgnc1Tk9m3TbnfPooh3kJEzZ3G7kYH73Z
LiGtXbF1Fv8fKSXod6Ei7AonZq9DMg/fTJtvu9bctaN5v6R8x7K3f22dSA42TxNOnIw+WFxRlPeQ
ZCYwJvXyjHKTyBgjZKi2btDxCnixhaeRDZDL4FJmzt+iUdEmc2FSCdUoOs2wKFxCnod416nhT7Dn
uSsAGiIkee8tKloQNkfVcVAaABO3np4fLZY4T5TA31hfko3mgEtE0gGer9OQ0JUpk0GCWwwrEoFL
UFHwoRXFd8EHMkyaOCSGxT+YMTMcB3i0c2/dzQl3DulZw24egld2Dkf9v/wYgzORdkKrbnVva5tU
X9qtyAqgVeNDby4WlDBEzh1zo10NB8IkQSDKhgSQbVeTTEKWQt4QB9Tixc8qwWpHYf5oxUFfAibZ
Y/uaCZKPGEKEvcuOT9JkZtqnIFJGX0AZehi5tLIPNYvVk9ksh7Z3bNpc/eYV6kbviz5HxpiGERrc
EURkbkcGgUKXh7hcjMhGCB9S1X+mefXhLjjUgXw6WyMv3we9cUMSeBqGnJpGLcNlMFryQI7GuxlX
qOeq1Yxs7IF/Uvm7aRVW1mNmF+sHZr+V0/yPthHha9f4Oz7ys8bI66Rb9h+d3M4N0MP1LKVG+6xa
0e6zvkZg5URZP5/ddPkbXVwbgSPey4oRbKn1r7DAiJcZIKxi2mY2Z4Dmy597Yhlwqo4RfDZqYgy4
Tp8wQ4GxGg38o6GrVwlhFBiubJekLnajtkXjO+jta1wPtyVNz54zFSHcij1Kqlts1B9O3MWAsLVt
gw7Rwh+LKasDRNZ1Y5hpaZRaX6Yp5rt0MT/HwXkaSVpZFaD8fIPakvw2nOjzXZzqT5nfO4dmmpjj
9eeRvSBmbZfsEqY2etPd6/WsARxkP+QsvGFJ7RXosAo8lvr0Qi5DujFi483LYAH0/PmTW6sNG4gX
pqf7pmNtrSkZbzLcQmkj9tk8iI0/Ib2xkrYlggn3TtEBlXDLaCoDRAcnZZkXmC5yz8sxh0vlsim1
imNryKgb2WW4RmhmDAxyFJ04EA6ktf2U5fpW4QSpS/zGRoyXtzfHzzJ5AT76bfsdxhnV51sINUdb
Z16WIh46D7qI13sg2bLFuhK4kaJ53bGpqndTO/+AzO4R5HJGDafWci56rpVYYZgUGSmg1tygW4a9
lEXS4lNnh+SGQVX/KhjPL9UCmHiRTAU8W7HSzTykqeOyl4SpgAWiKp7az2noQLjUjAGHWBtXxPq8
bRzs8K7PIwqx/LXyh0sQDjol7BgP/sEGIHkiguRcxEt8sgYAJ8QXQSvFrWoH5Z0x1d3Wlv1ytook
rKGUknlk/Xj+CA2hSC8qYWff1oETDYyJgUFOrJK0itVlpgTOo2WkM/a/R2LOIrfQLz67k01KrMHW
mRgQyDHhUuX63TvE/oRkn0BZ78lpmQTJAtK76GlKNluuU7ylSj+hHLtbHZD5HIjDrDm/RkzJVNqc
z5lFJ000F0KiNGJKSvp5ja67EImNr7WEsoVjKG00Gqyk3S5e3exxa2sUG/ZmQEP3UFrOh5Otsz1x
7Rt0y15j3xBR/iVsptk2cWorgf2Jdeq+g/bAnBlFWesZuyZBkMHcSBsWrLfTsoNW55y1pHySa3GI
iuNzrGEVQAlvWSeLU/M0DF1yEOvj4hT6tei58AqDotAeNRGVOq5cwH3hCIrr2ATiEttcN9nCFCmz
tyugpp7fiwQ6wqBKdrJzdqtLq9ov04TGC+Nmg/V0EyQe31rwSAUBOAa83tByH3tTjrdD1CzJCdbC
q8dwqzpQidMhdNNXZedbD28zN595jDvnBceTHdmleEy88dYLdlmM0shfs3vuWUFMThXsiClE9KsT
1Gd2HcOUl8a5QpF8G7SGFs4nnKlnzWtV13IGjIT+m15FY009wfTdcH7cUtOETccaskL+H+r+bimy
j27E5DNNPOPIP+L7om9f0yZ4VIXrhIMl8JtdpOdfuuKfanCROCga+k7cN2Z69RwHS6Gv66FURXBE
OMDRkR9Ezweeld63icqfkQJpg8FIImDd2Ex63RFTubGa8H1qJXeXTfvetO/QQEHCdef7KqHvTpfg
X2cwFoSSlTGUsSFspM8VL0RY5aZgMJTcdWNth0guBdXtWksABnAy72nu51uAEHZrW025Hc0qGnt5
QVaOyzcLqPwXkyGkGZ8Q4OtRV1k6y3Jef92rt1mDRLlM/8WDxv3C6wSHiK8OgWwezl57T6n4W1lp
ecj6dwKhCNmymLTQ06+b2A+RwRlKc3eT98O3Qk9baCMVsvdBmNJ30DREMgjjbq6ab51Yow1yJocS
pPydAgOwxqpRqqsC4C2keVPtzSWOejsntIHZb8dryVRQPXRQbTSxyeQACEMA/qbPstS9RmvnTN69
mXSHkR5xFa4/cnk9CmzZYkx3ad+jgKcqpjUm2G3jSJIpHBOPfAUfql8+YGHycPDH0Yxg0s+uZWPC
LnW1d9c81A172dhG8lJb4q/IFqQtw3xRXdCeDGv6VkZx6NBeMWnufycYB3ezxdxpKb+xhoiooIHc
VoIlvm2II3FjLtDRQEXDwGcLpgX5Oj86cLcBOW8T7XUlfAaemojDynum8QDdkoNkcxf8YEHykDuG
s0WYwVxoNQdwZGeTc+dINlClqO5jWcE+cPQ7r/sh9S/mz81HnCD6cAOihhBG5/bj7Eecx/+TTvzT
2KXPmk7N3HLEecWI6XvAFWIxuFJzEs72wOhA+1fO4qYJxgdZNr3IgHQN3fnMbO+pQiPPQhF9vZh/
xUAL7ZQnNz4Kh55IVSEcHx48yFMbqacfNnvFjTm0eIxAMKjUOiV5EtHzfriB+zC4Lgzt4DC7yc8y
0x4ziXUq0W7jIj+RDr5tp+LJqtM+gm1B810mG3d8cF15jPH3bNZHh4nZuC8DpGsWzzFz05BcJi+a
cIJsOkhGNIuxRC49/9jS1FFnob5NM9zlTRuyNE627vSPCfdGDsUbijKwAUP2N6QgKvQFkbGTHtoE
Ye2c3eNtZeO92ndjIKJi4NpBYzsjRLf9vS68px5l7s4yYWXLVQGCANRMFmMzztjUlfgZ4xJngoAu
odlpi65gh+vDGG/cG5s+6Jnz41NI7VHudBTzjNX/PLv+M7R9Y+lIYd1VQudcYgSQm3mqPvEZPU4u
c/IYScxYv8jYdbepte6lWjwrUvMKNKkd8AANqZBZd791Oxoh4pY7nTIxNInfIFgHzkebz0/ygBNP
wdJfEHEFxrOVNK/ll3KbZFvXTECdjmNMtc68GRhJlbN3NRKiVGcrfpzn6iaX+J6nSIW0ryBGaEKH
AORBYFLvqkTiMoC81Jjsc8elPxQ6OgMmmznPCdKIaZV+pEZ9cHXvF/YJ7a7iBHVHNCmDv1tBeJhq
yYvWB0JknfQr6xf8TP5MJtf4OAZtGlKNXGWtfUzS/Q2yAr5QbRSYKIawN/XHFmTQpmuGULr2rk35
OBasOAne/rIdh2jsUIUvuLpBnQz2I5qAx7jmI1S8qnPKMWrI+uD303XCpMhXFVQXWkDF6gMCKRbg
aWAnTf9pe+NP7EgaiqH1+bMvWqu9TF1c7NJpwf7XPOikjiGGZxiUB7csq9vThBo971hA9i19ov7V
u8Vv6rPwmuydbgBSX75mHFaDeeGs90DGsJ5psJHhS265iXgGA8kbXlpjgNvbR7Xmzl9N8Z0zOiRg
O33D3Mp8kg38+qM913xrKu88Op0XzZwG2ykJHkZw2EivDl5KS5AGQBaMLjhxs6WYrtJ/lo/9AJ5e
YiH84UQ4dYVodk7JNtcc+8hp4V50+nVwLaxu1asHrR/5eofnhSE4K0Km2B0aUU/v/+X0nLhMXj0d
EHXrmG8g7u8Ks+9DQg6niC9kwXm5a3v+Stq7O3zFAMiw7TiFuqCxkf9HAHbOXTuw/rf9Aqa1fG2U
IcMaDwt15fROjgSfhb8YSAy2QlIrqLEnvrVJI3tF5JEGivW7on3xe7Bno4v8orDx+SU43EUQIShi
aWi7j7U1OWGdNiCvSKqloAlugoHbxnfyBE/FnvV9tkebCvMNnynCKBPOTL6bacSFhnLerDD1VHBS
3PpiNtlfUc+/yPavwsbkk5RbFOPdtVfDU9nl937lUmjhmiOmEJOTCSrNxs+NXGl93REuj9mu8Ura
UquXEX8ephMHQZpVs7OfL3IOjr4umj0DHWJpwE8tUVwnv3PMXthLoAJkaVi3+BcFqoFxzkFOlQ8l
KJDKV1dU9dCoivtMawlB9vZJLUrilj3WcRa/f0dBS/tCxKoFqVIVd5a2xtp1tRN1HlYRWVSIhJ0v
tjo9qFCT5dtYtpGHFCmbc1Jf5zq4U+ZKM4IQvYkN8GBphkPGdVK5E0ILA3bacAZh7FQWkHvTyaNU
/ih3+fLZWZM5+GtYZruh7UEg5MDU9SXvBiheir0WL8fspdt27NNIL18Cjy/DQK4LuoKOIR1oAxrH
/jV6MEhN7t7cGSMtyrt2r2NhvNZo3d3SU1y3PiH0pMAILQkO1poqCFEXcWq3xLCXiqvEAgtvrj13
HF2JoYlL3ZiIuFw/PY6trZ5SCG34lCtGmEUQaVLv9mPuHhoJuyBoZBDOHQwPB57fMkLf0qR474Va
Xi2EPRwZIiNsU2vMMdIYo+3Mrn/P8vyoZSK+BScfisW+GGL7OMPzCYvn1rLarzL3H7JB5Kf4n4JF
gmMZayhyGeMwOqybbe1+ggzYCA0xURWXEcaeHSqt5DzIYNuDMDjasO6Qh6RGVDn5tR5ECUOBlVyK
1xam4Xs6EBzCB29Rpmv3lsOk26ir+8SCt+wPKl3Di8SekdJStGy9Mm6gckEjkU46SlbXInoiQR1u
GM0Bd/o/NPsBv5PzSq8OQJBVcwHlg09ssMmKfTQMpzknmMNCKH0LhGA/B2dSvvQOLfqEbl/UxT35
UPwf0/TUVtX4QkgYIZ4Luh+Y/kj1M7c7eal70el8zgivtrWTaJcyoOZhdGqdWtmHUzP8s4hGmWIs
aL5got8qoV9bkwIUwROXYoIxHw9DsUVmvFxMnZZCW+bXYXwcGNsVuf2+DEX7zIgAi/IYnIUUPO22
tsdhmoWthy1K64tpn7KBnkxz2c696M+1YX8nxLvfaVZB+Hkd2+caBdBG+PaD1cJHek/dpHtkmZJG
0ixVRHSY2iSDXj6nSOarwsGUkAXV00RbLEvQFg5gypM5sUv1JIw5+vX0VJNHCe7+JaOLgZ7k2VdM
DEdtCF4WXsPTwqitNOK7kk02cRpooocYnTHuyuGhxV+MNYzFFcakrzwn99NREykSwKlGgcRnJbv3
lSKbvmNggvybZYttXd2SsGYC0uUBDdAVSUXMBCr+9odPR3I6aEEPMknqm7prgoPuw4xFPZlERV2y
d3e78Vq5zkvWVvFZGBlctiT9aHPWQ6RQ0bMtcGBnz+ff7GyGamuEetc6+85hMJES+sQWcr6BJ3kg
zbw8BX2/tWIGOdp1xB1cF8a4ol6CkJzSbyWWx0HI5ZzXnPN9JtxtPFtRhpS6neCapj6PpKl58wF+
knZmcQtt+A9irDy6FbPdgUpxb9STQIk/3do6zu8d/Gq7yak6uAh16UeWX/V3uGfRPJuefKJvZe5q
gxzv9OoffJKR4znwrztop//iBctyBQ40tyuokuzh9iIY1iSVAHOfeSM18S02UYEQbH2GdwO9Q0BE
zVOjCucVyrX4nLBxlthRIs+89vpIc1fMk/YQVBiy9K49qSK9UoXF1zI+Z+AEzqYji1NGsc33695h
gQ0NPf2Mx/I5GTAU2a0H4cIhE04o608v6UQyfXiz9FadUuPWE3cKRHYc3gsLvEKhQ2n6H2PntSM5
kmbpVxnUPXtpRmmLqb5wrT08dMQNERmCWms+/X7Mrpnp7gUWC3RlV1YoD3en0ez853wnQ5F3IEEl
umzONBKsM/LGSxxuzd5WEeezvDhkudWeu8YcblYWsJ+BZRsMbMcrxSmT5Cyz+qKH0GAyosx0E+RP
4ey4Hcqz6N36ngj6Hu/UQaJxGpPI3+d6aOfNcT/JHplXXYNKoAngDVSTx1cExggc+9oKK8XUe+BK
zawv2lHKnTKo2Wb/fu9ZWXbqMd3AkAAXhbT5rLQCzGCtwT3K43FL77hzdXXekDBgBMCZaVh1Vf3d
meKFgbu7t5IqhzKHyh5SbL+tIoxeE47sAouLOxb+FbvZV+NlYivt+Fw0k391xq9KavpNywXoPHh4
ckJnCPJWHCuNYsuULfBiSudMV57fEAe/xtRI7gfN55Smxo5gUY+5WW60GFafaKLHQkFpKVWNIVwD
G8C9kzvOIYu/0ymOdmz8IuKAWnaJp6M/J1pdq8EIw/53kRl+f1FRcYy17plxVrcLXXOrR6k6yDnD
qLCIc2KLlkYyYTmATN6wqSt5y21/4mZY0ImLAhh9FXXfH209ZEvcuM4295D2AkPrrzRd/+h21Zx7
y9AfITyQP5kM1HBfgkkSxt5qaSlHumS/aMMalEY67oUWENbWJ3HxOS11VkJAkHkpEELssiYGmGWM
qL/qItO42rR9j11wPzrZPfkYjKO4mdmSA0kzKWsO/iFqIvbNhlRR+8R0K28hJDNvxKkL4cN047rA
6oEL9DSUaU/hPEqd3LLCB8e9rGlM/dS419oB5QKMEJx+eGucTl1/v1cEDQX730lOq7VwYmlPsuZf
QGp8cEfaQExxl5mtGRvG37+kwVolGtFSW+/0B93ARxkEPcp8jrN0DLDHGtyFlJ/sMX0n7EKneXY1
jAeK8Kg0dlf4fIznnPjTpM8GFJDyDy2m6q4z7v3RkZ9sjQpZdAezoNxP75cSzjDv7clU0wc8+LkG
zAfJ5qXftSKSX3UAhuxKVLdkjJ7LKVvkkw7Om8n80i7at8iABdt6JCFz56F3A+swTVgTbDhf1LSD
g9K3ghkL6EWmNVEi6v3UR7tJpBYl4JbYNr3xNkRQyywnP7BjmFZeoT/0LSE/UVr5yXGRXkUvm7Vr
+i9yoHwSKtinkiljq5SolAM6hKhXXy/ZbdaLJkZGmVI72oK/cuGswJql135X5l6DHJVW+MdGdfz9
B6HUdZ9TNyKVbzxVLYJenHThKQWdVySSzKCGDwOcYbXuBqqydL0u+CmFvY815nFeZOI1bWYQaKOG
Qyf2EnfKzrNDxnczD0VXZFlzyCx4iFFoKbxKFyjFTxA68WQO4V1bN4J6Ug05RGSvQ9K7W9P9amxu
LbhXHAxh6k71lUWogILXEh10zBobHBJhmZKv28VZ+NAkWkHhW/w2Vq12VxYsnt7gndoue6Adezbm
Dib9i2HD1OwuFDXT3yk+yib7dN1B32fCB6GC7trV3a5WwAeirje3ho8iD8c139FrulWoyxewpyWu
PHc42s0MWe78Yx3gvS4bkRw6Wf6wZrdJFz+ZbR5ssoHzSWOqw+CLb1PhtGfEZEHeK5q12QzIrfll
8NzuLsYfSjJ7W6qIyfRIZhfQNaYW7P4+xVy7oLTevQbQZkynzDnAfk0h40Yk5F5dC8MJhu0goeWK
iJYaf/ysamfvUHbEHOXygl9jXa2GIXhvhPOiOQxh6Ogjo+izqW98t7ymXfdSKQzvDjRIJbtfjsKH
g6cleUyJenLwFf7B1vNT1HKY8OvUvplg8zo2z0MVndK2+7T7/iNLIOOjJPd3uL2Hrukee/azY1kN
PaFK8dgWmU1Tr2Wc2r47RjW+eRoyeyAzrfGYdIcSmRqvQo3NSvTT1XO55xLbF2vLDE2KDYGyOh4l
KgQk8eUPOtxLslXLgbRJ1MUGsq/U8KXa7pED6S8BaqTPW7XPhpIzeavNbYpa8FG7OGXwqXG9B865
xpYFYuc9SL3nrGmqrdm63T6xGAUKx8b779KUkxisPLair3NwtgM+ULxUZUqGLwbEe9PHiS4jC6Hb
rWx7W4/ZuoEIvuoQLC99bNylfWg+0PbEOLafTrlfsy2c9mnpOCs1ieGusdx8IwsnwOCAhcuJ3w32
CpeJ6kF2dVb7bFEcQooCLlHNTXiB4ena61h3YdGyjnddf3DJg7GX8g9KBBvgMHd9H2AoicYLA2FU
oYpki+bZ1Ynh2qGyNXvFtrc8uCX4fGmlKVxfjrfhyEaVzEh5aqMw3xqCH2sWAtW1LpMTWA9/Adgp
3UJPwEQzGMUdsLTybohJ1zq+fBAttg4zIvnQhl54hH7H3XMcDdwIsX7E09hCVBd3EGnTg5Hd4mzM
jz70Qkao7TzAb7a6mQ4LbcoajMuPTkCpcxPjw3IS+92CMMuiWB9oQl6NiO17quq3UxqlR47CvF30
5EV3YARYcbyz4irDDs9QYN482FN24Civ76l+NTZmm36kwkpOUPbFXuvFtuuZcIJcYgBpw3UPCvJn
JDuHRZLhkDHUqW3hy1mNdwkVFx4mD/qlycedOVC5q0r5LeMGMa0Kg/ZtDlIkBUsOF43z0RrhA9JQ
u5mCZlkxfjoTab1ZcBIf2VaSphUnrDGYKIoM01XWQiZviqespWHVHhUrnvCCY5AXXyGheGg8EDS6
gUBFbDg3BAP/kNr6G1MElFQ9OEVjUj7aktgAtvh81PtdoqWHtCs5CvnFZfTExa0b+3OMTwlOVhlP
DJT9s5k29bGbmjuC2dAhevmCFrjLELpiMp7o/zRYVLa1H5z+SuvhMS+j/TSqcuuz412SPXQ4QRwN
pqG8UVp50EW3i6Robymb1MYRDzWQyYMY473RcogRvUHgPfBPaWyB7+vYZaRDWt9srAfk2FtsGh7h
vULBRNDUumWNACulxvPvPwwZaysOfc3OjHd2CrBtsKE90dwRHKzU51pNkV2ioH+0vQrMRb3PIzqG
9UqMZ9vXI9LLYclZkNFBWWKL8ozxRHR8K2Psaq7tj5fE0Lu94Ak28S2SW4JF20mA8r//8Kpq6yV2
v2cjkp6ibMIJFRGJJ2NJuVjk7NOUvH06piO4XH9Aek/uiDd4R5oDnnS7Nk5e2J1HiqN3JlLtjgLU
H92snW0y0Ac1aUQ6Gz0qnxFuuRE6x9Yv1HvbliNkzJ0ZOunRa2ZjMRPYzVz4TeUINR0FNThDyc6y
n8VmAAVrPKAo86YrTrVFofaYFAdZwJguYPUmJvFwMlkAETU2m2Sk+2XI3DCoxpOH1aKbmyLwOYO/
FbnaqgyGjuerR5MOoIcYmC9p8FdsA/WyJHl1qFwwJ86Chjf9IjTUnd515WKcKK7zMISy+HBut+dQ
fGceusSL78VgUCrAsB7BC/CBCcRwtPh0duQ+SrNB91+pRRuyDcEKTPqjnduPI7nsZTCa/iGcD/86
hFdViRAwgS42qUl2WqYUD7hDdVR2n/uQTr/C4BCl8EwXGWQfJ4FuFzq1vmfbWq5mJ6iVTevJMh8n
1Y8P7sg5mVmyfefUhO+9qt17OJW3rTuMr7UeP1IHJG62PBLpqQ9eGVjofU65i20WqKAYuqVZ4R7j
3jRgQRPEmW0VHBCHfaJWtNMocg+vusDbMnDfxA9D1R/ixF2TkkICxh1e0nIIHuq+7UHACXA7xojz
WGHTRS394sQvdkon0lNbbbaSZfSE+I/jLk3a5wK30ZlvsZNW/kPCDfh9E8yGg3y4JNkVgbmkygD+
2iLqpmrV2joWXHtOgVhJvTB6GAPYkQ5jGRKKNOdMAOHxjT4ynukm76VPQI2pMqDJKiVJKmv+0B1n
eOGgyzcEVNyZzVZGQ/poMlLqA95auc6TG7dMe5LCwcHpR7B4WgHWFl4XPw63j9vkZ/YAmNm3Vd7g
yQC4gsG9m9670SSy1j1OgkrpAH3v1IwzImfEyxJhbvaYY6/pjKQIfmyATweWv2xhTh68xKfqY4CN
QJT2MHkED7GcU0jsAcplKD8Ghngrik3d2dW7AipPgkGnhtjI6/cK0JZL4t4R0GkioG3LIAJb5BvD
QK5VWO+E2MEgdu5Nn6AwyQmM0tCGyFRWLmkRtAPMYIX9Sv6sjKvyDUxxu7ccuCkDPaMGRw5utc7E
YaDEWu4ylmgFl1+jDezKCu9bFtaLQxERisBg75MAaK2eJHdjlhZXKZV+831zg4yyUZZXPPp9w6l7
9p2V+G6j0onuNSITmQQjXMRMa5tHDH/yTbqQeeXoPIpUezZb/UVJrb7DwgQ9hcxPVktn3+Q4S4Wn
omNRA+/0rarfW0N5nhJDe5pNcMvGdL+r0dHPSnXtKspgBoPDBk7Ytw8pGRP2o9z1xki7hGHAIlHT
MtNHJE0xg19cnduicCvcfBNxMlDC1fRpSSmWAmbSW1+Rtw65D4VxDmdpIHpQgRtYErTAaRF547OE
MIIrqtZEcP39hxrVsyfwBDOB1VdSpzyUm+tOw9HKTsZdgRZksoV14RAzQLh6dIVUHqTvvqeii3RT
hOMBN4TGGHhddHG/T01/7zKBuueqQCHh8MS4iIF7rjAQMsLfNga8Q63l+ug4Ce7tEfqM7L5xKNUP
RQCnj3nTwTdDCQC+KN+o7WJm5zpg6RrJDpGcU9m37qEOJ209Bd+tYyW/wiCk5H5GHTmt0e9s+s02
RR6R3qy1ch1qxRcyR33oY7dY493r7nwwRWuL0NYWHwiR/1jmT7z94fFaj6ORauvB5mIc2nbgOg/i
vUhy8yZIEC0iaaothiN5lsCWOjNXR909GOZonJmzFqdJjjsVWtiyXO6hvmbQ2dJ8WBSfPTI/I91S
jqdxytTKGIXac6wkVjvYv8bIMTa63987PU+btEvEwpRgrdO1v+xZ0KkyABBuRA+WNYKNc2CBLJsy
He5q52zItDx2uKRxs7JzCFDZsPs8sZH+TEnSbKuUXSLEBcEk9hqWJiA30EErWelXs0SWZtPAlJZO
7Oaj+Q6tHkM5h72b0w57m+H0uQNMRK3OXR5IWEqajfdCwLuqa2jVmjfuZJHhBSINzEH1IkYfKlhd
chqxqE4WgKbyQH1bZmbfdyzCGMaYPmLpWeiVB7qJbedm0pvuEsq6P4ouuMvy6CvxqW0ZTZcdCidm
IoIjxoFKX0fYQVeWEe6pfkC5j2puwrgCjBK8fDe4W/ySPW7ShEKVKfU3edju6GrHgWdEybj5XTxF
nqs8NbCJmMMR5cSzcChcHSa+xwGQvOR91kZPlj6oR4U9FGm+Mtku1y3TfKljoBCY1yBf4g8ZUNZW
BMZmfxoxbqcK5B1OmB2ra7Cq+RtCePED9iU6NthRFnYrg0e0JEG2HnyiLuKL61ge564g3ZB3X7fM
4X7vcVwJQIA+acZu+mQctarE/TT/G/Del7avo91mcljRewHcWtO4X+kJSIyWSORBZ9vOpsFjSkR2
sQvxs0iLsUTsgbqlMWknqvxMoqQ+KEPycup7qAnpvQRnP3D3uUoQoQTsyLVORrhr9fJS/HRF9KsZ
4CVTmYLBSFRHrRuJlvNQDpndbVBvd36h1a9Wh5VOmwz3EFispoXfZoc2zdYyb7u7oKfyKIsiwuO4
cUIDBqZG3YyEQaOC3FnSyOUdcg89tzbB0dB9SxVD6xBynVB9GzdCs6xQgyPidJI9wkdWYTVphvyD
EUJGzVBWbjSE0VPIZXOMdN3ayK4q7omg7920/NWAZ/ks03PMkv+o6/YN5Gp4HYT37uEE3dPs9qLl
RUNyqan3UWzmq66DixBWlYMmARfBqvT60gpV3hxpfOFgF4+6V+9p08s3Rlba6zBv3Mfue5wse0eH
S7gQWvaUZ+30hO2A5FjenCctzjd2Pfn/aFr8X5/D//a/8796Heu//yd//8wLtuoQ9f/tr38/h59V
Xuc/zX/OX/bfn/avX/T37Xd++UBy+39+0mOe8r9//5R/+bb89L8e3eqj+fiXv6yzJmzGW8ut7P67
bpPm90Pg95g/8//3g//x/fu7PI7F959/fIIHbebv5od59sdfH9p//fmHQdPdf9dfzt/+r4/Nv+Kf
f2B99D+qkIrMf3yz//qK74+6+fMP6f7N1l1duFxmQkqdbuv++/cH5N8Mh+GfaymFBZap1h//keVV
E/z5h2n+TSJYmFjwWOp1ORe11Xn7+0Pib9KUhCqkaRqu6dj2H//1e//L6/c/r+c/93TOjX3/U/jm
8J2UrhPLtpRugAg3BR//p7LGtC/aTHZYu5nVv7u6uieMCtTCaU7/9IT89XP/+edQU/p//Sg2QyxR
hm5a0qA8+N+65crRGou2Z+Uca9Ib2iZr+y8/nKlEygTcW3yG6fDTjqR5IfZ/48qbA8Ud16GVrBpV
3mmQGYLQ5mYZsOsSqXjxSfgHA6b4MtxjN5p1E7KUuInW4jra0wTIkvnNqDfJsrLvuZLoaUvVtfen
ZmE5WE178VqHM8HCRmzEhcqRsCQZWUFtcFADvcp4GehmIOK2qHL3k6PoehpAA6U6lSn6DdnoCNHh
ktQjMyEDnGkat18hVJCyc81NkcDmidzwsbZJInWDAFiM2yGjNscqNHvnC3NXy4QgQ4EzXXr2U+KA
sM5abteJDRNE+uO+NPrXDOMyUDIHN7J1jEsLCSYZ9k0xb8zjt0K3fmLPutbsmhdRzEHT8l4zl9C/
lYMltgd/YjHV9llEw5yd66hF4z0zyw/DTw+9dqxdECFeqrCM2OGV+8VT6BwL6Xz1xaWb+l8SfMjS
0DkpYrYtzTyg6iJt/vEVQzWek148p/ODqgwTUYqqdNLNMCmwpYQmZgUkO6lX14meENs3PnoHfoPN
vVzDUKYbyTtMB21h0xcpWxrVCdOJPP1WJmBCT9Pvmi5ViyGEVmEPrz3t78gY01sV4EfPk/yTEfdz
7Y6UZRBg6ir4XhaqC6cIYwuAn1SmE5u4cOj103qUCI3j37LGNlTCWV8OhYhWhTgxRCCep3KNlgDv
pYq4kaeEq7gem2UKAIofoki2UWczjk+MfV+rFKsewru9SFOFGr80wwJrfkWIsATjTb9Z/yMabQ/V
BvHb7hZtRFlvRYGhwYpLnLL5VVWKoGxeLozc6LmrkyfgvA8Rk/9sMCJK5oQ8TIxF3ntEqACrqnp6
IkSPs04r8OdMFxuK0rL0fKoFSnTuFmUmrDG9lqo4RGKiFkko3I/hgTmds4yq+KtmILC4M1OSDwF/
ZS8EP896KmBYr5RAGUesgA3PkShOmDIV1nUccZ60GY6nUSMu5A/h3klIhBKTiWv7gWK31075TzUv
jmySvabLY4L3CoLO1gp+Q7WJWrit/uNU7oXE/g9Dq4chJMQ8jQnGzsLnKEM0riywYgdDwWCaUzj/
UZq48QszfzDt5iv/jTrP3INec4XLFMbmEG5xlURLj6PBItcK6FTWc1OiRtdafCvb8lqPerH09OZL
NvUlA40xlEl4BgOP3pRDwbAM6E4iTBeDZq1q8iwKOMaWZmneyRlcJtpDIhclsqfVicgosjUhMXLz
Ha7xseo/4HMVq6YqRiD5FnMZp3gyIv1HuBlW35jNLvFYTBUBzCmP4yJDDY7uSLQ+HOkxfGgbkocm
GtCAigeewFl42OBVip9Q1L/cTjzlEUJLxKEXcvyNNe+Wd8XeMPWjoT5TGeUcmcg45YG3IyZ+7S2b
s+qDp/fvCj0Yh+x06+nt6dptW6kbDSjoWP22LHD/+RoRrDGErCttxP+KmpWpsEAbm9t6oLQC4wea
O0PkPlOfdkA3ZJvbFP/55YPonQYcZLKxy5F3KQSLhQ3zvUjRbRJR0d+nASKH6gePeCiID6tu66h2
R4TGXbHRh01WkioUZ+hD2qIcqGWVSma7yTu3eHlcKBCR924Z7SFMrLuo29rBcGuH8sVsjROnqqcs
gPBeNLhvxnWhMN6yC/P0btMInFvuvqItwqZDk7LnleW1d3HufYROcUiIvY1EVwrde7NKfT2g++Kd
3uj68KvE/LGKUosgR3TUI7Wjx/WlDKAMmzsSSqzhyCQGQ0ZkbBgjeNoJqyqsxs6wQh5gtaGeQDk8
GLMsafdyTZbe4EiW+Ni73PCiztkYNq23wVQsAic5aJHxK6OpmNae7Vyea7REZ4NInccqo5tNcBL3
DhRVNr6xJdhytpKQUHhI8w3TTmN6ZBOxzXPwxTpGW6KjxAUS/XPgINMQkKCWnAoA46vW6GfpS+3L
nVgIx9S+NlwmZXTR9Gg3zhz5mjwdCzV+MUgTWlF9yY49daze0+ZDB4AVEC51eyrIhmuboYDIDJSO
lX00TY1hDsbpOBQXTo5fc6OXrqk7Zo1vdiWfS224L/vqVXbTi18Ue+5DpuG8dY0ydr9vJMUWamwF
PkhevAZaD0cOfLjhiwyxqlh1/9VPcoVWtbId+cREfi146M60h66K8KDdT01+zQrxS6BbJ8HTABst
VO0VcPsJO8DMPj00Af8AqNHT5C4wy3P9u6dx1vekfsCv/xXYKWGh7Bzb3n01XWQJsclU9wldUc5o
oa9OdzDnc8jQdQGxwQmP9k/YFwfLjuDZhepNtM1DJy+RU27i3OwWTt7ApLKOHWe2ZQZM2vaPQUgb
oj5gKS8YVoUnEHkfpWN90GfOyw7IkTxq3ZQUZEWb2sYaXKvHTCLmoF8uLLMHhd1ttUl+1K1/itzm
Hd3DXAyTeM6m1zyT79qQfRuDOBGknO8+y6Sp7jlCsLaGI0E/s2SRjTcuWAIzip+C2n5s+h1a7D3q
/p0WUOlnFjfXuYBPQaVSv9yobehfIG8VJzcn01dpae5hAx1BfPIiZ+LG7XKb1OaGFO5JesWnlfkm
hlD1S5Tq9AVR44ZPAkoA8PwoArM2veNYPtt4ACe2gNw3Ixy247vnjl9Ai0+6pX0jylITBYvFc80b
YZgFvn0Y3DHz53Q0t3mQrEfXeZojcouwnjltDF0LuFpZt/OTYJPXjznhD2JCJjUcJEz8wqZ616ca
xvwABXGbqo5hFv0PExYgisOe/NR/83SWwUFlx0SgzMbZgTaVY+jXZ/S2ax0QoIGIVwUUi713oIor
Xj4OpA+KvGJYu7RCYjnRi9didIhLDW8Aq05hRe0p+71XE26zM29HDHnJQ3dnk6tYgATd2qwxsZp3
fRUBtzi+ucaTX/ZPde+ubWFAh2AYSb3SO29zUNmZ/gJ+BM0ppdlXkHiDsMI9jOSiezal8yYmg26o
nlycOJpMQnqTOt0KQV0SJvN7c54M4Mlp7wcSHznTWejgB4s6LL3zDybzsNTot1Ex89Vp59s2kfbo
wz8FWrqKcPb0losLr3LvYYSutfTDbL29NAf8YUSYXGMz+fVhvjwzG6A8ROsAylihdVeHlE4i9J2C
qVQl9lNagE3zPRjHw5uj+9u+0D69AEN7lZt3Zl/APSBAwz9MAl9dnH80csBhw4hkW1vU6FWtWbeg
Hs/FFJ9LVtpqeB2LreTJlNaEMUi9QhJHizXueqNA5BKbAYkhHuO7FpS2id7vKPkoIA4ZiJWgH1fg
Lk9ZBLped9a56G/accKYC69qGtuNImXuAJWV44UymrW3xQNME5TxlqTcy5z85nbEYeiWmjHktLnA
m03UeKkMWvOm/LmFNpBAd+0NY5XENeUlNk5j61oNfHUSnRLIeo5fXWTPXFoSL5Anq9Ep4g3XU8Fh
w7pMvbM2dBwoOMTxh1ILHKxbNR4qFkDIhvtWJ9PVbwG6r5G4TibGZmNoDvP/S2JY/UBjKCwPUvyb
uKXegwWxy/VzOrWAB4195OYnt3LO84NDKebpZ8YErhnb7UKr08P838diOeZ0H6QUw4Xizs3x9Bt4
qngVXHYMWhxsFeyPAhZHotccOxQNt18yDR7rggppVEKPNtFcDnjIzBVG4k1PGYBnOhcvoMRsCG8D
4yRdQlTx2UUU9xV2JUo0tuVzyGwcmehsl85zoml3vCU3tChRcYE0XRTb3qoOSmL9xrRSdrTLD+EX
y9NOIdSptYD/DIj3NH+XOqnfmSn98JaShblFTd7NnTcdHl6QDwvbhbDp5cvER+V3VYGXYlyWlJUY
lX1O2O4hAMUbX/ZAUzH0efcuJWsFvnu2eWvpd9c+6I9Ep1Hn1ariSZe8u+qMOlOz3JhNSE/3QTQj
b6R0bXT2MmO/Of/Mac4Uzq+xYlbT1TZLJAcwvFyLeuDtEqpbjaQYGNU6k7yCZFiJS4OxwQU6pBu4
G6uSXagJPszMb2XR7DSymEOjlkkGVhBYE/uefeN9YYPZW0ZwhMTHZncBX21thMbSvWv4eo/pRDy2
GHUyhPx+08K38rjDt/MpOHcv3pg8B85wVK2+o7HnhE6wysNk09fFvg3IpOvDqWG/xdnw7PiEM4OQ
/pgarbDY63h4Wmmf52GAMEEOJOEeRMna7HHlGsNRM+RywAebgFUJGmtb4W6BlbblznDSPYPqTuaL
kuCbYrdZn3M8+YkmAb+VK40LPyCTI3jnpETQJ0PbW+HznPMRw2uj5EY0bxn5kGrB7Rpt11lTmHxs
rYwhdM4oTLtDKF4qwds+Uccm6E/z+9lp0zW+vjWVLIBC/R3xsW0UqvVUWSuwvW7lb0bfm302CxRQ
8k/jWQ3uPpXVpqvxk2ob3D+72OuR/syNWzj3NE6ebRZMRsRLWTlbHedW0DpXSjyVpVZlSOxOUzdk
Re6KNAw7UGBbq1qXYXpzw2SPJL7P8vEwJsy6auL3CeZCLmjPd7Zea+xtwg8cJVZM8ZeqgNrN6cck
dDLpWF54b83rmeCIS7x8UXtIylG18apfUYEtCzICzCu8OkRvDWMjaV6Xekp3g7vJFPOlHn9GkYvz
OL3bHVO/INgF1FXN3ypwxh3pIuooatZJZ4tbZFvgKg9sn6lIcZ8YpE717bwWlmZ4rERzGGEwSUTo
0AzPKCk3/Oevrg2sqq2PXtw8eY3K8GI7T4OTrGvfvchau2808GFQRmb/MRUiOBbZKErT6PZBojhd
QBsdx2JnZ9Uxqcz3IlP3XmE/Zwg5C4ah35UaPTKl4kRi8cvsCXAV5WNuEtpLUtmtpnHe0TL2gDZB
Xi/r3n9/zBHE+kfY69SSkowmKVg0ALUno1123BFoJIOil2o1M3b3xRI5oLLeePa1n0JiLEiYx859
ahxgjSxYDil8gbDS7unqeU70uUN54MxXq3sEmp/J3mqAU8KcfFLuUo8r0NsXIUcpMgfkiyYeabWl
Xes5A1O+xBi7FWVYrx2OJ3iZwQIE2hFXpbaE+YXo1LQ0D458n6Hr6FV1qahW+A114kx23211ZbxT
zVNt2hqUbaU/CFReU5t/+ES9WT62pCATSaqE4/kYGnQ7mID2NC7NZUmoTur+vQ/5ta7FTzGm3xM6
HQBBDU9CPnBbcYx9qTUflcbQWDzTfjLBNJhdiY6Xrly/g4PcY+Y0MxhhdicujuNuc1ti1Q8KgK7T
CQIjgHoWMg/67tVKm+P8mjoShERhJN+B5PW3eudegJrMI6rm5YRmlNjpjwEovgr4TaaKJyrJiTh2
w09ZtleCvBP6gA3jK+DLWS9Cfrh6ajvtyh6Qij2eXkoaQemW4atD6g+oKg+1b4xnkyYOXDSUlhjv
uJSvusOjMePvVg3X0qAjqm3JADojVTYwjnOdyZbiidTQVxCGvEfflA2F62scR9BrjIZ3o8A3EF90
Qy+OQyz9jZZ/ZF59X1hQBePI/2yA3m0qPb3PoqvNhmnOScBd4dmuSfEwJ/1UipuAHYUHFN1sN9ig
e8eex1KNbrgd2mZrOzHdjDC2ZeSuBk4IxcBZz+GXQyVc9J2+wA/7HCKY8USZ/kZMnMjwLIdrjaSx
PY7E7fvXquNVF3aWL2RBl9/NGxEyqiKpIf/5P71vGgDxIYw5ZXbraI2KNbUHQ/VcaVZ20MpzzhUE
knG29Xb4vmOqk5e+sF81H4oUCGCIj3CwouBjNKhMDuE0L4qUTLnnFEetLbdDU/1yw+nTqHn1VVVu
e59632gr8A1s+jg9NzYP2/dHak/l8Jjbd6Zvl/Qfa+uQcptjRXQUMZREgaeKjTGGPyO+DQNCrAae
bkEVE1gHxbVATa3nk3rT3R5mPVPBMuTY3PnWU+p1/MoD8lvpR2uk4V+jpb27NbQjPnUCzb5056cU
+vV9CPIDlY6tPUX0M26cWjsHbEITrh0mDkgnDq4cL2RWNp9/K7Lxts54VNvUpXMP2YB3rd7I9USx
xqL3mdz5PWwkKAyL34AKI5UKWb58tXEeHsQ1Y6DEFqoH1ZFkXHCFRkjWiLinutTXdxkbqRJdjdjX
bEcPKYMi7GLpzt4OONeUZfGNh+27kN21wGe8EAVPQxP5byF0i71RkVHv9Ng71mW1sSciovaAVOnT
fyKr6FOP907KPgcOE+9vVqVUFnQd+NG3YVYs+q75GlvCuaQSLZ+VmVDzmoQosJ86OSdN3WHew1pU
4QJMI+cg2+E+t6KPNKPWfBq5l+I1IYtCrmcx6AJYnZzYNd2CwHy3LERXLExHg+uYAT5HJbCtLJPm
e9uwIuSj/R5VxQ78HI17PEaTDdbSaMfl/2HuTbZjN7bu6ndxHx5AAAgEulkxk5msa3YwSJ5D1ECg
Lp7eE//97e+IQ6RsueOG7tXQkbJAAhE79l5rrpnMP/K7TjqyKRsq0r6DzyDRI5B0C5ppmdy5Psd2
3fqI5Hw8RpB099VHa83wZwikyMlgYGpJjJfL0jcwbiiWrQS2Rb84zBd0SP2qB35d02IhEiE3l2Mt
twfxTIQ403KcCxaWFnA2zeyCUBR6mVnb7XF4f4Q1K5SVgk7vx2OvzHNjBn+AyxyFbv67M/XvwAHS
Y3QdTpgZZTJP8eTUOxFBOIXhgYTTKfZlW4+Qs+gKyuCONgcbGQJvZC8pCGt1Zaa5e+mRG7PQLG/A
XcmNUu1tuYxNpsVtOCGrX2SsXslVRlXMndqU50nnXwY9tYNdjDh5Pfgvprnv/J4lyw6b3cQIEshi
z+Yv9wRDjjTMeWup4tNUub+tistUWVDZKhymTt/f9ZlixePxcWbzcszSizYcrrxS3bopkMzY5LGT
kv/J7fGG34PAsNiTVLvhI2d76o6C3z6YEhBLi05SFIfJh/jatUhUgqrHYKiaQ93QpcPk7YHcMnNA
U0Pq/fYDQa02EW1aE+FipOP7MvaaNe1SmZj+Hh8jSUMjgQeFI7eB59CZtTmrhOzzeF/qnclUqokT
58Xvh/tmip4HWwGfCieKV4egzjK690MYBX3Ux+e5Z1LguAZ0wql5SwM9bpL63nJ4eW+QFCCg1lQ1
f7SCzTuA29xgc2ett88mpOqMalo6EpP3NMOIBg6GxE57lCwl7S+w7oQ6G+oJHRNDfUxrYCNgF5Gz
OE5XrpAOxzZuZGHz87etSXa2ji7BYtzLCWe6NEm+I2Fl1TIC3vaIaMNUXI1MMfcoJW5n4x19n721
nNHfuFAJz12XgLYlL4woRKdicNZjF7amjTNnkPq7e8MK65OKyienTZ2zeraeoUIs6RWSKJYZqhWq
pyVncYR2VsrLsG7eAzEaZxYj0z0y5JtWhwteR5unOPaenNC+Gwa6qyk5hYiGjXHl23m+JY/S28Qh
TT3CcNQu7Q/4tjBE5aQqRMCwNnqy050bV+MNoHZ/2zCY28RLW1RbwJlF3KGvyfXGULQBUK9tgeHR
EfEzuTFCHC513q3DmWGJMaW/UK9AI7PTi7LLns25t68BOHrzmNJxIiSyiH3AVpyWSqiV57X54Xpx
d7J9lEQDmqkqjhBchlG6GVW7YVKZ76oBZk+IIAs7Zbth6jps6FsST1IkN3iZj1iunU3owQUUbjdu
nG6499HB7KnH3vJ0unBihgSucBn6VJhZOJk9oniko9zW/d4y29to4pgMS4Re8lhwjI05wZdBtOPe
wfcbAoEHCL6OZiIPW8/9IDBHgw2Ap4NhtEajR90FqKeBWFci0lioQLyVi5vVGPvdLB18dUN4DXb1
SlbO84i2dJX4EREmtX0/YIdbDxRL9Wz29K8Cbx17ez0hLCdKdDPJFifAiri6+YRT5TUUwL4Q1eyG
GTgZARz8RBzFhuwBJAb+ZN0e8gxoF2lV7RnapmS2rJMNxUoQw7ZDlHs5jwnTogAvkllw5MzIwpnr
wn6s/V1EB9LLgH+k2tmPaMVr4RpH4xGfrrEOyXO2481tSJ72Bl431TI76FpwVigXql0flsuTsA3F
+EIdBPL21cji60n3FHI6CrfWCACibB9cfwBm3T8oYqu2qWE+2U0NrpbiGtbH/OyPltzhACbxfAG3
kDNFIAjhHy6cdmS0PBtufuZ4b4FLXk/na3oEUfts14NAn0n3IwDcgV69wrANOqCuuCEaXEtm1dXr
3qfxlNacGIeOIU2dcIgLU7JJnfmMU88yy6YonemjDjVbJ2lJ5xSYJBxg/emziE2oMWGrswbBzWH0
OYpuE7fkD/bBGk2ijT0d80CAQ3hnGuNzMGtvM4BxXTldAgJC3gI0bZhfo5yLpH3MeTfGAty9hg6D
neJghnEabnVzgrc2n2icIoMifMXuUndjdb9SuUQ0aLjailuQm6neNzJ6c7my0sEPUPqAYZSbv/VJ
q85wpFyw9aC+zg/EeFCxStK1WT7sg53329EMIyKZGmDr5NhpMlqPhqI96ZXM/yBxriZptXvpjc/a
TegMhzw7c9IyJwgZRmmqAU0bFRX3NqvtEtLj79lCb5+lgELa6j3ss3mnymXOFRoHWwzOupNUS7I/
Ck2N1pjtMRPNDZOX8jDmn1bSvjCdBszK7rYWhbjTnRXumCFySG/L98m/qAcmNmCD7G1VJddW0nen
8JA2SOLjYDo1ALQprWLiBWkHttoMCVN0n1pFMie4qaHuzJ3tZNU67JL0JGsUq9tcp8VFzdmOgKQR
e52NFJKZd5RSKwj4Rr4T3daVk9Coo0qI8vZmRGxVzIR+GlNl0cm2z8owHTfebA/ngeLcMUryOhH0
YRfgXwhLkq6EVZAg6wdgpLL5KZ7uAmQMG3Rd0Cwrz1kPfUxewXRrVMW49QnAxs+5FzFdDcczoZgi
Ft0klcmMEtVrgTbcc1P0zE7WEj885ZxY2rWIwCajQT52st967HxblnqqoAaDt8ZPkUDuCOzQuQjm
5Db07CvfmxbfY1tvAYYc3Mq7j5CaAcwnxIWwhlOsF7aew7OA2HyL6AB4W2aS2Cuyc3MkgWcWuPDM
8CNJZ6R/ZLkQcfLINiq3Qp2NZkV6SVgBt0qephY1ZUyK4WNlDk8C8uOW7JYl5jttduEAXDhvp3kn
Rf7Sd7mxn2YWdZVWG581cZ1ir0n6sqJ1AymD/tiFX/U4Big+RlWTgx6ZW2mmJx7AxbwRXCrFnK4x
YA7rrIbUBbBwlUGLI8ZsRvmPTStXXr/OVVhtWqnuq0JGG7f3SAWP2iusAQMBZTCtczKuIAWOx4YQ
HstCk157zBAZKJywHyV+3pycsaHVjiR9A+0m2zQJaBSkuoNXXPr0MLYFPVYnMTGCyngVtxwxzJq/
q6L6Adc/JiiaBei4xw0jloVjExlQOXm1tGLLcur0IlrSkfwg3dY4vs5HvCF0+plo0E9qdlmyBDzj
a9q2pov6KARoaeDidJnknAmL9uzUuPh1fHb0UU1bRVBSbDjkJROKt61lCHagxfIWsFfwnC99rmAT
eYJ8lg5fHnCuY1WLsz4HgRTRoNsE4zVjNQIuveEAcZdMyfaQjFW4CXr8lqolEb7GTLEaU/3iYvnK
3BB2ON20ssmAfgWC3EkJ63xAKVTPEC4o4bADFzd+WBerFNDoSQi9hw0+M5bEdwZOrl2qY5J1NRGR
kVplkd/tgLkxT22lQRtWv6bIXFd0Md4DesmkHDcrZYhf4EHYywuf8xcVO4cuv+HQA2IbObFLm2Jy
N4B1itgZCL4qH3w8K9gR+kuXlKrBKe07F62vlQKpXc69hGOQ2Tib6F71RSzm8bb3jXtBpDqdI8ap
DqZ/osbDUqFmT/duUpykbO4pmrH7vnq1ZAmaL1U085HM9CnL0BZlQp8cq8T2IxEfFbPcaN39jkMj
IYRlfOuRGmEur3ZorjdhjufMJwZ+bbMoEp2W4nSIgRVPt3Xf663duB+I/q+T2T+jMnezZ89rxp3b
IQr2LIxmnGVAIpEE4OmaiavXpuvaGKkBwlsbCdUqd6p2JSXPHKqtDRYNRvh9vxop1jHtqJj273Qn
gGshO0Fq1iNaD6ycOOVYG/Q9+G8KSCA6NPy1H8K5cKna8xIzS8NBez2hB+dKh9defUzDEUGy61+F
QHzLtCdQpYd1D3HlA+g4ZsFJkDmZ3sM7hCplmLBsMw89Fp01IiYR7kMhOhaOnlc98u7C9ja2kap1
h2xg7Sh1ORIy3icG1XboHqrM+1UmVbWvC6Y6UZ/WZwhnPyoxQBemqvG4miyfdJhKgYzIjieuhF+f
aZ+micF7RF4UHJzWQ5DVYALNguC9yfzncEazJbz+huym6tzM2t+h0rAEosXZ1E4HuieX3dyQsMY9
WfWHxuuK7WxNT2aXbWvL7inp3G5DLNBRutPKNnMqRZVdO4YXbMCc0S+l9ZvLaKta7e0s2KI+wg6y
G3nEACOWSGyXKvxhHqIz+g4B2cb+yPm4/N34UX9oVSTxok30zGFq9tW2r2G4TKF9k+WYklza0ZSA
9j4oIem3DcUT2Nk9cr5kK+vicxD+eamqj2ZMnvuWkcGibGH1KgKz3Cn88atkCus9GsB9ZITDri4e
dVwzveyGA9Gah9lnNjaU04VhbpXLmN5BKkXNPOTMA7LgrK8May2NXG2RkR8mHOwbw/eGFWTwQU4s
9Yw2OPtn4B1Yq9dYhG51BZOpJJPOBogNDbfAuMNskcExrcTIfh3zpN84OnzM+uiYtcI9DXn624tJ
/SP1hlTsMnyw21isU5Xona/knah+o7wszlk8oSpWe50Mt6ChWDUjsuvpiq4jx0m2uYdkiEPhAgUC
H4vIbJsx6NJp2G3r1H9wHXkNHhlRXs2GnPr1ochb3EwhELW6NR9a9Y6+2DwPcTVvXaah0vvsyL+l
8eEyj56jg9kSrp6Ai97b1nx0mY7ZyPi7WqLDUlR8XkmweV6Favm3byJ8eSurztR6qKCKh5EH0G8u
6ShvHMV2xKSt39XhS25ELyZlYBZp5yQdFOxca7lbgp4S8UZ/EAOKZ+J+y2rrOEEh0wNZlLDUYO6p
+oVUXcgpCOSEBJYtXbMFCPaScj49k6DaNqR5k8WLGW/hFGCrQXQV2+4nA9NriUx+hdYPsPx6TOz0
QBNkW7WA6Mf4wkgtWkAWbzXHMbj+hhT1FrTqTOdi6WEQkovvhiFFup9LVCeuh3SBbjmOl2xrdspd
O11xbTOcqqT45UPQWUNZYN6jb+j/IuoWpr2zKw4exkuQZQBm4wQguD/eSzSAHFevLFpxdqgekzC+
wmbyGyvpLMqX0UAZZIb6Dj5SBLWBYajVYbK2DaIqKUKpPOgAhOXO9OZbViT80yCO3bg/2LxIQEJo
6M7b2pzYDTh7gb7xiItJOIagAuU8a3YlgL7G3vdVuozsjCMQPH9bODz/xpII7WRdvLN6gyktmfLA
4Cfk/WBdwT/lihQnxWw9gkbFu0Fm/8hrOW6I9+CUQB0Zth+ugkZkE+gxUxYsLGinDZno+GBJDYtt
ULAl2r7uOGsh5gsZXhKux/QJM0fkgYDyAt6SO3VrGkTYJIX1XEiy4avpFlo5G7ahyfRcUEgNP0vc
jDYqQeQdjBjOSEhBbVriIAgoDVd23T5xJtKrjmZ+Ag+eLAMLbQmnfh3Snh39behbb8rG+pAl/XGa
OnbwsAL6kda3WWsinYAAN6YJFrIA/VhMwAA9dbV3jBhRguVvZkP3a2UE70zd7e3AOXenG3AMitLC
ij9yw3U2gfBu6VGcOHfQ6rTQgA3FE8vVHi3YJ4UmcF8hSS9QjKza7djzsxOlA+Z/WzVGsVGBzWwb
OHGIiMofHM54OrB4Xs7gTUWbTmE0ceOQQJYQJd9g47K0UB1yax3bihOTHWM6yAJWMm/C8Z/Faw4J
dB2TkOClIiNOiUUB7dLiKeW/D/CJgJ6n0LxLfe81ahBQeUn13EqEobKvzhmhEUQWuUTmsIUH1Fd9
Rdlsd4dUMakgJt5adw4KorAhnc1KAmz1AUn044PZGh8JQ5dV6gITFuQTh2mAfBuY8qbiKNhOxQ3d
oXZjagh4Hprn8Fct6b9oTDZbUr5fGpeuz4RRkTaeOBv1EHHgV9dNZnlbr8S36yfGo4veMndxcjaw
fZkQTFeltB91B+WouJly2qI52JZVPZRAuugIdK392c7+c5dgdTcHlkZFn7AlO9O3STEwBtR9+Gpw
2UoPlI9iydTdSRA1yAuRZ10kxS9nQpCIVufeacKjCDb4ajMEUGAJB9tHhZ7SPJH0euk+QJNHWG5H
zk3vTKDw0ulNArFAYITHLd3qurooFJxIt52f8UmfoZlF7y7VG9wOGo0zaYUdSFYafLn0Lkiz/uVa
F0b2JHP/1YiQ2zndCl3drylj5kmT6AkdU4QiHf1cwi20bvMnr6fdyLlp5DBAJkflv5MisZtymxDE
3pf49YhPTj41EtOtqQG2DAwdInTZXXIr6pJ5kGU520FVR5KAbsI5I1QQxLNCAJJbZHvCADwLDOsk
TB94u1QnjoTtSlTWUzqUz7o3nwdTVWih3l3t3ihSjLSkxpiWf6g52c51+xi6iHiYrx+DCtWZ0Dwd
SldrNdMY5jFmtzWXzBibrCNpHfwqvQmQpUY6xlm2fAYziY5Q2c572CT4rZudEzPUNmnXhwtMh85d
W6HbqBcYcsdIHfEHwGOzY9PjTJiXxRPTpvvInI7knXAEMOw9x1Qqyii6NQ3KcAwJCFjktepnwv4Y
C3qGuCBq6BA44Yet0OmQiAOrftVF6T22PpOJ+7SDqPfuTRVySOKrBxNjdONMl/E4PhUhd0Dj0uOZ
fHFwwGRuGmthb1zLRWCT9nypKhec7StxBx9k04AdjiQUPWnHT7VRPQO6lKsDG+J7LjpnTUgyaMPK
JbesfxHkSqx9m0GHMYMVKXyAWXX8WAzusRrA2oHUwynRnKaJoiHKzq3CFyt3nvaZax4CvmYUexwI
bA4lHIQt3b7UcvrQpX4js8bzUfiTXHBopu66aOyDqACUQGVZNw2AnSLmwImVHs0o81eULH3w2oZM
C6vmWJpMqOkiCRUjQTc+UkWwg5WgopISrMgLHIi1rsPbMhPPYUjFl5qc5onROvTedN+axCm5GVn3
LT4QkYFmCLJT5BP5nZW3wKaOA6cS37x3UBky+7ogZIpTdXAmLf2B/f/WQcwx0iCPhhs6s09lz7AP
HvcZBx9rqiDNqVOtxIMsBrhZyTsNosrykOR4d5XVXhZWf0ZOGPdjcwsZACRQQ2rq0NEdsyIq0P6T
LKhD6AFTzIKChb8WdxNybMPKr1CUUEQW8pmx6SUazBsvHk6Nj6cXv9rQKFC0oYuACamorORbD5Zg
kS2Da2FXwgPYucGFcC94ZsByLX+Y4E1gusXRYU959IiIlYSMgpU+GTABNGFGCEO4n7P4N+CD1zqW
px6ucGFd9hac4zjhliYyksSM5KwDh00MGL+BB8XWbZGNJ4e4pmpsBuaYINQ1sS/b/+8rD0OymTnt
dw2GS8g84EOwMcdiX/afhjNdmGG7y4GxtebFFFDMzdBK2KOxLsQ6u8vBFM3eW8yxhF8a+iKDsPUy
ISCdBVCx4mbEywzt67waBZDUJH/HQbsT5ENzhET0OLb+3ia1i/qQRlXIaYaSgZe1XxHUIltm3VCC
O3Y5kk0tmyC6BPohAdfLEZ+MsugDECxSshuB+uQmQiryGtA8xB4ZvSk3pL+q2l9mGx2DGKLH+Ohl
JqcWzTx96p1D0bm3vscOUeakeGA5Yug2lrd9dmaBOYrUqwtd2qsXE3Q0/7ZbB520M2NNzp+mSP5q
yOWtYkJhKrhSsGZCbseMnVLXW2AK5krZdL/KqV5pY3xnMqJWDarKgVYBpxHOHQ6kCNIbDgNc6X7S
V75PfKDQ7zGpQdA0qLva8DNwkitwji8tcyDCUDegT7CIYNxhEXIvwJFe2+Ed7JZ1UJNI0eKYxMVk
BPhuoBkE6fNEijANTszcltFvdQdWVorqNhd4ZEnDW9FS5JYlUhDYBVnUHgcGil1NBGD2CdFuJXL6
RZV7IeIYf8dMFCjf76obo3HTNG61zrrk0yFTyIsfhyr9pRHl5k5y1/kY151oN5gw6XM5coptf2l2
k0LnO5/QLRogSM9Rb21LGwOT2BvWs0cbV1mg8PMaQrI8OATnWXOEZBP0DVB/NqpKnBl1+eTn9UU4
+rQrZbtCLcaZ0COTUggq16S9ShTghwZP3cobeZJs00OMSF6frAm3X+b1hWLyHj8FkffAWenG5mUz
x0OI40X3BcJ8mIjLjMiVzrkXzfd9ZD+24by35ocBTTTy+wul8tu8pqZUufjd9uMjfhb8U6Quo/Tz
8E1fRWq+cCvgLYK0meVViG3T+XxU7vjaeSaGsIaGMSrRK7NuiYYjwMExIxLZOcWhmC3B1zYo9TKX
RoNDXVbE2RENrUX/xPDVL5+J7YEkNO4dRuRx0661JMGknRhedJlz4dn410EopbvBcS59i2XHdQjx
K9v72AEDHOJp8oX7Fil3K31+ceZ53N9y0ICdi0unJ3vUKgNKS2/dzUSgOjaf2S3NjUsTiAyl5le3
4C3iqNtHzfio6mXNQa6Jjzp7GKLy4KTQ2hMHl4s00pMBm5qY0FPeRjvbpx1o1bD6AMFwD8L8U05x
H5MO2TIdriviazh0cCmbiLpxfmyaF0jSR6JV7+lCPWkbd3xZlq+4yyn5pmRrpO41nrLnIryyzfg3
bZtEEF/pERgBoZoi6gQsha4y6uy8Sk92H1ymVUrKtwwe3NHxNnWXUa6zv/tAuAMKzlWq5isa0+ce
jYdV2Wd3lMNgxwMU95zOyR2Ysbi3z1kX9Gz9NFW0cT2U0QuOb2tjV8Z913FFxgAA/egG5bbzd7aE
i4Ft7TynP9TWw9nI5oTG4qYK2bvaceICzyU2y2Z8gIcGewhOO6Smx0giEnCZJ3GVSxo7HEctEGt0
r+ODnPtfy8cbdfgwdeNvS8OMmXR3GS+FW9dReqArqm1y3sa00TuihVAhlUdHsAnVLfYWE8gJK2OF
un02cFIfSo/hMeIBQoFAWoQV9oZwcSkZWX+Zm2jHnKwPzk2ac4eEkWcv7eIYgnjZBiNAm1iOD6FC
+64AFywtW0UGWmKduelDQfjtaoSNwiAHa0iUXvY20X8G3FVT8XzXHXqQ8UoYULjKmFQLdRvi6NvQ
S79t+vK992ifyoZuQc+5isHnplpOab7jApuTSAZeUnzLG5qwwRpcw5tRp9c17f5EdjeoacnIGncI
JPyteY7eKDqMDUF0TjR4a8LWCK2tZjI/YdysLaNxCYVX4zpCiUXCy3vljPl2GIL3scewRvcI5pQg
v9NqzXnrMUNUFZMCGtA+jw2fXVM9mhq+ChfX75VFlyU4+SkG0zklYrVUJiFzDk8A2QI7/I5LP4yt
Qie3KJiuUoGajXgAVKnmIDfz4PZry/Fu7IQjsS3Hk/BPiACBSxTBsRfUhyZgxx1jUJoEtEkwDyCE
8bJPkFr0cW1g5qn7LEu+EIdwta7AUUSWQ9p2kZ8kfzSi1qHQaT8j27ta/potVv/ZZ9QQQqg5UxOn
Q44RxaIZqcUp8/wU3Z66ZV+54EzCCVUxmmtQIwJlec0sikNHQcnv82hHHPNOtgOMs3ApbAR2C9K8
bH8+SwSDfjHtUGuhJhas8ZWWhxocG9Of86Exnx1OabAGTihmzQ56qWbaDOUTHEwOiMLk5M1ZaZMy
Sx9za1wNgl/BHe1oK9kM0kF/5AGGFRG+q8D5FQIv5Ej1IWmZZxr8VJ8QvRYhkAndZz0eS4OZemnN
py71TknU70SQ3Sxvi077vWw5uuXtFSYz1FHkWw05v8/A5MOt1LqxiPPrQBQlRJGUE2Dmgk6Vzt7L
+BwdXgb0iFJNZOZzGzrHpWquxacxRw9eXH34IRO1hLkvetHlM5J5/DvWqcGo7EbTwN63yYPnMGel
w7SP3Z7xHenUwkR/JWzSbuy4vQIyfIcvoVs5QTCvoczUofmQ0IEN9XQfJc2HqLqzpBCbrIQ7mli4
Bqv/IBlJ9RLiNI/2dYXirrHKdx5hKMjZwR/MC8anV6EXnhuNvhP5UmXV6OW7cb4Y6SiVMOR1fxPk
HMMibocBPwjbK+HQosZ6paBLhOXnUA6nzgJ4hOS+YOiwsrxsN1sFqbvl9IrB4p1J5LbtrEeqo50x
O3c+DYEalL/WbK25hXuKYDD+vxb1JU/3vgH9wT6NUrsj9ykA40YkL85Ku3keyAY0UbysZsu4C5m2
IvmGIts4zSrECrg2SVqftMohwE63hZePqPHJq6ElbIWXy3eo6wvgHU9pWT83HrqgKeuuYLQ+Ooql
yI0ZHOn4g8oTs23m4JWrM0qVfFhRdgAYytxbTijvVS6J8WPzo7QjyVCFm9AAihRGV2auzpfk25Lt
fuVZ7t5TCfI5k5W09oGAzqhNl+vsd6NcZR1u7KHJT0EkbmHKnGIl7lHsPEA+5CxSX3ZVfUVMDgeJ
ILlZvlEPr4PgmmMfzR+dmM8C9yEpYKnkxnuTyDtU/4cyNy76HmzbdOiV8dJMH5VZX7WG89wopu1u
5cCCUXsFmB5QLQvRpJAx+Wiwu+CF2K2llMBjHkgy5Lv0FgDfQO+jf00AVE0daDmYURp1PthdUkEs
RC+NDbgfQByTczYTVcqL2NS7zpZndvDmebgKyunkMhNUyz0dGcXTWOd7H4Dk7Mlry8INnjQHd/bP
e7+7IHcKjuT4Ks3minnLQbcZyj3mPt54yVzdwgcHWKkmBqS+H5gptTTv26i8DmXM7hmzwy5H9diO
mq0jl+h0fJURdVNeGSdrRJdS9vTMESlc5fzVVMKjxjdPhWLCmnLOhJAtrnVrEfaYPPVNdSYNF59k
DDN1QITEZItze37hKgoAHz0823ZSUTHoZ1a0w5jezs3AnDt5GVDvOPzUfeXQ4XHxl90o5JGIhe4F
TKXRvdI9km1PjRW64gHFwwj+ppCPSVW+aQr2LOYeGUTG+m/7e8FEmXRPiQUIheOqST9xXb2bBXPn
qiZba3qPEZWsw7j/MFEZZRjQ/YwWVkBGV0CCQulHpBiK6imnbdm5Nt1NDy17Qn92Z3QLPRlbU4+Q
xOweR8uyaFvSkLYauozgmdfIqu+L3K2Oejp3igJvFbYFoOXMrbPIWCkT97pt/4bn+BawTm9pfs/g
eKkv0xCPSbpxDMddd6MyV4OGwm8Q4B3Z2AsGXBEFHMy5T5flRCNpgYAfWuwMJTjgBLqjjSTJ7jJm
T7I+S6+UkcO/K1lpgGogdGTy6dnvQRrRqLcNaEipvU6WQ0BkM/2NYVVy6HoofWv/3xYayf/PRfkL
9eOj/Iba8veolb8AXP7vwC7/D1JbBKiV76ktF9Nbkb/Vf0Jblv/gP9AWy7T+O0MzYfumZUsPeMv/
pLb4gj8QyrF927ZMhmJwTIr/UFsgvbgY7KTizwmBkD4IlIaqCaCLDwOGtp/vmaYUwnXV/xG1BfrL
H9QWQ1BkOUogTP4rrYWEZQSDFdjRGvH7CWRj/qyZ48X/ofzwY//vQGH+6+XNv758sdAYUjPVeydM
9MkYfLzr2ZT5IIoK8BCrP6723yBhuLZ/9yXsLxyYSJRerxtP711RwbfKGtU+R3lJIqluyJ/Zd5U7
u9eUYkSa/PyO31w2m9/yT8gNJlG3lNVcMuP1SV4fhKWPEUnm8+bn17eW6/9fNJ3/deHs5av+QdFB
11xHTjaV+xHZW7+nhJDN3nVm/WL0yObOrdAdfhNrHN4b2YDID6EEy7GOEnxyjqgff/4Y331NcEJ/
fgqD6BvHcbpq32voims3KasMPdiUd//wy/2V5PNfX3P55398zahvXUbDXrm3Q7u/A+hgfSYZav81
yji2s5+/xXdvsny7P96ESgkZkwReCd0SPL2OMnUFuJB4u7we5t3Pb/LdpbL/+iZtCybUjcpqT5ZQ
f6UqPVy7cyGOP7/6d19B/PXV0eS2fVsvWTJ17DxgYp9zal6E87QxZkuc/fwu332HL4uBGfqRkCoo
94TgIrqoXHjvuD9v/92rf1kLksQoiE9N9J78k+6mshaXb4T+p97+/PrWNxdJfFkGLJKgnQkS2l6S
7DFchbE7mYfaCAN7S4AmaaLToMtjjba1BmON7WMtOBeR7eN7sXlE8u0AKsmWfHHIaBopu9EqmHdm
KsN/+IjLJ/mbp1p8WTammB6zoizcB7MyWhAoJo1CyJlOTm6B4ZevU+SExNkEhbZPEiUSdEqHluLN
z1doeWz/7u2/LCo0LodepWG1l2XNKZSo8huCUcqVniQWKaDT7z+/zzf3kfiybHTZrNNkSIgdL8Pi
NjdU7lGzlpzP/93rLzfAHw90GGPZt0pfMwjKaFUEVpE/eDS2H39++e/uoy/rRTvIbrSTqNojjEVc
0bvJnRGhjMDMkv/DavHdW3xZLZDv1pnppdXeAGgI9Mbglc2adgg2BM/7d4+z+LJoZHPt+UWk9D6J
SdKgk2QjwU5zIEL/8Dt89y2+rBdstuAaA7YHpzSsZouGqSJoJG9IQ0tjM3n6dz/Hl3VDmKYz4ZvX
+6hyG/TnRmcpUheGPrscm45+0s9vszyDf/NwWF9WD0gIrcdhAUe3Nywh2hZ93jvPGkfvooDEPq2x
lxQ19kpkNDd9Bt76390L1pdFge5TZdkg5vayj4t7L7Ycm4CYEbQcBDVOST9/veXZ+7uv9+XZt8lg
aEdEFugbdEGHaRJ2aWwHw8O8kmdWPEHNku30+vO7fbMCWMun+OMJ5fStRUDsAvNpDdYg0I0T4ESM
iod/9/rLHfnH648aeZZTIoitUwprgu2b8peTmaH6h6v13ef/sgQYyaiNoor1PvbxOyOJq4hAzLLt
z5/+m23A+vL0l2Mj8tokFHewuCR4a0IrHuniF633kM3OLPdp3LhLSkmiFXg+reh0B/7wT/vAN8+t
9WVhKKBMOIhpWH107z8HuS1+DeaMZS9vlfEPe813V/DL2iANZm5VjZnercvF4jgPDhEMnvf57y7h
l0WhIGPF9Oy82qt4Sul1E8uGcopgMLQIACWWON8YRUMQKIumHtCWFy+Q9sfPb/7Ns2R+WSrgjKQT
2EK9NwNL5BtHkkW9T1IyiG7Q/A7GnRe1ZXn785t9cyHNL8uDNkQYeGii9qAP53dofeGDWY+Yyn9+
+eX5/5t1YWGJ/vkkyUoYmNvQobYZrf9+NJ/yqV2XEXLJoiofMhmf/fxG39x05pclIcfp1JFYoffY
idN2a499x8yjrEomK5Y5t5t/9zZfVobJzSvp1D2XyyRprvMqVKYKEqDO/uUbLL/TH0uPnQVJU5Gp
tIcPiuRHmhZJZLbPPOBsHtr0/eev8d3P8mWJEBVM6hhI/h5Af148WJHdR9uwzIkoaInB9nYzwRWL
QsiBUP/zWy5f4O/uhC+rQq5iUdrIXPZmYhW3gKctIuF7G2/Tz6//3Q3wZUXwdZt4jckZBvc/5Lo+
tcieUVqYuNKa0XGvf36b777Gl5UhzADtt4Gl93ZfqrXfQBn8H5xdSZPcKrP9RURIAgHa1tCq7vbs
dnvYKOx7bU1oRhLSr3+nbrxFm6+RImpZtQAxZAKZJ8+hIzK7262/Ogg/iizTB6Kigi4JrLFOavpY
CwjbtVCreWoW6GXf1oVl8AnXeQkxkysNCaAXBHh94FDmz2TI9d12D69OEQZh2TwSZLIjgW4vrVnA
JC6Yh+wp+K22W3dNkWXoEyy6mtIeCzBQ+hjAm6CmA0nIBiJy2z24vt+y8YwEXQSyV9h4maGQFdA3
4CdJXj/f1vy12xcWLjvU5NS5wb25Wpr3TUhQexsFuzexV00bs2+ZNl+J3wZ4YF7yZf6zJgVC9/UA
8UhEtoE3eluT7P32OPzrlv8fi0ZPlkUvdQk916bGOtfFhzXIv8lkuQtk/wH5tDctOHjaLPiDQxQ4
ej/LDtu9uhbHMvPCMwniLREiV1dGkYL8WiH4st20a2dZpq3ZoAGihgfJBBuBk0aY3Qdb8qEHN/6O
fV836StTJi37Hg30aaBc1FyGcQaCXaOKmA78PgiiU8tZ9317II45uoaCX+4w3RBgnj3Mkcw8IGMM
mI3zpupO2627xmCZt4imvKctrvpNlz8WhBenRQegJc4AW8gjAJ+3u3GsBuLPfw0CVJRglkC8BboB
a4eaQHDugcNmhuRTDcxqedt2kpatEwhbDj7EgS7A3IGCCoRCHLf/G1fbsvSOtlJkQ4B1SN+3KDCp
Fwqccgs+z2FnLVwrbRl7VmsG9PLcXirZ+6jMXxMzPdYV7+fL9iq8HimGUKZl5DLsinbu+uZCUFZy
7PNgfOhbL0DSD7wvqKRTqGIT2Xs5KKhatCv/3FMNDoZxMF+3v8A1RMvgQ7OEfl83MBndok5naIZP
4wIxsu3WHd5SWjbvCzNOjcJmDmgFfqUCeivggIKywnGcAO865rph39vVQMR8u0PHcITlAZYMGD+a
eeiw9DuQvJgBxTFSw1rvtjtw2I2wjD/sRQrqAbgYcPwS1NWHzbnJNTjFCjnH2124xmB5gAwiy5lK
kJ6gErwdSw+y8UHX6Y7hO5ZEWIavITrRFyEiJRFfi88VBFxRf3pSPnAY9VL/KnvR76yFw5MJy/gB
khDeTAasRbbAHc8rdMoEnQHxZOkXgwvFeXu+rlP/itcX13l8ceJfEQuRmg3mK0iCi+7BnY63yrea
ZWA5iD6u3aLB/6PDr9vduXaA5RSqYaIZaoBwjoHkHXWzxi+WQ23k/AXlFMlw4yawHMNKpnJCQQ0O
YmJAadGm7F4i2bjjd1xbzLJ6PbAMaA5sMdi+uGvbZryPdFLeaCOW1YN/dAKYEo45HVVzGmsQJuJF
lAFSAq7KmxbhmnR9ueYBgdA29eFYFgZCP478wIemjYCcVzU0p7f7cEwSt0w9ELpAuUSkLsNAzQFl
juvZiHrYGQGqIV/ft9yy81aCbJ2WQ30JVATStDBFT8VYXioPxVlBOQ5gYaXAIqyoJ+5qoAVkPYwo
1xP5T0My7SOyhWL1Uwc0UIZKAJSZHGRF2ach60As2BRSFCc8puYniMb5D4UsARIOi/JBrO34ReVX
Xj2UJT7mCnwsqRiCfyCs03+Z+jkF3R+jAQfhIO7lYBcpvKMskgQZWUUmlIlngH2rdhXhqUqvlT8S
F6IHULx7EGlFtuthpGp9CBLZvPfZoI5QOQZOCvw66dHzdfUNClL0fTYnYEVVnPxRc5egDqeFLu0S
kBDsvG2pHhRkMJ8n0+nncTUN+JTSgL8H8an6ki7hj74w3q+mzJcH9F38qJZMfg10RUApFqaQokNc
IqwNStEmg0tgGCWxnGawlpZgSkeCyXtsQK1wDzw56i41QdEtCgCDT5Aslf/2Pm+/8CKIoKFAzIwY
VQQEFWBFfXRYAenowV4hxFPOgY/ivFyHEfVdOoWwstD8T9JCtyeoClAvKiJRvAFwJP+AwnsguUAC
/zFNMpRWoOZbPlecdhALgNBEeNBTlfxudA6ihO3N6/BS3PIfoA4CMIyBElsj73wiNVi6xis9PiUA
ZW934bq8cMuL1FFJVmCHUHWXUxI+QBe9RC3gKlQHimbjIzmmmaT3KB3qkxjAlh6guJXM5pItIJ5F
lC+RK935mKvhv3IIQAXnL4fQomyzDKDeeWmh5vKk6yB/hwAmID09YIW5V6aHdq4q1De0HdjL+par
nVPONdHX/1+cPgtCB3Wep82FF5UH9d+0gwAYRNyrQg073trVxdVBvegirKHbAJrR5rKCGV4codW7
nCgynd/lkEE0ZXs1XZ1Yx9rQe5BPBWzzAmWZEgrJVP+bAu3+uEYEBYrbfbg8qnUwKL8MyRQwdVn5
CEY4TcUI1YRRtt9vaj+0TgVwC+UTSxcFcVZZxh6T0EXJILW33bpji4XWebAkEzjIlqCEHGX4FZwf
KHmdI1CtyBSlIqpBHFt5491w/akKyO9u9+qYs9A6JRJUBut5KNWl9ab0rpgWMMDWEd85ha6tvGI2
oWU247wS3vkj0CkVqMyO41zof3MQ/HzMOgriNj6DeKkbK1Tmb4/GsctCy1pI0hlFg3W4MFOCBVm1
3SQPLC9lhHx6pZ63e3HNmWUwfpjPJYSJhkvZVOFjooT6gLdX+2u79evcvDZnlqVkiplQRpm+tGHK
AXGFkmVyUCXqecuxEPWxaYt+3Fl9VxQoDP62/Trk4TgWisReEaASjLZIx4HWZFXZTwOhiwGikyZv
wL+N2+7M9MftIbom0PLsqw+l7qwxCZ4EyoAJipC4y2W/MyjXJrDcAIq1ozypg/4CsZUBYFQwFoVn
CckpsEFUCeh9tgfhmjtmu4O2FSrK2/7CIFGBws2q635C0T1rH6UnRPIwXyPAdyqIyhoRvIzRe9Ot
WfFhhIjYuvMRV+fwyma5Cse99N0th1IzEnPNpe7J8CNfUR9xEB2KxLsVUe6K6g6CUODJgYgZMztG
7Vg9ZjkqgnurlyOtdQFPFXvyUd9XqGjPthy7n9n+qAFCGSR42aUD1zCAx6hKg/Ryfh6RcM9J9HV7
7RxbhF17f3nkDfkYip6ml3KFvR0p3Ph31VVX/YqkYg+3dWKtjdRjGCBKEMUsR8UA7RQF3hdqKgKa
uKftLlxLcf3/xTj8GVrinYZ6q0nq6ZlTSt4mJhI7551rLejfrRuUMQlGyiROgNj/NoF5EgD+IoCo
7Nw0HUSqEGBtd0biWhHLEUUdMNaSeKDfq3N+Wgbcfgk0Nw8paHh29q3jMLLhrD4FlEG3c3oxXhLm
v8WE5PkDkEf1HBOvblGPiEj+eG9m3E22l8fVo+WJhiotiy6akhjyrChmHELUbLUouQZcngY4k8B5
JUvkB/m0ByJzbAgb7ToZmaksLEg8lAD0HLWcUBhVUQ8VxdtDcnVgGX8GgmoPVJwE4r3XSm4GHFp5
qkxXrTsdODaCDW4F31fQg2IqiYGdvfICldCezUbzKIvpRgdGLevvwqApzFJhkrqmPg4TWC0KGewB
OFwzdP3/hU2GDOzBXgTlYWnU12kqcMDxud6JeLoat0xynSAzE7ClvhDIRr8PQcV+N1SR2Jl7V+uW
EZbI9vAyQciAiKJ/nCJwFGsNytrtrfM6BtMHGcnfMxOlqgq9BLI9Y8qrb1oQdgxaIHmjEmjsrMNd
cBEG2EYK5ScOCt3HBkwdD6KYiouWOXizTCnvUCD9tU+XHZ/gcHHUslDahR5NIex+QfjwygkvkvkX
VLzSj6Vf8t+g3ij5zknt2Nc2AFUqSNtHPYIwLYNcWpYm8q3wfHbvJXlyW3LYRpDWYJEjgNEgxIPS
LBRWE/1GzV7wlEII6s/2GrpGYR3PCMoAbADPeWEzAjEaVdOAAivvsozgF9zuwrEJbYBoEoBrBQUP
IHquAQOBkouBrGcqUEa5s8sdax5cx/bCQCGEFXatQQce6OWeQ1TyXgiuS6DtKMP3CnWs8W0DsRxB
kUM3vSKJiXXZZ+A8aoK5O3FvXMXOTLkWw3IGTZAsI88gnD2tnP9bZh57MyrhI5JbgVhlexCuPiyX
gPgWqG4USJZQcV7fjR7zFLRNIa6LWnTOf97WieUYRJ8KhPQSrIiPGrxjxOsC+klgWq2OoIUCVeF2
N66dZRk76wAxCTxTXOgIFXc2j8VxRmX3bathY0RLzlTamL64oAxZvtFQE3yPd6L/URUd/3bTAGw0
aDCBK2eu0QXIUn5CMhR1yh17e1vblmWrdNY8EFVxqYeh/SANqNM81gy3uSYb8zkbIBcHcLjiLO/E
eswa1gsUfxMw80aFD42O2wZhmXaBwvmubUl+gdoFyPFKKdP0WBMq91K2Dt/hWzaNgK3IilBmF1Ai
/IRE7nBADR34bM27eYLkyPYoHJEgGwLaCojBgmwlwyjoO5CjQZ2aQYI6GU+d9L8OBKWZafEZzORP
2/05bNyGfLblhMdrRvPLOHFA5kFETx89luof3jLdBMv3Qb3xt9MVXhiAVRhZGrNGUDNJVgFtFbne
b4/AYdn/PdFfuHQTFIFBcXd+CRqfXPwaLzsknunO/DjWw4Z0pgR0p2AQRYZp7SKFElWu2QM4QNgv
7QNi/K6CMt9HcL9GP5arFhO4JySC9ZftoTkWx4Z46pLM7cTxapn8wNwHIM7/qKcpf6zTQnzZ7uJ6
d38liGDDPH3aT2EJaBGgMxqMyeI32M/VIV30z4gt4NUAGeOBLahh3u7OsVg22JPzGqAWBGUuyIRA
OMafx6/RUu5i9V3NWz6gUQTcNwo7gLAiegxTigzNlDQ7uCnHk8679vpyp4GfLO1a6LVVpQ+ajepD
OIAfKPXot2wVX0FKv9OPa9mts73lRjOdIQ4CMSlQp+kezBoJ4iBmzrqddXB1YR3t1bjoXHoenvc1
EBoHDsZLUAEQcGkl4J+nN/ZiGX7PwAzX9gNCLZ7XXcTSDFCZBAn4cBwXNexcIFxrbp3s86rbifKF
xCHVCxCj3RsKjorT9n59fZ6kDesUSGfnAgRTMbJQFQjq8vcKdE+nYkm+bHfw+tfLyHpTQ6xk4uBR
IHEwQO6e+V5/PxjT3XQNlTags1ftPPkFiSBi2OVvqFk96KbVe8Bd17dfD8oX9lCZVK0o3oqgh1Px
OxEuHIAPlN3fNjPXJXnRel7xEJmiGuqIuvkjG9UcQZ64Fzt1ffr1/xeNB8WEAisykLjmKovbBFxW
wpvynZe6a9dYBky73q/HBLzi/UAJEFdiNGBrrjK8bXUmQEx42wxZRozk4DqjigaxDE4DkEWCbKQZ
5vGmS6GMLOMdUdNLo6KJYlEU0CTTURrPVVDfFCCVkWW1vjR61UkCBwT2K+i9Q34DrAqyg9JTVuNY
2Jkix0rYsM10DcBNqeHnIEb0J53AeRG0/tvWh+D8TWtgIzaxsgPysnl66YsSJFWQlTmLBExk2627
Pt+6mOd1AdrvFsmSnvvztxKaKOc+BJPgmlH9YbsLhyXYaE2xaqnygibx3M6IT0/tVygZ+Td+v2XD
TRuiNG5F452ffvFl+8iq5JkB+7v97a7psaw4GRsAmSKVXlpgie8HYBofcQdbL2Za9rDSri7o344i
Whq9QiYjiem4fsyW+sFbunvVNnvld67pt2xYQ44DlKh5FEcgOXvTtBUUASkoq25t37LijqYTylJw
OnalCZ8HnYefdAcup+0FcH29ZcWQpZsjk3GcLxDDfCOqpbtkIyDF262//uCSNuKyksu8GIOzEdSg
kEJWBEmhVphj0T7Uqd/seCLHGGzYJWRz2OznLfYoaAyAfG9BXZPmi/Fu8xDCsmFItdZAj/Q44esy
v0/y8u0MGvedwINriqwjODeYbQjLQt4sp2DCnCHLuyT84wSPBEqsYif24DACG24JQuOCFKhPwCby
9Pemher126HKAvkmxNNnr+LMtRDX/1+cyYVq6TSDcRXK2dConMMxRKhUmJ1lfv3yLoVlyDyaoGHN
rzMVanYf1j392OUE/GuyONeVLL90vkx2LvCvP6rA0fL3SMKKQYtaAJmUFTmU4kjZP0TAMd0LRMHP
3K/nezC+LOdC1XTHEF37wDLzBQTGEDGvkpiF/FNIkWvSKr3zdPchj9ge6ta1QJa1g4XGg0oecoIg
QO7O+ejnJxWOe+F4R+s27pLmuIoVLCPxpBeINw0RVEqUpjtXMlfr1j27mZOOTgAdxlPfQtKao/AL
6m/q3bancrVu2TgALn0rO6TeaJ2GJkZEGTyXKBsXxU6QwwE4kDYIDUpiLBMJthRNpu9jE33V0dqd
I7I+KiiDsaoGG/kcPC3QQPAS82d7WA6b4Vd/8MIiu7lrIojPkhh1W00PiCrKdh50WqbDqagykDku
oaDeMV8gn7QzUIer4dcZftGljkio63wmcRZM+kME8cuLx0j3yQf57E4XDlvhlieAogldEYKMYqjv
gjoPcnXVfKySgX8PMJx3c732O/PnyHpJGyrZyQT+ecXtofE6nn3qlqAvz8D4V8uH1uuqDwlhrX/f
lHW7ggRJgEl8CHhnIBKCwv84rZADOy9l7U2foBvM9EnxLPdOwJnsoqYcOze0HEeiFz03IoxiyGH0
kBM3YJHr172CQsdqhpbHMIvuQyQV8RCi4xsCXmovHx+WKb3tiWKjRHvw9MklZdifAP7/AK86KtY8
oZvn7e3/euxPcuvrI79Jfb8xUawhE8ZW9qsXEDbhxVOxQiAk9JOPul4g/ptPN0XKpQ0yZJCrnDLW
JfFA689rZt7xqHsHmun2tquIDTOkyKNXbaWjGIrB8yUIVxUTEg07rbsW23KCHcDlQwpUe2zW7phP
8iNX5CNe1nsBflf7V3t+4RrA2BXOi5iiOOnUp9Gv7slU34VJt2Osruav/79ofs41IO6yxD3tqlkh
p6YAydHYH8D+fBtCA0UVf3fBoVpodIMRSH/4B6LpTwXvd643rq+3nJqeaOiNIzwNgf7RWXRNcpnA
SQgd2yjd2Z3Xef7fULG08YLNBD46yNfgMTpn4gkCZvmFChJBoMz84iUod7etznHo2NA62iRqqFug
gVIvhaBNN4HrqJvAIQ+1lXNQoKIzgBzlzlngcH82nk1mWQJJ0BbBwzbzvwdUVL+6PBE7lw7HotiA
NvBnI08XoEIgRCn1yWsMVIdG0sQrV3sXP9cALKOIRFoDw53IuGW8fWIJB706okLxbWth2QTEneu5
JthV/dqBrKMd6+hi0itjZ5RCejcMIC4G3Wiy40Fcg7HsoyLBWFYTTDDlfIl708IDKtactwfzX6r0
lQ3MLBvJJySB51TBn3vN8DuENGp4z7zc/F5L5AzuinT5EHjtmS9+/iGinUjvIRG6EOggLkEWo6jt
HzFCC/dN0Tbhm4j40CGqOBv1aV378CkfBsl2PtW1cawHRKEgjdiaSsZIk+ZfIVcQfQaUdUCgfjD1
ZXs6XH1YJ78xBLzkuUjiKmfjXcRGyBOzejp3kJXbWU9XF9YBqmiXFvM6wZTnPAehbvqun8WfIC12
rt0Oj2Qj3koJScNw8fHq6dMz1IZnqB0AjFaC63cEIcNpe6Icu9LmdCwnf01kgSCH8KEoWYamOXs5
pCBua906NSctCmgVhEmMUAfuElV6Fa0V3aft1h3O1Ia7Ib9eC7D7R3HJimNIIPuRpxzqdyCPhqaJ
iAc/fd7uyTVL1z3w4vgUMqV5BTXrWIDi9KeXQ0olaLPk822tW55hZM1MQIaKcUCFLgxb835MZPa0
3bhrG1l+oZ1Y6VU+jmWeBdBhmt9QGjyOqDubE7YHbXRNj2XRAycNkQuuXqAtD+4E6K/emnUMv2yP
wNW6ZcvggAkC8HMjikhZGVdF1oJZP4nO2607zNgGypl1guhAOwLKCknXrxR8kz+hZkKgdEu6vTi6
ow8bIkfyZuUQ7IEMsgK9eFPVKyQam/HcYLF3LM3VhRUCKK/a4U0dSsTK1EPI6jPz1XfoPu/MkmMN
rgS/Lw1gZn7YzpCWj6FiISAPodV90pbezkXFsUdtZJxEKUgHSZgE2ZiSPRgwooIVnEDGyF8AdkEg
Kdo58l2zdP3/hR3PBdKoglQI6abDz2quvhHPe4Nilz0QseNRFVyn70X7owIMC5rl8KZtWzfHNQR8
/ZB3EMKL67aEEArK7fLwHuvj9XcQ02QDRK9bxBq297JjlewcPk9WBpnlDPz4AW6XUbWQN1Wb9B9u
a93yJF0CBeYiYyK+ojBPXUooVBfL/yfZdpImu/aA1XrEE4QT+hnHKYEuXDUIPFOMriG4Z54Mwos3
jcFmhyQj7/0EwmsxYlr9T6g+rxdvnZadd4prDJanqoxvcihnQFKFqPu0gAQ6F+QSgRr9kDKwlW+P
wdWLdfFYJhJUrERWJUjr9/0cfYkqCDMkwdMI/aYdd+LYSTbmj2R8ioIe4WpWRd256RIe91Hf71xt
XK1bzmpt+OpDpxfOqksNUuBVcM54/rw9Pa7GLVeFAp6ZV4EW8TRXQ3lcqlxBFrABQefO/Ls6uK7L
CyOHQP1STWyUcQZJw3OWQzIAegP66bbPt1xUS1Q/rUEn4xGaQG/Ccq3PfPJvYkf1pQ3zQ3TTpKUA
qgGaTvldkU/qPA+munHXWDa8Jv0wRhzrGvZ9GfOhDeIrv+tO4sGx720031CDfbyXqYwh7/mBKh+6
on30lolyPC48+n7b9NsmzAbcNlQn4i4Ziq9+m9GPM1Qpb3uW2HC+niJ20Raco5aemI8iyPoTAQ7y
EdRR/c4R59idNqYv8KAx1EJJJ14HSQfoZ5rsmVeQ+Ltt99uwPW/A23Fg0PqQs4GYuOl7CMYB/9jv
7H/HEW1j9miS+YKlCBPWcgy/r6xhl6WEzElr1vTj9hq7urAMWKe6Y6iFwFGDs/fzyHKoczSQK8um
dg956loFy4obwaJcUjwYkgBKyxB+hFzN1O5Fnl2tB397oKmGZxuuJwBNxRkPhx9BCG2W7clxWJln
GQCjCwRwDV7Oc6WhydlHQXaf+9MYN0ZDNTdS4Y6zcK2CdYxN6ViuXotBIMh9WYw4L233Paror+1x
vD5Hwga3lYmplC5XPD1BHPpc1bIo7rQMerVz1l/Pqv+Ntwgb2zastZpJgdgUF8GJEPZmluYfqIR/
R876ouQSd5F/08ULonV/L7dfpD1gpVwgaAi1zwMlvVKHpc6gGLY9V68vhYgsgxAkQUVCg/dJZ3xI
22RVDJ2fs0n4TU4VMud/D4AZWs/jImANBvGYUxZpoKJA8MtuUqbwRXTdBC+O5LHspdK9xMVLQDW+
ayEsl0XjHjmWa3qsY62kQMnIFMaMZHd2HCWEOL3wq0Dp+M78v25zwqYsHOhYtJ3B3ZcK9snUw3RX
g6EfEmX0nizeztnjMgjLsLtSg0dCI16lV4Iiqh5Fal4C0YntLfRfwcNr9mCZczIvXFXJjMRjGWUp
6PFCcDqZVEAzmvtg7HmUPrRWAFqGfIOqJdgl6k7x57aNSP8H5Q1QFZ5bUL8mEJq7L4CE+YexHsrT
Mpqr2+pkhA31QN3vrCUUHmJJ5vUhqiAJeJjNPO/VNzim2GbUWkrG154WIcJEEDWCRtISfh+VX3nn
7Ul2bEQb8NdVI52q1ci4blCXehJYv/Ggw5qPkLSCosjOEeAYhg37C0EKaFDShXBFPQ1fEhpM36t1
5s+3DcLyZrJH7DdNA9hql73DlkHAjuaPWa4/bbfv+nrLmQ3LQng71DL21MLB+cGr5wHEWjtu39W6
5cokxGd8D3ihOKMdi45RVKTzsZ3FGu0YkquD6/8vXFk+8kC1INuJEX6KfuNiuDzJmk5ftifHtYMs
V6YKMa/glYzidpHtA5077zwVFeCFieQ3PbGFTc2YgGYH9QkZwnVJmWoU9ACYfejKHDLj22NwzZDl
yJYAObkINftxA0aUWBgoO9QVtOC2W3fNkOXH0g5amMkIUG1T6mOZUjwyoPSX7ZFvXnf5K27Shv1F
ngqgF1yHsd+s9zyJWkgzBrHou4esGtJT1s43XXKFjfyjWW0grUjCGGXzc1wRJD9Kxrz3UODtbttM
Nvivmguy5qrHsT6r6Us4ER8SgnkXQWhmNeTb9npEjgmzzFkNq6AZRF3joK3D+3mh7Heg+8GD3rQ4
k0ijlnr+jMouCF83VXG33alji9l4Omg4AIsi0aknDJKztNNHStq9dLZrSMHfJt6xjhmIbyax9p8T
tYIqSl+iDKHtiZ1BbX4SeNr2/i5G07GjhWUvagmKZWjQHWNQeDhMGnrWKekF5Hw7wXa8umvGLLNZ
xx4aOwbFGKxR010uh/4StsH8Y3s9/nvjv2I2Nn5OIg3MJil53CwjxAy9u2WujoP6uSiIN0PJWY7s
UQft/doPhybt3yCtdRtMHSrFf68WFOw9ORfi2vXiI0tAowMULEBiNfTJbdvNZjTkC9Sde8l4DEJ9
iHkz+m9SRrexBgkbXJdr2jVU+yweK9WdwYo5HPspUdBgnHbeJ479bCPpIOLLFg3GpZiGyaFL1V1C
vfbQhMWlCDxo75h30SpPOd0LQTh3g3VG4uKo+6xHTBLxq5LHqvTq5lyMOWRr6UpMccyDkiSHsi2i
FWT7fWOOS7KiXo5D5vrLXAYFis5mL1lugmoJG3Sn8NivUGmPkCMHuK8oQAyNp+ceZ6fDtGycXYiS
C6DkMh53c3+Hg+65ZMNOSM3VtOUaUFYcTWuIWKniZjmD7Ajq58O8h98Ors28ZrWWU+AQK13YiqsY
atjkeJZLWaXfwfkHAhcJ9t/uMObE/8DTHDLPiYDU8T3EgMQMIejeEwfCiUeO0Oryw1O+DoF/12cR
+OnKPAj1Q78u5pdHIRRLAv4hTPSaHlbcUpvjDIpJft52PA7faYPW+hyAMpLLMG767uIn6jk3Jjs0
Qbi3lx0rYKPW8kZ4PCrYtYPxHx/LDJ1xiCHf9vXWVbu8hurSlYfgORrATyj/qdb0c+TLf7abd327
fTQLTb2ox7N+kuGAut1+PhHl7RVWX1t5ZfPYlHeIAga+6HseQxZCv0dwqMwg1D1AUxkUa+elSqPb
vK8NXAvzoRBrKHBTmljwq0P20TuWNMWe3J6m/5Imr43EunSjThSYWFBZxGkAicszgYy7OvpAdD75
YEt5Vxm1sEdV6Vp/JX1epGe1BvW7gsNznaAaAmqVECCdBYpJiyRHnY59fYBe5FRgr2SVBFUqrsQn
aCsNHAIjy7xX4ORaAeueQiC0nrMkDGOt8+fr5r9uH5FO3SErptveUzZE16TJuuaQFY5LFAat0Hvi
wXhkAdF72gauTWr5oIZOEYCbiFcPmoHIFzeee5UFdOfoc7Ru4/mickoh4uKF8YrQImjpovoBfLvF
bQldiNX+ffdYwO2Ho+762vSK9J+57RHTQizZ22N9cLg3G8MnsJX0NJsQZxYTh7m74geUiA5+4t2W
ExLMchIgl0a9Edc8TjLcQw4zWIm+Z21S3pRKFOw6shfP5UVAea8cNBagSrt7moX6KLiud1ChruW9
/v+i9RaaSp7RQ4gCNqofVqPVBQt+G/ZK2JA9KM+pGrhiFrc+y04JicKTXL0bH7LMsl45QJNG19g7
FHR9GZiqiyo9BE2dpw9lOPI/287NtYOsGwRA8Csq7pAvG4Nu+sxS4X0SwZL/A6K7tD5v93Hd7a/4
T2aZMJggAeYu4aD7XvzEZU6BMdRrwBW8ViXDzS4Lf49Rmn8bxexPO306Vt5G3wEMhzQ7zuZ4jrKs
O1Y+GMBxZe7Z7+0xOXyrjbsjU1fjrY9MIDQPO3noxyGkR7au0b9cNOxpAUjhebsnxwrZvHMoq8Vb
KesRlCxz/S7HjeYHB5L2U1Ly+jYjtIF4ZchF0rUBcoKEj/chYnpIrfllfNsArgN7YYS1bIel8gIM
YK7D/phNc/IO5Gbyh8Rdf+eMdmwxahk6yk9yDtXQEMtdCBSy83T9kzUBY4dwbRdxn66pSt7OPT7k
sAKatCcF7doG1tVAyYJiYy1wXyl7z9vmnVbitOJQxH24SHeuga69bHkCyAPKKK9nxJy4H72n1cju
WhXuwXldrVseIGKswk7GDXYd/eyNZKl/GbOw3LFDR7zMhudlQ2WmuvZpvNRiPI7gGX3gLPLvIJ89
nnsdJXeRTIrbTMXG6VHGi6UGKTugI61ajlmWN+YEHtIcBLuAZexJFTks0qazA8vYCPL6lMYSxnjl
3fhMS6WOuZG32aON1lMsDdcinWjch/ly3xZ5CxEctsfO5lhwG62XqMT4o1+z2GvK9q6cACIXs9fd
bVu7q3XL2lvw7kOrV7H4WjLZHYJ88p8MxI73Cnlc7V//f+FNyhZkryRF+xn9xFZRvWOrbG6LAwSW
NQMFMfhZWuCa2U8cyCP2e7gKHd82MZYVI+ANBqAeN505X4tHv8xz1NI3fOfTHXb23xP+xbRMjTF+
PSEu7Q1NtR6LpFwl0GvNCmNgbAnvhKejr9kU6F/bw3EULIjAOtWThOfj6ksal2PeSODaRzAzIMhK
psM1XvV2bGQF+YEAEo3DqaUjJDDAygq5oFOTj2w6MKgRDOcgw1vpEM0BX44FB2E5LgY9pGSTwgPT
E6pG6YOsdPZ7+6Mdm8cGv5C8rxHKgPQ8ioT0eUm88KSq7jbKE2GD7rICTEvQa6XxLJDoO5i2LvWB
N8Vy43PCptkbFNJUlTfD8eiiP3X+wI6krs3ppsnxrWhDUDDSrCE2zDoH0wVFkdXHsCpvE8cRNtGe
mqUAb5QXxOC26U4Q59AP9Yr0SamKPbI1xyXgv0LXFzYwt3j0dw0LEMYr3y8jA8gsyN/yfnhKamAI
KzYFd+1uPt5xCthQPDoChsRFTWMQ6tD7eSTB0SSsukiMaufm5Lhd2Hx7U4HMSQ/GeICPo0ocWV22
XyMvabojrQsQCDKPD3uHmqsvyz0NoNAZxor6cR2q8SS9Kjx6VbC8pZBB+CUnuuzsMte0WdcNnuqk
MIkI4mFdNVIYYBbRBxkNGT22Wg3Tbd7WRupBMF5Pw3W7zUjxXqC9kZwyYEt2BuHyI9dI+oudVo0e
CrAG6sWkkvKYMS5OWJs98K5jKWwInRpMOnCk8GPIX9UgFFk+Dt40n6AWgUTpHgm8awjXzl8MQREl
Bsj6BHh4G/YF1fvNUSS0+XKTL/Guq/+i9UVmJasaz495X0xfWqaKt6Wp9pTiHIedjZOfalmatRn8
WEZ9flhbjSijHkgyHsiQek9e1k0TCtRJslMq6Zor616Q0yBcimlGf/MMSAIbqyPSzPp+e65cy21Z
3hwyqFAW2o9Lnasz4+yxU+HdHGbLQQhAQLd7cY3BsrtFp1Iq0/pxR9Lu8wJd4/fhMO/FSB1W/Z/W
14v17hsRRKLCGBa15G9NTuSj1/hLdUBV0W3oH24jAldUXRio2gS4dqfs0/9xdmVLcurK9osUgQRi
eGWosee2222/EO7BICEESIhBX39Xv93r2OfuiPO0I/bkqgKlMleuoTGzuh1jxn7/N79P/DcfsHXp
MqJvCY6IaFeHHlhXSdvu3/IQ/vn3if+mAIa4tClWk8Fxs9ofVJYpmy9mry8IG4FI4r/7Cn8f6T2F
Nxl1wXFVtC5j5KddfbT8d9l58d8kwISbxoIdQKE0jMYfDfH6O+R6/wqV/qdf6Ou9/V9vULoOfFiG
GmeMrwbZZNyWK8LgIAKUwb+MVf+854z/zjBOuMRgq1c8YjIm3wf0pMW2TE0ek3W5EhFqRK4F3cWO
S/fdhfu/MU3/0zf763wnRDWj6FELBXI8WG6mib9lO53bYkN43Vb9/w//n6tI/LcjXhtZ0sD+C1fS
Hu5nSldREahXDqtvTKWX2f0L4P/PtReuOv/3OXkhKcYJEhxph4jGk+8RdAvhuHZdVbtETxV8CSSD
IfBXi/r/f7V/Ll3x37S5Ds54y6h1cBRI1AR0BDev2bXm8N/93//C6H2SLGnQfJn/b7a5HyyhL2rf
13955/7TZ/+rqXaib+ADJ9iRJs5UE2/fEMvp/+WH+Q/P/G97PD5NzEL/izMzJONxC0h26nXnoUtM
0juYSP13hvHx33HGk4YSgfUNO5o+An427cOXFfq/Ad0hT//DS5V+/Xr/6/CTVAc9fHzZcQub5k8Q
rRyYajrvUjmYXSjb3YsJcMKZb92y5ZvZd4y4ExH+udZWLeXe1ia45yuoucVudL9U8HDdQO/DRFwX
cERBaoS0fLI/Mug2gzzeZbSUAXEy32CtMLdtUEQptASr/GnNfq2Tur+uWVg/pqHbH5GlZAttkqUY
lnbLTTp1uNhGmpN0XHNIci6bsD/pFGy5zpqu6NplKmK+v48dQYSiidZL7LMBlPzhFrjOVmZYY5V1
V5/WyLU56ciUx/1QI04tYZXOkOI47KoYwMZdrP4x8IAcum78WMJ1g9V9B00iaR7F6j/1VH8F49EX
vptPpFz+4HPwfWZrXHTM+XwJ5rWgQRQXw7zeaMtgw0aj/kAggOYM+beg+eqikfyyDOQhbkNT6iV+
gDnInBtp7txEnzrKv6sRXiOcoQlVY8wLk0wIY46DtWiG/c0323QhwfaaQiJZJRnCOmeqv6eqe2mz
7n7BP68Qt2rKjW3LcZx1VkxqD3Xe7Q5BdaQb8lCs+0szW3ZsItwosnG3W82fa7GRcwsvY2D4Yc7i
4FFmTuUw6f6uEYVaDD5tsFWdpjJNOMntYshhaPb3wcEdWkTBkLsgnsFgaS4u20QuEhjE2fBN8nqF
vTv7HOroMYh6fkcGd0GHJOBMFoL8IcLPgJEJHitKHeclu9bjdlEuuyDZ+50r/0FsdDZdHx63aE5z
ESskfNeelRsa0xzapgFfcVgK03a/jUxp6ZZoz6caLnXILZLnPoFvOoB9fkIgS39pN9uWVIitCsPu
ZyLaG6ttmscz5TnniOGIWPtnbaMul0w1j64Zn2AOJcFB5H3ezcmUD1hC54mcPuDQtJfzqJYqUcH3
MVm2Ao9tQ9Bm5/I9G7bTZl2NBaFNy9ApVVKMdvks5xfG3fNUm3tOKCi9MzBanKMUu1wQJlzaPjfI
eMR62nYl9/DEDmAOfGz8/ExhK5YPBm51Q+unfEzofBPt5haH6jMZg1PSJGlhviT+C2Kb8iDMWEWs
XnKm528q6jE/0fHdcf4b2i3AQo4PBcxQ4TfM8BRdk/5cdG8rHXS0GgFRFCJqhzxau18Ty5AXSxyQ
lsnnlvYzDp3+jAbMeWAR35mIPi4qReDm4s97s+giS7obHmUHmMV0V29YU/AQyGS9kOveKn8y3t53
tn3yJHryMY4NFv/6OBAUvGDSH7RxISjD2hwGm6K3HXjBkzk7kLh1JSXSF6sCe2kcG1LEyr/PbOly
aDHhyp90D/MUfBdJ9jiyfa565E7mLcpT4QKQRlYL9rdt5ugQ18OHNasEZ9WAGzMKjty0aCkUXE5y
73RTsB3K3ZTt7BSOoi2HPWoP8+72giJi4DzR2CD5cw8K0kd3fdy2uYqT92GPX+aphvoERt14U5zL
F5jLHGkEU9gs3cQz4CR+GR2xIjcBpCNjmAU/KNizP0wtkVpKawr/ETMZ8Zgh9TEq+GjZq+BKWrCl
5vh2t6m5CBfKgwWV5MlMqDYumPulSCJg2EUCx+c2X0jcHHD8m70Ig4W8yAVx3EkTmgaPgZmjolt0
GuEsewmmIThZRJUcllBGuHFifIraO3/ptq+s+JqigG6gUJzjKJqf+d4ZU2Q1tGYMFEkgb+M+3ASj
AdYoGi6iPFzBUcrhTpvdBU53f3zb8us8grOR2yEZjgMCJssIf6zIXRy2V+6YOC0zS1xOMZI/kDCi
P/t2sVfw9vs/WTs1jyYd+TNtUumRhU3pY5PZ/U6H6GaLlI/9Y5Q25CPa1+Vbo9cETzcl99yL7rgi
hqXBHcfl1e6gcOd61PttYjo73I4I5EIUD497ks8sDG+yZF5PNhSbOjTEhqfMz/uJOeu/LWnmvs+I
P74hO0TxOUIfZZz3zVaXhn1lWYw7931lWDp9JnA6d3krthHe+TtMBjdXP5Mv/SsqxF278vdpBgWl
n2xfUJXJfJzH972e1qdu3CAJCa3LWRCYhxFZbhf4BN1CabnnIduOcJf7UavwOcULlMP8z+DywndC
UpouRze9ECZYCYsbYN4W7x9P9atvybvHi3SNGvvopAZzCqbO37qgxksSJ+KCDI46RxQOq8aABnm/
QyyBMv7Eu+RSc/YC5aU7pD3cksWu94uwyZhPK5eFnRCvqybs5CHm3lB2hXkAfzoqOTiuBa6831aK
+44AtY5NMhYgCtPrHhlEfqaxL0I+PMoBgZb9MIEEr7GsaqbgjsdswF2Owzoh5/I8JOpuRiwptBz1
t23mPQKrWRUB4i9nN3Jc4IspmBd7zqx+t00Guesey8Lty4Ki3s+4/zGEKGKPfTiIYognkiNI9U75
uSnqTpECK3OS+wz6tH4Ivwu128IHaC8Gt/XnoZ1+YzOMQKoGC88e3Um+h/NxjdH4T6n1heA8LVYE
oJXgK38bd2jLpfLwDQvU71QsiIwe5qYaJX2BCWyXt5QqcIt1VK581QBLs6Xoifk11/QD1gFNbrt9
LzNDTjEfUyTNd7KcJZiA8CV86eGNlA+KPQU0HC4QVoA+OvP9Nu5Vips2lDvMgvSPJpl7fDWTHNot
XA/jMHbPEfituZ+3Y9/o4LDgfgPHpL5dwEr93FZvclzywQnEhPZA2BgfJqP4qW4ZAYYPTUsWp70q
UjsmhyaYkcmIJJ2mRMa2kKjyuxwfh47gXExixYquR5ZAd8uHUJtTCt36Qfiv44K58CvpfG/4Q7gF
0wjNANwkC97Z5Akv2VIyZtNzmNGv0V3oj8VP8hy32p/ARN2rfW3M7yBuxyIZUveQLlF4YbVIT7vw
w3nKuH8OQhbdW7YNTzVyemXOZk7eamGHp41G9R18OeMDyab2VUMre0JaZv2E1N25nIF33NdZqz/h
ddBWfTv52zQL5yssFxs4Ck1YN+u6H4s6kJnKDVtRIcbUPw9hBCe3VPfXZV9Wi2sZMeKrD7Jr0NTB
EcY+a7XCfPlx38Vaukz5CJVxcrd419mrbTr7rRnR34xKohOX4Qpp3j7iCMfti6RGPs9esapf9hTq
2FAVeCro+6QGKmbsEF5T4vlh7jjFK7tvt40d69KFsf6+UJFe1MBbkae8hYYFN/nN0IhRHHw4dGUj
m7QIk5oVEGjKEh5izQFmUBwrb+Yq5rvw3GdsrEQ7/x5rUr9rt23vam3wOzUhq2KE075l8ZrdZ0AE
8Wa47vuMvJon03fmkGb1UHWZbo9i7sby6znfakR4obNINAiiNTnZrZ1OanJQsUUGNjthvF6gYFZo
djworFiSVy3iTQu0PFtpxj56CQMfXxec3TK14XA3LvNUCjKv2EP09GEGU7+wX4Z0rlsT8ARjVrok
Jo9ZwuOTmrGFyr3OUDKbumYvVszZdIIhD1Lf53heK4T6KoEk02Ts8qy1wY94hptR7iEgvZUyIZc+
kAqqwzFYc1YvzYP0K3/EBtl9RNscvKyUh1e10fr3xmr6g4kgoy+CNwMA310xJADYXZBfSYcf8zDR
vdYFIXZmv2RG1V6KLWvfWjos462g4zhWww6VIJyJ4epXiJaTV8S81grzSdP9EGFHoINoANpc6MKJ
qkTjdJ2jWQ+jMuwat13wmqvpEqYIHy2Y0S0P8jGs5Z8I5ByUctJBcajaROwnxE8GUW4zbtrS7lDc
o09l41StNIMCohvapnCRm9gJ6QXw6XDIdNafrEP2+dUuu6xPql4oycUill8J8k7vu2Tm0IpPi4yv
TbTH/mA2QmUu0Pe1udmjcXlcfMTczxnY+FaAUYI+adB2ludUDxnNV5L0FlRNhjtLI0QNQZPiS7g3
pUkHLWLTYERC3vwYlPtWb3j9OjyCJ4JrCA61rUG6AmTxmT5S2yYfCobqawExJR1udgYeRFlHbdZf
Itel+jKQOR1z3RM6F9noJ38X1TTsIP8cspuBTmgMxWZc9BipEEpWpPxgZPAZn3FrJrMI+ooYK7GM
VcQ/Z5PukZPAQ+y10zDy7iBISKPDEm/bEyT7JHwDKxUracYn5GEjnjeSVY/2fTiM0Ua6R0km7FH0
Juu6HAyNBaLuJzkVC1tic8QMvmdv61wnCRziw5Bi9PAicE8wzQvlpTOjwHpngkPMJXWUoo1bYWz7
vHdqSy+GNLQ/Trud8BBkL+R21pmK6LlW45zeAQZIBM2VXVlWrNlKbO5CPLYcPKIYQY27HFqMn735
aMdk17c757O/Y7FGhHjug7bd30IdyraoSYqCQLSh6aVrtEvzjDvE3mLrLyf44aC8V2ybMRkEsMHo
8o606jSxugExHW0CYh7X3qF2wXm4rhQjYI3iJsSpbMSCe3hZsfl79k0YkNevmOzw4BhFMx10MsTY
u4/Rg6tdCH9krC9yvpK0vg33iKmy1agbp8H6dcmxFO87vO1yxUslmiyudiMtAdrB9XBOQUUO3mrE
vNzyrg9sHiIVGI1TyucW32mEH5FXNNsPAVKhGIZ+qgVeb59NSx5PLltxekd4baDyL+PB0nn+YwVf
3mYDJ+VyhWVtfZIatPA7LvoE4244MkixTbAtOdq4cLtB/penJbFjq2/F0vMZDhKp6s96rntauW0J
NULUzOheErnT8DuzIWoYbvN1LxbbpAGiNFXSXGIewt44IvhLVcP8nN00bTA82i7DXhPjZm0PuJUx
94Wh6+StJDtJLg4Nl4SlQYckcBzBZDlDJee+1VbFP4holhZIDbO8WIIay4gCGR6NPWCSHvd3v7Rh
dIflaTt+IiiEuk+YruPjDchNq1hKMvHOvNK/Kcd8WEIINYc533a/3BFgH+4etp+I6bZxmpIHxP8a
W6a1cAItVaCxLIcyecdlwCLcC2B/A2HaBgmN0Wp1U+7oZVAKnGjFA/wxOvPaBDBxuQjdjG+bzIR4
jDSbkGLIzdxXg9ZqLtK9HvaLT+eO4kGZTkHoKfYw39ka+jtfj+t+XHq9k4uK9+7H1Ii5eVxWs4S5
c+s6nmHQgM6KwEWhKZFnwreK+nVYj2zq6J9wbINPu6T493qKJvHYUGVqTEvN3GH6XlGLfO8cv50W
6DTOjs9DcBlDv/lzZDqzHIKoJvoWbwzlT1g5OGBX0IpHhePxGlUxm4QruzXALB/iqP9C0qzdP4MA
dN9vLUhNPgd83EXHNIwzeCImDk7ti1JxAKJTYOFf3LW9uUazTn1J6ZyIKl630d7w2HlRhHFE0rNi
fRzAFm9I2XGkC4aBDOANJg9iV39oEev3EVu1DmU0DibCHeRadYMd9xxe7DbOOMMe91VJkq6PK55N
JKnmeRjcEcCcQ6mvebfkyd4yRAHCvAT6F2myrYLkY8KQAFMHkmOjEJjcKcCw1y7xmwDy0QRv2xSz
Z2nWxZeBI1FUgYhI7pZJCXHMGkhS8kH4FttKUBFtbnUQyys653E+YTSM7HEJh3YvFao+prFka8RV
6Mjjo4qNeSBmuv4ThISsVSwnpksxdOqn4rJ5gWB3oEW7D+xP0oKllveLk3M5tUk4la1bw0foGKbP
r7+J3hcZk03F25Z0ZRwNzWsCd1ma+zjmP+co6Mx5Y208lmafFtTfVhE6FlzZ8A+U/SuvFuzhDEb5
GsgaC1t0SMAGG33dYFXQH5LZSXm0lo/iAp+lGA8GkaOOFa4eZnEYkqyNfS5xlNpqsTDrefrK6mjP
poGDEspu3JhHlyHAqcBiiMa3fhugLGp2uxEQH7YghIhi7tXCLhiGeVKaBN/3YGFpizY87Q1mKAH3
JbyEiEiBnfTkX8ZFtghsx9Qf50REG/9lOqgdH0LYEW6HCFY13TN4qjRpAJfB/6AwYnZPiRxAReIc
/kXflOTSnFQDOVS1ZErJs5ngYvlBeZPSSwajYYifaN/JV8Rdq/6AGh0DdjSawY4eh3KoSCODqJSr
G5p7XGKIjpaEpIPOYakKb/kcISiOXxWbZVDsiLbwOc8wpH4IQGbb0W+J2CBuGfxwhZHiFn5Vw73t
C/SIw/I1btefGRpO3N1ykOsjJk42mbyW2M8ceuCJ92jqhuZggDLNuZu3YS+nGBT5c4uGkV4iopPp
MgBcjS49E/SUTV1yA/+zVJ4HpVF+HAs9JtAJYs4q1BTZQtPIQ+wdBl7r02xsl4ASPfDndfcjWnU1
dDEwFj4D8eiWus6lZN1cxjTiQFtXZczHzF1ASvyYon5EeB3QQj1E/HmAKn/ALQKgswLVoqEH7E5n
FEbIx2QJCzJhL2s61q8CN2p72yHUNsJ8KqYkh0myz+54Jibwv3c6unzM0qUMG7ZeEamx9vk8rMNp
shn9ACgePADfTl5Zvw8x7s91qrZuWmBoryb/+NXnDvneanCVRAxgOtFz9thO+zrk9ZgAPxZRh2xS
3j5lPA7h8RLs74lOm1fcLMtVIhbvW01ogC5X6Ok4ej+hpZTW15ih4WQoe9ocGGmTKoYV1m2wDvWc
ozDh8EYo+wgtm8nV0BXvAyDIrq2MquWbnFbAJN0+JzftANOXQjjCgSDWW1D1deAsrtksqKCBdi89
ZdphLjL8RVnAF/UC3mcljSRVMltz6fBcsX9ITSDyrM6wtLcSMbTwkk0OE99WjNfI6YHsybr7PWTT
97rr/YEDptCXrm7g1U6dA7gUEfaaNc7rg516heVDa1OGuWADNMxS5nY0Pel+ij2msccx6qcLpzVG
4yGQ38hQI3yECPlQ65mcN8LwGmapvm26lSMvJE6harRrsqDkaXYXCSwRmoUGvxEM5Y7rAtX1V9X+
LuXGS4/995X7Qd4w/LkoNWP7nExb+Ii4kfpXYIY/ekzbYlmjzeUZrOFP074EYQ58cwUEvGaoESS5
YcGAdqWX/KnzEdbEbRA7OH1Ny42XLHkzsUG96UZ+yJrIvqlZ219u0s1ljtr5QyUpwPgtZTPErBiC
8i3V222COeV3p1vXHUJJkzd0dl9WN3yQf7bVqMNueyiTYTLahAVL5nEvGw/hFtrYyUX5vnDm82mn
bXt2IlVppU29reehDrb1gAH/XXrxXYrIVFDehXc09iotKNRZ1QiqPXpDTHCHZBzmoPIQRSY5jh8D
Yryvz6lvutctDFWZzTClatKlfYaLtP4zYivznvqZfWjl0c5uKuhwQXFTBpNVmJrUYs7tGjzNKcHa
V4TvDFf3Lehk2EKLaP8RdsIUgcksnBIiV6owHJHD1GcFXUn9PUzEVx5ut/vK7A4+gi0MqrBHWnJP
gDUlKh5PSoUZoAaE8eLjRocNo1uV6frXGOw11oNretgCLwAnCXXAjTy/Qp40HSlY/neNr0/JxoMq
2BBUwInv8qV3kOurZPkVdA25WfCzdXOwXlWwryfntHEVNAQEuyPk431+kQbfGGzGKwuRYWUtUs7m
dOCHmJBgyrlOk3foh+MMaaRmOKDkRJUhkbtxiNM5T8mQHWYxgUuik6jAZhL/da26Sydicoldas/Y
x9HT3sOca7NUwXdni0um0vp7PGbunAU0xinlGNNjnr0jVVsnOW5i/9qR0CMrDmEd+I/9R6hRu6jG
OJNg5ZFnMLXOsZT06B9mUnr0Fsegxbg6h6N9iINInq3zFpEwGw4n6aJ7jagphc1bOh4RKbblPbw2
e1AjBv+Epp6XGp+4cuvStpjjCXnQ07Rc06wJX13r3LXF2FVsPZH52s0YqZnU27tP/XrSSLK5IYy8
9VQmL8tSb9+0bR7TKHCQ+WMZNohNYCpCOpTAZ3oOFG/OOx+nIjX9dBinaXwF3p8+7LwdXrEGslGZ
LhzXDCI1y9jMcV9NfLHBt0H2eJeCxahjmoRpBUOOtgSpW8PHk6emQmsVVQuZwqdZ8ayEmFNfWuk8
utBM5FInFJ4zXwhHbScsd6KtHD0L7+axcWWv1u4OMKU+tlTTkmbb7wY9wi2y7NsH3y1hCeWBO7WG
bVWvMexoSrIimdq3eg/vWjthqqFdWHTD1hUKUVJfNt3NMWJ1X5pZdg455gmwY10DagTKvmPXEbAM
Ix5Z8RjLKGr5+zqR9jZTHbvMdbwyANFfa4CV1QcGsnEpsKLDRxN1XCzOyA8Ttz6Pw7l7WQ1DmcLO
6Rwmc/3ZSmqvsHcYL1P7tZODBiR6SfYtxOZowXBfJGMDl+Z6pf52+8r05ZsCkwSD6FOgw+iV82R0
mC4h4i+SEFkUm2DfqByee574tkiBHwH2FtOCKCmJTUyyobzko4YBbd6EsPfK6Tg5mGQoGELvrjEf
CG/wV7bIrpy2IXbY/VkE0wOKOZs0rJFl7dmhXdQ5Ddz8TOIge6F7Y9+ExPZtQrNapjBROq6+J5D6
CXM7OBxG6Bb1tY9Icu6dbPGSzFh5dABpnqMsVPiEBMmXCv9rsD7MVNUqxsIvHWzVsOYZTk3ZYSVb
tGM1mCYX3WYZ4AkiwypFQ/RriCic0BDXVXBglzCtSMgdDrrJE4D77z4iwfOkw/gUERRCs67ZBQMZ
LOww2l99SJJbAIH2dtgt1k6sOyHCtSlg5OZ/A69rq8At8iEI1fe+p+qyyanD9tyuv8ykHqGcx95r
NIjPAvvmOGiynNdN7zJvqI8P0kffB9SFXIZTfTIOBctlC/vZqp5+37uVwMJ97F7jSKqjVpSiT8ae
A5S0/XcdBOGfIE4/Z5g5Y5cxTUn55baAPU+GbXsm+4PTgb1VlK8HjtSqIuN9eOdQ4XE7DU1wktKq
EhQaCKBUFo/H9CtbRwdyuHo4vJ1BGml+ZYC9HhcRw7l5ct2vLZyXo174/pyu8XjxdCaV1GK8z0ZL
yn0IIF3usrKzwlfJIEA8yuQr0ofqHNQPUaYEh5WJDVBxiy6bhTK5B+lwO9Tt2tyqOnuD34N+TIYv
2Clj03olTRJfO9dhFQgk5zES43pY5ALUXwRhXwwYgqu2GfFkY8Xh3hqhDgK1A8YGGZatYHZgP6CS
Yncky8jBxUKVMttAYkaDfMk4jRFVkPgXin0dZjuZ3rQwcX8Z23RAPi+pQuShlT3L+htG4X+APyRs
3nWaeojHw9+LHPXdsKrHPtije8mQVmOAPt1ggcAr06/tKeI1f0HqUvaLe1vf7R3Wlb2YhjN0lf4W
IdbtBVxMWgWBrkA6SR4kWsOKkGE5Uo3bMWcG4uBAY9EyuPonYB7Aics2fAwG0MsWSaAwujMAF5e2
8pGm1WqwENTt7A6q4/UN5s/kZIE5HnAucPcDmjpP7bp/bpODnaLx/Lr2WGxLjfs8aCLQBCYXn7na
NXYo4rBMuzqY3oSHCDSuV2FnQFEyfYniLjtBiLTdgVuflb4zMp8cmDjgLWCPA5/M9LCAg4g2cl9u
AU0Od10o7YmkTXc1CcBD69SIoXpUOA/wVxvAby5stmAHEfum7BGC9nMyWJYYMaiS1WiAYFFAi3UH
ytDidrmJafZdwe0blBxrbghWC8/NghjPHOCgu2FtJm+20f9OTEtg8VL/SXZaDSZUTzSkHiZc2H4Q
FvC897Q/gA8C3N6jD2tbe9hEvZ1MvPyexmwCwGdZgS3WevR+jO+guyBAxrpFnfwQkcr4+B2HRsKd
eBtvMhu4E8axFa1Ep47Am6NnggXVGdp4LBRU8tpxBH/WULNjkkC44oLWtdiD3Zyp+lp17FikbNuq
qzrhLq8x+H/re2bzGJ3qOcNQWzggCW9Ak7BARjrCa9Kl3cv+pVZvAxi01J0lV0wg6ZmjRX5cl4ae
DQrTAWmd4NeQyI+3y5zJRwUB7GuyOfGgBFIxzRcHq24mfcaCXN0KM93TbIECavI/JjQCFTDPpugN
J6e5zu5svGcHkGfenUjWMmhU+0LQddx3MDw7dAbbzS1Ry2XD0uAk2ui1oTj6tXULgzFM15dYg49l
moa4h9pZfYKKZY4tx9aKpPN82smKawISx6ZGgwsKgf9wg4pDmCHI5CLSTOerl/LTj9iK0aHV1RrB
mixmszpQLDjRiUiJ6o5BAQrA5hyE4EQpwDISM22r79c4BFjdxEsBPpcFchcmhaB6vNE1NzdGqvq8
b8t2DJYUbvK6heoOmuEbSO/GPI2Qa09jthVLQ+gRg0nw4FNECq08jsc8AaTwukosqBOlSbm1+off
WfeeBBtscrIlaq7BtKZASuwjeC5JHqtalEnNP8MN5koxS/zRNmIr5Ywyp1KFplTP9uCDzRyiOvs5
puAoGZmtBfkfzs6sOW7sytZ/xVHvcB8MB0NH2w8JIJFzcpbIFwRFUZjnGb/+fln27Xbphlw3OsKu
KgXF5JDAwd57fWttWi+GW/VwHW4/6ZyUX+ykElubSKgHuwidc7earWv2PRJcssqDs4hXSefEtLRj
3hAWe4Ej2u2U5EKiJBWmWveeXkyMSsl0pTorvxY25eywtk8tU0hvnphpgfOvXlgmxTupgtXVrqNw
s9rj/JJmxOGrup4cskWp9rmdfWrmGFF4m8+pIzXf0mcdKsVuPL1mrtNplfC1GjavJAjnNIfDTiGP
+75kL51HSnPKI4tbbRLRAtTBYTKORM6YsaPz49BmoLdmrlmP8c7JNJWni5addGVm6KLyHBdCJchM
pp+dqoyuTO3oQRWcn0RYQduFszVsV5xlXle1qKYsfvNWYKV9AdngMnw1N2VeVIfulkHV1TOEHyrM
htlzuS+nfAjKlH0SXVtjvSlJfIlF/EBCmwJJUrbHWRri1M9j9KZpDp86NgzfWuLFSyMKt1Nmhi9D
gX8mDGOyMWXf3w88xg+RUrw1Dmpv3684MZKcO2sVuVc30kSSsfNjrmjfzFl+0U30nzmS6kbVYFVB
EHzHCYHYAKJ5Vig1SU2lOh6EoZtX/PTWeZSZdmZFfOwmvbjvUnPcG3CHXuI4lbe0RnnsBXMLY5jT
DTbTYbN2I2OPCDrdyAqN52RubhyENZAJUe6Z9sIOqYQO6iotamR1oy8MOIOS3aHmVL6FKWQC9JvY
RMAomwhmYjNimHAVHPEUkkV07pLBOaU8BK+pmcldPIfTV1ERXIT+oVbX217YzdAWo8nhVDDWrOWw
PlsioUOLRs1nKCLaEyiecwdOBpahai0RguG0W7m9D0h6yx3ZGjEspdhCN7TnMgp/jKkaPQHnSM8a
eBiOmpoeYxYxIT2SPBf1c/uQEATpdjVZ232szFsmneEJGVPdGBKlLVGVb1HH+G+cKrr6OSorQorK
uQCgIm8VNOPbwA/7gLDW7OMhSlwZ9/dJyxuWiuI5m3ojSBO4eY6C/Ja0946ikbqmqRztgm4KIADz
vYHPan5LbjDHYI59EDdx7vJbyxGCpQEGmn67abAuy+d1HvXmmz013wzU14ttpgUFaH00LfUytOQ1
yXre5Fn9vOjr/Uo6madNQC+63W4tpf/SWeK5ESMpXTNlxrIqd/WyYmXKS6RtpxwuXFI6WoGuu7Iy
P8u2SYLWVlTX0BmLsymx35SAkkHaxediTr5YE63ROtbNhoCS6lOw2vBE7ctmTMiMi243Bc0vmO9X
G9vrUznnvYB9dWjPMqz+I8+0L2rXd4HdjM1O5onjo7HI3dw6tpspYBkgnEDm7pqtyfcqqUlRXuNJ
cQ0UyEDpmZiubTSoF9Gjn7Z0PD8Q2utzU1AVlEI3s02oTLXn/A6Q6fBWcT+2rBrMWkQow/QAyTTm
HzJixFpb/ZsjbBTifqA9WMrxQSDVvJN4l7+3UXt71I/msY0YwoEEhsphqQqd4maB1hzVzvh02EXy
o4oqtoFVcMI8wMzxRS2wZHDIKKynV7pBEx5nfbUNndBA6B8JXtCVcn4fWXK1s9kiRpKcteyNeITc
Mdduvu9rs0G6n5rtZGRZEK6RcKkr8xOTT+2czlOyW6a2oMTOOjhnlpOUW1UPzR8wD8m+z5C+UrNu
n0cnGXapYgGmlBytbebo9xWl/GHu8HxOXTV5xlqMT+YkFiaWfC3PltyqCpz/SyuX+Dt6I+EgaeEI
5pooL18Qccpn1k7WLyKWjq8PRuoNlTIdhRB1v6mmbN3UUd19H521bjdmLxZ1qy8JEBkrYtfV7+BW
iSLLkqbYRGVo7XB7dB/s4WCIy9uZ0UTTjFFJxGdaM+WosBnyxIgyB2FLew3Qe3W098UhfBiANZ2I
dcqSa2giMvLUqQEvKDgvsd1rQUGy70PUdMLyJGHJTJRS5hx0u9rGjsv8BT6pKVHrrZ5mfCEA77Ss
lXBcRjyVA8CRldMOaa16nyORv1SOGM4J7AHN3QosS84kw1UXYRJC22wKa/ILuTgII9JqjkbR07Ug
56nRRjR9jMYTCyf34zSPercpGmN5ERM1L4KWGlnuwtDGz5aCojDmVutdo850ZrwyNbaqNo0DzUlW
fcC6Ws0tyFmjDaitIXbFNA2sKIp6s/Kysk/8lTqQ0U/e0ylQFA+7xhiqu7CTlo/2qF+qAkVrH66E
o7s1qIJ5HgRzakpTYv+2lVkKZ9N2TnZwyogLeNYRCXyzHBmG6SwpTCmYJ5RsbljlNWUAWDxkYYzu
1Ja8KW7H3Gf0mryWlYeRcbS3E+tEh+2t0rvr1Mpw/KbV2zvQd2ffd5FVeeXcrsgm4NeOl6oKorE2
JrlOOdkn7warUuSmpgAv/SW35wncZV0wFaRm5+ytJDEt0qGxsvILyeuwCTneWkf/ADbts/uE8diy
AezRjONiV6bmAp0Zo8+etrBwRytlvtVXfTqg+bUFQByj3/WSDFnV7oDu83nDQI3fU8g5PnumWenh
c19pXfg4l/ZSvcZpMeoF2MKUp1uzREP8iuo6D4GVUAz17KJfmjQo10yzvXAsk5c0ypu7iqCfp6SM
ATQUhviXVkn4LjlXKZWkHVuFV6gVU269mdsXZCM98Zh6tut+ZL9I7RZLH3/tUlUL3YatL+OhmeJ2
8UQxW4jdztSlHwi/hnFvqZaor3oowjyYIMMIpe+UHDnBNIE4WTN5000mzeZhGs43wHuhamd/Zr0+
G/Mivk1VlgSx0hieqjUaebT9Q1bE/CSRSHehUxYewTv9kwUw6vVqc0/DPR9NQl/81pg7Co7uPs2q
EFTdjmasArLczkMqNiX0q8e+Y6awfKMu8+Pqss4qBUVWLOz/YxXpdZa1umyo2Jg5oyT7aNzzq1zG
ex6I2S7RRv2pM+R8MMbIvnasV8DO18A4rSECei05cge9f14ZsSFRz2+DAAmLMlDlMp5iz0aMBdSc
lU1sa2mQEeV0qxFJgcuq6hFZinLTGLP7WVVqD0Jh3NpWvHpzXinnyahhNyT27GnEYKnMgChUE9VW
pGnIGljCqbBetNpy6ekvrpHTT5PvNJb6inApOGErVC0trJuvfbqM+xo+hKhIpWlOkJNK65aw1ppL
gV556dDZvmLTEeCN4bDb5E0YvQF9tqcko+uDMVKni2MsDSj+PLSfiWBkrsJaqu7g2ImK/SXHYpAn
7QzWo848Jpxu2uqd1K4OagZzSi4o1NrxMZJd748VW2xw0hi4AfL0SRuaaN+aS7Fvl1p+zyqNolAr
62u5xPUphM56NKUwj1o88tSYtLzjoUbDslFHo463VWLUZOxp45b93zRsgHWsrybWnfIfWe5ttrSM
tsqu1mM7j+ub0TLS2shlceYNUZ2hl6Lq7XkYdj69yovUzLDxWnNgaR1b+L61GZBOXffqo0HlSX80
WJ46SxJsLdhqGQn7xWIqH2gJK+mWPnkIHeWNQJQMhS6Lt6TrXoqK+mNdVmtvEHO75WTcW4BwHgGP
oS+YXNLlVbx51dVq05M+lsJPBUhhWk4gbSLpj3QSGCVUS9Kx6u9VkgD6V1oeVGNXb1Kju3OMavDW
Ok09cxyIwBns81pSMTdOlB9S2zLdpjcXT+k7C1tPfbEH7QxK5Ne5Xu7WPtu18eSlFihg1Xb6heSS
u7IEr2a110seF4AweaV+YQHb+4LyvzHG2naVMYaZsuQTsufkK0Rs+mxjfwc1OpvdGsihtPZSqU+9
NJ9tUFdymOYWqSc+c70vzKBL3EVtpG2WUG13OjOmcBgiz9ZTX07506Bk39pYUJ0hiLC/jHlpvNdk
fAo7ECzcaWfkaGsTNarY2/XC9jGOun6DZGh5JJUYCFeGH+pJT6mn3N3IVEh4bjGcynrT7Ic6jp8S
s7roaz+4rMbNXFWPUuqT6j6csX9VEcSqwzu/mZm1Io90cbFJGyPxjQbQr+EJh6wV6duuu50+MhPJ
mQrnvTAS5mY8VXzUuxEurbOYRNOn6Vmt8LRi/G6E46FsjXNdTe+2mtRe5CyvDtxgjI6KVB3p+8RZ
mfJNlmSzRIulo6mZWxhJ4y6IxHs0ed1f7bjwhx57lj7V1nenRNiyZtxABPnqR/Kv6ntWD/RPZpQy
7RrnxCMRZvDiyVjgVp1zWi0rN7sROS+DI19qPWfNBE3TsIWnOY1CrZ8VKz/bSxG5UFcO25tN8bqY
U/0ttqOJqqxUz6jZeXrCTcFZiEJ9sirJZFihVFzCJd1qIbh/jzFg6fIvndPMd2ANaMmQDO5sRvIw
66O60x19eZs4/Z8Q0SIvbZjbO4l2HfBZIYNNYtMbVoNKnWgglzWeoiZ+p8DGGhZ1cfLQKkLFo4YJ
oCuteHanEtD5yEgBtbAdvvVQjAcDg18/GvY2TDWQq3a4TwExeMzZz9SuwCMKaHqecK9bCP+RuQw7
Y2q672Wrrbtai/Y4384GfctO1eL8koKXzPX0mlbZswjr16yKjmXdzYEDZ3wmr3nwmEePnj1Uyyu/
PBWUY0o8pehvDp66Vw5NNlTDRixSO1caNsY44y61CtC4DQhEfMJBzi3ZN5gdewNM29I1b8kducuU
SZ4a26pOCN1U+fHQf1i1iPZKZ1Y/Vsn1YWq2ebE4kVxMVOoWGDt2s1ExmEcO9SmfhvUzsbq0JRib
cR4ipQnx4ITxwTbS5G0sSaEoBxY5FaVefS1SDkTTylDN5A/cDNFxsWbtByTAfKjiMN+VdIuAlKR4
68Qj7vo5zlzJ4phLhzzJl7TlPlEwMmLViPJNx/rOkzWGNDsiKYy3UVupOWIWwQZh39npucDXkrts
Jxc/itVi2mYUUzM8zFmrwpGkjvMyF518tljnm2yaql7OlVKMOwelMQmyhnkQ8rlI7jTDKb9x4UT5
0ap06yGyotmEPZRY60KS2wZzwsRxS1Q5hgBcJ2LJ1HsBy1+5ZTHPRBUlYvKkUzZYCkzlW2WycHfG
UrHQb0UyI81JL+6SvIjfenrq3TiO62e3Ts0pc7J08OjY7S9jstYiSONlYciQQsmOwrrTuGi7zZQO
zMdGzArUw6rxBA/mSLcqVxVQDfmPWi1uJPOCtrlocHdPmcLgRe/q/IRzodszq4Elw011bkJNOa8Z
+2jaOGlC7G9tOW/VMDa9Wijs0esUS3ug6DRndpw4yauEpT7mhuj2SSmXQCP7GlCnt/VzrVfFvT7Y
pWc3E3aHvtLPSmupJ0pUuISE2ARgFliZCfckhn2neyopcL1YvU31hLDruxqCMXOnejS9buhzd9U0
xIU+QbCXy6uh0f91c9O/JLGtbOWS3pxUk32f0vnS4uiIJRMG+m2Zzz9Ss0nucwc7L5JiWH+mak01
0cHXU82TlhGJ5qxqRnKQcT4fZNNKgoYMfHZhNZ91bVW2XCOZL00bcHldda8nguYlzRf2O/L8vyJE
P0q1S3awvSuUTtKpu0wYI35WxvBw2h/CKBmyxLRjq8wn1x6Z6TVYMzZqbj4K7PybemxwAE5MXxpd
i57gfOQ+i1btkQiX0e8amHh1Gnt3zFXEo9jAsUA5hF+5XnzIOZ1mjd9Dy3jhRiowzmv4yejK6R84
rp9GXRReXLGWtI9g26nNK0oeM9qrSKwcGgxUdU3T9iwHZpBgLr0bsv7grlXlvGww4KrfeQzN2y5n
n4QcWoaYCk06+7Zn+or8jpmvvaUxI4UfDQiScAK6cMxT0jF0a+LY+WAT3W0qFs4np43hI7UQZZbd
yluSV6jSTaTveB0uxbok4L0mxQNhPx47gFL6cgeBNVHDK7zG5PLOx8EQi1OUtlcE55RxKEBW2nWU
/KatPxo3QS8vkh8j7c2mnDMizsdY5XbskmAZC30jsLG4vYB0gp1W/QhLIv8IzUtdaQUApWNdpkx9
dpzRciugq7uJX98b7McP/WZaKSNaOzURd6Ms461lAf4xF2L0SceyURtypLtxjPwUhJOGwVaYlFjL
1SQjs0rX2JuxajY3+0anTuuG3cly0woueyNnNpen45l6oti00UQo77QzZ8i0SALrqY2za+eMT9Np
RA15W1s/G2f2OyVuPWL9NBrCREOj5vFRWz84CFj1VMzFZyHtMTBW8zv1cHtt9IRf58qgBf9Ffxwj
/M5tJu5Y3mLv+spu9kkSZhu7rhraXa3jUQ/9ZeugNxigKIhQcUolD7m8ZKdecpDAIIXwdbN5QcG7
bSxPJpKN5rX+mg3FbesSJWRRGk89LSAXiJkGk5M4CDiQuSst8oH9cl/JLHRcHm5HRtADP3lUesAJ
hW+p7JSBUCwo+HVEfPZJXVIQyPd4UKyEKqWXR92amgdCG5Urj+Zll7RDS4fb9BugJMlhMEFzlaDC
Pb16gJvv3oYXOirSzpnU5wbFb0L7x+R1X0xj+TBDWw2RkHRJnBFOz0R2WA3dNXFHbKiPEhK7JHgC
zrrAsmOFu9cR+hdTLIWL1sGdXlYzaj1GgroWJSO41XobnSXbTewmuqwgzA9zPg6ewpKoizlb5ZbM
WbaV0qgxSsg7/nM2R9xXBbR3GC8uKzyyyyzmiMItLT3NnldSVHp9R6bR47B2qidm55ZYUMmzgYXO
hXFmbqzhbKOtjw9NUpxhp64yq/Nt0kVRkIfqNSuaswLc5uoqXjl7rngwMpzZdwK8a0ns/ouGWQ6h
oejAwYp0NxuJtRmtcLmmYZXiAy0pC6dhkwB0crKJ0efUPk/lbfgPZ9u1gDNlkVnHfrW0pz6mbchH
1vz2SY00tNws1FnFaLstGSinyhAwpeqDFirrrjTJPEmNftyk6nCFNf6iTIrwuzxUNqBo3Vnn9+5Z
RnGo9PgLHHzniln6YS0pR9qlvzB0Wx8726pPHamPtda9zabTbDPsvozdWOoyd0w/I4Pt8aFG9RFy
aMgVTgynyMPMEeqKdH5m2eU3mfAUN+O53oK9jH6ZFWOg5/E5NAzdH2z5KKNhpPNwdmZm5P6aOWIr
oiri7WieDYuP12w1doryS5sBaU5SW/yWWYG0sNA1LBrwdaiUnbVkCchtVuzDLu6erVH/urZrBs+A
9lAaPSzm6HxX2ZhMKaeWrmFx4S1rhuMdxy9+8ZwjwonqXW04zMOS5FGf5/Y9NcqDqSXLO9at7Bhm
WnRQtdT28BeSbFu177WaaTRuskVtXfQrmybGb+1cZduVFvM1zfXxWOKC2FZYFR/zFg+dbEG0I0VA
yehSw59hXEkOQOJ2UP4Q4Tc6fRpPKvyDxqC6mqlf6S0KkhiYEo6swMattDND444gVOqdOaiFdh8p
/ZaT8QAk/tJ28UlNecbBziVuV0MhQ9uPoHW9j+P9I5rLjIdocXtSjRtbzTqP5+oFsy4QqkgvGvEX
NHIcrHUosM3OyjlcRw+Xgu/EI96TQbmwy1z6w9gxlO017JRRYK4pJF4+/DB5AhPNYc3+Qq3pzdz3
GxbGa55jp9/xUtHY5wTUYkQkMSTP1MpX+yW7S5L+lBc2V4DBVRUp/CJwr741q/bMWfgmUVK34eDg
6osVw+vMARKL9hYCtUi2PMdX9M4s8qPI2aRdrV8cPUYIVKNn7BfcJPmwHu3MfNTrZQqiZblXIe2I
eKigelY0xzXLclp2DOl1o5ZHarfmZrjJK0aO4fiSDKwS6DQgAlVbgbjn5tVOuh8EjOCcBcG0lQHC
IQ+j0xpiCYVOWl3skLiBGvbgWmzH3RmlObtDVAikQAqYIseqoq4VeBOg0EavRIK21T3H0ZoyyVsv
tGG30mlM3TCsNF/ipd6ITj9hLWk3cYaGaS5K7ZZYIzZMrZ+qSlc3fajdsZod9CRn5phJA18OIzo3
KuLXCPU9YaKdzS71tuIm9F2+ndn2Fl69dGVRfIbV+rI6Zr5lvchN8MmvRqI1AKE1qF0Gx5pIbKVO
2CDjautWNdb56mSL6caUTS+tvg5urYwhd9cSeXqD3Gu1mb0lFaU+oqxpG5z55rZusdQj8mIqdLTj
ErXWEbJgQiiLk62AC+RUmr410xRiPZvzQDf6lzHL7xrGiZuRodjNn5/sNK15BxZ+juMBk+IUry4x
nTlXNVL2Im5JGt2z3Vutbxkj5p8btl9r9NVFQZFUrC/2RCQEHR57IUIFhV6KNlghrViymTJiNsaC
Gq2tVyPIiw4GGMego3vKQrWwmbOVm0RR8+QaW4I3MdbN/AMfZvfGJKtskdxlRJTqYh1xEXEC4phU
PxLO9NFrdaMtAmVoFNVbmE9VgdYIsJ9oVMigsVunR7uSZRrupygeCJfNEiuG0Zkb3kdFb51AyqFy
LsYUyfmoqu34MoVcvk+ZOYKbaHnYm5vK1MNhi06edCgOzsqtxvzcZN4sgL6gP5I/SwH/VdjSTzl9
4SBVXbNork2lgRp3HLF8s3FW/fj3SVG/CPKyfwryWpR1nmchcU+rawEfNY8n5nbsKYqr5U+ivtXb
a/2/Wfmm/VNMX5RrI05eKLdEGELdUVSnKlcdQy53AeAjyKdKWrbylWbyTrFff7R9s5jM9EKtOK/q
UNQBAS7z/b//iX8VMPVT2BfLHrilmT0FYVVRfzkNDzY5fRTm+Lrqy58k7/0i/OnnlXoKJUVmI8MH
TWkUlI9h+KIxrEk2eWTg1q3TjHtcbWDP//0P9Yur5OfNelHcWBko6hpgfGN4oeSrNxit9vi/e/Wf
Ar9UoU/Is+0alENjerQ8xk6IKvmTxK9fXILW7Y36l6AsqgERaanJ72pEIIM5FbiLGHZaVvhnie2/
+vXcvvS/fIm8dSphA5YEleoUbDPDlqJRE6bxnyRV/+Ka+nnJqlKqJYYm3Itxcx9rwy4zam+hHJuU
P9vx+asL6qdjABElJ7GrWEl00z+aEE1QvSgvurZtkrb6X15EP50F4MsDHARrotvMZAaxSMXXUAV2
//4i+tVP8NMpMJPWIWuRrhRnN6lbdlWwEF0RQEwsnmzVkLCRpv6T5MBffbGfbvIMXjKRPW9IN0p2
GgqsLwNZCYclipKtXRclo6sx+kce3n98zP8ZfVZ3/zjKur//F3/+YObWJlHc//THv5+Tj7bqqh/9
f90+7b//2h8/6e9PVcH/fv4rf/gMXvifX9h779//8Acf9blf7ofPdnn4ZALc//7qfIu3v/n/+8G/
fP7+Kk9L/fm330gPK/vbq3H2lb/980P773/7TVX5zf3Hv77+Pz94eS/4vD3rDMvvCYfiP17tvz/l
873r//aboup/RR9l3uaoukm5Lbkhp8/fP6QZf5W26pCXZwlL8h9c0WXV9vHffjPNv5qAgaoNCGg7
Bo3lb3/pquH3D+l/1QxT2I6jS11oFksx/u8394f353/er7+UQ3FXJaB/f/tN+31lyv88kmzmo6pB
aggOSEs4mqn+dFGiQww3qYn4C7XwRPCipp3XUUwnpMgW8phgXS613k+pECFh/Zx5fw2BqkQ7XW93
0brs7MzY9RQ0fS83Yo32WLNdlsdtAP/3yJWVvV9re89PwsRs2ZdGs4fI3AOS7bS23xEe9FZa37Gy
wuuZ215npgkwNu7l1liT3WR7Iuz89TQVs8/om29G8SLztSLkTxt6L2UMUs+rJ6cL6WJ+L05SM076
dEeo7B4Zazcvnz1zYvLbjoQuvGBH/JI/rhtHSa9Wul4dkKN+QntbmZzwypLp/XjFQHdtNZrBZAmM
3ryMu+jA2qFA6m1ghGUAIhAgeDDnCrchsb4L3JjtEYpTFNnWYGLOPnX7znkQbXRHHNjVeA33Wak+
qHV4T/V7HzXdiXjxT6SJHrBNINjG6rE15SFzh9HC3T5sh0nxjfgiiQwMtzQkONd95aUGHyX4wB+i
ClD7RqslgbzNohQ70Khea9YETARgQNWWpH4PJt8jXK1OyoNR7lJAKZX/LxZQwvBgz5aHoRBrGtMp
M90VRbwjxzRIchG0FT/qtluL3cwKGTMdAxuKHtezvc3u6JMuSlFfunY4YzQ7tZsxqnb9ogZdfIwi
4Y0C61rXMpEkR02OQRolu9YlAui+oZZW6+4wlsoTtekLFpA6H1x0KwYH6yXbqtb8pC0WUQgfzVSe
HOp2a+pesOiQlCKHx7CpHtWYWrtp94tS7HNCQubCJD1oK9l6uyLTact0piPcCqZuuT4fUUxDGXpZ
rHr6pjmKYeuFl3FoAhNNt9bwnQ7kq+CL/JK29ZXUtotyqr7hKdoC1G+xS/tNN/tp1PgrihJYUktl
3YiWV9MuA9BDqWt/EhutidsB/ccbUzKW0m2THsq0jZ93sDXoBg4xhKiJEFzxySG9xvKGw/qIokzo
rLrrP9KTMS3bCJZR2teCaZRYl2M1FCfbNE8VQMI+TeYjXiZfn3HT6xGgneKWEvZWISgzXZ5HcQcY
dBWGvIIFXHVgyrXbTz1RoF+rS1qPdyglAYwSrtgfuLJ2cyzP0Y06s09dpx1VYzjMjfRmZpDxvIXC
8rqm8mOSNxh6E3S/rYduaw0r7wWvAahlZikXLIkp6avjTIFenAktCxx7ChI/8ZnXBZZZBLijg0yM
QXPG69Q4Zxuf1tzb/qzAWajJJfKzdcF051nchb0eB4K3T/GzZ6zih3lQ9ybWiXK2dlrpTiS0Eda5
3fR4cjmFfSjquh29EJlh4LTDbe6BUzWVvAC67yqSK7VCuTfL+nECF8hS1zd4x7td1N7k+hpufGJS
IL3ODrI6oaW78ZrpAT/EoS+6TZJLHHgrOzvrxzEXj6jBjyEJg/1Js7SdhRSaY68l5HwnEZTo+YKF
+EKmrnMXSNJY6xxFRgZRCrjnYIwU9dZxpB8T+iQkEeUIzz571fY0+XvQ70OdJUcj1o+xvvi33MQk
VU+c9aeS77DJ3EeQn2K6q8RDKnG6RvZdo8i7aTftLAWqFRl6jXblFAWRVe8jz9rrTBCOMCDbro12
8eeOvtZcJ5LYMjzk+5gUAGdV/Oam2DeTb7eujTklk8XeqwA3yPaDY80f0lr+SWmJpeL3MvKPNwXT
HVOot44PsujnPOTckGtcSCR2bo9tKtcgC7Hu2EfVVk5fl1rfUksHoghQ70RzSfuKjRHONY3Hu5wf
sHmRXja8DAI9VXh5MhwwBWWABqk+e5PbeixX3Cf6eDguh1ZGV06Au8mdAQpUuW6t3M1z3NdquLXT
OBibMiCAJxgJ6VWczdckKx8ZJz91cfQsP2Yju9rRucQ5UrzYQ/bCKOHdGYpd/oSgKVYlWOJ+pyXG
zmzTvTgUL338sBSMqFoDO175yBn8aH1YODfKTbm3A2vTIgJGoBZ0BUGrBLruwcoeaPt5s6rzQKJk
oVyFNd1ju/LGvsEzVj7BpAMFP/PdX8PQ770zvrQXLVm/kKbTd8up6ert7Uu07X02NbshF6d0OITW
wvy9IU4Jnrj/+sZSt6o6AN0cFrs7dFZ9YH3vgXGLVOVOZicyFLfsrN2vBEvlZ3VdTtTOR/JPj7iE
I0iXV4Lc0JuxN3DjpqcyMQ45WxlNDJXrLs2craNqsIh+DQ1IUkteY5JhZsaJR2yhH0/HOe7crAHn
zzcDt98ArBGSr9v8aJp18pjHx0d0xBeDdaQE1Q3cIFfjvC4ZAu8NHlV7i12oWa5ym/cEQShNefj9
H1HtVPj/rNCLojk5LswatoWlP5FvWx8jU3Ds20S56/WcHMYkIjt2JC7zNnJU2nQ9OcIaj9rwvQzr
5Nwx8IGZZ9xvE+lxBoE3jwKYlBwVkB7g1Uxmn9MaxpemGv1Gb9TjXLSmp6TG5yjdUhB2fJuo60gj
VeXZpmV6i9rCb86npeL0Kw3tI4KB5kBb8+ihzYgXYN6DfefNWW6PO8RA80RSkXaJbmIX82Mi//p7
8nYbXqewa09VxNEaFj8sOUz5N1A9xqwnIwRNr/0uHYK5jYL72cmQHb/Bz7g5z90RXLX/Pxyd13Lb
WBZFvwhVyOEVJAAiMClbLygFGzlnfH0vdtXYUz09liUSvPeEvde22YrDoNRQ2LztVF7CL/4mv5dc
SwzLdLQllb+ml3xu2zG7ZaAOKF9tCWzFWEdArRALOUutu6Z271LLnka8fsCJbfhxh4b/Mes2f+d0
nj/bn6phkMQ1U+EuENIDVdmk5TbbIA2vrbwcVxYxRoJRWEUTnsuyu69xHjIze8jL5kM2/0KdxyGt
lQFyZGi7AaSf9ZQjjwU4m7Wxb6gWEzn0CLWgVI7K2qfE9KlrFRaHELMC9k/mtcOwX/7/rSyUX22x
EcZgQ9qfWNnd16S5MSqsMJXP1r+Z6iDWEuKH5CMrsiO7Bi4IXBOjeuz4/BRToGPfrAfMl0MVWbEQ
GfxI0FJY8bq1sDvdVriLIXKEYdIV8E1vNG9NRm7beIK6LsJX7FS7sVYm1GqULnCLxkgEdwPYor2O
0Eb2zHAkTBpVWGpgjpkjmw0MsWY4xXSdWXoVJ9B8vRLCwuj8bk4I69H5KBPMdOsHNssG6LrNFczp
Lin90zR/ZWYb5S3YmxcGWOyMxXMeSYjZ1xQXP05IVfno9dehCi28GJIxQKs2T6Dd7KGKT8q+3+RE
AmhxEPoy4sECeGuhYi7xMifmGvuIiA9jHwuHmaGsrVXgQlvhR7R2FOZt5TaFBBd4t5GsfZE2duiE
GtWlufgJfLr3+nH7AP5TcH0DEkFSOXFGKrikyyjLaxQwAI/xJpf6XAJ0Ixx6XgIYrjo9/bPIKs2u
GulvDhK04X3LRzio8Jdwiiq8bKABDBwSlvJnFLJXbB5vmEMfu+7nffjT9zU7a2RLc8lfhxkCb8x8
SLTyqKxJdZq6AqZjzPaICVHcby/44Y+91hmHKlUPc/uYBbN6IxsnBR3mEC/9taavQ6/+aoizGurw
qXEwNAN1A3aDbfwOKwHeMYtE4K0IUi0Dg6FZHyZhsw78a64dE/V27DIfbo5tCi0qg1Z7Xg7bwumY
L8TW95kln0pTPI96d1Ob5ruv1mBPOG/k5VMqwVoyCixUFVVC7O76CQL9O9YMsAAD9N7EFsbaR9Pg
jwlWp806dXhp+G4pcmAVi4gXtD99+sr6wTh09c2yAIqIgdSNjILBoKrrq1Wl7i4PcEOROQ5671cV
KigK01PSlE+jzhIgZ0mQIANZG64WHbbkxgshoExTS561di88BWHuDHrDEfVjzBpZTSt/lWyrTEGS
LG4aA5PTFoQJiHDZ65vaZ7N8TiVwO+F13frTsKXndlIChTat0j4kNcmAcQyBigqedRCvE/coFwlM
Wn3ANn6xeKMStbmgChHnIGtQAlrAw7He5XFyMvPTnDDeR2C7s2Z/fIT04a4XMuaP3uOCSo41due9
V41zOM1xchQKEc86r8m1FEvdWVcVG/bwsO7IAzqSwu5E/l8x6Noc6h4iShaepVeoSwGDRkEf2sfF
ubOwa6p1zW7PcrekIh6OR64Gss5CKscTKRXgDkY3HdhVJwiekB884WzMT/pgWQdRaC7a3keJskRT
P0at3EfaLIbqMISS5Sn4UqVYDxRTODxWo9WihYNivDQYwK8qbx5lffE5SfIrzItj1u35PU57PjMs
4tHF4xGvKv3OOr0oyMVI91uvo1lPpGlx0InGPL9MmwtP6PvML8zhgE6rx4p7MTOlv+W8heidYt5q
Xlgd1a+QLoZdzJZ1HKq/XTrxSoriklzSzlSPM3ldhwlrFfxDSYGIQcmqqROCLbuSk3sDgEVU7bHj
61i59cpuPTuNEo+63Je2rBg07ViOz9Jk5/jWhfU8sXx0Golztpob9D8c3aOM6yOvxDezCjtFnryy
lL9mrENesjB+1FQwsUXZhko1zm5Xmu9dOWvBuPSOrOvVqW2atDlN69LaC6CuZD1OQ1YH//8m5NKP
lDUYolOuuGZVAiTlX/ARTQcMNBj4edwWCv17oboIQeitH79hO/hMlhFtC9pzD3mZVouBETfPC0Ne
JF2Np9g9Mqdg7zu7zmsJBYmwWp7cI0DkB1qN6r1JoVWLW3KPRz5ikj67MBJuGZXHkXBxewjaXISP
P9qcotuDmkSjtKx8zg2kinduFUgYZwLBr5a+3eTKujODFbvuCjTBYIve6ZOTTgCkFU8bYg/S/0n6
qJTNyx5RMxnUo+Zv0ksecymPfZGXrysqksmTD1IxR8sUdcI7QS7ZPr4qJVx2t1Xe8GXdjc01Y9Z/
IyIy46jUgi/1MVa+Fc43Dh8a7OHdHL5Rc8p4pVqT0jSjuN2MhDHx/j4hOQZj6EIlzj1oXN9ZWn1W
KFimlaZaVmcMBf3f0hxqfze/KrnE8BeHYmCNXpe1/lKX51r5u8ipwMADI1UKmaWy8bs+NUJxirOR
Z16lH5K8WTW8yZLPUzcWgDtTdtDGeOhFRGnlNPoEdbH47UbzKYEHY8rW/F4Wn1X5jJGL/AiRU7RE
/IkrujcOQs4mU4bsaccyRwBqP+GeTp07pLHhNPr4jXc6jGPRLdq3ZbuaqdwiHjboGGJA2UZPgzGq
u6swOTn3yzvOgyvKe/S5PK749VPyZMrunGbbRUS2h6AQRbgDsQRALpZS7K8RMohr308XiprQMkU5
zJrFFZX0XNJhlcMHKpbprGWvu6ie+2kQiJhAh2VlKd5xreQDWmWQVCCD9YC9hh1xkfWcqxYNLneA
39EjHZB6T4O+UJ/3yrF4WyEq20gZJWcdApMhZKF9MA49iSDqrLi6WEuO9rG6iPVvke2/OtPKXiup
KGtyCLRvs0FcqvLjfdcqhg8YvudB1vFr7+1Rk+W/3Sq/gVBr8Ogh/9afLVG/9VYFbxKKiYE0YK7+
rFn7bCC1Y8R2kkWvEUWfiZZK64ap6gQlj33d3z2DKOWhmjj1x2qtT8iySR/oX4T4c2xeAEX4LXcz
Z8CnBKDmIdNcZfq/jTHce0tNuJWtCy8TG8LoaLn0PtQ3IbZCEHzLet1i5QSOjylaBtYMx3tDCBe7
IfZncoKgktiEWBEPeJJOQhotMtWbxCLBUUCbaiiscyfny6qt4iRvonkZk8fTaq2EfjxjD75zyj4n
1fQi0yAu/2QSMtrd58Pf0A8au+rGRYDAN9gE+cxMF2iXjqGstnHRjwAYFE9Q/jW5yvTwhGQcwNqf
pvpbS//SAYsxlzawzXCBmmBeWh1K2Pw+EunRt+dBQa9B2jF5D+gXDP11FopAkiL9fNx5uVed+mf0
Kp0qSf/eNmR0GCQxGMRsrbgtKKJlINHCp4BAoMdzPgN0hM55AofnTGp10EHl5tJ+HBwGXUk7h4p5
HSV6ynssI70FaA1s4xL3S2Qaz3WZeZXR3PIheLOIGgboJ3i54OYqujNplehMTA+phiQTeyupqd/U
l9FYQhbv3oBMYVizq/Z/LgxUX944+k4joxHujlZrYR1FoNDc2e/cGbrYg7ZH8uZn5mrZ62DBFtnA
uJ7H7NMgKkTMn80VWxRMfoGZ27OE/ksTGER/JGl5y9L6GUFcLCNANJuL6u1yRJBnuE98E5nf5w3Y
+yfNCnoK9ZlCgy2fIr6pkoaRjmdTKM5ImDxzf9UnbH8kiCh2bhZH/IAQU4pD1SFTTOUvEWnLKr4B
1cK9E8MBGbxMdZWpOS7S9o3kDXXdZ0wegLgxCJRBcX8pnMAxfmOlfim6bxGBTIV3cUBTW/CrqcKB
XgjF2GEZbsICyKJ8SuTxtv8Cur+PtasV6wsyeyQWfKQM07ME8zVJD9KmI8ZpcT/HuEeSj3rZPwem
Q3b8hbDC7gECLbSMBXptjG6oXIYry60wJptgbj8xhoR6+oLK7yhjn8wF2nam3DQTBUIusQ66vSRQ
l0DgebO3rMY1yHCAseBALEi4jNxj+eS0xpcAsEMleWVLX7bpX1x2VCQjRv8EZD65e1nvLJMLPCFp
DKBXqY/58yRqxUkT33oqzlIqqJmf4FcKJSXWXQK6KRURUrpzhUfEOkNeuwrKr2q+98J47LOoWibb
4PPRNW+Q7jgZ+InbLD+UhRgO9aWEVrqwndRVblHqGlmIyvrKKWlw4zQ/Eu+lqQ2HFnUG7YVbiv/2
5oxJKj3OLS3OKs7gWOX0jyK6dZIax6H18ln7lw2XENwvvv6NK4QRwrI78CQd7ShSZ7UMvFF6HJle
HsnWOPZMQQTSJbrPDHr/xrrCeqTHPMmNekFdeV7IoO6ovOQqLPK7IDdBufYn7E7remnyDrUtwZek
+WSYNyDA7fDVrDI5MK/g+5Ut5hMce/zThmQCr3lPLVhzbk4zKlGIgZ854yDCdgSOuE4EJ5yJjrDr
jrXmLv75oywFBlO7BLzk5JSV5u+l4C9KFWiMsVRCMbPubRRvrVVERtrf5VyiHaA1y/J7DXFzRQRP
SoI/yIpf8ifXqgzgFgQyv2iPjioWfhKRnaz7lVxpJCDCMB/qHQStLLcIjmqqfxNTeV1fr4ou89mF
7aX9GGr/VPuDzgQt2YOWEOSilIOWOqqovCLfA2WeAmloAjOwjPy0x4ZHj6lWeDtauoku9aq1P2qo
GzDkM3F3HzkiAtQy6divw7Expgct44ib25lHVEktkjr0wSQBaQKLIkBalr+1/PCC+sU46Vi3Mvhy
1YbrhYnf7eL3nZIA9YlZ4AjCTsOT+BeNOHV4kzNYyVnWRZnKmWb240+NkHlItSCZviwpYrV9Zf8T
YXD7MNerocxPAhfNuNSHgbGdUNuIss4CtynXsIZwbu8ps+/QM28zabeP4sCYGApxq4KvLR6FVV/2
36X8NvVUk/qprkiuiG/0IqaVHDqxPs4/ynW2zvh1DyofmU4LZ+mt7wR0H65FmSvJv9w258Gi4kHz
aihPi7YFuBygr1+V7QbpEg4ktwpFr7Bt/6ix8KzCr96M+CJ7jFYJQxuy95r6gAZrRQPbXYUWZbyp
LvTFYIrhdjxPDDPDxWI9sMFkkaTTUetkkKq5dMTB7qJYdjOGbUW/OprorukNpIG945fvRwWTUOLw
uVWMr3bA1sDjzCcDQmrYMCOqI2nqqb30M8OZy/6xzPp5bIdrlm7XvWe6lJ6xw3jj9r5IXMtiD8LG
wq6NGpKYE6hbJr+GMsCHQzANHSxLWTyJEYzIF1TM3FD3lTExGku4qV4sBTNQwaIheI61IYx5mWks
3cShRds5j0EjB9l+wDNLhXkYxNFriH7l/OOkjxGQL7AqvvQutwVEcHl7TYwqGDvBZ4rp73QxSlr6
YmmcxrrCJEDT4oK5JBCsjwSxAOxp+kP6nlq/qN+1isXjPdfUQ0YGBmktgC/eFWwYG6yhXVGuND+3
Gspqo0X5Vjq1r8pZOHZFSP2Yb9cFzWei0EYn+XVNQHop+QUS/RlUXgTdJlQfcmZeofXQlkawVZI/
G+w9WP8ax/gznw6dJpIIBYPBqkDQdk465pcH8Q9bVbI5FqW/oo8hg+w8/tI4XrZ8vJmJdLOgiibL
B32yVQrvgM7f4/iSqr/LkDkL40/VIw2WZVzNPPAxNbTlBjVYHSZSc1YzRmsZgpNluIBpCKzkIae2
R4XYONzdwh1jZiAlOOdzvG+/OB0tacCEe9712O5QlKJLNVIfjqDfbFcLO21zX7QRu2H7zGTgJe5+
KqQso9I7WmF+WKafWOazokNf5MjDUeXNuHK6Ujqt9RogPg3HrInW7VIYR4oS97Hyz9P2tJGzJDLr
7KWT1GNJKEygHBA/rNpJdNxCrFHXp01NHEUAE9mAh2O+QtGmNj8pBSikZZPyDlcnC+W/kxEfhnU7
6fcV6tsK/CaVRbc6PvcQMTt5Ps5CGYmJGe3lfCY9cEBTu2ZbCGI/rA0jLCrLLkrliLU+1LiR5/iU
VlJo+XfoJdc7ILWpfENl9lpawrNsaEFagMM8DKchEyJzSaL8cGfWg883c/D2yOqpWEsSuNg8yq0r
n5mDB2+coyP3Sk2rFE0HAOW411Czrh4TlqjtS1zwA11CqDArEgcUphv1cwzIz7rw8vGel9MLC4HX
xl4/QNXQWhNRJAuvH8w1ZMsXkTMDuAuUpgx26utMZoIMXzvTLQD8sr8eXXxRngTIJk1BDa9eozZe
fRt9sxEvMlYwyFvOIo5RTDBMdcpCSHV4QVl2wz9jHqLHJzSnpafqm1Mzn9wU2gqp8ada8ZeShwoP
4KAw1tCD3UYeLj61iXrOj6algbQyPBHP2VCwcdIsr5hNunrNK4hIp/s0yo/46E/SFPpy1YSKpQV5
0Tti/JdcCD/Fe9bzmrZp4a36g6jVHuhQ0CpccmO6LetnSJoIPH17qh8+W9HbnnDOl6A5LEhXo+GK
Q+1iOHDh4uI+kOypeV/WbyY9FPt+m75uHdrsdAh1xN08PJoYYs45NvUp6bqACtFPBfwyHSM99sAF
JlQxsS0GoOPWPwmdT3SZm3IEjlPpJBXYUcVtjVO30RQuoUoVZa4wxZKjztxWij83s/NMgEnG6par
cu0YrGl6KNFq6qjlU+nOhsXe+ZNb71rLc1m67RLmtRhiYYqYjhlXBXzoWLhEm7idProVAE90kl6F
nQ3EqEozZ42HPG1cI0PYNkR4wQ87VxU1X64QFS+d0r1md/Gj2eTeVFy6TOHvm97c1w8Wl8/9ioN9
t8dh9JXc9FEr2scPMX5fliNKBrMy3Y3VpWHhUxacne3lhoUGOhBNb+spw+DpRc+5/iwoeBTRFB8Q
dKvtbUG8A7bU38STXntLprxpeRxkssAGZ3nJcuFJdEpDDITF9PU30mpqqQ9UROi93h1aOfVh+QQS
cuXvQfxjAslL1R8mb0yXHjVxgRFhdRJeY0YcD/qwoX3D8O07lB+9U238IQk8b+1I9DR7+Qc0vKN0
p5Y3x1BNR6xaV1w3t8O/XTwPUiDsYUK7o9Eql0Xtie0hHT2plz09Hk7iiIe2fAQefC9UOAx09b5w
Upq8xjzIhltMbs7GqwXXRbZhbjeSHCi/I4FQM8ZTbAupv07piQTBo1j86zbRb8xna/CkGCI/SoKk
Sxz8wI+vmCltpDLJ5RvTx4JB9nyoJ+1Co53GyVUtpyt6HH7Yn4bKtGa5SpoPHweBqZV4KEQs7G0T
mWLFIfy8GB9k1FA9yUdZJDpOhWeFc2c96rV2a1XiHXD+YzKFnJhLbx1db0q0yeYoanefa/VJT+iF
rOuYLtes/cVQ18p80hsxtNQn45qbr9WIygfjs75de73w+3n0H4/JVhyUSQx2Ok2xHkKDQd4mnjNG
IWuPEmV+lv9Ze/5kLO1zvHydgfv4GDdMJss9lUYsVdGSJlFhHoFldpUcpvvzsWPLWHzjxvSIk+MJ
xK3N4phMgjWuA7PDG0AapQhCos8diwFG9a9ThJBRFZDK8ayKKffw0egX8PaeKi6RPiuRJJmRPsZR
qT+hTndJ84yWrmbgwyDdyyysXl1tiznnUE7h0YyukRbuTLKUkqKdV+OjwAwVwXeDqSU9hPtVXOZz
40B6uR3luzAzbeoxWDokGz1uaW7Cp2QdLtjLLn22XGVJuyZTeku79US+gS0eAEjrMN44/C0Pa7oz
FtHcaJ4hyZ6SE3AB97AUkHUvGdMjy51T0e0uzKgdUDLAzSH41KszYliSFZODXJIHBpaCV06AhjHy
7AIKObxDsm4EhD+GCYOoF8BKdezWffEoy5DT/W2R0ewnK25DrM62MM8vSTO+EB/zkthPS6neNyO/
J+ql7FI35gx6lBKysQXdloUpZgpP9WCVOquLC+k6sJ0rQCRCu7jFj3ur152yzp7J5fCIoz7WRfMK
iv11tOq3fUaxdVhO24Dfo9PfILaRyhJsKcia7/S1NtCNVWpkvaTeUp+6aQx0ltwJ7CscrLGOm5e7
a8K2kUnsyUrX6h3ogWz1sYgK0RA7slf8qzuIh3LrJaRzqdmdB+6prWRXBAFjbjb8kRdIgImgnybM
mIluYQITGMcLJ20yTxLKhbUQT3xEdu0FO2OxjFGeMFCcnpbWusVaB/wRUjLM07EVD6s4nplChn36
CW6a3JVKEJyFO6fJFPfaBBNEVFHDecuJyfqvi/zhUNEI11QPJuSQYvQ0AqPjWGPelMLPRpGnQwan
d9WDBj1wqlPxkL0NbulY7eY7IJ6PrnubgJKn430nuoiYpaxiP8/mS0HW0KCQakjPfmTBEgtOXdfN
2YFR8lkdh3M3lWeyAqMc69esppGOUUwj6E53mieYvezDOvXeWTAGCRYih9llWQYhf3TipqCfRVyV
MvG3HHVcD+LYRpvan/lJp4ria8ememiKPOjVkcTIM+hXr5CNwGQWM6Xbu9GL7/U2v5uT9Fq8PiZb
Bf10ekyRhKeuZdi1eOHrucyc7Ek1saXKdoueRVaEQD4w7XYTJXNjXXN0VJ8KuF5QjEQGvipICy25
O7qumBEaaPWuAldYbVYnPcjddqqUxdG0106Sglpcwn5kdE06s1HD2mng2Ov5EaoVtcUsM0OFiZsD
LSbOg7iH5Q7l4I4B5yaj25HJpSjuKsUi7e7BeJLZ97PODpbmtar1SyLV591CSIjg9Ktagph2DnoQ
IJi7clZ13W1YE8Er8kp4xAXUqV160aV/iQVlovpHqUX4RL8cHfE60FXnCwWwHZupz+gZGKtOVVYG
ljYE49oe8e6CK5ODtdGCClvvZHzXElFLNc9c1djvqtKS4seamzvZrcpfzL4XXIjXwnkwE1m1CAOb
nFQOcVoRZ7NxZ8RTdpQ6DPCMmwh/aRWyINpQ0is4q9jcJSWkbLYzLMV6n52koTotU3ea9f6kBnPp
IsM9Kx9d1fpkFPpb3fqfhGTYMgLRfXtWsiel7W8Ft80cKcVrqxvXtEmvpMlf1lX2TSWADwbbQgha
UfObUfHTQ8fGmcwT1FKOJJQnTcnpPhT6oiEqGj0i9+TMzrdan+zOq80ei9POij1Q4EsZMM0tgIxm
TK6EkJyJCI0WdY7ICQwBfKBM+BAWcFEofrY6agTzrNZITs9rIUTW5GrJnx01i5y9KTqk+NxOCS0Q
8M7vDqwj0tI4utHh6ITmFUgrQGQcf2LpuZ5utQpx7WLt34AUPDO7EY9Hx6+5mTi7BHWhoO4vQHPP
8yqHzN+cwfw7BhaOXY2vu6ZUY0+ToCI8WJ22OSaXpIuj+WggMauYK6ryW0GcKJpYhskwZ2raoSTI
t/xJUOqnaUufpkG7S0V9R2t4MwbB16YP7ICGGcpcJEZztXLtPCZDxFYdCoqtQnuQ71ZvXfT/PYHf
Evdf9m4Y1VvSta9WIzw3TxWwabgGxyoBQpPvYVzxLY93UC6M+aewb6g7RfZTnDtl5ZERa+v4vAqR
yWt1BFnnzqrqQjd3J+qo5CSNps8i1d/1v83TWBsuY2g3oy6hYmtip/4jph/GTOgTONWyGE6TKHl4
mFGt2GmrecL2PuPIJzOGWwI5cs05OlLCEt5qloTdkeqI1rkjpZnRGJtG7W2eEORUyykfWBCjOlHd
zIBDnlanHDKkFqL/qfe3RAF6BFFZlNALd/0pbeVTjc/uPCf8BFyfU9agvxy9HVnqI0pAKe8P6tfA
qmc9JXdFac9GVZ3XXA8FIKqM4udTbK5w/NgDCRkaUsVju8NJjzp7ltwSV3AJTgiKD+EmmPwmFEJS
/CFVHysR6o0OCeA7cZCTHKeFIVGMymjuqOaNpyUJ0mNFtw6I3Zc0PnOxeSqyH7Vgfg8xzzA6zvPq
KOebW5HJsC0vBCTXQgjj1JMJJawApsiwZIHUYTNfBW45SQ6rujglKy8rNnG0EumtmF/UXAqQlKn6
7q+7esoK7L/oK6b0FRf4Tz3+g0Lj6XRlOb3xQFemK470mSZaGIv/EpUdMbUGDVqaRWP9VhyMPsb/
U7vl+JXH/O2IuePHUN42RyQ3O31EhGwnS9BDxF6LollmfDqusPgoQbJF9iwN9yFKRICnfcEm7BU+
ul0gY+7MK9yOQFi3EPS73H5NEBJmob2w9kFPuEv+kAOMmp1cPW0N8mFRA3qynC1lwIgQZX/TbIoK
DgjEtB1OYQToVdUeS9fYYr/Kq4C8WCaFYzBUczCLY6CyTddhODVwwnDkNit9ivCiY0EXqaU1tfIY
kb4tYvyajMNrX6kvZrKxcdWPNWipYY3yEW7GFFRrjPmbvRphuCxDD3ASIY1wgJHMLTFvpxWdf/vY
DNTJT80/feuQ4DfqEglz05Xs5cuYIf1qjj8mPSirb3Yay2M96NF1aMRqTATVxAs7vvrUm8968yJ8
QTUhqI4JCREYH7N4x4Rds78vEPNNce3AzToSnHC0WPLTnKrSOykWUwL79DGyyilPFlcH3oe/xaOB
u0M6gbju0OI6ehZ1iDV6ZPI9MgnpZWHOvHAdLXgLV/qJktujyLDSi/CevlIwqbZC+zUs76iYDmvl
SVseaOYWTMnXQ3W1zgeCjn28gihKPfOlB7MjFAV8I7a7hgLyT6J1PqmtSmT0016mwWqFLf81ptdm
BkqEBs0K6YvOKUHE/CGpeV/BT40Zy0tiI1nrCkwG+YlBDLB89Jc/NVIz4GC2+TIM15J/S20c75on
x+Oh1O+lydOLkJ4HHckmgBYnkYDLLvidv2RUgkKy2PxT+g18+VChFUbuyRNy0K2/xkCGUvvZ9CIq
mj+t8TJgHJA2CFqb3VFeAHPHa3EoVCSCaCeEn3Z7iqvJqfmo9OS3TmfxzyKQM6bCuH9TW9Y14z+W
kkr20rSmp/7C0Gb3+eFPE/Cew1QaDtx8t40zt8qPElr37ABSyqTOyLmNyNuMjPiReAr9YIRgkZAH
+s9fim8i4E/xDFkf/SZpaYFdmE1QmNKZLy4glq2JkO5ExsXsY+ruuZv+SKUaiRPo25npQHzCiLxp
li1BrwQETVDrBWOO+meueBriJ90QjmZOgguS0vo9XX517kdZatyHA9Qa/1moOGO0ormNXZ8TzZaH
q9q8PnLkNlxq6HCdmDa1qCGYBBYuLnvetW9Z1mwpzV5EDC+oJWnvha+sMO/a8IgX5rUt5ddx/gtZ
41nrsqeV75RYAlviq2VexvMhXvq1i/RfhesxU0YgI5r0Af6cXeifQTDpERaQZfTDM14YlR6DMeFC
ePRdHlSaZm9u/szL6IvC5BvT4hOm5YvUIGXI1IP/zDVBKOyKhR+At34ifpZDE2VZEo3dGnZ74izt
YNc3ImqvrXxbMsmfquxcjHTIDKbJb3AnHE4IILjA6HJRb1qh+YgsKCmZqXJXI3b2snOlByr6Nk3i
3QSb3fQzPQKK4TTxV8t8SY2JXC/9dcr1V4aMcx9WTRMaUBt6IRSLle3WHTTQIDPMsabzgBmJ0qc3
fIPJnQRTeI0x53Na6Dqr2ab0Jo4dQRldkL8su6uuO3MGNR8IfhSUk9KboQaxi2rvuMkrpODbDezV
5LcSp5khBVoVbuiEhPkT2TKB8nyj2TE7PPjm/QDRnl2zVfxjrbfOZ1NJruWDyWg3kAj2pxaMTkKW
OrtsA2k7kR4mUm/zih7Jeqhw23s138vvLf7tyETnXgPwED0q39KKEoSKPdaTnq6GaQP3WvdTMBnK
Es3bkG7s7JdUKT1MIosNknwMLAHF8gytFUkJIKMoJvq5P60sihbhE6KPs0ov0xK+I7tBrd4xam1+
+knn2iQCjO0kA2Ch/FuJhpdBPaRKtz7F7kMv2MYNEYkObMOhLiAQSzU/VQyn1j4m+S9fMR+i1kAE
YPUvitc/XnM+8IvlmygwV9ET8ucbmGRblqIWKpyWFse2iqN20M/oZS4Zhp+NRRurNGSxUITz5ag/
2/vWBjxIi8EYDrCIDdjksv2QLdF9rNu55gZpuEHI3gOXU5xy7SNDr6FiiZCvOns0YSJZj2VtugI4
qm8KICDeU+sr1UUQPLWHBdB6lbpv+XnuD5YsHrqCJaLNLcUMfzBIbpt/fur8MJ5UROtdkdwY7K0t
GDMmbWo0lh1i0oDIKoCnhCgx/EZXUVvv5KE2VQS8+/y+E/ZUWYZPLcb+3s7I7MGoz7jPbavfMSB6
vkZKMSEWf3rQdSETwgA5WshfExAYDClFlyZMIX65Uk7gjvj7MK1EFStJUT91iXDqmoXKgNlVuBDz
RWAa0SOHksZsUn57LdiI/zDQrj4uSXogJN8rrrASV5hiVnBIrON2w82CYBULTu2Oqfl/C2jx/WaY
DksuaemfzMIcnRLWK7m5WJ32oqbt69T8bVGsJ+QDI+2MWOtG5L+F6mwGy5uUTqFsZAjx5KD8Xa2z
ZbHkUOfTB0NHqfz/mP9/O9qjSMlMtDbPlc6odyGY54slsyOazzVPRaYg5gJHGAtsFnPZLrL/WDqP
3caxLYp+EQHmMJUoBuVgW7YnhFMx58yvf4uNNyigu6ItUfees6O8R1G5J8OdGPwMWr844OAUgn1n
qq8kz+RJyMFhuXFCwWIXv9a18lJ1uwrmq0qOmfGtqprDRMqCGZ6sCS0DlLjWqXd8djBOw3ZII88s
5jsBraQFqtCCUR+/sr7K2aNd0ldeNnQ/1sskJ/e55vO6ZouyL0xeKtaetQToGmm8qH/noruZ02s9
m1TwbZNrLQvwlLtp9ZvuFKLOUskP82cY5HulJ5Stq3xyQb3sYxnjPQuH9GlZPsVfIZVIssvBnsT2
Yv40L6NMN32OYHM8lSU3gXwKmmUXy2SuVbtZCdDPoyEFiGWq0CXid5pqHzTZYak8uKaKhga74TJt
TAl0TOcgLnNorZDjzTjFReliCsay+FFpr71pOIpFau524BHTxZJOBARmKGwhjWjypSi+3nRVw/PU
bdPqHqb5HuBeyHimouAKHApPCxvbXcbAwL21XEc1PFftlpLyS4/6nEl1sxjaVWiCS6X3WxKQnSh5
0YTaW8x0x9rLhSzr3IncW0W1U+AujcwrzYoJZSAXbySSAgwC9ElP3oh12tAluccAux/X8SSYQZcT
INk7Cke36w5KZNlhhmozlOHJADMlZBrJ7E5PiY2omxa8OLQKiME+DAW3qd1aF3y5rl1SUiHQvZz7
nnJGeHSSfRnMxlWuW3wtXDicc31Z+mwhgLfk0+jMPRbmFKYzTT0ZLVlRc4On9SdXbS0rjmZPhZ9J
ifeW65IyFX+onpR7bwQzZ7bRvTEne0mD0Q0mtKdEvdxNgF8dlJkg+V2HmzYlSGhc+ZiMWC6FBe3G
CbMw7Q7bmtWTlx5AjwG44KfapeEZZYJ9b8mjahDpIf3nkVG60o0KFpHi0CMYnfKdgsxWU9y+wasl
F16Wdl6+nBOKN9azeSh+iZ+FKtKYA9DxLicLqJJyaShcon4+w+jOJYD7yWjwpsBzyDO4HTZsA7Xq
4KST6jRL4AwE1I2sjWF/mczxqgXjLdGZQNRfad+Q+VuB2lR8MOnPo0f7mIHKq3Hsh/2+B5zHsEYC
/qlTJExy5aV468kHnTSPWi8ZGy6e3wPopMR7EsuepeCcrVG9VM4gd7ZW7cdJ8TL9pJbLMTeGY9xj
adbYLfTQ6TvY2bA76EuwF7ZjIzLrtU4GA5UHyDEJvQbZ4KVB66fbZjrbgVdZgzsq93Im1JBpGKlr
VYOkeVp7LRlVc22raYRGhW9V/x87uiuWFovYvrOuBdxgfGSgj8CFlyp2UvKX0+pkIqcizSxsoaY+
SO9zMn4tf5/VxTODz7RGTzrbQ21iHAF85bTf0CPTx4dhqI+WOW3L6Z3kAUefWycuX8bs26iHFy2o
bBV1Ju1bdmfc1Da9K4p2xQx4QTJ3CnLAaZqplFPLHLupdJBJq7OtxDF0UrImwUGnv1AbnP5GPA6s
skh56BWiaRZToE88xIFu2WMpfxjzGTm/JnwOSbKVJciKXvM69P7sWLQ1pvQt8JMT1xox9+eSqmQ0
LjUluFaELp8cZuNVRjlFNCIpmHT4VictFPwuzvaDk5dnPJJ8vYgcmpeuQrpYneZSOeq1ftIL4xyz
dZNSPWAwDuHgDY9arm2k17dQmO6K/A+yYxqPGV+0ST/8qGUYgfEfgDv1yNsm2KoK3kc8KqIJAxad
RKQqiZScxiE40ni/GS2ca/vABTiDV8N5PhrCGoGIlVd2TWGHE+gmz9l1JPT2fdaye5Hcp/59gCwp
mulQxrjDC05EmQudwGps2FN70nqomTE4CIRaFiFhCQBTCO3VsfJrvfYy8hMtc49aylkG3BTGFuQ8
zmDrAsKPsrOm+dPQncq6PA+TeTaL6VK0z8a6qfGq7zi+pS0dxOXVCO8R66qLcBNmGObk2JuPeWFH
sg7pdKf1gJD6f3oa+D03B32eXkFHXTTh5ineSllx0+abJrkjTaOnNmvZ/Ij4xq8P31KKLxImF2Yu
RLyE/p2Sqry07XFGiJ4i3CLqNJeRUMj/IDUULDGZdZFE6Yg6a0niPYiIvExbdj/bRk/pS+tEIMHb
o8Cm4QMnAAVe3PIRdUTt97w0zoms6cnwp3BnDeQjLF5UaC/NlL/BrKVIMAF7IM5O3QyECMyB4ktS
f9rZxn6KYS/hgzmwMqXTRRMt/JTY/Nq7LqvXTP6jtpxmp+TIGeRTpdAH4UtjXUqMOQXCms6Cnv1s
ILmjgoBTZnBaHbbwlbNJ4Ya7cA1U/EvU2agovdaEShU/KUpIFQo+MlVMbS8CktdD0MYHOXnEEsqO
xc+J55sMsvr92ioPnelWySf5cw7p1SS/ZtMaw+ZESMfJRtyh85Ea8hMDEhMWFAOV5FUyhhiahADZ
t9E6YCKOxb3p1HiRDP5/DcaAkh47yBz+oKMYpB5Erwqmmm4movMkF29irhwV7RtVC2Tf6mz70j8x
idbZXwCZJRNZurOoJ9jEaE11i6jBaKdKrP0gKdD/s3UNURgUXWT32T++/1iVT/NI4GrzvpLITF/k
EeC75ZftMn6Sge3zOgR8oR0rmP6JvgJ43Mkgxo26dlQWw3SBU2ErRVILaPQI2W6E1k14KuGMKk5J
1Moxb0znIBXfmPPJfK2hYJVHr74XtCZKbxrwehP6cY6gvHILFAvyjdxWdHzqDLEvOJw2sdDb5T/z
JBl+N58V47XdNTYUE4G0vJd3y1i8kST2GcW4HFwj4zus3qbBuKwnzFpxWNceIsBIn2yEuWJLZD9a
MesLEc166pGVt9dSkaRPtEI19Ek7Ew9Y2fnaH3lZLAIcGXiWq6LIXoQsSQJfyx6G8T1wxkKpeVxA
2vQYFtlNCsz1AXczP8jYGDt6D6hntN5NpXno8nDQW8SNzW3RhMuqQAMn70vkTzrWZYw14VtEWoo0
XdXsV4cQyxRe6MQRnkgrQe7HXZzAznGIYebSUCzS97WXVwvxpNyboXxAEizzSZznU5/w1gr9qaEr
haCRhVQ1ZdYvSmv4ebWWXp8pBJmFDQjKY5nqexO3mC6go/Lu/MNNI3yplBVX5VNWbLX8NLbLPWDP
axlWBqyIxllTD+awhd1Gt+8J+TlEj8wSYqK1Vgva4YsGWv6dON2q/JERm/IYC+JLr/yobbHDQaGi
oOBvmvFTMJyqzrqJJ1wosskx+a7lHi5Ex0DVWBpvQvcbtuLGZCsvsR0JfyJq7vm3Mx5hB8AdkZyg
+su6xPcvoflvbD/E7IMtAUSQb1J/bWgq5EFW5hM4ZoEregRlTCXQgIVNmmW0QB+i1fR5Y+HVvUVD
nhsf51Bji11i3zWS3I/lvxEGux0PFidmNdotWy7h2pMzsQxT34hqC8QqvI8MX4PqCBIhsiSltCmd
aE+Gt6V8Y6jTQ9xiwlF/TAZL5KCRGOkIvE7cqrq0qcFAx0+WuJgRUGGfKxDcKNaz5zzOacrkdNPD
ezs+Yg4T1negArqTN5pul/KvAP4NMjLnlx6HRicjvOOljiWwAq4kvmNj3Z/Ff1XyEKXJniB5BjIX
8avhEpt4tdKqJiNxuw5NE07JfDoDxK4vtcEvLne6jbx8VClvWXXmcK3FXoBNH6Y7bmpjJzasTYbk
qXZwDJiYgBoKYBKAmBEYbWkCP44mX0DENfC9USmi1p9DcJgB2wCbtiS3vZB7mFocWcG9rPUzQ/Gp
Y7qYl32hfsIBWCwfy1ahI7MR3hV6XXhIBQ9j9FkO5ZN5pcmNahz5CK4TBH9AGThBcF/tOwSmRW34
RNL5VcqHnJCDCBsEHTiE34AoBKT2K/lvKrjTbVMcxNhNnp0ee31eu7ANgnKaMgNUggCHTnTVCuGE
vtPFvx65MlVSWyZ1jez6+ZSnJjnNKN/KaV+P9SFdEzV3yz4m4oG+IjXqbZ1Wkh3z0HbkqqyrlwAB
xNi5+iC7C3eDQ4x0E4MIvwHw9MNjRSXAuizeTaM5Fv1rgxw5xwizBhRUtx5ZdNZ/SejCBzCmHoFx
hN/pGCVP4bWkxKavTmHFkUIFtlGm7F4JJ/K3lVD8RcUcdg5T/MuKsxZyGhl+gWSpWE4iYsM4gAHd
BprJjXLuBNPNGG1V4ZQziR8Wun4fUaodLGs5lnxaio+cSU8DdRdnl6qJbd3iLLElBtD1OUdDlvbJ
nbimNbZ2G4cckGu2wPwiZ1SpgIwFn3yz8QJQjESm6MkmOpWGupsRRwogLCnh3AIC/Tk+GkzlFEzj
HQaQt05tYp1HjvrAYrzv7rgu8IZDUAj4yEpe/upIPMGxCutjSbR1PUTEQJkHC9t2pGYvY4lnLs4P
GB72fLg+sukr679VgnUZW05mLVxq7UfvqIGjT7DGfo1XOkKfMPQeoWrI6HUwLYvexdAXcxHevd8m
Y+JrEhV6zS1i+BmYY9HSCqzAq3Em4awG6uKo0ES2suYAFrwnvHmLCJLVBIkGMSe89VBVXsABJPMk
zTxJ5qMUwkMlLMcO48DY+Oo8ndrGTjV9LybRQaCWUUakHPY8vOGN8Kh9B7aEwXVvkTubml9dlHzE
YuukRfdp9jBvPys8vbRn1SBgXjNtVKc2lfZ2rnshshiFuAC8zq4G1DDaJoBQ8U+UwHeYkNqF5i8O
7IGay4Uex1na5nxAJrq0cUin4zPGUSUr90De9g3oBWaytnzhoiDLDGzlK2CLagTmwMYLyK8PukuI
w0LiVeG7tbibKEiGxUnMx0IO1Sz9a9m2mSlUVINybR478TYD9GnlDxWCMr4uHu2YUQFTPifVsOxM
PUOsodukoe4I1jWgGq0gdGvc2KHtKtEL8b/o72VbWRf//G5xsCzoRINQcUOphkUkEbfObXQNsFsa
3Qinsskd4oJ2GnM4YD2n0JT7AqagpZD8wGk6dBOtcujIysaG0KbmCV6iZhzmMQ5IEouI28EHtcKh
5JWvPWZewNyy5kLnseDPZb/XRtUmDJmug+JQq79NCjc9yy4BBm4z6mvt90bUpSMJuWWV7UfU6WON
oJY602o2V7f0LcyNqyURNtBUWA0Klj4AVZ7xFGY01n/pt9+ChGwiGRWxsdo9L/mI+06rT4OiHGl4
PvLRlS0Sn58K7FbFmSDUhkdSV8RVPI6Vayim24hrMEZCfO8+m090siSe3AK5YBsBHtrVCBJw8Yl/
ifnsMvbko2sVthG9mOgsZmUrUqOg+muZtL3muAewZ8JhemYT2f1J4dPT4FOmTIZE6dO9ADxlTKjF
EAU3ZEzOoW5HpIKV0jaxPix2za4QwN0JSktIof1YhO66gjSZhvu+YGWVXlt6sS3wqjz466v5hJvw
aMgXoaXmsT1ZWXCpwfHHq570Z1Oer211KhaqANawgXu12OiAj9DXh0pBO/K1fI/qQ87ba0QPA9qj
rORy7S9ICIDlctmW0nGzPMPP2txFlZ3Ea7EL2cy2xbNudKVH97OnypFXJYZbmZKr0eJKAx58VvWt
xDm7YXoy05juCHNv8GQNgM8qsSeGVh5i4GMt+5fESFWtyp+oo54oG5nnDIFG4BUipAqkYg4xIlcI
HiJP2Mo6BkOmIGOHQfmSdfGZMgIgqE2K+mRioZyndwGNZIZGcmZ4+xEpYCvamUrBW1THu5IZoMT4
ak6OrKxFElcrP2gzRkag4iznSDh2Cn4O3Wv55RSyh9MqUNKjlXBf3FtRuRBYYhwpcNr2RIhUNPYN
gx/i/DE0P6n0fR8gpClTcMTlmDn83wM/jABJXlKAKtJr0JszCuNqG8OGDn2z16NTQ7xwfGooRcko
dFq6xM7QqQK5jgY+1Mk2RLxKIDVGds+K5FYxbnN9nBeDR0w7mrQ+E9bvQOrtkD+R8M4WXnu6mfkT
Ight3i3YA/A4peipCbpxjO8M4L8+Tr1wRF+CroLdER0/xnrcge06LHUyMk8cqca5b2uY73k3kow/
CHZGu29NpEOVoEtBlyaKjtoCcFf3TGDhq9zWzeuvpOu2MUftjIav/ZPpF6U9nYN3cSNJxcosIDB+
K/LuIDCBtkGzcSS61wfVa6P92CRveTa9qUjqikF3rKR+0zX6t/Kz1hhA6D9BW7ulFSOE0FffpK/k
0lbq6cPlg7LypyqEa1tg4LMkr55QIJv0LhNfGMTfkzSiBfc5ZFtUyI11TenAKczcMZKHq2KPpwVt
Bn5lwHcMmPEYCDQsjqPxJsKHdWjs+fwzZ2Lja4FkhWraEbvHjBfsavlXD03UMqYTIrVkWl4bSZR2
RIy+TY3xTrDlVarqvdVeC4M2cBy2jP+4QbWaAFv8lmF+jyQithJyTegsnY27YPV3FONUEJiquVXM
0clMILQyvlZltyUscrdi4pF+qxQfPY3H23JoCRU3SBYL+1MWfghoB4SSV5EKdgHUT/ztch8Xygae
wZrQSfIhGToPWNaRWmE39OJO1fJdlmyqlGOkXTZlS1pKq157vBAGUqB2K8SaR0iMrxgDxgUDheQ2
obuxBQmXi2GvVmhSUrdR0o+ytt5Ha3zFu5Ip9bNMDkLfPlbFebnHVNMC+1Nyq5oElKFCmNw8VlxV
cPv8S6eehSBrQx3dyKaE66Hp/V3Umxt9k5eVv1R8Dd9laeLx0I+ERZwbTJIVUG1Jm1t6pkf8hAdn
A7Po8C/T5KZLwq6TI9dqCFYCaJ3rz3bgPtCRP0xoox6UuzoL/jMZ1NWtMHRm2j7ukm28NWCxFPUz
KYjKMduDKD/1Gg0nUYYpkld0FJhem/SfSiaDdhpiRxqztyLD3Dv6lAs4qb7V04GMam6Cv6qL9kmH
AbY8Nk8KDC5lhNKqsg4zaDLQJxbjcT+ggcgJ0+zfKkQZRECtdNpixM6AeFwgV3ShwX192EbcnqKx
awYcHbMnEC8jWED3uEasxu+5iFUuYitlTdGIrdAPVQ7OJO8NxIBWzUyzg6aYaZ6Ja8uegJPDqfAH
IXb+5I9VdEAwvm3abl83hzbqNto5j9/C0187zKQPvEp0ZOJRIjVH3dJfQNP9ckyGXzMRbcNwzEj3
OjF0mHfb2A1JLWq5pBoyN3CSe1XB80dMpcKSk6be1DcQwMc4eg2Rs6dxs5elv+ZgGf0F8UljZec0
YDZNvXZ4AHHFzEEjwYjA/BTQwVHmVuANveWrw1No+u1AKiUu25bsuoqP0g9CM0KAiqx8zIl5K8Ep
Fhi7hjPPtIglBfCuKeloz+BmXGuWj1dK62ZvRmU1kw2poLIKMGWAGzPIbdA0+0Fq+nUW73sKOISG
Dy09ORHF4wo/ZNAcFKJTTV1RbhutddNNf0b3uROjq4IhexiPLcOxWrzQgMjg9Vuh2DanZreuQwQJ
cM1PfoL8aAn1Tb+WACmawyTuRsA59ItexXC5TfVPYY22BZZXfpRFcGjm/Ehc0TGfSe8g6AnbHCrn
PBuuconKlNGdaoEELK1nfrOsXYh3v03cDJArP8VkfLZo4AY+ITJGAxortzRvVRIeL5Ju+Ii4BOyT
GmMnELbjjdSOzVQ/idGJusNIptys4n0zb31c74jGs6tqN6gz89h2gnsSELP+jta/yCSUUtDdIazc
aP5u+vpolp8/rKjD+l62oC+3CqaDWzpDaqTwiTJyL8TQIkztTiZ1r34nKUgPsfyIlcu31Gd341Uf
IRJIEOsAHXNsrVUAlyDtRyIP9IHbPCPBJuctDNu9GGBcDHFr8ljl3B0IBz1Se1HCWS4Pbcx1EY3I
AeNvgTjZBaUy7gJXM1KPa86jm9OnsoHYQuz6I7SFoLyTCkUJBAobEMl9zVjf45ySgUBNEVc6zAaC
ABEkAzmYNsKVzFxGXYEsZdx1sFo1rFaRPCtRtBf9Q5knf8JwtaYCOBrLumm6AE2VwYRWRvdxPPRC
ag/gmvQSEoBykOVnryPQ08FhtJ2mv6Cb0oLsulSu/H8hLi8mQu316/BiTDPrCDbdpsTcyysi38I1
sAjP8WuPvEN7V/Gx9Cz4rfYjGFjpMUEFwT7RNUchzpGWFrfl49yIiduaKVQfGaV55CrBw1Ky+5y+
qhV9Md13Wod0M1FVgaSjj2I+UW7TxayMyss4aC+GvEeA3Nf6M271p6JVT1W/C8RExsaxXJ7SFGPO
0QlymlyOJDdkiG/JO86z3BkkCr5lVPs73sbRlN0yy1yztWmzR0ezxpPVO4lI1ThGOJyCv3A7SaKz
lAg7TfJSpYF3V3bl0mCOr3GbHIwBLUdWePNQeqJwKOjQaM3bsmoCJeOxltN6BVfwIGVHPUAtSjON
gX0bSmPoLpFqXtA7cnroXprIfM6uev7ehOFOsEXjnwrMaFQJjkJyKNTWyx2qjdHGvIxaAB2QOVT8
ONJCPPGMFyfnFcYhwNdU4IvBzqLFCz7jm0ZgslZgvqq2S9DaQqXtRCawpGICw5bQuBIW68Cy3Doh
5Fl6R260rdV0M0LfEEKqNodZKrglBSITxJOofvUmg57QbxWjZRj94Y8kOUWcSnfORP0sywVufNR7
Da0czbMb/X6wDpZmHAaqbhcUmmhQD/XwD/TzPROTZ4GYMv8pWx3DLFoBIyEfdD9SExPnqpMiFdZG
n7BXgkQpdcEtGk2PQuelLUq7VjOyC0C6iUW0hmO6TMfYTqheFNgmSqyTpY34A7CJlxjyfB7fVEP1
DAkNY/Waa3c0jK9q2byF2eespZdEkN8SkpJqjUrT0pkpzKFB9Eznz1aLjdea1EIJ0G9BVaR1xtbi
gK2An0WKU2r8wCqcYVBIz5h6y02HLERVJ9ATW5h0wLYH9euu1PGE4yV8aOJHDzmioAQCtX6JWQ/4
zV0JVCy9cH3xEwFQAqvetoE0DZR727kD28UyUl2JLlq86S3LeTG+qNaak3HSwE0lFz2UDNy3IIWZ
IbMt6zp1X73UHSbhyDfb8oj3s1dC/Bjdl1jDghOZfaxRZFGbvrVeqYhxEPGaDxlQQeGeHYmY0UJ5
E5u6Q04QIWu4pPlNbIddrQNwTS5Wvnw9TqP1H6UjVyOKLiAiTrGYNhUyNLE7b/GosftQ4gnYrfJ3
knW0OWbCUUNiZvB3MjzvJhmtANkUAawiJj4uCxkzaoxkLKO+53UN4k6GcgdtDlRsFdcAimk0qGDj
livBhWeLWKRyV8EJ9fynMnj6Y8VlCsgtEbq/eomVX7I49BUQFT8i3r+FzBd+voZKgRJCY9uQbovw
IXmBjdvkykKUMQnNOWGmiFQFrtFN7BuJfMd+Du8bBZztF/0BhL+jgppTn28xBhaSa399Qad5iwiD
lkWb/6IcnO9t10PHKeKHUn8jE45wReqQSFJNNCqdq4Tfks+KvW8gsYF3VJvItzU3aaetF1PcYD+N
yUv7xysHWRAJR7q+wJ7gJ8NbgzsndbT4KX2u+i616j0h7I492HxtnXpgvOUWcYvU0nHUhkvU3hXd
boDWr0bxpnZbqe751EoMhbcKgDHCTb6RXxSIBYvwkBT1uFWRHh3e0Wr+RH2+MVaVJGKOlA+smYCh
gKXW5D8I8XXC15dZhKtGdPdUOwv2oSKeRhRuFQ3VMyRU9ken1wa5+jZMdlKGoJd8vpHAASPf4WVJ
aEOjxtw69P2LMbZ+SOfh6g0IsGermAMWXXnNUsTWtAsFxT3Jotdsyl/a7hI0LEfC31Iq93lyEwqf
xmq8odK5V/QSe5JHJHpU1Tdh/hUwbJeir0v1QyzCl4BlUo0S/EBkMEfkolaMgmEEV79w4CE+C/+S
ZUZ+iM+FHWzK/CJH1hoTz6PQOWhgo+SOyFIW1H/5hMWHJaRhCVE69jgWlgEgJi3uMd3nsyI7I4Mo
Vt8RjwDS15iZWO23M9pkdoQguKcj6bfpTWewiuwxOfcDl0+D8jNo9hoY/tzZaTx4o4WqPyYuT2IT
evIykWgJ7jt4UfyUO8Lj6r2ZfchldBzi9pTlu7x5F7nhtG+VcnWR9CmF+BscH6TUIrLrzX8hYkJj
ZA4nL6yZvZAQGgMioWHWY3mf1qC134x+lpmUSJ0tdAar7tGQMAryfaJpr3ouW5LpmMKEssM8OR4C
XTiGJssFz1b/JUfXhTc+ww9SPg3EvuOW0+6tVotXTRAfZaDcDOsQaISMsNCxRpVz+1+QeBL7C+TO
DFs+9Mq5GEf86J4G+r7MbgC5puCt1ZLOI7bcGvMjbOmxPVIpRe7+ZuR/ukQ8NsEj1O+VyE6C5iIj
iSAhHrKydrhpdjqUhkYyDiqZiLMEhFaC8K9hsJMFTPeTdEpU+Hrt456fIK2ogJpBaT+n5H0GLqKI
cTcPh0Wc/D7r92hL205Dk1T4aQqHlmZ7TjNhxT/xmBNVTgThXN8gB4irqZDo61l6MCOy9MLMM4mB
yAxIMozyYyh6Q8fkbx6JCVG0Q7lcYzIrVAEH3aO0GCZzgv8ZItWf1QlnIKmMNb8jXo5KzkXhFBGp
bW0c1cxvyA9uwxDdMym7C6NNq/2lGawb8SIG9WvRSSJtRLVSd9FUTg7uRRPpYna1cKac2IQvHUZX
mILKas8JCiB67iAk2XZqkWA+6JGAhrOBzvdZcUUTlxBgUldYhMXvovBpRNugJDuYvVR5H0q70SuH
YwK0C5MW6n+l2SbfhlJRQkecCysyyF/aKsRiOwDkOorD/Jc3B1mV25HN1GT/iuZb72S3QdulJbDM
UX/pOLCBtDC6Vft6epjhV1/i/Vy2cYSIlXWjKgto6wHuvXtkUvMg26NRbkqakV6GTrKVnaIi/kVH
WRvhzt8GyX2II5iq6IF8UZEwfpvxoarlfVL/k8Vkh2i/BREZMIgtuV9otD9ozP5K6s3ZpY7lXVPT
zAEKD5B7D5nQZJTt6OlgX0IFemwqDub6I48OHd20cZ2wEnF5fKFkXsidJMWnrS5rNFQFTMw8fVOF
nJC3P0ItA85905MTtt+x6h5GAcI0x+O3lg0Bt3F0ThAWu51F+yBJx6aNX+mgBcjAFTE4mSYuaJMt
ydJkZZsnosZ7Q8IGzfGkcbDXDoJ+Ia9aDvBe7fIUsjBXfHDYvSXV+7SZ95Mg7zXstQn9dwP9xXGl
uNB67iBtyR7EWg75RYQ83HuBWQr40iWrwA3/OqE9AEkRHV3u41DeVrG0UXpOAfaT0JtVWjISwZ17
LP6JDGC1FyvpTlIMJlKrj+9jhP6CBnB0SGVxXw6yFeFSsfZJqO9rNrao2q9HNHAHjmTsSnVJmqAH
TEWk/l9mgB0s/cEAqJBNZIkSoH2bO5UgMcbDnLSB1wuBa5y7HLOuGRB4pr/Irclgp9/MEW4mcCf+
8ASOFidnXIYDUFQq/K7mDDMlpKNXz3PckQG5zWNK2+M3TUwubMY1z5Z4H+rFNkPdl9LpnTbHp1TF
1x6DroTNI9Hoh8DHSYEjwj9XbFrsnOYeEdgqvN1H8njosktT64Q9TDJpeIsK9dmdRDE9z8VylvLw
kjCG0wqCVudadIeAYgcKAd8NQXqXNOuJJ2sWRi5Z8yyV+1KkfRPbBn28PM7FvgGVFtpr1mCtmfEH
Ll9xFrg/HdoUYBcIpIZmvPWenoAv09pXaNadeZyydU5EVpViqS2bLZVrXkDdg0EyolURqsREFU2A
w8kaU+as2ATDQ2euOkWDFVfic1Wi7TNPhvShELh0yVBeKvP8Ati8HzGlhaP41skwTFrqNOANc/YS
6sWLhaF0RW7nnRQ1QJCCTYp6utiDLmzKueCvMzcz9FcZvXYBK1ryKPC5xMVsS4ZA1ay6twBWpHNl
gmdr2MSJflZ2w1pGYqExpdMkX9Yph9/S1sGWLmR7vogMtEhYOVb02NUxO0lAvlAPZpg6VDrv+nXs
iZ4985lSvEkD/5DZYasjEB45WOiW2G0WErHpXMX22oMEoL/sbxronMp3WeinVlpIcPNUUOQYvZ2q
H4WqsbMM3rDMzgqisdxtAruM5FMnVidUz0faawmwK23ZfItfO556RXU19ZRX6UmPz9o9wGo9IWOW
SoqxrjSHXWVFvIjA8g2UzowlOCVJpHquAtIama+M8jqnrXoSkDIDZoZkMGqStkW6Td7WKv1gZWRM
qKt5O66whUC7+CoRHqitB3HLNaIcw12bzkeFtN8J5CitXtauGb7YLnsPscKkQXlkdTikmKJ6fDrw
jw1vY2cFR5KewxHVPiGOGEsqcEwmlyVXHAlchFQNnSM2m+5a9NQ66mKmS5KlWyvNIMnlXRBlm7Ku
/Qrd3HkO49UDVsdIHEYX3b3NlLCjPhEf5i4BHF1oRq7t1I2Q5wlmDAOCCo9kHJ10T+PDLA1C3AcM
CtwIyg8FjAAjiGs6lFyLTJhp7kd0yuHHELi1gMeDDtiifre+BMK8MElkJOho4ouJdgc58Vb4yvV+
37LjxuiFfTPFNYzEGr10jl6avX8Xo5WWZj/BYihx1CLDZbCfeA3riEiZIKe+iYi+TGZL1R0hjvgA
mptYYbjgH04YMwjZ0VZVe3QYSBSpNDIconNOBg3zQtgzDUKgW9Ktyv+6PvQ7AEPrMyp/+5TjqQyI
o09gWAW8Uv25S4SzJBK5mfjoQ25ZQFh/8Yyj4A1Vka8QAZaGh2yS70Mn3bpmupZJdkma84K9GXc+
QQybkgKqPDs2ayTB8hjrD0z/RzGoD6NJ5Hi8zUCgCQC3F/EzLmlS0mSX8btxx/XiQhvGseTw1ick
OvPKznrgq+FnjzFA6j8TA2QSdQwcg0bekiirfg1a+bDivykJdw0haCk5GjlauuYSO1syF91GIFxp
Cj1oMW8eS2/O0UZaHUVYnWcZ8za75QJ5Vfkpu0mR14KMFJiVClJaBi5dZku4xonDC0aOiryCGgCR
Xb+gOghmcVHPbNV/uaqR89QNqh/8j6XzWm4cSbvtEyECJuFu6QDQk6IoqW4QrSoJ3gMJ8/Rncc5/
oeiJ6h6VSIGZn9l7bamu1DZ7FGwKLLarLxzDuv+IL1akXks2qUvyqZzD68tACy3mZPJxzts3EZX+
OO2jNjsxillrEjN2+DsPKjkXyvZ1Rg0NKDbCdkOsMU2ibsQjjzC5czQpP9CxC0iAal6QTtER4eIz
wPAr4Kq55ImqlX0nrIPyxyTNyCw6ZODKaRjWbmfs1E/5OnVcdNTM62LmdZKvmZkdtodYN7c03UMh
r/2Q82rUy8ilVQ/KujWLu0mIuw2dUKl2rJjBS9i7UQVcEYGWIHkqZ2CpnelPNjuTKVTDFMpiD9gs
AHftBo977insFMNiRvrrsnTZtvqWGOmGvV8KzSPdtcDYZ/NeO8odK8Uqn9GaTe1pjiX6niMLfIyK
v1EDuZAlNqFVomLvvy5exc94yoGBqBksFAvEWlr6iXWNSu0Q42+u1eIwaGxtlTvT2U0oH5iCnZc4
4pWvmOHlU5D61XyBh/lVuCg0c7oayqfESv/AQs56wwHQrrEUYyMVpZ4KACc0MV+Ia8U/EE9BAl0B
UrrkwutRusBAlYwScaGIPNwpWepnjBM19p41N5eZM47fT2a77vFGF+C1bP0Q6cMh5iclY4IHGXpA
sh41eCgwfqNs26p3jUpMcx+6olwtfCxTNF/HKrvWw7UhDT0dn46g9ZR+LQJbp/gkZipS8bxRd0v1
2xk6v4lLfxg7hB0oiE1v1Ks7mLFbZae3Kj23hs5dhK2aX1rdM6D7F+NclUu20qLminzkGJpYCOVV
472KfgwsoHBDTzVEhtjhAETwRJBI2V9DJjgmXFqlRm+cfOvYknlxryx2dmJwA4GV9qE8Z3A+UAEt
OBcWrcLzWm4hve1VJiLOfN2SXMw8/eVAaD4jtuWpPZ6G7s9itWvFZqUSUqHz1bo6XIp5P6fXHm3d
oFR7Srwg79YoC9Y2kwfezyz+Z+HOCLmUFtbDYQ+mFZ6RhfdHm/6qraCOGjY4B6+M4gKtv2LJuqfD
T0MFMOHOFVf0M3EVBorxZ2aD1cTPsVR3NtaWGuV6UZs+5rmo+ROy5ZpxLIvwX4oNLK6mYwNSD8WO
k6Dt6ykho+al99x27BSYLpsO4lWKCkLryG4P5Bw4VmCvW/dQdr8R2KXhn7fwv/SPjE55mcrNxBZA
2g3cp8jXqckc46+WbzQs9Yb6roHaSD8q7jbHYcxuSpLF9jb3ao/ue3ERdHeoFICyOeDgkm1LbgmZ
Je2LzV4tQTfvhCZOCTOJcBjOcz6fMUBSZmhk2eOhQPGGm0jVL+iX4GUCkNRGDExv+XekO7C1PlpS
Y63pMwv/VcY5hFGSb2uYhkjxcIiAYmF7iviqRg0u5CFEcovRkFBkBEG7HhpO9ZeSohpOlpHvY4EB
qdwNLOsIbEZ7WGDGgxpkv89MIMV8dZlTuVp+kHSHtMkmksQe3gFIZQPUN+XsyAPVv/Yp8FNt5Tgh
thqJQDdL0OtcrxbX67CZcHyAY9GZgXXW4odsOltsRPVvNcSgcjoYoOwRl+aQKhwm57izz3F97qc/
iUmLF14VxKszFkeY4KpXDDqCS3evUsEwdoY7tm0Rv6LqoJ6k4LsawJrsDoAayeaoMQGuwYw37g56
qQzqt0AzlTOMiM2aO4Fz2YAtXP5k0JiQHY7L1SEubdhE4cl0utssEjio7q3L1fuA+7Aq831S03GN
LtXNXzutaQX2TXhxKlyyphWEIl7bDjQ3HNV6h6K7QtwKbHfQg0jvYfxyO2/7yfKKisNhIxxrbzMo
0CauBrybyOxGaKihwtytvUlI8K12qqJi96IeO8PIiYP6DIZJlts7Lccm0jItn1+B3PQVVBRsoqiq
8raghPgW5NogDavBpnb6T6iMh2kg1gefBRv8lS76bTkYJL5BzKi6zfTbVLul68+hGE4xxnNpwHix
yKnZmk5ImE98QjhdGhcuZJ97DSEp6C1RehXZbo1KZh+nwm+Evm9hq0eYDxHeBrJgrXymWDTs3DPZ
qeFk6/mlqEyRlfBo/GG+4VkzsS8sVMTIeJ98A2ZlvfrVMolm1DszxQ6Lr1T9L2JkluGmFsAxFXY4
yCFbWOozCUV8tBf6dga5uw7VvQE+HHlHxlR5RIJYM/suxF/bWFZQiNhx9JuZfxWxsGx6GEjxbmTq
bNwYayco1mebzznmKrT2e0EtXjK/Y4/+cviXNO2KlyAg7vBfOtu2/0+q6wjYQ2T8RUqQjRZTBHi1
trWT9O+4wzJQhhulxXuV2ycAK+4g1gPfa7QJSuy6VY4wBj869vmJNqckcDfD8q1iN9F4nFMbz5hT
vZsUmxE88tn5KIX6OS5nJ/0T8kleqo3rhGuF3TXCl1rTLqEoNjllVgI3qS+vGesKXmWL5YXB9R1M
HA7T8zIp7LsRoUaniDd4Kc/ZovvVJE41ctx5Tj8dy1cRqltdfEyrfyrb8nAL6mgp+a2Zn2YyehMZ
EmHyDsA5gPwDjG9unXVpHaT+UAvWdVNxbCT8hBiVL9a+ZbmQY/UxOONH1JvPqX3qRXwpron5u5Qp
OEdwdcr7HNv7PiJ2LZNeO7AzQtJXd7vJ6oIOS7f5knIMVSBHetn2f4tzB0HSZDoMuM4JhhNzvk/f
kF6JBBk3+SiQZIFNSjYm8g9sK0+R/I16g+F+6/dh4rvwKCTuteRgEklB4+sjmfWEXnpKtGPhdezy
4cwkrrmWmXvLWsgfmW+bEgk7sJ4JhkFWB2aKMWo6GNDnVHZ2rqUGy6/+GYbhNSE7gtJP52thZTui
q1WzY8oHfXLr/WJH+wVM1DIRsAgjoZE3R2He0St+LuxzQ6iZ+1RBhvZoPAb8QxCXMb/UN2M62dDc
WI54zVtez8wZwrWdE4OWRIEtsQILrrnZBj3/x7Coy8QrGAa2AbRzOvz32rR3+ii3fb2r1Q5oTXvp
p8f8DRStGQK7mAL8dRxXUwCXsJEhslcn0K3epwdDvO819mVqkkvTzddQC2+T0bzZRkQxZAf1enK2
1hih/mV8bSOEeCvyMkjcLgAcFTSqFowMuvAC9Bh7ycnxU4y9cfTrGinXqb3qBfG+2jpGMj6SVMlZ
z5ao4QfMwnOq/FgoM1UQkHnyl9WuiTLUTyCtM5jSOsJ/I+0+W7eW6JtlAq/+vZBUxijDsh6kBlj6
u1G7n6ZBmsX4YFDqd4MIFETtsbUxJXCwam0BjMtiA8d+uF/yHLPjlqdYgqug9g1aqLHqpiNypuVt
dUMk03zawMY00UEa4d5iwc7yB6vBmU6vSB4Qut/majOZ18oSvsIMgZy1QBu+oBeX4W8et6RhkX7B
48Yr89FI0vjbvqkoPustF7WNUVJ2K3hf5kOnuph58ZLWTGJBy9UTD2kzbxlhdSmec9cnGSslPEAf
PEXaZ4sA8iWrzwPq3Lpx1wj7vaQcXsV3vDbk/DDQWZeM6l+5KK2no2w1PiombhZvq0slNViTn1Ts
WHwwWq8gPOdGJbaLNyRCXauyukaNRgLMW57Kiz55r8+iiohlHr6Q/dQMU9j8ID4jfGilGpwOZRAz
Qblb7EfJxUXZARSGArjhkCbLqm+8mg1QBQoqotB2h2EnceSOrbul2CE+j6wHuAsz5fL9NTHqVEDn
qLJyTGpmvm1bkFgLewxd+pRJaMbHlcpueaClL120cXF8ML1SKnu02QfH6Q+NO3ijejXszcL8mf1h
0oL3GL1q4LVEKuQtzRvI/1nIAdLIAOKju8QuPCrcCWiyJ5p6puxO+qTNvBptcoWhpb6k0mhPo10v
0fRRfoELE/BQKuFueY53diVA3dMW2ifF6s+VUV+queb+fAH9LHbOh2oW+3ZkG2VIxul/mvEL8iGS
KdPLZ9QMyJhdLI1991yYB1MebCXd+3eX/ljQHYW5ifPLWCueuVS+VumwQ2wfNlNdW9t5aIOwnAK7
/RBQoZofhW2/5JsmCRxZa502/RYcQjtQuOeHnFPDdutDzlc9/WPSYwK160F0sX3q+FF3/Ua2LLEj
APiDe7EjeR1dApsUIIOEFpzYZ9i6b/A1GjgXOs3r/msDZyBQJt9Pm/RqcB4u1DQT9FBgl7nq5woI
v5kZUiK8dmbMzhBjMPkYYZ8/p4JgvWhhvo1wRIuhDMPCcux9++ZW1r7QuyPezcvoJoHT4U1gOqRB
y3ISaFkjxMPxpDYgiIpPl55QKQNVNh4hJB7zMHrk8Ex01jkvinMujFPYszHMvsulgVc2HJRp2aff
M4s+pLrbGKmUoGQuUB29XE1GOG8jPC42nF/94kVBvVX4o4o/0lzGTcSBLijJYgfgJusUUXtNN3kt
0aHTh+khUx65GurO0/nTBbp9LS3PSF2EKzTu5Taesm0UrkhzWPrPKMo+Z7Dt/OBPa0negTpStrfb
ZFxuqD4u1UbrjVOdWjg9xTYbrLUcNYp2Cr3pjEVrKVYZLyjW3uOkvSBXCl8S9prfFP5MUicdLjnE
Kn7NPchGtEcpgmz8rH+FdFUmSBHzrAp3VR9MtAs2AlgdsKgSuFuuE05v3VaCmHRj5vpR/k33sNLZ
KZtctxUq4aV5kwg/lX7YKQtQhWfWUhfebUasNl687pUUdB8ZZjbQqpdq55TvHdmQpa55uu6uSBcw
KnnJHZ0s6XyFlkfuWoPJMFbFSLwNhuo3Q3sCJdYAcGVKatlkH+nECcijQEVU6PZBh3oWzp/qYO/D
x+BwlImr9zK8q+MLsYNZoLACV832HDyL9eRA/3Dr/rSwoDGK6XOuwKO04thahDY08cfomu/kpk7z
PzNs0J3wYlBJwEoAGey9gBjxpmPIVjsDOUL7cHIuGmclAUDncWnPZkf+nAp4JPTV17E7hGsOwYTF
Q5gcALMU4kaUYGAlaPK49wQDZ2346cIf0sVIz0r2oPrRQDXqfMrm6iN1mo9MpB+hDLCLD5wsxfSl
8VqIgrjKrLnlb+TWk2o5Z+a2nJ5dxK0hKYyadzkfHVmv7fGphtMhMx124bByep0frmUleclTokEw
zpux+oBL+p7uDBruLiWc+bWp1c1TajcfhMU+2e9XNXtfVH9aixwpI4dp3oxDHuRwvCYGxH2+eBrL
cEhpzOUcNL1FQujKt2ucWl9F089YSBlRf2cHUlY29CoMpup37MQQXYWFJgO0XaJp73YUP18y9jwW
W4UMtmGiOnIW0kQSyMRAZey3XIDMSS8ukoYlozJIH26+7BTuljL6wtKQLDHGlMUzOz77OXcJcZeM
tyuhIMx1sAKhD3cuobppzO+aSfSEnw07jW/Av1saVOCNe9HbT+gd1NmXKq+Y5qarMobT1WT7SBkD
M764BXZvluO4ZfnUbRNME+QWEtU704qw2qOcxLhPzll6fCHmFBJUBbPHCZpcWBW7MHoyLvSh2Wxx
yBNKqMgQu6/0BCNidCq+Hm2LaNgM3R59IbNrZhc015H+VHGcle45x4OcIchj/5+ikdHBt1focyrm
gTXo77zdx7h4VUNZa/B3Yhpxjl33zwdzb7KSWYJah2LoA428vp2tFvuuuWUuTLdjvR00BN/YUwkn
Ok8ovLrWd5tvMgvXEQwkUzio/Q8K9YpjsTdZm7WnQa/Ilc+IwSo5h7sYORbOlJiALrgkOraiLA50
dSSFDjlpvRySfmMxuEb311Ybg38Za72fqJCq3YhC5J7z/+LMebJre1GamOZm+pYV284mDyHK2XVl
SNpcqhjtNjGSsTXXd7M3g75kUBGnMuVPAytfu6XJD6ocWOU6L3WxC6mMo/0jhxuql/4EIOXLoacG
arD4XXh3/sXdcshKLutaC2J4lKH4ZrSJYDtRiF/lrDSIVJkxxpFnshkh8L4stRNBmO77xHJi8aqm
D4Tzn3AogjAeBAwxGLRvIyRRwElnrtXxI7Yf0RIf3IZcO9IRpgsgkrWBXKhAidvPqKtHfIEBQuJA
JUuA41tgpS/le8F3M+ZwJ6ZmXVbnconAg/5K1vtjRr4ZgoS2WU66TCHE8vBH8OZmCJM2vl1hnAcV
iZ3Lrn1nTA2RFYCg55d70aQqGvFPNRjKaFwHHYEoJn6W0nG5ifFt6RYIQphjc6mgUO+oYY1tvs2n
rZM5hER/Vq3uZ1oLjLy5pvmz1W8v8kucqcdmmI9zIo86thZWp+TBMEaRdQiIu7wpQ31tQ1zJFQTs
FudT9TYkLZ1RRgU4h/BWwxude74dTOc8tgmgZGKV9Sqgj0b22j2Hcrgp1lUzFoCu1pOmfSYaBF0K
i/KczAiNZblOb+MuqtejF3Jxu9jJU2OXM/wuxgdIc5U4DNO9prp6eQJ1ZR1FiMyCZtN9miOyF9I9
qcc2MUPLSirbEHZnajGxUV+/aQbUM+OvMQ6WFxyS3QlAQV5EmbJBucUvhrBdn6pePSW4gcZE3tPx
y1HvzEu8kAV+xtuqCo8AA2AcHTHaHyjNNm9+vi/eXjubycGoVZS+BUaKYX8EriE0gSWwndHmDv3q
K3wHo8TZ4OAE7joZqse0yHMo//C2eayk2hkcdPdFjlwVAhNMviasCDfCIMZgZpqMvpO8gDbNthgx
JDzoJltLC8NRQFzcYR5LXkFzXBx5tIGQJptaKNu0+1ObH0bS3SZECQrA/gRrW4kL6d10PpO48/vW
9Yga6dJhhQYaJQdgaYAoKQI5uxNrKFYOv+bIQGydnBVRX/CqKSigKyNIlhd1A9bPCLkPqOCIDBAa
10E22iFiFKGjni09IxLXLNKvVr0lTwntgEDw1kn5QXrmilV3T5BT1t2Ec3NoV7u6OKka4i3WTs54
ird5q270D0FTJvERZuHD0PKAJRZ6gkO66gYLtiw85/lHQt1mE9G+q1G8yzFpsdvfxfNDQqcqUJKZ
l/8M7WSl9gHiNjm5ZNtTUB5jMR5VnvrynJBFhAIPO+iMy3w1O6nfPcoSk4em7q1x2Eddslc1jpCa
3diAelY9A99Aa9R7o5XiuSYvGi09JkotYlkELn1Mhi3w084+1KELTY5b8VF1t7BIb8RrqYDszqr5
z+i/1TFGqhFUerWRSPskoCCoI0XebbDmaYl5KFvC4d3CE+EiUWSQKjtd8nlmmZX8eenqEd5Oef8+
oWMw0Ce26Q9OHAIccj5oxqy9JE19DjcY7we7R/AuUP4qxKsFhHccZO1FJbhv7ow/hjk9VYVcqhYS
/VZm/d8KCPbYOfy1IE/HNLpnCqnbCJRLykij4FHhgGLd8bds9926iuVBYKGyiBt0RmiW0LPt20B4
EGFOKhk0CXl/VWYH1jpiwRx23LMyC2p6CYmPUNNYS2AsQCKe9yChNkVendQk3MiMPT3naBtrZ7t3
zsOAgHwm2qYMz/ZrbYksPQQf81JRIuUO7yW3Pl1ch4nHbQ9JmZ3TyT4W/XBA6c9K9py5044CHFEc
EabR02TWUlA0ScN9m8RwF4GFvNG4Z+lZh3VaG+oxrz86hp2JM+z7VXRSlE9S6viPcNp5qu1CCAN8
yTa+3zexvstB+ShV41MZM/60IMuwalcRIGXV3oio2zcpiTKwT2hQnd+2FjDCt4q+HGn7z8IcgHaW
dw2wQrg1ynPbO4dpPcW930jT78ws4B0IzLZdd9S22duK96REhSzbb1V7cggTSHmo+CiZ5L52fXqf
zeitLn+R8bYm6dB49USYbcB2IzAi19Yw9dPswjV7zAp+AED0JrSVGjIY8aSy+I16jI7MQ+ceboTb
76Beyl1vmrtkcDErxoT+EMmM5q+tfrqXwkVSyXV4oO6g6S1lob0UvvU3Ci9Wnq7TJ/f4FHbXcWey
7kdSjTEt8URdeqoi1kipaaVRZdRbNvlH2s+g7O6SVQRHDPihPX0NTv8XvIuNRLWkvjvOflI7PlmN
QHVet4evtavWMIKSJAo+7ykbnqR5lAWsk+pHeVfRaRvDe40UOnr5Fvk+Ft+nTnqfYo70xLeFy3uR
FbYEfCD1UXbfyXzVl/7ghOJYcOzyKZ305EJP2ZUoUaw3S9wrwhp197+XfgE77XJZyvyKw79B+ijD
jwFhHyMX9JISPJq6L+urNRJ6YJRBOPYBxsQ1bIwX6Dl9hzQATGuLujIi2IyViEMK36J9dXSqizbT
v6JTY/kCIcSRd9OQbx2YRb371Iz5Uf4nczg+AIyXc71chEmonWIdbdtE3/1w0nf+1kb8sDg50vYf
2foeU5X91cApLpnoL0FiouQ2o6BEj2lm7UpTiGbKyKpKXy5UsYu7H7vCG8thqYomEK3iW4AcLeUC
he7c61+OSSkKVyeZB1/la6rP0xbDBwIeZlENwYoJ52fYnBs9PdvzcpIKxMq9hqzQ4dKuvyxhveUQ
d2bOUWLVevLGUxC1uBXCMij0q5r/aTAUI2+ZEIyU07ULEBwrZn4XZXvrZQ0Tu7hY4XfpQqH6OyVr
jipkxJRjNmMXd7rpMr+UH30rzrpanpTmUIT/HJkEhpn4ikU0CzxWYDcjSHpKdotTd+W14rPXMFw6
/ckJp3MY8dH8FdrGGt8IghAwVhGHvZ4qkTonxV7PkHwhhmT6r1ZeY2BIlYO/x9qGryTKrNplIFTI
mCKIssIaAPxjV2I2GqsvN+pvSb7cmmK5FWSRLKQEaWtLGTwBK1V29VVVDH6z5rnuw1Na2cfF/BKO
2PX1uDf5WMNzmVbut8F1OIYVxAyOcbfa4VRm/CzUCG1iylyt8JI9SohrnHBHyy/A2Psynq9NnV2l
oV+aaD937UHM7TkdfmG5b0Z8bkSZb7tRXBq07ebIzMc5vRgxwHdYi2f2c5nvZbl4BRC11s94pNSF
SxzTKkDKQtUB2/m4rBI3Ok3pwwB87y5Xq/kzu3rgYpaDCmdwlUxib6k2kQjWnnKeUyQijxG4Lf22
bpinuXZPji2PVbOKNzYPigZM49mbP1rL2Ux/RcTAMNaoZvGauYxOOhXnbENzWa5w+No6HlFI8x00
5rTo/LxqgkXdmMRfjS/sGKQIbkSTCJtmV/HfW4QCNEaDjcoi5At9i6v6JfWkis9bxZHaSxsfYbpq
xJ5ZX55BP0RWHWWNX7k5ERZtgVi2q48Tun7rBXsjnb7CgiZYCIrHoGvvRtU8EwscLHK/CE16Mj37
2nkfFF+37SuoMEAJoeIS20pnBSS7Yw4g0NW1TNEtbjviaxV8DT2L/hLMtkpnHfkdjV6y6Bxlm4m4
KtOxPLdh9coxDvzhIAAKZsquS7/DYzvrB6Yt+5L9WwowjK1hzbg3gWpuIiUM2fI07Nvb/5GFQASl
Y5ADFiJuo+cxsjJ9nT+0zr7Fr6AuAjKt2cuIZgiJDiwEM7be2cle3/VRv1NWHZl0RLmjkPNYgnid
DjJpFc1/SL+SGjSQFpPy55j/ksw86lPQJjnuBgNRcIl1ng4ZQm2MqWgGqEMpJzcLIIsauAZi5rcC
XXSN4Fln5k2vtemGjlz2FF2icVRza+XO8bZ9qCBj7ZHcqhR+fywCbZOlABiSzLfWxN1ZCbh/uTfs
S2ecDHbB+c5sCL3mEch724vTAVygDQOiCRJCGVs8s7+Dye90VQ7IsEacM2BAcOoQPbxYb6pbP6Z5
fCBYepSO33WYTdv9CU5jlzG0HrHNIWjH6iZ1CnjEf6l2glJ0tjwEtYeh7hgG94cOiT4xwIfeoPLn
tM6s5NCG1n7egtJhSrbVavm/h76AXjsynHy9zZpLU2uQmaRfbQrNJMVMf3Ty+aKY9kVPGc/05blQ
8ViQDCEyABEJilFkWflO8DAzTEAznxH5Fmo9x5O7c/SGBCnLg38FGk+uHll+GOEiRtbZmA+ZFh6X
YzMynQlXBiLnyAiPdiRo76tNzcBNb10i1ojP3sygLsBG7oB+Ot1xtnGwu6idSsgV3Qhc377nTvEw
nPw9K6335A9ZItOS3Iso2eTzy54k/YX7LwnUmdFhO9B/lxsLMaNNxIMxARRT5yBQJi1Qa/Qr45cO
wrZcRtwJ3Eyyoyo5qSXJrc1PO7sga97TITrRDe+68TsPVWSTQ3CJ3Guik4YxET5xVRM/qln27mJt
PIwM85ERL7IHeEbK1NvU7HuNwRMbwiq6RPKS9JZfLyjYUCArI2ptAALDeaDzCxGax3R+U6iR2USP
Oko8PyBIls8UMMpSbyGOVC93qM7HnvKRVn0YN6Qdbp2Iysklqa0lwQcROZoBeJfHagj3Dvx0PauC
v3YRVCx+0l4QtwDeisw60zb/uWeppZd+SM62itmIxdJg+HUNhBKAuWVy4qlU9RdDJGtXnBikrdjf
EQpz6D9qC5ymkjG8JpyY6Vq3yJ3RHlqsKFj//fIQ94BAk2/mTJE+HRKz3c9Vs3OLc6Vh77CyFaLZ
FXHCy3/63B9s1QJMiVMI8kbd9x6CAkQHpZx9rSZNuDwARcBDV4f8g63EgoFYW+kAixwARmiKPitA
qkyn7AXcEVnqwBy2ovlUL49GeVpR9azc9INoDXjB1JK5l9YMvyrohHxF0yqNVx2pWuU8bQf2R+Ys
UNrZ28pWL5n4kDAxswiqFto19gTiU3OtzzIHH55eDGToUqcNpoHtiuVoIw4r7yLCuLE3kuKGShpH
G+PeqLnZ3bRxMO22ynRtpMOuie0Qwhp8rQSl0o8O+tGyjrGEkg+dsUGO5N770V2j8NPOyOx92MDh
Gr6UXnZ+PI1eI1O/ERLJLULuY3R03/uVGv+xuYGIhyHiEwt1lNDcOsUZyI1x16CP9ZyjdPRWj8uP
cHfkOBrvtVImlGbaBnp9Fd6lHu0WTdvOSbdVkxxOxreFxopV36aCNKwgUGrVLyziCU+0H3NP2IWE
ZnUslBA6J38bBbmDNI8eqnL2JqNMrNCHdEDtPbEWw6dfQ/Ja1ppGIhlIc2d6AzALXXxWr1X/FQuv
rhoMEGgZcn1L4RW39DzuxzQcJLMbESZBbs1gPF6t4mZe1r2uXOYspaLQ/FwC401OCCtq+9B0y57E
ucBUeiY3DOgd2J5XdUIrxwWPX7dFwJkt/W5AwFmg84w7gBxt7TnTI0v6e0eMW0sQ+dwQWtgwtVci
e1O6A642d58gslU+kGn6CrFALRUAlQNHXcJkw2BZEO2z/wuIqbDyYhl5PW/jC0LH4gmm6Jz+VQpy
Bo2YzSZRj5LnpsBnXiy7oQEnjJdDRSQbO/8/U0SLWba7q5LRmEhfV/Tejp39otbH4W9VAncjwHU+
DcZd5j8Ov3w4ASyWUo3PIO1R9a43EegZblyCGAQkNs8xrjVS2xpaOpxGe6vNNYOd/ghWvTb+KE+q
SxPsdV1zYbzsZBT3L+CX2NH6yg4qAwp29qqsppaE9jkEJTF9QgmEWczTCqIpBXXQthTThMZwnnCj
qfXZlvZRK/eQOY+arE5y7a5t9b+XfHwEx2daX0iV4r31aMn3G4eghW1sAWfIwtLLebeKmNmOINvP
3BQdJq0Xy0BpdgoLakLqN1gWZZ+tq34KTD3bi4mJlF0c8hqy4NlAQTojwh1yGxfrY2I0hah+M2fD
Wh0SUiGTow3O5BXWVLjTQTHrg2SmHzLJN3atNTLK2dWDJCgdgdNLjc9wAbtXbTNJxhpbUZS6gTln
OEmJ1MZCYrQfNYSfknWuRTnwitWINUjua9NwPVMyRYy+LPgnJlv/GhSMzVKOpnwnqeAUdI4CSlVp
Yi/SnWDpbNAMrh9lHaSGN5NDjnjoVYtNNkc9ytXouWBQcoJiJ0PuQzBIdihZJPSXzFk8OIWDJe/s
VlfWNP8xFJIVOtab1BopykBm7l38t8a9aWOMGRv9OKYKc9tvK+Mxlpxb6l+JHENHjtGQET69d2OQ
pYzrtPA9No130aWYWbU36cMPemsMjOJwIBPtwCbeW1R0SnOM/oZJCzE96TfxogctigM8EQrBqspC
xiz60M9FZa5HyQU+3VxcsOFkgvwmkH/1V9oGbuIQtzZ26IE3bcLxnuKq+BXlRcnH80z0pNBphZr0
KqY3I38TdNv6sCZbJkmza4rIqFFW6IxGeSuno5ACfedP0V7Jnth2KYtdnZYP9wipyAPcqayF4FYm
CGD6rbZqowI6O+txxfUwuoxkIs9kItON77Uaz5Z7620+yRTW9tGKY4TS8akG7JXpWBfs4+uCEKi7
Q80+APJa5Hpm76ZGAp9ofY3M+aydOfJ2C9M2EC8VThsljnbNpJ1VIOvGf6GpsyG4JyJhV6GASLJI
EdN9exz9jM9SxcEKihdYSTcB+UsfbZQFhQmDEP1tSO0/a29Dda+E6kc89Iuev2u683hp+pOfwiSJ
3YZBBLA8TDPaHHfrtpQeE7bdjism36bJowBzAMZ1vpOB1yUsnjBvF/NnN+ZHA/aYjfcWM4VaMVuI
/koW9Nm4F4BvOBHZrGscStQy5dCfjUw9DRh/hbjWrklkF4kDrKiV/7MDLNZtIfoKWSGzrVujHrpi
WIEl5eCHBRqtsqFYQ/0h0GeXcFCG+NOz+j+tbN6zYWMDalioutmCDTsrMkCys6SzC5r43lMZ4hsx
ZN9dmwgEXyjjzfySxT825uBXnIu7t7rqEFnDIYoR+oRPJDqr0ZoedtO8tyZwOeUJKy4Zs1OYkroh
npYon9MyvLOzfsSqwlB02NfDTwqQq4OiJRHI2Hqgc05pOeaLaNXGthd20jOTzAs1fZcw2kNHLHDv
VtW41at0K61Nb9vrznlCsvA0d6OD04XylWrvKmkIEYGwHDbDqZbR8f/RdB7LjTPpEn0iRMCbLQmC
oLeizAbRLbVQ8N4+/T34Y+5CMTPRIzWbIqo+k3kytoezEB6XRxB+NxJsfAS6a6VtUG+2vozNT6KR
Yr7O37lCSFoi0W5Y8yIZLRcqMfhXSOS0echB0/isO9k1pApXViYcBN0JD0zTMKfAE8z/zegNm45F
lTOfGTCF2muqNKIcGerGNWIKBlIqRp+MSiA5Ftna0S4SLzvHZGjueK7pvWSCBZiGUigwPOUikdmp
G7nYBdVXkRreHH7KQUqsYgLtLwlwmZ0GDAcSpo3c3OONIWIz48REyiZDlxyN0xxd1KbxbQ0joWat
4oKVv2HvhFbuwuAuRzQibsFhrUvfsf412opvpVgzw2/GoZZknRMJ9FH306E1VHem/rfTyBWXb+x6
s/ytAhyjANoV7PmQNtmzAfWHCLjqIxlVf+HtKGAplX8q7FUUoWv06QvNIG1LDo5LwjQoyIh7RC3W
rOvmqF66ePQr8jv7GmTSG2hpZsDvSfjHIPc7tiB5DdUpSJTTxOh4jDEanfMeH658tScPGtluJOS5
rwjFjKyDsiZpMlWeqZE+NYHlo+lvk/QWYjTMzXepIMEA+jUBYeSZ6v8kIGR5VbsZXuLxagLec23U
8zAyKongLDaFpFBY2YfMQs0YfzCTEqr1KTnymYBjZJwZkDMs+uh0NBABGvbXss6gerOls59J/VU1
RI2BSRpI8WCfn0PRituzLHqqEthCwfxNeU7YBkwlDbvUc6C6nEi+/6dPBa1Bvle08E2mabFJAg/U
b4rLRbAEpMoetiHmRCP+0MV37LA5KIO3rjuxPGB1jDkP5oM2Hszcc5h2URizz2sZT7z1zCpmFPkJ
8hWF/avsOzjl+2ECekH/+eibA/D0QLuyosxYP3V0QBLH6QTihvBoX9HJGMN3qNrFUYsKN0EWFIxI
IiXQYeEpZ0qSsiDSxpIeZ63kPptETnxXIUZEI3xkXLA+DaHO6iUqnCM53pghei+CWGxyuyZEZVEJ
LcAnuizQITSEPzZYPUGKeVeljDs4OOR/FDSu0TlrW/8bIJzGP9givm6hS/TZYeShwksg8SFt5F+k
4VxaK+BkiYojJ6TOeTdisdOQZdfs+xdRuGUSGhjkBHCCQfzXQZVOWx24h7zLUWirdugrWu+TZUUd
mKDbBvtKhDfxyF+jNOFmIoQK716Jd8/iETJBrjcU1KnBVWtvM2Cnk05O8bEt4fDP9qGW7QOBpQdH
sQ+2rh3A0A29fUoCa1uPf6QA0PAm7l4m09qnQluDBCMsAPIaWDfhoMVY/cR3jyFSmnDXwpMihSpF
kJ6QSptfO5rJccFtW38CNQSWpl+tsbzriXVrpxWs6Vk7z3V1Eeh8rujV2HXsWQ3N0GCXeEyTWNUR
23BmO25mR4SpulN/axzS1EeyuRfO24D+UNAwWg331InOz12MULxTZcCKGffrQNJZOVbPCQA1YOpV
AJOiARETIq4v8RAXCMy65Qv8bkb1srB2MkdfO9YDDINg4ALlZCD1YXmX5/y6hIGNiEl0zGY35Nt7
2IKyFlFp1XcJacSkIqdnUgkbQkvAZ3INlD/hU0HxNyI+n2vEs5MX2jyoSb01SGBtSWCNgmRrDNhf
8bklM3HYk+YlP4xwL2Q77kTz0kDr9+F4tOTmoM/p3rT1XatX29g691961O7aIuOtc/b2SPrYhk2h
+pMLWpVi9KR/LclqHRanKfFUcMDxLzk0e9Dn+MDPcVFdgrC+ij9muEk78xRC7WQpQ30Y/5FkfkEj
z4xMHTvjtbyQsfcw5vqRN/mjm/S7bUawp8QdFhiRA+hoGOinWXyRw3OakjyRecWPmcsUz9m2YWCL
/Zj+8+88/1Fq5OIBA+bQ73LDJ6lwl4/TnnHfZo4YGsGEUkP7mHgACN4k8Y80spTp8hwTPg/xrx24
+1hLP/rkbBHJUcOYKXJ2pnO7F0ji0uEWlfvQtdHS1s5LGfdE3LwgVkXItZh+lrj7UqidgYIGkGSr
YNfgPDGaSx67ffBr9z/GgOdkfIYGOwO1uXdMyu0SRAOHjNF9JvwYlauzJ+2wDO8O55ylnQcdPyeV
qwnRVOfLnuWjQfrZI0g+RkRULcK4Z7uIhBn0ZN1vavU348fQ0LAf5eYcTLQK1JpMijhDwLe8yxjE
K1iStcOOHxMmDBvdIi8GzjS9m3lDzc58ZW6p2LCqE61OBqj2bNGccsQ0A8ZWuQDXe3MK2esQUgGw
CmOsMv942/OlPasP6DdqC94ZKs6MC2lKoU0F5XWiGKJ2W2ztPYtYYn60zledgxtjsmqxVnX/ev6c
Bhs3BUPNdFfpul/L+B5navCaAahYhfROevevqEdATCMiAHXfiAuWKbYEbsdISrMyX8LzLhfvaAq9
HLRM/WOO8n0WN23qLnZinFpcpT0JYeG3CD5EyE78T5b+CZgzYUkhiOLAdOFUaJuKe7ttsWKJ7Dgq
zbrNTN6G5GyyWwKqhOLfyWR6VhNoARmP2G/b6NkOJ9yAWzGz6OiDm/SZWTge5cT1f9NSxkam7+Lo
xxme6VvXPKZqfiuRARt9/BZQLueYHGIeUhbM7SllcHVsI4TZlk1EkjsML9VgUrOoblPfkn60pPfj
/qSxWeusG7+LBoXi1Ll5/K3ROadsTuCo2UrGdj28B+PgDxHmIEu6BlCZi72QchDipMgT+mpRtap+
pGMnprjS7FeOOx/AP44j2rB3o6jJc79XVLWx9JNVYn3TPqcRsJCF7qLf9NJP0Q++9tlqMCYwIi7+
ADyWEoGq7kyBGWxu6TqGb1G1PKQz5BX4FhIgTfE2kIdbsSToPsv4LCOJ1Wi1Mdkvn+mGeUilqhQ5
uBQ9ZhTD3hk/TEg95qZUHzWsjgYnGIO96aNvLms9wQKCkM9xcXLhXgQvtQ26Fw8Hmi6xqfRTlQDJ
z/cxYvfYWThXX3nWXYpgvqDcuYSWdmnMu92xgZcCaq6MsjaXHh3qfsY28KRDzD2R9KUBMuX4Z4LP
8e2qrbYIRDYQXyDJbArFVUlEqVgvl3hXBkgQeePq+vuA7MBGYqU3O7UtoJK4jSX5MS6FND3V4EhZ
LCD1ji5igSLw8nSbeHSJWHKKfwSrKq2dSWowUeVw0yvCidVyZrHxM4tqZ/NplKetwQEVyk/HSN/6
onoTEPT0pykwcaOJxWHZwxsx1OEEU4PkqxFPQBh/p2hlc017k63gaSd/LWJWFQGgnY8mTXv1iJBC
+EhIlo5sBAvlbGoV19ZCIOBSL42vTl54odEapevGUbVTH9EuZhGBlJBwt03sZrp1tQPtJoHrlRje
YCQ+sa4kQrVmyV2grUGj4ERenTh4BMb9IgSN0vwQJpjA3hJGxqMxsRVvSQBAeqNHtzg8FcO7xe2Z
FbZvjV8sqAnzMONp2zYcrgBcpLzbslrA/S6Hj0XijxN/XzchzR4KxPQWu+G4dminZCbuU5CfeH/M
9mK3+n6ImXHDWGm9WlnbrXlOqv7cQq6FKkVdvIyocvzWi63FLDH6POxPnXInI8lCRosCCXRtxU/D
uhVBsw2QqGKWknDGahrOdY5HQPQcczxBxCgoaEBYLqJrh9KF8F1R99o9gyC0UJ5aIhTvRAOb2jmO
TPJMnwjq+7TdAEzyKsKVYImgJiEeYdkDIlk6zP3PZNLhhM5pJPd3yv4wbVs5zsFES/+vlBE2M1v8
f+yzw34wokVwSN2WOfwt8moMfkWK28NQ7tSzzMYPEn8JKLZC2b6c+RxZNdMOLcx3jHjYzTfbUlmz
nkXuNvgyJXVdhdBlOWay3M0b49GyebcDwlLxYyGzIiskHlp+HfbOYP7VAwcruGFyWT0YHOoZWGKZ
AUBFu1ADRpXb04jALxZeC42iM20fUekZNjnAJAIUSleS6dO+6jE8WtRvE71mupBpsxqaROZWEvFH
JYHM8Xq6MHHvyFxuVOU5En5UClaNrXPXUmXdYzKPeWuIhC7gZakyuhPOPj049YA6JkJ2wpwUwolD
krXlgpYdlJ8EXJhenDKm198gNib0/qqYd9VEPYIQpzkb/A0h1Xnv0EBGvgAEmyzvM9wRct9zOGgC
ALPJmRWwJkvfl06HGUhZmYhl1hOsdYf+VlN1X8/IO2dHjEkfiavhGpCrwLzYoziovBjsdEjZWeFo
0NUQYpqfAgVSZWNJ4HKJnSu9YEdNBzwpkQ0sno2viGfGnzV8dz2y4cdnbJpvQ/hNbk7sFBupDTwV
o2TIjE5lypiRfRAJyS/x8mI/Af+DQISgHuxnSBvktvLslqwhVrmWJu9SxdkJNd4TRrHPV3om7aKn
hQFzBCSQLIkZVM8GTigmIRb+0YZAXk3ufbJyU/iCJom43BSQM1ziiRZzh6NgJfmfucPkVQTcMhW6
WorzWbdJtxFUEsWhVGQ3mvL72KtrCB9Sm6Ekgfk0FhtlZi6lTgelwFS9T9Hl9lXktjI4DliEGUbk
fii2Y0x8A6okEqHEH1RHMptphpCZhfJMYgyl/1JqshbIMEcWhwEuiozuN240nJeLjCNH0wTBQmK9
RwjEjLNEcs7GDLaEtBEL5XMQRezp3sox2kxM7kc/c1Qfh6Iv29jRsNDDg4WbU320mnzFgl2Xa+S5
q5k3h5uRU/4qFZErRelJnatzkDSXPiqvVXVj2foiqYYXCbUDLCBVzbqChY2sH0QKADe25ovst0H2
ayGCrFOV611hfgnjz4YDQ9IKZCMvH1ryJBJTJ1pu9BKI6X3B+Twom4wcVAftO+oGxSB5GStOD/Ec
KpoMFY0cPV+HFDASkRJxVwQDJfaCrli1Mw10pWAplX4DRsMsEwI+u3LXkQScuKBREuZj0gJY0OGm
gZRRABJbYBSYcrMvmTwKtJYk+8wOcWvVd7vu/Fl2AFcrVD2o5MJ6yz98cdXDiFGKEwUyUk3l7JCr
xGKeJZi6Dvr4XhOTN3An18WhQTgRUUa3ka+PAm3Dl4aGjEiKLbl0jYLLkbbxu5dQycELqKTUi5AW
yFhBKVBhL96Ze1r5QRXNM43Ct7Cu8fFfcke5mE72hgnlyjgkyaRHlogHRpLaCfdaikLZPjQdhtOu
9Q3YGhFUX+JWPQP8PAno0yn7LgEacgHXQezKNQ+vJG80FTMbg48mxgTWkkPwMGTtYUq2Z2MYl5D3
8p6Zj7J3041QcWvpGipk0jiIl430ap/L+l6FPhLo84YZ26EtkAmCXTaUV6srL1vrXs30nY5f7WQ/
cB9X4SasrUtvDbewKS5CYTgzckG9Y80YbdKyHrSkI6BkkHMg17WiOQUqnAXzGwbnjeRwptDmI86I
VzNPavuh6j/tQD2KHQ6vX9OPW0ufSJ5lXaC2DJtYi6AZ6ce3CEe/hA3LjoUfjY6nFiuwmVup/taR
WbSDZ3YN31OwPCcyhyl1OcOAqRD+FsTY48jIT91or3WLbJsq2OfYUfqGkXFEyCZI38rYqBMbpIQH
vzrqsulpaQznrWWg8TA6UGiyjqEkOtZZeWzFPyl5FQrilsEXxmNOtF1BowgBgHp3sJiThGxsq/NA
mkEL/L6CrjiaZ4kBvqSrZ+LKqxUZDTjmAgtOTD9v52QjdzCfksuEW7jDGqQPYg89tzRZYgL95BxR
DIVLUBxL+6xDn02zH4libeYpoPDsyPQlJSLB5Ggb+U1Lo6t6pY6zpV2d3FqtpIrGxpDfE4YYJRO6
PFmrHSi4oXkIpbovd8PdYEJPSADauJoNDvAbTGQpQ3ayvahIGOf2S/RWAAPS9CNsVZYElD9e1ta1
IZ2RbJnMUltS/NTxQ67tFecHseoJca/qxcBgb6s03ucSUguIrkqP9iGviYm4CYSlYetQFnj36ERV
8epiVqVPxSpvRntNWCLGE5FzyXBIqfx18eo5HybMKSBWoMysey1aC4wec/eKa6Q/9aELGKh0OzJt
gyXG10ELaG9bg0d+wCMhHxLtvaeIhjBUoI+qSRkK7H9zOe1gYqjKD14yyZiwUmLWoxm1xEUbWzdi
jlwR59Jw+M416wXQcrMEE5LheUWgBoF0dlCs4+gdSrXp6DuwpVJpu2WDWbE5whDWKFnmMDjmCWwO
tNesapYHarKnW4rMVm3Rgs5+PWnnNOkutV0SqN76afmTcCbFXJ+m/TCb+IkxW8Dhq/DuYJQV2oRa
BOwzx7LtV1q7dpBOW+Vd1MygVnE47Nug2VtWtm8tZ5dpoIAAilr5s6/kx/jKCBWaN8xa17wNYX2O
7BFDinGkmNvDdmhVe19MKFa7jTPZnhJwzgOWKDZJVrHKiH0cahNwFSLl5dimMlbWzQAjcwyBg8xw
PvNjEytkyAh0/GIkKRtnhQmnc1zXgXos563aPtpJ2bdlSqeNzIqMixxP+/Dbsm/Up/gwsqMlI8Ev
+E6SH9bJrOMbja46LrMACEajHAw7PeZSf6Q4BKFdho9YwExqQ+Jo6GWF9HQADT26Md+nQHgH5g64
TcyE4B7CiExCXUJAm2JTxMHaAOeRy4/EbB+SwUR6GmmMmbzEoP3yWzbmV7kSl7LSTtjSLAcGOFJh
P8ju5pKihYKTD7RkfdaHMPqWko9oSqlKfRx9HOT3nk0WjmuwdhWL64UbarefAczc6r8MHxtMFwE+
h1nfmtT/ejmd6Kxi/ajT4fGtlfgmCwgV1gpDW6wjYA1BvsU3K/xs2Jl0auGlxP72FiVy3fhhBQAn
7rY969dZKCuu3YKzp5FWE4HXhZ3gSMASGW4mylHy5Ki6w5boV00BKYB2/d1pkNQ15xAzN9JCXer8
ZC1wyxm94LMnVuo1Yca9PI/Q4le8eejXG3tE6yXtSkYwznBM1gH8uCk6AAw4tzXJFTz//EB72GsU
BRLbrYAxe8i+g8p2pG7AgIuQxK9VhcgigSSp49ndm86/uCLRq/AsOsNEVzcpAhlK0jnP9zaxT2b4
MlmfyeBNkoZshrBl3qQgEnAZRs/xg6TWtXVSR3NTlY6ngQYRtQlEJffBxlVdfIJfunbmalM6xVmp
rbNkRRe7ai6F6sqqfayH6kKeO5rvN/iIh65AIh3kiN7EQ5LRWrzzUfW0SF1hC3cIjZwOKFO2oxwd
RlEe6nTYppRkLd/JI6w36iYjjE21fLMNtnEQ0GxkH5WzDYT0QC72PjlU2KOEyLZ8SXX41mnl4zxM
2k0BRklRFNmbAGNJQsqoLo5Df9BO04/SFBtMORvjpAGiCj2IQfyXfjpARG84A+DAclNOvg2tdDhG
65bQINZaJX1DGGDI+zdLWHdZgi2LLCJ7jCjb4fdQNXw8FzLa1JDkFrk4EdXAFu6g1YRPAdxLRwND
8DoLTvD1vCYr9jJMMJyc4VgfdQ2B0tNC7B5O8h4ncWWg+q/T89ik5098/0EZHNoERmjqCRI3gmum
WdsFItzjh1ywmZX5FxSRfEGAZQ1fxhfgVBDBS0vgwE0gPm81LMHUAgewuWtYqjWquW/sNw3ETkw1
9siEDaKLQIdWRWP5YHi3h5iul9KlDN4HFgPV/+T05kiwdMyombNVypx1Kb0X2ist88dUu5F0Mqfi
UlgJiDzmOhzE4fCQZR1mVkpUHKqjerzOUnaJmCqWEptQOmnm/tEWbNs2s7ZKbXBsQtGS+l1dlvvR
tFhj0i464TF7LCPD0E79LKOcF+GtEdktJwNLko8xxrEQocUybZHuswmYgRDQBa0nrc1lf2Wu4JWY
AeRJFlEMpiQzvkWiuvbsT4n58Cpf46wZeWpYVGrEwYS6K5jPtgWhK6i6UzToEua+AT0pY1X0EXfV
ejqhRl4wLhtsR1+482+l7qrcigxtzYbyBxU7s1bRkPHHEZYtmNZ8VWTMurPmMSMDECD2bo7yXktb
9rQrUtRIiNOuDbhSNptd/kq7myL/O1iT6oV1sW3Y7EOlWGlxt6fzYHBa44xXmHDbwa4g+LhgqDYM
FY+wRs7uSTdiGse9jCEXaDUhGE0PwCc6psvQjYVV9iuw9Krj5HW1N7fkH02sZP6WlsBs6iad9IbC
2z84/PVAHgUVDKmPjNXwJEFLnhA+oeTyFHIGiAzQRm9ADmWjsdNUZO5fPbFYPbnvpfwLpmUvp/9K
tji8uMkVFih+YEks8hQiUUZiLIjsJlZGfEndOzK5qXuN2nQWoJKxqmol/JZ0bylQPOqT1ujQUCMy
CzIvlr7MEvUvMCInzFfOwDJnnY7SRj7HpXEa+b9CR2swcfGC9eRXre8VreDQWIB66YS1j75yiThN
a1fwIxkjxG5E5ktAI1IafMr5N5BkAeOvJbBi25MwGpvc71hx+Q8Ys2SWkk5buRb3Ip/ivst3Axh9
0ele7dokMRYxz4kKyCPiFjC7W97bd6qEFdXHjKgrfMfzxnaCwavZrDKuN0g1borbGFsUjfymk/WV
hdJQ4aDJhbKHvN2whsiaX51lLd3imW2c6CyEWGKdc2tEpDZhAebysICNtkDPDUA2uWcp4LvCt6gn
/IgRUGdaBFTCK4U13GrGGztJhCb2+iVEe1EU64oZ+5wRN2xNCMQAm5Rzy8q8Iz9VZ7pjMuWZuvJU
jvkLquZVAik7g6t0Oj93midjMMSmVI+kLNs4fxysZUMov/c6MQzRB/g8ALwyIpr6FIOxqC04lLH9
PZrSQy3fGYpsRgrbTneuGVFBA4kzs85Jx7BpLCETImYosDFnEyFBnPGBcG3HdClSgvGoiEdvGPfI
yZ6s4pr21DfOaWqys6/1/VmWQJQGLO7z8ZzYSO6uMQ4pp+WGhunIOV5As2/iQ1zre2NX9L+cLbcy
UHcq4j2Do0BlDDmpZ+wxJ3RIx9xIDhRKu35x0Xwo0d/wN7QZVVuPwqL0wmOqfyXvec7Hp8UrvohY
IHOJ4qkjli43tzaseGKnlYN/2jqyKWTIAtGxPTf0ClX7Ww7RLgEP2EdInAlFSzM/IzCD/SKLmJRl
O1wAWSCPY84VmyR1gQmF+z5eomqkBKi5DYdVWY5eRvpPxsd+St3xMnKH9TXKExZYA3V0B36+XIXI
zxS26DPleswOOQ2TAyiIVa08Gil2O2KUlOCrh+qcspIN2fNGig5LGweu9p1DtLWg+PVSsu+4expy
Tfp0HY6XgruSv0/exsScRPYe9MosOQfUzAMlIi3EKs4+2cnwqc4XUDlVSvgLLEiDBFdpe1M/2PAC
5cp2JbKdG7nZaBedXgHuGvQNUlVZH5CTxd/rmm9ONK7LXN632l0Do/AHvyyZMsom4q21SWaCZ0Aq
iErKQ+3b4CIQsegdeoO/hobFB1VVTsdksomWNyNjSQc0/YDCVouOUBQIO1kHJrsCy53QwPFcVfzY
iVeHnuhggEEuJhZrXen2LLHTgf1pOZ+y6cu8pRVXRqw98RK9Ncn0lu/yo2VmN31IGc3U6xHlqI+s
iBlNdVD02eXDSDIi+i5G4Qq7SZXJaLdtXsFASBWZ0lQE0niondMMKpOEdCv7zKczptaNNOPXqb2P
0ug3GTFSRRp6SQH2BeYhWByvpv6aqRtUfIsV9uIcCyyQ+bgYfVxDy4DIj6yPeXkjRL1rp5ot1TmM
LmDo9iUDXTTBjBIJKG3fdFSqVftH5bPVZp+l4iLkVzCECcQIdeicq+aYkg8LOfes6feSuiMFBzel
wYpu4Rznb0ERnaVRgvzRbQImvDVqx1K7q3zUTPt9GL7YaDPonKjy2WhwwvPMXXRuuZS9EuHCW1Uw
DDPdAMLAUP9NFbRcWfumpLafNcch1H1rynfVr8wNYFjgMte2/T6hWCpBXSPnAfCLPird5pTFjnWR
Sb4b2jcELct562oc6uoXp7sEFMHgO2IpegbZj4OEYdYkrwKuMXC+F8iXuEQb+mMMaC2xXTpJ173V
b1SLRSgj15LBYoSg3sIzamHBTMyPOZF8ufp20pCi66uz8k8bUvKEoEUukLhkDKd2YQ/Ldikf7LVq
ftpZ5hak4s2UCVXP2OgtphjI+Yp5bUnxHfA85cR0zzhynXCNlF75LGBkJZw0Bh2UWBQWf6l9DKRF
zAISGwkgRU1vHvtYdm20NahvUSCFrpX+0YJv07gJdTr3XElVGF2Vn9ji+rDxZHBq1J3ymQV81A7C
Qn0VbRMUHwpq+JFKQ0wtWV/bWALGgSmrePbpPTPZvzPCZcWgy5uI53YiGCaiKapZOzLGbMUrFa+G
PYCD3yWvPkwq7w7kds5NGUAqz9m8O/hOQHZvhA5q/i/3WAc5NzkwnW0Y3wfj31K/SnA9QGtZ3c60
kO/flZ9mUfnpgftfwcTwlPX9IbKeLarSJF7PpChPRbSJl9gUOl61A1bxVvd0PGhNC0Q08nYQxiFt
bc6B+Fz8WvUm5tTXpqs9+WrNQ2w/nEk/JfymtiOgi+gV1fUDkeWzjNjrdnv06/sKf68+gQxJkFD8
DRM/NDPkuwUfbzoXvI0zwHkaNzalULfIXFw8rIxXZ4p/mYG+GvtpzHXcVf5AhWhnrV/2K6Uq9kOw
pFbtETT5Sh+gQmZtajHTtq2tXiubwXQo6fYSYM5c4wXyNYt+Ww75to5xOfoV9ULJGMjJUrbxybYr
THZUrrBfZfsp0dlSZagRrER+f6j7uPWkHi2N7ufVzlEehFL4SDDEFQS917Dv62k+GUovtwLLYX08
loDXGvI1O9A2gYEziBACh1EXSlxKvKlWdsjT8/VQ1iv0CDEwQoakMe4ZhxlVTmSFIZpNR1o5oxUy
3iWk7sNHxgCpRqXV6B/cMkDB1j33Vah7IUn1mf4xcLmAYjXfpiJgeuk2wvYmLp6KWN8adcEGdvGq
RIBUAl6tFVfT7mY7HLv5hNqCeUW0zXkWEtrolquUmoDnA0KAOnsK0SyKCpkVkGGGH5kwemNFpbn5
kPTvonUuiYNh4xUp2xCPRz6+ww7wpkRfy6xUjB6oi8hwPVxgM5jkV5FXveGEFBCd6D9l1WHLzaIQ
cCVJErtB13Y9/Naku0dV6Ml4zMZ1IL3noAMTQzulVn7K45n3ODhUEO0MY2cwoNCkbRv/1XACBNGp
xjeVPFVcYqE27TK2tOPY4KTsXkNSvQg7e6N8SoP5yvQ7Gc8hi9eQksfhlyPBSNd0hvxMo0jc5j0g
F8HcZNif4ujbCiqCESLPITIAkbKBki9FPGlaukvy6PPFhNWAIi/4RR7AGsR4hpRuY78phGPANuLX
TczERB8BJsNzmD1MWr9Kj5g8NPU0O6eBIrvJEFu48JiQYcHp1cqT1CWnLpdQ7anHuGmOreOQQU1K
78HqyF9tgFmgg0FNVI/RzrBeUnQYmKU4PyKrdyrLQSrsrqeASGZozyz/gm2R/HZq7Q8eh6v5KKJV
/RvxWCa79reg4Z0ZJjrqtM0YJqbsDKsc2F2gbdnDbLsjQ8WRB13j12P28iFvm0NvssvVtyFrdTdE
QLuzhta1kaiyyG25/30O45lFKxkPXHKQFoCnIdMgpIlbLEVDaDM74OdzXbQ5hcnq/bhUROJeK8E9
juXHOk7FcxqJQkUc3K6CftiEAtSZ8DMyukNcv0SMMJBlND9AAQI6ZmLYSNU/tUodgzcWXTa/M+Gp
FO81bo0ELTtIBzcPpWOaW7uKlqAjdrD1V1BuKkgVzEjmO/+kFLVQjPVVd43NyIk5Kr1fUaB/NDjZ
cs2+vhNinh/eLdS+DgfkJeW9JXCvKi70gMgTYUBZ8rZoEQ4rSC3kDc6FQW08rdLYTwT4XzOMfwQl
Bwwf2Qqa/ciFsJ4QVbLTLI9LoF8fEDuaS2cdYkwhVWcdhmQvytNZA5tB5HfF6Ef2bJy08kxg+xKE
I4jf0sAFm3TqLPwqv9+aTBwKg6J1ZiTbmIe4n48FBMGiDw+a6uEbwKmE93nP53RfAB3PgWmWxbSf
AY4PK7xZ+/R0KwXzIzvCLG3sTKXZ+ZYu+ZwMpOpEDD+UlcISXb6HbOuTiuAHLu1u/dLj0pshoDNV
c8PfrPrrBNoq/NVPNWYy9YtyGha8tsL0lm5mmjr43X0ebNtvCr9V4BTXiSNm7FYfwzrDtWIR4p39
o/XwtQyHooTihgKvNOatOeacZx8FMxBG8gzTy8iFeX6bUguZxCojJCDucQnD6HWIb2Q3Je9PQX5I
/oTnogi9MfubE0luvqivCR7OX2oxu01tb2gGnBPFMUBLnVBfnLyceLuYjD/9W9GM9YoPe4CiXRi7
3Jz2nZbsgM+pwwPR6E0y2nu7OYZp/ebE0ysj7Yf9GGQk3OU4XlS68Ww7z8UWGd22feXN4MXoNUe+
0MWDG2WQGBhenjFWlhqylXk3O8Z6P4SDbOc/GCy3FQGyMlbV2Iw89KqbElDBrPG/V04VeM1FkQTF
2OArcbgTYw39wIQHIWg+SOxaV0BiuR427JhNA/cm0QK6DuWML0t7iALsThNyDa8mQYffxsz01X2F
XmrCbl6XxS4W6nKHTozAJXPTYCoghdybtvFaZjei0OKnxKtJ/1kHWUMygSBPJrRZwEFsf+jb3OQ6
3ci3xXsCzJx5nkkxXFHV1wgIwMJ869m/bIW5nPl0QF1r9awU512c5dtknrYlcLUC9TV+7QgUsBmj
/D9/hDMKUfbT6F+EfBSkjnX5FnfAPrBBaHcBRBrjGOYy6pD0OLuOnB+izthbtbwhKzp7R7W9C7WY
nrj1pd4gXpT8YbQfOrIMMkXzk+ogFdJwxs+4q2T+7e0KGOxWkA6e3SrW3WKv582+KAiQjyIoO3iE
GGwTBcVMyyEeyuQQc1pSaSFfTaaxraFegWTFxsAfeZUKD2ClIo6avSokdnajM+Bq4pgwrXCv1nwS
4pOD+heT6KqRjU1Z2ycCHk7Gx8kwa78HtSGCVT0JV997FnJgc1qNmfROub4Zx2D7pei6V6Bfb9qA
5vXq+OOloRaVcR21NNNEI6I2HLc0uNzXHsgSr85zLCtPwqvdaV8xWAOudcIUM3GXqbduVi6znt2a
adVb3THUxSmexpOZ7CPgJZZDwKU4W6gNqMqJKLjN3PZ5aewsvnQb2WQ3MwCmGgjT3f/RdF67citZ
Ev0iAvTmtTxd2WP1QugeSfQ+ab9+FgczQAsN3NutI1WRmdtErCgj51I+F+zm2omV8aFJSxToGQEI
o9uO+kUdg8S4qqtFHtD6zNfy2cfLw3Jxz7aImp64w6hmiSuzY6KGU9bI6knWm1PH2ExlamAaOQen
7WFvw5aHt2Lf/RjGf+Yvs0tPpcW9FG6Tuhq7VhIue44nb/IY62YGspZfKutJiY+zjpu79RIHfUKI
5ZaxdJW9wzClLD3BdwNwCf0+aVynxh0yV8+1aV59lrxBBLB4WpSv8eCUdbAOcG4Oxg82kxwypNjA
wEie+Y8uXrzvL+U0Vc27pU1vaTa9Sqd4GrFvpBiGMZnMyRKmuuFrh0GpKT7S4wCkVOkk3Ov5jYjp
O4F8mKji51SadIsvdGVQPqZEvyf5Pj5CdyDuQ3fSyzZm6RpAoPB8URGO3VljgjU8GihlBYFRqf4F
sAoPl3RIAu41XtSGC73iQs94UdlMgjtoj6r+xTu+7VAmEOasQL4kR4RMpWmx9otR7onSAJE9xUQH
MWIQPpQRf5JXuO6K33OkoHi1GG+P+qdS1T6eSg+nQzQ+chPq/2Gpc4ImcenG2ZkkGIrX6NQKE8FU
cpxH0GKU3qQhEP1OxITZQFZCTCbwweHkuqjJcF4BNPkZOMfM2SXYxRcWmeJHntk0sRwm/DjpWdPu
OzKrLc6sHKY7j1QCQ8Usrx1hRVBSGRAatXDl6moqBoJSVPNMzuTcbSfHrRlUwC+IXbVp9yJ1XNvW
3quk2M/GZ+KVg/xJBfVljNZn4cyfzO6RA0QNe0oF2SyvYwLgSlu9Maq9aDhZrsAx2DApJJkmbj+F
Jt3Lz5hVeSnuLf0E2lxHfFOvCvinbNGLwjqmM3pupm4IubUR0Jn5PeAyaRlwqWGMa7QofydUrEN/
B+jrIL2pGb9NjORTymFS73218yXm+WZ/FQbH+Law7kL6oiZeAGcwlyZesX1VGFmxE3bg2qOZ0KFj
glWoIyt6IhbvbOT6ozc9B+kvo7EuYoTO+9rUylPLznYhwgfDpMSIryn85HZk5zBBvCv3uowNDTnH
ZOJVVeubtv8miWGUwNIv6Xs1yK/azp5JDrlYx4ou5GtUqYERLSHUQYQxNoYrOiyFaMuGrN3NLYji
2vurcV8xD3I7BEkVy7Yq89ciYUtELCCP95r1O5mBKVB1S/9qjq0DtMPdtRhPSQiLjnLDgcPMZ6Bj
/OgAofSP7IMhwQbQNc7D0u6TmWMh3CWdABlakgWNVWnMkFus4QrA45usiflV19/LcrIobaUHdXIf
2vJMlY9HQJ1DtvKDLY6pMyGfIZqSRPjfxsMxmjcuoGF6GxRz303Ib1GCMTpTHwrLF8Vag6Raw1ol
d+9jdWi7B1AFYt/Sw2zTyg46GZvtaqYs+uD3fSRL9Pxkp6Icd0HLJMcJx9k4OszOJCBcmj0BmfBw
Xp8z9gECe9/3gq2j9WXAIxngkTGB4JTR43ld0fBPz6n1LmXxyZg67n5o4MRILynUTgYaBqitAlzW
fTl10wGggyqE63A3RNwNsqaHSg7SasmuZRwT0WWGufOfMR3oNRBlBUqfg539Y9vDuQ1anfCk4bmh
yg3Jt0oRFLYZaA06aelTMOLLBWpQ6RNChpc8E3xP9/PAhgUHY6B2Ry3EBXiwZkCKpsyU8FALVMEI
wEoVkIZ0HHqyy/qjrZJJevtkmfNaSB1QpfLOjvrdGMR5+Om/WJOOmh/gPFlTGwEa1qAHHGQOQoE1
KuUgFGTZp8spdXEDNvF01h4zQCieoZmyq5k9rNjVP4U5CIf2o4cemhkm3UOE5iy5KgwnGfnFbKki
bX6VaBmq1V09tp0Qw8/Qoi46aSIqNSbw+Dxg9dgo9NYZaRU/8x4d2Qf6S7I2L/MetFqiKrcdOnOJ
CLfllpRknQEKm6lJZaajBb33QOBaTf8NSPMNvyAgm+o31zQyrn+z58gLYYMk51UiiHDtTAWugxtQ
zZuepR/cM31f4WVbjgoh4qB/5tzwAim6gzLxZxiu6bizqdhRqBAL/RdFPXFFrac9QXDDwhZeM/WQ
g5bLdLeJ3zNs5nl72U3jzrM0xTctKVjz4iqYOWIle33O0fweIA40jP3GbiGn8jb6k9k/58J8RIZ1
b3GdVK6Ehb7zZYK8nkCnWJGGaahr2n2dMVLIvqwbgelUfnN8IhhQoi+Qto7oGPSDDNUPwsuoAYQp
TuP+U5njA8Ewj56c7orEx+afzScPTaVBWxKIoxN+rijowKqcWK+Tj8sCFxhIbbzppv7u4OxtK7bt
cI9cNgnp+FAm+5Dr3VGG5iWy5nF1ztpW6mtvkjz6+X0BEYfYqGyu0FVCdI9oLpuluaeQeOwBNnFv
bZqGIJbEVZfLuy2T/KZw4Y/lqzvb7I5N8gvIvriokn7Z8gumHndtl7hJC5UB5edjEMxsR8KaUmgC
KaEvxXjpu/rSos82TeDwl16m3rxke2nZ6Kl4MHp0+OVJjZ8lYKPt4cJ8D9NM44Rbt0+iYwdm3UoD
3CuQvhtPONGOExOSRmJ7LWAGEIczOZfUQCPb+lLUhbrU3YAqMcJtmC7nvFOOfY0FqzW1DusorJgh
yezlpVmArWKQ/bMU9S41nkOHdBGN11yzy03uEFrvSaLcMeQN6cXi12hKRLVOBz6RUrlP3QHH48tA
V7iW+WEQ6kuH47nqN2skZYf4+ByyvuEJgRySG6KKiNZVfsNtuIB6OZdVwXRrlzIaxI6wyz5hPxIO
ze2N9d04q2WQOVz/ihreWyYwLRFPStAh654F48vvztIvg8IdiRtzInexZvYFZVu8uXQVDqo/QVCP
9GzY/hb1YWqR+qBc5kj+QfGdAnsVeHwYYpjwdAkRK+ezsJBxcmBwy6ELWJkCpLjyyYpdU7/aMRE+
4AuEEAFqNgEcWnsYRFhW2y9iYaI+QlbnMM9fH1ZtPNTOegzJ0cjGA9rghYSPyUzAFlbXHo9PjTkS
WEJ3EZo7VQMWFvxxKepIpOXDpWdPq9RHGzxausW7w+DPOct0WvdC4eB4WBqY2hgzQIIpG1MbNsll
tbHrEEcmA+vX1mCSHiT2ROjf0v+mIjlp4fBtbfQv9u+IdjlcjuUXkiLKOSYBjECnXcefbudUHq/1
vK6eUVv0DzAnkwOApnr4HrAMqA6S6WmPCeAeY66X+OmVbnjk4cp4K1TlTP6rGZm7DZVDpbXFxYMd
5oqLSFgp/lqLg+GyPHSITCE2UK+aSJtjpFr/8dlJS8U0ler93AAzjeRkb7RmqM/1QShexpyiqvyS
nKeIrF71X57glSLvvtlksQ6kn8QdGgxQg/hYlOlT5WMHX2PKrEH5HjaduWExLTok3GZiiV1IWK69
tu4kt1jkQ003XZt2qbA0V053hraAVfQrrXvJzQ3VIHNFrLjySppqFDD1QjTB4E09DZwcbUk4QMn2
unAt0twbXfVzPCggGGrWq4gcl/qdqdYpAodqWacSyTYKBA6foM20nZnWx2VDWMDv74kSLAopkEfX
6KIbjNN9NTdhv3w5teM3Db3wVn8ShzrsUgd+y93G8iEdczBU9UjQTAPYmP6dsbjEazbZ0ZkpXNoa
4Qi5OZuJjnmHQIFnAlTHtoZ6EBS9035pmXJsuagtygyLFYkBmLOyi8MAMzD7hR4ED7ZyJpTK0H28
WNiiB26VcsCFgCd1Fr9z26SVUilTDwLdUtoMV9C6N1i5DGtaY70t6z01qXFm2+eTD8CFzpPk4XMv
KCm0mlOC8dytV0GIQgP+7Cr8pzzLLW2DUGGLgjZGIqoMHwNaBwsKQ3WKsLRnhjfBWMixr8jqi+4l
TKYcwTDLYISrg1GDVkTGbKD9FLtmTs6AKltkcgNn2h8oUrRo/M+U10zXWuagZUtPKf+oTFUc4nt7
VAmpq/J3K6K7Bv9FI12qrnu00JjNYKpDlyyF16lvA27nys/iEePZU21kP50S1rldUDLtZC62EGIM
8S+asECPTxMkOfbdulFffBCkFb41CILW6jyVMBmJDCGd4NssRqiUd+hM+v+L7ydfYbBbyKYr/6Tp
r8hYgI/ttC1U0IDowZ5lktSzjugstT5SviE7+VUDqSgjDn+WgRVYpd8Go3UJYgARuvNjRjqjk6dW
gO3HB89q21G5OzBaEBWLlL2EAOAMd8EfXG/eogZZ5kXD91YVhmecU7OECwS8aBdT5/QVfQ+PTLVf
iWF2MtdJ9qpVvk9aEN8dDf+D4bhRcWq7kMMzZmqsQCJap6DEimricbX4UuU/yWcj/2ZBqOF0XMgb
Y4u5393npAomXYRxvSNsov/X03vQMu2BJ5jDE1Xdo5FrusvhVBY5tx36QfW6ZSskSewnqCGMlbjn
ng0eFmEOTuQrWGyZ6GXeZp3o6V4Gfb6UuLqQrFwT8yHo62aNfTnkRNbyExiFX0szwQ7AmUQjb6lu
m1lHlUhnxbAPPSqbFhR0xsynt/+akNmcPzPInwWdl2xON1UdfuUzSaY6CBQstoqoAQC765D5Zq97
bTp6Ms2UJgjy3suKtscx7LAkGQrzUmjcedNuggQ1OPP5p9NDtgGx9lmxn90k2h2/GhW/Fa96w/bM
KCP8p8TD285e55ozbP1Q4+TK8vgyMQp2LLeQ1TArijd77o5drpDvMjzu/Zf6Qr52GRw23sP7Z4s8
A8jSBrJUNSmAUUn1FD+aHFkm4xvlYL1nMokCZhlu01vRmOj1/vBQOh0oqew/iZeNO0WBFzFJysGe
ib5iNW6t3+MElZ4Q8JV5B9uwotwYLW7CuxIrpqcNv51fKUilUv0wGNlFItSZc4jWumpCO3YyTsIH
hwSysk8OGYOrA7d12AHxnfrhWiH/1q6Ak2hY+20YGhESK+WHgu5GtgcQCngtuWoW7gYTS00PqJYA
A+kk9SXMcvr+cKTuVstx36UCMKwCuMu59G24Oc6ApPgGT8bAEGNBvEVc04pFbzlibzpxcLHlIANa
+8F+pLw3lWs50pUgIGJl4lA2yYBA4Uyk5cz3BFEjnhDkMKrE/Vfh3ezP+ZRdWFtfPmHJZRTLHduO
kUNZv/Xgppp4gyRhty3nS5PzTR1SGtB0eWpd/qFG44f4MIr4Hf9GrWikNUmebGievM5eIZRjY3/F
g0FGMkRFaoE47S9EVgCPjKbZb0zgD7/38d7Y760P8ZzSo3iCcsvNedchQoC3U6ds67BHSuVZNjFr
RQ+lrM+dLRMrdbbAL8RQmKfaXyXLH2WEDZEVQCdrgkYuYeVMoKFEqF5ANsf9OXZAJKomR+F8W41r
kjHSyn2BW4Ydlr8g2UggJcE8VdfD8p+VS74kVWE3MiZidxfZbx2cOIzaneqTSn2d5j8DXuq8eDQz
me5EBGzhzc27k+NRnXsA1j0sOQQbvHhNSo4A4cz6xHyfKS+DIubFE1JPTT9UyuBXceELVFySTcIl
JSqEM2oL3Y/Lry6VHzYDUDkNnSK/S2/kHNyUNb4akxcT3fcX/fGD76RA9U5EnCyp3tj/KhUEXDmS
3gQjo8OdN+ierOCwduZLjUEVNV4v9sC97e7arSYU9vTW8FcmsUst8SenUPGJcGL3zgCsvjqHYos6
KKLskxXUJ7EYUeNXYDkTIIkySE6HrsZWPXR061e1p5GvsbYqfl3juHrwV2c6pk9/qsm+DWN1M9P5
amYy5IKRhSztd+bAgzC46SrzJGaCM0HUm0583vSLCeCvDHoCTrFlDDTnj2R9mLzoWfnbGd5UZO3a
HO+zc4H9m9AaOKigPTqTpniBNHwfCF5aapzK+yXFOxeTarN5yDODUBM18QXG5wydi4KuzcCVbqGt
TZX3BRv8ACLuzzoeLbcucfwO3ya7k3bmSAVkM+nXBoT0+CGbzSPL8zsUO3CjXQj/Ps5Du/lcp+Fl
6eNjMgfI/lXImNKS/yqIW1+1fF5Avwxog1qmrwtrkmmv97avthrUhdCID8VgXJy1cmEUqo9JQv7G
MHtmydoBahlYOM460mvQ1KhhFRQ1fQ2mX2YSV+1CFR9Hj30Sz4zxYO3umOWlp/roVhj3IxRKlLUd
siTy3PAioXrHylJvO5u6+jNP4LSb+dwDn2qKfdsgEDkqxXdzSAvu2Cj35CliOPTqGKqzw6uNrw0s
PHGm/GvpuqG+H5kdz0etO87OM0fe6U/4l5jfiX8qop35LrFSKHdyXDKTNAIj/vlAn+oWlUa1HvID
0QpZpPUI0e9pRAQiQdl8gzepbBl++QVd8LnKcYW3X2n9U1JIjC2YqH2PezLrkmAAwUhumXIYaufW
YMhJzfQ18YkpswaO6zL2xwjNgkCzgLYUyQXKaRUvjekyqt9YWSSGXIEAOmjMBsY4RSpf7FE7lRVd
HvHOw399LS750l4wTV2W4+JobqYKtwaqjn51lD8WJ/9MC3HX80/HnFBTHKylYJf7ZoD9rhwVVSQx
jUt5cdjVLaNyXhrYF4ClDiaKP0kZzjFwfBieqKSIeoEFFiEYSckP5L+HxZ0IzRtLBJXkl47Rr8U8
6HSKLWyHbU5D2jhSzpixlfNn4UTL1p1G7VoRiaQZXi5MV/3FnOnLkPrfKz5hISrgHsYjRs5Lkjag
nXTS90mje7NWhb1JEAPNl1ZvjMK3ZbIudVe+tYhiUWsep/6aUzUYfXyGuHeQDWypDaSYJSytb4w9
sODIE0Ud0xBALsMAKHF6pDqxLh1CGJb8CJn0QT0YCDw3SUw26GiXj+vNoIdr0NANnmoeOuWvTt7C
gEOBHhgRD6XoxEXMG1HeML37ZU8aEkG4GXbCyCZORzAZFjAOLqpOv4doCsv7CQWpGTY/EQMMbgy3
jY7L2hNqMIdGa1wdlq2UoIzVioD4FtpxCBBj1L3NGTGh6l2v4bWrH2rXIoRRbq3qVRWbx/qftAXT
azaCWCPIh/9kXd+Nhf2VaYSDkUuMgDDh5ol+suFNySCgK4gVZ2U/sdGuf9L6Q56fcBB9KZH99caD
SXwzBwEzc0rCviRDqgwIZ4H9QicHOyLrLE9SWbUhaBKVICTZ13gdHMdL6N3td2ngSKs+mviQQVxN
sFyeUvksUwL20CCTyd807VSWgoWug6hDnDBzQPRCO1YDOOuOilWRlegWCZ/UiseLXQ1iWx2vvq7e
oEf0iIUBz0Hq7IDR5ET7QvDQ0P7SPOK1/a/srxMKLdXs/fk+galbepLysOrjIV7hSVryc1PIL0Aq
y+1gJ6FLJSm0UaULimyskYgBZ7p9DeVmx5Ay/28wik8Ll2DOv1sVhF1FDnFxOJvGtqLAVWCHfX8l
7XTvqFYK3sK86HX/cvgt2JzIcvFYtU/SBc+rAM6Nyp/YdQ3WJnb8DB14VQURI6J2hIcGge0u9/+Q
/k39XTcfEoougDkD5xi18H69R4h0V9RYHNvmmyh+m7h5I1pUkQPcKPaW4+n8ZRZ+v2H4sLQcXcZe
VuFnIsqosPX/IH9PVaxRzK43kAZLGNb0h8FDcHaYtsRdsS/tV8RP6P+h/z/GDXKZvwri317+naJ2
6UgbK+oXWMRC+pOOf1NdOfYUW9V4xYESxhtZTZS+yf598zBj/6NFU+oEayyotsyT/09UJtHo4ae7
ZNalLETQ1vdVP262h0VDaGZRcozhZKxXLUa/eJQUcSR3WcVHWGvW0WFArhTMzgF5/81WKFBfm6gf
LQAREpxGQTHRJ2PTYkeeXjfFO9DqoxCbrwwJNG3otXKm5yMl8x5JGHotaZ+xsErszoN1uk8rchgZ
+EQTwyR2uyAeTIC3o1QhNQKP8scmDsFks40toNRc/SpRQggoc5J2wH0KqraF9FZtF7Jh4LLT/epr
jRJPbiRvln5lgYT4biLpvIg8CX2vwbbAoj0mQDbvTslyZQKkMb/mPttPxLMTmnMoyzNyPYKXVZSi
CFUaDCcq7Yu8sGX8C1LuCPzJqrYj2EAcZQYOZsDcYmm0iy0mWoY3EDxU/fBGSiVIOhYuWYTMlepq
KDAjiWD85hlBYXDUy3vl/G1Jt9bo9HSVjU6LxIM1V4v0PN603VA8aqn8teDWa0qVFR7vtIJmv+3p
J7tdKdu891SAABkywfiPzUVEg4gUdWg+Fb17WG1/yYF3gdmJLKbZuIUoog985Sj8icYjzNE2HzFA
F7lij4p5OG353hn6wPgc5mCdqMgJgPy2E+1Qr+vezB/p+qwNFkjJ7EY20zlNv9iIXlUKQQlhkUUq
wbozsv94szhGzKss9GuFNdK08NiQzCcZRwV5dVJLB3k8qLTOJY9/0rasREd+sHFS2NSYGjlbdXrJ
gTgDblAxVKvAN94GogzSMvFq/VaQSm1l4wXq8WXMNHwHp0gsbmEzUoS+0TLPBoBGsQuf4bD9Exul
k7qSP4ik3ZCCJWMwyP3jZNmdL1dZ7siqeMAY/lJZ04QRkOGEpFK1muSTl6WDp4x/d/FTVZfDkKgM
JCV/ie4j56oTONtYBAEzfwqd7Tx6vhaBsCKTxEy2p7jXw0k1DV9V2atQUTB8/kwn1Y+iPqire2Q6
Ycc3njoPqXWZQASdBgPSVZQhQDEaw9RgcjtkRNCwCaAxHsmawgWQEUCOuD5l+Pyx5OJoHGw2SvKJ
AmpA3RPhFRrI8+CiYEg3IxtXBj0UP6JHocuYpmH8a2aPGO9Zyxp1iXGSwW2QOKRSvTvLWgdGsTqX
0OxRhJwruFQ9EOBaZY+4pmEF46gpGfhiUGbSy/zunlxxZaimi/wkRcgj59SjqHgkVDzrqgHNXALU
UPTL/0rpJmzUc8N00hf15WxaiU65Ew4oo/IZGpbpF8aZF6RjRZbDPxhc1HmtEmBlZtXfHqoKEQsw
8GyF5mnmqFXTl2JbL0a+b6DfyEbR0+XezONZs6gAy/regrXidi2VJ/nkb2vTvgqgvmpNIIZL9jJM
BXRJaGfSOz6KDKg3anWOS/mSUsmmoG+T2Gp3+Cs6HT4pD3tb8lqwTLO1glEFARlwwwdwYbqNnaMa
7wSK3XQpvw1pd3Us2ydvzKowCZ20tXSXvL9MxnzORXaxeibOcU/IN6oCG5GaU/oGP29XogfXbl2l
33tSpizzZuI3/JfGmmcI3ABaiToXYPAIonEv9e2xAjUxmNHRTmMYab/AP5+WBBGrk1AfNOfXS7ar
Wyb6ex+DEZGCvG33Zo2z+tx15csogNOtBnNP5aXb02uVnWfE3WMhZ5UszpNDdjafpTE87eNjhbdo
zxyY2AOTHycgd744azx8YvJyViOAkI5A4A81ktIMSWlLD8SxX9K/GC80SPp67cWmZUA8/GuQWE6Q
9rvsxWEo1Cfi1RyxRIPxCvyYjjjZZImyKu6AMKF0ppOj9QdKC8WaP1N5+ECp/s5I/4WSDe32jLpR
o7koyThIqSLsdDoJlDIzW5kPYyeoPEu8QstQ8pxvAe+0HBxfRoMycDeP7VnXisvAEeZZ8frSVudZ
kopVISuLHbfQx5Oo5z0Fz92AgbKUT3SXBwK7fM4ZsantLMByh4kFndpGhNS8yywsoxbNGPUH8SYn
yU9kc/dhHgUfiHTS7gMSYFY3O81K2Ib21NAfUr6QDEFkQ3qz8ISWmNUVWukW5H+CM1QAZY0ojGDl
qQ7VNbPtJCV3Tvb1pEAR5XdDw29f4Ye8lPOya5h2b78sbb5UKOt1JT1YEtFDlXOaOcEywUtlnjaF
poYHBLOErAEKgLOd4sx0mIZsCiqLNcKXGnVuOTLwtBdmaxlFcu1lyVF0Ki2hO43w8nE2RsdexU3A
+U6XUg1vFSaI+a4gZbIQaJw1qA8xjFnDJH+FvB3qp9zA9mPyQMs7iKlQVsx+gD7aBWtV+vEquRI4
g8jXlRj2GckEdR32lChSgbqK2rwYw+1p1pvuGE0kJy83lJb8iU4EkAmkQUqz55A5G8ty5rQdqls3
GbfZ1O9zhbRjAiW9sqdgygENdEmMc92USGV5SlhvsNjPlmE3Yc7oZ4cuYXWlJHkbN51e89cwklBN
h1BFH1KjD5kO6ppdI2Kgh6k9ZJkWzlIdTtH7BBRzzFtGTRqkcWLV9wbSgiW3WEcBiToSIMBe13Lt
0fEmzfFRZgQofm0c4mZLCAcMBwjqc6LcsiW/Ai6U6/aeFuTOle2dQ75aAxu64MR2UIlZ+qy+3WVQ
Hf7rNapHQ3KJBXNxyKzjJeVf6kUM5JVIJVN1jfmLc4OTq73MGM7GhaB0pvt0H3RQXq6NnvHCthhU
TO234Db6ayv7xUauQXnBU4zqNK3Ke6SqN6v9tcr0Ck1+rSN/Edex02l3YHXys1Jez6inzSM3nf0Z
WNKecjvPm1OB/V07NPWIzHTjUR5noAobsXKioaRbiYmGNVAeq0wQwK8yB9IzWh0G6ZXNoFeA3v7S
c7glsulbox8xAom6p8Bw3tYfjvVblYyd/Ciz4qqpedBg2O9BkbRfKs2pJX84WA5h4/VoKnukhisw
W2YjGyVi3im4sbSg/iY5dTcZH71EwNBSXY1sDka7D8aOHV+BiNW6tWCcFCfBwNLtVPhDfSUhkXMu
XU+niDWr+lailbVcGSbQ6/9Tib212VY4rFxgYx2Ned3P1MLGPl8iz6lzDy9bw/bJeMbvjrjLNksC
zIBS9ljRRtF6X2z7H7MAy77Qwl364vddq4iuwUBw1wwcPUbiEt/CJtrujQvxDO68OK6mNF7D86xt
rK2KCNFJ9hLihO4qkCMn1IjIA5c2zZrfjSUxopA1yUKuuijgMwQzQAIjhDq2uTli1RE9qCwx0MyC
vANLqHAPstPvmINNQ86GlQaWW22sPXtSXeUom8YlUsqLLX+akgSbKzlrEiMu8ElZv9DZ89qRANML
X5WQhUvLXo4cbpnPNNVDstNoKkl/8Z38gioD3Os+Ns1XniUvMRJsPq9Eyjn3aBcVA8iq1dNyxW1m
HBbQ7apdhQVHJQkKs7aYlhNsy5WLQFmdS/WP3dRA9afjo9EQKycot5C1VNMh6ZDWAL6dCSoCRovF
GgOCvhlW7RA2cE+jkJXHEUX6SqfHE1g2mM8fA4UNMxQyASwmexZWgmJFv3rS0UrIMAws7FTw7/XG
G4bZO2Jhzsbka4Lx1DwSQWjUZPu18Zzah6mth1ZXAm38rSWfAke3ypIF3axksiXe1HPY6mtYK2wa
Om5k9W+d3Z+mGb219vJCJalA2puiwUOplqc/tBIRGR+D+jKuE458QWLYIv38b86eLl8ndIqN/Y2r
BGSwOBnMdCZN5b3CgXlLMoiw9CGlLgUkf6flUwYbhIIAOSjkQ05BXOUd5mLWEACm0WJS37A+uhCf
DdR7xwZu34jfpBjp5LLsA9LXd806hjNzr4Lvjri93LpAKC9MPH24a9cWLCeIugXtORW7QkP3/8K1
KX3v42ivdjPCrBNx9ymB9eyCIxZLvRkKe712UDhv+SReavW9VRBb5HDzsz44lztFv8vR+qyKfif9
VTC10ofRerA+Wu+8hFPyE3dsW63v3GaLzoJ7U9fSyBOqekgHklI2ZiiFjYmibBEsbMEnRRN2kkhB
7WWXYen8LlhetxhJaua6OXPdajOSsPfdxr3010go9nXnNkLyhv44caHOAn5sGflW84HwqUygWq4X
cB1ty9eboDYo7ogOKmWhChd7LdLvmRQ/hjh7VNVRVJiC+CWav/AB9+hzYNfxedlhwUIeADi5J/Xu
p4/7G7JI67WBr+fMs8d9mlJd5vw/yt1POr6NKlwyAOga00WZ1CQ3oW6eAxTcO/ttYdbV7bOpDXps
4kQHSk7nMyxtqksW9SGbJ+aHe5lxBtUPW1NWuzHeJ4fVQ+tjBDpaMpEVJuEQ33R+0EzJ/kTVrRt3
hUYyDh0SpJf5wsuLyddmZEHpxYIwPRZOGwz53VwYaQ5gdhYniHQO9eZ33kZXx85uWXPQFggGJJwz
fqsHN8bmNZMANBthOhQExI0e/nWvGsga45AHHBUrvsO2pty7UcJoTrYuMSqgUvQXwPg4FZA55EiR
1+SsNzudPbCYfhRxjbtfCVok3di3I7836psh/ROzGarLgsaqvBYEGlQmMXSR4SnKsVOtYJQJexZc
yn8M9AJQA8bhbzuxIoEClGovIjdMA38uzzF/xKmHopl+gCIuSR6MZr9V2fMyd0pkN0NpXVHeSk8g
S7JVPWSpu5fZue3gvPY3E6goPIJeGKHytDayAvAhLPlnMj+U/u4cIbqS63QvSBGU9G14vJcEvZ+G
X/Ur4vEctQY28Ak59iypVM1ur6LSZv/dfw94FerD38bwbBEurIn4WfwPjGuFswga1bnnt2A18b9v
PuKByrLPE5XTRsjQWOkMC1K32rUT27WrwRPETpXoOCxibRY6bdid0kZacrOVBim7l/bwUNBAKkP3
UrOAmR/XYdAGFM6MGjOsONDNCrYVvCc9QMV6Z0Tja3WiZyI1z0pqvMlgfCvuTlTeVtsMo24M4r2O
DNmK6CyGLWPyfdH/ycWvcSi/5qLY9l/vjlW8kaxm/QEcu4vxaWGXOGYapv9IPsxGw6yLrXMPCb1k
eOCViH6SrCdSCAckkbTY4WeLQvlWKtNbL6POmrXjOFYvLW6fWHz6MF4/E5N2WhzlAtHZ9xpdCYY8
LSzm4qvZKUS2pGExi6BUEH9UMhAYatsJUpOBMBcAauTLkK6b9FWTBLb6bB9YMmaAQ2hT5mZBl2oB
/uKV7Eec/Kya4thFOm73EqChldYRs3hD/u9UnOmBqPZLgP6IvchlqquNQL9f9eqjJS+F5Mn0maMi
iSSel81WiLAk15kSM6r/h/yqsOXdEGwrGnHezhyLMRqyolytjtPij82/cdomH9h2NISqpBvqxkeh
Z66kU/hvHbANara4ef3NWb4br2OWe8oHlr+HUjVPRp5xh8CCaPnB+a7RkfmZ+lneCdtiQIlgc0EV
RYlQmzARC2QYhDv8D3VnliM5dmbprSTiORjFy8uxUCmgbZ7dzNx8CH8hfOQ8z9xNr6U31h9TqSqF
qtAoPTTQDSUkZfgQ7mbk5T+c852kNOfWKDdwbzchIVIEXjZ9eEu79D6r6STIuiay6TxnIawEYqsJ
SjWa6SadpgXt2qrSjea7a3pV2rhtvdYMNId4pWNo9LnTADkG6cxxZIAwC/2Apzt8DCM4akkBI4af
B4Yx+2ecY+1a0/BnEBfWUHDzgmN67KwLMEOUYAGzNLCuvn2CmmDc5dWL6jmLQL2mGDoTiIzBsfcJ
AdZbasbw4FG0J1T0Do1cR1yLRJ6tLXvk/4xxsBhai8kUwNaI6SHz2Ujf6cUKOW2HywtwhceUU1Nv
of+AsxLCEi5iGOOrrh3WEY48C41AzzPYfYnYs0RIOFE5eEi4UcUlX45MLrHPYD+/4beGkiYOyO/F
bOEUzyWPTcbPCNemvhShyRE3WREe1bo6xTr2LpSnErxnOawMzDg5Oo9kovetrbo8eMD2EnExQ+Ia
Xzyd9xUTTmShR8uI3K2WdbGtG0QA5pzAUCy8frjom1vftDMLE7iO3WvRdwwam2zRc2hhoV3ZQOo7
wGO0gdKFFw+PDb0mLS4D2tp/r6LjBFYa6A7trx5UiZ1skEOzSotg7vR3iKTwK/sjGl7SyGEmrRWs
wC+jZS0UHyvhOub1i1BcGPKsO3sHFk7Ao8CEMxPnL8yGmYwHUGnYWEwgFL1H+ZHfuxnGGRV7JuJe
hG5AyZeM/Jodw27Y+ZSeBC+5fG8LCc/MJpABMYz1CrJA+P2m7AlQds9xuXHxIw8XXcVzBhSlrNdM
7v1DimvAw0KhUIsopFwk4UIv3yZgBhKPGtsd5Sp7QPxABvmcuO46LDROcYZXdalgppvITvHh8Vob
ixKqRoiSZJ5AWxes7oNya4z9fsQmXKntbojFRhOU9KyJoxo8a8NmFiUfnU9jX8lDDHXyDNVh1bAf
RrdQA2bz0YKtgrhajYzVYjKrfLbz4TSYHqgE1JQDRt41VJr9AG2cCBTrMVMfBhpsEb8GaQ94Pd4r
ICYSdLGofDr7NIrP0YN/x9YixnKHl0t2cj+gwmFaPxneLCpGIT/cIdiHAXCS/ikMHxJAYaXTwuBe
+ZK/g6VS0Z06Xz3VAEuqCQxLY+THAmXNs5VRzF08LtWWazKZ6elHt6twSsGjcpNupboQdW96me4k
6i3nVsAkUUW+zZRnhAjwwpl5cDu6zWfqfjGYwCjhU0MUOwigW07dmbFtMebCq4zG8I7M+k1h3drm
5q+LKJ1r1wwXdEVmXcudXcbDAmDxomH+KBEKyTJGUlBWu5j+Av8t7TOjuxWTzbWGVLt4ipt2TULY
OuamkAANc3kS0ZtvHZphXIYw+x7VZOZMcDsI4rsA5HnP+zKwoffy/tBVJNbA6MUU0fOO0PalD6JX
lwULJx9WlgRRMlyGHLwNYH3ULvFrVzKyhnltPwXRM26XHu+9ZYRLVcNsy3e/425KWV8E7DdGKKnc
da1ZnvESzABg1Aa7wnkI21CJ8ruqedSmVQaGp7ZVlnq8xBafimDXxuh2S3/BWD754BRej3RfvX0H
c4EdsiBlc0zZQgquNDqwfN4r+rYoZ5Xot4/ArTtae264yuBcX6jY/G1s/vQ7ZT3R/rNNms0U+8tR
ES+xb2HIFDKxRdsJtwuwQR0fWu2E2AlnaLAps1slXi1w5R9ufl9wwxd7q7rrvPrYxekhZHVa/8QC
ObduRVXvvKbdmk42i9H76TgphACRtMnweDkBZq+MDtMAd5SoF9Z6kGx4bWtvYTJAawDgzZnRTJgh
kzWZMjbrTr21FiMEWwKaQlel1hBrjKUb3ucZMcnqIvqq35vS4pB1XyNQQwY47bw/5mZ7xxpdafcp
xpUq+UQ90Txgv82Tu6YHW+o/aKp9ht3JyMyNQeUHBy2ojsNkGAwizCmEzOPu7XasidJ6keBB5nzr
WX9wvnoqyke0Qlj9qcWrzbQoDJoVIHui5S4wfATCBRX2O0EmrEVT/pxpHA4tdz2FThLEEAJVytSf
IZ2z0OHscpdJx8R17GQvEdoJ01mSEjQDRZfxb/m7A/ej/kjfs9g8TviMgUzCPrvJ2dhsPIpawFoc
yJa5tJKDJql7suUEBEHA2dntGi+hs/EPZENDPQXdp9ZcttSTk0hhIBHI95qFAmpDzoHKbEbgPZHK
rIfxiWditakWnnIeWDmg79UgQrkMbvj0CQrVgu+Y+YkNU/Kzaij0YG9wWHtf/OQlojwVTU2AmgZG
hd6xdSZAqc9wuiBivfdIg7QZS2fHvATvarsnrmUFPf9xT+081wGpl+LRqxjVesCWlqPJEuyYGHs/
lXMtnv5iZZpwRxf/wBZzUz4bAf2Ur2xVC/sB1MfQv9p8OfKHitOxtB/AB+Wo3bFW11NI5U56rwkX
hQ4QUweI6TrVvAkvFm1iJYYdU7gJUZPusJiI9Cg/MkwWpkTyBGvOW9pz7nSdnMGk8Q5e8wgk/clt
LYLjWaRV8z7QjonsMJqSfi75fcYK2Kt1HYNgnunsfZpnPVGfarEvM0ZK/lx4ytpobw5L5C5RVi59
iWINJ/bDGFDBkOKKrbOHtl8bLKNEy7jjZ0a+tiOXSnK1tjyABBm+TnOMXRwk6euYPXjBil3UHxtM
TkQXcptCJA0JI2ieR5+LtksA142rmPhVUWLCWeDVzNA8qOocT1NPDnBvGwd2H6E/7HDM75BC4WRG
EEnRy05/lO0yZRYUMK8IxM0FT+ZPXjtIF2s8q91EK7TuEbd4nJSqAycenCFOqkaN95hzXf2Zgk33
k+2osBHm5hqIcjjm6rgyQS8OUAZNBenhi5LdzJfprIj6YV/Y+AvDAwstnKLLGgd0aRALxvQJdUxM
QajOZHevWyd0MgmfhBq6QSoANX7awprH4LEItqaB3cOgmp0paMbs7kUpNqLYyv7U8mXqBd1AgoI3
VPexMTcbOow23db+Q5zdkv5OZ3R/RCdVi0N/Z2WXwdlzJ47sPMFqLnNelc5y6OSPZvHWqfNBoI2K
go2j8ZruNGa25LUDPFoi3fFpLbJkaVtsBQZYVbumvKpABZC+gGhTTyVmwTg1Tg0YovZpsPAJsxXV
wntuV+4KRtBV8IQzfKdJmzviJa39BS9jpV6K9BQ49toGE8FZ2CMIDxn8eWUAKBQILnjGx7a7R5ZU
AOl3g+40IsPDwVRSMDfJHjk+NKoQQ+MsGa5InUeohVqNMOMpmSzM0OWITbTjDJ012GfGRVl4z9vu
PWglEYaoeyhMg7cEl7sDFHGijQ0TYQvvrX5seHvNATn2q/uZcbLyCEe9bc8mdBHlkIGXgV9YUZHs
fNn1Q+ZgQwMHPC8agjMl2XLJB9rSDYHGW2Y9Ppkq0rvyyOv9h8lC3/CryxGZ7AfJiWa2j9kzR+Wu
aF5zUIMUUc82TU8xlKuKYWVQsdFWCTHCi89qBCica+Cizr25IlnsEK0xhMfhy03Dg8QJ3/Vcy8Q/
omgK9ZljXK0oeOx946E1r5np7cLK2GLD3So1yvgrzAx4UvEc3Ux/lwIJYxrkofkaEmBI0RcMw9oG
CEd0Iz8+PQdnf4GCE90QSxlYJDxLfTZXAD2Fqc/3PD4JAGUl1kHw6aPhaI8PirLIGWsRFlq07zX0
3QmmZwVvrNnwus3QY9kRUzRfXcS8ERkVOqRQSbUlp6Elow7W+BBbCXJu1U1d4Citz5ZsL+AnIDfw
3rCj1c81lpCB3jrz70bUMdMNfdVUnqP8xZ8jJEuquiK4TZVcABRsoP4ZnPFoxD9RBEE9v3PLucno
q5As/JEOxXONOx6ZA+6GcWMyWMnR50FPCAONQeBTJVCa45HCZ0zDZi27lDZarGMjBaNl0GUhr7X0
pc1cL01g/4brlvlUy/TVo8pDXkTBo9wCNB2Kutd6cO3NthEPUsfY6X6QgDWLdOBEnK3AGiHJeO1X
kruXUIJyaI8W3yfHSDRYs+LJgZ9tdumq9OtZkowLHSamz/9PCYfiOp2T9+TE5mmRak9amR87vCKa
ZFSDyuhFl6hSElaly9LLF6Z4JZSclq5Bm9i3F5uhdE0ccP9uLyUOoCm5YTtyKz2Z6LtG7PNgLlis
zrA9aiHOMGb5bfBeIyZ2ce2kWK9pLhD4Ok6588tuWdrQ08nEA/xByaad8PY4VKgq62oOItv8mYTp
wazYpdyEYuKxm7MDa7qDdlWZ3wn2rRasT52RE5AZdVWiqeHtV7uDbUByQIfDkhM4R4+2x0tPuUad
Vu6i9NyfmcLUY7WggiWuj3nDW4cdm0mi1h0m0SXJ3vDRhMOknwEZ1MyWmE/HP2m5OcsZYforxCMu
k1lINQwNx8y7KgQNWZm+Q+yHbLRcpuD0EODSyjABGbBkc0GOHrv1Y43OOlQhqIGsY85tKOylWYNU
XJtpgx5wZ2AUROVnDXSdmlthCtN3mDPy/GfG+0pGXUdDbU2R4ciEdDKfyE5eZcTjgRZBnWYyth3k
Zmy3dB10DxxCqUJ0NBwcHrRA3mKgxjZMxGpgMSmpdNEJ0sLUOjgR1IS8tR7LyZYAR0RdyocG1Yv4
TfBX0dqZfDwYUrr2A2FqEuAcII+upfCETMt7z8vd75v6q+KfTY3SD5kCWNJrgRDbIbDA9/RF5A34
7lmjWB/GT4vc2rLCUY4/knw6hUwsL2BiT17fiIx7tA5D4uwjx95hztr6XI43ybvdCYb4zAyaRzkF
GYBgt5FkSbAM3AOjHUJkByp36nF0xojTMv1FaW7FXp5tlp4T50vy+irBYy6fUCuf4CIw32hftbwl
cyxAt8G0HOwwaiyNUfPg5I/MMlKg0YUAn6lMHbQHdKEg9EHtqQtxbWb5chCvPHe2093W1V8Gh1PQ
H8BJQVHX190oSaRKrihRjQrwYu6dS3JSK24+ETZbmT3gY3rO2POdDW6ljlfE0O5to+A1ZWRjnRNN
20+nheWPB8QMLMeh8G8NutWEoEPGRatMOMRtIX9SJg2MykSRKQFCam7f1DOWJvlRKd7BXBCDGYq9
pxORHdy5NhMlmVDBut1dMNi30APq0cRUae7cRobZuUsI7tDz9Xxrpfqng3zbqBdD82VS0ElKvURl
euRebL6h7w3rQC2ZOF6n5jXjBbDA4ji7qNpPOYYBL5vCCJ8hwyqKnyNSnysOzcGlrAgvoXXQOWjL
dikpGvGIwKamWm6tXcZp5hdoxWL7InRIw7DZtABC6YjPR7AFFl6bMIRlfBgxPXc5ZoyzUSv6Qudc
zoJJkwsUGI0U8Ny5LxG0Rgiuaj1/MTiBjQBKBikcYcXucRJRNf0t49hvmdq0j6XyIZWPzr4RZ7MW
HrgkvMfJFB7e0q5wMEcIVqU80kKshElR3ybXXFcwf+sX/yHj5wHdcxxdUrIRl7sTpB/210QAeTL5
aWK1+YJp6ZNyXDRnrddP4BD2tlLtE2sET8kc5MA4493XSE7idRzrIpz2IsN9ETCStBiV+OzyOW5d
U8SIqijZsZzH+JfAPOmzc0k/qrKfBMaLPzdjotiEAFIYKGJwXyovKsc4nkqVOUw3M0hGqcH60K0g
+CNMAHyCSbnXeHz9ugGf438JANxs2rDpnTW2fKI2lrP3MrP3bYh/tmICZajn8PGQjP0MpQaeuUy/
p5BlUjAgSKuNkzkLCtBCGNE72HkT5qDwUC8hDbesZV+ItQNCj/XOc2xOGde32AEjAcnHcYfbyCdF
D2Gr3rs1cnLn5JPnloT93DQOPj3ogKwuoGu1qFolnODWPylJcdfa3RmRHf2Ytho8zHYhCAfF7LcZ
tkZDc7YqBZMJYEiRFEbEFUK4ospxtsVW742bLP2bkob3bF6QBM6HZjiVMIQMA466QJNJP93vahIi
04rL1CAqxmeUBbxYFOsyG9Z2bq3thELRzlmnQ+lQnzW8lqWhboZNMr7Xnb12hHE0c/VouIwq7PQI
+5R1Q3EwufenW1CeQ9NGMllt7SkJ6cknwYzjh/LIiq/FpkDAW02ijI5nPR0aSh6fLtoC0aiIbdmb
u0LxuIBJ94u3HgGINk+GHkYfIeAtok1HM9bJExwoRNI+aYNVQIQ52k7qWQppOKvfheFnZtiIfNm5
XJQsnjRUXaKAF1GWmHi3jOLPzLbdEUAchQooo4UdWCc1XqSSmm/pDXcGA38MdhlWdhIWzWZr3Vu9
ZH2W7u10bzIhmUbWAZsjO3gKDyWL3ALrjLCwbePYcFpU7WS5mW8Wn5ZjEl+4sNOxoCRRcyu1x1o7
NBUyEVp+7ZE2ekSuyhqmGwm1MojwyKi1wcFr2kbYawMvYdIE8z77cjv1wfTdG+kAGSnfHm68SDtB
l2vzcRcYB74nhdZ4anj22J8RzVMyYoPQPkiHW/rccAOpoACXZLvxsRY6TNQ6SDKOs1Q+oUzCTFhM
2BOGvHSLRw3aqAV+di2dc0nPA4TGcc7f7dxOMkWiQlEF5NbEPgRle6wutn9flXONlC970ao8Ci0f
wGCxj9vmEGUUodax6NWjGYI5fBtJrykOiOT1iGQwDOleMytZDqsLzwuPxb3TuCj96vn0isSP+Ju1
iTWspSxcr98JBPGCUa8ZsnjvldUsjNxYqLCxev4IAbBagP5KiLiGTEorPaEBmdEFxqQRgxDdxldp
r6EVd4yd3fZKIlqjDesGeoHyohvBfbU0QS6UyNdbvJkKq0ZdEXvNhpQy+AffjQ4NwhV4TmRUMaNg
m/o8cBI3WIGb8S3lsR+35AuK8JLtKWcbtKmUH4QQ1bwjbvtiIbwLEAJ4jKaM6pyJ+oo5ip1UvrNF
vI+VbKOPRxcA8xi+mBcU0ZU8pId+BZWU7M/TKDGnIsFJRbE3u3aPK+kuIXOuyOxV3IIPmnNOqvsS
1WBGgDJTS1czN7TA5gPSAiH6BfOnlFmiHhdEs/pzByt+jMmpK5RdzAm+aH/GrM4oNKjaTV615ibT
vfoRjtqRMVNErEbiXwkxuc8S9UF9l4NxB7J1brQ0NI57xnyz7q1kbmc/XXgZTI1MYNeKdU+GUEHn
zEAG1tGMEmq6usi3wrqbQ38U2NvjaGfVr21o7A1sbzxbXdj30IYUHp6Z9jWIr54RYwmYtesOT4FS
H31zL8TPjtRsGqUOA5rNdBtvi4fjBrlWwRcLG9HPCYMczQVpbUh2059uhNOiP9G4A5MkREJhbBg+
+iQE2oLZiXes0p8K4Yc46ozqwKtUB/m5tjzcphXSpHqbjvFVIdjpQ0drrs1GhIJWJNaFO5k4m03m
vY5YfaXAIQgWALZTZDPA1zatC99j9j0uwqZFC5khzJkTeg9bN1vHSgflVl9P6OaToTyMo7Y07Bzy
0JtLvrXKAptVTuovhgxYBWdKm2PK09e8WxHJlIIsga5aKb0++67YSWRZZcaCh/7SgxvPq/MZ9v2C
7uqch/nsBlt93vmbjsdl/2nql9pPFw2hAuThNPWilGd1/AiXWgRqGX1a/QCYW+bZiSTtEqftUKw3
wP9nZenOJHwkDfNlSf7Q8ns3jNEw6n6JCnies1BaWOldzTyBGcAj4LbvuZn0BTOEmts15OJQ1zHL
T2l0a3c7y3B8TREgLaYTjcbYKTaDNEiTcJeans6/+xmqLqfi0RmRPzpSueVtvcsC+J2SSwAIEu4i
3gnM48EVYZyvXkzWeHR3hu49IhdA+TLL5mNsArw393l4F4RMBzGjatmVIlkW8brRXyw3PWOsylyE
LmKW7Qd/5fFYc7p8VuwNDPUIZTM+EgMRUGgKeXsQRyWvNOSIEFU/xy1mgDDFQYJIqCE0hZuMOHRo
GwDRXDD8xNvYBUvZ2dQshO22pf9gmpWXIMORDhH2Eh4FSSWZcuGyd4L4LPGfJFBGxnIVsmaIuees
UN/k8ey7b7hFUwzktmJhDxdUJA9BhxdpSG5Wh5HAtRbe58h4KXF2Ln9J8jwA/pBjhM/hoW6cfUZW
sP1A/hvbS6cpZ2Fzr8uVL6g4qgfL/IL3gb4HkOo2Y2Tby0UyMHf15vAqafk/NUbhpqselPFZBDk0
4QDpD1I2XvYcmYHaw0KR7Xzo+kWByKGkMLN47+2NzlAIS3eoqyvPY01FG0BYX1UV82+//ctf/u29
/1fvMzszufey9Le0Sc5ZkNbV79+EqX77Lf/rn28/fv9mA4bRLRPomLT4X81Qp4+/v16D1Js+/TsR
5O3YZUzO1JY7LqX0aSij0Y8WuAO+plXos3lMmeqVi2PvtSsIQWC4w3VE0GQEe8QgtmgokayY1lIf
N8+mg6U+JbQO5hHsNMOt0c5W+0qJyXsALGLKnU5W6jJJq+3Ayj2HgQXD3bT3BsdpF0HIQhScR3IT
i3tRgb7S5i1ggSJdQu0S5RY58a7ylB1y4L0sm0OO+l7rEPa228hAQcQTxDu3ZXI2s+zsFtHZAVGi
UqC1uKT4t2uCV9p7DJmx/Cwc5T7rrPtZ+oYr71hCqVDqT0Ju6U6cnIDw4QR3+tD10WEZoTGGODhb
u0YLK4Hs1o6HdhCeM0W79PPUMA8qyZBjAzAdQh7skYQhqV4iYAGV4EZPrDef4LM+ApKz01tdqvey
fMzNlaOoW1AOl0ALz6KkKciCo6UiNCpPJK7mwb6IykOWQA/uEGdp3rkrpkEFfy/b/Ho6oOqrD0ed
Q9jPLhJJa++GF2VhGkhkoH9najTzaAVf/UBfqCO6rIwHiIezQnXWhejWOuaDlkV99LT382I9pe2w
gxtw2eRms/O+bH65cPnHhfcvv1x51R9X4nuWcwF4fv0P//qXY0BzUWVf9b9NX/bvn/brF/3lLv9M
7+vy87M+vub/+Jm/fCHf/8+/f/Fav/7yL7T2QT1cms9yuLImiuu/3SPTZ/53P/jb5x/f5Tbkn79/
e8+atJ6+mxdk6bc/PzTdUlL/u1tw+vZ/fuz0mvBls6b+X//zP33+52tV//7N0X4IDUiao+qWjcHZ
1L791n1OH7HtH5Zhq5opNKnqpm0Z335Ls7L2f/+m2T+kptkSNb8qHEMKvqjKmj8+ZP4wHXv6j2kz
uVX5fn/7tf88Gv76jvzXR4Vm/XpUIETROSNsc/rL//6I8FwAYX1taJvIKwbIPGreRvNAKZKNb7Nu
awmGq2ZmUzJ+sQ3JjFk3ps4zkImoH4LYjh5tX7Xg31aZ8VUHvfboDgmd8xhJcvnSpjPe6jQBuusk
VtsxG+Db0gKpsfOzF7n/0mmleR18Tz1mTVQe9TJxwrMjYs8H2ywcXEuy4USWjeJ9RaU24iESiuUd
FL0b1ZmXW4KFXDyg6bX8hBxCL2WosBjjkLlgYWvusJHcvYyNx8ENCL2KOhOLDJmuh1KxOQCtwA8e
hBcaS6W0OE2A9IQYo8yBiJYmmfTuqNNqdea7BRgV6cQVpRSlpxzN9OiLHkWc6Q07Q9cdTiotYFdC
444vcMRHKAIze+ui2LkrSkQCnh93kLassMFqZZO5gk5AQvasNWqwAqbHZxIo0WHMHCBveh4gSwgo
jVNVOi9o5KvPVJoe/YRmnbxMOldLxPGD22K/EAWYHvaEpGrMcpvaYzSKieRpB0i1TMVZJHYLazVW
DfIswpLdPpX1Nc7G4iVt+uaaRHp/Q1WVTJJUA1GjwebJ9HPzA1MuT8FcsEe0HXIDwW5UV3tQGwE4
sgvPRNlQTjqaXtzh+2VVq9jqCYIO8680Agmg6wV5Z6qX9easMUvjHUaYjkAz9NmSm5Jyw4K5qneZ
xx6BfV81CrG1zIZgmbyit18Im2Y7YuACT8aCPcP6kl9SMTrqGrewydaBlsE2ygtaAm0Zv8f9QlXi
0aTyzdjY9brxFQ1lAvAXmDj+yEgD2F7pZv1Uqwrq/9EQLnAhNxY6jLlC3qkCKdmiTQjrYzUIF6mO
NYtQCiNkMpvHQwfiNxFHJ53IsZZl9DtrLHNnprs5iA/bC2JrpeeW8nPkZbkFjklKtqNKBHdx1lfY
eoX3pZQsH5LFgC2pxtMaEideGQkCcr3Q/GBp8R4evNDSrm2U52AqSh9CpyqnKxm7jHpUWMBfYiOw
rgEOCoVcKa+F4mUI1GwWLkAqDtyBHtuYTeqz5CM9AxZrpvmfRBHqLb2p176XjdU9SdtJWiARgcGK
BCb6Ujp1++zKpmdEDs1GfU74ZBOIfYbhz1Sz+rUjdRCmmxhsa+kaCpAIePHlXWHYND2ZKxj0cu1o
wA6tpn9vFCvemvZIZVDVCsrseGy2Whrl3czPPBOpQ+56PzVpZHejJpSLbrRyo3QJezhwlTrNQuWh
yEhMxO9hBzltkF4DM6IjYKMFcaSLshNIgz3xUtshs7suGQNtmauGhOFRqDiGUm04tFGPRCnOmxpE
rUUGcewL2tKkFoxEh8bHG94CC/BaN2XyK7VzHRNT7ZoFjW5MAiXGdxrhq2PVhTe3+k7f20mCWEag
WjyESmI6PElje1WQMXD2wxrBl42k78VhtUdNzubxYiqBSc68yQ/TgQ1wVESWQmnRJYUIg/dVL5nK
2ENwN+ha2y6wyKDADNzhmlXag+ah1a/c58xwq4fc5v5sE7PnOOxpwVq37z7/+Yf4LUv45x+fy788
z9ef2fTwq/7xk/4ffHgLnYfbvxfQ/+npfQg+3/36M63qz+CXh/gfX/fnU/yHKZG5ks6hmpaQPC//
9hR3fuiWZQsH/oPFQ16bKoU/n+K69UOzpIHa0DFtHvPWfzzF+ZBqGLZh8/BXTdXQrX/mKe6IX+p9
6kaTHkC1dQfIkKnrhvz1Yd6oHaTUEhd3rrEebvAA7BtLrnS4h06WXtrJtde5FMJDLlEDEiSbGIk2
842yYewOR77qM7EItbk9LnmcOvAbbDwMMd1dbuGIysFuSXwdzE+Z2Q1QUrJKX0cj5Irae0MdB7mi
XdqJx1hMDw6e1JFQmMadY0bdAlYSBsro0I6sG2zd2HiM4xY9sro0SZ56QyMNr40IhIeaFeVWzsC2
OypFqu4TFdyKZ4AxqKpVwG0BWkiLLqFtk99oiYVS6/YqbUlp9JLsy3Z1pG0jRrm2OqO0KJDex2Re
jZyANeypbdMqb0Ws3gyrRlGpYWsmoQKwkIHbgnk2Qxwe9Ey/oc/qd0NRhTM/4mAnPODs7BSFlFxb
RcEQCejgUobBOuNpRAfJesodAT0rIRHOubJBhgTtuO+PA/SS2MNs8X/lDv3vVeL/H93H5v/pLv4f
8dtrGrz+fdHO5//17tXED0xQOvebYQnNdlQ+8tcaXDg/NFM6moNsAWudzo3zt5tX+2Gahils2By6
TSfNGfJnCS6dH/yRNCzpCP5b1/65EnyqtP+jWbc4Vhj7qKZJtS8sySHz6807xE3fmQZqchlDpNWD
T3ATh3gAsDDA14isg5TJWVFZXhtoWbiSZ00UfLrk9bWB+VbrGJfK4UD7i+4ZYazTuxPmAPpG8Mio
8DmNY21uQiea1/348ncv8X81aXCmM+zXn95RbVvVddYe/Bq65KX9+z5ijPreKV2KFGqjn7onCbYa
vRlrDj2Eh52il+0EOEKvZd/UJgiFAvTtSuzhFflUBmagRYuIE5LNoh+Vu6LxLlYaLlO1+3Rzh2xX
9E0RQ2XVA3VfT5UIb5dg80b/Ubg6OfAuYYEefI4aNYpK6niWElDTQjKzU5QqrfruK0hSq4JeBVbI
aVCh3DrOGzpBZPd65MK01UkShCaITLd+8c2EpbMz4K9TwFOO9yWKj66QYjHCCJo7cXQ1e7Kpnciw
SZtOQTm19rwuzB4+27mxOb8Kv4dQGYYfhdDwanY9RYlRYnxkBpa4IS58gYZczRC65F0Awzt/UTMw
zCXUdy+F5EQzxk8Fl0xvzRPr83RRRA7zlDCDLJv4yyj3ELRaREArb9okX20b1JZKrCyill/Tbxt7
qXjuvR5np3go82uWZsdRL6/9wAxIRVkoWq0CvcnqWkP2ZuWJvgj9IiHXopCLKC7vOz3w8fwD6E4I
22w1dqXYWdFuNQJKnXuMKwHUP7VnQUZaWVWzwzUZp5WkFMzKbeqlLX9AuxP2BYq1n6iH0XZ0U4el
ZBmrT07LaOUY45WqyoE6wtpCDiQ8FCh+g4joheljObshXWFlZ1ZEaCvjJmLo5HqStCP1MzIILgDj
zcW5qavqTcWhz+9PansFRC+Y9EWmhBmW2o+q3nzUVa+RqQvaxyP1KGrYGjrKzc4YiLbdkxuzD1K2
mstVlLmx3GgOcYlBoxFNblbB3oTiXVtvqawxfbSorYwsI1jXTp6VqJ8i+i75lMrnjcg/9Yg556ui
Wh8CTkkXuO+p7F4DBwkL8bWp5TwlR5oZrq1SedM9546n25PXDGxRd3XUMcMfg6dBwlNy/Uc8kOzg
kAhjQlP3mR7ukNEDCHURu2UtipwcQmbHY7wIk33mKmvbE3caEA/Zi4g3J6NlEuemN/ZhVzxqOWSp
sZQNdnkQP3V7YNT/4sqqxYGif+VDcQy0gWTLUt788cl0mmZW5QNOJt9C3ZnueyV5NYDMDWDCFMPc
t1iM5nodw7nuDnBaDpGIoWo9tpX75YM+rfIcbvL0bdLyMlhMgGm4u1x5wZn+ouQwytqMrnQAlg19
O5gHZvXY2wm2KBCz4pTW0Nm1QYW94Zcz5PCdd4dRmQOP2jsps3fFwwMzTIHObXG0ieyTvcpo0ezQ
touadDsF/4jsVF4sd28Q5eh06TVzvaeYxKBlg3nQ19qLTNByyKB+HrIKyZxJb5L0lAaC6Z/FoE13
kGWYrTHRNqu5pTVHZewe7GhS3dX2QprDl+lXBEJJZ+vb2mtd0uPATAGnnz8iuMCuFLaz1MfX0S/t
QezZs1/UyfU3ZunSS5gJt+kROEE3G+sOoAJUhaLhytSiCmx+T4sJSR5b3q4dEnfmYcaaZYA2geHd
tZb7pAw19V6Bxo3eKa5HTDmN/pVip8487HsZCs4uvPgJY8CcU6UehnPZMOMJkjfM9ju39W/G/+bu
zHobRq5t/YsYcCoOr6JmWbJlS7LsF8Iji/M8/vrzsW/joNPI7XPu6wWSIEHclsyhqvbea30rmdHV
fsULDbqGHIoy09/o5fD1cHYOMZ3VyE5zpmTmPm1A1MmezkDq2wdpWeVylCxCVhRthda9Yt4sd7gf
68nBHjia5Uro8HEq68OJgzu8PARrUr+WhQvCAHWh1LmxxLQwHQPFVyFpbafxozAIRMEYJvJi26O6
RJ+5thr3i6vDEz+b73VmbHUKkjlFVCq1euNLBrG6mmzVwST00vbrlWIYBe4I65umFoELFTw6d5gA
1NG7kWRSkQhEDkJdFs+h8gyyztwpRuvpakiXVmHPolP8rmR4ftPaWA1COxuzw6jJnpsII25b0t2w
grn6BatVmV+N8uQLgk/SGD8KsuMw2Xdmfs5n7UXrt0StMv7lUufgneg2O7HFSM6fTDjHBDvp9hPo
qt/MKj+yiPlmg0WW3FXOx5P6mgTuhVM2eDBIjH2sTISYjd92T9iEQSOZLdME6oWdmPfyw85tc0c2
LLPs2vIqGRJmYkoUjzVOGHAwQAjpyAPeN5biFHZ0X5xvmNFWHcFf8e0rYW4l4QhNvUwHOGI6Uxqn
5PzeRCFZco4NQKVPPMOgrtBKkghE9xJZ9Xp0QPSgVYr2TcXyKKW9jWOafoqyAqrVxzYcxIDTSNa9
B91jZK6F0EngMSBJAGantujyHMY9LkVbIZZKdz5Jip9WfQR+TnfJKgZHGkXJmznyBkis414RI0yZ
sm+/LB7SsrzQ7KMr5sAE6/RznCHhwgKo0bxrxv5HcS0ChuPWM3r+sUxFEJgJprekTzZQNUrjIzJ6
+LR+ccUiYGTtrxyYaI1t81bk9ler9yeh5u92HXwXTjd5tUY6U/Q5GXhTg4o3d8qrN7xBtCLEuszF
3pIDTDH70VTRLNP6b41uDTY9Q9OZJCs+G3iXvWpMW85sL+jEFiUILaNfYxzgzJ3duCfTeopIOSrB
yuZ8V23Q72bkYBgeWnidtQACk0OMr5gktZXwcgfRJErAbdlEqpeXITQQ036uOJGu1MycvWDOm9ZU
T6baJJCsodIV6N8dOxWrdIRvn7vquQUrgBMUZTzCoES4CriTaGPjwFed2UeKRKGYpeiBfpVa/mIw
rVtnAPk63+3OY1SfW0Mc28l9SBvxTPfkuzOq774Mzj4O0UxiB63M9FkZjTtN26vWRsus6Z/dNg28
SEXMWgavnY7ix0gD+OPzz4uYJDoVzUprQ5wBVFaYHR3AoW28bprgBfTtxTbDX0cz1qXhG57lTpSe
aXKp7nac8i5JibBQtBY7EH0ZC65x06vHUYWyGrHCpnnBILiTqDh6ZpRWUS6tD55y5vEuWhRF+yVC
o0H1Wi1hxaz1vrGY2ebfaYB+jV5o64kSRawNfVKvx28mbadKI64xQxlWcHYd7ZpoggraUxpC6e4r
jOczoqGcgXD4Ddsc0gIiicLTr5i10XL7HOwTZ+4eD9gHqg8OOKvYnId6spi8jH527epgm8g9zKzh
t2prhVD2btcHyNozZewWZjXzMhBIDRGuoGmoMAEENYNMn8GrUWJ5j8mjo/RNWCb0L5e0zSlvZxvR
NC5Ab7zEGqZvjkMeeiVEFBF5sAJuj6E6h1DDCz3pirOUSoW/pzSweZqHCh8KoXWOshakNDWGWImy
9hfMIm08DNzHzG0e1WpcKqGhrjLHWUtbAc0SoZfWUEvEsaJ6zCVeBtc/ulaZHq3mLVJFvWI+8coq
fFdwv0AiGhZNTEbWFKNei5TMs55EktQHLtZOJve0jn5D0/iGn+IFuQ+LfJoUFmlnqxk2LtZCSb24
FacKCkac6aZXgNcqxLALQvdYaCtZo4eI3BcjD9+jjmOvqn9meqtCZSq/TTtgPDHmDtgRlTFzj6zG
4WpgZA+ZNcR+/+sX4+Po25eKHdmLVTApHHuJdOXu4UzZKLVAXu7GBI77a7qPfI7yYhURUdGOe1YH
zlScYgElyXJl+e5PbOYXVroVObYcDwXeSGNGC/gOgvo8Pmgx9U7kMq3o9OKI8GHVSuSMmUCo2Zro
1duDEVFudKSWJi1znT+qyDju9qH9kNoWxrc0fA/QuRJU1b0Ggu5PomF5D+MBFmHyo2Tl0yiU336w
X30QCklORHqq7RMXraJUmXi48GDaQlyCifwwvdTQ7GLXq8T0offTBHE0/hhUctdc89OEeWPGIQry
Bpf2W/QqcB559Gf3Ap4rJ6DuRe+0L21oP1QTimbbvFBOnOCyvTQmubLJ+NXE1ndXcKocnLDB4WU+
WXpMor1TkjMDT1Kpix1gCoKLwD4waQks1krEgr+J/2bGGKbHVH/1BaoLoKxDOZxNf9GoyLsbcUiN
RGNNseATXki09Ww4FHFW4EmZf4nWOuvAtr8JUmuKjll1vIobZgSW+eobRkNSh/MZYZ7f1nFLML3U
nybrPSey3oOoxxAjczjaSVCFwOTIhdlqyrQgC8nkBTRZf1wGZoLRfA7cWw/xGZXJXZH2oY/CY9n3
pH4o7YrPL6llkXVNOTJ58ysyptHTu/BRS5tdGIqDKs1dlxFvMt/6mIfUjOiB+7Tv9syXjlM5XU0U
GswWPoNxOsqq2M5fJhnKV4dZfwHvNmQuVHNCrYzs3ic0yGHxc/KhDV875RUANYdbCxWM3YrvwKY5
gVJs4RraoxNV366kE1hpxGLw6inYhNrc/uglua8Nqm16LZ46IN11mUzuk/w3DxzY1rWe06Lr8Tjd
zBH2tmPhHIanrsl4VaVczVRiUa0b2moceZM+XQ051mFSyiLwEKyWJMsw4XHSiY0I5o5a93QBAAsO
TftN6kBBJ4EcRXCOjetMnpa8DkX0NfSdBQ0dZCnPwbpySXYypwhpPw91LasjsYtLNxAfLe5tqRmK
N+eyJLOy1ejR0Rhxy/xn5A8TnJ3t8iaNM30OB/SjyhViU8GRw5mmDIyl0TO0sqvPjp8S3bCIdOt5
aNxixn6+IbCeGA5WkRekaF/IwpKrNLXKRd3qnOTQK5oyetQaGxWRkzCEK9VrHE5nYWKY6YTLbjT5
1Abjy9hiaK9hd6ZGx4mTuHDPTNM3K2dfdcJrGMbvKCRob6IySpIXBl3FloN3fRRZKdZNGw2Pqi06
lPeZf2ODeMUmJw9MNCkliy58GAAoBwEvj51G3VvsR8Gc7VQexohNkKC+SzdFbw7U+Sp5cWRxz83y
oNf1RxU7b0pIpWd3zl5XU7agZDaEBeFzRXhZk765CFgosVCd13WylyNWzSCMF0xDPpKQZOEpJ39D
dR8CwWtCuA3aXjX6sdLuTEn+FAxwoABbcwGjeyZtfZFw+YrEIMkyvYqqO9CKwb3u9gSVal3GjVFf
uiSzOCAlJwSQBdeafhPDxyuFENxS2a2kCooUbTGHQlOsankNXJfsrzDnzcUqwkuN5SW7lqB+w5JM
lKwPUQfq6mNhhGQsWsUxHKA0YzdB7OTVMjunZrsdC/emKva2DcUxcjCDpa9O0S4bH7upkRKnGH1P
E23lKRl+HFkhc2Ic3PbWuxH4+1bBgqr3bgS88jHJzQxZsgldpowewj4Ln2KqGKLxbABe0IPA2Aoa
3aQdZL3SHSW9Ls0knWBAhOnRkXxvzP4m/QCuDnFPBqsgnaBdUlXm0rVLn2iR7yp+5advYTzei2nY
OmJ6t1njF5MOMjw0t1PEEWgo1MgLTUBXbbdFKAS6rqOEyX3YVVoWFIjeKbQCs/TsBr/sBI6MUD5T
tMheco7OlTRPmq/8mAlMBkMFoshomcNLhVtyaMmqQgu/jJWac6ByLUXHvU9HdeHk4lVzS5PeX/3o
5uldouKMMtBoEhsFoF7bcb+chkwN1ATBWpnqfuGQsBSL4GVodPLYdO0UReJMau+CTRKvS9QoVEfQ
ggNQzVVlg1zCz1L13ICGUpjp4qJK+G6t3+9Qnq9SO2MwmIeWR0pLTg8I41OxyQqH47XaPPp9/SjC
+FyT9UBGL1mGifEZ+MSWhEqwUy0EPlbNGSEPl1WBec9XgZjRj3N7nlNLw/w0Ua14k209xyP93dLE
8tj7+aHW0MWrvjKnUNzTEQ5iq+k5CTbKLkV6AeSou08594nDSLVEuVhheTTLMFyWBXZzKzzXtFNL
ropJEGIVN4jFWzR8MQsK+gQe2sG4JQHVfdVxxAn8HAqW2AUTckSrv3WSFG9MeV3UPMbtcK+n4KPR
WUoS92KBBTD0HsPscI+xlIR8IjCg6EeFR09i17XXsS444Y/bRWQwGYTHjTC3StI02iF+GcrqaFDC
tKRqDTXXNJz0ndI3jwNWpcqdU4nM1zZ6HGsNV5DarhpHJbVd7b+sutm4dnh2DbRREd0/elwwm/UH
11yGuelsizptN1De6WRopItaOmLG+bMVe8CpUoLmSmwaL0bKxp5rT0rBNqNYRrkUeCC63L7G5vje
wsIkwsBs1Qut2JxcXQWjGuZRO2NPIgeg6BhBBxXWOoyRRoSZmD+Fcxhw9syeXmK8u0U1XkSIZCIZ
bqbWUjsWzSXq39TqlZH9ZZzkjxthbIyGPPBIVsocVA4O2boxFLhtZoDiLOhvxFaGaZDGDFhC6IJI
1uR0QZNCJItAGxNlOu8DtpSVUtCVtGMTq3Z7GJkc4DQP4G8yDlmoYKmSmBRRH0h2PHCtxG9EjJfp
l/pKdRUauspTqQhem0q9ckbJNm2K7h0l+nLsiAWpk5mJzKssy4qw0Lj9QrhARpju4wOJLgzD6Ab4
/P9RQV6TS4e9t+a3cUBN3aMhzdvqQWk/e8eCFsD9RgGELFRUWH5jwpaTrqKH09NjbgJ0866PvxLy
FGC0BKsar1feQ/qbaOjH4fCqWkO87AdabaMenZKyCB4cewLWbwarzHeeyGMFcxhZp0Hl7d/Pr5mu
EuZj7moTnGoKUNKmWeJJhfpLCY4lLRPVbDZ4J46dWz/oyXB3rNB4CB5DSt/ags5jcv+R2NVOWy91
U+rrKSBKIVJPjjSvbYDjv2vzHxri5ENw9+aOC7BT8JXzCpHm7RMzDaHShaxqYzevGKpbFosuVmBl
89E2zlLdMDhQhtE5rZh/lgUq8GSyX3TCHy3eLieAjk0TgfcXNmefTc+wCHZszgejxN40mPNilpGw
agQmWBigQPR+sCgwk00+hyyjk0RuMpKnHkp5cSjc7ugn165lebcILFPH+rGX06JMnWPVyjOjm0Vb
MbgoeabjWm0BL4y7SJwAjJytyYg8OXFKJWj4ERYz7Cb6XEpnLn1Qqp1LrFNuK0cw/utO7+6jbQG6
zx8b+hu9xLJTF265jtFiTAiZvCnFVENQXRb+tGb9IFUybDj481LhOUMDEnnDIAlBmi45wiNNH+9V
hlmmsGklBYckmI/t1sY1DXVfuMlWTtNbUmFXivuYHn8m3okAnn9xG/LooXRp72o20MLut6RYUblH
pyzGohAM6TqQyiXS5DmrirWmhYfe7W8WyQPLXO3QnmuUeCGIfwt5rxVBGyRvo6G+L1ks+MAgK1/S
7pJN5mc/9FsjyZYFVmBVF5++Kj61RH3vCPld4J7FzYRb/m53b5Yinoau3pqq/c5Ma84ZZaty5xaQ
ZcuzTABuuystwuXicALy23ptW3zo/CQFLG99k/z4FQt4RgmfOdmt5Y1gT2FB0uR8yxP8GbG77vX+
7tvBj2r3kFL5kSyW5xoSJ2KcM2r9m6HXDwxRcGFXQNAXqa/QRYSCQF0xvTe1+ue3G/OdKskwd1YB
h7F1gd2OAFYmWq4k3DteM+o3vRxK7FrJwje6qL+KhdxFqDy7VupYK9IvqL0FZoRgqwWW3ISIagCL
WvtcMGLJ2HqjeSWlylQR6RlX06cdGcGfLtR3q6fOH0T6BTf42GXcUBgf70PMuCy5oquv9PI8OvNe
G3EKQH9N/S7kJo/UL5/seDXit6MK3HdRPourpruFsbZvjYRUoH4GYhMFIMRTpjGPQOiNJuEndU2Y
HkJfK1aH9md+KDtbFYthDF4IYT4mLv+ji9GQYeFwc0E40fjj+tM7ABC8k5NJCxlsSBYa7HF8Time
J4tckmZgiFpjtu7kTxOMa80ChT0YO8Mvb3Apgtrzp/iTfQuZdHWa70zXkwBSl49ZNDyzPQrjzQ67
XTlVD/DHHlKQLcQLroqWd0jpt8xkVx3Pb24xhcnGL4wMy0ILf7RiurhZfcsd/1i01qfv86gFtfXc
DH2FVsz6rBrz3tHw4KF9iUJ5rBGBKdNbQwI9+pjnKmperQpvCIslCokt+j1mq0BW2na89Ro29A5W
bUs/30bWGFokESsR7Q4KpafMh/HtYyzP4mDgzQDRr5Z7q+CiYpTjvMP26nXFurSJq4sN55IYyYOq
zddc7/BkwPmct09Tj5otHbezFPVnbI0a/VX5E2nDrVKhBZvNKuWJNn31GDOOhmuxo03R7eZLYwVk
aJU8OOXUAYGCGWcW6VPUBc8A3nQPudql6gpPU9RLFvpzO0K92HhB2kx7t6A1d3Ad24CY2ZEvNdhc
u3kViuLwjS58tyCEw9Mk6AY5WsdE8KKG43QZiHChdPgJW2PnVuKZYaIn0+hssVYy3+arulBuo+qK
au95AiwXSkx7TtLfXKZcASViB/o8U+gHqIwU5kVgTIBuiUsuBOGTFu0BfVdHpFQ2alpisoUbkTaw
8/v7vFBEgkNfZIwX6NIXH6RJLc8lG2HRtL8hv7n2p3TVRubz/Jclk/o+DeKzTnSoPfHaSmtMpvz0
xDvnim47GKxQ868XDNOXYzC9V0J/GAQj9nTSBQmh5RpLxqRsORg8CwYHUnwotP3FEJ5FHZ0phi82
CPDRof8T9DeaXSRrfdYEyzEjMJ+NAHVxRVCboVHQkRPrd91NH2kfk77qLmGbLuejaVny0BbNhvb7
uzEMt/kKtzVXlPECG5UXU4DHA288522m8mRXEnfrL2NgslOe78ogPXYBRgZVQPqtQgElz1zWIYfO
LnXvsgzKUzLssUDFyyx0kONH7aYZ9XZdM69fTLVV4ydn1xABJNI+Ay7JierRzhZ/qDD+lL3/m6r7
v/X0f5fd/y8Ue//f6YEMRHj/d1nfomqzn/CveqD55/+PIEjTxL8MwY6PSeYPTT6anD8FQZr5L7ob
jmVZros0Z5b9/KkIEv9STcR8rmW7JioiU3P+WxHEP4OO13H/IvL/fxDla7Nm5i+KIFRFKvJ/g/GZ
iwnAMZEU/pumpqCQNDVi4zIQh3ayDrTxM7Vn9/XoXpoQtsqgRoABibbRbWi+GPbV1sValvj3tMTa
Nk3FaXSj/0Ht8x+/Fs4DFFNCny/Cv3+tNJFx6vthStpxdnAx9hgWQRxuAS8FtPBf7tV/UBbpf1NF
/XENDNVlv0BXiT9i/v//YmGiPWWoMm3THRHQr9LMkAPrbGGgNmxibxppnXVW7r4Y9n5PNmbh+wMX
JAFvXH+RrcjkV6MHSc+6E3SYdU4YmpIhSLCU7wqGXZch/HGYj5a6cdMNSsV//v6zQ+Pv99DmWvFY
YNLA5MHD8tfvb7tKPrpEb+1izf2yOvoVejN+Jl0KFZfTB34dOL8CZm5ly2AZDsyOcEP985f4Dzfs
377D35RlihUb2liOya4v2fvdWH8wB5ANs6gA3dv5nz+Ml+mf/uA/jCZ/uWGtNsokrrSZudF/DkV5
Yr37kNmcSfKdhNb1nz9N5837tw/kvdB120E8O19fnhD1b3+dX7mVWoucw0OC7pJtrVvQ0zwWwSnN
flzE2sNEhxYdBT5Dwe4wblJX+638ncgVTrz7ShMXpmWrpCOY3WJojBAVQendmbs4oa+fsNY9DihB
NqwXa9sgs4MgYbuhM9jiuQINs5bSODQ4qxx1W7l4OSUO3DTN4pMonZVpaW9oNpYFZXbSZXtfSAqi
8AzNau7i2C++ATjKz3iJnRExHzCwyp9uhh+saMpsw8LdiEg+hrD5eqfkaBPTr5WUI8Br6wLoKef5
eqQ+EeVLpc0xUFspu6sRWgxtLG3t4JPplfbQh5T+k+JT/qkc9QnOQBPzIHsukFWsNNzFC9/HJj0G
27weD1oJb3uCHsBgc9XwbnkW9h1BQo8XaVMJZSff2fndj0Ym63AKvcmAgxdb3cNoq9He1ugLYa++
BK6g77wEMLqc5PjTOpRmDVxu9P97Q1wH/VlTM3xBoCBwejLdHosHKkRPDaO96dzMsCesQXtJAzJU
LWbTUbXJtPTWhQ2UlaKARpot6yZbugOSrzRtQUWN9Neonjqsnan1G6GTAI0fGjCfZLfVVfcDic0x
VnERU7s8jil5c6RKmycrkf5Ci2PJ2K2n57PKTVLRNOyMSXpyjYIakvJqZpeTa/eWjDQO+lisOJMx
1PxUOKubyaKnYAiGuSN5cgh40M23Nt0aQXVsRAonk7QGGF8FNNRJbSAuq8hAKkJnioMuT5L82IGm
vqo2Fxd+lcBt2yCxcsuvsRlxp2BvLGmaux9A51wCXrXW3DiTvZ6gnJTjk5adLRP2Kg593yGojxw3
f9MOcB6ChRpXS60IjnH3aPsIWuCAFZQcBro/spDL6Vdj9LSIr1P5iisnICC6/pqalz5HZxYp6M7M
sOSsaP5affUsHRC6mjbCWvepfrAvBSrPIpCnJ0ooGGhzJzYZjsgbUMfowKlpSxp+Wq6dkdQAPyc4
ozTbhWrps/VXWZX21vHflLR7nz8mLsxDJ9ClqO3WsotTmhYbIJ4b13C/JnOm24noncPVe9+UREOx
eqaPaQt+DhwjYHlfMh0lA3DZRQfRBnd/ULeiCU8UvHdjUuFuCiizDd9KlftMxN8THQ2pQxnWmo1S
Wa9ZWJ7qgMM5Es4aZLB9TlwLLlB6lQBRa/9JF7ASclUzF5Upzg0wbJecJMZT42c/hqBa5xgBjYSw
HrvVwkDxuEixeCz0kTiYDkUe8H3MIlfVrz9xnYFPzNRP3c5OQcDS4Xeo7HSZbkt60BuhODUAJXgJ
S+f9IF7uh+B21F4I8ltmd8Rre3JM//jv/OdBf2/e0oPjOV56gOD2bQJ3RhQFC/TnnPz0C5pri34b
rPHjvWF2WYbL3+xnixrj7/8m8oRa+89/wfLxZsUGPWTCdDnDLq71Y7oejlfioo/k/x6aDU1OUt0T
L3S+W5YSqESe3ccrRA+vnYqQzenBhsalciY8PIp1hj6My1MHQDLvvXhAA4W7qNCftNxaFtxRqcfs
3bSvmZ/U3Z0qdFH07zmrLkUiQWq3AYixDOl+OTR+ENPl2uI3lW8FkykubLzVFZjhJCeeaakjbS0W
TE1vmvFqc9CvlJsonk/kagbuVYavDdBYJbon0GG+o+5aJ++K+i5h3wOAWhQlLYDxkjQ3pfweYbor
prqBGUUGXk655LhLxzzr2HeTckXrGhN7t80bDYbZV01mg+8QDUp31Su7vTm488vIkHHWsyRbzF0L
m/ZmKdM10mEAJQRxgC/TtBeXUEsUl5I/X0fcmamPbXmeshtd5gGoIOI446VQrxlXIbv5Yb6TO2VA
vig+x+Yp0D7V/I5SomRQK/y77byQR24goNEsnerDWLXxo1E+LfyRnQ3dWoupIqODG1Q45cNi0Zfb
uDprgCVywmIcsSKhd2zmRObSvmf2rskf5kvjOJdQvsXjVwcfy0B25FOiTtisnFd2/jloNem2du8j
S2XvUN9i87MemJvNEQ3GZ46YnQb3Yr5YNBYZxK1nmMV0bnVGqmIzkuVgWOtSQrHBBFcEiZcj9vPd
nRNdM267HhuH1uXlYuzICe7mZNWh1V4wR+80+e1VRbycdaAJvIlR6dfhS9KttOJc07ay2h+E5Nln
J4+IeVdsjouYtdnXIFnbJzHeu+BVNwbUAlDGsn1jPTn6dsy+Kbd9MjChFLrD1s5fYlS+jvgmW2Eh
ixvwHVQ9WvsryAByIt4O+24iPOgLzn9enSw758PETeWsawh79gtRwMxjnjC+xtGqKPZqD16j8Syi
btEzJDzTz8S5Kclw9oxmLfGUJTb07p3buNvkLpRtk7Fh76b+PLMYJXL6kE4J7Ud/7Y6PIWpqUxBL
ejZiG2XvOmWJQ15mtRsU7ydVkmDQvJUgmdFowEVkYCLSFev6kfa6PewjqFv5tFSIxWlpT05LplyI
1sbhaiH6AkVfb1pGYarp+caWPANcf6PnteWjAxfPoNWvr7TxbpVrJdir00G3NopTLlH1eOXwNE0r
Me2q8qU0V6OMZh4sTYuNFK929B04R8V/AXxs59Mi0Z6AChIzbo7bMn5Nh2X4GzkrDLrES6j6U1EC
MLkO9sdQDF6ZE9HVEEGE1+A71x/0emcwWM3XQwjDYbLxia7HcE0XeeFF3XPjrsAIePlNElvjEs4o
d+Rrqfm+TrByFvsBAichel6C+jIpWfk68rJWQ/Zk1TtE+WFzIWvaTUCOMB/OLlkFXfqUOFAvxePA
i93EPyDcBqmzVS/JV9ANa5UGpxxWOD7VELUUPuWke+dcIetxuaTfRnRH320dqJrGZakoCHHBCvJo
DgwXknNFc6gncx3b/wRQpn5tabigjAAL75EuOvZLSwxeP8+vibwnj2kif8j5NjnU+pgclpnaInPA
wD3LY5Jij9JxESNrdjvCnuqcR2HfkjfbNMY6qoEW2oRMbXqoTiNx58S+1ujKqhP2RI8x0lWDoI7I
crAvDkWVFRwCzttN1a5QzlwISo8ShAnXyPcU61Dbx4QdsWoG3GJs1dDwSvgl3ahjfd26JXLFaC2Z
DZSGRLByg+MGCFOgyZsTx9RnT5lPvfLUORRLp2EKNuhPVea8FY8aeZ7LUbn3lbqi7zV30/3xPWPe
wSTM5xFksgdV0VFph991TLRLxTybZNlp1Q3bDS3CLxIntFBfVgillgRNFvp4mKwnSJ4aSbigeT5I
QTMBvyD22uXjg6p+FINDIx2Ft0Y2Wr9SfNIQ1sWw8auNmyRbUvOWhXpx06fURJe+KWgrJxfL5XAa
b/KXMEX2ymgkEN/dxuoGiDGskA8k1i+l/4jk3GZ+EwNdocxPbc5fTF8ycishtCR96EUc8Hp3Gav6
copWXaEvcE98MgRZj93ejjZpdzUh5vSoT3JOpinRjTxHHjT0nuAwgEAQNiAbWhCjsL76AJYUYCUZ
7XbLfIz0d6YanoFmBsWvpHxqGFjnHGx08ui+KKLBcOCIJY18PiDZSDaqj9L4Lm0bicPXKDEWcGxN
JatbclbRrUO2Qt97a2LgyGAB2AaFGi47kC+2f2rLZo3iKyPkzAf90yTlvo+iVZSrwF94mrxmdB6b
qV2Se0o2zKJMLihi70Yhz1NZXImoogeEBl8Pvo3ktfvILLJV62YJ/X87sKEZxCk4GcLtXAvfkc8w
vkK9jBJHauvK7Jj5M69txnfy0uOF4fovVlDd8/xXspCO+lUNkM7gEx4pKVLON+dZN9B1x7Qv3gY1
eURkx3td3Er63tY7XkKijxvwrGl+S6vgt0ybY9mOOw2N0gb8u8n0wY1O68YvP6tBOwXxwLLuv/ta
w9uAVMUy8y2aUSD7wzI2TC8S1cGsQKDV2DvqahE2T2OmMP9ZMWAcfefX0LunSmPaDGE1WPtILGUG
UBfIdMc0M+c8riHB0H1lgS7nmgAKd9TogN/o3CnJjw0tPSZxqCIIna3uFlXFKRD9QWQsKoonCuWS
d5XGLKY9F4Wxi/VV7jArBaSj1YQcNGqw+eeiXhN/w1HMRb2LVm6245ma5mrW34r6AvhxIBEcYxJV
811uQBtqWBbKpjIQRkfbQQBqKcYiRay88ukKFfUOhSAYoByIQBdkFA2cPuUf5otweBLMJ8ijAcFc
i7jgV7jXTMeUSnrguEyriUkwfTXDCJHGOh1jdj6sy/DThKgCDQUFwbOqsH8ozXMIWwKycPA8xzFZ
FtVVityYun1XsGXAyLQGlAVUu+2hkZ9VhOelvmhh/zoNkc5hzGTl6XqKzX05GOWut7Hi+ka0yQL9
CxhDeeoGNb4BfCJgmy+gqf6ZxvHStvZMgCv3BDKC/vOlCM6TbNdG/psh6QwZVqbgChzY+kO6Snr5
FDhAn9p9b+kcJzOKEFxpvH3uUSoPCoVu214UYgKtb2IvwmZvyudOR78uvhMV25XZP5hpCySX8q74
TuN3tX/pnJcMCiGCAEiiOjmCcqvjH2tr+IBjOr2aOaSBvCMVycwY9NoBuDbmLQRvY+nN5EjFiZx/
Iqx5R7BRorrJEelihf8mIy+5r5ZBArRiDGuAjZPYme5Ye25hM4dHA54Sd05+k7U2PbaqqXjsknfG
/LwNuUfxyWhqRJbwNNXiagXFh1QoGECsLrJD3G178CUT2Qn5ab4HjlGvk2qNeE9Nn1NlNwJFxMpm
oblz0ekcEih2yUtUrbvquYj3Sv4UtMAK3FNtPLvTR9T+aCp5v6QiKeldm8nEWrky5VUDbQ1ZdnIo
bKNTZwD6Ln0icdLy3PW3on4pj5p47Mp9Erw3+jOULdxknLv9oH8m7gteMA5OkTyYIvuO+6Jbm1b1
nisFjRQJF9ChPbLoU9CzmiYf4lCRD278lkgqzCGr12pHRohuYLxipqL8F3HntRs7knbZJ+IPumCQ
t+mNMpVSyt8QMkf0LuiCfPpZWWgMqgsz0/NjLuaiG40u1DlSJhlmf3uvTeDqXvts6KXBeufb5dVI
q8dYNZgqnkiAsPqcQguevoEl5NqZn1ZwGWgKKYufurtQikbHDH/sm+P6C5/jepcA/ZryeEtvw1Ke
FR60/CG1v4rsJ+MIg82JIsJXgblwar8LxjFB/ybUU1Kfob8QiHifpuLN/WslS+H7Tca71f3G9cHo
LwBnsnw7mmvbujdfSH8iAmJswDt/mjmtVjNj7Qx6+Jxw98GcV/0RPMgKNGBV/umaU9+8TOUf6sSW
cuHDYo/ykEnqg6gf2PG9NVEinj3OKKG9YRawDGX9DES1J34Z00+A9zg3DE7EAcFI8+aodxp7YdIw
2Hl9/SJ7zJMzWhqZl/EHBmtlXKzkmXJwdrBNw9fXwfa1gwnnTiSB4g0DL8SjQIKA3BMsZ9Fz3lF3
ZR+Ex6bK3pWGCUYSXfrhbRD1C68OBdr74as5k0+h6Ewv5WvTdONmMscPcKKMkP1igIQ+EAW8KUSe
6bIvPs4deufcB3IJToLDlMNuixVPce7k4ODKrQzHdU2SLe19Yi5i5N9qcu4uKekzL3mN64ExYDl+
qD7zSHZ0b2nFFxfFwY9USOLGTbAqm5rrtU2+acycp/FXCgoCihIbZpHSZBmEGk5F8oB05lJ32T9l
bf3gKyNauXr+8VJybZY9OvhO1I5oiuqocJyISVXDDtnPZ+CMhmLnqDZC+hQVBve3QQcu2bumGr8K
9GKnYGQ4i+ehLsG4os21zwW+cxac4sNz4zeU7bMvETSNGvu+06KeyTTAgkugIydpINPks4ny19Qa
vxo8rsu8foriuVhFMGtxZAFgOZol9bSYz7Ma9aV1wwqGN/WSJd3HTsxx0xU+gRnFD9T3xV0eVDUP
3fh0R0bFvdTh68gY9trgIEzqwWIcfrNLdfYneNVXt7CxaA0cOYNbxGPC2Gz62Qd2redZ4VGo4+C1
4VPgkOLD5smvCUHpleMSTBjL6K0msyxjtZp4OPEY35s99WSxQqtOsCdg/3Duciul46XVy66VrzpX
q9ZA8qsUW78FnxSy88QFyzffJvfHbN/iUop3AujGZhiytShbi4NWqN8doLMBAiOk0fIpsspHP0Lz
rQKhaHXHIlpactPLQe3dxubqN3CSQ4rz2CFgESaDYA4VgGgR1jZBtvlgon3yFLC3oAdVmZfQ1Ihf
zkkdn3yDiKzgeyVbYs/b8naUL1Ey4eDAP8Eftu2CmyNzjJrnDsMXlPSuT6hJtspVjDtpE2QpBCQj
wp9iDovcHsw9UcTiccZWRskbpMEaA2Q5mvUlrqpuz+j4e2bYfA7tuNrchjyONdDVFtFsENkQJdyK
BoXo0pbEegMrCXa+Hx8UH8CBHAjfUQrLMqJ3bIV5mhO7ScLdXM0W/tZ7U3ym5oEGqVacBEWuoKyO
0gJlPudUspb6Lr45Pmbl8VzAtY+BExwsxhnrGMxef5Zp9DQmCIJ5JPsHgzK8kkuwHTzZY7inx3Qx
2bQdDZpq4nqNCUlgfcczh/s8/q2sw8Cvg9Y23XwETQZPEK2VqxdO62Jyzy21ugu3d/ei/WgxzUdW
oO59r36ftQ+cZ7KKJc14tV4zO3DXwL1elMaloJ90ihMrMbCe6fEUtHJN9stcI4r5ZbUGb8QFGXtM
WI/3JVfxCX8V9djypjNaM/Z289oMiDggOEWyyw9Zs5a6jC/ZUBWUp+Z3xrisOS0NZXIo4XAlHKEG
qA7YGAvDPaU4x6bmHQ7YRoURupwDFz8eMOLFabQuHP9k1wCygsq/QErbt35BADbZPFB06cpNlgbR
gnLUflnOBlS9jE0aBQNvaY564Xh8nVHaXUpI+TGy9wnCYSkMfMDWQyyZtjDZCYKNHaxcmZ+8dqGq
+W2upxOPrM1+XrwA7hlICGAcWkAzXdAGQhJnSTs7QnoXXyEu7gp5cG4krC1tf6W1cTAgp0ettxNt
dY5Q74LTSDXj6sFb7hyRkogHRs4uoyUq34b6y0v2dkG94s6z9lzodAJ7BP34YB2JtjvA79ORMaYA
VrbsxyerPzd66VDyhleZ8JileV+SF0aka5ahcusVa7Sa1F3X9BuSeWeKwx5lGQdzwlaJrTiziOqu
zOLQS/T8YxOiL9kvUm9sE7QmeZFx2Ct5B0GNnY1G8qhdaL1PAn1Xetch+RNNfATjgyXvrORMkQAu
edZnsp5RBLL5C5cloSr+TwZXXnUIKLepVxCxIXIJSsT2fr9lVKQZIH2StUjIhtmbFO9tU++6fOtQ
Ri/5bdU5aJ+X4BSJRGj2250Zb6kjm8stnnD2uDa7y4uDiB9E/914Cu0L8ZZTeJK+D1harYEg7i36
G19dasXjAx0iQwjYEsn6Qfb3Su/9bl/HsHgD9iDi9f7h9ovWy8j+uiWnQa8vClzN/kczvcwj3VvL
pGL+ow5Tcwh7joafKq65kmydbD2Nl6Limnh0BtqTojX3GBki7Hy4/KnxvvE4g9POJs5AfLZ+sKFJ
FtbN5G2d5o5D4SHW1aJzjhYEj66sVw21mh+u2Lr+UxztRwPr608TIx3N1iGsw2vvfGUKS1YoPyzG
cy3BF9iBHBp5ipW1dDWxnJCwPDWgOv1JIPgYXDfsaNlm7oaPOddrkGB4lCs4FTAAEhY35wpq1R+n
RZG/ud6hszcMJElSBAsPE9BKk0NPX8l9gfIhqwHvNOJOmCOeTK+pfmi88dDTwwjbfB1mT04wUWp7
X/c+1xB0QX6RUHyUkrijx4f3a9hXOztp80jBpMOZtDZowHmwxalF/wrS7Rz9cfTBdvfOSB/Gu0UE
2GRsFxI1NQeY2cC2exsiT0CfaQ/W1Tw1rF3NnZ0+u+5Lfnt+itck744ULiXmQxvfGw1FA+mlzF6k
jXE++7Xpxh3Xwj7mOU+naFfSubrNVVpHPnKa4vK4W5oe4A+LievtwcyC/VxfBjhwJjlyvWbXKPOd
Ux3d/tBSoD1v8+lJcozCgZcyz6LcPD5TdpkTjPFfFEOIYvydu/vb70pZOt2YIxusvmtYg+eaRhN7
2lNBv3CL6RKFDjXCwYVvfgD6HB9ceVoW9pkF2CooTCHdaNr6IxR7TvyroqGqTyOgTlf86K4x2Oue
uS1GGcQs45In37L8DNLvWryGOmEVIwxlBXeDdnblSJulPz8VqqPUAr/dLkSTYxmYAz7xI3hYVbqk
W3GRUo+oVxRM0x2bME6rGLf3h5m++ehUgfWYORVpyE3nJtrW9lMFyTyfPwLcjlO8Zj/dkrsS8G2q
80QfmwgvQXUhADo288tfYsJ/yxX1f2d5+n/xTt1+nL+bsv71490gY/+/WKU3o8T/3ha1/Cy+qunf
OEm3f+FfvihT/pdnSwlN7C+M2M3V8i9flGn/l+MEQeA5DpEZ5rP/0xeFY8rzPf6ZSy7Uoa0GZ8i/
SEmW+V8YpkwZCIGU40n538Kc/WUw+psvyvct14XHFDiOKU3H8f7hCcLrlM6pHrpd0QwMXJC126J5
0lKnd71ySQ+O4BqtcDBXfpy3tCpQo+HVGiCIibIGpnBn3DroQ59QR5/Q7xe0UYRyW1yEwsxLuzxD
nlDzB80tk1M/H+hnxL5clfMbbWPdcy9mcQwAB04M9OAaR1xNfI5MVUmcqUm9ZplW3t6RdbKlhwIB
KBU5WTz8WUHcvVJetitDYW3+9v39L6xS4t+NMPL2scibky3wbcGnI27OnL87b4agL5ImhnFgkmh2
vWaX8C+tTBfMoeNQqJAbqLit66pVM/ri+NdnVZmTgCY/JNssad6GKT5EZn2Pe4OY9MzAreiq14Sp
B0k8dagTGrpdixq6ybTO3cBOYgr6aEOLNQIO4UPchcUp8hHP0qJNtsTB7WXV2ZLCTjqMEGzLdVGN
ydYZpq9J0VsajQY5ACO/C8wBZ6hx80LtIxdEbGDrDA7Sn9lIKJefq33hUM4m5+yu0/I/GKTsf5iW
/vroBDY/nmgYYLa4ubj+/tGhfZq0qoIZCiQt3H0Jx5kAc96xfvI10g6HVcLzu2o/Udq1mXuCO1Ba
SsP+dPLEpMZ2OFmSEZyKBvpQxujse0SWmGnyHpl0tfA7l8WUM8/B58N/AWaqbtBSyyWurKv8P9jm
bvLov78hAjIZrB7AZC7expsj7G+/D+01qa1jq93J29/s6WTHmchgWFYlW1VYLwXHMaMQ+a5Qg3X+
Pz+HN//jP/9yIdA2HD4rYVn/NGR1dt930qi7XTsy3jR1YYOKyZ9otU22fz040/w2pPiYyzjVOKFS
9xJ1QbYyw4rgewlEhy8AmZmeDIOoYtmw/ZY9163/8HPefIr/+JCE50hP4C60fPefGnOYagFVhJ+T
D8pejqMx7+Oe8mf4iXk4h8e484ny+ig7JajrjVUU14muz/9AaXc999/9efg6BXrhzTTqSOxTlvUP
n6dX524ZzDkhNyopzBLcUasXhsIE0WPwXPMUXkKPAJ/u9cGzXEwBs/qjBjEhPIqzIQjGZ+RwUs+1
T95sebtsCFeNje/LS9VtWp9SEuvI6SOuUsghTS0Xoxo3hTT3lTG8GaNDV4F3N9zAurf86IIJQgHo
7ZBPMYlM5cZ3unw251Ac6zof9i1g86LqfCbUjlrmmhqYOGhfvYEIcDLTgBZH6XOTBDD70248hCob
MYfwvwBgEEjzm3YtGGUUEEdok5QGDp++yJjIAME1CwzX9a0fW3L7cXyGEk6ROa+2QHq7FXylYw2U
3o7zNSFfQMaOXd5XOUJvEhEKDWNM9qMwh009xdkmLOnOLdrbnS59QKOLuBaNa5iPcoOFq6KqxAel
1v3iPr26XnyZWedpr3UfJo8BV4/Z3e4Z5qZm/V4or8DeTULOjKARfY2xylZTgIfSiRgOVzyry8K/
6dsWZ3tiIzRGx0RcusxKQBtD8An76oizqdnMbgkx08rWWjOTgSh0Ih+9nyczoVG+Z1JT4x6QLepe
GuPLcFukkkj410LZv27uNIsqiB5U132wsaX0jnQN1yby6jmTHijiX2m1jambWBPXZAwq4CGHxkPC
b4fZcAqDByOwr9KZum1uVuMiGRwbiYGl3KUPsuPvpzvNuSdX4umSWc/AaC4I21e42OEuHdUfkx7M
loLD1ZD3RAtYKO26FotYgezoQhhMpcWE+xZkbTz3NWm2jj0F5zSqMfMEza30RJ2NuWbQVxhXF/me
OQfq/cyY0LGebat9pg7yTuccPruv0BafRRBQNgMtfBXF9tEOh7MK9qqI7wsx7VCeMIp1c7r0+tZb
z6OL4zKnvEInIDDKT9/Rchua3ocxzKzewBW66Y6p+MXqJ65hCkpzwNHeIGCOjPos6rHfojMYZXxX
C/xMaUDZfN5+9BO6IS1M7GLYDnTmPqIPk06MBu7X9cwNt6Hzr5y7ZTXM4Yn/qo7wqjduSpnXSI6K
GGTH89nGlyGNsR46IAakkxOIChT3uHj8GIe2uk9jNmkPWzcULHMXJRa4upbZZAIzCN8MH1LsE+9I
xYWhIlLTz8A+yiDDmHkh5GkEt7ZuKlyoNpcvomg5/dCupXZZHoVL16E91G/FfaRGuoljuSqNho7X
2DoLL++odqaQo2HsOtvEsCBrvWgBWkfTshwW/FxBgVXAvhW91o18dYeKBzOb4NgMHRwD8lCjN5w9
6gFNnZOY9PMVNZL3YWQ4yz5QxtLsKdMouy8jGJsNMRRk3AgbXkyAmqDkpJciqhjFASDb9bictHiJ
Kb4lmFx/p3H1p00jfbVYqvJ4BIptzm9CV69u0hX0yCBl1J4YPoy911a7rA37fTk1YmVHKtvgo4c3
b2rKoNOXLMh/Eein5eAySux9hJaJq/RYCSIbKdBBnwRmCNL6NTPVW5xSrqrphjLhMGz9ajgZIM8c
Uq8YKyxj2QUMOQLChJpRFkii8adr4hyQkPnglYj76WARMXH716EeMYXNkGD81j6RpKEfB/64TNWd
Ujw33VvO2HGFsdXdAEiyGQTbeOSsocE2CmrGGcBspVX2ATNyV2J3fLDzczBZw9Eh7qTLW/vpg2lS
eV80BJImmwIhYPSwNjPEv9kKd1AjMF6V2bQE9fdThdxcC5O8QCU/dLEvUuetnZAXMKxXKwFipkVW
3TFoTJzyUVbGs0TgaRF8KNbJckNthwSwTwTzzR6cDPcObL8Jk+AkwvkyVpR/LWyV1HudCDqSC/T/
pyof5BqeTbfu5nxT5oLUVfHN0RORiBYwrwMK13eqXI7GQ1cCRYEs1OHj5NZtZACMog4Qk8JJQjfs
JqwokRVTvWevVFuLmXb7Fx/TdnlLg/6cyoqOMkrpwATfXuSR4oF0M9AVuypJH65QeF910LB6Rs1b
tDYHpQ9MkyXDDajc5tKo4102q+wQ5uOyYwRkm9FzyuBT9PmLKeVVIr4UQfjZqDMTwnQXAnnJZLAP
yiC/sDes2wE7hxXJZkVMieoaug9xcqucF7Oefvw67xY5wIt8SiiR0Hi4hzpY9IL7dRb7FBeWwR8z
pWzNog7EdntU5irKqNvBikXerdB+s7sUTe88BD4P23AQI10JwPnJXrsvlD7QGR3l9xw7cJrXNk41
o3sSHg1SFCYvoAe8NWgjPnRWXYGVlHjObOhC9EVvc1YAkpnEPBvx1BmACIA2MJkayz0oyqvrTCM6
fHXB+9fVhnybRTGtLBxpdtLOmDe5aMzJj5MybpX2XK/CMCbip9XGl/Fj1Wh1tn3C9KPeiLaEpVVa
I+XpDLQFb9hSiYlOMsEozGJ4WAcf5PfU1i3pRLU9f9tZ6G6KTjjHvovA9JD7nZ8H/FOAfl4l0XFs
b57aE2ktTlWg5Q2iYKx4ALo9hZyK9EexVbqyj2kTwGKNoAgpfzsOZNKqNPeXAwK+ntMII5bBqKJH
Pw1dlWzsohfHYZzdu34qP5J6Tu5iulfvcuKxdUYbej/hr0/Sm2b/V4LP+ibt+tFjXt0WJk9sGfne
Meg4NY26/s6lvc4ooMCbfahs69eIZ8z1Bpws5UpEJ12dlN8/+yN2eF8y/RZzWC4sJ4uoqxL9sq5S
DHGC55GgNYOuFhu6+5tiZbnLPAa0ab7vbWRuyrmxyBVtuw7y8kHmfnWqadTiDeSGXI+/U2PhbrzN
ISlSU4iImgI+wzj2EXKm6pkvZw6PbGNF29xCoivJKbwEgWSogPfMjYw70FvzpfIHeqRISOfa3VR1
evWC7DOI6I71uCYvHC9+VjZ1T2Fg/tS8PaOg0YpePCMC4DHV5Ycy8nVA4QjuA3tX66PMzUdXk78W
oYaZJKL3gFLCALQAYaCnAv87mn4Pm4NXMpC4wPBYowBaSOVRsidtADJc0lJa9fZLxBVg6RPZZvTL
qzS9pRxU4GUGXf3rD86r8hDRRvqATDXTDYq5qfCsS2M295A8P9IxeG/86qlKfojO/rHc8L0LECOL
yYFTbibNgdEirJaK24PDvRHjJd2J7kart9DDgmWHKWFCUHZrUgm/RqG+TWCCWYzB9K89Yoq7A4iP
kQkCHfACZkHoEcHoIdqh3p4N7gzrsWFcC4/m12ni+6CI/4TzvWGN90XZfxVGE66M3vDXFv77hdCo
32J0ufcXY7wq05cmOMZD+dyB2WhdrNmiyr+5808+7vV8NrhoQF++oYYbjwerRd7hrEZFliJOQoVR
GGmAAoIai4YUNxjevRi8BH9A0x7FnN2bDXbJscLfWIEBrtVjR8MVsL7+2iQZj7T9Mw+kX8TInKh/
NqfwTc8u48AQ8khpYRhub926HDEWgw9lkMzvRfi0F9cMhgsXh2FPH2Ff4WZntz4nUXCxAvymoqhI
hOfiEofzcdA0EzcTEXocj9q85u74ZUpmZDN2uSDQVGaGXDY85m9cgRfVhLkuj6EHJhNAP61hFVim
SQtmzzmzT9+7Qm/6PriTTJys1Ll4QcjyULGN8g78cibVi7pvThnUMRJWHVxoxohldteTyadBcLyP
DIt1wJfvApMWDmZmyHYiJB7mbAIsdQPfVPxVg/3cu022bk0mV3bUGRzGB/gXXg3XDGXYczlcxm35
1OYYzGYuq4+9exvLDRZWAFrDQBZxnRj57jpImEnrxDsYmztoMnLMs41/41pXE3aVonNXlktUJykL
qIFW2a+D4DuPRoTfH4iZx0ENMC5gKdWZyTVp9LYwKeyF60NJagbDXKnYp5a1OzZ5C9Y+wM1JchfG
AfA9tr02xT9HyJqSgcg+VhBYWcT8Q8c/26QTUIehhuIgZmhKKyOuC7Zz31/7IsTUQ5BmqRyLgcB0
rJui3RSu/M1lcwyHzOclyFMK7QwMGjX9rFwP6AC5TlHzmtXxOb2FA8hpAo4o3+zpyVUlQZOcDs2B
g5FZMfOYIaQA4g4H+gVEzKSupiU+q6B5CACFRk+3K3TQQ0AmqAqH/C53bhy7pGbSSQzJZb4Z2emy
ys8RrEUqCnBzZ26KdX2evyr+Apw024nBJw2uhDWs8cjSuLb8mT8788TSkwzOgPadSIfXS0yZL11C
21JmYQnIfXAGpTfsp3GcNpKiMPgNr51v+Qsy5fVqHB7NrJ4vxcFDBQsURt9IUv1Fgwr7DV7MwVpX
jSP31txNOA8Fx+UB8BjL10yttl2RHMJXdjYa4LQDyBdsm9ByE8LyDECTETdHfgQO8gNM2t3wFe49
JwKNPRLab55pvWGuciXuzigsPUnbgwUbDfS+ohNkMeLpUJ5MZcqD1bLUOuOFq/ZjKCGtJEKsc1tY
V8cAmxfaUb8abtpD0jb6sSxt/ejOS6MamPwNZb4NAKpAJhM0DlbkDrocWoOsqBONWFeUSQFmUnj1
0ZJtzQVYtUtMEiVNgG190QS9WwUTy73VqDjGYaxHY82U3VuRycNNIZg+Uxy/SueWrFCmV/4MOVZN
tb0GknAIZTHv4Ot9RqNZbVJ9o1nQF7NVXpgunblHumSbvutd9rfe8U4wwECvDJrEU+98q5x1M7O6
euNb6lSYXbuL++I0hkWxJQo4gEfOHoshrjdq9FnGmfWq+SARFrj52vZ9bQ5PefVWBXH4UBR4wvok
HQ9zoa/4jSncYxznOVME9SrZjpp8uWsP8tGxzDvTv6lsDKOSSQCGgT3fJwRQStAdZHDsJStKsJSI
HOtZDRuEGmAtI0fherJeoeM4C80G1CMNQr0m1BSicXeBtUUrnxZOQobISPZGwVcmCP/z9YfMGBGT
A/Iohqt+SlOGKwy6G+UYwMfo0NWa2RK9nwZW1clP/dWTR2EUk0fZsRfe+hRtFfH6/LrKY/DfFlC5
GWA5bCmLaXIImdVqHUHrX+Sl8WGbGOcmTMRxjfkZlidNnvMEOz6Onmy4EhVxyTzGAe7NBzJeOBUt
BonFEG4SAsN1z0y0qBxUVkzCMemqrQK5CAaruEojtdllwg+FGD76Npm6RC6bNnnnjQQAFno9Pgao
E4VUydY0qA9OxLOiX3w1m0z90XmeCIseucmwmnYoZS0H7wby+aKtzWDpSkMxdR8J1+R8xCz2HGMR
ihcaXC42k47LXOasAR+9BINLA0sA36Mr+2od94wzwHJc5yilnSWjnb1BUxo4XnFdYztxME5m+UHH
FK6bznyy6gyxL5fu0h1BfpQG4JTb3gsTdAvFwIIdlp8z9aewbEHGjgr6mB9hshDrk0vaot5EI7bt
cK4/nW/X5OnI03E/B+VBkz/i13VYfo0G83VKp3ysvPfYmaFPR9kHlFHMJ5XmYoM2E3Pp2XNUxZRQ
Nt2+10D82ozcGg/DHeDxfhdHDYN6aHpG3WBMqUMId2GxpfAd3EmVHGRSGHzX7w3l7cvKlPgIDn1t
huuyRBXIIfFLQFl9zkyGqDZ3SxwDHawwHNacfHW7Z23oFtqVT4U2Vl00fCZ5kWEZiTGpOsQ7Snuo
iCOWv7aRAtUcnIeCm9AKsWygHzT4bkDMLUQMCCX0TcIDtb+ZXByE+nGw1JvOSBh5FC0DYxzI9KA+
ptP7XFibqtwY8an2l2HwFc8kJ/RjMVWY/g1brKIm2btyrDa1aT9bnQuhbHK/JW28RY/leADSx9vS
j3iVGE6/K/xzzr3ErOc2B0H8hWQwGwFM3zZf6jY4ERX+FRWQf+bCkz7RgzYBXYrSJVmvXTvM9mLg
zLj2jeDceNO1yz1CjcZtsF5DdbbR9djNy356wDiCqIV5p1tV4Hz5kpdm92E7OGlqutS/IPsQIYmj
A0vFGeMM9vL2UKpryEs0ZG86f0gUi6j43MDsXCTOo1LXtnksL3083/lq5JJy6/egZnThCXZP6uNQ
TFOnoumVuAuX06bz3XM22XBgSRQ7fGar+AYgAbiejFa8borim6h8sPEMyoPisnM3Aeebxaw25Y2r
STVXk3vtTlO1bcykfsjj0JUNaqUK2ZJ3BEE59NdsbWWNUD1MlChXQ72yxTqo9bidGgo2BQRam/ei
NuynRoRXu3Hv9Zz96Qho8w3yj63HzKc1Il874Y38u89IOeM1tnsOWMna6iWktQytupC7eYy3vt1+
0Ya4sRN8edY6gPtYRD/jcB+TVOrTH0H/XTG/1+VDAla6BJIbFDhdd7Omcwwt+yyLhzG/1IIcxiWA
6Ub857dBlqpwQ+n4PHv3OSCRoX1VDEY6Tq1XS4/UkxlEBX4dqKZgEKw/NqEwl7UVPOYUvnTcHD3q
ZwPyGOI89tMnKjllwh69BeCoSUT4z26a4aXWGErtmJZ1h/egDEhID1P6NUrU6dYL3J2tKTSQ4/Se
6Rj7BczzzC0e8jl/0EhllElBoqjPmUe4b3bkMw6OiaHqDRSZRO9R/BEPd4N5GvOPvPkp2wlxBQQ6
W1fYU2Zh6UCjkYHKE5I2AkfQSp7Kjd/sW/s61Nmyj4srblhjFyuwTyXxNBuCrIGlm2PoDaqPOErP
GqEmrP3LoJMTK44xLf3OfOe9EQyMw4i1Gn1z5ztZvqvj+mxnMIasgPCHyOtl3RzofMpY2bMppeIb
qCL5KJ/WlBZmTwnAtZv2rYPTIvPkUdp7LyJWNpHk1D8wA5YB/QdtyfdP7+JN3y95CfRXxAfQ8PI7
wlkUCZDBGgWzQfXTP874M0OWMsQWwi6+sREzNP0k3LuLvlwN7BYdscek/Dag3dXNu5ecrNu2xuXI
aR9N63cajo2xnX0orL9mcUcl8jztRwzvPn5ZzUGTbystH9oZEOdhzH5i0Da1+zWx9pTodSp95wbU
IoKFP51CL0AiyciKjvrJIflNs955nnDAtw1CRJGD4M1Nh35aNrzdEEO4sSQTsz24LGaaS19d4Kcu
jG5tYdEC+WTgDIR4C4SdYrHKQFLett4l4S/vOP4O4UMU3ZwxxJ3a3OEk3AK5HfPPKC7mpehCaAD8
AWblPhaeeLbRB2DST0yQYgD+JRFF8vRGxc3H0M1BO/eodociymByMcEogcjx7dPxuDE12Fkmrta7
3UrO0nBVR+VxXU3C7ey5+2F4Vu23mE6ZxJL+OFQnL/tpUGlBsnPJ5BHGrIWpk/vy88hoFTt5dBuW
YCf1W0ojiQ+Vy02RXzq+G2FTwwLtMw6/I6ANoxQLI5gXaOWrnufW5z/0LC5H/zgZVxBWcjBWObeY
BjqTh7k9/x3FZU4fJXf4Hl5SDDA1cL7YUL8l3pxE844T3jB0TNKL+3tnPDgzocByHq5dSV6pdxze
pib7nqJDmcJ4IB1Yc2pzsD+CsjKPyWEIe4R7Dh9wLmq6mkMChrbCY8v/1hQQ0Ne9tPlWEj1u8CVZ
9aoL5FZMmo+LOjR4bz84PR4NuIiW+eXRgaTVcE815D7hnCQamk0baGgz8hubUlt+O6FaJX0PkjtY
TBTAVEQg09kiAjg6294+1jeNbXa5Ds0eS3Tv4+JsuW0GfEVUSdEdh66cF8AqAZwVedEdsh6ouLbd
Hw+Wv9O1LLi0ReG1zWJ8ZiAkObYQXjB9ZlhgwzB1SpSiYVNkmM1rvXP9vVYBcTZ627aueUsuV2G7
VKFPzp0iEq4dTN7yP54dopSjvmsXArJcuMp8rWx17xjiVhjzqOI2X9BGp9xHv61xdsaWCx9A2ytx
CNLugXYba1nDNkssL1sNvY+g55Rb4NBkrwxoXMp8INo87PXswWPwqVnxh5TM7lzvW/gIW0+ZTBLk
A1Wlj2GTH+XJFueofXZJCEXiGlET4RDYcNMXl8NEC/FGUVNn1JwD7UXloMlQOZv1ejdiUmxWBC+Q
Tadx2KqEHK3rmr94re8JQnz22LSZlO4id9g4vX+s+mQbsVjaeC+P6byVjZ5Ovenj+jKfobBVK8Ja
dMgTlpcRr38K+wVv/TVyUZKNkvuJQZelXxLosxlZzpgD1pyR9IYW+bameYrEwMLub6spuXnTUw9O
gpZh21iE7fKRWQ0DxawZ1pp2kOHWq4X9nYc1UB6MeDKLQ9o/KRU4GLbBODBaIw3Fz5vk5iUJvwL7
Xsh8iS1p2wKlGQtzL2t3O82zWKkM6m4i/6jOvq98FvFk9N5TrKlORwLXccZDV+a3XnrYw1MuViZD
bguWWOgmr6GHTK19JBOxnnIP1QhHBXebmw0a9O96JmyI87MpHK4xJXzkP9jj4RjTBIgvBPKmg6yg
ObFSRBru3Bu1Xv8P5s5kuW0u29KvUpHjQgYOekTUrQH7RhTVS9QEIdsymoO+B56+Pjijbtq8phRX
NalRRvq3QRLA6fZe61v+umLh4gg4S/tDwy4h44hopGhQjO+B2XCy5dieKdV1pZJ/khVE2noCzxnC
zqUG92bePnb58l7D6p405QwVKRRgJr+O+lAjaQ6byl0q1a0bWjRAbqoo5km4y54uRxytUMbg1FLo
qdjpQCxvm+wDXP0lKytwWmJYUp5BbOyE5WyaAMpc5i7VUmMxQ27IaGvBH/AO4qEKUa0mSy+qtyPb
b7+T1BkPaBAW9NZWo1TmpWvMwN0tWMXg9iaAazs02uIYu+yrByVWUR5MJBeVu992IfsazhjoWY6w
+QzVgjPcgYwu11lS70sCg4rhZ+8G+zJ4gg3KedIH5ZgXzfK2CU6OitlGi3AQ8/fNfBuH7a6hZWzV
7wEAvYr1r6ErlNT0XFiONSSvZfuMUZmeT9ptSgs66gpvBkKI7kEW6yJZq8417KlcrML2xinXCdNv
e7TcB/wUo70c5TfDOGQUbmwycBZEs4LgkLMuPEI18MWjb2xqCQiQAy8OteCHjF/S6LvkT4178o6f
wIlSCNEmdzQ57dAf4tfay5kIU/xrWGcsyIZHOT67zV2a74lzWzkoTvEUF/LOgKIc7NHKt75Na6mk
W15jJ/FoXSgPnUXbtn2LUZtTEOFCd66xH9czE69f90NJf0baKSLWIj2aypUe3YvoHuW0BNQudxhy
sAFG1X4Kj8+UW4vgFF4uFDNJHM9Ehf22Zr7GXAMIobW1A1vzpDU3BntxE4hErC7VymRdR6GHeYsc
CGSr7Pc8nDh8T8aQ7d3aFCQYQi25hsvRsVet8Op509ucxXEah0mCagrtOImm6F9SAe/3JjHvZOku
p3gt5120tU6dqTy5lQd3SifALEVCZqS0l/tnh/0Cer2HOBg3AyA/Cmywj2Ejg3b0Edr2E/5CoYq6
4M0ftKeKl083mEnhJNpss9ueWopzqtwnfTj4PRZ/osE8c/hJg+RBp5wGWZp/UcQdhuhNiKxiJTuo
HeIJSixEQiRZ8xQHwOhFzS7VN2FFgzWiAUHf2mS4L0RkwdMVW6vHwRqLRTO+oHRclUQoTcSeBOWd
0q7ZL8YiXZmjj4KxoN1owga29oMRUSl0l1MjvknQfUSLPDgRrcHep1xIPyePJJgF3JOM+pSvwNWn
mRuqw9JSyISl6csG1ggoMFvNPGBYa/p15wNBlDxL6q7tKdflt4FB1TfeNk7tdewjNaeYbNJcHlwc
V2G8tKt+1rPPURRt7uMGYls7G7I3haQS4ku67HEM2BDMNEdb1RSW+/J+yleQYl93P4r6qDgn8EMi
OJnlfaPcVd1DUb26MUjM97a90VCQe6c4fijiay36IYfb0TqYAwbp6t62iUvBG8iPiHjcyqwu+pnX
v/SUSwowTz8C00bf8YT2YR6EhLojzHYBvE9Oklo5TRvRxMbdR0WQ3Dr6JuNVGO/lRFBqX1r12TFO
RfVu9jd5xO2Cp8MeZCYtlMsYsgeAFdY9opOR7mo3biOt/JaPz2S5lPVWt356ybMMX5xCvvvaRq8O
KCkVzIymPs777meNkHACRpEdnUl50yfGPY6bwjaym1CfVDKWg+AQ9WZNx49u/qgC/Mjlthuo+y01
WDTcG7NSvzedvktaN8IsllhLewhepItpk42D77qLmBZamGC9FC8C6O9C1t3C503rVdQsxdqIPGY5
ghqtapx3dlFv1BFXETXFrTms7fRRJtS2klvDR43+LaxR79UWVXyKPScacVaAHwwL0qKkhDrPhhfV
O0TjVkm/d+RQhQ6JRQQKDO1CFhZeFP9qkNrcbLp5Qo29rfbTQOOgPvPYuua5SpHuZ+WTPqICAUIw
rlMsdJja2p8Z9Rz4Eqa5SeRGpc1hFPG6F909Ak66+/lNslDRImDT6/wEz/s7lOyVhYDVQMxaG1BX
YI2Y5bgwuBdNjyXSec5GfeYqj+W4V5X0UYzZrVUiz3fpECrtY6y+2bykZDfPiGTUdmoCNHUYMU0H
8iHobfAVFEQGmV8ZePuaU2wesujJCkNydh6GPAcjoNGidnJ2/sqNAfGnLNV2XY3XZl9WTN5SufIL
+BwwtEG0MjN7GX3hJLrxSyqupVjruFGfaLrtKx7xPKb4E19T38hD2jfirjY2BCSjzVEGudUi7U0V
w2HI4hc/WpbKMhYPvbz1onVVqPMqumuiqyK5M0ldAR2BAjSMH1X9Cl1bjo7L3eCPcnCN+cFJD28c
yenHGmZ+djLzH5bxNDQ7HXgLaUMq5R3bffDYDXEM9fR7q4iWYbWokiMTShVAJZ6oBvQxdoC2/DmT
ZbYk+PIY1Hd5x1tx2zWvboox/i30iTRDfXOb0Zt8rnKc9u+W+hJZJDmyt/puy5fIfpX+g4ooqp8y
npjbYMwgVVCb2zg6VmKvmrfElsxYHhGQJJ676KNH1Xho+6fOvM+0F2Ghe+AoFbz72VWh3PXhiiPi
DI3irMMu3Q77TjhvQRjAB8Lv+m2wbmzAKlb/FjZHmR86ZTvG5gzgEcrMTOWNvtdoLZpXmX6K9Z9e
/Jw315Z95SjLRlun3MeOVQXDpdg7+gpgx8wqXq3oJ/qdmyI56hwXfH83NNgn8jnBdWzNXjuB9jp8
l8rG6nk6WJa7ca6yghbiycrv0pXq/qjMYKkNxAJvSr5B8uYbd5Nzxb3XnEfPe8rgWCUQsKH3JrFz
44WPg38np9czP4TGjU1fw0ZDGSSPKfl4QXG0wqeKYkfrPhjcOARVgdeuBYS1pV85BIT5NC/w3zsn
u7+js6C4Lcmim9ybE107otIeQ6Tv9iuuVxyo7JK35H7NHDbMJUFZ43NgYs32iVcFri/Laif9DQc1
m93kKGltix9RjmWSM2aB8V9tv0GvS3WwenAAVk7+6kaIiYxnScHSnwiHKRQr+G4tWVo5ZwqcbHA2
DDoiOfWwWWcN84SenMG4dXQCnsYrqXVIsI0bamG1fjNhSZh3vxUlM02qIrNoh+ykBCc3TqqZ4UrS
D4hETOwgmudNenAJ/FmHEgBe61lH/OYjE1aL9tsKQHcSP2pgP7X4xMoq0OT+rNBTVdB3wC8CxWez
RYyHj87Br2bUzqKDB4F+6vFwoskKf2ZS6UahYfPadndj8upzSM10nQWbLcChrQ6JdtTH+4iUKchh
4aG7xkwOI008JW7TLZwQd8/w0k1UB60rf6iKf6Wl1RTKXtuzLGlXlNuVfauRQYFaamG5W39qtoUd
lXJN7VdAXIOVruD5UpzRmqv+GG9q7z53xE/0D/kOgpQQSFDS3Dh4+ogLy9Lhh/ndwqjaWWe0+iFI
XkK2Ev4AgzXGj75uR0QDrf5Nw7rqhRqdTwRgpKp1zDMuEB4gF3MncreUKPRFpLknq3K+mbq9qKr6
2aBnqtbTFsxsQbHz4mWQut1BIW5PZW+I62Qm6fD5qBIGz0NbWOKv9jD8t4esNpA2amQhhyENz64f
4U9XdOKVhlTFZmT3PCI8XVua4s8tON0kK6nHAVylb3XZQaaS+vxwzEzKC5SXFZupUaSCfnV9V2ju
rm55u6rAoC1uZncGsFnoX9jnLEe+hA3u0BJ4zMat7+qO805DBXKuRcQr2QoRcVWHLzp3lkio5kHv
s3wkvbksBgRyTdsfhZ6Q46y+uLLFf6fIllY3I68s9ZPUImebNBwwDb2i5RQhjg7yuW0TIsOM6wPy
Gnnf9N1YIcpsNAJSAT4EKFIRBC8NzmV7Wvnt0nPfks7ON22ehEvM5Zwp0ftADHYWdlVJdBuY8T1R
rQxJ/LPv4QcEOrRDxlGvctHqa6Pu8UAHRkjTXn0P6KPOm6SrpxxvLCZeceq963KITjklLRARdzal
R9D8aNG7zp21VBWp16WLxqQ4QxAfaz8VT5QJ3VIPx4rUOv7viCnTJu5tVPmLGZUFEjOiBXgYlfTZ
FEwZmdYBkglhtZxcSUHPlZ6TiOXuRqtlbUjCE28BezK7w/0XDwsdhMt6bJxnktnoqxpaFd/6iD+I
XCS2w1yGRnlLvMGzFXyPa4kRL0QZqSQPkZMxEVo7P19BlFzgV2QnpFG10lSFE2k4dbZG9TFBazuv
R6e7UoNrt0/VtRyyFe25ak8GA1Uk/61FFDULjQFClDXcQQpa9555S5ZqsOiXltGTQR48RXdtk/d3
5DuGTgWRZXDRs5bkoZi5Vi4yBhqFzODKzbp0Luz+qdbQ3TpQUBCTeqsuYpoB7MDqiaU2yCkgqQCH
mUqCNxJRq5i5oqt560OHkqCLtymBdVfhpFVDagu+Yog5OT8YD9OHIgWIZkl+bhmOq9rQvI2Z4rG2
xCmlGUmqTeSs/RIvBvGLpLco7RPZCuBOOs/EjllcE2bERE4Hxe1DjgklVWMHt3EFW3QbKsbSHMr1
gD2b8qD67PcCHY7lrsIoBvekUax1WoiXwhM32IfevSim4QH/wQ/dYNV24gc2RvRRiZ8gpFYiRIX0
msfB37No3ChOdivrlsGdU3+lIryqQoqZrIhRFjPwdf8baU+MlMB+GtkU623fgNvA0d5PsQIEhLUL
EarfoE6tRRJZG8zu7F3Y/rRotnO1jlZeG61s1e23lU0T0k6dVQrBgLWOuKEKkXYWcgBUO1Z1uvyZ
j4xLR3PQ1D/UpvcWeT8BXkZO9TVqOpol3M8xv/IjbOJ6YhLuh/4tEzeVhQU0dJSMNBF1Z/4yPWSB
mJPthCwZAKYwi9ckGHZOKt1FaPabps5GhOYEM+kUd7UezYZvTL0l3ibpI6gKXFQBpJAoVt3upXwd
IqaMsinGeRHZHCCaiT+t3ipGdBUr9Iy1rg0WmMPTLT4yqq6Ec/XNu96S51QByyKCguI3mANexwYR
XFjdTLyvEBnk0EBLztP4EKelu6/CfNPLbq32NIJ1xO97HWtK30fbQer1xnWEydNu712rhQFLce4q
G68NGK3zpoOxhwdlaRNsTAi8XFW6+zNGFtqG4p1hSHh8j8zXl8o+9xHX1O66NTBcoQ4++Y7GL0vi
ZRz7Tyk1SCtQBwCGBHwO1A7NJvru+LlFGYQVJbWNWWwm8DZ4fz0JDyoeJcHaUbHuQgJKnep7zHu/
NsYGe4XlB5vRvEe4TMB5mtKRL2gduskccferXYRizYoEd81JaWha/qte5wuWXZ1eSbssHGSolTBP
AFG7OQUJdWmAuEEL7XowGiFllqCnvFKfdRXfQ+vdx9DC06BxuCeJB0kiUGLPB3ZMPiukBu3RrYd0
IdNCmcJch2Vu2ejcXLiDjpMivIVUIarglcjYHyNxQpuqvHXS9LrsyCamn0zKFaEPhFw8lImdcbIo
OUYERDpJiVShF2SHHys1tfADIsCwBcY76MpYBcvamHUiAWvT8jkuhZ8KCtCiU1y04HV2pH1ezeyG
Y6f9quhoHweDDhb5Gg+Kox3QGOmzk3QVAwOOWLsk482VqLgj7JjzYbMmNlIuHDQQvHAWWE4m3jSU
VO19uk48t2WlREev4QQOidsnTZcEmtLBGtGUHveHY9Bot2LNETkOH1nvN3Wl6YdIpcmVMS3AU2Ep
SKuNUkPO7512l+cGzd1KyyeGyuvQ5djekcnPC2MCmwKhInJyLqst6tc3iKly54z+SYcHCZ7QvgpT
uWEvhkAGPGseoxhOe4QcAzwe1epfOtpN2CST735NBVuGhMCm3VttCyI+bTYYKo3YZYKry6+2keOx
dWxLxJTI3YGP+m8b1TROOqEnW2lHR5QpKFzbmrgLpVyh3mIbaUTfszAl3oIwWfBB4AZQYtDyG9MV
kCj4hBk7IDdxMbtGCJFMHDks2qijkwnvifEATir97Iq6M8SRN6q/W4Dj3qaMw73Sphg7LHwP+oDg
GQERbTkoyH5123dSRZyFWcRQGrLoMu/epXCH+HVcoLn0QUmyF+/ie3ZyzoF8ad2JqNwNYsfh9OSR
RLroTNYUppFmZ4H5WuISUNufsZGF81RVby0XlQjuvRMqyIXd+tG9nrhbONZ3YVmiAbOL52q0YipW
ztYoc9Z+FApG10ywQuOBbe4CTfpa2MAt0L9Fy8Eh0t7p9BX35yB8uCD1tKkxHM4gHmW4WeBQauuK
5D1shzfXzbYog3Br2sVPl8TJMSOCiLwibodKfLMuX2zK+bSJSrDZAfP5O0qH+7Lz3pCJH0CaVWvM
kVh1hvEp7L1hTajOKVAFApIE60OCwcVWtGVgm95K8yg4hCDE7Lx46/UcJt1YfgOJ+sT5LwZYH0D0
0ZXjqK2LtDtp1rg38uS5GYqrfmrV9UG6GXQwtOxaDTdfl7ZA4Kl2yjq2OPV4FQutY5lPDvmu8GC6
uLxWUzwZWvIUD8JfZci0eK3ETmiamCFmWpEDSN5YQm+c025vJHRO20psHCwriz6s192AzD8zze8D
xRx68f0mSUd6cCRgLw3WXIj03wpUE+uxdF/y1KSc7Sbxk5duvaqPVk1IMRzE2LPbshkIdatdxtAu
OsQqYCddNJQRLh+F/9bob24V4jXJilcRfusN5tsAnG0yFjs9TvRlEPAP2xDypNsr1xYANrutHmu8
3rDYk3RFYMYaIzdj1ZHhIuGgXJNJPFfleGeg5mMuRQMFvaqsxFNdbvS0Wifkjc56jXOzVT53oQYJ
kZqgxPS8YhhHVgCFop6mCI5BKeF2EbZvP0cMFZoW96CLkmVRryNdlaumaLJNoNVrC8h+U2jlvPCg
skkBZjmyoRUHKzOX2tZ80+DmY1RgLu368G2w0SYUECATXwuR6qO090yOrDkQzih206VsJw9lsKbp
ZuKB72lspkscBRpdFsTg8FSKWCHASs+PDVJCxw2Cq4SiQhEH4T4SJWIlJd50NDVztQvmWULsRJ57
7+EYkhCPIQzyUwRnj8O52pG746HKAvSROkxNIFtdLz6OOYu+5aLi8zNOInY7jzToHU5loXZLkSen
Af4E5ZApQbsXMX1wz0GIGyKXxOkxsj6x7cN1SMEy3Wl+/F0DFDWLkCnMOe5vvZRWnD2qb30SzC1S
8iiZ+CdVr4mp59vCZyMeITZ7zhigaTQCn9n1cNAwNoopeI1S1AquzXzv0Sok8PKuVINNy46BMzv9
qqyx3ga9ecLqs9e7B73UoivHpPVYGvhfrSjBJg82tKFUEJfwmgyxq1wjWNhNlDBVOO08M4JJxJ08
ExcWL1D/wQf2wGx7CGdMXSmveJr8yjJOl9gscI7UzdYbCf3LFEOu8GIxORn+fRaKbO6xyIVx6x5L
urtDoeYrI67Yg3WZvcD24e3Rz/4c6SX98pK7RX/soQocSWev5wpOlCUK3g5yrPQRxdTRntytTAvW
impqt/XBTxpxbYc/49HMrju7Xpit9qBkurmP+maaAhs0wqEW4i8CguOaszrWkkOp5w9FaLeztNOK
de2DWQllbT40pbZ05Y7H/GyOLEw+6P5a08uZE0zKsiA7/Pq7v76ph8aRaAOsDeg9zCBkZOBhmPlw
bLeid6mYsgYscNFAze6RVweIiOvuoFWYRIu+77ZACe8C3r0rp2/WSWUrW6UeUQeCLTB6dCaiGdS9
G+zitKlpU/AmT4QGG7XzvBhB0ue+w4QUVNtSDD/A67s7pePkZJDRWaZ4JZQUatQvhEMfsJi4mv9s
TY3ykOLw0m2obyWS+i02RTblg11dJeR4NJRvelZivKjpIfMf+FfGOsADxR4nGu/LJD28SHzr120Q
pchV6BSBmIcqlEMzFX772tLsxSsa3apxeJc0Yb9GhIlGwYZLbY5sZarEM66wu6REu9LUG3pnkeEC
W0S0wRYyaG5ELR5dy3i0oyReK/1e73vrMHhBvuy7qFxWohznmlGlq75NigWSXm2ety+CgQPnrDRX
VUfoteNcNeCW72M5viqcv/aYpbdqQuMvw+ydRNK8DRNYeUWNHq2sw3Vu1/lOejSYYN9d2yaVkcyg
n+6r/talqrktUoqvPoxks8iNa68f543SaGzvSI3mTLJMVWzUv1AYqYFom79+SGMHkndFcGE5+i8q
fSGhR4uoZg7KNXGVkXW+sEoz3SZOtyJOJ1mljSgWvgEZSMNvs5+QaUqbuetUpbMj0G1nqPYaDL9Y
ClJlFQxowmL6HYOH6IKb594MSfnWowDo3OTBLMlb7Nnw1EYFkXw0GanQg1mP9GtR1xviWa2dYoaT
hSmu0RHRnhauzQYoVln5Kfgl6M0RQMLKQQ1ULUonJhE9j30yHjjyZbX+Phagg5O0y2CxgQEZzPSu
rQEaFX2DPh3E2XJw+/xUmlj7whhlYcH0WREWiocVXyDDl6OfuUxdaF71dEPBUgKjMHN9RYro6y/M
AyzGjAQ9f1eNrDCR4fl3TSnXuG7CbaFHOJ/BtSzsosm3kUpJVEUnbzL7ZqKilCnM778u3JcUTzIr
69eZAA1XQ7VAguoO6zBlkay7+Lu02EoOEUtkkuMJScYOjOLAiAgNL1noeg9Qyu4JtgsyRIRwDzmP
N8poXWWht2hDqS8EVaMtJix7lkO+Xpq5INMxiw7GRExBfYpthohjOseJs/V7b0mt466N2DcX4Rs0
E3lnQuVXeo6bvlfHywpm0k0KP5KlHBsgqEQ3QwD8i2rieTSTUK9vypL52KlJrZhwLV5V834fsx5g
+NBnxVxoUbaBeHelsg7PTb1o9wQ6FhThXIAjvrkRWBajBCmO0kT8cdgPV57VrUYrREsWyzuLJufU
C1Un/8AAWrIV1wb10czX6Aw0aHBDaVxTVl6K2LLJaB12/lTFG1pcF30Ebdmb4r4lvPFkertGlziW
gMIzyoik2dqx+0an8CaJ1PDaFz5FMgI0wAnQXZj+etEbeCUDbflD4aXbN022HrKRk3Pv3pkdBR0b
JFxk8YIoQUALo2CNjZsbuzJJg0JR5qeo5ZUOV1Lnd+Yu7op9GOEQw6dSzQ2XN8SrCIsso0DlWNQf
Qx3hde0kBtrM4UEfqm+ZTDkBeieJvPJfjIz/FsPp/4XO9Duc6X+v37PrNzIW/tcfzKZ/UZr+f0M4
QTb6AOEUhOmfACf++jtG4f/4h9CNf9oC3qaqWTiYfrFN/gVwsvV/cqo0XMS9ljCJVQM28n+D7fhP
Fv8SFI+m6tgB/s1vcv4pTFfYruXY5j/+G5F2E8nk38gVDMeGbRhQis74OvXYkujquP5NUVYcu0pD
gfeMW+m3n3/zr+v8DzZcN9NxtvqPf/AF/3r1CfTy/e2OMix/SfxPwQmq7Klw3nguB3o2AvrCLlVB
EAuW848/4tIPmNhLv30Em+0+8VosZhLvF5A5NgONZ+SfIGn+BMH85+3RzmjncIMxieWugb5BoNNT
wkOmRxsq0D99Q2w//gWXPuMsiI4MvSq3VZK2zaz+6VnVo6dYy7rVnsZ4eP74Iy7cpF+Upd9ukhOV
VlgYGsVfai5ZOFx1yNo+vvSlbz/9+W+XHksdg2CkG0dFVR9Mj9Aptc3v/SB9Fp63+/gzLn396fX6
7TM6KtEROlzU/3pOjyCtnd5D9ea4xSc/4sJ7qk0f/NsHlNK3cNPbxlGV+KsASSGhRfbfat+/9gP0
P69P3TGvPNSwx0yihO8yhe6XWspPRtml23M2hlWpKPA1YAV1VWGhuXFAobJIf/zV/2RH/XsEnA1h
CiGDgz0NseZgfQ9EvEoqZas3KVEWuL17d5uTr/fxR136HWdDuRYlqmUvRfIZdCWxVsVL3mna6uOL
X3jE4mwkZ80IDdULuLiCoNAGRwR0bsx2I26oT8BRlz7ibCCrFq4aWtza0e00LFXhA75yFFvOJ0/i
wu0RZxS5fMg4r+ZOcuOPU0nM1DX8P+lnM92lq5+NY9r3llrrSnyjUEEHp6uWdIISs/jilz8bwtO2
rYVRTfhBg60m8xBLxjkliY8f7qUvP/35b+NXabzU5DTv34BpiexlR/ER1k5HsWHx8QdcmOXE2QC2
WZzjXqmLoyeiNYN45xSsYGpfmGtXJl/8EO3PX9FkVM4sMiiPVZO9xQ06JkkkmE+FLnPlZ+vln2C9
/xzP4mw8+5o/ZlGdO3B4x50rgSWX+rDyab/RR18h5d1/fMcuPZKzwZzWZV1kuZMfqSeqj4ZE3tBL
7/Hji18Yaecgu2ZER64kfX5UrZgWfhmXpxYKPjlFsv7sjdUvfcjZcC70js1akuTHWl0ZkFDKxL1W
IcxPoRfLsjnQ1HpNk5MpgJtFHNZG6qb9u4XTCmTU7JcHK2mucSD2Fm6dtTB2lI8pTjw0DfCpVl8U
uFjTRwy4TuSBeFkhA35TIN9H/YNl33XaJ/uLX4/2L3s89WzicIsQ0UHvZceuCKZCzEur/WK0rYEx
jAuvJDakoTTgVykNMcQz+SRB+tqDOptV9K5vR4rG9tHPEntuDy4WwZBmowkk7JNRc+FFU89mFt0r
2oDWjwM/vUe90r05nvPw8be/dOnpz3+bVvQu8Mq8MKxjY7nB2qxcd92AHfjkuVx6v87mlGzQtUIX
vXYsUGVbXnwlsuHJ17zl17782WySkpKtjWqUHS3aamSfdLX7TBeu+NpirZ7NI0i8iEcthH3sEnIK
wuZGE94Xb8zZ1IGJIy3UeLCPBf7vZeIH/VMQKeZSFqP88ZWbQ5L4n0/WUpzc08vKOfoU8L1tG0b9
gCQwNZyrjz/g7w8XqPefH6DSFSsLxUtxXY2I36RG2Yo0iVXRYFz62kecDWt6UG0OS1I7loG9ivxy
23bdlWy1248v//clDzjwn7+g7fQ48JViCjuqX4aSvpuj7GSX7yzH+uQX/H18We7Z0I3TNEkHaqrH
RgWBlQmKhIZKQfrjH3DpEZyNXppAJIr1XL1Vy40LkYkq2D3l5S8tcJZ7Nny9hpez9k37mOYTX8MI
VORURijK+4+//qX7fzZ+cQs3mCVz+xhVprc385A6o9G5cxMB800H1/CTgXzpNp0PZEO0SH4i92hU
+XOE4E8N5d5u48PHP+PSMz4bzGQXmzKIS9onulBe07BGu5Do8ksnQwoVf76kiQbVUtNZXxwJ6UnL
XnMt+OT5XrgvztkIxnudGGDKnGNZDj49DlxRZRK1zxQvm+WX7o1zNoJlkDdOOurOMXLQndDTgAKx
pZfg1auvfcDZGDZVNHN+rpJ4CRWR7mSAFaC1Nl+7+HTjflsdyxjAH/oXh2CuY1o56MlSrOxfu/bZ
2E11IMqeXVnHPAZEFVCz5Yu7L1+7+NnINWRO8kutimM1+RJ7HVFumJXRFx/q2bgFMRTAG2rxzMW5
c4Act0orP/xkUr70Up4NVr0VwBComh/J+u5mwFtakpWAElaIHOdfuztnAzYNeg29AbJqPKPAQsYM
YyQWh5uPr37hB9hnAzbyG0OWcKXQy7R3VqJRqkazKMryk+nmwqxpn41aJDlRF0eUK4q8vtEz55qU
9Ct1cFDpOtHXXk6Y+X+8+G1rGm7mF2wL06q0Vt5YO9+9LLc/ewKX7tHZqHVocvbIDuNj5ZfN3qw6
beVZaToZ862vbU+oHf/xE1QfXxiItgRehb6Ppjy82HXwnDc/P37MF2Z9+2z8Ym93hAvt9+inNjkV
E/kj8Agw+fjq2vS6/9cTjWWfjWDPRWSqOHZ8LIZtroPx4NDlQDwVZFnNIvpRHJ6spJ/xPzA1smbb
pup1z/+hN1QrLdwLZdGpycaWuMjDcJtUn5WZpnfgb9/sbPSLSFSWT7GAsHB17pGXKDEawpPPTQ8f
7rj8+AZcekPOpgHFyk3bq/kUPMEymwhfuMfMT9bUSxc/mwAE2qPER0V5tOtiH+sgqlAcj8n4yQi9
8Gqcw91pWicV8I9xWpMekf8QVtvjG/r4xly6+Nnwl04ZqeWgxUcymfUZZWkccpOW+WtXPxv4VezI
WNcd7+j1uYc/WvE2dtK7n6ynF14d62zY240lBhGG4zGxiWUiDSydQ/17dWHKQ7yDx545vfnJL5nu
x19eU+t8/AeWqhWeyuamJUuO4ws+3w6+dhZr3cZRyHv2oYJvYP7Yn/y6S09m+vPfdgsdXgWjt23n
aA1Fd+XJ0Xh0KzN9/9qTOZsQXOglMVJhyWHFhXDi1Q9qVH3yzS+MB+tsSDe+atppRYFB7Wprn0kT
uLdTJNfY56tPJjQxXetvz+NsQAc4q+UIfOmYYxFJOlRyMHgUD7yHtm2s57J5J+4MAF6xBRy2LJov
3razoT5WnbAiDClHkxklR7zl4U9VjSQPlh8/l2lZ/8vvMs+We9Ucu0ZH93vUmo5UJN1V941GVTaj
kbhQbEpm0QAbPo39lUyH8pMZ7MImwJze+t/eNSQPXm4YWnSssfsscsD+qexe/ACQLOXUT4bQhRf6
PNRFEY7sDL2Rx8GHHmXCh4X3ieT/4xt36epnk4EaGBU8LsU+4udJTojDaEyZlM66Tx7MpetPL/tv
t6j0PE16hoiOCZJQnK4b3S0/iRu5dOnpz3+7tCxg86p9LY8+lPkmMN57Mgq+dlfOhnmiBIUP4Wc8
GnGhQGNEbdMkn9UqxfTW/+1lPRvowaj0hgBmyGh4YucA7ArQDwwz76bGaDqgZoub75+WZS/dprMh
jxh/yl/1vGsoxSBqKg0uTUFe19fu1NnIRubT5qyBWNhUPKxdCEs1sXP/k7fzwrA2zoZ1OI5pTyE0
OrLKmjeukONsVBzU1lG7EnZ5n8axtWpRu2I8JXT64590YX00zkY1gaBVPtDIPg45TWYNtz8BBcyP
OR7PcdA/GRgXquWWcbbI50iGCt8xwmPjQBHXsMLfmnGRfWtagUTSNHHsdtdeYK2nFabUs4MIlfXH
v/DCK3HeoxRqQ8hINSjXvV8cyJShRWZ9siH/65SoW+7Zr8KUZBSENTm70ujRx0awziKIvTN7kveV
cfXJ3Zumj/8yhPiYs2kLPYuQ+BucHRz4p3w0nytyR/si+GwHdun605//NrcMvl0J/HrOrpJwPhpT
wTdXsYkvpPhk9vrrq80vOJu9qnIINOH3zk4F++C0GbEMWvkS6wpICG94kJGBAdPKjoOXDZ+82Jd+
1Nms5tQi/j+cncdypEi7QJ+ICEzituWdSiVvNoTUUkMCCSQenv6emtUfits9EbOZRU93GQoyv/zM
OZoEkH+wRb3XdvM0+Qy75u7cr//DfcV3+rGw4Vqr65nm50PbmM4WTJr15GKRu/37q//p4/9YyHRl
GRS76MRM5x4iaTYxsFv0+WOPDfrl72/x/z4YfIEfq5kzz9oxk9ynGdGN3efeGpPh4mXKUs9/f4M/
fIfg+uf/c18xzgeGUYXzAU8uw095DR6u1Uo6y9osmEf7b+/y495yk94SPV6Ag26c4I7ZxPwiy9Zd
p7T43f39Lf5wpX4mRA2TZmEjAqUurg4Jo3wA/vxfEqKO9zMhahm+4PBjugfg4PHObhngDfDbxh4O
i79/+D/9Cj8WKRp6OCHo0T0YASOCkx/ir0XlWzwz6RH8y/P9p/f4sUK1titHOXa4EtwpgzdVJEfP
qIPdFGXRv1yoP/wG3o+vMYeOgsJZIWEXjF177X1Xev/xpX98etkIy8/zwjqEjLLsktIpdk46l+u/
X/8/fPDgx0LUZE3Xl7NGeBoGIU3Jvb7Vsw9l4e8vf92o/5/NIfixDJnWnLXpUHgHB3GG/3Ct7nVP
nmEeypYhi6/a9+r4pnCq+tpHxhHu7+/6py/1Y3kq2qzIJYb3w2DRqm9DPDxUEVaCv7+6/acv9XNp
qnto2V7Gl0qvKpgqYPhXfkZZzYAPIwOCseBlMX3EOTNYJg0Q0qih+ZbpR5FbZ7xnMCqdZi3gvo+8
SOw12yhIaQpon1svfEni6CPCFbCIlVMeKOS2IHU7pkgl8J6OPOq//DR/uEg/07LJ1KS6CCvv0EAe
GPb5NMHpFvRjlau/X6c/PHb+j18hFdrKYpkwqVPOUE5zgt0eoFtflb/+2xv8+B2YKpkmJWr7QLSx
TufuILmUZZn/S8L0DxfoZ9bKMRgz8fLUPvRydg7EByRn8Mb8y8L3p1f/EdpmmfKkFWmbq4O3CirZ
Couq8R9/2x8v7oGPHa7d6wysV2VD737XbdLAjt//fuH/8Nl/ZsO7jjFF2dHdUoHVl0tElhUiAz9v
Pv/++n+6c34sebXZwwLJtDiMqkD00ENbSqcWUSHzBv/yFn/6Cte3/p/d30r0lMytEgc7Z8ReTSBE
DLxi/7Lj/OnVr3/+P68+lZ7DTJTjHAp6DYurtz6E7B7YT3+/PhZr8B+C1p/58LlqqpwhMfNgwjvd
zknmbnjEfvGDrM1MBBue6d+m2e/LEAhm2YDP9rL4OS+d19lSd0DdXxvf/Uys6M3AswtFRx/mwtvL
CL2fW/i3WOTMswiDU4306joaHlN2QmdXVskF8eYb42LlMhisb9yQ8W5SrGbxlWorFUMV6fhdW+4K
muiqLAo8vdODhyhroU3x7FdlTDcgsHRAKkow92IFzx0oniuZD0hY9VQ04faK0Szy5slKyjszDsiE
8jq+42+ryMRryZSa1d1VU/VhuChhlet/ME+5zMzqEPjyKCJr2xZip5v6MWnFofPpagzNbgNhdVeX
0VonySpzq63vJYw350vGtY+AV0Om+kEvXT934kKzdQbG77oapHIMsB0I5HwapL/CiYePL7vtMKaj
3thnUQrdyL2N9CRACxdwipxTB6IqSmd67IJ1hGclGOJ94tWHpJ4QTJkokYbnGOYZXI6zAD6fGuJp
7L0PFTXnTsjzIKpLbeEJnOP5YgJrYlg9WYZS/QrzZHO9vGlh5WuhAwbs6Omb7QyYmsu0rxpvQ56e
ZSztN5HWK6aDGbQRx6AXbxWkdjcY7pXdv+rMv2kDWHxDbNaMts39qlTVx/VKM+AD8K7hlJXLx0aU
D2bORIqrd5Ty1l4Mh7IB99a5QbQpS32LuO6c1tNXGAQ3CXq9dV/bX32V7x33WrIMn3utj5klNzrT
azcyGLmdvwLJrPPVRljxh/Dtj9ZcYYrOIwYS4WLNE2qQUtYPThHAUZqts5FaT0Se3oLxiC+dDMB0
A/ut9xN1a/rtybKa/gQM48kMU2Nt+T5T/DjAGG/1yExI504X8mJNEsRpbLu7XtnGOhng4aYMg0PE
tqtLFcGfcEoTWkDNEPyWzVfiUxjax6u/S9VFfZ9gfVtU83QrhvGiGac6oITNthgemjXkwojfuHgL
pO9tmbJidh79nWfALGeQ793N22CDwnpVjCg4OnvlWeohpg9pkeoKOXPlfIUqXYeTeUm96D6Pym/G
+dUyuJKzJoBAGZtzMddbsvXtNpoM/HwA1815gJqcmajaShOoB7jcRC1DyOsMCxnFuz3nT0ktrhTu
aDsZ/nPbti921okt84pbagAxHObsyTQ6OJuANsiEMCif3qd1XK8YGW+X3Lenzrbfp6A/tn52cmCr
gPReZ/lsrqWBGk6HEP4nRmKrTIJlBbiR01wCMzU7qdZVAK0Md2FbFhyAoEpum8S6r1T0STNNhVyz
PRTVmCE1ARNotR4oafHKsDxyBybj+JgK25aEEZ6mxcVs27M9p2gg/eqrMuVDShZ9IVOHptBGgqN1
yoVsB2hO3uwtfHQCB52O8G4bs10EVbZFGbtvWw0/kzYt2w0mOCSMU0MCtveKlRKn5vD7euP1wfiQ
9P19FA+HsotZz1LvMWMuazV3EfNp/u8iSpjkY3CVlhcmagP7UDf+q6uj46jCZz9FVxGVT9ilGQan
/Cj9nCbRqgH/ifXNLU4eTyLwiWBRF/0Xf/1burT7mBrWUTzo+iW00G2Rg2Ds2YfykdNYyaA+nD0z
OVbtGEBpYBhuaGii6qVeiVS9eyrJViQvt+WVdY7MZVMbzmZAfej4EasF0PtB7YxY76cIjkjclOgo
J8jVlQHJZ0pQysRlmu0YvbwZrMleGF6aHhLGlJat3x3CFnOHDrYmoCKoSMCiRLUy5uKumMt3X00P
tqx3pkMHvD0OYJ7gQdhLHXOgCFC0HkHI74pAvXZRsmPG9p6E1BXDg7dXABLLJOaF0NbfZtMCo2+H
Ef8MS74/HHo1nhicpoEW+1kQ9+2N61YnZpz17SzDowOrxXORmcCgh5xo3USjE6JdFpBZMvPDdub3
PpjhlAP/c4sQWtVsvUa86JYYPtsphVIiDJip9AKo6V5lsjKEdz7a2ibU9Mqau5FWmkWkunWc63uZ
Z3dlnobXGehg6SUzgF0ZbHM/3+HN2+TesPaQJYY0NJLuhVyQUwgPguzDx1QA/plpwdzpXKYJ5y+C
ZAaSp/EQlDOsD4/nn5Yp5GN1t6yRmq86L2n32VTH9ypCGe5CwVrKaljHOlpb/bQPpFlfvMZZNd4k
7iHtLSBA5Ot47tOXLsIvKmGnLSJ+ONN3cGb5TznnEEcF8aaht33t0BC5THNtUWhyfw0GFIKkySD+
ti4ldrd9hg4dwZEawxWNJzTteQAo8r57NTXjwUnCOgZwE23RCM9Pi+zbNrJm5ZrWtGP+LN4j3fGW
VtqsybFSdDCN69QsIOSmtp0VjkaGI+cJswGVj6CFkkyAwKPHwDScmKmJVy4q4eVkiWOKHnQV+eFn
pvw9Tx7D49MiA0uDwI/58EHN0UW1fbK1qr7c2QOunaJ39Evv9foUF7pcB3XF3ZpC385qs3rCREwF
zPMph4RTihGgqOjFNnoxoy/JqhA5GARFx4bI65Vpd54UJ7o+YzJ2AbnFXTW8fLZGvNOgU0O4fVsP
M7LrtoUlnjpNscwz1T8PPE+0XAfwWopGlZpwnIrfAE/xKQl8IlADoLIjERK3EqlcZ6Tq4Ao9vwCV
TTfUbK9QucYAAp8iJsocxbJWVhl9AMMoxDdoPuDrfuGuYMtM+xShGYTRprtToW0By3Di4kHMwtwU
uJIvKMNxARiWbr9EY6UvXuVd55/8fNpPkoLdykxMEa3CpDAh4XZS3o1MH7eO3+5Ege7JtYZhZJ45
89iQBOnqKamf4yItGK9Oh11UQXk1nL78llE1QZfMr3PHDFZDi5PCX8VNPDurWuo+oosBJQ5aAh+A
CcMiDAQb6bqB0A92r4dLLz13k+Ai3dAupAAg2ikAiii6yRCtry2OH1swAMWH6IVxO4SiOYdVnp5N
pmTW4PER2/nWfTQL5AxxAoEyD+wLZ2h3afYRYSpP210+2TRwDnQePw7Ep0sr6pKj8gb7Oa8JPuqy
tQiWnHntRTPjW2zDSA1T+dmFIFXzXn5YfXVXx+UHPaD87glwdA4VRGzj9DkU3bChJuJsKRo/BAJ3
BAns/CWwR6ZI4HoAYkRanuIiA2061NbtUAXFVhgAX1n+yIWJCchfE8UPjq+HpZycJDvmduEAWRp9
fI09AlaJESaNsXs7+URMDD9iY02J2BtWgpQmgZwt89Y7FTM6UrvW385McdmOkkstXHTRjf+AdegT
IEF4DDSSMoJ5qCTm6P2eOhOUCOHYIsrgcOBnatG9R9x0hcMceWCYN85UGotKS71poyZ/prEdEWwZ
FscqxKJhV/rWsAFBlmKCS6YSe6GjIRxWThy5PL6qPOS9mf9GF8ngNQPqGz1CX84wNPG54IFOvXqm
kBxe8r5AxeqlAixGrLb0Bjk3ns76lxzuQryWfoj9qbNL+O525G9ogreWcyA9CCRxukBpyxYTRHLV
RACqdBDyEOXA2BwdsszaXfve1HBmwznDEGYmahX7pXrPQv9X0PjjErNZz78C/uDOQuy9abydpsl9
FNxf+yBo0o2wynzrDN5dldGEkLRwSGY7fvabnk0pzj65I4djYLv5wc6Ms1/MEbOefr0S9PpynRIl
tmAyxC5zgPo4AiNBHtXygLYG/nXpAvnlQy5zqzGXnjkWx9ztU05caC5zDaYYgt11cKseVzkjv8tM
0vrfkIdc2g5x+jgG3s5W/aewzRa+W32ZGtIlWQ7XuDK7RwKvHp08Cq488P1N6+fnziW2r2QNGFCB
S+l1H+8Dz35CkXokLq1Yd4DOIrbTH6pwPymKZYgzYHzHVfDGVzTOPQ20W91gFpzHZpFcCYgNXeql
sLMzczX1ts2S4bvtrqC5Trz3M9t93JvDYzDqCj5GoOBENPnKScbh3pojZ2UzR429h5s/cxLwQhV0
eQX0ZNngLoQbVpN4Y98vT0E1sX4BRAzPkdmOWzNp3qPiqilrRLZsVYX1Gf4n5fsUJA2BIVAp7vyD
W9vJqou0+AZRU21nSUw9poRmulbtpjAGubMMoBKqRCTSqBCz44hTL0xssYYqKBfRZH8aXjksfaap
T7msJSQodJMg077h5nN6tPUpm3lyfbt7SK/gnbpqMedl2VWFgftUVO6rWyhgtdoyQ6iZHAkLBKRD
c7LSKN9B5XmKo9JASGD1PvaXfnY/W471p2rqy7vOG2NC/Mzb2Ilj7F2J87YGMLAmivs21bV4FsbI
qiHloLe0fqVYHtYKCuGKHmf3UI7NayEg49ipde65F46KwiHs2jLbCBvB5Dj6AJrd+aOagqvGgEUp
j6TceBygV94AzBA9bXYHuA5iTwMgg/3miiw2SYAMvbGtO2TxbmtDL5gxFIPWC1YgVfvfaZZpWt6l
ODdGXrcIs7R1yiqLpdp1X1RTAoOgdrWIi9HZWmP12rVNe8zyODnlVt29K2egp0+V4b3R8pqtV3+C
kdW4gvxgYbIOLyCNjW+BF0WvnglbT5epXA8O7uvEBiAsneeyAlg/lmQG6LqY8kvX5PGrlQQQHZo4
p8DCaSNSUDZat+2tjwSfgUaPRPCMW9BuexYMHY7K+41YqFbkHIAL/uL/pfKurNRQNwuzbrwOQLoK
zdM8TSz6bu8iS+g9ZIOw9F4no6pRkpbzDQl4ItQizfyTTVrzFs9McePkpYIm13nVwarokgZOE3ub
PGwtVjOi2nYGsjOHlrfsfY38w+yN31VfZOeO49fD2DKEAk+cebwtE0ITE8nWgOzOkcSvQztzWHeR
V8iaxqChLoVYBH7CWYEdFs5iU/d4niI7eHPdSIPuAHfxPWQQNyw5jZ95OPJaQ5rMa8uM+grRcdmh
Yq6ddtOBnCW67fJ9y1eNMGd05iazSkU+MsAjAR9n7fqtu2yMgMeTyi6wPtTNnJnBoQpIfLj1KJzZ
eINTanbbMQmq3Tyl0cGoa3XveRYj4WGZOEDNHG+AWi+9+ikJvekdNhR6yLkyySuYPhozP/bHG21w
BzhWCdu+M8B1ma2EctxWaXbmWbZQAss22Y5lNH+bnAt3VhwrUHFNidU7EPO4M/K2BfMYtGtB6Jiv
+spIew4mEJNUH1aH2E5N2MieMNpjHGrOIW4i6m9Tlr9Mp4k3Ipx+T2CkYLCW030AJLbf1H5jfHV+
bRN0QXOhqiDn8ZewvOBW28C/FoEu5cs80XDRzQjvU07hN0Va4+4bJFvWOIfJvo1iuWyG3l1IaQ1L
0Tk8plPc3vjNUG55thAEZn6MH9NEPQBD4WYELeOATMWsjDCLh4jkDX4KjhAx0wkrgMnQbUYuJuYb
F+AMTscEdnWTHebeaC695XhLQk+s1nYBlqmgnZBwDq314JTboSWnmFa9XA30ZxNoh7qrd5wA8xP1
VVIiRoa2p40z6z2skxwODoMcCnVVsDSIk+/LPgzvA1jBWzoUy40v7HDNsl5tRelZCzRS0y+R+dlR
+JZ8zzCPLFsAMVyQKO/vp3wKUJpleJSDkahiRosEmkUhs6nGL01Udx9mUU+LT2GcEdjKGxYKh6zR
VB29IiqX+Ib7HQRD8n8yLe8So8kP2gyMDfS5rFjBusyc2yq0jxi+1NlpEobJbKNYt/BOt0pb411o
imAXwLuvmqSA9J32W2+UcNfRjS7GmBxVnVTyMNoS5UsZ5QcioeauqTlYXMHYizrpyye77PP7WDvF
vpkLxBHAQrd1aDi3nAiu1P+6fFcVQVDVdPPerruLO5Egg25DAykQyV/KCZwlUm93YaUSa2HXBmcP
C94igvuxLlDJkbFFG9eyGW/0PA+b3q3ZMpQicZeTqZOe/IfeMy8lkTZZn7kmD+HLdWb5w3UK8IUZ
tww2et1s8Vkaq8JzvpoeIXdpDBTCEobLN61M7FPhhlc0eyuut0ZrnxJb/h7G1sT6kOEeHo1kX9lj
QOaP0OacInXawP6DUuVGb6ay0ovoDWvheVN6a4FiO87Z8IsTK/BgL/GxDyQIxzLzua7K7N0SqqS+
G5cPrBfNnZRJcoHxVGEXno0XwIbiO7B86xKPBuh7rtbGbprhNZc5SzIxzoYymOJ8F4XncEanno2a
g2hooC+baWzv8Jk/uCkttM4A/lNgoHk35yR5iYfJQAhAv6gdkJ9MpgK1acigiUsNYKE68V3Wutia
HYce0Wi5EYGyd1f/+lbPeFoquNKfHPtIMus2QnzvWyXcvhZ3BOenaBf3jBU3ZtmvcP+2G8mtT+bS
wnAxhjdT59zRx4k4ze17+7azmT02INRyZMUkSwgDZdp2MTCFo1iZaYTckeV6zwlcY2O1XptWmYDM
s5dsTjlEM6/7RoDZLlXV6aNOTf9YlzZ2KyNGcAmf6xgbCd4ww014UMRMbDCYlyr0LLxSdrcpYqyN
pltq9n8S8ie7n7s127z7NBlpyF5PI1c8ca0LZmf4K5y3Z1s9OgIDSmxpJKjSwFxhjLiVy4Jp8jAx
x3PjjC57ZSpWo2i9613okhIlIKkgt6MrAtdmxhqg/kjq2Wt1dwr9aFjbUSovRlZgL0hnLAN937EZ
eV2ynp0YJnoLWH9h5J7YgBYf4Fa7pFFKv1lZsQIlCEg5ea+qLPnFEQSssw8JD6kGvZkg5ryF7TD+
TRoYzrzGZzmmMvmqI6O7OJK6SDON3caRU3Lr9EN6JFzy7inEBN9mzO1d8YstcumWh0gH/QcBgLct
/Hw8SN9BGx92xfgJO7h6mNp6eNYoZjHiIKvb+2lB1QOA4Am62fhY1YNYuXXhb0Ktsnu7A9PMKk7Q
WxKg7/hGyToiG3VTxUX5bVJhW+B5Ui+g3/RTioDpMngFSZB87AFM9m7CgTbNd100m28+BljJbTRZ
VBPCfoBpH0p4IFWFPqNj6VhY8Tw8GVGe/e5TSJxChu1DFifNIoICuWrJ8y1a07cfgbnJG8dy85c6
iZt1E4z/bNENxptru9Jj6LY5EF/w/QV2d2K+GjJOMF+5v3N2HrXhFivwIzCJXUOEB9qzrUXrK/8F
NvC0jR1Pb00dOZdKOd5+SAP6BdHeJ0douGQvks6KigejTfsCzqlrPfI0D1tcBkax0l7aTRvhB+zw
k9vtri9IWQLRcRO19b2VIRoSQ2xtKTNIXFdJCbQb/l/XqoVIrWwvQ6c9Dh4yGjG17neK4+VcWSXH
gwmzkBKOdZCl0SOVa6k67KVlkEfrIg+0YFn3Sx+Y7F7kNXVy1QC5XDpB6d+X/q/JGqdzHrnYc9F2
cKzqxgeZYSfzla1XViOOipFdRzUNxbEm5WnISWGP27EVxyZzjkCQH2QHHfMq9yURfHZE9IgGfdMy
RuJf1XZeUj9qcE0LMmNsSoLUMFtUl43x0o3jd5uAnCBzXlqB+5b55ibxxSM98cuiN15CHnMiL7kf
POMgiMLI8R/CjlpW42+cwDrMVYc/FR8zooylw/oRm5REW9DjuexOdRMxCF+SU07blQamss4pByxF
ZC/cDl82uvlYV8+5Rs2H8tqLOYikaf+rdpzXOvcOns4ZIMYanLUv7bVXXtc3PniGATo899sKhse+
C4wHWVo8Nla2nW2TwMmCmcd5VfaHsKCGBrT4mioeM/1pVKCsnax+M8IIc2y2rvV48At1GdFlFb3e
RwOSG2HAmywaCsfGaylwZ/veIVLVfRqmt/aQwXgk8shG84WE2O9IqttAGL/jeiKwwotEnw1peNpg
loXVBlhHhhs/DdKjV9rOWvvdh6Ks0HQI9Qx3vg3KaE9gvBcs/d2g7sPZOM1hvFaNetZOcOhC/0GB
K+Beyj9SIIC4BZ4joKqem59h1sWr0EnmLQnsBeLEAki/6y/p28sRmUoDiQhQ2KhKFpaiwZXNtXbF
0xDF+2aIfws0pExirk2XQphjUMhx63ErQ+y4tX/KsyrZloM8BUHwYcv20+dJ3BGgo+Hq6rOjE2Se
+JUxkGtvnsg0e8SvjI3SlgOEJAHI38V6Xc+294V1CTWzx4lzvDqts3F+qua4AhUYRqsm5R82lXFq
veIuqZJNWAefXRur73pWHz7/gbpZfjJEs+pd570u69P1JmhqQBvAglvGaZq+PBua2lAoy98Mm+5Y
tX4Z48jBPR6fy9Bc85brlocoSoigFNUVCiFowOhASMJxVzBiZiXp/dSFa2T0a8HwRGeZKwxVywKP
hg1eK5s51tDNcS1VORojzsAJhuc0ptpstBFk2+Y9cdJz48fORUH0p0RL7GeycuYcE7orNHiCRjzI
4FdTW6Ab5yeZcZCdk33X4QqVGHcUQwJrKzDDDVz5aUObN3iSVj2XXnzxMmpcUJCvtoEh2pZt+TYy
PMqlGx/Z1mrazcELmr7bLc2meKiqxti6Nho/M5hQGcRWs+/a3KQcnt/bZcaURpzAJu+ijScaDFcQ
g+5jt3ogEY2Q2fegtXeuTQ6H+4gLVhx4wrqFr0tnGclpWnW9eeHy+svEDD6mfrzDSbcZy6tEwiRc
9wzK9xqJCax0wcJIf9AeZ6i5Zvx9SVXooQzEtzL6G2hXuAvpkUFecxQ4Ov3IT/b8YCZlPdKHsSSH
D0ejRA9hUgsvS3fbuvEFQ8YB7N5DE7eXwLWPbjy+mLN1EjIA/Q/v3Z2ZEFmMJplWFYB9Tka9mtkN
PvlGJ2mPN+MwrW2/whDWnidg0QTutrE0avktfE43XvFtNfpDcvlI0ltqSysbhFjycIsqKbchtUJI
LJ99Ed2bERCFoLVvir65tSYv2SGm+F1NIZDosaTiqkwW0/reDOp9o7wTD227rMh7xSQ+wgoBcpcw
k17epVlHoqAr2j1j/Gj9mmhLNlbjuen8f25iEg7Ps9Mce2UdgZ5fteNkdZmaX01XCqtuv4txPJaT
9ZE79tpUAZuhhS+5byjYVQEtTqg3jgkyDpU1p96Ks0egLs1qYJ0arm3Kvn7wuI2jOP9sA5O+LttG
2uMRC+FOSrKNZRt3QuTHsNBvXZXfBEW8R1nibe06IPUeZRXob54TX1QHRDSniNzG7ewny9YJAPfj
3e4N21z0qbkfI+co2XIkSUQci9QiF25dLR1XNeu4Iqgi8Ysh1ePdRqVoDffR2U2YMrviVdrRp1eS
Eqyzj9YFtD+QGJ7aMF50hXBWUk3PCSUM8lBrd7Q6KkYcSoeadchk9ThGXfWUzTORfGnizEUUNQTD
pSqYQGnGG2VG+8FpLhRs2f/ngGWVC5aXLpi6EckPxd7bIFYPbZVfdJk/JMOMt85uvSvLnENqqr7L
tp9WxI9Hv2nE2pPKWoxaPSC8uA46+POWANS/5D4+BEA96zFlXRI5NaCU/kAEH0mN8KY+Rq3EXcLN
uvDs/q0uR7mjGIzPh7GynrYLTt2LoXVzZEzzgyXxeAfxXaOtt8HE5qRlsgmUdROHw97TyY7G5JWg
oyi5ftQ8tN6JaAgl5MMkCQdqj5TeaIhTGtobN+v1YZhimhsAlS8yl50znd27oNIrsDNvSvjZP7+W
pgdpGbtptrwCu5Qv2n0d1rf+XGNOngFI5x6CQuCwTs/KyXe5Xmr0JP50p+P8xb+KlQ3be8pLKnej
GVGENXSAaVZhHItTtbd7JOpRFng3foJhxAwdhvzhQC+SPC2WAcRYpkXOqRt+90a0sWoasIEYPsuu
fzSqclNEs7WQRk9okfdfRuK/+iHp0rqUpIQBorGBut26ExNizV7/Mhm1WfJrPOfeiLY0ocA7jN5X
5GOdyNqNk1OnEbAdRnET6/rOgNq8wLj3GOHhWSAZ/uX7dM2HoSiRmBkcdyWwXKIoQmM0TKr4ZYXT
vcZtAirlExLlHa7C96ynj8EJ7oPJK4k3p3NyFddTAaFs3vEYoEXZ0cMJGTweV0EAbE3n8+8waa/p
uT0tq1uv785JD1A3tEHY8ky4GFwAziOYy5Phy8iHa7HceRdKFUs/7ceLN+rfhjLivc7KcDc4tYH0
2cVer+7I8NQopdKDH81PXl+dBTd+FA56DdgCwZ7RvowTJSPROk9dxiOScw8toHaaO0DZ48oyoeqa
BpV384Gi+Das0ucMejYM5+QMPoxjs+d+uARmWW3fA8z+DDPrKWfdcvrgyRv7h9ysDyylbH4B+bhe
VJuonb5aad4kZX/vRC6ZNNqI6sG/tTXJc0sITkKItlLUwkejwi455ab9oVs3vIbGYNRr/eSFoO2x
7vgPrarLpWtqHGmTii9mF0+r6/TkKsfu/DmZHIczE5VrUsQU6kkSPwCPxCIUBuZeJUF6cEd3EzQM
HxqFUy8tw7NXQ5JZjAzmEZhk/+LQYrosIQovYHS/KJoGb4BUJHgOcNSRSidPTgSFhSTrVjDK3YXK
GN0kiDOtc+KIiqI+Gh8oGYN/Lyzbk+wFtkU61SI8D+hcm30M3pygaEd23XCV6cJ5A8PurUM5VG8j
PdmP9LVkDvk6Y6R8WjAYlFRz9UVjmXohsRWt/byM17FXPmYRPlg+3XI2xXBLiiJbjY2GP26zUjdS
0ZWl0W5PZUybwGTSSjKwEUtrvLdI/lwKgy9RRumTq/pzrwPj4tVEbiW3LyWRBoR2jPOUZM2uj61k
7QLHQv1j+uCHXLjGvejLVU5D9ZLWFgy4MenGZqJfr2kxxuOyqTbkVaplTnICgaVd74hgvYdY6frQ
4e/derU/HepCDffpxJJA4DMhbkuGRyD08wn8//xMiHtbxSQMHIVnQIQU5AWC7G3JKe8RojTAXETd
YW4+l1rHJ12YMXUmhh5rUpaMVXU+xbeh97bwVzhs1eJzaMf7Uol02/tEdZYW3dIYgK+jO0xoS7d+
O7IuqEb0ZExMJtxUQhzgY5ZYyj7/NAd9Yg5/4AzWk9/KjWpfErHfuFHcHVPO5TuAX2RudN7SgYNr
gGrSlTmXRKxJBmZ6Cl/kNk46End2Yn3V4zTe1TLUm6RvzTtz7jh/0GiwZqCv2KQmtSrlEhNVeRNf
8M3ovUyK6D0YUsygZkFHmYtZIi8avQOiL7Zmy4wXYVOHapR5GYVCaIu7MPs/js5jOVJkC8NPRAQu
MduivFOVvLQh5BrvE0h4+vmYzdzb090aiYLknN8GcWr0yLjgh0qK0Xe5nQ8r4UK2Jl2KkseQw2NZ
2jPkTychRmyR3qLSoXS1GOd+S7MGNTZ8m3y4qa7eaTuk3iOG/e+YhTeJLoZPXiM2r7H8VRRWuMon
NkvWqqfQpbklVUSCg9mkZyipa0Me/amhieFcdh0fUmOFCtIl0S4alYvHnHylNckbAO5ubGyNUTXb
rpysfebHL1UufyPZGOukRgjQzCYxfzJst4C12YqOOsku05ByYTN8Sh/F2eCyLoWd+eO5JBOawnq2
dQnqIMx033mNWGOyoEqjizrgZVBF3zfztSqNeo18LXvMBq1dUWNFAPpEiQ/Z8Atr2U+XzO2KW21B
WtHaKzd57NOJ6XNZOosOSWoCyJFT+WMVRqi8VD3tjdBMj7bZ27yIgPFWCh1RHHSJRElF9rpGBH/Y
or6R/IuD2ZX+nXbNhzEMp4d0uZdnvO5s6IgNlQG1bY+v2ti++AZ9J81sOwcn9k9ZSnR9OZcFLe6N
+vZoWCRnv+znT4JSxKeeyJrGKVfZU9AIqPAVXL7oNlUDZ0eJBSCak1r1qnRsHY236Qp3jQYGlYA2
LVXzBeGnfPulg/UBhSVxEYUo8Oghi0MGO/pkze9AzYQIeLYo39BcDbkgyOui4PRC926XvP8RTUgy
8lElccHKRK15R3QUy1dz161ym5qLICz7KFpT4Ot4qznP4zioW4drMLVt8tmIvqE8y8wk1VyuNI8U
JCZq49t631LvV1Dappkp1HtK0oGFLMvRCtbEpZokQVH1bs1D/tnnVkdXlhFLFy62s+mzqHz1qlS3
vPTLukj3oJ+mRuOJjd6Pv5Jr/PwV+5qRR+431KYIhlbQxOPZXJaNP9tTdDcJElRo5igHou+9jpmu
NKu3SThxwTI4JaAm+chYD4XtZNYBqCm6T4au3Wqvahnu25YanC4f8qNjZdgqB4iFF5eLqc4VHWMe
Bbvcv6ue5btYaXFJO0JvWUZ8QX3kXUXZImfsez16bGPfOI2CHsO1mCYao4hSpvIY19KrjsLGWRm1
rPizqq7rm4k/9FtoPW9NI0YTf0BUQm9426AYC7KyT81TZXoa/TGNhxTCarTuSMx/lwRaFFMvb0VT
k+/moolxHrqjQ1ZUnU1NYNUjkjvoDrZM26EyrzSa6EG3JfVU9ugUL7lrdLi7ucgs2Gn7liqw7iOp
MujpOp2yOT6LObbAYrlIazJ4xN+URXO99ltz+i0rSChKdIzmqZta6nU8G8vzikqu6s76zYvakFSY
BHVMgegqUYMXryPcijaDDFapwAEN4XDXTTc9M3yDRNnO2H1ELun+Z7ihGaXJxGO8jU2Nt2xqiZh1
2jPD12I26CCM0nTSjpppIhKy6piybwffbRFUve0U4CFOHm5VMSCasH0UcZYN3H9pndjiYWno+Vgh
cDa6dW+bXA+E6sy3tpy8bk+1RhptqfSgJnF0elqE+txdTCOtCXXk+RrLQDqkwlj7xYiooRpdemLG
7egbfg/mBE+26T0PED0ULA+ByFw5blo36tJApOPwQduG9SmRwvvHxQ/WBDb39/cETxszk6a6/2iL
wnwt+zz9BflEXJfQyKfzT81iqPMWXSoV12xHVjmWQCV5au/LMLeLNTssyh07kZR7O41DVR8TJjWL
dpvrMEIKPsSpZrljFBXdiqGCbrAknuefoplSa0P+ivsOxCvkhuIV7h57TJ0dNUCsUCZK2HENnED7
MXdp8lJ4noURwktpSKywLaIIBeCGPPW0HQ0tBPOIMk2DKUlcWgt5833NRmrHQdzwEW28/P/mvLEW
17qlKufAUsvlK/NFJB6qPj1SGJrPxz5t+xw62EDBgWRmfu5MAPrdFGoLt6s3qghSv6MIFOnU3nAb
E/rWmDmYTG8qP9Imc6hkhYJt9rGc+dQdOtiWCo3aeCI5j1pavRmg9DmtLW/dq85BnmN3uAZAFyCd
MnsAKPb7qfwx89hGu26Rfs+L2cq+gWvjrwzcF4UY6L+5Lgr0lGg5rTY6hl0/igB0u8VKm9s9rqCw
lf0ZpRDhz+XU01TUlZW98pfVbdui7Gkf4CBrJKYu88fKH2pPrPxc00uIHtsvWDowaNhLPRMHRQfO
KxAUADspvWg3iaQDFgkp3QkBLcVqke9aOrAWX+Gx8khqJHW253hnhCG8Z2g4XEynqClJt7qD4VUw
YiPX9stvy+lKMVb9NfsibYNpspUZ5H0mqISLBsAlb4KCAZYIkdhqlW3MqyqzqLyyapGrdY1AnU5q
qy6pPCh0w7kKo6VrGZJHi+7hEopMfaVp78ACUbREulX7p2EykDk2tfCrmxiKcJVaEh1o33MBytNo
txfCrY+SYhxUhwCYPuKlZayKgRfbUzyPX+6c/2Y9bwt6Yl5psclhZi3nhq4dxUOa/1Ta9KSlzFRD
wpHmNSas1DB/shnfeM0HavDP1CmVa5izbW5OIH0FMp9uvrCInmGeDhQ0n6Dmd7buOGBl6S8RyJdR
GociGvdYgnYh9C/KQ4MdNPv2NLl8eDY1zyaPi/xCSI9eokB5oWDeXXMaoUBpdu10koDT5FInw3Mz
ppfRKj8Yb28eAepbf+SRyDI6oDrkRyg+ETtnV0jlZ72zNhpgiCEk2V7W1WHigMIjBWIR2SnupQhP
jm5RQwdiEECKddthdE46x2YAyXhtkxC9TiyRKRdEFtZJ9YTC49pK43mM+10aj3INocZOO3lyj6WJ
ErNuPlpx/CFT90Mv86vXlOQkVddSmxzCvfIPUKJ9aORsFCHwWti/8EZZukERpBGvsm7rfs1Sh5pa
tQ3jQHEzE1oeUdkS3jUNBxNpe0aghPQQK3v1Ycz8Z/B90Evf3xIqv4/b6tGoJxW4ukFtl75YlaLH
eXCrVUSMdxCbbNpZCtba9NrGsuaCwS1hpOClYwl5J2/vSJqTtWn7+q+wjAN3+F8khrfBIUolSxCK
NGYIGU3WZdW+mlzbnqxOU0ByFAjT6uxQogS1J/11uR3RvsgN1/JpdPkmG0tR6wblso6WMp8I1Xib
GU+LQ6XN/HeLvXIr0+o74fZAfpFtJ6p6ME40B5I1NlELWzfO+XaMqS+vwuQ3JrfLnosLDlcUXNoL
9c8/uWEdPT5BVl6fk5ZZbBW7zgkHxnVgJRV1WeypzP03dVNBHpyxU6x0wdRoLb14iy5Mfxao2iJL
h++WPYXIzbbOPQKp7e4zdWGe+irfutTMkuUaHm01MhJzgzqACXVvfROVBFZYFy8IW96QHVe7RtOe
ZIdvYvFNBV3KugBzjlRPDueQGh4mS43S6GR869P0luQeuK6Bkslshz3h9LukArDw3EWEG20sdJsL
pKOof4HPF06x1/EBeej3DJDYNBuyP+ZrxBFIvjv6qEYmEBMVjJrEPmnFI31vx9BzqVsSr9QpnVre
N1D89UNOag7D6PyUe8WdlLyTPaDhCR1ToCcfj3xqr7GEdDem9NQVqNNxAEyJ/Ih6Ma1cd/GZifpx
uSGYEZ+lwX4U9d3OyWj/6rnTV1rd0+47ZM9VGVXb0O5OsucBzAe6pgBlN4ypMe1f1i6U6smBbzhw
UjwrYT/kGUkhE910mTb8Wy4LUnMw3SVSmgX6VI7DFqb6Cor1ZOvxozkO7y4xFhXETzVVH23fXGgA
P+KeCXykBmuKxf7BWRwyy76PtezpPM2OYz/qdGQN2BpBpCYosM7IPktp/kkt5RvHNhnn0d7orVtm
+9+EiqyhXFEoJR/WbLz29nhuwcjXdT1cCDh5twSKZZFuZd79xCg4l8saJtFB5Z4WoOWiXb2WH4NV
PLqwa6TFExljZ0jePFbXrviXC+gKc4xe9AUENeLhSkLu1nHUyemZsUKKMZPhxxxChjItijZNAQg9
eIBVWEEOqXQOvZoWruU6LQAH88dzXyYPSdqtdRbtjbX0Xc5zdOlVmWxMe77SAbfqOjyUUUtbuHqg
uewtGeY7xS0Fb4IFFUBDnJl7LUkfpTali8Js06t4HxfuiVF5SVkhnDka/d8+1U6+VlyQjLUbIKYD
5gC4XUz2334esqROqvuLRnopjDTKD/SjFmt98K2NbfECY/B9QdYb2HV6Is7uxVuYgyo9mX51is3u
y43Tfw1dWXZjbpZvyAepzYW2R647Uw1cMeGKa55TMsrTrhr/osGXiQmJopGXHzrSnXqMn4rBudSN
s2kFHY5G8Uxc3xHb6ME2xm3ZwKZky9ia+jdFO3eSCuz1ebZXuJ2GagDNxeCwMp3mI81S5Dbp2eR3
3JrVmXPj1aNsUfBfWuFPojDX+LNDHiRRb7tMP4uyWg+0hruuPADNMc1F7OlN90WDJCYBEa2KiRJY
fkIxAZ6bzOx9yPMA3YoPo9r31nAmmvNeN8g2fT/9bGX7DxLsseY1gLP6hSRlseukQ4Em54RbcVuy
E7Gtlec4dotNDjCwQn5oB10EBOb44Rv2rrXCUTkU4BC5DPHR8DzI9ogHKdl6c5mx0zbHWo9BdHNh
IpnxMesYp6mrbiG7U6wl7/gvzkiFIN6Ud3OmyVgD2G7bEqK6iPBEuMMh9dVGy8ZblKlbUgs0RvKY
+s4ZXSJYSRT9qwsoAD7xF3PyfyJhbueGOQEHRFWLS1LnHN+4KGsb5Q9QYomfYPKqu9Nar/0k/krb
f0o9xvqCj395/sbC2tk8Oe4wHoumOpHTE4hcu8RavZOFf6JWG8ufpKqY+sh8w9eh1mRARGrG4iEx
+GlFNRZrvD/tXmbpu2WiAhAxXFnU0YfYKVpAyQrZWmTKbqyheWKZ3Rtay2nllkCn6ObD8Z6Hxc4Y
+n1HaUqf9Nd2Kq84aj7y3jtQX/fkT7yJewt82e/fO8f/pxm0z2Nafczt8OCJ8mJ4nBKhDySqTfGd
oSxgzCL6aXhiSV/bNnXzCQqGp7aBJanwWi4K/+XEqKNdZ+Y7t8k2y6/D2qF/rgg/49ip9hE3nON4
J/xZO46gszJqmJHqJR2ZPrlSHolgbdw+VJV+6C3vyTZx2LvWbkrsteVNt1z0D6LmzAFFG1N5Z/V5
92Xx3SX6LbG7C/0n69ItskDJdluN02PKbaZxt/jeslfxaTJy/aos3tPMPB3srCBOyUnVEXHi34CM
AjParh7N5axp0k/DVC81cOW6wS6BvJhJqXKjB02FzzXDSp07fkCPXbI1/GINfJx/lCizLDH9uXrh
B24S/1Wxd+Z+P/dgINeIKP8T3ebpp+rBQd3hUbbDLYx9HMt6/drk9atKtXBTxnich/hiMj0X/nQC
fwUrq8+ZU+OC9Cg3RRmZSuwpElgzTrHYo13QPCYrz514egttpxfFrsCQW/QpIDa5hmPNYjb4YEKK
GaDYxSU6bj6pvKfkkFZmXWQ8IRr+0OROJSwXWcQ7f7DxTiv3SF7hFGiy22Vq3NgJYilWumuvO7va
KS5pNPzTmcBYPkfqArUc1VeG9UJ9ENtYbKzG7TaSRAN8N+4PkrxLkXvfeejuYn8mZzkLhqrZmvBk
K/YezmKFGF2u5aLyntlpilj/nEU7bWMDTr6wbhY7SOgZH7PUj0OnbQtNPs6ptU77lKlEtw9laNzp
IWfTC9PfZACcKLS7X8zsKFX8AAW7p133aNbiw+WzDTpLBLYbbbXE2Sx/mhbYAE/clUq9IzLEFKI3
XI+yQGMxbZwi24xDEa20yN3E+BhHun/BcFAmMiHmg7r0qPR7uzjOxfDS2G0KABjeJmCtUr57Uf4Z
TvLGEJ8uqoedgO5ASQXEOIfnOB3/vE5QtAwVO41nHTkR8ldZHlPl+Wj3xE7X9MeGlykC/4dpbraO
V4CfuXjky/KxM6I3HbkVluFWoITmXnSDNk52y5M3t9pWq7i5sQ+v0yjb+QbwpuzqHV6Pe+g3gaAH
GsH7xpL0No/eHWD7c060J5cNbWDX5TvZ2FOI6R2goRqyLYq+jdUSSqC/zjF9v5CYwBf6rko1hN3l
flzmXp9z15I5shv/EStG4CqUjWKw7I1IssuU12giGhSFQNNmxi+q+T0Nm3XmNbuJfAjKUIG2BRap
mscT/8gv9a9g9jX3tpGjcQR5pvwG2epfFrdvEIhawMaOsLNmw0IiN8SLcsrXbr5qTkNVBqNgQanc
+bXQ8H2V9tVjMneSbod//knp0TY0Gz7n2f+jsv05NRFNIEGyS2A+Rz3JrNpZQq1Bpddabm5GQ9+1
rrehr2BNkEygelStTODraEj2ZHicO5MSzCg8a2l1bf9vIQWZTaojE/a1sQrEOv5xuWlR4gDCD3eb
aZL63J2VdPin1KaT5gTrH+2GbnyZ0mGP0r9B+dUHaspPeIIXLQFeZ0qTpbVRcbJvRf3s4+meZufI
23vtOyw/OJAwKMQHZdqYVT0CGBVPvFCPjWEGEZ+RkBWnQLxxEZLXwI+j2yerkaMh4a3e1MCPouqc
YMzxHKfaw/JKE8qj792qqb8tdoomxbzrnlp93nmh+Szm9BkUKN1ahgX+TGQKWFRynAQdtkPm458r
r34+kC3QmW+L+TVU7jORNnsiyXbtDK+ZcEbyAjM2KL0IPLBYFRaDlRyNANQmXfmjIuBtejCG8JS0
43MoowvgwRjQ+vpBMs5HBw/uOvWtIj2zyjqFwW8wAm7tYWWO/cF0o5MLkSh4Fy1lNxThPfBeeqtz
/0o94WaMyy1Fl+9A1OdZN4/AqN96ke1H0c6LmnY3M8iGrfVHWRIoZt89JPGwDVGfdr3XbZAh0P1a
YCgHG+658ZaOcWM5PJuOW3IcsI0Bg5YYmUNzmUbyYPmCykxrHkVGWSC5FyaKRXckg7EszqE/IIT3
wRN6EDx7nTJlBrVKD6bMQR9tNLe6e03melM2Am0kz7PJ42my8BhkKmv6c8sJu2Kg6gNf3RbAwPWx
gxfzYzRWay++L5cCZy1dbrn2YA7RFldIj2AEv4GQn1VIECDmAkEJPIRU9duJ6pA03WlsnK1rOYzC
88ozhufQg/awaBs3DezWttx3YDqELqB4izZ4hl457NzUeJ4kHidTHryGWu7KwZBmOWvdDPfg4TmE
JN7CLnYkMyCvwyncetqMPso5T+zssrrAg2fEWY1nOIY9uRU9Mq3xw7HCl8avdvgeiHWg9jkZvlAL
oGtpAy2LdkVWrYzE+a7MJeTqZ5kmREobd+vFR4+jjhvzJoob8DxEsWwRqcg9tDGYJocXv7+kFhbL
X+LXjPbaSsPVSBAu03e9Caf5VtuetxrRc9YLQKmPau1mxb/abTeqmxEA5s7a1F4pcgfJGoqfoSBx
RfnuRuuwvMq3CSS1sIf0GAkrY2R19qxPUWDNd5uL4lUxhd3ZiP6nGjG6AgmmNiL7yg+MTtNXbZq9
NBOGdu21QkYE7uMiMAT8QVz4iJp5m9Xqq3BjtnjkJatI+IAWqXuJLW7JsjpKqzlh+Vs1dnS3+aG4
4Y9li4Rr8FuQonyTcRejD/yTXC4KGK82YpWhtd/bnseq1OuNiMrTzNHEtX7Q8xhwN/9iOH4lhdNH
G2t+6QxEbU6BsOBVq+EK1k+8fqlEnzCsoLmsCxkY1ghMjg6LD8uujGOY2Gjp+1vcpttuFhtPszfL
02bpkvyY9lw65YMflZ96i3tq+Yup1EaW3F8uzHco3DOpzwfN7x5I94D1MzcRGRKRaJkP6w1+i8Ac
vJOGTiUazVNd5sdk/uJGWHasj+XdV8bOvi31Rz2vnlzTXiXw8Ev4hZ6DwJCSNXDOJpRBrdo25dZQ
6auqBwrOEazHSH6RChyxcMsgrSdOfLCxxXNPl3nuOv+/QpcTNFd1E7gAa0XBa9PUj4qdNWjHpFgl
ev2lcrLvC4v4I0jXlcXnVnnld1a6/woPY3IKAYS42VkNYQyZjFoXvc+sh9XWqpWg8r1zd2U1IR52
UOUpvBG8V60nvZoubd6hRvEKa5M3evmqOSP5gHST40fajgJ8y4K0hiWdu12HGAbb67Q3Z43MbFmz
TpNOOQ0Ge72mo9SckZDAQgJSOfbBiPyvRbAtUlXv81qVO1Ci1zbtPlCw7VAGMwDphD1HgZ6w5BQz
bh1cJVaB4KyA9wgoE1/CQ1CWdciqkqS5dCIXQWMRVzIq8lHy/sFmoBnH4UkmHaCOYtyY/eepbF4y
E8y7q/aYEH8skssLIbZw2AQ40U4w9PF3QRVKmzNi5vp5wNsYhDq9E0MyXgQKWM/UHgtMT4Eq7WfF
wT+xzDd5xfYGyYORqOT+rvaeDtJcGILccDZVX2vaH74+cTYcHAzsWCj8TB18XEKK/WGVMtjgL3kk
rPVLYbBisLGuEOjaKhkIJpri38ECdzaS7yEv3yZXEuZgdntanO5FjOm/c58NKxZod6M9qmXGwhIc
xjTzczV1iKzb+UGgOJxn58m0xV3hMVnptYeMQjIXYv9Cv8sNiNGUp0zmp9Sr37JKE4dS69+bAme7
HFl1MDqcDc4JDE3puWWG8eZ+p7Rqq0nvWeX9Y5MWV7M330s3egmxl0HgOcTxZNhpmyH9Sx31aXI3
+iL+0wZns+wpvL5BA+I1u/pD1c0MfTitTfcGPJxgg5DIlJjIAIyzsnNXne2xz/bmd4FvITfr02gl
KNx5h1poj8q4P6Ms3NEV/dE5OT7JClFrb2PTN1lp0pr/5Zse631DeWAAb0sqkbmc/PMTSOmwBjR8
0/2p27od3HmrtkNjGpdqxjFstZjznCiE25yQylRdee6HtD+EVe6vlpOpLtElW92z4wDLUBHvrgSe
7TVqx5D/ZPjA7oG6NGPU0hi7FMli+qDraxCUdDO72iXkzTtFxtqZ43qTihnNGZdFOp2NhEalJ1tD
raZnyMNsf05PTY9AbXJGbKK6/cGGAPCkJb96np/wnp+iNPnUlbeFaj8bNciYrJp94tlIK6M3u0d1
62seTuds6eiRO2xiPjSX+x76/sHKZ9QyiWLBn6hMAuPGcOJL59lWBTlp2o/OAwZNu7eG4UVwoiiO
+khZGPSMeVNUyaZv9QY5en1wzeJYj/jeY/KFQCR3pqffXFk9odh+rW0wedwplzCSf16SHScFrMqf
eLFy62yS9VIyx7AHReS3+LA4oTrZ4AGTOwPfkt8zEDGQxjmQqe+uZ2nZwRjJ9YIyism7ha3OTC+r
doM07NdpB0bWEhEquuebO5fPqZRfYhYDQh2cBANFqVXV/7Fz7kiU2MjU2C9jiHTDb+6WTSzESWla
YKqRhMzlvvKF/5V6vJ+K6KkAzzD9/JA72cGvwuNo4rUjbQ2l8dHonQOFHFcKJThHZkHyCSzFZEWk
NOdB2tfP7TwSweWeCS2LAifzeibJsQs0t7gVcYPGN5XP+JcBQcdyF9WphlhWoi1C68h6n/4sy59T
u48SyCXOqeUc+fqcTygE/twUiaSDKBNyn02ZlB4e8CPZQShxfOc5qmEkZ+si7PFUTlRX1+7doJik
8/rnMfLfw04NLGPtOWkYnZbLay5aloF5O/aKKzGoh+W7J68iWiUmAVdLMBS4odU36w4WzWTojVF1
GXyilZqfZFxfjZ5kOaKaQvYR5SVbuKZiM4/+gUnvXiXVh+57l8hAY6i1+v/DJREQQUKtbek1+2U/
mpjSKYRDMFI/6zXiUlEX19Ca9iR/HUe3OtsNQCfTeOebZ5758mpaAHZtPcc7vUU73hk8zSFpbhvb
7mtYnSZbG21bPnhoo/dtMhDaI6TcIM00H1TUR7tKT+OzClP30SRRCW2uMb+mLRMyhjH9MCg83VvP
0KIfEggw1lXCy9aNGr23GOcJN0vUl9dScdioqT6IviJNaZh0opr8ZduprgKR81Ab7w4n/MoZxLW3
TJLVFkWlqf7iCklPzUthgQHo5EaByGwyk5HCUw/7bXKC6ZH6870JGLn7dWR4DH3NvWDehxFDMLNO
Q8xKveqfSBVeBj3ryw7Dp7EgPKxqYg6qfLKPeSKTf40/ov1gZAgWOs3R9RApO9zIPLI9rBhVx71C
9QFrE38jwB1OFnG1q5Llf7aLU+OTQZR00U6bSNTqWbKX34k6+c4PDCGee8c8C38AO9790d5XIK3E
3dXaqhoZjIowuvg6mQdV/pGOCUY5rw5XJjlLQ19/+a59SjruYXwhiFLj6bVRcthO2vQpVb4nCe8E
KfHgomWPbe9v8OqPvBofSOz7W6Bu4Q+v+OWZFGtiCobuBX1HtGe6Y+iU8KGxit8w5b8iHCTZzi7Q
KmcEno3dT8iLzuqgXCLR/WCIhBkEriuNJ3z4h7F1rtiEUKa1W0z3ZxRC/f+vdHKJnuMkvIwV0bht
Mqqzb9d7dySrDvXMPfLVWQeTzer+U+/VF0eVt3W65Ibo4ByihIqtxRwwratmukAMlgE6pG9zSB+F
dBFwTGZHFo+7QVZwDzW93wGkfoyzdSKHBBMjDqB1Z43JmjyjjZx50eNo/BRFepHIKoLBSiD6ev+G
kv4epQLGfqSOvRuHoxNPqBJIGlin2vChQkxtqef/lioc4fabRQLO0Oa77VMu/ZJnITeQBLJY125H
mKBs8NBybK9ooxQbu0oKxCE1iIfT9I8MZsZO8+TdFkwCoUFOJZEHfKIWoR6DLW7ToEMIMPEiND3W
ef6mtIgkwTnyD6mbt2c6WbSVNdFZnoxyAvwy/oV199nNpncf0+KCy9U7OtOy0KH9DbqmS0i+qqAw
oZRX/jwqxpuxY/10D21rE6pRF09F1n4PyNZQtF5RKl6A9nNcrkjq7Bn+MEYqvY7moj5oY9b/mPqs
75w58nZ9qRu/fUTnMsVhKDp1UwFleC1UQ44ktmr84pY4hb7zy+q9qki3A/Bl6s3I7anIc13RMVms
eBuRzxNG6yETxs7NzFeD7fdVn7gNNSwosWM894b8KwB1OfPK6Fp1GECqUnuxBkv/50ZT8WOhJEBp
QgUAeWlTFbRMpntXVwxAnvMYK47LsbeJ8IiN6TAQQrTi93ByaR3ZP1l4t4qUYB+VPZtwYYyM5bgW
UF3xNMDZTBbwsMZn1c9Ff07AaJ57x1Nbr3S8s55jfI6sqWH8FcfZztmeekmsqAd7e8ka794MBrEO
KSpus8oxLYskJJqyNELEVM0lyRiU594mKW+uwisPSwb5PD2VE7N61KpfYB64k7Hyn/CHw021PraH
bKycP0oCXuXQ3jA83mrED+Q75eghBpKkdAXV4cvkJWwiUkIks0Yn7WLjkwRP2BEIAnnA404mpctG
6T8lOmL0jkLcSzVUn3ln/bM8j5jWvkZqr5vdimKS5slK+w+FSMOxo31vzAWnBwM9W/kpG2ZzRdvt
w1hhuR9GzOV4ZouttCPytJwOLiNz2mBUyqxJC+NvVEaHmiwSB1Dh2xgJGwl1+Wzl5hz4Bas99qMa
OX+cXaDhrRMFe9a776I+is36A3mKvYmU+nUy8tsS5o9sgp1TU5l9TP30Ypr9zXWJkXLarH6nErQ6
NxZ67cqPoNhKeMysOZlI5Q8gaTdTeukurK3TEFddyFmOT6Pp0eUYpchQsSLaEOaUk4E7N0e9lAi8
tebcu6mAZRJfiq3qKvT0qnnIrbUo39XI2VZYOP/Jvvkzhm5HukdNtFl+M/OE9c8gR1b9zhwN7CIj
qycpY7yXVgJWLurTpyjvHrrWvKmclwjlJhbnGbuY75SfVsyaa0t5jxtJjFv5JyP9D/GmtwHBIRdO
aL9FO9+1PL3UOakhy/8pkpJZkHGOJKE7cw+aYNfCLsFB7Yglw8DseDKcctEBka7GvPHpFxJwMeTD
cHM5r0m6aU5WnIi1h8+qSae9jFBzkbCIFyWUDH/7Kqp2umrdAmmF/5j4bXIAY4oXTDYPXN8z6Cae
tXuHgu3oTl7srkmonGXQKE4q9mkkd6TMtGsdJfip0DDyTLGfBB7KilNZ5rADynYkFtOBbo8Ef1Hn
aNbZisjF3c1jVN/HJs0/81Y3YNwQcMIG666e8fUmLFe+oeGHh/Eq33XNyY+pWak/4rZw60oQfZfl
l6y0R1urm2erQCs6N4ihW1pzbmNXDw0nP3WSK1PqONvCHjbNSZxja7n66zBMA6J4nPR8zKo/IvYu
d3IK9VNmecnDEEXkoUgxP8rkN+SnydH85OaXGDT5I1QLn+OZUYkuoNebDn+CiQhYOLrJemrwD+rs
HlERJkiLh2H8j6PzWo4cx4LoFzGCJGhfy3tVyUsvDKm7hxb0AM3X7+E+ze5YGRRM3syTkPwA8nwU
SxCUvBJowRtKCG8ma9AuDYpevo3thuUrwfZwrlPhdSPD/ubqjrh2rgv8Z6UR76hjr+YtPvjho0J6
K3HkU30Ysr/AnvL+G2szuCVjT6ARz1fwnwliqlrDryxWGdsIFOB06K5d0StIIZEZw7xBFDEkhlmv
Desf3aDPWTGvah9Y073HYYBDzDU/qskYY3Q9xzx3kS7ezKxlVJO4U8TMdMD1RvoyAqcAGP6jnlLz
mIzEIatZzzXpcDM8ZPDdj9AT9MGFy4+ka1uYk6wo3BBuDE6AoEegLa15ifVE1q1P/H9q6GiuNmjX
8Tn3DPs/r2vYntO8Itk28KjrgVDndjo+M3clXFAT/p0mAl8GDijGWgQYnpMCOWIyQmQC1/UfeBy5
mwZW4gDsJM7WdsnMVd6qMKb7VWhjjDL/QVEkg8HEz0WzqjmZBFmAs4MCmPFYJ9w5dH7/lDN0rypd
70qJOaQe5umkQaGu+KmGz/McYWxlXz4Qbve/h3qMnlQ4VEeJ9rWOoo7jXah6PNnDHJ9MUnW/zhCj
FIhyPMym9Nf+rIlDp0H0PGVeeiXxOp9s8mBnUU4psLl+Sta5naBSY6v8JLYLdtuy//Y1Ps1NWzb2
oQgjRUDBh6ecGQaGsSmPFjRa90lOET1Q8Ipc976T7cJ6yK8Jq+hKYDDiiRVUzs6XeC41sXQU81BO
V1d4wIl8Lu4n4RAmf8zFRE9CUqsGKq9wfvXcGcdqasLnotB6xw8jAs7Ue+4xUBMmmaiy0pPrMo9c
R0TKQILLocB3mhfZjzbKiWgSUMD1OFCQN7naZAhlIAGE9qzwJWBJ2yV4326uLzkfUgTJt5S3JHRM
E+Rm4OT9b6AbnvPS9LnjjJOPTqpLQ77XFJoGK65aVFRMma2fAqXT6KgkbiScZfibWphGROKxyh77
Mi3Gm2rSyIVS6Y0JuVEnZMhUYjVNjWBxILmL1b+dIjRNVIeMGNZsWNTnsDvyoM8CVLHeWGuvzpj+
j4LYcUGClGm4vrizg1CWAz9cG3PobaMmnMfbjLbxHGHbXdvmZGKpiNNqp1J/rPcmW+amjjsE54it
qda1fnZd7b3LwCifS+okX0OBLIORotyXo3a+zaYQqzrLsn0b8O92QT1vY40mVbrMdkU8cm9hUXqf
A6i9VznDstNzBCtGN/5Phf05XpWqq12QHLPo9z0HIzAFK8g2mWjarRvwQo3qrImefLeTF20mcEa6
0AHP2/jTGs/DUoEQZmRWSNb3WMfY0MYZ3aYK3PrDFp58LXj4ELYviZ5pixwI0YDLaIQmLkW4MW0z
lVtbkbYgweeBSNH9SWFjhwVmqj8Qa4J/lemUD2C20DyEdq4iJM1XNCpfMe4S29oPzLVOq2blNVaz
F0lkvhNKmfb8MBf+Bxf8VmKQWUfQ3VfkSpETMr9jUwr/tVEIyBQ9daWMNr/2LXnPp4rX673yPD1t
sxA0mIagvhOx693t2hs+uYMUj9CCmk6CWb9UOPyYB/tkXZMKG8eOzEqRbn1slHuYWdZ3zN5zjUvS
iZ5btSip0Iu+HTxEG8EY/zQ4UNM7Ew0/QZ/lEl0Hd8PX2dXuAoMovCXPlpt6jzbXUJOIRu7FgEkD
vQniBZeC9pinhvOSjKI8m51Z7BzmS+91kae43lMl91WKsuMYRnsxiNTlq7AkNTeQjf/n+Ub4n1IV
ZBPSU+GlcisI/ASgN9qnpUvwhW8t2Gp3C/4NOuCYaMEU9hh0ebHpnUL89ZVpPJNlAOeeeWqTmkil
HkqHfwjimqS068qG9Ugkzpl52riKy8YOx7W9AaKHgblpxCEZMW82JpwUpyGiaSMo7GzSvZtktuAV
mLXeD35c/Ek5lHZuy2afwrlae34Frswn+GAQJAU0WrZGuOlsJlvEV8SmCXCRRUnODMV2EDaWEYw3
Vgqsy+C2ZPmS7lOEqrqbnZ+oQ+DV031KpvqQa5wZhyCDqAeUnjGipeEmzAMdxBBlq24PRm3YVmmc
PkVpa/8DwUGQNEud58Cc4wdogIZIZl3s3cE3UI7V2B/01AKvi3g94+rotUF3gjf3v0L0udw1PIod
3I3KP+FDLC+z36H61h5U9KxhCtdM/al3U55ugmFc6jq/Uz70R6hcXMddho1eSxTbcXrmwzVA1Tyb
i70xQD31GGLei4nc25qDfckrjuFLU4XfGZ7cxXNivmRoKqAwypkZgx7dTdoZ3q3JCPLzSwb0omZ7
I7LIxyer/zkqLE7asMwLflzzM5t8UJA8Qbn3lRmvglVKmHvnFUazsV0ZbtJ4mfcPsfc2RZ56dYb5
TUgzv7bG0DPl8ott52YBShHw0U3SBt1rmAXMe4JKJRsogcNTORpEd6zzcldBFh0+exp2cfthYbB4
jWQtoDp6BCZjAeAQzxrN5zJ9F2awbSHfh2UNDTwC8ef8aaqWF1eAc09GATfpZcKdJe+OkSFICkzu
GWuNgyuuzJ03K+L7vuI5W27QH4n2xE6zYV3tsEoy+gsF/yk0Y6dTnzbDfZYqfMYu/8ni8VvR9jC5
g0XNqLkyuCXQ1oNji8imNt31LMBvKc/c6KS9J3F6cZk8YY/mjHkhPwI2zVrzeVvbvn8I8+bkG92j
byN+XDBIJoPXYLvLu+a3DuO7YMo0iY4sWbAu+upPKkhb1cl35ASULuh5k5DPYKvi8RRRY+ABQyGj
uel4m8oKjnQx2i9Tx2g8Gi0iavELk7bDnIclJyNdFM14rOiNUFaC4X3emhRXxCzKwj2T893pOD2b
43SeC44AQOvkEO9tcB1TqhP0bwnfeh6Tu2U1uHDai6k+lPzgiXIu0nCTpcxApX+aBabCTCLFA+nD
sosQ3KhpsRIPr8Y48dCoGns3ZR1JFqitq7l122PrBs4Tj4ICEHKsgvVUifoyzhSD5EzbNJdIPLEq
ToKnuWwQZmLpFLvYNqxdZ5nzBi0KWFvnW39d16numcWt1qyWaynB0ZWO4WD0ZZ+di66g1wF+KzFg
eBbgr8hJt2kz3UHXZYfADTriPVn0XHtmw6ssxdqU12AshJqwivLJXtVd3X1Kl8aGntvu0Zb9dC2G
qv/xHOTiQuTzY/aMCuq061ACYCKtTIbZ3GJX1hdNr9VjBF2Fq61HqelLDNrCq/I3rO+AtLx5fkuc
SuG7GpunWHvZnmBdtDMMozn0QDBWRQmRsF0IELUrbOywZfYvlUW/Q3ed1kFHKV/Ww3SPxMARJkie
zjgfHEixyl8xU/s2fc0mC7A73xndjNNDR515yin72AJ6EzsawZbuAFEdg1r1BCJbaw8e1kC0I42U
OLD0ErDvZy8ALuT50j21cRmbRMnBlWeuHx6SopC7UiB6qyGsn93BG/l0ZLH7DdmAvhBbFs43Oru1
AUcWM5AFcTc7zr96cPUBUEmwRv8m7CE9/DZhOXBu99VmgEEJ9cT3EFVGIoF4VbFh+smuy2IGkxWT
uL0LfnXFtQpSiVP2K8NXX9pGdzJIvG2DtCL5Dc6EKz4rC06nYa2Z/SY7JTNAkpJcZ1aigRaGGmBO
kGmrojY/BqKFkVF4MRebNB1nTOsjYYY+nuetMP3uSFDav9IQ5n1mShY/Jet/J3umoCmG7vchQNzi
O54/I4jfZKCrAah1OtVbPRu/VVvk7BzdHwvawCYjpw373cYNVXR3WQbWtm4xxIaV1Wxrg5myUNYv
KmG3xiXcbWfhy2NQeBhU2trbBJhdb8Bws4MzmtSKmKlJ3FmWH0SuxKOvB7RRdtljT087vg+mVzJM
orPJsfijMrNZFxOWBZzJQNKDzK3xAgMJjvHcrDq3M89UIidrIy2wT011/ah0Yb+3PceFHWG3E6n5
16zr8tmFu0Y1TOFT6aGTdeU5JlK7qV+ZInRHk0Ex9QE8PrWbVzvbdAzeDYCV/LjGABm6aqemQW9M
YnYXQY5xEytChpqT5EzWHzteT7TSskC1NIkzXFnNBdOZnEoLIkjDqROJ/AMxT94HLZq1PcYeFxc3
2ueJGp/nNAeEMsTJZqxKrJQC/5QMKJMfHW5mImnLbVT5hGbN1nypxjojnq8afSZhidGsJBoOM0/v
VUdZUK8csdUxM1tbWRN/gfn6PHnz3c5z42/YFd1+SJv+0tELs2NGad6irMC/zevgDOAAh47L9CBU
obrxnnNebQzA2yRpcTQW/DJaS8ffhizL97GP9Q2Qo/Vc1ZwKvhDEaW3iE7d+0s6GvK3xXEZNsHFE
gmsvBJFHxoTUh9tyvamN6SjQcjdWM4+nqUgrUK7Yc3Tcf+Zh37gQfZm8pAGGQ36TkbO18lwTqTN0
tconkd/svpfXIurKZZes9m2dLi4Uq12HEcU5Mhi45xFrqp4Fv9brMCUUspsuax0buHz3TOTfXvcA
YrBdrEmS2CA257aFW2Xab0y4xS5W4kdwiTv1gH3PxPxJBhnACYwS8iEItGJbGjVhJJckTpoGXB3k
oWoinin4fblWkpLYRrrdoSgRKH6N+3HnxfY5D6afyePbEgEX2dL5kwXq3eEHFVVq7QCqgSS4nZlt
U+y1byIJ98fdL/87DFI+jN4h9b6r1qdttv5CeEHixW4yNeYbfo+NjMJ1V13HSm9rwAPY+P08BYvT
kCrTKH7T1Zgl9IJwQ9gGEUacR/QhMAGriaPPC9Dpi5EPhn5a/igmPMEpPunMFmoPqBRnqpAnM07f
dFNcixjDlW2bXzE1QSpyLiknTAUZaG7RSF2cvYa5Lbpxk8O5XcWivdRs2SrUL5A8diIscTrHhzkp
Xib+gTxXJ8vh9lp14bDqCJw3aYo7wEUgMNo7frZ5hE01uJiCojOMkjUCy5rr9C017C/TZs/H6+tl
LVEUsrHcdNk4KSJr/uSNQKajv2g0t5lV7CIQlxvDrF4YqzCyhuagHGhE10aotZ1emz7Yg0ZE9Qtf
IqGwN+dHO4WR3+GjARvedRTzVaT5liWUEmy1ZPprQKjchLjF42j+k2qY/aGzHqEdoxhg3lA5MbF5
Y7lQtmbQiX33Psx3D0YT880PQ3I4yFtmDVvLid5tzSRmzg+GYx4aMz4ZaXhoRnIUPTAfBOkXSnr0
kT+6vvos+B1LvtpIY7XPU0B4y7qLuftlrgnrKCQV5J+dadpxDcCw+qePfmv7o5rHDXhc/FSLPzr7
z4vuWJYueAop9jCBR+JJ8W17xSoqXKC+7dCcZxNdbQGvAjok1gQLDCrGKnT4JuKM6ITezgQ0l2WY
mv7LmI27XDwXcDtTVnhgdcdgyn4CacLS5s46sCF+TNWPEber0frMUShNfrm0zFw8igbAFWKejRF7
2HtcIz73jHsnLaHAsnPjThPpXbM2xlJc+C/5/NXemFdhg5t50OR3baoU8IUOmLL9cAtKeuuBe/CS
7BqQJ0ctgYTsRibKoVpiifUuVJgksqp7C1TxwhG3rZTeNiR05ri6hbrBY9GwOJbkfZDfSFRxWc/X
TP777CsyrM3UTCYIT54SA7yx/j4M6XsyKJoZxF+CikeoHh9BndnsMyar39+YeIgqLOB8YIdAHPxC
PRb/WzJgUJ3B0BXVLjPGvRULPAK0z4xiQSYZ6yEJvvKh+a4a41VYU78dlPe+rEiERxKe/K2TsJ4E
MFwY6/vQy06mCtxjgxmqLaYX5b90yYcJRWKVkFu2mv7DWspPR7huMc6xJ90sCJZOvtFETElASuNp
vDAHCSGGm9nDZjf4sOWnmr2WqAy98h4HYO/vRj7GxOKnczqQYaVZhQtaGD2gmhpnp7Np6BHhUwdF
KHAyllSWUTTuvHV5fJs07h1OgV2ZSUy38lYv67MxogvvMGtTOuyxoxgJjRFCajP3GCpK0bsG+6rL
e2VZCPbsPRXz+EkF4MFZDD2FAMRg9FTam3mxAD1w/hDbXFZDlg17V0NFAvVZzOrauD5empHJaI3j
fVNVCf7LVjI2kqr6Vm1oP7g+T4fE9krihWl3MWMtub3xNLNCXhWxBzU8jF567kn1jDy/wEvhbJCA
wWwuhpoT1rHeE6pnqIJVxrQt7BhoHnBzigGx71eeegPDc4HmfbLnGJZou1cTMBItTti3uKIFPYpb
MdL0R4oaQRjZkVcOC14/ybT4gJ4GZj7typ3M2AdlYnB/bh7hROZeAoHYCMIya4+58b6O3WvbLff2
BG8CP/HXWJEXoKKLe0u/TqvqT2KN9EcgALL29BDu+NkQTNZq7/d4A23pPais5l0HIZsKGUz2SZyd
iP68UGOwovDvpYrpoqINADfGP8vAP582+ZVzhcCifWk9oNuAQmwGFB7uSl7KlB+gPQc9FrzZY2LA
A1W5mbH2SJZTrTN+MZH/9XxqEyMQGDTfVf06WE7HCtfiioqaf4pPv3CR6UJjiUtZOLDDrTE2bBR6
N8YDdiLtoZ8k7xAIjPUoMxZ0+xWh+YMAOlUT5kwFRK9lP1C5f6bwYJ87ySU2oyeUnWcemkhngV1t
VB5f49HbBU33MWf8xPTUY4UZqm3DjlGZZbYl0vwHhsiFecVm5lfYUnWCvnMqxg7t0z5bXKWhD32K
nGuHNM9DSAkf7WFoYUSJ6IHAaVumV2/QH+Fs0qbUC5YQhYGZxLVuIC1miunBgnpxR/gD7GqjRRHB
2HXxugvCFxsYcpvRoxmGXbyt2DXgeISc6PVIi5OFMD3FL8s3AZJ/cTQNfyZhnnmasxQLiAZcbccj
r0VwAFWwt7V6RHq8SL78sqUwCbf0Jg6Gl7Q3nkHLpBsnmuA2DNxjjdheSQcwnkGuM6zw55cu+gp7
XgzUmUcyifsSBS2MaJ1oMWTQUARuPiNGu+5mh0S8flU+KmrJ5qM1EK3Qe3Jz5kxAB/lkVxrIXMyr
o25f6xps6xwbr0GDoczFKaHjgTqWXP9JPSb9phVu6dGjOsWDWBvJ5ooyClp0wlDbROneMawHFYFv
ycK94rjbJzXmYGk1ayiWPZModRXY2D2TB1HTDrsR1JcwjE9HTVjPe39fcIQmvG1ajY5hCzzVTUyI
o8vvJlqMZIfLCv9E++YeBZXi0eqN0dHBUeWfIFBnn3e4tsLlqscWwPtdrN3Oz/E9OmdWraTrr7xL
3BzrYR6aa9AO9lY3pNw722pRBsW0DRavYRDGn9qYblMZMJaa/9U2D8JxnuWtwTXocD/MSUXSenin
0RmWSUu4i+Oj9rIfmhW6b4Xb+xxX01dLueodhd0nNWndbK+/Z7L1Tg5dS18yHaJXu3TANIUx1s0Y
3w6gcL6jiAuSYyfQACLcuSro8Tom92gC262YzAUOwRcDaxDDZUulGFTD4HmKqeSaCfJs/UBZq4by
MejJvMgTKODt1ZVes2PiUgFw55+glPVUOBkoJ4fySdHwwZzPhQWIusGptgoTUk3SYRxaErYJgoV4
x/UN8bix8QWCSFxOD6Z5GGIA72i7X0fzABo5kMA1TPumGZNtI34jdHauMdRseRAmK5pQGW14pdg5
efgflkt/HTuiZCQwXdAn3uLZpM9oLvmOXDIhkCM+K9IDbS/eWxAIadwpHObyb5QOv2xIyd1N7Gev
Cd+pgn1Ghz54ni12cwgcWyfiJYks0ADWpgnFo4DMwkjj4DQhuFLcuxOmwj6OjFVBqdEeBLxxLW01
ksPCc20RCmB16ia9o26oTTuW+CQYNtgg8alhQSIO4/3Mj12EeOgz3Fpr1w2+8c+/Bm73kJP3sYi/
MQ2NEko80WwYnpnMrxLxvEnnU8rX5orhVafaXEECoYzFTBf+hHWfnAX9FfYfZR7GiG1YqfqBAy9D
FxV5tgc7hApfwknQZGkCjPBllZ5EJLiLJ29oCh652Mnc9mbgw1Aqn+3JBUZhwKfoTcWAA/ASv1j5
Ane8hGk1Mpqu+LS2ySEanWPdpTwbgmlr9k65RfN+pFbzwI8cHEM9AHtpwJYAQeF3lP5J5+i7DN3v
JsAt3jTXoS7vzqgvsYfDz9HFIZ6tFz+w1Y9InVdIetvFR+oGdX9EKeRVENy0nJ6HljZbi3o7MRm/
bdTpRyiCeDMY+a3O24df+CD3DV5NtK9kxiMrzGGVMoMN84L3J22W+xnsv2MMt9w160NnM+ZK//83
TTR2unHWHtm6eRKkB0+nWJMVBi0xd9VGNkF2GNUC4y6Yk9bxuKXKAfFIdQxIR+JPdAUr9e4naQcg
0Qe7Xr5bQ/iBEWs7VdFb1WAZZF9/94S8YwM4dUl8VNl4xbd+nubwxqTgR1R8OJR2drOcPjC2/JrI
Gzum8zdEvQ3RbpdZVQYNB1NekFvbHMTt7LinhFdth7c2LbnEoIgz1l07oYC6xqs0pdvFXaQNS1iv
bcd9q6EcNZw3Ze6GS9/1nhh+uZm8jP4zeo5sN8Y/ZjKLiWf/lRDjf77gLi+iNSvu5BeY8KHQ3Y3M
4ylsQAscGWehwicgB0xmq16XM4l3Pml5Opkj0+05yHdhwls6VFc0umuYJ8fAnnneYwCO1QR9zKEN
KtZ/UWUgLaQvjpOfMZZ8J0SXNlVbfjYj/CdeAVJWsFDshmmeAFfLEQEG4z+zov9qFRbetB5NvPu1
C1bek755iKeegoS5dw+90zZr07Og3lAghfmqKBEUNNp9ETJrqipjZ5O/2DGOxFjEFfZWGaUJ4CSC
TOdFiy4lzAn3A7PgdDAbMLGlzVO54cdeYhs6ev9/pmZ+wACO8dWnnQPAjUHO4cgIB/XABiZvTNlj
IlOtbHe+F3cHnfsZWSgYfOshSs3f1q2IjqnE8O6c7uVnWeY+5gtccYpScsw0C6CpqqhBzhy3W495
6OwIRwJSpcZl5PfCsVDPDsz5KFJrPNm4JkWOvuXC5fYsXxXrBJfLNg/N5JZ0o4Xy19vPTdoa+0Sl
MMW90T+6GoC8nLgfJjrwT0PU4xiqzOJiwv85sN2IbeSFeJ30XO3xdsgtRlb3MpcGjBJHcFkalkmE
Aaiftld/N5cJAHanbbsN//qa+t6ABKNrp2eqcoYNHR7IE93oEvpIqs+6b9j7QG5zl1bGyc0mypZ7
2jSWqua928bgnv0A0JCnpMfMctZ7w2PcC8AcxyGT6V1SJvO96vnkKSPGERq6xqMX7ElINy3ryeq3
ISy1rWyYjGkLDZ0pRLK1haaYU7BRiwG0iJUVHvEypwH10mZPQ6P/2mALWF2Zd/BiI3I2HYTLF28h
KDRQD1YGyt1WTYU+144dXKQxYLwogvJpnMtlG3cQNZI5qIGcg1pd8UzJPkevC/bsNf1+ysJ5q7Bs
ws5n0mdlnKV+GxX72Az/uZxHS2K35GPpw+bADz7BD0l+HGYTq7oVFzMSANCYZfFpqhhCjNE2X8Zd
fcgD2D1KFDOD7Q6C5FUG3Z+eFxGegPA/EdfwV7324IXeVz9kp37IT6mg2RxRdCfQ0ULZQuVMujuu
ia074NKFX0Hdo0WkJrLTT9n2zqqMum0AojE37Lujmr+z3ZJxJtGwGpZwYh0tIRmIeyxjMiOA/UzT
Pedgc7DvpnS1qy+BV3gJdG3adHZOpva50yn1Nik14kCmrcZILpW/dNzUjLr4WWBZ3RQTqf4lkFHB
7cV9f4Ivvmld52NssvVgzS+pXUEcSPY2hRaNYlrrtq/Qnf8pF29U0vAE7ZdbiYwv3hRecrpCrdq4
DtkiI8qLsKJjV1e/STc0eCflaUqz+5ihirbeM6ymp0FZX908PivtEe/nUZpTrNSn3rByO+NnCab4
U/piowYlonrKZ+fJr128MvlXTzKvN4K90zU3G82uATtDV1RymSAucTYSF0zrdZM0D9cTt1pbZNft
/LPLGRwBgIJheEELfDXhAvuD7a/sItnP7nAachgC5lwxXDTaY9yKZ7u0d/6cX5f/76a8J23Q9/kQ
oyRN1zigOAV39W+hul3sD0+haV69umUZ1F/Nwjjp5fgeSH2pwi5c6o9MIOtluGcagibWk5FU8wmf
2wlTCcNm/U1SZFcW8ojF5tZ45l5gN96FQjJ+lk/Yup9s5C0PUxFeMfg5VZw9nNS7d818t/4ffBlu
lHe25y5TIQ9d48J1lGxxgw73f5ZH2mAjarHxO4X3Orv0fvDBY/ZEDyEzJ/x0UdO/xFPufyO+MItK
8uI64NMKFFi3qPG+rMo62uUEHsritrIiIRW8esRy+OIgbM/Su3WM52gcieG8ZZx7Vln9/0erMAw6
dgFsBGbUQBFlknLHkcPEZMyfgRT0cNsE126u1j1zVyRzq2AUGzvhw0ZBo6iVnnE/ozMcBqxrlERI
CdV6csTuYnBFiWntwXCpzvgOEID64RuSyQuoTFq9vYjteDGy1KbYWdw/oMRvhpRqsLCQn7ry13ag
9wVEkYWeFZC9devfAb8czGeIuXG/XpTmvAvsi7ZNqP505S7CQhub+dp1pnHfj6ApCMGmKJvambYl
VMqWew3hTSo1kHKBkEN9PTFi+ApHA04VSeQ633LA7DIB/DrCThOJk0VnO3P1U29QPjI5YqUQeQpG
X+cmtratTj6ok15PYA44EzgSFK8+a2kVf1P1HBDaZjZrufm/kdUcsRH3FhiyQiLNVOJVWuBp5VQe
ljiEHD2s+8nSe9KkcBoGmoGk5vrALYqHgLHcNs3yy5bZ3WVUTACT6ZWLsbDNGZNFvrxWCdmguT9p
+DbcqmeguQVEDeEQMorqS0tsZh7TP24lz4tGMk/2lbDI4/+DZHC5W9H5T2ZIH3dMLCXUbbrHdL2b
I87OBlWzteeNGeH17lNe/khDbg3iAGDMOrIIJzh29BIW09at56dWajicxQgNcTEpz7dKxBtchd8z
3hdRkFWXBAY0F4VCvpe6OC1fVxIl4H/eEa+vHCGboMjfIsz68Qi5ywm4xYHy589nLncD07nncin8
RekPwn0g+1uuy1tsB7x5AUcY2dGsltfqtOVE2zYOcVYEq/9zaax805s+N3W6czH4ROYlt3roO0ac
U9jRbjKiEI0I6cll9psl6caeI4yRwSHO/YPLUynGCk6/6+JH9x6BNk9NHjxq19oRKMLtagtiEU7/
qG2q6zPr3FEgOvfJsYhsZm50GQJeHp7wtMCKKIK1I3klJuH0kWUjMq8bnH0cYKupdt5Lcj+rSRKb
FNPaIr69rFDyBmvF1z+ALDQrkjas7GiYt0X8XnHQadvd2nxseehiCJbvhUOcNMcNY7UFxPhg71mB
cwj6BAyg02JKIPiScP0ya3EECnVPAMEOXfClcQPxvn2lIGqpvGdLpkR+9D5AGD95sv4LBY9gMct9
+ahI2yO5TkN2RM6GFiYtq/nJTJd9LJh3sjXkX1JtBn8vObAsxQdbI8x7I82ScDtzbg/C2TQ9sh/9
JUgzMvzbmh1T9vRfSaMkKp63Jo9/lCaoX2b70cqqQdjWLtpsIB7K6Z6tVpxbMofIJnjb25wJ/nwJ
29rZpSyKtq9ekcx2TshNaa4IdzjYhQCirYc+/Qgc0li+dk84psBw46TgoVHzihjeIoe3KvdFh60H
GEvfHpnE7cyh/MAEAcArowR5iLKf0U9ZTj09Zwwk2dxx6jdF+gIj4SCpdgUuFrxFSXOxKBPJfelB
ie9/fKUJM0N13wor5rscy39dOLn07wzJphQ56XCC6bshHB5NicLC9Wg5YvkUNz/Q9y62nN5y07sH
LrItenAB85yfuWtVb2EfXYZZfinXHFdLBniME1pCnKcQgaoPrOeu8+iUD71j3ZcLlWmktx07maHv
gGyeq7b7WyGMGpyeK8qqX6qleNIIbjLz99XMSVoX9sNt+qewTj5HNNiDh23+jkLh4vGFrhkKIuQ+
sufIjicbBg5yuhnDjFcj8gVqMk6wsvqJ/WxfNAwaod9iBic/iSJcldYxbICpB2X41mPaXnn+0o3U
mfXDDtLoFhtkJHn1j1dd84DqpbuxMRAN2F5YcSXXSj/acIlYM7A+VE6MEwVLh0bCAIaRjs7BX66B
Q1vGuC19Zmy0MV3Qxu19MSTJM7Ofmet+4OZPoKpc1GTAS6Uvpk8etjR2JH08vNiDjQyrJbSTus6g
d8DhZeZqDDQJut3VbOevxsOxOo65gDLAGUYl1ZFFAcSo/uSSbzP9sI3dOKDBGkzYgjDfJ/70pZoa
G+wwvDLfeDP8JAb9Ag1V89yrB5/nYmzgA/JuBY2pK6Mvf23H32hTIEJ0TzpMmaSSsRA8q5Fxbmnd
XOuOpgRP3ULElRXXwIOt9AMHbrVWRBj8dig3LZYKriR/847MKjc8nFDPvZQnA9Q/8aLEe+kdgx+1
tCfxPOMpOGPdmhbalPNWxxDCW/SXg+J7/edULmMtlYWM2nFT4vd3MV3xzsygR0t3T1q9/A6oRPjw
JDcWpHnSWx+V1ARpugQhs6DqlOCN97eJ4+cS1gDIyV8PEpj0/sfSeSzHjSxR9IsQAW+27b1hk2xS
GwRFSvDe4+vfSc1baUYiu2GqstJcw6Q3Gm8AjERRajzjD/oOvfcF09GXGoWAwMdtUCvcq91oGp4A
HWU9Yq5XepParZtwIooKQbeBwa2G3mVnTcA2+DCw+ftuVnZYdNLCw2e7ipuNVqP2b4CqAavBlMsr
6E80O3cezhUJuEKVRRnYU7My3MWXnCMo71GrMNq9SarS6PU3tAxMbcpdoCSngXKfAv/kioJIASYq
a8lvgg5VmQEQ1mmokoZpC7kSHKFxZ/ma/+JDZqK2wNvHLo6FPjvbqYw3bg8gL/WMeKXjPRiW1qHN
mvDbnPGT16fqoeM4HdXSDqGf3FK8rApmrADq3eKbGPLOxANwkWbMx6kG6jPlab9BNNjXyJTKQ9RM
iC7lCCTW6b6wPA8iQ16Cma2V5F2EJ5iDgZjsWRdqHKGTAnkNXWJQ0yai3CR6UY/3DPk/eoprY5o+
Tas4Ed52Hv7faHLtnTm+9Wm0ibvuCnNq5YR6f0A2u0LdFf2gKLXWMX7zK1RRlAUtiZDjnnkJVb1O
yUEWsdNGxr3WON2agJ5TnALQZrzCDKYxA1jdPTiMczSeB7NIXsM8ZnZl998zIJ8d/SjpGBdX1W/3
elv/BE30cCuyEmAxmxSQf8I3e2a9753szkB3P2WgCYY+aX65+OiRO6JKNzDa7fUVjIZrY4o1XERX
zj0VZvzRKcXZGiKep73xU+PDyprHJPo/PqEeyYNVMoxXM1B2yDkckaXbOk1/bMZkR7P3tQ1A6qHm
lKKtJgrZQyOg0YiEuSBOS5uuiN+ozuF6ucs5Q56jxf1OIynPSvEdYJbWd4gFtae5KNa1TYMuqd9w
VVlpsfNXMyyg3/NJaeBaRQnTtDjJwWJgZAGbEZsR3DKyEGOMhtPeUFkE5qoHdl4Yor+Tm/BdoXKC
kLX+VFo7iPsshkvAnBYQ9wYKVlcYjqWDSVV1i7hC3Qbf64DVHUeaqnk9LByEiGcdWdoIYVXPQyPe
74bvqiqv4KTs1QwBuW6GLVYPpETS2irjYG275LDDwFNRhi3yyk/ByYxTcynNNltWdrseTTBBIQzx
hTHquxq7jURJdupMK7MSCMO863UYjJZomAQVvIkcwbmScW4TKcw4DPNUsShFM3vlqqiBefAkmOwv
JzS/M8Z5xhAcmaRtNZGDT2FLbWFw4N1QInCBiDIGLBIh7BqwKpknKJjmijo2nmjO6K5jjAhhWC6M
rsenKHL/Au0hR59CmLXVfOoNWrC1UTHXTrXbSM0Uz80ATRZJkcRS9qFTy4M3PqoWFRaN2wu79WCi
ZIRofGyhWqDPJEv+x6QPF8OCYyTXZHOrcwkvP1TQT9JvrOJuAUgLMaPMg7iZNcgh0D1X/Pp1xpRz
qwc+WjhBw5wq47EF498KTmNdW9u6w6EOih5K1DtwxetQ9X7DIXoSuMHR9ZyWJYCo0kXgI+jfDEe7
OvX4VjK5ssbxo0g4unLv6UI8Qyv+kdbUkINJDqtXUKaauJpfwhEpm2logfXMVfetIoL9mWWGd0h7
Pdhok/fl5M13AfKPgoiQ1nfJfjaLIx4+PIx4A5sWHqxz1bizRJ9vE9J5saLSk+2/5W5ipqF5M8Ml
z89pFe4LJ+EomoNbpNYjGvXdUV7lBForn/+Zg7N69XOZzVuPzeipDjSh5gXhQGZcyiZRZVhm+LjW
BfvZF2skRTWRXG2fKNZ/ICh2og2EL0U27oLOOtbYMelZtLZM5T0w4q1siMEDkEPUA41wtvP5A5Vf
dlGnb73RA++iXSZZW6y6FBScS56RNcVzlOqiKlzODJw/lWjeMYgDWeuu6hYd1UeFBGyUAdo8uxD/
hwJDh9z4haDaUe/NW97tO7ZOtgfPCRAFi9g6WkLQX1baYxy41Ggvi9jUAGer06VghGH+jctHE0fH
hA5oTB2aIMni+iUrCkQX3+0byGdYOskHYFtYjHw515BDgusvkb8TYLtLRga/kpG5cwG3v8xBkSW0
XSI2jd0S4ZjBWgAWSKUJc8mdy6xzhrTQ8NqNpmR7s5nWZfWZABwfABg42vtgPxvzm+/TynIzDbSG
uVa2Ld1qFB9AwtB7sU+4EKzNGPNgsBD8hoWkthOjJkN32jGiZW+pYCD6ZaRm6Ns9uGDbvzQITcBl
KelEWjgIYo9iB0tuhwuFkddRubX9T1A8E2T4+KNAx4dfnEcNECS8OBtFXedlyn+49BSgFrNrVGxc
weAsLW1czNzsRGHs0hGt8k3nNH+QjdfhP+Z7DQKULPAOK0AjCM6hVH3OPs/jrYFwclThn2ndQo/W
ffRtwhyDQUawLrp9ThyTT1QUSFq1/RX4Ow/666jvo8ChYgoBQVHYag+ewgjjPMQJq0/ODkkivx2w
ajMiNP/AE0VFE3b7x5CPq7orcSb9MzMucTNnMSG1Zg+fHjPecSIg/ffCWDRqZm7lpXQcWSxJILcv
M1lJZX9h0+nyILK9BCF+oSL3V1ADk1cfxG+5Pv/hb/VKvxhMAzoz2c1g1nThbWGf7p6G5kdUp2yE
bCzOe5sabUJr2DUwkpRW7HSQJyOLySufGgAyBDzle9gNrN4MCW3wB4ve0Rdjgs7CxGyNKQZPAc+w
rVtMMB0ew/gd5iji5vaKNaj0L3VG60QWIH466iYuIIi0mwoKBl4jK27X101Qjxkt5DfDerPApdn1
l4vSmkb60SsfccCQUN9V89uANiUoun2IkkhbIC6jnxzki82U9ApTvP9faD9u4vA3q34iQKN/oXie
qLTQEKBispGPQLPOsN8ZA8tvmJ3BjAJ0J0YoKFQeuObZiV9N19/BuEK8Ym8p0XHGU52EQM6jKjS2
GvBfvlRgq1B88MjAXikIH3xZ3bq0nhBdYxTL77YNWFLybz2EWaAVK7P+ipkVsaa5PnnrtLVg62Z7
jUDB7P1Uwz7BeWynOOMhrzBZbCgpBJfTIYCjT789G1HhABK898OeavPpV0MjPImfPNpkbnaVFq+0
bpIrDEZ1n2gvIWvDccs1Q5G1bNW29w5m+oybC6uTq0Dd7MwFyHaTxTu84PJ05C8Yty9LttdIOHDV
kDbea4FELL8RoZrUD0+yXapRdx129oKFxYPTyXdzpAAKTDjmG2Yt8KDLaTHbr2Bw+hkjYgdhNlDZ
s7lhl6eES2JDZX7Ll/cCPhJNDb53zH8aFHpACSCwqx5TVC1rvbmmPBDGxU/eBhiatQHxjEUefbWg
UQoHiS/t6mUPrj2EkoOB6Xq2/b0T5c0FHZktc+pqwXOhVKe519rXIk6+8NVjrBRQYeLj8Q5ObT+B
oZNoDKPvQP3JeTx/Toa941EmhnrKpb7MaEz7aJIbgf/BwKSOuksJhjdU5pWVWXveBU9rirRDANzR
J15HXbqiBQwdvqNwfufmJx7t4H7gS7MYKU4ZY22AVq8m/17jwdr34S7gJFFpKg7o2k4jOSBbLi+/
kdxb4B+89nROEN4b9GETYc2WZ9Ul5874lLfQt9nB1bF5JnGLmvAWFvjM5QqzGm5OLY8S3NsaAAV4
6LZSUdk1toql780xvwaTIYFR6dp3Rv9A6CIa1pClgmTdWcWKRYJsxVq39tg+4sSRffHm/0mbdfsh
ah0Qxmgcsot6An74qqvWq83fcKlOKY562Qc3EXE9/IxXI2cKitWxG1SO7ONIfRQC3x2oiQoMN512
k6BTHI3JOvKeQYT5dIcR0Ux3AyTBlk40zTIfrUuEVgPkFSWVlf1QICbEQq304ta7iIYCppJjBSbu
0mw3nDiJB0rRBgKoM71tNyWTq5LjY+wfjANOUZMulOaJJZHEiWxvu9baIY0wwkuPgkYNQjU3PLEu
OvKvsmDwl1+gb8QOXZn2e0oC3wq8GFJnGhffCnOemga0o3Vb1gbwHTd7TBBFCGRhqG1R7Vv5vkPq
W62w5FoZivc9Byb+VTRscrKDKM12WlXe5QeKrloQcW012SbAuP1rApPNheRK+bhnkrzraoQ6teJs
Uhlwco7Ql+Wc4Eo1igcXvY5eANf4SA0dk4XEnv+iy3SM0hwZQlvZEKuzSHvT/fZpFeoRufLXQk+e
kzG98Kg0X1uOtf8pW6ObSKbZaiNTriCvrp1mv6K9tGzLa1expZjWSh7Dk81UsCP8NjIsTLHIXdWY
LL99oI9+4WifHSgoCmNIRFErfU/DEdXZbJnO4kH9BysrLPKYtSon7BB2EQf0aEP/u/TuvO7jUz8d
qh7puFrbVN1eLbW7LJIOdSvQlEjocWo3C2xcdjwCOaMHKi2lvMvOmasPGk/IB6Cf3INBiBNrp+Fc
VNBTTBN9r/jzSod9YXb4T7vEl2maDt1c/zXBQi/Duv7G1GtXp+6L1loXvZmOgaes0E/HbBUVFGdo
vhhDXZKx/F36CCIXOJtWunpDUq+nmoCpRFY64qduxjCz/WngR1D86qMJlJV10nWMSHFgOihT8qF6
wV71rUPR62+JrV9D37EWRoLEipntB3s6ove9n9ti72XRE8/ELR4+Oxj/twiZjtxLvunY8q404yPL
myMC4dva9/cGEYCe2TZE7GMB62k5uslVMzNuilaw5SH9kgvajsXRmMj7WdP4e1DZOaa5CfoZT41w
65gza9nXN6jkrWqtOzhVMKKHhMIFx2E6VhrVE+aVg6eMCycsfzInO1pK/TpmWAO5ZvV74FHEkbo2
Wry1o+ZaVRnthv6sjnG/VPR2SyNzr+KablfaNhC2JGyflyQHl5hP7m7OtEeKSrMklwMYOAY9OyjM
W4P1m3UwaimQ7Xy4WPWXgkt0pN/Y26p+9tW3mrjJlpVwHBK0IJW3PlPzd636UNk1hUqfeGO01dkB
RIQLExhNoupZK8CTnUmVJadp+h81mdccgj1LyyXOM/Ag+rwBo9mqmBWY3/RwFjmAx5wmR9WeXf8n
bJ+cfJx/smMmBkkqMvBtcsealDGcONBBDvF+GUzsxevPGcMXAmdGakoEpjPHbOCSGV8lqjFpHcLY
ujbJXc4YFrwcHUrR/ZrD14Qv5lOJxLLUQrqnIJQ2c/8RJLNUOdIdbDgqx+ET6gxDL4aScbcMNHs7
YAegjR9cqDwdQqHjoKCPap5k1ly40r42dHgqUDrFhwklOwYNniLRC/x6OTfM8fU9OQYuBWT2qpoe
rZpUMnsfEZQxTHLHcD7bZBYjXQWic6FDc6saJjDqTqItRmMrrX3PQchM1g9Bu3K4TDapPJkIJ2Ya
pSeFoQPvjY4UHSXOWRI6PrnnRJWpxwzyX5lB8KqwUoAFkDiY+kG+f4C42I9EVu+ZUybpBigJPoPL
8Bn+6M3dS1rkHd7ZrCsvmLc8vxyrjfYv1lKAwKS86t0Pi+Tez9B4wexH0sy0QdKbwJrZv+VYo2Bg
8fCjQI0XeRZAA+KhVP4q0G+8E45QMNNQPTj5rw71RhSHKPl8//fZkrfJ781AposRPDylkW6/8zT5
aS/97kLASaReHW8JEd1l3H2zMIyYiaS+zxKMam1mjBeWAER22VsS/XV9R3v/yItptacMkyoKyCri
1OJOXCTyOuUjsZKNm9207K9HZs5nhuFjZiYPJGBBlwxfV22nsyozlG1ZBW4/E0xOPeeWTxIO+Xzb
xWe2BFVzpaIvpNNIDF/ZJnGDrD+qwGBpd8yvVi6qpwNmYEMCTzmHQoF2Rg9RJb4pdLG5RkkLaXfu
orQ9SFaa5fFlHOK14/8UKiJoOEcAdQqG8txhJ8sa2OFeealakfDHixWcAUdFMb8kMYvNfupqAKtu
GlcSJgy4KjIuW4WhteMmNZsZKBugi5qD+MADbD5S8/rJReoXJBCXaE2tE+vq2N6nFIdjhn6BEooz
OCSC18F5MntCXCF7YiOZbrPCWLbuv/NP9pWKBq/qKovQAfGbT6CrubZ4it8lYoD+X8bOb7NzLxS5
jK/hrpTXmCCQyVInIIzpV4CKfR1kh0QOxTp7IvYDHo9ZHCsxPlN6eK1+9mx9E3O3SuXDmSFlGvwl
K95rPWB9SFNoA5yTZDH6uyj8Pci7dt/F0hmRfNZO4CylJAzdfJ1H3cJLbDhb2UOjy4YuzY3xOmAu
glOyrqp/z8Dj8fuIJGouWci+ZhKwkIJfp5iBizFn5r3r7LscE1o7np003AEiOITcCQ0GyWctx0Fo
hIE1uaMYdlvj0USSE0TeZYxBzEf6hhbYyuGq4mrPG2UfErSkqCaySHj3e38p/zuQ0yQUFF53GJFd
5Sr4aXTNVvJtyWgvqT24R4jX/9Yh0nir1ivXEelLRO9BAr9E3S5p9v/EhNVNYX5rebOcOcZCvASI
Mpn6/5UsS48FxSL3anVNWOZNy4Ye/VVFmWvyJ/s0RN5XBwjRMAXpDevitdIy8ngK8kMlneuZIMFf
sTdmEjbOcpQQgMaSvTZ0Au2k3fn9i9QALjsRCY4buRLfw/suInCE2UOCb84aqbVnwu6K2D6y2BP1
SuzhQclC5adtQwcmIZSQz7b7Y9FVkc2r6hgcYdVRRCJ9sClpcUnJKZk6zVF5hIRD2/9hLU790+jf
5GSrEQsPSaIJbD58eC4oapg7k6j/a4ukn9NAkiEK8NpDOoWY06Lm8V4EA3QRNPTS+m1mltXSYgeB
LK0AjdpYzkAX3QwuWZZvLGNuQE9cOsGMq+bNYZ3AWxrXdQ3CO4rO8pbq1NnJn2merBIL5saHBhFQ
mivyfjnxqdBoc9RfyDYvvRLVQRoeNhDJbi9NjpRIp+IWIEHQsPZGYWxAya/D/tdsOwiuwfeiiOBY
iLpX1JBBgji7ccCdG8HZmAaenHklhzoIViqFFImCu+2225Q3IQ+EG6nMz06HLkGM9pJLmHzIf0mF
gj45Ke5FHolvv4wc0nJgcLNydE+kuKyJf4O73Fqy8uz8QY1v2OfR4Z+6P0yJtlrRXDQyISUJZVly
xspqkMutyc1HPWIOGq95T0RSZaCZxmbtSYzjlg9Cswu5WwkcdNsCgP7G2WQ3saloUDqof/rTvUGo
nvtgPRTh14yWzmCqK42TklSAGQow8A2FepJs5PJZgXmYXkzrLXO8Be8xp01XxQCH5eyrk7V0aOT9
yRqVk0CabDQC+Ulp4skiZmVDMlnTbPx3Iglcl3dlUz53oXKUXiGXYlCS9kW6oh/FRIKc1FjqioE2
PvuFsyDSsXl4euE7H/3/BKzzculENXgMWbwwEnSwXrsIxKQDGJvsRvIJqniTj/FRmGnipxwGTBvA
5tzqApknIpWe5pCpvl1czRKOac5UFzVMSTKwttrx3CyKO2qXlm0j3aaSllm3N3vidrAVUQVk/m+e
bjP0g8NGas3SwnFUGlRysBJnTxw3NEmTBu+VbF3a4K/4dDlX4aksGKxD7UAamecv55Pha9OrxEZe
IBxibYXDNN49qfHppmQ6tl/hd56lZ0MfZ5D9ef7aoDmBvIsH8LRfq4a+9ILuZgz61W1g8wvO2nI5
NbymcBFuIR+HBFJg+7CIuwgWKagrtwQf1TpISbiwU6wURSc/Cl97SgonzW+Dl/SAKd34Mdn29O7q
fY45olNccBNtdnZdXUkOaQJF7b3LAkJvRLpQTRsUqNdxkp2nmraKkCWQ12MqZT2yNNoPIHYWfc5k
RhI4WVCj1RxmJB6JJPasfNpUwY3eviWlw4MQ0zh9W9Id6uuMzAcQXDRMNDAQt/T1YeWYeK3hMlUE
NAbD+SVVczgL6P9YQXuTxvzA/EAblS3B7dYhQ2b3zVl2mxSO4O//ahQhMmT87+engxYnV1UZXiEw
IWDU1e+e5332Lowmmy5/WH9LoaVo/tGOowPAfBoJxnZsk1NQOW85uhhL1bqojXZCKX8/0tUcbQwY
xmpv0XQAe3gJnOKzNIen14SHIO5XkvpL0ZKSaLlOc6sn9BDaUTkgNLGVv5xKDbcgW3uEEc2g2m5u
IbMXiUakw0eb8Gxjt/3C8PmuqPRYCAtA8RBWDYsK6MoYLzQV+YokqbPllCISDx0GKmAYIU5MZcM3
2IimzaBrcevZji5jwHwY0YoPrNehqq6th3ntnN6RXTvIay2GGWypKSqD/bnUsgtjmwue3NgI9Xuj
H6OtH6iwICqSWcsUNqQVm2eOoHHV2rV+T7Ls2hcNghQZRfOU9O49UbTyO0ADG5a9QpeTnhzShwmF
bEi3PUXKDYVvVKVSTVkPISJWSlpAHjTfmyh+DOQeKgAqqDLwN6MRk02aFJAZLllD4iZNx7HOAT3Q
bJko4FpX35Up7pwJb1LOysLRwSn55cu/Mk0bZa0s/QZpJ3KsFzn0ut6jSdZT4YDNgE49TAi3mnmg
scymZl0k0FoqikndVuc1DkZ3Q+mf+KSCn05RjNNIxNBTgtJeZycurt8NrUnHIwDP0VW4CqcpIjQB
vHUFxJ6WemukqhGTojqNp98mwH1GZRhxIZVxb80gekyQYqZSOTUZqEKNxu3N8Py1pxTbqQvtW8m4
cqlmlQUK3fYwFnIZMmLS2A94rheDPTOEUS+q27/0Q/cm4/w+t+5dA6F6RBOYpJYZHnYzSOY+ar0T
8kk3Y12ko4zpuywPkpXBaH+8SM+gIoBvN54otBFE8bBG51JiZucihNxkKw/smg8tSA4laTcO+X2g
yo6mAQdaIcp3rwVZN1q80GWAY/bgKAxSYb37oFPNuc+D7r8igLDMs6GiMsPIYWAbT35A0+stNV1k
4cWGuDmrRqGJC0p0Tf5GrNc0dEfFkM1AsKtYyxlNfkMysg5JDXvYMiREZiwDH1iuoIHmBusIAnKd
j+DO9ZVulW8U9XmFGtSoKu9qN64K71suTA3eS7I+TtIhfJVuAEIimFE0f3rquDy3IJ2F2PGBZZqa
mBVi7AsOULyfQZo0uDRCwAQ52uJ9RwqcurcO2A+CtRRwxUINbVbRhlEz+CckOlGCTObsJRcp+Zwz
RD7aZVm2mOJwmzICggJ0qJhH+c3TQXHEpECWRqP0xPgJyZNMZgXyBZiMn0ZeRolwgvwzeQg5dtu9
FTxDB62mtA8h34RYYzTLKp/oJPAafPzZ6McV3HJI962JyUjzn8G/68gEVEx1lzXVPGdgIsQzkEEy
K7bJVutEeSERsFUFxbv7BJW3jktsDGsc0byFRfuHBKW3n/LJ5A494FHMtDhdsXUpAIJRSsmf0p0v
8VSU4S4pbIhdwhi+0pBUSLPkH4PuVQ4UWXpqiw/cK9mDnNuxnMmw/XoV/lue7DIfHL6j7WgYHCzU
Yxy7PYKNfedwH6vgzIe2zOJkbSTutEGjkBk9Tu7x9I7Q8IovlJuyM2RVyESlfAq7jAxf+hEP4WyP
/m2wxq/AAgyLeFTEQmusacvUMTHVm6lyTjrVxgSbjV7StuOATulR8BkjHQyjhb2Q0XzzRJl7/IOD
8WdaaueuTt4Ur3+nEhpTvHIwxmMt85ke3NAOzQw66fQ7uzV3wesGr7hE6fBdZ2lLmSCXrMb9FvwJ
yEGO3N5psSCnBmufDqr6ASdqiXIF5JKnz0CD5F22rDSe83T8twBojniACXi0NM3NvniTdCdzPkbV
P0N0OaVFuUcTZCXP31KadZYgTs+DpJOylifllfk+gKMpdVkDSTKDsmX16NEr8LUfEG4XXvHXRg1w
0VrpdSY5t5mYWrQwkaDQEKRPZgDB4SssInApbv+LhE2+K0Kob1lgZmDyJQ5CBFIZsGUDFmlVOTt4
lDuZQAQcczVsXb8D7QjRU1KAAikRWFdLlciLRaG9Eu343FNgDeSnOjv0XnECYn0Zw+RfPQloYt2w
RGuanYFzAitAajvSF6vBvU68Ptlmst5kxBZxPsskVAJQhV5z1zVYztP4sypz6+rwX9PuO3HGhzwR
CVkS6VTgNRp5Mm2yRHO2pPPy633ZHBq/PdFYkj1plwkb2tzIsLssn4wpPCd/q3uUm+Lw4eQzIBE8
xOu+kc+RhdJEv+tRORMx53Jip9wTp6G7TEc2XTsFz41JL282oE9Q0q8IWKD8q6LHV2bUnp0BU0KW
2cGkmSYItz3nP2gmcH6996xfn2aZDOcSDTEBPI7htuQblX+UvDp1B3RV6KjFBtQDtE4YV3hEHYJm
7SMAHEIzbzLnOnE4RxVyAXl1SFEEtLWUlha8Y7Ij2QxsPMomgi5uTGR8tINCp3mATBYxcLQhpgXo
NzrLPzPe5XZxQFoCfD88IMJTofp7NoY8YDSLsCdG0bgso12M4F1GpC4MZzdo1u88RS63IjrBtCZ8
xjXYrdn+qSpMAfpwSxNr47LDp6JAzK9+xLq9RucdYI9XWWs8whnfG7+q0MKLQtmVbv1LseuHNiDV
BcapnKx3RZ//igxPqPXvzhCuNWJXXOr3CuN3FChw1ginBBFdo9tbPn7S1UraqbndbaZUBbpbwlxL
YdloxUZN1LtmzhQa1olBCy7o5T4lQOukWo0RfVAuOb66VlRtF1ctMmcSaKZgK2cuXJlthQweAX3n
9OZ3qFJpsAoLogPjuX/HmwC0xkYxNy7PeF2G3t5lJ3txNIJzQ9yLMzgSv0vX3gxmdVBs1JGljJFA
KVNpOZplK1SkVU0xYMRi7KoJrP7AB+f2L0ekv0Yv/pGVU/SoyQxF5WBhOSzcwXoAM4iU2Lg3wS86
tusGDRTaCjsDwb9T5A+fnZuf/ABkeYVqTVN356xxl/KSmjzeEVAkG5GmDOZuG9YNRpcSFCgKA0hW
dmoe8cnYyvlaYFYKeF350sqcnmxe0h72QLxpdPQUOsGNl7zZOdxgDh2pWFlHYGoQCAdnZLgrNQA5
yn/XZrVp2GJ0NSHKRUs5M9FT+5SZuqSYMrCQvdvTjkB5YpPz36X3HZs6gkj4LPZ3aePx0i3Hx56P
CSqLNbKMq9xEG58dFE7Lyrgo5cVM+HiQBvQW4lBvV6Nt3SMlRz60uGtMLWytH1eDNMrBHtIy9IGD
yZ1qen/MJrhvurFXHTJFEynM2GUgb3AgDlANeRJAiNmPZvAr6nGKnAxjQ+CPphxYxYdc1pTAYqFA
SFoV6EspkKacOq1FQwyR4kVNX1uiB+1EyaElnPm8Cd+u8OkgLlrzibHLRPNZchWrYypMQ0bMJdzo
q+9RWMz9BOUV1Xu1dZAGQe5uyq77i/Eqwro1Tr6aDd4Ye4IMui6aTiWdWIb561511iVrMSkiymnI
gb/GIjZfOtAtLT0l6L5AqWfsnlAN5OWlMdN7HCXDYDqYMdeL/IqpdudJ5wAq8UPZ5oJeLTpNGMcB
znN+85GUGEBbjrYNk+biAOQZQWw4zXRKcXWcycg5wQ+DlUKhsZl+2pEJRQ0sI9EQD4ENR519MKL0
J3e9bo2Cfot0BGzLBiCI15lbu4uyR6g6KN+CBU+ZBx/1SdFAgIA/VLoH0kZLtYd60nYInNdR+1Nx
7HA+vKhm+qdKRnDBOCE0BpRao3zUhvlUsvTiqxYPCqg5ns9at4F/mvB68uhuNs2ua7BG8uqnEWEO
UtcGBm6zurLRf0RqGCMc3wxAYGje1UAWXY7UmoJjW+VdezOJd5NvJcsZeehFNWLNCJuvCHr8S72r
Ru2icoibgs3QC++ss65t4rhl9ofIgzDk6q9WXp7oWnGC+LQq1XjQCMuzvUhLr18VBrBhZW72udZ8
IHy+l5PcUPsrScoxsMctPaRlY2b3f+Be5G3nwD4y8kZkbCbF7roVcQ//rQ6M9oTLh2lseyMjwqK9
wmLs+hdF6z5zmI3WQLc5izYueTMGU0dW60ZzmF0i7uR7+c7quk/whLBN5mPvRn/NkHYhnCZ2Dz1n
rqIwxStiiknDWv0XEGfgCCD5rQHYgayXQnXphVSfuDBAMMxB78V/imJ4GKQ18FhW8gZC1J6NMfiq
MgC4VnWPQxOE1fDsJ88BDQfLVOeSXItFEGoQBpmn9WUwQ+PBMBbmMOT009w4X5OjH7skvSU6T49e
x4I84qfzIGCl5QNZ4k8pAepYo4KaUVJk70fiP+M4B9mcHv6Ypp+/kzEh9kTdH2O60GMjUCbjv6Wv
peaDZbcuFP8RGOHNwJ+oqlE9l8lWi1c3PjT7jO8OyBiC3vhORiDKWU2IRNSY2V296iwc1ypJmFN9
55kFojD1vFSrYTOT7frpsB7VcgvyH7kxBhkz2BR4208pWcKYUtSKdgFEK5uF5LKtaoVSL5/f3MpZ
oafpLyI3/Y7B0/il/5MjE1YgZauR0Y59/VpVwU1BsptmOvkOsaf9l8zMpBRW+G5FQH/U8eaUEVn+
pmkGWsftGh76PaPlr2N2X+PQ7jcrmnzwyOmw1Gvdhjmd/kGbHPMfdZV4iMgkOV2Dpl/4QBpRIeON
IoSjgLcWAAT8GsT24qWufeR9dTIZ5TitCh7Zm87DmEOn0vZt5CAKERaIPBbGRa+GPyw+3jyiac4E
uY++RrAOk/DmMKTsqoopC+ACqhn03/2FrfQMe6h90Dlfq7xiszf+AsFmB5swXibGf4VtbAsbz8uI
NxMMQrhykXLxENCYIv9TSxSoEfqnUw075JaXqCzcKngcdo8ihueTWXaAVxvS2trt6LuGFgXA9DFj
5tQ7nbetZOpFkwC9/j+UuBHCxNWTZvHKx2iIx+7306oZaSeR/tscmTqwDdvZieI1IzE01mxAJs3R
R7Citt1FRbXlW9uBWUoGjli+l/vFOXqlqfZi7H6Jg9nSVOtnYGON6IE+kp91/EvENjLU9koOAGn4
OPK3FccYOqmrrg5RpqnQanYzWPxAhFN3N5r+OnDetHGkOdj9ZJTofqW+pLH90ge0K3EdDStjXdU6
anXBl4caDJYN/qLsaJvQRqflG/dI1KCzv5ywLnQctGACc2FC7og4zCJYlolh4VxCeVzY6AhPGKsk
yTqc0Dov6KyzJinOaroA/pBgVkxrmiqopoKt61PStdtOsT6woQSoceBJKqP5Fx4zmOP+FAfdtlHq
w+DQ/5cZEIcOIAr+kGKEP3ra9eRAruGiCOEu0V5BMjBAN2pezwIStuIVUnBIGyUrD/E4yVOIjxWN
AuRGyao4yXiQHDXI4GARRVIVlnlHVw5JBYoTnTmQbNMeM3tJDoomQocs7ZxzUvY0yl20kKz8BNGC
B6m9li0qi5QSpk6e6/9oCAcrsfVRkoCrgJJyc2gJ5tNGn8Yj7e2Nbce4cjZoOZB7j8PNK5ubWzO4
rn13pXH+tgjnI32iXTWRIenGhk50ujaY2JW0QtKsPbXIfrYKJW09VfvKa3aDixbdoNH6A5TKZJ5r
dn8i4F2aGt15VDJRyMrpc+6VXYOOKMfutPRwhY3j+uZCW1/w4LA8+JyZLFSfPJ0gRqvagPsF6JMM
j0ntxuSs49GRxL4WFLrjiFJFrlbpsnIwOqiyN32KThKi4Om+RMQ4P7YXyRyc5DBwR/NkpuEhNo0D
+LFtWhvJtsdioVNc2IpstHb0dhPtMyQ7d0aXgsHiSI0FJ6e6I2ckBUnt3FtAAch53TRQZJYyvsRM
1pNO+7aaee01w8XhcG5dUsOo2vt0FYI6Zq5OIeV2p4kHYwc1qheQjeOoPfk2uAjwsxqiNDHZz9gV
a2Ucsv9xdB7LkeNAEP0iRBB0IK/tndRSy+vCGDl6D9qv38c9rZudUTcJoFCV+ZIFj0a0PsLZx8AC
IKY7qnEAWEblWnRnxwk2fUYoXhcSKSNPtW2+cpq++5y4nude2k4da/UUmWCGMtoUKJVOXsIpWkWU
m4Hxbpm4svzswkPeuybJAXjDNvXU3Bnca7V0mJsNZGUh+6fJxNfJ3pmgDWFRx4X/OdLU4TUdpLwY
fOk6BxRGRQDxbk1b4F9e1aul3F6KCKOTRwvTFhgqThjxNXbIVDDvEO2B6iwaV2gPTuQs7KcFmRu+
tuO072fMFRUL1ejztxbmLv6JTcZ71aMY0xJPAFPNTre7nOgzVbcfVQljyUScg5Ccp5bLLZz+pTH3
nQOLbfv+35x9Wvhll13ACfqPdLYeQ896D3XyzMKRXBkKh8DXqcpe8I4mG7d6s11ueqZtPuO5W9sy
3g1UHDwHWgEAWWht0nlTYXruJ7BSUMqwMKhgfOOh8brD3tgafIrlXuBzfcCbe+YX0Lhz2JoDOqJF
4G6NxoJPYN8V4fQo6Zs8lHywafLQYan3tJzOZVd131GN5IDUtb1Nt3JpsQjLiSmLgcRzFG5mNyov
Plf7dT7g/HBf4bdQVqHKNeR7ZYgGDwvYGaYEy4VHOOWToLpmdh9WX72eip1rOaBOVEEcppiecPBw
so1fspMlOYvpZ40ENEIc0HE5bPqfZVmB7N+l7HdI+yfbdxdi1ked1oea/aOzl/6CmY83QvWIeq70
wrzlDbPn7lcMcuNZam/X6tywheQs8FWOxIFQD/Y8U5f6/8KWZDzc/qN7TWvxS0zOl6WKf8mQfY9c
+8zGXqfoZ2aLDomfQVDkEaoO7kMoQIjQ9OMyNQaKnl1mU6NF0zGnkrtVVjvdmt7cqkHauylMrgIS
FeTlEcexufV767IEpKfqi+zDfyYgzE3G7XtDLLhxIGVPH3oPk4iJ2v+zj2X8adpdcpznRMCIdBk1
KCK/ed8GMV9TmxNX/y/WRcLg4ZLyBrSE4UxQYgiJDCnZALGiGxbWV0LyssPevbz7RhoeQVbSFyak
1VR3oYv7LngIBHhLMCql33xUI2T12i367Rg8QuxDqs2wA0bmG1Dsb6Otz4WqznU9PI4eBY3klr7F
qv1tQ/xuRmZj0hr4KOAAhEB06tnOsCOf6StGTg2Z+BL1fnSl6trjq/p2GifZd10BZoDOdaC6Yg3D
+oyx6Ahojh4Dr0KLSHUXimLLtjPSI2uOZNCQJKU93lnwCSuN2NFE0xSOGWecvAxTdiSQ7NEcOJ6c
oVHUL/YCTWUJLxWPsj0ocqK4T/qOVIos+6wVUG9jvnUakkKh6DB0RVIRhjfej5V3qmazZ1BlWOvM
KZ5THx6ii530VuecyEbrPo8YUTJTPxWO8xX3Vb8LgoBZQgy3Wt+W7xznx5J52XTEQIl30vYofgJg
8CTIED9jFAjCTepm7Oth2MiNaFu1cbOCsxpqLqQPdNdsYI2lP0e3QpLAnusOyI49pgwZpl9d1Lsc
LxoSEaAXRvXVuDV4a1bqWGfo+yvY5zTLPgt7fEjB00YD47+2Z6EHejk4YrGfaVfdOzDwUYFj9WX9
meOISH4a6Kr5L4Hnj+sg8kDcNMI/hqDTt3U/xEByaB9NfvdgOt5pztI7aXc0IOFqxoyKMVX528ED
KA3MopouVcf2CQb9RUQsVoO83VFjktAOeRme915l82OcxZuxSz9UmdzMARVxUf+Gnt5UeXkpbJh3
0+geeAYJLX3wp5Dhz7AzN+m41F8mjE08Xkz5opVUffTqTwk/Ysisg6dX1twSy50LPR7FEYqVAIgV
t/Dw1VDdnnMA6XdycWp3l2DEc2ikd+N08lKf7sZ8cpt8b1jpZzaA3Tec7IC5dQsjYlcmzhu0dibq
c/acFgXJasUjbP39HHv/AkMf5nL6DoU85U66rUaJBwqxnu29xBP2HcqlujLK9eCF7S6YiqdZ0Upz
6vA3ixXsRiERTpTta2BiUCzdM7Me82A7HWb+0uXA19TWc2xSCQ9tc8dg7ilzRuxXTvcwkUmAMJiX
UxLtV3sDm3yV7spm/vHHRUPGKAZupp1suPueE9EyF4aZabYWu9cEMbClXZw647Uzu7coqHAsZc9Z
XRYnGpZcYGnZDAZWPjTX/cYKRqw79S5wiGuj4Yi1kI7xOtT2sVt+EcPmTWVzPRgrOlipTOFcleVH
NyYFWF7jsMRlnQwUuZ+Kr8RXLa438j9IDWPxAey12/5JEIqg4GutFNxa15he8NZfTek8kM3N9Y0v
ZBdaHQPlcPhVE/hFq+HLwUS4twIuQK3lfmazfTcnvKNNyogU1NM5JDHvvkeFhNqZHVqN8yWe2NVi
Kc7NYD1NKv1WhUT0HSIuGxtgtD2mNZDM2CH7tD8kgSt3PkaN77DV6O9t2RKvPtN/9Ub1x4Tt2STp
9sj1uuLiycbcBz4Yn5JmFkE0G3IPjZUu1LCJevDWzvg+6ULum9JmSM2KxYOPiNuzKs2r6R1byGpx
XD0gd0x2TjEtceo2AcvYR+U8YccisY0otVJhtRRMC2Gq3ememM2GGJ1Uq98sCf5UZx49u/0xMkaY
nHoqiOlfpGH/2AN1FGTKrAycnnHYR1syIG+6MPYO2vuNzlFbpmg+8cxzKuLs6WgTDqWfnMjdiC+V
QbEcEk64iZT/lwLwcmoq0AkvPWwVvKQE4j7Iqr53DefJbmO+uBITY+a6NMdLOzq0EwumskgA5lLI
Dhr4xkFHJSOLgBxsPcJ9q1jLZLOi5A+D4Ky8/FWFYM4aB4Du4N2q2vwxPdd/mP3Yum+zbpl56Pu6
sh6ccS539K4eShjMq9Cn+87uE1i0JTsVusR+eSi74ZLh9K/IEFI/YzQ8LwIErCrFug9tqvUJcvc8
qv+dkm4loYjPxmtQzHhJKM65ezPJodYN26pYoL/rVk/+ahaQkjPDfKjKpVqJ82FlK/thtKKPZOz2
gd9O67bQt4pQmbOT9RzcXjWstD9BhGw9PB31Tfj2r1DNo+Va19Lh2lUC9llZemxX1AkXa3APc4IQ
b6zC/ViViMWtCV6/58NZUc5ec1hUQCb/V0UBIRVa7Gs9XSDMXVwNKKnQuIrtYU3EyXFGCGl70Noa
tmYsp+u2jQHWlJCFCNNjQN8MX5PX76IgZPwZnwoM2bYDs00m9oaow6sfGbu+zz6WKaOg5s0cu6X9
NW680n1QBlcnqVrnW0XiOc0NjgcAXAaDFtv3eX8g/xYBWeLOr5GMv6mg8xYTFhWpJzguN1oq1Vao
JLlHDAYXtea2aWMrbFMiQ/I9epuj5bA5BZqQ7XI9+XF2GkuHlYIx/uj1FPtWyZbGqxG9E0NSckNi
tu1bvTxQOAbc7dOP2Kblp1RyZDS+Ulb/5OfVOZhxtKcWyZ65fh8Cl8alSch8psN/GdmkXW6RyFbe
OCL4sfr8PDBFWBVteoWPyG0vk2dfkJXr+99FDP46pgMkltKmBU2X54KGuz9/GBboSLwQi1aSmWqz
4CgQpbjmW+6VpCb3GwRhnHzVWebFWZfFQ2M6GB49oYFi+/KUVcWdZHRtk4G79Qi7oQxtL43FwMdl
jmw1ycNsEpXNK4qFuP7Lh/GOZMVnCaIySwRT3JDiz8tE8ixjkwZFziotzzROPE2TwSKMokXhgb6J
slSfg3QxhZaPTCIBqY3ciYdLUzl/KuwVJ0v9FFvFTNIPm24Hb31qnDOFC8cbMt+SiM+V8jBGpsRc
VSrdZpI7gjTIVaibFJiVzd0CaIiBUhOetNaA8Yws/KT3cOag+istzSU5P0Wiflx+94xEC3dw70O7
PcUR5ZdFl8keDYQf+TEFWB3ME34QRtGFaB7tanqql8+z/K/aSoVe6NGEPJioYgVHRm06z2MM0YOJ
yyM7zyumMnQ9A47T8ZCVzsYJ/ZOZsj9phEdVwuyobf+WFMitSbpOE35XiHxSzqDVqOoHnHpouYZs
H4dkjS27CAmxqzKPXoY2vxbK/FemDWnmzXbEjk9ST4bLq/+GUICuwp+PfTpdFmvJ8ulb1zupXLw5
hGH+/1gTztUyVN0a6ywHhqRMd4qNMCe6Se2dFs7FKr27eQDgVbjDxqqc6od5p/nixhrgRjY6e+Bp
1YnWFSrFROMLqJN+l/SWd+mSHkLXlDPDDNrRyGgzEz+3iQNt7lMXlDW4BHB8UnHFkpDfWjrqBLt6
RBEn6V+Bf5+cttq+dAUZ4NJuYCaN4tOY6WOl0rc3vmygTCQ9Y0FzRngd2YQGWABwu0i/hL0fwHik
C9kYw28+eOlpjG2cE4UWW7NI+7WcZbMBhdR/hWnhwU/KBnHyEDJ5qwxjxT7vB5I7Tbuk/YDKyyDV
+NFPVHKLVQylBBRwf1JDoV6qlgbpEDTYs6MqmNDud1V4AFVZ7iyXKUNmR/GJSxnG6KGXD2JiKA1e
kft3404vZu6YhzZmH0UIoJ9NRjJlQ6Vq5JqWHXHuUXV1gl8ASRipmhNxE53NWgWab8mVAGo5tneD
eRzHaCuShGCaReOHQ8NZlUI8l/aHHsv3Iv9Y/gP00uPyX7IoAkwk3JfSB1mHoIgp5YJTyIp8cUGC
p/5XMeGPAQSn/GM5vNb2u1OR+tYHX94y+y8QcdqbER1LcfKT5jckYFzy9LCSL7tIZJ385rx4aJZ/
qlBjWGjuXNRgfoBk0t3lxYuG1tEKf4ccSuC1K6o7PDMDlfAcHVMoLUUgd7impuFlBKPk6j+CYrmb
vHfgbhS68YGGgS1v0kRA7D6Nndhn0Z8rSSK2Ph1UA6ZscZgdvbreum1ANwRtU2PiWanpWdDvH9Tz
8gPy4WTWfEVFc0Z0oskASRD5Rhn4MS9YlfY7mnbJD5/TDPMIF0edEmtoLS0VcEm6BH8KiWZr8iSf
hozE3RYLu5F9GGjreDopZ0keRc95RyfaQy8QPE58RFhovPKscTyGFpii/NOHHIt5CFxZig52kWBh
Kv+wJEmCxcnkS+SLU5594/c0G4CxE0hZD8aYVe/5Bf0g9+nkLxq45YfiL50Nnbk7sSnh1jyaqbv8
Bka1+MocxiHNSbXlg0ll2aQIDcENb9uaf9F/jcToLF9fQcJBnf+iHDcn+peMwMid4myEkFHR9V7E
CMObtyitoqWHzAPlEfHPGNAoDSmc5y88kQcuF+vFD7N4rajL76PilrjFjdvaEUYoJ0116mt9nHR/
wHDwNcbRYSzsHU+1FRfTfy5HYALFqWwLfEGMXd1nHYHyup8HjOlqx0/Ih11OHEK9dtJi2gPEyqRf
AU4H6bVWa1i+64ovGQPcZOXrZaE45o832E98IwWHLo2idWR018H68QqBTqbeDgak5eJkDA85gw9+
Hac1cQoVN8QOEyINdzs1UYf65b5XvsF0/GjRQiv5Y8pYc2N/9AVwKKp3Et2SJ1vAdy9jBi7XlpPK
pC3Ja8Siixtk+AEAKe6/xkeB2UnI39x7cNJ8HdC56aUErlLUh17rHLcR3tfCrYe1F9L49KsYr96n
yWdcFrfR2RtJ9DHpqisgTOsm/10+nSRKrkZInoH0POk232n/s8urjYkj3yaUoczTfUXmVkc+AC8L
z8drxH1ovCy/5/IXiAl26+7JWAY7jPqWMUHU8RDlsrraAp6C/K0pqZafY9lcQPp9sD/o5SeuK/Nl
juCd1urRGJm4z08YWaVN3xeFgFdNx5b/M23K/fLH8JyXzYVfRFc7npo9jVMyXZvlteZpEAYJe8w4
JBYMGc0ZuHzitgSAW731VbBXVnTht5iLAM8gUSrNa1cFNH12ywvryRlh4AmbEb3332U9xDIaAV8F
tyUe7zDD7G9TjABwM0uxjVObO1oVvi/Csyg19gZMPWMscerwbll9tR/n6lcm82scd19ThBTYIl8G
irLzKUjpBGd6aLt5K4rsGk/K3+MctsmpNH38JHhpIhecN+mRRu2fi6p2TwzFtguCxiE+wyjnV0oP
VnXHb4smhbBe9PkBzc2ufolzAx0Q6RmexQyhMN/bAE9XStMvMFCTWgMacX2OOenRVsAfsH6mEZ1h
5R2jhGU/mV+J1T2kQK/zNMEBwfRRdlcCM1aW2dHmhvM1SbiY1V/voHcRQwNcDWPxqFxumHlwbqTe
EPS+G9CQuKr7h8wlOnduwsGTulgV+PoJPuUKsR+thFmZU75QITNtr2f6HuR56TrnwttdnJb7SDwn
WxkpiGi1dvZz7zFgzjYW5ta8NuRJlFAqxPhlg4nnaHqNiG4MdIGsCbaST8YTcQbRWo5YmqFWnkj0
PhmETs70Sg0LStIErUwAR65YTNV86bR45jyG9UKZOfTHagoPQxNuuwpPZD1epGBQL9pD1ZOv7Ktx
b8+VOg/UMW1sG48Fo5MpEZxPKPGC+rEV0U+nKX2Wg7Sk4YwI7ZRFbEdpx4yE0UXizue5jPfzmJ2U
np+sGaiUEzwsoesFeN9axJBEaOR5aMzFDH6X3d3mixnoLR1kK6FpAfjDs1p8OPzQM1wT3/HX8dSd
5zndTgYcRE83T5bt0D7ppn94Sr7NyGP8o9cQgY+j01wbJ71XoXyp+mZrMClmlGBiYeKk8Ipnz++f
7bw/J0jYDcGoAlPTqg2Mx1AOx55HCZJwXcSE/xpgnow2+bVkcVZhTYAlqscyKIZdLT40RFF0Ts5b
XbMLGJnR4e/p+Nu5oiajqW2TvQuInL4weNp0N3D9dQmQ9ifSKDvmDH3AEQi67zkB/jv6ziMXrL9B
JYtLz2+4fiXnOnpzgwBZa5Pdgq456rS7b2V8aBpzY3TWkceOHQe30hicRd9ctEJYh/XzEKR0DAaM
ETy1XVgtcvLkVcnoPIvQwzYcFxe/qzIQcSRkNcu7LPK8Pvim86Vt7y4MidGIW2SSCRNCa6Iy1Bqb
j3C4u+Q8RtMZHkuNIs8pDzyuF7j1IG/HZtOqao9lYNVTtdYhyqt6aM5Fyh4eFnSHcZIbqFfklsJj
a1sJ1w3tgBbRz3IYifUZ/irLeBZQsuxZ7tGx6HVE6k4DGXWdyQk79JSf53G44oWGTiey6N2fSiAO
eh9Mi3ijhnKHAWRA3mYR0eu8Kqt9tIiFPVUwZlXv1oeUuCLs/xBRTFj0jPU82HpW/k7Deqfj6tse
ArCmLPqAwQDIyobckdxB8JOj8iU72IlNhLjRncfQK03MCvsxDrsayR5hP3QFsG4kARkl1uTdnLht
9kjNeHdd0ueRh6V4K+foKj0qx8mB3tRva3+8uVX1kPGmyO6ta8v3dJwOoQMskjoNNo13TIbhWSGV
xTNx7ROHKwqdrdnddNUItxzwMWyhkX+vLefkm8OpSeNL3y1yfY9se6Sp7uAdHKffdJLWrBWLUyBt
0jlFecp9cz+51vfkdCAqk+SLuzFqzq6/TqHz47tEMPUDgDvPtHhNzODBze23TjO4By64ZYRxaEvn
lprjPo68JzsazmPAeMwwnqMm2JGsfQd2kM4BvcQK1V9vMtRf3qEwr38HSWR0nW0MDevYDFChwqJr
UKeGEw6X8qib+mK506PvqrvZ7h515L/6tIiz0j/17NpDnLwIxCUG1Q5hv9RNElVshP1uBmzo1t0r
yrNTTXfb7cI1gRzM3qzzzBa5tlPL2/F8xEqS0YFvhQApp0PjPqZ/eV7RsRDRF2OGT1WZ3aHimtpb
QCX4rTwCMtk4kU+LTRLKCxG/DEpSej9d9Y3bRt+riLkOwVwv/qL6B79YPscA7FeGAbLGSm0AQhUX
xKAajo1oz2WD4nCKayYVjmpxny8JUDr4dqaAMpDZOg4dPMj1klwyq6y/m8ak2gRN/ifr4WeMqwvW
URJWxh62rutNFGH/ZyhsbdMafmzHdjY87BBT6uw8FUqgcrUb5s+WbknbbGjz1dO8o9npAnbs621f
oz2uB8UQJyGj1RBKbzsC1rdwCeZrmAkmil0VUeF3/VuWVeIcVpwhbesfdRWc27bee1VL4pmzKwI2
V6SQ74UGM6PpklksdLIlDgTDnPCCnavMRXAwJPvEZk8w7bre+zD7QOMIwjtyBz1n7D5nTBi0Kj7C
BjtlYcvHuUpxK5oQi20bLg0NWmmBmzMLWMOTxzU/Sv1bk5aoisoS7mhbXmOzsBHfzTirss956lhZ
XmDuZVvW2zB1bwSlAe4wmpUok38mNAQQTh2Uo6lpaY00zLIBolumhiy8tN9Hfc5z+2q2xk8OMyD0
8rswgXbMkGBYV5qMoIZxhdFQfOTTuQ6aM4ZH5G/o1pr9QI77ttEd5tfAvbCy0dIRelTqd1/5txJJ
hU7zK/qBu7lImY63dYSwyhM/czu+KxYhdt2tm5XEkHaYXGoiT1W+8Mjbd7vyHIbj7QP38IX/cEen
4FE0BHqzJeLxeNACY/w8f9D8vm8NiEUlaUbreTCxQkbtzuQn1hOIVxIaTqLDXGpBElOhIrMX7wMa
kO9ccVZ4yKl42f9Vkf0v6pnoZlX32JCBF/fDbyvFfanrjtfXDmnEg1b0GFYyIigyXJBEI7kA/lLd
3Ps1HR4LQkpnbPB/bxdcuzvn6xDfaaDVJ0nhp9pk4BUFHq8iJHbQrHui488TlLfl+mN71WuStfBJ
CBTqe3rLWbqjUdTux6ESKB+gNLrCOoq2JhSC4oNiguIDt1ple9ucAVCc5oy9aGbK9MWizCR97J6C
d34j+fljaIMP5eb5oZtLhqsjE+2MdpirPA4W/zUYi+8EYaVf9HQ4kudRtNyh1SHT0MJLQdwQ3Y3K
ckgcJqOGiY+6NQu9qsvsSzB02d5ir4bPIT5BSnc7K6bvMJm0eAEaP9eptVMubWEnTwnnbfbdQOSq
5R9TY9p4U/fcqJHxQXGLJDEOeUt2+9wkL5lguxygaoD9Z1ErMkLbElm8CzDFRrTYe6RdWqZr7xkd
3YShd07Sh/uAmg/d1rTRwri1dbP0A/pDaM13cVQ+kGTwTL7EQ5y1VxWkN5Mg267EaDLTBBVTx59v
QBbyeHbkSMIVHE6Wg1txiRwA3L4F2E0dnM+4LDu0umgE6ZT1yXgB3/np8x20dvZRzu3VNLJvAwo0
SGP4ejLiZIZGKhiXDQwYmXII/F6Oao4GccNfCksvC3FAMS+be5Mf0ojIlV00JCq6hSz3lqViseNU
TntIqVEDQ2LdiPEA2ml5WCJIY1/elD2e4tDfCSasR4N7Ov7RF83m5BKu06fknI0OIYrSR/psHzpn
/rMRH/Pq0pe2XWR/C2LCys5FHP04Dn6G0kkn5GEWDT18V9pk1+x7utmOh4eGOAsEoYiH+HmMKbzL
3fRoRLT8QSVJXnN5oDNNv35kOkSex6ptAyxCA74UFYAPzYjgxPzwOgpMP+Wwn0qWBAtsihssaOZT
JiiB5g7gk5zVOs8TmnxWTz5UOTD/RABQm2vOhk0uge96oT4o0dlb20XKjSaMwJ3WXcyR6o3LAkOd
wT0NuBmLIWPkk+GnpOQ9iH788AzN6FUZCMyHOx3pLeP/nbRJEO9bxrCInVLjtcuR2cRL/tzsfOhU
F2jlkEwJ8oGn5CGE/R0udaSfiHFje/FzlHtX7BmPuV3yiTwbyufIzXgq6KyDLdRrn8rLnut4PYUG
Z6OojY2qAcCX4LYPUb6AfC1kI5yGrkNsrKjd4GDIMfviuoR/jBROdl1bAO4IcUwa8ti21i5nvYI0
JHYaJFuHVTuKp4uwmmteGE/1RKNkDo5jpA6Ryg4oBZ7QeHLjsEgGJpl113KrQkLfbh1Ax17p7XSN
KrMdSOSN+rs0nJ8jPqjVReeqWXQomNEimxbHhLZ0li+8jeu4yTed1ZKROA5v+cwiIQUiaa2Db3Vb
SUXRzeEVcHj91KNmwCoEA3nhcoUhbpQWGEFSl+dqcWdZQbadGiZkTmo9ZEIeYydAZqSOYxKsLH/a
VYYhmBTamEHxqFD2M8pK4ng/TZj7k9IacfQk98vLWaYuqT+0oiYUm0mGSHH5mwmxuMFDRBx2tgZG
L3no7aym9TZtPx/qbrpHhatJ/bJ7ZCPNmZnEj6fijyxHelOM4pBQxeGwtejE09IL47Ql5NaD/NGI
eBuG6EnDpGVgD910K4cs4ZJfPRnsiDZpCUlaj/T3F/xypS1764eKeUVB58TI54nvc3xK4unJj0NG
0MNLU3jP1tyfR7iTHFLW2aQOroX965JGD5yJWi+R9arV3MfaiH3Jd/5lEuFKZxr3mS23ijY+5PWV
j3arzfG/ao6zqr8xMYf96l8830MHJHdxL/djQC6aW9YwOF0xIDkPs7MaBEOshslJPrtcGvP2tS0M
ALIekvAxKD8T4vCGMXnsudAs2TxXyyY3mPwQYP91pH5p5P1FS6PH409Ni/BHdJgWW+vqsxYTb34x
vNK8LxI6/Aw2ikV6QaJzhgIwZdRYReovnuiplot11SlfGToAf1SaDhAANnjVu9nIdyprHkrXYQIF
SYLrEbobt7/Bx36D7E90jfFqt6zfGsRxPlLpzeHNqsaTXSbmJg1S56NyqcvCZr4zbXSMpRmdR529
ahLb1mHPFlB7uOJlXfjHQFXVeU592mtMQVatIm5MjkuYhVjRVgBUbipsq2X+Ryl8s6ju8Arw4fyC
QS3etCWNDE9+ETr5uSKah+U5AqqQ2KqIZe3JE09aB7ybwcYwMxbrOiYNnUkMagR5XFCxgEBmZ+By
cM1E7564gn261iABX0i6zGPNpqkrVLYwkdzZeqm5p7jhuHe1vQ9RDOOWYt+c/ZLbvnVMKjoT2knP
Kc8xq8N3xpJ0D6uZzu3Qwg7iNLDYMrdt0rzbI9G67EMZNNI83rvN1JCFq7FYSwXkdsZMk/mHwU0O
VaJeNZzwIKM7b4Ll3/QLatoMxxfTnMlgkWEz3DJ2S276/TZAIuz0PeGMErp3Gf/yKG7YgKyzYRtH
hDVIHgBE36oyozJpwmMogwDsG4mrVZ0ahyH1fjtfKkZnM71wIoNR27rHsJDXxmtPukJhGlSErPp9
c/Z7FLxJms3kzyBUNYejpAEW1DHd3WD4y73B36es89lPofy5t8BkVII8gelKi35GicXuywUZoP+Z
jKKjYyhCRdDjoECCOkWoZdDpJ49LJYmkHUpX48TxvutC1G4imtZpBCO6t+NvhSJv1eIsHhdiRZP6
9DwFKB4wORkZVavMbR/czNjTccGZ5xh/DfmcZuLg+HNf0HgdmZF7vF1c8NPYYgA0ZyfhkwwUzPFV
gtrg16JFIybWYWulRVEcux7HlpmzcrT3FkT5wxRkO/Q/ZzOMdnFaXmaFRjOfbTjDDRLMzuqfnQgZ
e9BId8PkOgNixXah+E7+cjFVHFPcmOPFLt3k+tg5BLT3FvnPpbwPs5goeoPTB/lsRhWxd5mJHhuj
wkDdjHeGHcLAWq6NSeQ8E6q7L03/WofZfUceAMwRGgC9C1qsYDC2FyyUTZ33HplULZmBLtnQbewc
s7h+GDv7L0d8HtX3FpGMyGJoatjc/TkOfeTMfRdsCPJYL0ldcVU9VaXPqbk4N72Y1GLpfzjdu86Z
yzoDc1Cs4eGLoCZpGuACo9oTFnSOZ2udJyMt5fAF1eRm8Jq3McnP+egl+6EhvLH7zXsOjmUbN38n
Kjk3ZLBRmSyXorx09EsVA4s5T1ZxDIei9pt/TmAcGiPd+n5+IJ8dGIjsyHHKLagFRIQXig6vQJol
kL2BrqJGJsQH7Ii8wxxUr7KSf10WS+KCO/3VJWr7Nk/uZ7pUfio+PQfC6YL75u3YmvkyaAuuYRg+
UKk/FYJ+A21j/Lgye5EMNEldemyW98jCDE0mYZqWaxJNv2qs5q+0Sl9kxIJXLkwWU35jtTp32MFm
Z2ndU7CEHiARJH5CIz5G3eIiSSCSxIXV1Uy0/y3U2LD0AQd2YIZtRg3e3G5AqDzWdruvVH5xw/kv
w1rGVFMwiPCop4k581LnlR1c1el2YCLsT9H98l1GlX8Zo3A76Zc6JHMLbSWQscdsJqelix6KeQK3
IqHvLfVJlksgAQNTA7SkmCf7B3+qxl0blX9pkLMKid3tmIoSDNUl3/Yi0GSXDBogMMkH0tRzGdpb
RaG/XOplJDaWZExF5ArJ4ntj0f7j0AwzGtpo9mp97ibxhkpkqxpMxzWyIouESzHTtenbExGnO4yG
r3BFDtIIUCbgbcSlWWpAn2heoanb98sLORUYxanJcmHsh8H/TauWOTAdhci65T6qhxgUP19NFPn7
VpvoiXEUpdgFh0mdx2TcscJ+ij7k+OdmkxMe7CqD8DwEdytQD+iWeFH6XGIJWxzadCtb0TJHmOyn
SEQ34dXgeWq/58YuGbKWCuhRYNAy8Zk2RFONRhV4FCqzTYcFjcW9n6ziszDYu9xKXFG3vHZwFzb5
1MQXiN0xBv16PysfhY43z5swl7epKu4H8K4D2SYO8EsTz+Gaxii0AhOeDwIsmcUAdZVgQ0SBt7bJ
Td8Q2eocepu090aiIEQ5+Smn4E4bEa3vsjAeI8AqSKvIDCmA/1O5X0HXkiVhFMHGVs1LARbLgCms
X3qa0IqfFksW7qXhrk39dVAO8QcSBiSrKBUi1BErx3S5+7NhO8vWoEHVVfbTWCB7HhVU4OLNJayB
uGXuN8A1kAMxNN/QgWccZjFMKcNrajyPAbkU47Al8+0hoe/EMsGukV6jEClXSfPQzP7j6Ey240Si
IPpFnMOUJGxrLlVJKs2yNxxJtpMZkmT++r70qhfdbktVkEO8iBvfjaHvvSBbbxfZKcvqr2J2nhUO
CCzzzMFXEbyVq2wxvqiSwR2L45vf9tA95bUJZrQ2jAysRdkcHfjAjrn7t+Uo33nVJ+kEdGaahvnf
n3TkXpfpBzLgprJfI6sDjPRvSc1u9uM3TZELF+0HJ405nLQIlOqdReRIloH4vrj3QgiyqFCMP5JN
Pbe00Mt9yUg254lsPa7y8dUjyL9evcIGyCB+ET8c1zDD+ziJS11BbVTDeIjNC7QoKL0qeagSfcMR
ydy/xpVMEGQavNeojZje+6f1E8E5d1fwlgmon2JZDoatj/EDl0q+zjHFdzOB1UmwcW1d/NjbrAlW
SjiqAWrGoZDWOynNxx4fFPdzcs3iGmfWyk5gZbIkPyqSAoKU5OP2DA6J6rdJzR8nJOLZWCARwTzf
RVA+LmFYM79UwVHH9LW7NOJiRi9D64A2fq8T+y421CUMlCrX7RuRWgSE8AQYCSqxeJJTcBUVaMdy
Scujt7S/czvQb4um7TuwyZxxgi6As6A1uyk4F23cHYveqXKZ37etHLbs5j9AjH+3TKxJxHqPuXCp
TaFBz2Tqggn90a+Kd90FZuNmM2p71+t9I6z7jNiiBg6Fmot4Pcl4a3Ue+l/MMqlMdmQ/3dVFc+iC
wD66MYssKTmvb5uDiBsOrXxhQe01YMvbX6FyvsCk7icVUXQUPWXxGBJJnzemGI6iGo84xLdwbhjY
kahzhzePTEsKRM9kzc3rMYZYXJPja0g3rUycu6qazgbeIY8Ck6qRy2y+3DNV32pabg3/jwKnqXGH
T1TiY9PQjONK9ZoU073gFhAaenHWtHt8reL41K8blYXzT1uXRI5nTYCRRzKD++ZH+Ze7fNgai9vg
crOqDziJNopyi0QjNqrfys//VFP2j8DDhrJnCmbrfF0Im4+wWN8+OjpJRmWPLWbYIDWwZOy7vGTA
MPhfQbrCIhNNJq0gZggZtdzXTUwI2xBSYMvdL0XxaOyZcT0l5AY1v8+hUEDHcc4UN050/QwSgx0Q
Gzv7Mi4oSYsz/1wlF7IHFyPUjxLWode4yHMCWN1IJXXVcayer10zPTaxfRbkYDUEgm3BHJ7F98od
i66BTuxzzr9TWdwcFqCkz99H3o5NKLMHNbhflGPFm47lsGzhlWUzHnrahXI+mva7B7S15iu46HDp
LXy7XKtRXlnv+ZIjncAKAVfYs21jbTsNgGgEf107iNv66CPJPhGqoQccTwaFZtuqcd48ynWWWaHT
gh9gFu6k9rj3ZEptSWv2vee+OaV3WpaeNYsKEbuifaPS81fjLrT5DU8Cr96qAyP9zduBB2ETrMNK
xNDnrMv+NXxpO+LDziYMi1dlyOMB9kAD4GeRwlCbxvxn0zNZ1q33byx5gOoKsyii7msmsLQPK71v
0FxdcSoGVIIk8oK/nFw7QjjnnVD3uBLIdjCwKbYW09B5cL5yQrArn1QV+l8XUtLKAEt0HgBrilNk
T4I3PExLdJcydZ6YLMdByjQlat4c8pFQIH1pf3ZWsO+V+8/zk3+CesMzVMqrnEiu1xpFdl3gAcwT
Lx93OuzvM2pQrHY6Eeal+Wc0x6po7yixd/cg6np77fMS36UkpVHhe5aJjybP++T0HJFHDeoF4/L6
ZczOE/M+5h6g7zNwT9HCwYXRb0ZDQLiIP2kBqXC9TnBTOwK4OtN3x9vq/khr/BU14bFda+/LFigd
Bzud/Rqybp8znulUvHdj/2Eq5ndHRDus23erahqRKrL7jitFzAfc2fRMcfev/Ij9MucEYHhFrGOU
RbBeKhZh5eNj1yK616V6WtzgDVTbMelQ9ia/+iCWwpcmloJbaPUxk/9D/r0yFb/EHB1DeMdkmEGo
0BJul9hRx56DTdp9ytEvDm5f4VxjlxrHApdNZls7NxFfs56BQcUjTOb8MZyrx5h579jR8mnzroSl
bV7rsODg4ganrB+PzC0FQ1F8Wh79N3q2XzW1uwVf6EH6xO/wtu5pEIyA8PHf9fBNYMaipcXtW8pf
3kFcLmU3HhNTL0cfSYOEiOHLHEeOQjD8Zn3NfBdziVh+1mMjctdDyMYVTQ1gZ/OEleNGTeKPsKJt
mJY/rqUfuSx6pvihqOPDF+G+Tso3rfv4oKfRnK2kv2U6uc0zExY90r9YQUC3orvQ0JJsJqDi3NI/
B0GqKQMZNbarm3N6JFFxksTcNqK3vikH4rIl0EQWjRtwYNIPmaOr/J3bmRdIP7StuNNJF+rXGIDL
TBtqWqy/bqRPXt+cnbYU4B+XGA5heohX+oRphrX+nE5X2Fcwcyjq7KrmK9V5senmmV2z/3bi8Mkw
D9nEFT20OfxSHE+0R2nMz7JQr3QEdNuJyKTVIUA7Q4cZNbaeA4Y26/ERMdX/RbR4HzuaxSyETVzh
UK9G9UusBKg8nEijJ+A/rYtjmwflTS/ra5/42S8di1sc+vsxSNlFSNOJCFBKriNkpW8rB3qYkuht
4+qXHcxfY8odwUufHLJVOJQYJjvUS5+kA2BxRq9wI+83bPaftQ12fb3ahN6wkcuDkx/Xi9R6gam5
Eh9MLH5ZdMzUHsnMJOQV5T51HCNeyzamQwPDwEM8ShB67B2Qsec3ZVh2KJMNscxAi22bi4cxm0RX
eiNkc4nYd72yQy7kAcPAFoKqp4rTwe6Pr27jD5gw+WduI7iJIedS0pzDLvwXz6g5PQ+HoKWuF859
nFavk93+ssrg6Pclj7Vgxwynox1PVMd174VXnBlWt9vAq7zrhP0PijA58hnCAVd79P22BC3Y9Lgj
w9za5YF5dqr+jfvRcwuJzy4BmaSrAZ/XJGCSkf8vGqf7oSpB3vjWBPePAVvLI0z9dIhRSlPL3lp3
lggvVNb1J1u3tyJQxWOA8J94WCUpqdy6iuAEJEACsW67yWFrrXXDyQDOwyTelfyxBEbUEzamr3W7
LpMlwTRJN3WaDw/I0K91QfFlVPEuOGF0xPp6BOJ6aRzny57kg23XqHUdOkrrkQGe9EvAp6pIW6/G
HZ/Cq+6DSz+LdO/AX8vwlKLv3VxKe3CxgKhN6q9YVpegS7i/1/Vzh0QYLgoGfcfWiXcqcf/20v27
Hj1bP35wLdyAcQvZzVF3dj38cQwo/xqxfvQVRWb65Ja1PFt5y9NT/JEd9dRJQeSydHll2h1MqB9P
e7+i1JYwOsYbaJk/rl9+OTG4ft5GDDao85bHQJBb5TgGWDCiTSfZaNZFHY/VP8iEJIIhjkLLcN/W
o9VUBvditRCB9iIpI/a1DnYy5ipfk7Dovey+jKKDmpszYv64oQyHpsYcZG82O0zVXfcOnRA48lov
RpE39rxN4GG9nDQn+a5jQujm3esgMC/6w5sdm0d6eU/rA9xHLtIoR0kxskhRQuq5Qu+yiNfEDDP4
CDvchcZ8jn37o7ziz9gTRLADKFV2f41WH5A1pem18LorAEaSZfTGIJBigOPemwyc12tX/HFszseZ
Tr8BUfGjteFHGTDUtmeNWyUEB84HN6CjMOBXAA1RRmqW0q1Hx+zGnxemKtGLE5Qvsg+xNavgqbex
4w5mgp2EyTPCAr/1WYirkTbker5J4IeJKDDzJXfeXFxYj2F/e/GzD/9uK/yuZgWLXnoUsZICkl1s
ZcfALDhOsoeoHm9LwlU6dtVH749UqjBTAmHSvuOofSXC9Fg20yUb8NIE/ox0jRe59Vng4vlstVrh
wcUiViScV/zEejdQgzZp0P3Glw8Gf/QxkI5Hd21Y6cJrwykjhoqwnhsthrt1Rg626H7xrODCoSCQ
WcCSw4Op7J5ImndDP//II2KAs2ipi47zx2mQ1LtjNyyslxwjrF/ZACEcykz77Vx6TwMWKJU4074y
EqqHzR+rB9JNtKIz4mtw541MCNZ4pLfPudHvUum+YQOJoa9xoo2HqL9QPNmfQne+OJH4nuFljgES
b0/oquXlnHqci1n3JnIGmmOXA0JV0xPi+Ec9UKXhFLjEpsIw4Hf9YxXXnxqwUxIgbYRw/qH5bMGZ
b+cxYUzBnA5F494b5Ve01I9YugAXSe91/a0MDtNNLjT+55g2C4+hWnbfhRHqYbH6Ou4kn8NmxP65
8cf5NCfOGYtLs0k1OI2lecT2HtKgFu3SJb8ZJ3lYrXGuTB6MQYnmoEDM5qJsh+IqMRenFsgEDgJO
7dXqC+ZHuui2fbUBDLF0Up9AnUPF9+fY7g/v1bmYrNs6ojBwMjRGgmhmdGlBDG0zDsZdFt7cdR8Y
fkfV9Gz3y2MwzxEkPygIWfVuEzKGZvHoNNH9NCdUULA4VG6+UmNJb3N+YAwVvbDHn4iG09Be/JZY
v+x0PCC83oigYv5Jr/YUwoOhoIvByUSvwSrLrRdbxJBLb8pbhdhYsUava3XcEt5zx+9xUHc+njPi
Vft5dTbOxY8XZvshWnZJXt0sSX6vhMKPlPg7SgoMB0q+5RkSuF6/EhJ8L3oh8iNzBIoYAk2krZNa
mrMnzEFypCilfR67EmheSXiSpdJl52pcwerX3KpGvIou/Owb/W9dI3skwVVlZcR77TAxeW1HMwUj
N+mBaEm4EUfKfQij5GnS4jQ2mPLVhDfKlc+2iL/jsX5pjfq2XY/pO8+TV0en0h/9rYzKHHgEaIeh
HejHGkLGB/CDMl2CTXIfeHwRnEjHewMdWx1BC9IYtwCZn5ksWMX1lDA22jCZ7vpDXZbnxubwlPXA
ALSJ79drp5/G9V5p+2r3jMDXDirXCXEpkZcl18wuk1PilMIZgCDwZEv9VBRcFJVz4V1jQUnVLvVg
dBrPPRBjJMaCTpBUwV9/ghK6/pswyw+xFf5dUq7RQo3nSIePCd9wPbFXYJd5CbrwroyT94ZwfdV7
uL6ghUz2PZLG3eznZ7dgKkeCwGbChZZxWv+dz8RqmLGNBOoYjUSPzXKu8A9Lr38L/eh9YsHgjP06
1ByEC46Esea+Glnvw6pJDPW3Wr6sisiPVAxh9GPTZ48Z040lD37oxebP3bt1FNN6Qyxc2c9zMB9S
JDJgHfw2mO8je6LsjLwlThBC0wlbO1C7irmbGofrwkEpTxg5YIYxPB4LcqRTkXhDwrKjgFN1ezFp
/aRb+SCCBXCvd177YdfXESHkmPfeQ9HbwDLXTVHwa+UPeIPAmJbOFWruNafGCyx5tm94ofCOE7zr
M+9hGIuXmuThBvAodZ+dfqnc+H69CYXTcNABBQW22DHS+V2BC5tYGdii3qtYbuyGieaY61tI026S
xh+wQ2jziJ87OTyF/A9Akr9M7Zp0g+W50euDlCSKJCktAXGUPiQgWdbbSNVOP0s1fXece+X6mLf9
G4I0LQoAYpqu5mCdXRtOTogQP37mkLiS5TEIis+0YS6TeBczjnSDidvQYZXT/a2FEoNzd29RnjCQ
bayLfh9m+mJJfsckqg+aohq8VsGeaRCBSDu8i+c2wojbPucee6HNtSFwIAUI6qdhyw+Y6JeWUnCE
qS/Tee+IaMjsLPbz2L04xFZBcaTPNVIVayoPRQXwomme8e2BirVAZyPX2PKyHqCr1r6bu+naGloS
XA2shHjsZoauX5jpNS3GL5NhGw+EU92JNPz/WPF3JqkoPbpFct4W4Y7XngQk5wQ+i9q5txtu4mOv
57umcLjZ8nNFbL3KBxrnuNfZGi92179HejyGKTRTdgC6UviuRS7OFT/0+iB7nXouloy9cvkzeMUh
chV2Ht1/rD9syusnertExWVUQEKX1IB3Cpv4S2uiVTH2wrAquWtAS9yQ+zr8n7tUXUEc2lefXqoe
JqV/esfbF775cB16rK3W1PepyhMuJ9V4LqPgezYaWWCksFj0lxGLmraGe86bd6blACOW+h1DxdGs
OLWqe2SNIxUxklZH44WyPDT3kUgfhKWx3BjgsxahpT1oiomDWjdy3kl/sH2xfXUPkZCfS2qByWnr
7SLV3z6XTNc6IE9yPnUu16n19ptW1rbywjvXd09uwlRU1wdXTy8mjVikJ+6U8+qacKzoanS493ry
Z0vjcuGlepu5W3urSkKDFX4boeqXZUruTF9/1rr/rFpjbaakB/LneC7D6K566JYkB7HtM17s1VPq
1C8M4NAQxs9A2Lc8xAUImf4+mcrHtJOvPQAWLukuzgvepUHoF1OptenM/Csi/5iF5ONi3JuRL+Wx
Aoyb0Zu5s8nGHuLOfrIppHUXHMcYbpDxrfpmBOcbgHPYyesSun13olkn3S2+z424FOHODRBFmyKb
SI+CkHPilBzyRKcB7LZx8Y69qU6cTSkc5DDTNo8DXikqXMz9nNOlN9k7gkyA/Lzf7lxcEw9Ei9/g
M5g6lCOJurGE4yteR/HkNZ7L6Kfh/NstdymOZKJv6uIGDEi15T7GuEIL+Jt9xLhY4YhfnLTYggX+
llg3+z7+JB6Kb4SJTO1X94MtroKtZ2JQG0Y53+XyKAxjw6ameHLgLIZnDt5+8tyyIJhFvlJmepYt
5v2ZlZb5ISWM/t1gu0emz79jfGPUZxztkW00HzmmUqyH/crrdvRMXvu82w8LbuaINaQHmgWNAJwQ
kLUKv4oNct0GH+D7RGlHuysPXsO6VC3tY7dwkwmn9J/W1msT5lft2RXqFkYAZg+xPdEoWQAcdGFO
kQwbKx+mEUf0iXcG213rbDKZwG+x3KONZjGWzCAUpQn0HSa4FPOOJumEiACLJmtxuZDem78qH++c
la1mDn6kjeNAZILzZRn3NvI2U7PwFjqJuk+tVm6k2z8o+E5EmER/kNCCROZCPaYHnEFA4fvPgl1J
iZicQ/EuA/mnirgec6Qd8qyB7cG300wSsP14q7P+UYgKk0A7XzxXH/p+plwZr59I9lmn6GqrYXZ4
gyG16THvtJYkuZLwfijmFYzVM7pMNZ636P9TyOixYDW++1K3+YscR7R+gcLmaxIhfbnQWgkd9f8F
1Cvt6+jZH3rEoedPrFuDEdUFre7eytWP23EpThXinWsDbE/R2IrIORiXqp52JE6aA9zaBglBLTXr
afUIJDcWg3EXeIYrVvJhp9Vj4Cd3bel942XASNETEPZtpe5G3XZHoqQ7O5Jo5tBTHzIKyumP7oAq
QUokfVx2wVFV1GaiuNf7ClTYbbK98MEnPIAAhgvrWBdmBWIk5WGouF4QwnnxWPaMcN/8zv5icEKQ
JHeaveexaDBHfUkLNyTF6TCkn+ClYmQ6dTW8+QUMQ4T2VpNwb6N94lJdC+1/r5PmLW2Dx6Jub2Qh
Be8fPtE56+78Mng2/AaD3bCGzqeAVyWnHKKXeI9oIgpnGBvK3XuTuxujAtHQPq+Tw853jzgO7iOS
12qcHqHXPQETXh2tNfEEYiIlpeWK6HHmACGlhKjGmYunwlOEkLATko+Ah4Qxjsrz6r1ny93VCAuB
JQ92JHZWql84rfwgCn4jLPLmV2tMrkDwnqfowyZEuw0ASAPtBwfZ9uGhtNJvZVdrcUTNcFp9Yfq/
JIBYCFsG92Pm7xsyuWWHtpF03sXDzl7G2dXPC0J+03uo67PgRkyElXoQm1lCS7uOxwsx2PJncZqS
sUX0Hen6I/bc+2BcPkv+gtJ38j09q1TPheB8Oa0lU3TvoxtOjJ1M7t+giB2b2AdzbeFOmq841ZjN
Y/6sOxjb0tUt8XPOo9BGal69pgg59vuuYOIzXRiSbdOif+X3uZRL8TwU5p0e1zvZzhTfsBZHTvkD
xZudOLjzWnVphvYGTQSQbVieMyYuT9LHLdPOkeCIDvfO5fe2TROh/DMuJJhV8h7kRyzmpzaoLnO/
cIU1DSI1kicCoX9gz/70MFbmpfW+LMBHp2ltjKrS6RIt+afbxd3eG5KXJEzPJpie4sB/6r35Evck
sKwIJbTWVCBOFlUXkY3hJBwfKpGfm36gTHSk9nqqybrZrqvga0e4hVaX4AxmiaC1RYEjbqT1S692
ha+Tc5YFV8/vD01aPZmQPLo72H/iZTpFjfjtRUyjm457PIaHl3TKPlwqc1uXAVozdq9ijJBBS/9r
tO2zRTW6N8m/Tt0/WJ38Ge3ymIv2Otcd1S9M8xkQ3DS4qK0P5u0+bEKb41j7KBj38+DSCFTmCRFi
ZZ8nIw9u1bqHepiZkpdTcR3xQw86eFFZf100t9C5Lu9XfqYSzXmpy1OQp1BmvWy3okutzH0JLMos
nCGgXJz1W8UC8ReTNO6/V7fsfsgTNdvECX7qCCNDDVQEcM8hiMVjQ7NWJFGfEi+A3RP/+MX4t3a5
dZhofCs5ckWlLY8wZrJ9EXEPTrP0TyNHlvjhOWioZclxMPaQiHBch6du8K9Vwmm58lcMofoa64Tk
McOlenhC2vvTeLG1zXXzVU3YLR16hFSg8rd2bLihMSGkFpNPSig0tcbdj6XMYacgqoth1T3D+iP1
g7MQDJ9CX52wlMfrhPJ55EPU7nDyvf6ujWJrR9US1hEP0GTTfpINextIpYD6ayDa2cvJhbSwpiZ3
2iZTuI0AXFQd22bUZR9V4d8XJvVAJDRQhazqIvi4CUJegjYgkzaH39HSHb0GopOauagmgDZbp30S
HFbx5ORYyQ2LmYo+6jRUL6nb/OljcS/H7nfX+I9uieJUAmg61P38/wcjFM6Sbk4/l07/dOSaLDmc
x2j4Tdnh2THzAxvBjuXkmPMJdmUBoAGf+0MNNckH+PzpVfJWjgV5xLIHDOb+xCldc+F4qVNGTKV+
9EsoqY14WIT/x7Fg7MZpdwnWmtiy/oP9n5RTU5/6kiM0jV4Xx5FMz+r2XXl0YlP0dHAJjkyV/Anc
BYCSFr8jG9EaJtJhrCnuAEZ689b/JMJpOed/DeEd8rDAC/WYjPuiHd+XaHX+t9MdftKtMw1vmezO
C6b0pKzxk0zbNqPiBEsHJ6CSpXSQy7h35+wFpKG3aVFa0UyRShPc5TKSawl4uJ1bEEw2L/eAXN7U
T9PYP6//AbCtV7xc1BDguGQcuatYXONQ7/ssOCVD/7JE6k5GyZ6ZTLxLOsilWeJwhkrp8MN2xdBG
Wx9ePoN6hTCNZcBP1oEnuQp8c0eFc8uvDDQmgQGcgCWa2aBe2SvAJPpK4tdKcVpjK/Scgx9Utb/X
oWXnFOLNTby3xAyjP3OoTROFkx4VSSjrg8aETPzCglSWGHXzMgdHAzfb8vcsnmn96nSyix+JCnJv
HeJEVpTHFZlqkILsKHvspb3qBvjQ0+QC0nG99lJhq/7kWGc8Ps84ExYMuTFoXkyd+uVVYmHBJanS
Rdu8YPS9kcxvG7rHGKlL4tx+bqKEjc2XTDiGvJt2ZHeQsVj4dY6HZnHznU1rXEE2XNXNfTy6Ub1r
DRfZnWWV+E+0JKe7i4cp6+90Gtjpl3abQq5YDsHgIFdzFz3HBR/in14FUJRJd6yx5TiuLCrj80at
5qGoQrTZFcWYdQ9qDvGv+in3NUbvfiavcTjpN1i7vv/jJ04uvoSdNPPFjUVMdr8ZKkkLkILxR82a
t1oZtcmnrYNVEzvvOLk5aJN8JEUzMr98pdpLsHc4AwYmNUZS3gHAlxbFeIEdnjJXDQ4KfluqeQZO
2/PbZak9YR6AHz6dKqfmieY6HpqnONZe/CusWmhfqEE9htqGIXVLly7WN/w8TCJ5QqiKKZAf2oaV
qcorsqmVNWj2U9A7+QZGBa3seWXBpdrLAGHwb51U0bQLAs93DoNqOGFHRB79l47AcoW4bSLCfm0B
5vQ4O2lIn3GtKkRKLA75z6CsEk9D5PYYEIFKSB095LnFRxQUiW2hIsMWg0FmRIj0WXTdm7SNGB/a
xpqiKxPSlEd70LmzbEXIb7micTsr/mWU4cn4mkOGp3qrNc31PykHkM3Im5i0Sups36WdgU0T8l0M
DSkLY7GE5EWxdu2WuUX2eRYgFm5NQYrsp4FCzzhZzc7qhYqEvTiE5wJVsSNM+GG6fIUJlvZfN46x
cWxVvj5sRxkCKoOLxJiSNMJkJgW6whL8lSn49ZZOge1sITEydivHwPpxvcER1xYTSDO+wLuUc7NO
lj1Csr5Lsfvb0lfCJRQxS3v4HHrW94/O+AHBKJNblKwaxQdE1G2yR8vdFY5PDc9WG852BFjcerH5
VTNy8RZPTd24r8HsdOZ5CYeonbAUBpN5IAtrqTe7BnJz4h2egCEriDQxjkkmjpPYlR4fNTiu0uEA
zxEqkYvceGO74NIko1WxQIc1UJSRLhjdRL9TgsgLIetkjB9JiFfte1fWDp6Dzmln/SxV5IZffte3
HSdJyuCw+Sy2k610t8Suze+sRXb4npbeULXgsnOOB+FWvTszWsZ+9qOItIXvTtKU2ScHeme8YV3X
cXzHQZ1MqUqkYTg2dm5h8UcmDKxm04tYRdDiOp/55pTmbRUdZBrZw8ssPJerM6vV7Lf7OIzLCZ8G
enlC5QPujBzhN6Vp/NyPkEt7riya6DwKMn+8B55omxyuWqvimjn/VEXDWx9PfveUV2hnHqctehBp
8usm149I1tQ+TYupNZBd22TJUqK3dwOyWE7ro527dK55LlCRHc6NZE1istYoCMMC/9+wKzAsgznT
eVISBzRMeN+xOnrj0+jOYuUqY6YLUcwdy0Mbhq5VWZ/h5PTxMabFfv3Gx8qb8rvM4neh/aSpB0hV
LCErkwbElrHErZORavDD4a6FVOcaYz4SG5wbyV2wmPKnVIE9ElRQwqM/S9mZSQ/c6Vj5acetRqAu
tp5j5IuoBOeBKWRw2pEamsxLHetsCoeYyD7sNYxySHqoRif0isSYdZrdacTGLJTYrcVMILZLfN/8
dPkYV7fOHiSOMtf2Jyy0pSA1HW1ZdLrqtcnEXD1Td5XP+lybRiM+zytlavZtgwyjoqp6rFBwAAtO
upfBpSNES8g3DJ2Q0FMc+QxXN44JlqClbCH0O7ietQ01Ev9ehhBi+T3800Pr58l6L3XStZeaO2JD
zsFr3SAuiVKDtKRMhkH87Ox9B7Fdsh5koOKBHA7dkREes/fAG+KYebCFUrwq0dkkn8hb2VBVpiJR
tAnqLp+Ho+F6yva42LXfiQ28cI8zrmZbWSePmSRNvnFa1xIgL5vEhOWuU45t4/TSM3yXU0M1rpgP
+RxL0TyMUhVcrodSCNVsp96eG73TOBvG+WilY9T/nYg0SPR64mXZ/GJPE06cizcEwKhvVlK3hb7E
nlR1ezAFAtB93trEc46GZirxD7aYLZwLHrIxBTQdWsIv77UjQkExzASw6NC5ZRo6+8UJqgp5PoE4
szbjuqpQ+qZ1PMMBP0TEy6oB31oAzx+H5NijyXE4WDp+Zo6ADXepPvRgCkE4zexvC6CxfCCYPoXP
k9XgdAWfwxGCyYk19rF3dISfcKN2sdcO6dNAWw7v3LLGRweH+Gg5qNjDXZdJY+X90WVtV4iAURZy
eIdwhbV2w8g7yQgQYFye693gmjb5l/ijShBATNogZ5WK0BUyWqVLV24JsCqrR4EZUsMErq09hkKt
mQDz7Zl+5upm+qLC6Vm7djMWu0BbdSXwOxY84rlF+wpk+2GkfRUXRQnbNuJA4B/LmlKflApRbTcP
QKfSdA+33HBJoGsWaHgWOd70NXVJ23/ncETXtpSA8xc8gHTpQOTLOcnMZylrtfwlDRWvvUsmmazw
iDGAsTrQKEKSDaNo8pH/bDc01VmOM1HlnRdA/ahZwarG+pjqigYZ1JKihkEfNcSuIgtstXMoDDns
u0EtoiV8YcF1XrRS4seJKMnZg3EIAXb59IVMQaigOPB8N1V6S21R2h+kFWZCkEzsF/c5cStvlmcT
ZxAzCKo5fUu18ETwejpa5BWbY9t3NfXyHPg6lmIx1LJ+xFaZxL9ZSED4UKRYmOjbYz5IaEjO6d+2
s4aOgCevuFguAdOPNvxDDCFmJAaRla4ZnMZFDOOqkFGTvKdN3wNTqoIgHOlSDJQ94sew/MwkxHVn
Q3BN90WbPuk4SZfvLtB+uBwJHTm+JOTlkCbfwVhOGFO4ceP5j/jU02LYc4KrsaSCNHepnU2SsUch
MIAaqQdvYqIMvTAYo1tEru5kK6Zf1jmeyho7RzLoLv6XYhiQ7mZgMQT+hkLmJWjiYTweGt13XnpW
bSPkcOI84Fn21odc3t1XKVOUXadhIBVnwrFG3lxovMMvbWtJn22eqvHdsmHS0STsjkNS7j0jJY75
SA/hW1wBMf2dpb5iRyI9p6j/bUoJWghZvK7ZuMH29OFPNDoqx2gYIaly9oKGysyYdBArGe2o2kde
LuP/o0BBncnyURCzrD+y1ukcH/1i1X236exIStckx4sEPNaS9xZHD1IhKtryD4bPWArnkAUCx5hF
TVg0MibkbtPb9vQywQtl9W/iKs5eKHqaZMPQeu4NJlxHaFnvaynK4Q/HLZV+lk5WLd89USEMfbWM
eM5Q2pRnriC8/yPpPHYkR64o+kUEaIPkNh3TZ5Y3G6Lc0Aa9/3qdaC0ECcJMd1UmGfHMvefGoUVs
Z6q5Ouw2D13UYc5DAjpTj0xNFscMukgeNgkHmz80fIWmACbJspzx/5I6kQRXCvcHObJTyP5u0M25
COj02Da/KFlN+V/YALmCSc6LPiGpjvQQ+1qPkZHFJIvZDsHWyHeSWQEFpz38pQOaoIGhNp/Ux2LV
7c5CNAr6nJhH48NhZ9HQk9W+zxZlwrFuv2qGS8e3NkInQ0Adg0yB+dNjMfQ4vfyswqqaw2WABNuX
lQyvfNd1nq9J+A5ZVolplsVfyrQR+ASlBDOiwdQtpL9LMpkVQ5XZN+gtJ2SZvBUznyWaSRzBXkLO
b2Mu8jjLxeuOngWU627DOcGHFElEQNdYm8HKjNaiY0lP6dLnju6urJz6YKCsh/9omxRn+F41czCP
vagr5VGfbAbj4GBkAWkn7gqpvERixiZh5h2PzYZPYhRf3C8RocL6LO3+ki/Cxm4UFpn6llM7nJMB
gFMKHQ3VAt1IC14uB4OXhFH1J1otxF7bGyp1z5ZFGbEhwyOHHynxZmVBTBK/rFdV0ha5QUFGGSNO
E2idOj2ZGU8k4nWLTSj+6wL11Hfkwf4hC8mORf3NxzsOeBmYoWbHOIoWkDY2vkq4CGzOu7DnKTXp
DHb8NrwGvPKE4IotP5qeXfM6qyxvXw44TF88bOcYOOvOM6zPORM6NVnrpgYEzyk1Y+YuxcjhblTY
ZtdpG863CKZO3IJOaxB0E86IUonk+5hIOM/zGXzsZQP6vF55KCFUnrkJMvllpNFc6Nsh2fklzKk5
0hxSHQg1Y/zSIhiez0VJNheMiDZEFIn6uyi6B0AhHjkRBnN+nnDmpJF/skWaxsHc2t78V3muoj3w
pqX+Pkuq1EN9HE1pVh5FqAv9ItoGyNOa2eKYAhljsyvDlWzloP1iudY5AMs4tQnPoVspQa+ERETg
2E5TNMqroYxHC5m1xV+PyQH64hX0OSWgiOlR72k0hMVDzKBq+sIZr1qbcBQ6UYluUi4zpT2Jo943
gRJD98D+o6qJW5WzzDdRk6BNXPFFZOnEriov/N/BlD1WKZYqpoRbPDDmuVdcJZarpit99FeNdWK/
TwPoiRlr+jDOH+hOQ+8lc5bORZFQ6UIKPvaoFjcSfyf3Yy6SdgbiQpXf2B+cmCGcAXoyS/QMn2TU
+gAcfZYijjWApl25BDZOP5nIaE8vBPIsFXLe2fXHP84eQtKgCKbRTz6GCQWV54SZWz0R9hDbv0No
1zkJGtpAQ+5Fnq7f/Nb1Bg0ypBeR117odtXoTPWR4MM/ypxBaVJAvyj7Nth/xjwLqiCXIqoHUdDp
1tJSbGgtlydKMZKwV66T6ykDPUdMMl53xiy5s2NXrxGq5Xo01k8pPWvGx7ljP0YOiOcThR4iLo4s
Bt4vjdknI/B0B0j+u2az4B8xg+ddHQWlZuTlzQ7TtHpomnyug1iPW2gs5QCPigrNLkFhz+z+L7Jq
WqwkE/Jn3HwZ3sT6p+ayTa/YsSudKrCsjflumyJlecBUr21I2yRtA4VMjmqFsFezsqMHNifC+U+L
uj5xyXHy6KvQdxXjWG9LwxZTtYk6HCAMtlpNkhXOupp190avuClwQI45Ym7Z53p86qLYjDHwxrg1
yfwbn0VGR7tGQ5kVAWRF8leWxe399ZSU1JlMnKrkbPmuZR2cIsafSqCQ1q9T0jEoDhijQPifGNXg
A8iT37yBSlkRzmARp1zkF8OU1nFmLXzBCA8PW2TU41Ym8jPVoLjXCd59I2xi9bU6JdPOrhEX1+7A
Ui8u8bIra2qKey9hsFYRLQJeGVx5tZfjIMHlBvCis/NplxgTWYK1M99su7DUQJDhYGtDbdFF2B5a
da9vYgYdt7qKSahwzYmvoTt2IT4COqZlk5UlEbiV3VmkKHOoHKLczP+LnSTeWT6s2CbsuqsYQ942
2oD6p2VmHww09l95y1IblqzLisjEgp5v9drzr/k/C1chxcMgjOkoaym+25G+t4zYKtCexBugNujL
+0Q/NwBDL55RNl8mxgImP/kwhLwMJm4+dsHMjEemFn5cAkJtkvZjZLr1vDDN24INyg80pTVE9z7t
NkgL8wcb8RpMTfw7gUzzl7KZw53jTN3BAnMNa0miYmXRfotbGk8igeI9ciC2vjr2NnKy9bPN4cJA
K7d2FNbTNkmX7lKlLYbb2WOvFdftK1Ar627XqHfCwUjXCKhwJg1aRQKt3cCsgvWiZsJ/2iJlMC/D
hEhUEpPgTpH2yL9mMy9QIQjZJc4QHej2eyJRrbgjvCBUdofWB4OJO9wjTMIc0nPdlfi6fRZNHBxE
ui4qkTNC6gRin9Ux9k/rn+OypwotHXMDQnVrly69ZYnt7AM18SleYuxU7vQZO97j0NBqxDZ9LKhg
NzklltyH4BBZrOK0K59LwAdKbj3ozQXT8EeZE+SVe8VB7UP7OidI2IFHCOltogQPie9MwmwfMjbs
U9AjeDCAVvD1sibJiurmEgHdG4Je0uto6OdzErGg1AZ44g1JiEACwvkhcXCEgWL1Yn6Hqg3sYVEl
H6OjcAH6Z4hfo17w87EcBjTY2wILnLaR/XyxsagsCTnF3MFIegNalEd9hvXQ+FrgzDZgn3GThvV/
TYE5MCR1g8gP3HXZ8mwnfqCS282UoDCbRDyHiU0Xj4iE6UTi7NzF5rbLqj2n+pPBfgUeCDFKHdvt
cetq5pY8NhV1PV4MvbxnzbTJeElm/S9ZvmKJwAzsB/nSm9gotmadvRTsv1Axz2Qdm3Atrb3jF0HI
N8uAbleav1GIHtPQN2bJ1j0HHVmhZVw+OI83Mmmubo8yogbqXZKYogxeuuHtaUppe91+xsGOj656
G1UJTBA7phcEAFNzt3V8S0jxNm6X72eQ9MCfFCTOtJ6gSBF/uKRvGuHBNGBrLt+AZIOgMVjZ10oc
VH2X5ucYO9u08Q4ZGU26SQzUtOi8lP70O7iuXHetc+FhvCRiJBDVPBs60UPLEnAOnq3JP5macVUa
zSjnJoEOc3I7/DMmyeedh0+qWMQbmbcfTUuyMliJcMa5b72Vc7K3py7o4EbLPg1Qu1JpOM8WGP5y
NF+NqHjh/AUlXBO8Mr9j9D6Evr4dLBflI48yIzFUZsibNRhQsAZGuFdGNK4XZl+9bb6XffYsfe9Z
/YNKnutJF5qPhRE+28STvWeizOTni/iNTSW/yObca8CPJZSRiN0iOn7Qx8lWWPqq8hEsuP3jkn2l
mnmESxlUcvploLiH4PfQly+Lp287OZ7iIjmErJwJ1w49ZyPC+TSxjZqE9e4rtaZRuKshItDKF1T4
g8bovvnQZ/+CtfWUGNVPU42I/BwVbnEWFb+M4B+eYpNku5jN1LIvFlI6yZnOdUnOD4y7ke/MGH8F
yv+K2KFcUjyiWrUyrNQd+RYOiZ8YpHG2J3vpSESP01c55xx4w7qppwDF1z3Bc2oBZeBprMjiMZr3
QX3qHEAg4kDnl8wLDFbCWXjsEqIQs/S1QHbgtNONId+jrjtXX3rbtta2zkwkNwJGZi7rLq0CtfS3
AHXoor8hI/siHIbkPjeoeNcm5H0xU7W84EST7jnhpVIIBljl6Fn9i8eU2La+FRjItvwN2ueN36Rs
L5trhPk2sUrI/Egci199XHZ+5jwY0OBF4iF77TYDn1pafhPrfop6/BVsGpjsnUWTrxtYQrU7H6M0
CWISLZRUEyrjhTnkqhdaYDkg70o45mjXqsQL1IExcXzX2X9W2+IotjlU0KbzrDCYYCNRZ8+NWV8c
MnQ03dkzyNqoo7kmUZv55tz1txluqpWInT4YAKOLDW/qsazLf89XAiOEbda7+t175HAKaAKAkmxp
zkZOBzMU66ZMng1Q5frEOYm50FDOV95S9ZmnU32mFofn6h/cxHmk7z5YHAv0C0gk50thCEVk3KCz
p1cytshaNvh9Dsx5902kfY6Rv0krzEqcfeDNn0MnxXqir3vyeA2zOhp0Sz4LJ5BW/TeqwZOXGG8L
dlF+SEVq4sue6cvLA+flNic/CGvekc9752oZgbyg1D0nYI+HvN4F5zaxd2DFKumN+KrABT+KyUJn
YOwjNwJti6eBP6/jkCOz7+ToJqBDwkbZHarvZAYZob7emgWsqRDGKbsJ+4et7kF43wsWlhqrS8XI
nz/hWSTDg93HT7XunYsIxj0recqH1eCNrJbDYNE4bSa2rkBYcB4d9NHfqP/tDelR5yBpRbXDfd4y
tZhia53ZtP+oKbwJDhHeNYQjaBOKtaW9wie4urUXqDNNnVlZ5UG6QsnKFU4xwN/uv7nuuG3oNjJv
UQSYDxl2mxy5YM77afZgJzk+1G2lld+qfsg66Ftj0Rwjw9rXeC3VZ21ZoBxTyIWjWT4aboMBJdUD
g9nmqrdxQtdcalGNWMZMKtSao/MscxY1vbgM7bxzF4jRddrjqTXszZCE3H5zFe/rrn9J+WW8fN46
km9L0x49MtQXSwa2b14keGwHuL3pXhkSbQpqiwQatuOhc0W724PX0FIZGIQCq7pDymTN+BKQpxmM
c3EqWmetXrhZm7E3xszo0jiiIZmFy4Tdv9qVFSgFQZG1F28McVfh++ZWnob5MA7lER3mq2Z+h9TN
bWNwoWJNKhnkYBcUw3xUMIJyxO9b5yw6Oa0tHppmkmSyI6Xi76ZC5hBGGDrm/pdDAMJq4IslH+bC
yofVzEVQsPrxsKuEfVK3S5f0ar2P34kxf4cuHT1goYmHebbRIyUHe7bfyyZ6yPGTLnQTySCPi0uN
glHgpCN1TxvE5uqvjsLonWXn3kCZyTgq/ch1P1C3yoRZwEzbc1eqk7zeOvGnlqcXk5dc0biZmm6U
30j9buq5Jysv8NInNjw7wcNZOP2z+oTZtVwse7lR7wdtoX2mHRm2EkZ+65WPceQ/KtOwenRZIa1a
chAMn1w+t9qp07TkhIdNfXWBZqjfLF68ZF3nLKBq45ATuGFn0yfyIF6XjkuNWcwIMEuCNjU4kgr9
FRPZjdTfXdZibETDrkN51AqIz9b81HUzjqHiUlcQEsPM2GXYVfQeiwEWO9Yc/TYH7mO15IgTkaZ8
d5ODUJQq0gGfM7rDtkWC5eb+ofSGB6A+uzEiisOD11k5mxoVoqpoQ1vs9ZieHPOSsdQb5R9yYhyM
enVeUkKSy/w48/Frgokw5cLIJA5BBGnEGJ3IJPCS2If31p29kUGx+l7ibqA75FNXf5yBsmYeMPc6
sX+U1fDUekRzUEZpDqDKsPyuKHSb1n1IkuRJnQ7q0nQs/97wqVWIPpjC3NvB2nTjcPSpOAbWHswA
EXB4R6KXKaCyF+DaByKToakvG6e3dpMZgvSDAUWIwTSZJ6m4JkjoWf/vZnzxDg0dElWOvmab8H1X
YX7kW7inCqpv/qorGBTEXjkQicP8V2vPdXGuBzgKnLhsslb5BHNRlduY3kKu9UV2HzbXU9Mnl14i
T+KRgjIIW1KRIrLAlT2o+/SQyuykIb+vqdgc65s8doie4togYkrz8lIVH30XYqpw6XtJ2CEWfSfj
5aP2wt3MuenLdqszylHljjo3q1Rht4ERcK2TNwchA5374F2HjDLZt9b1Mgd+rD01WXoRS0IgEUla
jZsCySPgGwtUzrkUTtZp5gqb8AUqI4UbpUcSnY6WNx6TUQ1yIvaXjH9RHVxzVd8RTajKH9vvTupL
VobFJJsCCGnriFmuOihzWT80yfgeLv4Wpf6RK4fsSfNrgGDQe8O1DK2Dupe7PH9DHKCoD2xJnlRd
AvXjv4YZaj9SaM4tdMfiRafut7XX3OMziSGuOzYs4OFVHWQVCJehY/fAnwimSn3BovPP6mRhVXpk
NPOno2VDe7BTdyl2IeJOSLKmw0GieZbx8DUIcwxcMCh9nn9oihjDU8pu9aBaDE+WuynrkBm7iAWB
HVvFxPYWWQwNJ3H3uybDqALQiWhHAlFgspUR2LuKZQg4IPp0LyyOVYn/VbcuHSUB60TY3MmvPRhU
UC2TyCXgLIgoIuE27dzeOja9Uscj9Qaf96AO/74kXZX/Vq1lHy2nEi0lBOB/r0tC2DPI1JN6rdkO
H9hpohkyMSY29lPI9d50M2E6/lZV7DNwJINTRr3vTKXuBi7gVetzq1kS80/Y7qK62w04IJldbvrW
Ow/epaGbUj7JqGGkTb6aqJHUZ9m3B2XTdsvAgPZpuCRITNdcOE/TIg4176/UCQ9Z5M4brG0snJ1q
+Ox5Wpt0abLLTg1bJI/ejpXhYRowImHaswtEz3nB/Dna+Ul904ATqButA17c8wu78qrKwJTnNEWx
J6gY856ulbDWDdfyuuLIN7LkP5aZO3XxqqfFTSEZ8q126BrVM5q0r47sttKhxYxdOOXWRv15Jn2E
oEuqa9yZvKMo0c/ZFF4Qa/N+F3vfHRiS2XuBfZAF3NklE8nPn2uoT+pRYNHxpo6LjLff1R9KNWwL
ux3kdVX9DM2w0wwDlzPRK4i9CJnpvEtFMktZtz9Ek1LUOEECxCbulxNvTNAyD60RdrshoxOOD2qC
XRFPVwU/KCi5ci3f646Dptzaqn+O8N1NhJ5fF6gH5U29EvwlemceTVlTigNH4OXCO33LYg06eboW
LJ0LrLEqKBbEColhpcaDI7jLlhfqbyMf75CQafGKjVWl7BHjjSD4jdkZscIKJKN4VLESctiT+6LO
NZn4e55lHgQvND7bYrzLzrk4KYqX8qLKXHWNshjFjgu+Un3SVIcLTDhMTwxgTmU281u4Fs9kOH9j
Zzl6MR4myWfJw6F+Xe7xgzN6V0Z1ADNNAg7VN53/jQxecoMTu3ksi3GrLcZZ9x+MIgmoCHn8CB0C
4/ivSGknQU7tj0XJrzVXdXb2nXhcjHSrqn6NI7HiCaya8bWhiyAobE/qZhCb/jNhL/zUJu8mVyEf
sjqXTRoPAixUUyPa+UM1mZqcn9QfpV46VRmFlCwFszVVTlEBZgmQs9o1WUi0V5qUXZOOLFdDFht5
dJSMfBpP3liXYppyN3r2hfD9yMWU0PRqrn1C4HFR7ZFvErMr5MZSsFeExMti/Nl08SiMf2ytXfOp
+HmxV8ersTQX8nY4Gv3mwAV9TLhrod6zhG0Cj2wg2ervNpZon1PQB9cSs2NeOYzTHIBTVeGzP1rM
H+Evjyk6HLdh8VFeYlO7x/ARE6d+lFy2LIcO6ntgHfqZhQ7JOvFxMtMPF4ZGjkSQBXIQUiUqZzhP
nbhwCm3nSL6rmQPNc2z4Jz0Nz+pAUEew7jrMHqu7E6ZkonDk1arqCJcdk4QcvqAaMLCMCHC67EE7
HdJofrcIaWNldGMd+qgasCqnZ+V7oUjYmWbNYCq72X6BvMmjV5hWo5zfOhM9OCONSS63WA7fJPUG
3YhIL3blyfZL6jDnWFjaqea+9et6Ey/Jm6qmEKyA3unkv+4YXazq3AV2hVWZDEFfygfigB/5/wWf
F9NofxjOIz9Tz9+HdufR8uudx0SEZwK04D7LoRpiDwCUB0xhCX9SZQXnBW0bilIK7kZmGftjRz64
7Edqx9DPsePvkdqw6IovehJd+q74Zh61F/X/xxQhh6Qyb6mZYLt4f4KOotI7quj8RqH+Z07h0fBY
iCeU+H7b3quqNuCau8esWe7SHIyNOm9Lr/8xouSCMuVowSkIffdJlP2xDdErgU8NUmYQzBY3ltRu
arSoCsB8kHu2NqA0JsZqYQj/2ayjKyHcP17I6h4JLodq+1rH7HK6lrWkPlk3NakxWmejyilMsCSi
WFyFcr8YJbo7jMCWb2EmqMGRp6eQWeaKEfp25vCYS5N4seyTBdDR8/pHVksrT7ceal/jVm//FWw9
dOHGjV7VWWjqzZtf4stm8jTSBMbwZ1QBElvOrQ+rX9WGj9yXrGruZtdfodyRtMZ7LvNyS1DLBn3o
sc1Y+ntaYbFK6t5UeWzl5g3B4pnD4zKN6W+hxTeIGGf+uoBJ0QfLy41ghABU6Nel+7LN8bNwYkJv
dfu/OW0fPN7jwjK7PeZPsgqJjMXfcu50+VaM+DQdd19n882pZ24TUrd9h+cwzP99aIjzTkblHHxy
SvXk5LjuQ5uKk5YNL4gxL2xkv0ZQuf967hHDGCFkXBeqGPh3UcPxJE7+rnfVCYDSvCPh6QWS4KtA
L7juzeWRKeMm0yysb9nJaIjEZDJv0kN3SAvV+MOyYhI48/1AQ6vQrRkld98BddfUEIqbKk7HH6Mj
L07N8zj/wRxkPrO8ykE5PusnP8JZ4yKHWVmOg/M2fEwq/Kwd9U9aI3LVgNdKZ2cY0batkKx4/DtI
cO9tOz8TYMZTQ6HqTmX6oPn4byBeXJpe4Uoc+yfR7H3bh/gmfW2FZfBcFsU5nNL3cYBY1LFTsD3+
2DIm28k6UeIfsPj8O0wENnn1Eoo6eVEdVT6ajxFPi6zJo2BPfe/68RmYr0Dc317VTAn7FDMCWlPV
GyFlZa+iP4KD422RC/N1rgBHQOjzuJervvijgfjWGiKSyuJzmNM9ZDyouTXLSx+gHlb00yisc8Nh
1putu6qwfQLRrIKoG/400b4kfncOhXV1GAWNnr+b6enc3HrASReg/9yqJ6d0gTTbrXux9NndjqXx
W4rsIU2aTedLk6TT5WYxRhzjiM1cvVO9DST2j8QZiP+mcbXt7KuY+o3LqHMcfHpC+xhbFeJHCcTE
gGtNNWKjNjRU6Lhh4niECgKjinjyOXmbhGmQo1281SlSIQQI32i3Tm3L1+tlKflAg3z3cu2Ep+Z1
jEj6EhpkJqcdAxWkAIHIegzRCBlN8jKh5VtFI1MSUkRw4fRduq5jvJCybEN6RZ9oYCP9W/z8LS/G
D+kINdMAKtuyXQZ+nNAd2X+eTWifNhGck5S/hYOuHUXDiyATBQUMniT0HasEyQAON2wRRXtuZ5Zt
6NtAL9blxyxapNLytRQNQqKRJWahm0hFa3LYljgnFtNjO6/OeFf4L8Jp0n2dLJilUQex8hC66pwd
/8+tcIbEHsaadv6y6KkQJztsN/StOyw7c7YfXaN9V/MwVRTbiGip6IezDeJVK4YNcrfjTEKZ62fB
xGXGyplhEe2wGjFPdcHRxmPhEilt2AeI1nCeO/5UF7FNbgJEK6I3WL1B5OjzJnHke9Pnr2IgHZd0
AmzwCFdEAxmF85NwioD/vKexHzQN4MqMK1FjpxAB+/KwtGCBYZeeoT1kGey1QL0ZENGH8bOTwCmf
S8MKZtd79gcmzz4eV0PCVXHNBwsuOZrMPRk5TC4lH3tL31LE2NpySIAuIXP50uGJ6o9oRMKNWdQI
3rKOliEOiDInJ4iEGzb88hnxTGBwVTBM4O+NNx7Lt76gjCrT8+xWd5O8nY4AgWxwoCHhbl4YsNPD
lBarvZC72MzP6rpPxvFGFIm7QoF+GPgXfMsqtlqJnpxxscQ6tlP3ahTCMEo7f9ypMktNxPBSHNAv
nCNNC6aSieLkS9Cu8WH0Bt6KbK/n096itFZ/I08f0VZOdm8pp0ttxsrnH3tmHGFU/OSWuET2tLed
4dXura9JQtL3JQJhSpDejy4RTmblZ41X0YJXW+r02MLlhFdLJzBeJIHvJcll4YjUTXGYBuwt69Zh
26qM6jw9byTH3Od0iDelqAL1LxrS/EjBZR0K3Tv6kCeYxKe3iIo79ChbPQGFgOFUKmhtGGWThViv
h0rZDDmNoNvUa681mjMk49e+8fugAFSG2zs+EUeRr8g0ek+MUHIBsplt8fAxSwAYXu/Sti8Qg6XV
2ZibaI+Isn6kMUgDmcRUaX186a3q2OrJf5xLQk2Q20cvEdt2MIZ9nEv3aNjtawfsGXqIdnRzgthM
N7kWUfJnDOJp0TWwD3i7FUmRuJuPIqxyiIX1edBM8O+tS9oib/KF6eMuduur1sYPChHSePkHnP99
Uo+POcgMQgFvtR1+lSYdMaFUKJ5D/TXzrOc5J/ivn1zaMIMUEPUepmYJLGbZE4+JKMeFGoR5fz3p
EE6pZ56JUycEgfZW75aH0fHvFBJMhG37d6mV078vHpuk/2vjMegXYMSJ41mb3F/Gu9olNxHzbIcp
Qs9Xgmm/GcQX3+dH3gObzQB70fCS0a590RjvPNGSikjpv7Pn8F4v8TlN6gcOpYNRtfeeTZea37rs
g2I9LwIiA66aubASNHOCxdMbdyog2QnKbMcE0TAf5q77wakAqMT60+v43KZgFK3EYstr5RtUeihu
PI6aeDH3RJ5zfbC6IVnjibEbMEVykDKsxpMHxpIBxV4jfnpu5yP2jbVqydSTMgzzLowayhcSa40c
x/pMozDH+lOlgRlw6PbUWgR9T7EisOhBshrHXfEyRxi0uezTkV2izPJ63ypwfV+gzzPHaCeH+JKZ
2VY2/UdR5D/8ZE+NoAwhg+RqOjqo327TdvV/aUoSEpMDY8oO8K5v2WCROFVRZ2QGUr25cK2g1tAk
a+VBn6dHfPzo9flVHXJ7w/ro8N+TSitqzACbDK3osJ8Wxmy8xPYIri2eNfCi2dktYsqT7qcaWee2
SWwo7QwiAghvLPOKzruHhX5prO5F9qwlkOu/aw618MSa3ODOxk0RDAVORrvbFz6yqrnHz4AwzLoZ
wogByUcHj6JlNEGmtZ5PJGp/SFWNoX60uI2Yn6l8BBht+5DEo3UdZWrA5z8S7LiLS6AcLt2FTAnv
yiRglzHl3MOBsS1i+4GzlVWkq+K4MAjAM2oTUg5anSa2cL+QReKr8b8zRkFzLMLVVKinYQTUKoaJ
OA07rw6C39lc656sDyGirVfkEQTNj/HRtDP82vp7Mqe/WmYz1MiMvyHNkZ5pDrkm9WyukooJsya5
zdQbnpnx3TKtvVkxpjC8iUmcnhFeAfY1ZlBuWI9VKr66qf5mAfueDEzB0V3eksgVK+y7znkwCiaM
arJEwCCZN/Vr2eAcMbyew8BGT9ABFxN197mYVrxCGnTUiDQszPiBJN5HhhQhxpbEAcKi1TTh6Z+6
QAmbk6xDcqZoVSWDbs53TusM7FTHFwHlZJ05ab0OBTxgw8W6jRrot7C995ZKOuzlhQXnB7I5rPai
vlICPzQwDpkmaJ1iEiEOUzXs0syfkSEWNad+GOg044Fi0xHjuBn6/tqZ/c0sB4hwuE5xpT3zKR/M
pH6ZcpeJzkBIma8zLWbAmOvGm90iIu5YZ/guDFA0hi7lUPGWus0TnXogcMAOzLrDJGQvoOWvjZk8
xlp66BP/cWarNcfattXo/xrN5myHYcpWD0pMhQsstZ2DTYZyxAlR1PpT3qE1Cwf3Ie+dC4jbe+E3
R02LDyxTLwsxS0r6cYXU/IpzCeBPWF5CsJpkh4m1+S8lLdmaPZMoxHfvaevs0V1fi8KFFVZ+LZz/
vdA/Rsdj8qefuUj/HNE/J2wVVgkGg8EUM/sKcQ3zJJhS1sxuDYGDdVmaAwwr25emsf/796x5eb3t
zNIFC67fJ8s6+gOrBVSww1oMLaGGaYjxr/hM+/Qoc+1cugYyhAVfR59LJhBxuYWzXqxobW+SmBCU
z9OzQWr6Sh+j33oi2tXq8jWWM35lXXsVWZFu8tn6SohyvngMCmE/7COs+1NRohfBkB40bj/sBuzd
ZYRiVpgm8YpFcWpL77+iYHAns0Fn6qvj2IKPWaJg8dPxeaysKegN61Xm+W9lgnTuHLfgwfbYfjXx
Fh+Y4FN30RpPHkj/oX9nFXDOXPMwz+mdoie+I+vtcQf3H0Y4/XZTtTNanezn4sCxetRGsEvIVQCq
VRMXVNGS1zS6KDYJJJ1eewgZq1ga9nflTvmtiCPM0+PCm+1pkA89VAB3YgK8Y+yAOVwU6F1kOSNI
b8yIL8obQrqW2tmRztB8jdVs/ZfCjjk1SZ0/55AlzjV+rmxjg6hDmRxyTLdGz1fqZGw9iKNJl+eC
rLlt10eEkUAa+mkSlSZZJc784WVlhRQG/Y1DAAek+4j8G89BBuaG4RPn/qiSILQbB+L4QbQOC2ze
5nfbssvjXC/Rs+aCDzBrDcR+DBcTCk7KKrQGT41S1y9fu7LpVkY/aO9zK5yABMEocPhJVrEvDnwZ
19aXMEsFWhN0+vgMYT6wy6bCs5f5J/ZH9vkGDNY3JqmB4yefeh3+Td4EsomWDCP1NsZzaRj9KeKU
xt74WrJcSMf2BnG05jRPZ27PBg5Gwvpx3Hd4caEd7ESd3Qpb1/eRaL+wsv+kjMgxpN5JAn5l9vfp
adMDZcJ+MLQvzTefe4mdrmo952QunXyUGPKu/HTJ09AOj4R4gWfMiS7IAYb5At96ZQwvvCBy31Ax
YB+gNGVgRDReaJJj4ScgLpnE+tTnK92G9Qpl8sG38JKXlWUF/A8WeZn/1RFTvMnH/g3lGYIosVw9
u/lIeVK6IXubmZbhf3s1B7y+pgxqrwhyR3x6HmeiUGgqxvGAjNB45iwa2FgPCypuLgQyeoVJVADb
Zs+Zz25Kp2kJfTtV6XUy4WVVI/6hdPBunUM0MqlBWUw7WztSHAtTp8MWBUQZUZyjpKlJU3XV/M6q
YbYymo1AUSckKCPv+TV6nxvdvY95TXCBfdHDCJsduhSIKMZKtPojzwmm+szZugtNHyQpJqApfZdr
uUHCRiJMl2PTiqekKs6DXm88UF6xx3GkN8MTqMWAU+mQO9WzFMXnPHWPfmx+dPig4JYYR69tL8wq
H4j3PoR8VqMH0GSQ+XR3yH6iii7s1cTMfO+NxsZh48XMxAkAj7CrbPCV6FK7dH75XqDa6DAQhKQD
LzXyqcrhx8Er32keUWr84/D01y4gTyu3zm4ZvoK53VdJwpmSz7c8Ey9uFN96PqQVQI4FGg0BZBi6
kSdrz3rvPIsY8Cltzosz6N5OaDWB1vwLlf9c1j3QmKpmSz7vvM5iMcSII8svU6vfMHIH/+PsS5rj
1pkt/8qLb92MJgFwetGvFzWoVBpYkjzJ3jBsX5szCIIDSP76PnRvZFyBjKilKhQAAWQmgMTJc5w6
eMCDJrL/gf0796zbEcgwgCRhwkDeIfmLMzHSkKJ378MyDlEskR5RKngJrPoXt9j8kLu8PxQd0iFB
dwbRwMn1B5C5oSobbyENavBi+epb7JVN6mfY4bHd4SDOlgvve4cUfWAfcrCOorB6UVyrP9o8vSXT
fAsmoGcHQPA95JCe5g6sJnhy4jsgoHE6DBoBvkcXZYZV9jwxIBfTpEXudXq0Ghe8npb8p/QAZ1TV
bemhiBCZNyCc7Pgrk+qEnO0rQukltQYA12JMnEU+WCDKnqBuV0MlEYTy9xPDE/zyysyc3MZlMD/D
bvA60sV4FgLykCvwcVCkUkHPWOK9A1AyD1koTvDCCIHsPPmUjXjpzXr5ACrwxz6YUWzdoRy2rfEM
k8lvYHGa93wMvhLifRCQttyheOBpofcRk41a3OqoAlQR+AJJ3smD/Ed4QqbgU1aBBwyAbkgHWHjP
CjCxWQGm0zr4hkpoaGKI9isIQ+6LYvjIswzI0vQ+aMiPYGxfue1/hAl/GSo8Y7HYB3LWQmSY/Mv/
n1CCJeAzX7hLPspJ+bco1vMPvgPe15HJb3HLAQXIlQ3AnsCDCkolERitL5OkFjQDQLcTxCDj/M9/
/e//+39+jv+d/Kqf6nICFfJ/8b56qjPetf/zH/c//wU5tuXX8z//8x+LoPyOMVQsEvz+8/sLajjx
T87/6hJlzxUU7e9c+Zh64jHE42vTOd/XW/ffb91ben3TuuVU4H4uJFidS1BrDLiR2kV7HD0P2NMY
L2co5VnviBk6Wn5/01FixXacy4LcJW1/qRR7zGV9f13T9O+mQSDYk1Gk5I6VOCS1sXW2SggIrTfu
Gb5bm34PBEU5IYFzV1fxD0H6Y4obMvILtz5qHjb6MM2N8/cACgtGFVK/vwM/awkyWoh2InCtf7/B
fDz777YpBW0IQYHIQmf+C2Ia9DBPJRi74cOn9R7C92fIXX5/s7KDjfw872vnrkyDR+rMZ8HUA/Vj
pI1rZGHS28W/UXh3Xu/OYLFu8Hd3yKPjFpi5S4IHxOcTuEhxYZVWA0R2BYGe9MN6N4Y1cZfu34xK
Oih4tHNf3FG7du0DWFA5YHvl7B+ua3+xtzftM9/FO0MtxZ3nFL9LDhI3COxtfLuzGOc7McPVvHos
+gA3dggZu/l4H1Qd8EstSN/VA2/KfUNy4JiGE6LkXWkBqxoj814VCJnXjUz39IYiN+sX0x0wHxcQ
S4MVWbQbIzMtvubqYdHVHqPZBMQoyCQkP8gO9T1lcWygxOY+XTcAzeXtAbdRSpPpzoe/Q6JBZjdd
AHHj9dYNDulqzu6D/aohrTXe+cmUnTqXZvuBzvQ8hV2/YVumLnSf7xofmade3fUIiijHBXnERD6h
6LTYWGJDB0xzeazw3Eg7HHCM7ZBog35mC3Zlv4vWp8jge0xz8YDGRds57QAZMKA1x3CEOtsMuZD1
1k0fr3l2Njhg0GANPr6zkke/c+ubbEqbk2xxFLuuC825iyDvGpe2/V0uwF3ZDc6th2R9JYq79fZN
E7QM7U3wyMOxkko6/Z3nTihiG0oL3F9gaVxv3TF4GdM8WIKCCrIic3eXVnjCi28WCEteAeOqDjWf
j6itA8oJ4JziRvj53urmPewBdVhgW80A6iQHG3i89W8xjVRz+AB1c1Aq8Srwidkv1AY9NKs3jj6m
pjU3t5I2KIZENnd40xiPuDhAmopOW25u2BWZ5uYg9XXjwUNZcBfHwOJmeKhKEpBooXwMvDhAn9Xq
m0WhHk6KINxYONOINL+HCtRM3KIXdxDx9He1C67SQIFz9aqloJrTB44PVKePPT3hc7BjHQBkFa/C
/XrrJqOjmtPzlg25A46IOwfCrPX0PcA5t8d5C5eGc5A+k7a7xOljPc2HJgNFg38GB8KhAga4TcRt
S9mZ4YVr/VsMEYJqEaIHiWHVD9ib87l5LILyPMTOi1i4UNfb/xMn39mfqRYfAmLbdILw/d1SqmiD
rpL3U7cHEZ0MLuHkCshdMA/F9EimJgW0eFEWDp7GuUTp9xl8LGBa5kOBOzAUu34RUJqguKL57QGw
g/RVmJQuj2+KIKZ418n6MP/Yzdh1zpOax/YTSOVtZKlAn1SB0DvEAxke2IgI0cvEhxDs1e6cjycU
7rLmBKi1C9ThSH+ATCjznmoh8Pw5ilqcwFyXIfmvQCY7oCLBJj5EzsCcBT3ILh2XDFyZoCiqgBIC
MLNfgPHKMgBcFcT6EnD+ozYq2c92z7tvIyc5oJzzrFiMas4UZFIQz52a4XvVgEoBYl0ciJuNmX/v
YMQ8pk28Py/V1VVCLiA1r6EdlA37Bjp0Gza8tPKvZUXrWlh2ZA59CDAOXGYxvSYJKDZdEZ7Aa3Gk
Y/dxfQTv2ib6WHz/TegXKarWYytBH23QHgmd6B7JAbKfe5JsmOfice8NQ4u5IAF0kVZynItw0/4s
wDWEEuEMqPQchNeIyCDtJPFS11TbGzc406DI34MKQewIdkF7vsyQaSSeeAVaE44grzlPYM60WEwY
d0C1PHQXSabucxyDa9FX7caCmGZLC7ph6fUB85vuUvdOe6QCJ+ow8VBZhXB2qtSA92oXVD12Xtef
1k1gWep31kcPxHKsSbXIfl8WCbPbLGnHB8dS6cN1rWtxOE0G1K6A4gBKmEmfHkbwYXztBeiSNqzL
8PWO1n5CaDdBPNlCbQnIhoPZAlQp/3zdt2uB28NTWtzJWl6g5ULBrgnqjP5AFQGVwHoHBkPVA3cY
UpGApiyICF4TXNRVoVQCCK3ksN68YW7o0u0b56a5582pPTaX0ZnsfeEP9qFxgS9ab/3dYx0Dz+Xf
reeFCnJIRgdRaH3KZpABQyXXgeDOi8rGjfhqiIBUCx1ezRyVgFAqmnMUQc/xE3i2UA4Gxmbeb9z/
Df5GtViR8SBESTvHEtigYi3Js4sRtalTAfkXngcfGNAxZpf1KTMtiBY5GAdQDW8JVgT1UhQygfUR
Z6rrmtbiBqfhaCmbWFE60LvRn15K6R+vappoJ7Wsj4E4tPHVXoXHegfZ8WQr2WNwAKJ5LxDv0OWQ
sxVVLXhBvQx8JdUvARDVdV+uObCde0Nag08VIGcUBqcp0o+gyWmucwCyWO0b9yoJ8MmycK1FXvOR
5DXEcZFzz3Aqh2hl1o8bEdTgBETzYrcPPea3vRU5Ak94k+xuRt86kYqDiBvw2etmSnPmYQizpJ6Y
FdWW+mTZwAoUycZubDB6ojkxAcMUUiBY4yaowZ/jnvOKf13/apP5aM7r9S14FAN8dTtV+6T/6HSf
W9TTrDduiG9Ec9YBr2TuEExWNEIJjUKWpfLjnQ9KHRxigKla78Q0OZrbDoErpzmGb5GOPQ9g3gYh
1NbByzA7f65Gb+zTDZupGpCViGoGGuFZjU8cIYfZ/kboNEyQo9v/OFmlarGwvo9ag36+K+MABMzJ
UwfkbDIAd33VHDmaA3gu9CY8e7QiSdUem85hsf/1pk1TpJm9F0u8IUCwALzaQPOAphN8JaXztXGb
7LoQ5GjWD0haA8ETBSuqx1vPtQ5QvNgwUIPt/EnXvlnftpAUwHK8q3Q+P8pFGSkkG0dc09Jqtk9m
iwAgjK9eQv7E/ylxSsfmLlAr7ZYbc2/6fM30cXVLehkPVjTl4FVZdkOgojeTTksr75xqbW3TYkXi
dtARCrGzQM5idJCXhrZCd+yr4RbEQ8+J30fgAwFESG1k0QxzZmt7WZMwFdYV6IYpb8HVM7w6Pf3E
cOeGcgdUmgG/WbdZw35gL/2/WfYU3tXhVi3B4FE5+5ym0BvqUTyVVAl/7LqN0Go4F9mac7eya0OB
vOAlBUtwSMpfLQotWGffVWN7CrrsRUESeX1Apq40/3ax30Ps2BMXxa0oGwhqK+W+FPQhaSF45aVR
zuTGXmSaO83fXZB7zUPmiwsYWJ4SXj6D/QRAXfBFTqXa6MNkB5rH1wWkaAoyiUsIibHDHFSfHA9Y
9qRU9Q0kBn71NmAg6zNncCFb2/+gFE8VVBxhcs7YP3dFgpd0y66t/HBN+66vOVEzAOSGUhl5gajO
Tzz0zUcHucAr/UWLMaL2R8FYIy4sUfwVJQOyhNyzUi67s3pQbXmeh5iwPhCTiWmxJoZixISHGHGh
dQboQtHbB6xS/5jTajxMC6Tc7cCqXM2AXa73+P7SQOP1by9Fct5KZs8VF7BYju0RYl05ShEpOHU3
hmTqQAs3IOEcfEta2N3d5EvmAi0Ygsztyq/XYkyGwmUVgN/94oACDxJ8rvMATbT4aX1u/pyQ/x2c
3VALLj7q7+g8x/D28MvIn8OC3E79ePTH8QBOut770jgfoM2WWO7Zq5pvOLMfwJt97BkUEmPAub8v
570RtA+F7eyJey5T66OHclfftmywRQIPtXU9NM2yFpuEKACq7RKAdGcnREAK1FKuO2+8pr8fKtxw
6fVNKCceSm/jcB4uHajtSzu+SKs4oRzh80T9RyDkP63P9/tRzw21iJRQC6LGYCy5tCS7V63zYs3q
wxAW962XfVvvwjRPWiRSvMtt6MUA44fnSCBLwRYJoNKP6xrXIkUniWJNXrUXO+l/xjZ5csryyu/W
AkPfIwEzIM8NaZ4gew7CaTpiubde5Q3rG2hBoG4HTIQVDEh+gUUT1dIAHmUAmh5JXAUADEMpoVED
+3LVNAVaRKiFU04S3OAXEYBZrWLZBOAQcOvrrS8W/47PBlpIcByLdKDVmi4gz/6IGuLnHgq9vdf/
s968wUYDLSRYaShdlLwGUc3zkw/t6MXhx6B9dFIwO6334RisNNC82YUgiucMWXopodYSltBMh+5R
/DODzBoHkgXVcBaw7KP1mnXg3eHqAM3vnbd5yTaNcfmsN+7eoU5gGFSsLjnrn4CfPwo8gpA0ePXa
4rw+RJPFaa6+iDok+WiFUUOmGyXHl1yBByrDC0jZ3rvgAd6YStNMav7eZXOPx7UqjNIMtjZ14HDM
QvCfr4/CZGuaw494zWo7CUnZ2QseHCqe2dAeBue6BL4baE4POjEyoqgeSEU5lvskA0vwAD72jY3Z
8PG+5oaUuThkejO/QCT1qff4Z5QDA0KmntfnxmBEvuaHNWa+cHJszbbyfgnugAZ8xL7ZtihBqv3N
7K5hgX3NH90QNMVQo+CXKqb2rYLQw76ykmQjp2VqXXNE8NqpTgLyefE4agqgsILi5Iqf1mfI1Pjy
+xs3y8uhhR6cyC+F79FTZgFHXaVue3td65qHVS1FJTk0wi42q4MbGQ7lCYzGn9YbN9mO5lagGglS
XncZdjow0HQC8qsDFAfnjehgmhnNr4TrQueF2NlFlOV5zMCebzVqw2f/pGPe2SB8zauqSpRyHoLs
0k1A7ELoN/NuCWMHK8gObpofZjAUzCU9LiUI4PmG8sEtaq5G5xV53+P69P3xsXe+wdM2XFI4fiH9
Ibss8pNlc87HGxo/cYVif/wxRLw5T80NzZ66+nFKVIT3hVsQyu4Ga4YyfLifq5/9PO9J9ggtBHB5
9rve/5B0H3iXgqMOYk/Zr7IYFqgKRJtOXf51Zq9KfZXx81h9zfiHwC8OaBqdTc7rjOs5ekORPMqu
5+MIqLTCDSdEQeBUfJxICopXyOLJ+IUWoHeggMHEIDYAlLxsdmNz00EuKWnFBYMAmmsXkLvY+j0O
l4k8gBMawLv0MAAbGafyXIw3/XSeLPGYFP6jJccTaOWBlP7z0TLZQhq8j6pgrqfFtqUwBGphMCCW
ylOMgVQ+aiHodGDzF1Ceg+/uu4XiMHwxFn8uUeQHHS8oVSng6mqQJtBkKylo8BRPC4N+m4ENIqsz
cNAJa9f2qECOQVW+7zkQ7RvW9P6Jx9NCYEuFRO2bnV5kOt6DA/jGyaG2nQb0Ic79RwecEuv9mIay
/P4mXqEayfeCsEkuUG3CsxNF7T6q5s/S30QEm3rQIiJqLhh4W+bkMjDYQgEV6mBElZdXh5/Xh2AI
LJ4WFOOOAXThYghZSMvbJGtQORYKdlhv3fT5WlQEXqW3ZuAfoiGEOaFovTgMUEY/FEW79f5h2FU9
LTL6lQXFwKrFeaZGaVqRRcq1HspCPfoeOa6PwtSFFh8BEJvLOq/DCMoOt6Cev3X8AZC46iiG9mW9
C8NE/Qs7PXgTKuKzIJpoLI9gREHMcW4hsjJsuISpA83/GcuqwplqP/IYQmCrnkkxfeCq3tifTM1r
Ti36NkXlcQKiqkqBZmEcguW9C7HM3zibLd/5zv7gai4NrEvI6tGKI2sAQiqp5p8Fn1FQ5qO2r78D
aOxH0mXxRmcGp9Bh04JxARhK4UXMH4NvfdaCXwjVPdMWPs9ZLOe90WhuXQvbEQryH1HXhDfAoXwv
GnCYFuR3NddnjqelvRziRzbJI2hef6+bmMGKXd3TURVuqW6kEd7/P2WZdfY7a49nsttWsI3D4bJZ
vzcszd0JnlFzD7VwESkBBaOomM5R2jWDajPhN60FkQffD75A5Ude55k6hrpv7Rw+UqhIteFPO5xO
gQd2IcjcPmcgQ9joxGTbmvvPcxHbdbCcOVRwL8f4EnveBxuvNuvrYmj+XxjqMOcMBOUqApdRCP4Q
yMFC3zsNBQhROt/ZGITJ5HQsNYRMAiS4WRcNFMIPxXwjJmgqdvU5rfv7Klb3xSg+dCmH2Jj6sD4y
gxsxLShAacMuQUrRRdTCoY7S+Vc42ddZsw7ga4q4C4oSGs7lojgB5ZNdTt3nClWZMhhurvv+ZcXe
bO9NPtABunBdpKrudu4tkMP1G/F+mYJ3PEVH77lWk4iRj10EnuG924XfENxOOWgES8KegO37uD4C
k21pPg+iPTbKsITqL+c3XhW+LgRzXlYf1ps3BGWm+XvWDh34wsMW5LHqBQQL/xCvBCn8dJuK8pYQ
XCTCamPCTCPRtvnQof1cJH4bdZR96mt5tkuQfg3VRjbRELmY5uMFQpKADFMbVdwZoZYGxsoGApx7
VcbeUaX9L2wJ8f3o+RBmd+piI14aBkW0XpsyGUJI1nURn8s7d+7pIfFUA77Z8uv6Ahk6cJbhvrHg
yYZIZUkcEeHF/2yh9HtX4kVw183ldSPQQXyWyieJe6mIREz4VzL3KsqgKXjnuxnf8HRDFNFRjjk0
IEfEX1C9954DVDJKCyC77e/WZ8iw8DrafFZOCyo3t42kj0uuIw9JM4OWzp13PrQ2oPCIYsi+PTaW
e1zv0DQcLSg6wVDkqIqqIydF7fAowPwYdEW64ZGm4Syb/5sFZ247LwJHddRMtzHSyBOkMBYljrG5
pQ7oPEFkPG08gRhsS8co5kHaSdfJ6iirCaROvvtYnQlkENdN0zJ9bwbSo9zX7Tq0XnCwpMUWdMel
NyYbkd0QuHR4YugS1nT5yKO0o+4/rC37f0igpkfoqc4/HR9MAym1xGvbzCChv25ARB9Qn/bDTPhy
igDpnw0WE7GwoNFk4xxhMCwdNCRAe1FkTElQy8+g1kGdIukfPWV5wet1I9BC8By0Njj+KKTo2vQe
ThHxwL4KXulSLRDiORQMn57LI4nr7u+eDRxqW5ndfbnqy3UcJBkTWlou2F0GUcw1ZBJG/tuxffpy
XfOLlb2xVWeGUi/kS+vILYf6syViD2mpimygEgy2SrSAQaumDVMnqSI3ITcZs2+mEWQGYbAPFhqm
eJGA7jaiuakrLXrMTemLSeQ9osc35Tqf8/AJ0QoSps9BGux5TjZM1RA6dGDk3LqxVRboB2FpbNub
DKwCHMSi1y2HFjpGbvcgNcj6aLDlwklh7/NEbu0Xpk/XTlS55ycKVCs4d1qF/zP3QH0xSSfC5fTj
+tebOtDiBGTbE5fYcIUsINWOQIytdyww8bvn69rXvNjroHOOx0UetTILwTfVgnTSs50zT21/Ax+y
mMs7h1sdXhhXoDyD+qWMwLQJ7b68D8B/Bb4vyGQJ6ygDCS2z9cGYYt4yiW88b6KoflCJEpEr69+u
234doVF3nZH+eYp803bdp1Pg55CYcQmUEtr2U9KI2yzON3zN9OmaIQVgQAWdUIXmhxzslvLkutdh
pUCs9/esQJF4xsN4gQAN7V9wOQyviRUcxlgtZBjF7frUG+zU0ewozTtIAoIILJqk/ZB5xYtCWJJO
IDeW1nRh/fP7m/mfoVmA8uukwXYDTfPCsUHKFqvPqq33PHG+Qxli3rMRrFyQFkHl2NZriGFddPgh
8HkdaFssEUErOkFtqxeCcaWE7MN1E8d0TEflh1au/K5BqsyOeF1/AEoc5IRqw7/f/37oFfy9+JSC
LBi6jTJibnjsveK+rPk/1yw5C7UlB3leHLtt3SBTkQYPbQtAmRMH6SOloIxZ78KwA+lQzLkdmzgD
P2hU+Q1U1qwRAlChW4PbR2SvUCDufyV5qO5AuQK+w/UuDVdxHZUpwctkM6A8IlKNTvjFTqkq9kPX
NTZ/LFOinM91LYlVHicXpK/WxgnU4D46SrOHNuckoEEdxW54zjsw+1UO9JPaz+uDet8KoEL+txUE
MQQ0Uks0kTND+GGh75/AEtpVEryHG/HR1IVmDcRzuJuD5ShKICjwATTG6kzAmrexKqbWl9/feH8e
gE5IBnMT5XniQA8mGKEF3dc4zm5cXwyblK3FX7uuQWKK2tmIoHyyHCGk1doxCmRAC+lX2dfrlkFz
xsYiVR8UpInszLK+9GPNImBLt9KtpjnSTs2eD0ASDRHn6RRD6SJpQX+d1xvL+76Bgrbz7wVQAfRm
ut5poiGv7+yRvIBA+VT61kbC5f1vZ+ESAN6s7zxY0wwC5gaE8nl48G0c+GnZlhveZWpdOzPbntun
DR+byMvddkcS9wy5lY3LhGliFoN68+WQt6+GeIgb3HtTcoh9AjqpPFeHKSbXVSezUPNeUpbMJrPd
RGmDUpDTmAQ8vPOroNvKm5vGoHmXB5hWAVGoIkJGIBJedV9ChQ6cm0N8lfuyUDdNMBUjnQb3nez5
MRvCB6tvr/IppkPzCnAjxXUfgm0Zl+c7n8UOlAIg53yNxzIdiidVPwKanSCrQcdsV3UdGC9qf8N0
DGapI/HiPgXtbYGkRsihS1RNoA/OUBW/MeeGRdWBeKk7dhJAHxnhmWf6WvIWu3IjZ/qzg3z9x/Xp
Wbz/30d7puPwIOpCIbm7BLQyeQAim+/tLvhmNe0nsAxA83yEAGv9XNrX7WMs0Ay1TYqRtigFjIpY
3jhe8q1Ohx/rQzEthrYBJHUaDK2HADcX7SEIwdicqqvOxih++TtEQIKtkLUrRdQ0GWovfPByQ4Zk
iqpxvtLBAm33bXzQcMhRCABhrLu2HE9Szhs3k/fPYEwH2dG04iK0MefjjOyh4yhxVJVfgsWQBwdC
QIWUxxgHiKvlxny9vxczvVqBQRIkLUr4RSJAkY330OduUlBrqPND011XrILynb8XpZRFNioLp9dw
LG8WHkXwJWYflA0l7nJwwFrLz4GlXteNy+CLOtYPuT6WpXGFLK/0/0GZRL6bawtSg94WG6DBenWU
H0Tb48lG2UgENQ0F8vn6V5ojV73+9abG9f0nD62GFH0dtQ5g+nwgzU3dCn5Yb900N0uvbzZQKKqW
vWqRAafxCAn2HEz3+Y+2HK7KJcK5/m4+xrklLMahjKB0ALUNArZnX7FuIxtn+njdtUU8KlSq1ji3
uIeWlQ/CrZ8tvgWYN3mC5tYggndzFizNt/VN75Xf8sy+lEHg7Pu8uHKCtL25UV0T94WoI9JmBw4R
mGpsNjI/BsPRUXy0tn1LZQh8NdhdgSG0noK4Vtcd6nQIWytVHFbU5hH4UuXRFzMKZwaUkqxbpenT
tSNjkjtCgDeXR2PAf+MQcMsbfyO8mZrWToyVmw/lOE4i8sPZgbYxBU4xEFvZNoNF6sydmaW8EATn
eFjoQdRaJkvKUzxkVH5an5hlAt7Z8j3NXaemUDRHoVcE0RokeKD3RvjNhILesnZeRuFtFK6ahqG5
LSC5QRt42HXsgf+UXX0C2/lLQNnGGpia1/y2TSVoa0NkCnMKZaLxW+F+lslWUtjgtToGLQUFuGe5
iPZ9638eBmgSTuyTUM6tuHZT1uk7iwxG5PBhSUt1J1uUH0OQr4EaqthldDhXXn9y+RZthGHFdTBa
LKBTB67lMmp6gICJfytJC6LfLP8JCowH2ufXbTM6g2fQkYIk3OORAN9UvsuzAVp5Th9v3b5N49Bc
Ohx92/WlX0ZBHXDs9v0PyNddADb9FTY0WuSB1z3EYFs6Ng0vb6EKQ1ZGvGxPFovPkJ55CFO6EfdM
w1i6fbNfynTmE7GXF2NbHLukfuJ5d4MilK80FHdhQg7rozAYsav5ueySsEvEhFesqc3BdJb2gALJ
9Mzs4gN0GK48uOowtLy2+7FRcY1bSjY/ZEpI1EDm3a/1QRiyxszV/LxGNrpCariOZJE8umRoDi0W
Yizzs2yqDyDYPI2jd9vU9Cbsho3QZVogbdN2JsvBXSIRUcmD24Q5n4G1vvXt8UU401GE6cbYTGam
7ds9SgwTMFynkfKnL62bn3DF+9AB8bo+dYbmdRxazz13QFWYiEKZH0Ec/9VjEKN0rI1bhal57fid
dUPOHIkAPJXxq5U2n3wc8wWhG7HE1Lzm621BfN+FhHIUlP1nNZPvCa2g38Y2jn2GLVyHm9EhoFBf
qEXUi/Qlt+b7oW22oLmmtpchvfFvKgpVVKISEY+T8AcZqfVJQf7213XLqrm1O8xV1voB0jx8AQEF
NWQ3bkAH7KE+rsjb6mm9G8MgdEKsOS8VU7FdLgxM3xKr+sGreCP+mZrW5mdipAnjfiwj5YFOjbKs
OAVQ2r7u3KeTYUEixYmH1k+ioobwVuWE7g34EreinSE06EATz7cGVZZ1FckeSo1Fz4pTU435qfCZ
BflaF4hYj1bH9TX48/b2zlFNp8Syag75PCSFo4z7BXSYRfwAuQR+pAkLDn0PqAmS3f7e5UqCrJ5X
B+JV/UNaT97GKcuwVEw7xAVQIwGtJF/wZrW94+Hg7kd1JW0TyAz/dpRQZInMPDhhblkN9GFKFK/Q
G+6iDpQ4D1NnbcyjaRRaPB9CgP3tpBCRAkB+l4vRglg7ShfWV8mwz+pQwxLyLyT2Cx5Nvfcpnvwb
122OdcUPEMjdwgIZ+tAxc5CR90OSwWVIQD7XSu4UDjtjBfQ/RKo2HMdk2lpAhy6s6uvEraLEaV5T
7jwO9hyFMQTGvPElbcTGvmFYDJ2DdbBj15m6qYpGH4JHBW47u357MZYY8p7HaEvdQ60Z0lKcR9DT
uBvSDJJ4rn9XgldofbFNX6/t2dPke11c4VYZzxDYE/Zkn1iQ9RtLYGhdxzVNseBETiSPmC0p8mbV
j8Tdekc2zIxO8DbPJUHBflpEkzX7u4D2uyTtvoOD6vmqmdFhTWBvl10JVeTIBx/NrqV1ua/iTeYp
gwPoDG/gdbPoCEmTSDRg/EI+6Lu0xBk0V5AIJcN1b1g6jKkFfAPiXAmP/KHo2AH592ze4dxcvV43
RcuyvzkYZH7RT6x0KkAGsw9J3B0gilJumI5pgrRIXfSzVyjSVRFYXo8dz5+mcH4KwdC4s6ctzLap
Dy1eO8LiU+WTKgqn8CYNw4ObB6dceo+ZM29sOCYr1fzX86Es55esikqvesrSmqhTm3rz9LEGzUr8
5bp10JyYDcrpbaC+IogGOy70xwKnfla+V24lFQ1+rGNpSg6ePQZh5ajqoJomu+pumLJs42S8xON3
QpyOowEfGNA541BFosNLt2VhA6hLPj4mkLTdDTgZgKDZqvdhCZ2fq+ZLh9BkGcVWBvFeMHh57leV
sukusebhvN66aTzaw3RIkqwaGquKOrx69CR+HQSIuScLqu95lHf5vcia62iamA5v7+zZY5AdhHnZ
Lj2WwtuFc+jdrA/EtOralQU8xJ7V1S2w2sGQnmzCysNQumxj2U2tL075Jng0kni0hz4USBALdXDC
PD8ME+RD17/d4Hc6sx+juA+5ObJ1bWg/pUl58ZLG2zUlPay3b3hn1MF3HFEUQso2zs0E4J8Y5ukM
H9upvWmE2kmIzY5F8mCDX2K9O9NwtGiI2UHqo0LuQ1bu56pPUIAFGVgwO24cYkzta5HQHoS0vJrj
Vdmvi2NPHHlXCU73srfrn+tDMLiFjpwCTF5CzNkrozQv7yThXwBgerRtiJ9T5COhGFql+fG6rjTD
VcCXjZyrKrKm+jWZq3OLTGrOqgfPGT+wlkPZsz6td2WwYh0mBS2GQUKfxnpMIfY7oJyBS3BCoEx+
w85Ms7Ys2BsvKSukDbhEcJzm+gjI5Ek19lMMIfkUqvLUdY+4MG0AjkxDWX5/09UkZOjaMRaoSOLX
MAkhGQ7RzvVpMtiXDmaq4pAgYxOU0VzJn3lenJNYvuQYwnrzpk/XzHcY8DrrQjIomnmWW7s5acMd
gH/TdbURzNZ3ccwKXqXCMrJ9shRdQasCQtCtbK6cHm0Dt+zczpWH6ZFN87MJUIwYLPeUYoum6/3p
pzpWauR9NtECCWDmVzfhBFFdUFFBrpV9X5//9w9SVAdLQbSnqesZ7Xtk+CA4eyBi/Nx05JxBZXgj
or+/xjTUnLpx5jFLs6yIOGTioelbFtAMubKUkuq8ccgt1qjbznDcTBeViF70O7wTXod8oTpeKgBD
oKxkkP9JPiH43NjeAAaL7Lo7KNXZ3nonTwtotRRRHkCXDSoC8Q6PYVvHJZP1aJtPMwTEcjrEIKrS
Qwq1gx1UutLd6G3yYZjWVvNfN00b5Y1Y29AOGMRG69c2cTduuKav13x3GGolymYqIgG1TdSnFNXe
gsAIDhsk29gETF3o7hsSh/o5kmhW54xPHfaDoyi94aUfnS3Ut6ELHVQmwLM/VUxhhWk7HslcB8eE
qPbcghzvsO7EhkXQkWVkBpkNtNhwoS4aNuxLInyQJJQVyFXWO1g89d8Hfaqjy8qwThucwPJoUO58
8Jk3HUeXu8+jAg+bS2S75yWO4td1ph0vqe8n8+D3uLKI+NGz1Q6KAvuGl/fuWL6gpGEj8pkmbVmv
N5smZGH7FlrlWdQ44iMyEb9l52yMwNT08vubppcKe+TdZRGlfTaAhCElIKBstwoxTQalOTXEjGvL
G2CznQh/DUQeMxbelfa2dJBhsTWXnjgLIWCDmwlh9T0F6/MOOjBbD7MmS9J82kZCnAgIXkZuhgy1
pM4ZmbH7vohPM60fe18e1o3ItASaY9vJVA/NiNs7ykZ+VXncg0g4z646b4Gf9e/1bZyi8RvfLQBg
RkZvVq+QQb4yXOhYsill5UQEK4ASbY+MsLuYJl+HYuvh2jAvOnrM733SNSIsAO5DjFCVAodeaV85
6/+PsytZshNXol9EhAYQsOUONXJdLk/t3hDtto2YEaPg69+5b1Utly4RbFlIaMhUKnXyHBM65nmA
XofpgNPAQ3mFE9bkFFZyi93WsvF9w2KTqvclm1hxQY7+a9DVn/wi+asv/ZddW8Y3rHZpZB7koOS4
MAEZqSJR2XHwwFG1r3XDagFarsWS4xiYoU7zaVld8o2yudy5Iw2bDb26lrjxV8AJtFMsqmD8mM7N
sOz8ecNqKRI4uh8B6qYkBLB7iNU4b72S2VbVsNQaRQyoHMHEqJH8hYKPB1F7n8lATrfn3dK8iRub
KRLN0DbOL6ouqijvwXsj5D+ikLtSLdyEjnWgIx3ghPML7uHl8tSikih4gv+ftxS/LBZrkpoF3NHA
yGjEt65Ij1W3eAeweW7F5rbpMQ5b3axtWJZXV+Ym4lgDJXs/hclP0ne/983/teM3Z2GlwhJKUrq4
DMF67pNVRFyTlx4ZhH3tG1Y7Qp+qzVYCq9UdPbmU81PBGvc41e6yESTaVsAwXZF2nucJiTtSCR6i
KA0z7xfSz/lwuD0EW/uG8Tp1yAWAXsWlW6iLaAcvgysk7283bjlwTQBZ3Xtu53a4Hoki/UjX9pNq
RrwJ6vtWZZ+qsPx4uxsLOoabKLJpxgNq1vWIeYbgsJbdaer8H1NXnkFmLSPqdE+V1D/8NOwiSHXc
3+7VsntNONnUBKuAbFx16RNCj65s+bEDbwSAa7O3sThXQ3gn9DWRZPO0tiy7xnJEegjc+ycAG04O
S18USMJuj8LWxXXp3piIP04luFQ51h/lRK/gm4ZaEMnSu1lK73VBaud8ux/bbF37f9NP4y5Z5+bI
tdASd02qu/HQQzQW79DMT/XGfrN1Yti7JxZIULgt3gRY91WS7neKB9bZC7/dHoPFVkwomY/4KFMZ
rjogth+Pqh+zA7Tx9v68Yel5GYw42bDYmjjrfUJG8jiMLdLzScM2FsG22Iax84F5+VIOQEDS7D4I
xfegcD5kNYQvPbp1pNomyTiuU+bLFDNTXNLclVjeavW/B06wpVv+fmaTe8aJLUlSqsnrqotKx69h
QMD1xlj+1PclCh7qdUJ2W813pTeHGwZi2VMmfsxb5nzMOXD3oDJPX8B1nH0ERLs4snBTDMKyLCaH
WQdu5rIExxfyeOD962Xs+eMRtHYvQzHtHIVh5tNaOFIAfnVBCDsfc8+tHjwayqNoN+sfLAv/B5as
A0NlCUz1JRn85uDXY3VYckgg3rY92zIYph2C+gIII/gPyDhlh8pb/pn6ugYb3/jX7Q5sv3/9/sZB
1dVShkGyYhEg83pwBFgEUYKy712amwgignqfohJDfpGpPxyyGdS0bpJ8lUkGaCXlG/GI5bw1kUQd
0Npunc9ICIfJSfntkfLuuS7WIhqr8OSrLVpM21wZNr4sNJiZT/ILzxVsL3Pbw0Kk3vBS/3+GfOfY
M6FEOZQC/c4DwLkBHA6CkaeZdYeMvtbiVYIdwWl/5JMG50P4pPl8T8bPa+4eBvmtbYr7Ss+HXA13
i7sLDcFNzJHfkbULCC6t/VD6j2Hmlx96GfYbY7WYvsnTtUCIru0JnsiDNDgXqJkPmH7yiuEehdzH
XRvbRBqNcyNIznMUDiVN5x2UUMSD/nLH93FacRNSk3ZT3vIWr9SJ2x59UZ8zvgW/tGxoE36ZrXol
jgDgS+bIYYECEwpDWX4HHmiq62hi03B22LQup3LlQ5rsnDHD18hVNEtV4JhMqXjIJX2mYbXxYmo5
vkxY5gxiF+HQrryMCSnA6ZgNR8UhxMNKqk7hINLD3Emop488vNu3/EZYwXjf6SLD8s9LmIGSmugn
vQbJBmrB4gn+gGb6bu4PeYs0OWRcICeX1id3arJ9WRFu+JlKge9B4QJ6WfrqoQpD8OS1m5RHtl83
IokpWEGHsiDV2xcLvw9Sf400hH1Ou6bdxLDJpUV1RoMwKG/mB5fq+5FsXZstP25CzDzH93Ou8OMd
L372gJpXdDMItfgjE2BGWYnUZdXgt0UKbtDusRHZndB5nO8kIOImvIyAVBMaRkUBEgMIrKe1nA7g
vBkeQoB2Pu+b/OvMvTnLyVB5HBjC4gI+7vTr2uENNgJ107Ae97Vv2JSgCZ/cLMkuleOk9WFaup5E
xEuI3Ih2LH6PGYF6wKtZ9F6RXwKZPDeefHH66rll5R1kh8/rvNdzG/YFanScrFC9uOASVp2LZKwi
CfHhjVmyhGwmDWg9koLgunENCBtkLtzsMfSL31mt9z3RmSygstWjl/p+dpHAEDLe/JzTtI7w3rVx
Nv9fEvOdOMSESWUSEM7Shw0HS3ZwPT1HSYu4qp8ua5j8fcU3j075DUKgx2X1n1vKDu5If1es/HJ7
m1mM0aQ+9CFJFpadKkA07AX/0AJqzccg8/iHfB2D74loxnyfGzepzWaITaVoM7+srBshmjCEz6Id
/F2VudxEVU15NTuh9LJLygJZHUbwIv69lsum5Pr788RMnILHwm7NdZldEr9ND8rrf6Im50PQyB+p
8DcO7qvr+HMvMBOr4IMzWadjmF08CJfdewLIfIdXP28vtMVSTFhYqlG8snphftH98Kmp08el8EA4
yzfm//354abkay3aRg+MZeDG88Ff7zxR4b5UOT8M7lYm2jYCw2GxNgXEL0Cme16Ks56QddO5+2+Q
bFEp2No3PJWHt8w6HAEJdyDkAtos+tpovJH0k79x/bMUmXATT5qvYoY4gYNcekjdE/MIvfTpuP70
EzGd2tGRd6hjAIF9ooL2IPjMDgNTqI1byn3KvNzEl7JxyqqxzXBHXMU3hyWvHSv32beJoqv5EgxC
4G5eaqeJmomP5wA3jdPt7Xt9evzTNrhJNVYqBY4GhcWpe7wNNEz9TOvsR5ldQcvet3kVz11L/l7K
8uvt/iyb4Q/03DwtS+LgwuF2XsKPuuVT/jVB5k+c1NTPYqOb902em2RjM0MW0RkXTFrS/LUWAMa0
TrqPZgwVe/8NUaqUexK0vBnYSMIvbb8skeexfl8e1MTN+UvoznmFbEOoSH6egdM8hLX4d1ZiC5pk
cSmm0GtAuxZwDxRpXl0KHbuPpAujIghfExSZ7ByFYfMIsvQYeE52aXQAHrC6O4sg/TAQ8nHfNjIu
AOPsAhvWIIprMu+RhOEvCHHce36xEcO9v0uZiTwDmRbeziBQdBnX2b+7Cowe2ZjQUzr1xfn2CN5f
BWbCz4hHZx+cs9kFtTdn3U4nnvPvtQCvakJ3XR+ZiUHzV2iutcuaXrzRPfPGvXPWDY9r+3nDAngC
NnKJx6fLelVRB51jlJXe3YwoC4wPO/swAnXU0lVDmYHcAcRg67EfBv8gRp1GmZOqQ1J4WxLL71/r
mclOGfSzcvwyceLFBZ2cLq4MJNxTZ0+E1asfeAPECFGWsK7uvjQ7M0krgbryeligE5ee+AR2v5cm
VK+3d9X7fo+ZJGdFUbNauNqJpymXR6Xq8dhkzUY6zbLqJiIt6MZQsBRbFK70r6qXLQCBzQv0lL7W
bbBh2JYBmJA03oLaVvHOiUHjn0RJx2hU9XSLWNPW+vXO9uZyKX1S6G6pndhXLj2X9dCfEJv0G7Ga
xWuYbGdeN/LEm7S88JqdKzVNUR9Mn1c1b5zV798smcl0VqxcFEp28uLJ7rHjkGkrmrvKdT7pkH4d
2VYO1zZJ1+9vJsmtFE8nNssLmwn0jHoyHgMv0BuTZGvdMOumUmtFKAYxNG15GEnXHtPtV1db60Ys
665dias2FjhYl+xbAQjrEdT2yQY+z7bAxqmWd4qSfModCONl3hEb6aUt2uU4LmTDfG0WZhxrqR/4
AxR2krhI2xenHp9QGnUCfCOPJrL1GmPZRSYITa4oQgyldOKRFt+g3PYczO190yL5NwSvTtvtes9g
Jh5NjysTemrkxRHsvuXlN7dfntK60lEtk/4og+zrLpdnItOCNs3rK5bjMs/zeho57+/rkJKNSMA2
W9eVemMMIa8Cz53Reqp+DN7PJfvBaEyH4Dgkv/f9/3WzvenBoWMmO4poElHwswscTeZtFRlYLkbM
hKa1k19RQR2Jeq7EP+EaGZ4oAbS0QurusXC6AaAUol66MpwO3K/zk/Bhj+OkurtdgzPRHcgpKwH6
eFAZKFo+JHng3VPZecfbrVvs0YRxgJi+CEgZOrGuMgFtKuhgAz87H4G8aO5vd2FxKCZ128BTLuWS
ysvSyh4zk09nrpE9ut26xd59w10tAtI+C/KcQAgFj1M9jEepWUzz5ikNho1Jso3AcFoOxfZVbiAv
Acnw1jdV3SFpwZh4ewSWJTCFWkWdlnPquFjgUuJy+tq648Fdtwr6Lf9ugvDCcfb1TGkKZei6itKB
feNSbWSFLHGfCcAjwDOFToG2tZffz978Hc/pSBYABZT789fBc578YKg3psmy0CYYb5yFLNxgTC/A
MZXRCDd7RHZVHZ186p5m5MB22pvhriDQ7ejC7dKLv9Dx4IGE4gA2zS+319q2Gtc98MZTFYUoUzbW
6QXU4yJy2n49jAPbiootO8kkdYMkPCRSNaZoGOrPZBm/MZxHk+ttXCdszRtxR9qElXLL0on7BKLw
Lm2rpzCV4XM2BWojU2PrwrDmAByAc0Wm9FKHUP/l2WXKhmdU0mwEB7YNaxhyg8iStSRAbF+tv2un
eeE5/Vl63rla5w+Sdh/5Om/4DMtITPAaOBDCuaDMiQeIkEVTkUKar3nSUn+9vZMsQ/Gup+2bnQTh
ylAMZZleuKePOXEfknUCHynPPvmqvi9UfZfOciNos+xakwqNjXTJk5KFsRQQn8qn+4CGG1Zta/o6
fW+GUfC0zRu8cl9Fkv9a68Q/D+D13FXhyEzEWpUF01zIJYz9mtaHFo/ox6kq0+j2CthW2DAHAHFc
hRdUJ75yzQeF/y0JynNO1n0PncwkPaug5dqRdnZiPLH4XzLcnl+gXe1sAcst/tRU2Vyy2Q9W6iRx
E6brAYJ1KBgIxuZIFrVAGHurrNi2wEY8HkDTqHJaxOOLqLoHnjcZ7ovOFkGYpXUTnjaufpqVI6ys
6iDXdMBtS5+bsNysmbGs8R/v2BUl3Vr2YVyhRtNHeakadazWLZVQixGb2JFJcNa5eG5C9BXct9kU
6Sa7bx19TMvpkPUBAOFsw7NaonDz2VzkrOc9RVc9Wx6vAKJJknho+0PlJHej4/y8bRS2ERmnpyJ9
3vULD1A9hseozg8e1RJ+EDVbop6O50ySu5Vsrb5lC5vIwVkvKV7W1iSW2AFFln1KMllFlDWPid5K
9VrmzZQ7FaDGBlGvE8SgjDjAJkUEce07vtRnmcgXgHO2pHFsgzFmDlxrdabHJYn9UZ3rND82av0r
yIK4nsTOpKxreNumVkOYEx7GSes/07w/szm5A5r6y+3Ft1iLqX861I50KpGHEKgraBflgCX1BxXK
TEbjxN2NLWazecPvhuGcd5LRMAb/7nBo/O5X0Mxb9yFb40YAwpHMp6M/BXHCpBBHKrlOorZum6/7
psiIQGjn9rIBFikuCjynJV2a3K+V8s6E9uXGqWfbsYbHZbj/ZN0gwrgtw0uYZqdS1XWk3OTlGhlk
Pf94eyiWqTKhgYuXrctUjkncKwo5tqR20+VU912TbgzEsp1MdGAetqDXSHQYr4NQED0oyFnj6SvS
6STu9o3hOodvwg+fJWPpgoUiTkf92jnkr8X1NoImiz2b4L15nYolR4lPjEfN+8R3fzSAna2kB0Pc
TnszxTohC1Ml6dSFcQYhYE5VH4EqMJrhLzZCHNsSX7+/mZ51BecqbxusgOyqQ9eWadx6dOth3ra+
hiEDflMXU57DfZMrCxxoTZo8KrMKgF3uq37eCDFtR9K1+zeDkJnqmwls63FAWwHop/8Q8gWnEHuE
rsZ5Dft7MW6dSLYhGe4jERR6ti1H9pHnBX+aFAkEUr9tIh/dwqfeRgbY1o3hRbRTQlJhDOBoi/bl
6lEip6Ivqlxf95mF4UIQszm+62NjpYhrI5pBzaSfui3clcVBMWNXuTypdINELSapOuTa/4ut6adr
kLXm80VW+1RGGDO2V9BldJSdQihyPfciKG4KFkE/y/98e5Js+8pY68qFuIWYEepMpPyZdOJwTVFE
AS2fCzX/8Jr8TrX1hp+ypSGZseIJCklI2VVBzHT2QYFcdILQrNPKI+rWvtBuOK559X+UYobIEa/G
G/1anJgJYuv1CmBOX2AOp+ZHnjAReRIHytKdUabzcnseLU7GBLKJMBz6Ngj8OOh6AYqe9Q51c/3x
duOWAZggthA6kpwAjRoXSryuI/sE2BwKsESvjp3nftrXiXGKuBPTGpCGIPaB8zoPwLxGfMn0WXcZ
u+trwjbybbaZug7yjScDqSVjvTteN8GIpIJSavq5Oq76fnsYtuYNRwnVcigop60fC0Aborr+qsN2
493T4rBMiFcAOiYmnc6P67xqo5mrlyVlz6po9+1TE+MlUAo1gMDPj2fpPYKA/smBi68b/zWs+o3z
3DY7hrkLXwKfnrMgHsEM9DdvRvqSJcsWgsziTEyyQMHccNUFBpCF/ceChHdtlfxmbfN6RR6TBni4
We8ciOHc13xibZKgK5HhpE1k9ZTmFd04bC0LbaK4Zu5KJqGnGyvPLVs8VEGDLALUwPvUK6/cRy3F
TEBXmSFTsSSjHxfgsvi4JpQeSgd3zV12YAK6grVU4cqnq0MKKpDG6WhMW3m63fjVJ/yJFmMmemst
1FglQS7iEEHP0ZP0LmfNz6oezuCiPPXTFk2nbSGu39/4iryRXSf8VsQBgdR6KVAfSFDdHOIKsG8g
Vzt504GXyakA0S46yMknf6gnAKDSH8siD7PP7xoP5dq3O7IYngnnKkYItruj8OICBIVxWAz5K1F1
s/HIapsnw6w9MjI2FI0f91WeD5Hr9dX3LCTNTxSTDc3OIRin9xiQXoPKzYvd0kmPVwzOGSy5WzwL
lgJwRgyLLpJB6mBWfjyl/pOb5b/lGBwgnvuxoeLV1zxeC/5FjNNPpduftxflfdAjNUHH49SwFLBv
L24VRNaSsXEjmfXjcfXd9dAS6j7RYsaDeOqWp7qc5came99NUhOHXDLZQdbVh/Xo3P80dnw5Fsva
D5EORvJAkuJn21N9Qn0XsPC3R/r+9qMmJKVJAOMHD60Xi7LOeyjjAacoEtfbkpl5fwNSEyiHkt6V
eQHx4pqv46scmPMj9GQRpXXAN4ZgmzUjbshSSrC5XRHjCWI4AZ91Hw7Vh8X1z1yhWNVNhoey9Hed
AGDW/69fAPqCLtM6ePFUgw9TewfcUT6k477iFmqytpWozlcUldwx6Zfx5LGFP/Te3B5vL/b74SI1
ZZyLYh1QqbRgsb+kC6hoZkcCkBdUH71wHwU3NcFyk8OFKirXi1FbMURe4PfndVH0UAQAFNwehWXL
mui4tKvbbqLYUrOuhjOjjJ5DcPhv7CbbhjW8TTZlLnPyEP7YcT6jOj9OF3bXJGTfz5sQuTFcy7SQ
cPe9KEjUylJFTknEvt1pguM6Nch2alYvTnuHHCVz+UM4z9Vx4Mm00YVl9k3GNk/pZsmE9oBxQdrK
6ZU+tOlCNnbo+/EDNRFsJYPFaVJ6sQKa8yreRWqnjgY+xtcsBhCWG8m3/xe//BmoUFOkc6mnrkHR
DTri5EBlWdyvff0lTWUK15R/dtLyLmsXkN2OInJFf+cBUwok3Zn609PUydcKdKL1Jvu0ZdMF/L9e
JV09PIXVHoulls6d4zTVQxlMXqSqXm/kM21dsP924bMiG1jCWLwM7S/muh+Sqfmg1T6FW2pqe+b9
IFoarCwmbjZ/n/2y/6arafqxy+RNeU/g0cFxC7mqWKetc6iA7Y2mWW1V/Fk2nQl4g1gUoV7luLEY
1gGAd/91aOSvoKvqKCHdv/6yhayz2I4JeePdGlRkVm7MM+gHgCL1UdTrrjwDNVFuDsNDnuNJLx6c
Sp5BHVveh10xnW8vgGX3mPxrAKAlFNzZOMaxCOWEVG8x/x7r+u/bzdsm5trtm2h79DxsH9F4cUKc
X12efy+Y9+l207Y/v3b5pulEgoGhK/HnLGi+sAXCahQ8qxPdl4ejf+C/1kTWrcxYrGuXHqSU2VMd
1vx0++9tE2NYbZnI2c/dlsVQchqjonOHqGDlr9uN02sr7zhB3wjcma5R55glNAZmezoGDV6EsuLY
ozLJHVB6oxjI6sR5nZpvy+SfF11Cva/cijwtwYgJDJsmtgJr3bh42iw/dpDMhfrLz6Z2oxCAuuj2
CC2Lb8LD2hFXc/CmATHnhnMEXeb5ILwsi+aWb6UELCtkosS8YGjBjTK5sd8P9R3vwEzI4Tk2Tlvb
AK4u683uXRXK0vpwdoFNoT95Vj47/vov8u2v++bHCJ27rAlCpL9pDOLM+TthWAXmZ8HftRtsCc3Z
5uc6sjcj6FggOkQ8LM4IOYq6IIcSNrIxPZY9ZELCmmHOSJLWPO7W+qEWY5R3FHliVBQ5pNz1GkGF
eTZPfUOBuqUxAUQFuegnSZwva7j1pmKbH8PC2TTnSapmYIZxczkNYz3fpeOwrzYQUN7/zn6twixc
XExKAHHsqNL1P3nebkyM7c+NSLkBOgC1mooic+H9AlTutWq2qrMtTZu43ZrNfotCBobEPKqzaeb8
asetoieLSZnQtaDrJrC4LSzmc62OWdb3R/DY8btMqn0Pi9REr6GMNc1VkfI45PVLrsTfUz58u22x
tpkxLLbl4AGahpnFTa9LPCoq8DFrMp5vt26xJ88w1gXFeF0YlCz2grT60lapf1ocb3x2QcV8xgPm
79vd2AZx/f7GJ6yq9Je8GRmgll3wUPecRm2weQmytW4YrFZzX1YrhVMbSijTLFe+2CHfmCFb44a5
unzhKlcKBzLSaqdwnNqzFvWvffNiWOtCumZKCRrv0waaPe74MOnl6762DWuVbVZBNnCAtYaZe0pC
0kdeGu7LYuI0/e+K4p4MCojxelueuBcFi/e7npotsnnLrjSBUNMQVmLNGYkXXwUPA2/+9oJwPNWL
yg4k23pLs/gFEwqV9mmWStqS2KsBh8r42R3dUy2LjYu/rfnr4N7seQlyoJbVJYnHLigO2tFd5GTk
0uXucdcCm+inuWNKaS9ZkQaTlYjmZtFPw6iTz/uavxrEm/+vBhcq9TPB9Iytm5961UNeDWCu8Pe+
9g2rBaB4AsVfSpC6AAPXsfVzb7nPWqH3lTlQkz8NWhSSj2GyxJB0BTBwICor79KmTqq7XSMwCY1q
VwRzSus1nrzy35HLf5T2N+CNFq/DDeMdgLbugrVf46pX/BFyUhPYSfiWoIxtaxpuR0FNVBY6XOO8
rssTGwQ7cPjoe1mv487NaQygbhOAMUHSixdSJ0PekQtY7uY95rpH3rnHmFitegrDxdd0jTOUYuFQ
yemhaZb6qEG0cx8Qog+r8GjUOYE6zklbRkNXiKdxZB2yPYWPAj2PI/Gzbxtc09RvDIVUqZtmzF9j
gIOhdDLMcnrMq6reuRWMG0G7TioL8myNCxrk9H4uetc9CFACbEFCLXvNxBTgLSola6N1nLsTHBXS
h08aWbnTvtkx3GDKOtlPJbxsiQpqxdy/FSi6N2bedp81EWMp1agZLeBDCAoxIRGn48z1T1fMCCnl
QRK3j9q+eJz95FNaoEgzB3WCs/Mi+Af7m0P9FkwyazxIMU3HNkw1AdNWy6aNqbOYqanLC/RpWPQL
bMihxTOIne5LF7VIbO9d06R7C5d1kFnYrHFZrL8rwU6Zdn/3gfdye+Utv2+CzUuylqjdlvj9NFRn
zZrunLNs/cQA2j3s68IwvTGZ6raF7nvsTv16dtu+PY8lc4AmWn7d7sFiHCbOvBgUa5RCD4kaylPh
AO5RoFRyYwPbpsgwDlIVbajcaoVchTOc87BzI7erp0OFOu6NKbo29Y6rNAna5qlqWF8WOnbYqI96
Lc/SZ95hbEZgM7auWLZZun5/4wIXLrOqkZWOC90Xh55n9H7A0/NGJGVr3YgUiNNVCdElKhVYEyuY
/FG7/T7KdGqSs5UMmPt+DeaYOTL9OMxhc4c3la10ju3XjZPWqQkwNaVYYtVp58fK6+Sb6PutONnW
unHINl7gVswJlpinPj9gkbtDqNQWut7Suglkc/LSbWqqphjVm/TsVKUAcwTd2peWrW/SoaVQxWa1
HLCopeqCUwclxY8cYO/vvQi8fWyp1GRCSwI+Q0YhG+PS9fuouaL4hao2oBa2+bmO7M2mTwfZNxqs
UnGTsxak21rGMOYtagdb69fvb1rn7lyKJFNDHMxNeoZMtr6nld7CWNhm3zCpuaULAC+ij5XgD0W9
PoN05OgsxcbUWJzO/8/rNz/f85ANa+P2cV8kP+es/ezV7gN3+0tYbxUM2rowLMuttD8luGPFY45X
Fel+nLsFVQHOeZjJ79u+39aFYV7OtKK+hA19TNrpqfGXS8byQzuIh0Jt1jNbsAwmwGypu9xDQSKG
MZXLuVdFfWJCsocJL5jPQaG8iOQZ/Z6Tah+ZBzG1bxwflHdarGXM81ae5TAEd2ub+addc/YHlG2i
uFRLzBlfAxoVbQ6rlsAzqHIITmDdqjZOzmv0+86xZoLaynBo9TrwLmZNHtyjTNGLoJOp7hYuuuh6
uNXpFtzEYismxG0RTZo10KyMCzn9mhNEsmi6EcNGfG/ZZSYxGa8L2je+q+JFu5+ShKVR0/cosQ2L
vxu/3lgWizcxCcpAPR9OtIZBFlXbRtnkFOera9xo3TZDhjdpQIeVOM6ExUCWxhnSpzJdgyjU2VZx
p+332X+dIeVL6QcVft9nQXvhIUUcn26qslxzVu/tJcOV8L5wdDrMXQz00JeinJ+aOv+AEo67TORn
wFjPY9NAMm74eNtEbIMx3IrPy2YNl6SNIVj0L5AtQDH67b5DG0/k/50pv+9G0U9CxQCUOfeIVNM7
t8L7555fJyZejTs0TQTLVMxy8k+/pEuk4eh3Nm5cdHWLjOI11Rq3Q5I9QyBd5JFfuOqf2//+/iYl
Jr3aIrXvBbNWMe8ZiKpkKoriDGpQqNXzIE/WjXj7/c1ETLwYFOrdZQ3CNm4CbNBuCcnBBwLjmDlD
HRdrF55ZGaxHkvo9oGthcNw3uutme3Piolq4KQJchWI9D9VxKdzfGuU5HBqOt9t/30sRE0lG5jFH
Sd/QxmvdRs4szv7S/uRJ+ZyyZCNoeN8uiIkk8xuPqbB2G3QByk6tLkklv93+e9vaGxa+aL2A2KNo
YzIHn4D3egXH249M+RvgItufGxbdQSRzycu5jee0/a6DTEWu424V0lr+3QSQtbx3Qk/oNh6dmZ1k
W+hIAHpwhtjuvjCZmK+qQ0YmFc68igF59iJvAVBN+XzrwdM2AOOSXnhN8v+7RLw6gpyrvnwpqtQ7
abV837W6JkKtAFvwWDq0QQUtl1HYtyfaEJQuqX2nJ2rc/mtcbbsEzMugKtl4WXg/DLx6SL3g876/
v07bG8tF0NKD+sqr4jB0zrpfj85YvlYk3VVkA+nc/zYPCnhoVvprHeci+BtFXmmk5uz19q9bnIKJ
YitElQBXszSxG7DPXimeMjd7GtkyHJK8uLvdx/sBMgmMo78BnBhPPhrhKoH4aVNX5BseLd0jREVq
FD7ROgLod/xaLjQ/3u7Rtl8NZxHq0SUlE2UsUlTnOrNkkTMkXqTJsnVK2wZlOAwZNEtSs7COkSa/
T7l+9df1u+ekn5dMnQdQIeP29+X2aCy+ycS6sZyhXj3gZdxnPT1BmZ5iNMuWEo5lrkyAW5ownfdg
TY4dVTyTBlVofvrAabpxJFjmycS4rTm0LboRzWvkCw4+eLXjvq/YGXXH0JAREhrpwhOXpNuXbCcm
7A2MTAtPkgZpJtf53Pksj3jobKSxbHNlWCKpxEhTmtYxgJ9FhEeLR79SjyvUljcCKFsHRhjuIQ+t
wQKEY0iI/qPT9/2DSoj3LPp8C29s202GNV5lTdMkyJqYhx0Iu8ORP2SarPvOUROe1qbTOgdDXsfV
On1KB/p1gEz6PjMwLa4hKxIDRRVrVmXx0kzJKddcb8y8pZ6VmLizvBh0m+i+jaHN8i2j6/PYy3+T
tfng1sU/xfXBBm/LuQKAoPBA4Th/vT0qy4qbWLQg476zADyMPEvWPC5DH/6YwMnwoQe8a2NolhU3
ecpm0OmQyUtQjQvs2LdQTNi7JUIpthFYvn+RJ8I4W0mXMiDegiaeGzyTO5n8lFbdY8YKsE/S53JS
WyoclsNKXOfwzTnrlNCiZhU6mjQQ5n7ZnRfCjv/j7Nqa5MSZ5R86RCAEEnqlrzPQHt/t9Qth+9vl
Lq4Cwa8/2X6a1Q5NBE+7O7GhFiVVqVTKygRU9KvSzpYLrlnLcEGf2+D88kR967LYClCLyAIom10f
r/baFxjOV3Rj0zuopt2KOe6CgXhzkEIgEa2tqjn2avT2pQwmhmxwOO0zqy1vSwvFnrAslNucqV21
e/eU4Ywd4G/j3MjyVpb2hQ/jp2aMv+yykQkkm3rfKWg9yVsLEtAAErfvSm8RaNlMXwZ/q418ZZVN
RFk9jXbf1DhTPUdO/cEiBK8e1pQPnx9/xNr4xk24UmWBHlBkILqfxoMq5h4446E47hvd8DhsGzTT
zE55K8amvdT5UF95v0lguTZ3w83czPJENfTylkL2WoMsIq/OY12SaiNerIQ8kwTN62t7WtpR3oQ/
iIANvXuiAGteSZn9vc8+hg+7iUdKdCBWN1KXvxglVuB4ibMvnJosaIMrJ6ePMbica+vJm73i6JIh
30BorhnHSF2xGYUe7EbedCabE/Kx8gJ6xi5KYjlv2H8lCJmSnZXgkDPqSXXzmuGJALWm3fhXr8XR
1dXG9l/5ChNbNohpzizcE28jS/6u1Hwky3jtrXYjy1g5cUx0WZ83fdeCB/cWW+qITpOoZuiD9NQx
66bf8cA+PN5Ga19hODEZEpYkuqkAVcYjVyuu96MfVCcbS73iZ6ZAp2qtfknmqbqBa7rBe241z0Ug
ynqLnGHFSib4IO2TknnFkt0sNCZe0FG8nIiC6gHXdvq5VlbxDKn4rfxp5WPMV4N0nDJoV8sEz6TC
C6hVPceZ2Ec8aJs4ubEa4w7PvPKWgEs+VGUN8ZfY3ZlWmCRhoy8XhpcIxOq8/ztz0IvakR9+3h7E
WD093kkr1jHlRtsRdzg1NwjYYpJH757NS+klp32jG1mFliVaIKGPiAZOxz8K1vBTAYqUjVxizQuM
iKQy0YJpU+Go1BAYHTUk1dOfoht+7pu8kUkkSZsOiZzKW12F1QyKvgqPTRuRbs0DjFJ6Jheb13FT
3OrMPVgpPaY5P6djgqMGzwPuPu0Y26QFU7PKkTaS/CbbtA/KttYB6YfzY/usRGtTLtRyhKsKPuW3
ugE5kde3UVnqozdbXxKy7LvXmsxgfIHUklpIdlNl8+R57gX0gpcBmIfHn7Cy+02MF0ovWdPzKbtV
GVdN4LBsLI+578otnOiaje4//OpiILhgMp5VdkvK6iirjgaytrPDMrryuMx8H0zQNtFWXpzPSaaH
7EagqnMoScaOHZ51L/usZPjZEJc+qIaT7Ca9+Qnwoe5kF9zdObjhZXM/6aavWHLz4vGl8dQ17pd2
X0JkosQI8L6xW9IEWNRRHCS4MQ7N3G5hpFfCj8lIWvCRyRH9nLeYlhdtkat2GtSotvTLV/amiQ7j
qlTcAQARCDrvS9x37yoqvz9e0LWZ33frq10Zg7kIFxYw1JWTf+1m94nT8dkprd+Ph18h2bBNXBhk
yuOxT9rkNpL5RyH7YGFJ4PU/m/mL1dIAgI2DSsEOj78+/sW1DzLcrKG6beLasiK0Ch+nqn+iXnNI
ZrmR1a0thZG1O9Zk69HH8LVu8qBP0zHILXurd3FtdOOQbHPAcKFwCg9Ipf1JzlN3jbtsK6deG91w
XjydqzpzhBV5tnyfufoWK//02Oorh5jJeJZIdJYk2rEiyyNQIvZ7ca6K/LNnpTpwxNQfExV/ePxT
K19h4sUcNSXV0KTJrXLt+GXgVQ3geiY38t2VKG2ilGeLT2SuveSWcbyvEam/uw3/X96OR6LYLg1S
28SkpRlcrgIw/EaYzGu8bfvupwEKQUuQLku77zwzMWlA9I4+UZMVJdOipmOKkyA++u5OfU40sv87
cBAL+kWwETZTwgF89yvww6nk8+M1XnFik/iM6JEkuldWVOTJ+e7EfZq850ptZLoru9XkPUvj2gM+
BYvc17UKbAiQBMIqv6slPtk8BhwApCL7wpEJUXNpzwZUy3HucNW9QO4kvUzZYp29Ubn7ktP/kKDF
Sshh6K1IatIHft5rAKK2OAzWVsI4k1NXjJmVtla0FGlIl+G5LLpLbbf7kjoTlxaLgebVmItoEQwN
b/FLNUFPNp/3RWsTvmVPs2ajxMHp2vMz5eyfSnRbyNKVSGHitRxH9xlrUyua0REC6PwzJOPSwG2H
cPDlRqxbsb4J2lLoH528ZIqjoqieioRdvHQ5z+gVfuxmK6HUhGv1KafDmFAcZovCQzYa1a4Wrbfg
WmujG0clpCqrFkUJEbVd0h11LLqg9dKt0f9E5P/CqWxTTdItsSsdUEEDmemfoa1xZGNxKsU1VnbQ
1W0wxh+IXwRzswRi/OFT9Szc5BjzF8f/MBc/WXzOwOe+z5DGyUpF06KqI0Xkx/O3IY3fU8p+PB56
bQsYDugOQxZryIRHeVoPz34lBpAppMN1kOnW1fDNnUyFCeYqQTrIkgI+TrzJxuWwoU3svlhMluQT
QDIQ+sjjsTvt+B782P0N9lXC2bhpT1pK46jU8smarKcl72++3nrHf9NcGP4e8l8Nn7Q0zpdKxNHC
y3Oflgffq/4CtP+fx7O/X8r/s+kw/N2Er4ZvOBo3ofQVR5KB7iavMnVVOGqDefLEmQO5eUJBMT9U
0rcPeKnbKs38Ifl943dNCMToub0vvT6OtJuBk/djN3+Px+wY0+lsjdYReheH1EuB326OGql0BV4y
r7wU+lyBE62bb3b6gzIQ3S1hEkMMfvjYg5FTpcfJHY+PLfOmt8My9wV5ZZleN53XuiyOSGtfoOnx
aUImvuFeaxv0/puvxs5YCZahsfMjtsyfqUi6QFvAlLvTt/xejnz8AWs7xwhXZeWzJYuXOAKzx8cx
99/JwY6KaQuw9ybGAPZx/v0N8YgaSSl6PxqKDowGY5jr/iUBI9uYo7M5pfQE4dpfjz9lbS2McOTX
vLaJpUQU53H8lObL8n0aE71Ra1tbDSMisWrsVdWmcDHonrQywUWuiLKKfo+13jiYVn7CBKNNC2DE
hcX8qPbV0+SnYZtV3jmR7HmCdO2+SGSSmnk2CoZFuvgRWD9PSdPOxzKxyyPx4y3Ot5V1MBFjSZ0N
Vgoy+2i0wQGRdyILBu19fLzIb1+tqTDhYt4ygGnMHuLIT+zvJLVllFrxP9C76w52I+IjkKftNWtd
ibYUt3seErEFx1nZy/9hU0ONRvPGjqPRGb8Q5703fYJSITpv5XsL6J+2szd8cs2AhuOjN9/t0gzh
dh5Ef9Bx2h1misrxYwuueLyJ+ULXjtOCZhHLI4H0mnxw2zsLS68gZtlCMv+pAL0VuA1X9CrNwI+A
JGiQOZQOu2Ba9MGZboV9SVwZTLw4ifSm+T1WZ+ITpb8AmzrEdDw01YvbpkG3iAPSzMBp7WeQY5MW
C1u1x5J+sKaXjvrHWv7Vky3duz930Lfmazh333AFaigPCXn9eW7xpPruPs2RlSfVomVgKq/EA619
+m2e+4+8YxfU1XDdSN7lYEq8z09sbW8HgfGNmZiIsiQn2V2xXUTUL54wFR7XR3f5UCIiu+43dDOc
caKRZDl6FQ+4tSWD/qcj763fNRIUlequmCusWAEOaXTjADtAlvZY4PtKfeYpCQZ0N7YqDpbsJBJ6
JF0BrTt27utb1up3mfQOFU4l/KeYrVNBPtrF98cb9s/99625GdlNk0CU0FqIiKby0zzXB9KhCwWe
Vy/LsWR1gDM/L85Skss9M/DouYXS5iw2biMr3mii1rjVSeVO94Re0ipQVBRByvMtX1/bembHkF+Q
Rbb5IgAk+1nPP1ObHEjxM+4vjJ4Hr4na5qMc42CUfw/+rUyLYzMj95cH7DoIcG7UZv6wKrxlYiPk
WKRNKERZ7qk8nhdsEmACAnwmcrqX+77VJHvmxbuqArtjN5yqBQzR+tx53wXI32H+OY5w28Dak+I7
OgGCJf6fbs9osDsuo3+5pxP3TSQXiIa69y2yvXHXVsfIX7KZ9hpNMRxUXvVVNEV/yP10Cx2+Nvjd
SV9lYL2fg8oyS1gUe9mLmsezk6h9UdhE4+k0YzXzUhbpoZkCUfF3RPU3dJdsjL82dSOiNSQl0GPI
WVT0X4GLeCkgFvrYHVdGNtF4VQ/6Vp5nLCozNQbCYU+2K98/HnvliDUhd5VYHOLPDYvocNE+D1jK
Dy36e+MfLR1R17bO+37HiCg6JpW0CazvDeKHrVp1ZD5/V5blDTfuOGATe0ZHdxM8/rU1i93zvVfb
qKygK9jNFYtYlltwIA5euAE0CvtGv5/zr0ZXVakh8OIhoQOJfnnKikVCO63oVLNvK5kNDLHTV6DD
oTzKByjvWDEeZ4UP3dnH019Jek1CuKmRYLAmM4tIM/3WMcjndPON4oBrknhjtdfsb7ixrEXLiCO8
yHLz9qxc1z/2KaPHxx9wt/MbodME9BVpXvckSbyoHd1PpS8/2eBAA1Br41KwNrzhyNCar9OCOR7u
GuJgWcOVxO6z0MvG4bpiGxPSZyk8wnqWi9nXOjumLcS5/MLf1VpIhYnlEyJhld9nmPzI/h59kQQu
3aV1jbENH17KgrTzCFxm5jZW4Is2R3Vo2LomrWxLU8a0dGhXlyP2TGYlbf8EnnI/OYIPcUYPDKA5
76bG5lt1tJUlNnniKPcpm0TpRZoEuOUvXQDKxcebc215739/FRxYomovLzE0sMFTYI8DighzuW/n
e8bZG/ftaFsidqKyqaMlG19IWV0Sb0sxes0shttmmVMP3azcqFfsOAv1qcLPkHir/WHNNMYdxc9m
xWTj08gepRdYUt7okLOdpjG8FtbObCWpEzWZOjq9OsWLe3a7amP4lbn/B8TXeE3vNbMTjQs7LZ37
lII7//GOWbH6fwB8boZ3FZHSyGvQ7J3Tyj9US1OdFjDlnh7/xNrsDc9t8W5ZDq7lRFXbPC2kf94O
CmuzN47aOp+A+oDoJvbJEAIE/VE4S+BO6eXxzO8zfCPWm2g3gkNc6HEmUT/PXwsvDaXrnkrSXic/
OVmlu5GOrxno/vdXXmt7WdM0hMyR28zuQWd2eigcm2wch2sfYbitRRvHcllqR3Ncf5CAaMZzfkMR
5egt6knWOzNckyGub1taumpZ4L7jElpQroTce5ccG2ZtgQ/f7gyhwjV82Cv1kqrGWSIyz4csJUc/
5U9/VLu6oTgwS75vnOZjFw8X5safPItv5KlrC2S4d9d1Mkv8dolSkmefodAzO0FcgdLl+HifrYxv
UrAtqP26wpt1NOfiE9prLy0bNvbWyuqbiLjYqQBsnbwpqvv2JGv3qYjlV2HHWWAldX3gau+xZsLj
bIHXIWCYp0hQfhz8HqlXw/4HxOIWR9iKs5vYuIHPS5GMPaykqgmNd+JFNPML6gAfH6/C2vj3v79y
w6UE0guqtDoCRg5oGrsuIlU0/ZWmTnl9/BNrC33/+6ufALWDEnh213g/GFxcm7vxqMt0i8FrbXTT
022rdJrZniJW8+IL0a4nAwbtqz1gCypM0B1oDluI0fRTNAirf0Lflhuylm4x561Z3/BtyPrVZe3B
NNSqoTDXskM9k1+Uq32JtckC2ZZ1DiG+UkcsES8zsd4P/XKoBr2V1a0Y38Te5Y5qO+h36Qjc7PdX
V6gHzAw3zMcbZ8U6JvausgXxm8IfI+bLY5d1L7KIwcaYb2BF1iZ/jx6v9uXYUhE3lRqj1EbhEy0/
6NNIVL+RY6wk145xSjOp+sFt7C7SXn9OiX0jSuM9Yn5J03bPAzIYkQzfdVyPjeWi+yhXQ3LQjX1N
eOYESUw23oPWLHT/+78s5A7ama0ucq06ObiJ/8HK0+X0eHXXBjcct+VuBaW0uo8KpX5ZxE3QiovS
1r7BjbzaEqONNhwM3srxZ+0MVWCBVPPx2Gvb0nDasmiKFvGrj2SBcm3e4lQZFsRnuVWqX3mKNiF3
pTujPSlOengVtw9uzg+sdz+SWLzP7DpyeXXOgbYISmuXcjXIb+4TebXOs5ZV0o34IrHw7ExoZV3R
VbnFT7Sy0CbwThc1KGUgfhX1dv+eueQ38ccPj5dipZZm4u0WPIHNGu2fUVyNR6Gbq/Lco932Fwpn
ozaaBrotMP+KP5uoO9TPcBT7VRfZXR7JxDsrcAiNUv0FXblvj79mzVCGP6NE3hUgX+kih6c3Kx9f
WrAuPh56Zc+asDvlxWkDLCVmn2oQUGiQwHeWC7XLwrU3Uu612Rv+XEIpvG0gxBzlxCs/OU1WXu+v
Gvsc2kTb6ZzVpZdYTaRm8jGR+jpY01+PbbM2ccOfXRuy4WWdNBHwB+qUpT3oGuAHGxNfs7yRRi9L
0+K5CY8cfZf+0BADDYitP4s63XCBlX1p4ux4LIRc5qyOBE8AJjt3Sp+Yjq+WvVUmWrGP2VuFWFPg
3VTLyMVDRNSQog9tUu0ieaUQ+fx37Gmm5d4dPDVR6os44M18KlvrBx23uF3WZm+cw0VaeGA5d2VU
2ro4qXRxLwkfi53WN1w2nkrw72unjaZmCDKK5iov4nMWLu0+rzKBfHJ0nRxvKBKl0RQ9GTOrenb1
CEu2Kt9rz2KmnCgvBKR8yYBfAE9J6QPDH59nkB8P8/dR0MAtnj3rq93/bqUDVpbuQiALUmeXJvMO
oEMIfFueyh44Yf3UpdMBO5BSO2AqOeB/cqv0OOif+DcryQFx+wi7uFtvpiueZcIEHa9acsp4GfHO
wux4FTC4QAOZvA3XXblG2kZgiOelJIslqgjAi3PdxmfX0mfHa5/IUh/AfbuvPG2qld7Js9tsqCs8
7yl6Vb13LONFbOyft8ODbyIAvTkTTjwMFQI/MixVs6d84j9mFv/l28VWjHvbUL6J/ENo9pta5fgC
Vf1NSf5+tpYcamVZWDIKtgcg4DeW5G3CbuqbKMBRN5Aq4L2MLP3Otr1n3jiBnv5stsr76gp9muQH
ymo8Y44B6sE7zXg376sMCRA4X+S6kNGcVHiDJXnCztDGzIe/W02m5jdI/rZ6Of5kFP8twPkm3s5W
0E1rM7j8wrLg7jB4+udpUICXl7b+AURPE/3q0PwyuuSS2UmQz3nQwTvLeg7sLfWPt73LN3VFU4fn
M4HYa9Rb1inOxXcv747jkv5+fOiuDU//bdDKXXRLcjGHRfVctvRjp5cTHeutV+21HWnk/xn1RxoX
1hz2nf9cuFV9yhRA1qwkXzx0BaBNLCW7ik2+KS4qoGs3KpIv4WCfi7mMIMh0HmYrmO1fJHH/3mcu
I4tQbtyimF8sIWtGdqESjPVQECvPiVMXu+p9vonMs2v04c9ztYRQXWgPupzKS8/dfOOgfPsY9k1I
HptiC+f7MIde0rjhVIJGbE4dtXElWxvdSCJQDvf9pvLAjIN63LMoGhKU2TIfHxt/JYaacLxcxHhG
h+oDeHfGz1zGH0TN33UEbKWu2Pd+7pvAOw6psCb1EhYOAwgfux5qBHkC0crHX7DibSaH21Bl0Ddg
ag7RdYAS5VS7p75mVyhb7Co0+SaKufNA0NdzQsPJ4381DGoa8Rx5cti5Nw13zm3VpOC8oqFlsZOr
7Rc2ZltthWt7xzjlyZL4jEnfCbuubU/aX4qzwAGyYfmVQGTqkI60Rw4B3c4QcmTo/Wt/dZl1AHvU
qVf2147qX7sW2ITU5ZLFktbMCbMmnsFJMYXc7dtjTrcqiW/ftH2Tp833Oa4sbe+E/oDeijoDrYOg
F2q1P53eueZ1ecuTXf3U1OeGNy/QU43VHOuwzPnwjTNhv+9HR39LdQMWmH6uOufy2Gwra2/i3hxr
maq07Bzsq+lXkZTPPV2+7hv67oqvMoZk6up8KS0nrLupC2oy0fOS2/sAMT6/f9Cr0cU4u5T51Alb
moLJ026hVelUW4/eKwHPVCj1J1qAX3DQYTLpQzz7v51F/09Z3cV2hdpwjJWQxA2XltnCFpVwJxzi
6Rmo81s/kcOQuRtJ9drwhldXinJviYUTJtq9gn/sls3VLVm2gBlrFjLOYzG3HNzqjIWlEp+nIT5j
BU6uyEGO6W+hhlY2pwlCG6uGQylk4iFJ6Xu0W3/yZr5xXq5Yx8SgNVSWXS6FhjdL/rLY2sKZA20V
YN282S03kvWVDzBpR0r0r/QtNG7DGVW6T2BkEweXZbs4BahvliUqTxUWGrNU6CIshAAazkcrrqfr
Y/dds5ARgxiZCUBsLiKD1/4FgtiPqTd8sXznvG/4+7565b+1LnzQ/MYsXHr+0gyZCtC5enRlsjH9
lf35H646KD8QClaEEO+SH0YqLt0Sf3c8do2rdl9GZ0LmUl5bjVsvTljUxAFG0vknLXeurQmYg5Ys
JE9ko0N7up82ac+PHfLsjX250l/hMyP22KVMWBbjyAel88/Bb3UwtuPnTFnXNuEHzZprBpXJkdIr
Ec6+C48JoQN5LkCMkMsMPRCQnN3asp+r2O8hmaTVxqKv7VkjKOWNQ6msNQ6FTn6aevuH7Xl/8ZLv
qpP6JowuKaHIYPXKCZUeQzJM13lZNs7hle1qYujaxWOzmEcnBBcwMN8Trd+lQ8WBKtLpwdbYt7vc
zsTTiUEDSU2wCM0MMFFcsB761A45+5xaGz+x9imGZ7fQ+e0LJnUI1hlQC3u5dfRxOznZXVMfZe+P
G+fnSnA1AXWkzyqQqLVzOKTEDQDVmAJpg4p+n6GM/AIUqrlTp5kOKzblYcqc7kqhv3rnE3Q3vHBl
t5rIusHlQzmlNQ1tO32npvG50c5RxOzjvi8wfFx0du3MzJpCb7TFs0jn8ep4Mg9JH29xI619gZlj
jBCbhFzmFKIv1Xsuuz49QrlKPHO3846Pv+Ltp0DfJMsjwm1cwXIasvJSjd2BxfaJ+/mhsH8Xwjrw
/oKC6+OfWtlQJt6unzjIt/sKFRk5qsAdeYaWcdFtXBDXRvf/feDhAsrafsaHZAm00GzeWofC8quN
ua84nanESlsPqZeLlbDVWB973rVopVZdKGqhj7U9bKXdKytucubxcUppiWs54kcynEuWu19BvL58
pLPqNuLHmqHuP/0qM7CHrkSbh0fCQs1uHrTg7fyxOExvVKv+sHi8UV006eZE6yxlO3ESOvJdRYrr
BECUU36b6/pUdsMhqZxTZX8dZXvq0BfT+g54J5ogyURQ8K0L3uokDOccHTftaIbMMKYfbP1bVuDs
cz9WCTmM9XDy01vHcamZD4lfBpgNn717D1azj/aY+iamrsu8BhRykw7TipYf7QX9PiBAHp8mTmOy
EULXFtI4jfmsbI6ugimsrGb+JAHR+LtK0+rrLm810XMzNI3nonMR3rzxo5VbP7nI9l0OTPRcy9LJ
ayRiv5z8Ax3dyyLHEF67dbbcXf6NHWhi5nIxuS3E28bQF/V7z65kMCggfG3nBSnZT0VVFqDtcdfD
N0Dm/3Ynj+PZTwNPEQJt4gSVx+ojOg+tI2u6dt9BZvLLEddtFPiWxnDo7iwtLP01dfLS+/TL46Ve
s9d9g72KCLTkMR3sagpFWl6Ue15qHuIfHRsCn9Q0SLYU0VZ2rMnY6Tlxo62WjKFQoLjURRcfgbne
YlVZG93w+dzmQAHaiQo9FhdhgxcoZU9632Xkz+PmKxt1Gro8JRKUMM/6+smH3O03F0fzFiLn7blz
8xUtQ9eRYw9IezO20HNOpvLs4tnn9HiBVyC+vgnT030J3qgGulG9Y1XvCITpIoIb+gEJHvTi0H72
pWnLMsAzeX6wk0kmwUKGKrQYExs+//YH+iaQzxqsOfYY9pil/Kte6iQQdCf/gm/i+HqgMwsp2RiO
We8F4DNCC21WPxGQCz824Mrxb7LoNbVXciubsDyOOtHKfrEt9HKW3rNWeoM9bM1ARhwZ4d9VMbUq
FFyXp6q2SwDu9Nahv5JXmEi+StVlZY9qCqXNAaEUeX6hPSmfeKr34WT9P/wjrzwEiiQT47SdEHWd
/mRVCorpvow3YuBKjHLov2NUHY/5MAxqDCu7fNfw4QOQxGFFMwgw0Hd5Jp5EnG0Jrq6tthFIVK9E
XUKCMCxLMqGPW+TQPnT5bdDMP2o9+BtLvrYoRnoPWH8Kbo2kDyE+/g59Lv80xXytiPj2eNOu7Sgj
P5AkyVlbwCtqztNz09XqMG3LG66MbkL6BrAJxUOMBhHLnet3TiPHazF4fF+SakL6hABklpcL8mBZ
g/hRp9NxGXS+EQ/X5m7U3lJdx+BTwEkxU89NA/DoQiKbtP1WNL+P80YCYkL57rkNi4d8DJlb/6oq
XQUdI5cK+tgsJv9LaPF71wqbRHq+WzgMXCRTiOsJOfSdNx292Ptn3+B3473yZ7sGTJNMWAKRuw6E
MSU7uB5lGxF1bQkMfybF6FitwHkwxr18ElZlh307bUEFVzzLBPNNihLej8WE9P/scLacswVyPK3f
/3xsm7XxDc8VhShQ0c7gWqDGAW8biAaTd3yxd+5+w3PhWEoWOUxfQ0r91Dujeyjc2NpnehPQ58oM
THk2HULuT+VhHJsA3SxbnW8r62qi7TzXTbNkyIYwR0X93OOJ4ZKV3pZjrZwCJnGeTKSt28UfwlZL
ecrisTp0S/bipnF2kMA+Bl3P2WGx6NYPrlVyTRq9ZaS4L3Nbh9nIF3pBDgjy5azOP6QdsS4M7ZXH
3JJDBHn0sTumeFo8dhPdks9e2WcmOI+rWjYANA+hkw/Xjo5PbVe/zHwftNM3kXlqrtzyLjsU1gSc
0h0vr3Plf+wy58Xymn172QTRZaButz0nReqEAs07vOXqv7Qamy+7HNFE0KFJ0WkWNDCHbjnaB6jZ
6CP+1gaWT+ONa/baGhjO6EwehNscuwsrvLBa7vCsPf89zeWuojeuKEaY9YEtKTleImohx39U71S/
Oym2KPPedkduotl8MSg0J+Cqjc5u9Xvqm+XJqdqtBpe3EyWwkP977sIGnbHfQXo6Idkhb7pfOe8/
ZXP+A6yNWx649gX3ZXl1DKWAH1so0CNJki1aaR39klrzrr3JTQhanbuotw0I4y3AT3XAqBwDNXDy
6/HmfDsN4KYiacHQTNkIPoWDdHkAQXMoV5ZeHfSl841zd756Y71R/Xx7k3KTIk7mQMuquO9Dbz7H
loZ4VNn/7MrY3pVpcBODxlORjpVCsbay6m+SiVubed6Gg62tsOFgFCohlePPdaiyuQ/6xHtqC2ej
Gvn2gcH/jTlz/o9Ws9M1jNXh2BQkoOA7cmy00fxfOty7nFuvBqkhGQ6EifvabEEPVr7IxKLFktle
AbbKUBYcQro1enWrPp43zu+VbWVSwwlbVCBznxWeyCgN8CbqX+RckBOvOvvKfav6qPfSKnATmkZn
MdYESkDh3JP4pcys7uoMLtgf22KLonHNWoaHa9tVoyWIQnmrU0Xg0Uz9wotEu+GFa8Pf//4qgLhe
709VZffhOEw+cDIWFBriWR4e+/hKCDRxaYxV1ljUSxc6QswssOq8C4tYWRfqp3gjYC7bOCfWVt35
92dYtSXV4idTSDJo1h8ad5ou6TjSwyKm+miJevnW3h+aH3/WitG44ZOTh95sKVDV9DzrA86PD6Xe
eqhZ+RATdVLJNEYzTIfLkRP/r0mHW1bCUJ5+SnQV5mV22vUFvpGiQ36jwbbqybOsJ+eYKpsemnr8
8XjwlW8wQXcdulFbvYzk2eHvoJ99LDl9uTPt0ZH98PFw8/hXVoK6ibmbShfvoh5+ZRx0EPPiBxhG
a8//5/HoK0VBbiLuWEcZZMkwfOPetRXSQFfeJZsU3mTGgJZD1N7peK5pMj6h5Pn4R9f21d2gr5xR
zss41txBBXiZsiGgYIEP24Jv8YuuDW8kJHOWsYS7rA1d2VTVoe18R4N+LVYb677i7SbPXGE5ja0r
vCzUVXJG2fR/ynYCiIJfS1l/2GchI1ylVUekm/QIKJWwlrPQuVaHOAGB5U7XNm7evCgrNWEZQsgG
v+Tl8JXFWwL2a+YxYlThoDgm534MLaJvha6Xg1y67zQBVqFIPj22z5pTmH7dLpB4dQc87kzk5M1N
VHniAKT6rjo1N4FrI3ES5kE7JpSi/tTrD1kabwTwlb1pypSW5YQnOj8lz5WoXpJYo44s9nmVqVAa
E6pLOSfkGRR4eM/svevCqo0W7ZUbMDeRXoXol9SNMXgelxr6bennSeGW1dBA+FOg+uxsWQ2KT/pc
lMlGOrtmK8MJ/p+zL9tuHLmy/RWver5wx4ihV9sPAEiQ1EhKykEvWMpMJQJDYJ5/637C/bHeVFfb
EpQUb6XtZTtLKQQQcSLiDPvsbdJ6ItCxSi86MmZuU9nOOmF69D82oRNmugR/zZGVcFrEx6eTFVTd
/IY4z3NMbm0W/h7o21oiwHhHjDK0HLKDLtqdI4wHq0vP+LQOzsr32UVrCfSKC3PIwdEFTtekDK8V
R2JO59VTnseVP1U69ocsH3E6JVaQdd10ZtRTS7LwCFAgzIvZCskua5INiCR8MOg/fLweJx69xH01
aWMmECOku5Ca9y3PLjoOWeuPn33iuFgCvxJjnKQJft4dT8ZvZutcFjq/murwnOzOicVYAr6MsDSj
PMK06Jbui7q8AU/hNdG9h83ipxpKdekYRKqwztjuqVt7yamGI6TLc4YPaqGZNhN9G5Z15BrECWYk
Z0UuPw+ZdSt06ql5DJiwfu+MWcLBamiOJ1UoyW4UxpNqp6CbnODjNTq1/sd//sopcKA2pu0UjxaJ
qNEPSqG6O50JXE+t/+K2K2rRw70RZJeig2CW/MBi47MZlmeq/yccwaVYaspLSF+g3rrrRbKuxxoH
e7RpVBwUYXEFaeLbj2fo1FcsLr14YKBXq/EVJXhOpYou7KRDrlOe+YpTC7DY23XPDQts32TnzMoX
imyL9BzDx4kAfAn6AviC9RnFBOXkE/p+OzW5xfSQFIkblgrycmeW+cQXLAnXoNxgVHCWYUJ1+smg
9s9qGJ5+a+6X0C82gdG3jjE5Crn4I3xXkcYbUnP18eNPvfnCZY2mTklR1vqi7Q2IODKTrmbVJP7v
Pf1oUK+21iwsc+jShO10SZRrRY7yMhp1Z55+wiyXUC+l2MAJ0sU7pwu/miw98LENCms844udOFuX
8P7OroaR97Cdtriy9HXf3gFG4KnwM+IgFX8XqXXmADqxi5csa7pQTtMPsB6zMrelI3eT0+66zHki
hN7ZdvZ7u3gJCnOMMiWO2RUXTDo9+ruNdNVWg7MiBj3HaXhquy12coZmFGJoii/JgiOUk0bVBaau
SGIXqjVj2Z1LEJxY+iU8zLbnOCnSOb1wQCSP5mD7q903m3IYf++6WWLEkpiZoRFpBKch5FLBevrE
E5RePt4Vp17+aAevdkWeALhj90ZywRqXhl8Aqhqbrx8/+oRvuYSDWayAgsyIRw9ls+No45doyaqM
AXQGZ4z1xIGxRINJ2wSsv+rmXQN6Yp82RbJNZ5ufuQpOTc1x1FdTMxosDSV1kou+S64alv2cwYLt
ElQQPp6fU2+/uI9bMadWHCb5Rc20Vu6URVnjRmCJ+/Tx80/MP1vclFYrk3GEA3yRj03x6BTHurLR
oQjlZo5pQGkO1PPO6uOxTn3LItzN0DsypKTJLsqsMTYph0C32Ufn1AROfMkScTZGaePIJi0ukqR8
BBrlgSfyFh1b16M1/l79YwkLywzQLeoxn9EgD4KyifXEZbH4vdlZIr7mqugRguh5Z4XzqhqTvQ0m
vTMb+MSBvQR8VbYmNbD3+YVNw4dMkgvdGjk+wL6ulbwnmf69E3uJ+yKNbRfQ+WM7EG9a33KRNjtZ
JxZzSYLM629Z0ZLHDVpMOEFpnV3UOZgFITQ2rkvLOSfCd8JGl8CvMTNITSML+00XlwUrfmrdfPm9
F18cFej/acBd6BQXEnIGIPUaLY81wxls1Kn3XpwTNjiFhT3zHBAI8UPk6YbF5Dcfvdi2NeRQQjp2
+cUwl6BdTLMhAIXPOcbWUy++uIG56sChiVffoRznZ+ADd6Hkfq5UduJ0XoKuJh5PUgygzLU7yEq0
6IKHhkaK//14RU89/uhVvDr8k1lALIcWqMQJnGgueBxFAm3OCtXE2K1wSlu/ZTrmsug9FUCedIra
OzAM66tkDruNAaJq//c+Y3G9W5BN6vKyKS4AWc82du0oX4Vy+pqw9lxa4Tgjv8jBLBFeYROnSdVg
IUz9wwGdOdoJerIuAKaMmt4V3Tn+zhMH3RLhFbd93zoRxuE632KQOl+bwxczM65U9OPj2TphsEvm
NgcaSfNkoAnLHMpbKdXeNuS5c/qUQS12cZFKCtivkV6g6Lphinqxyb7Mzm86E0uYV2oZLAOkX120
Mu/B65+YK4iLFeuPJ+bEBfySgXm1GzQbrbyEGgRYAuLmqhn71jfBleiacv7ZhPG5bOSpOVoeGDaR
Tqic+Ijx+WpBJclqzaCcf4+o0lqivUIycp2Bbe4iLYefA27HmYrf8+WWDdJlD81pI47jC6zDrWWQ
1LX0eC6BemL2l0AyncSFCMsuvqDT+Fz09dZmXYBb4boE0dfHC3zC8pdoMiUSahl6MHZlEiOt0sXU
p+V4rh3hxLoukWNRq40pmls8XeqHMq9XFu9WIjvXi3tqfo4f9co640yJNCoQ2SsWRTd9maxjGbpt
2apLPpVntsCpGVrs38aYMlPZvbqIev6pyysA7Or23GV26uGLe7gLRyksUUYXOVOjb+TqikXVfMZD
PDU9izgABEYiMgED3RlWfWAD0x5prcYN89hTg30O6HFqjRd7N+eDiSZ1M7qYxzhDEhYC0AULbRct
cHe/Y6PmsjFkbkt7HrHNdnUbA/onQ7oBO8mfmP3/+D7+Z/Rc3P7PjdX887/w5+9FOdVxpNrFH/95
X2j857+Ov/Ovv/P2N/4ZPBfXT/q5Wf6lN7+D5/45rv/UPr35wyoH8nPad8/1dHhuuqx9eT7e8Pg3
/39/+Lfnl6fcT+XzP/74XnQ59CsOz1Fc5H/8+aPtj3/8cYxl/uP14//82fH9//HHtsmemr/dPWWF
/n//993vPT817T/+oBb5O7rvCTVNSJSj0P7H34bnlx9I+XdJmSASgimSWEdoQV7UrfrHH4b8O2EA
ZDomfgTSFHLsU2iK7uVnlP2dEwsnsOmAhtI2AaL63xd8s0L/XrG/5Z2+LeK8bfA6by3blACUMJPZ
0mLMocRaRrp118rQgkLgnax6jw6x29PePyoQgPTHTWjoOuZBNwIGmXrSAX0Lf2jTHdcwlygMoEm3
ejWDf77gmxd6u4//fCEO5i3CKJP2MtTgVEPFZ0itu8EjHvOUR2dfe6XlZu7sJZvkEWxTEJk5M+rx
lPi3B2ZKTihDUtRiJvB7ODCOW/PVOZh0Ip5qyDnfVWbpZp10J5kEkCW+IA6aHga9apzHMQ5XrWO7
aJjcjme1GRalmJdXsCS1LdO0TGHLpSb8XE+DiBxO7sD3HfvpACjh3NkyiOaRrDo2PeUENF4xDGZT
zjX3xdjvuSTn8FMvK/56KgRDZkZYXHAGoxVLOG81VBn0hcv0Ltd2dh9ndrxKsmFwpyj3DO2YG9bk
pQvsOndJWnxq5vG5rdrMH0YjRODvVOsysYQnZRmtlRn2Ps/Kb05BDD+bY+EaZXtjz9OZKGyh2WfK
l7eWqCtTijhXLu9JaA4zA5J86R2SM8zrt+U6vysCx2vdwaeesdNrcw3tzs05yeq3WeX34x731yvD
oXOiGUkxbr+2d/k6DWgg1m3QbD420BeU57tVOZ4jBBZyNJO34yhZmVOjq/RuVJK5COCgvSynlWXQ
1O3SKnSbHlWvceDaB3blcwoq9FUJAKSTi9btJzO/pE3ebAwETJ5oh9AjoQS/b8LrFSrB0yYrCrU1
y5Cv5Jjesar9ORjl9yhNhauisvP6ELr1oD5Y6669K812U1b1fTP0hWvXivnNqG9CBWIeJDYy13G6
yS8oTddUidZXUFIMkIa/pTaF887IRoxJvYVyI79iE3SqOwc8IMk+Cdvr2S59MutPaaSImzRyB5XZ
cWPoKvc40TcW5EG9qhIHJ4f9pTy/UiVymCXmpBuNSyOBhRW9+moqBzVzu/ci1VUeNnyCzTSE7uDw
yp06GYQ6vu8snniqL1tfWkR6bWR8MQySu51J6s0g+E81pPcW5sMrIH3td1GeeWDfyoOpoxyqxm2y
6kLzRlFKfZBiP4yNCtc40x7acG7OnIvv7MwCuQe3sKGFw5x3KGB8bjElJOF7EdTbJug3PFCbOkiC
j+3shbT9jZ0dx7FsHLwUuAK2dPRH2ss5iTjbtz6ynXpyzV0XIKOX+PKzDhqIJ7jVtjwwtwzoKlkZ
W+P+4zd4OeeWbwB0FeOUW7gZl5ZOCgGHCDthT8SYr+yhfVCzY4MoruCFG/V62s0GGVAg4o476b51
BelSr0q0sXLCwXykwxidSTAsL0mIp+IOZ4RDqsDmuHnfbr4pnEtMmxKHNiNuFhoemlLAsgo96P3H
H/+LgZiDq8i2YDO2vaxzgjOOTRoewwECNps40jc5zZ4Sam4KO/r5F4diYPARVBDH4RQtlYsDJaIt
DaWokrt4NgJaEIjJDusK5LstO0cWiasUE/RmTY83ORVSOgL/NpfVBs4j9LY7pXGQUwOR2NqMgTjW
FGoZ8r5OJphXUuyg3bfWZn/nmNBuB6HYlZWJlWggdFhVOLoiNBsFFgHZRCGiQwWoMu3a55iD83iw
96oy71gb3dht8xgn+Y2Mw5+GCRmCRj2kOn2eLfWtkiBfRk8XBDr0qm+NGxUbP6fOYF7Xak/OuUvb
Mgy0TA/NxFeR0QRilhdOnxQrRPGofA3Z84BWAjfB41y0VxcrUva225fyG2g9Qncc+22Y6cJLLfUp
KRXiQTtsvD7KQRKRGkFiw8sqGvHFTOfSNZN8UzVG73W1+WDH9Y+sLa9Lp8w9HCST1wykd0HFcN+O
xqPTaHB72XeTyp/ron5MrfJqjmKvSbdGH96NWQHBOpFe6jp/mq1kXeV5EM5R5VaD9JUmqc/CDLw4
4U8q6/syrPBCM7m0aeW4Q9N+jVm2jXRruTmvbrmaNuiCmVdDSb+iy3rwWFdflqy9LIbY8UI2IXdt
aECgCRgokwRwVW49VfYEVYM8rALegsWGis923nHXyIZvkQ2o9FiLn1bLfoxtfVGyfGuVRuN/bNQ4
IpaWBs8Ybhx8AHhyJl3izMD1lU6ghbT3xYy7qS/HOWjTwbqsDbP37axXa/CEEB+/Onn9ULVIlY/x
Gr2J0WUftcASAHm4UtKYvVCb7FPRjcWGhBOHZHYVXw1hzS+tvuo8o++aNSN2Zq4TAIJu7VgStHSh
jchLzFBfgfYgupxyo/KJmV9bU10GVZ/ynTEIhKm9sodvE67Eg67NdM8Glba+kdL+aoyrekvGyFlJ
3UerrK1zdwxT+4ZMHUh7ZSJ38czK50mIGRhbg1s3gvTVJzODslPYSrmyira7GUbru6TlkzUMuRv2
c7prhtheTQakqh3V7FvRfs61roImJRAq5VEcZOPg+KbTAYVnVP2aEoMEaOHoXRsiFYYYu28hiS9q
0hmuLIbW12kBrkiY7ZYPGk3B7axXgtUPdjLchEeQPPoD0bwdi3FFSEK9FOFHoBqLrSzT8B27C/1Q
kRhcQa1cl7P1xalqsZaW0eJer55E3Kl1gus7iJFlvzTq2vStatwppEP2eeMM4JFOywBqFJOHPLCx
QoCT7Cbl1NvMbkx3FvQR+L/JZ2kZu1ZMWzBqqP6KVnskJIAEBJe819Oivs+TLFoXMyDLdSTmFTTl
2NrQoGefBH3WRgtSZnQTeCEWbTXQXvhZPEQ7ADrGIw+UvHRE2K8JCZ27LmlxPXfacdsi1nuDgWND
1dWWzbzbaa37fWq055Q+lgETYgUEcBbooAHDIGJ5Z5gSrmGSKuvQQ33TnSp1A1K9v5Q3gJeLMTgT
Nue4lUAXvLgs8slOKJks82CUOFKmkh4QQv21DM77QY5Z8leudBVBnbdqEW/2U5EhANNPYXb2KvrV
bOEaxzQRThncureDNFnK7Aj8KofSDmTtQz4wUD5kAhDhcS+9bVM394bNOZzd8alv7r/j/ElpSXQA
MYT6izxSryGmTJLOPJgOboN6RFFkcHV6bgbfx24YB9EBQz6BMEsscYTxQB17NlrzwI2RucwB9wqS
YakXgmnKNthnAl5L17HoJk4bcZPGMl7xUa8iaV02McIBVXS+02ZXYKB7oHIAgUcnIOjap6Gr9GS5
ULt/+vjE/tXMvH7jxaJP1pAYCUifDwO5mmzqiuLreJZPekHD/z+mZVoUDMkSk4L/frvqBU/FWNAI
o3jDalpxv/LUTRxMa77KH8/lUt/lVI675fVoi5gQ4uqjakaMJm/0dfK1ca3WNRKvvfge3bdPLbxH
lydusj838Pu5NClsDHAiWBMSKAsrG1mWCGu0xcHIjS0C+w2Zsx+Qgfr+8ZK9C0XgDSNdZAmQmQIn
sszQlGOfDIyH4sAiGvq2WV/VMaJuPZu7vCXfK0Z9WFfmTZyuPh75Vx+IFA21kTWDF75shSxakDK1
FT4wlz+d4TkMb6Rxjor//QFx/DoHKD/COZgIFpOYNkripsQYIqaeToTbni2iHG367Wnwdoijt/zq
oMs6Ms9DiyEgROfG1eTy4RZ9+gHSKS6lxoqwb78zb//+JqQTXw+oBO+mMTbFIez4uklwgaNDTtv7
j0d5H7m9GMa/hzlO7evvqmJcEQg6EJy76n560vvw1r6f93C17O/JRu3C4oxBvDB4vJtKy4LDhx2H
xNXRYl4NWfGhNzNbyQNkzaCQN3VsAzE4yDfSsfFDNkPtV03fbZDKu2lvTJcsTeytlQ7hfV2zwq1M
cW3GNXyckn2BYlYwZGQ9xanyPp6aXxkuruiX4IfY7+5oW4YhJJotceACoaqgrmIzBGzOwejeOb/Y
jQ6jiNsdiQtuCYHHrmugojjxQ1PyS56T2o0b+xu6OZRbTnTPjeHw8Xf9wpIFAX+3yRCvWmKJrQR/
UROZUcsPYZ9B1INryCWEMuCzUp5hdms4tpMLtbD8zLr/YpO+GXdhaSjpMQRD0OOIpXWdFsiGTPmZ
U27RqXK8M5D8fPVtC9OCPmSYUtnxg4BMzLZCvOjhcHhE4Fz7R0nDoKhofMzHPiK5H23QKXamoPhi
vAvjxhuAHet40EK+c5F26GDItNY5ZvdRzx5gmH7jRas4SJCVuWku9Y9sNWyizx8v6Qv644NRX+bl
1ZZipZBpAtXJA+shTRHZje2iNpF/imn1pcHV4wJOq92kN0aPRzZ3Y6eWkHuvrXunbK4Shz/zJuKe
nOzYHYVluQkwjH0XbU0xuR+/6/u8wssa/WuGln4VuOSH0bY1x73e+2SV33N/3ph+6KcX1bP2Ys8K
jrmqunK1L73Uj/xzvK2/tsR/v8HiLAcZjJZ9XvKDWSVuPl8xufn4G39xdLw2gmVZwKCVpOGET4wZ
/SmyYYZiSxREDC36Hw/0S4NHQUqAa9tBH+fSeRydNgJiJ8HpkWl+U8oelc45CRlQwFHkJUN83YNl
4jGfwfDBRBGt0IZJbj9+iV+cYAJ5NonzxDEJKhBvz3NbIHLsxcAONtIiufWszPgad+v6OBIIlvyP
R/vlJ+OyZ8eSByfvXBkFtqYonGd2ADvOpjb6b6rlP8M2fk6N0Y9NZPigVdE28tE2inMVi+Olu9xn
FjcJ3G1B8H8Wn1qkXcWyvGcvtjtu+bfQd7zOD916h+ari3MhyK+/VcIvZQ6yMdJajGc1M9XMSjFe
W/qRsjYZmwNL6uAl5c2cNVSir/P42Flx5pb4lQkjlylswaxjBntxks4jD+sIaivQBt3OCn1fAubU
n+N0+4WTj+ohnEOCEpB1LKO9tR0TLHpDNFfk0PJPtJi8QUvU68rtNF47Gb8fE4bMxoQLanAbXfjg
e9n+dXMyCVgJHZQvEYwvgXUx6mRlbg8S1zxk4stPZrVSoINgNLuhFd0oZFbDsl+R/hzq5wUGuzAm
JLsYysYMfUK4tt5+u0YLhR2NhTzEJoKLLA5iRz5lBGq4/UjdGuWRhn4K0yCltl8XKKo2sw/f3o00
WWk1X6et488Zur0s4vaJdcVZus6tYW1MX5v+JzOfi1B4Q6LdbG4+yZGUbjWeg67+yn88Osac4wgQ
72tcEo1hbZ7E8kD6h5GlfpN8G4CWdWMgc8OtmABOURp1nmpXJz9Lo922k3XmEPxFbINXkKivU8tG
xL6Yx6yqBtWbiG1aVIyK8DKBxlSrLpJKeVHOPSCI3Dx8/thsXjgN3y2eDccYFW+TsLf0IvT/oHwB
hPbsIORwqJszy8dpb8cldBYsN1SNB/rUp9zKgYv6qcLvQxyvzdpZhbH2KJ8vOoaCOIkOed8jVqmv
9CQ8gEk805lDNxku62T+S82bL54Rttm/3tdZ4FXsIS+plYEJebIumPWJG2dKE2hUWZ6NkC5ykJxB
QRx+pb1ETEPEqpVH2uqD4OIHyImRgG7ZCORB87XUsb0VCiRWUVx66ITecgCdN2SIWJDO/VU/CdNj
ST25WePEHo3nzOvyES4+QzJQRDM6jqt43+vqQYd6R2aQPmbzc0vt5ygxIFc2jyDHrQ7QQv1szvV3
HTH9DcJdxx1kfUoydNCPBAGCis3phoRInmT2ttad7ZPSec7U9CPn4RenNNcRYJc+oUbhq7z6Ys/m
TSi7Z22Ptx2lpVuU0m/zHKjPxL5t0YrhFxyJZVCfUbfJnaCDYIULiQlfx+YNXn5jSufKLECjwNKf
dca+DRO9YQVUl/P2e2pmUO8pixtk0AKIMu9nZJ7rvruH7vlzOep1xL8P2r5sqQqcPN7RmG2sev48
xOzZTtqriYpmW5OsvhAggbnpYoLzocvtoK2kdsPI+qFs0N53ziGJGGRD1ZWtOu06nTokMvop6+rG
YNNKsTaghtg7mup1mDtrsBBUbpLZG2HlvlOnXqIAEpj7tey1cHEpd27eqcojaJeyRrLPwup7UhiX
dZTfWqpdE23uyo5+h4bmVgPf7kbUBIdjd1exIohTTIxkEUi5zQtgOG/boqV46LDNFLmBOjFS3zPa
sJLyVuWwDMhijihsQxbttpUN/Pf8rtdZ56WmfEjr5raJ4tBF237pWn2t/DRW5howqc6TEPVy+1Q9
VBNX2FMp2dK8iNaVblG9jrQJPk/7s4wFFA6U3tuz/WSVUQsfOA+EhRug7u3KrQcHM6Y6CCaKy06J
L6V1JGIpaeKaOobgJXW8uAfGpremC62gZkqQxEMTc7Sy+vCHiIvbNue7RNva703gJJNaX1lpvBnI
uAN0B0Un+1uZsL1D5S4v529QC4EqiYh3STHvRFtsK6tbc3CkhGkOKpAiOhjZiz9fNB6pHXuVgMXI
N212N6JZ0a2n6as9h/e8K619kSQbY+iYmxTkNpT94DotLXZiti9Tq/6UkXCXVpBGqrqudvsY3P9x
EZm+YNqAY4EAsKvt4a6nw87g4egPXHijNa7QDX6fQAImKCub76TU48qQ8gACBV/Y9b7O6CPclG+E
d899w76Kyn6I0kqtGlCje5ry0ovp+DSk7eRnmRg2xGoBS6FJfSmzsL9K55nvq5iaO2vuwalX16hR
cOlBOrBwu87m+0YVKOrbbXGR1nHtJVN35jB75/wcjzIH7ixMGBmzJVu1hQLFDOQVP0QVDWhOUYXI
1iaO5o8vkfdhG9x2hqIaIjCCROe7SySheY9Tjx3MFKwQjkj7DYjLV9Nk1q6Dg446KsiHGOpedesq
g+1xhheXMakKj8cmbrkM9SHQTVWriFhfwNAU++CiMa7m2Drn5C9Pd8lQQ0C3rmVCmQi844uYKdVl
bdRaz/t2ZAHcY2+GGFUx1tczQ1N9i8yBRAnunIbRO4jQctjF3R5npQmtMyr2zYqum8bVq/ix8JLW
HXdOUKwNH7D7uxCpWv8csHMZJC5HXqQrbIilI/HOxD5KvtTG54E/nVn8d2ETFh/LL4+JUWLaRyzh
6zTYCJIlMhUcYdNVvu23/U1XeHqTrpyV8aAvm0vi56teuJHhyXM+77swBjBE1FwJEBsSa7WkVO4j
EGINJofXTSkWcOKo0RelV6UYmcNPbKPSBlRpbFDMy+PVXGQII7viKAXzWMrm3FSb7zwHRMs2gYYj
BzWoucwITMeAK+yr6ZCrw9zeJZnjmrjLmnk4k515l/pyAJ2g1OQWJfjy5XdDcq6m3DDGA6Qkr0UW
rynIEiYx497OfDB6bozY+fEXlxm1I5MjvhAg5EWNYRlIDXU9q6jC/TqZPs0858b6Ml7CA1k5XvNl
6lyz8gGvaLbaN7b868eDL01sOfZx4l+lhSBOniPKKMg+pJ3XQJaoBVEIba5THu4FZvnj0d5VspbD
LYK5MW9nC/KxAHZcmkG8oeAquIZ2efeAO7QKbH9Y28qfH2KkdNBRUVZuBDXvxPtrmnConS5m/GgF
r75aJByoO1XFhy4Zbk17Q7PwjDP9/jCEMiQiY1irTfCvRXA8GELglpJizwDs0qtxE22dQGzOEW68
NAC+DjKOX/J6nMX6iUGQGLlEsZeuHaSfRt/0Mt8AGmBVbyXqga7hfUf3pk/up411rzYS+C5IjPrs
4hzGbLlzlm+yWFqgacsxKyO5t5hYRYLcgqzFrSwHpjReScM8XkXex+b0LpW6HHOxjv2YzgCWYZbh
cJLeZzu2QgnQ7xOPXqNcD46bTX8VnT34f2nGr2Z9eRxVVoLEaDeTfSl/zA5Ainlx1XHzvjZ0vSkz
c8eSHOI5mVtGtR8V5H5I1U8V6/ueR37Enlol3LotboeQuSDMhE92ZeTnBIPZCwfcB8axbIGCuKxy
dMPpHg7YU6br6Ufk2N9tGe1a4GoPba92VgFC3LExAAOaDgIAR68nwktol+GjEM6EcrA3Xdzed6y/
xoUAuHjYfRqqvvIiy9w0Zg/YatlepiyaINRNvoihDxwYIJRnc9RfhjWZRrXtm+GRjNPdYLL11Kog
ngGnTcnNnGXXaTVu56bbtQB6uUN7FKsVN05lHQCL2EV2eV13YaAYf+gL8DR2ENKM9CNvkAoCWG9P
yuTJ6uQWMpJoUBsvhzTbjFW4NSuyzYlYJ1xfcBrtB2AMXcOA8EDXVcC7NI9IXW1k0a9zE0erlTRu
Guo9RHJvu3x+ynpEXiLLv88hIUAT5bu4o9CGq7d1Sy/Tvn6EnJ43C/A6l3V/L9l43dflkwZ0yLXm
qnILPc1eN87fhQEOJigHNy4rzeux4DdVXpgeqarkFi3EP5q2+0J7xYPcLnsX5ZhNa4CbnJiJmyZD
t4oho7ulnYpdu5GXirTfBEX4aI/0ylDOPnaourYKR3oAn6EZv9UpZDQt5TkZK1Yg6AKLQVOVXiS6
zVzl34C65B6355ui1LfQ9L5KBfWAddlBsnpTl/N1MuUbkmUBZyBAaDO1Go3+MsmrIAkRvepxX/bs
szKOKIIQtCElwWFtZtsS2mlT3ANATLaqDvedyYJMEAKKQDSLQsaHjNdJtxddvumVir2pMhF0qItm
sDOfVgwou3R8CCETHZSQXHTD0H4eBiBVBTOusrxUkJvJbqRuLnhlBWZlbKyGfLEm9FsLYIH7rr0H
gLx082q+nroY4elsTj4w+V+kYa+Kxlw5+XQZDmhfHEn33CTOgeYEYPyU3ZWps8nmKvIyntQuRUJ6
NptrJtM7pHB6N08JjpcQro5DA3RubNOaf2kHB50i5Y018AYRVvgU0eMSgeXJhbJm6g48S1zLaev1
XFaPZe7cicFRbloztepLkrjZFPONkxaQGIimy0jKelN1We6WafzMJLRcSzUHJDI22MFAVPa7Dsu+
ErD/qRWfqgZ8a9SMGq8V44+UHpF9qXajYoYqLKvnnfpvzr5rOW4c0PKLUMVM4pWpc0utLL2wZFkC
CWYADODX72nfrVqr7XLv3GdPDUQ2kU4U7UNrkTfl1l7YoMsl0pUBoXh5VDQPIrPJrdsB/dChgmo3
KvOKbUZf/LQGiyXlrIukzWBCGKz2ydZEA78oEhQW4H7JUIqAYxK8At6ywPFOH818ueeIS8bjyjqa
x6ELHU6gBV28GOTpcwfVZ9hDiK6keHOG+WBrc6eC5rHz/SMVgMCavEV5dJ7tz0tWKJ0hxTRO+8V5
km5tpiY+u/WVreN8dv6+Nn6/rVxs0FyX3CPdhMP7+3nTtNcsWRh2DEhHUBBzbbRrV4WLbdpk+ays
AqPJpH8Smw5uFNBZfqRTNkZWOB5IfA04vzbkxX4sls62K2G7JyoOgf0MeOnKYe4PZP7y/nOx+y7S
NTphuu7p7Olp77qbPC2jOUKN2p24apW4vHBfDnY+cP12ZHPnyXNABASncsF6YsKvk1UpvaoT+cuR
4tt34V6goDmikAy3oD4eaoydPqLpvC4jSDjcxAuzsEkMiEs3Vz+QywvOxeO5F1e9NreaNjDxePmm
2TQP0Nok5YkenbjeQ7a4nR+LlKXXeh3/0FlcjnpxZYeRWKFxy/VP3cd05qFX7A2ts8/tFnx0VG+6
I0rLgtDG4NeKgP5gBS6Hvri229qwtEtL8uvanm29iKfjs5/4KyuGkOr6me2XVf0fE969uK2Xjujn
wjEzXD2gYknUrYx4XEaAK6fYiMWqWl0zEf3lmPj9W7pYYzyz77sAJlD8qMYWrp60DVUK//YIL1MT
V/c0sVfTEA17d2XE7nu3+s/s4OVbvlx3FtvC+a8juIZAxoVPGRtYaEdQ3F8BDP42PaFQ9E2wZLYD
qu779Mz4qHVjDc5p4GztF3mUcQzDr5jJ/7ytwjn42ygXvyHRCO4RqlpO45ynLcWaw9kPyv3PplIG
QvSJE1/ZJv62iv4+4sVPmOtyhMs2wyp6P8a0Det1vyoPxk/UAdW3VljGzWf948qY51l3+aX+PubF
j1aMgbB577gwBalNFcs+DGL/4H3Yid7JnfrPCMD3d3qxT+RFqbNcGf6JDeZ6zk6I5INHaLOIas2s
x38/2i8R4b8e7WLLmKDKAgSAwQANb0jYbv31cAg2y3OwCZqw2ECQH4uoi8ht/miHMrHD9kYcmuja
8vOHIeo8MX5/xxfbSd1XIs9MSs735hOqf7PttMKVJgkLuKGe56h+WN7dyNl56zOA+O+38Ne177fB
f/1xv+1lRkGxd1o6w+DdPtiKm3kNDCSmXzjyA/n4X2zU30CCy8lJDGYSduZhZOK/2DHbmtDIQgQU
len1hfbPnez7YBdzlDPcjVnve6cxeCRkiqQFzql+Eu5/1JRc3P1/beS/vcQSpYFwcHv01LQO/Dio
iFb5pkdHYSXdW5V7Vxa4PxeC7491OSmbGSRb62ODLrvIE3nC5mt5MX85UH0f42IqyqknvuRtcJq2
3UbdsO2QsoclscI8qaJrIkv72hNdzEVGZtIhTdI7LRWypeqscN74rMEWwAoVZW05wSJi3mawcFiw
KcYFtIkQieUPua7OJ6/OPJhZ8VoP3oMzi0eLOCuQdfjPODxB8PnBrwP6QQk/LANcLRfw1QtMpXAY
Qexk4Fwf1RCmxyOSgkVQaugnhQ8NBfJy0Fi7HbPpGkB1ntLf157vb/diynejyTkVlGLtCbb/47WU
G2t99Sj35/L9bZw/Zre0hY8+muJOJnNsxlU877yNj4MxWYmV5YdXFpNrw12cHItlRnV2thR3uT8P
IW1uMqN6sOYO1hyiP1E5e3umlra2FvejHWyJdj6V5RVXbjh/2f9hLQcl5sFo75qXeCd4Wzhr69E5
zSCADQ7jVB1qef/vZ702yMUcrBc6OJk1uKfRLuPKO+oa1CG5sjr/+ZngAPPbk1xMQqcgrchGbFHB
sB/NL7mqgZ7gSlsUsc8e7eUK4fDncvl9uItZ2NdGQycG8D/w4gK3/myqI2b2G3e5FlUE1ubfM+CX
7vK3JdPgbm4MkA3fWaTNcZpxxLrV43tXuXmIRoHXqhKPmgexyYwVgzgmRGz4ky2Mp8DMQdqOUDDY
3d6wEMDt5NO+LyRIYeYDIVmkAfagezZN63ke8iYhJZJOshKdmJnjs3AoivdGT7uKBY9NrdaLZewr
u3yUc7CEjmxvjK6NPVElnmzTtu7vA4cfJrf+aPK5iRGXjcs5bpVF/jZp/Bkzc15zEnxxqz3SDuk5
lIPd923olBvn4GbB+2iJg0lHBGINa2Uu63rIY2WjAsWGNz6chvaW0l5GCJF9poW1GnnxNgXmDaxY
QTws5mnStEqqHBWloPhOIL7XOWk/KRiquOMkAVd3whPeEsvZBQYWNK8Gs0mqpg5lIPeCqjGtq7ZZ
08mBaa0UwIJ8eaJOvmpd/gP+xTZ0eoigZoHQ5sZ0RajEeFsazY+6z09ykOtpsrYwdTNkwXZtWPXO
caTwq80I89baeOW2daNFvkMi24dTTzQ0a4RYBJSuCwRehe0MnW4xQqTgTct06MwZFTBEmDA8Dg9a
sVVv+zKiUwVGX82noB62wqJH0QY7rsgPxaqvzLdPhA167Z1781TZA511NO73QfDFRI3oiIUkwoOz
sIL1SGXNDQwku7pUd/hSDt1QYgUKEKpmeb15ygvgHj1r4tLB/wd+YcA8EO7TybwPvKyJIHxYm70o
U1jv3gfgahOBdCZo2K0I4Ls12vcpAJXgBCyG8DzN2xYHt2Ju06C2WGRLCzB0jn4DrjORCH9mAJU6
6AfCQZPj4Ioy9Ep9k9PxOQvOw9nAprIG8Gc9lENo5hyRKEI9DnBswgpuplbr+SHK9fJ1KwMn7Dvr
oy6zXQGcLlnQXAjTojmEAxRLL13ndVuS+9a6X9oyQc/FyXeng9+WgPv83AAsZn6q2voac2Dt1EPi
AohdJ2oQzcRojz98No9TsXw1dLYifU4iqooSGic1yMTRfRUajr73LbBxnXLM2EVqUWQ7wxZt0M++
QJTDPGVBXGcES25NhqhzUT3N6rwL7RkaaTkEbZjZ2BwWqk7AGKEP5Dki0Qw/W43av7Mkgw6mzqFK
abybZRp/sAnqMx60RRz0S7ft9KKgHx33HZLLw9EoP8u+YqEzz9568lmdKD3YEVYMHSIwVIaksWjU
uFzEleLt3hotJ5xY8dWoako7UuIb8oZxgyRZfOaDeSzw84rRRZllYQNQHtt3Isthm5Xyh2mKPHJR
0f5kdZ0bZd78yQOviKUPEY20fe9pGlHZbgrjM+s5gCgkBSJbZsr3cpQsDQBkD9YMhBZpHviT2BGZ
Xm7owXpq8vrNFMoKe6d+MljzVQQ1iYq5xI8cvOAR6rVZmDLMuYbHlNdLQqE3TUarPAYESWbQnD22
DuDbwRdB2iBdZl1iMoZOM/jhDFg5JDDAhaY1wOrr90/AG81wGKu7jCLqVHZBEFl+dhbm0CUse7J3
bftIebtWefGofQRvyBKxUX5xyuT8UmOHDbtabC2zeOts/9HVFcJiUFG7RpWE2Bn1ctd59XFeACoT
bqSGqmTk52KOIHbOo9YhB3FGzah6G5hfhoYAzqTzo2eQ92kSD6OEe154eIDcmaCyYyNs0QUPc7pA
8tUHITDmVVZZqCYxsaBTpJ1SE7xP11WRpMuaeP1DS40N/KTPDa/7iPsUknP/YymCzz43XqXXpUNr
/gTrhAlb0tdc9zdaz18IxYTJvSEpahk3UkM0gtZJN+400Pleqi0kZVncETAcFhUpdbNnsrQaDvh8
hV/pwMoMTn9tCHz8Ehah2b8li/3DJvnbovm7Be1wVEFVOgT4iGfGIPnkzae5kEeYiW4DUcUQCW7N
wbn3OmpgonR3RsWXsLdHiSeD4WBov6qSvGXc4dGEV4c0g42Y7RThBHncoQAr4pU8iEXjjc2xy8xd
0eQq9JSzaah3zwXWAMMe8bp5G9rCO3KvtNJy0AcDlpqwyrvIZKpdIW0FmTamfz/O9gtOqnk4knrX
I6wsRLMecgzlHXOh1aob6cOs7cPDj49Sg02b+scx4K8WUhJATQLSsqcvwQcIBnJ2x+ylCpuWrjxu
7OCvb6NZ9TeVWl4ci4Ky8PSPfjY+CuE/AXrZnV0edj8dF24dysDuQqOmn2Wj0nJhL0Hf3kHev+5R
9PFwXjci1IlsCq8Fxe2iB5V6sIzXCIi2kBxkqMfa0QySAvExoW9XtZ4XFhx8pwULYyhsemZpsteK
t5+sI/dV43zkBvLXFtV8ECsgWH0AuRgeHL19wA9N3+EF8KOhCKYf3mwgjQ8IUdajYtB9oV0NsjgU
+HmQ+GPiVJDLiAgfOxp+saXHOeIyIu1xDwkBOp0WON5HW5yYgsxgqvtbq15gwpG6iMHqrVHy7UXU
7KHt6yycWbonm00lUnMklMuWC+Gdu82DbCMqcDkNsp4T1NJpCDWsLJJy2ulenGzlMbw+80UGPAgN
F3gqKXgENf99JWAZxsSN27YB7GKPe3c0l1AF0zkhtBGhlzsJwgl0EsxiDCePeFAaTn3oOONtZWHG
mHJ4J8McBay7zSrzvjJxBa5nxNXYJ7MRB8qqJfR5eTR6fSKi3JU4LHn10kSmadzUk/OGjLKIVPDO
e+bRCsQbYWYTUTL/9JZi23fLbjLZWvAyHaTznCMWB3H7QeQWUNu3BOkRtXL3sq/flaHfSge438Sn
N5nleWzqIgUffmO7YJXa8oFlYs/q+WjM7T7n3obMBaJm7Aa1mjKrcArj25GBuLSK4MbJ3CSw8AkZ
i94py0gzZ7hrPP+hKps1QIEgasZqo2Z+17o4Vzj8mXpN7CIkCgFF87oZexJCdvso/B78KvuCTZkj
gjXf0LFDTohfbSH6aKJKiI2lqvVS1IBjIcAJS1xrRzFuTSm7kJigssqafMpxWbvUeAiK8YOZcouE
j9TP9K05Tq8INADVpQcW5l79MVJwOXk1vli9REJVYN31noDvo1rsRHr9SmDfQt+Ya4dIRAL/a361
0CxAAJ0Slx5NolWUaWfvDbYdTW3wlVXOY12hncEkL1C2HxD4UuFraOQGHu5HVec7T1fvvu48ZBiR
JRELMtM7cISU6x8oSkmUks8mdRI3oA9TDddNL0+QLawQvv1lD8vX4Ppxr9u9q5fTVJhvIMLvTJ59
oRfzJle5f2YTsYyZeqPG7qlS0JO2i/GDwlygubfNjTGP6qEoE4kcpcRuSJv6akYFsoF94983vz8v
Zd/v1BfwMkj8ubQF7tTOiq2bNNj8T07S1bv7nzfM7+NcgFcmjmv1WMviDvigHc/BJKH/RjU7FG2w
xCEhIZlGHIG7rAlADjUingoO3eUC3w3gKBVVLPOQSoErCtJJ1JWX8IfXB6AlBPqIH6EWuotN5+Jq
WvHcxpEXYp9qk/3fVDJgClGeXEPz/3zd3we6uJQuI4Iu2FR4pxp2z8gl9jaAKdLPOPScBaLrSNQ1
3SMm1pW7919uqN8HvsBoSqV4P5hTcGr2/bufLsBFkWwAffgZE76q4/kb2ff7C3UvyL5SoDvnbC/6
FSAA0Rt0WtbrGJ0JoTPw2/9/gL+/4ue/w1DITIIFBdFShmMHl0UfbBbn1Er8iGTdf7F3M7Vjnkqk
jIdn6VIZqaSuUyOFFDA0H+SKIOtuAacqb4d78Tn9uBbM5fz5yX//e86gwW+gwNyNMCNywICWNx46
bE/cVhso1w4apwztN/c9B4ylcAr3qk8xjQ8D4ugLq9y0iLSxcaNsYMDIEcyGZAEIfjZshJIGd3Jz
NNYGkbtihhdi6nYWeq9mPUSIml8MJO2UZcyROmnSdZmVgKWyH3bmbj0TXs/Bh6Gg2jUBj7mnI1HA
1JajQFMHq7HvscGPV9R6f8isz3TA7z/KxfoyVsuMjqkeNI+ncALSG8ibo8wQaV8u20K2SZ67a2/0
npwmuNV2BpPJ8JY5y6bsJWQufJU5xsGbNUwVUKLENdenfy+AvyRl//psLlYmCesOnNFg8pxVfTwL
Csuo2PSbM2NwDVn/y+y3fhdyXyCKkEVwv5b6vMywdbktVuXGTIyrQOnf6FGkruEXhWYGglv/YjnD
laweBq+H7hVfjj33od2jkKNWqyxv1xXc7eiVvoMjOW30m235EdoJIs+UT7mbv6hCp10Lw8bwaiOv
q+1dmIDckBbXmjD/gs8hU8M8e9cQFudf+iuR6cCo10/6NJfTk+HZ9wioW9lOlma6ZFeWv7+9Ec85
Lw0mhYbeuiRq+nEUlsD56uSO/PYsLPRseJxNB96YNiRltzbYw9wUDz09tB2CqZzNYiL+CcWEBYdl
BRZIo84e4ONIxtxZtcvPwANW8O8v8eofefElGrC9GkblOSeVVhv/o1zLA4D7KmKH8pNG0Hzu+yqa
wC+1KbC3Pm6zyL/SN/mXNevbezr/+29rludlFegF6p0K+4SzJW61j0tzLR36b9vtt1Eu4GbcMFBp
1+b+qWmG7WS4uymz+ximV5KUwE3CQZKbFrASHFm+XA2Ze//vN/23VcmDORC+RQ+OeOvSS6zqul1Y
gNDkc75Nj1l/Fiz0B7VuV2fhglGEsPNE9NY4isM1tuRvvopvg1/sC245jIrDZ3Ja/CCBZP6DlMtt
PnGeuAv+nna6NXy2GwEUDoNxV1tyZTGJSWqY4SIbXN9JghDPkPfX2hT/8uPDmYAJAssx9lF68eOP
ktCeeJ1z4sVd3QZxkGO/Ft6Vz9z5y8T3bQeOA9f0YVa8TKWhkIqw3PL0aWwRXOjnB/Q6hz6A1sws
9qR8rKoXC+kYorViP3jslyKu+5+av7S8XjXwmWUTS62sWTVnFXsBUAqxhyXf95QAGuHRSKqTLrIn
JKtuGg960y+lq6OXIbaqCzYlpbcTKsPplOH2gcblTB5sJaKs6De0fjeCFrLiBQL5+p7NJCwc+An7
az76v73o39/AxUT3S9rbbibdk4FCETf4sAGSavJ45SO/9p4vfk5RDrOguvRP3lsFH/lZZOHveIzz
dVji1Z6Qyfk0r5Czd4Wx+sV2XOyo337gi+ldVT2y0YTtnwbExSWoKvAiz4KmGziiH7utoZGGjFS5
BTlzcNaN0LXbexTpkhDp33s+1wdJii40RyDG9TmS0TpvzlX5lY/tqZiARyGrEDBU+1/XPhvbEaK9
Yb4x4LO63CPkUs+FzIQ+Oc5ubA/M3Pf+lRCDP3748xBYeBCo6OCpLk0wZ1gVH3+tT2qqEt6Lh5oP
8Zj9t0pXuDDOwyDqHDMZCaI4BXxfxZGRidYPx55PzlQ9OJ6+b9rif/Mk/2+Iy6r6KhjNLpB4WZ2s
tkSNz8XorxAIeYXEO8+Eb5/S+UlglgLvaeMkYl+cZGQ+TnMx49BHZw1aW4eSv/57mvxtBMvwgTQg
Nx5hZxcjtEYO9agb4F2pKmrAuwGbvrLiYc2+fAwEZPnnGHrqIycruMwDpGNFB9m7y8lG91eiWv8H
seFcQWRjOM4g7GFbVslkO2taF+9d63pR1s+vraqXMJfjXVnDg4gyb7kqLGPltfkbKLkpzG2qVy1d
nJW5FLemuzhhVSpQNS0IK2nXSRUYe6mWz6rLbozWikCKJG1LZNgOOmlYYeD+0H8ijhH+M6XrVBRy
50jjqP15VfjWYZTFyZ5KM0QGb2r0oNu5d1SMvxGVH8dA7bq2fiTc3aH85z5XXupQBbt0fUt7HlOj
eSkXfYuEq8MAtMmz6tjou2M5OmnvsrgxzcTn7CBH98Clf4sAwyVEZ8Q91fSVGsYdIrRfFSwvWE+Q
8IoIipT7JD/fAx5a2fx0R3YYqPgYuxzRvwoWxY4+O3ONa3sHoy+SJb5gvZpD9KAeOt+cEF4VJAhs
OWBqICsBvnGACvYX1/IFoFDM0GEaKcN85rB0nnO+t6Pl37q22rOAPEDR/sZrtUVbzwcXzYNhZje6
69dtU+6NoUnFWLyjVPQeAcGrSfDEdJ1VaYgjvKXdum1tvdJTC+sbvZnNaotAC/gNLW9Tzs1mWKYa
x1BCAXZ3Y+Rb/edcuCnUY+CapDbiUSLc3y3fc2m9D3ZxW0z2KwwHVjp4hh9OpDxJHjxA9wRtv9Hd
2La6LdwmsarlxTD1vl5gA0cSzRN1lqjKly3p6BZU5gNrRWrDhNhpCh5OYtiGOrGc0AidTTspBYTi
yAiJAREtKUGtQAVIyzZgty8GA1fqgqay5ndTJ26dzElQmwcUkLjHQkDN3o7mibvw0joO39c+hLZc
3I62+0ib6gYteyxaeL6ucpn2KO8Km5m2SDaFTWQeEIprmB/OIro4r0xY0SH/VwF95kWWJ6o0fygU
MQOZc875EsE9ASUc8jmvtqh6h+vHqLY1I0/uSLcGBTdn69GNDCf3gFgvz3lnrZhHdg4yEuZsfOqa
4pa2Vrogkl64TIVd0z+1joTLSby2i3PPqo7C/+saEXLOToMMPo0RMN0AEpAPDRpSJyBXiJKYyuAQ
0A5Vhzl7b4vitWPlG2f9h23gAgbi7NnIrSFBTDvibA0EqsvsE4qPZmMDG9aDvw5UtwEDuELzyBKS
3NroAb6QbkbHRFE5b+DtXj1trgSZ+xsghRDbqhIcQjVsF2fZoXol3+PvhiXNQHibz/Qbmu28dWWY
uQDuDxugbQ5IcJUNGMey7WGdF1bkTy1AXSpXs4G08E6NES7sTqImhTOm8aMtmyxhbAJZh7+U9erO
4uX74Bgt3oZCXhUuiraldtWChAddN+1zs+iPcvYe4R6+b0ZoZxZrhRjpZOKYXbI4GnJecwQoVG0f
F5n5kFs5UrTvpFfHluXcmK7eQ3XzMBbmRiIvLO7RVxlLZS8xsgzviN1HA19Sww0Qv+BYz6T3D2XW
HGy3PS7KinPWJYPfwQ6ttrTqXtHV8zRrtplxmciGfM2DGiQ/jJEl9R7gkHgoBV35Q/XkySAiAVBl
Y+BtbLBlxeZ637j+B/ZR0Fuc52B5mQVXB3WgvvLfdJubNwU8tRF0LePKUcXaM/TBKdXJtYfHmsxw
I7T3hCgAbcaMxrjeL5Dl7a6zjq793r4vx46ApgiSwqjtEB0CcCyU5hqWrg9md8VNkCs/DuyRpzTg
MgW130bwDhvhxM0d1+4rn2ERKkEPWHColFW5nWTbHkHUihj5zc3toJpxMxmlc+vjM1dVc6gQ4BZO
lmUfRx+msMyRfSTRMLcxs+DJ8mkZioA8FRkZE1PV+9zN+hBG5XvdmLdL2d1TNWy4h2ldg3itZCdW
c+MsCE1lz2IqXDRc8HikMJgqE1Q67Q4sYBQZLURGwgM/rJoZ8jQTU5tK6BsQEUxDu55YYhSFn3i2
d1xG/4RI99Rj5SPtK3/X6/nGKJAWNqnaDWe3weG9tlZT297B2tyG09kP58/uEVjCELPq/BvxZvhJ
B4gUHNMHs9mCOrfc8QkFj9sS3djpoKxtS5oxqXh10+vc2UykqKKcVnHtD7FvIX6inwkJDV0Adh7p
xoQ5O4Y/DgWAaB1VE7l1KbIJCpOEJJAJOgJhNik6rOQ5Pv7SseJRV08c/46kZ2VGZlmDLOHzvhNV
vWYBTJSFMd4gaCWyMWyIEwK0JdobYsfqYRbOnCly/DY/9bn6xPbowpc2ommB3Pe2PswcsQ0e2MwQ
Ua0bcwGR1fiWCFFKBVFB2X8AxeFrJ7DnO9dcgGcwr0vYCDYZKRNumlV+uytqigYl1swpJ2RHWPmB
LP37cRmfK4LEvAwFFmnm4yBetnSLvMItRbFcomW2zrsaNG9WJjwHXc+80ka8t1SJLwRLZIVCLwVh
N+QvWNQgO0wB6uyaAX56v8mruBnadwhv7kqjeFAT6gcXb7oZpQgiX0LVWtnBHCL16sObcAQCRWji
uG+APln6dS+QMAJPP0mYbygAA9OwQpolvLj1dJs1Hlv5PSRUhS5vuhK2/mxRMYP5KiyUM6ajmp8k
xAL4M4gbBQ21w5nO9XNBEWThVDgyoCc3An14tFR2S9iyX3SxF5M85WJ6gbqSbwWK3SJaDJ+Frnt8
wkg896hx72NPIwbiU4bJEpBg9JDMz+0IQn8qN8uCVAk7SGUGoZGbx4HPqzgvgtuC+2vUYx2YVAfq
9ImPOJC6tPa+BYYMDW+HjNpVpHy2GZCJg0oARPjgV+19e9doJJEr6772gyespidN6w30ZZu8V4nt
YEm3vaJJB+au3XE41kgp6e3ieSDssSjUPYxh4Eoxg2G/5D+wD9wgYCCGomiNgIl1NqtEmSUIKOMw
DsZ2RJ0XMIedy4t7K2jBmJm3jJv7thtT6fb7tloUXILmE1Lv9m1pPDALd8sKe5NTj0tMZnAqnZVy
2WwbE6I0lpUvVVPeoMixiwT46qhsrOBcEYDgwWwR8VBNEKLl0xYpQnDMNXcG4hTjFudniOOsE7aG
BhY55y7HioFwlFUlqpUZ6F0QZNDpjPYOFdx+4iBFlfVDFom+3lN8OIfCXvDYJvRNrG6wUBeZTBZ4
uOYRkhvfzB4mE5nmlklObeHOIVOlE09Id4rbXKFDRE96B4KXh3OH9ILSssMAHdy6YxsykF0B+dyr
dNBFIJqMvtOc3MxeBq8PtUXoEnU2i0IMZDVGGQHk2466fBSluaFls9wKASSis3OxyqccSS5ztqEQ
Y9bYgiJ/mFbdhB0YJt3h3W/1G3KLIX0yGuiRFqQrZT1UIzM+KOzjeoJGqfJ/DlWGt7oY68JFSgjW
fTKLlTE1P0dTPWpm7FBRIxNjmoL9ROjPjOYsVn6OOWtBKVFV5CG3a8BvKJ8D30be4GxeIZwE7C3R
d6UNi6oxO+8VH+He5HNIsAkAj6rXBKFSAJMhscN7Qo/AiRJEk1sM8c3FVJKI5uonK8wDn8uHjus7
2xevAx/TisINq8xVMfCV5YyP4K0/UR6xOvccRrVmL9IBQYOOyWqw+2fjnLdfeqpPDSS39xX5LNsK
xQmzuOGWvS0a92hJGEiUvbZNjjoqhrov7BRULJ/wiedJOTgHljUIHrK3QzPokAbzvRbejdM5DwOo
yZwbMR+6e04gzVZ58GJyhVqgIXvsqYfE/iHNbXZoMoicG3FTYvYoghuPU66npX1AN2ZSODB6a0Zj
MQ9HTPmN7ShET9nLpunUpmCUh9hRIHEsXrhRpFLkG6fO4Q02IZMz9PsiA/AkC4ziRee8WXx8rJw6
bhf/ETlfX7ijbP0aUQ8BXNHIoLtRM/rtDX7IzjsX4eVWaXBOEJo0jQfVCn4W7QloNZsUvuVtNeUB
kli7xOE4V0FhYWCmIV5952RwU+NI8+Iz8jb3OHr1nr9amIfbMUCxdjxmXpZILnfN2MmIUBuHbmqE
rjHgOgRr9MJXHoMYVPDsgxN8mEVtPhg41QqkQ4V91bDwrCOjFhKOOja+jQwqOxxb2whXjVQEkCBx
tTXmMvY781Q3+fMyi7SDzVl7Lto9UCUSuI9Ni6CwXphrJuaXyiTn6pcRh7L6lQY+vm0GYkPHtsMO
qJF+4Hm+peNwn3uLGfncxi2zLsSuXJoY4tWdq7EQTjIbENGEaHXUjCD6HBJAIIH/Rhr+xOO+gwAX
3C/J0OBjnN+lN3Zo/2Ir0/H2XY7tGHkO/x7qD5zpAm+4AIAY7tne4HT+CUKSvrnrIdLSH/8e4hfC
8w2a+TYGLuTfQab/Q9p57catLVv7iQgwh1t2VqYkS7ZvCFm2mXPm05+P3j/2UlP8m8frAL6T0cWZ
atasGjVGlgci9C0xmPEgfbNQsOf5IH7TKqB5RRSD7qnE5xrCglOr17vMi5/z0gN9I9TyRpWCb2Ua
X+FWtmpmvJq1chC5sGQ1vufSC0ANRcc0R1ApVugdjuKC1LffbCEc28d6/RQIeB5Dx0hImLhxBYLm
pHjJtexrPSquHYFLFIPhJczcZ1/N7gAhsTcbSd6IpJhLOccniN4RsdARAoH8ZPTVmytWxgGQRUpp
SIAwq7eAoASZbgKiqaATbJ6GTnsBE/eqgEMr6u5eaodx28nAOYwy7zeN2X2Vq/7aK4VNFY4PShm8
p33xNLaDviEBIWwSU4t2Q+rWp8tL8SdteLYUZMlIWMJmSQIRuptZphcasEBva3JYU2ttRjkjO6hX
4pu8i/fuFrmcrUUbZLqrD8ORUPlK3OYHd3f5G6RPu5tv0KgeaLoEKwuaRefbQY1MuYeondTmtryJ
Hok6rhoAYeAMyl27Q1bEVuVdcr8KLFnI32k6BQvdgA5GleeC90DcejRCov+UcspnfTMejUdUUmxp
Yx5jpzuuQSk+nS2F1yWMSdhTqbybs4FGVTT0XS11Tjm2nl3QUmCboXzj5uttS1PucbauQIhUTQZM
BE+pNltXo5/I7GD3cMxbeCmumjvhFYRIdpsfo1O3bU7Dk/LL/NFdFyvdoEtzSkpPsRQTVnTyledr
GSctDdNpNjhGGW51sYcDdqXqvmxBhZuJ+hv6IrOsq2CyoTmu7BaenFEHOjTt/tYHsk4kdf9rYuZu
e8SdW7HKB4fqCkibYNtopLBifcWrf87tTnYUSzIhYKZNd56ihnC0SPK87pxEMZ7rxrsH5ku7UK39
AHZ5bLr6NheyF92gITOVnpRSWINwLc6lDn8vBXKFJ+9sQ6b0kgzWQI5cImujdcKhNfyny6d7WvDZ
RoSlF5Z28U+OfF4vjQoABHWLiRDgwv9eTW/Jh3CIqZ1bKv0g+my/c5tbsDkMg1OR4g6jiuYI4MBE
xtnBL9W/3x8KTGQ8gqlBSqIxmzYKDmap6+wPIHaG9BhY98oqum5haXCLFuIfOioGaKnMDhLPhyGU
gYnSXGUP/Wsdv19emD9FqdnKKHDJ4XgRHKJ6NYOU+Dk05JVFRUk4qlcBPdT1Ed01YE0EsDtvu+Zu
Fwf0wdysdl1ZZlDHfTo4hfngm89Dlm4uD2g6lZ/Gw8PJ0hTkEZS5O297cRSyghmjQr6xyq9y79RG
vKUQHrePXvf7srWF4XBoJR1ZX9SgaLE7Xx85gNZd9GIuj6rc8HYFCnK4bGHpXvxoYl4oKxojaJDT
pNq916/GG2T7bsvX8SDc9jtpp157e/fO2CorEcHCHaVDz06VERllZnPmXr2S/hlepQQElrjhArmV
R2trycGKmc9d54p4ZmfmYzPB10lFW73jfkFlfQNF2l65Lq7qYBvvaWHaaVc9YKrKAmhH6HcMHVG0
B5un6k9/ZZ6XVpJ15BSY1PJQtz1fycRvfNavGpxGeCrdB7VZA7JNUzbbmDCG/2Ng8l0fkDGmJ1BU
GbixghfpK/k2olSU37XrYJcgmwuaFQqK4k7Z0b+81XeXN9GC+9WpgooIYlvUNuZCRakrDnVRcshz
MX3MXRLQvs67k173YwdPeVJJP5WUtkbcdLsyr5/RKizxR9uzE0/AXLT0uQywe/T7ca/t0/s+3E94
mfg6OjU3JOSuR5rr79dWdGkPo8ukK5KmoIY5V/OAq1y2kpy9FSsvVvuAuq7Z/7w8rwvORv9g4g9O
6cOahqkSQdCAiVGHKmAUIGESswcgm2BDx1Lc+R45Hz2VhDUKoTXDM6+tpqLmJ7nRA0cjwVJWdhl8
a0gPDYOwHRREyJpfl0e6dDw+jnS2ikoNSZIXMdIhBUSq/4iVvw8Zz6ZydpvKpaH1pYQBaMugSaOv
Mni5PISlqw4T6HUp3NnII8yOOPWKTpBAkTtVZTm5LvzQ+sK4aYRbJXnos/BKKmCXTgJl2yYQaccI
Noa9I6aQwq98yDRZc1fw8UNmrqCmFqBlgtsSDeEFlJsJXmzwyjK/ts46oc/SOVBk3hwyfJQaCYxz
x5P1Ra/V5RTHUrtqfAM5UfUkUfNcGdXCFiGAlPHnnDedAPzcDt2sqKXFZe8UmnKIu2Kk3mUMD4Oe
PLhDeJLjHPrH/BQP7rWSx891RdNHbijCrVFSpEZE+3j5g5a/BypC1PksTZrfzebgx2VT5NMZoQc3
OzVSsRJrLFtAu91kQykA3s5H7KPbYxkkWR3Tja91ufneW/7Py4P4jDQE9QGwxIK2WYPDZ96+ryYm
Oc1ebJzxSbnvt+mDeUDGF+EIuN4KOz0GJzKhb9LOk2wguq/R62X7nx0NDxLFJIohOJQ/CVGK8P2n
ckkzVtLmjzD/veaRuxviYpeEFRi/5jgI+fayyc+zikmuYCIPja6h+YhHVGoHJW5Kp+tquI3NnSGY
T5dNfD4SmCDRgd42M/spdAc9qJoZrViOJx6RYN6YYgucYI2YZNmKPvEiY0ad9xNwu8pNlYylkwkP
eepUqmQnWr0yW2tGZo5ZKEcrayszdWqB2mv3Lnn3jfl8eboWVkSF5XqSPIUvF3qe830u5h5t8ErO
ini/2/zaGx4v//7k78794XRFs+j0W2s8cmbnKHEjQTVqCcrQ1rzyE1CZ3WtToDqhBn8/Wx8t6bOc
Y0VPplsmfeqMQ0d3UJCf1NhAfjnZXR7R5/4Vog7iZpkXItzRYDXPp0zNaKH2Qy35k1EzrxCRIK9E
VWbDbUMoa/5viNQWphEtFQlpJdL2tLDMlimuCr9VxrF3PBBhqdeDbjlqerSPyxWg48J+0HWuUNBo
qLoSL58PTlBdL48biXCynMRvbpVobZ2W5u/MxOyK9GlaRsQDE/W23eY/6azcejth027Cu/RRP8qv
6WGNyXwhPqDHFhQfKUhlIQ9iclihZZB5m6bGXQxrsh0a7Vc3yA5aW+4bAapLBYLRewglAMqV7bvk
ZnewzJ+qQMmslbtlYTF5T3JzcZGypPO7RR1GowlCbi9drnZZ873VTVuDt0AB1Pr3e9XEE+IGdbSq
cFXny9l7VVO2TcFFeV/f9DfGPvwa7FxQvs2WbuvuWSbdu8Z/t3CvfLSpzA4i4u06oLmmd8qJ6EJt
j2H124jHTdIBQmjAqIniz8vDnE7czMmY0sTjPgm1mvTfn4/S8CU62UfeQAPZtSw/qGGwKV2a8MHM
j9BxX7Y2/dola7P9a1KoDFORPIco3jbRtay9r9JsLZzCswHNXExce0qdyrxY5QmHpz4P0RoL5aIF
ZUrZGcYU0c1eGbEMtUhCR7+TiUcNHa1EHHf/YpoUiBR00MzTFXC+KKqcF27de+S3moSwQvwOxvLG
qsq/flxIJs1M/zUz7cYP77S4NpSmlMmh0HFtUy/qtLXa3NJ6g5ZEk0Ei90Ty6dxCVAq50Ppp72TZ
S2LduMhDFfvLc7XkExF85UUrQdYDzmq2HJSwsUJXP3dKg6iyYFcbNM54SAu38h6I4hFWjRUvtDis
ST0EPwQX1ae8rQpzZBGZnSOZPxA9t11Uuor29+WBLRpR8L2IdSOzMPc/opUDZQ3cDjqNwAZTsK0g
tWj7v6+7AGnXKPAAQ+N+nO81SPCRmqIMD31U+qRSrd5JVgTVdQFA8vKAPrO3Tuj5D6Zm+81SLQGG
8LZ24pv4QdtTT/veNNt+Kizd+I/Kjs6b3NF/CNvquv922fbiZAId06ktgS2ZZ6WbHPZdc5wYjdrr
anjuRNrUlGxlWyxcTsik8tQTgaN/7pSFWykv9Ol1bEG64Q3wBFSdLctfunFNl+IzOew0lVCXGTLx
AAJlMw+RFZRUxdzoCASSt8iDnTl8Mp/bgfKct8n2wRb9prXy1eIckh2igqBSlpkHUo2PMpFRWZ2j
Nj+K8Fod70rt9fIyLaTFGNd0iHWiDRWy7ZnDMIHsQJrMpjc2gGmjR6PZSFuSgZsW0QF7UHeCY37N
Hkgpr2Z3pzmbX07AytBt0XAnpKjPbQ9ZYeQ9SvBOjOco3gbBfyIjSta1RGBEzFdOw9It8tHa7CrM
gNJWgxdgraJd5RoWqZWpXNyNH4Yz2yIpQk+Nm+sd6ZR+Gz7I0JrsioN1Rw8YqlPFKfhaRRvIO/9V
4PRxZLNjrptgENC66hxds4NHeSP/KiIbTqyDe9TjjbIpfpab+Lv4rxzZh/HOtg63QNfAatY5BG2A
H2sTmH/3qGXhysQuL5xOWZL+FYMi8vk2aYOuKhpfrxyjowO4fUnB568s3fQT853Im5JmY1WRCc1m
Q6nc3I/KKORlCVG5AAfPEUE8kv3ZT5BRK0HA0jb5YGuuotiZZQbMyIX8hQYS36jsfPg1dOFtZK30
HH3uX8NnGbhGzjdB7ieV21KBEiMDsucUEy5Oqj1rnwfwrYlyIF+ht6me0Ja7yspbV8q/+gVySabh
mVsex9dqW/T7Ah0G1JuondPomR4Rcxo2bdL6dqcYHeBi8SHM6P4fpb+G/UwfLqmImtErhY7abMVh
8auMTGSKYq3YgCdA3xLWffPva3SYoUkUvW/4MvT5+9E3uojG7SmZLFUOj5p7rYi1raD4EJ2jQdhL
Y7RLJiTN5d225NY/mp05Ir/uCyWLCDbLjBpM5G9jSznApnG6bGYhZXc+vJk/Kshw1sWAHWVIptdM
/KYWWbehGCBt4GyJQPHRu9UI5VZG33TTNMV7LsI8BgkoYO4m0k+1ojfHbkhP7gTlrTk426BQfpdo
TPwf52Tmwnypg8Zu8HJHUH8FJs1r4r2w+hhaciQfJ352ygUx8grLBV5UlQ2sg5V3JxXm4fKsryyu
OXtQpgSWiksLjCPBGwlyq/3iwS502cbyOMiFiqJOk+c8oRdCc6MEpts7vReyUL+Bh+3/bxbkc5dr
Gm0kd+VUs25SR461Uxb2T5dNLE/UP4OYvVQGP0EFO2TFrfw+tp715qsWPPzfTEzz+OG5JemDTPRU
Z44b0BUPe13Wj1taC1ai0LWRTH//YMbt0k7Se7UHXh8+UOG8T0KkV8yw+HJ5OJ8pySe3SFMsnpVE
DE2Y54Z8y4chCl0jWLqhGLzSN31qV4fwCVLCzXiVv+X2uFN22f0xP9BVuVa8Xby3/rE+39lJBCOe
7DKbIRrpufUuhhCG/RKU5N/svT/INGpEpjSPepVOS0V3oEU6FQS4VX96oby7PJGTM/l02xPvGpYF
/eEn1URjlIxcRXTMARxJqdTTEQetgAFHtVVthQyCGTM1ij3kd/9mQ34wPDtWnZLWqFqwgB2hdRf8
Vk1h06srB2tpnSxGBhsEIb0lztw+el5dFemkfGLhakDVJ5RU2hPAbHv9ykotbPwJXTexeUCBoMz3
Y9u1WQqdJqmsnp/vaDv2uquiXZm0hdUC/qYwIlPirTePzZQWcLNZMWmh0tu14B9q7TYpvU0/PqsE
1Ja35l71aRlm+8MiKACMBE6C59cs/BiaOqZ7qsmcwhCuswztjzw9dZoET2u7azxgvl/D5iGVxavE
lG9KV9oabva1LcGh+8DnTNoVTDmwZb9S91ZaiDs9k19renisFu61UrcjWuGCznwshDTdB0ZL1x7M
bGlR3/ulcN/8kQNzOrF9bWnJKoduqxOSDHp+nee53cog5FVboe0sorEwltt9GSNk5da5Xco0qIQR
3aUIFhjCW9gWJI2za6MwdjAz8z42v2QWqG11ADzePlb9e+z596qn7ppYPmTD2lx+0jjXaHsH0Is+
qUJE9+kNGxLpxEHTU5ssLGtLlfJb1xuvfSLv1WJv+HAluR5dGJlyS5vod5pMroiPb/VShxdPF96y
SlJtv05BivgpzTPIiTZDv5PValeJ+s/eR2As1gfPhrV8WLlmlxJdZ98+nbQPjr2H/dejSZrk8Hak
T8M27rW9cqSfaR++WE71TCP31Zqu6tKZkghHAUEycUTu5zYzuayNriYJ3kO5LebwDb+ZSD5fdoCf
GXr+rMo/VmY3Y5LGVZMkf0Y2bKR9+iDeVt/7k/H1P1Br8adGh+KLR1veQ7IdjsXrsPZ4XPBSzO0/
XzDNw4e5Ld1KMJGQzZxRVHdFb9rk3mjqfYPmeWWwC9HSmaXZKkZTMbFtg96RQ6QgRuN7TlvJ5flc
XDSoTyVwfuSp50kUxetlTQsowAfeH4LgZy8xrkbD2v4LM+jbUitWwOLN65NySYph6ElQtijEJ6RB
/Rpml/79spXpfph7v0lF9/9Zmdcm20QeE01lMHTWaduuatVNMcY/mppWTRC6/aYeom4lhFqzOfO4
xqi1sVD6TGB6rVRPOYroQ3stdYo9BOXu8vgWd96H8U3e/8PO87ImGy2d/RCUdjXe1/G9qr4Pa3Qc
S68vlumfaZwdZFqECtOVGZIi2emJZvnh1nPkn8FtsOESOYGVuCJhstGv/Z31oCkrm35xR36wPjvg
pcVujOnkcEIoVEuUOkT9Vx6t3MyLRgCFiBLYTJQdpr9/mMm+790+QbjeEdwvaZdB5hfaoR+trNfi
3vhgZXZ+86bs5IYWWSfJR4RInyslREudnBptNb3n/psz9sHaLHqComOQsgFrpt7akR/QEEcLojSu
bPhFp6Qq9LmQS9Y+ZTiAsZLd9Tlkbf/qw97Q317e5Eu/TzaXHlYR7rxP8OMk6tX/FEx0WG+DBqqC
FRzp57UHOaYi+02GBtnMeX5fsVq3yroicyz5d0Y/qqJfj+MaluvzKDACVow+HDJY1OXON1g2jgUo
UbklEIt+w5702FmJ99cLDl8qJbOJyghc0XwTN+QrpWraxCQe6YP/JVHnJnPy1+t9bmW2iT21l0o9
ryonVX5UxSlCO+BvF1yGkQmaE8aigNCaTVUjmlHP8zF1IMDfQKJhV+aaic+B+LmJabU+HHfdzVtR
UNvS6duviVldwe+xs/oYOtBkk2Etgq/j8qAWIrDJJPUjnYoLLSGzewG2cGAPKhis2rKtd7r/DqPt
0q9u51D6bdECu4l33r5fa7n57HImswjVcW1LMtvifKS8lnpZGOXSGaVyV+VBb1el932wijtxMOtN
Ia/JjS8EZDJ9AtTJyOdIAFxnrrRTS1HwUOBxhKLaJn7w1BrNu5nm12Ue/0qCZMtRe2oS/QdCC7Xd
jcVBJ0ErqvV93hvytiFlS0hZ2VB6S7smglG16o3Hss++NSk8BpeXZeHsn33sbDNb6EvoXlOSwYYG
3Ku7bR15N9DSryTKp1k+D0TO52Tuis2UJFdclHQcmFfKMTkEJ3WvrrKMLm4yCMZAT8o0uIBQPV9t
CJmanIxASVpF2v/ghRVvs4170+37nb53r3OYhZVvl2dwAePD2D7YnE1hgxJFJHiMLUTmvn1G3mCn
7bKb7MRjcxOs1s+Xx0gpcUp1g95UZ+4BzTUg92JQ8pSR9uVJR12Zg1Ttp/bC/Krf1Zv8kL1eHuTi
NjGwSJpS466YHd4iMvI2TT3mFcoRdxjgzoEpJSl2/8IMrVYi5XRjwj2cL18kAUGPNAssXVMgLCVv
qky0zbWoeHEwpAJIRNAY+ilnlGtKZSainDqRlJxaGp9dqzwIyePlsSyv0wcz8vlg5EpT826kEFVu
1StlL23b1PaukJdl3Sg0p46w9W/XwLW01/Gzn46aZdCYQbEZ7r7ZURsQUUpad3oPetpNWsaunUlI
0RQ6rgjt5YLmRvkPs5dCfxEC2hAzdfB5Wkn4Ekbut7apmjsIU47wDTzU8khgnbah7fblyUTHQxUg
hjFjI6CfuNdsmLkQrDOC17xEKNNtvPeymxjy4WOwuzS5EvrxRZHaY1JHD2lUlZBF929krwAthpBe
adHe0ksIahooKxqvyWw5jH/XsfDeojIUlLUjw8YQpfGd79OjnnSHNocTR1fct7jLjcOQEfgLKegr
QwwPEbBwT4o3eVXfwPl06lBA0wCAxWp91XTuNszb99DgNyLkrYXxgIjCoc9pUnO7F0EQfjZBdhPB
JQCbztfE0m4hpvDsMg+PZibcqS1EHdbwXbCsQ2q576rlbQ0r3rQKSkNdl9ixUAUbsaZQrPYaYOY6
FH/IZSzYde1Gm5DU0LFUKmmjKNRlQHifJNDkdtv54r0JM9VLlTWwCjR9uC2lDu33Xi+3ETWeUCnK
TSEOaARrUbIx3QLyji76AkO3Yqu1DGljVHtvGnRMjFTUUEEKBbh66f7bwIqFoBB01zaQNH/bKBlt
a0r4XmXqL7Opi1tJCeq3bDBcRLFNN9wrFd3igjJy++jZcCJGQPmFEgiSHGKFOEvj75HJULa+KKCL
VdakFqr6vVJhkcp074euaL+jPvJvgqBtXwEBtIdezqx97BsS0JhAOLnmAJ9cJxQbHcbMU++35VNK
x9ah0nPzIcth+NkMWiptipAJV1GZu1bM0NoVatReN0ILSxYSKlsNIqM4DB0d5iBKey+IiORHxZX0
A0S+3nGAyjahKgQ10jAEv7Qu0d/ZHT8zKYuvjImPUK/6cJf5AZQxIIKDvmpsWudhIUSSbYtYCXJK
4vjYmsHRFOJsL0cpmJtaHI9lKv7QUznfDb4i2Kku1XtFZH8osadeSZRz9knY3ZNAQ+odRrCd14V3
3dCJNmwO4yYt1Z7z4sHplKaPbj1AbqdXXBlx8FZ1ze84gOC4M40foW+5sAcaW7k0h02dhsizG8I7
HbEv7kRhpWb3Ul0/auNEFBHBWioHgmwPCuAZDq+3l3L9S6gRzUWjept2VIqlWOnQ1ur0Hcn4g1Si
KpKlmrbpw/E6g71rJyrpBpZffq+FTEtnT9pjwxgjzS03VaWm0FCipeHntLUoYmoXcKnZei6+BqA/
NpahwetdlF/LvN4LYvPg1QEERXK/URO935qRdlQ5kHakou2jwxO1V7LxLrXghpqEoDTm3R5bfgNS
QgXqPwlyMl+kYV6r71Ux/waUMNtqLmR2bsvDO+12TdDf1RpIUh2RMSM0ILHRtZfICk+qUL6aZXiw
evUxFoUnMwme+7F+rlvjty+737OgfTZiJLfTHm48Yax2yegC32T1HjLoxDYDLmSfFzkJSUVsDmlP
vVo3BmYlDJ4lqX7KNfUFdRmUCnwgWKn5uy+635Ycq4d+QJKkFyNhq6XdJF6eQt3kvRupzikQ672B
6D1MmoN7gomQdEwSiFu1hUCs16lmjUI8ccsaOXuwuY7l4SXvkgT0WnJqeg6SkokPuQejT+DK3wdZ
dAxf/gZ7JkpknijYHC4Hd5hszeohl7ZCutfqmKSBW732YvkYSaFcg0BOi20kJzE0lIW5qVEY240B
02cU8GdlMGT17M3SiM2ToJAe0ib9Fmr4bBU/T2/N0TTu83xsdwYNG5DtwMVkuZBIibLv0qATaeXT
AEnPt6CMFDjcTVDXsG8EHnulvpYK6zHs1ausMYtvhaKIT32TRpC+tI0zDLQKRlJ9lyMAdQS/oBzK
1E++Iy4mXVuWJDyLQqbct01rvo9mgTKIl8Id3AX1Fl4YZafXzKWYtxkEpJAYQ/iJUn0F14zvl+NV
1wmj3cjB4+h6wV8nDWVetKopUdWg0mDMrnql64aK+xDBtQmto+SQWLV2tVosXgpcPpqZhUdyD5ep
mJm145rhpizhaBSQbIEu73LksvQ4/Ghm9jgMh6RG3BDiS1NqM9uj982OmxCnLxlQV/YZvg5XMbal
v/8XhieUyERKQ/p1Nj5V6ARFz93CCfIXL3nR4/5FLY6leOo8eafJ8UrPweJLjXag/9qbDTRq0nhQ
QzNyfKgwXVH6rvkqiumjd2PqE61PZPp0yCv5Tuvd+CjIobr3lCS1y9pzIkVsodkD35CiCFGHSnzs
q/SOXM2tUOmcXSFG27pCNefyHK3sgTkfAUziQmAkReP4sb/tMgfGpVqqVl6FC2jTsw2tz940MZj3
jKpWS29mwsHtvsCls/WG+04cdlpck1WB7bSAj3Z4ga73ynC172Wm28J4q9Fr42e/iNN+UVD8cXnw
nyVj4Kf+sDX1WXBbQ8kqFXLXAO7qdth+As9kTxouiKnWhzVmgVVz00n5kCYR0boLazHpgQGCpqTZ
ptlPz7r/CNSslVHWVnaWqaBzyLPqPG6diCkXqt42cm5t/9fKFK6dbvF8TPoIyUTrNo2T+WFo0/ZT
EAeYmwahzCrOvniC8KA0yQlnQ2dIk7+JnrExRnHb9xrFA3WjesWXOjJeW+O16FdO5LR887fLh+Wd
62/InW4JSjFwFTQozsKvWXfKxiifTClx0mpYcTdL1ngAgkwDjTjRnJ/PBMKoGmTBbeFkOTD05odm
fE8I2ypDB1b35fK0TwdmPrIp5J5SE6B0/7zaPuwko+oBinc+dWg140H2Fb4KuxBvLHUtj78wKBor
J64SmTo7EKnzQREyhkGaRJkz5CVFCUm4qnpd3/l68LUp2rfAjO+Qj3yScakcGuUpU5R6Y3jqS6ER
ZgcZKcFC/O2NwRcK4Ve9lDlKRb1BI8Lvau9eiSYFPCF9JtTPd0rvf0Ev4LaLhx+9Gzh56O/jukUK
FCT3YQy8YjOE7i/8ZbKNvKjddqS4bIJCZEPhWrajNEJIwki3Xgijd+DBrJdboVOjMNi4UQ9TG0SZ
kqK+mZXrZJAXx3H+zH/dZ/oIfy4w2CGQhishzoOJsdHi/RUrKw73T25jtnTwDcH8QZsixbo5yL8U
4UQU2iFFwWFsdhBOXROT7su0uQYA8q5k6kCUgf8pEqO3uzx/81rx/fLuWTizZ58w80Op1Low1+mJ
U3v9ccgUmHUJUSFbj94kkxefF8e7Vqv/Ht049TlPqBD6KOjUnB0QsZOGPqqMxPGNkx95B1HZIpd6
+Bdj+2BkFjt1jeW6Xs30ZmL27vYDiYMpYkwS4UkMEuRxexma13pFK2C62ueLqhJhTO15MPvM+09T
t4d1s/TINIXhQ93R3Vj2iD1eHtrCodegBtABpE4MaPMuFCBxOiJudGwa1WGEH3I0I96O7nWTl/9i
qZCvkSaKGvaqNMe5yIMaD1Kghw7UqDDftjvRSratFq4EBgsbUYcLCVZAUvmIOE3e54Mba+Ve7IYx
Sp20hGuWzp1efhQIlcS22FfxvT6uXfhTyDdbJwzixyyE6/VPCDKj76LM980ceaoWrsUNNYMTjdUb
DQpPO9+km7VbeMF/6mwMjo1If/WnFGTSBmoHDRhrZlSpPeracawqgou0I/3guKL/enmPLNz6Z/Zm
Mag4dEmdNHHqeInJBpFQkc2f0W1YOWVLWeozO7N7wfd8jX9q4pS8l49xAmCWdwzg4ZjE2AivsG/d
pUHwVFXCg+GFNxJJ3nLUf439GsZy4eidfckstiyaNq1aUUmcvgu/j1N9qx/zleO9ONwJVKvRfQvN
wLzsMxZdlo6RG/7pAhi3aCJ7mz/YSmioovfhKD9eXsalQX2wp82iKq4hmCHCJnS8KNtUxqOgFSvO
ZCkYpXn3v0PSZt64VhD5zqoocoZMfmwLt0GKMkFw16dqgw79a125b6iBx7BQokItQeEMobJ60ChT
Xh7r0hGhb8qkg2MCr8x9TZcNNA5oRumIKpgVy9+P2S+5LDYGuWBzXLn6FlfyozX53OU0vUCOrYXy
IDx1b+rE5pRtw/iPTCL5a28Dne0a0m1hMSf8DwxpMtRGFAnOTXqZliAkzTs0NLuNHJf7QYxXYs+F
hg4wRigRWrJo0Hw5v1uzvOLt6GPDP7maPewQhtzWoh3viUCbL+apvNZ2wclypI28TapDekB8QLTX
CI0WqMAok1kEv2A+KJrNh+q6wxiaNZ/R7tXfyr5C5uE1uuJ5C0eW+NTuwGYis/vFX8E0LAVVZ3Zn
q6qogy/L4TTFJ21f33s7uJtYU+EqdlbFzRauYRwmSnVcIkBP509mUYWQ0Q+Rd0LBdYeKCYJT/l66
ToBaI02xbR7qL9312j2ytIc+Gp15ucSQ3SYgm+pYgbFFYgCBgGylqLrkEc4GNh3UD7exEqRmJRRZ
4ei3KGEcpaMAAdZ4hTrwRjittdcvnHqMGRoVM/YLi3durFPToWA7MyA9tGGR3ySQj9SNTzZfJmpv
ni47maVz/9HevJ2/TYJuVALsoTmfn8g+TSy4tviU3UibelPfVj+sldfnUtYDqKYKxwYhlKrO6X1k
lVjUKs3Cqd+9O+Fe/13dld+ko7UBDfxuXEFT1f8WtzJCsWuTu2Z6TsmnmoGPSBFL2e7rEy7hUNG4
FkJYhzTsYdzIe5zeLtsL29XTMTmzWYTFoAH+UAjFH81ZIUS0k8TBYp41e8Q25bHje7NNH/8X6ZSF
YO6jKXV2ScpxqNObN/Dg9rW3VvxVVK9FEm0IxTd5y1EspS9mqz1GgklQGe+b7Gsgv/2bbfXPcOcN
N1nUh2KJ0gulI7RGrPhUptey79RStiGpDW9zslWgCJQam1fIrqiMDerg28sfIf9/lvu/k67O3F/W
BQG6OFbuuJo12noGF7SUptejNRQbOYeSsdDRFSvUE09iBAajo9khWGONLtoOxvOgCuImBn5iU84l
S5OqyBhUyikaml/q9IIqmu635Io/k9x70V2ViERNIPsstXTfCq5xigoTWZIQHc+cCtwu8IbiqdIj
uBJrLpmxhOPS4knpF/VDoksvZg6tu8rrVqyyu15uro1a/FIpXWyjAUUvs0xBM6rpKgsT/UqKk2Sj
1PmVWcfIhRbFKUOyZ8szVT2qVvQY6jFPh6hAIMnXrqV8HEhCNflt21s/1QERFXX8LQ31S9QNt25q
bRF//OZ6wy4KRCdvBiQDvZ0skH4kME2L9NYqk/u89qGQEih+9CXEzsp4HWr+Wx8oJ70nfdW10o2o
DLt8MH43WvQM8NfWMrW1NSM+6bKwN/v4KVWlgziSzx2z8Cfh/pc2RthC5UIO/ZvIcl+8Th+3dVne
p3790MsBV2WMcoKv5HdtNGjwoDXPQ6IhIIiMvB3GyqHRwodQ4/9ooehEOglSTet/Au+SD+OAPxGz
77zaelsbkm9+5T1akfLV86DF9mAuT1Lhdohg+JGh8h9l767IqsEOy/5dF1OIzTPBs9EqgNkoj281
y9/mfxjIlSLeUd49ySYyXgMI7NrtGW2uncREfcj17LubN2iBiN5VUYLAT2Xy2VH2C7b6X2yVZAPi
6GEYwhfJ1W7K0n0XGhrsVDPfSq1PgTunCpbm6qMbUjCrmuQAEfqV1Irf21h+UsvhZ4ZyPOHO/5B2
ZbuN49r2iwRQs/iq0VMcO878IlRSFYmaqJkSv/4u1QHuSRwjvt230Wg00Kjepjht7r2GyClhe6In
IEOUBCuFxtla2iWHI80c9FLbl5mpYRGrf2Y7f6gaK0xZFyXMZF6j5w+kk7bXlp1vWA1MH4QKkxtR
D16uqNFsk02bFs9dkb6oOfmdmgymU6m+jeMOKIsYTYveAYAEtnKHui98g8G2LG4FyK4WObSiKtxq
Tt+sMZ3dihdvFedhlyhRP7WwArHYgfTwxBnrD2k4L/FEX2p9rLzJSdbq1N1YifoEIzsa/HwmXIKL
fDkcl8Pz02UOYAWFJZ1R4xwe/SUfRM3grxSH5QrfWfFT4l/LUS4mRp/OwiWH+RQSdFhYwTmUH4HX
PtEu3jLizP5Ym6lXle2/QOJ9GeDZC7Rw7MpMtKo5Jmq1yqDH0dfLgWNCGylk8ZXc6GL69WloZ+lX
Uuq11EnfHimvIr0F2XVYX5mw5bb6dnGa0JZHZeeC6HqfpCWKlChNmK4Ikq2+yiM0LPfXWeYX8Oew
mfwU6WyeZjMbGXdkcyRR/qhyF16x03p+AJbR3veb8TE+DbtsVay62+aUHo27nwd68VN+in42b5x2
ECSrYn7kwBvgQCnr558DgMt25VOezdZoqqLWSIlLuYp/a/W0uMPJkJdFyGCLBIpvBKVv2EbNv+gc
P1UOXGEGaQdpXBrolLBxrWrAr7LqJOFsklXFSwWhdW+eynVmJidDQpRen8MxHfZAqTzUifmgDTMw
4ej/uZ2m5i6yW+J1fbEHG1fzVXA/ApLUtldrI5xpZ/DGjaaA4ZEghu841hquXZDlkcEoJC5Bimxh
NMsZnnzKMcX/3m9nOHE1douilcrcUSazW5j9hyiK+9xuiNugiR4CwFW4ajx2MGtogKBIOx9Ekbfc
nvYQr9spMwFcnSew02GA4xqwjsly9Cclm3sIa+BaSVT2lPA+tAQ4383QnKzC2MOs/rmQdA84tuZO
tJ4CKC7qLxk83Qw1px6qq1BdUnZTr772Uw6XIwYHy7LQ3kbQ39zR1veTqDekVarVHKdtMJvtrWY1
94Mu/titdjc17ZoMJHDy/H6G/biHtHkLG6UT75R3hQ7vwPgf0npeW0O7Q1pyD7yN6tZj9nuws9u2
rx9VK9mlhQi7UvEtZu6yNnnmoooYUZMggyljqse3uWnBY7Ey7lOlDZKe3+IAVl1NsuMcozXFIPSM
uRdv42Bt+wRmRk5MtjSe1k6j/s46rYbkH7nNq+lWWiR0YiEAURoYwNRiowALpCjl0dA4+j1iuI1J
sTXbBlx5AwLlMetcM4PwTMr4zRzbzwnUqmJ12lm8nzx7Nurw5x1wbf2fPeRgY6qBGwFEimKovppZ
23YB8iiOhYKALK/xIr57nS+2tZ929Fk7wVIhXGZz7GjYxu+REq7ezUiJ/g8H18WEH8sYXhggl36r
wtXpgptyivoI1tGN2c/cb+AG6E11uRuaBBYsRAIrIUDlTotiwTBZnsPLpzKeN3UFB6x/+JUN/AjU
OSBaC0HIb8rqRDRK3U6okTdlXEDTGHit3tHA7VRfBmzun4NdTvH/O/bzimCMKjoaZmYGo4z4WO7z
VR7IVaairpLcmEH2SPzSh+o4eRtW/RVI8sWn+qfQZ/UrqNEJbKW2PnYJ96j+VvcDqvPwdSSzX16T
2rqEosBq+t9JNs/eMkaJe9zsl2jBYIbkyPaoQfIOhSxfvVe3iletQMWGH1xUNx4IrGrQv7Lw2gt6
uYW+38b//RVn6ZMDdQyqZvjcLcoTVUJcCBPiJUOuTesymp/inN3FldobeT3G9bGe+7Xe5xGc4FxW
8age9kAe9dVjqWthWyv7HuqOsAjiVxLFawM9u44brdZaaI5BlYLCOxisHbPSNmb5z5VmF2trCg+P
xfQAfWt8h0+5YUbUaVYtVh/HFh53eFr16uCl43xlNBeTi09hzo6iKYWTqd1whLH4LZwxT53xb3pj
X4ZyVrkC2QVuwSlOoT4uPNV6hUxvoKbGtZVx8bCDUJ+NMiqK4+elVGYLa0RTiWPD09vqoLpA8q5K
tM190yuCKrqWvV/oxYFHg64suPRojn3rS1tJVuF0bY+W5DeTkIeexrfMVl8cBy9azg41B6zw51Pt
0nShJ4ZqMYA40BE9+5QDZGj0we7a4zA4DMaGEE2raHKNK3ZpZJ+inGvg25rdj5oBzaASrshDAfZ0
C9MuXA3q1rDzKCu1AZ6mV8U/lh9/vrUtE7QrB/ya7+3aZpghf+SQ9oh3pzdahuckT7WV7dLUS/v3
QmwArL62aC7EhIyktlQb0VH9Rjfu9XiCMDXIIz3IHM4f2bvmDni0kHl2JHz0+PNDDxJJ+sfesdM1
KUbjwoeGYNtyJy4L6Bu1cJIcOK8OXXDwouDmPucwIgesTZfkXbdGcPmbGfxnKA4ZnQro7uJTCUEU
FFSUQsI7S0/ccpyCGQaZMOlbS7izpshSgbuMlBZGmrNxpPr0Rkn5kAoAkh2WOWhMFTvN7CwXztjp
US04QQW54R5rY0920wmifaFuWMCpaubbUCh7YIV/Zy19qdruZozpDo2D25TFtxODX7ZmTJpv5ehb
ZHa3amCY4DoObPN+Xvbf2xULSAhIAR2YGpAHz4ukZZzmhTIyBXlt4qXaXWwB/FfRTaOeYPV1ZwEd
2csOZnFw4NCuPGW/TRJiQwweKZSDnA1U7q8ncQqPbLXPO4DdSxajmNLHWwDTgo6oQNEgnXJlMR0s
qxuvrM1vFw3iUjB+Fg1VaGfoZzfqyGELNYNzekyd8gFkg3GdUvIHgLhrpY9vgbDw0ILB31iCgBWc
BdILG4B6PK9QhlgDI+WB8+QvmfrPc/g9x0Y7Bu02iGfjr2+y806nF/CQz7Qj3EPUKMuLtSNhNcm1
UXdT0C68fx7OREQTuCEknH/bG5/uz6QhQAQrk4p2Cd0O7fTWQfzZlsOxtOsrzbRLI1smCBrEDrwo
zhenaYxDWuCMORZC96tC+z0YdIMFc5iKK0zhy5HAEAaT11xSvq9LsYZGigpSqooTkqHoZ7rUfm0S
5cCV489f7/s9s0jr2MumQ3cSYIyvgTR4GpsxB48vbh3b7wa+zipI+/wc5Hua/DXIMtpPU1RmseKY
dYnLrIfNSbdpnOciN10TSuo0v2ZBcEGdE8w5zQEgQYdsMLjiX6NV6lRgwKDtKSsZ6mH/m2+ycNzG
IYNvnhrIV2MFBRiPr34e5IV3yNe4Z6NEa92yZVfgVvPrdfmY3tthdSojxTNfrXvzqH8kXu53nTdH
11Smvt9tiKxDBdzS1b+H59cR10kC0/YSkcd2ze3EKwQ7TMnWLiJZsq3OWKAOV7bChSrq15jLwvo0
pz3gKqi+L+TIdj1pbgfLx9EJ45XxroVizX4bO9wswnWuLKXvGwNh0V6GmDKoi1BV/BrWLErayzxt
j/PCLdLsEJlsD9KNmV2jSF6LdDadM1GbhsMT9tjVf2BCjqrHnd4CMoD+2c8L59Lu+DykswcA0CTC
gKc8yrXg+thT4opuCPKcu1nVhg78dH8Ot3yhr8kXviBOSk2DcQP2ydktlylcUN5h4sBGhgBVh6of
8F7WFXjsBd21r2G0rxOlVsIp8Chvj03Q7sxwiEaketXfVL17JmG2yn2xIrsyTEK+dcp/obyGtwES
CENFe86AFvDX+HqJThERNrRy+A3KXh6XyHpgM2vg4Pn5g16AdiCUAUggbOSQQJzjhWhTl0w6Cp49
IbweP9SdvQLoIdLW2WP7SDfzSVuJlXrlA1+oLX2NevaB9bJhJS3wQpihRIpkyNp2kCwZ+MkATrZ0
nD0ZazSueKSp13xLLo8Y2qhI06CBDAvMrx8XQhl9UY0OP5LZi6PFcrZ4Y8fUX5A0IKd59Wv2GgfX
sugLKxdIHigLQFEanjra2UaJMwFj65JVR4ouJSMo1VaTHlYGfNB/ntELl+Li3wAx+GXp4I3ydXhQ
Fc9jS4POkjYYx4qUG8avAY3hXrCswC8bEVUyXFTIkCCdgpvqbIUCEl/hucLyowlGmkvYsCtzJiI1
UeExsnCaoFwEo6A0vmNTCzUFijIzRn+wufHSQsTNiZN7LUNdtUny36Kbb4G/hUKnbX4QCrHDFjJ2
k5r9jtURxEFYi0Gm3020KXIE5DQyxbWIvCE804HDnx6E1YZJIQ4zeIte0QKVKfrTWEOX3gS7cNTD
sc/h7QXUhqfJ9C4GqGpHCsgyN7xvXdLXt3Fdb7TccIImQx7GxUHy0fG00rjr4H3sTlAGcxsKTQpo
L5CVFZMoViRAQXUbZZTX4dQmL3rjoPNKml+tBu9eK0HZu3NldgOCKCg+BzrEQBFQsCcZasZ4ucID
OhOR1rNdPrfNKplQzuRkT9uidbUZzwTSvg80P6HdfBNTttf09IMB5uZ2GYU1SQZqSzyEwm73VabB
hxZOrqjkyxeYgd5TMR/mNjlAPHK5XvTEH8Z6nTkxyJF4l2jg5o3zXrNH6sMYZ2XZ+bFTO88mWI5Q
/X0oKxhxDGiRsjQ5mXp+ssHzXJRhPCSrpUsGJ/VgCLBRFxBGbNxTns8+SihyaWBYXmbEFMiI2XAz
3hXrTC1/Dz2DBB4Ro9s0qurnnT6E9ZxVe9lkyV4CEOnGVmG6bZEFCk+7MEOfYBJaFlAyKD5gFmDt
gaXK4WYY6ZCad0e85VxS8Vs9jt914HS9snK2ijGMHnihjQuILvcGPE/WNR4vK6sBc5qaBUjLJii0
RXHHBYzAWJXPJ4CZy9K1bbiQ5HAFsW3MWK7CyBs98KzLN0xMNyCBsGCa6MEy5TPcXqHolDqD19dL
PEqUUGYmZIRNgcm1mjycTPTAZUPRU+kPGs9eRQrDJ66Clqnai0aPDnqAXq2nQt4qEt8lx+QdirGH
3zQ4Zy6fLW1L4LobFAoREVoVBVbfXIWTHWdepcZQfEHJ1lWS8kBnReJpLMmBmuMcxRr9k1h668UJ
LAZUru9kwcxVNw6vgpCN0uhvIIIT8PzBoFNo7/cOWOnwJ79LY+vGMt6rrs+83rZCTToRayhIzXMe
xs4IXi0zu00u1NI3G9RWnGEe3Npo7qfR3ne6/g7+xdbq7KCQNuzMU6CjK8azAKZrmNsBFBqV1vuU
z0MwEnwgmnV3pVVoLvAgeyfNDmPi3AGdkHl5XI6+MavZqqu6d8V0HpgAQqTpNeKB8AOZkyoN224x
n6rA71Zs+VgwEhHRpWCcZE9wYvebQn+3h9n2WF/9JnEMfJ3IunVqJYXnVKOykaJK1rAVekuqas0U
+xdUOoxVpaQrkAEg3Yh/AyleaUHFT+5ggVG4PVePygxvdz0pPpK8emc1ZA0lT1wHkmbuxOaXkUq4
lGWOn6WiwuMbigpmYr6Q2E7cmUNuBA+O/VRibZnjuLZBvlFwKXm2Qg/D1K/7lm6SuIM85Dzi1DFS
9HhwMum6yNCL1Ft4yPRPOacSa8+41buYRg1jf6CenPiS6iPkzIsHprA/wCPAsAO5lM8MugMC2AeI
PHVTM72bal67oMT/Anni1hHjrk/yVdFDTUHgEwvzJp8IXbdOfUry7JGr8rciUDbMy9XksBuJ+9sd
U/tPCv5OVda/aCk+zK7Nw6zUN4rO+6DqNfDeS5xc+tB4RpFsa9B1wAiNYpv/Uhaic5fhN5hoy/IU
zSuHO+umqjf50KxwSj7hB/nFggIxEytANc6+6aFXDbBH+mTG6Hbq6vjG9Xw9s5GGA4y/XUPK1k0m
JahGmBs6vPJVK0cF8L7A+lM0qDhSvsO95dqN2Jd5+Qe9QwssK4u7KgqhQQ8xA6CppjZAyYoGWSIc
j404/Zs4dWBA0iQBH+cnR2TQCLOLYifNbNdMRbmSyEBbrTjZOJyCDE6cXq+jIZ2oqFCk0m8ZfcmN
JiqAEfN6C+Al1j1A2HLb9rgEkH5tjBz6fp2jRHWfhU6fozPANzJn92DaP0OSI2zjIokqJvStMsTP
UOIC875UvapG7w+k8sxnalWclC5zop5RB+KYNfjRoL1jKCmeGukfSpPBRQMLiMxJvHQmoDKDEcOp
GH67IKfmD73ORlftyKk00Xed5T5rirvOiHuoC6UnoXOGw7x+MMYyNFPxe9ISPRjm3rNM3uHyGWyv
L+MVq8uAyewp10ioE5x1DpseWEVqYL6nkM7js0grit1eVDjwyDPtFZzkqCT2BXm359x2x97hfj5r
67FK1ymH0kEzSDRxC1uC8C8tEN9rEbDUhkEvEb9rXdSuQpyHHoeYO+mx5rYSqqZKPhqHBloYq1ox
bzuKC4OOEBiHvdWRWdBwiAd0RjraRJo5BW2q+bZI75VuAAiE8xaUfiVyBmWncOQJbSXu4ynb6qWz
7qm5G2E94vZp+lBV9UMl672VT2E35XGIK2w71mlEGXnN2DT7CZlVXGqo0Y7ctvHjG1DlcBYzWLXC
xBVOlEJ7KQV5K2fdl1UfOcTTdGVTGfxOTlPUtklEO2MnqSxdLnofp9hrqTn3vHAEVqW9pmZ1M4zK
qlwo5RbFacdH9aRp6VbGFYriU7NPC+tgaeMruB3Sdcrc8HU2v7eWvkN+3LggNK9h7KB4iWK6Sazl
XieUp0F00hc9VlNiZYdBmW+dXj8anB2dxHkm+uiXcjq1eXNXldC9iHs1UofmATLYUChoylCCKudi
f2DTKuaHNqfEJaq8U1Wn8IkCPvAk4E9XKVuTtiFpsJKA9ktLw9dS45GWzGODuo673rV1GcQT6gBK
8qFOcq2UfGeK5EHWlT/OgGnbwONl86l3qB9XQzTob0Oar5GAHvrMgiOGGpQMrX+g2CJp1BvIzqoo
E00yvjNkGlm9fOiMfgUOQSRxX+kTCRLjpc/H/TAMHjHxvtOBAsxKSDDEUJB8BJXklxHfkw7OG6yN
Klzeg1IjybX8bJTRQNTNkE5ujb6qRpgHqMFWweym0rnFRewb8VMDJIflQAUEb5Cyu1Nm7ios83lq
/RZliq3paF6bOEFV9xGqBqsiBsZXTNASjl0n/0hn4N/ijzKDasHU7QoTOgIV0C58co0lC4fmzliM
m6lPoDzzu7PEqtAxfjUOhlIN0mz0ik4L8zjxGujEjEbqTYAP8trZG7R0jcEWnpXDfhYCzQ+x2a0r
k+JUbaJ0BqmZnXSK6khRYutDIDR91oGkSWMITtbvBKacCyWYNEAil5qvq9DCJMjlszgkmXysKLmd
e2BdRBE0ptj0dF6RmISEJ6saB1Ru6K4U8WttJ0C5yBCCYD618A0A6ayaw1w8K0m6Agz3pJp3EllU
OUN6xBrChOsDGEJHy96jX4GrrQx6u7oBrGAh43ttY+7qLAbXDWCaJk03OmlOFTJZJEdRLZjfSIg2
55qnKmzHVDq7hLc7ZMMnNPL2VCsjAf2Vvs59iyRubS+aRsi2VbAScFagsbCzEttVx2bFF5ThMG0J
BP+ESDx9tO5TSYPCXOAoMbVdWc83dhwHuYJjjEEgYxR/ZAF2A38uoaGULts6LoO4VHEI1VEJJVFz
tkNhAsRFbZ8aLyo0kFVophRdCRXozptGXA4CN075Z0jKI2zMVnFDPIMMMHqArDIeErqGLkx+q3Vt
jUdCe6f0NW6qAcKBMV5M+Tof+8jgxehOdbfSy31VIP8gJYTnVOF2aRlC1su1Z4KVCecg/MF04F5m
Te+k7iA8AghTnaOxL8PlcVPgeGqz5ploM1BS4GcDg2ZNsKZWj9WURDabfORIq06rglZPPDN+oilb
sXKKirb3tclyoZm9Rx0eOITJL1u2nwcoPkNkwBMQkcnqagu+qUewI2ujDyAA89KBPOyZOD6hErRm
k7bWUgtQ/HFlcH4Son8fpVxRS7q1Y+GFY/myy1cag5FtNq/sEQxkPXYhOvmWWH0AHbNXves3nEEy
Km7Xwnib23g1GcgBTfs0WW8DL/eKKYLCmDxYqzcuKZIVyanr9KqnEoE8hIW0APkqzfw5sVbQc3q2
efeb6MAwd9OmxJXWFkogoCCVdzCHqyvHTcciBGLWn+xTm+jepLQRTR4BbAPb1R6hivSucoKDlrwn
dvuRVcPkomu3y/BHrCS/LSQUeMZkVXbtxpofK2Cn0goFW9240+p0k7R6yLoilD2JYF9wauvhpiYA
92Y5Sq3laeQ10plpJ0ni1zjdnNx3gGXG2xlveM3VWxrK8ZmNSgjq+K5ySFBxtlN0FogWj/6mBzzM
wu5WoYRD7i2FBxVsRoDkBS8yhw9pOz1rthPatdDX8IsWYWYYkMdRHuAy8G6ZqK/B8y+Gfzn/BRdO
JAKyuOcQC8MDvX2vF0LsHB+nQrxnOpBXtiCPUou3k2U8oKBwP4kRmrcoHoa4Ykto0qDlqKD761qx
owWqLrZAlaLckBUrS+CGG6w5tFp1rQzaRmfNrTnKp7rjvyXtbiZZosmoNn4BTSKdxD6rsmylWriB
Z82EPYay0erECXNhvABL2ILgkkQphSpj7BxLJcYbLUW7O1EtcEP5sDNtYDEV9MeKFIpnJWsh0852
A8eWGhwk7EMHgcshx3ZbxLCC3MDrS9pYkHRaVqwBH0QHbxDVVE7I2W5ny8LzpLwz+rqB9oHwJ2K9
JkbxmLQgvKKF9tKDFJHqANynTblCkynSWqUJuD29tCVuHlmn7yPPdtRBh0EZbkhaE9fu9Uhm9KEV
eMrbvf0E27/aE531FrPeiOC8CuFwIHA7qYwoa2g+N4tV7QgOc+3xQ2eDvc3i7kFJ9ce5cl4mZURv
V9F+xYm5SSprO/ZGUKnGFowEZOe2/gzKtrLj0HWfmOKLeNiWhbGDvNv9BPtYNQFmfCAhqiFoDNAe
u6w4tpMRwrPttufQ19CxopPxCM85Ctf5VgTvODkPJKYHdO2tgCnNUz/GG+j7Kq7amPdZV930KV11
M65rPZkXuIBBIeUF2btJSdd0GrZxNr4gKWZuPevvmcV+1RON/SpvVhKeVMvRnKxa1u2LsrupiuF9
spB5jG3zkhim8ODe+ig4z/Z8JgZuEmyamfSdL2WMQkg739IO2syyt1YAdpbI0WMU5nn9lGglrn7G
X62h+VUM1oNuNZk/pJ3iisx4wp1500/dO+D+g9s6bK3LvN2YOEmhI2CshWqMIU2UdZtBjRmQrhuU
3lHXmKAPMtnKupIEejzG9FbVMP6JtRlJGcTBolYad4CvPxtDHTl0PlYluOBWlz5Mpc0DACeeUYTa
60OmJu7Ymc5dMUAlr8U6gPMdfzbmwoLAm8gCMeM3xlkWzZ3yGyUm00uEgKvS3DBUMpIOew7Pvmyy
R2Dty4/aHixP5gOeJaY2B0WZH0pibVU9R04ex+sJfd0srzcNXnrWiC03QuHP16sJ91VjooURH8Bk
tfIN18l+tMxbtZ5/xTkE7lr5Kx50GwYR3V5V5xVkCX5TYa5MaE7dTBmEa5uYbJyupmHS5GiSZ9Pg
iULbOaUTabk82pJR1KhmmKd1GhZ5B5gWTQc3YcVNxrEAoIb+VshuC9NqYC7YsJexXQWjar4OpP1w
yvYuHRWOg78AjX+W8McwoEVXQownqED8ffuHld6lBrvYfsD2d6n3ntVgoZTBjAaOQEfS2h88bd+k
dY2D9K1qjRB/5YVRKocRx7lW8miIUqkdhx0b9YUBlpgqw9oR8ZWS9XcW3xIGGitg0gMnj2bu15q1
lfasR0U4R/dx8vEc9RdOG4sMeOiVIQuV+58/3Lem1ddw56RBNg8O5AhU0LCBxSt57i5vy9zEo3ER
JWl+/Rzt4jdEzR/KC4uAxbmoS8a1Bp4jCjtqM1mTeERlUHkkgt39/8Kc9TQ55Sj12JQdgcp60tTx
TsjZs50s+DnMt/bC8u0AKdb/thiAgfo6VXyw9QS4RYxGIhu0ZvEILdD+SpDvnNUlyuLE4qD0inLY
GdgjEwr4/wZbYLHahq0aNKKtnRkRv4+Yf60tewE6gw+jGZC1B8IKEIivQ6r1uo5xmWXHwnaCBG4r
JFa2fQbRbp72HmA3u6a6xuw++4zQ3YEThgpaNzrBIMqer3hAQhVtaER70DLNZTlYYqgS/jxT5w6m
/4lhLPsWIAy8N5aF+anLndm07KeMtwexqf7yp/XtuLLWjd8HSjTetQ/qy5WIy7R86gr9JyJA3FDR
XoyIvvUtNa2NFWAlDkbkRCSoF9D45AH75VcbtCCuDPDiNwQQiAA9o39X6AVuOq3s3moOFGY2g4Gr
XP7zCAaMqYCeRCkQ4JmzlaGOra7n0Ik8lMamYfvq6hz93S5nX+xLBO3rHCWmzoDBQYRsjXrKnYig
QMEHvzOQy/pQU5NPeKP0q3xHQiXqDlOER3J2zE+x7QLpp3oGnhkv5dvP83h2Yi3T+OVHne0+TmCI
XlfLsJE6FAaNKEAKFAy7n8Ocd2L/xoF0GDSWncUM9vxkBFxuartxApOjlutWoGpX8nsx/+qb3FNb
+1Fz7lpA/+UANsnk8kn1hKyDwtmqc+fBwfOf6TN++znLevu0X/TJ4OAwYU/KdAeJKlVd5dekyy4s
WePziM+2JCBnwEiIHhtkQiEOllF2fYWefgan+TaIM+SH2qIWr1JEwD9uLMDpzTp5L3L+Phd0N+sp
ijatO8FK6spcnt2pf+MCCOJYgOfh5D4XlEZFqlVZzXDYQHOvP/S33YOM/X5rB8lu8pSojTgL5ycQ
+v4pN/0/oYFP0g0w8s1vFuiGKanWl0l7KNb9mko/B3PCcrt1sVGQSkY/D/TC90VNFMeBQeCB8o0e
Mgw1hVyj1hx4VUKfrfOG9AM9XN+QvZd2TpipTaDabfhz1AvrxiQQGgFsyIRN6nlTP8kbwKequjkU
QoY1BINpkVzZjRc2/ZcQyy35afWXTj4kYEo3hyG5qa3XdNjpxhVg4KUND2z7ciGBXAMFhbPln8DI
l9O8bA5kA/0C4ba3w0N2y266cA7nnbYTJyjPwlf7qoDJxcF9Cny2K+w2KyppFvh+u/RAHu0VKlJQ
pkNJyl28eUTvGVvxhAb6z9N2YVN8Ge9ZsqQQsycmz7FYzBfwMby8u9WL3Nf1UHB5ZWFeXCKfhng2
f/CSa7vCyJpDqSYbBzBSqxz+xRJRQSGwoPGvqXCt+LpENAsS50nGcOEmFYpo2YZ2+QMUTq+cJZdG
gkwMKiLIItCePFslKjD98Lw0mkNtoOoCeeTEvIYjuzQxuHUMNP4J1F7OYZaogpaTyXlzEG28Y3O7
FZnwDVRPeqf2Un7lBXBxQCasPFUAWJAyn92nBKJ7xTRjay31mX761fKHn9fZsnzPsgj4Mf5F94K3
5pzrWPV4rqKtljSHzjLRFETNXYHcqVRBNf3zLyJhCNRcFDFBYPm6BJTGIgpIn/VhQh1Vxvex/Uit
fcHYlaV2/gJYDnWY2gDkR3DkkW9W1nbT1dmYSPjQR+VeRMWJ3pGDftQ3TkhWBr0S7sIMwUvC0v+u
B4CzzoalNSlLaxS8DlyoH/A8pWibaVdOv+X/cTZJFKxfCy8MbRFTOjsMoLZRTHhpiINm5aGaiz95
V69QergS5tta0IllGMDJ460J+ub5JhUa4SOukvxgq5aXG6j9xCIwuhpV+GvKhd9GtIQCQpHai2XP
t0cM01PojUiZHwrzEVpfIPmc0FMKfl5xV4KcP9anGc6FVUvyw1jfqvarPv3KzSs6cBc/GegtkK+E
yCOG8nVRc33klLZzfhjIazPRABgzp/xlGdeuoWtxlv/+6YpNWqUkKSjZBzlV3qBlHhleFGRJqXn6
+ZtdC3S21GBPSDPYBuSHVHssCgot1aPUofW+/jnMpamxUHtyluoGhT/h1/GUrWM0pYHmcMM/1Iy6
6rBDU+HKHXphLCCvYVIA1lzYC2eXjq6ZScydBIsMkjVW/ZBAxz9NJ7RelODn4VyO5BAcBAA8ftug
cGLOTR7T7JAStNnUMpo67pnt4BJyDYR6MRTKy8hWbTRRz7PlriwTPYFlxYHU5i9L7Wevlc5TxcXJ
NgBx+Bfj+hTsLDMY86pCmymGgunoPMdU+UDfxqexcSI2TEZ+jnVhSaCsgcTYNA1kCc7ZVZcDfCo1
AUUbPRkPlEm8yg1z39fd+89xziH8KEAhP9DQzIDkrEnxCb+uPfimMHgeN9khZ9LyrEodfCVnT5kw
nyCYsDJt4F54TaE+6Nz2peUBSCK8JLdzQGK6j5zjIVnl/0Pae+1IjiRhuk9EgFrckiFTVURllsi6
IUpSa82n348553RlMLhBdO8AMxhMD9LDne7m5ma/WHMuXJo9aG2yFmQT+LazA2GIaQrEqQtPeVS9
CKJ78Or6W9+uctSXx+FeNGHkwRuarbJcjwVliTo8yUP2sxnMH1XswgnM25W75OpaZJH5iP+MM/3z
dwGrH0w03ieTcwUbXlxJ9ng+rNSMFqcC8wmiqK6gDDcLVVqXRl5qJuFJCL/l8k8VVngZrpXClo4b
bNR/BpmdgEShiS5gSXJS1IoWSrkFZuJ0yYcsW8v458j2t32JJCq8J654gNPT+/HdkkmClIXqEIWn
OE/3CGvTUZcMVEPaxN+0aFzZxfCmZ9HpFDsEGKptscaoWfxqZINEF4nXljLbhXJp0GzvWNImDA6c
HQA17efbx29pCNRspIl/S5I2ZzHHo+Bl6RAHJ7P8AwfUBk10e4C383uRLbH13o8gX65jIJMzRyUj
hP4mOMQ7fwO4ygKeL9tgCJ2V0ZZ24VSBUif25rVzGQAKoYhqOTzR0NmHVfVhyJ7l4S4CoTjKkHXk
5qfmgg5X24eQko2s4HMjlhNOTdoZpbXCT1r7NbO5Z8APtS4Xw1PlPVrJedB+dtbL7RkvDGFCU5UU
MtK35G2+vIFUx7ULQiqdxLzknST74FuElevg6p1F38iEf24ZOLURS2anoRVoFluDMl09/qZ2y4MM
fEaogQ3pImoeK+FqaTTuOeoLk++dOc/jaq/ow0YeiCWg/RpLtcvhh041VQq+qtr59gJenwBSHo3W
xGQXSY9sdv8YWl1RuyXUy+Wpb04ZWIzbA0xLc3kApjtEprgNZYSK+izG15GlZWlPzNKokG6A6H0r
pAZLch/ToHAUzQ9yWO3D0PqZYoGzch6udwdjw+4wKHGR288pMqVmDkKoEMQ0ix61oZWbDIm7NMx+
3J7j4jh0MHkVUQWm+Hm5C0cdLKjQoa1uac2haKNHH+hkKbufbg8zZzcSlJnP5LhDr5S63Twitkrn
yqnHOJATnptQyzf52N0LbuboY/So98U2R9FHAp+nyMV9ZpifOPU+wD2x3yYa6AM1H8ddGNGrbkx1
5wP7vv0LlxZCQSNZo36K94M4+9hhaASB37rBSYmtwRGs9Bu89XGbFdXu9kDzVuvbUii0WulnIGBO
KfNyyWMr8rvMt4JTuUmP+amypUN/KDb9tv8e06NZIzjL0y+fb2MFZRAJw2hsj+YJYaeHuSrHQXhC
rse0Zb2s7MAgIYIm+RpF8Z0bap2NzhUSiWb+BDS22hi+tAnxewJvwQsm13+7Zf0Ny78HrbR+AKAc
bQkpKKmD7BNkQHmisFI3Pdf64fZaLX4UE7IhFSL0gObUdvD0mctrPjhJ4OKk6KMgqbZrfrs9CFWn
hRUCMED9GokO40otA+OIXERzh5tuEICHtHRwFS/cGQ0opxratDC0lAtLAJNifc4sF0xRqaGQmBUf
PcDDjphnh4KurJ1YwauXN94mMKAbqcN36uUbIQw3qURvW1Fr6JJW/ikrlRe3UGkGdKXTlPUJyE5n
5yN2cmMHIszMd0QavBV6NHrG/KOEk6hdIMfpwsW2tRQhbbjYArAORKhrP/ge9MbohNJgbIxKKx3L
DL7ggZE6WZY/51Fz3wX6IfbV+6RNt6lqbjIBso1fAZO3WnPDMA+4ASak7P0dv+kVoMgLimqHpuBZ
1BbCV7+WfikSvTcvkh5bpYV/pCD2VR6Msrt3g+GrKIU/ujRAgEKSP4rRsONbfitb78GVW++u1au7
sqRchdLfz9ZDoMbIpBdsc4+ujy4mToNZAg9LHtAo1V88s793x+GPjIGg0xlTqb3NnhpVH781YGLA
nzmxqwLcavq7WPK8LZZpGfhS6dTn42+PXsTW0PMHiRqvNQonPXBfmri+zwQAmeZI9V50hz9VZz1E
TXMok/ZjoJT1NrR6fysE6jEekju3hAoWSeDvRll5pImMuphEqq9/iVwl3uSK/KfVegFwjf451ml6
1kXxVBn1c1RXWwPAou0Z42sz9LRFk6pFDVPkA3bRd2BF4FLj6nsuT8h/zbPQiJA/WwVPTisZFYi7
2pqc1sI9ybaW6aKKOi/reWWtFQw/EyJCb1EFaNBGji6727UjdH2CLsaY0v93OXejsrvaFvJQ54y7
5jvWdPeG0zrWXt0pW0i6q4iBuS77FEUvRpxdXHIZlWQgjJhbNrS9Y/MUbYO7IdoAS3o0PirfBkaO
Ns2XurCzHZwzaYtw2kp8WngDX/6K2bOmCGov0DFoOhXbfhe/0PPDVVg9Rg/gfnf+Id4iWL6/vdbX
L6nLIWcJHUBOUyhCwnnbUu/xn3pi4lj+MlYp+gtR8f0KmzMV6EhWGrmup296p1JZ/Npbdv0Ab3Db
38uvOK6Zz/QxUS4qbWTMV6+tlV07p7cCKE2LpmHX6kl8yrz2qQ/q/7CSFJxJkCmUTM2By03r1bHn
tu7gn3otehC8p0gKjqEl3Ge4Hd3+Zgv3GEoSSPdMvVFZU2dXfmEVrlCUjIQ8YjO8WsXPfA3j9Fbq
m13zkzA4RggSZsO8tS9nU1uJEQdQJE9KoCOLW8g6QCozAg/tPoilrAA0j3d6FLiO3Ok/ZfLX59io
7uEX507NIyoKYaap7kjLtr1zO/fRV6o7XeLwjhbuO/ku15WnrmvR6wwUONpmqq7k24ufnBczKTer
hQXu5QyUXpDVMiHnpS2/U61ip4TtyrtuKRlilf6OMQtUWK6OKqUbkqFB/eGJwc/I7OSt2UKIriv9
GXJg8qui7eFkPoqmYTSod/mYd/Cb0D+CD5UCRIE0I8VRsZVdqflC1lU9hIoa3SGGDQFCDAI7cXv9
1PT+xBr2vv/7rfQ+ms/y1FHAnEyCyUta9kGrn7T6oVNXivGL3+HdhTH983fB3IIEKER4y5zkfhhs
K48T8KrKysdeii6Iq6gTBIsO01yJQ7FapeJd4p9430HdiL+VbvSICe4feBEfXA2JTXTFbi/ddUeL
O4OKkELfG60FjvzlxGLLjWQ1HP2T7AovmOygYllm2C1L9X6UpGMXCv42k9AZCjv0c92gvDfEtsXi
KlhRX1iK4bTWDMAEPJLpf17+ENPMDF/ApPmkWmNnG3FyMvvuyzhK9wUtxNuzXow9KDdp9IgMKiyz
KEcCFUid3xN7QO5Vn+L6Afnc20MsbRgDx7UJVMDenCMSS7VQ0iTJfdL0BLlob/yliVjU3h7keh68
A6iDEhl4GV8j2zqYxoZLgYh67KasW0eKvhZNsIJAmlbjMopOo1D3msCINCBmq1XrQesFCYWfslIg
4ucx+me69YVF/DBMLj5qbvy+PS9U5JbG1GlBULSnq6/OxjQwGa9Vqw1Pg2XCDSq0pyLIf5mJ+8u0
mnvR689DV8HPFoI/veG/5mP8XCfKgX+oTFL+H02iEv6oyCxrnzJF3YYj/+/B0H75NTdBU5a1jVTE
c6txaRdR8xny8G89raz7PFByJ9f9B1ePPtaIBWziroBMFKaajcMr2XwMqx0WiO8UEKCdPjLu/S7U
7uRkaD/mYElsv4QUn0UqbHp3pAr5q5LUR6MMToilFJgOg8DOXO/O4z2Dwr2WbYPU++b6KRQtkf8w
6+4ly/gvuGllAPZ5z/gq1Cs96B7lsjrBPtEgWTePpSrsar98rJP0ew+0to9G8COm/iE3+segyeEz
tUD7PUHMidpwPevOfxhijHEgV+pwzfXWgM4dWLgX8rKiapNsxLirjm2pnmRYAehBj895asFLKSB/
AJE5FGJ0FDXEutNhcAYzfBgbQbUDHRpE1fu2YRl7FFWJHzVEcjWL7vPa/a1KFeoLafOhK+AaVnKx
T4Kk3mRVxZq20meFv7wt63ivCuNDUkvfc3HwHaFqsZ+WD00+nn2ZNnsHTrRzDdbdfNAFlK+9oP+R
NTn3dOA9i3X3MQ9GaeNRwLGrYcwcT9G/R9DCbFpDa+jwpaMHpozioYlyEtW2y3DlkeWGUKSmDeo6
YpHgXP8tI3DdPghLRw9XPOptExSY83A5iiHnSjaEyKGZSgM+ttbwvC6zH17g/85rkM65oGxuj7hw
Ichwr/4OOZ3MdzddJOQiGpJ0caDAbFSncryt9THfFsf+Ecmd4+3RludHeZvoQo42h4i0UkJckVJK
YHRY+gxofa7xtK3sXCs+jO1aRX1lOG2WvjcoGkidmYUnrhoUxdVNJBDLRtlxx/ux/NdZybSQ/8xt
frNW0OD9qmMwWQl/WHrH45lr1Mzbl9truLgT340z+2Bt48qVZ9EOSyPE3yCGNBIFBC6D28NcJydM
h8ocLWiSaW7q2b5A1BSpmZj+DcRUHGELeN8a9HL/Y4ErS+NOmXIprNWbl7fju2FnyanshVpqTUXf
CcE5bUcwctEeF5Y9jkKCvSbFvDje2+5HN4ase16UhUhaCVkqBaeaSmR9ylO7x0SJar2ThLZ4UF5v
r+o1+BCmzPvxZvMT+zYBuqQGp8F1UaEZ5BzldgLfaD1i/3CnNdHeoFcO96f5XobD0TOS70XY8EaR
f0uZ8ToM0u90QJbi9u9a2lTADf65f2ePeMuDjUWJPzzxHnC04BXvAWxIopU9NQXJq8wCfC7Qowl9
OQcceE0naKiTAjjQ2gMr8Zgq0efbE1natiR6MJFIMiaY2+W2rbQxaKC1cOSFBpK1asaOW0FXbYI/
bo56xIhjUblGR7nOZTkrIgpmOtk83JpZ2DYHl5zDI6xlOgmgp9zRZrjT03ZfVenX2/Nb6CIwFhA+
yaRSjxfe7FySe4B1hCfCAdH32oduKzvpzn828X64o0np+DESVbbxx/yhGdvsy+3Rlz7g+8Fnuzc3
o05sMwYvhMRJA99Rm5U8emkjKgjBQfNC1YtL4vL76YWPgZIrBKcgG+CIQ9UWkDBYqwcujsJB1CV6
/RLx7XIUwzewLJLM4JSY2ZMQWy+RD8RfLpr9f1ivv+OoswuoV43cS2ojOBVIdbg+Fgnhmsb64ieR
EXKkuSkCiJztBw9lmhhNCYYwvxby57BbKRcs/n0qRIqCrzRjzB7bfRDIhYKlCcin4I7E6hh7azDL
xa/xbojpJ7xLQdRS81KZQhcOSP3ObEIHYettAun49sdYzAbepXCzmbRcLKmk0Mt0O9+zg6DYton4
bNDXlybzkjUo9NKs1EnB9410R3v2clYR+r0a1mjBSfZesvZYeme1/X17RmtDzFIBbaDY5iEheirE
b6iJ2krUOcpavrG0ASalY/T1SHuvgdCxkVs6El4nzNrtAfLrsMZHWZwGvt3sL7q8vNMvVyof9RFl
dlYqks8wra3hQ5x9vL1Sb4DT+dWjTdKHyBxzNcxrqXquIVAQR3QcZcToaq2PEJIwNqbkt6gYVQ+G
IOOYNvCK4WG351cGu9zqNpE8vqJgcWeIjQz1V/0jp+VGEMyj0IYPUJk/eHlyLgKhWrkpF/MEKpkE
W4qAAMtmm9VNR0HpIOJDYvMOBeJeP6rHKbw3G4TLPHt8RM/QOkHB2q4s1NIpAfE+rRQasdq83yjG
tVrGBuWeKg2Lw2CWx6o1t1JpHlHEvDN79Uek9SdJ8wdb6L2DFCU7wYUwAcN7m+vA26wifsDq7L5o
cLcwpbq3hziapDp0bIgKXqDFZG9n9PXOT0TJyfpE2+i1Wx2zJlhpay7dy0ggGxOsa6IMzI7gaNRd
GYvAd2ohB5nmyn/CUL7X8ujsZf/SHJtmDEcdfAlwFrASlLUuN3GdD7iy101wylR6eEnwQQtrShLp
SmFy+jPzfQxtRUJszJrKd9NZehcrq8ySG7kSg5MoeJodJb5kG5F71KG5HKwBUTPKeXaoJ2ggBivi
7kvH9M3BAV13FUbJbDXTRqxL7JuYoe7uwgE9EE2KPvVdIa4E6qXPZpCNA1SH9ngF/Bh7SSwVhQKK
pmjo+g3pN1+wfgae9ENpo5XAsJQvTlIMsI5Eiu7z/F9Dz63HYoliTSve90bycYxzRBTQkGmx8As7
fevrCGjdPmSLEySGWCSM0Ljmd/aoKWETVeCeBAxLOkSbaq/Zkxg70qoQ6+JQOl6plBSmmu8sjhgZ
zgU9L9NTRV2tHGS7NREuQMfGU1Z25tI9YeCaR54wpW/zA6BGlVTrA9vDLNFXlBFmMtZQ2CtDzNtx
miXIfdXVwcnT2HimdIfm8wpzcXGT/53F/J5w0yQeW7nitkPTLH4I+q+ttJLCr81idmsXoS+jXsAs
sO5+Ghv9o5KXx9sbbPH6ePcx5oAXSx3dSBiIRkqDVW6QblAz2LjHwMkNgBjbyadX3+GKWT+tfaPF
DTe9TRBSUCDPTPfLuwAV9+CPpZ7Dq+TJb0vxk42fd4+UGfaCl5crkWLpsgKs8s9g0+l+N5jv1Vqh
qQVfyx0pFvavqlnqCG4m8cbrfYTVjTVr++Xp4TMEwpoa1nxhy0ktWwL+c2qGrddhSKpF8qdUNs9d
v2btvrgViX///1DTPno3uQ5t0TATCU19GsIA6DcBUBTfTw+398rSMKaCwC6hCDrdPALWfc53bBUi
hJZ/1FFURLVlQHtR/3x7nIVIa0hQdSbaFjCMOQZDFtzATSXDPxmJ4lTjJ8+i6VjDEmtRh8XNtE/W
DLDWRpy+5bsFTMyGdkWl0fYBcC3g8BtXIHf7AYyLsBmNnMREXAmCC4s5YQindGMiP80x8WYV5JUx
0Gmilm9XwkcTj91EjVeyw4VNeDHKbGdQA9Iyz2WUUFAdHdm+rjE2jXcyzdfb32xxOtyKkJIgVZMW
Xq6gayLs4gUV3cIWnZ0i2ifVsM2S4Xx7mMX5WMDVeWBQHJpnFkbjB8bUTzj5hXY08vJlqKh4lS0+
u02+EjIWp0RxQVanWV3RhbpAsfrSSJhSmlNVa3eJUW9jQv3tKS0NAy2CFj4ZIbC9WRis0ACqI2wW
TgrqU0jwYfFoqh/BP/2HKAH/gsIzCEFIsfOCiTtkvuqXvn/y+t4JaW+1IYprw1op/VrHA4DsxCSA
cAsHiarJ5VbQkrCR5DLwgfk0WyQ5n+rIcYHDa/vqWDsV1nnOGmxzIbpDjgUZTllhUmGZpdRlUfr9
pLkHJvGpr148Fa62dJeiR2yl329/rgWkP7R9VRHRDMBm5KpuCE2xVXsKqyf3Udqp2/7gHoy9vMmd
YBXWM685Q0riREEqpcczkXHn6V8e4DQpC5Nb0bH7rG69u9qObfS+ZFu018Gvs3Tj/xttyqchySFR
PDvDpRhWJRZC0Zmnmyc8NsOvlaWb/sC7J8k0AMhRVojCtoFH12xnqHIIVALK8hlq0xNghp10wLFl
22W2uJEP67Co2bb433gGQD6ZZzzzmh2tMiSLb3MtOIP43anaFxqZoPk/tn5ly9hs3Z7d2mCzDMMs
IVaYYhicO/UuRg9QL1Rbin/JUuYIyr+DKbxNjLTJ4iQTOa5YSGaom2mmScE5oXdKxxl0aflZXcXV
z9HXV+PM5jR0khJ6+H+dxUj+k6glbxy/yjbkuokMyCUw++/ZWN83aCUXDS+SJjS/GaH40Kjm7vbq
zvPU//0UdqZBpIS/MI9eVp+OQ6yU6dlVFXCDaT4eED7+5Y91v5XcMdhLodt+CFqwoWpIGRjtdtnG
CMJ61KC5UXBozb2SIVeT06zaBpZXr7wPZ3H87QciJQJkTeKldpUdFWUvel0YB+cASFhTo5LtpWh/
r+GNFoeZ2AFUK0CuzaH3pViJTewJ/jmXUKN81gQgMerzymIvRAJVeTfILG3oXFHMY0kJznFmm3tj
lz/7O31TbtttcpK2JaFutb02S8H+t3zvhpzm/S4Fq1JU9VOMqs/tT+9J+Vo96U6d2t6d5Qw7lf7X
MTkWx8nVaT3MLs8WdJEosr2U+Q2cUirpjUgQTl0b3wuJ8LPRVgVnZtWY/02Py4l7lwN7FcnHTivF
OPSDs+eP+s6opD8M9CCm5rHyvDtQ7w+Rn760BRq/t7/l4n6x0CwysKOjVjeLuTFC6ph3iNnZiEy7
880NRDUnByhye5ilz8elAYlPpT5LkL/8fEkKWsxyTeD/SnSHukNrywaAV2u4d9v2x13hWSsJ59KC
Tix+4JvsGu7IywG91i0K2VWFkyw8D9h36F2H50Bpa/goIhbvDYBcwrUX0Fz/6u0zajy0wIcTfVnW
y1FHKcAtpVYE+ArjrvdGW6ndzM4A5jeaRz9U/130SBhrUY2CY0z5GLA9vgYHzxUeuPhewlh2LLn8
lqfiMcndgxxJe4D4R1kQn1w9RZ5ZPMdt9UOWo1cryLBsk1beHfP85X9T4A1nqOge8c6aHbTCClPi
lO4i4SVjdUBSETjKvv4uvgS7tbxs8QLRkN3gOTcxeOZPuTJNk5YKeXaO/li40Wxk3RbxmnzuXrFp
ANDhYYJiyyuReGlrAIshB6X2qOnzl7ckWIJkZJ13lkKK4GoPHdLbAGeyS6NyMhOHg6hGfFxfOQKL
VxTZBog4TeWmsqbf9S6EDZmKRHBr+OfwQT/TGrD1O+PePRqP0WO+rb9LjmvLhzWE+9L5puVCZRJc
gkzidjloqvm+Cq4jOodRtxVGWEjxuIW3s3b/Kvydee72fpzpZfZucrglmUi9Z8IJdPvR3Ssb5RBu
BAc4vZP9kg/G8XY8WZ7WVERGtEO8wjclbdmles1wgfSYVAhTY53pRuHKrBZHISWd6IM0Rq9qeEaR
j77he2esW52hVG1tNEAlr8mSTmtztXbvhpEv107CdgHR1UQ4tT2yzuHGC+t9Loo7lVLN7WVbSkIN
GjITcF5BYWy2G2SpDmOpitxT0wQOqG0b+5tN2mNI4JZ7wa32t4dbujkNDplMQRwFpLm8DrFPTFHz
ic5y04YbbFufBENbSw3WBpntvKGSFTetS1oxKnrumgj7z+vXDu9SzHg/k9l14nua4Kt1F1Gds/CA
9lBPNMOXaAwpctXjOUeD37KSZ7cvspULejFG0tKk/Qv7HRGp2dCtjk9xWETCyUupPnWm8RR80urP
QqucVKn+PQ6yvi+K8ehF/aMkVh5QLqwVolr8l8jF6WZAkwkhCEDJFt9pCgHvjnglujoiz6l1cqOj
3ze7EU6jCVryX++Zi1Gmz/1ulHGouT8TXpnaSKstDy0AtVW6cg4W9gxxn54ol/V0C8zuaTUwEKo0
/eg8qkro+ICI5NL/fXsiC1tmygAoBuDxO72YLyfipkJYQ/4Nz41V/1DQ2N5WXojRb0q5MvELxK+r
+EuuYH4gJ9J/mB91Dp7SxsQHmLNxCiQvUYMew3Oh8pDNxWJ0KlFeaYouBBMm+HeQ2etPTf06REzd
pYPY0UD0PlGuPAiask8KixRH/S9zorpsMiLaBldKUL1g1uTJ03q2yVZV2n1kBNm/j/hUpqjmTdmP
elVAzPTWQvixdE8FnMrulKAoU6260y7clReDzOK9ENVj7GoMgrV0Paq7UKgPeHNtolAHUODtXJl8
QGu2tao+N6AxYmKmkf6HzH96jk5oHMQprupwqL8K/O9leE6l8pOi6eoGoXfubEv4cvsgLNyiFwPN
plth0xX6/OmzpMavdBjv1EINbRBV2/8wDsUcqsuQzq/eUElJLzRl45/bqe5Q4dQh1QiWGKm7svHn
TMUpEk51BnaIqNBXmdcTg1pwXUzTwrMh2cIBh+Ft9qk+AAfpnepBc7KNeA9LcyUwLuWP9BMBIWCn
bAGhmQcUXew6DOTck4+p1yCYKOuiJQ2ReHBbtOvR+0Z4P8U2KqqbjZWNBxdTIT094HmyJRpuUeta
IXgsfFl+0VTE5aWFu/jsalKRwiAbwqW9y42D5mr3bikeqqr4L8NQNgE5RFf4KmspVNlHkFXlw7bh
bvC7c64Hz9hAPt/ePwuXAmopYAWhL9KimJdOotGtU6nTg3MoABkT+oB8TxFXNulcUedt77wfZfoV
7+43EWcPw2w5DX04aM/R2D51gczOsfSvWUqXUdWaU9SoxragBW6HI5zy/7dpTh/13Q/oisqs0bTC
Izbo0B7DtgeZpzWJoqXSNDABYF4i+pogMGebVfTDIskyEal9Vdhrw2+3fhn7376vbKz4N9qRXfNk
YcEBQwh2yVq/buFmIsuV3kTJtWsOlRmh0VB41D9lBU/WwdOAQfey6eg6ThOd/8XCpnUlTVvaPCq4
M8Q/TOSm5/26tBbFfkSw5dyJ2Ewo1r1gwSa5/eUW4w7AIFGdQgDBZ7aoamWC5DK7AIf4n72mOgoN
wVJM9kPU0v38aOjPtLHtyVxFFZ4F67uPh6IQZdvCtNaC0cIdNgHtZMhdrDB10stdhAbT2LuCZ76x
PaRNsFUFuyb+jdt6b53Cx9Xot7DAkywf6nwa/wLkeTmgVFdSr8cp9XMH8uhxaiH+ztudetQ/uJOO
0qEV/qw9La4fZlTRTYtqMlw5k0b95Zixa42mXjc68m/lybTwp4Ee0WyzEV3SWGz/XaePyEC1hffs
9FJHfnKe4HCWJKFuKuWkmYdACTeS9WWE23R7D10v4zQIckIWBQiSqVnI7oXAGHE/VIBFj1s5wCk+
Uv4d8vptHnCbqCYCX5OuEgvEpwb6bQ1UsMLcYRa2L9w9r5uVibwtx+WrWUKwC4ChMRk4XMEAEsnv
haSQjZP7qd0MW3WbURPuCjv7LTjiL/xgcRR7av/ou8lkQf+oS1tvDV92neJf/oTZ01MdZC+w0A07
60PjxLG8S/xXKeodUfQPMNa82t+6WAvf/oJvbalbE599wsIvm0oAznGOj95B+IINVP/DesppNCr7
YZNt0nOwa+57deOvILivi7jTdAFk4ZaByvD8OMAJpAbSj9wcMVWXnjq/+qVQ8m1XvZYIibThWkt6
4bJkRNBmKrVBKHNXHTpBj/0mpWkWP5TH5tE8ekfjrnTy/Zr4xOKXpOgJFAfoAEKzlye9M7y4hRkY
nsuie8FN+JD5kMoai7KSmeOJZ7UiJnLWoywilnL7ey4EGV41VAS5FWgXv7Hs393HPfABP1aD4GzQ
TSnlz2qKaVzRwPpa6QouDgQ2GjFQPuJVZ7pvjCqkcROc1U46dF2CAk0bHhpJ/0LFfuV0Tnvwao9S
RsQInd1yBV+RPb1NSg/Hk65v+n1rYWdnSYO/0Uf1MxbVsR373svtdVw8F/Bm0I8EgER+PLshXGxz
pWJgIacbIv5VOdoPsFyvyhOeyHtupU12wKYpgGy6WRl5esHMZgvVGDr4hNvlSTDbPW2fIq5hNbwH
ik2EvHOyzw+VZXe7iWzm7YrD7fEWziH7hCnC3kaFak7u9EO5iwmxtF2NMHc0DGa9XDnyYHhRJeUb
nlVfsbX+D9sUqW9wGzyLeRhfMS4zqyusSjdPxojcPdbmlvUlatO9iUPk7elNqzVfzXcjzcmWhYIp
Jq7OZDl19phXkWoPuvI16fHXvj3QwoF4P6V5hUZThSHwXVM/lXm1a8mjgt7HxVZExGANaLU8J7oN
9E0lmrPzvWn2eZlVBDJrlLed5x1r9IOErl7p3izc7szo7zDTP38XS9SmHFxIZME56vSNoIpO0axg
t5dCMkkfRwynIOB3830wBEOvlRRpTmqr7zvtxewx/q4xQdUC4E/5gMM8b9+y/WUUxUpQWVxEQIzT
MxA9onmC1AZtKKtvBzwZt56X9lDegcV1/5ajPUVj5vh3oOm8v1vG2MpaWZB4CWajdRwmc91UmvzX
VuazUNplHOK+iCwbD2lttitIHeRRCLzgXO/oTu6S7WQUBml0Vz3oh+GQrX27xe1hqpQjJ8UnuDiX
84rcXo3oeoZnV5BfsST4INBWt6M8QQq3zChbVDE6XLXwx6uND3GuQt2M1U8Y/oZOygvnKTLKtWxm
8Zu++0mzImITB66RhxGN786wY52rL0ZUZ5UwunjUUcIGFsENYc6xqU1lVJ2JCBkmDKhqSTQ2hwq5
U2OTK1/+Q1DhBQhYjy/LbXS5xm5jlp6YcQShbdngfXAc8rbu8Ltt4pVrZ3FOf0cyZpzAmlp/0o8m
iJK0vY+G8AgI9rPudx9ryV+5cSiM87PnQZnTTl0NuRfzKtse1MEq8kQOzoObY07v5ng1x/0X5C6/
5UGL1sqYpXsdG7hRlJ1Ktk5VKwMk6MPqMRHTSrQ7TLT3AATau7hOaB7U4UbJrXv4wXiJ92H4OCrG
w9h2zVmyQgT43PYei5MIwQn1N6EG30M5+CUVIxxVN/+hB/KPClIFXpemsR915bPWAaR2e/FbZFV7
yW0SaguVa6MngexOMxwHU0B/jyCfTsxzPISLpnK6yDp6ufgwKuVG9lo07Zqh3bSJZ+1MMSmQ6xCQ
4gs/WbmOjl16lsxMP9aC/slTGowVLHGLwMVLIrmu42VafUh682AK+kZM/I5UI9a/ZwWi4VVadE5g
ooeI6MqAQ3ByaLBtRQipHg9eLk/WzGh79Jb50ChFvE0Vo7Mpcp70qr/XDLIoq/KckHejE4wyDfK8
efbc5tEXZPdOaqvQqZrx05AF3m40jA9dPGKcTVe0CqSXtpJf5aL7GEjGa5i4u7gwPunN+E3Huygu
aqBu6fidAht6H2OmbRKkKQ65JX7NB7O3y26okEfErSuofkWN5m4NNSkdjdeH7eqhsvH05I8emOm5
ETRhH5byi+hOIPPK+qrpwWvYre/E643IE1kjXnIFcMRmAcOs4Q6Jnqef2l32FNxL99Y26Zxq435Q
tjkKsisxeiFk0mGeZMYmwMCVlUbX1W03Nqp2chv1ty62WzdQV979C4XdqYv9d4zpoL+7bjQ436ES
9woeFyhQbsZN+irRat64m0qxVdu0dX9j8DEcXFnXcteFc41mGyUcjatouoMuxwY+CF6sUORT0X0v
AnVTZ89NvSbZP90rV8FjatogmgQwdt52bhIhlLNM83FZTBG8bs3CKePoIdW9b8ACo90gZerKXbeU
I5sy8kUIhNC3nNenMhNkbAup9tRawCpaxDmNR7dIbbU4p4hZyuXz7bD/9gev5vh3QHkejdVUM8xG
988FbxC7ksd+Y9WF6cgSj45SREUnMIxtTyVpqwXZs66OH+QEPxM1xetWshqQp2CujWb81VZWuolE
/dnU4eDnCfyC27914ZtjNfDP2szzKMloClT0DP0U4KVSq92jp+bbofr3/RiJYVD+IuUFzjt/Fem5
jJSRBBQx0ERQyb6tZZ8N0t7bk/m/LPzfYWanJyxzzLPxQEd4Q3SwnvR/tcc3cGC4SZwa/EmCJPix
3refitdgt3Z+lspQkOJQuaIUBRFvXlDT+WqQ8zP9JD37L/EpOSBjjQdY+sVAFRhvyuIh/jjBl4MP
3SH6IhyFleix+DFVpAEUinkTQ/XyAKuyUFGqKBW81KJj48VfmyQ+RnX06/YyLyUbJqAliKLgOK6K
B3jCFZFhBOapKVBzA7k6qMehELaVIW1vj7Q4IcwTkK/nlUGZ8nJChTSWptQHyilBZaptn3Rt6mit
ZGnLg1B1fIPQX2Gx2kJL+lxJWTUztDVkfums2Wiurm3O2+Mwn8vJtAgD1KqfKJAdrGfRQSIA+pyw
NbiwTDs6eY54WNuRi0MaZJ78GyT0PNWluGMOouLKp0Z5iYr/Q9qXNUWuK93+Ikd4Hl491EiBoYAe
XhzddCNP8ih5+vV3mfOdphCO8u0++2HviE0EieRUKpW5cq3Bw4SAK0N3/vpXWuhF4HSj8aegKj/z
lQifKRqAkIOsrYZjZyk+vR327K7YlNv5+ZI/1/tEg9Ov3caLa3s3+vY4vbgpdTspB25OWjhJDO/b
vQVVA56U/5BYO2iJA+0L9pBPjEV5yZB38Rp1gQk4Nlrfy30GmfpiU8vqyoN96Vg5GMoH6wsmqyGA
8tE/+ChpiTZgF3M98yaDQ+37exlFrjyuNVGXLkSMW0OfF/PrEG8WLKlykVZgHoWl8ls0IfdrFU/C
cy5SBojf7aXR/Ps2wDzf/ceg+nFplPKOjFkP1+/KoC2sQI8LAFbXuC8X4z/QIGD3h7TaTEr50Q6b
WmJnBEcMgErDlT3yIAczr66becn+oT05gQHm5AiM7MEax8GSO4KkB8VURwaphdjkrIEIK2QMaIVJ
T1F/qzovSe3tRAD1XTltC2koCqnvloTNxNwC+w8SsU0xTc56MJ2pNbU3Bi92HOO5B64kz6Mj/8p0
4zep9H1lm+dI0jw7ahQXc6Yrt85iGcgBuQPKnpjBNMWBPqKUHJEaUTrem4f+RLfMNRHQ2HYN6bm8
8ndD888vjnzXcBBigiU3xLNNckgQN2tgsOWv+G5h/vmFhdIY/y+SmcO3sgRPgPYVPDUr8fJN2E3M
Dy83TEhT8P0yaHbi/LG229SGBNJzeGWePYJF90ePBwbYJ5Eo9tUP6pjPfUt0t++KAfwIChS8xnSn
6/kvyPGcR0O5zbhpbPMsqr1pGh7bfgwlMNfKRb9VpCb1S5YeWGoepSkHB2s7eahKAFs9mCuBUl0M
XxBdmXMCMDmIfFXW0AEtlalqaErgcQL5SukbifENVHmwCcA6KjoaWLL6W4XhMU26jdFPfgweS6B3
vNjJAkk17qIun2X92kCJiy+EaKmLlPLOqMGDmY/ZvnSM2rOZtinyrgDbfvfj+tla/vzvaxCOFumb
ErMfij5z++0ieXguZUZdVW9XXghLjyDnYq+ERM1JkqrMCk0PE7kGvaiycSLNL8EYNDH2hKbpCmhm
4dN8eCcLYbFIM42CetgM9ZLtQPd64wxTC6lkPXE52ugr7r34hgUuFAAIPCbRIRTMIXhpMRQS9JA8
ay+dP/h0pxwfHpjbO3MKHqIWtsrevrCjwLS/2xRKAZFZ5YQVLXaUALAPJDNkymz5J9hFwTf89xc1
QJyYWTUxvAXNYuH6lJMuj4iC9RW0vStqMCBE5p6b7NhBAPG6Qy6lVrCFbABDJACdixy2LJHketAm
vMlf+yCjbusxcAb5mQcq2ehuCox5ymkqN6sYizkbFWIUOjxg2caoMXJHsd1KHAsAX61VMbtKdv1T
tp3h++AU3K09DdXPUf0N44BiLJ5OuD+F7SQDRuUk+AymTOTc7dE1eJxlsdiuwy3+yHtvvrwtwy33
qErvUoBaPPWE8cKTFa7ly58PCjDAkJ0zwTWCbyvy4EV9WckV5jZCzaY+LnLQjYwutRNXt62Va3zJ
FCIbhjHAuoOUTzgkCq1zhzuNEdrkZJu1CzY0t2tuYy6vGPoc0zSMQkI7dx4CRMlFSM4TkyjyAFcO
86nGJcNdRaau1q7gIBeszG80FQhjCBt/Wg4YfMcoRtUMclH5raSbd6hN7g0W/XUiick7BacBwF80
ZcS5mbSEiIzZ4gNlpvQ09uatTY3nnJT314/d52gCM2CSnacj8MgVZ5GsDAe8t3IzlEjuD3Xq0f7U
RjqI6lG7NVegFJ/9fzYGOSqgz+eBMeEyqGrTAfc8M8OqwaOTkf5rUbbfri9o4ZB9NCKkTpVqtHks
UyQHwxfSoqvUA9aY9b5RGXutjj30mFGHA/FxhglrWb+jPA0wg+2iAO9ZhN1wJ9kOCvG59A3Mpp5F
6dmsGTBQLzTRPSvna5woi7uiY6hHxbMB/xGiglFYJVTrIhRbI/MZDb6d0+fqyk31+R2ETdExwg5Q
iQbiS+FokKkoJQUOBTa9GOwh37J43A8qpkaHyqOm6Url2ith0bHeLYpkQ7GB1jnljgHeux8DUdyy
G/0RtMVT32NUpfKvf/XPMebD+sTI2lLAo3O5N0IlpV6NBkpiRy5l4Ax8vm5o8WPNWDzU97A6saVd
GuC3MwvDCMFiBziytKPmGr542YNnCk/wUkBxS2yQKi2KGV3djSG3IsM1qCa7jZTFLp5jGNtLytTl
NiUupK1AuimrXSDV4BeOLAkTyHZZ+HY3TG7X6i0OtPEryQzDRc7wyBSwTkwthu+tX308/owwrYke
LdR8uDr8dSjG97hYgnAIC1rbWhKjX6Gxrxbp8NbGDEj2cv1bfI7EH43MP794whQxiTNq4uCkLHl1
Jn1rZvZu6s3X/83M7HsXZuKqiytGChMqlmNA7eyhjLonMKav1O4XPQvXMVr8DgpY4oteNkratCmC
Y24wbxw4buV88w8reUMKAdECSKkQfy0cDiju2jglDdpp0HEq88JVErYSbOYN+ZhQ4btgeBDX4wz8
+FRpZ0MTO7wwQqvWoLFQ+xKmqyEU5LaAI15f0bIp7BewuKBOE0UOK1ZVFNMxJvig5Q0In/1xprTv
O7clxfa6qcWAZv0xZQpFTSPt8YpAPhUWA0SZtAoF1O8G/4EOq5dIf58zYQvBOgc8NxSzP7GG2igh
AU6J8zNCvKwDpAUaebdcLf02r39eX9fiKbowJbh3NzIry9hoYHob4g7pryEeXCb/ffdlXhAQuLO2
ECbqBNcjrJKNXp70UCad32tg4pIlFyWcFddb/EgXZoS409n6yGyG91+NNDqNiFuXBEylN5VMD4Md
/8t5QpzGo2EuC4sKuoOam1ksx2aI0r0XybkvWW0QKePKohadHM8CzJMCg/CJ4LU3akq1kaNYomTe
WP5s6i+q/TNPE/+6JyzbAX5xlnkDhkNIElgDhWiADvSwih/QG3cb3fLS5NDla5MKi9kIxjr/YwhD
RR8jamoqXS1zBG7ZxEmVnuNO99Ra96qa+XWaeumUrzxkl5xcAZPFPLuEzqj43DE5OklUxZfCtM2x
avtnZkuPVmutFAiX3O/SjHCWwJ7eDZYtGSHqd5vGhCIUqdw8+0KVPLCS39c/1/KaoNOFbvUM/Jz/
mIt7aUTLqOsrlHAKGVKGEkj+Hdmr0rUq7NK9hCmkP2aEeoPdSG3BCbKRfkyCkoM7v9IcvuJ6i0Zm
RkAEB7Aui/wLqhnpdYSpwDCneAFnym0jrRHoLRQYMDtyYUP4OKYaQyWHUD0cXoyv7NEBgQtQfPo3
/bF5BfnbRgH0efKnlffI0qG6tCp8pSwrOr2GeH2otvT7YJh3SS6d1b7c8PTvOzhY4CzPirsdiG4x
yc+LnKFW3Ovh2FSVKxWYdq/q1PAk1nylkbbymFt0v3drYoKv1T3LYw1p0WhVD7nefiukeCdH5fa6
ly8eqQszwusIREtFXVmdHvbObaZhfjgHoEktt1LzxJLn67YWvfDClvrxRA2dajeKWeqh0SCzzgev
dNZi7JoJ4R5Mx0lLUUvUQ20ojkNW7orU3F9fBVrgCwnYDGxRFCARFDj9x3Wk0SjrrYowZCTtY2/J
N6md7Qc6bJjMz7lW2G7H+ClTrPMYa0+IV7/6VN9J3XhfjqB1b9rnrAYIB4+M76oNVeGsy125VY5x
lB2Z3P9MDIy3SAP1I7tW/VRXzwoFlli3tlE5PFDAzdRO+s7HLKyLLigz7UsJDVcFkuhgGUmfoZl4
aun0QGL7NqVJUBB1U3Wa5ho6uZOT+qHQgKyNFPakYPJp4HM7sttaJtE9KcZ9NCV+pXQ3ldPtVZM/
QBb6LKXUH+M2mABF0wZy0xP1kE/5rpumxDVL9BhI3H2vUCA1uhjvhBoTslx/SnUQr/Cm3vZO9QWM
3TSgeX3AHIJHkgZv1XTaY9zlQWkB5TOcAdBfjgIWbSzz2FXOawSxRLfUTCDVUMxT2+apGfuDSoab
sa7PrTyh/MybgGnmiwRNei1SHqlkq26fD7cV5bd6OvhmMu30dkAEN6qjPIJ8kA6ON/T6qaj6BzAv
b/O+2tZmC1iAPBwVa2g9WSOHqJO3VuqkIAQvfnQjvbXUibq2k+z6BuqxED7ep3IV5Ib0VR977rXp
tMtiAFFGewJVWNKdOVSZZfSWKJ9OipF8jZ3pi6kkP+Xewl5AeooP54lBdQsyUoZXxy0YP2MMZmO4
6b6xphs7mW7KJPkVa3kPsPpYbqrIKoGQAxwFQQr5ZHYaK5O6FW9HtyHapi175jtFehic6mZMzMrV
tWyrjZHqJlK2hVLod43pgdlGJyeHRLHVxceeD6qrc4o5RtZXXgyMoSvF3QsrcqiT8ad6hPb0oFRF
0JbMZamzHcvGghq1+bXT2SYy1O9Wk3t6pqebzsK549U+ZtkP0lcb1k8eATRdomPmyqV9KlTn3FHl
rm/oM+6q84glxkO9M9V6pzg0yFUEVsijHOgQbQcn3SeT9d0ypl1sGCcAnO7Y0IaFjtxJs8t72vW7
gdbnpFVLl0r00Yzp1pJTkKimt2UyUsy903orUwxsMHn00nz8lZrVI0gxsRi6A0Y4UNvy2FfxtxKC
6pCa+oEPdYomsofi8gMfzW3XSDfWxIA7pMcIRfo4IVtnbA8gQ/gC7eUbzU52uBO/meAhBT6LbtCv
DaUyucX1sC0V4zt08jDtz/PUc3KwmPX83MntjRMnJwhnv9Rde86aFiR2hbrTJuMHk9obHkl4AEVH
k0lflFjXPNKPpZfKyl7NMNNPoz2fP4qqDMe4Sk7QYb1tdDTdJ935WujW82CBYGCQC8PjeQwVG6du
fKgoN6jXVqlXVzoUALkKQkcz3o8F/VVbnV8O6k2e5FuDD0En6Qe1K07QrD7YHdvnUrWD/B1xIXwR
+8bUoP8CZWd81W3KtMc8Hqxdk7R7KI8+mMDLjkX7xU6728aMH6I+82lsnc1qDBmXZB9w6eSQyric
K+BpPdLU9xAK3quxGhADgn5ahIVn8iGxO+BwzejHlMv7AZJmeLOXiS81zk42iocoiZ8S8OPyeDQw
cZSEuUV2CePgqmTJmZfsJuXDHmJxe2NUngByDYwmuaFydzK09plHmuJPBHT/GiTAWT7dF9z+rpvV
i0OJ5kpVdw/haOhoI8WMafUsy9F+4jTzC2NaY6RevoDfLxPhUjTtqOdERWqW2PKmmwqMhY3VPYv7
c1MOwZSuFb4XsGVzGvNuULgi+VTyuCBMD1PFbFxLBzElm/eXNNq+m5w2AAT8a8EwBKS0ynnkyg1G
9OAtJAJGq+0e7Im/GuDocNUB7WSZTLN+n9YHSeu8xiXQxOjB/EOx/vJPnm/9i1SctHFMR8sewqQ4
q7nmRvwelbjN9Xt9MZOcx09AfToDPOeE7MIIwmTVOD26R5wjeuoQqybFvRbAg1+uG5rfeWL9Bupy
fwzNf8iFIWUkhZVN5hDiwO8g3ee2WeeZBiR42M9JOTeE+mW3sriFpjq++oVRIU9Gp51kHQqRocS8
7Dmn+Jd6gEyun/vxJvFMzZP3yQmS9Zk3eIqn+voGjvGfOVfHXxs2e0uRPu0B+t9gHsLAGabcPu5B
nUaFWqpAJ3cT2HOziuzaWrfcZKLfJDwhiFHdTjU5KUOhueNUGaBRM/4lwb74E4TPUBV6FdsEF+lE
ohEDKvbvSc2CVEpWMuzFlPTCjrDzhdNGA5SLQazUZUiemk1ZRyvP74WZH3xdbOM8zK6DKlgoLWiM
JgoZDC3szcrLijao4/RZiZ17J3+xZU+qd12Ue76vkafarH5e9+fFg/NuXBytQ3VcLcD5PYTMfkrG
XR+b+wiJRUFWVrm8kW98luBQVUX0dQZR5QZU1kM4E6XHBEoilblaSFs0gioxpnVRcULP+qNjWhIi
b0GAvIXSqU9THU3bv+fIwce6MCFEs0ziJQRUUFioUnmT49e3yUOjZrvrX2X5PX5hRjhiMrj4rcjU
hlDdQqfHq+9rL77LvCoYXiM3dePA6d01KOXi7pmg51AQ8sF2JLyMjKIF78+E1/g0fIEKapp8vb6o
xcvy4vcLl2Vey+lEDfz+VMJcczRVd5Kc/uaQWLA7xf//ICNefIVfGBTcIbUnPU0TRCT2FYJ99KG/
Nb4gE4LbFc+2Wz1UB0ziRLfGyhtzbR8FF8EfRKWJNSOUIzasy/yUWsH1nVyzIHjH1GZtTgZZD3nZ
+MjeQa6lDWudisWHMrAt6HuDGBCUhx8PU9qnndw3GUpCgMsXWZaDcBbUM6OZFoEcUSeIoJ28KbS0
Xdm/xZB0YVjwk9KKWo3o0gAxoDYAndzeiJygqBq6KaLSWTG27CPvqxR8JFfLVuJjroe2Qb0+OePi
CsDE5V3/YMtWQAMDADaCwxtL7EXWYILGHGJ9I4on8i1R8KweX51kBSS0ZmP+nhc2VAYF7a7CSmT1
W2KFdn2vWCsmFr8MBgpA34NrCiidjyYiDdA4vVSGMEaPrM6fDRRCpvi+zVcixXL4uzAkrAUccpbF
jXwM0echIJWod9CgCzrQVvVEDyUK1WaWPTFr+g7JmwwYtszw02ncDXX9mOXmYZCA0/6HT3jxJwm3
dGmnpVE3QAkYFT+YE1D7VNsAyvTXID3cLxZk2YCetNH3E04dMWOe52BrASjU9qLRdjWJ+3wI21Wl
j0V/AaTdUHRAvDDI8fFjViXrZY3DJ4eUu1n9ZPSJByix+/fbhsEi9OpRcEN+I7hMjuQJsAAg56ek
9ysJrdXmlrYr7eG3USoxI720IviLlfBCUzvZgHJp57e30s8OIuS2K4fKfbnHtJdbISluPGmv7nIs
1F2do55j0qc/AGw94IQFSA7sHR8304G2XUYzBb01rTs6MflJDIrSjOl4EgetdZTF32nfHZJ+eKRa
s6NKh2pDLq0h15auWGAS//wZQlo8yWCRLKrBQAW19lhCfuoEPY+qyeJAsojfMbISEZac6NKg8Hkx
eDnaY4qMyynTwNaRpwIVDxEctqYivHTlgYcFyChApgHKE+I0AP2N1tloXkJ1556x/ME0++11V11A
rKJ6BJwR5gagtGuLJH6Azw9j3yLqpPtuL0GmeduH2RMKjl71A9RdADC79UbaO/z+uuHlTfxj1xFa
frLNuoloCC0013cN6nq8aA5jpa2ElkXnwGnHYALycExTCT6aWEWumiWWZzYowjbHUnJ8EJ+5ZUnv
TSqt3HlLl8UcXP7PnIgJGKa4HBITsCNJeZUxvVzyk6V9q9S17vmyHVxIKuhW5qHZj8sa+FiyKlLQ
o4/L13yoN3qiobxL73ptWLuX5uj76Zgb77aE82WW87vDrHDMk5Ney36M6qwOhNzRYDcAVtgGKq36
DwLVkOsesuj9F3aFY6am4LbGrD3OtQKEOKo7dK0xsuiDFxaECColhtpI89MpLVtPhRzG1DSeAvb/
6wtZNoNhQbjgPEolHGOotxWYr6vHsEnA2Ub1x6p0dgNGcf7BzByIganQgbURblE1GpvIpsA5mvnk
OUwrQQdu+xO3/uU5CHz0H0NCrlqrvTpSG5C3ZqrRtykDqdFfnGltxn1x22ZJTtmy4OXiVEWclxYY
bxD9aIHjGtOg6y1Ppyy4vm2L5UXkAn/sCMvpGpmDFR44K/uJ+dEWypG+bmACzQU7YvQLdKbaFhmJ
p7ppQDZUCUCYYO31lYLh4oEGlghVPCizfCIV00qpKGMDhywzZC9l943Rb3p4pRP/yxMHaGVoZeqY
7sM/H0NH1QIJVVRASHURc9XpaYox5kHvIhJOJTgw14beFy+Yt7E+kAmDdEtMhsCiYfRtgu1tA/PQ
hONp2oF94sg3tHOJh/zEN2+BbF8TVVjyHhRDMNIPkkTQ1gvLpJXlNE0+oE2MwR+tZ7eM95t8WhOa
WczCZj4oaGqB4/MTZVpZOyyiJjLKOQuzD2OQ7axjhtG77ov96Hyvb9iPdNd4xdOIRtnvtVmFJbe5
tC7E5j627L6e4U3laAQZL9wSeoOGAcjnmqjH0kV6aUnYz6lSpcmxcJGCGUSXAtmUdmD8LjyztW/L
yFBWgv/i5wPcTcMNB595O7QXD7s+MXOrdNDl5+V0Gk0opVC13udN99fgfbTtLuwIhx9Zl6VXdY3e
QvNNZR06KUeL2f+0mLmeMIvx6SJ3vVUUmVNaqMlM+XdpfOH8a1E/XY9ii/uFMAlXBzkhoJwfT7Xh
FI3OHJQaNcJ9CxDLrD+3Shpct6LMN6KYCyBJBGgcOGTTEYNHJFUxS6oUb9QDZp1v+tvunB2GXfFT
O02ecdACqKOcjNLL7tYKdYueDmQdVjhTvomAboU66qSUhR62IxRJk3uFKluiPkBQ8R8+FvI3eSaX
nV+jgqMj5QDzT5Kg2DkPIIMrQyXcRTKyYmZpPZdmhNyDDJZdoP2BuWAWocodB33kAHh9zguykn4s
5VEQH0fsxUSa9WkyuEFTEJhSWJIyGV1/9CXlh+tuseR8GAqb5+AxyARa2o/OB+VpWe9tRwvl6rXh
r3wCnmkNyLm4igsb888vAgKmk6SyQcsl7PjwgyTlTZPTlY1aCnGgkADBLXJCkN8Lb4UKIzFNZynY
KPmGshfOjPZQldpzTKOjmmTR5h927d3c26jsxYqGJmd5U6AFktTPdFK2jkJh9u+ZxSAneGFFyAq1
qu95bmFiLx6+1C0FO7qDVsQqJ7O6EBh0hFK05cDQa4iczDJ17MogKJxWhboZLd21+ldrJL5S3zQZ
xhWA/JmKYGK/tXyv0H/wP3Q+MGOP+hxmyoQjO4J3Ej1S7KSRglaqlDZR2x8T5envvxcyGJwUcH8h
iAtWMu5YNC8UNezzyM2kNHAG6ppF/Q9pvInQA/pCINg/VVVqK5dJ5KRAcWY3HPKmqpW6df96fS1L
p8lEyxhsshoUfcQniepMDVUHtPjM5reJBqvD2D9496UF4bwy3qhNX+IwWSgdjkm5VYz8WI1rZIhL
Z/bSjHDvcaancWPhWmDR5JdZdUiS2xhwmzZqXTst9te3bTHbuzQ3R/WLM6vKpZHnFPsmH9pbo9or
OwpmBXbI9kmob9isbvqUbPQd+dqdyHmtCb0UZy+tCx7oYCs1p1fRNHVsF1yaLgfcy+rklatp0Tmg
wjlrOoD5SoR9R3mvWkOMPjMvkrMV98cyB/vo9Z1cWgp4RTSkQ8D3Qhfp40YChYcpoLlNBeYejDBx
kHCkrqyylZC+aAYqYybA8gr4d8WQbnPUkAGhD/UmAZsI20jDU91Y2+uLWXzj4GbFKwDzvDIGzj+u
BhrYvS5RRL/0hr9aX7Mdz9zyxI7Rhu6rxNM3w1Y99sd4xe6S888M6dhAB8TsohQRIOAU2MoIZCYd
ebHb77oWyOCixasHcXclxs6eLWZ+l7aE81wl4zRFEzotlDFweKHSPLmYS3OTbm00UVvyPxAmzyND
c7gV0apjRvNYbRjcfBohRdfZjZvqNOxrQ72J1PaBR0XldqXxUvc9oGrKFEqO3G9jU6J+oU0FisBV
IKu1307gWgFAqXbNzriROqXdcKM8G3lFXSeNjV0KwpKWJjeMjMdCVl7ssopA25idUwcD2LWCq7IG
7qy10/hcmkm2K4r25brvLHroxWLVj66ja1NGujmAGcmTmpaebEke135cN7IIt7jcUiFDU03GW05w
DtStvc12/al8ao5NMHlKoDyNR33FWda+oOAsGIeuLYXjPNQ5BjmiF6Kcry9oMRCD+xD3I3iXZr2A
j9tmgmtMz9IYdBXnfF/t61vNr73hqIb2Pnmqdk0gIxp3g4cpyciTNv5188sH/sK8sMCOcEqTEiGy
+loHMsCsjyxsvfysURftlxYVJOCVjwAvr9XeFo8hUnkMgStAIon8RaRwGpl1eJ0ogBNYbeyNoP7V
8228dt4XPyFGg5G7I3h+qp9Y1CTWCLmZ0FZPmXNyyO/rW7j8+2fuShAxoU4jfEB5yPSorfAqaetX
cwobY8VDln8/AvIMd0ckEe5K3Fg9SKBxV+LV4CopChWJ/g8pDlR//pgQnnBaL9kgaJsvl/GuUZlL
5ds2/nZ9m5Ye3Jc2hAssrQtVpQzLAJutm8tovh5QhtpbtHb7Ij8wxQmuG1y8U94XJb5KJp44UsPR
cEZ75qc01I+yBgUJne1UzDXqjb1S91wMfxfmhDxgwBmye6ilhZr+yyy5l44cnJ+9f31Rb52yT7fX
jCAFfwJe9iJPk5JXmmmPgEpmr+a9ve1uhj3Q79uydI3gIX5pwVUfzXTTwIj65rHZFicjXHslL3ok
YpVu4pGEXpuwVD46hqTVyB3tenSRdLtM/ReHvLAg3iUZuIYYCqIh4T8pdKG76lVNVhxy8YPNE0Ug
tUQjXYRDZGWt83rK8cGmL2Sq3Mr4NiQv1z/XItjSujAinCxVY2XVEQQHRp+YI4F3NwnU+Es16DcS
gawPCnXdJCMHiN1Sbt3r1tdWKBw5Rqc60eZ3OVBabhZbngWhUJOsfKv5t3zyyD9L1D6NPFYAHSsc
Hqlnjdvx3wTrwYMFD5edEu/j5iuL1JWjvbKtoH34eGm2U8s0u4AHRnRrRJI7zNPeQK0zsJJG2u++
u1eH3nWQ8cSFtLKry97/X79BA+Kj7Rqwt1HJYLuzFU9LgeP+l/HHd6fRROEyqPs6KhnhNJF5btJz
RQ8aUAj/i2+gbvxxFZimmcHoQAETw3oGzy13kcP6dRevJcFr2zU76eVDk8t9N6AYGvaV7hnswZpW
UsLrXo7S9EcDJa2rtALvYqjLj7V+tMDI0bfDynYtr8IClwnGvEE7L6xCKYdI5UDchCCmPUVZE07R
2sj1ImxqZmP/rw1hIYVFpLjnWEiD5p3pGcf8PJU722+C+CE+qjuwRef43/vrjrB4L19YFdKLCgqw
hg2watia0cYyHZfQ13IiHnq9Xt1Ne3Naoxpd+mBo7BoOHnoQ7BbfmBktGjooIDS1MAzFbyf2wPP7
64ta+lyXJoStlJjVNlWeoY42ssA2yCmLyOt1E/OvEMPepQlh30D9RlJeEw08Btamn9KtqfCjlSW3
mMjeXDe1tmHCJVI4JmWKDI2vEuwnVvq1s76m3e5fbNiYIYeiELxQcPAkizFtYVeo4Rp1YBjcTZSw
JJr3v1kRv0vC+iEvU9y5DnMtcgRbqhepa42P5a//vhbh00x2nVZmxIZQt9nGaLg30ZWcfLF9hLrS
n+0SPkmMyikBdAVRzZs29mF4TEPpztpMOyRDuW/cxw/2pjmNspue6hW43AJVJ6S3Qeo2K/WZyFuE
5YFhTuns+XpgQ3RsnFH19CEyfI31UAvVDlmkHjoKBlieYLpUer7+BRf3dm6aodiFKpH42lGdUgaB
TwM/iRJILjTHemhWTCwlFDaoetAEfBucEdYXSWlVDhK4nCfkDm3qy/X3sqvdoXBAP3lfy9QndA1y
svxBL4yKH1Qjhq5SPIGy5/ZZgfrNpj9N9RtLH98Yh+GZ783Ibe8yv9+tCgjPK/oUSy6MC4laRDWz
r/B6DfMbewSXjAvWCPmpfiLfs5O+b33MJIMA6Tk1/fiwFv8XgwsE3dHNBX8JmN0/Xp9DZsm1VMCb
1ObFVCqXaM8SeHeve818rj8v8N2IsLtFwx2NAV8dWlx+jq3hyE3Vp2PzOy2LzXVTyqKHXixI2Myy
wDwoRDpwPHw0+L1qU8Vutk087k+BvWue+G4Nu7CyhW8lnosUpwZfCe9MnAkUU/Z4nm2g9Lot22l7
fWXLXvJnE0UkQZ30Dpk6ZFKWKm3sSvXjsUKZsPGT7iBXykqoXttHVchzh75ruyyGU+IUgmP0R7+d
jpLXeY3lp7eozx6hcLIS2lbcRISJUkOTrA5cdOGYYxwVxa8anYH4mTtrDdJFqBQYBP7r9W9EZRef
rIoTB4LZeLRMd/bJOdtbyQWx7XkPJgAf7yR6HDwgRpVABWWd61TuGnfG27H6dCKg2wRGHzStdXFs
rOF0mqQR8aY/WHfsZkYglAfl2O0wEUwe44e50g5s/pdmrV2/6KxolRn229NdHP+jWiRLGAvUQszB
Q286N746a2ygaybmz3yxuUVst2k91wdqJ/crYzeqEMIA/Oz6cVh0lvebSGxy81SzxoxpKtIU5hUT
fewati0s7ueJvfKMX1zQuymxlGRgKpnkNXD8Okv3WlH7tZYGHXK+6ytaMyO8atEaoSgAtkNokVu1
Gf0Mw2OjvnKuF6PIxVqEYy3X8QTOZcwgS/HNYKiuUoMzgWAKs8O7qYiD60ta9vMLc9pHX7DztsYr
AGviB4jw2du5uh3LD93R8jTwWLhaMJ7j+/IngP0rD5vF99Qbvuc/qcpbd+bCDbUIojHAsmP6IhiD
WdKYlx452Htlq3jEkyAuu4tX4Y+Lt8/FeudvfGEU2j9q5gwq4F5D9butwRHYJytUTGtuIhyvjlI7
rTJTDVuWuWPKPY4RkCLPV87XmpnZkS5WYhKjjMYB9bEGOYndZS6rlMCyVxazICyObPZiw4TUwMrH
tJ5sfCX1vn0lO8iBgRgZ9dMhoH4crI1YrH0eITnQnbQdhh5vbB6RbWfQfQnaj+suv7JvujAP0EL5
AW+DeggJ5JJNSKPO9KuGkgXXzbxVWT/dIO8bJ6r3lrxLqrzCyZrlUdvbuAn0EhU+HxIhYICY0LPt
dzTbxmd73256n3iG4Te6mz7lB7JRZfCoeFL0PKgbTIPZ5KZ5cvy18aGVEK0LsSYuxpwZ0RyiLWxB
tAUnjds1L7G6kjesbbkQZJB/SfGkNij1gy10JL+T5jEx14Qp1ozMrnVxHhJdZXEl4e3apXKgVemm
lchdASrS69917UCIZAhJrU1V3lSYtdYAEp8zWPSmD2qou0O2g04EnkJrmgxr30mIKDKk8ZSYMbw/
UuWZGF2gYvbfoTFxU9x2K+djzZgQVyIUTdo4aYHYoQ3k/lQfI81em7duuTp4sWZKiC2JTaypBK82
KPq/x4CSct65vaO65ao21sqtKqZzNnWkKco6gKcpZkt4EcSjcupnNMg4nVurWiFQWFmYOPdfZt3/
I+1Ke9zGle0vEiBqpb5qs93uxe5OL8kXIasWaqUWSvr17yjv3Rk3W7BecmcwwAABUiZVLBar6pwz
orOFGcJexIdF87MG/45QvtabjL1LznElysht2lTVgHhdainqjRmar6S80zCEwIL2CzkuclxTqPnD
XfFgiyDPIQsDamJvet2iXN4I26YUSMwmVjJUKdEUj6YjVVXIFrYbF9HiC9cWKh1viFRBeKhWtVPR
dm4ZhXhjcSfxFBQBSJa4avpXifi/8VsGHab2LCadNmCTygzXhC6jKZ4bjIdfDycbUcuUj/Zgg865
w22EHhDx1OIWAFvUUtKtia7l4ry2fdKprlpGaVkhRc4O0a4Oh/1SNclv/i5FdjAG+ltlVwb5MaXV
et3EcsT0JZ+TsKmrUC9f/2bP/jEiI/oKynXStAoSLPpmQXhUs14ge7fxYdZd+l8jUrLfxJNVJSmu
k76DPAHBCEu7pRqw2iYD1Ps/u+VIx6asWKYyDWXwyVDdOFIPfARbA3pjr3kJpSjxmVm3YnL8pNhK
HrdWJ93InGBkbhqxOsf+CbZGUH1r/n/3kaTzOtS8MUiDosvsfBuHUwxx4wzAt+tGfsMPP7g1JlhB
OgnUKupj7y99JW0sMwUi4RT9nG60m/br5DFX+QTehps6hPKbl5JQE66FR0UXzIF6O94XD9Ox31sb
6d76a+bil0h3WTVDLaHhGJEDazKHMmJfgj8oDhbOIISpSkOCx7/EvvV4fQdW4wekLYgKcU10viQ3
LRIwd08RzM5JFihxHZgCIiKTur9uZvVCuzAjeepcxVpvqcjLBbrilCPeqlagN4+z/heQZ1DM/LMe
yTGNOG4MlK0x9wrmREK/xzaICqeNu2Q1GwAP+VLF1hfRl/de05aJ6EYGrzFzCCXH0d4wGfjssyAD
BewUeX+zd/+xZsoN+JkASJJC3RuacynoL89Z3blQpp+3xOhXQ/w/q/owGY9+AuO0wIMjNsbHJDMP
Zk8hR6CDSw5C3w9d+jkpf2FSemN56x747/Ik19B4NJcgjEM+jGrgQs1p5BOC5QZ86vonwyiX9MmA
oclojPg4TXvNRCdUjBiN/wJuajeunI3YtRodL3ZSil0OncHPWKAGA0apJ5FNOysCmed1r9jatuXP
L54raLIxZShxcM2q3fEoO/Aim0Ecx8Y//z4gh8AvxRS+an0AuNVKU9bEqsVpapCHNvyeTcZbmuIF
cX1BK5sGIjpovqPFrwJMJx2qtEy4WcWlOLX17Hb0PuZbmPdVCzizi6QikCYyxN7KGWh5TCZOXOUu
RGpcwr9eX8NKkglZWdzHi/gFpDal6wRjFlU1k3k4tXPpdhPBG1JB/q4HRVy5c093U9RtxKK1Chx6
aZD2A706/pV1PfJkVmzwNqmn5Db+Ws0PygM4HwN9Hx0sPyK+hV7Cw/DSn7RjsvFKWXFBCAUDSQPG
MFSUPyBXacx6RVMGaDYfwILqsewLm+fg+paufTQb+F8NstcayOqlgzuVU1LVJdzCAuN6MoyY+tmS
xVvfQgfTi6AchriVDHvsRydnuV7BMXwRGF7iWfETKJSS0PaGQPcKHrTMQ+VZPdqnrZ7IWh9mkc5B
8qEu48HytF0CzLGTm8lS50EfJvk8PqXB+Kr9GDHfvbAExp6zOeG39uUubUoxNy6mXCUp3pcVtLUb
cPTFOYh8tkAoK5c+VmYgbmBTHYAw34eotIGIuF1OQJOCwuk+IQreQUr1QxkGTDNadIPDbt0ajjdm
TjToAEgBsQfxIeS1UJmFLASECFHt7tr9lD/3Ldtdd8n13fvXkvzmUkZjrrqSnOKydSMUuevqiVYb
fCBrfg8TaB8t+b2hS34/6qA6mVOIytnQnfKsoTmBvODtLxZyYWP5DRd3SJl1SkE65DFWid43t8ET
+xPyZBsneHW7LqxIH6Yax2VWVwgAIvm3XI0CYTOPimTj+2+Zkb7KnINpZFC5dsqV4llPx1A12EOt
878IepffRXJq1raNTQHjOeXaqbRsoDpex62R81VXvtgx+S2QNnWX9egEMwuq0+oAdC8GXSIAYtNs
IzHfcjPp1h0zdWpx54MXdARx8GSq36t0i5hl2RLpkQU6939cWa6YO9qUW1mPVD/isztWPCidYxPf
s5oHRd1tpCvrC8KdBPk5EFRY0oIm5oCgDis6DeyRTFCd7tXw+qlZtQAcgAPtiiWXkDxAdVo2mkki
TvH8bNHRVbZrxFsmZAfQC9seO+RcYxjtBIb19oU3nlt/YbEJmY8Rhy/Ft+urWkPeYOjo32VJGxdP
YqiJBpvcJ2FuBSWKPIOHmaNH8G70TwAMbnypVS8HRl8D2ntRqJcinNppLYY5I6QPEHDstMoTSuXx
5ODY5YalNRQMQRNqkY4CyR+Qgu8DXUGs3kwht3tKKncMR5/to8rLfZR+DtDSs1ziTU8Az6ehsuEr
a9V+Qs0Fog+QLOjKpeCnx2qF1OZ3ajH6vymBQei/Gz1ll99QlDQ2Vrq6pxfmlj+/iOhjTK2ZZlyc
NLNPXMOYH0RWQ0+urE5ll2zlZqsH27TwVsfELNAr0hfsC7tphZkLjIbnb3GdHdNGgDs+P2RO+9xH
9fm6i65G+Atzy6m5WFzERmEDXC9ORRQ9zip/oC04vTUn8q/bWU7Xh3hladSmFtQwEUokO9Os1my0
h1Ok3NextrNo65vdSdUbzIP/gKTMRs1i9bQjPcKoLOTTTHlkAw/TiTKjwDaWLxYYvyaypa+ytnPg
PMCbB7mYBvT5+xV16ZBVQ4rHYppp7kjv5gKVhHbj8XPVCHACUmM0K9EwEwJQs8i5t50edt468en6
p9myIX2atKg0E8TVSx1pOODrhyjpH53G2bjk1xz7n/3CUqT8uKFOrTd5AuIoi+9F/tKP0Y2povqW
OH5abhE7rR3aS2vSMaqbsc1rgZGdHgyuDsR0J7v19RKqzGzzqbP8ctm3L21JZ8gY094QC8eGlcfh
mFO3hY6modeQmtYrDF7q+AHVraFnYVxVR0wfPHU17rj/7isuX/niICc9mPItHRUt037s6n6XKZiB
FFvUc2vH6nKpcixM2uZ/Wcg77Knr5NYDmbSN1/fWp5NyAdtq8TQVBjlBvxcA3jOx0r2dpL6RbPEM
rY0Fo6Dg2MAn4C38gTWND9APMkzwRE0lvckSVDjBw1IrtR8nuW8ZkVtBfZGD+pRvoZxWNxIUoVC/
XV5x8lOkBWM/FOLL8WS2EPKNBlSj+7947YCY6h8TklsmY10PPNVRZLLqm7Gbj8D3bAwRrHVLyKUN
yes0tYckRVITPLRFoN/ilb23gynUA+O13ciqVysKl7Yk3+M86qYJPEAnofLa62PrQVcnf4TEoyic
fdOpN3lh+sLqvLouD84IiYIGn5HxqXGhZhSmbbbXeeNXdv98/extfUzJY1MVRV4ed+QEJIyXMMfT
1I1McsuClLyyDIzrfaUJtKKerZzfKcCtX1/D6i1w4S3ydabQwhgivCjVHsJGAzsLu3h2/uqpd/ER
5XdLblhJ3KhEnNIaM2WY+22YCKJuA1i6etf8uxh5zmdRrOh4DZUSQ3P2WXwaObhNTXu3KMrweuPr
/57q/RD/L6xJN1vtjMAy9zgEbTD6apBjHCv6BKKEpn9QdXc4LgryCyVvW/uaX+/oY1a54DYo9I0T
sho4L36HdOe1dVehDYREdTAQnBOoUQ0x9dMCzcpN3t0Vd9FUgLdB+aQj95G5NcbEQf1d4MHWGDco
yNugFhi/X/fIFZ+/NCG7CgRAsgFhW5zKRgszA4SqJsAPG9fmWqnwnRUp+6m5Ijja8CiRByKwvDSg
4LY76TvV5zfZGWgUxwfXyp+vTEfctBCcAUaRCXgylkIRLM5A1izs1LUT7Vc9thteufaBwBALEiGI
G6ClJq2rsm0FvJIkPVPy2eE7RblNld31ZeBv+pj5LEkpXmOoD+K9IgW+lqYxilB6esZMTe+2ujqE
w6DEeL4boweNg8wfmmjh2lbACF1XyaLKxrzGtnA4Cvp9bCoLkKYEBWi19dIpu8u1snMpgA4iKj9r
wto3rK7drDZfNdF+a0qiBDYHuaLd/Szm8VsRO5PngGSlnMB0bQ8PUQJGGUAnn1QwMwNnnTYuq2aw
AQk8NERton/ZtgLDu9DK6nQgfE3jqJY5D4BEA4djrNw5Ufyk1TqwnRDQrm1q+A5Tbgnhk5sk1VPR
kyBvhs+ZlWPEzE56oGXT0W+LiZypE93EDCSa1Jj3aCu0boJQd87LZjwqk9G/KLqCczJzyHPHHfdS
s+Werg1fZta86jY9MYXfdKXzFI9F6nFTAWeWAjW1jhhvST1BdR7D/b4S6ZGbQLzO5Tx7plF2Zw9o
l9qJ9dJC+ImR/BjZ9X2d6fcGip24A1XMw7UK+Ih19TUp+Q8tMcK4SGfPzuzGbZSlFtE2qFZ2VSBM
KhA2CHTaojLyLb2d/CJuXuikHUgdR2clVk4DB/WKHSkimOL03Dn6bWOqJ/AzlsF1D1sJAe/8S7r2
0irlrCkZ/KswPDwt/SjZmrZeCZrgLINkrwmWPEeXkWEoaha1oGp2tiqMgqq3s2q4BGJs6dadtHJW
DFD1EEB2iAqOV+mCnduR0WTMsvPsWJgJK3NXMPZkNMrWsODyF0nXEVjDLRQQUCIBM7t0KCFGrTjM
1LOzINFbT+zei9qW4SSmqVtPeJ7oUxq5tIEorTWZW33aterMO/PyN5vByTXrMcxjxnb2Wy8OqN+G
aliFabgFA1vd1Iu1yptaVVE0TFOGR0ILmKfi16nigaZgI2CvmcHFutRJQLCBlsf7xxXTRA4KJiM7
j3bzwzBrPyNe3w5b0s7L1shf7tKMtHU0H8ClCPje2R4gjThN5Fuq5KA/FnT0s7o9szHKfCNLt6Bm
a8tzQHwIpQ4I/H0gtwM7qdNDPI6eDPADsnlwxwyImu71jw+zARkNHStECwtX3/tNzGNljNGlTs/I
znZjmTwDtvF43cTaGwHcZTr0qwjIZT4QVJid1jlFp9i4zUloec2u/hbTAMMkLnWTveaycNpHAXgO
envDRVZNQ+0BtDyqiZ6+PJuol0VXVWlCT00wh/zQMJe+5A/da3ks+p0zg+w49Wlg2R593DoFa2fO
ubQtP43Agqyn3ErPAEPuFkitHVS3C2ID3MPeFnRvxUsBYgUW/TfvMbb5/XccFQwTlL2TniG5+ijA
juWOzjTuLT4VHiEsOShQo3OUaSOnX3FSxwFlkGoghi4Jx3uzE587o9Ri3JLF+CgUKwRm2TNpuVGm
WqkJoJgNenMN8054r8lTLVEap3M/8fTcGmHafRH5aypuWnoi2tc0zvxGgarmRqb7GwH8/uCj1Avq
0YUQTwOzlBRfBLFmO86a7MyRhviQLaVeN061a+UVf1Y7Zz9g7NVPqYg8S7RQd0SF2OW0PfGoisNO
jTLcxJbws0xvAprPEyjTtfqmNAodUq2AwxZZ7rHeBlRVa+yDzsqfbUWOoJD66XDT70l7O9fO95HF
X+bS4ICtNCBJI/S57HJ25EbeeEavp0GXN81Oy+BVc36HwQ+PKEUbdBqgEEZuBwPmAI72QIbQsCL7
qA516jtW3YfaqKLZkmjkwCN19p1xst3RFsTLknarWbVyEEELZhJnidPoSskjFPNk8EnrUyTv5/J2
8M2nsXLVoEXDh+/HyVO+Zi/tAWO2P7dQ5stXkr7iO8NS+NYnE0rC0Eo9K0PiaylxOei5dKcKzDJ1
82zDUT/mRu+XKV19tGM5eMi69Jw6/desKgrXtMetUeiP2RGMoMsCjRA8lT9MikDfRSRRjgSMpTd1
q323JiUwnCqGgG/tX4/da7tn24Dn42ZY2jvyenLbgcwt9BgankD4XQ9TWvp1Zu8cOwonmm20tld6
cyZmfP6xJwMUO5oOaDoSG8IMWtiWAlKrqeZrinY/WJE3WtNda7Z4XejLG4LqqCFVpAPqxzxPy/T5
9cWv/hoQkoEmBTTKGNSQnmtQb2AYJCWoVzuYyCUifSNZfExBYWgMd7Xwc+KVX6dSmVzgKk8cJSCV
N/PWr1jzKbqMHWmWSsF/LX0DqxTWSB0QdCzlvG6A0sf0M/MT1e3cIUh/mEAK7e2tIbWPgR2NZQvJ
FZRo8I/84cVQFkzXDZDNQYAjoXcN/RUBv3N9g1ccWUMqjG6QhqG7j2k+pMh4hnGvU6tY+yEr9kZX
PWZacbCHesOzVupBprp0uhacMsaP5N6T1jZDZdM5PScHDUzpHbR1hgcd1DTRwQmaCmHBbfzZ6w/G
0Sk9DdCJnXnaOk4ru/ruR0gpgdVZjplDtO5UlcCFJ7FnCMct8Jq8vq+rZkBVrIFvFG1gmduCCHMq
bLV3TjPYT9vnBlrOxZ+zjmG2dOF+x0A5xuLkUgZnbeNQpQbtez+GFXScB+EcnHprVncli0LiZgHk
jX6hhsAgZRh5ObS61iN5VPbWzgybHfUXDlf9t07FVha1duKRZsA/iGZA50mGPyGAzpmosXOmO4dL
F5ukIR5K/hhk+6p0Y1/bSlGX0yvfTzgDoI+kIGz/MA2KebiEseU1baEYUDSlz6DXqECsu6VfFPM7
j1rMRQzedQdZPXgUPRZUCTEOL4eUCvpLdTu1GqBrT1NDHkt2kyR6APHx3XVDK7ELulyGDc4R8MZ+
oHhRB8jfzLmA1AgUYzjmQy0nDa6bWHF2DZIl0MqyCdRaZBYmA5tX9gPUTNL5q8HUk1M6B9KaGzu2
8pk0pLlQP8ZuYRRGeidZCdehBk+TMyuV8dAnTuKmLX1I1fZ7kisoKHfsG090+5SLqPqbFV7YXjb5
ootY51qf2AYu4ZI9RwLzteCn64aNzGV1Gy+MLH9+YSRG55faERagq40XcRYONgudeGvkYKW0i6kN
jKZgAHSZlpQLIYMFfVdG8FCpEhBxsPY1mzS3HB976oC6HbLwguzsCNd7MxK/mpoQtInekHU7sGBu
PF5WuHJQIMUht0AZg9gi9/uqmChxk476SS9UwJuFqfuq0uhuM5m7pCveSjO7BaToWXWUR4fXZ7WH
5FHdH7Csh97S8ZPsvZP1dw5pv82zePxzx8b+4A0J6QPQ20vZR6uXmCSdGkzfQUWvhhioldzPzt/c
wZdWtPffvWVlGhMbVlQtf2yd9mWc6JHX2ifFiA/XF7QWDEDqtBwgqHV/GJOtWFe1ZYWoo7fIXsok
+9y2WwrsKwnrwryN6joGcXH9Sed0tCddLUbYUPWzbndncNzvzTLe2xZy5Lb6c1JA5MR4+sKTbRU0
WtI3oq0C+EOOwdKxt09Adj7pFdlwg5VdQ7nVQVoMdmW4q2SCgfK3W+CCJ0X/VSafuf72x18FKKLf
XwTh88PgVjWXtg5yC+0U2aWPYTzdFU2/SUu17Lt0zYG5WF1UT3D8VfnYW23mxJaJVXCf3xaPKNMH
85F5BlLY9oe234JXrqUN+sLJZwOfh2xP3rWhrBq7zrGqJWlWX9ix8iJ/8FDxad1ut9kGX4me78xJ
pygSYzqkXa+dsink0Gc8J6GhuwVG7n6w5/gwBqAmaALFp5P/F1/vYp2Sv/OhaI2u7+AdGg+mAYUl
5dN1C2tR8t3aFge9uBn0wrJ6NFO103TT5+ATK/3CcNPR7auww0ih8CuMCrnqq215cVgFWzps2kqy
srTkKBijMZPx8f1T5AoHOZsGHixtCjojqA/0V8vd+jbaseP0YgS53+3b7/o5+zqluJZBMzb8igga
vGmN4uKWb61964VhDPSCBnLT31DLi/3IbFETlmI/Rpp7U/YyTEUw1ltqHR9XDQozE8kTrkoAJuS3
Z64VMXKqAm+j2tk5YIHYG6IF1wxpPifE2azPLFHk/flECoo7Zml/4p35u35zsSg1TrOaalhUMgMa
ab1G6RsF6ywxnrP4ray+iwxN2Lb0RDsE1/3rY3xDvxjtaqT2sP9hZLUsVFICZqRD7+tOqcFCy7b0
9T5+sHcWfhcXL9bmcD3iY4ozUjNIVkZ4OmR9mFV/DhV+b0YK1InV6QpHTfDUNHXYmDNkCp3kx/XN
WvEKTbfAJgjcFcEw8bLUi6Vw/ILatgCELkCZNtnE1dA4TazPLPp83dBKnoa/68LS8ksuLE1W3hZR
m+knogMQHInvak/vB1oyHzXCxs9KNffREz5OLPcB2kr9aS6PBm0wJj4Wszsl4wawcUVgAL8I4RxJ
quoAfCbtb16xWZ8HoNkn6PpFv4iGAiILqrtJeC3axJjg5q54MPaIssGAoQFoL2+8ZtYcadl7FITB
bvshX9Q1jN9Aaw3sDXV9pmh7upHR3yPb2MI8rn1msAlZFKJny6deXiMXm4+CDyg3KJbamJWrQHuc
s6e5+dWzrezv47MGQCGKhiRwgggyH9KlmdTgYOfklB/ivX7s9lNohNpxa+NW1+OAIwItUJT3bOnT
Cc44h6wGwWDK5wreUczU1SZ0Cnr2x88YLOjCknQRD2lsajVD2GxSx3JbUUJupELXCe2e6wdka0nS
xWsIq05iB4aimt4MxtucP0+i39f5xsz0yjjH+xVJ1280AXwDET4VJYnB558U1wLdFyb6HfSyXMhe
feeek+22bt1Vx7jYRynQgJTFqKLCJidjF+/7XQf9DueGbyZOqyfqwowUZQZ9nO3KVjBWatGAo4cK
DXVXZ/PG1OVqNLt0i+XZcHGgBoJ3XV0BOzrd0BvoNvQgGyBB6mGkCC1w0QSlCOJN4Mfa1XZpVeo9
sF7rCLiwAdHpOOZtHox8I3ff2j4pTlAlGUG+iHNF+ilzS72cvHzsg8S0Sve/cncqzbwPE8U7EZXA
k8pT5jdl9bWk5OcyXOTShKTedWu/wa5SOnJ5jOXsBzJDjdUwUDcLT3lQjtZODUo4xjE+m7FbvLW+
GrI37RVEfN6v5HcTGXW6jR+xsblUCiW4fXO1QqnwFJUn3bw1i+n/QcyxerxREcGgy1KvhR71e89E
Yy+PcNUS8M1Av+zY7MZjfGfjbN9iZMnVg3pHTtWWRhsKtPhr5Q02ocZLQcSI3EsefNHTjERJA9ck
fUTdphK3k9337jSze1qPZ1JrzCspmol2kwSTkhF3HAZ0d6NvTl/vTVPBuJM5hnHfv+S29pBMQqCK
E4NAIWpc0ABTd4wwXzYVmO63wX8cqQBnJ/0PtaZ24CRAPk3G0rlIWJjqeB4VI0cGYXzKjMybO3vH
6PjDHKD9bIHqykrFHvQlL8KIHosRWh29Qt/Skj1ZVvtJ5C2wTtrc+aODnIuS4SfPYsjwaPFTqRaf
yJB+N1JwEfeQvSuNEiQn3WCF4H7ws4KflYZZ7mz359bi6l1X2I9ZMb5RmofDRG5UcxF0h8MNeuwN
PaFu2UKDosvzG33ognxK1fs8y3io0KlywQ4HBs8yfYys0Yvm+oby/M3oAAQtbXfOhx+Uqah55W+c
A2VWD/SQaHbltqn1LRronc6q2hXLkZrn/MHs9HDqyy9aUvq9LkxX4/25SSERbWGax6M1+RQh5cSq
QUYXTx3xpwqKxngr1m5qTRwFZDrtlcF2/ByPQ6+I1fZU0EHxCE+fYohOhzp6zS7PmRrOFvGaWNxz
7vzo+nHwr5/nNS/HcwnZ22+eb0ynvvdyR1FUllkVXjOBBV6Uyc0HEBo3O8cTIW+87LG+x+yctt9i
cF25pVHfQwsJyM6V4kYMLiJnikuQzs0mwO7QdbUwddLez+qwkQ+sxHq8BqFoh7wN3To5YimiyTJb
AVaWzz+HRsMCi/D6Ji53lHRk31mQ4lGumV1rRkC0EIoheiCy6dju8+F54NDro3+Rgr6zJsUltCsw
qDo5wH5D6kKZXWcsw4wqgfMX8r7LO9oAHcaixvwRhUb7clQTZFKz9SvRBPBH7d6OthiQ1nfvXyvS
7lljo1IO7aYTI+XeVpq7OGJ+wrrdNJj3lbIlrrJlTto+gydZzBfHs0ThNsZrAmXSmEGDPGMemeKN
q2rV+ZZpSSTxGAOSn4WkzxwGiDCehZ15tCbnkRjV63XvW7kN8Tz/14SUqZUobmXqSEAr11XeyEyX
1YBrI6+5bmZrJcu+XiRqaiGmXNNiFL216Fib8yeSQ/jvuo0l7fpwkDCKtojQ4z+5PVoVpCyEtaDO
G5Jh6OzNbMIOmAQW/bDU12bc0uheC0Lmhb1lzRdryjuhlHz5Ok7yPBeqJ4RA+17zezvfX1/Zqtdd
WFo+4oUlhzDNKTGLfOrwv25emYhDGpLCNqmeyzbiLlqpf56CYg4FRDALQQo6mFJkT0zFUocJGXxd
igM4b/xotDGnPKdbNNlrawPbBdx7UV9Dyej92qAPgfwgwotkNoiX51974tyVjbGPGPWQ3/9FsEVu
hLFgwMBsoFXfW2tITRtlCbZtfjOAgjWzCndUPxVW0MZb9CFrR+vSluQf/aiByWFRXIvEV0wrYbrl
WNCtBH4FGg6V9IsVyb6hg/M7T7Ci/Pb/ANoQUj/0Yf4ifJBX7zPPuvt/SEKsPCRh1obMBuZn0I+R
DnSnVwhMHOU94Y2+5rUeO0dgwArAvtneFc920PpamO/Hn2WNWQVvi85x7exdml9iwcWJMPgsULbB
3g6GfpOlE6bjeeJXBQa8LQ29juvn73faLIeWS3PSabDLIiUVBmdOA/gM8h+64aHaMX+qvhQ7w08P
+o0OPT2fIc17GH7GmzzFa5ENPAMmtCgxMAEYy/vV9olRNaPaqSdDPCYOOChKTDEYb8L+2VTQvyVi
41295rmOBo1xzC0gYMpz+jWidazyiJyUGUrLyWuHlzRh/V/cbg7YbaEBD1TAB/R9ndZJWakZORXE
ONZ6fKMlyh8D7YAXN1HQB6EJ2vxye2rWASkvup6cbEbdOTOhaDeXjyC/2bp71qIYBmXBI4CStwEp
yvdfiJC576Azr53iuD1kVhkavXWvlRg2KlI/JfnzdYdcu04vzUmhxRk7s05IBZGEyXlOlA5U2ZZT
bHyftex+6enD8VU4Aey9X1QbAUrt8BHlvaAPUJc1PAp5GdB3h5YvwhKSJUXIvWx01S3KwBUH1DGv
Ax/E0I4Dn39vmVKM1hhRrZ6YaYdUMf1C6b2W2Bv36koUeWdG2sbaqtKhaAT83N5bpXLMyDOaz0FC
840DteUe0k5WBeKovpCB8i7S3VR1glhhRzYpNWQIs1AMxeN1B1lZGWgd8fUgw2QTbOL7DQRHd6lN
sw5maV05Aib1UOrMCPVcyb06GqKN+LjyuWDNRO8MiiGYjZc+l51D/zktKJ6BUCHOaQEGCMttIu5f
X9Sq11+YkT6XnbSJmQKJc4rzwWc40c5WVXZ9IYBnqBqWgcbZ+20bc4EGhwJNARCO7w2ABo1qPI5i
S/p1ZWwacQmB4j92ls93eX3V82yUOjoOTQCepwCiEz/FDo2XQ4X7BA9nXCcgc0l6fysgrnVbzOVB
RjFEqAF+Il0lTiPaJAYZPW6yMRQv0a/uJL6yAMJgkHTWHvhL9CZaH1SqvnPbH7fe7Svn4NK6XG6s
cWcXfQ+3rDGXac52emPE5GDVVg1avHH0SEXTPz/j70xKPQrw+i1XT4rFVSelpq5i2sjEPqtlvbvu
nSu+886Q9v6bRqNjNaJAcweFCxSumIcHj9+1Wy/QtYTvnR3psDkZamlGjC9oPnX9jsB9WBDfiHEX
Iw8Zg/kr+cl3yZetXs/K4XtnVjp8yN37FLgKtOmM2J/iwlM2E4KV6Q5wyPzrnPKFM7BCV6IRSytE
fagqdHoSdLd8YMxst1bYi+jMe6Dx/V5rHqNR/Qk/rqB+1DYbN99vvnYp33v3Q+TziR6d2WJA9RQ9
18YLy7/nWnwstO5nQhrfJvUOWoSRazvse9Eobx3njxqPnb1mNfu0iIOa6TeYutuVqXKYxu5Vme0v
YxEdIFgIoFCL7INzskPVAk9tzXnRomL0hlnfd2aW+JCXa/3WHG5bR7nry+xGabsbKF5yN295aOb0
vlVQ1tSH0BQ4tI6C5Mb84TAWgrD7V49x9rBcCiGqRT8r87xQMDA/p5HpmTj9bmnzasPzV9LTy91y
JNeI63xQhxSuYQ/OMwZ+havmdQe+f+bXJKNeMphKYCbWvPGZVqMJxYitjrwLYp3SSYgNB6jnGtM5
Nu8h0D3eojqDZEQd/WaaArvqtmiIVs/AhUFpoci6GnVQBMaBmjgBhJdbrjqnWyUtaLIjVFxzv2Xh
F9cD1OGaCMoWKGq1eeRFjfrDikhoYExVEBuYo+lAe3UMudnf9MgzZ85PGf7AYKDZblk3eZHdfY0K
dizn4UAa3SdtFkTIOrpR/QbM15cChJ1uG9u3Irc/W05S+3m5TIgp9ZsiotvYSW/IFIWqWn1Oc+3J
yNXS7VVtV5Tm3gJNr6hmXyWQxrCARkrYbranI59LzLBCEYQ15o7EwK2YmY3u1cAGtx2dxhv7ivpN
qx1ZZXoGKtlVqtx3qh2OpRFyoeElk8y3tBhCpUh83mfftISHfKif88g4Jo4KhrVGxC4rkztU4b/o
kfJQ21l5b5gDhbxyfSSNcaAOfYgsPOkH9Ij7oraBW0sfhlEEqYhvxqGI/DnPX0cmjvokzuUMAeZM
a7/qRP2CX31KSbczihh4DGXyZqHs1Db2Z61tXWjZ5K4DWHlQG06ImsngK5UJ2UWq+vFs7jptfFMZ
cF+J1d9DC+9IOOaVe6reNV154uOEYQozAVjR6XHHz0eMPsdg/xqPXNPuRqM/znHpeA7aM27JktSD
6PcxadTHVI3DyMx8jAvukZD/YuhY6UTZgY3lUDfmUc9FdhhSAYWGXNnrgn1PqtxPc0BWOI0/48IA
wD2HDHrV11EwWeCQHrQdYvkM4LX9oDksca3CuBuJEQNWln1zAH1TTQFFZITXehn70KGSBZ7p4Qv0
UPYdiz+VKflEYyt28yKD3W7+lmB42u1s/nnQAISjZvc1c/SzOmWVN6gEX5/nO31QHljmfEt5PYKZ
ABPVuvE/pF1Xc9s6m/5FnAHBfsuiLkuWW5wbjh07BNg7Cfz6fXRmd2PzcMX5srnNjCGAKG95SlH4
et1HW11DDcE2n5jAqeJFc7RYtc50aAJ1TbZvI761TejLOslQeqwznkOdB5bQdyhNxJ7ekEddsV+L
oXytpHYnx/Hs9FKuo2xA90sjvuiv50Q5mi06RaEO2LpO2wMZ47cslJ91ODyD3dx6FYnQUdKgqkPa
I+X6CpsZXTD2Q63DnySzN5USH+AKe6AoybiJ2f6smuZD1Qfu8RCdvTqC1BoJd7zItqw0WnwBGx2s
iHgxyU/IQjek7HM3j6G+OHaohgLHqFRbEkK1hOuBNoT96nZYsvioXm/vL5eJohQWPHtwaV39JhUX
2g9B4bW75pAHy3WhpZtrEl5K4FsGoNpwJQ8v5nCESG43LCAnZm/9P0HC1P2C8hzSDj3eZhXUYlsJ
100LdazxHpozHtBV/3lq8+1tm4SPZiOz2MgsrF5n+OkwHqweHI7U+X8OMwkeS01lalw5cKKKy/eS
GL/CKL2SP4uFcWbywm/TmTyZo4B3rTAEUihyZJ3qOcaPQX8X9cPtTTf7jb48lJM8So6qEosRBaRB
ecAVBeO+d3SLEeNQz2ZLtKi5bMoAHPgKH0M3EHIP33c46BugSQMEfm6o8rOslHfJiq0UDWAEvK1w
SfN2xylNdpVWfTop6Oi8GWAglUcw3BPpW6r3QL4ycig6u9lCsHthNWYPhQPElwqaH6ppk+dcaQ09
DnOLnMs0+uCy3GhV45lV/nZ70We/7ZdhJgdd5kZHWaYADJO0G1tAtgvt7Gw0Xf1vUh0VIm4oCwEn
D+je9wW3ww4piI3Wngl7J81IvI6XXj+oC6nb3IcFqQ+qbSBqg2U8ZRfXJZcFwiDInRzSx+GuPVW6
a76Gh3BDVu3duKYb+h49FC+Gf3slZz7Yt3EnK8l1AadxmqrIGZ/jCETuQvPosBS+Lo0yWcWitFpN
7THKIKXboEjeNI8l+Yse4te5TK9LbRB5qtgYpYvylQjHYPzP5cTRSAHXBvL26BShhfN9NxgiiXSp
oo4rB7RslL20Ae1QlhodM7H3t1EmsXeRx10doVx4bjnsNSi7Lx2yQCad/SBfJnL9/y8vpZWXOhs0
wK4kdVy1o66lErcHgekvdteXYSbJpZ13KvzPMRNZw/WIpQj0gMUJ/0Iq8/t3mVw7Y1I5RmGAOtdI
uAPppeMh4n9U5fUyhNttLfkPWqu+KtAtHesOVsYdC7SUv9+e7vyHAxrpev0hnZ1sj1aXUVqkOMS2
6F2jvqvSBWwonf9uf0aYbg0pzToqrgcJKjjUy2E7ZGQuvl31U2tdbaMdGrBEEk/8GIDxeVPfqgex
0S95cTC2S/Igs78FPVN4gFxb0NPZapJqIk8IwdUBoclYg7ZLwgcvoohD/2Jdv4w0mbVBlK4jlcA2
IjDwBNNs23J74dvNPCmYx5/ZTE5EK2oja9ucnHP+NDq/6uJXXX32xkJEN7tDABCxsD2gbD5tbxml
0vQ6XCvPY97ASV5VvDBe1NCe/TB/BplKEAwZUfBs2eQcOXXqxinpvFbPTBc4hKWW9tJQk3hk7MiA
mz3EQ3wlFirZWi2M+1Rh/u0NcH2FJlUCKAeAza9DFQ5Z++T9GDQZ1zLCPcLi2PEAR9hCTwTExvC3
cPBg9VF2KGFVsdDKmJ/c/4yKYPL7JdkoWVEAsETO1VjuFIR4oFavVUVZmNwctNe8NoAwLzS47SlB
vKdUMVHZw+2FPvYqCxKUB7yoWIGjgKqLX3uKH+rrpcbT3IZHUV4zroYfIANNPl1mZ1pbQcHx3CKJ
HRXpl020GalYSyYW9Fzndj0iKCgSgmNIIaP0fSFRxYAyYVqTs2ZyiEA91vHv2/tDvf6F6QbBaboK
x2MIAFG/j8AJqoYG7QlEXNkxM0LDLZRC92VcPRtG/dpU5Q4NnfdB2keu9h8aGx3v9k+YXc4vv+C6
Bl9eVKThod4k+Ihd+pJ2NvLbg6UgXVfZ+vZA83MFiQNMBBAsQK/4PhI8EQ3BqlDCy8fcQVHoPdOL
Xc1a1AIThMBJEz+ypOZujvy90exjmFfm0jt03fr/Wu8r5A2/ApDBaSBkJrpSiliXQEOW2xz050cV
buLZMYETTxnUz+yk+32gr9g+v+cA+Qe312Am6cLIf4afLPaYZGbXcXzuNmL7TjefLTvfmo32FrX2
WxyRn7eHm/22iICuCh9XIt/k+oHAQZqo2iDPatLfiwEeCAq/5ngWPxk0Xfq+1736r7X9M9r0+i7a
1hiTEKPFW/gB6NA+hnKa59xXW6zzDnfBws6dzT1Azr3qFFIwgKf3z9Czegwz9TpgjjY0QOqxz5/a
nX5y1mkAURq+Gtcozm+XRp6RNIH6DETbrro8Opxzrjfwl0PTh1GmmGwgZ3h6gs0WP0oYL1SQ9pMX
JWCnOHedAK0yrzrLFHYa9do5W+fFAzW74FfQCWgqSPWmXKUEjmkmLyEcIBuI04QO1EyyJCMuETDm
Nk2w+OtEx66OFM2D2wtKklqxzm3ns5WQ0TP6pF7Y3nPYdqQYFGk+MAGwopjEszKO0QSBqdAZVZFw
bXr5g/6pXOq97idb7llYkzGAd/IDf8jvIz8hi+YUcwfs6w+YpIV9NIQKz4V1FkqyiVBOj5MaNmkS
Kv6Ns9fH7vU/P2EUOmWAd6FZ8y/scU5yXUSjLc4GfDvDdBWld6kz+DBlXdjssxPDZgMJF/5r/8aZ
ll3BLRuHSwzU49ICegUOeY+KtS/D57+YE1z4bOxsCARN4X4KRi8UrcVHdE56hQ1ejx7UboMiW0qz
5t5XasExiyBCuoZI348RN4d+LCGNd1b6tV2hF2At0VlUOheCUXAGDSjZXBWlJkdVNVATNwdsST0K
g9ww39R0/GQZPFmKof3l5Jq50kvI9DBF2xlGhxaOeGj0dI1n9ynTjF3B1EM9jDun6SOIQdqrUg7P
YESuo9jalIR9QHtkE5fx0U5577YNeRYEYtd8BAsyGeoAxNR3Pogn0AdKuC5wmJSVL/BVvEuj6G4M
o8GVTh36lQlArxzJz8Z2hOvE7TvJqwfgP5Edjd1bnQ8PwoRydaueVMBEOrPdyxjHPCX8Rx8W91nC
A8dAuVyjLyXMJwn6eWrVfYq4emmaDuz0IiP7OO3QmhyeE71J3VCt9yWVq0ZzAqpoApV14FRNFWJT
Zt1va72GEK5h3vExvnNo9ruurbsydEpXjNlmuDYq1Xxn94YBOWElGMc29kRDXkcnO0DcGO4peuQV
lf5IxvIHQd6+jWnvrBNLvsL75AhvuH2mddDPat9og+bVUIGE0NoXXSG+0eOP1abOIFdsURR3zMcw
QofCLIyjU8lfUW7ww2j33qgZYMJY4C6DnhoYOquCpC4VV6E0SDsIGUetcuGq+mlDRNGtm+oBu+Q9
MuI7q662Au41oESg+2Uz+5RXS9I1c/As8+vmuz7QX94J01IVPrTY4FXQFq59rLdZkB2VwH5sVs7P
ZludxIuxvX18rxt6+gx/HXNyB4M3JQAMLuSZJ4B5KspD30fBMJir28PMzg1xsQEoHYisxj///2Vu
dtXnTRFqOFg2dHVDRfcNpU/cONSetNh5SjIbgutmWvmi49BZFqlLoajhEStdGY3zluZ166oG/7z9
s+Zmr6PIZSIjQdj+TyHi668SBKrCHS6vOE79gjCP0W2fX24PQucuLuAhr6I9Vzr0tIQwwC9XGlkk
z1Sm56wUL0BiEtcCHGFrNJZ6KAl/QLezcFXeHw2IyLQxmLeFm1mQvoYzg6OE8TqFqtGKxyBRI7wp
XTtFFy8szczvG1htNGr4y4DNUawkwcKvn4sbvv76SRSqWonUe7WUsP7SVuQt2dV78Wp5nd+sOaq3
fhsQ397QveUP9/oayISn+uh83P4R8ysI/rMBhBXetElomjYjJ5qC35DCLysUD0J7uz3AXOz7D/sI
UZoOFb3JMWht2MERZkggHuJNGo3eQNIOSuxO0LfWQp44I9RhIQoE1em/B5uEHWAzjL2dYDYcABk3
N2QEjY6h39lJPAaDmb+kRP+MzDYYFbtxNcVGZaOjpR9CDiHrZHDtfKTaVZFOMz7s1njlFVu4Fv5J
Jaf3AuQEcVoRMSNknKy4HUYFKSVCFfNYbod1tWaot40emsBuCS3eJUD23AdGTG5pQDgibvknG/xy
EEOhlXBqbcxzkQzrjpV43VTzb8o4CL1AUb5qDP+rbYPWdV0UlTTOKN+sQ+xYS1urg71QxvsnK5wu
HXobAGkCTQ/N3cnSGShFQIHTNkFb4dyDnVDkVr180VpUqOK+1zzS0hLGBQJK9o12rOO+Wal5e9cq
5Actx5UkgDVoKeyNq6eM6JtGLWM3lf0vXZPlKuPg9SBEeonJkC3EcnNQNAhoQkoSSacDcZHJT6/z
3uicDl+92xmnfKu45ao7RrvECzcj4Ep31Yrsm82S4+xc0GUYDqQNINYAvdTrDfTl48eNaVcgh5pn
0Jo20pCvuPrXNc+20NrfWY0uXF4u3GpzAfLXISeXWpvZDaWFI85J/DtETKL1vxx4pkp1lSxUXGfr
Xld1sKssIupP00IGgzijoii6OEfPyglEg27NVmTbCjd/yx5z8IbZ51+IAsBO4s+Q9PuCknjIrKYa
TdBIm11V9LqnhtaaOe3LAGJrI9hO2vYROi9yYe/PXm1fR55+yiK0gNJozXOc0jZojCIOap1cCmny
IAOQ+HT19L6rDMFXKMy9iSRfQ51yz7Th2WxtZVWLPAxUTqjrDFX6Trn2c4gb63L7tp979r/+ysnX
z9oqtTIVt40THpvo0zQvXXJ/e4jZDQadDshoabDCdibJCvIDNcosfPVM0OeoN3a6Ex07lq6TIfnJ
bKCebo83OyW0Vc1rpYFSOnnAwHY2c7XEwnd9EiQs92C8CCjN0tM1904aX4aZPF1FZWqpWYJsTRwe
BV2dkaALkyh3AXZAbSpTIzenle1ZIYnvclX3YxsA4LKMEdLGzjpKCj+rklN47VdxdVzycZv7eVDB
R/UcTgMQrJ2sOs0jB5gi3PAhWdvAlUIB3KPhU6Ut6WXOvo9fR5ocMdOGeWUfSWz0rb67Ina7yuWf
FoTLiD+AsPW+pI89d0lCQMRERRTc0X/Z3nCuhUxWKi7JrHkpCvvSqMYxU8XPEXC22jFerNJceg7m
6p/XahHu5Kuk8fQ5SAco0rdqipcM1kFxkrs828ns8Mi71O8A19e1xLWyZGErz64tBMSICv05k0K5
4fv1pRipRuNr7GGcmudkIzfoH22yw+Ajpfb5aanMOlsZRM4PAjoUiwhi3e/j5aPaWZGuiXMRJM/l
QV3xTftwNaKqNxF3zVN0pge6Gfbq6+0zq819068DTzaRRdDMZ/yaGGTO6GVluBoZPI2yCg++YRbD
yopV6V11br1GYw86QkEPFdq1uCrlJM37WIGoKskh7svKHYTVAwysBppRb2TXI6Otd4OACkJttier
EsyLuXaH1gGsa8SH0NpzH9OPckxWFkne4AW/0kSfgW7Xr9JYXPLeelG4eWdSMaxuT3zusrLAvUcc
Bk4aOjPfFzx2Bt7GBJeVMOuHgXZ7tcdCc1Sobo8zF1V+GWcKlSAplShHUDy96mlkj+DcLm3VuWv+
6wiTrcNAIUTBGde8vtZ+KY4bNW5+bj/681U0ES5O4wPbVCutctluiTE5f0z+rKIz2T1NBRffPufm
ecziIBkVdINK1HEcTTLPUfqNk6X7frBPdqJ4vQ6f0DH50EbS+CmLFloH/8cR+t8vOk1xI8dOjDCs
zfOwK56bt/i1XDHqjS/Rsd81AHnu4Lawa4GD/VQXes2ze8kwAFP5hx013UtgupG4c4R5NuAX0DYP
GcCDI3bT7Z20MMp0J5VjOOpGohnozX/YfD+0Wxvw3NtjzD1esMRFygAAPPCQk1MB7lqNNnlonLHh
jqFzAQPABy4Sjl4LHd/5r/VnpGnvZeyNrOQt4h963x76rbHRNuoGKmkwrhp38AzY5UF7rJ+c7V/I
1VvQ6EetxbQp0qNpE6axNJ1HdoaTb+huXI8wy2DIgKuFpZz7XNChRKpHUH/Wp6xwO+ZVVjkd0sm0
PEdNv9Ps4l7vlshXc6cf1xeM3SFQYEBr8vs9Vll6PFKzRbrE2k3F7zXUW7trOwdWEvDZ9G/vj9nP
dq1Kw+TEgFQfmcR4iqA25FlH46zs2x9UuGiFXsiTfOdPzhvOfPZYnasTxJae1O3CyHM1INzWV0L/
1X9oWhbnZRND+aMTAOQwZRdtql0KuXWICCTROgYnPPLVJYv0ubcR7QuIJ6I7RMBs+762xIRCEazU
BFBG+aYi4qLp0W9REa8mzi/gn0132ZF1dtsgxDIhDI2gZ4rrrAunZGYsjHOaPOnlQWsvqfFweymt
uZgKUIT/HWMSQUdqzRgtS/ScdPuBWVa7UtXofTCizk9lHR41vYGHNNpQWhzGrsNhrGZ0SPlJUQm/
azPhRaWhubKXXgn4+bMhWg2XUQv+Vu/87JVxPCapsocyuLGFYWjmSjq8t2mfQqwIfzWqc+laRdWv
FWeAkluToLWnHeK2fcOffS95/go6U3fqipK7rImh9qTTu06pHwnkU81MHhqRrI0wvQNYKUgL7QBZ
o43k9ZobbA31zk0Ti33lxOAqdKBXwH8AjYxcVL7dwI9drcUTukVwBlEKVFrh6clQ1LPAm0oMyrzK
KoOx0fd9nezrtgVDuS7LDaBsjdsP3Flxg9Sb2x9kLkYAxNGAbwiY+M4/zdsvxQcWGqqSK8hoqAIs
gzM8NFxfAmnPPtWOhpqPhlGQPk1ObkOFYWdVZpyFaJ9DUz9RbcxPZKzzFSmjcpVWMH3SB21L0kgL
MlNv9qZS7UNZb8yherk947ld/vXHTHZg13eyhmULdjnNvXb4GLsLvA//4gb+OsjkakzLnvYwujLO
jdA3JYgRkIvPiQhuT2WOC2FfyWIwC7mqDkxV2WzGLa7mBkRpVZhkasc4O9EaujdW7tryUbPv0NF1
s4GByBEHnC0pxsxsHuC/4eJqAqFioLT//ZKCYVotZGxpZwNtovC3DsrT7QnOxAQ2IkgVNTkdBq3T
jVM1rGeJqOF0TVSvYD9kBflPPJlNs+T5PvOWfRtpsisERPYdGrX6uTD5npml31DDp8Y6DcH4+H17
VnPLdk3SofsOMAYUdb4vWydHTXZVNZ6pXe6Q7PikXLKmXRri+v9fjjXJqB47camfK9ydYf1jzP7z
uBOBxZ85TN4nWdIQTz8B87mDllz3TMmHbi9yg5emcd0fX6YB2Q4qSepAKMg3fjncbVyngS6R+6sN
srMCXtXKjL3Yu/155rbC16lNbqvesrsmNLDptI6hcpi4Tfkz4g9wg/BBels4wksznOy7MuJhMZrZ
eJb8LVQ+hFwKq5cGmJzRpoih/tcP9CzwlKJK9j7K6PH2gs2VPbEZdDgWQTcXJIpJGihr01LyGBt6
XPE80ECXg3jebxrgxdrBdNerA/Kjarb8QzXdbGX9RXj2bXj6fZdQsLfLIcIHawLrx9VBkQbqJvxo
/MHHgMlqifU/B9D+NuDkAAPhkLe2gFK31EGvUztwHsdyjF0hohq0w56vCxs0i7hH4qe3O3hH+bka
bqIqBrQgZIcwtT7hoXMZegIqYx2px1qm+tEaxx/MUbZpmm+YUh7afNxmpIr2SQbb39vf7N83K6wu
VRutPjS4UFObbAuSZYJ1mUPOJHPWJH01E+45YBjBjPkvIoyvEd9kJF0oVlu1ETJUfsm0Bzt+vT2T
2fecAI0PCJUNB9LJ5gN6YuyAyEBNtr0kw7FMXopuwYFlTmUCDaE/Y0x2WJsaNSvxBP6jHGPvxsdc
dVWYTfsI5WDKFZ7YJg+Iy3118OSZBag/v9+e5XwMhZQO3oRw38K/75s8YXBETDimWQpGPDH26UG1
SmVjxWHQSkS7A1wLdavcypqtOCpL/iCSvTT1D7NekuGfXfIvv2VyLUeV3fCuQbkDVpgrpZfrLoU4
lqwXAKjzw/yJTSdfttbwXevCwqq3l854KItzs7R55pLKb0f5en1+eWHsserDMO1xlAdjXRXOTjUL
38q61ncyNfPHvrmvVBq7akjhHKGDkgzFurLV78aEPrZFivKk5nOwY9wyWvJIn5k/Ml0HqLJ/aEhT
+YhQZa2SwWvizOBFI4XbsHcl/Ly9r/59D2AAcMiv0upQi59WroSqsQ6ut/oZAjtr2AO6prD8DFRz
x2Sr20PNvKvfhposNaDTNrRaoOymiAd1pG7fj/C6Ab08iV0am8Ht0ZYmdl3crx/WSXpoCaQjKJs1
wFTQoGn2VaLBUX3hZM48sN+mNTkMdRYJDs75eGZp6UFZwIXw8O2pAOaBHzvpqaMQoGmoGamQpzcn
IUndtYjyaxsOUKhVf/Ku0iGYiLC+KocHBUZCbiKbO5i4NlBGLtdES46dAsAqvqUnHecc9npA8+wO
rJ1Ll3Whl0RJ+xhd0TSZjDZc6zcZjc5a1WUuqdMWdqsQ66UAgsbiqpKY1NoOCJSrOoQFD+IkXhma
vgG1DNwFwdyhFs4q1+1H2FcFleihGQJ/BcjOB6WTPo0sP1fUXhccqMgQtSgSfhZt6g9hvelDcom0
C8urAwMQjSS88kMDnqt1VbxSS/NbI7pra/VX34ldQtK3Qu3B8wVaCdqbkQ/00mk06gMjVn9QY2dl
8WTwQhUCKkKFQmETqT9HUlOPFWTHleYpNdPAGjM4w3SByZKTNlpveqXfkwRatSVVTnkoVdDkss7v
nNhG1q0GqYw3unQqNybda1loJz2xf6WG4Q+G3BSN/a4Z0TEvhhOwrNJtCTtrNTp7uj0UKAs1q4iU
F9MUd03S3CVh/6OjUAkaohc7pjuQCTY1JfvMUWoP3qiObyXDWwU/XRfgTQ0IHGSmlZ6s4ybTADQ0
/DyDr6aEjK6AyspKZnQdyvin4pSrXORvSa8eWNvfGyR6K6QUqy4nP00BmA26gh9trXBw/PlBh+D0
ehyHA5XqnsYDZNdk6NYtmMSdXSBjTIttZpiPvKAdqqKQhoU6oe4y2/BS+IqlDjuOLT/aiRbUcfY+
1iFwjiT+tLvhZ5JLME3aMsVWdC4aJ9hDEEdSFShCg/N4jAbISxhKcg81BjTuiNfFBEIDhXgiVtG7
hQ40dNtj/9RFdhA53yZdlXhxAtEXx4bWQTdGQSPjl7YYOTS5tBpS8uOaldWzklNIyJD+WrLZQkP3
KKRyZFfUSZZC/ZsdNda+57bYKxrQdrSLL6kYcz9n9koN7V95LH9BHu7NGa1PrQOhriAUvsfkmPMx
MCsZ5HTcAi906exuRx3CXEcpf3VC20nawTfefHRi8uD04amJG0hRCBLUZhGIjCFBcqqNprT7oqOv
UtSBzivpA0B7L1SlC8KcbWFN+aTGxkscks6NYsiZ1OkA99/SfpNEK1wrGhBaRDZzJQ6QWxLYvSUZ
Qs4yerL7/INEkeKikwez4kzmvrC7Nig7CUAhQRTcRLuchYqbZ9ClF9efV6TxzmbZisj4N17wA62U
e6VwNkPBdsjqN0mifpShlrtpmPtwbzpWXXmfs466Xd+chJU/QcCo98uKrtssOaQt8G9tum64c1+n
0Z119ZgKQ4+R7GK29MKi8Uj70Mef3HQOXEX7rP9d95bXI7SCZrt8kHXbuLKBYJeKdDUa93o4rB29
hf90gg5SCiFMZOWCd7+AHlKzzRibvxw7e6pjeQKOCLqORvY6dkDQKpDgpwkMu3i06oHndMNcoPVO
ccJJtI9yq0LJPeZA/pM1JA7fgbi7QJP8EvHqR2Ul20Rw6WdF7g+qfUxz81hU+ZmOxZY1PFCHZJuN
XebRlN2VY+4WSQVuvlgD6LJqqjB1OxX4RXDAMjejxlMSqS7pmvcQHB5X1oO1qfQCaEYYdOoQed9Q
lqj+2Fag/zqou9r5qQ3h9RBGF7NEN9LqaxS6ezAQslqDGUnUr5IOQnSJPj52LURVHNsBUC8mr6kE
nIWkw7bV69EfK9v0DCKhrluzZo+Oy8Vp8i5wKnpnMkXdAAr9wVMtgHwaoORj0qyqrO88u0dhnWSg
wAuq/SgGaNjakLnxzCT7yLTqN8TH1mYV2a6Vs8avKrlTCAQ8EZNeqixix76Km31Prl/AsH6KIr8A
BmhvOztL38qaRa7MrltbQam+VTxa6BcnKwiYi1DMhzy9rVf3VQvTyk7lCKstBoEaah71wnhVIrFu
EoiS9rhWIppIP4JGgqsN/bqOOMy6c13xzDziQdf197XS1W4V0YMg4Rb25j8To7uwYVgppOReX6vJ
Wq2zd4cAiDRqarxmhNa+lUrHh0tzfgD9J/VIl4tV01sI8uD249r5CIHdWoE3NxEvCbE/VSOuIJet
jV6qF59qzMi102J6tVDWYcN3YVjuqQ1dmoJAPghepthv6qVWcFR5Io5hkT7gWdagCiaQSlqQbrFW
cZVgX0nL77X8k4/1QTGGp5I5p1Hj0CiLDjY64DxtXup49Jo+uxsoJCyjMVwxom1QW7d/DN3gFcK8
4IYETQ57P1UeI3jRG7l1ssf8oAJpZGSO5g+amXgOZAhd0WZtoHfZBuLfmJ8Jy/dChbh5nzb30HqA
z4MxKF5cRE8wFv1waswpBYy/cpruWJCkctsCFu81Sz+YTZ5VM/nZj+kIlf8e8tHOJWXjs9PmjquB
1Oa2yWACLAMJoGGst1qUH2XHHzMblj4sfur/0aIS4V2swSLkSsE3tWMLak7a19B3KtedkQdSd3aZ
zp5aFU27UO9hP4THkYaYj5JXm7GhKxqJxDUjNRg7afgVijlgJfbCDUkfjNw5pirkfgzGjwT+JKu8
tYiLiOMJ0rhgIRGI8OBuAKKAIk2P8x0jw8tgs70hqi3sv7danra4JOTGEdUmZ3Uge20DzFbhR6Ra
oZS5KnTyMobVaxOqz6wAS7CPWXZKO1KgOZbew5vtudetFOj7LPYoHda1au+iq/yWLHotIKn2OBIC
Q5auCmprvCihdar16L2ibA2Tq91YCqgApTB3GHwZ4s5JeryDvXFJi+oAw8eXoWx/K3F2MKwG0Adw
L9R+yxO+NYpwY4gI72Jspz5r7A+FtNssb4K+lx3CcqP0kOFtW0Wi4yFO4GU/FI6y13n/MzWTdapJ
7tqIPpqUrnukS7mdeFTXg4bJXQUdQryLYK5T60A79T5t8arnECOJ4uEzamCRwvK1lpVlkBfOGyRQ
Ir8oGKxqtSP6FB74qSswQAc3tqC7plCOe5Knj0lnQrAKphyuajdn5yrNZYxaQFNLd1FVyd1GqsaF
5iEIypr11oVAhZRR6uIYA0OuVd7A7C2BSDtEvBCKAYHmdiZ/0KQKg4fW2eY5yCyOfo9U6KVEsdvj
VvwLmmV+lTWXPkE9PSrQDbYbPMkED4hoxTbtR4yWar/xNLK1M5rEzRhQQiOP9r1KEOCNHlL2NwOu
WPZYVH6bZY9ZTjYsiv2yQHsbmrCBlhu9mxnOBY/ro9nkHzIZBFx4YFModUNcFOV6+YOPJUsIkY68
wPmJEhsvPH8yhw7yzXHe+YnkBSI/FCuHbGx9E0LuoL4gKYib0jrGCfZIpEA3C0lR43ddyM+RoYOm
OxLYTtqIiJ2evjCTNSdArTe93d6PKF6RcvytD1iIIt73MtwUYwrnnq4409ZU/RK+gF4aCWQKvT14
KbQO3YpGHJsEBIq+LVCyN8ZxW4oWEs+FPboNGdC3zKgCrUxxVHri7OAFFK3QjnzolUh3ByrRuShS
ckozhBotW5L2M6711FuZ1KTeyuGNwiL0us4wMXnStQFQuXZHEqdw9TAOIJkB/8LeM3EfIuaEs7Y5
8M/ONgs3TdIztDaRD3TyHBY1/FlS61xzelCYGZQpuSr2lW4dAoAhlG6tDYjfC0vlYCs5q6INf6Kg
srET2Abi7GVu3Db3VlHDYbQfTlEYQvMpbVZW0Wyt2lyFGhJJW4qgZMggGgoBZntMcOb5R2gOLdR2
7K2GyhdCdXbgTnqf5+V/kfZdS3LjyrZfxAg60LzSle1uVjup+4UhS+8Juq+/i33P3mKheQpnNPOi
iVCEsgAmEonMXGsBuDrtzVa2oIsaPEKNOzoZ5hzvi6wpjiZNGjuqUbfqpLrk0FJ/SBNe7yqqiTLo
08FBj2EAlrkQyjLdXHUB9dMgM5wokH/VUfA9rhv0WMGuluUStXI6APXRRM8l1ThEJ1sz51fvY6bG
KCR9Ho11rn7IgMm4F1GPA8POr3xXA6Hc2bihx9RJH5JL8mI+Ry7yovIhfkrueGBXzkP9o/29qjp0
M8opQxONft7+iFNMqOWcui3PAFMTk+pUmHqgxXzQHruxgAnEaUQ4vl1w2PieqAr9qTfo8nXxZK5N
PcKIp+rryuzRqEKE6pb0CrwIdgJhcbEDQEyPkf1oYfGqFwGXsfT2MWUdChQ/0HKCn/ljfyLkrJFz
wetgbU37Xy1y2erVtxr0rtSGGU7TOQvNSgsA7ijYKJ7a+k5xyyf6FF3oiechm0U9E4grSMUa6qdJ
5RiFC0IilHLqBNzS/bFADVGfL7c/4JaXaICI6siOZczdM+chr3uEDDJLftp/F5ViVzXl4baFrfLa
Hwv4v+vNS0dprjKjlfymHawmfBG0wO4wHhv/uG1na7vWdhh/J2NhZM2MOF3mw1chbN+JXu4Q+b7c
NvOB072OYBguxnAPRmBlhDB2uIiYYRYFPVTUeln/pgf9T7kRf9GIfosz6PjOvUOMRrelHGxvUIkA
t1BmvqD0+1NqyK6cSkj06YNspcocnsDWNgFBKhwkotZ4s4eeJqhfClOx9Lr8Vo0Y+0JZocQMiJHe
k2lElT5s75tIn70mHO+jSAJAXkSJJ6zw8L+9zq3rD8vDlB1a9gRsHdefraOJnoLbdvBrZOd6Qt+U
pDsUZXFqNOFeNZsXXeh50WTTGVc2mSs3nMcc+5IPPtGgqR0093kXfbu9rK3uiImZOu1DGAFIGmZd
BXDgehfDBhRWHfW1gEiiB5itDRjrY6fb1U53blvcXNTKILOoOQqKVouyAYzqv3G52xnEcm5b2Oqq
Xq2JOcTQmssMaK4Mfm6dBhfd73HwHpTvub0wRUh2/EZjR9unXnCPYi3H9tLBZI+DDsgOmgJQ6cBo
x7Wf6MEo0HjEfnbO4FYVqhxWBBntzgXWklpQpDpytcm3IsrChGCIuHgwCMkU7BUqxkOawaT5NGYe
8J/IyeQXfEZo5ra9pRC02UB/op2EvxHANDHjj4BsLPAvwvRzA3WS2hKlYyR43yr1uVA5/cPNpa3+
/cWZVjfNGEZllUN4CEwmKMahsqBV34LwlPB9ZtMSEJySDK1EHTpG15YCQcqkCi+tDxXWFGOtw2jN
gl3uFmjG7AZQ1buLn9rvvJmJreMAhYH/2mVWmDeDRLMQOwjiPEvpXqoh4xyHzxaAiADxj7iQCxmo
Gl2vTElHtYlnSjG1n9hCXZyzfNpxvH45Uddef22DSXukXJu11pyo3wnjk9pCzTEXdskYOb04f6X4
BVYvJj74iXZk6MSd3AkqaiL5qaqUezWV7wUtnCF5Vz+lVYx8vhr8hHIl23gbwXzinjYQGqkl6rdp
f2c27b0adzyN8M/XBDYCkxyL3CcOBjtXhmf6gHOqUj9rkCeHwiskrY9qU+zqvtpHBgo/qsAL4Vvr
AnJrYUPBDYzH0PUHBum7FkOBj8J142/JT80eCBqrNsDekB9wiY2SXQnMDTfUbdvFhAJwn8tAFnN1
NBSiQEWWyL45eiZaUl/VY+WVtmCnJjpBl/Q5tPmCjzyjzPWRVukiRhZRDILL6Llq9DKmJW8Iccud
oVT435UxF4iggtxFSlNU4g8xQoHpDp7mpR5PSWEjkQbRHXSJQKyHGQzoul1/uUbQUMwA1SRUi3XL
MGwD2mCo+TgAevrQ1TEcUuw6Wz7VX5TD7RP7OTuEZcyUYkJaA2Uuq2ZZCkY9x0gu/HQ44zGPWuxj
JvEYRz/H1MWICc42BJ4FZXG9POieSMU8Fj0ImuUdZnhc9LDdsQ72c055GO3F2dgItLa1+M3qplDD
JldF9BF9WYTQblIDESp9CbPqaErVtxqyPv98/xQQJgB4bACow+5fLgVaUJkK9Y0276wqa75oILzX
zXbiJRRL6GQXtrbEhNagqZNoaGcgg6TAj1qMq3TKrjRB31r390MmuPMIxq0xgD4s3jVgH5fa9waN
1b9ZL8bqFQ1CSbrE5BgJABNBTUApbMrnposOjbxDmONdI0uk+rzWP1YWh1p9RAlSRSNquD3O3ewA
EfUk2D/yQ+2lD7wsdMtdkO0qKqSRAfpk4/RMOlw0yuKadLzTpAIdrh9zJrlFLe2ijJPFbMUsCIxB
QU0lqoi4cr2sZkoKdOzMxVmqgypNoIAcf/7z74MAgocJSI4g1MXcAWIEoYghQR1pIsSOldOgqzbo
NDnOuBU1UEsGd6sEr0dR/3ohWlEMghSDv1ogrSWNGGBYissdBxS2bcUEj4AEXwOa89pKXEPZuUkF
6gPm6QgFWuRdlp+CuuDY2Xj7IGWW/xhiYkYN2S3dlMBgOQlC6ISx9LsQ0T8fxKk4THqTuW1S1N6g
SI4SScSucyFHxTYeD+iJDVavZjPnlG3/IgX/LVJdi37p9dIDVHETCiUkX6pG8BZp7kzGrwDo4k7F
jLUbCZScgnRAeR5AJUBoRcUBA5tgtyX0DsvKML/fdqsNCrqF+ALfHFcF6C9YZEsahkFSgHrG1/TK
yrX7Qk0e6AyUUtQBLRe9TlGxB1ixgpKYJIJKuFhK4yB9Qrs2i4XXYfo1VF9kvIN0xetCwLqnBtw9
xeX2z9zwmKtfySQFypB1Al28f8DWlHGEOQjdnmIeG/jGfXZlhvk60FKbewKJb1+d3tUCgxaY45nQ
0m0kruLeRiSEA6iGDJQYniQscKoFS6MUCpEEhY5vUPp5p7FkT3Ry+g7NOAJaySzYKyYAt1p8yNDq
ub2fG9ERjy4FxTY0ECQg1K7dUAwxmJJC8MJHH/nJIIYL6I0VQg4lgLJomNm3rW19vbU15oZr2prS
ScJQ5EiViya3Tjkn9zktOLX27UWBJgKPoIVQgwkrStJX2iACWSJTSAjO4IUeoV8DNq4E8vZJx9nC
LV9ZSLn+Y42JLRiBmZMyjbEo6K2EwzkKdacAHIkqnfM32/fH0rK9q0uzGjGwFfU1SDt63QrJE4GG
mogB/NtWeLvHXM11Q6IBkxTYvRRHvQltILk00LrFOobpooqze8vuMIkA0B24YRBxltDDOGCNmkIa
zxrx89pv6xc9+XV7NZsut/r3GZejWkUSsGdpfoOHqKbghilfB5Tob1vZ3DMIQy8QMejssSOiIhSE
JklNid8Nsoey4kOfHwsIUpUlINeojP47a4zHiW2rgg0/ATlJDsUHMIJK5FvdmGhQfh+BK71tbOsD
6RJ4l0wsDySOzGGikP2NxklQfEluzqA631Wd7t428ZGzsE6Axhge0iKeRp9YdHU6JPM0Vprfhkl7
JlQKUMuaEquLg96a6qi2U2WBAFWZLVCpQpdbfojFmhM2tlxlIbYFFwvwup/mfKuqMWOaz6qvhNnT
XKBlpHbxsacqB1y9UTlAG/CPHebzdVWVa5Ocan63DEeLdeTnBAIhVHJjE80qoWt1SyO82LsBhIOq
K1R3AVvFQfvUVSnjeejbNFkQuqMzO+CAqS0TDATCLvfMNx5r4IbboD4hA4psYDr7Mx+bEuoh+taq
L8bqfa4RSxhKTi6wsY9rEyxGPdInuZgjNKd6BSMtmM4chNDqIAcny3Y5QKI6/+dPQXCNiMjrF4b8
T+DfHOqqfRQVMNgVu6RTd+MUuuFAvdvHYcMPYQZgChSXQAX2MY+/CvN1oJt9mWYquOS/YVLHyo3e
nSpemN/8QCsrTCZFqrBu6wJNNrM7dpicVyoe1dNGULxaB5NEhSbGQ1H6UyGdBw1CzLSZKFeTULQC
TfCKnqfz/vEyZaIIGAN0gvsEwsWAoV9fj33dQcQFNC0+hEgglu1kUPICNYK98NJ1buxDsREze3te
5Xrzc63MMjfMoPQDLcDC4M9dd2gq4mipcYch9L9xvpUZJg5nkoCznaPd2zVfu/KrhuGHpOJEwK0y
1dUWMqFpkOJkiAUYEXcglfza3vdP0ilwMDH6dXJwQWM6wDzwCuNbT48rq8sOrxxeNYtUSZMUseKI
YoBNgc4FuP1LCOqgx/AcHlonPxT39KDu04dhrx+0xxhKmD9vn7qNNE4WQdUAxCmiyicAdlPGJBm6
GFMDMrDA5GnOnprpHFZfb5vZPBQrM+yxM+c5DecFjlyLL3WNSTe5Hz15nHdmXXtmNDu37W0d84Wr
GKyq6JSBYPx6bxUxKzFcBWyjtAwhCXdx/HbbwNaC1gaYdFECQdtM5Ur1B+BOpXHC1C+1VbFwi262
SX+4bW3rK62tLb9m5SpyY0SqOZSqn4cdJscAKcJDXfjWzbwZBJ4h5jtpmlKLbQdsjKR8j5LiUHYv
Uat4Yd1z/I73gZgoCebosMaECBQaw8huNcytyxxKNs5SWGaaUiahLkE31x+Vn+ASsMQFM1kLbp38
xbNZXn0dltJOKakAwVRgkQNRuF+0AqwqaO660Q5kLpHgVthd22LCrjZE8pQiXQWd3Tc5BgK53c/i
XxzWtQ0m5mJgbMa09oidm8kZs4KOKmZ34mGCBKjSg//+L3zbXCgm0FMS8ee1b2ctFPTKBEd1Eu5J
+PZDo08dDy+35W0ycmyyyLiBR4i5I7umlJUijzTUl9ERV6PiYvTaX3g0qGtR0UDFDYkuc0azAH0z
Q8LzJG6GY5JLl7AcOC69FXTAOqeqwHrh6chGNfCetEPTD5ovqKjUiW0JPquYCE7btI8YUD9MKGK5
t7/Olr+hgwMuzo+PwxJBNwbJpyBDpcQofwEChWFHDRAsnsLT1sKAEzIhPiGBrYKli0B62WhKTlUf
aqrPoRbnFiB6Pxpi9rZaUcHt68Cw//nCFHSldJBcywQ6JtduJ4MkzFBA5+Ync2FLSXJRZv016l5v
W9lcGEGlSUUtl0CU89rKIiSeFjWekW0puXTA5O1dohGgGt7kjHNqt74UivBoguORA5ra5e9XdwTw
sDViUKD4Mokf2lk9ZV0PFJDQ8bKlzTWBThNlJjQWQOV5bajuwGhGO330wcbynSrmoauCi5EWDzka
J1bfkVOr0K8S5gNngPTAxi9DwDctAGCjRwx4ZHZFs8rTgeywiDEFnG3Y+HXoJmEMAFnNIqTIbAPY
LdQwTpFpdOZwgl4YwM61m3dIoww5tuUi5fgRz95yDa22PSPDWFZSMkIdyrRMzDOLIE4Wq4cxg5I7
ZoVv+9PGR0bxXAKri7HQ5ajM3pe50QGzFI9+qrwJVW2lwCMO/e/bRjaXtDKyRNPVkhIyleNAcccA
uWTr0pNO6Y6Wwn5q3pry221bvAUxnwvU08aUjEBZB9W0T4B9Egyg/EZe8YFnhvlKXb5oCEhAGE8q
uLoBYRgGgqHzglPj2Lhnrj7PsrOrnUszESofhqL6dAi+5lFkWB8Y3H+3ZUyOJreBJoUDrudmhmBD
d5G1ETWwf57fXq2Eyc/0HrgKA6M1fiSEe8AdLFU33EmPXCN8byiP64TzeQgzM6qbI5Smk1nxyyr4
FiUycFFTdQ5UXo1h+czMW3m9KrbsCiMpGnyt6teAs+jFe6NDWpu8pTKvZs0zxKRpeLMqIwIf3jty
sDMrfCeZ2C2EPirkbLfdgXNa2YssT4SZFArqJpHZouYfESCMQXxhqSNa6El4bkeel2/oNiDq41GF
8LpwTrBdPLGoMKoTaRBLlEbPaIsRYEVp3Fft+D6BJMcujczwKMC2Vi+V7miqD2VLTk0l4rsKlYe2
kgF4XrgzZfW9b7XRiokIKb8utMI8uvQKvcR6WO2aqck8LZI5BEXL+fjsBP/99QbjbIMma00rovUk
ztpOivTQrcFDZkdDBjSxEMfAAKAZWmVQe7n9pbajwx/DTDIQzGLTlnoj+SQCyDTv0gdBLd3bNrZP
0h8bjOOB27xVx3iS/KzdJwOYbQFQCUB2d9sKbyXMNZTpcWEUixCuOcXPOm1DK5orXvd68zuBORXd
QWTVIjuC0pB50AcDU669F+6Bbf+11EYc49B67Vk4Nsfciy5TYJsOeHqd2+vbKqqBnRzTIBAmQSuN
1WOek1xrlbxcpoYXBEBkC8Ipgf6YrVrA7znid2XakdLj1YQ2v97KLBPaozJsDUERB/DyapOlBchg
6uxJanvOwMbGBDFO8MoQE94lMQT+p8QYoror77XX6Y7eKbMzRHul2eW73u4xVhdM4O4ChPJQcIm0
NsOjZiIMEg3VcvbFjGOgdIgGmIJMpTuM8BdjsqtBkhEY3u0PueWoUEYBqAIzfEiLlw1fXchGXBK5
6zF9Sk3zUorhD4Snw9+YADMH5moBBGTflpUkTSb0LOAqxtcaY/PQ/r1tYPNjgeVOxBPZAOUL++wb
aAkOAQkHQbuDROjgzg7dmZI9nuI76dG8Cx5Sv7vXTt0vwecpUHBtL19ytYGZ1qdhY0qiH1MKiUVo
RimTE+VkP+bxA8bbz5FCwSUxv5gQ/mprww+T6JTO1ClB0DAF+gkydiLYKjA3NgqFytuaJVazsVwH
lxAecBj+wvOH+XlGVRXgCcDEgpi8Kn2gugSkzw6AiyVIteh+kHQnLefHpmnk+7Acc86LfKu9hKf+
nx/ARELgHjM5ycMBDGMSkHhO87AMiLaODEEaV97zJio3/RkvZA0aFpiqZi97NaZzKQ415sWFTAOC
XASJudrz+Hg2WK2QpOK9ipe4iMWx57PWZU0wFzDIALyvHT+aHuDAT+lds++svgFS1k6hc6T/ng5A
RkKl0OONb277HQAGeJ9jhgl9jesPW6cgd88L/ALQmID+9L4/iHfJQwBE/Bftacaokg2GEVv8nv0y
f3KnvRevYb0KVQFMhhggz/zUM2wCQuVG/Vj+4ArgFkwvwSK8uAOV13cuy/6ylM/WTOgIfAzLsjUC
dB5S3cTQE1j9Md2jXppD4eU79TlwCHDDd9rP5FX2OluFRG9qxQ/yIye8LC76yT4YjDGKALJMeNb1
VgviNAymCRfuvebQWsMLXdSrGldBd8xuLqYPSP9tk/JtkzqLEQvVWB5SDWCEJHSBKoKKnuIVTo0i
I9h4J6s/mkDbldC92y0YD7BeONl73i1CyPbtX7I1kKbgHP3P4j8JY0zCBDDcsPjZMlyueHQHxiN6
+P+iCrkzfScKJ7fYPFzgxMbhhY8pGFy/3u8aV8ikJwsi4kl5Aj1Y8xVg+yRyjONwl17KX6YtP+j5
bpi8MHL0I1D0dzzN0y2XW/8EJqrLTUNFEIwPvpgepel3NnlNcoeBfjK9IumyFVCe/8U+ry0yL+N2
6gVJmHCHDbbkLW14LM3u99RDoPSyF4Fz72/G5bU9JpOiU5MouYlNXhK4pb02fyGuZgWWsZ/25f72
6raeYGtjzAnqcyrI5sfiwJMkVcTSxWFHgI2dmvKo5ryS09YlsDLHvpY1c9CBJcbXC4vjVF56sFff
Xg/PAPNQIbmupYqGiBBUipvoXeqWs/IXsJ2FGv4/x4DI18egiYtAz4jU+31eWNH4o+E2s3jLYO5m
otQp2LuAG6u16MeY6y+13vMceytjX69i+Q2r/KjqqV6RFpGs6KBxum8qEMHkIy9K8VbChIypTfVY
nODNxt30Gu/hzfvcju3gaRGF7l/4uDeORxMmQITdOEWZssCUWtr4Yk9EuxjJkxl1P5MYktCkkAPO
bDBvjUyEkDRqRkTH10qy8EcVpd/MMuVEheVXszcdwXA/ZruRKkI0jflYIBtRhxYmdBlqqEHkxLJm
RRUoPNSX2yeIZ4nZvwpMEtW0XHBGmxxkanyPJnDMgdymBdfdbVPLj761KGbfWtC4hhA+xFOukdxQ
yVKLiqY3B/nP23Y2l4SBT/S2kCmA0uF680BOFyYgjRn8RvmtYxQa+HIvTaDNKURPty1tB++VKSZ4
62VOqb7kX8lBM+w8tGI3cMxvoz05oGUDiz4nfm9mAWRlkAngY43nQaggovaeehzP+YXcq1Z+EHYg
2fk/2ONs5UeGsAoa0ZRPJAXTvJ+J91JT7ao8PyiltlfBt3R7K7fO8ep5wnLDllVP5mrEwjRw4oA2
1AJhJIiGj7oUoi7HK3BtrWttjfH6BKjksgBO3NdjAqZIHeDgL1WvPIbE4ASLD29jvX5tivHGAEMQ
EA03e9zvkFf7LeR2uwtd8S0creBcn+mZ/pT3owwINC+12Dpva8uMcxogHkfpE6L1TfPcmaojjXcK
aI5uf7fNAtTaCuORWivHZaNgK2t3siHgQx9jpEw9Xl39NzAm2ZUdOrwu7NYc1NVjlqmMFmOsJiBi
Hfzq6+il99HbfMjAdmsZZ/mhPEs2WNqGp2HP6zXwPib7AqJTp+nZkoSPP4SH+t4wnPwSeborLWq6
4Apyqvcmdea72PmrQt9qnzXm/tYHQc9MEwcEFeDBhW7LBbSm8Yu6PERs8F8/w6Zgcc0uqcdn9zWg
WKOicfKptikiW4wM4BN9lGh7J4SsGpy3d4XX+tBfhtRG4Y9X8tv22z8mmXxLDUdDxmEETLoBX+BQ
SLY5Nw+5bB7Msn+Yk2iyKkF/zGooduE5iFukBZW11v3o0tlStBJ8nyNvLGxDAxQyEWAihL4IHsCf
kGORioZMWQSiT56KA9hjXmK31s/0x4xQL931v8rZkRvO2dpKNAyQF0iYuDaAD102ahV9G1mgNaF1
7zdy8zwAkOeIAb9ot+TI7Bde0Fcf0PdluOXaiqmUoWz0OEta1oLG7z6aBY8qZxKD3gPNpzC+j8mr
seeKam9u6dowE4TzoM0mRUbkaDzqKt58IKc4dfI73Q794UxeADsHsPh2uNp6T65tMtG4n3CG+kDr
P1iWlH2/H7xoz69+bSYGaztM7FXNoIjbDJvauoObvcUXA6/I/DAd+hdw/nL8hLuTTAxu9bwpjBbW
5geQ09nGK7TAHN0tz+Q3sRtUI3hhYeuI/lmeypZF9KlHrbxT8SSqMkeZjeem7HaJHHJCwWb5ZW2H
ed+VUEUay2VhxAKNIMiEf06X5gyGSSffJV80AVdoeadh/NSwon2/K5+KY+hVzm2f4S2WiUdNO5mV
OOBHmOH9BO6zWgT7TVS4t61spSTrpS6BeHXY4ZiRHBoTthTMvgEtrUK5lM0p1jlEY9tB5T/HXRWZ
e6TtUi0kA7LwDEQPvVbZmfDr9kq24CLQ/vxjYtnQ1VIgBA7BmzlErTvuIR+bKTYeppInJbR7nXW5
sJJM684ziolATwKHK+QqqIITnmzIZrK8/h1MgKEUem9gNof3GD+UtrZq7UsMlFkh3nXZq45J8zjZ
kSREh1e0e5JYA+ZVb2/F7XADdvrrnWhzORExazT4iKu6/FKCQnWYMEEt3GUCBNIBe4sbHnBgMyNb
L5uJPaEEYUBzqZm1brADgWibOsP7wgk2eFS25HNyMQIbfKi8kv9mVrY2zIShZaFpLwY96G+MnQRB
sFP1kD1ED/El3eWH9lkYnRZMvSdeostb8QcX3Mrh2k5vpTjCTdJ7xnE+S894hvnxXXc0d+q5fGp+
DVwONE7M/aR3T6AiI0wqbpLRU7zsB9mnl/gutjVrcrrLrNmFzQu63GUygQj0+VpplB+XSvio2p2f
H6OHpYczOO1z/5hAs4Onj8iJSh9HbLWzeA+ZQbfcl1ICekeMUjRODze3lLg/1WXOifdbj8CVA33s
+cpaPimhUbQ4sNAPt0fk8+P4vRtwdUJeMunebp9NTiD82O2VMYRAtYC29ewP4vtYvGJgmXP4ud+L
iT/o2qhRXeF7ye+Ai1UHULHawUG5N54MEwXexqrsmEsEtflGWW8iG3PmalAE8eP4h3tzQEMMQPHE
CZ7HoxxbkKu3BWJHYNVGZID+CycX4VyWH+2y1a5CciyGjhE+YQYsenQ/D+/h9Pv2h+N5CRNmyrAS
aJ7pOHnxuxmBhjQzbMEoHGNSMF72/K+MsRUQkFJA50xuRZBVBk/K2FhyudM0Aira/FIMPG47zu6x
nGVRWUBSAbp7vmB+x4CUE4MsvwNT++018RzzA/Cz+kghHjpzvgSS6KwiXxRdjN88NXvVok70GNqg
h+FmjDy3/Ej1VjYxFlAK3cKw0zgj6O0M4jSCDb7c6Km3lifs0sGbo32AGRqPcha83Hj/+xMHExbX
17BQgUygiLFeor8Qcx+BzhlTXc6g/gKeo2m5zX5OaGEfbmqnASw0ftxH5T0m3r1+L4CmY4eBhJN6
Ch0wQPE6OzzPYWJNWo4mJH9w7ibg6TtSWeYvUee1Q3lGmNCSRqqUQ3hi8BW0jEIFDfc5BJ+zwguc
y0V263sxGYw+qzVGK0nvg3XxWYawjieY3bSbqvh3ATYQB/znz3qjQF1TeUvbLLGz0thntPp3qTIr
59zq/RyJElLysBnujZAexnzac44iJ5ixIFkMqtSkqQyceOhUHEanf8Y7WLTKHXEhfNG6smd41TFy
6ReFE9k4H5OFY5rKFEzDhMKkHmYHbTYeKghIZDqPEYT3GlDYrAWCNnGh4eD33uQiHQ2PBsqDk6e4
tcHNQTdPHmg6QONlaJLOFujCqks0iADjbmjeiHhnppyRTN6/zyxGwlx73SwNxw7vUaN7n2derNoO
zqslMA/BiojUlBOYEI/EG8CGjtzHq/DsdMrzCCLoWbXSB/NN5I1KbvrDyu6y9FWATpqkbWN9hj9U
sksx96kPP3Mi7/7G4SVwPYGUD5NQ7KHSljn6HjB+vyl6q07vui465R1EzKfuLm66h0XRKTTTdwAx
3LoUnDGef3S0dQWqQLcpBoZoopehmXm/a7MM9ud3sQfRrEOorgQgRp8iSJqM6FDV3T6Vk5du0B81
s7ShCvF7SMddMPzQwtDhbMtmor0yz1Q6AtpoRZoEM766cWwOspt4Fu7H2NKeeld2xD21Rt/4m3x7
ZZTxZjJIcqFn4Eich+wY5+qJaGBdKuruZ1zJFyOaOdFu28X+++1ZQE7cRWE9TigbVaGT6v1eTJOj
rkaPt/eSZ4VxZE2BAAwa+niG5m9N/TZ3IUSZJU5KsR0I/ixl+RGr0xKWYp/nVTwjLwThYq94fcVZ
xv8SCP6YYK70ToT4TRPhFoSq3aG+F++UPYpdCUaeqCM6SWU3L9mOBxHdfsSvfIK547vJqMeQNLNf
p+oONfETdHhPkdz9TgTdarXsXBmdPxqgscRIn9KEX4tAezTC/hU6sE4xo/Gj/Q01hmKsfhOTD0Dm
QTOaARxxqPhj/Cq+KJUL1iu7PUBXKeESI/POIvPAiI0JML80mf0CQV4KULiFnI8KHQmdF+w5llSm
j7U81dpgFHuQnGuPmJvYa6P40inRJVDML7dPBcdh2elfRYTkWh9hDxt0bZIpdaj4Ly0w0UTHLkVq
hnNHq/ygjZVrtM//bg3M1WjGxtyoo4I6T508R5l6lmaNE6J427T8/epcCxp0lfoEIUqZMKxS/Szx
Aru9iM2xupU3s2N1hSxFGFGQZ58m1avagoCz6ICOS6vJEyAjM8UVNPnq73QGFRbtMSFRl840d6dp
jp1R0iCzND0Ylb4noeShm+HlQ33AEHPPmRjm7QQTfjQC0txyHHEjoZpoY7AntyWS8TCaHxnZp1z/
z9lWmXgDgTtFm0B94wfClNiiHnhg0bqUAoaH9Hafi8G+yMMfWY46caY/IeNPnJ6KaHIo8W6ajB96
1h4g7H7Ow2wvBYtSsdSCcTc4N6ppmwT8LLh1fuli9bWI43uxw1R4Gneq04uDaWtZX1mCIkf2VJWY
ECEGlLW6CPpi9a8kaiA7FT9RyO1RCZpqivGQg1BmykCBpEAUUkj36VT1p1yQXikQlFYt5Ds6QEu2
GRMI6I65YKvgD7DCNjtQcfCMQYemZFwCFYI2sjsGEUEE7QybjtkRNBBWK+ffeqP80tWjm2Ayx8rC
HgJWY7yDMi7UEYf72cw6yM/gkSyqZ7Qr/WLpAhsUbKMhqBI74aDX8rmehn1gVkekLw9GKXtj0L7S
wXiKe/G9T1M/JhP0AkevSsSHKoQAsNL1oSOCRcyZlOCtaYTftdF9HfoKNHfmXujKc6Ko76RW74B7
koGCqurjRAevB5iqT6oBlIMT9CrJTi4h+zQb96JUnVKlPmYtZM1UwOQGXUTVS46cPKyheJ7uwyJz
m7k4tiBQLSTzIenKR9HIwLEQpT6p65emAa9ZNcqWCYGrWJbcvpMPeaLYQYqR+Xz6CuGjRbLz0ulC
YmVRCYnHfv4qJwD5JArKCtPwrjaKV8kEGo70CPzOSSrng0a7fdyTp7SXD0CPnmLVeOgU49y2utuD
pYtMhkupakOQO7GEiHSWPuqGRSrigm3yYJCEc9Fz8hWVud00KkHptEUqEc/A/aaveA96KoR7bocd
nhXmUoP4pJZMPXiGwx5ErhBosMYo+03rpORkRhxD7NBnJxpqHhDcaTrwDVWXHkCYdSdXvASMc3Wy
CMm+jmXQDOM+EwLQ4I0tWKUmS0XDeGg5gXC71P8nRLEDoFqeGkLcgq58wORFjcHzXXCA0JNnfFU9
EUXc8IEHr1o+xo2gyKInNNLnmoouK8ifBkulb80McSr92ehSuzaPkXosKY+0bvtaQtvWBOGprhks
LD+bChCCNCirQmd2b8puJNv1XeCrbzlm21sH8LkLcPAgEp+g9foMNXdef+ODtPbTqle/gLlxiB6N
hUTAQZCb8mtDoSoI6jKw0VfQBMNLEkpR8SJvBnHnqsvssamoW2vtYyEarh6r53rOlaOWEPJUd+Vs
p5p5LxXhPbDOfl2AuBBzSsFzrw0VRO+MfVpLqhV00PRUDcGhmnkslLHzYkpwq2qqas0mLgOthnxk
W41QaNShQxBn2TExAglihcOrCTYmGx1GCKQ201M31/f6VJ6gOnRR0lCwIDR61/ZVYdMecFdVmHJ3
KEIQ14FXX9O1xFFyY1dA0lkVqu/FbAKwEsVQ1sq1U5+eBoOAapbU8gXUsqEzNV3iTFWmulEWV45M
sPaiTwMbN0nj1pl8aSHtS8syucvH6h48yrOlTwmPw2vz0BERk0DQ2156vNfZkdnOjTyZI8or/SLV
GerPsTaFToCe4x6CBjzyyU1zC5ebZki4zD5eSKtkrDdLPYTOMvJ+UO5BUdbVwR5X5ye14EzpbeY6
K0OM58GdZISQtPdJp2dWp3ff5yLjhJElkbnl3Uyi0xUAx6ULeiYh+aMhdSe5Gd5rMz7qEITtJaQG
fxHwV6eJvVYgZlooMSqLDepsIJC0Go06pspJ+rdfqYtqjY7hMBCIMDm5FObG3IYoVxFrcHWPhv+P
tG9rjhRXuv1FRAgBAl6Burl8KbftbrtfiL6CuCMESPr1Z1Xv73xj4zrmTO/9MBETs8NZEqlUKnPl
WnE+7M5iHWMyHLzP80PbQHM7WWs2X3SNV2aXebqY56xUSKKZr5MBd38z1iCvuwdk6W8uThoG7D/E
KEtRh0ZXQeuFI2jfoZupJFKk2nu0pbviHhdd8JWZxespbL2xoylaP67BaEb4CBKjlYVcrsSCcwQ8
25hkDdni9EreSqv3kdE3VRvVTrVzM3bw8/AzlK0TG/PXY9586qf8C9qiESNm87FDXlyhA6ZSTEA6
mBFdHACvaGQF9XAkBiP7IkJ15zVi+7GJi7nHKxMLn7ellZmOQIDDYuyHHKrPStu/oWi84vQXne+V
mcVGEq0nVo4Ig3aAF/sQMymOzEk3nd39zXP0H0vLAkHRpF4fuEgESg69dHXrkOlv0jVMGRAWehCm
WdLQtLO2eR0M02mwoTAokPuGeUyCl48/zMVv/8rKIsBaYz57YYkAC3QnVNq/mND7L9ex8K4yG3Xf
2i05leDd78A4MzgA/azpkVzOBV8tZOFhVaqkIDmI9917TvaYDzsCzr3DzBE4QK9B0QkU/uos7UWv
fmVz4W5UZx04MhCBAlqDBP9BFgJZ7lpx9qJT/2NlyTbBmVS1MgWA3OP3NG3i2UCQXOfRAInU/8oZ
lnwJUntNMM7g1g8gWWvb31O+xgR7cS2v7vOFM2AmqHNNXZNT26KCXqqkp7+Kzo25WgOUXnTsV5YW
/gA+OB60Gs+QYEi9uOXkrAn8V2+3wEXGxRAL3k85szkkVdORk6qvjby1giMfVxpbF30MT2Af7ACA
HC+zf8VyiDFXGiYUOXbOWEYT9+4mv/0L4iFolP2vnUUgyGXeKZ4DGxiU6U3AvW0zeCv3zNpSFh8/
DaqmCShMWAxMoTbmVqdrBYf+2InXrCw+vAy5O1strGivi5V925gsQRb83xlZnHxLB1nZF8F4GtGB
9rP+fkKNNbbl+tjrpfYXgO0QgYd2HC6D83JfpdqQrvA6cIWSU3WQh/I+T354u/kAgNI2WPk8541Z
5sGvLS08gEkUeNRZmCso2xc21cgbx+BuCsp7p7ePUssXUTbfP97Hi4/b10YXPhFkuibK0jD6FWrR
G/+IXsqOvIijmwzJJoiyuLqq9iLOtuirrlX5L8UI5Ft4wmCI1MZY39u9RYvfHnC4yMmeQbvaTRsx
rOnBXJC7Dc787P9rY5E+Yq6X5WELTxkCEhfo4mWgJ7PId0t0iTSPuugRnKAWEv7FxQ6FVmQODugH
wKb0dm2OJp1JrRyRFmoEpmcQPFhJjC/F8tcWFv5SBraxAstCHZqUG+oCUGpXHMhlCB+AiXvl0XT2
g3fOCYZh8AtgL/1lNRrTAZCiYzDmyC9pZQDR/eHMd948Rbndr9i6uDCXodRis/OQh/N261w69Abu
gu5r+4JzmUi7jAytN223tqpLsQrZHQhsgHhm7pKXBYVzi3sKwoOM1YA//wiqKXLNz4/P2MWte2Vk
8Z3GoWulcOVZ+IhEJvtckTAudbPJkEO0xdqS3j9mzryOIZhKkbiGPsSW3u5eJdMqbIXANKk1831Z
lWDzahS6Iii0oGQWfCdD6l5XKD5euS3/JkFR0DRrcJB3n3DxIxZhhfiDVTkaP6IK6/u2H3eYsE78
Nr1vQ/nw8fa+P+ELW4sLp+5MMOf1ANl3+hhkfcQxFVny33k2Hai4Y8EjmnpI2tZYP975DswicobQ
2oXAGigo3u6zsqifcQWzolUovGg8GtvfAeMrt8K7GMlsl3gOBYkLWDYw9fTWTDAGEyclUEK+oj9Z
lbVxME9W8vEerhlZ+Iyca+DIwBdzwhRC5HtfQR2wkhVccAgsA9hvKDkgHr8L9Y0Hrujp3D6Uoov6
CcNoFu7WiBv/MNKxWzF3eUH/mFtEfenUivEJNR5Qk4HxMCQAkeWsXMlCoOmN3X8XFl+d7YUTaFBe
edaAAIIGzQjWy+qzlXk7Ae1vHnobbONvwX0MNATuHHG7PYYhpB6yQe6zUtzlWXfF2bhjhtxkZgYh
eKcBNrPyDTwPpKAteMOsO0/aD21ADmGpd5V7HpTw6N4YcaWVxEBMnj0VntqjApkIr78tGyuep+rK
G73bDtJJkNupP9WorPqWYkAEAzA1z1E/11e6zDaQccB4Xpk9+EB9X0+coSfh3/G5IIeW9Rve25+8
OfjqNWRPA52gUHfPioJAXdr8hCzsF9VQ1ItB0BTobZD7c5zn5adS+2XkTf5W8fHIzkx8nsxuMh18
17q7D2ZrQltCkE1pgd12rkO5lV67b2j4SCz1vU/tMaoskCyCZ+9GtfVvq++nXcVqAjUr4P7w/8HF
9zR2GHIFJ2EgSVIqzE50zsGroe5poF6fmy/EBlIrsIgP6xbmASrMdnRU/jBapxELWR/nLW+24Sh1
lOJySzyr+JGORG1RxnqZ8vIaImdd1NQK7c/cbDR3N8rCR6ob+hyW+X3eyrvetDeDQCldyUTkOdtN
ECCK6hwU21MmgGwl5sr03aGb5R2qwzfNZH+beHXw7fkG+QGGs3pOElXbX2vPifNKdbFurCNkbTa5
LdwI7TcZzULcmgYsNqav6g1tmir2FBQp8tTbgAE5SUuOLlxrPRXNmT6y6R5cC/T8mRt0kEHqNnXr
f7Fk8IVYUDNByf4ROX+wt6l9KDjI9wQFEbUk92mIRLPBKHZjSnCEogco1bPy54e8yHfWMP9qve5r
GapHtDUJeH/VMWjUSy+D3+5cXINRUiZ5Wm9SUv8Ka2jQECjWRTVtDxAQhtxjj0auA151qy+iEAW3
qHUnzFnZ6uQo/kic4sYnEGliokavL/Sj2u/vq5570djOj7Ypi7iY/dtqbvbEmV9qv/1WKG+KjO9/
mkNLbzI2/8iEjdFIOVsRM/WTLcfrvLIetAruGhUMkQMF4GiYRtSwnU01Wdddah11B04me0JfoyCg
qA59/hCUXJztb+s+v5mxYY7FwcYZWF/HwbrSlfwe+mwLiqkmlgPk5CRjOq56oH1QVqkD2sSiaZ5p
7QVJb7d6Q6kzx6L3edROHQidndBAawMqEbOLGlknyR2qPt+LaUQy1eEn0pbeYKg2jHXIRdJKOW+F
j/qxnUKqe3Lsh9AtM7SDCYmqyT+xwDpIMQB2CeXDSHXTlmTzPZdjDPGKq6KFCHzh3qXc+YHqJ0gR
Bv6iiNy1bH7iVvGEQ4EyeKNUNPmQvhuNnGM+YxyzwOdQhoCuoSqeMk89NoG4VjNgRbU82qLR1/VU
6lgMEoNbs/hkpZzHtibPVShPlR3kEODKTjmTNBHD9HlijRN3BklImgqEoiaN63Tcg+jjMeXlDUZo
jky4MQQNb1U9GGgzF1eQv9yVaQ6+MuN+6yYXop585w/l08zNg8mrLc3qIW7BMArKTz1E/RB8aihP
gWtTiCZMxWFT71p00FXqTDEV4D1LBfQArfEr1ARBHUJUCbRdaydT2D/SQtxqxe+nOUCMJCw9lG13
nQvw/7Tt8JPaPY/4dBaFYdZu0k4VQVET1DcEjbSsfSKqtaN0ctGBCqUEw4rlH/qs19GQN9UVmbI0
KgpovXsDOniQ8/7e93Oi7YpsQB8xJn1L7rPSPLuFFVeu/Vz4jO5D5aKhCCxH3Gv3F8mhtcDCoY9J
za9L0ncbRWy5zcoRD7R2cqMKVe6tH8o7CPBcO11nR1WhoItYsC9tqhT0e8Ns48tsL3iNWjdjO0pH
ejAAcZx61R84UZ+LEo014mWHUDv4UPMILMPYq7ji5orS+pTPboWWwnDLGvcTFjjF84hRf1X/wsMj
sTjISkcwZGxDWv4CWqjclWceZZHe9504ZlNTRzkb9cHP5tsQM6PgcMGwiiqM9w1ck/kV+KMhiTTj
cKPflkhI9+K14cpNO/u/POiFRBg76SHt2L0MpSdjpVD1y0HSBb4+u4UAIKb9MfgOPcdg/t5Z9LYW
/vcu9yE33Y4OmhT1vC1puPMkptXlYOJGdL/Bjw+52Kr9CamfL/ZQPHnzmYWXDg88de5q3m9Ht5xi
fx4+FzL9BR5CE+kCpxAYoDEOe/1CJwu8+qneS0HtSJNc7kohn+wS4cArLPB29O3BgHQ38qgCFwoR
IGBUL4WrjllnO1Hrmc/S9/Kk8p10K63gZynY16ntd6xq2mMLeqpnxOtwW/pMbV13+OoN4ac8ABJW
n52YQUDoyvOCIZZO6cZqCPDUrcqqjqtphiwZxiujTrk3YYMzYE0VjWiPcB1I9ZC53bHyXA1HZl/1
QBAkbf8rmkjQzcvKh9Z0aUQqDnYB9Edw2vTBcPlYeQQIK3kV5OrZZsM1Dav71FU3nAH+Mp+dwnaK
qBw7hM52fmJef53p6puwGnUTBJMVe6Z5Aab7ZhT9T5coEstm0ufOdLlJfe/YVWQncggkyLLZDXn6
QBHMN443IwNKwacBSC4BVz1/yNpxl7XiIafBnLgNI7EdiNvG7q9z2t40Y3uiJoMgqm5iB7WOXZNC
Zytz0xrbkGPEvvM/08AFQUdY2LHrZhUmjNNTS4PHsezCbW+DysEJn3JOe8zEmHBLSx/0K9zZDor/
AChyD6rlHWBWvzNqXwG6s/VdoJPGYnqYBmdfgvw1qnVzVcoUYHXMZlu62de1nWRFdTfX5b7J6jvt
p1dCy11OKkyOVGSO8kx+A61BYliJRNK6cWRQRX2YPiA/PUJv51vFp+t8bA4z8g5N2zCavBwhdP5K
RHqsZ0hVebqPM8e56SmuxIapb9IGLWHgbcis9yUKIKPHb+28SNCOT6j2kirj27Bz8KTxbooW4CaQ
TCD6iK0tChLPKj9AZgKkS24P6lLWixs24yaffG9rs/QqSOlzXwXXwupvWerf4n4+1r14nkEAAcbo
fZeZOhG031V+ezMP7DQIOUTKsV+4ZY62FVqRKBA4x8mB6MAo77Q3ubcoyZ1qV4CSn+Ej5WMAmH/z
6FL7Tkzs0bKdLeQUPgsxbf0Cc3yeNNdSyRRP6/y+LArsvzz4Mr3qnH5j8XBva4N4Aa4ey8V0l5f9
njKMWSPTUpuwyY9dBzGsHOo80Ei4dej4VPgAOjjD/ezTozfRK4bBt9gS4w+g2rbCBuFjVjEEpUFu
LVPcgKt0jkRZG6TAxU1XpJ+a0SCv6brrLrO+OCWeIpapH9pObWu71oh0LWgafX0AkAbSEtBBdOmI
+mxVPjO/v566Dqp6rDuMsqNQicvvioFsIXQNIEfR3Dk8PQ5cvfh2eCv1AEpPC1iJMpBf6lF/G6r2
qTTZvayGL33bqkg2gb1Lp/GmC+3P6KQevUH1GA6s93477ife74wVirgy4iYj6c/J0g/cFg9WoZ4c
INgQRe663DtSR1zXBV4uKC9sFC1vQplD5xe6b7xzoAzlNceWqJ9IMX7aij1CJnOLGsOnbii3U9G+
5EKCN7hlcUCHKsa/fRkG76rm7BvTzp3j1BvHL4+0ax8HGr74rLlnTVomrcs3rSu3kzXUGynM77By
f2O2+tHNMdcFmrMNr+fbrk63Qy73c6VEPEMDVI55j9efvp3BBn0GwOW+POAVQs+qoOPGHs21FZIt
uD035xuO5+WBVnQnJXdiY5VHBq5cU3lVYuvhkWQNIrjnJ36DKTKLIjGsy/CO9vJaB+6vPNNXtciP
eY9Ab/vN3tDmFw0xegYJlh95ac1RZft3lclmXFLgskuD4FvuAlIkJNK5QlTHLuC7fvaeR2+gEfAd
B8fDF62M5yL3IxvXE58C1mNGtcvyCJjZNVaHi9zwr4tii3qKKSuLNqMH2J0/2dHM7QYc61MYO9lZ
eSF0oKnNh/pATR9u2kwfg9k+iXKqAAwkG8f0D1Yz7kzr/piqFhFzUjcKUyOcsR6azB3QROCfrQXP
Ig/Yux1pUB/9uJrxrtaAhlDoObjsUDsE1e6iOQC4TNClkxhPBctjAGZ3JHwyeJKRYV4pM5z/0vvn
//9aWkL6ut4djSpLCvx9/cnZs8O81dfV1bBSZ3hf0zuviKHLxQj04CGC9LYIZA/p7LQl+lydwx54
iJcBbp+CN5tCOo8zp/cp5oHkCBlfXjxBjGONg+NdreuPfR+y6n/0YpYzqs00qhANFwKIThNXqX/t
tqCV0uJvKtrAQfxfM+eqzqteCxG1k+UZtrMLCyhwPZ6RvpPatGm2UlT7f2zoP5YWG+oiMQoGv7VP
ys8iW6qkbsgpTHMedYAMZyQ/iIols1fta3BZjeW4Bu8OLlaOXq11UXIzE2sHYSz7ZGcGiLEGA7dW
CXa8odvrwiLbsz5dxOvqqIBijmvX+9SmU3EgEw8Sx+pumBGbzDMsaoQG5s/xb8xok6gk2Zcy1/CQ
TjgbHzo+EbTGHkQtsKO9m91p7XRJ2+GPj5V5UKqe4rAQ9wULbhWjbcyyyWzcdnzB4fyMml1Sk3Bn
inRPWgtiKPhb2suhTp1R60hsIKiIbzVxW9ptJNTQJC5X9hYlF54EDRTBS6e7c1iDa95y/c2IizTJ
G/2pZsE99K+f2zl/qgCeQ5LB7kDCmfRTv5ub+gj5v+NE+WehzBVj5beSg7Awr7IbTMdtyg4PdJJl
YwQo/MYWGvEdqPxotnH2/OE2VEg6Ha+8ctK6ioN6TjqmH6wqBf9ycDWBVM4VHjZBbLoSPMU+LvXe
+2bl+dfArq/xQLltcrMFWQj45+wDMlJA71uxO5cLZO5ufTVf+wTRNzTIwsvMw1wxhhEdzuK5Cw8d
Lh48PtykpePWDfPvKUplSUCcGAnfNYgqrrIQt1o3IN57+qWxwo1TOV/a0f8WoAcIHF/9mbsOjxHm
T4WP6oBlrksZbJy2uy8b92rQ2X4cikfLw5QxtezrgGPsp8Bnc9Wp8vQVVdkQ10Q8dbXzo5ug+mbN
qrq267JL2GyjDcH6on6ieapvMbN/ZrktnzEBgCtuxnRh7aTw+ZkdG3hdF9KftZOrpJkoZptTyNUC
GP7UStfbqcqUsUenYuPk+I9uKnaWsPfM8T9Jg1zdmIOGaooS/Dvx0h9+481Ii7U6liEvAE83IsnA
RA8FQWyMN+ZtNI30yziNu9mvngs40K6iEGP6+Hp4VxvGlQDmZhA3M7Sy0NZ9G2V8dcZvOujMdaZB
YavYdeidfWziwg0EEz6ON7bPd5cdLK1sPMlShpaPEPEwl9uUD7HjlJtR/fzY0vvux5/V/GNqETMn
lZf9nIKtg45OFKBYUJ/n3FENcoObAOO4pksAykL5l69s48U1gt6F4GI6k28vSt9DjWrb2IfjSZE+
tokbW2m4MVzENTTEPl6kc045FvcsyOzxMnHw4cCftLjRoc42UqBwcP9YW3hRg4c2YMFtx6d48Pow
zjA3ac8pGrrZT2aMtwe/Y733PL6jrt7gPT9ueebd8X4qN1MzdgnqiT9C2ufxWKjPTXPPczEdfd15
u6rMPysJrJJR1yoH3yZKrziKvU82s3adeGz4mIw+sIg+7Q9j0w9JX+g7JnS+dYIM9boRGfDH63+3
1ecOFxp6DguI65IlQHAog9SqfRS8eXiaUC46l915hdqhNPla+vfuql900xanY5JkxGAjOnemU8fO
yCRNS5zqcfPxki6YcQkjtguFArDWL5dUuH2AFyBQnSmqwK1EXS1voiFdo7p65zjn7hnkjdByArrz
nd7inFmWDyEiMBXQK2X4lVW2CQilwc/gxu5oJ7ZagfGsGVxc6xXYNDSUr6ZTU0JVtqnjIvw6oEuu
UdeFUBEGQcmKc5zP2ZuzwTDRj4AFcRRckohpb8OZ64ZDB+gQ2p/jt54/gIEZd8JXYn7i6P93pvzF
VOYU+FJaZy0WTsZY+cODY8pIZ2DXhAqAMXoFfH7B7c8QAKhlQlsL4NhFhIFoOf5mkYO6I2wPFWD/
EklG4UzV15QM5ZePHfKPQuW7fcQJ+9PPdfwlpt5hMvX7DoxOmO1KYIhdTY/82N+rPTCNzdbbnCVB
nNg9yvFu3K9xQL+7lM5f8ZX1hd8UGoM0msO6q741+qsuVm6kC+ftzd9f7GU/jgUCCGambbzpJnc2
wDGXEZvwj4/38eJCXMcHVAQ8BrgF37pjZ1W1lpOD8aPa4P2t/QSF5lWinneorPN2vbKyuPVCO5OB
Kc/h40Zvuq3ap/v+UERnpq+1kaO1BS0CojN7xBETxrbYgMLI6LbblqfV9t/vGko0YJMNXWzaEkzg
8hYKZiEg4KSF6GTu25tysNwVI5fOE6RtmXOmAAkh1Pr201i0qinNgGjOIRAeeH0GXTEiErSJP5GR
BMnHS7rkca+t0bfWSiNEyPIaoyN2m5gUY48u3fkouP6FGdDZQuQLije4Sd6aMelsRF8CZ+oHZRTW
N1VbRKNeS3YuOYGPyOB50JZzsYVvrYyQtpOmKgE3R+3nnrSmTJxZrZq5uGdQusJVBR3id0rKATh7
/Aog+pPDflQqj0gJCGX5/d/vWAAG/bMom/2eBh4QUGf0BBBxpkEDugkjZdM4WJMgvbQUaF2hR/WH
G3iJmzS1y/GeRwqchzrywkeJ78LpX0QbSA7TEPgtijR7eW6cDoUkAS7gk+/OfazaHm29NVmDC8cG
Nhg489F3hpTcInQO1lyZQAAi6YkXQqpDn6IE+9RSf6XKc2HH3tg5pxavqh9+qVUWZmRERSC8FVk6
Rt4472Zir5yY9xy8OP0EARrbhiYnEoS3hmpeKlsL9Z+xTZM0SXUn996ObYtNtxv/ZlX/GFuWyID3
EiMN5/HU9PcoGaPaixR2xaPPX2BxdYfI8mgAnTjqoYv9dkHU+Hla+Sj4uRa/K+j8QM2MspGZwU5l
/CToLLKGUbz0sdA+p9hFDNEjNX9rsiWNpbjvyBN68XcmS09G5Se9KtR50YxrQ+cPMQcAxUXIzkri
jE3QjyA3308+ugJuEfX618cB4UJwA44ULgG4IPLxJSsbm+cOqPAcDt6/2Kkbqan693dBCBAsHjHM
RxK+/ECqLgGQG3x5aqcfWiYzLWNp/fh4FZe2yrGJY9vnJxIkyN9+kSEQgRKNlCe0Y6IxO0yAn4M7
IP7YyqW9QqjBTQD1RR/drrdWmiL0strGXlFuK9zUJgns7PfHNi65M4aNGTkjYIN3EtHpNOM1mobD
SXoMnXuOaV9UoLx6Q5qfWv/82NilbUP4DAEvPEvCLqshxJRh547+cPIdK27yrz1gRxzk1X9j5U8S
7yGCLrctb9xaMuMOJwZxKgvwEetZp/Tfp55h+J+Xwh8j50D+KoA2KAoEUtrDacSUhuzHayA4VtLo
S5//tYnFXeDUzgAEC9YBVfYt5fwYGG+lNHzx6yNHcyERjlfdMtVQbQh8FYClp4HUd6QGpcM8P7tI
3AD2QQNUowO1sm8XXeCVxfOiX+3bNElGq4bA36bnljwP4mYM/zVDIu6cEABWZDU2tO3DxcaFvpKe
o8RwUl4eN2Ars0LgC9fIHi9d1VC3QQJ9huYGy7cwGPUA16va4VSMnCduqIqYMfHZngN/C+WbtUW9
9wZKgJM7/4NhNGgpslhgjM4qigLmTHsF+Br6s+DY+9cR5/z3XRRN8TiA/uli53RTEisrUnFS+teI
qWhAdVdGnN57HCwglJEQMrkQc1jcZboLTaunQECztkrcDOdff3PGWwd1Mhynp38bCWDMPWeeNr5Q
sHSEctY6xNywOBm0AWdL7YBYQJ7LHz82c/HTvDKzSKa6zmYGMVycCgWA8WBHEIn817Hg7UoWWYem
g9SNTwWEms12NEHcZ/r+36+C2r4LZck/48mLL5Nz5oCF1YYJ2v3odBsrG8oTf2GDushhXNS9keO+
Pf1gHCz5RKERVlA37kaaeGyNReB9gKEEQzCAreJkno28NeFqzGoVmRQnjhI4fDzO7F+0X2UqPJef
3qaBFBc/StE2ag9oIp5/xqs45kMIZqwsIyF6d2wr/0ULtjfDrTYPDF0L4ZK9JM4+XKUNvrS8czoA
p4Zk1rt+c6t5UGt3lKcxu+uB6R7Qj8Ik3+Hj73TRCjKbkCB3f1/KlHzG3wYY9FR0bNOkm7D46Vj9
SrC5bMSBYjewdT6a6G+3sK6QS/u6kaegz7ZK8ch0YdwNT3+zlH+sLC4cfwBFgcgreRoAux3S9kpj
KgbYho+tXApr5+cNogAuA9DUvF1L17e9pbNSgrHsFozbFRhHfHHdDJ913icfm7q4ba9M0bemMlnW
lqgyiXGDY878azoD1LdGAr9mZPFtwHKmK1CsypNn3aUu4F7uVRWukWO8v0EprhjcBg6Gat1gKSUL
EHtdyCodMIQY/hzSfFNZtxT9o6oJ1moq5xC8PK6AaEDGD5UV/G/xfVzeF7OdOsOpBMMCBpB3Dgf0
0MNQAw/k1SjkDSD5Kz5xYXkY9iKIEKhKvH/6VkisvdzgxrbFQbbPc9tFI0Qyh5Ub9ZIZF2S72EiK
iLSMqTMbHVm4pThJlW9kWkRe/Vx74nqunj92vIUhRs6JAfooDHUcXN7LATYOAh6BSWtzqgEi8DTI
uVDTse1rKb9+bGhxn74zdP4hr2JrOttz3QUF2Gn1mUtIPvZmXkF/LPz7nYnFLYGrrpqHEOFbl+EX
M/k30lJP1lyuFY/X9myRGtBq7F1ovMjTXAAC5n2R8/UA4nHmrREHLzkR/mdFwFKh4opDtUzdmJU3
amyJOaW/ICUe028EN/iePBTf1IZGjht1N2tcUcs2xh+b0FJnaJygbECd8y6/+lBFj8YsyYk88c+N
SAyopSG5cWf2ck8ODujyIgng1Q6k8nGFGYJVyZFLm+shT0UtDjNrwbLz7fqCkZSDSkU5YmO3zjHE
aIxM23vjWr8/dslzYvIqfvxnpa9MLW4RwgFqUbQzAF/Jw7grd87u/0uy6uKScLbwbmEXar8AlE+A
1xgQIINecocp84jOhzxxAYCKKY1y9C8TRiJwZf27zOzPAjFYCIUzFxUHe8kgxEkfFqPtazC5sW0P
eKAw/5LL8n9MBBS9IdTPAS176y11odvOgDr0RLLnM7hc0nz/8Ve6dKpDvPko8BY2ChoLf8yyEJgf
NeoTHwFyBM157YIz1t58bOV9eAqwQx6U5v9QtQSL2BFyk+dZdSbgtVOC8TbGI6jSrRi5cLZgBQcZ
o+qY+QRZz9vdomFf6py5UEaJBQxgCGI7fK2zuPQhdk5fUtCRJfqh+Qq8KRC8/i9+t3a8FzkNvhd+
Ab4VBuaBBACy5O0vsN1JDFyA3Slo813gVtfBOM3R4BZHBzp0udP8+nhf/5zXt4fsrcFFZqMB+MGU
Cgy6Ox2nv8NtdsVj8iPcoUOVNE9r6zt7w3tzWBe6E6CqX7Z8STE4YZsHw6ma0hfHazauMzyGPV95
ul00A14utHPQaEHX6O02+vM4cOIA4qqKJ3tkdw3GaptiTax4zco5sLwKxdobnUEqx5wsC9xp0JnB
kHkbrlVvllpw//GJV4tZ+D4G2L2pGxAHWVa1SS/TZsNTTHpajQHPpC+RwDc9jQrg0j1JfoAi+ODO
4OscgB9h1pUH/qPITG63mQvnoeDCfgAoCmIng7MZ+nKH5yCLmMLgqd0DcvKxf61t0eIu5qMFTYsa
H6LyrhnmlAL1u2hWCmprNhYxrkAPsq39Qp4Ai9yOQb5hAP7X3bD9eCkXQ9A/n2FJEzQBHicqgeBA
rYe+mxNT+5uPLVw8/OfuIHJmL0R78K0/uWhopGU44/Bj9CDWKR6y+TSoeBwwQWAF1aHM5UpO9qcw
++5AvrK5uGSR33JVDvhA+moCwvMw3lcYeNt2e2AnbwOMaEX1wxyt9dzfX+2IOqGLlgRqoIQsO9Wi
GQYb8EAEWtTU1JA+sDTIgEsMnjqhfs1QQLan5mmappUb90LGhvpkCKwZngiEouL2dotH4Pi9YW7P
EZ6C4nxbHkGrkbDHKpr6WEBuJEzoitbAJfekqL2ggOiAtYEuji+mazGi5CGzpu0vr7hzu3sXnd+P
PWeJd/4TI9CpOpdHCAB7y1t4KKgk5bnFMwn/rq4KTOg57aex629a0/IY4LIX155l1JHmkfn8Jre6
auU3/BGKWLqS61HQhvooAmEO8e3eEuAU2/oP0W5jIODwrJthC87QSLlVDCB90qlPmCKIKjSJPX2w
yznu5zn2gYHtvqRNl7itGxvhH8dh3LTiHv8KVFW5m70+HoZx1+bfMYWK0c47B8N/s1/urU4cPt7H
S9/q1RKWWhjAz1hirpGRAd+5DTFBMnUPtOpXrFyKJK+tLC55b8R0uqaWPgGFfGrDfox47/6F1722
sbjXg8I2YnDwcCzrAaNhWdTbEgNeK+/g/0PadzVHjiPd/iJG0JtXuvJSlUzJvDDU3RIdQE+C5K//
Dvvena5CM4oxmn3Y2NjZVRbARCKRmeec+f3C7N1EoofaNffJWwZ4lkQzHKfyTJrHARwJsbqwW7M2
dA2dHwwE/V29ThSjIWWF81PmR6E/W8JLxxZy2OkW+stzL0xwQbDLMKvYWqgSlDKmFaUsvUfIJS6R
pIlfO7LsIoVE8KA07m13m7bnlt1p6RcJREs1GkiDhPcjU/aV9JU0QLXWLxU4Bhrkf6ncgEhm4VW1
tJ1c0pJ0QqkxBpt9t9NwKWv7jC54xfQnbi2Li3ihwQqQhlvDEcObQE8ZNoCwrpHGTt0u1ZhmTU2w
GdSydMjxcvHcokKTBSEbjgRaACRRZbsKyaGkLUXdMfuXnHe/oyzs/GON85MwK3KpDdBL1cw0BRl8
Nti0KZZAR7Nf6MIK5xUsqlUqt9i+iA5Ahh7aMvcFdrrtektGODeo2SgSgQj1EWXzJzOovTitPyIg
QG6bmQ11F2vhXIEAGTLSWkRABY4/QGdTVZ+/YWF6RYsYbZgq59dniEAeHKIl5XBM1C8R2rK4/RfW
MLtVfyyoU1vi4pQWTDdrZSTD0TIa8ARMbPtQlUxfb69j3gp6jHBjwwIV4bWVuGoqAyNuqPRJugvO
FFYmrkiWxlpmEyCkCAoIi1HwQA/g2gyahBiLjuPhqLXAfIM8wC5PGcaDoPYx5Dbbs6f6ERqZ8sO/
X92lWe4dEKZdxBQLqxPrs67eGcWnLH/cNjEXCi5NcI4g6r3Vmj1aG2mbO8m4zzFsm4/qpsiWZtuX
NpF/CvQQHCxKBSDXrjfXRSo0tlpKXjvSwGUplBbz/GUIFIdBxSvMxBPYIQ5GpXZgXsonwJO+4KDz
K1fATQ6kovbXZEyVBMIIJx2OVRv5Qf5u6OC767YaW5h9n3yDj+tInJHhIblT5b9I0FsU8FkZIG8B
W4ulfbKms2tRcrLwPhSbhUXNnQcN815ARCKXRB/h2lHLOBgHHboWxwoFEOBA7bQ5CKBZuO00S1bk
aytZrCWxpMFKVr+m9bshP1X6N27Dy4VwVxR4hvUQvF442DR1BaDc8hwqgOmDKj/fXsvs57nYMe52
0jIA+TM1R41MzkIvyoxHsMbfIWEHSFc3XajaZAv5y1x0B6mPDLlBVUc1mItZBlUbWaPycOzDHtRI
5tYoysfbi+JluX7fuZc2uItKblp57BOk5JWbnrt9uDN2idu/hAcFJaoBb9U1gI+rwLltdnYvL1bG
hcmkiQ1QzcEqAAprgqeiCWVrgoApYto1pQtAiNl91DWMoJrmNBbE7WNTFlpugknoiEwGWNCqXsVD
+C9BRv9vIwG0gKoAmlZ4Kl67epeJQwuUCiJ/szIqiJR3kA+V8ewSl2TLZg/VhSXOEUlnjoEiYDlB
Vr2qjfBkWgRUIkDi3v5Is3Hvwg63bTJtgqENKPJM4CwdcCkduzbYMNzVXiOWq9vGZj3C0CwV6EF0
XvjRI62VSq03sKikUCDH+CqB2kLHf4yh9Qzeq9vGZt/zv+cDDTyrdJOPfuEYSAXI/Sev71zhla36
9bhqzu294C65+tzjB4qhKHkDeQcaVc7Vg7IH1VoOvwCtm6/1BSi/pMw2K7rOx/op7epXDOV/IyZe
2uTSAXTSR0hnpMORdh9A86mW5srGvQBix9v7OHewEJiAbsfwOGp3XE6Qq5WoY+gJa6srdwipU/Vv
ty3M+bqOXhhmjSZgHT+TQvVByrsSbqHUr3HxUKuopXbn2zbm/BzjYcgKMYSCT8T5eUoVMQuVZMC8
KHWL6j4NKjuEKgzTqiW/m4IAf8XrKlrogM6D05YfTqwoCUUzw4aV1Ms2uejEHnCTHgXskTpohLgU
vOjr28uTpwT6llEuXiTC2GVqqfTQewzXRLGN3A5iJ/UEr3MEMK+BsMdWHOqTQ7FK0Z3bFYel38DD
bH9HR8wLAAYgo1tm8cWrsKXQeEP9+wgWoDUxes0u0e6yayE4x2aPwb9UA91f27ykLXkA1mFY2Hme
lYP/AXzpiVICXXKAp4/Jpo0OyisRtkXkUTA9Ko64Ddc1GqBiaw8WyLXsoHKVL8WC7o5NyLp+mq7A
pVbNXMC72BFeJpkkCljHMMB3FLvnTtur8kuEfjohO7I02T3r33/2XpGvbybwdmJ+HPn7sYseRALE
IavXDQHQOFwaD5mNB9OEGmZ8J24G7g6MjMIg4tj3x1iAFDqFnpQGWYHb7rxkg/PmHFiIAvCb/pgN
kLAzwCX547aB2ZQIWIF/VsHFA1DcGG0m4bzE5/QuOyr7/JRu6SpYq/emnT+JT/rLsJM2t63Of6Q/
Rqd/fvEK7sdUbbKeoUYGsgclRtCOwcefbLvFNsji+rgbiTBp4t3B+oZtsQm24S71Yo86k3a2/ips
czfFJbgkEjN7DV5sKnclWRn4fttWx7AQyEXTiq3E6NgxxW9LUFQGtR9nT7c3dPZ8YZJjeooj0urc
KgupK8O2xEvcYC+5vBlCOPyAQuqbXPfubVOzl9SFKW5tJCQNywE/OtYFRpXKzCmgQtKoC47/Gyj1
VxxHFoHpq98wds4vASyHpOt02/a+vq1+Kfv6lD1G9/Gq9fONvK+23aECpmI5eE9vwVuGOd8cG9Gs
W1HuIcXUufE6fwcA3KGbYZNso4VUfX4r/6yR+2qB1Jd4GNT9kQq1QxrqNmHjQLXOuf3FZr3xYiu5
L5bFFYi1mdUfiySzLdAsleKr2r3U5J22LyroX26bmz9yF/a4RKkXwSqeifh0k1Y9ikKFT9+VxhY8
1dVx94JO1cv1FTQRFgwvbCdfWwvxsOuQMyGUaU+lsacgFlmKx/Pn7J8vxo9UGAFmohupBDKh6/y4
0nyFMGeUO0fqB7db4geYjf5/NvI3ofRFmKQDoKPjIJRAxUZ7gg0dQcG68LFm86ULG8p1KA6NKirB
5YkVSfJpSOVtUY2+1OkvRqr6vRx0E2nM0eqLyI5j+fW29bl7YFLBwwwHerjoN14bzwc1liZeu2Pe
PMTaSYzf9eSh6BaO2awVDEFDlAVNU2Awrq2gvKZWEhjujo3Y2y2GcYxM92WtcdXkdHs9cx74+0WH
yZ/fYL9rSwNLpEwcG+Cj+vJApfjNUPNT1LZL3ArzdiwN7W4oxmk8CCMFFB9yGDjRegzSVqaaq6YC
5UFMFiUxlixxCQgNxoZGLRI3IIxdk/agWjTdTFyiYF8yM/3zC09XKwGDZQISVlWm27CvG8fUIvBA
5fHnd77Qn53joju6gmUPpb3h2Mq9o5boIVSFjSfrQgY+u55JbdGw0KyHtsL1ekYlsHIiw0xs9Zso
7h4kmd6DVvgbT1/zHzNATF2boXISNyWYwDDR+xb36nZswIqr2pnAHr6xbZAlVBQLFVuRLyqlSZrR
khr9UTEFv5fUlVyCDkkMV7fNzAQ8DRUrIBmBywXghwtGZWiyImFwg5SCNRjDVpGtQ3v6tpGZcDBN
kivI2HVgpXiIdp8yWU0NZISNrDtqaBE7HxIXsOMfoSgnC8ZAOYRvwOUTV+a427eNglYAlSg7mqz5
RQITxLI9Ad1uRJGHxhJUULXmoYjT1yECyRdNtJ9VE7t9i30uQ1Qng0gBgRrbx+KqaIytXJZrcNQc
Wgp11rKGTLOmi6smzI8iOOVtuQ63iSRu5Sa912X5wSyTN7NNfhVC9mwqwUfa9G9CSLZdGrtD3J4F
1MUdCQB/SD8yp4+SbpNFGKFg6H4RowFjNMiatBSEcCmVNmPLtsBKboYg3ShpeWCKscMs5a9YRYlM
CoZ7KmbrRA9lB2WF2k6D2C8NZSOkCXUYA3mSKm81DMg6AyaQHDLJ8bUZAeXiuCuSdFOPNUQPqi04
3VasJO/daK1aUrmSWPtm298HRmYhyJFTVKCO34Sj7PRFsou0aC+wAuT9oOSOiL41DLAnj9UulnUv
tMDVGgh9aidy8dAz6440YQANVGanVX+vd5bHzBIow+miw2Z2v7JC8RWpuQtLPIj63jOVbJWX7NQr
mccE4pVRd0gjxYNMmd11I2a3pA/w0m6ULtjkQelrAnsVFPAal6mXtBidTttTii83mIVo91bxg/Up
SN+jDUvrvSXmHsklJNDxTpBCP5K0VyUFdV8deWKlHuJCgBAu8bWwPyVdAG4wfLs281Oz82ogozNV
tEHqZUsMY2r4/WYLQtkc3OqIbZUtk3jbdS2KO7odStTVqyeT1q6u5vtOV15oBSK6MbpLKbTbc8zM
2mB7gHoCFJwgoMBAqN2DOw8D2Xaum07TFD4KqCcVjL0UnMo9+PbF0lyj1OQYYKLNFcWlKgOltOY1
krAydAgwYIIujvtdVqhr06w8ERzHbTXcVXGyyftPCQh1tdSdQu12QSPZcXJuK6jKk8CLI7Db1Urp
BLi0RSsoXDEKUHI7FBWkmdrWrpAzKx3wztIpSqgryj+apHD0wFpN9MPwP1xTo12AfKPPi2dJf1Qq
EK5PHMZAKUnjWxVCnXlM7G7ctJrqoT2608AKhrN9aFXJrbMM4HnwXYShl6OCYykMDMiRTYrW6YR4
q8m51+SqOxLrcWgSL0+ax0I/UhBmyyHK++WhAbX3GOVOoEb7PHsjSeQUufCQJKqbtqYfa2BylEyv
N8SVHFggX1OcJAs3dfNai58SynIdQwWjdOM8cDqU8gtc7sQ6dPHPQfjQ0s8qQmpdUruk+BZgFiPV
ayodhmEnY2qfBY0jZqKdkR/U+jRVT68PxlB6JiqwEPEpVM3Rs4fCXNfSbgz3Sr8P9LWcak7Aol1A
BVeOTMSF9zi/UxXIyPSeqJzSfCtjX6WqdnvLZuO+YLvS3LDi2YKkcFCcAHF0OstVwpMJWAk4b03z
V9xg3DlSvVyTPI1Jz0HLdnWm2QlVXWa0DrTsHLG466xfYfWzAYfJEH7K1k4FU5ta/mzU9dTKEL2c
uma7pRr0LvxAcMryKR0tO6SHTFrVeF3ooM9q46du2MYqeCUfGuGrMJ4woQ6paLtIHg3lrSXQhUh6
D3T/Re9pCkZcrT2hWyl7i0nsD+VXBaI4E0oGZQGCYjPwUnMdSr6uCZ5Q7eTgnvQHQPbSntljnMD5
fdY8DfVLID0bxdOYPafD3gD1edpAdDt771IcbwjnCYE9DNtM93S6aqVncMZJ0aMlJA5+eqO3mKfN
nXJUfS3Yh8QBocuYZW7f6yAzB7w2Ke1C+pIq5spdYQfUT9qHBE9vcJh52hA7hea2qD/1eGgBHw5J
ENA8gmmrAcmkqSM6VdRWpPSBpaCz785SCfEOFnohqLg10B33uyrBLA343BkI3nPjZzfIu6EDNSDB
aHAQd65mFLvSwohqCJ5t/b2UdEci7aZoXkvhvklbZzTuEkhhZfWqaQ8C4FlCU/lWxhzVrEKHRvRk
kOYp7oJVLwQrNZNOqmZ8FiCrTykrXVK3ayNRIHDT76xhILYBATuoEqtbDIO9BVp+10jta54gyKk1
RFgSyHd2YgHUZJrEniESSOnU9IfYdSX0a5IfSjbswO0ZQ09FM20q4L8m4xQnunJnMTR9gfvX7c7K
njWV7XSWukWn3xWqcYZC/d0oShhv6+LPUQW2rAHSNVM7DAlGm3I0ztkQABys6/sgwjQrAAbgeIJo
S5Kfrdg4JYVFHS3vNyBv/CEqEMvpNGLTlsnALLcPWpx7kapsCChQUzPRcDHgta9USzQ3M7mnZiq6
hS4qsCDoWFwnhWlGGhBrooDB0LrvO92eCFAhSrmQ2cymURdmuLwGkwcWo63YHwUZcb1NcMEka13/
gITQN/K1C0NcLt1GSh2TcuyPrfg2kBeoZm319KHDMb9tZ+Ztf7lvfNEciiRdAqQUCj/ZfSf9pNpd
I76R8D7C97ptaT4lhO4LktCphcqtqOkK2gtjVh/RirFNzFiUz7cNzC4Fynv/34DFvQsYy5qgN/Ft
CPAzJHtqIGNUZWdBHm25VxdWM+sIUxMYpcdJXn7yx4u3G94ffYb5IDxGh/suxpWLZFKAZERuxQtf
aN4SFoWuimyg1HltCcqThWBFXX8crerBgEYFEBMrIikeyzYLGzh9gr+ydgUAITDc4EHCszWYIgvD
huFlZRmR4ZT5auyabKOwUnCRP9QOOHwTW47RYGr7FrR1DWRIIP59h7wMqj+NZNggPd5pFcSqjFbD
bYcsDMkV0mhdWFcK8mmmC1+ikX5ETUihv8QOnQ7+QNBHQVEC/4e2yQY36QxiK42i+7VaEE9NstFV
6+RcTcQrAtXcrJLOgUzcagq1TWC+qXhUrYtYJ886M3O/F+P7ICOR3QUYgS9gnw6dtSorWjhK3OZ2
M+jxGvDewFG0yg+S0rBBOow8ldIMk9KG7FuVqPmFRlvb1Ipjm2bnKuh/EaiQ+8DvI0crtRCXefsz
LoyDOiqfgCUhFyVglu3COgXtDUHuNowrK1GgHyO+DkKgrMYgALlmjZQsTivLjYX08/YXXIiCfMep
AUGXzGqUqZXgOcamasqOtV//zYZ87Y/KWOstKKYRApUzgAB2oZwEujQKP7uQqTgG6PPUMeGOl9wN
palHLRaiS3dq0SEHMla6Xi7MYy2Zmc7exSnOZarAYQDuazFWL4MLZcATK9KWhhGWzHCXk4y0RGwb
bBmkDlqlsDHmZoPh6Tt308WecXcTM1hVif308dkupceKQeNmeGbmkgb3bJS4sMMFcqGVO5DVaLgy
2tJuzAckYLbQfmZT/jc+xdBDEejHbZ+bvTv+Z1ICEp77To0ZNLj7+mMZg6e4HA4JRtlvm7j5jWCC
r5eKglEpDLcHZMAOltxsS4ZhWxHk6rftLC2FOz7ZKLOM1PCFVK0PmInwdTB+3TbB09dNnXBwiAGB
iVzIAHk9d3pC3UjipMZ2JRslcrvNuEPG/NV/AYX7ErpLqsxz0wdX5rhTpNJyTETM9x/lSZnQUopN
XPZvUd29SLQhToG6oJ0l1V4Twq3K0HikowfdGb9XMaZfaaywFYZEXhn6N4ho3ZWKiEc7minIXkPr
O4fk4orjtp8ouFMGyHQc46JykuCnkEhuHwElANGk219h1qEmzpMpRcCFyh0TsACkOq5KxJb8yLr7
MHlv0qUPvWBD585FKVUlxLbgtIZkl2fFl9C9Vu3AVfEGdyQniG3qJu/tj6WJp9mc5M/aeOKQvLPC
HBVaODFe12Il2AlE3mqIE7Dx4T/tos59rwwPEUEwI9SU5XhdQB4XJcR1onULCMjZU3mxIC7JihK0
egZjOjFmu+ot4Q5MgAtAwaU9m37CxV0TxiQKkxDfqs1/NWHm6c2W9ueo+tc0FNdnn7trUjlWwTVZ
IDpDz5FZH4O6EIvnMN4oVuNSNkVQavw1BgmFmlBoiqT+zSrQ3Vui3eqAp9k6s8ND7VqrYT/NOZkP
7KVgXiB5S3M1v4vVf+WpF7+A20oMgCIP7qL+GJ6HLwxigsHoUB5A6z28SScoEDbn5m48iC9lAw2M
7xzrC9tcbI3KNkoSpoKpKSjsCDRtpvY1oGx02+3n2slXm8zFVCkOKJgPheqoHtiXeNbPg+LH7+YG
mgxf1UetuO1j9Rn1dvkdL71YHuc+YgY6lWgYi2OXPGfmVgxRGxL3KVgxbi9wNnJd2OGSFdWkolGm
uAaj9LmrH1H/q5beg9OfuOUlXACGalueVrHMjuJg2EoAJZW30MpdDaUuC+p1ApQL/tOafk/IXZxw
i0k5qVq1OEZitLeSQXYERfxKquLfY/MBbgaVFgppeH3yvZxEpF2to6dxFMqnpvukIeZnH28vZS4e
XprgPo8VCJkYBzBRqiIEHlJIg0KivV3w8jknuLTCfaFUbo1aHDEK0mtfCcp3Xf7Iypf/tJLfycvF
R4nRJOpk02DHUho/zDEBc/2A9sFtIzMLAUETULvgg0Ibj+chERurhWAQpuIwo40mV+VkGZTJ6Dea
eFdmuLgX1VqWmAIOTU2/gEq2CdsPbhwtrWbmproyw4U4Q4xbLZMQXjsrhRIfhIqDepU051goNrf3
bckSF+XCAWDKIZsuK8yGWsXGCgvPSCtbsSL3tqUZh75aExfXKqsdoyDDgzKCCgkdQIODZtdtE0tO
wJ0Z6JxTRcop6k8gs4AGsp2j9J6KS3OuSyvhDk1XNzEY8vHMM4M7ZK+gAov//bG83Ct+pKiMgirS
a9w9ogpxTfJMhmQVWd7t3ZpLI66scA+uUQHXNeBcPQb0e3f46B+H5/RUfjYv2U47lcBfYfosdRPU
lWzh16j8txOrytfZmDHoud7k8AemnHQGIsQnTXy9vcIF5+bJKJrBghhmQ/ojZMkOtIl/GFbuQeXT
k6DgtrCcBadQp39+EeU6hqoclPagO5IVO2EYPaBh/ttZVbmoEEDTVRQpdiykXwZ43lkIffiXJj7f
3rXZlWBcyRRBFztpFlyvpFISaIr3cL4AM0sgkq+WGEOnP8ClBVDV+WOAO6Zp1MqBQnC19Zr4Fknj
l2KgW6QPYJFW5PyhHqLn2yuajQsXBrkDK2GwLg7CCpOItfKaZeWzmgfnBFybt83Muts/ZoDkvt64
su8YdG6xcUx6CyEXBMFQ24hO4I68bef2/qE/fm0nFMLW6nsQIVQxlFORWYmN21rPefDTkrrvRCLM
3pgm+umg4ee2ThFHBRSVId5M5VmI3iryEuUPt5cz/Ym/3EEG1eGEfJb+YoPT4oIOACqwoyVk4CVN
9lCHPYotWghjpIY+iB86T8yr5CnE9M93Tu2Fbe76I3WghqYgsmNVGPfIVB6DmC2YmHW+CxPccZJT
ULxWEGc4DiPgIHm6L6BcDj3ahbtv9tRemOEOVR0zNbW6nh0N8tRm/U9ILn2jJAwkq46eCzjSJpWJ
a7+rgGDNlQIdsS76kIiE7kGEUTlhYb9mTxGmsTDuJZqKyPNeib1UKCMGYI6abKz6MD0oBCLfOatf
0kZaSLKXbHGfXymH0CoC9CzrAnTcjwFuBTE8s3bpyTprB1ommIID6y9qg9c7Z5VSQawAD6Gsl5xB
ftMwWlMrZytYOEpLdrj1DGB+SauiRG0tRfM3Qf+Flk5HKgzM9wuBQZoc6q9je7Emzq9zubbKcIxB
Mz84+knyRU9baz+kHwCo7bT30SF3DE8Wv3DIaokYZtbXpwFUGVU9SeeplzLoDAyF3rJjFL/V0bOe
fqNTimikoooL1R4Mu3KejjoRU0wTh0mX1oMoT9jtpe2bX8MfE/K1S+SqXLUYcQLe0zdei1/EBYWT
23myT39VNmjrFjWi5hD/V4tSri0yNQujRsCuaY/hA7DbDnRTn82ndKNtha25E3fR6nZgn418F7s4
bcFFSlR2dZLKFClRodR2K3oYSkVX8XzbyPw+goMLSlv4XH8dLSEgA5OQjJfRKakeTWHpiphfxR8D
3JmCglIiQbwJ3d/yUNGTGT30Szfg7BomKSUg90AkxrtbWJkjuEU6dlRzSBpGTgmIyTd2CeXCqWCI
TgE/uR1gnNvqRw2KiSmUIevBYUuNvLkeBKpJf0xwXzvIA0UVFJiQBD/9gKaauSJ7DFqpv1GQpdua
q465meFKDibO7OqU+kt9kNl9vPgJXJitrJEVPYHMIBoMtpruTevt9jbOFQV1kBjrlo4pHgzacGco
E+CEAljIfqN05NpXqD8puzV273Sar2JaDsIkNvEAcR7cBdtzq7u0zW1wYem1CDZ/hohRCp4U2LXD
PnuQujoplABtVXatws8c4ddtu7Nm5Um8ChwWwItyGWAcRYYei5BEooa+SrRiq6r15raJ+W39Y4MX
bUzJqOIvT4gTgJ8KIJ/W9Yn1TuJbTu1i+Fh1gh1GMA9LDjN3tgEU/t/a+IxGBE9qVBGkf5mxzsiH
YRQOW6K0mKuVT9wS0kRWDoYx/tkmN4IuAILOjrVXbNLAM1cqsIABBjpWuYUPF63JCZR9B3WdLATg
OUQwTKMgZkEwDTq43B0N8sKuo2LJjmQD+uEDxGfBqyy7+f0S9njWSS4McdlnVUtEh5ow4otwEDMC
0b4lLpXZfONyLZwfVto4FGqN60tY1x7zFB9zuGtM5+WdF/2ofxrgi048AfNgGD58i38seOj01/ls
58I6X8SkUpuOvYpxev1kOsxhnup0j2rq1oCmZHbim24NYl0jdoZ6pb/E7hLb5Kyn/tlg/opgIMdp
BRP2JeWhzl40sA6yjLkLq5ySjlur5JISEP+YTV4g7wkOwco8xx70TO3WBVOxvg7/85q4YFoQtRtJ
VFRHycDYpEJtE0OTRr0E8pn9dMi8LYj4SiBZ4xwnETUC1hOTgfUCHIJWitEPkoJ1BQ4r+4VcnOo2
uBvSfm1k3+oiTUwb/zPOS8uNVmIA6IwT2LjWfRLY+R31Egic29YdzuJ7vlE+ZDuVvaWjP+sv03on
XhuMnHInn+aT9EuN27jpon1LtNzR83xfgsZnIbOYewagVAQ1Iw0lAuTjXJKnFWB6q6ByaqR7NOH3
A9AAmQJ+0B50GLEDgMSCwdmVodCPiT9Fmxjkrw2yxBJTWijsSBu6UeXwLhJEB3xg33hPg9IcpaEJ
Yw9b12ZUs4vSmCDcsKRxQlFzq/Zt4bRNf4I/bSp0JSBEC05IVD+uTSSsNbqgSBGdVdwMhQ/iq70u
2f0JEDGf+rgTHv6jxSmMX2TkQ5zog5HAovTYIoK2q8gV37qtbo8Ax1rHpR7q3KdSTTTJLDx5gUbi
PlVZmSo1idAduwIcqEV6VAoE6/I7g63gEvhjhwtbHcmSUBoNCFqrX6rwXhsLBbfZu+fSAPel2k7L
gX43u2Pjd67ipx6t34G2GMuVuQdYyZM8dZ1q9y06DpLTGd6SZtj8RoKjRcMUi4o4dv3dMOFi9HIP
MjgpPGumYDNMSbLsdNs75uKkCnlf8OCDoB5ELddG8hwdtDiAcyRIFtJTsx58rGu3lCrM1ShQBDEB
hNNETC9wASOKx5oNZQenaF57gH61AKzXZfwWW0uVpLldu7TEvdyyLBFDLQSwIR3ZXs3yQz+CDLWN
ljpbcwT0KEL8WRL3efpiqE2isQ4ZnuQ3gPuAMnQbbi1HWwlbqd/E/tIAxly+dWmRy7eMQDVSEvcQ
Au8sW2Ogvc/MzW13mJthm0aQpyCIpBVuce0PcpZDcc3AhyIAYhHwamd+4OobHeNaXuNEi0Mls2u6
sMetaSitUVYBcD/q5ei0RMQI7+PCkqaAw0dcsPBi/EbBCw7/fr0k0H8MILfPO1BnTxkcQQEEA8Kr
3M8Ogn/b1txpujTFhdoiG7qmYhXE0kEINBHfMF/1q9XSPT/HsjWx/v6zJO44xcSE8HddQo5ZUn0r
1t12ABI3qyMnxcCT3RaGbjdZsu1zDb9A6FaZqC6Ex9kPd/ETuHMWAAenVxJ+gkTxEK2eDZBX3t7M
OQugEoPgF2iqpsLf9XeTUrCX0gTS1hpLN2KovKrF4m28YIOf5BsGcAL0KmxYkd16g8fAjQYclNc0
9vCr8ZKHWMFkuaMt1RpnH78Xi+MTGiFtq5qOUAdPNllgF7JtftFtAq2OScSiGB0UFBpoJtnAaK2+
sa2YtMVc70SdxkN2+lSXMzOLOij3Gp4elKYjtH3l3TYyGx0xkvGPFe5cg6dPanIZVoCIEz/aVexV
P1QMATnGdppSC93mG+zDQGsALo70cCIA4yJXrw96k+Vme8Ro+a9CTwSoj8TPQQm04O21/U7R+ICC
axkJDsSE0PHjTt8AcbLRpFZ71BkoK2gnvTeViYicknMtGmfdCn6RIfRMPYvsaig+hkx/igXW2SYq
Dj3whWkPWWuVbAWlfKgj+V4fyzcLuuQ2lOFWACCHtlDd0SQH/msk+6Fu9lJpriiBG1Zq+6Zq1Use
Bp8h5KjSBP/rRBkrhxXBqipjUDdF9J0Ger7rMyBro7oQAJfChDAR684e0hZOjtkVs/ErVaJeUOZk
PZAu8qSSpACAksDOzPxEu+6uF3uAT8ZV3bCNUAFfJjHhHUIcu7oNX/sek1ymEO2Bsb4bhOzJyIX8
Lg+qcpsHsuUPeWa5AFzq3ojZ7nWaGoc8E+8GKTwBJKYuRN65Qjc0CvDZNUggG3+xIISdGIkQ1xxR
TQoCD9AVLz4JKCQBaz0C1wJZqdhfep9PMY5zBNi0kOOCQgCnmXM5LaNETUG7dKS9uUuEp16pt536
VEZvtz1udmhjWpoMIXEUdfhynKD3tBwCaNZP9wpLbWlnHtufcDGMHE95vGwPO81JfeGJ7qAY9u+t
T6khXpVo0AHrxy2zUgamqQ1uNWGtn7KN5BJ3XIuf2T3kNnbMl1vUdmW3fIxOxsZ4WjA+9c/5PUa+
qKJMbuF08+Eqt0QpaFOhxdRd5DdhfOr7sbDzqj6BO9gHyNdXK0Bth2wEQLdcQCfMlfFQ/ZxoR/Gc
lsG8dn0HEbGKTSCcWrwBam/0w3V7wlvtxXTDTevKfrTO3ebA1kvp8hyRA+ziX+ZvTm2e+0cUe00T
I6k9mu/S6+A1RwmTOSt6UNbjZnhu7tkdWLfATbpCpfQkOZoj73JXdFFZ8IbH4l1fV3fdXXkPXoRq
tVQ/nXsYQdXPxIMBLeEp3l5vSjxqQcRQmkLmO5jA03u9GznaC37M20SZRY9GZVcfbFM5gruUA/9+
KfD+cGmce/Y1DRMHivIKsjn6Ya1bEAlu+nvrsdgAUrwiu+TL6NwUAnM7ZEUufUJL1CbPypO80heK
BfP7MPHSWhORpszPzEAQMki6Dh+J7PvXapN/MFQCD9G9dCcc8qdqtA1H9OU9dbNVub59LGbyFmDK
zElPb1IQ5TlS9IBUUUs6fILcU8PYIcHS+2bJAp/fSaXUV5S1RxmCKxBxdLV6yctnNxCgEPST0VjB
HAh3upoukceqaVrMoolfxn21kb1xg7DtBf7gK472oXzJduFYiwJ2c88cVHiQ/kzmQbHKuTBAB7nZ
MFgm++zJ8vtd6iir5KGyqS8sljxn76ZLa5zP/h9n37UcOZJs+Stj/bT7gFlosXZnzBYikZJMiqSo
FxhVQQQCARGQX38POH2rkmBmYrut29q6jMX0DOXh4X78HFmGfmg8wFpwqH+2D5GTuNFC3Ier5ufg
FYtoPfdAOPEI/jK8ycQWZcoLOhqkUr8ossixU53OwKHHCG56EA3AiE0DGuOYyokNfeiBv9cNqHvJ
DbV5UsVO2NE3OaCGS/LmvSgC8Gz0Mw/UEy8sdCaiyQrBF/hxp72yXV7rYjZe8425IkbitOlbY+U2
UTQ7Rtijr9V0JkNy6iAcW5wsnljnddCHuOQL5VmvVDtC383lw3xqtdBtCX5cFBnHQu1Xf0qzOkWn
ncXBTEY9UxQ8RcOTam4cJ4OV31amT52W6JAtFQJxj7MI+YRnAeDOmB46da7tUjo5HgThONfK2IE1
iRdySSVg2FGhY+oAj62gWEp99Z10DnFyYB3kLUg+wkU8h5+eMzt5crSU8kZC++0ejcFXaQbCjBp6
xN3gXl4teVzw6caHKDtAknC9SJ1NlgviTWaGMBoKRSS90sLCRwUFnXNZL7q8hjqFqbSvXE4e9AK8
HQxcD1zUnsJUNkF7Ib+GmdzYpdEuEwsNy53VL1k23MpmySDdOLxQXvmIY8KZ/pKTmxhK7SrAoniz
TFsT1ZrEBqD+UPxT8Kgc0vaHJs11p52cf3w0CP5k1DynDzBDbDORUhyUhKXrsmruFbG4VtGWeHn+
Tw7lyMxkmXut7EHEATNmoa2NUF7q4pzg75yJyQqrxpD0JYGTIUBUxcqVKBwuj+FkXAnsx//M1RTr
bTJGwFMDOTciCNA1A09C1slASZTJLXoaFmASCkDYU+xExjfo1PDkSOuccoi4W6FI4gSytIAgSwlp
J/pgBn/HIVlQWkeMB9F7yKN+dUhixpMulcRhn9PEGZJ7TQYPzUz0dGq3gDYEkZM0PqGNyRznqUAK
LcvH03pdq3ex8hYlhjMzzaeO6pGRqd5JEuuo7rcw0j2pP7VtiNKmeKc/1fscoelcOHNyRChPjRBG
1I8+3eJRnSWndJB0MKUBMyG6itV6VHxL9b/eMWkCmGuhDVDBK3cae+uVEqC/AU7ODNsrS5CXVgem
nsvTdmL7f7ExzurRQJI6ULM2gbMAJZYnIrUN5qHLFk7EDl8sTGIHrTHlvKQd5NfyB6sHaU5GVp3x
JGn4X6u1TW2mO/PE3QeGe8i/jPUosGVONlvS9UGAbP2wD2PQlTVMae2izu6hv6o4ERL3l0d3YiOA
MgRU3UA3Q9twWrgRlAz55lBDo5h1bbBlLf7MYPCyjVMzOKJygUoy1O96tAUrc7nuwF4ooYVnwPZm
vmHJjlJuaS+hyv1w2dypISHkwl0+AmdQXv66JYQ8w2sngkcoUO4S88zNO8OmjMwd2PFzJnfrqCSC
GAiPGxmNCF/tRHGdm2YegJvTt0q39ulBvEMOqnAgZ+0Zcxv91KgQomKZJaAIv7XUygKuaG6iqRS9
wRJ0PHtxO4SzrIynhoTTilB5HNTULYS6CfHIDlKDKRBbNeeuhqtezudyUacyrqijYMpGJU0kd8fB
Hp1aEgECbERqtVeVRLRFoV/2nVK4WFTNCQ31TQZaxzERFuFRv7DaXnUAFgAhpL5VQkA1L++XUzlS
04IWtQRCbeQwplcI1OUaxJrgtJE5JE7A3fjIQInmhaZ6VwvBvUxo4ulCZqwKToldmcGTVGsQwbVu
+qoGM5yUhrbYSsm61Gi0MBtZe+0V2WPESm8aFLAOEij6Vm1RsUPcDqYD2rzVQHrFIWrR3qsgc3WL
ou82yBQMHhTGs63Eg3chy3eRbkAhERLttmRZK8kslkGp/KzjRndKJd1LXAx8sWN3xERRA1J8Dh9E
3ZaI8RxYmZdnyi4LogUL+1tSRi91qKIFH/2ubiGpDzmn3AbJzm3FlHWap6u+Q5lf0KAg05SFn+jW
QxVGgZu1ORh0lfBe6ZX3wioPimG4FelcliQDkr/Sq1FCQAJ62rsqBZL78uJ82/Z49CoantsoX6PK
N02piUJUWnpK2T5Cv6nNxex6yCCA2Q7V3WVDpy4SQClGYjCkD8FP+3VLFgARQkQPlMs8uoU8rh69
Xv78bwORcaZMFRlYOELssclDQ8jhq3QCloIuAyVkY446F3YOPrnLZk752mMzk4iza2mL3sy8Godh
NY2H4okfapYdQ+9IxqEyrHh12eLpgSGIUPHKRTgxOctCQuDWI0Ajjay8pUl+XZnV3dCWMzHYifUB
PgoATzR2YHWmT/jUTJNWrsD1HQ9gSGfNcsjDmTLh97lDglaHd0WWQDXwZvq6BcI0Rg0+j9EAaoAA
N2ix/ymyhlnlmYUSrjYDm+uJ+T53XyxOQ2tN0Aq57HH7WhykQiZFS4SKqvLPv7pCX61MLkSlT5hK
JdCqKUXjDAM4O8FcFVrGTLg3Ts/X+/CrGfnr9LWRgCRLFYBphLevRiw8R4xLbiSGCyvJrwIhvgK+
/GHQ8qfLwxtPzne7CP7HNIuqT/txlFCTozAbkY+CZrNqnxBoyUJiNucHASqLl41934YYpAmxqPFB
DUzFZLerIk2bQQVsTSrA2N9Yy64zFpdNfA8AYcJC8X+sDqGvbbJctGzSMLfQfWiVCC8JxCSCxtHF
u6SZiWxPjuXI0GTBwArTW8LYxIvHNnc6ie1qK3y7PJiTO/zIxiRI0pqi1gZTKfcdFbw+fVBJ4taF
7l22MjeS8edH8UQgB4NalWg4NPmt2N+H9Vz0ddqAAepAXEfwEZM1gfeMaaQAbCfwZZ28EnWu2XjO
wGQtxF5ua7kG0FvRbi1e3OaBcnN5jk6vxO8hTFZCl+LIRK8fYIkqszXhudFxB5GZ2HtuGJOF0Hox
YclIqEG7bNln0ZZHf2NDoZoDCVVkbvRv4vIxBBirKETPztC2di+gmmitzFnuxlOTdWxlMg6V1gLX
JUxWXIZek1V3CugAVMm/vCSf3mLqugB7EWXgzEbS9cmNI0R6WgQhg5neBureQa8+wDHUF/edw1Pb
tIE/4OBMtudKU6d8NR4RiPKhsyfjXfH1wAxMq3JwmaGhx2+2ld8sFb9acX8uzXDKlSmKhOAUYQ9K
T5PxkTzoWqBWyj3OlNMlzxUSqbR87oAvuDyTp/bdkaFpf0ZmNqxL9RytJ/GLrhO7mGusObUh8CLX
Eboh0vmGPYx4VbFSoO2+U9450OBM0W2oEl4exclVsYAUhdIyxBGmwnA9J2xAqqzbS2XwM8mijVF0
t6BMfyUtKPOUoX7g3QD+Llmae5GdXKgjy5P9ngGOhkyQCe5/tR/A0YeNGNSiXabVqmbijO7ICUAR
wMTIo8nY9cDdTG+4ohOLOgjjAul9OyycDohVulQeQXhuXPF1dAUdePrc/SB32uryBJ9aRcOEUTwk
te8wVd5aelejoxZ6t6BAWBBwEaZzaP5TW9GE3AHK4cCBYaBfj1ahprzPaZDvTRkdpkS/F6g1t90/
cYBTx4EAVUGVX5O+C1nLchuoNW/BI7QF1cJ18VIXVzp0BGPfuAGzceNJvnov+WxbbYt7easvIy/1
pTnEwamA+fhbjLvq6NqN0RyRFmDt3SObY+6i+2QfL7OF9CjcRq9y6Ipvlp8sh0N8Vy3pTJHghGmE
XypuAYC3rW8dtpaqlKCDZQAdgD7a7niXYycZik2rDOpXply5WS5TPHfmJMw+iXomU//F8uSmVqVM
s0ba171R1VcSqQ4WM0C+Dh0sztaoZG6zPMzttqfrjlStY9QR2o+p6ZZlyzxJCyCtInIN/DVVAukF
EIkXqXobpaLuKAHgTxXXQTxYHLC4oLEcDmWWlU5Q5U9GpQOMlYquqeehDWLdp0zkz1wxUKtqkEe7
fFJOSCXC0yDljBwNKKS+tXw2Q2TGoYlCn+iP1W4IAXyAgH1p7qO3tnHHfiLNh5L5u/7I3PhZf63f
u4PwPHdPySfX+ehrTGY7ISk8L2imcFHB68bQwrjqr0w/d7uFgp4cVw4BLYlc4qQ26Hu3Fri0HL12
ArAa1rJd40pdp/6ctzxRJP86OZNYiuSVGTOObzUS06hO5QT7oULJsELvaGkXd8gLC/eXF8Q64aKh
Ja8gZYZ63pja/HrYwJReWybV+F6va+4EAh71ZgYye2Jl6K2stXdQt18NdbdOY/3NYKRbiOixAeKi
Q8EPOSuVgcw+V4XB0VJ60OtQs3Nm/lBaSbR5FMt2U0nbwVS3lLNiQSIIkUA6z1qTfngKBrpK9aGy
EyKuBwNtGWINbS9DiO22bkD4HFLUtGW+UKHrp3LpINTVdVV1D22Oox+Rn10vPvRWSWwKzl4kjYbQ
VkBKVoqd7oIiXlobhvamsfKHhM1lNfS1gyYASQTTDqywsFtRWXA9vSsLUtudUOS22CX7SLeYnUio
DWe9EONwFKJTgonaljPjpQz7a0EtNUcLgO/jIfQUC4GDeWtQoafV5ACshhCLB2WsXYLU2c+jYiv0
aoiHPw9XKWAgbhcKwrVaS6kNkL4GrZPuRy5lnZvowaYnkeqUYdo7CpHQD5oaLwIynnYeRIVb6tA0
pEGVuUUZXqetOBc3jrt+6oPQlwMGbjQ047U+uWMgQE47IzU5UE3Vw4jeFq6I0zit29/LswCvE5em
ZOgofAFVBxjDtB+iLzVZROWd7xPRcq2SY8pRqn6/vL1P7W5IKOHFiyoBKFYmI0pDyehAz1/vxdxc
a0X9nCjkLZYiiCrN1jxO2gJODihFXM/q1BaRSGT14OiHvKCxIMkDCzc13HJdKO7lQZ0IBcai+y9D
o3M7uh+rDvgPFsJQgxS6CQWaKpzJuZxam2MLkwC7LAseQKACaB1paWXrjC7LeiZaOzlbgBWaBmIm
pN8mJmom1X3aGdhrFuicmviqaQ9cvxKsvzVbvw1NY/hK7oeCqLhxMqVeVEXgxGH919/AkoVbDRsM
WV4Uh74uCOmFnlQRzk2noNEytuxGXdNkzlN/P5yyOJY2VMAN8VKdTBjEx3QjjzO+78ElBGkh6Sbo
ylWj6itLzV/7vFglpXaTCezx8m77thdGfBjYnKH5jbQR9JW/Ds5KEjrInZztI/Wjt7bt2BVjzBQn
v0Ma0RSF2iQYdtDpoOEB+dVIlmOzqYRme+O6Sx0LkSe7MphdAlUInd8F9QqH+KAQkm+CJ5ve628B
3rBjBbueCVC+w+LwTQAyRjlsTNlDMeLrN9E1PJC4iipItAUz0pKs9RUEo2t3bGIJnGEm1j0xueDK
HktvGryuNgXXqrnOaqsuKV7qbAPmbF8FwWooiTMvwDkzo0c58hicsxY6uBXdK1m5zrtizyq6BBf4
zJmWzROu6XiTfkNYsdCA/gDlaCbpNprVyMuuND5kUl7nGggqhVrdGUm0gtDlJk5xuUNP7IYMLLON
oSZQUELzSZdAR0XuabuOBih46aH2rsrtsFLq7irrtasSNN+LLA32Tc0MW9UaHz4XmjbVcB1UWrqh
eIFZOQpgYf0mKhZ2kwHrpF6TaJTpLfs3VZU2GQhaHFMwC7vpFdMGrfyLCKAU0FrpndZT6P1E2YcF
GRzbyOFhQXsIATON/YQ2ynPU8sALxf5D6/PWTqt4QxPg/+oKWjYoorwg+fpmReKuCvTUFip63/He
b1nmAx+xj9vgKum6dWcOa52J9D4UoGaVGgdTjd7SXLznlaF7bdgfGtLdlXK2ERMZTQ+kvxEENG9F
EUPhXl1GOl+ih/ba7NmLVAV+aKQ3sSI+oSt6cPSWI1woAfeXjF0jKFtC+bqifKEZ9D6VMsVhbfLQ
gCQQTxnrTR/EZdMi8qgbpfFSIYKmkSnsQcZ5H1D20TQdNAqU7BkcIIcWfQ5eOpgbjUNhacg9LUk9
nUUaoqUQ+nJxdh0PwXMnc6iOtbcmYX5E8xWX5VWQARrWDcUAmZyQb0WFVJ7Vg+SKFhx49kK5oQMk
v8I6PPCs9sU28UguQ9wITsNmibwQQGGYVbT1eB5XdlQgGG+Vpz4rF0miDY4hD2se56+kaF2ljj4a
yHeYNZr4a934UCIgpWXZL2SldCxQ7Zm5JY46UDjcIYqTtJJvuJa+yF1736XmXrTwnUxq7gQ+uJB8
i5xBhMpKUHRLlZElUyECJQTmjZyTO8MKnzJDv89r9pwb5ltSpHg96NYqGgDEjss9gYSZIzAxsdFZ
2NmSUfyE+MO1kGl3VZ1rO14HJuS3zFc5JT+4MEC8RAsh9xcgUZe3AABLnYX4sP+wzPwe7SM7akEW
qg3WCiTRHfS63SNKfGMqebTEGMIkha+q6QcQVpIDrRG/Z+ZV2mvlVZsh+9Kl9UvJ010UKz7T1K0C
WUQbqaHYzgzxJ1esFePsHSl20FmwKlkLZbnIYjVAsTwKnRY6Ylrd+0Y3rFhc3kWMOmpXvLK+vVPq
PHelBNJgDRE6VzMhXqIYh4jlr4BqfBhy5dRa65tSf08CVXQyCzFukhiPRZm8R1a8luXiQVWEjakM
90rWQTtACtZwCjeNJWyavvEruXqKgiFxVJFoC6IXHzFe1Y7ELA7OHf3Q4LqyBxNqiyW+u1vIEMiD
KoyyKLUOBECR+Ax5oMwPg5Y7qLjnLuqM/TaQ+3RtEPEHnE0J3jBNv1Lj/Bm9CYmrhmrqVirFIwdV
PJun1tPl+/VEIASXaciIt8cM4PQBJli91Yg6XGZWr1VC7KC8NuVbIfnrLHYoZEFhZ4Qqg0ZgesWS
XssgqRjjyVu86Wywe4hEooVy5v4cQ53JEwJJPWROAMxBNmzaGAYhsIYLlYFymfViaA+BgNdreNs0
rwxu6fLEnWB5AXIDbZGfoGHAjMZb7+hWKwyhoyoFExvaH7bSUvDeNF/yyt0clPwEruSroXEJjwxx
1oDGzohgaEtumejRNfHHZ5HIvf6+dPrNXG/Dt/tahkEVvbqADyvfIW5anbJOFIISbyPuyAJ06ErR
ltJoZgZP3dYa4A+oPY3o9WmdIK0BstRCq9zLA7KWNH7WWDUTGp/a3YiMdQQ51tgvMwnsrLrNtKFt
UAyEc8s0D+Q/uM7suNMXl3fDjKHPzXK0RuYgWISlbYlWWbQwSD9keA6r+ImsqXvZ0KkdPrZroOcN
u/wbapNmUqlZXQleKIBIkGWjt9DVRgYADED4pWt0ORYzFk/tBt1UgfJAVUVEbvLr9oPqTJKWbVru
SyavKlZtDTSKA6QzM4PKqSk0UDTCUimoRk+RZwqtzEYZOhRVTeEtqXVlMbAQxSKhOqRJ+daHw0sh
xeswZTetbD7KSrDmivDaSP1aRwmjhdAv2KdRBTQiv5eQ1alfzJovhlhaMBru0jB0ZWiDmi20m8Qy
3w5iuytJ6YdS70WB8galWNlNZB0SmXqULJReXyoJwKQd+Ehm8rzfphRR/icYDb5DQw1p4joYQ26m
D6oUdVHQGHE5D5zUCB9Zkgn/OWP/5637v+EH2//H91X//i/8+Y3lfRmDTHDyx3/v4reSVewn/6/x
1379ta+/9O/r/CO74+XHB9+95NO/+eUX8fl/2ndf+MuXP3gZj3l/U3+U/e1Hha6JTyP4puPf/P/9
4T8gmYRPue/zj3/98cbqjI+fFsYs++PPH63e//UHcG1HJ2f8/D9/ePVC8XsA7Yf/2Iz/+V+3/8/7
399+8+Ol4vgQSf2nCtZTXLtg0cENhc3dfvznJ8o/TRV8ySNRDFCXOrZrxkoe/esPWf6nBjF20EKJ
n42JKhJZFav//JEEakxErUBvG/hY6Y//mYEva/V77f6R1XTP8HCu/vXHVwcpyBKcI55mU/ZfEVIv
bYTLcUMrw0mR0rTIX3pV//7kSe6m6SuaFXIrbqQESqS6cKsT1evbYHk01X8O5PiLT0rAvz9/9F5H
brAxeG8QUomb8KVGweYdec/6R30oX7WdGNtAfUC3OUVT3mM08/YbndDvi/+3wdGpHBk0xTyR66gW
NyBF9YoSbw/rXbUQ/NGbQdgKEnx983F5cOdWZXJoM0UqgMiAKSG84tXemEW5fXWAv8cwGjwaA6vl
QY5lVdzwunJHKW5LuwmaUU2sW13+6pMU/28Tk7RCrECosC3w3elDt+XXaItHH1X5iIcN2adLtKty
O2OO9H7Z3ISc8re5MdN7NCIhiYN+7AXf6DXdkkH3m9hat0Bia6S5rklna10HYfRwiZE/h5WFEedb
Oalus7h28OxfJRW9S6IMaCfRLsLitWvzmS369R79/dUmBQeWa2ZjMFHcdFry1AeoEmCjCspgq3ru
96E5Y+bcZhmbqo9mQEoboF0ZJjyKfqjDozgnWXnmc6dhdJgJZYXMibjB7WFHzc+ueri8ZmfmxZx4
hrBjHddFfOG6VhaJyByFPzLo56aW6EfJzP1nnNnq5sQ/hGCkMFg6iBtN+cAra8c5uoN573RkZ0YJ
6GoNA6UZwTMgT2+1Cl5W6ZqNuD6pPlCSeT2xnNAEESFavSIJyroDSvlZvhCM4doodDtBNbKuG5+G
ggfc4y4JWtc0SWgHbbnsRMtpZDBuibcQHcU+S8cE0LY0UbdswARcPnT9o4maC0/bNSOHqvqR88TV
muiqB0S3FlCX6VqXB2ivRDZoFHYnGRD/teJ1QeNLIR81PHzGC6cPNq0i+BXmsQYCLZU2qnE9xLUr
FM9MxiO4jP0kfqMJ+jZNwzUME1HA62A9Jqj7cKWcCYO/xhu/Nrs58Y7oIdEiSL+IGzIc9OwwBNty
TrZAPreUE3eYJE1J6xQHSS9QABsoROuin1IFTj3jQ2u4U0BvtCtwtOvKjtXIqWWQFSAED0W+ign4
MOmLpvR2YoRbDn1nIBuWGZE3tZFsTKrcBp38I5RKt68b7/IOP3NVfCYPj45kVoVFnZfY4U2TexaU
NRnUDwDUz8LQYeXTAAwKUY2ZB+lndHziYjInHhfHFLRXAhc3ihk8gst4EQWVLSQ/AlGxB0tY9emH
lBgbWmvXfdleNZQ6HdVWkDDcKDF3A+hvNxxl4Fp8FFj2o7DekZdKQuYYig491Wah1P2zbIEPMx4c
JptIZKwtBZgq9VllkHvn9Ypggwe0goB3aJdN60jAxmXxfUhUN6PMl5Fv5LoJlr27Frqy5uAmFWA4
iJzpLDXMOXc1uQgCAfWhGrrRG7k2bH3obE78y6s5yd3/3ttTRy6lA9CXkrgBIMfpTVBgIKSx1Hch
eWbIVuW507R3anHL+6sweZKqNfjlPQvq7HINXH8E8Lj5NpDIpTxx6qJdJfFNQkuHDZKbyXxOIuvc
BEzuAZ0lSoHqU79BwLsMVb5LhLfLE3DGYU+h/VaMLrE8k3H+6NpktZcZOwICG2auFWhmX7Zxxn8Y
k0shb8MktlrcNly4juN3NbjWrTmi73Ox4rRJi+S0IVWPvYH83qpZKcvkWt0rt4U7eImX+fGif6zm
7h3cuicO4+d1dHT08zTPklyCKQLSykSobEi1A3wMxp1qsIf273nb6asOyp1VI1WwwrtHVfgQ6lv4
sssLMWlb/bXbjXF/HY2A6a2O13CP4HPTrofF4OaLYUN2sY8kpdcuRmo4umg35kzlZnzKnJyxifsq
rMI0xKbDWGQ04KqCnwXc03toT+sPUtftymCwFfKjZE9Kt2jCxI1TaxeQhxjIzi5GlVMAakRNkdIv
HNR+fLmQvbTRNpqOp65peEpCFkEmLwENRFO24cRo1wn53qT1tUrvxQQtPfSlEgvXpNsRoqEIhhfj
/IoLtYXGfdfPXAoT7NnviZ14KAEJcTzFDXGTbIOdtYjXyR2MU9XmCI+Fnxq6F/bqXQuwWUrs1Nwa
wrJgyypwzQQAKJu8Xl7gCTTo9/eYuDMdZIZlHFNM+Mjgvqe31mJYkQ0QhMtu021CL/SgRQZQEDJ/
i7GFv72GVLlU2NmNuEz9OR69M7f6tFydR0FKVUkf8PTkdtuSRdM0Gyl/FdFlc3mkZzzitPJe8GEQ
5IDgGo58g66a8O7y557xh/rEV9U0TnDOEY8QoH4UwY20JxWC7bKJjDzyzZeNnPvyk/hVVRnX4iQY
Nmn41lSbcqAzs3LOG47phuMDnkMtsZUp4oXcrTxyFS51cJQITuFyz/Il55OybXF5EGe8+pS6pu0i
UJ0GMvh5KpQyIQ0AhauNrB4uf7p6bo4mrgql5rJSYsxR7iZg0cgdyJN6gm0sdIdsgjVy5Yv4xbiL
ZJtvc5C6xmtUApZ7IMQhiSEvGg9ApQeAvdaZpzmdp6wBgLsx1sW9vgBqfFag49wsTDxcSMSAicQa
8JIiQMngARgE4PRkMzvl3Hac+BXkUUO17Eu8dKzUNsh9J+41iBwpyJ3K7fvMVJ920tOe4BjcA7XR
wUbePLUCtUN9ThFvgkf45Y6mlXSQ0JV1X8MPlC65GknsC9w0zTq9NXHLzF3L59ISU1AJ6pOUmxRW
uFvYsiPZ1tXteKHVLnPDhbCd66g5a2jiHHKOZ11haQMuT/0m3RdrMA4tQz/Gzhq86pof5oo2Zzb/
FIXVWWXYlQAV4lUEsQ1rX+kzpD9ntqs28Q+CnOeoy+CDw/Aa4ISw2uX09vI2OncHaqPNo+Airfu4
bVrMju5D0NhHyfw6XaietQhW5Ubykys8tr10h2fvgvtkEe3azd9emYm3kAEYFkBkOmzkG90HaMHX
Ns1Gdbs1uRfgAbJD93x5lGf3wPTA08EKeY5Ryj7fNuCcoh71LRCE8atog9fSYo6He0Ia+OvwaJOz
D1xPVRYFLHULY9HudKf3mkW5DXywcPq5R1aKT/bN7XCI1nPzeG7fTcIHUiBOLyuYpOFNp/wo2o/L
s3Zu203eL5yAmxpUjzg4KSTsTTAPXKfhnLLnpML5a6KmpSWxa9FYwHBVAKDiDdv8rjqEO9WlW3WR
3SApIMwAC8+Fz+rk/KcAyAZpow4bZM2C1G5vgwdrUxzMVbbsfmZX0C2lb9IOtdsdn9luZ7INU8rG
KG77zOCYOFakTtQnnjgMwOhQu9QqpwsqJ60Gp8vmCFfOrL86cQ8hj4I4YTCni9dN90AA07m8AdRx
pU+8naY6KnkDluOhyvHOtrlL7ffWBgLPtuzCfpXsyK3sD+RNEKt0+G9mPzY2xz8mVLW4l9v4B0Jk
kVcBv/ueOsRW7DkejrObZ+I5aBQT/KsMG+WuT23AQdZ4H3iGVz3pT81tfpBn3kLnHMdUz7QW8qQu
VBhq192i3yV3QAuXG7KV1voyO5i3qUMfL0/2hOHq94GYeA5lkAqgjOANCw/E33tle12sjWWy0Pfa
bYUZNdZoPvFKP75LbgAJOdTLGcPjQTi1yhP/0XJIrQyF1W0eNr2D/Krz8ECxzD+oF9sAEy2oY3mA
9tigtnafD6jjOCm+wKwjOLfJJm7GjMAbXDBM8WC9CCNXAxsW4PF2ICvlVuGTEPuq2LhAj1we7hmv
Nu2JJ1IpBU1p4LRoG9qv0N0tZa9/76MnnoYWbW7wHJ4mCZFaCBRP7jdZrs2E7hP+8V8b5BvWlwZW
KoaI3WVTdF5fBxy6zinyBtJef5Ua/reRiTNJFFHJMwOrwcIFWhlkdXV5bs44qSlBCs/0IguAPNwA
omiXwjaOZoC85z544grAS6JLiCTxwfk+o6uAz6Rdzu2TSchQKjVNwOgybNC1mNZo8ci8qphjsz73
4ZOzXqphpVij/zI7bss0RCb3hs1qKp4LQqYEm0Biteh0GiOCoFknmu5EAKMKdFnzGh3SkmdpBysE
ZzaFZpuEo4xGpFC6TSW/E1ZpSJzBApWstI7jcOaJe+ZGVCZnPK5jJijQk9rUFuh+fgZgnckjedmH
1G6zzGHiI1dmL4czxqbYoobFal7TFKTMQOOshfiHwi0g8164Oz4zqDP4On1OEQ30eJ5l0lrxTRuJ
LvfyRj+ztJ9JnqOAumtKLcpTDDWm6yB9Deunck4f7txHTzIQvEJxtR63JFfAQsfpgqa3sSDPrNG5
C+iz2nP0zVNDV8qqlLuNXGK3NJDZAi8564E8ZIVdSJpXIfoDwM9TxEe5rzci2BzEMPRyJXZbEF/z
3LDR6rVgUAZimeCmCYpygr5So7/WWPHLOU1hd4MuVYD74KxHIqpGyarr50Kdc0fms3vwaPDdYBTg
m8ZHMy93ucuuVK+8M5bVjvip7UdLcSvhBqZuvotn/PnoUU9cu58vsiOL6sCCqiajxf5a7+8TcH3o
+VLjc0P6ZBQ6ZWDiZIqkBPf96Blb7PVYvdEq5nblMtGZI5iBLUSVbynkVcgSu5EGj2o/M+NeahcS
ivQxBX18+2I26oqEVzHZqQP1ZPBnETXyC52vCtHYRc1rqc6EP+dmYxKElGJSWVVL+02vAZA93Gf0
nUrcAXuwfflcnrknPvEKR9ONmmVdVIrYbySxRHvti9DOwFDOPTA+t9TRJ6ealkexmPWb2kFpbtFt
R/3NyO0cCUDN0nvcgv/e/2swsl9H4JPV+cjYIDESohsbIXnTOE3zHvGHoO5mfNc5F/A5xKNPR+94
J3UJVqHwak9d56tyBVW6db4nyxh898VWfzKfrHW9GrzAfpnX3DuzOJ/99Ud2FUkbyrKWhg2wtk5i
ao4pz6oZjjvoxDH4zLoefTZgkqakFgzL4wU+JOIdw9P8wL7K57nZz5kYh3VkwmpUodJTbZy2zhUP
8gHlbk90qzvpYM0szbno7/MpdGRDAByil0x1tDG4wmN1A8frDd5wGOZtnHkJfGYEj2xYCflvzq5r
N3Jc236RAOXwSipUTrbL4UVwpLJERUpff1f53HvRreNyAY1Bz2CMtiRK5Obm3iu0fcpDse6xVaJx
A3dHGa2AXCJdmFK1P+qwPBjd3O/WZlJ7hVr6anu4RUi/sr19j/yPu1dGxdq6BWKhR5CCnEvRenY9
3TjlXDvJzVG6XVLFRgRrYdQbhA+BBjd0Q3yl3lu9puBy3WRzXfLDH6bbHHbcjzgDlAXuc4kGe4kk
oHJPQQHpkxr165u3uXJqkmdnDQFOL6bEZTgwleY0DywK3X9a3JzUV76GPEs2BlmKq1rHfCuigzDU
F26+hn3zdCMYX8nR5NkxozZhmvK94MOmpNx+lni6idlRAQuLNexYcqBMOWX1DjsU6ZzEi+zPIc1I
IgsvtGVQHQuPKcD43CdZT3mxjdX7Shwn58HKBtIq92MC4APgJ5Ycr0UiPAkmibldLFFx2rN4adqg
5KyyaFw0TNpKNTTvLQuwgIiGOhKeaTX2OgX6OMdmEVpgbMjHWr4x+JkC///H8DlToQUVqrb74TJF
xqD2W1emAF7AQAGdRZe76dKGZYoB05TsRmr3Pcl/mpSzAAWNPEC5mYxeop6vTOuOgU4TGZ2fde9l
yP08ygB1emE3G/xX4vnctDkSchsWHLUMW/KKYqGPt4p5V9IEeZbTpPEgF7ojofBDQFS/GNKuYT2y
AoTMzeDZpK9znNSWx99n6dUPNUtKLEekLDRwt9Lj3khVikM3pF5P8nPobzaAk5BhEW352++3u7bi
ZockKU8UWAFhWgDnT8wRYyvR/E5vwZKubO7QGfl7l9LyCXKoGkZTuzDzdROXwy7DXuqHHN4mkudQ
K2BU83I/29qn6BMZ/S1TxUvM+O/ppzuzYGXqVWGq9STWoDYSnecEzTE61OADfkHM4EaCd+VrwUb0
7/E5GSgBvUBF+fKteqhYOL7mpouGMq8lWsBhzyKCZF3RW8X+nz8YMOF/35Bb8HSqoT+xhli5BaCC
DAU9SFTeGs/Pcx2i7n9fPgWwKTdTjMc8CldsUA18q/b94h1ssmVzGO/EFtbj/u9zb+Z9838xSXdm
ESLMKuBL225cW8lrFpcbU1+BlQFP9XvbfJhKGN3ltavWHUmclo6tueV2SrlhLuFWTkoDfY0cgsFR
uuZQbtHS0W9F7JpOflSBA8/r9yjLSFl8CrEwip2lwky9go2z6fatTO0GjlEJvxXsrkQ7GGz+/eL0
XoHEtYbqSt6Y7sQGzzLgrVXJbp+9JKFCG/7RqSwA9Y5aY+arYU2iDJInzmaEVtTYlctyBBJbe0vV
eBkNqatVtV+WSO6U16besbSjovVU8B9zy/DaZCDCXHYSc4ciCaK6pdAXoLy/5/LBSTPP4HcyiMUs
+9D6mNSDfBKj4iusOjIF5hmZ4su5RSJg/U3J9HmoApXfUxlqUlpawzhMhzjt8xCvVdZ5se0lNdwc
RjctQHcZ9lX4KGWHHm+3wcmxdBJitiZ0VJ4VSdCq3RTFqskUokL+uO83RgwQZnvKsop0WkwjC/BH
eNBBg5io2cNkHKwSNRKb7RJooFS5Q4poH8JmKGe6l8rGroNDNdthThJlSr2maT2tW+pNQbMsprnd
LuwEsmim5E1MpRVPXAscTUc595F9UHWVZor1T+U50Df+/sZTBPk/fikF2M2mt7Zx+9Toi9/Xws+5
yX+5nACQz8HDRrTqU52kCojg1eDn1bYcQjrWkRtV+Wqw/61eBH/4vwcSain4qyHEkoviOU+2Buie
1vD8+0iuRJA5YtxW4mrqSyzqMBaElVBaKu/HmoOkfUtn+9odZpG96XrI+Fz2FHDgG/5ipsshfs1u
FQVm2k3/H5XmmHG1aCUQjRACDTSgRjpS9AUJR8cp8S92AiD1BYPLqIxuROzCoBcdpuJmjn1tw5xD
qMEozTQo/qHctImWDU7El2ODRCX0QxyvWnMIRj2PrkbRE7kchaUbU/vqqGeBf9DUztBM1PkQZ9zR
Y2t+ihcRZeTdouqyJf3ljiFF3HVNv3TVxW3XpCs79X8BpauqVgooDa1RaXSFA6Eljhcv53DIOCVj
Ht/a234+voDp9Pesr6Wuh983hli1TwN7lvkhHGSCRg/SA4PUCqhC2Tnuvn5fB1c2ansWLEoz7VDl
QoUmLwJIkoNUXfpA/t1KE6+9tFma2I28LPSoGdfOQg1giQcBr35h7IpFtWAbLVD9xAt36aN2//to
Lmvrh2zKnkUMJc20Mbr06+S42im6vmhjHBealoRps4g0Rkf5FoP7u0D/w73mSGOzjNse5jnT2tI2
NvY9yVGgRnAouETVqfUr520YNtBVg//tXsZuhb0O0GTSJEAjw+zBALkXRpVQXPflwfEMaFWgZgUP
9i0ECLxCb4Mam2/TmW5uKV6WboaiuZHRXCEp6HMAszBFodnAqq4t890QDWkEo02u0g6C9UX0ZnfY
8SEMklQR7cc7Nd+b1YdkMyqskSY5uClTCnQcX6MsSaD85Vadl3fwU5XuRLYz5UUISsnvH/Tn05I+
R0MLIdm106Kxp8ObVSLaTeTwZTX99PUuUfuPisqkQ4oVOdrl/KKuwhVCiFev403nasAMV1S/0SW/
smHOwc8ARdqZNaB6V1X3pb0RsmfHNJ6gdLUo02VYLv/tNc1S1NhgUSQMzMUpXPJaIR0ynN+vfC37
nYvhsLKO60HCCCzpxaxfrYI44OLVzktWLq3yCB24JgQV03q3w/Ooph6sMIMy6VcFKBcizndF3+wi
BW0QC/ZyoFpEYfekS69hA8f6rPGSMKSOne3LHN7r0BMqHKqrqyg5J8ZFA0T3fh/GtXk0C3Otbolw
lORp7cgomoQ++jC/X/gK4UKfG0rA8PB/30/lygHqFTg+pqt2rezEqcrJtOtXyIXdCNtwEeg7CfBP
bV/7tufc+PRXAvgcmmxHSiJ1l2yvy77CZnDDasm6w++Du/LW5qDksAXXN+KXEGe/F+VBupV8Kdbl
vf+w/Oaw5KmVo26C2ce6VlSi1iVh9SkdXnJlH2VQ2YPZyVS+QUKmYwslPGTVyxH2ufJKsx/GYtXF
u6w6K+xF4yMIVHBZhbgX/mNNcgDZOZj/UjZ+ZUNHivw1GzgFyQlg02fRQsyopkYaNPC8YAXRoCnY
OiWN7c6FaHFXU/ZV9uu4vjcZjmph70HlwW6yrRg/Q2ljO6uoPioGGjGuUiEfXVfFVp62mbFux8+2
XlS6r0jPZnoXw9AMUpZ+PTxxO16ytDw7Cj9ILN0PeuQZeUpN0/GVdpP3C8tKjwZSF6i6jNxX72vz
eRz2SfI4dh7IWE5yZ9hwct7Upsv6R/keAQUnnZra8EuxR9RpnQpkgqUdAZuIBdqeYlbi4XeG2E7J
WgfsW/hRtzcbNze3iTBpq9kuVE9IAwfxLKQNCvLsrTIKOITIEBu9H9o1zPcG7sXVAS9xrDZ8OE0d
DtfsIBd3U7Hh4VKGDGGxYPmm4vuR38V8mWUbM5LcwUyIsH2RLFWUXhMvAeTTGfapyshUP6T6utI+
CpyMs2QzFXdDz11euXBgcO3mI7K9dKJQTKaGsHZWAo9ZpXiJzMcIx75GOmL8evfx++S+gi3X51i0
RM1kjVcDEvRV42HzC/JVthePF8dN4Ku9NtAXxq3DwJUmKsj1f+83zSiSCQa1l8QV7SPcLLuz3rrP
6RGamNv0IAJ7DbvNF+05uinMfSX3mkPUol5LlFbRkNpBwCbjqPqOOAtb0IOKdTuCDuiNF3klAn0j
3v/YStmgjZ3dRmjrO4PbjQXV47fCPv/jV5qlw2UzGXJl4Sv1fr8cd+UKWrvIHp1Ao8naXoyLeB8F
v9/rCttE/6b9/DESqQzZVNq4l0wnN19Ij0MAlBe9/NNQ+N9QgCKIQh9yv/DMRezGPjx0PfzBgUNy
f3+Ia29zljELTevYZPWonFXPNSRMJqFB7OPW+ela3L3MlT9G2DNt4KWM3TzaCB+NLPRgQoASHfpZ
r50T0lAPyw+m2S1NXduLH7uc/D6sa1vJbP7rOQpepcCNB3j2OduJ3ahIXGnlQ7Ti7xFxEEkjFgnM
D1AUHaTJMLcs9AkuSznRkJQO4/0wLRJ+p0xkq00byXqWjHdlAhpTXkblmaHKKsv1LipAtLNeMqU5
TxKnUm3D9T6A9PSNROraC7j8/I83H8rtUMUKwHW56KEx68vsRiXj2oVnC4RPsZYkoNWuRwmStGNO
wvEWAPGKYoFuztKmmGtpVzfttJYWBjHARWjI2wXzCBjrOgautUadP/2uLnzcqhwrlxnxU2owWwC2
WRS6VaFECcq36zwpPflPeq67nc831sr2m32xulVj+sY6/3S72ZExzcziPxhLBiQyZpJXDi+1EcQO
vj/UCKvirdIPMax863SP94HSH3fL8FCiZmpWMcmjr1DejiIFBhys9QnNo/G9GnciQetoIBYUkKvm
rqq2UrNz1IiOU+nHYNv3WeqO2bSZ6nwpq5Fr2btUSFBQU4NBf+vkNwhbTboPqqHF9oa2i2KkGbcM
pK5MmTnBxDGlUcnDC56Wn/RojYLhjVV+hTOhG7OiV9ILJdUZZvllulzIK4WbeokLX10Sott7QcpC
VyLog4pGq5BqaC7fEuy+NqhZaIOpmCbllxPdJL+X0cEslRsr90pRYc4xGe2skuANN66199F47Epq
2EPA7hVu+NZN0P+VsD8nmxSdYPLQjEhGbOSkI/Lf4rFHpPg9+l5rABmz6BMVkSZHhg4/cYmTOrLW
+mDF1Koil+Em3P5ENTqQyhZnrrqCOB/E9dPMtRJo09RSeWgreK8w6aVrDCxH6A/8/ljX3uwsdE0g
muVgPY5rG47Z3ALP+VGZcHxB0phUy/Tu97tcYW3pc+IJG8JUNxRs6zXoJhAX39f7OGgJX5p+t79l
P34FeI8L/h3gma3GlVbjLsUGGLDVpbeGNBu9NRQifWl5M0m5Uh80ZgErlqRpTFJkktpTs7PWykLD
H3bM9vlnsssPSPQXYisvqq21dNxbyvRXk+VLgeOP7avUcpNLJUbHPYg6+hfmW79IQRTSkRCpi2wF
++bQ+/2D6ZdX9kNMnvNSejnpqgheUmuz/gj7ijrmA2x/oJK0Sa2emM6zUy6hKekmqLXp0dGOTNdM
P21xMtDkmThwCbLsG3WxYeJBNVcaA91EbEsIqzrNGGT2k972HrRRJImjqhR7Q7Fri8dJ3U3wHrQ8
HeopSjCCg92k98nwOpa3oDZXYtQ3m+SPt6iVamXKrEP/pM23keZ4tnWLg3slgMzB+waai46hIm80
tediAgsCxB37VgP5WlzXZnFdMwrdbi5Xv8R14U/+6DVEISkkoCFLQ2uAhQb4IVz6/vV3ryG72Uq+
8s7m2H610lnL40uCx+HT3sa0tqIbE+1aWPwW3/vje8RhaYgBOsaIDNxrPNmLqFjYro1OQuPaZGcg
sa/pLVWuKweyOdDfkpGoWXBmWLd+j15iQcDjT6lyCzl/7UVdfv7HYGDZDmORDoPJu7fe3o239Oev
oDghCP73hSdozTpc7XBoWBo+kLEekK9Btu4pqnnkC23XbejZ3i07kKsfZZZ02pNA9VtOL7erNsYT
mNFuga4WiLae6jfLGo43so8iNPpZv8ebKwBC2Bb/PcDRgsyAZiUXxFhD7hkBMgef/WG4DX27ErT/
G+Vv1PJk4g7nF4nsBdlUJCFfvz/+JQT/EC3noP4BCn5TpuPaUE4mjHw+7x5uoaO+u4k/XXu27mFr
IdnQORbrwagoS8aGmEry6tgQMsrYo6Fvm/iI85dnlwNNVYmMo6CqGRLbPlSQESSNWQaFflDVO8mG
dlW+zYeXaXztmZtz4I3tAppnuQdN8hc9D2GnixS6RMoRdtRowQSso3arYhLED4XumwC/1Uuj32nq
Rs73pQpBq0nyZDlfxVOxFAmQAC1K3/wsGmF5aWTAHncsdKpMBqMT+OxT0RKJVcswzQHO6BZjD8V6
Rcs3YQksp1qsKnmpOmshUIBbR/DayNRAbQCVU4TKCZ6Q2izzqjCGIR2U4SWvDC2oYeo9mUaN1Ga3
LB08IYeIoKYQnSkBDD38YnDundiEBUvEzEWp3fo4V3Cb+veR+I8Fr3SNyJMBH/7p5e2eeZ+Pm1VE
7hggm79PrGspzXf/6I8blDLMHqEAjVn79BKTUxAEm4evj98vfiX3mxMW9KZyeNdHQNVMjjvCkDx7
4kPkRdmbXnxM042SzpWQO+cuGG2o8YGD8FJUTVBNhV9KwKwkaAiap2x8+n0oV9/TLEDGwLTqIsGH
WKNcS+B7jncFIXuyKuiNt3UtBn834v/4FKkSmnp6wZyWhkxZmPtmvISdFMlcyVOShWHCJqeGYhzS
e4Ft+BIc//Fgpc6io9TAm0aHb/fa0VqPOacqMW9MsCs5y5x4wLuhFjJ49us0vLOFDd+AhmQQ87rx
WS4bxg/Ba84+AGZQFUqHBzeVgPlArVjlPrqL79VpZ47+V+4E/1i0+97K/vg6qjWNERMM9EbrBZbq
i8RA/ijCW8Wz71D+00hmZ9s85M1QxJhgldv7ahAt8e9LUZLALJ0OkBGBTh+O17rbrmoQ6aHM56M8
Sl5Tv8IYwxsv9MpG812x+WOU0liKVArRzA/tEB0W2Y21oxAgygG0NmDyQZndb8abQIgrs2POTmBd
OZl9A2iCqq3UYSSZFhFLepAki05gx+VwSudZERhV7Sax8KpWdmW45xbJOQ3dG1PosoJ/evGznEoz
y2FoYkTA1n1629+fDs82ebi7sai/E7+frj6LGzUsJ3KnQgysijAwGGohyjnSkp1WPMnOpyhHOII2
IPpEtNANr8JGlE0hrAL2kqESW19N0eA6LaRqQRzVlLNuC9D6ltLwXiSnVPTPThTCMsxch0r/NvSv
aXMHGIR8sQiAW8PUQwvavqHDMZOr/j84Euw5/06hInAIwrByhnWinTUJAoWAOoQ283L7o7ckyFMt
auhNKkKBI0WMnha6UKMAbQqtK2dVpSbp8tdE1QGCSBrfgpSHUqnoCiWLpETHBM0s9Kt4MdERWUFb
iQCm3qTSKuKEd86IgqoUZIPkmq1CFSQB//j1L4Hljwmf5NoI48EaR23lYKh3CX9Ww8atOxNV5WRb
R59Svc0b2MD1QactY/X0+32vbFpztkcSGZAWSHDiyaNth3aNgVVd3WXOerD/dWtXZlWEEdZcLWY3
1NLIxdduIp+f70hKH+6Ov4/hskB+mNpzrkddJ02WabZYJ06I0tGplW403K910ub0jpJNsRUO309+
SdcTF/o42HFxQECh0STwQSE7nNm8cc3838dyJRDN+R4cUtgJoC9ocA0ZkYtXIR7Kf1MS0edsD4d1
cVVol8OOcUq0h0Q8mPxG7nPtsS8//2P2NlUqJ202QRtH2atT59rWqS7Yrch4ZZLKs8jY5PUwGiq2
PFS+UeVN/ItfJODywfvzQ+RJS7aXDrcKQtdGMo+T+VhXELQHu7dfacl9my25+vD7t71W2JrTJuo4
q1voL6PFgXxeHjQSFZxo8rmGVshU9LTuBNFiyHXFum8rHw7X4SZYrtS+2952z7i2WmbRM7GZ0iYm
Ttiy/SSV57y5+3101647W+WxHCsOUzA4tToX2jLKF79fV7WvIDHhLvL37NIHvcizsgCiBuuvdrs8
gAJhl3rSRoHCbUrEMzvx1ufGDiY1RU+qlEg4DwoCzJjZe2XjM/ugJa4K+Fm0kODkE3t652baa8mD
bBMvymHLYfRluxYoCk7Q2TRMaMuCNPadGGZu+CGOXAQwDuUd57uwXCSJ10XUMqkUfdTKug0/ItgB
vdnJuoERvU7Uh0Qlkeo74yZ37hNoonxxwzUsiFF4wB5FKVGPyUetP5RePXhiPyhPFYpCODC0gfnF
AW0DbA9CjcZSS/ZJ7OsQH8xt0sAZs21q2u2GdpPZtMe5sCEc22tFVGDLDwncU11AG5QlO4juUISk
6nYo/NXVKjO9TquDqewCafJ5oi74vVa7zpFp8kIXUBlTyk1/Hr8srfetLyAD1afWGXzpHa3Natxk
5slkBZYD8jFqTONSqd8tWBBr5aaCrFq5sb567vEkyJJVchgY4Huw2HGnpXWC4A/nB8N8l/FruerV
kNeFBOw9ZySDwp50sgstKIzX6qAeuyDhHhZEfZ+UC2R8OMzaBZ1UMsmkwkbfvGiJn+I0gg2Zeyqu
bN51zYcNWfPQxe8lgMMAM0uAGMlPeLBhh8ZJhDZzRvt7iI8KEAigPtwA6b3MmacOJM8g/Ps5DHCh
tJ4ElmWqbhhKZRPcZL7SasUAnoNsnG98KCUkIqj61vjyRk+pdUwsWiycjcKJU3gD5CHV7WRR1h8H
/pIOkKrYjNGxb4K6XUg1pDZJprq8cOPJq6XFcGxGkp+Y37dPE/OyKIAgQ/TMgOGvyRS5U+kOp2Lt
PHJ7nyj08gQ8KHJPfxIvfURryRsORruzIWUMSgKqBma/yAbXKpaK41r6HiBRzfA47JoewwhK3Xyn
j96U+5ZDyrcYZPTJG3HASxfDyYmIqkD6a4TxVA/fe78NKUQ44WQi7TIgnB06ZLQtl6ZYCGfBmnOB
GZSuGgz6BNhoU7+H8OJKycVtbdOGpCw/0nI1yqRbxQClu2NxTtF2aZE8ncNwK4RbFltb38O0cAoZ
4cmxQQ/PdhOIz+dwgw2KchOlbq+Q3j6j5mM8otoePZkQpePBmLvJe4PJz6gEeu/kodc5lPhFLB6i
hHt2rDsaNW7FtyMH9sQVmDnGybGI0wbAAOF/JXYyfICHopwqSVApLmM+ZK7N1+wphTattRwsLL+F
+lVCteOQ9xGxU7wNwh6dN7S94SNnGRScsNC5MydP9FhO+Agbo7lvMg/TVYUw00c5wPEMsqzEeZq0
JedE7rb15YEpbhA99coHXGwnEYRnGLVJI15/o6zyz2xpxYFsUXR20o8LE3M84lPw8BOrxWiDVqdc
gy7MnaQSs3Nr5SEeV00aID6FCzv6NCEoXUYfAtKoDUQi4J+LDnDsq2VHKqy1mA5AS0W+JO/05qUA
Zr/zamPL1AACBND9sZuA55SD1eKg+bjjPYW6A+bQ0O2rhkrg0eDvKASaJKHfdBcMfok6GFHhdyvS
5TQtm4v7rWsr8H1KNkI9QnLRkJZlftRsSJjtm2FdJl6fLNMje09s2JduG43oGqJAYGys3sdjVN0q
Ya6G8haCfbbsUSGFIxi10RjnVIUtbwE+DjHGxZjs9DRIzI+wGnE0XPcAe4J2gwIxf6whfolA0Dxl
mts9iBwRiFohQEMQalxoFhS7fRlCTjYxX230GRiRP82RKuukJpffe+w/unMOrO4E5XoPz+Xs5a2T
bbniTS0txrOlLUBTSt6sNQtQOe79VgN+kCDoScUDXLfTL91y630HjBL8iBa6RPr3wfKigdagKZSr
9DXal5jZ6eLifyro0HpFutKtIE+Csd7D4qw3X7KQtAWZVHdahCodH2BC3A13Vn3KxSqWoJb+aaY4
kbQZsccDdx56gPi1dXqSNvAOuIfeC8VfTE1qXXZJpLDjU47DjVq9TtmmMoAM2NS1Z5zsY/8YfYzq
GuZ29cfUUaxzKKe5sJl3UcREqdWgBezwjApzXKuJHqVgTkHBse5c2dLoYCCBwdpvHbQ6HYQX2fDi
y9bQ1ETRoFPMCr/J8DHxoFmHKGjWQQb0XRcjXqiCqOq6holzn35aPN7p6IbFSOUN8zhB1V7vQ2pm
Jvbg10wEehu7bWcs0P3f56PbyC5Hk8BL9Dtu7tr4PU7PfbIx2F3I7uAxGIfHMA868KKs0Bu7XVk+
VOlOtYM8W4tpVfb32O69ifu97NaOB3u6XS9t87GjjOFZESIaZ6NPrTs5O55BgAV7IijRAgAMUXzZ
6vOkvKnhs20Hffg8hs9K9wX7S2IpgdyVXlz2qzE7pKGXW5vIetdBRqhWJfyvHPaBnAR2126IZ1Nt
JH2Ol7N9CfKviKHuhmWlybsQB9mszF3FfkCnwmcSX6TYgK3wswEgRED/tgOu0r6fwm2qVttohAYc
HLrVtFhO3UnWdDzpEEyiDBzoK/ZBBlmMImirjJb6sNR17CNvYwkPAIf7U1fdwa2PFgVOOuJtkJol
ylpei/eMDV9qVgqXF7JoA2hfLJsCcCcnp4NtBEKGBVpmLuvuM8TYQW4lVrzPNGet9ENLLIhIwPea
drAelHQDthYmqeV7LUxJK2kklMyNEx8MfW/Jh0xBvMEmYEk2lFByGsX6trKlfdRIC7sFTWC8D1G/
yxLsQe3GwDwYMsWVxLKWFBolGAhK73n1UYsUaUAWoLVD7Qme8hC+HycIqWHHZaHuMiTehQFOmTTA
6BONt6zwlW7fD4A14cQP2g28Nd8zRad6Yq54jfoXt8lQ41OFOS21l1gCpBdWV1bXk1ztiM2wzRqc
avUmxZid/FUvvopycPtODSwbM2bS1gUMDlFcsjLVa3qko0hMzO5ea+KF071E7d4p1gnaBnqu0ETc
scR+5XkFxqICD9LEzezEU2vbr9JzqpZu3B1lnT/GVv86Ohamj7QVFVOBf4Vjl4n4hg0grLtFImdw
PFae1QLGshI7M80imcDwu60GimDEJNiShn4UYbGlhLHUT1G6BqKlnqD8hpF3vKBcRKsSv6i2NWwq
o8CsQ0+CXVbONz1MOtPd1Nxr0ksRHYcUixdEyjrP0W/BvqmsuFzvGweer/aeh4UH7Rp8x3OFCZzV
D2r0GGHMMH82GysYQwicsMY1zKcIi1SNCs8BndfsJRJqlTsVCkDUKQxFMTYdG6ocyFowNTtVAi3t
8gPlAS6QKJkoi9S2aQXSJHNQgGLlQ6y9wPvWLqE9IkNZSPqCjg4p+VGR9pZ46aqP1lhF7aLL62Xb
Hiv2XsGSJ0zuSov5prKc6hdJ+RSWtY4uAbDfVvAVbfrCH8OzFa1hs1onaFhrZ0kd6KjBMbb+cMKV
PZ1UnFhRWdGlTWWtsv4ogbBQpbRsdCInPcnG4X0CBjocoLgugPw0FXeACHq60qrnMTnoKg4SoKKH
+VvXIUZwnUjiS0w7FQauyqFvBRmkwY2hRpcxsaw0ZIYRQpeztYzEhTEtRSvtoe8zoiHmhf1HxmDM
anggBfU9ymT2tgFmVy6hIKmgkYaWenkpLSdhQZv0ri11jwMMll1SQHyBUcSbtjuL5JRDmTzbKC2w
3+tIxFjyl2/RIX6FQNFL5wodZ+UV7jA52xTTeTIPunhIpecSLGTprYzh1rLO6kdTeeYmGljatlYU
v+bPA1TeTMhdjTz0Qoiwq59yHZGu0z8bFi3yiC053praSmQwkKcjWzYTaV23r6yX3LLWSZNB8kt2
FjbeihHleKHWUjaGTQ4s0cQLj09879io3KGKDhOQaNlqKXxQl06+d7SOyJiCLBZYM9iWnSaQBoOq
1uDHCJMwLXUH5MiTdeLjqcotLJCXMgJAZPQ6pfcvkX3MsIKHeldC0BqOK4sSMJI4+krDddSBlv0y
yk9JvDbGc6bh2ZDWNiwJWPWZJ8dBbAXOKElDW6HBnWnDE8TzAe8jgYvXuBqQ+6htSkpWuRYi1xh+
JDpOjYZCKv2tSlHBg7Z1Wa5auGo4OhjQw1YNH4W+j6GyUS6TAYSgfK93ChkVFRp0+wzWQua4UqRy
N2rdNpfEokRhVR0idwSRGVbNrlJOoHSOaIm3nEyV6ouyOVVIprqmRfUUxZgpfWsFX4jOs5QOKTEs
PEK+yYeBqPq7A0BLqFReYwhSW88R0I1xHLt2C4cQTfLU8HUUX3IBAJj6ripLBxbKtr6FCOdOw5lF
h6gSusKrtgH0sxK0rkpq68HgJP7QtlRRBE2yNaSyQHMesZWA8WI+ci3yey67U/hhogiQIU0tdayo
6mzyVVGeu//h7Dx2G0e7MH1FBJjDVgyisuVsbwjbZTPnzKufR41ZNDTl1uBfNNzdKJQs8gvnvOcN
RuQv9CIi+ErTlqfxovXuJiKDjlUQrQdaCDJM3Uq27LiS3VzvHkwjIl1HZSPKdk03u3SjL2e1p2ed
K1I1HtoOvaQiuSZ4Q9IxlqNWWKI1SK4VcbfP8VM0YBhkbdP+oM1smnGiXj5005M1Hq3c71p8l5Pw
LmtDvtUznocEN9DnJ4pHq5cqw55QZeT5kL9bYU8bHYLCGxthKuywNt2JSRbkUhpOxUuF2alV9bXn
Hs2BOQRVp+ScC8LfLlpzp82MO2GWHSYoQXun1ulGN7pXdSwdolIA8FIEea1t9XvlMmDPv+ZqTXFU
zR1WZIYdjadpwE+e67CnRzaKmj5ruGvLfGfwDGRLcYUEqYw+2SKiwmW6n/JonTUhHy9tB9Xw1XrZ
LlS4pXYXNdKdqhVroVYIoSKhu1Bpd+hzm91AFYKSCoZxbS/R5NS5uZl0nIlziiPmCWpDmyMTzzts
BU7b5EJlVERABNFRAj+LJZsY2rvepPKp9UNsFAjjI99aeE49ociDabegbWFh0m1CLaIYSSQIpHWG
zWSxVaXCnTphO8bB8zRGr8Y4Ou2Q2WraE/2TrTRudIn08Z5AzhCtACHSowZhFyuFLMzsFlO3tBpO
JUnlMeVPQn239JwfY7BSlAmjOfHZEurXkeKALDTwmGXV5RxGr61CmRrnK0kaXcxHSDVH1d8/R2XD
eGNXpQKp19hQCC8Z/0cZOhbum8wJVWfroHvuynibZcObYm2neZNJL4KguJqwtSa3ljNn1hVOlqc2
SLdWb9hj9JUAZ3S5SWKX5eSZ5Zc4RhgnQ6EtXPC8VU1XThXaz8K2UpwiQmLC6afzEPKVpXtTjGX4
WB+JP7WVsfV7bXAiGW8qTfYXpViFEa5CsxcQDVSzVrT82wwpihdjfTkGNBEUrEyZ8Abp9NL3+kvY
YqyOw3XwoNWSbWTdIVejO4IYHVN/Leq1WV2OwtrHUW/dtyBG7Ww85ngdoq8/KOGJt0UMKwcIT6Nt
6OOV0Avon6Tq2CAdFcX3EjsVIZlKmuLLgOuPETNDn/AURN9UyrE3gMIKYoaxwMjXbdC0D+O+kanr
ZNMfAs6MmQRy3lq1PF3SoMN28bTxITNlNyy/umJ5oBZ7EDH3bCfLnqC06gKP0SNND1K3Ia7EQfKK
aRNYPTYYk62Nm9yA82Hsh2DgCLRsWX6rrdTtrYHc+tEu0O1GwbQypx8jggkJeiUM4VcrK/sBLC0i
c9EiSauThW2N0GZpLolusdcKkasX+mNCdRATShuMBMZahyTfS4G2E0u65+67pvsKhM4Z9MxeOhqa
SeXKjx3JUFBgvqlYgBWi3aXDvro4YgA0WsG5AVNNu9LPlMwJUsUp69HGz8uPyZHrNe1kRM+RNa80
STi0i2pX1bGG06t4RnEMsWsGuLWoReNnTT0v2RvTznG+Lyt9FWmZvE+q1EkkbTuO6sM8KMeAppdQ
3zscvNFwdav0Ut0v0nsTpP8U/10aHpRU3uj68KrhpiD3zC2FMVxNrEipok6r7urEggwUw/m9HBps
2b7yElXwNG04D/Ct+WTgUqRrOfWtERzKiA4ucaVu3stjY4tSZmu1uFWJ6FiVtOSiUHgTKjp1P+im
q1dcEtO8ahbDkS7BwynuFJPO2T+etKbct6CyBvjMchKTeTPQ7yiWAA+vtsVOO2dACVZG9Vi0FUl4
5V6UA7AXaWsq9VFUdWyYF4EqyTg2PKIx/LZou6Q0tXsulSo6hyYmrstmAiFRqNyiIju0AZgiOISQ
bg1GnGLR4yRC0xAwaSjex+qp4CaYZ/oEWXPT8jMhiXKsdqK0zzgPl+wS10mDDuvN2E3MG1UYkHl0
X0UvCk4rSWfaIhld0KlXufGhlMduAJnVP1qpcU2qQCGjYtEWiLN4zQj7dtqUreD0prLR+2JlKOrK
aH8mOi8KU3i8OCyNpJIu5bqv9hnGBpXwJstwLy+xfelga9WRqaQtAYiSvbTm/LOVHI2fEHuL+m1F
sm0K+yxDIgVZvJLR21aLbanYx+Ca02vlWizBqM8q2faJScc6fKUY3vbIKaf+EAXVOtTpnynoeyn1
GCTacpz9TABdqvEc51zc7b1Udfaodg/g5VlzqnWQ+/DbNECfRewfCnkba4UfDd+yBAIT5a6R/QjL
OrGQsVT5RinrbSQaPnY2J93Yk4Ztq8SvsukvMlGTq6zYdEVu93Qr8oiid1wOy+QW1nshgVaI4NmV
jkkTeGIcPvWEc2rFe5VEvo4CZ0gCVKazo40vJcecNcUvQv4aJBWn7t1gqn6eJIwaYuqwPw2uMgPn
8PAq6K4M2iqkh5RyTU5eWmmnwR/R3jXxIMc02Swyqy7dJNJXajscl+UnDiq7VS0nIMtnqlRH4ogu
E28A3LOicC+OXMTFyOktIJokclOttoUEKDWMbs0xF+fZJqJAy6xllbcAEDpzvGFyckmhfNH4iVtc
Le5zlK/lYHpZ+9IvxERO73mHw21wqmKcDIoTYcNOGT9YJmw7GBoi6GbdJXuTFHuDbi0UCbAQh02n
ptAW6Llp560utQeJNRNglaiK4iYlxDJR/wRL4Fvm2uwaQG1+QwOS6QT2aSUUdjGRlwADdQd4oO1a
PdjW0bztgCtjU/Y6NdslNdMfpLx5qnnV1IOQs5Sj1iVY2hYMyddI+1Po/CYE66rZrEZyJifIe6xC
n9B6v9eftDZ3miV0OoGDoOqcaVSPYs3sRP0QFg4doXcIgVlTCnuteBkmjfsRDm8B7tYq9SpS5Ce5
zR708MsEfB2s2CuhXAgX+RAMLTMsHK2g4DN/GuO9a1+T6NK/ZG+FErtFiY+Epq0iPqdrjfs8Txyx
HTdaN27T1jzklPoi5mBgCbsaN7+0GGmhkkMlQvcJpnVnGYcMuwtZ2Ai9uS0DxamZhUGVcYwJH1v6
10EumSkAhefhcFgKjBvCaN113Zs4TwDX6VMkWq5i0WSole5qXfPeGQqXc185EohFnkzPxRDR5F16
QWOI/VxdaC0xiMplFHciQUQyqWvJ47CE+7YawvWYv8OrXI9y680a0Y6pGwpptJKEyMvoxSoJPbS+
LWdEt5W8TcqdxdXVSedi2JfF2zC9qe3H2GCeEb5KC16AwC46kqoglz3BKt4SiccirTSQW+CNRC+I
LHeh1hcM9NLjpEl2ZX5U4lvMALdRMyftMiR9NRjqlzBvYoYOMm/PHHfBtLWgbal+K8e0LKptDNV3
n41uyebCCrBX7610N4D2LeiUH1P1eQATl6xXdbAInMXeICo+ynCyTV0Ck4z8OWNmJU7SCznM7lA3
D7EoPk4YS8mxcKe1dxLVZ6HHbtwhQZiOgjTutbJbF/o5WPZSbnpBKv+Jxn02HHJGX3XdHyzRbO1R
LnVH1Zq7kKBYJqJPxqJRNC4/eR4Zq1Z6rqbgT1r0bLxBtodmdgKuBQsAAi34lJfHCijbSuUtdRqP
ofZaGiMjJWoue8iG1A/17lhGINPUmw7ZpWDnHNHBYyRkKBfvdE7cSGldoYMKoTXMHRomYm3GhmKC
oTXg3urohU3py/J5YXRoVR7R8s5gifVq7FMIQdOTFqb7ZCg+TGTwU9p7kSVvZn5e/ptETk8Jlk3N
zy6C7M9PUaDD5xjpyeZc6c2u4p10caHZQ9/ZelA+LzCNSYr/jBJtIwxUgBxpvZh6VohGBaQfpyLm
HfHHVBlOgNmAIuPJUIH+62DfgCAYjDhpiIvLDrsx6Mf57E1K84DLl98rYImMEmlaPLma76d2y0B9
g0vAZRppmTPTmGkfRD00uAaDpfwdCpo+/cTmazh/FoxC21byOq2Cqwxfk+5LDT9K6VzjmG0N7syz
bMaDxTBI7QJHQb1jCp7BH6+Wb4Uhm7XM2FIbnsZ5JfCrp3mwKvj3uenBfAjvPeSaYSvS4hRUnuQ2
MKrLi33e/Rmyj7ivfYWowQ4xFVNfE4xtoFmOjbOSHYvoI+SqICtkFelfjTZThPeMm/IHKQwcYaRK
nYL4cTCYx1WF4OdLdIyMTV9tQK9LpjZjt2nRHIXjqREoWkXzRYixcg03S+UnsrHuBYCHsHOK2nB1
5o9S8jXilGdNDxNLdcIPIFVfZvWsZv3JlAcf/YqT5TgQxGxwheFGnDzL3GSrS9VpJL0rpYm8Eip1
tTDSlULF65eNSCUgZNth3A2j6IlTsyXUcs3RKPSX/OThR+fsK9vKX6THkKaF6yvRSH6d4/6RHkKl
K4+/zJTwo0T9UoZLv6gWqN9Ea7cshV8MJsenSPLScsZgVbKtJnEnchY5sfdll57J69yPbbo39cWP
YtbxMPjduBMaelMtPuS6spF6AnU4I5OJLn6p172qrRc8V0n8VZU/AuMr5SmdKeU+W+kTuVHIAEJS
9mm67yBDjD295gkaha6ftf5YUwfI4XQSmNAITP7S5StpX6z5JQu+udFh1x3Vwe8j9MUnjQmeFWz0
dF9g5ApJs5FonqQ7SANSw/yuvjOFOxNOmSVuhG47jee0OYTVUc0OUnSIpYM4f/GaHLF5aPvYKa3Q
m+PkPirfi3DeL2KCewSKAGuGeV+J5D5+6fNrrWQruId3pQZSUuduxrQS1A8EUL+vGwMt10Nsbqpo
K9ZMfel0vdEknyZ60BuMMZhS1ul9NQmry5RgQfSFRzVF8+MIlNMrW9ZtYJGQEN6ryX0FaG3VT5Wh
n/tevg+l/BSqvjj6FX+kGxSeou4E+Q+u+zSQ+178Sufysy1eE+G8MJWxjHQ/YaKbx+o64jixEH4J
1SEzL2+VyGXlKGDXD22if0rTPxVRn0sIorkbU/q6ptlIhsAOhiJQ58M2kiCyLMZ2Cc+X21HPJcbY
BYqixProy/40qQ11cvs+NV9W/VoZmkeepBdaTM7qZ918KKyCcd5nG+XnJbT89lJgZYVTLd2uzSOS
e82tRBOlqt8lJyHhyd3WEKmJc2vbikfTOg4J0raRmkTEwDmq8BNRHsWis41C88ag9sPkxSKwI0x8
tfowWjhamrJd6JfFWIZYhVEJRipwAdOnOPFL8Gbxob50mtBKvCyAiMMAJLQ54wzQJfpKIdtItV+X
u1ycHXIM5hFInRLYbuoKiGpX8AWm5E4LvuVEfU+z+5a+Tj6JOH89U5cMsqeKnwrEBpEOHomeLi97
uQoYmnBXv3ANJ0+LBdOHOyZM7rVx1bRftdHbVebLlp/NH5LhCD+R6uXCqUv97oxNpmxSf9vLjwTF
hazS1tZP3B0CuGEGQ8FOKo/YKf6QfDJ5woSLQ1NiDS5oYrm5nua1ycJtbXimoXGAYcq5lmGAPSIu
cRLGHT9LAI7qCqOfaspaLRKOauw1Vr3q6p+1Iq/Czg4eBiCWynrO8RmoiKN3qaeWat+W/KvIZZRI
ezSHYrljCEoFS7WZkmSpA9+9CKm3ZJdpOxBm+95+BOlOzrbQmbV0D67WM9yTg938TAr70VTOPYwo
/BRKw4niXT8+ZfjPp26GRCuxK+leEO+mljIOF+lzWG77ih4DpNSWUmQKOJHFL4OwMdJPrm4+unZa
Apy2U/UnvPh9gZvAbLKDiIDZJxO/WPGVhiDVz9141ui2B1fq/b7k+8pPE50AdblIJWB5HK5p6XfV
nsIigCOR2rCQ49P0Xg7r5cmsXNV4zDQ7puP9abHCvOUEIf2d7KZcW+mqUdg2/QjZbd4Oj+mOAQrU
iWynP0T35k78pHHXj9YNt+XfPuuKkJ9QSVGl8FlmSyOwE4ob1N9f6IjKtXGuGMdiqc38xeM2Pprb
4Q62zPBZvcx3rKuP4UwBX4sr6c9/8/h+fWZXHNFiMmKZWS6Ij51sFrJI8227jhyGbKtoZ+KgeEOj
9ot+Rbk20Q3zWpk6Rhm7UiAeTKUf4eyUdCbQJO10Ye9LPThhJnu59W0G00M9A0ECm0QwXVIAJLis
bCL1FrP77yYTyrUPLvZTWpZcvve8Lt3Oez0xm7Ev/zAUcY7i6nxLpPXbQrmikA/pqJtpyfsU82Ok
rlvjlibk11d3xRk1F52qMc+xxjuI0CWaDZj87mLlwop0LhYL2Y0Uj9+e1TWJVGnMNJAxARkIvjGw
9FXMYxwkq7oy3f9ehr/Ii5VrN9ZYDDthiIVxZwSnCapTX0prARMEkhBXpozXzwDbUOL6mMigASgF
8Kb3rd0RpuAEJ6TU7q2LGbEcn9RQeKgDQNOmAlyr9mp+gyn8jyrp/6W0K+aVFpLuaBGjEJJuwm8o
dficMheTAyT4hMzi/cw5fcA5M+rvBu1hhC+DFzGtHwPtOV6ZFby7hEGnei9Zrih1zo1H93dlqfKP
cvNfLG/eTAnkZKHR+8fZe3sRZsOE96jeiUde7DvBfgntbh1trVsf+Xfqt3Jt/loTR962Ilo0JrMU
AR5+2OjBJ8dYQRLdZPuLMys7dn2RI7Wv3Q9NlnU2T7CCvNS7Fe352/o3r46usWxKo1n4LZ4HBwbW
ekEEEK7uiCiwS6+ybxxc/2gd//bWLxv7X8/XGFNJFSx92u2g3K2qzbtsnxggrSLve1h9vaj4mXCT
Odsj0Nen5fwxbjzly9//t8+94rwbjZrWY9zMO5WxYJ7lPiEq9v+4Zq4OJWLs5WLpo4v5JePu1Xgx
u38jTPHYwatNjrLDqGnV74xN+jK85Te8p359YVcHVmTRIIfDjITRhfHrtJy3uf2lr6rVsbP9W6vz
F1GV8v94wMayYGizgdWJiqJQSdbcqBBTCqeZIBuVA82UWm60VNjXc+L3ofmlwZZVjXSXBXuGZZXh
NrJvAJi2f3S64pigP5k5Rivp+4zbSIQLkY/TMbSopMQBE7/3hWrKKsa7sJHduo7xySvpW6QbNcHf
lbLKtdGsISdMuEcYHVXxpjMzHRVo7XOYvsm9/BlXWvPPMOrG0rgsr78su2tr2DnVcj2rWXaDg9bf
Hnw6tF3itOv4jCvCVj4FJwzWneRQt3a5EzxrX95YH7+IHJVrr1elUPtCUmO8UhEk4cZ4aA/xtsZo
ZPJhEzrfg5+v1ZXJ/tZfOlJp593FZIKmZZ2t4Vb/b/vOuNyC/9rvg44VD17w0242B1sxusjuFuZJ
//14/3FN/dvjvTq0NPR8kqKx8zRjBgK5h1Itqo89FII6AXVQwYyTuyV5Y9xaEMBdfEbRJzNKrg9Q
uAv5pWekMr0EoJ1q+2nqRzPZZrUFuYVBmg66LOgERMXugNRPApTT7wTjS8EQTB+cksVblE8a4vqm
ZyLWfarQYiIGUln52sWwlPaW+Bkn59ikH7wTlnM/cKdEp9h4IekWesp3nY8nK9gp6rFm5C9L+kqL
0X0G7wEorpT097pRbyvDXKUxg5fMl+boT5p9EC+GNfw6VxiHzZv/fpS/iK4V4+pg1lHUd0mPhWgN
lwR0A2Jr5iS56MbttzoL7hytx+ipWPJ1RXOlCpNjhdGNkuiXw/naFJc5cimMSMJ2U30IA3+UbxRC
v1gVKf/4pf5r9cllqEZCTtCgtoKux702rXixzluDovvPfz845bdf/uocVufAaMcGGW8YvIgQI+Ce
lwXpz/KyKlrds/rJb/vGU00mePPoDVXiQTfExmwTpRur8sVurWWzK8rwwXDwzcr6lGjqizJW95YI
pprpZ7Oglha+TbJqpTa3dUN4tQAv6Vf3BqOOoLtpMH7ZOH/bUFfFKWOfsVhSCQk5xjSvNRlmwSbY
GO6XyRWWbK3NrXPht+vr2gx3aNsybSI+6fkSAfwJdH+OnK+30E49HqXz3y/nl69z7YvbEPSW5jkL
C0aAsfxBaO3rzXSjaf2tudSvuta4Hfumli5bxq0/KsxcauJt4nXhj57qqfvkHLjJ+n/7IlfHKCUx
5joVHzWyOytg8E4pV9J4Q3/22z65dn0UyVzMxZ7UJuBDW6WSuKRDFauP/x/Plt/exWX//GsvtoJc
tNmE/jxdUfu9f0qUl9OqW329XVKFb4lLf9GzKvpVoZfqYSsMLV+lxIHIXONAxJafbP5B24qdy0vD
jZd6t2X8vy6Dq/JPH9syGC8P7/lZYymf8KO5/3phh2Pnc0tg/EvRol8dMnlvWpYa5Dy8ufEybIgN
uGf101g+GSJmS+at/ufXlXB1AKiJgGNrpkw7PFAuRoM0AFht28y1b9zZ/9gb/OWI0a6UjskQ6mJs
spQrp7df35mWH0hu3dTOYj8w43aiw03vy1+O5mv7xLyJDUssKZFJyHMYLNqZU66n1Rc8SEd2Uq+9
sX9+aem1q4NA1sJGGGWZoYnS+1a8+H19mi7KJHgd/9P+vzZNTGVxjkypmHawtfX6wgpZyfoNs4Ff
1pZ22bD/2pi9mESKABdoN9aVl6qvqXae1dYx8tAXYSEEU3CrxvjtOV0dAUmmjvqU4hyiIXLOsicw
VwQgkZ2zPV/qTaBMWIy/ID266fNy2R9/W2xXpwETqaGfW4m9OduiHdPTDjTxHw83I6B/ad61682v
lmVoMu/fPVM1ArYD7H6NE3Mi8tsu3Rj2Wk8C8qECalB60zrkl7P02hxRD8KgkS69X5z66ZzYgf4s
1b3732vtt11zdQTIlhiUsCUwwNJ3zBpnxfnvv/e3g1K92vnVnGhMungZkNQ9YbV4xWOE3526aXAg
0+xpXbi3vFV+WWnXloe4Y9Uy1ql8B/lNN2v4PncLY0cBZdh/f5lf3sC127msp2bIjPPykF4XJrPK
fJEs3WhRf3kD1+7mijbXSthiE5ZkUgwJWnVK+Mf//YvLl5X5ly1x7WMeaugWe/P/mt8U+8qpd61f
OcFaddt1+YQb8Wb0lq10RnWCdXV+ugVL/nY1q1fb39TJ1MbRbMKK+P1T8RU/80r7HhDUbjn8IQrY
ED92wf2tDzQvu/xvX/Vq96vdqFmpNU47sUW+Jc1OAt11CvdJCMMt/s4M8pNFJHzg511Gt1P0Lvx0
XYGagIw3fFiy8jil7xZCJq1F2p7g6B23tHu6V7RvE0P7aBS2i9wwmjyoAk7ZTX4HYd9N5wwGB+IO
yXBNckelS7+okusxXgJuC+jvx7TrbaUoSWGDEZHKNt5wux6SfzZYm3gYVyW/UB/tIwVOgQ7hcIF4
aXwsPfbl4p0AtWNOSRhg7hzCYIww7pnRsQ9C5HcX980B/nS7z8J5IwbFpofhsAgIEp4seIu59acs
iX0T9wXgjJK8BMHjPLSrfqH70I+BGuNK9/nfq+2XlfwPqvSvuyVKQjFOae52VfDYoTASblwl8m/L
+J927F9/s6EXUG36EDeq5kuB1pk150WGr23k930OVpvVW7WNnWEOkd0aq1BlJDlDw2rD+FGxENxf
Cmmer3E2svdWZ1Ki5l5XdrtGjNbmHLuZUpzU/CtFltaOnVcYuntJUig0v233qfkuXgh+0x+CyIYc
ijMCr0ZHS9vuJXGPIsUo93X+Q/CUXSlHUvtq5LoMYGS4QBbC17oNNj2sjM746kRsAIXUz3jNU1/6
rRVCLcrRa/9IumV3urAyUQIEDSF5huio2Yccvk/U/woZE+MEWyy+cHPGY6dPm0yDj3tX5tpGjTx1
Mf2oPkblppjUtyFV/EQhiaLPkSSTsXs0xx4WPlRmqWwfC3VwMD70BoRAQfFmKO5S7eThxdBkp4QV
ZlQ7aw5W/Wx4McET/X6qo41w4ZUih0vnjVJsLTWDBoGtRLZ4ifBYWsJd3hPwzUw4IudwlFCQY3Ew
wRfSFUd1Kw2zAy9E2yONMP7H0O3N90mH29kgMb9ILerJy8zZKYgznJXEz1oBEmX9kCItCWbNzysG
u5ViV2SI9WiNlOZjSA9yemCOgww2SDCn+FRyyZ3Q/qnmjxV9qbiDVxdCLv12gfLZgvOdQVEJROQ+
9bozKsfUjO9KISrFnFwxUVfFIG6QcTpBobiZUbgSyNGARr3oud31HM4HRKAQ29Zh8sYyuE8WGUdS
AuIysmORfQyt8GzVi61OpW+JpxonjzBxJmq4SXiI5swRF8nLuqdQve8Y/TYzLFj1p6jmzSJCedUH
u8TDWUkKL+/RFkLfnOBQL6nmJq3+2BvQaQRejPgmBPE2QDZz0eU2GnLQ7CcpD610Dpo/ozivxRZH
DkO8UTdqv56vlyvmX3sQjzZJoofH3BERsSR8LctXUH1HGFZGkbAeBwXiPoFdZr6qwMwMCLg0mu5s
XUKOpG1BbFcubrsosOWU94izQRFIgMH4EsgsB+ss1BU0J/CB5V1S7hoD5bVcrpecPHqUiWZ77Jpt
MqreiI1k3gD4DfBYZORhhq2HxOapu6UmiovCIq18/Jm2QojHqoW7sk7eYkd7Vhj23Pe22rIIQA2N
CS2BBhsi9rJ88Ih/CizZiSJoH/0bXrO+KgZuNT9psDOG/KOUPwN4qCEErYFVdy9NDyq9eVTfjTBH
0hFmv2CSMgMbvtS8tC1OS6Xtw5gUbdiEZHdjl2nZQ2GshgriCKFcjSTYOmq4ecTJoU2OxfxatiYZ
L8EmI4dHjVsOMc2LRv0UQbEVSewZU+VhRlhnvkoSY4YJT6VS8XTo2iJs0ix+LiFblw3hZF5SI4au
/B6VIAbQjmG9WwvyBvD6sTIdS2/w1mj2ZVoR4zkqBxO+Yg+NXp1PQ/45FyE6Ej+vv6ZyPzfPkWja
tax4pXnse7ycQhfCKBoZ6UUUOF758u0sgMjqz2osOGnOFxfjH6Eb1mUVP5I+SYhre5/0cDeEJ0Vr
7+eBAMDEcNTRRHMNTh3fJeJxbGHtCIs/YJcwxsMmESZsYkq7SeG5WJu8vLOa2h3MaDvhHqYe1QnV
DzpTUxLWF+GGPgsrqXmMc4UfxTqNuDkTuJBrpeudErNTKWg9TX+vxIcKhVDP7AabHVH0sz53IwO1
rK7ai94AXnNqldCn9Z9uCLy8TfEJYQuzbCe1vrc0BoUE3ITwuMS89AYtRpn6rkmpozc/ARaTQmkd
M/lPXeEVU8F6Ih42mlZlZK2SjBPZ6DcLwC6yN1uqzxfq3NC+dVl+bMRvY75P2RoC0jZBOFhJd6gk
BFGTm6uvujg69fDRmqei98VKP+bFsBnkyi3FCVMBrKtjn/PYmjBpEdF1G75R8w5SjbHvlzjChh5/
hqbe9XhAFOmnXhzQFEGbVmwxvevKL6E+jBXGtBwrS+lqDF3FIHsUOd/S6AXBuSsL5KKj48qjRyv8
ENutHlLBSPxlj1IIgWoo/WZsPbRnrp7+GDCIdEyOzPJ5aHcaDJ7K1N+WFBpiTPh6/h5Fjcen+33z
mOuXY89g9UI6TJVNJWwJ58KfZnZMqqg0+enae8Jy3DEZVl3laeK5qLhPZJQU34MCZomstmZLjQWa
xs6yRRwzZHxlex6G/phma7P4Ngq/GdDEwjdfsk9ZIPCTK0HBSm/JybqKoSplYPrDTm73hlXgIYCs
U0dTFfSPi0gIHRxVlCcJYo9shBmkWQ+DsWuhUiO8qmL0db5STZ7e6IcerrXRvgpZytAfsl0BSbPA
nmfCikGP90sYficqmrT+OZkqCrwXqYOaqlV+3vJ1vvGpxyyru6suA3D5Tz6dJ2xC1BhkC/XamPuD
9DCFuzTM4fhvrZyWNy78DlaIMUmban4Y1A+xfp3RPyzRp6WrODUA5ee6r+LlTouxEsrSDXvoucZd
QMQk9Nn83MBAUjB0MeF/iXOxiyV8AWRUGkP3BJ0TyrJRumUafWeSsmnahzx8VfEP7ALkfJxyUvcy
Fzm+QOE6K5cvTQ2Z8hvfpmStBK2j4gpWYxvAHC8FR5Yh2KvvCZ1akUFSzqPdHDZfOTq8Oc8xZkDK
yHDnMxx7HD6UGbM6KArZhF892tZS45l2CBCKJrtrBn2jWedE3QWK9AWg7sRtutMLT4mZxnw24lGu
X0Tpzeij+yjJUQkX+1L/KqFvZla9bsK3mt9AqZ+tFEPIoDhYXYg0Enh/eOqrRw0/nbkw3HHR3TC9
LNhqN0mQj+XD0HzKw9aE5rvIKHkxVRSTFKL7sYStPPVPcfmp60h9u+zYLI+N8FaUi8NkbMVM0lkG
mGIHrBBWk0RKaTfbmYXU1Xrk4vRF2KH6zNms69sZX5FVpw9ccpKXECQZy/E6EL/VCApOkvwfzs5r
yXEsy7K/MlbvqIYWY139QIKgdtJJunyBeSjgQmv19bPAyKmIjOnIHGuzTBgBMugkCHHvOXuvTfsB
C/eIbsN0bmVcfcKu4vUYmEwuDGlhs48mCvqoINPpmzOmnprYixTVtYm6jtyKpaIzfIYbRZymn73m
xrs6DEcBbkgLwlsiqNHUHeWhDsmhfwiKRx+Du2kQ1tdo2xotXn5UFeOIHIpb9vxuGWds81opxmqI
EDbEb5PNQMVXPll1vekr9NZRufPxjBkd1sE4xgj7MuaSp/RgBAxEERmtCNHBKAqxKkj7wCB7K/z8
N7OUu8rhv5sp/lJfzZuwjYuwo5TPIRuqkyfiW6X511GP1jVaPqGk7DLJS6xTWUyHuvxsxR8BVwE1
MYmeBnHQ3UI0eJWtuFYluQE2giRzyL5G3/s44RPqpwdubiga36QWipMhlgPcKyldO3K2whhakMem
mXQAHaDdKORTUF8VP7aNo0lYV6fbN221tUJqAbBIHOdD9kHDlN23JOuRzW1N5aWK3gamQPm0NcS2
h0wlGvK6ub1wZo/i2QcQ4uTZ2cCTGpXPRgH9T54WIsdlxU21lKKt3VrHKMakOfdOXWWmSOU4FN9U
BVyKhUJnWNa+zQ+AyTepgM6MDxHdTK5HvVO4FfJccONgJCZqCrLh5djpnBzukOk/+cEs4AWDFBtu
Kx2ETBPVTjGG+WtJVQ5jFwD0zjEcfRuHL4l2MDnXpPEaVHsDO4Uh5RtNDbib23hDrIUYjiR88+ng
m+SXqCEMLwm8PvkUiNccTb/kHzK+tVwiN0VEqpc0ZZKXyHzX20vvfNWQqAZK60ZGtY44aSihSQXD
bLyTIu73mr2WTGhbmnwQyUPCBdFPG+5TvYsd2S26S4PvL0IUbOMGCtS1BJ/iYtVYVzFUQB8jr9m6
avyQZkKIdIRJAcvgqJ/l/glTitXtahuPOtGMg/MuD4z0xKemc1x9wnQePdoq4+nPSdfBy3iW5ccw
+KTpx6p/8cvYSxKgSVznWu40usCccyFRFApJjzNyQ/yLG8I9ifBcpqLhUmZJuEpBwncOsew41F2L
+EApClZcgtZ1v3NUxbNN/yIkdSUY8dVHm6uZo1n4OOVDk6ID6py9ije26aYPfFlMqC3XKp7z+t0x
L5JzVVBMV3YBGkp/SYrsXdcT7IJvCblf5vCIYpojmUtgxsyZA60OOgzlNx0rHzTF2T298/FdaGim
fTT8QgquWVbinmkfW808CxmijKO4Qu2WvnLBcLWoGC07lr9s9CeNfro88Wo5PvjaFcNCnVwa8BeU
5UapodKT7ntdciVFO8ZgLqbCTYtnrbgWIcnhXIXm8MUNx2YZHTOqUdnVar02fJSkFzU7GP1DPV0r
2vPJqcquwbBTgNU6L2a8t1FulB8BLj/bdtxc2RTiECko34dLG2AIsR99NGyddGmbTVmfAnBRQZdf
LD14yojmgVamolOHkGC4GV+pAOqhgcJ79sl7ZZSdxmueGYtHAbIIj1NJ7z1VPvvNiP+0G5kYMIxw
HrRip4frKuNEgn5QLc2qBC5H0F2wTGM3NI2lXb8ocU3PUF05KAWMIlp3Xf1kS/VeaU06zyZ4vm/M
n5OwXlSYj8NSaZD6AecwqJNboPpsf4dFCotdyKitdVWKI7pDSapmKAKLiGmwV6bNqkN/gYwhDhgr
R93GbJ1tUcXAqnYdiAaCDCV9lQ+JmzquaQlmBvKcXruUkDs41cpvkWszni8oZ6GxiJsz2mNkOA+p
g51H4K73mgEqLaWyhiuIvbXjXZdiSjJx50whNoqFH37UGZQu4G8Rg7322pqF1/Uxc/wBpw7iZZxG
yUl0T8ksfBRbNVwpYAVVBYgGPgvFtC/FpCwGjqe4ZeBDiY2pNwRHaJYZaTbs4CI38fTSECvCJ+BQ
LlSBLdk65yj5XE1bQbifXyPbeC4z9WDbHYgVbTcEN6khXNQqPR8eRQqGjyR5md2kV4+5L44awZ+N
8dCOyYoQ19XY07E0k5XoQwLL7K0uB9tU2ThULKYaSkGE59tf98abZFYLoXSu6D9HQ3MT6AS1rZa+
dNZVwGGsneylafRNkgfb0O8OKhPwv75Z/k5Y9GvqTm6ZYEFszrF8lW05PFbdrbz4u+mQbQvC6/01
fI5HPChLZYep5JLfnJ2yqh7aQ31O3dT7u5b478rJv0b09Epn9joVor3dNk9mgLckVTFWYp+daL0q
/jprsqWdQnO3v5Y+8IcKJy/CvB4pe19aZ0fLL3kE2N8JHhz/21/vnd/0BX5N9qkmp8RLZ5LBBdok
UvGjOsxBg79taf7u/X9pNeqx3XVlYtE9xZfSTPIT1NJw5MLKl0qmq4btvNW3OrUC2pA1YPKp4poe
vIvxb8ZKv+viaHPL5aeiD7Gruekr/PyaAhinijYyZb3BrnDyZq6PHbnSTZeaODg5w1MZT5dttcLv
T7mQWYv8N+KL39Z/f6nty+YYyH4xjHtDBe+XMZstb41o4ZRwh5kuffEawHHTfGiBTbOpiNGus3KV
gKzouSdKPeblKoL+lTAJzKOlyXiybb5NOLP/+kD4XeX7l9pY7UfK0DR4YTUBpK5cQN/5mxPwN/3a
X8NvyjjqKOP6sOGZPIsGESZX7iI7SzajDyqasTXt/kff4X4F+OmnJlMkUx3qAnu9ek7C0K2Z/P/P
3nn+bj+9M0gAxofcy/ZGuObrMN22/2bv/Ga/q7+cIFagCF1LrR6ywzHtbik3kr/+yL9pKf6a3mJy
uehpAvT7eOKuQzkk90MCeUizzWT3r/+E8pt2tTqf9T/tFlmvLIcd0+9l5rQRCFZTnovaOz2iaAI2
KYL+YlZ0zzG/6fLyr//qby4p6rwnf/qj2aTI1jh/MRPdrQoIraW4GgKQ+eu3/91+++VEZcIWphPS
R6Zs8sIv9uFEp4+4TrIo/uYv/E5Ufr9G/PQNIr9B3m1ofIM4gMIiw15VdugXwF4EV0U4HmG2Xprq
69bszwotC7tK1u2cZC40F/Cc2xawaiJtC3hlEUvqV7RpmwYSIi1Lz6YRNxoflipvsrH9m1/amJvp
/82EU/1lwlmG5EC1OnslxCjfDtqhrvKV0/RbMExb4p+pBmSrTL+KUXw2QhvAytVo9WcnswhBSvbA
/lISyAcNmVkLmdCLYUiX6rcgon8QX8PQ8UZKEwqpaPY8ohB0XyrAUzVD8QYyji97lVZ5ZvLJGt9j
g2JhDw5yjJ911V8TfbYM4HhzL8U0dDP7ZBUlcEum4RPDpJfYeKqkL/+zg+MXrcEYY0jGm9TvlYQg
V6Z8HRqUUT0n4df7H/iPz8P/Dr7m5++7tP6v/2T9c16MlQjC5pfV/zqKz1Ve59+a/5z/2b9f9ud/
9F8PH53IvuW/vuZP/4R3/uMvux/Nx59WVlkjmvGx/VqNl691mzT3t+czzq/8/33yf329v8ttLL7+
6x+f8zZr5ncLuIP+44+ntl/+9Q9lvm78x8/v/8eTDx8p/26bfcmzr7X4+H/+zdePuuGf68o/ZcXR
NNWmo6Wr88Cq/zo/4xj/VGVdlW1kwLKq6fMoJsurJvzXP4x/mrYMnt52dEvRNWNWC9V5Oz8lKfI/
HdnQZcdWVEe1VHQL//fD/ekH+vGD/a+sTc+5yJr6X//QeL8/nRymqaqGovFOtoU9yFZ/1VWlmiJn
RhmZR0dBPR2TKrdW8ybCngkCrYdCAVsUJ+aYd9mOQRGAs/s6KLoUKjK8ZKvJ1BSFzJTtvj+MpDLb
3RelFHRuYBBY/4yG3Fw1fVXsolr3aqGY67wWxJdJzC8yhzpg1poRgSQp7TxTWQV2+H5/wdBVzJHK
+bXf1w2D0Pv5TzhhPS5D3d4QiGzG1luuvKp2/q1t1IcFLEsN1tywJc0MXoJ6K4KbgDGXYnPY7Er9
03Jng0db7FaUUxr3AF7E8laUn4LVYjE6zhKuTb5ZlEDlFlyt0s2WIlGw9ujaW57fL7aG3m23W8+I
3kT7nob4LCKzBhJefDUn5A79TKBTSjfsnM2STtiKFnPgLue/J0JjuTocFmpdLhbr9XaBndBdbBe3
rdcx1/BuYx/THCHSVrMujml7OlTXhVdQNtreYASkD9vTycsUe3M84cC+HI/HpHmVsCHLMf2oLNmI
zNG9MLIPKXoln5JyKCeo352vy4cVECbpvKRPaJ8Xq8MaJn7qLdZMX/xPANOI9DGCmz1ae3vMVosV
hcTYXS3WC6oTfNjLNoQ4On/vICguY3GxJfMtHm8l6i9CKHJ3GA9+LKLFNi2nwzZw1AfTqF1eX031
Ynv65LXg3Lzj0YuIV/BeX922ShZFt696HdtZAgUahBOZOavAgkOP9Z0m1yTeRnD3Md095qnw+qfn
MnBeGYB2b0qhf4auXCxt0fE1VotyeEW2OX/Uy+3mhf5jpkQL7+SR+nDLTiP9JGcEIiprT76Rfl5s
bUM+eRd2PWipJfv1/d3rxoFPWJa91w5bKrEHAsostwxgc9eed3III/Lej9TBqnW+OO7dkfqtuxch
5TtqlLRRDjWK68T6FAaCabWarpgrW32GgtQ4LLZbuU3W/NjbJKgOXgtax+8YUU+7TN8Gsa95fWvt
RttZapq+6dvW3aKrkDayJbncHeJwbemVW7Y5n72p9tttsPDC1HC97cmTK33pnY5tNKw4KOzgCAlh
Dy+HlAq7w+lPA5lkCAKvH/IRqLc4CbPdb8XCowe88k6n4/vxqKbO8vi638Mv76m0Q/sq471v7nUo
WO5YUV6vts5LBcVkarFhbDluPRtChHe6HRtj2Hnv78cyLB6Or8c2DUGYPNV5R4dXW6c2+EjjWTFP
nTYtGHF1tHjGpwVEomaz9hxfW3FkbbNm8rwbX6bMPN4sSSjEeK/HmdpN77avITC14a2ywSGOYZa5
CTjUGBEAhfEPf8welfwFkCN9uHydqPXjYrHITOVxu976qfO6pdsPqb7xDKg8HJZxEq292/vp/chP
6ZpD5Xl7YK8LGRB5m15jPa92caNf6xBVRk/cNWEOX02YrXkC26ANznoM+x08n6Re3W+bDSFIm83u
ulsNfr0KYCdnnoUF3Q8sWprwtHQd6y4QJisOdgG8YRFBKAixxGBv2CIJ9kyaz3VMuofYQrHZmEqx
towaYmvFdWp8Xh4W1FWGDcc3iLLRNf2vKLw5luR4N+80HK953npHz5Nl020Hfd+K8pAFIJiq6JL7
NRxna/BSH0wSbRhXTqd1m1drS/7gknpiZwVC2W8vW04eJTY23ukdFZbYcUIY+SkItCPGUOCJDdf1
FppJRKJ8HM3kbmXh3TzNhHzgcXEIvFAQrOAYD3HlnKe8Z69b9TI255M+IRxscsZHaFCg8wmlr/tu
YMikrDXal/Kb3T7WmthtF5dtjcMos4TLha/oE47xE3Dr/ikw30Af74Yk+YRER4egvlzowDOWAKEi
F74knHV9zzFGANXi4ul69jzvJi/N7LPneRw7nMieJZ1KOjhcjSwu3bAcaVgNATixobz5Tv4lhDw8
lwP5v6yU58U6t6tHTjuJMW3P5UwdnYPH99UVDv+t5Si8dWOuYoOkZwq4NtV9zzsmXbU7Hl89e4jW
6lLjInE6uu6Ylxt37yKW06nzpatJVZ6tXHbTkItMqhXPcFQ/dRM8T10b0LCRDTB8DqSLJWmHJk8v
21n0smEPBYsbv6MKmIrf/zi0Kn/y/fXoahmRGdJ06F6qLve0rqXEiVQrF7W2DLUWDVGNgiuKBW3k
9mZRNg7y0e0W9Hyuuck5J1vdSaknm5vAIa6a18X6sNWqZre4CPDR24s3ZOaKk79EeOOdpkrjy7ac
jvkmKNW3LJLOEpC/rJffoObNk08YFloYj65WtEdBQ6owk5cF3anidQtwqHu4306hMs0/TdLcjpyU
E2Qjzn1XwDBTK2lRcyXtcktxk+lrRVHQa6Pklc+g4Xf0tlw5Sy5ZDyfuo5Z7PL0yYI8995X/XMmj
aJmgTkmdMXOtut0DLz1O3PTLvnDd44Dk0HUrWtwt7f+Q44DfCDedi7lv47q1tg2BYbRyf6Ce4WjG
zaSUmxefpch/myxkWffx0X0ROr25qGc6X2zoUF0UJc12sDBZzI/ur/l19d8v+f7sv1+Xfn8HcucW
dkM0yn1UlSX2H+OrLO35Az/GW2IehP20Ma3DGUg7D5bKQLJj7qi84L5+f+l9lW6uoKoeBKtcyAy1
tPmv28JPd8M81Lo/+rHtvmrxEeLFj9fcn/7+r3+8vM2MT7qStKuibtV6fx819oYp//Hwvtd8at3Z
Rgg666quboyqyQHP8vXCSXSwAq3A9xnOoOCQJDzzoSjyXdiNacP9iEHpfT1o4pewRLo5OAZdIH4q
nSG3/qjIBc2pFM6s6uv0dxs7e4hzYLtxlkBcqUwJr62CbrOcjkUr5xAiaRCD+OSSPwb0raqm2ACv
Fx4jU/LDi3raBPrYLYNC0q9+2SsXZ7zohmZc71uyEPmL3CTx7r7NLN9lO68eDBQK9I2now507hSq
fQ1FmxDf0M/bVTqm8WG0SFaRa2sroxiuFzY5d2spjMhBrJMJ0Rv8trhPkp2m59mWwh95oE0JRHQc
y62pteE17YwY/JFyxfsLzQfR9EJ1Au2p2QsBpzcxmuwJzlt4jbJygJX7lAeK8eArKo09O/H3/qT7
+yrv/ljctzlKPlBtZHeVGmBZaQpQJ6rA2Ix5EZi1fgj6F/qDGsqebFMWQbpNU7O7JobsgwWmJS8V
Ai6OzQ2lDCfrYYi05EgX8JsuEaAVRWn3yO3Q2UWygPginPgjsh+tKug+SRbJKWRqjwdZOOTF0EWn
74JIO4udG0Z++aHQnet9Tca0de3JpLmvfV/4SK06yXmULVKM7ThCQlabh0g/ycZo3BLHzpeitpEb
1pJxa4J0Wk0Qvz0UhMZNUQpt08cVoLZ5VbIz5RAySANipJL17BM/M2nNoxFEnt41iOQE7EiH0tHl
/m6mXb0pvmoc739qCs0vVRgCpSO9SdJVftwi6EFbzYtcEu2Kq23g5aJ7D4ba+JgfTIllkNZXv+dm
YX5MPBiCcnjLIEuQ7Ui3MRLmCRat/yAsXaMl7oy0A6c/nqjnJ/RW2zS5tGtMi0CJzGfeJYRyaBtd
PgxgNQ8hKLhRk5vzDIoSRvwsijA9q5MCo3rKX7qR3LVRlmYWZ8owe+hOg6VpZ8sephU8vNJVRaSf
79vQQFk7YUK3nl/RphmNwCC/oXN5UBQhPXZ9ZF20odlJfpRdRFlvQEjpD6Qoq7tuKA9MKLWH+yYr
s8dNH4bRcmjFu2GYw4uomEGBsOhPsMjkTWAhsrXKPNwhIj+UCQMPLGHB3lf16WDXk4+yOnOu6Xyo
6qVhwXE2bo4zNYrbhAosXYtfzc+7kElJCbQtFEnIJzEFsW465OB51emM8KFvtR1Yrw6yayutSiXV
3bBtoEm2hfKi16Bdat9Be9kk9jnPUmK24676mIjco/evB4+tZciHclJ8xCw8UShiT3/WebL0DB0U
I5YRvZAL+c+4qVIb7MdIQwQgWNVpT52KtH/I+9q4ZY2l3Ebv/kydOtm2G0kWNezhpDih9NDEpH4U
DrKiXrKgr6PZvDlR63tDONgkLJTEHKiQTlWj8PcJMazfFz6Eqq2t+ev7dnIcQ1SSgNq60DwOjpUs
q6Qb30HvRwgd5fDRnFBVmRoZ4IPFqacnHRTdAWFoV2rhtZ2ceNv7PjIMcxg8J85ib+DazFCERdsn
b5VVOuu6Kv/YdN9OkdtmmNalq6qis4S8WbNWxkxaHnu9gojcvaPXbTZmJkvExkqNchT9SxDFaA+b
clvXdnvtnJC8LseUj93QTZfacG5SrZlviTk6LmzAYCeH4fjSAjXl8mm9IQEntqtHtxMHzSV3nJqW
flNcVVvq1mWOoM+uLH1nmoFB0F8tkk0exHbu6gGEhZ6RCGzcYV0rWXn88UiT25+3GUmfrmbDvLk2
arQPWpEF+7TpRgSgxfiu5P6xMWMgzqKBKB7ntRv75BvkFX1NVK1oWmTRnmStRcz050c4GxJXSxEt
VU5JXnooD+f7AulacwSs6c2oonMXxOamFybtZidlz6ltdhN+3K2qxtePsZWMAJTBr0+k6zwQhkgL
vFMWea9PW5VT42ZXoe3S55K8+2pZNTGNYBspUqtwdMUyKd2gCeOV49PsvO9XI7LfWhsHdVGbJWhJ
+4/9HabU7VMUNMcU6cHFD+sbYaTWW2QCZUe9tjSn0DiMUkmSl0hqj2qOf9UlvaVymhZ7zcmq1TTY
+7GR7WveokaJW5UG9SDKNzNQUey0SFXlMrkyW0q9HkDxa1ZB3+mLoXwwMSU8N+ReFPIgXjVRl/s+
9Pul3BblRZKmj2FKLgodetJV1COG7PJ16tQ5jpc5XlwHKz2qbcXrnOyzbtY9EgC7P3I9HI73VWHk
3+6b7ovJt4eN1GkAP6NaFjS3VaA6SKExmDyKeUUbG2ipwny8P+UILo0hJM61nJnztEj9XNhiOOS5
aVyBAhVyWl5hZrCCWNHuKdckziGK++JFIbhS7YPypscoC4I4P9pmnl80akzlJ8CIxTYgnso0de2b
MyDT7uzhs8TsEpK1UzNtzj81EmQQSMcYJ/uviYqUJSzz9jYaQ8ydXLf2I8GrWgCqNemt0tgZaXzq
pajYlil65NwkHqRnapSZCbLCRJHJyNMN2cN3Np6FmscnJUerUHW3frSKN1sQHQD8fNxYfVG+xfCN
nagoX4ah39RGlNzSUP0iGXF8tvOyOFf22e6pXOghGiHqdpKJ4M6Q26+xH/s3cnTNhZS22FDYug9a
7VNbE6qlUj98kUsByI9B0q71S+2lmsKd1U3kJ4zhrpf9+qQnRX0atEmcIvi76ZCsLMOIV6FqdbfR
nlQX0hV4O010NxEP9sae0OjdnwU9oCMnCRg7ySiyJXvIPxr0dLqaWl/MQApnBYR8iwYNWxNjo12Y
jvEpyFAHWZLtmbooXrqkbVyOt4y4LFadKP3wMTSf4rjFnmk6b5Ea7nQtBGeJvZqBkFI9zpsspaqO
YWsEG1RDmrnWJDoHWtcphymx5cNoJoxQamRKSml/pAVX//5sols/T6apnfX5kdpnb0oTTbsf20sN
oQm4Kgfjjuilq58Zj2Hsm1+kQGwDXZ3eEDCTwiCH9JMA7G6jzp/TuWSfnK9vzWRYrwzL4THGw1Eb
OK90HTnNfTXhLq3qYba7r90XKXeJxRCNI9KLyi18mSwSaknqGr4aOJT5uB77GeZumsaB+3X+QiPJ
HeUqualBBnW+RLSSpO24Yl6gHUYFkzZDhcoLkJaSiirgj+PRMdRCOWROkd0KlF0QuUJ7U5MudquU
Id5IGrEI5tB46P/Tl0qjuyhyU77I0Md3eS53cMKz5FmqpG0l2+qTMUGEVgatXzBF1J5SohKsidgn
qzay2s0LCCtBnDjuoBAVEaX+yCBORdQ9P5rmbT8eBX09vf94XTiVuymKNr+8IDfnxIGBwnavK/ua
CDukQNBnI6uxjqjkkQ3Oi1GNrGMuvedJKe8FWLFlSTPBpQLKKJBfmd1Y5EBwhvGjovZ3jGMrvUWO
GazKbpC9++qgIbc2Ed1tDbwdp/uC682HrGvyT5sUUZUnu3S1+UUW/p5l4Bf2mkoabmIoGRtFk+pL
OVTNhXgzM5LQwTgSOLeAfqpVZeVmlJiQm1WWr0y/sK4lLaWl8HvzjSCPW+kE8jdHfWox7PiFGT92
kVOdc0k53qcv/17TjEZ7surB8gKd6TcdDTDVTpIvfcsa3CRSRhptIrzGjiIe52fvs6L7TKkYcLnc
X3Hfdn8FxBAwkUlF7G4WY6liUlHIwUFlDny+zxlUDcPJUDTB4f5kLDjnJ8maKMIyo0iqIfLKQFgk
l8GtpBQkE1XkT817AHvkEFQysUiNIj3XRWWuC10vCFdhNU2yyjWLOpkBwPbRKELEVSLctBTx38qu
ACUb9e0h98fpKDs9Q4POcd71OZ/GFDZTIW7WcozIMeub/OKkqbaxpBGwqtCVa9sTWmDXvvjiEAOn
jyL3DJ+hQC6MAt37qF0406RV3MbZUe2tGfrrqxtM6e0D2/JVW+h8H4H5MrMg71pxeargxm1HpVO7
tdOQKiJCBC/3Z5vkG9a6nK8wwpK24fcavuHg8MpzWKCiJBSidYaHbHIqj3OTSUhTIpYtyAbsinFf
FzgK7wtNCwoS5CJQCE1pnIScZvvACe3D1PcHq9SJRr6vZnFzmDTKU2WAoYPR87J2QvIf9Ua1jt8f
SgkIRHxylWgOVVNi+tAwRR7vCwY7OLSmOdO2NXCoE/g6hjrVvzJvLnI9KSuDwvpK6e36ojVkbpoV
g5hqqvTHLlPWxtSoT0Gq6Y8jCbGR8qFbltvksbUXY5g/JJ2CcrNG1tip4UVioH3q9E59ksH9prU5
nqbctMgX9Z97WXq8P1/O15eBVzvzq6OQPNW+paZE1okuyc86OT4PTEyBBPaTSkRIZ6yY5Ly0uY5C
dx6DTGZq9AjzO2WX3EebapOdKJWv5PmELOYTMh9Mw7PaCiL/vM134CxKSXNpE/8LcU7kzJnAbUU/
CHdgOqag49WejfvgHoWop4fIYQXx7qPvc06SU51Y0gaJl/yoKFJybaMYBTQ0bJFNcJhN6S2Y1CdJ
oV6RMyOlfIBTJE4JNeCz3D+BwiGSElBwNjNF21t581V1fGmFHrvyiPzmCluAQLqvhtV7LBcZylZ9
fAzq/f3f3xe0ZcplZdRlvLLROapFziAtyAdt3dhEZRmhWp/qsqpPmcaVjJodsvqgOZGGIXOTmiKg
QHkyKDe7sPpHsh1Wk8EgkFCXanXfZAHmudVSmi0yKqgrFS7+AnqjtMZdg/grLgzLDSwiBxKOFb0g
RXmsyvRgGKN9bPOcXGEumR8lVhEpSKMvpCegFasNiqKpUL0sZ0ZujDIlL6I1zwWMyLNZjWebgLUU
5epPCxkQ/CqzS0qoZXPiShN/+dMDCgLJ9y39TN6XwcZLIweSWmoSjhd2J7MrPHGlJG2ipIP8nZXf
zPmEvS9a2VH3ptl48v18vW9rNNDwRUVbUsmlk2LpZJPPcwqzJ5IkoOwB4ad+/L6pIxlUYRhQe1A2
WSbZ9/ktEuJE1fehPcWvOnemUBtfG7wfeyb8MG8Yf5JDlsy+sxDm/CSy/RAV2ksqU1kg/fWWhcR7
hL5kbMw4JHJ9EOYyk5LRoPFCMoXqpNjH80wjIhnJiG3p4pNOxwqeSvCmqSM5uPcj2CnTTTFTw9Qq
057kuLK399VyzPKHWmVmQLzc45Ta1cpqKtPN+7F6/LHNRszcajFu1nw/xVl2VpTSwRZTgS2zItUb
8wilDRW6cL4AVPY4nz5WlT/I0RB6jqJ+FqockJTaDuO2cIyIPq5jPlgSFqUpARY+b5oymRtoOECD
M6CCx5Yp71t0D5ehGD/ZEgKl+1qcN7kH4E5x/aIKr3pmyzu1QH2ZmTCR47jqkP/a6dlnYk2AIm3Z
+QP/UeQcCHrC3WlK+9JWjv5kDOf7QtLj8Uxt4Jzb9rSvBZw6Y0wI6RtmAlvm5C5l/XbLGLx4iYPg
LYli65SlzvDcxWuHy8JmVLDD3m//YVt+FXmV7e9rXZJGJ4lcHenS2c30UamN6iZj2KFvi6JLV2C8
vD+R14iRtaLTz5HedEy3mmqFR7g/jlk4MCFjcV/FPckElVm5p1kFDjqj2vSmXLxl4AbC1iJ3VgLi
rDoS0XZdlTzULaa5qpuWvZmaN302h98f/djWFzitm9F0q8QKL5YG07yaiuDgyw3s6l7L13UT4Kqu
FYsc33TaFTJuE92Slvk8iVctoANRG4cE1zviMUxwrBKogqU4ss5mPklHFbwpp606vqe5es0xdJFF
SJTHvQJn3sdpcurQyjDIKJj08oDjVXkVsbAYG6f5kakFCUgFDHAn1WPwwqK52Z01R82K7itGe+7E
vmcYGk7GCeqWKJU/Fj9WwY53O+4c0gj8tgKWpY/lB2kEn+8P0DL89KB0kltMtUhpWnHy1UUztFxA
s3rgrAv+D2Hntdu4lq3rJyLAHG5F5WzJcqgbwmEVc5jM5NPvj3Sdrj59GmcDC4Ioq5ZlipxzjH/8
wX7+QXy0xgmODgjAumtjeWeqRrr7ufeNMPPPAHTdqi/zbqVZZnGuLf8k5eDkTHz2ukjLC1Ui7Sw9
2tKwu5dEJdhPDWT1UXQ+BHRJbX42gWw6DLCUgzdF8ij4EVyycw9y8s9Q+9shHb1ftinhnAqyBU/G
uvqSmW1j1ch2qp+3l0ayQ3RoSUhDTkSPL8E4GCYIdX4m+Xr/TkuaEd3Os8xE/D1hSG4cKuG2cTL5
MBjo3FhvhzezKVAQj5041HY/vEVPael3N6cdCJrJoBCEAYriuEVZI+lyfCo92kfZwRtBERSnrUO8
Hcl9yS4h9vYeVIiejXK8NzIxtvSviasYXbPS85DyC2PnJ1QN8zvjZrogVfKSwwI9pubjpf9ze6ZK
tgsacrXU1lQfGArph55ob7wO7IM81Uxy7bTHNEp8tJbTcVpL9SqRaK16P/vz48K3ng0N+oo29cPk
jlSXfA2CVlykpBhWoeRhoip5cCFV89sXTHSDcQSpbAKwMW6uymu1xyg6bNM7mqaK4LyHnWrOuusa
cCa9RRbDbqSqo68tLFHo5wTD36Wq0zA7VL9dPX7njKYvDbGgO6nDk70f2QTrilt1FM6wIrII1e20
H0ZKGJzKoPVPimEAj0zIU2MgY6Wu+dA8EFYIyP5FxvRo70jaL6ooJNFykJy7wSZY/r88yxP133+a
fwQ6ufOYRaPi7bGv3QeZ2NGmKMdcZ1RAikYNKSKxkAhTtJVD+JC1MLkkYcndGnbkECqBvxybRL3U
oR3uAMKrLfu1cs395tMuCXmwwhgT+azDoZ9nmYHFYJGPBHS19Smcmv2O/MB1lw6jO7f9MwAwv6ZK
jKDCLzENfYSSVIfQIchPS1sWn6giyNgxkdwEKCN01U+u4ACNWwmqknqUSKO0PGAkyW0nJEmXauPe
w83+A+Bt5+2unfbBkkaQWOwCZ7VpHyx00Z6sXmCImKiYIOAt+pvf2G86s+lPtqrgp1hoyq7Le+ei
h2bq6mUlr+2QBXMxvygT8jh43T6t5UnpzG8vywEPVs2XqIHAuJKmiI9FbTIL4lPND0FSb1j9mp2Q
amLnhW1uW6vKVlzN4s08JboDKhTdaz+MjzF7xAmso9oak444Qa22k7si3UhhaRIB0eaLtmuzrT2k
5bZpZaJ0ksg7UvW2L63RLeQG6MxLH4TKmpcYxffOtsJ00we6eWcMsWwL7dkOffN7tOypEcw+Dcj4
bpogJ8tAitDEsU+SfiVe52eIo8rXrmW9lCINQ4KynVJw2Gwd/u25jX3sLqSM/bKqjFMb5h3jR9m2
t2OS1sukKiliuKixxFbeMe8q157IMekd1JUOqKmQUxCYq67UbvjNjliCTEEYOAa/DdMtKRXltxJo
hHcJ/6GMurW2RSzt4Bdn18ZSC/LSPefL6nBQGPS1RuzOinlRh3gD1tj8DHLJOq6H7DyXOkYcogQC
KXIHfB2PtRlB8eN/uZRtCMWZWfQnMt+DA2EnN7mxpHVIGM6LkM1LQSThzhiDbK0bSn8a7IBpzdTD
mdNhIKJdgnvHQrJllHN9Ur43zXWeNZR9aqwl8mW288uK8V9f7pqrDWj0lMn5c5uU4S0mDQN8KoHe
pnbbzARUMlP92I9S8ISdUAR0JiPgNxrppcQQe5VSUm7mwyKj6mob0R4MP9u2uhNcG49oXuZ75ncC
DSMm2/NDTwzbBYuOL60tatKnOggvli0//32vitaIzTr/cBKVYTNY7QHTmOCeGRgegCupy4zzwbyR
oY+TBmIzJuiCnZA9zugYJbe1VV20eTA8RP05NA7jNP8wg7A6ip/JyAgVqMza81w4BrqqkYgXkNCJ
LDVm9RPlqsdVZwXw6Rz0DpkxMljySA6SjqQWaig61s4m+mlgzxSOV+7njRhicsXl148I+GCFWZIJ
Q1nccsl2Hp6O8W1SdtY2Uf2CeRrjz97ovWU69uqGTPTmCrSxmIvYn0qWPWTXRAKwfSpsDcOwwNB9
eR30QzzAOWPOE0VgQPGg+e9BUBwBJPp70XnlubXkHgppErwnmYpbIQ0exM7cfEM7ROrRPmtogeRU
7W4GaTOSKZGs6tDoKvEgP43TQBddvc8WOFrHahrZttFk9AQ07Fp59Hs+t/PDfKoNh7cOpM/99BS4
+v8SmipRPqj7IU6l/b/tWnGEn4IZEORWjfKW2Vf7DLhM3pmcQhGaDsNpOhyq9u/5yCf2tOz1/lyl
mr8sFRNbqvmuF5oQezWtfhHBMUIXhAMmity6CtPDAgDfAEO/Gv1o/TzUpjHFA4WHvy+l0Lowud7E
mhx/l6zruWZ+Z2OlTglF7arufdqlEO2IkxqIRJXpTigSmymRNs21pyUelq16aKrm3Y7Z0Ptk7E5z
k1jZHprgRMJaZQLZKPf+/PTv++a3EIRDBvj0lvkHvumQcaEJi0gXcBn003gITVVOR2LUUwYRYj7K
izFbB4qloBG1on4TGa99Tq7sQs9Jfhii8neImddAstBHVOS05lYpv9aJwg+V3rwPfWIsg6yornYW
jWva7Zy4wFDfIvyHNDxXA30tx6t8glhwQR9OlWG2+95KIQSYojkyBlS2IVq65VxrptJQrIHFWTeM
FNnp4M7VS2L02V2NB1eqDIrLjuq9zurULQMCqIoJBAFn1gjcnCaf3eg96SL28UPiB6plmHtCLnHA
meog0tT/HHqKVN+bMnadf700/4P5HX//vR8gLbUcS1k7mWEcmPDjK6GJR5SnOZOS6TXVbJpNZaAt
NgwluFFzPzAbEO+CEf6qqzF+lxKnoEWDZNUTVW/UzQfkZUIOCYu6+x6UxFrv/C3Ca+2eFKQUsRCa
X0VbHirdD976odRXvUb+OYm3G8Jou42pFvJ1RK+yUIcy/bLlBtWvI70RV6OvwqRv1maaSvWO7Qnp
2USsmakhvtdgdd5q73nXV0+V2e3nTyaqKFn6VeztcxWnihBri/l1Bw4IE0qkrIlkkbOaLH4QhWiv
5XZ79zW5fEL7+uTVuvYKUTDeKZ05NT+EDekmbIEfmKMpYJ2xG23nr9ifDsNW3+RgMitjosfUOWPr
OHD289H8oPkUSlohEZA3wxeaqWF7gGoVJ66BePReo/QZ2aAFSECmEQM54QhaHGjMoe1/5C4YDoY2
fM4o5n8FNeefGIF1VggQ46RPw2ZucW16EFZM4VfrcPqmo3+tBTQ3S7NRiDqeXpJrL3bFiF2d10X2
JvQVeedY8DsEl/bS16ruLYyyXdr/1rVOetFE3+71nAiy+VBI0JIbnZjR+ZCCrXChbhhb1cYKTaos
V+qm9OOJzROYxB0ZSoQRISmMtzwunls/IiJwVMmtVUvlZMF1rjGUseQs2JdTJyclQt3GnUOY0hDg
TmF1L9QZ5VOshwMMVt/cBkbEOhROx7oGbVy2fVxu8dP0qqRE4OVXl/lBnzC7FAHc39d1VTrh3hBA
8IKTkbcVEbS2/vKXocFUIfk/BA4EiAVcjZnYMb8jRDi7bCwmJ8JBaljEcPuwJvJolCRFOZqVvA9b
R7tK2aBd68bK1rGm/04sHGJypckfMGSRU7MJ/TybX6ujamexQcFjFOBCPUyAkb9vb+oA6n6Ft3iL
5+OzaTukS0uF/YUzpmvpuf6bTLaLVUj9+zDQ30ix1a1sFRV1hL37GZYXzL5ULd7NoiUBuiOxXpE7
46VCbqqvHbXBhUmP0wQ7ABPvkQkBIj4iu/qqQdTlSIUuKBNZK4ZzE8pknIWDd4jDfNzPr80PlZeW
Z5KLB0kv1xrJ9m6imFSjMUXe2UPqMQRafw38bHBtP+j32qB/IWwK7zXZo3umntrKV+i3umoX8ZVi
IIDxGFsniba6xoqYjsxi5+Om7tK1LwltU9A4nNO48lgZoOa1uT9u5sO/PwgNUDO+iK+gGjHkTwbs
Qyfoan4oGmMJnL5ok8KHjke5n3ujfyr7pjgUU9ovvMFrp/kNSYbKbj7CPAZXsQgjiXnH84W300OH
cep8HUqGtINhUC+lOpu0WhmhQH9bzPmZ3aBgEGqhE6tM74nF2qGWUm9fQq7wRqXCkQRg+Qdd7poR
Vip52T4MNNeJRfjJ+OOYxVb2AqSXbOOoqzaGkRWEPvtJ/1QH7baEiMjeo4D2kVgrtmnde+fESv88
VGmcrAOf6I+fRalqtXUVhO2tY9CClcX/+ywXHjLbsFe2DFOLdOmEjrzBnOEBUDHh3FC1benqOzZc
Hp5EWo3JkyJfq95n8OubFkpeKbolffcaqA1Ui+kIbV9/DbE1m496S/3HQVm4DkOhH22y510c3odf
g2X9qqyyuGmlrx9LxhZuYYC3/PToIrW8tVK3LYTKQrL2pUK691TZJkawc+qkv8dyEK21vMIpS4nt
18ohm2NGzKbXsUq0tp18UhJDP88nvNVQ4hXNYCxnPD8wQYT/TD6EKXbzSRS691n2ZHX9nOf57OIi
pq0yuaxdP+9/+7aqXrrIwIRFpbafN2SNr+vnEBGUt9Iwtd0ooHCrfPBITZ6Q9Pkw6QnANpwBI8TI
a99IrwDIKilcMkhqCZzZo29K1rUi4BUViml8tI32bbB13YxK0/ZSxsmZ/4GhTF18+CDA+piUZbLu
HCF2BG5FjyLoL2Vrjx+W0zBtL5zoXDB2vZDUKbH7M+IOrTY9Z1186lJT+56eSLr4eTJMr3R6eMrk
Qv8eeCL5hsFQNH4PGiwnFD/yD8bMPYiDE0xR62k0m/w5wmePAWX+KjzPOmZGBDVkepeapiChBbOO
+R+FQV9T37Z4bvC4afhad2aiB7va1osTnhYCYLAtnsy0TpYd+N6DuGECWvPE+5Xn6tOQ9vLvmu6k
gGEE6096dQoLopbukE7l98O1kXHiydK2/YzL8uJEqv3opQTLXCEMUiIJO5TH6mEg2FFVLX9SWzl9
xEjfWwCdVx+x4tm0sWttstJ+/jdJ3x/V3L+r5BR50s/+VZBatk1bZ8iWrpiqrWtISfj5v4lfLSQn
Q9fQvwV6x1Kv9EApWmaS1GUy1+coKrHXSjIF5uGflh2mlNepwzadyuJmGMZlaY/dWtXxSrUTlk3Z
1rutYY79yTCk7lSVkoEilE22t4NxOYYBOzGyJQJHeTZOr2EFSdlbD+nBCkrr3HF7i2mEpMEzvghM
rFbdNHzTxJdRUdd5oniXdA/YH7pxHHr+WplmFHpE8HpUJdyw05I6PzhO3i0Zm2J4n1OeDU5fvGsa
kb4V99wyo6iizTW0c5N6gHrwn5+E7MCTnOaGRl8qS8nH2ZHsS9hIk8tcjcnPiMR1XVjCPmfTw5Cd
slj9iIRYW6Iq0MtBX8CCGXCzDxtjN9/mKWNFl/Qufy1XhFAbSqK4rd/nZ5aG5c9oR5MmDqTnuZUW
ZQG6fI8IUJ8ZgwqkOB2NELrp8oibYXpBBRLApjg7sb1UAvseVcPw7KdGvBRlM54Jc4cwnU7+c1Od
osLvWM67xwyEccOlq//lUvqPKDbbdHRDI/baQb0pa7r8n5dSVytJF2Nps//5c/pGhEeptr4tW7cg
cdfOUiK+ax0MA9M7pyw3IaTQe0DhUs5jT5PwzdYp4k05eMUPDi2c8M/hPO4amFz+mf/IPn4FvY5x
zMyoSGRT2eqS57ZWHz4JTFwWQTSSgUsuehOcGKvkH5jCWYvEM9VLJUn2sehK4PTcH25pj1lsnvjx
row7+bkK/Gc5lIPP0WRkoDV5fxnxOJbsCMMkWqHc6spN5oQnz0zFu8QgnnkWDOQypVULCw9vromL
7EhcKrXV6VjKGsl6HmXB9UuvPlKc9eDhbDN2RrJ1opysF6Mqn9K4Ffs0rn/7viouDG0Y0ljNHX8k
042VnBDn6bAdwuHYcnv+HHlZe9eC4aUZcUQCL8w3mL21z3paFEtgNH0zs2ejSMFH0Ugh7k4/VeUS
29QsiRZFJ2GwZtbmpfbxbRJFn2yCkhidSiYavtHM9phxTy7m7aJBYn5k92DyNu0eRa1tW/K593NV
gS0uLHCjZ6YXCHVvptJ67khs0einDrZAGJrjRhlt7gtFyW+d4vcPy7F3M1IGcdxfqZot9pak/i82
z7Mp+d9FjivTkDVbNS0DXExHdvwfrg6amcphZKHwJ6urzzPvwKJnv9rl2iiK4Q09UIXKN1loFt8/
kE1ATabvYz2psGykePVjBT9+XQMyF3Z8H+UhX6IUT+5A9H+ewZlY5HaWnUoD4VWHy+PPkpQxmFog
7euwn7MYxIqJ99ZU7LdyWz6VnZ2uwjGSliKvKg4LNMJVfCd4AF2k4/lPLc02EdNx+Inx3buwBuWe
aiZ6yqry18Xj/38L67L2fwcRmLYKHMsuYBmGYxuKLP+HyX42+t40EU0QSfbreX2K/IoblK0zFRYa
iSFnYcQem9Daxijyi/DGcMpnV466YPBeBw/klxiyBTQfiCKJMHAyGKFWZUO6kEDWbSijYwfYOTYK
MHZtAqzz2vzg67iR9Xm+LyWoQqNiaoc+C4wV+Vb9C6OUo4kAVKnr4jIT16wheh6nI3Zs4ea65SyU
WWhiqJG9R5+6SCc9gl0TD46tapcD2c0kE1i47z/gDbQH+SkdZGthZpbx1DrMbMKiEJspIzzOh+iQ
kpZ6HnvuptJ3Ytgb4GRJu2Z+MPwbD9AMBmBuxAPuvGnGqAiBaAO+P7bQwHei5RQbxpBr5g30Y4FR
phU/RlZLUccM0kbinecy0ZaLj8pQsltdgxzkUv3QcoOhZR3HZ4sPVRPqHAd0qxiGS249bxUxueDl
/Gz6Kf4ln3YelG/Tyz9vmN6q6xW7Y6SJS5Gra0VJm4/SYtScUd4/MfKXNlbd7XRcKq4C96H5DAMb
g13F3ngNRHqO2rRBO5iexyBKNpJsZvi75XzPLWzU+VaSmpySrnA9L7RPljYtWdLQrMzst7qXSs5O
NGANFurtKQphYzRFi7lOYe86A9TCs6ma+lg7GCOuaC08pSkH3PAB7D1C2CPtoMvjP4yFq2Wax7/7
HhS+k74y7hY3wVS7N6xfI+FYK3YJGzm7s/IjLLeL9GMMEbMi+pfUAqJrqb7o7S9cajtFKRfsltMs
cxHLhD8fzV5G/fXtSy9tdGmNU5QrWP8fuuhqJbDdnOOohucMvVSvWlvHsdyaCf+Yywxwljr4JTcw
nMSgPUNX7eCh5MBLUyIq4pGVFD/xBHq4oq6qZulFqzbfG4waFjrqqr3xSyHHZtgUuHZmG5RTYe7K
/j4YFsYD1Z9W/87tXdW5GLbCvV7Iyss43HoHOJxE1mudXFDfh1i4e8sK70NllRXLQrml9gryLLmB
4playSsfeLE6VrioohMth4+BWuIOZHb6ELbHYhfleKRjd4QkKVyHtLt61XPqCmc/dFiElrmOxDfS
y5VexnzNsr9qvQbhdmqu8tok+q2V991gkB7sDXBSmVsEXI909eYBO8am/jSG1xwfQ/8tTe/KcDfr
T6e/8yI7wlJpN5H3mcUPWT6lzgEX5Wp4GNze/BnxP0rDrLepXLYp3P9Kqqdhn7VYAPQQB5FC1KOC
svyaC3/nl69e/0/GIhX4wUKxrmW3Hax3I8gWvfkZdIfKfhXN1fLvbp+f1lr/im3FItR0ID/VjZJ1
gei+CtqlCNZFdrE0uk0009ouKR4BnB5o5groco7W0rrRxud5vPDiU188UO4b2aO3a0Sn26rAgOWW
BxenOeU+X/hJjS4Fpoj3LFn20sr2KBBPdcfQcWMQEjuetWHdjbclKCpyqAe8UZGiKEg2jEEUQgDC
tensWgfy0iaEqamcXT898efZ+i4SB5E9WbBncMJlTJQVn9Ofji1LdjEd6M7pwoU1xaArwu+pAdph
Amx73P2+67H/8HuQxgbOlc/NsWua777NnhafcmNXyIfevGbFqbOfHcEpONuVW2AHya8TJTiP8+wY
V6fCjtKHELJTnXeUmQsiPReZhJ3Ya+dhEfOoQY7K/GLFa124krTkzDFFmsyO6+rkFCe8uqPsZJak
x2F+mG6wO1h6/0jNVk1OpYJu4nPs76F39rM9i76EVZt6yf11J0GQdr4TQM0dUZFOfiqHtcx1h1fi
A4tSUjF1rtwLxPitUj0pmuKK7B+HPxx0p5E1qO80BlCMB9uFwQYd+xekFkxAU5yGGnI7CtdhlOMl
/+je2RFP+E9wAe4HHMmk5CF3j5LO2bmY7DdLWeogU8WLwvrkyuIPtPNXu/s1kgNAm4n/LsFefr1Y
Vn4/v6+XdjUyej8SC2ly1qn0RQIvu7Bf+F+9ChlXjG0k3QySIvMnO/5HKFzo2aPg6ku7X0r3miXr
Mb1M/88i0itk7VXlMSJeF+lj7df6QqNPQODu4S1q2V/DyoS64WUpZ22cYB/Wq97P1Z1h7BS7dI5W
qTkLO+fjaoOzD+y2J8Q+6/fwBp9xXFG4ocJ2SRDT6IbIK3x4EWaU9Uta+4WSxsqi6fJdUVVvwpAF
xvzjsUCeXMTKNohr+AXyzaniZaWcbfCjVtFWwaDR24mNEfgI34JLWhm7scYWhZh6tqmgzl3NKRZo
XlbVuE4qZWXidRraNuqG8OKoz2ix11XKFTDoS9kcl7U0LFWLposzKb87BaawjoyOjEYRf2g/5JK3
lvHIlQjbRMq93cLsz5O5X9FHC0f+JIp30ZmdK5DLZI1FOcJtpEgLmRrR5r5HDeqQFdGb754gmFaH
147Vo3/pyi3zuQOfyNSvNgywUrxC5TnImENpk7cDG07FTKssP5kVwkRiFWNiKpVcZfyBfW1hb8pm
28I7fVTqq9Zce+1jora/l/1nygI3pDZuMeYqotQoZc8VAwZL8YPReiXVCPqbZWGOFJt8JHJaJKd3
JfxcwFnXFVxZ/zujkZcg0XsQpxIB7t33GzWTb4SHxlNCB3EadJ6LnDmKFr1JzYufMLzmrGSTALEq
FxPHgM1GX6sjvg631Lpp7U0R37r+HUQoI1ZIZZey/pUGL/k0Fda3Y27sh0yIlWWqJyWTvktFuZoO
CQVtQwa115yS1DxYUT1i8WIeRUtlVQPULDqJiGCHFb5u6oMjhTiBl9GKAVezQT6CMLW0t0OC8brd
O7FrowpUJCoobMfwgdpUfeFsygB41hssBRVrpqNwhL2iO3L6rNX5uAXzONoy3IZ/0fFmdt7UCGol
PFNMadaanagvVTxMl8cX6c/ONbZlNgd7lDcCL5x7lHUYtEu4+zdEUCixyImAbSMANgcKOw7ng+LU
T+ihi6e6q18weDgnSu/v/8IToxjzA0IfkoSS4gx/NF10tolqb4n1qnpS/ejsRjnLEtdY8K1Wbq8e
ugK75rNd70h1W8iw4yc0Kuo+5fKd9buAeUS7mD5XNc7Yq4B6aylla2zc7WIr9aQErEu83pOXVH8o
+aazvhz1FIutrrt2skajljJfHvGAdZOTZK10hVAjGst2qxv7Lnru4w2O+XK1E/pKOYfwyTBTwU0W
e4tDsWEBAM4yj5ju69e0uwsKR+esOHiVU1C4tlgxl8fwXSeqdufIu/Cb3+yVG/wg3ZTRxK8aI37X
x7LXe1gpzq6cxWWUbzRydKEE3Svlqkp770uHRS5d4ZhFkWvVNyEhazyJYmu+aj5j4bu1b5WTFLwx
Lc3EGqebqkKACLqA+HkRccYwA4hXfr3LnQ1nuHiCNE2vfnCtdJ9lG/5n3biWlwy5dBLjGTjiW1tc
/GbPzFw6sypCsjtpMR/2Bprjxt4S6MJ0U23ZPUuEyYgtWsw3/qESX+N3OEOjeShxlJKlj8raRN2x
wAQJ1FUn+8v8HG1c2bERColQ9p4KqVjozkVqbkpxRR6qymej/4iQ8vnoABgxM+ZfhGuIdgs1fg7K
70TeklGbburmKtVrd7o5tdgdsUlJmM2pJFn2jIMNkFqypAqrWrV4t7X9I5c+WBcvJCUUvOdaYI8V
u3h0w+u293J96FFt+aRssy+f2uHdf7OKYzm8c1JS6Wn6IHlwJOlozO9yWwA9ULOQwSV9Rkil5a0s
3zKldSPOkM328alz3aJZug7ZG9/HgCC+exY9iEEAI5RWSr9bOQ6F28pbS/qi87Dt3Q/p0UEcKbiQ
L7W8r5JjHN+88GZGNzMgGcVVso3sbz7M8jkTVzm82TjMV0fjqVfeVXgtKMadR9R9GN5dYkKXbLG7
wvxZjjZMKxTkftm6qi7WKljLOdTnG7XLa6KfIu/Q6ifd+vD7g8vNUnYfYbZuxmjVo6LN3pPuht2e
trLFc/BbvQ8JnnMLlB91tmrtc+VsINwpgJgb/Ixwaq+7m7Ia2g2u50N1CtKXWt3pzdW/1GdpdAfp
gz+qVfee9VvJj2Gx986yvfA+i34pkrWJabHlyqRva1fOrliaw5L/CzcHMitjVZwtLr/yRHsdfzkJ
2+aG2zyDWo4ZdPTCdWspu1S6uCuoBwNDNdTg9rseHs99cyu1PfIrm9vOR9bvOqtnzOnr7kqESV3t
aA3HYmslb5FxwHV7MQ6rSOJSfGTenVUQIS5aLKq3/KZwA8M+aLeEYQSQzbpj1e665rkwKa+unBVr
L1KXctVc08fhoZ1ftWSPWZDS3JzmA/omdDP20wLGak1UwiOgdLA3CsDU4FrayXmwWfiUjyutJ0uD
M8o0RvooiyskOJa4YWX9StC6U+nvc2yFoNG1r6m+CrppHcnUDf/l5VK3N4XtqtLTwNYTHT3vQhbT
SX1nwMPsQ3WostcNwlIy1lx86223qY8sg3z1Mp+aZGscb5gogn6sb2l0yHDYKLgiiLeCKut6izHd
ROV17JbvX365FfK5a68djlfRuk22LAmmg5ph0bPmVTvSqMw7SyNfrAXmoVtfeXiLINRtk+LaB9yu
rk65ghc97oxJfg2rJZ+RWs5pKL/3KNt1Z8Nom0Uje9jmlw3Ylv4W5vew9AkRTTb5V2TfWTQDPGHm
a6U0TsW4tK8LLOBEzA3gRufmXcV+xkU+JVpEWSvhXFgEsnVP/1a6uljkT3l2FN0qkp8iYP72d91t
FHyMqJSg+/GxgmgZmqv9IkUNgjmcqVxL410Gl8D4Ptlkw0bKVhLrd35NJ/n9ki/PoAQh88jrriPe
2s2+8V/a8nfKeBUlOte6Jb2ym3BPyFSSe79fxzurOnJbH8kcEmsssSPpLsyvulsme9Ec+m5XNieV
LuvYZtiRvTnyMgu/axl/P31a8O72OrAWkXrhoxkScn49mfqmqCtcyMFM+QG0+NWKeRix9/HOOQ2H
f7Tbl1o7qMHGcNxUORfw6lOQ/4+w3lbJLyIAVjdTPpBpw11QVrfwGl5Tf+NJ9KTsWMc8eWtwtP4n
Ni7F5M/9LXuXhc55hbWsv+eZS/l/Am0knWDI1xEZRMWqiLdY5Jr1snxnJM7935FA7Jz96Jbha3Y3
9L1TfJrYUlcjH/XUwWJJDYRkomW/r1yl+5CN7wG5F5eNwyg4xscd6NasT5TlBy4Rtw5PQJnOdOMs
u5pWcItUL4p2bGWBv5Be+O4N/VBwRbbS0bJwB9sk8n76pOM5sc94BgbeKluxe4Grce02GM+TKYUh
U/Y81Dt8Abj6QPApPEbj3Ruzq240a7pvvvARCo+ZvMnN1WDJyG6+j/40WVQh/emrwoKRvBnNqm9P
tBu4annt7wGRLG5mUbKqvAfbKjK7sHkNZfou6azB88qP7BwDH973lxXGFEBL71PNMxE5P/iV3HRF
cRR4a4x71xNr/hCKg1zgivORl7ukexCQFm+h14q33Nq14y7TCTCh3TepQSk2yuEhJ5euW6cQO5Gj
+G8VI26TgtnZsQ+6qrGnLQgvQLfbYsTgZ2tWXA1fU5kGSsstwIaJlRuCAvHUcJ2hawjcsvpA7ENg
Rl6uGutL9R5F4+NRv0uNcdWFq0KDgE4oHFOvcOPkq44WNToaBfFoDxG+aOpDtPehxdKqe1aIIICS
Lm1Ub1scSuCG7LhgQIvhY+5WQkPxxxVFL7ylR4nkHU613LboxjDr6faDf2M1M6QjaO6H1j4IT2hZ
Io0b7YnLDlrHHhYg8gL9K3sPK37/mpkHgsU+mOWX5VdHvGVxZf/plHOG1Qf+jgMEfbHjeouo38CJ
ujv6hSJ5HiDJKW5GZtOKDcX2b1xhWXCRm+30UWo4poB9ebW3qUId5+7150GcKu+DaKjMXJjixF2f
+G8G6Wh55TapTM//DkwnHTX50ZI9w2HX70fg94yOaLgiRtCD28AXSX3KrTVC/cy3bbNKGkw0gSf0
bsF2/T+Enddy3EjXbJ8IEQUU7G17x6Y30g1ClER47/H0Z6E4Z/RJf4TmpgcNShqyiXJ7Z65MMNsm
7wSPOOaJf8wob/C4Tmtf8jn0xzzuPqyLDK4Vgo4HN7hPnQdfnsIvmrExbeLCjk677boHFKJjsiY9
zp8P8cAcutXy2zY8p2+SSZpmyjGvmY8I7pI3KAk32IhaeOL4IhbF8yX3jw7W53SbA1pkG1N8OPJj
rG5G6+JGa40nh8zzuWfxujPb995/9t5sb12yD7WSW0Ri9tHon0L3Abcd30/Zv4EsJtbpSWZvsvuI
REPh5zb17mlkNye7/EHwIdsBGrYowfInt03X6VtqfmjGOpiJhitXjnYmXI9J3ifKefgAN1lRxFhL
2rfuA4lpIfDI9qkT26a9pTCKzSayX/m/l95T0YGfqolNmR3Df+jpZ4ZuZu0Dw+tPSf/FtZyRoEb/
qUa9s9WE9TrpguDLogJd2D8TulDdpJ1WrSrXOVM44JAQCiKVFntA5pkcgaGVVfeXo2PQBTiZEwWy
ACQpATFivjPEiz48a/OematODkxY0/zKwtSvpbg3qEsy2WXTTtbv1oeL0qKtLrYkYXVoCIeZVkN6
T8bfc1WfjOnV5FBsWt9D7ZWNEEUB9wdxe538SPpVaYP9y5YwEqKnwm61tlkSXee7Kz9cGPajU64s
tMWTuGQ+gk3CHEgzq5/z6d51nJXTfWVOt2B/FE9o4mlmVyWuxDdh/GBWKg30mfERnYgb7DmTTPW2
Ddhfw6QMwpe6/DHA9kFTQDoTaO/h+sWAlNaYUIDecxqFWbfxvC9+jxuYrCwHKkuDTUJg87Ywglqr
hAJ02CbbKNdoeK1wkV+0eXP0zfHJMb85YOoclFBmv5Xdi3wgf5UGq8vZMV2NeUay3sYbfgiTYuCW
skprnxy+t2F8Spe/+1QyU0YvceOsKJmRll1yRjF/mN9Z8icCOxA8UVkeSYQiRMzIn4zxEUsNedc9
lcaoxpUHym5YPCe4oLKlBv1aF1aMqNq8NQSwkSqHs598L/YedBWA1/o3x5xgcqBrXBKFwl2X3mH0
ADc6M/vK7FvivbY+v6TBhEiCzTn7nqZlgkQ+9e6UV7kKewy2tH7Ywg1dhNLcaMqDW4rqgrXqAH43
vAjfebMWq7SNNX9loWpby3DBAlg4MebEo4mPHm4bD0ZOMaW01jBhxarPeFxA0ng7V5pLDNUgr41F
adIqHHlFlTrtYOmhAlruqa8GnYabSKKIvRkkR21tuGhgi86enVdXEOuodxsqf9RiqAbBOxxeG+Ev
TiR9ryQRn38VGkp30JWtM8AiT/Ehu07Qfz3s5Ae3KkgWW5q3JhjsVcEQPZiOi3u/RCHTxdPaECLc
0rgTNziQOZ3WkXxtG23aeQgVdxGWjg0YMEI6Fpnj1Olg5YWFrWtRkGloOw6+vxywB5+ihD0Gj9gY
LOSg0SEPovZGfeaFxwqr3hYJck05Sp/tgj3cmAM8p7pA/W2AYPyUQf+9xakbEKZ/F7wIw3A8W7fg
QqPPdv/scPYttZ22HXcFOrq9mNp0L9zYvSlGLfnnKmMv5Dca6p3FywymEuIYZXn1Lqtnsn7qmTOu
6bubuPIcrvCchhYvFN1YHqW4ekofP+vfqhg9Y0B+ykPSYQw2fb1+0z3rPeZf/SEQ9HuNSy9PC2h9
BU31o/O6D6m31qvOqtTkApbo1N/LBH+R1tXjuRfRTNeh9yh6yvGe1rDgPFvab/TJXlKHgT3ZRMVt
DV+M59TWMxqDjQ4ULdNRPfYPMMdAtpsDyVNIRjFl2OJRIMOxyGJc+S0guF1Zpq/YVYtN1MYBXnca
1e7SvFb36B1+8OsTpPmG13ARcEyLLSTQyar6NPTlIPvZ3EhJbqoZ3qgr9JmItn6/9/nVgKTKqsSX
OFrdtAMMMX3N4++xaXgMORJv1W18zZc5h/RxChoiVunMLxZMsQ+Wq0mT/1ype1NKEcqD5IkiD6NF
nzw2sgOU4uvsl8AsnNXbJhP1DqFysdUxX+C/7F/yaCLZRS+Cr+oKcTvhesu9z6tkfHHaL5HBbiVY
XpT1oq00wEsOUX7qXuoW/xFQoovfgw8QaLmmQMwsJV5NyxHeQjn/H4GWySxetEtQCtJ/f9M6dXNB
sLWKFmCK1CTKmuVFXal7I54fWkarZgDtovnWlz6T/VV1c5FdfqmLKj6nhAAPTWA/zjECXBfv0p4f
wnqscr05eyMKycGsxKacW9s8hC6dorl1twEaLDwUXMXdQNBUMHrbgpr1P1cu6Jqw7qN9ntHdHovu
C2hWjua4iM5T0mBpcc0z2vUZC7RDphkWzV/woiZdokfcDA+UD1ezZcOg2U3x2s0EFRkdqK16zMvX
Cm203YbZM6xU6+wAqp47WKyT7wbX3CzDG2OR289pS7ly8YMFbvYs+t56Xy4QJ3mH2S/NfVUOGFW7
nsymoLyLy/k70j7tQm8fmQC/2IMN63EXL0PFE2/FNERf4lSmB8Bn9HOzYetPwnxET0eKtgEoCZzo
qo8t9wlB0nL2ggrQaE7OMWjZV4ylPOM5elZUOWsCq2ghuDkqyTMAu9VURMYrpMpjNDvjc2gQZRhG
BtO8HP8z1sT4bfZDCSNcB5GWbqPPcnXdWJ62/3masP3aQtp+dULn/TpNgT1sBgnON08zwuGsZK0e
CzumSpIukNHlqdCY4PE3i2+Rc28Q5LcTySjoMPvmNevjkQjuyqccsiiLk8XVqq4Q5lrbmWG/H1hC
AK9FoGBEfDVglf3kdHWgbup9HcTwNCPfvNEszKLwUbxT4o1f1buw++qNFlMZbduD49Vs6BZ8H/gN
Z0jyzX+sC+7veTiMM+EIaRgWKpFltNnLuvE/n4yoo7p13GDYeQj7D5le70ab+J85cSUWtNFGrBDI
c9CWz4lopnM2Zs29KChp2NlYbOqOVDQEtg05i1yVs0H1LI9J9V7eutA+vLUVTxvRuazifZO9Z0lU
v5VPJCVOZA2hOBF95u9hVmo3uSe7DTMRnsnaPlQY1qjrBf59NAFnRk8cPfjdktBreg8BJu3j7IN1
DK3snyt1b1zuxcs9pa2Uidlu7KqKroVbWZsan83rlLWvg5X4X1HPXI7d6Cffyxz9YIcXHMhhNt1A
vIg3DMHs+8MfXxZ9m227gvp6XZbWIffJkIxx/12ZEattW87DU6qb9ATzqn7H1bUP2+hOM9PpCwjJ
/Th75jc7phzi2tJ7yPDRMa5G69BBjlWwBS2Juk2ehc1OvVUvpQ5tMcZ0r9xKia27F7UrIyU0QlFD
4k3vH8sM78IURh5Yg/dP9V3C8sxEZZZPfvyVZmJ41qLQuJPxdyMGFAdk6GeXJxngNpvV0g2zO3aI
HFhq/GSDAZ6zgcOwVrPBrLcc/z3EwHlrpFv0zz/SznRuXdLh+3SY3momsh2P1yrCTYPaqe+Pk6H7
p3yQ/VEzG66MSK7wm7m0WXEI25iPxKLvElna40ePvLvRNsnAc9N6EZreKBt7tHjZlaudyVg7LffV
O3W/KI/57GCk6Eu8D0HCGqc341OwbEgK4vWAVoR0ryn2OP1gbdX3KUItWkWMCUBn6Xzw0wpICGw5
wyyzo3TJJFJvXaLH/L7K93UHIq5n3gy3Ajjhoes8wqqX7yr2mmHbahRO49Zhp2mFaFBOhK7Ga2Wx
ytEJlFMinmrAiquoc8PtMPg26H/0XOolLb36Qgal/R+JRObvYjaGNBOcMFzpuaYuTd38Y6vXzm6h
64ST7oZM1w6ZT+5flnmP+dSQSRXaHyQZUpTHGOvn0bs+5+J5CDTAPsMwnZpmqzY2uu4dRvwat2qv
kzbVxzwPzPGJnd/Xi3ndx9p973r09iWOLEk+tdHF9lVGgpU1DpOdknaybzDuCnMa74yoNu4cGJ13
rTj7bqZfvFJp8qlyOHLh3Tq5Jy4pqei+mv7azgBLvLhCnB+laWu3n9epJ3d/nwP/iOTj87LZbEjB
npjVgW/hjzgddIkAOMva2AvbGFemASEFJ/o7gYafF8sdMRCQMFTVeP3363XUvI61TY60E2C5bTsO
yLZiOSnFXemPziaWjbdq0+FnO1TZ915Pn41YNM9TOL7UA7bOB30an9T8ntg1UckIIfZ//+n+kDay
9DG3C9NCmyxs0zT+jCMbQiusw3IqTmUo7+KQlg0KSAN9fUfzppLxbTGTLengyl+F2VKzWVgh6kUJ
8IYUTLcM6O7WTnf9RQBU6ACbI8VedrV9rAfTWpW6re1ivCWoYM2HQkPZUzfR9tMzHuLfonMgLfNQ
ufN8l8tu2IczehhFpfr1Vvkum5mm3d8/if87LkhIN0nEQRNtCKyVf/yeW6dsEtOXFs43snq1pusw
ek1AWMc5+h5s5eKMLPMcRduYzDdNY3Y3vmgoGHG8wYtptJq8UTMv6owf5hROBxvkPTESaveTu0iG
qwm1XSDLB3WFprB60AZmFXWVi/bb5ynFqTsLhjiVv2wmjxEc388QWt1GMPbuZUr7X0fSn1pDhlM8
id8yKmgy7/0HpNzaXWHg6w3L6K2ZAm8f8WxvO2FEbxHACYhW6LX//sG5/9csIXQcq9Lm6UHt4vyh
I0ZaQqyFnkT7T4V7HkpmcT6/Zx2FVOxV011pWR3whfIRL3p2W1NQWI5NzKhZuMbY121baxgwYAGX
VFe1N6AUEWN8Grs3NpX1U9/wU7nBm4bbbJ/Fi3UCDzC8+ISOdEv9fJ4Lksas4qo1WXqRxkBNe9H8
sTdKcJ9vKUxjZldkwUEa5Ev3zaMqD4g4PHdmE95qsWWDvYTva1J2ewg0wDvoZebvS3E7j9N0bZd0
MdyS/CD17/bAJACTJ0+D2S58Gh8RwmR59wXUuNZqoic7saKnyqm+d2G9hLbPgLOsicgXFrpur5WB
tlXrSWkSlCEolFz6IoKTnCQV8RJNvosNnAo20o77KEUe6dtUr3PdaU+wIiWyFE5wGimRDzFV73DB
PoaB3vzH/PdHfDfzn2NYtmtjY6AuYBj6H14YvcegGI9Bso/0prpk+TReHNsZP6/yLK5PE0nwv26V
Rk5oTEzlEZJUfVOEZbNWn9dsBh+pK+1b2/8BaDS/szoZHBBQQgBb3sKy7o/wZL7RoHJu/Dywb3qq
1BPVuuVF3Z3dvN4bi2duaJ3mlkXKs5NbhdqPl/OnZd9rUYm7JCjb00S+oABOySWITPLCqTNspDAu
6YyIqPCd9ZDO3g8/YdWf0nR6Cp1IUpfK+1OFPvvqpZq27jRYCVFgblsj9n7M4fTDMSoHERStv9Sl
PTbyoO6bPH3AIm2fgQogajCxNFHXNgG/hEWzdRJ4uDiO9JXymSjHCbqy8fOeaO/CUjTf8hIzfjG4
4RsEZyTNhB88gg4tt3pOlyIqMBBnVVSfQ44Sp3lCpPH3gWwvK/8vQ4D6TTvYgR3QrY5ren9u9uPM
C/AKcDjRjY7WSY0FmlqeuzLFoK8y3Z7O6nzK/qHeiDh2NuqtNleUfdjgoHWV5V3ZPHlLXaTKiFMq
jRn2iYkGeYf9prntR2yhi0HK15xz51b+jsRR8lbtaDMtG8U2kR9xrdkrs/SHW6+QA1rQqXlJIyTK
A66xH4LA8qkJG/LPg+BkHNWS+ovMHA/2Wz6b3S6LiVKqOqeiXWhPV68bpqtDxISxIH1vEO7x2BZT
ciPsdOWNI3RFz2iHXT5PLY5JhzJdBzIXzXHdn7P5e5QP3oeeINQwqJ8WBl26KLWiF7Cw0SZPyuEe
C0G2k3HT3+CQ9A5YvqPD338/zv8p0jnSATDgedK0PQfq5O+HMSo8mgHbO9kXpW5sqqW2WOBgOcad
8y1eCo/qRd2Pm602vriu96BhSXztiPsgT7bHJ73sZwuGOXCQeqXGZdQjQ7AXg17AoSUQcKF1J5i+
Lvfn0r0S1ZCccLvoV4xW+tVJ0N5kFQkyIgkAfi5fUPfUV618NG7S6QEdoTg6onxqgsDdkMjDL8JC
zOUY47IDRuI90AdB2/+DZLPwXdouEtNx0O+7WH8actLIMl8//eESHogWBytrPCVT72E2mt2d2h1h
sRzMjrSoenT3QoK/NB0K+m4ONk29jU1rQhhG8yHMu2NnRdF72fVwILU4v1aNUV7rpCGluwum/xhU
qhL1+6CSMDHEEvsHCY1Z9PdfWl2MTP6FHu/x2ifXbmHoe3VAL1OAdv0cH7GIvgY5OmtVhkT3+L3r
aRpM9f2wWOyrjDTxROIOlm1Crc1EhdOEw8k3kUZpVkyXl9rz2dEpEcdUou/dRqeQMtGBwBm6URkP
lOObjcin8sgHUL5SWvw61KW4tQadEmvZUcOORPzgLSDVJEcCpt6ql6nFYV1k/Z2TpS0Fe0/f/lLq
TZyrbvbgGM9um0TXtE2tx1mveDpDH5mk1aUPCJERLTvYbIPRSZ/rtnnxoR6vNKpSt1U0o5GZOzYP
PN6vRgr4uTOL5opuuLh+WgGluKvzQj+qd+p+LH0Wwjbt9nnj2Xe2iyB0XCAFC4FuKPKvUV5khwHB
ob5rZLZusCo9JJX9jS1FjvBucWlJ+c2bOU2EgfUm3pE5mt+8Gu2cMWvjKayc8QEn83+Eqery90rT
MsW6JuVKtpiGazssqL8/DbHRDCMchmJvkGMG98kIdvVIwJHWk66nXup2/tA6EtNpBUSrVhM/tMV/
HQU5BPzCQKFhORKUJW3zIDwFZ4fiyLVc8mx6U0uJNkG+bTR9u2va9tu8RLMlKZCtOQE7uICHqF1h
vdCwo7cwY1aO4n4V7dQDEi+0pe0BBtQFf9cl4Do+H9Ba5ms9q/I7P9eBYy5XRjHma9NdWi4dsNEK
nzCVUFAgy1U8dfILGT07c6z7T+bEqE/aYayjN7VMh15r3lSNezTyof5sf2RtieQNw8FnXM88hojd
4uRN9UYSsqy2tHrs9XJLH4Tc5ZDQwZAieFBi1UC371wHIU0OQfxKxBENGU6b2zHVsjuZ59ll9GmT
ojfGjLTAfGoJqst3qif1Tr2I8YJednwMUrvBmUzauQZ6eZMvpracsKnVP0R2+g/NbPUn36biEGW+
s9EtN3mtivEtoJR1mqVG6yYacTg47hub3GxTTGNxO7nUg3qDQBV2/e+RW2c3VM4Ee3SucmMQ+6E4
RBJd1GeZIRRPYpbunUNezeNUNyTHBIsyPSmumMWiSyQRIijvtp8LfRcHrHvqLYdIVGfeDXtv572B
7RdXRfIfNXgVif1rYuNU7OmWwYuwOT2ajvlH2m4G/cUGwmUdsYihKHeD48ynTkBISO4UQWaWTTXH
0PCeFxXbWC92dZI7g5MuAvuaknfONCLjeQ/32NhFsZhviEf9MOKChvv4rkyS/ZSgkuQdPI1VOJLg
CIr/XTNCEJxOqpzDOFZterZplUePf19ude/3wap+Qs+StO1MYzHw/pkn7BpznEzEsh4zk8gbxoL9
6AZxsYoDffjiNSE0m3TyrzbxAsWg9XiiRkkzXadMt3fkZRR6eV+i9qeLll9i9vYLaNSA6jGgLhtl
d+3rCqMfqU/3WqU/RuSOv4o8Gbd4KWkblVA3KMro63lKo/PQSLQAmSRnwC0ZdcuXGfqSJpmmn2RQ
T29afd8BCMOfocX37FTrDeSsFHFiY+9mv/8SETmzCUw5fW0tPIT0lZ+7hTuQpAIZex7OCFnPtWUP
TyJ9LUDQ3rq9B3M2TSra6VW3cVqnO1mVoRELJMvtZ8BCWj8E1hCti8FxL/EonL26Cv+9KooqQXkp
H9Qu35+M7K6JGQRJGVfoH42rsUzIAz2cw2SxELjdj9qwY+T4AjuQZ9JVlFrk7snWMbeJ9zGNLpZF
r679DTMYIo5lEgiLeqSX5l9kNjh7QfzyJzRzHN35IjyAbeKnWCiauUPsotDIZOk0exuEtf95pUGX
vB1zy95KCjpYnbJTv7wLKenfmt2ACBhQnpLDq/9haxDLUsx6vguGkbEXZ9+NrKQmHW2rZTbOHC2/
xrVxpueK5N7KyvSUhlp+8oVXrKHyb+ScV5eh7JHHJ8G7xzeHUllLN5Wd5pQWGHpnkhV58DsPvW5d
5euwhleKx8591zu9oDHsBMfIM6KtS7drm6unNDYzSeMrrJE8x9H3iXouhXakPfOH3prWcYSAs+4N
j4ZdRrUSiHJ6//ktAoQDRqBIKVVS9TtIgN67xp4KIc4LISIZjRySvHp2EespGLuDFhfTraWjNFgs
+2pltsIGNUTinhPE1MtdPOffyrFJPjl5Q2QeaBmZK0o8ew9q1TVdzuwuoa1m0O17frHnXy9m1E3n
wnDGc9hAPjfUBzn2xeKaG7Tz34c7SXq/HX+W4W54nm4zl+ls1aT+x/a66/1ACyDTnWBloIm3bLL8
lC9bpKDBXdDY22DK+7vGne11jOcuXGjQHkz7FTGO5T730fvOwkE7uDR8Pj/JmqrGmhZSu5FZ4ReI
L7v8rN73DOa1gt8EQaTvHFlW6JEsD5riPK51M4geqzQmiSBzXPQrJIqItH1QL5b9XqZDdG81XYMr
ZSA9woXlYNPPOI7GpZ28mXyXDCpCEWg/reoGCI686H1qrssqjE51GiCMXEaddFpke7HnPieoTUYt
xN5u4V5aWLAOlEknE82zPRlfc8uYkRV15lVjo3YtI7M+WOCOPN9DqlklN65j01rJ3WaVmF0FfqVF
np/3O0zKPray/i6H5eccAr+nwO171qNpRXil9CHlfDXgSaFRiVE6kftmLpCxL39k1qnBwHwHOrb0
beMpO/g6nU2bLPqdKgllyNc55R9d4fevRSt+Fjy5b/4ylkr8nOqvTTDTLgSFot/qRnOvJ060VVxL
c+FwlNnL5FvhnWrmuwJE+mwFG7O307XqRbqcDG5aCKmcITB55yfRCBAXWQQLaIEGD7r5RY0UlkkL
uZR9ZMZomIr65r6q2+fS7Mbzv7eNOCM6PgEw3yBLD3QgV5Zl74Q3jRAi8yNg7fEmWF7yysJAp5YV
0yr8tbXUjqsllUhazf6T9vivkmB4/2fp8VbDVE6P6uyeWC4JmovMNCjsOyjq67HGthObKGCZQgGg
EQhz9auGNQvJL/T23liGfVQ2K5J3NoMN/lWVdIvhvfBtZ61bOMjRxVGO7ydXJ2lsmdpCnwGtXNqx
N4H817xH4O/mjaEzYNiDYdy0esyNXvg400AI/OKZxvKTvszGLvyl2zSPn7QaseOcxt57XxDNbA1a
cbFhSqx1IA39Roxm3+3ilCZ8mzjvss5R3E/Q5b1Zi05ZrHd7NhnyueqaGJYK3DMPSVnuWuh9uwKj
LMxfIxPynYL32jMmQSpmr201FCDrqdOw+DYotlXeU41H70YXlfeue7t5bqoTaRjyefn3TD1o3ouA
5DAmMirCy+KcJba5s21cwmWLGs7R91loOhuv8BHTUw58d72sOKpzX4vptQuxe7KPBGFEEp5dgUsO
KmC6DbOaJ6r6qEXsTf8Nn8Jwv5yzsSdVOadHoPgnVfiK81xjarQf09qOkVUvTiRWNhSKHUD61usO
5lzqx0JzAd7z7tcf09iILf6X/qTZsbyDWn0BdruOhz78WTRYgZNgiHDmsNFsugTJLquNV+TuTZXS
cbGd+m4oiefIMdUZlGzuVBMyIS7lgFeNplY9pu9TezLhfmx5XuKjF3TunvgQNg1mkx17mv4bHTVL
6WrxU907vNNI3F2ogt2yYnRUDjVKBGenmyNMoJxMkB7h9moChk4c1z9LQpQRUbwFjF/MI3507akO
B0k2HWLdrnZFNWbHIfb/oWQNPFD4xy1r3cRsgxuN79rRW3xHiKbfke3s7W7iOe5LlLDq+0gHKndZ
P2a7HFXAdWq8rTqJQ0EEhDGx0xMSV5PepM7L59+NY//bbA8DhUATYVDtFIjwKzxOXnuD8TzRrWAf
qowAIjmzI0xbBKyx1b7kZvMO4eYY5Fn3MhnN/7+t/sAgD1rhIHT/fDdWj2XjgXvIrmp7rF4ER911
7Vdrt4Fk79atdeAZ4GDXBHsolgjr+/pHFxNUnGJXMXiWH0Tw5ddxmfkJe1poyU3fgqCkNC2fRyQB
68Ip8v0nvLgjnWs7pIV+imtycMbZKB9IA9vVhddvyjLQP2GgQVaJPWXoo1IBFWFjr8fU6baNvJ31
of1Wx7j5pxbQigagjBpXS7MpWrl9C6TFpMreIBfZDQlidUUukhraSq2JcLiAe9SVSGBKJ6r7KSaY
cLa2Sm4XvoxxpT3HEJ2jFJEJDVy6qT7a/4CQgbuK7soxHsdhn4d1u1FF/yD8QeCGfG61qsLCkE/k
0vnkYwRU6CtR0wLQ83E3CYMdYi7Hw0QTfW3RzjoWFjEX1kKxHhbOdYpaEa+Q1oQ0axFOnUnDgsE5
7qo+II512SCktl1SLu3Nn55RyBudIuPY3zpxZx/9ZQcUOs14dqr5pRO5vlIBn05ERdo2g+nwq9Ji
N71/+fwMPlv9tt1BDFWKOtQ758DkhJ8kBiFtThEc7C7+6HQjOanNtUW/i8kp3Jg4P/eqtKReFKhR
3VMwR6ejhFPW2Set0alShteChoJ8Mx0HmoDrYSRDCiSs+WhPWn2sOdqtm946JLYRfTFjMgXquv5Y
LqTO3mV0B3mmdSLwurguTxhuMTGXzqbrK0qsbKfCfRE/p16orVSAgk6hfuVr8yHzEvFCRvxecblL
p/w2xYWP+87LC1r3OeEIAmGCFoflo7rKq+CtyMQD8/p8Nk092+Zwsr5q4UBOGBauxRe8WIrT0d7T
begPbmG3J72n4fcpIp3M6uJYIcJUP2TvL13aC4Vnstnw9TOqQGtDzWhNc9B6Jneyu+nxz66cucnW
nwy83nTzc1Pzja//vjOlC/nHztQzbMOGJOWhUkKJ8yd/RgaCCU7zm5M+Wfox6eX0MHXJVq2gdR+D
FbNyYlEXpL0wppeY7tOhSrKNv6CYgjL6EiTNl3Eqgvflgn4I/OjUqDfqIAP5lvp9xp4rG6W+B7lI
OMlSTS4GExW0R4+SsXQe28S9ZUmPaWnM2ravOOjJPCKaq/OCB8uX5aHSxXxouxExYm5CVSDdXZ02
IwPrej4OA5GaWQ4lcTlgdbhZese1AYNBAwgtHeyYzJ7mIWTcld1h9izvpdB+qpl+dq07MKWgUSsz
eIw5DpDSAxS5sV6Rlgw4YQZ5rOnW7kDGSmrYVfSWUAzCNVpeLLtntziF3bUb469GloxHKSt3R1EI
llRROXsVDKXioLzxG6uhdYQ+aSE15gAGiAjz97kQEnlupz0kBfyMSBdvhlu1B8G84E3Psc5WkD9G
+zxm60IwRvegUSZ44JQ+bjpBz6lj/NIwWZDCs9toWzBa853Qgm+B0Ka3cEQ0ZOX6Q8Gx8sUp3ftm
kQSMHMXj9Gfsz+IO9TFneQ2apap5Tz3SdwrLa68kxYOJljqXemlwZ5xju7m4w7/BirUI561VsGZr
0orvtMkCReHJ157Eg4MftuVWoG/cj8CA13bVTriXUmixWVljaKrevca3jmom0Pphm/tArADPJdco
RID762qYe7ApCK9RyAGem5YXWADiv6qoqrT0v6Unj/QcYS/KT05slvWnWjmmVj6ZhZWeg6arnoUF
klPoSfCirgqTxeDXVYAgH5reNzVYuipszk5N2pd6OyxvsxmsBeSryyeFEyEQc1SAmDQG2LVXS5nS
t3aMgFMmo0fj31OQOg+B0vP3aUYijOzndJ+6MzPYNIsLMXcI/L1i3CrtircIWKDq6C4PIhM5DBun
3s30T57ryf0eOJSTUJLmPFxfaHrBYrac8Oo34YTluSEpifsiwDkY9xFRQzZntkVqmUTefmrG8bFP
6up+aMKHyunl6+TM8bGL9HvArKAUF6IXRza5kg3Bqi5T4/aTU8p3AnlMRk/sFw/BzLFaFWgZrKQb
kBx/GJz8WtNbuGgD8IO8frSXQn3N0niJCnBEKP52Oc8iXFgVKTS4Vr23Ex2EUxVfFez3UxSfFs1e
r+BcZAZImjpkwIiMlVJP/IvadTmq5J/3zqaCRrvyGrLi/OUpLYSqvHT9rl5+NDOABZIayCaqEEfp
suFSu67enV6t2czXnwK3VDhfHacr7gp3BOqRg+2k+B69R3G0zmgFPWpReyc1sKNQC9juyCYEFhDt
CxnJ19Iqqn1f218HMs2vtY2aExRvF4vupouWPIcxwmQvlq0gQuL2bgbHfDB8xzsYtHFvTdvU15/G
g7+vBeaiQvnt0ac7SyVSoEMSSLm8P4oUoehNu5AA/pG0OsfMmXausUCDs0Z4eAZo1URZcihM9JO0
QIEhu/IJxCdZMEj5r53lHjXDiy9z0nm3lHq826TCBtgN3WMVWf/cioLijsHAExr3+c1kwiszlvoi
qrFhoxVw2nJN3kE8j7bNFNuX3kkG/LAJKKgaoHsP5t6FADmYPjXJAacanM6PyW2xrOXRf7A6rUXp
/fsHQhWajrVhehYwuz/nAt2yM5/ZYDyzNQ5x5dQTeiQcLb4zHpHzaq+1535txuGrqgW0bnyAcvww
EadyH1u1fnJK78NZJBaQkklz6cnGMIke+bXxUldZHufMMW2EkcCxq63VI12QE6DFeiAX81fIlmv0
IHlnz1mpe0h85jNVO+puVWk8r1WYjro8BHgRV7EHLuBXKkTQTceoieRZzTh+OfXUxaL5NFgOHGtq
MiBRHznHxq+ZMw7bKGg+/v586c6idf7fz9OFV2Oj8TL5D728P8v6tedMGaJB+6hJkl5EjFZyI1os
VBor/lrkADtrz/p/fJ3XcuPKkkW/CBHw5pXeipRpSd0viLbwvmC/flYVz9y+c2diHg4DIHXUEgUW
sjL3Xjum2i3tp2RscWAQLyDrRIJ/RnBspnGNrXq8R3n+4eSa9UElOB06t0r5efPuybN0FBEyvp3r
Et0hM+VVzi7uxxL70Owj+08FD6cenXODfNNfaO7+5UTr+tjSShDvkQVBzJuC8WdR31WSLbIemEsz
8O+JvcnRdNrgBkjNb9OaqBIzuKlnogDTTTHSUhpqWOzR8jRK4QEqhBLyTBndPL+2DlWVytxIeAgm
MHZ2biPDdflAy9O+EMpxpjeaf1aMGGU+0j9Hte/sDGQ+dyNjQLVEojtZWUJ2kBNjqA5uYZpENyuD
W2qb5VGgPU775UsRCPEsgqJ59qPqfXYnxt4V99CqjYZl1Xl04IVr5Ht8Lohg9BxTDpXONguNbHnv
ira+DWURXsokBeYLLzPzZ7AihA5fELJfwmqIXxHz2TevQLnLLkd36SPJbKNAZMHTMszv6qyI82Po
yRjSsuvfl6o7q7Q1+MqofOtgeUoGUsrtxbk4SBAuZCxkFy02KBXUuQNKLZilPFezjeZJq2Y2z5RI
tzl4m5vGPugze0gVZBAH3Y/eNkia17XkHgn2OgxdafklCfL+wYh3TiOGS83s6NwBZdrTt4xecLzV
axF77KPB9BwSDBHZNLi/Rs34o01h+Obp41vYlyFYvAr7b6x3H2FW7pZRdN9tNv0YAJ2FKflUvzj2
9Bssavvd9gFVR9ipb9YS/UyW4qrLRK1JhmcRSzEdQzM6PJK1VMhWXtOmBkvH1/Td3nOs7muToF4m
f/WL1xJKlWRcxKE9IJpRpd7//+nkDv+/Z1K+JenEkIkdXbI7+fj+myC/G6p+mMokPD42HVkl90vU
qM9iKMSpSpJ4Z3f49ok2thitFdndcr1fSk+vk3G/0xcmUOq0yGEx2CJ7ooDRt4EcyygN7eilOFWW
nuBmHcSSXZOWLLUIteGN+6KLSyY9lY+el4xYZK/xxWVAo5r/A3G8kzsU18xHB8wU9IF9tPuA8I1u
20XY6tmRDEfVxBZD3D673aOjzSSd2iRLzFNnjQzsrRibte2jyw4rc5P5Dmr6yYZMG5k9qWcF80S9
dVdDjBnqAXxHVO7iUa6rQ0/faqOFuKdKryI4K8fMrDbrj5j1bJMTJ7R5FD6QDBNs4FPxlqEK3KZB
aG9VhLSJsOAc58xbPT82d5VR2OtMdYCTzv7u6/Yn4xXzMMpJuQHRkeCn+WXAtmVYy3I0jbE+tD2B
iyxdJLKyWn3G4/LeWJH7EoLgMRq/vaiH0AOoqo4Q93Q4w30yz6gwEJxNAFJ9jQABr7GB6KJmSVeF
QMgiC2sG+tRIUSIl+TXwATv8o6bzZWMkuDKK4jjLLQHdXKzuRkLLSqbiDt7YHDszvy6aqK6hNrew
RxoNyGyT1OtSyU3bpBkupvnZm7gxV4nQaO72CPFZMTNjGzZFgIW8D09kej2rs78PxGrg8DCsBuAl
CKe0N4gJtgzys4Vtvzky5zYf/avhgqtZnMV6MQ0NMDI3iQ4YiXBw4AsB2hWpzEEt12rhLpu0uPkW
ej47vT0UCThsmJbM1kuQhTma2MV4JVFyr4LhAxa6HV4Tb2OSe2g9bk2ZZ1P/1YY0mTOhcctS7DQD
M8CKJnyHfF86UFCZ6DeNq2OVON7wKnK923cjaWsG5EKtsXetjJ0uNcSKZehuytK+pI1d3osa7aUz
/ewdLVw9Lizfx7eid7V4MsvmmyggJBPm9ThTnWr1Wg5tyrqUWvA2aKH7C4fRmWRf/zNCArYpPJgO
nQdmIzGIf5QlfCkJX14YeSut7Z8e9GcKxV06DdZWnYYtsyR1OiWWLAGdF80notKrvC/8WboDKeJg
7glF+Bxd0JjgtWQMfOj0v718yOACUWZ7Pmi3crYDPMj4c8teS+DE5BZhOR6fEaFv65z2oiqi6H5r
pYbla57HgwqLVQ/CAmWdLUSILy0K4B722PoxTUtjE8md3AypB7U3KvyiYx1ZVRJcFYcfkUVkcOx5
WEOduby6jEVJXuBtb6pTPtE+y42uvOcDrEhUlZDGsrzZFnXSnwvGg2hc5i9zn96JuGh/GCz9pRxC
dWX3Rqie/xEyjZorOfvx2uIkBsgVBIsaG3RTiBjlWqe7c3d/rODtalKGMMMRX6tutJof5DB5eTTt
UZE210oQDZLKI9CJE0ooVKV2iO9GD+1RKp6a698v1gir2gfGv3393y9w3OoH/WVSdqaedoxXkwga
NDdRZN5zF/jvFdu7r62Q6oAy9iA2AD4QlRecrMDZK0+JnWokcfsyAcJCnYJNFX1x3EBvYJ+7mhgM
reFAz0/hmIfXPALnoIRweVIezMV091kNOKgS3WeUOaRvIvvvW5H/RCznr4qwiLeZXw1YIll8kqn+
NVcUvjTVPKLQf5v6jz5csl9hDPImt+LuFXMjE6VJhid16dei+yCDav5mtcLYtVEF+mdm0DrU/e6R
X4W/el/oDekv8v0XKYDnIcynQ22bP712sI5/b1BNSjaujpg9nTTCAbIqPbZN1x1SvTHuQcLvJXqE
2qNls7GV9Lm0zZ8ZEs7HriooNomEmy+MLVZh0ThX7kcrel7dbWpwRmbuZZpai9U1T/kY2bSd9Kp+
Qo6wUwNCR/p+Ha/RrpnoDBcAw9qr2Q7Lb4C9YnQAIHTmsTDdj9zMto8/qD+P/joNGR4SvHUORI+2
wcQVDqB1cPdM7etTjK5kk8ihRpj7Mbwe27xk9Bzf8zhd5b2VvpbS14YNc5MY6I/UUUkSy/NM1I6W
9+apzRY2zK0MW9cHYtcf5wU7ly0Qw/bx3f9MeOo/w7aa1w+1fiyTJ8KS0lB1lYYhuGTCNq6t3Fbr
XT6ekIX/ivKxXLvIiV65dtrfAdsfRF55+/S4XY2Rm1IVJEjwJa04lnPRbCTZGS/x8xwVbgeOUzu0
5TKtKAv0V4H9ZTf5QXXWSLG+akRdbumOf/ObPHmOnPg6oPZ+cRJ9eskXdkOxO37Ryt7udmMyDKyR
xKDIzoDH3/KSWkWwMt3G/hCztWkZUaFtkXkvJXvGYz22P1rdji92RAAHgSz+lo5P8BYBQoD5mdcH
c0i67YIGZuNZeXaa5H6gweS/1MjMNZDxb2NefCRmLlBDVB8YPykoLRrc2p+Mq/V1blqDehNJvwjK
L0uLDrJpZvJ86qw4YmFHcaiDB0V9kXyykWIHWY5v0aLNtyCJpSgj+ZxLQ9stkzch8eTUWLxjL81j
44Km3yaAUomfoEPuayKBP+OAeMO5MvtT3NXxc7ykfxz6h76X4RYhNu3W10l7AwvGoMz0yVFM2unQ
1FlIkloZnR9/kdzyNkXn29sgpUX3oLz7Rokytdb7daHDkpt0oG/CFfVrugxvdt2DBNbDkyBVRY0V
2qagwkG5qyudhK15VbYNXLQnYwEHd3aNL0XvTeS6kBCHwWiBDsMgypQfSnsmjaB2hgH9jLFdouBP
QYUJBjOpDlrsMgq3g/7m5zKrAQvwJvAG7xRZC2uRYafXdjar94l3eUoc+Mq4m/bW1LKT7MRw9w1r
PNCmCRmF9d7NnaZgbbd2+BBQDnTaIrPSPxujFQdXb2AxCaSPkREjKdP7GX11EW7Ub6hO0wCpkZoX
MU9upWK1M2J3ly+m9dHaKP2jwtauvb0sN3ZKp7GyfuozLL8a/8a1dKNxrYS9RWbfXXpN59rK2mIz
EEgJqUSWe4gX3H2IOuFLkkBsK4L6KzoUMGFtuOyssNbvHn6KSz214mXWU201+Ylx0KXQWT3XQa4M
qxf1RJVV7sFLMElrixtctbKLN6kkNrAelXdfc4NtKYQLwA2TUVOE+kWEpESmwieqSDEBsqZ+SQbC
NpW/hLH744d0Z8y/Etzu6jojWafRNnRSnNc2GdOTmBmXtZUNFlz0Nx0ZzcmrQLs5vulf5opfz8+F
h5jfzb+zCoMNAnmJRFK71S0EsaAJgzez1X2AfGN5KTsu7QV4blUQsUwP3r2qozjr/jlKDWtYtyWN
r7oiSrLW5if+b/OLyIuv0WDRuJ8YA0ww61KEiq8T7YZ15S8B4QQ8F01Os33oTPXBGtcDrY5qHfXE
+kVj1T7zQCRCnZIBneA/nbqp3rgpNuHIJFEVP4jW5uws7RrtvUcsDZ2nWydzfFyZ2cMYZ9rGw9Rw
q5cFZlK0+qbrE3NbRaH2jilsPY328tZy13rpS/3IT6i9uzQTL0SimatBJN3O7Azurjho1qz++X1u
5kwapkfqE3/8CmjlYUj7j68g5aHZ4tigTVh8S3IP2HRi/BAYXNe0j72rehAho3D1gus4UH2D4pvN
iG7bugx4+x4vA8M6scqr/jKo7rBd+e02IViQmj0LiTCeHtnvYnaiq8A/SEIMH73Eid29usrU9cav
UUFH6A5j6qaHpIHvN+pTfSOoI9+E+KA+oefe+ib9Pk329Eo3sef71MZb3ffz1liW8tqxCJ76nHns
GL7n2pNqVAyChk9j+Nyww2tTxLgNNDhCNNYXD/FZAu9R4gfOcUCQt0GsHE6HXLsij1g35uCjSQ0w
KT9qUUtbpp3uTPE2kCPmTH6ic218Lzxvvg/8qVdgLsxt0hdiG7WOdS+7TmwTeRTJ59SRei5ql/EW
TdlmLgiE+pu1HCxDdlTPqcImbpguWGYIEjKpuHE383AP4G8gR+msHXNlnaSI9jMzRPqrr8H2OAwn
IkeAUE4w1QjAGim67FvSGvmmY5Zzmmz/BdfB8k5dXe7E7OknC/PozUHot2Z18n6Wb6In2r7ww4UE
J2LXRLGIfagjaHnIz9KPOA9AyxrcLtCakOYAPxzJfAi1JiEbM9a9HV5GOh8B8oGLcROT3V7oVo2X
UD54KYlBq1QgIyHgzt95WYISrA4RGlj+MxPRJzWS0NKFFUc38rXXTB1y7t74ypT3JcNW+BKNhYug
kQW9HiLjK7GvAAE80HRmAA41zNAAaa2lvV/VI8BkScvEKYIH5aMbe/s053O/rnPP3Y+BXRz8PN6n
bDr/GKEG6bly/iCi3uXyGflS5kfuWgTLeEkT7pmxS4HQhKNxbzS6iMxo4h9FOT0X2qs1enSqwh6M
WDCfM7dLP+Eb5MdWXxzA7FryCZepIKjLjy6BPaIWYgRLSAM51UtfVm+BgUQ0LirrzAB3vph0XLe6
dp/rJLn4mmE9t9H4ZQEJxKbL2Im2qa4dNedVHf19aHu/POYD1o+kOD5KN3QOxbtjejcPCfDvzg4x
UsTtd6QdHR27m+eF2dasigTaVlFdianyNrptGPe6qk+GzR5C1+SoFgUq8bFhfKgnOgpgrrRveLvW
eIzSX0MgptWQjeVLaiO69ij09ugRhyetZtME3+BTq4qcGQyyNMd1XciQC21AhEh1U4kX9WAJzcNH
1Gb7kCvwSdPj3ZL7+gX9Poko8sGfUlbNsCGXrOtfisUMb7jNDHzgROwq9XGM046LtSmfxpGKjcpG
ardsl76p/24nTvO1kzsj8j+8A3p75zUpoLCi7EmyrHs3QocoANHTgpJ+0IbY07/PG8xXx9x9Q02A
CWxR5myzXul5Wl/rqvldTsRiFcwY9r3pff4dC/gJYPoqaD5ob23oIGYfZVHU8OLBtxN9Nq492ig7
TVnZlWJOWMNv2rySqIywV7PfkyGwHqGUKplywvZTxP0Nt5D9eDoanQb3uynWbi/6o5L7dGFmb/Mi
rLbgDvJqTZwjFqP5hQ5R/Joyhn+8iOAT6mQUjGv7kU3D3GjfTD1/YDllq73UIKjpIFK/uHMLIqWh
GHcqjMnLNXgR8fKuxHDKXqdNXXzNoF5LCaLSpqmnXb34aWRVhBjRpA1czEUmAxHDfWMs0FqtbFdp
CKa60IPO7wDzVHlQbjLIUIEenuxigrUawnMtH9SRerCiuDobmELD10j2JuYSWbVn58ELhZi1zxqE
94+9ORWTuXVoRK41vQu/tS6uRUlSSYIGgqE/7MOcOk0pziOwOGt2b8uukK0DyvWbm/tYUjQioByC
1o5D0Y83hWVpCHN6jnXM03JAph4Cipud7VmkU/1rcta6tTg/at5l1n7FcfM+p7XFYuqjVhJsmNWp
gF6wNuMZ2U+sXSap9867fjnUWh+KI7tU/tXIeMuCIvgxldbjYPjvA/lS7LAPyR2Gkf/n18Wka301
BJ5MSDK0foixb4E9E+X2YTd9u8Uj3l20XA8uXQ8nrXKL8tPo86cx5kNlYwNgTIJKAa1edSp0e/gE
2JlLzb9BitoBBG1I1biJ7b76SIuh3ogOTo/o6/pjzIqvtRY49Mx0eHytV+9H+x2FhfWRjIlzsYfM
QXbJaUpZt4p6ndIarMVAEtDZNV4LecL+Rj5A5wWflE3PERfnS9VvpnhMyM0wzUcMmJpt9CbhEaFg
OqzGvsRT+OeSIcRKJB7lFgbRV6LOmoc4pLYPg89Q3e78eyFNp+UwmDsMpHcKr3kzsOM7h1oHnWUB
q9L1o/2C+HLvui06Qw/NexNNBNdKpM1Uj2yEdZ/rEPXN12AAk1Ab8Y9pYIhDjmh5CXqAqkhk6Nih
g6QbBi1AWMaOFM/xMjfEj9hx9JZID0vr+X+sjIAGXxJ7DD3Mz8vcDRsx9N6qdyqdeUIcETK64NnU
g+IFXSs5W86N7gRsqf95FIuIFBH5XKqOaHluaoMMaD5sZ3X92UOnHRNzoTSRVydcoQOKt29uE9Tf
+Sf2sez2dK59S9zM497mHso+t9Zl7ERkN4z8lVuEg5SdwXWRsZHWhA6GRvZb2b9Wbj094gyXKXew
NqCejnwsfwbs93q8pjP7SiTBS3h2Rj88MyDSEHnb0jqlneIAS3BmE7Ij4vqSyjMLJ9qmKIN0u2Rt
dawCv0XhKYWff89TB/iDrdk9sWmvYkiau/obxQaBMY+tbTdhsAmHU+Q642950CXOpA7GyENtgMlo
hbXJObcF4FZ1pB6WJaAdUEeE1vE8SvIjs4Tuqm5jWYgZJHcsf5NAxHop5iTHkA/OZNBQL2L87X+H
XbZiRep+Fgz61sTzes/DHGl7G/PH0apxmoxlZ+G3gc4+Doa+y8khXnTdYj7t/SHm7J+DpLS4Ets7
iINiE1fMdVTz1y1/j44I34d0AUgelSmKRHrCiHOsVVvC2/JzhOtSnCJUbKM69KcbCphdHTaUoVLT
01p6RiqZ1PjEmg2VGQ7Btoxh8FDbYV6Sssj8X6fhnA/Pcx9uVdvPmf3lXC76tkqM1toUvYUcu18Q
LYOLU8pRQ4u6V3UW6+aXrAxY4VQe7jiYJVSYoAYAZUx3vbaaY013f2snITtVOzwH8kEdCXvgqkmN
eTzmqsvmB8MfrEfPi+8nl4eE3txnVrRRaYaJiwjRzpLo7pVYRcAbogHFU7sG69pxt7XK3aD6QRo5
rKvWCY1jPZPvN4PwvAb4i/BwxPRGJW/ILMR5KGrqkggFr7wvaTmwcORgNZjZWHv8gOqFgHywJqRQ
k6Jl5XUZ68ZYuyRjbmOYmPo+tVwEgfHc/yYprgItOCCHMr29ndnG+e/DguQWsGuN5piIZ5/cBD4u
bLcIdv7Xg2Ha6SEM8qfWgKhLtuywVRIBJU9SlD1T9F/Kmp3n4y0DdwgztwRvSg8eUyVKy2suhQ2B
NdTrREmR89Z6LcvM2RZt53KpZ+0bnJXX3hfLdzZdKQMWw3oK8Qo9aa5ZMhDH0SeGRtI5sx+u1qcv
S4Tpq1rcGUIyoyhmd+NGl3dIu07PBMWSMSzPYnkjFVbknYrYfTYS3F+zUnJigF1oY6fu2UH4sjVS
QfALc+luV38+LhwQijY7fbqRaTBk27ZB3KtL9YZ6rgM8sq10skPVMKKlxyC01j6KKRvOvSmGcycf
1JF6bvJMnkt8es9RcWg8QdJDaJ/UzGKSk4oliEdI2mZ3UIML3kGqRdts1v3Cm0lV02/Uv2z4tbhy
w9mrGh1WF/kUSzg/Kvi/dbuq5Ylxz2CjdWczdI8Wbczr4yZjOukeq18fx+VPvQ5/LanvsaIZH49l
TEAa/GHhF4gWK/jZj64gdzOx8EqQPy6yJT9IikqwhOxgehdoo15u5xhaSui6+cEIlgC+sOu8Oa31
qT4pjHwZhc8ohMMcLVojqylNt9bJDGxp3erpoaUxdouT0QZLbZfbIAxfA+Y9X8KehK4pCI1DQgL5
qxGkwEDNPvvG5mE3M2ZX318UcII7p5nutU63LghJmtNqK/kqv0Kfl18lJIwX3qaAKDv46GacdF+s
eTpZ+H62bt2Bj6Z+M3YQF+NVEo2vdRUZh8LWy0+Xu2oQF8u3Svdlgnt07MFS7GZgGi+WlyAGQXl5
+6epzZh6xQbkoH6qOMMsTZrxfGnNBgmLbI6PM4CEKqiPiZMDfG8Poo2Z5UcAehqmEye3oU2eMktG
35lNjfZjacbfQ5fH7zMZ49uuheHZL9KokovkqPbm6WSG7L91guryGRpkmrAO2RmsDFvXGzSmaPQj
F6Cf2XftuSmaegdOtFwTZGt96JrZAJB02LjCNvjABTjRblOsLYXY8vnsrv3Iede0cNpOFHdv3Fq/
d1ognvNe/3RkVd85+Q8tJrbTIJ19DZSiOddF8L2SStk0Efse197HiENrkBQCHDvk3tSeRY5v7h4s
StxHhd4JYlsdIsAdMwzBwUfEvKTtuB8IyEbuhBGraYSNGWh8Vv+sEu9Fo/xgGHq2b+yxfUt6Fz+6
eeu9IFrHWm5Rc3jTJxSWPbtVGYOwoM510AXjpjK/oP/Jrup0borkTEZuu+YOEW2dUG8Au5loOKUQ
PTardE8kq7kZC6J/lcfSzS//FOExyHXHqIJbYwf+rUyQ8Fll6GAtGA1vZeVETemhDAEISadpGosA
po6mQblYO4CxJFJWlHpWS2NSAh6DNI1Oj+882fqwqaLgW5r45nd50PXicaCPTvrp5tXJzaqdKS1N
S18UL/JMwaBSYs/0Ko7vIbdueEJddFBiRVXOqufafqh3hEhu1R8aw3l4TyAI+TgS9o89Ai1x76ka
3txl9p4MuZ6qTUhodO0hm5DCgwo2bsDxl/63DcJhb+POIoJVG9pt4ZLt4Brlc7REFVSH4B+Qzl+k
jlER0ZiiNVwLSRRpI8M6PKSchBQ0gcMib2gBtMfOINouz17Ucyi9xMrNekiK9pzc6bu8IIR0102o
007w6mXeFfCdwRxPpFbY/W0MoL4JPxkeR608ykJkkq4Y7PepnZ4KJtZfWNr6Axa2dJ+W6Jse7z/z
gu/eQhqDZFe4Tg0dqC9JBxuX6qOYZg3eadlsTRu7QzgD5ded0n9ivrGaPMuCLZfad3WULtpLXC7M
h+Tz1mJXB28qzOaHPoOicZlRsCclAIYhf2rX564ZCHDSNOvBJ9IWySyqhHZtDRQvrrHka2rOYJ1T
gGAicLoXkZOhVNmO/lIBxeG/8edDG9sazq6l0ls3eT9tHhzonJsH/39/jlIclUAhoGxibuO3rFEt
fDz+BhaCs/3frgMrtbeZZ/LfAv0tRTyMSrmk5WVoA1VHTeyE1jItks3INKvMbZyn5V0dQaUs70Qw
HtIxXVZKkMBYY95bNcEfGNIsd4/Ay7iqNQdNPd0xEmthphxVk0D1BoSXoFFQFoQAmHxPDEUrrxnb
JgbLSLWfntQo+tqqa532F+U99GMUhEQpkjQa1cA5LIPhkO8O3oGepfM6O1b4j26YVgrDlXLZm3rh
XzBxeD5oCU0D5B3M7L0q8WbNYq+WkRbx7+PKeNCwW9tqVxbDksdmMyysekeAekI3mrW1jIk1KA26
yyp9fNSY4oQOrLFIAscs2x8P/3zMDb6NzrJx9YPWg7RFFzBz3W3gJ8h33BIh4JgcYNYta2gvjrfp
Sq08YmP9CEjIXrshDCQ1Ce7slI9/gkD/b8uk84wIvhc8QEHV3OadjzRNZu/Cd4VEHjtH5RbqBcT3
Sau2QWF+NjT7wG5q80vUkcCid8OVlTdi7yJ1LXy0MMGEsJ6l9tIV8MK5v+JHT0mYwcsGl17iY0yH
WRFqJoN+sc9eMZ2smzoatXw+SrTDqgyaP4M9mF/0OTOJ46z+MCxNLo/3q2veaDoNB3yY1vMMuElO
7ZxfW78Tfx7vm159XYze/WXD/hfclWlj0JIJsNVsXTsoDomcPLEbKQ6TB6lMncJI2D1G6HrPAiYJ
UOpP61Dkro3e7C5TRQDDw/A0LoRQBkrn3AXaWu+WP1mj11fbLdvLyN5/XfX1/I1V5yOYMBRmbdpv
skJS9W3dO/GeiheMwdMNo+Q2Js306TExdEuAAmyILgSiGszbG+NSDdp0Tusfaei8lKE1fJT4R2Es
AG6mySF7nnSvHhJw4TTBycYaN6LAG9sTmpF9XXbo5gs+l4/x0hRCAO0aiN1W1V3UUVTP3SWWzy3y
uSia//vVLCCpXU1cjMWNH79TkBm7akgZlc4Gl1Nlk9+CO+9pZGS5zevG4z5FYkXYae5X0Mhvdjnp
f8zgTdQ5ySBM0ddCY3jam/mHVUSsP+ozEEegTtRFBGxngI/jsm8IfevJ1+dwHycE69lS3+tUhX2h
Z7nuAxdxSZN3LClq73AqceFcktlqL/W/jqrBJEslxGlXv9TSjrvELshV4+UBbZyEOlGv+MNortyl
ag4aPpy9bXH6F94aVyCHH0Nlxx6zZzfXCNmZm2lrN3r/3gxatnWM2NqnfTy8JzoZN7EXME6Vr4oA
ulAdLd11Kcv+PbXF05TH/j0UrYOUMDDXDhP/dapRLmi5P8F4zf7oUeK8P4xgqFp3hjDZ65HgvNXH
Inivm/6tzGf3onMv39k5onuBGI+DUR80Uu2c7dhA13VTERyUkWgk+BHwfHNTZ92oj4cq8vfmVPz4
KyTRQgYXSRv/yGWTqa4zFCi6WdOxTD5IQeg+oiywN67hJE8tZvQT3pQRPVX43cRdDjo/RF2nW/6P
OhnXLVyh33EW7CeyXhYp/SuMjGnXUjQXC6bMDvLNryp0iGiL2oHgR/qQeH2XtWY11rZOF+MI5faX
+j+Vjwgz6veHfiWZCfMyCT4wdlo+JJvIpfzTFiu6qgdfEA0/NxBC3SlMT0ObmHfTMXa0oRjI+cVy
c8cYbkDjfqFegF4pxTI1UI92CJ/UepkUjbtxwl5fWwUUxb7gvVUmQ8WTyjua2gsdsT6zixv5nBpp
G2wSwJMWKH6z+eQxNlyJoEHFSSKYNmV3NyTDyjdx82dtBv+3MZD/2IUXrXqX5cKEwfK44B8XtrHN
9MV4mlnkMb3oFjiDjLwXUQqIlB7a1QQo8hcbLBP6zrj7hUJi5ZdRdBm1xtt4dbNshqxgQCPvN12m
3ZtEDM+BIC6gFTFhrR7lRIoldAMtngnE7N2Kos3e1PO5fL7QZnJ1IsPb5kGyUPkP8RG0hv1mQQFU
vhX04MTl2t5Z4G1Uk9AkrJihVnDZZA1dlNrrwx752ARVfHAuhmH1iKjLd59bzfnvQz6Ifz9VL8wV
mVFOgU6yhIq1EUlW/MRoV8Uoied6QRX56Lq7o0liJIHJQGUcirUySAg4ROLddsQsBSaXtFzwH8v8
5KyHEbGoWlzVMju+es4ycCuMJbyoi3eDHv6DcZbSyQOdpnIVm7F/yNMQsrc03xtlgrfDNYerWjz+
nqpX0an+86o5E4ViDjHzXUPQ5Uiijz4k6aOtbaLMwiH6SABIHYcaHr56dciJbNHG80NNjRHbOIim
V2LbyAbiQzJxHER8dAW698rpbkZd/VksBDN9qtk7Gti4gGRF/rfN4XCzWFmdOR78xnV2NIGCNdwu
naQruSmnvabORs5M2SRTZ7TzDgGDCyPtL4qLUiHsOTYtKbQwiKyzGQz5Rt3kbIf+aqRNr+p5Rm35
pq5072w6s0kPq2ye2f3fFAYqIeLyNMYzoVB2Un+kHUP+1Os2tnDROpWm7q3GauJn5wderFAQ44y2
N4kgJw4kee/zIFh5ss2N0rdDv8RKglOyJVjbILEvt7WV32qtK7Yj8EZWBaqpzMq0XdP0xapBmDNu
nJ4bSF2+xlg2j5MXOUCFMVIVMzFwFc1UPubhW1LP4YX1LX41Ukdf21b5YpPXcPJRiJ/UEfHMEDvm
G2oZBs1SSKjllb0KWQGfDC/1bqIWPWFAwn2z3eZcyo8hkQxfIXel99osfFRU0YY4pfJcx9L1mXrt
xTIKF/YJ7tOkmfxdUlG0qSmHVkE+jIqBKaZZGocyTbq9H1v8dsgNgLcP6Urt1ZAeD0zRGkbcNncW
1ars/USQcEbzziTF4OzKrrc6VQ/QSlfee0Zv3HGu2b8+Jc7Y5bt2ptBg3/y9qjWdmr0m2K7ixqKJ
iTQb4GcpkVx+/gTUojln4EH4ZKJcLCiOnSC56ok4uQ4xw/JWYnVDsoJAXW/IAPpUVlI2+t8djR7d
41L/p4RpaRiGcl+j1LW215QHiF3DKuudn/+/d+H/cC4ENmBRgmYCy2EL9B+8MBRWGn07eitd+Yq/
vdr/HREnnbwNeeldtdZtTUCOQzu8DvWWJgwbWjU3UBOE/5glWEG57B6E7Tb2qS3tkPEaLkiIF9Wf
WoKYlNpMPf/QnU3ppWV4c6oBCHubZSH7ZKKQG2jGP8m0VqfI3qqWq6vwckiAVoLyba78be2xOPfF
AJoxIYLZSQP2hfJVIZq7NjknFdbTmMt0Ypu1VzsMH6MlY1fQWqgRk1bbTKgO1+oe0NmMDWoYlEwY
jEMasLi3ZkIbzqok2kTsvO6/CDuP5TiWLIn+y6wnzVKLxWxKS2gCBDdpoEotI/XXz4ko9mM/ts28
TVlWAUaiVMSNe92P+2J/Q5Mi9r2bwoH41yZc0OGHlIyNU7krFQnhSveaFw3jP6Arbf1Ps0mAOde0
Dc8C8hY49p9wcL2tMtdyrfak0SPZozfEHBGm9jkMquWajI1BKxTSGxEDCblQOmK8JTCOii3hF3To
2rnEmeieGmE8NrJxBJcvv8vq/qu6N5R2dqf549cyDV9QOFbvJMIBkWOt5iJr2vlb1XtvgkzKhwjV
xjmhqmPID4EBgXiyc1PgM7npPztIfU5LM31oMogp6SL91MTW/Lmd6G9r5g4BlL+bBozfCT7GrTek
TzMc0YtuEdwpV2RheBxVhXAOum/U93OxIDxHHyN80zkq0VvXtcGhDGA0hbXlnSbHocGxhFIwUD0a
6Vi+pIOWrE030o+2ScickZEbgm2/exw0N9q2Qz1QraJazrBDXJ3Ag3DtArosOl9/Mapl49gfoeXq
T4o2o6c4bMbZeJKqIwan6H4UoYG97RvY7PoZvbSOEtJrn+FSmbsWqPa59kmwcRfbuAxO6J5Kw3w2
JKtRzJZ1xeVM0jRyqVDpj+2y0nYo90juktta66WEfMUxmsWFcdA4hZfUdNsLUxXZKBXaybQtc50Y
TvGg1F3FVFH22lNGTylO1ghF5IElrq7UDyxjQYD/1MmC1YLz5po7gGI5KJm7Xls0UiICcFf6dDQR
E2+TwZNpNgXDlX7oGbi4Vnge3RBkgHwViGn4BUe8XWFUZ4RkolcPoLkcAjC2+8IOZEhuRh5O4X8J
StFe9SUnFMlFB3u93Q+68lyYBJPIh9SNefsVGEd1a18cB0NAm0z7qRmmU1rMP+VA6+wtlf7oThlI
RuqQsuqdXeXiFYzGEcdabJnPlY6BevKdr7dOTwGQ7WqKHkvJRGRcFQFd723tR1inr7Hf2GSnZNoq
y6L46DK8uC5G9+oh8f2u1SinetTDuPpXde9OyUoQLJGb7vAjNNn0/blB3CMwBhDg9NZqGoxQ8MWH
rPG/zFmanJ1UJMxbuDITUBRJ6B0Wqa+xxhm5jdTc+JUXYYYQaE6bOhj2Zu6+O4m7HHBj19Ym7h17
Tw1K4xreV70a7CYiPX4qJOFNsngMZ0KT3GHJY3E84CcbN6r2VHftwR02A37Ou8Sx3xXvqep94gOt
OTjqOgFBNiLa7VRhuU769Ko6ZurGLEOgsnoSMP4uPimW3tydaokS8hbqIis9c9aOn+u5Q/AW9ONK
qKXSFPoXL3eJWw1156yT87Wqy+LdsfSO6QY97rnt7I0x9IfesSDBaMk3NTIVHi1XF0+jrjXVg4gy
yI1awBrjFMDTIgrdGu3T4DWfQjdsd06KF7r30gYn82jwRWUiw6DrOulFTa6zuSC3SoO11kYC3Epu
vxWihyARpc9jS8mFJznuj75ZHZHFpiht2xdFTjTc+yFGrPsbx1Jo8Xub+EC8suGBAgTVcdch9pdX
UR+BxtU67y52uyfbtcZ7QxK6Q394Git9wOaEnL7AWrenFx+c4nyyLrRg/S3/c/wCNZnkQRtx262v
qGVTexF0w8t6zr8mLSse7WXnfqhQTRhL9mS4dAvCGYmKKrk77LW3u+OYmpvb2Tyal3qljn90DCSw
cWGaQKeN4EqcTCMtx4M91fnF78djCdYakR4fwrrUlssdRlb9gj2ZWAvllDSjnCxluUm4FcWL0c3N
zabqMWpf9WQCEnxODjBUdQnt/ZFLRYcuhLb3VW2kzUK+lLmJkEVGovGh7fMquMvChmkExooa995+
cvD0Am91zr4Yv9j+WoAW/l5nfbQuph7lb17Yh5S151YfWd2Yv1OUxOtZKjR4W7COyVGLukE1SF8G
tyn6LOAmfZXr913aZfeM+DB7qKkVydi1NZQPsVw5a+ZypyiCyaKDEoo1/yviO4hX8kZV/X1g0IS2
TLFLQxJinKgM9mnB6FWzE/xqGq2GMkIJ/P+XZvBM/zB9B1BMgwD2uyWpGsGfrlI5CSwoHK2TVhn2
dhwJ57XnT56oSenuh9hYGe7P3CGpSY0+UQvfmVaQn+PZKr/MhjimCfompU+jBZ0+VjFDl/nJ8Z48
I5Z5or12WMRsbAeY3eyMxnWZ7Z+eQAxLpKwGythtm7NjBWLbmiL8HNhbl6IoL+MKll+f7piTNSdO
8q+l8KutKh58KyvQofgL1tWW1J3YJAYQqKxiKoF7atCiut11abC10in5NnGBvTNQF6QZ9HWMairr
jHXimHD6+zRaswjSMclGfGdB1vMm2D6K9nEU5zS1Q/Qz7kRdl5OlbBqSlIMOxcI0dlZQdS0AmSci
/4UXEwiiLmKQdAEHHgOa9xA3d50OVpjAT+1e+Hmzn6Lh3pXpOJlt7gqt4rMTSWJDjVnITJfyXhgQ
rOTAcLLgx4KsdEgJ78xPpsB9M6KiO6sFYA5LILBW36HdDrCPET9BtLlfyEBT03uu7FYjYrQ17HY/
GQMNZ7+g2jAYzr8voacf6DF1u0oPwjt1FWU501kPO25h0SpDQtgdXS3zHzqQDq5TpG8pMAIlZGqg
8laz8QnLQfZliixAOaIOjrZTE/tC/LsyfHnRBWKFAT01mS6hq+mnLOqB5GVL+xCiCt8ITYg30xLf
u8Ue2H3wKCLQbD0ZHstF0Gr1M920gLJ579PwfKsSp5c/+etX8t5hp63hFhXqDVSDmnGpCYjmGL6+
LXhotzqJ1GkmQGQiaF+82Hmrpzx9TrrRWxnJjB06HLKHBXv5qp+ZfvtEcuJFb/XDlHPiVd30Iunj
A2wVtgyZ8NiG5ECb0egeSbYV68Lu3Z0CBZiC1hs23s2tg+0QR77N/fBODUsNCAoX36CZpMx0khJW
RMkaYsBAgR39mBH/KNSJSWLB0cAGRQpIYr0VGgiGRDLKCI27RSipOeKQaALt/JIflSyuYkfHelUG
K3WoHkIHJ5EO+lLdLSrZRavrg5oC68m4FanGRF1q3xfCZQJDc54cPY+eNL2FVGMRUQ+AD9DsAj3c
AMKEYeSliQlDnqSuLdF978tUEqA+HAfYQ09qHSjREa+9dnFX5CJ859wHf96QQIdbA9qWwcUj1O2d
w+64rSbo7aE5FvdpXp1BHdq7mfyDtZK3BCHZ86kFBdWpYoi54dwceO2bS2zU8dZLnB2iU+sODxrC
hsZtd0xCaFYT3xAcRhBo61lfwTRgEAsusCy0Ysehcd628RBdGwUaFtV0ucELAOwMT6DljMPUa/OK
b/x3BaYfYpOIFbKLyHzndYp/UKpzaptih1eDIQtQRhNEI4CwgP7RxR2nL7nTLIDk/XmHFid4sYjW
SkyPaBLBrDLFVLppaJ0dCt3vzjFt5XWM63edzq65hxEYP7MLD+smQKlYl9UP1UHXXJww8l5tRtph
nAdrnySIbr3c+x732YstBowkjnk/ahEGo9gwb2+rAbERv57hXjEzRi+CzwMjI/JVjcLc/YYTBSpi
a5reRGPZlwzy4Kqz0/KKYmLcmJHtHaj9hu0yaNHNKjHM4ivpCfZ9LazvBafemzW9DpFvaS2vcez4
33D5hQdq4ewfwgkdxd/+d1QJdBLdki0F3XNMCwjM31kIqKZqsbQkzEdJ+n3uY9p45ACtK3n0AzCk
g9O1Poe+Ed5IabQ30VfCWj9PWqpdPGW2pVKOT7VEW07VUp+H3LhmgZF9yM6b4sjQ74Uhat/f9kG6
S8sGD0CM9oBkx983WE5fcQQebvKzIMinnSK2WlIzrQdWtXWtudgaPg5xZ0j7q0Q1vMwxcrPZq9/x
4fNOYFvblsO0M+clWIdTTEZiOjivywx7Zkqa97BFrJxCgd+xLA8rY+yXvSsSmtF9wrDWKmOWboL/
TAe9Evkrv3DBQzFgcy9atEICgbkURFaG1m905jVPv6+iPIAf6TWoDYNf2jN0hJzN1P3S5fsmTwZM
vaesLCXZAD82VMhDvNiMHORdZS/ppah8Tsyn2mlI5UvNAJ5W4uGkZzjuk/fzBT0nwo/6Ll34dKnj
dUTbbAt+ONqJJi+emwL9J/9e5tsfpa8HR/U/hpXNeMG3X1X1RdzAaYgCaClBnmxcv1oOLA3BTlrh
jl2gO0y42ONmF9T0EpXxtuxbn5DgJb1TP8iMnCFEKAX6lcnMRD1YBbN1UP78JNPafaQJY1tGTngH
5w8RrA1WybFYXWUvdzJ8fcM0HdG57OPqvAWbWN6NhXsHutlaK0Rxmxmo8PXSIYShqR8rkT0oIG80
kfxleVelCFdVCy0CPoaoUwF9azY2VdDY6gcobtMw9XbKvuBqYC7K7AvgSRJ+rRrkmMwH5mGmpBS3
AxzaASfoAXJH+ZgXM5/VVhu+4YsaaHgi2xvubyqNxCe/E7G1hdgBoFgq7otIYzwPGX2rIGe4tN7c
US+PivmsboQzRQiG0OJEyVDd4lobb6bHYhp8otInvdQGAqIQQyA8FOfKc781cS+erDZD7AkRd52n
ROTmAznTNt2YzxTVF4JdWw4OrXMO7aA+dfQ0Hqj7g5VVaOO+j/XpYZbiPCKRxL7ptqoTLmaUY3rg
TJsWbZgSvkM0rlaR5drPeg+M1gaX9sbxq90Lp2JujKBuDzuSptNGG2gxdfZY7TWgcGuBSOri1Cbq
dYp/uMNfSY3Mrnbaj6fbDk5HfdkOw0gmxhybR7XvarrTH2/lRUxk5oS4O7GttZfP+RcnwJjbMTRJ
p9p5rGS+padZpCU33snPXPvFKbTLLz/KbGykWeX2L93cljVL841gr4o8Vfghe6Azb5rloQFXm6QF
5lx/5NwVloM43v5Mw6xGyke53YpOxw8+Fu1OyK1uIvF3Y9khmA+5dEWDx94b4PuWZ66m1pxd4NAc
U+d5EpDdnSfvsgAfgEEGV2wk8TnE2X0bYZVmTNTa2Gwrk8YSFXZNseXX79Ws16Rthj+qfppl5c3j
ZlCsvaGgRdfb7lYLZ4vIJUIuJuLMapTIW6V8mEXbbc3OD4/JScnnQ3paG7Yuun3USps8Igtl6TJz
f5uRDwm5GthIz+pFJC/8UyJmotlmvVs7omaeKkkCJpGk64xQlRXn9C/qP1Ig46jqdi5RYY9FQ4Db
4lU3R3OZJS9as7zj4BE79duqRCtr0qOVuznyfUjL//LBGPF9KCzzgkCUk6mkx1K2lk99fDJ9ob8j
q/HRMdW0uzAwbVvwIBu8ADN8QKu/V4XmTSY48aYf1bLDHLVDOpLVpzyvwz0iu3Z9kxolMMLpy4PY
vv0lro33vZ5CsUc5XjAsmTlJOsg83HYwrgYuirXw+scwbpIbGGrujOA6Gg0z6/SlD8rkqupBs9Qt
0AvpWq146o/wSivF7RMc6Ommj4XRj3C4In2XoQY/517Zow7o9d3Q1og7CPrZWDlcSLMdq20ngvGC
fde+wF5Lt/VkMHcBh8WN+VKJPvhaze5LlaFOKIkuOi1RBMvI19HqMz4yLQ7inCGyY24MMWhQVIJq
pmpMC7LHkTVDGNPHL9VPzgcH/cHvmz5M+0PRNHfF4hP/OqefTKq8rxM9OMskkZpJUb0S2JU2gdFG
eyE3TV/tnwOHvO2tkRDhRKkt3dvE08xpqUbctZ10v9lUha6fGyf7mciAdzdpOc3V/vyQjT8Cu9a+
MrJk8Wxb677rQN16IMPaSH57EB6WdQu1YOEDUnJIW5GCB4KPDa5aoPyteL9ZdFRbzvf0YJO20FBT
MjWIsMmvpvZZFSgqaaAC8HyuOIL6CXLtxq+cg+fwPe9D61WQt2vHU3FfgwPPDM88qfrEu4zB4F+o
KaZTMOqnmWMQnJB8V+UOeq8kA2ORa9WasU9b658CRi+fLX3uEECNbxrHSTosE/racWq3M09oDDJ7
09pIrZtxuCUYunFVnfFv4zhtiGXMnMpc90BCVjMRR6eCb9Wa/gO55EBzN7b8cup0EVdLLEqJeaJ5
RcD3P+RSGs5/YHOB/wEndD3bIDvc/DMkPs5pqyOr90+DAGHozyx2iczpKNzhmV1ZnPqSaUxbW5Kn
H1gHHS3Mc9PWu5gmPo30vnvxazh0QfLKx6+7Z/bxbNPacMAMh0SwveQhrXdclCiZ7Ti9r0N/G/rV
+ME4umyy8XvaC9D6S2ORDCxpWHn6kg9OclUfIERV6PKT/itw9eiil0u3G+x0wO9PShO8GtSpQVqc
XZ9GxsK5NZvCtRuIcdWCpAZ8jGC1rZAxhyQe7dRd8jvKdbsEL+qjdSvSmDlVbrlIxqX8oHF+28H+
Af0iizSvd2SqJW6Z1s8heE55ZhAhlkPHqM15Tbnj365i+dhiTfMaudJqmCLUkkxzd0qyJYL5ZwLl
en9r5FGVkqSWlGKdlUt8jWKdvgAyi13kAIaLstbbLZ2MlJb/I6qSldKDlNAQNr4BPW0Y/J0dt+mH
rQM1T8USr+TVmDTue5+Z9LRl5/C3e9QCd76pQ6oURNIjAkHHu53Nrez5JvOSvD6irJMtTq3u0e6i
BO2H6GiaeMNmUmkyMe39PdscgSiscbtaVASANF7GYkQ5pXS9hIwB8ss+WVpXfGqnDTTt3vW5lPtn
TPs3iO+GqkvfprDj6JvrLLuyvUAQzycLuMw6zD3zvo6gyXSh/w7Bf1yXjiceNWNpOZoTd9cs6XXh
W2Z0w9AxOsFlrW4qf9b3fmV+UZ+Ndk766zzwgra+izfdC+8B0HlbusvtP6B2nf9sDHowpx300hw+
+IRIWuS3j6ekjMT//Jfx32RbEdeA2/YU+LG+HbHnCbfUv8kLKzRvF07aFm92X3/4do+TyBjuctNc
jn1U22swf/nFAcqnZq8Ny+AxjSGzWQ7DCJtTl+qAzXVNi94NftwqINbsrQLtkJMXoW6sEr4n9dpx
+vZZvRVaXUlxR/vcelQViC2x+dTz62im09f2XxeZNrzG2M2JDCCeXL1yyigjiIzNvVFc1EPqRi3W
DY/DToGbjLnhH9YiN/gzXCYwPZ4Tixwtw4Ao6T9StzmUT0Hhg9NJPCs5TdWwi5v5LkrGx2gmpseh
Yx0XDB0sfEtuVy4PLiiRY1Hrzs4M+hD6tQZNqkeeBA3lXV1ViT7fruK/HlM/nWhq/9vvRVn5jZ3H
OHtBNV8m02nWrYRJ0bOGJe2U1XXUdBJ7EtQ2oGS3CkeROzPaWC1rVuruUAXLwTVCc6Pu9tYYbDjw
fO9aBh9KTNyNaETi1ITIK5V/g7rLCAWT3vccgTz5WVqHWKZJyz0to+lB3WSC71iOLpUpEV90Zk1g
MqUKBaUsOn6BgCzLEsAj8m4AJR+tqmmgs8oizPc4FBW7z7fH6Ji2VXdD+ZW2/U6MaTU9lhA2/qDs
ERInLi1o6S3joFFD9D+dTFH2V2365eJC2bcN3L5fq7O7oQkT+3qxbDC/ZkddjR7NyPBXudxHmpie
rdnOHsPAfngeItE9Ap5ZpUzUa/bv8ZnY6Wy9iCi9/XvKK1+QYLu+1QOGTGcqG6SE+Nmzc4woFEKX
V2+8gHzDoYzNrShEuO2bnBJElrRq/4yD/NdjmNq81WxF1J6cH68gRP79pkMk2YVddVKPpyilIbH7
+jFehLcnagOuhRTVg1OWUSlRfRqlqL7pkie96KmQSJickHu5cdietdJyXgO2DEWoyRO3guirkevB
6HJVNFAkla4e3FN6Tkf/RdMSu9um8jPEHOVe9xOG2nhvN2rE+3vYq2a/5tItZ2RnkYP04pZKaM/U
UEaVv3aDjrl0caYHzc7mB6MMRoo1oyZ/i46iaVZgCeVPl56hPgjYo6ZiEZohMy98hB9cqBnLMn3E
Xj0RXeZ3QOSE9eSF7c8M4sqFXqm+mUT42Lij+FzltdgwWPDuCmw5R1MjjyKexWdBmNpOyA+31Qqy
XiHQItLIpn0QU0GIymeWDgHqTgv07M1Go+dJWDUKqxWiZWJmqsS65mBGNraVNu9DnZwGJI87sAE2
MgLWehc71G3BV3d1g6P25KaoiwUA+m5sX4cqpcUwNu+Ti5FEm71iFwthnHSt1jd57NHMi7q3llJh
34zsKjkeys+2SDa+neoffa8vG3Sq+nnuaBRMVra52a3ykYbdDaw4j0VxMRE7QYIoFl4LnLxMxGFL
5+VrFkjhIzPnX+CGKqSBIjTjORmFu0FNERzUKMSslmdGfdSciv11O5niPo5O7OeQnbL+pExGCghQ
lCR1mERQbZUxJpwylOqtmLZwpOJjLoX7v3/AFGfajpS195x+V3Dtsntfp0UlFr1+T+a02Hh9zbC2
bsc3o0ah0JvBamgJiA1Z1h/tLD+pFLjZgemN/7pfdbqg+28gX98qXfuAeZllcI3k2HrzW8qYONTF
WbnY0anh0g6bCw5xAkinMdk4EovIWA10HKgC4SAjT8WuN+2DSXfj7FF/3t360eSwoGkOm8OtTIIe
t5x9y+MMD+0tu1baUqzyqXfPHvruQ+RhHh3JijkEhC3YaPMDb0bbmzmPquAIZ7CDmQff11lOJgFl
8Vpfnqny6o3VQLlkOALqrtDhPvWeDTOwHbamkevvgqVKpRI4jeh3VQTUb4MgA2nTzJyxlRiJLi7q
+7jhA1azTOEF6V4Yf6jAha7NEEYZQr8Gwt3egKjxSNmEgL5a2XFx9jiIrtSEjvONf7YcjruFD9Ij
Eq2/amCQKk4ljTvtHOrmqwBTc7P0Ag4u7mdkJQUBVHZe1c8K6YRMeG0lfvVMrdivWqfH96yYFrGg
2WP28RfVZrPs7vPo8hWrtGfFiGmY8evm2D5Htb88E2G+7SUsJrBKXBR9QGuE5Ipnd6QCllDlsK6m
c+SZfL88D8SyhC9XwLPObRMjNkEh+5ZLgwCmWZ3eOBPc1az568hBN4H/D1ynbNp74dBdpnm6MIO/
q1yj/542xe2icqtdF4SbPDPzB0t2DBP6hDpwwgdMuAnQQjm9A2bB0K33YiKRIaag4XkbGGETigbU
RiujdO8F9rTOiY/YZGgirjP+gUtOX3cL1TrbaYnZHybXRAlHziN4dl6E3FlAtPBrrJtwnQJ8f9Ds
rqPM95p7tzu7mg1LV54I1A26OO9skJuIfE7DHjfDdqpFs1aNlrgwNgOl3w84WXnt8R3ztIc8ov3o
0C1+Xor5SX7Y3qui6dZNCehVa9Dz1ULycfQ5PY/zm2milVfn+qYtCO/s7Pqi7sovu+aIYT0MVntv
G3BF/aJr39WVkXu/rtRjI0Z9ttkv7GnD44CM5mq6HlNf+bx1j/EyEgAcC1F7BN3l3zPlpftcmPW7
ol0UFhnU5hhNd7dJf1l4xEHn8TNEaLAqke/d92P5UBfWryZnbXvF1RqRF1u4n8HwwBldZDAg4jLj
Ycy6fjtODkYjepAbVb0OZmg+OLSr2jk82U70XZkMI90Yt2mleVuxePYznpl0/0uRk+I0S3pg6rf2
bDcIbGXYNNZNJQQis/kb8gQ5yguXjdb080ZI85UTm+K+Qfhx8V3PON6UGJHZwZlrkXz8Ja6OvHJn
+uZJTYtwn0RJFHzDxJyu/cXqN7lDN3uOfYdOq/2O02D+vCwEdLIj7ufF6g515Mxr9TdnOWwfEfEJ
9bwjQoVlA/W02CHZbe6h5TCwUiaTaSm+xKH3akoNmrIUqBuh00kvpFjQfdDZTTH6zPMlD71yqzF4
eoNY94CAmF3HKq5hnth34CjsOyNCG4YuZwehIrgE47gdktnmKx+RB0VvZ6Qd4jRDc7iRvVqp8Si9
5Ws429kNWe78xS1Xj/nWtL/p5YNm+RaGNPbUOksOD+GIqldT9dYD9o/t//lvtHCV+9mZ75pUcJiV
0I9osC/Efz1pNhDaUqQfc1aYH/Ii0k1jTRfWOuJZJrOi2nhmFDwgEkdiF9XTkfANNG7kzcxcVKZ4
vKl+Mycs6C6yFM/tGL5zRHkAyCMiZBX3xF3EP7vZ/2pqzXgy27aGpUf5rEextvNnAUZE3iWehPJZ
Xo223awyWXBboOPvvHDaL3kRXFVlqU+thtjQo1VpWx+qMOSsXxwjX/SMKqL6DT2osekZDR7sFLKa
7oTOnd2WnwngaR4MqPkvmAI3U1pbb2bIjgSMaRNkVnOmoRAd3XjZDRicz7ZM9lRXv2/KpjQ3OHP/
KdHA/I82kOkjOLZ0OSG05CHs72fYjlmNY+rBcLrNr0Y3HdZ6RYJkPCVEN9D6W99iziCYmntVn+OJ
PFEHRCdh2+0GtLGzsdvu1TWs7lwSaXXrFFK4XbQyKM9d6ZF6wXuqXsW44qFwCd5CJ5qPZV6CmyyB
KvUDJn452bhxBtQ8g44pNG6ghvZwMsYkua8EMaMYd5NL05rV1U1d0Dv6nTkydlNJBdhiJ3rRg34e
hO9u0rgFx+ESMkqjJX/9dfXj1l2R57fnLKy/EMs6vZAYo29oqh9F2jivSY6fVoJa0zqejn21KxdD
vy6J9VORLmt5D0PuT4XBJLc5WetxRLR4bJxVd502K/wzicThwBtA0IR/k3uB8TSE2lMqvGjduRGB
Y7JXLsp6qvZTWNH8ixBo4bLHoJStgFJM11He2E1ILOngPqVZlh0dmktb2DHOzo/aZuvnOhaGkQOa
ZYzTJUnLx6Qjvdstm+W4xB5thpiUZr8RA+ISnD2TZdEZL7tz5k8fFL3Nxoh4HxtRHxiy46OSO1/g
zsbewTr03qP7I+kPlA3Q7poDBH1C4sn4zo3NvZcxGGlAey4uQ5Son76YOU4Lr9DltJhV0ntvCtH8
g/ba9CXI/2/D7cAxdMOxDIYwumH8mWsyJEzM25lMtygs7bWSM1Py/nScyr+3CkCDZWmg1A3aPyG4
9uCSM2UhPEoq8eybIGrU1ZiTWFPZ+iZzh/bZdsJfj//+jd9XGdp5ni5nBKxalYWiuMoAhdbgo/By
j4/tX1f2Yv96jErooybQ+6QGmguCQcjuAz0+vcMfSrwQwGwGE+TE1gCwuXKaFzVIdHPO6Un4bubd
uRN1+CPNBep8sJSoxOjcpyhsQqsm+w1ITOnhr1T7XmvRF7rB1iMVdSrZbkMYbpyxz97g5NfH0MXA
fTNiInAyOFuKag9sAzU0ut59FfrmtTIzfcdB7xyK8EkjeYcjgQQgZFbdnCV/dazLaSuoH9/7mRRE
pyLZSmeoOtea2Nt9kNz0aEtmi31OZf2rkFucOd62bfbcK6nqXKAmz+Y3bayn+8bxl0czaT6rg3Q1
Zf0W+b5G7EhlbG77V7QgRCwKkhX1MnlSFW7OBCZMoxx0o6ZRWhEHFwfekwk357GaB2K0kZ66/pJt
b8dnip18rSpxx6Q8bLRGI0G+ssgYg8M1hu4DL0C7VcNodVVxknRytDfqFOCmJAVHOpoZMZpwywRz
xRYM47/ZNibnI2uZwOUu1U9Q6BWgPFRNodUDyGedv3NciDFtz1NmwJpD6WLg0sXEMmykL1Zj9D4r
Mo/Bun0IhJYebDwv60UD564MFAvPfuNPk7MTi1ueYlQ569tRDBbuJgt1NA1AH+kPTu0x5rB8KjOU
Rar+MvmG4Dqv/bUhgcPCEbxVXaKvx8J4n4NQ33lmqt0wtwtWz0d8jEQG9PScDAKewqZ+xydSX3Ut
531vIo7euvORC+OTmve7LDBrq+vNoysXkUS3h12ZgCvWENk9/3FVEp9gGZNOZpb1oIRXPW/ASZjl
h/JQpjYFtG8kiM6kmzLzCW9ffFa20JAIWXwN82HxzFfLCp+yrnI+eXXe7vlXnUMT82JO0aNRLu9l
3MeoEdmJSieTdYSGyxhDwInsxOMwj+KaDM4K78E35e6rTe/VSd3h6VcNPA7awfVWalnDREsOZN3A
9Cyrc5SUVyxh4pMUaJsR+UpBizvbRJ8vfaCV20VX9Zc32CnQr3AiVGY/dZNyOLxZrN1xh6VEu9ye
lTLMqBvG48ve8uofbhG0zJZ0dz0vJtnnuoypuF1GNUErbmIcY8QNm5sLOfceHIJAMF924tCq1kyF
+j6LOeCMJJzLGzd91JokWysZc1wkziGq+PPqwn5Ii9p/+v+1tPAc/75ws8WxZNM11wMbiZr/p2lG
JHGZNL1mnm+rX6RnnDD7CpwBMZfdnR25xGfhOtsW5AHTgNH0bZdMxYMFG2yXFbzbQ1QSZIikh20o
IGqna7KLB//iwuD1tpr1Uz/fVZBWji6ckL3pieqRsUa79mZHP+Nb6kFOR+JeET26lv+nZ0i8LWcz
vdY9Qmb5EenHNUItcgFzL7ribHhQgs02dNqNX6B5lcrH7dwjRnYGKMhL5ERHT3qNwIn3pK4UC6f+
6jHKPPMbfYTfF5Xw0BxUGT3uNEhPAdq4tTcYzmtadxMtqrLdNXXlvLpkGzBQKv3jbCbuq/RJrcDB
I3ZqwhYFqeGcstBnHB4bxac59L/7c4frTaAO0r28AwztDdeqkUIPmRZNUAGlgtXtVQHTpUG87dpQ
hoLg8Gks64OyvDrgYvxBiqW9G4pA4tUw/kDKyc622bokO/3rpsrthMFbB7fvr8fUVWfM9yKz841l
eljzfcppW1pHTC0I90jy/DWCJUzbi969NZb/Ck0//BEycbOSIjtFo2ccsLTf5tHpEjcr4cb6c16I
91rz6LppjvnZYuDejmTV9aURIyq2gwvdxeLoBoN7VtYDAapcb4k0HydYf8JAvLzIpymEzaoi7ypf
UySYdRfl4jK77H+oKPY8+2Q4Q/e9jwl3abrufYQoiiyLrEh1E8qr0gaF7c1A6R3D0VftjM/H0H24
jFjCnpCPrOu6TR/UQ70TVOvGEU22ZSj6kUf+9EqB9ZMuYf4zdwnIHu2fY598WTyks8x2LMKJKPlU
1DmFJYYEMR9hqx1KAI0x0DGeven64LLj+uhEgm2UjNCNekKJlht70yJ/SD1dn2TsfxjVWH8PQPN8
VlXHQ3+qEyiHLN79Q1VIa18zHb3M99YCqDMQX5aBYLkgbcc7Mhxg0uQ6eqwgWKoHrWIgYU92fbXB
xJ0bap4dL3LzLIJJJ0Mb4/ofzTj9fwk7ryW3kabbPhEi4M0tvW+2U5sbhCxswfun/xeKOtOa/k6M
bhgEKc2o2URVVubea3PEl/lyeu5hqKkjPafJAxFsowxBfZGeaaAi5aZQEdrSI4xORNb1oMXo/kvp
aeM00Qo4G0aY+ZSFI+YYeW9/WcT0z9Untaeuu5Zrq7Y623k/mTU7xe3asbHjLe2Jwd+g9+pOUoue
FOPWD9P+NTN1CHuj5gPVQLyfefh+i1KhVe5N9PvRd5hzjyzvEu+HVRzaubCDP8jePGXxXWxa3weF
pKfR8r2vBarSUcv9n300MHvM89e29hqc/Nn9iPj5LojHb1ISVGTWSwjI/wnFt721XAtCl+mSkdB1
c0L9xIwQ3ogcILHnV1svwH0gR0lKhMdvIXqLEFq+XNtRDATehkV2zlP/krhGCV5Jg8SZGEQ1OMH4
HofBHVLz9Yi06MwkonvC0AazIiSkSl5ypoLxADBhLS8HlcyqqWR5Dxhm/z77KiHKSxr2JwwcP7Pc
th67OTa6nPJdGvbu3Wgb6rr0AA1umlCLL4XA9KlTRS8aUnU2Nmq0G125alNrUbGUruUBlRPLPjOL
6lGJva+ZmmJ9/H9PqKW/KfGobjB3kusuM6uqKKWG7ZLHBNPbwpk93ZPor8RZlM98pfVdagscklEz
vZaJtdJEkOBnHtl7OL+tJ7aiA5xG71n34QfNsv5e76GBW95DHVreiYOujbGavJl5Fsvsj7va0NUG
EC97BFGJ34G2c/iwquG+sDPCX6o82tfC7/9y8zqfz/qWbakOAQSWrVsW5/75e/3HvLqpqtpQVArR
IR7UnSxVx9TBmKEyHJGXzHssihwqNq/UOQu3VDgNgVN3FRUqFgrd2yR98sOg7bumr1vdoznUryB0
hKfmh6xOmMkoQ31fj6JcemMQA9tIiChSAEHJvu3kdeuyTstXZ7KDbWuH55D+xBlnLMkofq3fk/mD
xGd+lkf1vV3l5GeoZIrEw8+2H+3327hEnzL7ySEboSq84bU1aVc2bXOiA9g/aYNZrwajH/YyjBWr
10WlXD8rOZkmxggfRAormSltYttptiGSYbybYYbmjgOd2RUqCVjqtlDrpQV7gwkj+VSKoiJani+l
xXzMjHTVI1mIVI844kbcfwitXMD8m7zgACZfayNV+ctv0jX+XUbZ/CZ1XXd0zVH5eEi+/vdvsgoH
Q8V9xylN6qJyNyDVcG51QupQDnkrqmXOzXKmcYZyI+mbcw5S7PezvK+2+fPH+x/P5J8MBuvBcFP9
S0ewQ6KE7pvW5hDnWoKRfKTqp9ZF2C/b3amvvTICbld45zHMBdFRmzmhhakUS8XvhosWd8o5z50B
xjMNsQ72V6eawcbQg/DECCo/DXHr8lVS+l0iDLGSTY8UcuNZQ0y4vSFWLIO6T6ppRBovycNJGHpi
t8af9HXIyCug1eGeU6LDcVJm4c7N/OqaEX7Gacjvz6NbEu+LKi1JaG6BKUl3ZpmxsshGbDhhNZdv
k6LB7FwPyLHUnFWv4z5UihD6g1Vo9ymdhmPPEHhdU0p9Mxk6VLR3ZCOT5WufkXX1+t8bjTSW/dnl
YKcl2hxpFlZzvG2f42yFSLEEeepEcBZjuKQS0UKqnYKofahNpzrcTLVE45wbFWRy2cTlXhv06cH2
cOHahUKUWKzsLX2CiGXP0zYg9QJ4SaPTa3IIenGDh5Km/iMJL/28isvFGmspR6g8JqR6XtjJX0Da
e0/B69yFhvNLDyvnIUOomNm1dciCLsT6OS6V3ufKdab9p2dSTZwJj7hWtwpvKNy6ZGim2RniykRc
pCneiv2I2wb/h2FBP7NLC9EZTNAFnhfHzu58q6sPf/mEPx1HbHgrnmFwKnE91VVRHfz7PkJO6Gq5
WhFFigoqCVm0GjvUn+UzVzHry4QEfEWejPXUlBYfWoruHUyb/ZQ2RNBMeTSutPkSYWp2HPuY2Oa8
tZ+mPNTv0kac5V914qFZ5sRW6GxpOa7ufGBUpTbtoc8645VhxVU22NK5yybrZcBxEL8pwZdF32yI
cjOei0AbjhM8d6xejvrGdosReopAW/eVdq2UPgCWVmhvKS5+bEfEMt4GDb5bdi+9NksoIV0qDuND
o4zqRyPPxr+YTjT7fwKYTd02PFr1pgPWDmnhvz9PA5RRPRAHcFCI9dpjyzCPpEQubyWtO8A7KFsO
F2raPEyKnaxcuEu3S/QyyiEYi2yhtNBKmxp1KgZeLgTO4WfxRccKd8YZxFLQks/Vxa+O2ZZbPMzQ
jtyQDdpsygcjya8u7cd73ajEY0vCJV7e5EkjGo9oZxOQZ2exHbjkkHZh/6zSLAMP7fffPTQ7HqC1
R7l4hjqU+gnEzjE3+VZOhDvdWVbIVpnV2qMxPxuUrFhWNkeasre/3Oa/4DhrfBNvdSbmPty4HMx2
9vG63t4jO+pjrO+r/gu0OCgH8/AqGafg2qEEsiz7jqAw/EEa0ONK2q+kHt1rIUZZZQx3gEO74ruH
dAq6ozmrIXFXsWvNz9rBP+hGJ1YiZyj2BuDprNOaW2WBbyzbjq7tQvaTPxbZxGcmYuEVSWyRrmkU
s4PMR2P5EMAuWPWhQ/Mk7W9/U67Mt7/e+/zndH+ag9vCcNMr4cErkuo8mEr8AOo92PhaO60SHQjV
0mpaqt1UTPtOSbeDAbwW6i9emXpEAae5KZTQpY789DgNIkMZofr4MRrrLLJGfajMnP58YaLnIlUb
npexz4NC3TrRMNyA0JIFPal+vsGkHyw+0NBtMlFtSllSldAMkDOI0Ru1jcnQeIkjEfSkzqFByQEw
Dr117gdNvy1Itd3N6Vnuotf65BwJXK1KbydnxVzlNfKWcig4Lo7NT3lnZZWzjuyi/YvIUBZlf24C
HmQRB4WhqjrYcpzPmwBuR41XVfNQduKkdbb+bBm9skEO0K7lLdKyzm8UPfh9GSTJKiRGpjca5wgi
HpffjL/85xK06y6wdVx/Qq9WsdMQfDQ/yGe0QJwza/NwphMmX56s7lfregU4OuimoekbJ8OM74sZ
fSofzEHHBxoyypKXShEr5/9epeGp/KvccTzdcAx2QEtj5Sd5x52FmH8UrtR9k2aNkXbIhzC8Swq7
3aRe4a2dymmWM6QZhYihPDeeAjyXw+YSfO/4HhZAAeKqVa9j0m9DqDqbohfttTUoZ8iSDL/71Xeh
MlBXG83djSIauQs96tjKe9eqZrwSyDheuWs1SKhlJqPCgAk2pzgX2UvQzZN7r9D2lmjPSdsB7tcb
+gaVC/rFrn7gM1l5WlEcoqHJ72u3RNFcYk0MK63fxtDQBxsLPjnm0yofDYYOonoYmH1fnMFosaQR
dJaMSYTDMej3nWfGdJdLQNNzfz0V6YvZFNmmnPxf0hvkDYQ+M6MEscesZ4lX28bxq4gbUXccx+I8
pe0dtqN9Mdnqszta2QHNR7SWxJ359RGbOt6q71VYXEg6bX4gUrnURuM9ug4fZV2FxqJMDJ0JRUvH
ri8IdzE0oFhzSlACXeaby3ICe0V5Y2sQcKjpQLts/8sgjaZjU7F5tWRwnqOCGODb9oRouNh7krri
0rMB29SIjap+b+RgoNS7H3kdDX/ZqOzPyl3XIcfKsjSHA5EJSeTTSUjraqdQMPIfbL/PT0VpRU8E
KOM8aOqr3pIgs+g8ARkvHzTnSOhqeAbhMqNaWkEOOKG0aVCux6nnD7YYrPGNMbVjoIxmlGPzyMG3
IdUsh9kuPMLpZyP7wKeBhIC+HyiBdqU35cDmpWn7rkI5Lttw8rKZL0M03ktVsaq1WrqgR1A1P8hn
gSaiB6kfp+y4FsU88JjZYC7k+6s6hUjswZ/fcEgVX0mMBkV9omtlorMh1xKJlMf0j7TTdKp/gBfw
HlMHfbEoBfBp5t/LwLFNAolxMIW4lBaNS4YzdFeFH2/824nU+lx/uaCEXYPqi9MMJxrv0znGpiGh
G2QIHGICUSFwCGTKufnL1A9oYuERYlw8t6qefAX/yKfsgqtwHUdwWi+Hi2/BH8v9eOlF5coYCnfV
zv9YEWC3rqbCPY+xJ+44Ja3sec7qDsl7lgq6bHMgE6KZdG8XduovdKxH+zEih4eDzmuP/HQXtF3O
AMQa3ufXfaK66E9jfqRl+lNS9RBkGOc2CX/Jw+E/V4pP05YEy/pQ9ZN7JN6MMJbZvi0furLZwBzq
/kKosP5nedTnyT2HewOUMDXrp28zU2Dy2wSpgMamcJrHWNG6R7V2raM1I7PaqVuAzrHWZBO3WDKL
GUE9X3fKzIoxYJEbNn+O8/laR5l6l9TJptJq98gODd0C1e7K97NvYR7mT9nARzI3owBJAqZVh++O
bpuICLH60BJBttPyKalF98gciUnxbM4Ak0jjWryrMdhn28rU46CCBkJh+aDYvvJsd4he50GJ3yQ4
83qCdJeKWmI0mmcW1UhmbZcoLLMDa05lYLyaP9EQ1xiwUW4qeZmCdL0rX/5755Gf3Mfmy8ZDt4vM
MU3zHJ0P2Pj0/SSEu2CQ0emHm6YhqTCHl/D0XwK/e/XyOVkMxmEX6+07djYo0UkxLYPCcVYuXvU5
ref3MxObY+hHL1gx+PhLlK4rV4U7qli/3K5KD1Kn1JqFvwhxXq/n3SG3O6T5Aezk2zNi/WYZA7u7
mlOFtEjml4Qf0daHwvRuDf4N4ZCGOSj90i3vmi5FqWZWywau60KxSUBYTvnEhJRU24HTlY0cDF0t
D6w35snXA2fJ5xusUjpkgHKKiL+VPgk7G2a2YfOAx0VFSBafJbcVASK2ryi9lsoUwKTxu+MQkFUj
jWSTi0ML5XdyX0y9u8OXGe5qK252OellkN5AsMqHokt/WZic0PfUOXRvUeyk2XZoHKIoe/VLpeTB
CbdSsMJs0m7UgFDUvEngS1mNcnSS4osKNGktvNr4IhKOsVZWPvSK1y9sB8QWXTWcPVpBdLmu+ae2
qsJVk4be1//+ptjmv0oUF1QzylPTcZH42I7hyh3njxLFBvZZBLY3zEX+uJaGjsITQCySNtu2TWVt
cKCQdZpGj3jNyqueIzOx+x3xU8EXy2r0ezDPR46D1pe8F/qprd1hUcyXui7GXSAmbaUUyT6vvfal
n4HaVmD+gol6MUCovTmjg4w7Vat7kiWb7aSOnGt8EgokUsOZqTwlBI2l+W0sOWTYQr/KieA/V3Id
++dqKOu3Lgiaq4hBzRBuyiR8lsMYOjzqRBO/AkP0R0r1gd8Fdj2dG30fZiFTGE0vz8hICMYqHePe
why4xG1pA6sHfabDUv5mCeQ8MbK2//4V8Dl/+h1Yqmo41IeOphuqrX0uE9E2T7YISir6/C5zdXjX
oT8P/ahz5AlgrHNlG48euwVJPHQ3i+LF8Py30B2Muxxi8hfhrkZXiKUczdOWqddy7CfIJPKbtP7S
4anbf7weNspmbJmtV7b62LnEnga6kRyiLuvpHw3pvrYe0ZAWj63ouidy2MntyKz+FOpO95T0FH6l
EOXWTitnYQdldo5ShD8axI4rsAb3zA+BdAm04c5DZrIKzTjdVhapWvncLI+Z8l915oWZ0PKl0lTF
XiIXu9IGdFbrd/L/ShRUsoSTr+9vlzYSEQ1SwQCC7cFBerLIZ0IGsTAh1MRj7xVi5c82EGkNkQ/S
FSJKjqRx03hXaB8u0FaParUADVJy6HVHNorGdEK6QDNqgFMD7VwLiOt8YEFQ161KYgsWcTqyGTV0
0TPGHUvbIP5tgW47OhkIEq0aVogImHMOtK5uHLukYzat++c08r9LBWKXelfakPVe1M73cmb7yvf/
uYpT00Wc5Bvb2g7mhksAfKqIxne/gqLda2N0h2RDv7OquSHl4SUJ3MJe9HWWMKHsnWcljDayk2KT
57oxKxUP8dxxGTgNd23wqnRjcdfT5z/aAVHBCieRN8+nuA9rvbyMDC12iYtGgk7L1ZjTFxkQJyhV
qngn/2xEEmhkjcFDFdt7JvjjwRdEOMvJwSBSuDGFeGaE8VBPKepWQyRvdf9FBpDnHhm7/tAnO2VS
5cvCzKK9h7lgbbsFcAbTKTC9AfTSOtoIKtvjJTYY3wD62CLv7f6yQTqflz2LSZipGbqmc0blIPpp
g2wLAoW6IfY3ZIK5q6rSlmKegNTmGJCMHPg7W0N3Uw4qI3dez2Lr9+tZEmCAzq05Uk7XSLILjL0U
iQvWplNshC83ip18tzWjCgNlfZjxEq+D22/lwItbDIoRsWOLvKrBybaIoSpjjL6TK7QSgvVxIME5
p030XrZBvSQT14DbO2SryGIP6/LuKr9AVp+ejX9dDX6QHW5VdDam8TpDaw5sMcvB3vMsMKf8IRpA
WmS9kj+A/9MAa7YU1aQb31oJ0xS6i1gfAVvM1UrUYhg3E/riQ23ABEnLKyJa727ItMMwd1nlg8A5
6aueet/NLxH91y1qin2QveSY/GW1ND9Ng2h6GpyCqGqYUjPV/VzblIPVNOBsHYjio729ea1HBYI5
WudprYwx/qU2Cq0FGpjkGlpOgNvCcNYZPbOnXuaWecbwM1bNaMdcONjZdqk+RSUhjRZwJSUim47A
Z36U4RYrGaqgdKNSixG9Ru+4qoeFfAnHRHZ1WC7gedDhntoK7fZsK+jcAvRG4oinMgecYEPKOzZG
K55oeQabMayndSXU73kXOPsgIKsoaUEoulIFR2FfrI3By1ZVkTvXyvada9pgWMciJV+xh8m5amOJ
FDfzDh8vxZH6Mgp7WAYZPXRBGVdcbiqHSj8heztAatkzXMhXH8Ej8pmCG/EGH4ghLYRSYjOk+V2F
PsjprYXq6N9ubpbSCt/EH+mORDy2Or2rabBh67ERrIloSgh9pac39T0LNgfpx9hGJIxwgi2kLoKl
AUl+1VghwvzKRi/XJq9hSl1eVcrXETwm8y0iOofplxIgBpmfjLzC8txcxOiQrDHq4mqhXBW1VlzS
+XeQ5MzRb8Y71W7v0pHMUrIGklNKP/KQqTAM/3mJQfV9BP72vssZNmGFbS+VroWXzAYq1s4jEv9i
TuVDpnmAGOZuEXkdjHQRyqlW2PPTxYa/c52yXOja18CKKYvbKYl29qx+l3phMguq0018HGi6ta7i
ozkilBmmruc0mwogarrxYjdtt/zvm+PzvWEz3EfyqJpoqUyTIf8nmUNbwlWNbKDzVmfal5sDB1qF
IYzwaiL60bFfjMnWJDcY+4cRgUkf4ldZxCtWq64KxRxWaU+8023IVBYxVag05ohgiI83ZabfuIy2
LQKrkGqW3zUrLnbWXKoFukLkI7Rv2YetUD8cxtF7sjrPW/WmQ9fBarV83RdPdRJPDzIIYHBIoiDr
bdzFTWo9ZrB+YfWJzZAaVDHCzl+KgVjnDLnrIZovtT59cOrevdpDaT/+9weoScvux8nJtTmGkx6i
Wi5lmIOx99MkoIo1tQJDnu2HuplibEu1ZX/XcjqLchhQUO2SnZygiJji1EXhkjzd+ik5Itw+751H
K5pg801UY1pDSjS2Ge3OQCBAiwiEVW+U7nrAWLKkrv0iIHeAEbC+3bIXQwmNm1/zIvcbrZ5fN93o
TYORjQJ4Z0w2txBbGfsnH2QK4GCRQ5VrzgNWvVdzcObyuiO2OmyqRZBXw1kJrSdDUcad/DHSRgnX
FiPsdZu5/kYLC2fb6IIoC8iMmCnVe1lcEZtzQbEgXtFqhetASbyVUuP8lGFKIjGntUZUGhlNWvHg
ORvSwbGnMYsm068594b/xVOKdDeJ2jzorbGSGhm55oxFm+2IlbTMXWvvEEDwUfq+8s12+goB6HjK
bO7aMsrGNeUptvnfebKsOBDF483tG8jB1N5Sp/I9TIsKJd0/DyEMGz7GaH3rlEyl8tUYNHt5W90Q
CpzSgePiPK+N5GiGgUC/BKGmzm1Aq3tg4fauWfeNJETtXnaqgAIaiIjhTuSKuCRl7W3Cwh4XEVrF
I876vWT7KWldHzAfzocHjKIV0+QVLbhgVQVhRC+1B+CYx/HJmuLn2x1xu9FqLcAH2lVbXXPdheS2
ywe5vqFXOgZ1/ajb1rSV6598D7858I0x8BZaj4qd2dkfbyKqPbI2xSf5Ry3al39Za4xP+zB3ikv/
3mDKajLp/R8HRgbp3jYGtdl7JI4ubXJ6ln0+etqmg4KAXC1rLtiTt7JDOHiTd1+k88pjT8/Tzmim
cBu4QfwUhDHwpXnE54/1EmT+dN8iqd8oaPX2LSEQO3A76RV1S7Dyg7J+NcuKVAwTR0P8TNr0XYQI
Vt43qlPlF/nM7qf16OmcZRI93OGkLt785L7Myr98BP9Lv3c1KG+IGTwWElBin5Zb4Jihyfh32Bda
f/Y61vjc0YZDVRoUwFIMicEMokMVbqRUEv89ZYradnv5rkq4Kwf9yj6TDZcsITakewIf3p05cMs2
wp1epd5bN6Dd7Fp6XsOkeUtZdcj6wy0ze5nCOF7Ly7QkFVuuzEGkFOu8yl6SSTPecpzq80XddfW3
+YlBT6dlBLsSpKscaHSKuzKcHAK90vqrZWH4J6hxDdctJCQaNbchg+eY6gEWi6cdvXGDJu69mePq
ZAYsXoQXO+YuGcdwdq+Kp6kauk0XlMQyzZeJF9mnkoKnnmsgjClMQmldzoVxs59K/1mSHuWDCuj8
Ip9ZOLf+e203Ptf8rmtZVI4evHWDn+qzhtehQE+zPAkOBsXvSsdm2fqK+a6KiC0cVO6jyuRlg+zF
Oxl8ggc1tPytmgFunDCRT8G0wcxK+TR3lORD2tY/ha9sb4F+AJWcba8asKzL5v3mBwZJeETP7f6I
SOIhq1xtXTweTRevSnVgDlk1KVlUqrqLhNGvaCIZf5kYaPr/ABVdhgbOPItydUTM//MlTRyz5D7V
1D0wtegQTUn9MEzx2o76YWFkgHFyA0OsfODoP8Ns51E/FNdg3bfZeJgMEa/i+WyW0fNeAofQt2Zd
NQvXqvsNGrPqLR+KpTEraGwRzYwDpzv5rZ5c+SDOVY6P9NXV7kToDMd+YhxTZlBpfJfHj5Rm/uE5
Gjn/h5RnqUw/ixakqVRlMVtNdpzoIUAPsoooyFA1d6E9AxoG7xTPatyhDPeMGSdwKgRPyMYu2GNn
Qz3NkSWJl7d5YkuE7kZeeyFZL35dtwujzxBTU+Fbx7aJi3DlJkTURTljJaWxHusYyz5Ld3SSl0Ve
BttJqQcae569KiqzPFQMg6B2DU8akUbnqVJhzODafrNFTe+y8a0TEWPx/nZ7uj6uCRUp+NfQJ44o
IpEH/nO7jDE63PZEbvlpK9v9whnyTdKqwx+hcx5S+X7lA5yfbG28AtoIHlmH/IXZVfH+RrAN1ebs
KOp9PM4hsKWl/etdtONnK7O1BThE90pPZjwYiu3CjNWKI5G/enLWUcSvhRlm+wneDrrt2nso06pf
wHbTv9x+kHga3olgFezwWnsK6K/t8sTEl16Rg1ck/dEJp+r4MeeXBwP5ep7WNxGAfMmHz3IrcVI3
Jf7OAIAUEP+6ZLQ6K6gy31w5BFJu3cn5VRUp4TIaMz+tMadDQsYBg4DhfCtN0VJs4zmnoKGbuxE8
3civrq6Mj6Y5uvvbdi93fgYuv7/sqka8JOv1g+s10I/nvpJl3o1xOnwHN46Sb0T4soAfdGhSpIKK
q7X3Zu/B+6ScW8oAW/mGqiXhwShNOIe64tBi6olipGDj265zGpJh6J2L/E/U6qaaz9cxtCFOX4LS
e74cEhFcI9PaVvFgr25fBmGReYm/EbxzVwfraPCZYZpWb90pzrLxgqdbxRKGiwmMaZAIN0BOP4IV
AT3jBe2uKnZDoUWPhDZYjw1BM/CPCGKSX2aCDcZVGOF6S7AEYzhHuzS57WPnGMHC8jlgBy5Z2M91
6m86e8w2puP5L4Y+7lt6lt9DlWiBrjoXbEM/gG3JOxEkAmge8l6e1SQHNljQUyFy7lWi+yrMksyb
i3d5pSaRvotRpy5zowInXjbpNgmt+MuolEwh4JeVpZiOapt4e7Cq7dJSlAT5sLX5gCzDSQyAsf4s
tGZ3+8caFeA9v+P/PQx289YizUoGpToFtGaGZ10d1JW008h/QqTaBccY6hg9AartkHu3kV5I+YbR
skdJYwWbFSrvbkq3VjHiDXaz8UKqLyFfuJTI4vOGSzN1AmKG05yRVlXYrGhca6Srns2OKaAfYSKW
hvim+lJy59FGt23ofj+LHLGf5F/ND5KhLy+NOeIhxtrkieoS8/MzBQs6PLtM0+jAFhhSIVlY8Ctk
O0hHpP0wX1UzvEpeqaOykt1HzctV+V7PWrCEUutvGaNxTJ0fdEmmghjuHmMfMQhmFTsrXrQII1IW
wB9Is22tx9Zx9Mx3ORSWXjJtojOet8xS4uZpIuR9ORh6/STZkdP8bJhfk+9i2PqVIIC560a9fKxs
ctfnBqvfluWjPpZLK+iXCpKVq1y9WjUOV6qKit5mkrAo5WofjA7sVXkY4JBfbYkLexX22DaLXk1h
5Q5JufXn3kCh1xYxBclZVkWETrfn2Z8ql1P5oBBbv2hKX1mXZhvtab48yGVIPqhjWh7BafyxPD2Y
NnqCNiARPvWCGnupRmiDVxHYp9e3j/H2CcoPc6SBcXL4XU2Kh6B//mqVe3nn11UXH2+7azOLiOSB
ofK4Mckvu28Ykz6qVgIBnYOD42sFMVY+BxUjUE6oZfEbT6jmRyA3a0kPBUb2U28U4+wV0zlO4xQ8
JIytus+NVavZ87jOeElNX2f1aSFsN3r54jgErrM6GlNNHoVv+DDd7HBF0hfD8obBnOjMEqJDYLDD
MR8VxBqu/TRMAeYk4bnW62+aobB7gwl6qnoGB32lGMegrIbT6EA1cq1kur9FNxFqfa29SLn0TdDi
NmqUi9tMkIoy9Y5Ygvo+cq3gGIS0QQeImNc8SoY1epn+iie0vz2Tr8HF+v3u0DoBTBbAkx9/WD4b
IuEuI5wmkMghO7tq+NoMqbmLiKbaSJ0I2NHlIFpnc2tlCaIv76piLZcAuRhgvw3uOq1a+i3yzVI9
yxVmkocK4WCGo4in3cPkvoWr9fFsmCqY4Xk3bh0o9GtdPbrliAx4/osa4r/fNXmKSHMnNXGS26pD
slr5lmEuUdJGO/Kxf/LB1g+Rg+kvV34Qb4s33CiIAa7HDh9QxTm+Byi6mplhjRKsPjim8t8YsIf2
JUTV1sbvFxUNirzA8ZYOiShv1TDciqQycFeefZYwr5bIjjvDse98z8d2YSs2XHE0dEXe5ds4Jnzx
Q1KH2hk0gzPWZ4xD/WSkr7GL8tSv4VjUzGW3yTThkZoRtIkWheemwCRvswbKlzQ/p603t3/yiXCc
oCqUNWdk/Y7puIJVHhlzHF1uw77GzS7SiSbqrbCT6IJ6vnhkwznaRTG+zifojTnvsGpiPDa2Qagu
0vovKrf5oYgxpt6+fDfmXBf3zVIuA/IBG+Ih0IfidFsZfPJCbKu/T9N+K92PfNIG9soSXXChfJUf
cAROaOMocP+t0Uov1jfdzPVjMTAyt0lPXA6FUI9qN36Vvz1a5s1DVYf9auSOZV9vmzMsmO/y5+z1
lPbbBOcbVjxTDWtMw5Uys0Dl/8kV1RmwfHwI+4jEGxwy0Bgch7SXgyLLIJfsCQ6FxSqaou6VTXoB
c8/bozY1UNuOuEP9lB3Krt66SsNQ4md7tbS9jdn045c0iO9KIlR2JL9rCIOxQPhzbxcY2xIIlXHJ
VOtVZvSIvP46KGl0KHVD20CBW8jNJc4b7bHiSka7R2GoPeYOodTo0/eJJ7QbRGSM6wc/rH2s2ISt
Byi3WY8idR3o5oMh+4+RD5P4FiNoN2RbahZDijh4KkRJomIO8aj2lXp/+yaW9jlWPQLTxuhdeLAr
2RPeqU9xr2TadFSMGsJB4pHXMj+47ahympovg1R9cW3UL4ZPHXMbiARD0gNJErMqo9LfMrhEso8A
AWxZjoPxPSzibtFNI9FfSD4WWUNDw20idzs1YGSiTIzrpLM88qxH4ggIZsDxWk27ogidFQDobinZ
8NLJw+gFra55FqUDDTEHrqY7zYm8pd8hM5RU+cXwTcp4OnfVumF8uHb7CkW/SlBtrgQeIBHbrNZd
AQZjVyrFN9pS1skzWQzkoCyvGAG6SkyrRSU8qwDhMEjbNQe+4Gwa/jkRjCoDw7TOXabexuaO3gUH
gZGhbKnMI4NI49IEDmXJyBLhXkYZSAd1L52FfAxHDd8Lzk1nzmMRSyP/Iw2QB98UY0arkH+OSaLX
VGIssmqFCpDsj3m4aUFQ3uXR9E7MZLv0dfR90gmh4IdtcRA9GXwbl0ETiaXL9HCLXcQ5mzCzbs/6
qFXXv4kzQefDxpgPYjjRzpVRfzHI2ayWnjGeS6IbJY8kpSN+bYkjW7d9bh5NghfvPKW6v73rA+c/
uGGNd80fJ/XkzaEIxAxDIWVQufkgl4RG181x5Nf/H9FE/jHsqiqZSGqwbgh0Rq0gH6VyN3AN9Vhl
S2iloFBrqpwbal++ac38/YFI+qO8HLtSbKKOZZ0gt/ECZDhlgbzIh9qe2BRxXpHvoOkNA+H5mvb4
3k/H7Nzk5WPZKNZRThtkUkWQ5I92MNpHhREQ85AdIVbmfsxtWugzRz6MfDJo/PqLfN0MnQxGt/Ve
upZCfJMyPiHDOleq9VA1U73/+B5LWGIDmyQXCg7nwk3uxqjr9mNpkp/qTuLeraaKIrcnf6X3yXCb
Y5qmLLiG4xjVa+fHkDAy9GfAnzcB80MHSMqosrfbbtrIZp2kIH808OyYyb58F4K7v1eLOrRfc23c
YA8pAKqX/VFkufs4UqRKqWPt50eVSNeLn/knsn447ioaX70wsctvuTkO16pXb3a7UUazi4AUHQci
8G9KrLxh/3hLdH2xki+q1cR2WXgtw0AnPyt1SnbGnBhXjBiEKcL8Q8T695gm1t5EsHKR9pygnrt0
803YyftxKsEzRuMwrUPSlOOi70526pjNFsw8yFFxLr3ROQvFulequLiPONQOVVY+Rz3yO2n1Idw9
3aCa6BHpuNEtP0Va4SXn9OONj9fqkkkAcTD7MPKcM6Osw/8Rdl7LbWNZFP0iVCHj4pU5iRKpZOsF
5e62kXPG18/ChWfkcVd1V01xQJBySyTCuefsvfYEwvzkJIROAi7kv2eZufMAwKRfjWN59xFIbH75
loSvkv0Yn+R3lngdkH4Woxcjah6R9DH6hqEirxnkoel7DA3mehpcEFtj4Oy7wSlBvtXAZbDzHapx
1Iisox5VQHDc8zLW7iMx9as8srST3KebZXCFSn6RL6L+c8/xaP2JbgnzuxHNCt9ce+kz1DmhpuNf
n58Kp4pOjZr5a/lUV53okWb1YxBrGrUpCsa0Z61JqOOPDpvMKWJWeZMPiCENi4MxmPeI3qJ3HoKh
6YUdrTWFNidwK3W3sTqVFt1yPS+810pXrISUGa4cng1ZHa0EQ7D5wpm0hblRPatcnsaF6G75EK1+
fkJT/bScF2k6hZh+/W8EWZRXaX02e+ejqO2XirEMcaJe6pVvtZNCDNPVLzWW5OUnu6Bxt3N04asg
7XFriandy5+XT7mdt3srMNvzFLX+wTc7Qrx85UEGrxqVnl3sYXyTLUtbuP0OfhzqFYlIln+dFrxV
41RtgnIg+m++H5SWbj2EWfWI0JHAubB6XI5leVjLB4UWs6iUL5pmdMg3+BkEVNN5GtsfKiaaPVET
PaufrBzbjR2b0bHwSGoLI7d8g3mKTIhUi5/3vsSxzwEXjkeo8c5xQIVNDiG+XrkPWrCzbvtJ37K+
x/Mh8ZEXMmfrm4wtCyGI3JKL3JZ7i7TDYHwa53dkRrP1jCS8eKl4lZ+XrTHByeveWSsMK9/CIXmh
E2f/5Wb5JarU6dVU/c1EFizuHsc7GKCT3pvSWIT5sZr7u6nMfEzs89UF8p69ls4Ms4Z+LrfKAK1E
RZhiDcT/auZpvJYEsZAgMWG2YIo6opHkFTYTqdiG4HCWYwzsS4WLNx3JPKzbves01U7e6eebf2Gl
46atUVejWOW23KFcO9l++l51oBeV/r2Y/PTiB7j25c94kCFDLytO3YT8fk7C+bzEyq2gbkFZ18lG
AxexLQjD3Q7zKrCtz9UQTu8gYDAK5+Lq2c1tGXN3CW19/EYU+p3RH8kgmFZBr4Ss/bkLz6ACtAwx
ETdzRZPVnXISYrhVnhNcln+AFhs1re++0DM2H4rG+G6asQe5I433mZgsMtHe5aE00H89KH5pol05
ZF5Jduy8w0SIucr6gwIt7nvgl2upuJQPrUXC6VKmKJnVHOQxKiuh2PTAzsWQcNGQK/ulgcyCOzvB
SIj+RZ2CFv83LR/ddtovOmR6DJC2of8+EnKtQoS9aRxxYbl/xPdOyQE2ts11CDkPOxKadoYTY3JE
qZqaoe1hpc63WFOcB7/f2PMUnRnsutCbiIYUhJuwqriQZvZ4yF0O29hJ0qPqFw8648InuYteYLHT
rBIKqDuelD4RT12naisbyeAfBhQ9+a9qmPcuTpwj3c3bkxNQeElXjm132i5Tze2gqy1djwYkQY+7
TOOc2WZOIzZWiW/WjFFoofKDYeEwl8Li1mgJOIkCipeRWdMTRLJvHZ7MmxYawDz75C9F2MExUvFr
UlSnT3lmHtS2jX5wU2HDHg50pcWWH25OmaIMeyVjtSbbS0FuflUyG1PovIomO3nlCCYTcTHEzxbz
HXCNQbWzVZ0MhiAdX7xqhvrjf1e8nNaOmdmcZqTy6nMAmykRdwUGhgT+2W6YUcikgnsr7J4kuTr1
Qa7dzKwrnsYmJfFzVC5ZnxLuBc4TFeK9VdxxBu0F2zJmohAZ8WwJ5ZZCh9J8bhpAB9AOv4sx/pC/
cK8Uzk4pSwIIc+dj9ELr3LTgzueVMa7OcE9cfUXPK2BRkY8fiikws6TqtnJ0sbVoSiF0LwDxOPFu
mQ4k6jclHJy9sDOuoQjDtlMK5kRyPVMGDetMHkmYaOy7CDAP5Vr+UCjVF+mdLcfaZcEEgkVIKy3T
yX05BdVKvprMMWumB1JLV5KLHnlc+hRtWMseKGnaYucFpPPWZv/VbrlLsML0gdv0wGVzPNGrxfS8
BxL+Xergcirnm2qF+9wOvnZWZdJVpkFbDUEGPMf7M8S4YmSxckXdxb+WWJlxkoySnCDm+df0VsB/
jqWW9O9O1Cvgw/P83jSYvzviDta54ItVqqa5C9x6xPQxdkrSFo1mrDonPYZ7EkaY3AvVbz8QhO9S
GtgXTYUZUUgurqIqa49G8aM6N1yKHn4e/GHiKDtEim5Tq+tudibGmq0B4u22ssgyUSV6AzWaGxMA
Z8dYqKU+bozjPbaC8mDXxO0ptpq9xEFTr2ik609izviqIa4VkZV9+CKOdm2UaEf6BdOTD4A7YixB
K9+YXqpKL7YaBtfrNE7lkXBFzrJy9HYUM98tEKQXG7zqWoPaFEZq+Oy7JZHBuVl+zdDI573SaWvH
r+PrMg0qoPIKD0qFpTuvbjbe4fkwWI1RYLaVc3SATF+h1tSE7GXjWhYB8mGkE1RX/+bz+Dus0bIs
/DIWNg/dsjV3lhL8IjIvK3QokxGU5zSAYjzpfXNWUk1Pz2rvZCun0qqb64U+HmRyebMI2BpYsHLS
tFcbc1hf/QnJo/kxR5nBiae52eLaw9H31Pi1fe+xYS4Wgo6PujX9zXCRjOGWptyrOJVzN9wPUKub
pKxQHTrbpNDzCx1j4LX+GOwCz62vapu7K5duVJXfZOv/Z8xEL8hVzhVYORKBZ05ZeYn1cetzamxI
MQyIKrPU9xAmiAF266te5+Peb6I3w6+AhIvYeWzq9mbD2tulQW/ea74ldFXaYRRquZHXuzLfDUHX
3hOzroEF6eUhSRpvizWtO4PvEA9FHPabrmbVUZgYSXSbgHt9GIDFznw8TfEeIhuU0AKIDLP+p3y+
7Cvurv0f1nxb+eyvJXb3Y+FR0N39bNrJLRwz8WHhURk9Vm2Ds2dDrpD7Eeas52ZlAhqOH8Eu8wpx
ln0nOR6pQvtWm8QP5hBmKEQ4cYKyUJ/kVjRv5V7xBRvhfEuoj0s/bhbvuQ59Nb2GzV0MGo2sUNsO
NNKDralbP6CQwpnvLYeZG0oEt0nQXTvUeduljTsV2gj6cA45K0v6RCGTpNA3HUJoVF6gmbESsWU+
xyptw2H0ELfNIrPKVKxta4RkqnGVWsu+F1oe/k7yV5dp/uQRRmACjX+kuZEdaGZHkLBn2Zw5aMVa
9F5+d3y+ECUKcJkY/J6jancPke7tZDMxjZj5JEnwIbwQPpa8qkfpD4dgW7qrIUr2KkvAh3WavesH
aEBOWiQEgrQvoTELoKRP2StszGQyg4rWor1cbMvQsra5G9jMhJPmRE9nUd/JLzj0Md9Vnt7RT+DC
Li/xA66kh4wzTe7SbCI8XNHYi/4p6rqeKZsLIKYqw73G+GQTj5557Jg+nYJU/7lVJ4qyq00D/UpX
3QpSZY5DhKpT9hL7InhU3NQ8SvBbN5M4WfB99cBTY8RuWYIT0CgmvO/yc5BPh6Cf1UtH2Z4PrSbY
YBD2zkg1i+ey618cgJY+KU+HgBTo4AbahNsJBzSrmq28yrWiK+4VAgpPPEvDVgetZqWXUf5c09Kr
NQ8phlc/dWpPZH1YuMcF3uYp41+fij4jIDZyplNnf8XzVMLsCLJrRIk8Zm7elVrIrxjEb2LQ3+Ka
K6biNK/ts2QeIEwUq5Zu1FZyEKy0+yKSfrgKB2E1qiH1WPhRDpCEC9TMaKnmB3m4RoAW9m7ZtSvi
cbg1uZZNMGqvMfieE1ljbEG7MKrPjhQFe/ZmMfL2thZepEJCPkCZOKYtAPWYyxqa7IBRXRUBy5xS
49LOzlt7YLgwXwBRLbQn5gdczBgtwWrGKsKxS94Q8cb2c69DTCtz/WbBA5m5WOXB4XDfRbDPzvBT
m4saQpynGance4c4k6weqhclCnGa98hAYMHj1yJgZxPYxrSXLeNuftowbyRip93IKGwPtz4RqObZ
HS3URVWvofUt6NOORYjsqBovMo/QKqxroNTFpsKyQeTuGKvr1CCeIWnpX+RcIB/iAHdtWAbBxQUg
86QleD4lAqnzuovS5SwYBuMbPIMPuaHk3kemdsaN/hN/37yItzVojGU0nHri3fgIE7Q6ZI6SwDmP
JpEeJpdMheNgdhFlCuDW1ylf1QkukBVU/Cgq2RC8Ijf+9xIscSupX3C5ty9lb2rboO5rVN6R/55r
RMTyp2CujpKTV+qknGeGYDGJLjTr6B4U7quRE04ou0rp0OCHqeB2PjUKptC5FJZLN+6LBXLaIdrI
Y6WucmIpInGZuQxRUKobatrxYpBQee20gKicpnzs/CjY441m6dhrV7CfRvlHJDJxle3DIuqtp4Sl
QU9siYqTYS81WCwbcU43Hdc2QngGyJTWfelItSO1ksSdtAn1R+XV2uIXGNI+pK6svb01uURba3RC
P5sGpnteDkErgckMH2stB6PyMsvwun5sAbTSVhhotpTL+l82AUjwEQeByf+XfZFTJw+LP0rpsjdO
RVQ/iRVupQ5Qflqp1KN+viLXwRQP+pkl58McvL7P8Df83ArVpyny7ZM5g/8Y0/oPOf2d2UlKNy1+
9mdrs+mDPpRLXQxF5fIUVF62SSZL22kMGB/L7k12zT67aUbAYULHbPaN1K9B15n3iRsyeIhNrOWU
5ZNFa68ZBrxHPUzO9eRVJ0/puqt8b8x8alfZ+gyTKzfST2OL4FZotnimM9ydP/cHLoSD/+0vGyYE
nJ3k51TDsx0xrfWUMt7J3x9LVrZzKV93sq3kqdpAUX/zwLLus0bLP6Lv8j+lp0a212Jr2MMOmPcm
hQYNt1OMSxK6KsKKirAm1ov/LNazjN/W0TiYTGHpgIQQl2rO7053r8fE0aXTuEty97t0sssHRGPB
g9wawTegyTyEmY34kKas72njQcRqd+8SyJa9gvwFXRKt3FT7GB3Bp9tAFsm6UL0k9JY3vuZZGEtp
AnRKhMZ4sMbqgmLER6VWwlPFSxZnOi5sCdqdhxp0K95Go3OucsThWM4bCyTnGuducqGPaFN2ECkZ
jHawEqW/7u2aRXi+kV3Ncu576nrH8joy1Z2f0D1fD+FbQwLWTXZBm6qMDqMyVut6Xgn/8wfKR/bb
J8rCGCmyNrO3CKtSrVke+UsRzigZOGYaBwffLoHs4Jp9ZMH4Kq92/3uGy9mALuPWJ6Qy296Mmm3v
oMQtXXN8GfOnLkyDVUUBiX6Md5ZpFKxYMgFbl814pdP/cvLRfsis/DEwOWLWGgzveMSRW7MCCfsy
fUnIP6E4BlJOLx19xFzNGwQYrMwqpAlJ6sRdbhEp/3OL2g81UKKSjm0RnjDcGAz/Gdp+fZP4QjUr
NnQQnCtJkMXBda1x6xTZB7V9Az+ZvlRpFx9SkCyX9PMzqx7Qq7dht1GcETuO6rtvnIAvpk6/ZOjd
c4KgjtVoUuwWs5833zKAsd/aoCsOfQ+tRkvtaNPKWHJZZjVwlFZVqQUHWWdlE7cugxUsPV+/09HV
8Pt2HCbrMHoVXLXPXpwZDIuc4YulUIT1VqifdY6TlVVrrbfLg1bBNMBDPUz6G13BXdo250odY5JU
UpOiMg0WvqdcQMfIbVaZqM2lGkkG4Z7Kxt7KCxo5PWQLxPGfMVHMaArIU5XapmUqi857FnUk7/FY
Bq9JZ5r7IptK2FqEsS9gCWKivIXZYJp+xCihgXfKvfHQhWZOrkNYrdrOxLaXjGQ2mOo+duvouZaT
Q2hqV1n2yCoI3A+ZDyNxim1DxmHYA+CjOFu2SArajQMCC6eedkY7jnsZjaT73pae3fRqGGp2KZiF
QrghMqmKla1FZuyuSUSM5f+/A1Yjd5ufh9bSFYT32D8HiXr0pq79EAClEeKH3VPaKv3Bzkkzx+b8
RFJDfhwb/JPc/tOr0qMf9J1+v6gX/vmMFL/rkVnZ4DDRbfxstKpUeQn85YT0PKQzAfHip8UrZDaq
RyqBBtEXnMBBKV3jXYuMLyExnk9T2SXIUmervm3iTx0VpCD1JAok2knxHGiawuAjJ+QStUQ0P/Dh
pithvysQiC4F7t68qkyBhRYkRkBe6UZWu142nRIWOA++0pLf5OjNypx1Frzfmwb1Pc5ohbf6cJJl
ftVZ1iaEaasgU5oJhmGAmDjMvJtVE3NXIhWLQ9fa99ngXZqWDFK5Vc1bpl7jEopbHyITOHGZUoAK
vNxapqPR5GXsl5AxQ3XqvrkkCZNTA23LbBz/6gzhuew8H8bR3BoztG4dw1p+dzKObq1Uq306Py1N
UolsrQbIkFDEOp7A0I6dSJ27lb6f+M/zM9m75Cvxr7XvQkU0yCNO5pSfrNXEeWFm//MXDfHut0uv
62AfVzUB8Vw3HOd3+izRQchWCDU686b8WIXOdIeRQKUSu7ue03AnIELOK/nK7V/VaMreAXOS4daN
73Xf/FmQ8Ef5611lqnqNxHPrJliLFIEacew10A16T1yMrkI/naukha5oculVJhvXdamPH7alPQa9
lr6wrMvPTgcGSfWef7MReVWCwgjtSrxtGvR3bh8qO72LoLfPwbYyfRQu/88qrksB3/gJvo2F4woX
VHEBKlaBqS9dnRZ/7IqR8sorpxjaWfHNH6fkVFH6nT0Q92eUeccxqVE4DKb2s3+hZn14k0JAQiGe
DK/v99lg/dEQc70NReOtlyC40LCHBxBfO5kS15rGU2ubw2UIvb8StQjOEuhVcAW5NSnNzRnnlWv2
abnfwEmrT7J1CQtPOU+GuprVWP0GzIXPGg9dUpackvkOFBB6BJgiu+ZN3r04gRucLTSkm7AwvHe4
f2uPTtsHOggYsTrDcH2cmKwAxD55bl6Q1cNhLB+8LDQweUBLgCeSlUaxB+251xrQjJla3OJwvI6N
prxNSF3O4PwC7Eqh/64parT3MfBsvaYN7pFbfMunYScjkRoY8psGYueYeuobEP5d2Pf2cTmKYVdz
EM1HRlYJaytjGfysMA+A7t6n+b44RVRA/3ywm78jigi2YIgI9NFyLc2hF/P/ZYaehqKFl2gxRnKT
lxCxc9gW5NpEWvnATUv/GBr+Mq0t4+ccgxJaIIt4PwDrdEGE8zN9jJSkmTdEZPfcIrKVo8FM9VHK
O2XnqI5pnBKCAUfbzE/57EltAnSZOwCS55/+555M9Nh/UWgQ/yk38ualq8vk7uMTWfu5Fj0ZemDh
bq70QzOTjA27/dKRvYK9oahvwcjc/p8/nL/RNlwXt5TBXMhx+H/790t+awnSLitHOeeai8is+UKh
h6d0mNRgp/WEPy3PszqFPYPq/xj6or/YbfPWpEFLmidUH3kB8wlhPKNhNZan1fyqfKqJvQZj4sMI
VTrW6AueVIPV+9DO9485LxAr2I4KtHqnxFb2SkQMmd/34U83niIyezWQQD0vUr0lMwKZZvdkPnWw
2Kot+A7ve5gxx4/T7EuaJ6B5Ase4JoNhHaMKzkxraH92uqnelA4PZNFHyrdEL7fF0HvfY34wKDyX
9b8W7zLlWeqhoW9hEBKNuZL5fEbDYTEFKaRnMmD/+RvQ9d8XFtxxNfw/KvU6wEdV2mV+uetGBT30
pkLMMJr8eknUt5uO6RLSERXlaUxQVzQTwfh83xR83CzRQn9hBstJVWmq32XvRd4+fXyHa6tQicnm
HoMr90ikXHarbGGfotAjzLDzNmkCGgrn9aXQy7Plmfm3ArhsgJYVIqRxUejHfCM3wqDT4LQvHRkb
W6c3lUso1LWqFca2KPXwa+MmO8Mno2FyFWcllGKgWmmdk28AzSOsBtCVRsaNlVv1o0x4MeatuXbb
hmFzsnVcA3QCeLM3hMqqanrtEBhc1kShHmVtqvS+2OF/UdeyIz8N0yE1yuCW4SHwPIOq20KriYWp
Y74nQ2ACZogZCtvCaM1XB+FgMOclRpPOfd8jVE3o8MOtqKRxZOvJ2aNoTvBL3ns6EVsNHtE6aPvk
mNsQ+eXYWrHwXzixedPJ+etq3aDe0/fx0Jg32cVKA3OfpMUahehK743i7qijeXKjnDyhef531Iyw
/tpnfjzcxsgRh6qsULRaCe4LBbh17ATEwJrM75KYZFhaMycMm81q6Y1no7H3S5u1Sla6qxpo1kEq
rSvRHgePOyN1Qrzn0M2OztiCk4PMc7crp1s1Fj/gjoKsZkXPoj0GfkFzR/jHkgzop9ExIfvP1LVp
cpkLDede4YMa+mCOheMNsbhH4IHRNMXesFbz3NwgkrsnfFNnKYWUiEs3yOIVym1i27RZpuBY2oOX
djvH5ACzbONoYm/75jJgWAeMsO6VnR3CYSq2cdSaoMmt5rkYWLC1Jqfa6A7F17nmrSyoaqguyI7I
Ahd4lZiOmj8pV8xhyIm78MnOSKICJrkqXO5Rn1fhbKT0IJZYfVCNNt75atgyVPvvlhDV3dWra50R
Gd85an2Pe689dm1lIrizVr1dbdsxw3OcxsY7odB/2VM8PpaV1r0KRDiWkbxYlbm0WxSkD3sNT+JW
G4tVkeKrVr0E6SOrcr2zirVK4uhJWh0yi4zeyo5o8wUWBq//Jud2impv4Rvqq899csus2vLMSuao
kazyEAnWHE2W2GeMMKxM//n68zfXLJcfLPrzCtzCMsuN8v9vj4WwybxpJheOTc3MdZ5GuAhVT0aq
dujgB+tZ7nMajQ7EsU7aeDmb5SndmE55iFWT2Jn55C4sC0LsbItzRN2cwzmRRSZZDtarKIS+7Cka
50vrIY9eRk21e/EncrYI74Vxj2tiJ/rJOSI4bvARi/ouiVkjLUISe3x934FqOYyOptHe+OfPwv1d
K8FnQY3gwp6ybbrhMnTll0sxEi+rLeawVHKgb2NGxJUqiuaYY9T6gm9mduQ1r16qmFwtVXUl9w96
gecOUsUxzTNnjWdlRhGUELTnQEwZjSn9WHNaJkzI4otTcR0j8BzCsa0PjCus4TEanXCnFe1AgkYQ
7eQ+P9XCXSyYQzlO/Zpx2RnB4T4LL3Xvc+tBUpcYNdrnSaWAIbFNvy8+xDjNmWda8fAQIFNiJqJA
4kyzB8zLq2AQP6TpXJpLqghQf9Xn9B2JuaaZYkdXLMFrQkQC8kLZJR/MJi+2jtWT4fq/ffItCUE5
UTSR+TnvVwG+G7MLzW77fqYvDR8xBJ9VEzXxY5sn6qPnMT5Se3bNJkNEuGScptm7WlvjrvH9i1pZ
9i8iGnM+qCI9/eKKQT3qUZscefYRG6ajbkLne1eTjUcGnt7tEdSIVYHFH71CpTwoYfkviGvj71Qs
TKsCgY0J/xyK7O836qpUUVbXkbN3AxZrg8rVb0U59CZVMV1SWBuioMW6alVEMsY+V7l1tHjhAPLq
rbZSxVBwO2DE3yRp9OhL71fcq8qhdhQB6VrZyiYUi2Io6D1TYJeKsZ5nJWbg8e33ibPJRWuNq5/Z
ZHqoWgcCgH0aVVm8M+CsANVr8WL5RXnQ1aI9y+mFX1dwGkI04ENWgDZ0GWkas3Zv0B2d4WChbVsV
vVU3Dvkm8SYP1xUPcuvzgRzActWZhbrt7d7buD52HB06X70Cqxpfftlk1IA/V+B7qbri5mPY2vqW
ymphPjWc0VzLqW3dxlcRk8IxFJhoKDDI2ySWayVy0q169AG3mobrSoLwzcz7rgSadY+6oQYDi5Mu
znEgLcf7WEf5oRtIUQvi1NwuyfDzUyXiaaTVyGqEXx7QmWRPbTJyiLWtu430OHvyrCJGBTUzSmnL
AgFNkunRs5O7vL0ntT0+Fm52JwNoxNrekoGOaeNM97viN8AM7+Evpl4HfjWY7YNWIq9z2tTDQB+6
T8xsYgbFrMa43/srRK37316UkKfPn+p94itREN6SoXojhgT0Sx5EhPGQPuXHESriuHPOv25Z2Waa
5hv58jckDKDB0hOAxq9DVmvYMZ8m4tHYLt5NTTJZo862yJT0471eQvY2m5pI3Sp6cxftv1o+RzNk
ilL5mzUidgmB5l4m9FhYDdzycfki85b8jSEYh4dJS+p9HooBU1Jd75mw/9zK1eQYWNmxG4gut/yI
GEbdq/fGvDXM+2qjv4zIyxjdcDhmAh/cNJTDuR7QM1haefVjl/FRQGGVl5Bh/T7/mdpe0yA9KyZl
z6qdg/QiYfWH0Afg7VsvI8KcOwvQaGcMfXb2EUhd+1hUGy+FK5KS+re/BLHbozcv9S0AIDREjOyX
QahjfxRt06xsMvdquqzXOp/e9Fl6FRn6tOM++pgWentTCZOTY8X8/55Fdtneqtg5WNGwSv3efwV2
WJ9Dj+JZtlZrxr9r5UMobnZIsw4ZMjcPmwKa52OpfyOvJoXp6e2UlipK9ZRdwLh3lYiIBu2MqCWZ
AdMayevH2NOa7fKlVeTgrElQ0S71/FANYQnppcYXOD+FGB7tOQ7J6sYF21lm9CypH0Hwo9Ut4wqJ
imGwVY5A0WaxpBpACakw9kVqPH14jOpwcmFziBnDy/2NLjouGgpJa7PTR8V3nla+fpXP/FZgynIJ
rss4NfahIqIH9Gtrx5paeHF5Z5GHuJazwmj03J2dDlTPRS7IIczNAWH0sG7rzljLOZc+TdvJF9Nq
KX84gobT2IQtwT2Jf5JVOnFrZEf33WFpi+oU5FOh+M/qEHubKRXwWeYPbnCdl2Utzjx2QnBbMVpS
6xIQOXGCY5495s1QIkrDDC0zkuTDoCkxMqx0V9v2eKk7cDPyaFimbmY4kevTPn5aFErVF9uu0k38
jG2xd/y+Rg/FhyTdEUSaPBJBVl86oEYQJ0psI7NJNFKRrNcZOC5JWJGQFD6tSziT0HtULq9dbn0Y
8zSgSRRuBmT0tt7XRT0a8IEf5dgMvatNBGDOjINV8krFUbNKpw57fq9Pr345KCtwUXTvxLOk8Ej4
jopNfBOanbWpWY0+qi1zOH4l+TvIh1hL/qXUAiv1WwvSEqbJ/+Z8A4jsrD//v+70fLMym7BSWD6F
3npkydnWffvsJ557bKjNoGkX+sc0PE9+bmKtn8Er9mjvdDTh+6LzNTiCLAwRJryhtjRPk9XXG7tv
ta/RSCz3GCZ8/l519karJQ6U+Zmu0rCMh8Hd6B5D4TglHmkcvCvI6eag2IZ31tNAOfdWC4pkNJM9
rdh4Vc1S8twpk6dRKIs6StatYVfEmyFXgR0q1VPYq841GYWNfnqARMc9dr8wzIyC8DA79qetXgzm
weqL8mvsf89Eor2LorZOaUajDtLJcg3UrFzdl50l4IHQEEPaiNgZ+psfoukry1J7WmK8o4jJVOdX
xqYAqH2Ka+VBChpaI8CAHCuEMwjBIJFky2e8/zPONYR5OVjxm+ZlNz2J8kuQk3HXWgg366zOHy0A
Z4A22+iQD4KGZ5p+LIMAPakyXE3tF4kJyzWy4ATuM5CeuvFu2WoJWbLlK0yC95bbDx765jVJbPOB
EANaSVFP3E22baL/Jr/3JYLfRdK1/DFTgfWv8rOsxi1KIZ3FHySCpXtZ+dcqF9sBe8K8FqgipT5N
dTwdcFat8BQ4tJMoqfA427gLOVdIo7D/DdQi9N9HI8LERuICQ9UNZrh/45jVzTCSvKD4x9pGqaUN
pfuSea7YtRWBdNAh3ZfQqfE+gp9ay1fBU48Pfup9ky86mrBvZcticf5J+VAbBOJAc95ZjNY2cteU
F88jbJTr8jMkXaxss3ZP8kXmE7DhLaHv5auf/3X5alPQWzc7mimtYBoz9a27DiBb3BOHY1zLnuVD
Zcc0l5TUYaLFvmjQKa/94pCoQb68Q4cHg9bb+flTBb3jS1x5Xz7/jZ5h9irUkU8B6c+fubxF0EYY
dMi3DG30ULV5dnVa+znUS+IeZkMSQAkUtGrsrLKJoM81/pRnzZ7sDRATc9ulCnGFkeuc+yDTDxjx
nPMw78vbVJzVytAO82rYbjTCTBl2JFwta3sftJADWvzVz/hmFFB3oqA9ojJkKlUde4cEROdDioCx
0o/S4V1q7q3DendsZTYzv9vKDsF39fNTbMNrJELKF7P/Zjle/01EtbHxUSFCoq7GU146b6Xn12dp
65AGD/znp1R99E1j/NChYq4kLTzQnUNpg7dMiVt4r5X+VZK+VYPpLBCIP0LySiFcYrXLvcBgejD3
+Y2kxkuRob2vFOD/onChDcwyybSpkz1aAu8yuvpW0jinxD21imp9qF2brR0IsHdf7YjHHh1ll6SZ
su3ECc1XJPZkC4cbFpWkNTv1W2b3KNTVdqP4mffrFrPLv+375X1zHVHTrh6bLHsNU97ac3dfUvts
OzzXdh1v5HI48a2YEbvfY52yqJ2o6zFYqxD8qwEDsRQsalHPoZyT0DbEOTcpzNy3qQ+6h2TqYYHM
cye9oLhMbJx2jkg31jwBZKB6VNSeeikby+NSp+QE9XqGRVdXs8pLbpTlu+FzD4nHL6rif4sArVeF
CFE5I9NFp/eTk5QL7wufr3eWu8xpPbK4ONaibday7O/9UTlOUOY5Hmj50S9SjhlrDSq16q8lf4hk
YxghxGJtfZ/soM8tvwhn963andRZtmW1SrxK1dE4lXgc5dBemQ2f5Ismuy4xitXnPgfSR52q3+qu
BndAjMnXctp2Fs6JmRtzlB5dOVGOfIccpNaHuJuP5yocx7Pc+nxQK2c4KqJZ3vG5315zgigXvQpg
XtZWvZbSFfkA9E7d4M7xN8JCjd24xcaaxw5SUht0AdU31iZuIVnxjvVfyd6nMCgemzz/U1IR3TYK
sPcxiCpHjHdUm4KDWi32NEPqFXCp8ivpFwmHCek6Uy2a91jPlv0FwdDbAWWW1H4Q6QNGHsna/Pkl
wzuJsAm0i+IJUUx9i5RhZLFBq/zzNDQ6n2yveV/cON1BCZUSVwn9DxZGZAT2KHHlGT6UeNHlWi/S
GEbnBWNjeBPJm+OGt0krkq9Q6tcWg6SdVXE6TlU5PsGHGTDy4qasJhb08tn8UIw5WkOX1EGpYlM8
QkRaH/PUcsyj8u0o/kbtjnHkxwRN9494bJLV6EXKjdhXH+15kmx1VPfLsRwp06HsypaQrs54N2k+
dW45vhClVD9pnvcOLae9Qq78D1fvuRs3tkbbPhEBcjH/ZaiokkpZ8h9ClmxmcjGHpz+D5b53H5yN
jYZC2y1VkVxfmHNMRqDgFvMibz7hC5CilWFgH7eXVwqVIKysepk7VV5yhegAslsVibsJE8lLUrvr
0z+FZQ5qaxOmc9uox9uIoU7S/26Df43vbL3ngwzq26T6xuPM3ejeBol9ujULpqHsmArZl6oELEDn
lkBTTP/7VRay5MFon26DL2Vg5bCavRsweqsOU2FBlM+lubvJWWNDDugIGvtIwNg+J9Th7/ZBkiIJ
3z5Qkv8+uH0Ld1cgWNa307cxsmMztjyKWyhFPuT2sRglw9S2bENevswXODAXrxtcnq74zFHy2/Bk
h3xCd6vo71mZPAxt4jxGBGA+9W16QnwZ9o3l3N8WKkteytMyI+FlD6Je07rftXpceDe8xQ2R4JIg
fPp3QRlpfb25byrC4w9klfIw3wBK5A/Gz6XC3F+BGUo7etwYggs+H8s5zqN7mtTSb1rzqtkwxf49
H0eNNZPWKPWx5/72NOLe2WRlG5fF6Jh39Z9s9bjFbt81VcHgqLSM5veNBnd7pFmszQ+IZmzoWP8f
HA7mCgowWuFgtucvqQv3QZit+yBFLs5W2dz9++z//7o7mW5QKMhocWyiO+QVUzG4gAtmEXb7lFC4
zIuiwrzv48oKmYcV+2ENb4PJnHnIPchEVkobHZ45D8d5RaT27bsl0msKRigfNYCZ2+82i6q4zlvw
ygzYzl17ZN5iQK9mxvUfuwsp+0lu3QiojWYxD630jyJr9WOKrfd2RVqk1x7HnnTnGyXXukdJFD3e
Pq762kB6zX7rHzLXxbwDj1ABsi3XEx6wH4TryfE2w7ZczpR5SyxjYF+raG+8ePt/a+9S+lR+vNnk
ekJJNeP26RosFVv8swmpN7z1hcP2KWiLJExGojSy0Xm4/Ru3L92aRnuLj779ASsd1rtu0qzxqerJ
X0TnoEC5atp7zGzrYanWy63O6JeZBcxk9eHtGQi7MEGzAO47VsT6UtYqRVcuL62LjmEndKEebqVD
I/T2EkdXxLaEFd6UT7mwmK27vbyLFsMMinppvgpcEoYjmSnYBUOuruY53IwWlan5St9l3K/JWnkS
8M8DWSQu8Y/yWOLN3Qmn3eZIwLU1qfwyc7rtZl6G0z922j+gCEKa965uj4Y2NY+3nmb7TJ83q4He
mMfWrLMLbE9oFT1cSakXbDf/5aW4WrtDi+nJKrPCcTMqOclsPRud8dFtudWjCdd7tugBYg2LiUam
Wd4DeZxb1X1v0vnhBk6z6/Kqqa57b0ftXyAIzU5b2/Y41KV8mZ0YvSOMZQz0qzfIdrgylxoCZJNy
3wMR4YVI7v9HuOy3Bl0irfWk2R1vf/3E7CC2M/U3k7TNJtnk19F23xMAz/s0YWQ2bS7WPFMWJOrG
dI6YHgdTV3PUp0buWbU6/qhx4Xe4pUipJvwKjEH3FQ0LhuO1Ec9yKkjoVBgmm3JV/mH3tBs4QM1o
QadZFAyPhPCT1LC+bPLWb+PV29exqiWnKkltDmar3xl55xxx+FuPzFIGj2w7yrr55aZguP1DoTq/
pol7GZVGOxNSZnltvrL5LQRxA2qmP5IBGlE9Rzmv8nI13GkIu9zBvNj3iXsy5+a1sogc8gxsgKdc
gc9S4wV4GrsZo0avZU8IDYN/khdovbeiPMmz+gFDqXc7soXq9FBZe2RZt6LcYMWg652ZX5aESw8F
aOSXac8g9jb2dFL3cmvRb0350pPKWC92f1JmjYeIMhxvVDnseRuJKc/2N+ZcskjlnEhxYHIAXmiL
c8yqkF2/gioTNXFn1hFHbYrKbYDZVrnxmZutP8Z4+P59tJo46ZrWqverK3/fLuvKLYr7JprZ8gCk
SlM3f0BYsT7MplH+p/yTdBWXLO5jwDW4S1Kp3Ncqb1+cdxUh77N8+H8+Ynbul5YW7bfhztnCCuXV
GB1MBovu4OEa0xghYQkiECy7SCN7cCP97XbBsRKydsNUKrtcjO5rHUdBLciiidPp7/ZBbSTz3zjH
Gcb/jtPgtGFjwkXQdCzYt99n0ON7RxSGryXDcDTgzj2xVZbsabGw/MMYdxEAZsOuZ4TuJBj12KWk
lv2kC+CuiCX4lUSogqeBs+yaSjivsELfupbKXukNZ3yys3wJRlVb8dJgTthcB3gK4PBqkDs09O2H
bW3lHIXTeDo63VVj25tm/X//WCc4JZgd7oFpVqfb15mw//fNRXTqqdK+GA3tbxWsIfX+zuhGjMRx
c3/Th+n9TA8u9OlpyFPHYxVLfuNmuRm6jUleA9m5FQI9hrc442f638js39zMXnN/yAYM7Tmg2ptS
uXDq+0UMXzRJOYx4Fg9Lf7p5yKuBIKvEFt+jW1VgXmoHLichr8LWtWDcHhJmM+tQPJhVzWtHsKJV
GWRy2P8M9HSFKpRe/Unow/f/RnNJC7nBLhTvNjacNBvLhY27g5WQAvbcptmOinp6EIUlzjC3uW+V
qPOHOCp8uWKo2VTvhzHSk7u2QOTjCmBHalrck57JkL5K5kspLZ5YFYBLS1UQWIhhfcjUVj3nCGpC
QnXe/gUpwee4au1zj6T62xyERkaPPd67JdhSVWZQvMVz71bd/VRK7TqsGlQEUD63qxWznLPvsk4J
Z6ON/dhMQW8s+k+c89K3C5nWKU7DxKo+Zm0S58bMEXjHETjRwnocFSsO2TSN+9sWgUhQJfj3GkTx
eBqo0f6vsZ2sNIp27CC4JVEzbcMJhxjkMnJNIA44zzcKq4+Dp3vAdxV5aBLFjqXwnSgN25/ynAFf
rQJIUNzDXAHMx1gOiGayHoz8tzv0i+fEJtpq98kdybZwpuxgUQr0Vf2cau4dKSWPsy2F34rOAlu0
Ps0gRawRY1JbwvmrMQMZ8XCctDpFUGwtoT5xJg3zyi78zlBcJZAp5JtJMmSExoErk/3OoLu7KDPw
qzGczlD4eijidlrET5yrXAGi5/Y2ouEZVi5pY7o2eEv/sArXDuyszXdqQl+Vi8OSauZOuLnw+wEZ
Szrizp2dOVD5r9zBQGBLUTILd9ZnddECLYGQNa/oPiIVNcc0mLRfyjvD58e8qPJgnHM7tCb49Gpc
/dQmsQ4D8I0mcQ80XpDs24ydWIrS0VpQo1RoQLpkwU/fO3u37Bl9T4IcY/s0Gfp8NFtr18hqAUML
9BcK9mOST6XXE0buJ80S+zPzT4+b+QWoycStClt6wFCf/xrEL3IqK5lhLalmHwL23YqKJECshlrU
GW1PI5ciIN9OCTT71wzJl+Db9+31UrnrcfS7pGlg3xxKpi0mhVlYmhRJHXOMox3xR2ERPJotWE1I
2juY2i+LrcrQrdtnDp7vBghroA93ZNJ/WxUn+Io/OOKggEtTAS1qT8gqfzmtdd91hpdxBWhTeWfq
Skman8KeYp2+GJth2saX15V2u1tMSG/FImZOqphYzMW+Mg34nvrqvU7ta9OZq+dwVKHEEihN2wn8
D85TbMFXt1VQGLnKRY7LMWZIQvGsqf66jO8wNBpCAOyTKss/puRWn3Q90Czj91DJ5zSpcGQSn1uu
0YuyljIwnO2H0i3syqbw4rkChEcqVyU1f+FBr2iQzsaaSMEmaoJS1tfMFLiyLl3DWZbhtKT5BwVO
oVnNLmDAaEHrHRVk2BgamlqnhWM0w9vjkdal9E09iWO475D1K8gMk/QSdQvdkI6oTTNeq5Elt9MC
Z4G2mANLRhpm0114bFA/TcUw7hzdZ8Bve+pSlbypQC1MLUXL3BzavJzZraVlWGjJSSTdsyO61MMI
YsBAaN7JIPwsS5x0est8gLDH0EhzJ8jqriVwh6M8VYdfeuESK8eIYEzN+KC344NmUgj0ffoEQLi6
OF32EeHJVxcyvq2UUOO62ZAx3yQcJP6aLvwebUokqPZB3PMdPLQ/VDLjvrXjR4PkGM+wmX0Bmvju
ZFN4g6MrXlSXazBJtDR9ZZ5VZ0Gm0fYnVExaIMaRArJIwsJWXF9Yd/1EUTUvyh+tWaVPDXQ1+zG6
T63h3nGZ8JGB99ioth4wIW28Ylp/+l796eG68rKXsed06zHeFpRwr+J56q+LpWBKjRJ1Vw+QiNX8
jQfzg7YQK22njDrgdTjAz/wSr6Nbdt0xww7nFXG7ci0XcdDnFW4eFRoOubQ+atNQ7bP3jOlFEPc6
Ba25z2T7YNvFo6KJT8VaI9rB9I24SJQQyUAoXdGDvyjJaBsXHcFfkSFJzfbWgH596BRWJAqLSat6
jcGMHyAY18Rt4XDFErC28g3tMePZmF2kEv/ghc9oZBEsO8epNJgdGRew8OouEtUH9rsHY1AyTOHl
n1FvO0jyZOcK2eyhp+1l3+V3evzRR3a4KjAoIdFCDyT7t2RzSGok3dVqFWeQIxyGswKKKeXnsGdW
rVX6AOTho2DBGrQKVnyHqz9/waq5vm4rnKT5ow/ruNdShWAe3Jv+UM9/nFhPg7W7Jon5xSvb5rJ+
W9fojlA63zamMlQVkB5W/0wW5DPvJWqrBGp1G68zx0351WuC1wnuRs9svUgeJ/4Dw6w91rFLvkRa
HFXWhGHXJ5+VJPliVvVPw1wcHwn3Rx/bci+TlkeTzrivy4tAh011aVo3sAyVZw+bIW+OBwtCihUH
KL5rfEBMERTbiQMl1Sd/UR1jn6bmYYVcldfODume6jlkayMSXs95iy/DcqfnnC3SlIH5ibQ3nUW7
V1IpBTqLb39YlJ1qpfmuSYYREcqQPuRVcgZZjNeOECNDrGxCmqsEORsuMWDJAs+XV+ozl1/7d83y
x7XoHttxZLMISHBM6sC0rIsFHaHOzUOmYSSwa+sjMlFUltmXplRVKKehxriXsqkxki226gXq7gf6
/sLr1oxOmLWr27pExUX2C0RijH/ESlAQTKdhpBpfsF+NzTLe2bxunj5Mn0DXw8VUY+oxE1oSnpAT
aIJnxLoYRsQuZXYITxL/C8bEO2sq/swifgKQM4VsJOCdqCMe2k4nAw8Kg2/oDbpGlvO5dUVJi9sB
1+U+77D0aWrg9HVxIaLwSP8an7tOimBcEhA1mfJNmMdTuYrrpMrcB97/NihIGO8ZqX7XlX6NbDZa
kvcPK/hXhedl3xgy7JZzgrTkLYXWLRY8VOiJyVBbHQUjxmxdMvMzBkHbNkOBVJteeRbgwMfmzkkC
tiM2ujV6ucnE2Q8IdaciBFS1Zge9ZTnwWvJ85SbCuHXn1NzvMso7z2ziJLBN57PKMjsoCbzlqei8
WHn0iPrWvtdqlkE6jSAL99Lv4ms+sAfLM22Xt8Ql4E+KwpFmjRI59jlPDpRP9iFO20fuQRKnsYP5
1C9/7S59HmBWsZavOiCzCjvkFBAN8pZr3Hw21YRBOc21kzUjlZQ4DOwiWfHgAqpvY8l9OkzIWLIC
jTGOjaZwFQ9cJnpusVJUl5/l4BvgZry67JxHs79rtc84KltW9RSJTV36aT+BS0Q0M1HxOHTyGWJZ
XWnHQ0ZsEaksOfXH9KFPGRa9PLUv+dxdm3mAAyKGN4ZXY7DOGYONKnYOS6fWlPeU9vEYO97SkofM
zB1g/biwlotTT7cmN2QcmPu9khY7Yu9D0NRK6EA091WbGFpXloUP6405T1XvpghGgpAlJj98OQHy
qd89Izm2HHMeWHCmYl5gTZEvxpb/ofbm4KEPIgY4KveqYdJKYjcL86T20PA5IYqPj5QsQqPk0tfX
Rn0B5NktVmgTasSTKwZzIqkFpP4XIJ/D3M3khGMiObNRCCYwhQWTSmpx5vIm3KSu5iVs9E0/oUeP
ajaca85gLp9uAqAQAuq/EvrXwZWQO9lmNUVz1z/MRoHBlhdcGuZHAjE3sCW1mqhSVlPL4k/R+jY3
3V2M4TDE/snFLKxfoxOfFKbud5mb/qGtIWl1ldIzXF45dzCeCdd7cZO5Ijd0rvPGrywlCwzMEA6Z
Jx4jN4BiqglJs+Jk7osgdSzif1Y99bpR1OzGFfDY3fA+Uo0X+Ex2WrfBrpw/FedhUaX4PAVSsNkg
PrHpS8qjBBYwYfZoAeaaBeWRzOiLYbFvymm9vDl3Mob1TdAPHLQwNnoeu+TRqOVmoLJfAJJAKkE5
4rX7243ZZXrqZ9JocFYm17Royner8KvMfh2QuzGFq81DPV62u2Xk18Ojzy5U9VHhvMZl/QFmYFfz
tmai5++LiMhOnB1AKum7kGzwHCVX3WHrYQrKhZWNnDqaCwjD5p72oTH1M3l6Nf3SAnzBMc65LH+c
jA2VKLofBhj45PQfU6lRh6E5DpisnSmocLAa1X2cBaCqdSJkqTzMnTTQglXaPU1x5U1qp+0nVl6T
jsreGfLVd1n8gBTjER97pFieO8Pq+KKr3Mdz8mOBx9yy+0YzxU8C6x3nhrwo5bBb1WXy1ok3gQ38
72FDUpQLV2m0/EDhPHbcCoWL3tesuYUtcWGv91wVTxwFLAMoC12dPLGRZbpKLB140+JZ37DeI5wu
BP2Cscv0VjC7qOsdCVXoLH5HMbRXhaE6emHDvqzui+hWETSgVlT2bswz1OtgacHcUTj0oZnar9g+
SY636F1sNHACG72H4DXg+cXVuN3IqjP9LFOJnp8uberHXWml4s5GSqjImAVRuVZ+8biZnnGm/Or0
5GRnq01sB3Iww41bb4rvm7pRr2PLnhzpn2AXi8jdpdOre+uYM8d6AmUQLpBG8pXGaq04bWDzaZ5Y
bGrYqv/uI1QtXZSdJ3q+pY0e6hj08bKyzsib6h1mz7PbAOs1FNaGy9QikYauy5U+rjQl/XlIlPeF
7aaX49wJdJWQEBJVwW+Wtb4Nk+wTnOZyZ6XJpzUxgrKwQLhx7/gRtW7Ya6cSA4NHnEEClyt6dQ3n
s6v6D6UbfCFlDSk7fY2KRvFHMp49lM+/LOk8ISRofIZxcwCDG7NIbdz1KFK8SlkvEvgMRQmFb1LZ
GcxONp99xPN/ipydQvxyknf3pYy5RlVyiwg96PWJ2NFEx+Pg6D2y8sQN26pLdnlEG15Ww0EtIgw0
ahOFLiUX4UgsdlS9AiZtDr4WQZ3OZ522lIeXaxoUq33z0SWgMwhRZC/MOuswVjOUe5To5EbMH3bz
w4OUQ7bkgdXRmdkOcrHZwvA1WckEF7BhbJWwyx3z4jjNWF743ks/9FewqsaBC+FTY9ldjE7YF+o1
T5SSeuinXUf26m6PgywuCZopuSmycn7O+uFpqbL2pFgcn7heiYtr/FRL54uavDlzXXorNrtwdobA
KPvhZKaR7UVEuTEfW899vnRvvYTUqNIf5iWxJ40aGoYIB4e2lpOK3tJ2nxtAg0csdhmKL+d7znHd
6HPSPzpzRjKk8jnHSBkMYwtF6eNjib5Zu2B9hL8D0cVb29Jiy1O9F/QaYG0QQmzneLlEn3a6XbSq
qQb4TIAAg5tmMO65PC9WjsFAbsabAj59N/Sw8WrLoADNH13ckbqZ78ySHHLC4yL+DioLSxk9vdOb
AGotKib8lUdmMP0JOfpfrTRPchi+5iFmbUrb61cFrEsFeiBeYgteFKKvGV3occNSe06S2ZsswWvd
9m+1RN8gNSlVNeOqtoBeWBtA5idlIR8bO3RJ7yHETzH2hH6HcbcuJxnbrLLd7i/5QzSYzjGJ+nfk
40+tkiAJNeQ15ue0klmQQtoI6DNmhWUArHxB9zFrKsHDlrnTmz7bcdj+7limjW0Njj9LQnITic0o
/lYwTwPK+Ni31ubbFVpoJwS9D5xEWxuM0SYOrUF7L1PmcXj83GAozDsola/rZCNidB6t2M4pDSNK
4FJ5aYvhdU5r21fF8iGajlvC7O5tYtvObtlYzGnXx2pJz6NJWSfN/K9kyHq27MhzXLOkFlS70xCl
aH2SeA7dxW15TBc1EgblXmikADnW8msRU7mvMTfYQr+rkPfsZpl5oDfVUGniZR8JkNqzfCyUxEAj
ob6MMzFpDle6ZypzwfqVdWGcS9T45h/gNqdieEvdzA0clKp+j4zVUcjAaGKrCjKdFhrdCq/HRCh2
1+g7WwLxFVnQq9Np+9vNGcTvap543OcMoUoeqeOsEgXCCayYUBs4bM1+F8+jHjZkgDnq3zmjMC2n
ERjBAqCAZJzVz5OWVCIq62aY/9QjCVFExYNxTwbSURO7PVobnFFl2h10OkUkeiMjWDpS2LsaEiNB
ZLQ07vKUZ6bcdetoeGtGbKc6zK+KyL9Thqb5mBE900v9wGmBqgQALhPIbIhPtEF2WLaE3Ltz/AU1
XfhiaLmcR6hNcFwjd4KlpoEjdyV8SlN76VP6HayiOOtfRYyUSsEZ6hmK8ZosRCKWmfpUZevvZFw7
3yrTfZX1PKrFHPtk3DAwNIkZGBXef5DPim0m3pIoSbgojMFcuk5btb6MnhQiaTcne3JZVPcZJ49r
kX9tzS8TY1zakG93lKY3u90YmK1DDAGjdNf9lrnR04A/Mt9hix1re6Ac86G1oIVGusYPbjU260Uu
SP4NplcixbHYf5cTMwG2Ey7L+dVFjn5H+x5DlNfYT2v1mVX2SjnCjRFN+p0K+fZcQm8qzLi5gxA8
eJCKa29h/L6oBnak7J6pxUoW9rp6xgKUqzc/3HK9ZjmsTOnqD43JaGxuM+CHqmD25mLcnZMnNAAk
rzkPejlZTA7dL8senju7uRZuFCgRSzrio1TfmAgAmykhEo3n5Vir34PAaMCwVuI+5VVWquTXrNgh
kwCmwmuN8m0DYBe02I0yHFZi/7zCTpRQG8dnm52e1zcEchbU0iifLBCuHYL1PvuYrKWkHcH0QmjM
V9YN7aMx7I127Pyljn2C3bepiRiJN2AnYJXoEwpQwCrf9y1iPwEAwKZq5INe0Q04DHXvmL8DqWjR
r225P2SIPq76CpVqilLPzenjc/cnId1qnjladWSmzFW+iVAekVO/ZimRzoCS0UYRohlX6Wu5yOTg
RqbXtBRdJl76MHLnNSC/kGhujH+8O8CWXzRtOLKUZpShzo/s0akw0PxTEAyvo9RZVMTxhMbQJME+
hyg32/6YSUaKxGcFmzxp5ex0S7Hu6YOntOpfVxuzvmyaO2AuNiPI7qGe29+mkkoM0xb2zzmSvs0R
rtmJEdZZ8WvslC91dgnPkqknJsAuRSojJFAYS90o+1kUMz07pX5o5uzDzIuF4IfiE2Ah8CwruY81
+jpN3qdA0HB+JIPnji1jrokI0qHYESNa+bqgZx3Z0/salannVFkgmr4K9cWlttaMR6JVOTHMvN1B
5vpVtNFnY/ePmUvjkNYitLO3BVCYl+YUS8ua7KQzEIMD43LmFVG4cUNmKpXvUu2Imh0s2vULcldf
7dJXt+Widkx6ybKLsAua9T41jF0bD02gOcqfci2viZzEMdV59gkzPzrRyjzZjRNu+87YyXIm6Ilg
K9+trT+AVuWhTSfyiNGx6LG6aWorlMc8czBM/C0d24up+iEQBJOGyy6LoLsuLXzUgfYzah+ieWnO
Wg6uYlKcnEEY/vai34HugXfu2MuZE6wz3SKc8g74UpJvJg1qCQHuuoAPm2aA9grFL5JKHvQGzWsb
h2KxqB4GftVe5RczDL8t9LfOrY5m7rylJp1Mp+GEtquNImciJXKjj2rVPxteLG8cnG1O/ZoXjumr
iZH5MtLMQ9tr12md76vZ4kAbTW1fNH/UdHOiNQdz6JWnCDPovjK6cAVj6VUAItO4DPWin09UAZ/x
Mpt+GSO/cHrCF1vew2pl1iUVnEsmn3TWFz/u2arnDdecB4mrnDkm0DwsoHFkeuxF/KvfQstb1/mr
SuvQoumsBvHTz85BEJNZIJYlP2E6rb14wDdL3EhmZDuh3SULtSnsuo4XCU3FVHy3AtMtImRYcCXP
eaNYAjtnX5XjE/F6QZp5P/wZApzY4360IQk5tbYVTNZdDXl9cKYv4tiBDizFeaiiTzzRZB7hSgvW
yrgaGtLQxKhXL7LnUHYspBhs/E4sgfGkc+j0pIF1cyZ2Jh95IhpQKRslZaN7jXodbaeEHrSSKQb/
l9F1gqxjVaOL6cTvHMfJ3PwdK8x+VcoIAeyRjytGo+SpmXJE61OTM8UYusHazRZVujDRTFlu7jUx
Z1nbjsaVkPZvhzUokpCR8QmdrNbhee6spCEVMrdRD7IdmXSU+wZ1E4Vm8u1M5RhABVR4ynXItIzl
K09kv+/5tSbpNToCDjuXr0zkBTO0fapOwx6hp4nSE8HxzBbbS9GsUYvfQdV/tcdSoH1ha9Yq5gHZ
EZvYicpviqqdPFcFE+0BUWLGju6lZBnlEbXDxKvq9uDKjkPHVTwMUY1etf+tOjG9gOt8Dh2XilbH
hxS0rl93PCzhol5t9Fp3jBbojkaqbzvULTAIk2LrYdRoF55q1S7LBnrJVbIiTF57iyKFTJ49F+12
T7pumKbjIzrU0Z+WUg+sJfuQVJYpeojTqGn7ta77o6jyc57N5wVBjLoHGiMY4BqovuscnN2uhAbe
wlzwFY5BC74wgOf+zoIkc1yn6VCZ6LEZ9zNcBV7jNVOzc23xZsr4lUw9bLTTniz3P0bJiSeXw9iD
ZremhA1AJNBFaSIwkKQZAnYFovunSiI8gH74AEpu4RhLD5LpOTHPApIcec9mV+E83eL3IliesIw0
xgp6c9ZLgDzofHxL493Re/qOkTnsDHvgEDkjS5UZkaOYSOvWkX2lC091UTsHw2neIDr8ke9NMkYA
7jKarFzYnmjcCql6BbPJbk9rq9phv5WEcLG0jgnuGhcQwAWiqdVkXCYbVKi0vXKJwsE1USXgq9z1
9kmT80fJFB5Kusrd53zb/b3ZYvTKnObLmMU3spBdjSPBm6XcO3NJeJQAV+/MZmjZZRmgqdwLK3rR
uuUQ9aqxA5JDtn1zGYB37Hqw/Z42RsdWFb8Ul9bfce5IYcNYhgLPVxvzNS/bFSZ4/z2j0JRpYVM7
TXhijDIAnssRMFMdIIlZQojDGDy/s2GDqQnK+7yET9AwUq0gazd9TFuB9niXyuG4Dvd4KKMcabAa
7xiB0/Q8zIMqgLTPjuf25rsSL3+HhqVV5vZqsFjjneFSzpgSq3STIcEs5WvrRknAaOVXA9HYQw/N
kJRwOywUX4opnq1lod7Dc8w7iazF7Z5bbiQqB0GlpBdEDgx/TGdXrE7yijfF7+s8Prj28m40qCz7
kStSnxlXaMw/x8R1g1hBXTZmxmuOICVpxQc7hq+6beDcp0qI0MGwq/0KZGKQW8NyaYvq1erQYLuT
EaKhRp6a/qqr9Dtv2j0lTe8jZl0RszD/n+d6CYR1rSDSBEn5OFX0LhP0sZ22lGe9hhs3SPRhWGHP
ETMpv8xY0rTOHkl7SQybuh8t0BZRy9KcURW7ex5DBgs7mEzQwxk+um6Rh5SbXppwUxiE8hFny6/n
lgjSdXEee4bHouBh3LO3ThnhM9hs5abw3ylKuj64+urRtCTndFLCEvfcLq2Tn44tMTTa7RGf8iKv
jFK3+L9QRZyjpxqQJ5YdsWCzk2niohVy8EtwCH09TmHFqk7Jra9ykvQUq/GhtFxOmsNFg/LQ5jSn
4MmrIBbiG3y6sx3Vr/W2w0BbV3iNgMZIu3ucOz3e4/ZncUc8M2zAT21hgFgSEnN15h6843bmkLi3
s3XlS9j1F1nMfyvjS8+Zb4qJ5Amai2cLmYxS8ebJCFuzquJqZpHj9ax/9oPVPkeu2hwbRYU3X46H
Nj4P5KUf0Qgx5lRakwm+U/PHop8tJhGqZ3xp1XvikYd9pIJ2rtmJRC0vhGnBE1vK/qVXyTdOlYFb
KyK5wfqKuCPDJYc+msnGo6A5OoLg26RzXuz1d904v9lWWxfX+Ip6I8aaMTxZGelYElW+lvCE0Uqv
US2v1seHAke6RXoY16eXlY6gXdRrnwZTMtMUy548gr29OQAdPHe+QTGYrz0hRmZ9YvD8CJo0Q1Gh
vqmD8kdum9Imx5NGKwKepmR7g5LADhRFuWtRurdLT7QsY+qjmNtfQtfHu9o2mufmPsEMcm5tq/RM
rbNCODLG3uxj85qBh/dVMgc+wW8/VogO/9aZ4THzMO//RXB2PJB2WyvHYTf9thsnMJJaOyazfswZ
rV6mvIkvMlrji+twM+lNxlLEtmKNoTAnvAPsDk628yHiuUFrSaeG1xDnC8rsdoMI1G0+76pm4y9W
RfGkdX2AXAiEL2QhP1/0JixtpbrPWnEewHwcoMZ1T0OMHs9VKBn/fbqxw2SJJhryCSRiEp0PtSRx
vJOquPvfR05UfFpqhxZis2dV4xrfMzu6V5kob9JTFBOxW7VnrRPLpYhpPpJoA+nZpGqRuxKO/Xa7
CNJXlhn6vk3097+gWkfkvmXCRyjRgkH8Y0vb4FihGhLioigoGdNJopKYhX4wlky9lKgOB75yqZw0
JQA3N1gNkjpc1Zb5/H8IO4/lxpluy75LzxEBIGEHPaGnSIoylKsJoiw8kPDm6XslWPf7TQ/uhAGA
UpVEAWnO2Xvt1LlSFBPoi1xaGGnbFvtKDqRwAhIcHLSRrukVu15Y9TFjlNu4pj9yx5May769vE4W
QrAFFr68YTp4/1I8A09jPqGDD+qbm9q4g6G4srvN4CYs/w9IR+eisRXbDkYtruDnFMY65DOh82ae
IExwU0ORmYw4vlVufD+jzMUvqL4zoWGjJV586AJSSQNPy3YwvOTdT501b38/31jrj3BzeXzK+Pfi
DcbEdj9bROiLJj3os/cYABhrTpvQ74S4xgZCtYy09/s/M5C3+D0XmFcNY/5BbAQJhkxRr9A8yI4I
veYMQbw4ISTcTpl7ytg10Xok8syULLWw0Ft7cIKXzNJtMl5BJTSgrFLXwJMWDe65huZ7RRXNnhdM
AtDoEGG2Ef6qfek+F6OVMKBDQi87OX1T18ExP4EK/cCoSTICtNY3ux9gdoJv2NLVNt9EzRp4EOkX
8ETjqlmZmoJD88qTmzDPz9PBTvtUad/T8yyBSdA35RygODvN5Y/Q2/25pWwHjGmqn9xAZTz58QOB
fRGwP1luF7IWEvgcY/vwXCUEjY/mNx2rz7cZFP86iCCqdkDf10sgR+jn+Vb2NXTEknCW2dJz9qvm
h3SGrzuMVB/J2E79aCa2VlNSWqSgwuRfchvrodCNROHDG3IlbW17V/jXvj8/zawkYsy1vyZBV88U
bvZWI9BFjh3rF5HkhKVlaUzmgPfwb/Bp/HR89NWu9cbpcyb4Z0sb1TnQV8RhlyT7KC+3jRZhovTr
kqar8uQmjtKKzCwttNIOdkT8igeKp/oFsW60nSdpv3sma6p8ms4itnwa08jIvW3SB8kTge+eh+ZK
U7V+psLADqdjElqbxRNPseak6357MtPB36dFqZ7gUXsqiXxfa/BELzTlQizFNqvgtqDVreuHekIe
NoZqpRMO0bqv0GKxCJbbxMVDIXq32Az+6K3RDoePdiQj2P95s7Gr2VvReQk2UsrhkJbRdwYLlUPh
jHs2HGgTMi1/ssnLGtwof5zV2XIpn8Tvohf5CjqUufFiwkq7Nn7XTIHzCi/Tg4RADMZ67m+ljvbW
DpzuducytAOcqApNId0uU3zg+Yp2bRTU+1idoqZPVsbopvt0AEq5PJihSK6QXZKn2SubtVEhp4sU
qdeYsn5H5Lu/vo9x4p9zVDP8xjq+fTmn22X4MhyzPDoupivZ1NX5/tEPtT+ezJJ2m5LoJppkl0IL
/9KlGTN5Xr94i+8iJfL2ALXgz0JocFNEzq7PU4YHmqDJQi93FuZrytoIWy7t0HcPA3DEiKhD1IJw
vWwj4ROfu/YW9O89zozr/aMgf/EP/Uz6PSFjMTYBjhISgWsvbA8LiHeJI5AWlSKCF8zt/RpGtw0/
pb8vR3oeeePXVzRbYuuWFXX0kQVMq5Lf0T+sGeOnb0L/dNnxt8kAocluiZy3fi3mISeafw7CrN5T
fyq2Q5JlNJtoyizCbTHaX2Zc94/L491F3pdt5g1x9g47qakEuu4EcXKE9ImpXj2hgAmfx0ZmLzmL
6Ce3KgnRe29CYTxRtRFvYCI3SBO1433QB2g4PVNXH3KBNnEzlKaDf7FFZVAb+eMURc6akmP+c8oe
ppj4VCtsp+Nia2oL0H3SmZ8Yy5nZIs3Tjq3DrhCnzXz0QzJvWxn3r9x3h+UW85QNsCwri7ort1im
o8W6p6hqXvgDTuv8XdTyFepKc0PfYGMTJb5juR4/JlK23xOMCVstM6djOdGsAQRbH221tfctwGDe
MBEKQ5cno04EC5IE0CeWrX9fkMQ5q06ASE0zY8+shdbGSIj0GTHDsbvrXnTvS9jCfiW3VR77cMpY
wt4KEDHfPSoSm6INxjPgPyrCLIQO/yIo14h20b+NRAoY0W4Bk2iIJFyki9u7ocRrDYG8PakfNSrL
ERwnChD9T9JP/GM1SX2PoMt5BiKXUkaysx9l5NMI77vnIe6IM7XI5pLMIucWTNU7xr9V0nfjx31a
sGOmsSBLEmotstnXOWaLMbKvCyKE8m3x1PT9T5JocKQprpCc2HGgqAJ44iN12TaWZzz32NQNFUS8
pBEHjUA/UBXuQ9PTex6p98uRvOYFaNARPtkmTN/L2cgeEMRNjUXrNlvkzqRV/GOK0PB3iLwfBaEt
ly7oKeSrN9I52UtBUCCx6dW+ma38EENIflffuXzB8p2FjxQsApo9jGP80rvaZTGeao2lH5OcZuYC
fK7R6Gx6fBcarrtNy55WrBaolNkhvYxjqfr2nUWyeIzeljXbYY7MS6c8VSJln+PGSt841f0Fv7u9
riffeS8y9hNGdi4ZO17wXNbwzObzMiC6deYeh1rLNx7lgG3V8bNHNfJBemgBOHVTe4XQcLClnNiP
1pCy9YqwM2Ud8TVGMbuuw4sHVnqoouJWtfTnsy6HACza4gYYuNsW3Lg74ev5reATOMW0ABLL+0aD
0X5dcHdyYrU/w2vsFfwu0lnVqZqoNcOgj6eu/JzCiw5e56tIm5Sfdai20TBUX4aufxVVlm0Gij2P
WuE/LM6iygoAAtb6+9jZYjszSAd28D2q5F9m3sLRK0EPAN+udyiLJIQcIKZmUcoP33K/L7TO6r2w
7P6PLYqbSa/7I2dfv9GFP1xK9t4nW88hPCEk/hs5eF+8TZHzFGp6/FhTK1Vy9PkWQBNcdW7Q/8jt
ej83EZ6zKZPb2Izqn65n7kgNpc+eWh9Y3azd3MqZEHaGkX50yPd2NP1Cj6Wkvw/5AFpttxWIBHaL
Z9heYgm0SqO+Te0LpUP44FPBwCdiDWvfSufPPIPHmlo2DXQ/ISXBkQY5BUwjRIXmTVrfT5YrRUpB
8f57mC6bgwXOBLc+IegqSO4ZS8s13daMh943hkNShuMJryyJPem5VFCyeeGT9Z0f7+65pUIfWJEm
zFv0Oj/NyfNoxsnsUkuZnSn8fQWJ8238x/btkkdxEEWkowNg0/mvN3Alpg19bpB9PyuMxKhG1Og8
jFbK7iWMtmPjXe+jrsgqlOblnDyGjWNtHLZVH1UbfaStFfyu8U7ZI5p7aAg2teWK0LUAeo9V59l7
5xv7hcK9XAdOd8zIU93S5SExqk/o6oWU35aRdVlbOhYxevR057j8PjFari0ziJ8ArRhHg5zSfQky
dD11SoE32124F3I6Oewob+DC592gl/rRz6z+2W+dP51wWMU72ApQMBXDaSGS171mP3hzQO9OAco9
aeFVmDqVq0pNi8phrwJqhTJl+1Aa/xdU5f+HZ/Qs1xYOsCBdYBXH/f2fyKDakKXWySo/3jNfBttq
KI/H8TXErb8r/jnyKL3er7U8SL41128RKwI/TII3PYqKKw0ctIyRnT9PYe40uzJHlzV4wWlmJ7W1
5rFemU5K+ulyEbWkcZyoucS6Nz5pffWk05U83X2OHWLcrW6RDEr9qVvpMizmdwNwLwjJa7+8ZOnM
ghe9VpX71+V6Ok3i4kT+N4//+dUtQQ9bvY4DuwxK2HLC2yVGkb9g8oZqHL9bth+8eZObr5cjuhDF
eiBh8NIiudyk7SGsRH5bXuIGlWZYuzVpyVwzA93Z2Fa+JRGwxUgiwkuk87IcmZHxXmH7vPR695Hq
g/3YW735RlPpg6A1hlAPsEbOPlkas9usPR0LpWW3z/Xg57d2oAnmNB8lppKdYTSYhNVLkMXWo+Pp
/MZueus68/NO+HHxJKNVwYEd6ymto3rOgv+F0rMQo8psCsvi+Ov//h/P8S1LCM9CECMsw+T8P2+P
LK9bygCBT58o87YSWZCbjOXvGvAcUNsGNXZW17vC0tKTNbnOpdQNA8CBN36iHnv01dc6bXPJR/aq
ER2JTRwX0aPr4oqDO0c1XNDGU/UMEMDjU0IDYuFmOD2C8imsIYGojzZM7Xx/X4+wLCtxcw29eUzs
hN1KmvE2jtnSg+MUIjPupfJV1NXR7FzM61pXn//1YhgE8vTcc2soq9m1rHMIvzgNVz1p8/AjbYMe
Rh1GJ6vh29Q1tif50RM9Jil3qq9IGn5T9WabYeCCnI3O3Bo84B9+hUK6TFDrTzLzVxTXxIenfGS6
J97+8zuLKrf2AYyB7cxMvqdwnFJnExmFArEp/bx+lBFVN7c36tVitTerYTzmBkBjZ87Sl+VaNOSA
xG2qu7YzWP/Ln920PZ0/7L//4R2mVl1YdBBMm16r9V8osRl+piUgPe/Njoal7/pkb1ZFtPN7GIHL
izd69Hn/dW4B3Ind9jsixh8LLlJLvewxx1MeR457NTxLfqWelR7s0PlRmBN6ew0btI1jdI39nBQ2
j9uNmptxmss+RUXbkUEQef1rp1evqYInVqgoxpr2QKnFwRkFtnG17Za8C5UPKuLgaUFcom66e0xD
JeQrqSlMOb0H17acXZBy+/ih/gZA5N0SsjwsfIGCRcjGVKf37SJ2hY3XBFdltj7S+KK+1/jRW6mD
duVmDH5PP1h3pxudattzbbg7Q5j1d4qSzdpK/OzZdrroYCN3cooJW80/pDrLtDwiYER/R/zBG0Su
iI/qQIDyBni68bIg+/85W34adeboKlgIoefbP+/9/cHBFqZMlqtR+cU0A2HnROAjHYkZsGnTvowD
mt0IkQZBU014mU368qZfRwgnltpM2/lae5wVKNqSpvNpzu1DH+TOry6y3h1RIKIwXZulU6YiJ7B1
Vx2AbygB3/nOzwEFyWpKsmDnoJJ7LYo+O4fa+IeaBmKyKTwDswR+5dskUaiXXIdSOBs9XY4Gsiva
aOvshJglqPO7F9tO7GPpoNHCRt88u0RyoebvuStMBN8bJwPlPSUELtkqkT1n240xrBwSVuzGNlSq
72Wf6IZGeCJqcxvD170s6yhXJI+eoLgemijVIQtVt07rtgtyw56a8hSJtlvTVQFU5RGMoeXPTZUP
Z82zHpN7+dOxvqpoNJ4mJDvbTozaMcrz+B1/wqEDgLq7f2MYk/msAtsv3qxpR2ayg68WY6H8cR/A
yglfjIZycz/27vTG1uUmW1IXR3ISNkDhfLkiSqY/kehO+kcow4knQf2JvD0FhYbF0Kqk1xMjVVAG
oOJP42Q+iSAMP9NSukFmF+ypwmn3dA7T+bj/x/ZADIwepT3yF0nKkkoEdHBwPkD1F6u67DYNAoMH
K3OHnRsVfzDm0Kyacg8gGK49Sqkl8XvTlI1PqdTeOzUIRl6A8iDuY7xAGqr2BvqO2wc44FVbf8EE
TEGXPGtJhbOPv4+e9dRlLJu9P94CSsThY+KlsDfbKnhH7lcdi4wy4hiH++UH9FxyYGoLujP9D/Z4
xIMc6U5Epo6UMK+KJ5hwf1/qyrgVIQJXMwKG0Xv6BNwbSczsR/Gt8Glya5PRPf/NWOy/yrrMnw3X
qx5sKDs7HH/U3YIS66VEDQwgMP8oOzCCVLX9U9CYXwsVQEPDvrPFYNKDCe1mR9IO1bIpR4XmQ2cB
uG492m3x90WawxEv7dAlzakM0/bfMN+e3Z96CedD7+vq5LNowKjjGY8F7EJUKPjuVpEf/l5KJxkq
Xmy0zFV+BSMKOaOztYOiYib7n9wRPZt/TV1FK7oDsjQGcbt3LIiMXG/OXd73tyrEmATAlZlUnbrS
dg9F6dK1tKULYdkq9kvQVvXt/hGh5X3zKj0/p9kQkxJPpTS1S0H5vMASMNO9voeospyt3+oPoQan
fHZf/W4ItzIc5IcVEsYENsyYdMJA1Phfg2ldHgea2POqjkcIN+rpkKMe7aU58yhnhisaJKB1skXi
iXPD6+izmODrQ4k5Mx2iW10nzdaxHAiqqiw0zoZYEQjYYVMrvXWbj2K7RMhJ1xNnIPPLGqJr5en+
i7FQvDaFhTWpokhvG8X9LErbzRgm83vZYUAMpQWUKUI6J6wEBpNKBltePHXEIlFHwqCeCuGSPq4Q
oslrkI0YEwTFWke0/jaCZdJ8UYjPNnUW1ecywawd68HedStW+0tuYZpC3W80s9ux/touyWWRO5Kb
GDq/cerOB5tb8sgi2Xgs/cjiOe+G974N/lRQ/i73lbayui6fcxnHO9uc3Vs4helJRhPLIxQaxTyp
5Wyhf2Z+QbglKDinbn/fE2fTklu8DhncM+Sm35hJX8n3uGZhZF2dxO9PLhCcLZxEW/EoQH+G4s5o
0aT+oZdV/W5b18htG8zFMJkx474bdfVm4V1bF4rxnhbNB4CtlKgGhzwdJkxE5Zxv+y6PUXTozkF3
ygrBkOG+xZRuKSbrt4QK+mPt9B96RdQDoRyg79gdoSH/ScO1PEamtaeNYr650sVprY3jceBHhG5d
PLV65JzoUHzr27glg4mXypgFFk9sSl8M0GibjXK9UEvMKpavk30fqvS69tay7DrkPVF0EW5NRbZO
7UtD4eq43KgkcoUXmJX0aPLn1mzyS1SyNGrUfUioRH4JeczxgdXUSDJBAo1ByNDSz/JT+F2ZY7AP
4D4QprOkjtBEc63w/uK36Q+rK5qH1kwi5sx2hBwCh3N5weyKyijaZzhQmO78+hnylrwS8Ej6CiDc
BStnEuuwud92PetD/MzVhm7A9Gmh5jyWBjJWRFusdPCOHWYtJUxZsNLxh6K4DVEQPyIDhkTk5rey
5yHPPWt68JkO0FPKD8As8py7MQION5QfeuA5OC9RJyfCPbMA859Cmy18GbIaXo5InMk3vmSADRq8
05kkjY9inP2qR1p5Flr/G5TxNkXX925YzbDJciS6CK4HqqOVv1s+bydBhOZGZr1b5lRg8SQ6dhST
4MM963VVbv91pNdALe9T1Sw6HMKpc0uMOLpgPQnvL6Fff+pJVl86fTp0bFt/esoi2zndd5kl5gnx
yLCPkzx+cHmEH5Mc90sQVyP5FlW8jpihjSgYnuKFv9lNYJZpo23u/M2Q3LHYn4Yng6Ln6zih/3Yn
nqjBMJ6idvSPuqpELI9fkANhAwC1cTXRKzuD9YhliEdQVYVGuiZ7+KVkJUUmqSMgph4i/F4PiFFY
azWdeA6jX/iCqpvTfZmKaLucxPU3e9Z/lRD+0G1RLiU1wCEA19s7WWVe7qu92fjD8y9XSVqxQI0g
cuCV+jvy0soBEQP8ebssr/xWqy5E18FaaCjIzNdhat1fFPtHAg8mQI1lw0KJbao8+QMUi8qKn3P1
kMJFmHauIUbClTntQDIc7iPVYCEON2jw5m5KbZUFhDMgUcy9dwG+9rGxKeJDFLDGrDprTu28YG79
WD6xqQNCAFdOntFIuS95W96v+4Xn8jNTdjI6YkTV51dp1XowneINTpN9rerix2RDiEDL3Tx1Yf9N
bxLn3dONcBs0uoHAoksfQCEghdV2buC6L3WJZwBXzfhz0kZQf2V3c2LUB5NNl5q+d7m288n7hpFh
RX9hO3h5edPTTn8SZfpeu4AGgyhkgeVYbwGruB0xJUS6KrlA7OfdoVWnhZb0/NxafFgy0Gq2J1pr
vsjJ3NjmmF2WPJgiRGoJBhjd4wyFHVNDtw7aqWaNBns4DpOPSI+hFfnC3Y9ZKN6RvDyMPe4JfSRD
Eq9G/cy+ifBhylu06iwmitoNKBi38KbGtD8hawpWLLsaDG0uyQYYtiRKzla9w7k1afB2uw8af8OJ
EQbNo7q3l9s/NBHrTHKwH0ZRRlSQkc8L9SXLuzLMuidGURbS9ZvUrOaJzCH/TY4fjWJdgp3NHifS
pVCvR/mVrPPfXe5me0fZP+7QIi/8CqLCf4oI8Hsmhup1qU8zB/33V1kTMs9kjmvw/I63ZXvmXud/
jspB/3vtX0dhhPGLMe3v15UBmDcR8UcRxODiB0GdiAGa4gv7HglG58M2+o+OcI6VzqRx8Sp8U5oD
0ylsm+JT6+mc7wtNPtOfwjiQlx+6x804ItY8jtNPrnaXiv7fIyE8H+HgOgdraX5l/DJI5FC0DWo8
jzPWOE3hwNVUp8uoDoyagi0C0cr3Tl4qa8aV/LY8EVXQxhuaKsiypLROZNFhxlOb5NCGqJJKqR75
KtyOyNtZOhGPl+h59jz2QKaXo+VapK7N6tpyhAhrF0aBoWBSYKhH2sTh6OUPy2lrVg+kBCLkHMN6
s4Q6L3nODtugXZBFALXxSp8MK3q4A/1wpW28qUc1as7lzq58BgOQSef7GD0hT8dD1b/mudO/imr8
VuvA4JHA03izOkd1eJ318uaEdQI0/STQK6lWeETqrzOTX0nNXVJ3IuDXNB/bpu9OgENxipcgRTKJ
xLSz5mYjar15yrOKJIpisriR4fCkRartrWDMrr2bhlsbz8NNB47HtA1EQjfjZ+FCRZLAHTcYU+Mf
WvZpZX785RTXQTUxSL6cduFs8iumtvWKvtI/ORliJ4sMNS3C8aVkRcuLGfU4RjujPhACDaFEh/Ey
cpTEqXhGZ/inLjzSqOteAArCr2halTjPfQiPBfpcRTl7UBvyuqf60FW6tdebgG1K0iTbrGqHzTLa
Ly+dLa9DFhCAOrW7+76Vtrz3dwOHfMxYFS5cHCa7h0zNEfeJAmTcZrbizbKuiPqWEcOdFVJO1d8T
dZ5ESDVLZfjTYz36YcYT/7/tfUz5wCOTFhVSVuJhwtSYV3iH8fglZf0ZDR4WR/Lw3jBDUt+GrivI
zz4N3hR9DMiFiYiqvmw2Roc5ib2tRqd/fYeYC9vpj7XWPGUqPSlRL/UcvCB3G/H0f0/gX1wpZSDX
wBh+iNTpci2jyg+NySyuAlsWfRHs5wwv8HCW6WpGpITiAmsXrWr7ZKjyEo7S10G6/XsWjuRwxC9L
/oFtlHJvJMTe4wAg5YVkkgebfD0bC86n7/hiNxSWe4A8E70VufUctPx15sJkx4Bg8rFMNBZRamnD
qA3upGzIWvW0KytzpicVW11dWJRJpkzUhcBatwt+cQZHhTUnyS70UZqr9GoNQA6CzjS0WYshEkQs
ladXnsz4hanrzR1k9UXVw8DqH9NGlLTsF/xXF017DMc1sFuC1zBA0wYeqF6r9QJZUOVVnbW2GT40
DRHf9jQqY2Ybfg/i5jnxBvNPhwOe55Cc6wpvmmZOwS/fkMSJmd0XH2GwigenhGzBDahi3bOItn7v
Ex84BiY4PcPqf/QFlWxsHezBcl9+aTHbzcmtIqgDuNw1nMHUiOJjpxvmzujZ7eW0Q57pj4b7ORPJ
SYN1c9Ym9B2ZoEPm9a27Z+Nz7iWiBNei9ZOljfkQC/IBuM+UQpQpG1l58YkNgIWK6LuPvv+heubH
dHD1MxqK7Gyynl0tuLrKsi9GyQKkFpMFeQK4YYPlAEo+ZbJsxBfW5OOBjT5CaP8Y2q35+z8Posg9
B9iw0DGq3aSRtxd4bIA6wiR+AM3zzeG/wMjatS9BG7SPsiiOwqv6vSlYDQax0zxIk98PHm3zCc7m
wNIi+5mTMbmKAFAifoy28Pi6/Rh13QWDYref1VGkri1Hy7WQyNWNrkkeWtp2m6BWI9XkPizYStu+
VFrAryjbJ2SI9QvalKeoMfpLUsJRXKYbQ+iPup8QHSO8+Sm3P8g07wkWDe1XrwLYZc/l8K0XztXz
MzoOFa5qD+usivh9FV0TbDwsvLS66hxucpBDJmehr1oej1ROKSHYu7FjYJ86IzvVtejXUyLFh4ma
gyEBAGjSixdf5PF5KTnwF/e3XWR7twEV+iowY3kEj+KsM4BJFDKHf9sZNaVW7hxL9hhkMnBmXfNz
ib4zyuC33VlfLYaV90i6v0HbT2uvGDGnq/Ih3aDkWhlU68CWLDD5uC9+0JId3/25Tbc8N93FIh/h
njkxId9Oc9iCsfJnLo9R66EWqR3y8YTsbzYbrVfkPVAn7CZ/YfPrPOQeEVBNgQnHtD8EDx4y5i/6
fOnBnSLQPWrLzGXpJ9kX5Jf0ULIDWZMpGR8dkI9R+ZhlZnYW7vyATrE4EivW4yP0STOucZH5mnwc
ZNpdGkDqSq30p4+NgZBZncyfkPo0g00HoimlKKuO5uUIKsv+XrtQcd+rqGuJ0/Ia4ivHNj6VsIFf
3J441qVwGsyNXDPVFQ8uRu2DnUkKl2Hp78BwzPetp9eaEqNzFyOOYZlqTAS13af4yPDEgc0CmYdU
10ymvo71xqohdWzrMqy9+vFAaZcRqfQbHsRU/rbxIb01KpVxrDEDmopXHiTfGq82zlZQA8SoPFRv
ETls+FRXkZvJdRkP0TEcc2Ak6ggdENone962SsyoRwdMJ8HNTCssHVDlqJ4WdRqpvK+lvJMl7UPY
oHyrzAk+st6Euwbb4i7XB3+VOOgIhzbyTnkMgz4NZPYDaEaQacYPAsJ6pkwxnH3cAVd/wAx5f0N3
uSGtCt1pZ2xSgbgh1Wu5lXEbrJZtbVL47yNgmwcCDuILK7bPcGzQh6Xln9KR/3UwZvUh8bXgbHW5
v2oVJ92qyVjKPYfGka4Ts5UzrVz6mtzwAjoMLlV68TUIU/ViBEKe6sQ+hZZXAJoB677sOWY3GnZm
b8+b5TQTHpR/lAyNndXE61byq+gtSu+T446UzQuSydRfSiRWgxqfU/bKxoMBa2y9XEvIfFwtFSyz
iNoTJCdUo0tIpz7p7jpMvi23xz2n0+utgoQDpnyBVSYhxUTOhKusXHIcNrndv6AfoS41k6O0vATI
Jx4b2XlEV1SEUCbjRiDCWbtT+3eZ0nPTPPyNh0lbscLoijmejT/Zrn+rLDZ6oFVg4RmFYT6DUbQ0
yo/UPuoYiHDsIEu9Fz9Y7o3Sd89YsLTAJxzKCG+opKbVULbU/ZCW3eJScWpV9WR5FzFkfM1S7ewK
MozDqHluA8M4YpmHRujM8dOYSkLKS6LZ0A2+R2GpPcZVOqGnzD7Bqvqvc5XMR1zT6S5nH/nNhvpA
yVLuS9vy9iG7+oeKOizg8v+pCFUx1UflAVl5AaRnEmWHD+HKEwCR8t3oVIBrZWB9iGV5WoY3r5ge
QIdk3/hALKaqaDqyLbgud4oEh7AVZjbdn+ElidQNk3PV2yakCm/Ys1SeD0GUGod66dNJTTyaGv9J
oKSbsTnu4h5ky/L8Iq3VlTvJXXtYEzZj21JLIeQAQkYtv7VmsMvNEC2+5hJj5zoD/4rfU+sgTihn
ws2Hj3m4xJC4Hu8LKhkZWDlQRaMjl8kW8DQqkbqjHx5hGWDP4yFB3Y4d0kCWKdG7uq6c6mapuR9k
nRZbu28Z0Ezt/l5XxST6YuqElY6JrspyBETpeCECFbRdM7AVjK0nRwzWnwDgWhCZ+HiztlkJfuRb
3eAdu//UhivWM+2m66J9NyaTSmJGQrUv0/IxybRb7LGsKE2q8Rpe+y9rdHbxEMs3SPTAK+k5rIMS
q1IS+i9aiLU/sa0fxdD890FVniBPIU12XOhENsiQZMKXwbIMxID5SxuLH+VQik/TRiI9G1P7Cqit
2gofDVARaIciz/N9mDbOJc40Qpj4rRG9qzgmdRSqa7F697+/Lh/8A5PlW8LKaxfA1UCIGTRE5A7R
G9hN/BBRo3+VuvyK9Er8yl0DBPwYx6SvEoKc4UoarPCc5Fq/s0kkO4y+yaavYs/pxnV7YHVhHyL6
Uk94MLs1qCzrewFzNRyT7jer8G9VPQESlMm4Z60cXIcatfJSfDTpiM9TV1B+pxaZVH23jmWFMs4d
X5AAQkPBbv0zRmfWqtBvTZOf6kR4mURei9aiCmiLNjaOWDMZ2VKXXX5wUrZKUQThMDTM76ZGEURp
uWSUPhNSb39VKEAhYfr1S5s6cpexq5HhrTK6t85r5++zIzQYmUV0nZjQH12/I6+g9+bvTTBd+w74
rJvnNPLY91+xQZPYrmXQR4FPkhMMQCkvzmY701OqSrL/WOmRQS+gCfSTy9J5xPDae0XwGDRe9fxX
Vx/mr4uWka6Af5GxcVrOFsUjy8ALPJ0TwUGEj1Ngfet7Lz0bupe8lB1bvzCH2QCkFVVX9CegOX4V
KfpKc6pxLdhYzL1G+xIC9Tv9m/YkgvK2RGxQvEcFgkPsR2EYb3qX4cnokurYQ0XZUNJ5rIZesnln
eq/jwjx5qk27nAoAAm5jgwJWfO1eD5rrcpQ0JtuaovQxLpGw1zbqU1FfsryRUpekV5p9jnOPBrAh
iqpxSm/D9g41JgLqNYrM8GT0xBMN/g15UbYCDqmdl+a5UKfx/EKlQp4SVdruUdIiHRUxeA5OM69r
Ti5SLmCSxaVmfaB8RfPJmfxyHXaUQcQwl1unYD9lZ6d4EqhGS1hdADyj5GhPHdie2DkZLZa1Ilc2
OZ7Q0/KSubVzP+LPXwJwyGGakLJdreZeGKeqb/7nUOexWTnuwC8aFA95bvYXlxltG8WBdpsimKiI
e8pfBvZos+t/Da5rvbtd+DK5ERhVJ23WVdKibqr0cYdwNUGll/fHqUXIuQgwc5EbJxcO3WpRYHYW
dI2p6nqQlMwnVLLXbUqwwnLnRMWk7WVA/01zzHsuX5wzQZql4FS1+WIXi8FYdFD6KSmyjmlfITUF
pJ503jaNO/FNlC9DzGfXCu0r9fPjUlFeXqDDzJBDCn9/rzLbeXit++xYZ83WCIvyRYaR/tL4ePIj
3XxDi6MjHYAirBYfmh7kuzrXYWZq/fOyT8c/ihlgGOhzOaw4igYPRQFSEAmmWaJPYFtbOIn81EK6
19oQi4OR+WizqQQLLer/JARBLzEBnZG/kFszfZkj3SwbB//R7GdIfeVxUeZZqn4FseTahuNxkXQs
L7pWYqWUYbxva3H428Ockbn0FAuPdROqEXT0L2mP4AcRZfBiO7Bk7K5FERVXCn8T/m4NxEPKkDNS
I9gadXdlIBP3ojHyvXIjTYBVUN2mXW+g9Fxm2WCi0xvJ8rngj3KeEqoCiwDgn1M2UMEh68xpXSM/
PEd9MWwqc9QwQA4XDy22NkbJbbH8qLPBb5OblxXH+9z2/0g7r+W21TRd30rXOm70IIepmTkgQBIU
RYoKlmSfoGzZQs4ZV78fQO62RHuk3nvXqlolSjR/AvjDF94AW/5zR6Vyl4egmhZuC2Y9I4V+HasG
amFOMme1JsjQPbqlP2BvNDdaHOmHLqX13gMFyDkB1uECnzByb5PgXWonuPZslvcu/+NhgPeNCljJ
FBUzoA5UIoEEgsTaqRQbL5dXsZaNp7rWKycN9BJGWHlcEHNiqo/HoOxPL3A6jHo2uanDI/QtcOP/
IlRULQWuxm8NB7GN5VsvY4/G1MyJGPiRuOoPL3uqn0A3sCQJYCAweDIuDgtfVsUt8JXZq7kIb33J
kFLON+tLpwZXv9A9VlO2l+VwmRiAhuYNPpzLUuFwiWYg1SrK9McYpE47h7tdI6b7zgAAHFdEhrKv
ZJ9p8FHE5LgCJOF2Rl0eQJM2Do8NgK5R9SgnyOlpEaUPA7Qg5D6unJoU9oXkQmmBgqWMWNGyVuhG
Ikna5yspJpOPiMmoXFtzjY6LSTiTT4gPyXZb19GtZdZbwzKitWwKxQupKhTFEO9Z6ZFyMO4mC1ao
nwDbL3EYLTykM1OQqVmudrhI9cP610+YB/cnP5GH9YgQnYXQA/omHDkIqh1BJ4n7CI8UqqWz3hZV
xNUCyNXDqsSbr81PZObdkZIcPKKyDHSSAvgxZd9M28zAJCNOG8kpxTb94jcdC5laGi496OOYnXEz
pR7a06aYuvVU33ah4O1Nok5b7caG0nh5maQ+UZ2Pn3NjCo9JrzwhEBtIWnr6RTtIegupGuTUs7D3
3H72qshkvCrG+SdB5UQBLlo4y8vlD8tbxq5pdkRQwR4pqJ9vXv46lzVfPuDlfS1oVlCs1An8+tpT
UJEYooC8laIeHGMeRdR3JHXkq62reTk9QGoOLvVIa7UQ8hAf2ojh5GNQl/fQLuc+HPha4LfGCeBz
e3x1hPIrobiRq7j5EfolcUzdP2LkhORkjfdUkML1EqAMb0DE3y4bMlxRDR/eyf4Xoy3sYZABcozW
XZf3roLu1AtfK+nEW4tyVYUDLrWP3q+fh7nqorYnLemm7+CN0QVp0GZZvmIz5g8xRBekB6mndTRP
HqASfUW/QH2Gq6yOvnHwJLAoMVyWdZ+aLdiLsHjo1Vm7hnrtQZtfUgkgrUjxRIqMaau3Yu1Wc8mu
U7rkk2y29wt1KZjMpx5I8aFT6svlydLMrTaoUdJelpE8x2+RGSmiPizVUn+I51cW9WiWfRoeorHb
W16Y/vBRMWeFpz9qr9nHPLQXPFqSovtsBOqOPaZ4KKvyHoxphnfLFN2X6fXyvYdiuDe6KgUo4t8s
Dw7Fb/Gqn7xrurgyBPtKvogK1C3hwFqHZqQyGYRautas2HiUGkBMc504YakRqKV7IQqKW0GlMpjN
PfYsRvRHAJL8kKGt52cz7abbLSOLESVqkz6YYIXDvTISPcfRDVXWH2IvgkCfa8ZeQoJMbBYdfHN2
CukBtE+FdM1yvxuKPrhYqHLLGVyUQXhhIqdjLxtLiD9E30Frf9nZJRlH8SpBAUivpOq6B1i7jTqu
6tZrLfkBHX79gM8ytJy54Zu2oBmrIFzDXRBdHzTDba4Nz0vUOYeYaWMMn8DQdNuRDg2sP6xclpM3
ENpoP2EisqLdIjlaOGTb0RSr60BNdssZtrzSOb/QzZIP8DFQgDFG39E0AsXYjL/NnrzPZkLnGWzZ
yhKUUxV5FCjLtAaRZ8FmtAgbzQZ2h9LTb14IvDqqGhhLfEOrr3l5w5CWIck7jeff31Aps+YO4iRn
bxIQSk6S5n//lH++YfketZLCpjADJCwJ5XoqxRCWK2QVVRkXBikQORXF6VZtQXvOv4+QHVmnSqbs
wDKrD22MwsX8eyOiO4MpYr6lKdzYA4Y769GQrOthSrbLjAzDqf558OU0XHpgb6SOc5445IjExlX5
eRKxWTIBS1yC3g84g3Rpr0IKtH1Uny8pzC6PXdCQxl/Y4svLSaRjpiEyiVJLehVjhmpXhMnfBrk6
QmJRcF5WKXpD8h8lbHSWeWWY0rjNivTnyzSxwFw3zddxlqjEtDcEo4JIBMzS7rNoWg9hGww/VBQJ
So9S6SqlqROXBFPhOHxRWkHZ1wbaQaPGIYlepXkYzdAjGwYXmmmp9dCJ2qEoteq71BoPYoK8jtVI
9QaYIWUSFuNVHNI5jfHitYcEcmU5wOkuWzO7wcuwx1/BiC8DgIr7wJsN2j1TO7VxfFll6A4v0xmJ
Dsy2py9S0Lme1Vy+yvkMnfVs4FgtojKgFWpzr7RDgVdenjtkwfWxmUiylpaSUiK0TPbi78EbxuuF
BTZrZJWa6kI+K9ZdZgyHVuGDYqsl3Q/DyMlMpK/YMoP75SdSff/nT2Tct62KJHpF9i5MwHgDIL4v
pKUJ6eBGVuvvcgcEF0R7dj/1KT4WxRdxMccCcd0dxP0QCfkaX1G0G2lGlrVwmSC0clr+V1umsxBn
TKXPsTabLjCxQGB6oDq3nC+G0AvkROY37E5gwyx/1UkWBO2IYvx0KK0YeuQ8VybKqOi4qg/h5CEl
yDQhQYIvZqbJlTpA74ujtviaNoOj17L+3SPgWxlqJN75SozKDzgiZN7yta+BrAVTwpUkkL4RTBvF
TVoi27GAhRvdEnfLS41uoC20yrRNh+K2gRL2hAc7/nYEHM4IoXbVVSOsdQ13mZcISy/Ci6lVfr7U
DITDFrRyKApfhSiOr0WNLyyMFf2rnNAZI2kZm2A0OYUoPyxHx5QL3gUib6297Nx5TY801hAwnNOd
wJKfTNp3hyXr8srpcz45aDUk1+hDSwd1xDBriZ0K/KFXoFjhG2STtitIsnbhJFb4IlCtfflSHmCT
eKAyuny0mAbdPnz7EvnmEPHjeu0XQfgl8wE8CNEU/Pwptw6cQt01HU6sR3yvu9KsSHJ7rch2TSZT
qJ3rYioIggiNyVMsz35g1vRoTTIZ5pwc5FoEQ5c4YvRnc97OWP/1t//4n/96Gv7T/5GfXtgJf8va
FP1cIhjoKTNZ6TVpgQgaJgMWiYppyRaclbdsFTaqqQRXhuwRGsArAJ1z1K834JAMynEZtI4ms45K
BS69CTFRyCn5f4kD/1MYeumtNv+++tfvU36PvXC4K+jtoxtuqCgkZ6hTWV16sZBN6ZcNrppKve3V
yS3tGyo9dWJ3qGpt8qWcHYumfJnR+O9wdVvByExvENmCAzWO0edejWYRba+8U4YGTjOvas7pl98n
RoHQsOoRQIXZfTdI5q5vNCTW55eZJaRb2RuOIf3Wk5CNygmBaBQTA7Q6l9/F8x9KISmOEgC1QmwE
b9XBYcN7qUPUykMqaIxnz5GIujpCeDBQX4rthNEW/NakMr6h6H1Q9Wz6bkrD2Q9TO738RuIH8Lo4
x5mh4PQtl5r5TX4pqE3lCtTpP/C4l0Xz92cs8WwVQ5XBkJm69PYZV3KvtEbsSRcIDkROrYz75SlK
YYG5a1GIF4reGqcyS+4gA21SoUAeb7Z8BhyYYVUyx8pKkhiHrqidBdE26GK4ioim7nIk0sNsQNZR
7E/LTzGSOPaEfw4FNIBPEAhlR65QG/SIL1cI01gHDyLlCkeo+tYY4UGaMSC6OtAoApN+dyv8YWl/
KjiUiFHp5mqEaH834eI75QqYlml68ORmVsZSxnrtyYCJASybYdy+oMh/4cnRJLlhJqFn5nWnBuXQ
UVXFm6XfMr9qzFq8eelK8kpVta0ZaVtwW8p+6aGJDYRLpECxLyMjyiESLu3FkiLJEZlroEMT2akA
kz4SWvnyhcxgoo6yBVmN/ZrWPwrYx7mYB70weaphZlaL6wWFy21ix6WtKadAOyu1+L58sU6lLDm/
ktlaqTzNeGmsd4MtVlXm1rKycOdD2TsRuEIIhkywUnVS6EqSB8cUtchdPmV5GQfjho59CDy7LMdN
L6U4aBk1UBK0gVdiBUCcBU9BFtBMTvInSselrQTFtNmAcsOGfE67J0U2Ny8NDK2B16nILcXAGFp+
OqjSPeyKzYLW1QDRsSBAiCyNlAFholXJzv2Q+BlWbkBgUCbv7HLqk2MUlorbR7CAJqqNKNVEWCi0
RvAN9dPHmmLmbaGmhm1FfifcTpaFBlUjcbL58XZx1S4b6RY9KHPj6XD1rQI1DiEadFdACuTkW3jc
6p5ifi5ytI6M3VIgiBJgA5OVfkGrQUE1sS9OTPtH2Azphdf7L8xSxRLrI3T+e+Apjwnx+z6vQtQa
vcx0tZRtOOs7f7cIL+RTtiFSWwVpo5yW86FJRUc1IvWFdOQnkqPIszuOUrQu8In+0ldpv70cPrn1
OGrWeDOJcX+JeJ9qL8otoiw8Zp6ln1rp6xi31lVYp6U76tQ8gUtaV7EB1n+VtnD01Uxq17DiX6i5
oix+L5Bj+IDrKknG+d4hwWQTRV1DYUKDRaO93Tvkqhh1saiTfYNgCm1gusim2eiIdne9nftGsH9B
yWpRlT5AYHTrTlLvq0b8XIBIsCcL/eEeUOihx/4Y/Z3uthOb22wyBJduEnUpGtMHdC4hY6Ix+FkD
0NpGXXY/FNIBqGj6VCrUcIObBcoIwV2xrbrK99YAdgyIOioWwKlWnjB6kJuieAuIz0KazNJcI24v
oqWRTs4/ur4q3DWD5Phkyl8D1A5XmGead0okThtDwJg2xVYNbwYTHHmdLT2c4Fb0jBEVQ+upn/QQ
De5uuh1EVINyjAtugWpT6i8ffuFzg5b67Qy1L+nDJWFXn0Y5d8L5MpIywmCoM7k/XXYdD4YIuq/V
nQUY1zNZj8p0qMthayyYUz8K2AYmWEFZtpV9qzwsJHNQ3l+FHlXXpf9M/xcZX4rDdEmD0tZRbTi0
foOATGdSJSmRgx/DwHQyyQy+tdWhwOfNSkThyUfoEUzOF9qpweWyyFG3ja8MsFGDUh9fdh0ccJsD
QknZ1YBe+YIpM/Xcu6HVvFvqBWNZI4fJJnCTJPn6pdz1fnQiS+ecSovQSDYs0UIsgSBFPju6hknu
K3SFQ8Sx8PG5DtGUgwgu5oe2ke3FHtEiltdWhnnVpgPS9YUQfi+0td+2xvcuMLEYKUuMCrRq2C1n
mkYb0dWGyM0rZQ2iuJ69z6prUVLSS18XT2VSA2z179A1NI5yEuX0RCqOyYhA96XVxCNP6Z9M3ils
Qtufce2FSSON+g2tf0GnWjIiTX6ZFhWpjSLOKU9Jiut5rhoHtE7VoYDjsrx7VEJ6+SXa0L88PWVT
A04ZpFDtag3ZI1D5pnh4OYabclc1sVVvUBrU9k0e6TSr6NouXETNQ6ky7BPwpJ10/xLDKxOtmsar
TmQekoqlLMiTTwbp9oH4HewbGJb9oKKlt9xLvwJiOTDVN4vmy/I/88vLreczJ3Qjoo02huEjrgjJ
FpvF2gU9p6OFHx2nDsaVlQzoCnGIU2XGloT6W3VpUBVGRNWij6cAyQDOhIp6i1nmYpu+ADkR/9d7
p22whTAwcYz9oHDO+EPSoPhU8ufzUO1yJ+6rgn7STFVGSbhYl+lwobTmbfOylcwidfj9ITK1IFaS
wUNhYUnIVDkBtD4Posf7hZlk9JKRQ/DYlvz6JAvVj0rSpD02h/DLFGqtlgKOKJ2B+ckgHl5a8KKl
fCniNFz3ngb7eOFhqTGqr6hHtvbUlniWLJJT1IUq+6U9EJYVNnje5O2X/41j6SF8YP18SXmmXKVV
4m1jBVhFPUgo4s6w5gVstvwO6Gq7w0jrC3JO3k4aJPXKMySyxHEiIOYVubEGipOfJlmrIZ9Bv1he
ep6AJL3GluzIASL3v249MtbNlkbw9uWIZ8Gd2kjTt2MT45iqZTDImtDvnUWBStEjXLWKNHEWVSqA
PzjzGA2oz1nCD0k4eN9xfhfBMYmV7FLpR/FyxAntEpieBMu1xxa2KvX9ENC+HAY/PiFeJR3Tjsxa
QggGmP68iOqGNaW2q1qU0b8Xpt2yrfzHm6ynXrKgp7wgwsF34uzl/9zlMHLS/5r/zb/e8/Zf/M8h
fKryOn9u3n3X9kd+/Eot8/xNbz6Z0X9+O+dr8/XNi3VGHjdetz+q8eZH3SbNP7O3+Z3/7h//9mP5
lLux+PHffz3lbdbMn4Z5SvbXzz/N2gQaUgT/Sg7nj//5t/n7//dfqDAX1Y/z9//4Wjf//Zei/kMX
dZ1Jrar0ORH3/etv/Y/lL/I/ZN1SwI9YhqaxNal//S3LqybgH2n/gJlioltJEMVP858ABSx/Uv+h
6XSATFVF1owftb/+edk/k9aX5/XnJFZ+m8QasqabiqVYcwKr6BDrGah4+noTZj4pr/T31MsLE6Fy
/GIdxCFucCv7qtqZg7sE0pyI1DrJQ+1INpxoF7C0U32iOPIt//bqbv0hlZa4B69S6eVbqKKqiKKp
ayRhylmoZMhyYEH6k22ykm1P0TV2BBttzW0Gut3uH4yPgrM/D2iZxPXz3TfOcvfRg0E/1ByEZNPa
KnTLrWBD2dVWo1PZguPZ71/gfBd/lQr+eX2/hju7y5TN0aaA1Qsnj5wEOHDd3r8/wlm0+XMIXURs
VpMlWTfPjnul6qUJRr5io5R63TmUqezkKj7o36cbCY9umxLIenRBASO99/7Qf7y4VyPP9/rVFMJ6
N5inK/dSvpb677355f3Pl98G0v+8NIVZr1qaJKpnsiByW0WKoDAAlFlqQatqN9qirW1AeniwIVew
2FzLTnfN0XTjjW9XoMRWiATvwk2BZJv5wfXKbyOrl+9DbM+i1WSDtX12wQD0kwzvGdnWVv1aLe3K
MbfIa/Adoudsrx2VrbH1XPmRBbNBtzssPqg8/fFZy+wXhoZqhvmbXEZi0DowkWBg9uJVNW10G6QQ
mBbUSHbz12idifzGSaWb0Pno6ueleD6VX489P6xXTxsC79g3A6m9r12n3GccGsZQWr3/yKV5tr43
ylyXeTWKjhNYiVEN7LxtfFTX3m7a5jt8SBwAXR88zo8u6Gx2jT2VhmDkZobqQPUFPy3aG2o4HN+/
pD+tklf3TZsn1asr0iBgQt1iGDk49N69FP14//OlD65DO9sAZqPrbFCWSSHasg0HvoXy2azwNrbx
XnOIW2PBCdYf7aUfXdjZahBB1GnmvHcLyr3W4COE5skHl6bOn3E+HcigZcuU2E40+ewZiVWIVVcR
yTZdfMlOpRaXHEL4i1SCNI6Suu5f5NMsYKOZP3yLdi5efk6jhBiTC4Zu54n1ZNVKhA5Oj7iSR+Ay
Wir9rhRpSN0fvteGr69zOYo+jx0KW3olGBuxziiNjJgY1pQnbBDxeEjqsXWHAj1+wamKCYcWoqok
GOmFCE3Ho7gTSi3ODubobzB1lREXKzlSQuy+dHaNUzKEwSrk/bAoyfAHtUwcVJiNzaCJCklouKMC
kOwGom1cjvTq8xBZ3gYoLOLNEhYTVehRpRq6cV9MikBeXpn3nqF/U+p0OyIKYCrVPumMZJXNTbxJ
iXdtlB6RydCuk4rCVay0RIheCbs3AZhdlgonfBk2do49ipPkwCWjrAsvKZXsLPB2lDg7RwrLtR6J
F0AxPUTLQ0TmwtDuuhTJcUQsaMk3rlkm0tEQqQ60iLfBRZZmGCi6XGIbooKKVVIkbCrE0MpewAiV
8nedJtJGS3Hb6BSXu/8w+nSBagoDpIX91wnTwL3XVPCMatQ1StwPTO9+0lQHLbs9ZiFHFLWU9d9V
wWvlApk1uyzr79HYPGukmBDAcWXpyt3fe0KyPjB8meJRth6zgTJxR2+6t2xFVC9DKu5OXeNRAa8K
hLeJPZV/iVODhfIU3qu5koL20K7+XhVGPzc/JTvBSHCFiHmMhYb6tdTHEFAKrkoN9KsPdqZ5Vr+e
9TpnuapJJqUjRZYJHd9uGZi+UAe2DMbc+W560bjxTt3Ibr3/YHmdb7bLOKYuc8IaxEPq2dY0SpmU
CEanLNEX3MwNPT34wna0H91W/OCifov15tFAkRPl4aaFYfDZWtYNtLNkpG1sGp/sUjEQrI1ljxt9
Y7B+NtEH4/3pJr4a7nzf7cd5uZbSfBO1Tb2Nt9pW3YhutH3/Js4KVefPilCSm6iKhizqZwfWr3ko
WhUNKuafzkTs1PK5YGK+P9Z5PDTfQRT0eFSKSTiknI31ay5CMUrtKqzgLszzMMXaHag2jel5jr4/
5h9uI7NQNAySyjlPODv2Bd8gBgMbY9Py2CCp7vo7YftvzEXl9/v4Zpyza7MmOvhtyn7bbZTNtPN2
wDlbcQ+yDabfGsdid0o+kiXknv02qiXNMZOikFNxSs/f6tXhLHZGUGAdiL9VJD2UkXWaGpMuovFQ
heKGnusmElIcddBm7wRRvOoiDK80TZib0+G2mqbNNOHZGiqicOXj7UGvuP8cYzDZiig092WMPQXd
d1A+4NAfJGGy0Vq8KwbEEPysVcDjacnsoNzZRh+GOLGM2PaVgyOn0vDZM2pa2EF5I8XNWhDy7+C6
0Q8GoK+qtO4Nz9uAix3WlZHvlSILLmRAXC6iI/KVH2IzAKe8B1thTA+Y5+jg5orRgYP/CYTXj2qq
Q7oHSIegS4Beeo7W79xwLkIBwSdNLx4tPC26SL60OutTp6cQUIbKOuR9lXNopa4o10dTRsTXbAtA
EWnxELJKtlOG+J6FWWdlJDYprgsdQVkZCeF6U+j0BUPP31aiBfI09stNLxrDQ5aL1hGVP28ltflX
cdLuLDjURQL5D4Dld1SPIywaAeIrugaMERGDENabW4fBdT7isoICSnGQZf/OA4IkNaPkCC2FEL/Q
mg+2lD+GWnRHWIR8d8k47wr+OlQm2bjKOCMQKeWg1ABsRZwfA4ZJK3LaZx3ARDAfMTJnTTMfOh6n
z4iGfclp9P4CVc53cTJ5dCRMsmh2hbn0+3YOJ1hMhC2kaTtE0GwNlu+2ukxO1WXpxvfKpt1GDrDr
53BbPD/5a8GOd6UDU4tFJTvDWnTSDVX60/vf6XzTOP9KZ4sZgj7qs6GlQYsYtumIXoqWuXGIT022
KzuN8q3kFn7uvj/q+WI+H/XsgDHKPsEgnlHzPl1hHtrjWv3+CH9KT17fa+XsxEw9LNdTMDicmNoj
znzbZD/Y3orp/GG+Jc036fXJcnY5y3N/tTe1PULLVJY0sEWr8Cg/0xtzYze8IILZmk+BOzxrF3PO
KzjmB1PqT8WhN5d5FoCUNcabiW5ghmB7B3lcNRtzq9oY5lynF9GV7oyP7GpO70wXw3quDrVudfjo
S/z+NC2KVJTNiP8NhZT37bSuxtJPNLpDcDmuLeMOWNtHD/P86AYBTyFNwdBInGtt2vwNXt3guJNw
xIFBYXtfpFNvJ9o6dFWo/mvTqdZJcuE9KXbqhM5HidMfx6WMZ9KWkHRFO1uwEQ7PEDG4uxmBdWHc
RMFV1IcYvNy8P1t/TwytOa6jEYTAKhXD+Xu8uj61wM/C8mKN0PVRktcDAErAaP8PY0ga1mi6xH/6
2bXI4NjLXCo0e1Kfxxwp9gRJTYTh3x9F+tNkYOOUDQIghGLFs3MaG3nfK0oeVQuNbhXezIWPwAEq
dTE+ldQHCEg+2Ez+sNSxaJ1nxaxbrBAjnN29SJsGXDNxXHLpdm5K/N+oTEZHxLtdc/poLv7hAkku
KIQutVhzWZGvnpXMad40Yofsve2BeXTrraes1NtuDa/YZm6sg/VHBZ2Phpz//mpILW2twZcYsk6e
ovFTWn2UXpyHdKyvN9d0toIhpBZmog0q5Ts9XS/XRHpB11W5GB0W1uajhfWHCa8YpE3UzUmdJPns
itQCXJuMrpwtJSYN3WCFNJFdNvJHD0vmzrzdmYGA0cVi31C5SP1sNiZqShEu0NB6uyguwWPsBdu/
BDhiR2vc7T4KOv44GjCkualLnCqe1XdyhFYar2A09bpfS854SLfw5+j07NQ9LOZvHyy1+Qj77eJe
DTd/nVfTIgTHWCKoPVfgxjWTY1vte3K05OLDFfZ7lGAt2zsqE8RU8lJufTVSrReSLKYUx3u7X4vX
/lHepkcMfnfzDYX4/VhvaOXeyZfBhf5BUe631T2nUrPktEkPRNOl8w2l82VlMot2bjwMTvG53po7
fG9t5Wv08XWeB2jnY51NSwkWRjF5smhnl+z3m3Rbb+aTu7A/rmku2MPXT+98rLM11+JtXMgmY/U2
/VeK48QoBnVh4KvRaq6ifpRmn+8i84CvaxVns3Oq5ULyYuowAISfGqUYVoOPEMsHk/J8DeimRbgt
KnMnAFzN+VShzkfhvcXrce4T1XZxlduprRysbbcVH6zL90ebz6y39/DtYGeXVEmoGnp5DX/Q2OnF
DQKNtmrem9a2Gc3t+0OdL4Hz6zpbbOIwtWYeM5QvhVcChrY1xcy6pHw3Qni8HisTXZDH98c83yXP
xzzbvaBySxn/m9CA/zbLNFv1t7Z/fn+MP8zDt/fwbM7LbRNlecMgxALZTl6rsTNHrqLvGFvgu8W/
UY/+Q4Hp7Zhnc79LVTMIJsbs6RJNTr0qP83NPaiFTvHpo7NGOo/izm/jWXQVJJoXtPMsUUe2r8nJ
2hWCkXZM0Rmd1BVYJVtTV/gcgbP4/10OZ1FXJdZJjtjvZA8b34VwGjkEQxcIxNjDJ7Ksj0Lx/+XO
EoiLKngOgua3Z8LI/tli1zTfWe1JXSMceQQ+uopcFLU3/9cH3sud/TXa2Z2FnxHDjGC0mQlDjzbZ
ADVdmdSP/60e7Z+X+6/hzm6mga8NXuIMBwx1FwbpoyziPeo9w6578kt598HK+P00mGfpr+HO4sqq
0iREIhmucqg7+a7kZg/e7bCW7kX3w0n6530Trg1CMDw342x/UdNAyHyTwaJd6JqaE210B9iInbgA
mz7ObAix/jiixR+o/kic32d3U9CRm/TGCEpLGHypx/Fz1JiqU0OgS1ZpJpXrHN3RJhMnsMg13OBQ
vTEz4VvTVfBZSmpJcLVIrFG5iiV1a6BjrFbxRe/FAACzbSbjg47ePDwklsCuDav4Ksv64drqEaDU
6mSiQ2KQqCqmgQln5Ram6MAHeIiEbC8MJSAf+D6z7vtwY8Xxvp8qdDY7FdJhXW5TVH/WqVy7QE7w
NZ+iL7h33dTIuumYmOIQtW6wZqFByaZpdgjwyi1Md9266AL1OlLbHSrN+M+rMYA/xU0Q5hvBNMWN
tg9k6wtOQTRxWnFjNJpbRyHCHMkal16n8DtStDRbNcmgOoo3+I4Fr34VVH6JYA21rLIJkRoRR2On
tUF8lCJaUj5fFrUqdT11qX4pm2a5jnsZ7aQe38/eEyQnqHvRbVFkXluDMJ5Cw6wOdES+4aB4RFdQ
WVelNmKZ22Jc3ok37YxHD4n/QC6X0o7kGXK80NPtTics8NqrZgqQ8QbHuVIzfSdM1ibRu5OWo82f
CDhrBWr3uazHDVp0qRNHlrnNNKx3mhjgpgRo2jXrcN3O/SPBQ5QZf5SnaO4tGTSZZJpNFcTxgSzT
EUR5F8/9qHTuTBVzj8qT08YeZUTtwzabsJCe8oto7mrFc39LHDWwD7S86BXu0rkHptUq+gy0xULP
+j6J2Rbpim94IJj3+dxBk+demoDNhYuuFmgtn6YeotTo4+tpg6y0tOnnXlw7d+U02nNNR/xdCVCF
pFmdD4NlFAvnfl6eeut+nC51IUbbwD/Gfq/vU8No7XxuAcZzMzCKcDksfFj0c5MQ4fK12XiPcqbv
p+IuKpUnCxC63QM5tEMf3+42OnV1t9cw79wqc+MxGlDDFfWAUy2jv9krFp6nk2/QcMwQRiiVZyQg
nltROPksv88FTR1UoJCwNHsM2cowR5eLjmc99z4FK3+GWIZ3ydwXzWiQ9nX5vUrNu3Zum+Y5BVwP
A2K2jh/Z3FrN9OkZmluCFLxWfK9mVleGJ5WaFRdjzz2e+gsTYQAhrb9iHnMsB2G6QHDfEZCksfr2
y8yIwsiUNRdBlRM3bWhtJQ+djRxCL/z3LA82gv7drLBa7QNn0HL+WYdqbr+ZkuHC0EY765V1Y+HO
XNRrOXysCvgwkof7EhtFhRBhqK5T8ligRLs4xBpAUQ8ms29IEIhrPTtL620yjuu0ldxcDNaqZd1m
rOFWEmfj4Luky5ttNaA+4PsHRQ128Bq+Z4EAcalEyLxyoe/BwlaQwrqZZJTXDP+hwmVALQEPGl9Q
v9kiiY/hx4BmNvJDxQhNapZDMUz4MKM67mCRboJg3Df8stDTe9rVdJ2rjaeaTk51RsSSMhPGo+dL
jtq2NvkCpnQcd8xBLA82wTQCZp+uw1DfKXgHiP4dIMNNgNwg5C1XjZ5Kj5Z3b+x1FGZXZRajai9e
BACO8HJgrzT3UOykjRFNGzW0XClKdmKJsH97awaWixjaxtKId7t2FSZAMbMvooY9EbVHNU1sS0b8
SU6Rx+2qlYQ+8GpIlQuhLyG3Nm6ofYNacFHXtT30z6IA+TqCX35DjLmtWh9kBRqW6S2aOagZGTbO
2LR+MWSPoWGMNRFh6ghBuxXBk6SdhRoI9Pz+q1XhXmakA9P0U9BE2xz5C/ozro8VWdVTIREjRzUf
J7yRiop2YvKlKXz4T+Mq9XR7FDnCYdjCU8tXbYw+dRNux8hzAorPTYK6oxIyyuxwAeezxGG+U9Cy
MyWU04oQl60CVRZPlp3K5JSOQjeaGTPySVZPpl5s9T77xmNyArYOcUQaSyo+y7kmrmTTd+Ogv9RE
CXkEYLcobgVleoCCv8LG2NbNH3x6v46U6TN8DhvhKPjNiqeuUBD5LMXBldHA10GQVbyAURYgHmbp
KxDN4lrOcnPfFGqIumvjs23poR2lfrMZmzTfKa1lXU7KaFyZrcQlYyyiYCCmyZ68Mekx7xJZDz8h
cQSpXecNMMCqFdLYMA6Lic06kJ6VAcPssK4xC4cW08anCIMulPMDH72cCj0EHzQ+5EXhRomm6E7P
6x7Qal1dIalVHtM8RC1Lm2WWxb4tsM1AugCMhYHmVU/Lhj7Wos45QLrUti0yeWvQeY2tC2GzTszm
NpH0b3U7flIlrNytuHY9bzoOYeWf+rK86hr+uQh2GxFQ5SrwW+w8M2XlG94mHLttYEaHqQHW3OrY
RRilXQjeVWIYX0ffe0y99raVvQShTSWyZS3d5Z22R0T+mAim66UJOg3JOq5FUDOnzsT0YtLS+1j3
ccqwwpWqDbasJK7c0ue3DE4SuIO2WuJDFmInhN/MrkLrZxUgWz6U+FJ6SN6tYA+7bVuieJQ1O1Cd
/Qph4Q0SnBA9e3GH19cdj1ZcFb5/GutxHXKGFFm8N4p+X0TI3ehaABYhDGTmboWsGadukE3dFgk1
yVVhX5pV81z1wlYPlQtKlYgUysomkZAlLwcTo5MZhNzDz8QRVu9kVxFkNxhxTZ4ibx3HMZ6s/S5O
I7evI+D2CmgLHMxUv4TdGkbfQ3nMaBBarFXzVmylz2ET3ftIFcKzwmA6R7jp/1B3ZsmRo2eWXRFk
mIdXOHx2Ot05R7zAGAwS8zxjW72E3lgfhFRKEmTTO6WnllnJsiyr+DuAf/7uPTcpHyASOVAnXoEe
Pg2Bfuwk8V7ulV1GKOTYhr+1BqzrGDRMK9H42rn6i4aeGssTlgSDXhwW/HsoUdBv/GUuY5dv0wAw
UlEBH6iXpusNi2YAJqII0rJIM81RS1wokcSORNbFB8FQDpgMG7vNUHNCCALAkd0Vwog0nf1E1p8l
xZO2+WDCHzX6favDaCvq+9pzyXQr1pZpbSKoulKbZ3Y2GiORbOm2MmU4u8ZLxcQACmTVZ/4NCssr
SWoWlude8X/9qxKsGz+Lj11Xwde0cCdaj7IV7uQq20Z9eNRSdGWydRdpOQGhpnQXSOavZsA10DX1
UwGYnSFRGySixuoGP0q7AJT6kBOYoHppQtSUFG5lk+tLSF2EhNI3c6w3diUFW9cfHGlsSeYO0ABG
93EU/egGeT30rLLJAN6mRaHUAJUQzJvSt/qFmUsvrOB3OkgBO4sEA+6Q6VMmza/AKgCbKrGo5UP6
WDWFtx0I6Oir4S7vlPWga06tD6sB4q9dCZi5evyjaZgSG9PKCU6i8iEMSoeOQNWtd6ypI/ad8Arf
4zZpDLK6CBpTxuGlwT8RYyyxVWUAFhNau0RMfotiv7P0YBmAMlqUUdyR8e7tar/bDyRVMyB2eAtN
xzVG7uFzJkzWfZtsavDxsfqr0NPXlmnJNhOMzZnC6lSMe6RkGAsbYUMdejWagVMODB5JmDjD5XCw
9Gxh+v1G15P7OJS4FfObvSRUVwYZXpoAFN94wxbj2bWW38XVuAlagTNCoQAOzGVug8yVUTa/pMIA
7++94M4kexa/18JShAfNd0dOqsOOUNwDqM4r3ysWYWf81FiCo0J5DVoYTMTSvLri8Fw14c/O5RQU
StSxjUy4Vzrc5XIKEmfaKlhCels0ESHS5klIPLJWAojStRZv4HFXy4QeXTa64QhVBCOrlLeu4YnL
MohFqt/xuJC65iFkcYEZsoIwdMbyci5bH65n+DNt4nvVLHPbjKxNP+R7mI3LRFScGMqYVycs8jJh
wXFs/jAydWSVdNceUDU8dI8sJihB8C/w4rUHahe1rdWUm4k0x4MxXOlpeGdU/Wj7ub7u1WQF2+lB
ZL9PBnVxGrNpnONRZqo/pKmw0oLWYemHIxun+6EQ1mZrXoumSPQlm62QYFibFQcA60BwX4vd3Jeo
gbLHHVt3EyrtE0cC0heCdTDAv0grTmjZxgMs4Zv1Y21Yj1RdHKloYJpl+yKIYVHKP9VOA+VrxiHr
l//kh22yrDOeKMiEdSFyizMZ7rHIrQh2J7wYiOPQp/tCCJ6lxt92onKNFfKlDLV0wThLF3iicYCL
KsSXXsUnF7/5MKfXveA9QcRclepESq9WatowrbuIdmRTZXlt+bl93gWbjFcOOcDjFnwQfqBLXEh1
dSzSkWgoOHeC8CNQ/R8YiOlW0muAgwhOX33GQfszRvOwCpt4BV1z56rxTkw7Czld4a7MQUgXVt4V
aO8KHVdblR1VruIXZWau1BrvX6s8tJn2c5C6OxQ4Laet4GgW2iN6QGEKvVYXeq2id3aTuwRy8l50
pVeZz2hzy0uIcHwgtoP4CNxIKVNLWLH7dMv0tiohrgHxysDdCLjVxaA96jU1rbYZ/I0gmGcp6k0n
yDnxqkQ3420n/dgt0lUuslGqUkZrpPejU4ZkGiVh+mPwGnmbtMVAdx65q/fD9Njxrh2qkgTvBvgU
qgCrs8o4o17tBW+xVjwyaz4muXU1Zn7P7GBcASZcEXtCrSYMbuTAg9bE6YDCnGMU5apNwsLu5OYq
IkveNhLzPpKVClpjSAoHdBJAQIE5MQtvGiNbQ2c5iDyhAep0DSjw5Ln+2vJJhwwDNpqpal2zCV3r
sTvYWSGcxareowxVSEbwgmctoSv2eZzfVFFIMpIoTvuofvwJdYRFRi1utHzYRkp/Dd9A3XSm4JEj
1Y1MfWxWxRqFuSj3j3k93iu4S9UeGvGAd1YjokFs+MZNKCDrhJvELdYS/tuq7zl7IyZZy12Ls5bE
p2F8ar3x5KkGccAC1s48flBZQqJe3ASdeQjj4kYI9Zvaol8m6cnHfC0E5RPufzJjZYFwyF59HlQ2
rYGhQZhKs7Mi5EvPJWBDbyA8m/tcrTai6b7UrclSqYBWifSWgO54KzXSOfSLyE5F04EiuItTdLI9
gUGKHmM2zf1Dk0W3sVavyaqEpZ5Hph0Zxk9TKk6uGRGYawTXpdiHS0nqJhV8B8MocBdFo/V2kqU7
pslDWmUrY2huU1d96nKptgcD4oqKF9o2e0u0rah9VjPp2Fn+s+plW1dr1syoC3+EWTqd/MRi1ace
CNYyOrcpbtqRY0YKk81Uim0f99u2Ltdq3B/aMTqlubWU1HJVi1AuKkvd+jFALZfdONys9E6zqkdI
aWcYIVfmtBuUm27nS+mvNAauV/vbSqtv4kkqJclGyq5/oJQjMKoInTm4Fccpw1zXYXUurHYdKsQ5
k5TleaPu5LV2KrvoSDjTavDNQxwVB7MVtzorKBBlOhie2p+WUd1wRHdwVcQwGNxsHeU+hW0YxW1r
rRpdeTE97THoG8HpmwkXKxWMRm+dxUT29tOlAmY+b4FGijmv462AZd1qJtcgssCVS0EO3rIrjbfY
NDe6oJ7K0niu0MYtKrdEVi2l0YKkMGURs8mGMxa6N2Oj+hC2k2xZkL/j9AYhylg7vUVfqq8IxLZx
Zh1yUW4fy+mZ2GXFBzcuVOI4BH8pNBE5x4X6q0mq5ioegX96Q7XLmqx4kkIkUY1G/cZgyC9HpG5U
htFd9C3+Ba96zb3qvhxhB+dtwCGQRIFjw1WfHZMEYguQPRbRJKcj17ndWCp3LeE0i5Ke1S+rSX9H
Nu+xmhR5iphuR7n8LSLVo//euClcV0KW3V+FzBlYn9R9KDFYcSbFnz9p/+K8HNZwGyG6c/+GPNAE
/eUjF2yRDdaTfvD7i+cvyj6UWEWoFpJq6NZc6lhyzWMSscuHSH+H+bawfsvphcrSJ38KN/eKRolA
YYqS8MvMKmdW0epNnaB67xbjqjpqB20TriY1TXfQ7ebJtBXEQgR6axee7YtyLqYYQ0EopGkSWpfZ
rfMAoSg12Hf9Kf14+0nuS0zGotuW60uC308iQB7yQ1uzC3wd2izO3D9tUY8/RMvs1V1TZ6Ui2Z2Y
bpa9vGo233+8r+ppXEtR/JdMTaTiOtO2eX7aDRjgQcuv8626IH9y3EfrbqWS1nnHvaGTPH7f4heV
yfcNzuXToaHUIN1psF+1h5SiNRr+bbwzLpVDpmrjrNiqUYLXKMWjxJXnDkB9LIW+CansdovWye+y
mwoBVnRVOeKKVaK++Pkm2+WnBlUKIoquK+iJ/tS63qkOkj5NXc7L8sK875G15aSP2/g4ribZV7pR
b8mto8xkbalEPBer/Kray5fEB1+UDrGPyZSz0WsaKFY+ltNI4GnUgVhtzrZ2XTqTSBO0ip0+TNxL
u19UW414HgaKu/zbH/VDw7NeFAZVSQ6DRrF+VW6rdbtR0MQnq4vKji/eMe2gj0ETT+FprjwrPTNy
y4x2uoXyRyYpbgHcIBUsF55zSYHwVXXSgIVqcZFlWgyNWa25IQ04VwRSrqrlsNQXk92eemHHd2TB
uSOi7/uX+NUEQHvoHjS0iegTZ9XQdvBSvwlHrtJ+9o64TFlZqb8C09KYcqptseIks2IVudDsNIfN
RorBxGOYSCAkEfrUx14Tc82W+Cb+CfWKILrd6BS79Lb9pW/Fa/HFv1EW9do/h/eXtLx/eBEf2rVo
TJ26K2uHyBN/bFfJiP4dc0sE5mb3L8K1uRNstsQYddtH7nOX/M+G5Lligb2Cerfx49IH/iQx4QdQ
urQMQxVhW+gz0W2YkglkEf6zKHQEeHpuq1xjff9yPzchsXCpyPx0GYenNntGnctjKHXM6Wn9KCbX
5E1faODzBI7I6X0Ls6+nF60yKiIt1I60omjjwNzK9+wWllyy792lkl9q8VN/mbU4GxZFV4J7gDSN
c0NyrpQNWWV0U7TgS2kZ0upCtNP1pW81o4/gopi1OhscnR4aBEnRKsmp22g3rcOdMxlvLk0yXz4e
Uww2XKT45h99xrt5nHvVUBELGgIn75j+lT/eKJ3nlNImUJ6/7x1fDAFJYeCJaHZV2RSVmSIhGStR
C5Kay8iF96yzWCgrrG77iGuIfbJ+6ReAn1073aWjDZpoGV2rN9//gk+bN96qCZDI0ieqkP6nd717
WKITrNqdln8//FmyzS6zU5Bd2r19Wpb+NGIid5gUr4o6W5YCVe39oRuHBYfdogMLYFAkUVmOhRtC
Bc7yU33UX3TZVjf/2t78LbrE/xs64jp/TW/r8vW1vnrO/z/gR0jT/uP/DpDYPef/+399AE78+X/4
J0FC0pR/APGBNvg/5Aj+5T/QgJoKE6IkY1RkUPyLHKFq/2A5mnwpmJlEkQHxb3KELP4DnSU30CLr
IymRuvp3yBEfu+I01GQkeDLruixNmZ/TuHzXFUXBjcyx77HspOsA3Wa8IsXq3Ts4/XNteU9Y/NgR
pyY4QLA3m0AXBs85myupr7iEi7TWcbTs/ndJOG6FbmD13zUymx5HUNSqq9AI+q24cALsFcGCQIr/
rpXpbb57W1lH5nVEvslRJj6yO7rYwGU7ai5IrT8uX7ww5OncF/LGWKPZOM7OXaGijoPa+sGt2FE3
HSwxOWJM8tbfP8v8y2PCltXJi6GD65iW44/PUkWE8IpiMZ4yGR1fMw7RGp8IqNEuFi8cCz6ePkz2
cjIux2kiwtjEBd7stQVdIXmBUUunJrMApwdCHB4kzCJHl2vkgw/A/35sRf9JN7ph3yRxcGkunN7Y
X5uef/4AA7Pq5KrCfT4/ULpZM1SqDqM/NTaRAIRRKPbxeIp55shDGxQl+0r2uda9C6PgQvf//PAU
EdjvTCcUzCn6bJdukaUAJ9xPzm7KVQRX4GP3ZFU7Uz/J1ZNncinRXhTYflR9T8/7oU1jtsfSqa36
qIeSs6VS/QFPa5dUnscs+p3qmWz3eVKT9QZkvPNvBrI0vu9Zs/P7/zRvmRxt2cVjWvnYtWB61QDt
vOQcFiWxrsVTM1LR6cR1GwSBk/vJm1yMIlHG2VrweRu9dGEE/dkufPzg2JJx8HIwZKbU5wfsICoV
qZal+CyTONUL9VUdtT8QUzuWa74Opq4D+arvKy2/Ane9G+X4umwi6pblHXynmwRYrSUE8eL79/JV
T7AkFmPcxWw//ty3vJs9GG9C0gWAeCOtedaj4BS0zCEWqYGp4ARRHUKn1+7xzV54G9NK/+llSAw8
PgYOJXP2Oaq8kiI1jJF8kKJRTRXblJm4D5aJdl/CLw1JjP7+SWf7xn/2AG6m/t3kbIs1xE3jU9tN
zupQbPru5+CdVSxfuCIWLu7RyKS8QNU4oTT+fcvWpYedTWtiFmRwLJLkLEQYmMZwOKVFo06hnlvS
pH61Otrl2ksrYItVbMtK+qKmwk4fh21R6zeU4ZcsZ6tiNA55xtkz17acigO7l/JVpBQvsMyEReOL
p5oIghX0rDVpGRMHNzmZhZLYuRuvVQDqg6w+jKgtFkPbvGXJMKD74H8htrUzGkdKzbWQly9+L4QL
jipHTwWqOajHMqiIbCYKlxI6Re62vEo979ES051POQQlBjlIbfxgSNEjZOcjIdQLSwuuujDbiILi
VJyVuTvbofhbdqp734Qpagp2mFFnoLjpawrPrY8FickuAKngAPATybEMnd6PV75pPFWavO8Max+o
9ZS7LvxwuQttEurFRelew9hfSTXcadHonmJ93HUd9VpdrVrcvqgZRorBvZpvZKPDstuhu/PaA1j3
rWkKZ8HwVxnvZaF15YEK4O77Lz/14ne9nAOtioMHBpbOsRLS76yXRx5awwa927ki+WIvD4MKslY0
zrHO5fz3Tc12NNh8/2xoLHgObGw+zS4u8Zpw6BrjbLoVOb2ShThM0rVXsrnI/1K7ZPt9e7Ob2H8N
J04Kk2mfI/t85mA2G7MYRc9ZV0ZC8iJxjdCmc0o93/WevPaHYkn9ydF1+Dow7BM9d+Kk2vlBxzUG
6Yyu/Jw2wtmLg/OFX/Z5ZVWZzyRTV1nejU+rm5INKtrELD9HxW+NJa1PbXm8Q6u7qPSl5eqO5p1b
9DTAWy/NMZ9HOjffhOVx2chVMf/0cZWh6Ba2+hDlVF90cU8Ot7JCFlMuA1GvthB+UaNFdD/J1YOf
SidTYCF36yqUoe+NkkioVqzoOzQ5xVEf4wLtslfvVEbLSuyi5vf372kGv5q+ID92OnDq7N2xmc32
dGag97nXadm5tLZB+zvIHj2j2bfVjwZljtqOTthceeJPKdVsWQQSDHHU1qx9Nfi267ZOzQhL6ts2
fYu8dJmTLoDsK42DpRYGoDgPPYGaQtbff/+rZ0Pqz49G/D2hyPi4n4wCQejlim4O+XlU6707RKco
QHLSeahjv29odp/y5/WYMuxd/gmTJlcAH79lF2RSKStdfiZQtNjLHTrvYQRyT/U43phCmNrIqjIb
PWy+DSy1vxLSCm0WMPlFETVI3igdXzhRfNG9TJkjFh0LTob05xbh3WqtG3B13abKz0HxMHTaTZqM
BG8WtmKAkH1RxXjz/Tv4vDtAZM/WgJ04LmbVnO0TBdHLRA0W9dkyB+Wlz+p+UatjvPS9kugB1Rje
1AHkRGRRJACAK1z4BF8+roKFeipL4M2dTZ+C2LSVVqR8gRZrbEMEoS1J7krpgysywH4XRBQh+rUu
bE3mRx2GBTBFSzNY+TnTzolQlejD5SQt+Bz48QTEdwRUMP/Be/2ribnJv4zV3HSjmk48eXDlKSxv
KWr43Ft1hXzeoKiYBeGFzvPFyGFlgMQDj9HCkT57m0kmBFnnW/mZzLpza0qO2bX3nuxfWPO+2GlT
P9JViM30UP5rNgcWgdcgqjfKcyVp1xUcetvzq9sM4jwL+zH3xKsyIFeGfFnbSvKbLpIunIinBt6t
ukwRH3/A1K3ejZK4y5NhNM2SveW1VnGlTKZQQT0LV8Kilazl999ytvD+qzXu7qbD5Oc1vgekNwaV
Vp5dZOdktGyQ321HM9nUnXFhefmiqQnYiUGd74dXUfn4YMHA7Dfk0JG5YfYcMwmUVSTl1soL5TfP
HS55ez53GJCIAHn4D3d16vzMz9cVW6+qq3MuQeKNyhVgcVsPLrmxPk8ymiTB7uWKgUsnWZ3Ns77V
BeBJe5rRSkwFyvUYxFujCwkNNRn5k9C8Okh9d2E4fB7mU7NokaeBzoXDfG4bAMhgv6/OJGnJWwld
yAb8iXGBMPllK5iQOfeJMCDmg64lG2fMQz6ZMBIb16q3qaBtv++AXw24ySalTFhXFdrrfMApiLmj
eqzOZvJWymgPURg1lDZ78w4BpjOitlbTcy+ck6y+0Pm/erz3Tc+GmtK5hQcvkseTzI1InrSNsu7S
ye2LfghEFm86ixBvcr4Qp3mOcEpptBPxCsUOS1hy7xmVvqGfjBcKp5+bYtMG0EIy6I/6p88Fetyq
Bj0MzlxSD6taHst9KmXtKidmZ33hs836/bRj5wKGmrSOCBhBw/Rb3k1TeUSCn1iKwllKLOuHp7Qu
2HCp2EYVOcwTrfQBzj8BWKHYP2EXKxZAGLvXxizqa+I3omOjYH6xez79QXDJERdrDaa6onbPVZbU
MYz1RLhwizKbgPjJjHnECZP1jjrhfMeYizFakzoTzqP/HA0O1xN9eYqGC6vj7CN8aoX77fcvRi20
MbL6VDiTvK4h4NOyU+f5wgHLhfL3JgGuAHmUPwks08U15bmPTUUcUAslMIozdfKIqNVLRbnZ+Pj0
96d//+4bFxWwrEK0inPxs87x9/2XP3/ehfCoGQluBK40lka8zlznQh+dnv/dUvrp908d4t3vlzXB
EL3BLc7WeDIfLOnM4QXV2eSaUUDQrcNsVaHXehyFm+9bvvTiZnNaral9ljdqcWa6lOAnNBee7NLf
n01ceU5gpC5qfJhxGZLM519Yqi/9/dnqAohrFMSRL5OOR1W9ES/V6i/8/bl4hkzu2shq/j6bLVtS
j7lwYXr6NAj/jAzDYOHiiE8Y1ccvX3l1nze6UJxN87bI0Fivperl+288fcPPnevfTfy5sHvXuUTS
SmIj88pzq/bLsJHtBueWaj4Kcg748pKo4sID/VlF37VmqpVfDyNDkXtfK8OUsi3VC53qUhOziStT
YksZptHuGotUXcjSAU7u9+/s6+/+1zubTVhSWHpSatGE7i0IVLWE/6jf/vX3p/bfvSVX8rQ0qvn7
XbQpk2Vz+/3Pv/SGpn//7s9LAsZXfKXlecQJ1qDJt7tL0K1Lb2g2ZXVREutBTLR8eSf3zE4XPsCX
nRYoj2GRi4JMbvbnlTINLZ0cc7aNnlPlOEyVDPzgQe/XbnFpvf3yWd41NpsFzUpIalkvS/Bk14Ke
Uh/Z/AffY4L7wYJVJ2HFx++RGOkQSlVYnonesjVz16tPpn8JsvzlR3/XyKxPeaQzj0nKR0/GcpWP
0ANLspkt8cLm5MsvY6kmdCauLKAzfXyWJhkxZ4oKM9aauKBOX5yUYTtqp+/f2PR9P01akxCM7TaK
pfkNn9ZWeDF0upcq7UJ3r7yNsKeevm/jq8+OZZLDJHJFqpSzz57IRY2RoS25nr5C0p7H0X8wyt83
MFv9dKWuAXbSgFUtmoLEofJCA1+9JQ6MqKm4iOUR5k+glR5vcMzPyXPVLbN+TY59nl2g6HzVr1TU
qtzSoQM056+J4F8Xny+3KHpzELB7l8f6UtHuy+eQwQ+RwYgAaC7EMy2C39uE+9yoEG/DMTpmXo0h
SwRQMF0r//3PDoL8343NphY4sW3hCdxba8aLLVu/vv/rlx5l9kkGL1G6BB3jeTAd3du6gWPhvGsu
DMIvW4EDoqgoRCgpziYUUCAh+QVecR6WfnBt+i9q9DTKF1aRr8YHpXEu6bjpmY5QH0c6ZZe6yXOJ
Dx/t8pWi/93zB1uf939e/vjnR7NqB1EQCXjwGjuUzyxUMDW+/xpf9l1dJ76Nu0ZOPLPt1ZhQyZPJ
nDp7pmYTyLs2sR2ORrD+vpmv39S/m5lvE1mfkOdFNBOzE0nG2wHG/fctzMuqf44IVLkMeDPqNCXO
lnSjTka5blyqCMaGzCHfwquxgv1LhlZTLpNfUu183+KXr+5dg7NhEvhZoiclDYLda8NrmBXJJc7r
l70Ywp9oaSwnyvycq5GgaigpTQiY7HvZjovfhWbYl6TpXz/JX83MOhqjXRsNQGBn1XUJjwONXoW2
R3vfv7CvOsHEA1DJ7pM1BAgf+zMyqG5oI5++Jt8NDU/kv/5XDcyvsw297SIi+vKz+QYJRFH/3qXM
nx6mTcpI5Go6lyaz1UrUkkSSPOZFU1mZ+iahjKtc2Ad9/Yr+amL+inx4wpKU5OdMOFnjryS5+/4N
TZPrfNfw1yNQyfv4CdQcewLWcD4B4mKZPGI1AP+gljZkmw4uz/etfdWv2NBRMEGtZXC/9LG1Si19
gg2k7IyQoghfON8mfXChja+GyLs2jNkc3FaRkbJkZucRjqP6OKhOQZiKolxoBmGMduFx5lUoQ+z1
wWWbfc6am6DwHLF9KPWrIV9m+ZvQVAuKCLlyrNtTONz61luPT9X1ZJtaphpeud7Kan5I/LA636Ql
CRi+LWl8gOaH2hmLup/K0S9uePRa05HcX7p6n7bY9d/68s6QJFtIX+vmCuUIYolbxdrrNXBpEyhT
dh/UhKdvYBuQA4H17Rhp1+F4Ekg576565a1uzgF2c8EIbUioaCRuA/05StYKKvfG/NGaN/CpESou
DOFtIEXdQ1a3E/NNZxysaN+kkIf8re/dZtQ3RXffwrNIrlX87YSL6/2N28p2KmOQTte5ehWaMSCT
EEguCeObKntMQSTWxVUlryL5PofgVjXPGcmcdUfys46p9AZ3v92lkT36uS0Rh+E9VtKzSZaLuxfH
tVGhF/nlYmNLKHKKUbjKICpRPLfMfC9U50q9FvznvvoRisau6F/CbJdVMVCf2G67iSx11kEENee+
rBdVxLgynNB48DtMdfFdz9TtA+AwHmps6SkgAjIvxvtc2Uv90cxWwEmU8Tbybvp6ya3nwlQOeYHV
NL5HOMaHcNws/ZF4/TL141vMk5X+kMTnkjOfu4q1X6Z7FIOX2LySdXA++CfEeKvmoIM1MmT4JDIZ
Bp0xwpSKbB/xghdcte6Dom3lYm3UEAhw2t1GRGSrfWi3/W1hnDpcsXny4ka3SY1JVoWyUK5Gdxs1
p6Gjb00yrtogwF0H5/EQNXeVeMhx+vN4+kRaFNZQU5aeWDujwOXyEvqcHar+QmvOZuA7WX5yuwN2
ZLvJXzoiHnpdWfulbxv9qfVvAwFewirPVqJ5bcg9cIWWouudMK5166bM7g2AXB6GQtG/cvu31tzW
Ihwhy4bez0WE+zAk9zqGTyELyJQpNkJyR/1oLA5a9LMn2so9FsIqcA9Izch+hmICCyjkOqa4Ffxd
jfsdC4a/LpJfiXrTTDlgnr8w5bfQuksEd9GNv7J6G9TPnQwVrCFehpzDDtbNQR1uMx4+an61WrwQ
pEPdhwu106n7EShNDGjOsCMWDZFEfFCQqWiEFddONMh2XUMdPEkcHKyfcnawhJ0nMOauungVihZ3
tWclbhylWpMv3Ci7MT0YmJyM22h4lYuT6N5l5KPDzYFCQX85+JXTej7ANbBA41OUyLYlOpl6j5hp
gDXorvLg4FmHytjXPSCsiUClQ3w6FdatSaq2gRqL2kYGJhn+VJTbsWw4Zkp24rIadyU0SKZ0TTlJ
0Z1ar2vxRGSsip5RFa8E+VYzf/uaZFdos/I7P3wJ8jdZWuaw4z134U2Zt6DNqsjRu1swJPTAx77B
g61DnXB/5g1iClVfGI2H9XVV1kewS7rkAcrZFtGDNW5bbSMUKz3a1tlrKx3V4NRnr4l0EKy7IoL6
4fpONUZOET6R1SkQHxTuo+FoNcfEckzlKLQQcwRHlu/y+DY2dzK+LXlryfe6yIx2hnwl1b2tJNGi
19yFkArUxP2VJyR2LELskHfkcBflQwzPoiT4OhLSlSVlC5Vno2ixQ6qxHDTvGrkfN8fdXWAu/fBZ
b7GGVE8dd+59hFKpgEplrPGrYr1XHSRbS66dscGGC8t/iXP+rPZS5CugVqW0i5TrCC6SlN4I/bOg
7/JhZwKkSPqz2p5GmWJvda9mjgc13vcX8M6WafIK48EZSJPlKjMm7sg4ChDRVKIuo5PFhOwHb24J
xJae3Vv4aoWlWaxHqGAFAT9i4i5qo/4doT/zx2tZqxw3xoihx0dB3dUdgBGWv65dlAqiyQAqLkwa
C0c1DLekXErhVdVf6cqV2PxUtbPZnAXvxNHfMeq7OkRmU6KbqRun0O6j/hcODRzPOO8laU1MxNoX
tqRT31TSrW7FN1b6MKo/auXa1fWt2v6GrwMoQSgcQ2GZ4WreyIJdjuII4iD1mdzRQ9eGHGWPaXmU
xnQxRC7vF52KL9ukdkDyAhwVazZlxTspSjaJ5h9FI1yYxlH0jln34Ft3cr5X61dVLhaNJ62GQLNL
7tVa91coqSDCqpWkH8Lwufbvxd78YakvdXhKZVzgpGqh0ivTlTkOqyAzSEkn12PXtUcvXdf9WdKW
IWFR8S7QE7sZ7vrirHTYvE+W9JTI6GD3MeuIldiqsQ8Ml4S+VVPvsed7zZuKUFTYCeqtWbI+9oAe
SQP3TyR3e9J6VNbNiBX90S9+iNq2HU9KcVM1vxL5JivNlS48mflrEL4GcbMkunoJshGvOW8EtGpr
SayQL637Qx9GuyJvumULtfeCc+jt1L7Y6MZdqp29nCX5vqhvIkgAAzKDLn/12GZ5wi3e8QWQDDM5
a+6uscCC5MymcJOieGNlsJmF6zgmdn4A1JEAgTCjA8nbUrJq2rtOZp7Ob3MNYtKALPE19fZd+6Ix
e8XMqmhBW85U2n3QFBufHhv22NhJgk1G0amyW0157E0EreGbHpzFOLczcWcA5+jHYCuJwSrJTlr7
FAr8tSFY9j5kBBaaepclrBYDm4HuWIDGkc9icUjdnWEhY9gp6qE3liUps6V1LVb9QhXaNXF9Tqx7
tpBcG0CsmPXd5qoar/XgJDF5W7dKodpKI9mNXG0zQFSFxQFHIb9wTOy06LaWcN/mCgFfR5CQwC1T
WCXWQvbqRRz+zlQNkFvs5JCzoa4NqFEfu+Io9p3jKj8FwaJQwE6gUxzIUzosTTVBETE+W4UO5/A+
1g5NSJqwskaJtfNqaFchnJFK2sshkxnzSwPxQEGTiBhoUaJ3E9gMElBje1ZOsltgu9xYmfINpUi6
wLOZxuuOaS+OuhUroBMw3fZF/gj60aAXVmDmUm+ES5QuJf1UeUwoEdAe7SUIH9Cy2W6gbmIuPf2R
ynyzlKT0rMe7zPhRtuA+q73l0cdz5SBkjDzxTtTulKH+2YoPcfXTgN3pmbY2Plkhan11orAtEvOx
Y28maDCvgHzXBJvKtyI6esg77G3qmz63nLhFjzmc4hyqNXEaeYyG+CEjMyUjXGSsnJCJVZEf6DNx
QSyQALA0hRP3ux+OmXtW830zPT1YjESQbblWbK19K1mWYuLjJa/fm6W+ypiz4+E4qo9ytwma56ok
m04rbA3wELg3Q3nJQ3huD7myJLs7z24klIQNXKuRdSFlCQRskby5xj4DMzGqN6W+zrpmkdd3YXM0
I92maruURmAb5X0C8CXyfxftL89jXdaW/4ej81huHEui6BchAt5sYeidRIqitEHIFcyD98DX92Ev
ZmKmo6skEsBD5s2b5+p2YJogjZbOJRj5R6tXufoYutytI+78Pghr5uc4GBXLndr3ef7LNMut+MrF
vJoA+0ls1ubaPk6AY8LKcXqSOprBfyKWcr7SaslcNnFd2zpM0ToMKSW0ezJuYmR/2zzVeCzsjq9b
vbf1qqecdhZ/nt9sPeS1NbHpqfDeeq/ri0JFV5STmxitW8YW8LiL4ByL6T2Kra1hGepPIs09Ob13
er7Lesk12oO66N48ab7RD24ynmJNdplZ8kMSV0tG/qIrqE2XlUQO8l8tenXAlvTfqpP5eCVK/R95
0bH6lpBFl3way+sYpl43XM3ouuT7Ymk4Sy5jN7pTSDY6vNvFwiByDeEylUMSlDHrxuxdTdMfBDGf
RSZ/lOFTXkvIaA0zgjZ6qBWr5S3L7RgBRpiDtXWWK9kPn4zZzuBA3S/0DUIvyAuFBSLBiZEeefQu
g6+gTyjsjRI+6gYsbXyS1O3SfFTTAP1uzyHeFaulqg4FB2FbM7FrjwnsJ1LJ/J6jMwMaC+AWj4Pt
gTchfGpAjm3qjR2HxF19JpFGgYkNRibFAGN/QnKkAdQRUpw3dY8+qWD26i6Atqg+aMkpb1+s+apW
2zTclh0VGQjWcsZTob8qquqGJnve4qDT6lVvnWBD4aAXfN+TP4YPbQa6IUYvtm/FTJQ2zpQhxe/e
TO5YEqIGgmVI3oRESpI9BKYygMxp6Yn+Gu2stBUm322ewAOITmPxV2iXsN+I8Wuut4m5IiwysqwA
b71vIaTh8DiIdvY1bW1wbBqnOjVPZjxeUjs65OFF7Y6xvescdY159cWUIInwgS3j0DkbJz6EsOjS
3WBu8aGX1tE2t73+CdXQk3DiZyFFfUN/5+T+rEjrRGFy7Xhmr3tTSPebpX6jg72TnaBo23U/8DJ0
Kr838X2/DeSlD5XOnTBgCaE+Jqoq3CTScqkLuLfS6zzvQ0fDLzCttXKjlOdJeWTlr1z9LI22UQBl
arURzFXkRd2pjSWOIX6lXHa7MPP0Ng/sxVxHyW2xzpaMn9oot05zVO1VnK4WGZYbCOOE9MT2u48P
wxOVC2ErpAQn8P4c2Zpbc6aZ8CUIblKr0YdZ7OXcNloaby2Js8lgimesRsicTvWhmNskvKlkSYJs
ZhotxjdasFLsDXw1BKm53JYAbkDO1l+N9puPx7r8AGgYdBUL6khsGf/O4nBzHc2Z1YonA65J/KGq
V2o1wZee7avE6SgRJVagBD1T0GiXloxnrPAVWg3TMVwj/Iy0IGt3nXmdksMsr6q2BBZ0q9Wfcjpb
2SWNPmIIEsnBjFFbtcityJnO5X1hnlvryDcbdHmxVjFwR63Fa+4Pu9Yqz21/CoWblttp0LYhWBxN
c3xTwr5tFj8l9l7lZpUb4eDwyf9BEfUHLkSsgvBrXgpxhO2SWOJL6K0SqCEk4zDW34UOq0vyNCXm
CWumfyP/UZ//h11B/vXqkKUEXpLfOUE8E5Z+lCXjUIX3KXyf6zag113ZKR2hANyEqmK2nwCn6bgU
F8K1N6j3vKZ3Mw+LUa0G2zr3feHLSg7wLR6JSpWmUv4bq9E6jpHxW5f2EvRL6ECYba3bkI9lMBVP
bJOBA18NwlnxepWfhLM3hCRe1PI+b/+eV1ZujdUEWmtqQ6+tf2R7r2p/sIpA7ZJn103ruhz3U9xv
s06sniJCEl3iLHcj40vWL0N1mYijsXjq5rmQUfQtv4IQGyuLV2WHvlpH43lJxcqgdxLs5gz1NXSC
rvh04tSdnWQlDfcM0aDKIFraV81edYhN1bjK5rMevQjpNU+P0fSjdQEUVQiypzimKRmU7RxFu2V5
J1zFdbTiSPFe05h22TqL+Cp2VWW4cl0cZuNap7sZ1jZhfZPg6+UobSiC5uJkdWDHp3dDflUsUiaj
a0KNlQPB6tFBYosvh5JucM6dEtjGd2Ufk5DQoPreUTWzr+YNoBmVqPMLQHWdeddFtu+K1Cvr93Gq
/M6uef8APXEmf9Lnl9Hepk7h5eqtnAYXc5dXgfkT9WeBYga0XSseormX/zfmTvpa6T/zTKIJJ3mm
/FUUuWULXytWVgvVbFvM7sg7yEklP8/aIEmPs8IuZ+0iAFZyECKCqtTvxmDDUhTndgzdMXX2Too8
RKkUS+PZLHZ0LBmPrylmb3hyntKvJ9k9+0jT8CQoYUZj24n3Nuy2IH7V3IZ/DQmcl40JfkkrBSy/
Yy0M3j1iZ4tbJa8XJ6idwiWh5qnYDMW5UyFN60FL3x8O95Gqqq7OGtWYkbz1ZDsW+dbpzmFytOWM
muzc8FTMA3i3qKV02ZpLUCnfjv1myGgA5dY2etfq9k+aWSHvepVQcBMEJnT7cPyt1AN2DmQsqCEZ
X4BRsAzWMwAYVpN67g2eaufFGl7aajXP2xZ1KqnBxIEHnYiEE2zpTw56xHQQYqeYO6O+cawClJEC
NftTpY2l3sMRiOJ3Z+zmeqXX33LDyCzaa/22Cm/TAHLq2vMCJLnUTk5DtjKTvZAzv7FEAHTXAZ0C
ytHVys4fDfkIuvWNPdhnkLBHAjj3c+G1469ujG6ybAbD9rgxffjzvi3Wc/he65yY3HSGeY4qur6O
kIqYB8ec34y0d5uqckdnt0i7OfobsoNNGbbwluphrkHvuoA+f6i8LtC2ZM2Np1ddpH5txa6q3i3W
tUP0Qqv/LNUlaGMnEFrjK1HvZ8265mWcYkNNtjUxAGk1rJ5CtM1RzkR6DcKUAGJWIqhESuBzdfmm
pEAjwy1Niz/JKLvjx6BwAzxpapFC8UoTnz5qQ3cFB3WscWY3fGkvMTVTrPzFcAmNz0zh4elO4fBJ
eiUbmTrammK1rj4KX65OanruwtKT421P/2I2XG+4LQbIUlM9qzMs4+6cRE/n/WGYHp3uXJOp8sxk
o/Gwk07hd+JQp/tlkrxMUw6l1iJL7ivew1o/8HogKdoAYTQeMyvdlfYXIFxPlQFn95feOSBLIq3V
R2qFoLI+h0UhNrTl9AdISN1hOe2mLFsK70vc3gfrpZjKIIWUBg/QY7jOaXbjNHDz6FYKSkheOGq4
mbW1bKm8sXZ68ejxaIY9oaeJHyNeoOTE1q1mYTjdmNwgKAqhtJIl9hyVJ+Ee6X45LaN+KkkOV6pm
34lpq7Adb3CvitKXx4kKNfrtO4d88YsWjR8hVbUTs+1E3z8043eY8YqeyggKIkRFi79nQDyz7T2Z
re5QnZVs308dNdZJsXdlqF/YacvMgPoCGuXIAXpi28yN8ngzNw9DeX8eMopzbjQCXwsqFq2lkiRI
Eii65BiHIZGxSnT+VK5NfVxF7FlNNdRgEzFQDuxslye3pOYeYn0VeLZGx15t6HS7GMIn8NE0OufK
mR1hl2hAMJjbsQLyhCrrJB9LRAy25XO7UBrmm8gud8JisFlgN/6yiIcdqseTWTekDz3+ArgZTCzy
mQ04nOa7t0nLqnPfYM2HY8gnLozfgusWVielpf+LKk+bv2JRus+I8DLfD+Mq1X9FbK0bTP25VbuY
qbYyudptdEKwb0yJduE01H6eG7658MjzNqpSqCCkBkVUvzE80SPTQFdNfkZ62gYVqFR2SngbqtTP
MQan9s+sNx5hFG5mXXA3EJVb+oZGqovdbBYCM5r2yqBEmkcvjVUKp8/IubfOSBjDwJDiVwU96lCl
zJvWOijGHZ/Jm6FTGNHJ68mLhqbkNDchXiCVcfmPo3aR+lOdsQUnH4rsX/QkhcKgj+R1aE8rvZUY
4OqYj2SvQsXMa3CGXeOWGsoE8k2fxl6JhKNSUOZs687pO06yFcEJngyGudTPer685g565MwzHcG9
ViEth5sSGdIpqqCdKvJ4YcBk8TWkomkS87fO2nVHD8rO4UYGbp9p8ytUDyQhhUi8Bsn/I9QeBjjG
MsRV6VzlaTN2FHr2sokiqpomOnB00SVvrPQ743cZB91tRbWujGptZUQG11fbpL82ba8jpJy0F+Yl
YrvE5nZyzmN6atSfNjZZsSScN36xu8GvQY6prfiyokNYcK89DAZiyaca/TPmqwgnJl7P1ALZM+Qf
Nf4Y8xnMb+YaylOmfISox23zlYBgMmn44/DO8ZLN10X6rdFry5c52ZCjwpJx5k39vzEkk2M9cAtF
FMKZRiPUjAEsZsjMm158N/M+MekQ14n9VRQl32rLMksJLV14C1nLA6EFZeLLQqzsrkbDrrYx7w4j
QuE0uJLmpz7ws8k8UjWPdSmGbnQk6Vsq0yqkDvUnstbM5SeZt8szn1ZzLzUbiTz15FekM2vazirk
I9ZRFBBC7U79Vm+gl4P4DE1jlZtHq31kCTdz7mWMLHJq3qnbdz3KXbkd8VdrqeL38y5zvjUJ8S0W
+7CMdqUR+xpfmUH1NGavo02+QPOaTltjuDtdSu9q8gEpkzCvLGGzXSzKEG6NQkBnKnmnP5cLRAli
MqYA/Brzry4BIaLZrm5erewaV8teFYfGUtZ9Nj+EI/lzltEbJtsMDQB2JuIJbP0GpC2r+zAom9wz
2gFBpBgDDcXRVeO10SVwWp1VlVIeJKtnoEqLVGfRsBT5e298a/r3mO40dQtcfoa0qSBa1vYzxWKb
ju+W/GKPL01/tLUPtbgk2rjOWIwlNCmNVIqY/YTAbFg7ubnh8PU0nbmq5EbcQqzjbIhZ+x4U062p
0xV9ozlftbTXeME77K/2dRQUtAgGGozo/uLZ2GjEkmT2V5XZXgKvFhxwKteePVhobrx7Q856nkU1
R9ZHqFCd17q9j2G8Cpdtktz52sI2/TKko6bsesTLifiBYjF8kVl3h+QEXltM9nL1Bdj4RlelkxD/
lMX+dJS28Es1PkpC/ZYWY22F+R2Xy1c0VYFtcQgTe3cocrFW5vGlNZWjxWqb3Jbc3yFKPdptLOLH
oIgAnZi7S97rhGGYunElQ+eFR5eukJevpVNSqelnr3FbMv4FftDFhz52dk1ZIBrd9JIHXWHoUafH
ZjBXXIdzJ9ACYnmVqCEjnyG72KLcmOmEFkqrsThltZJVJ4jUfFfM00OfEFAdgalbqx75c4xYkfuZ
ROBcpHaTO+SAhEwm9aL8ya3hUOvluqI37yOYT6zzQOs5lzVHi5JAsanlFQydoMrMV1y9qEjddZns
fws6Z5dzxhCPk2qMmVOBxNbunrsxbhFq56KyblX8jC0J6RsKg3Cf4m5N1Zqglm2eMztKG7/hzVMS
YTFplEssuq1iWf2VSQ/va4j2IewUb7SRkiXxLYykdDvaWz1MNpNuBXOTv0ZmFkBRcCeD0smiFbbM
TTMT2FMZlzxCdJpH6wSd/Tvlv4hzYoEFFvjI894901MMdTMW0b9qYGqqJ9tYLvbjk8LeFNVzoPMu
aucMO4Es82yTt9OdooS0kWF4wU4GCL0Hpj27CpuqxIwoW8bYGaW0/i0xE1hSQA2dPd/KOVko++aM
cZq6UaJlo46EVnOoDvM3e1QvJLaf08hYNSn3tjWb9G19SZGurIUm7YbFptpK1zayf6KAy8zpbXMj
O7eU8UrRnIkmec8c56Zk0m2IyPYRCuYcxdnL6hSYvbVKm/qSFdW9dhb6uZmECck4ilBsHRvBMUYV
DEW61fKIo0RPKAj7F8tEvMmrg6qk37Op7jRN3Vj024aDysJtzyReQWEQt6avV3HWw0e2XmaqVLOg
WyUu3Y2NmriAZD02xV3Sc95KzT6viuso2duaa6IpE8e/LFk8FNlLNZXfQ2e/mXM9YamXVprUnJ2W
UqOdNvnYrOVOXJJiiBl+ZNeoTF8lSw36vjzIPbBr4PGJa0v9kTvnrMxEeij8lFz57iTjrZ2mFTfr
kWMGxs7SX8uu2bRqeV9i55gVDePY6TJKIlAGlrgEzodubv60RL2MQ/xgQoy/YFnPeb5lxBHow3yv
1Z6GbL4MUrOte8YbOowsswkMxP1Ksf2h014d/X8gQ/+ZVvmxGaXPvNchX1DMOgWWfoXvsWViI+Fl
do1Z/saSg4Sc18feVA5TM7haHK0Ix1oPob4xQ+lUIugWY/twcn0XyoOfRfQuRSgjUxXDXu3E7zAk
m5q6dBDRbS7KWyo9X6WxEhRLeS7o2ZS8/wDDrMAUyD/UOjyp9XgyhPVnSWrsCVn5IHNhZfbjRgGh
PjS58Fmm+FUX4yO1FjvIQoDIWWO5hkFPX8TJ3dLmY5Kg0rCb9yI1cAdNbTcpjAyriIPUOOn5vBeD
QUCHuddVsdFqh0SYZJXSWilW/5BVhOa2vnTl1EAMj85laWyjIRReloSbrlMPYjR2XWeALxG7Xp5e
0rJ/LPa4KRcSGfqh+M4b60A98yvX2k/D+8OOtd2YmvTlYWBYtdegHVdWcmKx5S0k9izKxn0ZilMj
dS922r8uEmPkuRArxgXUSfM+U9N3PYzJ40CKScv8VDQISJlyciqqxSI9l5J0TxSmTB0iYypds9bc
M1GgTTaiD5LGtrhN0ASdYxvKeyPNvHZJN2zXnrEYXs1+eivC+CUfBCeZ5JfxiMAahxszms6JnbIq
rU+vVp/WrGozXtSdnb1oB0jTF578z8FCigznK1XP7LM8u4ltSXP7kX7San5g8MJG1SLTS5hQeNag
gn8AOB0hbEeGuPcV6xidKn/ESb9TI4tqtJZakq7CtTNGV0sbd0b5bJqN+SdvHMwg1ne8UIMT+xMF
phUd1SFmcqJlnP3hPW/lXdMnD3g0G8WULoWNCqTUzPzU8AauS0Fd0SS3KOi1NJsroqyUXrxBzX8d
rekw5ctvo5gvTpa9QBhzK9WGx2S92/HCcC+5KkSY8GXAbNEYHoToTMaPOdWMoaz5nQLcd3qZGAD7
e6qmdSbQc1QDN1jiS40acHdRKoHQV8ryrESge1IdUZBxrUsGyrqsmXEr9j4R4acmWPtXogZDVg9/
KO8QHYgzg2D1G/eh5DUTTpc0eiXZ4LdX7EvkzGs1rFZNZtALDgRV4CoJHbJEnPE0ze2plIszOv1G
lluvGxFlm2hjqCPj6YhYDp1OLm5oHWxpO2pkvhjmSIygvIERcrdGzFRVc9SS4ivKgf+zs1+jUOa7
GMl96BT0sCoIJ3TmHMXD0sqVrS/n0NBXz1umccQhGzP8beMu7MagMPT93OOJq7sgYnIvTHXVmchz
SxRA+D63GJmowfZaHZ2GdOE0zvPPuWj/9eHyW/U0q11z1KEFdazX6CnKepTo3yE15aJKrd8QA9LN
0T2x87VeWFs7ZG5dDG9lR1s3prIvjdVhZHiqJJiu7GzVC2ph5DW3XShgGsuzujpIrCiQtSZIo3a3
JKHbWYSLlOTYFyrRGrO5FnV069QySODXh2l8JriapJkmmGHJaIV+U7TlVLRWUGb/NzIgUVoVJVhf
J1P6r5apkUPiJdgx9ada3Zl9iDmvB8gDf0gbyNQAdYXDxCytr75dVubQ3sXcfopGhsAVPcLB3iRF
tIHS8gEP+NdB+UY6WHXc1nk5BLKe3Qg0/qqj9Gxw5atywdJh8CikFjuNumPBlzDDoC26k1KiZubl
uivDt3jIaYS67+lZQGKJ3LF5HMiy0/GlUAJK1aozpnOO5AhQbSWFoT/aYtNq5Wul9OucuVBI8zgM
BymisWkqwgcvtg2SNdsNEX68+UG6x2rE1kdgOsr3hemTnh3KdjdXO62uV1LyWnZLQDkyw+BSBgnj
W8uVOdbJP5UzL2Y6p/UnLfxVyg/H4HcyPkuG44nzhP6XPMuQq1AQ2updhCcHuaAq7G0Way7DA2m6
IH8Fsj2upPq8GA7GzqsDWzRCv6B7mLTRK7FfDZK6SqhoYxpgkTFqZqYNi9itFDPIMtnXpvFgcdTb
XbCkxEQam866EbHSMjwdHA6VqfcTmh49GdYFlqzWDj1LmwiEf8KX/pn9d4V+p8vU2T1ejv4jen4q
8W0NkLEpeTSSn/obYRRTcV2QtKqhc3u9X2fKl8q1mokqwakQQezKlQvYVq+JHhM5oQ2BYZr+U4CE
kxbNV+p1qpCHZu0aupX0Od2qMj5M7joAxupfp/tUSfbIx1/ziRcjj6ZBu+FBsEjLTCtll0uMZUZc
UeNHx+9D8dgg/SbhyhgxEPGtkxhFyFbDnJnnDLVqkPJN+NRtw2sm3iI0r1y8z9Sjk/mtS8lGAtBf
qyHRUgyTUScU5TpW50W/ZrgPTIJKy3ciDtyQHBFn3jVi9AWTCKMA62K4FdN1od00oGbNSOP1ZzAa
iYi9scW9cPYDDlAuKXavP0dBzkm8ZELJk3QsWr+tjGPMmtFZ+HTlzCfkS6B0iAZtBYD5GPHcPGOG
+PC9eqnlwVvkCfFT8XP9n9asy+FdN/66kHp9claJfUC2KNQfU/s1xSW01oLhnSU4xofek6jpEgvP
QreWyBUtm3yz9CfybKgP1FUG/YOjA1xmYMORMaQ3CRgarz0SOG8EXiElvhvVlyM4arChLulLVZ1i
A/cjTrso39jTNzM2feEOq//N6t8Uf1RjuhqWtzlD/u6R2eJdob4X/ftUHivxpkjptVSu1fhUu04x
ynmiP0dx4Vrky85hYCk346plfGFL+0wc9XF0DX0kCgmzEk9TFp6KGe+UvG91UOrJT4cZLJE24ei4
pbWLuD+H8ErUp6/HBioRLjXb8mrUWJ3Df+5elf7oNAIOEO8axCKbSZ5mt9T0TICIAhni1k2ngpvX
8PPxTnCFgmUtKh/kTq1Vmzl4kXt02oV1bTmUMumVoC70tXU0UXrL/xaFnKGRuJvfkkKlUHBvGFuc
4UifhKrcm/YrwudUGmjYP2nR+QNLbU7D7L3ehs27pb5ktGRKeJCkP6zTnpS9F8lhyTejc9R1qHwZ
kqm2b5mjpPk9yuke2GGZzuX43fb3qmn9Cv25FMfQ+s5amVN1J+QTjAcci/5gj54UI1DcHdu39F8Q
YAivZ13EDFEyr8C72Yc2qx1TMJaXoVT4n4ekx2X5qyMsRPkjqX+e7sdMRnnAVlJK39NieuFE5azx
QmSmURFMq30I4zo3r6pd+0o2eCNO6zS6a9zOBe/HrJWQzH6KBq38c1b5B9lXy0C5Ll7U7iKcivnb
x9gLIhkVfsTgq9MDuKgb15OfWfslOYeYfclFcowXOT71yp+JiWFS/8CF+ibXMZr+OpYeh+Xj2d8m
3IT6rHtKK+2qEoessQmT74JgG1gWuGtHl6bWTeffUvqMJ1y/S8lzyguRD45ZNz93iN9V+s/IHiBS
sYPEzErJLukeMvKIvjdRkGYTvYj8yM7+kDucakxI7Pk+MnANHXJQ68zrxW9bfDUq1RPJZllPRFAH
V3AW627ZNiN/tPvVuu/niMDpFpcIJD8dN5FW+JpAYbrV5U2m4nT+NcvLKG0KsZXHAEXQBUSyeRqi
ljj3GOQ3ucaZE/ngaOXw01I26fg5ZZulwMBucU7ZdjBW6MrNp8PYqdffZqncT9LvYn47/cEKMZfy
fQ34I2wT4Qr8UneaSmdthvKKRENX0wg0xbA8f3bK4jrFzZz+IKo8uhIrycnKqk1S6dsxQxWVqWuT
h6GHK0XXgjz9kqRtJN668UW1+TPgEjCg6lgqq4bjlL+0pqhreUs2Xm/gJ4p+mvBriP7kmLvCxBdf
3lPJPOixjs9gJ6c2Dy6OUizU7Zx4qk6GZ256OQ6WaND9gZRTW363RBsIPnCdYZcc3locvcAX1XFN
rMfGkJJVNZ6JwVWE5S88Skv/12noRfU/Kb0t9c+UfwrB+UEDNNV/CRm8fZYyNP/SHXiUaONUSzkN
O3v6i/ZVT3Kgka81cH8M5U6d9ya5aQz1xaaG5Eco4KqPC5fRGgDCk9UyjyCAfKLxiBFQsHcU+sGp
9lkurUJiHAz7JmsPOnZXtphJDiRyzDdbueIV9qwlW3dkK0RRt4nDv1LtTwPxks+jTTI5idgEEfFP
bx2T6To6gDdB7GTc6w5jPSd/Tyeyx/kgyk+Jo0xtj0NGeE916sZL+Yz46kpSs2LfZpyRGMQa5CdV
57ksPjvrkNYfkvKv5Ta2mpdm2hUggHHnEJ7WsKhbdXeRHriAbki6UcKDFNHAq8TKtbbOjPc8l7t2
2svddUaWdnKCAMJ/+NYsqaIKuywt7yjzo0gfpnnq7bv0PH0buoxLZCEidzIDY6yns/NkSjHHSRnj
VTzBa7l+L5ajwjqEJbgx7crr56dPs/KehtTOyP3n3D8rKQvwN8nDWanebecqnisGxbXOt2m3DZW3
jnuRgssztMKr9XXB0RyyIGEQTjA9zWzVVqbx125mcir1g14eZgVDEgcpaoiaHHj35RQPJS9zSeCd
jV9H/VDxC6XMt7Teaxj66QzdouYZFYiPYLyPJF2PyjmkyimbHXy1wLLbFfg3opOZ09m+xOyxsIlm
tEDd7rT4apb7DEFl4iU7Mtolj0pSj3X2XbWbGj9cYr/KRR3o9G9x/NA65tgs5Td4lbuPob4YTX0t
mV4THY7Qfx70gV93E5rvukNerHojYh4rP6PgDVMctyv+WVR2qT7wpf9aFGhjRBu53FNbWSPENHSe
dkIungoYmIvNqNVrLWZ+DO4Bqxnt8oI0yBoKh438KGtU1/SiU/RV4pszTRPr5yFmP9027Xop7JVd
8NpubtL0nXVMrtlDG69PKOa8UDQ6TE8nRkgYmBuTzairGmesDB076agwh8yM3BVmR0zdv3j4V/In
sv74zDytisdU/zztdXORrjTmKzEPSBgdGDanVDicG+yIZfGlKPGufzTzOzOcCBFdaWk+CXBk+SmZ
9zVP7DyGh6Y3j2aq4lKnIVhOifza2lyEiNw8a9/TjTYcJapxZLoyT7+ol76ucfBbCv/we9L3E7lr
fX9LQ8VTuHrpcMFNmGIk0V/K9KIKUl+VizHdu/6lK+IgTc8hQbOo/kX1VkyflnlZSIEnJYxK4VZN
sU+GLHswlzr/iKevTrrb+mtWb2plWNWt2MvWJTOYCOUPqXqUpg529lvlKYooxwUuLjYqUus1pN1Q
J+o7AL9M0pphM2poFx/CuhLDjanmZ3AOUbS3tKPlPNL+zlzZHnCJObzuCewiMSwlAp7SjqTxauJv
Lt0Ko1ozcRf14CeGfGVFvSf03dieEu0lml9UWiy2PcwzoYYIomej4Sa+OdJ6LqKVgoZiM8ezZvum
d6xa9b7lvA7FKccWRrPd5l+ycVWX02BHIDztQBO8uZUbN2dlPFLrJ7EvZnjhUS+nXZUfJuI2+xRX
GVsZavNPzckbfNVVVM5vpRTYrqNnCiSz3W1T3wbRBDWCo94wTpjeemRYfDm9+TqThM1Fwb75+rwA
KqGcxSQCnWzFcj47Gj5CEW06ewoWBZBf+VCwaz8fHzv9wVceyIkR2MnoO/GVAOJerhDIJnyhbaA2
5NMprADgwJXPOc6IgeTrctqEzl9DFCaVaksJJSYHE7/NolLHLXcp4x9CQd2U8LS0OJC0aKl7jRld
GO8slgALBDIJUwfjYHIziB+WgyWZMMcknj6oqxhfXOSYq7Af/THmjSsW3DlUjE3Ob5C8Eve7zuGK
FmTnVbrO+fmWTrMf65Jnl+sGt9bzHSymVd6te85z7KnNU7gnVjzs/+XWqy49DLDJw/Avg15dJdRj
aEE1BVv8H0fn1Rwp0kTRX0QE3rx2Q3unltQyL8TI4aHwFL9+D/sw8ZnZnVFLUJV5856bzncf6asK
OwWls9VwWqbvzXBCxrOrfT9fp/E8ohQ254mVqKpLKKNqbiZc5dF4seUtLC5aTYHVxrSWJPdGOIEt
HmgGpeK9zp5Loqya5FfWZMrtJ/QnlT93PnZKfzQAvNhndxQWha550Nhyo1TvqcoF04erlrY083qc
Tu9qcnXat0h+zQ6rSC+xVuMsuOotvuVm8Wpqi/SY8t1EGxeAndk1YrsscdP1FBCL8q/hSG6kjdsF
66/enybbDTR5nHg63M5cNzhWQb8CHAorOTfrUtZr4ih2YPer0fwQyk9bLxNkFKFiGYpMPp+uWGJ7
oPpKXADRitsa7xG2fHlpimUu/DPRXbNxdTXKDjIt3Nq6cUns6lLh3klLdz24DPstvB7VGlyijG46
trleG84NVb1pcteERGUr1NokCoziK6+0dUKcBInw86vtZGuF1H2ToX2JwJvN+kErwy3jTD9KZhQ7
bE5dkNWQJNrRJKM76v7gIod0m7N5fHn/NamATOFvlaiI/CuD9txaexuXV124GGzsdU0F6ma/bvxj
x09T523omluUQI+MRUSDU5JvcsrGarxnOCsdr75Y4Vsn032Oy0yy57OaPfZmH7jwA/iPtewDRXmd
2HeuXTndUa2IxDmmyYOPlWuvLtOgevLWU6WsPe8zNx4xS7OTlFG2+WoXrNxgATsH2kyEbdI3mJnw
TzH+ssSzK04wWIPn4LN55Crjod69jrFkO/ipVT7HWaDSfEQUHX2DP5oxlw6/a4xHb47WTnhgPLir
KBBFkx/KlDxxUi8cE19Oiz8cI7xME4pZ9rA/4CGHzEFB4VFlnqPjLMjI9vWIRy96sCagJ0yzkJQw
b7gh4vbJK14HNsj2+X2Q3aWQ3UvHS+VW6bUIxZ39YZtCvvQEQBEdEkhGfirm8/6RYFSp+T6mylWq
B+HEa2Oydnn4aSNJ9TPtJ64IE2rW0qAEIBg7bQsFt14OSoXzQI3pVZ/pi7P5o0m2daeswkqwTHuA
IhrWUfhR8gFtire6/ukEaydPRf5uceMY4BOa/Ek5XHO6vyEU6wnMyBj3ZXiJNOLlRXbpEp4cTpii
v8HCIEgwT64ZC1kcbePKqcmAf0xm47csXarf9Oikqec4+WjSFuF2J/V9aTGF/22nT0pJcz5o9Zen
7nozPCCZ3gRfZSefbH1vG2zbsI7j0lVQFuh31fF8lQlVGrns2vwcR8l/5c1YsOM59XP0mOQjz9GI
aBfZ1c72zfFFn/9ivNkerk/M1UwVcX/oLE3Gh8KN32HHb1w9oGAjN37EI+aafujew5Fnf8S5zVJ5
I7uyLQse+qKo+numiHUo9G1hPC/73yNRsEMTG1n45nl3QVuQU2oq4qqP3ppJJyDci12+lNV73NG0
bvhbbBdZnYdH4jRNcTfUcREouClHPVkJ/tJxOs8tVAId7FghzyEFLpCl9084d6fcO5LzYVyCs79q
jg02SaxmuUvkSwsBomr6Zm5/Q5dV1vqulg9qyCr6jW2+RdO2ImqDFenUAz8KxIpNAHWr7adyl3F9
sm0DHerH5Z6M2p+Fg28Y2oQVP2HzmjDYYWAzAjRa5a/WhDug0QKfEmgDPNJPKj5tSroMaibu+sDp
X7yCZwhGT/F+5/Guxi+a4gaNXfnt1K+t5spyaFDC8SljST1VOLaJwIaCjEqE8f6YuOpmQTdDjhJG
6WBzOGe7Yu0IMPr3jnzxWsQAeecZ1aZ03govCvQ488VIEjNZZ2Ehgjm8l/wAvBzfmCY4vhZhlr0V
YCRR8VNkCAjRNycvbgcM6+N3wbrvRMUl7FYr9JQPhJKNglNYdaiN8EWwwyDBv2AU1cYDPI6Ih8Nr
Y7bWqs33IZuGy/YZA9uuY4UPRFxhNWv8+AUAv2ixKkCeYQx3JrmZe/XCAueVO58oZzdT/GrkZzvr
N4AJu576p3GmjeOeouEk+cesVPhx/zVaR6JmgGFPWnF3lUUqXpY3B1OS7uv0tXZ+a2QT1/J2xdSv
zPkecVf37mcsf3h2KudT5O1rZ4PZWfNva8xc29V6nKy1g0Q7oyShS+fzHue63wKPezVdJnj7F6m0
fjbcxHBz26+IKq0qXVxkA3y6TVHOQJHgm+hDREcdV1COOuwk3kod/wm8LhY5SGQPdw/04CZ/N9wv
LS+ZoxhBAtJl81Q0ySEMF7CJJ935GPXzJBTfpoWJCpgSJgU5VUe6m9u3XmOzsIwwlx2zhQx0Ct8N
I79g43mO5XwZoSosA8mcGUPbHNhknpYurOvwVjavIQK1wXp7qxzZCn6YZebP0JKYW9+YHq1alS4b
QMnQ6o2BSsoBC4exjruXst+YprNJtIStxHGgWPNLx0HidgzJXZOdU4+SQ7OzKFg6kD94IdG3eBrB
iQzKeFA37ysTtJz918xLX4iH2jNAiD2/1xmmK7z6KGduxNB63yq/bEpAR0MIaDamIn9Z/rvLeT0S
s/Djhq3UIqSV1ADt3d/E/alUkCa6tRS0T2cCapifrFHwrZYGjFjapK2g1rbkbFOc/7gwRoJw5tL6
kLAyowRWfPV4Zo1208wvlnuhMTNxLIz7Tn/RzENiuifdhd6rm61F0p/aPaxy20/7sr+jMjEA9Chk
1OoouUrMuCN39qMME+rrrz75ScKrzU/LM9pDkgt/BBDJLAQbNs0z6RmhnhNbfWEAvtP0cOPknFh4
3pq09AkM8aMuPSiUqRrMbOyGfu8Omwh8ww0dzi0gFGj3Dtw8VAykEZN3gp0iySrVxlVrDdwJ3PN5
9VA17Ep4VAurQuIxLhZYQWQ3L3nPugTk/9AqNha3Lpa9oA6ZJbMII59SBYiwuUUFaT6NxcWNQG21
Kyla3ENgms4mrL4nAUwS90+h8WEJFEYVQocfcDfp/mB2a7VWWWPRH638H/u4/QLhX6ve7AiXGNJb
jyQ7GwddJVNAsvpEf/cofaJ4DFzlewxZQFG0ONTnq0VC3dypx0Yom94EW+Pli1V7Y09caB1KCvmI
RseEaXD2YRav9QqVzQJtZ9S9jwdta/B11CX2sgFsEfCoGsZVGv41IfE+qe5blhWw2Rv629rGUXIU
QFYz4Gnr8RxOLhE0Ka5u7KGMVWQWn01NeZosIzCQpQq92elxt2ts+8lUKwgrzyfBw0uXdfXDrRzr
32IIz6Vj7mY8dtVMExThogSQFnn+CHUlmCm74Arn76FtjcDNIHiEM6GMsGIT98I6ifWNzfln9BbB
KX9pjs5humI32H9t8tpG41PkRB+NttRymfOiNtGrhhoUTfhYkvc4pIhqkvMsyiBqUcJD5zXNxb9a
unAkiTxYcf1gBrfripNeflSKPMVSw3TQJKc4ZmoziIm/6tPTzdUcHhM2uMM6/dNrJjmuUb1VyTsD
l7qUhzb9spvoZjmorlnInE48BFq+zAt8h822oPxUvK2m7oT2ylJqOq8JNP6FjmooWAAxgtXnDxvM
m3dkLXMP1Z2iUX9piYvQhqNGGkrewYdnc3uvS3Ml0aYy4FmVrZ2YsY1io86bWX67zUuX7KU9hssx
9Gy1W0yZlfcYtV1p4216lVTdphWEbBRQ+53gRlIWegsZ2E41Fufk6NP3JuZPRzPw8ENUNHg2f30q
yVlvumMDNz1ljAWdedNxpoGwNrOxaXmivWp6QC9Cu1+WsbGLcUFy/qp3Ixbb3H1KrJcY2a7XT+oY
vcUMg+qx/Sd65cdU8OSNpwz7pBUQh+vHevVUC41EwPBP6AB6nM3pdIVHudaMgdX5VEXbor+6GEUB
Y6ruOFpfaYsVOqsCs/zTmDp4IzxwuuW6gC5MMsyzl9hzbymuXC4qrdxGEcvNXUxCxr9e/BjNm5G/
JfVrAuZmK6tU3Vj1QLxNd3DSYjM6FIapdUsU42MkgmVmrMNCNgzfg0GIzG1sHvSPnJNM0nagjDI7
VNndMH+EqUGM3CKbi18Pcns3SUQLu9ilyVnN2c+rnXT5qlTKRsPKM4N0lSmIP2QXlbfd/2qs8hJN
fFCH/JzYYH7OgMxiAxzL6FOLI96Y1gFGGXBewfV191yem+pNFpe+wkx9VVN2wmxDkmwUFB4jUgNy
Z3R4bRbtUI4wtmCtdPNXGledpykTHZRYsY+ZhxRZ9aFAwQD/oen3+4TogFWR539hUlEv5spDMfG0
w0RZ1rs1yHIdJ86N/6/IIWHL3ZSgCRdjSx9q+fqwm6Z9zu/o0xZR+7WrZr9hYB6rJz0GslLC5Nog
vbrzNSOoQ13Iw27qb7AxC84BqBNnm1wsfg7hRype6uRecv/ESaC7f02HhxNL4JPFbIlxZlWTNXSu
LbQmkQCT5Ouquxd8QJYLHCBW7u0EV6zsRHjV7XNZ5X47/usaeitLbipHx+ha7Ztm2qp562fiKrif
7HxXhrte2afZPWND45h8mNZb0RbrUn1rvV/XHR2+aRjUu87mcZ2fNNZmmUrnNwKTiturQVfxJmbW
Qa9CXG9nC1/jUOEXMc5dRUfNXx/9JPIBe5cPfy0jgAGPiIfvv9jXzmmcXlnN4WwUjRCKMNk0Q7yZ
PYa7x25E3ITxjsOPwmqza+l6fuolgexP5RDkjeZgQ4vQBk+achwg81uL0qtxvgtb+m5T+DnjOaW6
ZuZZVGoQUzi4NQwcA5wcVACjmsv/kmsR3RFvMIuw2aX0pd0j5Wq0QV20k9FOa9qF8/8Kk2JLCbcJ
S0LLAMJoU7olxKYf10NcBlac7DNXZRhzstpDhP7MCL0WgUM570DGQlkwKomWoFnnybaf9T4hK+ki
TbYPJX/VcKsSyldZYFkpDLkR5EtIAJbI5MoafuBmciwqdDxeh6ZMsgIrzmz1EM/caoKdY70gvd0b
O8zwsbJ1qznI8j+DqRhWZYZzG6l1V4cnlm4v6OtxKxyP4X+8xlqNlIJA2JRnb1IY6Y+4xth2VEwb
of8l1r5Q6u3E7Mph9YWpov7SVslY9VP7s5zHtZeAx09EfiQRDt+9W6YcKYVyF0xRDfpiltuoxCzQ
ZNNIFQQJYpwxrzZvrcbIaLTOM+12ToLWWO+0vruxGcavPTxC2DpzwkoaPPsGHBGTnlWLnygfN/ry
jleM59mHVgchu9kGDh83vzQQa8li/Bk+Zus+dHdViVZ6dnA0xht48dIJPp0TsDHP/ATKbN6Qo7lq
0/Ap1IRv4rc2NZaag3JUasJ5NONpK1c5mD5XoSk/sow2hHuPcWUNnUWW0M513rRiIimESKzwfbDF
fhH5jaVLAiPsFb8vF5iP2CAGt6qSbVLBT7RCwOqK6o39mH5ef6bSV/r3NN8N5qc7pFh0vN9YeS2c
EASYAJKYuV/OdUraU1mn5BXgMSIVQYu++2yfK+xuU7/I7MqbYa3z2GPUjAIeF0kdlsfr2Nrq8tHa
46Zw91Qq4RwYOv0dNBsNRUfK07aFFzOGm1dwR1MsyuTFc+9pjWN9WcQzWp9hDyjXq2jt8nnIlun/
CLGS8G1XTOWmyGeDYkWaBupl+Y+NJge0qbVO7doo+ZcD8mS44TYpHT9Lg9rcw4lqo+WblByy04iV
it5T23nnLG2yA5kdibVp0++IAVUq3p16b9Mbt2GQ6fcmompxPokTe9SqM6279MuqA2b+bTverHru
weWyYJ4JDAu1Iae0ZjKmaxTZYqSBcIqaFEVZc3qVFV1XoRp+XGFLcbDSJnAhK9Yu3ap++ElV49rR
Sswdo3ThknuF+DfWr03El8EJ3MmdOnMlemytbh0OQRz7GLgJL8qPhno1W7Lb9OEs2CZM9kR3nWii
0vlprnkkrGe1vCn1SXRbLfmQXr3VtbtZLTp4SJDoa6VR6anstcCgA+3pTI+5+OimfWu3az2nuJ7w
NuH0IEDio+mor8aTaHbLoEdiKwIVQUltSHnvqiq/CkamHGlM7xlYRZ1anrMWJ4x8YxH8VnSHtss3
KtSCIXk94tANpJ68z6q9FjNNXC+0YMjLj3b8bFWbrASiR/2QzrRPlpTp9B6Lz7jYef3BiZNTi3Nh
Ju24I8zmMEH+EWFm0VXnnthaybVWIYsS3ypgaVOfkUqIKKhpxfeMVZ9JZ7mBm/qbYUlDbPCqYjwP
VOzcGMu+vG1R2Nsua5/j7M/02DZUdnRNVhu+x/YmKXea2307E93g2Ed7eIi1rJR9xeROL5rv1lP2
rk7ekvmldu26HkAq8fE43r7Xn3XvQxk+BcPq+uJG8N4E4tWXOgJFxfo4q6/CfeCYIJChW4M3bIv0
WHo7CWobsqWZBC40BxUyOM+a80A3YZdrFW2dAIVRMal4zgp4EFetaWPxSIKxTi7mcGkpBebuIuJt
l79BVlGj7tXu0ucF5rHx0btfjnbHybnVmNahOGfVqU7O6KvM184ory4qvS6fzXDnhbtJT7dOuQux
8VXYzNv2lmm3QX/Nik08PGWZcSv0o2QiUB0ao9tOzlPdLz95Sh0LaG8srpZh+h1VN7edX8fKRthy
C8u9l3KGq5yuzVjvI7wKop7B60gd4teMYqeVM/5Mc1dkrI8NYXSdvkgOipteQT7s/mCSqxDarzI5
TFjn+vgoHWTkPflNFlJnHO1lbfthrZ4T43eI6Rs46EBaGpK/eGFGuU74xRHmcMnZ/Ip5DQU6haqx
YBBATe0fvNMaohYvpdW9S+Wn4Tur5tbBCAd6sqOtn1jkKul84uzWxsq1Veznuj3G8dXL/9HxZMpr
b5/qjmgSY5cqO1bRH80low/srdSbVR9FNHBHndHkMO1dmxOxSTdJ9w7csCbQiLinfMNyOl96R72A
eOdqz5ye1aFvkYkBTWrbprsaZLNUS7Wyh2fu5H7Cx8WKlzV4g1o8sWRCK19M8AMEfVv8ZfgU0YP6
/qOqP8oSeMsg4+jEaYlzRicJ4Subz/jLpfNdJ/jiv8L5Iwd25xhaC6+7Kx6jstINsCJvKosCL8E3
ON/1BHbXLj+tCZq/Ba2lMtzWbgjepWfYJiq+HiXc56b7igDxCii2bglwmBqyUwRbGi18A/VYY6tx
gBYhLghQ24LSUF/QHdQevZpDldUoIHsF19HYuqeFXQ3VQ1XzwUlj4+4FdScWRPiKgjfX3jLUsrLi
n2ViiCSi6Dr0wAO1bfETSN9E9uwRq6Jm4PD7pp24YOa1TJjBjR9es3OjH23GWDB/x/Ja6BxeT7Y8
sTOnxVqhuv/s0V3VgO/xIiS5r/Rsk7vXi6cecKSrdnqyuAKoTmzCANE7JkKLKGY2LW3Z2Bwy8x14
LkhqFN0fqzvNEac+Lr6Wq8QGR+X+i9n9ah1LVnvyaGiPsN6Ezn0gGspgrh++asg8FkOsUV0oJMYc
7fwz9IepYi1sjkw2riPcYHlzTmSzVTIPK/o9DN/iaH62UiqDTruqwPfdUJLwclf01Hcjj3wCXgZ5
W+wWXdazPHaMyS0YkYS/Crmx5Y9n/svDM1Y+HDUa34nBgaW4Cjw7FUtAmWUjukJFrpyF6KQZhthF
ZxKo20OQRV8DwogxZzR2DUUn8VAzqEJ4ivUkKJ1HZyoHvTtalXrysGp2uBrnXafsu2I/q+82fs6C
EjQ/j2HhRzrTWW5o1w5S/Zi3DZj/vfemc18xU+U3qy4+FtDzSbIZ6xdhMpH9TgWooedD8ZIAVdsr
yqJS+UuHk5jZ0aw6X651HmxipoxNjNQCL8Wo4rnyMHbTLEOg9F6L81EelOjdSo3VYH94WPNjTMdK
Hr14JPAJ7TrBvbOMWHokk1nVPUZIjUYTSP4jowfqKQyZuIyEuiSkI+D3MbxTmF8GTs9ZBRtjah/D
fOkP1pluRuZlNhOTBKJ0prkquvLUVgyQBFShETREFHb2K5odF7/DlKWE6+f3MvusTqd5Pjrk8Sqb
wXyOoebLfUSrBREEpiI4Gx8dgrZO7cZ8h2z2deG85zrxF0SjdPk/J/mx8pMHCsudrvb7JjnqrrpG
NVoXuLZSRzvXDjc/h1LiOQjdfNEt83GDSUzHN5PqAJ/ZzJzM/lW7EE/LwSAh2DKOHmNvgMCGaWNv
fuNoCjTsRbGmBo38GZQf3TiWCpww6Ll5G7t7NZ4JI9LSx9D8OPN7BNZdomsM3s1Fqwtx0GPoTJWL
5nCm9icZYm8wyXwCo3etfd6o69o5AjYEWQaKEAliAtoNKTp+Nw8ny4rXFqriOHHLZ77eXdQKlDnC
AklYXsjgw+i3NtxVSUItgaiqGwibUpleJlHApdpN5EIp1oC3yrc0/rXjR5ojvTIZMJ236n/eufQH
9K24Ip3TRbFqnicdktXGdvBdqG/CbhlVXVOJs4bMCLIfoqxZ6XS53UPh5iwHv9IT35CvfXgU1a8F
7OldhXwd+QbwamlJg/ekXFshM4BkY4XUIe1brtb7iicljbls8L7l86cBKZPyMEmdgMyfeZg3oUHK
0Lbjw1pTww/9W3GugurdIXSLZIqJoOeKUh75JNov9lyvd3GGKYtN185Y79yBCRKqprp+Wp87gYyv
7lxjBlL5LjHqWNpZJ6LH0W95YwD+8NzmTBO+eS/XdPio+HSujeCuZyYotjDiIVqjx9khOVqb6s+W
xNPOcu0x5if7jA/yIB+cegAdFM3FYapdN5Vvsx5XasPWwmFu2NsyR0gz30frSU9eZfs8d9g6fvvh
q+KT6Jjnx2z+HcxH1L+T6xc0dIEV1QdeTSqt1ciX0NJ3ulRcCUUbs6g4vwE4DR6zRBy1lXhtmbtq
zORarAcewYmktBKsCSAsBUYqPEjYxwoU3GYAPC59BT2Aob2t/S6BzezbCwiEtLTnvj4Mw5Fdrzgy
di6T2QEbw0REXmhSjEAIGPgftPZVIRCyY4is5y+uHqFVUA2JXZXsteiYJB/oAjHGM0N9a5jmVeT8
lCJbt0ZOaELMBNrceE35mTjDU2f1V8XwtgPZqMTHkvAANHBxRNAsa9LFZsSZ4WgfdhUx/8HZApCB
+c+IYVW1gwxxa3tvSokGIULSzmb4+uGrpgS2pr+oHZ/tJEim+4h+66EhSe/dgKlqya8O7d/RvZra
3h4xEjs/SqEzz8LzF8mvHupg7BxGqtbLrI4MUWfg65Hm9idcLuflo++i5tJgeXDN7sPp8a6ROoXX
fWfVzqaZnL3OjmyyJn9NwsK7cNyqikp+jnKKC45aM241vzPJqlDasz6pe9F5+0gNeaOUfW+rd5Rq
ErGITUgOrbPL08Bj+xtJCsXnqMVcWHH1Mqk5pFWIvMFfVp1L7qa277YqiVe0Vln9Xnk3MiDoTNeq
YJ6k6oQ4M1sYbZKrWAhTGuuGXc4jXrM0wYCdkzgYUyzXxpuaflvi6jgPUaM+tWlrENrd3aoBC3mZ
Nu9Dzqxpfq4NrI/1mX2kJ69pt6OH2wSlHXgbjeU8amekj1OCR9YbfpjycSZjyI1AUnjQQxv7T254
LBxm6JDWdyrZY2hHByVGyEjD9KRB6hHlQKDzlPDAt9UNgPfkzPWvBB1XyTjIaioFmja1vCjNzcun
L8fxiFdED1f/8aTAOJhBrBSUkhJ7NN7V3kHTF/uabl1PSoK8N9rIo91tRuRkveGYSy5Nj4j6bMQv
MxWAd5caHaxPhJndna3iNV6+4zHGVuPTAOnKNW4Sk3uEUo0jqfXzKSH5lXpOV7u9wf3BR2nvSpRh
o6nPo30vaao6z/dojm2mJYSMI/akpxpENXodskPa7E2v8cf0FMXDR71EzugkOXxp0bkA/GRTBQ4K
NG2Xp18P6vkW0l8XsEJGQlqi6/Gd6qOHqoIz54q6UpXQJO4i45mpyO5p/jK9WxeecaD+3cX2Ttj1
dsQQ1hKSqWq4EmyHVk+ullQjlmP4SXFKmneb1AATGiUyalyezpqcChy3wqswo2BvcELlsx2Si0Ro
9DzMQ+reSvIjvO7FisYTRPHJAPEbMwZChrUWCJE9gzxmV2jfkrruVmdcyKQxlsHAcINEJqv5iRAn
p9bc2IJoqgpPJab+0Up+BMpfSGKfqf25RbpHOvC5XySx4lpMtgnROiXoBC5was0gU2Hn0e2X6i+Z
aaydi1WtO8oWax+3hLT5BgThOKQHFJawv49yZ6gFQWKYZ2tjWyqcXsitC8CkU7bBcAz84k3N8dhk
yy+Fv5pyCgtuUWPQzlauQKXOfwQVs7pwT/2TOWv7JGd1EQg/Nu+EsBMjOZrkRzVo1LB9n9hhV6pH
5G21MzKdGizHvB+jgqE64l9TLPwK0FILPj+5zFJmBuWSf7DQXkxzwUB9B7gw1N21Ojm40PlqxWeF
FNIwUDWIpLIId6uTg10TiDU9alYmNO7LRMA5IxHJVzllF2ReH6Wm1845mOmUZMeq0dbuTE4TzpDo
nMe/iw95rshCuivUmgkYKByeiDbxjEdgCvrhUJlPY/+X84w64sLcZuJTtBBhyNNWz81JZlGZ6eeu
GTFlj8jlm6nYdMY3SQQr2R015eDyZoupXltEkNQZGDvyeUasWFyS0cwvUTHZaG4Gw4T4uXPOekTV
Ut+VAlFuJDOUoHiG2ubgT0tyuSTKIdl4zr+kOAN2gsYN2s6sblPICPbucKtIm08f3ceYYNCWIOEf
tfjKubQsVFgy+iUxUTFpbYKpxkUtwQaG40g+O8XUiB2w7LczaFKa5jB5l4g4NLP5nXuCS+J+2+ZH
XTu4FTj6It4WW4+cc917NVCjx4zk00OpHpPwPBEEiju3DyaoSo/BU18HatWsWRjmp/GzbulHtfzk
+qNGShHfRGmANspV63Yb0wE/o/jwpqe6xayHh7tmgqrWQKtM7/Gf9yTEq1igKGH69y578QjxsxmJ
6xjhLDKRyHlYW3MRZFMSLAIJd69a/Oubc7WIYu3eRNbMvzSL/JjHOD3sBav68+azhxDsMRqIxNaL
nqz22EV7NmAOw23Ibvikej0YxUuKp0wHu3LaL1yDq9Ki6iq5ykLWGhbn1iDYm8QEZV+WQdvdPcyP
Nb5z7zp03I3vyOBrZ5w2NrDlKLTd1MuT3c40uqzUmEe8B+6hENe8xIJ27syzjp1rFmeBj7CNr/a8
zbSTRsJW6Y+LfZcqrGKw4FbGXnHAGTzDny3e5ZSQGIwJLHEm/ZJ9hZu4PUqS3KuHm9xyAlW86Kf0
PtlQ4edC3Xp8/vJhl5mvDCdjiM613NX2i8BwJNFzixlPZeR+WM2z3Y4XwXuSCGL6uvK9Mx51/TLZ
+tGrylsaTkdp0gMVDPgyalHH+NPyN111PnFh8SaYO2fWt6qmbsdpOBKZyaM6odOnst+1cvor6Uty
nP0KxgWt8Zlcq2sCT8CKIkHuKHQ25w95gGWBRwKbJZGXstTWDZ6zsWHE5X7Xks0xcsQDdmgLQgTc
Nxl+SPtf71FdE1nXMHALj9aYX8g+jcyfMPyalxrM+fLCV2tARNSvZuPcdbEzwis1288wb2OmIwLW
eKg+x+zPW/xsHnfHe0xw1BJ3Ge5TUoes+0RCch89xWTRRe8TZ5uNW6E3r+miw2DsmrsTXkuwNLc9
ZppxSI2/cohuYw3SkARTyr+dpqfBjp8lMl4EUqDQHMkG1fYzIuu1lTKYs6teHQiL9Gw4oYdTrBOm
vMM2Tr49nMTlnznJbUESGXXgNe/TS1LzQOBbUq3ppkv9MnAjuippqg7DwSIKWPVLOfBdtLeiSHYp
jn0jZpBPTv5kXtw8poIkBly9jXFDUZoGcYen8YFnelPNzikp/tSBaOpSJ1/s29X5DGKGOsbzHj9C
86Uzv8NQ2+lQ64aXBjkK7hJlHBMvAFuSlduGmdeMpd8luDgiq7mgtlagyswq8z3juISXlqREuAOh
HhsDira8IxdVzdEUTy2DS/4ERldsMBiCyLy16VMhzqZ3JKmOaZaTnLM8sJurZaN5XQqcLeMhT8il
B7bYL7GZHj6Gi2YsvxU2B8OmzvYb9A2H0autQI6y4yh0SCdHmmjKC/CIjUChqiE9XjRuZ+ly1WDY
yhZ3lcF3jagyxGF8Cyq5bl74RyRiRI1NFVYn2s+IKle5HumdPdKpig0/n+A3R8IxpyUg08LpUMeM
AnoWaqxnqRKxKLRNlrTYduXwlFSIm53OtCsRV2tUSQpv2xWLDLmUUAliU/1ndfPB7aKLY6L543bj
Rigga5kKh8q4nozSA2VvcO1U6tKs/FNIACrpBHoOLXyFd/5znWnefcpC0KNpZzF00otio5eZ3Jll
mR6TeSQ2OCVVIFrZFUm5SRqddHAFILtASiVZzzZJNkXC2a2N/7F0HstxI1sQ/aKKKNgCtmzvyKZp
ug2CpEgABe/N17+DibfQxMxIIqXuRtU1mScRuhVgWSIWaZ0v1C0avGkXGE78UwBAFE64d8I0wHAU
h+zwpoPRMWfPkr0s/H2I39XKDNS1WOz0MDCQmjt+c77z9DTuK99kOhzC3gpa/wwmoKLS8C8499qN
6cMcbPiMFeg8yWA6I5LodgaSWugZSAt8yF0ZDIdlzOvTb3VI1uuMls+kwe+q1AM5bz2oErlaz4nU
Fpz7cmIPHVrY3pCqXrPFVeaNsIIcJrvsl9eeuWjrWcPI8cnlJg0XlIUdfDiqA6OuanTsqLhDyz35
Nuc/PsS6oNH0SG+/I2aLQpwwDSMn6s6pgsVLMRewTkwmeZ1u3tBK7oYm2CfK3cBdZ5FBRzpgnrZ9
gylrWH3XrtmxC5snk1c5bo522uaXdLKGh3CcTvagAca7xyzJ8Qt2zyaGGtFNm6B2r87gdLe6xYNh
5RWC9jFnQbQyrcIa9p6TsxYJ3dAxVr52mW1RL8hDQbsgscpV7nCw8ym4hhN9yCKT5PZJhggFceTm
BmN8g6+XOZB3PMr9pqohwJCu89FN9qGsX1nB3JWSytMN03d7cjZycDcin590ft9YkD9Zc5vm3zji
PirtQze5W5ubOmIFIaunqbmONtrTIVlVYrkB3W+TOtjIs3NLI4zWn41itdVBh34X+IucH/zEXPvT
XwL/YtDCuNck1FzGAlehT1DE5JhvCaAR0DmIkc1tzQ/Jv2v+38jPRWQKDcsvxqwgmYFo/RdNXZZz
3lneS+dGtJ7DrBXlmP/WGs03iEQQIiNkCjFBi7BbNnyGtrqtqNO1KSZJMY6nmgnPnbMYpJq8XveV
s2KAFrfnptlL8Q6JGmOp5+5m6xojc8bb4V6cJsZgO7OWMHnV/81dtutxzmjxPQS/St97clg1bEpH
zu9y+jchtFbqI84R2KU05UvzsVV2iunqYhisWxGuTNb30ug4Q49kiI4IuVSCIlzKPyYNTn0OGMXH
UCkipHClZ7PgqQAQYeJIPxPruXWubIF2cZA/liQ8tQW6Z3x/aFv5vG9xshyL5kfmt2R+mqNLl7D3
dHum58iMBMaHJgWHMq/Col/JLtw11QVP0VeQn/qCPqM29plGfV3G2b8Y9XXK51MGEL6b95LdWx6+
W8lLZpvoPmKPT4a3d1rIYKZ10GN9buE+ooMp+y/lf9XDoXF+SuenYG2ZI1ZHzi6GahdxDyMZq1Ob
WzxCjSFXeBfXg6uOMZr4EqWwGf6zs5wkJwiZzPXHCf8mynQ5vRBEwLiU6jEA0jS+xPzmPqJKYIZX
J686eLFVSoNuI58Wl7xrX8s0+sPASocWvuTVUKJiZc5WBYhMLbguLZ7LiT3TYnsrsKcCMYzxMTom
DQpjpTF9mnlfPejvPkzDtn8TgrMpkQdPXkpdbCr8nsIosVA79vcMBof0j80EraDN/ijCAEKyWbVX
QfGMXvAuY/raOw8DnsQALQvZAiYTZGexr6QQ3ZBlrZvK+SLnq1vljBJT4ptaPjRjc3E44Qk+eY2Y
8pg0bJF2/Q+36kiTOpX975xKzqYJNxzQHGPalcVBIYAYUL3bfYuroN1kFLkckbuUGapJCeKjQ2Ns
sYQgPHVS7BJlnJMIXlburQuB5Lxlzk4CdL7CRLjCnbJKw20TvPVtUa1tZ8LFhHUBghzl+wycnRbW
nR5VXFN3+Om/EUGdXf2zDIBbi9zwdXkyevHUYWwhnp5xQceI/ZU9bcQAITKbdS6ddW/g6IjQRiY8
cSw2GCthpLOK+Cvv0Vqg7YaN4jWSpW/Za0b8TY7sDR21aA0Pa2uOhYgvbNT2s+VTwevpJVwknTVA
aFWhEqlVRM4UftuOQUZIPAwrigjkZ2AiisC8UQHRigE5O6ife5cquveY7/uHaLJfiSXbe5kg1Kl+
zsLsEkf5sQ7FaTAYpQ/1Vbf2S+nluGfwt6+wv44bPnEYwEokgtwe2FcVfPAMzIK1LxzNjD48+rrt
Vgpx7SnAe0JSAUL7dYOf/6tDZ4zFsnDPXluNx8ZkDpoNYIgT+85EglCU+a2R8+sAuKyIgMEbUO4Q
uxzGeThYNaIAI2aO3KXRQ8X2x1WAVwzmKYP1Vat+Z42SEX7UzHgAuo5h5uLpmxM6oR4YqAcNAgzq
0c1y9CMNHcr8JiLj5C7qtI4hNn8lQ+OLMEmJEEiyJ+2wmsoYRDLn8rmisjQ76lK9DVPwm+VwM0Rt
o5hiItARtwKqJrDDjolY/u0SYeGTaxJyNo1p9u22EBetAr+Ox6GV4qqXI0i+vhcAjGzzDmbVrvbt
Wzqx7SsTkNl2zcYVUYVVL51cTupc4wG1TI1OHWdDuJu4naoLnspuTbLJt9mMG7uIXmrbeejgvGYp
qP2hGeOnIRT+JUwC893MWKESIFCuRKgJDJoLXL5k9HUeGwAbjNZhqCJm1dCWAICucpGhVy6r56Ef
qRAnez8p60AE5iHzGX/0OYP2WLVM4/0gfxnnho8r9U/1y/fHRZCXs9hBlDjP9fgalS76APC6ufyM
6gFmjDjWDgsM/LYfasYp7aD5rDPEItp6FFN9CNp3YJF3slMbI/7UUGwckIPliPglvYPMrqbkMnQT
3RTm9hRXI9ulgbomcrZVdgqw0hbGvHdd/mAnR/mIr3l3FZ7AJ+SD43CGfrtJJ3T8rGN9UjO0/VTo
f+3wWCQ7ULGR9517sOo5NIJ9FuzyBPxX/WAaP7JkUBc5m3a65R1CxQjj5JBteoqGsmnPdRqcB8nm
AqZJHHt4c996R+6rgqtzXKpyIiTFPqlfEPzfdUuC4Xzfuhg1rt30imh1ZZS/Iy8zpRUqeG5jw+c4
eSc7EyEpoI4Hvz/xxG678Dzz6BGzlYV7O+WNrZ4L9AiEqK8Fw6g43Kv0bbTf0owq61gyp4yHxyz6
Uphx0AmkzWuV10e7A7fjPEYGp+6W4oPskD47L3OUlBm3he68zn4XR83ykAdsBSX6GRH764XwwrSr
aIgymXB6eCfTV8z5ckSN2Sbz1BHmHo/rQ+O7UF/EUXkpcXf1Z9S9BvU1ZadqI/ANAvdUg6uWbPLK
uLyCD7u0QUOfM7FcMJOfWRX3ZuL9pJ35aVLZx4nYD4H9SWEGtjzOPmBFjus+IXrUBzrKbO3oxMa9
DJxfO6aFYd56l7vZe2gWMMYA/1f2yHYeO5LlSWpiVCusvdUOJyE4qz5FeGEgDgbNm48WW1XSdlLz
eZxVt0IJgbAiH4h8xqK9m5yMHnfqrgqHZJHWh9QfnlTQg/pub/NA4zgU76VrbNQ4Xv0eMXhNPAXP
Ekk2zKDYNxSHPm4jZu54huomQ2UHIsIeDPb0ZXHriTdhPkWTImhcW03RbSBf51oseygCQfUuJCqT
rHwLF6R4Fo7v8GmOQe4zdlxwq3AucegxPwNQR8+TNLfErC4ywtub8TJ7aYgeWfjXWoltJnjNx2qb
hOGDZ8Dg7YKDQOqNOKDD7tcfQhL4NNIu0NWo0ACiwimqdXlEXbJvIhAyGZnh7GXuEkDMWmsETTam
F6j/2nmoqyVIzN2NMYtSPb4HFfTF0f3iPewZ7iFQSoyLdMqLNvRWEEHT2saN05tbNlJsVJudDnoQ
csyLuTFXvrD/NSGDOij6cDAPJrmsEaPPKU3uRR5smzqGglTme7ssn1urOoscrBG4ukkJJjzYmnyz
PLtz9qaGdt20APRDyJlVucqihqpCAh1ILn1Y/5WxJIp12E8pNGfM5+dpHncl7KOMqTrMTnZVxgGa
3r6EQj2EqKDxrH10RjXtOIw8TMkxAR3FtW66J08WF0U6IL0GShqjrdaOUbwIZOe9xdvTNBvDcA52
XG3jIV0I8r+enRwK7nx4mfcR0am+KQ8RhFLH1etYePfdUP/YKrsPMGoIP7zin0FxhbxRaYibLF47
Dj0SYra+xQBDei9BTpc3lT+1wJYy/GcR5F7NoofMw5vSiwmlc//tWR7OBC/b0myQEVmeCPPdVD2O
RHiyjyox2Nthdw+0eZ3zEs9ldh9xOiRpcs4XP9CIaHqoYNqG+tVMq2UCtg6EOoWoih0w9oOLVCGQ
+0ZMT5UZ3aM5eJSZD911ehlS6yLBVCdj8KAx0EndPtbWuCmN+NGYkSy5Fijl0T8v6u6+Zf+a5Y95
hPGrQqbtFd8TU07ANKfU4g3z8vuaJvmuqcr13KXFSkCyBnShoFdwfiFkHxlDp+/KSlg0ceipdJFw
tTvHLGj34NF0KHcDpoSxn2yiPDhFFSJYL5eE3ol9qqxjz56+D8TZIDSo7b3PaVTXfqxuBaiXPoP/
iBZY6frbKCcFU7MFpZRdi4aJENSf0KMEq9XRs4tnATYcrim0ePpFyLUma08h1TYpIGiDZh0sdeki
kwM50hB661Va+0jh3NM4jC+F6zFH1Iy8bIRDNjHGHbINo1gEwvkZmefGaYt/PTBWVl474LMM0pbT
LbtgvtjMWXYdLIiPk3Odg+YwZMGXWROvRjKhIU1iMDxcOW0qn6wOx5sDG8cIH+rJOfgp1P68RwkT
TcEm5EdOmNiK5LfFSGewH7OPvuEz27e2CklaUHmAyYxDIOGnlO0i3UzJpMqi4ROV9jqFJFyDhUae
/SBt82axWc3ygi0jKlcS0UJ11zTeMcmmnzodN61bnji4trNVEflI5B+2jmQqZ/Ac1IDWFEtksot8
LGQL7YaMm4ajSdmWOgyLz3ocdyFSQURFilTPKTV2Ve1sTbWfAPDT/82KQJTYPyiW7Jl9QuapZ9As
OMDalAlVDmWylAcY5Z7+A4oITkg85fEXJHtOzwuuL5xe7UaKkSUiHMf+wZ7dXdCBZdXc9I+xfpxk
f1jy25hsrf8brbFAa2wL81a/6StrlQwMic33kM2PaT83SA2HBwZofGsw0vmvLF/S6WexXSQZfQ0j
r24A68hGrH11AXcBu+O0s/iS+zT8KqcXhc0/U0gA+nw1ynbV4R0Zsw+7/Ouih2jcOhaCg49+QgR3
rBiKKThG2F6q+Ldhe5lfAGjesUov0FQUzacvftL2zSrKOxpVx/3Hk8Yqd1456izV1eZJ04sSDKGX
Z19L51+L0r9/ijwk+COBqsZraL5P6tntPyLn11HtqTH58pQdKdKKmedzisCVvSFK6fWTHtwtbCtU
DjRaCeHG4NU848fOX2beC1/tMtRkkqAa2RqPOvhS1WdbwB3PWA9yANA11M3bnJw9eYvh1fTmm4+l
qEJn9dfh3uz/BpMgs5CrN3yKxMfsXXR3tag3oodhTNe6nMisctZqUeG4LF6ReMPkLSVS7bnig8vi
0X0YLc6iU0fH11eseHm0RtgnVGXKN65juRA+ss1YPHamuarYgkHcmZATOQrVGtp6FEZ+zKmyc7uP
EsUlUZxrBx6blC9jdLLIxUAsKDvsSUsctfgqxx1cpw7IlmQ/mokchieoO8blPYoqfOwsNW004h8l
L+w4v/mocYmBWo2klAcFOS1Tzcf9HFFJJVb3HLkR6NgFnM/xwSxa/pboaKLC2/gE+Tix/LEDhZKG
0Lnk1KjLpJc9IPR3lkr0PSmBhgtOpzH7LSPZhrC6KLhPJwp7Mbc7137T0Z8LpylMzhG/zmKm0Pe/
WNSYC3p77bBI47sGAlL528w7ERZ/ofXTVDgg2uPcbw1xdSiY+4HCFMHh1JP6FP5CwDASNATNsEtA
gfjuV9l8el0C5IxBpCdRHrPHgEnP7tm2nZ0vu4+0xBDKXMGBxpLjoe2vbQ6Rv+pPUf1Jg5eTqjt+
eiY8FOsnom/k5Fgp+Tq5NA2obQkHAFoMA7/cTT64CFU8TQj76yZ4QQH4ksft5+ji5uPBi7v+yw3o
tm0Isgodp9/3l0b7d2M0oDlhy33VI63Ho5yIhNHneAZ4Nm87DtCKIjVsDyFx00re92j7rVPE5439
N4PvbWyyYHWbgz94sFO+I4Ql0On2IvI4dnOkESzXW1Txx9pjLoxwTpAnxx0txEvNpDhaeJLxaeaV
HNsPQkBWJnGAWgUb6XtvNR9x1TybjLQi6zlpMD7l+9h+DKOWvb677lnJlVn06jO5Vl7HU8dIuwcW
ceMsZ80G9RVWjadfM4eWDuIJnWhv7tPxz2viZ+yUB0a3dw5zEegVWD9fy0JRVWDKN+7N0LwAGeZF
3+cFr8tek4M5goYFyWHgMoINbn5V6CXSDgeeOmMdQiQgV6LDum0MDN6GL5e4kukXt5Qwv8Yw3Emu
vTlA/ULIwTGZExx//QcKhnNhBE8Rf+la6X3pj2ejax7Ayx97pz46EL3qmE9cBKsToWUPn19SVfqn
tIVxMJNuuy8rImv1azGRUnAwWF3m9KdOzzoXd4wR/w4k7rbld5vz2rhbnBN2ALcq/43GYDWpYTPa
BUkhNwvCb25hok85ocUZ2JDTP0ss0J110sCc7PprmB6kvGnMsm52RUUoAejTgJr9TYFpyTnlquRs
qJ0Cvxa/JHN81mG0iXymxtbFgRzlRp8RxpByeeBSf98g3I/9cxd8MqUi6DMdeXZJxbUrInG6gTMr
2rmNdxdXxIPBO+DTGJnfpri4Ith55OiWbz5jNFlcJ8m9P76pdouxug+fIxbqLquxPFhP6JRvqWn5
h0JOKINkNi3aOK+hs2wl0fNnUdEmb6PEGQ96Lgi6bIJ5nUoZr/h0UEXkFkTbxk7V0dYpHwIPMIPt
ZgQq2Ay9ewnc0O0c/GkI7ODLlCWf9T5e97J2vlK/SvbhMLOt7qD+9G0ZrenkXDwRKL/r1o3x49f6
RaZcvEY9pQe/KUtGpimh9IBcVkk2mneVpiJUsnHWRlIUAMp9hzcyKc9spfoT+xPSZTzQ226KwdNS
5pKFJfOdjOxwX3heu4vtINzXlL0nvH7jZ1kGCHDVvu7B7TpBO37osG/PqJ7hL3TQMMDEcz64Mr53
UsdHqMsJX0s9IfWzfVQqAuLYnOl/4xDmm5Z3+tTz+rCQbKDU6ZZPSwTOwsDGsR7macDSiUaaZdm/
Ein0Okh6RK8ezeU001xon08/TL3vsa/rm9Vo/HchUKkokD8gwLlPpsl+ylV0mzXUqFBw5VmWR6xQ
OIHUHnNCX02Vcp50bObDNtzhKeRiSjODAtQvD06fixOGZQufn8KAWmULPNljONnoP/jsDBezeMZ0
bRUPwlw0JMwawPjV/aljes8cEteyo1RyHAdWCK6DnCOMcT7LMCjuhet1D3FOlRs5c3+xhOfuXdME
BtfloMSE03wRy43Q3Sm8FdmYAxU512odjvBOFKTMc0hiW4ZTlKdsLt3kY65otfFDGniweWtnnwTN
lA0eaw/EU/tocKj9GvxXFRCPO3h2APgSR+L+A70e+2lyjARSGjnF0NXm//6J56zdWfAWNl1WUXOF
oVU/VVk38gCilo5KxnaQW8KUwRs3qWiCZusOvLJKqmjtl0ArR8a8SPZZ/rt5TWDJBEzX8I3un13O
hEgWjWM84GyryM0iYde0e2vdtTAptfbQCuqIRl3VRzcEPeQzO916KW6gnGKRNQ968HJqR6aPjSTF
xoge68bCG5p46n32u+FUpbgzesZOj+GMbVeWS5qPIsDM9FkOCC7QjUlsBAC+Dq93QkzlR4bF7aTD
2tuXdRvzmYjdOya59Y7XisG4geEynBq1sSYrPcbKitfEtyDwys2Atgh6f1myFguslGbdN4rd0AZv
Vk1mzZzPX5L53qOrLV3sJukM14TZ/d5oWAg2pRj27UzUeehFKOBTGnw3tt3DMNp7OhcFUTlBVaeZ
zmsZ6cNC/L/33SYB5Nq0p6r20JYYqWf/lIMvf6TvR5RrQPbMmpuFSR/rh5kRL5vjjmMg5EgKJ9Rb
2TziTDKJ+rJVIh9E5QdrGcCYxzra7sMMTaUYyIbmL1geBSDDZzPQ2B9nPF85yxEeK7EOyrjFtI02
bBTA3W2nKsgorPKXRngI323GqjIHWU/BE38UZj2daVgpY2LR044ziu3KbqRWTf0NoGT3iaQaqmiW
wawg4lHEa0IVAJhnGl4hLdpGJRDDdcihNumeGVQCoqp2wZAbjet8KF/IY2y4AaCEkWXCWEuudwew
lCKi5sDxnl9HU/abKDOH/Syq+imNUoNUrFJtHWM0/mHdWAA0SiKSTgpJGhFWt7+SjR2+8xRDTYzV
8sQgKr7lRbm4iLxpfCFPOl/LPsDblVQAKipkzXd2mngPYU5YnhV3LZw6D7VjSBs8xRoFT20KG1mH
6xxT7S1uB+OdESLTD5XjW9Nt+BlPnvlpAbXdRJSkkP1YabAyBmXlBJNG4hSYr27K+MFQ8yXJUfwV
Ya3/NfP44xUZwlSZphBNgvToWkyWC6R9yAf0CKwJXQE7TbPE1mJFnXw0lLsEGJQIG4iA5nH230KL
AaLZ2tSuteHX5zhM1VkMJKeNIfMSKkn/kWC2EPABkgXOl7b7V03p8IxNUr32AwTluZ/QcDd+u/f6
oDvh2ZsGhGd4JHIdohUWo+NfSt8oPxxoJAG7qwbDiR1jgLJ6nM5sqWjm8BeH1kjxVCWVQD6GcU3s
cEUs3XfHqTQ7xZsMYc8Ww7xk38pUzb+kN7+RX4TPEJKZ+kb/YqJeFkSP2K8KwWw21s85x3IfSLUi
UGgyvslXU3a7KUI5kAMhWYPtJgiM1OLkW7ubsLgYi82kWRUW+21U7om8qQFl0XScFN7ssaENRM3n
fdYVR7Etb86w5cZfZ71BLNuIphu1i0HwrVN5dwnkHPIJDgwqNsLmLU6HQ+/WJzl/u0a1DktUkChw
0LQZ4aeJ4yUtPt00wQf257GrS1FmxY/8h0PCVTM8xAVlbIDmByZaHKyTHOoFhTClqFlapHsyFEy6
T2ZX19T/HYxtar/2jcT+aeG3FUZ+X/nloilEDK+jvc9QyRmmnTnLtZM+Gj4FI8F3yNFiUmCVfbXY
CVTx22wipYzQO1fesZqXnLm4AeDcQAoBT0/AyozCN09XhmviMe4eZ+LloFcwFG6dcO3DWUkuGsRF
7Th/haY9QZ9TfEX+1rZA+ahXWV9Yf5kJtlrcxKb9WSb/FJurLvonwt86CJYV2J3Inor6oD1Gd0zg
o2Jl5w9h8Q2DZPHU0U4s6bZO9OcYj2b0ISvIS0ePBZHgxzyc5uqLdK0FI2rlDzaxMf0SEdF+Dv5R
92/1nL1y/p5je75zJlbbr+1CmRDnNnvp7Dcl30mkXuAMQXiq6/WioZaaien8YVDJxcildcU+/ctg
WB8AJTSfE7YMMe1UXZ91ejYTaLLWfpzn4xw1BxQte5PG0/BujsvqkhBWOITjGxCRla2fcv1UBR+d
+Rq1hJnCe+xuZs8W6XWIIbpTHJZht/e85BLyh6oBEJo4JCYFtOPRrX5M9Lej+ddB35ki5GcRTdva
D84jA5iYIKiqMR7BA2+5Wza2R4ZAjEp9X9enboIiP+4kRYckibVYltQTzbi6G7ITfIqm3/lqK8pD
lv2hrWSibz6lCk2oeUjltqgfM4KIq/reNJ1VxaIrTOAmq0eZXA3OdD6dW5OFVJzQ/gavCs0zdTT+
vND6iObwij2DDztsFDw7GcJRcJU4viL80XSb6VLzyuJLzKgI2qGDcN6f4MKkKcVIofiSSiMCH/sP
r3hKIbcG0GNVaB2H2MbjDgjHy9euN6JkiCni4bJF74Tc4ACPVqLkL9gAUvDw46r8gwYUFQ7BZZ57
8AoI9gZseqZrK9di3MWgUQ8GZ6sQj31eA20M+En6a9k9uFXhrSM1nLiG7mqHVL9qvJFKARXxUpYS
u8U3a9pNWzknN6Nn7a0NB/JYvfQta4B7wLp73SLugt/YdvcxgEGKo1VQJa+m2d369DiiO/CLnzhu
PvxEbPAAsJRVK70I9mE13NKgJPFgx/IHcx4OZ91j4LVfRPWedqegeciHPRQyAQyGmRgsiOps4HnI
D3l0ztQ5TLaZ8ZyWA5l+IAPy8iOjJEBw5Vw89rXm2zjSohFD822Z1yg/+2wF+sfRWNwtXl8cnM72
90H4FvhXIiO97Mko+ASxQResHWMdsOou1L5sux07aaAa2ckiEjcMZuKCFzpuj8isYwDT2uU2Ejh6
yoSWASGpwRQrMHzuJSYBQfLsJM/2iOmrfAnsJ1EzLzB/M6bkGY4kg11MxA2uyhew8Msva8yX0n8u
U0I24pvA6F8BTelvmv/Hs2X3t9x8QUpxV/nPpv20/KzWN7t8sSxGCv1NJM///zfKVpNU0I5fPj6b
fOVI35Lxefkdbn8zsVfy/whR5ys7/F6+MpecZmAwAqIbF2YIfz4r+0NCiL2+fgjNx5J+kWeVd4Mi
lMgBOOlmNgKRgsURdNfUIw6kw7+1sktGHcqtn6ZOXxRA8tGw+BrFtQimq5sjECZrAVEB7BKe+fg3
Q45p9XwVlw8hYcGTK7YiRT/p3ZqkYJOc4bkWmNpjscQZXWN+9HIQHwMadZdLCFcbDuP7wWwRRwFQ
ReyQ4wStZuIjad17O3zO/HnvSQUPZbxPsreqApcWKsaYVGx1Nx6DBIhxxEDdG+R3Y7r0Uh05L4nZ
vGoOMk0zmzb+wxTH68phc2jh8/7T4s/paTCiCKdUumP16g1v4xImk5O928QY58Z7SNj7cmBlnsfo
/c3fCPECtjzF1htFCkLyXuEBI7f8UABmCDFSO9oj2wnhGtJlyL8hTzUHZoCNgVHhGpUb1GPk9WMG
JK6ACcbGe20Tzkb004PuSQmp3h0vfk/HCrStv4rKAsdWTpQQP1ewMVc2xIqWlMaQ/w7OPmateasL
Hvdt5YzNf5kNzovtMtUB6wgXr7HjHS9uvkGSOD07QpRMtnH3sm4Z90M5fAz9wh+R5C2yNp/uktf6
jXvbeEZJvw1QlpLUS0D8wGZE4tPQMyAPjxSCgIBbuKRzC3KcaxkSsdiFfFsaIRgsyu2IF8a8OIdI
9yad3AyDcrFsK3+HLezbanuWWbbReus5q/pjOtuXwseZMUwGARuLer0nbyZTJ9Vfffc1LEIEzCmK
28inkRItE0un+BzB39rRh48HQzfDnRC0Bg5rUFYd0GYSbBkjOCCo2tJ7alj9L2+f82djTCVcLal/
2vbF7BGrhcMSc3fAM7RqcuN9jsVz3l3MVP+w7rTUn6lnBhJCXCpDw8LUxw6ZdEzHOfXFD/cFWlu5
yXF9TrO3zkwigRGK9bii2pCPqhVv2E3dOT4ZNIbz2g6Kv/+MvsZGkszwo54WudwuXARNTHDd+Ddd
/JVIcFMkcraLK755qyQZ6dysSYnzpw5WphCnRtYrLr+N518L/OaDAk3Yvyzf09GPbcZyScNtsEof
l2joEMlAUV8XIt04sQLW+ZxTcIUYN/LqfqSpt+a/akkaxYksMtz/cJMxmWrDYD5t30lQIg5gSdEY
955RENw8wyqvDMJfPIHpJM0pT5yREeTM7+gtdIJI5i+5dxMYwEUqMzAGMRe2uhlmKZAJNeS5GsYf
w3Fcs386P4ZzuVasye3QRqc9Aa358IIz85K1McBmMaBtZKfQho6DlJbxypAS0oQRK3mYfBZgM/7B
GVsaWlrv3mPf1Y/khjI9c6vtwFolk9EO1TiWK2MzePNuCDV0wJoxh4ebm/gTTGC84qvQeVS9z8yP
yh1XeO0u0DuUDYLgHwjXMNSiR4iXTUUNN7CixaIuhxtRSkJNdyKGT4BsppqY3SHlLVDcd5HxUCpK
jWAA+NcyFDnbIzr3Zk+rvCutf5X/WNXVpqWRK4HG9XBHrPqjMoz1kmjnPtkAKxbNSv2U+/dAzbaC
pr3B5TD8WUN5DCjPXAVoLpjWCQUEObe71GZVfiuMW1dw0dQvUTBsmwikQXOcPR76Ae2jQYzA3KdE
dFYTTa1pvNmNuzP6D7f57CbnXbHPH80nipZNTfAlBZHkztenqgUiwNnCUinyo83sXkt9GIyPFpSH
UcIjrp8cEmsij1Tz7N1kSAEoNCKirmZxn5OK2brZejBZIoXOerlnsDc5eXpMx9c0ZF0XgKoJ3+DG
0SayvZQkae4NfRZm9NPhA+pLkoUQJthxsHLcFlcsfMKj899cDo90RIA7K7lhYYxePP8+VumXM08H
M4H+RO6365NlUprrKA4vA+ZtxdS9xOlol7Tuk4ZdrtdqoNszZ71zBFPiJMMv0SKhNk2Y0oxrioGw
v+Y19MkDaf136cL6Q8XWRfbG5C/t5IsEgrMGq4letIrBPJzNMHuciA2xwEaRUPY0p6Q1JT/RcJvx
66P3tjh4HbWpwo+RlIyuv02tfV4Qg7qInocg3cnAOrVNtOl1cZt6hfOQ+TmCOGfdRCOBJmI8OIX9
PlTQEPe+tG6zikDeo3LVWDUzMtMSZ18DYQ/Qjs4x+KHayjhNmmhbdSBcSu8Kfv29sP1L7EGQ4HoU
xhkX6XPcjL+zSm8iMs8d37Rm6tWBTxDTFeDU0USw0CBuxd1K1xNsWqYuQf/kNY/mcPRJDOr0kWcv
MNV9zCMwU4X11ks3fU6BcxxSOjtBxJTKb2UAuxNwNnv0wdh51AN19eqMqCwx5/6Po/NYbhzZgugX
IQLebOm9k6GoDUIiW3AFDxTM18/BrF70vJmWRAFV12SejJ5h/ASzFYLzUFmiUpnwdkW30jwIeVVw
aHvpWxZrqyHAtyXTD8PBi0ezxtxyPir+xhgZVQWLKs2WvlR2Q7AL/HPHJWz5uwkmXdE2QkcMKaot
zv1GTik2zUfnkEqmmqBOprGhcyvknfkN4mOTeb6lf+e0umgqzyStr1rC+Rq3WMVuuU+YLxb3sifL
O7DmFo1Cl7NO3gQQfEkIzcHFk+PmEMpVQOUWJAv6NKM2HFc1YDep42bkszQ1aFD4m9XiFub+fnTD
dYlqQ/b1PMGNL1hQpDGAeEgKoJbIa0QPWy3i7MYEa2arycrAi6yjGa1YRzf/koBoHKveBIo5iUD/
jbJ74pdaqIQgqgjJGrteCYu4OBfwwBj/Y7J9aFyabpXdnEUmkRrgUFIwCrbxuepeiEqu0AiM+D3T
aIVTr5oXqTgzaEROM+5HVqpBYi+6Um71DhOUrhvtTy0aiAq5+ayqhOgmH0yVusUZtFRb87c3HLLl
xjXkKOSuRgwkrHl32N/w/FQ1P5JEWcegv/WrbVFDGMDzvMCGzAWtI6ONc5D55cA9jcYp5soUPxi2
oNeRtbzMseVCgNOfgV0fmy74l2oagXPlQ02Gn9JSIYkyQ1eG8c9lPNVDl/FZfoZ13e0TY50H+Tw3
3Z2Lp7Jmqd1xgIfOg+2RTiZG3WPPdo0FJtrFgGHZWGSgoMaUpUaVIlFoFiqSnTyGC53CRm6737Cg
C0XrKjGZxo1CChPCIgXNDXbCRt9YMidmwHgB981S55+ixE91uEpkUvpPgtUyfC8YcPl1tapq5xIq
m6a+ygnXV3hLmbt8UnAOslukY5w74piCUMH4tEEEdzc1oAAwr1hbaIENZp/xSWDQ2zJejvg+6crd
G34TkFL72EHzAcmGAp+5GFIGXPOvwaaOHZaAyBhXZz1XsYHNEyk8WgQThbuH3Z4Cp6MrSlw4kd2j
YJOhEslgxpdQfatCQOb4JOSjwtfvuT8tFqUk1uZkgc1w03nRIWrPcJAixGsqqNEpZjCkhdmFyO+c
FVnymvWd5HQA7G9FDH6DEWsu5S7B0h9ZgjVrMrOLnwJPQ8pZ7gdXV3tVgc5BNbzTJ6t1eCVK0pq3
6viMDAT7/FiReU4GlRtieCrSWwxyow0EB3Tuv6L2d0a5FbaNkCqZZyHcypFkumIgP27EOwxh19Rx
+GXKksHIDgXemgYirGFylBZqWEoPXSDXtWjubQ710e+5j3X0aqypk0/DNtYxbJ+E+kmGLPcZWcUM
DhLsdIb112g/YfvIop75lz3PAlKQrLvqaJs2/bDBmTIP2gx0bsK2XlFOzBSwIetdH7YBH8F4qdOL
Kq8uxiMv21TjHUu3BRre3BUsb8Nbo+ab2GcqtkGsyJWOSGdjxIjVGI94ESOg4jQVrwkYAb7QHtOK
JykKK64hfZRzNlIPBcgnPa9JDAqLAfqbcsuNXsySLliJbNRQU0DAsSFFlxj/FZbji67FJoundzMw
+iekxOSUsA+aALEaeyokAm9fjjaSfgzCtr1WmtgDynStQGg22bUWB6f7l+oY/jMuGaX8VXkykn2m
JQf+yXdglY+xAafWYseQ7hszKlJWPv3R+NVLpIeUrWENnivaWOUZPuXCVXIyxNrgqwzl22Dn64DJ
nNVuc8I4yhxMH2n1JRcz6xuWEGJt9x+e/K570hP421UAfi73IGOkYTeW1yzdNobKjDeipbLICoeh
HEX5THFTwNKMwlzbXAw4MMvwGLhru+i306a6Q17gQY9Akb0ceu1WtjdVQzc3DZ20COpeCHk3I2zj
x0abaogvu4iZuFrfweinZ8Pty0Nv2vgp+aiEfYrJz2awT0gVVEWlxaZi7nUZXvluQeyxfqPF9A31
pLrkKnGNVcO4TPtoHtMUMEcD4s6pmrqzuiW2FpXRhG+rJsGucSja9KR2w7UIqo0ZaCCxrM9KcfN5
adWo5S0MO+OU3dimJlksSrsTlNSFQ4fqE2rdYMuPB2vdlqB4os5bFCAnxSAe7HPA/opVkKQH1htr
0MW7tiIGMkZf0YBkjfh8Kx3EYTX2v37i/jZh2zGsmuJru4oueDq9nETCTGfSL4AyYAsTdQiUr9+q
ar3SAH4DdCrVdUttq8d0sRThtuod9NRdpapDiQvcuHLB3ghjuuuqWZQ1mz4eV1KB1RC4pHIGToua
FBcKXqKMtlmQCjk3bbCcQOwcrB3T//b/4uGeMOduOGgtPJJeTX3KX95Fxkpld14h4cEFS1AbUAsG
RwmO4AzMg9O7HKk1bi3dNJF7VW95WaHoIw8QoWnGcrvlfPBRmYTtj0qT1pDAqAQ4cEnhFvnTa/gB
YNf2GkzBoTjoPswbSRpBiN/OHWLcCyx5GZh1FV8Lejv2gtFwZw3aSA99mUt0ZXAhB5wH0VlUFkf4
oBKpGN5lQGJdeGxKJkPNVSeVEVOwmbNJqz9lqV6GXj3FgkRZiHoq0xTS11duScmQRFdK5r0Sc16z
+OXgbkYsWGWQrRmEBkdbB5k35AdT775x1WJ70QZeBYcei2GgwdX/NcQ0qsLSk5kMnEvkYtGo46Pm
8+/hSXDFcIgBM1oIIjWS4DJa9pZNh9s464qvopUoPpRtpZ18C24GbZqvTkMf4SzIPvEPBvqEpW9H
1sJy/myWUjA1IvE1jOPL86M5KgzeI5gaLrsLtvSrrog2bUsIaV+KbaJay0Bgv3A0w6THPVXZW0fh
yA6t30wr/kb4Z5fll2qMxCJAdxQ/Eff+LSocvq3mmtA2VRbMPKu51F2LBKGyFwKSjRV6JhdaR+Y7
oaTF3RHirqiXOhrATmSIUZex8fSNW03aJpOe+BMnUjDXreDak/zFZCc+BbWxbjEHWxmAZ53MtVCt
VuyCdjlacts5JVE3nxKIPOMt0DethT+ezWHtC2QRrxz4sEURnUxqM4uNdzkVK2hwEKf1aJnz9lan
hkUrgF1XEJfEyKtG85QhQWd3vCip0GUhcUlWbK1G2CjEkqTxum+MeVhG62iM56GkX8PUGvItG+GV
VDN8rkeczovERhGHuZZPA7sVlBin3hpgVt19w36KqCq/e6+T71yX87BP4R1cCjBgHiHHlTBXRGec
Yg/NagE7ycfOpjuTwzWB/XDSKpCFVBduyTkagzYcICkkv0PFTKCp9z5wJZP+A6nlXAzbyTQ0Uv1U
7jZOrZkW0uzh0EypaLsctjZ0Zyr/EDyRzl2mdMq6qA6t/uMNZ8U+5rl+AYcHWPNWICfVs13tf8YF
6oytCPYwfOygmhus6wEJa0CIvGzkcne+MM0w590ozWaM6Q7kSi9WFv0l/ynq0nUdrdyWGVMOKO7Y
0QxIdW+qe91Mz2H+lYC79Jx3ycJTHbVDgYaMxfMx54ZxhMpaiIcnDPfj/0HN1tztx+8+EsAICD9b
W1n1m0xGUe+rci5qQmYG4IdqpeQ3SsLIw0hDCBRldWj9psm5bBFoPJPhA7QmarEjM4nWOEZYN1Rq
Tp+z2UPREOC4d2wbd+Rnbo6AIM1l4VH70/1K9vypR9Jsmqymp7QKCdizgM+5XcLkjj8YTCHrpj5M
oEgNduDFCi52kD07cHVdT+fAwVddE9TmQUwuEakiOktezf3pMzol5Fp69iGia4wXobSXea7NJBde
Hj9C99Hkfy7dkihQNiKChpBTUero1q9aHrrsPLBLJRW1d/4covBweLK86H579VGqhzjaTiFXaIDD
6hwNXwHXO8FxDf2pDbZODd8sZJ58bFNpjWvMgr/XGuGcuTVVBdgk28dDitEyijnNJNXNJZ98me2O
3ThQtQ3KGaQc0Cztj7ACsVVgf88pMV+W/uUDvCaWK9HDec2K1K7pyPuv1sf0Kk5d8YrgoxMdQ2Gy
9eTRLbdeAV7rAk/YStf0FGisjyoaaXBHTfFuE9Uaj6cWv11EyGmcekAcGJdDcvHg2qV4uI5Jtwud
SxMRQ5kCkGY/ZnLRawE+4/DdGNz1CLKqErxCgIa58IWKE4uhD4KYgCAwyB5NazLt41kU57LTF9ys
hPN4MzsTKwt9se3fOy7rvriKcccZY+QOPyIWJmAPngLI0P4YybJswpvLisScPLLa3hd7jDTsDC4d
p04B6cEVv42JzTWxCZ4D1TycMuC34gfgljMBi5mQoCuiKDI2mD7C+Fth8NPQQ4bTN22ffPOqmdqs
dDC1KbfSXdb1HzLKXVBcHcKiW99cRB5xk+Zb1HOFkvurqYh65yh3NeuKRxX1wQ1i3Ca26lUOf0Xb
d8y3YjBAvKIK88JXTYpxMUxeJApiH+aaM3yU+LHTu8HHk4tHa4u7JssVlLGVQJSj9MM87YgHz0gY
qT5xiB81LB303EsPtHQvmq+QWV9rdwAc5barV/Q3KwydIwrTCBtYL29BustyHqSbw1M5wBfVHwxc
IVwDzqivcXKp+NWmRrbqgwvCklnBRap5TLwo5bOC603fdw0e0J8Orbbvf/S8uAPvEDJZo52GYZNN
+pG333prLQdR7/RQrCpkzQy3yclQGIX6R6u6VwxqZfjNPm6GH68sv0ocH9N2yuGXCw+K1EUSxpUj
xJ/GwrbLHZ+kpEqeksbZTka7nk09fuO5L/4knvdSuxi89i3KUfWumseGfV+bIU8ayNmj8Fe2ChOy
XuVkGVnH65dAkuFcsTKVMePiNr3UpUvkdtfPRNAd895cxgMzb6C6cRsvIyotnXyDerA5se+hHl+D
VrEBn0M0de4sJKEYnFQH2cDO7N/G5KROKLBk3ylHNzsozrE3v0vTXNU8Xo0VwQh9ox2cgc8bwt+h
DTbC2EXGyU3o4Hc1ZwOBInMjfxXpRA3id4P2xHt25V2IXeC+4cwjLk328JGDQ2VvGvM6vcDJWWUc
bnGQF0fJdWcxF+7lU1V/fZoCG0tSjOsocpY9rKjR35Gwl5bJqq82o4BlVtwGFvlK9h6hkqVRWlQs
KLyCGKqYhVym498jJw9+Wll+aNWjG79UZ4/KDYkMdssLM1Q8ulwLgO5hBBKmGVbcVdWPySirgQNA
gDG7b7bt3nfSvdniW5hnPdE4IICtopJPGH0jhqN2b5QBzcROclexJNsayasgClyVWB4a95iWz4RS
Ki8vfnM0zR0siU1KW4wKZB6nw1Krz8J6QerTXFgWvHLMdL1LL8FRHcz6oYIoCJJNFV8BMc1ad5Pq
byogfe0aMdXg3d2FPG4DoQIp7mz/4iEyVkzGfp+O/TOkL2NcQ3xR6YU4CnY+heLEshIN+TnBqZ5E
I+K7R4o3zU9qsHGJQ1qcoKrt3F/BGCmVKE/rVSGRaenOJoxUMGbKTJOfak3oXXgfhn2PvmT49Mn1
Ey1tHVqELJk71cNjkqgO3jZxbz1gvl7h9bP+BmYeIv6F8EENOe2AtkQonEqYE+N49MNzk6/16ODK
zzS8ZeZJxtsQyXzFyIMwy/Zg8GP7lEGhJNpto0Bqt89BwZgGcS4wpaUyIZX25nD2cjS+qyqiQSy7
lVD6Zd5efJORD9zyKiPVD+2svsuqpay+OoALkREvDEaTXUYShrj7ajfBmOc5D4wHdUEb9oxJmJvh
nMAHm3IaoCivvV0pNoFxUNWzhoRpWlyBgb+qkNfyVYewuNyawTE0ti2k9/isBleGWGyvfrWQ0QAH
iEfN3V5jhkEYdjW0de1fYd9yLgHzYJj1NqX3ScpvlZGDNL1VDk2onYSgmPmKvJ6Zxiluzo6mzCpC
3tQvE98A2XqNf+2xjbdXjY6uQu0j6q2tv2IHeUeCqOHKn1EdIki/waG2E/5TCD7mwug/MvOsavFy
jFlyLpVhW3bLAosCIb0cbo32OVrAP/y52bBAHgEWPjFMGM57UH3osFxgAQAVLIG1RpTDGDGNETfK
qmSRX5vA8BHmQ7c6KMbJ7DaAxqd3yXJuJXh+FD6mfKKnYh+M5XDmkLsKPFckl4bxl80bcS8KFkfj
h11eHTquSD519ShMzodqWCvG2k6Rh/kSWyt9GqOLDiJq+K8RjOk82lDESVpabkyyXibvq/vsnHAd
8Wgid7wKA+DC/1vLwP+okNmN3jJS0A++Je12SN/5DpnGR3RQ2aLPsARNZuF0rWAzbsZXRbBFbXxW
zNCxSYwVPyZDwPiUI2doKaZO2sito51sZDi5dmtaahXlnbkKXna0GaimumyJKmae1JcQkTISQjMm
yCEHy/Cpq97RLCFSEBg92t2L6RTPjeBHkuqbRJYDXvGfEW4VJBVZhzlqN7TQFEqVcHUIMF57mg6J
UrX5dOJn3O6lf/aVBK7dkC/GcWKqQACLde036q1zDKmxGD/THhVdgcYxKm+Tl7fQh5TV8SPsH671
BkAIZTnzEGS3aZ0lq1xNrkXdvg3eu4SqhmlR7Zj9FDfR/EO6e2hJWxtfiXbtFKJD6osiQ22l1tdO
nhvxz0El0QMPg7hSRVt3UEge3oXUvkLd1d3dpeXAJqb9H5bB/l/dh4W2KDnpLeoch804Fm65ErV/
sQciK/oCMiao2BKfSiBgEAMH3SIHzXGp58eWu4009wVjbDKLE/Ttxh60PS/NGGQbnTicZMw/8p5k
Fu2YDQiOykM01LuaLae+T0SNVj4GWYqxL1jGXnqS3bq1NixpQULGAWBCCQaubml+qAUAxlJSDNTC
CLsmNNpDjm9Nwfjbqsi4HDEIeRUN/qBDjGBAzoFDD8BfoIQJwXcYE8MuWVWhf2jKl+X/GGwWqeWC
dCYVkCZ1Uy4DLqOlVRQLW4MtM7CXZrTlMOXOnIC8z5dMaQpaihAwHayKI3AZfiv/aRov58kDAq8o
X4F2HoElN2DVe6JqycQ+ufrKRqRIO9LxIQ/mUaXZwY62SxKomXGzLmsqIqoNpWNHlq7j4FJR+HfE
8UprUWFvlPoHxJ2h9g/wntddSeQsoR2DePcaf2cW7kqV+rnDMuiQi02IHQsXCj3jmKPMFv1dkXKV
AQPsnBg0nJi1gwDhSZSYw4RBwkc2QA/TB+RQZ+uFOdQkfxSbUNKufuplvRio+3Djsub7avRrD2GJ
QrIO6aEJrnFxG3IaezatPpeeAh8nYL3Qq7ySyMcycceguDTNmzXuPI79FAd2gI63JQ0OcwXYKOZt
nQOe0d2O3dOfJr2IXGMWfar4sNnL9dAn9br+ECRu64oGJEyil4AlBAYLYR9nEpEDfDf9cLP0dM7k
ZZ2C80qHowvDIQnKZWseoLAuDKSW04zWwwGIzypmJDRF6U2/+U5D4IfB3A74Vn+M4GrGdycD+eQP
e9/5a3U0uFWC54GLlROJJwXVAIWE80gTC6/tuqnIXtK4SzR2RGREJJ4HamM9cDtZzJSr8ZWr8ijs
pxUe0R2NwaaJ8CFjzeEstAg4Qt/qMuHsRuR18WUwD40ab6L0NOqfCckjzi7WP11gD0HzC85k2yVf
0xuaFd9Rx50Lj10hFEpGD89GXWcy08jnSUkPFSLcQ3fUE6vNBcyait7FzX80LpIAi1rgYUfoMbag
9FBEOjPYMZbJhzSPDjSGuiFG+lbye41Ig8OAq/KaRfABFfG0xJszVIT/PBwmzULDbW7JVYIDti3/
FItnnCasYIqUyo++uDXWb5xACGKvOvrbJH01dbdVuC0aSoemzKADwsggGd06qLrcxj2hbzAalZgs
ws5Y0Bul1qsEbpiy67aa8LthAJWkH/hVmDPlbIXf+PpLhTfeRKYW0gzzKGJwnqsQAmxKTht+bIUc
SjLdyd+mTj3C/RUxF3MIy2pDA+VOj2GQG9blk03uo/YxIC6twr867zee96kqcp2NjAKhf+Aq22X1
MLfFtpt2xPWvXssl00qS54HSjwr3LIJqdNiALiTJK+IrwSWeJAIi2zVA5BOMygxpyjzjtVQYKWPK
n1m5yuIcsnV/GfnHMQk702CMarQD6uclX5GS7VgSEuvmrxjo6zr400+taRjbXwNALdbL1OEuhT4C
aMjVQ75M64mXp+xjvMbYfQpUyi5A0oQGcbRjnOrDyvESLCYa7OWrA1SDuRMY7UB+sjBtU0Rv/F95
wBaHQ4hRJ6Ood0W56C2fcqbMgn5V0fjgNI3JZpCDwzaB3n5ibSJsopd1c+gRf+S2LdCWsoCB/4ix
iExYxmiwiRF0tNqHVDX04mhBSYDQG+Cke1KYtYB1lnduvKNUl579Ww3HGgFgoBMowdC8IoZx/PRi
lY/ySQYJmsJ9pirfaGiBO77FbcmW06IZ3Fico+RBTFc9YsWPEhkK5i4W+QhP7Ldp3+vm1cJOdDTy
exkD+A+Z/Rlvql6t3HTjTMrkySuKvAfZmcmULbCSRUMKcmNdQFTPdCZtqdVhm0eD2FcoW0s4/qRA
SGWeml9j381C9IACxZVpg9/a5MVNzwDUn7SC25QDtrSPrXdH0jzm6tmV+mwoDzYelgjJAMmec82g
Vmx5IWSF4wW4hP+uIRGoSn1BaoRZvLv13Tb/4QWb6ZC4mx5DsiggkLtLUZbECP/iEJyPDJii8ZjT
daUk5FntQXJzWwA6idNKDXMFAHWt0drk3R44IdsHexHWfzas3I7BF/WSxKdmsMBGW7So/WftBhtD
D1ae0p9jDmZTzb8MZqlpWG30GOSr7J9pkN3aHnOjY8lPzcKE7eWMCQsXDYrwvnNmWaS0pRsly14d
en+i7NxonjvKFyHt96ITC9TReC8JxuwLxLRuakCPLRdgMH4kQmGgYWuog+ukYirpjPfMjrmBbZcU
YekuW6XetBijZmoFJYNjGhPCrg48bPbuTWT2lRN4R0OzsYWWzPtG/BoG2Exlmnf4/6JR+R5ygxyH
1HvPIIq1KSHj3kBNnpkrgdAtBb3LLBIDaT2NgesYBw/1HLw3NobMSwPug3ctvZJMDZrfCW6qbvK4
7UN+RtAPGIE2cXUMp2TtYVuXF9HaCMb2KvdCY5CDvoEFuIi6Rz2lzMf/rDZc1ebZTO+ECVrK2XK+
R+aX4mUVkFMR0Ovld5JeoDUA6/YQIt6ZxnNy4Cv2WSh2ydKANxvp5XIYf0IF7z/SEQfvntefp8Vu
295MxIQOhxkeqg3t0VDfVI7peB0zFqAsnzvDbUzIlHBXg9FyhE15qawVh1NRnAPOdweMTr7PykVe
qhSgzyD78evfgJ/VOrEXd7FXai87Oro8m0VpYHb808svG+BDkTYLXT0D5G2mZrdZNAAZhn4beWet
gdXzHTioryH35yRt2E06B8QrB0bRZ/LdAyoR3Np6tYnoZCjsCHF686oQ7RgIAJpoA3MeHegUdaWT
PgYKFShSsfJGcz2SYIlISpGXungE/p9vgYgqa1ZGMEZRzfChRya5Lf67K3s01wP+z51GmqDrv+ns
q2pIcXH/ZjewpKebLwHejGAm9AGbA5VF8ke+xTEIR+wQB1leBSX/wHhDkhNm7TQNMiSLt9H7KPMd
5Fg+Kxb8BZLbcrw6+p9WkN86aQZOYXnFM7oMUA4JSrNa/TA6gvqgI69i9KhFg5wRNL6erk0UEA14
pChdmfW9Zvblim6tBLtWuyoauUI3Pz6XbCwSIBvuzDW4cBNnYaKSI1zEVTD1iW8DJwXzVJV8Ncth
f9mi+jVuBWqz8GdAJFJQdEzUcYt0B4/1f0ywIVfJgqR0N99qWBBjtJWUi1nzZOQ16z00Zrg/CzI3
8E6ROFsZL5PSgU1Z/+7G2yTYNZAlk2Rvuus8ulJhJe6+Ta4VfqmkfNODszZNoj3aUXixBJKWxmeB
cCnTd8aEpeLKgSY+5ZChAjEDJP1XgCyMqnexvS/7n7CBMqgneMMQiQWINJBdWaeGRVC81qaou+Ka
B3dbZfTUfAM6L+wjJOogvugpAe6Avhgw7G25xarLhnIj0BVH8mKgdJUamZr+N9VG5K41GnFNNCRd
5vBpobn3F9JIkqxd6DBPM9wZjsV8hA2gasIlYIMwjh1qC9CbiKdbRVkkxL5mPeYn1VkQ7ZYbbzbN
qKECk3G1NVjaKPhXW+qW9QBqkY/GtUCZBAeJe9kOT0Hlzn3poueKIA1vJllGG5F7yLgl0Tvek0c6
/hZEvHgo/iQJgmV57cvHZH40SCu+Sp3b3aaNZEMc87EI5R1sd2NvaRjYMJVTWnn0M8q1rqwz0gO7
lIZk5IQZ5F33QITdNeeBCNrSKOxenXeu+EOM8w9lg4R5K8KOiKSn6OF1e3uNSZTWP6Xyh65twM8v
2Ri6iBBiSNIKZeMQiHUcWoSy4w56pZgFuoHYWf5aalwDzXulLD0rJcHmI2AQ0EC4r3gkaxC6KpLy
5goGYa3kzNQ8uKl0cE60Di2ScQvK5BjA54gw1cD4CD7EP2cp2SyZtqjqbJ9R8tv9wq6+Qsrz3qPI
duGuPCCcqzmkZsI3VOuvtkH7sAbBsYnvwZjjASGFa6HaclYA1hv2uD1Rdk5Rrt74sEPEd3wIafLX
9Je2uXimsQ/oKXP9WyTHFOpLvUnlrxJtTeXkmd8hyQiS5OoTFgiVHQiEhkXr0pTKcqGD4BXrSj7j
5jgZOXrYSZoPFCRYFrBgB9IYAjbWTg7f7DA4SNrEpSjWASSlhjpMka8YQ05MQWrma7ffazpyPntv
8NMajNEV9QfC1DS095xnX322xknW1xCZvWCfRuTz5HlPXAw/Jn8RzlsTkbDDvVzNU+3hOj/FJLho
V02ycmAJJ/1lSPd1tEkY33kOinJseRn7c1h0c5TI83RoblZAHgvJx8a1Y+TW46yJ06Xh8zXqdu0Q
4lcO5dRdSfOlDz8KdHXF/ytRZPDtm8a6tpe4RRdjxBWAOM+RrEZfI8le/Z+idLMGVabKxJD8dq8+
J7wrrlgk9X3I/0II3g1gtrVFYFJp8TOmk6K4Y/q9t3hKYsAAaFwod1Oc1YAby/ovdoOFysKVTOVZ
Fmx1ynarxM0mIEtQ3xqomZuaajK5mRY1cb9NHOakX5AsNCVY6t6u0F4NpX/CSid7OOFFptD04U74
P1n7CCzMac5XK8GPvxqjXouAXXx+QN8GqH7hkpzhjaxGPKDcQ7qaqlqD17ZV0dmLe9X/iUmwzcRV
aMAfAp5y/WwA/1TZSxpRhM2oX0KsRemPeZErpqRbsEud/Rv9t8mM/CdBgJkV/INjHuzq/A2d2JR1
HQc6cy/04eF5cgzoHpg4BsLT4iXUFrgu5uaA1Yo1QMw0sZ/GXLqH6pZqxyVetHwb9IfHGLXlmK7C
QxI/C3pAF0AazPllWPJqGTjMTWgzPqTO5LcAd+TZ7MlproNlZ5/U4U0wZSCjnKnGOeknbRxl394a
npFClNhnxIsdIyL0RgZyb5OWX+bmZJmZ55xqjngmbA65c9yCrFb/g/KXYDymXvqu0x9Rd7P41lp2
MvWw8syTyiwuwtdpRw+NxTbQbt4dnhIH0j7NtO69J81nFd6ihD1Rwah/G1ofEUVb4zElZuMBxqyR
e5XArIzFnNLfRgzH9SbKfiYrpOmpEI/RE1FrukUJyZZBALqNgFfaKz7D8Yk85KobhLZ4vADMs0R0
Av3rm3x95plZvsiMPyjZAXMJUTD8ZWhj4g8bzq5/dcFCCiQpPrt6g4/EL24ILf8nHmU29BMgORnJ
M2FIfjWu7rigJ2COKCSSJYty/Y1UPHq7PxXRUkae5JhQ3TGY1rWNAYOrbJ8OkSWqmt8qBRMjOO6O
E1X1ShBjDIZFX9yl8k66K7Xs2F3g6R017juzQe3kDKvAGVCgJg/uQSIFcXeYcgUEEHOESce1hLAC
2PQBlPcIAGgh8h+kxl1wTHlox/wa4CPTCYyZLoquvyVMlaruvdEzBqFsmtGh6e53hgBd8+xlRXM6
mM3Krn+lfBeoVMyI4Tjk8wJrNQITTx5041/OcC9W3tzO3KoO1YJYVvJgl8hAFB45KhRfXkoTWWeB
v5dbVAXHw+gGIiNjF/DqXJkoUhHwoYgtmYyP25YD2c9hj0h3TuK4UHCv21Bwu++S3eYEm/ZbnWf1
ewReau2SdhnLH7cO5p33JIVBD/feaO8iXXIX4TAjXS74MHCIxYIc54aTjuWoi0mbTjTSQsLq2SP4
bA4MWt53DaeUwfc1Oje1W8caJTJ2FJCEGKss7zK2916Mi6i6SOcXkCW7aph3zkmYt8FneUfjGxX3
bKA5lz9i5AQYD43DZm4Cy5ETa5vPHMlhE3NA3ATPfFIg8Ld+9c5iTA9C7qw36qLV/qz+ZeFzitVf
HY9F4eDguBjibez+ZaRUJfa1x8GE3XKtde9BnxMCAkhN7gPx6ZFMAMy1Ci+k965drrH+IzI+WJKv
Y+fTrf7pwIo1+0q3ENS3FLux1F4ixKTR0gI+k+K3t79sTjpTXwUoCbqMmGqW8rxEtJQOvy/a1Fki
vzV/T0ypOdJCHZgGKAFcCW4/w9kbzLOSZcmJPfWe/ygdcaZhTUkIyEWJwF0cVd+lAoIdNSKAAyyw
BpV93/2ZKHwz96or+Qny8ixGDA3pDlg+yuu43CrVFeIrkZi13EYJfFp1oenGwsx/SJNh0roBIc/s
bkNhYER3N2QE4aw791Jr/6qRSUmJ6Ls8+BOfCCVfbNfLYnwfEp6BZV5c+wYWx9SbnDtOYJttNClL
S4y3dblXVBTLGExoFXBI1DYXzbeWv7DLd+3S4emSDDArFryCjsEnVf09Q/TbG2yUseuV/bUkrEpN
v5Pww5GU9RWDZ/XhZxAN0dI1pHKoRz9jDZEe+k5HLc2YZPwRiN7bwlvFyqPpiqNeQTvHElFiccOp
ysXB7Ud50qmfWOsS/0XDmhs6yEaytVy4SSk51ruACyiu+DtBZljXphrXZUpJUEG6jT1+t/0qYa7u
9dTn0Wda3owambN4V7xz7zX8O9lHxCCgcY2liXAlHZNLke574yPw7F0m+6XGWCfIL6GeLduQXbj7
majBstFYj8KrVkLWA+Z/JJ3HcutIFkS/CBEwBbcVvffmcYOgKAnee3z9HPRsJjpi2jyJROFW3syT
8SzR64mFXiKciL2fuvTUZys+fsXhZ6r8v+asyhC+cHcrpo+AQzkkJnmneJI6gNZMn7NtTfwyumPT
3Tc1od8+urRwT4vkU/BCEmNzU1dsTE+akMZDrgSP1QSzZMDaKLsTrXqEgYZcTrAHJaJo/zIQeFRq
1HxlNE7oPP5k4gzoOK3iuRRrPFKnwZOm2BkXaqJvzPYvMWeF9O7T8ERO61DK/pSvGDVDY0SPWwAg
VAeyn9Eoc+Emc+4okwLtojVnLA4gSawUosn+MIBEWZaDunUbgZzDWNX5PwbafB+T3C6Db7s4SEG/
r9rglAfBx6jhTTnpPLQZn04y90kIv9Byvvxo2XV4MF+t/FaGrQwnjVM6NCj0wqcHpImOZiAn+hmM
nJwUizC8V+Ua3qWm/qo8L/R4kGUkdP4MWcHp4U1gq7TYSNNsRoMvr3x/3yVEEuJvmcphN9U3MjJD
5dwsCrPCWpvF8mnQ94XXMyBWFGoeSkZD8yCTOq8hWyMz4OfVlG+jXCdgoVUskjlvLUiFU3Uk3EH0
UvjcalS8UOM32FOE8VJbNjwqWUpVmWlKO7Hq3yJZm3gXAu2shMcYxxPSxgRrAIWhmNUhcuwS1EFL
ubr9GtXOyOk75tDjBQTqBLIiiAiSkTJbZMX9GbNFojrouHf8/EX/9TpP9xUwQyvbMFtE1aVF9tXQ
RstoNdAzRsDMWEYuxmgu+azOpgqvtSJ2AE3dy2ru+h0CLSN0szax2kbmVeW+rEB48wxrjt0HEg4g
4La7uxz4trPQ1YNbfnIecZuZvmrvAe1EjXw2pRdLiS+GA4CsHsPrrG8RrLjUCZL1OEbIBTjpLTJW
OM0sE24q1YoeDl3kNFm9U1nD3RASlZZxvuo4jDFVYt/XbhpWExV92tJyADk42YELqN5ox78ogqVI
i8f/twx35IzJI/oUu+Lnh2GECTX+rUFqo16JEffcfVoAdoPzI48SUvbr91RkiWudeHNLgWuyg+WG
+MI+/9f3CFwg6taCjtNtKSTCW9zdi4uLDcorvhv0gIDjFPQNNs6IGWKvJEstm3cw1+P8ViUWN0yu
wmGEKgm9lNeBxbVZ1j9m9UO/5qxDs2xja2J3v6lBgXB/7TSskOHVCa+9v1CRkA2ngkcubTv3noi1
C7+IqV5B3SmgcfH3xKJaDbzPHcAUaaZcNSzmMcdOzJ5NxZ0gCEsn3ICUmo7ng+dTJIVnEUlQT5EI
AgGfA8cVH41E7aOp3x3smh0Ow5ABRVEqJslq1oEFcEJ7kWL0HihOMfAr9t1BEFsd6niagcdts5IM
sKBdu16aWHiYaNPhkrE/xNWhr2X7HAzmr0UHW0iVCRq9RUiPR0KJafL9FyO01eTyGVl8hysphKOY
x07ENCGi88pvWChKnU8Svz0GcQipjRp7p1FPtWxMXY9nx8qPPiVguVOuO/lXabJJPnCHjE+s+hby
cMo0lFbvFBAB9knnZNEeY3RgtktB7lodN0e8+CRe7UK1H5qvzTpMNPZO1gpkOWtDC4bH4O/JT8k7
K8RUrTtHHn+eudKHk9FP1aKn9+OYN0r3wKPVq8u2qhsYVAKaIL2VTiXMEBxGkvRoVY4IbAXpmIBT
vygzA59CZl9HWnXPcfABmY61HOdlx9aUwdilHkkBtyF536WPdQQsHCEeRCYSvHqOkoUhJf/IucTo
AabGPwb2TS03fZZtwKTOLAvhMDLWTeRPmdMAsp0KJDU9+Jajq+vs++4caIeiBHOZTfXiHVkXHwlr
3HZIAmAJNVSAyrGV8JJCbumz395+qGh82IRXtGGO51TASy7ivefzx9R5Lxneb5p+xqHGSN51vFKk
93jEDMEDEqrByrILrlrIlkw6xvybMHchYbJbuEkO+zL+TnXIJllXzDT8GKrOxSI8xAb3v+4fNnnV
+8tZW/AKyWrM6QQrPdqe0VtiUiDC2+vqpWED1mkPLWYXOhzRAWF+PztjF9POqXQdQm0zF2oxCwaH
r+0siFeWdGnUB3ZgtDZug0Q0mgVuvi/feiS46iC6Tw3jnbZ/LqP+EOjQadlHVdeCPlJPv1Zxurfp
XANVUiCxpF2+llQa40luaHOFPFNITdG99C+4Xy1KcqggdX1e+TQkWsG1dxGtAFJ1YDuho+R/Cpcp
KyWzzP6kiX9AEbAeP0aYgRtuhklM5jRFQEJ0DH3l4kvuPVbpweHY68LvwqR5QXkE5gbn13RwL4Xb
o1OkM2p1eY9j4ogYO5SFGCfgdtHjq269TSvTsrnpHYyKWLtjj7Q5NDU0DxrTfLla9P5Tkb8F6Y7e
/VF13Ao0UFrdNLTn5rBNmktuTgB/sAl5mP0xlJ9tuq8h5ZiE4Ix85bjUa6T0ku5rTDJxfOEZtDnQ
h/jtDi8bj4+2yjtksbPnzVN1LYrZf9GGBZ0VUsmCAl5OqH974cGp6IDJWc73eHK9e96t4uzUyB+7
P5rALwZEwya5JzGhlIznLPouREe86bsbIi6dCdIU9theQzxkrDK/i/zjcjiHqCtqwz0z4Wa9sPsn
C2+VrLmb/8rmYUy5UVEUt/PYhY7KJvlkthetYUcMBcVR8oWMTVzRF1Q81waVE+fxqSwpBbzK3t0v
fwgyN9UtMxYBm19Fug8G/TTcEHLctJeOGHmeLTTkAqO4OAF8VVAMpAvHrYj4B3uIY4K4FTONJH4D
/ja5WJXZpmo+kX4jrMKDsJHximmwUmZNyGcjbfWWOR2fRM2mKg8pFwqRj3Bp0PrpccwOrwLpWgx7
zvtE2lcjSpz9vxDHnKdRZTllFVfTO3S6dRE59l8DQztdwQMkFfJwXfgyGt6j74ooUoK5t4Dp7DXE
CbYZSoMH5633z218MLtfbCi2suuZSd2MCEAE3eVfa64woaYpOFYu6jHvwRyN3ExfcX32+ZMzy+O4
dGA7FTbCtXSQI5DdxOqFN0yyfupRXemQHxqQH/n5UwkTHYw9s2dr03AiJzsZcdJ9GdIny/8JzKLG
+N32hqWSHxDM4TBsLW896Jum2NnWuPwmJNBuoD8lqM36oxBESaJdWtxd/VFh686Ml5fu9WpVgL6x
/hSJdRqNaMAFMvT6cdGpMFbazFmW9RewW07DFVuega0RyXp/ePdwQlRWuYG7V1gEl8RS+/gIJyip
N119VN1zZBwi7qqdfGvUAYctZ7xgkM9vZXoYvCtl1tQuuM6yjj5cJT1/o9kbEycPe20FzoBhhxOX
vEGn3hi8OVw7/PL50kdBrXA4hah4bfjrmwmZY8LeNuXESzM9VFj07WELuGNGjzSFLRgESxN8ifKr
AE3xGZkUb1gF/gJ83ywmQsCkKRCX3PJSlieluGqY2KBKNfa905AXUU+ScofpbxYyHZho4QnhIBxQ
TApg/YFyo1O7YllTshMGGziqMNdeKVnU9BFDCKHP059U+K+GbmfqCBm/ivEu8ERH16x9RFK9CLtt
RLa/5XzWAGnU1abJrlV7ku2lWRy4Bgz6OaqPPeyU4SaXx5jaaurds/RHS1ah8oxT6sd1dVYj/2qY
wGJS2oQS2eA5RLgd+ZqxKK0h+KdMxIVYFhUunHuqcJRTQZOxWKgaGrxXDl986uhlL/8KGB1haVQK
uT0U6tznda7w4pK+LRI2pB1kkT+b2Dr0wt3KyUkqCBAfAHD66WG8ZmEzr30SR8g6bnKX2GEK65FG
Gc0rAKYxh2X5w0EQjY1lmiIDIXxwAR2SVYU46fjXmsY5d3in9cHtfUK4s9ZfB3F7kBFafdpYCjOi
rUNbCH5kB3XPwPQSvluM7o1BLaWyAPYFUQgFgKVnZH9LrBvAqzTY0zQc7alKNU5HVY75UORHwZ0x
0i59y1KNBvimo76dqGp5EKW8dYxh2gB6H5ehZrsHXtdjtDRZh5XNrSnSS5B/16m2IIk4KRRSlQMr
bNZYEsQNM0frhTRrkUJ+STx+7VwSPbuxeFFyKuQSbehJz2zj/FLa8jUiCSvE3Q4vLyKwZL9dxBGz
lHje+H8LMkhTO9TW/FWebiMAZlUkfdkl3kVWEz4W9CKZ+8rN73ctmbfRTjBa6jqTZ9hG8cIUJM4a
wYNmXzvA3/BiO/QrhGvXLmcykO+SY0SRHRzlc5Y4kn5IlHWjFbSZ8N7mDxf7W5cGYVUnO8E61CiB
f6rj0EftJ8N+ZU7l7BeTK5p8svJTsVDZ8mGRmxRlNLdLOrv7DF4BxroSmdTAwAg3x6RPOthLPVQB
nf2lJc0tMh5hsB3HBKkHTeTQKOvVEvt04IFNs8K4RuEU94QeU9Gp4eKsI5uklyTiEspxP8LwHBfP
Z+Es+0FaK8BeCF5ZxhuE9wzfJTO1FNyt5lkPe8248LHI3iM017G1ioePbHyoB9K5+FYENXxWCmMc
MuIpp6oyhPqt8I1NGegDPnY1Q/Z0yITf/bEVclwWuMUaPPa1Cu9OfvOxcznt3lZOujwfLSp6Uk8y
uLq1BBUSs6QFzADvuaX18xQPJ/cJvtqBsOmwR63QTNYMrMHwNmj6wdCfWvejeS+p7nGDeSz7b02O
PtF8cXXgw3zZVTnDNIiP0lqQ8KAngE1eNM/Mj0qaxGfxAKOIGxWkOqCEMuIVCxPzaeDuDb2nCjow
QhYJGERbsj5d8TKKbOoCkxbRUwTrTKefqiYbx0vKZDrK21PDK0KhnDeX13W5b+yFZXZXl7ufIRRm
YJsRo5lApcmbm10/E39r1+XUzHaF33wN3HdDe8KRluqM3Tahn1PAj+a0HmrvAko5MfwJnOG53b8V
hjS6RIeCLx4vm5R3oxdQ/0zcP3Wo9RnzQSm13sg4vFyTYimNT+HwsM0DELgiv4fO1ZD3GbPWkB+T
4JqV38I5xIwhMaouY/Tg4kWlRVnGOGbPI1z1Mgn23oNTsYcwi0EVfEc670iraxf6bgPcKTDOtPqm
yyzdeTmQx6sbwtH8yBWEJaVajWRJHaNu9GiImJJI89JjqFwUXjhKeQ/9mwEpiygnEsY7Ri+I8n1u
YQThTmVU13J46u11rF8ow4OGiSzG+qYhaAk0WFZMe835Gcvd6HGw6NIgrU4WwZknrIBsxLyBPIkV
zWvEjYG8FR1cEwKWX7KkcyqwjOYbJqU3jbfpKHoEyl0tHxgpJHXeMFW60TaVNvTOzVr0mCbbhPEi
IhPNUGdZ35kZzfMAgK07HaJPlZ7y5sg9bsLSIs0oinsGeGoUnyMeGAYq5Lh0y1n78Y12ot84xPsg
P7KYKXnW85aP0mdprlyZyYBojBhdb+ygMnSuvyRfkKUNC5YhrEGrVZTds34Dyg7DwcwczuFY8cgj
WVf+TMPDpa4HsdQIuadixDvcDFo2THpV+OLI5rFVsCPnEx0DLD1OMciEgItu1/2o8aMMoKDMe+fs
DjtfEJihmxM3gp88jIL5dTxgWdObChvWbhMAUbP0bYZUq4TnGrts4Mokwji7OPUsrnDcS5PuGVnY
ZAfuPWAyUDa14RGzeWyacq7X+4iayQ7zaSqhkD2wiH1pXC7ZcpJuSPJTpnxbzUXHfOn+htZUln/J
HYwCkpW8U2cdMzkZuBzKXQ+VHPZ6yEEdh0i+iO7bTCNP6aEJUd7JxBPiepQwF7Y8YGF38mxsgx2J
64eu3Wh9sfN/rTBncocjgrhrhSrV4UDx6jkl6S1Ir0qMiE+UAuVK6D50ob6Od/xrmy9TdDdzmxL2
M7OJ2x5HwHBaXSKNR40xMYifVo3+knGiGq8s/6Q0IJhVwH9Tv/gxjgI+y0CiHiWZVryGau8qFXek
uzbAC+s/UORZFeNtAAXjzUx1i16Myu6nr6xSOT1B/3EzNqpzn14DgyqBZ5o/6wDPTlBzU67mUfwO
kns93PRxzV/ymblI7I8RNlQ42MrYKAu1I9V6CVQ6I7YpcphrvqDUOsZRq+AGozgSMUepGbcxJ5WQ
Cz22PCF0xBpQbu4aR3AU/AQeRYRol/xWPLxppkNwgWZGoidCIuPX/qEH4wRnIUVWJ/hr6+2g7g3k
lzp6WfwTuXuU4n3J66EflpS12uaKzKSPkB9FWwBrJRJLPyx04pHWW+b123N8etysoUCTIxodtW6z
ito/SfkbxNPqOXP/uLXa9Eqatw4uaNSTFcXe7PlvREf+tVg9uABBsl629kM2doX704Z/kX2LuhW1
SYw13KLQeZ6emPTNChosHqukWgwygoW7cvnIyosbvmi/sOS7OyxqB4EGckKy0LNFAeumbLVlTvG4
w81raxTasm5T2ne7CStyztM/06TXijQqLNo02LThquQSGhNXMRHtcvWqc/rQM5KMg3x074qdFXST
gPddpTRrPe4gMJ8U/6zyzomBAQCqsfE0pC9TvVUdFU41/lfWacpoR00xOqvXZvRl0EY0IQuCJ1uH
YxHqby94kFga5FODD4WpxNYoQ97I/qZvuYIF+xZPRNfcWuR5oByTAMVdQEeS2HX6B8F9oAnnAjlw
+Kfj+HJmnrnwqwP8IDJjFKhNFQwYBd8OPuTBm0vaSVU4BItjYfoze/i4/sHla9zFvxQm0iKOrcEk
sQznOsMMDjoxYK8V7ZRgONomtAg958h0mr1U81JHKgOLQ2fC2g1HVSEqriJL1n7I+wApxg35WaN6
ItxDlukTZkispNMgFBPD/emZjUDDFQU2UcQjytIwWVfi11P3mUzAu1Dnmf0Ty+sRossCJ0x2hnbo
/ENCxRBXccsLF+MuSAd6F3v6xJCnlLrCMiLVQy7OgHL5TGRiXHyUgK717FFLh/+O78bGDc6+0mId
HcCJ0kMyIT0fZnaH6fB2UWDLwpkWAU4kncs+eTS1yc5GzYjKcyVV29jbmdol4ck2/0nSj2v+1L0J
IIMWJg7pmr04qoixkowLQio95ibqH0DVo55erQpR95I2u1LfJc7eKC10uXMfvGv7X5odesAydfqn
IisANp7oskeBIUDCV2H9VTWNbS4vMi86WJZFTo0oDFKS5QwseeDPPQ1szeZborKPo6KoD5ZODClO
J9TSWozzfEFNUqbOD5hBAqVrr5qVoLpUF1MSRxDAEHwSO5lcUV2g2O6t6h1luIWxwynD3nTGh+pY
WTXNtSg7K79cWTBf2h70RkUh7S4hG9H3TxPfhOpdajY9JvRk6+2GHZ+xy8qdKdn7s9Fm9HSqEDbR
zGGZ4d9RmrntL7SQlPDHQQG0U3yHd35LjbHsfXRj9+hyqUiya0B7Y0yKpoB0S54t+xdA6cXcqkp7
N6y2lng1A2USIesLOCZ4UjRu3z3vEjG3aUT1ucXPMyoHtZWIVizwWQZ10SvrS0yl3wwNMQ+AYJni
xu4kU/Yj3TAhaWH33iRsl3L643e7Fs4sxhnKq7DU++o2QPepuQ62/V3koB6vRIRHeDPhQkouJr6x
5/srzG3QPyztYotPH81EQbnYph/qTSRgUf7DltYP+ySDAqGfyNl9aeIzbrL6l+QdgmqFNSUtx0Vz
r6HBkNpWLXDTCgKFu7TKF3zJARMYFgPL+eNuBQA6rQM6F/DwYEIHAr+svUdZ/ksBhcZev1Cc+it0
zorV7gI2HKp4Ztlc7lYa00c+frGct/A/Fo9scje6tWR8p8FejLdiVIZho6H7BdWHrX4vDpmK2XA4
O/gg3Owj8JnKkOBGaL+HZm+44FubT5c9snItq5vGv+tyxSPysf1rlV2L4GpJ92KECeJokREMBOBT
29/k7loiO9sGT00n2vOvgWPC6C45AZDWFGqOcXL5Q/932h3xROk49Jxw3RivyGFaVV+F8q0BEixV
HAT/euNIOw4sYgARKjxDrPM645LPeKBWvPbHqhoootjR25LKZHVTZDknHG+dZC4SljSIRMYA9tVR
zqrrXlKH5D/+tUShfV1BTaz+ym5lhi+J0LvFSG6FXOvOwrmL9NcEH66g33R1hrOaAt6Ix6fBqLOK
iKy4dKq5ZNqHliakOf29jAC+ZeE0B4rbXGu+EDw5sV9tasbTXnmHrArApXZSsdS4bmgjSFcaUdHT
jkkn3ivqTXbZVHBMje8EZ9KM4S7zn+v/DcHJ9G+4++H1N9IuiBdqesx4SJJy4SVHuGUYBQAIyvBW
CrJeq97b5YT0m2tUP0rvIKdEJdpJ5Wt0KZ0VG1zcO1HztS3OurlXEJrbGMksfPA9NIaT1c/l8NOn
YlJm9EdyuqJglvJRqI+k3hsYBB2YA7LxAAu2qzz6P/5MaNkVC3kPObKT8dxrHcE3/lo4s1yFeioB
dmYGaTZleAyjaxFVLMNIlVGQrtZgh2wq3Cjt3ur0pOPMF+ktBJ2DWRhgWwjBIjtUeFToUJrk4s91
/LVm3CMU5YQVV6ZvsSR9CYxkPjfNzKtng0UuwixGWMQlJbU6bDoLkNpS1fYuPVI6a0belaL6jswf
Odt5iX/XKoy/+gaIlSetBgkocz8X4bzKkknp+kuXx7SufgRfRxkKqtcfC/WgZ6iF+Dpp5/syjCW0
ZSnDgkiDja6+rXhDlom+rTrN/kow4hxR20yPb5kW3QQYqRFLYURoTWqGtsVUKZI/U9UmdvCbV/da
f/lQfnLSiiHcUO7B0ZgBRHYN/1sn3H2btjZtm3nMhDixUnothxNxXbKZKUvWaGJwY8hgL3Y+98Yh
XgrgYf1AG5uPd8tQ+DmBU2GG6dyfOC2WDU9XlFB2LVYqd+mwkPlmmvNC+hm6lQ0WjKIbF82wkm9E
ovGqLCg8Fbii6hJCf7SVsZJ11SclfuayBB6slaJeLI6sPE4hH/+AuwTGyNli9US8s1labbyqZd1E
cgX/leY47CC2FW9jH08oQ7dZceUOJwzphvjntZsE5VNoh4HvGb2YBEtKXCmsACCLIx77hjcfc9dD
Yh0pz6oNUIBcXxwaF1iDS6a06lj9CyiskJ134xZSispFL7yF1pafdkh3HXtZQ2+A8/Fdz51t6quI
wNZmqOWZ5gGOiQ4aHZQMOrGKtt08dBmgBv8rJpG1pOIVZygM8+TPNa6StQvj9suwj01d0dvD9p2V
bI9wpp1b4+iCYW59byrcTUhiI1TPrVquIg9kxgk7Rid7y8AHg0K+SDrZLXfz6jb6wbFSWXfF+c6A
xgfs4+kUttMV98VUOSjEJclTStyNnbvDMEFcy9V2QzFPe23ec6elVl4q11I786ol2NYGXAweh5pn
prRfsbJOxL029mm6D6wXUmLMuk7CMpEUa4c37DjG+M0y1auFXd+4AZWV+aW1u3zM/+noutyCf2j0
WOiUFbfpzh8BXfcunBXWZahn3sgHJIDlYRywy3aqc1sBDl5bO3WkmBgY2ZI1JCMbVq4e7vX6bPrT
Ivsegq3hbKqsnpRtS7xyLTUXy92r/Qfjhty9UuOl5L/IRjXGOOdfKS9bb9tXx0w6aPUyzu9SjqYH
qYL9s2NtcLOavKAU/ycjHhOOa3GD4XWrJFctTjcU0XZs6pJTLj1sb9OVU5cJDMBtWx1xyFQ5E9Sl
8p9DwFAp68vc+9cZZ6QRfhSMh7r+iZJTwBWP5uJWW+j5MzUZaEg/yip06FXozaDefbncXR1YATkL
H/Xuix3LWnuYqfEPPtbEvBflUi+Afvw/q1V1dym7uqRZ5WieiHMenD37HOnnoH32APuL7qqSXNCj
EBv+sazOCQQLfV4y/HIZdEsehk3Gjx5ANyLmbFKHkR9oFrfpfhkXxvlIpOdTESqiMt+ZOVcp1WYX
m8y84iJ3Eqo/oNB4KloL6M0t98nBc++8xNEmk5eNea14meZ4vAWyTuJfVWwDMn4Gk3tQofx0bKpt
hcQCoo7YJBHXHBTD8OV1By/B2Xa0+R1DcrJ6TmqJJQdGsvDbML4t8+kWyxyqTdltS/S6Glst9jvr
rvEZqiC4UrAVw7AkgDL0q6jnTVt99/Sadf2wMfOReAghFJfhohpeUmfQfv3bFw+PFKvBtkxN4Q/D
UqVFKQdiHSB5z8r+aakLSV5l/sPUvkMU7MLg4ectFIx077CdOYSxmnZVyXcZh/oA+9z6YgeUWWcS
LFNTZvQk3yLabOqYp7T4NY3vkewuV0e94hV00+E9kWFl384/pVMHUlA/g4bYD99pAcM5OI3bzH5f
ltOCNy1L+WkGhS4ljIII29kY2jd9teqj30A+mCyyaRSHayKtQ5PK8LXf+V/oOhXc6YDO1fEguEjq
ImiWevAarH/YwfFObNtha3F6mwziUbEOlXkg7tBDd0Giz2xIcRrxFGoI2VHSD8XR6ZE+1sYZDhsU
+obu2Gu1nfv1Vu2GmU6LjMJyxMUCXVHHRe7LFPMOElTNVUGFuSEle63di+Q3DEFNQOkxzBtQ3KD+
tl18xFE9iwiWocqFHkgKAKo4VvMqmmbN2sB5YI32EaOfau5dhB17+2jahX+avpDZDYx35QDMEAOB
FSprHLirKMaEX1HkUIHNXhTVn6HPhYMmVJmg+Rg6e7wcOtU+ISmVfykKZKz6X0a21ZWnl2z48PhP
3g3rlrkHv33IQJea6BZql3QAcfeTsvX2sSe2JY4S9V8F95eCulnH7IKzv2YhWTgnHXwR3+yxN6k0
+aOR7/Eac4XxvHT/RLCqujP3DPI4psfIJADDX8a+8pwkT42CLdDD9C3ZXLAW5DEe0CftcloJNg2F
RmXNpeDniKO7S3YiGGaB/JZs/CsE8HKdLZ3Fw03mzRpWDpJf305zSAm9WAQUh8WUsRFuWLROORn4
Uce2wUYUkxbjaof/z8rPVFSFyTr0P2X9Kgc6GKdD5rBCWXY+k5Nrfyli66gJSYiTZr4NLnytfi0R
gwOXoDm+6K7+VroeqybmSXUtKWcbmOuATaSUeU7epcLA4z0M1jreb6cv09xbj05w+9MZAULZQrQ/
avQdpwvDYnXFacJMs3QrLHTxr1zySqmnRt/NQOiSvqi/ervjR1nqHeUUzkPS+b3unRpfiTiwCOZk
AqF14BcyNyoDc10P69n1pj1hymQVaQCK7bNDI2F/dugGohQkpIRJjv+gv04V4L/lsO56hRyV8yWa
hVfjBgWH5FTZwoyjWWLhBzCw4M3NhEqX9BRFhwS8mQAwq0V7tSJrRMqeQAcGwdReaQwMEqRlGORS
5s2bEiByMrWIH5co+xpTTeVs45CRhHaov5bIgdI+VJl/IXf/pDwonfWlsyDjCxAYz7Y+4kyPpLMe
tszHO1dRZ6IRi85Z9cG1BXCeI6NqOXTwrVu/U5TKAusuBTLLHnNE3Y1dyvE8wgkWWQB50Z6xnabm
s1HfwgH/kFAVeq4ZP8cfxGJqxi7b9TxMNHblqkCBv2fqVncBh4296YP0I1E963PcER6jzyMGrR+p
95jfiEFirFZg+mW7wJ/X+toLzxhqvkyx0pGkIwAITmGyXGYJEVzi8DcoaPzaWWPMVZrBPUWgfrlo
NU22ssnFKdSagQYHF4ZpSn/QKoK30p3ozsXRLhJ/eFD9kxKZWOW0ZWDxUGnq4aigPcbhUUTeJAP7
aioYSMlTuwU3u2KTkX1p7APfed28GtE2c65JczP7S4dtqQvOaBWAQA4O4qUfXzqXLu5o5mWXwNv3
jLQ9456w7jrowo4aGLzGOHLLZA3Gd2YRKa+A2Dc4s5itMnPXDHBXo1lICaWr0Dx2yUE8yIKmo3uo
J6vevWjqmuhNj6O+qE6ys85xs+XEIYDLzIeSKmBxi7Ifu9rnJSI5vzgiXi0kTTCuzlVtHwR0KNPF
GmVMau+ptC89HJCK2YqwqUwVuohZNmA/7vhNOmyQjO4fWHVC6ejQVML0bwHDaWR56MUGQnTaPxve
932+km3y92hX98g+JNGuztAFg40gcxFa95wMn6zcm2IRt/689/dtutHDS1PuVAl6ycAt8l/X/MBs
5ZhbiZQ/Cu7weJMiNIe1P1X49RXprtW9edhs024/lIuqhtiN0iPhQDUl3MPKqvehML/V/Bja51qD
VDO2QF2kBr0pWmnMdzavw6wHH7fU7IuaLER2s9xF2XBPy69hy1rpUjp73V+p1sYpXjFLVJv5pUeP
CrCBuB5gQirpySVSBb1wAm61eB3oyYT5Zk75Dy28sZZhdMWw4LI246E3moZq7uQu1isaD6dekBCP
JZmW2vsys9YA55WG6Tmmzq2dxWa9CnFN2ygJegyBkRdLmf9T4nMWA4u/OTld4ObSF88iN+ZNwUNH
EWltrzosh+O92PX0Wdclk7D5VYkWJpjZS5wZio5aK81l/+GjUaWCXbSpnwJ5mAp/njPWmdpaOFBm
2+MA6QRPdNW9EiD/fd5jexHTsYA7NYatCMdHH3xxBWTcJNbkrwuCbxr8yo6STHjjQ81/L2QnbHfT
nuVbpKyl7jLS/8RdETuY/hrf+hZqkKevKIsw5VnkLOr2VXTLvLoZfNZmgbrBFy3C20utb+7RucFt
rLPyE1kMrR3/OB4lDFSRYa81WfR78lJxL3n1DrziqHIcu+o/ObvlFnQpoj/9h1vTIMP3Qu/n7ULZ
5VzH6QYZZCq1lyLe6hYypTzMEszdXOsSY5f5N0tacqhkoQYWOGWFuPCzXQpAryTRa9m8TXn1B7qF
OooRnfddBM6i9PC0h1NL1iZOchG1BkmTLbAwIFfeLHsLgk7EWwocwKSfYz4MKTuySJnKw9mwcLII
PPWHEFedaaL2XEoKxIgsB+QEXUzvxqOr3hl2QgK5wHv53Dh/Oc5TB4+WPlGUYpLY35jLlf7e1bdx
5aD4jxZAj0Aw6+Gc2yiVqP1Cn3f8Clm2NdFG57KMt7Bp44XBx5EotEtTN4NB2ZBI2ZGtsf7H0Xnt
xm5sQfSLCLCZ+XomZ03W6IVQJJs5p6/3ol8u4Av7WB5x2LtrV63i29OP+yCb1ADYCniNMzjryWlQ
dpliACq4hXBJeR3N6+ySDuuSecOPfuLmT1WeY5nCZ58y+m8Rpx7Wmkr5xEPvsqBTsXhV1JYZ2jlU
SLBWPwMh7gybcDvyGIfdzkbooPnwXxWa/8xyghWCam6/XX8TZsNc9IeeS1bUoL1UjFM9TcH9vev2
cdTDP0IniVa1tte4exXs0aYcoMsQVcWL3D8U3RcVZ//S7pqR6xZ3hkgvvvYQEAYmU2barP8Mi1Vj
3DoMiIX3EZTbihtrKfae/MoRjnJeHl6NO2pDrcgcQAxk/bHo5rqJZ1MhZY0//yNuPkXyotsEFiWX
W+GAVPwKTY4FB7bGNWc5FKmg3dgEqycjWtfh0cbwEAh57tEpMZZ6CYYTvsMm0g7p/G4If/uw4oN7
t1nINazw1CltjuKYOfyXf1geBtHhYocfJXKFWa2M4BJod4pJ/lX8CJn70KuzXQSLKaSeE3LjEuXz
u9In6Ox1KMlg+xvhQSIDJBaiwZTkceIZoNmKPlh8ElnBU5+uA/cXTE+N6ePds1GWP+p+ciqjZqU/
VvjSWRuHRvkvcD8L3PJdNh7C+sXdBMuPktNqpn/FeOOwUc+M7pYpGlj+htmN7JYTLvqACRgXXkYk
MIln+O0wLLxMgMd+fsMPmUxGTTAeCeIfrLwBF2NCcQpnqSF2ikWNRaQuiqzH3vWncr/GnTu0bFXb
o6qdrIQBzdzX8QHceJr224THS3JeNSm8KrRD2EvCWngq1zoM5ta+9C8F4zKhlyHd1riKlODNDb4m
dqmKVbRTrznG5QDoWMoARGGyA8r3yxOrHDZWf++bcDYox4xsRFhYi3rcOd4Tt3bc7Lmt86wcg4Hh
1jxnuL7y38r71cEWd49hJAzc7j2FSXHt4S104cPAYmMu4lJQv6Fumbjr7OrTbz64+ZiQfQQk4Vb/
7PvPxm+JXdXLNsS9N+IEDvjDNiMiYYPrsd/nyd5gevaUblvWvPrfmT1hts1cO0KqovaPnTxhMrf5
KiGQNoW6KYeNlNu2uljW0+xPOSyGwt/T3q2NuxZtKDS4Q4zsqaCdeJA9KfaaDahS2MMMvMSGDvfK
YXH1qIK9qTfkVhlcqWTrSn/eYufXqBly03rRAPtwAIYmPHb21EfezNXhmZgv0VxyQl190M4dIN9e
uLchlOP97JuHbzxjfu8DqZj87Coz19gqaHJmvuemA2o7zogt82uO6ALwb23nz3UlWRS4UmR80yty
ef5OTS+iPUi6LgxshyVXHOHuyGwBFZtZ/dkO2S6ZOONc0F6FYLH5Hg03N2Pr2gfiaAtIIcGnHR9s
sVccXO7OW9NSEpxt7Opd7c/S3KYmK+rmUlTVfghiEqLUQGNlSvx1pa1iucmNvWq93Kz/G51vNWa0
CNCmYeEMU8y/3LQ6l9+sXfgVhLcu3Exv/QwV2WngnUXvRvNykBAiN8UV6PE/fnHUUKQs31wY+RFf
8ly04zs8MirI+IjkTKUNhNGoqJch3YiaDbmXB4ujyJY3IExMyw6DL0i6+ObBaFdCFnXlrOZ9FWI/
xaj/Rj/KLMFe6isONbkfxrReo4zuZmj8WNVeL55NTmofdxGpOty3AqjNgEHYRy73nGA11sbCG1ZJ
CfGJeKOu4D4xnxZoF5TeJGfiH1mW2WdhlGv2Zwja8UwPiRPKiA2SvTDco8X9pUrXDpECSaYbTdSm
/zVeW+iJjti7yqn5Xw1CBDF/Q36terXtnPOQH1XO04kYlPufXnHVKXmMobHbCnnRN1c9pPo6zk8h
kmMfXUf905EXOhGRE54uOEkfH7OBjydw5w6YMCaclmRbmejTJduqP0rUB9W7N5r2r/WxQMIHJbvd
MJHn7tn1NVQ099+Y/OqElOKWkZzH31znziO3DjXlsMUrgvw5YKwAOza2jFqmDpe2Wkd5N/dJKxkG
/RH8Eq38nFtEY12CkEQ8XISQMrdw66JB4WAdceMUzEJ1RngpYx1ybEYG4/p9soDGmrsU8kvET5dE
o0odg8sp35PLCSgIsJub6xPzEReQUTOjb3dJ96UEj95nJ6AJ3j0sqhx+EGM9IMINbLC4xmGmJC5a
zzqusCnupxCaC34HUbx7vGlVtDD5wPmndn+IUtL4TPJvoX3ZgzUr1fKgmJfAeQNr8K9TbKDmaGa9
h2H7iAkMQBipM+6t7RGwCSagcyweKeuOIYIUCsaron9RVV6BFs2Uuti5qETFWG87dgMe6HdDtxeu
i5l6ov1OEIjmog45qAV3FWJJzi4y+NTqk0IlmdsuRPI1RH9d1621QJkoXjNVUPr3FvFJlYKncpAH
s2eigPaGGXDyZ6rwg0Y8vKEZLgbzLTa0VeuHlClTH4NDQOEEK1KYcNo7GSuf6kYFhFbKRSqw7jpC
mcs8lpfjXFfhDPU/LhN1Q+tMW3w0jHEjt4jp1KmZkap273D0KpxX9rgkPzjTgCrUzFqRsitxK/jB
m4qMnrB8ifPyXjYUlokzsHHWGaBENn2wk9Vl+vCc/qNR9xlf6tq2V65xEO1TEsUVNl7Yb/o4Wrzc
FuJeyUxUk1aqm1nSnQsmB8M8Bpa7DuJzHm3c4FSFBKXyL84GdiB7zBqA2qlw4zF99lWAjXLHQhtW
+HziiTKYmf3LtIPDRNzVMsLX1wHhXV+2NMmRSicuTveA8etxfJTcSUEIt9mOfp6uILt6l/LC7hCW
dcvmL6HzyaE9kyvkOO408IKqd9Gb7UCtj1uwGksuIZpAHXaXJsy2tNgHfE8sYFOU6snmlnCPoeuV
L6UOCuJXYddleClQ2xVJUQcyZAOnlGKDfz2O3AF+q43FXw5cBDmVC/8SVtgOl/o0qhMB1EmLBurN
8gL2cmA3A1IMeMRlMav4SwEpkV9cgGl18H8zGhJEW28T6kLBufBaJYItIBYa+rdlX0sF4R9/PNch
kToLzQesX88HHw2LXFKDJWnsF1YdsiGfU4bd5PgLWLhkBTwovkBq90bx4pQzGfw/PflK9VtaYPPH
2+9iDiyOFrRRkluflXQxTem/nvMS9PaSxod49jc1fZYO6AEfOXczqsC2BxZpA4hFLngaEJSUFKf2
EYFelTrEcBj1VVRTYofd17zZ6omagn829kXb3inFkx6uue6SWQ3nFqqDE92y4mCSOINSr4cniSXf
aT6atlgLa2Xi5Yg1qjGmlXIVBquIjFdV790pK6+uufolzSv26EuZbpyhC/WOHvOJLmqYvzYZ0lyC
cGj+/OyqVOFsNM5Nmu5b9gc5gX2knYvHL5Zu5CNDuFnrP5zPi5zau4hNY+s770Ev5qYmqCJosQFg
Z6V5ibbJWMarGNSil4hd0l8pXSvgSxqbju1b2BxzFwUHDYBYUkgot5439jVi7Z2oLxoPShDDqb6v
kI+Sgj6Njx7MEL8EXpUx5a/gYZadSaslhBMNCzyf91xYW2xDbG5Q5IAp81FCnjB6SiX6Vd8f5PA0
fI2yOVrajQdW3a2hfKa87iqCMlrR0+qTzER9ZPqyoRBqKqHyDw3Xs+9Aij/RFT8ry2KmcumXkXaI
/HNIrjnBxvWG+Kp6/a0V4dFDonLqN0ltYnnGDpJ1BH+YeTn3uFu0zt0dXG4KvP6n6cNaWM6hGe6D
lyx7zJ+cEl28TptbJNd18VQ6we7jmosdFIa4AMB88oOtI9mM7KSD75iYv+uszWKSfdKBAkmLxqYU
Hx/TksQMuUh0vqvaDGLPyElPoNbeuDbvpBFJPmJA2pvlSvDmSdRdjb8UR58s10I5KATsus+UnQxU
uYhukIVnLwO5quycsOVmyFgLYDju1jllGj6ybLOtlJnGSzjN9oN6iiYUwFuNoNjIaB63NW4elrcw
M9gvNFBSAvFbKXPul2Wz75OfJrdnmnfkfBBkADD1sUyM3tKgXPrZjWC7UuzpYqikSi5ZwwXP3cxd
gg3YRwklj2+ADhY5vxyPShFUmJ3KRZ6LMoYbM2K9RO5F5aYAeIjW8Q5b98DXK5wnHPsIQOGw8a0f
mz9XhNjxdpk6zsC5SP1EXLWQTwB+ivg1jbUan7FopelqwD+GY7KG5j0Us5bVix8cJI9jXR5C1J6s
/Zl+51bwN9LTmhJ4sABt6gvTOWXlU2W/TMptO5E1BCSR+xjwKpwc8/GT9uJVbgighKe0gxCFzW8O
La1LIFvurGFRY4y2B3eWjktwkHq5aip2UgDfjYZcYv+TSzyCYkszCz7KHG2TduYU/xsXNjV9ZNbG
wuEwokOP6iOvNqPF/WM7iC+WbB0Ppes3zBBL/hMjgJziTVHxOLxAX8RiUwc/OM//5cpI6xRNswdF
25rOoR+x1G2l/6rJhthnqkj+VeZWgamMjULcCFpp6drWJ2Q0mzsApLMcIpOzwiLRRYcgmyvhSqtX
nn5IrQUA2IRbPLQWJqGIdmt5mwyejnKQzCauPEDXTrt1PJByjA7OsOmVlCFWyZpjkinlwnVa426n
ccuOAsCxFmnRES/hYmCRRqtc3Ry65Aaxe4EF4l9d9vicjTfHBMyqo32hXpNvZl+9q0ISmPEaiR0h
DjwcXV+tINisJXyG6cbpgf8k0dzuD3pDaadctJKsDycs2J/hEFePFA8M1T5Ge/cinmXcsm7/Kmpu
+9g6uUTTP82kl64Rqn3GdZ1Oj+HNSQ4WQTsc4guzeg+VZxZsy3GTKNj6wGNFrb9y8ZxWkB36O5F5
+KzhwEGe/w00CODuRiPT3LvPUxGwczl2QDEA2WQkBBRkbDpqVXjSYgT4Rq6NYh0T3ODwMhjFR6iw
O7VV156PQ7lTZ5Fmw3oHA4BCZLEUUxoyGeVmgGNqMLm52OvL9FqJR4WDQX6YLSZZkt6ZNgFnyLHI
X6PhEjjgO+NHRMz9l+ORSCzQOzWBi/3Ir7DhKudjaSGkS1nkrHGUN4u9pdY9WKxhr/7ReHsNxptt
/RTNJC8TIyF/CtFuMWqITnya2kUf1hCVOGVqY57hXHXxYkuyCKoabKHX84rBXKbwb2sZ/HXMBCCw
IvOtD6J1pH/YDt7lrOc2jr6Tf3T+CHnr1pXYcEmvoIDqfDqxsjF5ebvEVEKWrxpJOOncXG2hahlh
+kc6ADSIltMqRC2TTZlvManjD/ixlZ2PyVihMpsVgsO2sG7f+oGcSZuCBWI8TGdTaYkbcXIRIsB5
WI4akKZdxgLU1x9p9lJVPpGeODECbGbBXl1OXU/BcLP8ikDEfIi3BgUfvvNR8+ZRpRTzmg6C1nFB
JhwsfFbJs+m+TXU9JCuBfz9yt6n7mZlvkveXZFeMSYoIwbYkw8Wmiy/PP0LKI96BCH4A7VrncPJs
2VDs7e+Rt3xXfJfRzTb3XnUyWM74zSuLIAcjtgs8X4o4jrA/i3WHr65fW9pvRuqr8a518q5kr8IJ
57nBHQUnLx53vj6l8lKpSMoefldgV4ZKibtCy64GzKqCLX7j6gt+VdPeXGOVQKbH8N+q9rd0tzUk
LEbZLrhW+ZNhIiF+WHCLVgDLRiMV54RCvPYrN9+CEId2d3eVtWld4v4vl7es+gnpMLGjfYUhSYTc
9rSfZNhC/zoWPOcqqqFrcyXRw9WY3BpGazkSF3vjeF1OR3XRfsEavLX5n4H6b8nfGgCm/wjbszq8
T61egGoVrBg+LJe11xnRJoxJCw0J7HBmhXYRhH54ETrVIGFKYiPqEpybKRpM0jwzTFomSCmrO7fU
IAUN5gsuji6v+vCstw/ZNfMKUkj/W2FrCwmMmT0drqO/ocBskSgE38NfbndzB7pkPYDgCIz5RIM3
ldWg8E4KnorB/OGNrH/BWLLyTQlGBpG5ELybXZqygXW8sMyvEue9iLqVhnm0YR7ywnViPgPv1zrW
WDNVUD+fzqaoT1bO/7Fjywnm2FrYBCaDDaigfzlmg2DcZzb5dcaQfHoZGD8Jx5wHMsEL3uwEDtEE
3r4E/pfDTMxzz8vLVSgQiI6hypIGrxTvEYfsFRAH37xWzT5EWy2YLbY+jheeFas+CAveG+Bd27tX
2lHmF0/LSH6AJyKSJMUvu9K5Xiy66svlPyZG5gpg1ZU+apD8DKND3lw1uupHa9E402IcpvogNiUy
NIO00dvLlnNDp04FATGq6BM5WjSo00prpjStwtQsL0P3aQsej1cM5wdyMAO0vY0cegnABuTKgbCQ
GAmNhux74XjaO1uKRR7sO/kQHZptcVP1HYK4au8s4+KXR6HfMh9JclkGuyS5YNChzo4K2LmRHJHg
/2XdKQ7fDIgZsv6IJW7RcGc6VPGteihK0scJcTe1WxbzYsGXUtTvHZerGmUljhcSS12scbZYly44
SYqFU+V9FCe3WZCRmJv1d+s9YqMHqkODlPdrh0+oMzM93YfxRhQAbTFV0TS9oDTQJV5b09OTaECi
DpENwY57rlCXVuFi5os2sMCA47EjPyRDT87nhbK3b7UPv0EL09xTg7DKN/yWca0fc6RAkRMp6dBD
8bMyLiuWuowcjM7phbAR1rythrRewMWLcUj0xYj56Vv22FRStOR0k4hfTCT/cNWGfJU1NVzQPMm4
9yoK+gbQpBoWtYpkBeIPdLRMnbLsUfFMevj03HSZJ1vqZ2P/vW+ylZ2dExKSArjDyM1tYKqg7HjK
bObWVUMpkV11aXx3LZDaC2LipffqcURl3d3DkOrRegz8L4PCP5p/bQXhGehS/ukF+zxjJgr5imfB
YiyVuVRPlWu+jW60r3MfJzPHDghrD9HC5yPu4I26WrDmIF1XjXYvgJM0WQzy2P82dHDt4W86Zqe2
4v3REQZGqPLZNtvN1rO8rVIQBWA1r7vcQvlTU5yt7HywmyL4oXGOw87IVwDivOynCgHIZ96yTH90
ujArLVpYjYG33ruDzXmYOf3JdrMErlcUUx3bBOLGfNgk7ARLl4GTQ1ULN5WrvCthv8lSdrcRYSG9
9/9KgjXOWnj+XHEkG2TOpOBGnfRcQMwa63JPCwsbjoIVlEcrvf7QouJzxC8Wq+xC9J8i+QtMm5+1
hzxw99laJfF77CZ80gollw/p3gP2xE2JK2v86s2FijFh+HML7CrhtyteoHRNxIy0AvyT812w6FCG
OzMvYbXpyb6ll66xbmDtMoDMHaK2wALI5Ugtf8J01xSfpn6mF/pfpu+CfldkRFsRUCk82gTp/xgM
HrR5xQykqY/Oj2c1jnUrlQgk+WyAAtGwMazLXWPsSknnHX94mZv/ekDEtbLRenLhuf7l8AlOjl9h
I1fgSS/pXZLW1uoYjSsQ/phG2UhZJGf8GOZm62yJgMFwAXedGLPEOGb6rSc4KVnyCOOXBbzhHUtl
J4jAhauGnJvDT+VOmhGO7r8GycoBfwLtniUT75S9RkiBJyTt0VDN3xSB1tEZyS+y3Fssd61xFcZ/
an9Qi5vZ7IZ0D80INxjSKn7GxngW0OsHc61bcJgi/V/ZgMq6WQ2XddXDTvLm0W7TP9rsHQ9fXWCu
kUxMT0F700Axn807hCvgtAH1Drbky5Rekxab6tUpL2Z1a1FVeouLPG8fjYuH4YITVjcZqPUI5qE5
6nC2sEGMEivWMVd2CaNONV5ie5dY77Rcz0ZwTcRBgK6AiUmD7hR0Wz5GxJe/kJN7BBqpE1RKuGwH
ifJPDf9aomksBH1MOZQiSMzDKYcrdQVqaS4HI1wBStWB8BThUfA6LeCzQLJBDJ334t5myEK4fNT4
W3afLg7TgAWBor+n2teIviaOurpJQD3pfvevKsAhZQ/8QW7011DdSDu3cC+9vBk1RQo09WTcb2uK
VCDXF7LBxcp6SV4q7S4on6pLPKlKuxzZ4lgFK2EDsa9w5pD6SG93E95CODNcFnrzSOofD8ZWgDba
sPztDdLf6KnkDSKtoif4azqD7UYgG6XPIIM5TAK/ZeFTYOGrRHSua9b5Hv0Tzj5rvxywid5h1FkA
/VrVKYWukp9JuvpYLHz+KaemdKRmFe4585zDaMBU5rHZwzLR+4CXqnebVGWuXq0QQtkANJx0bi8/
dFyrGtj6qtxV+hFI96gaC527WlbEoNlXI2cDwl+BtbYG92p0nM2Uj2SFtYqtvybbuuMy4I2RERey
N4H+6bNV9ixMkewpon6dpGwyO5yr7QhTlg92DKG9YAE1ChpP1gMGYNm+TLAvgbzYzCNB9E7TlW/S
QYH3zbvL8ubROODaX35xLQk+AgWaUREBYJrH3bq7vjnvWRWXcBQ5ukuUOwd9FdiE9n+Q/dNlFDMo
QEQ0VvMFDF2+z6yXypMIL9B8WazfVSSB2mF3JxijEmWhR2Ju8KjYeBb9JcXJavSX20+D3vKGhmjM
p2xy6oVlsktvbxlNSX37xzaRc9hYO6wnZPWXuCrWzZPJrjliopfRm0W22X5QM8Z1qyHJfe1t1ARk
7qdJrg13IUREuiXJhs2t6qLUCmI5JE/l7Cv7wj4UcsMvGP4tzBi2dLBBD45FBZH+Y2lPj+9nPzHA
zz1bipAXvp3doGFPr8Qh3DncLWuuMVr9YSv7aSnk8o9JvrkYU8ZfhRqj7EMiQk/XOOQ1m5inny3w
us4rvm15dRu1JzE5X9sMebVOWaAKMPkdi0gGXNeUvHEt3GXqRnKTiiaKmJglZK+J4VKBwwpiojXx
3p3YqiZ1UdwJYVXgE47Ccd5n1PBmx8J6ynhrSQSUnqgox4pr1Cx3F0aztiS6BmXV5ipkIUI/FJs7
3SGNgSREqTLeGY3QGrsa7rbZcKh469qAJROC0qCmeNMDxhZgaChG7o7oaXJ4RZz10SPwPipzQbqJ
JWhoEVuhFL4W7lILUb/1nvU8BPFPGWFCgV6YFge4NJoDtCSe5d0qaZA7V3SOpv6b5j1b2gyCQ6l7
zL7abDIO19mmZ2/COmXvVvKiSC6qKtYW7F+gVG2XdkdH4GaEsY5Al/L60wQrzrGd95TaKAoQvIwo
ODnvvIEw4dJpxLDL+g2WM+wcjMeTjU9DxqesGWsFc0/J5ytx8w7rVItnMm23bkEYwrPmncPp/Tck
Z5LQVn7TifAMbHpRXfrsFHJG8+pgAxv23BY4FVNcbCTgVy3JAVN5CVi0vo1tVDD4ElX466lsiZ8B
RgSNL0bHmDxxezyWoY4NEJ3veLdrmouiJzPFXJfaIbRfVobVkS25bTz5LEfO0LQUMwXboGwJBUyq
HlUjLY4pNifIL2VOP+tJTYEl987M1NcBL1GlcHBQaMsB9zeODkVj+Qk0gAJdWDuERnnR+/WXcElX
N9yWKLsxiTuiFmIJ5OTH6/uPlAgOQG1eodC6424MnlkOWwYYFtnbRVO8pHrosM9q2EvcXUw+zyAk
VMMHOFCmZaFpaSBOCxydYPIKd58D/QyxRHivYho9IMSF6tMkYedvi/4SsH1Lgq1GZ4kCZ8Dv1kpH
DcKWwjYiCTrbIS3HAs2o3MTeOuk+3P7RKee+pDYF8QKKss6HL9lF9OG+FlRMed+FP7IZMBZN9DWo
Kk/Ye5gfanKBVQBRgkM55bVk2g/BvGTmnMD0E9IqYR0bgpgq03gXPUzxMBhFKu3mBe/jAKqpfTYB
AZHq1GhADO55+JkExLHdlgI0sbeMt5Y/tbTOnXVp7GcwXnBqUXuEU6sTzPrfk5VU/20dnm+oDlm6
SPgx8+Cl2L+Wcp4g89nJiHcKsaB+jQW8xPMQWigL3o9fflXWteTa4bUxmKJ1Hd1KrojWm9XvOjKD
yV2VHc48zvv0rfT4gvVHSz/b+EflVJ/zwnDRe0vF5MLy5Ul2soqySMuHTeh1iD4KT65MLDk50cJI
7tgI2sTiMnKOdrF2DeJCqAu4lVtaaWFvjBeTlwgldbl/bRlJLNZOAlgqtcIaHhAVC2kH7qsxgkXS
2teOf9/oriRgANTVRjE3Xb3wuUcYEKEH5cekZMyl07mtdrXyqfL1ok0aamIbHAN1E2AHKOQfXklP
LttuWSjLsR7Bz/BkqOnSzHZuToewvQtUc0FVDHIfaF/+SM2nK835VUe5TLxnjQ90dIGogWfNtLmG
jiVXFj98VvBWc7x5ECN5cGiwjpAhrk0Sh83eK9aDMplfSM3gZXikkt7Efdedqf/J/QWHeFMtqNdt
nVfq7MqgXNeBQoNbh+uEHcZXm29r/GHpZ4U3obDvdn9V+r0aP4fgruBnDZqN0A8qcrG89/VGs9ZB
dZNYm+i/K9y/mBRafk7K71T7lDHp0RvOQ9kxYRPOx7Rjo6zln01xMPybbN57lPkmP9t0BlrYtfXI
xAGazSWUwYqSODYijO4ybJeN/DZokAvjmnNsFTGUjYegOVNVxAsUFCP9f/ZSlmcsrgMX1JRVVcvf
mt0id19wDbftH/L9fg+6jj0A8QoxkmxU6SU6aeRdOFFd64RuaZu7IIXuznEfH5v6Brt60bLDqO18
6SvWHOYvN0ZnpdAvyVPhUiN/M/ptbH4nKsOPd+2cT9M+V3xSOOcVWiz4AXqzp2loKiytmP4uZYm3
fO9g/5HvhPlRY/XZlJiOGfHVS14upXzvYI7kEeEGFhIgGaZtAewAKlkvSrlP/Tvf74Ux3CLdwayU
fmUJLZGdWAzcg+LqvSogS2PZME9waeyK6ltMZfaXQkwtNyXhTlSBJJ/X/YDU673rbIZkmz0HHAkZ
+1/YK4GNcT7UAPiO7jFne8ZCGw3Cx8J1F85dV9b4JHvcC4V9jmgdU0ra+6QJLIaWIcDTYdcuSn1P
PdgydX5SQ320tMhaAbzBJghWALUDPq/Cb9ERDipr4TC7gp+2unSZ9vOOOlrdWxkuq/J64UIOqrtk
ESA26FhWh+7XSTtqBD8d7K8qkga2MYzh+Mq5EuU6QpOHggyIrMBczC2zbmiJ7D+EeWhZYDcqQzzP
oP3J2IrBKTxNZL/cIfimYbvM/yX6sq73Ij472bcmd336O30agvJRfdlpTFoYRQQOzXQrIm09JYUS
bc2lMeEbwy9dwBFyeKGkKmFeZg46ZlIkIdugthmd+6JMGSwSjgBQUic+FwjHBqNAxTJB5ChWDYFV
tGkUZL1axR59dZg4CgwGZDwJTKsKUB2i1MuSl0eyUtnd9eY0UrOE2/ohMnsATA15ftUoTz9aiQo7
yt5UX1X54ZBrziqXyy/7Va51gXYKuYybwFUqSIe0IbZQX9Ao/sU4podlL16GgB5GRstgtg8HXg9r
Zbw5CEfGCVO+CewMIBsZsKWG0bg1GVB5D4/ZPFD7GVpNwT+mCJ1T9T5oxzQ6EVxp1a1r4ib7rJTr
EFxlGCKNuRvVx9WSfEkWKQUMeNNHROCqTVwe3X8jBm8dJNZb4yDNluY86+hb1I92GRC8apfk4BAw
VGUZ2ttkeHTkHHoklRAvWDsGjGurpP8qUqKGA98SiIle/p3qtovUnsAQEN3JZSlOKUn/lQZvmrGz
gp0u2rmeV7PBXlr6cXAxIMLkao3hw1b7T77U9PHWpHVpdp0c/rHjvhkYDhvIOGRyDRIloUVsEDNq
DwPW9du9bp9CaHM5dC8iDTPDAVQl60WcjPS9wd9CsvYtd1aRF9KVVVZ+OwGouO+42fC6I/1glBC4
Jvz6V6NfNXFLvI9mOjCJnIubkkOC5ZqpcsuNzbPsLml9mrqhNChNysFVX2580GIy81sV7cDqCN/j
DlDCD1+jHmxEh/Z6YrKEE3NMRp6lLVpCIBwmHbMN8uxhKK9RcW/yqRBNOtAB7tbIBCEzeH8ZQxK2
Z3kowpWOepmWGntUQC7xu529vOYZmj9meMCvB0Pux3OPnvM3IErrMgKLy3WYHE/6bUXfdXDpFFyM
QIpOJu6VchHoXPQGfjroV8RoeWzxrmf0BOUkGtHUE4AjLgvUTO9Yzj6ISLblzu53E6ZImyotoDdb
QPDG/DsitpM6hMMu0j/WGv6wqUzoGjuvIDgW6r0bd5l/0wVxYXgyEABp+eMquJApowbG2EHspIIT
Zl3zXMfesp7El89e3Oxs42NvItUCGz/P3jU+dJGzamBNMq7rfFsYP6pYl0Rjuh6RaLplGh+1XBkx
eTZJAdOdrwWYCCN8Z3gPqq0fXMv+o4wutmD+uTgJ1rfhO3e/0+kyDmA63kXdWWveRbEt8aB25IwX
XDWs7DtCIAkH2nT7fV/TYfXV8Pd6dxAbprtrjT1z2rr0nVnD5RZVSi/WNVt98ciVG0DOpqKW+c4u
wsUWT2RwoDLROKaUqOi8vJOrCpc2d6+BdhnTa+MiRnYzjXQkvlinoyVvR+1DYR5U80ntJctgEz8t
qTfuI5lxddoObPY6DYpl6GC4WeLQ0OjWUBYR1wdzOCb601DPLs+wl+9jupjwRuX5UUHc4obEq33t
l8u4WeuS4QLH9CbU9wWYiMG5Ui1ZDicjXfX1UaeOHYMffeZjHs2sYJOoh9FeutziooImsmWtPxzy
rdo5Y50yUOMi0D0G868n/osTIyda7iPaumLt+BP7bx33lxDZw1JWhbZN8njlD7fCw1IR2vjDu3VJ
702hsIYWJoKCqc9zEvwSiJOo8Ri05i4yj8AZPDBbekiwKsARESFcE3BFK4rRcwoNt362qwnkJGP7
L3B/qixmfnhMqKjOh4nv5Usdht0AIEUrUTi6+JFTnhwAz2cId2yGUwFsLqtPdjqeTDZPRUj9XmVt
hHwV9kYLzkMQrjLODUhAlU7Hg1ixq2rEKo7WeXy2TbHszeYRt0OKT4/yJGJv7MxWKFPUYES7sQM+
1l9LXK0GuSlsCj1mJpQMu/zCtHXU+nopOsATMlzG0V7zDhq/nK7aayx3W61m0/1IzeQSlcn/HleU
wl75mHDSZIVno95wLuxqFIjxP47Oq7lSIwyiv4gqMsyrbs5XObxQK62WDEMaBn69D35wecu7tiV0
mdBf9+k3qrFGfneGK9+++guGvz/k4TXFspGGJi587APh3jfuyYhbTl/i6g7av2YxSjgUu0Djeuut
ZGtPBE+x8OGpULqVua/C3PWBxj/rz8cIa7lDEqzg+6r0KeRJTghcbaq/AtbOzgx/4q44mZD+CAZ6
ag0GmZqgDvuFR5kUG5SE4G8woyGkI0tSQVH/WNM4NPT5fqTNY0IFD94jkzsx0zrbeHHMF/pdwZBc
uP/QG8Hq4hUbwrBmRMx8FQbryUl+Onqia4d9rfAWexR+jHivynA1x/OjgUWtGgiMVxwyB9pKOshZ
KMFFa/44VLHbUfLjBhGtNuSpXI5WPrNy0mn1nO/Dnv92B4KzGNibO25AUkw76YvF83DyRg6bIqHC
3eqDg2emZy0T7OREWrW/C23u182I5yPuCaiqYV3n0yYS2aPZhxvfoUvc/zQFl7jS+HRq/9Hqidp2
gB19BlQF0Yoc4L/d0KQ462E4BKG+FK3CANHwsk4I5uijIv9tiCaHrnGZNOa2xoA2a2rESu6eEch5
EWTHaTIPXWf/Uc1EdIuYpIsvpw+Y3OmEBRY/AT6gVTsBKjfjUwaBx3XJXw39oWHsZfvZUzoF+DUg
ThkCXFYBTSUbv6ueqImD2defqqd5LPdTbR8cUyA4gekxqT/zMKuUEaoUkDhPciwaU/XbOe3V9oKP
ycBc1HfBNa3jjwZRc3S1uYqM5rEYNOuOAcyqsreFL95zGZ3noaOQnIBEmMQvotKXvhig2GibGz50
2WEifuioeocrBmE4vblE1hKYGFPLTBJfwV6W3WI2Mzapwomtx3of4VYJnHnjpGyHoQLA7AUG8wY6
73GPcOVNYnmsEtYDP5IdfZZk5frE5SpJdUDkkASOmL/ZYt6HYuLc010SW+waYzx1Cf+i43iYZMTf
UDtbLEaHKGsx9SLkxT6pdmT9VHXrhgqtxEO0Hcd6I6xxO1RAGHxr2rVgvbTbJavUd3YYvkk7MSQr
2bw7DDi4vpvJqE4tDig6cs95pL50bJ0dmf6jg+5XhDNyXb6WNKq6brfL3Oo4ggdIYNnOUGlLbsVe
XAC7wBMa4GEM+1vsob8JoALLu/5rVn5z0lioMqu6ZYZ47TKx70TBfbWJN0Y6bjtPYJhv32VRsW3i
2itcDrRxwO0gmvZuwo0fxTLJufDPLtNh1YNvOWqj97epYw5AdClo9zTEdUKv8D+9pHkaOgQ7Wl78
9STi6mqGCx+pKNtVlIR41+ok3NqmbyUnO2JRofaZa43heCfTawTeW13lCndBEEnmhTNhuYbF1ml9
B0Y90j2tGsOu6Oc5WNV+ydFZdj4TzFQ2EBT6SgMpb2NCEdLwYIISKA8rgVifVb5+CHCzEV3T3bFo
LeHxOvQjcE1beHj+4ggJc5idEfRqUnJYteKxPOVWqxmL5URnBibMnaq8tVc35hfNgtkfi3n2ObAi
G0Bxs0RWQEe7fcwX4jrzLoyqAFpw3mEG+g0sbPBNVsEGy8acuKUkJMhok3OqK3KSIq6uzqmbuc+e
lyWc4x1ClXaUNm+FHxH8y30Xt0Y4L6SGyoHq1tdfpIUEEnEMbELajvtiGaX50eHePOWF294zuzGZ
cqd0sOFuW6YY/YxbYZ6U+VGO6CnZ0DDQNbIq/K67RG0lCLO1F4VI2EPt7mfTQzacq5KEo4ohghHR
yApPc+quveIxrSqQzGMsRLJP68rShCs0f8Qoo5ItSSdcNvNp/tUWH5RRwTyLXMWcM6n84cqAvehX
QVjljwX32mCJe1rSD/dRjjCLZ1a8zHFoPlYZiuqQjeap7exhZ2lyF148d2dT+MNr39HjlziiOIY1
9QdaJ+ndMjP3PpqairIQHgBm9OQ9GyShq1kr3NF+QIv2rClecrEd+gSEsow6xNqZJtgZVe1/Nqbt
HDNyFRQZTeaaylZMCyMsK89mgSlCg/SeldovZh/865RNGigoxzVmr5rpcGSq3RTGfAxFxUpKXTm2
n2FQgro3awmgDRo+FrRp76dZ2nxrAHQvpeGTRZUyT45G0E0bEZvFBed79xNavnsLSWXSFqX0DLA3
c7kWZX0RrFvRuWuZwhSqF+sXDrGZ6HPeP4q0LcjLUVYkE46xgU1UtW4MCOOGrbdqggTY2zQnlykn
tt6bs00ziOXTNoLycG2O5+QBaiSAqHfwfhnMPGPtmnz6018TqOGl59MKiCmNcyLhibngfNhI3AV4
ZIacjmVmeOxdGaaK9opBD0BfMSZPgPfIG/AwsbYKkv1xRcGDOHfy287wbMK0CKvfhoa6qADm7QXe
dg7jo5txcsq9x0aiTetZfMMa4rOIgzobdyEyEqmVm26aW0gOqWpAWbhJ+gaV5NsAzglMKP0XRsU2
d7HU38rJJl7Ipz5TqYTakH3XugVhUm/nJRePJQeFRM670SPUSJkHvd9zty/MvQ/+Ntg3s7mDEzwC
ZWYMPZCIM78U9v1aNKhTF7e/gBEhlfRedWQHIQILkAXiV7AHhAS73BScUvGcz3eLcZaiKzPvoyMU
r784fomE+R+9Lx/TjtaKMj+Qbg7jraSmSZGN2yfO68RUSUXdCRGNRNq4YgGExPE1Jr9YaOLszZ6v
AlmDzXs1WN+j8duFF2l+W/1WwhhZQia5S5xtZ5GrqV21UW5ykQHgtJsNral0D4GcVobeZ0GzkAGZ
cn/bgnaU2aSRxaEIDvt8ZexjdYjn37TPOG1wOsxmfJW/aomlkFKpi2BjlH+1ExEcIbiWtylm+6c8
4a0J8cUysilKeCLiIeogl3/Qrwqrxzc+hnJrB1Rbc0V3QjLcxXNBv2qxzGxAvStuhtW2Y5IGlBEa
mMepcSmZPQcuI3KiO2zNCXi6iUoOKfFpJxQy2ZZ1DiljtnvgPrwnfq25DlZ7A1ivG5efUaTWtoXg
HZPCqAHWWrtqPg+2t8UatAQZa0o0qpm+kaJDdRkfx4BSq4kBnNecEngepdVsGxzNlTfBntTkhoFs
zhst+2PC57mXjDCjXZTPyGJGsIuRyBPyUC7rWdePf+XwZLFE1+qep/dR3v4HbQjmBvegvuvi0YuY
8zB5VPElc2lGjjAb8AnAVpr1cNnQ26tLpInYU8pk7AYfXudeOLu2PQfmTgywpHIKuqmOiz5seQ4k
Mxd6NjKasiqJZMuzIDKEy2npIG+GTTlee+CJlfpsB1amtlvPpXg0fZfuTFI4QM7AilktF+Snoboq
+v/gQ6wHXi7J9Bi44Ya9YsXMeC2Kx35heKNd9dU7JWm9BQwYxn2D+52dvKUxlwMmNX7OG1vzRhME
zLnxhnO3MlKY2DkDWNbndJ42Htp7l90NTlhtsUMNNDmBeNuEqXP1HtIUWSnWE4/K6B7ufHDkLerG
pzkNoT14Iz61kZIZ/cfipUicXRndcKFgonbEk49kSr+7Z5/HZE9zjSAM676Y7c3rWopROEfCiMjc
jz69YCbGe1RcteO8J2H+PqOO5v63Oe4tbCXTfnQfS4CGI8K3UoCWpws9k3pAaCjBLv4/H2ErFpyn
Crq0JzAR1YebvsgUMJj3OGBj4NBCpdRz0J/i4dRibrNbwvO32gbRhD5Z8XoV5VOSXqbsRgxiwYU9
qAAKC3sCrh+D0Nw9x1zgkW3JDpyddy0I/YI+aQSkUfMhqr3tGIKo6lh40RkNjLSatjADlFsFDZkh
KH60PHgd43OcAPGgYNjAyRp5gBpNkxAIasOVlH5OtagYBCbkmNMCHUxASCK0hBRWKVKwhsvgfyjr
hBVvoX3acj+wtWaMRTlJUGxq3J0p/0gZ9iKEJs66JYfVfLN0YPnRw7VG/fbogwog/dMV0rFADRRm
pH8A05XU39VvM1+dA7JjDt50cy4Y2wKlVDQZxq8Zq1YPXSfFfgGFkawhL3F1zVFEufE139b45Mcv
dgcFiVGqeekjQh7++GRnOfmycF0uvoBX1z9yHDKTgbqPP6n9GcfOUbHwrg3wF47RbZLhe+BZOwY6
w3HSW7q03flsZEfH+LFgd8HDzg7CIzZ3HJKd2SQrrnodadxiUzs/nFdSLgLpO7nGTWfTl8o9hICg
JhlLklpCA2gQVLHHEkPTIE4wixXftsINWCCpHCitI6G9xZ42ImKWXNHY6TB2/uvHTw9v/5woQqrV
zsys6+Bbh8T84oyznph7lUNJCWYC5rUgw+zFh7rZ0jE/sso3Li2JzG9BVLQ3n1sUrl+QYMzyElTb
kHw+GWN6QJv0bkDIbGBv54UD8wWvMJ1/sw0FiTGb/+UZ9JechPE0EneNMjZAuVK2JqBmcznG1tZ2
G9d41S3RWOQHxQpvYGHJu2zbtsB1egrkJo2Rqd9PTbJNYpJi1FFfbOuSNPdWlfBpPXJcFHjE1c0N
ENjUIbGg/kb7WBA6xrBW4xpXyJ/NnpXcpFPRdcHmb6keCfQxj8cnpz42BvWQ9j+j50NpfaqU4kX1
1yu+lRPQyB48lHjtaY82rM805F3pPqiSqCHCdnuFeZ/+ELu5jeMuYBSbHW0EftqGvRelWaufdP6e
oehmkKnPyXRrKDjGGuyeARq7fIWvDkUkVhH/dUT85QbXgJGzhUNEuZ/LLbi1XxqGxBwl8yU6HpvQ
X3+miV6GJdhYkqshspna4dYsyHkSQmfZ7RFvZTdRA0COI/zpDLmWEECrdMlMk3rCjowzTFWUaSVq
X9Ds5hC218Hd6sd1tdy2+uHTLNW+Y/FLcZWR6J4wTDreM+YxTu34vKGTqaE52OWrx0s/ognMujt3
ojk1frUtNXleyuOanmIqLlCzIOmsqkODPmhrvB8WxFoaSPvsMtX/5uYMzpw60htIm8l7rRWowYiu
cpdXjaXeIOY1PFUYMN36ZxLYFhgExOX7hNshN6iiioNFPHjgSnMb2vG3sWlgpjFLJ6AKovB/m2tm
JNCg0J4ajy3cAoOIBTkPmFzcMxo1vCg/Wd6HWeJNlwl3mb4uj4Xw5reJGh9aC+IIaUR6kCzoKhk0
P+ruGjQkZ2b9WABubw3mVhnzJXiy8GeiEJ+uAqzOFV8Jla01sxwlMcj68x+/qZNtlN8SGKzbiWPs
6BLuHZJLzvVucsablcInYlH3PHvXzPKrXaKuzm2CBRgIUKNFMKzLSW0rKs5SsP/uecrTc6hTmGVE
kVzYDyhinTp4rkUTYZZ98cD9cl1VQ/g3Kmz3bpShMa6McMi2CBb7CEdiQ2eBhNZLkddKF2rB1nwY
/NUqYRGrs3hShBUeHLvcSA+7RphtHSHU+4je/y8Iu+kQ2OR2E8H1yHXcjxkKfysJZVRuv9QOtPvB
43buMLSBnd5sHUa/C/DYStFb5eTyySzgF9POyT95033zFBsL7h/jHfx8Jkkut+5ZMB9PMhzEeUMr
s8GAT0V4QogyEKjsuWKTwGeHixQ2+pBMUNG9Vz2NSlzpz2Upjl7mgnREJHTBb3nVNahTbtSgOQfO
cBrAhE/PLz/xbT81Wx9HVeT7Juyg4DuNmmsoOCd4mQ38INphr91pwmMykQeT1h6TBMiQG88tcxed
Bfua8WJQCVpd2a1wV9WUOgpJK4SDY4TokE/S3aQkfcaOiJq3tX3CKZFzN4jp1r11mHVyp6YXA5W9
CzSAudb6NRGtjYaqcTNbT8ub7/Fuum75L6zAmtgZLMIiPM9zBkN1+FeH/omezLVJc1VQY1dAnek8
8zx2bLoWP/bYobQnpV63/ShobZcsbnMyYSY1XwtHn+qUsA+nQbsldUrVbh6CCxeOTz9YcCrCAK+/
czFmYxNTNV1gYO5bmi16CiGjAL0cq6cAceJNlC8D3nHHjpgNp8LMO/IH19yeWb6jfR8MVKDN77EN
pTqBIrRk9LSQ3GiT/jd3SBEwiX2p2vavCPwfl13HxB1Fo+hvHHnXZh4gnRD4MvPmfdIjHpLuSBYD
F8TQo9jnPY0bNnuvsKtjmBATNiPGklkXcK6xGJcaH/XoPHcFsAdb+mdMkQ8zlVkee1wucRdqC0Sw
yDeazg+FNl1gI6cvWt99aQBFQLyp2sldD6wmUsDHIz2NSSzY4cpZ0ceFrVDZ7bZPx80A4jNgxNH2
PWOEkBMXgULOjFNHOKZ6pLrsZCjzVBbqZbTKNwgKb3Q8cCmZwt5gklog91aNNH5jr2z3jhMSd+bI
UcYek8LIXzx3DZa9zMy33cxgUYrPNOqe7RZ+hZwpEiHBx46SZmtiFQSDLN9eD7EJJajEFBQn7Vnb
/hkv/9HHqgkMaJcQji6YqiJ382oFDqlMt7xVUUzcfApfwHu1x0QWwcrspUlQk5ebCS4C5kyiNao5
Durg3FlmtxEmPkEjxG7RTyaeFlrAkE3nnjHS7ONRSgivJMpzjo0lICLEMZBIRdORfdB1+VY10w67
xrtbHutoRsr2sUb06oJXzT9lvRX+WjIM35SS5Jqj8Mk0opvKEO9rUSEwl+D3Ik6AZDPi19q+hEO+
dkYOHc1vSvmUTiHuNSazrGStQwRZv6y+lG/tJZnAWom9Wmjnw4tZFkwGSDmWejMODVIfulE9bXz3
qwmSY+BRChmRWhy9lmH3BCt7yg6Vy5TKabxTH48X06TNrU44YcddEjxInn3aC3zYzdn10V1ESXPS
pRL0dgN8DbhThTMZhy5C4neBMD4P6UvUfBjDS4vnYECF77BWJcZrgdHc5eCqRqoOxRNd8AtaUCDK
wXFQ1AizgV31ODyVvCqAw3EDVenewKTfx901FSG5sCkW+lDmhcBOCwAR3whT1ioM/jYmiNlGCdzU
OsJcW4iOFCFLYl4Uz0Ppg/wvDZk9tiFRzMAwxTNaLt1jqjNXo8mBVIQuLp20akMk1YZmj9jU/kEs
/NNuQl3zBWM+1sPgIu3O3RZZZe29uUSaK915VWmOi8NQLLaQseXmKj1Q+uFc/IDMkX8c9gyKyxYQ
EgokLpEpQHmRyYjj0NBK82R5GGPfRyS2paBkIWRqJAfclZnPMSkMaoqW8CxI4mthsLdQidFTZPeJ
oIZRN5hmSp5DGzOLyHB2ag2nLOgKeMpy7sCjJInX3RMZsKKYbWQG60bn/h/2t3HPq4/lxmKoctJx
NXL7rIs1Zl9Be2aYtBRMLj3GlbsoXlEIucKxsCm2U0z6ZCoYgGh6TDIrS44x0+oGl70LfrzTvX8Z
+L/fQodZgtHDvE5k9eY9RhG2zKjnlgHmynlx4mx4yeLYereTNv4QyweGZzc/GLP91/Hr5AKLo73O
DqpAxhAhK9x1qdxTDAUBowdeGgfCzhQJUD/1k+u121H4KPrjUVYYXHIQ/0V16MbKoAMJw6PEWCmq
8DGY6gEC0CKUFhaWdj/fGw6QiSZ9idFeV1Zk3gxwlpnMdx21QDI3XnLI7LhDjmlBr3ecnvjW8f/y
uLE28dxy78FW9bVNmfaWIT2OoZkcBkaGMe/WcvGn+dk3b1nBLwpgo8zd97C69jRV7fKquru9OJOS
3ts221cZAQ5rObxnx6DM/jaou9PDTEEBeWZO/Kj3F0YQ3fAwhLXMsAi2L6pHOY1rXFnqBoH+KYdH
GNTZzvflrsHWpEZ10gieiseoZUAsNu5i86NpyZyNDU9RpYiVcQY1MM5BwwZFW3Mq5Dco8q1erWFh
IJCsLfrooDyTOxz36Mx+dJJklQDoqCpzbfIu5xnXwtK+MIZ/HpqIwCY4viFENnAzaJBp8BU2Iwb0
KD80LSZJJwB2w4bsUc+5lAPYnv4tILnF9Ocygtu1nFQ09iMb2daPLELo+pnP2TN8aVyWTMEZqQwW
qW73kVbGuwoxMya1tRO1Wk8DCbV2OiaTsxHAyN1CneEkHTs33sbTeArG4aXOqies4OVTOKBZxfmf
kKEGIBHg0+A9MVkgxFj0SBZJdmM0+qtamEuDvY0Wg2HrrUIfk0Kp+n/G7D/PRrSziunNF8FKNPOq
wPyqPagDvkdsVebdxhfqM2nml1wxKmMBeuCMmj7YEUmssDtmSb8Jeole7dz5pByzPKaULP9TUR0P
2ijbRDSp4OAAQbzHw04pz2QGHDXVVpUnzMCaGDDDTRkVu0BQyDlqWC6Rj4cBg4xWb5l/GuLnyv/R
eMmg+A5MpdKOhkmwmwmZ44DuxIlbattdpwpvBrik9mdp/MqcCGKef1Y+S4/51ULF1Xd8KhtqI32T
Sr1l0CsY/q373D5KCTJiIKAzMQ4VzT9Php8DrQ2rfJEy6OsRwafD/jHXPEsGl4zFdr1q1x6hF9/6
jRfmNUN9Rxx8C3S55V9Ci9QRcnCdzY8sLmi86mQT1BBueBJtf44L+7mP3WfX8U+WYSLLj+ucca0d
/8TuxZywyqd/MKkbDPPbpAGP3TkOk3eGuaYNnqxv/0oKpyx+oB64tp6ywNSqDjFfL+veXpkpY9no
oQv1fTA0FNAPujWp2OWel/YvzdTcLDTfyRguEtzHNLQf7fDUFiNBGnlm178BkdsPyfjugq8aYFeZ
bD1szwDUXqRMXoT/CAHNb6t7mrAnFSYjuV/aeqr5o4ngaS9R8KfcewshyYSW+5REKrhkFDFZZDIx
FHdAlfNoXFEaFOySxNoW/NByDrptZm0JOR18Z1oF6AF+16x9avVi8ARxV29jEJoOiU9b3broKS6y
YxU3yKE+Ulb218EyMrv224w2FeNvn/j7kn8NI2vj+gq54i9xZTe9avcl97hcMosw3EPByLpuykPl
M2ceUu+eDOIxj7FCmV3IBxdDPIEU67eC0qyKQ2N8CehWwp9OCsiQqNECuFk5KLPiPocXpqkPQ7A3
jX+u+qepuFb/hAHg/zD5hHHGgyuYJl/rgTDT1RyuTYET54UHAYvlGjnXkThd7QFXyzSEoxCyBgih
7MdM74n4CEWI31i+QBtZM0Pa4GnZCCd/LQSuXXN8byqai5lU0TpA0XDXf8yutYuT4tBZTAHwRj7a
hrha8D6yRPirWkvaZANuPnY/o3kQyksrM2XeGpBMtCnqMymxHpJ5oPi9hhhZXs1eE5sC9wUZekYv
r3A+2JwMOzGQVDAjPuv5ceD9yiteWCP+BYW6sWe40Gm0DWN1nwfsmPGfSVrPTktmAQZLdUxqvbYN
rOltQM015xNb+UBwpqciV0joDuaxIZWvDofSFH/4tqrTTyl8TlH9L7OGVyVjhtJqE5F5DWbCtTKc
XwKYBBwnYkYrgE+a9DNDyB+z9rvnyMIDIMBv+2RFS1oA+lHsY+5mrUvkbwlS4NIbgYwZDfGM3t4b
NhQbW0JzzmgI59d5FqP7zc+pR+tJ/WxV1rpJAeAEyOaE3P2STI3JsZp1Ih3ECwH5lBmMI6EdxOH8
5cvsvSKgORbGP9zIz20OL6DjsJva2dZq0o2hakxtH7LD7oXAruGaKL21EYO6P5lJ76jC5gLBNgYM
aj+3xTdvNeZZ0Ab1cFFhYGzsNPiJ7H5fAisLGLfRGbLN42Dt9F8u8XV+lfBPQn6n4k+QltnPLhmv
xsnPU2OwOTjvkVPyXfUvVor9EhtgmHIFu9rNlbdsqwAf2KA4ZxVu9fiXqSJxI9S2TL56DHUxNZI6
A8Bdarg7NZdUZ/jTl/S6tC7zFIXfhxlcDsLz2oLgyM32qQvcTcmZV8PcxWzBsDRtwdjI0zLLyZiK
FQmXMiI6rsbpzEhwOIXqOEzdOqq/B9Q1vuQRzIYYOE0RA29dG0wH5AEPSQp4W5lk65Z2AMskRpo+
VVBPG5BOXEpk8Gjm99H4nLLkBLzrdRbNTpfPY/Yy97RN7yTOuin5yRzzQ8T9sWXl8BzzgPHgSbkM
d2vgdu5xzP+0EQB3q11EUo8YT1U8jlG+4xi1hHRuc2vtzSHfz0tEa7qN1bXV0JCD+prywahVDssB
iYdMMs6Wh0WuS/z8H5N3Qt8LF1JlvxHUqOBS1M8pDn38sQZTRLJP86GtwAA/J23Rn0wOaXqjMWWZ
+ckv6nRfyTgDhkce1v4e7F8/xr5tPYnpACyygY1CJzmv+QatHT4dPkJ5CBV+LUOtQlHcvBaYNndI
P5an3hz2suLHmHOudws88nWGrHTr2p/Mhj6iy2E7ZCXcKV9SmTFWlIO4AgktGyjEdovxu/cJoDDP
Gac/g/9bdRRt51bgbBzuEKfE6Q029dI5RUKuhU+tdtMiScG5G/xdZqfJhqN19yNTs9z6Sz0f+0g0
BavBcE8p33iXTc/Q5TiALlAZS9TuO1lQzLlyfJHe5B/14NKC5zfTCWgNpuYaUEg5eM2rCEd7086o
n128LSofWkyQMBYIuWQBlK5cyE01DCim/JNOn8bG3oOUEs1+oH9hYvUAiJlf67SiDC6lRoxYDy8U
s7HPoHiqASIXKKbsGlo+Js1fS3xOFEi2pbk03zEkX43y1Q4uOWXzYlCnzMqvrqs3acBHrIcZ6Oht
F1A45MeQcE72Yk9DzOhM8PFb1/zTxhArxr47Nwn9Fwwrqc3iqpR9s2E/WB0sWMdeVzEnPKc6TcPf
2q0YfpQPcf01YYwrpssMcTW1IDj84mBPzWtZtHilJJKn7928+GdiDeoNYrhrJmJ2BgC2QpdGJzFG
0B69CTbQGaNzkDKGsbzwOcLFQtU1AR1F2GtA08+fSgJrdHHbDEYtLwEPNzFnh+uJ0yZ2fkY6BDpc
npinpHqMYZt7Up6yQXCQBrOajS62JuDNmUdTVeTuWh5ARTp/oHp6adF+pbyJpJ5Y13W/Ko3x0rQf
XaUuato7JorgSBvavZYRUG0qw/pT5Z6wtT7URLwaWpS9VKxa6j8DipfjOthYBmHgek0LwTZLSvhb
txiLircwAV0yTo2Beg8cK0/CR8O8NMyTC23xrdKF1dd/PZ8qoGr65RX9NEKDphRIV35LI+4pTN5j
B2hE9+hQh9YYEQ17hEvq+0iqtk8ee4s3A0KqUSTHEtknFVQ898Y+Mn6DGQNEHJBB48NLb9XPnNxJ
qNNSSB5XlIyJAtqwMUu2GKKgG1cXYdsQUjxUOC6gHOEbgmhVfOaetLKK7ktl24h+0PnTIAKjCOB4
QbGO8PezeI4Lwn92juzRt0I7+5BJvFP8+ATKu+CNFjlzOo2meqyBaTBggPmrXyhJsUKbuZT5gBQx
40LmgOTIH40xo+y3rb/lv3ZnNJlxTFzaR2sC7x3EAtljfXP+VP2lzNtDYbygPj2kYbqL6/clBF90
cj2kNyV/E/xjQdxDze54Exluy58psddJc5PMIxwyL5H48LD1u+ahsbq1mk4pIZwiw7AEKCBMPXFI
JQ423LVml+9iauFqKFwjTb6e3+9M3B8iwzGLCQ6gte2/TGRfSzY84IKUpsA8GTX6gSAOP341zEsy
G9fwXD0qxEZSCbSmRbzrPDk6szRk1ZkWodB6Zy4Vd6CagINwVA8F1TuxhJT3jXPoyPxkm9if0gg2
sVs9JoQEsVLt+uSP052ahVDl43qhQPFAX2hPeTVcg0wXh0gfTXmv0oaUK6eXpvxdOmmC+djUJkY4
VMfY+Q1FsOmabl9y8uaYzDj1YuTeGpWx6NVLU0AI4n6LOdeC71W1fw3mh+3on8YUH2XEO+sU5wDb
v25+ZHYz3GsxvkbW8xTpfRSGKzD7kXYeTCiZAz4A3Moztu2kLP9ZdCc2JGtnBn6CEanpAL0GXtiZ
d7xjnFiuhtgARcMWDJk0Jf71PPLHcLRtTIZMUZBNK6ye8tlowcTWNsLGFvqe3zfTQq5akASeG9FE
Q2nwrH68+p+sqR/Gz5Pkw7608lPkf5MtQaMNHkb51PonvI82s3pl39DPHwbHO1r8JblhdaZx88a7
qzG5RsHJ4+UsymyLjxsfHGXSLYFedpyRPihFDwkjN21Wr6ECWKgkux6Vl1xkWotlkRCmFbzzg3zg
ax6zfpWo4eq5exAqeU/VAifJ8qnKPgP7XzITOjDL89IkmlCiZKOzp8Q6ZthqsftUms/5cKGxa5j2
3VLFCxAJLdcbjO3IV2HjO4+wfRT2SbCTRWWwn5kfyCpgDztjqenLLziWbvU8h7cBXjqH97r47eZ4
lQZy1apP25gpcUDwiayTv9izinNu3fvupK13RMad3VFChB2DdXnKV6P7NFlfE7MPh4uuu/Wcq4FR
zaFm2QLB2Ov+YjJgmwlNFkL+mHLaZk0EjGS+I0jvm2Z6o5J544b5Nqb7cklj47Qwhn+pILIeH+fs
tlRLRZhWHH4OjGZ2KfdeUVNoEW+abNiWFenKFBxobF2oT+NZfgfLgr1NvU/p/vQjPvVd6BBOjU5O
dCr7b2wHWh4dhcxp0BuyraJtMifrwER0gSVhwcrCYk0PW7UaOVNHBGUxCVOIB2qDY20K5ivoXlqC
io43bCc/udiYqfhOkX0+8cEQq6R/3JB4Pg1w/nuRsdxmhNMgkDIeNB1USoQ9sogLC7ayH+UEToyX
mhHM36y+WZwd/Pi5b4hRxL9+zpEVj+eEvBjhCgoVvavpQlTzN40JHunoMtiMmvVk5nuwFwdAHfR2
vrfk+BugHH7y0iVvvflM0aMmt9geWawdohTTfxydx3LsyBVEvwgR8GbL9o7dTU9uEDRv4IGCq0Lh
63WgxSgmRtKQrxuouibzZOvjMXO5deXDZLCa+dF6b/pfPtUoJmRKgQ6v678o/Rnyu+T/z8eSOUsG
Evt/qJcjA33XSZ+A7QMwyMhpy7zrID+0+ZFkaLRKgiapY3AZ3APfxcRw94ytGxG6QoEcg3ACtxOX
pwn15tx3i6EBsJweD70MHjquWwrKyToOwZ/IorWiCLajF4Y6PoVLSxlZ0rkm7Tr15MsSrJx3lJHG
v3h6rQa4XPbZqZCWWD1BKQ5z3Wed1fseVv+Ii1dnb2b1a8KMsUdrO2DQiUsf3rG39SV0OZYCjfER
LHAD7kKMKOsZxMTU31r/I6Mp65ivoT99bTi8Zu81X9iGmBZkmLz0ITz3TTuRVY4GNXE+dfiLPubk
uJeurt4jDz+m7q9svY5LuQbYMQ6/SZ5q+ExMNMnNU9IDkzM92CMr5t+EpaYEsDKpmdFQOf5GTOcI
OyglOKyAryrXaMX/Yvu/riw2ps63dmJvBoRnJk8fNK2N4dzYMVAVGGo8zAit9Z9P9ZwR/+LjCM2x
6riCoXqtNkIG+1qrJX6PnntLU3LPuN9cIjil/LNBHkZJCkQKy3y99/9vJbCfG8f5go15Y1J7lirE
5BI+zNUArhsrYvBTyjc1JfQubXPLkcsbaBrs1sJuhZjHn7cKqW5U1ltQA2sfopLD/8alzEjQ5WTJ
vmjFsyfZVE3dWbnWD0NvzF5/ZfErF+3ggtX+63Hg2ZyC5f+PZ3De28Sw1j0T5ZKTUw6olqzPUbvg
7c0Hu2UwWOy7GjjRtLhX/VVi4/+I9D1VWFP9eWUAdFi+Uh3WOxu9BgFUjJCMI1wvOh5C6yKPUKPN
HL8UXfE4oSLIOvyt9ltWnTI2yIWO/0L2XHM2fw72i1FBR+U5aCpEM+2qNAACiehswFccDIIUUfEp
LGBh5dATdbglgOUOMzBtIKMmaykdIqvmHo3WdQSNRHMkFM+Vl7PxiX9i74KseC9zc5f5JnOK5DiE
I5MAkCVRA5WtPqE+4Dg/4FAnddWCQwefZhMkq7k6JO3OHBDkpVB3W5xRASRNVJT1o1/W5PeN/FEc
RvnlVfR3bfLhHC0gKcZ4k8wAw9Q+apkBLtTBd5voQwOoroL5HQSgxuVBwpEI8dk08a9LQ1SSUe/n
w7oeAJrUMMpAs+Q++QrMSA3/ELh35//4wXzl0X8idOI1JDmFsaWFq6iK1r198QLYX88RDFhsVuup
DjYOyQ46oHYp9wPR0j01p81TBFpmGonf4VKrc+766EQuTgh7eUa/beFRFtNj5zG1aSjphmaLFeJu
LLFOGd5ZuIIGWnIXi1EGr01xlNkoxGxkVJUiKIxAkd49zPJoA2YIxna1KERsE9fRb2rxa+eLwZbl
X4NQ48XBMGKQVc1Oc7ZP2XCucP9DaJq4e7Kv2RNvMcx5QGwWnws+EtgphBOYmACnbt2Y/qVDf+f1
FE3kzF3b4Yic+mFIoE7gGGg6HKHmqcXq1JW3yv+N22xd9xdHHka0X/3oP9rdL6nNuGidnUruYHjZ
KLUOIDc8pWNl8M6tTexoS3bAvB/LZJ1b834qWNCTHphN/b7XIITIqCe8B/fWHF9NjgQTu6Bj7fyA
TVD75TQsddk9WDifJu9T47/vERkO6lHg+vLpqBS/E1FZWfCa1yU0J70ae9B7Yt407tWoo92YfsZ2
+OSw6x6Dz2Bkmu6DicZxE7gfTYjZeViWtmpbxGhbmn8z2sWxJgiKGKm0eI/McmXba+4J3OfnBhxH
bpWXZgAN1VD9c5fbmcYpyBCH7FqEHOCc/1MkhAkJoz4ID7mFETX5wQ++DnmspB+dLMLHpx6ePR8D
TGqQEQ1y9roi1i4i/AOpvgHHkJ6Ojmfr8JfZoBmS2ZbZt5vrvY10W1vgGvxRXi0G1suoKdCf4Og2
yN32Upi4QVXLBY6ilq/D8fgX6pBPebLUBdgjBOSFmlUdCgNqNnLngLMj8dmZlkDh5FM2IPUmfSz2
PKTe/zmuAkqNsxZ8vi6OU4ijzTw6+QK97XaSOqdiOFs0xbmAWAQedT+i+yHxfOZptwm48t7s+syl
wG/5Q3fx0KKwLB35WFgAKKKvIQbiALfRrJAxOdfRQ9HZ4cgNrw6hDcwzfLs8NLlajQL9YeCsUiHP
A1tyMaiXKSZx2N/Y4ntmUhxmpx66QSEukwqeTKZPprj33udcsMRDrwbbcclVEsr7TZHpZc1dsCYY
+j+jAVOfIdqLNkTY0lFwOZI0IqZqXyVPtFynadSHiOl6QHoo5OeoIGDdW9ALdP4MgUqkeW4CgBy+
a/basSLPpb9TPlg0JGEjm69SA34hGS6XR9E829F3gplgRPsZoCAyzR/2D6sRao2VeKRvX0YYBN10
iomvCBE5tSi3K/lRA8FwQg09D3My0yYXY7Q3ZnStGmQx8QBBza6etaJKn7SHeiY4G8yYg/HetUSA
4OtJ4mo9OOYubz+0/1tj7akQLjN6HMJ3saSg0wlHooBPcGIhfxgXsRF3gp0/1Wa3NWGnQYj0WUq9
uS36BvJcm6bcoZ0nvQQmznw1p9Ngv2bjUyheYkS0cBA9cqjwiv2r7N2SKx7rOyEZPGCgrYPgTk5w
C0Wwe7eC5zF4Cltz23nN3RZU5po20f0toBfkwJHy3uXeHQ/EYPTojMN/FfQIOr5t6bIM6RiR2QMs
Rr0pyD/Q1cKfRfVtx9sGYr7oM45KBP0TYYLWSxBhlHeTxwYULBDldUCc4UQbbL9MHh0CLx5okGzf
UU+Y1Y/F3rUtNn1Ovi7P4hlzQzcdPW6txMLCgbSdUIWaaWA5MrOwu//PhU0sanP71jYdFvXm1jl/
SEh2nfkSFCjtzVNHg4bvCtE9HQn9p064MRPOm5ChBmD8KLv1JtR42uI8ZlJPEAmhmz12VjFFGzde
lkjMqt+qSayluzOdnVkTdVWhTkmvJfF/zHgNuNQV1azWwzrjjBmptZf0NaLXtlmM+CfmQYE/yhjw
gaORK4AGnqInY/xj1byy7Fsid9gY8L/a4r8cO7rLmYO3QZfVrhsJUJzT3RA/N9gw7BDHGNO4hBp1
yN6hVjxYELRmsMDQy8yA4Squ8YofY8e/k/GOsmUbIqgKUy4O0b6i3thXaADDqjubhWRsQ5ouQkHr
LaY3qRgdovj2JLQBrNdJQhfKQ40HhgxntWlR5LLS3xRUZLnprONMbjTOL0cbKxEgBzBP4/SN5W0n
83LdVDcHFT/7wnQIH3om4rb7JUPN5ZUTrfIcpNiR9h5RGxFIPzMhEoMOUOpVNXFKKaBENQtkDx+o
UqQJOWTIzJoNgHxKouZXBvrmAuEth/GIcPOxNh+VQmNWU5MBcaIpRlcIf8I6Behwy6gFRkDoV9e/
+mZ8bifG3KGzDaeEZeE7n9d2jqjS25+q+G4NZAEdUVg0FMV8ztscgbOzGAjh4uK2KHMLTSMtiSr2
fSyORe7vxdxtjeADLde2LF9qz2f8PO4qJ8SbASoAKYX9nsQpiFUmColHUCr3AAiTtqdAUDXZnAqV
JQ6SxcnOLeDZPWi9CCtCQ71FivzYPIU62ybjqxrvA248E5xJRQmuCKttk+SsEhxj47+ZfBuovHq4
SIsVPG94WV0HviQRModgzJv390y4SBOik2GdM7/ZVMY7S+XG5KV/zlQOigBNmT2y8UKFxGpCDKjl
OEi9o40VQGR6Y8lTMQN6Yl3RKg0566uqFljUk0xuEmtWEaMhnB9tke9nHrKEqWzpcll8WKzGDfu3
bAlTLsdtynjBSt69+iXL8mvk1v8peR1ljwOCe5utqbhLtmhDqM858R1l3e4camSR/A0M5bq83ci8
QJSbbuv+Vlj8bTbgzJqBBPfXMA52tk7+TO2c6rDea84ZI29WmjQtSfxcItg0ZNeaOVqIdbaBkOMA
+JwIznCfLQR7RspO5a3i7zSKH4XvpmBAkHPCOi924b7ZQ3HyhggFSLZzDMCGACw67Ap2I1BpMB4O
mo2fXCDlrNGVbQiI23KIwlIwELFQWSlqP7P8ZNd6VczLxsxa2dCtEyQAfr9ykud2+siHz6GqNuim
9jIg4RQjgUs29RKvTb2qX01YGSm+w2jJcslINaLYydAWk2j/JskxEDSMS4Q1kLHzwGubDf/l0auX
7EXLa2M/xKhKAvNDUh9Z9T3McOstmRiP0kSPKLbSfJxBGynbQAL6m46ID1HmLTP+yL3xWz64NcJH
DN5CfLp9s8mYWWXJxY/oCn9I2ojpveS2TJDK4gdAyr2ZIJG1jGJ7ruSGCi32smM2P3LD0ivDjGE0
aC1uGaZuynjvSOKzZ4RSJfHl1JESSfAIF1eAQrZReClRYoCc9/2i9yCOiZTmweOY7/fI7rjNG/Bh
P0mGqpCJ3sg1JbiLao53f/rCHIDLXFBMcBwmpwR4xrgcijtPMc0YNjp6z6PbON8Don/qDqVPsxfG
fw1JPJkFgKi6tQR6KghW41PO7qT3kEhwETqXJVytGDGv4gOrfkPQi0hoEUGsI0maDC9FQoU3sJSe
hxc9vowQKYtScYa4Gy7IrQ8YIiQ52sHlNHFpDD6/GUMbT0z73uIpHLBlXczpnIh/nFiwY1yQLZwh
JATQ3q1L+o7IJ+7HSE9WY4PLsTcBjXsSP4ZTu1kmpgFDVl/hVbHgkeT/7CA59OkuRLTtyccS+imN
m6MonJitZUDFK1Dw9aReBkRjbqouhoBOlWCM2wrObnJd0Tk+K9DpsQ1mhqVCh61QFv2aRusSsZvq
9VsK1qwZSS0x3lkNbkyWgCO5CY332Ft3AZ/TS66lYd+K6gDyd1sOP2n6bZndXZjl2eDHeOZCumrO
MX4y5II7mdVsoP4Nza9jq73h/TlEGns8yXSejDPJwezj906jpDHapwIvdZkHyJ7/RoUkZbwiWAMj
d2qXETCDFyfHTpytBZoEe5Z7JU3qY/QyrGWbyL+QTkusKiqiLj100b7mtm2wSANYXg/MLGyWTrO9
Z9olsxsOAVwdL4iRsZyw38KviiI5x1lPXAf/zc6OPicO+gVZhRbeBWnEUGXdsyWJQWsvMJ/U56/+
yPGymc0vpzosU1Q1svNRiKJIdwv9ex6C8lyYHTXO575/dE0apA7wDgPPwvqI5ts4PKbBX5jjn/1H
it4Gg05qfS1rnAGOM3YtKKunDPZjWj3HEIckG2OTg0OaDx2a2YHL2A/6k6Oeckr/JehKBW99fKb5
SNkauuItCUh8mY4BOQ1YvDeD8ujieUGMdU47wev5xDRocL5bCxa/AzFuKVT+BCuumkOS4NlI7gx0
z3bu7cwk2tWDYLAe7ITt7lVL4LXCWJ/9Gu2rZb2bYl9a9SbHlie6l3b48upbi5Sw+BcxQLIlvuTy
IxXXwR8fzPS1Alwvytcg/STGDpcbwZIkBrzkhFJNSONCQL/Jsh/EOminXznOyPlckmRAa1AodIQ3
sLVMV1+D+DQz7Mv+HIeB97sxHHt1nmLBooSzUr+bNEwZh3nL5Cmai40R5JvR4GYmZSUENtejKfxX
Mo4aAB6EbA2hryJCS6I/+M1AN/glqfH6S+MCj9nUWIT6NGVLBaJYZ5syeB0lHciOTQFgzcb6SvyP
uDmb8mvMs0voiZWCtO0sVXQZ3VvUpoiNYDejimLIOSGzFcQ1dIjkOmZzEOvLNSzRmM9jCezoGLTN
A1M9VmBT+J9l7ydmNiFhHkuwQ4u1xGmZVbiEjtOIVOld0iYZ7SVhtUPEbOj92aohUGtCcIRP0X4J
gk86KJYzkX2dZrUHjOvodu3Y/Oliym0c6aADISQ9WGAkkWz4MXZsCEbOtMOoS7TjM26NwkPMQhIK
sQEPjF4aCLhd7a66Zt5HxBkNVxyxyt4X8tKg4IoZiiU+cwSx9ouIpvvazoxc5noTmv9lqFd19t5C
AtMQcUaAG3458GE1pzZ8t4qvKaRIcqqdNz2r6XkRKNgUIurUwUaYfNQNRUnBbq6igfcqwWzVVvs8
7B/G1LpmdX5kbs26aWcZNKn4varusQhJuOLCaFlo00fEwzng/R6GY1y7N9KMSUwwu9sM4NlOxz9d
eMe2V8gLHEroFO4Z+D16bJ8cuN58C/sZMyUyGv4RNJUHWfxTqji6qjmEYLcAbCOj1M81+9A401dy
XHua8HFYu2wV6TU6D6rflHafMaYZzAwTF+tptE8jAw/dtjc0HRyXnzZze7uEOQz3yiFmbEDwMEMV
nKmPLHjjJUl6KkBe5MHgZpMdQcFrcIAM0FjrjxR7UtWoxybvF7xPCnY/f5uXHb7FFi5bRcikA/2I
1JPbOsAGOFXWVjjjSdjVSSkaTz6yFqCmZV5H61tUj42/toK3OKJbjSmHvR1xCMg3SOOuPnxWHCgG
FTNKVk7AoX+MZirxrAN2tCcRrXzHgSd8DwCE9AN4x+bJYFysgufWeg9qzJRZ/e323VYmxXVkARS1
1S3zoBWgaWL30VB7YqFBOgHxQ4LdnFAuw5u2DnnrsVIXrxU1dqvjs938CwlmxOlBYgfwk/E3ZgpY
hCSEiBfIEtsg+ZfyAwp0pT77uoriz1caV4q77yS+uv9I3loVMElMbBLDaQHLZIVLuwToDri8l62E
fSO4ehUByypplobhVo93t3yz260lnju+Hk0hJ4eTCn/UvCFCPhSvvn4t+bI40WZyAVDO9ago6bIh
tkpO9mg8FcNwGLP/RqAnMWU2A4puWTj1R4fYChZXGPDgVvuMurHcwpz1jM+JYyG7GP4LC/QHfP9E
0Thba0TwYfyMrY+JSa7F4J7L6LfDW5lWoAs5PwBdduOj0/Cs+qxoMgi8EPCBK229ud3EfXswfNSR
eXhIeVIKZlQ6fxWeA5IFpzenBJXerq0ZxRpfNPPHdPoyvKsJjxhbaiM/83paLP11E259ZDUloHwr
sl9Ioy8i9VSwkdOFczAQFRIhu7OtN/hPC4U15ow2yh/SeHsi5guF48i8tjCoAERXlPPmfykJQS7n
S+sisip/Z3hrBmIOM/lDyhM347EDfd0GRB4BRa+R1rVUCHUCpf1j7HY6+pbO3iYPjE63PwTc3qL5
a8t2o4cPgwJiwGDivI7VN/VqDCrP4yIZppbGEmyAkSM35AL0QV1xjmclC0j+PiNIOYyc9egeSb5q
UG3BaC4hRvX4gD3r1Q/IAz0wg8BD9RcjyLA47kzgv09BdezK/6b4aeaExbXJco3hGKjbN1KoMfkv
0CmbqSSjTbnJ6NMTtHZ03Hn6EaMhsJAnO1hJ2Bcc6wlbW2Sc4vk0QWsuxrd0SVtNjgYmQc+IeJ2n
klf7RyEOiyGvzYKlSqTwwzKbmu4VzntxDMpbml0t88NxPk3558FeyBx7D6ZEEUle0V2UERs/ZIis
QBioeHV8aGR/dsNFnRnv2NOxcRhY/npbKbpnmkYGc+627t5DtbXo44xvzVldNS+BcFZFzreIL2Zd
uD61GzIJ98+I+WEJSAdoY0Qnd/zWU5A9twgRy/Iwlt+gjTx2muDbdUaUEMsam0mKiN21PRzduMDH
QWqtu57bX1htNmGeLt5CftwlX2JM4QC8RbrctdK5DlyOGQHltlQMZWv3KcvHU1Sil5nb6WYaRnCU
jrrVvviZOjLXcz0ew06Ct9AMliXd6IzphAc+zbbw0rbgfK5Fj9dYW3zKc0qyXGrhKZfIR4Lah48U
LqpKLhOe2eJhIp/UJwdd4M0a2hIMDNF26XDHkbaCo4MhDGd9SzikoExz2rXsmeC3DQN6+6sv5KOg
mmpmsasBR/Zl9+bX4bjWTURPFLzaMvknVYfCGxW5mef/9a6Lgb082s4Ez5XFYFPsg8o+9abgvZgQ
VcLBDo0OsTzlYqebeKdjbDuz3Hiqp0YqP7kCH2uyW90ivCSefs4a6+wtg/wmzp/6iF831PazAx2h
GOyNyrJ13lJXjg6LItMYwWB2d0UojlP293TEBV41IT4kLsN+6Tl4NSVNncrCBEGdXsOoHVZ1nfdP
wp0vhtP/6IgKcYBS5VS4GI3ks0798+Aau8mef7Pe2AYj3F0gUUHA7T8nzwV2b0K7vG+bAF9bTptw
du5zPo7oJhDR2NxXa0KWiabpm3rVKCBSCSWK6D5nSZ1jj8hHJL5TJg/VJc79Zwe5XtmRc2hax1BQ
dE0h41mXRV5mI4iwGGOO22HRnpjLhB9nSO8jWPX0/G4ZAUjQvL7gZwZtaICaQAsVYAyCqZqdMDMB
c27Ml6wm81EqjPVkTr+OgO2MCixg228ydMUmGPiO5ticl5q+Ylqfk4DmHKuuOU7RcCs0yWeMBSFn
jCjU1FvZG+9Vp5FXdgxsBzL4Crck4cdNDlZCN6EJP5tK71i4MeeaKLniVHdBEPrkIr5S4XyiPL56
I4lyHaFR8B5d7R18sz2JhgEkemzXMW8GSMzaGp8NId9jnbIdKf9Sv73KsNpL3IRdlnz1nf8TBFx8
GMEDwlP9SZ1NH8K+XXDR6bzbtblz9YkBVEEPSZ4wrMh6Bc1zSxS0ngqHocvcZOIYclz5EXbGGYfg
j5mEV2P0v6iazmim/pkpDsXUQ5jIGT4w6Jp0cLTYH8xhenCn8BIgB2nFjmiuGCRX+EnFQW4GOA6o
s+1txIJEcpwfPIuW5KpfD6pJ4V1Bxy5Ud48uLVAcmTbPK2hLq4UbZFLmlUSAW+gP4Evwck3oZiaf
YNGz5YrVkL4b1hLfIeF+iLOLT2mYBeM0QQp8GagHKzI/gi59ik3yc79gP28sgES5idYEoTamsTZM
nkvh7DOOkrYa77kB3ImEg4JpIukm9wTJLXU629YyIcQzFNN19vXdrF8g0DxWutvalTgYKJmBdmFq
Zy5ivHQp4++mv7t0zZ3P3F4mw46w2UV7Kdq/wCuLgyiT5mypVxVH7tXxZ5QSkBigNSjtYDrywd+T
8CCwERv1W8U+ENjUVrX+JtHei5VG2d0uiR0VBVJCDSXc4/441C3jCRsFaNISXjAGzNfqanyKHAZ6
TZS9FeT9VKAn2t78bqVRr6RD9NE4XALH/MsCQvwq6Ss60/DOqInasjd5MOFzpqhUnCLaZ4FJGBAd
kl3OLrlozit0eAvrr+YMMB9Gt5OEX9aO/mbsEhxdTMBkWRiRHe07S3fuil+w2AsJZCzLO+/Yx12O
U5j8qxEV6aWoINogkwkBS/blNvKxKSoUtWer4K00c79Z25HBJL2JXCp4ZNXlLIz1HARo4mrlIXrO
GxTEuUDZlhemd4kqlAm6G7Jzl2uanzSJnJVjmjEj/SjyX8nAM0ATAgHTBCphej83ueg+5oKC5GEg
Z4eKwumebIFbuLKyeR2wJThYnFSsfpjFp4jr77FJPzhJ4NckwXEJj5GAFlrqu7SwuHhGIK7ZWKD0
RuoM8I9tW2WRy6tTDtZRjNVbTtbQHKHUI6xtYuzZ2Y8epFukAnxzmy7wrWvvgGcpp645ezUArsoi
/dprOKF7v6YlTi3vcY6T+jgXPItpIBQciF7fBPNwUhVdAlM6QEBd7KWbUXkRSXxdjgXXiR8VAdm7
rkeR3gikeXVcoQb23RhVzELBGMmIjF2tiOaGHu065P/MrQQQqdHRliG071YRAxPEaNCQNhurBlnJ
Pkrt4ItZFQBQULTPFof1qvEgtvrNSNcQ5CbBR1Nr7NI+wKsGlWntR0worIJrdnIgLGJjZRAYqASN
ojmYW3CG4iatJF5HbWdfHK/DEFGYc/estFJnxs7pPldZy8dnGOfJilHP6xzUQOG531YAsTA1Xc7U
NKwWEYi/5WQFUFDkwWNPmtWlcpLkaTDz+FqNPA6MIjWmjtamme1l8q7QVu/7Mq0OKGBB4/ijWFlp
1v4pTXi5DkxOe79fpsZOQlwTfwy8Z0TxZk7sPgbIaXeRL9St1Gq+BJJoXz0AHtU8PqwrBKlOxsLY
DX0SPAaBhMdu6ZCnZt4FpuWvy4UTjpsJ4eEAHn/ddNxMrpcUW9gI8gjmF6WJHDjsNYC9AYXY/OFl
LJkDDEOrORzVSzGFEYNHl2ujoeIViwgmzbtsO9c+WoghHmG+dazLx7gJMC5JpDgCKxxnV7sx/c4+
DP3k/6QdntWyUfEeJzyIEa9ALN0zZ7Iy1iOuXyi4plG2rcfC2YVgUtiRd+lxxM6wD0wUcLUHBaGO
WEEVIXYAadbmPmiiF1Ry4y7Wdb4OS0kIgAVHgkcJrUemgDQSJvlgCKt+LUarRWidTzu8vtNj62ky
5Czv3XUdVtgeROOnsE/9nesZHDIJN3nDIb7qgyy41UXWf7jhJPbRSInuK5A4PH/+h9C2Xk9iUuSJ
z+6L7MmHnwMCDYXLl10FNBROHyXH1Oxsf+HGVzYDEKytdmNY37Xj9rehHsnw6k2GKDZqhsL3Qpw2
BbLdqZ/eBwRKR2nlNcEHsOnQN7g7MKfdOjLxGTgdwbQAGErS6hO7epGUFMTex6TDpMXUPmB5W5Az
A/Ig+jo0NdJEih6RNiLrJWHRTSV+kQYqoBHOMGImZ2P0NXodmQ8tf/6m//S8IOxWLRvafUHddfOU
WbNGDBGKaIxLrh/E+6mrp3Mam/Gmqcr6u0oMxH8BCAd4VYLEZSl4u0pGNYWoJWGxEnGtMMDCL3nv
iOAGmuku2HYGOzhAYcFFmbq7WSlcsSLiCuZLb8+jYxPbmeJu7xKzWtUtVpWmnhxwd4r9a0wIR28j
ljNlBF9TFwi4goEPfWQUvEYE2u4UJvQ/QKrJVZjQLYKGTjvhMuuN0FGbKkL1MrI5p/qRzaFtIocf
jHHGLNlQV6Bttn7NaGOWaNZT11N7x1jsuJNVUeXiKCyXt7NvxT/lZOVTK7GIGgO2j0GgRTajhWpV
jTOWhyBO2QpVLlyIPHwnLsT7zx78uiTKwWo/BywUL/7ktNdhiqev2e2IEwzzfidU5R1Y/iBB9DvB
OqjhOC5z1TqPCarsYEue8qlDMPI0BrTN2q5s+uFh6P5ZPTaLmkf3XpSh+wiwtXuaVZncNYYs5BmK
znYT9pm10/hnKIfqRUtGto0TwpittIPqgURnRrlkfsNsthoME1Ie+7kL16Y/1qu6wEnup+anUzoJ
WxU+Nu3SkiX+cndWs/vWxgUEN0vYu8EzE7aGcbRx3GncWgnRtS3GNAbCIGnNMdVA4hBwxn3NbDAI
jV0VGIzGUqh/dh1bRD9nxXufFtWWw/MvKXsHCIbXHyWf3IPvhFgJZle+IDCuV2VK30K6CkXB0No7
t2YdnJQqpxkCDjhL3p90aP6hS4NChSgK0U3BldUJfM4a5eas44tqYgOlluK1AKa2qSrD3RMJzgbJ
I+VDG07Cy9BZ4z7vDBK7XFem30YbjjjADdKYNMFAc8hTUtddqpkvtznp27TIVhFWm1hClYj9GYhx
m2Tz+2SIBORf4O5qD3KXb/hvnhtFB2WScOG4XJsgZqMHv3fKbV/E3t4OZIh6NGI76DYtk0edDkGw
aVtTfeI0iUM0l2q4dSKcDlLAauSUDbau6pDIYbC/uEp6d/RI5t+kUX4A2V9CpXR6CVJDL4xQkASS
f2n2KlIs4ZZ41XV3xDK4UaF+DsYl6JNE1QoEAAqCjkSSdvZuMskovLirmDgjkIXS9poRojwyfMqm
HMS584yW6Rcd67OQHTPi4aAZDod0M14YbQw0Ydog5W7Itry1C31o64Xlac7Mn7yzjqgpXyhJdjnU
zLmFpqGjT9+ejj75EyZ8RJvJeorru2LprbN+Z1XqNOqIJez47PnuGkjqSZnt2u71Pgmq7yAVR52C
8WztA2/pwaUw80hKlP2EqrQ7IGo/F+j1qkJyBqlT4dhnuBHvXaHZFDc8HXJlqApjR8V+e1glbDSt
qcWgiBiwdK4KhLZvIjLtmS9Xk7FtmmyX9ZLPTWF2Kw/0pGvV43a1+SHWsOlqY0cC3mkQzJpd1JZ9
19oACZw9NwIxGjXrICQ2o8d/JCaLCjPH86xK4q51wdcyqEspRuT5jA4G4R50UBxqIgPTmrlrkqEJ
V1n6GbSoUt0s+3ZkT764edPauVY+UDMjGRbdmoe9zoGql0tjRrAJqq6JjGwH2/cq9JOVPprt5xxc
6uzS+M91fld8h5rfFn3aQ8w+NScQV16RQDMEggVpsX0lL9oOXxd21fDbZm/RiGYQ0XABGzRoaIBK
O7146cD0xYPRmNhPngkyKbgvl/vAKIXYUWccVqbxF7cmwB42pqTnhdWXgzduUMdqOHADr6y52hTF
jyq9nep3UqbrkqWuO+kHUz276mO2UaV6zUYajHKRF2UCJGr5by4QaCC8yjThaO0Ltw8EVRbXpB3a
qG/hCxgKB6c8LklqwjoITLrWdLLpEPP+7MAcqRGzJMZL4r7XGSO68kdTXtTwOzTxUaqx1vP404ru
xJW74ts5Jc1HOFwmPoPO3BnEkzDoeLBMsgbgcwcvdpasRnCrNXufgCc0dLJjOwAPdoOd736z7EMj
SKwUaqlWHmOOIsMooYbQcQgyMhjMZaXDxP9mm7t0/iLwR1s/Kj/71W1O74tYfWL3POOzjNhXV+bR
LsNtQAkw5XIlRXHJ4/IxiN7mHlcsyqFJh2vJUHl5W8WwJKPB/fMfHe9DkmwRDfaKI3M38R5DiF7N
bDN8RjbLby75hkPWyL5jYL1CmZ0n6PKIcQvsj0qXVFDVpvwfR+ex3DiyBdEvQkTBFrAVvXciJXKD
kNQSvPf4+jmY3cyLfj0SCZS5mXlygFKTmPRKIEmnCBr+rSLwhEmdW24z67QLpnGwaTFmUF5tM+7O
hEw4vhnOTNVuNs60WMKCqCVPK+bTEMdWkHXvOjJlyAOd+vZNeKSxmapLZADCHvMw2pLULy1rk5nl
L3ePZdZ9j3hu24ZqOz6Yxi7PRcknRjXswROrzv3p2p/A3agIKi4IRDdpVj0PYigwj5E6QLEzA5eK
V6QfpqpN0MxDngqy0QxfL1ZCD1rKPuJd4dCRjV+k7hN8OhYSVIfsXxB8gypHZJpqdDY6HFsvvWRO
sm7YGUjMryEWJWmP7+iKc2OAccm0ZmeN//xyJ5xgVuKNGHEImOHn6Fy66G5P1YgYTacctFoc4+Hq
MoJUmILlWPtT5RjKS2M94v7XTB+Kv5baRoXnawB4mkhRNefz3vhK6k8pH3l/d12LN2Ud4Oi3o5fg
TYeCjRk+wCTJVQ6NwM+uZlnPh0p8g+BnAsLj0hKwDO6O+rCiE9skaQ8Ma9pAEVd1Jd/21rTaxiBS
VU43mSABAOXNBY5e4Hor33qv2CAShUwyDGSOw3OFvHE2WY6gtIYFsRNiVRXmtsKHH6rxAvPgNzl9
9oa1qHz90vJj+t2x5RypbPLipBsuxhN+IH1XpdEuLxo4sM2bOnxEJeJvcigoglP9D67Uy45WsigI
0aq2df9StX9D/I6sOBfa1XExPYIaT52R+DeBrwrSFgEuv+VPR4uyUlc985iIdc3iVGphEu7BDriq
u6FDcco1KoCbrPGW1MRshXWDdIlTIZlyuWXLFJaItU6c0sE0ECiYtwp32fjOxo+GmIBFDfopZbjR
4WlhP4JvNUmUXqNBN7K/ipyONEUkO+okjoJUYTtEhy6trmWV0ZCWk+6wty28VjvDs1UDsyZyHLrO
OmHrWDL7WBcmslEULPPSPLFV7/vG/rYKwTmOFJ0SZWuj8bedS0lvF687FXyRy0fXKIQvUnOqhW73
HegdNbf/SrhDuHTUt8xCQoJCwYvvWFwdx/rWm81MwFZSB3J2rNttgT+wqe1VHn5W4T9hgHHuPoKu
vNY+yirz/oDsD3Qk1LX3JELzTfeKcuyxoGuiuMiqpSMSbghDVNGnG0l1JCIyJTCnREDzyialezIi
5yCXgqdOM1WPN3al6vnMV39EvcVAVjQfRfuRx6dUPutRYpsjJ4RrJjOvBs9ZzF/k8fwZxB74Xuru
a3SfndijJlLVY/JFJqRhsE/FRLj1DGMjU26M4263AbH3ZvdPaeMbM9/8msGES4WMDtZTWxLsR5AP
oIDu+aU6yAIZ8zFFTl24PEMsMoVfrwKa4oB0EAZcayg2iXfyhhtgqbr6pnMPowQHtmbjwndOFNRw
52gmn4r2RLGsvLNIT7b4gYZgFkfJYl9QF4A9LN+bw8YinhPoKhUYZ535ls2KZeevDCch807VpOn9
Uy/OsdvOQmXdgZpT1XBGF9tbz8nEb+CnYA/sJpgjJgg4M1dP7HDh+ca6xZM6XPrknGMZ4LxgUPFV
k5vzzVMv1olF7eXLIptU8S5g5rSTE4jL3tqLyaLJ0aeRCIpkX5rPSODja78D7KBpouBpO5q8UorO
TRc0i2ZgwwIUXaufXgFarP4asqvuMU7A7aHpf5V/Jg2R4P8K8dJNRhz8LkKSraROr/jwgrsW30t+
kJimr7re6+K7jD5C1oaAHg4d3JupK4yW/6yAWPZFgU8J2ZXV3RTXGIQFDa9at6mbvZLfQowEBoTl
aF80Tw3ZrWAyRULBtWZ9JW5NHy979we6S0sDQuuTKK/hQEbEhhghuZ3HAWP817JGx3LyYaG1Q/0M
6DNOyk2O25uIv86S23d0BlqvwLgogLLDeMWzBC5vZjaHEfCzJwU2yG6uT1I71AOJLYkc7UxUrz7E
N2BtvSxe+7Q7wIeltSzk3U6BQlOGyeOmt0A4LjJfs9kT+mJHY27pH1Rqokv5bMgi+VZHgnBllurc
s825haEgcjcebEGFR4icwNyyUW5MnHbxu4KncSBWErr12vl/XnVO6EzL412HCzarD3qd7GO+Q50N
I8ghO3GaEg9XxkvfBzlAhtP02ZeacOOO3k4D1NwaL584hQ9GS0lpVcZi1DjkPc+y/cu198a+TA7/
jHLG6eKectzkzmB9m8raINMSOo9Ugd7XX9vqHjSMfjIi+d8jWEfPgNS2l8VRQ+Sk7MI+al37PqIv
WcM+c+lua5E+AQOY/EKR1wIPYofQn2F89DXMlv7OAvkjYQj1fb+IKU7Gtax65GYNRv7O3XH+YfE4
WpIFjBm5pj60+KcyvwQdVz1aC6tjDaO7Gak0pokglpwOQICbNSWfm8I5+d0fmaOi2/Q4qjLAJJb+
7feckkMxi5EfCvI+DhMWro9MUzFPj2uj8/BPT/5vXtP0t8z+xQE4jAkdBPFEqsTor5l6M7FUEpdi
S/wMhwgjLf6A4KF4H1ZAQo+sapV8TdbWDtf60G+ogsGXRFJbLh1Ussb4mni7BgYtwRSxCF/C9pcd
p0QYINg2eTeqblUwhAQFU0UN51tvpsuTJ/u1xF4TW9osJPqmal8j2zyNaVTFsN17m0R/wIIatKk+
LlvazSVyXmp4yy2xQRUfU7FJ626ZOoLaX4xwpL9hmGkz0xSs3dnDioNHIDkRsw13of8ojAyMf4BL
s8doi2SiG5yrN4H2EN3Z0Be1AnYE8mLta38spI8yH/+RJ5z7kGiTgGPTxxhcpXWuqm1NCoq5e2eo
8yFBhS5mivndOD99/js2y8zdlP3Wi8TEecZ9YfxU5MYGXHV5yjUk5FNBZ22QeYKULYMDLQEOrL/Y
CxlCgZGr/WFmyltMDjrAoBWCWbM4k8fbjsN72wQojFfFPXj6wsbzEegciijh8RveP1B1Uz+PnIqk
1JMLZVsQL+wSktfovVSYqD9goxV1ZwdiXfT6VrgPQD/1cO3jVRrycZcaM2gdfxcEg+iWuf2qwPxk
cJvMsoXh+I+htB5tZ/6SiS5nSUy6kbqkcJ5r9amkcbaMii3Xu3WVhesmahYZeYd2dFcx0bS6rRYJ
axppXv5fVK0RwMWLwAVFkcbJMYe/MCbC3sRXJdFvGia1hG5GoxUcYNUmXkIIYTFNwWxHCelST503
POY63P2QywqTwRXkh4Uf5GQc+vcm8N7Lhg7cXt1TiHYyXJewLD7qgvGz4VYeqzBAL3u4JGZyULp3
MaUI6JKrsQ8ivs8mbK4YYQdDFclWkFhmvqBq4GBTW9eaPxbJKTqKI4yxMi2Yj5Ftp9wYhzJRtFy5
aV5DgpHDRq5ygSWnE15ihuHZ5LB4AuGZgtoID7RGtTDXpuMUC/Sg15CWC34+KAxqhqANmErucV7U
+bkaPlNxJn9tSPoEhD4j1eVTEl5EWwxiPGlzDn/YmnlgIw5Y4UMxSZmvWPKYbZQzVJpFzIeXdh9S
WzLi7OU9HwXvLVDSJfMJLJwCN5C/Lf2by7MadY8cPhObpWD3T0a4s8pWNO4xZv8tkHwmJ1dR33zZ
nq2yoNugu0SYHdlXcnz4rZ0dTGUgXqZvhgioaipupktjGEc3qz02XB+zKpqR5gNv3gT7IiSYjEG+
w7lQHV0Cw5X3Z9MJyulBaeyFUZ54+mfCjLcANTeVZMDAuCBEO5VW/y/o3Y0WVYjDECYojJq58bB0
unuYIXqnGQYYusIZ7pmGmDtUAWA/jXeBTsWnxxtxYHT8VjWEedpgrwmQC1jqbQnIR3mvCRTUOUSF
0CcL+lWbH632NKnL4OcL8ULQojvziAxTPQBDU9kZ/YRrDw9dvhclzeklVo94YZb2otXyXezB8MLa
3exDmEiOh8Gn3Gbhj5WdmHIRsSWwbK2n7pLC6t9waTCPS341cgFJxtMbxOsGsBixBF0uO4ScsEGB
4DBixyjVxT4jXu1PbanyVSdQhZp2zhiZS8WXD0g1Z0m1KeQYDY9tg4Uu/CQYvhQgVPN+mbRnmpEW
0itnfYiLL4BfGzKc0as3y+62ZQ5wHGqB/fK94WRi0YAr8f8twDOOlb2dYqStixqkBMuMTddJtlES
7ZJBfaq0Y6OAQdY2MFG3LoiBzFq6XJbjODnXRYC8Q5zB+aA77K3XLt2whaUqSe+GMXH66NzI1USf
M6LzSFKyIH5ey13XPB1aBNLm2zF2HHhrGhh7HONDzBiBu46LTT8GlcpJRmIuKqH2m9gLax0puaAX
MF8O2l9mh6T3CHth+glVoKkcl4DE8JyhWpqwt3kYasYdmvNXNICnOBrp+Qkxjb9nX+gfZruV2pM0
7loSDeHDGYMNr4xeTw7HteXDvu07BvrKolO+S94L+mA7RneFxkWseNr6YWgvjCIpJWO7LlcprHsb
2+NguYRFtmY7sYL6nTHg9OqZNhIASuh37xV9GfHwRfoTYvGGisl1z9QMywgYPm6J+IHGiUkqjsqA
G44LJjoZqFNG9+52xINmiY/Mu5Xqu1NzYOb1JXSD4RGklvHH2YNzj0f3WbsdtPBVIaz1zbnydoY5
XmqaAGoBGAuYg1JigZ2GbV1Cyc+pjmkxs/iw7I+2vsscE3XAClMT6iBz7hScWFMywxj2ecCWhuqs
M4akARPVgr05CX4NrhtFT8zyH+I+La43t8bgUV98whS4xGc2HgjfYlZjM3DsX/irtnoPadY/NtCd
ZPVCcp6D5FiyiriSRf8mIOYMI1a8ZFG6R8pyOE2Z6aWwD06wHqACleqfGV07bnaCemilvDIqnBnD
Who7k9uJ4wVbhbROVCSMfn9NhDA/ECCu4OhXxTq3KmRE/IB8pTgliRebGBiqOfgS+FdUV5TNvtKh
2A+gJcfz1MQEJ+/Nyj94epP2uzVrItz8XdZPaf0UhbcZm3NKJUuafUg6kdE1EpzJfv4pikcd4YJs
CTkXHAPC6KjiI0UfzXnxguYox6vhI0Vb+xI1vT/TtUkjDGYzTm9p++ObzNVHG9F8jXy/NFhoGI29
dbzdaQYlgADY4FxQ2Re1qs4qlZkC33OibJT4EFQ/jt/MJ49B/5B8BHby19sPRvYzBb9nDGxaEjbl
6KdTgOoqjAFAlTCIS8xnUx0BkqOvlP2xqw9M71oycZW84BcnIFTJpZ2vPc7BibtRBPzK4a/iSG02
r049hAMZj3FTefvY3pbutup/e/MTfCMXBvXNx4HbH0YaKdMzQshbPpDG0mGnhtSGDXIHiYsKsT1o
23QINoJWx5LfFJt1D6kbY8M6Nf5y5aPtzvzI8Xip/IsEtEcaLeDBGAt9xpxgkdkg7LJhlZmXnJ4W
XKqgmvooRuOrCFLw/jvMNHzQOqAZLQBsBdFelKFZi7Y+/gz/Wye4HJSk47mceljuvJpP3mrN+dRk
XJQU2Oo1qEKPx+cgC9L2n8LpySWcB4bZhk7UgycopgrbeIy1wciPcB7slHz8trl7CdlsI45Brk7+
n3xeGsmD555Q0ReV0I5R+MdYNIdMN4BSaeOPoltjD6Odyvl2B3r2vqxGrAz4DsVwsIKjM3zU6SYv
1x41tMpwjcabqR/K5CJyuuW/EvGy+JKdgRjkV8pWw1hvoZHYzjiPu/0zpd1+SKHGPWikIF64VYql
yT+5Ql8E2m0wnjQNwUvcWaDCXHdvJxePrGKkfrj1lx/+THQyO/7V3FOgbgWIAbIAYTPuS0mXXETP
Io4lndOoNfCxSSz8HCJw7GFWbDaJ0FGGHZp4DPYq2npG7BTWVSu3UTtdNogjR+yPHjlyzWSfwBpJ
+x8HcCBas1789DojWQ3tbZyrSrogL/k22vbNVAg7U2fTqBZ2tH96Xm1a+c74jU7qee4Tdd2rsgTp
sNZL+m0boGO6EsHAayhYENuMCp0sGeb4ZKF+kjsNoCEwM2nLv4QMp5/TM9W/xeMzsx/C2EY1vJd/
Rrtr9W9lBFrpE4Yw65WdH4Z8CRIA10fqnAA4UHsfECsd8T7ps5hUnWafJG980DNWn8xJ6sGrGZZS
clGVr9HhvZWfYMkMuBlR280T/Z2pelyIjxptKR9/7PozyslkNZ+tXUDQ4Cdh6OrC3dDc34LDIL9z
kS3b9KWrD0VvSMNRHp//gitZGpLKHAwqAOe3lT/smMiEkhE/4kmZXhoXfDqDxOCaTuzkcZ8zRObC
Cfz7Ubrfhs6Z8dMvPt24mU2gWsv5njL0fUiR2inn99AkkapHR5TShc9NSJWbr+YRQU4Psc5ln9qf
Qf4ETv8WZn+yJ2zJwcsfLcLKAyTQCrscNbqdusEox9b/yhDbwFYzo8FgWv1F6sGhjCu+a9qtZkPz
PbRYPm15TfEQtXRhcxE3GfKkYt9XwEJAHpGybJRv5j1hcXbVV0EspFMOVDcoWOx8Y1tb21zDyUPK
oxHrskq3cNK84SMp7nlJofbUSpnCB8bAPdrXsfmyuQ40GoOxnMAEKyxouXbkJsPprH0LmR6XAh2Q
wY+RPuryDojEC779+kyaZdD/6A7CIIERFRh+ziQtOdRkP0q8H/ZnEh1pIlGcHew80hTYuoj22PQT
oUma5gCWiL5iuK6FfamVlxwpC8LZZOwRujTuRb0xbLvUO5uMQUvc4S1cJFsfjmmAf5mrI2QeHf6U
YtVLt/RWjIrmQ/Sy2Rr6wfosI4sqXuodOJk3tKSbZB5KomNj+tMwInPG5yh+InMJO2EIAvitTBiW
QcaZNtiM6VkL4qWQF0v+VjwYY403N4JMYx/j8JQgzTh+uJBWfqytZKM31U3L3HvM8CIbvzxKBCZA
KR5GkK4PQBcKK4RgCVWjgi1rWYurxbUHZ0gi7112S9NVRNdFsmXezs3oCCM799hhNlxTsD3EDgBd
BBDCHmH8iNxTPQGB6Darym7n5LsxvFS0MfYkmEfyHzcJBsZpvjzFWbG1c8AIWayjVcJu1x2G8YOl
akPy402of1p0FKYFBv1DH8t+JhPyBLqzS5VoKUT2QgAhxOZz32mDnds714hsWksIAbVimfJI+4IT
OIoRfaVvQ/ubmCT11YUtnXmtPRv1HlTrgLORaLgicvUqfW+bWv4yi6INyGoOqbCcoZ+okMOT1ziQ
DnNsCrn/2gaZhPS9+VBz6xLQ4pPxAJp5umELnFMvcEBMntkMl9NuZBFDGmIUYzanID5Go8uO8ADH
NbPQWBRsQSUHg4pz/WSB0c2ZE0XvYRN8dAx+ykkmgmhRdH+U4hn+V5J9DR2wCYa5zVME0b4qo61d
iUODPhtKCLqeP7fI9STgcoCbveldAUkyYVL6k5rcNMnVQjOf9UO0soKUoDVxmPDulbfWee/HEk6Z
fKt6SCkqHYDtewNtNydF6ujFwWkYYHAUGm6tWc1Jzsw6jj2RWJVwE5jdriwpZ5EOMCm818FxctnT
ZEb59T8jwpNgXWz7kuh73aUK9lRiEHPzjc88qQ77OyAtCjFwWiF1MnxYUcgG7ZdSxeReu0RsemA/
R+Gfap+H+f/xwZ3qYf74MKunkxv+t9hXb6ozgXHepyNeHRRvjnk2BSrvn9t+JPUdBaUrGAC57HvQ
PQSHmZ6pwpDDGuhziNLKLrGIUv1YSbnts2xdluItlM/MeJ9kV26Fw0RlApGAOYdMB8gEM7qLCtE5
9xZJdi84oHFoHwS2mopTmrD3kzymZWwlgQZOPus5b3JiZP3Q+1OkYW4AtV2oV0tjaGrMubo51o3y
TC6KSkFcY2XiBCeKTTWlKZpFl+0dIkYB6ROlOJZDQiSMFsoYTrtJjSdDQ3ENcL653q9XXkpWrh60
6r9AvWqOvwnag1cdCnTWCnsKTVTwSx5uveg9lmuW/D6b5A5u8UatLCuSKnjekRE3oc6ISP4i0JN2
kwwYPId0FzY7lYxm0XCPMg5d8EVj8DZ0Jqens0FcxmJHxlBnFcRaHx2xV42TZkp4oaSSGl61Gq1I
igWE9hrlEdtfGRr9QAgtYplzVSzxsNkdjgO3+v9BPIcE3DHEeJ3kFvAS1vZ2zMGh9svU/DIr5AqV
S7oErvSTeNvQ4PwuALSGyjywmfvG+Sbtdl71EuMmrBkdUxkbfod4AuLPvN4baOcJbDczXNrqvs9R
scjtmOZ3yP4y8iXZypd0l1651eu7F++4g+v1r7RftvU1aI+BdlJzoOyZe2hCPeMQvlgrxoDLchjI
Bdw3PmwD143NACMXFKW43H1+imGtdvWyTj7iHDzzCIck+FT4yoPp6q3MhQpZFuUmZPg+7Cw+v4jK
V7e6qBkWNhYBhcA7O3ABqNkAAkAb9gxYCK3J7y2VdpIIep0xgQkWWdCumPlCye3sZwWaZSi2OTra
KFFnYvTRv3x47yYQXYHtgCwv35wRvmOwQ1LYlThcug+vZxyfkV9DBsr4dDTu4h6VyD4GdTXB/16D
N7iOKjwgUAmpd8g5w1kcBMAL+/oh6R6wV6Nhb+b/tClgup3M71OHfKltjWrXUpbXpZ+RjYsBL3CL
ibLljEyqo+J866GHMiey0M+C7BmzXuZopomBF48eQj7Cjj2K7uWvCRmgZwjFsBab7iW8V6NcKSZp
qI7pkHlc8dQY8Lsm9JtiXtX2ZxhqOw9vGmZxbLzUbKf1Ii++fTy/TnY0XJgHOR/PSSH51tiMyWy6
OYeFYHczBo7owaeJhFr38ubZ+AkZmznIbB7BOFyeOjYYMzuELJm1s20Zy2bdVXJL1faOzhXtM63J
wvDdcNLQFzLdGPVtHDe18hkoD39Ev5xilPU+GDq+7nwpiZRZtLzpyprNA8tWyWvS5GRU4AFwnJy0
csOosQ9YUJuHiR/7JsiWjt67DwJZw50UbmrvaaBs0KowKPkm8dqTkVfLWM3wUEWbrCwJKBVPr+uR
L4OVy3ne6fqNDpzTdTnA9FiNxIo4IRXp09POhpLiPXXHcjUV/VSEAT0AJRagIVP81Fw5Q/OolBtK
sexo2wluCLRgewlofuNXWPE67Zx/VU7WCitX04ADLpae+dWwjgBhTHdKMAcEYjXnYFjW+jIf5onx
lRszOVy04VqZMFmwIw4LOsyN/paTi3DUQ+LAmL5pDcTfeZr89KRlsjQl4U1BzC3xIUzeB0RkTVv0
JZhCprsh/BQ1DE+6T/oQ5YjZ+8xjmNBru66glLABOo++JB8kivk9LGeNHz7J67e0uhN7EsNBgXaM
T/pt8Oi8HK4WOb5MXRoYlKW546fNVVobS/cLEwzd7k7NxWjnAvBRzGM7KG+R7syoO7UijYEnl+X+
p7b4WIEcSWPjZ8/OvlewO6tP3f3gEcI1zRLdnO0gvU/Ftopfz6FqG2O+TqpXBHClfGkE+hRlUykH
Aw+P/xTmZ6qdS/wAlg/rYF/ZP1n8WRtPbJtvIf/RoLwW+U+oIGt4iy7iSuhsm+ZR1z9hrb0ZaKty
CQJV529A9ONmwSxe+Htr6L47Sli4UZ4MsDKp6i01ZjlKAwtx4eqEzT38iyoL2NoId2DP8u4hc3Th
W2SE884CcmCQ089H7Bwd0vui19uloyUrDJIc3P9pIUFjVd0pSjsb/WSXJ9miRiZTxiehbvSmfBNX
0SJwYDYMKbUqyjIVoM/Ku1Gseyy9esgppXd3IkMtsZq11aOWjtmqZKar0K6bmh8pZlQt4DTGV6KG
WBU7tA+KYqYpWG16nwJC/NiYszA/UKKg0yQZkaCHBa/UJwINcyUQc5o+uCx+jxbrKuhZ8rXc5qv8
Y0zwch2oqwExDUtefiYwNMgYzrySfNA0e2caF+QM+1dVBz0r3uvUwLZltbJ7+rt7SpkGB5m3Jbwf
ojH8xLrJWkPmGS06Hl96DIWQpT/2a+oqMPJuPO+nK+m1M06ADFQwJFPPiDbG69IcDj2IiPhU0vXD
Q8qYjuhVL7Aut5CVrYUSDTvf8vEOxQsDG42q67uAC9SUZK/YgTBBv+XWo9HuafQeQ1EYEsZY6qUl
g+3pp5LYHHMnk72Ce8Sbw2he1R8eCR4fl2IQFvNJRY2SQ9xk0Iyn15X3gtsnCmOgQklHOW9ZaMb8
bpIEpYBtJiyc1JM0QdCqlI8yyy4NQDGP8CoPF3gys3yLDfeLtIpkmAu/DdFHgBahem8e5eS3UAnd
ayh3rrtz4z9Zo31yRYCu0rYFtsV2ZikHJ91Td0HdefEZ6HvSAiKVXEjZchkih4MKrb1niaSIG7Uc
RZT0oBFhD/czIEulujBrZYUXEE/eRcDAr7v7qMxV9am3F1s9++bOZn8LB53zNHKZNLn2i4rxJ23E
hW/s82yRE7YFIIlylwplXanjRxxNhUyMPzUYtjEmON98+sYJfKRqnkvjYifp3lPlwZXmenJXlRm6
MWcdKl+DS8oJxOw3JkKyovwy1SD1w7IZ8MQwZ3YXlUaNUTcvuMEPm3Sifbghf7K7GDifG+fuhauy
VhdxtEuZG6SgOTr8McrEDwMTqyE45ajjefUhs5XOZxmXW9c52OUtj9aO4uGmeEYl5/3gM2GQNIri
l5pd7BqI3+hRTpYyw+t3OZMKLbrXDcgmvkb56Xk3Pgtw7cQsdsWwlWCy83bZSDzvzaKFx6h4zVul
HwJGKUgv+KYo3FIwsHFrOwTi3ODTxqaGVJSwB4/qypdnONFty6EMQ7aP2GNwcuYXZRSnKg8CMyn/
tTY99+Ej0is2txzlAn62d+zLK9cem7YlC5KnZaJ4XXVWI5+NPnTuk63BYtBkMu2lBrTFzFgtejRQ
C4pUi23JQU6x4++o+YPiUjYJcGK4nC7t32zpdfQjtXxdkxtoYJyPDNqtkvKoAQNHehRSLPLQ3Slj
tqkIpRfTKVWjhXY/MhUw8mypaLBVSvBO2jZqljEljqqWAYtDVoW51/LYjDW2fhe/1mj86xqy5MFS
RMDpkbxYTBpmRda67iZ/5lQlPs6kHTOu3ev9VqvkfLqqAOpZCljMVr8Put8hNN7xHG9YJOdF6C3d
xMS0y7XpqPknS5wjGR861eMCJXdqt3K71QBlS4sRkFQsO6XstnZNXwPLSqWsCvFKBK82IdVs+MTS
HLQ4MpQMj9F3EVx9P9poHcjz+J7K8qcsTpU0LzFY30TfRP4uV4Ea7RLvfZTmPxVxxbSyfUaYdxyq
TY2VNq9ZrnzuVTb7Rpkvu47pKUsBp6JGnQdIYmrxPUITUEzrLEmjeayuYpy76aINwB8ACZM+DvBS
/wyZK5uElilGJkZF+lUfz+zuTgLh3nnHeacNeDuB7WUa4J9bHQA3HeP3gTRaSsK50GLuZvqxKf2z
B0QokdaEBSk5FGvruBRXzZ8Gks0qtY1FoHKs0mj+UBkSNH4w9wmWmfQg5F2FxXyltg9fJ3D1nnG8
7MoHqm4bntz4o0vHFSkVQ7lZtr/Q9KmuwPwKPIFNZtiryj9tuvC5dF0XzfhthvIXPPbcwNIshw+L
eO2bqJam5b4zrmxbJoPRb+U6VDZxCAYVmyrUx9NCr404DwOQYON11Cu5diPnXyiD8c1n2a4grdYU
0DeC3Yf5jkmwwoQQ2be4jp9qL7bQV9iokI3YBjTvN83fBxUJhhK8X59qGza30nxXygW1ZrPGqRnJ
iIVt3OwCDV2/EeCfdSmQ1THxjmoLqCNMJuPAvTbUZ145S1n165ROszDv1yLzV9T2CX08OHzbVZ58
UXJQFEg83Mv0bmOyfKD0TK52GDWrRsvWZqA/VLA8eA0wjwdYNGBSEr1r9XPBjcQGxl0sQ+8UUk1f
z6D3yeHMmZDACysBmwMzWK37wvEOXMlwcJxY1yZ/jOktQewkSTxlbZaheu/JoI5MwRUMk+aDyNCs
5Mv4/8ZDz1SS/hmMKiWN3/hg4gEHO8mslDouXGUzSZu7Ude0TsY7X13wAh0JSE2tOpQXf0kMshRZ
frcluW6jepVeuEli84NDX1TjXKKGhqb0kNF8iA2lqox9Y2lbtdkT+3+3ymc7vBwEav2QRy9om8hI
t1zptyVAlBi90k7MF+ziUf7SGzLWmHAmGUU8SAouQobCnvccQbIVm0I7xrTC4vysl22hc1AA4eDU
+1LrCA7SYMz6PZ22Qpxc3nfWXgZzb5U7i8oH4oCvMf3NA8JzjCmKwlzUNilhvIlEXJyen70PFZyR
L7ARm47HQTUh2G4zE72Bg1DJcKrkmwAkamFjdytYaNiedUObO9hScJMpR+Gyv1fOemy0R6cV83HY
CAU5tQKEsmJWtjPaz8ZhBGhGb5HBALbgUwSP7lB/xGYUmfQj9c7Kg3Rpj7NExIsgLznvnJwp4pBQ
iwPVLobDgoistP7Bou61849udcqmHStKd1LpOFqSfslZEmGHu4fGwrc7BcD6e+Pi0EYVwu6RJGtK
bWV4IaIySRLeM9L+qmJpy1M6qG8lcK6ASUzJEhiokLwKniy3Ovo5KVjSBA2DBJ8vPhfbwvLYUwIu
1BiraXmIwVkl2vfI4thTu6uw9DHjdcBG4ckGm93vU1BzenWS/TsgOCPZGPhc0PZSUJkiehnthr1E
J9YwMATo5WQqDOeOfFRG/8LMxhAapY83y6crJRPfCnMLvAFY3R8pvNoEG6B2lXgIE/6tC24GreVm
/W9sbnaEolD9jtq1g26l82/8SRfdweQfrXinlVcluPC/hUaNE4eUEqVMKFCgijCHkC8pJ7NgV+8L
sgeYO7qf2I5uA3JKqf3pFa4JA+9anh6pZsYhNrxZ6haW05wrVelsO2U9VhzPAeNXO5GuGOBBQE8I
p9wyCsP4NeZBPT4m8oTFuMOgszAPd7abr/TWBuX1GpRH6RxyyJbqQqoLq/1ysq+YDaUy6EzQlZWS
bQdy2BXWf75h19UXHtTD/0X+XWd9yvAjti8G+fhcY6DorTxcKMoIk14ly9ocEn+tMrFV+f6a/zg6
j+XWjS2KfhGqgEaeXuZMkYqcoBSRYyM08PVe8MB2vXq+lkQB3SfsvTZZADbOSJtLYXJO2nguMe5x
TNrON0R1Hdw/YAIUtsg1awupgx4FdztVxjmWxLem564c1mY7d1ozTrlwXnCe3u3oz6UeG+18mbgZ
KIDq6tSsDRiUIrxuNxQ5G3L2LsBDTuTKr2MMfYnxFholgnUA3uHVR/QbiFWB45BhcoyhIeoQ2StY
MZKUHLhk1e8YpMsW1pmJelyuR7r/nkqkCzCrD3Fzz7x8WfnUh4DNwgb9gj9tHbtfEAFBWiDjYNLK
WCkp8+76JIR+CZAsVuKzzQQ3hZW7p73T+UuhCYs00CoFbTeVwhINLuYfDXY29T0Y14BlqqA0t8KL
y9iaD6SYCTLYnyz7uxy2WbSt2OP2g74Hj76YGJSbhPAYyZX10j97eHei8SUBD8CwnlK8MLD++sU5
mT5sE8XhbP3DhaK3f1n2GMvsuVcJszJqM1dc65q1FprIjmFoPXwY6ZH4qFnYUQbezPoDUjpTwRWR
vT+ecnYpkA4RQcKxmcezc+vt1w7dNgGMJvmspsdE1VnWHX10vO+9SwvWVCt3kz7dVPnEM0CjiFR3
5VgH0yLe9yFQspL/i2oMLcyvoht0KqR3iui/DklL4N/r9nk2B7dNfcLxADCThrpnb8U7V6EjtsjT
DLyRTPdql6LTZiO3DMAbZjZjRKy0Bhs/K5MfY05XnXZHgEXnPqA9OGPSRjWOdrS6ByECbHcRUubo
gn0RsVwe9KrMeTGCHx8vbtyGxkqOEyYdVs9ggHAWDeqRNlehsY/JjoOeYib2+bNID4ZkK8ClRyJY
uUQi4tLd+vqa5L+/yh1uHpVcgvYlRyas3Gd3YqzNzeEUvzWvJ3YRutXeSp58hEYOdzrTPfxC/3wc
w3lDKliT47HP3vz2LydDrT61LYPtYR37u9Cg7NE2Q/EUk5CFfxRGiYCCk2P982ndmbrm1jkmO4Jm
OPHxEPMHhHgFUA/3x4AWSFJmbtNg55cAhVIQQVuN6EVLtcL+uCh4PcQYLK26YVlvz8mLEcrEdGkw
AZ4CAuu7Ztezh7BwDFgS0VVo7XSsZjh/F4peoWHh6ff3Lnz2QJG1wbAS+rvS31L/kozAoc1136db
ZTWIzYM7pw7TnI2kBoIURLmGH6qDeESQuKvfrc5ip62t9EmhZ76hS2MYyYRuL+tT558t0pHmbW9G
5nvKnyqYSQEPsN3rECXrpP2pxwifC22KzxY5UtOi0WY7o3soQ2g5IwMyfMfAGyuUP3anL20y3kZ2
ySZbl3HqFuMACJ3LlkP/kE0kNubWxk+/SaE8Jch4SgfVkj63SnKlaeqUyWnnguxylf8ajdGW5d7a
zNOVkeQHI/S3XsznjdDPNV0iWPjFBum6RqswwNeIBYcDKmCV/YYCD39+aMBTdQGK6Dkz0ilP+M9W
jvFVitcW6ZBFVjgmzV8N/yIYevSiCS0PM1cNoYVvOiRn4GgrxbIZgNzgcWARCTxbrg05LXMC3BKP
kZfivJS0JwzZg46GcWJe4BXjRpBbyVoJda5w1aLAFVO89B4UCzZnHu4bkeL1kjwLeyHmJpL9MptH
V+1ik4UoAJFonVHgVMlPyH+mo4vP+zRYJ1PEI6phDDTsgldZXLoO+Z+VpoeRUkTD75fhSh58XMqm
i+N4RJhA9zBYTBhqbeE4codf/6Mwmzfds68mvRUhr82udPw9Xtad21PiTMHWC6Gc+pn+N6ZAMMPZ
iZ7FwzKzp50TgrWrzV6y0R4/QsMaFk6GTAi+CBa3OVZSi8oFaAxC0irjOdbEI3W0ZOHNojlwS/yt
uyYmE2nG7c2CfcvdCCN9VdBkAWdmShFR5owQJxdt5epbnYWUnailXfgHto1rrNEnGaerIUdAWRWr
imfZNrHexZKL3RKPqmjPw+Qy59PQEwY4xgEo+2X75rnxt9uYv9wz+HkhSIHhWqQ1cUc+I5NIJR7d
ZAuvxQFn7E02upIxZU02WW9GwDvA+Vt1EQP3YJWnBFmzSGzrAU0N8OMRdSkAkb8sVd3OsEiqsAx7
MTlkvw01QWXZU6fhzuwJLe+LL9Uze4YIuc0CRF+O8WP4NU4GWO2md8Gzwndjkqha1t2PNkT7iezO
2hnWvVtthOE9w2/6KAtc8I1TMmfhoedTl5N6hLm9H0NMm16MGxO8emHtR9A0VqhWdsY9E0OWdcu/
BiqjbybbFpd0znOVJl4HnBxAgMsbLIzhV7fTVRhpl6GJk1UuIVj35LCrmPsHUPBCH/BhigpGf/+l
mclEbhICsdopFu5A90+t3DGMrnvQvHr+ZnlMq52QujDQiNwlLN2c84h02iCflXIExToKwUHSpti1
vjQYN4zMLywNEQdY9zgfL3rt7M1RYqIzi0Mhyrc00g6yYTQbkeroa84hTVoYZViJGF0knnPsJ3fr
SiAIVDvFYRqZXPQWO6kgPLlarLYDWnfNZ8xrmDPtwdz3sPTxwdHOccRa9bnVhotFXRE42sbJmNVq
KQE5kswS/mLcSDoFu1Aptbskls7j7S7yAE1vlS1FV1/JhUebOmSMuiSkI1b5SZyiLPKWqHdDxKWM
QAO4uF2sFlqUHJPB3NgT6ONc919io3mTKtygSB2WQmt3M4hFttqyiVtiIIEK9vk8v6b+qegSzNkb
Nwn/6DXeXxsiLNcULRvfc8XjgAWxfI9yLKB99f+hhMM2tCPml/VH4gV/SK7InEjd7zr1vpSBODRr
5CIuEFYZE+GuZkhsOXQWehWy62plXSoHR4ysPkK22Sq+CuvPsBiHMwdwEHQaPnR3i8SvFAGhLSAT
LVvaQSDdFfLrbsmUc9NPqOkxzug6zwBpfKwQcmborIWxl3YWyYX4aSGdZoQm6DnkFIJeGpyUfvbT
MmQBen2qsfTEaIfs/DPAVaZPX1EyxUzAM/Kz6101C+ZcEIZoigTepBDLtxPtaeswtnDS8OaUy1Ke
5HSGBPukVVCBVbqtsf3QL0Q3ulct23JLYQgO8hUyNka/ZA4vDfEQxbOevPf51mIXVOEm2gzdSlVI
KvSDFr4rFA6ZMa7RDa6j4aOHaFWO+3bca8VvqoFX8nQc+YcygsRybln/hYSA+Uzwy2rvjX8xDp3Z
VVeUP1Z5itGOBR3PNL7jEnRecGi6L0ce5xY7zo+NOlbF3aRzlVy/UAS75l8ESxf6rEdM6ijI9vCz
g5+H26Yi2TNdZ81Zy48a4+2mg3XKak1LeHetV09/6smh0m1EOkTU4j2smpcwfi7i57S/9DWUYMbt
Hykbks7+a/rnGodhgAobQMw/t/oxYgJNnp0WoQ4/tN/tgH9YxSNhC4ORDWqBVkSbaC6BkU19Bt3K
ZgTVkfaBc2vpoD3OhtdGnjJxCqHuQndIYwiphzT7IkdQtS/eROoi2dcseZ2RZl6OC5mRGtMb26bm
9zkqjzjFrN1nenSCh44VZKhOLk34ZI2PsEcTk+hUEI7YsJrHX288fHoRqLU4FuvnqmCWo032wxPV
GpFFu/bTTwdfg4W7goBM7CrqbjByQCZPUyZYGeW0VQwzIuZBXszQ/+SVdwl8OOgIEvazTdsOu7ng
D8g8SJqTPb4O7kERd8bEZ4E/q7MRYWMwClFlee6vbj187dGm1UpweJtMBFqcb5XGuh4kOYRXpQNu
HV9jh4hPiEAgm7jWxZ1o8k0R4F6M8XqC1ufXQy2Ms30KHpX35QEHSKqFqI6+WtcWvvGTLKJ1ha0g
MQmxcDFHpnIfROWGDA96ZwJ549eyfrb0rfR3nfki/W9KWLQ/kA8MoAQc5MgBEF+gUIACAJz32dGw
mSJKCbFTpi4pS0szWGuhDa2DML1dOekLUmgXkSBt/klXiF1XtUJBd+D+Wofdtcx97AwurMdqAxem
CdlSNgtLrqNxp4HZ4swTKW8yecmcLmzSp81obtzmgrF/6TXobk3ff/SGhphsFv//iPY36i9BNPyL
e9ZBEt18Szf07XP1ujm71Xi85VF4jpBSdzjB+lAxFiNO0Ht1/Y013dDANbyywX6Mt5G77bzqanbj
J9iRDx1UWOGqb66WJyx0UOyC4q9zr/rkE14xwbSLEZXjjfAumJSEh+2Imb/v4CVlkQqUqnxCQEOb
Uty4bPjZNiE5NC0zw5IIuW004DFyNzo7Ap3fZGmvXHNXxBq7tc0oKpqPeNp1ApSDK2h+Spu9B9EG
iP8Lwoz6Hu2PGbCzhJ7tXnp2RbOJtqzjncAI6qkvGfyY9ic2p9DnN70ooGoa2QN0HFZB5nA6qgmu
LtKADTSmXzY3iI9oTdBqeDrBcV79ZiK8anz/JiMW95UUbCKGRdHDfGozpr8vep8tU1yyhfjsENHJ
9tSRM9d0SJkjpLkOPgGq7FTf0TY9htZepdlbgDihJhAJR8K6BjRcuHtitvBxPnXTzXGpXhPQT+Yn
jrTWPgTUzWXO2VHvOlbUNQXF6N/s8EvOgHFCuGbHYsukmLAZscrMX1THNrEBsYuUkQWZu6/jXyIN
DM1gWFwxXGwObQf7MzPgpHqvPWQZD5IyRrGXJCz3UaRuQYOYTfsU6b2NCHWBEFjY51RScqL85RPA
aItIS1ulxQ4eFtIx6aKs0zHiIzaP1bXmtPEp1UxDO00FwCxCE2in7Uis4+5YWHdVPzEaCtNDzCyD
iXvQ7qtuk/UbpGVOAI+OpHX1FqJOwIYJvr+1d6LFcabT2qIVhy62KkcSJTwyOLKJJFB+sSzw7LdZ
aDDAgWgJFHR8ftqejS6uERlv6CJ/bJBKFgmKfvsA5XbRi98BeKo+N4M1HRAZTrmNFlraW2vyYFrM
uziIaeVn7L7FzE5SELPBGWAKyrlcR/JwSlIacOYs+iGV+Ky3FcxBpCXA27YKQUrYpDsyPqrpAx2m
Zt69SpxH6ziMV0RBBnE1feTswI8wxDkDkk1Djgg2sdq+c0j6ZFKJ3gusG+MqP65gjsNZRe0mR673
B9OBVOwafAHoB0gw39AwLSO0U90q7V5ke/fhoZHoq7XHcXwXLCfi2RYS3HMUmXU7Les85Vh96REG
x8hfTMLSdcdb27W9TW1vHQEJp/q6JaF/npDPdR1HEXMto7uwNDqU5i/RM4FNLC8CjBnGjkSpMg6d
9xOM1m3y5J6B6AoWNXsZoLTZRUteBFdzNdwgtAv3omPLKfGSlOW7RnJYSjf+3BJQ6QzkgjsA+xpS
fOVbyGTZad7DgXsOmktZXouSILtZ8fGRFmzFimHjip95GNRo71n1NSuw9DuEQqpCUuNIqCU1kJKr
oJMn02elxZxeA3WbQBTfoKJh529zNqSU3dFwqbV1WGAcMd/LCPFOdrFKuXQBryXhr90fu/g6tlcc
6SrPl3UPJKTl/HuqXP8wJHguEQw0mByxpcq2f+nCYD1Mmwzg/UCFz7sstj5K5TYsV6pTq4oIknQc
eJ6yEr3Mez9SSpW4TofxM+OFFj3KhZCHKblb+NM7/h8xotEYId7gggybaQlKFjDpCDzPopOcFlNN
fY9+YcCiE8YXVKm0c+OywlevAuYYqLIyheGq3rC6XWb1roB+D3V510+M0zXgGeSWjhZzfXg9EamC
CC+dVi5cnFhyFpY6nwNbxVwr6XV3qSAHhHHwlBAWnx0qH09Od9EFqT+bMj9AnwcuxPoCRCt6HYnz
o/7xyRRq5wBUFgw6bY1h9XQQnCUoPAWcLCBlhUfHAH1ahzFvY8MClbbW2QUYlHEmiBSRG0xjrvAo
F8JOWaGyMmTHOniIWe3PyEGX8e31CCRZHPdAOprwKKx7xS7ThlCc8ak21d/AyiYT9iLS6q1DFrPH
Q6D5wRnE7D5ChWPRJbXum1VTVRsZM37UZJ62sHnsQW/WJ92AA+FVu6a3t0P+XcQ6Jw04OU9DDJcv
LYYkpXer0XcFzI6ljui/LDaBrNZCfuI/XsUWQSLlbxFm6ICLJWi+hef8sRsPYtJJTt3wgQYtQi8T
v3NPWtGh7uHi8GEhD+pS5l71HxoiXXvtsaxXXoAufFwN8mpS7/qnwaOF2jrTi2xiLDM+WeCntKgX
OTsH3CQ8LCyQBrFphELmozOmwkTSvg55iCfqywmBe4GGJHbUfdfbezEHYmzr/pELA9HwcPVnzW1L
aCfpaXaBoYbjliGXTo5hywJoIkCQHTbTJnu4ezGeoMHkNUPBPFKPtb+deRpGqGWr3rvqAtpIiD15
HljY7JZRa40kzsDh3lVzk6GGf7UdPpkgubwRfS/HunxyDId8GzR3LV4wdkXKOdNe74UWvoTldylO
WSbJvdTWVsmilyekpERLD34HDKK1AANt4DFuUl4VDbPfqKnXlJ8h64mLGS/+RCLaJifBjFw6dWNS
aSiCIXs0yU2wAt9Hjlm98dV04PO6VTI5aL2zdnyOiump7J/d4FS3KQU123COq6ml3Jrn52PXrqcS
BGEpude7pTfPkenuHM1e2wUhRS8oA46VQPaUbGWxbo23wiAfgOVb+61FzbUNEA4QgGi/EpSTB9o2
YaAPDdFoT7EL0wmPDIRLAhJeeI/5n4yRY3fbUMdmyJO5VNZhlW86rn057AefvD71IHDbGFlE2Z+j
u+mLOTYOheDOaKmSEb/bqjj2aIGt7lIwWhAWDHGEs4Fc6vis3PDmUpu2LqqXL80hrDQP4KFx6m5I
gyI3eF3JQ1MG97bxzlVIYEyCcoZfgFBUqn2v1p4eHtG5hoZ/aX3t3DT20Sv7fcjrYBB81CEzxJg8
Z2nG25lDQ6yQhV+2XTtw/8sN67NYHjVuU4njI+dGn/Kz6t6d6RY6pGShjMM0xD/0cgvaNwKjnLvG
Ey4LnoqrZ/5m1YmJYiG55p5UetNKMCZWApDCTPxz6D56f22Lo4KQFREq4VF2ipWBPU3iFC7eG8db
VcORHfW8T+dP9CB5x4Iw0BLW1bYwD3aMU3efVvFSUSkVhDiCEshJCOOVil/D8ByDA/HbzzK658YT
sKJmICbQIqUMa6B9tst2XQ9nwSS3LIDFhOHaENFa0P5Cl+6eMl/iifGMcpvoJg+HXhFqAGkRo025
SpQ1e67n5Bp7aQvineua5t/CsasTFoFZp6oegxiZsqBDUpg48q7GMuKvIw+MmDTUq5TVb98AAB8Y
Ulh+UR/SeZZjFg/Lf9PG1wbXTPOZ5K8o7ia2E8o+hLmL9eRXN7/1Qa4Y3WxqBGoDIwYNnaxn/wYM
UZv+3FtqlkH+ywj64PgE4GOw1QEiU6HOo8qKnA+sOzDqudq/8+hq6ncT8T27OWzTn02KZVGeovKk
BTuaaCu4lsN+5CtpzZ4LzSyzZWNz5hWHWGXnKtiO/TNoREDWK9NkeM4iTpBuje/X1mrMjKuhGY4i
5KUPpmVjFWgyKueUuPNsCdQpWQd01N3dVG+a+hiTv4jeO+vPiR3Rpx1NyjRntA6WHqDHgecCqQju
kgxvBg6RDqdGkwXP0Ll7aL2kG7bpSyAgCbrQG8qLR9nGPsza26B4ho0TbAgjgEMkQIe3t0pHL3Xs
Oypp8BRTczIYq2X9i4jeEZn2C1Coy3AA/6BofaYuhJ9DbvVgcXHNqVq4NVyXXGw4W8Z07EI4qj4J
ISu/dllzOwtJAzLVlJ+YQTdOEd3yWnz0PR9TDNGhebeT8O702kuqPTR422WIj8FnsExOX0IYW4/S
nSnqNsAgJTmAvHb4Fwzvsf7ZhPbFExoGyVvE++MWzr5HkNkh6qpzE0MHDIAK/389tQ1PdrZyud70
FqxJ0yxdf2twWVqezwjAYgLevTEZQKLF4h2n6+RmsK74STiMdRS3JI6QMXB15lPQPOfm2kZRpcbD
OH0N1s8EDaIwuKBKHFyiwONKV8EgLPY99l9088lXy9jBL9YOG6qA8mxC005Ms3cbKAz14koktOfq
a0mDk/Piak9edB/ER8Gjo5m4hnhxB2sbo9lmLUfJ1D374bi1bH07pHJXQRztA1guqD2/ypQ4aERB
YMNI7jUBeY1Equ4yLEplvWUZhirtV5pPbURSB5Yi1eDUf1bddNDk1pNbSxFBNPYdaBm2FRAK6gKi
HM92wU1zntsik3LuLaJsNwTy6lst96kXbqiVkMEDw5pDAXSwbAX/WnmplIfk+OwMLBKIHYXB4Bng
k0NePTBQU25viuil7u+SdGjPfKughlgGqlt3Leu3WfkxdqRQY1xH94YTYeXVqxihJtzPLEL9b1vu
OzcNVg0KfpQFiIXGLNo4QlFNUhUgfILE6C0zbe85UMadZ1fqG+Skzwr5uklCWfpwqWmIB9h6dkiE
sfzXx7tG21nOpSkx5zEWULGOEqxYu9DBsPJpFGAEfCGIXHWcG96tRxatXLScYbNxh/Y9rymJaTjX
U4s6H1ti3AAnIsYywiUHFLZfi/azH149531wiTX5tnC7jNcRWmsKtdm6OFb7bVk0w6ysnbg6G+aN
132SS6d9qflC07w3EdjxHJAHoHk7FqVUWqNL1ANhGMwT6wLKz8y/O1p0AB5CDIHDeDWham+nc28A
79c/wnBaWmpvOU8Qt3uGKS7K34Gv2SdXt/qouZqrC6pLNEwi2+eK7PU71rGHJvzvHOtUGPlXDt8F
akr2Ay1lh5eUq5lZ2yITSNGTJEnvkK48Y1/Ok14ijIwe0/Ttk4Ch2nNJfLS39YnU7bNX/H8KGZNS
X05xT0Bu2PodiT5t5KFsp4Xv/Y1c/GBdzfqYlSdaiOXsPOyhHamS0XZg74kpfZYyJVbFCJKVREBR
s5rVSyz5+YtTDphmuaBYPdiEa/RjcCOmm2qAMiYcjqFdOXy/NdMIhEJmINcToSMDgYKNxC5fMxJr
LRYFepp82DhJU5jh+CBMJpEMtYPoyaoNXp5iD7Jz4Q+Fh6Yh2BjzpBLcIHAiCKRQm/5NYuNKsgzA
MMit5m5j9vC0REAVyVJBXrF056HUOANFpCP+sbo3uw+43f+GKn638vDAjMnRDqwkc8P+0smsX5nh
VoK7QCkrg97GkcU8VVXfvoyYb9snplgsFArkifGy1Ib3no6JzZ/Qvsi02AnCNEKkSqjBEPdl3Air
oli1EWUXVsp4lzPqDfY1+kgVVn90xa8DnbHXuM9TR4M5GTvPK6Aa6EzA49E9prRbvQRUgZutHr9s
+VSn5MDU1WtE1assfR8w3CTk69SaZyKSJXTIolhnwc2wFCR6akCwSx1VPpW7lAgTzUuZv0QOXpt+
1aWU3SxAFUsCwK6xv+q0Z3PaJqRDpucRC24VuQstYYOrv/hVxytUnvoYcOtz4J+d+EhG3bKW6JtP
JMQIJjHiyFMAJxp/MTyYVeccU0kE1AnQE7Rp8k8nxu3DSrV76E9TB/4BWpubs5+FzAksnKuSOStl
hKVIHgxew2HvWwxRFty31PjJ3KVO20p9GpW2q3v6Oof8YgBBVb5O6PNHr6FCRttktOEc4/qvrbEQ
OrzDAYkICFv5FG36N+oEPrbku7KZ0HfNIgtPmfvwkTyGt4jSu2A8qmfQiwjXLe6ZebaRcOfRQXoH
2a013wOEQc/LIkleySkedA3DZ8BBpiFieMHBuu4hNhgdFKziJdJ3eXjM+VFMc0Vay1pZ54Bft4Wu
rgoob5pmEaS3OGNyZHwq92MWfjj9T6G+9ekeooUVgMn1iCkZbnzne7B+HY3zfj6DE4MRBIh1diAt
g/vM2DkgM/Eudtq+4cbUcirgfaFnrOMiwADX0rk46b1BvB+rg0mMUvup+8Aj+Yr5+KRcSJRGfeh1
l+UQNGVMWUFw0vXTaBQXsP+sZgeIAJxcnOQZVXz84hGYIZHhMWHT3UWP+ofvDb6CV2hrI/6p8VY6
ZGfnsG7VnBfS7tIKcRX1BDLTKuk/tT5dh7FzkIFFX34U4prhGYysDdGWszkP6AEqyiS/asR65Rj2
MjHbhz8tlkIu4hqrm7F17BanldkIYrziE0AmOO4Ds0puVggMXrnyjF1Z7isqQ6ymRXVrWY/lSDJS
+89WH155Vfk2ZWwi3Z/R/DWTi9OdQx6clL3dhHzVddBbYGn1W2aL1NeN88R0570q5DEKtWtjh8fS
777Lgt85U58p03deBLMXMnORtc8i51qp9PwYDuPO9LV/rW5vQy8hc40Sw+d7cZl0ZeLJL7E6JsG5
kgSqCQckEFlSdRL95fS1WcetFNbvWMbxeXb13RHGcmjLXdsgxjayiTVJ9KbmAQEZR9R40z+SAZhY
lNwhGExZ2YiKcVR6nOqnYOT4IDwiTN5YHd/sCPCShIM69R2D95xiRet+IMkvSDXALSrx9uq9WiQS
+KKB6Z+I29b2PmMB5kS51Og6BAxwtwPQKOuG//JKCIRPawv3E2W+EQwwQtwO62o7ALDBUsiduVci
2Qk8DuynWbOb00fcIMkCwBEZ5meVZYdGr5FiiS89n14Mf1jqXI1OQqnaavtEuAffc9amz40O1W7j
2BF3Iw7cjOG8RsXXWLRBfrXV4vJThcVp6Lxo0Y0pnIXZas9qbUQsL8yhAGPS/jpNdUCv8xzEWoeI
PDxXrMxkRqOGMh9/rFjXsLsC2qFOL09ThW18IoO9K5iolfgevVXsJng2YEZKUimTdHL+SYHzCRm5
V7p/etxfJjN6NZX3peO8KpvhnCfDIRII0S1GLTEmtd4+61m3yZMyWSV5/aH8aq2Nwbrp9JMOZzJA
mMRsCb4gqhG4Gsje3e5NCxiqNZ2zEpUgYYQXIg8sIqNz91q6gB9ExoCwwwXSkb/AkAHtppmpz7jx
nGXopi+oYhjIO8U2rqqNnxHzoQIdtZfC1BGl+XsaQGix8IMKwO+awkla1Cjz7YQWdCLPmf76JGT+
UNjqs4hAVF3+NBV8Vy+lOIynVcMCv4vam0l+00A1GI5EaGbMlrDGqjHYl+lvH+qPHlFaU3vHfIzf
SYt5jg3jTe/bvYAOFM6ZLL3GZlGC+TK1+mrUMZbrGCaQ40fbou7Oqrd3fctF69ZvzSQ3XccdM7gM
fKWu/2YGUlFTTQxfYCNaYraXXNvROdtxdnFjGvlIPFqzcReRiwWmkVcOgItlGe9N/iCDaqez9Wvl
M5gzTuf4MmW4Mfkp2RIdVBntXaxGtveqGLaLEG67sVYEshliQHTm/2NM0jTRaWAKlkYnCLaO191U
82cLiegOOadp7bTwG4VPUZ/j7jrR8Fjh0eIODCFw8MMQsu1m6clnZDbZ1qnDnqJl5tMUa2+milas
lzImpBXn+2z/cWP7WUPh7WQwk8K3itstpnnF5Wblb4X2GpKm7BzjYNNOyGQmCEYMyfM5w+FkmGI/
p++5q5anvXANZCoMbrNjYD1G81mgpTGL3xbMX8mR7DH7BW/EHqdO2CVh1PDZzqW/neWtyTExItJT
s2ZVV9eQXR4siupfWB0K93MK+72aHjzA3GNI4Inj6Eb8Rd3eFAAqzIYnH+qoX75mkBeqkq9GeOJj
FmS2fAlJY6z3Z9c6RXRW4ugmZ+JYU9iYNU1FFH2pFm27t0lVuh+nlQFnJ4KhSPYPbt0u/YyY/+RM
m3O8E4ZTf3dNtSwZ1M3jq7I0UIFBy+UjpiTITzRYu3j6GP3uJew2YbOuWWHlgNtw+dbmdhDrnAdL
tzaxSk9FyrtnceAwRaBVGc1drMdAhW1ePbUduawb61haRzUdZb62jRd/hKBGGnZb4dlGVVj+j9S1
CFxr1Em1vAdP7rCiyOV5SsQ85idPNfxKcVelnBz9LBys6n03dL8Z7i/Z2GynAP+NS2+QBw9tv59f
gLHFKXgLxHlsY6AEFFun3xU22Y8RAozsZgyXXF5L1A/kwiwJHdq56ZvTH4vgxZk3lqeOMYgcs7Ph
G4SH2gsjv7GAPxiN/NazeOvMjgm/enJB2lRMkx3+KXru2jI2ZqxJ86fZcC1apBF5pfkL6t0taNxL
TCyzAGAXTi/p8FG02g+Aw0K8RdNSm+v4+NBIuLhXzT3wuSUJsQCU9GCSUaGX6U/P+am76L+LpSV2
OXPtPkshfkKwsA9DEezj8afLdFJVUUgWDzQ6AgZYwneR1sW7xTEKtGhV5E89RWNFZIV+nMZ3Rbbg
cGjVsqie/IBUAFiLDYcktjz0OaRjHK1g1zXrCqpCzISEspfFud6cHG1XAncn7MWiAoup3yKHRd44
QeZloGVIn9/dWbpEeqId6Ey6RA/WdTccWwfdSTA+UUL0Ebkfaj0GcNbMPc89wUZ5Kv/JYa2ILZmo
LuvsUnPx98W5kW+yvNoaqCNGrLSi3oeFBCIFJjy9wRlBjoDPzeRiTKd/rrnn0g+bFUHJjsav/qUs
X/GHuGyxKSvQ6cIjyV45ChmUBf8mG03Q2HXwtjdVib4UIhQaSQhVIHcOSEPiNnvWbbQ0y9rgOefM
M9m1pweV+2ff+22zBNhg+JG3hFR5jIbvkQ/NgzPQMFasg9jI0gP24cploCStd8xni3GyKcUIinI3
AdFi6IDKmRPtvTLTjZMv1d1bv8MrCgj3SmAGc0zbOxm1exgD1GReqv8bZPZwQ+80hIwzssn+SGPW
10H9Frh8loL/SCLQLXbGdhImCFxNQziDoJyBFMbr5YSXSBTTvFV8tlOrpMe3FZIrFKoteemhkGvS
nD4hLm+ahDbPRKcWZ9NOafEFYfa6MoxdFrAFFuw9EP0Ft6Jn4J73bMZUQU1uZLuxEPta838MsLV1
XD1VLQl6vfgU2IpqvbkINibxyHa71v+KhFlVma8VcmjfmE5WMMI3Lth88j1jR9c7yrwUcYWjmyTa
ozvhzUpZv05VtArTcJ9n/kXyEChydxB5LdImn7DY/cfReSxFjkRR9IsUIW+2lFN5CxRsFECDTMqm
vL5+jmbRm46JHqiSMp+599z8kvGZOLZ9bIR+QtO4Vkkyr/sRYmFDd12fo2ImS6u1PguTdaIUlJ8E
uASeqY4UFOLfOLJUhHd6dM3CZoc2Y9vY6UdfA1ZibdV5PG1xt48wxcN4Md9riZTZnRi+m7MOCbld
0iBSoIM1DeKaWmFhs0i9O601/5MmV25sztWtXsLnjAxsv56FBrFGRYdFkD+uSRnW06Mb8FTchCqo
sTXlEIIIQzbKBkYQ3MSIQHW06FCM3ZcqQ+9uUUFPmdfi7yrkwnN4CEvrmSYwxQsaC8GsQMrwYuti
nXiMqqNp3o0K8oH7MH1LA5c2xkYeGGOyTSYchWEHiq/fVZn+EaUhCjaHhE/6nEWNt6enpyOphbo7
tt8aMsxJ0csYmHQRGQawX3vs2qONFpHXtzOYILkmE1TimvyQPcBALI0MAAwqbe0j9S6YLY/x4C2E
Q7hcaREEbIV+U/i4WGA/ZEciSXrQPb4ZovKny+nxiGvlIddqMHUSkA55SUwDXcA6kr3YpowQsalJ
RsQmldpCdyS8BGaXqyYfkFJbsbXuOzr4UUGvn0tDog0MDGazYR0mJ49VHv09rrEkcc2rNU0o6syh
WCZ6SQ1stTjXDfyrtkRlqTQVZUQDpHAygghthpXT0ZkcA3Bam3Sjx2Z8sZs5+jQV1cWyYm0fJwkv
f1tCTRChi8SonROny5ItYFs5TCoykN+J5u3j+Y1ww6TwxeQapyHO+4tWhmSujgNuPj0fb/nYh49K
awSIEHTpVUJ1UxTjjEBnBZSQ1gjV24kZbQ2gY6Wh5qvejB6JJpMnREQdUgIq+9hmfu+hmwAcs2Ij
ck4H+nT+Iuf2gzfYsPOuxfToKvKUeX+z7zhhEhBG4d4bBOWc3ZZLexyVeZI/HqskcxcyLHRokJ0D
4ZNN53Kw2RchFQ1PBqDmOVwIi0/EHj8cqcsjM2kPcmK9UJApujEam/kDejN2BEaGYD5kLp/pxcaM
JjRSuRPthQLQltsk3WpFV6wTo3cPAuzZFgxCt5r4eRd2xUurToqBTqcIbrY9t/iJBmdd86JnXkm2
gcDDLoaCdCjrorlcbn9rN7GOsqtBylYNspcUq43Xad1aM0IkALkJ82oGnxEsE/uxUiPVCSWBRboa
LGjDeA9lCc6lITpasgQFC6ZlxywQnd8Sz3lUQi/1vVgqoG+okcsammQwGAnlEItX0626D6Sl8cqa
ovjpdA0z1gIJgOGk5guYsLl7TkkajHTMSSruv9Wguy7KIRCapTmwqmwnWMiyFFjlvfAhJsXZuiH6
Qiab4xu1Fe9RPmFjivAu9T1zrXDqaPwIM2XG1FhH+ntk2QQGbyxVLU6J1s6PD2tLd857UKOy3ZJ4
C0Yhz2d9pdB8NyWkzegADJVaPR4arA0rN8bXpZDWhg61BTBhdMTDZcgPFY3ys50U6fN6NUu7xnEF
hYc2Nu67PVmv+sJTEexAbot3deaWt8ql7wlbxprQrHBMzTHN5MtOLOvZbvDJFkshbITCo92gqgNE
GGjqTZu35qPuzjglxJ1hSrVNVcTYFPL8rRdTeBAN+qCi4amQVcAqss0jvzEDnvCsGkhiN+VaViV4
sKzi3RgmwswC0kb8SaBzSJsZAlCQJVgpmERNcneYFTItRHKTnxQld1cjsm6uhQltcw7KKdAn9Vy2
IQm8hcHGUupd/6toEZXkpCMiymS8J0d5NNotmUMEH2as/Qv1X27/I/eDO/5DZX4uIdBHhuVH1Sdn
PZsXzMoFMFk1PLkI88ASOp37zc4mV34n4PU5Yiw5up1PjOPkRzGQaPjghaUh5eFMpt+Xyj7FgwxF
poNjHYJtmNSnhJ2DyG4WnQEwr+g3RYhfqLhJsI1OrZ/i0mJP+zAb4EnOhPzE3gTTbhzUpVG/FojK
LcxU1cgvC+ptJi8aMgCVyEQXZ2So9X6ThSpKVGeFqO1Ni/5Nzdbrn2X4roVwVVlbc9UveXGhFOw0
2ya4FO1tB/oyBmobM+JLmAJj1w8W0qGybt6N/n0QP/nwV+u/AMwXlsHHAT9TN+8ZPkdE2gAwZvt8
cmjLXTjgsfjTxEntj3VRIlymybG5jaaNSlyyjbFsguAzYOrvW7a1321JVpOviIPKaLYmCqDAm9Mg
CLK3dctrPhaMqNcp539ZJSt0GitCetJqPcA4DBtW31CGexV5WMdGj/K8heA5xt+qR6jytVD+IZ/L
ikdmP9Xg5qWsB8W79N6y4RRG5778cAixBK9LDj0biTZ5jMEzKq/jHN7S3atuI/pwi23rnDVEqfR7
B6tH2kMNxn3goHzi5H5RMqKZ4lhZ96RJePSIKnPv5HssgkNmfE7DR2j9RNyLLXWzOp9PP7M2qZJQ
K+a4MSe8F4If2krZWgcoxgjKmAJ7jqZd2pa+5inzoxpCMF9+T+tdI3PGEq2kEBONDD8ZSYr1Xwuf
E8fS1rXH9YycZFZ1GSzznetroYGoMceThjunhTZgO3eCQZDlzr5oLQbkP/1mJqNxAb8ufumTHW0Y
Tp8Pq0hhz2j4HtZKmZJl6iKmaa6cczhtiQwL9Q0gX0K7YVwAx0yB4rQROkaaGLxTIr8aTbVtiOZK
VHTwx0T/sZOza3yoNnEVB2F9dvU117XXqWROTASfUnp8SMKf7zmaGgKF0DZxM1KWbBvrW2kFWw2u
jirfutk/Z4qwic/GUbmJ078xQ8ZFiFjThI++uFTGhAgEyhe6jdnGwkYeJoJVgtaqmn7FRmXR8GHa
XAaAe+NcKhsuBBCRoSgQUjX+lFUoqI+dsceGRyrBC5GFGe6TVZa3RKlr4T4E5eDa7LgSML4uhIrO
HZZljVJKYCxpCPzNC4UyCeuH0qtbzuVDGs3stDqsNzXr7H7Ohmn1ldqzzunUZK+rx8K8BMwOR7ir
LG4j01rGVvNVj5hnyRhyXzxQR5bFGsVE5z1iF2ONHRB0H0IRNpudVgIlgNWGpSQdK5AOCAB30EdV
3AhWi/GGCAXmR2icYciL5sNhn2kM+UrrEyQKSAdjSixj4kTminHZ+xpcpk6YPoWDZzEa9U8cz7QX
HTwSQk9bEmXKQ1LuemR+LlL6hLJMp1t1eBPLAfzWOKo0oipamhp5IlQv4VL8NEwh8q2itBboPTbj
JtjRBq+i4pmEi9hEAOi8bm5OnmF4xoxK0TjKgSXntdbmSSPYaCIn6GlrUBm91n8ZNWlTNRpZy07W
YD7dtZuZ7W8Rtr/m0FMrxcNG85JgoXjqTzlalxF75CINooOme0xwTAg0rfr0eu9rNGx/YIhisHwO
HbogFcOUmX8kNHOqbf8zvH9e+zco5wgKuVKThzhB1jBhcSNbLByQ/TxGGdbvAW50SlpTjA2qxSw7
zsp0WhfWD412UdNhoXlA9pxFqV1IN0x4IkIqiBhPmAIMIcutby2bwEfUXyGEsZK8b0qAmJEhq7oZ
9JPg9jFA6/T9XZSk74QKQFJ63sKjBhfHohquDgJiqf7PjuO4r22C98wyX2qdgjknsoL1kOj/bCYb
Q7TrS/1WzBOsRuOgDryLlcO37X2NKMke0Zl70xyPyZU8Ydwq9LVQ0NoiJUIQuU0IFHfEQ2awCQJS
g1L3p9MIwK34ssA6GcVy0ACiZMk+japgFRBhvM4HVMBj5KBcQsMgWhxr/URGgwSGX78PI5LlHB9w
a1eHRrVjvEpMzcMEEDguWv50kKPZNue08S51lGV85tnXZOwEByRXtoguTe47LZknF+pCInTiDfCq
r7oLIVXJ7CPVUmPFyu9NtKDALGTy07p0Zbcswgc3OwkYDUWBWT8i/vlV7UbFKgoLY+kw5IfBMDWB
ui800rGs9h9nwZvrsKtDy8L+Cn8mdnSRo/o2DHdZw+2tzL+AbQbInxfbQXXWIOgfpggV7ET4Kste
MR1y9d0qAPmrzNLheLBJVD4tdKttCMxdEn6gj9XZK7A1p84lbjeOtXIVuOSrxijRLRc3LDIA3tZJ
56cjFo6M3Kt+EUKNcbRXW8UW06BaZ/jGyPgnJWRzbrAHDG5dk7201aFPfAXYhB6ZyGexBcjwWPVc
vDSH4GAevfNt1uMqzuozZB5wnAVq2/hbgj2Jzexchtp77ynN0gJXYtpNtGyN8mN08LdhTbxbTUsD
XH5O1Zc9TzGL2YL8F43hsk3fCjZDOeNWh/epDn5aA7l9Ni1dMuSdnHkYdhlGJ1PCrgbTpXSsbUFO
R0/wiNvECO1wQ7XoocMoPnTNceCAwWSMdaYLwDL0ve+w3BuqMtx4pcekW5irVvuaeO4rySJ5zPG2
BeQ/g5/l80PxWyWbCUuK1E9yBrVMISXjtTJIOiUfBof2D6hFrt8K3BL6GZE/gsm8qXkgVgFfdiJ/
dPSDY+EBust+Qvc1g1Y5T66tf0MCxHQmswIHUaJlwKRPxW5h9Tv6OkAXL1HLBLCyMHANDV4Ijxz2
lkaq6pkdxgOPjlvzi2XyYChXk5ukIN3LFdVxcmmmvUC8D9qs0LCiY5Im+wmvnV5L8M0owNvY25cV
F9dDl5z/bkm2LNcFqDIlmX97m4Ba1F66m9xtMhm6mCMZH4TKOI5ZJbChlmpBBX+t4BRvEV1gLX6Z
QNhU5n3UsIe5VoEWzCGSAhsky/SxW6KWXhgqM01lT9JwykBPsr530FFHOUZ7lYVmq6JHQAlEpkmA
uiPnv8mr29CGO0LSCTLlnLf0h9NfWnVTsH1x0LUa37ZD0PqFlTBboXGAdwXNijjG94yxSknSBLjU
HUC12o+ggFDaIO3QvLniGTlDUyBYjUEqvZX/WIOvqQ8E64tg8LE+af0umK66+ix4VQDgTju4BbJ6
2u0uxmFuiiPqFViDN93YpZIlJTIFGz1nGbf0Q3R25ael3K3s0hmPqD6joKxzvwx5y6MfJsKLGMFl
y0nsxc0ibs1b7YgLQ5A9TtmYWN5gb7T9SUsMphDkAee0jrp9A4jsyeizK+LPvh7fOmZ+Uf8aleaH
lnkzK8aBN6nH9ns/JHNVwuQCo3iEYExCDmuB3HNp30eoMV2ho3RreC3knZ0/pVT7LsXe9rC0s7IG
UBMLxc/E2cJhEtIywqTKe59bqZZoYTLnWvREzoBKH5iGjvJBYF4QMNM+gOCNQLtbJ7M9Fe5W1/dj
sRXGW0U6VKg/BmQqM3TuSPSsXfhk1WrtsZMbKz8E2F/HTcDi1Nxm+NcaF8eMeiN12VdFeGws69vI
NFyNPbaiCgM15fYeEhC3qRKtWRxC0wOroaIs8rxOPWt5Fa6ki/zKLP2ESJLICT2M0iMCCv4VF6fN
WiMPoxYj4kyYUcq7HoBCZ+jEaD3zYCCUghsgybS/JOGUFdlHMm2FVr23yqu03iq3vLZR8RgL1mxo
CloHRYXsNdif9kuLO4TdLLnjR7vZZUJfhjmPR2GzOgsjhHcASjLGVLLFa6p95UOCGXE4J/a5lCfi
wJHvca2hF9YUPzVH+orfvv0jzBvBLbLjyTql8bpCfGSErBPwpM5hjCqKudrX+Buo7NR5lFgheCiH
Kb3BSxII4g6Fi76mS/c5MQvDUPgqEedFhJQoLw927TzjgXjaHmuUQOs1tOVvLKqPXM925lDjxAV2
Rhj0PcgQsvJP5kbzJmJ5kbPaojTu3TgTRfN14FYZmRLs/UOwbPCtonCrBunNEPK9ZUg65Zxfvbiq
af5auslvaTl7QsU4zhv11+mNayBJyDPc+IIh+KwhwnX6LnslmWilEzVpE0MPPGI7aTpiqFtvXU1k
sSMLr6baw59t2wsT9Vcp9MVI3ZFgGez7cYEeiYID7mO9qrssYuC5G2Iu07XKMnbSJsZawKa928hm
NI7NtaNttJHiRvQCDlgAJ9r7bTpxI+TLI6PMijxfmaiiqEBp97cDFVsEzTlxTL+u20cuf3DD+DX+
ReOuckLnNrCfWYaO7UhDN1BO+oln+6UrfidzM4QI6+SNIWQYx+tcPVZwUgF6jdE/lcLXmeiGyMdq
838w0TG2bWsLpjykHL5rMs79jsVTz3KkJbVR7nOrXpGLwuuSnHTAMJTsodnedYM+WVEysjNTnWWU
jAbcuhlB9uHJSzhYw4myQvNbbxtkB1DwEzoH1PqjS3+W1UjcIohK01JoeyS+iySfKKIqjVRtJkpe
+AmDYlH3BFdU6qsJ0gcn5KKJEAyEGPfdzvkzTO1PiNzX7fBeI/3wmpYuRyjKIZmsZ9wxm0aYN/Jf
WSOStZR00AIt1lF0YlgI5AqQrkdzbZHEXeXaVcmC/FI0vz0JaZnBHCInpDSKp2toH8vyOECrxyiI
nBTqdM1TyxKXDUTfNjjGHuFMnyk/Jm2l928aPvYQJ1LJHwk+u8EfqBX41KkrFSQg8WxLwqYaDVcb
GsVMtWhXNaHKOEdBF3cDH9Wpmas9uLAA/CL4Pko8riozB+925f9TRdOlHXaZs2nxqUwFkchbD/dz
o4Ec6Y5je+qNO0IGOhYSiu9Z96kztUndVcsxXnIPexX+pOrMRWzbdHRgQf/ihAVkwNzxIAiKXFap
65NEF1CANj27qdnAOWJdNbJ3F7NKpdzsEBj4nI8FdI2ZO3Ekff/QcT/gdIDnnq0V8MdNQ/UXg9/M
D8Q6tRYzsHjDrxsaS6OCobcmsVmR+6Q4TNOi9t509dYaf72BOemSj+EKPKcT+ZEIVkW5tBAxz4tC
kOqOtlbTT2TEQ46DdGPJH29IMJIBQMke3nhtWFmqaEU0ey81kNOUXdFrb27MetlVrf5i1fxVS0NU
9N26LNFoA6KX1twL/VPEqZ6X5XMssbfOyyMvf6C/CUR+3XgHnePnceO3tJtJAmXbXWGk9sm7qosP
ZuK3YnjUzQ4/SEAJZVSvagCkEbGFeq2trdoT4UxDXDz08rUVO2YvcjrGfMpcNXAij7q9gflnUd3k
zlk6J5EOCM13/ezux7cQvXQETObAZ5OLTboaVejaMDFP4GP1KqAt3Eht9TARGqrPSfiaB9z3Q+Yb
w/uwuo/Q26QgsUDPEHIU5BvSB7luMphWby5ySPLCRqRaSyYOCKlnf0DyGuAIoH6nQSx9srguBvEW
TZmuE9BBfbOxHLJJsR8H/V0prxY0tTRHOxgJymdOb4KaSkrNCZwQvyRP1UfaGSuVtD22R/InzRHV
bngA2aSghpvCI7YlzDiq9TOOmzi5gWsh00clg4gNMGf9Qrpbg7pWEWx4iuI8ITPqg3bT8Q40+hbq
Nos81N/EutP8hAVzqjk5Sl1KA9+G9R5F+m6q8AFN5yrgDpsdOhJ1nkW3uVdtRNzQ05jAyg2bFYIs
rJWhUYSdLXJRRJ0iE8Mn2K5jB+TgdFRtCTj5OZJ44Og1XHzrHGk16zDxphLDIB9N8uaNny4zo7rY
pt2XE/UHLpddiVTP6PECsrQePx2lXBL9RflBgB5JVNLBAzUS16mm2oOO7tQrKh4VfFl6tjR6Iqog
tk3TlzO9l5JRmvdtwoJthmRRUZciX7VwV7XTzHkv+fKcQ2+89ekdYshcg9c1+7NZVc5IsxkRv07U
B1SQVuOcbNaipQLMYXBRRySkjiSKAX6ZVjMNVlX0SmBYg4xJgvuiNWSxQlJqsMxxefRKvqVChom0
tlRSLGg2tBwNxqGxDhgSFbqeMTy7se9FD2lhtGN10qXepqaRM3pw4Hb6YxdIyEznoMDDcXOUrxNR
K456FbSn7AAJajTuxWR9i4qBaanvgCidUJzBRXgV8q2MwARYrH+gFeKDEdoFxtqLy/pKDBtgsQbd
ssYeM2e1n5AGxW0Q7zOdI8ECymTBPe3iP5vBpdu77/pUAjQ1u7seqUz68AbPGx2hH0k0WrdY6UPc
xtkzKHfIlwFoPIvi2Csp4glrOk/jnKudy/PgMsXtPIrNIqnBzPVIJ2ptTiAN2T8wbgI+t8ywyiVZ
+KPZkP/yDy1GHgXIh0nesIzmbzyGQp7/xcG7ZXZ0aNWlq/8ZsfdRi/pTdrxpMgKomC4KozpptQNx
zYP54M47pZyRvnk2+/EeiKNDDHzThv4AMj4D3A5lus813xkILbGpBAaTOAlm0AH52jRv+4CjPcFq
7cX9RgEgWqTuSxmhBUCg3pEEWLyELS3gltElBj293mgYj0X+ZRGMILN1xrNJrF/j/eV0dmbxR+P+
UnE5BgTDC+Mq1beqWZFLVVY3yzszsl4NTOzUEZMv64MhBhSEXEaLP6PkLRxObb1Dt+7rVbosyk1C
LZhAbKGDm25q/F2qbzGAPIdFNJNrffjtPJYdz756oxuu8nuAkHSYa6h3hGwJ12rIMNhRKawrd1U5
+sqJkch455A6o8DtqUMOi8W7ilsuKD5s/YMrPKp/IrVadKC55+wZfW67GdSN4xFKPCq5+lJyW3XR
LUzZdactdD6ERTedakG4yKbZvUMd5ogaTMzb7fhSddHBsTP4OVu3fXrYg/XqtU5Kl7WrcrPIAQ3g
pdVjs4x4oKbVEHlPcgBn7Qn6w9z+KUoLQyCG0aQlOhbIVcP0IUq/00GNcbHIvcLUoLYuSXYqJ3gA
4BrTgxVOqz79HokxrsYjTlXKDjpY5x5UNNHIyINO3QjupFq3XxT7qmWsaJWPaIBWq/yowM6JH+RJ
uMeUt518y/BVTJ66GIdTlr7OcSqNB8wwxK473GPvTzQMGywcnflf1yODBWrksCBjNccYUXnS/LFu
beJHPPEzG6cC+lkcMp2Wmo/EE44MoWnui1JoC5v06PZjpPFWxK+0PltnOeDaHuFlkliZa+aFrSrh
FJxdCJ7LmI3OkC7LAfu1+RPB7AvRWwP9YYZerYTyz5otWiO238nY17RoCCMNiGDdSLebnye2zSYg
O48vyM3IA6Yf5WLxUIB30l7lCclactMnn5qDXf+I0X3pVtc4/fCsq6bdR/Wbkmso9rK7K0UDxQKi
mPprtei5xquGRgjMyUmwFCv+arpFqXYLraM1b5+GeQkrIuUcfa83gJA8kkXAdsGG39bteInZZUwK
bf0m9jadAwWZknFpy2eGorkZ4eXpb2H+QLqt2qc8OGCXcIuvXD7H6NWy/yrEgkX0hBoCnEklFJoa
zXJZrE8YpJaRbE5R/k/LGJWBs6oeKeqYvvvClY49Bh2c7kHJQ47Rou0DnsdzYrowm8OG92Wv4S7B
wbScdTsph3He2JTYt6jcmfgxCToaaNIBDREQHj0VV186JLHgvS7Mj8F56i6MSQOIkvPSTRqe/u5Y
tOMpKtpvJNbYHOAPoDpynVscEfUpu30iWrRBJB9A5nTYHHYNKglapHIYwA1Q56BmdCtqk4fst4oN
dNksd1lsf6UsAHWOGYoXrBlHQDSRBTXzrGTxMcKMa0CyiQx0gPiEVHIp1Rp9yq8S/bb00KT+JVx/
3Ouu/tdRi5j6BsObA1DIw75DUl4TUr8jMvdceFOi3+g2RjpqELQni9JiMkuPgHRzyL5Ve0L8RLyw
WSxadgQDUxLLkn7eklVrnfMovLagMkY2pVZyN/D5GC7hreNvHDhLLtdOpJfQQrjw23enQt5M2KOz
CiJJvylxSLhBls54c4p/KtRWrkQzttD4ZgqsGQPTCLByEW8XvX5gP0Pv4cI7LKK94n713mvSHh0W
jjQnTP1g5Mrxno67QttKdB8q/twAL2QSvJvWkXcQ25ob+lCKNgbL5DpFq4oe3MR8I0r7GCV8RYRQ
2RDRAcxGfAFdUuxT87cZnj1++RSJTsz31Ruvab+bCE1zWYAimGptiYOBxYhzjDxoRBrHPH2U8u4x
NRb46TsXNeWbHZIFw64bEvC6xXepFC7NLno4BNSCZxIPyqY3lmG6m6J/gmF2VJ6gxA8INlQc8azs
ltXgrrQGd0z9FbBHq9LpEg9sI3vxKeAluryYk21tq0Y9BiM0hJLIcVyd46WmwTLXhKPCXZ1RXKm2
i1GNT0CqUlJLQrc9qBZ55uAyogSqICCbcupWFe1xXQzIpqrlCBKm4orqsoue9tsQw0ul+A4cXUEp
HgwWbzjXBhdcXQ9rzV2GSAGKuVO1yZ9C6RcW96aDpySwjHTLSECjhpRjhg6jpxzS1Owt+DPaZOOG
ClfPr00mDarPlDWJc6E/yeKPGr++g9A6LqiGMAGQNbStHFicEtVzSaRjsbUknRLrwApurtfRDdJ9
eKihsNoEhT+pyJjRBWbsn3IP7tGzQRnuVc1XJv0gMRZNId5Ch9gRxV1CnMMAhzyWqXnx1WFAaDca
EVAlodQlUJABzvCwyhQIUPENyyySiJlVw+gGgy6XMFKgZS6eSapjueO9wJ5aUl80hbKOYCBjKXJj
HlGp7uM5gxLbgk4GZx3vDUaaLp9vMjqPSv1XoJ1XKvyPwYbdR+kcYoyTnbnqekaJhDIYLTs/P65Q
ztlggE+IRl7gVo5MbNT0Kx0uEBmCYJ1lp0T6CAQUhxhkbZHVzBjM//vlyTpqNua4Jt8atbmJWL42
3JgO9U7MDFR8Ke5PxRgW90oDUduYYU7qiQEMYqkq7YGAECT26UJcNWa63iPvHjpUj5Ipt4VypqGQ
9pT0FMPh6/wehQF782xIWedos6aUlc02wgwOL/bFdlzwgGJNWw+F6DuMPwRnW8C4BWLLJgJp7NJn
pyFpdRSqfUxw8zx/b4iSlbTswz8bqUKHkA1F7DhSwqKJo3lJ8KYCm1kkHfPDgb2Ky19yYS07bEbe
zGiCWQNCvRFvNjQf7TbyiNRe+T01nzVUeqdJ8Z9ucvFdyR0cxKtWPisWgVn91mb/ShJCILNa/MyT
rUBAIxalJafip+vmJ4000CAi/kMd14mN5qrqcHTHNLkndLUhCTKineUv9VYR1jZXszWOkzvep5vW
YkxxboJoJguLaGSpOGkJDppNetnZlse4Ok1Y0kWfgbTwMUcvYqKbzN7ZSPGuKGfssvtuYLttvdkV
GAhKvYrnPmFC37gxyzY6xB4v3BzOUfMiguXmgj6axsbV3sr67HFcDWeP6UPmfrsRpKJ42NrhxdOD
tUZCi0ZV7RlrRRIj7S4xBMYaxzu5nQ3nQIWRpuB4KtIfN35UNWqwy4jTI5oeeVJvXZYd9UQuHj1P
hta+Mjj7vwcViR4Y+YxfS+1+aybXQ3sek25dk3DM7oRgJGere1+aB2RYJYmFjBggXVH72oHxh3FT
CROC9Naq/gnMIB6/XsryNgPDUaevXnXMBiQ2GBA45yfzWzFn8txr3SOhxo56cohEVZvbBDhWi/6E
8Wewl+moRUuNweevVf6W8Tai3Y655IG1EM6BpZYAp6o+NPq+hFWd5N82x25ESpr95+VflVVcQdta
7sPsX2FF1Tj24dGPO5u9aJOceg7Z8BpOtzHUVxLgvuIbnW/gx3fCbGNQfBruSyIvGcbChhWhJU5g
F5kLIx53fLPBxad/lPpeDt2+ZoQWAtx0kDQw8GlPsj8GDK3b8qsmWAFaorQ/WjiwpUPin4/yVeuI
mNmE0b+2/3a4xXrlNslr5ZjLMW2AEEpwDJ9KRKltQIyvjFM9gK0Z4DZTx0B0RJmGyjau1lUstiJF
RAd2k4Gx9uiyMxD9CrVr1vKoRPek/i6h72vMjxvYFR1Vro4el9zin4RR8BxJpcSA4ftvm7fNZM5i
rr0AheQuEj81UeVjQsIieHnUgvsy7NDMD4Daw23PEJiZ+TYt7yb028BFv47roSItAKpDid6ycbCN
dN1SB9VgBysz5R0bXuQkMVmwGiEF1kdfQp6jEqJpRLnEOhh7TvIQM+fLN4JzimMQB66ec4bN41Sf
mI7AW40pNieUeKq2QAchjEdSey+KtvHUJdMYnjLYGqARzBakPAPLgqc128r6qY7f2cB+fWWNlzDz
teHJvasaPjrufsQS91LV8BRgj9QOXWHrvCBLJkEmbd1lbJf/MpSPLxQSEm6VqYEKwMhQkt+1Ld1t
MzJBSif6ycZHy9xr49ZkPhUw+HdQ4KWKzfpf/Y5Qm6rOt5E2L4oObooUQMEAuwhWZXpymaJE98qQ
gAYtdaOM3BwRPqfnmPtj/gutWVhgA24ZZYY3nON6Y8bvokWDdZQeQW3XDhbESF5j2b855etcuOTk
Q1BxDrmvEpPFVmXTRYJddwQjycazg6PfNTBQp6pK7lG/UFtqc364ICiXM/qZFwkWkoKAqoneI3NN
+S8beFGI+edRmQO5A+Ot1y9a6a7IAUZdQkwapUo/r5VIb9hSFPfj0qsWbQOcEgQnQbQqQIpoSpZW
ezC6laEegKTJCHNAB3Bji2AXWCd7O3fYhOJmEUfoHUYdeHVASsnJuWoiWzHuStgfVtmvPmH2vSlj
fZm3kCLHomuNrEcdwOOPsf+xwgpi3zUILsJ+q73blBj0N/Rp6pcO2TObWA/WDM9K1Odh6Cxt91Nh
LzvjMCblkzzBZR/hUWdCxNwEIT+cjVNSfZoMTQcF1RNh5TZREqlhEjQoaJBnvD3fflKCICqpK1K+
yW5p1U+Q4Gc5oBtjFBudrY5ZubkSNKtAP9FhYhYW7kYxaLsY3Ids6WUM4IzwXiXKVg4BPqUDJMPS
t55+n3so59Xhy+iwUmSTt6/NASvNTyFQgB4GRzAUXSMoOHuEBJuq5JLPmH54zPFm4ZdxbnkXO9Tc
JlNmobHOMz/07idTb5PLDINxGoOLJbprJpseDGwS/xYzBELVBxpVcWNZ4wdjv2OntwrMg60/GvIN
x3r4lNMuZ5foaggaDl7MgPA6ledA1zZNEV5GD2txZq0ULO31zc4eQeBrxi4PrrHJb4pu0vkuu49C
vKpYanTvQ2a7sP6utPemL3ZSfjrwKHFB6AyuPe834WGlJHNCHKPjy1h5yEa+cBvuKBgZ/9GxZlV1
SZgJk+2iyP9IO6/e1rUsz3+VQj03MQybqTE9D5Ys23KU6PxC2Mc2c8789PPjacy0TAsSzrmFiyqg
fMGtndde6x8eatvxeweUFzoCMsJtnFBGwrPwbpS8RUUloVQ9WKrGQnZfyojUEnI4CQduiQ5JLMFZ
7XzlLMrUy9qor1EnXVRBx48HZ5zAFWqQQO27J3ALF2jF3RgjCUldO9emwwHRbYzEXRww25haDlLf
lKaYF6j+J7F21WS3HjVGlUdqTVjmIcPQwh8F60TpDQ7GycRc1aj6qZtyfJbTZ8Ve4PluIJkMiRbq
wNg/9f0m5RUZ+I6wN01NGKQD/8jyatGS3RrIunfRmTLeRdqbOmKDhgsfQFiQtB3xfdtWq6A11hVE
lpoD2eyry7bVMX7Mny37sik3iANSp2yKC1uqcD17Dy10T+9i/0323vXgLgNo7K+AM+QYJ0e/kA7E
MKFQ3nzvKqSipzAGosOmY1ygZYC+eIR/Tx7coaQ0iaw3HkS6PrghsBwtD5j6M/Vf+K/KSV89ZSMu
OvKJZL6F/UbrvwbobnhZCjlYRAwlPPhLVd8gE0N6umylRWbi+5uklOd/jeo7kPQTkeJYoS89/TIx
b0NIr81wCTaCCoY0nGnheZ6fd/LlIP+aInRXkLoDmZmqq8pDj7tCRYqgDapnRFpZ3wThL1/qz6KC
4pC3Dr1HrdkY3k2YrApygyZYSkN+K0Zq8uFTgYNrDawl066C8FxP8BBU7guyNUPlVBJsHkqBofES
EufFGoYoD9pUKJke7OXS8F4Ayy87stcdBAoEidBuKhZKhBLggJlD062yhrjULteeWy0q66atxG3Z
Pevi1peHBS6Nq9IMn8vmWi2vO9N2JBY7mlwNtUYyz0QDZ9DRMV5IVHSQwE6HLlbExJhB9JJJd6oB
M34EvXWRKmjyAebSVdRFmztJfoLLFoin0UYd5rJAQi24iL17YOHq8CvPKYe+Cnw0I7APmQwi4WFa
fBYYdaM+1+pthDR5dQowxuatV+OqC8SCH9SeCMgdIRpYRCsN4j/liLejJ5aAJzix4nybqFcqL97U
47a+KIp7RfkltzyIyQXAA4ru4vGp0XnFZ69DTnnuyU8xDLQgxCP2bl5M+TNYWdB/7mvur4AMakQe
OmocEypvp57W7J6SF4vmoaIGXC+ByVw7ul2fqsQbo38z+SnK4wb9YF6qZNSTCbo4ojeZdw9mYgB6
H1dmRLLszJAFP+PODqkJJr+06FwTuLlCbupwT/XXLRFmdF8g0jqkH1F9rauPavKsFzedjyXPg98N
6JI9cPryGsB/3q04icjJea8deruBd2ZgniqQt01YxrDFuksNgSYKOuBjEYYGO1uGuFQt634dyK9l
dSsBhnKBuBnKlyDnHpd3in8bRbeE4ZJ3gap6qyIEukHJCDH+PCCconiKZbiunkfNs8zd6KfXSf3M
5awAmB4BL75VoxOgclAHw10y3FnhDZLwkc8ZwYpP1jIJWgNtVC94i80AQU5v1aq4VtlOqd+qHDJx
9e76H7n2HMtnufJekYvQNPSu2RoqmDaeDmaHQ9ezK30Y8lam0FlEl6E8pb9O4sIZ7U2eXQ7dlzcV
daGkhuqD5K8jzMIqnbcFQlswUGPMSZFiTRzKvwRnwGgND2Q9WoVkzepuXFBQw8kFQ8aLAuE5szlR
qJao5ICz8rMUZD/QpFiH2Z1Vkylz2mQ7yI8xYp2F9CmXD2pILD5lXF3CUeWrExujWHFIFv4mKt8j
9aORjYsBWeYyhwVcXpnoXPcfZszBMRkGy6T1oPfmtwkGJ4a99SjGxd1HXlyVw8SQPc+BEA4AkXM7
BHRagSulQovufwGKiWTMfUfpVdMobvdmcQIpZxl7ApeuGDEK7UYl+LWj4DYYCMw8xbu22/gOX5jT
zAfkHYAeG6RT7F3WzXSY19mlPqjnqQFSe+zOxoAQP+XEsethGVuO5740g7euyTBK4bqJn+UkQgpr
i+vpRALsPAfcP8gcjNvWOVoTDdBE6SMg+T9eJGhV191lQdbYxxjvd6yw7SEvZ+3SMzduDvV8FdXZ
ogOz31/nEtZD1zjQYXRF7qUBE7lqxw3oR0AUSLoAUCHNmEjeaQuYfhxwhoCzCA5rNchXcbHxrStv
PMv0M/D/GeDsIQIdLcNHicEAm6kPj3Stmy86lHd70BdWPaBIgiYCh3F8PXRcPLDJP0b7s5BuY/vB
129yBa/E8F4j756A99ABsMoYBzaqBy3nxo+3pg0SqFhpinwhDXctobNHFgh4nVCVVStdSU3Dj8MV
gMR6nT+UyqufAjQ4SyaPlu6sAJY6lLigedxFsN4pRWOsHVHdaYjTbsaCOudXQrFA40HXktKW/cWk
31DLFSTwr4LwQOd3pdTGZDuGK/jmw5bmmDExMu3bC2l8lYIHVCPwFuyWGTAVDSy2dxciAa+ByEQg
zUtei1wHv+70uQ5Q4iuvH3vtNafYAmUtgvqo9ddt9CU126JAuO1sbK8k/N/IbRveq9Fcp+hGFZd6
f9sFbyZxonzeFwQUJBiaS50X2aT9AzTttBuRKFkr423r6Svfjpd2g4pHgIwCJ1C6nnxoBCkTd7j0
UlLv6DOK6MLTjbUBJaIdEERFuR9EKTSKtIf6a50UZGHTKzT2Rv818O5yjmqhXglK1C2YerJIJ0FB
RntSf17H4IyahBpRRgnUJqu9BQNmTQjLmn8um37VIegk5IvRwrZc5264HpWv3lpVaMmBHyc9sDZw
xnFjavsbO8RG3ClG0CMBCItbW2Bb/a7lb7p744dnIcoGnXflEo2CvxLhQ5zfS+0tYHo+wymOZvKA
TCen6K9AGKcNR3iELa80UW3uZJdnymndvbjDhe9f+vlqlK57DKQA4iJH/VGBAVISlA2RFgrhbFVb
CYMBMV4r0aPt35gmpwasjAleZpRb373wxiti/M6DFL3kARzlgE8b1OoRryGPDtBrlM7bjpypVpx6
5ktPClZCJCr/lde3PhJe8vjYN9dSfqu4YF4Ji7KNkQM3uFItJ+UmzAYQENJVVOAi4m8nfSuJ5DtE
27y/d/V7xTsndtU0WMTwaqX6xVfv2aO1/mskOZ67Nv5nNzLY40T/pMYgKJ+SrS0xrPNDYKF3iAX5
wbDWIC2a6OR2Z8L8YKimyGhCZ2FiI+MiF/ggyZHE6yw04VAYmU765qUL3wx8oTDs87ed8SmBO4nc
lzzDqy16HKhFyoCmdMh9GsT9HjmrGEY3ain6L9l6L5GMjV5L0W4D8VbEKS9mxhiNAuNLlu9jz3+p
KnUR+9yXkWMrT+ARzwQOqDVCwOjxvrrdVU9iV4dfRY2gz1YG4Sv5yZMYNTET4LZyVWovgmWqlK9C
1B+Rr995jVjq5FBgDiGN8GIbqxHtg8pGxRKTTkkO8a2SoX10C4LIdYMKvGJvG0avmUqT7sfkhifJ
Dz3PcaO4VEkKJ6V3PtnvQPVyzau8I/uHYXK/jsxLo/9VwtVoRqr/mFwPln1O3pRYbW1Xz9bwqagb
oI3grhcVZAsPTEpZObGOVP2z3Jz5gAdKHjEBQBiBXmeaPlsdyr/woaOspxIbQkKksmaejtq9hgu0
V3+RRyxZuxk0wBwyfvEpeIGCPjgxwBZRC7wYhnfhbtwuPm1JhPJOXVaevTQgjWunrY2Gm3Ga9Ldp
17/3iINrwXtkwgkgV+clOK1EJxL2YHZ4o/P2U6RL4OdkhXhOBONV2E8GIdmFm0tkv57dyctLf9WS
daxoKJaRC9F4/AzyqQfgP5c+UcZWOLGpteQtqR0XqyMIB0W6oPKqI5JWIf+Z6zeDSgw+aTEiGhR9
5QSpDTZ7EZfY2MfgUzc6QA+UEPxwo/hrDfxHTXbZ8u/7ySQEQlWjkCUlZCYfYKKan3cgqAnKUWNE
UosyB693itxUxkHVnkqjylPxOUmMV7swbkqkUmpoI6A0lgJ3DJ8yBNWSOHqLKwtjgGupWlfma+ze
RAaJe2k9MMxJ/Pq7BN+XCx2O2uC/+DBiCwpLNkX8GmVdc3qvScg7K6+96a5bMDglb84RnejG15/G
9jlLLwfPCcJrSbqwqQdkBuhTBcxB15GmfxXoitV+uTL6W1O70JqzhnViVM+qfmeVjmlNmOZNktdL
OYcz2MEFvsw7G56K05SOCNY6aI38MhxwFufk2Pbqg12d+RL+lKcCndWJYGjn54Yp4657g+9EgIsy
qiw1+VB45PpDa130GVIkILQQcm64q/JiA53XJ2lTDR+99ab1j1l4rkF2LdoEWsFLgIpdV22HjmDe
ww58LcKNVV7LWD1bayampQbjWYge8J7BS8hFMlnw0FaheaAlPinNTOdPTP4ubO+R5Yttyq9OPe0d
n4JZuc3lG6KioX2Qg1uLTiS8cyS8s8WkbZF/hQbJX1zP3Pqt590nI4BYWtTd65WeX011Ig921Uvp
v/n1bY0OXh/zwnE3dhJxP+B0w4WZpI7fbpQALoH9kAaXFfqWEG8VsW7cy1E/VwyMU6gDuG+ieLe0
L8Qp2NAvAZrqornuqatEUFZ1JPAxnOlyqqskZtxfk1dGmX1W/aeCBiaeTLb56IOATMtxMQAjt70H
Lb7K2kcieXN8aZKNLJ4lAgBfcxRIwGOLmXKH4K/65bHbh3xjcxxNDI0+QizfxPQF1LAGSVMM5rkM
PyiLP1Qquz0lN3+ruu+JcCzvLumu4GlzUqG74jm5ciVsCnuCql5wQd6BJ/T02AlSChhbPfyw7Rtd
RxatBzl7KZAf06JrI1kTLSrIeLQvAm+iXi+Wmnppe4hDf3Yh13l7XxuwA68KkFAy6Qnfw8Kyfxft
s0cxrqpv6pqqGEampXxuFODDgT5JpXwqG5sAVj2K1ZxNoMweYoUsRLRQ3SdVmWxMqZ0h6eBRQ4uB
8nulk4XSkpKDcJE/BUZbuS+J6cLzwvLkWiGHb/IdqwHzuFVkRMj1tV1fsHRSFKkahPlRqSPJ/hCa
j3acrjwd8ZbeXWLRJoWof8G7brO3CTKcUxKwxg+9ouiM5CP7E35PVcNXTQQ30Uau0NEB3GE+yYG/
KAeUEic8NDUsalduuMlTFeyr4w5fSfhkUbPyAVzlGyl9Dwf0D67K9tpzN7GLeeXSIiyIcLZaVxan
PaIjFhObRlNldjJygBr2bvd3RrRVhtvOfC2VK0X+1YIEz4jBRfIxYMupM4Lps4qtV3KGm3aGRqUH
Sr3M+cUAD3TESIFFa357ouOJWoy/KsNf+ECjatSt8rZEubjnf+9cyVrJqA3n3WkFJazlLyU4UvXF
5N7o7bVS/rJqZorqovbR1Jf4W2X9R1lVt3G3CfWPqHiK3XeV1H19UZsbzSPQIWpu9Ktgkj2zJZLo
UMyaR6m9+60Sb6CrdSrrqwCxZhF+9qyTzIdIohDEXupgAUbIRPmHXd3m/sbDhun3gTNtj5faRLx/
AFBNDSMDVAaRySrVC1d7R8HxyizPu+5DIzppIIMoxXMqr7R4K+mY/ViU57cyOZASed5eJcbq0Stq
qWsogMBAeHQ528zjkZx/tXByoxz5kPA2ze9KqMdIdHPvPMv2FqLgQlbuU9PxyhrkzIdNKK4rjgwH
VYpPXXpuQ2IKuB8aJgFLWB/tIXQ20JVC1xw3Ea3LV0YyqbKw/gxNuapBuEE0Ox3CeGkoCEbYhDsY
mhGrFES8UQUW2v70mrVuf2gV+kfA6CyYLaUj5yj7jRb2CsHpqN/lIjmtgK/rvNob66UeXtFgANVx
IQELMQJ/ieJBHl+H9VT4OfGDu9yi1najuZ+tAJ/9UHogRdcWkGDsM+r6JmxvbcqF/Lv/YXdeH2qW
OTpd2t40PKO8OIWnAJa1jT7EAEAR2oyttCf/oXhpMhoB/ypEpNYl25ptrPHm3//6X//nf//q/9P7
zO6yePCy9F9pk9xlQVpX//Vv8e9/5f/9/158/Ne/LZUim6VrliUU1RQm/+Hvv962QerxLyv/Ifm2
OtSBnW0kBjhbpq9/+nldUzVb1TVhaboqK98/b0Xke3NwHhvc3bDFkclFm/eHmzB+9IAmdGQvbU01
dCHb35soPfKaIRLLGyTkB+sxqk8NDrdA904PtzONxPeRohPwglWGSgO+PxupEgIAGlt2iibxXS79
EjlA3gROzJfhp0ea2tel3aasWZd6Vwtwe0k3Q/+Sel82Ghs2waOJkfThPu1ryMKSE2q4xn9p0+rY
mX3RwEcpgj7dKOIUgfSaB68BXv7kcCvTz52NnJBNky0o27Zh29r3VholLwc9kNINNp+EjH1wWj0P
SF+o50X3cbgpZfrWobZmPfIwgWaZ01ZG+TkGeNCMG0t7HNzz0PzsSZLDWGuAvPviclC58IEeHv4F
UwM/foAFmhmgn6Iq8jTkO0PquVjpNVmSbZK1KaPOcH7483tmTMg7n5+tQlvLq1Ibomwj51dBAYX1
TPKQ+b073Ip+pBOzBWjZlmJZHa0UlMTA1woO/rd/1sRs29ZtoiZpQBMqboqv0Kg5Wg+3sGeoMJFk
eSNXiriHMWsh7ovGL3Ssxt/j7NXvX/0Im+8jbSjqz5HSVV01ORp0xkTMGgk9fYBoylaN3syTz5ZU
v3lnxWtUA5Gkhj3aDwvffjzcsT2zs9umLn9fYl0F5KOJrHST+xAwrKcot0/d0Tuy0o61Mju6I7/G
oDnkvDPbJ58KRAmTsuuHI2fDnlN1Gj1N2LYtbFmfrbR0NEVU6+xX1X6skuWI3DY+ho0Oz3B8Pzxs
yvSt2dbUOehsQ2dR2FwW38et9jtUFnp6pK0iUCaLewOBgfjF5SRvuelN90bFuXl039CwoIAeD7dh
fwHMN1od/iE/RtZUZVNmuaiaok//fP8dRQsrd/RsdQtju62eS/VBtaSPw238OIZmbUx/3zmG6rhA
uJDLHfnhTWrfff2zr89Gsi1lW/ZDvl4q9WkXLSUQeYdb+LF5Z79/+vvO7y9dQ2l6mRZMBcsGXjG8
Ry6jI7tXndbwtxUxtaJYrIXppDa02eprlcIzwirGIsNyP+vCXyGAdK66+E62qJA23S/sKijMVhsB
jNwYtFMlbFY84RxE7xASj9GtQHMiNM6GzEYiNuKBpq1dNzw7PBg/J9NQDH6pbnGJ2qo9O/SjzO0V
WYbz0NhPhvEQrv/Z52ejAEGxjjqE0h14BQZx7pEtvufXqwQXiqzJKoHa70nYmcoiCnLN73X09cbz
pj8L+yNLZf/3kSUStimzq2ejQ97Sa11JcbeAyygRWH/x81XDMLlKBEVnS/2+EtW0UHJTrsxtWV2X
uEZf/vHgE1EKYVisRQLL2VZCby/0FOQat4hEUEPv/3xuVX2KRnRhCI6+2f2k5Jmeh1JMzYx8hMpO
+uOTwFB1S7U0RWicZ9rs+5ovqj6WTGkbgGrxsvtCuv7z8dlpQMwuu74xlCEtLWkLAjv0ztLsyANo
Gt/vR4ChGoqJfrNikshWZqun91RT0YALOeTlB6SNJujoXyxQw9QNmYuOQ9+aFvDOBsjlPBzDvJK2
lfdhX6v40xweop9npSFkzWBtEsqr8vyRpUt1LQ2oluKLuxywa6XmNp7b6p8v1G+tzPaBAkiwLjUt
cAIsXoYFsNjDvdizjb99f3Yr8pKNs6rl+3V5UQcX+Cr8s+/PZoFfTtiM2qozPMIpsIo/P6N5eyoq
r12CMyLk75NcWh2Sd3oROoqLE1Kk/NLG6v1wD/bMM1eUbdmyEDavgFkTsFPceuy12IHjADkuvuRd
SLLgcCPTep/tB+4Yjbe0UDWVhr73oyrKeKB0FjtyAzjTenCneuclkAqKK4db2rPz2HSCzWfKik3s
972lJGhy0wybykmsG163ETAT+/ZwE9OIzDrzrYlZFFFkPmqudlE5RWeSPIKui1zuUFwrnW0+oTsZ
3kldQI3TTYQ40rt9TVuyYimqIDOhy7NzJWqzKI6UsHaagZcoDmsZ1QwyUfoALTriKQ4A3acep5ND
PdzpPTNo8+SRybcohrB+hLmm4ZdRqpYOddWIurVRyjdhrjdnWqORTNUzrOOKWPvzc/pbq7OhTn1E
MYWklM6q6J8j6flwn/Ysfb4uBKkKWyajNDsc9KIHMVJr9El5TJCTrNqLjJJzHGz+oh0TKguhJRml
3+mFnaParGw563oqRmPw0NinQmkXhf7ZSNKR1bFv7ZN4I16ZQjpjvssgCZleVeilY3UagM7PjgJc
oh9Z/XtOVFvX0cS22M22Ns/tKWjqFjCPSycxIQIEwfVQmheHx2tfP3RDmIR2Jjt5Pl5lGvSjFZal
0yl9DTLRCrcIlcE6tGP/SFP7lrWpqnSHkF2Rxew96skhQEwtq51MyZ8k1cJgc9KydK0VITO1pGNJ
OGXf8Jm8DIhcf5+3s5NQw267FnBnHZFbKTCW7tw3MKj/Al6y8lz13Fel5yBVN8BMoEavMzQzMbte
oQm9/fNB3vkhyiwEqouu9OORH1JDKDNazBJArxdPhxvZd17tNjIbXs22UfsgFe/4OHmNj7p55scb
RtlFPoHA+nBj+5YNj342mc3bSxGzo3+sZLc1ph6l/VNZb1w0N/Xs6nAbe6dvp435gSR7spb5ae1Y
2EVMkpZlDyjzcBu/h35+wbDw0XO3SMpxlX2/w2zTljuh/wbY3o3u5YQsQ47JLl4ULT0XLtyOyf7i
WLPTyjvU6jSXO6eU23mK641j5SimC7H/IhWPbrf2xaNGtdNAIgqH+SNhwd4mdc0k6tB0Q5vnLPqi
L3Dx9ZkxqIm6ghimexdTiEGO9CSUPkVxL6K/OL7MnSanCd7ppR3X6PdbNBnYpVMhntbii3p4/vau
Q4Osk2xaLBVrtsX9DKymlLuVo/H0Mq6RA8Py6nATPzOEpmET4VgsEFlY8OW+d8O1UikKOEqcGv5e
BoAxtDdGdac26M6Yi0L9QGfLsKMz+MCJf6TxfXtgNwiZ7TMvkeyx0NgDQ7+UgYwUR9b/se/P9pgV
gu7wBN8HTov4uWj+/PVq7/7+2UIXfoeYvcX3M6BXEbhcuzsStky/cL6ViNF4NpGwt1AO/T47ygCF
OgEX4pRia9ZPsDRtaxMoH4cXwc9xMmWZByCUWiJrc55nCmuu5yEUbNiVpLXLWO2Whxv4uZCnBmxd
oXI+3Y6ziR5NT3h90dJA/1S7ZypsD7RZ/qKNKUmmCqxxLTF1cmc/ii7uI9X3KiqXZ0UEcxvu2ZFT
5uds0A2e4cR4JpqH83vB9nq3FRJNZDj1gNWhhI1VSnRkzvfOxk4rs1WbqL1WNohtO4l4DrVbYGyH
B2rPrUA3bKq48n8P1Ww25LqMeqK7yokwei8cPDh91m6Sn/WAW1EftpT0FOevw61OH/2+knlGERaZ
FmL3tjU/y6jWJKOqWpUzIJkmAXEBAFK1RyboSCP2LBRRWq3HDcusHD+/HXXK8ctK2R7ux89AZOoH
FvFkxWSL5NX3Zebio4sVCXs+oBZQn+qoAeGeEMKNWwb5kfNlf3f+p63Z+SL3lh+XZcLux/sHMWG0
460jO/Nn2Pq9O7MDpq1dtAMKuB2m1uH8Q/XRhMjQEWRNTingJg6P3s97+ltzxmyCwjTLajGdmAP4
MKk/VQbszX1QVfEl8n69cl2G74db3Ldnd+bLmAWOoVv0/IdYDgRGG90CURH2Wd0cGcYjM2Wo31dF
i5XaaOq0Ukl3ffjihVcujkGHe3KsjdlNnddq0CDqQQhMCGcvoUfCwj3cxL6jZ3ewpr/vnKG9UehW
AfPascQK67VKPTJMx74/dXHn+2XT16NbFXShfxL6wpTu/uL3TyAIVTZ4hc8nO8tEJscdGwZBW0hH
yBN8/EUDqjDJb1HSkOelDin0NbkrNJJC4ZO/CvPHv/i8xgHJXWkSts+muOzlsGk7pXKwQULzWt3+
s8/Ppleoo2aNPZ+XVemUHCaqtIcb2Hs46hzjisVF+eMRHLiqNrSKC6JVqRcCLHoWItd/1ekfXV+e
TpjXw+3tPb2mDL/N01v98VATVRYNSuZXCHpie+NR9IMxWH3K8XiO0cJpondnhxvce37Z9M3UAaX8
iMgjzDrz0BCl08b6xSBw0NOQ0xhuNXPtw9fBZLaN0iObZu8JRmmEpOr0FlBnm8ZsAtdrXBJmXVQC
QbNORHuTJi+WfnG4b/s251RnJLuqUwebr+0xGXWzzBOykSU6t3D2ZaX/40cvMYepAoOasAg/am16
aMJ6dTUCZjvBJhp2VWgcxfPs7cdOI+r3QyYXUltLeHQ4EdNhoBs++PGRdbfn1fS9I/ONahZuU4Zm
7RTpne/eg7wCAwixCZziiF5Ohtj1eY2+SgyNJEiOBIj7FqHKEaRQ16L0Nw9ByAnriqiU2oGeD3t7
pUMXQOdoKY0fvaFjbyuWBRqTf746NIUioKULQeg4W4ValSmRViWNQ0Lt5M6FJfPPvj/tgp2rwe8C
V1SC75uav4jR3OwBfR5uYt8FCjCOBwKxr/Uje5qmZVgl6KU5Lja7Y+gheaAt+BeP7KN9+1XTeYBM
9VJKLrOIQx4qSw+llJ4Y6olnQK1bqOoJMhpHurPn8OMMot5ictkp9jzn0XY9nme+3DuZyKFsddBW
Lzo46eKmOBaI7tlSyu+HIUlh7NjsaUXuTI4U9l2YJ/XgGN4HOrPp2+GJ2TNiChgbVTe4NkjfzHdT
aAyt7pu9I2M20q3G5KIez7CzPNyKsmf+aYZ8h2oCupJl9XsvojFuMEEbe8dAVrWc6CDo0HkPYY6l
LFLL0SYD41u3YgEc8CRHkS3DeCYSkKCEc/in7O2wEFNqmlDFnFeNMyEjVQpd2GmSM1SGUQtz3XX4
eriRvZO208h8HUaiVTo5hJaH4NBDhqjz4e/vHc6d78+GM2ipGuleOqCsc4GXPXRFLT5y3R4bp9nC
GDBz0FstoQvhrwk9fyXpiwDlpsMdOTZQ0993VnfYS8NYGMyGX52j8BlUm8PfP9aL2dEp6l7x8GBl
oJo1IGa3vR7tK/svHtiKtjMd06/Y6QVWLxq+ONHgBPql4UsLHRqPxvVzuC/7x4ptSpyg2z8yOZkK
0lv2s8GprCWykmqw+mffn/UCEISCSyKLSqFsoZ2H8ZEXwv5F+z+/fzpUd0bJjVEeMBWkGtF5dZWV
DrmvPdKFvU1wA2sGiQ5Q67Pp1iwvif0GMxADBkN+CsHMUE7/YpR2mpiNUqGV2AQk3uAk5Q3FibHY
/rPvz0bJL7UIZSS6YDcLs12y6w5/f98QAXnVDHCpGhfx7PtyT1murREs0o1tKP8aYOeE4RFAyPSN
WcJJQWEd2yebuxHk1feZLm3DK70wl50QkRxJdTxovGpxHoxrH72Vw/3Ztyv0iaAgiNPp0eycUioE
djJcNRylu6xkXF8R6TrcgjKd1vPuAPMCJ0XNz9TU2RVcymOfebxKHE9kZwN7PMH0OOjSi8aSz7XK
vDHDEe6U/aToaIKgvn+4/T0vOyDKCkQG2WTjz8M/jGFqrwCu4NjVhBq3wrXqreNJIQ0fsiN93Tea
piETbeoEAz+AsEnQDSNpVtVpBGaOoB2xnD/cm2nu54O528JsbVRj3bq5SQtdt0SuZtV/eclfLHFq
51SIWHws9dmS6IaJHZMJGEPJEhpbitviMQj0vnGyeIVS9qI6xDP4+wo3XVfgUeOPTqaiBRlN+nxH
OrG3BZYzBWY41uZ80UmhlPtjko0Oeo0nPtpRH4fnYd85APpEJ2VAHEQvvvdgwBiuFjJxZdGYuLLf
Rr2GRtuR63dfJ3Ybmf6+c+QHuOlCqs4HZ4Slqp2o6l8cxrvfn01DHQ/YpSEO4mjeGSa/8KMPD9K+
xbr7/dlijQfV1cOUKwvk1lmDDFHiP+rqZsSH+HBD+wcKBBdlQN4vc6Ceprpu0UXt4ETheOohaGPp
H3/cAmk5sIaKQi3rZ/rEF0ZfadgoFmVykfj91vTcI1fXT4qNiacZWBwNPg/YkvmuSBJfi3Wt6Mhh
4iFbUAA/wYsBRUxRJKuxRAtYazHlNCUk4+zawFaUU/WpFFVwXvUDUsO4HrdHTrQ9U/jtN82mUEFF
0DJzfpNfnqsWCkEonWY3JSr+h8d3X2nnW0OzizXopaSQlbJztCSFTbyRwwd8juAPYzDxagxbE8lO
5DL+plUThAHgUcLC+eWgK6Rby8hrnUiDZIk6gZ0v8v4MO1OcBO2FnN5jhlNq+ZF295weKuU+0o0Q
BWl+dnpIdowLomU2jmK/hdT8ywkSqB+5+PaEEWAmJzyjQSBBPPH99Kj6yIUikbZAu66kFN+p4TMa
7qR4rdTHHvR79h+IRnlCy3I58bb/3lQYV2OjK03rdOino10w/vlBBQiX68gCfPcz/9FkkW9FQ985
IXym0gxuytw7kvvYNyU6C4BIgRzLjzBB1oYkK0SBtUGyTNhQYqtozuHVdqyJ2V4qyyAyvYYmevsk
kNHKX5vHMgXHmpjtIi1UkW8caULDgj247PH7ObZ29801FXeWFEldjUrC97nGljUbbFpxxFmnL3G9
OjxIRz4/x2T5qpnmssbnu0dL3NTRn7+iSNb8/1//O1jduVKFUSe92/B5vT4NpcvUXGBceLgH+47M
3SbU7wMkZ14Lx5Q58B7LGu/LE9SoMfc73MixYZpt7nGsU7vyy97BLKNDp3kMP/9ZA9MP2BmoQPER
jp72wyS6+R6nX3/x+QlUD2YDLO/8cPLrXFhVxo6eRHTQ7Azdv8iNUOP+nxZmHVBF4ckVUp5OgCnu
hRad/k0HpjcFL5opufh9fJJBxeTcrzonH4uFjMTRsYrUvuMbjOn/a8Cc7bPCilsLRQmiAfMmjhc9
8BZvTJZQ6zPrCCBs3xNNNeCoQyMyYUPNE7/KqLu9VgyNI2eXCXIIyrPIP2oTTy9UVoWxrvtLobxn
4s/LAVO0w6kLgR3027yLWuL7sQgKxy0xs0Z0QnoqE385nZA+BpUe2oH6kSb3jCqZSw4vC0yPps5x
hcYQ1vwBWxklQeMKZzz/WipRtMY5KjL+mJ/Ns3q3sRkKorA010s0K3cEL3jLQn8zOwO4XrUbD6lZ
o9cWh9fknpPnW3uz8YwJZxo/cHPHTeNnzBw620Y3qVzCMDmWQt1z/pAfmlDwpmDy5vXqoLILu5cV
7HnUk+EjO3JT7u3Iztdnm4sqXOW2Kl/XzVuEMnr9ejAvlOjs8HBNwzF7S3/rw+wMrTo7FaVGK8Nw
3kXICwdP8peK43Jjfw1SszB69Ujcd2zUZmeSXvZWYvS0mDeIRa0K6cgCOPb9KTzYObSlqiqSEVod
enbod2LkdeT37wkvhAV9BTwfMZI2Z0DgyY4Tj+Jmjm69BAWqcesyej88Kfu6AB+Q4FieCCzaDGcT
160ZIPSXO/EV4p96/xcjtPv5eWnBDKErDUnuII7Wts/QvY8M0d7fr0MLoEwDs8KYlvbOFDSdrAhJ
0jJnEDd2deeWxpEG9p1gFrxDwhhSG7x4vzeQDpXW6jFF9SDLLvsAT1vkJiOkI73KOlXz7kgyct9W
nGADtgnNkX0+/Zyd/pB0Tuvah+vQWlspcxdJFi8b2TGP1Nf3rCwdUB86T8CsYIjMVm4cSLmXV2nh
BF9oKlao7R4Ztj39gBLOuW8IABCc/d/7EaVKnDfoYDoZhlLoTJXrsjeXIaKe/5e07+qRG2e6/kUC
lCiJt5I6TPJ4Onhs3wjrtVc5S1T49e/hPN+3brGFJtq7VwsMrGoWi8VihXOGMZXobMUGFrL43y90
hkd6Txwnr4+N8StQFN8pIv/uU7KQIKir6+g8hphFP3bKtpoC0ETKWuFXzGwhQbDjfHBKoL9gDWmD
DARYJoBL2uzQcW9b77fXsrb1yJXyaRrcyro4stM6CnDjgrA+kvHogBAkADLT7raIlRwwsGz+FSEC
O4wKq4fExMXYtA9dC+4R5ZzR3sV4tpfUn4kuu4hXDQAPYrzxLQfJHOEiVktmpbOtw88b/qztjO5P
tv/398Vu0bjT4cIafD9zQDrjA8/ttr5WD8vF9wUfE7G40azQrI5Rx2tNOjgbATDOJG8xmRR9eUzC
iJVDGBuQAi6R6MHUfXA5BZYkDSKTIh58AEGD/QNrwcF/UxIbxT9705mNH1SJ5OUn2XbK/35x7lGO
rf+ntioCgDU4rSSXl2wpwqmPFas1SwMKm4FnyjZK/QjKr1l2HmWr4L/iYhVBEHRqrUKKHe5yQOZV
EuOVrUK4Ufqy19UiRJDSF2CBSwOwEY3KQMFeARoLjPSZ29vGvOrJLoxZiMKbtpotlmM9KfDY1Gcd
I/XqFhOqiSHxMiuDbSiaXEgSjj14zNAYmeNYTonymI3kWzerm86uwTTlBKinds7b0Bc7R5k3ta7u
M6y8VspnsLLrHovsb7fXfVvPaPpc7mNSInmbFNBzmW8i4Lm3z+m3TpZwuq1cTcy8z3Ueq1mK0xX0
muabDHR6RDWUnRMD4rinBPCnGAyWKHrdQvG2MoHwgGEG/qMuLFSLLLBi13jEBc02LbeKrCd67T2M
jfwtQDCZMNL0VC0sRImx9mYD+UxvjZMaApHRpGBrIY8DB3CO6HbWml1NndOf7Nxv8YIdzWo6TxPB
dVX2zzYITHOg6KH/2JvBeHBb0vr2/StJ7GovImOwSANJM2iioqdS/VxE+zJ8kg40rV7yvzUqvhep
HTR9z6BRpvvAUWgBKqlLvOPqJX8hQrhOMFvj9GGF17Zulu5I/8mGr7H6YlbPUUWeukhyrcg0J1wr
KoZdzFyBtCgazrnSeWqUAqc6fGhTYCmrUjwnic1b/O8XNh/qDvjZGc8l0Gej/aSDpfi2KcgECJdL
r6qDrXH1ga0GIMVO/cpIKzm4soMlvo7AbDjFhkkQGIE6SwV8J63+1qtzGf2VkR1gaIC8+ykoPg1g
c7q9unVn+NvQBZdhtyEDRz3sr9V2bbdVgaobbNJectWsWjlB6yQg6pC7Ezs3lMyoQGc/Y5PAXhO/
4XXhSdbBj76Qs0Bd/rcEYR1OQHSwiuOKIc0D7fdglyXVKVW2dQSy3KeplaTLVo3iQpzgCA3W0N6y
B9ydFtB+XXb/nCNvM/i9HMHTVVkKMnsLCqvT3XsnuyckyhJzCWjHSNVJg7IiXE2W23yOw19ABLfL
5xBovn9yfn4vxRBiZhCkMM3gSyE6IJGBFB693TZhiXEZgn+rM7ROW/1UHZUMDJRHor6CFuK2CMl2
i10NacbGKOmhMI7ie2DJKNHR+hJMA4gGDoa6xW6jSs+TcaKIFgywbhrnSgV94x/5MfJbBl/jhaMk
Y0nBzceD5GY/JZ8Hsv8THf3+vuAnmZa3fVHi+xPZkvghl41qynTEPdnF728xb4gAADrS2rdUeTT6
f4pEhkUjkyF4EZuimuCkXEfhZgj3A7q970f34ifbhhNECxH6hQVrnbUxK2nFc/tmAYrrGokjWf52
fRW/RQhXMMg/6JA4SBxU6qFjX3twUIBc7vZuy2QI1lTYWjTYOQKkNvxqlZ5iPaX3oxYuNcV/wsWG
632RpAUaD45N0/pm9Bi0jmfRP3Iev3UlWNVUF8Do+kiyUDAvbQYQKAySw73qPCwwVpka/ruawsmH
ShnxAoIvr1Mwmdue1UsgxdYkmOiqQ70BPT5XQzijnZdVn4xwsWACGHfgFrm92dzsxcv18vuCzcKe
JwPj3ri+k18ZeKRidgBeOGn/blkg8SJr8cilKMF2a9PQx9hh1RFjL0XhBukW5Bp58/7fFiRYrz6D
91LrcX3ryns97ZIcLdxbUC2BeuK2INlyBBtmdcn0AZDhR9I2P7TKfKzrZptpIFkaAaB/W9ZanH+p
OsGUbbsnedlhUQTUzqkXpI/zuNHBsad+dnSJLNm6BEepAW99nBnWpen+FKNjGRyNL6lsuIxr55bd
CVFW0autMWWwOwxj2ZVvgGLNkjyO1hcCiGg+kw1wJCHQ0mp1pKkDj98x8qkc1ZPmDCCiaMDDnsgQ
uiSyxOxk2QfhqPFIqHkAYZDhguFn+oMMu4kRov+3HCoEW0oxzXoO/Oujk++07hNIj2/b2Lqn+f19
wROgFais+wTfD/EWUuu/QLcr2RCZBMEBzGM39kkECfbRmF3t23/7/cLB7zFvgd4HxIo5BvpA8iwL
5GRbLJz3Pg/T0AphTr26V/ovVvq5qX7EkaQvYf1c/N4F/isubkYSWX2iWyp2ofycp1/U+KCwzX9T
lHDA48m20aCKozdO2xBUW8fbn19NCV4aqnC0nWzUazvg2wzCqjqJ/TD9EqGvsaielPyzCeJfNBm7
jv3DHB+Z/hLRXxTUBrd/hMzUhLNftoC2sEOcxx5dFV0IHkfJKm9bA3rClvsUVlVvhPxlooN+0tyD
SGyMXrXky39ZBlrTl1IChGFzmUOKgSccZ+SV3P631YS5i+X3NSsesqbC40cH2zQDKbqkxLn6fcMw
bLQw2o4lpsCMumWqUjd4S1fJK/Ju3/Wk3f6Bii5ECEsoY02fLAPXVdt87vovnBjzvwkQvFYztigT
Q0vHRmtcu4OxylpyZVrif78487PTDR0bsQTQvHOeFFmLxKqtAlVMpejlxii04LmYlqARCkguaADy
wMyZWTtN2YAn5k/09FsK/xUXq9AVB6TSLY6cmeV+ySlBbVmNUbYQwXNRVsQsCqCoECw5bXgyQZfK
bLCpfrm9lFUnjJABSNxwRWgoXi6lyOtm0CsDOQHrK0FQzIBX2vWqxLBuS0HvxFJKmapZHMxw9SpF
tsadg/dGltVftax/F3I1JJDbLMjQL4i48e85d7tft9Uk+7pw9AJbccZxwrO9Cw+1m6QSFyv7vHjw
lMas9QK7oNi7wgCUukT/q9Z0oRzh2AWdoTdgxEH219o52/LbmyGrFMl2mP/94kiEFctri9esSeZN
IBruQM/7R0oCTJcNxGZdE/N96tShtkuwCJStUyBcyCoM67c5zoBDTfSiw4sv11Aj7syztOZhj+n2
9U9reIot8D1r29Z8BzGAH6FhaSaPafBctYab0Gf0PUp2alWPF79BOI8YjK2zllXIPwWfp25rgfJF
ZgxrxuYAm5PD4uv61UkpkqArCBty9Pxoe3CS+WYrOS1ri7iUIJyWMpjzkfYsP87GP2H5yawfDCBQ
3D6RVybtIEkHNA3dJhy9S0w2kizQBza15TmisfPQ6jl76EvkmQGN/EutC1lx/poF40MeoUh3oW33
qiVyTG1Vzcq5PLe1DfbRHbNtf863Rd76fb7v2+c+MzC5n3rtVIEMMD0oVfesxcWzmVZuYOteFUTH
FmR596vBQrzhEEzDYbRB9BxZP09Kxepz2NquYXUbJTmVnb5LiAzDjN84i2csFHApSfAhUwWQNBus
Zee0hwJAyMum/UTPMRA9rERSmLgyIEEW//uFN5lUK61rFIHPVhhsJqDnwFw3g3RAaFWMgzE/QBej
IVEcdoBLzwmMpj4n5k/DZg/TrPhFKSO7uTpvWAzmrWGjFv7vqv0ag14AuHSm6jx02Wc2549BQv3b
ViATIRy4oaVo6jCH6pyO2j+p4uzTrD3dLQLALgR4+cTABOwHiMXFlpgTq4mSF9W5S1WvencKGQTb
yoFeCOB/vxCA4oGuKUlZgbIdHW/FYw9OyHGgGyK7bLkbFwx5IUgIrUIUEDCqk1ZnLVI+a7QD+W33
OJcPIJTYJl3nV+Dsu1t3jgPmGrQFcoRBcYCqJiVovqOhPBtz8RAF4KxWJa+bFUvmje3go0MyngJY
eqk8O680MjVRdZ6UdpMppgXWUhK4ZZtKBK1YGp9a10wkZ9BpK4JjO4oTRkkAQYWi4wr+Md4dWwOA
CZQPBs4EHyEWZ/ZsZhAzAR/oue++T1ENLmEZntSKoUECxuIxb4ZeVFFXXQrCYowol2eCl6z65vpa
/OX2fq9YGCRQgEKAvu0abiwjJkvHUi3PMck9swZHb/x3QdqnLhs9DczLRiDL2Kzt/6VEwQGQuY+6
jkDiTAevMw+derJBpHl7WauK4+gRsDEbYZJwQnNWgXix62HGavrQGWq3Ga0i2QyVzbwc8JOSq21t
TRiT5Y3JmN/E8MrSpvNWG6thztJznKFpFKStqXUwNNlDa82gEU7icAI8U0XZcilF6dNCoQFNzhGA
0/yyfLitM9nnhY3Rw2juAWafnClpoleK7ugH25Im7K5V9dFeDToZ3rZ/Be3UTLmuoK8/OndDtFVA
rDiM1KdM3d5ezLUYjH9aGKc1gYoPRgFhRxpjLEH4M3ZnzHT5ibFXRttLQc95W8q1ynD+0UbmcNgK
QEoI/rm18n62QkR20xR6vR+Bevu2gOtIBrxQQPtFKsVBw7jYjc7ssu+HWanOdDK3ZPhSZs+JCVCa
+bs9fLstamUtC1HCkRmHuOqayq7OueXSHHyq9+tKQ9shKPTQXg2wLcHvh0YG8DO0v56TPBjAdw0a
+bYpJPq6PvcgyQEcCryxg7tfBPSCPSVTp3b9GUQ5Kshjm/0Yeo7Mu6yoCpMIPJLFmK4ONKzlQWyj
udHiYY7OaGwMXuLMHDbEiStJ0vlaio3cENo4Ecdg0l9siSN4XM1NUAensOmITzda05r+vXu+FCF4
FEeNlEED0M6JRId8PLb7//Z5waMESjrVHYAXT9WH1WbgIL9bACC3KeUlWF7tFU65WZCcjV3tnLS+
2rDPYWtu/psA4VBYBsBEm7BxTu1YuHOHdjRJJfnaYOHKL1YgeJDGAEQRXhDOaSxbH001buYyBfCH
QHi+vZJrh8hDCDwgwK+iWRgwX9psnA5grq6c/FxMTxNoY1xjQvpav99ol2IEi8JofDkBrCg/67s6
Gn1TlUF5XJ8KdLNhNAcpU7wikf5YrsOYdHVuBpqeMcrrOnumyroHVhQFATzDiCOO4E7cchIEqdEr
6ZlkrxjMSrTvcX+8vRfXm44LA+jXQJ7kYxniRV60WpmnDkuxF51PiFeC1TraVDSVeMMVXS3kCOcv
AVHVREPICQh1q7/ihN59/pYLETbDSe22aicIqEY8fkfT0+J766tAfzSRyOAkUgZCYGE30rA2Jo1Z
wwkwYHj/+s4sAwK72m9IICqf/OY3xhVRT+7QcnSyYTyZvd+FfmhvhmZ3e7+v9mEpQjx7eFQlhZVA
hIYi2yuVQQlcmZPweeHMJV1gh86AzwfaY/9PkGSuUz2WMgeyugi4WJPjV4GCTvBUGUlzC2wQ4yl+
VNTMHTArf1tLa8vgL05UKeGpribvRnVu29iY2Wl6Y9YDC87B9N7LyBivdxssj6gh8IMNFyK2H2Rx
PHUNaqHHeMxdGuqt66il4+lNLXl9fszxLd7uuJPwkka2C1AhHPpp6aiSth4aq8l1dGz8SgOguTia
72SVN5iPVfTCpmfTrL0E7axOvLW6Q/xnK4U+yQdTgfgmGXPNGFnKdOAsq243Acc/yvyxnvzbu3Zt
Flimxt/BFDEXgI+Xy6wxeKBG9aQfybvK9qpsTF72ef73i1TLPGhgpajweWMY0c2+izoZrR8P1q72
CeYAkDsVWVoRs5nUSus4NcEChmwzDCUOz+xOCYhv0Zb9VAy2W0mnHVat8EKmkL6visy0it6ETAaw
u8dmfrFlZFqrisN0NG9xBR61GD0qpdVUSmbrx6z9mgXvyr2PRW7deFdDbzqH6xOsG/OYdV9GOs5R
6zI8rWb/tlldOwPMXcMT4JJEARyJluW+A7kkCCuE+scp33T1Pntq670ta31Z2QaAMSPdiSVwlDxh
EWagGFFsFOZRaYaHWGHPsTG+1PW8vb0W/hnBwnQ+gu1gN8BCJD4X0iZSO01tzONsjX6HMZqAvjrF
c9MfJmAK3Ja1su3oRtIwvIxTj6EkYUl1NxcFLQxyLOPIa/S3sf58W8DKxiDhpaNsDbtCLUMw3bnh
ifUgso5t9Daw2S2/N2jgrMjptpiVdcBDc0BjE4CJmimsgxizbZeZQo6MbnXFMySrkH1eWEWq0xoZ
XHy+Vd+IirzqfG+PBdXRYIHnG8cUAVaqcCc3NY0bNQjI0WpK96edyroTVkyXpwUxigjYLsSQgn5S
GrCm6DPriK7GJg4A4qD51L47+AIvAAhPVdAiY8z/iqwnn9NKKUfrqDLm0tLLwp9377KNcAIGpYIa
Gcicy1M+6UWsjUNtH01t20e+KQM/XtlmZE2gfZVy9H+xalLo6mBESPodcwzZoMC4STb3LsAASjkw
zeAIMdgouimrp3U2AuzzaAR+W3h1JqkuXS9g8f2ryDHA1ZchAXFUtafuV1ZKPNP1YQYnFvpP+DkG
F6wh6L+gQ2t3lhYchzx2O1PDvFP/yWbfbVkn5rW5LgXxv19c42bjRAwI7MExCTflI1hrZMwuaysB
5KKhA9rVuAZXHXU7YmGdofuEFp6WfLPMc8hcrZWx5K1sCKhRkGQCSxZnFRPOXYe5ai0xq/A0m14R
PEWm5Gm4/n2U33RQrwBCUlBUVqFNr+278IRUYsr2iQwTbO37iNOQ9kHeAQdbuFedAUoqjTg8KUNx
IN34mGrl3S00AAW5kCEabVH0oD4FbdwJ+JfqlG/T2KW2zHSvF4LOdOQAHJvgYCPCXloUzROqFFRz
jp2P3utOZrD8Alje2cvPc3u7MFhDj4sIiRTnOKWbQR89I1c9o//UGbYXGJoX3v9EhDyEImBZRxB9
BbnZhXFVMz2m6PN18BygW4krvz6Ay+8L67HonLVFFWA9M2hx/KB/Ue+/8pYihKNBpiw3tBQidGur
dG6lS0JO/u/FLeE41ByKDPGseKUG89iGs50qR30ewSuAoLPcO5gZCj7RIHy7168jt3QhS8icjHGa
NeMEWU57QCqZovn6bgFoZ9FRz8d7F+VJIT4IbGbTSiHB0fmSAI1fje5GR0TAifcnRbMAEoxX3RZq
aDKb2F1wbB9Lk25mY9jcXsHKCVkI4Af04oQ0+Vi3TdAGRy1Jd2FvP5ZsS3K/0X1L7/aB4Wxvy1ux
4IU84cBbyphlVooFZUT9GaX9Po7y/ZRlv26LWfErIKG2UJ02QeMF/KTlsvqxLpo4x7KS7M0ony1J
vnf186AbwaMGlnwFB53kZozegSoAUcK3AmP7xd3sAth3dBoBkQnU5AisBMMaYq2tLacIjg1D19S2
1u8ObKEecGmi+AFYnqt0WWz2U2+1lByNxmeal2X+bf2vbTOeSTxJDXD7q9xomWRjazDLPJpl/tAY
9Xs2VFu0NEr84do+XIoRD3jUlEOPt+ERo27q36ps6FC2CiErQgApDoxDah4LgDLWcerNduLVVeX9
gbKANABX5aCWKpYHuyxJkzJJyDFM5h9qSl9aTAV1SbK7LWZVWRYSsQbesOjYEDw7q7reBqy1ddRY
57XldsjsP9l1ikwZL+Xw1q3lqasqLa6AvQSrmmd/zBsfEMiTzIOsLuNCiLAMU81RqWMQMqbUJcNb
Ht9bseOP/AsBwquySgonDUMI6KccoxSJ+wdRwkKAEL2pbYnJDa4mwIv59MWm979nOCiZDs+EejbS
vIKTVcssMaPANo5GOT8MsbKZK8nLe+VkLCQIO62brA84T9IxUN6ndgOeNIkprewyPKsBFwXsPg0t
RoIplVmlq11sHcNgfFDAG6ANf+Bjwapg4oGPVkbMzAqGpLcxh/AOrGMVPZuv4JK7+7iheROXD8h+
EQmKLei51QYj0wvrOCRfnFfFeP+Dz6OLEEkc3j8s3hBRqZXF0MOIUM00vsfTj9uf5xsohGm2hngD
lNh4V14FHqFB82yuFOVofU/mwUNq1avI5JVUVoX/QGAWJekaLmoOtY8OL6GkWWp2Ns+kVwCOM2/U
YVMUT2r9KR53sZZ6tuGr4KBySklef8V+P6DSkfOmQLW3BaGz3mB2Jp3pcQjfa4tszKraZ+Hdr0C0
lCFq+/9ChEs8NFRwq3EhBXktt5lz/x2Oo4G3BsAUAXcr2u9kqEo0J/g88oivU2p+DW3lr7utAPl0
IJibFpLEoCpcnsKkUSip5iw40to3elf5Ndm7WNaHyc+ZYADow0A/Efp8bIx7C+cwHZp0jvuAHmdM
3Nv0h2UdguzB+JJosob7lV3nZwUQTxpBoVAs5qhW3DW4tvAeYNOuwfNMa4xt3uq721q79l2APbY4
5igwghC0C+4XaONRYwZTd4qs1j0M4Pi+//umBt5tdOGgMVLMh40KIXPJ8u5UGD/zHan+vv/znLoU
FwcIvgGnvdz0Huw641g47YmOn53I08r/+H3BtQfVXBpNi++Hjmef72aOpRbYZrje8fvxJBNupgFI
lvMILufzpD40ZNveHRwAzB+qR9KCt7+Kuqd5gO4qO25ObG9b+YY20+Ze7X9E/Qj+TQ35WrGrQNGn
AIn0vD6hg59GGzW4Oxe5/L4QMndqaAUmyWqg/KQvuRsXtUTA9SGD5gHMgEQg8ubIny/NxwiasRnK
rjpV4fy96yePMswidNH323q6vqBwW3Dvh15NlGXEptoIswNqwdB13g7fUtPwJgUVGfQu5LWsiHV9
nD/uJcsGHB1FN5rgBGnTRAOpOhxnBnA2t5ZNesi+L7iLuGVKbHT4vhH6o+3GP28rSvZ54UCMxOnt
bGi7k9KFHvk+EVnb7IoANE+aeEQSFAGuOL+soa3qwFG7Uw5Y8uZBA5/93SuAI8VzHhaFEyGmjMqC
mfE8tdkpyb92m4J9u/vzNk4b6sYYleCcv0uDnS1nsvKqSk6947egcZDcBivnYfF5Qf9xqCC8KvF5
PyPf64ei/48/X7g+s7w1AjSaJScdUDJ/VU60va2etd9PKKIYizNrIW2+VM80afo8K2lyyqKNOe20
YDPqkmf8dRIKk2Ea+jB5iy9eqMKN0NPcCWc1SdA+d3Li0uuayOsS8Ng49ias/rZaibwVi0ULKzq9
4aTAMiM+uE1WZs3sRMlJHVS3iB4adrqts2sBFJg1KEbjDYSqp9jAOrQB5l8VUpxY+gbGg+7u19fy
81z8RdKOVVkVoDmwOIXAXyHABiy1zmUdkey8bBXCwcCBb0tkLIpT7ZaJP8tQh7nhL+O+5SqEgzEH
6YBHEj6fmZNLzC/KZuq/ou34bu+B3CyK9niHIdJHkXWpLHQhAhgjzsZTU1auncWuDNNpRU28eIgJ
UeQZrzueygxkhb0+9ifLM/u3TL/7FcGZcVBbBT0uXiviY75VwFXPcnU4afFzmVMvCov795k/VNAE
onJeRTEsRo2kmaaWTqc4fgx3Eb37nQJCk4vPC/FklIxhFDJ8Xrfe+/xkbW6ftWv/hDAMsB0YEwEx
HwLi5f421VQrxCrVE2r4o5/lhbJBDs0Jva5rpLij4l6jOgzOZLxWLQJfeMVWZGZ40+W1MZ9q7eFz
pu1vL0U8ER9fR3QHYnGkAxHcLJdiadMwJ1U9n5x8cl4rK3aeUUchD3XaVLGXpUHt3RZ4vRwsxQF6
Cy/coxNI0F3v2DNmReLhEH0tnU0o6567Xs/y88LVEaGJP0kafN6YQFHVfQUfu1ZuI1lJSbYKQW2p
GjVaSCAGjNWV485UYmGy7/O/X7hbvDdC2sb4fkFjt56e2kzyqBBNGIElmohx9tAPjZE9sZyrBWmk
snFgB60+adR3VBzyt7t3+lKEmGUJjUhJG+RND5ruNrUXSYKcFRVxjgqM/FB+DMWxkIQafZ0aOTv0
6g5NUVRWyF37PhokUArhHQjoL11uQa80WtnFETsgdQrAucS9Xz1o/fiYMDRwGjQhAtHDOHMMUBMc
En10Y5q6+d+39c+jsMvLDluMYhHe6rj4TXR2CTbaxayNCR3bA6kelODRUF2w1uKuS5XTbUErmsIM
I8e0QzDL6ZCWmkKLcoYTHaAV1XKD0NckoYfs8/zvF2chtR2wtVX4/JC9K8N3817MhQ89Xfx8flQu
vz/FrBgGfF9Vv2nNITnc1s7KSUNPA/K9SK3zGWkxWDbnrsqjoj9ErPhaV+3WHhR3ygvJlScTI1x5
uZEbqFDk/SGutxr7mWWbspcRkq0418VSBJMtCSsta8RStMgPEl/JNrR2lVhysPlXruz2t8JEvwG8
rATJFEghymNcKi7QgNyZtF4S/5P132Z0QfcSAxYfA9wCEOXxXcJwxdVo4WRVYH8Mm+TQkhjzIVYz
PCIX43wfgsh5CGY7eovivt1n2pDJIB4+Jo2E1XIoDLT7/Q8JTtCpUiVo66js5BBNVnYy7X7O3KmJ
i9dMw5MkS+p5gzgwfkmjKj73c81Stw+iepfEdPaDIh97twK15C6lDd00xA4lF8VHBCD8QASsWC5G
KXh7vXBh06zOsyTK08OsZOm+ndMg96LSKY/zlJAXosyaX82J4rGEqG+FkxSvc2CYfh/qmtur9fiq
RHr96+4ztfhNgm/WMI4U1BiFObRT9Kk3i18KqDd0Zj/cFrPiecDfBB8NqCtQrTmCmCTpRjrp8An6
m61t7ua6gtkhlMIblBMTYXZB0Owcd8QaG705dFslONFK4njWfr2DXjCkpYBlcFXjjXQtr822bg4Z
80jmk8G7XzsovCJ+wBWJV47g2PKB2SrMsT2Y8VOy7/M/UP7l5wWHFiQtKY0Wn5/IieTv9Z0Pciif
w7fwIgCaHa5GMac8VrpYUdtDY/hOsgltSU5yRfuX3xfLPXWrFHEU4PtD6puBO0iihxV3v/i8YDvl
ZJGy6Kb2UDrTyzCPj04Te3PU+Lf3eMXjIzZUbbwykYC2PippF3djUjdTV6qkOahV6BfWm9rvelB5
V6Gs/XzND6LuY5lAELEwuyiWlgojsOpQ64oDfo7hoYuy9KPGmj1aZvpW60i6may5il1tVsB0WIVt
+ssIs4J58xQnr3M5jLum6oA8mGYzhmYi9MtJ0r8rKkdtgg/R82crKs3LOGFQclMNnSI7sH54MEEN
vq+zePabwPh6W+lrgjBsiSIuunAMNJMtBZl5mds0brNDWxXs81RR9jSGdffshGErKUqu7C+2Fc2Q
AKRAb6dY0jWcMYvzSikO6bjv04ewembx21RJpKycBd6cwfnekKECS+dyQbNTgAkzt4tDFT9rzjaV
jQuvKezy+4KrqJkC+y3x/aR+0+lLnXxyUsl5ky1BuKaNuh8x9goRqrabXi3ZOeMaWF6ymCfBKwDo
DAhCiNjGQvNejzrLGA+x6ermN9QJVX0TRj/mn7dN63oZfG5F5YyvhsGThcud6OY4t0kyDocy2ceb
tNnf/Xk0XnEKanRaoiQjbESr17HTmu18GPt/on1zb9c/SCl4AIKbEkAAsCXBjkZGWKqGlB1akBMY
78XdzZX/EwDwH/SJIt1ydeEzhiCIZMNhaH/q9s/s7hsTnfJIquG9B8pRZKiW2m+mGVU2ZULuIwy8
dGeYRCLg+iBAAA9i0diFCoAhWOlgpyH6Q+vxQFLihs3BUY9Bfu/sLpRkAoQO3T5oBcfFKTQyZJiw
Suw6Jgd1fjRNv+kkfvbaJ4FBD8gyyHYBGAXlnaWW5j6LML+TWwfy3KpfnCrbpLTcEO39tq1edYHw
deA9htMAlfEQRpATmEEX1bF9aKKD9jdgmBVz2/zDpp+A/NmHpSSOXjl5kMbxhPBAvq6gD0WEnOQE
aX0EcOxDWfzBtmAxqEKjLIZLVMwnzCF1SnUsukOmWe4LBYLbbX2tLADfRxEDNRn0f4jhHgMpSBMB
geeAxmRP34APSWK83DkIPpA3j6Huo2O0HS2uy/0AmJAdYx65O1jR4Cnta9y9tuWTc9ZPaq5u/mAx
F7IEGytyJaJ9AFkKGBfq2FNqWSPnihUjsY0+LDSk4oEnElKbIwCqpnbuDkT91LfG3kmZO9oaoEtk
lD1rG4NcNEBx0ObMBxIFvTVZjjdKg0TVX521C+3d/arC+weOi2IWCnnv5efDoYuUMEn5o9/t7c3d
lTEcQ/6++vf7wlaUWoRWrCDpD8UMqmcvsyVNcWtmhfgVkzcI9a/zhFVlKIaGeeZDYv4qp29t9LNq
fmTq93z8h2gyNqArCEW+GrTHo3iMgAT4O9xDXwTMhCnDDBTD/kBH6hbmRk327dsEZMhOfbcyj2YP
RfZY/ahrr5q8IfCT/IghXjzQMHV5e9+umKrEnyLYRVlS2uuKgWFRu3Jr5RNTvk/x90T5lGacsIF0
hzl61ePTbbErVxAOMOAp0AmKsFIEGAWiutHkaQQ39LX9jt4CdADcFrC2n8AY5L32yG9ewWwYFatY
G8IPaXa1q+N9RYxdozyZaeLr5l6Jesk7dHVBhPeVA+yBz5Asd1R16jhrNdoeAkJeGwXjekx5Q8y8
vb2stVOM5wXSDYBK4J5pKWYYk6LWq7k5gNVVqXaKrEF3TW0YxURkhggT2QwhNOiiiIRdGDSHuXjt
wmcjqXZVeWTxczS+9PCCt1ezpjR0vVGLV8d4r+ByNeZUdmVr6O2hInGyaRiauqJpqDchAPz826L4
DxeuDaAl8NFipFMQcwqiSEBKKx4H+Kdh7reFZSc7q45MP5jfisTVovcyGAxfr8Py623BK2vkDV86
qlgo6iOEWK7RQgOEnQPI66DUyM7FAPp+dEbZuM+qENjFx8gH7kW+rRf+JErsyASeZn8Yw02h/uzL
Z+YQyWatmJ7zUUhGgRGPEBHwgaHEWSaT3X3UzEApPVmRRMLaHqGNBvYA275m/Da0bEARuBgObdc+
9WjxVVmyZxN9Te3yBVg9D3OTfrKa7O53p471OOgJ+4AoFBeWYaIlZLrTH1J73H9TrHF/2wLWFIc3
G28F0zHbKVaxtWFszLkc2SH9R4m2qqxLdW3vYV8f80RorVcFl6CZLCjqaUYBjeGuwFxnOGlu2f+6
exH8MYUkJ/rG+XTR0sKasQuYUSELGX/Rfsx/3ftxdAljrhb3ASbWrlrGW5InvYUa5kEJjEdEd09W
bZ5ui7jW0lKEEJ/0ZesEbQ4RnTp4c+nswcb9QmdZS8EHPsHSz/CGZyRlsNN4Potdkn09mpORtZBD
ne8Bxobd0lK/ZpGxHQPnkGjZw2gAMJaA8dVlPVU9q1efCtX8ptPxbTLDT5FhHXuCEUSF2oNPSvZs
J3n+tR7G4KtZ5b/QNTS6jUZDn6YWkBGckrqOObwbbT+7ttIf4FJfzLEu3T51fupGbIJq2kzcYgq/
hlXzoHT2ezZ2D/GoyYJZbmni2lGw5+0HiGWvGkJCPRvMaQ7jQ5zku9BsPEfbFfP0wJzxoVRkOOsr
JQcAoOLS4Ch2PPcomGTP6oyOnZEc0kzVPD08u746WuCHrKrWR3DlKn3nuNYUFd+spC480jW6N3Rx
Lwk1VkIo/BCOs2WjUQ+D1cKlObc1ip6YwDokyXnKwO2pbur0qfw/0q6sOVKc2f4iIkCAgFeozW4v
lN2Lu1+I3gaQ2Hf49ffIE3e6SkWUovqbeRtPkKUtlco8eU50746PSWf6mQF15OaHR1V468vXAxqT
4SvfKSjpRbe1Bopbd3Y4f5krKColDEj4ni4t9N7NYxPn2+tHyBBnRFpfZACRA4Qy2UrUSkhV5RBa
Zi/TsBwQ3gX9+CHS0dnf5UGtP2VgpS6Mt8h0/LL+THLFRXrpRgUwHlLIeFSijUtO/fIcfBVLNPAX
h+/a+BCrXsYrHuLs+9IdWoPa0dN5z1+6+qgXmp/OX/jNTK5gjjwzIm2VmtK56suRv+jJY8PLTVV/
j3rVPaoYiSXFolM+09ieW2wLN2jKu4nsHRVEbnUxQM4mIl1EN3JGODbxSM2bmb8Mv5i78wxF2WV1
BCefl7x1ixjbyxZME57CQ+GPoJdTlRIugw2sBHB+GAKOLZ6t5xcat8eczZbFX3Jtay1vU8SDdL6P
7LcuN/wi5xsz/3H9/KwN6h2LjLsOOTHZXxU2mezGrTiQFqVvRiRI9GeUsBUvhBUnDG4z3NDi2YOc
vfgVJ6GgRQaLMKvGylSbONr03I+iA0cxZri5dGWeGZIejj2x68KqYMgyjm712N5dn621HUbBzYMk
NJKIjlwZm8ZmqEmXvR/3nu9GxQ5bnSZqYiXQDIOHjhQ1NWOHXlG7gTiBGUCSWXsyv0O+rVDJ0a2u
OX48HmxI5SJvf74aNLXqKrNwNcyT6Dklg4829usTtTqSPyYuim+lkZOBUvYSF1usdkmObhoM0TZr
VK+MlesGJOH/Deb9HjzZWiyaoxGS9OzFM/yO7bJhN0Of8lbxS+EiT61IZ7+p2totBpe9gA51HP1S
haVYHQXeguC8BS7Mc6Ql4bo7ajpN+Eu0BCYybRNO+51dvlxfldXtCyQP0klA9qIJ4XzhwVJcolBq
Y1UgLkzjzya00G63AP4yQQoO2AUMnVuwDN6bs10VL1BcMtLdoAIXru2r0+9LIygaNJEtRlu8LN4n
G0SiKVKTMSDdOnsbuOI0ijmXIguQMiIfhvQb6P7k2aryPEodNy5f7KQa/dnu/yFD3fm5Tp+7tgm0
ZfQ1q96X7a18NdhsaFaDdC9cDHJFMhsruJW5SxkKdiTaNs7OZYrYcOX8ewhaELOIhx/QwOeLxPnU
17Wd5y91oz11zPjOve4un1JF9nJlt4keFwfPclEJlpMMJG8BNWVt/kKSn99tpri4VF8Xfz859+nS
NOhca/KXhITceVHhpFWflzayOQFj0SAd+OItX7wtzT5dPydrS4COYVz0CBpB7Cv9+hFqT/HctezF
hqZX8VGzP97a2Sc20akFaQALWltIWwsL1ja3tuOX6wNYcVhnn5f2kEnrYbZb4M5oft8Nj9Rmm6YE
r6eq2rFqB69XBA8UEE05RdZ0i2vzlsFO98B4vQN91y6DqDWvVCR/q0sC6QRRxzaBkZMu33awrWoy
U/ZS54lvzVDRzV2/ApXT9Ylb21g421BGgsAF8qVS6o3NPLenJQHXJttFPkrl1z+/Nl+onwohG0AW
Llw8WlFnt2kzzFf1tDRGULgf2uIY9TcDW/GWBnAZT1wRQcjIuratrCYBccLLXCz3zVxuOdc210dy
uR6C6g/1TdGZKoBm5wd8sBqPo8zKXghv9qT4VJIuKLJbaQ0M0SpyYkVa9Zk2HaRaEagAHRpk5ker
VElAXS74uQXpCRdNkdZaEyxoVrnxvICWtzKiyGOQggfatgUtYsRzZnNIqrul/KDfSoT8bgKwAjRq
v5M7SgVnY44X8HBgMWiiBSM4BjyieEmvLveJBSnCmmKvQo4cFkb2xR0edQ+p/ru/2FHoYkOaGAcE
r57zHbUwy4YSM+ZJIzxo8hpECSihdqpYbiX1ghX/Y0dGAeMN0oOwHSFp98Z63+Kbot5P3c7djU7Q
fkkyf1ExAV6GKucWpeWxybCkaMNmL2nR+suuRFyX1XdD/uCa7S4Dvy/vXq/P5aWfObcoLZc5jUsH
FRP2MghitQ2nBzf1LVV9eG1TUPQ4gu0OMnIXckZDmuZTzjVcYtNrl3ydoqcyO14fyNrxhGKhh+ep
gFTK5R7Naso+SbUMb67EN6IwUhV5Vg3YqE4Ixl0AyaS1WaIRulCszqE4dx952sYt+v31IQgfdR6o
WnCPiLUMcJDAI0sWJmcmC+Sas5e+22RWFrjsoYJkFksDL1U45ZXBiFy4KzKcCI1lAE2eA0ZOqzF+
iY1yayYfnIUqBqOyIA3Gi5c56zRYKJ8ac1s5N1+/QlpEaLJA1g1QJrHjTsJGjdVsrgY9eSnauzKo
uMLFrPx6FxUDpFvRBY/rV/p8YS2poSdZ9VKP3zMwAiqC3pXzcPZ56U6EUGiVtOhnfeFpAJm6gNFx
Q1W1m8ujDUg/chyg86GCpk+6EnHxD5HbDuWrbm3KotpAOWNjs0NHbn4fnNuRLkZr4lWu9bDjNK9j
5c/jr+vH4nItUD5DUdVD8AgwllyW9mieAZvI09fuJ6UfAGe5/vmVacJRAGAJh0FQZ0gbtWfOqA/o
UgIe0f1K9XnHQi1p9tSsv143dLnoyM7iKQ16VOxYCLKfb9m45u6c5n300mph0e/iZUdVL8KVqYIu
FR6FwA2iKiiPhZSmN1XAyrzG07b6Uao6G1Wfly4Lq7Dqknj4vFZ/cX9UnQKfdun/wBoDZBrAAUKb
SG5GKJq2IA1ps1fIhJnma5K/edkrTTfR7c4DFDJ4MgucKM6GJY3DBq7fGe0uf6203Lep5jvO9vpa
r8wU2K/wLsSFgfKNLR3wwTJT2ltu8foMInB/gsLW//Z96WwDj21paIcvXq1la42HYlQsher3S2ca
fQ8jijX4/WQ68GnnKqZn5SgAAoJrx0RzN/jCpAjOnqrWzbIyex1E9p1+sxkP0BavsLIyiFMrcpa3
LaaiyY0qe9U8v/xJv9y8BGdfl/wGt1q3zGmRvYJAY5m2rXXzFQSKMzBDCVJBZPNkxPpQj1hfL81e
ofxas82sInhZXYOT70tLbBpRxzM7yV4dC+iY3bIEuUrDR2VCWuZp0VAR9Vj2Sqydl2xSd2+oROZW
vPfpLMnQKDZkU+kArfvKXWf4pc0WOxoZm4LBy7odb3oVRkrMynmMJrRFwfeCFj3Ihshhpl3ZfdW1
Hn/NQD1dxENQo3W2tblPkj04VdDl9P3WbYaKN4otQA7i7rjoMeYkyhkE6rPXRvtOKPfd7O1/MyBO
0Ukk1fdJZpKqxj5rjrS+q8fd//Z9sUlOvm/bU1zOE856tBygy6oEh15usvMJklxtGaM/sfcwQXEO
TdnN4D1lt4reA7AGJy6CBJDCoTlT8rZFZI/mjL4c6GL6gC2W+c3eHN9HxQDQBjTdIOA8nyInics8
zmP6Qpqn6kBVjfaSHxS6x4JaAUkepPMhpyJdd8Rl+UI7Tw9nq9jUSweGrRvrBRcmpNiGm2ZjszIx
Qq+965bnSoXHUAzBkZwt+rs1NH1FetjSwS82TjX7N+3SfwcAzkfBXQNKJ/musOlgG2mZGiG3XtP0
Z2a5ijWWghsYwMpS8DiBfMcCgaF0DNwuyxI3TepjNKM76HcRbxnJfN2ogwUcXtcHs2oLHZ0OMHVA
BsoJkthpDb1mUXUkLQnofKy1LyZyFZlp3tmRCidyuTQinQv6DnSsCPJT6XAYNteoZlrlkVnswGN2
PzvR4fp41k0AtAfy6RVsSL5klMaQkj6O9TLsUotpu65g7uYvrIDAEAU1aGJcyM+AsqNMyRCVxwYa
1Q9Mhd5aHcTJ56X7dm6TuEI1Ap+3vz94xY/rP166B9+3lwhoUZkXbG1y7iBJDa3X+7Y6xi0EN3Ve
Zz4z5q9dV/7KEqKYqbX9heo/Muyg6QbZoLSXrYr1qTYmMFYyfyEH3sQAlx/xf/pLqyLBWDcGGAjA
SA4e/JJrMSqzzeM+q46D89MmnR9D4FWrG99L74f05/VZFI725HZ/n0WQ1/5nS6zhyV0F6hZzaj3Y
ymnlp8vRgVicWx9j+lrnX2O99adY1dOyOjykZXGviHWTHz1egebSavLKI+mzx6bP/cjSgm46gAq2
TGrFwkl35b/jAwkEtrfAPchxd1FnUDyco+LYGGyrzQ9TFOZds70+iQojsisdHDvnli6MWJA+HIu3
vm5fnJoqnMJ7N5G8WCiqgnwK5AVIcki7sOK4Mo3MQVXESOKNm6fJPskK56BHc4N7KHkkRbN8mAqN
PxscRD/1NCVgtu7yg1PiQWaxpLzX+9EO4rq0/byNc+RiIm872BN7djJlAUHOJ7/P/ukPliKVpM0B
Iazs4hhX1uB3znTf295nZ4m2NmmDdrR9PjV7N7cfWFQGQ6oiWlrzQKf2JU+NSFxbUo4JYxbocDjE
zxLFmqgsSD7OHpJJT3KMsP9sO36tek+sfh5XDC5Q3KYXkH4k6/KusoziCNl332t/x2Wn2LsqC+Lv
Jw6gYW7WpTosRODi09AwsLn9bIiuyP8fgbRn07Iq20yMAPEFWzZzHhBVDmjtJjg1Ie2yBgiXvJ/0
4th2BjQmGDDC7tbUXD9Ov14fjIzZ/HdDn4xG2lCul+PR0pgYzfyt1T6YAHE42YPXLX7efSq9Z90u
d631z6A7OwYhnevWVeOU9tpESivTIxjHuXHMQ8buM75ZRgV+f9WKiJyBeQMIQi6QjlkZ1dnoFscl
CxgJjGrPe99WpYvWXCYiJ3F9CxZfuauYRloMKj2cmzbfEmPn1bvyRvbHf9fqxIQ0XXnHyoh7FGtF
32j7XFgKlM3aRCGDCtiRgVcGZBvPT07CAa1KjLY82umzNe3NYAEbAlOkmtcuS1c0UyBzhGhCzm96
SRaDzA+DqNznYfkQkThg5WfaPPat9hfxugBxoX0SPQkXYllWTyCuiK7f40AerP5n21n+pH8cUzfI
bUW38XuILN9keBngDkNRA/1X0jmq4ZWX2MJWZmlegx66b5yAFUBd231HMMIqDwoLpN2s1aoNr3pt
YzRDt0VOfN57mmsAna2lu7mO6COFRMsnGyXq1NcAG4e+3tgeASDHc4N5zlOkk+UIfp83iLtqG0jW
Gn7d0vm1LDvnR0wifZ9prgd3QayAWfOnwWrt2K/BtQM2HW/82aSsC0ijFQfd65cvSVUhQrp+ri/P
Al6rAHhjE3noN5A5LpDbrs0WjDWha4HJCy0d9b4aXSSQKGhqr5u69PYwJfaTgOoC6C7P+zhWxqDh
1WrRdtNFc2CraDgvB4OIDuJ8QgpUyDpIwSuIomlHtL4+0qgNGhMPPndGhFcqNuvlQBD3I5+KbDPS
/niLnR8+nXTJoGFtjpADzmkwD4rvrwzj7PvSnbJUTpdMBb5PbH8BJHvaeirysNUhIB0JFwKZUfQ8
nA9hslnBNS9Kj0nngJDY85NS4aHWBoEHOJYauhSXRWiE9Hpi1UV6rN0PKdsX4GnJFbBllQnJyXJr
io2Z5Cke+QEpA25vgfu9dc/ijjgZheRnZ6fQOzPBKGi76/JtfiNCBPfE2fflhGoytjSiXpYeWX8f
57lPMlWDsmKS5CsVZW7agFwNJC/pF1r9U1toJVDNksoGOd9Nbl2Baj6Djb4O9HmfmfeWKpR7b2o/
99pipnDm0Hkn1H7FbziJFWc2J5VWa8nRKQc/YwvAq9uSPrPiro8+5SYJOvOOeN/65HdPf2ne7yI9
JD1y0u3u+o5YH+uf3yEdTs8c2qgwouS4kE1Pdm6yoSoY+JoJAEzxzAL7P96pkhvTomGcq46lR3fc
mHQ/QKHrRsLw9313akI6/04zDGg2StJjiRWL7/ruoKlk5S5DFFzjJ6OQFizrjbLxGpjQyq9GvsUl
5qAH/vY30LkVaTlwGxixlseYq2gLSHGt/8VyI0RAmIhU7mUZObVBehdzMzmW+l3NtlWxb43t9R21
5otPTUhrYTK3G9qMYGd3Pnrb3OLwF99HHyOYbJBW1y1pO7WawWuoHCVIrPiaHrSqd+LqQp98X/r9
IDPsyyHB93vvKc59VjwB1DSnf7MQJ1ak7VT0hZ02kZ0c7WxH2AfeB8Q9Xp8o1UDE309czDh3tGly
kD86b64duG7gsftiVBi5THphw56MQ4qCRjcrlq7AbI1Jsas7HZhczXft7xO7M9pnqofZjf0L/571
E4vSNWlPiZEAap4cp3kXOVumcs2r+/fk+9IdOZhR0dJJfN8MXDOkXHHNK74vAwO1tPDc1MH3oY/d
/s6Wv7jiTxZERpqZHXOahmFBFuLXb/TH9T2l+vHS1UjQv+nC1ybHrru3692ggias7lkwnxtosFph
WuvG1nVmc06OfAnsep+nT2nvFzcKgf27hU6sSFtoGhNnJA28IEfNNT9E3ub6LK3eeCffl7ZQi84Y
KALpybFd7oaQ5XeTSoNUYUEOtPqSRFYLie/jqN9zbzOMv6vo7eZBoLkNaXNk/QSFqFQ1qzsOnqMp
jo9d6ddTUFWAr94GFBHrAIIDtIYIgDfYVqR1mIcutaqk18IkinzP+QVgrsLNXr75YQE9lPgXdi44
LiIDLPCzaUYhZa/ELqHd88kZD2bxqy0P16dLZUmcnBNvayBJNhS5FYVoY98U6Q/ilRsK8vOp/kZU
XFxiXqTg8WxU0uVheXXtVi5GFVlgVnxiZudHyX7OoerzkGG5ro/scq+5iFDfdRrAxX2hFhDVdb7M
HOVTmx5oHDjFU3djjRyrI0wggwWA20r+h8aJWY5mYYQFCZzY2naJKkK8dFxnFuS6wuJmaEJ6t5B+
9WgwqjJka5MkaPcEUwTaM2X58t6L7Y7aoxFOrXOE7MCxnMnWTm7ku3yfKAAAsanxfHCRWTrfZVnk
5vWktag0l+whyru91lS/jKgGRtZSFYLXpgxnEtURIIkAb5R22VJNcz63kxHm2nDvDOU2HSfF1ro8
NMihgDQSjFNY+YtXkG3WUDBKECU0yfSB1eBXcZosWIrl5zhM32aIDCkMXt4vMAgyLbFEeI/IjTdJ
MngNGzM91PMq8Reef6eT+ZbNExR3lUnmtQk8zRBJ7g0oSxIvtYvR6dVrwspX2wDv4/XDuZJGx4iA
AAFXF0DyF9B19H9VXjc5epg0zQ9AzL+RRH/orEzbxk37u1zqyk+S9DDQ8hBVaCpl4A8wjbvrv2Jt
WoE1EwlIodspi2KQtB/0HtKdoW0G9WfNCLFD60Xhy9emE2JWuI/AHAxWJinw1+fZgYSqbYRJGZFD
7yBXVVdOq5jQVStgz7SAbMcL3ZQoCrg3xoPe6kaYQk0p/gif/j8akI6wW0UDWDphwGEP6fThb7Ao
gDr/9/vJuYdoLDvmIOo0QtAcj8mm/HJ9pVXTIy0CIBQg0dfxec05DNVdqSu+v7qT0FUCQDU04tEV
ef7z+2oqeN5bRlhZQVfvW+/ZMx6Ivf+LUZxYkSYpqnM0/RYmEEcARxp9uvnn+vdXTyUGgG5FtNcj
KylFgIlmM9xpqR6m+RfbeC0o3yd2mJAnkpYPzdKBvS7apBq6zaLnYbz5hQG8vglyUFNQI1+w3ZTd
UjVJ7S6h6xabNC42N4c6+D58DTrI0UCMitP5GsW8LKvMWJYQldQITUZjT34AWJFto7RA80nba1vb
nAdFsLi2M5BlN1DqIGhXlnFuBTP6tjd6PRwLL/b7MgPtYEarDQXI8ZC7fL6tu/H9qkXNDnTDFG0c
urwTSw4vNHqNHuYuvSs9NHKA1Oj6Nlk7TKcmpG1YO2PnVkOth1Zu/VjAZrwUuaI8tHbDosMChQ8s
mZBxPV+rmkd08Yx5CaO53Od18mhZSeFbw/RYdsnnefb+Jlo8NSiW8SQOzhKDJa4Og0X7Zg/3Ja03
dpJub584AL8FTyVohkAncm6kJlpUjxB9CIldBb0X6Eu5+QsLQMFBVAqiEYCan1swl7lKDXdG/iKt
fLvaJ8btZRHUoYDZQYhF0K4lK/ilVZrG9iL281gFkRlW1PAZ/3F9GCth6akR+TaLcr7Mndsh3int
zkcEtp2cRMAf3Ns9KgwhpIJLQMwjo7oYBU1N3mA0XndotV+0p7efFdzHyCADgQQiV10KpjjP09TR
uBnmUG32fme3Zx5AgoiQWoTwEBOTj3uTtY0GCvglrJw7Vj427Vtu4vVWKO63lQVBkAQIJwDB4pKT
du5Q10Y5a9oSpoIM65m+VbbCb61agGYSAdxYUFwLj3ByAJ24cM3JtZZw1rqfvGi3TlI/jJ4K27Bm
Bu34uNqQJQAiTIqTKqOx3NnFDbdoj/rSBs7CgqZSVN1WHCRFwQDwV3DhiN6e87GUU7GYaP6H9yqf
9Pkp+33z6QBiwkSlGHsKSFdpqvBESDwvYgAGW9V3COIFeeV96nvtNmkjcZNQMCiLbmBBJSgjatu8
M2N7HJfQ7uvdrA07QqJXd7Jfr49mBSKGtmYcQvAKCGE6+XHoNC5v0AMO14tR+cvSmVveIjfQseQw
Jt2uAWhoyKcdsSgkHYnX+j1TCbhfpibEb8D2w3QCDC3f0olDmiLR2BKCSkVwbD/3pvOxZ/SLGSXb
UjMemsxTPD7Wxw2BGDyEwF2FPrnzXTJMAAxmQ4f5HRnZLZXBflUsGw+NGf0wnLq4n6gG0ELcGpvB
GfO7WO+Wp9LJVS5k7Ujgae4BB44WMaQzzn9H3LiNronfEScgQpxnf468wJ2X7fV1FsM5z/5gik3T
RGMHjODVd25mtvOkbjN7CdupT7zA4U2119OseCyHiT3NWT5sCFqzg+tW144iYNqg5xZUq8BtnVvt
AWx18t5YwgwLq7nRY7eoMuMrEZ5okvjPhHTnTnXPOVAQMMEsn06PFhqlm5gHRXN7jh9ETnhhCOlc
kM3L2aBk8aaoN7Il9MwgnvxM/4vJQhCE9cFBAFhW2gl8XJDxWOY5HIMhfnJ0RSi8tgNwvsBlCbiU
e5HV9BiewQNJ59DIqoNtfksz8Doar6X7DcgFxVDWFgV+S0zSuw+TDheBephXRM0cfiDOl12gxV+u
76u174veFXgL1PQuWhv6GvpyBe/msDvE3YYmTwt5SlWCzCubVzA+4C6BKxbZn/PNi0fa5AiumhAN
g9FH1ny6Pob1z+MoiksdYZA8R1bcU413dojwvbDvUqR9rxtY8ar4/X8MSMGPV7IRD2MYaPCQbEiD
UQwbz/1I7GFLGt2HCsXmusXVIdkowYgoQigjns9Ywt1xhlOBxWSbxvtccbGvuEpAp8CzY2BcYBOR
Zqwbh6Zom84Jy9hPcUhAda0YgMqCNGVRbnfgtm2dcDT2bP7M+9ovYxUoQGVEeub3aUxajMMJ+2hr
GFu92bSK47FuAVhCB80SJtrIztfBjEy7FK3nIVLJ6C4q+QNR6VasnECsxR8T4iecBIxaUetzi+Ra
WIDyP9eEN7T4t+LT7Rvq1Ir4FSdW7MwlS7NgIKl+cLI9URXUxY6RbkUXHh0t+OgkAsBB+r5Hy2Lq
hswJ7eQ7LcFkvq/S79bXZlFhnFZXBGlp5CJE3lqGs3TQxCZNUzphp93r5heveipSRQi/uiInJqRF
z3k3GJTDhG08jPqWRP9Y7RzkuaHw7etz9mco0sp37UTSYYAdnJHBOoD1xOK76IfXb6+v/fp4BOYe
jIOC8ep87YlnazPSOjTU7B+ZFrTuMwdC9G82GK6p/zcieSwv1R1eexGMuM1HewG1aGwpkinrS//H
hBQDzZauFcB80lBfyOfBojur6AZ/pIsCN77mfHEnggIUHEUojEl2pjLOXPTauCF0DeZakKVeX4+V
cUBjCZktNPEgjJQfJPXipcY0DzQ0vL2d3/W/nPhw3cLKCFBdQcFV1FnMi44yYrVDN6IvOeyz+/Zn
qsr/rA0AhPJoIANAFqVp6fqgte4V4GpDRrUaAsYgztw8mMPHW8cAoS7ge0VOAOq3chBHRzzprIkR
xNnBbPreoHi3XM4RkswgJYfyDWDiFwX2ae7zvsqQhDYLbVMSvi/zTpEJvjzgMIFIFz2JoBfEXX5+
8GJzsFy2aCQERxObflLnmBsPHd/X/Hh9ri4X5NyQGOuJd4f2m87LBoasJfdzAH0NYPGU4E/VcMSv
OLFSUablZeaR0KBjYJnPPRoVowrtVymoJX/fPiLkBkR8bWIPy2fE9RorzrhDQseJsfaJb8ePfZpt
r1u59IyCxuI/K3IWpXQjUJrg0RzG8zayXmOwe0/9NydS1XLXZg7K1nC9IoV+cR5BjluAKKC2wyqv
Nwu0ZnzCxh8kNj9AZfSFLOPb9XGt7G3RcPne2ws3Jj+FtTqOht6YptAZIUNH4WMcptjbqyZw44OH
BUDAi2ewYZZWyzJrCpn9kuys5OX6CFZ2NPjrIY6Bd494b0t7ravaiiQxPu984f1DkzxmKp7v1QGc
WJAiFtvpwWsWmVMYcWgid6+zKrBbM0B1ocKJNAFq3VIIrCdQNTdJMYcsnYOqo/4QmwoftjZLpyak
ADiPXTqVNUyYiBq7ZTMiEZipUg8rCR7kBMCSCiEBhLoXegqggDDJ0GM3De2dGQWF6YNMj8b7WAtA
w27P255uqAoHujJ7KJ8JRSMEk5Dfku6YeIAMVNMhde6RMXDbfjOqJm/dAvLlqGojoSMfksiaW6M3
Sz0s4h+W8dsa/rm+hd9D0fOY2BN6aqD4xf2FQyKFRFlmRlk/oBZTVY9Lv29sYwMRaMh8+JaLuGX+
GvePcXmfF7uhTCCnpGi4WnFuwA2B8U6HjPMlJgZpXTeZCFLqrW3vyNLfpcny2jkd9y1qKELmtbn0
BFGFEO681ACax3SI66ZcQi36Xgy/q1QFtFAZkE4r41Ws4RGJ5GqnbZIxRaEjUzyKV02gnIVEBcQL
kGg7v97alKLsZKdLuHh5g/at5b51bm+Cw5aAOImDEg2CG7nqBNEPmmZjhdowzx4nLdloo7cjcHbg
9mAhaJR+XN+Dq2NClQBZEXQ7XBxd0DbilV9gXcwu9u2gi35d//6KA8I+Qt5IEB3jDSH5OLSnDimt
ojks00e95v4EUoEhvf2qMZHXAWMTWhiAWJSMjNHk8jZGOi9btA1rQHakeiGtTNOZBcmPQmhRY4MB
C+jgc7/2Ko4Y8QMlRwCsGKgIUYjAG5lKm7dCXwNpbK0LE7sGBjzSQbRX+dDffqoZeSoBd/HH6S/i
Z0gniRwomlwgaCA50HpKmjLpix4RFKK1mQexrbh9VhwMLIAvFpVUEJbIWSRIbs9WPyc9MJejb7cP
s7afRt9U8c2v+VHYgfoXGv6QdJdz36WuAe8AZb6w7SiiJ6iY7eboKTWnO107NN19PLEddQ5Gl2x4
UaCrUqU6sjpQRG64ajGbF/lkrRkWLTZ5HxbpJ23hQdbfzz06DrPb0U8AjZwYkm6M2exEujzrw4Wa
LOClz7JaVSZZ2+tgq8A/AP1eYmNQDEodVmVjmGdfNO47huK0rsS6CKiJ6eD5hpKxnG3ISD/FFW+G
ENzdu26IfULmoNCGwIxBtpYp4sRVa/CjYF5C5Q2gwnOnHcc69Fpy6Jw7XNuO5JFX32ON+jSKd2n1
9bqzW9sGeI0AKonHrwANnNvSnbx1aI99mOg1LtR5y5YqCXIGmpZRxTiz5jJObUk7YWkHY+wt1ofp
PzRuH5uf5rduLB/rn4oc1NpuQLpOaBwYAFpQybd2Jcszs5q6kA+bzrfq7fUpW7sf0BgKog/ceaYp
A+VHnuZD0bZ92PD4SU+nTwvr7k0WK96/a6MAjAPbDaTPAJZJD20KbALB5Ylzw5PN79jgm+vDWFsN
pDahYIZNjbKqtPL51I/A64DBnbAviG2CxXtFLB/TO5d9M1TeZm3OsJlRGEeKE4RA0mA0nUwth2Ju
iLK57xmDny+t3w2KKRMHQ76TTq2IKT15zHsjKtmkhRW6uB8Mkt6D+2rx3Wq6I07zsXBJAVRMvEkd
FbRHFs5GPd7Dkw65dDxQRXe1dDFxordAKOV9WLbD6zBEe2NpnsuBbry5CYauf+xyoPYa/p2Pmqqn
e+0IQyVMR+0DIcvFQ7waDQ9c0zhWpLf8PDu4w9Fx3spIxUf1PoiL6YV+qRCAwxLKweRAM3vSIviK
3LNe0fh7jFm3QVZuDtLJfoyL/p7SaAtpsZ07kyDNvY02s03ReJlPyumpd+MnNO3vAaxTOLHV3YW7
1EGnOV7XcgTqFRzq3ylmIE/vyvqBo014sW5H1kFBxxWZAVtEBzIIRojr2ABdzqGlPxbG3vh+/Tiu
HHckbVCTATgMFKRyQFgmJO6tikxhYzR+DBEaFUh4ZZKQcgCaQUjo4Tkg/n5yOGhukMLj+P3UvGdj
4tck7FXMESsH0ILGBeKa9yyKDA3sB60us2mcQs347Lg5Ms3Hbv5p2h9N43vZb9MqVzix1Vk7MSjO
xsmgoJNnQlJunsKpeEvTD3N0O9Ef3tEOErZwXlh52XGhigkB7VifQsidNN5mUjElrK0K8vGIXBBe
gGZdGkBtNfY8eXQIY8fzn1zyKVG53pVoQtA7A3xOAHPHe+Z8ikbQLzdTrw/ICdNXbfF23QKxKQ8Q
R162aFjQYkWwtOKPTg3KGl3mFGd93BgDuBF1315+OubgVyloXRXv8/Wp+29g7ymek7XXLa13ixJ2
zNZ+ipb00CT9RzAq7K8fTJUZKWppjJEUxbhghUbk1Ag0eT/a+e0tlsDRCiZPxMIC7CMdTgJ5ZqNv
EWAOqb/YD1H78fZBgIgGZXcBRARv4fkmINbCjCbqpnCet9Y8+C1YYofoLxIaQDbjYY62DRthizRV
LclZU7lIqlXV8xx9jq0f10exdtqRs0PCGWGLIEg/H4WXVI2ejc0Y9gmixjZRrLTq81Lc2Lhmz8ql
HcN62ixOwFWBo/h50v0JEP2fny+dRD0Fcm4Z8X2wx4zoryv2hnFfVdtRVU9WGJLVFEYoJhkMzZw4
GZsm8zP36M0Q/kOK8+bqpRB6BmodYjorLI+F29mam5RjSO3B96wU3c35Jq1U9NyrC2MBaCMIiUB3
LE3cWGr47xA0D/vlq2dC7FdZBlq7uJw/FuQZ06FtNHnuMIYo0Gygw1g6D1OH1jFIin7IqgeDq1hK
17zKqUEp+m7MvqHlDIP9ZPpj+lDWX5fl7fpxWbcB0CSYoXU0UUnHRZsdC2BXfQw1UFTO6DqyEs1v
0Sly3cz66vwxIx2beuBRBjAvdlu5Ad0mchXj3XULq/sZ7RnIM6Fr+IJyMwdufmpinPu60ccPfBjq
R7T4Va/E6Ie923F6TPhsH64bXZs9hPRINAJUDSosySXbM0e2fkKPahm9Gvq9OW0GVXChMiFd/m2J
dkzgavXQKL/Gqekjsel76G64PpC19UE4JhoDQDJzgQ+nU13QvCWoCThf202vKwLXtcVx0cuLBLOQ
5ZPfkW40zlG19Kg5t8226B9mG9VT71NJv7sZ318fypotVIU9B3kROBwZvF1b1tQDim6EvfF1cJtt
tCwbz/rWDPOmG25vO4H8M6QfhEYGVO/kZONSQo8qzdERkk4s2dZaRR4nag3PYLdS9ZQb4ozIVwNy
6KCURec6KEikzQYGEhSOJtRt3GHete1zqh9RG/g/zr5tSU4c2PaLiEDceYW6dXW7bcrdbY9fCF8B
AULcBV+/l3rvc1ylIoooP8zERHQMWZIyU6nMlSt3Xs6fCnhwc2zRYpkEsfc2j1tWxoFFfvDxqWM/
9d7ZTc5DPc0rWZQFPiG5frxq8KqU83+UN7vH/Yk1Zgs4vrWPOzesYvLR7J2w1XngjfseNAoIbINY
+25bD3kdwQ2ExGpDS2v2vFhLZ79noq62yIEbQzoR5Ifq+6t1WZx7BY5jbAYE+sWmrH5ojEZOv63R
hl/CY9cfsurHnJZA+g5wdn0o+l+x6R/7ngdak2yLbArAPffBa0mYtGtTdpcPETsmoRFoWFVzaW3O
4oERHGJN33wvDab5mXYokf0qBAnJzMKxSh44+1QO46YFxiDF3K6mQOf4lARmQXZxLzYmyVac54KT
kX0OMkcvGYvVkZBx440iLtHwMLTtdPITa3zkbBB7h01rFBILWowcCMbCyyh2gbE6GTS7aXFEXGv5
k9c09Q77NDzUetJverAofqRl6mHKqb/WD6G8OXDDXTDWq/f3zHljga/NPlUNf/Ys7feMUiSG4+29
4U4U6LsouDrghBCmy/TcZRCKsm01dRqxT262S0EONcb/OeMaOlfx2VdCpCM8e9tkJS0NL4YQD3mM
YQrHNl0x74UdA7kdHp0GnoXo9VZiqqIuekH6eDoVm/QHT3cDC6c10pKFVTgO0C6S8QMUA+p7oMzy
wm/tQT/l/NPYb/XsvptN7tLF9xUPVTdIkRYavp+aJ959MsyVPVKiQvl9TIiTDXt4cCDxI9d3dgo2
lZPKCmc4VUaZHDKSb0XWPMcN/405JX9q0Rx7q0uPfvr59jV3dTYAWEjuf/wAZPWuW30BCJzm1OhP
ege6XCuwmzTQ3bdk+PUPclC8Rf8QUAlX60MQKjRPZ/0p8+ugHTYA8nCLBytZWcUBoTENvddAHsID
GSihqEmhWPRujYJCf8rZHnPaU3dj8t3thShxwbsIX54SAGlITr575rODShEIpkTU7Wm2m4P2sdcy
8LL0mzphTVC17UoUcqXWWJAPqnlJTiBxHEqfGh28wvFGqzsV8b7sDm+317LwdVz2aMZBpg5lMzWZ
6bWcUw00GafpiKHjydojdOXzavumNgygUpvx+dF7IvuervSRrH1eeddQFptOM+DznbZLtra1ctDL
n8fEdNm7B5iWsvVFwfsYrSXTaXgi1WG4e5InAfgTkez/+7zy6wvDiYfYxeenfOt5Hyz6IVvj8V1Y
AYJw9OiCqhG8omoI62jZlNGq1k9ZGwflcfLXHPuCuUEA0iOwa5iECtDsKmHwcUr1E7PjIEG1QZR1
OABFdbeaSsIgFI+R7IMBKr7X9jFiD5atn0pnw8XGc1delUvLOP++3MczkxaD7vMUJCSnVv9YZp9Y
tUOG7/YS0JODj5zFlNJvICzCECPYmySrlY74TEhFKUagxOZ8SiYUKBp/Its45n2g+9OPCeMQHav+
1trab3NMqx3OE5DNpo006v00cmKDi1QbfxmFax4b14qtkFMXxU3QsYXG6NJQb/UPsZ09mR2ftymv
tK0oM/8xrVga6mLCqEXHQwyN7vaHcWJ/Zq8E62/N8z26Adhz2qbZLwyE80WA8QWjhjZPv/qYtdYU
eLM77IbUYHuMzQThA8sqsAoKx9y3Q239tsy8fRtM8iutqAjIWNOoQIeyeyxtvvHdegP6YuQBG/Qx
ThhdwbpD3Oqo/E6JFmEKnbkjkzduffD8AcGjpTRw0rj7ggGR3R+rm8gGlZ3+a971XbspxnI7gvXa
sKZuP7HRSANnsJ1nnoxaMIxaeWJT7X5tp74LGk+vXoqs7jYkLtzt6Ng8MPjghU1atBGvpvkXSKeH
xyodc1Dhzn3oZSQNhTU0u7qiIO/Qx/pz6dEEUXPVBl5Jhh0tLRQSS4P8NDXfOJA6LV+EyecxIIkd
h2PDv2WzW+5GbdoLRgoU5Fr6BcmEYjPUbfaxLFJ2QNPx/FDUdRv2NOUf/IKUb4M369sZDYRh1hmg
EqtKTGIo0iRwZvM7KAkOY6ONoVmZItBKysPBzE99TdEFm4xJWNttHsyD/dUl7pdyJgTj5NoSg/eq
Iph6Tw8Mlh7w4HsznWEl/X5tOIhVoNiAF74jixTDbObC6viQWScT9E0s3lnZNnZ+3racayd2KUM1
zrGvm8aBDJJt/Oe0vtvL4/NyZCRGFqLscvXyNLlZVcI1T47Qjm1Y1fl9sDjYPQQAeYXoUeIsVCcM
OvKGdYljnRKEO55x6unKCqTjuHQslwIUxzJYQkuIsC0EJL8LzwwaCtbynAXdGlP/deQDQZhEivQA
hr+hunfpwcw65SJPGuuU58cRNPfx6zR9dYeTX32/feRLagXMHbAv0umje+FSkDMUxjhO1DpVGAWd
NkfayXzV620hygPy/VzAfI5zR9FNPlgvhWidQbKkE+bJ0BOk4MsAXrm2Hkj/WqXPjrEibUmLTSTE
QOwOEggE25fS2kofO70fycmsX4T2aVgJE43F7+O7qFTghrmqGJPJ9OvZGcipmg99IQJ/+pPX4x6T
ocOYhSbZ+96vvNtO3YbWaMpKQq11t3NNcck8juBmr51mO7MTYc9j92w7gYHas3tfBv99x9GO+X+/
EanOyz2YW+TTQKRPThkFvVaAASDuGipjaRssHChSaIgUgEm8FFE4gpZ0bIyTTg769DivlAGJ/P9V
W0OkIzuvUfy/6tUfk6brUzQCnypLD9zKC5hRhF3dboyp2LhpjLLzU8G9Hcl+x5kfJtW3CkzL+ocJ
885uq+/1SpH5AL4fVVY8Da6aqF3ATpwW78hIp00Y5F4T3v7+tVe5/L6UfxauYDhARluK70/1n9F0
t5YB7SkewI68ImhtIeqR1bFp8RGCTBAVD0aYZ2sFz8WlYJ8ATbZQHLiqTTixcPnk2hFg8v/Revrc
cf5ARu8TNc3d7V271g+kVGGD8JCSiUVNUGeWzq1+YE4EesvnqhaAPUxzUMTGipylTTuXY1yeTlMl
nY8hsk7UY7wdzHea76yvwljBwAVSCvS/uQRtj8qxgEhutOIstqPaRbmt6wJ9RYGXtgoVPZTZ4BGA
eVCcPEuBnJtx20SpJQLw+qMpfNzCbm4fyNJGoaCC1ArAjSDAkbpxpsaaJqY5B8omAvl5qGMuiL+y
jGUBuEJQvJHcgapjTwoMMBezHVGRP+a0fcmdtYzDVWpIHoW8pf5PhPJSdI3BYw1cUpR5cVjOcJsl
2ZJ8DJpiOwx9OOmgYmbO/XaJ7UKlBbkBxEXq+fh4KthkcPSoTvC0A5BuRYUXzv/i+3Jjz04mxd3r
1ALf1/rQ9NG6G2Zfbp+9PNtLZ4080NkKFBV2s9zHDQ8JY7Mj3n/ZECQ/6RrkZeH8JTATcQTyZzB+
5XCG2Kl0rx914OA+FunHNcb7xc/DEEF2L3FUKsewlgCt0ZuDHk0AMw7WQ1etMVNdx0FgQzmToCRn
45FrnR5jAan1e/R2WvyjmKrQdT7lxlMxDivmsnTqZ9JUcynipG1tLvSot6rnOjF/NLN7nJJxc/vo
r0PVi0WpjBn+wIa01bEoFr9m7UnPPhg+BuBVLYBIK6IWrFO6epRgAMkEcFtRAEnMUVlDDlH+Q8ke
pvLLbJQb9CPss+TUdd6OtStx1OLiJEWmhAFC8RSfZoGfpXa1Uo/QaLNx8495+hrXL7DXgNwfT2Ef
ZZAhuyFdV+1PcUuPcd3p9Ig0H3zehXy1y2/JSM8lKOo3WZPRG10LhUjSsE+mL9SJN0VsByNJ7n5W
APOku2DtgJmCMEva2pnHgfVSJ6kzErneITE2fA78l9tqt6Td5xIUj2PHsUWQSyFR5wL2xg5tvOHT
yirkr1S92rkM5fQZ80GzOENGbgXutCnvpIKWFz/AIihHIHsOCLP6UkkmpMKQNCHRbH23MNGuCP1h
JRm2uASTgOsAY1WAC5cu6ewgymSs0JLMSMSLIRgOHtIqt89hTYCiVAbTc7vsWoL5eF/6XbdmgNfH
jIwBBol6KMtJHiPlIWMYPKn1PJ5PXQZW6YfEDOo7pynhFCACmyO7UxdAdKnNUovU83zK2B45ryE/
oAR+e5OuLQ/oBh2EX3iJoQCkPoATNPZzM7fnE67/kDS7XHu2jQg0JCtyrg/jUo6isA1uyDnPnflE
mo3zC1j828tY+DxwYabjIr5HI6oKzcwqamaZ1rgn1EfnYrPKub32feNSWWvhdcgOt+4pL7dAawei
sFYiLbVBWB62bPEAMhdtk/iX4jZElxpp7tD4BNAJ8wNDGOOPsazajTXYKQ86U++CojC04zwj1Pfs
z72TvhqT93J7J1VQwf+a/l+7NJRY1iqcpjb6Gu6rZY815uNxe/wBPtRTHrMjLrqD49WhM7N9LLov
rLYOJKb7gU4/+OBuUio2qVlvujYDqo2vkBBenwK8El72ABXgjK9gedM4Z43NfRIN6dZLNuUaw8DK
99W4JGFzPcW5Q6IMfEvZA9Kzt/d28ftg6ARiXfYSqpU21EaKZIgN/H7n1eteXm9//dohYXfQF4nX
mvRJqgKBI7eYGpYYkW/WD4krgn5Mt+M4bG6LWQoV0YwPvAX6e3FJKPph9K1tJsBcRNZEH1y/3BLQ
henduKkZaYNJ1N+JtzYC+9pLYWlnMpXwqk3cukkAxYmSzAg0/2Fmj4ZZB2SV7n5xD88EKXZepGPh
ud2sR4OFVl/7W4LJZnO1clBrq1Eevf4wmHatQcgo0g8ZrGTiyCGRce9Rd+Ww1LbP/7XmswVJlTy/
ZfPejTHxWpdpj81MIoZGjJKjwo+opM8j382D0ipAT/i1Em9Te2ji0211WVqsDfoGlONRKkfP9uUP
6HQgQtPaxNsFKL3+o48qRRLiiXFbypJS2gRvY0PSHYOR7VKKVbU2ymBY5ph+yOnHpvugDS/O9CpI
u9XblSeluRTtn0tTIgtam7EQI6Sh0S2sRRHqjROU6fccuKqqmoIMIZk9pbu4sQPf4IHp9pjxhWdH
9rO2h0OVAZRgVMAt26jSfHOnMdCHaStEsSEeD3oMDnHKEY0S2DHnIzo/N8BsBEnylQLH1cR1oPVW
kLJfuoteM72W81hNoIj52pSqlWWqNwGqhp6jyWUS65fv/zbjh9zFky1BmawLuJU8zGvFhSXzO9tY
9RmVekaWxTXsHOW9TVPne7+29qTuXm5ry6JO/tUWQ7HyzqatU+QwwG7asfETHzdVfTDXwLaLN+n5
ahQ7N+tecF3Hs33OsldKxA59Y7uq8XaOmA8sHz/arNh1BftkxeypL8ptS8sdTZpD52OirQPEoz6F
kwUeBdMVKwUpld3/3TGgdU/y+gLWisfdpcWMGfdb6kuLKY5VdfCZiRryK7Ee+uZpamigjU9V2RzT
Og1H/875elfCldjZy/vMgWLpUdNu8yPVtrfPd+ltDOQxuK0QUSH9o1wXjslKDdhDPdKLP22KGnpH
HkT3zRTf03QN3rLgeUACiSsNb0qM+1L3Mc8Hv9V8qkdZvM2rnf6Hi/1k7mzykoz3OzlkFwB49sFI
gIUpTi4tcsDTUjz5Ozt9MJ38I/Oy02RW3/K42ZsZ3QltWhG5YJD/22OK9yBg8GoHpsPHtInLFPdh
sncoWPBDM185LHkDKU/ZCxGKMSKZOti9hVVpIwtJ/QUQweC2OqwtQrFDoK1FaZY4IhRuAi/5LErJ
Gr2yU2vLUC7agmnjaEwQEuef2/YIxv1/WMR7x5YBs3XfkSVnF3nS97nTaMgwGfTQgwu7b0MBssP7
hYD1GTRLHuDXV2VqZyZOm/kmJmS7zrd8LDbAOv6ube30D2IwLQBoIRB9X2X9gUIRjijdOaL2U61l
AZteqm6lSif9l6pW+Pj/l6GcBxhBsUi5FM8FFrtC9xOY8MlTfieNn3RlyAL8lSOV7+xcCjYy6ufW
HGnWNm1Dv9xXa95ywZ2hACM76dDpJmvhlyIECjNVZ/lzlJCHSRydZjO8jfbdKA6sA9hT1C8kjENt
2EubzkndQZ+jieybZt+wPV8rYSwFo5LPQnZMo45xRXeW5y5CT2+aooqTby0YhicAZebMAUeosR/6
bm/xetuCIcB2igcXAJy6Aw94cycvsDwy/AygF5CnJcjWKvup+4PmWbU5RU5Iizy05rUe2wXduxCg
6J7ZJ2WTlu4UWfYjt360hR7gKtXG/W0zkp9RVByzKsDwBsJ4CchQVC9uEz6gQjdFcxeiPLfG17CQ
kQDzFhQCSWZ0ioM86FLv8pLEpEqTOUI/8sfaLMPKfcSY57AmznYiz05cBI39SXd/cm1lZe+PSHVp
sg1EVmtNCc+4FM04A63CnJtRCdDTBuP7to3tyolDdh7kCf/dtu6vsek3jo2MWG6lK+SlSwdoY9Yi
KIU8easrGtLHRo7koW5GrbPrvJ8uR/d6uTNXXNSCXaOih7IneqVQx1X7fQZAP+c6J2ZEi6eyazbN
lAWt+MMqPxyTlXhvcUUuYCcOQMTItipPFqMoDXPqTQsDrD/O8Xen/wg2IExVoCvX1JIcwGSBEQLK
ZSHF0RhWWhQCcmi7texjWwVmHxT+ncx27zZ8JkdFFbfAUmCc32hFo/fsZnWAt+z9xnUuQIkhUQ8D
aMuEAD0/unpUrVWMlg7fkTxMsrIKdJP8+9m9kY0pCjiVbkUFL8QDqu/lU8p0ti81Q2wKrvFtOWfV
9vaipNmoZoWmHDgL8KLI7tNLoaUdm1WqjXZUdU+1cajZE+nuz9HBH+Fil5AB8Dwpvo/nmo7ZGdyO
Zjp9xQyHL7NJDrdXseT3zkUozmHMk3TudIjIrHZLMJFd3J9ORkL8bBFSy88Op8w8TOd2Kjsq6IvY
CuPz7QUsvBnQRwJSVgOV6eu3V0bmNGOcWJHTbez40cqOvrOj+aOnh6sQnsUjP5Ol6BmGX1qDh2sw
Yr0RFEbo8U2PvMHtBS2eyJkQRa/6vplo+y6kC3/r9yPYcRpojEGHP5rZr0KTOMtA8p2ksPWsOwKq
sMnEWjvX4gLORCgLwChlnWl1ZkVVWnmPTS6yD2OS38lV/u60XNTUMEkH1zUGGlyqlags6jUug5Sh
DDzAc73kF2nQptJvEszRu/9MUFwjkt4BxHKu4sDciQvN59yKtPrA6eEfbBDXFrw8Hm/kqlqRm04B
LvcE7rEItO8lW1GoJa09/7xigKzqnSmT5zFYWzsPu+bJs1YaRxayW4hD/65AMQwvKeNxKLGChO3R
TFAxFC4OTNt6P3gViDWAxdqCFAXT7LJMeANpJvfCyXkegdB2q/3tI5c/WXXvkjoU9HY+Mh8q84rt
6lbHTGpFflaG08TBVvhD1G+di5Th9PW2rKWLXmJe3imSQSOkbF8FTfZ1Dl1Gb0uQ52/OoG1c9tKJ
f7iHz+UoGxeDS7CoDcghcWIehVGXm2TC7Xh7NUv2j9QKmkmBj5c16UvLrPx25LnIrQhcIh6mhfQr
4dfy90F+BpQDmohUgFCVC4TY9mxFNjhqi8Bfa4RdUi8PAHNcuVKl1doPYCm1V3BuROa469kOtRFQ
o97eoqUDPxehmCRKI2OBdigjSofQnjfCOFZpmHsrhr+0UWAGBOkhSGOAypYLPbt5+znxGlAgGVHe
1U1A+1mERp4aK1IW14IHE7rMEYPhlXEpxUvsqnKzzIgMH417fuFv8rprAmZXGAt1f/ceAA6AIqN1
E739V6PTxhhcihVBXc4uw/TLsPZMW1wLhlKgdx6tCyjJXa4Fczz8eSK5EblTEr+5pTC3TdWUGTil
LS307XGNp2LxiHB5YeMkwZ7ayzDOWoWRTq0BbMiTy5/tf3lC4LuA6KDxHnyEUv6ZCoDOIaHA0hlR
Vj3W6ac4/Q30aDDMd/dVI5SQGF28h3RAW9W0ilY7Xht3DtAO2ozpm86m9azQ9dfmdC05ZfTmI8+O
mXLok1GWYw99gtwsjh8zX/fuMH3rY/7dGI02MEjsYdAAX+NMX5Oo2FAH3j5a9pDY2/+l3mtR7uJi
x4ZX01+5A5Y0AU9KUJVJnje0XV+elEsG0um2BggPmgXc8VsarzwmlnT7XIBxKaA2gLOYBwhwG0yk
2vL5wWofSLa/7dmWIoFzKYo3IKz1aFlhvwDWn8UueQTcYnT3WRyYf+K1uSWLwqDWki0dWFHVXDnX
jM7UYK7ZQIsHK+HdC9VbF++AkjxkNdo1oeoS0pW7VA9ioNY3t1crL0w1SEBECIAASKdxdIp2TBxT
jEq/NKJC659Kt4ty29yLFmVFFwTqfVo9+Vm7vS1TfvOWTOXuSGpAwCetgAtsts0vRg/VWsC4qIp4
Jsh6DwoktrKq0i7mypdOdrBPXfuciod/WcHf7ysrKHKjrEqdGhHSZCAz+9Wgie8fgIOI1f/KUDx5
OdG59QfIaGNce8Kev8AAjCCrhi+3F7O2WUpMBY/UU+LArAAD2lddGdp0DSWyfOJ/1yLN4MyJj9pI
BbcgAtd8FsRDGSaYa6nZ3kp4uOghQP+IRwj+dYXCK4fJREenS6BZm+SDpofNB9GvWMziWs5kKNvl
gn9B08BaA9jOt1TsOnLo18YcLIqwZQsiIMTGFW1+4TO8NjFaNDKKI4v/q6ws0Md4JepZE6J40wIE
A2BtjUkE8HUw2B/1xg/6ae36XlSus6Uo3pT2dVaaNqQY2ieXHo37swFy3BN8pykTWFds+egcHqgY
beRm0drafB/1+xcAphUdMDNAzGQOWi7wTHVn3QA6QENaVjzO3AHDPA3vNT/4XgC1MDIQIRsmQV8K
iMkkUMmz8Rig+tYTeZjOK2/ba6tAgRiNhnImE+ZQeErmvhZibjqB5KLJp+QpGckrCAIABiuqk9+s
dbVfhxtIY6LWDiIiZGdA8HK5nCQecyfvSytCo/WcY1rdBhwGevLNvL9ug+E/7zIATEaGUer32cG0
zZT6WdNZUQxerGPMVlz8teLKzwPvjFkfJl4gyjpEZ2AcF8UbTc8fkZ/J2s/3H7vspJJ0Yjh9tabR
sCG2tQw9bpiDVwz7zlhxhdfmbcpqkCzVyGZsS4nGUrcQHvVTO6pd1LUOmROg//fuJYCYDM2GKA2b
QFopmmtXQMHWwN9GpBTkhWf++E0TqXW4LWUBm4I8H4o+styJjmxbEeMzYD87NP5HGqY5dn0TgKz8
u2BjOLpl6Ily32RH1v2nx9HMfxX9ivEs6AEBRFOWf9CYdjU1C1w4PLEtTY92saXvq8xYCTcXjPP8
+2pZba7mpNcNYPcnMu3QCbMVLA1MG/3HgKrc3smlpUClQcUraSyRYri0GJvPjVYx3FyYvbh97mux
vfv7BiZx4fI1Mb0C4ezl94nFaJWNKNNp3n9D1Nf3W4xsqIFW66jVX+FlQfZREvCgm5GXhnx8s+4P
uFAB/vv9qyJSUjDXAQsrUIN/puqJCuQCxMppLxwBUjIg8pavZSTLlCNobJahhW40oxwGmX1rrfsz
iygdopotH7Owel0xex3d613H6RBpeOSh4f9Plmxun/K1wkICcu+Ymg2qNRAhXp5ykmIyObfSEdWQ
127+YBk7CjLc7s9tKdcbBSnYJTB3AYCCmYKXUtzeRg+oqw2RWVS7wdQD3V6RsLiOMwny72f3B0c3
CMkFJCSI4RttY4IWyk0fSHF/6l0uBfEDEFNILqmZhY4YZSEqY4iGkW6RE/jd5f6v27t17ewvRcjd
PFuLTfOBklgfIn0sj2aTPxS8+tEU8UqX2fVjEVxkGKsL5h1JtakqVz01GuHAHkWF+dN3ItfMgqrY
NiBzMmc0aK31Gy+JQybBRiwPb3XFGq3pM8tBXN5FpHtg9qfBPzgJIFv5y5h8b7OX+7cQWBS8FZEs
x3QfReFau8uRINS6qJ4PqRsV+cFsV66SpVOCyQPHgBmlcPqK8aMt1Sj6Ou+jFNPgG2fPyEs8v/3D
MkBSi5QCmoSuObD7rMpBKYc9K0JLbCwMk/M294twZApTDkJCF7VyH6OgO6SaBX0u+Evn9wHTP1pr
PF5LWwXOSDhkx5aD3hQZtMEsexNTluCLUXDn1nNtpkduew+3lyLt4jITgcARI4/RyohEwVW2NJl5
X5dTIaK4z7fWnO87fY3LYHklf0Uoz0Wqg7x51iBC8/LA897Qpx+sdhwv+TLM4IBeIeV7zerVpLkh
4hrblYhvJNsJeuRzCJqf27t1HdrL3forRfGYXtu4JcZES8//ZGliTxLgsaoi1NJfZvLztqzFk4F6
gbAP1d4FVo3eT8H+KiK/qwPa/W7WUjiLW3YmQDkX25xyg8aNiBryJqpjTB+M9DVNVxRsATUFMlLE
QzbsBeaoziljcdd4xcSgYfRLpWFo+6nJm62FmSRjQoOkYqFmHBvjqenXBgcs4OsgWsIW8PxGkK5W
mbzES+mAIT6RXsNPV/TV7wCw9M1PNGefZs/cmrMTZoV1pFl2sDCZY67bh9lp/rt9kktag2AHYQ9q
zxjLrkQkE6cNw/mOkdGagTWgBzoHWxgFxP2ptVeQWkvGdi5LiUBpZXh9kXhjFKO93zlO2Y9sNW8i
XY/qM85lqF7cHIHk7xy4JvbYaR84+NPrjdMdebXj+RGkV7e3b8kQzsXJv59d7cZU2ak+QZzv0iDl
WZCuXOpLhoBxtuBWAj8J0PFKPFfFYuBkGuE7WJaFoJ57BoT9gVXxV7Cv/Li9mEVdwDtO3hvo/1Hf
7N5Y5N4cz2Pk9N/d8kBKkOkL8K4Ym7a7czaLBHNKGmD4Q8meiq7Wy43zS5OCWygREf9K41drjYNs
UQ3OPq+oQZHFhjdU+LzOP7E+3bgJqEUNjE43AtQOS3/Y6NrdNVfZMoWnlaRLun5fmU2aIU+bVJFV
vfqjEVh0myVmyLO326d0rXIy62GjpQDENSjtKSoHZkXWDxZhURU4UxL6+Oe2gGs1wMdR/ELlFlHE
FSUOuGWZoPPEonSHZhLnjz+h+rUt9relXDsDKeW9Yx3jB5CluFQAtFemczZASg7+2gBUZcFaEXxh
o84lqG/3Kh8KG4zpLCLersC1bq/s0+L3wcOBrAeqkp56EGlrtj1Hbz8CxlOJYX8rKaJry8cG4XLF
vDAw0gFLfrlBVWtqLojBWIT8U00eMe0cKjwFbncnlT1MESE1hglITDkgFarZixEclXaaMzR1fHZp
5LLtKl/n9VvBRpQIHgcA6FBLU5tpm8F283QYq8gWTTD6HIMmvtrA+utJu6VgjB+8Nczp0u6dSbxK
F/QYco1OwwqY03pr2M1D3zngge/EB8rjtZbXJV0GGQXSbdIBgIDj8qg6h2L6l6WziOrZF0PQSIAd
0wZf6G2TWVI4meeSeFAQDViKz7Qo88o+w2i1ambBw5TenzFEFg/PBgTcKHqCxvhyGeXotXptaixC
///vMon/dMxfmwy7kC+UQvDeBnM1/kPFIvlFnKNJiVZRyZ5b2wrYPAUNkl169ZB5r9XwPPcEmJsK
TfUfWbe7vYNLru1cuBJWpp0+wQDyCv3y0xNpMSK4SPqDbjSHZC4/dbn4eVvekmKgeAxoOsruhKgN
ZwhhqddOSRulaNt10SxIpkN9fzcTgoMzIXLRZzHI3Od9mwkIYfpGq4O1puAlrfv7eZSiLz/fomEm
1oqsjcxhp+/aYeVI1j6vuLkaHK3WID/voWltS+/vWAOSDk9H+E/4OOTblV8/mf0Qd2UT2UEmtpa2
uX3AC78ewy+QMpQJN4yCkQpwtvepXzRzzCYOaGUStMOX6r9/+L7s70KJAxAoXzH5RoupoA2+H/O3
cq/T1/s/j6tFtgtKs1DTKnFM3KQHQW3k9+nO0Zttbt1PeyhLTZIlA1kVhHqKb8Ts77ZGHo9HNPne
YYAZPPDtNSzY2IUA5YRdmrvTbEOAL754w4eZvxXW59siFtzGhQjllGk7pKPdjTyaMFxlsPci3vj2
4xMzv96Ws3BpgaX+faKMbHhSI5YOFSmSepAzOjQEVU2Zt9vEdIKRddvbkhYuZEAnAdpC8yDS0GrW
06g5GENcG8FqHX8VjVVLzuEIFdYvBkb9un32mdN5BSC0eFAYZg5gnRxboAYBE8k6vUCXUiScEi1Q
AhWvOnEfqa/Xwe3VLVklCs/I4YHuHV1jipufKl5TJow6As3/9MLGf/i8ZUKXMRbhnY/20uj9OC9K
z4FRJpzwI16b/OQN7Vr/x9IizqVIZTlzLVWfY7QZlXqdensDue/crldOZEEE2glQFEKUD6C7yu9q
OTFJh8ToIv2baI+CrfRMrX1eOYa5hj9LM3y+dzbpp1lfeUEsfh41IXD9S1ioWvt3LJMCLY3PJ9+s
/j9TW3vbL+irh5liCIwB0kZNTvG9lHtanU5FH+marGrSoKg27hqebWkRkmVewvJkp7hyu7qZrg31
WPYR6NfDfBtnazw2Cz4FZWzUNZDjkWl65RCqKivT3o67aHIeBT9m4nECRt/a3La4pb0CAAmZbUww
9FBJuVRWv2vrhGrYq2kug4T9bo3fBmat3xaytFdnQjzlKhkA7KmcAXvV2l/rsGcrd+3CGoC1Q0oC
MCdp11L8mcEJtFs1vU5A4R/vqRE288qDbu378u9n3ydc98rKxvd5d9T8l9EMZ366vUMLFxWSHg5B
bh7JzKtjMNLSJ8LLu6jFCTdk2ljG15adBDsl/ZfbohYOQ4458QDGRRfyVQpYbxvSC8ab6Cvxo2Ja
2avrrwNz4eDZ62NEOwpaSlTYt77dGZluRc3ObA9xt5KJXPg8okFcQWh9xJwmS/GtZDZsnjJhwoMn
QQMGDWd77+7gSS2ZHjELHs9QtZjU65orqD0BZ5P8Pg7pr/u/LruSgORBvf2KW6sY6o4QOtjR9KFo
n2O+Eu4s7M77tEtgX/DxK6J1yyzcsXZ7kFMVxs5k8xuopVaKbddeCRPAkBDAJBus46q0Q5ndZhYj
gE82QWqHGJ4cNwe7vzs0lO3QKIIDqAm0jdq3OWV48JX9SCIHAzcG/wd19R1zvPD2aVzbNaTgApVU
XnBPahtEbdXCi7XaAJZnDCr3AUkH3bo7DQwZeJWD4tsFb57aBJGL0sBMghmNA7P3NAhUXdLcfUbi
GbBj1ApuL2jh/JGukaybeLPi6aFcGZ6XpIUWt1rkBqz5ksZvtz+/sF9ofvF9mS0xJcr+0g+im9ar
Sc09oKq71z6PIcQEW7H2elvM0irOxSjXd1bY1lS6tReVRhWQORjEypksCHBQNkKCFBWc616R3un8
rCCwQqv5abwY+crvl7t8WcmQAyiAB5IpRryc5DaeXRexSQ2HVYYdlcXPpNvxr3r1JIydPu8y8efu
rcJ5S34PHVX0q+o68do2y2sTaLStnmD+++H+z4MPAw4XbaEoYygxzmyb6TzomhMxI6D80K2lkpcO
4vz7ikJ5mU4nnWRu9D+kXdlynMq2/KFLBPPwytD0oAHJsiT7hbBkGyioAYpi+vqb+Nw4W0Id6vC+
Tw47HFTXvCpXrkzjS5cjjVv8vfAmfjwKzEERWclBWwNuqAYFzOMFFNlqsI7kgc4j6udOgff3ZBTU
+8N5BG8X1KCA2fp+zkmtUTmLVr+TRzJk+fzX8f77z28GajBhQaPVkO6tQy+HQceFg/DMPLz79Zsd
J6yq0+mEz1dOXAdhSS4U5p05OKACA/KEh2MQtUxr9PNmR7REOQspyHJH1b1yM7v+PpELZ9O5LkCu
EkWF2HM4bjebDsWKQ6vxDvRx4ofSayNJLz1Oz/YCrwnEmQaoYNtQubT1enEbAs1Oswjr6a6qSSSX
l7/ecmDkQCfWhOD0mi56P1SAdQLD6XP9zlcWGP0sGrpLaPHZfiCFjWgZ2XPwCt83oYhcCLKfuFzN
Y1FD72O5Hc1LUrRn4oQVo0AshRwRdsWmH3Any0leQ6lJZ7+5eZWXh1zbBZecZc7M+rtW1l/xZmEB
FIbtSlvqd5bzCw6tdb77fDbODBVMcYzVZRvtnBGxafKxJwzCjqCX6GUXWfCYQIry7/cfQs4AkMdK
8PxAKZBUyb4cGv2u1820taebuvMuRFRnxF5WrBmMfuhBrVLQ24ceEjxVX3YQn7dkGXajmSjqlOGS
i32HZ75uDFASEV88WyUuhfjt5wN5bqJgGAqzajwJIGq6OcBaeAzp2qqu1Glfnfk6KC69+c82AE7j
akPgr/P1fiX0VS40yLIudy7xrqyhv8mD4cLD6dySXg1vVk9NtLI9Ymhf05oyNCGWrMt3elEkI/Q2
RXHJJvZsQ8CmQdBaw+ztQdObdu2IdsRpr/MlFMyzQ4idH3htQRFSTI+fT825NQ5+wvomAQgAWc/3
I+dXDBUgrYuri1eRMwAtqb7k1SXRszNBEbjF/7SyuWIKTWt8sTj6HdWvl5ymw1SElKuwZwqN/mj1
9sJL8WO3/oTbILvCCgxI9uaU6zu4wVVTCfkzBV3nzogqx4o78xKkuJkraHlhNYO3uRqhroDcZls5
Zu0YBOVq2ehD+hVeXYTIw6hH2tLFn8/TZoVDGgq6q0gqo8m1YHebsWBGTWxBaJ9V/smcT78///qH
fuDrf3S9MVzQfd4u7nnR7FGvjT4ruRNETNVlaFfVFFmM26AWaeRCRLOZnj+9edve+nvenNxybDU5
BmOfjahjMXBTwPgPKVjZtBeGbXvw/aclc+XwQefq44tetg6E44JJZW6PUqzZZ3NambjvHFK0UcuL
eznb0GFz6muvtqcIUro0+Rdji7gEpA88zz5IUPGgURQBap8Z05UEdVQjJ8gdS35hxZ9bIN6bZjav
P2/y+sGc0IzFnNiDAEJF/g5oW4cSFwjo6SCyrJHWZrFL12qEYSxd5i3lIyuNIDS8xkf14WxfOGvP
LA8AYeAXoTId9Wfu5jj3qav3OJm6zFrax64ZHgx9vjdzdSHaOtMM3GRAUsUzAaa/28R5ByXlzmVO
m8243zkI2M2BX3J5ODMtb9vYSnnDVNJD4TPaMOB6WCBy1C/dF2d7AcqPsyrzu/YWc6O1YZdVm4tM
VgAyBocOiTCa5obmy6W65jPHBM4GPDhRl4Ts7HYFmEU7Bz0XXdb6yeIfnGUvh/3U/JtpwcN2jR8x
NdvZp7kQeuuSLjO6GdUWi1GhPGnqQAdi0JK4+evd+Z+aOmtVUkOc9/4kymdQMyzIxmTNcOznzKlF
gjrRyMmnv4uB1t2D8GQ1WgRN7yPvflHNOGsm7zIwOqdDHcxBukAE60IrzuamXZsB2x5YwPoO+lj7
3kKcYhrdhWftwMOlqyP8wZoQsGxo13ELzNS3DtAq6JVATWQIlyNo1HV1aPup4afBfGy1zGcsgkOs
6ZOoNRMXRgC2GRqVHYLSRJoHm+NDfkabsEA1lc2HWFZHs/ztIDI2se6Ge986VdUvSeKenxzvDu7g
MNJVAVQE83RkIpLou72jzmHW8tCt27iFx0oZwJVMRYM7hhbEVT6f5o+bBO8Q1FmgdNIB1We71Y18
8OoJdRxZgTJsd/jWjsepvFT8+3F7vGtku9cdXzSNboKRMrMew9rueFDv5FyeRKBfwGbWs/YNyoRp
ft/UJmzLl0DnUhk0C2o9nPm9amQ4ac/Ml5EOeYNu/iZN78IYfjzK3rdpvt8qpbBMzW1MmpVWFBhe
qBmXZulsC9j56xMep+b2KFtQ+Sj9Hi3w392pubDTL3188/NJ7zO/nvHx2jzB8Hi4RLg5O/tvfvzm
JGn0fKplhSnR/GP7MLt7Sva2uDDvZ9cxaIt/jJVAjtnc8oUbaIUjLZoR71hARbw8uZdUas+ME4JB
aG07kGxBpLmNzRgk1F1S0kz3EhIOJPl8J57/PKgEyBGh7HRbAtwRbrsQ58DKJbuhfVnKS9jDGhxs
tgZ+/z8NrD/gTWxJTVj1WZzSDM7vu6kxooGWUGfzUsPNr+aZ3n/enzMRpom4CPAABgvsgu11VVbK
hTXCTDOrTLrD5IejeayqY+3et8tpfvhbhbt16xsrKQ0EJvBMP+So9Jz7EH6Y0L86P01B9byM7MkA
EBzWdNDDyu3vLvRwPUy2I/q2xc2IWh6TAQqgsCICDpkz0sR4G9wWfE4k79Nq0NN2ckLULe8W1/lV
dcuFwHNbdPF/XQYTCSEOKuS2JXK8tKWvyYFmzuBlk/ITu89h9V3vvCnYSc4fOcKFqPLJbQl5Cr2r
E1EYt5xf8rA+s/tA8EHmFKpZADS3t4hSgXQXU28yY+5Cu820YYKtxyXY+twCRj3bqhuDB/kHi+Gp
0EggfK/JeqDiuXkLnnIJ10m8dSO7Ly+AT2cbw8MINneAuj5AM3plaQsdCM06dusNEsYlN7Whp6hH
C4fyktT9mSMSVTsWEi+g9eE+3rwgutpd3Zaw943muxnc50W61Dsx/f0Z+baVLR2r4HhwgduLewq6
WT7c3ecKfvGXIKczawF5aBdvBIBCH32B/QWAh0s9lhXsaWqfavq1/ksv63XZv2tis++qxfZqY3RY
pvT9LzNIP9/WZw7id19fO/jmnOxB+ch1SGVmzHqkmHIbXiCft3Bmut+1sLlJEIlyo+HrEI0/luEG
Sd3UonU45OWFO+VSQ+sif9OVtuu6CfcZyxwVlhaEPveo1qXWpXV1acQ2l69dudZSMzTjLiqq659a
jrgriJy5TrzmxWur1GV25I9tytwmdGnKxjxa+G2gtKgxnwb9SqdL6GqgMKeidkLCv+FJFY2DFwZB
DbsSaIzzk2+24SR/Nexg0p1Z9Q8LNAwCjUWB+WuGdTOrn0iANI22ZyZLXBa3ngG9Rj0mVZn6zk99
eKwZHprkftZfJuj6uWVqD8B3u2sHkNvnU3xmSLCfVwlxIGCoRNssolpNZt5QJrKqafa+KCIFk+F/
0wTASWgS4gLYOo1wZ2bCxbssM40JrkZzOAUXls/6Izf3GzrxTwubyLCY8K6FVqHIuPEw5OmSP43O
hSbOj9M/TWyCQ9UPgOW7RmR2/1L2Vx2LPx+kMzvgXRfW9t/sgKHvdKHX+P6oXzdjWviHedkV/YXL
Yl3gnw3UZraR51GTbWIqoGVwkiiFbcykyFNEP2HgHjsvuLDjzlxOgFaRqlo9IIFwbPa1UeuNBmNF
njmERqJoIJ+WmUFCGOi81l+6f6ynLah8a2E0UmM+WEzvh9ABTmP3Y84z6HYl2mqi5X6zhkvG5WcX
AlSWkUO0TEihblLFs2nhBVoIkan+inhh/5d15P/pxZvvb3rRKdI2s8NFVjdfSHDX5V+M8fD5Wjs7
K2B3AZ6BWClyVu8HSo314PmtibVGl4ir+8p8bNpkFNcXLVjPbsw3LW3mPxhsUtW5IbLcoEnlqbRV
J65+ft6ds4sanA041a5R3bYKSCOytvXcxYi5oXKR090zIzTHJxhlL8WFBX129t+0tdmmKMjQtLrB
0Mm+3xdS33mMX4jWz4/ZP93Z7FG/Y52xSHTHI0MISqQvnHAaLvDAzjWCsVpfPGsKZBuQ17wgM7EC
kdFluR4cFlcqSOY2uIBpn20GhDPQaNYa+W0qbEDNl2/XVZthekI4Wod0bBKh/fp8AZybFNRngQ8E
bRfvQ2bf45Xl9G4DGLhBsJhb1aPjTQ+ft3FukeGABsqMTCvyRZuVjH9HlXHL0BMnNEQ80qSgodXu
huXWry5Mztn+gK+PkkA4i3woa/PRDZuSus2EuLW0Z1FeGK9zdw3si/77/c0iXkpiaktO2mySWuwP
J4N8s/Vd7v2LpwlG6p921tXx5k5r85zruY4xc77UYyyGqOC7XB2WS3Nz7jxD2TTUqMBXWHmH23aG
mRZzif4Q9gNvzauqyWO3QDm/bZ6CpbywFM4On+fA9gXVZQAkN81xUZYjioHbTO9emP5q6BwY6u1S
qr+9rMEcR70hAiYQY8Al3w5fD/EtpxVNthj+lYczTQdcnzdfxlylIAqeiHWJUYkahPX6ehchoFG8
iIBzI9kLlskmzml8NUPQr2wyvrraqbr6abv0Sl/8L1MV/GiHfLeYy2+h52FZAjao5lOu2r2qimRA
ielsvY7UChXj0SyD0HW7XanLnemNOwKUPnRUk8IG4YAK9FB4eSoYSWa9i+H0eeUEKnJzGTXCjeB1
HrnkcRT+zp+sw8SXq2DSU4N+NyY3EsK54r0XtYaVVDDRlQ6MINk3BkdjRWAyGTQHPa+jabRjvXES
IPpZ0KKwkduvcnx0yimcVBvSBhIaAdwkZp5KP0DsyO9mWYfFUsPOV+4Wg8STP8Qd9NVmH3Wl+d1k
WLFe/+QWCvRd2ESYascLNwy8rEOtuxtAjLsToKKKfW638YCKnkraIRePQv9pGP2xcfeLg4eFpf32
DJY4DJIPeh3K/IuG/9fL175UodXYd/BmiqqyfBpzkrjoTmGoU2GaAPVZMvoIpVQZ2bmVymBOlkWH
hgaJnBZFynYX+cN3yNqHnWXE5sKve1NL7OK6L6rT3NSvZZMfZ4A+U6cns2SxuwyRq5nXCzEz6P98
ZShEy4f60eTs1p+R4O+RibRatTNr8xvjFFkAdSWm35Z/wyc3LGcVcetJL76V1QT/nznOiy+WCyug
mYU53ootHJn7CZI79QI5LHlnB0NkQgpgAhMHpN4v7VJDvBx+PrCbkzwCbJJBIUD3ROTVTYisWGi5
7JYhFZEPWlh2RmSKB9PUwkr7bRAvaaV5nXsqmf050qR50H0txBWBzLCz07U8MQYaN9I7ONW3aQ52
rqL7Gs+0wPhSCRWOsx33hYxHZeyoe9OPT5A7oeyxA/ZuO0MoO/xS9TSVNGI2jnwXTCU3KWoUUutW
WDkc+ebbir70wo9NKGURTT7OIg+XBq6jPU/NsUqC3k5sme/w69LRZXuwcyLig5HZT7GFtElVatcr
UGSXPIY6XVpQcfRqGElZZtL3TrgqYef2wzz6ITFpPHGxX3q6K3NIL3dTPAg3kaxIprFPNSSJhnk8
Be1LPt63nh5ZNo/MqYi1xb3TPLnrIOoyjWJfNipsbT0qLR5ZVhkt1E0qfwjb0U5amM+alXZS4qbp
+3AeVk+pPFLjQ11PIdOmndc8kq6JkM6MiPihmY/EX8J+nqOg7w45+2X0ekSCPtE1cgcT0QTFSD+L
hhy9+alsaKj5fQTlZvRwSYRfx3PX7aGwEiJaiUzc4At5gazHd9boydpTNfixOwZpNdJYmVXMFEms
6cELutQc/MTSJDjGEKMkDDFG0yS0p+BAir1rIj1m8MiWUKk2ZXGw5JjMthvXo4q8iTtfO2fUokos
Uzj3PXYX7kIBPItXyVOZWKKKmnsNOhwsVFhNfnEvXDNkOt/3+epd+9LOXuhjq7UuMmL1i2vIq8UB
fRFHNcW2muFU3PNfHsADNlMI51uhhGatXPIwcIoE4M3NEBRR2y5hjWOjbL10AlIgDRk33byjJM+W
Ejx9FAy+gF0W60j3WWUR9ZA7GUkflsv3Sf/ZmGbM5gZoKlgrboM9T0LR5ZHDS1T8t1E9pnZlxY6G
Knz24HU0khDJoPoUGo0RU/9nUXeRMeAkDczEh8p7zp9hEvzSMz0TOGHhC/gKF1L4sd4M/XQkqMea
iQGeab0bcAss6kVxGnb2TyCiEaNHilPQ0twjVVDwlBK5OmQGrVu3tyLU6gJR8UNNlFHeOgdrlCFv
/QilttcFjhlGf1SmGxMNNmLq92R6aWGXtxXzQkuBxTLDWBMnEmtF1KgmRIVrxDF+Ysl3RXkj3Gk/
l3o0zUhp1sh6Oj/74ndvfCWNiTU8Rn2LLk+4Evo+MdzxeoZtit0McPqpE7LqL2PK6ilAkAKuYHFL
cNxo5OtCHCiKPDnKiTz0pgPRaVFV7GKZOiLfu6ODfGweiXJJ3MJOwL4JcaEh2/2NCRobUwAgB8eg
XeC+VtgR3Dj2DeRqKghjiPq6aIu07L737ZIQUyTl8GAN+FuR9rWRtMNzVRcx4b9W55thTfLWU1Rb
PIaZQTRgezcd0CFRRyA2PwcNTcU077jvRqish4GGCfv35m7snbgy2sNCp3Csl5gs1RdnYOCJ4VA1
Ru9eApLRDYbLOd+DtREOOLIXIRILe8drihuGES1sQFTdVwNbsQxEavHndrqxFT96Yx2aagplYcR9
ZyW0chPaqERJ4143sbFkeWinPBlY1ix0Nyr7OAt757VOyCsnBJMn8Ut7J11MysD3HgTNAHwx3BCa
4SS+UFFeoP5dGElVWkmgnJQr4/uoycSz+qRnGnxvXtfZWCoCcOnZcYcr1oMuVk0HKhg2yVd3KiLW
DBlzOmi+2rB5aU+T+YObXiTM4KHGDLeTCoPlsXQHLJVvBIqE0O7bk0mLNNtLljITpI48imT82EU1
rZIZm0VnkNuEjuyoLfuZAvrrXmn1bZ41bO1X4jYnrWF3tLAO2gATxYAdef8ibP0GrLak8Iyogw/m
ND5Ny3Jwl2VntCw1Si+EaduV5gZRr360tp30HU9ng5Kw8xEfCVOEpivjVcBjHEjMuzFUVb8zjDpm
/YuO29tzC4gP1nHl3AnTRIp/vO4ZSyq7OaKo81iAGNG69xAED8F9iyEpmeTjkvAGkYX5yDoNjbCo
8rrQQ7DRIy1T+7e+qh9a+7Hyy1Q2zo4TJ9WGCmeZsLLAl187BY6jfKXkTqkhCab2xBsjXKYfzMZh
B3i1UyYOuAIG3VYy47DrS/27xAuKOlXs0C+eAD+hoyHP/XgWzo/FKCO4WcWah5isHBD41Rli4Suh
DY++9RKMIpwbGrW1B95w8Mub632pxp3T/PZb4KwTAkE4o3RmnTpVGTkl25clrk/AHWx954JI0bXf
12DPRERD7Sq2vRejAZKr4eeMwQl44hXMDnadxhIPVuPVeJSBFRb1a0VxYw9s19Hgh2DqtTSLE5AT
aygPxSBukcs6KCKu6/rFY23c1d5u7GbIQwRJ0zvpYo6pGOddU7nHNlcqnBotlqWWzl15BW232K26
Y0Bb8PaeUDCwyzVEYG6VOH65lxqiGofswSEMpz5IzA78hMKNtc7Zabp7reznct57sO9tG+0aOcao
mbq0aqrIMLtYBONTqxFwY8wY0QiOtrtlrOAdTpNGF7FlkDAo+1gwf6eCCcd6EGt6HatawrioSniO
CF4XqaP5ST+ynepVKALzAGeOexSX70bXDZHtBjH53oTAYt+SyFcqaZ3nwCtCl/BwXPR7WDOfZIEQ
tb1t+htLJ0gnvGhujvNriUyMbDmznY6YCCqxcJzRItr3MFKX0TzoO7qgGnjADd7Z0cRg/7jgnNZl
7LfQsxn6SJd+MvIyaatgB4wmo6o5AHxKBqFHgS0OsuQH5mKhtGZkeeIolX4A8z1uXSfCJRW16nvp
WokLWZxcOJlm1kfN9hPH4reNo5Kx/EKtW+JWUe6Z6OdvbvknnfxUdA4tggjK8m51PwdUI8Pcmw4T
ZMO4W4RjW6a8bhNb1aDfNMk02AezYLcaXe7h1RZpbIrZYF8RiYrIskLEY+wxWaEuB5wQRVR0ItJb
Fg+jG7Nu/DVOTiwbtvchQzMGTWSNFkIFgviv2MEbfgmbDtNZBXsN147Im+eJ6QfU618bBYx7enEl
EDFg486/RaNf2cEXW6tDDUXiXeNCXSFw8ei7tXoj5KN3JZsHqRiUvrNSSOQocIvKLoZbT0r64mD7
r4UzJ5qsgCOzPc/7L33ZfLWMicX5LG9VB/7RUEGYtE2XUsQoxY68USX+nCd2jRllXmL7NJ4b+BFY
Edf72HXncNagzW3YEI4KsCaRM8U9UUzsAG3wfYeO0TkIGbkNhmECntR3kcn5iOeke89GW0st3JG8
AZGunFLskYwo7wZVx1/MwnxhvUxK8c3FLAY2T6bJiTjk98v7pqxD6NKEMzvS9tZo65DOdzSAxXtx
4+Hw1dHtxmB7TY03s9elpLRvZvKl1Z+84l5NvyhZsmAc0oKJPeU3PkeoPfuxxfEMLJ+xHU6O/ixR
IGXo5Q0h4mUchtu1YGoQ/NEQ/b5tvNTUtJ/Arb+6uAiloK9Gg10xsLQY/UQaj1oOYW/tFarjMXHV
abA6PA4q99ZR8zNr84hUR2HXKVK0KTSEZpTe9ZMFiuc3A0wNQvS4k1PSyYfS+a4sifqBh955VVYX
mgteKU1WV9c88OPJPhF2Y+ZXpfUMR/CwlepxVHwPelzqzHceBsDFpwMtqQueOqxNKCpJqepPugmS
J15TvoMkmaV959MtanGTtaSnmxCV2vjhvowH34thixe17Am6/wmE78K+/kHHI1xkneZbJ16qfsZR
aUQq7zMTv9grjF0zGMkILoY2fDMHI7QqceVBL9LWhpdRo0WMsGivPO1C7upPrnmDh0ADBigpBN+Q
wdqW8S95I/LBQPSCSPzKmVqE8Hoo4NhKdR2Q1jfpuFeOs2KCd3m+XAnXOnnkRngpop1UUueqHO7n
NtX1JTaBfdLKCjtBwtEpbiiqb4kccaiXISsBYSCuX3BxjwQxo6uH/vRN0Z+joYcjiM0LkCZ2FEOR
KB92gsZ1Ud8YsorU/ORVQWjnD0U7JHl7qwp2ELZzb0zyAvi9Ak4fxgIMS/BXUNr0AZeUxQAHtQC4
mmejB3ia20GPBfz7c6T1A/q5Wpuh2Aw5IyRYUK78Hs1zlcwr5A1Y1lmvCDgS/WJxk7l+4kNH3jSx
yRdKVQAbVRXLTKt2YzBTfruNLHe+tKFAbPYqRgFzv/N1Oj6CIOPtc8uWO9r4CKQXVaaej9Ng6to5
WipDRBS3S1LhoNvhcAsiFCXPQInGAME+4sn/3+Bs4DmzbGG9AUl2JPB+j/KW+xfqjM4PPkBniKqt
XJ0NwcMb6maqPR/0NOdHP9ch0YL43/Tgvy1sOZZ4pi6w7kELdY6Ts8L9NPqX1IXP9wKcmJVs9FHr
DIye3px4yQDWD+Gt3l+qGvkAOP9Zov98f00WvAG2SZ73REjoxWLHwhlz8nc5IKSjcYE2dakbm8nQ
rXzkqkA3FH3JCQDSCzvtT8X3x33w335sLVAU72yNKm1VYNMOFc1jlFoki0Xu89IGyuXuWmhSAlGY
khLvsxxe4p+vhbMHCkQ//m+etsC9ZyGMzEUOJlx7u8JxprweHfpvtkwAeT1og9oQTt7A6CWIWD5M
GFgm1wzXGAek3v2LbrxpYU0YvFkO1O6qRW87lvHpR6e/mM6rnl+8iM4dWW/a2OaflDbJeUQvTOmF
HaPRUAVp6Xz5vCdnV9ybVjYL2yxmcMBLAR7OgqcIUKYLKY11JD4suDff36xoaQkP0lOcZT55qoMm
GexjwB/K4cLGObuu/mnmz6X+dkLGShTSQTdKr7qByUC4QFW6ay9VjRtn2oHVA0TuUO27mhRtJqW0
xFRpo1tnJFjwVrvy+1PvJg3I86jFY9Ve52wnu2en+zqSK+F9qRZnP3Z/m2PFYYTSeLyu1sqOD84T
iFt81xArLZomuZcp2A8E1V9KANmQin3XyGZhqBpk+2UAM75BFd4CLO1fbNK3ndgsjEXw3GYgtGU6
6P3LooXGJd/fM3P1tgfbEv/J533TW+DA2sC0HQmNb92KudX/iyPtTUf+hB5vlt6CgkL4JYBEnnev
ap5jbroJaa308316bh/pa/oegkMomvc3C4/ofusMLljkSu7a1atjT/KwcS/s1vUr290KpWCU3RmI
+qB58/5c62cgIyUsk7IZ95zJf3hLHExLOONwu/u8P+fOHSTvUX8JYvxqO/C+pdljI8pz8QZZnpHJ
wrvuX3x+LfSEWAzKqLcKUwPK1DrmCJqx/A5vG+EYFxo4t7jevhI286Hbo9EFeY8DJ0jxWJtloncX
phwlFGdys3iLIM8NcsgqVbH+iv+uLfN/et773OkDlpHstrn/HzbLQc0DwhAshgkwWxUaqPrp6RUp
gpsg+N5xfkUdQPA+QOaiiOFmGPlUxNRiQJGQdRqrX2blRKVtREZHboz6T7bBfdQWZ9dz1B25Uyyt
r2bwLDUzqgw7phqSIlqdahI2mL2IJUCbbrL2Rkm/dignKb1+X3KVlI2+16rqhnGg6Eh+DOZPUBCB
OuUIJ14kpKcFcmpAwYFxsKgY8wz8Dbh/+D0wneeC+UgE4TiTTVTkKGnG8V3recyCNtSbOpLuESDs
boc02003BN+5U18Ny3g9NFOaV3eBme8pkjGBph3/qA9PbjQWxrHSj2XnRxCaSGyr27mFl6K0Lxz1
6tBhAEtpx7Orw7XZSMpCDykYGHhRnjrE81VfxTq3dzVqjlqz2y3lEi2aSvNlSQvdyVFnpSMlS1wk
Jh2AcsQzZIgaPCMUlAL16LudDgf7HJ0ItOZauoitKPK4uRHrU530jtg73N8Pbv3cAIWc3Qe+lPZB
jiWF0FDn4tHYRF0Fwn7RnyrCX518cU8g58aNRkNTb2WkSnsAzKzsgw0obR/UXnljLeV3v5lkJEv5
C/66EGJ/nO3g2KBCpxiOCggvtLp3eOzFdoWEtjbH2IinNe3ZKhkxo0nxYj8sjvMsFUcasEhkmeOw
8b8XRp1QPPTrrgonnAitBr3n+hfT9ZRO6+OJhSby5K7AlFXWgyHHPS2eKBtOvTOmyASystvZ4N7D
wz4SM0rJpI6UGaahwXsYA7VrsWZotyfeo9HD8KJI8zlAklIDIurEhd3Ffq0fVPPSiYehLu6XQbNS
Y46YKXZQIE8Yy5Hk0IuEdPbRWkZYiPVXDEqoq8sf9xZok5PrgIy3UPSqw7EiO04FWjQgHU8it9aQ
E/cPbscPQ6XFfSlBYMzhTzFGuSZ/Vr6RGACwW5/tAhB+R2A5YLYNhozyiVyVNU/oa2U9qvHRalLP
PGDYo8DakbKNlgBIsjklpjUZu34p9dhBmWSeJ0Vx4Ciot2YNQ2rHjJmHynkJkOkVbbOrejc1Orz4
SfXNMZfdODhHzTEPI+y5UTIY8xbYvflKgogMSHrCgmoEyu+Gk6escHaL7lmV1MTELvKEYieaBN5g
RWAk82O5ICcFBi0QV1RRI12NzK5R9nznKFQXEgnAWBY58tEdpnS2F/D+OzGEU5UDPyVjfkX0Se1q
XxUnML2meHJbnAUVwA2oEb7qTK+u6Yjs68htFgdGZ0b5INsHMZVVjHqfNhZjCQKAL710mYAf1zDT
uTLqxjmocaqSmsDual5mjlIgODUv+dA8Q/fcSCCy2CGRZ6j7yfa1nUamPGXz5CWsnoY9a5AlKQqf
R6NZz0lVzVAA6USOtHpuIN8g50NvDyRacGolWLBLIiu/SgpSW3HvNxrSgvWQImbQ0yFXyAPSnkc5
MY2wUMyO/XGUR4DoeWYZlZH+L2nntdy2lq3rd9nXjSrkcAuCYBCVSEm2dYOyLRk5Zzz9+eBdp1uC
uMXS6ovu1V32wuTMY47xB9GzHLHW7vpK7mxdEkQ7UAtrpRsNqUyApHbcC4fQtI5GRsE5iWMHJbnd
SO6moQARDHMJuBvdBrS3nNQ/p9i7NRsIQlHxUBFIrjpJvylE4bnqG1acpANvrXxwFEm6k43hj+eP
pHjFw9SrYJ70gx+TE5bUF78p79M6eC1L7cnz0psq17djndyOoyatlIR5HzsqL4KB9VIUtetKE1w1
brfI2K7jOt8opbQv82SwvbJciWZ+X3XRYaBOVanKHhy7a1E/NUlyD8ZcNvAd1D3WkRZRrk52HTdO
WhRbxLyuAWkeBFVgIWlUb/SwIx1upEAsxh9NV94ArltVkrXrWpZJU7qlbhzbsr6KKBhnIzX+0lRc
nQupmsJfAWXUIA5uayHcaWr1oJfk/7v01VPaV2QegBaU5lYVy43SpcdsihXbZLUkmfyoa8M3NTKf
SgNz8TA2rvxJWiOatk30xqWORB14sB5IyO/GoSP532+CVrB9s3ywBGUFc3bTGGSyUSAj92rtzdBw
hVC6En30zvTWybWC4mpPpd/qqXsE3YoUxapqx30Aa9i2sudC14/ow3BAVhsgJmsBTSu5V7aYcDV2
nokAowbPbYpKcqR4uinbbBdm2XUbVfusVzamml2rev/b80xhNTXFDsoi3HedZUw95U+fUV/rkicO
FABb6aueSveWnh96yXNqXQzsxvBfw9R00O676f3kISiHBz0IN0GU/IlCf6+rxSGyRpdQ7dCr1Oe9
YRsXxOQ9z/O8520Rj8eyDK4atoFo1LuB4pJgFXYiFE4gd6fRbw8ZKAiplB0pig8xl2/hvwaCtW1L
AENRRYFZf0BccWVRxZ0t68VIWYUKyCyZWjGBf+pZttJ5a+oDdioMTt6ADosKnPvAdJOhjkzERwRr
JcWSXVLDVHLPnQOPTlZtS1EZdoX6Y72potSJdSrIqeH42MzZpqrfoY23rvLXYCATYJm7uoDjR1pX
LYx9D45MK4VHtJcoCAo3ltq4WRU9kitcIw+9M8WTnolu0GJR5OXr2OtXgqDtPHrbmfUrsdm6VsFD
VfImmguxfrZq/Go7ah3XVOwmYm2Trdrr1QSIa7oH3HCw+tYRohFHEXAeQ7mXmvi+sIy1kBROVOVU
f7y9GbfXih45vcGMV+1ajGHJJHp1l7KM1K6+EQyqlsqLBb4AzW/kcvXDlBmHNgq2MrX7rBFt7G+d
XsxXtZc6evKDG9rO1fpYZpThAxkEDnFQyIymmr7XG8lp9WRfizWIEoKUeiQxxNLJhRdTCm/kODzI
ZQB2RFo3A7ZN6k9Ooop/31yHTb2tptLJo3ZF4sUplBY8DjAzYD4AXdaj94J1xzqXyS8I1O+izA25
thSBSQm7TaI2Tz0nw0haNSny37y7KZZRC/LV4npQo00nFd8H4GuNGJxKMEs6jl7gmAEAWesiSxzm
xgXvczOE4v0kUgCyqET2xaks+TtQAiBscbHR4RSgTf6SY+wxJbdUuR/LiKijnYgCH6P21PQEZlLk
yoW3o3yyq2AsKEGGCl2s/hwbkE6Stc4rtm9YOTpAkKgUbye/OfQKV6r20IG88RLJlWcS+aBvtYIz
r403oSEeaj1ejVm5rZT2KjZeIqOlYPicoqMsc5cQPdqSlF9ZcQEXlLpVRA4zCkR8GbKV1kxuoMFd
asBmJcXe9Akl0mydeZ1DmcXR/IyKVQJ3CGrlFNpKHN8labI3LGPVdhagWKAdYvYselSferwRJnBv
xXgAEsyS81emFUFsiigBJ+spsu58RdxoeWe3QWEbCdMpqStBocID0iNDaEaICY9JBihj4CpTfsVd
bg+T4ni9eErrzK7l4DqsylMgqyur0t3Eo8aPOHgViatCtTamUa/VMbmFNr4VlR5IheRYgbD2ihGc
j3ljDL3NqeRopUwRKDqpARA1s9g100nyMhA5mk3+w1X6ZDMq2u0o9zvoE5ypIHGmzqbCYCNHfgUQ
8S4u8psGEIA2mkRLraNKAAQK/UHt0kMjiDft5DlTCExPJJ5GFLMGbWYNAvws/bHLsptYxCUhDV8y
KuRN13JHvshUpKNK+dX1hG6d4KayjMlcu/K1nhnKnSymWq+X66ZoVqpcrhJR24Ri4vK0s6tc3lpi
vRbiyunyCqDqU9h+x6mLqDJkLoJfvhY7ctxwn07rQEyutDh2MytyspkjlxsrE8QcDrkHgnaOFXmF
Gr9dBsk6wnilGc1DPFr3fUvpvg9YRxzEabGOQUZWpeg0UuV4aetgbrXRR49YiFWcx9eB5rlKp7l9
jAIfeyMsW0fSxpVv9FtfbH4HYK/QmdwUUbHTgADIMHWDQTXs0pK3Y+WfykJeF56wCS3RpZBw1Vqh
q2O+aEsqfyswKEoqWUQEXWxH+UcDhESmqqkbxR+Fm69sOLHibCUizTe/C5W8cruhsC3zt2plttkl
iNaKxxiynC1m6tYflCNWQw5S205GdmJALgOJAzvG2q3CArkbDA75cR3rMWFK4cZa4nhC/L2dihVR
/yrxlJ9aXdq+Ane2yHZWZa5NHipSqOwl2k/UhEB1tDUdcnI+X9+WjUDAehqozRsN/qghEGJ8mlTy
SkXPg07tXkNx2OdasootkKJV7da4e1FV4olgTOx70NDQumoBTKZWHvtEPaTTCOCvuZ6M4GT0vW3N
V5/4I8wGO1R7rovokIqJE0dcJ4m/L2cacRCsx7i+jkVMtfIKtMutMAWbwGyOKqGSGBh7tJaBAfCY
NPx10fJqsEB2JNkpqxunN9tN5P0QrBq4rr9XE++qMWV2aAu4A+Eh8DI1CGODQK31wvUA/Nc0CzeN
80Pnh6uK4pwl52s57a7KRN511uhQrgWfHtFb4TkFRSdPRIc8ITtohQIRvTyDfnjh1TooPiyVpKK2
jRasTtIAPxAASwXAl4d23yYmAB5zm6b3dR+u+t7a6Wmx8cCtxNGPXGs3VGmBTDerVMYVHi1HpRnt
vL6JPW7pKNkXpgYsQN4UPGjziA0sS1cKKIOBEr/f/aJ2Z48ATUdlICtR742qd5LiNQW8AgBt5ev9
kZzuqmx6ciJPvRm4VR6t61rcq3rIxIIdVgEhxvK1pQPslApgiwJDhBqLruwwp9rmnWVHUbTx9eI5
q3ynBVg0EBJ6xbCCo+YkvQ6iuniVx9Ht88RNEh08Bs9O7phIl7dQSjdBb3CHCvBMPN7/ktPLo6Pz
LpaiYg/aAWCE4eNayJniB6RIxkODoHaRRE5C7OIhAhiTvtcnFeelBkx0uRlqHo/KsLLy9LqvsxUi
ugSKw4bavT1ExEzWs55TzQV47VGP84bsSusAxoQd9+Tvsg9/tvM95MkbxcKyszKf4iTZzKiqXojA
CXS7LtX2lSa7owb+wsvtDlxbZya7Wv2eFTXZElAdnm9DNNokMXuqJ8eQmrwEiBBKYSc04GTCH2ki
X3Vd78YhFm5qtR77wO1HC7youO5BCvVB4gZxt0qR1kOT+Tory3UU8dKAqetJEbgU+WCFoCLZnkVS
u4pe4/op2u0krTQJrksKVLrSdgYxZGGFV50pu1omsO7FC5ngc9lT7FcgI8oowqNj9z9vsnXSv5h5
NUjBrVCE1FbAAVdplwF2+AVWVUmPX09wvm1rzq/+OzMo/cto/BKt7x6idnuQW16emvZPMpxvevMu
9yj9CzxCF+KMkd0NwzdPuTGSU9ft/rtOLMpoYiOFNEITaVACavxpXeIJncsyvx2lRZZWD9Lak3tm
ZI5mUGa8VM48l5V/+/1FkURTY9U3unmMyE11x1xz9Oqh1rafD9OlVhalEjFCw6MfQaRI6mtZHYuG
E2jGogy/Pm/nbE77PzO+LNQX2dTrqUBv5ligPHblk/dFNfq/VaU3A/a3Pv1m2SpkAnUD9ZO78o8E
HDU/CK0jm+7n/bgwXn+N0d40Yhoxt/HIrCeeHSquFN4mFYDD/3K0FsCMKc3qgMdcdicgiBmRKLC5
RD7vyN/hWNZj3g7XYuZLK8X/PRLJ/1eiSi0759jO8hEgOVL0pl53Nhx/yE1CCIo9qsdrSPGCjULa
l5nWVAO5ZXHMxqJl9hR6f9woMOM89AOzuz5YkV0TBju/dHqeXX3oTXNuok7wgW+ZqoVZGBar3Pdu
pvS+UH5U8gVZ67PHwZsmFtt1wJROiLsZ2hU65H38S0WhsxfAmyr0onwGM1KATkOxG96epjdgh7Bo
GcIDJLhVpajfP18dZ3vzpjX5/ZyQiVW1uqDm3U/tbVSRV43Mr4p+ztM+mwfK4qw1uzRDyE2zsYKh
BpnVX02gbxP5IRVfPu/G2d36po25m29262C1ehYqZXan5i9Rcy0QNfgJJDfhklHl+dn5T2cWF5pf
iEWV+XTGLyku5cY2KNQ1EK9VONWbrvyyfsRi7OZ+v+kXuBRRquaxs6a2toWqOJZStvl87OZt9+F8
eDN2iwWdBYXY6wptTBUeEkkBzJmqh/ojyA5dqK4a72TIF1bdpelanARt5CVtZAB94Q2xzWv1xhLQ
0YHaZE/BJX22s0cCbtnEUggAfqD5jrzaYHFR7tS9dSu7c7ro9fMBvNTCYg/54hTWowTIJqvXw4s4
uM0lyMi5XYoXH/bB1Jw/ynh72eDnMdzKO68I7HjiaXvRDeBcJ9BZwfXBUmfN5kWUA3bct/TMBO8E
nrlt01Uzs1qiS6fbpWYWi62vjTzwIp3ZiE6aeKgMkoXtj8/n4/xo/acri9U1jPrQ9jltWNp+GMl5
/oMD7c1QLTEhXiX2cobbx11j/DaiB024y/s/n3fh3AZ528TiErAou0U93rFobagrubTI/oV2K/zo
g+LC7j87WBKwXOTN0Mhcyv5RZ5b9rvMAJfYnrdXtrnv+B12ROacsUzKxNlgsLKtrhDC10vyuLa6s
tFsFHfwQ6xekYPvzhualszzHZgtsRABRy5b0RSzV91jFRhrhhYxLYe1ooS389DfKT1m++7yhs0P2
pqH5z98eymFU9JTzgKPhhhSRuVx//v15RD50RJfMGRoyc+3nPfTm+1k9KTHKb0CzRMAMik9O+y7L
fo1GTwbnUlB2tjM6kgC4EOBlaSwakzUzlnKMg1H3RNT+0Uhe/kln/vP9xQ0Wp7oSetkM1gSmTuYj
XaHdF5e3xSXr2LMny5uOLNaZ2vZKEmp0JA9J7PhHUcgoUnxVY4P7eBbZ/f+jtTi+ZAqxAvaD9CbK
Hgcjv6mi8UJ8ee46BsaOfL3KhYUHz/vZ9+RclEol5TZJIyfVHvr8RYQCWRo5UrnQcLWMHJ534ZFw
dsm9aXQxS+0kc0Ni8XmX1LtghFvjU4PJKA/VjqrsPl8RZyfKhJMuEb4gabnYp5VFprLLWd6NdKNR
hso3YXthh549Pi2oBnjGIb6+vMyQQ8+bQgROl/Gw8axDVTZ2mN6a5sPnXTm7ed60s1gOlh4RZeZo
gBbC6ltcOP/k67pkoOvMzjQXK0H0R6+F7INkqu7dwhlAYXa8II57di6s/zSxmHeumEkqgyYFQScH
Jw1tKv3CVFxqYbEtxW4stamghdjHNPOuaw+md2HHnJ8FeoHOjgLUbbGgWiMK1VyAbYZnnBg91XJ0
4Wa51MD8528O5AT1Sk+QUJHuJRBkP4vuAn3i3JZHhxxzMjS8UXheBJACdRrAdkTgYyPu9Lq3x8kC
7/I0an/y/jEob7T2n0Cq3za5GLMpFTwk1ojAu8i4ksoKyvfgWKLppmP38vkyPrcCCF1Rh2E3fjQ2
EZopajpv4l6WHsbyp1KT0+4vtHFuhhBOFWUZPT0OzkXIZyr1qNc5I2h6OXr+9VaaNSg+78fZNkBs
o6+EJ/IHVTrdb9s48UoYb1DfNtqXFeK4WlRMyS1+PUq/y3O/STtEH0k23mnWg9beyhd2+rlfP1MZ
JJw+VOODxVSXmugjZ2ySOrGh9INt+frovP3+4iQRBsoIic9RqCWumZFh+uL3JUhdhKeyhE+WYgBz
fb8HM6mS6kDvm+tAACNh/sq7r6qJLltYbAklglIkFUNzHfdbsbjRrcfqEGubz4fp79XzNrijFV5X
BHVMAt4rS57aIOAAoMDgvS576VYufHf0/AeVaEjrrhP4jP7JDKK7xIIo7cUUhe4F4UlTflA+3/ti
tW1RE7jwi+aRW/4iZDyh51FNVdE4fj+yCDrk0mCY7bVXWvepaP30Ev2xKhVKUHG0wUxxp9XdOumN
G3No/4RZ8qJNensByv0hSzmPC/4IEi648/9YWrCatVVSieBXSAg3YNiwUXtQsV1bXqP5fRiKAD0h
uUFbSTdPuV7fKpPpO5+PhPZxJCwVACCmX9i6Kx9MkXzFA9aqtNU1ukLRLpja0TFE/dRY0bGaUAoy
Qm8j6MKTV8XTIZmmm0IynjN1OpWh7qh+9SKoyqPqz4V2IE/kUh9EMwSJK6fijScB5q1gE6y9sT/i
qAKaRAkp6QE2mFr1qlGVqygZXcWabrjiACkAXFaF76NhrgdBh8Q/Aa0OC+M1KcGgDTUaP6oFh7pJ
5W2ujG5oULmGdE991HKUtD2AL70J5OibpU5uLWjUd/PoF5JQ8YVhW54snCjY28xREK7bH/1hrNab
FHNKquv6KfX3iv81ogqrEkEg7kQwNipp16V49BCO8pgGxnivU46F2T3dBUE76120Fx6qi1t42dCS
/pOL4VikMQ0RZ5Ac7+xiOhjjsxY+yGm4SnXK7/KlsVsEqn/bxBFdRROf//7gLtbGAtobVGnvqZ+3
8bpETwSwmnZhiy9u4P9tBSm42cwOB9elf7In64MYycN0j06EnYyjXVXI8P/+fPcslsGHRhaBngbq
sqjScboXWnFPNmzfpV+3LTfQaMW+kMoo2JTlUgj7qJ10VGfvOR7S6VYYb9vuwvl8phdAVEVU9inB
ElEsrrEplhOpjur8eGtWqg136mvX2DxKhsxvV3jazd6ti1GykOMAAxbkRw2YuSlBlb0w1+c6gH48
dr3Qb0yyOu9Pc7lCMzfFRAmJagdZjODxy7NM6ebfn9dnssmbUDj2SrR0DT4fyI/+5OqXVBLP/nwN
9zscDmYa7iLxFQ5VKEWmlB4n6LdyK9n51x4LfydApz45R1o4lRvL8fFTVLL8ND3OAnrf8/zCIfLx
95tEumRSsHU3xQ/eUqDkCsMcxPIoIwnOOT3TNz6fgUWaiw7QgmESDuHrSC5isYIydZAaKZfKI4A+
8H25dUWSVkwPWQSk/2vpjv9ta7brQLOShasvZmMILADnYlMd/Zn9Vh0q88JsfDyZTBGaiDLfuAR1
y1tfDhqUniYQTZ5wjNrAThFjDOoLvZhH5E2A87cXc+KRbAPeDR9Ua9tGyCYU2MujU88EJ6dFEQlN
ry/vbLrCpp49ARCVNRbzkopGWPu9VRzVFCzNZOFF+1+2sMg2DGaiEqTSQgICqg+B5pabz9fWx+uI
PmjGnJlhb/Ccfr+7rdTQ4twSqTLF+zRfhz6Arn3Trz9v5cwekeYlbIqz9iqKAe9b8cca/C07/Vg3
hUsFPwM++PUWoDdyzFIvYeIXc4H2UoCEmlkelfAxy+/q3Zc/T66cc5ownsBneYgLXj5JSRimx9FD
PHaVff2M4i04P3NYUGSAlwngQmkaREq85NgEpeNpit0I2897cGaisfODDsiTap4J5f0USFo46SPi
x8dWdQvhWq/2VuwAOPtyK/x83uPoOPMPa979by4LT8ePzuy77CjA93p9ja3f1de3hMIlTBqRhyEy
7ovrqEjHuZY4pMdaEp0gfJhAs37ehzPHrSLDi5lLh7PtzmJLxKphDFrDhSfAFox6zRHQhy0byx1E
G9pZWX//vL0zm+Nde4sxS4LS66qI9rBhWWMfuRbFCz06c+ZSI/nLBSW7jDPd+1npxGga4sHIjl7p
mh6yh6ZdqhcOknO9QIYFCIZOCIJ36fs2lLJNVFT48qP83Per6vHrYzQn+gwMCa35VH//dT+XAmh6
Un5sx2dZfkW68vPvnxshBcVuzkGY8YSc778vJYYBnlTOjsZJaWyrugqTC8/dsy1wxuJRT7gE1O99
C0nUT0OtloRRgChNNL8sDdu+6BL//sw2J8n372aUxUCVsa5JlUYzebpWARkBhQevemGXn51rVNo5
bmezhiULm8xfYWKTnB1L6zU9tdGFDXF2qMj98PjjMOGCfT9UYpqlROtidlS8Z88CpAi3JPcvZKn/
wtIWMQJBCNQdUCqzLdL8K94cVaJcCmYdSdnRFFERaLea6Tl+8Qogd52ClA965JRgVhRDcWH0znUP
FXryLnC0USJfNGwmQVbVk5Yei+lVsR6l8kke/3y+nM9NEGITBL1UXeCxLQ57bEJbP+2Jqf0MxpVe
kB2NgkuF/bONsB9F0cBJmOD9/QCqDY8mCJ/psVNJahSkKrrwwqFybqhYBKDRdB0j2mU0mkdBl4wl
TZTdwTSA6TvypVLC2SYI36nwQZeXl8+PJIsqpaq4sXBVWY1+CZUBvf4hvRBAzPHHYrWR4eLJT1Gc
AEJdDFYvqxlLegyOTTp872CvaBNAf22w9aZDks/49vkCONecgaE91/2cBFhiMq2yUVCtzJKjld6L
LLDosZDh9vIf0Xv4vKkzywCfzdkdhGfifB68XwbxkBJsdxqBhfENMMEl4NDZz5MBRghKJKJYLgFv
nLyqYU6OyQOeoa3/9YMfW2Bued7oCGQsd0qmBoInlnl+bGQHMwDNcEZp/fkAnTtpqEji/EwHuB+X
wV2o93nXlHMUL8dQddNV3LmNuEnGrW48WfWvPLsRa//CKXPmInjX6OK+MUSU9LzaK+C9ICg7TrCQ
x4MSym7nNxd26f/RQWwKdQAMROGL44ZnawWvlUdEIJYASm9yeMJR8SNFQlU3f46DuvHIpZXJhXvi
zCLX/5qHylwSs9Pc+5UXVIPY5INZHCMU1sbwFFfB2hg3Xrk1rQuv1r828ov9S+QxH0MkEBC3XAQI
VWkNhY8g+jGZULWrVpYPQa5ZT0hk+2iwJ9qr7m/VEik3fxV2UAbKO3jxlxbrfEosfsXs8iCzF1Bv
/JgOK0pY93JfHbtJuNXLxK70G8801mZ5artoMyHrPVrfs+y1k0c7TV+aaZOCWkyH+6E2bbFFmxIz
X33co+qxroSjAhlEyiEjBuBa+t9sNNtIZdeHppiKaxMcaqqI606oXROmNfYpG7y5N0Vi2ab5HDad
7ZGhVrsTusFOgCI9vh1BFNpm8awb11pVrfIh2MN8tLvkUmbww+STOiBnxJEzJxE+aM74VLeCia17
6odbHWLnKLkVFNNgI/pfzuDRALepBcYYnBw+OO/XmTIUfVtVbXFSIG5tCkyjPz8gznWFh58piwCl
WciLgEAfhVGGkcX3JTuHvzNklVP/rsufQf7r85Y+HKbzUIk8YgG0YJFsLG6hJI4aZcjU6qSv0GpL
A/fzz5/piIqXJeUUxZglGRcdGcDjJkUV1KdUNm2zdIUBJYDUR4l8ZXmXtPvmKPDdXuDBTOWGNcA1
N+eI38+Klskol1Z6d7LGwAmHDTT5XjhakAWTbXbJp/7MwAGSpGfEizpJjLnnb4JFuRX6StHz6pRV
W4Fk993nA3fu86QuVNQdDB0n9MVJVqex16lJUJ0q5Y+/VrKvhoNkRRA1UiWiHBFi++IugDgBrVqX
q5MlO78b68LyPffj3359MTZFi56BESoVPOufK125kF79EJ8tfvviMaCiH9ypJr/9ORqPwnPfPn19
6MngcZxiGg4eY7FmhbpPOt605SnJfjQZ6jiSemFXfOwBITK5Z5SYmF8S3e/XDhjbOEYfqzqZ4/Uw
8LoYv0fRsP68Gx+3Ho2ghjpjnuf81GI3+Jk6emERVSchgMtXuALUqDRzNeNxCC9gVz7ON00BUJpR
l6SsliGTKIVW3vltdZLgDIfr/sJVe+nz85+/2WqDKCZ1lvD5tj6ExWMSbj8fqXmxvz83+Pn6X1wK
hZcPoI46VD05DLvqFOnBPjBQuJDSlVfBwynrC2vrzMxjngfPWSebxF21mJSWbFgciEN/SpTfU73L
1REe6oUg6Mxw4fgk80iyeIeB63o/XIibY7aSRsOpN3pHgyAuf/t8vM42wMNFm59gOvnu9w34aGsF
etj2pwA2bQAY4+vfx5EYW+L5gQcSZtEBhq4cTaQqTo1b81iVpkvOpWcmnKQHKAdeD6KJG+P7Dkxp
nIyygQSmFT9r0SnENER08wvvuzNTzdZje5OyEA2O2veNtJo3ErOF6qk+Kgq69nWKFOqXD1r1XRuL
3E7XGA2rjTbCUHbC/gnM6IUA8+OdSguGTmFmLiR+eAyrOTSAUKKFAtUO5YbrxNXl18DYCeo6Fi/x
OM+MGS9TMD5kCzGJX+KfxLbDTEJU5JM5idtYRFXBFlDvurB8AdQx9osdbyLyBEqX6AqD0cXclBWS
Db2nK6ewM57kUkHb3fDkozZaGq5X1KzrDD0HMiRQEzwxxSMEWWljhXlbfy0LAZhvPMUwGossHX60
liaHsml+1abxS4wNqNhlbMI/luJg3wZds+1zv7hVJ1ltbCHJW0TLkHncFynPIL1EYX1IS2VXxpmB
Ro41RMi3CAWxGP4TvBE7ko/6cAyGdjjKTbjGfg2HC8HHP1B2azVwpRQVdGPH/zNNRCFy9OyVVaO0
IE1k1ABWinZXlYFrIPJfow0HkdtKvyVK+TKFDp5HgLa8dW0Ry2PwsdbGTYbTyUoIgmJVjcqLLlUH
3xB3gJ7tDvE9uTOeay3aa0n7S4iKlQzQa5YhN0S0P9R+o+cu1AisgKSVVZsI5D8Z4lUgypjOIAnA
48C3pFdUqmzRPLT4kQ3KjSy5kT45BhRvNfRWQf4Tk0l7RLahUustMverWPvZmd4Kd3KnCCBB5AEG
x97W4t81t8n0PYbaL7i++DsWbwBJ1SbyKXm3mSzVjmVpIwikt0flasTPIVciMiz5uhRLuzGPabjB
7EEqVNurrqfwWEn1dSX+RN54JWduwz80tMN6tF80nj9etZ7yfi0xDgpaKWL9BxDPHaT/q0k6tONv
q+CpgUowQjrhFvsqV9MOjfWtm24w/bNTvAHy9iqb3DS8FcRd1e57BZm46zwq7i2M7kpFvc5TvOWy
V1I0xnQdwWaPdiX0zIFSuJn5Tl2luwnxmHEKeFV6m0BB0T1pt5mFiBr6FTSo1OKP2j/6w06Wwvsw
uSIKvJv0Ta+jmTEqGzGsr4Uc/bJ2p+XcEiqqIs26y79nEZIEtZhutaS5m7V0dOQKWuE+nx4F6dRg
VmhVMmZHL4WC8IamXknTdAhDVDdMkT5Dj5dbfL9+RX68rtGHE4Nqq4Tdn664C/y14H9XldspCh05
wI5NcoIaD7Ysx0WiqGzYFGtsq+w2qa/ybDfyRk1Gw+3qfTpsA1lZmdlLEh/HJL/BlciFEVPHht2j
ktv1WERuB40qWfSNX2Zn2NdJ7Q95Qmytip2uvjI1xAGGu3aAJJyGFpqSWZC6ni7UPI69V2H+qwLu
YlJV25l00MON1O09vMBKlB4QMUtbTAnF5BtyRUEt35SI0q2Egu20l/XbUnqwkr0S4dmRoWJzZ6Wi
DaF2Tbp3XU/rFKWpRF0b7V2XP3SG4fQ6KjCRiHKFhIwbYgfyHt6gLaGFo8nrpMPh+2kSny1oi4b4
KxNuI/9Y5s2qQthGM38WUGYFVIGmtSwcaDghm49SUhC7DUZTZuqjnFM5WvQUce60PU6DP8b2bgh3
bbk2++e+RlUBPaSj4e/GaK/orlI3GEY/J/2DLF2n2Q3aRy+hgZdAjMpNgyCP8ScKtCvcdiwv2KcR
9lHj99bbqSU2LFeaLrhJ0Uyg0tofcSIcZBi3Rnsd4gUetNjKFPaEMYSwT0o0fZSnGhTzhFYSuZPN
bKVYV8O6zxDbJAuKE0F7K3QoBIbPRXIT8bcxqBLyB6U8ZOX3snS0/tucRkBcTMLWIb+S1ZTBPfrI
EGGRaEJc3frarm8fJU9zJnhyuAG6xpA4GTUuHckVK0buZXaKqX97CoBn46jPWpgCNpydbXCM6d2z
Vz8Iws8x9q8SRCNJMKMbZky5W+ImYEaKjhaYdapyGJ/5PmybFdKW31GL/q4SnQLm4azM8H2PEiRV
UebqHmfNWA2xqar0V3qeOn21VszbILwOoisyLXjBeNpVnV1jgKckW0XYDyHVxdzC/WtTN6cC9dVq
mwX7ULvyAqebxZ7ig4GQFcYCEXaVbhW703hbBHdx9dAF287czJpIMW59OxP7NhRQjXgrpjjwHIX2
d0LR0hTdQnE9nKKKo47mVtCtlWknGAejPojyY6Tcd+2uEW8SfFSi4gq10lkXGh0iEXc2dW22T2Ev
2S3+VOpGLO4akRSXtWWWYzAPgbxVWRRR8Kj515LZP/nF05h8a1GZ0WuurvCWVFMoXEvqb57rPyIl
2op/rXGzK0XgGrozhW4lFWM+y2ZRlrwjw2xXBphojNyORnDEnsEeRBfSKmP/w1JvtRFN5nA7IYM3
WyF6yqrsEC/Lt6zwNiETqLljMSuT3ffxpgo3lTBfzq4WbFuApMHeGipbizdFsw/jtS6Fq1HYToj7
6K26ahvWbfNzwjWmXRf+jYVVSvGgjC8Gm7p4TP3dVD5I464Xn9Op+d2M6rXaGUgmWSiI7iS0RoSI
OD/YNEg86Ua4MeMni8NcsV4nnSTaYbBeE7Q1Q3JiE6ov5Y3VIdi0M7D9qPO7UXFlTJLENrnr6uih
z6Zr08fICwB9GltXRqm5QzKbeG2Iyknw7fVsJ4TPMN5ron+r53c9pGaxKv8fR+e1G7kRRNEvIsAc
XoecnDQKO5JeiJW0auYcmv31PuMHAzawtqUZsrvq1q17zJeYULaCm8tWgEaHt2n48DlCF3klQbUv
jqr+5q7ovLesPljtuV6eKvda2kDkuv2Y7MDN8qqRpTgcbQhxotyZzpOVb2z4S1Z5Nnivsa5Hefli
B1FC4ZaOfzTtOM3HVhIj8+rYb2WRcKi/ztl7kO8Uu3llfGvredOjDQXd3s8vsj/oza7IPlOP4+2e
DmQzXef0GPeE+xJY1sW/Q/y3bsH6UbnH+GvRlbsAsJTJZhQM+gH/kLA/pumWJjv3kR5svDTDRcTk
4hFEldnJEBJ5cSDlde/OJ53IhVkRcpmGcvhciELLg/romUSFFd9SrGP37EyXeFIrU3Kn/A0WTiye
D0Ixe9izihQv4u7j7JEqNG2m+o8uXzMrar2bqJ/t5pcajnyDc2DdC2hELXFaizbzaz8X/XvSrftx
b1aIo/rRBNg4SLKe7v5ETpZ2NYdpWJMmWIUV4RZi/izqvQMDClVw1SykAuXQK/lQTPINCWscFoJ3
vIGkomnlCPZp288xE6E2lwejs442ydIm510/iYjojEs276rmtc82qfaken01zX0oFcHNm1RBHi0e
gNJIlL/2qDil5qs9GbtxIAWqI4NRmu/OeLTcfVFe7PrFagCtdK+VI/d1o85yMtdm0ewz7622rwJs
kP9nJIF4yt+WsXhWeFtdKgc3jdI8W1XKIaXskgRcAPOqiL2tUXfrmoQhVfEiE3eQ+NsHo69KPxWh
b0Q+Cgyy83SNcaOV2hDB34uMRew6TPE08Rtf9c8qMbeF5mIGIQkXwKVXrnMvMvVnAlAODxCk3XzO
+r42T1La5PXu5uDcJ866J6xcH/kY9gJVxrXlTpfE8bvkeZGpDDaqJIG1J03Xho9VtbDfgHkbQBJr
Mp5FyePYdNueqOFJVOvMgKCEISWfqIzweKpjnjz3/PBWoQAZqTtnIk6uXdw7Zysfzl5PTq/zmuS3
TruOwZtDDmQPpymXb1YjV7p2mbk1oJupTAH6mXZOu5bpG3oGEYlfVffXLuHJPqn41GrfHTWQ6xxs
WMaCNLt08LcdJoygqU4lv+SkOSuvAnb/5BAV1mttaPTiQPdzIvd6Gv7qj0xQ59Nwf4T+NJDDhqXG
YIZR1lM48yQmcRPZ2c6x3jz3fbHGs4LA7BBsKSWRzgExiD9psh8k1Zm1lstucnamtlXjVtNhiib/
oF7szP6zTjga+DdS3loGsZEz/nEJOkzX6FqE0h0djxGDvVwWbswqmhlYdCYxumrb2R6DhHMzfmVL
TuxzJINjnjZRJZ6W+WVW77N7JJy6tIGrte4m4VGw1g9fNfcKf74Z1pqZQq4FKrlPKfrdhu7j3nkG
+bn1nrDTF9cDQJzrhJG11HVhSZRobBNcNxNL9tPIaY/JMNKdf7l5z+uX3NhUMLuwUImA9Ghg21SS
RAZelubgFtxD4il3ko1S14oQ6gVBQ+qkuIEsrIsCjKy2anDxWz28iWn5JMKMHy+aa29dMK4pqqgh
gjYjJjkGRNLGVIouvWHqkqrcl5HJXzF9x+J9S04iZzzE8bmtT2S3uvFlgmHqV+TtUScm8ref7q15
DbgbA43jpPKHp3gU64Q3Bm1+OzQ/M242331PJ5JNu0+TFLHGXaJJKDZVgrNVT1MYeK+0V2c3Br9X
W/ww2jqAYpWm1rNMD7bxInUgxgG5n/qdRM0soPLPoBY/uVCAE4M9ibY7tlX5UrUuz7OfPolU29rd
adK/CsrnooSraeqQukjLhGudZyIyG9QmUO3f1ai2ef+nlsfRKU4967CGBC5HqnoSAA8jWJsZQRRU
/AbkfBU5MFOesJZ/rAjDnLfF0D7hj74vKitXRNFuYhrMTsX7paj2coALlpth2X57kj63JTkAjplT
Rk4Coc/xi5vUryVlQhJcipSgpuS7K3Fxx7ATs/7JW/gDebNdFmvnNKQTw7fr+gig0Kqxtechj8l/
m177weS9NgizpCCahvmcmtqH29YWA7ua7DknpueQ31XylRokmPjN2qkBHhvQyX0IfKyKWB0Iqcal
le2OGrGYNn+lfJgmmNVq9LfcGqshna4oGIc6YWliBHIrl+qz9/k4hK99KMpRvW1OS1AeK2K+k4aC
IyV+srV4S9QGEMluTJy9Ub0nY3tsteqUOi9WSjZnMkJCyMU/6QA0dryPoXmUovYm9iAZ15uJkFMz
kUdT/Avi9jHpe7VzQvMHbzWaLgG4jrHR8d+vMy2uIssetah5bBeZCfGkGtWJKIdXkrzWNf0n+aLE
4JKl3JHikN9YyuEolaFPEqKpxp1I5Z88qC7uWJtkjFqQxarhr9Wm4N0VnAIirrW6DdPSWHlwozW6
sbn8cPo3n7BP170LgOMjkaeZeqm7kQxzbnQS1b2ZTEm/1rz/b1MIOhGwoW0506GZjv5cNvUnXh6G
WDXs2oZAMP8l7j/j4urNNRmPf9pcg3FL7wY5pu4GWIytEcMf1ztiYquh+pFlJeQqE21xB8PI2g6x
rsaTZT96hsXzzmKehk1T6uJ3tpCbemt4j/sHoNhr4v69twdt7/qLsxoF4f2UQY+PJe7wKkzTxDcA
vbHgdoq/R6qDlaxV7p+GbjTtkz1ZRLWXxivrNHxYUyU/CoMYo8LL2i1+DpVE+TDYB1b5/PtIWOHa
KeXWw/NkS3frdvXJIlveJVS4y7Rbu9j7TCPQtnHGCb3cDeA5+CMxkRhW+wfgkc6ZC1aRPPnIU251
HBt1cs/dmDMwSfCtz6yiGNauceo+MnobdOKCEmLkvK1+cn6AC7p8OjwSdXVtusEM+DSorwZ9fC8w
1Z3TZrp6Pc+7+Ozd8g06YNQ+pvHT36k+gc3tAQxorNj5vXefjeZbJd17rf8pIDF02Efa9tq6ajUD
3jaLO4sfK77WlWzPJE5uKn9Xxb8JnGKlH2YoriO/Rj1/BC2RY0AM/P656PCJtCujaaOM+HG35ltG
XCKdcCDIfGnPM51KoJ0KGhK9HEOV3fXqr+pNxq3WimUzHvtDbLfRmFyCATmtH465LP5Jwv6zvNpk
MJs07J9274V2a2wh7N2cwgalsRSnwpEyjGPkkqxZpf6LDuJbg6zNWbWKHfMwN69LeUoK++jP6sjv
SLh4fhLqO5iPEtBRhI3n7lvTCiT3OqXg5Dx+nZO2C/tmeqXvCGNnXxbvQht5qLdWmkSL/JuMMCvi
N8/+6fKvGQjIMu3N7Oo5h7g7uvPRAoNqU3rHEsYASOcA1Ypp4WqKafFns5+jwVy6KxCLe1AvP1W3
DKDQ9laT7dF/N0LNG5jz66L4tppvWOFV8T3OR4a5vo2csSxHAyzpmMTp1tHlH41nJ1lsa+shQc3z
fJhEtkVE3rui/uzy5OTpfwbvhRRo7l0a5WQ/at/ZXEWpll9irSr2LgBrtr6oFrk6coNCmPeJYl0d
HlATV65jYYOFOCpvL4P8qKcx6e6AQ1dTDnsz6kp0YHKHJw2osP27CO3z8T1MS7xJs3+jEbX8V+rq
2iwPOPjay4dVZb5WEN5FQqPatdCX2chizcVCnnLJp63EURpnh78TfbZOaW3mtluXvbGq+pxxZEQm
QEiiJTnHnD4c9ElFmjjRyDHh0fVGoTUQCrqS1a89JPArDl38LyCPSAXGq2sMF6AFK2WmG2Ysq6BE
2c15AO5L+S7ar7x8DwjbTmK5EfVPOfjrrtjZ2T62/gAHVca1rQ/S+u7Qa/sRKM4lSdFPPov4VQ/u
7uBuZjUQ9+2HSw5mwoVcO+Nq7dBXh7TbWGAwhMJuPnwQ6Z+OSMzNr10W21KzooRZawFY2YWdCu0+
4q1up70sN0k87nQy8aV7nMVZ2dNGcK/C7KBvgXe9L+OCQ1hutGVbWGt92Tt0hRr8kf7FwLonM+dg
knjri5MYf8fBeW/c8V36UOmngUxvLzgoT9sJxAInj/mj5T6vurVRxwtViLd1y/RF9l6ka8tu5DUc
gvQ+dWN2yUfzrc9Z5oQQUgm4jku+9Xr31vnWkUI1wRazkHZSG5epVqDMjVPXJJu0ctYBDU6NF2qK
E2eKummoy11u1bdYi7/iLvPQ68CYJjRmMTHEgMfRs9gNFPegYSHW8Fs97KzqrLGSGQ5LQbRvBkac
EwZTdOjOLJ4yRNtbGgQTO78mPJursZxvtm1cGzYVCCd+k131OvvpoVS4hDLxWqcpl4B4+IUG94+p
AmT20bJPqcUDH00F2dzhUJkziGK3zmoSf1kIRaG0AjKUu51P9HRtTP+0efk0oELDmNnGOnKYUt57
nvAS6UHYifbmZcO+9O1obEmzSb0/yrW2Uxe/PfTv6YFDz82NFvCtad7e6ZOXOtNNyjTrCAxi42bg
jL2mPWuJ6f+iud503vwxaJ8NvLufte8UK3OAA+Vb1pMhkVU8RzBVAHeeNxoDXeOB4HTqN7tO3/wM
t1bghJ3bH0mi5QMu2nMlWfysKsckzz64zX0vvsmTxckqh9Ag7kkaLQXjYTAfRbj24JFbgYabjl6r
hHkPNj5zXvXhXKqfgf13xd5yh2G575un2W20D0wXU9SDx1p5IxSNOWYcn7frhRB8xXU0Tz7vbrUS
tfUEMmTVF+LieNI+1XNOpG6SRAGd86AVPxlh49oybRJRfsxLsrWrZJ8N46tLRLxXXkAZP6EInTPC
iR4rdEnZ7UXVv9qaug22/FKGTkVUew8SixnaDEd8jvYui0Mvbp2wEvroRBUJ25uiE9Q5DgbouTT+
Cs3fOFo5R12vZdsZo1uV6vxV8778+jWV9iTXzmiti1H/SuPxm5zEjbKGfNvCct40plMeWbFYQqtV
3skXPtH5TW5vHvhQMskTUs9RSIOGHPHuHEz6I1TPGmlWCXCJF9KO7SYgQ17761lWuW6tLlzG6bWS
w5tVdweH18Z1vlvE1ybzNy1Pswm/u/DuYvwa0XlDpZjjjcUuq8iHr2OzP7q1FqxLyytuZZF63zlj
H7AHoZ7m4NoN+auZ+iZfrMgmDX4sSWHqP+30bw+5IW3hDJNo3PblpvbGUOOurjtI7OWjKeN0QuBI
nKKMuAve5mIAiVEMbyJo38i/WmW52APpnDi6Ja1vRlK20KU8t15PE6fcy+gF92HcDVCSXHZOIGn4
7DxnNcWv+UfN95k9uVR/slDmC8PfTO209YOvpRwZP4CnsToXaBRGq9lIz9UAZkkwsh3nHRrt0wTb
S3QPhkjihUx/d03OD43kkK90ru4adpRnNSSqN9M2X9KCnGv/ZgZpJK3uolcHwzva8T0TgB4ZbOmj
CI0xOC3KXjdIBHqOIIZ5ugjI+kfs1ydYTY2/ttWA75MXwJ7kLzEhbzigieEPmpvjZHeto6ry1T8j
cV+NwnmWNVpZoNc9TO6hx1/JaHIG4t5Ua2H+BH0XNphLE/On9KieRWgh/8oY/JfDWie/iGIncqDr
HbgDnJoeYym2bep3YTxMP6pFPc5b7ZTrn5j4VkW7bM3F3gZWv3Jiue26S4baPmuvo3H1Ky7P+GpW
OUXw0UO5rBe5Hi2uJPNUPgZ2iBdeOoPC+WqXS0pMfVXUK6ME/0Kf35MeTNi7+S1b/Si76+NYrLK6
4EJj+jhpP1C6LRRGJpxt0P3GxK5z8YbVRGo237HsblL7ic1bbOkXXB/XZugu06h4a9/IdV3nFVx0
5zUgRzzm2ypQZ+y14aGZG5wORmRyZdjxlxXs/ey9j7e9ce6yryxFDEGxIeQ76C9Fdiw60C8F8lWz
sdp5JUy6ansB2Oih9Bt1mAxys9gNSfFqO6jxzIVjrTRcIkzpuRVaauvWpmovA4tmt3hsJk6rOTmb
j9uoOCzeByqh5CXIusswInh3h1x8eMN7P3/7Mw82MvbsLKzCPEYtFC2STlZ5m37QgX19I8Bt7dh4
eoyRUwplxVp2ihCcOt5nq6dqIwq+F58w+bCpjzXZGSVLCD4Nt7nQGzVwkgp3vXCyVEw76xLm2MgF
EKfDyXZfmebVSoGIKfhakzCvfi0r2VMx/8tmSCkkP68WGiYN+gf4pl4mpKdoAqaOisXeF0v9y1Pr
MZlxBd9irziPaBZzHgo7ZzrqdfwqS77W/GQh3b9Tf6u2BoQRLw7ShuFMnrt10K/Vql+YGnR+ysgX
IjQLJ5OXnWVGai4L+y466KD7l656TAvylDM/hKexvBp65a4tV0NQLYp8pxm2/q6PrT8jEHseJZGZ
JmtTPcy+5RlG88qes5965AYB+hLn4kSP9qk1CITJcISIBpQo+JuPwVk0XhhXxW0GPJ46l1SoyKgs
fuJmqxSJy5Z5n6fPOv0KqnwjW56S6SmJ/5YjA7D7wMObPWRdXBRWlz6lnvlcC+2QEWBh5dPzqGym
/IdFvAB05iEZe/6/ccSMF7zf+ILL96CxE8FG7aHUXQToFL4V0xRdk2+5Wb4NA5lbOTEYjL8ULckD
JY/PevzVvIxB+1/n0YjoSdQXE8J4tiaxZNuVyYsfcKRmXFQoR2WPyZ+B6cBXym/q3SqmfIbdrrio
oqkLwlE+rniH0vtLOtscHUEL5rXmfvbFC1JzZmE1YK5fWNraGLsVhnhOqYuT5kf6Ty1GkTL9UDFJ
HIQTDUuyTisj9PJ97R2t/oFjp5fLvGrfJuJ9apwtA5Oe9LVVLb0L+yPQ0xAXnZxmERATn2fMKyYH
Y1yDVkzLPAIwf63Z5PGDGIRUFanlqXdf0pHxY3osqTOWVJxi5gipi6jmBPuxGDfSz7d0HOfA7JnM
GgDUioGhLsfxKq9+GlgYmkYNH+Q9OKe2Ose6fzSE0R5JVBoR/eNuFTNJ0bQY/jJmgiUiQ/inKNWX
IZJIpwGxAbjNpQwni9GcZkeG7W8e51XTwOgyK75ulSvzRnLbYWHnNOBe8lNeKvmdMeeby5eHySaj
NBx2GTrF3J9RJwNV4soYN0nxmulUTEYZVAMx6bPtbxv2MXtuG0Ot025R67EBkeL1yBeVtupy3AFl
FTad2ksQFVkP/Qovuxz8r8VxQ4dWt+RM0mKQEoXh4Yh3EGm9pSVFpbwkpSHdP17JSGHMk6d6qUnI
y1oiJoM+P5aJD5lp1LasRNGqzXawso0l8lNnPcGMLHmgBn4qDCcQ5WDO+T79jbb8m1N56hQbLqvZ
AsYXctdSJ/tCZyhI4qP9VijOxyyeefNLxJVquOvtcgg87zte/hVi5pAW2SNBYjYvWqpPL5TIWrBq
ca+Ca3QKZa4cy6nfDV6SmGmdrFTMG69vtSW7GZ32Iob5oA3yZqrmKEv1FMf9zhqXD39036tlDJuR
K1e4Ow/Y7SoRIzgNGq+59vZBVn7pKOt57B6teGSo8IBbdKdS+OFE1sw4x9thcT/ctDr4dIWu0J44
Cmt2gKcwj/VwSINfyC/nbpKvjAKPBuV/LswnVrYP8xivkya5ut78oiAG0ITxOvubWUBomqu/ThJD
xqXHa+yMSZU96dzvyYZh1cbFG9VMikdwjCrf36QyO44ZA4mKVkhOZ33Gc+DME+1ow4ZP7kaa1zDN
7Nw0zJEzdKkfyfU8SL0MPaan2pD/lrX4bdPiazYoprhAiIA3QKE2C7IhqFNOwXY6eCIOl1ptAren
KfJ4+emHzC4cEHTXdhwnz3k9m2vsLVPYmLG/MjXANUV1Lzn0C0AiOYxDa2j3dnowqU/1/hYLWu16
2Ptc6skNgyEDrmXctH120FV7b1w/iybT5eWJwedl5qY20ftUeQws1h7YGJhdZCHwMJ8OL6hJvYTJ
okPUbyHt2dol6QJkT6iKC9xAzGbdmkN8DtnELzeLbsNYlQx1x1Ed/aSzKHn4m8fqSDut3fZfEaiw
MaDA8Av1fPvdA1ETtIB1ZpoNVAUBa2nMYDxWn97A/AjKzI7yzIlSPBnQDn6brjBCcwrCicxkBPQN
L99d6PVWb621Y9s8Jx3ONf27FsuhHRxzmxsW5oA/HsOErjKZ98vbJOMvZvu8Q4N49dxgm3sYu9qZ
nyIIvJPjtCE0q7D3CbGmq1TI5gN4QsXCu9ZiPxt1puJ95ucHr6qwfWUvbYN9zaKEPs1eWh/nmBCP
RJNkIQMKtK17INIoTvR1HdwIgQfvWjzHnbuL04kwJmVKuGpLtq4FJV2iFu8gybRm6BrLyNe6nWuK
SBXaYXZRXcbyATKzOMXnAkBfrVnmOqWzDdsl88A5OnCMTHFpnHhl22n61cXdBHGsSp6KR+S4FkxM
lGPlKzBejlFsmkXHc9SUYtsG1rIb5FDtu7hpb3lFo5MNhtyXZV1eUq3XuKkmXrdWFdjPgVX1poAG
qTsUy5z0xKuV+rKKhyX/m2RTeqi0bPigaspv/pS5pwQS7gEQZ18cMqILX3MHbthKQYmc1kLVwg4b
3vRjOSDomeWQcpQ4xudoU7b0eYzJInXslZ7Teuq2eFePo1sr3H4b10vCxgCKoB2ot9ytq11SyvLJ
TbR8XU9GvoSp5L6wWAFddYmUB7bAx7Vdlu4KqpGK8nlyj6bDINlLRbuuggH8nG8M095u9BSRxelh
GUmHYzgRUeDYztrxZgdgYAVhq/DdfSuKz7kNoJuN1bkvkxnjniXEbUqrZO3Ce9pl0nbe08Z68ii7
tlJhI5uHrEbky34R/OdtbGMm6y2Bo5Kp6bHxWhsEkc3/YiUdY0nBfFlgoHwshKQ8jK+DWpy1NH3u
P9FM/3SHHTLTFCkqWgFqPBky4GNixplekKS75bep5aEcugHUqkPdMqGzbezamvatekA904KZxyqd
JWMdNxU6KEM0bO5GAE1mUu8hNy1rM+76be4+7mbE76zsd35+xoNZhCO2Nd2oflqrQaIGsYbBgm0n
KHzOpw4KrUNB6qAnNXSneZZYp37urqnScZOmOJHrHzdpsg/LLa5pDV6iM9QjlsaVsN7KngvcaA6j
U176jA9ZGtWL61K2qUB/8hfzaPvBdgp+O72PAvHXbHw/UuOyS11NXzee2hdp8aQP08y0y4rShrq0
yrsOU+NwlVXNBw5IrTUEtUu8zya5aeQDHeUzLTKdbZCl12kmZn6A0FZ6IRaaLUjPiNrxh29WXw0T
orWUx3geP5y6+G3NBTFGD/a530aanE9QmF4chHCMHJVAlhiw//jHspd/ZR0csokPwcSEEEg28XT+
3RxXWmVR0eq1/167DdP18epp8VpXyaaZk3+YCaB49vZOX2TkGM1dNnmPKbC/zySL4F5gR9T9MEdH
RAMLbitfWIwX4m0+OFfN4cVqemblfvMLqvKepu4hc0ay8pbaxkfmNBu4H+auYzLIGQebWuxx66GI
KfvCzC27Kj/mvyUwdBZmTdvYasElaxyMfrG+7KpFpTtNOlOPh2qBEp+3jxlU25TBWcP3Bk+5+bb1
+JLqzlrwczvOtc97MNQ92150BCkwRmhqC8bSGoU6mZ2VmKnFgoBJgAaG0z93CHQCF8LU/KvRnOBC
Yb/SN4bJaLLTI2z8KwCa0tFDwx6w3DwJO8V98dXaz1o/rE0jPksdGiwTe0gmYHr7AQ4VfZzWb4ta
X3mSZCExa/CsMryB8dLQIMc54VtwSe04OWLSL6BbtnI7LsAkVQDTlKLt1bP6f1qlNxucyJFeJa+G
lZzSHGCmNELbWVYWIIskOLOJ7Az3vKJDAv4mGu1oDT9U3pFhYdbJHPelS2jfpnngCZ7Ej8p0/Ie+
t6q6vIwaEzVej7OtYdZXpXWMxyxmhFY2RJzIJ067MM/qKIWh/aibZgowSrJQ8DM5YgmpM2itR0YC
fROZKX5V25pe3HG81j1dkAXoRXD5tl2J0kA3IjX9NWYx1Mr7uzD4uKa54xDG7lck9Svh4MuzPeXb
nHLLb5ao16gd0yWdefcMD2QYRwjnzsvCE1EG05ncCXo0y1+VJhbfxTBGbjlsVK1yh5XHb0MCwMXw
uVmIkJz8bj9bnKn5Hx47csOcvx2rufbsfiaB+6doy/dyyj4Sf37N+u4aGMKP2B++ufrwFiTZKyfw
W5eUCZScHhEUPxyYee2rSHLWSgvzo2vqg95NJbjM6Z+0qk9GQeXOrupQCXs/s97AfIHHd4SrfikN
7uvc9eNbVrPNOhUcEV4gQMsFxUcVO2gYlHlrcvPgSaqHjXUEY+dQOmQYCv34Yg2ZuWo0VnptMuej
1Bn/oWI995xJwBR5qD2LaMdxsrWVk5mCaTVxj6kywAUn26wzt5OVrDOV7Ug54dYXpO5ipTOy4k+u
+XsYw9u5ohebps24VF9DD0HO9Z7IuP0jfUbiTHypbrGfarl8qQ264j67G1a5IP3Lj04x1AxaN/SN
FsYvm98Q2u0Nz9qTcJCm4tTelJ7aJoW1kdQ7eemsvUn7JPzgICtxR0QP58y9u026Zz30liddGU5B
2nKVeMhftleGemneWiW+p7S9oi8kRLtnAePMgfPZ+8pF6zLo8j/yvhifbIEq6GXvwndvUs28rBjJ
4w5LfxO/uKWSPFXmOUu9OsxKIyFnwxeIxUXzXNo1KN8mn3aiVs22Uj6eDK8WG8+b8NrglaW7m167
Ovk0SFStJv/WJBREGMqpNeyij7S0naMlpY8avWqbpfNBLPZ1wHftNsNvRX3eg+ZVxfRX5Op90dlW
T5qobDDENszbFmHueWqAsrod62c6DZAXkwmToHWkRxaNI57JS2UkFymMbWeOz37cHnNfi/TO31tw
IwfpvaEi/+ZtbIaQ4H/6fr4OTfNRmNUbWtb/lgUv1Zh88SKnLsOuLApyaHV1DiJ6/myd+uZYNRxT
+2UkCtoqOGq7Wu3iutuOdvKnn+Mbo4xr3UD5TNuB2gi3XKnKc1cOt4rWUNaS2jK2X60mP5VyOlk2
+7dzlb5Rtexqc8YfVcYIj96cI4rNuJPcZVwLIqgw0GQ+dENOjLp4aKwCKmXQB0D37FwgLxfep609
ioK0N+nYY08b1q2wbHHCfCv8o6NNct6kPRU8lkw9LKY422QDM4M8wF2ba/Enb03CB8wGSJtZw9ai
QApTj7lFzj2Hh97P7wSf+SfVmLDJs0TdJkPHotHV7fAZLPp4KFPPDc1CIMZ6hr3iapz5UbIiXZu6
UltLzfEL6S3+sJVCdylW8wrDrGu17MrbST+9U4z3q2RRkBCNAS/Kq4J+9U/qEikZhefJ4Npx2Fuh
PPjV5QPO6G+8YOOwvMAqXD1/OsVTlcmnDo9Yp0+hgwTD5X4scCSV5G0WqXr20ymyeneT+mI3qeQS
W/eRc7Py4N73L8Kb+Oi5RlTLa0T0oeYx6skjq0vehjrbF3USFczA45pO0MeZLapn2682RBmGQtN3
PphFnXkEeJXQm/xd7BIgzICL+uvZ4KOdc29TD0zX8ftlj0msb2ztcdphkHp3BVSJpihvhvba1v+K
xjsHpURGw01TifgGajnelVa61w0qaZ8aUUtfeQUxjRLISZ/Vhy5EV63MMKAtiIYAXtjhKfyHH3A+
4Ojc8OO9p0VNwwDONbjGkju/W2MpxST/p+bZMF8ylHOKzADkpZCnEg1b1BqCggwJgAVPXCOwLjz1
/rb2uEzbD1VPV0272r7BDCgJZV/uC2uJBge2GBky8a35j7PzWm5cydb0Cx1EwCPzlp4UZShS9gYh
qVTw3uPp50OdiZkSSyGFdl/t7o7NFNIu85u4tC8bPN3XUmvBWwzudvSL+wBcSsm9Z+vNwo3h+IL+
LFLJc5VAPwn2WouwYlQBrR/LAylUetDo7134ZVmchv7JUJ6VQAG5ioNa+TpaGV35J6R8ASg3BJve
MnMACgncBsYKPDcOwkwDzSi/c2e9pi36+tglt9lAbTiPj54erTsXllPjhXM1Tt8K1DVndY/6cpXj
R6uH1nNvmAFVIRvbnxIX+Urli/rM3CP3cmuj9QmIiYJ+ROwZJDXL8StJ9VXciKXqQwrKdxG8hUa/
iPP7zsvmoqch01P1wx8DPfNZokULz76ou2ReSsImrVwbjbhLqvAK9MtuiEjuYyDwSVOsDeoPSAkv
6gzaWdLsBm7+ob+r6dx3AyBGDp8Wn6pxS+17KUHRl8WO2JJiDUBxYVOrbUGB07EgVCtJDmlDEPgW
B2OyW0+VdTtWSwuyGXVKmBZDTROLwDEptlFfPw0YoYadeQXt+UrnvJpevnE1zm3kP3RlRfnDwwq0
NefG8DvVvZWdy0caaKeuL4aZV/glAM9qF8piFTqmsRjTCmRQmOzdkTbdwIsEyluCfe2TK0/17zP8
/3YNad4s13HLa4eahxcEm+OsQ+yKyer3Lubf2aDN/YY7qCrvrMSzsYOBxuBgcoSNLHgPZFeI8Qul
AOAEitpSIDkhLRDOdbvsbs3MvHECbIlN/OQV50LGzhYzA1zRR8Xb9XQUZr7aVCtFgF6amgxOYzak
CsrMAHMymsTmrnahAYypfe/oqUhPZshdztnr3AVuuiwnLo6igULtr/Jh2JodeMLIhYqn0UAWWcYG
UFJoE/6a0ud80KighDALAcFrGHTD8pS6+hJDkuoizoUB5ciYkRO0M7MXN3ldwRoreSAzA2dUM21O
kReeRJBZJHU+9IH0GBf9Ris1IDThhVKUExiSYj1JMZCc9WiBx1eGZdz5i9JobgNbfbTdeJ+p8Aws
DzzJIEU1LwO568PuCsgaHBMM67sUweTWtek9sZ51HacrWufoh0p1U4qeCEDcp7Ts4QFxPNSGRmej
+qhHZ/5W0+Nh3btauYxVhzatFlUBQDcfBhdJGcFJYfbBZDVrNHp566rTnzJCwpih/f/Wm6ky15sh
xz6XvILkPidOtfK7MW/0V+ETc1dtRTvN5b5krYCUOhWA6JErwlkVYwmPpoyVRUa+sVATbu5BCe6b
pLzpau25DYCGi5hDEus6Bsg4god1ltJkbcKlprBY4JQ3ptdfQlffBx7NyzSBpDurbN5UJkRO3Tul
8e6zELffscDQVcuSnS/A+3LDpIsqsYJLUwcu046NmDWmcaihqoqy3fqef0DxIicbGx/IO14DbJFT
fJWNFjZVoznHNByzWSKqd6hdkow+vpu6Y/PCKy5qUS+UYfjt0wiidASDy1e8DU34dF4ZrbXMFdFc
+b52VDvjzjU1cWfZzTvA6MuoLIbnBvzuoxJ2i9Hyh99kZ/YmBBQ22d1E0VKGYlLI88pVjALY3sQC
m75PUbR3mUhJhvAc9HmvfNEDFzCwp6bSAXAkNKtXHVYI11Ce3U3VoKXXtW+WG2+9Nv2tU5ivafmW
tbGiIASyr6KjreMd1D6qoQ+E5a1woBpWtCtAL1MCsOdt8VJbF6q+kvpKT68SuC7cyUB0CJzEdTZe
4vm+4F+mokVJ1Nq21V5q9dKhJQpwYV7rFBzt5GVwxmOLhTasy+sBWBZhVhlcVYpO0ZX4miklYroK
mAqzt2aWCtC99EHClzE0G701FhV1zFg++/rvMgqWoW/OTcil6S+L6kCe3DuYLbX6Sy5vonaNfqEB
Ho2bNC7TfRV2L2Zw64XhqgQKW+qJvM4cvPHqUrkgCgPaZqa/sjEz5iEPTUmJpRjXphN1Wz8liXRN
a6sY6oKjs+p7fRHSyUDPFQvpgjnzvOAlhARB6WblRExoZXfmnjIdQFVMIqOn2vGxLM9GfSvrzLmu
Cq1GyA2prUylAG+9mpZxoSn1npxv3yX2ZZ1ryx6ymjukc7O1V1aivo4CSHUVGK8SvXyasGtXp72j
8cS0Ah4vJqqNxT0zFmq2i724uh1yXawHz2YbOv2dOZYXbWXy9pcLx1aWatqvcxmDYlBmXdmAeWiA
ssD9CBrnVOfKduB699L6EZx5svWDglILBZzaokKmDf4htfLLgRJ4PEv7Qdlq3DPYmW9iz5mnuapv
0qQjKA+7ZG+LemOBRmt7daM13tbjdLgxzUNccYyaNF0AMeJCZbZo7cS9shYiPYnK6EG7KOMarssU
h5bPY4MxOcGnWfgU/ChBmtHO51bQawLOnFwNPBYm6jaPQB/b0F8IpP0ifQsdpZjlpfng+702I9Ta
5K6xtAd5ssJmp3fZqlGJ1nXIpH54qZsOBOkSvhElLAzbMSXdUntdqVKuvaJYe7W/NUibFJEuEm+l
TGXZmMCuh2ahbdpka0e/YuGfykTcqbF7q/fcadqbBq64hJndZqSnrabfynA4ZUmwHWjk9IUOAf+2
5+Wkv7eyx3EZV9VBatWlHYJEnUiSGbWI45gUe9u/Dbu3FG5Qd0HDxosXav27dPepBczOS0l5eVUc
/S4nW+eRYkrTG0zlffeKhwhgwrEktaBRzP/skbQn7Y3dPow0S0pr7UdrWb166mOZxDse0FB7UIr4
KtII+9J8myXyue+honfhCRTVrlEi5kIeRZ2uhfKaV/Ysg81QQNzlnZsp1Pkb7ttB7gNgqWFBQ1o8
VFG+EeqvdgKhNo09ByZqEfuNs8wqVoOARjjovP0YzImQzn7UnJSxvUgz9KvpvISKdxgi7hgQfrbs
ZxjL36ZZRHHYutLabl216kUTUwvIPblSAyBhABKVAhIiPYx7er7A3qR/8pxTnsNqu9eQnwvmVj9C
5nsLHNTTJEy6va6sRPSmQ8PJHusEQCHOquiKAL9wK3sp23yGluyqR0jYVHlMFQ5VVyCqocOwbWFC
tTufHl4DAjQS7EQIa7GZuBBfqn6mJ9YduAJ+giavotZvfU1/wBoPzVgc8ih/l0y3BC2Tp1cGn2ZU
a93ep5xwT/D8rZPk4LkvjuWCKtG2g3bM0nbehgUtzw6F79+hcObg47r+0S2NOeKIgEKAzanBygv5
+wFXgo6Y9eYFCe5ci7Vl6Rz8/Jema0sHeLU33lN/XgkUFBQAfUGyHzp9LVDnGyxl5YDI0hTzwkI2
zbeySzg4tg1zMlCPmYFG2uBCdgkpWbXN79LYdUW/apx7rbkYBZEa3WVD3brdOrHf4QZc8CJxDVXv
RX5pdt4MrZrjCGfStX9bAoqWac1a+WhQ5KImWoKWGoPfAXgX6WMTAqJMjuYij4tZCqtcAZwTU6Ow
QOjpwKRyW593ngfy/70N61nGcoe9++LXoFlEsXPVkqIVLtCVsnV7yvrOq57uezPf5TD1s7qekxs+
BiHVMwzir6F8bXpnWMTg7yR/MhDfjFp+v+5i+MdwWvrkSVfvjYgsOLwBd1VFCpgEe97o92iZrQlV
yFR3IYS2cDvY4zJqi4WdKg9a5M0M40m3yc9D0FMOJEjIgxYgmzYkXSQGMe6E1xxRM91YHegKqnFF
99b3AvCrsmiGDhxYCC+D1yG+bqHDK5DvmuFB1e567R4RgihihiIyZD+aWZOph0IvjC4v6LmqpaH6
VJn90ozbN6esN3UHbr2UdMUppymb1HuUsOyJOGa6+uBF4Qpw8MHVTRBmtgcIIyrWZaNdxA7REjnx
wouKlSYfLA9YrkendriRwdQ22FUGvK9iM1TpVUQ+zGOyc0ogeM7o3Y5a9aYqcq7w1yHdBnTurbEN
MDsPA0TVzLzLy9+ptFaVJp+qVBGLbqyofZDPUSVcOBIoqZWts7jdDgHN0ukvmVhWawu6bwAdES20
0KXu/oBIibCuch2gE2zz9LrtvU1PCiZB0OWJP4scf53I7Ji3xmsfaY/RwHHVOUvhs5Gaa8XVjaVu
NsQkg7EN+ydXho9FqL91Y4p2gnSutSLcWrDuBK/IQLU6NHh+W/NgZHJtUX+y4bBrCuaWabBC12RW
CH/ftvrciZstnd9D6rYg1R/a6rUGaUT2flX4/otSggqtkrdhiN6ssbzyh+wl63uoGeTkij2RJVp0
Omiz6bThCoOVC9ZTBzQehxdNEkHDcbqNhYub0l1ET+pdd6oC6pV9AgsVIB1yEhQiO+fesfFUgCcV
GsBCENz38nCed/FCS8Z1b9MeLNNL0UMrL6xtjPGzQv2nH2nowR6AY+2/FA1QokBPlz4VteldyKe3
QRYzBb6fzg7vwKAFKMIQeHP3t/0BLJ2/UFJYWyGAbMvV4jm+cE+D6Cmwhu6mHqMXRRlBhmmOfkWL
10LSAgkOAzBqHxl0AOEXCGNfC3fvByb6rn3oTOitDm6XZ5ZPba9tgwxUk9/TMaCt6ur3cVYWtLka
HhsQBpnVHqvY/mVJapeRNTMKppmUgHfHjtwLuq5LjXs6TuwlQceLZUMs9uhi6An0aD3vL0oBFj13
x7mrPPXdSMZOSjSM6ql1wLPbXbkHWX7t6OEmCvpr6bQbHz0HpElXYyOHXVqMG7V0gCJ0NfDl0BbF
RallYTMLEXJpQwMmDIUeKqXaopVGAng4sRCSwd6IIugvKxV3lIZS8djAirYjr17GvVEvmlgBGqEd
ohBDYL0elYkAdNATDSpTVx1ljylpnwIizEXO21SBFKUpucohZ6VasUlDSm6gRuDaV4vGpK4cg611
kQigOffkI6xpAElqh1+2oj8J0svE8e9lZi9pDN45jrd3Rus9g1qdqtreYFrpf+zBGsxKMzhYLVhF
aREi2vE8zFAF8+xFPNzn/H8ipjlsHhDsu0i76jr2HRQ2OCuj+sjEQrQed5qlwJTSZzG0RwoLCxrC
86oc50qtrxOrWbW6t/E06zp2SlDKYu52ADvUnKcuWFaDdxr8lsgP2JqI94ZiXuGAA3dTbPqu3dIi
X9nCvxht9cYuh5cibio6XfW7n0HJq7J0PbTSZXnB11M0uI+CDDCrVoI4q9271vYhwmG9yc4BvGre
Rma07yA1xrq7imBgj+b0KjjvVQTnOKuJkVxfWSNddyMITwJT2WiG6q3UMb2km/wKFypdAAhBuDZY
BXb2G9L+sk7FXIGEUZnNkoI7RON4GRjmPIuAaSgALSwwsjS5qM4g8zI3zHhTwZxwImuXVflwSnNA
noMBkJ5X1KmrS9WjVSStApAEwK2q30iboLN8FMampt6gDda73pOKjo16aoRYa3hzNapxAQzpKRD5
pazqy9hr953RpUu6cuvMjbaxVyOhYPXX6sRv7TVvC8r3ujCzF3qS9qx2Ip+EzQSnhK7FUF82IqZf
N1Cn9S5tsAGBldrzDopwpph7LVCuVHjpuXqlREfNeI/732IEZY7kgVns5BjQLwROYvbk01KdTwBY
ZyQvVysDeq67MvxxFcu9rON724VPhypNldtAIpHXs1rvJfAuUv2tbtNN5xFD9BaBJZgbfL62ef8M
5mvm0qIc3buyvA80fdPQ8AQkTgZ13UCIHApzOcJ+GQD8Ft2LS8Fdd/s7j2dWbcd1Kv2lUGJq8x4x
A/cJGlZhUD0kVX7Rdc+9491HHQC9EB4QBYJsZg/e7dT/9NJk2fXKtecpG656f2PFuU59ZTTv3KGE
xDt6Dm+kkXUbUy89IB2evM1Nz79zk2qkhQp9QFfBWswaHyWSYOpkUzp1jkqrHe3Rr+5lZAkW1adk
CwUgXRYxRfsxGei31mXHKkI01Q38GQDOZhQXfFvS+NPBKkZ6hyKDMJwLEBvaVZNRByfmNfeN76S3
sRKXO9eIzMfcY3+2Jk73mkmdLixbdZ3avX3V6Wi1uBFCS0GT/ha+8l5a3Jxhrr33LVWd3AcTLQL1
Fc4f8iIu6ufuGCD9pXZFASa/te9gigOLqBBUmXelikRVL5K7NlWJWhyzUq+bLpKXqSkVhFhc3K3i
wKxviybVjtJ3HloJON8wQ//edIPshYeJbmojxuKRJmXypIaaC7Yv8qJD4Bb+Rota8aTCfbSWAbAy
0Muu5MlNEWgf0Gqpu2yNhFT3gNgYs+kAEtyORvVAJQ8egPCQQ+t9hZwAitvc0PSQ4mxdX6O1mt+q
DVzQmdpatjPzGktcuR5wE4IU11nRwwdcyj31p9ndPDRk9ZuhMID8VTWCppxxTkoGnRg5J1+k6rw3
0dgFl0dqRR8Q5BT92fs4rTg89BN/DUEvAL03GFNnvKgOIIt8XIaC4wKQ41c7EFIlBUoAOmgvIGuR
uXDMoHgPURu+TZyivjV8UHFVmNyX5QAwEVG3ytylMoBKPAYR+XjZUDkNnDgP5k2K9E+EDHLR5iRb
CS3yed/G4aMPq2hRZl5PxyEGdlJrFQxMTfa02msmEGkwcZJ5Tsuz0JBe+VoW7zNNPAtj0Enlj8xM
O1MCznOTHlE3GEeH/NdZtsYm634u7CiEjTCvbWuIAZtncoWRI+A2JJGBMuVCQ6rpOzXsT4QpBZrM
k2ikxn/OZdWt0o0Mv0qNIwJDFX2v7xTUP/l9qdsYn0nLcST6mh8lHZNIdWVUSXGsrdcOKbD4G7HF
T5bg7983zpbARrIHqD+/H6P657pAF7YeXbSv1/mbjzDOtA+10gP6ljKIFuwLe6N8p674r7TipCcs
DRuJfriT0/B/ibXqYYWQjWE7uIzs3j3xjajmv3+8pUEpmWSehWnb9tkMiUEaihE0xnGSPdiK5MdK
sB9//mxu6GebeuXz82q+l862HbfdsHai7yxZvvuKs3MATr7LYzL0Yzq+jf0peP3pCn/8ijN5Uz2v
cg/RVAPlo01ymRrfrPC/6qn8PDKdeDAiCYqJ3scVtltu1yC3+OtVqkJkpzPzHezbz78BHxlbR6YT
u99zJVA31/woD9GARSRzJtECg2b2H0ZwDKGajtC0f1weg7BKkyCU1tGEvkGrMsm+sZz7bJXhwP6/
AZyzeQqzMcwrBmhg2HeCPmb9Y/lXS8Nwx8FCCNtQxvo4ggLSHxSjbh7veUhmtvudB9JnX4BVpWOY
CLJK+9wJpZMC7mve2Mcui+clgC66XV8vwjQHH4VYkcdFeRkvDxsFeu1sjprIRDnPhJ/fdlcjeNxk
263LW5n+/ER8GGZSuf3rUgKVEHlSMAxRsLkA4vr1V/x7b1s6VgBkQmwkwzx3Hq/SroBFmjpHNZaX
Ed3sZM2f8812+uTYIW/P7T8dO1xVzha7tjWjTXKpHgtRdJvMNGjrIby97A0fyhs4s28+6tPxbF2z
DcTOzX/0wwsz9zo6f+qxlC+9Hs273iVMCWC7t4sfT5/QGQO3FcNCs/xsE3SB6Pluezjqrd156L+2
454Y1H0Fp5Odvh7rky0tMNrVsexgz5nq2Sw6dZRjx1WjmDygUbq02282tP7JjpbUX8F94V06qUt/
3Gql4bh9lhGDiKpUVr0tlXcQRFwxQ1f12MWpLjoQZmc6s3qEUAX/J9rS7SOZhTfzjrWNc9VoanNR
U3ZcO7WRI01FsrccQElfU3aJroz+ecj2QVvbm0iz6lUUgfA1ssL8Rf6L0C7cV+02DO1+/fXUnW0I
bBQdQ+U2m0xkVBVIzccvk2pFi9rLwgMdFeQlSvtgQFwwfvbC/zOK/nGUMDUb02wZRctOklpW3Hxz
js52wD8DnO2AEikD1J0ZoHTdWeDcVc3x63nSpon461L7MwL5EPLrk0MRl+fHT8gqRHxk2nsHQzY3
ce3SZOgQI0SpqhPlHhY1FUYfpJd7MyHVKspVX/8Bn1xHk3M5FBnQP448txOTzuCr9liyBdl2Mj4N
tAsEXMyvRznbDpisYI7HOLppEo5xgD9+JXKWlo54g3HE6mlhQi70faSL0GjT8u9Skz+5x18zylh4
8E3XEG5PcrKJ/TiWMXX4U6G6R+26cqwZ/EH0bd5y804GGUq8FB0Auu2//r6zffJnTKIP1MYJckz9
3ADQbexMIHvkHskV166irA4//n0sdTlLFl6+Ns2bj9/kDGoX224eALfrgI8mO0P7sS0D2dBfI0wr
+NerlyXQanSLEZoBngmc1R/7MvD7iNtPIvewWMXZqkSW7SeNEQWnECB2gbTRNzvskxWAMmmRLIA7
txni498vm7xR4yZi1XWItbyp9X9Zgr8GOLsKKpcG11AwQK6uqhNX509XmEyRagU2HxgcA0D5+Per
be0aWe4pR5wXo/y5r352k7FD+X1WwLHElLPrZxdypHkKIDxXOSbORaqtaVV9/ff/e4/QYfxz7Ei0
6Heera+u1PRtNCs6iXGbylNoI3L44zD/4xBngVnaF5aKIk90shSKaghl/vgQS7JFBP7llEz8c8jQ
uSsi+gHRyVS3yS7zfnwCJKVdEwclB6msfx576HdxlwB7P6Vv0KGT7wyN/j0Ak7+wRnwvGAWP0I8b
KCoSPSkGGZ3o4dEoyB6+Xt/vfv6snKG3pV0Doo9OSXohmsvS+Wb/T/vj46394c8XZ4miqdd02k1+
X4NKDEMHJcqJARzAChHxN5n7J3uVkpVjY9eKSJ1lnZ21PrRtP5ZJCgf0DlGVGb1owEBfz9e/L578
MMY0n3/dp0VSiSDNGUMBWwi4aqlN5drl14N8sigfBjl7FoSdYvoMV/2UGQUNv4sx/eZIfDpTOi6g
jo75oHN+q0Lic/sqTNPThN7y3HRelsHGjZv1f/iOv4Y5W5Cucu3UpYx5uq8wOQp//LRJk8UmyqYt
/G/KEMVt2Xup7xyT6LWmeKxf/fivx9sPjxjJkhPLnS11nFGP7TPXplWyQJTzx+7nWMf9/fNnixxB
97d8j59vg34FaTKD1/ofPsCweBwEsQup1ce9GuuBPbZjxwQBTQzgzwMj/XqET/YRDp+8baYwqeWe
FwfANGuUv4Vz7Eq0h5Z2tEIC++shPjlwlkquiwOa/HOyP35EBklYz6pWHC2J+iG8HOUiR5ov7r55
6D45c2Tu2JXqliomu8qP4+RJEAeGQAveC/MLpFe/jZQ+uQk/DHB2kfuA0Mqh7cUx+g3LE7IfxE0H
XervUrTpxv7rxsX2SRgC5VRqc1PueW5d1momNMDeUU7ZYCwTmDxKg40IJh7NdpQDmHEQjrr/zdV7
nvIyFG8ULkoOKQHFgvOye1oHhua5vQEzYsh62pUxTg0k4Bs/HjG4aoocbl3gyew6qhvjkDpej8Bn
iBC67gIhTmpAP6h0WIu2YWkdv29/++HQZmsdrh3dxjvAhchf5NVSQs6biPjDLMdaHLZu4SJ3aLVb
0KRAArvBiZRv9uDZNv+/yRyXJTEE/+U8iKtrEXSSztEh9puFRyu3cpByfPzRRv9nkLPrxgmViP6a
5h0munEFBcgH7RsoB6U9fT3Qp19D60JiMm3gU3G20xurk/FI8/Xg2P17YhVXiHnsKIC+fT3M2cH9
3+8Rtm6T21ChPK9VITQprN7V/UMrzblmpC+pyF9zY3wr9fKbm/p8qD+bz6Ad4KC4zRY8e2c8HVV2
32mNE/YYj+ss3UffrM3Z5fC/u9s0QMqgSfxvjAfytJaq2hgnFfF8By3LVl98PVvfjXCW51RJremm
zyeYzZOydv/DB+gG+blmkiSQKZyFeX5KkZiaBD9vKusg9DffBMF/2lIfbh26eayALU2VCpHhnMV5
RhdQJRaFcUInR+5oe4fbKm27e1z7hptYqxUoVT0ATn+Asm9FuXUZ1JJWbNs51coxGmvnhHn83Ojc
LXPTqu15Cv1/6VnYScmx0nCsbcTOtEW8TSoFlkcVOPNWNBowd1cucNKm5ep3WogodaP+QpdlXPmm
myK66/bfRE/TTf33t05FMNOi3mHpqAtTAfn4VHAJAJSXISwJ+5UbLgxOLQ1tMGaFhDkABf3rrfHZ
eeXDnKkva9j/eFFWgEgFhHn/0MFZKU9hed8b3yzf+e7780VTOMhOB2JknF0JkdYVpGHCO7jlSmjw
O26+/oRPft8hDGG68GGbXtmPMwYxdhzk6Lk3RYi1sHnCI+rnA5Bj6zY9CovJP/uAGGaBgoCCvEm6
pQoW7Jsl+OzvJ0kV3JoasZQ17Yi/on5N5M6geZa8idurfWv9hz+e25Cepi6pGp9X0XrVSDU1c+QN
tj6Z9dAl35Q4zq9HVleoNCfwKBYa5/9sv4ZowhkD4MNDZQHYeUONS8dGxfsmjf9km34YZZrDv+Yo
qx0XgdLWO8gKibzSPuU4XzhIO/14pRkGbh/JMB0p9eyibFWXux6zoYM9DGthuBfQhhZfD/H5fP3/
Ic7mK/Eq5NwxZzh4+s6A4WnN/XRdf1db/Gy+SC5oDmJjj4/0WeVGwqYqWryFb2IMPgbj1i22xfHr
D/lk21J74p3n2udU2GfHTkNQaSzBAt6A3TbLDbCZr3//k4mSUzPAJpGhOnHeiU/UQERDrXLqsncV
oU5V7nKQu536s9h8en4Ja3laNI43D/A0lX9trSjEfNm3e/Nk6L/li2fcf/0Z5yvBz/MsqpqJ4Siy
aOdZTF67QibC5e2CcivqS5FkdGrevh7kT7b196vxZxQ+wNJ1YYGuOfuIZHTqPpKeeXIGB8sPvJoe
eTJq81nHqNqaR++YiTjItXarzN6VKF44zy2tdaX95vU6y0OmyWQ3aLaYIlkyq7N9B3y5ElqfM5l1
DHbXv0HJcl84cHCkhrJtV91+/eHnm+R8vLMDKxN031yg4ifTAj9coQIEGQkR5eKbcc4bBJhZqyyf
oSMd7Bgae/LjLhmrRlrYSpho6FsLJGMvysH97diQhwtz10YItwkP/L1Fa6Lzm29mVZ8CnL+XV9pc
sJJuIk1FumPnEVbUGVSSY9W71puxRhgnU7YyRTYgKdT4Es4zhjkhmDGl1/RtDi14Vqd4CUC90NAa
7ywVG7LYQ2mNbqTS9XJJqNsvnQJ1Frtsu40eo5f89cL826PiTzYBY017gUTg/F1AJiVCfdbwr1PA
FzMrMB770hG3pZ0RWoWSlN62myvwHxC3FVmv0MES2yBtom/u2/Md+aepOPV+dSp3mjw/GUaoxmWM
8PKh8/QUwTgklPHUU3eNGcYL24gRJdCGYv31158fejm9ibpKVYTyF6/v2ZPex8LyAIfKm/Gtjq7j
+6b98avOAJagdGRSjSRu/bgdPUukpeUJcZN6+2Bb2D+rfnF4pwx/QpaIyUP6fPE0paKrE+vixlFW
w6UVbr+eHkLa80ICiTSBA+EahX+29Mc2uf4/duuiWVUqw02irVDGW/1Pm+uDYUXILwn3JoE6E2m7
IsR06aRVD8H02mcPvvdCt9vxOpRRJEq1+RwZow3Nu7Xh69sYLSjffx/Lx6hG7pEDYAu0JOELdvgr
gbXuXEpIpb7oU7ivvXbrewHa+2sk85MBsgydPjhPW+g7y9ZHGV8WDwXU6bLKl25co7+H6oKN2+1Q
4IgXHDIH6xpQ233wMAmrS+0ApXmR5tfheCtbbz4G2l7NbsrwMJhPDjTgcsjsWYwlb1jEuyKtwe/L
lZIYi5xjGQ3XBf5sKto+GSyFZDcqW92NZ4WxG8wHK30yowuUdxflBCQqkDLCekhcVrm14k6dZE1Q
LLqUcLCM5ABbXGB3gK+pqqNxUCNR2VeX6Jov9b6elcWDW5ZXngMjJ0a1ByITmlOrEg+QJn51tAs3
ezJaWMPbHI1jFUKQEWENa/xqYULpCLjiX78ckUjAg02H92GlN0F8NLA7dJorPXmuPCCnkbvKutek
GRadvFIR4gi1YAaI20dRDvarMXmy2L8KXBvUumvmWgvnrAbF5ATurjWeixyFMnkRt+i4/fKdBp30
k+sfI9w/EeQ0qi2K6gWmr+azyxoXNU5SKMbKflgF0IGdspx5cb2ojJXioFxZVvMItclqoq23iCXk
95nYo1LTi6cC4V0/zBGaARYCJFY69cySw4ym9NwJmJn2EvMn2kbmvEVIwjL2Pf6PUY0aHmGuikon
aRwkUuCmYwQxjBTNyvdkWzz1F15SzlGvWzgR8Il6glnzY/UurOCaoeSBtOJQv+ZY4Ziy3thpvzVA
JPeYIajKK1I+M9k+ocK1Lem72cGtHVvIzxvIZ9KrmVZmPHTO1jSyZdLIN9+qfgeZ/hzbyab3h+Vk
hRhYr7ABZlq5cYJ3OLbMYoP1XfWMT8umqt+R87wVlJ6jKFrZ2StgrLVeobGfzAS3ZG8gw1yb2KRo
kOAw0MUKJRhvbJZVVRcm1mKYr+yMDp9djF16/2UwkcQuqyXY7zUWE4uyuJa8jcY4H61JSMNDKvRS
8x8c7EqUHOk+kM4FOBzKQ8OirA92K2ZVfjNkl1V/2cB7THokS8YNAtRrRXRzLdnnHBGHfxyh2HUJ
tDu33OblhY4oQ9net+i0oOrX+Q9W6KMQdspwkepeowz23q1fPeWQhvRJbuNUI/rnt1eqsnd1dQmF
AI7SL9U8OOgZGvEjHpMlynZeCevfRj40ELOMP64YblSMeQ38qxx4lmZ+J9OnEh5lDv4GsRyxSpFq
91AATYaQqwiCpNrcNxLeXOmUBxQKQkjj1B16YiNM+ZLEfaOqAOYcJeIwnxuoN0njt+WsEItAHSyf
OYgaE/ShqftUOLcavrrWZrTxD0ZC+WBCcRjiYFWZLruSvdvdwJfOm34Wi/CyQxtkFO8++v9dGayK
RG6sqsU7rD3UjbpRECPWwr02vvZyW9XJSsQ3ikBH5pSpz2ASetHgXgDnERFuFY0VQ0cdAE4XAvR1
+ZDBl/SQ7ys6fEKA2OGYFWHU/VhAYnCdve+UEPFDhOG4fUptHmUonI6PEGu05GJALCO2jp2O/WJ7
0KPDGKHj9X9IOo/lVrEtgH4RVXDIUwlJKMtKtjyhnC45Z77+LfoNetJ1230twTk7rhW8RHhToRCX
wd3EuYrkRFza4qXZ/2TGz7QaYE++01BO2sahgH3AEnxh13wJxyxCTdmZbJC4Bmahil3JOnoP+h8c
AHJzSOZVJJV1Raw3CCIXgtVQo/xU5HdTukXdBMr9xsqrDZyxH1YxGyp5PvFss+IKlUEN/hr1TWIn
EAauzRJVpaHHsYq1PkFNYakNhsG1rEvZqaS+WzF6r62q8JGOPyK5zJSAJNeXkXfok5VSFf/fkAX9
JksKbmF/xT5eJh2DyWOWPz2y5uKoUYQvNeQ0ssGqNaCR2TEZSX9AhUOTZs7mH+RiJbxIAE7Be8Xs
YGgylW17kbb/kukWSMEKxfLaTu31KH0N8NErhmZmu9wo11u7yFdds8VCPRpYhv5q3k2VP/3fiu+X
gp1SayaXgVgHzdZRq419BFOkhkfRRPsILHuCq6AP30u5fZViB/9uNmu3xs7syn2Y8ppiM1RMeQcJ
u2r8vW8/UoH7CkZgw60a4uPwjUPCpy/eev0mR2+JsYM+vuLQavKP0MbRA4Yq9cRxFB9c7woAPuOb
SYSlYEp3iFunmClxLN1p8rimrL0rUijA7QvEihtN7EkPhtgOnoF3MHaBYqyM1FvTXYf4hO1TKfmt
Rz7Oat/KxTKV40cz6ze5PzQIF41g5dfUl6zZ9X4FTBMtT5fA8YmPaiAdJj9nA73+lNQfRWnXVV2y
oRS4UaLuurqHcZ0foETj9I2fGiDv8j8BbghRJTFZpR+cUlbA5Id7HTJrLVmbuntFpeTK9QAWst2w
IrH2yvGqJ+aboqTvxCOVU0Tybsz0C4tha9/+VYA5TVl1qgQsUENkJgt3XoWYm4xLFiwx53W8AuSx
bxsBD2o86FAFjLh4STllEzR5LfumhRFv2bW+eNG0smM2MmVY46IGFoMNLRzBYeXqX2RWl6wM/7W5
8i/y03VUTo4ZsbmPQEvXzUUphmVRz5ETFo7S3AZx+JbocP3ictvq8mnSZqiz5YwgDGWDMxYdUztY
rF/2W1Zr4YtgzGyaU8L+vZ9NLKGAhQf/hZHnP7OH5EcnS2mP2cirYfTgdeT+4GfRt6YU224IVtgP
uc7jUmZ9f7yEenDmRxHjz5RztAfzmmMYqN2bV1T+Iq7Y35NC7JmKa/K3JIt203mp3Ff7hRZJcAu0
ctVMqRMzFdhnJt334qyY8UGo3ndkyU9YUynLVKqAOFbuhBjumskxygbVNYmxIntsaqbRIwlG3kVd
34dZv2LhmJ3WYRPlxbtC7EINAh5OeTMqQGRd9sKjh58mZ91nXEqVDELbV+5K7vNXCirHH5pDUA2b
MWOTt6nl98yWd3WrqFyy45+uVpMzlJU78fiolXdOvAb2hbUC+bEJASW30uREwzmWFICK8bYyOGhr
dTXSFDOi8FR5v2H41FjCBWGw0AVNMVC7owLiutwMWkNnLD5X/gx+XVpKvtDse20/FO2GeqHzYRoY
6cCK5W6SwYSGYBew/k5ZuOnNYhvyq1QySAP0xaEKLgl0h1oBIImYVEpAQgLXh98k1I8k+Fbqv6af
XhUo0F5/N2H4VryuaJaQbPE69ulCzoktxvqgzbTBfnBZgQU8O5FEKlylqMRNdk0la9Vw6Zb6y8gf
PgdBiAa6njkrWrZGpsFS6b+ayb7JvLflzyBswtluFisvJ/r7VVosx+zUmeZSzz6Qah2rINn5pBLt
LjEualE7peCPEEdlPqQFtlvFWO9jMtaqbs4iHc6ZnzuS+IIutGqTI8PGDhYkp5SuXv4HIDoodoH6
l7MxgdstkuSjmMRO4tiU+GJiVlgDfT+YsaPLwIcr1rJ9DuJBsRZejluOPWoSH1nsB38rI2iWi1ny
9skEw7LlC/JU9E26RcD0WcsQR0qxLwLtMkG4TXrkNGY37guD79eUnEEu45XJgOWybr0be4Nro6s2
eRyemfp+R5n6YWSyO4j0iBEUHS4KS133EFl716IsF2OOr0uTN9DBsEv0L/4K2CuDg17HF1Vrzm2F
4Dca0qU0Fl9tBxOlHpv9aGbnXsw3hnxhUB/GE+zmhdCSi5lWlyFlCcYT9ns98pvr1PBDrz7A1ptZ
mk5QysdW5P5SS6MfaIJs3lZQeUDLyzAQoNp868OFkHFZm8SQqXaoB9wLObvVE+87UH22fn2+KJit
27RHwt18acHLl19IUFca7eypgIaIg0Ym3FMliR85fnM2MhmtOJHaPrKApWDWO6V2XYcDhRbrqmrB
Wgd7OgE8EAqrhbV5t+1grZSnofziVyex8Bc+8qQq+mrrS10+21BaVsJYpMFrlqdrLBFq6WdCCNp2
H5a8MaWBrVGJOPnHG5AYifxNcChPQUJSSD4zwQRBtmyCf/dj7zDCjEFJYHUerGp+snkcS7dTymVa
sWMHXYGVvrq69rLpsp6+bCfmWAqUTt5eBKOTormQN0QYWvJh4+JFusD6ZEbXvCDAlTy8RGwFc5JF
A7vEzw4zNrv8LR9sBhcTlMXK5lUYxt4xg2MaH0dsRRgdycTOKVQMuz3oCePokoAA/DF6zyYoN6BX
Qbyxitxly8S8qIJ1fjx6COCoEMVg/fZmINhjIWAuPju7X6bZKdO2ymgtA0QUpbJq442EE43Bo+VU
3RgOHtMEWD1OVGtb54MDcHtZFeGhKWGZMdJmx1eRuuX4MajVolEOgjRkvogD/SxLl9h8N4Nr2VwG
85jn/0TNr8AXk5unxj5PiMZy49ZGE6cm/u/BncQrz1hCJTQbpHcpR/ELriQ41MFFa76r6kcx72Of
bPTuVrHurNNuyW3Hz+tdElw75Y1R7TeZeFDLZy7DlzLJB1H9q1v+927ckezgOgo8njponjmb4qXp
7zg3dAhLHd4QMWxAPi6xLhli1yiXOO/od22Q7yxxbET2W1FGTotDhmSRc6cvPYcBOa4ViH90/f2X
rW+qCgZ3t9X4NIf6Ihc3uqNMb1ymTPxHexlvNt/jGIcu3KCVl7F7BUwiBe4Y9X+q9E+Ba4Ggt0n2
w+TSltmUZboKZS54/aJIR111g3ZXkaIMb6nExVIzId6aU42jJUB3FkiY87pbiKQjbZpHNoKG7Zlx
i0BJawbRowpFJzFPqXhH/LkZxbrMT2N2zgA+cvpl+s1mTBcQQZycWM6HzJvvKgQXkXKYZnlRr5Mu
hvZJDNU6Gj88gZj0ESS1feNNZlmtfEjeg6WTbTzqRGmcNHr5bDB0B37zytpDIoZzaJtrZdzEWrfT
EVar8A2FgQ71ZCIAr/ju5YzVmGSIrl7/TP1g02jZd6xHbpflxNE15ijy/1685yrR7034V6l+7+sr
delRv40stdfNbVLe/OySSic2hRGKval9b+UnVc6nu1lDR2rbjmChk2oqCEMM7bdHxaR1mkFhiACN
RDmh4TbAN5mWuexD/kbu9NVkZgjikX3yXlOb91wBfyL1Fb5Cj//03pFlMtiulQLVSUxUyT44uKtc
DJemTNR7Vg+95xKjyi5YRPRuVsT9Ssu1K+Ghin45JAEU2Da2UWlQZQpLHcd7ZoBD0mPEh4lqbeQh
k1dq1KoJeOiofXp4rj6HJKqwbQwA0TEnTM8hMHG/+bgtqWykLNqzV7KyTPxQBfQN8h065E7rS+KZ
l/ns2tNasqBCgjPOlMCiBDxM1acaHKU0EWo2DT50gBT9GeAP/hTA6f/k1FzpCiXy2OT/xL3dsOLH
UjtmePa9iRKyDz6nRQyxbrY5Kfab1G9UQnrpkep7LMsL1X7XtE0/3hrl2UOdkoebGKVFXoYX0Bjb
jL6KVT/G7FD2LFkEOTwABG1ytmqDHlmU6howsAPtzbCmBd40yX4XqttGBcLbv6yFGK3WjtGjC+Ml
K3iDKvNfQo3OaFzb3ur9LrbChRw9bctpPdeTv+IA5zkBL8D/0nqhKVgOQ74KeDUt9AZ4kE4Yxu4m
0hXm8t16SDaKHbkypK8mqTdy4j8sAsGEexZXzgiWuCY2z4jLwfYuh/YjDdZBe1LUp93fPf2Zjl9z
eS+fdlOqLlUMfAVox9kC5bcf3vCdV19T8wqGP6/v/w24UtkeX8ZBTS6hXRK6zYF8lxJpMVCdC1tY
rDFe9zy+jE28Vdq7XRL889KwJE/KAwTADvdRReJ5Va1d10LwhgNBghDEZF+4bwQEf1WCydTa6ruP
Iiz0BETQaNpUhYXnUP5V/CqHFBj3V16l7yTjGcH2ZQNutGE/1ErNp2yOkL8TdAXRuc6yd73EgOhF
FuXC6BSJ5N5TTZoGsOOG/813k6w0glc15bDRENCOUGPNNNv5tbSXgvC9QdjBeDXHfr6L425bqzxn
GAHUKDuNEFSCxHpDF7M1kXLrU7OSGwBhTRhf6q50B0RcFkTJpdXIcOy8306rAeYCgR+88ICCfJXD
USoqzwFHtWIPYxebYhOGUBbN8I2cxBGMXFZl+8udvZ4o+UDcdhjDoNJZiFcz0l+WfUo1Yj0yEMi8
FOTFBkNN6cNVCHCzaiuzxviR1GvkZIvRgkMPE946RdMxRU+UNPKjzcqzhJemaW2YwtTdY9KaJARR
aR0TKjyD9GVZ/0puSZCeoQblrkFwTT7nDR9K/CoxOAQTQTH6u57fTJlvZ64wEodN1RMZ6XuRkAAl
NC2LAgD7wHHVLseRcT5Qr2BfDmYhn/tC3ymRPAsvqJBXGy+hBluszUmiITYPldgrW2x9kFh1/6MK
whlnxBafhu05RfJsn9X02wzrZRmQ/kUPr7jHvN8mGDdKn4vER+79YygXQ1ur4a8cf5bi1Wk3E8Gk
PHT3ePQxbOyNLl+FPjRnTNaFcQ3l+qSY8AI5ujHAVfEF8iSFHRtorX0lv6jMyO3DdYeusojlZVvf
0ORyZao8i79CNtCWE1vDwSmU/lwEv1X9y/gpgBCCjpWcIgvAPdE8RN79ZRyBLdLWNt01wQ/iJz/d
kUNsY7KjlspWe+9sF+IGDJwN3vYOi1372xCBmiAeiXkZX3bb7hBGmM7XdYeFj9A/CTPq2SOKjHST
wBXRwge+BQZUKA6gsAzeihH6kRyt2w4lJgtEd9N+lYG2bVvOKl17gPFwEazYU7eC0QnOum8AV6ar
cbjaw3X23RZhsMdYS5CuLEExJ+lxsA5V9s8nxOcnrAOA1pGBCTkV68576FUCj+VLt6uVmQZ/HnNw
9CkhJg5LHS5TM6uz4V2EsraYUFiwz0gqkrhpH7pabb8FKdDQDAanlK6SuFpxK/6FlrXPQ+oONLQK
eDxnjTwqtuQvPhng7rCo7Fj5LbnatEhzMtIPTmaKD7SfxoOEdcFurG1Saz8C5aWk3dNCWsTatOmS
o0F4ExcsyhpHody1yWkHcHVndbxp9Z8fvpSO22r+B1dtbYEvS1xk9StJ9Q9yC1I5sJxq/JfOTU9l
T7n5FPJv4/7dSwiSmEQ8imR+4LiakupLaW6leNO9b738a/NXHu0NHRxisFQUAT8lWSTdPzQIS8Tt
C0vwHljaeRD/MDUt0mk3Nlc5fLQxWpwU32a/tbkY5Xyb+5hr4mYj14d5QCTMnzBwP+0p3in9BvRN
l+1lOzlXHO5t92YZ34jptmn2XiS7oiYsDv3wPFb+tUmD9wHHo7gEuGrshAbTCArMRSO4GZKnL8DM
+3idOZFte8Sza4Ly7dFZf5vRdycCMMcZF9hfFWx9isl9fRA0HRq/WlhBA7mmBAx8AXvtjGWy7qK3
GtqmRy3JtG96fKW/hbDWQTIqhWCjdSoFFPN6wljNuKTRe188tGIVkoxk4MOL6JHlh2jm5A7iHGHZ
lVL7F0XHooroBmQIfI8FxN0ufGQy2KzUAaC/RM35U+bD1m+5EjujpihXOnLYOkQ266AgOI8qarTD
swGbUpdrMwrddHQi4RaG43fvmPGWMuw5gct4stOzWrNtM8Gzi5eTaRDocUEgYqp0dBtyuAnm/v5u
IPVTd7Ue7nzajQCOKnqiZn6v/K1JCNuV1dOvmIjqQN6pq46yX4vaSxdAzJu1r5wh3EZhQEtyyQ9D
RbyNRHrvmD2XrPHcGxl/t4ybJ720I59XM2F2oVZPHka3E6UE6vivpIt34Sx00U7CImVv/2r/t/E/
1eKzln417kX2qqrhog22qw3tajSbmbe34RkmSpulS4covoZKs2hrcNhgmfBdIE6ussxtNXOnciE3
2rPkzefvqEz0awhQ63NjfNRs0Y9xsuzAiY3hTuNcriNvHaHvyWbVLyc3Riq4oyPp/D+eK0KbiwHr
LyV8ZtAObiR6GsrNgvq+edcxK1SEhoXdO4x30BVjZ8jSQKDUOxYQnT6G1ZQtAs12W+rVFooUv6oP
6lAe2vzd5yCVrbUfsgeaFFQ9s4UykhN/VOY1LItzWs8aYJjAg7qVsI4oc6pgZBtJj9Z0AFaJv+7i
DxaW3DS+ER2jGJkqNzPsR1bc9expKOFjLFu305ljyepypw/6ExCjDDFSyeWTX2a7KTzWzXiNyAJl
E+kcedMcICnimo7hNm6Ut3I4jMNGp/wI4mkpQxuKpV/G/1ZMYC4Y1FtynDut7U7j3tQoj++GkbL+
BTBw2R48817yOWTJEeL8wwQvEE0297i9mVLpVvvlxcKawchJcTYJfUUKE7HT91oXbqbkjwHhWX3N
ADu80r7dqbFYws9O4vGSMNs1pwrkmMSNI4byfNuXZruMkuKVM2+f+QH9+MhBFfHpF8Lx7SMjGhhA
+NAVav0RR3LcYuz0sYEI8IcM9uoLqzNWpUp1wZi29mDeYjFP7dvBXrQFxEoFEyUzAAViaz2iQ0iN
WBeLaNz0hDOpSTmnhQg5rsE1EtMliKGDJXT0m5pFX5Unvaut9IGg+a2QzA3WEar2W6XcmG2wp+yS
cgAnlOIYffwITf0jN8h+Q7E2Z2AtCtuRx9coHJVKpGntJS19NdhOp4TQJ62yuW/jP+SyeIcb/Bqa
7NOWvBuqz41RJ1RPmZMVWbpRJOOig24lQCoD7G+ZESwhDE5cCTq0XwbuFK1aFbb3KjpXjc5GUpD3
piSC33A7M6V1exhLvHRS4vbajw1K3w8BSyXvHSVwjRCsTzMaR2fevDIr4X4nwIt5Eb2LHxsHlrdQ
seONKy2xzsham/op1fxd8isa+J0tp3shrYxkjc5xi9ZyIab4ic84yYSTd+bVKoBpg/aWhno5jyOV
3awnX4dMAEQxivESdViPYrsfL3lpLxtd25ZFea3S6bPyCXhMjbuLbYUqZ6zDQEqFGjK2jUVhvhQc
BQHFaADkifXKDcr2vveMVaDYGSGisM6YlFFtTN9t3G/g0DuSrK3HAmxtEEo4t0ruISga/S8wHmpU
PGzTeB/phI3ZH2qahdnc6oYTWmD6yg5ptLYCeWkkPOnmm0XDCAZZ0n4Hde6O3bgEUrvJMpisW5lr
RVhf+ML7KXiaETUwXqkJ0XWWDPsOCVpNi78ZnlFLzofKtOr7BX7dStll4jJARU3nAjuWwXHrj/7G
B9sw2IL/cjp4VoaGzZVySIth+FWi9TE4y4vMPNVhf9asXwhbbhKfMovaR5FSDvtMLYB6KH49jEem
bKwDRtj76dQzjydFJ0l9JsERmqzFpTbE1yK9Btxk/gQrFf04qpplKZ8JT5h5oVZuRRxxFQ3Nn1Fv
D51mH82ac1tJ9V2mEgyzvtsY7W2sdkJ5+NGFgjkSOKndRViRimZPAULrn/rU4zdLqboe8ug8z1oM
DBwE8bSSBm9BEdSzn5l6MKLNCO99NP6hBJhB2qHlqNq7N+DqTnZycYdDvJRwoUJL+aD06kTpW04i
HaEnXFQUzbr6LrBvGzBVOyrR9rkca2bjpJNmfUUysE7kd4GJm7t8yFHtRBqjF9qXOr5lfuPm3bve
3GhrITwdEFh5tDzLZ5D88Spp3S1GaWdk5DKhrx+8lIdT5MbEvEK2ZCqWFq58UzJGOtSb4X0xodfU
hzjXD7DcgQIj6qj2IU5gee4X6RtEiHdmpHa91/0gc9xOqf2th80L3OvP5HGo91jaEyqu2s6LHqr1
Ms2PkjOgBeCbaxiMDHojtAYTFOjydsAOrVcOQwxq7dL+KMRXVbzoM3i8iqq0G5jOmZt9gfpW5DrF
RJINfTzGOBcon+MfDLqryG5E6GDE852E5gYTKlnXEdHTKoBKHdQ/NutSfXtlTCCeKBAaH2b+azJ0
Q+Nb0bZD+exTGrYXebrkKZNRwYFW8jLUCCY5Wf46hDH4y6iCG4uOq1XGnKdc05K4GzChjZC7MH4Y
iaeGWy8DBnHArRBj/KU9kRtSBejKIIL9QVtnQbyV0dD0KrPnSNjl5qOi7l17J2u4Df2vzuWBowKW
+LGJzqT4ZfIMdArAzTnTj8Le1+Z7WXYKY0EkKan0DLt8G5Ywp5uA8msnp6u5gdOFtxEWflLu2/It
4BMHAcnz6E506dT2LtK1EW2N6S+Ax96qm6H6E+2f3+3kzNt75lc7XbMOc7Qc75rypVGpt2NMdpx+
zc3OpB0fs6ieubRBaGGQavKwyR60g9TeQel0Bn075E+8NoxxyiJ1LO0gJ/uWJBBgpVzRt8OUNg93
bkyT03JwMH9q9U6r7IMaFVxH0UYbf8N6S8ioZleNGQajZEqG7V+9cXvpI9EOXi8OdNSXRri1/HMf
YxiLnXxCWLIpeCsn7vsJ848JiIjjoXUR95UM1OG82lVRlsxp8kYTDJewr/IS9SrE8xOKF+f8lm7K
Isoh5HZfDMxkTINYipvLG4qjRcWkWDEdDO83Mv11K9MZ0fM1Mfcij4KjySUHCxPH4zk1P6uAoqbU
OHq9Z5JB54qfQuT0NMJgQoPGXjadh9uLynziZsXKSlFWBSDhKxC6FBRnyxxQR8NWlqmS03zkhzTZ
n2qHTqhwGLA8pOxzmSG1UDisgDh2AZxV+42Nnvl5bh6CNDvG7Mhb6H163sPIXa/61YJ7mNztioY5
cyHmdIxtnQ7TE4GbIP+22mvVK66BK62LKRB6FUjyXUDJebz1dHN6X76ECKx7D/vMFaMuQBcOao18
l6NxH+DXSyRo3PtKxKQbVKK+ckI5qyELNckH8KD31Wcy98sHAoXvhEIDC0SLxhAnDrmTxsAIRY/9
qFhvLXmBvPZ4e5OXZgIRDo5lO/vG+Txvle/yfjYt7YsVhf9tnuD7m1Xl9tFPw+NgkoZmV6V+mzRv
YZbfXUcgwD+iNUgmf0J8dkMLqJ8u8MAnn9IliYwfbx5xg92hdL8TuN6qjJazrEbvS2rvDfMDoMIJ
0GXmrOy+XBhwj4EaHdjqdHWzP07cnbBA4dXe4oynFgvjVCjLUKHQD8nYBkgtKaeoppsT7DGuLidv
OANp/S6Nae3jNBkle2ewOmCJq15dbZhGSY7b/axpydrrLyrVMKtNN6Z+quqWNhVhTo2T6BWSbnSb
UJl3RRn2NNOtlH8IBga5CjGn7OX01Ga7HjGOZlM/940d/8bK/GVePGTxUIo3qTxIHdT5HuMtD1Ih
KF6ydpbY1ay1cgJkCd3sUw6pv+SRG7BDLdKf0Hj6Js6IyXD1jMKmjtshJTO0kC/RFRT5hmdjz0D1
ziz5yKzsGHtfWs61dgVOwOD7NfQfVGlGnqI4+CR8dXoSEE0i1+7vXPyS/xPnb3UbXQyEsrnQHlqw
Y+d3EXX/ICEvkSs46Heopg+7OL3n+QG13qbNrzIJus0lxJ4SLV92fJSHSacwCYZN2BBeWfJBJv41
OBi96guTrqQPSyn04dHmjhYbK6ublh1samhzzGX+BQSDyoAQ5LtgHkn0wdo3vquWNt+EErMZHN9s
sE7tlOJ7mH8mSuOC7CxLfyZdrBjWWVpRtWZcmHeIyTmLWZmcaFC3NyHpkPISPW6yR6G9lMr+Nqd/
VdG6mmQeUciuGpvTjEnNSP7O8q/R/2a5yIm8TS9T0P7r/b0x7UovWCjqLkMan9Y/XWDvKkucc8qp
tPYZ+MnzvU4uHvNZ8ql4kRsFjGN8xXxNYbVt8LVV/pfGi6zpkSNrjFiF90BvVtNwMUtI0daF1cPE
/M2F7XrYkfPxBLrfJExOJtxQVOR8wPQDw1UwbCeuHE1z88EVrVua7+qgOvAVVlXWrQvek8REgaPa
K5xDi96/ZrKN3ebhB/qijgUV/uog5fcp/jGbe8GcXtuZq0IJVuy7UJB2fG4xna5aLG87/3N+rsXV
FFdtlgfue43RQY19yqyAF284ca7s0ijfV/YdY3XbytRUmU0Ir6MOiOpQFl9V+NkpX0nw5qHH7bPu
pBm4IKkvV/NoEsXAfiAB6DOK00e/YvixfU4KR+Y+Zf1ecav8V4EnJO1886yT6dla/F7RaFU3hv/b
659x6xpeuJBCHCbSQ2a8F1AuyUS9CbWvAWdIxJshh/eq0Jx5NC4l8s2b3JnIDQbOLoqaiJT+1bbr
17810ZZECyqnS/LeNi3h7nwKgVLTeOvpMiPuioLPMAIbTS00W8b2j1ad505jg6U7CZYT0yXaPOBA
tdrUYo4q6rn5ztJ3aZBsYkb/Ike1Lc7Jf02EY/gYAU3vh2Y7dJcyPpvDuezg1PtEzpmDDlVvG5dt
ZiBtkK6CdQeuHAuJxkQBZG86PqX1J3nspffiaVPuq/ARxOypt+oaUrsTIaxLIgUrMcELUlQSYKdD
ttRrd2nYMQWCq5jxuMrFb9gwnNXSAZeTbSjevPbOEu9izk4yoFcD50n+CAJx8cJhq0Hxrq5qmTLJ
Yx9aPeKKoPrF0vIySulQS8FHi721qc+mss26Hd2diIJyZK5GcSiyyUn7b72NF6TRQGe/p2GTDz3j
Zx+t5baxzDx+uhAds6JadrBHfVl36m4o1lqMLSgZK5Z1IZHncx+HN8MlYXcyAanuhsvlrcsrnuJN
CgBgrP81DeMbo33Jp5MvKXRDKLX3VrHSWJpR62NXO/RWFjR2+3bLkGDarlLkHX5zTGv1M/GtjURG
PbfENPwjBo9LFcUrhXpUDwOkRTSgoOEubhNFTq9YBRmqTHlPIyzv+U6yd9RJywK1PHNZuw5BQ9++
9Uzeq4J50GGB5/Wg9wfG1U7leDPGyMnih0xB2WOeojVgVbem2zLVGQQo6vXLrFXGVoD5JiRukZeF
ucs81NcW8H5PWpf+tsq4ChOFqQVvLI+GHd9aOB8MhI3JD42xWGmWFsXTqLKWorF5UlgY4IsreL4O
UR3wvqEu4qkY071ZHoaJMAMIdLVLUa11FKKp4Jfpoa0/I9yLIj9UoVtRJpRxHle7tnQDRp7IWWtO
NDGH3wH2Du4ro0g3ofER1x9xYZ0HXT6MvKc9w/ytua/SB2SVhRL8M8JmXQ1iT7ez9uU1U6SRaLZC
Pnl84KpJDcgFzq4nh6w7aOZzjh68GJi88qUkrj3Z7E5SdNDfcvvaGIC1VXMeQBnMRR8IxBD6eaCb
W9TXqsjOJuWnmGmTFMUatcuMVa1JuAZmh2JjG2tKrzokdt9v6SgiU6I47YsnvdkU1XQd71OJdiOn
DgYChBxhw4wkY10/GQQgpedpxMn+pfZ/qIfwxsttQ1eB0jBlq56ADJncGLuyz+7TNYidkmyLPCgb
HR/VACt4nusPNFy8wfXqeF1SokHfyCTFeGca17HMaa1G9yIT1wlLHWOFmVgxWKhIFzV8MTgyj9bZ
fNMxjtcok7Cw4qPmz0RFjZrhxzesZSruU+sx6xDi4nmUxsVOBYF9eKkaWupGkLk2Deqp9xnjVxZ6
8MOmh043Leieof2RMjnD4sEiKSrK3c0iLhDy9I3TM5fv+6mjMmVoj9qmYABJL8vv0s42rOg7QdY4
iW5sDE/gH/RvynT1Pb6RhrPJX4l2Q99mgAwUeHsNDeSUFZugC5ZF+Ya3fKXMoSSnqyX2sVox6wvI
I0sdo2ROpbyOHOuFzBzW0valz2Y4VogVLSZZolvdM8eAcEbaRG2881OL0hJ9pq5VX5NSnDsjPone
eni2to4sTJzVs2OgKFKKhc6sCvx19kieY7VGarscWfaW46fZeJ+GRSu7RwhpDDazo4+gRRtsRQ7K
g1titauC4ViPXBSCxMoqhkuSK5eBM5XeBh5F6xlrSb0yMW0YdEpZFmUOCuF1WNA0CBzVs/6ZgcWj
24XsOx0IBByLoeyYYR01+gNgykAQHVfLjf7H0ZktJ45kYfiJFCGl9ltA7GBjbIN9o/BW2pVaUuvT
90dfdMxUTFdNGaTMc/5Vjk95ES5MC89JH+MT8Ae2ZhSE24pBU/X6j1mzLpuvppU9NwAnBlWsPaEw
ZaaQG8C1KH/BeJTa96Td+9jHtD2RDT7KfS9HD+qtJW3vOsEILv+uV5xFbaBQ5QqngEfg06iDAm2D
H57niaLTqN2kj59iFG9u2waefZyiSzvoCzdl9Tn24ymi0ZnEqfccnZzXcf9PYqtKezU61uPVYXMp
+fVl1DdIgwFbo6oOZLGZ6uOQpd8Frp+o5ovuHyAinhyKDgUlAXAhOMCGtWMfWhYey+sX0ngbbEaw
D5IZ0AdykvGOdcYTXxr/4bMHftmZgYLnlWfDnv9Cl6Fd18E4ODNZNXzzBEeizZ+d+SaqgpOckRFJ
tHlVCK1E5PnA81aJe9F4t23n2ejQahoJntN+lavLNPb7Ctxt0yIepCkoZydM7PcJDUnOnlVE39b0
mmK6nW0AwkvZP7tRtXFjmLL2C2spMRP1PuneFU3pdTkwsuexCUCEbr13F+3kb8k3OJfVj5m9lOJz
KO3X2gjhG4sF3vylPxT8pB9QfSEUfARXNXjtTkru06yTq0KCYIYx3/1Agx0GTBwG2MAWZV5eQy+h
VvPswZqN3pujf3fDx+y9qV6t5/4tZvc27kb/lg2nwTP+iDMV/hToQp3T6dMQ8yHMMTzEewuVbIuw
unROifvDtKry9CjH11EwG2nWtpN8V0l04V591uRWts4LOogGijUZOFCbpTW5x9w33mdKPQVVwg83
174Lbyb7YVyfQrn1FQRXMzNyRzSrIjwJQbaDYkQqVbLpoitvofh0/rK6YxSrFnnFwqEJNk14UvFv
SGvlYIhXIcW9g7t3dH/pMUQnqXkhV8CwNwbDY5O+DyZlhbm/lSEsLHLsX8EWK/O91Pa1/jNTn404
LTP/jBy8LFkXbAlKW6kZ9aPJ1AP5pIHH89mluGxKRad3a9CSHKeoUjNK9rAH9Ua6b7g0Z/MJQUwe
pWtJ7C3/K/AwVzkRQEdbkuW6r/v1LC5p/zoYVILzO8pZbSa+0th3KVBD3UxFJF91J2Nk3bh+LB0S
s3sK0+a3x1bVS+NA0vlqlJTyqm5RR8lA88+wUpl+HCQlw7Km13paWSN6h+lLuiEKx2cx4xPBLEFu
BV4e+R3G7vOk++95NXBdDt9URSN7ZRRCVHuOzHOr+wgy0g12elh6rOXuFjCzfTRd75L2JAef6fFv
Qrtck+AwQvEit6u1/q0V/mvJCJo0L4Slf41mSwqORjutlvwToC/xIJ5qOBtkfYs+xbXoVm8uRpmQ
T5QHkdVpP4+7hMMsxI3VjxuTRuJSnf36qR/GjVYPxtKAPnPCsFoVKYuWem7gVaOiwNRXMnWq7tvF
eZTKtxooNUyvRfGiuFGFgi7sN6X0g1mVrFp/NNJsaYo+Q8ttBoRJ0eCyA+8yuaGLE+8y2rrnzv7U
2qNT7UXSgldvantTcNSTGfhRtd3a1IYgcf/pVn1wpRkgjvOcJ9WsNWenim2ufxvG3tICX71pYCrF
ueBHNI1p5Y742do3d9B/5xZ2eKvpO2UMpym117V2baiLsSv1noIblGRzZQriV7yF3muC36nNKAdD
1UfZ62Gau12En88XAoENp86mwR+OkqRB5JfthLdz4xRZ/7hzQ7Qt1wJAXdbnKv7JTR1+FiDGldsh
tI9lhSO28TaVrfCJNBJJ3hDeZ99N3zKTebOBonzqaFQMtfSqA/ahbuTA+xt5pKhFWma8kmWD9Xu6
jVl+sIvAwXcYtdccb5VjvIfJLRqprzJeaxorZrUu7XTjGN8acnid0SSn/tvzUeVjPWVzMHegZgYc
j1myeG5qJ1kJrUaW1GQYv7o1WkY0JNR3ti9duTa8ra2/9w5dqjz7fg3UpADBwGLa6kj10qYndZgZ
TKNGZDzaZMf3fbxCFzp7+UoM6abDH5Fa2yHzd5YLVxo9R49iOes+Zc92AgrYHI3hijC3JNfLI/Wm
Hts1tV7rlFSG6dsizbbp6rVlfD8OwVjV9GOrc9vgKVOm9xl67Hlzbl/sBpVwZiOvA3wCNRXO1q3B
h5LATTY5bxWrITtfh4uZo5giGYWabqLluPHD32mc163nbnz+plwjgE0zGA6IwXcWYSlsERjWge/Q
U6TMTargYPmNvpqQ8HqBUxgnmwVUr72gJV4z4y8HIHExxbRqOmBd4tRQw4ASEnuxap2Nqu+dDZLK
EeupT2OkPqf855bfHtNlPWwSvMmpc5fepxyYb3oKtg9tuHe7DVNPUtKhnch1+hDFC+q8eufAV/Hi
d21ATUPgudV3ac7rgYbIzv1xBV5HASsasusq+d0TITs6hwxV/XxLkrOZBB2LYiy1oxGWp7mj0DyH
ahavrfEbWX/0mj2aTyp0w14QZviU1ZLCtn7aC2rbh2ijmQhKDbHv5u4kxm/DrreUgGeAen5/NBy+
sFWf/VJCWg37fJTUHy7b9Ge2LjEacM+AY8AQFcXBWEBo6xSo4gZjYBWbqH2yRgD2x/uvIE+ndagh
BYAMK+vqIN3A5BaMPrRwWoluXfSEoP/q0ITTdNP8g++9RzHWTPEyZiEkKCoXW9Zbza3vUBoFDaOJ
/ZWMB614KzIsEdmCtxTn3RUX2DpBHjawGPCchvgFY9aXipK0sl16yUaTR0N232JSu76hMY9EDOQ4
+GMpJaRPVOtwyeYyNNeN0SUbt0GNOilv3tb0W65RaYLTlsqkmBNrelz74jmN2+YSYkt7s0tD2yVF
Lf4af+qR5zgFO2wSTvepZz2pRA5gnwiHYA06WL3H20X5Us0jggVlNp2IKtrKXZG2FR6icYJfjhgX
/EKPVlmpo661Zms3CIxEdZIhF6DwW+CWW+Y2NOs8gehbIYLbsnZ+vLlHmTe6H9QXKuYCR+PfF/gg
SITHkv7AXZKKEkTwowMGuejku/zIjGe/YwdXk+duvBagNJs6q/MTdynwHvFwkDMSEjic8iM2LZ9o
2BK/XAJ6UJk1YQZUKSbLvKbyt2mjDNGlRrVWUfjWyvasaE2J9EjgeCSe9QJxu2tGcb80/BlEtn+g
PoK1MtWHqF1SA2zgBpltH9lurh/Npi3XndF5z70XNyc9kXSKV2a4n7B+r6q5rzZWYzp09GbdDh23
fxTCqACWBNp3NUHEq7nsr5OI/nJQS7OBcGmMUbygciutZSQt8VGqgqj5omip1URT0qfD/E5Yogya
h+tr0OOfQQ00QVO/RJedZR7pd/TXre9mB0h/d4VVdgxUl4w8mxPnbMUaTRrmo1wY1GNGPo2OsFMB
3awQAGNYcALNI3HfCfGBCoM5DgpwjkQTB3SW9BLzhXpTt51QbHljfZqsZlMQVBB0rj0f6sETu6Rq
zd2gWnb6EaOhGjdRmK76yaWg3sNJ1XA9+oZZHZOkcF6LmMiYct4+vDfCFfdicDZu63w62iygmCL4
v0bD9IB+HlUa+S9TFZhUrNnDi6V/NPWvZ73UyTUKsUFQ5Kkah/7iJj4WTbePO+/N1YZnm4S5DC9u
gf05JbFlSSbjucxQgyYNshJn0Vo0MHMc1fuK+uHC/RNAlmaInJEkAOvTz968iX2Aex6DY/BwM4Wx
fu275tqIAfvyc4koSW+KLTzJOvGfK044/ugw7C60eaK5aDaZM2Joe/Rfw4I5T7J9VPfGQacnweB+
aHGxksgntLgnYqJ5d/jColS7pY1z6vV6W3vgVLHdHKAO2QwhqNqg1yMHuxzoMRuqlz4NbbuSVnq3
W21jZekyM9GHWmg2eKgxQzekwAzt2Yrc59hQqG2nnYg4bhuMwZQgOqZ2Asp4q2EfUnNbNsN6bNpF
TC3ygw9Q4MMVKrQxHTazfUCyP3sIKXHr+unNaT/n+tS2d+UyM1IF68j2qfeslZS0LjvmRjb5Kpnz
jWshJyWmQJUPDwz5D4WfBiOjSBXThMzs3A7eS1whFKJEbOQUmXoABp6bailiHFE7P7/rAyJilhKa
g0sDsVGYfycFW3ODZ6c7JJ5xbnJ4SpulsjE+p1ZsyugpV/W2qagE6aqg804xLelawQw7+2/xWOyJ
TD4PenIxK/06WzHAxm9GyfMoKK1jg9c+sgeAYGFmf/iolaioX0zXdB2bw6739a/UlxutJIQRq+j/
SSHy3rQ6zzJIlCgZigaUvGeIx/qhbMkx6tCda3hi6UznpHop+vqnIKyJjKOV1lKfF1MqN+nwi+ay
4VNw7H9mGi7SMXioMfCkLPtGINDzd94w3bPGWkNGP0w4iLJKzEJc/8mzzW+s+x5403hP5yMhgYQK
WAQdOKvSopS14Uo7Z46/ytuvzPOpLDEQWIdNtxhgxgCXmFC/LPtFwp2FSQz/cbHjO14Y0LuTboul
JvynkJpUrUK9Ff+bm2FbAltaFfT6ON99DVzRvmK9qNyrclBzzf+mHiKCRNKlx/SVav8qjgKPdgHb
UOwd7icdbK91iZINIX9iG2sX7W6i3+vu/rgsyni8u3X+HHfJYbDxZaTtC4ZcVFFOEOq3ML7XqACG
ChcQsr/Z1DaOfFh+oVmLmaGbR3lganLM37DKtg8YSzUFHKZKFlMY/0bpv9btng3aZ/WqO7AjY2c0
V5YMlxmZKCY98un0ZGq/g6shuLaxoB6w8kAwVidp+4tUfEQuiqTWANnKULlNKWZ/Us+6K/iLCkoz
mt+UgWlcETm7dkpRXlyl5XtQ6f5l6t3RYsybW3nA2D1Oi8SPzGXqWDkBDnmNaWJ8FHQLTufOcbGd
VQ5jp89lLHM7Q1EYl09aNlUwsZh8Y2LjjuXYe28JuVgBVVXIu6+jjz5OQ7xulqu6+bNAnLwKzCyN
1jPpvLp2c70eTyGOZCxuiNS9/mnGKGSlPlF5zYo3IRcwv84u0y5lV6/IVI6Wrl2vapJzTPkyTXIz
ufjcESap+L0z77o/H023eM/p0a2zbNnS6CHQeBv2SccwWgOaWsNXRXZ8nN4r+Tk9oDLKckj3vIbW
h97UW2tgw348TVitBXka3WStmv4M/7MxnfFoxQUS1+rL7yR+HgxQ9bAmm2NZjjZpERfDkkt8T+fJ
KnYUaiAyKN/ouUaNVqLHozklZ8fEqs4f+d1Gl9GLVw5yq/qR94ALsWrFyfecD3IilrOnr/RYbHv5
PSMy7fNwa+YWqJq/0GwSNDB4GFSt+9nZ9bzAqPpnv/KhEOu1z95PFQZkEV3D1Q+7GjAtDBnsFoB8
UhL54hc30Sb3krbZvAk3adTtRkzrDawBAM16GCOypeWqrn36URWfYx5gZH+n2XbtV+NKz/wtDVJE
gEwkpHzU3bRNQy8YmzIwaRhiAAe3pBzbgqqapoUTdejW2V7Ui3A+XdS0ZgIJBg/QV08xjJWQuyl/
cdsPYeZbJbtlptd/MnsZPQM5DSpSsbN1jn2023ZznnJsa4V3sCbzlIJAjlQpl2AqpsJs2qIlY+zF
t8JPCh4lXAQK0KUV3b1MAc0/Qj+WlcQfBaKi+9VeNdzzI3EMIwWxPKp+Q0ZKCFfifwsB/ewMR0+7
a9is3dJG3ofVD3R+PGnd1UsvpcMhhF5TtE9J8tRmyLJRCgzeb5MMCEjH3cykqVptXZJTNFK5K8iG
KVHu1AkLqqu/e5p9MMFaq9BYGchehrwJ8oZ1keiRfgTbjNMj0z7hL6gL1CV6QGLK2vTttKaoCeSx
XugDaJUpyPBgq0a4b6UtvP13WQI5oAywK/ugaeFODR8RWE7XJgdlbD0vWznj+1xEa4sAqwpPtFn/
agi4iWEKtOFFjb8xY5Ir/0liYWy73RcEroTuZ9vYRwt6ndvTdD7M8s2PIYh35gQqApSX2/lLOzYH
o2VxCvOV1k+84CHJIUguHllUeF+VW611fm2qcFFU1otTj4tWmWcz0g5m2qP9RrMefzkMy55nr4sU
sqLrtq6coEnk+4gqjsq9ZUSeVuG12xnJv58+m92ZRRPj9MpMhpI9Kl0zm+XFodfwEfHP2VA/Q2gE
rZGhnrE2bdnyIBmLHtRsRlCVSabUCPSJEROZ/yeBHNeQuYmEqrK29yO0mI/RSTPMs54gkLLmL8Nv
nlES7w3rp3DOMTRdSPSE44RBWVQncs7WyVCDzhKOkIpNCB6hdD9QfBv+vzwGlq1OyjzMiCWhZzy5
rqrqHcoI7/WY32Xj7rTOfjaBtyLbQPMXHjO6ZSG7fezoYb1pnPpCEfx726LLYEcrKPnKMwLM/Wp4
S1OxnqfsJGT+2kX1h5PX196G7WDNRpAnTmnqIySrnIlr3KqQadcEYtndSpBb5lcPST5Z7Fxp4wGp
1ssQ6kEZzR+pxS7qGf0GHTYKDZdLruDvJKPqZubin/C0b53jkXkt3rmt+ZGGkCmGM24tJ91Xyv3y
vfYWV9FdacXFgqEgH4I3zlkyxccP9TBiIYsBS/j2JyFcjMF6c0kiniDRHmqVfuRt/RxWSbIkCm05
RcP2oVx1O8aZsdwZiY3JSsb0nk8BK5cMXAcG1W/qP7ZMBhaVJjglkj9sXjdIzKDSY3tZyGnrpuJS
ygFnfBoIzOaNE/+a2nRIJr40Iz/NoQ7Uq7312nCbOgPnJmUq6TxnCAaTTfSQTM4DvQIq/c6baRfn
JcQxEE1Wqy9FyTjxKdPByTXSgoTAxRFvHBvhAgjteRLJp+d1GxHZAZci384kct5zgOm+/lKzuhnu
uBkt88mTFbA2LcwEKthbMfM40qr8ZwroLNHOqGXDQNennTagqA41f6ViAp3CQnfRldbMIaB9CR9A
iKevtVwe/5RzBURtIAOpD21UnC7rCKGAn7lE2EZ9MeEpxWViFXH0aofO/9sZq1ck+3T4iWNiaoec
3RjP0TqOi5dHY1xUI3/ohs0kERj19Uk3Rg6psMAZiHyzGYOiSZ87t+aVgJdFbQl5+xkBrDZji1Ar
QUr1eAEU6W92d/XzngHAulkFTduJ8cK9yPNhLXN8o3oUrWPZXiPa0CqDGWvKUnqNtXUiwe6Ufyd/
be+hIx4FMORgdfhVsFZm8rVy84ufjdwusKYhKk/4Tcs31zMzbRSPJysZtwVwje/712aE9U89SOYs
XJJVc02HtuYlYkaLnDRb5oCuxMDgDYwRWGo7HP1vsuyx5eDeDd0V+bmfSscx4Dg1l/W89wCbhbJf
k2I6uQkFbvn83bjJqUJZMZXdfZqLXSG6I06oY20QxsWCDPnh3Brk+lFHO+ektS+FUb9ncXkrhuYQ
F8QVzZiHIlC62O4N/k/Lv8xTmN8n512T04eTaRsTe0ppo6we612hpYE00+eZMB9KE18pT7jUynzS
zJnXO533juMesj7ncO7+USq+qqH9HKotZOZsndQLfP05J4XNK81dLZONTSIPcXV/aTwdzUz7keb8
ZIr8XPvRYWZuyGEJ5wR4HxzdE81O1+ZtT9e1WeWrKdJ2ZdX/lFn1jIliJ0PCPkzkpW55qkdmk45B
0YnwObfbBz4ch0wUgrgBCl2rF71o3/VE30aZuTec/uTH8z4bjHsr8jetpeZjdJnGw7oli0DL2Xst
OMKuCOok4Vr2PwvNvNTI9vXJIZ5keM9mfRMbGs9+u200DM19Rgf4dKqN6WaQBvJwWhI4WTsr2RhX
miYIPyNkI0rQzpkPgdDAeJD16IeAsVVUnqPSZc/v4gV2FPq/xRivEfk/dQZLuGGlGyIL5KKvoyfb
6b5rC/O4572Qw9HgNp/PWcc+ERXtvdJM0ieLvd3FaLsrAD4Jux9nR9+o/5Hv5yGwFVufTyJEkFJm
4tIhP9RGPTAQ0S2aAfejaqN7S3IjRLIk6sHFIJDZ1rnvva2w5yDs4Za1jsywutUQXzoHigw+h668
s4ThpQh3aTXtGUsJYvQHvMZkzRSIgYtp2yI77mLeXQyLeoOkt34IgqIJx3BKgz0xHekgb14RaqsO
EU6J+M4rmrdZASNmCKWiKERhkH6Ty7ucMUJPWEgLwvP6hrEvrMJz1Dwggrlj3hj3pM3giooxZZQF
mXxhR5MS+B9BgTbBM/YunV1ky2697rHue51+MEbUEsRlI7bs1knCIofRxxz4Iwe7e7cIiGWedol1
6LyN5Y/7fCBAUPf4eeczw1aEB6M9NRbJlkAHwAf+moMKLSl0VD3DrCvrqXGR3vspHqrEe06i+MIr
++qXitphMb2bbnMeovET1yZaUM1EW8K0y63Pt2siyc+jjEueg92ecXw+BoJaROeEjAvEBDx/2k53
iwt1GPfJETrad/KmZPRmCWxM0JVWUTBNlNUNEIWRtHa31Fvj9BPZV+EgEom9jddbh7AglG4OzSV5
moTRYB8s9IMa6svDiOtEDM6yq5dtbG7iNH/INd5Tlr1gbgnWwgVybivsLhRO4lRA89sOGukf9ZfV
Ir6XFZx32oz/arfiNQ8JDWrm8EN/JNRM5MbpXfNUEaaUeNZfGGpvk0UnvRy2zTB8N6W6xWnyRlUz
oQeWc4LfhO5GK23YyS0cnNfIR/Q+Kwl4Hj135QRy8yDrgcQrvbtaHRayNkPYNpKikM6vxUwkUppd
MlUEUenv6Va7OJm1dmoQv7r8Ho2HnFOz/0JMOwQkYrLRdXQBaYd/xDv7beOtnGnY9365wo2OIGA4
A0xuapJaQtmeo1jbSOkSCeEuKq87mZX9nlrpLazD2+ODWKNnVAtQ43E1FNEXN90T3oB0IUwNL5NL
npZbJCv8aM96I/68hFCbqs+wXrGLu3wDep1eCn+4pHmzfmAtY0njyYhkEE992gRT5Aeelu4mrJjI
oZ4GGxhvNpG99rxd0cF0hq3gxoU92dgds4SFy8uQ4Y1KV2yO9wk3O1UQGpltWIKcmeHOe83mc4g/
KfsJQ9KqQOtQuvh+HuSs/Trq2nDt2S+R+WWmyDiRqYuTaAgam0PiOgUWmV3lAJihzobA0ovbrH/n
JsKNZHwqkn7vWurSmNEKa86LykNgONdCTjRsCbjeAZw2GI+mlRFWP5M7czthCQn9k4yyQD7Su5qh
+nCU/Kz6adfQELDqCvUKsP3Zduixs0KtojgL8nJ4jeoIORLZvHb27aXaNqmKgJKsr3b2L3LSj36F
1iWaSc8cjM++9J9Ia+IEsdLPrCV/wUzwbQInC9LJnALlxGiIcwRCnTUk1A2iO+UaC58jgRha6116
MF/6BOOWhqs2QSqfuvolN8qzVsOOR8RhUspw7PiS9F5cNdlvXcrspd//mQ0eyNz1vohq3PRKfRgm
k7Ji8SSFhMnE/EoTVi/cmP/iobimpfGR2tGhmr2XwWnY8UdwWj965A7Y897Ec1hGJAWS87ZMmuh9
yOx+RdUc6SjOqSZXArTMQRj8oRu8Qdgw7Ubab+1INEBZxUSsqOzqJQ95X4+Yr0rXiJXAIG0cJPrV
8x4qAbSfekFAM+IFJ3cuPez6FE7vypBfytNONbvr7Kfsrekl8oZTZWMnSGVzSmNAlPiaEFOiSArx
gF1GsD8nagItFEENEx8dTftncE4GFAJs+1JMkv2OoAXeTaQMB5v1z7kb5Ru0E86Ay5warJ/hQpCe
J1IUO+ikff/mYbJuWrEcM2Rewy1DOzv+r8MGLkEj0kM+VgPZHKbLnntPUH+XFbQubjfsQjH69WK8
Z/Bu2L6h+YylHQLJ0vCsqWRJ+8jBbDycvXcRXxL15REjI1WykUW1o68G1GRR45iySX1rpViW6q7k
FyfvAgArdXnFSbUl/GOB7WRZ6scstYPYLnFDmusO58wM06nPj9MYJwBXvvNqlc91+NGm+zQHa+Tv
bCX9xrePOPc+Z3bNKP/uNTQo3XNYXHOudyNim2UjG7V11GxrfiXqtZHmy5aoJHKNmVQZFRfTPIO2
FftQHTI/IHxy6co1bkAifJalb+LmJjKCma4nrDB/KEklGFBurFsMvNP07c1XDSTB6ljWgWF/uuEG
mr/oxZ7+7WWtvQ4Qwxn26SGOHpEg4MwzHFC/7FJ3kYXxTvTFto18fPzyMf+xlAFP+euETUyQ1ke0
DSKujO/zIQ9IEOO2SzkjYOkIHzu2Bgk+HxEDcPydkoqQATKM/t9Mq1eIX7Or6mVcfQsEmVKRSAPd
IPmMnP59Kv4ExHT/1Yx3BxJvIJVOb5AtDoFlvNUROWl44guv3ytnVdm/GTGx87jtYCcGMqly/7er
id5gjuDtWFrqq5QvbvTuRcDk3jGykqeeM8OUn/rwr4+1Wzs8fgyFp/SJUN5cFQ9PJAmhnwahh6EQ
76EXbfT+j7WD1J9e1euubO9RkRO76uB1bJ8f9hrybRYG/33QzTvJO2vZESX1Voz13rCfyuQrA0Px
s+diGk6uT+oWuWedfdfm7DUyf31u+sl6sAiATLe+vWswWzZefGlvzU7HZ0uSEWSVZKr1scO1RN+V
/in195GGQ809p7iOEgAzWz+VMbqRh8WyLQHQeMWA3vyIW+PFQtI9PUZs8TIx0ugjSYYktQDHSXnr
yf8Z7WoVk03bEec9dARE8MJF2HxZCoPOuFTjb2HxzgE/dN1Hkd/yHJlo8yrSchna9qLkWYB6WSXx
Iz6mXDfM9AZhnLaCRJcRbqSrh9Wr0ot7zxudY/4p7ds0HqDmyYqNEHsNxQUB5zJrP8qyXFUklNeJ
seygh9ys2prwOgTclnO8yka5qS2IQAxkrm7ushHtghPfLLKQhj+D/l0KOzX/Kq0zBDLHDykD5ike
DBSlfw9V14SsSsxgJwyoZo5i0GBg+7W6l7L+nJinbTJHUzTnKIKJyuBlLsjQ8MgY6H26cROOpmMc
Mini0xSkNbgYhhAFGOJmW3vXOxN87yMOb6bvDsJG9v9M9+6AE0agzbYKeSxTAnKYvj1CEtNbhbMv
TVFiF+tKhuvJI/HYeNPbQ9mlTL7OsiMjvzFOuDtWHoniCN40uYrwDc58Tyq/xg26RIAOOCCl7+wS
TMc0/hoaWEkdTw3rIGFbmsYNIuYznUDfEqVOWW1jhkHJwIdEbox3rfiXwMQ4jv2w8PM8DxzygMIe
y28k8DF8VEziomQdxFBFMlHIbIDtb3KSu8nl4Q8pn+8+7k8qu/ecYoZo8RNv6nBAb5CtZ/xcuShe
TOztSeSSstpeYpQaIcFrE0UUjoYdxsie5uavaV/C+Wpo4qQgI+TerXgBT5ijCZ1aacjAc/bfNPdI
D70Y+MLFhKaLrD9J19E8t0FmDYecf6yqhZnDq416Ak0D0fF1MJpilXUNZPUtT59D7aTkmVSSEHe2
zgZtiZ0Ai44EXUDkMxr5rYz/NfoT0sCkGChtsVGf/zk+8WKEKW0yTssyetW9L2HulGMh/ht2ImEZ
mMuda3E0xOemt4NkIl386Hr/2gZ6WIHO/wiCPnB0LDQCeEA7F6SoYKUpsdHppPrGcBFkmCNBQ5Dk
MDX7UE41yeK61Szm+Mfygka+aviwHOxycfHuMdAPcxrY5UqlvwUykP5jRO00N9Mqgb/oMhXIamup
zYzuhBQINI+R/gOnPMPTYZZokI5g1qkNC4wsWSLfFciIdIdz0NDRcBPoI286Fh0lb+7c75oI0/pH
XeOfKSUgFUFt5Pmk4lo1R2xUyPkgZ459thtoQsi7o6ZI+N+UNUJMcDD8/YjLNPQwM5Odi1JO646t
KRHZxks5ZUtLe7VMZFVBhlsRVmw1IlZHaIQA4332buzHK0KaS2AA53e26X5JmC/4g0HzRHL2Q9Sd
PL1j/0QCJXmLBc/WwxpeLRpoZl/DbdJWyKUJP4KCZHHc4KVm40ATACVE1KYTb0BNtO6jjIwgc79D
68kg5DDv7aVJjJeo7lMz7KQh1yP5hjm+vNmr31LUHgT/Osj7fGNrcARnam8Riz0h+ddPA/Rrz67l
cMEbFEUk3lOPrQ29AqHtK73M0PIBBVbV5iFfV21y0uOC/mGWGtJo7OJn6B5QoPbShPmpmfGoztFm
iD8t91v3yBpF3Tujf2rs5wotYVEhZBn+pfW/SOVrReheRGZ728YIoADpiDjxSftXhG6E6SepKlDz
HX7u16KDbo5ecz/dWYzELtMgizacGwCdyYjQI94UPFoGnzdmPvTmJZUC1kljT6kLNtseEi73A3PO
zsbwEqbHuSQIuRy3WYszbnjTXJ/MgTSos2mNJGrZd4cwvqlHu6xiGgA1yM4JNk3Co3nu4YH+I+28
diNXsjX9Kgd9T0zQBM1gzlxImSkvUb5UN4SkKtF7z6efjz3AbIniZKKqgX1X3bkUhhEr1vpN1eGi
kVHxyC6qJv3Zpe9tBFNYvWrt/MKyrbe8fwozlBYQLUbVKv9dcYcCsj8W6K3G+daOP+zuqq3v1PJG
4fqxvBcEdusEEuZT4YRHkX4/aL+b5h5deyr8Hbx2yOQ2fYeiEcdpctZ4d3p90vaIqdVvHolUDJI/
oCVo5bez3E0VnBYJLUsVoqt/XwMS17qXPj1DzU9BusHyijMdaQJeENtUOLddh0nFqGw9xF9CdMYU
mAPn4H02yBkddb6y9clps/EjU59CLg5Je9KnIynrnf3vdsyl0sOoNx4TTn1fhxRg56fW2O1qcZfq
pBKgJ8zsqYwfAv2jLC4b56kVP7oRSRLB38IVDr/OFtFJD1+di3Xn+/FZA/6lqJ6U5NUfnnWTOsF4
FahPQpC33HQFWbTNTqbXaLizOA8gURGcJIUJjQyci4MYPchCIm+94qkUaPzSgJyMn5QNLirkgxDn
pDqxVWIXlUiPxtX4y8w+uDzo0j0U5DZxcT/mnAoz7Vf8zIxh00IpERmMiwdL3qg2l7J5b5IhmA19
Vnp0XsYCw/I0qY8rzXkpTz1JLe28Ec9VdlfWv0ZxN6YzUdJtSjrtEeBw1iBDzgYV9Fx3U8pEGWvl
qD1MTI6h4ZS9vQWdlZINlxNS1sD7MLO0owdLfYIhqGXvPV4ZyXA1TFdWBTflqQzPMt+kVuoddcGj
YSBYwEmObPiGNAM8T3YBq3hrYzzhATYweLSwAag6oWYdZxwDI7y02SJk02dQFcCDWEha1cV1k9NE
si8REBElOx5Eb0qn8iksKU7QgvfksO0BPgqEuvL4URYPgc/6o7DCwwXMkvKWTdeivGwKCCGtOGmT
DGpX+asoLgqQR7I/VSj+eqet9EgDL6m7DNq5aV835PvqhISAjlRccloO71RBqOAptOXddpKoOtyn
w9PMc/coBGkTGhq24Ey4aHIuZfEmjSdNxdj0wSsh5tcXvF7PSrppQeic+crgzoCGtnyj8zdClRy1
x5JsPQ9cXb4WXIlt8joNkEC0xy776JDmm3NgvWYdQpw5qL1ZaI8ViC4ZAKcm29qJfDsgyKA+q+F9
QENXv4wSjZngsZO/sUU2JP518cuuTgKeuqOtb4HShsjqtebtGCAd/dwCpRYY50UXHe86iw9uaH9E
FIHg83ueAJBpbsrovCvOFA5ZnLSOYmgEurmbdetCSuc8wP34yucUS+9B8kM8gGGh3noUphzrsY7g
Lw9YGrThZTm+6uqVM8A8cU5JGIcARnxMddExTiSd17SoyEpPa3Eae+BChPo2G38otXncU7ZQcDoY
YIxUP4b0KZK/JBoJDT3yACXSxkYdG75gY5a7EgZOjVobGgHqcGIMXGMGundUoHXt3KdEVaCgMT3n
dY/g5YWhuGBD0vrBy5CiKIrdmD474WXnQSFi85kDTZFdaJ7lwVUYvDVF5iId1HQczx2Fd4VXu4UM
GCI/1J+RYAVYxfYck58CDebe2OXUmZ2SSsqPMKeDAL+aY6AyXjHD3NQ8CQClo5Fx2tSnwriRaXHR
YmMQ6bshuwkh0mvda5681NAwq+yxVt5BjzN353Zz24PVxFknhT5e41zlVT2iJij/n824MI/cCXVo
DJ7ILtW3EDNaE4Rynp0l+m2bXXToMDUzH6IubkRxHsp3C07FdNOih0b5tUueTeupDLzjkvZL4eb+
S0dSIjGjAQ8nLk02Qg4oqUteJLQJCV9l5zu3anEfVrcoxhnOe6Ncdk5x1Ke//fa8s055X7Z0k1P/
OnDeRu8CXInW/7Sre46Ko266VsE6IrM0m/akiANdRP6zXl92yYWH7nnYfzgh3Hr0BYQb0RsIgrep
QznmqFcomL5PJZyrGWfgnVH9QMeDnjTgrasxDo6M+DKy3lLvRMswrKE3zpKV9TuON/wBL3mAQlF5
jmKIYtBR3nBYsWnxiyiwLvDBpP8OaNrRMErzk0A7z4OHuuHZkiBOd0Xio8Vwz0okDaILT3lP/In0
kDVJxSbNEA+tr4P6tamMozQ8p7EVFojS8Elz/E7tRYRsjEjw/wLpQp+oNSfsRgSIk+CyQ6+uyc9K
kt/CvEb/bxyup2inGG9a/ZzAUAwhykztD6DFR7I6KajBtTbPI/LDHDWz+RIB0C2go0/oXXaC1lsD
hP22k26fPpf1h5peB2gSDQh92fVr6//ueT2VyK9kbbs1aGdYM5KruavL9zKJz0APn3bxfWnBhadE
hXaojXI63cU+mtW4b9PcQD9qa9puCaI/vS0RmIM4kakVysMPBrrU6hM0vZSCvDBnrzuQf+8etR8D
c67A9Y2TRvshittO++U4youGAKaKnoxaTaeK95rxis2Nq7Z6lPKXJs8r9HMb9mZtQzyAUmNDGmvC
WzyubvweGUE6SZqKRAaF74bTytcwZvDehDzXyLdl8yLEc9+9dfUNNuhwGfVN1pzloVuk58UMQ8e9
qoAwDcqWDsHprMzs++8Fdj5+8hg1IIdV1OnuaryvQjDH6YwMZEuJ+qzLb3LtrfPAGp7W0UvLRzso
v0wLzyCKtEr8zFXuaC/99LvuH23nxGCxLU5bMJWxvG017dEW9Pu8n7q8HqidBTSIaPBOKQAMHSkn
skERwTm6MvobrTiJO8rZ7G/jRwCvhyuBZtUxUmdQmkIyuZ9O7RrNzrASkgLKAONzHd2Ww5WGi0NJ
ESMcu4vKvolEhEDEdD57skXKL4ZMD/aRHnrs/cqVx7o3AbSJM566cAs0qE/A/xv/uCwgcrOcnXeN
PshR0lxX2buBTUYa0UG3T8fgphP891hVv+lPMTukn5O4ATrWclTb5s+hfch5aAMRif0fNvvZj/2d
ziu4Ad4qSngbxS4t0GQ0XRFftP4VLVZ43a+J/QYlQMhH2dCeaK9CKLNa/5uq7XWQcLzdWeV7ruon
Gheklb305atd0H15AQBtigzFq/MguawA2hpJx6OF6Ur7o7rDLQF9pQageZXPRYhdb997mXJq+LRc
5rECs7+tTXVTikcg6kcjvPXp1uNllWjPQv+lUBinLRMUd1P02BUfQuN1VB6HaB7U42tl3kfOYzxd
DOGdMpy1411K4SWildnCEhwG+9h28mO7usuwLIixy3gXvORC5gapxMy06AKLbQBjRlK/M5r7Kn6M
k0ezfI4NxMIUrMSH99hA8QNcQ4L6Kczh8N5o7iB4xt0vb9g4ZDF6dRO1F2b1rEK11nkf25BuWKH2
o8gvlOwK+Qp0jX8m6kYXz+rgcxxtk/q0aJGjBCbPjjQgv1kOVV35W0GjFxpY29K+v1J4XGbdBT09
UHXXpXlnpL9V1FzD3DxWqJzymojkS4qfgTddV5KaD5VX8h74Gke96gbOR8ODQhvfxWyuxQsoTZGP
RHJDPc20j47cOYIR3qBrOkIc+dd//Y///b/eh//p/865i0c/z/4ra1M3DwFk/Pe/vpsHO5aFbpd0
0Md2bGvhglwNvSknx55cADOmdjnlB8yD137ftkA4UnUSmv5v+8lPpr74NdSmkw2T27TXQ3QWaH9s
foxF5j+/bywc6XvPUmw15PcdTHcoeR5wT/3uH4o/pqppBno+tin+bff76c8fLLuQ+uBNLok/oF+0
UnYjWl5/vgafgyxMSmvKJz0+nJMbB+iEHkX/4c8vHHOdKTTroeHnLVRw8tvSf/mLP1/XbFOzHdXU
lr7No1WOZlwok5vWP91af93/6+rsVPx/9+3Zr//+1+xfjPu0IxzVMm1bVeW8wz4tga16yDu2pnDH
J2H3T5O1S2eY2TGi4cACi3gT1sjm9Df7w64svCM0TVDxZIMR+GtUXzFF23eFRO24vJRyrqFF3eNc
2fybOFIKTVpwj4zF4lg2oKYwa6WrOjdq7aKeMIYPfxFC13TLkKqDxs1s3fxpAlsDHoiJ24nbGjb6
EaabOMlPK+OU3B9n3qaLhcLVV3McoZuaQaivcSJfIsHU4Y9mw1jWwazaFYeioz5gyvZSocMc9PmB
oc1r/z2kaWimTkxpLkKi2TLYkYGkSO5HR8l54P/aP6QVc1zIRxrfvWWyFczFLki0eJJe5lmulv3q
keDD0pHsm8I2TRR0iNLgwBSqawPSVMNgo+uaxeR8nUNZ0M/PAjHLZaMTMpDdVtadI9A0L/SXxqzO
pWee9HmwrfBUdfzwasweBl2BwFl4B46+1T+Fg89mUQ0NX/avf8roNY2CSp+JT4Q4BmkRgVLZP7uH
Iiy8k7sqiYM+0kzXRzEf9CC+TfsDLE3JOTow7OYEsTicdMNefFy57WR2QYfczZFyMJ1dzxUPAx/b
EeVPJwt9CqFzT2jMliOsxTc2qsD5eqvV3TqDHAGEjTfS/rFo387BOYRtkaDC9Nec5V6M26REiB8z
zqRA9/lYFbuuPbGKc7t97KeK12n9rDQpnBz/OKSBaPFgzXmW92dBm5Ag/TbLBmbLsd+eDOr9/r/t
22E5/2mOMKVhmPPGXczzIBUb6YlSc9v8wvit9RdY3+2P8G2rEEE1HdMGP+Xo1nIz1kXRVcFUG24M
88GoaaOVBw78tQgwLvnPME0Hi/Kv210xZ9om/TIXCeoOeKd9IBH69w98OatsoZmkQFLVdWnr+uyP
/ukYlp3f1ZlXTG6QzM6ZLy3Fz/Ledq5m/43Yvg7H+168ADCuIDOVB3zEv9+ic3TN4TpVNRNtv8XB
QiO3sVs6xW7dvvKYNwBZBx7ye8PFRM/cOXFuzEf6a3+8ajrfglSlpUld/feW/jTkHuFsS/O0wTUR
glBQhvzzfcev2kJKfc4/DO3rlLZJBBi1LUZXJBtv9kg9VwL3z4egSk0Vlmo4fHzLVYu8qkTeiiF4
YEtD6rTlgQ97bWPoqpQSUX92h7QXx6CGxvfgl/3gFryTSwiTmEZTuqDi3dyQVenv5ouMEAfG8G3E
/mz/+FY+XZ3MSpW2Q6pjLS9ts0DlQ0+KwVV7/74bjEtp+w+enRwIs/J16ZqUqm3qpmGT63xdqRR+
XSxVa3QbG4eEQasQVoyT+MA3Nv/K4hPT2d0GWCkC6eZiJkMHVFoXKSMC+TniZ8OZjQ6fmDW0cNHB
zXX/1K2O6VO0xZlv+nli0MCaXNvPT7UAxztxYDzf0g+bO8WSfLoa9DdjOR614lpzFMn+du5tSGxT
a55JfVeooFQw60AOedKe9w9qdQptzbSMeUuS+XxdqK4v+liDoACvkodoVgfPvW5cxcgEjGY3c2Ru
98f7ljTOQ7S5NYSqObpcvj/hkcm+QFzPtdDs7mW6E1HMQwv0itgaFTBaKz2QY60um8NRyJxaQheL
ZYv9NNPjXB9deKa828fuPFeNA9t97avSPsVYbPepE47VVhox0hcVVdEU4TvKWfun7tBA5qn9dLqK
MAb05xEkSzHjLqDbGAcirA1Dd7g3OLxtjTTqawQamlo0BCERGh3pngjL8PFyYGQH4qjzK33x4dIW
IVOjJavy1FtcvmIsjbJMtd6tastHVjnqzR1HIooFdlQjeqeYiNukmobpWNA9apkRo2HC6v3xhILk
t/jYHDaivUwXW6eQdtqy9zWKeGBHXv6jn3cWpQpdtl4dzp9WRYuvzo+0WjswgJWP19A5y03HMQQH
x2Ia0x4/hB66sNuAh7eQG6KmhT7Kpa7CvOfQ2D+e+UP5tmgEUXVbl9/f/Ri5acgl6CgqIHKo5z8G
AEkJOgDBaB+ItHIOGrpN5ivheH9Pfa0KtqyKVKk7DOJJk/6uMk12BdZFR3Fuwbfyh1uZDkcqiKL9
Y1zfmQ7vcn2uAJHifv0EkPhycqVTe9fp7lvQh31Ld19Rj0uJasOp2iGxB0KFhtD+uCtfHp+DPqdN
jiDhXxzDQSdN0al272I9O23yNAvhXtj9ttHokewPtTa50jJM3i+YtbJ3vo4QUiqov8oZXMnrKDVP
fOXSAQnefZR02ePmRwVgcX/ElYOLdwI5MBcJdYJlQSJxhhx9F31wdboHKW3wQ6+Ftdmje8EtRu1G
6MvvQMfoJ2s7nMizkUK6A4YY1Vg8X/9ikUzH4EXC12bAwfo6cz6VFQtRi8EtpwyHDQu+LnhrPMT/
Yrq4rhypW9TYliloMCqFFVcdKWgO0MFvUeEJ4yB93B9l7Wu2qK5ZEmIiqcbirE8dr5JSyXGQsnFB
M07pzexU5dkH37g/0Noh9TnQ4trStVa2pVdySHmvTv6oDr9t7WFE+5WX09+E0nj5W1SjVH2Z3LYC
FyJfZoPr9cVdWKf3SCJA/hnfnQ5nW7/zD2yItU+JL0mnBCYgHi4/pTzpkiSwo9FF/AeIF9X9utxK
WW+FCYXvI+/o2EPv3T+fa5vdsiyKDxYVvm8vu8hH3sD0eKG0NWw1qnqy+oiGh/1B1t6PUlj8Oo9H
dvryiW+KUKmLHtV0X9xIOAioExwryU0LLThEvcwHNauLq0D7yEFQ7I+9clwAqZwPX3i3DHD+9095
jtEjGKOHQnPLbIRZDe8PAZL/LMQ8x59C2E2pOo2cNNdOga2mJ8qhNHdl038ZwyLp7JvRaPWAMQhp
o2e/C9qzHuxbFJEevv3FWHQVPyuuLBL4xakkJkPToyTTwXW843pz6I21uhr//Ly2yGKG2JnsMUv4
ebROUM1MDrUrVvYzDkiU0ubjjrrS4urDTLLIlVCdXLXto0stHaGSjR2mX4rMLv94qixhz88PTaXa
/+/L/9OyV3EKDjLvCaV+NPCrMVXZH2AtffgSYTEYMG3ZpOZickP8Hj3posk1KSGc6Ccj+GVPdEiT
8jSCibY/7sp2+xJW+7qfIxnr2G60k1tF/j1FGMyJIem5DR72o3Go7v//GaRj6WwLamfG4uvxMAgE
X1dP7jjbbNpaf19oxTZzELdDrzSMMnzlrfeqHq7HwBn//PizIPUa1EZ5+lMY/TpUvwYyavctb+Sy
wWKw7d80w/85FcWB+uDaCfg5kL7Y+GYGeSV3KDZFcXaCku+73gK+GAAAxvLRUZxfQ5Ads6FfstT5
QbbwN+M0VVpRJk8Uc/lQrqohrFUvYq/WPxBjNZsT3d7s3zUrKYClfgqxPGhr0xy6OmWzWhvjtVLR
ATiF4Ls/yMr5QRCp833TcSb/+7petZpqej0RRJ82EmbbcLL/99cH8c/vL7a+NyqikKgiuIjGd86J
r+765lQbDpwca4fU51Hoi1E0yN5lHVH0civ0I0gQh8axOk//Ti15GavfGoO5OTZIx/K6jxvRbYIW
mZ6ssv5mGP8EkYs97Vu2ImjfYg1ZVU8DQtJ+kZZHamM+7F+U1emyeUOZhrBoXczn1aeDFmxhGRot
5T+ZX9G3HWoXMcX9Idbn658Qi7TS8SvLLxNC+ABt1eGOUtn+AKtjIKmzDZ6gBqXgr2NQUCjO68hk
QUju4JmCEzU3E6qt+8OsjYMChIPqrxRk/YtMIW6geI6KARiAdy04tgPTtDaKzz+/WInEbkwn7fj5
oLU22u/utuuNzf4RrH2BJKOcUirpB1XlrxM11hDbxygXeBBvgC1i7TIc4wy5P8jqOGhp0xcyyHWW
qbbXQQC3BnAfCr50wVg+Z1N9asXd9V+EIfmUFDgoFS5fRXbieaGvYg5mW/3WiSpktGaX0vHAobW2
6FyeZNjUwBweLF+nzIjnSgBcARed9PQiUjFf4+ElDnzta1EMEkyD0hD7eJlZCUuRphKSjPT1TtkO
018sCWuhSkGbjnxqse5m6kvhoZTkjjrEf4w9EsvaZtpffIaURkzd5lVnA4/4OlXK2KtYYXk8d6BN
dvFrNksz1I/7l311pv4JsjwXVQuKpJUSpEFquiifRXXoqbi2fw0eNHPXx2CuFt8hWXTW+bYcWIsK
INhHBg64PNQfWx0GJU0quNRwvzV3NMpmES3Bwc1lUV6WUpl2CLN87J+rtc+dpfh/QRZ7t6xlDBFO
HTjSPZRX3uD+g8k7HdSffxEHFJBBnk71a7l7AYen6Gj0PK47SDsQgy+iNP5loe+n6gdr66uDcuhI
2dxXbITFLtNraYxKZYyuB4scVywPOvRMOj/wyRwIYy3u35iaXO2ohHEssOqbKbnybXgsB1Ku+epb
FGqBkpA38vHTT9IXV6PXZUXRGMxcYI0ogmXoKwyIe5yiNNRT6gEVG9t4BrbCFBf712wtsgQ+AnSO
ioixTFq7PFFjpaWBwNq9pWp4xa0B6dNC3m+MFVyihY5/Upa+7Q+7tu8/h11sydEvep2yH5V2iexJ
GWwP9v7Ute9Xzv1atgdduOXT0XLC1glSGC1F6vVwMnVv44h42pQhKqV6DTmsLS31Yqjy6SqcBbgS
HL/wY1DSLdu2PBOBHZw4ftZe9EhRHTrov02AIwxABnOizXf57dqSud5mkcC5rZYezN8ek9I2nfIH
PXWQCcvybgfTH6JDpGlvpuMhn+TYEdr0HvBGNR3OnKiR73NtdZfVqX9TyQJvTKNpz0MVhTzNrLyz
PlH1Uxk0AomOYNqWoqy2YYyjfES/HJS86OHH5DKq7qjTN1B4NfViVBsNv8dG2ZZKHF0bBTyvuvVs
ms7kuFNH9TnKrQFRHYEKRzZiKhQ5zkUD4hhGBxpMBTf1RYTlzm7/huG5v/xGmDGbpqeqScB+fCtf
rxXLQHSjryfvxun08MLOJCJJ5WRt9EBC8qAJyVQbRwLXy0ip9CswVyXafbp3NhTwTBwYXruaI3gT
l3iP5Dk69rEYkhOHVhVk2Hy4tLM2PDZmK2eZzRpwWmNsPJSe0J0uQjFz6ZwX2eeWm2ROChk/r1Dl
Mmy8CRGFLkZ6boOGamGtoEs5GGV+HvXqeFUrkF9QggCBH7Xmr8pGhdLycnNjjWCCCs9O0Zlwpush
GBOM74d6g0KghxtWDuC4j6ttDSzgJM75FqFN9KcigNPsSDGhcY2LV0dzYJurSkJOonq8bkcMIzS0
CdDqwE47GncmhmTAt7prAkxnsSBNijIkZ0NlRDtkrJrTOjVeLDN5U/VAPxWI55372NEYIj3x8sA6
QR1YnFcDuqIdaL6tFKJy21iFvRJOiID7GkoOY5D8MKzQw+6pwwil0d6pkptbNK7tjRTxz6JpBPQb
TNRbii0bv8i6TTf14swy9ZFe2wzB7wDOGcp8zKGefeoPAw4HddYdlRWKOFaChJgeGyFqW22f7BDR
LvXjApYubA1UNUsFcv8UqCYpZoHjGIBjZGcMPEf06XeJHg4IgwC72rRCtU6Dx5rFWXnGGdRes/hi
23SFdjwDJBEuNLqLcqhA5w8wxmWFhHdrej+1vNFPCwW6Qmj3waZMovFENQskQ4SPJCRFSdRS9NSA
e5YpeoKHgvdYdL1yjHqTBVN3HH43+fQDvSWIURXaGlMSYO7mx+mr7cEmEyHs07pxtE0Uz6YuMkcV
IZ0sbCebRsd7skyOfWdqm00Oz4+yW5ydWj0yD2MMwTeHnnpkOdlHUWPj5Xuw/zV0nvDBFt5TWYbj
b6GjKh7NInzzvbkr8669sjBoQpVgaML3WK/GKyQhZ1d2Q/swSt/eGanvn1Bt7i+diFpGWxnwTDOv
38SxHI8Sw6pv6CHZRyZi/juzUYPzMEuQBi4n1OQhvisbq+i6ixrw9PkAX/mEtjtkk5lG3FdeexI4
dnubtr7/KuIC0lE2ZdCBAN9DsigUjKACCGSN0/ZX+VQkV2qkOKeaQJHPzs3kzEQEDf+FUkEvhS6S
00X51ZT1wVmowx3vpo+u1dCw7C5rcu2NbqCSsv9M+pYbcCI5krOb/z/YrWU3WvSd1Zt57t2MFva8
dY9+BP/Dj8GrH5qyedgf7Nt1NgebkyoaJQb51SIdLUWRJX5Teze1I9GQHurTHNnhvIJ3uD/Q2s3E
kWKzcHyj31LSfNRtrFZN7wblmdlKsTh09a2c41QiLXBUvNJBI389x7VQmI0fYMcVRzD+sqhwh8g8
cFusTBZQJrqXvMpUW18+dKwstiunDs2bOKGyeZJFyPGe7Z+mQyHmzfGpYIImSwzuhxDIWNvYvms+
an/d6f4gK2thWRyo2ry7yBbmf/8UJOGi4FAOI9fB6B3/8APJ3+rPOzYJCOBzIDvLMWjF6IyxjFyO
DHNjOgd20soUkYAYaAxpFnAaU/v615emNKPOmSK3Q+5Wg3UqIWP1D38+RaQD86PDnIexmCK6TYEZ
jGroIh5b4XLeHthKa3P0+ffnQX5agkEtmhp0XuhazxEkbOXANpo/2y+Z/yIPXGT+xlQpk6IE1g0p
QBRfGPVlZSIYXJ/79u/9E7Uaic+ZOaJWYi+LPnkMkYi017zhnDwK01MrOWmLOweZ4F692x9qZc5A
g5gaKa4A5Ld8CDqWROChNkzkO/PjQP3ppH8MEWPaDH7bNihiAWpebK1UtlE04k9yA+8YVVAH35j9
Q1jZu4ah8qykFMejbNkxSb22Mch+7JsSUQCMcnAlPYQ3nr+u5dJ/DrH4+nQHSo4xh6jV2xg0EIz9
6NL/sX8ca0sBWUEA7KSg/436I8lSsM8SFi+EO8VzDz2P135+hkuD4OC/b+Db1JtEhpavdQP4Hdd5
3DG6v1gIwAEzvMcE7ugs7r2g0sKudIR3k3cQopupg56MRymUpANn7dr38TnQ4kvMdCtKhdF7N4mT
XuuVAZ/SP0d3edd7zjlu5Qeuwe89Obbw53iLe7Dy8ItQqpF71guzrYgarN4nWOfxLKacpJ04NrWu
xihVVkfx2PY3k08LYP/uWNvltKrA4dI447ZcNEng1tZygHl2I52bXvndtZdDd6C0cSjEvIM+nZ/I
Zad6phKij8509S5p7hzxF3ucHQ56RFVh5iy3CEh523TK0LsJh/Ln4OM+7BXGgXP6O++H5QJGToXF
mudqifeypFlPGS9xjHImFaW33XHcwW6OsuhUqfJzL1Bud2monJlKs7Va+9lo5cn+xVo7L2ypkwXO
PDFEKL/OpIWwcI/cqXKjmMPvMAIZGyXPk9ehFPewP9LamtkA/w0AHZwc2uJ0bQITIouvkaJhylvk
Eg+Fotwh1vHHyJh5Uj+96RfVtSjj9oujwbtRfKxFR4yK4uTayaM/nzmwFpKGDVAzSviLbV74FX9F
OFPopXMeOk/x8BbR8kDNfrt/4laOwy+BFpudp6PMnKkO3WE3GvdC3O3/+ZUjCqYjUDZJE1/7dpgP
tkLvecwjd8jFRT1Ba7duDYwAybIpBDz+Z8EW11OY6WaBAW7k9rrvIM81XvF6Q9yxMZNjLUYhGUvH
5/0hV/adxY4wQbbPjN7lcWT1Xm1XIopcJF23wrscwxx1VOXAjbK2SPN9MhNWZzrRYtN5lj6KbnAi
13CuJX4y1oGseuU7hQ8Af4hTFaLl8qQISFORgVYjN0OrbEDWsBHvFKs3iXMIX74yX18iLb7TmP5E
z7EUuZGJirBiYA3w4KBCsH9VDo1n8fVMUlpJnInIlfHPHAmHorZo62BJkr3uD3RoOIuvR7FRYo9V
DWeDwsXNrSvcsD9wEqyGkBpPWx2KHpXEr2eoEQSNoRWsfRz+aIxtNG5N8eebGCCcBhVOhwwI2Ptr
CImkVRZYBa+eOBn1oyCNAnS+ouAOkJH6tn/GVrYysUzuI22m7CwRL9ZkeZU21ZFbGVskQYzt/p9f
na1PP78YimiVLhBexRGgeTvHiK4jW5zRhT3fH2Z1g30Ks9jGXtDVTe83kYt0qu39LEBfFTvPO5Al
HIqy2MYhSC/V8Wa9IOVcohVl4BHM6h/vH8uhFVnsYdVg6RuHFQnxHC1KvOkqd38EdZ6OxbuBRafw
xJJzVIrF+YXR2dDQco/csVDB9hkJtbjIxC4Vye7xqs2xRqJYh1iJkxopzme6c1z4oYESTJz/1Wj/
+VMWG8Sh3efnAX+KhfMAEs+H6FXrs/nP7y92BnJ1kWJbHD0aH+pmrDb7p3LlPqV7aPKS5Kkq7GXt
oO9jReP1wn1a36a4/LR3Xuzq4Vnjq38zUZ8izV/apyzYAGNYIwLFnaP8xtZ1OnR0rm7uT78///un
31fYFBS0+YSUDLaF6qG8gOlsjVL1sSgOMRLnRPPbBuSBRdmD+uA3BtrYKfBkMGWHiLs1huE4UN6m
1tvarYqSZ3fUpr/qaLd/pVY3AlcqMFBavtyrX8dXaIH0qSLEbtId6fI2M/7mo5IMCYyihqPZMkCk
d2Gg6lXiYmG+w3fvKcAYx1FvIwdnHjs5arWzfrroHDeoUN4DnvHn4zNhyQL5oBFMZ/Tr+NJ8CrIp
RoSaZ2eLh98BkMza9oBuKaBbUHT7xoMoalyGB1/DkUm+4q/X7xxtZ3oP+8fwHX8JEQYyP6VdxGQg
Jy5O2CTuPa1E28cd6XFV9+jjm9FF4uMijoS5ClkWG2QFdeZDGN61zTEDWojpON/LTeb8x8T9RNz6
0kM5/cDTb+3nwTlDg3EoYn4jGHkJ1j34qyYIu1Gqxvnkzy9xoM2QHedmAko5i709gsyfbNyt8IS8
M1DsPQCLXfnzv/z84oyO4zHrI4efD3BBmtlmQ7vZv/AHIiwTXrhPjdonELtNzzivK3GfRrl+tD/G
SiqCaonNu8DmhcXR8/UDweelqDMjDV1RV5va/u3XtzK/+89izNfFp0M0jTqEjhOeic0sB9mhryZ/
CP0QlXJ1tkDWMhCUDDhvvkYpKjPsVTUK3RLbnl55EPnpXwyDvqkANorUxRIG6VuB4SeeHrpSThvf
+4iRxbfTZrs/ysqRAjrYktydFi+apVhCJJsyb7GWQX7nBhnbCVKJ1dsbAxTs/kBrK/850CJlF05X
tX7LcMLxJoh3FsLwKhr6+4OsLQoQXmC887vzW4VgVLrJiCeq/CMNaw8+2giYaH+I1XFokMRtThLK
VIt1n9SkEmY8Bm4rWtzvokc7yh6z3Lj9z8IsDmFtxNe9Sgkz9vh/JLHEZVppp40mvUNwwrVMFCbw
TEmkKwm6Yh7ypw9GSSK/kUFHLBJOJwswjUM7UDR3kNh+ZmVwMnBaY1XgbD1UjMMhvo8N78/ri1/+
hsXBkDX0T0ab8do2VlaGk5/XYXZLv/pQX3TtevsSaXE8TDy0bS8XHHO2eTnBsgo1XOqm16pMXFx/
j8K4vykQmmzkD9s/FH11g1IXmfsRlACX/OusTlJMDI3ArdrjGjrr3+z/Tz8/h/+0kpY5DriHmYEb
2huVLtrb/k25+tfTv6Tezcv4G+1ZxzW19JUycOmZT0dRwEvSQVNlf5DVD+xTkMUY2qwq1b5vCVK6
uv4aYGTe5f32L4LQ8J/7KbCdlzI3eTCmsp6DONbZ2JwAMcCv7BABc226SENZZsDGIJ4WI7FCZJGa
MuYi0vEt2vjiQDq4NlM80x1CUDpA7ePravfw6OskslntbIvNo4OM4qGzYXUIn0IsjqEgS6ekwZzC
dcqt72+szf5lWP95Xh9zvscVt/gWQaOglTrSGC/g0KfQUtPpY3+ElUcOMO9/IiyunVwkLRoH1CJ5
G8raFeG5olziH6ZOr2351nR/kaV9Drco7jdxWaP+T7hcPHgBBXfMlPYP6MCULcueINyQP6Ev6ybY
gVsnyoEVWXlLf56vZdZR2aPsq5IVERm+pcpwOuL/WYp2G6vKbfF/SPuS5bhxptsnYgTBmVuyJo2k
JNuyvWF83XaTAOcZ4NP/h45721UoRiHk3mijCGYBSCRyPMfhP26vZt1+KQa9ECepMPLSQ6lPOShC
HLGz0P2WxL4RM8jmABtO2P9ui9u+Mf9qgyGp8wTLkgFeA4kIbd7X2gJY28ZIgGrI3/+boPUUzwzx
PCYcDykEOfWPJHvJ6ed8/npbxJbndqZqMhqki9x015EMScN0T+mpbZ6QmG5V1e1NdYM/tVaGMbIu
YyYBBJs6LketQisp4ObZbqgVMbtKgvTygwASBNHooo1d0IbM3zpgUt/eKJUAycg4ogN+C9pg4yGP
ANucvv3J5y0AY/xy1WXYzM6tkPPEuEc8AyOX8hdrthUL2DxpIL79fwmrVp8pk9NUvU3BNRlrGQca
58/F/tSPB61TVVQ2L+OZHOkk0DbpVoWFlYAfIdSSHxQwGAvYpDQbQNfgLAMC+X/bOulk0PzsmCka
bWPNPTkk4FThDm1e97MFScbfbzK7IJpHYwsAkonTBnXuoebx939ahSOtoqj9zpydFHf9BcjuGlds
0q/s/5WNRLixogKs1TTJRoJWSIhltSXFSodCfZCNZ94I5iszB3NKg5b3ugDnXykqK+gnNMHOjT+E
k6Ob3/0p70FVhvYdo2X2C9jJpzuhOwBNpvVTD1LCvesP7nFpHbYDFQxoSOd8gdll4EmwsuLZQA3k
SBrL/J4Duxg0hQbK5ElZHWsDNKC3t3HrpUbNEOUPdPpitknSch8Ft5yCCC62sgXsnHMF3DxEoczV
YNvKk49qEvhavo3TfLoteD0feX8xtYGWqnX4C97g5fWaNV1jPmHwccBlW858Z9YGaDrck2EAAXv2
9/9NnHTLFqPkXlNBXAZ472bmh9zR0PxsAFhSRB7NFOqzaTyA1IYMr6kTXUZubcfRa110kce9U0aW
Wz/WTQJmGn5iVJV93drIX5iHSNRhPE1uFATdaGu7mBmKLQoYncwZuoMGAvqD2zrksWobcfJKNFLf
3s7NO74CLf4/oebl6RU2BRx8AaH2OIPHNgCZUTaqxvxVQiS3Lsews9e0LiyjDjane79+JrniGdwW
gWQSkuMIweV+2saprE5gJjXuEg1gPULDsEvV33HQvv7BhiFnhawSJiA9uc3GE4bNxxIZH9+PGIi6
q+kv2itq55uLOZMhGd7ZBtdzgZavWPD5OdPAQu6DVIhVd7eXsvmyo9UAiOfWWqiVzp4WRQdCarzs
bD7ofiD+6/dX+WcPb0cXqxawhnH+pbVDV5UM3fz5MOnOCh+y4q5efr7P3IF2fYkKYP4Oxjihyu2p
vi89HBx15XwAXVicL2E6vWAdf7D9Z79f2n6D943jZSjFejOA//eqZMamOVnNMhAzMYMqpyYXz6sw
6YVQpC73ttuFApRiHLS1nQNmAXN3ey2bZhKRNKJ1wLbATl6eRdLos8ZSE5EBJJRgd6uTfyYws4hm
OdyWtHU3TAA/IUMJh+4KRwPQ1mCfA0VW3LtgyCj+zhZ7LzxDYRa3+hLRa0nQWGKi+cu+GqxkTWOk
HHaxy6bjUi8vJp/bcNLAJp4QTNWAhz7Ms2mHB96uQNh1e5FbqgfEsTVxjZZuWILL7UwxGJhWHgql
oLX+NqhebNXXJcUGt2U3YTIZHv1XjB2ZKj9464TOf7yk1xhIbbo0Fyw2M4zl7UQVmcO32/uzpW6o
VwPvFsMZK4Dl5f4A2aec5xYuvZ9bQfPJfRjLkHeqnPuWQ7+CPdqIeDFwJ5v6vNb5MLi4QQlodkb7
eXBPGcgP69fG9wEo9Afd3P65OMnqd07HRY6sYEzoZ+RzyPB6e9O2jh34/ejmNoH9BRzfy01LW9MT
wMfK4olUIIHVHuzCU5i0raPHmMAKxo4+VEuXzoVq3WwPU5/FubOb2uPCjph+ur0KhQh5oFVvfNCb
uF0WN9U3Un/p07+5/+O2iK2NWmu3Pvrq0egq3/0hB9EF6NDx/LYPdfrKQcB7W8DWGjD0g5ydvwal
hhTycJqVmKmneVyBQMew+INFXhswwN6WsvUAoMNPB4ANOmVRobo8b3jKSAt6eR47IuzL+4wdhgzs
UY/8w6gQqyt0Jki68FWjMTjfaEuwugOal/JOUdzYuu3n35cUtwB0YmLa+H7vv7Fkp2f/6PrfTq5o
Rd869XMp66GdeSt+zb10yKocSAeReLQHxSJUpyG9kOmYs9Jcezf64XEGbV/LfhY1plnHBx9EybdP
XrVhkn5poplcY4AsPmKEFm/xqy2OytzWthb/1i/JXqGneaUTgH7ZoKJn/bcMtB0laIlvr0V1LJJJ
cVzw0QESMY+95p9uqYLZV7wl1yPyl+orW5RKb5vOqos8zl3/NExgsn8AP5+WfK7pj7RHVAQiHfAv
m/7dSA6iP/klZoBVd0hxZL/KbmfaR1y6DAXDj0iaUPBdmp3S5UDSuz/YTA/uIKbAXdOS8UKywkXm
1qix1OzkP5Wq8YBNHT/7vOS2lL3ftYaLz5f1/5h9yH92+T4hR5opjuxaJ9DvBwwazJwCeeJqBiAT
PiZDFrRe5fUQYNxU/3izL3C+MUdhAwse0C26ZNFgbribeUMRUwNJVfq1H/adjuHdjwfGIJvyUUaz
0T5wjVZZC4ayLWr5cdOAuvG1M+8NFajG1l6twCDgRoGk672q5obnjsVizG8nPyswmNxWqWsrgOgR
MFPAlsAjg06IS7NpodFz1ruJxpUGGKgGHIAfrgldCpDs8myJygT0BJIH5RCg635oFsUSNrYIOQMH
KDfrtUBi73IJjHjTsGRlGT+I5nOnGs28vtnISAAGaB27QHQkA8llplhynaZl3BdvA+gKpx4joM5z
8fHmR2gsQOoBqg3slKtioJO2zpLbWRGbvfWpoC8c3mrZ31uDwsfb2K0LOZLZ1yqnszsPcvKT/UxV
6rT1dYAGrsMPGLBHD8rlWXDDL3mb0ibWmBfwV2/4eJsc5hnPBEg/v55mjKsPEOCxHZqo+Li/fR82
jvvi+9J7VWnc1ZcG36+ar9y+B2jDwO+Z/fZxKcAystYAGM2GtnQpKONDiwmhNoZH1JwmE0T3p7w5
3RaydRaIPVe0XgL4GHnYvulIQnzqNrH9d+t/sYzPtz+//sbLxPEav//+vHQS40z1mgM7Im6KKaz7
sBx3XrKEt4VsrsGBJw/qQIxGy4+762oLbSyM17vjfZf5ARA4FBI2l+FiTgwITMi2WKtCnL3ctQu0
iAxgI7HbCZDH02L6ZlE2frbm1t99fDGAgQU9D2bSMOQknXrZtLbNaA6m3/wBNdgPZx3RxXT2dWkh
pbMUDjCymngAeSvIXE29CbpZMeWwtVvoXESLJ6YHzSvo6ZwUWV02OI865Zjmvxv916X7AyOCfhHs
EGwuxps8/fJIgFCXuG7Z17Glv4AJOv/4MVx8XnJzNDzn4M3C5xNcjSb+AwuFhhRk0jDNCQAguaDi
dJi9bLlZx5XnayGviROiYcH4+EGsNhY0WMBUgBjp0bN1VtomW+oY2hbk1AzIRMNZqxVv62rupEt+
IWa9n2e3I4FfOyUmxOTNl7bjoYEsZAVqDDviaPFo95ypgJ83NAzZpzU9j9jdwrT3pcS2r6ohXSwc
O4iIuLkTdaSVCvOrkiFtXqkjxLJ7yJjIF9r9SIERO7fH25d94yFZc0/oFdPRcn3VOuBpmGUo5iWN
jeZxWV61ajzSsT6h615xRBsm8kKQdO/dknkApzRROQReP+BnuMqb3tgtG2wpaFkGp9LqV1+eyOQW
DaZshRZ5xjfdPQzmnaVqrdsUAXxN1D3X9nHZMoLzhyPinbTI8N8sJgLD+SvLO4Wl39goG2blXyHS
RhUt8cuxhxALwMY56InBeHv7zDduC3AE0AKP4QT4cjICnp9ohjnWaRo7Ojio25CnXmiOPyz22Pck
NEBB8QczM/Dbz0RK/koNgIccpIxalOfvnf3kA7orO1YqrNWNttE1PECZBoybK1SFpAMdZ9lIliyN
QTZO6Y8MiMdVvSfWCH/+szN8LQFglFefWvH37R3dPDO0GYP7BVRbntwxmqObrDcBYR+PTlh+46pM
nurz6//PzNtijKXf+nmKMcc+pEYWNMXd7QWsXpBkQLFxvxewav6ZhB64Yb7fdWmMMT1wstdHjb7r
WTA2exVNyOZagBOIV3PNqssDDPBiclagHBwhhHeePD73d6T6g6IgFOFMimSeTbfWeNFBitcdzDws
GoUXs7kK2Jlf8S7Q8KQAwuQeGe0ZQyrd3zo/0mZ3+zi2DA3CRGS3vTWolqtqYu7qzMoxt0DG8qUo
61OvOy8oRSqM/9YqzsVIvnHq9v2s6xBTVcbbRK03X6v+RASoF/BOwnEFQvGlYiWu3XdjNdA4rR9E
d1Lhgq/7LOstyMtAhQQfDEkaya70o8nq2rSzuHIxnakZu475u8rtw7QHR5epeJA39+u3NHl6aGqR
eExbF13PVnkwxiJCX6wKDGdLBpL1oH8DyRhmmqUNA+wiqQEVjPrJcP+T6Yp7vv31lRgAgwQgF5Pu
uZc2Zk84WtuFs+unJ001nrSluIAA+/f70uNl8KFCuIW+fWt41ZcW5LxeAKZSxROpkiLdviq1vdbS
sQq7/oTulXfHVbyQW2oFblDwC6GUhekeSa2oTqepr3ExXAPodl35YCfl66DzO+Zr+wytLAp5W8cC
SB8buRukz+CPXd6SufIb001wS+BCBc8jIsjb9mRrPTZAOdDhDpi2q1qTXuqFRdsVK2O4d6YnjwCi
D1AmO/rjtpzNdVgw6gT0RNfoMODYKKzRaFHTokka8GLGIIr15Q9kgGcNjFZrWkJff8PZU6UBkqjj
LfaqecwnL6Cjo9iszUUAahAISOj6uOL5q/2pxLQ3R7NSl+09Zz8xFXvFegtkq4WcxDqdtAYQckvM
gm5BV3gcVqvTdmxGq5f1MgLncslUrt62JLh5GEZd0eElhyjtidd74L+LfRKawG2dghx1Bu4oLqRK
jHF5JpZorLGiiCIKt9yxDsC/SNP6iR729qgQtV69q70DSSuiFQyRXTWcNICvMvgyYEVGAJBQez5Y
5BHIKQ4AqZ0w6RQP/UaLBvyIM3mSPa6TWgxFC3kiNYIK/RhmdwDWYRUMoWiihOpBvXy4RngpUrI+
utNmLHP7NDaLsCl2WqNQ8C3z6Zr2CskBb/XqESCAQjNJPWML/SeNHaamCj19VpzT1i06F7KqzNk1
nXThsAJQE/HSfprQGKT9ASACtglcBAhgwAeL9/9SAqg6+Zy7iCi7+nvtvgoVbemmUvsuBhSRWzCR
7L78fmJo/SKcIYvnJH1hGXkAYs7LVPVPw6xq4N/UMhSYkf5EYy365KTd0oTRekODfoOxAUlvOiT3
aZscTC2PF5sjYUIPRbPC6g5wzz+OK4cMzZls6TV1DGqz2sbAmOYfPP1BTKre/q3X51yAdIUyy6bo
vsbipvmB1d80AFa7i7PLdbhsukK3t9QOXdgILaDYcAolgzfyxm3mxIVSDKclv3Pvbj8+WzqBgVID
j7W30mBIOkcyTF+XGQxdlXUx6rkHwZcnzZhfUtP9eEVqBfSFN4UqoUXkgc92ESMHvvg6IS36w5jS
4Z/azBdVE9j6i2V7Csg2RGPIZ1yn322SciDhwoPuLCcczfzA7UcfUMApANcye97Z9dtoq/yr9cRv
CZU0wiBLoxU6yeIBwexQZWhw+9ZmCVDCjhX9WWaqZOfWsSHJtS4TxgL9tJdXefa7hRsUHUN9lj5m
WtGDO9wBnoa+y4RQtGBsaeCZLF9KC/u6u4zmhKlFbTZ33tiigU/xPmymOXyA7iKNToDOLpdMbKLx
xOiXLOa689AszVtSehG1zV2fpM+z231K+jb0ZhJVrR9qSlKerfcD3Z7rTD2uGFrWLncTqOUi0fME
Y8Bu9ixq/2vXdLvEM//knQJ+qbv24KGyIhtF6nk8RcsnTg2Mok7/nQ8/3UaVl9xYDPQbQK1oKFsx
QaTF1AmpyrIu0OS3GG+zrd0t/QwcblWBfEMDIQaEcC6cPgCpSkYWBwbQ+hl7RvQvlAM3vuEhxY2r
yd+3LdTmeoBvgTF+FMqvKvFTk820HgDeYHTsLp3M40Ds0OgdRWJ/Q8vheqOvANjSrovh3EsdKIkF
rF7AJcead0qzo6ocv7ldvz/vSJeIF2VpVxMCMBsgNE1/zFsR6slBTD/+YLfO5EjPRZLAcS5KAHYU
ORy5xA80pL98psrnbN1YQM4AvBXT+GgklYHKusTsQAyRAlKj/sLGd18rDgkzg746FFazY/YSTFoX
kPzNQDRwe4mbW3kmWnJjBqbZegre8rhnmLrgBjpNYmqau5Krwpr1zCWrjhGYtfsDg8LXHY1i4ovW
AoU/ssyvPebsik476fWr3bwVWh+aQ3k3zApju7U4jAQBfgN/MakvXatxcGbDsRYtakxrny0/9D6a
BA1b0G98eBddDFiuMTTycmCYvdR3MRmDpdMW7iwIfaj3YJNkv4z0VAtV3W/jAq9GFcyRwC4El6Mk
yUotzLzXSG6Uot8DJ+M0omHHb23FgrZU8kKO9AbzhgnTTowsLoBeRZbqCRj/j1zvj7R91agRNcQ7
oHZ+6vPuWLXl8fZ+bujKhXTJfgysTaoRJLBxOpiBBULqMs8wmPmQL+8+KGRyHfhWy+ttmRtex7lM
uS8NFO0l2rng6rhOj7zBc+oxxHD2d3cZjktZPzsfZpxaUS/RXgIQUXT8XEFBzRVrh6rBYD40a5c3
ILrnX24vaVNZfkuQl5TgGcho5WMbra8zfbLNp0L/flvE5q6hswFNcMCpvYZryc1mRsYHNZUqKtqd
yPYp2fn5p3Y+zqpXcnM5Z7LWV+csaGxmH4ikpo4iYftQPACLwVJRVa63R7JRKDogswpwKXgVcoWI
G6g/ZL6Nezw/EHYo8ie9OVmR+yelqAtBktmdrC5N0DCCSIFNgT6OgdBj5r/Q4jGxQAhk0X3pjiHI
gUKWKJRi422+EG1e7qI2ktRK1lKr6b8sTdiUf93WCNUeSqdUULMGvNYaeNO9a5w6J+yrcPrpq/D6
N9fx6wohL4qqmvQ4txieRpmyhDYkDBRq3kRPpd7y4PZqtvQbQRZI3vEwY98kKbNeeY3LJ1TA/Yk/
mmbCwsbJhqPnZBiw9vJiz6bFP/hgCfrntuQtbcfT5QPuDFjJV65a11tG367BpK9FC5//SjL3Lzjw
fyAEiRJUEhAw4M+lMvSkR/GVIwOo938NvhYw/pmnf1CgBN8xKp9otUFwfNXmUfHB6QXiq4SBMdxu
AlVYv6VyeOBXFE5QNV75T5Xn9hpaGrMYxDv8gfoPVrtj9fvHnVoke9DcCMRv9KrIgc1I27o1WIW6
gvGFdcAZV+FSberabwEyhizsmzUveolMiPODgoqsBM0SwJwCowi5vbt98Fu3B4W3dVYOKwL8zOXB
j3nR+yPYX+JOu9f2nnd3+/NbyoupfYzfoPh2XXkral2vqtHTohZ04aLBfJe/lPdlaRqK+7nh4iEC
/FeQXHQDWqM5pDVaB/qehkv/MpVDaIGhq7A/3nIK2gNwC2PgFp0iMub7IPTEmQQeHy+tVxov4T1k
C6lebu/blgqcSZFf7NIu/LFkuPSuV3wzzOk5t4pD3U5RVZRHu592qA4pfK2to3JQy1rzYR7iNek9
aI2h7YSDp8gdjiWon1IjNC3F5m2dEgbYkLw0UZi5Am6ctYHaSBml8VyJgOjPJYET5/aBYynSYluC
UMhAaQblOQA3SYtxvApxfANBLmnvWurc1UL8dCZnz4tMhfm9cYXgKaxpFiiF6cpludR3prQoMZ5Z
g7kLZGjux6Fq1yLvbwHrYs/8HR/jGPakY558tvUw5TugQCiswNXZ49R/dUIgHQ46QDlusRcQq1QW
OCfZ/JB9HVvMNe1vK/SmBJAmOYADW9uupAOhWTF5lIJPk4gsABcU5vs/172qnHB17Ct4MEwNrg6m
5RDOXu7UnLGSlRkYJifGwqqdHzCaGbDCDTr60QdTkiTZzQyEDGBGANvtnCw/ta6MeMkxgK+EIr0y
BKucFfLBAWQogOakFMdM0wV8tKbASIP2xNtpz5bkOBbpp1TLeVDM7F3XqcKX39rF9ZAAl49H9MrE
pe2UJV63LHEBjhfrxSv0YGahpqLzvQYrxNrO5MhGTvcFM9CnvKA7strVlBz6tg98rgV6/sUtHtB1
OhgoELL7qdDvmsFQKP3W1p6Ll1y6UrQJetxA7VyRXS/Cbnmv+3ti70oj0N3TbfXflIV+PctC0Yxc
GVeacxih0VhiCoqyYAH3pGtFTvltHvujbg0PY9GEtyVehc7r5gIBZc1DrJGMFDp7jLq1n+IQQSgy
HU1NWx7NNgUsjDk0+8I3y8Ab9S4Qbs3uiL14ioro5oLh5AEFeKsJ0iyqFBYYm9v1p84YQASmB4vx
iRLr4DsxcRXJ7ivPz1tRFzDAiolfjEfLBZ3Oo7M/JskS29rL5B9LcWi6B8MP0E98e1s37BjaRtG7
gmofwhfZz6h8NJCWqOfGxH+iuRsmzo/aVty/qwdlXQy6XDHxj14P1PkurVivE5ELd9TjevmULAd7
Vjhlm98HOs5Ka45pWdnZbxAtkYm3BDOsIRcAGlPsker70u/XuwUcvWZBECsBmIDwoFXl/DcloPcC
hnGFGJJLG/qQGSWoHPRYB82YsVt8VTFyS8AKArZys4HKXvbyGq+f4aS6JPaeBDKwmqaKJ7cUlnjr
pzHNYrlyi9XgZZ6ZuZMRt0kv7vKxRlK5SQ/l1P7N++pNG8XutuJuGHVUCdGmhJAFlU95RWOV65iK
ww1Z6mCeQ+eL5u+n6vVPhCBpspLGXINAmnlCmMszPa5yzPpOiX0PK2uEAN354piq5ODmigygZSLP
iuS8rATAs4L7WEMYwEVexpG9pSnygVrJIn30Pt1e2IY5w5DIb1nr/89cMFbMZWFZuR4XxXc8F2KM
DPp59L84SR64nko5towMUrrrNOZW54/pIpLtMC0UT20awmMLkFUOpixTPBFbSm6hpIv27l+tC5Jv
YeSJ5SYA0Y0rcwgRCIZU4YVvC1h5JleXH7mTy13rUpAv6Y2zvnptABJqYJ7dPhaVAMnSmM6CzqzB
XJAJPDjz/fDz9ue3zgHzqrAw2CKERZI7ybvZHURClph9E/q9Z8aJqkdxcwE2Xi0oMbq85ESj787Z
wvxxib3yR1MFNmBqbi/h2s5gIA/BIMCggft4ZeuJkRQs65gbjchYzVmU+l+pSEOt9kNw2iuEXa8G
wlBjQVclpiWvzHJdIU9OqHCimtzTB6oCllZ9XrqEdM4dVCDw+erRq0NfBTF43V4DRjJ0U8Pio/nx
mgG+1jxm2vNgR3qLFuEl4tTeDUu6m1kbkKpH5/CD1mW7WtnosLWwc8HSwmYtNavEme0o7b60todR
CxWvyrUmr6lDgIKj1ADcQTn1Nvlz1S45lkboK+gs2rREnKrIWfyiarrImmP/0My1Pmcoxl+l3+rF
R5s4fOAIiCy4j8woRpRo8vZ5rjTvPhspe3cKYoZlXb4uvNPeqVGyt4GP9Q+949V9ow8WWKKR/3Zp
4d2tE0evFdjI7wzNEt9GbfSOFnrP79N01h/HpG7AwWtWxt62GmtfkQbN3ZwawwneRy92vOvt2J7d
4pmSzNnXE4WrgzLgN8z8VWAtYc0e3NvkPV+49s6NhTw6lCHpbjSNc9TznO3HEbjzoUC65K3I6RJU
GYb7aUqGx77ouidh8QWUGv7bUA//zMh372e8dtOjk2BCohMi/VY5pHjUywY8mSkZWxaAG2z6XhhC
BURz7eyvVMTodEWN3V6TxZeGti1m0TXEnaI6KQ0eoI2L5kGx8Br4n2PmBpqemV8RaXnHio84ldpP
JoVTuaVh66uPGB8zNVf+hVOVbWmUth3RNCoAFEhPPdnftmVb1+RMhBwvmn3SVVkDEf5hzA9ldrj9
+S1TCTZeD+NtyONcDa3X9awZfEydSNfRkaydlvZngzF/C112ugrOaXu3fsuSbnxtW+BVqyGrru7N
JN2n+s8maT/8vptIfqEavfahwU2QAlx8vzJb+BkRmQ7N3laRDl37X/C98aasIuCsyJg+btr0PkmJ
FxH+NiLQau0eFeKTpUodbRw7atyYaEbLOGyzPOvQM5q2GpnQu6R/nx4q7+vtY99aBtaBoWn448AN
XdXizLUDobGGRKHvREzXvKjI2/Q7s1vt01KY8zPyboUiMibXlxUFRTzFJm4LyjryZU3GMZ2WoqvA
5WksQ+DahUZ3NfI74UhAGOeJhn1Os24OSg0vNNjx7HuBsfS7qqaOcaS+8A5jXf30qrwNSV/wF1DW
zndjw5wQqJNLWGv1+On2Hl0fAUJS9J0iLYzxHMzpXO6RD1DajlT+GPsn4N8E4/JxNwXtmAh4UeVa
AcHkcEhf6qQrHL8B7o0ezgA47O7Gtr3TxwRThh/G2PAgDJBX8FPgYl91acD8js1I+jYuPPN+bqZj
rRkKz/daqdbHdp0NQFck5uMlg5wWBAOg5VJGUx3o9hS4vRncq8aark8F0IN4cJHfgQMP6q/LU8l8
vIsZmVnk6m24ADCVNSqf6NpOrSKQJYN/uuE+JrnF3Hl0WZSnQ1hon5zBDI3pw7lUCEGUYOoO2uuu
xr/B6yW4pVd5ZJZ6YGP+oNHHYOb/fFSHoVg2JsgdzFOs6ny5W7wWMLpmXUTo/KlfhIrrYuNWX3x+
PawzM8LIMGezjc8n9reF7rXhcT8nL+1wZMORfLjk4K1Io/CxYdqRVZRPnnHhCp1DvYyqeAL2ZFGr
IJyvdcsGGTYqAZgHATSCXO9GmcNl3lD3UWPseu1YqyiRrh9bfB9Roa/DLcWwnHRBqKVn1DdZHxGr
6oFaPZOwIY33ZAJP+S63ne6xMGvx/lEVWIWiPow6F2ie5IxBBoaAvhjaPhp+TEXAPt/++vVdufy6
9Kbrs2lXbtb1UW4cx2kKnOFuEIrHautYkBNcfSx0fuHvpZb5edG2bMn7iAfaDERtk3w4hMPYOjpQ
ESkCmgt+0KUAM8V5EAvnLrpnQZ+BOqsQ8Ou5vowScAmRl8Z0/GrzZVNPRiPLUy81InA6WvvcQbcQ
W5rJD7wFOaIHkAZkT4i769DxKyvskoqZIWOzDl5gLzeqkGV++z1LWh7aHSC2c1FngacLxGft2DWn
3MqbJ1KI4UC0Nj2Bg5cf0EjevOawcKGX2Nopq+bkgY0eeHktk5WAt+YDDYiGYVBm13a987uiPOUl
CIUafxnfPAHW2Hwk8Kw7TGTWYY5xi9My5svxtgZdny52BE/sihmBuS/50ultZoxiEG08Lncu++S1
H+1cWB++s+8bl4fr5Ab8tQnfr7qnpnkfekXieiOChgCoJfBC1uyVnFlG3zyfOVjRY8JeC3MKbF7v
WPYMpqug0J7I6O1sEomq3N3et1/055c6haw/xNroZkYIIluTJPeEWfhdH9NJC2qjCsAPGLQJ22f8
vUselvRIkq+T8z1pWKCnJx/dmVoSEPZmzZ8Xrwffwz8F0440RVdP+2RNirL39duwItzhd6GghhEh
uSxZMdGm0+BbkW1OYpcBpywSJU3C0q+MHbHBDeouWb6beFqe0j43/nd7e67VCuIdAnuxQjQh1Xd5
7ItPtaVFRSMyMLSvGzsr1/Yfl7A6PGvQb6FYLZmlHEWZNF1aK2oy88Vm1aOdqcCTNnQLP3GtZwFp
Cu6bHG5MizMk7WCbUYaJqwCk8lUaWJnPDmQa7AfQTdJTlrXGNxiAbGcnM2Juz1aFVBs2Hn3saFxA
+QS4f3IWHbn63kSbthlZ9mFp7sVyEPTw8b0EJx3AglBhgjskeXULxWRA0TtmxOCYZuikVBjgjZfX
QJMy2q9QH0Q2SHp5s9xCCStd72HdhUMWdP64q9N97+8s/eNqAVF4qHAvMVV8ZQ46y+wXzM1FpnNX
OC9o9ri9Vb8Yki7vPYarMH6NUjVaypD8uNRsVg511iA0iTo9B6qs6NO7fKhJlDgD2Q/t0PGgrOn4
REuUImCM9FM/zc49Ex6KzTVGNUlG0kOWc/dgL/5w6Bgxn3kpun2OjqJPgFyuHjFnVP24/bu3dHlN
9mJfgD6BayP9bn1wtblvtTliVj7umlEv9lrfG1m4dBiA7IQudoaPVKOX+ePbWKb1IU3coVJs34Yy
X/yKNYg5c1ntPC2NVs95tHR3mOpLzUfTU2jAlgjUn9cBNUBtYLTqUgRDHzWdeogQ+p0paNBr9ylw
B29v53WwtSrzv0LkmmzD8lQYFYToL36CgPnkLmH5YQA6ZIXOhUjJFMMetZnnEKL5AesC9mFEB+n7
xuVOOWIeeiOveOTp3zGXYxYqARv33l83ycBoCW6K7NllybD4ZNaHiCAIckNjybuvSKn3f1OrMf/X
JB4AGNACpHIorzUARL0rChKwIEE6JU9OmcucZXQwx4jPxhj6aRqRzn1O0HGk0AKFoF937kybxbIs
dp4YY6SRHWl2ojgoB9ivtxDPIxql1lTR2mIkmWbbwjTM7OVDBNd7ysOqDOfmMFgvo8pJvnYYLgVJ
oUQ3FZoPML8horkRGNXBzo4JH8KlyQLMPAW+8cVT8Xlvbd/52qSbqglnLMFNNUQl69rDwu18b5l8
uBPlON7dvq/X/giwD9fWevRpGBh3W3/K2UlhopNaE0EZIrEAIsXey1ThD14bhEsBkmEr044vXdGP
EdoMy10JCE6kFPTsRUyjeMwTczrcXtDGcaGyoq/4deuArFzFAyUZyfN8wII+J59JGXrimIdWFZrV
sVPNMm1sHvB5EZH7awflVac25R28OTc3onp4ZO0xU+E6buwdEj4rcw2eJ/SBSs5iM+dl7SJQjub+
kbGD7yLHeBB/3d6wzUWgjRYuI4ptoJC/1ABDmzIUDDIjyoxdawajysdRfV8yprRr5r4HxVU0iLeO
/NWwj+cr17TY7wVIuzRMhFWlpZEIdR89nruhfyJu56FHu/J4H/T9tDxVRG8/nClDkgyp9nXQFVBJ
8nOq1SRdKngUeE5PLXsojZ2rYoLZsAPnIuTHtE/1uredhER5gVAJOGIBsT5uqS9ESKcv+nKo/BIi
TExyfZ/YXaeajttQYrQGrdgpwFFGXUw6Hr/PFuF21RJNeUF2KSh0YQT6YGhQbsxVQzwbO4Z4F8En
EsoI/+UCwmQ7I2szsUR+wx+qrj4NNkHWF9TSin3beH5+kZuhDIK0Ga7O5a0Z7T6tkq5fopzyvbd8
7vUkpKI96MC8F40q1LmWBqcdZOIo7SDDfBXqoP+TA4LRB7KoRgLQrga9+aMWmEmuv9kfJ5NfKS5+
C5NLe9NIl7oEijAyH9+d4q6upwB9Y7eNzvU5XcqQ1G4RFS9sQwOWqfZUVCdrfsvM9/8mQrI7ZaFV
6L/CMjrtoNl3QnTBQL/clnFt2y6XIWmBZs7VLEjWxK2u79LmH2iA4n2+vj2w/2sWxYKlua6ILcbk
MAtxU+zyWQ+EnQFJ2HnPafY2DkpXZ2M5F8IkVwezraWoW4BBdZlLAwAnPtrCPN7esvUbl2EiFoSZ
IPTZ4Npd1aancaI0pUBLgzdQe/HUI0cRjqhY9i8i/Xxb1tbmAW8Bv9sB2swV8tBY9f9H2rUtR4or
2y8iAhAIeOVSVb6C3W63u18Id/cM96uEEHz9WXifs7uMiSLaJ3bMngdPkCUpJaUy11rJhg5DiVRL
dfXCX8DnbeJae0fc1rwtxwCQb8jQf0C8GiIdmLFo3UPC9IsZny6PYmOvgNj05+srRxa5Y2QcKrzA
Rk8PaOZ+T1FGpvO0J8e6OVuQG0OJyQSidn3bdERBXDZoWVRVgFLcJOVVXuduU+8QwDfOMgznj5nV
1k87QQaLqRnA0N8Bs1FnBWSqzCtFBiGT3P/M3P0xtpq7tnHGRqEYUyGoH0PhbOmDO+qPl61srz8e
I0vPnoV38v4yqJiVJ4hRloaoJvvZo353pY68+oQVMJOXXjQq+quvExVZi2y9YcZQWECNX3qO9fL3
ozj//uIfZ0+Btq8LKNcujeHK6hHNvU9Wq++s/ZYrn5tYTZTaEAkgL4aQVFdqfmrVIxqmXh7FlnsB
3wioAJ64EO9YHcl4d9pVVWPFW526mXrN65u4KNzK0N252CvJbi38ubHl72dTZpuKptbQHoxUOkJQ
2vb2ZGq3J+zPaJa/nxkAWtEakwwdH6tC+A54h9BI9xt9L6G7NQ5oqQB4gdjJwHv6vRk9nrQaz3Ww
Qa+n7+XfV0iRcT/7+sqxdJU3WVGKNCKK4d633V4Mu7Xk599feRWfq2nUHPz6bMjROCnQmx+F+iqS
cC/o21qNc0Or+xHi4ZXdLobCUfllH5Ty9bLv7i3D6t2fKzW6yhn4fk3cTng0uPz5rXlCjhMFS5BQ
Psas6SiIzRRQcrXB8kXHvJpZ7qgV3tzhUtzLLGxNFp7+yM7gPloEuN77lF2njmyndBEWvdXUR6KN
R9zQOwCejTsLqWYUuOC6kPlYJ9BrziWpDXCllbj9okr2VWvrE63M2ywme6nNjQFBJwV0SaSKl7LH
akBajI5QnePAVuIrP2123EVxbaw/AG8YCKBcSzCxuhqLyuZKhmxJpJnJ14pcaeDsXHaBDQuA1aGi
iYgISeB1P05CFCjTGU0Sxdl1cu3IncP343Ig/gGTBUA0Cg9bP790mUGe3lCGqNWoS2Y7AJi2dW1b
PCV69ddLD1tAUoNitDRLWr/AjKqCkozVC9QZHT3oZStuYzUePTNNoMNnpXzH3tsHzyJXVLlQZwIL
BY2sFmnkNfZtUgRu4FyPQ1X0KNuqeVCM9fWItHpI83Q+9kQUPkoefe+agMHrDrpDymF6JSCKdwTS
FZeXcuWO//tzENiC+4z+0+ullKpTs9mK41ApIaZ4O6OrQb8HcVit55sN6M++IRbR8HRdyy360pjY
pNrhlITz1VN8Q/qdLApAgzgH1tN6ZmOtvibSJjMYcLShDonucCqnwuOOdaU3WeeOjDw4Ovh4yVgg
c2Q5h0L0jue09XjKi4r4UIIAz5frQJCk9Fsj0ZI9TcldAQSWBz207xPA3J7QbAAWHOu1S0eQGsdG
II+mqZ6lohFpqdmu2Tm5H9PkMQUcAXIFCnXj1E49VcjUaxP9Vpl46zpO/BCXySMaqlfBzAaAcWbt
CTpXvWen4lcNddg2G5PjqGUiQCtotNbNuxp4X9YcS95bj1UqjPvBKohbCQO0H5VlrlEm6VU6kZDr
FbhNteF4Wl8DeqV0uZ+rkrqmjV6mZaaprpzED0tQLZgkKX3dFuC8D63lAoli+EWuKwFTqyYgtcZB
nFRrd1az2bPtpA7ImN3GdVEHcTL+Siz8rMTSH+ZMPpqjMF1SGneNwb5ZKdrcNaxxSWZQFxAF5rYa
aQEy7O0Asjhhh07qXmukD0jH/egLLnwdfZNOqszUY+7Q5jYt6Ctm7Vmr2uuuwR5BM8MT5Lpitzbj
n1pa3I19YUGoUOjakZbs9wSBxkM/t2Nkzpj3SmHtkRp8+U2q9EQyZV9TjN6dRxCVWVo1ADKM6rGb
Wx4IkpvBoqDssbZv3VrvEz9PNHJqbYWfmt4U4ARW4w0anRC/p7nqOtNwhwTxQw83c1lS3jtqa7h5
hVIL8hGPBa1+kSz7mlcaMqGmPp/wJmq9xpSJX0KMCDMKUKcyyBBr9A+UOjL89KwMhrGIoUzTSDfv
ioeqlLmfKdZzmQ2Z78z1v01G/sV//NLlQ+KVs/p70q362phZfkKjAOVY1IrpO2nH7qnTm27MMJoG
bL3DGHMAYzIujlPmIMMUmyWksurOM/X4pdaxjrXSc8+RsfRm6Cu0cqCHgluQ1qLYSBJpUbcZ+C9H
NFg3FTiHrmrAi5/Hxp8JRPwhOvGlMmjhFYphHaWgtWtX0+ANM/uRcVA7ShO0vtnCglgFU+HpRlja
KIQrA7nLrBJnnSkzN52szjdIW7qyH0yIllnTLanQvVpLux9GBrSOLaqHaoQEcA0uldm04Pni+Lpv
0PHdViCY24BF6MYtU0+0EJj8Eg2Zqmk2XEA0nqBf+IS0X+laifjGLCQnzAzNlcu27TA7hubHalb7
ZaYngbnAHVhc9G7Vo7GawGmcMOugtg0/QClkTydulc74zwm5vPsRGiA0XD/9QEuRfSUUJ0xJ/M2E
OoyLc/SGUy3KYlCs0oR85bXYyQisbvH/GEWgAFFDEBYBj38fWrXwq0KUPA71HzbcPrh8sex9ffVm
7okzA7aMr9Om9PQ8981hJ0zYtAAh8EUWACNYh4ZJabOJVjKGGPPkuMjjRlVe7qUYt4ygboLMPCIS
oBtXD0E8nPJZ1EMcQuXkn6FNgz7PdsaxdQWbSPcsMnMQ61jHa5zgiAEyPQ4Z9jnNyBc8rVxQXT5j
Bjh1hISAaX5QhJBxHedVozmhps++MvP7woQO1jx9Yt0Xfa3/M7N63QDXJ8oJwknhbIWZ3oGUtMd8
Wj1A3vz23MLqfcMrMtrDBAtaFTbjVYVeYvK2HX2d7cRqW3HLmaEPjb6Y6SizAkNDd0uR8WlS4s7t
v8auFNWeodVOBA5KQRfayQmbTP1icCdAUHZXAWpuTt7lXbk1dwAgofkPeGOoOa4slQbAGzymdohn
kJcr8xPVySuo48+8s72qIzvJpk3XxgMBZA/wuj/A5HA1ct0qpRNOIDHkEUItZU8sbHPusEqooaFl
4QdYs56kadshsg+BbPcS/aUoS9duck9DfePy3G2FmKDcLbROPEw+QJOgEZQKbUyckDRPlRoU0MtW
9Fs+/lsqL4mEMsGe/+0ZXIZ+lraZ8HpIugwGM8gzF2Pjtc33NJ+9lN7r6GjoNM/ZnsTwln+cj3H5
+5lJOtpk7CeY7IwKHZMqV62eqYP+9G11MONiZ4Ntuodt24suAoTj6OpwhVK8oWL94nASiHDzp8RM
XVXZu1w3PWQRdiDAZkFxZXUiFfZMCLCZTqjywZOzCfGCH4nDDvbfpqjeTqblPoIfWsgmrAGNmiIK
haiw1PaoFNhBBhXoyz64Vu98M4F26AAMQGFyQf28XyA1KeKRJCMNTaW6U0T+DYg8yD0bx8qmT31n
ePPsfDPx7xSqqIXcVTnYWLIlcYw6LPB5S2u/9/aVYgTQMKto2FuV4UMDrELBstQCaok9cuDGusEU
dDNQGQXhfI3tLxAoDkj50ZAq32Z5SkZUKgt60mZxvDypm4YwJIgMOcDUrgMJsJTQIsXuQd2T5Qut
+ZVa4lLp9exhnLu/PxHBiMIbGLkmE4DqlcsDrA7g+8RpiLgS9Jv5yVDUu4bqe4fVRtyCYo+DLMOC
Ev4IPG8nFHzsmIaTU2unusqKwES0tBNCbs4cDnYgH1FY1M1VkDeqXcGaSachy0F7i8lBUQrPUX6N
Xb9z+G75HcQaltoI8k0fK+UT2HeQHadhkuvIVczCJSQxDhyXwo43/EfHfJVLwA5D2R+xuIa+gqs9
RpwBLZVNVJV6O24emqyHvgbLW0+XsQa2cO/19j1JF/o4AKcPzHJ+WRPvvHycrecMgMLOVWMt9SVl
6EbpgCfGy0pT3CwrC78xmuFKqoMaqKzqDkWVm54ClkntglIDAPvUab5pNKavUygsdEYsXKH15N5B
/ue+tTrdtbvc8KmWWCco8ORXzqhCgo8T5WhainnQFfySiknHM0zBPKtW5a9UVnmUKAiQ0R9z8Oqk
mtAXrwFw3p7MQ6zzNIwbXgQALCbB5CiAplUwnlSz8BKwDx4dpZVXXAe6VlEUDfer1ZbflzjPI9Wg
3+lxp7p4t2v+aMjiGt2A0puYNsYL1zU8exPL9tq8zlzZIABIzNy+GbO4mt1OdZqbujGrW+II8ysu
guyha9r6V1mw4YADRl6TSdZXVjU5RyNLM7jXNN0ausgAPubcq6VNDyMZTW+w2/hJMfr5Ji1Y6c9Y
i2uUjsEkJ52FVAUSMvo0zfdp3RW+KWRxjIsRZUkBZqJjDRCvnEp2LOu4PUAYPvYlnMMfFagbxpmB
fJxEp+iCkcRtO0IOOYcsuTCgX1Va0IE2RWpco4e5/DHKNruq7ASE/7jOrpsmae+suLa+TGouj1QW
qddZRnMl2hnD73EESJYNR7Ml+RPDc0a4cW4WvpyF9tUY1Xjnvl1uug+ODcYCHkyge2HHvj+8W0vU
peDUDNMB3dLKr+aCeqxjdylttePPodzrP7URwSxY8f8aXM6Ps3CCpKahKCC4h6IPezRIJD/rGF29
TyZ5sLPGhfpDcPko3zomzg2u4hd4VWIPCgxW8ykRPrIgJj1cNrF15gHXsuhvIDgGy/H9mLIu7fhg
xFY4/iuhUgM6qOgUt9hDIG6NZJHYh1YckA4fFM6LRCezpNIKBfmtxSSw5soFonPnWNW27gmA9iA8
jiERMMXej0bqA2INiNeHSUfbQO/H8lgNoBEkUv8lh8G4ccCN+FYaNPcEVyov7lrbL/u8PsyF1fpm
WaX36TiZT5cneXP04BEaNhwVZ/DqmjTHQi9ljEk2bbdRBXYNWnnuydVtGrE0vL1BvwN6dfWQbAuz
rCXIEyHTeuaNql6edELzgBTNbol3c55RYkLstPQuW5eYEmSdi3Se7RAUzOxh6BjCa41Voc2q3Jsd
qFQAiJN4vM6h5cCS3m3MHGyrRrTuLO3mrtSzASpzTXZIJqbemTqnbgNyQ6DF5nCoqkK9mqCehKyq
JCcou5u+hWyFnyB3d2rQotyFHhW9SSijR7OcyqPWNuljNqdtQCVO72QWTaBWHA0J0ABHBtQY00Mi
axyCueHc81xWVySjEowSaQQE3f4OOjJ/3vjGdIf/7vDatpbGWDRm4fiolazT+cpQKnnChBm29J+h
9BPuO90/l11sa0XOTawi2bYtOZG4d0LzltklNOj36rzLQfDhtEUPbLx7ofSIU+n91hrzeCgzWpph
biX/iKQavLiBOJtZCOnq3fRC8j2U9JZF9Pb6PydbY+6o1MlUxtBvsJqkc6Hy70FfIHEh737MSXNw
JuirXJ7ErXWCfjYKgWCCIMpcHYbMcQqlVIgdKpZxN7XNM8v400gqe+fds2dn9YZDrayo8HSzw9b8
PWUZcu1f5mwPY7xnZHUe6E5pQ1PfsEPWPuvlDTPzoE37netjy+3OZuyNAHV2JUJ+KqmNHiNJuueB
auAr7XW2WXORljci5KH+uyjrN1pnaFOJ0BaT1SDtmtVPJQU6ymD3tjLU0KPPHjDSDkUG41RKY88l
Nu9HdClawLqA4ayjZxbrIEem3A4HeqO0mlflzAfBMBhQFLjsfFuPYQx0eSQimwVoyPqWkCmamCuj
HaIrkR/X3TW4vksXlwNNnS/IqfqM5D+oZdxz28IFml1dtr/lLwgBEAoga48X0MpfuFoT0ZblspSe
ooJq4xqPn7EAQAJU4xYx4tX2mrtas2qltUOu3U9p7lb5YzLvKddseSSCDHQeR7QBKamVETXmqoBq
nBX2MQpqB57sTNNaFfbNH88NrDavqThtj2aUVsiXJvNAH9noimB8H5BOHZ3TCNL2YN7R8chloNJP
ZIuhePtndKtFikkqxkTF6Jj+oqJD92QTr2he6WB7Q9L5n1ivP8aMlarKzNVM1yYVxlh1O5uop/PW
t7LdGV2+s75aUJOAOtRS+PiAWuiq1BB6Cg24XBZh1003dlsUXo9icbUoWqHQ8FJP5TPv41+5bv++
PEh965pZ8grA4ywlkfUOTy01ZgDEWyGqdx3qaxVem904lVdjLvoj7aBZklq9+YVxTu5Zipdl2hfa
QY8TZPla5RcTeCDVhRB+lsTpySod9Wj2quN2lcYDc2j5wSJjF4AA+CsFJvo5tSx+VcXAJmQpMoXM
nrQC+MtKDy6P7K2a82FeUYSD1B2g/x+oMrXNoDIDa6FecEhC/ovWvCju6kDMaSSb/WLQ1dPSIc21
J5Ue2kpvvNmYnLtmVsYHTUEACY7X8FW3U/XfcraU79MIQGqhcqhOAQ5PXhLEhjgoqHqdQr4kHFgy
+plhJQ3O57bxMjvu7wx7yl27NJ1gyJrHVunIbWf2g1/SqXt2+h2G/+buRwoWodBCZNdXZ6jMOZvR
PBvFmhlFf3MIKNlJEu1ZWP5+duNl3KgntE3C+VKUfhoPPsrAO+HBpgl0DIGiFGhbHxAmg5GLsox1
K4wT9kVTpmuY3ME8bd6q9I+NdUjajpre14Nphc2gXJeOzV3E0D8Z+ne6rahDQ8sDKZXrWtTBnGbf
L3vm5lVzZnwVrBrccKpcYIDSSADjwEMB1XUbJfPLZrbu7vMx6u+Xau4mYDhLjBHVIJG6Fr9vOkBE
dkKgzfMDqUm8ahGtoh3teysWQydGpasRITw3c+tT6llLtFr7+c71ue0Wfwwtwz3zvLw1qRhG9Eic
DY8gx7PHhd77/urmTHuI/2Uc338ZpsadsIsvL8fW9y3kv/H+xQv1A8EXBF5Lo0UDPbY+HtzK4fdc
+UQNBr1uoWuFLC4CjXVFUDNkSlBUsMKa+Wr1mLzwPQnhzVGg1SwOl6W8vX4HLVpsKRXok8py3aWN
qFxF6Hueu2kEBRFIjgGwDfWs90vNugHVWlQ+Qybq00w4NMn9TywGJA+AmV/AzWtKqF6kELcsHETV
IO8T9hon9s5yb+2+JQDDcxEpD2D0349B7QA/6ZrUCRP1BHiSh1ZpXl5ct2a5o62+OVl/DL0ddWf7
AkAxpRAcVb4pAckRT4Lxn0/MFQp6Szc7vEa01aXSOWpj103hQMdsikgSRxPf0ybdHAMUMpGeetNx
Xi24w+iUaCY0BFM1dRlabU3/fmIMZwZWZ2GRz8AlJXhctJUHiF23cwhunehLdg+FQpQmP+jJpTPQ
XlWMhBAyN7Hy26ZHvTteHsHWOQvdEQinQL4VI1mds3GrjRqtYpjo1BwFwbTw7NlhHl7SpTcOVnuy
9ELbue03ndi2cLwvJXKUqN878QAt1HRK8fjsyXOTpK4wbxpx0+wtv75pB49x04aXofK02iwJ52Yx
oNVR6DT9Q5zlPy1Tee7K37NpPPeZdV+ipGbxIoRAUggEI2odPGy7CiDbRRiqD/WYvGQti/Ry9hEa
vYx2HnSm4nGCvFtndLeton9TQC9FduMT0QomCPQltMuEWuTq2qCUDznwbk6oTGB6RpP9cHndN5O6
NpL8UDwGXOEDaEmF7hoaLGNuoGfQa0jSuYZxhZJFYXwxiN99V5tDi6pU5qFAMvMdocStjXlufPn7
2eGChx6Uawl3wryZu59Ox8tDl9v61eUxbvn2uZWVb1eGmTGNYIhm1gJmaLnaECHB6tr6szbtBF/r
PMNy6APCAj1epDPwzrdXR4E5q0LtZSIi5E3cum3dVAts/iuzbnkb9okMBuOn4twXxdPlQa6m8s0u
QM0oeEKS9ePdjKwiV9CFRkTgPl/lpX2QxZ6vLNvk7MXzvybgJ0Bnw1E+bKOU5TbobSKqdMOtaBc0
TeOWNfeGGhFNMbvGcDTmfudkWnvom9mliIIsFJ6wH1A7aJDIO2CReGRzeicX0bfe9jVaHzKRXzOn
L1zonZyUTPFFAwqGYfBr06rvTVoPLjoRKDs37+ow/s/PoYYJyUqID32AGihsqprZ7HiUqETxKjM3
b9IUzzzoEzs7m3/TFF7OAF+Bif0BAFCzDLcCsVgk2EsDUOwwH5Jh562ybQPPWFR2cM2vY7oR71jb
KnUW0QHXSpo8tVp1NQBXfNk9t8xA5hNpX+QbQZ5ZZTvQ7KJXaVrxSDEDDVLdkAWCbmVw2cjWHjg3
srrnbWQSoC1Qcuy9W6HfDTvLseSe1v6PAiVSa1De+Chw345UA0ZfHyJVNsGQ/oNuYiizvDaAMXfq
g0z+Mtn25mnn9la5sGq2kIVXcVhZsvnRtc3jkDo7kcXmjJ0NaXUzZn2edkmJIRHnToPSsNiZsp3v
09WytzGqn5CCH6Kk/ofJl5p85vcDcIu9CInoDwVWji3KDLUQkbBBb+CaWw07dfDNEZxZWC0CaqGM
DH0uoqI8zY+a7X/CZeFLkPQAGRJYy/c3YFmqZkfR7ifK+wcHRZ+dC3YV+by5kIX/R/cS8LzQY/j9
50G1IEWmkCESThxqqbityvgrpCx+tuYeYGDrdsCLBNVRXA0fmwxkiUFTVkElmhZHR76U6T0aWLtF
YqCZeBJk/HsbxzuVv621WeLipW3h8r/V5I3USjU1Vwd0gA/TVzntxEZ7n1/+fhadpMhE5QMkQKO4
9HP+WrAdJtLW98GJW+BDCPBQV3//fQ7snk1m7G+9f15y3emwd1etE1Fv639uYhWN4IE6aJOGGYrt
qXwtFcR2tT0MT6QX+n2DzpUepTJ2Udz9PoKpd99ktvWJRQKLDXcwHtvQcFwdMUZN25nPFCGXIdzy
YCp7OoBbV8uZgXWyzRZWYyWlMUQN9XMdKaijsReDbK/Uf8fgrFZKsZJMlRLbyOBZoDPFb//5+2Pg
fAyrdYKSQ5YWHcbArZ/mz5h85vPAgOLqRQkKz633ngYeAlegWotj+KTpiCPATrv8+zfXALEQMirI
eCC38t6AZRaZpoDqFJnp92RKgsoujh06CV+2srkMwIdDknpRsFwHoBQXsNkNOCxVIIOu1XbnsNz5
PFldVsKubCeul1WmMYJZzXpNpb6nebExU4D8/lesdu2tzG6Aqho4i1oWtIrfWCfUPP56mt6ZWHmr
VZV90XLBInuCKnzzy26vLhvYG8PKW22pps2gLWPoH3gD4uQP8Hd21nrr6MIoQKQB/cBARnN18QK9
lwt0TWEReiGP90TJnECZINsyKTH1p9Z+NlM0jsznhvgzdX4aeZ/sBBcb8d67X7A6ufTWUUzKMxYl
IgPNggc1cJx9/WrxQ9FGc/pyeVY33E9blAXxykeE/EESIS27vtbwVI2MGrqsN1r7+/L3N2IBjUAN
C+BXJHqgt/R+j4J1qSES09soX5p9dT8Yoa5UDiL7f9pZvOfs2oyFKkQGDmekyIMKfiW9zZwj2lhc
Hs2WDyINjQaTSOtsMNKAWKm6bmyjHmiv9qqcg7jb2UervMFyeQKsAsFHlNSRJv4A0Z+IOoFoh4EU
4IBqj8kAfnAXpM1VWj5fHs3W2p+bWkUyca6W6mzDlDG5wEEU+k4cvjeU1dqXNNGycsL3OUVZu4PO
9O9FcNYwb4e9qGbblI2jeMlVkrWoT+nMnVI4SRfNg7xWVO01l11gdlNoVvOzTXebqG25Naqv6K2K
R/IS5b53N6eHXGHsqCwi6auVQWIC6k656ZP+198v0VIugP4zVK4/bB+9ldIeJWNRzBXXHYo9hOGG
CwCwDn9Gn19IVb2lQc62TVGpxtw4+RSJF127yZqdM3vz82BqIc2+9BRe56UK+PlY02aKytuU/rCM
b389O4gsEOCBy4LOrmsCRlrSro4rR0a5WbrT/K3qvnzCAK59tCcAWuhDrlgiJ2Vrs47mzkbpKUog
2Z6oyxsAbfW+JyoQQlDywZMCz6b3nmRrJZUVoyJqBkc7ZEb/Be05vxW6cU2Z+dQiYygIf8x1+Vy0
9aFW5LHgaaCX9Dqr+t+tQSOgRyHcvffDNpfuz+9aI0VSNLaEZCYRkUGgLIiU4p7q58ZZisShuvTe
wVGKtOX7gWu2GKq6m0QEANNbe25efKv2lM03zoUFnLwE0RAv/ZBoyrumGodeERGdZ82bzO5Lnlsn
2UK+0IGM+sSkf9ljNg4GGET3K6BoAVdah3NMR3sUR2RjVEDSw9V7c/QGQB5d0sMsG/+9bG1rkd5k
QRYENATgVs6T6G1aDBRCJFB8m26dZqcMt7VEcHsgJ43lVbi+vElstrnB7CGa26DOD6PiG8Ph8gi2
5ksHgQqZViCcscnee8Gc9g14pSW8oNdOcUe/FokVgYcBjLP6iaVBosCCzL2qI5e2uu5yptiMzhV8
wdZu+tK6kdP82gAVwYe/RJQslziY0sAOoHYCibn1sZogXRtP6iwiBqmAAEjenTh1I0gkwMEhJ76I
uSPx8X7WHGNs5ngYx8junQpw7O5xQDa6YEhNNz0YaDk5stRpdiZwy9sAOkJjBxAmkItfBcdFU47A
AQwyMnQIYzzm3mVX2PK2hZaNbiGLjXXVaaxrOen9NEaOuGEKAObpK02/X7axNQTE9Sg54eReeli9
nzjRs3rqlvMg4dT/qSCnf/n7W+58/v3VI4UYlWozHd9v+uxU0uFgoajpWqq8adVxx9bmWCByj6Yn
wNlBIfz9WJp2KNFsPYeiiPIqipOeHi+PZXM9kJxHeANsOFpxvf9+FmsSg3FENA23en9DMqDBHi6b
2B7Cf02sLxkl7XtnKmCidnJ01kCD+B2f2loPlBnRcnzRT4dTvR9DMymaIjmdIjM+2NX9pN+Pw0k9
XR7F1kSZBqZpgUQAHbGM8iyISgo6SMmHKRr0B717YNmx3xPH3JooHO8aquXLvl8DIrR+6prMZFOk
ZF/RtE9+uTyCrQIinmg4iJdaCTo4LkM8G4IkTEWDwE6NyCim55RM9pFOtQySrCOuyuc6AG9kutZm
kNaTuVSuqrrvHnrpaP7lX7IxUEAmIDTiAK4PzYnlQj/7IXVLJrCA9DnSptob9d+mdnXZwLLiq3jr
nYHVISYHNtrgIcxR1x8YaETKl1i7LRDeAL9U3I57l85WfPfO3soDBavaVGvMOeqd9Eong2eZ90bH
8R5KXHX+nvDpUIH9UkPlti4Lj6R4vM63NLWg2RQp1hjEysvlGdiIifBuQcRso1KMpi+rKbYAfDEy
tRVRrje3TMkPCTuBURg3msvkJ96YBkJzKODi0gXHZGUMfqWalREjx9gLz6wCAyyhy8PZ2H0YDcDt
yFyjzdf6Wk8dgt4yFoKURLG9Tr8rlXu1/8TVBw2XZWfgGQMlgNUwRsIQJTGUfGT+WoKVubMkG17/
7vMrp8xlbeVWmQkIXyceOzbl3t26ZQBRFvqfLfH2B6RNL4U0s8bhEZs8tC/aU+3Y+/xyDJ/tWiuf
SNa1+HySTq4KWRBzZ5H3DKzmv2xpBkpvzKNstt3p+5z3OxfFhheh3I/07sLntz6wGVUDabBRpmNE
U0/abl7fcPn3ySMIDgMRD1w87tM1kxFqZs04FXjp9W12rHGuzmPQfCLpDszCggoDyh/I+1U6GdQj
KzOzREad6YHcXe9M09Y6nH9+FT8l3CghbKOMkZagf6z3mW2GWjra+y4glg+Ys1JYgzrqBSJM0BI0
/LMTb2ytMmoFoAYAT7rAv1Z+mjYzlE1NGdUCbE0XHMeZfMJTHWTuLFBvl7TNyoRIZVxY4ywjyFC4
ARCff/99ilezhYLHklFRyfshCDsxBkG5jHTpoXSXpzteuhw1q/sR+iAomYErB9aTtXjA2VbGW5Dm
EpylKE7uAFN1W9J7JLuzm5scTVMKuVOO3AjQ3plbTRdy0rNkcTxiY3s/1VfgJFv6mRmDrArCCiho
fMDFlqIXqjnDBIBec3VMv16+fzYCCnTOwW6D6IiDh9HqgueiRj+rupNQM3X4nSC1c+yJ2n4vdYjd
kWGUpUsRLJ2oUkFckMTKjmzWxy2J3BoeNLCOvrwfUoSFo5AYEGkRjdk/quZK8+91jd8bWC1RNQDJ
GCs6MkEPk36TyqvL87f5+xeFHVQIcDmty5y1piH6LPCMsUZ0Xja+fSJpj99/ZkB/79GDqMwxtpGS
MfqDFNBHC6V+/MwYKCJ0PMiRklxdT2OWgmXR28BrdPeJEpr+5c8vM/x+T4Jdh02PxDaOLXOdVFIM
k4+VaICBM7JbtcTJhfp2iqSZ/OuED7IJiyuDamPhmFkd730PNoTZsyGq1Cawquyo4h85VcHl8Wws
ub4g65acJ44aaxUuOBPLarSR5hEPqXQCXd3LKu0ZWK0HzyELapQEBkbLHyFbkpKdY3IDIIieZhqy
2mDnQ5VnHRGKhKf94MBE3qTBZD605lPJ/jXHl2o6qcbgJrxzJ154LYNYZIXL2IYYh364PJEbjkEA
awOTFqpRH2l2QuSc2PC9sOXXtt15UM4QJPp7G0hpAt35dsKtwxYd4iPQWeBWqDLbz5nm143+CGGC
v/dxpLQgnIPIBR101oj8psbxkFSdFU7p6GkQsJ3kNyBEdu6ChWO83JCr3fTO0uI8ZzdcTkmuJgos
zeif5fEZfaClls/HstOzU2PWjV+0bXsn+t70UB4xj11lkme7U/ugUqf0qHNGfK1P46ODf9PqOXcI
KkBV/qDUykFLjBtpZc+mzf0hYXdqJ6XbZumvPp/u5Qy8nin6G1FBT8eiD0M+3yDwv66A9rrWtRE6
o9NcnAbd+KZlbXbK6jy9yhoZUX1Sg9ayELMg4wdJ6O8CJIw5lpZrmW1gm/K7FdvNiWmzdRKx+Cqn
qfMSq5V+2ww3YMHfVVaNDrUZYOdFP6tuLQcSQMP12crZj87GjEOBAXo0IDylnHJ/1KovOeuf+0kE
bIAiD86mOtD1TL8qWqj0KGUGiLZVSGiqQzoggZd4Wp9YLjSL6itDna4lb7/gfXtTDSMM12hVlZCe
+UQZJjdu6i+pLsK+HO6FAO/SbMurKVa+Quw2wSUmD3ltXqmtumzhxHMmBJzo1Wzgt0HhlIj4kFTs
aVqk35Biu2e9ehiSwjOhsWfXRVSX8ZFAMAtHnOH/D0fXtRyrEQW/iCpyeCVuztJKeqEUroCBYQIM
A3y9W35wle1rebUwc0KfPt0wBEu175O8XXjKoqpLjbD+ncowm3uFfnF9EeUvG19GDPRBe5VZVLux
q524ahWEPbaWz09deDRJ99TUvYzlkJcDzWrb2XnLjzbYrpQqltKORy5+wajfoIqFmCzE6erp1E/D
HYYjOzL6+ep+Kg6RW1T+Ax02lpCJsp2kLrOggvoC6dOg9bN2VceIhS9eT/alAPL2tyjesctI2cZx
iRUTn6erecPufzb0ayG4ztSQesR9lE3wnBSmYdO8Jp3YuIyZsXL91JuDwtB+TLCCa3u5afZng/Vx
N7/z6tOkG+Tgv6QSN8OQOTAj7Ztm65nV1lAsk95mNOE/aWPF++Gse7HuPUiPwYUAftTwg+hivXq5
ZW18szrYgiSiGRO/5VWymnJj8bypbC9ZIPugfGyiV+2hcehF12qvIoV8KV+k3685KFVlPvuivrNu
CLfmao4vPpAS7vh3y5TVNuQUfNEb7bACbh0atY5Ymhiw62Q9bcnzhc8HYxaHCvZeQyhPlTNmYCG+
R8GUaQBasAy+dyN2DSQ/yuGwiHVTlzon1mtvRKnd6QJqP2SlOBVm5vk7p9nPSm+x5/oekm7DDZUw
HSSQW4Vmz75yP33vN2RrrkL3be6mZLDLeCIyd7mVlXW1W0x68Hw8xrpMeiE3CgpTTvvadzye3Gw1
dy4/0PDN8CFzLLzcD1toVKFj4ND1DSGWdYFcCk/ALH9tw+4WBEeXj9+wZihYcLPMfBa5b12rVsfC
6tNpCqBk2qR2tZdVdOSQg+JOlVh+1qtt5Xwp8hbOHl6Un7oCGskQVfJVEM/RcFuMJVZ+k2AxJV16
mVnRTi/k4AgjLXUYd5Zd9Ha0IxCNhlpXLKdnpf9Jy4xH7H2xWhX27Baq5YmoXlT3HKqDMM/MlAlx
QywM/1D4bg70EVKdkNlKquibhWuM25QKrFQGi4k1mJsXPrA5TOY6hcFySoQsKl4nU/sDjlcKAf9e
1WkvPzVGaUtgIg/B5sp39tYKbeeSZQb5N7P3pbsgFMeyNWJrpknnrjjo5Tdd92N1mmUYu/7Zqk7M
sxM0UWkpF/hxkUc5TE/c0DuEuRPmL7CesguIDRUVaP8KEX2G1PTDaM5O2BVO1xQ+XrRJMdPT8NMG
XtBA2yxiHVx3hJkbU/OPEfm0BhNOhiybQrX3WAitrnnLFBDuQB/Y8GKCSsRoEjR8Q6lI3FABinuR
Y7Dv/fXiC8hRBc22dJd0jj6gTpDYdFP2XlorUN36jSnqmx3lgY6q2B6P9XSc6gn0A1IE1bvbQqxn
OK21f6Ter0ILijW0OKzDWIxqNxloHFdSeGOdkvm37Y/zvGwa5rwtvlGhbvEO5ti/zZxLbLNDgjIa
yacX6VdaQZ0ACpiPYW6OWI5w4xESkrSDx009QP26A02qKnFGYOkxvgTy5FUXE9GqCm6K1bEbdS/h
fNMmO6KCyH27SXxHx6Fh5j7iWTRC0x4a7XIFAFouWdX+7S1jxcEgWMrvb6AwxJGJWgpsrGGiJ9Xb
h2m29sr/af3go66xJthZ6gNrVUsyd+1+YXDeggdXDKmZB2P8C5ZMyJNQ0vFk8CGClcQWmAm9P+fB
XG/Lyi1kPWFau+QdCXIDWzOCNFnP/3GJ3RZkg3EXNO+6f5sE1MkBhM/ejxN0qRTt3ohehT0BOYIE
hjOfe9zYeJ38ZGbsPo4raqb+pQz9rYJclFVGcYi/uuDFre60mdLZtrerJTPWvtGWIvNWaU/lzip9
RFCEC3/68souHlsjHW2o5ylx7ioOKaUviX0fcActt9q0swWnocpOZh8CkcARl6CMWfD8fyNFQ7Id
ds+wuXpCts6JLeFARMa7LMgFvT+9zshvQuqT7p0sNLo3j+Ohs+0wQqK8fzOGp0/tPW29qzM+Rfsx
Ge/cfjXlqV7OgxxicK9i3U7ZGNLEGv7Z5acMbDwjIxmknUDOKVP9Dj5rrlXi5tW5a9Rggf2z2zBu
xhKBwkoX+ICstyiaU7Nt4maBS70Qcakgr+WsYEDN33qAuhhiYAELqr1Rdzu+vJbTaaL/RrwW+ACg
O4rhI7SRFY1htxC7C/jNZLiWJT81kH6UZkxnpIb1gH14CLTjDZLvkL6EcufoYmqGuI6gM16THTzl
Y5CSD+26UerDqj/N+nUV/p5zjdf2XUYrzh4qRpNnBLv8bMALbRMSFKFq4rW0k9CBhBIYB05kwq5D
47R+j24uxzcMOHeqhaLdVJQTDkv/Qf0JyotVMk0W0oOXOC7aYL9NYfwORX7cXdfNF+tFeO8VWMzQ
nXjgu2bSrQufh9uRRrvRf136nW3uTfos2XcQXKDUbIswxd2Oln/m8Onh5JShKlQ9QCDNzE1BY4Ia
1XmFncJXb81F2UWFKaGNiLHLGEJLbV62MxIDGY00LN9L/d7D6BpwUWr0eDUD2SK97aSC0v4cFeh9
N0Bf4Hc+bWcZYHPPLoCDflHdnbqqSgMTcV/6aReqlLakcOmG9XVSw63Wq1ShA2wBVfVN4FcTsJaI
QiNh1iPU8AiI3iFdAYME2Dy0Dcq4dBnnBDY4WSBFZsxzYjtA8Qa+s9SV2R9W8xHVDFrOat+IIPX5
tpkEBkl+MnQuBKVZMmv/IG0zs1VfVB1TqJ/h2tBGOtZIJJNf43LctTgFLQZQLYIRrDcMCIhABD03
WHs2oIIGsTMEmz4L+Js1Y2m8h6p/oUrixC50yuJRsg+qa/gY6hgEMUHd+6hQC9fV6wiPSZPcm/rL
sC6wcyp658dz6gNZ7cycwn1DeyzRQTG8VQdHDXecirxiEL6ogyv0NQ79VIMHim/h6pgOr2BMxNJf
0knaWWV1r2I90miKDdSbA37KXe7Mv3SeSEr+mIc1ZeKnXrvclcdFdFu+sk3gIr1V896Z3S2FZick
U/ZNsFvX6Vw1fmqXXjINPnwTXrg68YYcamvYWjBjsEFMRI7KjPFZw5ocI8pMNgQVeBUL4976O/oX
eyGLV7MrzBYzAYoShVdAoxiqTEzbZpavU73jzmmyxm3bsZ8GOiaqeg4qTENbFuZs5rDyOSr3Q1N9
kuO5H59B81Muw8ak/wYaJDP9he4cjI+n1IJ7BmYEydid52pMmlFlWBzMzGHMQU3eGrrP7dpK25Dv
qgCDKDFtQ2/M6TTGpcs3DtH7BVTb2amzEnmazQOov2Jbh+IgGfb/aBQziGLWNo0tQuOh9ZO+e/Wx
2VnjNnXWD4x6smUKUdWcF4PlWlQZEx1MGe1ntxop2E6/UpNUaDMRcKG2p386emvnOq4ank8r2RjG
P7hsbIPeKxpriStMgZh4Lt5tja6T/zbCPhAaockgmnTCvvTYebm31HkkeLws3x35xIA6Y3pIJjIV
ozGYKe/xNloS7sLqW6JkWtCTRE4hlTzT8RZAvb2Dx4UGY3u23bOaujz0/0kAGOan3eBLQW6VYN9Q
I1c6nUYuHNJV/5BVpH5XpTIoN/ZkbRp8/1LbiV03qXCjjbmqhwUvXzyieOnzrqtwAa8Le0IqfO8D
Vkr16BRKjBMe3fuMO+wx86gNC032Eodgy9TTS9RdoboXG3B+oEA2piZMytFCj2Qms9qzbk7Y/D13
26g6G+aK+/HlIXqs60mJYKeRroWpEXDnTYcOvoPmyQJV/HERqaU5bmATlwHZuZX54vEQeX3agtN5
Qs2BP6x7D9V1iX/rt1vIxmaD0eDbYusz5SJAd9qZm7qr94xL9GVItOZwddemmEAyiyfbQGppNnWo
ceTZxWyaE9RWzHEjJLZ/HS9rhz+H9c750dzeMzC8lUu3KMzfBTQMB+aMkFdFmIariINsCHGawsEi
KsQWdGpWwP5Wv9xbnXIPltTmQfqIklCciWso8TalQsXgy6RHdSVD2J20N4+5W27fGapNa8Do+W5P
b0xsy35HyBul08ma3qDPHROriZf6vLgXNAq7ysbGcktzY7g4zd/U2jJwN+ffmXuJHuGhbiFbEusB
+eCzP5pPbxzeaFDfZvtrRiFgtc1lFUHCDCtpAlKsfn/pFN2vrAMqIpGa65jPRtpiKxOqnVvYdZ2h
JZY4JhQ87V1JAzzIdedTHMZBOWMTVwQuh/Vo3IF7mM/ZBRlypcZdzRlVNOGhHZuyTobpuypN/Iam
O8YqslluOSU0g736jXfySnh/WQ1xZFQWq9GkAxTFLNHtaGskvKE4hyQ32zAbEKx22DrWCZ34vyDq
T6ZXH8MWzOWR5q377i93DXho9WXGR5401qlrgryLTpxdyfQ6sZcq2lg9+AVVmOkRN/0XTxSWOiDB
Q4ZYoYIfrub4hdJ1I9h6iiroWrIltaLynZFqa1YB9Kp90cZt0+5Ku9qODVphh812KpXjxP7fxdCz
g9Wm+a4Z3QfzoRFntmy76Tes/zrR/hpKGEKvDl7B4kF4a0pIeRqnMuuWP2eZF3DzYVckk8b7bo0F
qk8iMdtrOWbrmodyz/woLksrGVAvjmYE7l+zcRWSOFA5he00U+kLpwCgoJQ1xGt3Lq2h+4G/lJUp
ixFAGvYPjENirlA7bMJmM07e1uJH0m8dDxbZgVEAmQHnAKXZqmMZXhsfwBAH0908Rr1KDRiZOnYd
Nw4Oc4U4QKA83Da59hBvhhvpMrCs0oHu4AyFYrwF4DFg9pLr4WbKqx7hIx69jNNDGOalZ1ujP2FL
kJWZbfwSNsUh1KPDaEqk+7IE0BeONlH4XIe5kGyr0SwtZM0k3eNF0rWI1uuKSOh4HxM7zfN+DXJZ
3QJnW0VLPAqats5V2/deRfHc3Gr2w+Y1BrMELBrwSr5H1IVYfgNrF9l30LDwAjhUMqBRb21FE1U+
TTTUf2V0Pb8NY3nkpkKkdiDP/a9b79F8WJsLK0lSebvBKj8D+3fAE1nHvYyOE7grM+IimgzUxzeO
x2ayL7vfDdVWeEU9Xjtyiti2lGia20MfZkaTu8GVGG26DkZCap6UyLWis/G7urEQHxhqxX93t4LR
VmlfDWKD+zwltb0iht7noANYuNNmm3HqJgv38ENcvhlaFX3XX8eaXE128FbyCLvvilsFh/2UqNEq
k3xwr2Z/6kQOUDku129r3g/1IYLY67RTeB2DvdfmQ1fXrvsN3JtLgaXTTTScGA7KIJ9cmkk7/8h2
EwAuNYMJ67d9Xjs5JVuHvxgwD3b3crxZU8bgieKTxzrBn8t/jK6RdHxfjkDHujoPq61y7cwI8f7C
zHXfF+84cb2FoVHMW1T03Tcx9x3KD5L59PTXYDS2jKfoZtZ8L5w2YcqJJaTCJPmw8Ngc72jKm9Gi
F32rYBnWOiSNSphbEXg9degrWuis57zOUbsExsVr7BwayniQLyX7GQWK3DXnzSmAgq7fFJb/KtRP
5b+tTW66DcKTmYXuc0Qo9HAnLJUP6tUf0eBM8I2zSGIsXQpvtoD2WadU1uIIUhJzEkETnSBfP43y
wMc3awV/hf26I/w5FEr/B18fY3lfHfjDIeVaOykL5dwMccEBQnPRSpHPFk8XG7URIAEBPKOxNqKs
s6Y3t30Qprz7/TPg0paba+vus3sfpV20j9wytdB3mDtjOA3t7COgRQktaS4HGkPDNxzVX7a/wZ4N
Q/M9i8RHoOqf2qrAvxiyCtc9QB4bYcoCwykV3ZoF5SpN3eno+Rs5FNx5giGVmPzqwDCtW87CuVrB
PVzQIVAZO5ADtoJ3iu2THv4uI8yq7EM9bj17E5k1hEcupAWYAQAb/1ThDHsmeLQlOtk2NQMZz+tp
hqxVp3baKIhxLCeW+jOU5BFRPYizN0FRu/qI7RAohWvEH7QkBUHNHy5BuBlru2g1atNhb/3BWmQ/
6OA1GvYLNW4N7j5Ms+A7FXz1UYj9TqcsOqVzx2v8xJNoJEAjNOddpxesTfG8taArYf3OAHPGwI/h
gLezwhqR3EI1VQYXHjxMX8A07lID+jOtdKwP/fAWDUdfbfmSh/2N4LlWGu0UTOKLajiU49kxcxkE
ielBhfHFGZBKH8O67GribBza4w7rPGKotNBR8WEX1psyuvcmjIb0C4agUEWzs8YbszawcC7aRHl9
3C4wU6sxjM4C0iYwLEtF81XBI9IVa7b27r7mQNKiHovh5jFEcrMNfliM13Wac8GeagFIQYKjqikG
BRs7uiMLZyrihRkdG2DLVnNY+JhYkOiMxPvgfszW519VFYo59VEdW/NtQL5w6UfNvlE4JBwrRwSq
HBaMMymcDSCX+DMrAPqFvVxN66p5kFgrDoF/77s1npeX2joQCXzG+HDJ6xJcfRnmEb41hTtgACU4
JgysmiCXMS/zgHoF8HYKJpr40FcL0DXwl3q50/GXAj8cl+sQbOAXGleY//W3CAmC2SOathrH7bdU
v8LZwyEvQykbkBfqIyB4byHwtPYppz6Z+qPNvzv7pbUZmuFfd8168QV77nhprm2/JhOFWj/9rYZb
1bxTjQFJ9/BmkXC/gPAFXAMTk312zd6uduPM47mHqe9mASrjs0/R7nrMfRr1zyIfk/8xoZMYMdFc
97ae4kq+er0Rm7iCJo7NChwKNWlFsSdYHaJZxhr4bt988CZd2Qtv63QV1wUVjoR7U/io3cuq1/2C
REb7r6X/R9Aez+QjIGZqWy8O2VJ/t4Qbc4JOzRHgGsWbQ4qYxVuFlk5J2OnisV6p9a4Y2EZE4/Mv
tXeexUNoBsYkLAMrXIy93Z+c6t0BZbVHHdAFWWsh5OzJ4KJBbWNvzf3hvXSupc03S7Tn8+/E2K5T
bSrlI4K3Hlc05RgauF68RG0yrJdmQY+Czxj1wVD/GNjoejLgJmODJ6qTCNHGJIce0gz85E6PDuKX
JiZPjdway09ts5TqL3PyElcCwyy3S/UbBMUQZfiJGhChNn6rbtOPJ99/KBNAOlAIFe7VCLDLRRng
Ir3OH9a4gdxNGe5768oBaa1tqmYDxxJinyvSYb2kWHyOYAhBbwzDg0WcZpysqLHRjb6VcjutXz2m
CQF6GtJeqWSJy3IYI2IgdI+G3Wx/BrMHOc0T4n9gJKg/Ew8OlmFA096rs8FDOQAxX2UnQ3VbXZJq
NHy9T9LReRgOz+mCSz48qxKgGbpj1d8JPwWQIrOcJSflpWve7O5rcdx0xLBi6oEXjDKJumNpUHgS
wLU0yO3qrVIfMIOJGyDui7tA9Hbfoe5dTMBNFAAoZP+6CK09UnLfPlpYnxrlD6enykX06zCiAHSG
6QXmljsFxW2uRSIsIAsiawCAVnIXRrdquHQUdqgru7sA0WAwt5EdXi9QzgaI7Bx8U2Mj6qgw8HDb
0du04ZCGlb0PqXhDFYddv1i4t3qsXwgDQSnopjhwiwXWpK4WqpgCF+UtsxCphP6IQvh1RMbyGzk/
Pdy+7GBJKOLG2tINOFSLD4x2Rn1ZukB+gRtY7bMGCuo3z5ahNVlxY73z6FWx1h9q+YbUXzxgDjVY
8YTS27MOc9dn0Cw8L17a4lEpchTl0YEekihFbHjo1oDBU3a0rJNXkkyal078NO7Ww9ypatcEvhFo
F2/D8FqtJ7xyzLUQFWqYx9bJYmy1ucYDTN7qaEDIubQzGoe/JhO+8u6EQgZX3CZnWGfEAhWQ69OY
A3k15itHIRnCdES5xVi2SAnnkGAeO+x15MfmjJH3knEbD2L+YUsWlEHc8EflACm6S1Elku8M+LGu
0YF1T4tsANvCOqAbEJ/D82S1qdUeXBhNQHVlxgxrVUgDLV6EfPY+3t5VLvDXrCgkXKu89Nt8DVF0
ewStDmar5UUGu6p7Qy1JSNGML38f5fUnUh/W4OFDes5A99A7JwtBpDFduAVtm+oGRfrErKu4Dr9h
ig1lkTEJl0NVH7mPPVP3EFYsi6JLQ8MYFhYxZsMw5P01w0PrvOrxzlEmBF7Grb0D71XAbqOJchOu
0RYsP+FWCuhtzcJgjSUcaZaby/aOPjiMxyLCxAOicM1nY29E+OUCUjOO3QzSYkST2d44dQEmd9yX
DYCQnR89DQjoh+g26vZCKQTobSsxqi5zrbaw0a1YOkr8bowHq4+dqs4qwIQ9EGquMKoGLDw7e8//
7CPAk2gTbMwVBErrGoFW83c7eKX82eIrlNMrd34CjVIDGdGozYTzwqoOEzv3xiGKGtANzM0fqmQ4
iEN+JoMc0/y4woxSyB+vGpEDzo33HnnfVmvF4XyMys/GZIlStx62r4v8F3oUmAoQeAb3IM/YwlAg
htxR43xMNd3X2i1sJwK+jP09NHayj5n/raMHdouR/FTGeygzR2iW0XsCSI9bd8cRCTr/Y+iBEsAe
yXGreJEz5k8PNgMtPKkW4OpNVT+29THpBW/mF6PrwzIPiWePSU3fTHcnCbk4MPIU+ruHbqBHkPHh
SwMjrQ0LzUuFSlsDyy/R6vUKmZZ82epY6ZvWKubBxVD7P35HU+0N91TZ/7j16xtrHA2IehgEQNbJ
iL5mveumk90eG/mj7LNZHlwU5QD8luYixC/H5jwmasAgwvU6DcjI/sNxf+0a+lbDprM3PXubZFN0
nnkYYQbccuPvEOzGiCUtcPBBtxsDg7sS9U6HKWZtzJlGD1JjvbWvjW1knMFlwxCeYHkJQcuGjq9D
EA3Nk1ui8bD6TWs+XH3yrQUDRJVpBJqpvbgVhJDWftf3YiNB44NHE6ozeERhUhai9OaRna6tn/71
K4bTxPyviFjsmKggdQadhZjumviWEJPDGvqvZt+L8d7MYr9iTNtNFNyAcBP1Pu5XmTWiz6wZ5krN
vNfWktEGKWdC+KqWP0Q6SmtcHAP+eSZUJBe+dcLtguKc6SrlxsuKU1HaJ7+/99V6/uMj8BXzVw8r
8L7G7D5IKyrzEmCarr97hsXHIEpGvTf1iKEqavtZpz2YBVrp07yE2eSeA+NsDWHSLlVqtyhLV5Ts
FkuWMJXlb4/RZ+3eA28HpWIJqfBufEb/v4rfGpwPDa+NqPssUS8ztLd/nZ18hvbDB+gibb3F9ueG
Or8i+hVAWQP7IBA/Db6BrqhNLiHZeFPe2b9kmNIoesyrTnDhMykm9INWEpI5HjD2C51PLY4TXD60
twnrbeC/DGjTHRGDdXgyBxu9H097w48NCyUg0JjI27XjCxBAeL/0sfSmlK9RDuLwKzVh+RI4wPRb
dCRjWg19EcK/i4bWVz82+QjGkrbWNEBX7mGbZYTig4+/B2yXDvgzOZNcafcLPphQs2OFEwqI6/0L
q5vS58n/7vjr4DgwRW4zimYsZGYWWAzu335Sz/+wiBErJCAruK5gHwQ/YKIs+B5gchR22ewFLTdN
h5AA07r10++gixrsJd1y90WXdzZdBzjwcmR5J+CFWrZhs8MONfgPG686ufQgKjRJ62c44Wba26F8
rh7KN5hojzcDO/4UnCdQdHYE5Y/GQMMLf6Tzz6/u07xR1SdpeUFbwMSY0gjgdS4+yIAYFYVeoHar
tKHobow3WX+J8bMD0SGqQeHu1z8qwh8rCMmbpSNqvdF5Qh5fwd/Sx+uT469E0rMlPUh8dzGAMeLD
+GZnB7vJPAbi5uG/nI374nQ4TT/jhEIEgHPtZnJ4HbhIWkBJpEE/vpqFno3Es+akXF/XsE7FClpK
fZm6NnYwgy9RikFlJBx+I77GKw5QWP21oK8T5ja+eMx/Sluk3dri0jaYsZouOnwMIGDTQfBlOrLr
CO4CuCVAPpv2/tckYPE29sTWR6nu5p1/1AKZzW7OETZGSDhsp/oDqGwMYhhY+Uvi15gOY9SP4TZa
T0zfEP/99V1MMhn8EM0IhpewrwtRWqm1SaKqOmnUUy0G0c1UxoSfa+vogokWGUa+QIPcNx/1fF6a
H0jkYO4ybKn4YSUWMMIhIxS+9iV2k7pybxIPPvbFMiMyCQNlJAzYJNhNOPBicNDzL5u5e5ZeBW+h
CqMSeP3JqwvcuB8vw9QUIduaGMgtPubS4AGBiCDh9aajYnIvc496LQC1b1KZ5fzrEYIQBD3zasDf
1qmTFnrQZrmtAY0hAzQTZFJQXK1oIsCOiNUAbJvCJbw/S5ukJEynRmT0b/xpwxDLCDLevHOMBDBO
YDMqfM8vQgl64degWGJH+5Vi/lDFauygrouaHud4wasLI8zYjbQnn6R/rdhz7sPNFDmJhc8OQYj6
wze/LfK19iS1JQaLwXgAulxUKFECA7F4bQCqonvx+zcIWMTOWrjidRFfKNmPwTKkZfsNbVAwXzEk
RZz11mfktofJuhk1IGnffCtheY4oU4F3Zsgpt4LhrqevfiEfPND7vxGVBN8AgBhKrBN8W7adte30
e2MKcItMyE+7qUtBJSLXkAxo9B/BxHNLPHW4j6ifYXMs6+RpITpWAYO4rsxq2DIYDd/52P2Am2Ex
Tvd1WA5mtAehKdHsTuzXcuYwmn+hsAU3lu853Pbrl6VmhJ5N5LxwO0gjA3PrptuQCD7sI+Bj4HOQ
G8j5qDZE1Htqi8xf/a0GM01y/UWpVfgoD9jkZRJLqHSqL2Z7BJ9vw4YSZRn/57HxaEkI4bbDgaLD
j8ByZNyIB1S3yoMpyItsESsbD6HHTLqpCM36m2ln33btjRoqbwIUDWiF+ukP9hTkidE7XhYPPoPg
rV0+wvYd/y+1bPzxGgR5qU6ucxH0449X4zYTsB60lKCxkKaHF+KQSbtYAYZjuTWmwZc57uG6BQHU
MXEJBgy8Sh2woLxeI9dsLfsY2KBzKTvmU5lScFgI/SprQCMmhFrhNNn4BRMzrG92FYaFtSpTgv3r
KLiNGKy5EVzGqsMfUCqWHhgKsALlY9yH0aS5Jm0zFtPyhB4T5nrjQ2OwwxaOEwNG0t/VEBA9l3nD
LeTGBVMlIOB1B9YNTC1BX4OqFsz29rpeMtPqEgZGa7+e1+E/js5rN3JkCaJfRIDevDbJ9l4t03oh
5IbeFT2/fg8XuIsFLjA7UjdZlRl5IvK95a9RIu5JuLSeA6Gfv4heXOWMCMP5acu3xHmP9OM8MBrj
7bFzkt64Pyyl93TpWDXHznx21IJ82VuZm8PMaV9mZbfc3sUse0oJfquUPjFlpywh9w5JwhyAS5cT
JnPcEQ0/Qs5rx7Utr9PuR7QsGDbXkuO481htBWdLXryDTnm2IT0q5xWARyoVTxsf8ah4dsx0Cbk/
GiK3MJudbUq+2m5Awve9ve4oSGa58Abk1oqeo8rOmvwT9v/aSfPGLt3KBanb1jmsck9yPiQl3pkE
UWfpVpGaFZtz0ZhMhNGnPunfufgeq9eEolKgVsjdcjvH64wxjZGRxqU0J57kNnbWKav3GiSEvgt2
aroT9kdMBicj44C4pMV02+zklMuCYUad9J7UVvQiDs8y5/BYMtj/xcm9H8e9SC9gOVpj+lF9ImPe
lwx6Sl3+0FtgqKSkWwOzZdvcqlb5iZjLt9HoLvJ9w/hQsrZDv0305FyE9geb67dDwV3GMH/oXU1s
QR+i4WZGNuLQFpBnozhotbAzQYNCLOmrdDTQyfj86/6sZQadJe3v0K518CTWaGJXpyq3m7WROjsl
DY4j8IMJx6Nmf4H9Osf0jdmbBiwaWV7QMfplgl1WT8v4UMcHTRN7Pq3xbGmbaGxWVf0Q2Us5g8ya
g5cnLd8w/WXuMxWz28OUqOuOLrRpvkF74njfRrh3Xan9iuIOCuYn7o6DdpTDLd+zu2gkfVW4hPt4
RffuWLvAOJXVMZrfa+M9QLkbo2Q9T3ShJOaVUoSCxHSAzzRuNl3V7SaYiMj6nrgzam7I7N9UfQWZ
vpVMprPNp2RveEZmq90OUoZuCp5lG6ccWsSIrVUyvfQdOgyH+gQrHN70it4a9tVAi3NUACq92diB
tJK4D8jdWanps1ffa/GjJ+a6cw4hTLbyG6a7RUo2s0c75wgNN7t8z+NvNbuFOutUp38lFztCgp6T
H9l7dc+s1mgh+V9j41PpgQnjXQUlAM6nggbKiIDJR1UYyO+l1xnHKTRWlbhOzceQzeusujsQDUVK
G6t1Bw4/2vlvR5r9lhFrDVpItzdCBSZHxfTicpM1h6BhAn/I4cSj+Y4qk1evmbMj/GW1hDKrDgpS
9RfTAfU5aNtVDKlXN9/DtM/YIs66IT2jeNs7za6rXpXqIYMgOLtRy9wke00ClB0c4QbvT7pS+a7T
dBc1cKyftXoLq6UqMwGWDmELKs5InsFaxCAxlD/zNDtk+aVtojV1oFungmOJn6f916hrensejwvV
zKoqvBnNviIcfN61LALXg3YdtMJTopIpibbnQ4BN1R/NcK6GQyDLKLQ8gtpfnFxm5peqdKilr6WJ
4MQL2relwyd1y9RebWrWYXrrkdPL6WQm33KYwdCmIIU3dd6M8XTW2S3ISu5VAQpsgt30TLmlF5lt
tNLesR71/Dr0oc/snnZ7Uzbtqi+/Y7AcOfjSylPMkgB92MQ2v7kF1Zw3nMnGxoA7Ng/OhDLS07N8
jxzDva37sZx6dvvbtuvSYFhfbprkKoX3hNK+iw8aCoLO6RHq2xCYtHlp6o9MOzAR8/v8exjep8CL
5nQXzj/j9Gkizg5Ry7B9HzcqxoRPk0XFSY6iieBBtelG89aeHgJYEW+b29Uk0UG/Ip/qxBtlrM9k
39dKlYmnpdtNULcSsbG0NyCDXDmpNbT2ZpSOWQg8qSUrul5Ww/ijQEELjsI5K+NPCjMdVr8pu/8m
tlKxR3M9qq9Z/eqUv4YMqbgeaPLD9M00Dmmzr4M3icm6hABnIpE1TcC2xfkYV69Fe5oNRLNU2xQt
kmrzpmSkAFCP2NCBtFpBZKyc4ZuEGy7AvU1rPzPS6gBYomEXVf9SxEPTnHd2+ppFzNtRt+SY6sOh
6DcGr1QZxWe130vQJMlDQX+Jmbuw7NhEfh3bq87HMZpHh6K4Tn/zlhkjqHIhfsEeVoFmrXBSelE1
shP6UUbPuuzXcb2MZuoNq7aJ3aZepwtLH3WT3P9HG+hmBhM+KdgJa/LUxloP3KnmcJWn5NSNH3nP
YkFKBgoAK7u2JdOO7wZx1mZoSfqhlf+W2os1nJsBfju+9cFuhjmZYQ3RKOAoViaKbe+p8lFqGeM0
/0Qm+HZuhvTUC0YANE2t02ztMNlEBmU97ZSIuOW7Wzaofl2cU+cQaDyetrbKy/KAiRhM4dmnz1kM
NMePfoDo70J/+XeECyMEWUUyGWDsWBPtJcG2FUvXxzQDcuynozEJ46MDesQiIbfg0YjyF47NQpd3
tfSrF8/ama9O+c8qfxLSEU1eBsB0WiUsPbLtDnVJ48eKEqTKPjg2GaL81NGqPkedRkD9mHm7gvin
QXtuuo1mHsvqEheha+JvNYybaTYMMBgq6xErwl+d8KVriQvJjgmkYo9Xx5RdWWHUqcvbSSHbgBnn
RrU/io5ejH/mqlwnDCUwXcj4YPRdN3xh3eDPKMeZQ7o0XubhWA9Pxqcrg4a6rOw1Cu/CZ2KWXBW1
hA8KkiGLGBcXh0Tqzk5ar6wZZstBZa0Yosjavsv/ZRCDaXgOR23fT4BimBtMww2W4SSHoX4v1d/M
4GTkRssn41OinhWlgJwPubwY9FR4xN66ep8E3zmKWVpdMPccIyP1VTpHhcifhqM9pCiN2sQ35M4r
gLb0Yq30e0wIbA8ws12kIv9Hqafrb6L/m8pDnFoApaijXmqcFedLjJ9RlW46zj8Qcirp9N4Ouq/j
VRkde63mmtuW+bUhIo429Nyp6qaJqCv4CNMfnZm3Pdwa6AgReJoxHJWyZWJSgK4gF44cjbs0vtdh
6SaK7XdU+cWo7mRG8e3wA3ELfiUY5VxqVn924d1kEGigaLbWWSE5TRXC1+zOV0Mgf0fcM+ddyzqu
FTatp6MXq4onM8NRTd4uM/YbjTH8pCRemav0pANtTrSVWPEhaeImJ1eQ1VVYbhQuVln8dctueb2h
vGSxeseATWk7hjuc5fWY0mTU1Zm1nes+M3G+n4eljYQusiPXtIDRuNbtdN/zRVRCXB0x4qNC5g77
vaK/ZQiSxaRytX4MUgJG+SG6zBX1u9pRlLBJjOSBmyZSPxifndz4BgqUiu5YsHU4hyHM6N2+Z8oa
J3kmaf5h9uFmQArofmv9FoCfdNswPsyZ/okE6qVSzAGfrBMuiFnrXidKKvucjnt5+loe9Y4ZlDPt
42gnN0cjeLPHh0JxlC6XEGdjW1d+St0QYG4r0T4UBxp83C1qdCJdwvBpD6csY01d86jCJwTcUPxP
zBWVussoJmsdN1oukW+22CUedYbvipFeVG7k/mMcQLADwAjtYFnQ+IxEuz/2AXI+fw8oErMkeA8S
N2be1lJbw1Vtpox0JhZvD91PIX1oeeVnQeZmYhNLm6bH1nJR6pOaHDNW3re8PBq69pAo68Q+xeMv
5ESsMgfYyMaaQpRRlqArjOizikrmhqEiRGhh9q8SMScY2GeSpw71xeZTivR3J3236+6R1Hs5figg
76zEZvJ1MxhoyCkk3CJEHeOy+87HwTd0gDXYjbYVzGzuFr+4Vu2C/CDQziuHTdoV7qJ3urn1ELd+
Axi1qO/BLWsCV7B7Wv8NmJKCCVTFrhonV5Y3juw7c7CJ0NichDOjv1pBuYVutIEQ1PJU4bep9f1I
g8BqA35+hiMO9/lmbrYJNHW4buKBuPMfS6xTIPK6gzjOkaqhptNnJsq9gnQ47BRmZjkHXNvt+izH
TvUul/t+PBSDTAYTXR6eAQS+dBm8YF5Qreq3q0ffGqJjXzu084e8wqD0xaMVsEzHLH7K8sZqNR6G
demg73IqFLK0I3aWsbTgHeuG7aybV5vrRq/YdmloZ7sEk8XaWnyZNr09ZlFiOMK+QhXU73SQk3ME
2qjnY4K5QOy7aktGKo3ExMAD9wzsqcK9YCvSZh7bQ1FOlD/1JlPLz95ayxl9HigGrXEeYCZd+ve+
VBADeInBu+L8Ljk3Wbq16UNdxknXgpWsIkrvdjZeHOSNZFsnBy0cVyM47wyPyjCV0X5OLExcGKs8
PLBerYA1qtTjaBwIZlicpYsuv560Q8tl2RGrVEjbLIhcu+Ijnr4AtOrxpuJ1EdkJ1gqTk6eXW71F
z1JqNs0nftjfhLTIcHsr3MbmL5sM3BADXn5OklteH1XYmoFBAYvj3KgiTumF3WNASDV/z2FAJ22m
sxrr64TjRpTXfPpnh1+KwfYY5EdHZYq1VUy4Hd3tnWsT5+sm2BViF81fffcnCihOtdiWfEpOu5Et
jqs4WC8vbZZ/qRE2yn2hMB/8nizhjnhYmvAT/6Vr5fIqzj44iIXxcHjMRnd5eJzoBEIVmVfF8mST
PlE1mUESScWnozt/lvElMzYbJYmqBRlceut6y6tN9jrmtmeUwku6rUg+LGBtE4tSNWFxOioq2Hb+
SWXmlgXgBuNrVNGIz98KqZGmVclkQdivw3Ts7GMv6a4pfxrdWalxISbPsau5PfKVpl1lcwG10Xk7
msvgfcxL10oebYQypIhtzNDE4ZxCGPPCoMaScU3o9uZqObu5/i4OkyHjFek7U3BD75zylNR3DTuQ
VH9J2B4N/GTpfNeDjWGsneDgKHQMEor7dK9hnSJYfwfF1YkfquEXaL0m/GP84Hdr0ovVn8GRUbjO
A1t/0MrQmQR25HNZXbXqJUZ6DRzDXf6tgXyki5Om80OmVlKruga30JC+K/bZKj5H/S/MryVvmRyA
FWLOhL4yaowq3fTaEv5cxmQlR8PGkF5LBT9BS58u/wuH5KTmwaZpVV+Rn63MytL5I+2fRXTMgn95
deyCa2Fcx/lVq9caSpY2+Fp7HGd5VacFTIXtF+gjXQFjzuC5GL6i9LdCQZlSfljJWKtA0DMVfsyD
5OC5GF+7cC/rFyf/Z2vMNUAtK23HqAcMk153XhfJ7CZIVJBuBi/JoKLaKP9ai91dGgckITI5bHnp
/FXdt5Y4TKiug/hQB9RjsChCEbTS9ssJqx9lW8pUJZ+5NzEvBjxgCFKhihl1j3fnoDGhqnPOUknj
68TsdBimd9m5V7FYBfJfgpPSMX/s8pIlFOszWnnjFaG+7vJhQx3l99yaxvQ9xlhwHWtDn+4bFYxJ
nF3yqF3VAtc4x1AylayZojkLzGOixZ6QOLMiZRVj6GUwlGUfmvRUFbq65ArOGifXGBnHCv1Wslya
Q1bpfnT5ReT1KjOOESeqlk4MWC8sEgZ5cNZaclaMkiKZhdLtX+0krJ30i+YvZFmKxGSpHA5xEdwS
kI6290cKXzJMXCBcpOsJzUUhrjtbqr2GaybGkeDQdE0TYF5yrLt+20hb0gBWRjgAqx0KouPHbVVu
5mRG2qO4LY6Z/dJDHjXBlkY8bHaxdZAzBDD4clUKdqm2VnX01qx1RbuT9G+z/EyUM3IaY4N/C2Kf
192bkuAOrRa45WCKmiKakfqif7QlDqxOQkRS3zXt0yz+ghpZuL0qmAYVZA0Jfw5lYjnv8ureNIZr
VbdGQwkJrk2jwIi8gHyteuVgFIdM/c1lZcc9PIwWr1tOFcNwpCdyIdiPGJzqyottwD9SzbK2PoWm
5dtsg+hj2escetBSd6VE8mfFoquV/UK7dOWLaJgtN7grsrVi2kfTpJ9az+Hdrt87prwkaK0yiDcl
/O7RMlEdQaqRsWx6FomKMFk10kVmFDtQggb2NkfPGSvcvcwURLs2C18vUpelYPgUVimPdTO86lnt
ssSA+zF8SRt8Udm3JP+LpXsUbzRY2yL3y3Aj1anbwtOnykXBsl/srfyzwELSviH9tlV6UJSXknE7
jqiNYjtukRTXYDB36WBunIWBT96z2jMoF3TjWdJFNx3KqdSfnaWrQVcyjWajoGhZ1bnQP6eOeScj
Av0zmPnptmaeUnR9apTRgfpITHiydq920GZb01pXtDfQGbTs28rEQsFrHXU06U3Le/doKVxawflN
rS8MAhDEmvT1EQ9zhSVflf/U5KMdPQua1kJgnWbjrsJs5Ka5cvQz7iN/DHpvMi6G1HliuKhqyJPO
cw+6rr7Z897ottF4HKVHz3jNlK+CYUc9X6JiE/UI6hraHN7fYWSdN+4B+9KkExBS5sWd4mMW2RsK
3Q4V6IgCb2TMVniGyIGdq98AQXbUqQ1uuuDu2hThZdR2reWq7MnOLtj+lzE4LSmseLToe6vEdrY1
czuRXDuQvrj56ZLHWL7YtNSKgpujKRngM6aZkr1TDetZ6bcqRH3aYeSuS1dJzk34bWSbuNgNtFxR
epvsD8VkVoLlMsCAyqCoUSlEulWt3cYIuzTDsBD0fAIQHyieIb+sYoObINR6N0MuKCrjrcU6ruqR
r3XWLoN/X0AKw0T+i3w53New0GQGExnM8yF76YQB4Gmlf511TRxPa3Mmg1sGw/H8kasXI3gZEYD6
+STyxbBxjxac0MwPdafupOxbIFbahkDHWEIsl/nTHQiI/huWdrJBel+RqktournBmfUiFN6DEO8r
ko0dVesGFb1UPlthYIhpX2SJqI28ZhmousO6e5Dmcd2EEJe58VaZwSaltrbAr0MFrvo5mt/mcDba
jV586/qVa+OHPb5u3pKF+6HTdhr63RnvtAWa+m7qzVkTlVvC/jOjUxs+BWttaUDkWyF/9LHOgyav
Kr4zW4f8iNuVkS9q2UgVnlMP1N48gqowDkxs2w+SCZ+J5uUl0wRlYb+pui7FcNbrhzre2uR1Mvcy
GnJbOdjGKbYpTQXGsDF96bJHL33YvVg1fbApJjC7+q2q9n2zjeCWkYC1+WLMb6a0h+uyeDd0egGl
p214K4JD330kNcyK8s/pmw1kSKi/k/kRaW9B8mukRMJg5AbSy7LCTQWZAo4fNFdH/1eA6TWqyljm
Qn9JoRq5Q0DqxPQM9KOpntPwUid4ilNuWPk3YbYeV/pWtXPsv/D4VA6pus3EC/s8qCNuEiRPU8NY
Rq0vgAiVw0i0S1s+7OY9CSXfHqNPewx8kWkfHQhsJ+gY54EisrKSm15alqfDk4+s6HJE+aK2/Ghp
itwjEpbbk9RhVwt6Fpb7OYneBEC6iIovMiz/6c4IVxCh/zEooTJGdzqRK0FULSRvNFDhjOCgwzB8
ZKK4irnxynR+9BqVSa4En04Y8Jdo1rY0iTSXjfpN0Bkv9BNYlKxgFAp8ZeKxm7vEU9CuEqf3p7H7
7HLtWwj7IKfDXZ5Bjbjl/HAY11loHrowcbPUWDWN6uszxJ2N9vreLGYCrkGhf0razenRYKl4iGfk
Sr4Y2j7mv1xuLHUj6Qmzp++k/5VNaS0YVE29deECYtXkaz2id9QkgyylhzQ9DX2kgYCfnLeWetBQ
ELj4HbJjB9uLh2dmvBfyVsKnpxucOK2b80fnHak3luSHFCd9dgwBVC3VM+HTSwlIoXOn0nz01YeO
ExmRV+XZnbOnZj41Sb/3THtnXbuTvtPXJfMV29dy6SMuFpqYFBvd3grjnA7HNt3mwUJYVFtWOLuJ
SahfptOIiAp3GLlFSqQzCDN5Ohk3kKLjMAjoYxyByq2S6RQU6ZyAxuUE4aRd9NpPFz1gENz37wPy
oNZau6YujxOVpRbA9upoI3N56bJgO5qKfGqjwsJyXzEgqR3XZr7gyvQWNeUemgUx1p1xlybmttsx
3Qpak6l/l8Y3Ib2V4m7ZPicMs07jNPVY+JVyX2bLQJS6r2tm/AOoEmsCMTj7Oetag847BDfJJchi
aQZO6agCMGXP63jIz5JlP5EUbCPxQTHDxZp5kOPzrGFPOhs0mclwjkPsyokJbXEorIM12I9eJJ0H
SOEJ6DE2CdyUQD9bLTsyz6IEnTHPTdR8lQHuiKaRuPNwNsXb1Nom1KYxxYWlafc4yUlsqleh9Jo2
fpmxPMaXwH5V/VYEMx4TcInsjOeAiqPl15rSxgtR30V1yBWZ++Uv0dAZjKKR7g0YsWHCRfR1jiTB
Ep+GaAk7iKGOpD3l0zlygnPDKFieBEuEKOpkxOaXruIN6SBEbLKvEOiRJ8pjK/tj/SJR1suN4Xda
tlG6f0PXObByNGgR+bHtWcvl67y4arXoJEuMmcmLmInphwPAlrPY1aqfmNlrBAY0W/vJzLwyegsy
lekqo3iFveH0d85LaTQv/N0uDxQ5qB89S9QiIzwmxNA4ZuinFJPWEBN0kOItgHodflLiT2zxk/Jo
VTUJRk3GTU5eVb0Rpum3juVHnKo88m6kA9y0ugF5w5SuspTtVFWXEjF10tpDKUcowIsPeJz3s/1T
jPZbDABjDdzTqja51MyPPgkPusCHHw5HMnTK4illJy32TftFjOmKyU2jUFWvlfKognkNaExju6f6
HdTAlZy/koiIVCOABsB7TNe25rfiNBqnNMCT4s/1bskpmsanXFzt/GJzxdpnczyXzrnJlUttvaaa
OFjKsayPo/0VKXueDF9QreoLjdFNXkMaDiEE03hOjC01ZFm+6TnvQlP+9fZXKz+HmdtS+VKQfwad
0Vf9KevSqm9rz4IrYGeuaw+gfs0X1ug6387sENEdIglat5LfGlrueh6u+CqnfC+GF7MIuVdBSoho
bPV2p+LA7Yh6mAf9nhTmIVX55lPl3Drya6AxcTGYn8EVQ/gpGYroh5BuFoJe9QIJmJeCWjz+zoKb
oi4WtFMs3y1nKxYb2CjgwDkjatVzMvWHiBZU12vVXHuyoeplQxpJF4nygQbHXfIRQYtUxrnjf1V9
UbScXxyDD9mecrPOAB85vP1uzIh66KtPOyMgj1w4OTa8EYkzmZEJiI0ubIKjENP4KzLAFQS1TQML
YX92RgN+d6n64whM3HIwFLHzW3V3J7BAtf5KLGuL1xEcctBSL1QdpGh4jrlfqsB9kYAjFMaf2hRE
6NDO03PWSKoACWhKzFj2UrorwkPH645VJKc2Vo8JYNasal8OZeJIuBrPg3ZLWC8M5mgSMYPq1w/9
JgR5CdOXqGH+AO8TvlaLCNOT5CJOFRKiOnwXVUQC0IdkQbLL15LIg7qL/JmJhgIxVpbEHXThNo/2
ZYc4mjpbPd2ytBlHx4R93IBDbH2rM9kAXt+tWD03YvKm/KeJTNgR6I7ejgkNedVnB7MfLHOH8z44
4l+c66/eNA/JZF0zyzxI+dtMxseUD+tJ1Xa8H2OveZHBw9Cinde+LVdnJRfXDg1uynEp4GbPZkog
xtuXMn0pBxjYydmpUbVrbG3dM9WKOZiUClaTTWxMNHBvdhg6O0Svs0bs1jzONCyPwpiOKhWgxcC3
Uz60rFlXJR6CVliYmGjkLOVeqVjxmQZmPK2SJnkDSJQzlvta/1CbZ1LPe2tgvAfvwGpcsLgM70qI
lZasqX547QnCaUbZC8d/sSWT2Sadqsg6CRpSZ77ENNzLmNNpVUxjnIlzAc+hHlL5Zs4dJRSqkkJC
EVamqKWPjm5xgU20QzpTvpvp4mjYPfRCEC1lf4tcHAhzMoR04J9TAEBBKqDfBrTvg7pl1+rKandh
q6wNuufBiC9m8J1ULSFoAJ9p5mqdQgqUurVG4EKc90VAgBaCumERp1RzUg8rtdotcS6knHj5eLBC
66TY8SVUZy/R27VFoN0IH5ZV+mFIrUdryLR7jAKZC5dduw8s7SSkfFtV3blx8C4WEVNIy6tsHfzg
lKqTl1UMTacN6ah5twddRgowcBtr6HDTphayjSCO87fR6q00bCrnu03k9ZRmt37Syc/4JSrdDamA
luu8slH0QDx6pC6jYeipBmthjMSndHAd24XVreSjk4QwQnyv0rRBqX/PLETswTNxv1T27KWluU5F
xIRtb+edPyn/ZJMquduhOVpUkIVjgdCMu1gcxnZ4CScZDnmJ3VD2sgbCJ8XngS1jW7se8T+iSJfE
CBSvFuHPJt0eJxc6EhFZw6OW33rGV5H2nfeEIBU4b452si+tHdGOpbKvi6NCNFUUMWhzXsweYegp
Kac0PYzOQEThn9Eb0KAG2bLvVbqOzaMkQ//OOwQkB8U1a0kYY3Kt9S9R/kNhDeS0j0pBXE+O1Gy6
LOtlsnwclZMyQ41mXEafhn0ykUqmeK/bE9k/TGfK54hxrLSOddGuhszS6C4IopGr61C/5/p7P58V
aeQywaueMC96ogJpTs3c8MvWVdeyk3uvzZ7DtD9A3q8oV3Q010ndJyr3Ytn+qlTLQbQE8s7iwoHO
eQQndqmZZZp0z03EyqQh3WQjFlZavsmmeOc90xm1x4WFXn8ZSXQj8Gc3Qsqz+qhUxDHQflK0I+29
Tt9ZngCnaeVM8I8m9YAyDUfGs7HJfyEoO1d2mOBpNPdMb2zCAGZIgAbXgSPvSCN0weBXURbwfAIg
obIwQY1oYGb0Fwu0p8xAIykbqxD/EhpTZ2Mob75t5vfG2W6soyl+tRwPQLtKyEcyJcLYxZsznp3p
JKYcQq2E98MFBhbaIAM0BFg5BfTDSRmxKTCqsjExTWx9cmttYsP9MnIc1p14jbKDYvGQBtzjixK2
hAToX4X23kzrMeCK6GTEEJL4MEPHlVcZhluBNsZx5SZcr1brPBOJb7XK5Mcy7Bzst5TbmCwVateT
Mm3ZkLWqTZtPqb9N2btc3a35JqmfEa30qD7bTkIa0/YWD54+iN3MC98EcPTUew06n2rjUGAa0md4
J9/tRLwufkmiJ71+3krtgv+TpJVoFJkWYjTWZKF8dNjA1HKgHEeZEfpqtENvRO3Qwq+FNLEoMJxM
XodiS2Jnn2qEliikgT3iftyQBLqdC8w0jXweILGU+FeUZ9s5koWHhE7Goe5c9L7e2dynTbHHmBiS
EZGfQu2hoCSEuGhgNv22nyE7qvhLlHRCwaUlTCFCh8FMRZ8fU/0Iz0nukua1DKTLnLcsZRxvDkc2
pQG21e4U/UTzSwElGNcK4VRE7qg2MEDlm3SZtUlRiBteGxF5H135JcnRmhYmAO6AF2XuZeMyhMV3
iS1jO6bloG4kISlJpteRuhVPCfnu1CaEPqrKPwUh3lH2pg1Ydus1ZY/K58VV9yL1axuIsdqrEckk
f4V8j5rS65HDTTqSyja+LfRfTTb8rP23OJ8H8axsTImm5orgsy6IDtWwsDHhiEJeb+H3dopdYof6
7UvmwZSip21de96XnFwbof+RHsoh5eD7aZmbltqtSV6zVF9l2rju22ClA0DFRuJN87rWsJ9LvqNR
kT8D860KD2F4SPo/e+Sa95HZ6/o3JJEzb0YmLXcj50xvYKi65IozVSXENtfPZsXbE41Q1Bs2eZGa
d0+5kmbxbdO7FLSBo/GZjfwpJvQMB9x5Eqsseqn1k6ED+j6DBuTdUt08/+lVYhG7D126Dbyrceu4
GjSxEc2+QfPozNTmKpPwKLsRWRYarhI9CtIi65DslSvpnDKSCT8kHFh7t8kDmonOMkqVhXLtJeYU
xO7U+wyEXIboDN/xw5JEwTCpz0CD0+G36Kq1TQM8Tu3KTIctNvsJ31a5GRNpNRvMXmmEgJoZqpUY
d1HgMpJkvw1nVzf/4hZehZGUltpITsWeBmYdKhroPFKCc2lBuokOcrukhJneGQlG2W5vdTGwH7kq
xVmy/8X5Az4g0vm/SW1J+71taF44RQRKnCfYxLY7OirMY/o6jYdOh9vf9RQ2Wdysc6tZayQfUUkR
1UjpGXaD1yWfs8EIoXgvepKofnrOqJJQCDFYNOt/dn6zSPAkKWrI8OUaFhCz1e8saI9RaH7g/HUm
OSYWsRLtPiU/TzroZIWYFwLGFFSIKCX+9S/u2vWS8En0nG/yyufmTN93aEW3w0DTNvoRSTwuKtxX
UMR8O6r0lxhHsP5Y2avZsy4YqvD8jMbRQvEpcSRWTPRsishaJgocVz3WSyWqr4myoeEirw6uaeQD
kmzvP47Oa7lxJAuiX4QIAAX7KnonkaIkUv2CEGWAgrcF8/VzMA+zG7vTrVZTMLfyZp4Ms25ZBiw1
xvdheA87ovfVqjBvpfnICNiO47CuB4wvpNXt4b3FlWAg4gSjvyj8XZd8kArAX3ApXIzTc5Y1eKQa
MkHrbFHadrMMKayPMsdKVv12lrZt7b+ynKMhS2VjNugE56WHy/dosUdLHwO2nbRAcuSSbGviuN5b
mJuMmOzEqu+mkdihTlV1a6sR192m828+G6kpBYRT3qbAZWP8Z5fXsoNH4WyJmovyUqkzduem32ph
tAAGWlSrNCdKFsmYa2Ql453CAdlZuwmngOddSrGvoKNMLLDDYOuqe6r8EseAufeSeFsKwP6yOdD3
sSgE2LL05kI5GX31arfFSTMxw4lx5STi3PdQdPX3yDZ+e/4R4jtrOmJkWKW042DlH8MQ8FOoW3ep
oiRg+m1/smm6NI74c4r5lZ3wRsrjDau1r9jpOAXkrNIx28hQe3icoKZ4vFWx/2ZmrB7BZTgiebGc
9OhL+YpQxy3Owt+o9ih57O0ajh2+bjIzezpyscDehTbdkzINMRmCfccUHX0VGGlGu4A41LFGddZt
3+7Hzv+w5sEanyUZCKbStPscs7PWv04NW68UeLnHDq1v0QWtdQBCZt7ROtNX7nmHvuwWJsypZlLf
tYo38diZy0z/0dXV4wHikUZlJWBHOzEkf1wkoIYK3I25lh7MWL4YdvhX2YRFQI3WvI6aiCTjaO+U
Ob8zAvKA5lI04Zfk5D21oGAErmc8gokGoTwVqMwWCDdQGCEbGs2ul6bOH4Yd5v/YETqTDZ4UVk/v
TNBeoq3HErIUxLb1NxmWyJAqe53Y8/BMWinQ0X4CgKGvn3X+1m2HAzK/atgZydgsiqZc5AJDosPu
smYVSxM6Hv07FSqLQcMEkvoi3CoLVo7bErIDR31xff7uIEL51nc0554iQQEzb7BonBgVQFezHVdu
efDmfN+8BbRqlsilWBlkaiv2MhNeuyj456B2uvOOnYt3QcMaKY6aMbRprffW6SzCMhVvtEtrlo8u
1b+6IplZhD9qap4aGawsXWhPSdHdU4fVRRYy1RjuKq/PCYqzwH2R4w127J+BgD4XK0FYuRjsP0wH
bC7m1QrOOratDAR8oOBS+XAGntat4bHpPLuYqueMJi4yW7ffZYi2Mf0WXrwujfFmEvSodLbRTr5s
3Ol1yuoXR/PxZ4R/lh58jPOr2yuXBljALLIunT9AmIg5WOsLK7wMPOyr5IoqwZrDpzmUTGoj1wQ2
QEyU24S20kYUf9rUfWh5tILnjdPNZwL274SRsEPjcWntfqVsDVy3w5Gy2gumTK2f1hZ+BxtuM1JR
vNfd8TNU0ZXk9SOTaNyO2wMdZM01RNHODMedCaEljfC7JjzDlEVAVY2bNMyXKd4Ks2DrWStCzG7M
g8SLYBrgGGSxif5pettwgFZa9cFrEOGLIeEjIuSuvLRYfPvdJtOTIyREm7QEhoSCPL43pMs2wbKu
l/90iJBrV7rnAuJT4YXo/aTKimDjQG7sUM9bQEspIuG6E2zsbFe8hyyqE9T6AX9llnDYb0T+kBax
EU6z2oDLcAQ96ivnpQ9xsBK3jzGH9xbwL5iBjZfs0rh6bnWCn9aHN95qLouOxX2C2ZfMH3pURojG
pbppwqI2A30jfe0lzAa9spiQHBQcj8LfoCv/tGz6bXk+pzqi+QQtq682LA7w9TCNx3JaKSD4IbN2
xPs5HDqeLQY7HAaL+lxqOxsw/tP/1nau5m4HWm8pgx0JZpahzvx8Cbd2x6kw4GmM9mtvQjNbYQAY
/RM6PLuafZSepRzxAF0LF5PzuBIieZJsALmw5aie42FJN/ZWs92Vo8jZyC8HwLSwtvTw4L1FQVy6
vP9bXZ5Mg3NfpLOCiMpb2ObPLegYWepfckgXPvCHlKB5xvFTNuOWs9bVDe0P08V9i2Vda2MeIacq
fAmIBHvpKjX7rWsbhMEbQjMTu3XNfbg2d+/ksINBXVZio/ytnWNc4x9tNj1UbvEOGHw7+PM7+E/P
J6wK5r4ObC63mAhGVhX7fKyPus3ny7hGZB/ryDenkW1ms8WCF0fQzqmYLhBxdZ0WBehT5fyxXB3g
a/NfdXwbbbyd+DaTIN0ERrnxJdH+zsVAf5RQGWy0LEpdFhHn9Vw3/7V9zckkB9XVtnjn/EAuHd0O
lwE8LOTHDuIFgcAsj6ifJzPa4Yyy2TGp4rXwOcoJ7nYDOU2wsAl7PNiwn5uliw+HE8Uq9X6sAGdY
AAYakmiOn4rNieMYB1UQPU8ejrHLe3s5+yw5bXOyIjPR3XL7R/b7uoyWszY7p93Kuye5ZC30Ecs4
ddLBDmTK2QSIerjU5MWcCelG9uuJZtmhhVWbHMZD2J09V9saI/gWnNhbdjQh4Ukrw/5hIvpes+SS
ALHLhu/KjvbacO6K8pFZwyXoXdYBx7zAqN+vzJZTFiJBwGCa9dji+Np2xwLzobHh78d2lTXp2in7
Y2/Gu8Eg6JXlUDxDm3EoIqMxrVwoOJq+Sn3IoTuyl0a7RQ3Vgy3/T9LucmwYsx9FK6cOHLYJou2Y
jcVSZ0/aamc1mRsx2auCYI2YCCSWUFChG2A5ZKWIcmGE+0KITW+N6xEkBFNXFvjkID8iQuZOcc5D
0hrbTGn7shKPoQrXVp+sEkUuhmYvBytAV/HEnpIF82YVjZhM7YXvMiSQFGiq4NgTq7PBMtMoskjd
YWMqTOv9W8upv51vBAmsAupIz/hJkGyAaOYVb1MGulqZR0v9ZhNrLu+Dh5+00qua/fvk5TqdF7Js
vHXiYMo2L0bI7ggy2gC70AwQ0FfluC8yFAjPWFd2tZpM2KITaVv8g5L0XPDXMSJojccVVhMA6560
wF76MIBsoCguO9Cc6Z0HhYenMFgomDh8/RiqUc7ZuCaHd1Pm+GS73rGsolkpeTd87M31LcKkMAWP
ovvH1q4JDpF5ny2QPkIpkSx2DyhOPUiv8GH5urYYLE4BscVv2/kNrgmEKRgkBxPSYmtfO0hjuX3x
5EJH4J35QzGipItWu+oyzgga6NAVFK9iGPDyWxikrIPt4Z7Z4s03/Wde51gmCR7F5XMveUBFGG2a
dOWHt4rTvRtdIva/LdMmcfncZC3iDTevl5cKH/vMnjRyHyUB+zoNHcAnbOIZYXeoDdCb3B8R6xqC
GsZac07A7tvqEPO/Nbkb3F1k35g24X2XI3whmFgm7BvjVHdnUvuhgcfP3CmHnTkIUgA+sTNH0r+q
ztsW2SNnEURPC1fKZ1DzFFsihkaElRx+EgamHedJQLxomnqJwmyjNYElI3mxcASDWdRyxsamBdOG
RPOxc8OfqGifPFOuejjP0rW3EfHt3st30BC9bm3p1VoOPRfkO25zB65UgynVqu9TSZDxc9IOaV+e
C3HU42dtvDlmuYpAErA3qC0uw5S9H60UA3YbKApRvyg4jRjFZ+2aH0UMAUMnxJqIcDaqcKRnsDKA
DhTG2mHvUvl0YPRYmjE/VWLaNqX7bWgkAnDLimo5agfDORRxs1Llc42yAZQECK896O+4Hp5SXSz9
eRgUK/DcB/LXa8bsjQTxZRjpwVXmKgkTbs4IPo/ifOdPaISJh5o+2hoy2SULsGUJhjLpPdoCUlOZ
pNvE2qngGeDLQplfo8c6CtPgm2b50yZ2Nn2rId16+6AfMb9Z7+wWVgrbgcdoRaWJBTyoidFLtH/a
BDRV3ipchzGbcUv+szmgbtKRlkyLAB2Lin1hqUXAYqE0jJe8046OUWLfIY3kyOcR/HKMxp3hkBur
n5hDT8SiK3AgARnDW0v+2DIkk2nwPNCgg7wZosxjvprqs228NU73PIh724trlITHxo9vZXiSGgG5
GcXBYtfSedh00EDhGXoPUczBPPUQOT4JfUWI01Bwdfhw67B6Up21oJn72Z2qQ8jNjop0qGvzYRKB
yftpp/MHJ8VrnPj/RnTMNwfEVFFlrOgjXOXtIXOqi4BVk+bHBgNbauWrKQqvXoDRBhTmOodI456F
oBFHRquekhkDkWTv6NyaIVbZTW1V83XVwZowo13cxmv20NcyTMhSjBYrbh9uVpe2hwCP7XaIsNIJ
ahQ4LJrjrxd4+VJP879xhtA4PsGCwecoQdHMX0sdaIGCLfo1WuLwTy8xmGihRHcalIaGSEmJf9R7
4k+5sP1zNv9HZJk0JlgdpqpU4lll1f2wLdaTVtr672kbhB95EetzQghdhafNjk1GvJY6ZvRqIiKo
jzZ3fym7DwyOBq50H+QitraqsNaYa5FI9VrsJuzPLmSltr34AKya/JbFArIBhG/n3yg/6Sh6crwa
bg95AuR41JK0wGHFTzKx1KomKJCUpz7dtdM2rOUuQrxOuIR3NaxM3RuWNamKYhqPCruBF4ZsV4Fy
opImPVp7q01LWXmLCWyYdEBSDgNPivpAGfbOZQDS3PJYOtAQIskW3+Ok3SYmY5EbL9zQW/foi5lh
fFfsyBciY9IO4+pqi/ElQuaIXPc14dAn0/5ccteOtAlFerbMMh6H9Nqk3K9jQPqWCqIKs7lvH4wA
ome08WmAsJq7BVnFBSVnQMgJYsw0/FAF63CDMGmVRL91hRxsTqsYG1rZl7tRAoE3qAmG/ZVrX868
KMGYaRKlhfpHCIr5j0uNeUV9qh7wcYK1bXirLHc3WveEDWZsvWpT8hxkvJE8E7lyjl/kSyLwT7UP
Ygi3Nic3l11e7GF8YJ4CDTggdpRv9gwNmiBK01ZkIloFwP9i/15EzlfAGXKgkmHZFGQsTFxQQ/Xq
G9ZLWAGE4/cVfvKQfF/TwEGCfSfOcBcLmrGp0nuliFYcfFdbCi88RCQXOj981qxpkRn/nOacZK8z
EEKNzL4yXdswAtL8xWEWSGpjo7Rfpf4Ck1VXfyETzzCl7wETJFdfTGhV2b0FOzL6sy1WAWMljj6g
8ItZhh1+OZREHsEp1eANK3hn0cQO7Jex35D2sclOptO6ACeCi6z1pSrCReLIE04EIseZv2VVglbg
uh8yIDFfFkQ5IEhVOKO0GVGnMwWH1hxW3YQhgnGVUwfIWASYCv2zK/PDMJA3FSDX/OKgjHIlQlgw
Fj8TDNDdxmZlnp608idSfPeIx3ERPNXodIsGKTzPs+fSMfsFdIUseC7w3g8HazgqGhwFyMCY8Oyk
FHHmr5g+D9foN7r4bYB1IXLhkcImpA4d6JRg3gVh2+KcVHOoE1lzGidzO1bNfsYgcIZF42WBUZOm
gREcYe0fY3mcWHkaJl16Z5MvH6V/NIoDQvl1U4bFYas7rPt6rtAyuJnNqxF/2Dr9H5jGK/k7yHe9
Jp6iLet8xJ04rgK2CD47gvRNH6jXkPhmi5dquksmbiA68Aq2CIUrAfop/dWS3z4gW40bfmM6HYJ6
QT6GpYoVbwwNTNHE2rBdBKw0ERzATTQzJIjCDHlt05BwCK0PxN+rRHHO/ypDnkf8ihpqQm2UB0sW
y0ZhKXjtxtcu2pTmNqgxyb/HBiV5q6nlrZOSNQNE6L7l8iMGECbIpPqgiYYqomThw/V+5qU86882
vNQe/z47t84HQaUQPi8ZfjxSOu6xICIunVPEgAlKqW1uH1OkV53LjBRbmLxX0btP+UlLJM+B5Vsr
bD0VCYwagBqLMUK7YcnaUs2kVsv4UXa/qdXCDcr3YRax7UsjX3tJdNBAw7U1PmPFOKtB2/A4Ein/
4IVvumBJC5qZTaXfOrtqNNfpqElaQK2HW8efkiVJU+i/WY6Mgeas2SkFh9F10uNxaYWshjgRON4n
0OntOBEi99CHx3Hp8lwekohX78Yap5UO9N8QpPoNHpJgcgqS5QWjy+A6i3aeFDmbM+EdrGSkXyHd
wkjcJt58cPXxTiCw8oLr0dCKKnhPJ17NXtzepAQUwYcDrLyz2E4RV+TZRFLcPFQzws94bb3nTmdS
Vm2yqSFT6NA3oHNmSDcUewC9LNYh87l1attnxTJkYnnT4nyy4HHueXOT3jtKkOTWLVWg6rWtL18T
dRrJjM2VP0pqCyoZXuxWe3FkdrD4mnr+qHLKXGAg4m5D/pQXFzCmlH8T23fXC5Y1sSEHCIRF/h+r
bNdnmDhQDAdjx6f7ZIMr9t0M5x2zMHcfC5faz/FmheQQNfQSoMhOoLZ+szGZfWxM50q+NaxNa+3O
QRSeDrb30ob5HgBB/KuKX72j9rDZyxijnGWeOygchfYIZYZOmuabKk/3Goo7b7Y1mU9MIn8+r9ea
H6Vm6xBR7iYujSm6NuitIW4yMhHbpMTJNYLTRN7t2SOYLIM0CxT7x9SdW5x1Ps0mJUzpkwxYFZWK
a8xdqRoUuPFnGVzgoEqSZjdmnPCndJlN4H/stw77U8KG02gvGgWu2IoW+jjipv6K2nfM5k8WtXKV
9Zu6DNNzwM788XWkufCi45pwTmPhMjs7m7IY332HxkMzx80X4sWPkPhwaUEJ544zgKNpfgs8Uu4N
0X0Pkyh5i1KAg96b1i8BuH5v5TPt1+jXVZXzt8DUV+KmTJNlxDtEceFF+FkaHDBN/NVOj374drm7
c2DMjqQgh3CSLTZ6GCyLuXdqOBr0KprjobH6RQNv2HOrc5A1XwGxHQMXXgBVb9426emLiRTURH+m
fZ/pe/WxcmjaxBOlxdNXCqraYzLmLe06FHeqilMUsC8UWzUU9EeV56p1Tnlo7uqOOBzhg45C+LBU
WxZG26n9SKs7MWCfpVZ4mGKCLORVfdwJwaqpTzYD6tjiBm+buxGkR4icyDc/iRAnkabvoTatNWG8
lCR7hjBfyQ68Ig0celysiSitvcZfY57akANio5UtTNzRuX5y6lvMqNNVb2l1sxsGmHnQAB4XxdYm
sNXethkC4x747LROSh8TWoarpdyS2YRsVvIAf57xVDkC7byMbfm2E/Okep03EputENVLqrfGdlBy
eXcKd++TdGv9L70dibToQLcipFCyRtCWMiKeSZIhyNgfosDTYTi3HvGgHkDuEn4f3+psY0fXIQnX
qmYB7xRXXRCvM17m9XQe7zxQMNqznB0aozpr8js33tHQeUd7t46Kw5hhNsz1tVJfKVp2lPfIDsnB
S7xTrtyj4NQjEadtrpE+aJcafXIu0AQtflS4F6ChbVxslk10M6fPDhtuQX4T2P2ukKuY6VGLnvvO
AAohdtJyf4gTgGaZFjVhoNhuLoNJIUJmbu3JX7j1MebSGC0ewKxksnEF76l100UUflQSGJEGeorI
+xQi/GE06iXNtHNuBmF0+snMi0uf09Qj3pKqWnS8RDTiCi1oed7wJpnNxPsDf4hgwQunbs4a3KM8
eATRm9XFixrHsu98eSx4hOL3Zd+iMGgK+kVKJHwK3EJYSCo6T1e7/2eATQjT8UhW6QmzLm4CydvH
ec4UTyFmFQ+EQBrQjlDDh753GOsHNLUi43xaQZ8qvJ3ld8c+nSNmObV6+guYqLXEVx2GiNvkXDXO
+TnoZ2eKYBH6/UvEGTfVzp0JFAWdlUVWXP9E8kar95PLXWFo7GASaKv8ixBFG0sLiyPg4iQK2aTQ
u7safK7JHt8gEVJDUWHB4oFum6qxQbqJuwkpc+HNwW3C0shVwNL8PmK/bN0rWZw14vio8GyWGZCL
5wJBxx6+MmJy2fSSIeKSY5P6B82zDL/vpbpbst2MMXAHHM01CJ0q0A/jjJi240sTkvxmX1J27R0w
lOd7y4BTZ6NRUgBQyGWhZNEv0PxT45qKVxLPeCbyHz1lIYpTc04U2PFvRZWAN4htlCl4cOn3NCfz
Z08+55vlzJbBV1Crr676DptfH6yMRC13gu6u3IRna+CvC/yWVRJQe/A1mbeZeg3e0yqX6Ae/iSP2
rbmNdQ4HGBsGRxFii0/+xFYgs1+tgUMcSf7MI5wSiVsdVBwovJURzRYb+PeTS2sFcdX8dbJhJE/t
b8RtmIMErTmppH8y+RgpNAvx+XvNxdCJam1ceRIlmpR5z42DhMjlen8d7J6JWcpqw93sGQzPWhAs
oorSjEEudWc8ONVfJ42Xdoqw0gaMZUpu2/liaR6pv6ZLMxlni5WVMNFRbHci8dCjzqrs6rMaUe28
zYUk1eOYsoNXt83PyjKQB6Z1Q0A1BKLcEe1qG0TDWLWrgZesPftWIgwEsEGx85f+Lu4eZeQtFaKm
N/ZLKX57suO59zKNr6p8qQ1E45jcIbIyW+91lJ0UNHCTXXBLQ16TPJTxmjbnCBs7SG1Cxy1tSYNa
u9VwjPTv0SKHqz8L4zR6PsYHE+HMewriWTvMPuMJfT3Tjya0BxDXk8MI77ErxYpFEr4VzGca8s2Z
AJpNh0uJrFIY7431Y8MGNbhAU41UxF14A6lkbvMyfmtwpw19BklrONYhHbOc51MC8PgNzgIrmiIR
ns2+PtnD7cWkD5y8M3BGb2vqirFfinbLpFRrn05AASrG2rF9NupkEWFWTipGDIsYUjBca7IfEwFO
VVBvzDu/5dDX8/MeEaoThzkr/JeKX495oQ6+lf9SpfGqdDliM8li9VjY1lrzLgaDsW1RhgwGp52z
gFm71RmyZpQaaZLKAfZ39vKvdjSXxUBe7y3U/2graDQMkZIW5AJMz08uzhGHiMiB5PCCNxmbF9HC
qH4H07BtVPsRxivfxCcrb3nyXFqfMwZe43pO1Wcya7LUxDTJhz4dCxzo9D88lbNViWAf5/CmuDkU
BTu/JgL+ABzBbm+VZKerrtnAAiG8t8JfGa0LMBsAUvqXJua+8tGmsFm2aQO77GU2bDQtmxUQRd0I
kwLhyTd49lOoBo41sClVi84Y1Cg34xDUJOse2u6YHbIh2oesudL6J+W0kZP3vBYwUPJkWLWJWFHt
wKMOr8a4aVr63HASVVB7DP3Fs5Klafpnr9f3SUx4GWOwjR06wJpZzmtwLd5aIFCi9iZSiCVGyndo
bIH3s/8gYNlAEZs/BET0GkU3LdZaVP9aDO3QOq0weqaWIRje8uQ0OOlal97ODg3M65Ah8PuZOf5F
8quh5mOMwhQT20s3NrYDJNHZrc3MmU/ursnXPTIMlJJ5gKx5B02p+4RzdOEZbyogT6hDv2Bhm1bX
AoM5NQ9HA+eU7uHUYfQJ2vgpBT+Sv3Rs6Z3OXtaNtezKO0h/nHH7sH0NpnpTM8lGyDTOh6qPtr7M
+Yo+BSXQHAMH1n51HxQf7mtWvlkyX1XetveR883mWOjmJnUAiU7/rJjQPw5P4Zz14rlNOfF2/GBP
mDcSxYMzBg+IyI4y8mTTwFzUlDkCwhxEsKcoZTWOMPut95KHnxvF1zLQNqPdIst1244Oij4gNRS9
JTmbQApOtOZ3xJhbEgX26mNoxRcs6xSEImrjUCgkL2tTrZGLnyI+yjFSXKboe9bJmXDXMDi2Q05h
zBwaHzYuryJLexvAu0UOrsl5p9NmS9BkBqps4dOiCEVCm0iN0YAw/SbI4aXBIUb8UEiEOf+i/Q/e
hs4iC6RwmyBtzwP00REljlCf21ZBL97F7tEbn3kgaRao0K4st2UVbEU1EfzGOMQfKbSz2dHS7O+F
wsGIVcb39RdngA1PPVtmp8TyrIUw/3U9dFIMo0xGy1jhYzaImnOWlwNzg/9szuPFTD9Qn47/MMTV
bIgf9slC1x81JKiY3hgUc58TtepG0skl2YivuIDaybomJ6FX2p95/hVi/UkL2jLb5rn05Ys0802c
kbyRYjkyRuskwNXP1LOdQqwZ7HcyQcPIh14nRHPv1fgzWdAUiFuVZxGyeULiMbHUx1DCBe7muMm2
tfsMrrGZXktPrca63rvjm9Ht4ojzBhYlzcamRJdYCUMloB/ctS5Tx86bEDKehVetDpeVi/JmB2tH
OC9ernNh89ePR0IHmPfNswUhL4+oMuzPofav0i5DvS3GH5+V6phRoXjWkgtrG4y75Ih4ofggzjQc
tBEcYtPe5j0fkvXpQ8Pm3veH9NWkf9YDSkRXBJrYZLZ7xYneKl/18bkG40gUhMrSbcPIIINzV7VL
X39N8cp2PH3MdcW7UIOB2DToW6azTFLwKUlO4xlbNzq0skpsfTQQNYbHjGd9hTPWi/8kqK2UN5wF
G2vqDJw/GGftu9OdG+fcWO1GeHjIfH/Jt7nv+EUtekiMvtixp+yd/LnyiPv3N8XLqqhobaQMiUBq
gCW9HQSWTu2J9NyWVNrNIkBcDDWOuBcOrU8hBT19/KVi8WrWNue3Y4ZKpRFRRm1/EkFFMi1cCA/Q
XHsLxIfnzZhvn8Ab2QTz3Zu5OESRKZA0UbKjwn4ykAhD3rIRN2iXvTbjax1esAJseG4/Za0EkqId
zBaQc+/uhX5JDB6PNCeaFB3V408uQSwDpRD+txfcLCQ9KvS6Gkc4+H1tok/FfAuUd6+VPDq4Ahqd
JsC5ntz7JrqYAbLKMKVY/trTNmapwOeVYNzvHc7PPvmMB7HyZq5BSCCOI3gI8slT5bJGT4zFr5ru
M8GzA9xnbEX2lXjdDhsS6yLeiPB4MOiW9Vc3XlUkdlnNtrEaNxmitc7fkm8ihBeqFN06iAmItuVl
fsG6751+ZeclQKOnYY3HEfgnB4WK0BVa3VPvd69pe4+luxLc7k1/LXPxZALDl0zsifvjdA2/kDo0
XsL5eO+irSHBZaREQ8mbeBDeTrnAsxq/ZvRq8tZ0wl3QF6ca0cW24e3jOvRxNtWRQBlIF7r5N6l/
PhThfvhLcPY6yAMxLqdB1qcqqjfzGNEJ90kwaSRQ0KzxI/Q+y+Yem9iOb+3sEehrXM7GkvDqquQi
DL1nEMoLRaOsz2I+MNtlhJ/a4UUFACuPv63Wop2Z7WLChztdHf8gOyLEfILWKQwfkfzGIieif0K/
lvhDCtScqfxW2suUngz8Q772VdhnoX/G5snvj3kLaDTVXsBuM8e9V5yRqRcGQMwXKU4mKe483qOp
49hjTE+PjosJYae7VztCjTFxapf/enQmE0ge22qyyx+R3JqIS2VRr934X4IzqHMMPCBHFmnkEbVN
Fc3k7GatnL3lfyv5D//WtcQsOeIdMLFy2h7tFuqVDpud6neh+4AzSaPUTJ/b1XO5AbNvzywZkQPp
XKrFS/p9o3+FnA3dt5nLUGpnD0Irjc8BTv0MqczvL2H7o9A0UjzJBXMxjYIkYg0Lvgr4aYkDqU7A
EX+b6itW57T3t9LmHjcA4cNRynGywvRoqJgky+CvZsBu1t20CX8NE0RIcmAczzqt2jG/yecb1Fko
MApSmwkjDP+7yRGrPgU2mXGkArsI1nbzCrHLg1muIJ2m0clvN0ai7yyOwjlaT631FMesMrIPGGDg
fIe/bfnNGeOJx27vf/linVsvevFpwxDzsYp4GrhmHs8jX2DS3xwtuFFlFJcMXABUdJzdV9d1j5JN
qKlt+vAx9z2F9IPp/b88tZYEjdHsryAdZUue1hp2cXXsKB6vKZhjhJG9hhOjWNYoEXF3GbIdCLlc
Aogi3pZadxKkLt6ysj/1JLJcO4c8fijTazeZS5kbS5YbGzrdFcpzZ2dLuyo3Km63cQbs2HvveLxG
yXUoHhE/sGr6ruJtFz3iBMWcLaPrrxr1TDaDRvpok2dbFafgmgjB8xwnBEWeU6v1J+TN1Hzx2IR1
NamqfT1fFRz4SyR8syE6MYx9DQqmOFuGsx8n655R/2u21l9DN7rNeSbUuo+2VExlznOA9FHJb8FR
FcvXF9gB6DPuvsUmLzjJJwTwHe50CrUqylMTAN6XiDNIMQuj4Nhzjw6AkNzKhYIw+hCshdWEs+SB
AwzTtlC7EpNQZJL+YzhQwbguYjwJDNNC0FXGFRepV4jbMLNtF5PmujdfguzNaDBAvfqtt2QTyWvo
APVuaDDfVO91O2tBcmEkZ8klOmBX9zOedzgEiDMA7daw87mvDoKByJOP3JLGUgnry0M20UfW/S5S
cE2rYhpD1ti6dOOwB9dy7262/bImPOMhGOt2TaDXJeKYkNpUb4E9fueOBJXjcFBK8Ekg6DjXcV5z
OX8Jp4+h0xYs9pdD/6+LeHamxmvCf0vDWLvwUNxm1wp7KetboeLP3i/BR/cvdqidC45E3B+pTlQH
3g1Bnn43xPPRlmwRqceW1wvDaTOh04HXwweYnnstWJAuFPx9AySwENhMF77HpHSzybgYMbvEbiAw
0J+UERxqd8CaNjeugDhBQfKC585yr33UfE9gVSze/mqCNmliqemDY5foa+Tbg8miFWA2JkaaVW5C
fwzqMQQ3Lfys9LOG3q4F3Ulr3vlkt8JkUsP3J4edqt6UrS+EzSkTz4PjLkKOVDyqgPzF5EXGx+gM
3wMGQgV43fGLo+PTPgGpSK+H3zGczsp+8+KbBkhh8o59lKOo7wbfxLrQX7TB/VA+jDPvaiAEpiOl
5x2qI1eK/zmFwBMxQrjpdRxI4MbHWsNnFMFAw2TdNQDsNvX0GxpLf9iGhKipPbClsXJSnvXkfici
Piyfyl8VHEjsFrzKFUJ+XMAkodJrRUZiEVpEM+d0lN+ySjjaLOqIrIeA1VmEazpBQ/4YnyJAlqQ8
yEqM2+w8NsbE06U+dP6q4tVOv/xTn6WgGsQ9l9jY+974sbArZ92Mi+u9Z9M2EbHzhf4fR+ex3TiS
BdEvwjlIuAS29F50EiltcESpBO89vr4vejEzPT09VSWJQL6MF3EjOdXcd1KLPRN/vCkDkvvbRIWs
Jgi7DM/BxESYA/y8JXw/0KsXoX/FJ7QcCBrnKHq9/XRNsfQxgkubc6o6abRXNK0EyYEvuXxW+bFM
zYWWngaTd7uBgNbX77Udk8/T8D5cyX5sS8ycPpeLketMklyy6F0pnzljfDHdt4ZtLh5D0i9io9xg
GVtpBSUMI3fz0gSfwu6WMl9xUKtrM7Idymw07n4LdDdQKyY2GEJhvccctFEgeABv6F52h9/BhXeJ
Dye/tfZH12isb4xXMl4y4GQhKoFbqUsPTVHBxQP4Pok+O4vuFOZRRCup7nWOUUr8ZhRVHiMkmEn8
cLpylZbGwSWGQaOLEt78HDtYtNSZH4ikOYKAK6/4ZvyzORB0ron4nYmgr1tCU5yE7PnKzwHOjOZT
5wUDezTQ+sEpLfHDS6Kf3L23bfpXtd+iRi8AqM3g+LRyHJk4dJsInujkN9NnMY9H2LFVXhXqdwcA
KDBUHBjAK8gwysrfRSjF5TR3e7eRPG+bTRUUDmWSaAeAGglPtmTuexXUPEaboe13CVwpp4DgHuYI
5F+NxyarzfZYw+nNtrB06GsZ/+sNQr9sPoWDeTumrllZKnChBuUvliAX9LWN2mSlkGz35sC3CYus
VbMzRCAP96jS3E6QtTb9gFTUwyfSX6rfb0pc7ibXdL42qFot2j06pmCrQCpgqXXRadD+f8ojs9wM
aXnJsuhUkPhweEI6FPs+r7YVGbz0mcly0yXKShMvP3mUzdPNaEIbsNBSucIa/dcLkRindqviEuNU
sVKocR/C37NElM6d1rE42lGIAQVfX7Rs8gZ2+HGO/5dGQv9iaTjSCQw7sX0PJebTJB8B/+RE6uUu
5b8PIDAV2a58B26DDZf0HW+aom6jMb2YPH2p81Bw8Wo1oVmv29BPQE9UgMpKLKWT1BwUByHwKExD
SsCppcYjlWIr328XJpJBw56pCLeqdwpCtKFtomHow2RMwEDTcyp4+ba1e1W5qt49dv5NXGGm9KXF
RswPk0VX5euySF8WftDG+dSBE1gkmKzuLYdwqXjvjvGrNg44koar56M1SNKOK1+l7cUL4Zc4F7YC
TRRe0gpxVDjbisxPKC6FdtYRRlzvzA1zzrjIxwVISareqDk6hMjFaswiQh4S/Ru/cTU8gDDin7mi
+kNTmh6OI1deRCQsvSF3QbxEA9Jw7Vzs/Kbh7LR+Yka9VvvUynhZWwKA7qXhup53uArvBiOFDu3G
VH7KjvHaVJdG9RIWU+DWLT6yljsuzyWm7ED/q6N/QmK8Vx4yOsb8lTX+G/CZaPXNBkVHg3EUAfQH
CCGfMQADF3XTBVLcjD8elyWtQwenPne8aM5n+T9to1iGxHc0h14QxnwSyXy6kq1nMGGXuFo5ux2X
uFNxMNEvMpM6v/FgwWc18Me2Ju+WnZl+lPWmRKVvBjy4nC5c4ALD5idHvtBk1fApbay9xEYtJCba
YmINNaLEc1scC8mzbrGgR/nO5FyH1CHid2kf43414spO8WBavAf48yTJtrMm78jKRL9WWb80D5lR
gmDNXNpBG/BhMSwtNdj75PoCYobFZ6a9V34NcFmjrphDwPmjYiGI46UdXpr0aI50VL065kRT/x6H
TYjLhXKOptl2JSBlzs722aUMbOF7Qjp7aEzugIzTOu3zVFzQU9LmRy5cMd+6Fnd1bt5D5Tfx3zSO
jMpyyGh/KSJZWv6PmKxjfEcH+5+iUGjhn3ySOKPNFRvvL4v1eo2tQOFTO6hg1qkBtvyrHd4jqoGr
fuYn46ITzDAB97fn4BLGPkTNccz2HjuMyn0VKKpmopJmq8AZ3dJiWzT7iudBQ1L2N23OhrvYTPd6
QZZq2ixaBg3zDG/tN7XHs1q91PKrh7kp5Z+FRmej5Vnmd5JwkGewPuzFtAsMlVNV0OjU3H3qLpQu
X/WjYBU9nTLJsRd/rXQWteBKYGVrN3oqmMU741SSBh+Yhpv4XUvgmiL7cbPPo3YZ8eeNwKfpOXLK
wKKCXGbsDys40wGwWZsRswa+GNGY7N1dlwg0nWt/TfS0jT9ICH3F4N4IzCpgi1hUYDkvtW3W3egw
zwDXEi1YSffck3jT44fNV+ARD67ykzsBVFIyv4SILQZQyWbb+jI4n/TJSeCiO+kTjiGapymmp09R
8jt+2tmPQDpRd12+t9QfR8GaRXBKYdcQShb4BxfZjgpzguMfSTASVUOwIFKRospNVbEdB5Gzc0wC
BFydwBTTQg28ZOJ0ffsm8wAYYJulpVO++iTiBZ5wKXoXJaV9cnL7PmqumGHC0Nl+JRL7yAc/1Fp+
FwoOG03dakNM7OvKBVYtFarcMAnZ70O78/jyQgbrOoNQzcvO4pjCp+MNn2SUNtht8FCeGpLcqgmo
lfXXyLmspY+Q+1Fh3DvxqXFn8cZ/mvNs2Vn4+0Ye+XfNuWv6OjcXChaqEGSUBQoInqhBk3wWsvAe
16r7iPVbxIYuwFZjYIlOxQcgfI+ldOJwMTE2BlRD0/nBq8tN2tqwv8AyMAMbS8DQ4ZSg5p48JmS9
hc84E2EfjL7c9un0KmafitYrb2kFEKRhX8UvLIlzVQFrCxejwOQW+uyXThmJ3hpCW0o6pBb9MVMx
jQzPgAuHZby4KbDY5yM67l3HJTNI+7p9LHGc6eFfx+eJQpIwKw+2sSkRRIYGf2ywDZL3Kp1Q/zBH
3HFRUJExEgCtrYKgMRhej9az8BD2xofLeylMCQawDLNTgpjP0ntZ7V8R9Os8v1QF5Y2Wi6Tg7goa
JkPOI40XZ/RIIQb0xKGn8UgaTAHh3YMQWgQP3joJk1vA7RIhwqFD2MSUSpt3nbxQEOeJyoCDxp/8
0Zc5xNqUml+VFsZbZ2f6yPWWxD2EbQKqAh2SXBbmrvIhi6Pd3Q2D8tDWWyjmh5PAQPnw7XRJKfKP
iSGmT/UPp0aP8EABkFBt0nIma3gB0KsGkFHClFjkh5mCzi5Z0vZo5sL1SVfks1y9msYFlt/S6veJ
Rs8OL6gQjaShIMU+5Rn5WPNX14k+SSgLXHKMYwfgO9UxhHCR3NT4dQrC/Myk9QhrLv9SopcTlmgS
/r6K36oEUUChKoYpSttp7jWqD43C7VjMiRkvOvbm4VsYXf0BuvELExrxONp6eCXo1U2yfG/z94rZ
TY2Ya/CbmDq7PO4TzndUUpaNQYTQGPE9nlKdB33y/GH0cVR/UcKa0opfYzpEy3QT2hbPEQgq45+l
U1hasGbSy4qa8nHmSV5zpkOOAgMdcLu6bdckKeZ6zCns2T67678gvmRJvlcTk160cS+Z+hSyK7jq
Es65UamvKm2vCUvVCEWGLkzdob4Ljzw4YY9/9Y747AYYuyPqKoQmA5tjsKDUfK5nh9h56uMxxGHb
4dv2CKDoXY/r7aNuyFrzcjb0g9HvMPwq5L2DfVZRT++u665ZSJ2Wd3/ll19h94q07zL9qNFpbTtE
iBlJgGO5hHccmNdak4zD6rxVVnX/6Q1ihjkXHW9NC05AutBUdz6qTeYe0+EAREATn7obYbjgG1Ud
Kr5fNX5abswOF7ary4dEq5+esUaoFry+KnpwC6zrjPo1PqPMvvugnvWBWZPvmXSjtZnt+ZwroFli
fZNlt0T7sPCFBOfJ46mqTM14wnAV4APIAhbjktkFyxCdmxAlsCXTT4GYaxnkYeXSZH0XcjDUBrMI
PjV7+luCRB2Ad5CVObd0HzkmGtX3zma3ybq2A7sQYlAZWkS18i3CKmFrO7YBiyL6w6/vUXTJtW+R
1lvCNxBWxLyAu1FaSDD8T0l1U/V6W1CDlWc7Q7yHWAXlgS5oNd4AKs0z2qeNv6Y6KfEtlO8u6w6j
pjUHqnKSMEjqvBV5qrP2SYkzf6JxAeUNpPVez/8lSPN8NDrrJ6x2NUGbYKs66qIG1KJxbFXc7Rju
qmHnk9RGPHSGXTfRDTi4Ev1gMpoH0XUALcz2sho2jvxqxCXv/iETme2+Gv6l6d0NN9JjLzqcpPbu
g4nWV/DIZgZuKer+yCzBmPAAD6qzTL22+a8Qz5JUe8z1KVIA7GDQNCaql3FNePlHux7LUgJXKMDw
o8O97P7GnAdI2rMBB6GPr3Eq6DGby0DPWhP/uRxn0j1NbNjyPkbvVrPyjXvqvlf10TPuEXV0JP9B
KE3jISV6m1S5meWbUbMxBOfGBqImMNbxabeTuzTJ6OPUniyMuDOi4hO3+qKJDm78J81HlrH9YpUF
6t0VJWPftw5GqBPHWD9OmXJPvFrvGU9t4CDHWO4yFUAgzpx5zDGviL0tNwMp1nD8UnzeQNN89Af2
I6/fjLGZVQ4VH4hLUfoc+WTBZ6iqTWr0C6PY5fgVWjYfPUOvRWrAA7gTYWbNeSRrn825c20k1hbW
sWHAYWVDTPzmhyhzbtgKS3V4ZKQd0o/EWtfFlXDKTNNxSmPtckdlMbT/FPlJbTBx03/xeLKCD4ve
kZhbsoYw96BoGM2bB5CPToFewsYwJzYolKc/nkiQzV0Ci9ZkXcc6PLJR05EeMPaFsIG6Ud9Y0Tfr
gNzJVtilp/prAlpuAJhasFvhqYHlHCB0YTgT48UoB9IjH9pEzDAetc8dgq9eZ25As5wYDiWkLJ6N
qiM3zw8vd/BsQWKxKFRmTVfqJ70j00c/UNzSm8YdxNfFMlN3DdKQQN+NrAm/To1OwDbCULf2yHkC
5hw9Z4VHunHv0J5MTEEZ1xhXoMqcEVMd1rukfTCscsvVHdBIFByyV2ZMlzDGgPaUmK4OgSCtrtD8
dvPw5tWDAtqA9mjYHQNjTZMP7Jt3BccbXPn50L18SsaH8U0lYZs29yr8hU/jBljHAoAWMcxYVITK
RJreWu6AM5b9aEQQ4Y3f2dfV2Vh9oVQSY2PAxu0Tw0qa8Awxfw+j7Az430zYdJZiJjHHfcXPmt8v
zLRjxN46Tq9CnfaRiGPeoejNh/Tr3eim61h+GKjltfMzDBsCbIb6FQr3U0c3M2qTD3I3E/qvbX+7
rUFVFRcc/MKW4xD5vCftusFcGRXkmoUGc4WB0zE29sg4WBDKd75HPM7hlBsSbJUHOMNWeS07Y499
fpEBeq2mXjCoAyUCm3BeU+9ISY80x+qysqyNcLHDJdEqAmbv2J+odgvXUTgcXQYwpEiznowh3qwc
Cqq40KE/pDhi7kviQ2oA8l9NTcSjzg9JRoesHtajyt9rykVhVZuW9YSDRuOm+cJA/8expHSA8eNN
EDCjWMkqVF9R80q5Gmbm3kl3g7IMo+FQSA6uAs/au2xwYKoXxxLEJyO0/7UmOlJpyZ59Fb6nTYuy
pqn2Pi8JgtNU50878kWpqysT0XGs/QOGVkg0Opgk/9h302mpO4cB10ch6ZjQeAmQBwrLbKHZ7bxq
xkUVlIuWsbyvHyXUoqY71AjWwdGVBjpVSF8tiRR9mTOKueHnaH0G2I59PhXdOU3+jdqvKq5+QrnH
SsE5amLWbRHVcS+TQMQ8XiB2uxixrZ1Np1ZV7T2Nvhv0QJV3krdLvG1t/GawUOOQq4vlXkd9PDd9
wgIau/vSxMPIi1rxvoss3FjGB48vF5ZkupS7GYOZVYdYWouZhX7c5SPMsWDl4JzNJ45djQTVF/hB
BmVu+zCxjHSD+2UnQ3fVgF2LSgx52aVXzK1S8RrOcbPqW8XlWOo/JJXDovnO+z89/NW6fdl0cynV
tVl4a9/4y7Csj5Aa7eYvTHLyB9Db0Wk645ziYGIB+4yUmpHanuvizP6FLMZ70nBd5Xwy7YdJXiB8
tDWUSxZZGaA2J/3S1CWVR3rGmahwxcbQZhf7wf40VaBAyKLo5KEHDVahwRY6lVYmLPTokF2F5lcE
Sh3RNsK4PBK/jbVTPhnBGEpi+6AAP0tu/fgc/U+BW9gy19y/uE3fzQp78EMRr8x68v4K/YODC4yO
jTE7ONxgXIsVIPSGA3UfC1gkKlgAu4RdOGSbzPgDKw68e8JYUNKnQDzi2uaZ2oG7JYlRf5MWPOSU
B8RXiwq1Cdhjj/scapwJvBDLLTCo+Ekc7AgykviUz3IUrl6WbFJMUB3X7YpeiVLnuwMmLeH8j5BN
fMwYIUO2h294UHxef++t6ODcs2DyWC5vXPvbs0sSAdcc6db5mMQf3zyX5DqwHxmuvSgTHpUI+nh5
JWG1IP80I92hkGIMJQ6vvqe5Gr8vNTkKYWjS8MhrrC5KMSNNDqWazTrhgJKUj1rYNFGNHGQb1/sK
CKuNgnAAmioE5I4LvifOoj73/XfPVy9wwTn0nuFWnVvYTWwvOSpmj13IX3lUMMb4BmyiuLZ10DXr
4ttfAvglm65TizoUesnJdLg1ZWZ6DsycNm0a2hnppM1NNoX3ZPvgy+ko7Ipz7ltzzDzCvZEbVc0v
qe3Gft+a55ZYOhKFOJHHxfm0GxmDIBrN205j/wgIAMiREi9D9dJbS9Aejfuljt8mCXDMMWsgT+sM
i5/Qu12FQ2qgrChB9Sjabj5EBy/D3cuOpdYPlfpKbP7ZayfOrSZXhjkSPhek1VJiFuVSpOD8XSh/
JauikOuboVJwObR7pWD1qP2zK2w0fIaJc68aRLGawlKNhSbukYUBo82wX/4gluwFVl7pvPe5vi7w
Z2jsPrFLLGB0TBE1/nxzGTFzm9+cpeucB8sriUXih9ZpEjNWfsa33Gb/pqDZyKXGVgg8f8WzPPKb
0HugFQDSq3eDgisLajRId3M89qFzpt4H6D1rf32phgRveCnk1C8lnLbgH2VSs255yv5bxu6qBbev
Dj8xYRxJXqiyNXrzDgKUQuh+dsmPyMD1gMrDGMhtVMgcPc5c5saHjmNb8V69hkPUL24KG/CkCvYl
ezXHHHcaREZWtds+wzbiGNtpmUWFGBNbM6+QRUftW2n2FFXOOuuz4qyl/Q8+3GT/eqtaYrv4rImQ
OxDLDC4+DR4df6KViAAajFhFBYYAhijZewhJvO1qc1XAsB8hHfk5qTKiqb4FigX3mgF/pAAYkGkL
tr82fURtfC1410/Dsm/9WmqOZ/WmlV8m53JFQaY5/Lq0Ihb9uwwcuGTAFpSOqA232eY8VnySaJBQ
++nR6PcOq3DDx1mhAxgcsS4W9wlTVOqXPHVXCTdVTd5szZkarFeJ+gOhe67y3nWiHcHqGfa4GS5m
s6V+vMfYn//zq70c6GoBPRfIbUZpks6QPEDFdXqox9U5TL+MRj9YUx0h/UhBt2nio6/wHrUJeT/C
4Cy5FtYJABhuT/VPQF0AJwIVUhPNZ9Y1L7xuPVGBof6z9fcGe8zo3AciJpHDsgWwWpbpSw08boiI
QxPHAkYNS/gkAWL3Xo57O3y64I+NHS/GsNiX1ZG/iHwKzHhNLb2StnAkaurLBDMw6KiROtTMRSY1
x0cvABJk1tJL7zpGLoO1tah//SJd6A0RMoWCSFiFI6sIh/WpD6+Zy/nQ4xtovmrUdca3MiW9FGyC
gvDYT1U8LWRhDdXdLLmyTr6RgW6Qf1ZQMjnSEhycFO/Z0MoaU45oecB32pJlE9qClqxdv99haabf
IFs5QFSa7k+wsAwQoYoOw08v96PSb6ZcXcEIg+8VXe/mwWKQ9D+DlCZBEGKRJccHx0CijwCVWods
qkcuszZTI4zLwdjV48TJctbCKpbUwawBFGDiBHAdfwiqBJVVlLzciO8yN4FqxH+Co1EFnhgml5jZ
OozYGcH7q7GC6eOX1vfI+BNbKtna3FYjg4+9+ukgJ/ba2aTJqsJVmYA0i0Fmqvjx+Ydwtu19N1sA
eabKmmiUKDZ2zn0ocBCDUyBE80IEmGQzZ5NVwcLkWBtJyVfyoup3S+QzbUhnCYHsiqwv8ISFiTSE
9jzvRIc/+pIkIe9N7m13waRu8GznEhf3cOpGiPU+GXFA1GRh0hRyitqvXEghRITnJgHqjoSk4r8y
NhBpepUEOT0mfjtdNcFF5M1OBf6iVTYJZH/Z0CyQsrv1+DXzOl52XLpqNgWyipYx/z2AbqNh9EcK
37k9fXja07VJw+D7CvLJxEC9c0PGrlx15tqON5TtNoENjU5ei+EaJ3zeBn5SyjMfSPeeUvtdk3dP
X0hvLbIrSgfWrASRSd2EGaXewcDEnEMPRyNWVK5t2aPu+M8IDxqqVOs5yxovdwRxjSw6Ly2htweZ
ERlmZUKT+GlgOy76YeX6yPiY6UxWzg4bd5cHPIYxrMrxNFADwD3mQ3XVQ4I00+Zix6zC9vlSIcT7
6atT3/l6E49BCcClMXfC6hzRQ6COP/7wbL3+GsGeD8gDxRclHndVAAi1DfcBn9+c7ryclAhfN5IL
W8BkTb9120n6pH4FC6OR0ShMkzfJF9QjKplQIsKcazHvlZznlqOEfDjbLkQ5oG+TseMcA45Xn5X9
xiyEnvLAOTgPwGcZurMIWEbG40vCgUCN7L3PSmmWAawQNT/To+WH5zKiZ7I5qcXF1PctjqD2pOJX
dVHV24AbplTmdGBzPV8o07UpHq1jrBlvYY4Qi6vao4WHu5osVsLF+jY03Y9bpV+W+EE2rjWUwrzC
xxPgDjM4cTEHsGbPWUoVrMrz45CsKsgubgStDPN6j2fZ1OOTr33SmNB7q5F6WW/XRJitSdf5+cnm
Nh/oZ6U8FS3MfBYfk134Uk+cCD7dUzVOceqHq1MW6ySgTs777YdLpKu7uAneUgXBtACTtSrJ4bpR
imrM65LKz70/ebz8TeMd02lx4NALvVPaXYCPIMN3RoCyfBDJTckw2g4/h3pBeFWa9A4BmInfTLTj
fGVURyXATxwMZ5sMeWvr56rjUk0yxq3WHmBg00OeK0hLdEe7ZMm8GewtGpMct6BOpl9Z1ahQnDI6
Ei3svUA3ZjjhXFZ5I6xTLsqyfff5PioMxn0+buN8l4kjfmJtPBbDIWO40LCNJDFsFkl95NIPoMOF
bHcFUkSZfVr9P0AZA5kEF/0sLo51+soMEyMFiCxDfQKRyYtTqe4jCpjHB1yggN0oryEGgWGhZ9ci
+YcSa8UbjbLh4qPoEDZ5+em7tr0VUJEttkKAtpcqN528hgj6VrrtvMaJVbq4WBrWFG9+sbO7n8ar
D0oc73C0z+v0Bj6Y0MOqdCi66NpFXalfkRHdgvSa99B+nY6KLGpUebNVFo1CfIqtjlWLfq/sfx1v
stTtCW6XDCYK13iWvKGzo+doMabfY3Sxy6soseFDYB3GtWOzRgPNZtbFunDsey6SFfr2vszQP7Ae
OnTaqInDsgeEp41BD6sCQiJhm4kVRJkzYh2CPN0PoHQU69A4OTZ9Y1tM+VnNMj9KjO+WbV6pGNhQ
u70vQuYdkB0+0yQlJo3zO8h/JclA5WbzM1DpvRPGH41Iuw4ZPqJGsgs72orpMjaChV4gKrEkc6sJ
jc47iK2uRFaTNF71/skjDmTgSEkSbuJlsAOovAlrfsm+3Q4d12PQh2ig9bzv/TVMNlJin55m4Zws
rqPo3HmgHavReAv8a9bSWvoTkZ7AqMMCAovLZHJFXS1r7sWQZhWN0y99FpMJXKUZp/4LlQd6v0Fy
xiJaytlJ85j6prX1rVYwVeEkqCmJFM0ya8GHW9wCzGWn3US2N113NfALjRGXI9cyFq40j0jfMPRK
doPxMhnOXkbfq1Xs7TxdNjRDCvayGTf3zBs2gUxfjn+3rWaNkyWrV53+a+j40UY6FltaNguiIy4e
R5a9rgIcUtMvbot/sBf2ztMM3sTpMh4w/Zbwx4QCHfXlo1+0Jp195FMUFWoeZBju4tb/48KvmXM3
LsnlAfXpPUgSXLDlsYBvCywISwquWfnGtZPBdh6UztG1967Bs+bLZYLFpQOrpbC6yOhl1fNdOd4y
MKSk3EEVRXyrplQSdHPavJG4mpamoXitaB8RmVu/KFEyWOKeo+wVecz1J9W4MgLVPgrBw4W4HuvL
hHAgtvHERO7wPgPlqNGBKR2M5D4E/WXNQJKpwMfaU69hbk+OUNfs/myM3bHRseAo3mqCAIj05Hvb
Hrm3rRnFprgJvjGNVSx1HQedPyfo1FmrHPtpS86zElaL3gYZS2V4WpngUt71ZpN1DXPJQ5ks+O1O
FbciuOTuF+xNvJUgQdMTtIpNMfQI3pRsyWQ1uGI3pC9NVhS1Jm+KS3vLm+I8KusR4B3jY8j6Kk/o
9syj/OzIHQjbUwnpiGs9bxfS58RfFq1mz4GyoXo2Hw27/nFI1kX1bTQEJfS9qyMu44kLCJqqjI49
Dh6ZbcoS2uv0t6jBDLDsuO63034RQ/Ohc5eUCJuQPnkm7GzLxCyzfuGW3xb4HB0BuQswdhzV6JiD
6fLyvaOdsuFCVUqmtiunW2nRa7Sw62fo4bwjXf0k8Jn4vCJDBj0LcUFiZhvzvS+WqarOTFVswuJD
GUjsYx/Iyt9IMd60jOVGe6556sNrXT4EC2QICDh9cEXPXDTeye1qBne1/B25I7VEWdUGHYtHH8F1
FjBeCzUEXP4wjM/Qfh9xpYE5WgctBPhksu0hL+lXibAxhv8G5CmCV6NytcWhdVtkHvJgWEm67uAV
b1NyOZ9wSNkuYL1s9wr6xS11acBNfkeJjTLeakC+Tc7ZBItXJTCJYwIKomOpHqroVntnk/If4xEx
LqbT1mf4KqOrCbZAot1gPktJlAdE4PqdW63YArgRCD9ejRgAgiLc2fpfO0AST61lVNxL49bRAAkv
PkNGjpl4YcLOFKiFNee+y6JlYKxKc0KcC/rhalrhUb5VG5YnXLWBr5lyVJU+7QoHNTbEifBbjv0u
5ikwkyepZnrFQBs0i6J9iHSRy2Rr0KDqYzg5OP2v6x8S8JphRZKFvDi9X3ygJIl5/AP+SKEPVTX2
zhmPNa7rwb1WAXJs/m1740ILvhrjFqDjW2vbP+WwNOseUiy3yIBcC0+bywjkPdVmQg39ReTB1dFb
CfuAsxxBLl6MIfXG41fPbcBsel5EXCMJAPQlsfi77Rv01L717V1NWYglAxoaoj6/i8dSTLJCzsJg
pVPf4oWb0b0n/Vvrn1r2JFbD1I19ceqJrLg7YG3HGaisdP1imEeTa4SKqFxRLiWYvYz+GyDSJEdq
fgqrG+PS4BCguxXZK86QENJnmn2QZAvc3wgxtOzuDo5t+MVlwC7S/41w/Lt2yR2aECmmtoGlSNdj
PmhfBO0Mgxf6VKla4CDXt2PrLnteI9Kj95BlmcXCoGTMHamxalzWkf58kIcek1Z0i5JHoZNEzZ+a
+tYUMP2wWJQHKPBXmo4RFd5K0B0gwXvAngEPeeUdRiYMuAEqiqBR1twRqdBj3UYZxizGyWgZ0ZaU
sINBnloSvuNsTPh8+dHWATvUkICxbdayUP3ZHLaTEel9jBHmlRkdYdxZb7n+qLiaEzDiOELPdr7d
DtCuRbW7xXc+5P+Czm8R1sggTWkYDzwcVRFTmz1s+44NbIeXgZ+3dpbU8tm6ykuQl/L0EqzW5J2W
KdO+qIYl3rkkuhe2sjJJhfjYWl0mFGuXs49TMf50tbUota/JFSljlHruTIC+qkoF+cfQ0HwpwVfr
/lmAa1SbpVTK4o5bumV9JQCJIyiDzXZquBvtZ0wOXWgNQxLuf0L+WrrE7jKXAx9E85RzqlVYbwyA
kYb4DmsiP9Onq8CvF3p8qt6hy6Go7eDC6gSS3BGkNRj/OHrrwldZ30f2BhU1zdQGdvoVu82ywPzS
e9+9+yFT8h5gzQy2PfB44imTot374WCQfG3R6zPi0RJ8lumvC7UD8wskFu3Y5pUUnlN7HylrWzTU
imI5wRuk2D94GfnOtdPjzx0UmhMXmBRjxAify3pNVQ2D/y6dlz4Z9SsSLKQH1SOeCeidHgtXvOc1
8U/siCNqR8tlOudz0SsP2q+PqXYJVeydvMwkITCDnbDHFiTO/tL8u4jeHVy30maIJ2GAtu00f7mg
rJ3LFv3kQAxGis58/XuCN9MpaXGy18qrxLdeoQgnDV8USr5GxR0+nMQt5x0h/YG5Neo5xQ2et+RD
L591/i70Py3AD4M+5fGFJdbczNQVHRhUOpNZ6HdEWHj62XAA55WpwjTMcq8DMZKi7Iz3gb4Agzyi
sGIuSKzzXUww+TnlRA76ZG4yzDsGxBOGMUf5pJq9HnLmqWGWs/shFWQKZE65KVgjZ+JhE3wy0icu
XQdI2GTWr/GdBjYsa3qfUuKg2Cqq8l5TxmHYvPzTJeztHqKmjmfDBNATbU3ZrRzUMNe4WaATdEj7
KVg12JjxXSnlRo9H+uI+U6C7Kh4RMbWn2hs6LkaHonL+HAUPUSnPdr+3GtQ+81/vfpotD3AGPYd6
oObgEwqzDqL+AeUQY2qO7beiPwU53c3IZiGnEk855+m8crFuKP1Tys/crW65AjA2v5ruLm3be2f9
k3m0zNkgFE65Tjs+b/7ZaCWX8jdamNkpcP7vWkbjodubPYvu7mMoVsBx8+Zc+N85wgEE786AzUvf
V4iCF9s528hpNcHbOb8q1a4zvSWZXz4F86IXG4xge7XahwjqpHZnU3KadMUayNaSxT6RyrdO+bWJ
javtPnCx+EI231WklyEAmmaEkn8eff7xp9Ghh6HJ+EgUEtMnO81y6zDvW/VOUUjtnblcqqB2QnoQ
UPYw5g8ItVOlNkd20D+qYd3qyODbBgYmw091aDTmGXZdxTmMzhL8VmJ/Kf1X2Dya5j60+lIYTKk0
xJZshAKUXo4eT2J0sir0BcJBgVy53slDzHZj3p4py1XCGcWX7h8ajwnyCpkurn8D81/U/8T1Ffly
YIjrwpPX/iTpVVeIsbRAPcgYOGxDcAXEWxxjowtNn7I9370aDoZeL1+W3nEqEXSoVQ0RdMiMi5oz
R2yKCpt98xXzzJcOy19Gi1D9rCAVBIg3hnnJ9L0PnJh3aDteB1bNPQrxwR/WTvNdGLfCvnrholdu
dfZMgg9veA9g9SkE1oB5dMYuYfcUPzJ3I7qzWX8n9kftHWyVOAh1tvWpMNVZUZIuiwt8CgJo+onU
GGDn11hvDTIrpiEYM/AZ6z2lyZgX/qPpPJYrRbYo+kVEAIlJptL13shdTQiVDJB4b77+LTrizaq7
uqukK8g8Zu+12XxG6tACC3aAICFfkQSu8IJa0XeC+LrgQ3UltMVrW59dzKMpHXvGfTjF9bOlLwso
T1hlfffILDVKyD5mtlW9S2T+flGtu0JcjfQldNSqcTrCbjgWxWysh5gKWt5nduqPV5+RkOcdoxzm
KmVOBswkKMEGg2OkIYYKlZG3PHn/ZoTneEeVjFl3XIp+OwtukX75+FXMOVEuNUk9rsGuVUTXNuCk
uxZictAuHYB35JqtsiDZR9xTGrMgsIIEF6U8I+Xg7QtD36bjVYltwJITvujWqRUV6Fmog2Ua5yiI
Tq1TvYxevitatbKD7qoxwvH0NqG+1cG8JDiFe1omvdmLJr5LSY0U8gW0+qwLJEVPy9Dx0VZUBipi
v5o1TpBfuuMk+cml7ctAvoJG8tDg9MdGZSugmHAaOzS4EY4+kFx5kn4Jk7jY2lh5iTjPM3eH3NDA
lT9tQI56jVu27hH0le6v0JOrx3oF11hyrIx5toKxYyQ4uUi9rTNSOc/tWWxHbxL5DyxQD9Vxe6wz
7aPKmAJIH0r4dJBGeAg69z5p2a9FrmknOyLltKUOcNF1GI+n9ZnwSzYX9VFq2V7gFc+E/DFTbTbM
TdsWMKZFdizaxpM5+LgK8pmxqoHRcHXnJMZ0GTK8iRhreIJNqfExahcShs5RvdNoqgTGGONQFe52
djWWsD4nsI2dne4kY/V+IgwjmFAa+EycLnVBnfyfLxU55AAaNURUGSQ02AhjCE3Lo+8cKWXBc2qm
W4MU6X7rdjcbDhOQ3ydOT+jovDyI9gRjAN3d9hQWHYsPOParIv5CiBLpH9Le6+3LRK/ApPuZfffs
vlMmiRIBORpX26EJrl4RJD3Qzj2IaVzbLqFMOKq0PH+3CUgDNPjmokn3NLGBjb8eB+66BkOFcDjb
QIn1amL92MnFhAnYyrAuC+/f6NmbvmyOsktxznWvHUXcc2eRVd7XFx0WxwASse7QlxTh1dWZmAWk
8gUTlBNmcL5hrrt+Y5mAAsOz3zJURfjenDuN25i8bJSJlvhWjJxbpoQ6iFQD24kxOQsMGKh5NyPa
3BzOiWmMNAM2ZZ/JbPl9jNa9AIP2ZUlYcxhzPERpigtlgKMqCgbJ6sYyKyICvHC+BuqIYe552ZEL
lMlJBCNcrsfAX1NT2WRQFbmJvAIpSLUti5ZJ+QiQUFtSJy3K/ssio9ulFh7N32H4Y/FAv4bkxUIq
me7MCPNLuWv6jnCekp34t6IVRui7SMlvanFEVUsYmUm/ZkCeqfRQVVdWq0+l3VHbs8LKX7hkBaCf
1PjuiG7M/A+Ti8/inmNWmgjQCMmjYvbBifOcyzf62kVZ07iw+AvZl7jMH1u3fy5IbSQ9t45eK8w2
BGWuwphZCmc29B5wd9sR/NLYU4E2x9ylSyPq1HWfRz50clifepJ9+x/0ogtADfrwbYOlKdjuOCDK
TjaNHZN0bK/cfg2Uo/VU/AIrfMqH/qCbxdVGeSOZHOt9sehoxmDOFP55nMdR3t0CN4twb5mVH0lA
vR7HN73okYu6LLISZtZ8MQF9syscLAkbHwpcVjyn2lvVQ0mmyZEnDeu2Wb6YGqJTfYuZ15/2jb+O
g4em/4SIJRLuFuQNC5SP61IRMR83VKwfZTagfmvY4NPd8YmTu0jzB+YPtFRc/zUunlLi7aAOU2kZ
j1JePWpcOu6G0oJI9EZtDLalRNgTKQE8oP9jZoew+VUrmdMHZxNkmuC1IcED7/66hhGnNQAZBiKQ
ESMaGQrHXWNdanjcccUnjaDWKl/ZicwOCy9eQ4+aQah+l+FznnMESeiUCyt/S9JwbXEjNY9B6/cd
AcddRtEEblRjwecwHin7F93aTXmw9oSzNGPSZ9PdnGI5QVVg6oBkjQtPPmlsOANlMaijWwtu0H1p
q2nHTzUEGA0lCdWr5kVrY45gZfCUjeuCiqS0PhOg+4p3ITE+KDUJZ4iwHRGIgfjV5jPveW87IBKq
QWKCXrmZ6f7ENSVkP+CgBjGAb7ob/EWPFqVhFGqUlxQGRvrduurIo0CRMt4l0hdjeETOHe0JrCjG
VJgSgd2KYqCZ+/JHDAafbp2s47laDlmwd7cJnn6qWPmlR4+8MIyK8h4hAJDhLZI7lUOeTdbM4QHP
Uja+xSnggPS7Ged2/TmH3FIA9dIjZnsWUpTprMXDyQig5JuPnoAgwCtEFO4i8y8ZnVNHraNB2gFk
v0kqbUUdsyRHjgV4S+2sY/glbBdveBoi2tSIsiGBMjXQcNiftnl1kquFtQIJvEuf9cf9QIpreK4r
qgNrOuaWsfXb8RAMBMcUcmla1zL9FztMaeEMskvvXW6qu03khRcgQEJTmPQ3LwzeI5+qLDQQZbhP
Ye0/FelfOv40BB2aeNWNclg4LfrofmZBLKk9lTg5MaYBYb9Y8KlS/ztLv4rss2aII3meYj6/FkrT
mGFQ47rCrEEbyjtjnAd1wlf9JBkOVPG1gwuAnbbXvtzipkfr1DZWydSy+d5mtctD3C2QGjwXaCFa
79Ux/ql6Gzg7eNk9EsU5tJhjFq2dH9N5IzrN2G69Y5xY6e2HPsJWI5MeCe1AFk53aeWWZ5QbBPsk
z4ZxTIeHSOAeBtSExV3px4KRpqw3pDGh60ovEXlnhTio4pBwCWgfmKMT9K/Vdzu+6dQy8xTChRvO
Wlb3TwFlL5GiSLccLBY0mvbEM0/9xJwfXEcxz1DCT3IPfN6eKX0442/obJTapcMpjN5aj8EQA6B6
aXE++kNHy8wOrd+k3muERd91l0N/if0jmW0ZS82poW8jW5pKbR5hy6DjxELcQs3MlzfUhNRfZj50
ayXgxQ4COVGKW6mdiOJNdvAUJI9C+TU3pPY9S/fVeHayDZwPvzvEkI/yj2k6FfwBVfhrMtbRRuAI
vAiET7D2QwyJAUhj25s6t7pp9p0wFjo3xPCDm3Nht4h1o9+GAVdQf7KA9ppVMWw9FMWG/jEUp7GE
OOHYS09jMd5R1eKmE+5safHZIScoHiZWHHA3Kn4U+Nk4+mEhOeRvs/EL3W+LeOPULlYF2DDTo96s
NE6yDAICEdtaicF15aMK5Zu2YHKKHCVwh74cTVyQ0bGON9NjL8hgJ6GPk9WZh8wp2PK3p7hnDDXN
wGMHtXxMIANPSM4IbKuIR89DRDDFAQ5ESoqoMI96+eHWcOYRDj71c8ArzBEtiNn0YbIYLGQ/NCcj
JByveLVkxQeoFiaiNZN7V1grgwpNzC0WmllnoAUo4Jmh/hj6xTDCI0CqaNFXcEbCyNgGBoj3O/aj
RdyXixBZpd6Zq9SDsB1IsqpA8FvTQGwsYOrung3ue25zxav4YClrGdUPvb+72UsNjaBFKttQeEyc
uhNaWXgv5UgwihstsgmXAuN2lutUOQ2dhn8aK3Z8TO8UMwLypZ5mSplkbhfR0Go4U0gHXXc+ikLj
5uM5Bg/sq1vsYUCnnPK0t1YD7uKvDKJ6RPmSqoPU3iDitTPxITom7ceU4dMp/FUffeXtzdFvYlgG
EwxzGJdMv/rxaorfwruJ8kcvJMao4VQTnDfwZuiMj8fyOHNpQ8zITGgaEqXQMxi+Rt7KbOC9xcNZ
Q1KatauC6L9wztJEsdgNNKwAy4ewuxpYLKZSbks2jz2DecV0S7HkidQ/ISjQ6PNQohnWP8Vs0yQG
VqCOg0tM8lrWn0m9Q++zgpHeqnsZnHRxyaJdR24TXVmXQO/ul1GfLlrAlzW46Dr9q4ZrP1PoYn0z
1erNKKdbxWWhBf2Skd2iQ3nmsJfVUPZk3KklS18MT2tgsfegqH8TP0c6Ui9pB7inMVJFs8c94iRg
W6wGfT+55JSifOnZUnJGLjqecVnea89dZ86uGl9RG3TBJkkwAK4je63Ejt4Mvil1TKnWiOdC+MeB
unTNsQ5PlfnPabY47qS8pORh2BP4auKtJkSFJX9lz0jURiXKKzaal4GKzpt1HMGHDU/O4M4VDFMC
ybwZtaTjZ9tMe0dQGCC8iy96tg/VtzuQ+EyNJHj9SjN+H5E/F3wEk/uOkcWEs6zZBI5+dpIs1vPQ
743xWhtbC551iz2SlDSsB8ss36HxVzjMQ5BunPQmlf/gn1ymQtj0PIsgH0gXYXwZZnfqO8D7nG7L
QavqD/CgeAmAFDCSUlj+8C4yyQueQbs8J2ZJXN2wQKTKYA7LeM16+D2ePXVk2KAzSzR3lfCZzfhp
V2NATrtuilcdEPEcfqYUrgFaboOlt9OfSi7HwjwXVvpcyU976p7MFkr1m0MA+JR7AFguNv+1L9c6
P1W3/NMEHdf74D0KsavSDyYtVWKzPj1m6o6qAnPxpvdX/sQaEUFrZvzlBhj8TTBvQNQAjpGYC4o3
Q5xqPMBEiT8TaMC0GqA+955Jh++lrMg2MS8pGvjnXHwiBYI+NBmvonuRNssPP/3sOZpF1UEG/JkR
Ir3525hEVnPY/xBUxS+K7LcuVqHAJvhT/v8X/BbyWH5Lhr+NPa2KKF9P6t2nPAUgNjZIKWuou87N
JanTViulFhqqstE5eBraKCppKz0P1jF0bGb82EfS9lxiRVN1sBgUo7TpUgQbJ3uYjAnTDr9ZuG31
8CqTDzcOdjNuKcdNZ0t8HsM/v/wn2r9Sx0r/FjcrEv/UcHDLl4yhd5THuP+aM6BxA06rwwU7zkPo
uMeVdZUZF+Rr325jH2mdtIABIuGxxZFc1VXG/RbgGskpL634PJZ3SzsL9y3Hf+MQIzXqTOzDxcSi
H+jdqhLpLjG+DJqW4qt39r39jfalUjsTNCgorHxp6RUw/XypY0XqWC8B52V0FXMij6AgLpE8lLEG
YcZYOv02w0gNk1C6GH3oMmCJL0Z+lD6ri7mUgGKN9oKuxANwz65xHA4ieLj1sQAK7L/I9E5WrhPp
98qZ9agjlujPCBNRB67B4qYu7hlRC/JuJ/+QseAMOmUUcfbw7kg0Y1ckrqvG/wi8RzvsR7X13d/I
zggAy5eDOkTzdcjBUd188YCoONNt6nHWA3A/RWFFDZMxzsaHCJq6Hc96CHqH6kqd+yZ7s1HftCBC
lHFoIOkCJNCT+r0PHkRc5FizcmNfkAs46GtnXrVkZDli0UpLYqm8hSL+R+kL/sKWLVUxHFp/n0Ab
a7i1DfYccbLq9B9tMFbwO9lDbpBwBTR6sxuAmaQ+ertEoFR6UCqgE7kbJm6RtRzBlHCgypUy7GUX
3FW5ZT/lz6scmuXG8Z+LiPG2rr1WRDgNKQ7g2fTf7f7DWZbbHG/8fzYW7D8s6iQYjJZU9Xhb2s2q
rVW/EpNFETASaW6vSz+9Ms3a93L4rfriXMJuyTLokAr+4ti8tkg6/B7zWENUcb4m837TDkzo11H8
PRK8rXWvVo7DYZ8QThWVy5QH1v0ImaQk82S1R+DOxChka1cC9MrFrYd5zPWPIGftwefUil9T38tu
lxmPtn005V+dZP9i9WODZZhwnmmGA4GCgzhP1npr7jIE7w2CLAw2zBq4CzPF0mlo12bk71sW1orI
kRZFyVOWjADFTWwilvmPVL2XsWHIaCiGfW529OYUdAwKoyKmFuWyFO13HpMSqaKlx8GcMX4aHymb
L7P7iyqCHAt3aVRUVMO05xhdxC3tYjuZb8xGE0TmNtM0xbYtTbRPYDjLqYVcm9RL0X4BWWsgoBg9
Nu/KXti4a5voI52bweliZEdo9oYLdv9Yg0IqCJBjj4dAG+cvcnu8xTjVsfh0/aszIxrGY6yfYhvx
JGEBFhIVZeIbWtn92qFw6SB/0wQriqUZRqjku6A0cK2SuW66r8k/ya4TYqpeEI78GvA4u8lbHB8a
+mkLQXX0lfpEaDwc5mRhODOQM6A4CKO1nq0OPwf0IhE7waz68zsPS4rJIGhiusq7XkBVwYWEW5UU
gYA/AAQ6Q9qProDaLokfTIFk72NmzC36ahX9+OiorU1JNVsVPxOr5Kr6cRnAau336G7L9qyNO1xW
CRK7ju1vRGZBOeBAbPaO82NXt4BpT8fSt6LKn8P1RDvrGadVOqx0Lu0EWWSVEkoB06QjFkKRjlNU
P7W3MxGkzTQQz9mXzis6MMfy+AdyN+uNxd46ZSujQgxzCFsa89irbgXZbu7KreybkRk150eN8iQL
ESgzmkL54BeQIXumUUR9oW+PDklwztyHAdleFIfRYmy9RyBNw7gJOlLmIZTlzm+YU/sF7wk0OxZU
SniQbQh18Ytlxx+tMlBBH1b6OdYYz0LIAQG6x3DbAU63eALGCLkSIZfsAK0SXTP2LYMMuN/efUQ6
KpeJbwjFoxb9dv9lLHKsolS2H4ILpMpX1BLAyq5G+WqPJytvn0soZibYan9CDDn9TnoG+AxxOHtt
aFxvBS0LfZ0fAXQnB1JdSChDkfyUtZ9o8xYeCPv+M5j+DP/dTeZJEQkU2rIhmL0cLuxCmSogOlbH
tL4SfTdw7EkF0Z1ruiI/I7VZgepLByfLbJQNjk1/hYf/NDIs7an2y6rh8rOQrnUEPyXPRgknozsF
LXtHil8LtIOHS7V4YbEh9ZUWf3bT36js3YDsBgqDzp7Mxd7dDm8SanCo0djqQBjCfJmErxYeOcdB
BJbJDWO3nMuQ9dRSCu/iiJkXadxtg+kB7xArcCO5OOqlmNPvcN+X8hsTIyS63N27IQjYEr42V7he
XVS+d6MPs38vQPjO2YY+mpMs2JiFZG39D7aQZRM0mZx0ZxMUu5rdakRAVFZscwb5Tftop7PTXnIT
917MBn4lmh6nREK/Zi+rbtuDr8fCey74CHQ0W0Raze7fIuY+xED6YQBLqOlflcD5Iy4BkzPZN5vJ
Jo1Cp9sP4Z5Yk0T+y5EX34PxLUxxPJ4j96eNd43SngtvkVeYsojERPErXsVwT6dTApezDb8iVmIk
VdbzioAMGOaJmnYD1LfQSZif1/VqFlbXRBtcNfghw/CJlvRZ8NHjDLeGH7M8qDlLjNG1x3XKQbwc
4CmWtUGhzry5RsRtvJfOwwjYaJgkVBPDFOUQoOdETuejquhnHTRLxk/l7SLvilZxFxSUtUhw/YAk
9AoFhv/bJhs29yGnXe6+eM5P3ZwkSpYkPrXVqdcRldV1c8APxVXEvVXvpmxj8au0tvdjr2F9N1Y+
M9cBaYlqrj3J3AXfoaU139lg/UU1ydTRtIuFfxjThgFAs8zZDbvTb1SOiyy6aRTLQfuPpUdi0EqF
0Ic9c5OjjOtbm5jPR+bdBpICgxAi68C8L1iYSNGC8Eg+Gk74tYbA3KOHyBGjugyorDLdwu5+7rs/
8py51WY7SvcUm8cBWNYY4NWoL2b9rttIxQ6Cp26O4cKoudFxc6GzfMpJZpQYuV3WAyonPAJR39Zu
srVmmCdCU2O2ItWtEf8Y3xM6+c8eL5P9RhwvOoy3Lo1Ba238+jjV57g7Vxxu7n7sNoVxMnRofiOT
jaVNIOIY4Qca76YEnQkDuvQWI0dFt7G5c8xVb8ScdK9SBkuS0ehwUPdeAyxESitPvjg6eCgTB4n7
NrK2AebM0YQmik6PmD6tu+di1094DLaCM4E11+D99qBoSSd/SnTic4plGwZPBcy7uoE+3m0NktsE
KJ0yf9PZjlrrKU0WybhmlAphBpQAqHkyOEzk4r4nqW8DDCVWiYUEUAJwEvMwecwdYWK2rokKoVjE
Q/yWEBWCO5zsWKYGGbSioV36bX8Kkk+VbfGc+rQbzqGuPkZIGGMareVEjVfgN0tmNUy66Ehjax6F
A5Jj1ZknzxUrj9rYZaxRERgUsV53F8ZsqGTz7vu30Q0vHntTOx8ZbZxF8AW9DgnyqcfeHZb2qhnZ
fJNALX8z+z2rrzgHyMOtQrQrBpnZ6a6HD2ALhrAseewbrITnOJh2xZTjW+V7ZmCcoN8N5LuGtaS+
1/hd2L5P2ldjH3G/rWz/BXceNgF47Q3LcbygYfooenl0gcMk4VvoftUolobA/CGMdZeWF4tFuRXQ
BJl7OcIQYerggnfm3Eau7CAfJ4nJe0ladzGI95LTSSu5L9V5cm42BUPGbtielUTItuKQWInwJWcb
3rDYJxxjqPo98t597DKYNWBGNjdGibtGA5yoPWXmb2Dfe5zw9s6GV5ezZdSJW7PXwureJMjJKLJ3
I5yx6Ci5dDLkc47GroLHCnO2n+2a9uY240Kvv0KddHds72+Elg3srHWk8Dqu+QbbdewerPjLYr+U
V18xhR4WS028TIDhZtcrO0KnuE6AjaX9ptfnIFHr0f9skHxFRCENbDMimJcx6tiOyMUCklpHsdZV
KS99sI6ZAxrzGstHCZI/D6CsWja0PsmsJiatqh6PZP/imEQ4GJfnCa7QPG6csyxzjQsCduC8zsaX
8xzSGxTqWgF17in9OF9XCTiMkPivCu2qADMwYyrEGk0A2Iezrh11rEJp0BCYjB65mtaTwN/goZw5
RdGHrH1qmr2F4JeVBV2xXtFy+nCPGTF7lwA5qsYQQXAJxMfcQAXPJ1yPw9IyZiEUBg/kv4FVY5Po
b2g4bOMztR8c3RO++yoIriTrPjvI20xKAZa2SFnZtVNjCnFPM4yUZys4x9FAcFT7XJQh5FVnkfIB
zKdqS1gG1RNmOT9+wCYASyXfXFQ21Ke56bNjx4+yQd65HrpjNtFv/mUwkEa4D1FJNW2Vw5/O+jvP
aVfahCQCi4HGZ4f0paBcnRXCmmETIuMSThxta3ADqUv3SNKmoXfPnWk/bOB6z2HYn/Uu2kxxsivr
dFb0brSiAYvyh4Biif7op63HF/y0p9JSh2E6zbZDH8jnRJwS6/RCY9UTsuJqnzzwYAXtiY2MoIbM
VJKm2HBaeea+F2y3zm64Y++8NvwbRyED5gO01UVNuHmAZK6Jbo3+IovDQCVmSvU2TWpRpzDqMrnG
yxFyAIewb+xvk+q4cqBpOt0tIrkM5+66IzulGTCniZOM91pVxItas3ZjbPyKSpEKFDQtWE0PjEnJ
3gFDXbDPmabq9UegHmXE/VsSxLq1rfBpCn9xfJLKx/KG8VmBUNdkjW76fJEiAO/m/6iCgbTOvJUH
j6+NPv2vsuILHdaTyC+FtWlA9ffvPtejDcan6phjwwyuq11BjJhVCJho/WPkpI84iEQJvrJ6KnTI
UWpp+F+Wzv9XbOekWx+D+4QbXxEcxHgyrsFlodsRDvOwvgPkRSPUyCt5XEd/RAJfsWoQmr5Jw25d
9cbSpAOIik+D5jEvyKNeNsTCWtg9Q2bxNRgTCReYB9LxMciec6qJgbQYn9V61RprRYM0RYQbv+fZ
1kbeXurYsIuly2p5QHlnOwya1BuWibUPkVxvPn250yviSrl7QjJWSctaZlixTOhFTsLAI0C2ZpQr
S1s509qiKvHjs8xTlE2SUX4bwRTUYSSwRnOZ/CRQiUd94xe7AKHurDAXb9L/rGhUs9JEvh3t9PTR
C5xbERMdyYwKhkN9w7D6XLEPVBU/w6ndzIxOIyXT8WdOI3MoBxpWhFX8rQvi3nKfC7dctu08OmH5
rw0HSfvu8sh5MEG7W64T+7d0ubiRmhB04kSPJgcMtzT1RSr/iO9Bvt2xzDC3uvkTA4UR4wXLXxGy
hUmXOtGX9r5u8CIN3mUgidEfYM5vnOhiga+Gh1Wu4moVSDYdKDQCFHI7ncMlVeBFMOT5OvJa7Mig
LXSTl6I6pWjgjf4kCFvx+5F8uOaGff5cQ4gNjfEY+t1d8CAiG6LyiobjJNiBhOUGirSUn0TKLTyG
oDqJywJBOYIDnzF8ri/cgSOQ5Wc9QHDRKkipyOhoZ5uZGRC+OcapCX/nE9U8y2gVhv/RfkZA91P1
6mMOD5gGmrjQrmGBZh31qViR9s3I8t8kHzYrHkXBVcHHYJVQHIG9MJidPtip9+yVqkWuoX9DcBpW
pMlP2IeQYM3qR50CFpOt7F2EK2geGHVHKGQHsu0T/YTi+9lQazG7YaYd4EhO1lsTXaom31Z0SEiz
ufv2FlN51iDPemQdOyQ/8aUyNy5ySwZGchVggCGtiUCvzj00OLj9m19vi/zczzJZSavPG6q1vBbj
2jFXzH9iFOkKrMA2Lc5D82EFEK/JIq/Ny5jDIEM1Nn7T60nnVspHqP4K/To2W6hmTF0AC7q0bKQ0
5Tj58/A4zsaLceki8UqwGUbevwAIyPTp07zHqYSfhQVTfDBYUcbeL2+6ufMBi6mTT/9pYwGLeM/b
FOeQQEjjEyCL+yOdoLCT9cEgNmjIz9iP0yeT4La92dPNtb896BY4rT0QMfZ3xvpYYA/WuWESGP+W
jk3+oolDP94M/rBGfeUWm+BZ2TGRggLZQ6lr6W3HdpXCxjAcuRixTbUo/0iE4rsjUZAEtGWkQfeb
RfrDqqH1H/gxYNBuQi5kvj9cn+3Jzc9TZK+y8nVOhauAyDj6vSRfwoYFEuGNMPF0oIcEYmEHLzWM
EWfDGdoa947Xa/R3bugvGgIBEdHp6HVdgvFassCZ+qiFdPI3wtjuk6sfU5sAWPZ/zPmyAsjuTa/f
RHV0mXLieXRm+RlqApJvieZZNB3HrnvMUTqyHtu5KOg5UIf8tyXiG5M33s4ExYIbm0wx+TLyzcws
Bbpr43gIiErDe7/I5KVwmYkzS7HbbZGRvPKs90SSdDWtfLtUximNjWUM5HEy4zUBp6vQkDeY/Uwi
65WPlauphqXsxkUh63XBxDS4dtYcoaNgBQybqOBvSfR7yDSkF+iM2gOYiHWLKjKq6FAi7CkxRpue
EYbjLVndJUoyWSpx0Sb3mHx0c+dBlxZQE3PjRYy/PRGtHoZNo9wWdbdp2/Y5YiQi5aGtsKdnb4n/
glGdeqZcyl4sgNHberUkwBAnGi6d/iimQ8VMe+APz+mbxU5rN8Ai2Bg8EK8kmbfKku7khD38EYTv
wxp0ypMdgzAjwhWkaS2I1Sqe6BRTm98YeKpGxG/HDsxGl2/Zkc9boIn613s1AWqh1UhbkuFGivP6
bNXgmfHFW6SAzNIhm+dlvvQMfVGCj5p/ngI3TOy/11i5SouEqI0HcRYuMlUvwveFxC6v4THERe+C
kEayjEI1mxCqoRvr+mpfaGtn2g46E+LupGoG6b9jvFbhVwAYh2+xUa8O50ECAMIykZtxpZW6vMds
fb2jOUwb1cP0SeJlC3SXdYvB29CpaufAwLCqu7ROStv6pr+yQMUSb1AUXCILU63JekUZD2EMAm2N
81gMPzHQ5FwnDLxcBdrWGa4eF/1QU6N67drDGqjX8qkmnZP6xedELWjLYlR82brVcH2hnPJxgFT6
ryVPxngYE1piPh5T/zT7lt0v5hT/BHpHqr3o32vrVsnhYiDzLQc0BzpEaCo3kwnEq9RMfg4TKSE+
E0do0RQnzUjXFDVM2hIqHPezz78btoMGrOgheSmtGgpwgIDnPidNWN7dg6bo2QHQxY2JqclgsDBj
4kh621rNniwW7kqGFG+es9Sj8OpNKZDP0mMPTxqATgHLVCJF7OW1P1ZNd8BrKBp4x3fF9SBHSpaS
IzbE2yV9tlFQ9YZZFkYyiYneXuQfYXUfp4gB0MtIqdC5H0VwGtl8GQPbJOuL/UwT4KUAlW13ByBo
gPMAvqZfGmgo5zXmairql8HmRSTWXnKK9t5nwKLCn50S9YfCQYaKrbFI+Qrhd5ACwA6WrdVF9/a8
g4hJXs2OIs/8rYO70zFAsz7ktLKcDyDdTdKQfoC4LKasbt+Z/bH6Sr39VJ2N8JRXNyoGPtpt3Q1b
CS0PKQgoF5ojJF2B7rLUgfnBwjG3C2BChOZgMOEjSNsjNF8AZOzQ5cbQCzaI/9ye7KomO9jubeiI
r0nGFSiNc2a9KYjD9kVMJ2E+XEoxpz4krN68CpK3NnOtaILxJB/KHlsZEtmNgC46GTVltMNfuZHM
VUSDFk0Dgix3lvZWDwGfRY4XpWBDeAuqXWhc3e5UJwcv/2BVgeAJwJPacdzESj1r5ZLXVzcx9sGc
oT08QLy1GESF9Qhx4eq2vyZz7CJloR8bZ58tiT/Wm3HEXm68VQDkksEnJlatFZ+kVh/yaJeqD+q8
UJS7uDSffdkdUr4NpVkbdm9mDiEd3VUvXnrrp6x/Rj7J2e1EEsCmK/X33O1fdUR4bQ+IEIY7DqKn
roA18FI4L7FDWDfPT8M57HOyTnP3F4Ct/Mb0zJZaNHudu6ceX30KT+GeCCIpOTN6g9E9VzOHYOCu
6vI6VYTIYd5sNm5YXmpxlM6wtqqfKOUVj+AYNe4tKc5+xvgdY01e/zOY30ebPNpOydZA/SpAKkq0
TiLT17UxrJucYVjwL/feTO9uRq9RZWzQoW8SZC+dJhc13XrNSxhE7rOGrCw2uQwRb2FxzNnaPCGC
PkI8xWdUnor+y+vr3aykYzG9aeafSc6IFk+2bpZIt5nlh8Y7dc+zy06SacvKSo9+/67DrzaAVXcK
0rta2kbuk/uB1qdh1gmQov1jR2GTpxXzEtl4CD2WB4FNJCWI5YohYyPKpT+L5QP5YZfgm7vtEGLG
pTMHw1q3YN6ar1lFk5J4hZA4QgtkhRZzZAYkPLWs9Ua16qRx1tz3vreWZb+rkn1v/CE8YB+NtYMJ
RzjyrLgkk3XtJsw6rOdkPoPyuflZ8D25j9DcxKjg+ug1NQm6Rc3T8XF5k7tUFOasJqZ+3MssR8Eb
Lur5PU2dSs35rxHzvdU0lOzTWH+xhnD42GMjWGsTRptvfYDFY394+RZo8LNgHeSh3y7pwpPqDhZt
5chiFRDUyG50Xj30zdWiWQviGM02S3uG1j6gZRZhgOebr5Eah97c4Hl2vDuTVpJRkdflZ8vgYde4
GLBwClzurTmns24nlFEel5ViutYH/Ya4wHGQTxX/usdunjXB3inQgeJMGyThoTtCfF7qEXUpB7HQ
+J95CryEux89vJ+cUo19BbZBMVPk0GikpHWCmJx3hTbx6LQJHj4vE6aw9jrQ5lXgrFi2+qDVyMwD
WLAtI0R1ZC8A4sPo4uAzfffovyZ19EBw93RlCUvdO0aIyr0VxEZnMcDU9GYD/+4YLvUTF79svg19
WGhEDCb/4+isliRHsiD6RTITw+skM1Rm0YusqMUhVoT09Xu0LztrYz1dkFKAX/fjPcM2nq2pVpuM
GhhDWQhK8U6vXnPUm6HcONBWCs/iw+V34MnlOL1S67gdQrqnh1MHQ8zqvL3PZa7Lp1thvqaSjch6
GHwjaGyGbf5XDfzfSz1t2+YtyBnqMxv7BS2gmAxIBvKp/PVdbMXD68g+oGk62hcxZo3mpbkvDgK2
R39jftSrTWkeNP3oTSsxsMX/hMm/MP8IkYqD4a3kENha+7HaEID28CnjdsYhwOCM64BD762dwHLj
vYle5x5gL8i3g/gcqbagPg7yX7JsSBdSZOmDDmDpiHDZQPQeGo4Gq9h4dpLxUIs+kh2d6XOA9WFE
pJZLucqG9rVT3z0fojMiw6eHzjnHPIh+/0NRmBcgR/jWxuEgojsvI48gKRUxAFSrbTKByFbhi8Rr
3InbwE2hjL5sTgMVwJJhMi80GjO9M3FXHlOMhvRomf60q1VLBJLmiPDF9taO+xoAyYViwQeFlWBe
775MRkLWdze+teKZAqGM3Pa3SsZTBz1tyObusdeEkYbfU5JUD6u+bK+Fs27sr4qlXaRLWxxtPcZ6
/+nILxWDdAxIn+NySg5jcupRxF0LFlDKgqlebEqGWzFzPpi8Un7UlLhU/XNABbtnX4qZeJvdDPBw
uYZXmo3QzK9xDQ3TTZ9a/BgoR2+q5XzzradNR4x0mO86NWNN+enw3SlnZ/qfuICd8GYaGMh+apeW
kkNlep8x/XCM2pdTcOm8h0tSS5bReqBgMB+4Tth3IgpGj/zLSbjTuq0TjBw31I8krlhjzIvS8ivq
2pMtKfdVGqVeFEaQslhlXnOq/JzEWHe1U+SnRkdYKPWiICrCK0LJLwQZnCcerGN+rXirKRZeNszg
3SJgsyH7UVoJw4FEZ9d178Y0p/4kiLaUhFiaZyDJR7kwJi4pnaW/dVFc3m1mU1zL3qHrs9F6xaAu
pNlRCoSxtxvn2keQlAz/XDDvXhkWRNfeNRSmVfmnRL23C+zSwnfMjdn3HtU99qXSG2wRPlUHFsWU
S2MM9H9TIY1FZkX1svYxh9rk1qS9KKnIShrsLrZ5MZWFObaS4QHG/zaKoDS0oAZXbAkwbypmoYVC
Ac7wXc2mK9mynLtmQ98TNpcWLm0bIl5YqcFfazH4mbvxisYwAB9S3Ba4G71Lf7NY23hwgpw478Fn
+4+C8uhNkY30o+ICwa1S9HupcOINZEF9Kc5FyeCl0XVQz6xRDPJye5elCc5pMqz/tb0IATIO9SkM
+jMsbrUMWgxbZNbHizDd146KmiDJqr2FanlQucDeOlbc5kw2gyHsIVuM/TWOW+zAwqNb0ybiwPgu
c4a/IP1x6nZrzaDZPF/bMCUonFvngX6KcQc6DXgNnjiZ54+ZtRllb05jbfEEu+jXOP8XUmAKJfgA
Mt22/jL+TcLbR8LW5c/N0Ab+K6lxduJvcfnbCPZRODKdMr5KCUF44qumCAku30WY/uR8T/U8WpzU
uDHdKQFX5VLs41x61aINzm+DGc/K4Ej7CV3nVvBVe8ztSB/mvXVScOUyaO4VYn9r7YbI38/O4brE
2TZyPNAnimWE59z7Dr476+IgnbVuvSf2uyFRzGCFMSi+Yfwh+LjDk7hqgi8DIqKUL2X2MmfUpuKO
a43PRf+20nw7DVd3oA4T03dpmpu6XPeQcedzRsKKRAp36OXK8DnE/+ruxaiDs2asScA0yboW9tai
D7jz9y5qu5c/C2wfJIwiIo1gwMO/WWYxmWK5ICBJTDCRn2FIHGUR6LidV4QOl6KJwEj39j1usLxL
wdDNnAji8FFGM+kSVATxqZQ7X4e151ToW8iivTgI/VMkaz377MoPXezmxpfKhHeFhbuD3lrW6r/U
I7QjddKP+q7Sps9ZaR7I2pb8uUkkH2nO0pxpuCQBuerNX5nGSzshLpZ/OfWtm3ADA2MrA29JgdCa
tMACfYluhZfAufotGzMO6Ziap25KVno/4gbk2oI7eoTENPp3n1N0satg6sZrS+xgSDABFZ9e7dy8
MqKQS885mOA+SBGNbL89kMywdLnJS3rpndds2Ir8CFO6GnEs7K3qoIg00C2UHy1Crp7JGeyrp+43
xGOwbjDp64xiuCrmMgV/Tc5S1WyrI7203QRiOcIi1NqnIBJXZ37lxNkpd1V0mbMYZogkNbm/SQZ9
x9iZ+Xc7/3ootJlVHsc/RtaBKgAO/5fWK/9zsInm/T0eobgcdcllUzt1Y30f6IvjY2rHY8qdr0Rt
748TEXi0XZf3Jjpq4F287k/MKQpcMxquDQSsJaxDONwtmW3G65wMBtVgEn/z4U5rklXIuzU9e4a7
kd25qv9SbJW9GS8LusMhtEL/YNpWxdg2uVXj08nQubwBgCfhwChMToJBk0cUwgU8GvIq860R9FET
qXNz2fTPnNmQAGHfEc9PIpIlJkeEy0hkW0oDb+GMEcDeI9q9pc1oZfITHE4wOFrtOqnvBCtAdaA3
4YOnJ67x4G1SUdUaJmaSXK7M+X8g0XPsBWFV6N/4gHfcBplnuguf4hMDf2M4Ek4wfUyqyUlPwg2J
aWYW2a3jzQrJCVtsdioH5GzNr1p8lCjuPb64xEMDZYLh8oEvFGgpnQlRX9fnOmwwm2Glcmc8T5s8
BHoFd0Jd5yh4Fsy8Eup3V3i/BI5V/M78VMqbp5/R2kkplzv4COEGD4Gh99MiUZigWic+65p2AvNF
BXICMrua0r2B2hJ2ZIN79VISMIDUVBq056xRmRpo3NmPV5wD61rbX/BlyrZb6TWIu9xwNmHjM6c1
7XM3+OsSMajR6/fC/s21Q100ezFPMbNx73X7CIzUxD/kr8L17nPkLsN7gw+t5eetu0/wiaCSHjFe
BmucQzxv7fRmEx9JoR3k7okQkLKxj435x1TuErQwbmlmhhyQnNzIeh9r6xYw/WPERW8hRyaPo1D2
DIbr7EDSr3UOswqqmQStSVyw4HoV0Cnj5KfIj9asWOvOQtHlYkcr++jkH65Dhs491yY6XDn9azxa
XxISzet2lAzVqJKYpPWhhe4WDgPt0hpBI6IGprayxmSdmOSz7Wk9ENqGIaCwpGDQST/daPxPIpd7
sXOMufpYPQRgYzNxmW5I3+Xqtx1fNVKQsbPrcjZH6iTUsyq4kSYpphfnUqJdV+SBTYZG8LhQq9KY
CFbMFAjbmtIOKn2rqoeXEVnGT7Izihcfw1zaO6sa9d0H5wCKcWlV/r4kEcMUf5tw/Sw2Shy5nnT5
Lar4/RrLrGYrmMLsTcPaYNx897WaGzrwcPAn1jHJmOyrKr6V+cgJdgX2xmZyUOLvhrEAIapOtnFd
/flWSnNGy0IXw81Au6YKFZQzc252TMYNenEIU2i/6KIpLbzD08s/yGSec5kfuLbGo1wGAekOWhqx
i9m73v4FI94RRKT0IAj+WZyY6PNbBCOGD/IeTIMEmb6cRjr/0Ens8I7OHOVequc4UbhRnPPkGMwR
eUYKO708VOVRCw+ohHOXcvERgrgOVtqwA4iZNd99vc+Tz6D7C+kViKjpaQLBzs/VHYAMhHH6Ksv9
VPxU4Q7XEtBmqBDKeCHj7Nf/DPLRTWPh85SXPMLhpafnofU3igFAUVl3oZhIRAsXZlqoPgL1RmD2
2EngPBiwqGrNgTHOrh5YQoxT6oWPbCAKHdEuZZh4ieVLnFoY3j/K4NQThdTmyArD1Ga6TNZqijmU
w1juYC1NAd5nB0InM63RJX/aPgecallzFnXzmlPomZOwoDGKlFJMfzb2w3bc1d0j0J4zTrY35dHA
JC+J9/XKZ7Uj9oDgw/u/K3GeupBYI9BGHn5E+HvYDfdw2xY59/wkoaCEfRxDZ41DAaxQqJH6Q9YM
uHBFnJXKm8RiKQeHbi7ePxXvjLm4x9sMBFn05NfFkua0nC24bSSYeZReXgaPonRoNAHnJBvn2DHG
KmORiA/77zaERS0FCIiWXwJN1Ym/m0Jrify/njCtpB2DTq6Ofven8Yv2nY2ie9eorW3dOe9OSKOS
xHpkucvJo8kFQ1eBwMTLZtnEBWJBL7RzyzJq6z+B8q7Hlgfo1YFSF8mjzS5q2KS2smY/iDtZM8ot
MN86FsU6Rt1/0zxY8ti3WGBV/RoFfoyOpOJtYbOWOe1vMELaEJnO50Y2ik5Yd+2M6xYjrqaB5O5x
qA2n1MjmMjQSD1xhkMeqN+FUPxVwooQEsoWe/dWGs/8zAsV4i5BUjRaD13PyX1MdxGYd3j3WyH6m
9SRBAu/4S/d+qEQmeoqtZOgpeHR18+igTY7+QSWnMblO+oudP1VyGZNby/hzEqQkfYxz1O84+JtB
WNppesWLv9KV2jCCnf+11BhqzE1q3LerGagVcFxqthanIxr82tRcFi75OajCglsEUxmmHWXwkY5f
Mc4gjdsdDiscyqWxdaLW2YMNaNURg4YWirOPT0G1n/jCvIB8vgHQU5QvmU3IgU4J/wbnlDaqNFjh
1iaxtBuUu7N1qgVC76fU1LpsyAoHzhO9Ytn2e5PeQKqz4NYCDM+68JBF8HgCVPZIRVQlWQWlgSHr
XPiDF4mdmhOh3aBb+Lp+9uqbdPZDciqFd2/pEgqdH2ltCwZaKeHGNAd82k/HiFqGlDp0D7tzj3lB
D4+e+dUOjHNNA9BYoshljJvUdBH6cY1xa980yYjJFpqCBVp/rIm8GC4D6ZJb8Fbj7YGa4eJ9mqrs
dbKrt2ikn5Sr/4B/KmFuwY+GnyADytPn60T964tN3hyl/4FSQHKKhrvpNKXOuiXtVkJWlurZa18F
ZiEuRZIZURVrIwm1xzTIFSAt3/2uzeukoqPeW1y7tEULy8l21dJga5cdZafRqyNeBp9oQeudwQAv
XbBcWXgJONGl6iuhwI39L7mlKe1A7krq1B9BpO6q9tRwjjQDT193UXWjnNygizURakt6NdZPvrXt
IWtU63TatMTyPbe8BYIpH8wJz36rxqeYb3PNRpP4h4BgDZxYu3r6DkAyeHhJBoPGSR7EZFJffWEt
ZtlUQw+UTOi6p5EfgsjbdjqUIvvHnNdTcfXrtd6/2dxrayfb8LyBY4qxDwflb51kS3/m0fTVoy3m
nqzcvsTA3mSX7ZP8mXN1w3ffiithYuaybx1XgLb5z5kt7AzNtODca9dcS5YFQ0ZXJFfKcYxg/iKe
/ifgu8QUhjksi178GTHDGc3yWCHtuPr3LGnF3ZxW0ri5rFzOgjNnCPse23iJbaij4QAk2Bj8I7xO
hi3YkinpGKmF/B66mEobDBpTSmoac4oCRYCfLQpPIFaWMcJ9RkY75hHqSX22E1nblm73uxa9GSWW
tmDWbijrTN6jDGG7+BHjdBLdZ8XnXn326jdpqXVlNO9cXAyz/dpiWGyl346O1Z85LWygzH1UneTs
g0LdrLTK2OZJsM8YV+jju8UpPM0fRCYueYlhwqGj7f/Zj31Lu09Jm2aOF9rI35XzzGMKiv0XLA5c
9s7ueB/bN+CAjLpxLhRLH4ismHnm/T9De62SG9nD0L00CPBWQlw3wW9dfusmlQ3FPqnPLu9Tr3+J
olkTVsWwVpJzccqNOcD86CBSpWxa8jrgysZ9aPIgjvcZjT7emwwIEXfzlBC32VbbLvnn+bhhww5C
i7ZyRgZOen9C1snY8IB1hQU8lKVW0mzBB3QtCLwNnJdCfV0UDDNeY2BNpHrT5ps33jTu2hjheiKJ
QuUyWax6P0bipc7eIcnsa/folJjeSGFiF8RkUgARtuAuzaFjwyguaQG+xXkM3kN1O26JeShXEB2Y
GTowXjz6EVE+98O4iqhvd8133/iAPR9Zb52Dy4G0Trhs5QEDg4KdBnR1wHS612iJK4CvTzUFgQwN
RqRhQDaIl5xuuGpwm5jEsk1Ze58UJ/tMmkgNZz00r3hto+R5KuH1ob+dHpYUMxw+EedAkJu4gz2X
6SAy0DXB6mv+dP59nhIW05MjAScDmts/WvmWcrmT1iHgb3fng6zuc+DYTs2bH1LoXXAHAlEII39q
NwEbhgMvsKlntVyh2uJEa1s+oX8aPE+9j+fQHvxcn1VNjw+1w68W9wfGa+k9Ex5CRiYTFERM7+Bf
fws8BBEd1kQAuGGsU1L4+ImBk/rpJinf7aolk0eyNa7XZvwe1Ie8UwuNgaJJa55Bmjf80wEBWUGz
Bwu3QNPJwmBTpA51SN4qrr5KeMUxjjmkWbwi/cVh08/H35gEdAiigMBHNJGpiu4Dg6G8rDaB7a0S
AjMqf5lvq75kTm/fIvK8o3enaJv0ySWMnwP6atPePUZYE69z0jw8r8bgY2wU9W4WrDyNa7JPyBcX
OQFlh9lPtHUZvlkoTV4tluF4aBBBOyYqdPmp7IWTt2LU32+beAN5qCE4MXJknBdicA6t1m4snn8H
eP0c6M/t6SiNlPh3FC7S6K9I01XKEmFyuy/Cg85VgUqmMQ+YvV7AsMMIo6+cIbl2dJy3htD/jBez
koOdUsAV7nyNYAfzF+dd8FT2zibzVhS1MpfbN5iIMBRK8SXKm05CuU+oKPQWlbuz6reQYhWqMMo/
L1hQUuNY+x7MNx1CZUaFQJdsppz60vbPSG+Vu1Fsya7xnjDib62tMO4RUlsWz8VfG3sqsYfutGnV
E3nWtY9aI0Tfn0t6Ghwl1pLZ0Ch+p9kK2VytkrPLRAqt+84UuKW+pUT5lMCC7P2/hqFvzWRzAK+q
k4xl1XgDeS1DplVcOgkmjcOmhYqecnIxAUwavfXbsC9Yaa8DvsFz7V09AwVuWZDiMVt9XWMvjHkT
DMBWGlPOjLyrhHikSEL1LU0y4KaGVZmsCz5kX+sWNXMD+Nr/aS49HRSWTrhTKa6iMpvXQyOWv43A
50Bs94mzeM3EZOn/M8TFGPXLIDlo1FHo6rMgxmoLTJf+zvVw3uOT6/dWv0s0PHfJno89UrfWeySA
AqllAkPgQm15FoSVFMOhYrjz8zvNJqdWzixwC94V1/ksmIN5xqqpjkG9TxsqH4edICilO9WH67c3
OEdMbVOGS+c6OCpu/3Z5K3OfQykpIPEXMeXQlq35IK1JDyJ1JWShSx3S6zzL5ERKX0wyINGly97d
p+zCJhcZ3kOTOUxkUydqXAKxs3GJSN6zHkwyHlhdUJBjgN8OX3VzN7oXiSShTSS71Hft7obkp+cg
jGOrNn/KmoUVNYCLcFP9TL5YmoNFThkqcg8uuKPivOWH6AFw0R1kxvnSQbBRExEaVl8Lz3bUfA7G
RydxxHLLFkCXXNBN3WhtM8PaNOIuEFmt8pcxjhDfhrH3/ReteabBUk8/I8bauWUeLA0P63BsSIX2
09njvsKkIE7rYzuDq0eInTxMabUYJSUtVPQphvIBU/HIuSj0u8l+sJEClpF7hxhpY6tFMIAD4xHU
tEPfYQL5iBE5cc1gT6bxh6teAU2l91mYqwP9NnmwtHxGPpBYUifatfLP11zg4O3SZeLjUjaAIQYR
tIa0V3TjtiM82uifkf7ZNy+Gdp7Q2dNzljjcibHe4d+2KMkzuHv42Z4MxyKqbxq5Dw9P7jjc0qrn
2U32LaCAmm9s9rD2JJkihFwjms60hCw5gLuN2Fg52/j0y3r+2lBQWNJ/nNBbNmj+rjfuMiC8534m
dNm5c9CWnteSSRiHkhogaYpHBmd7zItspDsfYV96PyY+MCtH+GRX0rmZZoWB50xvEPboZ7dZVGKT
7lWHEF12UYJ1lBYnTpK1khwO8f/iEo9NKVcBwa05kslT+l9SIYLQi+5qaP0+Ovia4Ck+BlBb1dpj
z2nwl1s8wInNphHqB4ctgi9G3NZdasnTB3bR6tcYKLIXLAfcLVVM7GTAV9rNhIvR+J5vPwYTsUz7
Z+PonKytMfGnjgQtU0ojKtDbCcFi2nOGCLXYIPmvrfj9oIbMs1C3PEi0bgom161iRhalz2QQr4Pr
Q94v4yvDF87Zu8a9+tqvLHEfECpP5YG2Zd5hVHvBR+aw4lLw0tTUuEWY5k4KSVlv1/pYwFSxoovu
f3cppsTpEk5zUTlazyNG2Ga3CxWkUf17Pk9b/XF0utM0sl5HI6bQL82/wpJaty1wggTREPXRNeQO
W8V/+ME2ddxvuS7O4LmqYo0/9MlnOdIwle190AENT2OmvZsFyDVKeuqDPexHHGIa+d1JcB0Z1ZO/
EnvygA4MSrfYmc3eMo4+4Qy2WglC0Ic/JqKMSksUG5rDTI6BHqdulN+H0zuENSjYbJ7/rxiHys5h
qh9usuI1YOxUeRTYcJh8jwsshdrXiBo45lgwfXrimPfN6aaY4bMRESByQDmI5xRj758tvlGB5MmX
3yr3WhRAyoLfASHcTupvjZ8h1oGeMmHWMN82Q3VpLAytSU1GabAh+OHVFe3VYJxjj1gmuHwzJanb
szkdw5g5lNMx7+c5cO21W3D916FcEbkmhwMP5Efnaq/krTOzLUTiU9s6xAMZA2PtaMUXfXHEibX/
KqQDiXTqIrdbCey5jVFd7YTsVcwSXPvcsuegG28B9xo/Y5iR3hx4kU2wC8G1utnTooUPG9a8Yqiv
XDa4F9hV9H+9ri01M1swp6bj3jvoFqd7sl2teJnBn552tavw1uXlM67EMnJIwv0NGvZWj29oWMaA
V+rh0UwfCJCNZe9GXiwSRD6omwpXD7zdwuN6r+1aSNvFnbC+4Nusqm9uAdz/BKHnAJ/iv5b2mto4
RASe6uyk08NnnR2M5ok4SBpgB8rzSogqbXJRICx712NLQ1/2/jKmv+GYHfKYi+LcQQjtjhU7nzdf
uhGdcFUzsk7qh64YGns986yGGO9GWbzM7s4Qm0od9HpdwdOqI1x7nTRXWjTdmMn5ziVAr+XgCaia
5ZoJoAsvy18QU9p1pgPE9OpTDeSVkA/gYngtNPaHqXgC09cewVHU3tJy14F11n2bZfLHmQiEFF9N
sfU6QO0IDphCwKnPneFd9YnqPYPPB4Iq81rd+fEh6x6SBDisnAmnNBg9z1/61qFX5zDkFvfPaiCk
PpIUl1L6Uw6k8FwWP3JApCOl98jlRfoE/3F/BWyjJvNFw6Xoj+KKGbtvoC265t5VR5HdTYYIVNCQ
29kP9hxy34n6EKnfEipNMFFX69ubUjdBpady1aDi2BFnCobZGRayQn8dqIHyTWBMZ36xNbhP38VU
4WPA87nfNSxc7Js4MczQgIrLWLaENx3zRFOYJJnE63gHLb7BECoSngKzJRnFNiWoUi1JDaTGF12W
tXpJo4R3/nUW9NwWcg97qOscPHVjKaWe5BiGt4HtnNFsn+5L7snT6D0b86H35zSd0Zs86rq50S2a
Uzi4j6G3HLPPOvQYqO0VQ1H9ODJFR9rUXmTwMcxzOszvFUeFNHurGGrD+t9X0amznq32hZbn2ocW
5SCkt9GKjaumytUUvqdFuo64cTXxheOVL/eK6y4e4Amze4mQneXkjttDwPdUqmONJ3wuvmKSG7C3
jelXFG0N7SINihlrut/RPQpOIeMcgLC4FU3cm1mfwSWY4tmX/VK63Q28oUQl9flV1u5WmBFubFBP
ucBd+aKXP/2A65WT2mCXa+GneLCe0cipMM7PI2eMZFsAx58Km54K1KGZIJXsjHaTEumdmu61Nbgp
0xUt9qycAsNNN3Jt/eeprTXjLWd/Qai/wN5JTBzjBMAy37vZY38QPGzoxouBHddV2G1wqIVYwrUg
2s8vgeb5L7EebIK4+9CooGkga4Zm9uZzq40byBdBx+n6tUZlUda+45pHTUlEblmIfUknAacic8JL
nG0iImf0D4KQluKk+ZG7ahio6kNztisqoQ3gXaRvch4uEnkLVXGQHg6G5KNBjO6arxS3MAYGDHwc
e+gXsUJnIYJinRi8cZw3xoAlAM6HguWEWFKmMLTXZrCZBFQKtfQFpMJNFZ8oFOL4DEuqvfYtAnqv
Hcv+vQCWUVqbCjAtZLsJwkgDW4Ypbze8qB7k60jImjMRcOUSw4lE3RoZfzvjreF2kiLUhIroefjh
U5IuDonTLNuouEW4hPGkwSNxmFlMayvS1on2cOC6t+2bF8Geop27evoUO/kowe4McBFUhaA8ywFM
zX1k6k4ppM++P82uMPcahDxVLNLTyxwFmmPETjit485kRtZjxjlI0z0ENaZzsJAMO+Y3uNuIbuPB
3dDdlmTfMxi3jaD1Cm5VPG1VerJmdyicIlpM85OVHZtax8UzM4rCjWdUW52fhdBlB7HGKKN3RWWa
g+rWgb6PyaTppv1BmPGixSez+B2ml4l2Ka5o63oGT4Bxr3Z5s1O+sxvZCYOYpOM94kYfXjTlbUKj
vicJ2L8XS/qM7/JV1XUIJ8EyYImNY+/pIGXBi1gIjghBxMLjs2bNvR81WPfoge3mXFQDzrqYmww8
ZC9zSSrNBBwZLGoy4d2RzqZGp39JzTbzAnrsNGDEFusa70V0Lts3c3ibFYUcV3wXZHQ+MYTu6e9N
wKTaBzODav05+k96f8GZ0gJPSPos+Zr2/B8psYB3BlVJdbgwxx2j/EWGnAxUs2NHi1hOIxMSyZ6N
tKwfuO8T7zRqaMqECIFSpdEzTyFER8sp2tOm3UW8PsigW4cvZBr2aWqSRSQpfYG753B+mRj0BXgs
45Mb/9oUxdXhTrdhtApjOGdxvPTiF93ZJxm2ibXBub1mljupgceb/ZIXJKfSCVhPnEergPxe2N4N
vJFJeLHFH1XdAD1odd2YxUxVxsjqGg6CQoSkHfznWQ/kGNeBGX+PWzYReUBCKkbOy+HfnBWatHsp
VqX0tm4JL8QfboUNDNPBNQoaR/lXy7/EBPMyfZX64T7y/rVoWNR1r6pWYhufWz3Xk9yy3uakP8CE
jnO0fbgmLntLsMHdTdACSGqBguAg/nofCd2GWXIsXMQOnAEqyve6DS2OdslrJjAthLwUyF41dX49
HNUSfrLa5qlAqB/eanOITzZ040TC9/K9N92X4RfgVvLkiZ13LAcFM9su30WFAKRkKknMY0qo+oqb
NRFeBs1gDir9IQT3JAcb3bF1NR5YdkDbpPozgmFZoATRXbaRbnMJiMHlGvaHOnx3AsDg1fxbHi3f
vWgW4SmmYEjrOvAD8l6wrMgWsX1Gwd3tMJz2FqQu21ErB32p4k6PkIX/0Rfhh+L3UhbkJxRpwgRl
IQoIx5ipuuVuj/cCB64xZPegLplvUEbTpj7VJSZxOF51GFpnLh+X2makSC8xU6Xm5ttatiY/kTFa
lgQdNA6YmtFoS9nor7Y5MNnigyYQgycELyd7rC0uJuEVmYCliyfz02UhzQIJ4Y/6JtdzX/TcoMjC
vuU69xqfYuBlF8zCU4f2MIRr9q/zmInPwoMkWssSSj2quif2FQkDMw4eqUZAokF80Wbol8afckb4
GJU9rw8NlxsOwUAlAuzQwZS9uml9aMMWw4x/1OzmHI7ap0BPiBDQkjYBmKaf+8G4WEO+iZr+EOsD
8S1sCg7zgcI58xQr7nxEfDLEQiDEx8EZGfkzZpEDbMOE02Yd52962+09tggV2/ck5+1qcFEshB4+
7YgsT6a9dTlTjcoFEAEs+7NyYRROxkDHaIHZ1qhNXFb6KvLcXVonq7gEtjRkWxevtEkoVG8Zj6pW
HLtq6P+bGndbcp/M6/EiNaB5xrjQsV0Llb5nlcN4ERR3wjWMEuaC5gCR9WsZMowksDO2HqLQKmp/
dBzLdTWs5pSMCxAAADt5J96xktn/rCeX06FglmFWnEwNbxHMUdt2a4g7qh+H3n2lsH2H9B9lEojE
9J9Xcq/P6X4fWHkFroVppzHci3mYZoxphVc+ir98rhlExhaQNB35NmHa96qTAzF7su6z+dUlUxUJ
IFPjPsZ+KV104/GHuqjSZd6v4/19corLmKEM+FR9CFiN0slyM5/im8SxV7L1SbT9nkF/4h6LXl+7
zCetAXrjb2rew+Y7k29aA52H78FDZ4XqBpibwBDE1JF05wC22k/rZVrd+uzhjZgWSa964l+s/rVc
FMuO5QNomMd3S0FUVHItRt6w8KbViPc+iMOu+hDZtWaL5u45oQhr7WfKNcQOeES+Sv2ndbkw97fe
hrVmrpLphGdSNkcdM51e/OV49MqN293T9AT9gJP2gVrGtQceZMJzTQ3Mf8Pw0aNDtCxHsfEuFNBI
yl7y7NMQjErdcF2bX/p4szqecS7BTIQDKvLqndtjQ+7oEmrPAnaJ+YUxdeln2FbtK7GNVciLZOD9
xs8NuobNwzlUw00Nkr3w3CBb1Ksg6led96WQBYhPZdbsbMJY7+6jAPxxtGgC4GHWV8YVXv+WHvqF
WpsjM08QL//3SvYfmk9GCy3IAkOU1L+zmROkUwvnQ2tTtLx52AOb7dUdlv74FzoPLyCPhsSXFk+p
LkRXovIlZu3y5KnlwSj7P0nsMfbUsi2YjWyq4YST5L+huVGYq6UUfH1C39mMLUXjLKNV/WVGgB55
FrXquxDM9yxOcpjhZIhvcICGAJxfA/IQtCNu4TmhRwwyNCGjNRR2o4aNzaJBk6uKzxajXlRgkxIa
p21AAzVb5SjBDwE36tSjt8m2S+CeBOFltGqzm4n5tZzCV42G335bDWcZnzTjLdUffffqux9Rf7P0
l1l+SbaVzkt7pR8czyW3YeAT+PLw5sGlYxjhoTspLGGpeoiG5HUF13Ub0p4btt0uomqa3sQvMqOB
ghp/cdxTOjxG/70LGKYGXCiMjyFBwVJbEvCrJoMRCfdMxD2rXgfgKBy8bUHxelpdWQWx7N/5ORdJ
8bDgjOYan1r3zMJrJzl5BMsGgEqSPcrqXwp63BP3QQ3YRIB8WxRJUk2tcwqcmLMKlGEfzFu9iVze
5WxZeAcq6ldOgeTeMxgvUckIdqAPmRKOXnOsqF30m1kZ/s+o7nm28+yWYOYzLe9Z85s1b27/Nczj
mOoj+h9pZ9bbOHC16b/yIddDDFms4jKYby4sy7It25LXdvcN0Sv3feevn4edmcSmBQndQZAFccJS
FYu1nPOe54Uc53/FyW4Mn8vxOwweL51F02d5fDdj1tx4awpi99pGdq8pZtJa8dxNnxwN5a26ioZt
IzWgL1eTdaPlGyKRqfNUs2wXO5+yITK3lEjfknC9MtD0xeTomSk25Vv5rqUOaQQHBqXG1x+RuZyn
rG9e760Lpq7mPQ18ScXnuH4C106U91ESycqatZG9giA+S6OdNXzqnU9QbPT8shl5CYhFJ+fSl+Q5
ovHMrN0zc/oEn9z0Ll3vm8+ZGkDkqnO5qOOEMunPpCgRViD4Qd/phOe2dZfkt6xsyLmuLKqD24Ft
qH3SbSSeXDNhlkKaw4Fa6buISqC6fYiactVz7EhykjHdyotQgiOY7q4HPpe2n9MxzAq2DSP/mvrP
fvQYZJdWit/GLHz3Hg0j42zxU0VftBIqRcN9vT2v2HDyq7Z5LYqLDFuRCR8x9xrXil5wlD0Xw08R
oHCRW7O8d3y0t/OdI/gKXghoEx7f443AGFgDmDch9UQ291KLYTV0nx2Kn6R7H3jPFgIP6mKM4sap
b2r/qo0um/I5NbAjaXF8XGEA66C2G16qGHwXBdmpfA7mFwLa2bqYgUQldwfYM+nwhYB41T9Piuvu
g4P0ukKBGVu7FDtWvQUDUHMh8cBeIz2GiecphNJ99UAN01UWDFfoTvB7KVKNc41NRhItpEVaTZdx
cJGEsr/yC99mYa+jm45iwQsjGbfhYBlEm+vPNpHZCHielxNaHavhRrNG7dwLm73py5gjV5+vbbg6
Oic1qtM2pY+b7SRW+USBoTWec7vxz61qIvcYTZcJB1kczfPLQsMVIbIBkvn694EDIZVBhAST7qG1
MCH1gxBBio6ajOpH99KHAeMp8VQanBdUE907YeRSA6AuCkqeQmk9Vbr5aFFNlsQeNlHU5JVWduHL
5jEP3QetY8IGMe4McEbdxLoOa1NdDLXOaBj4xuvUhTTjrakQ6iBswys+Rhxk8ppQbftOCFHa+xQI
QnMdnG/PkvVVXzsPdeR+Dcfp89hUD3bq7SmpuqhlsEEPRkZgrJDVEfV1koBXMsA8ApBkg1GQSbpR
CP83egohUOjrkfTFkOXnEExqfQVj1iFGncY7S6hN5l83A2ckLUZN+H3ESqDioMtjbeRcbrN15LfJ
vxu0O8sifffMaquqbaKeeja9Cj9BR9y1k00n2lsR6l8KclJ1PG4COZxVhtp7HvL4bWreBRUaltlM
tGQmRhi7RJxClHkp2IOEvkcl9TUNzKvE8ABI/NI4ZKJ1yDCqimDWPgVO9ho13S6BYMq1QxSecV6K
9kx3XoyoumlTD07ZukYN5nVbrXWA0gbRlW9TndNDYgCE+tgIyjbl78KKHh1hLprrMKW4VbYI7/rP
FUCOUOcCYYfP1iQ/e5DdgvShwhoK/7KnMg2rTR3eMVbI0qdhTe2AAKGLOq9otnl53bJxxCTcLwL8
cLSZZzOrpDiwpGoLFAB/l6c0r89FG9+FFpWYiVrnlr/3LQi3uokkbESioG5l4yL8Ss7p4UVEZbvW
vsJP1Il+pw9EtfKivy5K99oCIOaThs9sLvUxWBIkQ+Mmo06oiUqqP2IEvbPVc7NuG6hUBf9d3a41
O4fH91ImbOUliqiE+L2I7hxK7sZpbxN+isFTFMGDle6Sxt6EVLeOxaokU5D43Dc4BgREOOFUS05m
LYd4f/LXAx5jHZ6Ddvnd1V7zHm6n71PbOF5mVb13mQkb10D+1urPHY4hF5FLwUlAyEAhCS+9jlQA
120/iIn54JeWOzul4w7tPXTtOiBip/UsctmzLr7Higq4oN04CsnIUD8mSX/eVOaPcT7DIKOnUj8g
oGtvbJsynMq/TDNCy/h51elwWwFGyNrhmxVDnebjjlktCspb4zq5iuf53fbEkiWx1eRHavx0wxwd
HdloTpojhjkuG0xU3+bhztAjwsUWlDSKNUMD4ySqt7Fi0Urd3JhWX27y2SupIHEnyPAgMb03ghdp
c/My4KRozs+Anb3VHmcObUlo3oYfHRA3MdobB2VAzqbXxfl55laXZKor77kPv2tTwqm2Zoe6Niki
zAaYjwMnroaYLNmlYbB3LTXDaV6tqMMEO6sJTpgFsl9KnPFA7525wDSudx2SwWrnp6TzH/PZbyj8
rNTPnMuOo0UwKv2VmjFacQaXjniz1xqXblfeK25zfZfcFqn+Ew9JsD5z4eOGC3Kd/hDMN1leGNW1
MJrLSj0EIBTykYIwq7kUqlqlIfpeexdxi3awUy1ee/2lIgs3WxTXQ3tVtZepdhWBZHKyG4+YpFSc
k1KctHEvl5+wOtLdC1O3tmGrbRJgxmb+K66eDe/WL7HSQYBkfbLBPoCTRbvec3WkQLy/h6qEmIlk
I4IEQJ97n+8Wfc0NVG+my3rsms8iqiAGw+/uxl0FAhV5fMHpoCju/SEmA9Zts9zbGhVSmAQwdjXj
M6BH5ABVMVDwHVy8+A9UzBDJMYvzJtZvfZOixzrDq7NMyk9xmM04UvshNalNrkT4pNXxk9LRGiYD
W0Lff3ZcMb2kkUBVDonI8qiVmYaryoNRlOCTHZA0Heh+SIdcO8DJUIuorQk+iSTUzjnHYloRYyo4
m0vb8NtxwiD2Xac+d9GIh5la9Vml1bYNpm3hcDVEVvtT4aB2nlDGOCXWVZ7yNsHhAIugArlBwyWD
y64abxrEt7W5S1N9U/aU7jhfp+kxpnhTSAx59Bo05dqyzAsjfC0VYw0lw/NepfxVxHsPCUKeOc9Z
5HBe/mYgUihGdh95bVufU5VRqmBeRYRJIjptdh3yQf3eIk9dVsjcSj4RXXbAze90EH7aeNVO8k4l
uEWGE4G9zrHxfHZ/Br5JiSLSE2+iILIrd5abPU1afe+H/boAoEn88segh2sv5yzQDPDNWTwSplhK
5hD4NgH4Tdl+KrWwB5uBqtlGfWOY+EmKPYQvDPbwqCv2Xohone2KKOUVYp+HVnegmFFjZfYtxkkt
Edg+SCko6Aqv3fjE7DaTEFij89rXJXJ0qjswWOZXIf3SDSieZlmOa3eMKO62o6lFnp5Mr5n9G2xO
CMHXzH5reKb/TRLrpaZZM7d9NjS4oJF7Hn2oniKBFg1kaETugaQjbimbzcoxv5WF6lF2wWju4gaL
R3/2BMxNsTOrBOG9p0ORPY8lDDKEUGhVASyk5n1ALV1bT5xTcWCtZ40/A9ZucbjtEv+8Cc0rh/8x
RWHnQfWQU64d9FRJ5x5i2K8eHJFwO7V8V1g2dA+dbZ/PkIy8JGgWQFaOid45j5IKMyp81/2wTSk7
cK3bptuWNiZPfk95vV11X/yQ2S0SAZvbvVYxGMt6fB1hfgYjiTyyFhpRSk4d8kbwSmy3o9SVgDsw
E4lRJtJFwkUIENgrNIg0tYkqMvwa+0iEMD1pHKLJne0/KHbLwGkxpUMlLwMd85WUcgDPkQ7qgxa3
RDtAC9vUCO6susRBwmp9Eh01JxoTYc6oK3vaRFFovegplkLaoHl3iD3A59mTbaz+8V//8//87+/D
//J/5vs8Gf08+y8cFvZ5mDX1f/9D/uO/in/+t1c//vsfjuk6rmnalCY4hrIQlRv8/fvXhzDz+R8b
/4P6ljqA9+DsUgtVPmrpRN/+eQuS84pDM7ajq0ULlHL3umaE7g6VoBfuVXf7nz1fvO+BreWecrvI
3clxRVqq/vSfPd58//hQtzsi2Dyej3WART27oP1FC7apFPps23LM+RW9eQWlTw1TolBwVWkK2xYG
QPYftqDet1BVEBdKQQtUtkwvtro73gGL//tyDlGP6hi6dAzXNhZDVIqiBrAR8PgKIjqB7rMypIbY
dU0oGV3x63hrh2bs29YWw0VCTYcEFrvUzhKsEqCi5dfjLczDcaw/i+FqYlFhy0kLUwIphZzjFSCP
400c6oSl6xaLiXAtufwohiCK69omgzOaUDHZWN2XP28AAohQQmLpaTvzO3szqVwzN5XdevaOgr3h
qfEfjz/+0Ct/+3j7/ePZBCYlOh6fEc6NhsuA22xJQvzPh0ny44UjbJdx0sX7ZkLfNJNept5Ox4g7
vFPZiTd94DW8e/5i5mL+ohuty/Mnc+XiEpqtjg/ToecbwnWEkDorn1isfQA+tLKfKm9n46VDUOr+
+OMPTFT59vGL4Yn8QYVZx+MxjGxbCj/PzavjLZzqwGKAkk6h4m5pAcEwZtvGxV88nmSOkjqzSZnO
+/fbkZsDGNGA1yJUfiXBYhx//qEBItOohC5N5tBy/HHz1OFbVdquNpqXFGnGUFdov8oT7+HA1yDZ
Qt15BxWG7rjvu1H4SpRlSdazkj+84mvrr5X5GNXfj3fm0Lt404qrv29FRJrd19Qu76ZZFESlil78
xdtmD+J7MxX/ttyJqL7WQrPtvd25lbYrp2n+4nN4+/zFwjoWAddvp/N2EZpqf2siPvrzIWIqGaYl
HD4MuVj1UBDofZsI1oshuYXgzJW4+4spq0zDMQ3TdKVhL961qwwt7lzh7DLtq4OHxPnxHhyasW8e
7yxesqxl7fUxG4MxEAqD7PpNaNd/3oQtATUoW5qSQNz7eZT2rZlYPfbBE9IBWx8u8QTZB9gnHm9m
3gIWu6i0bWU7ilOBY1rzdH6zA4nELkUWuO6uBCvfEN/FFBP6Jx5utvAv3KpO/2J2sdHpLicAk38u
3syAjtbvDPplkAuqe8CJRE+O92lejz706d9NGIu3M6UA6LuBJrTwQfT38KrOzQb4KMV5vtFgMzKd
6NOhlcV2XCVc07YNeznbBPKHURp8MTAQrXV3mUzb0f5xvFPzi/jYqX+1sZxylQx85dvzV+l99ri3
TONffJWc/i3T1OfF0VyMGoRQDB5Hjp9TEl2Qcy0mf3O8CwfmmrJ1zlNCshBTO/p+rrWeGekkWSxk
J89ReVmmGlGv14iYJUV9x5s6MFo0ZUrX4eO3LWuxxORt7AC66Kxde+uIR9V+Pv74Ay8cAhhDZUo8
UJWz+DhdQjGuk0X2zqd6M0y/pxg3Ov2+7k9sJr+n6uKtW/MCJlxDAY4yzfdDJuzGhGrRW7sBLzJo
at0nP8ImpoDzHw/fhr7XrxjWZ8F1v7ey9Z/3UpqGK6RjG4blLM5FPu5mImwCG51Edh3Iy+AOXruf
uidWugPvypJSCHM+PlqsRO/7aKhSVm1OM62x8WG2n5gK84KyHMK3j19MBdUPFZQT3lUlIDjor50J
vOQ6LwtsAe4re5+2v44P2/x7jzW4mOZTbeURfFJ7pxGLegF43r8cb2B+wLEGFucxU1cIqEwamOWa
OgSZhkBNQNLQAkjWdE/HWzvYHYutWrJoK3MZewCH47XhxKckk19auLO0L9I6MQMOLNh8RQYRcGna
rqsvZkCWDU4+hLZGWbqFIclzkv0ox2ulBhKF2UWMsvDPu/S2vcWUiCPPabgMaztfwGNN/G5Fiea2
ctu/GDoOtLplOKx5gNvez2yMUz0osErbibjYEmC6CoPxPE6q9fHuHJoPjqnL+TBoCdNertyu2U9+
RXcEBQLeHv9PwjewcSQJt+MtHfhUHakUwQNpEUdYLkdUIMZJLbVgP2L2R5FF7J5YWA90hY1bR0RL
T8CyLLoSwtNApJe4u+hJx/qJWB5OxslriWfC8Z4cmNUOSaf5eEhIx5aLKde6iR3mMnWxxzlXpFPG
tTFujjdxaLDeNrGYZTbFICosMkJe97Aj+ujPJ7GrW7bJwkxJDCeP95NL9uhj29xxdkU1XVVwoPoe
K19ATcd7cWD5dAWBQZ1DojTF8pVPHKSHLuDy50pIC/K5sO5z68J0917yxavvalgFxxs8MGzvGpz/
/uZECuNpIDFAg81r7cMdS90TDRx49a5yWAsdBxdwtVxtfIIihd5kZINS9L2XqOc08/HP+6BcorbC
lo7lLg+EXR/1WW+a/t67niC/ZScOuIeGyLK5LhPIo4llDzoXujl8NX+PAKbauP2Jxx/4CF3WYzmf
nUxDtxeHjsxX6eQ3BrnpYIbzkSotgwHR1g/NBIDRqunpz0fLlpw8cb80mc2LZbI0hnqAxRXsyVEO
Kxwx/uLxin4orst864vHJ50dDrKtgr1t/xwQX7snfv6h+cRz//V88X7Cjl6a+p1XBGA6O6oMZuKL
1631Rtar4x051dDivZBLazRobsEeIEODcWCygml6vIlDXzvRbaGUtCzO6vPf33x8YrKc0K6DYG+2
5IyzMHjOOtbeWBMXimq/s8xs9sFMgklHcKjH2zbmgVqca+bQ+v9vfHlvi3y/NafO8/fS1sAkWYPa
Jn6JQjwciwvDb6ZbQ8mCMtrioQEZc4F0wL4i0l+dqxT88vFfc+BM8u7HLGZNiVNdbOfzSOjyosOp
WOt3vr8XPoXxMln104kEjHFw6G3Dcg0pdcVF8v3Q55yCM9viK3B5zfCRNbDh5ePgoIbVszw41wJO
34aDqt9JjF+9ieR+atuObGk6MONaMIYFyns/8R2g9rMcMQyMrbS8+oJs7uvx0Tk4FTmqcyNxHGEs
kwkhaUTPm+dJZKTPYBkfqCXZdWb0+XgzhxY6+00z89/fTEej861Ya6JgX1Lda/lfXerD/7yFOR3i
En4n1mLOHX3TAlpn3e/rydvVZOlVAv3q1HZzqA9vW1gcAzQPtWqhaKFr9zBdIuflP+vBYt40OOIE
icXzddgdKHlPbAanfv78nbwZoBG31yZDXLfLPBIUK1mcOPvP3V9+9G+HZ7HiWHWk66mD6AsT+RoN
VIMNVBzdJzK5OT5Oh3Y1h/3e5B5NkkJfzKXMi/B9czxvp7xbzb2CeUKKH7FBvPOwbv+LtphRBvlU
x3bkYksIgSES8ZeUTlrBrRvgrlrcFw3eEjD6hH0itXpwBBUJJI4DwhLLNVvhOgOdkVsGRUvfVF/8
yKLuqlIVVuL1+ni/Dn32xLkozSGywp1w8bWECAUy6AVkAmpKRf0bAX4ZZ54T3+TBDr1pZf77mynX
q5CU0kQrIrkGXn2WNFc5NeyDfWLJPdQbF4WncojimB9utoVseul2BNKBQYMXjm79UV3Wo3/i/RwK
4nCp/Xc7i9nQt1ypYHYzxZ3hykmnDazjr3JSt/UYXUYDoDxVfh60+qkx079YpxlJFBtsKWT3F7uY
2Q1Dpmzl7bw+hb1FTQMFLqZrnprvh7but+0suphbQ5OL0fJ2fobSNpGSyv88kdfEyabrtMWl2SxD
faWZRsEhovIHeAfzasUEOqs0czqTNkqiKtZK6iULMOkFljWakW4dz7qg1KcGcdFhYYsA5rwuXNSF
iEbWQYcGFeMMoAkhxIgYmAXXEgxaddf1KWvEZUJZitqdOCDbzdPvOqrzsBJF8O30vvbTr8EIZX1c
nWtq8Df9QJEn/DP70guBD1E7BRA1w+rISS3vtoqTXwNQb+n31ffSrL6qPq2IwyF10soKgqvTQIzh
EnUpAAzpCqwWgvY02UaT260CwKgrRETJhUXC+UK3+vQiiLty1aW1uRXQGs8nUSA1ShWc0yxEHu9U
eMwSqtDRNjr9X3xkLrseYVhujx+CsWWrZ1GkOWxLHWqz+4tVJ74cXyw+LLguF3mu8dy0BCfv5RnB
xD/Saht8FB1tr8kbwC2wDb2W6fB4vKEPW9SiocXKrlHMU9XGpO2SBFE4WPk/3QIXz1+sepIKhzZU
PF97HLb5/i9+PFFWYsk26Rf5Yf8LZJxQ1k3NNjM1QkFaBu7D8TaMeZN+t8nOPZAWJe2m5EZqLM4I
k1eLpCkiTtYDFWdmmjbXBaJtwCmSWL/fB18ruEZnQyyhDlExB/Wu9y/B7ccrxw+h+/QIiLEp6ClO
YgazxQabsKjLF60Ep3r8xx58m29+6+LAkU22jpVe4u8Nw/kZdiiDy7IVJxr5sPQvBmQx6hySiWlQ
urUP/LvUcVa9Q3VzHZxYFj9sZHMrihwB8XtlKGW+38io0UtCKmFxEm0/4UxBkeEWc+lzgUD1L8bM
tqVrgjjXae19Qz444HRiRdt70ficpPKx1PqL/6iJZXooIqGnWnTaexXcuDgGAqU83sDB5eLffTAX
W1XolVXU57q/7xzg7vWPBn/60qfYKMSV4Y/Df/Ob4WRGqosj4Yeolt1Yrac3tb/PqYwwsmsx/sKQ
+XiHDr79N20slqWi9DJl5q2/bwaNKu8OuCUYWY0SZFOdGLuD09k15tgv4RprGUHJXC/0lM33nYKS
8sWXHswPgsG/aMXgdk5wSCobuc/7WQZO3UmdmFOtg/mwP1wBYbVMe3N81A59/m8bWXwznZZSaUaM
eReV5s86hFEbV0/Hmzg0Wm+bWLwYLeymQi85MBfO8xjv8wmiwtXxJg73wtXJaRmz4GTxQXZcXEUx
kNEAO5WAcMw/12I8caE52IYy4faQlSF/ttyWTIRFtkQ2Y20G9ZIZJ7bvg6NkEY5x2J1gHSz2DFf1
o2XWGnKZIdu3VLy1cbLzPX/9FyOF5pSjgu2SF168b5ZOa+g8S9vpxmf4DqP+ePz5B7vhkHwhQzLn
rxbdCEjNN4Go2PrijQeyTIALPdGFg00QkzbwCBISddH776IsDTkElantUDgNlLNTnGV1g7fJ6jI+
sdAf2MiFTY6UMyJXPbEMzSbO0IsmH42d0Y6Pegm2yMpANXXCufdKvKe8lMTM4BjpiU//YLvEaE3k
KKiblnfMTAh9UnFj7ArIrL6+iTJKNcsX3MfLaTtxuj7+0g7sBYK4D6kNGHhMjsVLU47na13u6jsv
B3SHdVoBWRarRdPeltj2HW/swDpN5tlg+WT68TUtvlWsqEarjTLGNM6wPqq08qYyyrlQOlqHPpVg
x5s7MFtobo4KMJAftQOD5ThaRxYfdQo4NdjHWXwNsuNEpw61wp2PIx8ROvI2iznpR0XghrVh7No+
oRLmhycyaHTliVbknI9bHCxRWeloLMhzWHIZPms87pRJUqpd0+H505rgkJi9mADFXrMtMgzY4ymt
8FviMngbFlPyFWtwfzu0bX6FxxjV5gXlz7FuNRtRBdXnzqybx8HPHMAiRsbMipyL2tf0W0+o2QUa
9TicwWBtuZF2YVa8JWwM4c4WeFFnyWyUmEDlaxyMGexi7HDr0cdgHQ54UWsTN8y6HAHz450EaJvF
AkKhZj1W3jhcSBW2l8ff9IGJ9W5w5r+/iWP4+J4FtWzULqKcpDbgKKwswFvQuo63c+BdI6cz+YdF
1YFYnu6TVrr5UBmUzTmXubHNswsnuDjexIGuvGticSgvON+mSU4TGuVEpMuH62C80n78RSN8EyhN
Scwx/O/HK4KbH/dh5+wcCsWNS2rP4dIxS05M2gNrGbKzfzez2P6bMphaPaEZqwctEt807rlh/gx6
YBG7KLBPTIKP0R/gMW+bm9/em1mQCE3L67yhUEwJ1ufLqXFmO/W18sJ1g61QZ1hgj77J6dPx0Tw0
KwzOt4bDlQ9NxWINjQu7rjBTd3YmtjJNjwdNZL4WYbo+3sy8Oi5WAGmQABBz+u5jaUpQjTK2tYLC
YshLef5Q2T80ypVmuHcnnoT2GkfFiRd4sGdvmhTvRzSNgajEfeXs7PypoxA6WLnBiZjdgbPVu14t
pmI4QUVup5KCGz//bo7xtyKWm+MDd+iTejtwi2nYpnVuGz4DZw6f8uSSaicspTa9eeL9HBos6gu4
FZK8t8VydyPzmRrOKBALwZsqxEOHgVU7nngjh/oCXo8lQrnGx4uuztJNjRqKJNmZMMHclUl9fpF+
rcMTvVlmySQF2C5pe5LehoNgaCkW65nnZVn1zq6NSX7KEDhIiE1eTdUYtg4Q5tz0abSqelUkRn/W
681jbeJOF3GARa0CpXeM2QmbuoYLEERYRSVy3RniW9H5p6pHFiP/4afOg/b2ww+t2gkhARNhg+oB
a8x0mw3e5Ce+88VU/X/NkKyFS4YmeblqdjlcIzy6nZ0s63VG8Xdb9icC5cs17J9tcBBj8F1yKEsN
WKMbcx0JbQAC/RSYI8QSmW5jW6cO0wz2bW5/hXUOJKh5COEFH/9QDo7jm8YXn3ubOYDb3dDZ6aPa
mgO5b7DQ2iBPNGPMR6I3K9nvTrqzop5Lgi4Nd/HNx6XUsriyLarP9y6whMnDnhN++XMdwWcGPOYJ
3PYsf4M04sQOvvh+/tm0ZQqBsIpg6XJ8tQSORM3Bf0cEeDt4am+71YXMXUg32c/jo3nwXaIk/Vdb
i+Eco1Izmta1dhnATjGZYCfcrRdad9iEPhWZ/+zo1Z0GDjDKLOf8eOOH5iqpCEmIau7pMk4RBJ7X
UCFh7YJhWz+bzZ/diP85jG8ev+ia7iXVFAU8XgKYvlD8y5/+fIGIj2yl5fKSPsRqS57ee0Nv73KS
bA1XEtwz/qIFRDe2IHtIaGqxaVcgsUfbRmwJIFFdCXniMPLxU6IDbx6/OMZZuNb4FFygwA60z5lo
7kwTLn5p/WH4gxdBO1Sm8C4EV7jljThi+RelD11vApoa4aIX/zg+TvM4vP9WaYDwCqE7G6Hg8oKo
UTigMtlaMOs2PiCqcvoyYCbUFVvTKf940r5vazFocYjjLO5ZFmGvEd5gfR6kJ3IAp3qzuIEGddUM
gUVvZHPTcFxyopcaJ7kRw5PoVOTz4yfIUcDg9kmNOVqT5cVwSmwU3UNk7brIuMFPewMv+vi7MexD
00zijMy2QLDiQ9zb10ZnaGCR78fOzu96DdxrZ1rlquGc+pLmPfwYw3ia1TVg5RU2xUmQ3olyjKCZ
2li9N6m6mnCWXmsWZeiIg8szy1MRt6fpU2lBT4oG3F7q2aPV0gNjFdgN1ohp8TxopboKQg9vOsPo
L2UaYCMKkeYeiX1z5g7uT71ptr6q3auoS7KVhmU8hBUipTy+Bjvb2y8V++d11k+7sUh/5nlkXVMe
M134rSN4gjBmy2dM89AorQp/gqMkgm/BED5ruJF5rhkAZCistRZn3cWY5eE6LBIfmF32pHfRt0SL
dABY4IBtC8pEP5V4wZU/VdN3Z1UMPtf16vrScXJ1jRe6AxtzdFb11HwdTG8LY4XIeOB8Hjzth9em
4DN6E0ZgKV8a33wYKxA+WgmL3c3xG/Y1F06dtIFvcFa+FDmGvvbQYmIA5i+uh9fI93D3iF5Jv4Id
xiLwEjO15Dp2MdIuS01fpSJ21w0q2TMz957asinPB+x+z/Sysc80Pu8b34/T66kDIZ21Cm9Br+xM
TCzycacIBdx4MoImAnFsVYXKOUv7/rvX4PCpAiiiI9wfpoCxKl18ibPe+hUmxj5q/GnVSqjF7lRh
EVjZv2wju8lyrYIPlsG/M8f7toa1bNhAjvtq9lDUvvVD/00P4Z1XEcg4atnl+RRC8DQ9LAvI9bxK
PXvV2PTP5MjsEHUKXbUDWtW2laBoNQBl22FF7Y/t3WiL4gEoyXVq5+Yq7yA7AuKDxu+H94ZUe6Ms
yuugtsR2irHMGhIMo7PIAjZadETeh6+qDB+LMrLwHYeXEjYDR2EB3dOWr4UagB5xkgY9Pvn3tg5v
bArxusTGOdnapo6HgnvqvnRoeZHkeE0uaYSerMXyQrIjlLIndeN1UEJG70LoQA5iuKq1QPpsdH+8
DQvdkjjWceewqYZaHKTaAvle1Ch/39rNJtWyC3ewThSzH1phLMUpzeIKZX0AIsBxCbvYBJ8kg5mA
jQuv7kf3kRGc2DAPrZao0EmbCnoDPvb9GZ6gVgpbH9FQbU3fnJRDYGN4JxRQh9pwpaIVRMmsmovX
kxR+ZhZere1ioJTCjM4S7eX4iry4o//ejt+08PtI+OYmYrSp5GTRUmCLSm+cGnxsAernaXyZBWD7
lHqwKht7Lvf1eLuH3hLZj3l/JvruLhUAAJYwhrQpxBvs2ZPra9HE64iQx/FWPh6e0TzZBIxsKumF
vbwA8X2ZLQwOqp9xdI7rZ/yldFyyE+vT8XYOvqcZ/fBb02CIxemyGJOihvaPlgbzmPg2Ls7/+PkG
WXouWUxrR7fm0Xzzlmwpw44Vytu16YNzlqUPxx9/4H5D1bM+F3sSeCZWu/gsQ22iZs0LtR3rgdh1
VmeugrH+WRcwy6Yq829bzEDP9Rq2BUNqbiJDtXfoFk4Vzx4YR0OneJnrJEP5IV3ST9PsgxmTFa/P
7VtgPMf7+TsTvTgbUpuCKNUmEc5ZZ9HPXFa9ye/3diR+irUIrWlV5bl+5iVE2aMEq8KxzzB5AjG0
QQQNT7fz2EpCXbEoe8GPRodaOMR+sZIcY1Z+5YI5LnOikcaMYwzgyud2054RRmFvBR68Tor2V+iq
7UTw+SwAvXxm5UBupRGEa6qEh5WtxlPp8qWmY/6oBXcocwYWcO1fRkJ80mZ23UExL6sE8DKbaQB8
cvpujWj0Mffyq8sKD/Ykuy7bz3mM2ZH9IxXVmXCHMwf4miZeDZmcWMvEgb1GzD9JkA3jBrBcMD2Z
jJaRGu7O8jG+nCOC9pmLyXiMwVJZ4g86YW0c7ULjKi++mFBwbYIJsvys6XgLq2kto29+XXJo+567
Fn9QGCHD5xW3VvTqRTduLs+9UpxYQX6nKRZThl+N6IQ1CuH7Eg3QeKXdRpFydzG/JgN1HGDhUPq/
OAaeC8ig/Usmm1WuPjXFbZ7avNR1ByldBBtTv9B+O4YGcNC+KAvvEEys46vZtTwZ2pWBoqbO72v3
pZeX0/ClA6yOh3ZW4aYUP8EJ2BD7Pf4BLHX088yYN0aXCvs5S68WG4oD46gJak/uVGPgXAdh+DqN
t2N1r4x8FRUvTflTQpz0L+JyODGSB75tXVIMQWyOHQ0h4fs1LPIivx4VJ3/7LCBRR1r5RAOHFns5
F6u7JioESt7eN9B2uacHFcKNyAOUh1mJ7eCLCwgxVpsTw7jIbf3eNaWL1xaDiGZ4Gaywa0Summr8
vZnWOEKmGzcaNkPgbQMq+CCDXdRpf19Z8qtwrB/H2z44jG+aFote+m1Lzmrw99bofIbh8kKafvfH
TbBKqjlkyGIsl2KOtgxZnki07vBWWPuJfR9a2olD2oFe0IRDGZROCfaHxCqXTzFxM5ttBryzPAE3
e+J09juztfhu37ag5lf4ZsvsMdDoEy3gYIMbVNDC+zIw2MxNqnonbOjK5CGejI20Ud4rZzv2mOkW
4cuAarmReK5iddhNLpYA7fnxwT1w8DF0i3Opw7HL+bCeGKosI9+gIrMrbgmi5YZ/Vp6SfxxYaQ3O
PToFYIwBJZPv+55UCDQKHXuesX3w9OcsgRmqlzjMK/wpHv68PyilSPBYHFBJyL9vywIVp7IQTV5Y
8CbL75pjncvilI7i0HwxYA9wKCCMj9jgfSt4qJc16iOkkCM2SZflj+OdMA6sHRwKBDORVR4O1uIw
TzQ+rzsBmsWqbfsCiKC/xs7G+GUMqXbtYwKOqxzeV07aftNrsJBTa3prrY3FfVIPzs80gaz9f0k7
r+W4kaVbPxEi4M1tow2dyG5KoswNQiNp4L3H0/8fuM+eaVbjNELcMaGbYQSyqyorK+1aceFVe5qd
8+e0Au3u+i9cUhtGhedYAxAGujWFDQAip1cTNqDWPvmm72rwz43d2kD84jb8K0UcFzZGKeYW0P4k
K+iOG31v+3v44q8vZUk7yZMCmEbnI16UcJaykuT6lGXSU04nM9YT4geyQikogr239UdPu2lgrdlf
F7q0f+TqcPzIz87R4dv9gyC2J7TOadSF0aiAa6Z3/lb6tZGhOd8nGh2V7CxgRXMqVcw96mlcpMz1
okYJBD9xCSR9tIWLAAxY2ImVu6lYWdaawPnvZ1Yu0XO1MBKWFZcPcfuhGT8WBkS1zkujwjazNruy
KI3BTyYlgea5HBnoFSeqC8JRNaMV+YNCqsDZHHToB+F/vX5eC6IoQ1hzcdJW5qy6sLCJZnlPJnLL
s/6gNiXY89lD50FO5eGBF9UdvvuKg7pgY85Fispf9WGaB/ZAcADAfPPYrg1crH1fUMEEr8EaTb4/
wbsVACa24v8sPXlzlxlmX8EtuZj9lY1Y77IcHBgD9iEV3G1Y//JdQZ6RHfwFVPJOTp2PbTze1462
NUAnJiB8ASnkocyVb1Lv/H7HGRJ1A+UkU5W15g05U05zHFQ5zIm2Jm/fwY+QlHcSlC3wMt0MkJTZ
1Vpn0+IOnwmcjcCZQK3LbbnumQ4qteIH+H93g2e9XF/Ta4goXPHX4Gpu34aET0zJtKNS8J6O3hM+
UWo6dNVYd3H0FT4IVxt7WHC7m3xKbiM1/0VD7D6aoWSv/4QFI80vmAEdwEKYEyhvVzl2pgRsHKs0
Yb3WpUd2mVDuY9OdrstZsNNoE8gbuLngLYjBclUQYcZzioZ5kK0OJjlk5hAuFqO+7aav12W9Antd
bCuGecayAfpJbFRSOlse2xycusB8TqAAlMYBduSnSQd0vTlZw9dhbsOXlV1HM0QHMWQxhi4Q0a6U
1XD0+pTsyfBMH+YigUNsC+fok1x8ytLYTeHolX/k0HpUBOUABdZ02wzejdSrbqTfW+V9CGpx70BM
0zzl4M3KHnxI3wHXAXmWiaAflQ03LDRrcL8Ew9qwzYLO0qCL6wGSDh1aYhNGXY09vTi2/mR6x7b4
UKwc4sK7p5MLAFDNJqVCf8RbZdGBBsP5pQuvVcL7NM53TUALKqxB189vWcy8gDkmYpLyrRjyl9T0
8DufYJi31WjbeA9tvLKUxZ3S/pUhmJPBb6eurlvjSdZP1Gk2kfbl+iKWBIB0RksMUkxDBP6odTMb
hga2KxXO9Y1VJysXd/H7jNpxFLhyF9lILWPiqiZEZkRy09ykP9/x68++LmxPVWHU24avF+WnTH20
QWu/LmDBHhBeM7NF/myOgAVVctoRvrWshDA9t/5OrVfo8eJTpHrb0fJvBmMVD25JIPGhYZMLYIhV
NEBWr/ZKF6G7VUrFzqaKuwNlAq4BVfaOYWz1UP7a+coqLw6JxIji6HOWEAtLZv+tJodwauh23iYn
Kk5V9qIlf13fxYubInxffft91cylrivK5BRkY3fbQuK5K+XavzH8eM05vNg/RJExnuMywLMuOrNT
27Myv0WU5Qc3ckS92DGh32qS5kcrzQydw/b62i5eplkg46w6oS3FFxF8pOqnsMzCMj5l5geFwTFu
UFjeROrH62KWtlAj5AT4mpZ6Q3wA5cKsypT5zpNBOndbZsGnwq7v5WlqV6za0no02vapTxCtX3SU
lZPW+55jxqeUQvNM3nZDAAzbcfOzUPU/Tbqwd5oG8gx6btEzJehdoqaELtMEHxao6V3xs2xWrNtF
pUcQICgevMSBHgHvfsLh/sUU7pcGgrjKTG4MKdpSJv+p+vkj0HZrA0jLcnWH0IukBOmytwrvFXTz
lnSCnmQAylXvBeTKbaN9p+Skg88OfV6yFmAuHhsAf/9PoogU1dpZ6jE5DEWy8jvF2ZYZpYVd01+D
4FvSQ32ej1WwUpejk50U+3GbVJgKOMqzwToZo3Oa+nDFIi2JoaOIIX5epXlS5e0G9vboKVoE60Rc
W8Gz7s9MTHBmhB6W9/rFWjIYJjgj9JlRo73osh6NzE+UyctPY1XRxhDf+Hl46zAe3lYwOq401S0t
a56toNlEI14Ra06JXmghna4FJXtsUv8yQlIOedTK5l3EkWg9XVmMnWLQnYuIPDXAe9QARDmVia/s
pXjmjJkMaIaVX6YafYwU77GQ+3RlI5ceEZuKOiBiAEow3/n2yAIpgt4pQmqjPijSg7OSQVn7/HwB
zuKcAhYCzKxfnKDuibZWs/Lrl07m/NfPanL2eTPKa0nN+fX29xzW+qgbXPMd1u5cxHxsZyIio0pa
c17BFO6keq/9jxskXplIr9Iq5fOtfCM9Kurh+j1ZMmmONQ+OER8xRSNskNwrQWeZenFqpOmQp3dD
vy/Sr9DvZQMkIIdyXBO4YNF48CjdgEaDD+/MCnG2XW01aFkbVdkpk8v63qtD+z6ZMlj8jNanMQWe
7OsLXJTHtCjAi0i7MDlDNeVe2Q7Ic/bRRyrOvzN7tyJi4Wby3OGbMHluktEVNtEYFcoKXZCdUsIR
EA2GmUeWO0Wfk2tbxbEKpF2QGM9NKu1K6IR0WlW6bccXrQ9yYxS/OytQP5VSEPwuAr15DjIAizej
nWi3fHjYmAVTYUWXyg/0BHkbs6SwW2RhtTGD2L+FX7yHakybftalCbm0njk6g0VdoW5kv6ThK6sC
DjWHGw1O+Qnqm3yIu40Kccm+M1sYQmR5eiByk27xS72tk6vRk9cl07Afo57/QWoe2Agpt6abXgIw
eVOPulm5itZ5L3bD0wfmkKm7mWf7H5NCj06yEjjJFoor6LmL1rzxaNkhZQ/jDmff/xycdPxOssx5
7KxW/5xbaX2IPcdypVG3T0PqKB9tDTvtZX21og2zdr2JzanHo87UCwlUqSuIl9XqhkQjHOJ9ax9+
p7Wyktte0DYG3ujZobsBoiZHcH2Mhgcb+i7I1eFiCqfvSvwh7O86fQ1cfMGu0VjMdaW34BXS6e0t
ivoZCL8Js1MC+IYTPxSVvW3rlWdtYbN4q4kceNOIkTTBzQoUzevlokpPaXDrfbTGP01SagxYcwpz
pYJIUkye56Mx1UopzT795z72NhpB0fWLubQAcC8BCyCOv0xIOEUhh1KQZaewdI32xVwrGK18XyzM
kSCHhKzj+7qzc3a2uWKb1z4vKJPvxLD2jnzeutcIs6Pt9d2ZrZJwFxhnZB5ZmyvNF1arHhO/Atcl
OU0mBKFFe6tpT/jUlRHeytJav8rSWs6FCRfP7hMjjZ08OY3KvQ2r6VogtXTx5ko8UT34ygwJvr0Q
epwyckqh9NT4uzyG3Q7uslTZ5vvre7Zw7xhvhj4DX1kGLlQ4Ep1ez8wZ0/SkGJIrB/kh7K37Wh7+
fo8YOpgAO7ApXgsPSjHldcTkXHqyNek+VqGe1Sq6iOW15Sy8/mRB5qAaLbjsYfSdiRZR2a9Oo9TT
MtPuzD7ajeGHyns0oejzOrKPyZ8NnWG1SKODRPfagcLcu+DQRHqG0il5dQqOUgo5cZ7/+a0nTz8z
nYDddYkmHuQhSj801akDTqsDkETp3iGBpiS6/dADGWStt8qWWlFlW3lenrSCDN7GyFayAgs3E4w+
m+ow6B3YeEHLwtzR4rhRi5MBsdvzM9S2wzZaiSaWjp4WP0YnGamitVBYQ6m3ShIlXnFK0n1eF8eu
2OmyRLtwv1etzt78mOL37BqlNpsLNFNwaW93zcoUvYwGVjWkhdvy73T90iyYGIOhIo7cAGD7Yhxj
rDmqTI5Q5iBxx+0Apeo7BIDaq1K3BvBaPHa4DKWAzubqRGq+3OKirRjkpQXgOhBDYilxIYRjT5Tc
sQDbYoMs9aZtgr2m3F5fwYKVJBv8rwThRW+sUqlsvyNW8ROIVdVtAPCQ1P2V/yFZ0usln1kcgKKl
d/miQyoIp7EaB708+T/K4MZZSwcu7RTNsMSkZDdpwRPsowW0gDyaZnmq85exdFUor69v1JoA4XZE
fQwEBMMcJz2l4nLw/rRnCCeUGU9YNLCGFEuEq6C3ZaqbpVSc6rD6W6vbT7ma/Zl3RUqR9D91beaS
qHsBoPL2tk2F70m5r4fHKoIaFcLQX9d3SFCl1+9rGNI5SCExq85/P4vjfGNqGrvrwqM0pr9JVriW
brpyC31k06xcbHGY7z+y5reQnhn1smMknaIY7Ig6pLXfe7Cr/LdRtm5g6LuhpO8zaj90VXTnFDpj
HN3afOuacLGWbmdBl5OEC4/mADRHf8K739bZD0tqGby9b6R+lxnfAv8dx0eNi8QzKVsemtkROdve
xAQI30+y8FjCWZqPh0Fes2bzF87cv9dNpcpINcKYe5FE97vOeiaF5nWNluFW9b1FaTsBafC6mixK
IQeMi2mRHxMLUbSxDKEcT+GxAIdirPU7pVQOQyKvGDbhvv5nMTNKEA0WFHUcYbvm1FUumUp41Kyb
2t/m7Yo9EF7k1+/TUY65we4ztChc2LTsihrFjI9TnLpGeaA0rqYgHlWH1LBWtmxRFi4ZjYP0F6MC
b49eS8tarjMtPvoNOHWQl+IyIXNyHYAYK2t3/YAW9ZuIWJ5hwymSi89y3ngAjDhlfJRzHwiawg0S
B3ZhxfUHfMKQEaX2qXF+p8awEiu/jhKIGkitGDg3MrRwCAieYDhYVlBDqnx0Sse6p7QM12ptNDey
UQBcQt5743SVuS0KT72p5GZyPT2nl3GUum1SpNWNbab21mhJUY2TaX1m4i96ZuRTc8FyKvdlbv8u
Jy+6s9S22RWmZq9c0SXVZk4C0pqZ0O2i8ZN5K9j0cnAx4zjcx/3wV6q0+9iTf6wc0KxbF9v0rxwx
yhyjtmrbiAOyISDc9LFyX5fhgxV/kPOnuuhuFL14qPpsO+TmtmTuqfarB9v4wyf39QZQGcAnZYoQ
tA3BOTGzEr9BMtLj2DeHPpBugmhFE5fu8LkEwTmxBsAaWwsJCWzZ8n27BkWxdF5cXtKceJ8sRHAa
tKrU6G1U02ObTndV8skOuoOv/rx+WouLcMhvqrRSA181/4gzu82USZzSCJzCLQszubRNwpV3d/Y8
RG0gWPtHgPDuhqWuBUWMgGoo923S7voRymorsZ0NhDm/TT24yxxzLXx/LVCLYkkR0+RIKpWsrWCU
htHsSjtykqNX5Ty9EMNGP72ZeD3+De/jJqkPiXHvdE+mmeyt8lc4NO+4bec/QNC/Nuky8IWthObc
B69ydqkGRPxaxuu1mnG5zNk5o8MEnCzh+PQ4sgmLfCiMdXWrB+3B8guoRO07y/mZdtLBg7G5B5g3
9votpu1uUrsvfe3sQA37Bgji7+vKtORjUWVkAIBGixn28q0yNZoUtGmcpUfmNkjDJpG1xVwru9AE
TgpK8LV0wMINmbMaONb0RfLSCa+clKVaUzt5BpYjL44J97n1rKwxLS0sClsP99qMqAVCuXDNgT31
K6XnKU0CwsBBpn0QyKja1vGu1gLphdv4RpawILCwjNTz7PiopHvd2cSq+8cHxDJmUluqmgTTwgtG
mbg0nT5IjnFrHrT2YwN5VP/NJ4lyXY6yuJB/BYk+gddWVeV7CLLVk0JKiPlkv6g3QfLBoOysB9rt
OH5s/OfKqrd59X3of+jytPIj1n6DoI3aTFthN0lyHLr9dFK6FRduwbCd7+XrvM+Z5aR+YSfMdidH
R4aCZzo19rNcnrr82fdeEvn7yobOWiZc9DfSBM0gGVF3phMiDXy6cfpa+fcFRQnpd2Hf1wzdSN59
ktebsI/uzPj5uvCla3amNa+HfbbSUsFTyWVkS/XHtoCZi9rIy3tE8FQTI4OcKdY5etMsGEDkrBSc
hCopj7GjMqDi3PxvYgT9D4a8BsYeMUH0ICf3mee7XblW61jwh8myMcNDo/YCGBKIlEWYGdjkgs76
Nr4PPXs3PtBu73+7vpolBcfr5oM0Hl/2rcQDFDqNzRsHNWSxUVbLhAsqd/55wfBR2GsqVWMdZXQT
JlvZ/lCD8jMcri9iSbmo1fBOgwNKt4Dg5aAR1NkaNT4WwVZObvsKzK2VutCaCCE54uhjV1oxInLv
IU8nFPjDWP1hjnX2N+HBY9yZCRY6vkRyCbk0R6b5LYKDTWg9+H+Yhf7P57kZPKwEPhe9qpIdtVEY
g4tbFu1meIyNNSzRxU0iNDBmUrGFbtWWDH4p9zFcOuk2hk8n6R5083T9sF89ANGMgVZKqyc9noyf
zb/izJTUnmpmfswu0d2iF3974RePVnSn/BLpE2Xj52r4YiTPhvIEX8HQfgmjZmsbk1tGkRvXrauW
0sEagjvwuj5mzfOMHdlQiavMzLWn5zz43jRPQPW4XnZXRIwVG+r++gKWnIGZv5Q8GCkkrt7b318C
gVH0fYoByVrmj2W7dKUhV56sqRz2jdmtOQSL8vDMZ15pSptiOqLTnUyviiQ9hpzGSObmAGpGZa64
BSJ+26t2zQDV/xUz/4yzY6F1zNCcIU1ZVnyX9tnG9tPHXCpdsOb3uZEeAt3eyEG8zUghBdZ0pxXq
bZdRQ1SiUx6BBduoyWMbFrtCMz+Ypf3p+rYvvbU0/DP6olC8v4CumdNpqjx6vEBqM+ycXnvJslG9
G+NUf/TH8qiOyUPhj2tt+Iu7fyZ2NsBn26LIHuQPEWKT0d9YL5Ocbyap3tT65+vLE0EA/rP/9Noy
YkdEqYqNeowFN4VWGslRG6MPkpQd5EQ5hPFQbWLLJrUQk8zTcZbGJ72tP6ljumIhlxf6j3yxbS8J
xlK1fOQ7w0dtePa1jVy5dNZdX+aSiXntb0PPFmC0AFovy0aPM1bJxEbzWHhf7DWMqzUZgq0vnUHp
1CzMjjLBXir9LKx7NVzpoFp64OkEcOYxZGvucXurFmU9Opbvm+mxh0xusH4qAe9i6d3EdbUJ7Gxl
18TB8VflOBcnvMM5XVBNWlrYAFgKuj5wyZ+T6LI2EdRr+HycG1A2d7r+oRssd0zf4eeeixdMXlHq
hZyqiI9aYwOJQecEbmwAca3Hmzr6XNPqc11NZidMfCPOBQq3Tk/pZS7wnY6p02/lqXIL0FCGbCdl
iRtT4VV4KjI1WvFDlq4AoCh0XFHFhH5S8ENAbYajZmrSYy11rq3djckPpYVjb22AfVkO7ZBMvEL5
IfaT9aE/FpOJRTfz/vtkOPdpptz5kUzNfMjWooZZE8WtZGD1H2Hic5soUt5rBORttQ9LhnTcCcxj
G9MCHwtIsKfEvGnqlfNbuoLknoErovqBMyTo62hItTJCUHK0ktQtRswWOAD6ilYu+b6zA0EYO1ee
RW4NzZzaXpvy8NhIbnzI1d11HVz8PEh288NHtVnsm3AS3a+BwA+hIcg2afGhrN8RiVATAf6VzBu1
BkHJE7NxmikMQ0bgn7v8VqqfvWjFTC2twZxNLbCScxP9rIlnr1eTN0Nka3F4VLP7tPtihSuPxtKj
jAs0P1gMiVwQkXtDqOZBxxIyZhxQiJ0dDEeyQlszmY4aDnY6raHlvB6rqNDnMgXdiqANVcswDY/k
fO+kdh60lLdaaW2dMHPJtDMI6O+cQiXbO+28LL6dBush9Pxbu8kf0iZ4SIvoNjOKrWzK9AnK5CAA
WEuG28Qet1IKUaNpunE8uHnt3GuedVvq8+jmGpfa0hWZS+YUmx0oSm3haOxunPzBaVgGcyj5zsoP
afaOC8L9o7WAqhwGYLayZ6ffSUlk2GERHv12SypJMlduyFIdxjkTIBZsHZD1kiJEveA52RgkdKpx
MyjPfVzuTOlzI/2sEuZO6Qi5fjOX7Oe5WOHx1dSxBDkjCo9TUbvW+Kz1z0V9THpv5dldPKJ/909s
JqwUxUhGNQmPSWU/J2NJOrPpNpO/Vj1bfN7PFyS8r+bQZ6DjUTn1zPgmHZVnK6seKr04+lIG1Yp9
6B37zif3iFvsBoOy13rz5fqeLlqKs7UKxqiLweiz5+KtFT4YTQMh2vSON+F8kfNun2ljPnidbE3c
WwW869EDbv1ZW6M9WLRHZ6sQLpXZSKFqtZxYlHeU3j6NBbmq8FARwgTV12j43y6YmLhIJAMUJRv9
l7vn3PqsRD+vH8pSuZELRrTPOMhrVf3tnvlRFgUTnHNHn4a6rgJo6RM5DNl7HJRT1j3axrM01TBl
fu6KLykkEkm+02vPzcD5DoCr6w558rWxHmv9Q1aulEKX6g5vfptgXcLRSv1y5LfF5mOXw9mpwjxf
HeXxVq3HbQF14JAfW/WvqfgFNrVsPFnGX1n37foO/X+uzn93iM6wtzsU2Rl50RIbZ7b6F0eFzKnV
m7tam7a+Xm2ptrq6pO10ft8YRzdDoD9NpfPr+o9YtBM2UF/079EyIKpBN9ZTVIxDcKwBqdKa2yHz
b4J2jexu0eqdSRHCGk3LJ6ea+oCOEn+ngXVl68ltM8b7MPBWHOGla2RpoFQZOp12jOS+3dTAUwc7
iXnWTXrilfRUm71bGP7GnHE0Qv8wBWtT9YvVgnORws2dxsCvpgqbnoAeH7Z7x/4+kOZunFMMPeUA
nlQ3I6Wp1V6VBno+H+vcdKnTrxipxZXTXgIpoo3LJzZlKI6kJUWFASk6zP3wrS2ejC5kIvCH3nwd
4uN1xVkyutaZNGHRJtR+SudhPwwnvCkAqFtDyZzvoOgrnQsQIpoh67OSyQxczCza6tDpZcU3qfzY
h9+N6mVgukjq/7zmyWwOvK1gmjI4LPocmlYD5iTPTm0DSY/WZgAB10991Kx4nstb948c0fXQ1C5q
dRV9kRq3KG70buUKLN3pGS6N60zDkSaW/Ow6qgtJxa4U0nejOxggZ4zdyvGLSIGvYf25EOHdJ3+g
9EVRhse6eOmm38n4rMO1nNe7SN83+W6oPmbds85ki/pgyC+qdG8Vn4qcJuf6WRluruviouafLVhw
AAom+SSv4bd000P6EuZuXmxkbVfZD6a1vy5qqTJP586/myvYl7qV1T6KkBUEP9L6c21/RGU2kvrk
RC+lcWz9h8A72uWBSnVWZ9vr0pcXSgcjZROKNGLz0NRkk5RH3AktO8nNZzOp7yDiZe4p3ECmBELj
qm1bCsFB95w5IJlqp1b91pzaUzHNdFXBMU36cudUg7+j41CDH8Mj0gAwaWNOWbuhOTQhm2qFt2bu
VccemPwVpV5cOhpNcWLuCRYbYrQRX1KpAs7Ygk+57Q5BaG+lGv4mIzhMinaTe6vtCfMDfGGCzmQK
4RpPBkNXFqmAOpMftcLeGcl0G/W6C+TIXmq6rZ5GTyD6/XAqOXHfcdRnsoWNN23ygOB2EWON1sbQ
GxiNH2OLGbQw2fX2jVx8uS5v0WicyRPuEBzIwMgS0h9VPf+ZShgP2dzaZffrupjZal/bUuH62F3Q
y1HLs9EX8bbvdRBZHgpwT4ci4Jlee0PWpAmPVKC1dkyDyewMyKeilVu3ieRHxWk/9UPw2MXOipIu
RpVzFYKWdZLh9GK/vS7aVPuWKbGLJSGlktQPmVx8c+L2ZozqT0ncuGE8bXuqD028FonNa7nYWdtU
weElZiZp9la0mjeKLCVecMyD+rYKg73cZ4eG5pnGek/jClH/P6Lmu3oeDgVK7ukB90JLRohupGdl
arddlL7nPQYk06I5n7EMsXoE/lGolzJi4qzZpPmDk75Uaz0/i2p/JkPUEKA0CnxefDdZB1bd/2YV
0UPamitP/qL1OhMjHE6u+R55YazX4NsfAi14sCTvd99PiatI9efOdu6k0FtJn843VlQIRDInzyQG
myhcNd/MSDfDBn8ERN8dwgAg/RV1X5IAugXZGdpmmfAUbFRftJECujSBd3ZLPWQtp732+fnvZ2rm
VFIUAiiKn5R+H8Mf3lpL9uL3mVc0adggWBCroQ0cEko30ede+uFjyFhWBkLcdXO3pF70BfwjQlhC
L2eJ1ip0fev2NjTcFMr2tV2aVUc85nMRF8ecN2FrtBjsxruvs/p7V9VbRY9/l778RMv0yru0LA5k
Exg6aDG/6MFKnbgogolDqRWXqYSdjfWOMv1BT/zHUFJurm/g5RmRvqY3jpEKWsv4760OZF4TG3Gc
RkdYghmVjiY3z8EJvS5koYA5J8nxlsFRIWEu1vUliK6dSImCo1WNbmf+aIDjnsZoI+WHuv8iKwXz
8uam9745Rr1yhy7NNqLhhmJinvmdi0Zfq20mVfeK4BgAb+IWcQ7PZV8AlC610M4bni2tURVeniAS
eaQcct50XoqlIjBBrMozCcYH3TxaoDUzCbVR+/I2657kP0QEJkxAmA1a55zHp+9cMBFSw7x9NEjB
sZTGwo1L7alvuy/Xj+/SuL6VIVwy0wSE3qh4+WIrupN42OHWuanaGATi5iA35alKu5WJost7jUhe
2VlXoGIUFSaF4sishpZlwVTm9MDGAZR+P/jAJ15f25IgJqqhXKWVmsGu+TDPbODkDYWRZ0pwVItf
Dtw9DeCqlrRyyZaFMEBmG7wVF7MpauUpZVCTBOqrfk88/2WKdReanZ/X17J0l9W5gR8wGhqBLpD6
Jq+S5WZ2MdVPDFxssnEtBbK0kHMJs6ac7VbfG7FnaTyzE3DvmqOCrVO5obc26L4sZu7aZf6RWHD+
+5kYX/WASW6p3sHmVkq3GXwt/YqZXfAkebVfO4P/I0NwTNTQ8OWqwXVVtGfV+ZpW49aMDl7LSIJ6
8prHIW7gpfh0/YSWbtK5UEHb2gkigwlqw2OkVbsi1UGu+hZoErC3cAQV3cZs/Hfo97lE4cSsXO2A
nkMis423bSE9lvDrZhE9PNdXJuI0vxqic0FCytfXUmWIJgQFYbqx7U9q/tPJbxT17yD4a1AG19Y/
9voL0Ax0BnyT43ijt52rtbfeGK78lCX7e/ZLxG4VfVLzIZcoJtAn91nujWc1a+8Kabhh5ukmktZ4
CFbOVMTIAO3HpuNozsM7j8r4QALegdfBm3mip2/WGofa4lN6vjr17d0I6w4sDoMAb4L4IPwtq2Sy
NZS2+NlK/sYDDDPM5qb+n0p/un7ESy/puWThqdG10ckLlX01BmUTWd6mMeCJ851j5fyPWit2Qdhx
RUuxwyLL9iHtToVy2+src/trqxFsTONFdG316CuKC9C7FuxNub2LAmUzGWtNHcuG+R975gi2ZnIg
AtNtdq6Th80w/TV2X68fzZrKC3bFDiQjcqrZYCa6uenC5piZwb2l5qckKvAI1ho1L3PHs/EEb4ap
cZYlDvwWRZTrdYTXkUTlPlaCzaSkh7qjM8aANY7CbpPu1X7NsVo8Mqh2QD/BPb7gdQJDYIyzOWNt
eCfTi91kZuSCAXatDXxxN8FzAAV9npAU2+0yPyoAgsTj7837QnWbfJv7h8DcGmvP6aLp+FfQhaWy
QnmI5iK8p91bykuRU0GmiTD1H1T9byt/vq4ka9IEV7800gj+RZRkdD4m2UjfAm6p9sWHhkv71cRr
kOSLj/jZ4gRD5eemaucy0R9cCIfSfoCcZ2PG8so7vni1zqQIRmnUAjnQMtLFikHa7qUcfv1vmzbL
P3NF9IjYtlRZRTVUuxYMKrpJdlbngJdQ3HoqkAMVdeTrMtd2TjBN/gjlUwYHx9Ewb4J+T+oz1bbX
RazpgmCRDHNM9bxn23Q9rjdFqOyAZ9mmxIFUTQ+NHX4c9DWGuUWjYeDWzxPHNkmBt1s5pa1vewnX
aoKU0coefGtvZ8c4+OhF3d72/iqTFau4qBuUuIAwo/bKCNxbgaHle1qd4Q8zLk4a20s3cQZT2/Wd
XBaCHcTxtrFLgpoPUaN39myUsLRu7/ygo/S6gEVtoETwXwHCKmrLb0wl4i1UB+fGq5WdWhvf5vnI
62IWNeJMjKDo5eD5kpzPYtRsC4vlwe/KTd6clOhFH8pNtzYftbYsQcmj2Jr8OmffSpW80Kegh2Iq
9VfUfPFwyKCBQWJSoBGLGoHXNWExgOoQtS7c9p59uL5pi4s4+75w+JLcRKMj8/3Wdv3++cik98qx
LK2AvMnsO8zYBmIzcQ2VoeqMFiuA9yb3toVcr+zR0qt6LkFYQ24leW/INllgvWM4nqYIrThQW7TW
uvOWnlVGUGVGYGyoPsSGw6ktrKjJqHyQtdv0bb/Tla+SD4GrrjG9cXv9ZJb37V9hgrHJCcIjtUbY
UNYHub2V7Hb3DgngMzBWS+Llos17SCIpwduiwWe67SKHsHGtOLi4hjMJwskUYUJjN4QCx0/O9Dmy
Xq7//sVzZ9iGiR5aiMAteGsdPasrAp8m02O9yaWbkaFrwx3WbvnimZPAJsFC0eQigx0WRpcpchYQ
HFm7SIk3EO9uxulXAHts+o4hJWq2wFbS5QXO3wVJYdx3Xa7CBwA6x6/Jth4i+2srFSv2ePFUyGeT
S8T9vYA1ymksNoaMZE4UfbNv2/HXO46FGWny5XBlX0Crl56GWsV83uyNndQM20m33NYL3bJfkbRk
8emDxYNXLYB4RSe+bGLfziZ8gNIb3bqP3Ej6kOX3RQVHetlAtvWeMEhnwoNOLH3mVRA0rh3triw9
IuU823abZM0VXExBMBkwt82DAELO961GA8fneWkexUdNDuMHcKaZSqz0dN+HjcOYpZx905uAXg3g
J/7yyjQBjbSs7tkge+vljb2nGmz+ACJD3iZSa3/rCm9a6epY0h0o9uAWc2ZkF3Eev4ia1jD9MD6C
jXqjylm+4ZTX8h9Lj9K5EMG3y4dEKqeEbeBal3G0sUlr9to77Ou5EMG+jlYVgtqAEGmT2fthbexz
caOIwOgwIwq7yNprmdNSsa44yn6UXavraMLQA3vlKi+ZQGDvcBEZ04EkVoiI9LHSfYqTTE3K0Z2c
SJu0y3ZwgG8Ga21MZ3FBQEsxEUSxELSjt7ppQfrQG4ERHYfemLawd+v7eJTGlbT5KwHg22KVyngm
7WngYHLBXrtrzsIVLbHMOJF0BhBhg4UBGzcxHSztqfBCCi++XtsbW8uGTeS03TYImRIiFR3fhkkW
7zSfcGawRmlnQrj6oZD1cFtw2zYOBLQfxlCLt0PnVbu+y+znWC/Cx6CpqkPVqO29lznODljfBLZx
G5piQ5mSrTSNzsanLogN01M3UNKvodpmrqy3NlwkjCq1RfDbGfTwDtwBmUdhbjMZ669OY/4Y5TF+
Vvw42EX06tyPthnvGk/fAlAU3ml98SvSzX4/NhExkhrHbhdU0U0GQbmykSojc5s+B7p49LON0dry
NvSzaR/EL+nwyZ5OOV11m8Y6APg17qGLD93Ai/ot7RKmTNa3AzBodHPfcL18Jv32h0Mf6d62rOvy
oOWavgV4TnalLpIOHWOxbshk7x5EYGPTDXXz+fqLINxnwKznkAnUDIAZqKDpwlUr4a2dVLPpH+En
3EC+BZ+7v9ONP3sN/iNlpqLhoQY/VSwecC5Wy8xO/9j1JRDL2lYNVNaVbuq03Th6xdMQ768vTLh+
ryLnAhnVVU0DEGR+oM6UFRaMjnsx9I+QEw7qEe6ITaiB27TS5iBcvVcxEAHgPIMJjqcruFFgRTVa
bRb9oz6r+4tXr2WAlw7oXIAQoZlj2eqdigD5JRiijb7XoRy/vlWCH3WxhnmNZ1sFUMyYJBMifOhC
GFz85U4eQGp/XZeydCC8y0y58TjRhScYqUxubC9vkTJ1G8k5DJvG3Jtru7UoBF3+P9K+a8dyXFn2
iwjIm1f55WuZsi9CuaYMZUiJkqivv7HmHGDvqR5M49770MBMD6ZUEslkZmRkBGRZkHUiWP39VUqN
AWCt6ulI3CmuABJ61Aos/4NVfwiGP9b9r44ERGCxo2EQAgjgx9v0DC5f4+hANEI9Ywos/8Ox/Kf0
6b9+/E+WKcNYp70W+PEK4WvZ5nbi2glkR83ysy3/77bwX6/igT5uY6YUhdPPXH1YOg2KQZgrZ/Ci
oi49sKFJ/33tf2zi/3kEDiIc7Q3wWn+iMxAYprr0R8wY38nc7Uc7WlHBxR/Shn/gciOI/Ndjfqy+
o1UNmnsSj3HoqZKzFkhibPJZhDZsw0xPnQBTxqpeDp4AQUDr2v3ImgiOYGCzVX+4///5nf8aUNOg
kvEbl93QhnzOZ/Yg3E/LevPlN8Tr/18+638ecT8N/3VwW1NXvK8Ue2jUu2uKMK8vFIJ0//6QH9Hh
f9fuPw/5cUNQM1+7WeAhRX9g7DTJxEWfoYpa/Q9Nkz99sB+rxyDAWRgcH8y2VOA3m3G5D/iG//42
PwLE/77N3YMCORnGW36E02EtYdPXDpjmd53tqLuBC1SldDed+yeuzT0C/MyWPPs/T/oRVYmjiTLv
8KRZWlrYzhBYBj2WJr1ZW5GwmzZyO+nH0OHuQpjgTX940X8KUCCP3U8bVOkxLP73vSE7tsp6Aua6
QtPUEA3s7/70hv+0M/77ET8WrHP8ZqA+rR7mXIvgffwEp9p4bVTEiybpKx7/+9L9YwmGCAK5R/D8
MRv743lsxJvCxQqcuGHWI3dZzGCxpLudkJRuBrboe4/BGUEv1BK7xPB3utSK68AR9TDHvcyHHDVY
YvKKbZey4elImfmHWPpPexhUp7sROVpJv2XisB+EpiIV1YNf3YvQLvJBnufu/0Oz9K+r565I7/1m
UMXavIfVCVA1OBZXIHEvAFrAA9JiHfXf3nHgXfHvn/7+ZX/sZVDIUVtC6weA989Ts3K43uZOA0nP
tm2CvGq3+lge89bOFp/cchJ1a/6H1TZ+529DXw3ZKbTCoAEC/bO/b+Dc9MvVn+gCcp8RtPWyY0B3
hrFOpvowFQfQ1wOj2g3FC/dF4PJfszWHpbbtxadnXpGCAA1yMGlennTvT7ye34MIih/HxQw9uJNg
3vz41Wqeg2fh++o4jzXGMinu/3WTu990sf6QZvx+xPDBkaChjASa9pv0zsKdmhBLU8e+vMzNB29e
mY+hcL2ONP3939f49637t0fZPwAOS4NYsKNWdRyNMYShcWB296HaP/Wffo9LOB8YmwcuCEEV8E7/
vqw6I0ZR2cV6bMykQpn4hwP4jz8e2R9ketFf/Q0T7JkylQLT/ygoqCiQC5vV9d+/0+9xHS8ASYb7
XCSszX5yKFlnc4DpqK7lcrKw/q6xIepZeMd5OkGpOuh6Pfr3J/7jO/3niT8F7foVnIy+rtYj6IWO
fyn+SCr8h/0M9SjI2yBvxuzdT57aVNqs6CuMQ9SjCC2+axUJ9PFExNO/v8hPXtRflQYcUqAIgIfc
vfX+vvjO6Ale6yD0tUM2eEkJbsmUzXBFdtkOaheL/6Ro+u/P/PHxfnvkj0ujJH3Tm7SbjupgdvHc
Zv9/P/5HHTBbUJs1PBQcAz2P66n+Ey0Byi73lOS/gu//vIFnwUQBcdD6jeCnEUrtkZDxWNnyoZ5w
sfTKPVU53I20xt4yoW09ZdNwKOoNJODDps1a+IyODYQGbjmUqvvhZNSpzHfErQLQ0mIHkIZDzMxr
gLrYqZQNtvDXaJrRqIkApCm4Hs5G0ncmjIr6tK5oYCsvE2Yf26MNYy3oHVAtWAw9ata9YWxFvpPm
2cTApEu3brdxOaTnGnkTgIgoEiyj2hrA52cbsyJMRrY+buTkRaopIrmqVNEpGbXPCs9zymQ1YnN5
rmCVBJfCygvztQmN7mER421cALtMI6z9nnCBZ77RRbDSzEjdBqq+G4aXEA8akfXfHPgFGz4JBz6F
TpdI9wTtmMiw20B3VFiuzb7xdq15ES2JqvbBNqNKZVP+vMBWzTXP3moH0IstzajzTrT6tdDpAdbj
z5PTprMAb7rmYPo+6koPfTU/u2t1lFXmGtr2rpGYcyskAsPmfVzZN95/jg5UjYZmo+eRN5SYQA9z
eurG544d4P8YuIMdrL0WtYWRkqGIp/ppHbpwtpOxvdg6hFO+TVoErUW3be1+mGV5blRizTQGawrj
a+9lneG85iuMjXwNc7lnByfYb/J0tGhA65tUN2VsaL6Z5d7r9ko/uAW5ArBLqKWSEeS9Zltihpjk
LAaZOMid7VrsSiyXgYcYOk37DmbIvM901E2iz4iX+uJaKSjjuJ+uFrf6G19f7KKIefel2FmyrFCg
oY5xbqWe+SSWBR0azEAZsdeO+MeTGH5pTUKnTC0b7mz6vsvu6mqTIbflhFJGymDkQ2J0TpATUgaY
3QtcLF1PWLiytLTwe0jwGl/t4b1wU5McDWWGI3vtpYxyL09pHhWMhcxmkUO2vf/QDzxrTRnaQx5Z
c7uhQ5O5PRjUzpTV+MOnX8o/eN4c6t5NWSIEZBiq3Ily8CkhV20vmWE/LHZEaw8zmeJcYUU51Bn0
+eA6VdKudlT4qVpUQLExaVFnDPeDXo7x7BhJBVZrW6W+fqrZlcstNJsxJ5+XTmTg1uhx4RJtM2AK
D1+/gf5kdVKQD57nTWdfFvOxB13IPzc5SYneJbTZL/IV+H449w9EuzV8b5OorK7m+KtdZeoUzn5p
+1A4584+NCXs4E8QYZfadh6zXjeDqQCRcnmtq2cbrmcVfGzgFh0hrXZsqNu9kAJyJOOjQgqQt14k
vCEBNWUyX01NpFKUwSoxRuiQbPRIqMtXjCyBhJkC/Al4dVNw652qqKsFuFvwQn8eMQBS10mTQz/U
saEAO+8KjwfVmE41jwiFeR5hJx8TkEueGDqPi7ENxv7BgZUs6dqwaocoX74cE1LeWtDVTgKPT9Jo
ccMh826x0Aac6kLVoRp8GH+PUF1WQStrOxjADjXtPDV7BAK3/i5AmTcaJ1zJedEerbYMhV8PITMB
Wy8b3c1GfsrBpi/YvgVeYHh5SG1zb3q3xhWJWUC3c1c0LOWy33Tma107qXD1fTUi/mKm0EShr4NX
vvHIhteZRX+N1fuIqfXClpHus1AyJ+R5vrM8YLrTE1sSR0ANCVc697OleZuq8+z1oWUfBnkShhnN
C310Z4XfwtmY/ZL2trPtVLWBSvzWz+0NA5OiGCBsO9brEZKcRy8nY7DCHm9AnYk+SmyMIyIke/U6
P9QqXLJDOBNx7j0ETLqGttvGi68nQgdxBnKCQ24DGtdTZ00hMr4x8emHujhrSzzoiZ4vW2e1wsmH
DR0fjj7WYChKTKwzTCLcgLmGhgfC6FqFfH1rJr41W/e1Yh4LS5RrK/wgbG1N3G7YjwZcyUFZpB7I
VbodmvVxKT8oOcEwJnScKWzUGgn92SqG82QtT1P5ZTbexZysLRFtotiOrGZqt22w4sbBRDs6Enyb
e87e7rKhxcRZ3bwLybdtwVPCFPTKqodCFVm9GoeSwHOPiajx26ipnY3KD3M5HQH2B3SiESumWO+2
VPPQ5OsDc6nxhu+udcjrAx1u81SFBkcLrE9LUAXNmu11eNLPo/vo0KnGUrTxLKuNxhzci1UyAMDX
iYkqtAItztSHa766t3xxbQgLrBoEcvKtcOlecRZW80aSrQnDHAqsrO23w72A1EJrhLSEy4/SZu8D
7QJrEKeFOVFXoL/qsKB2nBdCrkafn42GP2DUGEIUmNi2m9D1y7TymhOl8zWfIb9leSEmggNLRwSV
dY41oCr0mgaen6+dfWwhdGZLDNHoL7ODMGskuT4HaB7HypGPbie2vttt7coLRvmgkSlwa/Fqo+dj
dXRbSVyzq5nYXR0RgeUiIYUXorotPvZELUKqTuX0oPXJutThCDnryhXpanrQ69kM09Wc+KM5m+EA
Sk3pG4laSTzh+myauGhu0rtpw1vv1zsdygxk8YJ+GUJvgpI/KWNzvtLFCGztYa6N81yxWNRL2hA/
GvV667M+JcW4MQj8qZs6cwp771TvhujDlnUoFqaLPRhLKBovY976mPe2F2uL9dWu8xd6UTY/03W/
sMd+wY0LSWJMUr24sz9FaHTfhrrdr8OXGrqgKs/lLBE033QcJ/3XMJ4b+EUsnRva7W52jit9nqr9
tGRDA5kChpxGUwFpoe5Y6ntetlGL26Af/XAx2N7V5mjpra00/ZAYv7hNN7wzItNNYeFQtEec07nK
tKUD026PcBdrsFgw+TODXC6XRWDBALcjVuDma6B4jtVHeIQJUGuKQHmbXOtjx7y69F2VFqQarmx6
yZ1YYg8orwaxiSCfAd4Qtl6ZEuEkylVZq9CVK+WuoVNEPG9fNnpccdmFbo5AWLkDwio01yEbtEyY
gbbWg1e6a5KzUcce6/OtbcnL0nDk/4tRlpla64u9JpM3R9y9CDAgR+dBKy7deDGszbxcC36rsObG
zZseLT+TesqX7xVnJ/Uxk4uB3pi56hnoMFRDzavgxqYryk3rrbGcZWguZIvyJhyY/7ROQ7yuGed7
rFhAKD5I4b5O7hJWUK6p+b1fmUPmcn3uqb43fPu10bSP3GZjxOAAE6x82ll5F+nLQ969jdVhMpcn
5iW6e2lHFvo0R/jw9S3m8UNXrluo1D0hYn57vD6s1q/Jeu/QA1a6mzTjvln80DdFpPPPCaKURtu1
gSXuVIK9WnFvFyWq8NO8qNi2H4WhJ718Juax1qe0bcVxssZ4dX653hgMvh/5zAuqIqldhaxrqxVL
AtsGaCmcVHXUXYY4KVKI16Ekfqzzcgq6oU7ajrTBMsqt7k9bZwKaNNAysfVPszKjyaQB8y6YT4yg
MLwdze9qPnjmTo0nFzcOoGfYulgB9VkgC2ez4nSWoBoXyChW4XxZRAs972CXr/crScPMi72yoOv0
ra7VmF44mBWqlaJ71DiU7Zd2fKwqAy4JY+DqN/hO8AHISkNgHdSfFq8I6gVhtzMDazqD/ZtIxHAH
8kQVfkt/GmMfm31x/cPaQdjQeNLKaptP1/vcVU7ROFMsMBtMOpM81ZWfmHZq9VWgTCMoxILm/IfK
Lz7SgIlCWxI5B7UTYTbJqnlQTtBDDqzWQBcBRcqVzN+TMUSauylBLm3TWn0ZSyStU5vjXHFozevy
ypkRWO1G509u9Tj3SN/JFaQJCNfHORp5/prmWiaGkccdmNqwj20N1CbzVRG2y1eVtC3JdKjCaa57
G4uvGhI4DNqJmAIB7zDlIEbU47tsMm242PW3UfCwmJG27k3MqzsLCI/FL66ffF4yhBItaAvtgTEK
F7Pj0hjROIpg0sSlWteTr72heR8YxfMMn1xhVEE7T0EJ1tagaASh4VBvxme335X9dSozR3f3K8Yb
p/zAIGUBeUykA06ISf0QGymChLZNS9zgX30Vm8UH5UsMnmxW9EVsGxtvyVT+1ugTUrNUNa8zTzRY
jo7sg/k2xkuwzH5WlgdNffm0STUXxFpPFCGpy80ygEGkHQlk5aaBRQvGHj1MYc9uE5ZkOlYrqQKM
ZEZkxG1CVFDxIpplhsoRP7/LHOAnnQ3pUGqWid5cRPGht/ua3ZZVhh42q5M/STkB3xTBUPtB64Ks
VIKioJk7b0ysHmKZXX2ewTUny8dofxc4Iw0+mfJu89KAbvOpMOE3dNtpnMFcuThekQGbTa3ynspe
deKHHnr+Y30ZdZQ17q+cfvb4/02jiWbTCM2ebdzyabDQY8m104qbidUPy9pFvBmChVux4yNt7gsZ
svnxXuM5CsPouGMe8yKPad7t6pymswK5Sx7QGwg7+dTRX2Y1hA5DRl0/2AXMb1Y/5f1d2OhRLR1K
VBTEBnpyr9Xso2psd1OlhT1ky6YhApY6dY+lC/amfWCLt7FmMwPzFTt3X7JjLiDnca+GZFzzOWBt
H3P6xRwXYur1Qw5iRiPEmw2rM8csQ522Ud58W/BoKu0JxagetgKJuzEEnrtTENl22SMdZOBCOmu1
bFxy/KgjyPULDuAKHKGeg2YuUmgLxd1QHpmxJr3S0nHlu24ckbDKLYJiQHPkk3xNfVbFCzROCwWK
j3nUx6M/1KFeeoFlIImdzYDgWpjrOtZcuanzfIx0u8X47jkv67NtPa1ugixhxeLiKKItPmxwkYFf
joQLEdykdlbVXQSuI+6taT9K6PLq0PVfvLhWZrb6daDmHu1bFSFJjETzaq1kY7fDg93upxkFF7hT
pDQx7fRaUyurKAmKWjz0JTzbzM9mLKOJI1Y1OPf8rBW7rj/nw3XwwZjZV9peDFtf2+ZIB+H3gq9W
AfZxA3jtxvD3ColnJBIiK4ZDY02n7zXxH4yhwY21Ih5SHk30DHk0kAsyZ3I3jBphrlCdfua9dzaQ
AvOq31WQioEX0I7qfrryCgCPuZ25eMP7AOlh29zUNoUj3lGLvmiQ40b8fukX/B4Yaal3HMWGwemm
4v1J2Od1OQ7c2K4N/Si6cTcVS9j0ZbQC+3O7g4Y4jCQdJlZ2ZlA39fry7ncS66MH/tAM1Adbz22n
CGSrQHovzqQhT61To/6gsJ4gn4Vf4nJQ7wP4v1DUvcHUIRQjS5oh/7bNIXWJunoLIFscRGvOgwXT
FbP+aHtdMOJWwPlqUcesvI45/vSqSLoWI6gzz6Y7mjw5b0J/mZqrRHsq7NTJKjPCdzloxnz8apdr
n98su0N42ejEyOByHlnDGgtrPHpdH01OGc7aiJRKRyVaYdADXBhtWYNqWnaNhlmgVQTEpciqbRxF
elyHJZzBMzTuCFqTUbAlIHwczSUse4FqFHl7oBhy15vPXB2E2hDnxABINeziwZWjpkvgTlsTU/6Y
gd+R0o4pb08D2hWaNmDutSwDsVpvgtBdrbSoaI2odzf2ZKNoqPZr7z8uQkugQ5EsiKWOgsmPZ0WL
ZHGPO1T2D910yv1dvz7jJYBRrZGuk0PeQo0PYr81pk4xqfEw8G0BNmapAb7pISKIGv3uf96dpL0C
K5hTq3ly0bTW7i/ZX2HBG5sOanSJK8ScE+6YRzKMoYYSqG/qvdFdJRMp0X7pkke4X4t75Q4wUhf0
YMkdgz4dRq4DzbpN/WUoijBHoTDYQLEsnnIcKBO/zUL0WA7QkR6hzlrqSa2pFLyRuPWcYBjmo6uq
xG7kDqnrVkH1zukvXLIQRWYIpCdz/WU/YiJjWh30b4cAXbekKQCjMCMhTG60lUb3RGVZnS3x18ju
SSTWb754H43HY9fnn8L0sTqouJob7bdkAES36Tst6P3m0qDusLBcpfuczwBfJCDCfFrVWUrY1vSL
EKhfTPPsVxgTGtzVRElJkOKtHdtgYzRxP9daWtXOrGEzaNrFJBIon+qhq+5xBTeQyc6tZLFz40U1
63AYc4Lacm0g9Yn/bziWg4cd76dMo+Dd5ZdVKj+SOJXLLL9Lx9g4xgz5CJUY5foweGNokiEU1alX
NzF8Fi5AIJIBIKkGdlQLMJ5UFPqDcsZQtuJhqBJ/lTyEgj4UJCE45s8Xc8WEdFmHhXrJtS9WZZ4a
gYqIRNpG6gFNEJXIer84VGUelMux6ZwENnUhGabUq7WMSQmb3HPVd6GVs61od6teYwHAJnBqI9FW
P6mKce8WCGbrcOzHB0JJaBgE4AmfoU8NFKqrXssWdgJN06b6WD8aWgNLU6cGsLMkpU42NReY1Pss
PRxL0sJu8FHkeaQ8/+TcM0kOT0jMA5TeoyU/NXWi+YFUrybCgpFZrA5KftTqAzd20ksLSXc6xmBI
Zg9n5SInt1EKeVVAZRewfsfEzvCLnaOO6OBzD3vMrh4nBGdlg0O4HhhY1S0g7rLcU/lmqzqs5c5c
D0hWmyrR9JtbbLmbtQb+804xbCUCvncPtP2ZrYcWaeXoPbb+TqC+12y4J1yW1g885CIFADmLzVA7
x2Y00znfYUkpWubzgIKEcnsn9TaoBcAcaT9J4GNWiehgrCgvsqnhGzbcoAeE6/Ei7Ap/iTt2/Mj1
nQkgBQWOQBbiB6ad9Va66Afin/1GBR1/nCw7GRwSFeo2afjwJBuUgg0IRgrbLqqFyNRYhGhURatC
vjfjk6x1RuSQNPWL8KLWT3Nzz+x4VNtyeezuw+Aor0dtB8HSWa6BdBpcF060GEd3BRY7oNaau3yn
lj4bu192tcQYt4vggZU5A4ikABZy9zKxMvDktoNT5lRe3Bl9Zif0nSqU09XQaNijiML9lzBAlW2l
R1Z/k9Y+d2/rpCJFFVC/IYR7aMwhQuL5XegsLAZAeqibPlDITKEpnfW4doQDwW8N+QcNpOkGRdfB
jeF74GhniDUCpBThePnFhUHfyKq2NZTNpXlqxYmhnuxWkhqlHpnFr4npUPMDwst74Aflxq7d2ELI
WAaOQLXzMPRsbqZy2PJ67/ONU514tQeEWfgx65u0Hi8l7TYsfyhlFZl3HBbKeJoroLOKVEICaRqO
uECCekZ+VfGA8BHOABGTO8P71DFwT9lrOzoFMiYWD04eTwTammml33o9x/42gUBYASFd4lWPvo2C
sLz0NaThZ7OMCnm1XP7pQlHbWDIL+X09PrNOD6Y5TzXjbVnWJ1o5+5J7dz+CFTdY/zVKcP3a10EM
ceO8luTFtSdAte9mPd+Ej11pI2WD8Q6R4NKlpuZGOtpKleqiEZedUGsm3D7tZw0ohYNcNuvMLTDy
nTN7SU9eJ7CNe0pTfR0i1h2KEuFmXQKwQSPwroOxsMNimPFWLG7y5aMz9kPpHzolI7ZenXq/jMei
SBuwECoc8AFWcRDAm/wNxeXlAmclU1zmPGwGK3ELDYUPAC3/3WVrKirrVpu73kwK+H2Ogw4t2X3h
koCj5K2demcSWBZ3aTe7kWmmPZFId8B5NPsH4eHbzVeDCXO/ugUyXcwH9O+iojX+sin38NVCV0Bv
5q3UZQHkc8g3pSYMGqBC7UO06BctEJ3r7Ga3RSVdLMMh96fppUVTcMC1cGbkzVVaVjQfttznE0qo
avqg1IiNpd1ro4PUeI+RD964gYGsiNuAj651jwwQl43jBTaSXKAbJo6Ct7d5H3i9HvboN93nF5RV
wB5L7eo+xuMDm3yWFQlq/Ulpj0uLFG66EHEUo4Yzar/6kF4P9IF3IfXMN8fgAHvnxAE4vVCAwaw6
l6pDeg44BekPldvBOirto1oRbOU3ZkVLfCX5PbY0dYujM7NNDpbqWCMxHCYMMltFNDTFtyn7yFbv
fjNGVBR7lG6xW+I0FiA1wvmH1wqhogsme991J42ZaT4vCYRhArAuI4OgGNAOjQ0dOyJwSkAJZ0Xm
il0p2LUseFz7b+X6Ya9Zrl1Ura49NxPlo/thbgnaNWulwz5qAX9ShQ056JUZ69TdtKpMRksGgxJ7
aiH1E4HvsVTYM+Ze0UpVz7QGVLZROtC8sY4VWMpIb8zeDxl21oJ+ZFN1ieF/+SsEZ43u4KBNnJc7
n19KCXUUl0YtJqoWYm5AcIlbs7y6bYFOKQCipv6ajDEqire2OTkMGUH7aC4AcNwbfCww7Rmaw8NA
STSuH3rHQ5prIaop+EC8Yx4TjPpAMisxxovoLhhEDDRy9vM0x3FsgTsWkxOtbpuNiGx3WEL4GFDN
sTAj0jSFu0rb1tiw/bJtjIe8YYlGBDp2W9DzMTGHIwX4yx+/Sju7zzn52EBe9Vp7Vmh3m7lDQdE9
duJ7dDokhDiaunzEHW7NTlixCEKv6GHNuGy7qLyHCRCfiNXFBsAuLij6bs9oW44jzmXehB18+ISF
9emeZYukUMDHqoXnNvWiWZtD2OuEZVFdammoYAZcpwPW8Cxgdfn0qpdXAYLvOGegaETo3MCvUhqh
IVF7Wigsp8kMXLFEXNOfffvTVi9w/Qs49qXAPlVxUZchBtLibtU/CSjPc/PKcQLU8t3gqoFbSegA
XrPZ1je/PAm243RpvXc2q2jMMSMEJDdHAhRhhoNaL/kkAsNE9bSrcGV2oOiXSBFW4NPatGZskdE6
9/gI7UbocTOaqOkzby2ifkQrG0zl0SzSsbvXcWYimzc2HFvyjqpVW3e91wbugoRpmfarTZNyAVZS
ALVX5KL57RkwTSyMI6k2wjsz9HXUjKhZhD5QJzQl+if0YEfnMsDyVrMeO+RDTAQc/+aOb5PBY8V6
dNKPRNLMzdW2kw+FQEdYvBOR0eXbxVJVzmGoTxSmyLbR4qcMiTl/QE/YDTyBK4rrmQHxKbPNivqY
ox9yFyERfh7ypQiI/PDZt42+CWjOkIa4wv50Sz0W8+WABCyYuoMPcFW0zocs12+1dptmBndC7Qh7
1NF2nKx9718l9pFe66nL5KvdEqSmVtJIAFTrkY1J2e4wHdc2KMcqEVnVpkSpDmDUqBNGsW0sJBxK
z0rsep2J0DT6SKC7yPGnsZQBcPU0aHQnpyeFCZgBajmUVSEtXnteBB1ua6idkDK1BZDqtQ7X9v5L
w41CWenq54+Fjh9M6QC0oo9K71TZ5xFgyX0HeoRAg/DgOZkn3ySAe7cl6YAqH6AQgNUsp0jvig9f
/5roL/wKnnVw2dWyAAYqTIoJTGa2q4t6RNwkdjirHkBByAAdh9UiormwEInv0zayR5JWRK0xRR0a
ikCnC450wdy2zcbpI/Cu3HtTfd5BlBFvhB4U+dKdF11mdEBbV1PbCXjKvDY4OC8S7zjqfWTxZ10M
gdXzhI5FVtb8XFL9I5cLGBTwiM35SzPvbPSLpcbjQRboCh8dtXXGHeboQsqTkqA+nyiAe4RXe+tj
dqFPdPPc9Yn0E6d9zXn311ugJ5X2PmKUAV3t4qqLmyi+pntx2D4sVY2TJV+JF+vls2k6kTO/UDMr
W+uthSUwl7glE9n5sDGHANp0w2xaYFVvhg1wF2S5UZVHXG4bgsG7wgfrscDvP7SXnOZgo9gB1yYM
HCHTp++W+vTXb9N5mPnR/D+cnddu5EoSbb+IAL15La+ykkqm1S+EpO6mt0n/9XexZ+69ElVQoQcz
DwOcOcpKMpkZGbH3CnFqit9es9Tqg97jeZKpe91L1oPfn81g5+lb8tarXCUT13ZLtzFXrIOZnbaz
sqCJ1VtQ37WFw5mtrCpJ/jnSv/BOLTyNWJnMCfnu1Dm72SaN/Gjmh+27RCVeyW+5II6PsrG9uxw9
gRMQMtwJ592mgWhA23lT2Vh1S4mgXmlkGNLkzWrVeUJ6oKhJE9jKMoqIi5Udn1NITGLlxRxZ87IE
tWTm6bzwXutsr5BFlKt8ZVk5WYZmZrvpzkZ1UpYuuUJ3jWRiYdAIWFLF0ij/YCObWbX2YLecRorO
yX8e8pB/vbSpSNZPaion88FoDq55koyN4XuHVgkW3Dkl2sZGRZXPzPK2qIZZEIZIh7pZaZ3i3Jq1
4OFRFPNCfH7PnVTz4Trvtb2BT0ggdecWwbwxlE0q7yx7p/TJOtduE3fcTigZOr8i+WHo33IOKcl1
lz1hJB0RZ3aRzTJL3oVNc4jCfUWM2yg2J9+fwEbcSLODSg+W2NPWpSvmQfqo1NW9EVuvXSSIBSRk
Jlxjgm6rNecwqW4UjgL+dksU8TD+78R6DdDzu+VRUJKPfijMBDW3jSvNb156Gzo2w7bqWbPEPMpv
uLhYFIkIIAUxKJ0hZy6JQC246whv4mzrWzniA1xEpJIV8dv3nqKyuhFOcfRbZdbqJ0c/heVD7jxZ
xXOX8JNtbu792WjA43nBLEupNGobUZ4rSqYydYiO+ipX0DT+ZdHrzErjx6hp1laVnYfsORTSVuaK
V1MessgLaRl0rFK+N8m9VRRsSJurSHxUwV1adf7oJGeVtuI87mexqt4pfXsHNmTuVXZ/GFJr4+rh
rsRFmERk74fuvuL/GAz6zCi8eSW0dJcTVhRhefYEAiR1QIcLhQut8Bmh4UKSBd+QR7FCdtYEjTNB
QcJqo/vMVg8Suc/utrNOuh7OjTB/rhpzqzT4gRt3nin9MfKPNASSmk1Q3RN7OYhMrLnQFphhCSAJ
eZ27Vrnv+DxClxtzg3vO/qnbr6OWAjtipP6mCyGqmQEBUbXCPeTPjVqaNRqFdBR9HaUk8xiUOwTq
c9d8NbL3LqlmWbxw8/tA7I26x5a3L6gENeFTbvWkUvn6KJdIyj4WxlIudIO9WVv3ob8RAkBf5rcl
gbG6srNwFXB3bgpwjfoiHGixvLfUfR7fFuh62sdcHB3+TTskPAFYWYr7xrun5buVvxvmm0lOLHjW
g2eSY1H24BYUiv7E4W/y1XV629jnjIRyumqlZGlSOlfkB4/MW5lWwRwDOldvb6Fbj2bwnA1roq7M
W7qoKjiIPY7EQiypOKoy6oPyLVOYXX5wgxLd3q0UvyflaxSdu/4OW2vn3ddcNeXKQffMZZ1YzZCj
lRGdYKkuNSQKrS7uvPikq9kspW9TftNyYcxCsSvZ+eRyacZ3Tf3OnTfNat7Ag1z2a71SZmq3z+zx
xvI6Ch06nxNTidd9te6NVxtSd3vnhlu92unRzstCEl98PPZzHZP305C80K80ymfjHzLTX1FyMH2V
bxUR3otvHOPEuy9N70bLwn3dZ4hjyrlUs3e6JTUqj/30rcieouFsF6vMvDH0A5dIPb9X/LOm3drI
9xuNjR9DlhvcgNa5LwZ308ucPdzbogfFD7ZJVs09giTJipcNVzov4rEm0dZMikfXOXGkXvEbXBLt
QvEYm6xZuoFp7LNOOLczVaGde33MiZXJ+NTatUZxiv3V0+B8Ej1PhMEK6cc8Y3M7mVWiLo1WfgNu
2j2acj/M/K6iAh6RoatK29x5UFj4DZL/04uagkKfF4absAzqkyJF/UZuMnEuGoWPLojMZZcY7a0V
4nfW2gjllpX35W+j7KpFoETmxnAS/b4ts2hO3Z6MpxwmZJYq7u1OquZiUeIBxjhtKtsyU9U/em36
yWYo9f7kxn5xLzVlMc9r01nZrWvvs0FN7zv6zyOOtJqDEdceqeYS7RJNzal/ZfI6bjux9aqYWL71
zHIdKe24LQnLhPZjSuZcj/Rk2wig5pbpS7Oy9TBZ25mWDjO9cM11ym3lgJVWXoXstagMrXbTdEiG
HEoYi4AeyjcSInUEPDQsEzSeW6WtIo83tAARoeoCsBnIKMRptrYi9B1eJehdGYQk1RGjk8dLEBK3
uuPd93qT7BU9oO/o0Fo1V6U23qIXs8v6jxF4z13lbdpA2gwUXmMvtm7RlRZbITd3vlTp60hNi4Oa
ZVS5M/iXFakabNUF5vRR9AI41zjZUhbfS7nqnwylRAdqmt6v0s6KddCFzVl3JGlnZra2lEM6XtIt
KtfOvk4jCrsZ0hXGUn8pggImXdQpHKKZqWt7pcqSnSViHaKRXa/FQIHBx9WxDBM2I9K4FuvCyHha
bosioWphvSUusncn31ip7RFt5C14ZKRHCaicmzCWrEVQs7/2SoO8MGIPEk5lcz20jJtcK7wVTDLS
Am1CKUr263u5auqfmlFI26QknV9nxIg9BZU1QyTzRqnLZSBpzbyPLWtrDZGy6aAmL7o49tcdFbSd
VLfZPBj5FfBUulmvihytKMFzDCpslnGN3SInCh+UsrC5dIjkT+EPxqlw7XaZ6WW36eCVLyWjJf1d
yzz0FtlGaLfhEns8ln+EYWvT1J15NM5XNUR945d9emNYbB2NZ0X4s9R2lRuxtypjB4VOPET8awWJ
3sQ2Vm5Kgzfbdq4QMy5YXj5tARPxvu5KuVWWbAEVonRVw/SQ3pryNdyENRHw4zkEGUIHjtGXrOPk
GX/GB5smNAuvi9IuOHWab74mhpwgSYm99lCrUbb0KrgQtU6j9livwt+1r9l7Rcv9rWh+QvGYxwMW
MmmIqWDVL7kuIy9r4EnqAWTXIhvv7YW2FLHnvfdDg4RMefEiL51HYVEuIimj6MFXgUQMuFfY0k8p
rBOxKEoymXUnPTRWo+5tM6DniVNU68IJkzXQqWEX1JJEyZNbjFd2XCuKQJkr6RAu43DghHfjciNn
ev3kRmTgAXWKG1cLkJMlnbzMU3VT9h7psCCX+/fCqvpllZYU+Wy5vnVdx9xk1GpXYcH1zvWiinxQ
Z6z0ki5zQkGeHXC55HZXEWxZFZoxx6zbhU5P1jenl1pk/Dlnm6S2L1JCHlkvI+WE5iO44lifnEJ/
35sN8sJSIaaPjpXP7w2HBHF1q/jop9R7eVA2SdK2/+yuBdii467FqwQoZ8rUULk2R1k/+Ce1XWjN
bWQsh5Ac4yysF98bVS55fD4ONE72wyI0a1kDPMNAonyLzNuEepxCNHvF9Hyhww7zoSnqSIimMZk9
WesiEIPwS8k/tXa2S3Tnh623RGl1T26MOEkuVDbD9q5RzYVQ4g2Y+72Si8c04Bb5/YS1C183xnwe
rD5+fUCiPs/Y02xk69QLj4boo986ELctNb7Am0tBY+9EbRX7MonFss1bgR14vGeHobuXArsi06yV
5Dwr3XcJZc2aIm2WnGralOfsa576QDzZrdJOsXackMWq1WMqFjmbW8eZgR0gjha6y9k0DL0E8Ew1
Nyb3rAX0lISye5ijt5FbquOZ8I9qVHfhLFQzJMUq8f/3z2Hy4v/ahxwYhTooJhVMxeQxlDSj8eB8
1Uc/fEzFukSoHDc/k3/kIf53GHx9I7hHVr5YRFEd6oYR1UeBZNCa67l0JSacvM7/DGDivMPah/tu
ijeqWpebhiU3x0TlFL2JHMwx/4NXjNaC/2+I8VF++Ebq0rSUsFaaYyW2Tb+p/nkGo10Q9yz/UcEU
jOfEhz+fN3Jkh6VZH50q2+aVOJjiPh3+eQ6KPHYlZiAAEvoUtdDBwFPSquuocW/DYGUPq++X07jp
fXaj8ff/to+m44EODP7zJJS2j+paT7uj3rhIWv7Uwa/BH7au3nB+xVfcnBcHs9hMHBibtFgY//mH
J2b7uhTIXtIdHSW9SfqDA660p2OXDAxHvtbMYbLds8AUYlMNEYtDyyzNmF46gEI5UFD6o/ea442z
rzw4ZWJo/vv3DcDCOEdHI589+fuI4tM4KkkD1AjUuy5e0QzsJ1KxW9BJpFJ6+UfocY41Hkn09vGf
3tp/QpCxnbSmjp2fp504ciMNTA22/qlJg3WTm1tVdwSJJvVJK/ItudArZuK/3JsPy+Q/A1oIrxmT
/WDq3o66IklT2fJPxAHdVreL7iYazXMezqtlIpfpqcx9m0Qi0qODV0jdibNJ2sa15N9pde9eOf0m
7/bLz5k8+9RKfF/pzfH0M/dapZ977iHfP+LJ/vTfIYBwwYW0MB5P1qpSG6HVRIZ/shRlbiZISM3H
WLOvTOTaKJNba5QJ2+wU3T9FzWNP/cMR8LCz8/dTufS0DBpjmKptgrubosv6wsm5BNVY55VuJqE4
ITv//QiTD/vvwxqho3xtNJTQp0AoZ3AyEdKt8TSgDFfsgepFOispMYAfWyjpNXTEpbu+jUSMHhkm
tu1pKJD00BQCkfNuOJt2SSBn+1D1vVXfltXGSWmY4ecmq1ETsfvy/Uwv2MUd3ZHx7tNvfYQnfN7C
4r6JZBtewNGXa2Wjy0l9r+hNfeemebaV2zg94FiwVkQm6tLPDVpefD/+ZMH83XVo8i6PH6IFFXBy
phWthrorqdtjTf6ZTnil/lNH/fL9IBf3Nlqp0JdGBZBII87Ps7RJz9dxmPXHsJRy7vtyN+9LuSQr
GVX6vrEG80djxfnezIryUJVD9aC2ol5//ysuLFuHfB9xJ+sL4sn0C7R7rfXqXjvmcbwNkmxbXwml
Lg3AsarSgUfjfFUms1SLNIq83rOO6V4xTml8BfZw7c+Pr/LDaZdQQQiEJpnHqtnGMby5K29pshTG
j875+PMnSyFr9FgBjGwd1XyVNr8k54+49qGp43Ke7Pu8fr5ptg9YT9M+tg7BRycnAXOoA5LSJZLp
eq4OpRXO2erJ7/YRCow6N601ObA+WlBuwkKYpxT1JLcpZqL07m1SL7R60jDNqeKYVDFychm1m5N5
7XPte+6arZbuuJkXYbNEw7WMuSpe2aIuvo0PM5k8LRczTIyI1Txa1n10U5b/9rL5IGVwxexJMnwP
iDGTl92HjmVIRq1AUYmWpJD3cZj++v57mLzvcQhaAhH5s2AJOY3xXX1YT71GVcHpE943naIpGSX1
U55K2rxUi2tkh8nDGoeC5kDfBluhfyKx7eehaGootWk8NMfI8JxkFvt6/RZI5AT/eUZspiD9DIcm
rl+CW41kkG0ngjsAl7MkC1BSPRuZvvh+lPHNfljDfyfDnqvR+Y3P/MtNIyh6OzbSvj26nbaMtcdc
NpZdvKuQ9vwPA32AL06WmFJWbisPVXtMSqhuXpU2S9vw442WRi+Kp2VX5vV1PZBfUCyFbAY984jL
Pr8kbrzxkBp1fbTK9sF2omPdJiH+w+Lm+2l9XQyfxtEmJBnO2ggzUFsftcb+LfflcxFK/8tUVBm8
Ficrsepkq4+UgjbPRlEfveFnpdkrQpZFG5an7yfydSEwEZJ3rG3CIboxfn5gnrCFpNh5fYy0fmdF
lG1INScLHdlu3Ilrfe0vjUa9w4QeIztUPiY7guu4CL6sThzNSBfLYoScyvjbKfp51s5p1W5Zm/iA
o5MtKmdtDXp6TF0R/wy6gJg+8AdKjxBURYUNMBeBdOWtTgIZvgq+hw8/b7JYM6HheesacewRozh9
+opmAxtSuh3of6fnEEV64xjK3pUc7cWnwk2WDgtjBDPlOltKo8R92YtjHYUoTHj0atEsu9Y85Fxv
v3/f0/5Hf+dIt0LSRUBqOMYm21jaalFi5hQr8+JhaH+PUlIN2fWth1ZY5qwxSmqXxS/N/fX9wJNw
+Mu44xf1YacuVUly/Bo/fdB7KrJR5Wx5/W0dxc3CHYJjJjXP3w84vZ/9d0SuoXRkNkh4TJZ2Fw02
0lAhjl4hrFknN8U+jmATxCq6uqSrw13cSvqWzK1L4dHy51kbmqTwJH0u0vpa5HZpZ+KohXMqw7n5
woetijiJG3+ojmWLXbPBKoZt59bLsSl/P+9Lq+njQJPrUxcQJvNsqiOFIgV9sxRLFKb8eZWmV3ao
8ZV9PkQUtlpS/gbNNmHVTb5myIyW4nuiOjbCUJ7QiaD0bjr9/fv5XHxwXOnBMVM+Ifj+vHBctzO7
psfXNgzFMXDim8FMVvVwDc148bFxH9Q53CGxTU+OMVlgu61XHa1muPERzyKrnodFdxLsvd/P6OJQ
hmZwVYKwZU93wVoJWoWOxDw3rcLnlGU7yU1WqVr01Kb0Kxv8pT2NjCjcRTonwgqefO9OGDnJQJeV
o5UYkJCkQ9mmt60GqcU0BX7bpHvsi/ROza4lMy/Nkp4rhk46iHTg9IFGimtUveqIYxi5c4w6M7UO
V2X0K7DbK89zcvX9+6GT0bKgEapjRDM+gg9bSx0VseXZMmE0OjjKoA1AJtR/qYTPIDacdUZqZN25
/vn713hp+Y+XbeJOS0YeMVn+kRMOrVQwbMSf743myL3x7fshlEuL3ya3NCYioQROL52iRGwaq5o4
6kMzLJ02HZau8lexOcqWyVQuCrhZc9/uTARrlv7k0Wtp2evWsKiLVENMZaFy1iEWRHmt/vv3b2q2
TQFY50T/kroE4Nsh18MrkVrIMl1/5uE8/f4BXHjGlC9hqSmarcncIj6/WmFgOQoahmhkpFS/lfJq
38ULKctPI6ifR+jDVoRtnCDe6VZ5juYT1V6DqNQR5xKwTtM+hcWT2jbL7yd24cV+GnbyWSZJYyaJ
ybAifyqQvNKUYxa6T98Pcunp6XwT0JvZZ74EFoabpo4Yz9yuh6ye/laca+TcKyNYkzi4Vl2dHuu1
OJbq3g3216KVS0/pwwSsyesvS8lxA40JFBgkuhBzE/gYVblyT72U2jE/DjNZA6TNkkSTGEbkxz7A
tZi5kMmAOVVPmHKRulnzTh4xAcOVs/ri/FQ+IHQN3MamZXPVcKXasH1x1PKkX9YZPvCxWdoeInH+
P3xJNBo0xnPA4CidPEraOMVOprBbOU6ESVCHAvW/zObjEJPH6Ht2kapxy2NEVyVQXSIkzvOf36/p
C8cKrYb//zwmH44rHLdOTGJ0p3v2enTy5kZXH4Po9fthLoSrn4YZF/6HM6VgP6/ycS4I/wMLJNsc
3aMnDmF15Xy+9AV9nM+4RD4MhFEdWqiMYTNx+50sMrTU11riXFplH4cYH+mHIbrYSOiKwyMzwW55
6VugKfMm+MdGbuMpbJKRpAJLQobhJvdVtSosv8AdesQPYGyN1uYWSRl6+f17ufT6AetbpO21sbP1
ZBkjWnUTM+Cu5MWJc58blr9whe2ARAiLjeU72uP34116dh/Hm6zp2rYK24j4bOzMn4XtH197iLE2
fT/IhcVmobAiTKKQrxLKfH5BKCttz/bQAqahKR6qwjRpWpjZNzZdSRcNPuE7+o1cAx5fuglaRNSm
TikVneA0d5YolQiV8UuqGvu+DNplnbC5Vs26MKG8KfU8MupVSEhVB/usff9+yheWPXgghcZovEnO
p8lqAQueukNYocnWaGYGYSdEefv9EBeWCkPwX05AnR4Gk51CuIpcJEVSHn3F2eY5tpIh39dY/vL8
Wk+Gv/meyVWIllZ/ebmAjMnbfn6DetBWSeSF5VEW+U0J1iaI4tvMM5fSQKNq+yeMY4B/9WOVVS9N
nML2c9D3W1sHWxiOGk+CdgE7yEZ573lwrKLbBJdSib65BzyQ+vWijqgzRvO2G5YFcufaPDRt//v7
J3bppZA00zWOCO6I03UYt2aEPAAhu52CCGwwtICRv/l+jAvB+piY+79jGJOIwaE9QmYKoCdI9JC+
HsKewKc4+yXQbSc5BPGV/fXv/fDLq0F2REaV1C15p8+vJqqBJaMJLY6JXau/4qQ1jlXgpPjPKyR6
hGBwHPRh6Qk06IUD9qD38CjnaYPvoKiMc5EayYOkWaO2K2l0MpcSzcQaR7nX1eo3zGLTmxGm48ix
+ri9tjWQW+b3ff79NtdSxJTsdxcSwo1hZHRzcpHSNb2zT4pqleThvtTRDKN7OQCKpshGX7cbEsc4
jQf57Pn+g+Zr7L9GMNCkCykqySfplkij3Wtpoq8QSYLDwoJ356UG/UslnkJSqsE6KKxsEcoivkNW
a6CUB+uQdhD9SsC6a3ifAgKc/7v3cF6HRgI4KMAjLXVNtqzL6s5I4BXmberx04zfjRFWi67s1IXs
qzTDCdwU7ST52IAoZTl0nbGVkj4Ac4O7tiz0V7mzlGVBU8AZn5oBbq05p0MVnWg7tnOj6lAl2bvd
leB+U9Neqrkmv6fGgN/cisQiZ3cuLNvd5L6yhBp/8rvoVoYhERpcPkVXSPMYAq8cg6n0KkfaClEB
W3PV7pD0sA60SGY6Ge5B2FL4J6v6jh/cbow0qre+5ryB/l+5Hlr2nvYKuLsxFLqB480p1ij4JXtY
PjkoCLNQAvyGFQ0eAKufROP2D/SXNmd+rAU7u8QH72Xta2rpf7IeF1GhK6+J5bRLDRHqzMOTPG9d
/zl1yHZWPZUkPyjGwjECXjnucXyWrsYcweXpwOQOgWaeaSi+Ta0MDan6FLYRzPYARmv+npXi5CK3
VT3x1gothHzKldg2MPhIo3HQb8GXfv95f910kX2QfNdkEm6kUibnsxaqidV5WndQujNsnhRTvrVr
r+UWvp7Kn0eZnMqcokrejm9Ohd5qOtkq1l6CQlv861wUhvl7fNA+VplG56Xt+YNv6OwcOvg8Y7Ri
mv4qdetlrJr/Hmdw7jMG93zH/FJdqjtDpWRswoIKUZmLbkaqfGYGL9/P6NIGTzGBuzR1eoRyk0iw
cejXYXnshe5dZRzs+Ep7k68vHw+CQrOgMVX3VQjQp3WrDmFBmg6gJZ+s90ri1WiX30/iwigUphE7
chSRr5umz1IToB+hCunywgYdCsSzRtWr/+n8a/XRr1svN2Ia3KEpQsFhTBcAyvAoLWJvVBSkfxIl
NijZltuqtvdJIrkzaQTTei6C4+8n+DUcHKuZqomSCXvIF2FRYFUOX28vH+HPhAv8cPWid+ijhsEC
ByGGDbDYVz7brwtjHBLRIUUIBQH35FSO8SIgVI7lI2R//bFR1ldm9PWdff77k22BxBWXhpy/n9CH
a1Z61avc+0dckos4CDeNoi4bL1zCeAcbBWE9fYwCmEJSgqP9h9d0c30gPNDtxaAam8p/0kL7wY+s
WWQYoBmzF7eiw3KlLHKpvyW1ms6NxCSzKiuPg2KsevHqcKvvc0zkuMV8DIlAJuPOXQpNvw3ZTnF/
zDNpuM0b+NNJRPhbwL3OipUW9Dg43Fnhddpc1upHP83PuPgXHRszffLYR3X46aB01eLcwjj3g2Hd
4LDwGxlQJlbTop1XI3G11GelHe/BTWxLaXTY9s1jWpqbCMA1Muy5ACRAZ6AZ5Znt6P7jonBFaaiO
u+LnSAISp0GmkhIXwd2XVDCHZmhGLXTBKu5hdkFmsQo1o723KB4rCXCx56vKfdAl49N2be1HHiC8
kpVaPPaS5izoowUJql675mH42fp1To/CwI4Ojmum/LsUj+u6lldGDrz1+wX0dX3+/cXckegXjzZz
sn4kvc4sdMXmobcB4fy41uf62nkyCd+lwo/6TOY8kbM/YbDG/yXLz9/P4NoQ4ww/XsJV5P+RyhCR
M/e6gwCf317Zfr/uG+OpyLsdRQpfxfxVpLsKRq/uYAnOjmhR+69FNRcUu4Ir3/PXjdFG12aM+XZH
VdGufp5MrnT1UGVKA9vIL+8o7bXQEXwXn6cysiqdep+lpnTj1pr3/v1jpMPdl1Vsoo9GcUm9WibN
MP7zDw+Svgu93xMyHpzQWFe+uVFje1u5b1g4e1TtmfWiRrvEvlPAXVjVIRK3sg2eCC85xiE68gFI
UdplZ8aQCKKZKsMkN89e+2ibT6NNuW9vTe3dTLVVLheEcEhIxbslNBCKOWaj0ZX6O4ybud79kvMn
4bSrEieRnR81TGGq/tDjeot1CZ6CBZIDmG7/JyweVGMfNhvHeXTi+8bEUzl2pQjWNRnmTAOgVLRL
0baLqAoJJx+l4UfQsTVqP3wvBuFHj4LQZ8R7D4pCkryXLRPcqt0NrqzOwduSLDK5XyF+msXuGx2C
sen7cCd/Npo/I2ZctECMk7peqXkPddk/Vx7QOsyObr9XzOSx9/F2DpDwSsWcd3S3ajVaCuIxhd26
agqxaFwPMkI81418B5J4pcvVAlPRvDQczvdiHtQgjFtp7ToQA+AjeFjYC2D8TaDfqb29k5z0mOUq
PPpw0cIFqnNvL4XSctC6heU56BOHczta2by2v+loDQA9KHSxaVf3sYdLKhPLnqYTiS3xqHDu4Q17
F0208mJlIFvr3/SDeJccbemh9Z1LafOm6/2rGve0SbCXoQjXOUDLWeq26y63n1WgEDMfln07Avbk
P0BMl1VnnE3kNpl8K7DkA17FGQgqSYdAxpHU5OdKxTIIFTod3BNJaQgMPs7hrIOMlVT6brS9GoNz
CtJm7jnSG/6ITaPB9wj016AqzrXVLXVNeZElCyhWhC8uXJBYAsrzmsvNwobpOSR/OtVlE11b5s/O
o6EAP8KmG6zxw6N5by4NO6uR4ZX4yboX7cpidQwB515cipXrqwELtoTcGqpAi8153f0qhUckdk5G
TFlngIh99c0HfhlwUtQkqX2T5TiYml+AyaPmtjVfRPcGulMETx7e9fBg9j8K9RUaGciMgzE8aiHN
FMJFbWHvioAbtvbSzhuO23IpB+dIOSuNttRpF+0GxjwIxdYPRkTju5RUIAVB+UNJkpsXiLzWcI/S
LbYerdACcQJ0RQyLVM9nsp8TZwugJPIq6cTG0dqlkb9H4ozebh6aCtywXZR1KwArez9XudXxFvKO
O98L4GUcqNiqjB84j1WIdAVGNFv543UbS/rppS+lceNb9d7x3V863ZddpACRdSitRwmuJ43Wl4Vx
n/b7uHvUjLMOT8XTUHhy94/7U8Ftpk6UO8V07z07REtbBtWCm9DJs6DhRoO590p51LlHvAf5Tk/l
59Yr57ZMw1s4O0pKyxdjlkq4buLnYjhl6mPp/chrzgIIxD4dVpThIUiLOQybXQh1WffpVNTIIAI5
n02QSA2E7l+SYF7g3OMU5HR2G5b3Pqh1QE5YssFIncF/bVX2OtUnpyc9lxG6Q0409RUYqmk/Rc5L
FIiFWi8dWl+V1ouVvmHeKWQXLMJd60K99gOeKusrzotZrFSLSLiz1tok2FnZWQu86r38rHR7zfqR
9duw5NF1L1BDhblP1Bq+8huO47mauCupoD93I5n0GkhppWBsdPdpUADX5z9pmU6sAX8X0zcmumUH
egq11sYlvzIkOHmNRzNKrZke9TkyIWenVSvDPWTgYqzopxr/AHk5owPyzJQRiOMr0Dyr3BZBuDZr
d1FSAR6CFxNcIugsiHhvQftIg07E3t6rLac0s7C7VdP/5P0N8yBT9p2pHvsy/RFZ1V6tTG1W5Okq
V3ZycowA1wM+WIWBX267weIOAFNItjY9QBarwAg81qdaGzxeCAXppe53zTiUv430H7F4rAHIGhDe
DBonQLr0rB90aJglpTR3nVu9PrscPCYt/YryXQqtbQF4SORvkXfn+iepLX9SWll4rKxEGeZZeDZN
mr4U8drsbmV6ILUEt4W8F8MAF+1aUIEG6euBq8ioO2Ry+6NRcHLYo3HNXZTnxsEsLcinftPhTmzn
OhjpeHi3jHtbUjETx0sn+212N65YqrBzcv81pZFORjDekKDKnYMGXtdXh12PtV73gqUc37RjQxL6
YkewqxTE0qnjLhy4UUH1q4MQPXDzwUJ3S0J6XcbGIjX21PGWVRP/Hnp3w9cxR7EUgIqxfHJXzu86
vTMhliu7BGlDGjznGo1yNIh08eBDWXkJ1Xiedcmqr+/qZhsEj3YK1pT7gDMSTTJ3RjcSuApzV7ya
tCVyzuSp14VxzNOFIdMNxtVmpvasFTRcsZq1wqcS19nCyOjRBOFHDVwwLMVraPvrzDeWIgUp3ha3
vQRGr+MXwCo8ZqRkUF6uBTBYugicaTOkWJCispJkSQSqP4dabm8HXUHxC/YM+jstAmdCy9cNsAor
gqNg3/S6Sn+brRy8+cmtXd3K6rtWsspT4goarQyuA6ylAM5w77juU5NwlIbVzpQIL+xTAQLHhqEp
YGyJbusDKIKwMsu1W2Not6HPMgJ0So+X5rdEu9z2qSm3OqxbR9yDmgvKJ81IZqnDmzZnmvZiQx8p
zHJvlRJoDmXGdG96T997aS6vDbl6baJwTbOth05UewI3WOLxzFV+NtiwdS5xQy7NBgn1bvm78J9E
tuzdNcDa2nx29J2WcrJF8U8ZiLaW3BVOAYxIW1ryDxPAUXsbagxIWxHgnfRfiuleUCS07MLE6qjH
UjwV2bMa3ps9CXkalvSU8RjV69yT4YBb0heyZC9C+GEZV3mtOozmR6BQwqCZFe1WpOitL+8ytJ2J
tBf6U+FzEBBatfKzCa7QZyP2glOdHVzaQTTxW10/J5wo3Uhu958rcevJKx2QJgHjRou7WZv/H9LO
azdurOnaV0SAOZx2VGq1KFmy7BNinJhz5tV/D/Xjf6ebTTQhj+GDwRhg9U61a1etWithqn667bA2
kQKxoO8B2M1FMzJrpj7kXUA87Sy7T6EjhPpYtDOctxM8m4FteXdD6RIPoLzewb9L4kuJAdXsRUiX
0T+TCqTzhFfNee71N8PaBt5dNhzJN25E47lS0QM29rHI4zv8rkni1qSd2eRSKsKUzunixndqat6E
Vk1Luzp8fklySArioaGC8Wan6PU6kOpV0r+0TbMZdI3+0bdWeE/hB1eOZGL0/CWwnkT/OZK+hvmr
CuWGCqbQLd5oi0CY/DFAY4F9tpYgRJJyIpvgzUqPugBbuQm3g+FsXB7VEOpCLk4LtrxW0xQEtLI2
OS4xhT4NmuKO5zULYChIE+H9HVhcuWA0OrchQdFTbUOKDbrNHyN3lOb9uf74uHzD6RLFczq+FDCz
F4AXLzIBT/mNftBGnixnlLIQE+1VNevX64ZmnruSaAJoMgB8jZ3Z52+cOEmltgwb7aAK1ncpTb/C
VH7dwkdP7HkygLH8a+IDE3HyjCLKiKqyq7WDaJXio6PK7i6NW/lrjxgVSjkVrY9CLjzXSYBEUfxH
Ec19Em1qKJCc7jdcwhUR3iGtUQKArkF/pN+t2yAk1itls7XIzu1aUvj/dHoIWaSTwyzcx+HCK3Sc
hfMhjJ1VoFg1gKxolE6ywGEfpnETggR0ulHzx/SG4qEoZPNJgahn1YYW2TmKDsgwZGF1lxZVf3N9
Ei+XyZRotaLrGPVh8EnjfjmZQ7HIs1CD1eIQkid8SlNR3bKeyacRD0BYada0KHeT+JzCLH25NBuT
KtYhRuqlPjbxbaDcQ7j+6bEAR6SvDw4H7vppD3UOz0nmctIOQW73yXGpQnp5dMhNaAbaj5I4KgdP
Mixtg+ZJLkrUWqz2gxMbJora/Srq+SeVa8EhjLkJ4AHkicbjOskPRGlaqDTfNAcXKRAeiTfISCEN
gt4eSjTX5+wyFWHS6CqPfzEqmWPW83T9tUHtY2CvB9+hw6D0C2efZFn+K/as7gWlgH4rNV3x7brR
mZkEdDgm2UGr01Y4GZ/idGGdk3o+yK0AvyUqV9ushs60MWjDv25qZn9rOsk28wO/SfX0fHyaUtSm
ZWXNYeDnvMSWSOVNlYbNdSv6nBkg6Zxhkuy0EE68HXU31+TNxIr1gGI1iMQpfJF4kaiaH0m5EMVX
vvvEbZsdfD/Ln2rZSL6Yepc9VAgXvnVojt1Wg+nfOWB2tplD5SypaJeAqD54thoLvawhrdewghFc
ZAgbWBmgZm7izDn0ArSUscLtU4uRuKvq8I9oVWjUJFG9zixkZVLdbW9a0SPYaaB11tw42CIqso8b
ob2J5AD0uP7gqJBaKBJJlQzFqGMWwP6pdmhx0tSg7MIwpmY8ePJGzgXttk4oreuBGn3tfIW4UOsg
gcsD191WqlTf9Uj/buHrN/dBkodHManhgawBUvxG7tx7ShPYdEliBZm51ouytavAaZOFrX2xyySa
2+iLNcfGENoExjU72dqBUrW1gsgVAYSC5gl3tPY+cKdeX/olK+O/n1iRM/otB9rcjiYUFiGdCHeG
+vRpEzSgKQbFf0vRKa6dmzCaXuyjgYEYZOutGO0I9S0oFlz0xQ6m2EWjG9Uv8q+X4H4hNDy4s0y6
iaNvjv62BFK9qJ6MnwcyMQJldLpmJke+s0Qx56AHR9mxuq2Wou8VCs6QQKPPtS0NDuzMfzFrskFm
ggjk8jZoY9MdWsnxj70ljooK69669ZCGuG5ldlyAh8dOIOqGU0yiDp1T1rmDf0zIU9aqnXRvNbqa
QrSwBy4CBUlFYx18pQ73AeHbZJupMdziYA7CYxVKwU4vi2CXWXq7FVv11bT0HMI+S113TVMinOMO
2+ujvNjk3A14UItyKxQPF7UL/IE8iPTaHdRKdA6iowpfy85JkOohd3Ld1AySFSzXWNpR8MgULCc7
ZShg8/KasD2UQp3sFHTD7jQZgtKqNd17vaMfHOZiBVr6fjgIRkgapeUBdP1HzI3XsiTQgIQtGlv2
/MRFciM1lV+2B8WNXgjpXdxt9jvR4BO9bmgczCT+o2KpiBIpGkC00w65Woo8GMGIKTwyV8EKunyz
sfsAAojddUMzIzozNJZDTtwUsoW15YAGP3TIZRUWTbteDMn4f7Qy8VQpQnwGCpiESMNNKvyG5xXq
w/8yEHpzzwdSa22DFBMDgQl7CL7AFZwvxZHX54rOoHMTWRJRuy4xEcbbodmnwndxCWZwcZxFIm4D
xCILLwMBnWxyeOQrh46v5tCpw7GNkAwchr0J/CPxlHWs5buhdZ7DsF/wVjNFL53i+OiLpZFxaRz5
yS4wSwMPL/vtIYXXJuv/eM1rDt+k3K0qGB1S7Z/PrxWMRrgujvMIqzg3h5JbbgmR0hzawRYKGfHM
rQXm67qRuankYaEooE5hFpo+NPtAiMzOcJqDPip3asYTOp/fuj68D0XoimvF+p5J1d6MWnNhMi9c
P2toAgI0kXODJWOK/7SgKlE7vxkOVJwpTx0H7bsLe3+VKAtO4sIQgQxPQwN3BIaDR/tkGuU4o2U0
D45D8KBaD2ry6lTvtRr/hRkd5hndAJXCTE42h+TQhB7qGuwzzbvkfHO9YO2Q1chlf2HiLpwe46FJ
jdZ5Up1c0JPxBIYJxD7iZm4hRA405Q4vuFdhyldUZY+u0/X9MRPYgNQDhjL28NNGNtmEdUNGUM8R
UOnhf+ScLVSsL5zFGGWaBDQc5Jk8B3qJtW/5JLnNIdnkRvilh6fU85Wv10fxAb89uyk+ollFJfwz
ZGKAyerA5iSnKlydxxA5TrO8r/oXV3nxw4NTP/v6HnkTqUV6NoE+v3tO4M2/bn92mCfB9ORGdMSo
kQOp8o+pp/+mRPnSkqbgOYIs9nVDl/f/GOnQjWbKJHfGkOd8twt5Tl8RrA5HJfe2kqDugTftwk5E
b9DJmlWhaYdQHzZqnjzI9Z/rxi9HSfqA9CPtLIbG9pzsTLFXIrMWfWRBbFTdIiQKg4Ub8nI3nlmY
opQS5KrUTMcCOB3KDlEyvOWGEqcLR2x2IB+QWzaldYEYRkDGUTzJTY8d/He/uvq3btrXp2puIMz8
R9oAQpkpXLyprSgfiiQ7dmBr1ulIVwk/WLvg3C8R/uDrSY6RoBoBfxfvd6WTg7CQigyhFnQsRZkq
mLdNLeBTr0mgPpiDtPF86TZEVaKljnR9jBezCMQQpCF/aP6cAQO2uomYojQcy5KKfxkI5Q7qn2g7
aPQ/Xzd14RMnpsbpPrmZhSB1pdikqAwQeYsw+ybuzS0Irlg+pMAxrhu7CAMwBrQViCO5R1Zlss3R
6Cxh803EY6JXzYNlDt3aVJrsJu6cYDO2P23MouhuvRBB+OuWL66y0bJMsIsrhlFlmkNDO61Ky8oZ
1WxhimkzDd2g+MHKgp9pnu2v25pbvVNbkynN80xxjNYT4QW31kog/dLadE8s/+26mfEzZ475Y0g8
y0W6UOSL/k4hcwsFQunhKBqduopLEiaeVi1EUjPzBmELzc8wJ4HmnHaQqx1EE73TC0dFRvPxa1g8
KtU/ZeB9fsObtGlSH4BCXFHl8Wec7EIlr8K8biuBQ+3V+7glJZwbrUKnkqcsrM7Mhqfiyo3Ozcmk
TR/OlSz0iQQG9RjVY6X1Wz8Wm50XhCxXWbPQQDGzE7BF6kEa7xXafM+HFWq6QLs8w/KjuwDUkfNa
Vwvnd8HEBZtK7gua6tTCcVQ+Dt8b6bYOP+tx4QU9GYUinY8igmldU4uWGYt2bUJCbuFsLg1BPv9+
b6hpolTMkpZ8o1kLTaZoFUefBiQzCvIkNOfwyJdAc55bUTsgnPQcOEdo2z38i2Q9tdVtr7yYqHLX
5DCvn865QZH8Vbg/LFjypkE6GhtkHR2ZYiliJRXosjCkUav77NKA4SNc4dzwFFAveDrMKBvIQrQZ
pIhrpDnwA9dHcXH8J9+fLI2S8TRUEr7fm+ItrNNf+9bfl1qLdOEn2dPwyedDUc7XR+nK3pG80VSB
sMdKer0+kov1mHx+4pTTepDTQmgy2yhQRljBwpstgesvHPJoglQjR33EdEybAtMi7IQYSLUtIZS+
HiJnS9ON8DcrAlODQU6Md+cUPjp0Qpmqzij0HOg7tzaPXY/McJUjACUteK/Z8ZjQE4yMQ5yd0ZOe
OGWpQw/Vl83MRqlvuKnDBUaj2RU5+fwkM6SLOXJOus7ny/CWpiYYyNsivL2+7EtjmHhgEJqwqhiM
IYl3Ju7r5j993pwkhURfaPMInV1bh1I9XYHVuv79uTn6KJlrsDPSzTBZApmiTOilbKmhLqRnSZBo
cQ1d8VZVyGxcN3URm7F7FYmkEHuYp/jF7i37plNcNbUhnZQOw0jqI4cNSiM8pFdSQF+tJlfWdxqx
ZHFhT8+MEgDTmGOG7Yzy6WSRyjhMgriDSaVHET5CPD66cb144ZaZcWWEL9TJRk4H6Acn2y01kpps
TZLYCMGHBeJ3d7S/0zy+MJaZaTwzMxmLGUoRvyFN7Mz/B1H728jam461RuE1pt4AO+HCsGbtyYRm
1IU/KPbOD6kXD2YiC35iNwJag4MKcAQlwrjZFFTSPCBxnz9QIDjIAwAaoKAyzaH0Kt0MyCfhpjVK
KOXG6NOFPT9zZIGI6BAOk5mGKXJyUQuoRuiKl6e25uxc4XdrLCT6l74/udOCTA2rpEtTW0UCWu5+
h0tF2TkDlEss0mbU7LUpyWVdwdVei0JgG5ApMktLmYq54wIggKTIWJEhtDxfciDVEmn1IbBph4Dq
XBDoar657gyWTEzWQKkTtdQc8FRljE5o3dpSnR/DJFnYTHNmNPh26WrmpYsDmoyEhIQIaUxoV+7W
wjtX+1hdOB9LJibH3qstubNo1rSjZsj2uYvwSuqZ1k1YItD7+Uk7Hc3k6EuC18lC1oe2peU2D8BH
tT1I5kI9bs6NgTHDT0M/KUF9cD5leWNaQwFVvF0m20C5Gej3BZ7x4/pI5nbwqZHJumQdr2jXkkO7
161f4At7MIft/vM2wGGQaZM1kr/TPI7cDVKiSUFkyxrlp3XcfP773GeUrenIpyV/+nItBFTdYcDJ
bKF8F1BX0pylR+vMLJ1ZmDiSrvBMKNmDzLagnkEG+NOduh838r8jmETESZFQrpYYgSnZJnS/WvOc
t7+ur8LM8UAFg/nhXQRYZZqk9iFTimPXTG1UCPtvGbrdC1tp3oAx3rnUlS441HyrDkUKFqlNyufQ
68WhsPL3zBIXHNa4I8+SIeNcQav+/82Ma3USq4aNqMhh2KV2nf+gVWjQgUD2qEApv4CUX5+y2WUH
s0c2iUQW8cS5qYRbMRWlgUDJpwnQMJEPfLluYXYwJxYmC++kmpiXpchDIkHWabDWkn4sXXp4JBpq
4vfrxmYXiJTLyAijaFy658MZuGR8Etyp3dQpYzFdZeXJ6W2O3Pp1Q/Oj+tfQ5E7xuzzN4GRN7UwS
+zWggmrd5pUOZtgpNxI0fs/x0MYLijPzo6OpmmoqAJBpnVtrwrxxdfZFO0Ln9rVzh7z39XEtmZjc
MH6eSplQYcJCc0m/c78Emb76CxN0NY9IL7AJUxij1unQHUJjAB/Dc9L8hmXEz7bXTczcKwYNif8z
MblXMvpWBRpCMjtNB3DBtg96S9d/KdkS8mDOEC8uahwjLR//cb7f6tSLQkN1ElsAoLWy2uapN3Vb
iTsJ/falS2ZubQiV1DG+oBF9egnANyJGam+MHI3o+KImHUBFVIZLFdklMxOX0A0FOlA8LmxB/hWk
aLbmPzV5ASc1O28nQ5k4hXhI+7xQTYSwLfnG6n77oO4jDZgmuaXPb4XTSZv4Uh+/FjQpo6nDF7V4
0/pmg+77FnjqgqE5TwpJhImTpGREseN8K4hyDLRJdFNbRt4YhOGD4nkLh3POBFUchYcENH7k485N
GK7eBy56YbYjvGT9rxzGnOuTtWRgMlmF1AqO0miJHXebrFi5S3M0t7VOBzA5Llqvq4kn8X3eeCtR
3uXIz+r+Uigza4UCIaEY77oLCo0GGgeYs7rYljp5L6jHoso2rrmEJ5idK+iTCfZ0SzSnR790fB8O
5zBmMZ597db5G9dCaf9DWuDDU54vthK3peWXeoyc/L6iMFd7kO9E+1/XV3xurlADBhVJWpei+HjP
nYQaqZQLeQxUmpyMtTJFZxMGtJuEX65bkebOO/t2xL2pI1fwZOemCoLFhR6ldhdo9K4K2rAOhELZ
iJ0k7AVLTpHkpVBdjSDaqrVGUVyTlpSUPkYp12lD6AHyV6EONVYQ+A9QEkib6z9xdiLApdNKzgPu
gl24yaTcgcyJtE35EKIEiIpH3v3+bzYmnlWvM1GQRCGxRdkW8mNBD6yQ7a7bGN3MNHYER/G/cUxm
eoCt3I0t3FBpZXeG3D4byvCayspdHmQbKyrvI999oOP1L/Kfp2bH03Kyj2JJbsAGMX3FOyIMBTKv
+d9YAP7EGwguACjSzy1AJTYYUk72sA67DwK+5keCBvT12ZvdBSdGJsNohSrJ2tZJ7TBD1E6giay+
K3px/RdWCOIUTh7FjilAwhCkEZyhs0bpvQdt1iDT9cib5bqVMVSb7gRiLMAuY6aQHP75hNGrkAol
GQk7U/5YytPgf3HAqgPdrnQqrJ2/YG6cmmvmRhdwsgMCRIEkvSas67q3tnlUfl0fzdzK4NGhphHJ
08lTRbGojjpBdBSiRl25b11/11rOE4RtCzinWTMmWWACU/B2U/iWgXI9LSNDYqdeZeeZcA/27sHI
uoVn19zzAU4sbXyo8kyZut1MoptJGMLUxo/F1c7ydqK3V7J1K20/PW2k1lj+keV/9L3nq1KkbuLA
WRfaYfUzCra5tAuNhZWZ2Wdj+QbGT9qS+Du5Qiy6IkEBCaGtZ39a56bSrbUluOsm9KGAOOb9gh+Y
uUrOzE1eKG1X0AzWu5GdN68DUsPxoK8Rsl5F1vPnp84c+Z5ANuiXDkfI69odYiu0G/+1g7EcUgVH
Xqp4z46Gbi56rSyqFdP9psSxNxiFR+LIfdfibI9odlBWGyldqufNbGyqqro8tkOhWaVOPFtd5EmT
1mwEUOeGPiBE9l7lC1H9rA0QgjSPKQCOpre8K+uZO8BUYicyjbwbxTuK7e/rizI3X+Pbnu4KSiwX
GZgBKs+woAJto8Ez9gErSCmLCMZb+lJLykfqY+LQAMSSRtLAlI/U9edHRwiqZijqIrKdOuseDRFK
lszINH9dUZX5IzrIvLqd/uAPsripjCC7RUknffMgod24feWsWIt/zDCJv+ealCMnXqgI0MiOvjNd
36VVMVZvg1iI7nsdSumghJW9GuTgpi6L2BaoVa58YGMbp0AduvUT7zfJDHqPyeGsLbVU7qDyzWEI
1bTizhITi7aZIm5WYEFEaU0RJT60xGGwVmT92nFL66ZSg2IdiH21kivTe80tuXpz4QP56aapdRMg
knGLnhiqPHXU7OU0/sdjCbYEY/7Oh11vl5tyctNbibAWDQeqSJSNd6HSyneu0vbbdJD0XepXwj2A
6aX2s0sPQ/8JPoT+Oh1t6SnXr5s7SgWMhrS3PEAA8ablP9D6lAp95RIRWkvqL7PmECg2yBqjJ6VN
fGZZFXqlVR6JfGgIvuhyPQB88mkiHeJS3Ugke1eFb8TPCpTACwnxyxM0dtr8a1o+33NW7CSSEweY
9robiKD9ta7U0hoepCU9psvrGkv0dwISpWHxInPhRn0YloEb2lr6LenK1TAsWZgZC29V6KdAQDGR
04Ct7UylL5C+tn2Z1qRmYyXyRl3K9MwM48zIxK25Y3ktCDAS/4Pw5iYgyL3ucGZHQU6fRRmBKVMH
LUIHFmV1HtimCu9pET5lfXSQ3XrhVps1AwQCNWGYpriqzxde62pfqPQ6sKVA+ko9fO+nyb3YLfF1
zU7XiZnJ5RnQgDXUbhPYhR/YndJ/TYxy4dqcM4HsjITUCAmeC5gYGP+69COZFXmTy1fBf7m+HrOf
p9Ub1Sgqt1COnU+UKTcVwop83oEvAM6vcEnJAAgVnzh3/BzAcdNSg4Zvd4qdLoZiqCFh8e1OyAxK
+Een3IlusMp7paV5+HuavxjV09Ddd6Z7kCAu0g95/yq473G/L5Qvg/TqK+m2URCoefbjbek+yiPT
AXwKvtHvOvEIs4sDgV7Y7EJvb1h7Jd87arw1VGWl1C9R/8sNy7ssfefJv3O974Jy46gwc+y8fAN9
bl7ts/CbGP0ZxLtIgO8w2ejp976Ntp5Hq6v6u/cgebJ+liCvh7LiVQ83ltU9eeK7oMBiRuc+3fAr
P71vg62nI/3SPGehv+qGPwZtTYHzXWt/SvCeDaK/U3LE6XUFyrLSXMcQ+w2WuQpi+NNifcvR2EvS
VxUOu9p6SvVb3btNmq9RDhViqdzWsbtqfXPTadu6fA/0o1Ef4qC/GYZ4k1fNCtKvOwQCjKC6U/ob
qf/iAl4zGmFVFDB0NGs9fR5a7dj27074EEO0MHIZqeoRaa6tr/yTRP7W7eTtIKQbU3JWYjrs80LY
ibUrrkT3B/wMq0KFPdtXna1p+rBlfDOgN8Gzb8PaXCuwJjnBF7g3tPQ5CoqRYWtTDrvKlGh4GbZN
9kpRfyUK2SZIMnPhwM/u47HVGaQDL4BprASzIz28ourbbd7vw1y5L3J5qXnz8pUxAp2og4zpgMvs
NIqvUt4LOMdIedN1bxOJ6r71H7wANWsnvrl+MOc8GG8AkC9AeSnBTd7nSifGICHiwK404xhrxaOV
+zdWmP6+buZyTGM4Dv+QBbchnUOTqCyS46S0wrGa238JmnXlrhJof67bmA0yMYPCu0U2d8qPWQZq
GPlexS0M1bKweuyEVRbsr9u4XH8MjHh8isZg0uSJw0+HyFBg3gjtOCu3j2JSbD/7fZO6OvVo2p2M
MVg+95O6Do2rWhLvoyOi02Oufwsa4+vnbbBzR8AOz3Ig/uc2tLRr/AZiGtvZOzXQjdvrn79sYoGy
H3wOYG1oy8mBTsYAiduQRxKIihiB1VXplT74E9FdpwXsg21156bdvecY+UqwMmudOvHCD5jZ0tgf
KazB2oJ8nQSCYpgUYmyw14AU2h38tGIDG0GcL5VIx3maXDhndiZRHzG2GfaRwlo15iaFZk0fbsOh
2mXFs1mYB6X5cn1iZ8dFGQm0rYys/fTF3taFATMGsIu4cVDiMtclPG9CNCyUK2bNUK5iI0Jdc0EB
LoWFVZkULe0QiWSIHmXpgf+3cFYvzxF7hIZYsso4HnlaFGs8IfGrVgnsYWfp5Or+Ygx0rxBv0DtI
8nEc40lWS9HqMhSVDuxQWXyXUDBb+UbwRXWaf64vyaXLIRyH22XkRAHkMbXTIvwFTY0T2A6NdvdD
owdQWLrdWkx8f+dZeWZftze3NryiLZKpIMkJpc7HFTa9Y1ktDw1V3ofmVmi2+qfbmDm9Kig+CjDk
OC+UPfSadsHUSEMQHyG3dFHGm8oVhRuthnnr06MZkZscQwpvM5VRp4MwJFO4TCPhudIhvE/Mf+Ai
/fYXZqgM0mqOxyM5cD5pZukDYvFN3zbyjSFujPSxLdf/zcS43U/2GwJ2Sg5Hnm83rQShnDU8ymH6
ruW0kV43NHNuyAr/O5bJxi66Ah7B3OB1Ft7IyqP2eTAxscfJ98cNfzIQiYoAbWd8P/BFmPPiR7b9
QtPo3BDGLcbrEmVc0ZqEAqWmQCgVO7w0km1cbIKFI3IZaZgwSpH/U3jHjETK5yNwlZJHoWoKT0J1
I+v3TfsiS29id28ou+tLMXMW8S+kzaB2gkd5Wg4IehRJofzz7E4Pdr3X3eaeuFHrbnvdzNx0jUwu
5FHgRrpINWp5WFljXGN7X1KgNz/+29cn6x3BzqPzrPDAj63T5AH8+/XvzwUDzNK/P38SMBVZ2Uda
iYE8hG1HEbYCtEpp1B0jcfDWnd+/hqL/pLfNS5aZC4O7lJBVUF8eeV0AqUpoyE72glJGcglvlWt7
aWBrzVNW/UiE+k3KomcUX3aBou2TStrCxbMbXOsglZ/mPT//AR+zc3KcWmlQ4DrmB6B6ZkNQ+So2
6sKLZGYbkn4YxYvwo7I2BWO6upq3bSG7tmg9dMIhLuzeWjhS8yYMWpbIQuOsJ97NM/XciBTdtX1t
V8Z3g3InOH+xT6Aj524jcqTRa6orpPtaWNMr51L9r7OHvNay266Xmpt6KMJnqRelHRQooE3QVtg1
rdU+6K32+TIi2wVVq4/2g7Hycu46WnjvC7HTPLuSnqL4XRX+scy3z58HOC8ot1hEPuTvJuchjcWG
DF7iU6WqHqLc3QsRItqO8xo6DsRS6SPkUq9KCAuvVyHJed36jC+hWsHbFZK4UdZ1YpwEchAqoenZ
ZuOvu6+D7y1cT7M75cTA5GkhFD2Uao7h2dlA0PjgZ1TLF0p9s2MweUmC2hk59cafcHKkarFFGKzM
yCQN+batJAL7L9dnaXYQUJTQgg/UDUDnuQW9RgMldBrf1nyt23SdD6NyCatqbxR/M10nliYHq5ZL
yYpLLCn5bdBAqwueShJ+Xh/OzDNFFse2fl6tYDmmaXgrM1PLKGLfFlHi7FZ+T3KvgabqQL682/WZ
1NOQjKY3wu7Gwn4bb4/JC4kLnn5HMtWEk9N6KZlZoff03rfVNv3a5vBq9OojFbq7rtQXtsXsop2Y
muw8pwNpnZRk/wR/yDeWkCc3eTm0kHdDvX99Qmd3IFVm+JGoBF/A36leKkKQkAMyYDx+Caub65+f
G4kEK+WIg6S9bsra5/ihm1n14Nu9so/S7rHIoxW9yQsvpLmlObUin29y+gcDv1dHK8hWC+3vwcx2
QvncSkul+bnZkujpIqVBmprSxbkhB+3qAMUfz3aifSHf9Avg2tnPU+0hMKI/kLLF+eepKIcxDMQe
wJnH9tXJ/+Lqo9gPuuj/USFMthWlzEwK+syza01yN1ntVq8JpCoPekGb0/V1nwuVcMpUlckqjG3o
k6FwCFWjQ03UrvRyKGD8qLpsRe8+ojToX+v+JvTrZuNFYn/wfIFe+DKOF9otZ/feGGnqvAJGRNX5
bNID12iSY8Iz35n3UkTiBh5ZL9pfH+ns3oOoFJaTscw0DctEcoEiCQAPvbn+wQzSfT9Yvx2xvS1L
//26qdntAX8biD9RGrkQzweUchsiZRp4thRazbbnsf7Ui6awsEvGXTD1c2OugVsdP0uG5txKL9RN
3vusnKfX3bGMMhjW86cAfe21D1/lXeGSW1eKvF9YrjF+ndod9VrHuAyGvCllwZANVulGHRMptT8Q
BVppBeUVo4TzQTa54YfwQZQ9Em5/E3QCCoRJCzo+KmyTwDrwUhM1zijmSZ1BJI10+Lf8L97UdDL/
z8a0xSxzCsORTWxk0YPs/9R0oIRSufn8/gCVJI5wUMgRpnlpmb4yKUT12BZR9FDXRvxy/ftzWx3x
d1BUMtefaE28X0Dlvuj1ILYjr9mX+Tvp6ZVUvcmfpm3joTH2Ko796/gQbeKnXDkUepQKQVYQqJTy
rz5E/HEpXJkbDPE/LkriyStNEyma4iauFTaxXfS7AUFI87aisrNExTXng06tjEf6JMALurRIFKWN
7bboV4ELJXj7I/PrBW87OxZSECC/P0i/Jlao4SRJ7IqRHSgb4rrKWjnpP321lOL6eBtNjyiZiPGB
RvLpIh3hFGpU6DmCnDmynUqB0kS7a4b81si8TZ72G9H01gGFXS3ZNLW3UqzHqEOHwlx6iUpz08qP
GHnH6K2+wHsFfqdYnVFHdpandwYKSNIoFRrWe021hfiPpUJ4m1lIK8DqH7UboXvi9bp1pHQl+T+v
Hwp56bdMdms1SE1hSR1woMZbI62ydrWfXXAk64wKy4Oc7VzD2LYCa4L4Q6wNG6/7aaGumSRvvlqt
xSbYJVK+HVns8+Qpj76izBnnD1bR7dRUWjjClzRMnK0xR8kpJiUO3dn5hhT7MknLbIjspvgiOP5a
iwJkfZ8z+WdlBetGztai8icT01UqKNvrM6XMzhT0fh9oUDChkwtZ8KS4zIOEwyDH27j/gfrFKtEf
1HzYtChM1r67EtOvevQiNtBWf1Wdp9z7xYWHYM2jJgt7ZL1WSLQiS3rb1UgeycFGoxzrJ0e3Ro3Y
e46LUa7GROIAx1R8MRIkuIp0TR1YM9/beAnkP96E0+NA4RSJUfCgRDkTfxjGoe/XNf6w7cLgS6L5
7i7P9OLFAFW5ghsJxafadBaeIXNBAEAkULviGG5Mr+dwQLBQr5hEqdxbj1X0FyHo6ecnuzl2DEer
Oy6qRtLRwjZX9dfru2AGh88OHFVZyWZRN5k2LViJ1puF6sa2LMd3rv8FYZ+1kd2BKUs6aRc1o/TR
bSDeAsg39Ttl0LY8WFe+ZUO8/TdzCaE98TAFxIvimmS5VSdZIG278t3IqnVkLOl+z3sqk+CQcAr6
2SljUQmnYJTHJSwJKnoXVjocNcfcm36wU90GBvN6VwB9WCGgUe7lQTiknnTMRfMm1dolwoa57Qo3
/AeeFGCZMlnaztOztq5imA1CvQUu6CTrWkefho02Sl40UEWk5hLv20e74/SQgMQZSS/BGl+kOGLH
aV38W2J7qK2gGr0KO9AO2g8TMEWh6sBDxDX4hrXfNUjuoHBTB+taqtZVUa8TRdoj0r1zR9FhTVt3
YrrGidw51g/K8shzItfsbGMzvtV7ZJ4zAc6QaI2m9xqH8BfBFZACeKdAZVMrV84dZx67tSI28EIU
iLdY/nuwCJafu8VRj0DylPfSiPc8t5Dpg1s1HeujmHs53EreTgaX09wunL/xh14sCOljiycEqq76
+DNOQpK27T1BztTYNlNkNtj1SMiK+d6Ptrm4z3x566SvGXADJxNXhi+tSsHbX/8JsxuRpB0JrzHY
NybPdd+ReMBYVmzH0jcLWXk3TTZDD8Ah+pHATX/d2Jy/1E6MTdZNVZrAk00Tf4lOlfZHhiL38wbG
koBIQAQYbLox0gb/kmthZNfSre/eawtwzLnfP9ZIodEk4OLqPl+uEAiyB7M1wFMuFV3gKV0tcUwu
mJgm9qkYDKFrgp4n5KpuExHGQL8ztIUDNLfqcPfTpUoRA187/vvJvoONri/EAiTDQPbDBxLWBIi5
iBkChZV412pqV66TWne1hQ0wWzgh3w8GiWw4Hnhi2G3yOqr0JrLV+Fef3SNYFMS7wPL2WTLs5ADd
LGbVi2UAamjqJe+f3x7EqTJ8tRRtyIacD9sYYLUcYi1CwN1Z95m7bpdyLXPLd2ph/PeTie3dMvGi
AAvE/ahZVdrub0YAgQxJfpDP4uT7mlOanpEKkT2YB1R3uoVk53jtTP0RmK2x8x8QmjbNgUdK2gRl
xqOCahKskiuolNYNWGMuQk94SILP0+GQBj+xN/F/Ls8bP7XA1FduTItdsSmGxUtvzpWf2phsuUGt
MlhAq4isar7J1Nd4OFJdvVHCZxfl0hq9M1mx0YpHz2MflsVaE4u7Iob7v9VvvBJJRudX6Va7UYYa
rpBWylfI4GTNbSTb6PVG/bAWgOnIiH9Y/UFpn1r1yWqMdVEVGy3Kt2r8Gne/ru+C2eM7MjyylylC
Tt2ckEmF0cIkaIt6tat8c500zk3pu+S73lppqSdlbk/TAEXtjLiaP5NTgxiDnmYxsKveQulNK1T5
zjSa7u36mOZSTpB0jLEoPBcXWhYCIuBh4Aygg8qfVvOC2q0aPEjRIdUeKp5vgfDnur0PHzfd64Sa
pO5kgL0o2ZwfVU8L1KKJwaOIWbMhmtg5er6FQPjG938pwf+R9mXLcePAsl/ECBLcX8letIttWZbl
F4Ysj7kTBMH962/C9xy7G41ohnQiZuZFMazGVihUZWVWQcvhiYrynnVfIewdUu8XbUDoEGdQDtwi
TbVZNLK7/Jv+sE1e+k3S8dYGlvM5QWdD3yY7oLFQq/uO9M8jycurDGrFdBx3vpGjE/Zda/OflsWC
epz2Mek3FJxmTf+sAeVa+BC0gLw4uzO1cg/NSb0coS6ab/zulZMimFAxZ4CUWXfmkoQuBE4vD0O5
YY5mVnrXkmpelmypQOMDyTtzk1YrJQb19/FQANMlCp0yDq/pTbCOGawAav0LKd/zdI1O8w/a9nwd
/lmQoiK7Kzotb7E3lrJ+Aytc4DrvtfZstE986bedHYfl4tyn/btHClyc5VWdfCY0RNsyUDMGdikU
DU63ZznllplqQGShr/zQ0CZM23yz5KB1hdrS0v2OsfZGNYcFQkOjyLZ+211Z2VqgoHwzCQiVbSIb
izWVvKdXQxUXLcr4GRBbZRbYkyEIe503d2XaB4NzQ5uHGazeo/ctqV9I+l8GtXjXrH9d3lEqH378
K6TnUjF5c+VwrIft4EwkJEz0KmSJtnW1ZmXzrpmSYjxDr7XJtjDgxoEAgR3VNCLO75b1K3ZUCZh/
QzqX3CjdBI32OCTacOslO719pO4KIGrNhPSIQfvf/5gALSgZ9/wXNEMvr4sygXA8CumglPZY8qLH
wjR2se9bcuu26AtA5003g+c2zW7AuhIU2gDEMQkp1a7asQwh0pUwI0xYe9V28UqIqV4/wUwr5F/O
kmpOWjZe7k9wDj4YkPcF3aVOwJ395YErXRAaqYFmBNz0rPscdbZR8xggs772vYg8+nL58+rLCUBw
JJJd3LwyTyBPrXLiMeY1r3ej+djMZD9ov2hWXhlgxevTb0Wrb7UuC/3pp2e/NAayN16YzGnY2rf1
dHX55yjn9OjXSKs81Z1XOTMvDiD9I9OVNQajvWXLCuDIUIYAR2akG9nxK3+ZqgaDNquNOX/X6xeG
4LNyIR/Jf1XDG6fAUhHkYvU8NBu0a5RWUI5uqBvx3h/Ryvozib3trL1eHr5ysQVJuGgBP9fwSEyK
Fk/QYhy86drIrtbo24ni+0gAO+j0QiSCarN0X5Y1iXWtB9hXs/HwSZNNhXxTNiJZOtz6UFZORjST
QnvezdBvBDbcdjnMqOMmgPEYkBRuLFRwKz2wXCFiTQOkWr/hegyMsd42ursbpjVeTtWtcPKLxYY5
euZQWpaOm6Bb0EGfjDv0ewNSINjNoUFdAI/QgT3V0LGId2bqYMdob1rT7xBqBwnL4Q6K7eUFUjg6
sJ0DL+kgIEDKRprAJp3iYdTReFDVvzzvtm0g+lmvOFPVIkFCC7pnOI7OWTOzQWjjWVmeHRZ2SJYH
c8VtKT6PHmZ0FSMLQ8BmIvnqYclIU/dkOpB2571m3coMqR7eJ9+XjnDljcxl2jIdLIj1LnoXNtbD
RELeeogibgb/K+XXen9vojaSuyvGFe4DHYDI04F8F5ku+blS1X4DaLk5or+gDNBMVkKmtH6MncPl
XaB4vCIVjyejSGkIIp7TTWlWy+x6aTIeTP9G62/nvAia5QdpIza/jB9n9QcdH8FZRYwGOM1ZX6NZ
ldk8aOZwqPz0XsudiEPxN+vW9HgV+wJQHYAwEQgK0gZp3fK+K/p66IbDYpFgTr+57cdzWicGJKfr
+x2Z2dAPh5YGPd1Za4SxirN58n0xwCNXwdHUZFvi+171M9E2k751k1+XF14FcDmxIZ3/JTfsgpJx
AO2ath0bK9D9cPGjublz9HLr1bccwBqwJl42q9jWJ1YlJ5h2wJswbxpAqMKDGeJAJbS3bYAHe7R2
Xjal2gUg+QMmDFlaAN6kxwCIJscSTHzDIW+f7L2x1gCkODnAT/37vHRy+l634srF50XQVuzzbuP3
D9xGH9CerVEyqocCnL7gboEuhrRW1LUSblI6gNP52YC4TKNXu8uTpVoXATOCOilo8c6wRqQCsZXV
kv5Qdt+tFsroUP4Wtb/ZW2PgU40FqCrg6dAffF5Q0rwiJ3qT9Ic0rdFW+r58uzySle/Ly97U2mBN
Sdkfuogbm4JuLn9edTSPfr6sfTGaTVUkHX6+aV9n+e0y3XC28lRXrAU6GQAgIoaDhLPc1sj5pHdu
UnaHzLhBOaE0ryhUddcQPap4BGaQtvSAhxBNtKdOZi7KyjAq0qErH6micQpi9r2Of8bk21g+o8es
3iIt4kZZGabOjhuhnXw4QoaILBo4gTQH6gfMRqc/YBjNGhJl4AjK2nf0HS/dG6X3qxfp+X6A1gak
ZND5jQT2GeQRP4GWWuJznFNIyFEWZB/P9Z1akDzBRBrqM2EBzzbkf8F6dXnLKUcAknpEAxaqNHIT
jVa7jOo54YfsG6QsJ/p2+fPnOxo/H3PzZx+chwCEle3Q6Hl3AHGKhZxd+QnqZQS+IB1BtV+kQs+g
7kPezajKMy1y9v6QBdXwYSy9MOAjmAVzjmA4kRxkEyc6eD2LOCrvaBJ+XHNO+ry0Uxmrq3mw8fmk
3ICaAYnVX4m9krw6W2XJhpQ0QqHdLro4j6MY0BAbanbj2t2rsgCYNA48kMwA50oWfJMn4NQULAPz
G558VbrGE3q2kzCEYwPiyjwKWxxA2yvid36U5327NYfB3LR9Od4UbHFWYB4qUwLELBgyBBBDOnO1
qU05I9SPLOPeQFWdoTo6fhjOjPFAfY9gQ6GLHZ3mp+MBnDm1EhCYRbNd67spNZNrQurio2kRYUX0
4oPFDCdE9sMjtOs4adGWNNTFdzzIbhNKPhqvwgRktFAoAMUYiLIkVz+y2p1RN4qjvEse/WF8mGix
4sxVC4KPCwy+qEbIJ9CKQaRPYy2OrMa6srvsoSTJNjWaT5gB3x/IEQzB8iJTl5Rtib7hwk8OrhfH
TxBn5vsuq7uwmus11hrVcTk2JSU1zcWYq3FI08PG4u8mf7/sdZVf/+N20XILbIn0dQuUFQ4zWtEp
5mnbJXaWbQ9E+fayFdWq+Ch5OoKWHBgWaeF9I5uLzrXR8kZ+t+Ubi5Ht4GtZ2bN4ReQRIFsmelog
6SvTcJSz3eedV6KRyQU+MQ67Ds0zNt10+YfpGCVLYlKPHMwwu8bAFgDI65gcKo8/6/3yc5qWt5Qt
W8TOr343/r48g8rBobqGpkU0xgOyeWpyzHKHoM87OcwkCbMcsl32Hpj/DNWty4bOkY1icEeWJO/Z
QEESfsCFH4DU+N5uyX+56TRbL9GdvTn5STiloBDLjBrFU4+1QQWmx0MKp7JWyVEOGWS24IxAb9p5
60MOwrVU58mB+nbI6i/aUkMQ99X0V6ZWsTnR9AJ0MRoNwaEl30dGNxNjsjt0GTpxEppZZeyJ3ydh
3WTd7vLkitN0UpsSc3tkSprbrgRDydDMyWGZh0ib5zoEeUgepMjkUNsIQVEI8q5xUw7tR8EBwjDk
/kQPh3tOUVPlyEKPlqZFhQ0mnyVrfiMld7CLDKTwyy90zH3zgEoOLo9W4VtEe4WOQhjo7UAnebpn
h2pmudc3yQFSNFepVV+1dnZ92YRy7cCBKPpcPTwXpWPRULOymJMmh3osxs0IsO9Lbbc2cqqZt3I/
ik/Jaycy+shToiEUhefT0fhs0hHewYe5bs5vaJnQvQWenA10h6at7g0vxkTXOu9VRwA3jAA9ov/+
jIjcLHLNKbmRHMwJlD8WQZ5W37lGtSNZu9I2oppJxMZIjwpL0D45HV7sFSOCYzgYYu/s4aHtf3bD
xy9NjOWfCTHaI7cp9N8dq0jQ9t1C8yB55+69gzr55R2h2nTHRqQdsaSVlSDETw49OqCDqSze0mEt
66+cK1EkF0sCZIUU9ZWePpqDh46ozuu2i3vfAlxb9R9uKcTJwW3214qUPmSs7PsZ2NqDSdsZ/Lht
eV17q6T6a2ORtjWPjaUBgwisQBiMMON2oHiHd6XzmcUnQCnCn6PrUwbwdkNDmmHB4sMDXmVNvCtA
El563ie2MdqZAa8B6Ru0rqThsMLNF56PceTBXmDwutqm4/zoTmSN+Vm10YAkRGVJjAdpZGk3u42X
gsAfb70kfaosJ5oTsuJyVGtD0JktOHcANJYHk/aLnWgdjaOqnf0Nt+Zfhb0YtynL1rTHVI4GUb8r
SCvQNCTfgUXMrJo0aRxxXrLQJK29p0YSIvJsQgertHIPquYO7BgArQKNietdWqWmdQczbuG283g/
NFMwTGucKKqpO7YgfsGRr1ksrTNnBgslkNLOQ9Heg6LvsqdRmUDzBTg3her3Gc+jiceLMxsZPGa8
dd7iYmf/938zIEULM95Q6IVL4MrQjRZWMWc4MHwMqJmsoZdUC3I8FumqdmetsGOKsegAH7HsuU1f
PjEWnEjgeqHZDLGd0/UA5atNKEMAkhoPRXlL+IF/InMh4pu/JqTrpRlMG12/jhbFvh7mPVJIyUqV
W3VKji1Id4uTtAZJJgxiKXbTaITZ0mxdrw6r7nB5tlRx4rEhaeUX6J4TwrDyFbjQiptmePDLG26C
1jDISvwTXjanXH105AtUL5JwvjRztelNBGujRVVAWb3Jp3LzcQPgjsJDWXizs47bPLfZwmeuRb71
bjTvvy9/XbUscPdg4RcZpbMgkCac9UgJxJHm/IwX8lB2zzSzA1Nb09BULYuNTmz4fB2vWLnY32PN
uyyrEUXXDQia4xJPImA9yrDpBws7Ip33szVVX4qmoXvwWLorUbxqnYDthc9EGIqWTslt2oVedoZT
apFVLOGCLjw7/8QtjVgaQHmwpEMuWPIDRY6bDmK3WtS4kCuZqB7flDk1ryoel7vLqyYOixxPCwEk
oVaGoFoWV0UXUlMPzaJFCTKMNbvSkJGtLTSwFK84yZ+IClGGRQZNPBRAQHjqfnhHFw/4TC0y062L
fvk1rJ1yZY6+L50gPixpWyUdNnhy5/LAZc+XJ2vt+5LnMRsbcYCL31+NGx+tXZX3etmAIVzK2XIc
jUByOW3M/Y4LC8AiGRX6O4P8m/ZuHrR348+/gwY+2qD9baLJKkMP5lX8dPkXiCU4+wE+AYxGvE+R
vzldIi3zZjOLB7jvfpuW4QR1uXplyylmEZlND0AD8RbW5c6getSTinqpF1HbucZ4783Y3VwehcIX
nZiQgvYRdCP6bGluRFPzW+XjpZZmj/2U12itndYqPkpjCDwgjwwhDezs0yljYG/vWodiPGy4Br/l
DV2WPpha85p0KJxeHpliffDyheSTi4ZJJIqlLWi7mlmnyFRE3tjtaupe83QIy9hf8XEqM0CBAAqE
sBqgIMnHgeRp6LyFupEb35P0yZwfB/Z2eSQKz4NxgFEKwFjR/imZ4OXU04XlfgTBxP/q0njQUnDg
5EZqBF6mPZF2TU72HJMs1KOPLIqNeRSNcmJCkSjL/GjsR2Cs+D6x6TatvAfLARsEeHaYbd04tfNk
AYjSJO03MMl+AYP/ysAV9xfAwCitQ7UJ1D/yfuFTupjQE0JyHO/XgI5QtF7066rKtuhX+12Ycxq0
dQbaszV2WYVzQd8O4mQ0eCFYlq+VaayKGAAJPzLRQrQ3k7x6bJcOKsdoVwuZM023RuKkQV76a/Rd
yrXGl9H0BeuOfMugg9nznFjzI6PurbulL7Mrp3ErVEgt6DX4dguGpTwx05+Xt9g5CFSsOMgjsMuA
/cH9drrik+NmXdaiVKctTv97ckh6bfCJvVYMPdVgjMnu4z5BjyXp2RVjU7WtIaL3NeaEbvB/FaGh
MRdtnnhSGliyKcBjAwzey+CuiTarfAhKVwJ9J8h5HQmeAp4Ot1qGBjXFurmZavturM2nMpk2pe98
IkN/MinSweuNBhwOWexHwH6kYeFq5cZN6+K1zQfAyrBrt5dXQeVLjhdBOnYGG4eE9VkcdZBc9dKb
OLWCmn+7bEQ1gcdGxI84OttTOsZOOcFIBZQn2abejg7h4q48PVRXF2ADoOACqyyKHJKrHwbH4wRM
G1HRzTeA1G/mxf147IfV+WtCRqyMAMPUZqN5Udml/5lFH2lEe7b8bv7ERQK1LKROLKC8wUtyOmH1
6GmO06V+NCRfEg4u/snaJf1/l1dFNV+4QMDIbiFeP4N85qS3ysWAx61zVA0gSD6taQqp1v3YgrS5
nIXrJC5ggS5XjXfFnJ/Vu7mmTKhyXxDbgw9B4sw9g5ZWqatpZe57UUPnsKVwW/4Po/+1COIHtK98
Ys4gIoIWWWCl8co5XZjYqEudZoYfMfNmrHc++XixHJAIMDwLMnNBNnj6/dy34jgfdT8qwaO+5bFb
41CW8R4yUPnu8lDOYYXwv8e2JP9bIXPWtMboRw3Xn9M2/sq4cz/5401dl095ah8KLdVDbvsbrwV6
8rJ1ld9BKhunyUD/PDJcpwMdUq7NfJ6x+XqzhhhBadrv/ez4r87SsZV4SbkNj2xJYVmet9bi20BM
0ufFLANqvWV6wFZcAxG3gBScA+UgaOhRvsJulG6JOsm6Is8K4BzchtwVY8e2mUG8+6meko3Oi3nT
Msd+XhafXFdFjz6iBXQUXKvYvT1Y4BWwh2EzjWBwKUtruWLTstxCsKi+jW0QSqcQGdlUzFprxFLN
jQASQsNV8GHJIWveaXPXLi7E5cx8bzpXtn1l6xCkbMgnFvzYkPR4MsaM9Q2Hip1tAS/n2qlzXQ16
88Kg/L2ys1WOzRUqPILs3ToTTdCgvJ5npIqjadwZP5pi5YwqPy+au11HKD/IkZqNXk4Q2wD+4xW3
TmQUKwgQZSQMCByBFBfuMniB06Ph8ckYmgqUNFqWzE8O7Yo7IL9zNKWAaWtOIMw2ukV/m1bUPbCm
mp7JmFuPkxtnu0o3hoNb5WuElMohQ/FZ8OzpALZJe7tL4hqvAZQMzHSj22GhrbhVVfCLpwY0D8BO
CmyrFPUsHs07sH4j9anRH9rC7mY9uxvzqDO8Pmir5ncWW58xiWK2Y1tA0Z4B3IseqjXDhP2Yle+2
PQVd7wSV/2bMXqC3RtjzTzghsHnqKPQiaQRtwtNVbVBiSVxQ3kTmEvUGmJC0H7W+tfGMv+xYlUt1
ZEfy6jp1tIzbXhzpoEyjaRWsRcMqAx4QUJABRj4RQJLTgdT52Jl9hmBu3hrmtUdXILVrnxd/P4oV
bY20hKJVOvKXfAp8Pn2J23jFV6/ZkMIrED/ncZXAxpBE2XSTLR9m+8HVejxH0u3m+kW6NAbmiD/o
w1ObrrgI1eV5/HnpQjPSGr1kdiKcdnWX8PjHYjpfEo+9XN5Ka2Ykl53GNYf0JMxk9T42wTAVTmu9
1EoTcCqCZhKyPTI4wee1WSeDi2YGb+NpV2Aa4Nb15VEoF/vIhDSKuuvajnOYSNP9aIagmbn8fdUN
iuIWLhofPTMocp1u2Kpw8mkahjga9X2coASBBrYfrFzpz1Ja+fcGlYkK0bHv167OcCn0YfpYWQF/
qroV16HCNaH8/PehK2cC+qYD5tfHQ3fokhoVx+kJQTdoMopkM7fZc0acaCy871ZX7Kld7tAecrg8
l8rtAIgR3IqD4FQugeUFnwoQhfoR+Lf6ea9BilBbWS61CR/pDrDbg5pI8i8FiKPBRoQHdkp+g8Af
RD1DMDtrZRDVheZZeJaAkUfAiaRNsZBMmxo8uqI2c8ofJG3Gb6WL1k7d7dDL2oP8GFnEfDMwdPVd
nkKlZXTUAkXqIt6S4bZm6eZV6sH11EP+HdW4gwWmxmmxvuVolgRBorWpeb6CKFBuTsfEMQYzHdRp
pPCAd+Ziuv2COn8xD1dGUYFIZGIjyHc1PUTavN1dHqNyDdFqJ/j9IFLzhzzy6I4wOoRIeYYkXWZ+
TbLfbTOjBXqt+VvlN3xT1N5xY6N7VUonuAgiy3IkXgTgG1JP09bu1/iCVE/XIxNyOmFA+j3XctND
Pv9nmTyPBDqjYZOmwcheL8/YymDk/UgSfXTQxeFFA9kYXrjGcLr2eSnoKMbW0Tq8zaPcexvZ9w93
j+I6BakS3lS4JhCqSS5cK0okL2PHg/cJkiIY1tSC1T//3/elpR46zVyIhu8b9fe4roIsXyt+qXbs
vxEgp3N6SSSGl4xj43mRQx9MZ2/HWz1eueeU7/ljG5LPaScXtPEdEiG6nlzTwthQIIBCvx72nj/e
Glb1RUvYvBlN6ys3283lDaZyAcfGpR3QchN1V+RPo9Zxtg73g2F4aBjIFBtn7ZYSqyE/tMHaLCgd
kTtG7up0LmMc/KyrS1RZKFmqfWv35nYyW+uL1vbzz2oy529GPiCHbHrjcpv2Wn7L2zi/z3w6BoXR
AEw6e9lewHEfnXZqIH2YgzSpGPhBo057T6txWrm9lRvs6CeLvx85rJZTzqcl9yK7vxlBPxqvOETl
7KOtWnQFAqIuY5MG5qMrwU3E99kO1DE3JXrE7dIMKHIKlxdaOZQjU9JZxEMs1tqh8KKiusmL66Je
uZ/V33fAx4JudGA1xUk6mqqUmswYytqLmG9exy1/Hkzv/fIQlIcRxIf/a0LM5pEJTua2hRaUF1mg
gtXLd6RGQgR4KwNRWsH7XWQJ0VIvV5KSPqepzTCQHshtCIjGy5ZWLQk92q2BbpT3CHDvoJ7H2qPl
4nRAXbIMviZSoOghvGv6aof39I0HkQI+1jcd6faX50+5ROBTRYABwViIg52aSzTNLFNoFkSTe93m
V6thqPL7eF2CaQ5pVkiSn37f1lrdzroWNZCmXN4Gq4QrcysftYO08veGT90r1yjTqxjJ+AgdoO2u
SRJnO2V6jZJdXI3blDcaxMBL/ROpHwH+RQekjZ9ni19+tHNKjXIHYnV+tBBrB52BXWV85nmNUyya
s4QIpPyc0Nwk5zkv/chF6uOha9YKTIrJxfUjEB5IfqCbU7rrKqsbmN4iEtB/5ACtrPXDq94QptDf
gBcCWcEZdYzWNHNVAq0dVXn5UMT+3dyRL06Zb1A3/pqWAOe6Fd8Sd/jCavMu0clK/Psn+JOuB+CP
IJCAwgZx0SV9ukZkKCbWUAfwAsdD/uCuJzvT4kHZ7nM/4N0TuJSDnN5AXAMl5S5MaxCsuCs/QuGP
T36DdBsuZEoarfTcyM498ENTG1msetmDKBuEe2a+1lOpNAfGW5CPgrEB2oCnQ6683nLm2HKBO0AF
pHrYUvwH4sYfPvYAIolWPkFycVZo0efcNIbUcKMx1JPvXvnj8ueVg8BLSaiOoxVCTgUgqURRvYNX
Hgq+t7PsbbZ1CC9n4xXqfZvLthS+GaKGMIJuKIxHzmei9WGiswsISmd1znWaz6hAoMa+HaahXnGW
fyoZZ/sRDa+GJ+QMzpSrEkZ6t3cr3Db+kn7NY5o+ZUjlfpmAYHtL0g4XBKTOHvzZW3YLJaQNIHiW
3UMVz7v2wPyytYcZ4to0oVvHbN3Qy8xxQ3p0nFN0jvxI3XbaZA7zd5NgA4gtXQv9uC3uS3A3biYj
BmxD52u99YobB4gagAYQcoANSuZNG/FsAj2Thd8OfqJ0uLWWMZisg279btKV21rlsLBOSA27SECf
MSoQS4t74O0Q7i37lhU4wr8/vhkMUCELmgMgnmSsC0WsGTMPF7XXuyFL8UAaKnTYV5/Yc+CgQG+H
QHmc6cO2OobB0O0TGZlb4iFefXFonQPzpF1dHo/qIQCteKTrEXgASSxHg4uXWZwkPU5SaSHYtdLX
zHZfLKeEF/Ls+6aHenirbbPc+lL6HyYSQkB+bFzyRaY/9yNIv/Gm9fVrd+hu5mGNxlXlKdC9KORp
TCC75PhgTLqlNTLU82Jek5vCYe0Tno3WS29VXtjXTN9enlC1Pbw70dMPeWk5vAI/VlGUE0M1fn7g
5n3OH3LrQLWPxxboyfxnRfyKo9gCpeWYgsQIVnSQefjverqSpVEeJNCim+gyBR+37GAzMgyWkSK5
ZugPvIDgvPGJNIAIqv9akNa+bAZLY3jKR+a0I872E9GXicBLJH4sSMzJ0Vc6TZNfp+gkH4As1uY+
WHEEqsobNhTIgUHfAGEgOf04a1pLR28CBq3eO8lN/zuZbuN4m3lBO2/Hnz7fZgWY+zdrDGxiXuQr
QsiKo7ESDu4MNE28hXSU4fFc6g9V/I3YX62BggGDBjP9noMt//J+VpqDuJxgFFFo14OIfbLRN+dH
nkP3KIPcEQ24yMqbgtkAALO2LS0wq36NelK1/wDx+2tW/P1og/ttnVYc/B7RVBlfZ894dQy8vz4z
NAgSoXQqiBul4M/OuFczAy+hHsiJIh6DDKxs2vKK9gOQCSPpshZOqyIJArYSKA6gnfqsZ2t0s8Fl
qY3Lo761ir3TXpflJ9zPkYmzLCF3HZZSw0M92LuuLOMZm0OHposZVK3x3+X5U7k6BM0obuOEQWFM
3PtHa2RXmdUUQL1HY9a8mxATrYciDV3T+c/DgVtxSEpjQihS0AKKSuypsQbpHWz9wQOeuknveVPo
m0U3aDj2XvPA2bSGeFEFLaj1ImsMZQrsEGlzxCWLZzJZkNRbrvEQR79oZ+/b4tr9sLIJ7kBcSyj1
IjQ1znIY2YJadwYo6aHNf/TG7/kTqWk0uQtucczaeSvaMnR6PDRteiBeOAIWaH8cSYdoS1DNodfF
P2O0qz2bt+UM8WGL3gKAiPTF5V2mWAjwDIKnHvRVIoUnLUSO3lBQ5SduNNR0N/C9Of+0nQpITyRg
14gIFJsMUGkonvrwrqgVSJsMud3WYMPoRHGTBNTIr/VpuQbOFfKxlwelcG9oCEEEidZAYIdlAofM
ZpZO9c6O+twJwN7pz58ZCrrZ8LaGlAZsSNfr3JIS9PvEjiBQ98jM4uvIQOvO2L3D18SblIPB810c
FvEck2Ztsoq+W9AwFMXVraNdk7UrSPV9nBCwj0CHT/RSnx79jBkQM5wyOwLxTDHvafd0eTEUV5wI
DP9+3zz9fp4UDbEXfF8ft/RHxYstb8Fw74GLwe8Dj388dgPFOtAxQLPh+pbxKx1xigW0vFZkoQR8
tco7o8ppoF8XLy1k3dzzJ4q20KppElDvQ99Bf3BTv38burjZAC3mbxMKT+aOTnvn1XgmmVWto8pt
+Hu7io3dlHj2lrTUevTHWl/Z86rDhawj+qDQcSUYWKRpLjPP1bIekgCGcYfQ78pOKN1ote4EQLGv
JNFVXuP/tyzDMQli+1NjVannTezUmITqsXZ+sfYZAgRhmwE1V69xeopvSREZfDRyOEJRDwhFyUMt
EHhvqrmyIqJFaHbYAP0dVGAnv7xLlSNC2QkQNVRqkWI+HZHn1dxKUmZHxH8Cxjwg+v2iP4O4Pl/t
X1QOCE5JlL2RHJPvviYtKHIEpR3ZyQgNu65brriuj2E6dfNKeKk628iO/jUlnW3fB6ac1YUdJchH
dP1PttaJrZw2UBL+Ka6fBylISw/e2OK0NUVlgPoOvZhD7aY3uWvk0Cplxl6fOr5SXlNtdZQk8HAH
TzwuLWn3OVXZe5ACtCPUKjdxmWwtUJPE9YD7a60srChwIbGOlwD4QHChyNL0Bjaf3faeHcHhv3cu
D9FEvWv05QcE3G+MON4Udvsy1ukaklq1R5AwAHklRHvxC6Tt6Oux24CQ2UbpJQ958WtofqXQQ7u8
51W7A4010JMjeGsBOHO65/2yjweT21aUZnvSPlbzJyBFAGaCuhb9GojxZF/cozHLnBIXu4NsdLpj
BIJuu8tjUC7QkQnZ7RlZ6y5AQ0Q9+PnnSgu0zN0M/PfgPgz1Wz3aYZmuUcKd04eDfEqcKlH2RBQg
01BBypP3lY87ADik7rFncx75PQhh68ogEA2YWVBySFSyaTZuWg/4xZbOIKVvjQEZ9yS+B4iHO+lO
nzIC0ZuOb2k2oZ6OXKS+AVNH164stOqU4igiDw/BHaR1pd1k2QOylaP4vdMWDPmdeeUjVYiOnbVk
rnJHCQUXUfw8j7atIQezDThNIrMbvlp6t7UcZ60qoxwMglVRMgT9gxzcEZ0SzWW46Bb9ZSaQvXFR
4WY/SYt2A2PYX95e6gGJYNUXJ0QOj0mJfLE+LlakL4+eez19WEYMOwlgDDyC0NkH/jdpZXiZVolG
EBxpTfZMiuXamNcyQSpXcmxCClWzyssTvsQW4AAWiJdb85s/0Gpj8H7FLasCPWwykNkRoO4BBzp1
JyYkYGJEOG6U8MQJOe++MOo8lcBDWm2/NZLlxu2y18vroxwcvCSep8gbn5VbmqXSjLHV3chvkYSc
Yh9KizbhW4fqxa/LplRbAaliiDCgCwhuWVqqJVkWyNsubmRYOTSa7N2s1x8H3CIp7SJCQy1EsOmc
zmBGIX3IHe5GDoti7b48fGIEaCgW5Q8I+cqNHhMz3RRil25kzXu2WRWS+dPsKkdqEFb6+31phoyF
u4WV4/sllM/swGrzKhqrnL2ykQ+vc9aTLQQ8yrepba2IxzpkgpwqBoQ+RVulXpX7klTpzi1QLisM
yPlY+jhAbtpJ7pqFZyF0fbtwaHtzo6MpclOXPYUsga0nXy9Pk2ofo+sT8S0ae0ADIa6co8QLSTjx
s5R5ER+3Vb1By+l3DUB/HkLK7bIlVSBzZElOJ/VxDBrxnCNB31pPhM6PrbfcJIv5OJrs5//NlHQ4
XTPW0qJqvMitKDJx1oYxcV/WwczX2kuUB+Xf/JlS0GnUkGGgOVqvZ3uTNYG2FhspZw2Bsyh4Adot
56rmemBoUBZojty+YWBP1N1t39n3U6KtnEexYc829JEl8UuOdsLkZKY+EVji3VtdG8Hgv3vWhFr1
EvjtGk5VOW1HxqTT48UpzWoLWKrSIQEig0DLP45Vh+jtv4mTbgJbj6vZn/EuBY/p7OzI+FKu9TCt
DUI6O0k+5+3IYaIav7jdT8vaX97GKn9/NAQZ3goMxeCmKSap8Z8n+wf1oK++GnyfS1jgVj62Ih2W
irVey2cwFZh82tG2ec7i/GXxp/sB0twA1j4uZl8HtlXdIT+76fXmnpJPkJDiN4jsKHjmzkmn4nnU
EjuZ3YhDWS1n7j7xk1eeuJ+a0H9mxIIebXFO6z7xCtxqadFcFT55twx/1xfVytZT7gsoTP+puKJy
JO0Lw58a4mk9iNGTF5rh9bRGzK7cGBAPE4VWAxKz0unJU7d20gGwu1S7t8FXPukHj63iHcXCnzmE
IyvSCSqavhutBmCFeG43DGpknheHfHhkWhaQ+QXy1l3vBlkqIDZrXB3qEQJODiy7LVL1pyvlpEbR
NxlAGXV8v1TXmRXmn6DARMrsnwlpM5DCcDIKlceIt4E97NO17k/lLkDYLtrWoCx6FiGWS14niYtd
ELuvTT68EDPeXnYQ6rML7MqfCjFQJdI0tSUxOUMWMKI+PRiJd9Aa1oV2jiRLXr/ZPLkqdDNYsDeM
ZbjxKt8KOsi8Xf4VyisKoBaMUYQRskZ8STKQ/tq5G/UsYPbG+V5SyGyvGFHGKUdGJC8Fpeba1SwY
GSENkW7ihtv/tamX/NB8vX/rKIhF/RzjzCB2uVIuOpdBEB4SLhK90WhcPitg5w4tqtID74nJ6q8p
LfbA6G86tCUZpP2Kds290/w/0q6rN1Kka/8iJKqAAm5JHW13O409N8ieQKaKHH799zB6v103Ro3G
K+1e7IyW6sqnznlCdAcbIBtY92dzIMIySvlGjkw3EvVLlrSPXxlw6HVNBfWJRHi5ObouGJuW++wE
+m59BnYnvZfjarivQlPdBBSifdfbm46TTwcBquuTPwJOxHn9WxqiRO7lBDCvdB8pB9jQoTanqtsx
3V5viCwdOTjOJhU64GE+8TEhK5yn+BVsIphRq25TYfmGspF0fZtU7aYR0i4quA5bGO4FpNmGPbm/
/hOWFvNkG27iTQLa6ad8Zd1DVgFpnKlGbdXqD1HdMGCbV4Vulk6Hj+3M4sZ49AtWDBJ6mm0UH6IU
zvV+LKbuYbSOFYvXPAD3s0tI9tNxTBvCTnoqoKni12G5KWSACEbOyJECKeiVUv3TbNi4MWACuSV6
2N12WiXOTde2uzoOh20fJl/JcH/4XfNnAAuhm0sbTPGgxPuac1vLK0uwFdbr8vD+0/s57yRMSIJF
g4PRz1DkcZS1vMzS/WTiasfZDsIYgGiXWzCtVNkPFVzxsW98r1R/7zP+4sN35/osLq5G2JfBUhy2
GJ88d1Igw5jEepw8xDyI2tiWzP9B8u5FKcVXQnLcI/+0NVuRZmzgzTwAZtk0wvEzfgvU90r8tXSI
oyPI/MAH4LPWIPKyNUWekQG0YMe+UxVex1x4vtPyoKw9nBZn6ENbs+cMsIsRPBlwSIrEsBh/QyRt
a/XK1bA4P0hdgxo0pUbn5RrC1a4DLQFJhva+paU9VLpbxBLgM+PK0bi4oIFBwthB1/azYLesNDKB
SsMpwGkRtfG3sM/XQCyLQ/ZvG/OLPGl8A4QRtAHXn7tCjbZEEUepoSsPzcWuQHbpD+oIUonT33+I
wqM86csIIs2nTmg/czm950a2UhddurEm5cL/b2J2QxZ1Dm5dgSaQhKaabSSuJB3L3hb04foGXRyy
ydMAuB/IJ89R7QESDAEr8fxvTDjnMmWLTNRGT+OVjbO4zpAxRZkXxEOUSi6HTKGxXFbBMGnNbFXz
eThE6ZkqK0tsoS8IsABWAKQIyf45BseEKAsRUwIgSx/SvLNoi7TWGmVzrZFZT+Qgado0xpuZhtlG
HTfBeFL5GnBysZGpxI+yGV7J87vPTyDGxWE1c6pT7XkwK6fP6tdaNt3rk7+wkMGG/6eZ+VXmByPp
yxFo+zZsnzse7fG2fLrexMLEowk8HybhA6C8ZsPFIi1o1AmEnIZPNH+u9Yc6f45WFvFiP8BXMQFd
Q+lqnmOSWNnE0J7VT31rhaNN/v45DN1qfUr+44T/pC0UBIU8Gm2JG7+38sHhbOU8WdjsF9+fXVwF
4Z0ArAPhcNWoVp9nTlU2TtPUrSXz8MnvlRVAwNKkAJ4CjSwdGBXVnJEq23DoO1S62InFkTUAs1h5
KAAX6srcL/YLIQyAoYiEPwH4Vb1E7J/BArMbhwMShKoFtbwbMjRewMx92q4tg6Xoe7rGYCoKeSZ4
wUzb6sPBXISJ3EgGZyciCvbdl4NwX6dIOAVcTeyhH16yLPF8FnOY0XTsxczGxtN89oXsBsqzuBhw
0mGA50x5WjaFoEB9nCg7SP5rL8H5A/W76xtrcXDBIpvgvJOmyCyAC2MlpnoNaXgCysdE2dqMcvo0
5vozBNf3GqqG19ubvjd7QxkIxf/X3ieVJlEYfIwFQp8gwTvcMZrJBc6OdXuAwk7U2uW4u97g0qae
DFqAJ4YQgDYHbWU44aNa7/HA0B2lsvL7//b52fj1daLnsozPa81Lv5f1r3we1yk8X4DnQN3+cika
OW9LWcLnM/1g8lv1C0hG3Az/fn9aHh+WehdVYqh8fD/dUeIVkXd9dJZWF2QJANeYareQorv8/FBo
UtyOsnYaUxFZ6qB5jV8xCyoFvV2beWJJ7dqLZ63JWVRldjBv6+mgnXIR27LS2i3svVvTUumPzvCd
6/1bWlzAnAAECqgb/RSNJnk3sTqAFDHy51g+m5v/9Pl5INoVWd7RAp+P5QRAK2bJfw80hZ0PatzQ
68azaj4/rKJ1C76IAs200rALiM56PY7blVaW7gkcphNhfBLWmycx6zAoR/DxlBPNNunodcWWVtth
zU5hsRVg+AHVnky0530pC6liBBy209gndq/oOyOjARK04W5omtfrE7PYFtSMsbahH4Ho+nJdc5aV
ZkBqespL/SeCr9EqGv4ahjq8Vli39iKdgpv5mYkSKwShwfmaDHovW8sSNQAgtFdOQ+0fx4LqcCaT
3NgklT2Y+TfFRLWtSc01IM/S4gYybiLp6YBszK/BMRwTCLMEyklumsdByrZBra+8TxabAFsAio6T
TtwcK5RHfZGGRoiVIQ4sedcQeP39RE14UFS/TQCq5hEw1HRQ1Te5esKdMwJIXwjjDXRDbZt2YeD4
XPlKyI1QGPxhgGFA85mtDAjTaYqQsdZJ1bffa1PJnlnJOkfQbrSv920KQz4tiz9QK7yIoEM9u3rS
kQ1Ulwr15Cf8RgWmnunjwefxV+bo32bm1Tc+8L4UIYr3SCEVuZ2svbYX18AEdAcBxwRcbDZiJNYr
3jN8f+xPjf9mkJXwcXGY4F2LXAtIB0DxXu6eVklLM0xN5ZT44lFTu60Z+T/Hynz5wmz828wfUuCH
m3REcdrvSqbgplYKx8hpa6mRBDftIWQrcfdKj/7Erx+aChm8/MLcUE4C9GkNGh8ssvS1stc07J9W
14f+0Mthq1B4iuQhANoX5FZqIYskbTOdq64YtdzRiz4A9WEVGrXUNWTYkdoBwR+2NbOjboSHw4Qb
V09y5krqNgxu4uTvU6J4CkNBACUMIKe16Sd8GD3RDBEMMGRAi8f0pfOL27APVqK2xV58aGK6Pj40
wUiQhRpX1BNOzeIxidTI0bJMeu1G0rjXl526dDmA2IzsK85PGan6y7Z6AoM3JQy0k+mnklWJkLoS
Cc1fA5f6XRTE/JiNw+DxvOCOUfnMFkLqbVkMoWQ1koQ3jKHyxkJEJnlV03ObcrnaGwMpwFsufQvv
I98Vgsi2SStzS/Ocui2HgFYAWpEnQ7bUGfD/ZwnoHQMjFtKA7IcM59SbzJSIq3eBZIV6NzjQBQB+
p0eIYNeGEblNC7+GIWjGm2roEdhCEAApozCNXRS4iNVlUfJUsqK14yiMnDw3B6fq1OhObv0vpJcB
2gQIHJgyGWXW2ZLgRdRXam0CRi+bjqLAWkIqQXCEhEVirlxIi0vjQ1OzpREGoVqYXQhwtmmn7KaE
xv6aUdLiikAJkgBGAHT2/M6DFvMYpzoOVN7Wxyn3L7gfuKIcD1BC8S3N7Ag4hmuuZkvHOLYtyrwy
pAlw0l6uw0atg6qRVOWExNobkDlIatUrO3dx7D40MRs7Mwr8tk0V5ZQT4gxEuzd7si3zfnd9Sy2O
H6S/DUgcQSjj0xnEk17KGx0XRl0/V3mzH0uUhjoRWkOQuVgSvwCfXuna4ughv4GstmpOCnuXozdK
AU3aCCEey+7hXaI15+t9Whg6ONgD/wdNc0SR81JpnVamgHuaAhTQfmBgrRmR1fKn640sRMWIFqFP
C2sMHEbzo4j3fiPxHveSXmahBSES8tAomXAzIamu2hG28q5YGDSUJ1EiBSccTJF59NjVVds3ba2e
dCV2fao5RbuSslvs0YcWpl/w4SDvpHQ0uxQtNKF/n2vmtpHCg6kUG19O3q8P3mJnYDwB6Rm8X8AM
vmyKkdYf8efKqcBjQpdcc5S96y0sroF/W5gHciAx4ElMEZr2UfR7ZGoBcGW5F1HxBXNzwGWxfTSQ
5aDqMLvE4UzVlanvK6euFr8kn4SWMSohXHjLNYz7NCizIOWipdn8CPABRzpgxUkvdeyqz5NUv243
sSNydxxW8quL48cmoX7ADVAVnwWqeCT9LyLyFfE4DLVnZPmGd2secX/mYd6pyYgFcBn4qX8SqlDp
WNYR6+gpStrBzole7pSEBRveN5DfIEZkIgua1BvaIPxKG6DhiRQy8GAq4zyoubxF2Z7YoSJnI1Ky
kfSNwX3MDqIogXcMjw4RhAhvWUpyZ1Aq8UyMMrtDzbu0UfOHBwWEubyW1T20iXDMqhAzhqbDmLrU
L2KvAd1MtvxKjR6I2UqZpQvo9wytNuzaKI/2pBHZsdPKW1kLC29ItobReEbgGKkj5489/Ogkexib
YxwU6g1ucqQaM1E6iRF+U7ogO4YwTIQ0M493OjyIHzK/MDcVT/LGavRxcGkVMccY6uIpASbL0QJV
d5mvSueuH2Ff1Mu6zfVcf1XSRn0Km5R7jJLarVv5C3VIVApAa4XsDxh4880kweygbasYb3K6p+Uv
OJOsvO6WzoOPDcziurTLlDoRaEDuHH8PAtLfHwao208qSailfWLLAsXSlFOMemJ6fxfy3O3G4lbu
pJVmFu5SsCZhrAzADDyW51FB51chcLuEnlhZWzjCrSR7gA7qludPQ3mW89C53q2lA2HSw8FBiXmB
lvnlKcrbAe4NaaactEjaRrR8YXngAYaxJU17F6uBSxjCOllrnq+3u4RAQ5PAfsE7Eg/Zue8d+G4J
YHSITZQiKe2qVA8KBeqM9w6crHWLwG8PhcTqJ82GB8UsviMy760saOW/jy9NlJJBfUfOBqSfaUI+
3FhZoCpoz8DhQXKrJPd9WllSsOaPsrQ4P7Yyu6z8oRgh84hWirJ2Oqg3mcMaQ3nptAXxc9LgBwUP
yaHLjphCQWVCFvSkJfG3AGZY0GaFn7zBNtdnbrEruFiRXYdbIf1D+/owYEnAM2KKnp56asPC3lKT
NVeylRb+GFd8aCErJb0ZBhk9aR/6+klby9MtvNTBU0KWHYoHmPt5bFdIphkSrtCTqgROxIcNNoFV
Ge/c+MVZt3IJErZw5U4mhcjoQ8rhk0YLRPequikqchoipj2Gsdx6FdH0u7QvO4cLljzjv5gjC1U8
VkNwUlpp3OWCDjYMb3wHTl7E5blaPqtGUx6LBN5K1yd0aThAc0ERF1GUjnD0cuGUY6sEXTySEzOG
fWiwxpFpc0P9EkJcIjvUpRGs7LmlCcauh1om2AnqpyqABJubASg2LCFQE7y62V7v0OLnJ6X/iX44
STxfdsjIwLSUylCZ+Ly4j+/D5AvIVVxmkIMwcR1+1qyOJCOqC8NH6rzax/x7HYRux0K7SBXn77vy
sSF62ZUh0yvBZKSU8XWo22/TLFkZrKXZ/9jCLPYsu7wfgJDFZhtL+pizqnWACxWuVGnkps79wAtH
Y83zYfGWg9A48CJYBAjhL7tFw2biiBXoVrLvy9Y109wCSdTx/dGhJHGg4r8SHSydjlA2gTQanoxT
XvOyRYlnGinIQE+ZcaDjLqj3Vbuy05eW3ccmpoPgw7ElWoJMX4eDUeZP9U0arTyt1j4/G7OxyUWh
mIhyw+ZF0V/+PmmNeu+/4zO7BrVCkBY0ZHqiz1pfOyz4ykr+2MDselLUJsUTAA1k/ZbJBe7Yr2xK
FeV9CLHC0NeYs8FHVK1ImTF6Sgp4zXagb23qgbS2XpuVxbTKXznFlg52ZG8gMYkMBMFpcDnfGooJ
dYVs3wkmrnY4DlaU38naD2p8QWEYkhVIWQKuD7TYHPcmJTRIAh30V0HcwQmEe/2MWeoH9iB81VDW
RlFhNjNlJ9Iwznuw6KujHJ45h/r0FoTYleFaWr+IF8ADh2MkEiqz9ZuIAkr/gaKdUsVmvSXklYNs
aYdDJ2LKRyKL94m32RZVnBRdpZ0ycavXsK2CFOfm+kgtdmHS+J3iLIgOzGa8qMHGqCpoUmQgIh7b
NebZ4udxA2MNYwl/kkEcApHR3s+0Ux2+F+Dkq0nhXe/A4lTrOvBHKL9j3c52uVqMoDoEmGqeWv19
ETh57DpfaALcXLxdJnGhP+HQh1Ow8ssQEbWvnZjv6llhRcjOZfGPVrz9t3Zmy0kXZRAK6FadOnXw
oh6PBRB9crozmrVoZXFhfejRbNCAeFc4R5RxMjsvApZq9IJ2ZV6WmzBkKLggAPsUuzcRj7nptxBK
iqtfUjnejV38ivhmpQ62uMDMf5qZwyPAR4gHKQTUI5HJNhwjt8sfr8/KUkcQ6UKuBZkYQKRms0JJ
VOCNPGKsxsBS+f3EU4Dt9PVGUK3B0TrP+Ez8LhTbIfiE1PPl0Vv1epFmBgQH4CNkjar22uDVNqAm
UpcvQ3ObIlk7VrEbiG4Dr1CLlE9qUORWFEFPfwgd0TfvUQuJ5dy3qeg8PJDtuuvcuIUukdRvfR+4
qnBvdtqW8nCn9IdUfaqEYulKeVR1H85Cqc3aH1Ux2ll+irvYBsEHSiy7SBcWT298/itrnkNgs9Ty
Z18YwImxXas/8wbOtF0FpjZEkLg9fUpChcGA8H3Pf6WajJ8BCZrCBK3VAfKjl+3RvNOV21Q6C+V3
A+NBrfMCYwfJaksJIdvV3aoN0lRVdqzg8K2KJ9ncJfFG11I473r+NAbpNiOvQfniq99yrll6+ZCR
O6Y8DEnkdKnswP0E9sDQJLrptchORs0mjDu9Ih+D0GsCYEPS3kZyCstf7wjMgnZh9BoybstZ68BD
KFW9kvxoG3WXyiewm6xSr6Ae/TMWO562lim/xwPk/zTosmXNpjUTiIXqNnCEVqaDmDqo9thBnAJB
psYb1wQdKq1/ad1p1NwyOagS2CQYo7bYxHFjoW+xUtsx9zJ2C65BVSQel7ywI3aF6tq4T5H8Mw+k
0TDmwqOB/qKb8a3qY2iln4b/K0zlrQofMJRfrBR2ANpNMSQuH1MkCqE96+8hQmWzKUdHkFcOFC9O
NcC/3zvfRbJP0QJrlA5+Hhx7KMkzGLkoTb+N+K0mg7TFLKg4DkZ27GvFwSsWrzdz0ze3cURuopht
SMLsPu+criwdORRW15ZOPP6KKN+MQtrHWuKwklhKLCzW51Zo3AQghaFGXmuukXtgJMOSp9C8tDt2
2XbQvaq9GcI7Y3yBGCci55uCeHXtinhD+43Ab6WYWBBK7SBHqTPa0RZIIs/wD9DZSiXfisrcZlQA
rR1umJw4TfGYhm9FAGO+8Bz4vQ3Hc6tvNylglFJiC5ZbfHhqpV2qw690o9eh5WuOqLHowcPIc8dH
Hp7XdhW84JNWl6S2T44x8ssynx4S+KM6PiJZalV5f9c3EPAsn4egvWkSw2EduxVGaDXNPlG4Z5SB
RzU4pCqyZQShhVlV9WgnjaNbtceA/lKIv8tl1U6jzGLDjtWa3ZEbzt9o9hAPz5FyZPVrISBKEH8X
6kGHzXILldIskHHtJRbMmb1+vI3ZrQ7FD6juWUSGHTP8Nn3YOAnd0+XEog22ItyzodCf/u55Zkkl
VvO9TG+iAMppk42PsLMoA4OvciLNsIh4S/J3ZPOtVnliGLI02UOnAEx44UjSQdd86LEaTi4VsMxO
n+v0oe9q3F2ZTdtoFxbbMLlRleZBFoGTkNirkre2USw/qRzVcP+4JAjo5uzkETkkxDgA1NmQ5HID
6kNZrz0D12MNOhZpPt5q8JaNqGIV0M4aQm6NwX1ZVds4iFxwmFFkJpY+Bm4ofiawSwWAAdoNO1l9
qhvViQeYp43vAKg5JcV5xOPw2EQUoUmzg7e3m/rlna83bixya0QBGCGHm4fCUTrTiYPgFGqKowny
rU1h/wWtofbM4lee3FRKbfk4MrVbMnwX9Z6Fg80Ax6Kh6jXGThWDIweaU4apo6q/YtTBTHFq4Vod
9APSkC8FshL4Q5qeCX8mKGUW0gsx3ml4J7TbUN712P5YLIy9q+U7dCOsTmQ3sv9e9+1thjq+UbhV
+qvoQRKsjjTcVmKr5reDHOPEGqzUlLd1DE+Gcq9LLy0Wfyxv/fRxyD0C9mAIRIBQnNasn7Ka7kqi
Hah5ppV/aPG3OoOsuP9d6lqcwMSGl1YQ3RbYEWTw3dRgTsEhXJTRl757gFQlFWeopNp5S8+09G+H
KrIqjgo6i71YiQ5GVu96+qZrABmrgSXRpyZ6g/AHh9iy3B2YdhiMfdbGbq7yMwsgEOJvxvIIbree
wklgG+IGMOPYSpXXtjpQzTO04xjcpmwbY6uaPZayyZwWx3VLek9tDKvhI/Cfv4TpRQSubSc62RkC
IlGbrz4ebGHpmsF7nchgAh96JmPaj2rhCO2t5W9tdk6VbzDcRFwfW23dWXz0gV9tQexVLFGjiIGO
yNptksHJtt1lZefliA7hwoPVLLxCeeD5Jlc9RdtVMlTmE9vIFbvM851cb/SIDJYZdLtIi3YRDpbG
GGz4YXpDZ1iS0fyIeOeyIdrpw1GlDiOHDL+dDd/8YV9RBvDGkZoekTpL9RUcdlCZIrdDfMOZa9Ze
0W+F9ihk2SnqZ6W+8Q3N5gkcVpIT9TfcPHb1DuLKmvGgoJ4j/2YZanQvMfOIcTYCYYMfqbZ7jQQe
k++y+KUyfiviEI35E1JEu7Ev3HGEilTzBkzI0aClQ413gVzH+FDyxNIl25AdmnsKfTIyr09ekO0x
y8Im8WjFOGDb8m5Q4cKi994E4fcjw+Gd4oKRCTpXtu1q4oAW5ShlbJlq48occjKAkBS6bpXKt7Z+
GQHcM8mhCQ5jszfrdqP0r+G4TdpnuPqCh6je0WC0+nD4pg+aHenvok83kf+kJo+p31pNVaKObx4D
7bYxb+rKiem+lt4qwp0wAbxfvFSJsPtBRX28t4t669M7SsRNJx/DKtnGQ3VMpWjT8LtEw32Fgvqx
VN6kekDq9X1o3wCYxLJ7lpNvUpMWG+7rxzD6EeSaJWKHS4OttD9N9WgiUqkV7MTfeb4ncPtrAMBt
9c0IC5Valrc6929NpKLl4UbL3oNgI9UbEik7mo9240eulhXfzTK6k6KY4F4/Fnp1k/ASqVXNarpj
H/dHreR7kz355AaCmCGMhZXolFbPRtLZqn+nRidIQ/1o4qcxeJZ7l0UuSe/A4LYS1RGIOHUJ0Hz9
LVW+h5pqayR0xuQRyH07kzQLrDucxXey/0DzaBsXE9/ECfiGMnAmES8V2QM3zrzaNMn3oP/lx+9Z
8KqP330wUFP6zRSeEd6q9E6YbhbFdhsWBxX/QkPGjht1z3gE7dv+WGf8YOpO3x4SU7EMPYd/VLGH
2qedqdRCTcUBzNIqx95mwUMSHFT6MLaPVeoF+b0+ekl6zI3HOtSRkUueq95ttEPJINGG0qT0myAa
QubzQHrdpWPh+QL/B+RWi9KedKqVCAfuphAPWnLXlJ6kBHbuPzQmDOErp+PeCJdfKf9dJe9x+aPk
2Ln4KXEK4Vm99BCcDfFr3DR3QmW7NIJwBFGtoO0QCZ+5mRy1LHTMYHAzEkACbpvDaLj9NkJS1PAN
uw9UZ4QQs4/SHNurlVcZr63xGkqINeldWcK7ugE+zlStMVG3evuutjnsdzSLd4Ot9sw22hNhhwYX
uCbHKInGsOWp7TS9VcW5rJ+76r7p4wNsyewAE+Jryk6uTgpLNigSQ9Y66PBmoPuelA+aXuAVcugN
2Rpy40YVOe5zxI5NfOrLQ0NLN/HPJA+ssv5JgtLqh7ei2kN92WKd6cVrktVLLyXAayfRZZBzPokL
oq6r11wk7BTXe8Pcgz1y/S22+H28wSYkqgnRnFn6OG5J1+cqMgpaJ98rjO1iZY3Ws9bE9PcfMgop
SjV1pOFNKRc2IpNWfOHxDZWGf7owy+qMtEyCnOL7GnI67a1Gz426kpuanr3z9+oEJIJ1s2GonxAK
g6SbeSmAkCqT+HuRQxwT/+IkeimQF7XwWFhJVE3v38v2iCzLEHpAuUn/LCFCpL7u0nRSGAR00y3H
kbgh7o5YpIOVRD2Bx1FPHV3Hy+f6cvj8/ie6DBVmvMyRx/hkVgqOsCzXfZIii3ibRD97uuftSh58
wS3kso3ZfOUG4NWqAJFV1BumH2XTUnxEr14Y2bp5MPTXVbvQKQM6G070CpVq+AGCWDTXdhjL1Kjl
QqTnDC8Fuf0etcRKwm3bPjEd9NCt0az0ca1Bernk41SKdR8v93NVp9ZILbyZu96mcClt3Jp6vrom
cvo5MYgxBexgUqgF7WTOBUk0MyEUnIkzTR2IyPndJh5tRlZWx+dtcNnKbCcPBk8io2PJWYYXhq7u
qu6tNIUTgfg+rvHMFlciDj1ZBofNhGb35RC2OisLHkvJOae/ifxE+G235vy91sRslvKOk1TjaIKX
XhP9iDNX7n9c30+LC+FDL+bHK22qLNWxn+AnuiX5dzV+NiHhKtqfWv5NVn4WayfV8kL4d9hmU8QC
XRFZHKfngL30JlCw4q2qdkPxcL1fi0MHWXhUZ2Fs/AlNI5G2HXyjT8+Ddsj9TasiQaSvoB3X2ph1
JUurKqmbMT3nqQ3Jg5o70Bm/3o3pE5cHA7jPqMsAzgQ+DtCvl4uMyvCKG4WuIjL0Mv8+XkPQfZ6N
y+/PVpjOuz5BkhDaw8MR/0iQaqeeGTn/rRezRSarfqbidkIrkp3f118wsMYgwesNdV7QSvVZJ3qw
PcFoRCfG2urZY50/hYV1vQefpxrjpGEmpsUEztf09x9ChCxuzK7A+XUaxkBDvNynVksjDxooKxf5
4oTgBgABCyzGT5LukgCwRgO57FQWRrZT/C7dtp0fv6VBFCJ5MYYra3hxgYHmo1FQ9GQghS87BvfG
vs6GErGJ/6jdKN3r9XFb+/xs/SpaLbe4TrUTIRZBLmNlWhY/jxQ9SpeYG6hcXP56dRxMrqkcNRoZ
ifAtkm5f+PmwPUK5DDR3oJEuv09ZLoCmRfA57LmEiDr49d++P/Xvw7Kq6JDLUj0Ft5ae3ph8ZXIX
V+2Hnz9btbVc066cYuf2GxQaNWTS+5U4cKkFHSxSoCxQ3QXL7rID0VBV/jipGgtjJ8hGEQmksMRK
I0uz/LGR2SzH/qAFmoJGWH4o7KRfQSYs9mGyYVKBWYd9zOzzgMv6ACUJ7aQYd5QfK2oPqvv38zzV
pTUqA/CPti6HSa4EvD06QzuVxg58H/6VHgCLBOkHHE14B1x+3ofkL4ihgp1kFAeiJxQL8P7+Qg+A
osQpO6kezpkEup5pA1HxzIORdOvBf1yxeQu60fVWlk4/PF+gKIs7D4ocs/1GAl832slSoIq7PTxd
fgAYcejbcAPLmqcvNAW2GUCTUzAyx6UqyCfFsMtCU2VYOKwyWriUIPWPUiwE3mI4cz1eb/DzMsOT
CdLl0MeGFiEQqZeTlGq9QWCzCeY94Npa6Oosdqu/fy1fNjI7UMY0g755ikbicpPBP8hYmaDPW/Hy
+1MnPxxYRiQyxZ++L/9uy4ekerg+RgtCH9P3QbjAQpYxSrOVrLG0wADGuC+idhOXyNIWVX3MOgX1
JoRwSq9bQR2ktmmkrhIFu1Zaw/YtThMUZwwG+sBnSUUIj0tN3DFwtUbtMMrixxBl3iB6/tdXC5jj
MvSZCBYZFMdmJ2eHtE4aj7Vygi9HZGzXQq6lboCygNMGK/yz/BNcDUM1C7l66pUOmW4DNRPimeMa
Jn7prQwC/D/tzBVnokxOKmMUE3cz038zkBjQlIFUqtKR/Dn1h/peJr76kwievERlKW0FdD5fri+b
pVUJBxzUinCIT2yqy1VZZVIIkXPwaHwDpIbezqvB+W8t0MsWWglCSgqeLqfwcYi2Kd39t8/Pzga/
/v8OxGNs9cJOV02/puV0+ZDAcvswRLODgQuwuuWRgWpEQzstPFK5PRS73vR2DSW3OBmIk41JoH96
uFwOlRh4EuYtUkOa+W7sQvL9+lAtyEeiJ4AXAYcHO/RPL7uKwGCpM4CRglCbDWsWNU7twLzveOvB
MNiKcETEQOu0xGtYaN3GyL6vaOst9vAPPR7K55MM8WUPs0EbijIEmGb8kYPUUtxf7+HS5wEAA4AK
GsoQI5wNYGAWUQYjd2B15JMUf0N9/gvfRygCSgJ0WqGtf/nzk67S4wqxBKo4uxwlwZW1PB3Rs5UG
sWwwxjVjCpnnBg1KhKRdksr+SYIUlPI+bqXv0CCxYh3YCtSG/b+HnKEbSJxhwDBon0S8/GLI/TaH
S2w4Elv4m9wQngwb86Jdw2ktTAwGDNSHKchCvDsbOHkQqmSMcLZUABYB+6H7exwmVKWBLcSpDfAR
7p/LmSlCooiGS9k5K55/DMXj9XlfuBKmpCmuVeRydGgCXn69BllXSfIhPyObSVsnV76b7UoTCyN0
0cTs+uZZFgdahyY0T8pOSrmy8T6Hh5hh8AggPQYJEcz3ZQ+MOofpm9FkZyNqd6Gv2yqB/NwAXMXa
IbZwXF60NDvv0z7yIy6j6CyFbkTRGVuCTudNrawEPAub5aKd2cFP4AYkwXosOzf8B3aVFZs/oyHY
MyPbkpKh5N43VtWaXwg+INeJ3TKVbaAjMz/B+gE6CEGVnXXtTlj62gG5sNIuPj9bab0aZ7DULbPz
2D1ko2plZmohA2xfX88Liw3pflDLJmw07v7ZYsOr1OgZVBzOYbcXrl6sPJ4XF9tENqcgfiK7MHXy
Q6hrorbb0DjPzrF007IR7IjHuIm2VOn+PqZmDKkXsHCB+f2UGi85KUSQQrQ+gwpEI1ta2HxhpNik
nokwE/Druf5AWYIcHvVGem5l4hgJkBnq6/W5WJpxZEL+j7Qzy45bubr0VLzue7jQN7V++wFA9iST
KVKkpBcsiqICEYhAE4gGwGxqLDWx2umyy1e01lXZv96kVCYSCSCac/b+9lUseY2Jjt7dx9cyrJtZ
KC7eWEKaAuHf9O+D0ZAk+btDXG+H310PPcsaq6MYeFHrldx9BHmi+uOT+NkV//0R3l3xdvSgGJE4
iVpUaNRCVBZPWyyf/3tHuX6L350HynpzWy+RuDgooPr22zRDm2g48nd+cV/9bGz5/em8e8h9zPJU
NzhQ5+tDO+W3UUw+9hGvwoy9WtiXQVG7GTO2/mJ98auf8d3Tnw6yySOeoPSORk+eF430SzruEdf0
xz/kz55/5FtlaXYNpIRI98cfMhlnv6cLLlfUNQU1j838b6uZccf98wD/uhBzMF+Q603tkDTDR+jK
Ln98Cj/9qWKsZq+tzKtJ6sdTiEg6r7B4XNtwNxp9/wVCM6ha+Oa/d5jr1/jdLRfKXLe69nEnNBVL
gW/Z4tbzfzXq/+R6/NCafTcGzA3s7wsXEM5xh9YvL1NIHv/4RH4yzKRYfGHKBNoPpfh3l7zz0d5r
APy/zM0HOLqG9sH9Sin/k0uCQwArA54ARrP3zjHtEGbnS9NecgIF2CEY97091/N/sJZMYezDIh/7
/yv56MdLQlpqIXO37SW2WKnupffhP/ilfvf57y55mw9xDKAxPn9+ts1n0r9l+hc95J9ejN8d4t34
wgLpYseX9pKkFTd3klW/BD//9GL87hDvhpJk0lr00rWXdQLG7zCIx7A9aPar5vRPzuSa5IK6Iwo/
/9oECZPFl5CfjJcuAzB38aC2Oo3Br2pzPzsK6suZD3of7Ojvm/wyMVBRxtN48fVx9PfReFh+1c35
2SH+lo/oI4oCu693j6Al9QBS9qQucfKV4AFptYBc+t/vt2GPnaNhBH/91Ynx7sI36yBzK660gKkr
9JIDYmEq13SbP76Ff3Lx4WjAqAiAJGy8wbs1OHpHktfGUxdE51YQbzZkx+Kk0N2vktJ+VsT64Ujv
frZx7oKs0U5dIn+oGs7LBBEbM7HQYm3axexlkxVuDItlfP7jU/zZ9fr9Kb5b03T1quaJrOrSp1eF
991VQ6eTh//gIIBCBwEs9VjLvhs00zGmSb/icik7H6PY7Ez9sVb/dgviGmeIFgQ2FEAHvj9IpPWQ
RYnGmTx5HrYUlxri2z8+j5/ML+CNo15xXSdDb/HutguaYJnHHDf3koz7BLQ7ZaNfzMe/OsS78YZN
dWjY9RC+DF5DFb/kSb/947P4ySVHcyNHRxFTGLzd7+411tQokPTNeFFevFeTvFMZtH78l+jx61d9
V4b54Tjvbi0hAqCSJI4jkJR2BNXhW0zrvFyYq09XmNa+hVnzxqYEkvN6znY6s6KCEIncK7mEO3Bu
YXGkiMDg5Kol7M1XPg1mM3HxLe0oglHi2FaxUf1NtEpxqFkclMpBIsUgVixgnAPIKI0eVo+jdh/R
D5wqKKTnUD/aYG3vYLgQT5HfsTKZYBVw8QJsBXR+kNLOdekrj2EfYfKyy9d+3ySd2o5N58q1F0Op
RCo3al7zY+RZdXCwfZSw5nbVOFkDbB3GxsrLIrfTaevtVD/129zU+RlSxQmCLs88I43blHWSmM2g
HdnES9rdYZ3ZH7C3Gaop8+lzGlu9TZcx+C5ZJA5xPQe8MG1K7uIJTL5c6uSmj013Wllgd0jhgH8p
ydm2GbqwSpq6q3wDQ8W/f/OACH4NW0ClCzz0H1cN/qjnfoCo/5L2n+XwkoI+pNyvgCU/GXfxTf95
kHfj7jywBDHitL9OulIW8IvAQgE/1B+fyt8UX+9vUJQJsQSChhDPwbvHeWkoJbgJemje1nRfRxBB
j2ETlt3Y8SIOZ7Ijoxs2cd/C4eSpbo+EPNg+xKh2Sd+R0+IH7WbCsHecRaMvJPaHw6JJfmKLZ6qw
9mTF1sgrZ716B/QMXoKolcesp/4Jzb/81kudQW54SAoV9f1WI/PjA/xiUMtnjdkLOkI1FCvyiz3F
vz7+KLlCpJmCvHOtWbx7/P2J67XrjHefeEcfZ+K9ZdnnP/5lf3WId08+hJlLQiG8uCc0K0ILviBy
U+k/XKv/43X+n/Stv/+/l2r663/h76/9sChGG/3ur3/98tYp1v3X9T3/7//8+I6/3jJIraf+u37/
v354Ez747weuXvTLD3/ZdJrp5WLe1PLhbTJC/+0A+IrX//n/++Kf3v72KY/L8PaX31570+nrp1FE
+f7295cO3/7yGxpZv/upr5//9xfvXiTed2KKGjbp//2//vVdby+T/stvmfdnzLKorGGNB1ENLvVv
f3Jv11eS/M+AxUPPk1/TJOHBxizc9Uo3f/ktCvESirJXQes/Xpp6c30pzP8MRDJo1ihro+2OduFv
/zj7Hy7QPy/Ynzoj75FQqqe//PbjjQH5AZa4eOIgkgaGCRWzdw82Zb7wRIateBe49EZKSP3XCKNt
k/JfQVAxJ1/Hon8+39ejQR6MmC/QMK7W//cT3UI6uAGSCA4oBSJkkTI01xmIqLvaQGoYIiavKxIR
kTs8oGbfhsodhnDVG4x68rh6DXvMl7H7JIaAnBHRy9MNr3W90Xz0D1oEDkX4xOhbzlv1XVIOG15P
nVfSGh70YhoEBumOkel5jXjEynlCLGUpZ4wecg6fxmwZvMIlLPrEIZ54mWLGdRGPmb6YYWZj4Y85
OTpfgYive5HNCGIk9RnJ8n4Br/aMxGMb7Id5zbYGIv60bxY4knQcPA+MR28+g3tvwpJ46wWyPwRz
Dh8ZOO4w9TYe36xTmlxkk8ImxYJ1owBheVbAJhbhIupNHoywtEcAs3J4aVvxiGmYPefQGoLY1zYz
bB9Bri+j9dYPS9152x6TItJXOFx/BhF4Wd7LA6Fte/V5Nt68D7t1akrmk+WB5T19m3ncnzqnlqzo
28z74K1+1BVg52UMGzm7vmgzdsduDuKnXMWuwhlm3/Qc2kdIr+MNx+RxtpHyH7OFRLcT4qY7WHOi
7lYMiMPrvZxtOJfuQC3tjjrt/TeyNPrY4Bco6ALmIeb81mE29R37BhmILAX11ZaaJIVZK/BUMfHG
cmzvB36K5NLsgin1T+0khxMSQiYEc/XUFvUcwdsh6sD/lKvAbElcw5fI5cQvSCWaTqBR2G24Qr5V
sFz4uxG/w3fg9uDSYtLJMq6ZvnMq10PpuWD6lE0h2UkIo6t4nO1zF7c5DECtjV+bZOoOQ+vGQxi1
ISgALjS6IksbroXivv+dDC45Gi81+6zt/e9DxEDG4xTumCCXfTWm0pwoFNAgri01XMvWIwfAH/Uj
nJDxTUb6Ya6kVtnGItgF7vIUtiFr0q3u0quztYawDfG201CsEKps25GPvCK1538JrK1PzdTVouzz
wf+Esnxs90bg6cgsN9tJL820ieD57eBjY15WyEyOz1aN8L8MY1CBhxa1YCjAteLyuUsLDIAU5vbZ
dHuPMOCrUhk9jhR33Sg6frsiueHTkua2oiNsXMUkNfxFzPFqhEhihqEmaivUUGD1RQ3iYW07hf1h
ZpdnNg5uOLSKOK9qJi8ukz5i18vrb63VttSm8z5FEfgaBHvPCF6zwH1JVlHf12PDL2lqxWkwXrfn
yGfnBY0DuWliCQNAx5oqSBdvLRJL+ks9Gnv0Ii+4aZJ2KeOER/egwKu7KTFsF899u2mnTu/xb94N
nEvpTR7I+JPQK9lhvRfs+1FHt6ld0kOChtauAchgB4dDswONDAoAadwbdQYrFSfy29nF6yZ2SDlt
fDI+YTfnTmTycPuuYRvsZle7O8lTftv5xMKE38E86nF/vAAvOz8vWEUj/Nus8mPdU9z+4EF3+1zX
mS682cDvTXuQmbORdJtrMs53z+buJptyfhQimU+1maNja5EkD+ndM8ciBkpLG3zsMlJLDIjmWo63
2YYsI+gVuZv9jWhqgDIpb9FBq/0NUsLDj6JlSHokLfySy0LvliEYbnrurxXx2uWEDJp6n3kSlWJk
fcH0LUIJD7i0/ZfMjOY2afFob7ADzSvS2rryh6CBw7Bebmekyz81wbresoal+MVN/zHELvVoRe/f
aESpYIwCBOvbohEiH+AGQHxquMHyGfezI+lT2g/Rdsb7ji2P8gKm2OxUx7XagGwbbCNCO5jYPXCN
jSFLAsNXwg9ZxDJRZFyDYlmz9D4YefwFUvr8jtf1IopmAvgAKSjjPl6x/8iXCO5fo3zyibE63wCx
DTRqmHfLGfCdqWwbl3XV0Ar/ywDc1BbyqmHYknSZt9gZ2I0f0BjohcZdKFrrx5y1Y9WQnB4hBetQ
+EblYojq/A2dLFFqLuuh8HwR7efWJnsqwmRLqBpembmK/IcYQW0Y7GDVtXN2kj4e95T26deczit8
h9kuMSqseDKLKqNp9IHGkhW16eUjJ6t/5iYJPuAmQ7F/qGFOm8iIWSRIe8QEGCw6YAXKxAG14AXW
c4VBOY6m7gwWHP80GMffOGTQH9eoG79EUaeR0WJpCOf2GKamtOuojzlZ4mcySGiF64wAqOD8cGNA
R8XOsI+RiMObe9utJC+BRBynom+C5LWXdf4B4ycLqy4x9QZPZHcXgb0eFj1bloPhRoEGMDADY7TI
txmWgZsgGuFWjZV6G62lm3YUGtlZIggqged6i8HL4JELUaZLKOy/1qPDVjQIvAzg0tyjrC6fMlD+
piJzMh2RYzrSUzOz6bzMzN+1fQ47d51n25Gun5WQPQcWY6YXLerm2AzEvnTjOO0CCbHPOAMhBxFa
WIkUeJ7CttQrBGh2m0yBAxGROr/NBU8A4IdgBBMkpLYhfLnP2DmajS89PEMB0Tc8qYcj90O3W1lu
PmWQmu3JjCQwsEPICcoc7ykQmp2lHPPT6AekVMSrnz3MNGUrww7bsLwxJ6shGyMSiSMkdmGpGUHr
oA3m3uFKZdkj5bAm6si1j6zP/MLmUb9sWplmgIlI4m99J+uHHPhpr6xFKjaZQZZ7wepIsaLzBwwU
RoLwQGyeXMCYTTZpxF0KiMg1qiGZ4yqIQ7mjSz6u2Omm6ZEjmispwnaZ7pIFGzm0fLA93+doMh2x
bwa2Dm5ua3P27KDniQo+DnDjewOLz9ZQV8KANx8gJI52ZOltibUx33pzhl2L89nT/DdJl2PmYBLP
foPexzWbpXPeUxjD9Cqc82kJvcZyyTmNdmktgwaIOYYHC89ypRKgRWgkgh1ZZfbUpQ5LD0H78TuF
3blqIuT54LvnycHkyG7J1BjsGO3ErTSxvGtaAXs/B8kIMIYQabWpSA8xqWGb6oFQfkt7EmY3fdc0
mDRTM+pC5YBsjAF3N0zH9CGYYExH8HVL7+ADVDgn4fsbP3LeMY0m8dq1CXbxQPrzoRLwHghYXdXq
itz40bP2FhRTLGbFXc8Bb+mAoD3Rtdbdlmo5AkuEpTvuv4Z8dVlGzv5EyUsteHObDswCwdR6JtlI
ag7SLskGXuJ4BytrrQrRpy1wIJ46dZqgs53CXpB0zP+0BKG+a+S6fvC7fHwY/jaJ9Q5impFN+UMN
gcl9oLLmDTO/22L0aFxpVb/ums5T+xDLL1dkddidNLAnIAT4wYggXaTQBTJhrznXYb9xBv42jGrk
xjJDKuYpujOu7TfGRfLDMIzkPnRxX2Z8Dis9CvVxdDL42Ko2fAu0x2gxzSP9jPJB+pUijKecggiB
dzN41kA2iOahd038NMIHGRfS8+PvQWTyfSMcRgx3LZrEScjvFM+xNm5XID9U3cBe02VnFcF9gRki
BLM58WocKFkEWg/L8qyHeKqoXweHLkhBDpFxflCs5Q8knhRYOtL/ivL0cIGUIDhHuiGvJknmZtvE
ENtMGi6egqbg8qDHTB8EKhgjMgehlqTLDCCObYUreDB1tzKcJJgkit+ihNBdnNfUfhF5ozinV0HK
OAtx78sBNXEWMrEf43bcdXUdHTG6tPvesWgXKZXt42hxUMSBwk3jybuTcJBshBMAcssRYI6ZuhnF
sDA5saTBxyoiHpJu5o9MI5sg5qihDRCn7ekITgomD6xUS4CGJLISg/kzqyn5miq6XCjgz2+WJeqY
ERRURr/BSqKx9VM/5wqIptnLHhZuuocwVOMIojXshZBsgUyaSnHMu5jsx6zN9j1ZSRUOZO2qdY1H
sAYaxnYCeOkyMySet3lA6iqom2BPAocLO5nYfoE9DnkU8E1hOlyVdzOarImKbAYxrxBq7XbLYOcN
bebcq3rPmXjThd3kNtEyN+IhHvUEokrsNag4saj5kq2JmbcKBLZDG2hdlxEYJnFVY4/yBVmRoGxI
f5hLwgeNuAxUdzZjnNmTHyBokfqjwRao6dRGE//FBb3Zr6tqQBCaTDmROdrH2o/OzZK7/cz4ZwtG
+AYTzYNtoxGrPf3QqkDv4KfHDsTzmzNpxsHusM4fAO9oUQ8jktzJBjr/HDX924mt2ZPyQXeZ6cSP
raxjjPJRU3Zk4RtG0qGsVd/cjGwJijHKsRScQfzP09zdBrFWt3T0wT3ywpFuOhsNlVL0c+hC3DrD
iiuV2Lq0urPnRfT3dVLXO1+0zRezoBO+MKXPZFZ5X/ba+Ldtm8iTBfUfqv0AThlAn4MjliV1VOWI
eTowJwdQpFqC/b+ZYtcXLIOvo1hgiqWVL0V7r/lAqnVs6FiMnUdfekMx7fnBkk4VKM/LIQe/J3gi
Rtf2uaFkeDIsFoDpuGH5opCW9dIv2rs02PQfGpKyUz7FzclipxeXIbeCFbwXCrAEVqeuVJzr23bI
8c8D4e6ho1G+g7Czf8ujrj1nFGNSoaVH161Vkj0YOvdJIQZIQ0gU+KAOaVPGxMWYeeVoXmUU6W3r
EfNdxXl+0JYMpUGUyhM4Busj9B1yM3eZQji9S22ZtN24bXFvXlw/MMxeQWLw7lrlB8lVjJW7oKIp
+GrW5zFMgAEy9LolyKeAQrM1DBr1B88CSTX22Avl8JYAmoNcoM3gMw46gcO9s4mGZD2YjMvPiPLk
SZkiu84uxTCHITD16LU4lAUTcp/bYPosOLRgCg/tt9ryAZiCde6+u7ZVcLk1OvzQZKHtt4POLe7V
KGhokUsopEozN/ourNPGg4nYRaJiBhvR0g9ZchaohX/q/alOK3CeFuw9Ej7c6K4Pv3hos95jMxjt
vNYbnoKBpKUgXb7NB8yh8bjEH8LM+N+GtTYbNfhzabO+rrIEifENixvgjDBlnzNYd+ADb3xMmzSZ
7iUJomOdO1Kg/oXeBf6AphB5C8JyXNShbo821kMq8OiW3pyn41YNpL2VbUq9g6QhJ5saa7FPumkW
7OqD5CHsWv+x7Yj+hEfD3A34KlveKPEFQCTQvcJ1lFirg8JlGLVIonD1Jcuwsy2Sph0vKMWNJwv8
5XF1nf7IzJB9C9jEbxyvu+20OHlqxknjh0cdesFl+yLayMLbkHlT5fcJ/2YRwXYMosEdwzh6BZYf
lBuQYPdZjPigZrX0aGwNZI/Tgyuv665S4alGiSPtli+jsmbTxWN0jw1XdNumkt2haJJ7BbQo/Vc1
53qTZ64rR1jpjhTzXMmWOWSF0VdaUWKC7pW2g9xIt0gkFsHixdzCjqILo9NAEyxD6nV6iKQ0lRXA
G0xpB7QalCDVGJLkpe5VfIQGgm0UlF0YOGca3/bOgE+eeBOmomuS0D5d0SghAfK6QHkKyRkjFJo1
WBh/QqLbcJh9NAOKefURTjRzDYTXiFEbPcj4Dvia9iFODJI+gzFuqghZUms519QFJZwRbV85mrR4
MXF7ZhQOlQW8wkJYlKTzu7sB8yoIGf7SH3qeY7uCSkSot9zG7mm0vjiMwWKfwBUBUgY1oONo0Cso
vFQjuWGBOPOD1y3yjGKXbasmlBkEz84/4tHpt56IIgzqCNhYA9NcIUg0LskEwFiedmIXCQCWPGxA
NzpZxl2Ujv4DVAjNwa3h8pjkS3vg/jR+mZN1OPtjiyWvt/RYqE1BvI95JJ4Hr1lus9n6m/V6i3q+
r04+CZuPbiR8qlpUa6oxo9FQxAj7ALqE1eOGR3BYlWbRw8u19feAteJ6WnNmPyu9iLecAEJQNhZG
vxOo4pyWDBbFne+D3dN05nuGXekT2v+s9Px83nDldMUZRgsRrd4+iEJbhEKSc+0WHlS6lXzPDQQJ
WMgDSoKqs1dMnqGVxzv/ZhLNVK2ZlxbtikXigt7vAXW1cCgZFfiBUfnQ2BA2E/0QLwm/j4I2PoUA
7+2BHpo3mVPk3mS9+ThCRnUZWG2fCKTzl0GkywFbogjLZeRjUfA3nmKOjeVGKOl/BLqZL2XTJP6x
pQNqRt1dg/qrDCQHbsrKouY0qPp8Vc9eOq1qR7ygPTdrbm81GpFfA+27E2grEyjSYRJUTdORM5+k
BZISPMewVfJu6PukRPmfYluaNBsfiJQbiToDKHYSPDRUX04KRK8jvFpxAdh9s1/rIN0mDNrmuibz
DskboHT5XfCcrH1652MddMJ6VOzTRAcln8IrD6lG1xMSEjgiRjBmLG6vhNNjN0XBpxwJlededV/i
yY4oEsxs50ey3i0o4DyoSedfLfqsD6Rn9ZaTPD3345i/UhbH31sh7AVZAvUZxbt+E6+D3iuVUJRm
YwAhF3i09nAp50Mx0QH5O/0It/U0U/YF8MnOVAJF86gkGAk3DeHklOeqvYt6NNLhGkxfuJiidVv7
/XwT+qOsJF3VNxGL4byEfVtOEiwd6Q3J1hFwenKfBI8JhsAnbHI7VOWZGJGsaZsbUJBzUP6SvsUA
74bslq19tO8hz61oaPX3LvIB++pbdXSjFbJC6G1ehgNwa3pph5tFobUZ9mq5TJbZDUltcjv4Uxts
tYhUuWIQRJTK6liBdWlyMwzUbBzDBrJsapN+Zf3QH+jC6xRjs4Nwd4HICwuGzEImksAFeBoiHxuj
ofcPeL+p8Mnjtk/dsMUECiObMSn64/Gw1bOihyVfzU1ka54gtjS2GwBpos3ilN06d+1YsCw4hIpC
WIvopUqAnwSpeCrVw9Q40ZQ6jugJa2x5WURkMXx1OD6KBlVTe7pifkLQ/3ApyjmJmb7FqvQHlRXz
rNMdfkQA/LIYG602nyAIQI8c5Kk4LBEklNxhNYgZPZivINAc5QI581sTtvoG4ID1jPk+/tqoHKSw
rGcS6Gixhmoz2iBDl5y0gK1ZVgiRIrpuWCDaR6u1lnd+7dc7yGzoVMItFFz8RrJXIXDXhA0Jdw0i
80TRmUVsEQwn2iJh1vvQYie6075udyJ39tGbsujsYChri2GCp6II2h69j7hZEJoNMTLq75hiS+Hb
cYNOmALXKQwAGpPchndzFgsIe+T8jWCFpQsNJOedWNa8oronz7oJ/ErkJDhEYow+TUiVuRvnuNsI
brJXG/rQIExsDqLScttfSI+KHPp+2deYBIPdjt6I60hgtzom66K/sjTsHoSuxdaEs4fpO1jGSg9D
cxR68Cu3xljmynrGtjh3SaHYApmFoOkLdtj1buZQopWxJ/gbq9sA4SVjWNoZmrWTazjQrKNbaV9h
epel1+X0teOBeQgYA6y2B636kpE03ExqMR9tx/I7QITsqZ4owLXDtd/it/Ew40OGBSgq1b16LkGZ
Nw9zLK/H+rYmGMZKuTYQ3ZHcX0tq5umEEEO0z6zxTEkwS32Ya2yglQMsi9p+KbEqcs89RuUjKL0p
OGv9iqhkYAx94CO76ILuW1i5dIEJdsrXc94OQZH5rr/LmWOswkOUl2mbS/Acl3CPiVTeRnFPoBVZ
sa0qhy7C1D/xeBsy5J+OppV7jfSJo7JpgH9L+E08kOSzHQB4s61mby7pUdVaPL87LHO6PBAO/CUG
AvDoNzJOJSCyg+zOi47R0mgD058QuOGdGNP4TpqtL6Ns2McYl+ucLGDjAwsYblHz8r/i/+Wvscim
rwMu3GEFFmZnGhe+4v5Xn1o9dbvWgFK2IOkvu8u9IUBnASTBItXa3IMr4T/LNtYf5m5q72YoZsu8
7eJz0AggQofGPyBhsn8NIFMBO0342Mvr5zijrahS3WGJNmdTWg4ZnNuozzXxOc+NPbk0SivwmfxH
zA84I1m3syq8cfJnoPxm+U3FC1qya56LM68xIBcdSIEf0ZyeHvFDM1MCfa3B9QzWRWKcUESDWKcm
b9vWYDP6aS+Bal1JfSvXKTOH5apiu+saVMnsEqEhyfv01mtaY7aRou0nEtXtTe2REcYmk94j2N6S
osMk8s3jtbwJ+jm+BAsDFxNta1kp7ae7PqDubGnjwCNS0dGvR/KQyhbxTn4A9G+r6qCcDDjpqo6i
fYLs3U1PXHtaWDN8pQy7szmrV0BZPfmM2AR0uXV/bXXXUznxAD8PBVB3tbpFab8bXmSawrGA9AsD
annA91BnTRsjVHffsj54hNIc7Eqfe9uZ1PHZ14Qd6pAuR9XRrFyaJdiKYRGHWWtsTSgIvYhYG0bx
2Tc4QhR24ox6vt5j9RzcYuk6n2k21jdmyPsHZLLLb71F/x/FKstuKUdKSwmfxboPJ+Q4Fc1KvS+h
zc1ZoqlyIiQEdTJ3WI6GZgIyOfK/Cmum0+y59qOeyHKToUtT9rJrD9eM0go+GXdnqZr2a8fZLuRU
b9EMaDCKL4IftMcDWtAgyDZh2tIbKEiyLV8C+jhigfE8DChPLGFS31gJcO+arfoRFnD+OcLJvLku
s4WwLkcdOmtRBofFDOVVwJPDZUq/qBZ9croKDGzoaiMRO+N9s1f+aG/Rrwi9EmHt7ERcF3xY4um6
EfHrp4AgkwZ45QyMYcXZJzKqEfLIZP6Uo6t6HpeQYNXi0j2yING7iUfpfTbEroXH8FUJIu5fkfEz
PxJUVx55GKEO1ofDkXUrHiot5F2S6WtHwEdgWTzPVafRk+ZIj3hzDSh8Dqu711EtakX7N/NeZJau
YreGHEI4g8f8Kw1X9d1i8XtmeTRVA5XuxRc5+5Zgv4xRN1fYgcf66nvqX70+nk6tQb8NzahkKnKU
yL2ihZsZkyJR6jMLG71H69ykBUpYgS06re12aCkFOZZioL6qCIFAkHl8pIMvL3PekKdB12le5qSV
H4VFC1r7JN+H6RxVS9oDwQkj0B02wvNuFaq/nQNAfVII10gZduNyqJO0r2IZH7BKUAFAghBe0Mh1
r12IshHFLuZlSG2uKuIGdfIC4p9jTuu3sW+iOzZQi0ObaL5P+zT59n/YO4/muK29zX+VW7O+8CCH
bedudpNgEClpgxIlCjkcZODTzw+yfU3hZbPncjdVs3K5TSMcnPAPT2hw2jl4eqOQVgrHRj0qVb2b
UOjdT8kW9jKsFQ70RtYaaRf7kiItFGgPwzK12+BHFnb5PgRJt1Gr0aMW5mQ7JfKLVT+a8jYzvOBB
9cL2SWJFfg2aNN6Xht5cNZYyHDjcqX6Edti5fmCgs9nbBCFW45mr3rLFD6q51sYIZHuj9iXvKw/K
HZh17VCUfXnzby0NFPyUVWer+36y7vyuXI9Rg9xiH3ZXXeZLP2VTyF9atC92aI92NyOMsKeCyunn
vI5bSj9dSDlEdYZo35kiRyhVbYp9N1B/6+oQCU8n1T5VTabeJHGNvDALCIBK7KBobekAz7JCe9YI
T49UgvOrSBXxj39TJ1G82LTBIhSTbGqo0MlFNDIG/VFI2QtxZbMGHusvpcYb1w3o5WXRlNI2LjXB
bhBa66LilPSa8aVs2vyawDnjj2EdWTTDpfo+13Xa/WVjhvIiyESxiupQ/WpMskcrj/DhKBsNmQa2
9nTIIuUzrjbtRg7DFhVuOwjuvCQPDo0UNUtsEVDi0/2TGoXmFy4L71NvpTVNk/4Tgpq6vFK6KENv
WDTHVJA+mKRtqzgwo2VZDJSdow4rwtYnPQ87IkGjMTZOQLw6ZrX9peiCYGtFenyfqBZa1P+uM4CJ
lWKFpB1tvdSE5GwSO4k2owRmR2u7/pFOQbekQUJoU3shdDpvzKgb6UJ7JrDqN6GoQVNVPrTRUO5Q
3inl5r7vfEy6wnjsSKnaePnvugpMO9CSAOtGbdKwDbUHyUTN0Nb86OcvENl/BaQ7i5L7DVl3U7xk
93X58lKfvhX/L+DpJlWV//03Yu1/4Onuqbhk39LfEHjT//Enlk4ytD8cC+0lpDhMfGPQnvkbTCcZ
9h+ypcBnJMGGifALbv4Xms78Y5LVmOCrk0uLDjX0f/3rLzSd8oetgZp1KO7JhjWp8Pz9aP8XYDqe
5DeAmwHvgeAO0DvyGqYpg9Hjv79iVXFelmaEkQuaYyLKcdctmk1XmWzxhjSxxezM9ygrad5tPBag
1nOr2OqZJiMnLIl6aZNG3BCyNNmyaZF5Bsdg9UeCm3FRxcK8SpKABCQSzY1hVNGy1xLMEHodIBk1
hF2cjNazHin+I3C39ovu1c5+TB3/2q7Vep97nvdTBnC0UpMhRk9XSTeVLYJNUlYdLoeRbp9SaKdL
ERbjCZwt7RhbtW/xp0hpmTmGsfGsKkMG2C6IoZqmOFiE1V9VUKIhWrY5pbK4saut8J3uJgpMQQyq
y9JScZr+Lih1de2HqYpMS2DRAmqQUO4STkqtx+7cSarkCC6LolgmWuspsNnQSAu6K5oyEDDk1O93
UatXi9EYDOpnvWmVi7ivOSsahowu1ENoKvpVK+fldSRkCUX4vC+3WSN15cIPy5C+jRJ8itSxJtMy
rbYF3EKEt0zsUn+22xYDqi4fg0kiwoyLvV9ZjbRo5SGh7ZFlY3yre+HooENuDOla92t24E7VxNoQ
o5wuAXrl95pSEZ1Q9vmuJBH9FRV0R0bRdU3a2a60NAcfNCrdLir1ctvUtXxTmvKwlFv24sqaoARD
US/rOo4Onaz5t00UhFs5yfynrER+nzuhGE+g8Zg0ho6ZSAOaAy9Xcz3EVXclF7pxClJdrHFWorZt
+9qTpqfZHpk6+ogllhJozpQ0WDAlR7q6Rww56KKDyJQO5r+f7pJO+Ao6AA7y+bDhTgYNdZCA+NEu
Wlr7xRK3+jRmwx8lMHwxVL5Ykg1UO6dSuojs6zGK0ylKp00LnHoplKJZZUk+XgWJlh2qNM6+lsIT
P7ve1JeB1A+HXlPGqUcf3yodIr65Gmk4zuqg+ts4pFhn+jSZofW6tcjrW3zS0yU2lOXSs3C9TzMB
C6dK+2ythvXICBBRZZrQbjWKAo8eIjT5QsqlBF1uWfuaeDWmGw0FyZyG8YG4YTop6g4/29S89/O4
OFCRoULbOBI62UQTrtNk4VEvRvOo22P/g3SLUrI0VQ7qsb+pYpLH2h+xTgSftyuiHqF5k7xn2dPU
3hMyJp8TbTRXA3HECmhsAs6nzv2rqhuctZnG1RGf9+ImCxzrqpTUyiDLTtODZFn+ydBF+RRYMq4O
8pAN6Kib+pMwM/FDzfrkjr5ItS+TfryvOpE/R3EMoyGyVYrs2OnRnPUoQOScu2pN+qlYWXE05UTZ
0WlM+Madgi665Q2PjZZq6dEDj/IYKvJwT6UxugmEYsGfdeIGgJgDplAx2tQtQ1v+UXe+dfKCsOvp
UzZ5RxUp8T9TEfDyVWrErAqg/dYKsU0jW3WC/aVNvfrGwLnkqsgcKhKaKRv0+szENxdE6CBk7FYn
SaPNvg1lCbsAvByirUJZC4fDxsEhRfRRvq+qSv7i+zIRttrEN2xOaYSjG+EcCBg5WMRawX6n6TTR
rViQ9duxbx6gLSibPqWwvNJl06IyGodf6qb2t11udDvZkxHECuCy2AvLkzAGaTP9QdIVwJCV5zXx
js6e5R8GJxjwedEy87bsgQLd+0lRSFgwJ86tsAoMGeTS/iJXTaiscI2QwOFgCbHK/DFDh1xWc5wU
nPRrE0V4Kxc1iTPZHPjnldoqevG9r+FgZ8koU//Kzb4p71PVkTZeC6HODOjJQUL/ouppAwzAEcW9
7mWgaxAoSJGOU8bgoehC6Vvew+BGfIluO8Acpo2/Gwvnq+gLfc2R+U1vpLvOA9HXVoH3REUQtfS+
0oq1nJkqPi1K+UJDPL4KAxBFQe99y1J7DfyYhxzdAeHxOlJIhZJ2A5RBu/Yj8xTgLzLWJjSLyKcs
lxUhSrEElBmwpPROqiWPzL/+pgrTwTRiqHbo7j5GfkQSnIiVM0bRhvqzssmYQRuvyrpbMOLlrmd/
v0vVUQXYpN01VqKtgavqRyXN/YWBtDjh45SCkrsqQGCEKl03mPZsmT4BlXabDQ/Z5KBejHmJD/zo
gLBUxqHD0tL7aiYlbjtgodYJig4bFRDtThqkYYV47/cYsDzJiq5vTb/stqXjd9cjdke7vlTlpaIH
LXypsdt4edEs0FVh9fqUnh3FSnZ+bI8ASSBv1XG/ycdyl5BJVn36OOreSRmB/UlhfDSZGH2vLsYE
6XtjpP0wJCc1704+J8GdMuDawoVJxyOKqpE27LymOiV52+8DJ9hJfnplDcYRN8sdeNQToHoXHC2z
wW7MTWgDBorzawuI05WC1Q6dqaZZqbz8WgpDUrQc4iSZQR/Z/lVne26ggpUPOhcVAGCS9N9bpR+W
idzu/LQ4Gj5GE3asfE3rQcIcJgZalNLH1nyGmmg5K9VHPU8sndmr9sqCrkJLcFEr6VMb1jIG756I
h22iCt9fVW1Ct6dAnHUbJkHSsrpHW1sY2UjzWWkUmGJwb4J40Tsp+P9QqrG0sDV6CUYMfm5ZVX1l
r0qSyvsBmwEcpxwtK/YwNDNlZQ5F8qkFRZutkqSvHobEFhudTX09gsKo0begE7gKMwOfo1KarHa8
0tsNSoGRDF/FA0pExRUcn5E8lflQZEspB8MX55UH5j4BouRQKKaJjcwPVYjgxQHr6y9aWBDHts/z
x5gN3A0ib7SXhZ5Ud53kSNcdPah8YTgDPc+oHtZR5hRHjvDomOCLddN5Zvg5inLtJ5hse9ekUvNJ
LbX2JyYkTQ7wHfKxDYJtn9s2zaVJ1M2lWJdf6YXifyo0p9k7SRK+cMbmyjpN0s6NAXYeMtH4+YIi
2Xjk/smXUh2ldiUBtzKXKn34HabuxG+FM+5VTXIeKOFFt1pblPdCkcfvCJ+2uJOB29p7vpPClwu0
O2C+QbYMjQFMRoenn0vvjd5FKZPNrfKqzk85JKd7PxskSt2dhp1V1zfRvU9NUV8Ewu42DjJg1woB
xTeb1oO/iWPNuyrLRHkELdyBzQO+YwyhBKJWLvJPFu3JvRSbgbGG/R+4ctNq6hcMXtmsez01yPgw
4NyMBTA3K5fBXEMKMeACVsWhS2WgaCSCNyXhIPZF1EuijW0NWP+Aj8dt+wGN63gTCCc+tonTPHFk
hSfF7NVr4ZsthATVVh/CNmvNRdrV11YSUBVJ68a89m1Lf1HVUPKWAp2565w1tpLMXt/XUkInR5Tq
RAVo/A3YfO9EESD7VrRFtPMLv5IoJmvxQ1do1Yqcl+CwLEWxDpPOuQb6FDx1AL2KBbdlQ5Gk5Gr0
U5C5CeHdg4fk1Wqs1GrbCi8mjC3G7w4inKj5ebLr5HaJo00oVoksydtIF9VPH5O6A5wUZViBgQ8O
kaN1+8ZHeEcq8uxINNK8AK4DslKmfX/MwrTYhyPuYigqtkdiA3MFWwPaeC1sjOXqsnsx0rz9XBQW
8AbY/sbKaTrFBVDaA1k0pWxHE5I2WtNVq1T3G7AltdbTBw60gxnWxGdDku0g9SUbRZdMIL2OONhx
SJ5EgXJCkGA4ioZHC4otbJ7rNh9XTOniIGiXXdn09r4ghqZvw6hs3RZHF38JmSfGvaPtT2lY5DuT
3Xs9eEa4Eo5XX9XZKB+iQs/Y6DuMn1loy4Ds5nMmunDf9r6yK6mmrrK0C1w97I2tVIUEUIZd3gyt
3+4ZxoGnLngOqdFWKZhnyn9j8dCDhl5Ri3QqjPus9LpuWvEJ6kv4OBrSeNeZYIIX8i/7Pd2ur2Wa
SXfgb6gIj3G50TWYKnFnmAfZbxT8SPABzIDorBwQukdFkRJEE6VSPWpeqOfLChXWXawMdbDFWiso
F6HWjThdOcU3P7Vo7ChmGzyMU6W3LvhqZgaEI6fLhZFcp76wIefLoAj8H9Aj+xtFM2rvqJNULqR0
KO6kRkiH2KjGlaZT3y5Ie3Z5SQGwl1RrC2WiE6vQmyJnOtaHIixVjOmEsad3J4FyG6370RnjS1LO
v5PTkBFA+QgYF6RjR8beYS6IkYcJnAVqaMu0EF9xWgG9tQny4QLrdEbwhpouq7pFCUCf3EmtucKa
hh3U2PlVvqTjjG1FuWJw/381px7+ZEe+W81Z5uXLt3/9eEn+dQ2v8eW3qs4klfdnVYeS/h8IN8IN
RMqNOo0M+/hPhiQx/kR25FQDVopyv8l/+aumA0NS5jf0CzSYzzDnmTx/1XQ0649J2Yppo6qTYisq
Ef9FUef36SGpKGTq9JS1GRe5a8Ow6PzevwM52e3q3ta3nddW16+qW3+VkF7zL3mBV4zIf64+/f6q
UGSZnixX9K9u86IklrWPoHa2KSXGxQAT5f17/L6M/rnH9Pure1Qck7JKYegONN0nyxyspSr3KZC/
8Pn9G5wboun3VzfQ6qIWqdp6t1WOx6Hphcou8/N2/bGrz2jRWgvkNvR4fFsFJWDbwyn0GnP5/sXP
jc1UyHv16I4x6gWHtX+nS4oHxlzKv6VNk61bu9d2799imij/kF7/Gf5ZLbDjDvhGcguyrWZLrETb
VNV3Q2g4mzRob8EfXXiZc3eaqYPahRP3fmRTVFTybaAWnBPJKrCVZ0ftXV8iZn//jc5M2rnUUgUK
dARL4dxabU4cb6oLP6IW06RDsrQD+WPTVp0JbtR5348ZR8PtBI0/8WbGPR6x9Y1pVOrjx15ktrYT
BPd6en4UN5vmWi7oOCYJ3ZrgPvH04cJgnVkc6jSIr2YYdeosywzTugWE+lVKWthrpfH0/vMr0xp4
Y27NRcJiuywA5TTtbSWg6wlMlcccisVerR/t8RPoiCWE0HVM+cdCcI1cWk+GC5Pt1z3euvds1RPN
gtaixnTbeCTg+BRK6V0XnUx/Ar899zbpmzQuWnXf2p+tjpqAqS0SIQ6efEydePXXP0RrTH+TKtHC
y4EgdNFOyn9q3qUYYqYN/J/lp05D92r8ZbsEmRS07S0Z5V7TnkX4FUDcwsNYucRZsxsWKbVMqbRX
oa8dLOyGdb3dd9olBUF1Wn1vjdNsi0lIFwnfaGjJ6bCocRvuGC8cNrcKtszwrnj7zobceOv5GH1S
gS8L0JOUNnVvYRUeynI6Qd1+ylG6S/Zmv/xP3nqo2aaUDhahtlSEt0Hb/aA/eup6+bMtmC+T/2+d
yMuuzLFpHRzi8XpVaISmtNBa1zOiR/onBcag+D1W9k0Tjd8L07xRB+nUOOHnvvI/URP+qlCFGJT+
0GGaUAbDla1IJ6sBOd8H1R7Lvntqoy84cq5GJ6gWoQGD3bbZGyFrLkPP25V2dAjG8dqs+3sCg4Ms
e1uQcVdS4C+DYULoSeM1oi5b3+yualIaNvCrMBMns8mfHL/ZauizOW25DXDrCk2nWQjJ3hhJuMpU
ykJJH69LIwIgRzKgJv0BTReMqWV/odTeTlOyuyQpNuStDj33/HEQ5oVtbaYs9c+EnO3SSpf6wqhj
4UajeduP6NhX0KEWTZBqdBVyYyIypie212w5DBgq+K1nfWwvmoQmXq+Fqh8NywCZ6FJb2pRNuspE
un1/KzpzkCqz3RpOR6g7qVq4QB4/NyZE0Drdq0VxQcBk2i3fmK9zgSc9T2PbLDThCqGSxBsUGmmZ
qTnQhDr4r/Sq/vNhlNlO3UpVGoG7FC5iHBWumJak3cL30W8iqpaXJEvPjdP0+6vtSMu0wdL9oXKH
Ormm/nQ1yNKNMIMPfobZpmxRQ3UqYQlXElJDZTG/8xTgAP6g7j/2nWfbKWwrW4o0vyLTt7ulZMQg
NiqklOJaVtcfu8Vsw+wNG6KHqZRuLQ3uKEn9Qivro5ABirx/gzNH8i+niVffoIEekLVgi90sQUMZ
n51o05XxpU9w7uqz9d3bfQQANalcfQzvzRQvYPOSN9AUl7yxCuTZ+k1pPoRy0JSuE3k/PbUtF94w
ul7guW1g/Ohs+UJWcuYV5NlitmwpqduOLSrxFH3JusPf22kvBC3nLj693KvRjzRK/LpTCzfune81
VleLIR8vbBMzs5D/rOEphXx98QQ0b6TnYe3W8qZu61VKV6hu9157ygJqcar3TFV8JUYTZHgdP39o
Ps0dwCBfVyK2uanqeBsANuOy8/5Lm4l/3mgaxlfD5WuhQpnI5rgQSg8dPqCc2kIXeP/Rp5nz1oya
Lee0BWHaoWtEhxMzUGPMN20S34s4uspk80mW1EWe2sN1mlXGBcH2c59/troBQQyjHDNYRKXXo1Ld
dzoNnPff5swp8Ut36NVYObmFzgLFSbdy9B8NOm56af2gT7AG1nQhmzsXzsmz5V2roe2HhVQQCZXR
59iWxPdMHtJd3lTeOmb+4dAhVCTjULkA1+jllBCVO9mTkmPdDjlbse+t5U4RT2aajftCjZR1G/VE
Xh0Wx8qYqLdmq5irj4wIgM7fZw80G6vvJbl2u7zbFJK48rTxJsQXuGFxvH+LaVP4n1MIc4/fb+E1
KdzEOmX2E/btfCSNF1Ym7RrNepTRwKg90X8zgUsf3r/d2/MHS5ffbzfWXepAkK7dPpEXiAECfYCR
d2ECnbv4bPuwVBqqZSNVbmJFKcSMCvqKPYYXrv722Y8r4e+PrmiSGBMIVq4BVW+VG3nEmKHiQ9oe
bj42OtOLvVoBTWRUum3GpQtQGeS6N0CRtvFVff/q515gtlt4QoPcDKzctWp4w4qWfU49DYaXpf5X
Avt/b3aoOP/++HYvDWkYlhw8bdkeQOQ4z4PTYHJrIzVY6VVx97EXmaU/uZU0sWaWpStG7SEBH1SX
tTtalzS8z43TbI/IJcohZVrXrhZT35ECqDSoRMtV++PC47+90aHb//s4QS/UGs8OSxdwU7NXBPo2
kZY5y7BQtB3yLNoXIN3FygJ3sagtHyahGhcgekqHxmUglhK6akvDMIFE6U5yVbdKekUhNV8K2k1H
OEXepkOdigwJ0UPJ80DbaBVngSSGLcQRdZ0VsrOFVPAgWi9dKSN9ASm11XXUlNZ1Jnto1WKBuoJ9
rG1iy0DBK03lY1h4nMeBDmCokI1jUfXIgbZOAh3Qi0+aMljrMoAuglSMc62J+FbkcrRVtdzfeHE3
HFA3aT6VmhTtQallE38Dk9gWs3u1QLaAKmR9SYv73ADPZnrVSckw9Llwm1w7Zim6Y3aYPk8A2imv
ef8rvh3NUVz+/SOaAbg4NMQKt7SqaO+ktn6VIVXyUpBJLQq/jFEI0rULS/fcC81mvKMnfl2CK3Nt
Xbsei/4z5ZjrcsivLL7V++9zZtbbs1kPXLCq1YSTEX0h51A3MHcc3wfRVBPjfewWs7OmLQO98mWz
cFPbqdCltZk/EtSSDuGAD95idr6oKNqBsJYLN1Sq64Be0UKxkwdoYZ/ef4VzH2L6/dUOXddKZVed
zofgrAdfV3ZLS1Tmsgy9YGv21nghUDn3NabfX92H3mJaAJSt3KoQN46nX1fw8wbTuzB5z11+dtD0
YUxcKDoBSNrwvga9FLsIxYg19NzsY1PWmm1yjabGljzUpquGsnNEXPqbNbbsMxY8IGnUu4+dOXPv
o0ZqrKEcVNMlbNsPWXiXexig6cOnCDm1D31zazanRssUIOS5RWqBuBnLuyYqT1LinTK1Xb5/izPf
w5pNKzqzjW/SOXOxPFOrRRAt/25f/ibq+rpHNX3SNwI8azaTLGLcwZj8PcOxvYrq6MXXHPdjTz2b
RSr4LgF3zHQ9K7KXnYQoS1Mg1NhVl+x6z2yy1mwjLx1p9AZcQlwpKQEV55LbKfJDWkM5dmJgP8GF
sPRMFPyr0PpquWnURoWRpKZr+RK4BXsN6vTFC5RJxobat6KuBsf74MKY7eVlL2q1qdB6ieKiPo2O
NeByh4JBnoT2qqm06INzarahy5rNydRqBlEqUmZj1j97cqkcoXaV2w99/7k0vOQ4sWrgFOiCj1oa
UnXKMnsjqc7L+5c/M3Pn9r3+RKkrygEjV5iBCz8OUFoxFHHhM5xZcuZ8VUeRDjekweuvsY+JMI6I
Q97buXxhbM4UivWp6f16B4/BXgsYq5SpoBDowpiUyjZADq0R+drKBv8xwfOJFC5lP+o0gd5Y6XOg
BQqhdhAZtun20TEzP/k5CEQ7Xib9Rs0eKDOtquKUlchge9d9+qJqz4n2JOvjlWbuCWHQfnySxSEc
483oXdg5z6TbWOD9Pgh60OdDHKWWayNcYvY9Wi0/R+dB9/VFXebgdo/0RvTmxhLRPm6vs6xc5l6z
6HTUGQFh9mITial3AmL6QoDwqx781ijNtpQOnN5omggf2T21mAAqIYREdHiCdJ+ZOURkH6rilwz1
EOF9ofqw1WR5Kcp6WaQH3bvkvjydgm89hfr7wGR6HaIdmeWu2d6OzQRIHJdWTnsN5ZUg8ldq89ko
0s37C0mbrvrW3WZbTgDrrJNDJL7qNvLWZUWrDIE9EzXlUv9cTLhNRFaGfR8Wz4HXPnQOCn0iKIab
uvTLFUJc9FWM/KcKHjL1JRgxSYkiIfavS1M2/bVIx4c+RW3WKGCWxBEp96SBuRKwAE1RC5Caagxt
oQQLCY8TWwKPvzAQJSyCi8a153aL2XaH/0ABcBDYkyQHP1UVuKljQxx9fwSnRfvGAE6EpdeLeUxz
6IKKkroq6vYoZWiEsKj09JpTLqEzX4jKzt1lFh/3ahHIZOiJqxni2mmal8kOo3s00aJ+/zXOjNHc
HXC0qhxmHSQAP+33nS4dI6+4VJYHl/P2GE1v9eoMDesAja+Rp29Uvd4HoBXvTTGWe0uKy2WR4Ons
pFVRLFsJ5Qk0GRjDItGOkZGWB72Xwm1QNAWmFEmJP4FeXQ1VCfo/DMhUw3S8aiOYvW2F9cKSapi5
gorfXwi2zw3LLERC28JDo7hNXOTgUFtGejq+VME7d+np99eDMo6ZlsCUd/0OYyB0oY06+fz+xzwT
sxizjcyywaJ0SR27CTI9WucvFRt1WxQHLIHaR3TCje7Lx+4026xkxIUtuaHeNTbljyDHxSEbhk1v
m6cQRUMwyJ8Dqbpwbp4bsNlWpaEWEuhaF7p5lVgrBSW7VSiAIr//JtqZU9+Y7RJaJiGBp/Qhsfym
NcQKkeRFZ9xmzd6sN6kho+7RH/zwBfvIrdejao1UcpAYqxr6hmY+2nqwMWgK+U6ANk2wzJV7CUMT
qBsTZ8Yunqx6QywPi0W99xAoibxo2/HvRr358xaKb10I784M1NxQvaO6Hyk6kpH9KD/HkNIqWbq0
ls9de7YRRQwR1Ow8ds1UveqqfmP19YUt6FxcNLdHDx34PFKcxeygbirf6EqFLqorUPkUoxuZ5tYz
b4rmwo567kVme5Lmd1EQ42JDXI8Qvo9EQtHrF1ohZ6aSPts1kjSMAzSTUtcw9z41MbEXlyBa5x57
+v3VrpGnCWw+sycpd+J47TD6O4jgl2wkz119tnFQrMtS8ubY1XKBeHno+rL//f31de7Ss50iy0Ua
p6WeunGQFCsNEuIaNXyxfv/qZ3Y8fbY3BEZum32rsuPZ6ScqMSV0EB/uW3+yIu0Ym/H3Iqou3Ovc
m8w2iiIHBW+KJnKtIIc/4EiLMKAI+/6LnLm4NgsnvBGVmQ4ZRrcv0TNqg2+2Zl2y4Tl37dnajXUZ
dB+6cq4SOdW67TgUUsdTd+8/+ZlJP8fTjlSlfFMJU1cX+lMaZc86cOtAzS75GHOAvB1GaLMl6/lF
HDcIFruyKm2F1R3ZDAzzsVNhztp7OQEzn+4ryNJWh5JEvQ7qp1+iUIO6HPxxhQTHykml22FEDMs8
ao22nQTBuurHRNdQ98kI8ScxjioXMmtU7cxmVyM1gl3Bvu2eBonMQzOWMeyo2FqZhLJaLC/qulyU
o8s+b3aT+NU+b/atjIYXJs4WSRx1bn4ZEW3CBGHP2SK0gHTia2saV56lH0WqH8r6xN+osb6w1HLV
Fiicope10PUbkvQjB4ftNc+hcmeZwYrzQuLDob69FFGw5uzIG6xLAn3LIwirvjcQU+3VPY5eV0b5
LUr3oAOt1AJRUGBml29KtL+4pNLHK2RtFoQD/I0t6zBn94bSg2CzpnGUhYeFxpNcatsCmeqiqpYi
25gegvovpiHWlvLIqdfKxcFL9FUTyrTkPTSFxIEOveP5U4d+OgsHCvhpm9zkSnNFgePJczDuik+x
cqckw0oV/JuhLZQ0XPuq+cQz+Jhw2nA4GuTKVOVzSXvCzIwvObzqXO+2KepPphysR19ZVPVJNY+I
Ai8yMsGmSpa+rKz7UQX21+ymIVR6fIPFvpE3DTSt0YhgfG9C7ev0knI30AxHNVG56wccOTHtILey
Y/NE+WIhj/KKF35/bZxbebMDIehoXzuWEblVhNGG4hlffSrD7197mv1vJCDadM9XJ0KcBj4mHiQg
re48Uj4fGPZEW+UDxNQ4M+ULtzmzw/6y9np1GzsvzRLwdET53NxqmEAWRMOjPC5FJW/bptjInnJh
Jzk3WrOjQsQCeaamIsZoAn2PBOykJ4B+7/vjdW6fmh0VRdM7eHKSXwMSvEd5eAU3ZhfX6QXTrzPQ
XV2bHQ+CtryB3kzoZqwHnHswtusOLLgAIWrWxBQzVTES3xvfRE9Mk12lfnz/zab61BszYQ7fTvoa
3BNxpSsa3fziOVXxUOhpx/bkiQcNWPo15giX8G7n3nMO40YBUFLK3gxd2wjlqw79iFtZwc5mGJt8
a+XIyvoIWSx1r3EQ3CwVuNtlNMJhdMyFBS1zHeaOfWHGnHvz6fdXk9NCQj/BzyFzZUTqThBGkmuI
47BIY0TRdH3w11D1L2Fszyy4OfDbjhGpHIcoczU7/pFW5SMqG1uUipZyHlyYo+feZ7ZfJLU2piVg
HVfxY6T02J4WcqQby6qrUOLvyHFVRc0vlOKm0OKtaTPbQKxeGTy7j8nO5fo516trTIEwsGhvSgfW
B1J6sHPRYvC6j22Gc+C2beHiYyRD4sZd/iWbdNhk9ev7K+DM2v5VgHg1D7SgrCRbbxK3UOorpyHx
NduvtllfmGZn9sBf5dVXlx/Q46gjXY1cNN1PfqpPByi+ZP6NISgGjupXJxsuOQify4Z+FU5f3SyP
qrKWcyWhO7PLx0Mq9nCPXf5RDCe1+y6b1G/FxdzrzIybI4gVD1HdxEGHI5IC694YK/M73FX5p5Th
Xb/OoqzQJ85vCLMFDcygUjDYgpcIH90rtjyLekTkiXIpdM5N2+Xtyuu0ul5WtR5eSNh+BZJvzNM5
ErmshrZTCidwGxxAYoMDH7W0LIYqnN0S+0DgXE9RWPlN1/3VFJoZxh47rm00FfLjxQj3isO/Gt2C
jDIiu0+ieMsvZOq1ma5jDEb9/Cko9fUUX+R+SAyV4r5211TtpNxCifSH3HxumwsnxZnJOoc+m6kl
FwbSFlNnr6a8FS2V6lIWYf5qpr41WtPu9Wr6oNJfooNdRW6A+ddJrUW8snN7WJaNujM1ybpFMNXe
YYX1JdaqZoNVYbmOlVReK7Det1Zm3JWyJZuLAHPDLVaA3dKu+wppMglAhpw7+4hFnKPcIaePsRo4
61pq/QdUINHsyBoiwUpJV2MQqQsrwjYpkAcbdySkyQZR9YtocrCoczvFLET5ng9GjMqzrSxEYdQ7
J6+eg//D0XktN44kUfSLEFFAwb6CAJ0ksuXNC0JqTcPbAgrm6/dwX3ZiZ9qIJFgm8+Y5M2c231qa
c4EB4DAMg7xbORbsFtvYzqO5yYt2eNasTX2ootE4WJV1Jm5nvNpqqY43CRlx8swJx43pJa/qqNoz
VsuZop3AOwdFNOcBfY6xi33HkGGhB7EnMZzuhdXBgLDdG3EkM+5cD2MM4LcS3m+DRswshp9Vi+qp
FXb9AHajwE6LaPBRVFbxBLD5PU2t+oa2kW9FbXAHMke1mzd3u3EkrVBlFcwk6JkxACce0m1+nBuj
gla0MRNiw5ao2xwasHx0spRbA6CXnZPZUyTA+R5VgF+PmCJ2I3TyuHtaeWakID2Uff9Nffu3hBRy
snKwoW1hmS99u1RXMY/yPqCtjzCiSk8CzgED6HLW10ZU42Eel+lI/+x5cX1m1tckuWQwcPbgRNxz
CUvtrjCgqtLX7t+4g2G4A/jnfhfZaB42kIH7vA7yg40tJF79FDkXfRRQuxNqqpEGP3YSQkzuQHdp
HCGmpFvczcU7mMAfT8DG9UpmsxQMIlVXWAEbLK1TtuuNIcIResp8fbS098xgC7j94mteQNOvJYtS
mi7jbqn6Zw8FxdQXxy3z3FBZyNVKmb+nWsdBx85f9Xcik1TegjaGNx+5lf7FXxh33gDHh3tTnhzN
2ov9PAlZW4sGHN2YPGkiUTAPL8k6AtPCNlVm2y/pL/uwcmjbkn0qvwWNCtNzltCWe8nE+8oCmYLA
4WSX8FcP4BOWZo2K/tJ47VEpSL8MIOAk3MGlDDN+ZVe2BxFUMIneb5ysZoFdQ01RsNDqIUYFSY7q
c9q8g8FVOgwEEB7LfthmemOtijhHPc1Wf7F5it3ePfZyJp9ZJ3eAw54squBu0Ogo11BqU43ODIA9
iC3upvfJDbiXOxsQcZyWQOXNvg1rmZ1tkPVT+41x6RMCJF9IN954nzcSXU4DgtmMMmPkVGfsXCf4
1joHx5CHwQo1PLFv7582+STz9Xj7pTyQhwqK6rBMEe+J4giTQvahRVQFGNMGdQAIiDjEJdALIcQs
T33xiW7lVA90RB31QOls1sOftbIiVVmxkvLY8bu3/txw9Qgm6jwU2JbMgGLwPKJQM5lhz5d9h1dA
zUg31PbIf3Gy51H9BIO1AzSEmuhlrN/xGd2J+r/FWJCpGBlkkn1n/VemxRZRtmtUcNCuum9876TH
1bn9+A4UgN0GqBI/8pVP37K8uF8fzIzgHb/bAuaptnyL0zo5TkaA/jSBE5dcx7y3woU3sOpPgvnD
1iUpevvEXOvBNzSleduIea75EMpzlpehvVXhVsN2hlPNEY7JMe9LT8M9fgZxpAwedZDQEETuig52
/ZL7D5nN00Jni37utqOtsIeDAj0Vf5Avp33Gw9Ym8rj6M6qOHEWfzwpkHiHqhv7EIpra+yJHaNRW
/8ayPPNzdmb5MCRdvAx8+5d9k1qnzK2SAy6ehvTzQ6vuAmuOZD8+8hmVbQKtFxs4X1iwo7d/5Rnq
wj+SwjkKoMxPSd7FjH7fm6K7PW8VhXtMaczNqen2gfk2BC2vmH/HNPlHRTaaTWZD5S8aNmYgvLsg
He7mnGWBhw3Fyi6/GV/qJO5QNVT4jv0FldbYHfnobqeUFMQZBpDPEbEXbHqUMkjKIfpjYuCZmZf5
BprzSjC73n8upi305Oz4sKvSdbdYxu0JmAf7sRsf5+0PbC0W8RnMBqv3erLcfC95x1KveDU4Roiq
BEfxnCNkC8jvZzjSb99sni21YdlhBExj1Oin05xXYUoViY4XglmQEAoiBEwdv57C23etWz6X2rkh
fV8btpJRElLOxPftge+3V6Qgz0lAWYoVthK//PH29l5arzecUFszX6jFhbe/53m5fd1uP8rtLyl7
DkcG9B6s3gEsVi7Ti+cQTXOOqn5HHvwx8j3hIx4398f2kmiq9algKtAtf11hhxt3gGL7ur3vCINC
VHFPU/WSudsjEeFj1Viga7zX20fkj96nIbdvy8zvU6dzd/O65ZHKgkfJUlAEIs59DzNFaeVhVi3H
ycWjBZq5pCmVS9g5dtZ8NDPwGVFcPau5DmaxJ3nzRquH0r+/7AqrpDm5yj4y7fFsr/o0NiBvoQYZ
T3j8sHSVzdErZ1YWZ4t04ooHEw6gsSaCF8350DcHHZaZfoMKHOwInNthXzqYIGsWWtPsqxcnpSKU
8fxZW3A06tSN8hzrZJqZh9nUd1vlgi7175CLPQ9iedetetqkQVJ32Heb4JrJ17dMsz/zvPBdz7nj
2K8UpD6rYH1VWXqu+PfTqlHbqGG671z/71qvlyFN9nVjfjIn+ZKzlRF1qHfa7oCriCp2FpntSGl4
l75hlXZdI2dCs3tyOvXGvtm8UHE9Tvm4X+bgvqikd2pmdp91cYt9KcV8VyXBduDclP61sTcfFqb6
sTB2Zr/r56qO+8AjW4b4hSzsoMKph2wNtq3Y5ZLjC31EF1kA2iTGtfDNgHRvI4R3+kAUfYzNcQPK
PczejrkJ59zNHsTktuqWPbNA9nn22hORbx7bqV1D2ZvhaH044OwDKzsNw5xFNaDqY5972zM04wCb
QQbeKNjkpxK5BKo1cUg01yA/E8/AD+fOZvOcDjUgtNlX9NFGr34zdSPvHQPqYptrm0xItXoQVypJ
UsvO3kH75B8zExPnG1H+UNYjBuyuocZLdBbfXxaUyVGbjXt7v5fybmSyl++1t2wnIWvnWiUwbmLD
Nv5CbQpQrKKhD2sGV19HQm7oI1TrPvNcL8fAxNYctj2oPdBkDCZvmUXFrx/q7Rnhg4tObd5+FbYY
Cq3Qw6HvOItYb/R0xvp8vzZtcLkGVxWL/f1Rujgo8GUu49/C8IhG9IMzvU1BWf8R5TD/6wa44GSz
zQXriCWnR5+LG/BKCJ0xLOYqnuweLxJXswV5UENduZhFzRc4H05r266kLsqh3aN7Q0UBDD0y22Z8
SByvIfrt38I/a0aUFQ9Z0CFW02t5cyD6YkT2nHNlGucyApM1PQqaUJA+64mQ+ta+kihpXtOBpCJo
n//8paFEW88swfJ7HG2sAm3j/F0yWOUKMOh3mklAaGqyIs9gG1hdAut269tRknQmti/tWg0bfD39
Or0B19BKradkbEsvlJvjUg6+3SMmxoFqC+LQ2q0WaCJ/iappFkeEgeTndWVE2P3qCJBCcKNforrL
eDF+HmRDZBdqdC+mai2sjWr8GudxegdeNt/XxP/2BsjJK4jRstgzsGU8S8uyfy0w9w922W939WAh
CLVFhqDaMOZ111AZ2hkV24URAAHC0WV+c2+yvqYKKL1yFvO+TsUUJYPvx5NjmRdop0hhfJsAbCfE
/bJIlu81mecf7TbJXsjCPWWDbg5T2VrndZD+nTGkC+uOXJ/rbOqfGM9httqidBryEuSOEe0uWkcw
fghw10fNrMGuUqgWsD1P4sP0jDFWytAnvxrVm4u1dy+yNr+mhfjCJ/ZX1N61MbkU8mLVPaqJLWTB
5aBjTjO/ksmcTY7lrrYr2B2qYbkNnCJybnltF0LqCfoRbVUVXBklfSp8HdmcTpwZaIG/vQhr5sTU
MMOSGVtU1+afdHCDKPHZ6fgWrQFQebvdTxvn68ptHgt4VsNiHZKeq5Syhudish8yN4llIF9wC4dO
pTgVbS4jvhw7luCoONwLWcZFHzyl1fIw3HBrULwfOcB8NTbGUckvu/F3D5YlDpk3PPr2GoSO5rxn
miT0t4v21KG4gbaydZ+svR/OQXYr+9DmQbG4kwK3e2uK/9LO/vKE0dIkmdc/qPAoneh3vHnY0cST
9vO97d2yQXXAJL3GxMxD9FRDGq0ZVomqzvH3YvR51XIf+MFb0Fec1lU817nDKIQX64Z1fRxd3kKk
KoNdPCgEUcaWPQDJuxu78kXN7b60ArZ2DZBcCL85+PboXVawr4eiQT3QpsLHVAD+t7QTiYxGlPJg
OROnhTExzHPTiO5F0i6p96D5rpXHlQEi7PxX+9K+TBLQKorVS1cmF7fNnhhFKneZxf6SzXeY7nC3
OMaDu2zQZ8f8joTppy9zRKdtFzu5CdC3qX/R3NxEvA8lmCc3p7xvJUvYWmMZCrt9nOuOwWZvOna3
FOIIM7gv44W9cFynt5U/cNDT3znQXuy03oDzndJCiu8g3Kb6X6l7FNWoLMMu4ejfFPKf7l0eovkB
AvzxFsSadBPbdf6fJfg9+TDcATc8TTLjKe29w+1z9ys0oZ6XcFTqhP+igj7ZFRseu0JqUsXexzzw
+ly2lFAH3sF2/cONa0bV+6moGg9kpD3GHJT+KbIgVrs14W0UP3C976DE4M6rFlb3WDfr5+a257Hm
+c0QqD4x2FWcba9z/3kCDYXI6uKlYzlHctycUgDHJ3f1b4nN8SXtxT3u7LMxDkejnL/HSh98PZ1d
QAdrtukYMQqL2rTle+QzZjTZ+W4x099qmvIdDvVj0hosCEYW8t3/9i1yCeNKjo+8AigEXX5NQ+Xf
4UeHCh90EteSHw6oIXZcbHbAPznAIksw+Lxoiy49LUp4nd5m3g/CwM8+1oDzx1OJAM/PtkvhZcdc
Oz9LzaSU3Rzk4KhQpdWF17QPYKXGaEU4sm+xHtO/YE6mkHQJHr8FJ17W3gnSl7G74Q3euiYLgU+z
mALT3Hk2YfIycOx4LH0nBM330tFrANzND+MdYLKeR1AkUPbvymD7TqmPqGwgnNSmV3/kVuV0rQ69
1Hv0gdR7QXNfDetFmsnVRxCPMJsLqbVca8s8p2Zzm674XoL8WIOlDj0dfBbMsbN/0y2dHK6e9XRX
kp0I+TY9rhR2FteM9ODfa2U/WqlzFkxgAQD3T5URfAC1v3azuLfT5R8o8ZfZsygFlNMZnHBAEta7
r7v5tU37e6mdBzJiHRANSkNYm09YmR7tMYAB2//zW0qfIh3/UK/5InvIaIN3VdX06QAbvr0T+Rq8
1B7muBazKafMcFlNzceWviypuKa6PuZledQ5MMIF4MyB/KXDYytjb1l7SijDszt415FDfJgX5oOv
1Y8zl8vRCext14y2OtaUqo70m8WONC8Hhb6HDJKdx5GD8ZIceKJz+gYqRk/WwGDiqOJC/9yhk/6R
fI9r1zJ4lii2Kj6dG+MwvVctyMt8choMMXa/q8d+eDKCxYmNdlUEp1bUNoHbdX+sqWiecx+E8GoX
v2up36Ylr0BaNyUbgGXdNbcEGq+SZ91YJIKDKWC8bTJNviNrc6nkIj+NsV0/ZjMnTxms1ZlCXYBM
wLROqbVWkXK76curbdRxm+ugs14nN/uZh7ncwfrWYWdXKLIpcZUAiBOHMpitwRiyXbr90iKzM/X0
h0+1/8buQcK1FOiPkKGYN0ohwlFn4BxTKs6eRW0JGmcp0BSz2cBGqHE3EQSOe0jmDNb5GxYSy98u
I7Cbx8S1O/i3k51+cGzQz/6qGiqZoBgtlqudzP1vjhfe02Slw4eYNvg8M+T5PpwHlNOnrnBAnG6O
TLaQobfqzD2F22/lzXEFm4ltc5jmne22xSE3G6Js/aSyO9m54twPa3fuxsI//T9oOTtVdlmlZcZY
RrEaK11e+jqY9qbu6K/n3hDVxSYu29R5O2FqsWPzqp4ClGp/81n8yZINXGeL8nm3GnmQx1iRtOR0
Zg37YBD2yInFzA4+N7aAwm8XWy55Y8sQ633mi/KINIMuYxOw0C6ziA0Tt2ebumRFnUJ74Hqn/BWe
enAgDbmGvcqN47AVaATLgnwf/xch8UqvC/QkNQ3LvC/NxYjs0a5OaJYryEWMub1nKjU/3d6Z76e5
tt4KOffQZoulfDQ89EJtUfcXbEg/sl8oYvEKuvtNYLhVzD58AltQkaHn6VB3ibofndE5LjDpLoh3
IUrqwjkXZTW8TVrar0M7dveLygMo8GDBHXtq45TB2RDB8RgLrNiRXTaS4jAp7M23S4r1zLBRuGSB
7hOqpx6zeY41WW/+jOaw8l1x38yqif20bKI1J5DirkO2g4ZY3QmmTa7z0JCht9UY23yFo2bgdF73
rT6WDv6dYvXQhdgeVxNXS/DEvWxDznnDf0SUQD+tY4JJTQkuHT6zMW9G5ZA0VM2aE4pJ5u2Kf1AQ
glFDaYVWNiCgGnIzyHeBbLu/RTq3xNsHZEqOHKK1rfuDKlN1LirKwpWwl9hrpY6VWHFFDrMuv+XE
WJ0AJn0uBlJdoayHbYmS1amfG6g/H8L1zD1bkXkdOoN+lNffer/kmgO+vJs+9FvwO0M3j2sz4ymh
BRC5JujfZND4IYO0faTwvoXb6KzUA7ouQhVgcZxALUW543Y2yrsQXx63624BWOlyB6BrMnyuFqqy
rMgW/rY5j1bex73CkkncZrP2Q4IRbUhThQjM01FAwP2CNWk5GQBfY2nkw7n3HC8c2gJvTSPdL2de
aC0Wooxlz0lR0sT506k2i+ENrHvAvRP0lHVFIVGoZIgSlfMOmez2PgMR+9FEhKiTdWBNbprQA4f8
PlqG3k1YKlHXprxiGOBf9ZouSCLXjSuuA8rf4gClB3cJgT9jVqLQla0N7paNmdW6cv8z6kKdJfzf
yE6Sh1l1/1KusHlTPzT18OQF5oPqYerSDoxrjAoA889c4R6mvP43QBDe1b35KUtO0lU5N1HfwzC2
O7tAFAFi2HCsLirn3g5bxWgVbxebni1euEg9A1y/Uxn8aPBOP4CfmffJ1AsCTbYNPzPDZIHszfm5
RcO0zckNJ3wUxQQUvHIOPD9/jRRRdmBh2s6vdbBemx7j8pIE8cwWDBn2uHRYUxtyR7be3n1iTEPR
HemMnxJBxXO4ncu9/GXAZsypPn9jauV23qmeO844AhMZV0yTH3rM7pMNz9Gtgc8FTnGHqt6Q+rwa
k32BKf9WOf6/uZcnxy/fqxnKQZkYYpe6NI6Hre/ZoZb3ouFA3euGwpRbPky3NZgCQhcGFhJdMCs5
l0bvWU/9GAlJ0dXt3jbTvMDp+1nL+atNlw+cuKdhlsdxoyzZr96TbooLs2T/0sV4svCGuirfd0Pr
vnq3jYOT87or/Py/3mzGUObdfuNUSzWSjolPqWLjWKB869UqavJouJJpo9IKPNZJvzeL5C2QOdIt
2i9JYB15qmiwyg5BCEDBiCx/+oBu7GMxvHepinfbS2cmaXwEk+zz1PXPcpD3iabykm99ek/Mr468
tt57jfezNkiUKo4mWOwGZnahecZrT4isMW4MtYIjxqrGOywmLFxov7XjfqrMuAghil2QmdNpKfS4
Z5+zQJA5TzMD9nQB6PH4is8byZ3RvaRbhmfNwbiiGhU7hXdzaf1rAurznRUtrbgsOMQQBrrXEtMz
ZWP/dezyV6SGIu7LYELRuHzdEoiIE65aywO3DtInThqjtAfvTxt6SDkwoWk00oSb7eo/YkNvQvzm
HMFbANaybh5sihqhK6WAVjyc8bDHc0mzxTBwJvAB0Yo8+IYVuW3ztcGn5ncP1N07EVGAQqFb0kC2
54zlvg/ODqTLOFjTp9wdP7ZeVBREk1vBPZ8PQcaeOQ6TF+kWQQmGpxcFaD3wpoc+53jZgaDnaU97
8naN98/FW5la2yvduosg6B+QAQtLM6kAnASPdmU+KWYkd1Y1fcEy9kK3yh/5r8OuqIpzZ/rfGbNs
OwgEHMCG+mnQ9tUtKWM3lrhUfttxEh9/qZQxV765n5tIvZMcLXL0azXi8kryXed1cncL4Nclp4i8
tdixNffTu6Uwg5u9980YtrfaXoo4WaAjZu1NoXrreOE8z6hlj/hoy9rdo1vM9nXHm07l3YszAOS4
JPx4zst/orY+ODcpRLZlFW+46/7ObdEc2wzdOahVN5KjVvtOqJLMPvYYMNt/8aYNRyuXryxIA5ep
WV1Tk2xGWxg0u5bbkICLBmJKs+11dLgtZJgy4xno9ItlTr9MEAf3iedZ4aBzFROik+fJQ0+CK5pg
MWnHi28015ZPLeNuK50wHahduVRFDplMdcxJNGCTGawz3X2koqPlUeJunWa/lX0QsTdVPCZm/SKc
dQmzof+vyFL2ZZ3s0lkOZ07uy5Ut3PsdV+U8e7VB4GdIxBpCHCsjnCDdndv3/LvSqI6KoerYr3iP
UotikKA9eOKWlewcSvt/ZG18At3m1Jdm5UsO8yAGnU7FqwuQL/j9fOfjEYs4nqd7tQweWvDK3iVW
/4soEQWwwlGj86yhc1GwDFlz9WmIbrmYk/mvmeuW3mxLp3vO/J1vdx3ZjF7HlsYoKEsEI5pipXZ4
vuho8HSzdMvRCTNUe+HocCUrtI2xIbCp5gRkZudirkIH1OFuGk1nx4LexKKlcU6JK4uzzGKphx2H
vLWujf3oYmvtW0/vUh+4ocmZ6UmM6xgNtPFobeP38xa5RMPmC3ZGnoBSjw6SFa+bLw0YzMPskOWy
RzxyigALfP/gsQ8MrvAWteWBXiN5je2EeME7+gN4fo1Ndsc5zqQJmAV/EpRoS1XZcVJMKqw62Z6s
1PQjmjT9Ned/iAo4Z6I3C2trw6lnhQ9nFdlnfxuxy81enOngYZCoJx2nBrsuvCN7x/WNZVQ2ABq7
an7qy/R2paG6g3ykiBsobVFnzzaaPfNfPxi4FAgQ74qReMzmcU4cb3YkNxCXPG/GHZvZU+poGQrZ
8saR/NgtrnEpJFoiSnEElWtnDoO8E/ua18guPr1xy/wuZpIRNgqVvbVaf/x0zQ+rys8yb9/6bP5O
U8qPnci6HQR4bsoBNG8OMBQitdp2iqvwzjS95ZAu869pcXgIGurtI8wmv9ES+TZih9kFaac72q1D
LZart3DbHjWfsYn5ENclb8hqBPauaJKF+/KkYjmgv1FpWvPROWnUe8u3zIUTe1guEcsayWFUxhLb
lXgtA985E/FAK1RPW9QrXkBSGo9YEik7wDNp907hZ7tV9H9z7JkHSBpImQaksLQ2iHJztIsol3xy
Uv6gQsS5aamol6fWX9Ogup2lN5oU6heeWkOEFsz43ZjbzXEcvHcNNH5nqemelAyOPadEVYztg4o7
yWzcKKRXTP4YdddYa4GvOn8wWvVsOLddupuPN49K3G+0YjqK/NwN9ATtQbyVVbvGjS+aKOjTO6+w
xFmsRnXiztI+DpgDCF65TwHmzViORRUzI3XtWvfvOGLtHgqcUaNF3SNzCWQkOEZoiCx11LaaF2Gm
knJEQTdoDaq95VDESerKvFoC1ISHm/COSpiM863KwqXu0888wDuDYJyiTrf+VzicWbJqfc9w+FL8
belIEROOKE+0USOd7s5OKspt2rTYNQw7au2F7cQgGk99YXlz7OHLqIX5iDQtjW1cX4+1ttntE2t6
QI2kDi6R0shz3fHQzxlJyNnfwpIEyR4Htn6mUD1cc6B9B0M11qtH6ZbGx7BGrg1rwkiD4GMuXB+G
JdH5iVrnwwALJAbSL09dVdbx3OJYY9b5lty3aqpYBSLtVvCFRalEDG16ntHan8e5KfZTKZKdtWQ8
zLahYiptKLq6NEAaBMze69iLlULjzf1wuYrMQo4+9HrYjbxbL0vn9o9ovsazEWhjZ5cWPoXE608p
9rgPa4RD6pTKjqo0aw7tpsvXbaxx/qZ+uddYQR4TYbrxwEjhNegsecKcpc5GsgZRBhj8Umt+jgKj
2b9sSNA9r1P/pWkj7LNUdc+oKKlP624qQljCxDjWiga1nCzW3Xoe9n1fLvSCtDoIbD4pzRP/R6CC
JB3SmC+tglGUzKONZmpZ7+lDFN9eUhBa6y0EO02j/5SluCMTcUmygPKWtzz2kpOhg3QqVH5ClWBt
1r/p6ATXtaaB3SYrTi0qqhyFpuqHnrifnl1lzf77Opgly5pHPbUjZDidmrZwPoc0cO+ojUp8EZSh
8SkProxE68rHdATtZhZopFyMr0QY2vTkcomKzTbntqT9vn9QGIxJd+TcI9vEx9ns4QBBQPK7pXzH
HBNccUCvLypHCSWhLWCHDSX1NzMHKCzYoeVA2KQycmq3y2yeNNRGXGPIdxfRYLyUwxD5Fkkaz4T7
qjqSmbOxzLFX2j7aJXoUS5ZgtzHRS99vutkO7uiyqAejj2VpG5YHZZHIK0Tm/IEhqw5NWo5vxRDc
ylSJnI5NO28vLrq5+45L3q+5ifYl4Mb0wbin/4gkO4s5Rb5VM59waeGGm5rBPFiVs93zUAXvK1a6
yF7t/rB4wxKxbLsnf+nJydhrHq8Cp1mi+ulR53A0OEZTmW+yqXsu6Lg91XhlI5Ea5CInWxKGccyD
6drye7Uba0+0MItTcyl2rmFw922AoSkaT9+OYCXTUNijIq2zH79v1JFbmxNVMute26AY4pkSHKzq
Qj8XWF/jeTWyT+FpeU2n2v1YczVd2qCdibFgkE2U5CGpTSNe6sr5403ae5RNK146laFjrOXwnWye
dy8JHzxifbE/18Asr2vuEjWrBf2JOkXA047q03bS7UCosT0GvsVhw8nGPekx/dJ3zRw7NV1DaFqr
j1J2y+9FpYbjWNlmNEyt+miZ8dkPkwOFOynUwXSc6m0WQp1kQq2VkV7rUtPTjWHdTf/ZDT7BwKX2
krh9/VFvNF/F1C+R0LN8GsqRQlmGL7qTs01Gp52j1M5YJssuuyMtUTLeNFH8GGT6UXhOwno1SzOk
U+hcHFXSlWCa4A724Xj2PQRveRXMLzOKxMPquynf6dkQb7Tft3vG7ZvrLWwGCQbdN/kXswXB6ysG
uBPyT4XtOfsGvglt3tFc47LzyqOrGBGcx2qgX98aD1o7XRFKXuen1fhMGiUN9Ryr6DXiex+X4Tzo
E8BvWjkSpNAJnF1/oRfBGBjnZ/kO8SzDb9vOXB8l8Eia+Ia3W1mHIpnhDFtnuZ0S21z9ULcz6i+6
6A9aFtsVYzx3hLIxHrY1+eDrrakEbBtf/C6ZjpvOiQd2zFlggXQ7GI+d/qc2JqB31dpPr8u4FCfp
tMF/vlxllBZZdje5lL+o3NDhB+SrH1YH3e2Y03AoyfvHFF/4imdGgCSQ9+NPNtrBq5Nw1tk5a8ub
hK2R8aaiSBXyNuJ0M6ecB7vHYph1TXeXJK3H4UtN0y8e3fTaW2Vn7zZaNdii3JZgYCb1e2GU4s8U
sLy2m+mfGeLofmx/lj8pN8S4k6nzbBee/7vJeYwdpHBnr8VpBgk8+zRTMI0UyOoG3YzuLx7cTEo3
ZnJQfl49VSxKX82q/UONJ+19QRP0kGV2d1zVZCFwzF0AyZCkEezor1RbSCtU53T7TrrrHrH29gpo
sol8kW6PXsAS7NNTvDM3R4y7oDZxWhaBlcQFkRakVJROIxdQfrRN1JO6XC1nQ5QOBM4s3Vd2Ts/a
WkdsOIOInGEjjtFuwb6k9nPtG6M+OADTItBmLZk8OzusFhtqu0gCpp3/3+gS6Gk5FT/0Yxf8ZFVw
WFk0w2oV1jWX7RwasnR21jS1FxqpIvJQ96GTNyYyLbQjO1pY3E4EsZ1lKfdpQmteWV158OGyk9Dk
OSiV+kkqT36pnmY4fCpC9tr1wCHU5CycctsXjUnBmItOnBacmVpsPnGgdU/3e3Yf8zafH10lp4nr
I5OP1CRGZJWb9p6Lkjgpngi5A+KxREgsrdcxWN77gjQnNxiiIA1/CclWDma1bg/I+/hTOKN9jpX3
lG3tW17n1pMh5HhnSF8eljTLoryd62hahlNBwTysK6pg3F1+ZVu/ZGScQTgUjrELGurUFOUg2aBx
tL5cl/oJPOlp/mv4XOC9JDGjVZvVQeSBe9SGN5+4WTLWPzXbRGCN5GSQbxzkTV/qH8iqZAfWrLou
a/0/ys5suW4ky7K/khbPhSwADsABs8p8uPNA8nIWyRcYJZGOeXDM+PpeUGV3hxRppe60NItgUKRw
AYf7OfvswT5ZZdeeipA9aeWLxjtlc3EguqVca+Vmq5jcxZUVYPBBy02tWQeNteoykW9in6T0Dpfi
uyT0ug9uzvyW+C6EGcPr15WL9UyQFeYG9KRcAxr3x9Spv2I+yDhsdPv3YQ5cxJDhl25yv4cF0Vw8
NDoTv1i5Xurdd31wQuf3OJVI/L38M6DQWUdpuJtm+xobl2QV9cwe7SEnP1yQYg5LybjJK8e/T3Or
gR6fZl9VVzIbNl1nH8g5b+lkQjBqc8bbEXv79VBrcw3V3QTDwm6Rd+5atXiBuMuYofya2cW+gqVu
1bFYdWaXravAPLTSPnKyGVTAkLcpKvfhlKyJQj2GkXhuopkj1ho/2MSPOoFT5Rfz93GuN3iY7NMi
uCJfDxHQIueFKihkuI35p0z0qYDvgGflqTfDh9LuLkbj6U2RutFG15AwFdMHNA4nmYxirVtMh32R
SxyIIniAjcluGsD5OwYtImE3k9co4ZatjG8N7Trpm2HrzPyQ19GjBzT9A6Pz3gmjbZCYXEThn/I8
uohWXvBY2Juh8zR707W0IhZ4cHIa6xBHzaar4pu04L/NYqVs6AcliVMgttl67OK9zRWPmX1JsZ4v
yvhQFfpIGwCN04DNXu/yRICaq629DDNnZMRzaaMr7fQNHIjdwOs2h8PFGskbD2Dg28m00lCKeHsH
8iONJZ15oisrhXOOmEMCFwxP0K1Qdg3X0kPj0HPTjWaFo6+5UtNCkivtaS+n5LU27WfNdgTxbsYc
YYVsezeIkAx62U9ECEOn3iQAn6uwZkYrp/rVKNmHgzE6e4IgaeDO8akKidAlNu8qCtVldrW9EpF/
J/KaAUfufWnayqDxrsb7NvFcVqQ6NdKF4lvPO47Ze3dSQHlVvYK7aRzMFBFv3JLVOcEEmOujmGJK
xWi+K1S8nQ3vKXEbxn31WyKm98yOLnbclFuzHpBsQMG1KZNX2mzPVTlfdSJT29Jttzb7FVmG2cZq
zI3onI2kewOHVw9eEj1nBVeiPZp4+ZQTkMqsr+zWidGfSbJlNef2uPZtecJG/osqC4MKknjotZea
bbSh3DOfCx1dx3C1EahrblM3k6EzXVk+ZGvPttezbZyIbnt0/fjrlNj3ft+/Mf944xDdVZZ+GrFm
p8kvCnZSZjS5wQbX67G6CKHu27na9XX8mhpfHSxhuY/F7G+YMG8rSnKortcW+PlsGRtbRV8a+k49
2wA69WsxT7ciMJj4prxon7XzOlfTZkg0pN5pnyJGJzwO2M113wcn/UbKz9cwneEIOq+6FjtyVm+H
qNqPPNo2me+nuXwjRm3lhkAdzfRZC2xdse5Py+zB42fAw+87xS48M/eOu+iqTxN6AHfrty49hXnv
4tC2+IY2bchQSVu7uelvXBUBrffDSlo106OpeC+BN6B07WhUrmxpYuJAQu0sVxh0vbl5dr+M6mRH
KB0kqkgPG6fsbksB4Ue4W8+dP2RDmrgz0j7Too6TeDOKF9/u1jaacmrH+1YmD4j645H0TxPWjmGt
UbXu8rg/OcW0S2DxQHy7n+fwwYCulybRXdfH5xq0OfdGxLz2pRhtFByPI6KkTjLvqmPCESWJSW12
bMd5Q1G3cS1UG8JNoHxj5WuF41UOYxHm05jHzxmj7iQNDnaEUD3Rd4mUu+VRxdO0Z8539snc0VFH
qT1vzBpUSYtV7fTnNnWPeRYecyDU2O2Ok6s41ihdjfKN0el5RuW+LIcs6bfED66WEIHYRLEwjYpR
p08rk69zMcNIfdA4SS5aebgPm4rlVHLRy+OxRXMXFWrjRtYXfAMUivyAP6bc8sZ3gekqxkw8r1lM
X/tGMjSbt8t9U029t8OcBEpiXWuvJj+QQ5Ml0AzGx3KNaebtlaH2k0qIC5ZPki0ldeIE8xiwW/Jj
TS8/ibz5jgDobPftPvCzw/KDTdYDVk3Py3YLTrxjv1kHqtpgBn/FmIo0clpqXe5TDG8CLzkUzQTX
tiNRvYKemp0A8L/NoXMYh5yEIMddlaV5i2H9OmM3TsdxT65qukps6HdYCUwc0pMZbeqxPhNKlLOy
lrtddtRsXX+sYqZ6EOWbPrzm5NRcvd5YzMgypZ/Tyr2rxvAy46omHMEgl9xk8nkQgLfAg4+RdO4n
t31CRWOyKyS7vrWfh6Q+jHEyg7Esd6k0r/q4I4XAMTGfkvsJ8tuKmtiFzJd9g+ikVmGMSmcy6o07
GwGTzgYiu2kTy0Zgt5HsiwgNSxEchmBy2OvLZu0lejPL6E4o/5DE4TM12SVUTK/5AF8hERDEnO2y
Oo5pmSJ9cNvAWg/wpPZVSlXgQbDukoVamaywto23TRn7WyN37wvdn3Ozva5d8VwJcpCGodriiPox
Zd1TMRfcsfoq6+MnkWfnvp7eGe8+a3JZLZWJVTh3z2QfHNjAr8oW2YCBCzw5xyf6ks/ICj/J5Xk0
jeFupPernfbGmNt9lni7LLOvgSVB+XRfn9GfXduWbzOvm/emnBvckdAbDvAulssGpIYF2js3nlFD
u4soNMJlUcUaycqo6MimAXlRZ2mY0uUjxJqHyp1v60DB4B7R6MVjtydz+4apmXGgsroZ2eDQyrlM
H9O5PRPdexwz8JWARI0AF6+a9y3S+r4eAk45HDU4lddw2uHA1ryJhsfU2VZ7nUe7cWJ2RNI2Tla2
lcNS5Lcsgb1DdiJ//QK0/Ajv8zBzvJlAW4hlmMmp2pogZzDFNTsS7VicfhdAFk37k2eO97XVMUkG
eqWz4PSGLlsXqeATirNjmDf9DFCZaOM5QA+addkpSPUTgx18R0qIdBYbOJjQQ23qvdvY7zUaI7Yk
MaziLLKRd8XvjWEweuGMshvgRZrGqzDjPe+UeW1q+144Befw4OziJvsIKYkEe07ku916nuS0KcLZ
XHUpWb34dXRqIBS19wQ/oAtoXJrjY25ew7w95Ln9xgzG2kYmWpvlPSxJ/KrC/JBWsGtaKRZoWz3F
aC8war0VTv2ZM0sKG0VVRmVfW8M1RRhqFas/DV2N5VN7F+bps0Eyqj133xJ+0nXLM7YGG2zdrvsq
wqZlmOizNPHrMSHKFkMwLwmOVtI8L0O32jVaOOTZ4gP3UUY+fEJtnPNhPtmTtZClPyAN79OoWsjD
e7t1DoVb3AF1HVCbLuvOKpq15EDs4uHEcPzBZdd3OFGX+52Ti2P68Jrg7lfGg5e+BD3HndqVDbHb
rAPuPsUm1Kl+WGekT2FAcrWYkSzlJDmWOzGFd0HuXKNRONll92iN0daVwcaFSwYrBvGI3Bi6WhvF
sBnQW41LxXsSRvgSwjOFSefkB9m3D6Z7Yw4Fpif5K4yA7aSXzAHvmjxyKkH9wo/2RrE42iza/SbH
1hcdYjGcIigq5FGfFiIMXKSwBZbOwoeK1hr94yYIjzi6pPirZKV+nlLrKLrkDUeFQwivqYBZUbT5
VQFeU8u70HKRZ35tk+vIJdyrQEHbMAYca6bTjTqnU7DGWcZDljTO/mWglKJk3WFeE8RiL2V7zXeX
ZVYui5+bz5Z76EEy85oDH44WTsrEaDdfNTU52rjikSDfbdSX1/xZZdro5xZO6BUg+aLz2NgWYKBx
LPtyWdCmXMHrzDcq9tfGqFumoC3WkqzlqoHRo/ZBUfWrLCzg8BXVyuENcDnK+dWJzF+VjdqP88eJ
ukPUTdcKDw/I1V+CyLxVzsD3AHAGeYbYt5Ft/bj80zHzfc7GDj9kMzKI0En6iZ3+OW0g0PPRoNAa
5xFstJXZnkjxc+04B29yNo2EpF4aD5nN8+QF6r0v3cIJRX+1tBfe4/K3udRYRV+emM3DARk2thY3
ce+fwgpVvhuar1WR70QXbKrCPfjhuJ/HHA9h4xDxCklKZg+qrRkmDxkby+jTZWPRw1ygUe0ipLvR
8q50XvP+BlIIPCuS6+0vtgqvjTTcDx40lX4dFl+8FtCMLtsIj7W4lu0ns5N1AZjL5c+o+sDB1zDB
N0X0iQnoBgH6k8f0eDUnDTh0sNUtDWRYrAWdVyDq4xy3P/xRvPazrS7LoT5U4YbKOLKgjgCpkh7H
mzpNLzZOcNZcHBu/PYephbcAu0ZUtdC20mBbqZR9a4HixMTQm8GXl/rWFegJcLF85bOO3uMSjYKY
nHAxKHA1s4bljfJ4wiMvbcs2FmoK29YV+xD22QbtVUmAFMxd5k/QQZtkHZK+mGV7vrKlqLeZOXz2
C5+Z25GYzoPDsiKmhYM52SneXHA8KBL3Lha6sP/o/BnIUKytJ0OKbdgrGCbmNoNeHUKcznjpUBqt
cRqMJ1jb0PkD2Kd7ndYD86PSXOmJzUxi1LpCKYV1QQDzIIaaRpVFVHaJBy12c7SGz03uwRZCJ7Bs
ZQE2wkRK7KXtodhx965KnkdbXPLCvvBBRgohL6puF5eaKEt3cWeclg2Il8tlit108c5kdkFqDUpq
BDN0NJ1N++913Z0y3UccajMSbXz7ewYIDJv/pBj5p2ytyyq11AjQYrL46POxQpwW2csw3BO+DhgH
TlCWoI76I3cWZjblds0MdNnwwhvuqVXJee3pNl8cr6TQxSZMBWwySOeB2b5nWT4f7CFhU8glapca
9ZoZqrdKtyEzd/82yGHCml/KDAcorMmuJ1XzK8b4xWTHJntkhLwIxy3phUDjWJxd5d7nJupsT96n
AvZBYHSfMs3v7YXlHZtfptk5ZsWT9l9c+3va5yyWdNuLTSP65OhQpoFDm/1jD/S7NZg/PMYzxoJS
2d03fwKJzI0Zlt9UMT+eYN5mntc8hnWR7PWARtuO2mdrgi83OuS7khT4jZGWAzGy7fcE72bvc13N
TyWMUCT31US9ocB9iaR/82aJtsRK23erVvWb4TQQq+zUhEqmOhNgJejrW88ZgBEq3TF1aalUYIHV
W3OaujPRGsNqWioTFmDHqI1kimTK1GHmyvdjWsUwbms/uShG3Ic2H0O6catj2F3ShblY3YbMVrd+
MNsYNMzOqwIeTfaNKsW3WfRzttHFCL6bSFIbO7u9cpLOfVxYHpxBExwXS1GFzrKJ1k6mUT0K/72P
2To1eYpEKMCig4KqioSok+6NTN1vfqjwWdDUpauuU1hCe9XwadoELq6qxBP7yCBJ0HHjYpXLADEI
K1bs89JNjpmvGDSLDpesla2UqNdFkMqHWjrWOctKTnBXpQeIfzAooxqa6jz5JvtaXBKdMll79HnI
f2Ea4PXfuzex340XzkmARxnru6aa3Yd67GMmWQUFOy6sRz/Q7kGkJFouP9FsCMJRZ74TbSBQZDtn
GAADxrCMrifDLfcdu5Qasxf6pnzVlOMtLjCnEbCiADNfu6lG82nzalQAfPPZ1OWz44TnRfk2htW5
oAKeQWhsTSUs4Z8G1qXwrYiEVqQ1vazugDiAFXz/WY5IVPvsuLyfVuG+iBqVrtHvkP7tSW7buKa/
X1ywNSI9LDqaM/34Yejdq9BTZ8PzX3xtbgOV7F1sQI1U3Xqlt7JQqkS1/aA9+Yz65iAc60a02UF4
xtGjZJt7431ZdwtEEEBmXtk2YDzENV20lywipTdSb4hxUAsFHGxBQg5oHVGd0jaumlF2HEoauN50
r+2+ay/2YN+QSHNCHpHtW1XvmkyfWeIoNN36tY+NnQWVde4UqF4UHBFuQCySqtw0kfOQ+RHueTbg
qIvVAPEZXmZcWiuhJ7UuuYMFeg3XIeZnezdrTyaBBkfOSnoRp/ueTNih9MUjsUb32PbiQuPcpQlY
vj+ex759yrMRJ3PKGZjRN32ABgpzk7VjNvsoa+7gq0BMRZybN8l+9vsdLjnBup5cvUJIuP1RgQlx
rSzOKnQWR0y5b39ACpzseYuuItNMZeJzUORPgVm99mXGA+N9j3OiZZLp4i/nxFh3uyL278O0u1kK
Id0509od200yWOV2lOb78qnT2noSE1Z6mftqjNnOdIpn2SzbX9Re5SHK+lYauD9Z5imoy++hW98O
tToNibwFFIaYkkkoZKyPybnUFcQyC1iBrp/KBANz92PiDmVSf4mYZtNu3oJTX/dtDw/fPjRTDafD
MVBXxC/crQJbGBsFb7sPB3vTzslTwomOE8EhZ3EsRoICZ58cVgH9VY+wU7z56fSQ+Nmxa+OnMC4+
YeWVbPfZMcMQcKIbhM12TCXdtsxurRbuP3oUhKEBshE6IzuovtX1aG3chuuPkhlMJynWDESPuDmu
F293GaUQaQmx8Cw4N5hynAYzA5ahkwzi5kpC1+h8TmROhK+V3zGBHxclFBrwlTWwazbTSz/JK/jH
h77DjFANW+EbF7Ntv1i8q4oOk3qccZDxbYFgvBTvGgOuWlsc9US+Uxv6ELu6l6FV93mIPQH0m7vK
wEdHTD4NTycOQEOQ7uvyvYB+gDNNek4gMZ8Ku7xtK5SpY2oxwE1J6M2jW8GMzJLtC6w7yua6vOPm
7yC6RFud+untYt/cMK7hiRvVqpojZNYVrFrkQMgnY+iGEY35HH20rn/bRoDPM85uuihOzWB9gTG+
L3V+W3vvlBjLIk3XI4SycYqZo8jTYBnfUck9Lc8Tlei9wd4Gxa07aBdmT57KO0fnNz63vlucBZcn
TZKKe9/I8jrW4xepacMNL7LvXKN7ygU2oIW3WfYhFZP5DM5jIcrPtf8aRTPq+iA5WCYE+FrrO3tQ
r61ObyDSPGZ1+eKzcy1fV9wmOGxXAivKxdC/6krmDsV4FY7BBnHJOZwdFMDOSyliPEoWBJxx/Nqv
jA9VBnuZejTGuBjk1dmoWxZCYV1wd3lFfpBvgxJdlI70KSafO5wjXqe8dVaqMPBAMhofOUZ3A9+V
2Z/eGsF0F4lpX1XNVaXGdTA3S9x7WK3D0fpmOl6w0ICw7AjhlnuI+ZbGZfL9d3xy3nJEem3cHdvW
P2WWe19avNSwrVduwubvNNDgjGC+BeXfBVaRcv3RoQ24wc7s7HUbw4d2EEJTETPVhrjq7lIzwtLO
PFTISZbf6lXFPYDtzlDALrkJo1fi3FAiVsBWlsm0ZSMgdTBUHZp7LOQg87rdpY6iD3fQtxK/Ulml
m9Ea1kUUXi2BRS2dRqG9vTklxz6dvyvHew2W1r4Tp7ocOHjG5KtFBZ4XvH52RMnGkTUH/RHWH7NQ
yMG2KNZJGB/8VAIhZ0w8o+Asp/aogOt5cHdFlABVSJ9CovQ/hV90b6ku+se5CeGLuB1Kyvgo7a7f
ebUCSCtP1lRn68aGV1ha4yWeh9UIW2XvT3P64VvNlV2rHbvch8jpdbravlTw1VcQ+GsYDN1+wGpB
l+J+7n3454j1TgVmDg9FU8o76JqMgOV011oIh/JiCVYowve5TdQ6l4o6ZwjpLzsLYQmVkSvLeyfu
vy7XgC3NPjbkVWTBsmFi/S1CCUflPbCO9KQ2MYnXc2Pf2H5jof1GJN9E42ZS0dHz5seG/YKxeo2W
By4ZxBVEQsFb7Br3WT4ccTxa5aVk2iluFP/NNMZ7HTFA1C5ld1Q8ySRGjke/M+WYuLRLUAjTGJw8
VAT7PXa2cFYlaKr9HVnKVsXxda+7UxN/reBTNiWi2QobXOEYN8uOOrMdCWgWKfu2HLpdawUHb4DZ
LAvjLrPDPQ4CoFF28uQY2Svi6qeiz9lWEf5a+kBHdEEZcTJzQCZPv+AGcj3E7auXM2haLPX3fsa6
GpwR8+rirQ6hPSYetPbu1czCdhtH9W1XY3LYAXC0Kjn5Sgi64EzukyY1d3YDQJ54DqmB6bmWkNOH
ntM07KhIwmk5R+PgIRTqqYNpzEQZJUMxX+tKEMDmV2QEaKzIZmNnFNNLNEXPRuTjv9FvxiE4Q9J/
TLv5abB9gJmZY1g4VX0Ii7BjCGavPZzrViXxvLxiC4H8yi9wuzNB77SGUwsVr3gwel3vegbvm97F
zqdzjXHflxhmzW1PXrqusPYKg9LbKaMm2yes5lOIwnbRjuCsBe0Uva7phjtp5lgWGT3w1EQQvSe5
N4zBMxTCHG8zPfUaLSJCt37+KjWwRw/P4B4jjPlVtQH0IcfFZHgcJAd26J40tLeP0hXDe9AV8cbx
9PCs6VTusCmYDl6ZNqdeDyBoMpHzAgyeOqI4D1Ezuwf0fOCBIVPQnefm4caK6vRku0AFbtpBee3D
oTrEJk5kxLG0/QZVDr5gE8OKoktQx9Gp1a9pSxVIh+xQTzY4Sp0qNED0jD1qfSuOt8GgzL3fReY5
gHhAPZD3EHa0OlbgYC+Mmb/3Xt+c5Vy16zI2wnOSYiRTWoAes6Xih7bohquxQ4dd5S3cu5xhPIgx
vI4BMhV1yHAVs9mczAIcnnH+K9HiwQ3tU7udpTQuTCXFSfkq2wJFWkev1o/aHQmOCdL2FVJBtZ5L
yIIm9cYFASIBCtq8m0TF0LmDT1gzGlmVA+ZcXDlNb+iVW5YZxHvT89ehBWoWKUxv6qFKboZMYIVc
iuyLafgJlXQrvpaWNHn0fhPh6KDj7dgknybv7YqJ2PhIZ4Q9cgSS5wcY+psuHIISucEaFKKBMBOB
pOZ+glDXx71tGe/YQ6nWnd8xnDaZw40VRuIRlCy44CC/YSWwo7F87x1KHq9+nQwHhY/HepzD+ORi
7rGv4yE9FgueHs/B+GlXM2ilyTZJsRH5m2lRUVUBqSBo4lDalRqFlNH0EBiaBF+lOJqbA4Tl/lS6
avpCTS3Xhhu+WJajt32dimPo+y16zBHTLitxgq3j1W8ugN0GUl6yxcEoj1ZO4MFtn3IpETPjdpho
M4KdjA+HHUEjTIYY5bqLVz2M2m5VJ3Z+yFL73uxd5y6wsPQyZroBGd84TkA4iKXescJ6pMlAHq7c
52YCiIHQB0el8pOdw5cPmZE8pmn22lumc0j0kl7d1vfp4Ly7fd6xMyI3Qz6Ip5yqnsVoJ/hamMV9
aheka8yx+TIRUrzyK1mw3EfYYqXrkDLo1P76PzQdqdE4VXdrV9ZdNFsb3xXHBcMBFTyovLrOYnQn
c3Q7I5FwQpTbTM3om6NaYWqerv+jEk0VqRThsmWJ6wUYqkf3owN81UH+5gO1zm3K7JyqdFrwV1YA
erhhO+ao3zpD15c2gZyHNvU5XZzHhHwWSJpXraObDZqMbKNs8HO3qp6iCv+EBSsKmpspz3EgLPZF
XD26QYl9JySlLFtj+L6F9/uUtt3iDoYGDGqJSjYp5GvsEdo3GTEcxJLh7oeB7H/+lInX/PO/+Ppb
WYGQq6j95ct/PsJZKvP/Wn7m//yZn3/in/uP8uYdH69f/9BPP8Pv/dffu3lv33/6gsOS2uyu+9DT
/UfTZe2P368+yuVP/r9+828fP34LBqcf//jjW9lxAPPbFMZPf/zrW8fv//jDWozB//PPv/9f31w+
wD/+WJf64/1v3z+yvz10+i8/9/HetMuvMP8e2Kb0LMv0BfUgv3H4+PEd2/m7ByfJd0wmID7uOX/8
DTO3NvrHH8L/u2fZjvBt0wpMBxOSP/7WQNBaviX+bpumMAPpAgXIgJS4/319t/9tYfrfj4T78a+v
/5xiKH525cXIjksLuDpHisCz3V8DvN3U8tRsGOp2BBdbuRrMuw7lvB3LplqhAj+osrm2afm3jXQI
mBorFK7Altli0dO38XpIRnokt71JB3KbbR/7rbi9wLfmtEYyyqeKseon9XfI+H47qk+jarvrKI42
Qo90Z5V3KAO09NCb2j22A30lNn7Vpyezvw0DCdETgfmBMjy/jsTNnx7Xv/n4P+xv/6/R64+PjwbN
cTi9TU9Sbf9i+FpFmMO2Wt2aNgRdBqYwiRSjHa8LvR2GfRhSbK3ZcPCaiK1TgydLWYzNZoJA+io6
/yQS+zzaGEMMEu8r4OSF6jD+xpDW+tk0e7lKK5AA5AH/Z7n86mrcgvG2jswwfy7hFsgc30ROQJTP
NMunoo6f3BJUO1OTsQktJMhBjsdMP33OZmRAP5vfOVb1ASW5vQJiSn4T8uj87MW7XB4Lxw4s7uHy
L8sK/7NrbhSPTa3sprwdrWC6ydwePvU4fLVM5GMU0erKN4g2SHV4hZHYeCEm4hxAyj8hnIHChd5I
drW6dnG2uJnsMoYisOuTsrmiElKPFeBLPRQfDk7G6ygfP70shxRvSgTQyZjvA0Y6Ognqs4GA2Wy/
Om3jX5uh6Z4LiNn3lAtMROLcQvJscqa56B10R5/oTbLemw7yDitA4UJJ5Z4H9JXbYFbVQQn/8zdL
7Wen8B93KTCZ2UvTI+z8L2neKOGbCagyu4VhYN3IMHqXTV/SjDX4iYgJa1q7gBSOt9oB5raANCrL
58Ar251Is2I3Bmo7dNhDeRI7oYEQp3XSYfvke4jHxiT5jVu3vaz8n98MO/CRUHoO+5Z0AvHzQ4UC
gjQ5aIrbMkc0x5uzGQzvqu2ifof/RLzPQ4P7nVXbfGrEOXZWXRA+5mn4aWVWeej8p6Ey/C9jm52B
2olQpIbzvCEGHOcee33wxRHghr+5x8tF/XTRQpi27QvLDXy4C7/uZrmdG8DjCMhV1TtINWHoV3om
yaIxj2gWYkjhpwoj5iOUNes4GOo59gywAavvdtKQ3/7/L8f24JZJYbNZs8X/fA9bacFvMdzhggky
zxMnK0yENO9ExmwKvcrawx0TlWFjr/swgyugdLw2cvAhnDvjfQsv6zfe+PbyLv5yh3hdHcd3Lbkc
Lr+Y/of16Cuj8kdw4Om+YtRxg2nXCSZh1kd7A7uxvd9ArPRxPhK6l1cB7hqvSZ/4d9gZw7es2bLn
AG9BF3XbgD9Gg4wQe7kWBD+rpLPG5GtctcZsHqwo/10M9Y/9+JfLdyw8ctkDzeVZL8fZnwy68wHz
BrZD8yKXteT44B5YAOJemR3cJsyhuNfxGmJadl2lI/bC/tY222Ybxv3j//xs7b9sekIg5hQ+G57v
W7b/y6ZnuZ3ysa5yLqn2kivXQUGqPNsZOBUTOphUwgEyoc3ZCq87bJycqM93dAcQkDx3XebOcEk7
JhrJcKOmuT8YScnNG/0Uh9ZyG1cRPhdg+YYR0TagCj6IOHFus0j87nD52byefYkPIoUnLOF55jKH
+fmW1mYTRENtOxeJzGkfxAEq7jb9PmPxu42DMd9R2B6mqdQPQjzC/dE3KsyP0sVBdZ4A04vFDYwe
y6U+Da2j7UfD5jf3+i/nnxDLbRbScrhQyqWfL9H0CBCcrNi5cBUbHSoM5tugPfS1e1OkSxRQ+FVa
ULoormISfdA4l8tMaMowNJlftXamu3FkiIceh7TOId/2bhFga1JWV5GiTslrHyd2XjYnBoaGtRoy
C7QhRwzNbz7Ksip+Wb8/fZJfclQ6v857pNjOJUczpaL4ZAXJbw4a8W/vFo+VosZiA/91ZbKZJZqZ
nX2xgyG7LSMFV3+wqA8SOjQMCPQOOnhO41p/HQr1kvoJrH7+a2AwWbBx0VirKMlXDODZrY2hOcAA
vomZiKwxhw52Vl7tE4U4Ihftqg9IQ7IGtzxWsnpfXlyQUPOmdpL87CRa7zh/D6MKXlohsBksjata
hoDOOSKA3BCP//NCsf7d7eVdNC3Hk/DAf404bhIB0Okl4uLYon1KzODBWkxFew1vocdlemWaBC1p
ifi9UfqrqrCHbT38FcuFV2hLHMNm3Hx+k2hn/XWvoFKn9XOWaj+w3OWJ/WnXkh2mETSl80XQi68w
m033NRKovTZpIymUYT1FXsBfHWAPGjMAbM3cuvlRjVi4A63imvQtNcf23h5w1fufb5r/1/XC1Tk2
Jz17gAMg/svVDfDjZOGYF1i43TYfagN70mVC1jOEgE0nNtxRpCRB563DuvzWUpWvGa2qbU4i1Clr
wvOo7HDXdm21K0URkNgDC0cU7rYfoBW6+AHsEqRia9xbhGFVr+NkWjfMgeISNaUpxkstDGS2GuW/
aAZAD7f3duWEv0fZ+NXrj3/DFYI1iVTtKJJab1VKfp9Kv0WUcLsoL8qzopGQueXtnFRfW16BTfyP
kz6yb42hNDYG/1slhCVCsaTVcdLuGg8LsWtdiOzhIy1+2Fn9wZzhvhgcfwqy8yYvhvII6S69jaPk
LugHayervHr10Vhf4Z/7SMKWWPf4nGz1Yq5uOSkFpcpguGDXfzBqNO9GPGNNiYnFVFrvoGpyU9ti
jxTe2/14xPhU5cw1bGdroVpJYgkW52r1m8dsuz+W2c+bj8NDDgQsGtMT3q9tRFaA8KhusC8/il1U
XNFNbR4cWcV7t35rXHx1OllVR1l4uMz8L8LOZEluHMuiX0QzDgAJbn2eY5RC0oYWg8SZBOfh6/vQ
1Yvq6rSqjaxKmSmFO0EA7717z21x34EumOks6R9qzLdukunnsXJhKYTeLXTkDxHAauqWjROhPKR2
VcLIRJC7wTzVkIaDaGcqdLEaB5ot1cS4bDrFIF9fIO0hWtDRAxaN37bjVVs2nw7Gf+WtUwX/YOis
8thovCHQXc42V4/Svuq6Gh7xZzx0tSiPeZDnx8ke+3PIMDlMqxuK/v7JiFGFDyA7LbTWlEmwz1CO
kz5q5Ogz/YYTOg0xYgOEuKbMUo/A1ZJVtSyVzIMSgIvKwIpWegteomU5pMllrPUW5G+AEVRPZ62q
D5RR6CUbaLG1l30xz6WtFCL5nIvM3g8p5v0EGcya3g08cyoL25yGTxGFIf++JEwtrlBf+R/SLx6B
umMFtcfNiCwL0ot7K7gA1tKMrza3CWSiISNZx+ZFCmWKd16FgFSKR8TrzbZUDtOE+w+f97xgkNVr
Of3RgzEflIg/oeEM11Gq34YydlNQFN+y1jy1Ln9yk0wl9xAu90DbwFRKF0YgkHNwVijjx+HqQsD6
OdrZVxtU8lFU4Ztn9mrleJ71eL+42j6sqM70+0dbYKYbIvMVOVyrRsRnQfd9AIvJhLf7rXyO5ULM
VBDTZz4neL4H8dV5PnY9ilKCKeryyKQTSrcIyI+IDb1NGggJs1kDuTfnox6bYyTm+pJj5qBZKM/Q
6CzYw9ymbcJE1m4+83tw6LqeBmU31/pR5puiGttv4KK4FCxbKz4y63ZXsUz5J+ZMvPqMGETR88Qo
Su7vupnF874hTc+WmA4HocCkuDyYzOKkWFa6USKHLHBObA30yIjmkluV2cjCivHdRd5wLkI9cqdn
/2zHeA/+/2mqEeT3WQ1zEzMCswpAHKFvg4nqd4j+vIPXeXyvYaj2Ir3gllKWbp66wlqbWcGF2jKv
OTf5J6TW/rrNsN2pgflRlJhEX1jyjAW71AZpMazCKA9O9gI70C23987E0cdI9Xsl53kdiaA8OvBO
kdzVRHwM9XamCrl5iJFX7tgR/YJ80ApQj3ADFBsbasaescVAo1RtnTmgcZ71jFFba3xjdINDmMKQ
VmKbRh9M9uTz2DbR0SgzuBYNHoNOyLNERsalkwrHFKh+F4lBlIpmwzcUbnEbOh7SA3Yg30yIbCfI
puYcoWfdynOcmUdWKYO9Kpl3huiw6EnzrcDDh75Z9dv7KtRiwn1sRp82MwkGySmuRB//PuWA+cyU
8NmJxptDdbCfXQtccpR4K7rqcJ8VHsAoaaebHrILnQkL1ckDf1X/Cmvwa2yYOw7MASvf01v/iCqr
YRrMGl8+VtQwtW5DdJNjNdJWuEnwOJiQFPPwqrKROSThKW0P2Ofx9I0u0ElYVMOsnR2vFE4FA56I
I7kkzf3KnZ1p083+uUhN2NszM7ZlqSWWCPagVc8xdDQSmYRgYmmixbIq7xjmv8ruh481bJmPHO61
tW0Sx5O20bFcFr7MgA+hY2BpexaQHZX1fxTKi9Zy40tVJqcmqZzNvLRKYBbLcw+yYJvnNaZkbY3A
F+zvEVuTMrrvEe+9Icgi8P32OEq73GTse9wTu2CXiHRPzDrdCQb7982urUz6A2a41yY4DqPJbzWY
rqH2vqVVpa/j4DL1HUEcRWHc0wB5SjFmYoBgrQA7XUri+6s4z/qWO/GSWup4T5UpxFPTFW/3fzYo
uTi2+vySTJEJMgAIm53O16QLz6M2P0apwauX8QtJs2CW07R+KfIoW/eDIx4cEnY2958UT7sDrWVC
NYA2MWBCfr1vpiaS3r7N8tP93yLg91IVCuthQPYLlBsem63f4IvLJ/AmXxUD6Ic0KX/rJN9RoM74
umJz3TMxep4jub0/gswMP3KXyaj2c33zQYejL6BivReyCDBrcJMRb0BwrZU5sXSsg81K2uWp+1tX
kjFkiTFWwvM0EXT8vRxGkXUNyxQBSkcgthL59v7z+tGs9y3TkHWdW9/vy3Uom0edY8Es2+qHRDhI
1LhHYTnbHKTT9M1E7cY4orvakh9CMRB86WTgnnqH/gYM1jeUZt/zZNLnuYc4ZgoDvdFo+5vONuSR
kj3Ek/VYeoj6I8OyzqqCHzVWwH55lvZ0EuxI82xOh6QdP8uyI/07yeddFOcfFL68/csCFJiGMYCL
YHdfinOKOFPVFwLMwVS1z144T6dakLDap/HJC5t6Pc2KNvRsFPumA63Dm8qAA5wGAUIQ2rzUeGEA
E4JpaJqNnWOdEI16gs505loBJgLe5BbtYXqSPbEOsCLewHSzXiK+SpIuyyu6/T9NLq0FNA2baOjx
Gkz5iJagLB5G47tYIg2WrZmXu1wXsqmfPP4Itg0PLVb4lGaRe55KIa5BwJ0qH5LsZMc132uPnFTI
aueWUGpHwyDoKM2MrWZ4u+0ahjnLH52UMtrVg5HudD+l23Ya3wqm6M9pnR8t7L0pxfIxL6rnDF3m
Ia5Ylgy0ck4PWiL1R1DX/lUU3gVnSwHkiwFgDnq7V8uBaDbJ0f7DmkIIG5LsUMaaYTNakxbBXJMq
ZqYlyQSllsTazAyXZIFpc9kivKTsdmH54vg5dB4KLU407shTeKt9Dfy7mTcu/ouVZlj5GCf18NlO
3r7GzHPJneFpLnPUPW4ynbKS16mzgo1hqoOAIeSP8TnKESKEKSxUisTHusRGkkHg+7s52d1Toev0
MpbuvgNBs2Jy0iXrGQjKE5jy9/sxD1/tNvmjuKn2k73AXhO9zv6xXJKofo4haWObe7/m/uq53age
kZqGEM760YfzkzUP/t9tiENv+X+En641Y78rxhqwPmCitpYJstAomKfVw/j7XmjcXz0cacjWG11v
cQrFB9t0UAcPv9yIakfdf5EJwb1E4xA+C//QjA/33TKKQanbDK/9iiLLqchV0OkxNfvsqsJmBZ1F
rTG5T6eBKzdnNSMWUaEIoXV7mFVqERBnfWU+HHtjAKLKRPAUd+7EUoIgUzo18nO/laiQ4k2v3yeD
01VFJVlZ8BiDgg595xe7+8FV9SLcw06AbOZAVkHssakyboVUgExpVn1Pu/DewTbb9hRbTJlHcwQP
DQnuPAmHuLGlfbi8zlmyjH7w14z8XEeC7tBKQOdTWhzu35UlBo6QXldn8HLVoRVLCDlIIlTaeu9i
IGGYHubnHBXWpoevz5ljpZeiSSDYDOM1Dn9KZzG6T0DB2J7EypTdT+6Tn2JByuEF5I0lpWwKciTY
xkPQRK+panr0Edb4mGqkjXFeMnTXxjXMThqJ5MFOw9+zHPWxETm01EUMkbq8FFpFYNpA7QF4nyYM
0l1xui+oOWIXyiBALbmtLXOhQzsMFhwVfZZJUG0ytzsQztI/I6TgSQ1gfauyffbVAcW9qHX6FidW
DzxBMxsWAx0ooZ/z3oUNK4J4h5eRu8qcflTG22zlPbyvgr0fJm0VG6DSC4XZxiC6zQ+BTQ7iyXTc
eKubnm8RBtDfVUzzx0Ce6O1miysOdxF7i1aDqn45ac2wa9myKeYdZX1JLEmHsKvIJLPHJScQ951T
PPXtS9WbZAzlw294YPE+qhAil5LTHb3GF97+Y8Qk4WgOHaF9S+lGixgvOd6QKrCwgYcTwhv7hRtV
iigBeAU3825/b9Kgq623jQVhpME/2dM922qiEPdcOVDRmTnWmXLAxtrK8Sz9dJ+1Q7nYMrxtjFn9
efa6cj0LjN95p8dlJBTt0xr9pnZs/yFR/rd7U9AiWWOjknw43XsP+INQZdTi0cyGdYKvf5XjuEUO
isOBHeNlBnKBeJgLuESKWDbuZbjeK445fo67ZMANFyb8dPY+DFMUcMn025ii39mU+8d0zLlGWXAM
QkXX3wjKfU9eB1BoUp+WBqVK/HrVL3ZmmhjVpsz7U5iemwbPJd/yzzCxX5JQvIEK6W+dGH97wsOJ
ExgnUsbqXVP4N+HDt08c0zwH0AiqMVd7zJ4M91BG8UWDna2c6VGreIm5ieJbXKbtKgh+m4gcdo4J
+rSQ5XdL/qh9vD/SPaA3ItjOsZ+9IOx3aIb0NyP+FvV7gkzjt4jk6s0QFNlLS28Vnkf1fL81NvRN
0YyBuliuA2EK3QYsALS65VNKOra3NMXWX5Xp34o9chIsaIW4mdFT7PdEIoDF2mqRLukn87SbQNhv
2iz68JVK9kXKZLAefFr5IUQ62pV6V+kh2gJ3Go73tUPqhLvGFCjXIBrELhIQr/qgCveV6XzCfO53
ocxR3obp05yVzjEueRPawv7BvZUAtWWqgbHrS07R1s3G+Xmm0ekJqyQ9Nt7WyIGpyZdplUzf43FA
vW6k6fHefECC14LOSXnlS1YCYkmsOqIoLnAishtf2joy1c3Q8M7pP0bKMB/Z0ENG3saO+5ZDQdeI
remSzVRE8Hgs0Jw/mfJWsEr4ztpY43bM9Ycta/+hlMFXKiS9waXyHXLzBepZQ89GhDdKc2I4Fd6i
SJ/acfR2WWE1hxxyGqas+EUb4buUcrp11FWrFOg9XwDq0PsD7Ab5y+Li+hQ+D5MKdobRtseYnsHt
/gjDRq5h7k8Xr39k1BMQj4aP0erSn72SDWKiBAe4ENE57GJ7C0KVRpz2eD5oyigzSzCX5UV0Ba1g
KO8PcXqrDPWVJSp9sbvipzT9YC2mtsEALa6AY60bYJt3VAGEVljlr0ii6nZDOJZT+qoIMVlZFYzq
uKUWMFcmXyBCdff89/yEE0OiU0SI2WS9JIAmVm3mAwNubBol1ncSmj/KdA6fbFoZDKCDW58DBRJy
YC/KsNGEMK7fSXk5NTnq6jHtNUa/lEGl6X4MYuCOZHNyBG3/DYYaz6sf5ic14vxv8cr7Moqv5Gd5
xyrL5kMaVtORj/0S2i22piFoXzBWFevdEGGkr7JFBNrLszs3X5jOvcZ2v6SXvbucF0Kk2S/T/NHg
NtWohL8ImHuvA189la6xVV5QQeg2yLnkpdrOOkLQn2Y/aH36x5IpOztKBilVpwf2+m7XkaWxje0d
IMeUdZPluzZBE5QbubNNLZHhZ8yHszOJv69T02BmGTGiShQpQMwh8OIryU9wYHCHjE86ldEX+l5n
FQU7MgbSY8uk8SFBlYC0eUAzJSuqGuqbV9MsvuZEHmZ2xEvr5/si5xtFKI0bEi7haiY0jU5H+3uK
Qz5XMJl0p9r3amlHtarh/OirSxBPA7P/lrFe5HuntKbH1I/ZbbadP8E06kPWMgpSmQ+lgjxpD0Ld
Nu667OLF/sIJcslN6abxy4TWQkQIBq++xtQwEInERR6UlE/0D2iktvgzZ/pxSuS3GGQ2dJ0UqWIb
rOf5Heo4cbIuuV2VbXzwxXBK0NLAAsttefrwyIQzuCUYYXmY4D1t3TgAQob5mTCvZEOHGFaEeG4Z
bqHxQtqVDT+6MnP2lu0OiDHanwXU3lXg5eaV42le29NOljFG1tyCw5C2dCrJf+cQhk0L9Y8gDIrn
fEyuk1U/iyYECFDh0CHA8FRLm+xcYrtE4G6CfHjAjGazGUPctvNvZLDSf+hwfTrBY9XSjOocqpWM
Zh+Aaiip3CLcqVh12LJ2Tq1OjRLgFkvNyAxnNf1kIK+RASNDr7soo3WY+qSyeuJtkhkYYitDZIZd
QjJ/J8ZLQXPIqJsEIaFJZisY9L8a4Ikc5AQFzzM41cj545cZt9mNuZC/RODv+h7Xt+bl2xfT/FqM
PhJ443eNoWmNnRUoSUiaQG0F654DbGPM4ClrpFXH3GTkw0rze/ky0i3GwGyj6DZi1i7klJxuaxxO
1qnHkZzZ/l7lYMEYeplYyCldpwYxamJaVBkKa9dk3nx0k6Pj/hYDgbgT3C3SBCH+ZnWyQeu5cyPO
LG2jRY65lCXKOrlYojOKLoZINYUNWEwdRW+IUQ5mzdyEGMEnQjRxidplsTG94RgY0j8iZflTRTPA
qR61s4FsVk+Td54r8ZJqoiLQK2Is91xvYxr5NSjpSOHhy/fEWuJ0zx9Cdayj6JH+CHLVFNpDqZCG
kBVM+JXYgnn0nUARYT284t77Q5eQllXzw1U+zyPFfEaZd2xGcsUqEEnrLE/OZRWgPsAUSa5YgBFU
lbu5n15lnL7P3uivcp9n3Bn9Q8jFnmp1V7B01r5BkE/lj+katuKG8/IFtuqf1Kvfo9B6IZdrHbXg
UyIz/pHgvQBH92jzb5KKF9rb2LFee5Qxq8YtJE6laOcP8ofbynqLKxIwn67VQUX4BfDi84MLvsHn
0Is8jpzisQpiiLwSrXtqYmizjWAz/eAm0eOB8rI91Oi1G6Qv4Uw6xhRNP6CncHIX3Mqc2TO2dmut
IkyJaQpcBh9BLMW3cjQL2jxJzKSo+Z0lDQCcPkFm2/5x+744jF5/NXx0vkNSnkaX5L7cBXGV86E8
Mi8Qqqe7drKeVJ4+QHTQx5HUiwZHDYmJVEM2IjOknscAYxxruJq2sMT2geAHtGgQn0rD/bSipD+x
FN5FV12xuGUaFrbHoGgPs2+PO9VcY9s/ma29g18PMLtrNrz/9gb5Wbdfow4zCQ8djzCPs21ouy2y
/8Uf4MoaGkfonYFoHLW+takNz4zT8bBkCtNj27kGimeN5h1IiFCrXEY/R14tDKvu2QD/R6RHVxwS
/wVmKqVPg4Omqr0NEiLuCs3RsOMHwGbEaQXDuvWG+NJH8sENB4Jyi+nskvo0+UCwk48qsj/9DMaT
EZj7pnE/Qyv6TQxm5hp05Rf8Z5WVamXLDFCEG0r4jXH2lFXqRCIT+et2ehsgtqM6ALVYloO38jTJ
KKLzz50sTwkdCqyzJDS5bfBox+3waDBzKenswXqxD23TjTe04NfESMlbXmjIk2YV810MWAUILggq
C9SWcAB+hpnF4e18RWOPj9+HKjzq5EKd1Zwa23iRQ2u+AiAr6ITY9nXuYZ86lToYIkZEMGXQRIrh
YzTK/GaZP6sA3LNRpddm2llMfk6e1We7INfVxqefRTyskZ81lX/qBS9zaWbHqYOz2EgZHQZRo5a8
M/wYLnh9We7IhYg3SS49QusJ9dCjSaO7/gk6D0Idr3O2KC/NtSiUerr/QgZLuOkwtex8ryCJYPkH
ViF+u7MpT/ffqoOi3cT9DF7Z1vJy/8WjZr+0GjufUoG3G/yqOmXC/5UA4b7QjkV3TlNk445LjLvA
+uDI1qCKA4JPgg7TvmlKaHkTT6Jrm8EckVSDVyK3W1oF8RzQ4KZOZrLRf0Si61+ZtvlDSgxhaZzv
4qjUmlBMGyQTttML0prjojlc9aGrVkQTIubK/4SgGM5RyJ7mT49ybu1vqhzf6xpBgkZ974wUZBMu
mqthv1gWZmpEl9n63vkHrG7dGrP1DzB/KoPGLJ6TjDoqfqu5VOOYsitHHYpY6nWVQrpTTfthxdXW
qku9V7UmazPxxqvgNKfHbNE+xUbGxBPwZ/9dTRj7xbwth6l+6pLy799Aq/HF1+h7lDSQnAD6WsmG
ZdykS7Ypkcel2tL552ZrD82DXTcfnaz7U59Dsm/tdT1L50bOyZGkFJKIZPlKGzne41Y5EBrBlHn5
FCOkKk8Z9dbsMU2mAbtHFKjXu+aM8GnnSjwF6i96FGfCZekaY0I0eoOu/nQixOVRQKk6Az+cV/cZ
WdFF5VUh+LnPGxxGKW0k9QtxyuyPZhz/7feFMdPgKR1/FUysNj6tn1ORtRFDvbJahcQYcZKq/kLO
OtM82rprAnnTTTrN5KQZNtnORgOKcy6P/I9sX1mOsaPgYizPgKybvbPsGFbR9COdsm7LbI1qB3KC
cKrTAFYJjzsRtMzsnKVp6+L7ror6zSdj6yGx0sfOIwnbrWw6xapl3dxHfy0gw7Cz3ItU/m3wkYvE
RV1Tm5bc090u3bTLh3Z6U64r1gTSLNMBHSmeuFVnu/u0Rqv0R2OD4nKkI1+M0uAMb84CYO8KZo5J
WCQ3eFcrue8m5uRDhHY3n3YDppQHmkYntw0xPfVYV+LlJlP4f3ueYDH6DTAi0IGgjm81lLyVHbvB
buj02rHAd6G/ZB7jDi+56rlxNT1swmlpVC4jC+w+ym7IPdf92XOuZNLsHMurwIECm6AMjnYoOcpr
5FWvilfEdbroxRqLnTF44gKz/4Fv1OcN9vO1FeG2Gp30t4jaeteGGFjuX17oYccnT1Lux0iET3+/
vShVD0XePJozpZiOE+ebHNPDsPSPHVPcop3B7IGDRlY4gDz9k9l7dDaAaw6yI6AkpZvRioEkFdGI
Q9AiABDOvPOKfNzGgUv9nP3t6OpqGmBYfKuy4ftgdD6zPOrhZe0Udfng6PH31Jsj/kNEiUnw677b
zHOh8F5XcIGBsVQYl2kseOey7iyEq0FPp7bJd/5IgqtBJ84k689vw/ZJ6hAtVBs9qDGDplnR3xg3
xeRj+87nX6qcviWAP8H6hONJT+SF3lsFNvfxp9YKttx9lw0vnAnVKWll3SZBQcurRxM8Lodk3WWE
d6HB2YjaBBa0aLd7WPphY2wy8zLRzgEixChsIuDrbCXZ27iopdkG5LnhK1rVGVBlZebMIxdFVgwI
caFrbO7vKtR1eQZluYsCxCoE7u0GHO+kkwVryPYcaE2ev0Qt0kQyyq5IocK1E3k8WOmiIMBEDVId
YXfTeoqXeXb29448rQTYVSOYr2UoVVWwQ2TU7LJlyDpwNyC+oLA292VCs0dtAhove5hnNvO3kag8
c/xMDChiufPDtTBYVSSGnAxPn2zavFihoPMuk1CAhAwfCLKFXhFbBC3w4SmyoVKANc2s+Z3AR3wv
yG58t3L3tjfV+/unTvIm/jvdB0U5HLww+GUQQXFfIJ0F6iuFmnChcISE54/6p5eh/ghnf99xZXmZ
5MilsXt2qDYPaTIUIHlqb4v8+YMMt+ys7ZnHNsIroEHd968WtVm2jIO8GPRaZ9YPZQF49T4DYZ26
iLsc6n988YTuLBIhiDWDdB+9vv66N7TEnJPNFwCACkU5r2yN8dRUZreWixajQvm6ZGs7VFuPHn2s
dUAG085uQ+YCyzY2Jc7SRn2FOSbhHfkxIDaiZfYzQeue4kXBKJ3vZJ6HO75Khtosj0X+3mxVP444
LTFNBr2NdZrG2kZYDHstetF0C6Gvk8fHJDWIzhJmIUNjzI06p1skzQ1bquLCB42LzHo+T6DQY/nh
YL8aub4AAD/ef/Qwpj1c9tG09yu73PZ5jE5gOXdtGVsbr/rG+WW9yJCJeQQEUtIo5QqFn783hq1e
5jfhjI+gt61DYvvBysCsvSx+5AifLoDTh5bG6n2oAxn/F2Fs7aZwQS3x2gGlsHCPV1PBNS9Wt/tf
66vkba5sLsi0jdFpFSDVtHGBPi3W6G57yLIzMdIDOy7JUsGRQO41Eu1VV+gXsh4yJrXw3YVftd+C
Jn1o6Bqd/UYlB88oHzFNjo+ZEI8kX6WY8d46Pf+xnIb+Ru6SEFyMny1c+gsjIgDSfIqZtDIs2dXn
6KZwjBlDPOKolRdSV49U11SqwY6NK4VQH79HFboPQ2NOpr2wpKbk9vrvhEsn7F/hFa3XytG1u5pF
Eqwrr5tO1aDch7jBdX5fLL0tzKeG1wNvSPUKXBflnXXLijNtMuiLhRnv6m1AfWTTnoDgmHFsBn5A
hmKVd/tadi4hG7gPkdqqg2vg5u/snsfPqbjvxmT45BlRmak5OGSheTPS6pcL2Yupd7PHCXGA0RsD
BSUsgELsZgceFtKo6/dAMXZe4Gb7MhvUDsXkvMOeuBAQmXxWtvXp5Xaz4c8NjxlzPwK8GnyI0HSV
mv4koU/Ke03/VdouY6wY1LK2Pwh8xIzdICwpqsC8uGnHTeMuZSmhryJUA3hKdAUiE6j2h9kfzJu1
/OK0rbuKnmGn9TeVRsAzOTAIiu+3XYxofwwq/XOaFzJ1PavXmcrWUl3yxhDD2XYj4hCLV3aLHKl6
ieqR2D2fsq/h7U2iHwQ1dZsGB/bf/XmsCMaegBZtPIMvqM0bxD3VtMdJpQ9lJfeO7sj44Ip7VEgF
PUGnDNnIYWz5u3J0O3ddRNJ85kNXHqqOKUnGyOLoZacKzdgBihVpcBjdt56DTiYsWwGyTsN742DZ
5JDhVyoScm8DcYOqQ52qiYAPRu6iKAHPyu5frGhCbETEzNrUitbnDOXIEPXN6Jvv96PIDvoMF3Tm
whacDsU8qmuqt54/Mi8xv8dCM+YImuOgW2byy53WauW1TCz8232fkD+GDbsr7ffC5XrrjGZ56kgY
BgJ0FmUm/u5xCMMYcjrxFyxD9eQWHVSoyGhubqDe5VA89KFUDHHjtylyxkdUqOfJEeekDB75oMBV
Fyt/11g3mosCzBskrvvOS7G7TSjDtcesuOXzL457rkrSPRYGOoc0bwkHXpwaDWvw5ldanmsiUNcq
pCES4pPpSotmqyxxdRTpkXEfsinD+8ZiTfcMJENiEvRyk+MKiUmBKXEOU8XEtc1l1HlpAfAd7c7Z
lG5yy0mQInWEBkmfWsSASPtzroJwB2ihyj3NHKOCz8zGGTkiWuO6SHZ+3qE5LBrjOMYchRWizZPL
dXdN15S68i6vwFJ4Jqw7r8boRUSSLJx5D2LBp4adT8ry3xyzN8/3A6wvgGDVZb2EaP/9q+6Xab9M
LoiGqr1emK31olJeniwze5Q1RnuwZvKkDftYBK44ZyZiECRCN+/XvYAr9cbIcrFnbEfg0rLl0U/A
lTrN69CYg1Pv1pTNy5S+t7/3JQanPm4pxoIY0Jo3YSKGSwbvoFyKkyfiVoOzGxq/LD/okUQV/TdJ
tNeq6kRwII6YakOb7rrLeVli6ea0KqkG8jIZgXqrv9rgQLkmISuQlUhG6ADpeg6pVcLDAFGuq9LI
dm6e1RscWi1vJBVpJptu7Vql/8DT20wYRM73oXmijPjogptYVFIGrMX+rVmqr/slufIwwzjy6sRw
tULV2gg5wKl2vkjwq9CR49Lle168zWTVwLrRx9Ih6xIx8nNd2cUx6Qb0LD3zRkJAyuF7C/310Kho
2kIpRKXRtpeho5LLqpa8ryjId0OVhVeWkGjpxwrOEMJOjkzIhss8IlXqFZsTG3QDIIzaRPqbxovW
xGyTO+jbmJW4VQqLnB0dIJQeTEgHcyySJ6jLcEPCds/j3dfEG8qYjKsoSb7AOI2rhpg2ourfwpSR
UOlGn6FW2aakbAZ2FKFIcQBEVw1NXl0D7LIvAN+WryH4GVgWnZFxClfEXr270fg1233OyTqcoP3z
igX06GVzCzwTer9ZNfuJdCvXm9NL46ab0PdyYsZZ2VD/DoJX7X68OyEya+oz+tUV0sHKAOTLTBal
B0JSU+9zQzs3GpuoIsRjkZfq+X7X9DH7dy4zXCEXiU2kv4dZ5J3HcYJvpGCyj9ZzYMCycvpBonyL
LG4ZGJEI+igOsc18BXXK5a6ACEaD1KrlZmYhJjv4A6GzYSUnfqrE5VaMwtMpLQZyDr2cFIKM23Uv
nDlIlDHc0ZjIxCFLjgnJRs4Y/CqcLt7ENuWKrSEPONBWZnJ5wpL3ZgZA4NpZQqqhhqRT+3Q7LIDj
ZbQfO3nGAfeLWKXgv9hZ/sEFJRzTU0oqy5EYiP/NmVO13GymsrUe7orDNAmDB9OC5SBO5Bty1ekp
3JRJQ6KChVWAjzvcVQdWnXogR2g8D0FOVA8TsaKRcCTSFTmn+s2d7Leuj4zn1owt6I4FjRgmZgmX
9NQ5/2f/wz99BvxwpudI4VqO5y7ujX9xZ5DLQacH7PGDac8e4nav2Llxqa8hidUz0RP0m4E2RKhl
Aw1LtUkSgFE1MSVVO4qDE4T2bmqd8WcDUPh4UKTFUcwGfzoveQjw874bhktqsjFGb4BATdIFk/8i
7Rf/38Jlekj6pYfpxaZ8/rdPMCeer2VbxgwCijcDiQi5usy2G0f8rt0qfM0NY5vNhjqn28J6Njs3
eW11/erUWXHrHf+nNHK8Xst/ovitrWRQcEC4QQAXF3U6h/X3aM6ZhbEwncl7zRa97jCJC28BfS0Z
nf++b5xA4VwSOImaJJgb7wLSAQ3iPM0bxDBEzA3BikZR/trEBbyi5mJWLhu5V3NfVAh5MD/mMIqO
akQK3Ltpvf3PT/of3IMYgxwf3yCqRc/9d2eUJGYF8nWrHu5X5XGRwxAmvm18MmtwFnpcNHvOiMXz
kSdc+ZirvhH1inx/kfT+5x/G+f+mIIcwH9/G6O9aXNn+7aEZsh0JZurFQ+GpS0UG1jdybNkBE1ti
MXiatGufnZwjI1Zu+lil5GHg5YcUVTh7wda10p0wTmEnzGeH/2zxQzrp/IHiKHkMGvDGqVYknVlF
RnVHX3jpDQ7LrdWk73cGiIMFYDmEE4/evKid/MAFmge8TLJKL/S/J1w8qzZ//C+f+x88Wi4Xdsvx
LfcfHsIsfTlIu7Ee7GysebexkJTmcLmP8R1O/FWXW3v0IOD4RaRob0fMlCdoIlYJPdIo0Zy6Pg1Y
gHlAWdDqQethhEk/b+jZuW3LPltihvrFcXvoiFpvbDos96tbUuFrCYf0YhX6829/oLbPOcmxN7dK
nlxp6J2IiCD8zx/5H3YY3DZSCfAKru/z2f/vDkP6lOUFKR85198TmPFr3zfRhXkkLgdziSbOIHm2
D0owYeX4K+7U52yY3QVgwkqLyLnGifcJx+ro+SVii2z4li2C/H4mksVcVmxPuxVZogWctHqPLS6K
Wqv/sk06y1b+f91DDuUm270pPcUTXGxk/7JNZtqfhVFZ/+seQuINAqZiUsFNItyi0TD/ViBWjdKB
/Lz6WJvPkGfLo3w2RDo9tvX/UHdmSW4j25YdEa6hcUfzy54RjD4UIcUPTKkGjr6HA5jNG0tNrBao
W2USpad4t/7qJ9PSlJkgSMD9+Dl7r007yGxC6+DFrncs6Ddt6Ci1O8uxHoe+B6fV0/Tp0jg54ZP8
7AIMqh0mzllidwcSFuDMD/jcz72lArPX33+kP3kHXd+RLv4oD/DM5TYAj2WMCEex7iL3o6oWiq9N
ovckzVU3k9unltof06V1bfb6dS7Slybpg4ezChWh7IOq33c7/4YMcBZPLp5BR9gc6MwLt7McTceu
CxI+STXaU13qazeL9MbICTgdfPJ8GQzHDO5+vDwSHLnZZW/TzGs8DsymSmIzynB4neherygD1M25
uD8bD9759n7DBfBRcRGDgBAOBvNg+fOfno7BhXqYIOci8JJ5jtWJ7N5OGc+Pos2u+zAN8BMQM5Pl
wdNk0BpNzSi+zdShrmP3nSf1d6jH8ll8YUn2RDcQlzwKpHA9zG5ozZ5r7BqEMMfRJGnbSuUxzIMb
b8SIcv45I5Gi1rEZ6qvYFdupnWlkzm1waNLRgsFe0CksGcjQrdtbvZm990F/d16SLiI8vPi48RdR
za9fWjeWgh5dL+/OaqxBIr4SKQfSdop3DK2ZnM3uFyTQIc6I/O7cATMjcZNLDt6+0zsA9KfkVsTp
kSFK+s6q5fxeVcB/sORitheB/9vT1/dV6c6JiO/PYrAyZOLBeBIiYsblg4mCbvSY/bteWZN4rZ/q
Qh3Oy2zoTS+MKPRNz/v7VLnWq42Y4KpxSY6lbRiI3ji1lRzXJi02M4QH1YEF4VI/5gktqIg2ldOD
4RmaTvn+rLBPg+5LQE7gak5ToG9hutUkicRW7x+9RbXzHz/PC5Jn8Uv6foArdtnFfnqeM6mFQfxa
QlfMl9emHz0XWLk4ktgkDTJU3yuzJ5KKpB+iBcPjubuapSK4j5L33MPm7ysvn8F14Qx4fB6qhV8/
CzI7LebWVvdnF0JE++1Y5WwKJYFraQHlgG5W43BITmfvri0s2r55paztFN+MlY/zAa394FqARMzF
eJUg2O8+hUVgIs57qPo6ZrY8QmU0X7LK1VsX5dLu/BdQ1NXe6nKCvVubfnwXPxaCbpE3DPPJMgZ/
PcXwr86TgHJhrfclusS0cp4JJmScWmarenYnkBt4Avp4oPkXEqdueh22HY40Jl3fsepB5kPRwZNj
y/mFQIC3cwVWuOnnLAaLFzfWTcbudquifOPU/ZKU1zrI4TMAov21Z5Wf+wFnX0+LcXU+ppkCD0dS
fwzcCZNfjExvZhlYpSp3H4DvvXBeQ58FZ7Yb86+FyO4MpH6eCluaOMUJDxZJtQQ7naXCSYeVLxEE
0+Aqo0nbW5zB5+gEHvMxGoCzSX45+qRoHnNckMcKwxouxCq+QsXzXZoNMJmQflegvsaFlqf//DmF
dbMYMwGemMK8eE6RiqcYfXhOf6y70PNy4dLZU/ZX3xyRT6QTp0Brmo7ngdV5DfH7tjkOTCPf+Sx/
WDACKZmZu5jJnR/+45/emShgLMTMLr4fI5VDyJ7c7dkcXGlCsH1vOJw/wrkm+GZjgNr3pECsG5CS
QT4/j/SLNk3b7ULyqDEtkkTwzudbtstfKxiETTZSWnfBXPBa//oegRJ3Ck3SN/K3Ev6PvY7y1v7U
5Pii+qpuXqw53KoRvW4OuubgzMhPlYf6g0hMlioXQ7nv/KM6NOKqrCxiGxR47MR85zRnLa/zrx8T
IhecMNsLvD98zLgJ9NCHhv/Dpl04IbT4JmTSaHlYgoogYN6JZw8H+oziGzBP2EDHTUX13hHFXr6Q
y0/iW64dmA4Vqe0tP/hPP+jQtkNS5ZFxd37DjUI0LwUyv8mBvV8XRY0gfyKDYewgUqc847k1Mh9n
+HjteyMatBH7oLU0RCNez6Z5y2K0Dqk7Lj6Pbj0sBh6OZP6q9sRBmrJ9+vsP7vzx81MFLOWqZTv2
xcvB5JWpfTcbd5VTbSe6YXdhVTsrwoTl4dw+ZlK/UZhBmSnTCgsU5+TzzNbi2Ab/2LsypPwaVeZ2
LFrxCjr+ivhbRRDKa8Gzuyu816AZmt2kw2nF+gEws53TTVjRcyqSEpa+ZRVbjQ/zGJXgagc00qSc
dMygCv8dlNnvwCbHN1kBsLVTxkIovKjAiG4vXA1cmIwKzQQPz+itTuYrMJHVp3Pn/vwjhrDWGANb
MMz9dhvEFSlxEQhY7NEFauBtr+ejU6rkugiw0Kf4AHWhvrny6/nIbHZ+eXznR/q9cvT51KZnOWxv
XiAuWkjoUuys88nXaAD+bOuY7aWEgINr8MlBiQcfGG+sdIJ9ZANnT/Kk3WpDjscsxgg0uS/nvsXE
v3osbFSnUqQQKsFmHJdoEUZzjcSvAbiYlTo01z8IAOchYWvl/GqxjZbPCk+0r0GGLU116YFTZoL4
Lsbmj3cKeckMOAsGwSUOqiTeVakcORw5D81axlhjCH/4SiYzCKphdn60HxIdbklAuDINoXeRBbC4
lWW+st0arPioGZrTwsLl6NWkitKIORcFaHbEJkix4GSoTnsUbe/8Sr8vSvxKEtIReAKXO7h4uiDU
VW5hgEYBv3IyyxjJSBNnRDbTJeqzZfDe6/yUOvQ6u7grt1EC6l20jF05NkVR2W8SsyGLzTDlKWkz
skaZUoSoKFl6M/arzHmcc/GpqurvGGUkyksK74JaaAevh6DAZfpbC+gfJRyFVgdX55HC32/S+v28
5ZvS5tAgTbYvkEG/rncLrEtHRkyuadJRRM11/8nK0mgLD6NDwktqhCB0JLqiGvLvo4WdAya1RIy5
L+cKs1yfNldNJ+VGm/EHMgXSDXHT4aro/fG9+vRPv4crl0WNl4fUm4u3xjAHC10bLI844xVOe74y
0CYDSnk/XLFqV1eGWGJz66lnvUPaHMgCjKg2y/U7X9rSp/p1k/AB7XBMADYEoNC/qE61XduzMRAG
21pYodQYf++C1rlxdlXrECCdWf6qJ8Hu6MRIkpZiOqW9WufH8/Lvtr5BclpTvnOa/8PW5Zugdnha
bTMIhHvx/cDXwK9fsKoMHvKdfDGNYju1xng+YKQmdmPpm1iFt8GBLZgj6Bo6l+Dtkih4J9V8LYm0
WENrSTelQRinqr09fM/xxm7wv5Wm/51GE+Z/usrvnQr/8IVaNFn4VRfCmHtZ0tGyL6WpW/ducW9j
wiQoGDN1UEEtOb9N/sCcp6ZPgoo4+Fai7bWqWPwQymRt/1QuHa6s/H+oS3yWaY+z/VKYcMr/9e2g
A2OIfEzlj+6p7VXACTzr+ziTw+F0uPAJvhT3lUEkxRlfd641oWG/W5b8YR1lP5cmYwczcNj2fv0g
BsmQwSKku8vmZNo7Bjtu4hwTWuwIqCFbMW8jAQMx8jinzGwWm2NJbz6IbHfNSdvb+rkdsl9z8lCR
MeyTUNq0zqqb89xZkh4Fa9m7ES3F399flj90An0+OYNW16JJabkXFYkDJJZaxHXvXFHb116tX7Oi
DMizMhuQDtQY9K8RFqr8SzGa6jr0QS20JLacT0QGCvWHQivr33yEiTg0I8j0HgucOKT9x9wuBYiN
UG/b2nrigAdRPenNq4VU8s6N/OE34IuXgufTZq28LK0q4eRG5Hj+nTIDg26AMTz3LWneC5mnUPmr
9tWd0ra4E5O9R0zmkYyA9q+8KTV4gPNc9AfysBwOxRq2B9AgNx1v9bUHqkCPafj490/8o8v660IV
LP1XG4QciDDHv+imTUMYDMDAs3vlGifkoOWJ9Mzy5FnTfWu66NT5fLUsOQMI8g8VskssmPXaFktI
ejB5Nxj04VZY09bMum4d9EwxfgwSJnBW55LCoJ27kgPILhMnhpxacFFZb796sxY3Dtb6B8lUIQ3M
TWlX7jZyJ2flTsQLBUX8kge5f+21zdegcL5Z/IJ702nSbUUkzJODhHRbhXN0k7n28+hQ6OiKXUUY
LWarIeWhbzlzTQwhSXmLofHHtIiPDk6otYVN6sg5Oov76uj23cu51V4JSBMGsQxkyyP6q5MPVomI
KIWMgm2pqW4aopU8h3RzXmYLnng2MLvrsFJXVXjN4PwbtCa1b5Kx3KFVQw2h3OZG1foWQg5fwtiV
j6WNIcQOEkY/FdyQGguj9EfnRrecZAxArfc9ao19ZkwVaUICsxK+9THrDkV135jueOXjT9skdXHS
JTaeLAE0MAc1uZx6mm9Fnl43XUf2hhrAhHOJVTJ6FkkmFHHVkIqbSt4PcWHsYq9tj5ac3rIWd8S4
0JryqiUUNE8ZA8fAEaxROVd+EzxMJnl3CePiKasfziKFUTufTLtHwJRFz9P8Opshbc00uO7CAWgE
i9+IZu7I+YVcFRS3JaLaTY1ESJP+sAUvP4GHESS6oa9FLRFe+XHkfrVjdOzze6Rg+/eygKMj0yQ6
9FjvGGf+ujRGuhRozrLyPlIGE2wnFdemPVERiNOIPuGKhC5JdoFAMxfZd2UEy7wqAwyXwo12cUla
e9mk9r4gulLlxlMwh2uULKRoMMTeMEpaeRpV0Dtv5u8bHqMgkxLCBtkH92hZa346ZrpdVs8A3ut7
JrEdA/LqVNPXvZ6sCReCBXNZIpknMSJGR4jrSFQmjlOaP3hJwA82H2zZOR+mWH34++dyfisHkUbQ
SvZpzQY2DbiLBUPh5chy9FwPsCmRl/vtyg5JqnBb4woNGlrsoL830nJ1fp+GtEGpZDPMWSrec3vZ
y8h3FNVrxjqyMxdCGgWJhWwmIvpp+bfQYOcHplwKYd+C/guJCeyXLMYsx8Qfid15aDfNNuCruHl0
BwHbyEU+HGb1roOyh5h0ahbLmXXrEisHG5ODqEW3+53l3vIuW9VMfjwP9jQ1J8e033qQHvq8SvZT
f3c+Ip2X+WqSByq39Sj1sPXrKdgZXfmx79B6kqPQ+KeoQp9yhtwUOYrJ1osf+mZVWw8dq24Quy9K
ZT+OXDOH5SsVRHfnw4xJbJDousN5cVUhQ1GrZh0Ik1YQdUiOTuTJ8aqjubzBO5vflJ91SGDtIrwd
pEJU4zV4pHyDbmChRgAamLckoumrLsxv4D7ue6QuT3RIYRgkYEMJ90Ne2RXeXcZ2K4rugAuFCDLt
Rptijr5oexqfJtt7OdPSJvNND90JDX+wzmWPNi0rP9mO+OJIPPrwJsuNmc5bu4z63dmwnXgdJa9D
KoA50ALNe1lwxC03gceZRjn+cxNhNXCQ/ZNLNKEx9J19W+h1UF1ZBhHQujQ/nJ+PnLSvHUXWhwR5
XjoEFtlqgrDoZbJ7bgm5wjjaCCluzuXCNJLpYPTNyeM8llYTMiHlPSDuyQilI7uIKDJEFvWNuWRc
tM3kbMss/mZ4z5HjXLUIQOEjojY/q7zKNuekKbZFB1/XLbx0I+tU7Tyc7Gj1WlCsAXY8Z4TIoqq1
jrRz17YRMysXcfsSJ+IvXLbz/6W2CQsBC1LfnW9qCmnGRoU2cBKWMNh4+ofOrp8IojtPPiz05LR5
5wqz4vgZT3K1jTpUsHZDYgKqiDV2OcKIFjmk8KNF8Zz55m3Z1uw19ETx1iBCHafsJMBZH8xYPY2e
so7QrQHU2fe21Yu913SPfd8czhWJku6zDVn8eYi/MbY3d37uEmI58QTqgvc56k+GKJlpjsVdgd4B
MFl2KvCoXxf2e0eBpZL9uWThxC08C1o4Ay3L+q03IgNdTInVmHdhr9Wh9WDVzikuhFYqMsIkLBBH
tbeNxQyZLUof/KwVP07+/w5XuP9xtYsUh4t//J+EOtzEDKLa8nt3merwSxDE/1fRD3Q7//voh+vP
82cgC93/+q+LwAj+qx/BD773r6Ud5y0ccmYAzCL/T/CDcP8FhdO2POH6rKT8wP83+EHKf9H45Wxg
MXySNG/ZK/8d/CDMf0nXh98JaT/g7ED9+h8EP1D2/vJsuTA0PLqYkmLYsZb53sWu245TmieM/vZG
aNQafbDHEHFl5ygYToEDBvGmgKzlEClKu3pl5MHiH89ElWDXDsP5gcycBCBfNkzsZEYbmuVOa6Ot
T72LkvMD4T6UN8qKmvww2MbcfqsKNlti59OWU2uCD/hYJ0buN+tURFNy37T04XDyhsT0biT8QHMT
dkE1fmVKCUjNN+vI2tqsiJzewWziwRNZXjzHHVHjd5aTNGBoBzjUDyrUeX41CbR+Rxv7QP9STnNn
8u53jV6nBvwSEIbQ+J0vgFoNb4NUjWDIyPbD9JTOMnIgNsaGe+CzIYxEvwaV4MMYEVk1Qfqwi+mf
uOo7+Ndl6mb1ZvBEE33P7bnOPiSDNvW1FSH0xhAHqKz97lgpeJ9N1HUgTkxgEOZhmntvgHw1E55T
evnofw691LIQwmMw/UeZPlVQV6l1m1eOS/mz9OP+acVQ0/WM3AaGghyKAg9V35uYAaNcF9BTkRBp
bGJIfxXQq3SomwEvQey60zWa5bpA2mp39U0SGnZxHQZjE9ZrrxgTwnWrMSHheE0oU16+TLVMJFM9
p6mrfd1E7l0im28gFULjjQkO8sdiIG9W5GHuXKlcZGyvrojzyIYib6r2c4VJjMjYoc4WKWbZkk+0
ytrOpBZFh5/R/+vQs+HsLdGozhEZkc/A1lC84yGRybA2+8ErT/AhixEzZdbnCSMC3geOyaEbw0vE
aV6YL+4kZm9dEE+MZ8F3atZvTILyOPeiZWtvxTyEV1BgNIrbOR7gq2F8yG3zK2kUuSBFC2rSU9GL
HjsBIURjvc7VGGVYbmf15OGnHA8Y/ggzcG0Dzx+A18GRZFzkPihJpl/9bV/7GKrEzMnnVTuokq+R
TIv5KRZRM3/HRGxhO4um0igxxtZqMO3NbEZD4ODgs1z3xrchCh801J+O6iEzHIr0tKofVBs34SsX
D4pD5+czuOpoaaoxCnWCemCs0AfBbVS0YXiXofej0TfRiWUY381zSH4jJyqZy91ojlVzX1KKIJUy
hqBnLhtRJ7FZcFIxVvmQWRgcjLoZOSyVFjZUjum69wIy7+QM2DKHTxk+JONcA9qz49G0q5Wla6yi
HFntQtCXgq4h461dlYaqMfR7RgTEZkIP5G/JGpHJ1VKk1ACiasBvxA+1QbBDHYCtfoWNM453gB8K
kBxVn6b3Vo+Te+N4LVz8lV3mRUMadBvr7pNRtsKHDqDZ9pOoTfUEoVwUSExsbpnpQQ8SlIA2tyTD
WERDnpy6NgyqG6OPVEYLglCOj+RBmxUzDpGQIknFTytiNknt/pBRX4c3pNuk07PdjCbhLzN9Nm4v
UbLe6yhUBSPjdg43Exg+5tdFOlUPXooAg/5mQWwoCXJzGQtggzmBq3VZVPSGBy+f3iqa+4CCrcoq
NoZvFxbtxFl726DG7bsAxco7jTpKnZQRSvk62WMPnZSnLmVDz6dk53iNzYC0kQvHz7J8wEgQNHrs
U8LQaXozF/mcPbbOOLOe6GCinKXHQGTjqk1DmylHxJkjey6DxNEPZYVND2Yrl1rICVj7iKwE2SMe
RNaMw36etfoWRcpTh5kjhjmsTFNh4VAy1fOhiSjnDpLauMF+hpU231h1uwwAjNiFG9ZUHHY3Q491
8I4OArmw49gvpdpkM2iDexnb6iNxq2b1Zcprg+wILwH2s2ZgUwSbybfj5AYJADpvQXeXgVo40cQg
/hLJdV/fT1mo2vra7hKS2m+ign32uWnRVPu3VS3iFpRvo0ITQIFOCElm/E3O2XNcpdSh8Yys/ktt
J7n7UphORThDY4JTryOtys+xmF2e91m4Fcpz0APWoZFB0nyD92tk5apqYxWjKCqjsXq27YrR2oCC
+U0SgWwDw2zadCbNRiQaCzmn1ng/BUlhU+CbpfrUSK3m60wU9pL61RT1Wzc1vXNNuzUGS6kk64jT
RnTnx8psHSK+Wr/Yxg0DlVeiu5vwFuBq2r8UjgmeXWagelaVTyXBmbRPw/TgNT689WrMkfM6hg8O
KbI0kopJikIxsxjsAeZDwm47DAI/D3/xSYUb8lCAcfF8gJR3E/g3d1NAYoXjriWIuCGe0OqEWQh4
MrPq4rqc8wH7tsQcTU0gHfIl42FgM0vp31TNhl98Uo9EPub+ayArQoIHq9L6I9ovMzoJOYj+XpQQ
LZes876hr2mZ7UkwLfqeaDZEbBqtE5iQmYswuAr8yiK/kPZmnD/4dLnz0xQ5MUiUMBrzQ9WxAO0i
cmn1izXAWCS0vrMXhJUmiIfU7bDvP9RpSCSaCYs8+2pHYTa9ySFEA2AMi5/T1IZB+KWFZm5DUEvT
rJVTVwomeZRlGzhrZlDzJalsJIw9xFRv805065x4teB7YHaV91BIKwvupPKd8qarksI4tC3TKg6t
EaHRH8as8MZvCq5a+joFdu1eBbFR9/jgjcBon41OjDluhCRhHubEU5KI1Zh0+HiKJE/zryoG73jq
dJ00r5kzFRomYKuqj9PoA9ddy1EIrBedV9Pss5gxX8c5p52V3zQE9UCcaYq1A80fcWURsUMCdG+a
kmGiWahHkH7mDFwgK5Ovgh8IEqlwQ6PA0kEGjbXqCCAtn+HZojGaYJqBP3FnbVZflT9N6pBAmB7Z
fyalbwP0wwUItCl0+jVu/JDO4JiL2V9lQxXmd8og530TBFk5whioGQWuCpxcBoN1Q+l/upF18gE3
L4vWyi9ShtybiCif9BBroCT7eils0kiHeEZKz38pKa1yY13FYeidGjNpEsbUI4Z4almv3ItcNVa/
cXXe5lct8CSNzkwY3l6XupaHUmU1ydyJwM2hbCSo02YM5RTt7XSUDvOgpOk/6TjIhzXAM4uyFyy7
v8HPmL0iPMOaqKtZF1daRFm06+Ywy990PhiSTo9kRh2OrKynOusKgrDSuQH+F0Qj2ZAEbCRPcWW5
1o2py9i7BwJV+CsvCxhrr+KA8IRtWFPG3fOtFfhZWpP/cpVgl5xuXHMMBjjE4NM2UGEggSeY0h6l
HIDHYk2fq2fZZ3n5OI4jtWkfj375Zsx2XrzixM7iD50LSuCDjzysPeDxdtqtzDvSuRro6rieXdYm
xFZQKDALe2Zrn2bhdS33lHTf4Gu6860qWs8+1FFgeLvOzGNxk5DFoz/VGgj8rqGBREdOGugg4mKg
jejPxayPWZf2pMKRXNpZO6uk5LhmXmVVD/Qxc5zWEhvj0bNmXd01M9CRQ0uh1F8rkkXR9bX56Emc
TsCv3qo6Rdq/TtSYNEgHO6N989HHJPdxqEk7reeEPuE8Ty5wkbwOYvG9XSIv2lUDgb7cd6oAg7Qj
0R7b2URHP3sU2pUD8rA6reTVHAFFeQst1Vonww1Gzv7ebEs9n7zS74Z5iUMl0GqVmaIcGSk5VfsS
WTLJHnQUu/Mn/L+zeXTx6BK923elRrdJhZUc9eDQt+RIEQUn242n4YO0GjqeQGKVNu7jItHuvZW5
ljo0utb1QYe8wNvRHuFH1az+0xeOS6q6beZ+zG4s+Dby1k6HDFJr73jJVmtWUOqhrhyfdOUq85vb
4NTaC3ZaeB2skP0X15lKva+RKUMW9lAJBltDtUP6bYrjkdmBnjm3gfmYuLnDODsJWcpuGsgrA9T+
9EGzGNe7cLLCbs0kWEUf0YKbEWTkiUCXvKny4Q4Gvgg2HVVi328rtpjgQH1deY914uXNc9skrn9t
GIW51A5a1tPB8pLau2XlcjkjTLZNhZgJT9vXw1wk9jEjCLX50jotQy4n6u1wE7lGLxASBVV+MFon
khQeHB4KhfFvrIvjwDEsOsw9Y6tyxfG8DtfazRxNdValAMCnESLUgsKesltvGke4Fl1RBS2sNdsz
nyM7Qne4QmUYQ2srRgfTX1VNZrNPXJacR6bKpDN3vqmAtmoCQ1g+zYD1o5Juta/qQYkb0nfJrG+x
h3XXhqSUAJI1FxMep5yjwH3BgUs/2AS7Bci5RpykN/SO+/i6j3s80qbKu+ROFv44PxlJU9efB+nW
8ohz0bVPRIh688ZKIfVtqrRo2s2QpDVdQpWHpK8gy/ONYyXL1H9IUIXRLs5HLoB7p8Uv38VoNNFi
BsZ9mSDi3LQVE3JSsD19rT2Z9HsJtLe+yg18NNQyWs9bEoLRMDVzbmt8a0aro+/tmCwxg3muUg7v
U9V61z2m4/GYprPZg/F0IKcrJ6isbyZ+6vTJLEjQDYmxnfD6xOS4Ms9mX+a8MikrSHfokWT2fWQP
j+VqjDD+nvIA2tg2b4mHvLLZwHLzSPZLHn8cBE6YXUW9k38zstQfjkWUIvpZpeTSO5ieFfbeUzRB
knjz3KKUBFYyojZ2FN5VfmUPjNteVWMvrlI9dd5CUXHgnYV4q506fAPPOM8HQwNTKUAxOOa8S+rJ
yr8svtq4WRnZqFV8U7aK4d2pqUt/3jhdrTSwGiX8E2TGJDo0g0ZJauD2xNAi22nxjhY1v+2mq/xO
HSqXvXfDO0WTYuVow1sgF6pYdJOpHGZNZkCYIogeOj3FEgKdUWCfTV0OyV+UYEW+Css6Fk/GLBP3
VhFrO36LVGPKz6NTFfNRFlHrEy8fjr3aA6VyOYgaAC1h2AO+UvbKAEDFxH6KqKFWuW7L28SoeSCd
dFDPyst1z5kAgQVmxlllH32bn4tWB1Bd4yktZUr4H6enkK7sYMtoHZa6nW+txA2GNwiuQXAk9yxi
ruElRbSjlKwFMbRMxQiQGRLvCm5IBrMNl29d7korN8VnLLD6cXRtSqMc+ID5PEWz6TxVxVRgEG/j
JOZgKGzlvCSCGTjliXSVOOl4bM2cP2fw/o+Mm4QBiwsNB2kyzYhHV3CcvWsNuw+Tmxi9YoUQCdXV
zhzLEIlSGpcoUaLAuykITE+vWHEiPvCc5NkBemOT760E1DKthcCGA9GxTcnPXT7M9l0epUNy18nE
nv+B1p6MH3rLEOG6KJMBm47qW31nlknq7xoysaJtwv0UB1rdbrM2Darmu5xDbQpDzXcgs5NQS656
z9updhMCK+gDFb0wWIduX8F4HoKRvso67Hmxx83cDVb3YXYic/rOQKGHuc7/gQZC1NCLIQZj0Mkb
0nwmFJyd5kI/ZI3ZBC+mqJVPVE+ke+M2N0cIfr4bunW40r42m6tciKneFGOMt5vAtFky9p7wXW+n
uU2bT5hzwkCtqsQ0cCUngsStf+wq7Odtnni8+ATBeVVLDjunarg/qjEkrZ/Ukl8CY2Z6vGLoazbF
pir7FPG3C01SrVRmNxii2cpkNzAjG7oK4HupoumxwPilv84uaJ9NN3t9c0xSFKlXnE8BXfPwQklR
fIvQVKoeJCx5F6ZwMwWi0EgFMAKOc96HxjGa7ipJ7Dx/GSwQf+vaRwjYQsYrgjbbZGlCcPZ1GblR
ml7PeVSo9qn18qT8x22glG+iLO8UhKrGUkuMeW90kGiShG7LLkOFURxm1phiOwKOcl/RBYHtr+Ni
ro40mdwa920Ca9A7lI7N6GoV1UMFaMzsy6YNP9pZzZjkZRkAuN4VlbUp8N6hXK+iLwx8XCgAok5n
wW8uh6Z/cHN3jPRWitzNCaFwJ9nHj+TAD7iVat8tLferGAdV+zs9dsoFmZZJGhIOmRZTuXcV+BTw
RFDCSK9mGtz2QF3g2wBxnImjpp3CE4RdNFEEe27KcVZi2qtuiIJ4q00HjUcYkqHSrGh7+057DFqG
cfcZOrW2WrldmfO3gtQu48TJZe4ePUy9w84VRWVg5a/p2Cq4EWgJmojiHcqzMQfPP3Xi/z2x+DnU
+FLHh0FtkZO6dN6ls4jkLiRpldGjgUIquSP5cT9wXN1ZB9LDxkfroYlWRI6vrDVpm3u5iV7pFllf
/379i1npj8sLh4k/A1PLl4wEfp5nY8/JOk5qyZL0AtQdeL7e41zD5fqOpmVRC/00HuJCFgsuD7SN
38mm0Pj1Qi76Ggh+Fso1VtNXz3FIBML5Crv07ze0fODL6wgUM4wJGHPzpf56HZr7CrckYIHITvQN
x2dcOFTZ9wx963WQGOMxisBd/P2iF2r9881JgZx0MYliMr+4aCXsvKbZm+98LdlBRvasjpZ4qADg
AZ8Akrchz/zh7xf90536gVxGbajv2HJ+vdMBi3WruopvFJDmIRzGcm/2djmtWJvCK14h9QF9R/3y
96taFwoI0zWxw/qLqs7kvpHY/XrZxh8IMxvMZKeO/n6K1x6L/2Y8EBNxa60b9TFZIShfJ+98w5eP
z8VVz47Pn3QXY0QKUWhzVe5rW8XdBurz32/s8uvkCgItHpG8fKPc3cXXabQJZ2TdZDu0M8ByARlU
T/UwilOAamzcNP0EuwPXTPX29+v+4c4E/mKP3GxUMBjsfv0+TaED5lE9gGsmQtfLr3o1MJx652G5
fM+Xu5O49kzhYRH77WHJR9fQPX3WnZPb1fdQetNXsoEkbL2cAX2YWeE7z8mfvk4f7RpR8dyZvFzX
Zruvgo55EgLaIJUfyd9KvdVIvIfceYK3ZR2qlMQgDizV/d+/0Evr/PKEspAivTYdIYmev/glRR1Q
98Kd3nlAypOjsyOwfQNruno29u1dtCn/+fsFL9/+5Xq8+Nwoui+GqBdLOC140EN9nu7o9I/IXeER
DtgHi1Tf09sB4WypJtRXzuSa3qPBmXt6/Y8+gCX5XTnHuhggsf/xbv76CEGqYWca2eBj9sEVkLqD
09oHsOTf+2WWONQPFYX536958dj+uCbOH2C5+JTYvn69Zg2KMMlmT+9QyhVbqhV97BqVv3OVi8f2
fBVycbgI3AGQERd35ni5aw+xRQkM7WE1VZ3eV6mOD4WEOuPBunpn97j4Kc/Xw1dt48JBj8Hz8+td
OZrlxa7ViBMvf1DQWzmC2m9u8JUWzBti4/uI0e47C8+f7hFXHG+Kb8v/Td2ZLMeNZNv2V57VHGno
4RjcO0AgWgb7VpzAKDZoHD0c7de/FaoqKyVTT7x1a/QsNUmjFCACDm/O2Xttg8n1z9c0TeBhUL5O
6DClqIx4pexQliXTtVZU1Ob9jo35F/dpfFJrnG4U87PB5gPDlMFr+ueLNvRKVdThC8r2at+fq50d
kI+xb7fd7vfj5PRBP63Hny/04xf5eeIe2FYL6otsq57oUT8g/rksMT+isw8w5z6nOcJEOX51f+av
Losf9jRoUNHan+5Pb6WiEsn9gW1ZOxtYRWGxio/6BppH6Hwx4/ziCeKRObll8DKxAfj8LhSmNglr
WDZR5mMcH+sm8wHpjeKO3rt4IYtnWb64wU+rsOGw+iLU8pCPs3PTP19yniLEZcJeNuVIWD3WDlGb
a5d97++f3leXOf38p6cHltG2i9meNpbxMRrAnl5BcP3+EqdX+E8D5NOdnL7cny7RTWkzmIguNn7t
Zk8cVqNAp2EHyUAftiSo+7vKJJnqP7voaR746aK6XnlmZuA7cDt6az6VYokOw5TuRabo6peiuf39
Bf8yXZ52S4wPk422B4To03hMkGinZWKSU6Tc8ywtj0KWXzyrX1/CQ5VKe5h99qdnlXJuE5Cep03W
+s9uPk6HqLPGL2RevxoQp2oJUd1cyP/sS10kx/OqYUKu8kdJB7ZX16C+vriTry7yaRbOLFfNo3a6
CMLyZDnCy1tH4otx99VFTj//aQgQhkLejMETGXyCvNLFfGx4j7F4RV+Y4n/5XDyQzuB8AKB+Xp1p
tDuyy8ppE7tmszeTXF5qnTn9u/Psj+34v67yaUTbZPiKmIC3jUUOzM5m0dzPchFXkCS0kNskBdXU
E4hXcgljicb8fzG+f7rJT+O7tjJyJJEHEVtMCQs8/hYNhP3FPf7+mzT0TxutqljQVMeszoXp+Ftv
Gu1D59Li/f2t/GpgeBh22Dmib8NF+OeBkU+OG9c+BOc2Ha6RLq17Q+7zwvrCBPvVZT49MNKQKcSe
ZvDErscg0/WLlJzDANFF9x/e0KdnM9d1GWe5u2ysBFAyNjytDxrx7fff2unX/TyN//StfaarOSRS
jgUN4k3ZEC09PUSuQ4f9oi5vp+xqwQD6+8v9ZclluP98uU9DQcBOyDj8TyhyFKftQZ2VqVqTCNAH
XSy+IBf8aon6+WKf5iNLRS2YXElebUINz+tMpDCJuTGy+mGQp/T3cfuf3d2nuQkI2zChldA3ht5v
4yY74O2/OwEolfDC31/qF++Ua9GjxkqK6Pwvhxfqy9WCdGDedG1UXZTkYO86HZDk76/yi2/QZbdC
mQ37tO3pn27II23GbIcJUaHVkeo5Izzv4kQRsuUTatfnwAWF9/j7a/51j3uqxHgGJ3rMJcJyP437
TuFr7qMBEnnUbK38OaaX4HRhI/xwtJpQDNPBMTdKlF+MzV98pVwXAyJaWk6in292kk2R1UahNtJ6
GhIsiF8N/l98m3+6wKctU61FNhmyI8kLib0zSPGsSn/TYk2uiegUD7//Gn8xT2GdEjiMIXYg8/20
uVVmH5M3xN2k2pWCTSqdG5pcf5+i/i3l9v9Mln1Zv5e3qn1/V+cv9WcB9+l6r1WN5JXBgzL8H9cP
X9TLn/4H7X+q5uv+vZ1v3rs+V/9UJ5/+5v/0h//n/cen3M31+3/97bXqaXrwaXFafVJZM1P+v7XZ
x5eqQ4X945P2b//1NwbqP0XZGFj/4KVxqc6ynWM5+qcmm4H1By8SRxuKOriRTt7vEudE8l9/M80/
ALdZgpqUTy1Z9xmb/9BkG9YfPiw7XKiewLELhOXf0WQDD/7zFEy2hX06+ts/4GQ/bZyIk4RM0gMt
aBYSn3S/mu5clHbAMyujeY6VmV/gisheZWKOFyndkHPLxHcQZuXSDPtFTSfov+eRwtLPMQi5Sj+x
48yyekcSAYFcF6dIqqY0E0yxKHG0LLH3aW8jWbNV4dzVhHXdu2lKpROiUAVQVzYQ9eIC+dKqjav8
gtgi71Gv2/GgS+Cllp8PFw1AvR062/HBdSyZ4FhBcRQgIVG3ogWZ5DOTH9vU7VGCks4eQH+Tr1FD
R1Dv5zrfIVEzPzSwYtaq9Gb9vCeG8gJBq7hZ2DD4yCeV8wCDSo1hXDfdgz0nQ4IbrLZvySawDDqb
Hp3/OhXDbZ03Hs14BQmbLLPumInGurYiHwC1yGx95xaTf9StSTzOYiTIKhGu5pIXGmlXcJL729zq
0ocGovezPcqRSNqmOxvmhtY2alTiQDxnvC0tzDWENTQD6UDFqPnBguVkjQDHJYZgMDEcFUtynlZ9
9d2S3PKaXp/a2shj8hVRBO4GzYO9riRiu0EYBXGbRA34jk7n3i+rC/IrjHV/EpoHi+lOYxCVtfGU
Tq15U4nWfrDItCA/RbOSYJ6G+n4R2vSeQ/47Q7iSrIfazADWGvWhGAvQKlLq/RphfocBcUSiFhET
vWr6uL7J69JGjVcUuxap1Co3BvucBjMuykypax+9CGnxoJqt2lvOrDQuj2nRn9SrhW0RbdeX/k3b
mdWFsolCoh81YAoqdNjS2sgQCxS92E2vD9O2G3tRsuJaxaGmlxlKOmnHBI/4psltYig0y7yKJwRz
AYoeB0STW/v7fgSA70aT/YCNP76qejN9tnqbla1h0Bk6VlRMtp3coXyI1n6ZNUsgJmU8mKqQbzwc
k3yaOQPolk2Ah+3GjXYRwqN1XwqESJ7J0WFjWZOLFDEdz5BO+6usScV30IIgllFmRUfP6+Nd4uXG
9vQKPKMOtY6IlovQ03zg8p0ZX5D/liIjwoUb57D1ENUlWgZ6uIfT3zjJHqiZ9sEOwXhvQKAigPaz
PnD8FutwkdsXbpov68Vw1ca30x+Z4Wl2loNGOPiI7fZ2XcyAzGOHsCYUatNq9B0GhOXUIeD18Rkn
VPxU1MawXjA2vQFD0G7BhTZ3cHOzI9p//X4ynOEBgSMpeGO+vCeAJfVdRgjx2rLG/oy2KbpxE4sH
Clz7BhOu/iIqWpNYPklxy9tGbojV8OGue9lOQnKA0aaX4RJ1+YVSSXo25sPobV0AkMA6IVLfdwtx
IDPhpTvloGIOBmfskNVPeYIt0Z8TEVRGSciaGr1zc+7G85mCDNvnLrv0ZgdYva/qlUewohuko1+/
VE4BFd+RQl1hUGBf0dO/DN1YdLuZNO2rkVS4F37cPPbZHG093Tfui1m169ZTiEFzMPg4ttFJ660w
tti009Dnxbw0rRI7NWvwk0SU/s2UhDbQqyjwTpPncxzq3lnD8epCQM0GRlSlbwqJ7o7fjM6l43WX
CHHmC4OC/MpBfHVmjoTdB6QjuMeFHtn7jESmuI1K09uT17HcdZUsrpbUSrbNgIl7we7Pc5znATVC
s3xMHLkuvBqdD24Tb7ryheaembYrV4YOo0IRQHLVmy1zXWS1cxyMXZIA1cVlulVGYeBNYMxvcIWD
hAIS7e/1RbQ3+H9wGsIERZpX58cakMhjaXbDoas9b1sNafqejM1w1dVzdi/rDFxbpjA3p8mwaDdD
YRjPS6nIlKmctozmdY6qageJzSVX0AE9mcw+dvd6bIxnHwUZ7gMQgHuXOe5SFQuDnXyK+r3oyCuV
k91f2HQm1RZFp3uWgYQ6Ugg3rWDKs/YaSlG7bybbuS30Vu2kobILzZnHy9qM7cdoEq0GL84u7yr2
KXT3o2Laza1RbhxZ5qtTlzohCmyqv49DvBzLMvevB80eAHVZzgo1NNjltLow3ai6HVMbTrGpoL55
eJNMoqiep2zICLhBaHLeLqXzSo6iuW6QEgcmzNNzTEyEWsJxsrf10GavdY3cp9RUsYKKWAVTNKtN
SeYlhop53CVz7t+jjVF7w0uUvkYmJwhQNMRNk/ty1/cpnFfsskc7z/VNq6R+Ubsy3hpVPxI/XTWV
GUiv8s+qZIJw6I1JGAPiemtieLl+K9JHg6bUGn9PcyvQaL5X5oLYIkbEeV9EeLJo5bYveeJOGzKH
u9AZjPJI6NBwjomesi1d48OQTKMIZC7c83iYLaZfuj5bMIPjt8SSOfjmmY19npo6OX0Cgw+zLMEh
PVjGyxL18wUo8wnVjayIMapsexNPhCdZMfpyl7h2iZcstGvnlKkQE/s01cmVobT8XVW+h/Q5xb4Q
eI1FWJIHNiIoncFbSRUJOyCnc77zTfKPYeTW50nnDnuXANBrI4E4KcbW3OOvSK5auDO3rl1xL1xo
VZsd9hMFuGPL0p0dTd+Kb5WVGNtaR3CAmElbHmkVDI8dL/GNNXoMXYz+NOqaQTOuYwIRiPRMRfKQ
lY15MKyqfUl5USAcYNxaTdidwMEQdBZ6cMyrVda2VhbmTWQetERr0MYSDZhpSX+UMmrODKGVl83g
+jL09cm6EH5MJCj6FlgPEuBcI6riaEPBOziZvrxUVrrsIUV0rICV9WzBrqe0JcenJkudqyIp2n0R
R/Nhqon3JIs3B3Yg3cEwVmar9VDJ9hJJdb685VMWxmdLoOoqWzWzR/jBwLqbad4pQruPSfGytYcY
tc4rGTKY13MAKxdOlJVHT5uNtTZ5AMBKSRJ33zdkd6FH7R4RtmnHhlzZXZJr8HQiAi/aVWwbwypu
0bZV8CDOItUX2zk3tR3R89YxrlzntSNPCwEcy+oVEdDFmRCFfsbKln1LlTnfqdlno9INhDpW8Qzc
IveinZfbiPEnGEKjQXJcG5eRxbK1EHbjTz7pqGC01q5t0DqmMy8uUIrKo67c9k70Mr4z52LYKz3p
n4YI7CEy0+iRtazcO4vTxwFSci0JrEiLJmJxFIm6jQa7CVkoyh5PRBDdGer37JgyiBxoN2uMucwN
sTtetapsw1YDtDeaJD4QGo78OEiLGgZfbasmNGaRBUlLW82S3XOSE+qaZ7F+dKQFOx1MMALWUwa0
61bJY1dU82NjedOdvgzWHVbgdG/qMvID3GZusvVz6yUSg9zB0H1sxEjeM9msKQ8sxH0CAVOZlXEn
dMmcW1v5puyLF7TdBfYnwf5CAWbftKVdHyG/zxbOBWvYdfhngsRlJI2mVYmVwkf4inVsuJakFn+b
C5I+K9MW53pX4OaRi4yOVayLSwsZRNgO0fQ9n7T0ATUeuhq96gZCxe1Zu9ZR4Z4rsiQ61D/OdLQz
hz1Ns3hoRQYtJRIAepsHrEye9EEDKLA0NnQEWPq8Tl1JuJ5yvOS8cufhqrLgsdXDcEof7fUwTyoA
m5agj9cgnisCrA3TIYZbeDF4J/i+jfI/QLfm7AV9pGAcXXeFgLHzVqNGbHEx5871TJ+XO4cbso/K
JNvXxLasxzpuriIvzs/cMhmuMiKALyq+vGpVk49H6weZ9KqwrPlhcKR3RkaMdgSwsryV/eyHbpaD
Bmuz6szKQNbiEDevsYzKF1Mfylu0k8SLWQa9A7BCBHEoso5IdMPneY3CmlV3Vi5awcLc9ZkVPUyY
ZttgAUF27yo57r3eMM4nf16e5tIrXpaOVCCFHi9b1YRl7gQapyZIs4HB5PfOy+IrPLyt1K4VQVdv
ILyzSxa1/k2MYli3cVYdMYfrW6Gp+OC2JxVzROjPeiSd63msonrPeUXdDQZ+F8PM2yuOXt6FhvYX
zFREdCVmrWjr0OGUxEFN5a4aHIdTnje9jl3kfGBYTqA7GNWdwrr31hszZVFfi4+gNMkASCrjxa15
j9FA+49zzMvdnU5TwCqqaJXhzdhEdkEEQx+TO6Ip9Ilr14mLK4rs3aaMveR+iKsYE5DnbxfRV2hN
Y/liO5qNZLGzL9EMlmE+mTIUlbdcYxdtXvvYth90Y06ee7Bub07ddgPgPHaGlUGBqvXx1sbgCNa+
nAfmUyZztlpw8SeTrfdoEKMRWJkJDHcGWjPPmg5Fe27sMzgK6qpxagYw3419sRia8WIRfLGKhYhf
6yTWCcSBTbGaC6ER1a2GiwSUpNwYNqnLPTkaIy5X3jVHlzYbatN8bXrlhVNiIN6k+6of3BK7s/Jw
yPqzO9wxO1kcHmAhpHGTH+0CafjKqUrxYVd18rbQDSVHm1GOXditRKjrbf7guXV1MSu/vIwqvEud
kal5JXK2TZO7uO8ymhSbI+zc4Rzxz6109PASlWYOb2Ca07XuddFZ5BkzYK2YCDBzAV2R+yxIdcty
lqep8Dh5FeqB2p97NjT8kuccuU58v7zWd2OdlJsZWdolFgOMqIkT9bBNejAGra4BchCiXeeeSq+r
qdDUypSclitd8z5mu2dnIsvpYHJEOGAerFAUE80qaN/zlmnmd9Va6unkAFo30kGVKPosRDOeW6Gz
dNWhqu3hUqVFs/OxIxyWCbcKlhsSDdMZTC2RAoZNiiWsWeg3GmrbetKNjagW6/soB93D1OlSkpvJ
cAqRXRcHjDb9BwGXyrsYmkhrwa5gQWOPqTWmoJ9qAKoniJyAw8BzO/k8Sws729It8aY1md+1xMmX
wM765dLD5Cv3+tSJ81qTo2R3pZ0gh6gobxYwGGdMWfkRghW56Ux7ZDqpGRdnrXWDf2lPaOzJrrce
TG22H8dZW251p044wHnuvS6b8TDCCGrZ0tnsmmXfxM/NomcfOieH76ndK1YSTmwc0LXTglAn+7TR
9CfNSIqbtJtnYsqi2noYrKy7EXI6BVQVidsFzqIZt1pJPO2KXmJCfyWvCWxplAUI2kVJ/JE5M19c
VXX142AZ3XsGMvYtkVlRwCB05FsfVzMY80XR0WpajNbFfAqtktQz7GKoz2i/e6/z7GrnjleOdjC0
LtPR7C35a8RsepYoM9nAxBkfk6Xi4TVYsUhj6c8HltH3wk+jfoXcJKkC4Aoxht1itNDV9/WPSKCs
LyiouDqyV0tbvqESLtghyvhbIit1mBo1hE7vlTf5wHmaoj7HHGAmydE1k4GwqzpJv4tl7lYEBKmj
CWz0UTOM+i2bXYvCh1v0eND6kfMgZbTVUDRY8qMmitKNE7VwXyavWb5L6mrupp5Jq4K77dBlkXU/
ryNsZg+q9/JxbU5W89ZjAvHCPh5HmF4CdTqHYseil96WE9A9tiABLld/V3Dcecp0bbopXB3ebE6C
lRGY+A+vNQd9sxwUu6aM3iE266QXT1h/I6BJ1TQflG+RUFbrhb8aNKtwgw76jbPieKQfrXJyC96Z
wvioU5k/gpKMm20aSw1oVhp17643YVxg8DTn45SLK6vviHCcEs59bxS15qvKjsZmoxnSZdWOCgca
giHr56ijpLJKm1Q/W1AMbQkl15vATofGDGNvie5FGVfP2RSbu64c3Ps4yiBJo50+cwxJDQnmz0al
OkaFpMGQNmN/PrpWZz+LvKVwuvTD9EjQFWktFgqPq7ycEohFGodXjlXRmvQ/x8DAbmV3+YQsPhyT
mBAVcsNyLbTFVB7R8/o7PA3TqnfH7i0yR23bYP2wkUfH5tZNW2dtTKN5XwHHIJeULXoE+/NliBKx
I1XCOLqFUchgVkN/NyKX3ppkBV20Xd1csUWHWhXX1rTy52K5rg17uM61ytykSdUwFZt9uSFLfk7C
olPajZNXy2HKCmOlYOyv3ckDeuGOMtrYcoBc6RC9fSglbv20w/3XEduXBaTVnY6y0JraUDWDtRZq
qVfkRRd3VEQFSKJGfBAxrn04XqpfapMPX0mPqniTm7p6KyS1Uk79JycgkVOI6K0tGHUse7HmbsXk
zEd0d9aeBZPlTojFexFTUl8VBLcGZtFrb2OdDutO75MUyEY9QQTVnFujt6ynBePrO0ik5JtF1WUX
x9l2jsz01fWLeU9OwvLUtCVZV7VP+kKr27GLK0vO52oZoxuvct3nsdWsDDMg4ImhdYbvZQEzfCgN
cvWSol5x+AC9J3wFqM+kGrBWfVZ+SMKRdt2Iw4C9t/ksLTEZq2wQzV3q86Y7Se3FQTlH+g2VtCIk
kCCWAYQPiqXYTuGG4vdbxY6Xr/FkJuulwmUA0Oo7Cc+7xIgI4xbYnSiNxNq405JlZ04UD4PWdGEW
W3l5657u1hpR0AcAl2F1myn/LiB4p2AdUqwIgY/djs3FUIknY1Lau70s2kuVDGofmazMismpYrS5
0bawsGgETDHpsWtmF6ZpO7nf2uEEV4Dk5627RGLeibNanJM6033XjIrqGw4sK8wor+1JBZ2OvSGS
/Zxpptz6CT7lVVJKZ130S8KRPHei9WIrsmE1nYJvkFlpswOr7h2scenSgAobNj5yaAjlJA95U9tm
/pR5bouSDwh/UCRRfj5XExTESBjHuXG1fQVhZA9Uv9z2mQleTvcn9eZIE6pfG5spJQHHbAMXyC5w
vbxKNwhuxSGKZ+2G36HeESChwAH25f28LDoFA6WI4zKpmqh6WLumpq5kVGvsyuJyBzWCWqETa9T4
kvGaiXVcU+zJ92NsW3gVDdI5dbM54EUhNg+/xqPZdWXPPhRllBGX1cqi0XlXp2Z57y2cLmF4mCy/
cnipRwLbIjYSOzACKXGVPVs/QXlthyA52gyASZ5m7ENrujXdmk5ETASfS/qoH8/92oLHgN45a6iu
DtleGlIj2tfubos660G4EYXOJpVxB9rmXHR1t/Pzzl9XpAOeMF2SOCCTtTUlVHjKLBv0HOjHbTSk
MemupnuZV2hTF01p59Tx6AUV1mysOq8yAsud2rvGJkKOoSzAcTInJ4ccF+BmBFl25jeRdVsRJ26s
FuDCcLP8jig+9h0DlC1ROGEU+91bQWSKy8kHu2JHFkCI5VKj1i49e58BNNCgbxEKSHZmREyYiuVl
BSJ2FwMTOHMx6I9YaEatvh4ZmTd2n+LAakeyPbc4B2W2jYiG+Q51yb1sljp7KjrECAGRhe4VR5dq
rabIc3eObC1yFtOlf0hnrX9oxOzewYYgEW+A0n4TWXaDZCZtgLA7NoyQAGhxx6IjYqYFDofzqUGh
4RGimqP80JNeSoZ6lRNmKnUtCSeq0K9s8JZlZRsKZ3RenUK+UxIdX5zJ5Sk06Oim9TSMLPQmLJ6b
xR+868S3a5y1WhZfIMnuQVvMaSTCyc7JL7KTesKwlORxsXITipahiuaBHBwCp40jbpVmCqOpSxXA
TAiuYazX8+uU6ECXTBzhFOqbCvILnziw8e6actrRMITAm0OxOZuHNkIPDoT3Q6+x7d2O5iTckIeX
3XcdBt8gSzREU0xK+cjRk5p0+lo5o1p2BqNVW+MqL97TcbHaCyNeIoxuFMLH17KMS28LOZOtwphn
0zuuuTYPe5+q8DrnWRKGHLNFDP3oVIFd6OayM6kM73XSsVCSIiJwOTdTzyzSiN7dxY5RtWu30iQH
fj1xszArSjNlH+1RlS3rLDWxXoj6UCnwsqt4Mb1DY+ORthaIdTmmy5SZXyjjewQw6EaXUErwM423
RgzqZcgVOWH1QBYxZKdkPlgQe57bOs/elranMpgt7RWBxGwE42UX+bgPofqIhoPTwCpoR5bas+L1
GAV1kz0rUWrEh7EmqUAUWvLUaZn/3rGpfR/tQWTrXmlMrcAoOpvctqF5j0dYg1tYWfUUwHqAZUCR
LiDomoYdEUQv2TLMdALpFVz0kS/OqlwAFifi6YM8I3VZLWZ9zgl4IV2mJXi25TVCjIM0ptMW+cSN
2XACWyscF9O+jNuYyEQ96x8xr7UbbIg6YYVC0w4Fwnl6tRP/eKr6F0Xv9MT4MLNtyanmhcIrO26a
HvkH/KjiWyWi+bIHDEA6oNW9zirtN3Xtaqfg6jE5b2nbhok7utc9uMNNq3Xs5lTXYLLnzI5Ve6ys
mwI96a2aXNCFtugPSe22LsmJIn1yTVnRe/AIdDbm7rJAoHUWmS5v+yhpeNHcDO3GE2uAjTXTojHd
z4q28UyG+6EflbvvgDRv8zI9hcX19qr15iYN8BvPF2ZG2ubICQ5/jsjmMKl9bw75XqwbyVt9O3hG
xueakDXarOb8S2JS00xXeBSbXSpLslTT4gQ2Up21k1LDo2n25jP7fx+LeGJuDa2Md37Uje6K3qOh
Vl1qDbTINYyTgd4tEHakstz7aHHmKpS6Ki5Ymb1LVy4JDpAuU1dKo7lwpJOM9To5JeKQ422GRcX2
iO2HC5oFNLBZG1oIZybFgAvS4xup1JQOvanHN6kLvrSIJ84ZvBMHo0mIIM9g1ZNTUkxlzZOjb7I2
jdJg9onz4R+5Lv+WjuSuKvjzWRryszLkv/8/YvtBvPudfuSOQM+XnwUkP/7+36l+muFZfyAU0tF6
IEX6GevHj9w/4PKdslL+Hur1Lw2JZjh/8LcB91kQKnDi/UtDArDuDwtFkys4HnggCXTz3xGRmH8W
Mrk+kmh4/lgemDLAD372kqliNgiOlerRxzKaUMG3KX9KA9oYmxTN1QggnYNknoMle0l73vHpLDGT
bTJ7540+rKqRljm9rY3FwT/W9k2er4vp6KjlFpJaABiQXT+4ZjXtvcT9QtL2Q/j0L8XjX375z5a0
CE+NiHitH7O9/TGfZxuaikEX1hfWms7h5isH3Emt9tfLYWkktkDof5ERN33SuxSn1WN+jHfWrj0b
N8s6P2Tbn4bP1d8/8GdD6p/lXv+8q39d5pMsNc4I5m5rLjMsLWly5424NIovJGWfPIR/vcgnZR66
65iSbKIeVTiE01172Z0nYXpe7mClQvwJi40fNsb693f2Z1ne54san2MovLQH6FVxZ3W0H3uoNvEX
OttPsYx/vcJnUSqUEbIzU/V48vLmgNW27l6tcUXeiB3M4EP8vxkU7LmJsuA/VI4/vuiftFhoKpnC
UT4+pPq8BXWzhZIROkSke15+Zhb6Ch7PobDaLxSOvKF/HY0nax0zjAVQ3xafbhV+Re3DhfYfILAd
q2IKB6e41yMqwBJ+k8AhnwyBSjAy9W24mLQclo9Z0C7ylnODgHu9exfOQBfegCJWrosYUrJpfZNT
v4bhji60Calhr9PCA2yIW6h5sdw3r7m2szRsgLHAZAAqZAdGkkGamdYNvbyVJtyVu5Ck3kblkzt4
QaLctbKbVWMOK9fJ7tPE2y8NmKn4OxKFs2ygBNbF57Pn7ztJ1pAnD2V21/mnsj6IFBAGaWGeTzNg
oXZnts9w3ERff8y5ekPWsAUmeD4l/tFNjCsn78E6uzu7WW5JWA1y/8d9r6Qormhc3RpVvV9MkmL9
U/2Kg8dj0bcHcGhImtg10GGucQ8XGg2nmLrAkm18cdSyfAcH4mCeAsPFs98SuNgQoJem517cfwe3
SLQ2vUWyBtdEtK7gfuMgTym3+tkFBqiNX7rvdpvs0ADpbAISjmzm3cwZqwUTDo86QJdLkxfFShHU
9TGvST1O07MMpRhOkme36bet9to7KqwUcGLMcbsxvwRucOvkwwekAtDefrNKR0pyGdkQxaBtslJd
zjGly9Tp9BCNCm1GXPhfvGxAcP46BOmc4rkmWfSkbPw0BEWjKwt3PZyIU+HNcePvRBa9N3437KaC
MkHfLhyOC3h4TP5aKAvm5CU59EUatoTbcQa8H4Az1+PVYss9ULzzljBSvKqNi05C0usrLiL9wCqy
T8b2+0jPPhOX0odYaHJSa73veUxbt7RXFUehbBo5mbnP1GJJWCSJZbGQf0Vbt1AhRI9tG3f3ZTO+
6e0YrRJq6jAZOsTkcrxJLesYpekuBrVLvWXeZvmt2z4rkmgCntVNakBjF+aBOIHdbLKh9adl7QGL
MUn8QV1WbPU6vsnx2gKBW/MogdG0EMJak1OEsY1AjIfLSVkpa9QBvAMIKaV4o2hCxzAuS9iWI8Kn
KGhSuR2zR2kUaz+ZVsOsH5x+ebByDkp2uxN+su2X8gmgxWbO22u4Hdu4Gu5Uqp218McTmojjOAaj
IcMGQJunUaKFK98MzZZQOKwvGSQG8sXtbj3IOhzTmri1NBxnIjh78JUXMdWKQDNFoJUfWvGixlOA
LHywIb+dY4QTlTi0s6SVjpDbKLZpZF4tM+9VguYrE4S69FS846PbPRnGKSnslIBu3BGZsq0bsTb9
5ckRS0BJIoB0uCYbc+XC2PToWzf1tzL5hn56Ws6xmUL9fCOtwreNbQpOdamAMMwllLZspbV3BYzD
rlRXXnzlRlSJuvEJdcoVkJtdr8B7EOdD/ajbQDxZa6rZZFn0gQTmfnaoOM3l6zzKi1wf9oYcN0lc
n1W+vTZJYhhcEbRKCwaaUk5trZekXNfSf9A0+zFF68AJZzsWEb7m5FAMxa5rmSVFj9ZFKy6klgZW
627cIv1WtfEzVAC68BZt2uTKzpuz1Ox3kG1vvF6x9W4e2oEgjrqj+5+cR23M5NXt4+YEd5FbBR+v
mMc7Lav3Zua9gWshXTi5bdBSklfpc+Aslm1ZaozkfWy92fUcRvIe+fh13d+cVJwjk3aVf6eOsh66
KymeUglsKl2pnpoZChTj/5J2XjuOK1kW/SIC9OaVpKRUess0L0RZeu/19bNYM3NLydSIuD3olwYK
N0PB8OecvfZhEyuWA8YISlFp9/WrzvriCUkxD5u6fAso524ULKfDMVuNHqJ6YoJEl+rkv5HuTd3M
yt1Euyqn57B9w8KPUtdtHH3DBy8O8CG3qOn4Cc6KOOpNoHyTxL2GdURNhKhJQQ5OJkB/0u2Veasr
NQv0Oh83h7mEKYjRczDiwt1gvWLjcKFGmjt1r6L5DqEEdn1FILh4ADLaFL+G0bMkLxbexQGAKu4J
oeaggZkteikkerH0FyX7rirXtXQltJeC6enpXlJcKWrsYvxZgSSzwntleIdXg2y8sAuctmVsVEaS
OE1cXsEb2ebmwTno6jsoJ1aXVvECTN/ZYTYJNRHJQf6RyQCP3djYq9M7ketguhGG60jOtlp2T+kD
zjA/G/9bVBxc0+AxOuH9QIbY2oe8+UM5sJUeoE77o21F6uOGi0NZ2xKPxZSMYJ39JHJM8VVAbGgU
3LrN3KgxHfxLnCy5HvPgStIPoeM3TbbJ9PBuqvtbswJWgyaQaP8vKn62KdvXNLzWguWOLWXIEjVS
v0f5psyvdfMjIHGZg1NO5asm+/AVUiiAa3P/9wDvUc1+psG90T/r8iM7iK0UqmOK24GYS+VfwbW+
4Y1DdlXfSlCxMcTeBmK+zxPLppzmXtdzznAE+Wyp+VwX1vtbKbyMcsUhlmgTMLvSiXaoyo+03h26
F6knTH2t1Fd9fKEp24LDOIHTScnU1hAv+uG97CH7lPdh5o3JjahcKdOjpFxCpyGufyVUu0K+0Q14
3cabqW+A19glOIAephJBAHwNBomYR/bgS90Vpg/6oQFHO1K1h9cBcff3A//cpOMlOUPs6GAXZ9Cl
5Gtwq24zvsX5ZRVdKRX46XdNfMCe0p6y0rSJ5IFT4n2tPnLxkRKI09WWLKfXZBgSoi9zxexeO3wn
BPuqqG81Q2bk5a5PowdBsihyqp46BkMdB7cVq3tjwL1gaG6DjGoZJY/ETcwGxh5z3wjThc61TBPJ
shzMVxM42dXE2bTh9SU4ByXbVAdAimWilKS5qXrlgq001SYtfqdqQ0GZxGlGIp2EmMENqxTVt7Du
b/xeejIDEeJrsqE+36mE4LcwqJYt+fW7QYjgAhH0zlRu5ORRiYB/EHrEDTUZnauKAlwRQXLnB57Z
S3uO5Xfgffv2MJdIjOJtCKCrU9qHfuJGOqBQtLtB+9ERPiUHYdcT6Nkkhl4Stne+JR+oBXw/CIDy
yFCLxEAoOnYGNqweR7jxfdIHl9j6AwnmTV0aG5FyMEvSNloLYNGXHXYCDVFDXMguJQfcsJ67Kt6S
rbvSY8ENe0rbld0Y1lsztdxA8TcjRWTMv4AQO/Wau5qqOMOv7ZIA2Fzq35XmpmxgAYmW/13EJ5zC
MrC/gMQwH+r0t/Ovo1PPWR24CDW7qKZk5FJct46eEhJ1bzCzS8sjfLrBIGIbbzPHctJv+lb+7jvF
ymtsfkcunrOfmptDA0fNEdWDt2JGllfknlY+ZAKFuiknANFb4GK2zDF6voOf5Sp/HmefGlw8bHGq
xbknCywv9GtnSw0n7lM9nkHnWznxfCZ0onFbheSCRGf+96NujbzHuBWHdKt7zESQc0Tjx/j7+UZO
jtVxK4uxiv1J1POcq692N78qgBuEbvi7c31boipzm98oK4SDE2/nT91afLxMGEO4bXQrDtG3UItU
6GvgplNBgU9tLIICFJcP5thIlqfuOm/aTLeVE7riHQ4Kjuzmt7IdbpT38x/yxCv2uElzpmQcjVZA
sWGW65pJk+Zls+svDpfqtt4Z+/PNLGyS/3vuHY3X8rXcU0qABqW3PJwsyCsoTyNcjylqd6Do95JI
AtJ6bvtyr/mTkwrjSkhnYbf7tfn5JXXUzaytG4TOdLPZYPK2TR7zLbd+9d6/R126oYT9pdwcnMDh
eUnR/I2yTxpHX1nvp2cQsBHWBIYi1mIGmZGWojdiBkHPBRP4LKXaduUrn1rhhC3/aWIxgRR9IuvZ
+6ZnjkhbtgLsIdDsTu4W80TiDZM85ZUDAPUmcteic+e7hzj58yemghq5BTVQmE7fWebTSIZ8pXfz
X1humH97R4Xe5xaQpacjQG/T03LCEwapADOqHYD4nHQtfCXlNQh7pwcUnuJmtNL4PEPONb6YQROl
rykSPQ6Hy/a62xW7zPkxOsl9uwvcbq2na40tFKdAy9hCrczyqo25U9xih3H36My7QHhJAePK1vZH
mX6ub/PQHq8OrDtIvTEzW3fY1D8bKlu3qqMQveMSRkZ2J9/PrYuuSAblKdmu7Q6nj4z/nbYY8Hxu
f6ha3C8Jc3iy+ob8yBmK56RqVs6l/2N3/dvK4sigICBIZ7mNF++7zehiM3JhbSpXt62d5iTu04O5
suDPr0ak2J+71cCvESNcgjyR5FtjNo6vXEJ43irx2tJYW3uLrcUoY0PuR8v0sux2sm4wvV2ZkfI8
485NkcXOEoIUkKec6e/DU9/AbL5unMLJnEjahtviMtxSGHsJfmA3w/7uIre5IApiGz/Pr8KVibJE
KZmj3zZI/zitzDfVuG4FapqfzjexNk3+nGRHi6HXfTLONd+yx8mDJ9MdIpydQGKjL24zbaO/dT+n
K3+z5oF8KnTOSfzP9PzDdDtq1xTTjPK+eYNxRKfigOLhzcHPzditbdGOXGHlY/65z54Z0z93rKMW
KXuGqU3tOcs+vO+486J+QrP2oP72L8vn9DmmUMlGVyzfZN/yd17+m+FFbuzDBTf/N8l0YoSYEdUv
ztDsuZEjTcVMzxZWT5Z5nXz5nUiAVF03oZQu6XKiKg+G2LCO0kF7Dq1hZ6GNkA1Kxfo90onz439y
ih01ttjnLf3Qmh13BS8Aw1oait1SE5CLa/bypy9ER+0stni5loRehpPnSeF0O9ZAk2VEghX2TklZ
7wtEabg4Pvq5QUq+ezeDaWU7lE/uTkc/YLHpM93QDGBU5BlYHsQ1KO8GMZIm2l0PcVfWnAOHjgae
XdVFlK8saXRUKFXnaOqFOfxuJ9k1phcxR8CHDFf31PB9frdkRmeDyHRFDHct3XLPD8+s7D87GRZn
RY2Je9F2XPx5Z1/jLoVBxI11a2wI1m7wkZLdfofe6HHt8rY6XovTQ4qJAfsaj0N11+7zO2jY9uiA
J9mEl9W/Ikz9z2X1aGQW5wbONaHV9wo7ULtRI38rCs+1HK98yD/4yXOranFmZEna1PI0WB41yAc4
ppMTfJse8j2Fh65/L91KO+MBTx6Nuqxsk39L7tE5bteOyHmSnfsRi2OF8IOoIFAhg2EAp1NuB/3X
ynw5eXD9/ZjG4lra4IQWIkbkoWj3ruqETvaLwJc9uIdNvhkujBVQzumH6VF7i0uqGFtGSOHefMsI
r/mmF90uujGvO9e41BweVivDuLYejMV+lUmCWMADtTxUYJM9bXjcbA5XwibaJdfapfabEJwTfqw1
e/o+cNTNxfY1hGFfhibZz3DvP8hOZSebOHGSnWpXH7GbOOVFQ4/Vi/RFuIbuHtqZy8HwH13Kj37F
PL2OTjBRRHxYjHRe3TXfss14AdngztrNfR6u1h44KyfDl8CGGheq5qv42XTNJhp3JQGbIl3daNaa
WWw0CbKBOjYty7Mu0mtpm10QBNiWr9Gucot9d5+4aHX/f2eesdhwBhkGrh9VPDesWzmVnVEx0EnK
FytLca1nix1HEEUMA32WYr9NMUPaqhtKF7NNsNGvpcua9fhYuPlubTddOTCMxRZDkZlQk6I0vVGo
YQ4Sg8xke7AMG/Xayi359GJUCHzJOsAafckGHNEFYJFQW175Y/xhmDvMJtxsF39vr+AOHxzFaZ6K
e9xJ1tbBvKl82UaP2l2sA21g0iBs4Cy3blT1qS9BwqHYRUwu7orswVKvRauzYYVeTsrLyqjOG8y5
tudRP1qDVgW/xwfOy8sAw8BOQdYi7/g434XsSZVfwuy9D36N1XWaPvmBtLL9zR071/hisUhmYhpm
TcfH+kIl3ecH8WalfyejDkffdrE4oDzkSoLpjIee/VK6gIritBv8tC67tfWx9iUX66OgArsvB2YP
e+oO5eseCMYWnQZhv/UYw9dloc/cJFU2ZBG+8DKYgouDmk8kwb24UjcDVmp4clzkAWTOlW59XfWf
G1ocUMh7wHJjuuYVuohLDdKcPNsJwUorXyfC51YW51EnmB2FqLXp+dWvuPQSY4VRPn/7zxPt899f
rDBBSeKghmvq5bl2OyKskofSEbUElkh3IWt7ETbG+Yk3z6tzLS7WFb5MWRmByvZq2J99JO9rtfeq
ULrsy/IVvu7KHvIHjnquvcVSGkIlxoiJcUJtzktQudBjsuqYhzi9SLpzB3XhWd5Sl0YloV0hz0TU
YM+ZEulduhPctTTC2oAulh3YHy2MFAaUzLkp/xzV1/Of90RI+POILlabJvm+SJ3GfDFEBfloXNXE
EV+Qtic35ZUMw3+T7Lvr2Xiiuuh/pY60DwQnWotKrS3DxemkIkQDkD6SjG9Gqp9q/NejazxNNqK2
MoNX5tMydlJ2Roiz1mR4AwWGfo86BZBC1j1zj6OctF95Xq4M3zKKooVjYlQjZXm5Lu8Oyr6iFn1l
AL9uzPMAWqZODR6BAX2xQODw4l9bE8+bo5YCQr9r8RelMWHrlLkdulS/7majG7u6R2amCk7xBONg
LXR54hn9+Vcslk2gCEHTqdyd4n1wkVB8ax+uSzKH5ROp6emmG7m9GU7nIg/fTC4/5/AyUdWLV61g
+7fRNlxZx6eH+e9Xmf/96DiOxdhINSszvJbaJRkfMXSKLjXyVAE2t9NoPJ4fhRPvnc/9XyyjRGux
GRNIKgYJ6upkyNDANRusd9xKxKszFK78HtRlm++sPnfrqXo6KHNiGSHp+V9y8pwhKUAuHH90TNk/
d1yByTeIicA9JB7thNJ9FbrHSITgfDPSyZMA7/M5SyxDIV984GxIhhBFps4+qb0Bc7IKW3hNPsSX
ma9ebyjG1G0dvUxi97f/yYOZa6WOQQeOEtrsVv+5l7Eijyg4Gt0LtHdLe4tWr3PzH1geA8cNLA46
qxIotG1aGsBtwIkekSzavovyATc+t3Ajd+0peXIGHbe4WMcaQlh/nGjx8KN3o4uKYCtk/OLNeKC6
mye6mbsrQ3hiquDPRBIOwoiIN/hiCBOq5pJA63VPUqTrqMMQPcalc1TsQPO3SZXcV/pjN8MS/MsA
WIciADGRr9IqpLRj5el1Yp/kp0CkROCsIm5ZdD4PxaAqCjyOEyqADErKhtUX5YkJCwKWL8xVj0DA
UmIAVSjDwKuRvArbupxCu9b8kMGHOlWK/QgCNUuL9ue/8MkmZ34bmgYZz85Fr3RJxugqKSQvUv2t
LM4CV4LDQnEpxP5NNPoPY7ZGTF94nsxRM93AVh7gJ8RqDB0WbRoian8lzynWFLqtGJT3uhL/EmBL
KEm7HYdtmrwC4Rw3ihbdUWeF797KzjBvMIuVY2lQdmf6KFmdZX5XHgDtNkiu6bR2V7TxtU/pdtEL
VxivBaD7sgvJyC4ldsHzH/vUjjRbIOjExtmSxOVVHu8yUxV4/3kGCKcMmofa/W7D+rXQi23c/y4k
NCNivdWCZ7pzPwvajcjThIPTmBHS2ugmEjE2aPMV6vuJk4g9ShbVeUDEL/DhLMFQ4GCEopdRA5al
uwi9Spj+FoOXXDFXrhsnv/3ftpZRPjR7+N5plNGqdevCQdt2meyAUtsjw8SqcbiWBaRvyGvOf/qV
LhqLYJ8aWw3OCTQ7TsVFJfwGaocs9acqHjYmY36+Melka8wrJEvUD6AW+rz3a4as9r1ViV6aiKAZ
qZItmkdK6rZCILgHYXr0Q3Ef6f5lp1/X5ht+77bm+6qNCfq2UmuYToUrJMXKDrb2qxYXgK4Ug9Fv
DgdvKn6O2oVFFXXRPShzuVmVrU31tcYWh3yuqL2fYDTmQTC5w3LHzYxySzXqFWRBOxHJXtevTSLc
1S2kr7hxY1N0LF+zE2m0+/h30oWOsGZfdeI0sbS/w/Inu3504wIM1haoVg9eEDw0wZMqNNzt1k7J
E+eENVeNUDqic/FY7m7cOmZyailyLL+2OE6n9crsUk/s2Z9aWFxk+6TX0aFEoqeWzU2OJr5UZRsF
wW1h6DsDSHnRBZuu8m9Aqt4aevs2wfMEbRBRRT5uu0h3C+GwMzF688XuIi6yuwp/VBnSfqwm4PEs
N6wyZ4wphZXibdRH+3HS9zUmxlGs7cAN3mPjDujnsfTfkkB6PvQpYlvYBtA9oJ3aCGAvDg1Qj4Yy
YEqlc4eM/kfWlp1NYNHWqp+YuZ9fcSdH9uijLxZcg4uchJSVjVX9pfq/rBR+x49/34QuKprJXYT6
o6UrSjv4Pk6zBadWnFP5PjhBcA9RfWVwTy0bTkZDRRtp4rS0WDaaksYVgqLJ84ufQvw+UayeRq9q
FDjB6ho99dHmA5ggqIWD8fJ+DEKdy39ocQzGvy31I85fw0Zd6c+JVzO8fqAwOKuB314KX0Yh8VtL
rUeP3CT251RXjFy5lfAXr+fnfz9AhHMtmTpqA4ffxafTfYhyfWqN+By8+NFtLt7V8coOenJjP2pj
+TQ3gyAK8UqnlL6PN00M5RDj2xL9SavlH6Lcb0GvPuhU1MsT+vzgBeXxQxSpXp96TY8mCXZvdVhJ
ZJ2cMn/7vXzAlwMIirA1R09Co3IoPpTw3chvAbfYM6Th/Dc+PZz/fONl6QMOqVUV+QnHqJGg3X8d
fFhryeAoOLOfb+lrr2bNLnQaXBFm08jFikaEm1hxoY9e17+oFl7KUJpjHmwDyG8hTDbnW/u6FD63
tjgaozxRQygZPcL1bpOzbSE/d9rU355v5sQL6nM7izkK/ycIcKCevFhCWALi2C4P+SW8IgBERKyC
Q3itWcLLcNBw7cgeIkG7sg7iDg/Elc974hI+/xIc1XhuGJa0rOSCvWE1Yh9MFLHg5ubCzXj1t9SO
oQdOd9JK3drpwfzb2OLEUmClmnlJt7Wsccbptyn90tXAzqzLwfwfewY08cGv4v6/r/HnRcGfO7aY
OFYkSE0FR8vr1cduvMmCx0BY2Wm+HsA0IWMliJEij5g/hUlH94igPFhaq0nsAmX+IBrT88H4Gan6
VVio6Jy6B5L1/3rd0SKhEm0+f2RK3z9fKFur7tVYMHsPTsmHBoIk7acrIZXtDDbF+Tn6dYl/bmqx
FISyU8raEHtPw7tYS6LMmUSQ0/FlbAjt2i3x62Xpc2OL9WD5RgL0Jh9JpIiXohMRl5tz0j2FhXbg
ZGRQ16LVpyf+30+5rKOuJVjnY8wxIZEbwI15G/Qfo9r+jmrRrYVpc2hJ5hTh05BwIR0RE2Rrlign
KlQ+9XpZYq3x9My6GEGWrjfOIfIR0Jk2dNJtOCLEnp4siCI1qWuDYo6V0T250R31Xv48kTqDkrle
HXoP6wS3yl5rCXP0+OH8FFr9xsrnViJRMIso1XtPGHsP0mdgH4LgJtCVfaiR3WzCLXSwPa9NAJog
U7DXvodi+6/Pxc9feZ57R6u0RAUsBNrEKq2tLWSR3UjU0UbUDc9U2sRV8Xi+1ysLZ3nx7/oaISp0
GC9JVMfw94gQ7DZ4K6L38+2cqHv83LHFbpr4Ul7rejV6MoOXFtRSBQLsLlEpZpvR5yjwtwWHSd9k
CFTnDXbUil0g9puhQ3dJjMNNynDtPDm5xevYAhO2IqO+jF1BShax1Yq56FF1KrmVY0hOkGyovMCo
bgLb6qCPvRyeeupOIqj/a1NunlKfYzp8lL/tLwkXlJ6kiqnT/vij3AOIVW3074ib7PJb4CAukzb/
/qFHiwbFztp8+cJT8/P8arJyokyU8Q4OzwoY0UEYVz7qiUzf5ybm1Xw0hfsC/2qz9TvPks3EVnP4
fXoFupN7qOBOwbQvMTGLxHaLgfaNVr7GRrsNeyXcV2FypxbCu3Co9+CykKWRSpoG/fVg8HRLtMxD
XnsRjN5wMLeQfC/SMH07P03nrfvLgJg6M4HcNf9bbO2dplLbr0v89vYBSL/iDKF+ndWToyrQu9vq
CfrCJg7KbGWHOzkR/7a7DDBpCaa7By3sPR/01CDlKLDJcjQ+HCDen0yI8908UZ1niLqiKtwFFCy5
l+9CfA5SAShi57UyzpwS9TgyKuxYEK6Lpg7wlcsKu8kIjTcIL7mQ4aniy2++NN5Ibf9mxJhjcCnc
pWZ0p5vZLazKl5ycSN12vxVx/HH+157ao45+rLWosQtVvU4UOe09vQMKhclM1ANszm4LHvfnW9Lk
E+OvQ/rAhoG4MnK2z3O3UCfKeAqj9QqpvywE3HOtHg1hfXtQWzePhm8FrimhKW3FElwYgENYXn7j
Ykr6oBJacfyyvC3NQbYNMf9WhbWL482NWGcIx0dqIMz6FyrpK/Vg3NRl7w5y9HwogxdD0uBJpsNl
jUS5QROZih8tCLVqbFwAyReCZt11lvnRjhWY5PYq0lG/VqjOp/pgSzFWkL71DLYTxCAFo5X5WMbl
XYD6GC8Xu0wqYwsX7+X8p/pajESYXVRIhkEe1hRiO58/VSDIg+4bU+JJmbnXpHzj62g54GSKFWxw
KFwWlIdD0rqx9HZIPvLiMdPAYlHCm0ccnO3KtvNlknz+OfpiksCGrDu4/YknTPVGFfS9XB72pW9s
DsGKr+nJo+x4kiwum6TOBB/hK+UScv+m5IFjJLghieKuD8qPAGRy2cPvq80fcjlsGiN3gqaMkRgb
e1MO3Tq1bs4PxZ9jarlr6SBiZqIUrJplqhqKmaJUXT2gfr/sWyIIgJSVRzMSHBwjXFUafwgA4Wve
axl8YUsUoYzfltPe7NONUX0z5921eUpbaBlk6sv+3dcwesqequpnmX+fTI7B4KGyiLr+Pv/LpZOH
ha7B29dgl7HsFrNIa5L8EEXi5Cl1uMGYwYb+kErFdtDhCAcRtYI4+gJ6EyosrfzKEfpqj7MVHLaB
gyPdaoPgwnS2cWJxdW6HLZBIuTlc1gNVjabkNnqzmXT/OjEhpVhozaP6NbTi7TRpjqAUjjj5LVDo
TgScUQHyGVDrt04ibBtwhGoBAqHuPwBKb/XxcJ2ZuwBjkC4tL/Hd2nbWTSZhomXdTO0+Y08qVe1e
l70glh25KKE4WLuRRNgQgXYsqiehvy20H6Zf/4j6u/qAP0b/mFQ3PvYMZul0w12rX9XpQ9fHbjcH
l6P2QiTmGQ14K94k0F0pk8kPL130Q7Cuu1CF5sCbH47KQaBArb2XosSB0PJglN+16THB8yMQhIdc
nMjFjcaPprJ+STCA0+Zn7/fbClsuPBq2UT1+aEY72lgObIrp0UDm3f4qzBRrL90OBVzLo+k+DlTX
4v+HmfLUNfl1mxQOwNZbY7iDImmH/Ws0TnuriG9JIrhtI2HhkK/M81OH5NFcWd6W6jRVhEnRO2+E
lNOLka2J33Xxd3941qvDyiNP/Vr+wQlpWsDYCAKS9l+cBGCre0VS89arMhxIc7H1bQzPIkeEM8A+
vh8Kalt0+L2Glopkd4dbq/B9e2zHJ90KXT9v7uHq46hibUfcF/Quc2SMkexG9KSStD7U7hZeZR8k
jpFr3watBmtLQ0XohK313er8TZBBt1HlC1EKr9kw32DJfZOBR8PH7XVHDIf3XFCdJsW45fyyxKlw
cQ1abKaLxBPUb4lqByEmMh298dTd6vhvpBp+aIU/vFDbtzPj1pGkA8SeQHTHBpMttX9SC+L4lhzs
JUm6i9t+ng8QQPWPKj08jAf5JtBeTeObPlCwXQjGhTXxah7ql7jUX4Fu2CMeQCqIHr2r7kbTulQ6
+XqUjZ02EYDnRtLx3/WYNXTBtQRtNIXVYWnNziqUfZlOrqhUr80fYN20ayAHVfVDr96WsxcXZlkx
r3UddxqO11LQ3CKxnNFa04+ceqkez5rF0cDcT7tYjQcvGj/U7trv9sOwVonyJ177Zbs/mpqLPTPu
IIOVuK14iWTtlVi8aHEHjIFZRLn2WJbShTkJbl+rD8DgN+dnxpdTFt7TUf+WcYiDMpRa1RuddzDn
A35XBuVGBTwrJivr79RaN+brhcYCVHR10cdUrAuhwhTB60JpqyqHm1yJHgu5uinFw3dBGPbn+6We
bo9QlaSiBWW9f77NKJ2IGwCpbM84qFsYRk6uDq9JSiSzri8HXiixlj8GRnldaBWYarFyo/4lG9/r
6rmwEDcZ9WYKyC8pmHiNVCc1WDgkOFjFB/2nSjC0bbttYchbcklPIOT2qYajQYf3GGdYIocbYOq3
ma5dqJ3x0KghJYOhv4sMwekm6kewajKVPQbo2yQev0vgf2osw+IBT7Ou21vNsPL1lVPzmJH+53Ms
5rEFhdbUg6bxpsjcdo11F1KoWdbVj6HstlMSbXAq+uiSw602Sdvanww4U35/FdFr3ER/45i27f3A
KWXhtknGGzhiqt1lh8e6UJ78XieF2SOS7SQ4WncU7+4Cq3aUVnOmJr+UNVhV6IUvoFfgJ1bdNoVC
XVv9r9MCVDTIvIAI0zPN9GXoI66UMUzTqPXy6sEIBXYkChb7wBHYVlZm15ftlJY0Ukk8t9i/tDkM
cPQiLuF8odfvWy+1Pg7jj1hv1sbry2k19+WoBfVzC1Oo4tZmDK2Hs9njWBTXmiwndn1IsD645phu
S5Ezmu2bB0GsX+Vhe2UNN2Yub3oLZsqE9M5EQqM/ZIdfVvR60NnL3/GBsSsL+6p0HwJpCep806Qx
JC/oIWG5srN8zTL86YJqEi02QBj8ebIefaSoIccAOKb1xKS80uthV1H6JofEqUNIQ75uT8mHfkgv
ZbW74LWhjphLc39ZGaovE5/gOK4OqmISDkILutwH0iSqTaIVXtjxpcgC941hq8FaQclKM8ukvuqb
jZ5PWuM1/tNBeG+Rpx3g/Z6fdl8rd+ZIv8jNmreBKgKe+Twr1FyPy0pWUtIlAIS3aW6XT8HGCID0
2NKHdKkQYwo/VF7/yDJfjefzzX/ZUsFl0i4zjXyYbixvUHVgZeKU8SLrcKrwpY9J7O20/6WGw8Zv
2rXp8+VkmlvDjEwhoKGRS130NejCutAOfeIpT9KP+hk/gVd08MGLjhOCZTd76aa/Eb/7j+P7f9DL
o3YXO2WqSEpdlzyD9fDNqMtdleiYin2D5bLv02ElYHi6k+RyORI5ppaFbxwaWHQFaeIBXnOzNrZR
OG7j8MFci0ya84bx6Y7x53P+bWn+JUerkczXQYQ1XnjwnPB/uMVJ58pkAwPvyAU4IWpYK1QcB9lV
fCBs2hbXMAth9sA0bIF0J5e69D7KmtsW0WU9AuOKxdtYL5w2jDeKKl/KWbVR4TrhzrmNM3Bg0rNw
wGMaP9KYCyXgzGa6patMWXWXVFemhbeOf0Hun6N0xIGPP51dSURnkhAvRtV60iCuFVgAs6o3VEw7
E64oqoRjEOYQhXzfVtJDKNfbDlh3aMGdKC/bLthasraxoqcGQxe7V+/zMXOEn/4Dxo7RbVp+76IB
xXHo6LHq6aW+Ac9u98lwXQ+4pRk4HPAU4spn12Oxz8zmKjqQAFnTz62NxWJq91WRzd6ICQHVeyF8
/Q/qNxaDvZjDPC2jKcXq0wvQ0FgEL3JNdlK02snU2PUqLmf+c+fm1vJuF0fkdicj8XyByvribRw4
XLADNmIdz+yWZ62wshOeWjfERYjpgdIVv9TyjzqTKjbbxKtn3/MnhdAYOzBerY/nN4OvV3O+5HFD
i2WjxJMoNLVJUIx4BHUwOy1Lt7tSQ80tfbQDVPriGw6V25Vm5RNf9LjZ5QxBYz9KxrwvyPr1EPFe
MwcGbtjKBo4VkYU7pLVvJTKwOZ5NUEStKHBXfsOp7f74Nywm0eQHcijUQ4Fewtx1v4dN6HQfM2Gq
2Uq/Qx53G80J8QKy11IaX8/Sz998MZ36Fmo+ISAc7rLOFdBBt7N5xUr3Tq3Bo94tA/RWkJZcs7UY
vRAVj82bUa2lAP6PufMnGUV1k7qsvYeRR/0gDlte05ou1jVuK+IfjAuwQhzGD0RnGA/7vEmIXeUr
E+j0J/zb9Nz7o91+KKdyFpokXoGuIANQ2ExXsbRWzvrnVrNc+Lgozem2Pz2cf8ZRM1qsku7y1YRS
fOFOCXbD4/QCJ6t9tV4OjnaJVf3+sFGv+m/QZ3VnnfRxauOxTMvQDHjbyhdtRWFNUlVh0OZ1uDbJ
M92Fq1Dc2sWkbtKQrU55Or8oTs6aowYXayLjaWhWhRFD+E1d3CNtI/r1/2thMfmxfs2bwB9j78Bl
vS1/9IQsz7dwcu/824c/gbKjQTPiZvCZ9LHHGnDT4IdQ8frLfwThykVq5Vsti+78pKvZQ6aYirBH
X31S5BWB2tec17w3H3Vk3kSPOtJWwlQMkhl7c1rdgtaaqYItKJIbt7GjNN3NpA42XtO7wOiuquyd
XLtqmo6MuS4GbJtAtZxD6t8aWnIjl9rOly1HWA0gfeW+L37l4q1oALoMJpH7pFJxAdIhqiGpkLrp
ZhC0j6Q3N1n6lBAjG4kNqOiwB/ExLJ4l6bZKqQypYrC2Pwq5o+QMwGcf2xraWwpWnCiP3gX8ZjJ9
dJP029DIG9O6ieJuT8UraXgQ8UNONexeAMcbiTouQKGT5gk1uXyperg4P6u+Vlss+rnYcnpN7rW+
YLiJz2/a++IhpIRGewgxOLZzZw2ucPJwOhr7xc4jziabkVzPF4CfRYtYTiBxNmN5perGHNTd+c6t
LZn5349mWigUYdyXFoeFfNmqE8R3WCB65UgYSp1v6cSr+fOkXpz8VOPhyyqz/gdndOt76zXY4Mh5
Z9qFC8AuWIUlfS0DWozbYktrDkbeMS3Yww2IqobupEHsgJTZhLX0NObti6j+nq2Uxj6GF9JEK8Ws
a592ud9JWteWdZkg/Bxx6xpsanGI2lxF2kqy4eRZYSlop7BPgZu1GMPWFLNDjaO9h6nbVVFrjuLf
x9SuSVFEhK9H/bEWjzqVUZ0zeP80uRjLWEubXhyG2Jtqu943j+Fb8iFsZkpX9FPaTHv5Ir0od2uh
iD+Pxi+n8lGzixEVcLZOQpOrzZD+rkdra7TdzcA9kTT3PovwNtMLCCxTj91EV1zkycBzp2x+B8Qr
Ch2Lby3noSb8SJp0n+UAEn3SIeX4Vg+SNw7TTRVYlyL8+E7VnjIg+wH+nJTDNoPl8g6wSx/7q4np
Y8WuqZLPIuCkAtAf8+hOGKwHLZ628VhcBST8e2X6lvf+y9AcXK01Vx4Jp9fS0YdYzC0BBLDZ+Nyi
B1O6OgS3jflfpH3XkuQ4luWvjNXT7gNnKUHSbLrNltq1ivAQL7SQ1AIkKL9+D3OqKyOZ3sHpbbNS
WSHgBIGLi3uP2FA+2el6tqoHYsaZbPaQEB5zSMEUjd0pLzwC7Pcb+veG6LS/fn6IOVjbp0LBJB+p
mKr6D1U0roI02LAYImHKRwX9dEnrUAvPYDAwOBqU0IcW+vjiYCZVY8tisYInsdkXgznCMa3peyeG
La4EnoNWVe9MP3aFbPTl0tK9mT9++dCzfhH8aXHBqILkmoE4khUN2mAAreVkoce/NMz8BBdzbFQh
ROxpGg+oirUasqMCO+bv38HNGPPlaWZHMDJUUIBQd7/2ZTmp91ud/gHbOKPq+IW3vfRAs0MQxp4V
j4ZRcpV1KG3jsp1D6C7uFjIr8ebp9+WBZqdfCQNvAIxxSCiX8Ci8qUfFqqxqO9iyiSKnA8dvYGU3
PQRPLTQ4HXham+meOBUsD031WC8d/dNqmAWcX5Ajs/mFBEk4wqc0BtiJbYu+McEktFO0o9sq2wwJ
50kwF+HVTx1aQZnEL5wgN+b8l9Fncy6liQpgE6Ksrr52LDfq8qmLF2Z8aYzZhGsULo0QkkTen9du
N8KxGU0jGZ267xfqFJC+m8jZGRUofFC1Fc7iGIouksfZjcO5bFn/Z2mc2cFEWMi1XIzaahg3FpSW
V9mI9CnJ7Z6HOzEchQLS7NTuQ+4FN4hSK0HZDemdxWv+Uw6LGho3W/Qo7Th/k8mSmu2N3frL+5wd
Xx1rOlHLuejKUniHZALcf8Ehg1m7Nqy+n+7fNTRnbfFZ/MnAjiV9iLY4vBdaiHqEZpWYALHqtrKD
zfEdbP5imKcsJa8L009m+4VPQom06bSaQpg3B8m5DQNouQtmOHCGwsELpOZ2XTE63z/urev615kl
850ydsMg8X4EuZvHqj2G4tVvUcOJ71vtnYeRCVVbIwMOQIWdB2tWEn0a+Bgg4gLu1KmtjbAYa9uj
D00e2B0tJL6LH262xYaUh0xOwOIrcyAYC7vWx9Jhq9AcPlrvrXOCI1yhzsETdapd6i6pYPwOAZut
hNnOU0Y0wKICgVu9dLbi0MCgLhwrnohRrPJzuy/N/F5///59LAQVMtuFciYgNhaoDzXZJe3fOfhk
RAtDLK7w2WZqWo3pbYTgOCqy4zf3MBaD4y8SUKU3tQZSK0Bftuno5TJz6+wuFtXLAHiICnvof+9h
pz3x5QrF8XCbRVchufK40sr8BJYBoKP7+H6Uhdgxr+pxmup3YdfG1yq5b6vCUrMVC7jpnmZ/P9DC
u/udyQ0hhDFpYsiYZG6h3CVt72ricWGQG+f81w07F2tMOxG2YDJyR0mD9ULU7Ag8fHSfoCQa7NGh
u0ZV9ly3KGi0Q+NVKaZUJtPeKdMVg2QCbQWngdtRHsZHqVcPahWYvQz/ESk8MVVcKz53xyviSdRw
dW7kMgBsmEG/SbrqNQoPEEZIJLpXGGDbKV9XllZmpswNa00ZHqoqczLGmXBctln1AsKxwaOxMkLV
pUugd6W6fl1YYpV5Q59vgTmyZPJRUQUDw8QqBay02nVoC4UKwNFAnnw/dbeKQ79M3SzGKqjsyGGd
I0VCHxz1l3UWaih9cKB5FAYcjp0g0Gwdzjy+/Fzw6FvF10YEkaF8hErkioRwIW8qDR0FwKhppDwB
C4YWVlwtnPja0iuexeQoo2o4omB1hVaDxWTYJ8vxqqu1UwTQWdehlw//LY6hSx8dawVI2Da3qR/i
GpDj4vJIyiMkWeOWt3PttQxQHuJxBRuJrRLRGaLA4AfN8gXO1braTgNgWIhkyk1jjHrgFElg4da3
yTIZmBT/PSWQrSICLBArmIslyAk4jQMdUHKLYty2cnRskSOoFdtkATMiEj9HYwGgpeo7UtK55RiZ
hQrdFzaugOqDN6//MiL/bSNtnYSypYaROwbqOlKOWTuuOtTg4Lq2QTn1wg+tzYfCtuArN8mzHQA6
vQPvaLcUGoOjsJKDZUeLWys8vEZO3lRF5UwW9AIJPng5soW6hYagWBl6llvwr4GDeLivhKUb5fQy
fsvP0HsnGjgeClxFfw1iLGFEVjI+ug79S9Nd+uDy/aq9Fb4I4BKQ2EPmof64S34JkmVSDEXQNNE1
o5tKhjBp5XHBndTzC7tDWMhA5tqkkigp/DDUU5UJENrH9i589MGKNuMLWXXOYLU7wRbhpL7v98vy
k7eekpdkGTACXRelOTCkltWedamErSlQUyx7U2wfZLT1Kedb//p8fh1plt/FoViG6YiLSYAgmKad
5U/m60TbZulS0+qfZBA/n2oWcMZUljrGprQVb02SP0IO1mef4Mg4ell6ufrcw1lMJMycvMohgrEK
4a7N+b3Lp0sqyb8TxH9kMz8/yyyoFH2dkiqluIbu9Iv82W9hrH3ITlCcctm6vKZwMzDoJb9fojX+
kyTu58DTsfllAdddRopOwU27sgZzQMcwAukFnkjc/eAAK7ctzcAaXMyDqVqdpy9w7Rafe5bFjRHw
qr6YxRA3rkSDrXRnBCLvhGCubft1eB53BbXBWXBAcFwI5P8k0/r56FOg//LoQ9OLcpfiGNF28RGk
n9Th7EnIbbCoE01i2Fa9oPt9q+SOM+7nkLNw5Esi3wcxlly8Gq3aiNb9K3oIxvhJnMEblwQmp9/2
W/D7Mtosg2sRFlsNwjnXoMugOKCcJ9q9JOYGuOEoElILzpEL+/d2lvXXA84B4nAtFFLcOaOrpmVA
3X8UqWboi43am1H954NN9uFf35zalRGNWIFFSw9N+5Q0/UJVCLjN7+dOmgWiIg/9TvZT1CgG3UqA
RItgGCCpJhQW8Xdsoi4NdzU1X1VC/UikYNWqyqUS67tk1A49U7YUgDI+r6wAYPwYp3OZKmelENYK
/DNyxgPulfqmnsEDta09VeudWsytGFqKsYBcAEl+CDKSGrw10FSJVHD3cLVtwEgqSzTEhEe+8I1B
uUCZxsil0FKAp+C6/aDWZp49h0ljZmXmCiEzKHsr+kOqBLuG7XQUUKHyYuihZoHtbgg50pDyEWbY
BifcA6NpsBTOOwNvNmO76SnncGnqiCDbKf2RMfU1goVBg8ywJIKdP+TYKtI1KAebKG+QaDpGvGIS
UCr8wCB6tePkfNX7xbaIZFsTaQlVFyCCACrsIw19X+z4Dm3gkaXrOkNS3r75w5Pc3cGG0SEkM2sQ
yHmYPbcJtXwVRofZeMzlyMiizGLcluWg4+bJNixrS5eJGcIYOJbgeJkxO40SO8zgmElEQxpKsydo
a+WqDWZW0oyuqDLMXmlo1RvjzrIabxT2zvmXXhWMooDmxqc4flYS72kQiRt70Sz7Jw2a2RC2AUbp
TYknul7mKX6NanBq+NNBUalGBypl88ZnsNdFqV7gvLqFWQpeJOzG94zs5LQ3ajVxRK2hRp4DvgxL
DbU5680Hq6kJwLGlxhhCarj3MSQQoyE2LKJdAWI9gpDlhjLAS1SPTApuoo6lQkMTCYhVi5IpaoC1
YLq1xpFH+ITWmke7V0bBAAg9LVj7jN4NCYxZmQRyCHHqsXOqktlkSC1fCjdqAdtDjAABS7+kRihE
jiYMZoVCP+XghQpK+wA5oF5Eaqj2dpnDETKVTTBxrDCBi0lxiVXAlZCX+qiN8HD1pE1uMh2iVZm/
L1hrNGXrKXFs5/wDdOWQ176zei/LULPKB2eQjmVcvI1NvGrHbF3VhekH2EGi0lqwVdz4fL+J4r04
7QRG3SYCBL3AVQgypzoVLRD+7CKodkrvbwOkqcAbrUkiwQX7SSouNATK816okFKwDkySypIyWCCV
gqs1HDRXclvxNYO2nCVJhSuz3I7lzBRUXEnhCGXUUzzr5DUBY7bhMGIRyKeibmwVLKjiApaX3et4
/U26pVgNfVOB9oN5TFJu1fTv6bTgO/7YZ0+6rG4aWbvv8tqsCUxa4ebd4nYVp9eST9yauCkfn3zI
qZVjC25nbKVIp4sevt8IJyVqpS0YQG0OCTQFnoUZ0GgxRW/nThiKVUTaNekCq59YVfKQe4ISIVi1
9QvP65FRUSjao5NNIGFW5nfq0K27GKc+6C9llR8l0M4LHuoveDjcpCDalLcOZA29ACQ2oRJXNRDl
jXyng2uUpOIauoBmUqbQH4i2bLxEmm+OfmcSJpqsD71cgt8pUV21oTueV5yKy+/jxN+HqmaqyMWV
V2juGCwfjCTc6FzjZbiySqNqqVx45StlLXG9rXJvdfIk+eWa6mzTQIsTBpemED4npH3UpITamMRN
V6T7Dmzx1IfCvJ+vRB2cTbBT7EyjDh35O7FgusVV+5IA1N+GLpRnDmHfgQdGpnDYbsQqdSKuQ0cn
B40jGUOj17e+P5nVkpMAnaugfWL4d8P1gCxIn+DBwxAFktuGOhY2SwOvkoc1LgmW1igrMXnFRdaE
wM5O8MddCTtdSBI6ZdZj1MAUoAOcCOlZEEJT9DUrABK3G9OTnCQrpoAPjstQFIcviaJPyH2ni/27
QKhxowsPCeF2RTweQA9ayMSWDu5ZMgzf6kbKQTG4ZqNkR7DsLDvcDYlufp/fLyVd0izRjYvEl5sI
4zTrcuu7qhf1hnpu17wjWuw+Xwcwlvp+yKWTfJbhdlQisBYC8CCMmsxAGX1dFa2lwaK1rpYosLca
yF8TvB9pxZecsgDRoasjpNMdkCmG5AAu5gRrUTKAq7SJF3qZBbb3YUmk+AbOfKIC/8y7Zrks4A3R
IIzoL8ku7FWjjaKvqGYRU2FG76nQUEBPF4IP6mdTwwLIlL3FTzAtkG+STWmW2o6lPMhVgsrXhHRH
Ras9wGfblC/hOTBBd/hYur7dLsP8fOJZchslpBZIgSeO9dcJ9R3JggGfeCNClKiyJbGshe0xh2Bx
pSxFgh/iBjzuWbYLKDyKr9+v01s9wq/vcA6/0iXoyyQBKr/5QGytiUxJy9cVaB+si4nZA+iRSYCz
6rCPxitspTNHBIshrEISSaqGHV/6lj8ZsnKsxNlMKhgW1+jYo1euiw8kyLxEf/blwGlwQEvSw8LH
nzLibxaAPMuYFRJ1GRK++BpdR4dcxfukB9jVSZ3eG08ttIatSet38nS+i73yFI+GaCyXKn5Xff/1
Ji3PApnQQc2jzqF/2opblh6EGFU1DdgxqO/2kMcKNM4VQ8n2w9LJ6aWiwAVXkc2Jks1K3FpA2EbF
rFaGLS9KFkqzZij8DwThFm4w8iwM5oDBBXQM4msIkZkMrfp+yKwqumMAe+RavQuLxJQnLcQitmJY
0dfkORDbdVjDQf779/ZPKkt/baQf4JQvIUuX4xBlLOB5Jql/3kY2uBbXklObdCcfQa49pWfpmtqh
rR6XruA3Z2HSaps8KqBdONvDfpIOadTpqJ5pm7q8Z/0ijfbWmvw5wPw6mklMVTN/uuJPUywwQ50U
4vlg6VS7ecZ8GWd2IUVyE/cDT6IrReoWN74ZAE2QDrEHSM7eR26ph9C3jPTHvOocFl5YA/NuCoQf
eDlDoLh5lNkLr/VmPP7ykWbbkaoi0PgD5nZ6rS2OIbio2S1MPgVE//B5qYK18Crn0OlWkMY4keT4
ynOKqSoDEI76wkq9GfG/PNFszzQ5S8KMYZLFnjNwBRb99ySuTZW7ptAn+n76lsaaJQ21LMclfMQR
zJIKCwfVOHaM6shFVmq0bWN9P9ot3NMko/yPjTBPG9RALNNmwhArlxIdVGpqR36F4uePELmMxbxZ
TP4y3PT0X7Y8NgOOAB9PF68ir96ptuJqDnBtS2vwZgHqyziznABdTFmVW21ag8lLuw023b2+iU7q
OTXszoKvpLhtPwJLMpb69bdru19GnkUWEZ5wSdaI0bVG3PeHcybWXl8+TeLZfU+dLpIcGXWWBGWI
MBtNVBTQiAhO0lRVif51RiOSs58fZp48tP4A8QGChQuMkSFHEZBiOwVeiwuL6HYQ+qvXwc9OPsKG
sedKVMU6+BhlNlK/+AKrE29yFxds/yE+Na/ozTjfD3t74/8cdbYrVZ90IvUx0wE9UuDOwmVU5u1l
9HOI2WYE0yzj+RhD8O5gMiwjacvfU1iZgxjrhsTQDMmu1sklsMTzv/dw05R/2ShQ3AyVVML5kZdP
ETx3I5IuBJql6ZtvxZwNXB8gXdHQ8AB/W9S97x9hmpzf0rKfHTB+tgcbseEaX0IHLGpxpxcai4Kx
KxVLuk23S9tfxpntOKFsy0LtBXRTHqstWzW7Ypc+NOghQHLloiz02RdWxByi2YldUaooUcFUodxx
HXra/lmIH8RuD3UOlLX7y781iXOt3GbidscC2nwdKiqaRq00ztxO1RbOgYXF8GOOvyw32g1yPHTo
hoBFacbdaJBuYeIWVsOPg+jLCJnaD3FDYhw0ADKJ8mlodCPMH76frduX/J9r4cfXv4wiCRFlIUwn
gNKKCKTZcaQJG+CZ+QM2a2gJtSF8RI6/cNzcIm4gzv4VJ34cCl+GbeQRwJlhjGAjDIHcfh9DtCBW
pKna1TTQHe5KKJdHoHk/55lqKJFqSPBI4JTc5ZPEIlPFToP5e1ttCq5fsWK8p/Q8CndNCFLtxJwF
U7am/nNFlA+FDZu8B67Kb/dx1Ns+6P2aXzoBlSwxLl19LAwlUIDLw82Hsv8fBOWXJ53FJYCkq57j
sP5Vbl2GT9qwWdSsvp0j/JzMWWBqfJ9JvIbTREMpVqAek/dgcBqrGlo3HET3u+Dp+1VzsxX5tZc+
e6gcmjCl1tSIIFZr9XfVXXyU16OFIk1sceboym9NaHGuZNOD/ACU35I8781m5NcPMHvkuhH0WE8Z
wAJr/0T35VHa+CvtTjY44BZMrCXb3yeHwFlqwk4PNg/RX8edhehWSyupSPHgdRfYNehjsG42R7pV
/I/vp/jW7v860CxGM4Gi0tnhAfPglZOAFSKxzdR4YfvfHAXa2kQWhMm/a5aHyIA7tazK8Tj1x4h7
LIGQlUoXuGQ/QvyvkyaCRw6vDFmAHwvsOH89mtumSro+5oIrpBXtMeU8bXxmKVuJI0yu9bQALlIB
Z0I0xD5baOP+SNjmY8OPRYGOp6RrkGL6dWwCaQHWDkF47bUdIXcj7A2ioV2JvvLRDIWdZemJaLFL
BmIJHPiVFDSNEFqyU6JZmbjjW6VWWSD1mTF5TDtUI6GZzCep0ehIbgLBCeuXpqaOFvNuEEK0eTRZ
9iorZ0lsICg3HjmmPvUc+nda7goI4UIqQyrtmHGS/f2K+XH7/+VRccuB8QwMSUSVB3F79qgiz+Ul
LLnb+xztg4wBisWYaMOf+6xkvQQd3nIV+/xdntYfDCJZesYdq6o+j2G1FWL0jQqpcCC+YrVybxbS
vaZckyhojVFtL0kRbvhU2XJBsNHi7q5oq73c5ZohD+Ohp0VvyPAuQqxDKbXcVrDMk8O3MAnRmwJj
ta6POUgXWoMWFjpcMEG6hzilCzV2DUUxyVWUcsny7reF/WMuZFlSwGGfFt+vrz1LuVzru6C971E8
5sIWBFbI34Xv30/5b9Hg11HmiEhByZqIoeNwj3+YdZ1NnFKuw9roP74f6LdsYzbQ7NUWVEmBuMRA
Mi1MnF1mXUYLPI7fM4HZGOKvUyaGMKAXpymTePFFlBjAcag/QAQi7CG+qZ/hYetoXW4OI5zQ4SUo
Q8bRp3ap5P869Xn2UWZhCZk8um4y19ynW/WRB9FyVR4g6sztc6+fnM+cpDTKdX+NN+Km/PD3Syj5
3w7U2fjT6/iSnQzIN2R5wE4q/f7SV6CVocsC9RanJx0E/jIDZnAuwJffv+Sl1TQLk7ovt03TYtRE
5Ve0DoHc9NFfLq1GWVJln47H30PFX9tDnZ3fZSv0Wp1hKKUv0LOFUVJxJLpihbyKtuXCzezmXlRR
PpCgbo9/z95mI4yhqoJle98PupGnp64qjTFc2CE3ly80ImE7hiGE33a8OugJgV4Yu/ehNwiDgNyI
/OoSjYCI6ZJk+qkKVCPrXV+LvZYvHQ3KzkaWCTq0eZtTqSnW929T+OFfMZtkQZXh964BdEjEuVtJ
PCRpDr1w5b5vAe9IDIIrAldaovxcU90MBgi4INVFK8ETyPBZ5xHKLK0nlfqeL0swi3mDwqm58WMD
qjlAV7ijIqBLRIExjx2hfggDcAvl96x6oW1khji6UoQhH3gViNu7I7fhy6k7eleUEO8LACUNOiBI
5EMrSY9R3Zs1lMsDlNoVCVjY5DhEj53qtoUAezRlB202b1RVD433aLBIOkJkzOEoNEW1wC7FxIpH
lCqGd8jZTu67Ifp1Wbwr0t5EpwcPF+yz/AF4S3PQXS6DJZGE6wTkYvp3yldoXPsOg7itGPKWoPUB
5LIEoyqgaxDdtXG8bckJZXejT4gJmbeh0MDermxU/x2qdmYFfy/eiYlLyWuQCruEI68NpEwp1VCv
QdeMJEbOo/eSMrBp4Hska9sxBo07fk6QUQk55LI6d1BdAWycfmzMiRUHtVl7KFEGbkSjSOXcgIt2
40NuPfdII5hghVmDuBKa+o1p1EwovYdR4iqQKUSNSXehQ72Ce+FGbLZ9cuyEweoCCGG3lfv9sroR
mrCoYNwDo2bgYdVZ4ttQvoZWz6jcxyu2kjzmKW7o/dWb+T+/eGzUf/8v/PmtKIcKFoNs9se/76K3
qqiLT/Zf04/99W2//tDfD+VHfmHVxwfbvZTz7/zlB/H7/xzfemEvv/zBhi0KG07NRzWcP+omZT8G
gRvI9J3/0y/+x8eP33I3lB9/++OtQJF5+m1BVOR//Pml1fvf/oDgz5cZn37/n1/cv2T4ud3L20vx
H//r/H/t//3bT3281Ay/QJD+E0LgUFuE2a0kqwTBs/v4x1cUmCyBHIDsC/6DGCkvKhb+7Q9R/E+4
I/GqpvOgLEN6C6drXTR/fkmATCRSUxiZwlBUF//4x9Mf/zuc/PeLue2NMqtPcxgF9pVwRJ3dTIKk
10pIsbUbtZVtX98nSOF6adcFETO6o6/Y8ER8gPFvt2H5NtGlpy+z9Ofn+OrJ8gNl9zPa/Rx3tiD5
UK6ZWBftph2csVmnwoXvin0e3Auh5vFUNA8KGAw+sEckIODDoccN60keqlNnyrwU3wCMrknGD9QN
AcvJbR0YsIIcurQ0OlnzVL2AkdlTk5hJHgCRMxpD//r9Zxd/KHHe+vCzc1DVmzaLg7DdJHBA4z9i
5TWNngXJlqH9EOdPCrz6yrdc+FT7ffsmABQQWGN35EHW1/u9PoAeAFBYuueeolf8KRtyoxi9UdwK
4nbHuDXNLgAmJXqLNrcjSutJQyEwoUFi9+vimX4m8gDhYiNcFV7t5bv8GYc+CDwOSIBO5Q6ebytW
adU2opSF9MdQtqgLGoEd2BP3lMNlO7HzA2e8qgb6jrYPw+VtvEWqzWS78B8UHS4VoiOmd6i2AegT
05UvPJFyn6b3eb/OeFuV7hM6QhbD7tIHvY+gbA3zjhx1EMVKG7NuD9NJGTitZA3p+rkGY2udUNRj
Djha6JmTTLX2AI4CtJEVjlLzju/vIb9lJei94DukUzIcaGoVvqkSL63uMGCLG0EloLJEzNJ34mot
022X7WWIB+frZPAkxRNQCQ89Qfb69kibAyBxAnX5diW176QYLACImtbLkAbir6EE1O4cdr6hx2YB
QR6Pl+3yNbSa+xpXi+QcjjtllyoODKYgXAMzq3MNZ7cCnuJ9abIrJ+9IDQjgYMnVQa8c/CWsC1S+
KLgpPWRinzpC4DBvtC/yG//WSAYEUHI1N4gGhGDMgSZh4bdhwQjnXjVRizFKapK3wj9oABelT7lb
Y2JrsuJ6r7tEj73IHKoLDx0BgQS8ed8d6rsaFjQj7kpJB/ykHAKuZYGmGMGquthkCfB80QvgkdDP
rtxUsTBPod2rFoodUAGTVCtMPUnd5LklXUf8Q7fF2AEzR1lFw7UB4VBK9oSsmQ64pEOnQq9dr6Bt
vU7vdQ9MJUd3FIe3dYv4Jg8Fudd8SYlihrb5GR5mSW1PhAzOZXqz4S7p0V/TteCFB2mv7KR1DgJE
vs53wnHp1j/D2PwcbZa4x30lyXyC0fJtc6X76thfiufwErjwodhX++xpuOR2tdP2xUKd4Z+OOEtu
xUFNxy7Umo1w4Nf+GsbJK+oC/bUjW+2grNM9v4VV3IO2l+6+D1oC/8N34lbUmt3UoJTYCD20PTbS
AQkZw+vF+kKh9kHfA6a+Iuv0Du15XHozlMeEFfWIPTqJhy2whqTfGv/PAaxyVa/zrf4mOe22OrJD
6USb/IiOl5I6ae2F/o7paKeC7GNB4gqYfsGQIZGWmIFoA4fI5SYS1GSAmqFJMzsUrRBeoxCK2qFx
1rwKudmdIqBKREOHId4AjXYTwFgbDS4UaHlzuy+ck1q7feI0w0phpvJYbkVY2GDPbVl74is4Izgl
cxXiCfU62Ovdxq+3aWSoEtJcY/gccP3EY18TCKd8QohwhLdlYZBPFH8Bvc7c7MTvYAYEApz2Qs90
r2/ugAAGJQ7AWQGK82ayYx5gyIC7NI+QthqO4Af7TsYZkWI2GHKFAQ4oDQtgLMdo8+Ke5Moob+JS
jFCSWirzIImoiS7N1g390BF9i/JTf0zqt7R8YtJVzD8DflWpHm4c/Zu46zbcU8KZSmwJshW7GVmX
gQct/eqDf4130ir6rBVDTq3qLXgdnzrcxGIARI3stT/yp2tEEbQ2ffLcwsEZABTJ5IiH/0AvqvIN
P/V4Mv0HYMJYEPUn/GbHNygC25EXePQq0RPwpDhHJBMvSffqzbCBS2v3QM78mT9Bs/ZOemxseIg6
IbZkuiu8xqywiZj1XpmiBS1lKzjoR8y+0CE8OjqDXSXYrU4qWiViL6BPK8mCPLObe8quskdDhuuc
eOqAkjQ1WzKonewLCkZUuW2d3tEP/Gd43EBzx6jMyMKLMjoMD0b0Kn2kNiw84M+AxWdAcUoyZLvb
4dBbqbbvRIa2xiOWK7RDIIGMxW/h5AYK8mE4CPvguU5cpp8CqD0N1xr7ILjLwwBLszB4mAblr/yH
vqHn8ql6wiJAOYUmtgwzLlSva0/TTdnG8lRsuJAoZvDJO3luR/fphnCco7UrFPHYnQKmZ3gQ6GAU
94oK4WALv4BAaR1CsWd+uGipI534I1QFtfysaI505lfcqXqJ98qJPgqn4aBtORsR2pa2oo3LBGoa
6ABbo3FHzMArztyj6ijbaTI5MzT99fPEtsnwE9TMrdwJnWSnmqXxJJjEae6Iw1zcXTzqPPXmW29r
zrBN3mNwVp7YS3QEquXSPLaV2eORAPY/JmswsKffJhvCelzjzLJgu1Ab8ksiuSyy4twMqQWn17qz
hVcgcVDlthMC9uumRTWtHGQbBz9PTVCdVbgaDmesux5ncGTnMrI5Qzd0J3fazSS88h7jtvcI3qSa
bzTSmcgUTSEfzQmO7NSXcgeV+XZwUSqEorJbbLETRzfbZqENz00j2So2tw/gkngtnlWHbeGwCQkM
eA13nx01S301YOGLO651a8kB0xRgAYjyiJqt1GbyLNuBJwMgFSNbIivhQXiQPNlmK1kxNDeFzK3T
7MdVs6d7ss6u3GY8dqf2TYRCeeXV0CsA7UaBup8RYiVPbhpG/BaXVnYSiTERgcHnCF1gN4N0FfGg
nhngFkT6Vks24Ax0EH/oT4rkVfVmZEfgSsHkoWINqwdDTS1xPPrDvocdhQursq5flw/5JdlAvWZb
J+uihPPXU6m+6pBx5h7Ux2BMnmpe9SgEPyM+NHlY39wFwycHg5jYju/TU9qzuzpPX9UcMOfALDRD
5KdI2Xnxro8NJKgoBhDNRtkBvBEUKcP3iZvYHvWHNgX1GDJUz4VYb1XdISBycImY4WHw4qFN85F9
aE/qWTzyx+GQjb3RIN9DD/yNvQRP7NyegkcKH+SOuTxpbbGnZg+qAVwtChG0YOqlzPSj5yB1lVww
OqT5YKiDDhHdy9UqTFZpbkVIoapzzgUmu2gf7F0mkFY1UIFP2m2zZwf5iVyQ5DTD4+RWozJYQ/S4
jUNgaECM6EH3eImiQws5OvgoQPopcORz8R77mxbX9xhKztqVb1+T+n0QVtxjhs63fOKx4lrFAEED
2duaaKb+KjYWqCMF5gdbvACMP4TBCwR0HD93otIQcNnvkX0Cvam2/RZmQUZAgp1ev0s6jBSh5GTB
xAYGmBQ2ePdl2toFlaHYCHruTuksSPZGCNsIsmh3RC7Rz5ng5P5GYkcqOKUE0LqLm1G1QfZco160
lYE/phff8VFIRxvYbCorpWbWmPlgwjYYEFpWItWzYUYJxfkeiSgK7+2GTxyoLnWy3f8/6s5zN26k
bdMntJwtshj/drOD1K0sWbb+EJIDc848+r3ome9bi2qoMe9igV3AgAdjW0xV9aQ7dE9TygpDp+Yb
0Y1H8444k9x53/0fwOKNih9bZLdj+s0UoGvabTJi73zRIeo/kuO6ZJm9vxOQmtUVJAFdrtKfKUVG
vTPU+wm5qeYAi4lzjm8a/eogCNyC5LwbWXvFPqhepTwk3jHV33B39SgADZgJl9R2avUUVjjAIF/r
9PsYC6dhlRZuNKw9qC3qQUaHIXnDa25lIqnQQmRHHQklo3SoV+bwI/QeCZsWCQx26zfjF87GO1hC
NbteOcj22miv4zt9E97Hr8ZN8VXmL8nXrljlz+FDfiOfPNSL1eYLjaH8onaHe/XlljNpg9PFU+jC
YSwgshtBssbzV8wSXpuC6AQyGpWUGkrU3u4b5iMrL+vdUX1uo+zgq+pKdN1aXIxEvd20iW8rOBXj
fnzz8zvtwXA2aRevQYrCinhsHwD1mugHPatX4rG81Qhm03oaN1QdQ7CmuBzu+u9y5JhYsehQkOyS
C+jf1brdsiDj7/nGgPO/1hEht7f1bWKsI0ytXI8yAaziQ/Nie4iUbxVt5xQHS3+sikOor51qZaWb
1o3rfQS2vXzT01XyRDvNPrQP2V3yU8nXwxUr3EcPjzwM15G38Fd0HL7Ru8z0lfkUHONn+EHYDkm6
hmvV3ztYDfwonx1yMn+NTzKJDRZppYWTyxonEQy/qq245zMzhdbE+n+Eo11GuRcjQedFPey1EVsw
uWcCd6d8Ndf6E8LGRID4J35CTrtWkcGurxToy95lRbmExYI2uAZZzrZXunUAXV8pXSGgx1fKSle+
qeVrm4BdbtOrRB83lNOO+rXHqmfIf/1Ov/8vNMiuX7sw+5X/f9Eao176n//VfPrYGsszP0/C1/d9
Mf7Jf/XFnL8csMEqLTDA8b/dq/7ui9nWXygiqHS/8HPg99lH8Z++mKH9per0vpgO0xOjd099+E9f
TFf/MkwGKbZ0LE01Lcf6N30x/TdO+1S1NLtB/DHMqbKWnlvopVejNOIh3ztOgis1eV3YdsON9DDt
8LHaMHzp+szZiPLx2MjU7ZQwVMZ1bQRtITgBLUebdpndY9YWNczifrZhDQgIYijDYyx3csXMSBKm
PIGfJxKvay2XkbjfrTVfmZ12u4mhPhlCaZfYc0T25Kmv0gsZiLu6SL3yNY4rUd5H3aCR5qC6ZSCO
z4geR7HMGUcU6bqUcfY61dVeIay0aomHktamI32AMWidAi+uMcrHYTWVTTx2uz6ZZwThNIgpoWiw
7Fi60qzagkS4gkREz2v0kpsUDzR8ImToVAIg/eT5McwwA/96WjWK6TXQNUTeQZHxcREq11Ce+rZb
D9moEKcLOdp9iVWTEMiDdrhPMsDiVbxMilYUsevhqQBZ3od08uJbnafe+pNnZDf2qOWzQy16DbQo
LQ9vmzu1yAf/0cmcJLgNR8MYr6M0G8tsE0MCIPLhK4t2op0qP4SHL9LFkEVNd61iRktz2YqHcQfv
y8qPOg6IzAq0XI0PqGfY5CKm3U3a/VTYU3Bnt1PFWMWHKRhdTYMtSFCcLM88N+2coCpXwq6U9Daf
xjB5C0O/9jZFVWHk4nSpQ5Dy6zldqbNMfZwmQ29wq0osJPP5EtLfVEXI0d92NBdvFUSXin0Ud0WF
9H1qpBZ9xbhSBOE+ixDFrVtjiqO112Vt2bheG+RqvzYUfQJMMInAg7eLpuZILFIVJ+8wJdGTeHhj
OokowkqtYx8p47oKY4VKQi0MuS3EYKgvIsrx4DWLkWeA3yZHuTfMqc6vIPh60zU/xJk4Ovs8C68Y
NBS1dj0CTSBK1Vaf9sk679k3GzMte+shUqZJAC0SeiKOjLyF8h07zBpa+lhKJUV4W4twjXedZvR7
+5AbTWw+F3VolwGsy64LHyOrQ9NDDTv4am5Td0qHZI3UipbC2holAAIbvhmWcz5TZ6ZYXdJUkPqG
KlHUt1RVx+xL3VJ5GLQH/cz6FQyJ1aQrkTm471kJYk8XdWqqykM1RnAq51kTVGAM/aoXYZb2VFMp
tjrVdA2nz/8S2bHRHCdpKnnp9sKrw0cd/436Ws31AkNKDBwLs1o13QBogp8VqtupiAIVjePAAGgk
7N67iJU+DfQLx07a6lDnkwxfnamIq9kFomCfFgO7VsOjr47bebtKJX5re3iBrsH7smAZQKNNSxcZ
50DuUmmSUawyxYysh4SPXW5jzDvia78WfnGERthm3wKtldEjBs9a/DPB+sX+1gqjKGh5xN04vmSV
HtZyVcViFAfDK/t6i3Pm0F/zt2q6mANLcqDBq8UWWshqCBlfUThhYPjGSWitc+xihJsHQUWnFmSG
RuMjK6w74DB68CZSTpAD6A3pXA2WMZVQb6tUP+SYBeR0Xyq0ChCHUYKku4K53liHoUsD5W2ou7x+
7TzESQ9Q7YNgHyDY7q0izwjTnaJGsgt3UR+XfX+h1dnQ7mpUes0nTS+NCiMLyvfrLC+C/kX2oAav
VDlWNDuSsK7koVaapl6bemuj8JPBpLoO8FrVWLJ9OyarPEpH21hVY11Byq9iRWmv/T4O4usuNdrx
2i5iq6fQ0Nq6EitTUeEujypWdq9jIPvqWAZNmjMLEFkHyyvC/MG44sRCnFBBQIEyyAq7qFt7uN8y
BXVKU4di63e9AXZdCzEGSvuY89hT0JDaDlk+mWTufY0u7koKkQeQbIeJXq9eYOGG76HejLd6XwXF
NcZPYrpDrM7pab8Zvdl/0diNjtsWKSR7mY06XGi7cvptErW9TdfMmpx1MjmQaFZ67clh40RV0N2V
smxRNrB1GGvbPgVAr6/9oIqdX0JySB3DLE0QGkDqkRHSqtRZHC36VB08HIGzn7gudTuhnWWPtv1T
KmEUDRSdWDTUwUSzZcJKPnysAsP0b0tnQDxLDcZevQw8c4qOUphxdJB11NmXjmgHcVnH2ME+cyxC
oI3Ryi43oZL71i4vMlX/5fd+M6ZE2NEY7mqn1dHEbWz1F35KsferJHA0VwWeePWhQnhLPIx+1fbI
7xYj0+XAsQo4hYnV5uoug48tNlOXhP6tOREcn+ra0YOvkTmUKlyUIidnnmztW5iKX05BwZHoZqwX
G6VX1ew2wuy3RORLH5V1nPq+wF64NOaKVCms6DLA97bbomscOm4hJ4GBlI4ZcvGWhnVW33hJ09Ey
mZS+Cg+B15jT44ToVHioEyNIb502lcFR1NB+CCR6HVnP+SjH5NArkdHuG29sFdfUok4eWk+Lla9R
pLcoNvZFGThfvT6O4r0gAYjg/4pGNm7s9GXz3EWJVW/0qoOWuAr8FAu2jR2pmbXvKk1J3Qzn6Pwe
89AivxRjlnk3BO3aurcdZ/Cpv8wgFQ+WOWnq0W+dPtoZEzZsaNMKOV55U10iDUDmBzpdTknRM/tA
ZyAEd2Dbydy47KtuerEKw9Shb9iN8ZL04aQegGRPwXaIfSsN4auT/4NJ8Jr+4GSRLR4DLdbKizhK
C8VZcyYkyTd8ElsmcrmHjhoTBK37blhZ4VwVZa3wZdOuJ8kX/KiLuArV7EbmquZHK8cvcdKpvV5W
35LO9+SI5xt3Om2zwfRp1WljE2T11klqaKJbGQ3tdFvD1q4TN6qFmhwTfjONtSP9ogs3sTVq0yHU
DFl+yRrda+6GZorajRO3nU+fSy9TUBcEBs+MXWeohNOsZGQ7eLMxC9M8sWJXp9nb1NV1hmV7qWlk
Ir3Ih6R9IxkLZHLdxY7eUZd5ceUlu4kTJJMrHN/xI/HCDBDJNq1jx0fSWjXRobiotTTE6jydYsVp
3Lyx9DRYN3Uo0fNIokaGpcsrxEV1rwCSpZgWWZEZvyJSiLxxFSjp6t2/L4Ue85RfyxrnHWxg9zOf
R+z18i/9v4gRmCGqnxRCr8mPsHut3xVC8z/5uxCyJOUO03zOfAPVBf7/32WQpf1lzggly0H2z5K4
pv13GWT9BQTAcBxcx4Cpani6/XcZpIi/UCdAWc4xNEPH39EU/w4gMNc7/7sOAhyFpwiX51Y0lNZ+
wxf+rIc4tMtEQarclfa0a/K7rG7dFkkQeoCd127oLJJY7Alu2z/e0QmEwGIE+PeFpcB4TPCUprVk
gmTElzLrGuG2+lfMXTdCpEcjMBAxZxAaRgxdFMRqjHVjg2aq6a9G9GksSptBuGgy7mLnHOTx1KuQ
QjfBPuOqTH36vjTMhNCmqi7BIJFPTKgzZriSTwGjSVIiG7NkLTXWmKRepme4HQsA/T/vApE2FZdD
aanaAniAJWld6BPvghJlh/FBm1r7ATEUbcxfk95+8pRftmpcqb5+Rc20yTQkTUz6n0VzKDT/q0VY
HGnWicJtBhBUjvv5t3qPMvr79vDGxlLUsHFPsxe3p0inI+siF7RJU4cHXOrdNNSuRKm48chsVQk3
E/2kzy+6wIn/fVVD8D1Mg0WOFd/7zzGnYtbkcdXYxjGNEUDT0UEdbxP9a15xkjvdtjZ2jjecG96e
Wgd/XHhph246CPV0ohNu0dG9oypZmUlzk1hfTQP70rAl7g7X0FkeB+ec1un8Jt/tRludXzLKjxqH
gvlbaeCP7oQW5UknAmVyQ1oJ2hitm5xm+dQwKDlH/zt3qcVqN5tSw4iYS1WMIHI/3GjxiPO6so3U
/syn5Iz78FTsGQ2fdducT5z3X7LDd3YQIeC+IcxXcRfvG0Y2iUzOKKEs/DVYMby9P66zdNi1u1Y6
oYGp8oSwAka/a2wh9sjRHyas6HyNPBUUS+bTOaX3ruN79/mK/bBN5straHnolmGAF128UUMnbbeq
jG2CPJEz62kBABr9nY/dRsaQjUOUnoW+//yqC/7eP0/9x2UXbzfovMRRo5zDA7gVJRzQaOyeBWVO
giqY0Om+5yt6XOuCmq49t1nmh1quWNYsYF7OB4mW5ftva0ZS6Q3Jt/UYSwVwRjRgiOMw6/psfFXZ
FOalp2SvdvoS/fTNZj/W086W9YXF9tWtZK+o7aHxzx3lJz8F0DcHiDHers7yrlgmRdiwEur6Dag8
4ylUEBR9X5dMUuLpshwuVOHBqZWwyqZ4j+/WZSvj1ZTkSAwjf20bV9FOCdVDKp/OfK+T90YElwRw
OD3Lc80JMDvuAiLu/KXktzR/zvrUpTez01pjHRYgEmBDWDrYWqS39AZ1JvoVeb9yeGUhrb7R8jfT
j0rTNp/f2UKB4++VpNGV5aY00o9lSG6VZLBsSRgadRs5XnRiLRQkJ3TiNCaI7SHXnKMh7UcW9X0+
jlcMiRDZyhS0YCOmTSnYXC07sk2ftMPYdDfTlBzTfxuL2GRQDlT6yqSr1nK92aU39dmUCpde0MbC
kDy2u23jzH02UBu8JSvWrqR+bkHRk/6wzGfO0OwF+zsBWyxzuhX+SKvL9Svnoh4IB6n3QFNs09YR
COTsqDndxq+Dy9ZikFxO113PbTjel+jc2j61fPBd1tDeAoMPW2txJ73hGTTRJnAWFYi4ejc3rOnK
HqgDvofha+whNOd9+XxpfAzGvHbTkUQm5MEMi6TzXds8FTKmodNM0KKcdYbgV+E9OrPBJ5HR83vA
N8FKVTr4T83NmUvPP3p5wljCIglAl9kB7vz+0l3S0RRSHWAVU/C1a4dDja9xhO33yOliORcdDQiz
vjDpC893oI/n6KknT1gL1z3T1rQ5W14c7KUZ254VeJNrZwBqbeZ96bhTtPBeN8ELgFsfDpXa/X7+
+GZ0lK9n3sCpxWch4Qso2CJR/k12+CMrSMKAkbzN9acx3TcX4xfIgPsmB5CVFxsrHa4de7iZB5BD
1q67nPagAsoqq859iQ+JEYvAwhIZTpnK2bVcenqAyHmU4TGre/5OtsElnem9NSlHWw3uldw71kly
dIL0OFT+uXcwI+c+rAJbgtdm7SM7szjRC+S5jLYgyinA/0t6QlikSx31Rr09xEy/Ha+6MKx2o1ne
ZlAPmgm9bVDOnJCn9p7lSN0grjCJWi5FOy0qkeV8iKhnFp6GmwJTphBvP2mOO5U7sbWVng3u59//
PT3n72OZUpApGttdtZc6PyIzht5RyNTKjMkDOSncPhBJyX6uRXol3H5+uYUExz/XY6tTFvK9VWOx
3INIDbREkSSh+CGFWDvq6d5qDgxEtoZiP3bB1hYo36j7PivWxLej5juPSpzfyuLcrQCR//DVbQMO
Dx+eQ28G1/9ZnSKQWhu5o07ugEyo5SASlt7WhXZl1/59WtQ3oh+u2/gxbrPj6EUXZ17EqTXHDBLh
bNQqGWYurq4mkzIkuYmH32C7AW1paeoXdvp9ytO7Uhu++3p89KoRsNJ0FLbyOkbdm3JWYubErmPr
Q0AS0qYasue7/GP3R3bUon+FXRXD7chMXcNptyjzuvFswKOBPCTVFOOwmzkuZ17A/ICLTffu0ouj
t4qbsR5n18NG6bA8BFmQ4zZmtjvTu9VTeaVNxmWX+VdIt11Ww1vRtI/ohu6KUF5VEXLY6tmuwYkd
yKtALMDiIBCcx+9fRmxrmS/6+J8CaYguayfeV5V+lfGZ6Ls/MPfBusG/tMCRdGF9gdXeHvLg1htj
uontTp+iO6ywHvSO2r4/m4yf+lg2s1/2Drdpmov7i7D6mVKL+6tLxN2ZNbRN4rKQaMkGv0x/Y3a3
oUYvrz0bJE5e+bfpOHQPlVj5/s34o/T9rMpmw8ng3owB7zfeVlXqQzyal5YDHwBs7q+hqr9/vkhO
ZY06EYHPolvCMGYuy5/rUwtCM9TBV7hKSnWngUwJ4JUU+MgYoJAic68Y0Z1B/DbKCJYZmMbuph4x
ntGjfSjmIv5XUfbXitbQGVXu5Q7/sBWaHecqlfk+FovZoA/HZpY01/iv9/fJ5ISKt/VGXhCqe9W0
yoAvilJ9cUT8LZ4s1ActLq6Oj32drXWrXWvDufV7YvkaQlqaDbhBm0Pp+3uY6mKKE500qtF5HyLd
D3F412Xenhb/3kZJzvO0y8w+y+Y9+ezsGR5b6NqHyK0mDIsKk6SxDANU9MyteK1V/TJxaKgjpdog
T0ibEukCZeWMHrP8s1ncibOUltqcPmJgTGhZPLmsscJFuoRNWvnbsk32fRrfOaVyTPpkP/YHDZoD
i2tVmXKfUWeMQ3iv+O2ZI107eRsOmbO0pIUCwOJI1/JJDRzbIKDADtTxxzFVyAAqaM0umH16pvHJ
KsWqA8EcR/5rLf11YlkrRHIOthq9tL6/U9EPDumrF8FlIpwfCprgK00DLjVCaB3LMynHqWg8t3vV
mczKolkmfwbN2SyWguUi/YfS6Y+1YWzgfSJM3ps/zHi8UiYEejN/NQThLCiwC/xpHevpIZLXiXLO
R/Bj35ZOI/IQEN7oU1GELGJCZMRhrzosJRXDyr5CCtlMb5IYPbxOLQcQIuUrvhoHNZNXqTMlK3vI
XoJxJo1SvSb6VZMhdBzW5wq0Uyuc1aWzweG8fYjVfVRSMvo+qVnoSTieWIuFeryfbPDPChlLya5v
uMnJL+4yAIa2H+99kf76/DA8+bVmrh/FElHAWPaA4lz0YzmyzIMy3ZcyPdqyuLUy59H0um3yEE3A
7Calu+6c4jWK7Yeono5OLC+YT30d4HB8fjtzprY88jQa+9QOoJr0ZTRK2hCn5ZjoY4XVrRl1zIns
H0FjgUGafQWA/eXiTDg4dUlJjTw3s+kWLy/Z1LbVx9oE4VWnWW4Jd+7apj0Ad3UHTGXNHZ379CeS
REPqJm0eGy4fu+T9oVoVTiFbfyAAqdbXIBAbdTD2fhPs6oI63a9uvFK581UgPj1vv4ax/Plb/r0F
l69ZEgMNw4boyTjj/Q2Utj2pTcUN1Bkj8zj2n4cSDOlcLcfK0TLivW6Gd7kON1hX6Am2uxZkpzDV
u+Hb57dyKr4wFrIFZFSo5svNmTP47MZBGd0sWRcFJnKiO2RWcjfZ8BP3g7Bdmkrbz695qu1q0PAE
B0FhNn/194+vhdqoJBaBNST/cqb6Rm30C2WdrWRp/bKNcGWQB4kAYyssWM5c+0SGSmPA+l2OOab5
oTR3YBIDZII4aUNJ+dUbNs4K3aFmnNxZxj5QjL3FpISJCZlYsOma8iZo9H2uAKuV9qFQbs/c0KnF
aBqG9VvagBpxEed8x6yy3oHw7XXRpegwQtHqG13zd0NS3SBwe8PgGrR2epFp8V4NpzP6Uh8XAGUi
k6R5aAjx2F4kY1HUi6HweR95CTGIdTAll6BrHvBq+/YaC5DAxf7ME388ebmkjY2SqmMR/+GJEzOw
8SLXIK2A64H7C1rEv3Ay81CNkkLt0ih8KBjAJix5oCt8DLWzue+pW9DZfQRJTTIxXUR1mxZQ6yUJ
pE1PAidK93J47lPUqAhTSU7Dmfc+6PF2okGtG1+iPjlToi941nPNPNckpq7ZjFAJQouoiGNwldgF
fQi6cbs52bX65uLvvm4MadlY6wV2WpdZ8aPUolVqylUQjKvPv8THPgF4Wxo0jI1QLFGXPbpMWODy
nHyACYBiNMDp3I/xNgMKj89HzTH8+eU+bj1ELBjL0cZ25gH3vBT/qEvbuFdrUm0Q2DyuPYDdrAeU
FNA2oj3xf3Sp37JOf1yqEzkIpYJLaREfcCKYFLdNBo/B6M8dZh8TRJ4KyRAD6RCGjsv+ci711ABu
xhjVQwPRru7s0dp2yHytspLoQUtErEWNVDdomlWk5b6bGy9RZV4rvvfy+VOf2suOwRum+WHYdH7e
v2C6CSl5ocXwKMyPmVNfVJP9GNjaVXBfdC8W7A4Rn+3xndhKJE+CLi/FHD3P+c//eNV1DicfjMzg
1iGCx3jAxWBYZa0cS73bTK23rZpw3ynPBctXFBncE+/p88f+mEFwlDAcMUk0OUeXQik5VbrapMbg
tnih5ruInDGIv/bac0P4ssezT3zii2tEbfI1eqsgIIz3T6zXJSL8JexULwATZQWXVu496BGdtp8B
Iw1Fl9vRyraxYz9Wpg1SL7vXMO35/KFPfGuemnqEB2aUthy9WHVnyj5XetcqlY2Q/n3S9Qc9iVwV
an2N1rkxht+YrV19ftkTRwYHpmrPkyiSp2W+kJVtM8io7F2DdohkTlgWxrqS7SZDMcds/P/gKemL
ECN44ya64e9fdZc73lg7A0wZO3FDCk4rCDataeB6zEpKDzkzW7WMz0WojzFZmzNg9IYYGtFKXMTk
KStoUURpj7Y+Ps/DozlEa0SvdyRrmbUSApKLuM9CGvn1f3BIatS9sLVpOzjmsl/lWKne1LneuybW
R6WWHHsUAdo2WOtBfGb8fWoJGRzDM3aA+mw5V8w08Ixj6vUwNpE+kImrsHOECC/qCSv73NsEvblv
g+FMxnEq9AFWEDbrCO2k33SOP0+MCtiemjsWThX6T68DVVfH27IsN0GQv4QMA3LrVUKFTCx/F6TO
Q6+CZ1Htx88X8qlDA8TEfGYxmPiQhExlHfp6rvWwL4NdkBurzpBXoQ0/skI63VE2yI+fqTtOvm8d
SMO8Y+c9+34xa5FeDsiRIodN6uszmy1mlml7F+m+a1gMJ6WLNviZSHgi2dZQjwIvZkvbZmkttlBv
AkRmEN+7qpO6eMkiAKLWew+qYqzs4rk3H+P85ztHJOJmj9n64t+/aJMMk5yPJaYt3ULazqrNWONF
j163h75NWAKSvc0a3zUPQy/P7N1TBxR9RYfMCmzFh3NxkkbdVHbLAVUGmzJo13GkXVniKUAHdh64
fP5wJ8acvF0EIqVJ6GPov0gkTSOwRWsItivkEbuEYftTncxXerjtOGyR8HJL5643tTOR/sPqRTzI
INSzdB1h/oYC/rmF2jBnbJWDOKpUFS6oiUVuT63YHEx/hgD1G+Ze//ZJf1/S1m0Mf1nEy9mGgRJQ
K0v0HYFFFCstrXZKPhwcHJlSZgyFbR69cqrccsCLdxzOQWUWiq3ky1ye05C6fQbtEHvebx5RQls2
e9oDiijXvRZ9Q5LBaapVSTBeF2b6axzqN8e2b217F6fKsyfiH3qpri05a0iMxiFMhmcNBZ3PX8vv
8uxdKT/fF6mHA7YSxNuyfVErZtxzjoDh0ZwfQaI8KO1ubNHVCjxYX0plrxFsGV01LKAk25BgUH/R
opvMMu3Vc5DsnORL0iVHuw/uNEd8t4SXrku1uYosuQ8Z4XmCSDc5soPSCxc9mnaBZ11mSGQSL8/N
bz5sHh7GEYKPTB9GVZ3FCdX6ETaZDaCFOurXbQxqJJ3crO63g0hcA27y5y/v5Eed2x9zAjm3vxa7
p9ErcxSiEm7U6Fclhhnh9JoHD/O0fB6SZioyMx0qL8ljEkYbwNDwiXu3qhMYv/6jadpfElM9k+F8
7MjNLwGUKdkN40yxtCrxw7G22oGXEMOuXQUCPYAohdeuHcJ4lWj9rvEx3svlpenJq6zfDGW7UcFY
rs+8nA9p5nwfkgE+xTmQxuXBDbd8bBqP4XkRqkcVVlFRp1eeV79xmG48NFEmszsgvf2tbu2nrgZp
kyD8lJ45vn/7Gi8XOBgGYdMmAM2x3PeyabsesRgWuEwONhp7ZR4djRGemI85uOo/tb1/D/XvsvGL
DRj8u8IkbtOI9/CNbiAPKRQgUCBdKJr3HVX/IMx7xO2uXqPJe6oMxiidfSaz0ebqeXHTM/aBGMvr
+4g+MYa0KGCaAHGzlYPPGkJzyngK9PC5qmtarXG29i3JwI8h7dpkMh5G6M4Yen0RkNM3CrCAwT7K
In0x+MMqb9+SdgjdRLE21YQbs5cot05H8KSrfuazzwfZ4tbpS9CZYFMA7Vw2BnxZFDb0OtAr+Kqm
JcIJ6kZRiyujQaqpib/lmXZR9PnaQbQG9sZjpZ/F7ny8BQSA2Y+UF7QnKDDen7VjGTuGldtzf055
0hoCdgoHqa0u0r5/q/F5beNjL49DFh4YfcRNcCZR+hhVOUlnuDrHqUoXeokbMTtNkalkQhiO+oMN
2m7KkMjur+P+GbIlwtnkqgOqKeaPz1/+x7DKddn8JGjqvNiX51Fg1broePBA06/qhklkoBxj860x
fArJ1IVic2alnn5UQFm0YKX5EabSwFvrMj1iwBdo3xttONqluNO97DYY828Qh/Opv+kNfT+aanBm
qX087S2kjYledPw1+hfzJvqjctcHI+ugmg44u7YbbwrRep52amRcFh2+hMDSPn+5H1FR81flMVnd
xBhjGcI9v/BGoIiTq/nej4ZQqYsa3ZC4XCcmIDFw0m2rXWDncid7gnbT/KD2fj1zE/Pafb+95pvg
HizLYmUt13YZxZDdUmd0C8TZTA+fWC85jo1zb1x5Qbup4+YiPxhFfP/5deeVs7wsMRUsjmoBCVsO
5UZFVQzpWbBxKw5tppiNZm1S6xXkwfbzK51cUUBfwDtSWnG9eZH/8VnHwSsTMY+tew/sqlUDN7Gc
4i3Tb/JZag9RCNxP7Tz4xtf/9vm1T6woqPgk+uSIrKxlY9/34gaGE/vWNxJ3lIzsG7IY9ZcAAqeW
5plU3zn1TiH3c1YhqvmhjlQMzYF9SkTRAVPN7IeSDnlatwcHa9h5ckgmedWew7SdOiNmfXQSNHps
HwpHaNfDpE6cEZGXM+pVv2eK9ooXLAiwL4WnunWxjfr6KwzjvTkorj94mwYVFDl05HN3mlrfwGGZ
1i2aRv/+5TsU80y2JAPX3+vij+8eK3XW6nEPXIF5Rt83N32Pkk15bZCut+25Ltiplw+Ig9hq0qsg
KX+/ymACjuGQMbaz8v4CoBFVAf6nxTZ3sNk14KKK4AKdgnPJ2YnQxAyZAkSbEfNMEN5fdmA1C6Gw
wkw9upzC5kKZVU/GWaHImLkm9vMQeXsdy/BVOZW3ookZH4RnNvOpLQZghuyMnGjeaYuHTxkJll4j
mGBUwYOR+j8r/wUuIwT+aGshJJUFmzgyUYU0te+ff+SFh99cB81NR4R7LQYH8kO7FX+pMK2jiEUf
xuu+87dyGHbIlMHDvPYduU/M4S1OvOcZWu+lyUteNj8H0bgmxriWMh2DOrrwe+NoDrczG+jM3X1o
nHF386wftARuENSm7z9PDsxpyhzWIHizPTrdfRf/7AioqxGAyGAVl2mIoZuJ5pKRjYBpnND9/A5O
nECARSQ1ObM9IJCLCC4qrR7NvGWymopr+OY/+phx/rQlrG/i6Zw0+YlTnUSBvgoIB5yVl7la2XmD
LjlhXV83nwyjuUBb4VqJ1BctUs91zU6tfA2kCRYYpAkfYNwBeGqI31yrUW8L2L8zrtPXwssiZW6D
xA1nkisTax1UT6A87fhcUnZiw3PI8lXJSk0G9fP9/XG8REWYpzXkaoBquArSVR8qfTclrLKxRBRo
uEbBVTLW+Px7nriqBoKeTiHNK/Csi5022HZoK0hSuENa3xiq2xsPUkGT3e8Pg/bNQ9Z3mJz/ICf7
Ta1jiMKvD4tIwad5rEsUu4PIv2pVfMYD5VHp+qsqvWxURHDvzQRoZRZmq//gaWEL0Onm/HbsRf1t
Zn3XVQGzJDmMKFJ+HYrLKVPdwdf3RYaIF6SJ/ywFpdsNGwceB+n+MmHApVlOiuTLwklW4unCq4PH
ru02KvJq8UWF7POkoCDbXHz+sCcCqUYfCZAZC5ogstiqvVo1sshyjvIePryUl5JmejHZD+rUrhx0
4xT9nD3fqYNb0+k42DOXhgbHYnSjmsgXVEOHZ6UWXXrC33G9xzDDPR7oYdVA3IvgdYc/4Fbf/QdP
+8eVF087SJEqs/AARPEa8ftnmwkdepbw+Xf4ia5y7xzI5MRJSLeXVQRHlAnvsobCaS7FsI8Rt9H1
dFHaSyOvt8ZUIXxPpJBn8uoTJyE9fZwKbEAVQCYX+/R/cXZePXIbXZj+RQSYwy2bHaYnajQaSXND
WJbFnDN//T413t1PzSaGsHwhGJDhapJVp054QzTVSiRbAtFiGDtEeA4VmM5RevKb7vjxi3zfjotU
mjagDTPQtvmQy5lQNIZGrsIm8lo5OsrhNO/gus2IcMZHFP4HT64xdYLPD31uvDMsHAUk9VwZBgzQ
uj8pXflrLGfXKAt7j/qz7aG8spGlrL56hgogalA5oj18GSp7Q0lyY+JlxIh2kxAfQZ8ffdolcIMP
cEX/oFxWBZKIsRwoYmsZJPt4RvRAwImCODhERnY3y/lbPORvSn2Hql8ThYdmfp1HiqqPv8XaEWba
zGVAKYVJ0+K6V+2swmYXg4fMEpKEWFcTNqIZMIMpZDmGQwPP6uMl1y4Eg6QfKCYeEoaz2Gj9bOuD
78A81frBVScgMeXRypnDTm8jgtxZNZ8yyJofL7r2nLh/METBKlTs8MsPGlRhNRmAVjwN4SbFTk/o
fDymmuzlqo8v0fhg8YE/XnI1VAmgEl0gYdSwbP/VFQpG6ImxzdF3GpFSRLXyLHU0Y8avSoDvRgzV
zqrZyPbG0muvGHAWuF/67BQ6i686510c6LMzEqaSo9mCUzXEeEx3Q9Tz+/jbjLafb2xMNNYCCDMU
+HLICtBsXLzisWx6K45YtMeaSDR+SXcQtMFi77+PWNk+lA5QT99Ji8u+B44dcZdqLDXgc6KCqMqN
2Q3otaiNvxH1V18lC1HxQ5EEcXi5cdJ6GLCL5oAIqIAMb7TshltRGk5yu+Pl8/WCb5O2lZeutVpU
qsD/v+4iWQvKDMk2iSpBi+/S4ruEXOQkY54aP046xyYDWprfTtB9s0fBP/x4666eFo3uuQy86pp9
1saajC4LDeqqz+6ceNg3rXOXxMVd2D2rM4MFJq0fr7h+WAB/CKbZCiyh7xN/7jtu136C1YmIz1FK
AjQp6sd0CG5CS7uBob9v/PxNK/8oXaR5DV5A1AFEpcuPPCeNKll9TddwgEMdH4rQPJb5fExuMvzw
unJw43uIphu11jWNQmxjpjUAh+E5XTWKNSntuzAHQVZqqmv3VKPTbM17X0PBv7qXfInJeqfeG5n6
t8G0Igi7mzHNMI/TzlOX124z+UeEcO6HMfTsoYlRcBrrXWnpaGIr/kHvtpi4a/sCXhKNVbYFnJfF
eworPPpSiEeeZc3HMpCRB0ImcR6OiLk+GZanqltEzNUVmRoKXLUlxuCXXyYAze44nTp6MlLryuzv
c9j0LZmA0b/pLJ5HW7SFtaufjrnDh2HYzoVxuWKjjY0fmg2xE+alXssPSpN51mS9hJFy8jc3weoD
Isgig/oCRbi8JGxdm4dBH+iFR8a5a7sbp84RCqweDbSSEyxJq408b/X5OGGsxWgM/s7l89Xt7FhR
yvPVzn3tOzsVNWEhzpDPj+m8BZJci54klOibCNWbK4g+jdwYKhAbJgzhLyrtTU0ci82/mkYFivMo
Z8icK1sX79qiYnOKQTcDpOXtgAFHGgddzRc0oKWrwXNYoxCfyK7iy/sid9ysVlG02wJFry5L+46v
+K+c6eWLNXzGjk3IstkU7aMq+SQBeQmH6ShY8nmSvkEsMTN/I1SvXhRA2UQXlXNyVYTNUxwYicKy
UafuymYfBz/S+bOiwhiEpQ55kalHnyL8bOJmOf5BWuWQUOk6zRPq+8XxzKs8iXOZi7j8e5iNw6AH
hAKHpjHYyWTYYbq7kSmvvWQHUAijeka7V/PmMkt1FR0unhbQbS2Ra8Qnmjv3laydM+nLmFgIE/9R
ek5vSKYqYl+Zy+wR+AY86ABYpjK1N7EKxQWUcVZAAQ1TRDq7mzhN3xT7nwyV1Y178XqGTKb829Li
OP/WtEmyppWmnjc8wwdKJrfhqE7TMSTSplbC1zZx2ty35EFagCBlsI+h3m38BpHjLOs1BhGgvRj7
GFeCUbbRq3IQajy+PLOMdjb87IZy23pLBMOCzLb+0s7Bk7TJvl5NC+iIC/qRkKpaJpWTXrfQxECG
FhaGVh3qJuNr3clfq7q6AZBxRsR35xQoxRM+v248toj0V48Npp5poraGDCoVEoM5APox+Z/zCW8U
2EUi9UMK8ItSfmWe+xjjzqD9HBHn5nj+nKIGPkK9sQdWrggitcBevffQltnJ1IRG4rcjUGiDsUDD
pCTL7/LAP1VOusPLFr3yLQzWSi7PkqREYtgFdVL8pN92neyoqLlKMwk2+caY+HdOhxLwQ5w3p42X
LK6bxUumGwmFRIyA5CuhhRSZQSer6dTJFlRRP6X4xzmkkbCJweZKKo+YCXgm4gYpBjIba6+cLdYG
JyIGQTTtFld95EiQs0qFp9T9XZUZZ6Bn7tieh1L+ZxztF2f6WUTBTWqHz6ClPrV9efDtHx//iOWb
RtyaIhjaDk0tHdGrRQQdaqlsZb/KUUmWbyw7PDrFcNCawKutjcddhk6xkqqIFizNSaLn4pvOpRxb
baxDONXxhZjsBzBE9471M/Vvmyx3ZS1+GvpsK69fvuP3VUU3nzPMdlq28+EOM+5qFZwW7BG46Hic
w+p2rPaZhORZdHbyGs21/hjjV+C30b0mYVnVDRuPfsVgFL+C5xaUMYII6d3lfi5Qnsx7pDQAHShe
l/+MG+OGjNzTQumQc2AzRByl6dlW0httTvaARxGCPXb27NrpfCqibCu2LLe9+EGAhBlwwtyhH7H4
GDl9EQn1ucxzmu5s6iY2lQUDSASdkR9vUAeXtNy1jMFFfvX433ecgPlDh0XXGfLc5bug0VdY5Yy5
h4LQEB6bxoirj2gIBNHTxyut7TiDLWfRHibVXPb5mhIRzUozsBEJm5tutr/m1vQrR7SyQ//ZbS07
2g9zsdXSuroz3t/tb8uKLflb8AKPEiJgyEbPEgd/Dp2ZlZo8DHZNQzqvvd5p7mgc3w62znYbDx8/
8xUi7t/VbUVnr69o18SGGqtGjXx82d5UbXmTTQVuauNB8vO/w346GWzy+D5Rw+8QCHdoit/WRX03
m7iuumn51hXZ88e/SGyl3yPs+w+iEwEWjltMtRdbLU6bWpkioMPhWJ+V6dbpMGVIUQDGXBiaDV4m
W863q9/9txXF3//2AYqhMcyqtDNPrR4SqXiRrPRVqv8eEKuX0/g+qD/XlfVHJ+p/iy5r0w7xcjIy
HrMxvUiCCgwEcUrg6iDHJlklyhDRoY3De9sJvI9f8PonZ6ODjrEZwywRKX2SGJbfhzng7/FoFjiv
NO1dlc17I7JdSTHPSZZjk1XvmrLADNF2LYu+TvnqdMVP1P8eurj9rBXGRui9gtCJD4+CiOgtgNom
ab78DDaWA77kx4U3GtJdEGHHmCBm6JtPAfTZXQnf4zgj4+EWkVCfd6PKual8/JdCz1GxuayDr1Fg
dlgCFqjzq8WXZu5Moa934xjNzzlmogTPMeo25oVX1Np/fza4PzCTgOyX2jd2leiFhBEF+j6tN9pf
ys5t7WNgYPiS9Ttz+FGO7QOQOt+6TYLpGLfBPg2djWv5CnS//BWLbmaYILYkm1KOaWm/53u535pP
0JS8hhw8xw/GimbUz3H3C+KtCLKWEpiCy4u8BvLL8uKyEircaVWEhYenQoHdY2D86uQpcK2geAy6
9GbQnMMg23s5aO7kaAQo7RxC5SQ1XxStctt8I36sxlNxdUIRAyZ9hfoalbyJmsjK0V9rvJLFUkyU
6RtgfRUQvZzyJa2dp6GzQyyiw40mmbUSvcBLiP4PXacrtu+EvLYZdkbuBfJ0rG0Zl5eyOc9Ge3CS
5kEDBbWRK6yFSzYfEASaJAI2e3lqVHmwtNqmBdeP2mMTgocxu894U9xjMXHCr+a5CfKbjwPI+jP+
b8nFQU2gklqTqudYy3L24vDQKdkOk4N95igHQLobr/SqZSD2NqxRtO2A18JQWuS9TmDQrHeU3GsD
AysD3Z1bcyf3ym0IY8fNlRo0APqRmvyrzvj3KY2hrg5bZc07hXNxMdEooa/OwJpjvpyVt9o0ZGT3
uWeYuPVo3dGS4nucAiJvMKNTqnlOgal4KaWvHQTEuAy/T1r3lXrt0cLzaxdKyt+VPOpulPZIjOhg
GKq0cXN7frXSChRPa7toeH+LDRxXjYNVdod+Gr7l2li7Y2YP+0qf7miWZkeLcXmaxtoOkW58Lsf6
DrX1Y5oN8OPSk1EaT7oyb7VOrrq/fAU6RVzKPDptuCXxxAeSNQyjsD4Lw7f7aLZe7Tg7mo2Dx65s
dxiiVHSFp+9x394qAS5Znbrv1eCmCfFi5702u/i5pHO3K8iqfKXanbIhOMnjsJEvXgdkRmaU/aIb
ClAKaO3licCgplSlRInBA07HBsQn9urPDEIf07yuXE1uvuU/JAX2V5b8Cqbqh6kFf01aepojfyM0
Xp1N8Usgu3EtkDOTxF7+kijtWt0u+SXWgNBB3d20mvqYJwoeUtWumpNz4/sbt+jV2RRLgnflWqeK
4U66XFL1/bDvcyv2/BEE8ez6RX3I+vaQ2PHJdLbe9doD0uUm1tFtERjyy9Vi1Z5zhIixdVbeMhMb
Quz+1PnVaR/7v4b2n4/DjrhHLs4fj0ZbgYuGpSi/F2+zL8Ogiqo59jT1FbuZY9hh3lE0+49Xub4+
xDLALAXKSgeavdg+jQH5II3wAZqs5py0rVtYmK4J3860f8bx4RTDZAvn5L5RlM8ba19dpaz9TlwT
kZwSdJH71mErV0D6Eg/w1U7HfiRWkzPOMd+iXHk0jOze1juPauh2QmJQMtHt0pL7akTHNKxOoYUI
eBduwh9WfxSMEAPMJfTUZTdR7bOglpow8dI4PUfNAx1cF+1p7PfsPZYoJ3XubnK/upt0fDSlwU2d
YY++7lMqzwCBMUd3RmujrXqd7ogXpYv6XBRrV2MIq8nSEIfT2MtkWshmfSep4xFh2JcwNJ/mcDha
ggzVKjukEG+LqU/cj7/U9V6kdY1WFIAXmkHcv5cbPy8Vg1KxxO82Q5p6xoPDfzJwJf94les3D9Mf
ViEFtck4SVusMk6OUaojrrpy+dqVz6VNFTrfW017+HidlT3PO0QqgQQOcuoVu0+uJci+Ac7JIcKp
NQIwmfRa41Buw7euXb/dW0+tH26seh08WFQBzcHwioe0FnVvofSxUchW5OWgxO2m2Q9J6spSdpqi
6jbToT37G7nSdXBkRYbwAkRMI20Jk5lyLUKnISIeV7hegx7B8OuT6s+HzIzus02q3uprFeNZChrO
89X8sbGjpjBSP/ZqaL6WityGKd9mg/yER9V+4gi1Ds7ButDBUI3XjW+qXoVLCHVMk8QRQdd8OTib
g1zrkhpfQtzAvEyq9rovP8oMHIIKUK6tPqpmc2Cch10IqtIV1kBql2yc06vKmnYZTXjgOqC2BR/4
8pjIEdKLucxvCKcK2+HkPNkdbsPmgxXZ+yipfiTO+CmpNxLGtVXfRzwGoFznCjia1owu5Zo7EPlD
TLBntxrVr9XUfW5DTLFD+SnL5tfe//XxC19d1SBB0sg90BsxL5+16FQ0xm1WbfJfhl/vo3x8VdTx
U5zZnpOMz6EeYJ60ESHWzhD0bkID99V1Ozo0tcqwfV5wV9sHJXW8ETFsm0I0k/iwevfFircqTXEs
L69huDuCqyVzbGG8LZ4zdBLS7kpD90GVz0nn3KcVCTf3Di5++o3W9i+T3BwH59QGya9eJgdRwuFT
Xv/BHSBYRDw8LXHma8u5aW2VWdjGKndAFbm6PH6qZ/OnWST3kjZ8CjHFNkf9gc3+ZVTiv0Zni/2w
cgexPipWgoQteqOL6KzaDXnRQHY3w2c3jHlnYL7q24fexebwiNLOsWDUZMaOC6x+4/5ZSXJBvzHe
o74lV7gKZciuxDUDHzIvspQhGT+VyZ1TNYfITDHh0B6VyD5kKtZ1nbXnXN5jGedWtXWQwi0A/JW6
Apw98I6cNdGjJZ4vEiZDMkorRF/Jm+QJg9XnvAxPtJ0e1JwKGB39pJN34ryHeXUXFM7rjEd9SbX4
8fFTRa653JdIroqhDEJnV9ORJpQzNHjsEIBHvdfS6SnTcMAy9X3q5HSSplOTzZ8T3/yuVRgAN311
qM3b0t5pVQBE5Uad5L/hs77pah65oaHtEv4X3TxvxCZNHI+rn8nvRAMNwgC332WYmKooAxjth55Z
OY9VZHyKsuGpUc2HPhgfwkZ1kwEkaRqGHt7Tshvj8+nqDELcwqn/thvZ1eviluSxcoW6cC+VD0NU
PuM6eY/+zgGvwP008rUfndZ/lpTiH73zMZueslvFbLqdbXYuHoAvJnfuXuqSh1yFUGkVuWdHTrFx
3a4EJwZkCLcwMkD2dfmoCn3V0mxjWKwoSxUDNPOg2htDt6vrgz9Gbqtswa1XLniuWbgq0KUEgmNx
3wSOJOe5TUXeFf9MRfLJJDJVdfxMNfE0zNZGH+R6TMPOtxyBE0FGjSJvEQpTfUgSdGEizwq0T33a
/GUx+G7n7lRofeyyTXdxpx9b9AICQxjD5C9jq1Z0LhVMomESJOzM2tpi065cRHTN3wfQUJaAp13u
sKjwMTi05oiiTGL/vCVZeZayGmPzziv6eu/b5aGOj39w/MA3aEiOC1GkJddSxUWxHnETFKpMZ6n0
f0n2sNOb7FufmTVffXoD9O+qo3mu7ezQ+uOuDc19FiIF0nZoIXYnLdF7N63wqidw35UlKunF7OI+
+fEv1VYSIyAK4F6gAdABv6IB5C0TamSSgO49yNbwZAc+xoN+Da9EkW+19I0O5he7apv7tkKoc6yd
L5OFHEJtyEgB4TznBpK/Y2SDrvUL2E70pjvJ93DG5b+R54GCMZkxTh9wL6sNtHJl+j1m4ya+lp2d
Ocb2rZ1/Wtl0mHL1VFRfP36+tVMnKMzU/5Bm6Mdefv4qSmplhmXudTxbyNXgGcn8Vc+y16QrbqWh
4bIczMPHi66luswG/7fqohOgxk6lNQWMdQTLdmrxVMrFWYhJgJAenAZ2RfVslRuxVPT9lqH09zXF
h/5tboPJa4xV1hBx8aT3GMrSwdmysliL1sQTWhyksWQ8i9YjpjJNZQc8lpLFu0BV3gq8c20/f/bb
+r9dYLSrhL0Z7UuyGfLHq7XqQs3w6c1FAukTHob7LK8/z1L9tYqH+wH0jtpZ5zFwzpJdPvVD9Wwo
6qOmgpbWPjOpc9VBPch+Dga0vI919U6FlaUo0ZZkx+JT/9/fKYglUMPoViwhgCaW0xYzD1KP6T7S
z4r9o67PlXXTGf90DOa52sL+5ePttdCEuF5zcWtqZSCNnVhTxiu0ikr8VTHW+jstioMs9feOW5nl
uVTz2xR0UZRWQsDgIZyfZ+V+ZKCmYq7T+MoB8dujEt2DMzs1+i8jUfFdGp/MZiMYLncN0FyMQJCb
omMijGDENfXbxnTMWJmhAqFQp4TfcB1y0vuiTx50Sfv18XtZnvX3hQSznPRTZ+eIH/LbQm1mK9Jo
AvQqdL93JVhrcu+kuFwmXtPG8FCs3tVM6suPl726YdCKEBhQ/hTc0GWsT2tFtf0Ja3Apko+CAuKb
iIOk/V63kh39zuOEu5UMDvXjZa8HAe/rWjSgLZo/ABIuHzeTjc7WY8Kp2kb7QJgKROGOpqCrV6jF
mHgQVS/SsWlKxARaLPmMjYTmOuvmB9jkbEAXmUZclxzygHh0r/WemaF5VzwUgTAkjnYJllpG/GLe
5FXiYge9nxNgb0oCHOOTidTCx+9h+dWFVIcoqck+2GBXfKQ6klXJjnAWqcxhLyGlloKjq+XmpmmG
G6UyDhX0lI+XXBx6QNRiTdRDbfN9BvD+Zn7baYMWN05R270XJ9FZCHtNxk5JglvYr7tUPtnxF76L
ayn/FaX677rkWOIYyQheXn7yecIhulV54yNuH9oc7ucWWL2mMG7wH4TjoU2FAaD8P57g92WRp2WT
03wDyHa57OBXzLOQtfJUbnDh+djhkds2P8JO3eJ+XqUjvFkmK8hfs9I1D0WNo0Kr0glrHDAujoLN
dFce8aZ4EbrchfqzGOgZJVhb6fWjNjR3SbXZ4RXn5uIiff8JDLVEN45IsnjJUpvUNdOtwct/Bslw
EgvXWG67ivyidp/VkuSlAHwSvm5sKhG1r9Zl2I8SiAbw2ViEL7apHuU10mlBErhxkrlDWkEvTu/k
9vscO0cynJ2My6UB69+s+z18sh0g6o1TvRbNgM///1+xiNaJavdhrDbDu/PAu+RjNVO6DzcF902A
kIRwNhT6QhtPv/rW4XCQjNKtugreCcL4JcO9geQQeihqXcJcrR51xEnaQ5EltxCB3VAaj3Kab2y6
lUfGrVtIyEHVFB3Ky+0tl1IzJAbKVoY8unWLfWi0w5teOznmixGHLq2H/zqXYkANnw2xG3Ru6B4t
ipLZahJgs+HgpRPKM7N+P3QAz6X9bDl7K9oKV+KTLTYWXCCQJApLkkstNnQHQlbyS6iZwjlyHHCB
0zE2ye8q+bV0thS+V18mklmMppiAUQpevswuUplMBYTGTu1uBM67AuIxWtEO6QQ8UvGE9atvdvpf
LSsJUaLjx2RAVKD0sy+XVQqmtEYlcQsgY5Yoxk1TKHy4buN0rEV+VCfoq9DTRMdmiUWMJaW1Ztns
PezYD+/aldgMVVZ0TmJGLwZ6Nka7qyWJR94q1VbfLK0linkx+1/GJX+K56JMnH+Dv9+9CRettMju
EPbNeNjERmwx2nIdXbldQbhyy+N+AslpiTuVnEDqUUgavAbtP8Tbz230YpmMuLJbITDm/FFWQbrI
R2RRFPq1Re2U0d8s/DoZvFbr90ZRuELEpoqKp3i8a/VjGSpH4XyKufbOSjoSLJw6aTVWWx3V1Sf/
7XcsTs1oh1ECYepfack8/6aNr6ESHOL2dcy9Id5q1lw3DsUOfudeMlq8JkvFeQ2a2eSUGvF4K8hS
PT0RoXeX7CTFeCokfMLD7AhsyRPeXX6dfklMdWt/r9y/DJ8g5wsviGt5nb4cAgNBzd6jU3XM6dP4
trELc3OvFpI3GxQ0sbSntBfuzoy3/e4Psml+ANUU0ApG98vQSEqLFGVPOmchpRkwQO0VGArNTla+
RvjqpuTwOR3Lj2+ftaMl9AbRLBGso2X0sMtAr/K56z1NAVULaj6kYrCPk8bqGQpr98kwb+RUVzx6
EbEYUyAkIwpcMsnLiDWrVSPHPbcOHO4nJtgvTn2qYtWVosH1+5ex/ky9s0sxDEytGwEsls3xiHHG
PrRsN6jv7Xr2UHLdmFFd9/HFz0LGm2warTBEdi5/lp1liEdFRu/lHeqL9k2lPnbxrd73blmi701F
I78J2WdhHPXxR1g7cL+tvBSNl4tYSc2I5FZQy4UTQBX840c/QvUtmMB+15v1y0rKwQdgku+IycHV
LRzmSoQ3zkj9EuknbbgV5mzdQPk07J02fPanrxjiuF22pTG9dh9DyGEaSB9YSKpevmI9DaKhzvre
Cztk7vAdE0oYESlV7bfPSrKFu1ldjlm2xu1IGL+6N7p4VIex7WFdGTtN6nYF3nSO+snIU7fstkiD
q6uhi24ggkUqv6xKk6DO1A6/Uy+Lw6MENG021DMmXUiekXwozvPHm2bt5Iq9itCY+GMZLqypKtQp
Y9PkPRR91MkF4XNqv4PzdSXEJQMDC8Zyi6S4ekpQSBRhiiBJ3Lj8hHHX1BLQmB5BnEOgvfi4w4Q/
ndCgzJX23ErYEB5l/Tg2zkZfbDUBYa6KtIXMwIRm++XKne/U2PRxPgcglYEA4PiY5tFtmGP/Tnsb
m9rTW33HVOfw8ZteOZ6k5WKeICR5oLxeLkx+o2t5g11ioDJBMiBZ4J7byBUqEIrbNvpZyCR+vOTK
XuKbwhSkJGBmv8RE0HWObLVCi9wAINchr6rW8T5s7xLJhAezdfetbCWk27h5gYuh7LUMyHmgj02b
gxLOJZjKIep5Ir2IzZ2CmZh2hFG865R04xFXFxVjU6Gpcg37sLokmxwkcbx7y2r3akSzBPungFK+
HrFvlKrDz4/f6doGAv7wTviEuUQn4fI71lY/j2Q2PcIrN735QwiVhVwlGpBlQ3uJ5Rc65Uckcf5k
WQBCgKKBYFwFWz/Qe20MODFyTwRCKkAoP/hDejfGX6X0FkYv6Lzh1jL/MwGSixZTTFrIApgHNmAR
bp3YbqXWJiIp6uwJc/Ha99ShP9I+uJniO1s05L+3fXVsky2JxLU4Qd1BM1vc8vJV7MVeG0ygzOcV
9j4ime0Tg7LkqyNle6borooBvJy/xEgtYeG6cWLXjg+NFNqhlooM7xKPKLXaqNZ6Qiiuk72i5Wdu
2Fscp3sVHZFky8lodWPRfbURgxRy0strzU4CJx7DkvoE2fUycDw7QGcO2VhlfoyTn8hRKtF0nIdN
EXixYxf1rZA1sMSNYwhR9ssdbUz9ECCEjmVBIe3BR2MYHxwTdH7Qf3ARNhCm58ItUQQpC6u7P9jZ
QAFhpqFQw/Mv7gJ6FqMp1TU7WzN24saLBmRxSOCN8CtCHPgSGthqBnsUpTfaCGs1A2iH/y0tYvZv
fUg1N3nh6HYBGsPBrm53jv19ALtkNHhPt9V5lG9MpIjs4tCR4WjdrY6w8cbji+Nz9fbBOXAnEVeu
AMaT01WVrmfsMjy7THwU4H8c++ig4zSuRxHiJ16YnYUMhxmbZ7Oyv3SFf2MXW5DstUgKDJb6WBAx
6VRevgsF0dq+1IsOYGb/qbD6g03dOE4n25l3wuM6qtqdL5Vbj7+SRCIGSCeAmTddu2WBPGpaksKK
g2mTqmd5F8kd4ui/iib3dKfdYdhCZtDezMnPjde+Uqix1Wn+C2IkY6fFrkP/JUHMp+u8uDNOrYbc
Iyrblfk5CMxTBJqAPf9XZra7sUlPmbzVEV477BfLL3ae1hZKFZtN502JcZZLFOQQv3TQKZLrgzM8
Th2XWAfIBrzZxoOv7DdWFpMk0R9GL//yOyelY5VDQ8MsQp2hzFHE5qKcUbis9sI5Lkows5WkA8o+
+6h8GT5n0idpHjbSMLGZFpseyUmqNrIThj7vIva/Hbw06qO5jv3OG+O/bPtXmJq7jJnodnQR7/Fq
IZXunZBNFnPXy6e1o0FOHKZ9nsRntmkR+n50bnCxUq3QFYfK4JhtvOG1raVA+AQ3QSfgSv4bmqVM
RhL3nlOGe2M0QCDwaKp+6if7Zfg27qw6dHPdHeL4RP72eWP5lROFL41GHU7NArl2cZDtBAPkNOUg
J9Kwz+vHYHKei6JBBr7CwQsTbbvmXyRt2g3m5uIrUQQVELIFWQhjXNUTNe5zadKzeNWH38KmP3RS
/H2M8k9W5TwLkGyb5Pt+hgsp5U++095mmXOn1OBIZ4V2tbGbivY2BMW607pnnA23ws31nU4PDho4
io2iorvaD1WgD33tN57JZ7D1HczoXdKER98OnrswBHRofO7b/M33UQQ17c/JlPN3f5fp/NAG0qsI
v4xYNk7D9SYlbSZ3FiMiBJCXNZ+MHn42amrj1cX3jiAwhMMB26Yge1Ot5BxnW3jzld6JyNPhhPMP
HcKljuQwsUcdZWyER0SkfLc+943hCvknI//Uqzvh40fy4c0ugoR4A2NlQdtIpJhxdOoC9Ca4Hzd2
7XVYuvxJi12rMM6O/GGAY9foSJmbrq521L54NFSGa1t4qjbVDaX/cwCo3PwWh9imoPyQmtlp45dc
nx9A3aIZzh3AyO5KdSmZFYBm8MDgPrkxHt9N2e3inF/RYEwT4XtUlDeNH+0JooeNta9TMbE2QCKq
YsFSXxQXbT6bUtuqtZfmj4b81PV3Ai1iH+pIITfAgS68y6N/JCfcuBWujy023fRySDzR8r9q4AVI
5Onp3NYeSFDXArJfF3THap6/h7OL8EhAKTd82nja633PqozruI4YO4BxuAzOCOWYSqPDsrMj050Z
zbUZcmBgPAftkGgnw5+BvUXvu+D/KTMOuF5oTrOze8J5hVpjEO61dut6WsEG0B4QWv/QF8B3L+Hu
uiwh6usHtSeRfFYZzeRwcFvIgmMfnEXhYxLWxbpWkZzepzTW942Xc30gKGCQnEGLnjB1NZefWsmY
1MhBmhztm6hFjPIc4+VSvImfkuEN0isJvjyG69PJF3mS0L+R8k0zOe3qBjXQAhO0MwFFvwImO0nd
Dk2l1V4sM1ZtXur0L1zBGbDCthXO6QG8A8P9HCd73fnO7vn4NVzHa1YnIgo/DQLEcraoyl3ql4ld
e6GJ+g6NTSxXx/rBQiAiAirx8WIriAxWA1rKBYbuDZoslxsylZOgnKKoYevX76KVhc4kCty1Ddda
fH5HOUv3dUBbo94lenpSrPQOs/mtYHidHhkoOAuQAk05ZpyL32Ebk14UEyLNb2EyP0mIkRf4TtQW
6m/YmjZj+yhQBA4isiKFsTC67n1p36cMszrv18ZLEY2pyxSKHyP6R8wzaO4sM2U7N7LET4LK0+ho
o9fmNg8KWlpZ+moH/1iwwYuqclOqxfIm6Fyt7lzVjcutyHidVF3+ikWsGHqJ+3ei/mi6uylN3Kx+
66dndubnGt/h/FNto4clGZ6kA+Hvm41tuBIfBaIOAIfGdImW9+XGmHJfmXvFKtGhr3ei5aOH0/sY
LYsAKGJ8TcJ38NUvH7/61VXhpeE1Df74inqSTUGcF61RemF0TEfsiPj4wiltzEE9owIt4etbmxvT
/JWimHYLjS0WFHOsZb/HLnsJfAKxz7a+VafgR5RA0j07YAKjusSd7edUnpL5OZHgByrWxoteO4Kg
wWhFcB8h174sT7h/jEDSSm5fGwQYdcn4YuhvIhEQ9eDUML0rMw9BuYFB/GTiiSvs3inaPn71q2+B
vY4yElH4+gYY4EJFWpzW70AaMcRr+13OLYw4505YLAuQmLggxSDPrhA8wUg0rrca5dc8BAWVHN4F
oy5uJJKDy40XO2luOmNUe4WCLI4DKrHdofaWP5UxRPAEC5iTNfxdJJILYRjL3tckaXbZ9NC+mdJu
gClSRS8IcwB82fpSK5c3qTQXJJxJgeJa1JGjnqWIAjQVRHXDbeY39TjbCmPON9LWGpu4je+xchGI
BFGoJpOncBVdvghG6NJQKkXlDX31mDgz4wkZ/bW0tn6ok/73PBtuoP57R4scIeMmatSccmPcS4l1
lxUTSZVP12RQtn7aSsIo6glKaoDqAGEWPy2321LORrXyam0+DjASxBkVjW8pomFawLhoj/3Qu4O5
Jbh/ZfYGIV0MQRELgQICH2zxEZSusuZRnSs6+607v8QFKsclNwFdWmDMFDloL4ODb9BgduhoiM0a
N5gQhsFNXj5vfKKV9yDatCJPAOxA/Xv5iUZnAmkJdNabgnE/pJ/nZnRTRT3b+vTQBfT2QB9FVX5n
GsFGAXUtJ0CcoryHo0+nmgn34j3UxdQYRUt8Vq3UQ7Qd28xzmrtNGCA0TW94indyJXkV4zoB3qHR
vbMKcDXjs2Yme4gGOwtD7+6HFJhelva3dTW4dI+2gsrKvU5EEeKxpJTCPP7yDZHeNipqwqXnoAjK
jMvVmsENAxAB9lPbSftJ7w+NVHhy9NCb9c004SoQ0QhNKUCYGE26ttUBXckyL36RuIJ+a8SY0Yh5
+mRzxSB77tD7kYqdnZ5z582k+hFasyLgiXfFsZ7Mt4bkUyn+ZB+jlApeEDwXZfdyH9dyDL8q4nZv
629z+UlqvaR/E0aBDZFk7FvYd/FOfDUBxa2k9CTAM+iTIDC0lWisfSO6UvjAsI+BKi22kjz4WRLL
YeW1esKt63ypSXrjNH8ousdcdW7kMfoqfsnUG7suehM4GiD8VGZQXhGmDjb74+LYLPIv+JHcxQRa
slNrEV4mIxrCuUg447gooz2T2Uh9pqrPHOSIex7e6HgOm79604ncMtilG1XaSpynRU51RuilDFmS
FjrSb2VIOdXCZrn/P5yd127dSpOFn4gAc7jl5g4KVrIkhxvCPrKZc+bTz9caYH5tbo44Z2DAgCBA
TTa7q6tXrVpLRzoLOfUKPUz8gPd6onnhppjs2uHLwYKHH7AwLcfLXq+GDnZp1rTSi3QCl/XLCpqd
oOwOgbkra3NnlylGFLdDWBxspbpiNukC+7kRzlZe3CGeEVLYqpextc/mGqNWp0D1B2eAGIWIGFGi
aeaJoN815nONDClFgV1ikpbp3V4QiIURhh/nlGreyqy7Uvx267RZ2bE8lpDlRL3u0pC4obaJOnfA
js3bq9Z6AW28rgbTkxROQ1rABErRlpE3di+9rr5rw1LPcbeD7tpXErwbFqVgEFz0KNfY6YxSUpde
MEU7rW13kpUdm+NUJ6dCb/dl91RCtcmnYZ846nVErd3Zuiit7A0egfIki4VuMU07D1/qXIwk+2np
6SrtUnl2Epna7EPurXDQQojXjCTupdIhqru7HKZbSSPD5+tkJV4AcwpxDzAS6gni9x8iqFMAd5Z5
VHoy2pU+5Yuw4dCRmp06bXHc1lbkx6EWkUAresu3UBPxnO5bHQRfBOFGeEQ7Q7DPUepq5m//9t1M
RPBpkKA5h6R8mX0m9AhN6FsXnoDBhFa2qkgHrNZPm7vtchbFSCL+0xwgiDbnsxj1upz1llF4HEcn
yJmi/ock/k6KtzbQ6kjg4qLGhS7ckhShSmWSFG1XeDlBJFTV62mG9w86rw9b4MVKlYe3EggS9S2c
xZZqbqle6mmTT4U3YEBKPkZD7dE20usSOprPoSEKutTy6fGT3M+/3ObQi2VpjhG+PN1QeE1Tv8uc
zwXgew0/Tv5loBvVaKlbKA5CiJuHuViG5wcWb01HC6iREFYxFpuyKo1Y6auy8NiCzaGdgKssGoxH
6Mw3VuzsFftuaI9J3d8ZKO8JXpMdZacM7ZO4CPcbx9cKlEc9U9C2OcOgqJsC3viwP2UJftMg56ws
jFBHzLfb7FaKjh3W7eJGqZeSlxp4zwh6VZW7GL1tfAkB1iynAzBZMNVoJ2A7nT9AUqSt7Xc+m2j8
6gBeox3xfoLEybMepVBhKQ6h4VwSrYZuSw90bbWrtAFylIpluCTlGKFelBnG3V6dsIN1UmLuqaCJ
rswG23hR8V2XLwprncRJkOUp5y9eNAmdQYWNiek312VWvdRci36mRr2ZQGVEIulji10rRCt7p3Aj
GuMNMsHF66oafEDuYaIDhuvpIoxMHAE0VUHFSfpgH3JMC+CAEr7CBeDztxVf7exlxUi4JNCRjpWA
toTozNTqCi02c68x6AJsswc9QJFF3aIoXEBADCMsZWCFgARcVGvlkWLdmDHMOFKrDPOryLR3KfZe
vezcClJMhcGaFm9xHi8vlmJccCCsUJGvvTjbhyYow6pB9jCT9GtzX5QNFeJuF5nSPiT1loDdVRnL
0jTe4VV1PYTdDRn8PlS7Gzwuj5/P9cW5Jx6GFms8S+FfYmJ0vrCkkDYy9JlyLw8eHLrEcoJ1kGO1
7mbZ4/8hxVr7th/HW1xk+4yLCgKxvHzzhE2oa7M9OU28yp+OcsJbs1XRTXKdbP9+rxWFsTDaO8le
21I9uEyyeHfgb9gR9A+wChZnfqUVRYINOeSyWHc1FJTynNG1Nn5UJqQvujY9WRNycymtIWWvPEx9
eJPKiAQUSIV8/hnWNhdCrywLoAYs6Babq47rHDiKkzPmxtrk0Z7Byf6NXV/oG7trY6gl7A/3ZdKx
Gi5Y2tK+beJdRwFKYN3xZj5wqbsgZliISqBcApCyvOBUOQ5YcVMXYAeY6GXSvmNhtXn+S55wjdDz
r0gLPRFYPCnTXlOrtXf+92Savmew++dQ2llmuJHWXhyg4okQHQEpEOwke3FihIrvGHPOkSVLxk5Q
k7ou/jF11ttMq7EVbKEn62tMyOWS5wkzlsV4XdjkcdejlVurbPMu2pctNtJlcMD4YV9xcAwFKDdr
z3G+5l2w701MmLboo5cHNW+NwgDoDUw/0s3F8RHRgGP6JmmDJP0UnVZ+fWjG2RVR3MaNycRyyqcj
PDBujREPik25PPH3FxGdTIELP0k8/IUlxt8kUWFYQ1LAQe6uSuxaxsby3bmIIeH5d7p/31EEq33N
C8L59fOddQnzwqtE/wdDLwanHCr2w4ckRaWMIhW9j35z/U9AtHnP7GFLTMFwUKX+EIteIbk7pDQp
iQ4pwBio93vRypj3HWwwqkFsRNCvU1/9zAJUNIc/nz/jJRfz/RnRABGyVOLcO3/GBIB6zBFk9QTE
KfzWZYdOQ/gkEheeSdJ3ZsqDEgt1AzGSbiskrK0PVOtUsHjor2J/nI+fzkVlNy1zNEYv6KS4AuRU
42QXz90hobtBxaEQi/Zj4IdH2X6U6uzw+QysHAvURfB2w6IXsUB9kde2YTIlpWHxAFq1oyb5qMu+
q6npVgHm4lLLRH8cZzHR6hQFcivGAWMoUQDRRFPNQHlhQMQEx9rGiQVFzUkJ8gJuULbO29VPLaAP
SqCofl4orWkwHsJQiMgnlPeqfZHuO+3QYobY2qRzgMlh9jaYyKlk5r8P/FS6aJGmkZRpXrIQq9bQ
e6Ni5CpE/XcIT2lieC15SF4nG9jnSlZBfR21LGEzSlVhsedQPZpMQhJxPZLvBWQfgJxwQ2O7c9wD
Z0T5xojvh/UixDCkcNbE/xGrwMWXnf15ssLKFNrwxQ73ZaH8ubN67VoYUMZQX1WgVVFnRnKXU9YH
OImuBaUc1rMo8Uc6buz6xrG+kmKePdQi+s96WHABYrn5oEjN2O2a6fkdw8g4eDhyTQfD4mpj0Mv7
KYv841QsZl9LysyYxVQUcu4ayOULTG/+pmTfE39y6YF147l07XZLYH0lyguAGYoLLfLoeovN9yHS
JgjmdsGI5EAl/8wV42RyBRXtAvpgnCwKE77+2tshPS9bnJLVGE+/C76UgP8wOhbzbNZ6ZwYSI8/U
0NFmcfPsPo0IpeTSjkJXMUG8HdqdNWFpJHOZqJVdG1+ZtFS9X5voA+5D/WRAfWiiHpdaUHEKF5/H
OFUEsYsl+uEpF99F1ds40TUJSzTrF1W9Qj6powpKgOlcBA+CIpJvqF6LwlnhZolMzfN1F4whXkw+
ovSSIK+O0t8iuxFrVvQpoyr3+SOuJWwEJx21CjBiasRiY3/4hOVE22NnRDgO1P1OTOYMW9ZO1C/m
LO3FdTqCqdKlqSeIQiHOlYLBNI3sLIwpRIEoj6SNe+f/Mm3g9GgE8XBL8a5Mz8KwsBOUz17SLjrq
JmULqJcDGSVMKvGAYmvLWn9QlB2WN15K/98sc1yb4RFg0RU9ekFl7mrjrjKSH60NWDnI/l5tN3ae
+IDnH1gYNbD6EREVsMAiBsmlVlmJqSGtVd8CL3u6XiDc+aY7W605l/GVgdDvot1JEep0i89USfk4
Gg7KYVaKvG/deTLOMmGMeWhN0WDeDf6Wyc/KygBlUygfAbXwdsvmSyM27Y5KCRpxiKpH0PYi1fT6
sDoG1RS5PuJocanf2VH3NanzRwc4pM2Hk1yFO+l5ypV9vekBuBLyBfCHxiWgCCozyyYSNW/CMUwy
HsmimDfJ+6QMj9Ncvtq9/piO0smUk1Ma4mmF0I6iuo1S//LD4Gugyv8EqutPQHT2Vq698mmAE4QO
PkVM2gwXQbBCcqcYNLSuNBwwQj9yOznbKeNTW7Weke11aWvA1S8D4iousXweuOfne7brrbGLe9T7
CC50/M1uZsuhwP3i/WjGsIliH4gjPPbwnFrLQF4WeNQ0+jcY5AAfgXZQgi/W0G/lWpc5Hc4DhkHS
TcWPa+AiKHdcJSTVkEJkM8prudG/xYr8T199a4N8X8Ttc1RVB6QgrxtOiWn4Ax/3B7KAsAj6f/BT
/teBjTYjWeRbSJKL5zmfJJhADbaoXCflmZUZ1neZ1BxZ0K2b7fQZcTu9tAXzLtmZyrcXTJOuZjWW
3Sam2hDa+ZGL4xYxdCWw8UxCkVO4Rwkro/Nn6qiwDPgo4bFa9FepjBGvsDis1G91gpBLmwTs7ayG
NNqqbjjd6v38XXemEGw530txdzXU/n2jXzWa/Wpyna5lyNSSxr2a7gcwz0SF7byFuK4sb/gYXOlV
7rIQAxbz2PfyKPcB4p12qd12zsSdaH6ZFP96UCGkR9o/1WRdK5n2F7OkRwRnT9oj/qY3bZ1TjJ/e
2qZOd8U04BTkGxtQ1gqwRvcnChTAhpQfgFPO5zPq2jZLEEfwel+5LSL1y1Mlq3dJML7QpPJNc2h9
Qg0qcmpPHfXjHEc/Mv1qkKs/+EtvQeMXyDT4npAkwnWY0hnstvNnSfEKjaQGb705dV6iJnxCBPPV
0IX0071Va7dynHoJHvCG7D8JqtXGchd/fnESva+rd1M28qJFTFCN1JHzMh49DSswRImQRKLCrIa3
JcXDJPqLrvYxCjk1lfgwVQH3nuQW7evfnRFude1fZoXMBCiiZXDv4AKyCIiAq3SQtAHevqgmYHZ9
29vtVWOGT/GcP8g6EIAT3tkhyFs+Sa8b8yD++MU8ONSIBMeVBEKkZB/ymQAqlUyFAotD5KGsAeAB
xmmjTrs56Q5kYmGlc2Y+R8Yx17SNj7CyVYR4pZBgFufUcgnIVRSbUmahKUmlPQzS27kYXCfv90k8
CQl1r4FzuPG+a8sOgpBQSQLT1Zc4Iig3eo6RhEYVoIHQRUnQ9o1G5LGCya0c+litg0AzWJWnTNp4
4RUYAfwAgpJIxS3rUmBHz0y5M+SB7hyNE8gva7ocrN7tOxyPu6napZ2JH3GC9Jpc/ZIzIRaRU/+f
NiLB5bVL4BgKMCqBgKxlEVj7Jh4lIzMHz/aLB6guj0PYeigu7gO7vlZB36B5Qvg36o1T5pIrxa6n
cEE5QVBcuOKeLzcQHK2W0VN9JzrNNilmUuzL7AuS/ftA065htPxtwuir2pGVms5TO2P5alC8Cds/
eanupCDd5Y0asRX6o1TEr1Xa/za08U6Ian2+VNZWpyOU4gB8hFzQIpArUoVxnuQMnlJzJyI6DFF8
3SMokZos0mhnxMlGTLyEXpmcDyMuYhJXR62GdoGMlg7BF+StY9TA/AfxfU+k4//6/Tg7hbojYAtA
y2I0szWlMcoQWoyL1CtU/brQnac+c+nxPiqmc6sTiz8fcW35vzPLqWhzWbkwZ2jjbB6UFnPToPmt
IYbUJwpHe0R7Z3+d/VQC0q5UvbfK4qbXiyfqZn8/fwDxSotgB5mc0jCqLdjYyOIDfAh2tkQ/t5pj
OzoX0TW52U1gQN6xylNqFYfPh1pZPVwSYU7R8QWneFnpz6q8mdMJ+3SriHdCcaHopn2HBHBSVw/1
wLbfYg2v3PFpoMVThtwNlJBc9/ztZHVELHdkdh06llJKQlZ1lSd2vusDNB2xrlcC41QUv4MkaUkx
pNcRabad1ncuK9wdQXvnMlXdyNSAVjvXz3RjXxdB6wb2n38/OQj2kIgISPWiwBfmU1ei7DJ4Vjfe
sVBOSq99qYAegia5tsDasd/aSiZXNhd5JD0NGooC6kWBOOidTJJMIk+pz0euzLdVq1+XY4KYcXoI
9S277LVcCzgdtIeLF0MuO8tDuR1bOe9JMLTXPLYOOaYZg9oesLJg8vu76MoYXkw8pHJ5l861p+Cc
iF1I4NKBvhF1VyBV672xGuRciH4uzXja0pYxBU9H/KtjzLqLu1R7bYL0cbSv1AYB6ErdV7p1dKT2
d0Kv2ecfe23TIQ0oDG4E2LkEvfq+NoLCIsMolPhayHLMkvqlq6/0ZqtR4l3Lcrm/30274WWRfVuL
ImE59lHRCL9mK8kfnGq8qRHNr+36RYAdkt0fVCd+ipXopI3hlVr0X8o2uDc4YfXkUKTFs9X4dw0N
aG38VsrpBqdvbQF+eDh7ceZC7Qzz3B+Q0h2ifWh3Bz+KYNVKMOYzz8rjjbRSHE/LuRB2c0w5TX0X
fZ1lUYBTVWjNZFL8zhf1LX1H0/kG+LT2dYE74FwgIkvLkIiDH0JqXKdl1YxIBoK6TZZOLaalXgoF
g/Lsv19HH0dafFzkG8IsbskWRa+o6AJzzG6vGvghGhtTtxa7P4y0LAAnAXeCoWSkvqAfHUWxQUGU
V+shc4Cs0ZM/odz6+cutlEFRphVAlbh+03e3CN56VlKZTNBuE/wVgeAVarwzlO4Qq86xoofA/jtO
7/qS+QSJhrO52pJ5WV0x4CNCihd4c6mLNETkbE6MHJOIwAGU9FHp9hJFgM9fdW0f0CzwP8MsVkzX
FXmbaYjECdy5C/90ySt8KDDUQ7RZTFrJc4W2CK2lqJNCqF7suToLwr610MsRNQ5BxrcoGqWVdJC0
L207Uc9FMP//oYcKU4SkEe0ahX7ai94pp0NjYOxRrYmy/kY3KQsKgv/U3WhR/lOKWs8J8p3U69dq
bz9/PrtrmB/UceIfRAn+LbMAWuD92o9MXlmIStBLQJFStLj2aV263Qs6SU9x+bdO0sfGGb5llt7R
puMO0fhHkqYbEKnXUE++h6q9cfdZ+RSkmaBLggonjGbOAwU611aVj1y4UwpsuTM92tJtiuxCFRvP
yfDNin23qfqNs+dySQvyNCm1QocM9+tFwpf4HShMjAiV6vQH3XpVifVT/u/rhhST6FbjXkjH2oWd
nxHLoy/p+Nk1zVM3PDktsoPyt0TfqOBdbhyGgQnLehL31yXMP0kabF9V6TwYCW4j1W5Z/EMpthy/
VOXWK62UyAQMSMwxxTUVUtv55ypspRzsuUIle4rv5BTjzqC7HR0fUcO3zgI4Kxy3jV5ViBufL+DL
A4WBQe4RBwCqRbHsfOBcs6rR7xEE6kofywxoVrPj6ukh3YQXV+aTmwAqoXS5wbRf1vR7OVeDXkWM
pFCu4tGHEPi9KR4pjNXZltPA5YmC8D+SqNADRdlvycWtC9yUjBn/dQRB6PZ507KJcpvk2t0pynDy
jLeUVtYGNLnTGchMCEmnxW4DYFebOWHAMflpB/ej+QNzaRoVzRYW0+vnX2xtreCKRs3DeG+/kgXm
8iEH0JxZH9PMbtEo/v6z9h+d7i1rr5PkUCU71E/y7sfnA16GEhYkqAURnaYQZDjPxwullIsQZChP
r96i8alDqkrGK8A/+Tl94eHfxt9IclZWimg0EBsBC0NuJucDxkbfphl21F4eN1TmETYfBVfJP2rz
Fd2on7/dSiqA9gJ5MigtaTtg0flo1SQ5ZVkj/aXYOF47yTE3I6TU65OZcamLMRwCcTeM/WzYNxku
4OOXXn/4/zwDDddkdYLNuow1bSbbmRogIxNGT0N724/+MczkoxX5R0PN3NlJDnJpHeQpucFVMXLV
LYLEShig5ZI6oUCpUCJYLGBdAoes47jz6jx3q/R3W76G1dNMTfPzN137tGIxcU5wO6JWdj7ZuV5r
SuXPKE/V9i5osqtae1HM5JDlxaFovn4+2MoFBeoiHxVmC/jjBc3MH/NoNDINhZra2qm0CgbK4+hj
N9c8mtVDNmsobP8obECJ4Aedx/mMo30+7FX7H5UvMJwG54euRhsR991J9/yqgAwm0VZILbCllkhQ
HSWGmesR51d8nfeKqwQPNEpgB/E8+K+NegtVxU01dOxPffsyDz8D6dBV3/3iizUfO/mx7B5f+yJz
x/FgZke5bF0tutOxmd2YvEvolsnjcEDZSLTCL5O5ZDDyLkl7dJuMN6UYnugOOWTBm51YNz5WRmXX
4IGCaob9OgEYfj74Sjw9G3uxTIZgakpl4qxIc1E1bY9W31BGf1Ha8jDSkBKkWySV9RGRRgVFoo69
bEPzrbmsOp/KtTGRxlHUAmZwowJ52/7WaHq3LeSNdbA+ImRf1EfoJ17m/1qt271D/6qn4zrLOpy7
l3Cajz06zhnqH/745/M5XQnjzOl/xlvEuSmO68asUUGbUwJar+1MR4ZJOCMXHe+Lt5ACxJj/+nzM
tbMK1FuhCZa2ZTKpRShvyc1nOnY5lVTjlGu/s1K7kv1kZ9T/SJp2GMy9Ic9wXNTTxsBrq1cTNwKh
oynovueBRk/pUJAQs/RUMl0ZptNYynSI/U0HyAElelhpT12aSJpanh9ugTBr31Z7hz3F5e6C2qY2
aRODZjN6Gbtm+porL6HzDbZtm97F2tbaXQG/iCjgnvS+IPUE2eP8ZfO6t61czTuvL+8dJEsGMIhG
+Rlq+7S4ysajn/OyZrhT++81xYajltxN2tXGjK+tL7418vfohpLHLmZ8SLRYpgEFm+nxoVaVXYRf
2EynrPmaqL5XWDpmxE+miSY3Zm2+LB6IRiEFdbTSNU92V+MvC89o2lj2aycbCmlUXng2CsSLuUlT
GuH9kmwpUp7FBSiJO0rqCrTaLWX0FdyPz4CfOf0/XLku5B2VUArynkqrN3BT+Cu6CVAEjxMaSAH9
qSsWuKvKT+OwcQddQaLFuHQLc8kH4X0/Bj8khE6kNtEYcHiH/a4rjsZM8KDR6aQO+AZfdz+6fwxo
dsVRkn+ChBbRgXTKeXYgGsjXoeltXT0vJcegNXBgwNgiyyff18+Xo0TTkITOaOep2Q1m8shLd8WM
+0B4m+byKbIeVFqjGue36cyHni7n1L5pkGbzh12OKGl5sDfZFmLEiyMXjFKhhZUb8fLu0XK/0hEX
Ir0RteVBuzXH6nYkDuKE2rh5nF3J8l2gvNTwZGIjc2Mpu07T1DVnZ+NkW003WRvi3orkCfrJ55PT
hKqZcmVhcgIUJ4PGk4OBOtxTEmZuXjRuoM+eISU7mzOoU2pXuy6DjS1xkYSBUqJnzCEnBG+5dZ4/
QmjkFIayqfVsXYf3wLg5W1FPdjIVgo1b9OX7isEQcwKLYBfidnI+2BS0TVChN+bloScBoinfnOZP
5V87k6ukexw3G7zeBzfRKYXJG5P9foaefffF4Nr54Go0hgEmJLypct1Fj89W4ooG79obwq+z9WUO
d0C2u5rZlg4oEETyl8Hel6mrpY+yvZtPEybBcvejjYedFWDEzQXLR7e22OW/1STcRXZMh6Nyornj
oIYP5Xxftc+J89jJ2HTqaDdXqtsXz7KWuTh17DIO2zxMd9pc7pTpUcn2gbVP7R96J7sVqbaBBuKg
ucEzcxPalWuGBxq+g/4NIyvXSCyUn1DjcbuY2uGpze4b2EGfB/GLGM58EbxEwzmdSBcwBK4CmRTl
bYulxYvohBIqwfnkwSWgVI42BAEkM/efj3lZpqTZmDOaQj3JCR0HixWSSlIXx9hLegKhFGx/IboE
Q8Mt4W+ClxXJzxgxkyn4ERobF6+V96U2xRtTG0dD01kMnWeJMzmF/S6OqGiB6PTXnb+SprvWjppF
l2zRlQQCuliQZwMuFqSc11zcI6fxCo7oiA5ys8UOjRbhnJ8DCUcLtoWOtg09UBvTfBEDxTSjESrw
Ho7npb2nkwY5BxTvWhqRawU3WWG6CNPuBCFbaMvJ6t+UyTfM1FOG/L+Fp8ZhX20lCqtz/uE5Frl9
LY+lU2g8hz9D6+3Q1kPqrRz6/SQjLiSNuEPOXrkR8t65a8uJhwQiMnuHa9cy5k2NJld5ZLZeX/1o
m681LuPJs5/uJv2rZB/t7k9PXsi1Jm4jzzg2vutXe2U8JNURmrZoELO2QKrLeyAfBFBFEHPBjDgp
F8HJKWcHtQ1Ao/Gg1CfLOjnTjVkjc/G9PGGB2sRuEri0QoKYZ62n2Xe17BWRa38rtFvjaA2IU+2q
N2PYOf6Tll59vl7e73cXM/afx3tP7T9kFUWNh0EfAfvEoVfNeyM74LNWP8Tprr6vJ3Q5DmO1j232
5W12K8OhaXR27M1cnOb86jbHthYLXMxx5H2owADYnSAAOMOjYm3Ej3da7cWDEqvQDYRWRf/k+Txm
cZz6s8I8KpO+t5m1ELEoOmZe8VJ8iwN67u0xu3Lw4J0txaM+uR8H9Sp1uoJWm/o7cncu9iZu5/+t
4+Q4l9/Q1dpXPSm0Id0n5l9DplHBOqWUUc0vZVRRw/ci2T7ZQ3EyUlTpUcwjxcbyQHUOuZ+fIBBd
WcYjOcBOUn+2/Uwt5Dtaik35klT6QyTLB+huSY3Xb5eeWkn55WS10LZXhUvha5x41WTehN1LnD+b
5lUcAgAYX/TsiHa7m0i3oVTtO3jvvvwQyH877SFiIcPvSMxfTSpepLouyPgLa34Ji+SQavWVlkLk
QXiZA+nzZWKuhRXlPfuEegFUsAihhuMH41ioHBniKQ/Nr+CmejSGQ4k2FKfjTdydZri+tNKpJ8WE
1kZlZj+MOz1A4mVHR0alXivNzukernA/kePEDRX0rfI3FvjeMA4R2Wx9xe7THpUv7c/sMLXEpr3D
8fzXvPVvJemOHp543NU6OigeYI9qHMv4pmzvffuAMlr6pNxVB+chLGEZd6/0qvdbHtbmxX1PbGUI
32S29KxdELz0ShoCrdJbb+qKff69yx9stBJ/B/fSj4Zd0llYqv7yQZZGFtVjZt8o9ZWi7/X0VMEF
6e6s9sowX8Pie+ocqqilt23XNJ4+lm5J8bo6Svl+CtRdnYMPtFA4rpzwXqVVe1Y88plZP9AxjUHC
a2gcrEZzEcwNvsItMe6t+G0YbvLuLnB22UtW/lCdYZco1aEK7gwfu6qEEEgpCMbKveYfR1T/1CDw
iu4NAuNtFGyVG9YmCnYGRFSkiLmXL3DGSVYL31YxuEZp0gORY0sGe2FC4ObNTzjEG4fe2nCUwci1
qUcBty1uIkmmKbFk5UDX4bjncC868yQsDhLrrxZTF0u2yO/GyvkO24m2NspfFCUX2b3TJ6E0yGnr
lTTzTeVPIdcilG4/33Rboywi3oh/R0XlEXghJProzu08/pyUeitZubg6s6rJjOhTBcG4vNFnaPQF
ZSqoit1LSfe/Q+/PTBgdgaaVZLzJ5mcnuO9FAzrHuDLRtDQOd5A89nrNRa7dqpivZYrguWSIiFzQ
1bJU9HZokY2NHPFsrrcEl0G1ryVUUHP7dxp/D3vV41IZ+IpXOcrObx8/n/RLLAvtB44ZChOi64RY
d37O+CTNZhhrXOaHyhW5m2ApisZ81f/rQ5JIQ2TVoBMU9dfPR17JmABWoJJjvIlAz3JRdYOT9XEM
AmpHpMGIDKroyyRavjNpTi3eHM/otiq5qy9LkYmdw1cGwVsssWTqMvKouKF1CDvX8EV0hQm/EJGr
Cq1DgSOxBbBfazcW99pXBjkAtCegysaFnXlkF7OMQwCvm3wrjbdUcqfmRcyzFT/L7b0d0tUlwaHE
WU1KtlDZlbvxO0kXYggKARcOOOZkmCPINyLEju8m/X0q4BsUAo3+p2FVW6+6ch2g7RboBofMd/Hn
8yVVovxsJzENADHUe6vOTmp1MJQZW+h70WDXNKgoWnSnor/6+ZJa+77C5IfUE9cCqqWLLDxNLGfo
HKv2UJramf1PoQpvCQ54+EoweVfKUX4KoZyNcUU6sEjWzsZdpAt4EasdHZPcwJGaH+q3Vr9VhqNj
/MR61fVnPHOZ9yjbiT6+AKuIz4dfCZxC2or6E/GMerv4Hh9y2nZQ6qEAaqQGbV61k34qhx/+GG29
pDhWli+JFhKXaV30GS0bwfIkyokiLZFCf526JwOoMeEGG8a51+vdAe+fg4l8streC23xPAgO7Wi7
pvz0+duuYC8QMdhD1G65dQJJnr9uKtGYokzo+ZnACjHyPDrqkkb9rSBbt5tHAbr1hls7aJ3b3MMM
yRu2pGMvYxePgEuE6PkgM1qW4g2/KKzU1ktPdFJpiCaKJoAqoxkyIu9D86Iro+s53Wj9vdzF56Mu
0gwcg+skEvKkaZmdMDBArgBddf0ET/m2KvMNFGFlM4kub8go4MscDu/A8IdlpdhJloUJnZ4+tvKY
Ert1rez6hg6/1MZHYVc3uEjhjhySXv37T6zgUAbl2UQ5GNnq809sdGNDtKIONzvXJqpaMcQrdBM6
NbvNS9SShfk1vDKdJRjDyBQ64ua85Zp8mWaR8v7nIZbbKimjMoyNsPZkOcCKEiXcyDjJtPOo+K77
M/yvLS/Dy5IHfRRI02CfgGgKOKbY6R+mvOqrNteUqfIqpdgnAaRBU/Zirb2yKmkvxK9KIcwrYXNh
6G6hSl435A9tmp5CDCS1rT7llbu86PxE5ZWVLuqHi7BG3jMkdThWXm+EAP2F2/ax9zuF3ZujdRY0
kAy5HgfIaBv9QTg/iXNU6AWbWNnh/ONl2f0ArahDN9ge0X4wNYiW90WHzVvpwmT1wIk+XzrvYu7n
UYpHhSuN1D6qjuB951OYDbY9KVOL+ukY7+nRQ2GDhnWAByFA79g0Z+qBWyNJo9rdPpg7N5UfhF9E
dJV3v/T5ruPIsNvnscdCsbuOA5RAaG0Q6E0dhtdmgiugWl1Jdr0VXkXYunhwqlyCLcE9YqlaXuEo
qfYWKql58tMnmzfRuBsQgkaiVQhXmM1xRrlz4LnSbisnvjyx4fvDbuO2J6SylucmavidKWkV6444
JpJAId+SzMauLI9qhrKDhi1h3h3MZiOkrQXzs5EXSwwvwo46aV150YSFDpoCQhBF2OyI0S392s54
e7JQfoow41Fp4bfePl8ylxUuUT0RhFmI/StqRZ2p1VJb96WnDbSOiesAJM/cGQ5Fl5xkwEQdLL1N
pmOCeoXxvDH65dwzOv5h0GQE1XrZ5NEnRV5YsUpUl8xDM5+MB2kWfprxLk6+dP4JW71jU/aHz4e9
DG7no4rD/kOkSRsaM81JKakh8JW7L80ftohiNFdpkXidtUFbX8l+z4dbBDZowaNWarzkrIYudBl3
ChFHwRMePdweSV7WmdD/DBI+s/8ieEufv+76N35PW+hjN2FGnb9vFeczJtoyUq/cXZv4WQ0OcpJ5
aWrv6OcOjfTdnrZX/FsZ1HhjcDGZ51ubt/8w+OKO1UZTTHfizAKj2qJAU0BfIdO+OD5F40wCJSGa
i8+Mb8B12uinMENzHEvOvNoKjyuHOo8CHcyiSZRGzSU8awU4HvftJOSykx3s8G5+KeYeabz8NETC
av05zBpC4RZF6vLWDU9CReedninYQUvzWGotkBpnFMHmoDrW8585dNwKUiZ9QhsQ78rK5monrtNo
Gop89fxLh1aBOGrcogWG3ZAa1bup0rEpp+pVHgE2r5P598bnvYzcHJDIDFEXJllBhux8RLO0ggqL
goKmgvFgkIfQoHkc+7sRP1xzql1jBAejQh0eit5++XzwlbcV3FowJ9LhS8n6rPaVDDZA7mH2cyrT
7kvouygshfhWD0X0d6z/fD7eylKmpMSHhOhFJ9SytpTpahpomZ17MtmvPCFtFNQbR/j7F1psF+iC
tLkgowt78IJzwZEQ2zl6dpI+HiYNNejY+BLmxhea+g5T+g0VlBOS3rS32i9CnNXM7K/R2IBNFr8d
vX+rkmCm9GTqnp+YXuDgDmbfBXbyIzEQIujmwxQ6z/7Q/+4whtk1VXwyjL52bSQZPQguhyiWAoQ3
1Mc+/Ofz2bs0B9GQzoeyR582uN2FBFkoxXlnDVmOIYmJaFC/V53bsgTG51QHNxX5U6NjIyVH4O6p
OxoPMP3cQf218Rwr25HWYTAwEk4EKZdNjBqG2bSyIRUnwRqa2+wU+sHXuoquzaG/qdP7aehdW0G9
eMxuRSeOCM60yxwbs70puedYarPx1VenRrSQEh/QmAXaPN9FMZrgMO9Qz5sCtg0QejqS8U+5qw1k
A6i00XyGrgTVtDin1aBwhXBjNqnHQN60l1s5kync/udZFldMXw/VUKH7CS0R8u2RxLEIfzSoK5hh
emv67U1AdI5wqLeDTb7N2g4TnTNEEv6HuXc+D6TPSB6kUeG1yJRNWXDQ8+EwYAhUSidRuRaOTvqP
IjDItrX3oyIfy8MsB1sfRKRey21IYZFlqoB5mcbizC5GeonnacqhPtFMadxQagXCT1DYMt7V3Eqz
d2dTBtfAygTxpHE8bazStScgpuqoKgpOx5LEHMypMo9NgWCffG+BKShoTwkR/wlNXGRGdj52D8YY
7FMrOKonA9+Jzx9gbZc4QLOgDAqp2VJpSMn0yNASg6jwX8yd13Ic6ZWtX2Wi77NPejMx0kX6rEIV
PEHwJgMEwfTe59OfL9nSqJvSqM/cnaA6hAKqKt3/b7v2WilNbIXZfjQ4c3KWMW//5FD/nLdgVDkQ
SAUQ/ozBHcvidwFZPfRTIWxt7u5bf7Ol6/0WC+d+qQt6jaXp7e1+Z8qd6Xe9+KYm1q0C6EtB6bgs
/KlZQ0tpHxQoVGC9khUPepD71Ogyp2us2RMbOeiH5lN/mkF85C6cVoqaev/+Xv3RER21NoWhaMDP
ykG5p/7cim7qbdu6UcjcDETyYyY8wl9FJ15yWFmOmRt/cr9+cHD/Y3X+8/F+KhHMday1qxln7lIN
NMr2Z/K8myWBDGHF98lCR6i5n8U9Q/o5JiWtm/lBb2l/x7S+Mzi1EjF5mMX0XumUloG8IE+el2lz
V+BmB6dADrPbhFaInqZsuc2FU87YZy9W5rPZwnKRk93uMobQfEzWl83oX5Bifs2v4yi6k7AEWVK+
Lup4RYJXcpsBjI4uzk/zosaQpveAMur+baKgMKEGAfzkVGXdeR4423n6s9kK9Z+eDQO7cKRAh0iY
QKPqpwBlB6xEh9nKXKu2/LZLfSNbXMoG4Bed2rjlRnnrPtOf7c9tKt2kinp9GqfFmZb2dhGhPq+N
6VkTN/iCq/s1gfpdjJm5ImFLFRp0+mObbLc5lKZZb6s+vNLOJA22IlXOtn7fOrrswjkV6ks69mcp
ri8KVGfbZp1hCHKlTnSH1gi6JpoZoKcXES6b5G9yuCLw+u/X6B/3M2vm4KE+uhxEm3Q2f4y9/W6P
qWuuTpbAmkl2QsIEoPx2X4nfzOnbvz/OTwwVvx0Ii0WbATvObv7JfyhQY82FnLGZB0pFJ1UynBQ2
HqMe/FbMHqztZpPN20MNrTetR10ovli0SL+s5lVAxLwqoYlQTl1sKnajALFC8alO/owo4ieH+/eT
pB3CKAEgkh/Vn9/dja4YVX1fi9xFst0X8/FFR4uuKnfG+JlqVGNKJnppq9N1Y0yFZKQuUIdor7HQ
/Un5wfiju/1xJiB3CEYYN2RS5Mfff3cmypCgiYoKpNt1652gdv4ghYLWPi5q+1GJ2rm11KtaJ5FB
Yoyk0A9yWeqWgbKYUTUpl2n8Uu6fmqWnjW5clU16gQVl2mRHmqfTrI6MGchnGqporIz0lSdgbwUk
hl/ERnuVlekO1URHTypHWS3qDigcJFso9/oVdnt7n3Mb4aXGfO0XB2kj25AET5sY+y/ak7aV7vGa
hM2Tqk+CKUCojIbYksPD4yt9y4zD5EpAZFuFAt1Q3It9/9BN3f1RON0X41Xe57tkSV+TrXxscvAA
yvLFmv8kJfqpyvK3G4yJhlDqYB38OaI21SLuN73hBi87TN83luAcemPL5CndTUaXr9nv8grsxZPY
gA+rf9t3/+d9/c/ko7n7zSwPf/0vXr837dajWTr+9PKvl+y9b4bm+/hfx8f++21//NBfg4/m+lZ9
DP/2TU9Nxf9+fssfvpaj/+3s3Lfx7Q8vvHrMxu1++ui3h49hKscfp8B1HO/8f/3jf3z8+Janrf34
yy/vzVSPx7clWVP/8rc/Rd/+8guJtsFU+++Mx3GMv73huM6//PL4URdvxSQMaTM2//KzH2/D+Jdf
MNu/AueD55VBIxUSF2z88vHbX5RfKdGDz1ZlKvWMBvzyH3XTj+lffpG1Xy3Yecg3Dow4KGFOZWim
v/3pB1KXuX7CTJPU8Ze/34c/PM9/PN//qKfqrgEnOfzlF/XH9No/3LFAMkMaccja/TFs0fZFNbI5
Vy55lJ2703AVboVQsVuXEQHzIp+OlxAWXnWPii99EscIt5P0SAVIuo3vUQnzY6++bC9bSADpV15+
i+s8AQpxh1N+U7yVEahqxUIAzW4jNZjOuZe4NJocyY+dwpVd3dNPc1R4c6g6Ez9DQhW0bvEQn+Cj
CNZz6mxOF3bnwVMddOXOMDdGQkjS40phFiJR5o2+GKinLiiC3N085GFC/dQ+opLrSm5xHSB2sqeL
5LZR67e+5lfX5Do3tuQr7hiqrnBZUMQAv3ZTXIywu8on41YPuut2SV09Ut39VELTMYetT88mKH3V
E8LpZJ6a+/hOuJaPxcm6Npcq7E5j2HuZg0BjlDoI4V4AwzlxZCKPatjVJb2l6xITj4Cfe47vJuCU
69fqNEaqV3g5X6v4g/0ReSAQ/Se4lR0p0N3Mk734Owgp3tGG+o/TUD0p5BvcLlDcPaSNEA2+J97F
N+spC5qg8ARn4MqmoHZTf/G7aPeQ6TpjxgKmB1/78+BWPnM2rnIqbgxv8Y2giKRguavDmU8tD9V9
6u8BeOHMHiLTT++haHGKoDpNql0Es0M2GWzu7CCmYeen9JSfTF/5TmHmrvgmv1tfxrDhPNASt6cn
h7EPdwS3OnvaCb0sX79tItWPbfi9gjYUfcjFwunGuI9v8alu54q+6CoO+CtXv80fxJvq2/4JeFgz
28nsyLLdAYy+im7vaVflal2Qan5sn2uvi9bvoj86WmS4FV+S3aXnmZwiD7Qo90ZP8go/v6gXzS2D
WImAZ7SqnT0ad0bUczTLyQLFKfy9uKtPQC3dPMhc8YVO7Ek+Ly9CVLmbK3Oypje+Z/y8uWKoPlRn
JZpChB43yTGv6oN0x0oMYi/zS69jn4j87tt0Lp+lu+wr+4d35vdGBNfYYOsnNUAV6rZ4zC/5jXwi
L700Z/MhvxjsgP4mj9JTfVLPw5+MsUI19oe88B9b/acMZWkmudGbTrowZwSRL7sQt+aC6Qon27Bb
zqF3v38fg8w32JVl1Ea7q3qitzmjKzwpEX7bq97SOxCeDhmjO/pAxxzRKexPZA3+ZC+O7Mhg4Ows
BNEYscN8yARDg3Hj98wzPFaRA2rTQS/EN/zCM3neCqt8PKvJqQqAsfNvtDPHdKtgDZt77Uwc4VEC
CpIgC7IPpqRL46QNzvCxf62e53A8F0HxbOb2GmbBdtuGFqu/gNn6/IAsgiN8Ut2e341h/Jr6elSe
1ahwGPt5Nl+TixxJ1yS7AXmpXfRbFmSURPLT/qA9GN7gzyfjUhlhEs2n5KY879fYH3z1VguU5s7k
3bGdOLktXdYAqDTLez32gz87pi3x++/0pZy319J+r7EKC3thszV38MQTkFn72/eczy8ue5L3xo7p
kBPblcs3eUOknZYbpiyDHMNqXrtw9FdX8+G+bG3JXTyUGJ3Mr2FZQc3M9IRz8sKKc1vnTbfFCE5f
R7ePk/uGDb9RAx7KRTjXNwy1uJO3OI03na270tF4VVx3f/RNz3xQDbsMLJaDHMiB5houPKlu6ZVe
7dBKiYTb7XQct7xswAf1xKaUkHBIRvT81GMLRF3YeGqQhKIHVNoGr+f2V/I0t3R0D1iFA+3MufBE
h/FFv/AXG/IrfwsmXM3gCXZlT/b3BI8ASYPX2atbR5proXNgW1HOu7pQfOhCZIqejNfE7Vl+2eee
b9dcJRLwQALLGLYUz3SYm3swImAMthwIIUJlbnpqnxP3zzB8tJeO/fKvXCZO+feZ/mJkUFLSiLt0
nn7ZcWWNMwSCPbpdiDoEUl5c8O6jXuxwBdxKwtWblCdR46tWboXlCu4j5H7+5KEWzc5Z7E+drfmb
V9nfaqd2GC6wUycOwM7ahtsG5WkLpzPILrbc7B9bduJoq/vFDPSAxq1n2IKd+/RF8IqD1/sUCI5l
czhJ/uAmHmeIc535tB5Ifh+ZpxhDBagbUx57JVtY/DKdyuj4wiHUWWOiU11XH5Cok2I0O2/g3+T1
69kMCDpt0zl+xQp6O9bzEGpuw2vR6aPiQeWLoOwPLZaEzGHyaHFWLvb4cvL3KGexgHj/cSGwU7sz
q7vw4Ep14V9nVeYRn7qYDrUOu/s0cXUyywdAKZdcXLlpOHHFx3px5ewNv3nLn/h+7qts907s6Z4Y
jD5VYk9yKy/jH8M1rnzi+7jdrCnhrnyOPdPrOKXtO4/FQVvS2b6Kop08xiBinodzx9qB/dTVuXMo
Pjt6BEuXk9kqtnP1ax6nxTK16DxhzlQMnxkwYUeswkJ3RW92NzbO5lB24ux/u2eTzQYLEj/Bd5Te
4Rg1FjIgHAynxlI2ohoXdCzlxrP4HGUHDoIGkAcVhXYj2QjLunF0XM4RKo3+dN5CLAFPb2O1cIN4
h2AfS68Jj5tXR/tn87KcUI73B87a5NkTTwRx0N6k0XDqjoXq6oFwezxpw93CGhtgsIATvw9Kr3ce
K84epBsLrna+F5wUUG87xSqgf/7jXgDu4KRJeH/c5JGTL/hPxA+IRDStzOm0x+mE8nkMoJ4IR7xy
5sK4EwpnbNBZuFvCIdxYx8exQB/zrBYncXMv/bEwJVzFwonmThtQahGiEnOJ4/EMdt6xJOobbFMI
kDyIsS4iSyzFeMReHyBa4RJ3OC0Oa/D2z/vnNGo8fXPTAHMV0qzucXV5YLC+1WDM7JKVJ+KVu69W
pEW9L7Nn5SBl5h6kxo+Vml3NQD4hUhv2fhg7y9mKhjANju0w8pbaSW0FC8zYCGEIVHbYH9MRwjQa
31XMsHVz2KoymLilMkv6uNTJztyaO0qbgEMYrCqZewka3WMveuK9+bzcq1dsGs+amZgLmhjc75Zt
ozpFSPjr8m124TKgjdWLHWIkv+c86oCZLlt0Mt6zcf0NFsEMFp7LcpX49GH4FT7TRhM7gcY4G3lz
ZhwF+4IwWgzMi/aus33F+y0wcTG04tz2TQgazFrDZyav+QQanqhf5koGnAtKtCzpnvutsFIMX+ZJ
lRHxq0PYFsYuozW+xXUmHFuKTM9ykRjie0tu8uhzY13xpPywbeKPFc4IChbr8DzHbt0c6TBDIo+a
neooxJ8tlw6w6WbQWCQCVlN3Oof6livZZPT+mHIbCXcOr8epzDcpsQWqb7ZkFw/pt+Z63OrupHGi
JbcB68nfW88iJDeD/AluD7e9rQJwFW7qKtinLtjPu36pb6v77WMNj0BhJLLJCFf6EMvBVo8DoL6B
dbUqez6TlXiU6YLikhxy0Lkvhbw81X51Kk7JqQnK7Ubgc7frubsMdPFTouXNtwLdLhyCIAaSn0uf
lCrkXHzBbhzVFn0WmJ26S9A5q51dyIpsJvuIkpqg9bOQAQ7eRTTi5qQUGdTdPVHREXYh88z/p8c/
f7TFb4KTkDNYTusdcUvr8YD87QKZyI3u5L7pjt7uWcFIoLaGrWkPfL3sKWQlcaTEjnVtQyXYPfjJ
XaY0o/asXeMnLbFHfhAfjedOf956T78hEPNSv4JjPTBJJbQAGBFZgJ1xW0zX8vQnGEfVaDzHUfPM
/WWhqK58O5GF1Gf5boEip7WzZzViPuasfFG/mU/MqwTcHt6bPyKZEemv2Yd17c/6XRXQT/Crws4K
G83oxEnuBU/w+rAKcJGEmUccKu225iUBQmpcZ0WkmPDrmHypcqiCOpMb2+9jCMu5rQX8wu6cwb4j
Nn2r3wZQVJtX3GQ3CbUkZ/KVgLESjzAvHMo3tQvrHiyS9QUUcsrHPsuPMWMMrBN+aJ54MzHf8XiF
I+kjDOuJFxXH5B420ZGHWT+em8UXDn7+pq5n4QvhKQtQGG7iEPgxk5jMBMpR1kd7QEvaob3xKrEe
3lceYvy+uIu/em/pD6NAVxTxONvgHA3H8FRbt3VWF+N2rN2RV5t7hKEzYTcVVTZVwh43bcQRKmZF
yLlIL0XXCmRfkgJ+C7OfPX4fMKtj5yDAAW9B8iS/V1EW9V563TWfgrHfezGHO6JbWGFW0i8QaNzY
2JY5gsmROAvbChIzFO5lX/c7/ziNkTg5Z9T4W/lQXrckUP0G53aEdQRBmDUQuE4bkoheDI/VjllP
/NyrXJ39gLaDL/GeFtuAz+HBsXadt9FRcLScvHNsmpajt4TdR9Cd+UewfSzu/bQ7z9/z4Ihnj9t1
pCAjw/EjB9lw0a0jvgjYKNjTTsxe2z0u+zgpDIqdY4BkbnSOQSI6JxGQ+Z2E3+Gb8YsG9h9xVSLp
I6oTzjBcE1NLVLF82c3xqSBej+vgppOGBrU3crJwYXAirRNj5I9w0CKIZgDco3f0hK6kb0VlsAY9
p797QnC8E/frrLcaF4DC8Yl19NRF3C+c0uINn3a/ILzuHRPfm3tzYIYt2QaONDjqL2OQHmbYO+4y
KQBGmbDghrnD5vtAxCj4TAV7TDXgWwhcbD7ACRNI+WkknrJrHh0xtmlwQ2WbDER1Vy4GJn6v/SDV
xsMc6aJAVPG7KtvfKlh/qFj9pAvwjzT2aDr+rthsHoTFW9NKF4JUIs2K6WUKS/h17xtxigehxIYP
qUEq4skNDqzhZOFRwn6n2DTQaYRPFq4OAkkCld1NwvLuiLfWCNYbKhwpBo76FLUkIlN7v42f40t8
Qavkto9kb47gRaHCYRGxDg41JoLq5aRRMxo+lU+bl4RjFBMjL46OxRax/hRqwuo0XEqf1nxY85/u
YoS87DKe9eiwiJNvPoJ3x22l/vyyvqz2nYETQsv6GSDE7XDJH4ePww1IT4d/qyjeFJ4WSnaDCxju
jfNqv89s7gp/cJgqywZhiuvHzuPtVJZz6moMvNk7f57ZRodVqxw6B854JJWHXzHd/ixgDSFjPunf
JQJf6kduC+ACuwk8hSPiaMLDpTAIewMFDTercaicOJtfcojcHY6g1T+c0sp+W1zMBO85YrT4fvWP
6AY0/xE12/In8Js45KN8J3utP2DIjhuBLw2EQPeBGf24HGRRCAo7zBRPZMCNqHhnRCdOtXI/QEjU
2g2lrBmLPtoLkTSWfHXyOoBSAYurP3LpmAE09Lz5k3C/s9EUb/VgGCfV1/Dac4hjDjbspeKxOciz
Mp8JS5z/SvzT+0ccabk1EeIRY5MtcA0Kmb023lp37UV8ye+rNsxEQr38srC9DyOCwnHiOBVBWAtP
GNGd4fbusSYXfu5Jtc7bOfGfcyLFKertlNhts+Hh1Z30hFKynYdHaktyzZ5lxIMUEAPjLbdHiDgR
/xwhHi1i0VdTuz2VnsgJHYHhyo2bIlwrtqTFahwhXUtYRiWHoA4hiiMpMdiPoFCxUtixm/i9vCZ3
8OBjk46SA+15LFVJPPvvdyuj+v9DsvxTJ60qWq0oU9O4xB/SrXqyGpsyxBHvPYsP+6Ne2PJl9nf3
CGRNTOMRWkp+fSfcLlSZx1ctyh61u+ZMVe1+fy9v+P334mr4SoiP98yTSUiS3sbUj4/oIb5LTvXj
fG7PUqCc9u8N9c2EmGf3ZKqcm59FOoHheEMCTRhDahzNhMQkcX4fbrclsYZ+15+N5/1Efc8dIpym
V5walkjGNDF9cevyinPE9LvitcDg7Z6HOkQk38mv4wmkDZ9CxRNfFvtQ+xKIk42GQ2Tdm4m7vM8A
EKLOV8/d2botI+w7VpzyOZU35Va+DmcjIvX2jgQ/D6zfwBj/qx7Ov268/KGd8z+2ef4/bM8wP/m7
ZfhPrZnrR/tW/r4l8+P9v7VjTPNX1EyojTLwCSsMfJp/b8eY4q9I8jGIw4AZ4ykoI/x3O0YRfz14
dBgc4Q3otx9jDX9vx+i/KmCAf/ADAq6jPf2/accwBPMvtssBW/kJFQHDC9QkS87cfan190PVTbdp
GleI2LRIgzOnyiS1Nc6VZC/GLH1aJxFlbbkfBGSBayWzO7Ehl+urOMzSLfM6CUxy147dTVVlOA1t
K74uyjQDSjak0k6Y3/so00zzxJGmdbNMrN0O8vgY4Yr3urPEsIvz4Zo2c8HIwCi/qGrVXCC8bRx5
WtaLWQE728t6B4kviR8FhKBMF209ihYiw+lKkxX3llhlp14zi2u+NENnJ21nQezSa3hdZnPea21i
RgIQ5NddW/NX8OO95umNorvLyEyyIEkoDEGSAC2W2Qv1SasV9VTLVguYv5PPdaZOL0sqlc8dU7y7
PS4W3WBG+WrSekvs2YWlMT/I+0q0PU2p8CpXfbMyBCNxMmijkTAxr8I8XVZI14mPPZi7opGsyFry
PFVGCSNR0+fwjaTK/mVuxvFcVQLU9GVZZZ9jEP+rx5gRdYFuyB6y2ahelFXuJSQUk+0mV6vpW7GP
4o2kV/ANJIIsO1mSbF45y8LdVMxS1AFafGlUqfuyrS08lpmVqx19arHUYH9eYaRqlWyi3qQaqz9L
m/yqGuiZw180wCEzNeKXxDLX3JablJpjVrQPc7rqd3MpzjiecUXiCI7TAh9alfSi1mJcSV06yZJt
OZHAWmp9Jb11pjyX8CZYI9XaWUqdRV7KF3UppwfQe/19rGmDae9gzEn2CmX0+gxESlYuXYEK0yYH
eT/3N60qJOR7K0MuzrxbU2UbTUEynsbbybCaJCghEmm8UlEaieLZhKZUkqU9oUM/l6MDcxoNBeSC
PlfQhaAT3xkfXVI1MPQ3W0MOq897gjSGDo3DYDbQ88z7Kn5v0CMEzaJYehDTRb3NxwGGQLMmCdtK
DaR0ZcVxYEwiGWLRolm4tYvxtWsb9XPGpy55ag1fi+XAGVmZRoIRjwUxxSIPhr2BIjsrKhxNthHP
cu/k8rCdxyQTvFZCh8EeJq1UnapdaXD2Cg2ltu+JybeaioxWxuc1VZvYkeq83J1sUeAXQsd1gQCh
m1+KJBUav1PGhJRERJQBRJ6efMvgo/RLSxY9adzSBv5voyP86cFfQMEkqi9Gv4OO1lrmpJ0iyUHg
T72SosELCo1O5SKaXmzO0yvRchvWAqJYp50f7xs1p3Sfdn17XmSzk+4Fq6Y9l63dbb9o2lOZN6CM
hM7MEKOqrOsaq2rrFWoP1GBYGSH0DTOR4qCsl/G70cu11/fpRIVWsgTKjwu8l4EwWTJp07IzcKQl
8oxSpAAPnCeadfNt2ce59tU1k/xmNNYna071b9awy1rUZAnirlmtWy9lZnbDqehNZu+zWbPu9T3v
F3/CNFMH3GRh9dY5kRYnKxsS5qSBm0iFPZAYTW+qW0Wb2JR6WmW7k4vZMtrzmk4f3VQWor0XivKW
IYXwXBdT/9roVRUJllZfO5DMeOhV1h+0ps0fq2rSFrtetfSphQTuAwIgQpVZaJuboVr1E+MIvWkb
qXyYM60pbsVOLRI3EZrsVtgYofX2fs/SqMfWJuj8pCrQjI1T0hj3pEakNf2TBOnYRyaO/ecRkPh9
oiTKOa8T810tq+rTqFX1O+S+dD/jetKJX9HFpAZazfu5y+a0OZQN5dVHOgVkDbI0FG40hqECVV2m
1W7iDCqGTNBTyZmQrFRZujMAkj3Z93epmmcB4LKhvphqLp3nqmtR+4GR6BbPIV6EXik+94NCQUMp
GbGu07k+yhUtlkLXWqqbMBSl0WYI61tSqbAKCnErAdk5KCkcqcxG6tvGoauADlJyjgsLkrO8MWdo
Hot534NmH+YzknwwbWWJKsG2msQbGHDBgNplT/IuZ9Q21qKi6WDt0Nc8f8jMsn4tRqB2Ybxawo2m
58zrzvWsoQQsdgaWwWhjausqawledykLWpQmhUBBBYGeUVpNgrMpUw2tn5mrUKOvqHzmoGe07vOk
Dc0XTWlrbzakwd2rvj+lolC8dOVEFsJK9sYxNb6K9Q6dyGoprzrt1EBPlUXiq5eGHk4zmm+lZc2P
ktSrYMZmfISbGwPN5h5OJ9XPil3vmWoYtNdabeqv2ThhK4BAClQyuyz+mm+1Kl87My83exf79ds8
lewg2BpMRvPk/UNq1bgGF1qBtqgG3S9avfq+6YJ4MdeleeqUVfFEMdvCUqhAoQt9Ca/eFpvWFwYg
tksf182bNqjMjAx61j/uI1bGtYYUpAO3xGX4RAGPIMw1jqLV9XfJ6g1qSEwY3i1TDmFLIzJd75f7
1Dx0yWy8JNakR7040vhMciZQEn173vOu/drV+5E+qkMe5JBie8K0FZDpjaJlwWRcty2T7GbHO/q0
lp3NjCk9GNLqIdy3I1BigE8UipWqRKt3yDKq6a2wbvpjqgmWr3eb6Nd7I1XwI+nVW250cWQsO2of
Y26eGyXJPHPcpcdVRvJR4NLhsJmyG7UtxEs1psKtvCAmbqegNZHFEdpvm9rT86wtya31Xobrqs+T
i6YzD7yUCSmHkYkPRs6An7PA4h1BE6XkzEq2ceYo/SDT4N0Vul7dDuQC5e/Pid6VkZQpbTCYrRyN
M8J6WrZSM2FqIkgtuKSdXozF1ROMZr2MZdLKTiz3wNUS/Nrqr0s9vadQ6F4VY6ZSoWXVrbpP9bOa
1jNVwFbqvy/yTr11rk3JqbJhB6Gm1THcWYnwRZQE42XKO9pVnVqeqlruc/TcLCWqOgsYjdTpoSYK
8PoNyaqOtrCk60VLazLWfVClm4nF7KeCOMDEkpS+PJnZly0dhY+9NuGCUcRVCNJiyUO5gAE4XeNM
cTc9Tj2tyPer1qa0lmHtru0aicXXtZLW+0aaSk9lMOTaaHp82yeGdm2GjTJRggpxIW+rZ6jt7peT
VFwkSWgCxVqGG+6JeFNARh1lAzqZKkqdcCGuxuIqKBb7UqluvqZqYPUg/PhibJN1Y5Yt5zQhBdwq
cSYynjb081nSWG8Mh9Y91Q951rqHWcmU1z7Njas+x1OkEsI5rAbroTH3enOUaSL5ZB1T0y5SJlVG
K+0vamqWt4vUqGdpsfpXywKbdyoGTUQUXagyWPOapr7Pe1GsXxj9ST9le9kNfiO21fdEaJVAymM5
FJsNSQqmFIoY9hwJIeNdslIg12o/f5IBKHqxFYMrqYpxh2t7mVrQLTIDJYvRbvtZaQuciqx3GQrl
1dhi+gjzEzhM9a321J0J80Vl3HoerQ1EhM7MBehGMZxFaThv5Wg+6elcPGTpAA9RyaQIQXISdW2x
XqxmFcFHjZ0y2F1rzp/auJujtUQbKsk0U3C1MUvvh2LuOttqRohSLV2Aiaoay7t4SZW7bcwwjLk4
xwlynAtOYYHxurHNZdFbaJJmKphKjAtTUn2xp6nvJEc3YaTy08GY3GmskodcRJob5yt3IZ6JAn0m
IlNV9vX4tSdCy75pamzQzMzEgdqHlYzwI8+iRVdD3mZwSoAiP03toL3g1Rf4oI1tAb804SDjYYxm
kWr6pPcx2D0UoOZ+oxZTS51K+NUPH01fqTdMMdFd7tPqLml19blSp+LBmOu2Yf5Rbql7W6X62USy
PUo3EfkFA5FEIzGpULBCz0M8Kc95Mif+gRanCpZ3xqsy6xC5NZMkgMvN9jhUZ70W76RaGMA39Or0
YOUNy9AY5yAeJ/NkMX4GYZI6d0zqQ+E6Kfse21bRJI/FqrfxnVTW+tOupHBqDWlHOX4Dl9oR2Dr1
pk+0LhhYsueeSW8hWwXIHq1ieJZxY5U9rG352dIU9WEbG+Glj/fCy+DgdNpkoGKvagO7PLcmt1L0
7aWvauD5qgUNpSDExbkxOubkSkV0ZrbGzTbscepPQAxfxdS0Xvaipg+mDIdLRqf1IWlk2KSsVN9a
ezcqwDpaBsa30JtisydtL+FGU/MnqcCME0agi6VJcTRUY97ZAsq9rtEx7UkymkHFYSq3dQym0Mol
8puijO8HeRmetjSJ3aIcK5wcYFlPifXi89rukA0rrA0nlxgjawu5BCBdNwoolXoXIZuYhumSqe1y
SSQxuXR7k7QhMClWlJKq83k/rBrSza16wcTHRMuplj8NkyoTzm+ZcYGwRWeEAbXUG4Xk61xva34p
2oneWaoR7YlG/5ikW/HdXEYo2FBj+RoLErFbus63AknRm9bMSMGQraAY3kubCStwazzNTYk6GkN2
mJQS9/CmL7vBZal77DXVgP8Ul9ECUjNnGdV3Bn9fNrO36CaSVV62fp7ftEKS73PY4DooLE3VR7to
+ZybjWE4Cl4Cpceiv03jJq5u2zmbZGcWZkGAaHTdoJyD+VAWkB01BkFxzf9L3bdtt60r2f7K+YDm
OiQIgOSrJEqyZDuOHTtxXjicG+8X8Arwb/pbzo+dSa+9dyuIKI6t0Q/dr0oMkkAVUKiaNWcii4NH
QhDuxWMDogxvBKOwMz6A6rq5pdIOb8wauxYoeHF5fs/b/HfnrubAx/8TU1fuxdTVDUqFzf95eKvf
vv/Mmt9wxaDHQU7rb0yxRf6adHQAEUZL9CSR8M8kFnpJ/0I8jzbhqe0KAipIx/4DU2w5f+EODd5b
uAkIf9Gk+a8klsX+AtOpCd4KMCyhkx6chf8GpljrT/i7QDMpKmg5LAOneZkGfXNgdXKfpEifcPqd
IyoDTRZifaNHT6RzQ3BfBcVvvcOO9Rap8KEcpFzheNyf5PzOFIr4lGHWYVrvwg6/14kkayEx7ijA
kCvz4BoixI0F9FCtlxdHN+oQLeD2hlSZj8aw9tZlII0UtEHBfex+iIS8ZDS+D9CIjCYE6406OFst
w0U9qcHlNs6dfGsV2aehoyg4ROola1W5liPIDwDTfyROCOlKCgx1kKNI1cWvjRhfbBnfjHlynxnR
TZTldEVkPeyLrAn3eW1Ay8MtWx+RMxSx6PiTucENMh/oaA0fhGq2Nra0yMw+iRzMfHnqrLDjy1Xh
SmM1MPNVGEiloZsPjWS3Mkhbn5TtTZGZT4ohq1FOrB5qAH3t5dm1z4FJp9nVuhwhecCNVsj+4CWg
wuqFi5YhfLyKyWPg1ngNXIoqzwbHTbTpYlyQguoW3XGvZeHclGFKVxQc3H3T7HpneCNVz8B53N1U
VgvUcI1obGpRlCXylBmwIsWADGhYpdBuR9tt1dx6uMj6NZorV8PYd/hZZutRqGyVUf7JsQpchp3+
oxDOQiMGmeDw54xJ68DikHHsU8PrDyoYHrIsOiZsRK2NpfdIZ5grtAtlkGMJnM+BzQHHcYZX9J6g
2DqG7Yq1Yj/wZBtX4VMyZDtw1X/v3DbYjQ1BTinMvtglAcaApuwQRn87QxeKJTUgpKDPv7sG8U/R
QqgSwxSHGi3mXmwd7GT44NiAOtHgMXYq5Abki+Nlrz03XzhkQb08gkLpsKmcJltnKazYEgK8WLDd
FUQ5bz0bzJhO+SiLboVUxII0nPV7l9d/7RsaPjkqqgh00lF96DogqTyUYN1mG3TRI40s3IBl+L1m
MB63/JTZydNYgygqiELgsHvcpMrqtiytYWXw8vayic8tuQbzbCtrkC3Pa8j9QjMNaBKG6xguXpdH
n12VabVOythFhFRWaCLHQFV1KzJx20yt8IKP7Yb1xFv3IIhcRyYqZDW1dujtwLkexSAHIPlTmDe4
AZkofIXtsWsaiBRk6c5mUbJysvjVzNInizT7MnF+Xn5bHChnzV+r4qkBcn1jXNYHZv2UBfivw58T
OWyK4JKxEI2s9sK0aDwX/2UEWhc5w24YQ89IHCDuckM4hBpEjikKdz1xV3XHjoNJ/A73VY8tdRfO
LYXOqREUYVPIrBCHwRufqHKPSYpki0dxG2sG/gu8acGmVtJ4TsF/jQh7n3C2rU3+2KUc4WndtrCP
FiD0HvwEWWh+SUSXrHDj/OaVAMjkrqrX6O/JF4qqc5uRTi3MmTJ4oNzq0A79axUrpPFjr8IG0iGV
z8K3Pq736Fb6lGfeMyJQwIJo/rlGR/zKDRky003oI44DmtiCBLcXbAbK1mnEj4OMvwts4IOqkE+b
8kIVeuOa3Fxg3yczh4apHRqjC87CiNri4FRiG7LyPqXFpinA8WTzT3UUfhjTEZ3wB0G6XQC9q6xE
raRvDx3SCB1oj2tX7EExDOJi8WogrVUZuS8qAP/KeE9N+daVuMDV8a1iyZMdIuN32frf5VnO7P46
+UwBYkeVB55ARtr2i9xG90NH3NuxrQakk+P+3htG7ocKNPyR7NSqH8CRy8PyZxsgi5l1Q7tDDpSv
8swdVwbgDK7TdKDRpmjIJdWKBS1CoSC3fbvJdlma5duMBM/GkLzYgfWsSvurZ3UAW6VAjjbxm9lY
gJZ69WMRmW9IKZUby1FHN8fdeSj656otFz7cOle9xymvs74E6DFFkcVCF0wCaGURHzkPDjn3fvYM
GBgQ+Kb1F6znkY32ltbt0Sz4toA60gLYZy6GM7UjoXDbuiOw2QM4vEwoJCsASXPER9xqIGyAoMOj
Kc4pSBds6tJ8TG36vTIE+g46BxUuz653nAII46oQ1KwMPt39kDkuQxKiqhNFEwqFudUBFVZjnUCU
loMht/3oqCLcxqQ9Qih0Y1f1Mc/6IzWKcEWLaIBkhMvQ5SJAq92RW7caUogmA0QUkLeRGGj1d3sw
oOcpGsWNsdkgOQ68RmND4KtuAIIT5mOJBOO2j+qvLEhsRBHBA1MRXdmlcd8X7XOaOZ8jO33N4uLW
dcs9zcrbPLT3VRSCJBxc7CKir5dNm/zewvuv/dbUTjnHbAaX96Q7mBIBMEQxPjU9FZuqR1qns02k
a6JJr7q2S9h8C+zLUAAziy1zg6M63boIVECtRd+8CCmouKL5Fkwk6Jlu20ON83NVSwTOl9+VzgQI
Jvn9yETpNRQ9qtcH0x5u2/wRFD1I1z9QOzuWefchVanv8fqW5GhJp0bkE5buOtxQXRdkAgxxDbkR
dnIvwchSRuOvWrHvUOF4TKLqWBbNXghUqlxz3Th0X4/2LqNgbQuCQ0ImGjM0GpVfFYjPBTJsa/AF
PKbcOaL0/hDkhW+Qjxm/7RC9YkBWfZXE2YYcu1eU+Ze/fnaltDM4GFWGKkOPM9jw0DoNuc8nkcAi
WquOb8BdimZDN3ZXpSnHdcndNezR3BijtwOH6fgWG3W4B4cVOILzAgonqJZsbOHmvkUAvgWdBN03
So5LLztz+dJlHQwFAtAQZ8whyVNG1qjPhTcxT9Rdk5bOC4TShk05+Zxpdw7K67hlhV55i0b38LEp
YjBCRCyKH9w46Z6G3J26nWl95/WoE6CICOH6wc6hPQjMAm8WQpx3KfI/N/k/oBdKhmVsMK88IJPb
btBlHq/SNuX7tEGtsocsgm9HFareiJ43ipZoLcgL0KN2DK0QobhNxvgRRYgPbBzfKolorWIIpUFQ
Hfkg56Pr3gzYKkZj7tqGgrWfZU4GykUCRCUByWHlgIRFpA6Y2K34tfPCh7bMgVwNCUX5Nk33NkEX
pDB6ANUj/IOwcoKCsUJXbQul2VoljyxAHDgFkkGTgcoqRY5GZa9uHT3Eg7WrUFC8Ay8OzDe8d8Hc
zuVYGiiZm4CVcShJo/aW+nU/xflmIXdNzz+3aYsQ2ynBoO1ihUiWDb4zuPb2Kov+Q/3CEinvcKOt
DoHRYqoqXC+aZkCCdcgDOeUVAUcOIR8KcoHRb41qXFuyATq/6Aa/RKnDF6X1OVX1S0zZy+BNEjbI
gfZhir7dJoo2ClycCyfR+732nHVooUs5VAV1kiqDoqn7GXrSX1uJeWem+UJr9lZCZwdsyp8JcT7n
BGj+rGl3WVljS+TgphwLwEUEiR8a4CxUEj9ensCZGxMe8PuGaGNvjSRIKQ6JsOIPlkrMKV4i7VNg
F/vI4MMLqDQE5N4Ug9wFRS04KYY9pK8PNS0jZ4c9hU35WGbdhcEY7+ouWFJ1mp0w9vu7kV45bdOa
Fa60IJ03bQFQKogidnbGGUqBRN4AsLRyDP6hDXGDhi4ulPAgB+w7OW57MpP0QwRoy9YAKAm5BbBo
VDDChaPEOr8//Y2/Orl9WWMRu1Vn9YeCpjciRUm2ctZDGW6apvtS90ATw8u7gm7tFiRVVvRxYcXO
R8CIQH6flZzkpkUy1CKC2Nq1KP2Y+ZQTi91jFLjAtZi7xvMADQDgVKLonwTPTRPsCHLlK7tgAKd7
6HmwcaRF7UJfsKaP9s8I4A9GOCw+G4RlyYPT9892AlomuwVSsUzlQ5BIXPJQoYPOU/ETJdljgZ0C
VbcnilzAOqEj8+3WSHxlhd9LALFwGUreuGsssIySKc4753V/nnlm1RmyO3QRUFDI6YRfAwTLvyxl
eQcsU7MnobBARGhv47g/gvvjoUWiLcXVuAbd6Lq3bJS83L7aqr6LD4gnh49tyOMNUDiPrLf9kSev
joP7XWEqvxDtAjPKzGH9p8ZrZkBzunW7gyX6Z9Z6LjgrgTYAsfqqqvNXK22/DiHOB6rogdL2jSER
ibMEiF5AosA5ZNw1kLkAeYtjb8MRdo9JIOtCIrkUu3zhyHvPyJ6ZXp2mmVfGCGEI1h2INeRQ3Uzu
LCFTKEAVP2zRhQhIww8QiIfMwvji0vLWKnHYQTwWL5bj7YTNPo0ujisRAJCEYKwbNkZF2t27s/x3
Z///VyFXJzLq//vP5PofyNWHtzRu2v/3n7+RkVjT3/yd+Hecv8AxDQJA1GxMF0SZ8Iu/yUS4+dck
YGyCddGDkB9gV/9K/NvOX1AbAc8HyCYtF5hXONk/0av2XwC6TszFUAnxQNb2b5GJTDu7bk2TtKqW
urGSMUr5WHC/B6EIpHNwek+qMSVvF7Kw53aDSZsA33aaMuM862Qa4AGWkb90aXkoR7qQ7Jsbekp8
nZwHbWlTKB7kzM9i9BGYYT1VF0f+tyUDQH2eZmVmZpgWPKSBFYN9oeS+y+WHinrH2Bb3LhkXhj93
L5rmRQsDlAJBTNSH3Gf1XnoBKnJoYBPqNhbOQqg29wHT7yfTEw1JkwYdShS1KY6yqvxMpm/N0C0M
Pzf70+8nw4fUEHSU0PBzRoA1gMNEyw7LlqTN5l5eO3PtvjEAhYDZACGRrUOnvBGkf3ZL5O5OnPTh
bxM/7UmalvGM4TPtXmpXzFF9GTC/CPgxTcXnNE6PhcDntPYt0K/x+vJzzmVhp3XWTkNOpDUAAs18
SfnazIx1Xgxf+rHduSbQbgaBUHyfLTjE3DdpzuyQuhOoUVBcLz0Lwl0qRCYA12lIFphgFL8BrLlV
C/N3NhrDh72TE52sfxNGvHdlhy7JGpiqTOwztN+kZNuWd31535R3XeJuU7l1DLLgMjMW9864d/LE
ckAuJq/wxHDokTmt5V1OxcI2dTaHPX3ONKcng2d1VmQjme4nJNu11LiRXrWjhQl8RLqXefEkghaU
tfUN6Mx+XjaNue/RtoAg6WRQByW+xyp+JLgExrl4uG5ozffTzADH6LQ1trYEnyr1hyZYiD1nPJNq
fj/SijfETJivKII1oNzUDoHQcDNaYbjwiLmJ0Zw/skHZayl0OICa6yZqnX058AWznRtac3tkJLxx
MCPkAp32rsr6z1X4j9Bn9sCYG1rz9L6PBAuBuvW93BxuvByVVXeElMF1K6r5NleJCDIzkD6yPoBm
utvOvvIctbUjehxQii6nbSNRYuvCXVNzWCron99lde10K+hiE+lV5neDBTiKm4ASyjGaX1U1dZEN
mb1QpZiZ+/eK94n3QnasN6sEz2kS9ZoXHiDV1L888ZM3njkobM1LCc87FQCb64uwQ/MDKKOwG6xM
CO84WXvdWWpr7orWgoLJDv0lIvHILgB8eFMRIPkuf8Hc5Ey/n0xO4QKLG/YNQLqBfLQS6td5/eXy
0NbkN+dmR3NVAyVGYStJkWPC8WZ8NkqwJNkfbUM8FOylbsBCILZp0Wwc0zi6Ir7uKLA1N85oaodd
3Ek/FuxIM3bfp/1CSXtmf5vC9NPZykfeGQgoQRcAQB6wlYCDtIB/DN6Py1M2txqaIys79/rSHKhf
gNFx5fb9jtnd21VjE82TCVTlBI/l1NvkAsSWjGB/yZdq/TORzARcOp2YBg0QVYksgz+M4ElDHYfE
aDspQfQEQC2s9yNCgs3l75jxufda5InF5lRao5dgDWorvwdCGDVHgJAlfxSiWzghZ5ZZJ2K1EptW
XlpLfySK+5DlkGs0c2SfM5m513n1eyn45Ct4rQySVpX0B9v9njEKnldv4YScifTecy8nQ9clE8Dl
Q/6UcAUkj7S2CawVfREfHZlsh9r8dHkhZoyVaO6NDhV0NfWl9IMOjewNQaJfLqzxZJNndo73wv7J
J6SBdNF0VKHBDf1RkPqBcBiwq260skA0PlXe8qTfOks77NmqKOI7ork1mlJGUYfoMCLE+NSho9tp
dgQ9Sj1ox4CFta3xvq3ViqPZiLJbWXO0FCyxu8/NoubySVgH6L6plV/F6ZeCZ0crjxdOp5mhddxe
6Hph5k42lk5Chh4Vcs2Br1k4OWb8UJduDNwqaALYsQ/JiG4F5C7a6wC6jjIQ2ib9gl7NjC3rqDS7
IKAtEbCxMQXXTQHVW/bFyPOdEZIV6h0Lzjize72n40/MLTTSnhoWPKax1L7snEMSE7R3xl+NAFxd
6JEAgDZd2FvmFkU7zhOw1wvDbqWfVe2XHI3HQJ/HC+nVubGn30++IxNjhC6lad9SaHgxA+9mjEEn
fdnd59Zbc/cI3a2FKXCs9r2DVg925AFoxVPQvZoL9vp+FJ1x+/dA4uT9YUN9ENUFHoHimWyiDSCy
e1a0/Qow87c+efRsgNrQJ8S+mDH4cLApFBFyrmF9KHEjywcwgXT2OjchHhqURzT5vv8fMbD7DpuG
EbGDi8ZCm8Qb2T6igLpKsnph152be20PEbadUhddXX4UFJ8YjqMxyhbC+7n75/vvJ/Mik9IB8D5H
REOMZ8f8xditC6nrlL2Q8msK9jDs79iYLq/zzN6rg6coctJt02TYDN1wHXCw5JXfemB3SvRoBgqU
I0DLLG+9M1alQ58iaBiYHUmlr4zPnmnctHW/rkc0X0F4ZVpfQ4DWIrlzh4PZZj4nAnoAI4qtN6LY
EnS8X/7mmcXTcUxQuaoMK8YE58AO+A4aM7OszBd2l7nBp08/WT2E19Cd8dCt3dXOr0S24P0DxvTK
wbXtZGjRwBbaMfhOSA8YTVi8iUJ9vG5Wpg86efGIiGgQJtZG0v4TccA5xY3Hy0Nb0/udcXUdpuJ1
pg0WkeTvdQd0oQ2+4dAtVPy+8tMaw8bK0V63KJIp9SKReM7bj4b1dPkF5qxcuySgz6xxItqga58C
U9cBgmTbxdbyho/MAJ0pcOGk7X1uqQWvmrNzbXtAk3/VMtzlfLdQj+gS/FRDVziB5Lw3mgs1qjk7
0yKJOgP0LLZwVka89rZpWEeHYQTx/eUJOz8604ksHLQ0J24AF2kj00OWDddQZRTxVaci08VKnDQx
7CoR4L9Cp9vrEAvg37083l9+9/OLjY7X3w054dLK3YZJn7UKCkXxBhrY66H+YtjMd5lYw/IWd7Tz
C830En5rW10iQ8Z8dFBvh6hZm5V8NBFb1LaxlF+dWwvN6Zs6E2Y9YrZsaPDEdnHX5fGny1M1N/T0
+4nPGyTBXm8KUK3GzaPZDt9ya7gqDwOKlt+HrlzZtFYL5McQRTuLgZIUbBfXvbXmzZwFqE4ZeOuQ
VOiLrLrn4coMGHQpf3/tUJLQQc+Z8p2uAl9VijaBnhk/L7/4+ciTTRXB0+lOTahApGUNciwJdsdW
bBh/ma4a042tY7VfJQuh4YxZ6pXhwMki0hMb58SQ/eAqvAfeEUQGw24UYmGLmzGdqa3p9FsicOnU
0P1BgiEvX8dk3FtgjLk8TXNDaw6sxkSa3hjgCE3aB8iNfY7GpfvXWbiEg3rpNGMnFp+ZdYyGYGxs
3LAOof2tDEBnWDv3KrlrSsSN+Z093A3DjgM1mTwNPJjugM4IrvLyByIwhY6fyx95/khkrubV9mhn
KgFbjz/G6ilE7R6g2A3a8P3Lw8/N4fT7yXc6kXB7pzKAikArMS34U0Or7eWhZ+dQc22aV9zFlkT8
GCBZm4HosQf9HnC5NBj8sckOdTtNoZm9IHQHOnCdI5hU+D3xojt0TE9TSsdxIV6e+1JtN+hbNLSy
HruBEGCgtYPH0OOby186N7S2GUQjqmc1A7SEjf1nXFcOvKULbz3nodpWADy0O3gmUIlVaL81sCwj
Mb5Fg+VTmnqry68/Y2LOdECe2ACPkY51Yo6DEPjWMeCHYgCQLY7o8+XxZ6ZHl7UBsIWmqVkRn1Xy
KF3zIwiDrjs93kUQTl5dQYkwNinM1wkR9iP0MHzl8Oq6dXW0TSApQ0ErSUCsXMZ3kHTZG2H7eHlO
5uZ8+v3kxXnrxqWZY2irIF9iKp+aqAc/7j/o4P7NyhJEln4fPo6AmCcMridJDB5JpKMdt/t83atr
bt2bDZCkCiwOZay+g4HhtcycL07f/Lg8/IzFO5qfeh6PG5mislEH3UfI+oGMFQUBy4peXd76l58x
Z5Gaw2amRQsCtSkfcNtNy5tDnhgLu9753BTTRbK4m4IPhY/KN5PM/hb3wbqoIY4xsQhjU2DQDFrw
qhkL4prXklplRlMi4230+QvN+EYRdNWUS7n7me/g2rkdtCQ1R2S6fRMZi6p1n4bxccjzDTFvXOXt
rloHPj38xAvQliCVA/VKP4zax1SiO770vlw3tOa7Ie969EYjWWxDCzTzrAd0fi0MPXNx4JrvJjRW
TRPjrRElrJjK3owcvL+s2QXmLbegNiTGfZWXN5c/ZMYfoAD12xzVrdM0EchW/Dip5AaEQfIGfCXx
VlnCvmFDUiz4xNxXaW6NdrHezZwaWymY99ZGl6udTYE1Bzi0uavcpl1zNnhrSYavVibY5rqv07xd
KtBGOSFu3AW3vrs9uq1ADtYSe4d2z7frHqE5O83ZULXTNYChbyx2vW3AoXATiO8dCb5ffsScL2qn
tKSeI7mHUrsb9sB2Il+0SlDHL5CpuPyAyev+TIwwHRPXAH1rlthvwXYEajZ765r5qox3QTP1A6J7
N2kWrGDmS3QtVxsdaTwqMFlDFtyqHkQunguSbBj3dR+iefyQcXDceBFi9uypU18k6DekAb15hmKB
tJ5FtfCcmR1eB8sh5GgCxw5Hv0gd6yGM6PgMfdbsqqQK0zV3CR0K00ZLpg+KnAZktlEGXm6BMGfh
7afZOLfcms+rCv3zrYv6O9hSHrIhP4Ah5bYl/EZ1/bZT8cJGNrfYmsu3JpgixYCqAzFBi2y52ykk
zuMlNfu54TXfLiJmWqBZgRxOC0FGkWTRnZuA4qABeeN1t0sdKwdyB56hVRf59TJ9qmn7CBbBJZnp
ORPSnNpxUmmBhAsHbJAHR28Ax2peVAslrJnBdSxcZwY0rDIUBrIIRERRiBanVlmry042N/i0i5wc
qyDzbIzAw2XKjCqxAofZ83RxvDz2TNkB4vK/D94krq0yBdukTnlfg+iHtC95eUige2fWH0axZWP3
tpg4m7Gh9ybBk0+RBrqCFGjgfDuVP2tr2JpO+TrwfAlsOeNpdHruyfgkIZnjMnxN40LLPEh/Nfnn
EAVxN6t/oJhwec5mjnAdANd2XQmS2BgaGnn6YnrhIUkhclqZa9GAHuTyM+bWXPPlyPDaPkphUETE
A8qTHmjirKi4cnTNlZOJYaVn2E6ZK46m231M7aVAc25ytOM5quwagSxS+0lTHgJSvBi1cR+FbCfM
fnN5buaMSPPkpkGCEZxcgFWYau8m9YaX5pqCleSq4XU03GAmQuUObJSY1Vp4HRhwe7RCqYXDZmaC
dEQcB4Mwul4QAI5GG4GXUd2xuG7WZRhuWir3l79h7iGaV7epPUgbCAu/7gDKBRNnOOQvaGxeRyiv
X37EjIXqsLgwi1hWFFgFwZNvUy3HS8VVCCxQT/3uxYCXurEn8PZFA5BR2e8lFjpzjYUQfO7Np99P
NgkrLVRZOgNqKJ35GttQhVLGlW+uuS3nvXSSwkL8S8etV0D/k4G2PvG218255rdl0MSdq0Dc7Rh2
sUKm59g72cKrz82K5rhGXQIxHDMc7+iobvroCSzhz5dfe2ZXtjWHDfIGQn0WTKRsc+j2QMwSLEjI
B0rQeFZKRfvQsBascjKRM6GWDoArleG0leehyMuMHUkgGuT2e2GEVw6vHcWg6JNeHWHrH6is7gWL
+5smpvu4j4eFrXnGc3XkWzTaiUUBDPeTFGTF1HyukKoGJ9VH5F4/X16OmZXWkW+42xgiAmuyP62E
WRfHoKwX5mdu6GlZTlxLRqjzi9rGxcYGjQB4rW+8li5snHNjT7+fjO0mNkfxBAZaAerRxs0RzRYL
k3627xX1gd9hbuQ/qlQ1YMKYcqbOB5Beoe+b+f8BXhMBkluUFIOufQzHRkKZBJTk9ooJsN6vwJht
gICCkuGIvrtGrDo3TLptWBtdthMogkG9h6XhfQ3zyBdKPHP2rblSVSHHYlBMcB8ZD5QEx8zcG12/
MPpcNKijyUjQ8xowz94Ps181fwOZzjG22E71kN5BkQKVeUSElTtetxPr8DIVVUWV2Xnvj963SvCP
7Zh+usrGdUzZYKEEj2tK5Q+ivR16unWKpRhzxg51IFkG+rcutSQgJEV6WwkbeXD+cvmtZ1b3HUhx
YuJGDx71QCL/bUbGi2vYPxD9gdDAGZ4ujz/36poLRU5rGmUzQjPOaQCjClww18bDUsPc3Oja4Qee
ixDkA5gYYeb5dgygPOWm1/X+MB0tmpOiIuC5H30Zg2qgh+woWwJ8z7y3jgwF/qUSrYmNBSx89fch
7MGdVlJX/YMQczZ7P7OqOq1G6FDZg0iKAfGm7juCgK8DI3/sXrWoVAdtCFD5gN4ATd2hYYBdKQe9
lwBibmFrnDmPdLgeyQLTCnI4Euibgkev7D+7wFekYErJs9q77t7/3mJ2YveNE4gSQOnKH4c2Nn1o
opCnDCQkxnUhvY6tC5QXFw0RlW+Zxa9sKNU2VFxObGTh5irP0gF1pZc0YAKsobogUsg6KmMN0ZdP
142tBR0KfA8WSfH2vU23oMF+KRKxkLeYWV0dEzeC5xkqEqDnGD3QMFbmLk1+yOpnVTdLO/x0MJ0J
yHQWrtwIY1CGeL3voppOFNlI4wegjan7NNXgvRji6rgcuqWxBvQT5+02iDzQNNtQl7G9A3LlK1kW
jzVuR6HT3UDlg4f1TdvexZH17OGvPPTjZ1a97Zn9yeugNMYavygPKK2KwPrRBiDqisGr7tVTYsMt
oOaZjUdgwfzIe7huebSYJ6iZUWIK0VVTOHQzoPaByjdZ4luZO5J1Ni0Rh7zNOdpFzEDsHCCk0aPl
NTs0WyYueG4gAoyeKtto1pe/Zm6z0jZxxDwg80OS3YeOwS0g+m/oQL/pafnr8vBzBqfdYFRYMbdw
U2gFgZBsZYvwnhWA/+duuc0kW7DqmQ3d1K4y1EyFausC9CmQAli18XhXs6X6zfn5oX+A2HLQmYO0
Hzp0JPW5k26MiWSNDdvL8zM3vHZxL+NgdJIOzC9e1D/0XbsGRcORdEuZ6PMzA9aA32Noq3EcSQP0
tEdeB7qm0PsZgLnFv/zuc4NP33SyiydoZQWjFd7d7MIb7lV7brOFwPS82dB35a2ToevAalI7RTd4
YyffxPgsrQg090m+Bie6u7n8+jMNzVTHrtFMtF3eV+AE7FPoJcbPMc5pMjjYX/rnLpD3kAf5BhLu
zAnWsgu+XH7s3IprHpGORAKxk4BmgFkfIGUBvYno01B4C9f6uZnTfKEXJKmGClBFkpG7PI1WZtxs
KO4nxhIwaO4J2pUkjnlv2jFsqmr5UxbHvyAgtrExbchtVQtRyHTU/XmKUB3ZRkeHk7xBeyfSraAG
nARmEtfv4uLeRVxvF9Vdx9pkYQucsWMd48bQsxvywMHDQvO+CeQuia90b1dz7wGbOcPlESbGYusI
uSrIuY1BuTU9IX5ctqeZ5dChblhvs6cQ6fBlAPnM0bzhgbEfSXYvzCVHn3uE5uhRzxRhnDDfcYLX
biQbp6zXELhY1aP38fJXzHiFO63NicOjEa+SCjAI8DKmmyoD7bESx0w4/uXh55ZYO+UG5SZJkwwQ
boTKk9/X6cc2I9fVa6ireXSYyqzrS0wPj5o7q657MKUuYern5kVz58hk6Nro8OKQNtoEJVgDU4d/
iMETt+BpczOjebMTg/lyhPCHr2S35k5xz/LyqkCJ6sC0tmM8DyEM5htDeRuMhp86S6RqM9OiY9Ii
Iw04dIuYHyQGWzXg3FipLroNTTDFX7aYmR1Ih6a1YZZBbgnz0hwyc4O6fZCwBwKm0DJ/JHV+ndnr
EDVedUpRe2DIlAbZity1xlr24Na7/A1zszT9fuJUUNIj6dBjllxV0Y/ANkAhSMXq0Ed5dd1ppiPV
gqFxI4jSgHMGZHArA8z3YWjvetF+uu4TNMd1LaPoZQoKEKjd3bEsPaQj5LphS9cNr7muiUbdMs97
7udduZOEQuvE3ZtjunAYz4UYjua+RowueLQIwLvS6sarjXpFVFDv0LP9M1fW19EZ7jM4RWpaG2Zx
D53tZbTw7OmIOXOE6ki2MIy6NplcRNF2y6SZobEgee0K/s3mwX2RyiXG1/PII6oj2aRhOQ1kkqbm
iBfI+uGiYpUBWDw+y/HVNl6stogW7Hnmk3RQm4VmkrjNIDwa0i5fj+AgXddxW/lgnE3XNRja1qBT
WEr7zRx6OriNua0JkVJYXmcM46chqIsP0H6rfAhxvZlmeB1IlfLp8Sc+ilNVmswADQ3kSh8h/Omn
Rn5V9yLVgW6WBFQHDsp9yOB9QGPtOmir/WW/mTk1dFRbAwVbROYd9ymizJ6EPoCRm+uG1jzeRME0
dkcscgcl1j2UTCn4WY0lE5pbVc3hS0la0owR2MnGaD3dtyKZP5axu0tVtjA3c4/QfJ4pVwV9HXP/
HTLg9LseKYq4BRZL1OUSvfzM1v4HjdvUQB0UiJd4GD5L9CKuXXRQ1Cq2FoLimQfokLW+dKRBKixD
wSHbATU3A+WORH1XseF9v7zSc4+Yjt4T049KsIVEFExZZVv1m1EZ+R1tm2DdUGSDLj9ixk51Treq
tCSa47EWVqLYNkBy8wMo6di360bXfDfoejp0FowJioPF2sxvITCqrpz/adJOJidQMpINCDX9tAy+
U2f8IOPokA/XtVNQNk3YyfAVKQqob+IWCvkduRqgSw1CF9YvuMDctGs+LKnhmFCcRULGprG1SaDv
Va1ROA23lyd+znI0LxYVFXh9tKl7aGCtwmQjwe9g5XR3efi519c8mEMOCccM5h5nDbT96rBfD1wt
0W7PvbwWcRNSApldwSbBC8zXRUK7jagFxCBUsMQdNfMIHZ5WFXhCa4HCF9y8t5GrPojAPOQoMl81
PzovW5qHjqrZZPd2JD54TWY+t+kQPV03unZnTtCg6GUpTHO0h+9laty4mX3diajD0RIjQ0RUgIMR
igXlOouJhDpzmSyEJzNmo4PRHFk5IYVaos/+P2dfsiQpzjX7QhczCYGALRBTTpFDzRtZTS1AICQx
8/S/R99NN19HhVla7dKsCJB0js7gxx3kTrhs1ZBOfP3651W5EmVtQWiurUcIgmNLWQkBGbP0d+jm
fVh4fFqR+IR8eS0n8lppLW5s8rUztLFhz2k/AtU6UiywQLdVcxdHw8FjQ/7n77m2WBsTrqfSm/5m
mQY9R4nLqyf7aBiHGy9/7ekbC55m6brEoKrNOUDjweoDnizFO/d5Y8BBvQql5aVmKwOZWyV/h4n3
vsO/BaNV0JFf+YxaglgghQoWTLHoGwnBlQ3dAtEKLxz+/wkakmbvieg1HvxDw8TLnzf02uM3ZlvP
ifSEjzd3Y/9IPROAHcz+hnqn/75l3wLQrGQQIKsx3R326ykpIatGb7Yp/lP0BkTjWwha6C1NA+g8
8kw2P7plemsDLxUDOYzGviDpSBMbv4jlZcCZuhhdScc1pS00rYC3Rob1OI3ktzIWNQ5yMn7zDEM8
9A7OC2LuqRFzmSLsjNKw7k3eVwHo/rtbmcqVw84uf//HXQ71Vclj4FZ2XaAhBqmi/i5xvXvfXc42
fiBOZl5qDXyMGgRouexpxue/78hsfEBhFQplKx6NiO8gQL3JSyjSNuMNrPO1ddk4ARoBd1lGWJew
I48jrz9Hwty6Ya89e+MDCCSqNVRL4I6XSj0gMoags9K3SJ6upBBbVFsBMiEoj2FhUA09dbEG8jg5
4uj/rsroFh/uFXvdsrtpGTYhBt2wOi0kiYowUPkM3dkUiG15Y3+vLNIW2zYTUG+wCRtghPwl1eR2
5VSo953LLaptgsBzW/Z4eBH3edmz+1i1N5zwtaW5/P0fBmXKQUrwcAfooZQMulc8riFzRWqQ0Pqi
QL/3Xcd/y+kGISor/A4/A85eCQRpCwg+raaMdpha+PNPXKmY/BvnRv9f21bQb4H8+K5v3C/uTefA
QnOpCuo6JXz6Lf3wRq332pJtTFkmQWnrDs4ZuvP6dSl+RhXPjePBO5+/seU6MuhyCHzIRZ1cWn7i
xp5wvm5EV9dO6sacg0B4jRxRh51GNaVsmZ6gWvL9z3twZWm2GDvoSoulpxJejqvHtfBzO4yHgsXv
u3e3mLqKhY2ZOV49sf4+7NYAMndFAY6l+AYO88oZ2kLrbAt47aJRCfc8XWeO83O4dKdoLPN+dGFO
6+R9/noLtKuo7fupxR6vmt23wnvmdXKL2O7aR2xMmvjB6OFKD3CLTQ9TEp0CSvYjlKQvd32T3CJr
u7bXl/P1D8+x1t1KeoJPMKW9V7y5G4BgiXV0a6jp2vM3l7FPZdwFwaWlMs6PcxW9lUn0Mi8QMvzz
Wb1iB1v01+w5B14OLNM4LW8gw85RQvzrz4++tgMbCw4Dz1gQgKFMXB+4LYHLoQ80emoh2FdOv/78
G9def2PGlEKvFlOuIKfV/gWzve49kLvecNdXHr6FfLEAempjxINdmFQ6W/x4B23wd7bhtpRptLBz
LDQOjhPFS1iKx2icP/95Ua4s/BbzhVpA0Ibu0uGTQcYTfurCeMxlUn6kpDhqVdzAbFw5m1vkl1IN
MCYA9aBg7n9OdF7Rft+49cZ1f+0rNgaMiYJidA4kz6SlqEcWRXMCcf96JyowRzIUscDo2d2KHK/9
2OUI/MOMe2tHI3psdQ+Fo7yTPMo0Gbp9vyQ2xQwshwBM2OZ/3p9r52pj0x4nWpHLujXKvnZKPnrx
rTL9te/Y3Mqe7iYLkW9Eqah2r5LkC2Zt0hpQisb3j8Nt3tBr37Ax7kQiki8nFAuGwjxiivoJGl/f
/rw8175hY9PeDMC9SrDx3KrPF/6txpg3W48Pqw7QNPNunK///gK2RdVqaEM76i6x6uTlAPPfQ5fs
XVUntoWQca9F6hohNhIERFZN73jqLcOt2b7/Xh/Iwv/7rNaViEjC8OJzePRW7yTtl0CSe9H/vqWr
fW1pNmVuxcm4Vpf8krTNiYHONh2r8pbw9X+nOizZ2DWJmRdRVGl2GISH1LjNG/3Jef15FTewxv/t
ltgWSgaPTXgUsWBnEv4jXNYDRdN1iG6R3F17/MZ6R1oHkwO39A4TnEnqYzQD3ltlY1feCE2v/cDG
huuYDUy2ARQdZPSKlt6e0Wa31vKGeV1b/43lDuPIi7bz4VcTT+WNEbuBhGuKSb9jPPB3WsDGhotk
HCGKhUWSISY3dX/WA3+f3W6RYr1fOukvFO9PAMReh+Xczf2NitmVg78FhpGicCxmWPpGV4ek9MBj
yW528K7Y7RYaFsSD0n158WvKuheouY1vfKDxk4+R5kMMkv1MuM6+625mW5CYNyoKaDRWqWpYVsjm
qIFpbJJbLY0YvuZ/sQZsy3LmRjk0FEgWRERV+0owJ303cy1OdWFEvoxQXBahE2d/6G5GqlegFWyL
GOsSaA7WAQl2AEc7sqQ105nW0IL4FMhfC2RyF/UdwU1q/PFGAHjFVOKNqQMNuqqYOSSJPXnzi+Yp
nsoHu6ozfPsNQ0muLOTG2NcwgRQvwz41oT062d2xrvi+QMw3HsqfukEeQaD4k6seZ/HP1+u1M76x
/9FSkpAZHzXw6Al0xPdVO98o/1w74RurDy/atm4Akh0ioSNJO4255N72mJsrRHiYqoHmWE77410f
skWboQMiQy6AGFRj+BsM43MeQf7ofau0xZutHDD5pgDmdRbxzjL5JKb3ibFAMO7f97ebpacDi06+
saN/xwdBMho0t9rIV7Z3CzDrPa76ybhg14HDAHJpQQhuuKQvit37Vv1ya/0jUi5ArK+I7AIweExx
aqMpHb2ovWFw117+8vd/PJwUy4rUGQAWUtvgsfXAQo+Rs/cNV7NoY85tvIBaaMDS6BE0DiP6aijy
gwrqzwtzxVlsedA6yquy7NCirgP3g4HXNSUqPulWHStdvK8TxbbwMoImdZPUCLuXjucTYFdpQUt3
48xf8UVbAFlYShcXBHMubZcckhWcjvHagdgek0Owrr3XuPLOeIX5EQTy1vTZlR3fYsmarhsb69tg
B2HnfQgUbTDfsrMrcdQWPGZG6qH4jLYyBwW6K+gnWTZtKpb1huu+9uobO1ZNLSH3jO4vK0FEHLuW
ZgPR7ys+sP+Bic1kHqcIkk08khmHQErEb3HDXzmp/wMTs6ikK0WBErV93ifyIeya3DNlaqFmdeMs
XfuNjSU3dlJKToD6NBUy6KBMIMPVfFLKf/RGcmse9doObwx6kdwmcxzh8JD+PDbDYdDhQTbiVqZ1
bYf9f7sjXatokZTwHQxYPwVaDjuH6bQbDuPa0zcXMfW7gYUzxdN9CNSTcnxqrXv9szO69uzNTbzq
GaLYPWCumEid72rBTCr84FZ0f+We30LFbFiwikH1YsfdT7C+7Il4wLBNjgyueGdfnG2JzewMcRZr
gYOP6/F7NISoysxFt//z8lw5OFuUGPLnxq5tHewoXvi4hEv0OSoX9+DxOfn4vp+4GMY/rrLEeI1y
aLjtJgHxA8bax2jy74rSvC9V2VKaGQ5dVC3sxcCiI/Rj8+HmJPZ/CphDDHuLFRMm1lAjR/Y2j/ph
BJ2ZT5p9g/VKvWT83Bi2F02yjxRPax18r4j+GMyQASu8QzRWB+7inWvI+4arWbgx8h7xjKIDImTB
xjkVZU32DNlxHo9yep8lbpVC7djJXjgV7IYhKXcVtxXAPO/EFbMt55mCdrNLYjxdN12ekODgwGw+
t+1OBP3L+w7bxtz9vmgX/MMA+kr7v+OOWorXMrlVUrniTrbwsrYdVMJhg5gAI/fFwj4n5ta45bVH
XzLMf9gJpFPnJLxUXqkQz5dHR/EtjqRrj95c0IlMNOktrod+TvLYVI8yMO/LdLa4MqSe3AunGEWg
dj12NYZEJvMFzBmL+yKNHW6cyyt+dosva7tmsKvtUUVZlnstHof5lGACuRjK3bR8+vPRubZIl7//
Y/2l7BIOmnckoEXEv4XhIL+Smi+3JlKuPX5jvUsriOfNFVDFhN03A6nTUtc3Xv1KvBpsrmePTI1R
TXEx2+GcLIpmncCotDEsXbv4NE/1b+iAtgdA6XT+59W6tiObO1s3NmTArQRgd5+CrzWVpMlm09ol
TWo/ekiqpi9Sq5ru+c+/d+WiCjaG3TdirOwoUcaJ5blOXJB2RfthBJzoz8+/UsfZos8cZxA1LXGT
Y8CdfJj7YiK5MxE4qBMHToWdnebQS7VbuzZTWnvvk/9jW8IogmAt7EqP7XgFjMXMhp9gd87Chr5g
MXd//rYrR28Lf2uXJulKcKzsQq5dOuBkQ5k0fh+HPNvqkZISI/QQuIJL9Pnn1vUqo1Tcmri99uqb
4IENDoI2UrCddWOVao63nqi+xfN5bdMvh+0fJg9chVeClAsmT9gDCLvPNNEnr0aWNHEMLzC7A0bl
FiToygneYtXAhT+LpL98yuJORWCg67VkpaDH923yxr/Msw60d1E87Wtwlqo2mF/RDpY3AApXPMxW
hJRDaCIxVReD7UriduovG6HL1YaA9dVQpI945dm0TDza56DG4c/z0MTuRgn32iHY+BrStbOoY9S3
wHoRQm4q8JIHQXX3vlEJtsWcrUnXk0jU0Y6Zxv8whKE5z7Ga3zdkzbZwMyTFUnklNj7iRdbJeE07
Q+Mb6eWVtdkCzXzT+5OUsG3sQpUvBbszshjf+fCN9XHuJXW84OE0qeyeeM33fl1uVXCuqGygT/dv
60PO57nRw9Md7irRr5lc1zMSjxfSkJeoQ1u7lL89Ye9sXb/0GOJnJXpvxgOZiutJGqIc4CCRpwrv
56DN1z+b0RWXsEWmYXzTmgJwgV07uP3fk8euP1XCkv3ULB2uuPFEMbN4w6yu7d7GaLsJbCalrMMd
JtkXQObjb5eJsj9/ybVnb4KCuaVLrUiCGaNWQP5OQs+mzGlg6I2VuhyC/+h8bLmkOmUKRTysFJHu
2yjEY8H9vDPxmWr6+r5P2Fz6pMNI3DLCP8+zKDNvtiW4tvStGuuVD9ii0zhpknbu4DEHr8rjij7T
dXybjepz5zfV+3Zhi1EDXYQMfA85TzW+MeYffKFudHchIXglCNvi02QSr0SOqM17QTyrrIwDU6ce
4xRAO0LulQNhSz8Rl3uF1KcFsFEwHwXLqZqt2fuDXY7QrYrvam9ZP5ZBpI5yJR0YaqL1GYPeRV7K
yN9JPvKPrem+LmR1h67ry/O6zP29nBjmz8txvO/RdTvXftK+qApkl5WMaRpA1v4cdgXgTklAlrtI
xfVjOJrmS+Ca6kDjQp7bYcT90Zd+1sfNfECfrn30RL3eAa1scj5X3YubFerSuoKUA5qn9+u4gp8L
Rf1qehjw1mA6wjRLXDdz1nKlP9Nu1U8S6gyp6hJk6WOEsbpUIgAuslj6ED5VpPii28tUJeONgion
hpDTIAINK5QgxXdRDu29CqH8GkWdd66D0gNLaD8eJ9FD1J0n7i6sOpWWvvuLEmBJh0X9FBqtxama
vXzuPLIDmkkdTEXDzHj2J/fW9csKJq6dMZ3LkmJ1Jxa6NU3o6iV5YU2dUTude2qak5do+lBRuuxd
D6kc66nymfpJt0sAlMn9CXO+jkUVstvwBKGL8+xDuwfTZlXWjlOVzrK9S0JND0vM1z1B6+lbMJnh
wCxv07E2VdZroHrdRfmXrJycZ6AZUEEn9xVGtXN/aaMcldtnv/LewjkAG+cofxSR+eFU1T7MoRoz
X4/rIUoWveNzLI9hGC+5XYRfp1PTQ8h2QIYpSKghtxmJo7V0RFtXdbnfjdUunluZhuNidG5XV+/r
avmLLmvy7DdITsGTtKKikfhQ3GbmASRQ6tyA0BD22YQnF1k/IyHB66NClfbdAhRjgoEgRmsvL4rY
HXw+mDxo2zVVIWa8menQch+KIp/X6tMaQBHzmy3H9qz1bPJiYi80XHrg2aoYEnpQ4c5YPR/Mug5z
6vze3q+DFgsKLS1Pi3aUoMpUQ066st6bpXVQb0b0vjdjzHY6KhWmqsa2j9PCK5EFAXahPiESWuXD
GvI+vleeLuSzWpSbctYSLFu8lNxPo0n1610V6WTM47hc+o9qrfsZk4msTLp8bQghDyakJfYfAOwD
KXyf5Mr2tcAag1Y/UybyWV5PSjf7mvZoUEhZ2p9xJ206Dwwknv5km88oAVTzvoZhf5C0r6b9GNSV
26ll0s3dpNb1G9YwftTrEDdgIlt8mULM0X/sijqo7kdHCU1HP7bPC6vFZwOmmDPMa3BpUEBVJO0W
0EOEcqo+QvlqTfKADBH0an1O6a7vGveVTkn1GaKL+qgrR1k20sHF6WqGCfQek++fVF1AnnyEUPmy
TwI6kKMUxodTStoK7R1QXYWQBKXBGO9GKabiGSNaLkqlczHLltmbGoy5FuzSrfHdwTBfB5nweZfs
FtSwzhAHmZ7R76Vd2gx8LiC4HXXmqUR4qQ5DO9Uuk6EYaeoBRtGAVh2SNHnCLFNvc5VUKlfV1Kr9
EAzSPNaBSdi+FJ1CsraamubQ53Af/ar3mz1fQzrlDpbUnZAYyTht5jbuPlWuXta9nHSYPAVtItrP
4dpF5Q4AgboDigPExFWqHMT/7uaYLvqEWXv/WyvCePoQcOZjrYGwNeJD3XCnHotCdfh8prqpTUHT
3v0SKJFMH2S12uhBMg9o0DoZ448YdBXRo01EKbOgtZAnNXU46TNTpvSR2bJRPnUowkO7eUVX637o
J/5QxaMSA5SpWDs+cm1i8xnacF2fgn9kWeu0wth44qU9H/T8eYlIrE/JAuVCWKCd1tkA7UXb/qEv
p755HuMh1PuhU6sojgpzb+bY4xrwnhM6tXxK/RLbp/I1ag06/r3VrP1mpxFtuDRyUGWHJ1LL4nJQ
xNX0Qy0K5ueyRCa789aGqotGGwlBsYdWJ45jLaO8FG3w2Ua+feKFr8CFh+7FT3/pGDviHUL3Usmg
J7tOSLdmgfUqXDDzgJG5qa/NYx/FNMkXWtYy78AuXqcdsI8oWlJCziwK4JSKyJopdZ0eXB6XnBV5
3YMT7MC6GTw7wEboOVUDbbodpWOvU+K3BuTqY42HzY1oI/BXdjhzAEFO0V1rVlc+OjOxL5PjS4iN
Dv0uXeAzxLGRpqCHC5dxlVdDMbufVdmZ4WiqddXpWOJ1HngxtuT73BLjMi38wkO/GKXnZ9iqKk8O
8wn9i4amVpe5flFhjhGYOEq9kA9fCsUdeeo1NJkPceAnn7qKkBgGPDMvVfMcvhV2GdmxmvwIkiHD
Qu6XCCKS+cyiyaEbqhdEEyQpoizw/GjJwsjv5Wmt64G9rn3fzKlshtKk7SCG6cTl2vtHhkAOS9Oy
pXsUZtYYYl5l2x6g6D4UqeSmjlLlgSnz3tbJQnfStA19Jaafgc6SVRfuIcfYyqz25rh+XgJt1M5w
VUWncI5wh1u7TIATVFaakwHRn/ggkoQMO6JYMLxGBrM5KVx5AuafdrD1h2TlNclm1PtiMMbNY9vg
Drh0G1FbGyb46iBuYEIFmlOhKCA2WQzUhOkAqY36PMkwvoR2Y29eGA3nH22I6yUH+/oQ5mRw6yvG
0CMP12li1Nch6dF1Jyj4sLzUxfQoir4IsiTu5xrlTJ8tGSOTgabUiKHI/ayTZLFpoQToPpLE+ysQ
oP8A4UyIQ5e6BXbxDIYn0uKMRY3XPTGwGjcvIJgcuqMlXfKl5IT6n6vYAydKpixz07d4AA4UshFA
lor7eF2bptxBasYNj1VlwmY/Vh06ZQlctn90ChJs4GIs6PSiL7qbZxZWLcuUlHIGI9liq73CaGi0
5LhMqJnyS7kAnId2KgHpWKxwNoeObFRl9dRN4S/cclbso8p58g5BeNKkAoQLFKCitqm+hkHrHieh
oc0teNPEP+pkcubAMcLQvgL2VKx7MffWP64xFy7lOibuZaEOI4ZswkTwDlU7TCXGMyNDFnqmizEn
jwmI10naiCJb6cBxZopANLmTsQZ0NB4CewkSEUyUJl5+N2j+r/esiYDrYMSBmSQsqjK4Y+VIzZC5
2S09TJ/Am5xnjH/zh0TV8oU3fh3mBmODQ7qCw79BFZZPJh9ix8pHr0qiIfN8/IdHEkFB4LiGPcYq
g97Q8o23E/3oSgRIBwVxPXpIDLPNU6NB5Zo2LpDIdUNEnjlcYvjKLdoQGTcyBu+L1zURLmFoTSMw
i6vQ7ktW+UsaV5PgcG20j0xKR+uBIT4xifc41dS8iLnpcFOBllLvXTQ0+mVZOY3vGCSsdDbOphse
iVA4tKYG/DI1toCMjHRl012IAgfRpCvgLu51JBapq15BSrUzELqzT2wshiGD3TN5bFfloaxZwjnc
9REundRaMw5/uYAvLKsHiDfmY93VU96JKa5za6UPdZHVm2yVdoCDBXeWxmLIWwnVY7zF3H0gqjVl
toI//gEzIT07ND7FGZqGWHv7iYk+SNs+WJqHlfnrWY9mNDnl1P9VmsBvIYZt2xhKEeVE01n5Ai0L
34ev0LJfmmdQB4xVtuJy7vZzyDr+CBA2WP46MG1FB+bNEd0zgfDkBCHdOslZTKR8Nf1k5c9GUw/m
Mrl5OoS+h4+NfYJjVkyTwHbhOBVZ3Uwq6tK6RLpyXFYg949JWDbsKRpKb9nj3ebxnkuEejuw5/lg
SQAlXJOBS8xD+XmlKJVEPo3P1byQPidjFEZ3FUl4sWOxWKCtBXqL8uT5nvEv96Hnf7UDoyJDaI9J
VgRLHXdHjr1UUeYimsgfQ9ND9GYt0acF+77HloObx5mAmVaD1DoXTRGqhypAlzULJM4jliKGqj1o
noOHUup5PJmwBJ10CuKUaM2ryMzfE1+DtzJ1VcvbI5WtT9Ab6iHIEa+qN+k4skruDUqGPCdMuPkY
6ijsH+Bb1PwGds2yyMce0N9sXRBOp/BA2hxJHUFC2EUQfMvFTNcYllWEQ76C66d8s7E27X3S90t/
bAcaJbBoOdq3wkFP8j6IXON+G61H/9BiWkN+70m9ylyJMCyea9Es9SsbPXgPUEeJONcVGr08iOiX
1qf9E1d+PPxabVxSoJqsQGCo2wE3cDdXSAuDSnunpAAE74UlDRuyS63FfYyb1ZhHBRLBBAao54fW
Bg0/abFOSzrblpmP2BY1PIEKZqk+icLT8itoxRpypqCBEBB7DZnJVFmbc4uBs/LoINsV5n+rA+xI
5wNOj44kKEhLKAbMH6EWYAdgTFaG/CNYBu/Bi7jo7wKD8j9cjzcP+WThU9N49proeegqbBjC3LHL
Il83fuYEH5Cws5aqZ1D91tEz1OHGKQUHDo57ak1V8HqnE2wLkoyYzNkK3E+/K9wEd5Wyypngs5hX
Uzx2iQDd6lB7ofjZK0HXX8k4N333l+/DoMhOxGvEnisxT8AjoZ4M4FDBG/uxnXi3IqkrQLI4aTBo
5fEKjays5E3w3UaF+OCQfNE9AiYfBEltzQtGf1woJ6b5XgSTbZdnBFxesWTJyBRsvwf0CSxjq4d0
CVy2Nq4zv+pIhUI1ErQzOJvBPYeYzqDwUyKBeB0VBvpRpcXYZRPlmH1lPdLnwkaGpvFYL8EXRJfS
srQEqFv+tmxGQjslOAz7Ebpk8qi1353GShU8jRfcdl/DZHbJ16Rwfvc6FKWOXnUbIfEPpgU5tfIi
+tUZOZT5BA33L4ASO0zhJ+snDS91WjXORVq1Aflh+nHKh9mvTrbwS45OFG8OYWdwV3oOvT1JK3aW
hl9uOLOMeD7i40yMXnPW0CFB1I6NSjCK6SVvfQVXl9JuYaATGNlozx4crp+DY31MspbRyMfpstOb
b4fqa4wUBQFTCxbPTlXwsKVG3OYhmQWMPtCHxbn6bPy+Po416kp9Z0ICsAf17jEmHh8S1ZY/fd6T
59nY8FQktbmHfBJcEW2TByj16V924CLHDFv9hJRN7Vs60jOmnJPXSxz6l65WdgyTC3cMQo1fskbq
Pfmt/+pwm52AcIOEIdwgySprCMZYTF8/NGqJh6ybFn2sp776NZKpP2rP0idoNXv5wqLuzFEKkhkr
EMhCrFh/Yx2MlTeaH7ga1CvluGo0X+PPMLr4k5n0mIPxiJ6BVJrwgR2myEXVF3cEe/hmF72cCETG
XlEW46COgqKy18/0DUoE/sFB2g9FA42cS+D+u8ek1fhLDj0ivdq1+vdc8uJUFHzcaa3Uq3YJb+6T
SOgH0aBcsCBdQFDqjf3hwvGxR7kK29eb5Q6n0I5pNbZqLbGhs1L7qSYItzDulnocs5i1EzNuD4v/
pUyqaz32O/D6mjqvEoYTwi++NVvQaOmgV1ZG9WM/s4s4gLJDqxooYgD0kga0RY4Yhl79UsUCHh85
yl+l33GZDv6EAqQfWv/ZBSaad8OM9nZqRkgFg5/SKlw9tQ5xSXg1nlG4Dtc8ZIqRRPsWJMo7HpSs
RM6BGuNLA6JPyI9I3FB+4OXIeIqHwiP+OVR8TCGNEnz2yt5V0NcNLEoIyxRwMJqV1a4MDZUpgXYI
imFhHZ5ZUPEmCzsNKgqvMT0iQrPEKNWEA7kbIcL+cQhMmK0wkzpfJk8dUUGp5d4iznpAlNcd4Nbn
333Xf0eptDwGY1vtbEQMTlv/MbHhue9qsa/AA3inS0iwVXVFkelAPCcVsnRZj5QiSkkBnv8cSVB0
ZrrHLiWA8ugTKhIOZPQF4915HX30Zb1YQdmgUKzKzCRQcprtFySBzzPu4pPv+8MHuc7LG13rt4Iv
PeorQfHMC9Q/ld818uscNf0din9DnHWuLnE1ld0rK8PmIwACjb9DuXvoIOcSej+IG5tsKNSTICi4
NHVEDrQza9bAgCB3bntJsyVZ/BPYfWSdRigXvc4LbduUgP8hbysafQdb0ZRjBC58xda4J68VMwax
W/Y26LH4hSazSZ2G5B0H/jRdUIF8o4MuGeTq4q/Q6CSpasYGgEW/gMgwkmRajBYutqnAglsMcQ4Z
QGTXSdE+1Uwgl52HT3JuTJ6oQGTKgWj/rsWF/7lsMWSbl1A+EdmlsJBNq4ryuQ/Qw7EodiaQ/+HD
tBOyfvPAoHocGwWFGwh3wEhbMBDM41+InyxK6ONdEYcvc4umpi4IUuS2+9Do9p7UzT3h6xfJLGSF
fQbZoq684ygx4mL5PcvBZjiYBxfJtz6ZX0lUnGF0d0EIz1IJUPfTsX2rbP2IyP5jIJaz1MVX0QMx
wzh+9+9cY0DWCU/1Nszh98t/9qo2zhadvGI6rH7BjXEXhUj9Vn/6UocgrUVQ0eZ8ceDzq91hAolz
1kIExnbI772+ylnTXIZRC36HYuByX8YkOs1VkIB0KAy/srhBBd+F/Zx7whxUS+/BnPmJFfKthLh3
inD6E0LLU9uFv9rYUMBHxjbvcPln0ETvUj1S6FcAFTH38qFktURfs2/yuJ2OqoelmSF6KJf1EUWB
F9GMqJ+JIgsKdkomkcPvph4UNkcmyl1P6a9oKT+hJvCznEuo2HRD6iOIQBH8i4i9u5ViezGM+lff
on9esKPHSMbL+huKx/eovH8ilP0fZ2fW2ziyJeE/NASSO/lKStQuy/LuF8IuV3FP7uuvn4/9NGhM
3wv0UzeqyjJFJjPPiYgTcVJmqELZPscRBL5SFBSbySN4ITo2ax9m4k8VVz5RC6HfNMpNtHPsw5tc
I+Hup3Z5olG8AEa9h5b73Sfdpy6Kl9QUL2BeWLw7b10CaK90+j4zV8VaeiuH6tltp8HXrZweJ7Qb
kjwotUOj2EoHtGmKEz/Jy93YKZ/4bOuem1YqVaUW7Sdl8Aw9ORkFlGfaUKwSYIqxymqya60R9krA
GUGPlYqXUpsx3amZ3KsOJWbguBxYt8XptmVmBA0W6mXunvoi3hYl7LibKgcw+q05pfsiDndVT/QN
aFHPpquEXuk0PgI/3ZuMUg0m7KHkuLTsHs1HEXNHcqs+pmO8D9v6yVyKvQmqD8viWt40l63f2u1x
MaNg7svtoHZfFV7Vwh7ZPsgYIQNLTKPpDWQbGbnxpAIqsItcIjLPKkDNsK/eIHk+bb2kXenEV2Jo
hUd7so9k/UpnbHn13AclnyWg5VTHxvt22RVVv1nvO16hJwlFp4yGF1XjM8mFpwmxfAollC4kVjkE
cI2OvWvDJN2bcf7UtNkzBWzjM6shPS3Pv1TSJXuLkQSrsnaTUl9tLWEseA6PSaQ+tm3/4Tj6G4Kq
o3SSF92FT1uz7Wj7doY17uMxPEd1knmxU5yyqNhEdrErxygY4+QXzmRbS1e3oN8n1+1SaKWErY8K
3gzlvginO6WmQ4JCuIlLZ6NVtPYmoMmYqJ+JqGtPFhYtGHI6rzTb1MOWKQXdG8uNqNoXVaYZ23Ue
b5rFfOcQuJv6EAClF16EIPEwzctDFJk/FEs7ohUO8eRc3bn/46bUlklynJL2akzTg10ui2fH8y4s
6PwpSBwxPA2m5M/ivTJO1zQS594uf6Y23uDesYk4pOgphrfMiPChp+yKogcyEZ8US+6SXL5Wi3VM
02WTu6SPNjZJtqPipTEHsdlYr6Ls9orlnjEDeV4TmVOishmkPamEHQodKykhrT+1mu4TRdlrebQH
BT+XSvxcaP3RndONpZVPi24FOVw/TO12au1HEox/2W7Hm4fWoURX4U1Cv6mcjd4c05rkg+N3Sv2n
dJdDXS2PeTxoPufaPeuLqxLVVzE3e3s18u+XjJkO5aA14BRsZnfLmAKQuEtiOak3GuIjU8dbn1Xv
4RA9GUu4pVHeJ2nxXtbLxlYSF6ynOE2V8QyYdrGjpvPSdPjdsN6dUfETY3qa4upNztExj8qgt7ND
ntrbyKmO2oKnudYdRkccale/9Bq7R6y5IeB6EWhasjG1crdkpEsp4w3l/WuatTAx4qypFbMQUol4
n/WAQ4gU3l4lBrDqHkclTEDCwMbRWhs+EMDj+tSQqh/wyd+GS3OpC0Do1OzfOzE9NpH+NVaUhfM0
gmqKoyD+bErynQoxU5gZeqX8jv/De8kGObndYVCajdGEvP/yZncsVFvOdzseTmbGWIlY4pTd19nn
U3hiDG4D/7GXkf00R/bObsPPuh8fFK0YvLapz0o9XKImPwpDfXAn90oLfV3m5mtdsa3UfK0Z4q1c
8p3SAa3V2tHp9BeZdmBrinrIy/QJXdhlHuPcM6VGVrNKZ9lD9NaqdpCufNUn/aNzlNHLhHmLy5jj
N3l17eiVsN+ry6k0Tfom1YZrqEXPNVJn2WnEnLVbZxj2GYXYOrznbBIKEbKm5IMZdT+J033yRJ4o
dHC37QLSun7GMo79sRgeKtHvQz1/HAt3t/TGfsFqrgX4mUt5JpTn11Q7/mQbGB7xYrilcdLmqPXH
nskHgtifzTEUGzrrh6Gzv0DQDk0cZlvklXsm4/Zx6HyUFo/eUQzPBmnclrDKXskNUmXzPWvxx/qz
c4GVwjCfNNv4g4U4IZfcSnIlbrOm7ou0uAEG7bGwubdz48fd8lqXyqWvVm8PURzIsPQwRNW9uUmq
jSkQffXzs2an4CfstLp1tiOgUs2oXm3XOmFDb3muQgRgRFLINCgX0x1eFGt+aW35B0uta+0oH4YL
qccBUeTptynlvnGma9ZUp2ipj5bWBKaM7kNe/p718d7GxXdcTs82YIllJm9/LfQiqXZLaB0H1bp2
g/2QjSw21Yhuo6VZO5yqY18rlldECZGXl9GuJvd3AwPC4cdTjRv91JJbzHrduW12rbXoYJph6NVC
+2S2JRhFaHmLdC9WMzReCQJrurAzWRxt4qx8YwO4KKb2PUr71Cnqt2zzw7qD9VP66Yau6VlN+yB6
57WQ2E2ECBAs7ptL4mrbOWd9MWm6St/s43scU2K76x7fZxm/CPDEcjcVJ7Vlq7sEjMxWNU/MWemx
rF/deJo9FGT7bh5ecAViFWbqLyfLNaBpdB52lnp1SQRJVsN9pUrzmEz0TSMpSXRnd7xuT3Nd04ta
1ZabIdgW3U+lTdk5cvWqcrB0vbA3aBpuigRKjObeQ+kXUYLQa2HQfYopiTvL+pV15llJze5QKJQJ
jn6Eat62TSm8xdAcxFuqe3Ga5RlxwJ/ekKf1dsnW3Ikk+1JGzfUyzuu2G51gUsOvsTMmXx3FV6/w
DzzZG8VbXEfFd18uLxFsAQ+jpjC0KWKVL+By/YtynFx5nP2523TRcMFZkgRDqbbH0gmLXVYhzQVq
PxYDT0117ecMFGivj6rlAKC28ltJqiH2BjAwv3NN+PaqDGRnxJ5si8/ING1fUaqzRbbWzD0JHc3F
FLFwdrO+fKwbkFXMv2tb4cSo0o+umI96ConSVdaTjK2Xhlx0X5soLiB+XM5T971DSDJUcj0OCSTW
5WVOp4sh2bE4L5IKYYcdq/l2yoyDPibZ2owWXipqnzkTJZhNe/y1IHd0/EFxxW+ME61At6Tchbyn
Z2OQoWfPvH34oSoM6Cv2nuqe5YDO3IPV1rZQIMpDGg/95+iMoQ/lBIWc5JCklYWe1kjpXj2t7+f3
yLbTzSBtJ+g04EDVdIuLKCEWlrlUAd7Tdt4oLsqdCFEWkZyV81T12ZahbSbm6j4pz8MkUxd8YgS7
xaH7ZZpmWwe1SKyNiZ/t4uVuQqutOIXjeuOSRtdsLEs6GpHuYC+UtzYpx6CjRj7ouY2KJLVGWiDD
joKMJAdsgZx66y4M5qXzQhparqefDvT8M/U22Ve1YZbQozFsHjJtoxhxW6rF6CcYDJm+OYkGPY1h
1OWLks79AsM1ORIEr3PuCHYIcCAKRG6IYF6OXFeFSKiAoaibyTrPYa0jQCj1EakOniCmXxuR9olt
d1p5+WSFnzkr7kxP1Z6AasxDi3E4pJa1vEaWOhzzFhrQTVP4Jq27zKIRj/GQRdolHWWEx6Yuq8ir
zLb5iFMg9nNa1K2yLbouOiYoF7ZmRMEw1AMbiCHDqxonTe8Vg1MFa3a08y7bSbc2NtKmZJMzVO1c
jWwotmmqGzfqIj3383C2DhnP+YHAqWY7tkKr8Ukr+3s26/qx72vrGe+d9DKhA7iEpqROGF3laNZZ
HLDys03tCmenk3nk2SlvRKoxc6RnpoVCorC32hhrR1elf0hcYMfIcviADhyqrpEQeavoIlBnYw7I
YlI+ykGzPrpWyEczV9MjQE0zB6HWlLQ70/CQ2r2zqyOz671qSXt/zvXobekV2/bUsHd3XVdV+6I1
etAMxGFjMTlbbUm7Q6cX6bipAZjwarETuBaaKizInvu8nf0CwDU+L8NskjQ25YE707ou+mR5Bm+8
Z/UpGHnGe8pkb3ZMNKfyLURKe6e0NvDXKfBCvRdNDy8zHkZD+tNKkrikClNK1eUmy8zK6wvtlWah
9rmoyMsc9ZT0yp6AmK0+2Y9AuirLwnmDEnixRfZWlD0FWn2LGphMzGBuFJdXTLYyL28JEtR7gB3H
wRqrqvmjxv6lVvbPbLSDX3V24Y95d1ey8bUtXNWXjpL6EyIpxREXuMhdVbjn3kpSP06mh34cMD5M
pz+6vVwKs0k8UYsdz/eqqKK6QLmcU/bQKQsvgLw7dVYyn3AobdO7vR1o1XywpP6RpxoWrtGuq0Qw
W/pZw7w7VKsrCPB3opSHqTCCsJQPskHaFuX2oxJPZ6trTA8z+nQfGrnvZIAO9qLuRj3SvTjPm4Dc
B3RQGrQpYKNNt1DR6K3yPdXsKSZauUXmlG1QbFBd1hupy9KzM44GGemvZbj8Xr/1MIpd1YzfAuu2
qudUZp1uXGdkDZGl1snd0vZ7pVW3ozbvYtU4YqLOXtkVwh/RSi61OM7F8icX4jllh97kAkOIpS4g
TQXH0/RrVJzam9v+NWPJMAxb3jpUiWVRd0DMfTBZ0HrqmmDTRxzQI6n3HRvpLKPS0yLlMgzm1Zqn
wFa0XZ6R5qU6bJH2Q9XNFD/mM4L2TxFbn7NOKGRpCxAVQMZaD9Zrd5VpJ2uLx57oh1zTr4pNlzDH
gEFTmVY+9sNnnUXWImJzzPRScbd3imPLQHPEkdFgwNaivQ/u8rBE8blFUB2mdMyloVreqGXOhcf8
nODB0mCp6PVty+PBi2sZQvIXO/c28pNm7j4tkfkc6bCVjriHMj3XcbcxkvDAOZihO5l2YH43hbuu
R9JTFPwLWueEkVXQifhLK5RbnITEOE7H9RsNNkZshfueGf1DW6sfuqYEvXBfEFcCHcdorfJhY8Uq
nbCAK87SjQ3aYoTNjjgDT07TGyhXhMAAAWll7ChyH9Y7qnXVzbGyfRXWVyPJfiCvULUtG7VpHztr
EV6PVgTH+R98lTeNm7zZw7Ar02QvDNSFQx8FUqTHLJ58+ud9Hz5ORvRWRghehCJ+2apzN0ZjI5rG
k0n1uj6qjCDDDUKsjeFANRe/9ES5apE8qZp2M+xQ0CGpvwx12Kx/IcFVJxew1ck8VO17pLUBRpYU
XPbicTic0dxvunDaQzNyONv17IdQBoXgjNBbvwo/ucTHAq8uVXlV7PjQCwQzEwAyEX76N3KrjS51
P2IHEArLXA6P63VIq7mglYKjzx/olG61YN3hKZa5BIe2JmQGCo/vGZOPzkk3mkAqPJl+2venCBFK
5ip+1LZPiu2ElE3tspskFtCamI4s962mDYHa9Q8c5n4z0Ny7AKtAbxToys4tvwkH5/NBMb0i1f3G
ldcqKf7ok3ZX89433GkTp/JrzZdUZsm2C8YZD4daC3+VXXqxpvootc9OSW9G0+8zIfbZ8mXY46Es
be4jI7DIwxvzXSEbx+7UQKjOPrTo2Jy6enKdYo+DHaFwFiSEmfvrXVjXRzJOmyXWoS0z9bORy64a
V3e7kPOqLH6GPn9R6uKhD9foVbXc07L+/usrYMAX6MRgWqKn24uOzZjtktn5YPM6Maf27UQ9jYPS
s9DytPe6NPccJ/tBWVWdTHVKd0tq7Sejf0eh15+TVpl/FC2OhiOoTFF7VZegawoNPeetQ6PRW+p8
FFPYv6MvMFAOsMWoLioaS0HxgzF40DYFMg0EmYHRpcuJ4sd9EENdvDpTZB2cak5+h+hgN2Y7qDdt
YBsRNrSU1w/x6PfsXYh2XHbo2b0ZupBg2Gh8VQtNwSLU6U1E9ElZlD30eTdTD1axn40wNGmNN9RM
u+/FbhYu+GMIbopGKWpYjXVZwim+IPFcAtk6+qFtYulXk+7AULUNDW+T7EZNMnQTxybashSlB03f
x6xaja8uy3CY+zDduk7SHpwkrkfaof7LrOx2L0STLPuyCKN7HA7P0oGP76PM7j1TV0Ds1nwpEyR/
G7eov+fcOHZ6aR3SJXsrVQ0mLFzK1xhUlaxAzuM0fHOa6kWUjKvKIQs0FVnlbKi3OO0zz8nT2qvd
MfOLPjP2alwiG3Ej4VlOF3l2UsPBI5/Z5/zGMwGvD90Yi23X6fXOnRbd13SE2ZGp/a5T/H/0AeCD
jdw8yEVXWH5TdnPlIgBW8TaL+qm4dNJ5TnX13JtIfh2SB0AEoDob1dO5Qm9Ky1OrK787cxnBEgtl
P5VKySGbyaehbuOgHyi80Ue31rdF9bdx8u7R0pvuo+lT10cnuoqAcbLL2/YPSPJnKOS174oVSoL3
FbPxZtvi011VM4w6g2BXVbPDvYWuS6vfR8KPUJE7z6xP+wShnxyNxLxN87hXZcFdGI8iG3eOPRxM
Rbw6dtR7EhXtqTVAru22l76NuVqbmk+RVeT7uad0LV2rYtMa8o0Y19SCmn8qivonF63NwbV0u1qa
4T2yzXfYO0QMbb7SeYp+KLJy2cVsQZ5lLV+6OoDz6nM2sr5QotImJ6di5IyTGjP6kxUdJ/QjXtWr
nJ4L4E4NNu0vk5C+lk98aZq3aDYWb5j0kmGfWbwYVv5A80z4sIi+8EjO/R5GZtugnPLQ+7lb1O2P
7TSlQRfBnqpt6TKb7NBnzd29ss2cAxxdjm0b52XWnqDOag+zps9Iwyhgta+l1zGDxNSPSpx8IOt+
1ArrO+5kxUiD6pt4lIAd0XMu8wKGHw+3WdbfSaz9Qrb1JPNOgWKjJeGVsTaGW2FgNzrvsV5fs2TO
/c5weQASUd4sR/WMkYfiCzLHCWABXLah26y66NFeFN9rvujccNyg1MvOdkg9HmfDu0pDZq+rvrKL
6xAONwrX5xS6F0lr+17gPoAmfrlhZ391m+gDL+kMzazzrq5zaAu1g5bOR7VcLuiqBy/JmmcUuxlg
15rKK1A2RjKKGbWe7HdNjvKYzsAQhWOBR+bHfE5OQg7BHNcHpnXuWb08mopk1nhsDDR40jq3rvob
n8DGC1vdxXALvXsOQLix13qp00NQz2nfxLO2nQxItDh0eW490CwesDzWSkzFcjPtZHG8MS+QTY3N
Mt1BouN31ZnjSxVl15FNstSzyHPcvqN5LX32z1OmxdcSapjhNctkOiC6mEv3ZufLoUWU4FVF/svU
0510uZNpxjZijeLdmOeBGQEHfs1e3sIITU5p2GYg6C+9NQFgdFLdA7o9aCqDO4ZytAzdAf2r9lon
D+E0n9sm3VeGc9bibLcIRN1LG51zM7pL1fpG6bfLnR5DRntqWFw2m7jyyo5+kQ46DKqb1i0Obasw
3mw8xu04BeTYDawaQIOhQVJah/m+syH4EKTA+MTuRovsG8NeL9zSTy1hw6+qZVMUqAjrfluZBpMC
KvKRUedmrYxkPxwnxbI3CK3C7WoxHYXz64KgwZsUavcp1XoEJOY9cmxBD6sznJNIIKRh+l1EyjfB
rldEL69FHCXsv9TfLeCmo4FDyBTYAingj221x5kpkVSqJ6VBLjPyoq3TgFa0Wx2iu8Xd97n+bYUC
ze9IOTvmFKXjRzmVb25ZXp1eUB+I/DWrlk+3g7KA02g9G3Ohaupu5pSzvBgzLKWgDLZ9MlpB5e5N
be9reEs5fw0c7Ow4HCDGOSUhwsA8yJ0fi1owSHAu2rd1rpESPZiK311mXNE/+g4fXwKyjAvPZgqS
ijK1pwKZ3TMlXERoO1ZfPjLtzfqvVzcT00pJWg/9BI9z/KMNlN38J08HsJc68pFgolACex2YLGCz
adwmiKz0HBVjoPTIfedxE3cz8ogUIR4lLFNUuqY+CgMk0nmO5muYpWzyXCb6sNN68bwqm1Bptu38
TuZ6rk1QvSznwbznpHwsmgT+wQ2de7PoMlhwg87N18wYD6QUIi2Iftrmja/sUP2rmQzGNSAMA7Cx
a7+jKd80hXPtM4e13vhchZCh76zGMElzDPGQMEyDrnp+nHra/fiT/9MMane1heGAa9FtiperRT62
W2ZbO00uOlg6crlvyGlQIHV6yijCeh+drfMg0Vc8V61labRFcPBQjB9db957hmBS7kzTgb9DCalW
6A1qvGcqiX2OJEeolgTSWPtO8j+gS+9rAHc2gj25TOd38MgtqMrU6SiGG1jKQsKnLkEjA1VmV3OZ
kWJT/C5FyLh9/jmJ4sfstbPglOQDEThv18nVddK/Nd8L8bo0Iedc44dVHIxjcQJe9ta3gKmcOyf5
zmrhumLReU3vVuwehdeZne8s4+MQiSCbFEQkLWh8tWdtCKPYI6DdlCYSctjHXKYPaLYug2HdBb8I
WGbK1R2875kJwY1ri5smlX2UDrs0y4PFhsElt0/Rs5uhpXd7GsEkmVPnxOecWjal0wPmVVMUhEpe
bVJF2Uijv1lG/saAwMFsmjM3ApX8miRORVUzEmLPBHJxerSbTOycHjXz/K7iBeMViDEEDRt4EmMC
1nzigc+WvEf5uB1Hd7Oo1c3Md73bfq6LSFGTbQZeHOlgtM17sgY/xRpjTsPv1eRFSFz4FgG11z3z
GFMULqE4i0zd2BhWTnbzSHjganRcFX9NfUbALS6UMOAaW3v7mLSvQnduQ9tcrUEy62KchaWdRhTh
iOHLv1491XC+XbV7XldAPuG1ZU0DgzzVZ8UWpBFysPqU5Zpyly2v3HxH/Liz8Vsx2JgZyN93FRkF
Qz1/GenwkJn9Pp/fcpcCZMSRn4WG8JYuCk7tUvC6FQPnpOp2OA/Fexw+LYX5jnJ5MKgwtKbbZHx7
mhg/B16cynZr1LG34FOnakbgJB1zHiU6vfkwVcW+xBO0NhnArPyYbrIIL3K8Lghh4nV+kTZwXUiM
Yt4zPTnwoccR3WCW2S9RO++pOjzRhV7LLCuinWNpidMwGQ+2pUy+4bTPK/qHqz2PPtXMWxaHG2Xo
vWxu90VPiUDmNO5YwFFf3bCcCy4XgJ+SNjy09ugZ8bKV7Sqcmp/DtbXuhPr81wu32rY2ZvZu88oX
xqOYso0SFYHDJkXE3l9HkwMMq0CaDMwHFMiJXKYFGB9n8+qT6Q+iIEAn4Y0Zwj6UIZTL+xoob66D
9YfSLtsNjnsqZ32bTdqFr1BRd/Hg+mbejTynlVpCynFTO1459yd0B7qDllmG8bAWG0kKEqoCgRDE
goLON+chwDTJZ/zwPRyroNaKY6dku3VDF/FnHRlMivysz4md8bI+EwJrfRto3JoSemF9w8pdt4/1
EZvltE+WLxVkff29tkVHsv6IQfTEZIbbNp4ClzNlqoN1R+EOIy/cZMzJl2TeySI7J3W3rWay/ORr
zDY7YpK4bttJkVzRLb7wde1WwAhjv9to/pQkD1GvBuwRRYHgk7lZkwMCNR5EqPnuuCH6roK+pUQK
M/qt4x4i1/bd2g4WwpG0yQnSxt4geqIj0zfIgA58mx5dmL8el+mSvpgj8whuwRaAO7hnlfolBx6n
m9pPtvW07q8VLqN9Wv/Ui3pqbORUUJHhXcTw/+U1ZWGxhwJW7JqZQdz2NZPhQ5YSH91Pm/XGl/BA
blFu1wvIjGrDktd61WdnNPnP0rxbcrnrVXJIYVT50/Vxc/iqEik5b06DMnHdxxaMqeZ4BIrRPYal
TvxLhhKAa0ofu/RLaWt3gyaxSwcALXleuHMLizzOf6EAhF7IPWqEvDxioBBwCX3ebIAQaRkbAfp0
cnRKRfdGCB9qj5pHZj24aEr9SobHsXInam9shAtoQ49BIx3AtwEAkvlXko9fZFW8OK37h70PjaZi
ZH66dMwENFATbkhwqcXLbIS4d/UW5JMaOqCB5q4c0hjfnBbMbl0/mf3Va+G7JqznumPcZ72BMDeb
PBzEXkKk5esHxjEtLm3Wc7Oa8Cqh+2joy1XLgVcWujjTyDt/qWdeslV9t+7A69+TofoiBvm7CUf5
S+TiZpcTDI/xWdgNfULzNKjrvN9wL8f5AV+aW2lov6xBPVpKy6rQyepRZH/K+5FhqulnXSbwt38y
c/nCUpd7GzvfgxSPgzTA7kywbbt8whW0DNRFElak0zGlrvK4rkaI3MeuSM5DIT+ydPlIjIbKoHqI
QFgBFQJu4iFSxq1ZuAd7VD+sWrsym3Nu3PRJmNnFtrpnBerbgBdBQKY8Z+XA0HiVPKqhO58qsg8D
hn6PXVW/R6n+OmbaZ2TodzOnEEhMdyc0/FsLQ403mjGy5bj1YzjUt2I0rovVnm1KA/oJnLBrjV8y
/GXenNrdNiuYv3GKlgo/n2lbteJH9uEnYroz7UqK+rewcZkzV8UobG2W0xit731XWpOnMzUwYWOz
oHKuAAaIcdIeEechQHN/g3wQygOgjRFNwSCICxaJvl4VSes15QyuU3VXxFi6FxnlJ1v7s0ZYw5bH
8d7acw3HoL23mv5CAX+zTPM+OuV3VM64C+UyKBZ7y1fe4qDKTLb9nMb6g8XMTesk28GhvB21z1qY
7DDsZpygYLlV/tMwD4X4p9U3qkYm2tgBAxGlsEz5n0Eg1Kjb0D3hnbNeYM5sicUEtky6hWFgqBqz
dcatStMwdelWsev2nE/yq+JmZG13L5n5I1sz9NFp3tY32Lagbcah9vNafxupGKqMtmbdiNYNGNLO
CwvenNEcS183lF96RWPUQDtmdf5VIShoxu4zMafST4r2czKTb5AdycltQkD0jMiYv6RElNI5jJY1
hrprrfDFtZtXmP+gNGC2BbuqOcn3cqwxQGkVT53LY9m4j2zxjKq17LeKe++W9EJx9mpV4RcDF7pn
K8vRcQaEyOYT2MppyvP3FlUQmu693tknjES4dC4lBDcXc3J0xEcPbxW/ZrEbhCJ7KXP0XEhFUx+3
GCY280MiFmbhFgqMSovvqs4mhQXaE8J96S8d+gMjZWNbhmwrOvnedRpcYfo058tvJxkCK13mvRIP
Y8CQHGId1IW1tzhVTR4fJ3wa0+oqrRMeOuYaeL96G8OG6MESpdgtDMIHXbvkm1AlyNkcosRHxlxA
8Pd37AKzG0AGquiB/iON5Lh3QXj2DEQndztPkILVvzUGezyEZMMbP3ypTSv60Ru7OLbIH6CxlyWY
aqRoViUeLKPoz1k4IxyfdXRjkTl42ih7L3doct1UzRh2Z5ZVLbNkJ1Lr96R3wWDW33Xl3NVkOtSp
eQ/j3tylgLoMvbRF4mkpu29kWczdTLmF2zvGgE7tiKDoIsU3zSH5w/Csizg4lJf/sayeke/QgNJz
tdKPqt2vahnBiqzGi2rlvBTxI9PguynPDlUNF1hcNaP5/a/sVP6eMsU82TqWkeDYkhTOEXaGNkVz
x//idPJPdiomPjH/x0wrF11h8cT5dGzaV+ccweGpDxTro8i+//M3+CfDk9Xr5v/8jighXGpI0YYy
CLdXLeh2zbpWvM+rGdBqBPSff80/WOeof7PlYZBXhzybsG+fVB9+5CKK/L+4tvzTR//NlcdWyVop
9fUbgNwwoRdpWNq09ubfXfjfnLI6oy3tMscrOUdx4TkYuapz+O+8itS/mfGUi8CXKcVTQOna51Zz
HkrUj96/uu6/B0wVC+xU3RfG1iH1eJdNcedZnfrfDLjU9eb+P1ZFf4+YWhDppcnAS5cVDWyQ22gV
FeZgY5ARz2Ytt0ydyDfFKLQBFatGvzt2y1hsemvEYRx/60ILxgqFwr97TH/PpaoHIynbGcsTJAQI
86pK2yYIHP6LHff6wv1/3/Zvrl2qXs5xaGckANdN0YF+hfNTMmrTWUOwmAb/+Yn9w9su/va2d32d
gqLhVlo4T5LuAzCV0QDxrCuv//kX/IPj3P9ydl7LcSvZgv2VG+cdfeHNxO1+qCqUp6do9IKgKAre
e3z9LKh7ZiicQtUEIzpOtEQRNjORuXPvtcSxA33q6n0fELbzBrCC6riH88r6hTiAm/0QvZ9jb48I
O5w/03jEU89r0tvzhEUPnlfgoq7zI2vjV6kwL2EyZ3Bi4qS714kBctrj2Czi2vR+IHKskwQNXIRS
k2xVsuN4/ibmXvqk5/tQabSA9AubItLvqlkttDzboW+/4MqZe0aTzq9YYq/UAiIkb3R7WxGMnab+
GsNOngqowO9Qs1YmfBPHid34jLyW6sHzD+b0lctTBVU/SBLF5GMViCH8ILW1WklupH4JuihPDVSk
63WxomF/KZG+rEANF89lluhfIlvL1qQjN31tSDVcRybSknctUZEMoTa7MErMPZdJB/YypW7ZPaPB
OO1htFewNr07/8hPN3p56p2qu0F0fB19goRl3lMLdu/0FYGGlkLBXAPTQInP+TOdng/I1qTrmlWa
Z4KENIEPdHwVFH7KBn5DYilrRiofjYStvj65gIg9PeTJ1rQva5KOC8ID1gccEuGO9Nrmwk4VJX85
ruTO39Hca5n0Y/IwxirWTLMjxciXBin4NRKyC33h9CAhW5Ne3LgUKQ3ojwFdWk8CXLjEHa48S9t9
6dqnQqq48ykSNFBopn67FPzmRqXS4vyhZ6586qNq9CF3DJMrNyV/LZIVR/3evRCUX5rwgSb782NT
ZCnF0KMDHdxst4Qk5e68KJVX5y9+5p1OFVRmL2EvddCnB4Sx7TEQJOWDvj5/8JkuYE76saZZOgV+
4O+jtk4zAuOO5uwLkRSWhZIl5OdTqhaSL6lLnfvv+/nv9+5/uR/p7b+/jeW//oc/v6cZ2f6uV03+
+K/HNOZ//zP+zv/9N3/+xr82H+n1W/xRTv/RH7/Dcf9z3tVb9fbHH2xkYBV++Y+iv/8oSTL5fXyu
cPyX/78//K+P30d57LOPf/71ntZJNR7N9dPkr//8aPfzn3/JIv3tvz8f/z8/HG/gn3+tfbJr/OSt
/NvvfLyV1T//kmT9H7ooK6DQTFHXSRf767/aj98/kfR/WIxPsmmRj6QZIiNVAgzZG8/5D0sh5mLq
qmTh4zP4UZnW44/Uf+iSZliAiSAoWjq//Nf/ubY/3s7/e1v/ldRUb/hJVf7zr1Pjlm5J0qSFODL5
ECJZ1zujYo+VWXXk30SAz+pw8+lh/OeEn09wqn2PJxj//tNUzQlLREhh3hzT+MGLXlzt7fxx5y6c
B/P5uJ3VunrdeSQQCiqBW69aIyLZdZH5qgfeJbXJqZFlvPjJqB5bckPVq+6T8FA7pDmPrDHwarZa
9V/4boxnmA7pEbAugIbGQdH726iRHxyfCDg1e98EiowuDO2nhoHxJNOhXaGKg912ntWgE0d5qaF8
kOVrS8WHVsTL8y/k1Iedk0yXaUMgmYIRycAME3Pt5tbSpVAkqN9Up95QqUm2xcP5E820qOmCTVdA
Lwoa1EQj02HThGxcmBn4u68dfTLaV8h6CZBzdLRC3sb3mJBH5qVPyUx7GoeAz402qIEODTCjDlpd
7Hs1f1LYxVPD5MKMZ+7wk87cAG+SgEkbEG1ymKts7KnWnQD55vyjmTv8pCuXY2wqqDX9oKbtNUki
m0aggiq3LvHcfzf66WJrbEKTPi2UVgtJ3NUPwM/ZjlnEdAtMBfpLnD920qZ5anf+BXv7XGud9OxA
zAnuEVk4eAlEXNmIX9gQvfEchwIz+QF4F6xOs/haJx+/I59fu4Doni0FRztojpVB6arfjSa7lxNu
s8rcCwuCmU4uTjp5OTQWOEpOkqbkCAhMg1JyuqRWotxHI26e+Zds6KeHXnG6JCvLoCXWP96OEmjU
07Hf4ZjkYYR5cjWU4q/zre10NxenazPJT0I2DjhLRXLsondNuL3Umnzt4JNezke18siQ0Q86o++e
nCM2CQTSIs4f/XRHYU7+5/uu1Iik1IBLj0ihc9m0J2NrATTtwhA19/wn3dyKnEIBUWYc3Oo90Unn
JN1u8Nh7addfu/5JR7csheTbnnEkSVVvS8lXSPy6zSgAdfULc/a5e5h09SQWXCbSFq1V7pON4Eoo
TzQqyiyZiq/CNC98lOYa0aSbi1arNFy6cbCcYcMG/30kZt6F1zD3lie9OijC1IKlS6IrCOOUYsot
LDNbotRi87XXMOnRVKx6RVq6xgGi1F3rK99ygW2tqIwvjBinx0BxuiTzBEjZ8SBQpeuBcagbIO3F
puudVaM11xmp7mr/cf5OZl7DdIUGlC7o5dTRKXogGx1iI6l7bnAh9jzTlKbrsyZQMklvWcwUZUvx
ZfY0dBVImmJMSxMuTQtmXvZ0mSaAUhqogdUPg6g9wax86WrtbSjpGeef0Nzxx7//NE3u06B1a5YB
B7+CCc1XVS1XajNszx997hFNOrTHtlmmabp+iIyfCDhv2lq0YyjYBlSb82eYu/5Jfw5DKuHEhus3
pOJNlh3lVUpz/5EyiOyLZ5h05aFuFQAfvIExS5cUu8RZpU0nrzpHunQTpz+hojnp0apFrvIQcBNR
cN+bwJ4j9mehkCgJuURBuvrao5p06wJiUq/qWXaE6Qg3R3eUjcLu7cbSw/JCsOXkpoZuMbv/szm5
SlUJ+FCio+NFRIq6Nl2TURVndkkN+ms6OC3E/jK/Am7YUDhLUSHZi2JfZ4vW9M0by+qUC5cij+/n
75M6ceoILh2eMzjflLw/hbo3w9XY9EuhPcPckBNvoWFJI7XWIOOE5OkCqEWLQgkyh0oWSiOotznV
pgsCPPnaCSnHNgbPcleCUee3okI6JE4xgPXQXm34EGUO7NoQjhnVDpe8dzPDpDGZK8Be7zDTmcWx
okjbXWa6B93PLGrhRZMVsl66hBqGhdmyhU2ZS6ynF4b/32vwE09OHS/o05gQG1DbZCHpD4gQ1nxZ
Vr59f2suzEW5cxbiItpc3AObGZ/VyS32NRTr0OdMMUibl+g13A9Uct0advmu/KJ+mkI6CSTij/Md
4KTchdY59cJJRUA1j8vpzCvjxr3uVkG+gsFCzcTiPbjGNbAmdxl6sO1tuy/sUYynnIyvddmDuySB
kClZ9qC5zWPXl98u3M7M2KdORlfJT8kNZMJ0yO3wHpqCjQpmQcXjQlkqS6DCq2Jp2ufPNTNCqZNh
NpFkEL/IZg5yJ1xXmXHbByEJhdWLbmb41/Xya58jdTLYhqT56I4V9gcyLG7UPPvWNGRlKRT+nb+P
mQ+SOhlpMxHQEBx1csr1lwyce1XbOOP2Ps6B8yeQx9H0ROeZGr5DPm8Q+JLoWBT5OtCUG6Ujo3Qk
QyvtyigB4JrWVcNIQm7PXlCuKpcCS1mGQzJsiva9svoN0q+Frwv3XVJD69W8SxvaM+3FGP/+U7/2
A4v6M0gLR7cBAFCpMC87RaVOIKbi8/zt/85GOHX7kzZJNCkUoStHRxFmQnXdOoHgwhszREq1NYpl
E0sD3ai2SnVNZWW9JX29Jj2aB/QUNgT+jUiSSfGFxnz+gmbuearoCz2qtRo+K4eiP7TkAGXmS+de
WpD+DmSduFtl8rlr8UyWUef3h7qpq1cmCeQf5khrrhS5aq4ZRimtFoErFU7pbXIP/F+eFd6Fpczv
FJm/nd20pht9nVmamdcN3UG8i+8Hf+X8il7Vb8CV8WgjdaaSaeGTcFEthJ1w4at6csDmlGO/+tSE
Sk+vHdXnlAmb9lV341D1f/5FzR150jghfvqprPXdAWU0dQtQGC6M+nMHnrTIVhE9coolLllrbMH7
4cfRV9YxPIzJoJh3LTUwqtwd3OKagrsFpd1p3Cwb+a0LQJ0XXwp/iWMo/vMzB7WUN1WahUctIVXY
ZzsE5hCZjHVaN/b5h//bJPa3psS8bTLuxlUmNIpiJUevcMPvqLQzY2FZdfpBqXf0nR/B9qA+0fZS
kusapxDXYCMSSggK5cnRcpCSylB+6OB7EsrFASyQDF5TL+IiVHuuoDhFCy8LtQN2KOUupeDjheQa
de9lDTU0nlX1l/rE2PP+diO8k8mN9AAUM48K8EO7VPeyHa3I/F8J99mhsNNjvIPotg6ujF1um7Zz
4eHNNbDJN0VpqkoF7sI3xXjOGQVg2px/Kyc/utzLZMIOlKkUFJeWG1FuoUAVKUuLmr3bAAMJ29kX
PomnZ0Umn58/25eou0KlOzTjYjW8+G/utbz3txQNHYRrqoiu0p17690X18ne+eJLmi7LWR1DRCwU
0NjfYX6AlpAetef4Lv3mvLr1Klx2Nq5efeMc5KP7Xm8vLglOfv2508l001BjCMgud0qJz0Jzbrp1
tWpt1FcrypztcNmuqUu7zn6Fu3iXvVn75F5mDhXY0cbbnH+lM21lupyPB2hresor5dv3EscuhW7e
hWZ48ubowpNmiO2jECOFYSIqbhRKTYXml5feWu2lyNnJS+f4k9ZYm2I5alXDo1lA8NMp174qhD67
EBefObo+aYSuZFpDHaThsaH8bZkakU0uyKU8pJODgiXqkwWNFhZtVklJCtMbVlUsLvyIybJBwZty
o5lAFKn9AGJ2/hWPH6y/jUCcbNLIVBcDDXiH9OhSNS5HuZ0IJoUv8oXDnxwUOPz0C2y1Rg+MhmVt
sfVEVEbHTgWbFy/y4ef5G5ibw+njnX36yCet31UVz+sYq4P21g5avmn0TNrD/hC2mkDBPeXhDlmc
krBsTTVi28JUDpXU8+8KJwUKU8QXlk8zjVofm8vnS+m7MY1ATY5ilW9rNbqN0+BNS6xbs9UuTYvl
sYecemOTDyxZ4bnm1RA+22W3itb5hmnqWrWNtbTC47fqls6i3aHe3RRXhIxX/8lY+CNh4fMO9W+d
8qnzTr5VjlSMswciFNWqt7X1D2lRb/Kla6fLj2bxfDxeK8u3bw/twrPFRbGQFw8/f15yl8810slg
UeRppWAwS49yqxyhsRTkJIV3EsSU821orjtPBgunyxxFhD9wdJMse5NBN6+rtFYvDBYzrUKbDBak
zTvMrxmKMv2bI+/JaFh6sKhqaMbnL3/m8WiTASNin0Nya04AwhEQvkrZr5tIBI/l9NKYNHcPk2HC
Q4eWKgWnaLV+1VAvr3SxXRW3bX17/h7mTjD+/aeu05jEXUszCo+lC/GkXKAzWDiyBCfjUgrR3Bkm
44QoCmGKWo6JqRispVhaSCO4j5i+Q4nF+ZuYaUfapP8Xmi6WelBDKTXTu8GQtkIUr84femYg1Sa9
vvWsJvVkdpUFPFqYCgswgkGwb4EHeKZdC45wYboz15gm3bxkoR1I1JgeQTt8DFryPKTCvlXAAp+/
kbnjT/qyG6MiCKUoODIZP3a+/KE15TX4AffC8X9rm0+MU9qkMxu9kbiuRfCnWrHZalNwbcd2syuv
m5toNWzfqXPj9a+qN0aRZfWRbGCmLSnzs6PlFzukOunxlVM3SYjI4qAl/XWsiXYQY81Ihc35RzjT
zKYy+r4PlTLoiBLkaNoeyrwpUXtSiv+1o0+6emjGsmLWBtNOs1lU8g8lqC6sEOaue9LHHXwoxmDq
3QE8Ftrb71TLnb/kmTalTLq2qhiJasnMU938w8mTRWq9C/LD+WPPdDxlvJlPAxNizEhIqsg6ZBH8
LQXCtXPow3LZxBUbQxcCUXMnmfRuE3BlFziEE/RKsXvIrQWOPCte9ypl3JBevnYrk66dDpXCpJhw
pcmK17LeY4r+asoCC1EDP5leSK+Zu5dJB2+oGuuDgfYjZcKuG7SYHYzyWITZz6Qv7ChvL0VfZwb0
3xOVT2+mKcvEcJumO6jAgcws27dlulbBmIWXPkozDXZqtce5EnRaqXWHsghXiRevnOJCq5qbtU6N
9o3XQCzNWIarG+cXZentVXpVriCS/CofzUP6cCkb6beK+8RwOLXbhzXVg1nJibxdBZjHHo7GGiXa
KlnhLNoYV86Nto9/mut8nWziCzGguY01edLT6eS1jKmlO2QatiH8m5UwbHGr7TIofzE1KDoKPLkD
F6nttCR4UJyn80189rlOhoIIAdZoVGdspLZ6DZd8re/EnbujBS7Y1lheSpmYGXKmkntJbmv0rTQN
yx2LLtc5hdvCpQz2uQCXPBkPmj5VzA6u0KFWCirEUP0YS4KX/hFir7MbyC4LmYGp/nOhCRizmhop
iVvWa9BjaIOhq6793GmuFB9ohpE6If8vAo4Qye0mFrEhyR7llC74IWg7ckQHUuKVXOC4WhRaBt7g
/MuY29ScZqrpScjHXeVlQJ9aJrtsZ27cbb2JVsBhbWjTy3LVrjobx9kOwL2dbdpLDXCm506LhsTB
GuTMInaSY3N/yW7bq/CbvOtvwp2xD1+jvf+Aku38Xc41uWneWu00jlakxIf0jb9tHsWr4EGnxZkv
5hZRNvVxm/MnmrunycRGxg8rWWPky8Gk3HiJ3boXtzZPjqUE7yYzlrYPhN70OLZ37Nb6RnsJt8rW
3ZtHfyeu8129A4N0Y63O38jJvsPJJusVrU68zPV4YFQbC9Jboa8L7+f5Q5++D2m68+c3iZTnhWru
8RgvIT7u+6x/c70eN6+sf+nypemuX1yKsHczxdhDoKHgPfNh7lXxcylmF6bgJwNApjTd9vNcpZQa
TKZ70xse8zbMVuzeXyO9QxjYXLv4TGDi9g+hHL6ff2qnx2vOOGlaNdYxqRw4YweGBZxYg43G31Dd
/RKGASB+q3ksI8S2ZnsDl2QXhR0uDQQY509/uj1I030pHUqMkCsoljIgcGApMmsdBQpeVqm79M5O
TkpM6u//nMVZFdUDLukVB4lAkdKZ98Q2vwuFYJeW+T2GDnLhVmbanzKe/9OcpFSoTI4QVO+HElRl
21WPVJFitssPATu3F04ydzPjyT+dhATyXuxTUKgWBvuFoPbFTwQNKMklxX/ynaS5QvngvZx/OdK/
Y6Z/m0Lw8Cbf1CAnfIvB2T3kkCQ8+GRp0oN80RVt2bqhV+9SkJzPcV3H1iKVipHpGTrJi9K31W2Q
6uhJEqk68IqD+3ENiz206neyNgDtqjXxl887eMzwBD1hhByxhlT0JgtN8iiw0vAPbtArhHcJcKll
J0nhdUpkvGK7MH3tZIMtcSdL1U1UhslV7TwK6hvGFzJbQKyl1srvvsexCiRg2KtDsJPK1lYUOIem
vEyibxVskEhPV0mDfSynve8LKOAjpLDoUXEVypWZcTp44IQJkpGKD0/Itd4tBSxO/QIDfSV0/saI
qEU3Cb/J1VOWB/3GDdUHbNvvYRLAaPvRYBTogxsn2DnNqwyCEtwJDPjwoJnQWEDr4jzWFX1Z5pLt
tTh/5HdRTm0UdHZfARjxA2PTm8XO6twegihkImJH66Ayb+T2VVSEQ0OgZABjXLgWNoTiW4mBFlrX
N10G71kIeyNIDg4Cl9jpH8NYfDCN5wSckyGuvO4lQNYOAxmcERwJD3AESdgPqqcCMOoXoZJisg5f
jcBZaigsrWiv9eA/62h4H1LlzoCgWnXtNsq0veFHt1Yu31dqHaz9oUI6Az6qeYL8uxKodA19aIp5
A0jit67gTUTAEfF9lJxwaQjXqXyXE/TJ+dsKkpMZDHbaXYXqG7o6IAtjLda2kw9yKC9Cb59Egj0o
1wWsYxTtdRxAM3kVrRxalg4hs1803Zr8+zBGvrHpcguOsYFPHV1erS6j8RGFa3KkVm34kHaIKjyS
p4XhOFKtikZmwe6uoE3DD3XAWyIRxILptf7G1wdQ/N6yqJNNaPiCXfT7Qvnls227cJ7y7C0LYB+6
8O1QkZEYfCOH1yQJXPU/aoBizx05WiIB/WulWrDhdyVtM+WJNBWNS16AARSWDaxS6afUBr+koj44
wyOIj8pBgkQz1QS4nHvLh8a28XzEXraoPCfDQtaWzlPhX2uBnTnb/MZLNlJ27Kx9IyyzRx1x1r0f
HIpsBXOQw3N7QLuMnZpfd/DAvWUmPKDf1IkkN/Aal8OD4NkdNmu1gg1GThlGvGvsN3l7lxIzKVee
KtoUry8cMdoN2DvA5sFhErZ0FNLR0Reba3UTuN0TOGFX9a4hxaykl5r/etqNd+unW9PCVbbt95q6
olSCSSdRy+f+l+B2L2LZfa80WkZERnicdzvFd6F2SbTHeJ8Id9BPl30HMDRRFlpFj1wbro4S9Els
H7yB5YwER2RIJBtnrR1E7UavVslrqcMq7ZfSu5ePRpYtxoWVoqfLPB3NC68lxgrA2sYuTu8N9vhA
iQuou3CXqG9qzWNaiOZ1It7WAEzcBxFUlbq2DLiA8qOjQP268dsHI97W6U0FoCeGJh8vyui6ylcI
33RxE8UvXXRM4ZcW/t0wkFWKwJPdUeGG9jRS0q1F5K56kCnCGn6jtYT7mssb2Ihhb1f3NSRxtoPa
VbRPpHUgroOcaqHuB9B1iZv8GYD+hSK1LMOt+OYNWzwdyVuXrpgf4jdW34pfDkMiKFTUE/QXrGbG
T64Nuhv+S4jyVb0X9RdXuCbh1dThRi7iatk8EVhMmmNRH6tu6blr5A5muRP0Z91bS5RJNOo9slhH
vRoac6EPV3DF02HXeliY6lsXqFCGmn6lIZUfMap82TWTv6CSx1+2xiJ5VHCqI6wMGoexeJPKISjo
6y4CDwUktjqaCsAz3SafmJ6xCgXbQEgiM37XSx/RmNc/Z8H3XL9zAKU5o9cxZJwuqV7WQ5ji8s4U
la0HKhrzG1h9und86OMPoXhMs7cSNlzl3EedwrE/xPjKq3+KHVRqdIO5pMA+8xdl490ISrCPjGew
hJsQz1oXHCTvo8XX05oFuXivnbJNNG8Ry8840+02VBYiogYMQEuwESuzvR05lqb3rQLJJg2vkZ9D
fr9KRvSd9M0wnypVXTRJfqzV+xE676hPRfLk57tK3Liajoi3W2rpdYG7OW+cA7NOriwG7XmjFsYi
UCkrgacZdTz+BLkFaRyW8CNyd0L00/AgyPtLEeplZmyTEC4g+w5uIa40/7EWoV8KLE+0bOFw4apw
dLAMCYg4B39peOwyw0XU63ujOcZiaIc1qfstKTsicNhq6QHOTLubRMT3Si+0hDe9cHah462dZKNU
NNN4nUtgGkhd0oL7qA9XabT1LXOVWa5dUlqgsXpJIFmBz6mbkrIJ8UpCEF1Iyr0SBEuzuu0g37S+
CkoVN4MOhTlzNijQoGe6e4BfeE4gZYlqvimtB1SgBxLnl6qBwlxbFrl4iEp5U7kNsgJ9mXfsN7bg
mBuCLHz25FhcWVq5rMCKqTFZqkUgbxVeY9M3D7pHRqwRUALhYOspfxk9FDxiZIn64oc1fblfKgMw
P+SZcmlu0J7YzHt4JLCtxJdBzHcwlxnN0mUqfjeFjkb/ywcmHbkbEWNV3uBIv9OsH0EmLOreWNZa
S/T+G06nhde42JoCfjFk0CWr1ADVaKxc8eigKlLS5KDE2rbT5RLJuPJLHGnnDsHr8ilKdpqorQqz
IatfuHNUB7JqBoL1aEEnhdhbggwu4tuAeRKzB5mRq0uOKaq8QsLRBPXUWKhNry5DyVbNfqNq5gJk
IHTaTt6pAZMrcyk3r26g4kguivug6h/EIKuXwDi9BaBjdUlzOkaGY6MI2TihvMpr9Q4hOiwr9SpO
2hRNbXZnRa+jYMeTlEVd/GJv9qC4fIzgdLvhle88wZtapc614N9CTIR9dYveYJcV5Y0CBwzpy7LP
zHVj5Pswa65lJ3otdO+OZ71qm2drQD5W0L/y1q7kynaH6tA31c+wzF7qqlj5kkbeMSJZ2Vq78OSp
77YN8SNN3G/kAAJONO2Ym0Hr/KuKX3DEgy0ie9Tp8CI3OoEsFA0KalwhIaM0uUocF15ZvwsThYor
H7lQ3F0JTrOiov5eK8t13IOe95RD7jebhIE6KNObMGq3QhWtdSXbVVIMerEQdm0pLCNkcqLGOFYT
QcgZf3Eq3JZ6i0vP09/9WFHsyBxeLVX1Vg6yR1fDVDbUjbwGuwXkNxqSdaYb72JceZtOFLS1nqK3
43sqLsyhr68HVYJUwHw4fDC6/IeDawRgaO/TephuaR1YsuEH5X6bIHKWxkBNCKJ2QdCefaaZy8DP
zKXlokjXdfad5HJbg+Bs3eIh04WlYzFJYF3glf1dMAhMZZtrdUgbuzGZloUStgBJam6hMfzULbb2
VCdzV9CSV0nEQ3Yz6hSoA99FpbMEZoZUravtwMHLYsCnt8OcrxiZtkhhCh0gc1f9UvnYhCrkSsEr
tllSvEsa3GLKOvsVnhGOIAofXevKMJNB/rm+BlPRDbMDmXX4kPEc23EJI68MhSdRSlje1uYdtRi1
repA/JxIXFdA5Cw1+wY+9Yjj8sVjxklFKhhpAGpYVN5FD6lqrD3oZvpoVngbewfoMSvivgrMVSuD
5VWRhqGsSxDcKM29lUmGDfuz2Si6QR6tIT+lKtrkLI+7fSopH57bYnr2vPIbe2GkFaURytaQaa+r
R85L3CjAWQ1PxPvcGFBmm3dFIie8K91FH7ZMhQpg9Ci6sJs0Xgmvkbs0g5h1wWhg0IIS0YC0A7SG
gMfogNj22jGPXYw0/lbBAYogJj94faOuex44UtbuzerFJWupn4452AEjcY6ts7KiQ5eU13FYr4yA
QBHaPMVjO0eJVcpxWF0vaxTpfou+KWlSFKqMGEZ+1zPwNbKzBuV8RDa87eoIXHLcCSsjizeqizZh
kCL5IdeLe4RcV6nuffRmuc6zzB5SPgl6QZVJVuF2g+e3VwyP8UEVVdtqx+mRk+3C3M+X5ZBlK78Y
ETg5RNvO0Y9xTTBDgriTkrSzZSG66Qvuy+jfvdrbRF51Ww7F00jAHpPUfHSqy1BM7pXCWcu18ysX
0q0fmkyrS0w2ltB4R03KSHKGehVtoeqaq3pwy506kE+n0am3BaS+Y9EV2QZDormritg9BF3GyrHS
wbEvcLsXdyQWlrVdD753ECJT3WcYujeRlnqvRGZdsL0idWymwPQlbUPUDEGNQaaKVDVZkPIYLTXV
k9aKkOhXqhNX6CvzmJE88YQfXWdl74LQp1dk9FRAOEVhFbc4wMQSFZCHGvetr/BBOZoPN0sKtB+Q
Lf0r2OjiNo/K7tUrtOiGr/1wa7KLuilSubzGq55e56SoPURN6d53YefEb01aZgHLtm6giWe6/Hw+
4HAyzGlKv1PVP0U3ujLpYT1k4sGTh+qIvC24UryLpKqZ2NrvbZJPR9cEtcKiYdLWfXwDxosT/GiZ
eajoywQcmkErrRqKOM7fykxg63cO46eTDbFLgnxmDgenUkCPXmeEaxr/UmWlPHf4SbAJqUdcdZlY
jXtIhJ67h3Rf3bQsKskhXRrLZgkndN0f8f5ui31+A5B2U291W7e/dneTMJTGlgKaEzU/WN5bo7xV
ORknlwrPZ0JcU+BG00XwOZw6R2KWs2D0wUMH6VLqnPu8EW19nLCcv4mZ1jYFb2iyqMIOjsSDFog2
rp9bDfnI+UPP3cNkEycJc8fvXc3aexrLIPdHxcLHSKpVR3xJFeIvvgX5z2CgWJvUQ5iNuQdresOX
MVgMWXWb6dmFnLa5RjbZznWwmDuxZQyHzPwpmDX6NtIP9X55/hnNHX0SeCaRIRNjQ0sOHZ+CmC/J
okq6b6lxibg4c/zp7r3WRERjE6uE6ZFjcb13pfxQ5Rd2mWZesDJ5wa5UDA6K7GrME7/J3GgXEjVq
uviGFcdtVBoP55+RNHeeySt24q7qEZxEh3jEroUGTo4kBbJC+FNZU7VofJNkzbBhMSJLwq9lCNsM
+WG7iITCeKSW23qD4oOuMmoSvop9F1hIlZg2JMumN8VL231jLP1EmHiKNhHyrFfMVBkoxL7OVGvd
4McyjEfL6legerdJfaGSeeZxTMkmedxgeefiD0P03XGVXRJe9TlDHsKLIrrQd08XRpkEw//sVj3Y
58aUQnOPBO2x8ZGXhoWnXUkI7z4sAe/kIFrFjeQwee1rK7frQGBcsgC6tOg+9uJQsW+mpvUtBTUG
aqWOsIwQifqdqg7MiVhGPAuKeGnbYWYUUyad1OtiMxJTszyEGiUuej1GlaRwe779zXwy/5ZnkZaD
ifKqPLht3y+SnEBEWBxlMXuAqb8niyFlQHDYm9K+9tmcpl2wrKozH8jvIYwKokwoLqXvVSt+bciZ
Zl708pBHulbUewfbY+64ue2AAM8HlL7nn9fMHtA04yIA4q73VV4eIJTKh4TpFHHGJNC/GXqS/hpL
eDfnTzQzuE2zLDrBcAXD97JD0mkkPUnCgy8o+zSP1l87/njeT9MXGjwz1ojxrei6DZptRCDPoRFf
eEwzbXaaQVHJukiFQ5oeitF+rhrNa1mHF3KQ5p7MZGQ2isFIvJqpiddXD4bjHvPRCkOQ4fyDmXvD
kwG56C1L6NmN35dhj/hryBs2R6zbUkofGvki7GDuLJNO7ZtlTKdusY+LVANiCC1786esdW9SrN1/
6UampCWDupY4KVtprxXlozV0tiD3ay8zjpUsXXjNM3cxpdz2geI7uUgjEgRsGpJwRFX6EGjCd1nI
3752F2ML+9xOAxUSemkNh7ymhtgvENaW8k1uGNto8MILw8bp6km+CJM25XTI4ERKDQ5+Wz+7hs4O
j1G+9an/IyTXADXhI6qmG6lyN54oqhca8tw3ddLSTC1SJSfXjT2ChrdArK8TtsmgdwSrSomPbH/+
iDP9wnRmpkNO81hy0XShOpcVQ1byTTTG7V4IIedf0UyHnGKXQgnRneMHNccmxKP27kvlaYfSIuh/
/gSnH9TfaEu1a2FmNgt5n48mlltPl3ahYVdBR4KGumqy7kIzOP2Q/sZbCobMqXL1dzBJQ0Ov7ntH
+Hn+Fk7Pa8RpgWwYZASjs2Y4DEEu75peSHZi6jrPOlb3dWkkgy0Kmfxw/mSnP+p/gy+Z6DQCx03F
g5Wa4kPplAk2vyzG9+drUrsrRLN/YLe7hD/RtUO4IGpfXHiEp9PCTNGafFew+DieRuBxT2D+bvCN
4AU3uGH76FqWgkRS2mjsTRcYC/ytEbDDmjR9tK4DLVh03eDb4IK7TcWQbi5qJVIO6hDBxlAwIS4p
VKh2YWeZBzHI07faFdSjLGmXkstPD2biFMsLEaRI1IQxoPWfY5IUZFP735xd147cuBL9IgEiFfmq
0Ekz05Nsj/0ijJNEZVJU/Pp72vdlrG21AGOBBXaAFZuhisWqU+cELgdcF+mo2/uyNsLCy5BYVYj0
7TmyqEBOywUrFsAE8D2Ib92tcHFtkIVXsca4uOh76CduxgRq7xmySlYMlkCrQ3UH1JwbHmVtnMUN
ljRGWatk0E85SSCdmx4ZJKJ5C01Ly3i8vV4r0CV92XZa4f2i2r4jp6rsn1VdvVI1hpNNtEM3Otmz
waFQ0taN2hWASe4YN+ijMTsuWHG43HDS153bfxiitFwhpwwB1ZM5xD8dAIws6E4gWanvbs9xxTEs
G1AH5OxqLUmcE1HQqJevNr5uMFiqCYGevv3HWSxePAVSrXjfp3pEoUHIrAMFP6hub/RArS3R5YR8
uKLn2cmbjmKJeF7WAeMg1bcaCfVBzVXB7VVaOWxLFl9T7zTbygegyICGMYuf0Iz1de3cThvuecXz
u5e/f5iCEae0R2p9Plll3J9oX4Pvm9GtX79yf7kLu6cMDVxkZPapgOpcCzxATL+An9lAUo0hY5iS
ZMP7ru3EwvaLNmuJkeOdQMQAGEwNNW+dTfaxSy1j48G4NsTC7OsExJB4LI+novkaz43vagASJVuk
KCtEErq7yBnFdCiAxSJTpPGktC9VouoLp+78Dh55pgdt5Yrv9cAguiO60QTkxcg0aO+gqiVRV7Oc
c5079FdOQWgPeBn54nYtFFE5GNc3mBZW5r+klZLSsMamKc1Tgvokal/FF5RR9uM4hbdP+tr3L2fo
w0mseAHSR1FNp9w0vlA1cE/n1b3hkM+3v79iSUsqJ1yxnabrfRZVzbnK6H7C4UNoHbpxsjGDldO+
pJ1BUbh1HW7zqKIi0sUE/Vwn9sYe2IhZlNAGzEKwRc0bo61wBuhLKplZdXHcUEpOw5Adh8EJK2Ht
LesdhuAX011lQK7UxQ0Ljdp8Br4JxfeRfk7Hoyn752yAeLnxTdPphqNdW96FIwFsAzq8jTGeMtK3
u1Tn6iCIbYTJpaKeu2b6j8dw4VJmcERq6UTmU6b4XsL+IOHnuZq24UhWbqUlCUfBAX/MIKx8svoX
zf5lW67fTN/ymUCXeAtbv3bSF56kQETcFANqjkOmxsqv86Ta0R4KcL421v/EFgXS8cUguia4XQGr
eMrLL6UA3umXM2vwuj8ZJEtvW9TKWtkLl4USdGaSzmoiwV4Szj0OfkeJ9lOu3/WFs3XML1/7bwJW
XzYaN3bXQe7dME+go/KLDr/ecVH4HEdnJ3UAhaDJdGoIROlF1d31zpZmwcp5XrYfK0haxxY0JU+q
gFKgSwFurQUbQ1cKLQQOv9zfXsTr9S6m/3lPfPB7JnjlqnlGzw1A4kf3aXyLn8oH++TuobLuCx/P
gfTsPCC69PUg/4qqqL3TTu0rmtw2tvEPAv8/K4xfsDgq0HejCnxZF0oOFaCa6mveW3Esvdo7v4bP
R+59L3bVefT2d1/fp4D4aDrSvffHC8/ZpS8/Q3M832mBG241blwNSvCDFgcrd1AXEG0LUiVoLfY/
aLPVq/lnSlemuiyUosCvua2NqWqHNgTO2bMOEFvzNP8X+h7RqqZC1wMSNwDVKpqq9I3Wh7UVXpZM
9aqbQFWPlqHBn3ddCIzHnXVp5MI/Uzj56HzAP9lRBUg6e47XhlbQeQY2ABK/XgHuv9pvDurU/WDf
sgf7B3B/1uRBgTPcorm5Xhlg+p8qzYdTmJqJHGmNXwgEYEDukqjaQQzRlyF0TkN+l+yb0AYBAh5S
YRKk2YZxXzUyjHr5+4dRReNkrqZ32OgcwvARby+K3dFQb7VlrxykZcFVaTbaCHRsdya/xmpPh8cN
o1374cvbLu6oNuf4cP8j+QyaJu9yloyge+CHeP8N4HYvCXuv97tg/I27BJt1Gu4yr7lvN6LRP4n9
ayd5cQ+60qny2MUvsDB2vKdhfkhBPwiw3SG+i++QuwtkyO6BqkUPGpQvgxh0S8ZR7Tq//LJlqH9K
Mdd+xSLuHhxROX2C5ufhaQqHfXOOT/0dVNnhRAocoD5iofVMj8C7HSrvvfErPz2p+/rcnNozPVS+
9bhVXvnTRXjtpyy8mBD9CLVMLIgjghH+K3l20Cl54fJQh+aQw7K+ad+ALIRgkg9IaYDq6as4bA1v
XGZ8bfiFz5J9hbb16nIiAtN/67zBA7LUd/fpz+wxOViQhn4wojHin+Kde27v+ndzVwb1DiT02B0S
9iHEMIOtfflT6L/ya5ZVyzGbLzTkMGdgerQzNM8BN/5iP0KxG025d+25+tV+JxvGsNoquIjcNTYz
tHFisPnsvFSPUNO6d3wo6O6sE73DLm/UJ9aafpfVS9qbQ2GTy2E7NXfVo3gY9vXeecaCvjj7GYSh
0NH2LkxR1nHauJ1XHMiylIBQsCXQ0cXVeMFhcR0i4Vs51xUX8p8SgiC8QUodWwQQ3Ggj//c24i1X
pdPGvb4WWSyV8nRHVrotcY3KHZCyUGGnT9ZRHJKH8gAE5ycR0B+FtTPP7Y6F6nt+b3rArXvVffrL
+HrbT/5BJPznHILt6xICf3DwRppcciTowBShCC1PR2jR7od7QLs8GXx7TeEjip31vd7n925QRS2i
C4QTnvxVhHiohfh3yB6L+60i5vXImy2zHbAKu5xoByNFqyYaAMHgS0ULiXt747ysDbDwyok2l3Wu
wM0IefgBBXP3R5ptpB2vOzis5cLXFjXUsJ0MDaad34bamQRW1OzGI9tl5/FgBw28PTlNIEur7qdD
ebYPEiR7t/dxbVoL38oB95JixDYOtutp+qdSe6+njYfj2rcXjtOYoQVvDxc7IAZ6O9Bx1PR+CaLo
2z/9uit02TJvAYHLJKtn/HbwjL3JV/Ozfl+8yCjeqc/8p/MZ8F+ycdqvv4fYku2axiVS3BlGkjEP
eNIgXwe8e/LNQYdTmbKNB7B5WZgrNrVMZDgljQeq4xy8Uf8bQJTB67f73EMUcv+dn3bfa2/Hvec0
QERbeGjC2dtgQdC93ymC9sz7HX1+KvzPt9f2qnfE0i7CN46WU5d1IHrkdQYyP1uEg6m93/729VAd
H7+clw+ug2tQSb/UJqM6rH8bgP7XHgcs+FPz4jyzb9VDewS3LwiWrafx1IfgAYiyfzNiZxHcTbqb
VkJgHy2AQFIlvdF4mtANcHti168xTGzhI+IYknJkBq9L/Am53LC75ye0UR7jO43hPQV+1L1+R4MK
t1gBUrLn26OuWNkyr2FNk2tD/xUEmXRPk1ceA7O5VRC5TlaOGS3cQ8O1XismLFi/0879nRXxp/KT
ezeexCP26MTP4NzdiHvXjtzCW4xJgxKfdVk81vgDxTst/3l7ha7XDtmS/VBoXTfmQDlFPX+u6ndT
e+QUBekBOr9m6XXVL3vr9bBS3WFLLsQia3opHAw1no3zdGqOzJthrL2vn8Fk/+P2fFZK+1CQ+9uA
2MBp207Y8qbp73r1QAUaMtEdQwzjSGbwpfD0kFVQPS6a4PaQK4dsyYtoQZqL1TlGbNP7xni3yP08
vN7+9HV9KJctCRFndyj7mVxYj2GXReO19tsU/2io8vLY9AX9XqQtmjZ+tPOGxayu3+UIfnBAxgDO
nz4ex4gqhPKV5vXA87eZ9C1So8lRO5g58YASVkDC3Z7k2votPINWprSoS7g8YiKvZXwptXNtfLr9
7cuvvnJr2PTv2VSuRiBTi73hdZr5Zq5eWq3YeAGsfXth/5MxFc1YK+fIGnSuk8ptHyyCXp/bv/z6
+wJbv7D5fIZSxayhjzWtSV94g3TtQFn9eNZt4IfsQdKo6SqkoviEVFk/DmjeFUOFfs/WjT9zOV/6
EV13C4a1cs0vE5IjYDjaKEzMFrpXZVb4ZffVBtV3Zr3OuRncnvTKUVimH21QDSR9ydyj7AcELnYh
H42uaTw3q9mGK12bx8I/2MzNEXoRdoxt5ewEegQPusiy/ejWnW/ExrhLSznub8/n6mvHZdYiVCD2
jHI1FBqPSWGM4Ba3IBUon3rUBoZmqzTwp1Z25Yxbl8X8YLFo6bHKnlDnqAyN3E2a2V16QTR/tuvJ
S4Wb/uqAcNu55ujucwXcXwkxgF1XNNpZG0nymlQZIA9oJTOPNG3R1GnG7XnWDBA2amaK/yT5TgdJ
9y6ZSO6XTm48txAJfwM5YvysYuJE0AyH8m+aNg/oo5ehzloSFHYij26r64FWJWA/a4fS5xkaRaEr
mX9Ryr0gCRg7tELojwmUyV7HvO9ChVrEoTcYWhtn4D/Q/5WcWjRGnFru2seS5/oXVORnhHXdIL5Z
WZmiV7RP2HMBooQHuy2yfZ+Xzv2EpqFHR+r0VSu0GTpeYDzO8nLOA5K66C40XNP0zTbTAlkNWjDM
QhywfsjVxL3sd1w2NsLXsuOPk9OB2MBwQcrXKyEhJV6mwzcF+h5wOZemuatHRtASXBTz3eTU6glS
B+PDIPt8l466fLt9ktYsY+GWrSara6bi+AjNlRaEGlmkUvQNuqbzT70BbElKmep1Bci5BYLyaQIl
KDIp4BxFMzh4R//VuhfO2FGJw+ci0Y5GmfmjDj4NtPrlm+0fl8TLNTtY+OMKHZpVZdXukTrtk03B
/qHF9qEW6sss5vtJo9yX47yxHyvOf8lMaZu2dLSCsSN6eR/LxNrTeAtTtRZYmpdY7YNB95pVmaQw
2bHpwUqYuxUSi0NhABbcMOsc1x0BXwWqM0brcfS1wu1b4lDpmep9zUGZCCTTEgUjAyAE1GBHe8Nz
rjizpTiPrc/SqifNORKEHnEG5TqCjvzc9Brt8+1DvrKoS1GeVtWQhAbD83Hq8xDYn2NuZBvX6Yr9
LAV4eodavCWje4wtu9kjoL5kn2xj3+to5rv969fWZ+GHqTNYeuIUwPbWWe8XdQXu5Dh5A6n1QaBj
euMhtbZGC0fAGDo9FYzmCMGrN96rQJXTFgvj2iItIrGCAT1mpRLXlW4fC/STQ27sXhhkd3uBVgx0
SbZVzHYiRO4yXAsDWFyqDIA+kqGfvGS1FphgxouhV5P3p3qo0o0cztqmLJyCqhOUobQ6PnYV409D
l9efi84GgTxt9Gdn1p2N87WyLUtQrNIMHKex66J6ZsekZnfM0sLby3Y9YgHH2t/uAOxZVUGkkFFX
JJBozfdFnQaitfYMrzR7/n57lOubg0TbYhSFsKuXhYyMyfxdo0kpdMj4yNh4VDVkUVqwnCheaxu2
snbSFsEt2AXKltuucwRhfShJ7NGxOxA009yezMquL1nIVGtofemU0FQbgYKMG2E9Q8EXuMJEgOqp
ncVGfLcyjSUVWVFWCnA4nK5s0J70tP9WSOtJJfTr7WmsfX4ZqxpW4lZIzBzLDKvv/LKT2K/BZvVv
X78s3odrxmFpCX1Q+KtGoqulGkcwgkgQ9Whd8vZvI1zm9XEEM07riafxEdpaR93uIA3bG78a1/rH
5V/4wrgfBfgccOPHoJVKZ7Ttg3BqHrb0SS4GdiWgWPYE8nowbV6B+dYt5VtKne9mmYpg0MvZs9D7
CZ7uyRuGEcSbTb51iaxtOf17yVI52CQVI0F4B7QHhzoh1AYa498Qg2zZXJbJpJ2cWaoo1+2gtJTl
UZWejbb6fnvHV9zgsr9MT0Yumg4dImau9SA/axJQFHXPtz++sjbLXrJ+SmXjUqDMEuetrUrwWkTT
8Pn2t1eA7GzZSsZtsA8koiJRP7TlMZFTP/oTeHD83HKq0IrNdmcD/Pi7LSftIZu7GehdCUZSMqj0
0bB783GigLT4eZY2JzUw0FuYGsWJLPtzbTP0FiXsEvMqcyDMl62LwAkPKpBy3Z7AymFddqpp6N9T
s9tAEMwtbOh39ruZTCDxqQ4EJAe4N/SfcRJ/nXrncHvAtdzUsmVN11hVYFmwYnXnQNktrl7R9duA
nm3SxTMjjgWERwd9pwBSbJoH5ABe8jEr3DDtbGfDBfwpM1wx0j9lwA8+BjilxHTNCn35zjCNXtJy
xwbPdsunIG4Ty/QyKn9PrpF/t8HFiQq1Q5pdxWR8Zw1Tf6CzHD066H04Fk53cpvxl8ukcz8AEQfJ
VRCvgL7C9HlJ1P0w2vx9lFr+3qUQWdMca/yW2JUJvKlTTV5hdQ103DM2+ALtY9QjF6Z9HZt+suNY
gLyXdGGlxzbCEFV+hpJWeScoUK6kUfkXUy/zAzDJF1Y7MQQmKNPCPtNAFsxZUe5LUn5RtIJ69Nim
O9o0dA/WeOskARML0fje+GUzsP2Aie9aTmN/mjMZVK0CuTBtTV9XaFw3a1U945WXGSBOKlCKh7rs
fdUxthsAiTxauSr3Mp8MqODUQ5TVbQ2KtgkXdD0PiY8MGuodTWoVkw9IbNUchZg0JDtb/gSFOV6B
uYpaxKvGXm5kc69bPHLsf3vDLgcDJhAfJAInxTeSgvs4byCURNF9f/sQXx+A/adxsWEagMW9ihyr
p4FdN7EH3WCBp43+T2gfl/0pbH44oKbKofcqexlJffqmXHFC1qPyeDv9zpgT3J7GSryzRNOxnrpN
MnYyEuSrHABmx+Od/E5wNG9//3pwCPr9v/cB9NRgY7FtUDgUrhb0cG72qEDKy51TlR9U5b7Oov5y
e6yVK2QJg0MqKM44rdyj1YAirxzfQNz2fvvTl2NzxVf8Bwc3a0zlXY3LFbeeb/JqF0/9vkzlvqw7
VCPsbOMaXDlWS+QbA026GF2UOmQlP9k5GuYHvrOKLfmTtc8vzAKp3iFDkmmM4NfA+lhm83HSa3PX
iWZLAnhlF5YYNVUDhg7if7R6uq7zM6ur9LkoxFYyee3rl4l9sImm1Gwwu6tLWt79Oko7IHG2UShe
W5vLkB8+zXoy6EiJkshKskdwATy3DMAcuZUEWfv84omsSDxPTi9lRPg7Wtt90t9BpHvDzFbM+E/l
7MNvd4tUzrSSRtSIp7R/acB9pDs/un5Lb2rt/C/MGE+iua3AZgw3IRQYCoHLhAocaInooeHkUZNb
D5e1/V087yg6wCupdySSYNe1bX4CLdcGqnRlDkuMl2HnaY2klorKPjGCwaAQANLAjtiMaROKNPvm
FtW0u+0vVtzekp0CGyv6mjACzifxNIIACI35yHkVM4Beml0GBrV/SLbVqrE2s4VVS0pyYuYmifSa
608MbbBB4abfTDaQA/BMgH3JVg9uz2xlg5YIL9VwIO9TRSJXp/fgfkV1vP1y+9MrFrJEeNUGuK6k
AwPMjK4+DKk7Hx1NaPcMouYbt/baSi1svJZ5nJB5ItE4jPdxO3GPEjC22ONeDunzRRlvwyDXlmlh
7Qi1cNRKpkexnPSHPHbKI6v1dmMTVsx9KWwwprGyCgYrYVXz0jct3ko2f9LL9IVZ06/bu7E2g4XJ
Mwi49F1WdXApdnxqzbwFjB9phNtfv7oRoIZcbISdsjbVk7aPat5IH7v8DjZQ1EIg0ZfawVhvmcbV
WWCcxT7gskBBiAwMHXWPrvM5ZltdANerrPgy/fu6QDELQE6jZ6cBDWU/weaE4kf+q/3KwVr8kH81
aj8uPb4RFqxNY7EZteqmijYYjDVfx+xFWRsmd/UgYRILdzvEpg7axEJFozwAAIsGYIgyjl8KfatL
7erj0qHLfJpbZ1rWUaOI4APPg6W+FkbyW14eK6CxC5IkP7aw8LqIn26fq5WFWubVGIA6oM8EF2NH
zg35FOtb6NCrzgkTuRzkDzesbsx4JdU4sExDVNbJBLJx1tgdYyE3DG5lL4zL3z+MIIZCChNZ2qgs
5lNvlTM4qsb2t+VCcwGVwy3QydoKXSb4YZi4T2fdtcc6UmUWTsI6lBZ7ub34a2t0GfLDpxvCREYJ
Fl/vQNQLbvsRDImFsNC7wTqw4N8e5f8SGP+Jxh26fLmXoFQkucnBjA5l8khrkvjOiGX6okZoVeDB
OUcVCBGPykrKz2APNj8j4dJ+dwuHx0E5mg0w3VlZKPQ3J919bLhJMCR2fCeEGhAIjGMAQuB870Ai
NOpYrgdDm4K4FzdTD9rw2AU4SE7IsSVt82hzhT4eJcSPjEw9KL/1fjiOMfi/ASd2vUHXxjsQ5Wp3
kL1CHTyvk0cySvU0daXzeBE++FaNc94HgjsA145EcwNL1dPXtGbyEZetFbaiHj6nlEClYJK1+6XO
dPTYzaO+n+dBCk9rwX+aQAUm8UZwNYZmS8cHkTbNIQX4+j2N9e6lzVIWVbpIH6dMgu6+RHoBmIIs
KuKkOsfQF/Aqi/f41gTWTSpjP0F7QOvrleF4UNkEUXeV5ftSWNxPJ/leJU37xKuBhE7tNu9mL8Cf
hFt7186EhwVVoGmuc/boNkqDOLpQIJluzWPXG42P9QbxtQ5owKhm80sq0uQd71ogNxI0jskxMT0d
r+kdhI4ynwyx3KElpd5bRloHxAX5a8JBj2xDj/mV41Hv13JmPs1M7OdAWRYOdJ7CeOASBBKNBQ7Z
pnjRm7L0J0sH97XtlBhYy45dBgLuuJbS70vKP6UxqcOegRiAcYfunHgEwDoBh3qhgX3U0Pu3DOKL
e6M26mCENe7Ayds+6mOZnbIxzc4DKVmIpDj4uyF+HrhZ921wB3VWY4ymJFEbP6FBXLypPBY/G30Q
YVNMHYACrCs2rtTryF0HJ+Jv88sKyRywMaqoNToBEmlXfxvRUP4wVaYdgMY3CxWIeAKBWn1YpGIC
y3KsBVUHdnIb9B6fRpLxPWnrfCPgvu4OyFLX3J4sa2Sm00VjlwYwhEPbQPeLbZQ4rhPiOQim/54u
tZsJilhuFxlml4ILtb6IDoBewhACrx+rb3akHfVQMZW8KqeL93NnVo8OHyl6B0znEJNh9IuBliCd
NUFU36UQzNKSrYT29dnTZYJoAo4jTnLRR626A1mwB8IQTwxbvaQrXnyZGzJS6qJRC652Uj9G8uSO
n28715VLaJkPMnTeoFRRF1GVFrNC27rePKa8M36DN0t70gaAeW4PtDaBxe7VsuwIBXVpRM2vHXJ/
ZN4KLa+3euF6WAQ1xpSDphcK91Ebzjt57I88qk9GZA/3ReUBaBuIwPb6sD32D9PL+Kn/ZH7Xldf8
Ss7aMQ4/b6zkSuSzTBkNMZ1yqiG0crI7mv3SaxpozUsCxTGIU0KH4m3qtl7nK0dtmTQiCKOghGL3
0Sga0D1mntMA24S66+2tWonVlxmdrrBYnxBDRS7UD2T9VGldUOczwCKvLiQi/m2Qy9w+xA4DtVqU
G5BhaFMbc/heuqDWauHT+Xcc842ZXMeowkUuIhTVJBSqP1ob9aCVPVbg54Omjj37GRhU9mTutB2Z
oAeD/1F/QKUGXW84+8G/zXDxFMn6Xqq45CDSk9UDKdvaHyTSrbNEs5FNklMJcZfbI63Y1n+yQYkL
JFYG19NDkCCuoGMy/Lr95bWjsLTaVE5GrMFqjTof7x1S5D6b+egrB4IsELs1w2xui/fbg60d64Ud
zzrl0DS8MA/aI39K6t6JkpnSqAMR/UYpamU+y5xQmVVqEjHIk6fKjiFHb6b3rJXaWVhVubNBTX7R
ht6SH1vZlmVSaDAgOiUa1kcD6B7uoCmgHUZrUwh1ZbWW3X55QcoKouh9RKTzCGUwPORsgXeE2oq7
1wa4XBkfLHRypwRVIAgKufRJGZDNQn594+Gwtg2XIT98OjVE1UO9AIxakLdJst+q/z00TwYFf9Jm
AXtt9S9//zCGmGwTytw5/PFUtH4nJWq1lKcbM1hbnIVxS81weWIQJEjtKnChyQJFNA+BpX/bFFYu
k2XCp5CKoFqGHy/zrgWpFKQEMn60bUiW5HrtW6qF2rsUj0UFcabbQ15NYTp0SQSoCbRcaGPaRzYu
TK+DZuwcziE/5yK8PcDahizMmwg5NOCRV1FT6p4ac49kP29/+fpPR1Xs762GLZeIvuD/wMGIbO+0
51wcSvQ+7FHEtoJMt09iGP+lHw9h6OVHfDhXQzpDjQLi0GCxqQMxPTWj42tbM1mJ6cmyjikhlZSB
WKyLkjgZ/VLrBuRpmAJbTdse8QTpfUdkiS954noSD56zbnTGrmO6CKau6EPdra1Xwcxy4yBe78XB
dBdewLkAi8wYXNpWV1Ze6synuuQHExGHp0T2c+RsVzMG6atylxbmvnfY7Lmt1m6Mf93OyJI1kFI6
mdy4hI3ui609DNZ3Nj3dPjVrn144CG7byKkWOPDIsYkByKNd625ApC+L89+EBWEL72Cb1TTFRnx5
CUnkHqRn8h8Csif22Ae3f/x1YyJLArwOdEcGdxt2KuVjI8sg6baIcVaWxV0YE8XBcyxNsJM9gxLO
rNsQzFnf53arLrZirEteu1bpfIQgB14yXYLuhiwzA+hYgpjJfOQG1si0h/fG0X7fXqe1V6N7uYI+
mGuWA8eEBiUVxbZhBvo4dw/1ZDVhT/PqRJFRuWshT7NHwav09Qn8rgO1IbOoo18GyQGwjBj28CV3
Zx0lBMPYK0vR85iU0+H271s5Ke7CvETXC5DYZn1U9FZ3V9E01CqzCBsKYLAxb3Gzra35Za8/LAJA
R0rpOmIFJ30WkNEsSB50iOiN5OxC06yCKMjt6awcy2UDeUt1YL9HDaiu4iSHAILVt797HXTlkCVT
nqkmwjKFD1+au6H78pxE/SvUjYJil+56zw6GXX1k4P0x79xI7it/K33654V9xZaXbeUllQWa3JiC
SLJxhizp0do1OzwtU0974PdNBNGnY/II9hL049MoPcUhe93Ucb9OIIJ5LwLwHI8VuKgU+fRU6IY/
xtzr0e1CvQw9ML1nEOK+prZbPdJRIPHUt6wavbq0gDyzB/HG+hmKcnOeTWeAYsRdWXPHCGtbQxYk
h4QnhKUabYJkJC1PA4i3IOYxsD6gpRb/BCPsAPklRUPLKaENBRTuDkJw1n4EUi3gRlcFpYMu0zIT
ejgTwvBedNtTJZj+UJLY9VNTqx5Hp3V+G2BtiGTfGG/Qm852plGYj4kJtTrLSIZdBqynV0wsfdKp
KdARLk2olrqxexAW7fAkNEvzXXOL4myTKv1NwYmK8sJMDw4gSPdWNQxhnDfjD1nzi0ScrvKfTFZp
UBKZHqEfmL/pwHIpj09cf+WMvsQoO95R0RMvsSDegEtGfUa9uwwH185+8soE7xGt+k/daPUPyPYl
XtaatjcZqEuWjshf3BbF8ByqYREpEnXK+ykpg8aG7JozFPWBuCY7zKAfvTNTO3UPmp6me1FrcUhF
bZ87LNi9Du+KKl5Kn83BApa6m3SIoo68eGslxSsxdwbfxRZErFcGGG4tvPBrSweBpsYCK2dfu9yl
O004yNCWerJzCoWXEuhHIf5oqyPXNOKL0oLwaqUgVzdrdQvxsFLGX9IuAbWvgKjTIZ7SsfGQlbYS
r3GnEaT49XCvUSOHNK97EXgqiiIyWvElzpBgbhrFvuuQBIO+amGCf6mf+yCZB23Y3TbzFT/lLEJE
6aqSah2svA9ysFs0gXOfFRAHCeot5pcVB7XsYlYuCIITDbkiTtoHLsUx1Vl4+8f/Sb9c8RTLtmWB
hbUkK7PIIEY7QHpyNPMABoN15HZSvVz6ZWcPKFDDCnt9tkBdyU4KeH1vVmAW7rKDAXL/71zPSeux
anpFERbCYwWk/4gLWY3bP3NlBZZEms6QwNLaGO8it/Vo+ybUy+0PrwQOSyIJKwE5nxxq4yQyEHQW
c/695QRsd+0Wy8b1dieHLAkkaoNX8QCB5pMJQGnkGvV8sMlYBbPm6r4tKKiNkEUa7CI/JG0dxKP+
NS7je3M0ziLupgDSvykCDWPjUlqb8CK0gIbZXKVzrcCe9cT5CzThPa1+vr2Y11/IZEkdkWIJHSvF
WaLd3WhA0gnxSFJqh4zm+2wqN+zNulwjV47skkQi1ZyR1xKHYVAtfx0mzu+aGJJxDa4F6PUK8Aca
BInGDpJdJ95V9HkmLXtrMzIGkykzgM5F5md5rM69BIy0aC2QlCRxuQdreXnIZ13zJyhv7IhAb2VT
TvVryk1tP8uBH6E77ewaKB7se8kgLjpDKhPC3G3YMQ5VavOiZtZVUPsdclBk9XEGOdaiuucmV08t
HnxRE6eJH0NwJazaMXkwHGFd6DVdSJH2w4NjtdpuosL2XDbo4SBqcaAglkUhy4D0YTWiw5MpsWFW
VzcMtB6LQE53GjzTYpdEwxwHtToXeQqhZmjqQaGX6VsllrVRFoHcnI9upkpDBxrn7MSQViZg6Ekf
ZutrC2X420fvqhPGTC6O40OwiAJiiY9ZetTluPmsTBMBV1ZkCfJuQBPSE6kGur3C3HiGXfVHGM74
ezgEdXVhD0xGNcnu6s49pLI73p7J2qfp359O2qrp0mIgUV7P4ZCC2gEkKbc/fdnW/xgOfvUiLqOc
iGw2gF2q6nvN5AGycZ5e/pq637e/f9W34PuLm7ByhxHeziKRCRmQxO1eypL+ZOn0T9hHfP/vlemn
qexSRvF5RSEKJV5Unu47nmwQf68s/PKNV6dGBphppyIVi6/gXX4uhJw3vO7K8Vw+6IyqiSVECUUk
Z9vXZoBw3LcSAWPVliEEcmW78YZf2YHly+x/nF3ZbqS6Fv0iJMAGwyvUkKpKZ+4knRerhzSjGW2D
+fq7qp9yOaGQIh2ppeo+gKdte+81gLebiqFFgQJE1qeq8J2I5+NLEgRrpKGlTpqtZY/2tjpXrk6Z
ErckFPum8X5enj1Ljz7//mEJawULhxHF7BPv3e8jz69D5a1Eh6VumS1XOzfE6jwg6nCIjYBBBK3l
VwX29+UPX1hW88sWXEw5/FUMjmfgVDlIqObqaoA/xakUtX2VskyshIalWTRbvzYYCj0rjH3KCnrV
wRN+ggVlBH9aOJdCtTfy2hG6RtmaZNLSgMyWc28xO7UHfjagxK1phB3rtEbFXWjJ/NjVmK7CUgYd
qbaaIzIdOM9b8jkYoeNA/DaGiQCyrWzNGPBzGBwQ3efP+DC1eisP+h6ipKfRBxA+dxWtI0e7/k//
rG3Se6Peaw4thxLqAH/KLLW3iYTZuC10vptqD/gWP5yeL8+WhV5lswOYBuTBNBQctcHwG9r3T4yG
m689+jxBPzQTwBV4LAJoC0U3oiMejOZudNWq4C2e8snuMT92lQkVndYN7jntraefQSFbWT8Lq3Mu
zQX77kzZLR5s29nJ1/auaYabtlvLDS7NtdniZywx9jQR59TnBwOV3alvwOuHfIUYcZYq4qpcgZIs
xAE227k77VDtdyOy+V5ybxvXiQgbYXrvBL8hnrISypZeMosBTuEi/XvOLXsNXMaZ6CHPlXXwLCkH
iMD2XfLF98wWP8GxmnYj6prDaL1NyQ+TB1EGo5fA/XV5si40ZH6p1RYKza3CdtsD3xnTlIavalTF
Ke2bcuv0X4QhB/MLbu0DGRBC2ORkZ61KIm2jHJFycJMsWAMfpb+qH7xwzJ1Lc3klA44eZLdTAkSA
CLxDE7606RTl/m9s87vLvbYQPeZqXIVGQhhZESzCyjVRHTo/QDxc87lbWIhzOa6Uws9cjj05KWa/
kqb7WYzmVdj14+VvX3r8uU0fw5MNJSX0vIsyUfvXceHv7Rh1a1WwR7/8gs8LUQHE7/7/DaL04LrU
n32W3FJcQy2fbOFQ3m5qu4KErKvHqy53oBycwDCh7u3hLg0F4HyAE715ympfg84xxzAMv4QfwvfM
IkLZ17j3WIacAgZ4FwzRIt9b0/5aWj+zQNBNSeflgDqdYJL6DlcspBPpa6uH30zSlQP30itmMSDU
SMEX2UBOJJd/HVTwFLiKPbV/pDlf2bIWFs1cd0tl1jQCvuUhN/dWCxYrDVO66rcTQkWWrESahXk3
l90KkZlqJ6GRaaluUSeJASCNGroS9JcaMNvOYSthJ6mPNGZp83tNp/uysn5VoX8wbRP3A3KUl+f2
wsKfa21ZNSSlao+TU+JDX2vSDTtyS+mvLc25yJasudK58umJQac1SbONOf+ZtSujvDQCs5WP6zos
LrlDT2ECgmVXiPBaAdW79axs/Np+NRd4YoULRx3B6akqehB8b1jTbezwKq1XKuhL4zxbyiEUtYIy
E+I0BZkFB9lGb6ldpN/YIOUVAdllVzNkgldGe6nD5ou71y1HYoaeIFEWqeQ9Kd8S+GV/bSrNljVq
XRLsorQHKxg2dhRK3yfuuV+TpEHR4P9jcBCMbhJMiPLAkY5Qvk7eZZ6+Nr33x4Zh4OUWLASmuVaT
5h3YMgRXRVmmUGys7x0oIMFMmMQNt+qVrXbpJbOV3RsbNZuwg6Gp5z+ECZTPeP/gT9lRqfZrk2ou
2+RKixvXF8j1NEBD4Wqa71E1jzL9ruLLPbUwkej59w97bkB91ed165wcT2YHpaDJDCJw6L4Cfp1/
/9o7Zqs7Y8p3bGK3J6DF62hkgb0fMvbSirJf2YiWWjHb1zGlrJqBKHgC3W6Tjuyg4eLcOmtaD+ep
+cnNZs6SqgYPyiEF7MB92dmR5nUZAVV/jWP8N9iB/vDQgxFMO+9VHa6Ny8Kl5J+pyIdxcfT5/Kug
6wCMQnePzCzIff3opAcVMPkWyma6a8YeV4gmaIL3y+O09M7Zuvf6cnSRoJ4AYnD4t0yGwXUCxv5r
NkJMOx5IK7Y+yrZVzMfe/5oEQTDnVk1B7yA6uhp+QgGk3HBR8U8+VStrdCEqz5lU1jRJGMShFJDJ
PIee77QfOeC/vUQJgNX3U1KvbPMLM3DOrPJZUjVdr/mx84NrrrN3yDDu0bC11OxSQ85B6MN8SKrQ
Gxlh1hEArcfESv9YlX7g7DnLkEtSrtpengJLzTj//uE1TJ89lEcwDaGT0vD7YnycvsTSC4J/bgEf
Hp12dobLz2QdRXhjwmuN432Z3Vflr8tfvhCNySwEiNFCCb0w/Fjiy+1rYRWx49y60v/apvjPAuTD
5/soyCighDEAmfOj4bBvQBEh+FoUnqvvaIDRz6lrZNKSBx9C73HAQjuu/e+X+4b8qzt8EsHmwkdN
7le87nl+chCLD01l+k0dcBLn5ZDcj7n3ALC1HaVj9Z3Tto5rG2zyvnSrveuCBBeGznBt92eMtwUp
ziuQ6F9Sk6CCT6znEcmGA2kgO1MW9jVAYjAvmlIR4Z+X0DM23ibh9G+btyryaHdfJ6Q+5H6Znnhq
gg2S0S5UWr2zdA35meYlpFgr/YsOCSSX89B7JdJuNkUrS6CqCCwSc6/cgNFbt4AAdPj/Ac5Jo5a6
/hb/CMR0SeFnoYP3yW+wU3ZZWsZ1EDbRlDpV3E8dDDBMOMZjGpotbf0+Aqotj8q6y45lVo/73Or+
CluVkdJBuuv6iu880os4YbiGunAfjitce0R8PrCiOgLh4QcR9t7DaFmWiLmmEKX3B/5tVDaPkRDp
24jLRqJkXsgoNZApDiforBrO7qVrF2WEY2Ox60cP2J8JvMmy7ceIY/puOhQln3yVuXeFQRpwgPNi
hIqD1UeybFG/aqGUedtxi8hIOS17dbOwPxaqwZkTiMaIWKM5EoaEVlKEIiaW+FuRGgK0RNMYMuHd
MS06ErXtWeUmIJuQ0JvQzY/NNO0qr/2bc/Wkz85ueVC+jIXyo6EEbFd5GXutGexbIQ4G36qhyVDI
d5Kd9Cg/OEXxKKcSXDbRkL0I5G9PQk8WRjnPNuQtIydzHz0AajYEGdNdqDKoyqoMHgWB9uLCKuwo
pAlm0pi0Ue0S6JUH8IWiTf63J/I2SEQWewz8kGCsGhTHs/fQBxCRt/K2FerPEIorNQzAgZBJRUXZ
vHrW8DdF8S9uk7rYBk6TpsCLTDlYZCBb3tkBTN02qk+GH4AkI0Fuw7ywkJW6LV1P3nMrM1DoTaut
0YRt3ZypbZM1YxRAAGjLQ/1jMF0H6aSk2CJC2zEv8+k4FEgeOpl5y5tuOFFLU3D1gGasaqgkBS63
j+CzldBuKDJsqg1wOF6t94DA3JCyTmJnygEUsipk6jUgLTpEpmuqsHt5cI2LwhxnjdqFtE0uhwQb
JsciM/pbaVXPZcgftT+2cZjyJE6txosab/ypZAUJczLmW79m5oXZkK1G1kN9A3jO2iI7UP+snHQ6
2pSFG2Bgi9gFiyUGlaXfmMBud4Vr5CPcM6/DIZEQdwJyXgI2K7jdREbKP25eufeQ1LA2IjEu1NH7
eict9sORIQTWevISBPKN2EWIZgUk8pvqwZxTbaD6N1Fopa9BPjylXvbiw+k6ZmgiHlv9Ckh7sBXv
rnkZthvlFS6sEkU/bGswKrY4Nlj2HnxPaJtAG3lI405QYza6TvJ+GzoOy3dVk4cYCtfC/Idac3nN
DZkOE1J8ABY7tf/CoLS5TwNRP+AuFZxsqcJt0xR+nOYp0qVl5pNfvc+qqzD1y3tvggjxtplIc4AG
sqthypoN2x64k80wVskRorDk0VejvFd6DG7UBNVT5ZbkqtOhgMmPizgflRJAmmfHCHofEumWG+Z4
6alFBNyxPI+5gzns9WDdQqo7fPA4a347SIPqjW8Yj4X0fvvVlF8z2ZSHwUYUihJX6VvOu27P+6Dc
pswNt4UrUpAzs+LZYbqAi2AFhRmmSb4bcKx7GpvCee6Q1/rBtJlo1CNvuE2rmsgt/G6bA+GU7FN4
KIM6wsvpORCoCNMWcUuUZUo3lg3JRGrcIoYBdw1lMHUPzRl67CAAv3M9+GcOSDcnkUJJOdkOQpDn
zqrKq2lKs2Pq+Ih/6TBu86J4S4L+ymuCm3GwgSpujdxaGWo+AbXkPpNDDkA4ROLqMe0PLiTHYq9l
Qez4tbeR3G/Qqc1TCtltjIDFotwU3/hA+R761XkU8Op7mAbkmHIPnoq1eGghPbZ3bMvfMJ2pjc7K
F3TK8L2wau/oIJRuRmZe06QGp1VBmTUbgxdIVFTRqHL7l6pb+zl0oRji12et4TrbyBHRwAYqMRqx
M+6GqhBHD2Ay2GK2Thy4mR/rvG3vh0l3f4PC4G9ZkVyzKfex4ani9fIGv3Bsm6vfQZaHVmdh91Ma
0uckgAdwKsPzh5k1G66Fu8Fc7c6lySRzEFWP0y3GKb0bns1PF26y37Lv47315r4Gr8OTvJffULN6
uNyohRPdnCCftn5N0ywIjk7a5Ju+1IGK/GICMxC28mms0sJZOX4tvWl2QXWa0SBryYOjEPKuccS3
NB/fiFQPbuX8vNyYpRGaHU9l4xBYHbnBMcsPef1ale+TVa18/tKz3f8/tOsxAaWcIHsWpMOV66db
muq9RDC//OlLV4/ZtVACcJmmk2sdW/VL+jJKHGsrMgH5xiRymi/ePObqlqVdNFIOA4SNpJ/uCuWF
T7bVAxNcWmtyekvDPEuajW1bpczX5iRMl0WItMCHShtHIJ6/9vprgL4g+A9zl0xAFjFIUTZWa7Dv
dIezmnzJyaZxvQ2zq2egjE+T4vdjIB4JMR1knz0ZTQnBcY+VUafXxOQWWjyn74bp2LekoyXK6MLb
lb0zbcu+LO8tKYpdWCbtyu33vFA+uV7MubuKZS0q9ridUugIfnOgVhPXibNmA7P09FmiDVfrCT4w
RGNqFDi9/W3ZStpo6cHnbvtwp1MTwIe9LPmRQoj0TjfutBnDbA33u7As/wE+PzxdhzxvLdOpk+CD
BGGaF0PcK4t/m6gwj5fX5lILzr9/eAdUuAhOLglcGANP7/POqw7YXrs/X3v6LGhZvKtb+Hubk688
eZe2jb9HKaP8+7Wnz8LWhIzA1FQuet/FDpsJfeNZab65/PClzp+t9aDkbQZBzeI0Cp9vwrFODrYj
4cU+mmIlyfx5XKT/hSW0ZVPUaXCsC4iTQSV1EnKLA/cBaQ0/e/pKO+jcN0xm48hpgWLOJKfuSDPu
bKa2rDe5I+jK3n6eK/9dvHQOS8hsSwBmPJiT7dxW0zcx/f7ap8+GYOozWoumQlKDwbqJw9ZGhONN
QaqV5PjnRxI6x9UHKORy6AXyI7dxRwyo2OKQ+zgIuVcm33Uu+Z4TsZbs/5xyhbT4rGzh+IMD4RoE
If0K8ePuR/iCkG2JyL8mJoL09o39NL49NvdBEk0ri/vf8e2TkZlDEwaUJSdDku7k9xD1qVVN3S38
W2wV5QzrpmZj98zIGP4ta27eKJRyttCdZg/pCMF06FOpXQ6X8W3bhrj2sqFo4AmSte3fdqwMjnEF
eecQG4skUMQyDodC3goOqSGkbuBSegqF492kJlRgTBRM67gNAIJaSact9udsdqQy0V6XMHpyLEUP
EPjPdmnQJW8VrKqAvePq3uoc/2i6QcZjAbBPUbIKl8swtY8Q+WpO52JnRO1++o7rfwWeeCEO9jCO
K6tiYXXP/adKuE5VcO5xTq1MXpTRzkF0SQhfC9ZsILCi7gvANFc64/NgRedFbtwypOT9uVyFfWLU
Y2RKtSnX6LdLTz+vnw97ROryMIUsEYSqJ0h2VPXGps/aW5NUX4gec1SLX2eorakOgl8kOJapcwM/
zHKlX5aePdufuW8Poix0exKqP5Wd/ZJkZmXzOT/is6V17qwPnZL4bWBjw0dlLR/ipPidKSeqp1Oa
rhVRl15wbtOHF5R1XzJHo948ZvS2M8FNzop34SA7WRn/x+UIuzRHZ/uzy7regh4DxF7Jg5+8Jkgo
2XkfB1YVNWtRdqkds126n3rPy6YRdfORblsc7BLb2eQtjZ1srauWJujsfIdUqF+hQoix0AxSnCGy
O61Nh33narm73FMLe8UcHVEFTZl7nUK93Dd3VEpnm3egYzFiRzxjv2HLvEc2dXP5ZUvtmc2tRmhL
T2kw4ALQl88DHE13qlPwaLBDNa1sfgtLw5tNL8sySUknFMz9CVY4YEciGf21r59Nqkq4QlcZxUbH
/nTBU1+9pWsH+YX56s3mksntjmQU58nCkfvQgi+7qBIrygX/5QdThkZYa6FjaQxm24vjadvA5Ww4
dRkEBHxVJ5u+BkLCT8eV3XlpBGbXYpWxQVOfDacsUe9ZZp1y8M/iL43BHCMBQxIoP4DtCMcWaPTV
NWAM0PnLqwcG7iVbeclCA+YgiYQECsRZmp/8BKm42r8jOr2//P2fM5vhJTdb0lmJIknKM7AG7ZZ/
A71HwXr2LJFRT+m0J8o3GwvD/n2SvSo3RNk2UpthdttZnj50lZ62EvoXr1XGxbGuka7NA2Lta+hJ
qkjZjThAszR/GGEvuM9LCKfJ0HdfL3/75/JK+PZzJPwQuUH+GgYoXOGKzkq6ybLsLxvqk92x30md
vJaV/Zgk1SlJzA9w/YeVVbdgJ0HnQAxNiI3i0hAcU+lvVe3vjaLxKKttD7YrUpNFnAeZ2GRl7u88
NeJAl3RqJZgsLBY6CyYUspOWtMYJyjVWgdrKOG5F3QABC7eDldXyOYSCziVsM2L7YT6FBj4V6kVx
D+53rJ3AghPXSQiC20BE5AbjHfWtNU7ows41R20YmtvIm9vB0crfvNGPHPrKm9siWTv5LE6UWYzB
JMFYpR5DsjqJy9SLE6vfwnMROfNnYtotQ6YlqV8hz7gySZZaNAs5layyjnh4IXXbrWP9qG26yzmE
+VbOvAvPn2MxHFU0PLeH6WQ3N1NZHSZOQcQ7Me2v5ImWXjA7ipIs7QuX5hUUgK7P2qW1+9IETkTb
lVm29PxZ2MllmCuRVMGRZTTqyC/jhRuX/qKt2FwODgs72FzeFkWunNdVUQFF+Jb03y3uxj3rosQe
N4BfrgTmheVIZucHk9AcGVyslcb/jZtHxOmfAHvl5RYsnITmMAzRwrDeJsycUOr15W/Z97sOOLxe
PnXIwljZ78uvWeoo8v9BVHY98AUJmKMqaQ76vH9NROzBtXjrZV7AM7H64pSanSkCBvs0PljViQ2P
QQ4Bg4zFuYFlW74m/7E0HLNl7pVeVVDmwf2jYuAHeJ6EM+xwXcOlcWVWLb1htq5bMyYDg7bXcRot
FVPLGvdB3/g3Q9hnK69wPpf8COg8wV5Ntt/becqOwqQ+GMVVv/HD3mwA3yA3o20oEA8q2U4tBCZi
y+f1KTAh2edKeVc2vABgupmS19y2qo2nhTpqUE0i4YsMh/UK0qVKO1eWUNAvhQI0JpLHQZIaQR/v
YXt6mw2BjuhQ8Y2GVeCJdoANjCBbH6pRMSgwZdV17/t9TLqQP0080LfCwJMWdzT5pBTjD8btm02a
Bx60UFl6EE0d7rPJAh+ZtVnsa3eIUyg0bTor+8WZKzdhW+WHCbpTUByGyx5caoetTCogLJJMQ463
V9/huzihVNpXR+h2gPBTjFacjdo891WVbmH4Me7qxkn2TChAG/IOvtOcFQcrEXgq8t3FDSSJ3RdV
hskvuE/lYdRMXvguC6c4wLcg2WuBz5eEwY5U8DrdZTXVO5eJMYbiVvls55PeCaVsaF351bXqnHRL
ugJ6Hl2ebFgqvPu0d/sHuCyxbaGb8KocuupF+eFfy3Fk7FqtF1tdmW/yxA+jFNT9KxSCGI5Dg32i
tCIxPDnFwQSN/5IZ1v2ETGD6zAC22Og8yaPQ2LdpCThjPgKEAgcn9wpw0Pc2SJyrMh3EVUXhgFiJ
XsYBgR5L4QIQkUFucNP1xNnao2sepZEYb8eUTpQVKL1TgUTl5SCyEM7/A4tiYITIcyBkCcgs4M6g
4OiNj00OcrxsIR5y+TULy29ePW2HrmM+BK1OEIu5Swt+l+juuUja3eXHL7Xi/PuH8ySqLLpvmYQ1
WXPTs7uqh8p+8JYGz5cffz6kfZLJmJdJQ6Vy2D40/rHL2V3tFE9E819fe/T5lR++vFF9ChwM845n
oZayOnbJmtjr0kfPtoeCGI7tgTcnYDseFW1viOm/dpj9dyX58NGmFG6OczkI5o2JWNvGPYBf7Ror
bWmuzDcDVSjjBKghShcSDNXZODzZjABZXe7xpcfPdgI5FY6a6qk+TRTxOU2BpIB4DABhDFbdl1+x
MB3nNUFhPMuqmso/asiIRGli/lJU6vJSg3xktVeXX7LQjnlBUFtFV3SMVCdKngL+gHP3yFbGd2Hq
/Esofxjfpg2yVginPukmFbdBwcc86rmzZgS7cHCZ6wQnfp3CxtxrQAV2gT4BOi/faNsdAFajyYEB
J3kDPlL3NW4rnRcJgVjr1DR5FMJ0yRFySVe+9qJUrzmXLbVmtoKdroExd2ZR3CozAP5cqJlAS9HE
raXheco0Baitzx+/NuizRQ1TMU9xScxpZL8zrWGEeDJAeF1++NJta64HjJS/knzC08ME2fE2M/be
SJy7pUXZQXmdE4c0G/c6TfgVl25zjzSWtXLIXLi9/ru0f5hz0suBeIM9FaQHUGIyjPlb3JS9Xe0B
XTnl485PW3kc85Ht66ZxVmb60iKaBYOkRC16NMqcavlghlsDi0HPW2nRwrPnmsEk4EMlpPCPbsau
FKl+ORMMX+o1GcqFeTdXCQaMVyjLPUMtxu9Q90FR4085CAC+H+1gTcRuqQnnd38cFLjEG6/t6lOb
+Wfe3s+wbq976v2+POGWHj/btgtn8oHwrdsTpCOvUbGH1lkjo9Eb/1x+/kIcmxtFkUBn+A8Sckna
3BTU++7k1tPlRy99+mzV105X6tILxKlzushhb9JBfcxe6Zel756tcq2prqlwUS5WcMTgfpzz7ouT
cnaX67pEO4HKkIeChyus2qI0lbFP1zLbS18+27uTTHl+pymIkUaIb47IpkNBUmt3udMXLtZzC/Tc
aQC0aZg4mcbxI89YVyRJX0yRw/Gy3gJAakc+MI+XX/b5CJO5ODBS53Y/JKGAYAm0YkoWQ7QrcsCP
vfz4z5cv+Y8ccM+G3i/L6SRsN4Y0bkxGHnEF8T1oIxDfrLxmqRWzFdzSsPcLNepTRnx2SIuhvgs9
7E5lyNqfl1vy+aiQuYIVSA+O53lYZdpvd1UGIGFe+T/HIcNVMyzu4S2/B1j3SwGbzHV9zzgfuy+c
6lTSZ6LvavOYd98vt2NpRGZL2sFppCl9pwFr0v4JBvsv4xqoViUQVM36a3iCrJ3Ml8ZktrwdSSw1
wfHkWKXdfTqS78rqtkSQ/eV2/Eti/fe6QuZ+KpPC8YMLMZw8Djufxs5l5Dc1vwqqoTlzP8ISlATH
ARDLQhIypYOMbDWyR2Yc+yW0A2nh2O37D4NF6c73x25PjaOcbS1h7gC7prH6mWbGtw5srK0IBrr5
Nw52/VYUAP2PYc9+hCDWXfcOL/cDaDZ/G+p271ICCq88gABBF9O/ZZKLbUtIeJ3yEnzL3maPl9v/
efcG/043HzatMhv4kFsNQE/NFMPqfOM4biybL832YL6reyC0VLbygXqaXHAzALmO6Bhesy7xIouM
v7KO84jS/vClxsx3+QL3BW0yqGTwhsZQp9uW9aPfNitT5fOLSjD3AkDqQdcl6v8nko6xXz00DHQD
Ho1DufKChbGYu0BaxdCYwM0VkrlNTGBOnghgwsWXLs/BfH+fmtGBE3SI+uAIKyUv9Mvv3GIYkct9
v9Q7s4BQWFlRyBx8N2Y/N+ZvCNKClM8pX6ueLHXOLA54OatJ0CgQGhsI3PYQGPT9O6y+NczL55sx
fDb///TWoG+S3gr50UHv30z9MG0tW675oi/1zmyrt7QXMFT2gFooLbDN1PespMdBWBtbTivgi6VX
zE7nCliwmtrgM9rTbW+/0rbd6/zdy73d5QH+POKz+RaPCiF0oMIkPE4Ejj/DmN9M0OeVUF9022yb
iubp8ns+Hwg23+tVNbLMZQDvTMYHga323HtbutmXEgHsP9L/GZEcqmdYY2zcFL0d5807QQHg8rcv
9dF5bD5E055nhcsgY3yywMe05Z9Cw8/9Z5W+Fj5ZecXnVz8239Nl4vl5aCHG1RScZ7tmsN0wrL+1
PUisb1hej9+ssAIzp4esHjz3pjXG7+cLkM3Bf0ULj3QvIQrmotAlBQ8oiYRb/qks836585ZecO7U
D52XmEmPykXFOcndW1KGt4RnB5sV2689fjY2FmxWAeADm1yW9q0RyHuT7FAY8nD58UvT9vz7h68P
RrjU9S0I17Vv9sQZ73CoX1kRCx0TzkJfo4Ipb/yeH0NlXWcGJ+skTfoIslorG8/St89iHzDIuqks
kEEggfBN+e4vmEyuiFQuffss8LUqrejUWgVky10vNlVvbWAZ87eYuLWSlF96wyzu6aIPoeiNacP5
i+3pOJ+aTVKs4SAWVvRcwxMRry1kKoOj29S/wWKDyPSjgOWh7wgdlaxfGYGFRsy1PFOXpZ5UeE0C
P5UpzB/rurnqzbBSSF9qxfn3D5Oz1jj45QGChjfdleGR+SIaqu80fCthqnN5/n++/bC5kqc1NJ5E
OpEfVensOCwDd9zud37fv4S88LZfe8m5+z62Q7mgljGMtdEiCrJvZ1njAAyVLF1rxtJAzJZxCQI1
7RIrQDb6l3EasP0m8MhX8gkL62zuryCcHhxBjXWGemAXWcp51US+X+6ahXwkm6t6ck7zshp0cPTr
8qrpBapp0soiqaFwYNo99o3YhjlpUsJVuWrXiHhLTZqt73ySTVGFFT25LiyazsOCPWLtTPa52Dtk
MGdrG2TuYspxH4ZAd5/te6cLD3CcMk+l16fbNJFdDJmCfle0QXUdlJ6zg2Iy3OYYSrjAmIt9KCZn
53sBGaKuBbGTEAFUfuJqEFCrZG3XX+iDuTgoYEIWd+ADferakcSDFDWU/J3gz+WBXXr6OZPwYc4b
3nq8QXX5OOBmlhQBSPtroPeFNTuX9sxhLNvYNhtPyi1+dj7MNSQk9VkLqW9SPV/+/IUFNddYP1f4
gSbHca42b9I8EwG5ALpyef08mcLmCp+hZU88sXFmp+pXBwte/EFha5iQfqe850GvNGFpBM6/fxiB
olaq81LOj1moXk07nprRXYkISyMw29pJASJ+MlL4AFkdJDBs08RjXk5bT5AEFOSmXDs2LuwAc1JN
ktsZSF8NPXFbR4VT3veB+QZPqd1ghoOZyt3l0V5qzywcOAPkEfAubJcKujZ9lvKoDIUXOYl+59ka
oHlpQGZhAfx5Lx06NMbx6a4cBUwm1xBhC4+e02rqrnOKoR2DY94AolfTYYAqW7uGLF84vM8FK2vb
JV1FoOsML2vIu9rQbGl5DAvpLYhbyCbYdrWRBii3PFwzyCT0n2rwf1NczJ/N32rSHmmmBmlsB2Tc
0jjJc+tP9FB58DnQOjfbIi/Kk18MyQ+Z5WChGiZ+QPAp3PKq1V2ELPWws2jjPVVTpg9ETCAaeZMa
38IEIrVFXXS3yGWXDUD4nXPrTf54PQ2qAACRWyfGhPlWAvRyxUZP7LRd8CeSarV3xy7bC4u1G53U
uMZMInjywzrZ5UHXXHPPto6BM4A+7KaISk4Z3FQFhDANs+s0tgfVPDuj4E6cJ33xDfx+eCyNELLI
CmPuGiP7Lm58eA/AIoc6x5R2w1FLk15B7gPgdPidTzfUBPqGk0q/B2HiPBsV1AddZs6DcoY2iNsh
QeJ/EqWGz0jBr9rSYXcileqqKUr4vPud8wrdjmbvCoasHM2HzQSjqQdvRDI/5r4PPwnLDqxkm/VN
vUWtNovAAStiylNog8E7aIMjgYAsatocJPa/zRC65jtHIfR7iq7ew/Ihe8g6UaNiRXN301AC7Tha
erEY2Aa+hI9gCryXYMPvK7t7dnI3uym98uR2XQnfG5jRjAYSDKXVNzfDFMCto6/ijKeHOoFyV2rF
U6n1oYL353fq1maLmmYeE0pIXOK+sSnLYtqx1vplFZa1Dae6RU6yfiJWlkRhRx6mkAHK7ruR1dQS
cKXhHUoR/+PozJpj1ZEg/IuIEGKReAV6dXfbPm6vL4TPcoUQi5BYJH79pOdtYiKuj90NUlVW1pf/
wS2+vZBMqyP+ye0sCCHwSHN14A29Bm7+TqqWF7NeXujGHwYXv5JMAYTl04uhuH8gK/f50uirlcgI
i9oDMlSenfQ/+FWBWK0MUS+qa7+0M3FRGfS6sDsCMQnmz0Fl9oZ0vBaL4MQeWSjrMnSKX6bFDnPB
pKbvvnfJefH9UgAoVBhPlj2Qu31B0UXkTCp2DwcPbzcaUNeQ5CtiGrnkWzuVlcraB2SN8rypELmB
zwnmuKztQODJ0kPbGli+WIQgnVXXQB4IN822dEGbRtjQGtsdSfplz/1Qn1dXhYeep+401gZgRpSd
O8MbdyTIYi2r2qSFrcYW+2NqPAqnuzNBBuUpwn7IzsVA9SCHNn0Lp3Dx+eRpcLDWoMQZInqsKlnl
xuihz6dhtL/AouNl13XZQ9K3HHYu2l4Vl8sT77MP5KJNRaC0AZvKlF5GGPqpqOzX5h6OaheE6jzU
4atzwGsAI/PfAK/mPRpD0EAI/7HOpf/5oT8HtvpCgGGNHb+U5enC26uQ7qwisUen+m9g6Ljp1t+R
xDgXvMGIY/D9MY4IfkdW7ZqxOxLdf8amv9olKn1dHRClfgMJ6QFBsWfsRl3jRvyqo+zbpfJlItmT
qn1bmtUfdR13e+0dssYjf4yMrW/Yhrv6athror9J53auty8hY5eNio91XmDTYyXmbHVe9/0ZBVCW
Q0+8TFV4dG64xLJ9QPl8mqPkZHRPAGYTpUnUuxAuy0OaFpVo2iKog1+tCK7O0xOvtl9Q+x/ZlL6B
qbCfmwTpKOEzqf2+Z81/6xI8y8gdAxk9xix4GaLYIay6ui7wXwVbta9C8TSHUpUrw8IXbHfXDpgQ
1fbHQQz7yonj0AEisnmLqLxK5yhGpiNLYQrR1d/mx/sbqlc58Zva2ic837ttxX8yULBl5B2AIPD2
cVgB5gtYEzCRB/y0fbeMN8Qe/U2YfZAdoxCy670nKs0dgeOSMVvlTQ2+Ap+8KCeVlcSvvzVxlyB2
16E3Z0x62gIfPYyT9E65uKKelOjx2RPgI2W3de9B7LFfpsx76oNX5KV9hFpfHcepqKJ9zZKvSve3
JgnHPJ74PwxxXxoX3jUYNZgK4LllE9/pwTyJjL2LxO9x8V+GBDkzVgAkDYNjEfmghXskwbJmVsrM
HzlyqHsB3+XS/+IdOzRgtuZBkB5JwE8UDgxEIz7RTb8n2QZsIln/pBnIFxjH3QIEGNbEvw8dl7nW
7qld7VPYZMDOfdccd8Y48qe1D/c11celaS9bn9xUJy4pAF6ixl/hO4J9BZG+dvF4TVr+WovoipQR
wBRwTGGCjMAqFb9nFNurQ8r/sih6WBm9gXcUA4CWvJBx/s+59C5wcsgOyX5wLX9msb40fK3yNF4f
h5j/apHXzPr+Ze0BxGlscmjWEVlb86OKutc6CJ+yke+3DM8wrz5sP122Tj2iwhR5TfqPaiPAVG1P
6dpfo60/jbiBc6DWdmOs9wS/WT0gpcFP5rGiy9EJ8lBH8pol/h3iBC0QG3TQWQWv7Sj/IFnxMez7
W1ct7YWC2IMoBGj0MEKwWxKx6Zwm9biPa+wp22gbkf4M9tVs2hcAY98mCZkGAOxbCN4iTi/9QCX+
sbh9XzLQ+EZk/ZRU2ecEr4+3yCrrf2vwxJ+5BBObqYYeV4F4Ntsn2dExdutS0MHQYIvSt81buC3z
BZAzf/Rq7Q7NBN2sS32DW4DpAvysLce+1JwDaXrVm3xJfOzzqCf/0g5PHhHAq82dbPOEUeS/Ti/a
imOIARPgGP0dHlefIx7pnFA80FlTwpJTYNX7fUn1GQvycb7phCAy3mBWzZKDmQx2XQ0+6KBtDnWz
PQeL2wpJkIlH+nO2to9oBO7YnnwH/u0++/XBswneVbXHkgXutu4z6cErs2v34bvxaWPBJQE97SAX
fR027AAPCHoqm0yivQqbayLGXQMMBobj88HFEDo3oN0U8cfVgh6V8H+IcSpxrtN9RGOVN1oh15zU
DxL/cqi3EyLvblKFgI+l64E22IfKoAnWAPXlfKlPcdU/OJDBCiSk/orhBjZB8A/FHgR7P75qJT8y
sd0FwqYfZ5LAUO38z3Z68hSz7iii8ZKNOHGRhlwuvAE9arTbroe96Iy6Cxd786pW/2Q2mMPb7rQ6
+Wol7wsiwluKh0G4cC/X5eclHb+Gzbwyvxy2sD0uY/CpVyTajQHqwKgXO670fA7ZeIyQSl/r9QE6
7bEV6TUSDAizzJxXuj7QMLureXleSPcTS1q3WG6nEvufkuVzHe0r6x4G0r6aZjz/pJuf6lpXXy0y
+bCSaPtPbcR+nn2X+3GxJc2Cm2qyQ5+k+6oTD9W4vruhUsBJqarYkJ+2N322FSplRyZmea8t6U5c
1wzr5Gu1D3Uf7XzCcWJkTQIvPNzdCGAc8pZoWjYUsdQBCKwoQPhZ2fAlcEl4Gvs0zsHkok9CWPMU
6mYrsE0Py0SDZ35xKdIkLXHYCxLgwq1jkK8b/RMSPh9dq/u8jRAwmcBhW2zz+laRkYEqZz8prIAy
62g+p6YtgWeUpZMBrN4D3vW2qfoyNBMqmOCHHNhsuEJ1eyNxBYu+g19mgA28tSnof9LoXOnsJIbh
c4tWs+O1+cZGxj+yUIePzHc73gdbPk0IZoQbDIc/iR80g59kZO7Z1DjqQOV+TyL1Nkd4ZBa8TJlo
ZD5H9dP044jsurTGi72wiyYbniydfgZZd+/9AljjbGBIb7FUGMoIFqow+kC7o2cUiuoQLhBEYWw7
J23/Wg8NJL8YclY4is9Z253Sy6lBvDnQhLsQ2czbDJZZyI/YEb1kXbYDSe7QN1UN5la723RbQvXM
2QxdasW7liYy76CJAlJZRmBULkGcY5fwvzXc+t00zOdk0YfU+7dk3Q4ZXd+TFFQ7HvjXZkmRKYTg
6SG9BVl4RZhsgaP/kNXhlXH5yroqKVHvIaTPTLlJ8Nf4djjQfgQAbsYhx7sENvW6BV8vJe9TVds8
+Slg1NQewzSqkTyJ3Bprkh2ASo/rZlWu8P0ATthix29d3mXFfmdR+03XESfr6nfzqsPPYUvB/Btl
U64rtv/cZliJ/Lr0VKkl/udsHYBuCXOqHoPp6KtwODDrppMPBLILLLcPGY1w9yaj6p9I5ad/jsTA
Ynp8R3vekXQfcyJeZYqcm3INZnSGejbHgE/jpWKdeVhU0JXT0E/owLLtMBPJSpTwFDon/miNM7BY
ebzm4+qbA+rm5AXD4+FGo2w+2IS2R9YFHnmhAofs0vzki4vuuI2TP4DSjTSfWQ5pCdqduW9zK05d
wvkLkiW6FzEpV0xwTJQtAjRLbgE+4QMlr8kW1y9VvNpdWvXYsBs39pCubbIVSEajXyxcq6KeqN9v
ycT2JAgXrBovEz01U2XuDC6SS9RQcmUsJKXujcb7NSH/DUssV0ndVC7TuF6xporRT6ii+4jy/oZK
R+/BOdo+0V2lj7h1oLYgoJ1cw0VuZz5v8JrT2eeLhWsK7bQ9ThEmSKhnsTJj1jnfWsoxyYDhBGJ0
hk0W1IGnRTFY4PF5xU6484zF2ZOAffrFx3NHC7YMCqHydpouI4T9RwkwxbHpm+Ey8alHj8SncB/i
IXpCWSHAgkd6UBHSuj7BDDI9geQegQgk1yyXLZX3oMZ7L9EtPaA3Q4OnLbt6UlvA/BdYynZ9ItBZ
LVW0k6nszs2SVCUCP9UBwfM4QKlezy2iKEvhkqowFYJyQ4ud/TSg6Z7rgB839Ej7ePX2TVbS7FQ2
Lvcs7r+TAauyfJXBi+26HiBHkz0tjPkLKuqtRIAsDH9LE5UJd/Evz2T9Cl27zQOmpgPO7SqP/LDs
BNfixmi67saf7VG2cKBAacd/LYbOL2KYKOqnmuAjX/qHVTj5u50jhDW2Wh/CrldDOYS8xsUshvQp
IxGGDY1YUZQwofHj6oEWWK2VgHbB3R8zfAwuWSCs1UPdgxQ7rQEAiEmUw5ESvqztlHygdOtivAMz
yoJaDx8/rNgreIOl3TzF61s9ZkkF87v4PcbBmxQghWZUfdVdv+7ToVtzsupb23Sv0coOdAmLTboC
38px7VOK/V+74NLs+sfArmMRu/BHwYjXMmnwsEUJO/YAfIZ4rPJgYlcWTOMh7efwNGhzJW20C0YG
UKIxyBYO2gSlSrR+p0biY/IcYv6QDrc+ABqfim0rqW1wIxK4XLWZCzOQ+yCzb8TrGpgwE7GDsQgG
2NiYXK0Yg0NTcbgnG+Qxtyb3Yj3P3H8bhTfTZztv16GsGSQXZ7YnBDivR4RZ/cFcoc4H49I9wJMS
N0R7q4n7khTdHFrDorId3pN5kkWzCBymPYgTngef3eJXcH3BXZRsuVEiplJWAKMLcSQd7GISeTF5
3FWPIq7LSfLThFMWCI47yju4tpHfieqhQM32itQ7fJWIH4VcWn3ZSO77odsnbQvI6/pu5uBOZvXp
7YZOSScQ3uRgl6PtyUcqhtKO6cO4kXIDZT7v4+oxTbcpZxGKGxCaLnMafUSt/1bMH8dNPrhRPYMR
8Nx6dOs6+CnGx+o9Nkmbp44/JZXZcvB8lvsM8+CjQV+CTeIeYUQIIO53EcdmVYYuPRD8mg2W79u0
6W+YffxFFxL8BjRmLXuYrS+tiTdEu/t+v2Kn6xn333gOknU5DUvKHnU7zEdwdfBq42/Ng55mRSKr
5TkF4bTEsf9nCd1hDtZTHaM8Wfxxc3VhB7Jvgu7f2pPnlKQHwHFV3s/AhW5pc8Wm/lgiHvSubf1O
lvYGLeLsN3N00QiAzTJ3u4SE/1bSHmIn916rJ6n5tiMNhcFTilsY1x0Yxvbax3gUlxCw14l1ZRR3
EBsXaLWtmbKcq+THeQqJNuqH8BAKiy8knC4Wlchu6XFDb+Au5OFPHOuI1blCjnwtoQch7kH+4Eu3
INz2WaSHV9gO4ysbBAPpdHyzzGe54+xqGP8SEu87gMBjvgT98LyuCStiJaGjz2GSW20JDFzrlxkU
IBWIFoD2tOtIcyKNvttUf+tKfHcpYqQdlMPBhBCjtH4LuvFPjPC/67RS4FKT+IjFSeBZNN8PQ/wc
9MFLFsbzTxT4Y6REsWWA89gUPnkwCPA1zEdqcELUrZU7PcKb4eOPGXhzMLtXkGUXH/1tOMYJNE5T
6IISCG49xhyrhgpnezJGDLaheEKA+hIPlwCt3Hlx2F7F29e/gVKKAZroqgdJPITK1k3vvYyWskJh
A/1lCq7D3Kkbrr/+yKqQ7ODMVjNklCWYcWrxZim2NAA0eZ0JoNeVQiHTcLCSp0bjtZgpVhsNjd9C
0BS2XYcWHFIVr4eHbNqS+wyUGQLBLa1uCYaOiJMVsf/TdO382SHn5785SJpv8FJ6AyCwAiC3tfpe
qQoLjouuyj5q00c7tuMhA3L7nshpAHaQtVcgboMS+xnVMVqAhMoXMxFgktGysnwayXbfvEbgE12o
3IUSfOeirtNR7B1RQYmiPX51NIGIKRP/n1nXtoyR0fah5rF9iZa+qwqUkvRxE7ZGzroM1GUI5vEV
9QY0B+za4PmoSfdNoiHETiTt1J9NzqDdQnk/Rc6MUEOi8TFljTnCwB3869HuFybpMpoPjIgTXQNz
CA13X/WAEwqki2jXgwr30jaBPQUm4lM+gv68lEslYIzvQAMgR8XauSllEiT+ZoOq2VVwcIEf3Tbm
JUjH44wi7A2yyyhhwRq7g09kc+8pt+BxcPR31PKlKwfTpiVuw3iPv5GUaWgCRL1bLNYGMlOmIKi/
8CuBl/jGMErYh71Jb6BMj1M+bTUFEFrH7tkhvv6wBLT6ZxVc3J3RNSRu1EFlEtZ4q1rqD6hMBSRN
sMsLcLybh24wkK1sh3ZEusnjVolHKfZRO7c7ivBxn3ck2s6zxBK2GsLkuGLnu2B2DK8c6KmLxhX1
e3Ab5tb1ED9aLOLsxqTvr36qt2MQ2AVf7cQPpp3mEvG5AG0p40uFq26HEfLy5MFkKmI5hA8EKMtC
1Sk/UGuza7wG/hvkN7Q3quk7iZ2mwOyDTg7PI8/oLl4BRyjmiqtnpP3ihvUKwLvR9vRpHLuqrHHc
5e2I0IY8rdLppGZm/mIAok9+NgGCHCDE1z0KzrXrt1fU+BwWBRn88mONKj5rhCvnqeMl4onFoerB
Ppu2uT+MCDK74+FFaLUl9S/YlUDttvgNwOp2goFHwMO2CBt4W6EnBx+IcGcfyxa5EvgdYMO1pT3O
UbrOO+Se1k/APri/dFwlPsBa/1oR04HmzzGsVEtUd9JiUwLW6lsbmh4pX2vGP5hm0X6T3p9DMY7v
0vbmj9ZEHgdQiQ6s6tYD0QAt91AU9usATFGLPvY3Yb6PixYovVOFRfNjAorGpa7DGGvFuBiIJCga
0Tgf6si5i2NgMuecS/oaknn9xq5x/12hgMH/MkCYNaldXrAd3h0W5dkeiQCQc1usvrzHtakPlgNh
TkmPmCedbe8I7lTnYNTbXTkyhjkCZSc4FxQLXXWyKMl+DRHmWyW8HFi1gmYZQuZpwua19VovALYj
s361NGpR10RLvtYZ0sBbqsmQx1lAP2DsXvl+TeLgwZgYLL6ks22JcHfxdw0a+UkqZx7HUE13P05Y
uq7X6TftsGfMB3jTE6vavZ0AVSZpw8tpCX8qxIx9tX7FjNAG2sud7cMoeeSpXKYXCsGy/qyx8A5v
xtRDx3Xd8pKNUkNF+pFAWgV9zmUIrc+dCYoU2uauaWrswutgrssB+aqnioY/jF383RClqqp9iNuf
ShCDqBwzqOA146ErZrKwsx1HgxiBtR/x5LUZ2qYmeqw0DogigP9b7ADf23A/tGyOcrFI9xunnr+C
/T7ul2z+zcPUlJ2JzA4f2JoHNeCoZaKY5WDFRjIq8f/kYI6rp3mx3UcTrfGNtFPwQzWOft4r+hjA
jL9vJuueamwQNPmyJV36k7yDmWMQiF9WYR+CTIbu8DrdHe7eY1LRv0548FG7jxEgxFICblVkGiEX
pg0PahqenMUIaImOCVsuItogXEtAC+T6ubjgoDqUVFV3xEEMDD+P7psbFugJ6hbAHX1VGjgjBdWk
gIDxHIxZVwJi9oG52s4CCUXwV+RbPMsSOPm+yNoBlEb7L45RMC9VrWB1yrbSz9V/AAC0EIDYnvca
SQMCpPgtnhooqMBte8z00dinCY5Y1Zc96RFf07ZH/HSbU1pfiBkfaEsFWoLN7IAjf6pczXEMLA5p
6jTcxRI4cDZsfxa4uRcMmQvl1xevcTqJIHhuUgTeo4344pY9hNBv0dYBpz478rdNF/QCNTStbsu+
BHo+tBoVDk8ZiALdHa6MIagKL8J33bWInFxiVUR1jTJ4fFt4fN7qICoE5kAl3sbfmL+1ucgw3Oj4
cUFyQA7YAH5TjQWWbUO+BCwM6NXJWudkMH8crtAcLs8gNzhWIHshWGQyM8JXVLUcfQCGAxvqA4lh
Lkp9fOqE+sX76RoLeo1G8dtMqs/DEMUhunyEbsygIiwIDEk3a/YtUHZHfMHiacO7/BSJJjmFdvbH
FDTKPPAolcaof7aiRhwdqpwdrQN1YDU02TiMn2TDShu2pBDGmZJ2FFuC0LWqWMDwJfET4jT7Qxxw
DA49ZbkRukeCjMnjjZzrn7kv7tOd9dlQYACdYlppbdkFmMUmXf8XnTma+WVDKEu/egw6IIRjsYzn
U7aUliQASrP071DTx2ri80PqmuwusJ26Q2BDjwjr6Y2NDiMRuAmaVv7xWZDuG4DUT4OVYd6QucMQ
fRhPrQ+aQgeYp/bdwB+R3TGf0mw5byPLlnwQ4z/8pyrPdAx/G7rxHH8Qwhfc/0NX5mYfKiNL4O4S
7HaGbI9tq6DQtU+KCOz+Ha70c4uwqKPfyMvMFds1CHW5Wh5BiU3Uo5jT194305EMLjr1vXuvsJn8
M8+dSww/klLSROPKhwIrabgUdCRriW2WqZA4e3eh03eqJNKYwfuFP7EPd7WktuzrAdwsOvZlG7Uc
PbK5Mrpke2xZitxVNn7GlVXGsssKNWBVaKD1gjBnhymH5sDmJ/2l2QaMqAmeSjrTquBDZQEADdqH
KRrmvA7hRGjijR3TuvnStYFBMk4POhr611Gz+ph2gmJAKpISGSC0aAjQpSDyZ+B+6EMVV2vhhv5z
FNjhWqLN51umMaH02A8EKRDCkAZwAYPRP8ikFZhP2mdeI6sUb1L/km0YBabW/MZXFACuwkNoNeTT
xbCfLxOLiiEa/qRVGJdjA3KAte0vquZXPw0xIMvxWPiaDWWqsaus6pkWbTVDPXfwwIhEgapf4zVL
InweG8MoF9XIKzoh9RAH1fAHrekl2fqPbY1/es4IkT59xp90g3n0pHY64sGxSuJp12Qaco/FhB/T
9A1LNZgGUOWynePbJ9eku2xmq06Ciul3wGbcPYw3BU7D5kyqGE0+adMCDzUie7h7R/U9FAtFaNfA
khV3sn0MATzEbTg8js1WQ1jCe1VtyOV2oU4ONEYOAQllGZEBoS4dStxOhwyvLvlG/TNcfaDmJ4l2
AnAIeF0gNb11AV7wGKBdeIXWv5pt5jb0jT+0BMIXop8ui0FWbyLYf+Dtx4+LQGEU0SZCnSDRl3vM
p0YTEcx48FVrq9EeTMtUJtNgCkcgeiToLHHu/JwQqUB7NpDl4GFz2W2s/w3ublrgyfmiGZsuUwYY
dgspVHaqK5tg/o9RjSclxYPVzwYdgD0BQXCt8aLh9hinXYsDBcMq2r/1A8bKXRzW5TaJ13qJrzP1
SIK3cLAncfxvTQG2i/HrIbLkjoyDPW87kI0QXEcqXPqQT167GrGPflNBrpLkDz6K32mLN5pzdNtS
dn80YECVQL5WrP5hmxJC4Bi86c3YHJh2TPEc/ZuFficnve6ixdUHFetbsgAQs5J5H8zJMxHVA/bB
u6JttdynztESG/TBwzB0GLOEeMmx2/2fj6b/arddRpCeSwRcTPAG6Ei5fJxk+A8j9wm9OckAfaKD
oXcuKgGC1ZqEO/wE+jgkNt37fkJTj6iaMtlQhAfZJg4kFeGwD2vgKPPIwuOE88M4j2wdVGklU1t4
QU05PMh5FvsUU+o7skO2ixQDO1oT1wdGiNjZLG6Qd1Tbb0bpciEbbNIyaacXj9338zigEEMJVcGc
q8aVnY2cOQJfR95+uWiO/wWzmZAKNcAhEIQrLnQ/2qZIUihfVuN5x0UIqjFZp799prq1WFgsvvBu
mL1f2656aaDhQ9lqZHucXLJ9TX2FAcOS2PmUhXRsy64x8yHTAOdgeDqB9t/9aQCre1hp0pV6JvTK
2o5c0s7Sv7wZ+2foXHbHUyxk4s3ufmOmux5nD6a0UXzcpZMPjyF0nRNtKp8rFIYl1LFsP8VDhW/Y
IpxoyCr2IYLRHTGVVAihHcQhHqZpz/y0HdZGR3+dWbYz8Eb14xbY+QBhAtuDk4w+N9wFfyT39X+z
iTBdmVa9c2sAIJHjw1EGffyCmEBbEtZBuevhaMmzEcbiCoE7qPBCK4rOslqXPN0CjOOq8dibNcKY
Ay4AAMc6OcIBAQh2XiVS7tsfaQ1/U7BnmeyuMxfGg4I0AGo7aC5uJshqLN1Iuw+tpZ9jr6ulFDaL
isyM6wEd1/YLU+IWhBAcltDUxoQeosCY+Zlg8oQ1xQVk7dEOHWJgPaxx4HwAFE5CzfEQyB4lT+vF
GVOs4IsNPRBWJAn8FW6W8IeEWb9kEvM2ZeP/4Kue/sNT6nOox65E1hSi00ZQujNJoeO2K0AeP2t/
cZP+lCIL2Ue8mz/SrqqLNrLrfoLIds+U6BEwFMGzV8vmmi1cvTgU2leeIRYaXXd8bIyVRZew/tCu
PLhgZac5wICQFaQeyggXZqRjW5c6QcqSh8vrEdpTgGF3ksbHZR3oWzqmmEFag/HSFYaC7Ecxd/Af
J5Ayuh8ZZ/Q53jAJhdNWpyVjEBns1u6Sxi0H8cOtCiFSlCuSv+GjVzU7iWrNTnFn9Z/AxHbnmxkH
RUvGN8oW/TzRmp6GOJvfYre6J8UgobMlhBm5MpAyFaS0ws86PiR1N6DUX+pdqkfk0K0DDEPrnC4n
gou9qMao+Tt7ZR+WiIQXFYb23vG1Lh2e0V3jB3ocXG9KC8QZ0tumo10GXa5p0xUJfKRF0PZuB2uR
f0GVCCOiZmZCkLiEkuwFQ0yZ7W9a4YLJRxbV/2H7uT5uMDe5XDDYFJOI4K+SHX1KjaPQHYTYZ4BB
XLj/4WSKYGruaZKCuFZLc4C33p7cMq2FFLAYyWhcb+kGXiiQSvQg5yl5oR2ikxevzC5NABA1Qpsv
BJiGuBay7pb4mu7QoLT7GUJwzqOlwc0zw1UHkxAgW0FVhhmm5Ssf2yOSPIZ9DB/Ft8RJeaUeXTZe
dfHQQ8jYx/g3n2DssjiG+ZoPK665eaBGlyGArCVncsFa8NbCgVK7r4kKRJO5FalkUHHLmsfYujUB
5CaRLKZUIgb6Bm8oyuctJjjW0Gd887HpLnUGGUf7uhNYlSYDnHw+KEKBFTNMf8yMte6aYxXB6aLv
GjQIKpOnDW/dpR9F8yua4hiFDOjeEsGAmCZP7dkq6UvEo8SPaG8s5v6m28eSq88MnooHxYG1WBCE
Byj+JDHYTmI0IZgQbfNS/4ZChJO29qZ+RvOsbq7rmqxEAihCAdUElG6brCfXzKbAB4+PdV37A7Q0
OHmUmg8M59VDFg/xea6dPiTMDF9dh2ljaPx6CWM4InM21fJRMnTqJEumE1WZe/VWRBohYCBXpDCF
/UsdvJmYHSJ9j62PocoW2AGhDMO06hRmegidoxzldjTvEXwz5rQNC+XgQfFRyWOY93WVPQcoRFbZ
A+GhcY6HPwRmlLnO6H1G1M1yMR36KTggIOe5yZYDHpMSpzY6gXGBSxRjQGoNwvrMbnbuzGD124Qq
I7WchcKwup12ZubnaIW25ilGwRvIG+oy1mQ8kCb4cUZ3qFb1SSwA1Y28K10T3bIJJzUjAQj4EqXd
/zg7j+W2ma5b39BBFbqRp8wiJSpLlicoR+Sc++rPw3fkD79IVmlmeQAQQIfda6/gZMkjijCqwch+
4Audgv7uJb6bFt1+GnlGthCacUzK9CEc9KXQ+uckLB99RYujbB8qg5OKVZdHjzxdqEiReWNlARGS
Weduotg7ZpOsDw6L2HrAF+AmpVe89LWQuMJ0m0TRXVJZw9KHB2cY4Z00M7EodP+9H9qNbrj1ahwA
sWgc4qNk3cHfDW58M+0PilagB+mNvq2xs6l74XkuS7N4dS2IOIOhCczUmmCjJ7gmNtCvOD8m7ms5
Fs6T3QrnpsCs+nEcM+O1tXzdW2E5Vv0ugaoOFbShaGN0jd9wNizHEdAE8i/vJ3EfnLyy1hAVxYKS
bSDeKOiWLZzlZW27zqZM6OsRHlvvcflLlyOTZzUaOUdsq03KFQQ9Z2s4Trppy8DcZ2Zr3EjpOMss
87Vt3HjDKrDoSuppwt6YwWQJBQ3JtDoJt1zbHXe9b49LoA5saauxvK1jWK4Gh5nbqcoG9tzEAJKN
kxfZTt9LUqXgQcCeg69uv/pGVz67lhyPlYKHUBdojyLK933f29O+yUJYlADfayEovPvMMj/oUHc3
get0W6k56U+66qfE8hOq0sQolRCoGDcChhv4oTltGuCze9NteBjOhCg6XfPVjEt3XXG+FnRGp26r
otSmPjIVnVcSSpdTJPst+B4lpz1KtRNVX0Cr5Iy0oLtQ948pEtff3lSJxzgSNR1lO7uNOgn5xO6T
H2k0Ok9ZIbuD52UpSjCnLVayCDJjEcUtXqI0NlNnkdWNubLrgLno5Eq7q/SgICLSM9dTLjI6M8Gd
S6cB+Maa9rhqA5KL7C+pDmQKJVnzowPE2vgqe5OC1jYt0gfPTXBLaGh8uF6v7ozYYq3I7bLe1BCe
Wfw7BbW9L/ZaRCtpMappfAL1SrZTpHApqCYintnQ1wPE/9Xgs9imOQ25xhvdeza7kxxTmsVdHnEq
aGSC2LTywDX6qVtGmFAmwFRCrsKi1Y650dR/XPZsOECdvzXLlHRBsyH+roNiQ9CsHx3r1M03kI2L
xeC2/veW5Hn0qvYWHN+LEE7Gwys8zfi3lCpZFRGRvkrR/02MLtiHufOXpJMnflu8i8z8e+QVGZhv
6t1OjJT7iqBRXoMBzWWl8f4JenCmN4Cnh8h0BrKIO44HTVfsVK1Ve1edQkTIHF3i3x9Q+pndGm1r
uh6TYdxMfhjssOyc1umQt4DPXnqjXGIOYQcb0LtUyDYOgZfAwvCFBaaCFzBVN4IorL3X8mM5Plfr
aMjLty5v9PUgpnHv4zh3o03jm9N71ibjvLAl5iVdwrR8AayHbO9S2nq6nh2xMIH2oSz/ERJ4f18l
Y/53krC5kri1l0OlhlXtWO42zwsWjBCxSU5ZurSbDKpOGFiQ+8tha0QTUUU6yaX07O1nrYuQNnsI
eTEz+6Eazh84SnLcLkpJLuSUHItEGEt8gqul1XcWQKdpgDuoin77SLbFGNQO5/I8Wg9oSU6HW+9X
FVUYllrJH8pZiopaWvXNaE/9rdmUkBLAYZ5pCEIXLet8BTcp22kmAbNaPyC6trLwwUmVu4zH2ln2
AGhvdeh2T05t6jtduPFd+Quc2N7Iklnh1qAgdiiN25oO45PVBeOiLcsDhnAWPaUpZTWgt68ZIS0N
vcEvzrH4qRXRUEMBeysh7k+YBJy28QAxoBzEU3Cq1K0YvhUJpewek3iFHLgpZPWkqeYDz65HDFkf
y8xGOjyCXaTpPoE5LVT5WmlwucGNcPq09YOjjGI32rq+zgWpq+6pGcvxQ6ztxtsbjXiwugHbVOn/
HSpvk/GaFnjKBwtHP0GcrbFl8D2lWvhikQbj0xpnx48Kll2K/q4xrDssoLDKNyEDYsTb3xkjpY5h
ql3uatAcS2tHKZit6PqGO8Nun4MeH6dUZzX3s9hdJs744pTGnyDLn7FsPATTScVCz0TR6zsteTTy
VftoC8tedekY7gQ0eYJpsABGQUTDMxrxqmeyQ7uSjwFMbZHZayut8HIvZbxSdvqht2wvkQYK4tDh
W0wR7YOAvL1GSuZN96zRr1z4cRtuOkOm62rCojDLXWcFsGUshBH8qLq2A9sow8UQ5z7BAKdOONO2
6jx8MQx3XBuGxgJS0lUY+hZw18J8cIJB9q3L23Y9RhLfDH/6QIM6HWAHZ8u+PrXc6jDf5gQmL5PG
8je95QVAjQ5MKTyJOYoE5WkmQ89nF7sbQm3YOQ0EhQod1o4jQrFzcuOBvRoyMhwDXqZ750Nlh2sa
aLcd6QebLHAhsdOiXERR8i7bFtd23XjTmmhnAjTvfVe+xxGsl0pMvxvZ/rB0pG+UucgOIPisKWDs
G6fM2cgJ5XiMnezFL+xvAclahEL0kEilc2PK4Kg0clP9XIbHdqzzdTJWFm19PoMVIj+0h9NecirJ
gmbMF3YMZbKmCtqXYast4CT89VOTkQdfcQXLU1E7xP6ibeDXDkl09OMQRL6Fv6X3RrWkaa4vQ4hi
8CIidyHG+jE3g2eMjY6aZn0Pu+hRJcTc9DjTEx5eUx8AdlcCKuhJSWSheLh1CUi8p74/lqa2LOzk
m0qqD9akCpCpNjeFPza3ke2m1PPDU0fAw1ri87mThh5QqxvjPSPyI+7idTjZL02o4JDYL0ZtHT3F
usEEhQ+aTId6ym/awL6Bt/Esc+cWMgk/pwGG7RJ6uXJs4lUyxh+Q03bwG42VHKx8VYT9MW4q+gOU
DBvP0wFRo+FGGUpCJxghuyU1Bx6wVamV1rLlK9JfKTh8u/W6NsZf1ejTTdHH8DvztNliP/MXJvhm
GNy3Cb9VGlbhvWZawwbCS7yQHOsWmWG+MhBeXZthlurjs6Bn5TshHeTGftIK9QLn2F/T0ljZnYCZ
jE8e4bP1avCst1rP7/wWInRZ8BN9kYYbdGGMeScn4Auf6CoJFA8asC/692aXxAuCNuOlJ8PnISCO
WpDrJ7qVLbVX2ULdt4uNDRnBBBRbOir7UWKzPShzzbmZhS1Bo9MWzmt4csZIXTZsH6IO1H3+qtz7
DKUaxJqRugI7ZVs4Dz66BKw6N3qnv/FahmUsrG/eGGxDr9mhzFq1oXkDA5J1QJ++FcKHbYrv97JX
gUsR79/VnceJRhXbgubentYyZUcDEdiBD3KAKvtKkxJ8dnwkuOy7spOJ0N08YeKnf4mA0PBvNcAm
q/StKJJ7GtBIQA3QyIAoa35kuGea/65Fvx3FeNrQISmzySEBsoNVbkF0TCGjrmNp0wSvOFSXZcCm
Ksn3heq8iLFbXKWTUS8hFbjQ5kZQ7y7T7uK4ZO9M+Fimew8pvwU0s99rvNMXDpXkna4V470/WPRk
wq5ZO2aj3YSuBGLIPB22SNduThadqypzvZ9wZMQu8ls4V8RfZs6U7fuBd9x4TrlWmJBrVQwo7HfF
3pvoXyZAu5ikg8cIMq83TaTTziurP7bIBnOReal/r6mI+R6AaTRGCjOasq1lyneWdt/UwGsiHts7
9BVPQ0YiuebRB4T49RZnsvhe0+S6oROOJ7QvvpNKQYWgfEkIAoNZZtW4hoAifneFBh+ppAfBIZQk
cRD199gg7p6Cry3VnSo5dVTQj6QzPRoj1kCeuTI1Bpiu6moB4PcyaWLjQnDaTkMj9oAu+m2uJiyp
BRVp3gMkSdIp16CHxjL3p24tYPzKstlCw3qunOKmyqbHNKdv2PjUdcaIji3SumMmjL3GQWkNqfBP
rSHY9ILgpavNn1IDCkxalEWdM04bmbCa6Fr7EYrYX0l65MuwrrAbKqN4abuIPEOr+YF3EkBvBO7a
+LjmCz2nyz6+AMkny8lhraA1RBk30qouYb5tgB1WXaiGZZakyaq2aTkhrCD9XQbl3suNG3pNE/qK
YFy6StrblqbURkPgQALkfWNF+LW6tDwdRbmm1xq4CSQ7rwzF37AcTrA30tfAG4JlGQf1OhjRy6Ky
BlYjDR6fM5yeTF3A+8Qf63GI+EfXbJO8e5jS0X4YUPYsstDUlxa40aqHkL/1EBq8FGZn7HXyrtcF
yuqFJbVbvDtuJioazR7kahqRrtkVLHin8rfU3Meij8x1Yqu7whgfdXDfvZ0039y0v9Fw8Sdd8ESg
uvGgJo9+uraD+FAWZrDSaWKxiGmwFFz7hbXyKfXMp1AvrD3fhHgzw/jTSevbVFbxCnj9fhTGWwZY
sqEd8zcPFEVsxryGfB8VxTMnrIfEFbeuB+RfsCQuiqnbBHVClQNYvpBx2/Nx6g+0cXyDEvKUS7q0
LjhMKl09xEkBclJGtxwp7tpan1aNKW+g7Px1hgE8pvhDVxVSfs92VkX1c+i15SIrqJPFEO0g/LWL
JrNwTO1/A62fhEGBCfASPDkanXunHF/JkqGvVWyx27izLUZsYgMwaHfKdj+chpa0cC0wnEZbBB2c
1EDTb2N9fMxxM1josridunGvJX1ORxogXjjePgopj3KNhszgx6Darb5MdOe3iLqP/PQFpU93Cmmy
nMzHKIVsNsh2J5gky1ppz7LQ71tHvEBIeRm9iW68mGCftvsTQXIhsMVVSt5OalpiCr83yuQ2H3OB
/Ak3YTAgRO53wj6x/FPiu439xOJL2iM8gW446FUPlJZncNPAkswSgxQszZ7jVv1GIPnSmAVKrnw8
dr79q7G9V6ziqPO94hjYZKw4vn4XpwGIinPSzxxrRyar6bRvZY6DGapBB13mNKPcztoTFw6dsh1y
2PcijqynCqrEBs+ZYafFjljkht282YlT3pdBjMwLXhXEtwCy2+SEnIisbD2mEJ7NBpZ6Cx/wjT5H
c2vbsbi3fT3/q9VFh3kQ5TRy5dOtx1Kkt6lykgfJ7v9Ly1T1JAaKLWvMtN9N3/WboBzo8WUMMLPI
7bXW+zRM2xykuEnCu85A10zKBlJqG0X7TV9Z3U0Dj3vjRIZFiNzoaBvVx9HeNuosX4NR5yG630Vz
HIuT1Jh6BRQ6elK03E787GDTV6WxRBQ4HhvdoWcbm2i2lF63yOOTyeIW018xRdQypsgORVyK/f8r
c7d3STfqDgG9rD91DhFqAQGB5Tb+gyDoGPvej9Z2nCt+RmcMM+yZM0fiJFXquJk4TJlnk5QX/h50
s1hGsP1oY7sLjoavlz0zzllOzNy3IhXzMJ3iTugOg7z7Fg8Ioy9f+4wfhz3z46gbIbyBHe0QlVR5
UIGjlI2dRg8jZtpaHEWvGH+csXmxZ5YcsSFcNxhkf+j853y6rfz7Ib5iISZOr/wT/4p5HOk4kELg
ju7Jx6g5aAQE9SqGk23IZZSWqziqcDo3FjAqtgYR6iKkwA4f4Kf9vPwOzzyaNTPgweJC1WVqefsw
e62d51oHMvn9tUvPfLlGQ0sb2g7JIWSFr3MEbfUvBB1f+/jWaVD841vjj5rrGERo7YNU7lOmdxUj
4esfK/F0+eefGV3W6Y39c4MSuWo2BFFwcMQfw/7tVEQdyfu8f7l8+TNT0Jr5lnQisfV2rNKDqmjP
d51Ypnq3c2SwsWwXzreeW8uv3Wk22TH8wk0mCoPDlP91ANpakA2/gUOUcjhuvmY9acn/fVv2UBeC
OKHhUKHTatM7kO6FV2hXPvaZVcSazfSKeD5Sm1oPftO4wbNibZrXYjLP2CxZs7kNxdIqktDC+Dbp
jkac/XY4wEN7g3ik7I79Gao+FEp55UnOjKp52CRMMxfmumoPtvgQ1b2JriNv3tTQXPnYZ97UPGcS
wFLAPqsx6TSVugvtGowc/vePy0Pp3NVnUzpoISlSpbr7zPfWttk/evF4xd743KVn83nsIT+dQgtx
8XPxZijXGpFPV17KmUVuHvdYVCZNZEw99i4pmUuzJ8NX+t2aqvXl8ns5d4PTQ/2zVtRVrlwM3LqD
0enZAoUnTEsryxZl7D5cvsMZc6V5pGPtoT1DqJ0d/GkKKSX98Bm1bPjLBrjb6oAYT15s1w+FKt07
VYCYf3G8zuc1XI9e2TicuRMoqS61Y4GvGpzTql9lw9VhK07T7ZNt0JzN8Cao2wZygb8fpUYJlWwN
P7/V9BFnNfUtgHUrjPTNK6J1jSTiyrBwz3222dyHBZFLjXP1wXNG4xg1Q/na9lbN8RweDempQ7r3
aSrsfGC/lwj/r03qkxlXIz1fpl1hoDCQeH3b47DOoX/fW4mGOYzwkAxTLpQrHf85HXhmGD6QX8hN
UsY0eAH3ge6ddhTQmiftBfa8ui09UR9dSO4Qo+rgQEUMjkDgJTLEdtyYqK2OUvnTczYUSbP0KHm3
IcyotdkN7+2UyOe+G2CsWzol5DBU35RbaWjCBxcUcCxzSodCWOEtrABgEGtI1l2LJH4cNW/fgKv/
pGFgQtU2LHFbKqLXE4MTf6CZH64Jo9TLwvrd6nR77yl5aj6nzroIG1Ls3EBfZ40+3XjTEN0MRlEu
hhSaR+HAkMRvJNgpEaChEEN5g7JB22lGERMy73Tl2jVy+9a0jRa6tYlQjBl0a6YBormIUZctqM15
Hxk0660J9LUJzETeubhvNKvLk+rM95+n9NHYqSYtD919ZfU0JUOW4ogotmsOj+cuP6+tOHkgoKFE
6dL3DG66Ux0l+bKXf/t/cTifzJh5kNqktHYIE1wSCje7j4LoXtTAX7QJP9oBSF6Y1QrCzRrxAz2L
+Mat/Ctb/ZmVWs5WaisBRW84hOLx1pJXp5XBbqRYuuLmeualzZM93A7jEbTybDFhm2DUUz15yvjA
jWO68uI+v4E9t/oOidHD/gW5qPIg+tF2QXsZPCkA/c3lL3Nmi58Hu5ItzGGhZ2Jh2Atqky6N9I9O
+ZuI18s3OPMBjNm46vWgdyvsx/bwG9wbQMDpObS08MpGfO7nz/Z4YqprDyMINuL+fSoxvsANpy9/
yuTb5V//+ft35qmumlaWeNwJdbBE96DUuE0R0C0maT9+7fqn+/6zF3s1xkHuyO/P3AwDJ7U+0a0R
TX3t6rOdvinwxsPTArvM7L3BQKXO3kLzyrXFfwXJJ3PamJXqcIL1OJWwNFVJL1lkRnc/9BNpaJ7C
Eynr4WF58jhY9Yi9waTek75vD1qX+pt6mIzXQpnZVhlt9dMbWFCTkxNJBmSz6tAo4P1l+9u47+tb
wgDB2og7tx89o/AXiBwblhEDtoCNpc7gjNkKUM286QEKgC3qyNsVydC/lHjA0xfQ9Ed4RxL0V7f/
mOxLR72Ms43oT7oIJfylVxTGtkpEsVJq6g+5RGRdn4wJjRacLNDDcmm69EQRacV3Dlg2naZ2THH8
QlzvyE47sSL9LbIGFGNBE+99rrqlvTbiVWK/tLHAPTF3PLywS2SNUnorE6fRH8jYFMhwbJZbvNT8
bxLY7wAR3XolgSS9H1MX3ilBFEdh6PVOYDlxq0CDU9QWlbEt4KE8D4qNGPYsjHrMCyBJifEd/NH8
piVefbSDMK0WiHDynRtOyTKE13hf5R6o5lRZGJl0xZOTtsRblFWrXlzTVDkiXx30Scl8C/lRPZkT
6XCyEhJY3Jd7Z0p/opPzIWzbosTIQ8t2MTTcN9mK4s7OyzSjvwa7GwIpzmWdwP8vq1D4SciDja/F
K016HVprzYOjpA/epoH8cqIDZXDQaoS2WOjQIoZdYplRsoaCTlNCG7EFMWIybhojRs46AcP50k9X
msXwMUTagZtGIUrjybtpyXkGTPTKA9Et1drLCrG0ughTsdzXb4PCxX9CAy0TrhneIklrTizWaoGS
BDNrp4PtpYimbdPGuGbue1qM/u9Esec5Cmg/MlnrveIYlT5NEMIaekvma6LZv2wJnn55sn9edNvz
PAVUbkmi8Ko8aMlrmefLOvkI5LPUHxL9KDoy4q4laHy+otvz4CSB5tDx8Zo8TBikLkhAxDYzDD4u
P8W5BX1WwhdeMGUB5i97G0KW72iYSYUwkXFUuJYSee4Os+Ld8saJnCHd25v9a5wMi45TVko7ovOv
fIhzxY4xq9RT26oUI9HdC2t46RvxQw+NHWT1X5peFwtJm3xV9uWNm4u/HfNmFTnRlWrnTJSzPc+k
KCoLnrmFRbVJF39HIkSGusHBRK42rQl1qG7fEquVP/lpaK9RbJQbS6vauxKdABQrRG+uA2EwcBpj
Sznu/+pMdPC5KBGLJVkxbum7xLeQRvQd1HShLWttwgFImk0trr29z4eXI2dbIpahGbIm4e19WYYH
Q/bJO3rU8KUIT6h0GHKg69JSLjMXfRriGOz6/Di9qQUi4QAKzwfUpn5dGJF/uDwkz9QAcraL6laq
BiM79U2ItaZ1sSgg7CRX4e3P563z36f8pwQA/iVYuMtxFY+Hdg15YFwPqWBVmuA4ZZUwt7o1DftG
q+19q1dNdeVFn5kHcjbTpInZ0dC47t6WL9hatTlCAXefy+GL15/Ns2JqRlMboVULvX53a7i8YXiQ
VYwj4/DFLzObaFYgOneAD7an7bpyq5JzNxyakwz38pc/84rmgbiTzOhjKptYwFIr82VZVP0jgHf1
o6QJiS4DmtCV0/3ng952ZmOMVn1r+mjmD3jxSFrMaMAzR125+OcD2HZmhZpwSsoZaVv7StnuAl79
XZ7jvh+X8bUWzecvSs6PKeT4RJ2NkP7AKvMuBueReqdadIn2gHPCFYP204Hh/+6icr6LxiKSELIj
AXWutjf42Pebpm7DVQ9JF05B1iHz6vW1Mkhduvz5xecvDoHd/1bnGNoHReVV5qEjhOemiazsG+37
+N4VUbPHaGl6FbX9MXl1dKiqU+KCiDPvmIdhfYdgEW9g7Fh301iMi9o35MPlX3XuR52+wT/rhQuT
XItBTA4WetgaYyyXfqR2DWH+vFaR8w0kIc22rgSgY2r81YCPeji7EqFcZ/8wsA+5/AhnADTpzYY7
qjM96Qx/PLhe9IxoBKo4e2CJREpKa2tJk5NAeuJp/A6lJq+cFc+9uNk0GFwkb36FxYcR2sW6Kd2H
zobl5o9p96UAHDlPMGw6GAqDTaFnFPdD8UOTe++r32W2mqq8sxxVauPBHwxMm6Mt7ZiVbIsfjY1d
rNXbX1rypDdbUidCAmOjxfy1tX+45gOL+FafOBV87UAt5yk+ti4nhi9OtlAZXjC7gcnevDRIeq+M
rNPH/GSVmMf3BElraq5S5aHrCTnAEiO78cio38KADDhmRONt2LTG36RuhiMSan1rxyROBhlWNS7a
zV1sZNOVYuzMeHNnqwcBuBAEbJFQ9sOBrxXGGDHOoLiLv15+2DOr7jzoB8bQ2OfIcUj+FFDDm40R
O98M1R+ExxHj8j0+35jkf2j0v6sNRxZpWj4mEonc5x0OJ7oa49Xli39e+kh3tgygdmvLMdTUoeQU
NABQ4G+DncbGmF5GTCYwg1thsH/5Xue+xmz2i6n1fOTl6qBHw7JzUTnJ7/Jr3WM5T/yppKk5bpTo
h6Hr1k5vLgtq/NEJ11/77bPJb+dmaTkGgWmWDJcDNqQc5pPhyn5ypqkv59E+6AQRk1ZNfQiDyH51
FKMWaUUUhBjEezRHswbmOD6dZHhi7osLo7fipAlvCdXDmuiM/lT/fwlvk/MAHwH339OKUD8Y9aPE
sUdgrsxh/0uv8b9Ujn/GckDQkN0UVClSARg033v6Jl32xV8+m+1jkqI8cXP9ELShWBvB4N11o+fs
Q3sUV6bLmbnozNbmFF16UeE7dxhix4CNWXe3OBWPV+qrM5NxnrcS4w6rC2NARqZ0GIhd0K8VMqdN
UHn2ISARYGVESf3iTlnXLqJ68n9f/irnnmpWz2QySOx2sNQhybGYQ+NYY+57+dJn5rxz+v9/Prjl
TYWb+5QZijYkxhE3tUuF3Tuby5f/rzr/ZLOZV+0tgB5WMPZw8Pxo+i1axKJL0hWa00G0kTSsTPdD
mY2XwFW2sYHrvAxLUDJCQoCsEW8Lo0N9h5wjtDa+j5/xZMcYmOI8fQdORViHIzO5zukr0ETDbiMG
K86AoIkXMAWs7kDHI67q8mmH6S+Szliad+QIuz/wEfE/6MP5T2444t2KaSlpKrD+A23wdkY/cpjR
DXjiTkOzrW4VnmAjAu8lMjZYrK5oh7fUDLUd8tziUUuaelfGvb/SOJjsJ60on7y+nZZVW76UmRes
sSWd9q1T+G+YPtc3FM14FXiDxo7nhbdVqesriYB7Z5VJ8tuJZbexM9LvWsClv8rFJAQZE3x4tyjL
nROXE8RJJ773VVEcymQ0foxOaqJ8yHy1T8mjmBZm5pA3jvF4/nz5W57ZS+dnJC8zNU/iRXAI005b
lDqGJ1FiwPEkHHoZ2NHT5ducG+zyf0dkPWEPY5XWeMDsD6p43YyLNOu/X774uWeYbxOqoA7suLii
PeRPLyftNy7yy2H8dfkGZ379PHg0xFZWDCq0MMnjpJVWEo9njRj7r119toIaBsGXxjBWh/TkV6U5
zWNVOVc2uf/Amk+mqj1bZWzdCMq0gVJr0G9c16kjHqK6Uw8yFOGbXZrm9yRx0TF4YfaA85EDKFz2
R92N811tevjRVgjoYHqQ1KM5mqQfRylnTaN+rEVZwwz1zR1e7tbR7eMB1tvUrcx4lKyUPkkXl1/Q
mRPwPLNqsolzwomxO6QNitCkI398KKEtOU65j3BOWEjDx2t77FeX73dm+ZynVaE8qWu8hjsKgwGL
Xa+F2QlYCpf9S/iNnDM7w44lohrJlokqRN1W55ICVPvod8jTuZaGfe4hZjMOX+NSd8ewP3jxkzWp
pU34VX+NwHTui8xmXFDIoqhP0sRQQhNA+BRYR9mtEbUu+vZX1HxtcZpTOtEZD2aNjdLh1BJSmbnQ
0XFkUAgrOh9f+tZzZqeDxCrFSNndmydtWH2rkR0wXFk2zqxLc9qmjO0g6iUenAyhQxxuXcxiyJ4l
8MjMp+XXfv9s8cgiww1MTULdxa09L7BitlsSMJyvYQdzAmeFCiXzokkcEjyabTQvVJCR+fq13z4r
U2KsWgtkC+JQl94RxczJUsJ6I63gGv3i3Ac4ref/1EEtnqGEjwmTADi3205e92LEaGwzB9NT6Y32
16azZfzvbZopAPGzqCCV9ZRZmGdVbwqL+ssv6dwzzOZxZRidY9ls0FkUfucgAv8oI4cnxwMEJ52v
3WM2nempCTwyFWfEPiCbQTdh++O9gWt56WGAr2vllYc5U2vPeZxqEIVdYhx+iItoHzTVvkhi6huP
9rBliIUmmx2UqO9ady38+UxPSs6pnGjSYmSTojoQeeB8V9hJeAvqV+eIbwhu+sRt5a8qxLudeKOT
KaNFFJqXIKMYr+1eZz6gMZuhRZ7ZuYpjd6+FxrfYraql8HANEZWzE2X59/IXPLPazxmlDp5F0LiA
yTAPxkIgwL7+Z4JN2+Wrn3kEc/YIBkrfSJ0mapVVPzjXiTtrmGihjfT2ghGLha/d5nT7f6ar0AV+
uyOYS1qnyRolEiK0at/DssBrT14DYc+9qtmqQ2dJ09zAIv0Q1l2IUxwd14WHXO/yQ5y7/GzNyaM2
D3REz/sGH5NEIl50/NxbZcg9v/iaZstNh5GxZTeusxdEFZrRs0F4Xm/cDV/r+0lztuJgPVX3iYva
gFe1CVycmjx923bplS3lzBowJ5FiroCPcsaOW4RYLzptMqFI9iMyYTVD2w06tNIghQ2E/+tvokqv
sdPPfZcZiKBpo2iLEzs9ydU7y+ezqYp74XXPlz/7mSky55ORMZN3hFHAdfDWBAIuDImDQ1Z+DHF8
bSc48wRzRhkCLrIKEOcdaLRPq6pGDYkgPVjqqCavVL7nGhRz3pdtQz5xscbehz1CWnqxWywEigi3
1aWGD6GGg+WVUXyaD58cTIzZNCwzclVDqwKDjrv7AqcGVzmPX/sWsyk4hFOMHX1zkhzhvkt4lht/
N3BIPXmcfe0OsylYmoFtuwOgSlp8CCiptTXiG3sXxV9rUktjNgeHqS/MMgung+uY6WIgh3SR112x
aEN9iW7qmjjr3EeYbfwiGVMrwKJo70ScdDD1wgzWDJ4uv6Rz43U244qeSEe3g4WnvHsd+4NUJ6Rq
Mr9WdM1pwT5VShEMo7tvyZ0U2MehiEu8a6vFmeksTweff7YiqUcjRpZs2rqp+0+2G6h9RfjNbdtU
+s6NB//KQDrtoJ/Mgjk/uPSxJS2DCjJC2eNbkf9J3wv8gvOx2kYhJh1f+hJzMrCu4Ogr0zHIMnUC
In0xDar7dNr0sfritjdnr8QZvjrSCP19wbvpEUaGicJiJriyq545cM65KICJvUzUxHvCuGpwbp3Y
xHHpGLR3aQ+1KLzS+T4zH+acFEyJlSg8bjMG/hYNxTErzI/L3+Dcl57NaDdI/KJw0UH6vR4/Rqol
F6BOoiezZ521BryHHRpnb5dvdmaPlbN5nehuj9wFNllYxk+hlWMt6976pfpG+hCxNxFNvx7Pi7Zo
ryy5555uNtdpjaXa6GEG7UW5f5Ak2rxZY1H+ajr8Ggn/Ku6VdDAYvPx4Zz7TnJ+ifC8Ka+IFD3iy
I4h1mr/FYL1/7dqzmT+hYWj7iV72YDT4kRniJ0TrK0jfmRVRnN7eP6tKjXNeaJihOuXHfVhh/3MK
h/dsiq7gZOLce5kV0MqZcOzLSYoM0CaDzVjtMTXy/mfe6u3Rcovg1u1I0TWxdb8l8DrY5yGDDy/s
6RYrMqS/MTnwuPyYu8vv8tzzzvZ4t25wpCS/7BDTFWilWodkS1fK3F6+/JlF+r/X8M/r9Ct/1Asd
8pal3sOCZkNtLyo7XuAc+hWdA7H1s8EQDfgw432BH4qnLzJhH90WbfSXxKtcfTYcytToVTjU0b4k
3j1OcBXVCZaxsdvVriybn74h7jAbEHpnuAR3NNG+MdvfhvoZ9nhy/H/OzmO5baVdgE+EKuSwJcCs
bFmWvEFZDpgBMMj56W/zrHz5i2KVt14INDDxC925pDTtWrXbh5+YJ5x94rSqyYPoUts30kHxCj0x
CR4DGVy5LFz6D5xG+l+fGHivMToIp/dz8964v2PaHEzjAaD3lZ3xw32Fn392kPP0wKim0Y73GSS5
ldGqZ5UNt9OSHo1BPMGgrjqk9J8P1w9nJ8862wGCvKbu2860PaX00D6dDU1oVzaXS6/pbL2vpjgA
rV4khzbGQdXt/La5A4kC38a+8iEufeezBb6wi9IDzAqfuX1FLL5SWXuTT96Xz1/Nhd9/fntayhk3
pGXEe3akvd/Wr8JEgFVIbuh2PFxr6z3Nq/85bHn0Q/7/wYQncsDdGsd7oeOcT/tVMp4cHtR/VvRk
pfLKpLvwqs4DPpYKLLxzvr8HWmrRP9GqEs/zcOWvX3pVp3//a0Y4Cd7d2Xb8fTW5B1Obt5A0noYp
eHRaffNvX+NsThu9smqKDeO9TY8H3KxVbz+UOb0NuvFvo8k6m9Y2JgVmHtNaARbl0LVaCDEyaK/M
6ktf4HxWZ5NLfsJHY5G434GFwOya0bk0ZZX+4xPO5nIaW35Vg4bZx3JaZRkAb88HaXctqn9hqbDO
5rNEh6ML14zp1TSfFIQvB2ngv33cs4nc5YrzP5caOLF6aDY/ggxuqHlnps+f//0LP/38XmaDHkpr
mbMUJY0J4Cy1bxc9b66coC6M/vN72cCNNc2Aah4Q4orydcLWULhfLEBJn//6C/vB+X0sM+QiM9tD
xdXctBVOoaKGN9cAqJtCW2lRU6l/G0Hnd7IJzrkLzRZYVznnsOw0jl/Qa75xOdOuzLJLn+JsHldB
7S825bkHHyzKunNjScVk+U8Vkx542/+/EE0w8XKbsOCh0BOas0rRwfFx3V+zPxk3qWNeS49f+uRn
k1kpXE/WUIELqvd1faTHOYXiEztXigf+ywR8sCuc9wPAvvFdx2+Sw+vr/V5b399yJ9va2yMs4RA6
Z8gsCcvVMQ5/OSt0GSs7ROMeEgyL5GpaESaL2sg4gF97Kffetr6Zy1W1qsIvWtSv+tWvz8flx4E5
3vbZilD5mqXT0chZUWTBAQJ/SyY0QdOIxnE4xLruEHacU4PKMSc9AS5rGE3ekrpXxtKlr3C2bKCw
E24reUt5euMX767xcErye/O1jPKFvfn8SkdHRj0S8U0OQIJ3YwUFy+yzhxlTqdPHt5RnT1f2zwuT
4vwOpiVt1WfNkBxGJ3nSlXYCGV+5BF9YPIzTu/tra45dzhdp6slD3GqQCnUXZvEJbaiSfkOboLeG
zBqiUbrWw3xhm/uvfP+v5yEh9HtRa/Iwwias2jcz5wieXGP3fHyb9Nzz61XfBaMpFobc4vtrZDTQ
FLzf6GZlWBf2TB7e23iwDFY1JtwGRCjkS/Vjsq1fRYOGQMXN6+dj/78l8YMZ+l8B51//z1iIGPzC
FBwmaYVt/Au27cpPwUA6eqQtFT3bxWqZfnWGPYVOJw+DfhJ2GADVDDxO+hpC7F3vDOt65J4r9U2c
eA9akdykVfmogm2bvzJzXjxpXrk1XhpiZ4cDDxpwmzmGPDTF/Nuom0iz5fvn7+LSJz9bBuiGV3Vu
nm5wrX7op/FRl+1vKu93//bnz2Z5RSw7kA2fvA8Qk8k3Q5gHKsavbK4X3ose/P/5UZh1hobYloc6
8+gqiQ+DpV350x8X8wKSPs3Jv8ZIhRfOxBLL3GtMvH3f6dAGbtuHKVTb2Mq+q+7Z1EC+Y8ToQGIC
1z66+TV0zYXFUT+7yM96jtNxTrNDZ4Ef0ZyMltxcM+9FC3A/WJCmf/55Lr3AswWmpn3Td7GhHMp+
fCiDk/+E7rXP/7Z3GkIfzDL9bNTOMFXwUSQnxb3uf4HCiBlSdwVW8tTx1oPs6B2ONXeAz1zXj1o/
dy/YbZvbZB4gFFrCuONu5W3TKWs2ZRWUmzlbLMwLKg2HonXuywRzZV0g7wjQ1oZDb89vrq9bb1nu
5jdK6s4EodHId3OdNMBt49LcprSJGmjspFOsSwTKdAMmbUe/XgtZHryK+d2TiaEI/A/lQ5KiA5+z
Z6pqO/vgobHPtmhhTbTsLFcZE5GqZ3qSEO61uzkR2jfZy3K7YKfaUXilgTrBqFMskoVmTosbHIUe
Wrk4/wbTpHnukSYirJDYCLMBFGdq6tBf8/GmL4zgPnG0ZU1/bbLJXE1fd0s17OrZSh9dbdB3NYm7
UNMQ6OTNAhbZW65FeD5eEJzzjqLKbQbcRhyI4YKvEASFxDIkoNbPB8XHnWCeE5wdvhqwmVjZuvIA
G1O9K8NJ7xw1qd/Kr/1vANOtvXDAzIKN9u974cdENuc6ksR/N6nRNk/zWKBw9a1l72miupL6MSzj
NCg/Gqyn1/HXdPcMANaMVuvAcSd4C9ppftLHUT7l5uguiKMy9dODV96A0bQh2fh5A6YxKIcmTG29
QrlWIMPb2U1Xfy27ollCULZLZE1iecwTWDYrgSICpbqZ7SnuqW78CVXnStnSAfxNm/AX2bSuRq+i
p34qMwOpnns5FobERUBVDmAQUnN5V12l7kG3c5ppDVlsbHC0bdgFy8keFYsxog5wavH4WS+dVaVr
VZjJ19FKhkjYQ70xnVTf1C1+kaIQ3bbtyiH0fJPenRyROeTcZrM0pg/1DlEfB8Qimh1tHFaWF8sb
CMMLyKQZ2xUOnDZs5sYKq340kaM7w/NSKQXeNkkx+OAB9WPfOUhYPz8bUambhFH6HaC9e+jBUzzW
aZ9TW+0mx2DyJrBIgTKw3fTmD1/CC15wZ4UNauV1UanRCL26rNfkglxQy0Eb35tZAf7bwoNgrXJo
/rcNPasPruuxTtbdGPwG9mVS16T9KWutPkkSqc22fQ7QXY/xVtALw3QCYF8DzUKr4rnfYj+1flIJ
MaGmMfPpASLw8Lvk4gbGJ5j3jVXTLSImhJ1dIpothSRib9uOwIqTjNGsl6CbUfmBrR4xDj7Gnp+F
pgZYXE7kRBC8V99tpyw2sZF4r9OIICny9DSLvLoA/BC32XvgC/jVaUIL+Ir+AMuKjNM5JOscfa27
9GmzF6ga+V6lHk23GMKqg6TujlnRhhV+Dv5xriRYZLxjqzle+q8aSJ2vZcGwaKw53zNMW4rtjNKq
V6ozljVVvPNjV6TqwbaF+CVhE+71MkDxY8YlSnIsIUZkd1IQAmRQv8o5HcMEdW0WaoXh3ht5PO05
h7YHX8vyO2csO3cl+oIR4wnJR1eS7L4F9h2e0wixJsy7sv/RgmWDS56CzzDc1uCYN7cpq/kon+ek
ziJfjogvfEjE2FF7EhChP1JPFZi5jWGlGW/jQDhihafaFutei/G3o+IdZ8SUyqLkHgXEqm8zb8eN
uH9esnx6B9LNYpp0ze9m1HEaoa1DWhuUTkKVfGmtOsfKUcgbCcD/Qh9iENBeDPC6HI9icdJnFfje
TZLlzQNGEheZlSoauZmVqH50lXc6nGZd/4c+El2Cw/D0jZO59oEaI2dNPDgGHrEk+wx34ncJJGiX
FsZb2hbFfTeoYQc+zEE3otkPDYSW+2bW9J3VTNZ66lprX7V5uRHMq6jo0imyM8vZDZTL4nlpzXup
hL7PNCRgpurENjeGORrcwr2bBmc7jBoy51gVzp3Uh+aXnxVjNBlO/KVCmHcEnB2vTXr8tvxO+ito
PoYHreStMmkMWApQ3jYOawLBkW81h6C3y4NRdtqwsvug28bWUBxj1ysECvNpCCJroFVHD0B8DTpc
8CrJV3lMFsKX3rjxsUlH8dzZXljF5kxzSldpaz1Fj+5LsLpS9r9LAMy7xKz+0ChjrZO5VeMuxnOy
1nzT2tcnovDoFU62MobCfxRUOcNS0ew/pG2yrbaIaV83Zt2Hc4vgc+yT6neAy/TFny2cxCJVR+lV
eNOdOl1zFamjIJ+zQ17S7l7oo3FbVKgM8XPoYUXfX7LqbBfyZ5xVG43QxM6hQuPJsmcdVral7+xU
AZ3pqk69om2tIi3utU1FE/1aT4Tt0YYSOBHHSkgLbKjocU6hbsu0j1K12rqvnMRcYX1T6Qa/FWHE
meX/Dfa1/jWYpuwWya7YTv4Q0wWeFWhIOauMNFHfVTPZ5KXWW2QStRb5/QzbM9GrNU2A2V2lFXVY
t5695gvL18pPdXphEJThcKxvFidxqXdPJzfsfKTCwP3cCEB8fkObjQSLrLP26LFhPQ5mABA7E/VW
c4W3kRhK91qH3qI3qK+cE6v8wTNpTa9oyrktWFG/B5ibHyn48Bg2QMrXjVGnz3beujDURdmGfVqf
8D01LOfUqPcCxzAuHj2DfIrBj67L4CUZbPVUs2w8ahgkthp/fOO5k3YLQCA5QurT4NULhNa553Xf
BkEVZDhJ1Bc43dqfs2dqkEJS/xtJKVxzfZp8AycNCc/RsdMlQIfQFcZHI/NKysKGdDfpy/A1wJJK
3l+4h0Ir69+xVck71EvyjSA+LvthNNlGE2M7cwPb56OwVvFoDGubNOuuDXzql2tt6m/FmKqtr+nO
d6tO8XHikp9Q0FZ6fIs9uv/Ovbra+vjroSMlsfc7lV6zkxYONZUb6d2UFegkqsotH42pC+4a5GQr
oyqTF90XhrZr8s5/muDdHwFfO997e1heRpWxhMqpDpVwgxdT2s7CEVuMYyRrLz0kZp6+evQkrWNH
jBvTmvR1UKh2nQ3SBJChOfseac8WQSZsa22y9U3gZks0+uavdJB12KiEPJwf1Adk3trPuGGrG715
wTvRygw7U682XiJx5qGAjYRWkpsQFUt+Bc1vXHLzy6KVFvLBqTtkZVKB5S7ENzsHLKl01e3xbqfR
TM/kxvHMZmtTERr6qA02aZkua5q02/tl4l36oOHCoinLWxqVpn4jWid7kA6sRZ81GvGFsI496ArU
L8OirUiDcjyocWUtq0EOwBVFbOCqKtv1KKni4uuSn4l7oz2W8rTHcpKY70n9szpaCC1PR5KnKfG7
KO4DioinhrZjv3XLBxs6VFRYqltnIkv/YGWn5dYQzdFMLF5K41a39LxYZMwMA1u2r+Rdt6QBTUTu
2Jo/FSzErZ9WCE7aCmO3qN17hEk9r85vd03XoOOc7ZwFJhl2VOah/2uwbf4C997eK522m5U52sFa
a7GuIEfoX2unO60LTobmnGgecj49T26E7nobjhzpkzcIhVprakp7wyW5heIu4SbRib5aYvYeNVlO
uSodMR0xsRR2OPhVN0adM1avWOaxRMQsXwJLcWk9tDPnTMdpWGKXsWPblHW5/Ir7OrnDHTdSelmh
fRvtlL219dNpnedS3lFakUF9jA215ZDVKGwe7kk+qs1jcKxskAs9AaAcs0UnwJ/lbebv8qpIyhDZ
mqki8qfWtIkl4bUNEDkON0vZiwTzkeImBtR8a02DvEtqN/ghsa/8Ir5bohjWtEiZVv9IboIKq1Pg
r1z0CqOSNZ/ExYa8tVDarxcvHb7hDTL4fsaCy0pz4TxJho0d6qz7r7jR/C+gVwKQLnnznKQkcHkL
tF9ksycjTpT1Az/aO/ZkY4uIo7L3okM7KddVMcjXRcYmElY8vusgq7r97DXLvZ8v1W+71wtumkZl
/O76wb2b46E8/f97DfxKyiG9SW2jhovfOuykIugxeCNocWZdHOpBs7BQFfo20EVx9NAHRIIFMYJ5
Lw6chju1ChIDURoyq3sX/XOJEmbkZNTa46T4c4v1u1JddpPL7DmwEuA/iWHca9SoMB/8ymHA9/bX
RGDXOOrGMHAGzHs7AlGu7iffQhXYcJkQtgHmu5q9dC0bdH9dA5K76A+0SXBJ7bTgVVNJhRsYh/gj
nnLvNa/xF+qGZ22pGDuhYAr55IGrPMKjn94cbk0lAU6lR7UtJ+7zC4V+cpqXX5yNpmGlcx/4buOl
fJu0FMWdxT6MMM+ybnT8gk+qxQQqHMN8Gm2pgzd30jrK3HjmFwlOz9DwXHznmXZLK356Zw2wMqtm
2lkOymmrLe80Q/PvgiBrt1pvx9Q2tI31dDIJRqTPuqea+iCkzsPyjcFgrxPmycZCX71b+no+cNFy
I07VRehDitlQCDCtW+5sN/3UxpE9zd7LOPTzQ+5nOnI8e9jn+EOihvBFpBVZGXLbNA8aIYi70lT4
peGmhDD+ZtB6pxbBjBI7tehWxYUJI3DCUv+1GfPkLlOLesoSGsrNyaYiLEj6Ncuv2NQF2YOFBN2L
rBTNdl4aHzO3D16bJkvwwLlBxPmiPiDabh6tfBi35eDGhzQo7YgK5z7Ma6Bzol2SN09o7ZeaDljc
pEDSd93CxbitjGkbIIJ7xwtND60emJ0X+m3ZPNNSOkKdMod7zkNusAIW0hsre267UB+5jOYupqth
bjQf9YvH+XYSmUs7foXjFAuvui/S3LjRKl+viXEr494fTydG5g+VYMLeaPXY/uwKK3nHt8J9oEek
/VL5MjnoWkrTjCXAza4ZFOJmAhd2LydaEOk8iDl7YhBQ63iQPhqI/264xlCLrWoZBTIYpjnSUb+G
KKPhfRlW/54mVflCuKjizOb3HOcKA8E2J7BCaLCJrfGXOsGYbVXk6RaD2VJztCmtF8bf8jJ5Dt4l
K2imOKTi4VSj7vdxWGsdeMRBEyu/ELj7AgdIDP/HLeCqGFlMN6arYVhKKjm9eV8XCX4NqDjaTTtX
czT7JbbbJK6+qQrFsIk1iYOJrTeHuaihgLA9lT/wwRPsYkkPgUBWR9NznXXKNtOuOpeWzdxejAeK
aK2wP8Xee7PQyGvL4X5KZTOFjVWUa3bV5Udc9gAbu9Te6dK373XD8H+0rJ6k5vr+Lh+HDpQYOstN
IBrhrpp54XzhK/CwEQ6ggdRLkhoc++jHCLPe095pgJ/KzahJsSduwb5syoV8N0aStAj7YFq+u7mP
Ln4wmoGEVLtk4UDEBWeRSx3iynTLO0w7Xjgufr4fktoBq1Nlh9ES+nYoU7WrMnv+QQbRX3FhUyZl
dyiSbTqiN/6AChE35PzTmiwEoRQVesekMXBkT1mCj9qvN01vBIgXsnZDI8/8Gk8cg1gn8xbfT23e
5B0DSxrkfVYAENwdwk+XLTJt23uOrWUoqKnHrZfyXoWXPRQA5RGdtgI/sdXG1g/BKA0515Zhd6oU
Sm2vRopLbnWV6hkoxTgfdkaGdT7Xzf7JmusJwW8WP9cLyKJwtAHV6DjqaMYst55q0401ekbkBaa1
NQOKXkJdU+0eeNLA9pRl9hczrQ1G8yA3RZw0D2YB9kaXuXxJHWXTGJ6luzJJ+pfA7lG8e6zS5UwI
igog4rTjOB+wIedUtUCSjLggypsEYueGS3cdqbRzIGl01Z/AM+mzG05SvqyPab4yWu4Z1L1mxAgG
HDpVNVu3Npqsx6kaAG/3rIpYDef6zaHV9tGcFjSWeSdU2Mghv63yHti4NIN1z8V9T0CWgBIlSRSG
tVkk/RMchPvUpg+C8r2HX1YiSEu95zp2LGhZo/3VSz0UUYbDGgrsNxSKcv3C7pffdlwMWqhXqrkB
fpfsOF6Z4Fa1bMfsnrA7t8ORpvX+m8ik+6UQFgU3ZWp5EVUseuTTn3+U3SRQ2HluSAGN98Wp53JP
fMr/5s5OfedmCQHUvpGPyNnK71oyGt8Wx3N3E67u34Ti/KhqbA0Xt28um744nYCFLtYWWaWaW/Oc
vHiN6g+VlqqvIjPVczPa1fvimdPeG6Zst0hB7j21nWO/eMYTZD0noiS32cO2Vjs9RZo39KVxYzmO
fUfvscAR3It7I6mBdqiJRSuo8zt/nDg3lHmSf2dKx3czGY9IuTr6odptuJAHKDyVtXjMn7wlzSWq
dRbgZvS49myGilNj7pS/3SqPaeRsKJ8uJmtrZ54d5aas32BQ5hv0Pe2fzGHfrfG/brIxlVzb/f6Q
pnN+b6UNrSe97N+1QPSPeeP5R+yw807oMYexZbaJnjiB3q2YL/pTAOX33spJUTbG7NHQFTRikyea
9yKXQO1mb3af4Dg4oRqVXQFG7RDoqWlBHShSPC4ll6s/UhTqSSPvBZUJ1vqY2dWLN+lyR5DSDEfF
7S4jAreJh67dqhqgB7Ic2znYsskMbqBVfLTzctjP3FShGwxLfesmRrr1alfuTCfjxU1+8KWYVBXh
p8RWXyvufnkRF8R6O3ftpo7+dRnsxmBlJMwVesryHywjK+71sjKOCn4IDjBrDLnrYazjs2wsowp2
1dSIg5M7XFiNmW9MG3uxd+U03M6x53LmmZIBM5OmI3fGBaeqGmWq4LTT1L7aDyOE2tG19Ldyxnrr
yHqM8jxRv+rS06tVh1Pyq1+7/roglBN1bVc8FPOSPBCG0rNtrlMyYbadRg2OG0NfqitkVFPfF6vU
HJcIRYQRjSL1vmHIq26NKdW2cuw6zMYTKi4jIcMCslfMN6A6XHNFHCRfU9Wmb/VaDttqGNl8a9j4
YTVJXB8+tzdz8NvvlpsW38aJY/FUm8n3WIn+WY5BQixOq2773jgt70m8xqVk3ELX6L+wuwnu+l6+
HwnG3HhckcFuluSKCCtOBQezwtx19ArvxzGZNo1J4Jsau3jj+AZ3QBJO7/qQc/jpO4SJhZJHbcyC
p9irxBd36BJ/5VPjjBSoAVtgNVW97QLKU5BpDXVou0b5NtleAXqJeV12tbrxDUopC+IQ2Ggn8ax1
ZnpfaXawdzxNbmhVHdZKOgS+i6zgkxQFfk88wnXri7s8r4xtFVAk3BDGfcGmqoe+MvtvCqLi06jh
okXLNSACRmj1xM3X3xGtaW/agvOV1wvra+os8yNx6n5VmIRwljiLb7nLya3pD8smb+x+22Sx+Z75
8bLt+4aw6+xX+6lt4ogbV/qUIsnDQsex1MIvELF5ay/paE4PUmKFnfjeYmv5ys03ATDMiB6dkiNr
xUXv1oHteEgbQ7rIEkrv3S/jPiep3rtvSvc8/cFWvOCwMIv4xRgLTG2lnb0Sg5mTUwiycrY5G6AL
katzXp3Zcism8hDYoZH5w6sRZ+4zyi7qnAFJp+/EHJ0ffL7kKzIOiP6wnL170oP9ibpif00N2yYd
UAnrRben4VjVDYW/haW/xAvQwaxyVy6muReqg/xy16aDOGajjlAlK7QN7HtzP8em+gMvwj0WmZ3L
yJRxu2+Bbycr5rG1CzJsqaXvTF/KidoWhpL2beh19RX9g4fN2XWtR9/Nxp07T9mvRB8UXVKLv3Bm
bU1uN+Rg83VSNfIhqMb+zS7NbJfJ0fjjYBoMHbghm88TcZcyzKeM8F/5rgGUG4LlIj3ovnNvzbTc
djF2cGaut5qs6Wr/3ymv91Fe7SzfR4xF76ZCI4w0Wv1h4jhJjtnM75uymEhFGd0mV36+joHaoLxr
RJSmpcahUFS7mX1w5ToquFKLcKEiSD8rdSBmQHRSCurLbB6xoBaJYi0GL2bY4zpHfBvNlSquvN9T
CcJH/++zwodZa2O8hGl+sKwWbwg2dS8CG+7fE9UhhIRAQ0YDAU19VcZe+ZxTVvf0+Zf9+MnOOVvG
NAD6JP2QEnE72WPdxoAR6KHkSMhcfCHB7t7ExRw/jid35Uq0eCQ+f/CFHKpzDi/ta51rv2/mh8Sx
tlWrBOKy4ZTH26jxW1Gg2k418qf6kVtf6Nvql+FO3z5/9qWs9Vm1RgvePImdKT3YnTk8toP3Ro8a
ppbSsq980EtPOCvJGB0Da4RN6EVTVrqzzJTTByt6stbjNC6vpMc/rsdwzongXS4nSyNmSqe0WUeu
By6KROPy9fOXdOmvn+W4KYNwZke65aFfBArOsXafYI73V5qFLoy7c2Zn75m6KTzCsWa73M6B9yfz
tOdRZr+dJdjwrK9TS+nEqHXJ9vP/zqUvcjafl6WdDY9KCmL+JmxVqzOxBY86XPChif7tEWezOAHm
h4abWUyVMFbvUftji+y7FeRXqo//q+T732XCOad4Lq7NFT4ReMKtxP3tk3u9aQKfrEza0KWwxFQZ
0JstCYaxFga6F4QSrsVak8WCudh2JHAtSYrDWub+KRDtsB+s6lrZ2YUXfI4AtbzAS7Qaryb2S1qG
i5Vdvoni/Z9e7TnUk8hGnrMn5Aeicah/3Gz60WNLuM2CYFn/yyOM8/Kwzgg6yXl7uLH7J+7QM4gp
7cpe8vFUMs6rw7xJxUS06+GmmL+UFcHK0vqnIWecl36ZwxCPqOaHG9M4BMnNACPsGrvr4z3f0E//
/teeTwC18CVhgBtLPi3Lr1ZK6mx+Sj2+8r4v/f3TOPrr73M3y1SmtcPNaelPvXvs8mSZCJPBuPz8
i/5XQ/2/88XQT9/jr0fERrPEjlYON3lWIbIXD7XV/iz1ededDlI5p+9U3tqnmjy03F6Afemk4sr9
qOdOO1b+invudnTG0MDMnLf2I/Vpa7z10UL+5spvPC0OH/3GsyOPl6jG92Q13piZmF6HmjzwkpX5
qWjAWZMJJaI12dla+qrcVPWs/1hKop9x6tpdZOUAeca8Wp7jIKDcpRQOJQ19mb+YTtlN68AjbL2a
XDvY2q0fPH/+ky8UgxvnpXqlrSxlUW9/Y5pd8BbbCdEwwrnPPT+HXTzTIXL5vhZ875qYtH7XjCOK
ssn48/nzLw2cs5VcyLjMPJ+BaZKb/5n7pbfTqOCJvLwSd7aIr9WLfnwCNM4tU1lPjV7SM0CreXyP
8+kpV4rij2R+G+lfMbwivzKJP36Qfs47J82bJBKJ3A2YN7HqeLGFR6dhoSWPzpR/q4R78/mbO51v
/nes6ecHhrHT4qp31HIzueOezM5P36M6Le1dGRqpvXfoPt7Ei35lzTY+LunUz6HmSWtOjU269VhV
/U6lJumRCpSHG3VsSkCT7whQb/N5nyd/ElTXn/8fLz71bNLj7cqo1p7FkQp4Iq7uXidnYCwx1XKc
NXXwuhXIS8qcWu/et52HK4+99BHP5rHe1xlFgZk4Tl4BUMpQwoh3FCIaelQKrabYE43nSKpKRplc
GopKctd+SwJj/IW8CHYpzZly2EldGw8l5aBv1pwM3boe3PHOl9M1luSHP9P3jLOjL7UyreERHCcN
PK0S+aq8ZkVCAdHTPZTUK4vahzOUh5we/te6W5u9XMaSvH08/HBYatNaRcSHQok+8PPX/eFI5gmn
J//1BMfJp0wVhn8wjfLd9vPbNqAQQAH3WmU2rTG+O4dpMVw5rH54tOFpZ1uVa/c2oujEOi7DIMFC
qTX1OypUjnGtEfjSE84GrT1nvrC0jLZ/HS7GPG301HpMiisr9qXvcTY2Banc3qI8HViJvVLlD1C1
iXPj067z+de49OvN//81ALYG6YjI+dAhXsjnaSJwWW+X/Bor+9LvP1vxF42aAFvj/bsaNd289eHG
xwOxGhJKjpTeXjuSXPp/nB3gZ4q03Mww/QOe3ygWeWg01aYh7/BPr+n8hDnW7ShaCTdiFEO/cofp
vfOTV1p21p///Qtz+/yY6dqiZ2ExKT2wNMjFx9TuQz/5US6/PXVlB/nPMvc/Wwi1iWdT2xPQUPVs
TmlfIMDuW5Z/m4wiWKVGLm6cXvP2xHStlTb7I4U0lTugrK67lUCzshaD4UTC9Oyto1G1mKZ5tSfn
pe7moLWP2L+LsDO9k3C+/+o3QKZS06qiQauLlZCJthoorNo5jr6EeeBngEttN5qXLrur7TLelWyh
39m03XYlW5bZK2P7NAP/9z/semdjWxWTYepN5R66sn2O4/zgBOLKnvHxcHP/a4X4axHTlpPRqbWL
YwtSUcuqVRlMHD1fPx8NH/917/z8LuRSlCaUqIOkdJgr00BxZu2sC2os/+0Bpwf/9fOpf0iCZQDz
ndhWvXVUaqynrF52zNFrHKRLI/psWZxzqeUzCA+wPtbGpDplNVMsn5l1COfn61RTBvT5/+XSg85W
yGyW1E26PMj3gmLtLEO+c9NBOxSZYUSTXKp9jkvpH1/c2ZCy834KKMlE0UQhgiDZIMSruto0cWFr
PA9cSpVznCD9fgzqXWkdYX/TohZvE7MM4yk4Num1VsaPV2X3vPcjkPSCtmWLddL+ObdfK0cxfffS
uRbt+PD46LvnzR8LraXG2BTp0VZj/F6aunojVZ58zV2VcRcqfbNanaxrX/RR/RA+XYKdIPmYpLr7
9fNRcel/ePah8or9zPTZNz2LaktCLAnkyR89tZaf//0La0twtq8FrgZSr8U5rkznqIzgufCuhTg/
HtDuuVBG/h9nZ9YjJw5F4V+ExGqbV6BWet/SyQvK0g1mNWDWXz+n5qnjFIVUmodIUQYX3rDvPfc7
sitzgMnpcZgKrzN6nydvLbZGxO95vBZ9OH8TZEQNSLXaWMA+wIA6PM8etck41N0jZe/Sym/MNPZj
th1MyNfclf46v6URNcQEMf7gFhLeaeOIAA1NAEQXHxAt/rk8HAvDrQaZUH0PzR0sP45dAc3L1Ho0
HvxoviH05XIDC4PCTg1/2TEJKlzmSsT4MqeQQeShlT/P5H7uK39OPi43cX71E9U4hrekKDVY/h5p
CRvplHTwW+TwIOffGz2/GwfxrdWLlUKopf46TesvrwMwEXxoIeNFhS6KLRCTgyVgvTWIibr0Vg8u
v9DSmCs7c4K0KI1bDTRF9y7KD7H9NOfXfX9V+xgTAs20tXDojk3Emlt3PgiTh509/Lz800/9cObo
wJTlDesjEBljuAwn2EhesoZqe11E9cr+uNQxymG1QhwISB/0vtZFITPlz94s3oFLWakiXhhcqlbL
DsncJAn6nUAGe0Awuwg6LTc93SrtY8dIct1rqO4wVU8Z40CIhpXReQnlPsq5oFy7DupL6Gkpfpmj
wD2PTI5Y00XWePmIdc0YUFqZhzPr5VFe6ihlUXN9YjS3QILkknotzLBRguU7zkvqvl1uYGGgVTsV
apQRg3SIHnNCf8RseKs4vZ+hR1x5gaXnKxOpBZRRp23fhakkOlSkHH6/Tu76U5Sau6teQTW54XXn
xrNtlDCeu3Od1yj+2TrXLTI1gTm5ZjNnLhNh3NeRV5bV7HWmvOrij5LAv2dPCu1u0rh6GWbmo17+
ymG9PK2M6tkEGCOqM0ZVwMp35inBfWK+t8b0Th9B/6qzwdNhiAFyFuqW6sR3sum6habaWETgQHBo
gqGZiErmuSKiHlBRfJNaa/jK/2mbZzY81bkCSF3c8MCVCYdRplso+xOvpihzRw1A9paJPv6cuPPh
wp3tCG63daxZbm005DACRHRHBOakvZ8EgQctVNJ3TixO+ayEB3w2yR8ow1tIPHPIy1gxPSDPBbtC
FqFwEvSUoO3ztfj2wrat2j7MZh5xF9qccCDZtBXwDUbWVq7BzBfGXXV8aFtoJgDQqsOWvHMk9FmV
3DrWfQKoDAoKglJUmyb7ddWyUx0gBpf1CQJJzpGS5FCaoB44/Zvk08qqXugoR1kdBHK6GbIQCC0J
SvQgWxQeL9d8sRa2VdWkJJ9JJYExQ/0NFEARh7wKDhOD/dMxv13VOcT8e21DaRkPqJJJw0jIX5ow
omNrOloAUWW9udzC0vGYKAeANknzzuGQ2JcNlYHAgtg6sHaEkgXvxFHpgi8Ssl6Ql/Nj1hrJ1oBc
9rrlrlpnJHHlNmLqptDRXZTeFJ5wmZfkawHYheFxTh+TL9/VRhggpwuJaaybVlAjR+FTJ4qD3ChR
1SLWYgxLzZym3pdmOpJSI+40zOAaxUVQXOvZTUK+tZoILo/RwsdPNc+AwwjQgkROYJZ+VP2PDCjM
kn9e92xlhiWsczMjy6IjdC7ehDDiOPzSozXrmIWTvqNMLjaAcFvJrAo7aE5RGDQ3KI9x4FDDad3u
pWtJFFFqFhAz0RqPdGnBKycFA4pueGq6sDm35+xpbqjYpnq0Jp9Y2BlVrwxovJxBtml0hPrOE5hV
OsO2/l3QAlp8CNRvrXTtyLPwIipYVZoQzc0QeB1hJvwgRQKaR4og2eVhX5izKld1xCU11RI8PCmT
wJ7Mm6S8QxIZgk++v9zCaYM9851VuaqukXYib3gVQpFogm9Qo1p9hMC9QoVCywXQXCRfaWqpp5R1
nqH43HJhgRs2NvjdAiWzRKw8eml7tE9tfl3cbER2NRNV2JifUZXvE5AG66IPOIoFe4rgDj+FySlK
a9boyktDo1wmu7rWkroEV0VURiq9WojyFrXdLtJfQnzLJnMt1L/UkLL0WxcXP86w9IE08q2sDtpp
RCUwUm7Zy+U5sNSCsvxJhqMuiuLhI0I0f0b1iOTmkRHLo+mvyy2cV+gxYivLPUMVpFVOIyg0c/Za
2doLa03EwIx2j1qgyHMjsk+Eg62t7o5T0vy0DO0FhPr3y80v7MwqlBWqFgKQe1SE2hwlro+qPc2H
3A2l7OUsjMfrGmF/T0HcPVGhkFCgCZAOldWPJBlQT/J5+eELa0clsaJU3EDuOW9Q1+Z87/TpB878
K3vM0qNPs+LL0rESW6+oC6MMi/4e9cdUe7vuJyvLfZ6spGhqpCSywfLGknt6u3LcWtizVOZqr0G6
Xec5OWYi+lE00IVUoEDnDjc8OfCPjGvb615BWeNVYXRW6uLgwyGHH3SgGXJUzV7Z78q6Bj+Ckgx3
whAykI/Grj/dcu2os/D5U6GrlWMxeGAiOChc2H4aYwhW864o9RvYP9/hxBgMU7PRsmll911aXsri
hoeqxZHVRjKS2p7MXqrOAtLk9fIYLDxcpbDWKCHNM9AvQpn+oAi6pHBT0oXhX/d0ZdFCVqLRSbAi
HFoLiAIXwBFkhroYW+x1DZzm8JfVJUhecq3FvQnRWn80Xl2c32BGeuXPV9bu2MzOkIIgFbLs22A7
nmDv7bR2+FjYGFQjjAiaaoDC2iokU3xCzw3fRBZvLnfLwhJWkasAqKUF1lYVaqb5HqFwZTvEJvdY
xxnkpeFU0d3lhpa+PKoRBm5BUNDqrgj5XGsPTj7lhWfPbbUjSRfvUNxTbmXfIBdry2qnF2UXjC2L
tlXPtN+V23YrMdClzlRWu4AfAWz6oGMpy3o7kCSMmPbn8isuPVr5fOdJbzYwYE7DPu9/TxGUuilK
VS8/+zSRzhwPTWVp2x143Hyg7nFCiWWlZbgXdN/rBFUbfW2vtHH291NXzTK2szFnNG5kiGqtZiP1
onhABZG1IjNYerryBmB81Ez0iQzrbkj3Sa1HAckFvWbrgzfdaQf+sryh3cnTNqZ9OJM/htYBWpEH
TpQEl3v/7N6Hpyu7E/zoQEtAXV/YgQCG6nE7QjWf0xW3Q2u3Py63cfZbgTaUDarB3po77YCK8LhK
AfKnY4CqWet7bPHqTkoXjMtYoliJg5vyrJFIe7rc7v9Hv3+mFqWqg2JrlV3f2C09wIB49KjdW8ck
jsYbo3Xzh6wszEfUzY4M5l0t35cVqATE5NNND7yuAV3TgHJwOrSoitSMPbZA4wAVlxuCu5QFILaM
N05JxucyLoY7mVTxxwBESAZZBJg7sLWTjR8JQFOgWQefhmlpIHoBpt7AXER9RwEUiBMBAxdLaaM6
Gvy63VgC6NJ3Ir6vbG4dmtJM+q2R99nBBT2a43dq0fvlvjmN779dAwz+37PKgRd5RyZcX4s53fUg
B3h60x7HHiClEoj5Erbk3jBm3y+3tkAcZaq4skrt0rVmlB6jGG/yaI26eWm53yw9fyZCnzZ9RQGI
st5il+5jKOXB/so9noCmUY0rs3Bppp9W75d1FAk3R60wc48gUgWSad4Q9UFjtCsL6ew2hkmuHORy
q3ajNrUkDkLmW2TQwB31g2HrOzNzVzKY5/cZplah0KnPYsvEPoNykH3RNLeggK6Zmy39fGWHR7Gv
7Mwql2GVuX7bvI2zuxuNeweyspUpcNoNz804dZc0R1d3JuzBdg02m+Dz966TMMEW2wTeD0Y3b6Js
CLTCOBZauVK2tfBWasbfSWrGKzAtw7ZjHFgrGT07cWJshwk8Mr2VK0eNhamlZvq53rF4jGMZ0uYl
iWavhYkCAkQrM2th2NVEP7yjNd4RPL1m7xMINlr0eXlIlh586rUvK0JDoX2OqgkZZlP0czb4PRhb
K1N1qeNPPfX10ePEWWQ2fZi5+ns1iic5F5PXlG4RoPZzZQ87e8LD5ff0Xl8aIVaSNtDcSVgXNgGq
Krd9i7QE0BOx/ZEMK6eqpbFV1vVUuij2rZMunI0G1u5GkIGw2eO0enkM/j+OnlkW/6T1szwerS6S
obbvt5Mf7fRN4hcbaz+KYLiFRWYw+zfDjbiDPdW+fDS/Zffx9tpFqSb9IUkF68o9td55VY54j5cN
G23cVFvCAHjz6J/Lr7nUi8rih8AScjWCdmz3ru4CEm9KElz16H9S//kkxr7TZFimAqg9bRNr4F/k
K3NsAerL1Hw2yDVdYZIcpkqGYe9BhATzz84L60k3kvwOB37zaEUgbtR1CYxgVQ/+ZJJ+W+X1+NY0
ut5sdNb137BHzK/RPK5JABe+31SZ+0MpDNA9RH8kZpV4NKd4/fkOV/Jvo4aq+LmfPVRPrCkb/3dO
ODNLqbIKsrqLtMyFy42ktr4hpHaerFFA0hbN/jQBY8mbGYM7arA/LZ38M4pGr3HIvpvmB7sHWso1
9sQg5BX2VPoLta3ZG3KUjsvJbe54ISLQcNN5ZckunDfVZBzsuXtm6VwemZxxNCvT5EFWMziMsznd
JBOpdyURzacl7eYlora7vzwRF4ZETdENqKkAgU/vjrJghyYtMBt5AyZblD9Fjv5rdNynGWiQy40t
bLCq0LcnCSiWGhqDq4CXzgSsxHuwL3Gg6VbW1cLrqHrfKU+oZeSAo4LUEJ44phHkbH7Vu1tgGA91
Nj5LO1n5XCy1pWwPdeQWyTwCttvjxLQRbHiPuulJuhJMbG3vaDUUgbMjV44i/1/Mz8xmVeBh9G5S
WVESh1Hk9JMfz3WbbAYnnT5ZPRdQ0RFZfsqJxSd9ppF9b+aSPoBQKl461OTuSYJCO+lQvQu6CR7l
ML6xmw8uebdnzMofB+4Ot6adwmRiApGSsdr+3RE6/65q0q1VaS7sqGq2VgiddLYwmmM+t8Y+cQGU
cdO4DWjD+ebyHFsYFVVa0MUMptYZrVEoAWM8D7Q97WGahPbJTQvAEwe1cw8jJHXRFmL4ZuVQsjCx
VYVMqznlpLdOd8zmxACcuBeguJra3VTLeE/4sOZvttSOcinl+JQnPe2wgZLU3mSThB2N4UCOMwME
neSR9nq5E08b8rm5dmr/yyHFSmLgyHSzOUJ3bgGKrOU+m3Px+7qnn2bHl6cD6VlgHiCjAUgS2Tag
XtwbKOZaWZYLByxVIVM0cBOCBVx9TIhIdjUCBc9GBrZsNZrY9k3ECwrwKVfuiAsdpUpNiuZk1K6x
GqRBrQFsD0wQIOUfruonVVsyxVGOSkUZhxJg92FO/Ba80cuPBk/l/BCrypJYJOaQOnh4+EPz3h3P
8QrvDw2YD6qJd3sb/ODetvZu38MwuN3iv/vDYXvY3gbB7e3L/VPhx97hyfu9233snj4OH733ITc3
D7vDwdsdXg7e4eOGef5ml3ubu+Nxs9m87vf44/vx2d8fd3dHH88JgnDv499s/KO/D2+D7fY9eDz9
M98P3oNgH7zvARFceeGFWaFqNSh0xtY4YOdJqyz/VZWTvI9wqA8cLZVB4tbkjVVAiK60trDPqdIN
1BVGCa91epBAcoL3u3UiuSu0tbKABeMe5pwG9csKaofeRD0boYeqYNuRo27HgJYqB0JxrvcwMwV6
+6HhzCf0FVzgpyGat7x77vKrwp+UqZIOq5ztfkAZKPah3LkfqTa9C0Mr8K3I5J4PurG7PE2X+tH8
+z31yRTFKCk98BpGneToVp/l2tL9X2F4ZpNT1R2azuPabOzmaBKr3Jf1wPb1bIIOZo1Nl20nezCB
fMed0BeQgv42QKfcxKh9vpFAEv3QAV46ZnGVazCWTM0/zGH6Yw1/BX80S3DRYZP0aBegZLNMq347
gE9DOEAFiqZqaaH0eG7HTt9WMTd80G8iL8VNA6YIuWhuLWpPvjUb5R6VcqC7N0B874dW5x+2zfPw
FBx4rxKeDh4qEMzcq8cCtEFQPfaTTtodjxrE5uAh774Y2TD9pu4IjDMYYXOYMIMcSOVkO9s1tNwT
QHi/FrE9ByU5oQWZqJ4HJMYeYn0CHhd8T9x6isbPKCwGLNHOQHLX8nucpAO+pBHzRp47k5c2rXiF
IwK0GK0B+wsKwo1tkKuM4CmzlK9R6gKb2QL4eySlNrk4g4N6WDTgtFooi1zbEZf2Q+U0h3QI3NhF
ig0iAewpM1m2AZTSvO7kqwpvCMT6ydAM9OBYT7Vxzxlg9zGYYmsJr6VYpSq3geGNkbJeOMCW1ndp
WoJXYgKaJ32rqAMGFmLMSl+rQBMENzpuLAYQsRFMRbS/vFIXuk9V5NR8qvS2QEysgoA9au7T5Nvl
By9s3KoQZ9JRWVuYAoM/wfTLHoBx1sk4vPK0S+FiEtkgdcEC5XJjC+cr1esYyIU5k1VWHEdBku+A
xNUPLViTN+6QdS9peSVThP5z/WcZ5KIDkm/NkG5RgOXNiemR+fnyW5zvMqrq/YtO6umkF3VYR88S
JAs7+qjSJ1vjQbmWpVjYmFVd0UDGDNDVmR4ANaz7X3wGTTRe+fmLc9n6e9cf5QyAHa2zI8jnle2l
Ay3GfVvkHfizFgiyUTejjlUvjbyCOUIme69m8DbwxymvP0zUzG0k4IU7g9DI8a/pUqY6OyPT01tl
S3JYZ7FqG8MJ7PeEkIEOE5Qq25AUDuizIYdrPnuAJJ5iBF8+7zlYptJhtg1T7xP2F6aP/sTak75U
ruXfz850NHG6Pn1pAoVYiBHppn3kxgtSWN4I40LSvrTsqtg8GjhNzi8NuGOVw7kBYhQOnv8Uf5th
b2FMj1yuHI7P3vPwfOWjQEp9NmrkpkNQL04jYrTbqhu7o2734x+kr6GYBQ3+kLf5VeFAtKhcWwwH
WHEbSAl8huDg7n7q7u8EWafLE2xpPJQTXRYzfHtjit0sA4sNLMKtq6cbwKhjD0hzLbjcytlli1dQ
Vhbc0btUN4hzrMEF9fkQ38HMEmYrZrmyTpYaUA5sAiZbJpT9KF+qxBbrBWhRF2jFbnv595/9yuD3
KwmfLDNnSWBCdxzq+a4mYiO7+so1p3z/3dpNi94F7zIhBAK82O+A2Mn0aWV8FzpGBRM0oL1L7s72
MTLswOwrD+iMINafLvfL0tOV1Rzrsw0GGvSwwI007adh4WC5psc6+zVhRMURTCyqYRuHX15boAET
X5QEfps/GuC89eLlut+vLGYnKnNuwuUjzGm874b4Zapgxoaq+pUio4V5o5/67ctmlKQoRChhghQC
i/OrAVEcHkB05Wi31PenNr88u6rSKJp0MMtpkt8XsxXBLSE9sthau7qe/x5iBJRVO8GLBLl/uEpM
sN7wXSMZb4GqrYJqxtcBAS/HgwpCBvDajGGOkor+IUfVKpjgLL0nsk3h/JNna7/m/Eb1DyBvQjwc
epTBDmHkVkB6YegeNL+PFp/uGRk/r5kPjpqbLPASsWm0DvIDsBgzYK7XYchg/XL58effgah0LSti
J0MiFOmO9p/KfrY6F9XBn7O2FqZbWjLKNjUZQqd6HNkhgz9hxx8FKTyUjoIS7HituZYHW5p4yo41
cgfpw9i1Q6fNAEM61Hg6d1bSEee76B90aBvDroMLvAJi6TjR58Zdnf1qhl/XDICjCnimoQbOHr53
IWmfuLknNfPm+mksXy8//nzPAGLw95IsDfi8QB1CwojnDwU0qv0MinuU1Ifrnn/qtC9LvilAeMgt
dA6w+L6WWkHHfmbIqV339NNbfXn6rCdNl1upHbrwFARqyTeqO6dZy4qdn5v/2IlWwFO3UkxmCOer
O2tmMMqQmSddw93qxEp9iGRXptBSS8q2pTcD0RqzcULXGFE1quH4iqIDLIOOIghi/7yut8y/e4uD
L5gmJiEhn8CoLye6lRrk9BlSZ5cbOP/tcFSCRDKmTgc5Ml4j/jnTYwZnicsPXpqlyvoVUx4n8IHH
L3eK8tBWVr5trCHZIFGbbC43sTAEqgoja6M5Ala9CRMI2B41GNs9jFbJD6MhIwl3Bh4Fzin7fLm1
hT3DVgY8auDONDsRYj+4iMF0Y9gzOMt6FuAOQJevhPcXek0FPMCMZh6pMdIQVi9eW5F95CJ7265d
9BYqZhyV7qADqC9njcKFA64yEjfMRt8JFP10vUCgTvfy9A0EI09z147M54O5CBMqB4jUIjbczyVM
TyQCASCyGz9PIJQpep7lHWiaOnso+Te9vh/hb2Jp32CZtzID/7+M/RMCRdPKiOXlmJkRgmqhDUIv
ggZ+I4u3bO79Sq/+1DLbzrwN87w/VGX7e2TzAMMA9gLZ6KGicpu12Q4O0G9M61bW2tJ8VRazLTsk
5uzaCFnSBNmQvHOHH+Ky3Jkm32nFGqRxYUn/IyDRR5jWZaUDXyYelnF5YIb9cnkNLE1PZVHnKep5
gOgiCLVG4Nn8iYC1keXTVQ9Xw0YaXHYrDU6xYaSB8tihLGhAfQfUx5cfby38eDVwBDivJZyqLkLX
sap7ChPaXQWD7kOWEhI4pub6TpvyQ6RZ9YtbSZgeAUoDLzEpo12RMRogqJAHrNdzA+uknfbA8DOv
gk3Cn2HKW/h5u3yT24n+XDJDf5uTQv4ihiaQ3QIA7LUv3fjJzqnxztMsCnM3tb+1rtDh1BHBCW1w
p202wR/cd5NcfwGfFdUIY8noWshiYVqoqhnEeMzJKSboikT5o+qTm4xAm3W5b5f2FVX7Ap9VmP12
hQjhb9r/gXWivYVX6byHYfPHrNV652maCa9QsBD0+6GF7zGK1TvQxC63vzS0pxX35VABX1djaKNK
D4WVxh4sRz7iKv5j8SvxirDO+bsBJFIG6jTMCdu28wtYYriW7en1t8s/f2FjUKU80mld0piTCI1S
s26HrtcgzINPwfsccwu+WU2+KXRUma2shKXmlH0I9j+wwrBcCYeuXuBAURxKyEp8eBujlB0zUysf
L7/X4rRQrgrxBONbtxVmGDmZC9fTFmY0I6qRjDbXT0Za2uhZLbCmOpzMfVr1cHDSnT5ZW/IL00KN
a0aolMmcrDHClL1mzIbh11uM5NTll1t4OFX2QlQvzFjN+hBWSPfDu4VLsNiQkcpP1Ke1b9jCoUOV
xWijLEFjy0Q4JdObNp7sTzTyOfeIb0HGsHZjXNgaVIGHGOaCsdE2w2ZOH0QkfpVEW2NoL0w2lYDi
wtYt6Yd8CDULYSfUNbw1mthWgH751WS+p3W3sgcsvYS6RFvR85wl0LOz8a6IrAD21iuPPqteY45K
PnFOuuTUAJakYsOmnX6KNsa5gfiZ9dZxBCAGWI2jhvqqeaUqPPrKRp7OSq1QK6PQNSMYE1a/CbXW
vgNLL6OcihKR66WMhQUT2TLyDZjiOt5YVO5GuOW8s6mF+uk+SXxYz6GyRZJpbSYsNGwrmwFMOAcD
dVgGWG97oyt3NSwFbZgJ9t2d1r8WRfecrVWGL6xNtfA4dmZuSAHVgNmRT9Fkv41EHiEZc1d20PPh
eUctLS7zElWuYJeEBFbxuyGtvqFm5tZ1+40mEmA4p/aDDOLX5QmxtAco23UBFULrFODuzPMd3LyQ
/n6phLk3MMUvN7DQW6puzbVt1DEUvAbw8ZHQh9kVnpOuXGgWekoVrE161bAKvkKhdMTO7Z1vUMlF
Xj5zoPe639YsfhBtjVazsAOocqW+IBoX8OoMuSFukgEmSfClWXmP/zOyZy4T/8iVUkje0oTbkM9j
uzcJvCST3jZvnVqb93ECD00rNcqgblF0C+h+7qGS6C3K4HAnmz57hFsMTArgwQZvTLcE0r4fvBqO
VXD5aKa3Pq3LQwxfqUMD88vA7WD5zCxabSZbsq1wBttzAK30LZqlXjnlOe6f2tvcCP2AnNbd0EoL
IhL9e0H1H6mY9C21oxuUD2ATzDJ9X9TjxxyL2S/cGjbeEWy8LRF7NowJt6kp4EHWk7XP4sJ+r6bq
y3oWOvT4A/Spsxlv6CDlS9umzRvwlO3NCEumnSvLYnfV1FUT86wqeAf2PRa6Ze3yQQYmbiTttFJF
uLAw/snOw76Q0aw0Q6sz7pw6OvLYvYWnxdvlH7+wsNV8fNcWcCMdgMBp+ud6wH2cUr9FXsaVKwt7
YUGoeWwoNYshJvEU1mNn+skU/TETfS3UthC4d1SN3YDy+2QQsRPqOdwL7ZLJCcWirAVkoYYHcaK3
fkpr9ykhOkz9NKFtY8m1QCdCvrIR+vw2M6qny115Xj8MyZaSIyqQHO0GAb/6ptGaQ9/2gCSljg03
ZpbEu9R1k1dBaT89zaY5P2Up/K19xPpHGxdx10KBue2ywGiLGJn3XPjOAMtWeCHbDN7ewugO7ITh
QcSveS2YDj7lBBb39/RkTAm/Yzuqrvv4W8qhcmrgQVFI8OI0lnoMsSsd4qlqHFcev7Abq2X1OnXG
tiAI7Z6qIrs29WxBfTuFHWc4ZXmg07UL4cLMM5XhmFvZwydytEM6WfdIz9wMfbWyKM+uGsrUYwTs
9sAMiyA2yhASJXC71hPr0UG5AhnW3NTOR47QhjIM/ZTpcykkPRT5KKUX4WV+1TDF3g+kIY84ULSP
Hc2LY+qI8bHArovBGkczjAt7OoyVU8IgMKLZNh2afNdn8EArUfPgw0FpWMn5nd1moRo7HbK+3Hhp
FXGSlLY4ukhg7tMEiu8M2KMHXdhu7pkGIhPjPPbX9bm6uuIRnq0WcXLIzg1kd4eoju+msncO2hgh
6l1b+srB6uyOi9c6ve6X1xrhUOjwnDTHUqbdbmqsKohP0p6OwqTl8lax1MTp7780oWcWTqFG3IDJ
7L45g3nIoxhGws5a8dPC/FQ5JVMu20Zi5zl2PfejQnp5bvtWfD9fhfNEHykH+KaF0TB0bshcNYd6
fp0LmJ2LNZzZ0q9XD5uIPqNkvmyOetPd16jPPhhVHJYVku5pEmcrH6az+xBeQbkKIJIyZ/kw9McR
9uix+c4NzccfErbvRN+MrrvSztJYK+vYZR0+sjBBPsLocvKJ3behlsksIEbdrMzYBbsYpu6pCUEA
sEvd+mjn9m+Y9fpDrW+Hvtxanfl7RsWXp89i9DIJl6q6MOUm7fnaaC3sAuo2q/cij2FkjYS8tG7A
//uR8KkEOzl5AnLe9aqYXaXwgE20sjDbeSTE0CcB4Fm7qxzYm880QmknqT4vL8ulVzlNyC/LktCT
WSmon8cKbDX4Y+b5i1laoHQnZH6SOi0fk35srtTDqpQTqyRENkVcHmfg7U9T3DlaTlSvTLuzXz90
1unvv7zLEDEDPunSOdDahGUenHI3YjCrlczj0tOV9W8XMbzs+ulkAGxCCR3r+l6IhK1sj0tPVzaA
vtddrZ0gErXg2xtoeePegpaTrHxIzkcE0TXKyreZ7Gncp/RgNeOfZhwdD0z2u6zgv7q8/KmP8zbL
+pd+dv+kmr3mkbawDag8E+SEM8eaeHlkerZpeXyYrfTQGmu72cLjVUHjRBKJNLOTHgt3IvcjrCY+
e8doQ5ifsJV+W2pCOU/1VqRNDkBIYeJ81LLy4E41pC+XV97Ss5WlXcF9eAIvVwCTMKeb2WIG4IlN
dt+QbO1SuDCpVDmjNaC6r+mgCC4T/T4xm11hZisX84UPlqp2iXHrlzLOmhC3ynB0Oh+m3Z5bZDjM
romCFn69iqrJUk3TsgHRJMdA6qeP58Hr52llNS/0vmoS13eTUWm0qxFKkggJ1FMXGHkqPLvIk901
A0xVXE2clbNksoJieuRbHvED10hIh+pw+fELa5qqehdqxdTtIxC0aQHEfgJ3aXqnAajF0vGhhDuZ
O33GrH8r07fLDZ4fctiC/r299jC9duM8QrqE020ZuwHQ1EFmZ7iUfbvcwvkRpyqKpXfz0aV1XINi
lz5zot065vx++dHnx5uq2JWksSynTQCHrk2k9pOkDYthutFjx7v8/PPoK8jjlc9Dp5FMa3pMKAnH
us0Ar3U/CYpX8p36UCs4AbkqOoKGlC9FNLsmN1poSgkAqzxyYMqk+zZbo7kujLKaxp4baWUVJGZh
P5SbYXqs4DsD+3PP5leRSChTDocG4NasPZWWNXXpBINoDg6rkPXt6wF2UdZqtu1/Lc0/oUPKVGm1
1dgFCi8K2Djk3MC9TJfuc5XVQw9gpFk/dNIpQwDKqx3+pW548zhp3iTNLvJq2NWEBZfmd6bXVndr
pz2pPFsXWbsv3JNZXRz35eRNZlr80R1Sj3CUNwb8L6ZzVxm6k3s6inePLR94j0B7g6Kr6sRecZBM
pBmnSImBLVrM0no2NF6N3jBM85GwQdsJFxxYeD0i9lF3+h0EYfYBsUMAweyy3U6kgUGegaBb3TiP
RRZxpEXNEfggx91Og1XeNW4qXzJATN9xW4xzXzjA/ewBkR/8jDhV0ECU/42mAMy0ulHDQ9C6hwHZ
U9/bow/s9FMLUxC/55a2aWmSbPCa2nYUbuLl1cC8OsJQgf8R7dELPUIkRYnEedFu6xi0l6nPJ69O
rHnHMlPf6hqzt7PmFJ7maMmmKAsXyiDG9hoAxAinHpMuz5846z6gDEDwJ57upAaHVn1qe3+E+t8H
gQmovfRNG8Y2aHhT+0OjtTszT364xIy8we1wiYkYcFTRCK/rpPBKUAA9q+kqP6/Js5ED4zvaqeck
oFQ1JkXgOIMtecY6j4JVsxWRcejxLYDQtSk2idRfWan/gPxuQMC3K3aUZrvBtBPgl/CCXGd0U9hE
8xKSp1uzrV/SMf7TiezTbSoYm5IXHeFo2FTqN10fv2KP2RU2SilTZxKeZY8WqPfyJo0c4kV1owdy
jOBgkkbbWYrymCK71XpdNMwvOkeSdnCim9IqIdZL6qByUTzXt6Onu92LmZINy5rATbSDxt0/jskf
i9LuPT7mLfwhYy3oWia82WE+YEP/cXZdzXHqCvgXMQMS9ZWy3SW24/bC2CkgmkBCSOLX32/zlLM3
jmfycs6ckl0WhMpX52xB0yv0cfVGl+Our6Iyqwd6trPrtEz0LSz+/VZ3w/20+uqaLEqlvZPAJuKq
l6ThzS6O+Dag68FxG4QGtpVN26izGzWHu65KXnXUXp3njVTK7vm8JfCT8JWt7KXqkCk+rTXSwCii
WqNZDrlCEEReku66N95TG5ePLrTNc6ALHlNZNEm5DX2pIc+N603QDSvsZgpNAY0I84j0mE/ZtMHR
FdtkiWqBkCAlNNQNyYOFvrUm+dn1wUugKcXgrt4RSH8zJiFLl0ZczTM/lRO7Eqy+wcY0TAE07cfB
HJeF3kmWHNeO/jCieydxVe3pOI1pF8538eSeOr+5IX733XTiJUjcE+4hjrf+mEW1H+RjQ9e9KtV9
0i4IYK2Qq0+G8hSM/C3kESSRYZVzxr81OvZ2kQ9CPo6TYddT0aZLVz7xEAMSqRwidckcwRqJIuMx
8V/YQA4NtFMp7eCuQyQkMrWRp0eYW5QqmAunIu9uH96L1mzrpL6SKrwmCT2hrX741i8aCSVjj/R1
qr8JNiD2e+qntHHdq6ZCMUxSU5ESQ/Fd6JGGNCR+QAuRyAfWvIwdBhJnwa9+cjRzIiA47RjCvBb6
Wnv6IVHjtkQmftnERwYEEz3NQVJQ5eh953NWJKptMLJnjmT+0eRVH6ALWWdQjmcsip+k7/AnxFvR
NBFBCcw1+Qqv6Yo3t2zeFON11q3E3S5Lg7mVY3S3LTxRXuLGKQifJEM+bAG76ZEH+oy7NQQjAsqx
pKwela+qdB3CH4sgt6DAYSAt+6qQHXLjgiq8sRHgZ6ftn8ZeXikDfGBF5U826uhrUPvfkEM75H2Z
EKBHUbTxYBTMbJT4uV46KK/0PqjFUsBNhlU3DHbeOj7M8EBm6KxObqE7soWu3JvG6jcXJVt5ApwC
Oa0jFFvr6uReGR1mv7/BFHgfNajew7aEw43j9ymmeyxNKGVGvzaEO1AvZW1jr8xoRmgRnRb17wlP
u2V+dhzx6DbTXRuq25GsMAsno8iavoFdrZcVoqSnB2QhBFs3ot9GYx8r9MphVKKDg7A4d4L5FU09
OShvPw+C0UuFiO9nKjZCKnFktTxRX10ZW921Az8hw65CBnZo85D7L74yT4OluB0jikCCWGXJ7L0g
16FDXSz+R94ED8jFfIX1+bWM5r1fosdghgopTRh5YRCZbY3Vr2vljUWpG1mYGX32FBUBVoYHmCMR
QrIUNJQH4cpuAxcEGJoVP4oH4Q2HgqwK+ZSFta1TZ0pu5h4f7wbtflxFnLlomc8tdXoszV2BjqIo
ZdWgC6DEP+JkHAuYZGS64rybB3F1QBHCaxRg36EM+4kFB54ypY9LghIX+IPdDLbXHpXYzRhc2VGV
uZz9KhcxWbdgdgDdx1kAKaODxTZDHcgNjivhBsb2M7amNmvZ/gxqyBSU7fMBaDGqY1iGQZ6VgzwG
1H0IbYSLMYhN8s1pEAIdr5Q/23WtN6iubbOljIYiFAHfuRZhGQEBMTFj47Cte6DajuO76WywhnMx
zNnqOO9z5y4FpFKouDUIqPVhZkrH1VRZWc/jhgbul6GiqAriIkqTIfxSDih3Fi64UqA/237uKca1
nHMs1OzVXzXWLaFNTufgvpt7gkby3uDr2vPA6NYWtWSzuqWj6x+dGXefR6a9adBFhGVKoiZUXsNL
Avp1YubBLPYKXFSd9kEo8lWRn7Ms7/xKHf2ajVeu5jcInOGp4jP2gzG26OEcZ7IM3wcamj0JvPEK
/x2h0yu2iDC1wS3nW4lCX9Yi6sfD2kyk2iTaJ19GCY8KUk3agqDxOxtDzp+U6H8tYFU+LQfNx7T3
OzhXWX+qnWTJZ1sTvA9fp/ln33dFNEFPNMwIp8RquYTNF8WBmETSS2EOdg66rbYgorCYU47q0kVC
tYFHOhNUwMsvEPE/oIgpaysDOmL+rmKastZcD+NUTK7ZEjF7aa8m1KJENBvVfM1als9rjTb25qES
JyC0aefqresMYbaCNhpjuh08nk2j9776w65bvS2kMbdUtgfwpMWIFisLK08pnMIj+tTNYtv4Mzq/
ymxFVp4PugYp1K8thbtmXm0WRxYH9qjKUTKCH1nZOhOhs0VhAOSfS3VFoBWq4irrHPE0wE3s82qH
DUqOxopbGLTygCEYjYcvTIdf+vgbynHSyGO3nXWyyIxuWq3t1VKp04pmlpSj6ydQIU4SbQZeiqZU
oWjOD78qRZIicMM8RErXvutYPlbjVTsmuXXoq9fgqhwmKXaZP+qqGbJgwBaVuEd4SFKHoi4XkZUT
xerVzO4rksmzHkuTJAUbyYzSs+mesHBTsX7nT8AY/Qg7oGBajnq0B6ftagThrw+1NLmWMvPVcJyx
uQoo/YJmpTLFoQQrki/T0unFuZw6ThfGd/7yFIgnsrgnH8WsvKYJCsE7N+2JBQTcld104IGHcOMp
ABM6dZtxShCAMpG9UWOwDSc33iopvW0inZMa2vpnWaEGuw9pd+ALdK9wDF6pJqo2AYIgN0u57EJC
ME0s0050pczrdfGrtFqQnVB6jleUs5GIDOu+imjZLA3Be8GHtzbRYGMnP2VNfIUc/kJDIJvSGXdu
XryDwnw/Vi4Ffda9aIqMzrInb7TjmWeZyOGTk4gOpBOmG9wwAvH0xtKCJwuUpBQHtqhiX9B4jaoP
2kMUgQQoLOqYhCeKUGEiOc/devbTceTYVo1+9RJzLR8maqMsDMCR9WKc3wZnaG9cl8TvGJd8j6yr
FqPVqfa16lGt1Q7NCT0o7glWjGZbJbHElLpONG3rmbJMmrH6ktTY0Zo+lBvErODxinCs6M4LoqAA
awILfKUTrPp0AFG5V0aOb+1oEj8lcmiupWeHjZpIF4D699ip7dx1vm1nCCIL7QokX/wdGjjjI/9/
Do0uq+xqoK1KJ+F0HLx8HidU+t46kN73D4H/mZLwA3TjUicbnW++y73k3BpaSAdVC+JHP/6LdQiX
f/7S32D1COKRqgnQ7pUs7KnES1hwEqDmvvtMevcLsf3THTrjQb99w+CWk5bxVO6R+SGaXLVetTPU
5/C5JQag3LJO0W3gxrDpa8HaK2yUlz0EBPrO+mG8YvaOsImreweLibMWcaiG776HM4qIIriE5tBN
a/mpOPSDm30pSYrWJNTKrZHOOs3BeRqlOKDMX0ru/xPqHF0qPJgOhn4kEzlAxJMq59Gv3mB8/wSo
+ujqz7jPb/daKbskHmTPh5p12+qsrHduyNR+Bkqe4a4/PMrLkCIgDlFso9IejG2uK3Yjz2SJXNti
KIONL3wYkcTeI+sVwYaBKIEj/BtwlU9YwY9+3MVAUi1bmPAIClVqk7KOZCvuYCU/i8v7ABu7TCjy
e/TKh5ySg5TfBLkm0RaKhayqXv5poggukL3Z+gYsU0kOXjwXUDmng/+6IPxUqG/WfiZO+mA2ugwo
Gj0vxNkPnTOAhVJZwUR11ggjdruZs5qU/zRnwOny31FWJb3rNo0tD41c1twzbZXZsEKfPfHzv9+s
Pz+L+DJ1AHVsWPmGoTzUwmw9vr7aHjL2AerGshOfWYfOso7/H83xL7D3t5dFN3QJuKPkcfR/VLLf
iibA0dCmCufFoWozxAak1vv691/05yeDuof/3jMfJXIO95GwIpbMXgmCaoF8NbtoKf7++WfS6k8/
5gJ41SFjVcWD5EDx6vWTjyfi5x3CPwj5uXjertdy8/dvOj/lP3zTZS5BvEIbiG0KpLMUJ3Fe5nX8
WUr/B4/dvWDkKrcnkMxDldvx4XaZsJXpTQFk9nk1n3ULfXT15+fz20O3cuYaGk1U5InHgD3of/Kf
A/c+/6TfPheZ71B+hzX4LNpch4nctrJ5CGNz+/eb/sHwuYwjsC01POSlQNwBkJ32pm7XfJ26THrv
flR+8tb9eYKN3fM9++03VAgMnSOGe2PISTuPkH+N6vXv1//Rbb8gUAa/hi1sxUfX9a0XPn+aKuR5
v1Il/n88Aqv571ULNelKTbbct7BDPTtJ7xXwnTn7xizVFqGFoCHEzAukW40bd0a0WQrMY4Y/ceo3
rpb2KLzEXjuJv0wZw0H4SyvskurFrMclSJrbHkFiG8dDXALKqFmxhFX0ErSRug4AL2XYl7hXNY+b
O0NaKAcWipNcS/SBoGNyI2bs7p2hu2np7OU+WSzSpu26xeRZ76RNuqyZ/KgIkfrdIJK6g010Wnzv
R5+09ptaI7YR6GzAqW6uM8vm6Wbs4zEf4hjbkq5dlZuDhwS1Hy7k1vFE+1C68eShAoLbV780IRCU
WEV5xbphD3lfdGBmsm9z76N+pI7d9wFYI2YIvmxKaqIfLlmBstkQKUXEDOMuiRBGChuVtyEd6fdQ
cZIMh+kzTClXkqqWr9e6ToYCSLO4j+dE5a71p2yVEUdItJBbFTrmGifA6N23SKmZ1lltJuA/Rbw6
ChFyzgQD6wK4xLGMfXdCQCptqNurpBnXFz/CdiJ2BoEcvIG5p5lEpYcrneFHqwXhW67EdFtPeAEE
GZTKo7Iqr2vLEtxgr7mzHfAQKX0WpmyOmpsILa+vcurDqyjoxOtEgat5Sat3MBngbBto+b7C7PKN
JF2PPgNR59NqugebJDb3VnCi8xpOV4bPwW1b12uG+99vEeBJv9adWAvhzovMgx4XFui1wmhyJUWQ
+gjPh6uisjBOWWV9E6+ZjAH7xV4ybiYHF4H4fvcrtTRM9cTK63Koqkx4TlgE0RkNRZfOcxMmLCPC
iR5rDKrcWMWuTUwFz8GCLVvtzwIHP8D78ULNdhlhpTM6crd2ruATGDyLMhWu0ngmYidNAtoGJmKg
7Fgq6jflusl5dY2fR6TNp0zKeBskFc6CUgzFxJrHIXHJoxnwx+JBPRjC+lu/bAZ8fDSncQByTVSw
2aFsZC3wXtwsorE5MvcRdiDOCLcTVNMJMb441Yne5OsMVsGPb5NWveMuzAeN8rHz2KG7nlBno6fe
eQzIbG54ZONUJAMyUvAuf8UIrE+wH6NYY2mdnmcR0+6Qkx6BFkxCneCHfXA/Gp1cs4X6R1m11dEP
FwR8CdalJfGTVC6gqmIigAnBAFgoApqrwVc8IjaMHk2Y2AkYn6Nfh1gBQUqIeiqnJNnbisdAm1mz
iUtNn+ZRJtcLgr6BzbLqRuphglwW3EpYKRynVDhsAenWJzfEtihZDXpPWstTtnoapPoQQcJLmy51
zNg/enXl3EcO1G5IhEVN1wZi7PBGL2gBo1KZZ+dcsxJFgl4b4S0HO/MunzC8jjIBl2AAH218BR5L
cQB0scReyTFLC8SAyaJbFJJ9vHLtMzDvbMt1MG/tFNtCWRRVVnXf/6RDiUbEpAwOlcTvE3MY59rE
w4a0pi6aWMsbsDwEoCP2RtYZxm04erYAGiqyZPD01qcD/JTJxDZugAmtLWO3iCBZzwYnDPY2CubN
alAdiv4IZ0snueaRBh9q1qnerbMr3klD2nwlvX2RWKJfdNyoOxcp1Hkkm+GUuIu59XTbHpgGU1B3
3hOOjfNtlEizLR3A0KmPPOV8phU7jsAUUt9byqwkgBlXAX647OKforXxm8f4nEJ9Xm9qHxBCRLtk
S0yz00hF8cGlHQUV643pabiNAs8pagX+F5xHvK0nKbaOiQRwlRYJluHwVJ8pjhpscd47C17ovhzQ
8umY78jHrIDO1CpVEYlOinvKg6A0tl9XJB28QfvlAsl2watME+iKMZIbZLWzvVjFtMdSJHfYoqAD
wwDbmlIhw/guKdv4B6eBzmLAmW8uhydm6DSwbur4m4quwz4aKDhCIbxtO3Ur+plj96EVfEJeqJTN
zndGjuBakItB5AeI9wzKne4dghm185+RG9xs1DijFBGUaDEu8/K1rcvyEa5CvkcSigFe3NJNoDxA
EKPimHOATC+BRHUDmJwdnDFNTmC5vp4I4MwVe7Yt8nP7HO0bLYp/ZJUjIWbFcmh12rbDqXTx75F+
fdM0/bCrFuCM01JTOH08TFSNtWk9VN8ILVXe+3osrERApXBhwEeDI/6kUjr1sFG4xXsDl0QAVJZC
6X9fKRueWaEnEdfPxInZzpdNvx1mNAR6eJSpoI6XG2/tvgvb6+3sVvAqIPQNEWcgBDpustGTaDZe
wulUC1xk3ZA6tW4bpACkMYVzo0A/Mu+OcP8bWNvbapx2CqxRGqxo3YFoAH9mgR9bxJbsIW9FFAE8
uLngy5CF5+43y8lQEOHxNAbpvZVIvchqhcIkqzpx10COv/ErNz6XLOi8as2K9SCReJEqlSNOa2sS
4l6FArMCo3IbWlgPVdTeJ067Xgv0JxVNHzYpaVugolglMu7Mz7oHd4CcwNu6BO3SchgTEho/VGU/
FklM3+BseWy42PqT/z4YVH9gDsPKSyuNLcL6Y4jCKfWd+Kmx4JuWegUxC0dCWsOYUPRtlMBGOwiQ
PfN7O9ffg8X0KVzp6M9mhBRVSX+2VH+B8uieNKg/gs93X2lyhXMZVqEWnRmixxVhP/PIhRvvALZ6
O57gDiUJwuYgJrD5RM6x4m3VpSF0Ml874jxNTjcjLBDpjqK0HCoIuWZAUTnSgSAFWlb5qmf7XAok
BsxYJItwTqKsCdlN5YTPgJBfzBI/GTI+e6HX7845+QXrLaZAuzKeepP7YwplnYc0fCg5ZrEEU+/1
6JvkrQ0JAHkOMD1awlumO7xc/nQXhuVzW9Mx9ysQfb6j8HWYpTaQekiYX4L3JHD5to3i71YphgPU
2AOxlDcJ8ZFK0sDCJqPkOyo/sceZkOBYYu7Hhk7jVw5Gg2z0bGoMQPaynaI0lgxB3ENwy3r2Y2k0
anMi6FjMZLxcrOM1/HUqp06zZIGIgZZZAoiyZnyPNwKnCDSsb70WPe6ICPvZ2fJn3FQhCEcPi9oC
okKh7gJEQ/S11sMuPodSoWP2yV9QZ+Vj52hcMu2DM3lBPHh1MeTeRtWhFi5a1jOBe1fDlJ5r0KIZ
+v9mwEHqB+xfNKsri50ud8KMjdBbUJOodBm1nxvRwvHNl8fRd3XhwU6TNQxbFqdupx3mC+yFG/Iz
QC7eAWaNl95U7qY1cOH5seGoLSkfexcpLJEWpnCc6qt18d0K8aYp3NcsW+Kzd8B1db6EZZN70EJk
HraCoSJuOkwQgcAHcFV1RsFhEgMpTlSEy5nAWDH6ZigIkj6eU7Gae59G7w7SC1I/CnihXGySYwth
ihZYVkzn3XrgCQ8jeM6sY8mchqwJM50QYArcOEiDWd+dtVeFpz2UZwTjhO01+4kiCggWw+qNEyfA
10MGQ5a1yULMJOlopSmisuf5GiZNCqHJC2i/PnMslj6L+aYwEicI5tpgU3oT/1GzpCocErgnzMF6
R7BwbEavAc/fkHsZLFPO1AojCJn1D66hEU8jCb4MMqBgU/WdfNBMnPgIuT0CrNwcHpz16An1BBvi
ddNVMyrsAdhOijr3fVQjCNppnXsZY6Czzocj1YvvI5/U1xEIRgiLLNvU0tmj45ucyjMV03K2GXUM
TymEIBtaht0GkD5+O+oj2AoySTbyfYLMNe+m+X5Epkjhe80X2M3iMyp7VfXY7gBdJnsUB8qsXJbH
qfO81DTLK1sseHYlPfzZMjlCudpk6OV6jf3xWnNQAby9WZG9gmPXjOk/qL4MA/pcgUn3QJ/L9xhJ
S1gHwGdOFZoTRpyUslY6X2My3JO2xoKj8P4pFOQVRg1BGva8xV/kO7Y53d6LTJR2unsfR3ltegc7
ytKt4TwTw4bNpb+jzlzlTszvJW+PBt2QORQhQ1YH2gLxhkDGCufEEAlTOI37SkGtb0ZhbqxsVeaU
HqywA2jYZPKqjcRWD3HuMDvqwTQZ9G6QW839lViWdTOs3lFRWu+DFgaqKqhU4cv+e7KOdTZjP5/x
tiGYFb1hs1RlmOM4MwCH54iiGREdOIBzyBeEt2MKwrLvEPcES3tfmBjIDKruxn1Ulu0WazTLawMT
b7IiDEIy+uysGMnVEuAHkASqhWGA1mPC9qWPpybFXg7nYb98M+Vwu84ccgHETW8ItTcNUtQzR842
8x1EpYfaYbdkCaBmi2i8q2b0zSc6eJVwqR6bEI7CWXnLdlxwQf2CFvGa0nUTyH7Kul7FWxs1c+r5
tMsdJ0IO+USzoOmfZ24S8NEE0wHOqgoyn60JJoRdCwj2vBEHMNnzOPPANGyjwZszM8VXkK6E6Rp2
EEO3CeKXa0ya7UA3io2I+oj1jL906JVLfPHF5/IlWoS8GbhiLx3rmy1CK/2sbnl/C8xiyUrKu3u+
+Ihowj4vXTjEOWQytBh7u+adF7KtHSN/v0DPt+2IVgW0ZKZQsU2K0IrD7Mr7vhWYW4PhpVztbTfH
azoj7iq12HPsI3d5Rvj1fWzAY+pFuLf9OAss6CMGCRydad11phhkg+qZYVzuaA2F3SgdLJIxyNiu
xJYPCuA59+XqbC0HuxWOcGgC9EcMvWZYt7Cbx8vWNxBpRC4kTuO8pV4AJ2dpN7PV9kia6vugtC4Q
6zNshnJurxqoJB59yKf3I85fqdewsdCNgdytU8hPtfMx8UOWB938iCxnksJIMn1x9NjcuzpCsr5y
7+2qm7wcsfmmLXKNmEDNIXOsgWevESmz0ZLGIxbGga09fEnte2Oal5AiX1POXvR1EfpWCDVno6Fe
gbftsVceeEMCMKLswCB2DccHzn651zZ4WuMRYFuN5k43Yv1GODE5edqNwDxOdY5GzKHKNCsrvuvi
wEGETXMWI42sXNK1lyDaEavp4azpe/fMzPRWU7ueutGQm8bV81VYcyyyOMEOCBwkEQadO3O/PhgK
516ujGO+siViz25o+x0yYIdNDxf6tStEDT1kMTdb5rhPkQs/FPrn1cnEHc0GE3bbmOLYYltHZ3Bc
tjdJRcbTYGS5cYKVHz0yd9sOq8mmMW24ZXHAt0mtoZh1SVC4Mu5yeErEdQLNKc5tnQ8G3HZArcHK
bTynQoZhqDHTYROxicV5YUPl55lHr6PtiByKL3p2Kdh/iRR5MVZQPaykOTr9QG/kXMqNgJPjUGKC
2Hdu6WY4Jp/XYgeppP3c7iKnwtEyXHGMkbY/NnZsn5yuRcG9ZsMmrEH+o9NKHOHlX3NEUNW7HlFU
28CeefW1W7Z+UgNYayoI3VCpt2QEbsscC5TKW+aOd4gLwxLK53h4NNHAgMOw9RR7XXy9YmtUoHKs
zaZG1gf0nSV3sGHTg4McJhxvK/6E9QedJ5oYzAairt8M6Tx0mUKYUiaThgSKsMMyDBFEfVqG6Sx7
spsom/dhMEHa1EbLdLUi8OIL6kJ5PpA4vPOwsTuxAF0zngoDjY1d0F4Th1D8czMfFoXjsQ0q70ez
WP6lcQBYhfEZbDGQ4QZ4LQvmJgidS5jDNqgwjl9KVtotJvIecjiAVf4YI39ErsPBUoawg6XxxyDr
l7nMfZ40/0QNRZf1oJXPepKUZDw60Lo2mJ/wt4F9/zuI/Gd8OrosBpVMda506Xhc2R04Y131wNX+
CWCPLjMb1WrWej1/dsRvRrpmTrWJUPPx5q/tJ9zsnyFwtDP/F6fmnLizvyTT0QbOAWH+Vz7gv3+6
MZf9n14HI/E6O9PR80/Wuevd61h/cs8/uOrLXN11lX5iHPj00fp6QjTkU+w6n7g2/kxZRfEFFcOm
KWKD8ePDUrOvujqbvMmtnFSXqpjsOKTxfh9/Yu3+YOhcZkDGEPlbdECLoxHI6e7AbcgsgiDn7/f/
z7wVRID/fbRB0AdW4wR8aLC7sAvLgQfkNHKhaL7/+zd8dP3nx/MbNWP5gvybmiQHsEzor4QqKDL0
qqPrt3/6/Mu0NGhsXfQzKHqQOMJEdAa+vmZjS//tBkUX5PdEyJhYEnsHcJQoww00Tltu6BULM+Uh
tsG/SmUuWNbWrbBqSx4cBkgZfSDH5zk46D6znXzwnC/jyUDw0WaykAhM5VOs76JGptK9Z+2Xvz+E
D961y2CyDtEXlWLGx84OyspyanfNbD+RH3wwgC7jyALPcp5YRQ4zgjaEDiFFN8AKPrvxH136xbsM
A/MAJXu4HqawvwEncBc7bfFvd+WCWW1kOevx7KAB/nofTth7IV/j3z764r2NFMwEgJHJIfI8aAqx
fErqfP/7Z38wVi4jxwzMLpH1oFaRUB6PzYtk13H0XdG3f/v4C0LVVbSrfBdjJepfpY/TivfDJjLV
/mdWsY8GzMUr28LnD3+TRw5DB/rGMgDb71R9Fpj2Zz47uozHokkVoY1Z+YfEgwkh7KbXtV8euAmP
ugS7h+Kez2Q9H43Mi2W3isfS+rGHHqryrdchTmifhfV88IQvo7HAzjq2TwJycL0S0bY18MOkJ8uN
t+ig6FmJY9Hfn/UHN+uyCsolqBeLQZAcmmjdhivdrDbZygEcdodQ15D+k2s2ukyZaqUAqLt645GP
105IQaWB8Fl+/P03fPAY/i9UagDsB5J0PKKkJkVpbCHF+MkE8cFIvUyUaqNKOmHTTNDq350tVBpG
hcX824b2Mk+qGngHch1hWNp5apTJ/abHAfPfVt3LLKlo8gX8XTD5ej1wTt5uo7NI1/nkln90Xy6m
iNUidE7Zbj2s2DLE5Zjp5V7oz+aHXz7zP+guLoNArUQhMovXeM+g5u0QwQbQ0OmqMesjsBxBO59/
1mCelbHumnp9qb4zGjDMJXA58qrmV2AU4nxsUdagRMULibqcTyb2j376xT5gor2QU6Pdw1qtr10L
mxFcXlunXD97JT/6gotZRaM4tfP8hBw6ZpF+cI++7NSO8Scv/Acvy2UQkZ5HXzoKc69o3a12628M
6f7/8tlxcFlrSVBCrRFmshyh2QxRqazxrJJPw2n/eOX49PP9+m2fyhhoRFov9JiM/ITRB+KZAUuk
2Mzs0UL4w5m669IffsA3tVni4H2EQhFkO8wYtANr6yXT/d/nmz/OmbiQ8wX+diFTx2I7qJoe3d57
HYPpNEM4BZw7zCY+vU9nhu7vX/THVQBfdPGWJRTyGIQTCaSLAfiKwuEQqgByFhLAkTl/sjP843DD
l5D//hpgt3RoZpwdw6brs1WTh1YlcLh8Vn/x0WO7eF8q04BUo613DBFjmsIAdjXjOPDJHfqV0vR/
MwWu/uJlScbQrSs6uccgdVJIiOQVgvi7Tf8leJpeQx9MVpHILJCZ9z4fw72f96dpTza0iHdnhpjf
DQBtIEu5H8BIp+Ir0xs3/accE/SintWhvw0U1jG/7RD1c+wgN7r3WNJccT+hx1ogdfFfpiME6V3s
jglFGH3Nev9YN1+n8d33EVHJPtnY//EUjc++2B6DL2mHWdf+saqXPAJa4WGOTeSTNsFOBm9e+fPv
4/yDIfgrAf63+wSGtqyM1oi5a06RrRAxQ3eOKz7Ze/xRi4tfcfG6hss8jFCi+L/qe8JlSY2j0qZG
aooBCXzbTkk68P6TAfnB3EAvXtmxMiWCKBx6XNw2ayqQodX/OLuSJjd5LfqLqJIACdh6tum5O91J
NlTyJWEGIcSkX/+Os+roGVPlbVciLOleDVdn8ELLGlaehdfm1r3l6IA+GUlbML9HlbltQp9VG3ZW
KSX2fir15vqEzCw8pt5X5UV4cbASFqZduUWNHGCRbsc0SvgoXl//xMycmwJVURC0DNIHPOxAfxpR
nyZAh+El7nrrgGQgxy4sDLYRuwBjUQ+FXhY2isabeLL4UwQ0BrQSPBwrfHf6NZQj+RahQF3APw/i
yqshZdFTRS38nt5yHuxE8/0EHDc8dDWkj2Wg47Vyp3EvNLDpeC0cMjxe2vqQpbHvI2pdPMAlCeA8
fHBPkwVatYcHjE3hoL7d6TL+geL9BC5yBVvcXEPScahRnmXAIOxg9sZX4Dk2r3iwYzvpshFHcdfb
p72ONgOB0SjqyWoXdaI79mM6HSH6hNdiuPOAWBqNYQ1IHnTaZXWEtsT4Fwp4ks1YnDhcsQ5ywtOZ
m4tuU5RqeiQys34XmXpndT98G4WK95aIUF9iNSA7Ay9P7sTzAAzMRtzhUDVuEtb3OzycYeEElndL
vLF78FTX9GuR5d6DoqJ9dSVQ7bRz8fPLstrC6gXSvlX/EJPvgSZHkAeiDRkY27dnvR9AjAHzcBiP
UBuP/3QZNApBHWV4Mw6GdjN22tkq3oBh5zkAgied+woYYf0MzXa4FPdCgejq2AP/0YJwiJfMPn1r
8kLWYILzdFpFDM/0TpkIsumJoOuSuyDsKW6tewX+qxvk5ZOfFBnfRC5YwhvLAy72xtg2Tip5TVUP
uYMu9PRADjAl8yHlk9u7qUZp+XqAz6WPsahZQK65mfDqcHSgzC5B6lzHCu+DWTctcWJmlrK/0q2f
VuXAEiP3oW8cUqAVqFe8g8XL1jZeM4DgjY5eHpS37WG2sZoJz2/iNHW60A4UOepaBk/tlDhbSX39
cX28ZlY0U8cscDtvgElIFwLnM0F8qAhCeBiol9Z2/TsF9/Cf178zu+4YBxLVd20hWmCmEt77oHqn
3l2Mh/evZZZCANwCHXnAo2/hPjcWATqhElXwBboEnr29/gNmjlumuBnSJBFOy0XYdKDBAp65g2aJ
vzBRM6No+rT63ArQI1zjdSafMlX+ajsfeHY27rMKBMvbemCcaPika25pPJd0cQYf2/joA7l9vem5
329sCm2CRTsiBZrO+1eOF+9VZ0ONBjeukxv3S/pyc1NgpD+q5zztJhfFjjqpV9YZNjv4f673YK5t
I+9TIHoobroibJPS3gIFLXewcrEXnjKcmV3TJEdJe+xlUGo7HAkQmataKPejppr+Hh1fHxqsyQ8j
hGQfAQuDOEDT/KdtBxwAtyXPeOR0N6gc2b/BsG2AsqjZq0yybOU4Xv8miAXg5JCO95IM2BKqnPwG
+tlbcYBwUenOyLGTgwO8kafXdYS70FrZGseydmL9DrygfGEhmFnV/ubtp1UtUgBFloEHzaXqjye/
9Xh6TwE3m1IAkZIlf5uZj5g8Jruy41gDpBBSprJtEE/DI2vSGi5B438wE4XinbDgY3VbSBirJ/Ah
VUkTcM2gov1fb7f3LFoSl/TOl7QLpyiTWlZ1YC+UREOrYmwecHcsBhAwatj0COk7x1LZ1rOKefeH
Sy8vV7jmtfcUnkHfZSS8uwJ6GnvosWdbv8undYx36D2VNTR2VJbcnzVpgDtKnFMVTNGOirrJ1y2c
gUJlu+U3pbNyE7f2uHZwjHkkSQWpwE6psKTpsNfxJDZW3eFOkgNSDM1OHxt5jdofcKNw0GJgsANN
OYZuk2cnWEeJJ58k2XueSycE8Ch+TEEGP/oppxsKx5OT8nv9BST0DOIZNsDeEUBBIJ3Igz/J/MiT
uLrPMz86wNa2A2siz4/AS/crwG/Ze96kUBPyhnhbZGVT7QPZWiCCT4BU1i2qZKCuB96H2wF6ugZC
p8uOo/LBbQBusfFXKqkDVDLIOx1xfLoeEpdPB7hS/nvxLOy0B5Acd/oOmmCN10BTqAXvcOFwffla
iErUv61z5VooSGsfKrZRvy58rY95l4Rj3nyHXtBbZfVPdisX8nVmwTN5eyqKXAjkNEMYxyB0+4CI
f+m9qVxo/XJXmGknzIEjckTuwYhq8J5JExxg4IhqvnwZvHSvAOyfyLSQpnNrgrH3VFIAdl+PNHTI
0zQCzFLjgjgC+OJ/5JDjuD7xMxucyeWTifbHMfPccIzIt1GVT1MFG+aBQSko95fEeC9HFyPGHuT0
MRSTYhvOPVCBkvaXPgcBbEl6dK5xI3QblvowtBfRqSByJaBFAvkvaLoslWTmwsmI3UgEEVTrZHDC
xu+iVOyD0CfK7fXRZ3NzbNS6IIiV2aVMx5AO2gFEnI+QSymgkgE0nPOVAbQKnlc67osUdAMKJhcg
57hTHSwdxdvGGUi9it7BBABgDNA9CZbRuviTTa69plE+bQW4PRVA92mytStwcfu+9HaQeoc0TMDJ
i2wdhUOT7LZjtO2jsX8YYl3tE1UANh91sBOZQCch0iqOMofZ29BZXbeuGiG+xqlLv3Vpnj3DwJnd
8dxyjzIb8o8xi+K7hOlcropK8r3tQwcJGPE23SbQobvjIHx5K93y7rmE7Myxp3FfQzmHRGfWR7AD
Wsh6BJNXkIUxpnMzaBywoexTT53DrZPTV9tS5JtalbDxsXZueiIW++JFH3E6nnoRpt6XzAHFJUs3
PltIsMsLhmtqs451BAOmWp7Dc/xNSbPJunQXQ6Claro3V6ZriN8tLOKXgwl+FsYyG/VB1DlIMz1l
2wY6iFUJYbXk5xmlX3a/F0L24gbvBuePfzoOtZWG0SZQzCcXeEnQ5sDAgl5YuvRYMtcHY9GzfWeM
vYJYp7OUol/IFUUZzKLVIfVPullyIbi86rmmRit1eCA8gU4I66Q70JbSNyfvN5YKFoKOzYySseJ1
CVA4OMW5wJx2UGcD+liDqBmdTUlumwZj4SAC0p95y3UIqdy7us6fUEI4Qdvqxh3byBmXtjb4R5MO
62Tc5hl4GmMBUiboLD5Z1y0csMZ2IWovp6dr4sUswDNxpHcA5h8sCCt6UNNcUDeZa9nIB7Ca3JIR
B3asuEKzvH6NmPf9+vDPNW1kAS6xta6irgmzsv2wC+8jR61vYUBmgtOEh7XEtS0gh2CT6p+5z40A
rFfwwygjtnXUEol/JkJNmJgtkooFlteEJXDKIOXm0TOcCNszV5MdbhskIwmYbzltHQ1ViOrhNygo
HItgWmh67tcbm37uW7acOs861eKXBdw88Y8EoN/bfrf97xLn0gkKQE4F2S/IKLrtydNLq9vczzay
VoGNLHWbB6eibuMvUafYPXOq/FcsyuTGkTEy1w480UoXGkrnsxZQ1ZtYv2va37bsmBa+ZOwoeMlJ
dAJseKWdAoS7biX8YGHkZ0LfdPBtsjwrbPC/T8yCy2ZUos7+4kSvEPpd+P0zeWsqZDlgT7QJozqM
h07tmbCmXSPddOHEPte6sXlxJ0hEHdcIHMg+xhxKzhGzl6qrM7FjimM1PcgMFCbYJ5K3AMx97cES
Wz5F/xWa+b+Lu+f8LfB82tfrBLyRjEgRBj5UUZ9F+gSR6DtQJlaU0J3j6gfUDU7gDu96/pM46cJb
23ktvvBZ01xlsqgCG0wALzOirAM1PFSCgJjflgmMmfUqzoaFubl4sPAc00kFSrBOkeiqRiVvoM/w
VMm3PbOc/3BGYicNoaI1FEHbW8IMHzO2h7FQgOz3HlxdwaUBQGpNGrG/vjhdTBE0bcRYx4OCgscp
QtG8Fdm3MntIwCKGJNvCT59r/xx+n+KgE6K04SkOvEyTsx9W75EDS0v+BxxXMKp1mSzMx8VwRj+M
zQFpzu2xlF2Y1PxUUGhjoGgLpuTm+jBdTEU07/zbDRK5du6rtArPbu/wid4mbf1xvem5X25sD3WT
dTCKdMqQu86+Uw38fuwvKM8sLODBTEYYewSq5SOHQXgZdtC83A3aB7kINMyxL+5ibT03vWft8yip
t0kul5xb57pkbBos6iUeyYD9irIUiNy2GuAYC8o0zRlZWNpnJsR8ZohgTF7ZeBUObTI8ACd4KoCI
vmlCzEeGAFTyHjSkIdTWmw39eJ0cc3BVrjc+s0BRI5XdMtFDT9sy9EHu8mvEafnDdS0IVNwxdUqZ
WLA5mRsfM68LeBXIIijDtBg3HErCY1bfVKT3sE/8mwxWCvaWqmA/rikY2Nhjc0jpOw4ANimE1zuL
3qkalFwPmqknr/GcQz6w5uADh3Mk4F5tm0Cq/dDkegu7Setn0hF7FQcsvXchMQJn7FK9ksruPnor
yw7Q+PQghxiRo8ojSCPzqYA+6Ui2sCQQKMyfId9jildsjywhvWbClxjJPgrY3nuoMIawxQPTPDrI
COViq9ldD4GZqTEdaITtTWBcQxSgnZz9ILwNmAJfrjc998uNZIerH8Rc4JgQBjjeQ+S3mmAEX8Be
DOyBBReMc6Be2GFN/5kMelMUZ84hHGJYsI+QwEjkqqLfIxskbndhTbw8RLZZ5cjHogp8eCaHWdyC
wBl8YxC2WcjAubbPmflpR2phmqGnNC/DoXnQIDMScLGvj/7lvQ5H439b7tIyUE0C6u4kO29fDtbw
1qSB2FJUpw8pONULATS3hpx79rkHNfMyktddGOUQB0niZNcAYBa5wzev5SHLKcTDR/rjeqdmQsp8
kUuqHou51lhIoERgw/t3cn4XQLReb31md/p7fPzUFdCl3bqMki4k9NTIP5yzFXTxVk4DfU3Ia8TF
vYDr9/VvzfXESA7qp81Y4WAaTuJnwfduvC+9pamfmxJjxyPUjWHWKdA2W8Vg+YcswEWmhcK/OLAl
BcyZwTJf9eLAjZQeUjwdtj+j9I/dOW/SDdZjMT1K0W98Ap/oVi/MzEyPzHcPsIupGOnUhUGlxCpC
2qziLvkPHsGbSsAcBpofkMRK367PzdyqYqRONqSNakFiDlFGWI8Uh3W42UQW7EoIzLPHJR/2yyGA
ovS/mTMNHgSiIccbOqxu7odxgqpcm0dhL3h+uN6TuUXg/OlPEU0DjBeD2GDYV/LZ7qFJT7JkPcTV
SxHEC7ecuSXMWAACFsFfgUZFCNzIXRKpN7/uf13/+XNNG3ufnbcQCPGTIUxccK67Bk/jL7e1bBsD
00XFNDVoORsAiz4r+Dhfrrc8N6tGYtd+PmA1VD28OruT5M0OxOCnrB0XrhZzQ2LkdipxzR8KgqBR
4gA96a8sKvXClnE57m2zWul6fhZFU9aHfpns85HsdR2vrDSDpMubtj9uGh+T58prKYHdHrrQV96D
n0wHVkNSX8YLET8z/CbXNRdEJnHr9iGDCwzEXPY2iVbgvt60bOMd/d+4cTQMD+CACkGMIIUiCtgV
cMh1Hgg0cm78gpGynbLGBNpKcegk8lsdT4d8rKAGFDRv18d/Zknwz4H1aUmQaoKfSI0esGx6HUCn
b217lzTFn8q3vl3/xEyM+kba+jlksiRcQUKIZTbQN29lt7/e8uV9wDZd29KOttC4QssjbV9VRnaN
37+0sd5r13mwqHfyGTSrrn/r8gYHzuy/A1UEzpAn54ddmhBA9ftp79IBe6iTPkoX/gQCrOY24COq
OrK4cfKN7MZVJBgda0T/SJmuoas6gNGhgcGvq6Vu/S1C/P+Z2TbLnFCp4PmgJdSYcUK8Z4013VMI
TRHYlQX1x5h6BDpOzyNJ8Zo49bwScHHx5WMMmfZ8RUTg0bVVxVCoyvNC7eMKbiQjrvP2RsBN4Qfe
UqrHnigIWPaEw4AIlk7YOXnD05NbtiWUtEpW765P0UwsmyXVFu9DfMp5HzpphRNB637VQ/Sj72Fo
IsuFb8wEs1lVbUfqgMaDb7D4watOSfbr+m+fWahMswEb2Cu8YLMekOw7htEEapnfxlm1zXIq9YgE
PFrK0MtsmLR41QR+UBoJMAJTnMpPpajljcNjLCc65QUF/7YPc8gFVeoPt9Lt9QGaG3hzFekppEwp
Wh6a36P9rfUWHq3n2jW2/rM6ODTOBuQ1DGOJA7B4zJ+u/+S5eDSWDNj9NYOMsYEmsNWAJpbzZLvk
UCJ6NjRegtPN+DzYJsM8dYCO72WHDpSdd4DSWrdPyybfagKBs76MAadBBQ86JTkt1jAKaHbiLJXA
3FIcYfFjrRobJjQ6hjWeWxEQDiJRWutktCCI43H3AcD2JZjPTJBz4yQNT6LGDbTsw6ALoi9AmXu4
77TWoU9tdlsA8vNcfNrPoA4pATmL1UnCSGJd1D4BW0Yv2cPOzCg3dmM6ZWkpk7EPiQ2pQ8h+3UHq
7T0B6H4Ttf2SpvzcV4wkcgqGZdTtgSHKv9vlewpJrtTb9+XL9bCciXhuZJLrxYF0LARMPv4Q/a92
uul527O5kUqNBDhpdNCwsO7Bql0nSb2wEc6NiJFJMI2Ukd3oHjBO+9UmAA9mVnAPw9mHHtqytw2L
sdnWQacJATAoDOzhLQ2mu5r2b9ebnol7k7FuQ7wUGhNYY0QsnykL9qJK3pqCLyyNM0cT0ztFexC6
LDSpUW9W74kThE0UPeSUZNAJrL8mOgd4M/tl94CYXO/PTAT9hXh9TjLYUkFPtBpC0jyU8Z+zy/Zt
DRvZKxWZIPup0HDyygGCTpbqKzMBZPJjKbhAiUvqIawYBN+7AsJhD/GYbPx8ofQ4NyTnv38akkhJ
KH9R/PKyeXG7t6Bf4jDO3MJMnmsxQRhRu0MdZsV3mN6t8wJPxQlZZ8LCNWBcSLC5CDVSt+qDJA5a
uJa48BPtE2h95EBF/rptVo3szVAyFQ4MCcMKCt9B9KGs9+sNz42NkbJwN7AGvBH2YRm0pxarTQ+B
xmT40RZsAxPv24LSZKrCa3K0HECngZceXmWfboktF6LmLyfxwunb1H7wHWisZFOvwkhEmbtibVvC
zq2Drog9sHXiSR8qkMrbDLzC5Rs1rXYPKcV4m8dNtklsQQ9BXLfgBjG9sYCJ205SsRPAi9Fb00HO
DHq2zTqHXCz+cXlmixTe2Yr1LBcnyh10dYKjBlToHiuf2LcFLjMdhAFQt4VOLIiHMYQxg9/XJ2sm
BU32Z2fFMBcOsAi2Z5ngDGZTcKcObT3+iLsluP9MGJvUT9ES2lsSyTKkzrvU1g8/hZdxqRYW2pl4
M6mfrk0nXgtdhOSsKKkIewXwOozs/NVKk4eq7bvbQs5EKHiek4/gInZhD0nkspv2lZN8vT4NMwuV
iUJQIrG8LsU9thiajaLfSPTzesMz82uiDuyqHrS2LVxWKx83ZL8Yq20tWHeKM5m8ljDqe77pQ6ak
SRUoqPRnrQqZDyXKImhf4Vj8pjRkrUaxUFebCSRT2wQZQqbWj+A/CYe8KO/vvVS8W3a/ANe7DIb2
bFPexIcvm2vxBmXBccC7pJu7W51SsobBMuw4oWNNQbbIKUhqkap2StfeLkWp4WeKZ79jCU3MfTUK
qNxrVrzGUEw9coWniYq0QEePMLCQQx8/j5oNX2im1XYA0fu+7kq6BsplhAhz4xyVh5O3AMT/AXVs
+QgpRec9ipMEfNaRVn8YxCJRDOLZAc49/X2pA3CBbR8Ex056YhNJzne0Th2YgCv4QHxkJBiCTaz6
GuxHu9k52mnvbPA8jn1UJykQ0lBswC/UEDuHF+QjLISrfa5wUfd5EWzLs606hZHsU5yS7tGP0ubG
Ip2JUOGjiwt1icOjqyAA35a7GGLNwmELufr3tenCGm7CVPqJTzwlqMGK4SxVD71eH27FlTgFevD2
tIQZCq5neDDyu+rBo30GWV0ICgVRbT3D+8q/50Xd3bIj+o4pp5gzDFtd5BOe1lloR8NLo7MffFJr
kFVfm9r/ckMK4jPGxqunPA8imdZhVaXv4xgdwIXa1FH2YtVs4URycZ3yHbP63AxVDGNKewytujlG
xDrkziLs9OKBGW2f64mfDmuwIbdVF40ihOdIcmiwdvPWOUGp5NHp+KHU5A0okVOqsOXeNF5mGRpX
aPgMx0Ud9vKrU9xJwKSys3l09Pt6+xeXK3TovCZ/6tAQuVOVRsoOHQorHLy/NF+CQE7HvoHk9/VP
XFze8Ynzpz99IvBZ0lf56OCSYQMY8t4lv6ifraNoSdhorg/GCbrqC53GaUVhNwls3OD3T3KcXmJQ
NhYi6nKpE11w/u1CnMPOaypKGUI2adylD/bJXUMlfkMgC792V5BHajfWPQj8u2h1eo030UP5wbdL
n58LaPvfr7vJBLnaorJDPximLzCYSA8Fd+ALcH1+Lp5N0DnjkM1RQMQ2mEOL1II1+lfif9XO4xjB
BuDX9Q/M/X4j5xVrbI76mBuSQm+nYjxmdbCw2840bdagY1s6sPbI7LB15Su4uy8NGRYegGbC1qwJ
wyabFrpA03VGXnsfGd1X5+Mng2A1mHPNQmzNjL5ZFhYNtDSFP04wPoKQj8Bj2kdDUuv74FTQPddp
8IfRfOlKOJMpZq0YAsIgxJQQe8rgmpinv/MOMvjDn+vTPDdgRp6rvkzsFESp0LaytYtCcQYVr4J/
lOXCZP89af7ffuk73jkKPq0kAvYrVWTBJIqs3bX/PtwztSq/qNWTPsltvpYH+5vCE9cr2UFC+Wh9
6z7qj/IneRmzlbfxjsX6pucV/BBjPQCxIQd5GhI+ZacOkKuHOU3Q31twG9heH8u5uDZSXnFUOwH+
dMImDuoHv+MjnCg6dyG051o3Mh5y69wr+xg/H7c46Lt+xwXw5bYfbuT61AtqaStzoRoY+PA3cvs3
TqcoXVirZgLYFFylrGd2Bxp7WA7ZKfD83+Ak/yJesIAvnGve2N7hbALqQYR5beH4wkR1ipxmTfpu
d31w5po/rwGf4hfGbaXO4OKEMhvbefSnlQxrMd147jEL2E1FYQ0Fl45wytgvSfixw53/th9+7tCn
Hx4UVe1gpWWh7oCyhRawmEqY3SxdWufGxchr6VZNNeUtbO8s51FxbwvTl2ArC8jD3/b7zXwFmaHI
MnjF9QN03RuRrMome3Cm7Nv19mcWcbN+nbUUli2EeuHosWlTpdApSslTbUMU2KrHCvx0a+EwNZO6
pgwr/J2wJUWShW7uwNVRTlDeaeKn692Ya9xIXuZnRHtj3odjNmwGyEQkQby53vQ5gy4s3WYhW41y
aGCr14WqV0cbIgGOGEKeuF8Bd35phuhjjJZ21Jl9yCxqx4EnYUI1MGA5tf8+BaBpj/AT3PhTUWwk
FHG317t0+frmO2Yxu5AliZKEeyFDXh/zRgH6m5d8G1ROdoDhMj/GineHPCvtewi/0o3nZO3B9gX8
APGm9yWm0RLYYyYATY1IPua6rHyI4PVs8naJ18NeUPf5vplo+X0aSQ6KcTouxODcABurQS2TCqT7
3A3PfGXfh3qRqFa5Ai0ZCIPrYzvXH2NF0IU3ycDDAyjp+CaBnXw2DXvfs9aZ/8fL/rvtI8aqkBOd
6rTHai8gHZLVXy24ibrpWsIrbiLBwtIzk1OmEGQDq0MOr0YWFrzja4cX6YpHzQJofTYEjZ18hJXq
FCukFYGL23pgWj3XZVK+5Kq37zMeWLCvzab4Hg4jwO6Wnr9LeZoDv9429zBiwxtuWubVwio411Vj
+Wh9SWAcw2DL2Bf346jfoqJfmKqZHcKspE8uKyFkIu0wcRpYJ8GOI8Sbg7OtoNJ4y3O+75gFdSvK
RNY6OO8XST8dEq28nRjJUulxrgPnQP+0g/o+zxurQUDXEACyom+y/KOSZCFbZhLSrDlWKs9UxFM8
cnbFVtb3PdzFpPwVOB/XE2WufSPhexgU1UWNREmat4TcZUO5J24BlblmYXeY+4CR7vAQryxYR+HU
6HXHzgOtjevuVct0YzN4fV3vRXB5C3KNdBfchcyJDKCHGUXwsyw9OLP1R9DbsD0Xd6KHW1buJAzG
Pu7u+hfnJt3+d9LrOqJMBviiP8ITmhPvxC3vF4QEX663PzdsRvZ7lNeZJzBsWMkcuIzCNlJE/iu8
bnbSUW+3fcTIaqDxsxpqRC7gLf1vq643ZAQXTamDM00LyN+ZcTLVk6vAdmBniX6oCD4WUK2sczhx
sqU668y65Bin+mJICW9LVYVZ3n5QYJYbF0fY66MztwKbSrFqKIaOCSx6E8y+Pcv60RTDVxSOe6hJ
YN3t8JiYc/oVttBHdXZuDcrXYIQaYwfN8+s/Ya575+j4tLTQIvUc5p+jDKf/r74Ym28aqngLMTwT
Y6aKbIUD4ehCXirMxPQK50VYMDkp0P9Qi0yDbmF5n+vC+e+fulB1RV07Gptk4NM7V7V3HUsXzrQz
Jwnz8TCVbdwCoEFDW7xXwwNTsLGMX1LyIRKxuT4BM2db8+2w8iaWVQNEUftEPlcdW8Mvfd9lwQNJ
6WNSTo/WxN+uf2ouU4yMJ7qyYcKQizCnTQ/ub5psCkhi7gRxF67Ac1NhpHvH1RC3ec8xFT9L78vA
Fh6sZ+LIfD2UcQSFF5aTcCgKD6a5nn5mSQ5zMl/Cnjsvm8NNI2Q+JsJhLEh1g99v4aoq+x2DUHWc
LQz/TDCZD0JtQLt2rAYe8i5dUzjdTrpfsaiB5d0rpP2217vwVwfuwmXJfBdKsraI0tgrQyhYOrBY
jOm9gsfsi6hRO4D3WVJu8QhW5Kuu74DnIG1rr6eIqXU8Qpf/tmXFPofgp5wsWR9pHQFgAEW57zxI
fnreEnJyLhbOsfepaZ+V2eCcVYqnItl3MKGfHjLvtYH19/UBnIlhk9esyiEHQRTt5326LphY2dOv
6y3P5J+pqdrZjk/SvLBDWqUlRl6xnS5asYZa0pI12FyMGSleN4nwICysQgAGV00Kd9jaebX5dCyH
uzFaAmLNTYGR5m4f0c6BL1ZYW3jIoECI0Gal8J5Bk4Xz9N+MuxDFJpl5bMRYJC4WdbFBB058XZ7a
L97PIBTHdsue4Ba6zbfFa/rsfyOvwT09dXfZoXguvlffub21NtdnbCYWTN5zWcVdmUowkBmp3qTD
D1N3m84HKLv/hnFbC9zvFbHDpgkeNQlerSHa4D658MtnB/A8d5/SpCs7mOo0PqQbY1lvIOFZbRQc
X166ApbZrl1zdy2VD0tgq6mfYF1f3rUc6DQ/KMZ7lrvA9eS5gGVyJ09JEuM9KvXL7/gfwxFcnGJN
hG5WVtPWySrwfbp23E59z9162Fk6q7YsmPoEllyUrTveFluiAGK6PiczWWTyI8vChn9EzWVYpuS3
KKCy7JfTA1Fk4TgxE9wmlXsYSdP3UURDC+6T9nZym40YvwF9u7C+zP3+c6x9mhgBS3bNBzya0sR9
hNLXjhcJyjx04VY/F7LOv83XDBcHllE7DFRS7rinm31Wk2B3ffBnrkF/N51PP34qQBZoedHBehAK
xqBQZUdqU2frZcLepMLdRyqmWyeYKKJtfL/+0bkuGctN46D4N8DIORwEhRFw/IumS2kyMxkmfxTN
1qWrkYVgzbvbwmvINijLHKatldxf//VznzAuEDCI73mQJjZoEON9wu1HJpz7QY0LOlkzK74pl1lB
CViSCXnuOeTU5vyF0+Q/qE1/HYb4EX+/7SRMjOUkpo0TQwECjoqUphvOg3yVtANdgZWyKcb6gwbl
QiFobrzOf/8UYgoR61NuARMquherHTctRGmHMn2+Ph0z6W0qZdKGW3QA/C8MyLhq/bP16jcfWkik
dBaW3rkOGBkoVNXlVUDOMwKec52y38Tvrd2UFbeJOMGg998h8qzUnQKBLyhV9CGqnV2+ySESuaV1
NZ2Cui2WikNzfTHOEy1pamL5pRsGdOg/dOXTXeS2EexuWfxxfULmDqymfAKDR5EqIMEctkEr9iWp
9EZyST7ssYZBeVRUKzJK+5jhRQeA1CjGSWPyUWhNnJfrv+BiJwFyNDJ0TOxmRPnOPkFEYFVVzx3o
/OnSCF5cvNC4sc/7cQVt3h7WUbAOaleeZI+0WiRvXwxmNG5mpbK93pMJPTG/+GUrQOV4Uv6aLO+Q
BUsC7XOjc/77p3z0bAsE8QaGjIUacF3RK2vQIHAtyQRcXL/QhfO4fWq+LQVsnoVLToNWe3tUqwh+
EWVVr1z4lvfix/UpnhsoIyeHtusGwDbHk+P/7HW+sWM4DUm5Luul19/LLgPoiJGUve/mss1sdoJW
5KqP4vY7HmvjO8sbeLGaJCpHAbPaDd4SJduChJS8wNRj2F/v38UqAj5u5KkCB6sNQEU9ucO0EzB2
HwYYwNHXxuXbnLxGzvH6d+ai2diKg9GzNa0K+zQN5Qq2E5DKfr3e8kyYmVf8qLLsAoQSehrsut9a
Lf/B2vHJszxvYYjmPmBkedwLAYf0mpwy3wmdaHjF++TJtcu3679/Jo7N2z0vq6HyhB5PVpXc9Ynf
rjRLX+AxXazoSH63Qt1S7/TAd/o3YSoFF5gErJKTn1XdtoaY+TYJrBMvsoUiztxAGQk/dRkQd8zS
Jzi7kc0I9eGdC7Q/lpS2XpiLmTD6C5X7lPRJVts53KXjkPfsxLjz7qqxXig9XDyiYnyMEK3HKaUQ
dlcnBrXqZlCHuI3Wsqg3jcg2wfBIHf9RW0t+ozOJZ95T8XzedS2uWKfU6sSmxnvYqq7cp6aqT46b
/gzwYLbJg9uIBp5Zmwio3fpNHg8n328PsM/ZQPj9XgRLQs6XrdswdsYaRmpRk6yJgIjSVb4eczwH
p6pxtszzIr3JEhhnQPGyG1+mppnOi1i3CboeugwW8M1U8+jgWY7/pt2MbBIN7OEaLH8gDVwtwdGO
+Lvn1/S+Vol7rCXjf3hT5Yc0aem9VcbTfSmtBC9DpaUeVVbwnzwi3heattMPMUK2eA25/+DL4Hv9
vrbT4L9YO/aST+Lf693/FRzQdWMFjfzyf5xdR5PcOLP8RYwgQBAEr2Sb6e6xmtHIXBAyn0jQgAb0
v/7l7LtoscNmxNx2JQXRMFUoVFVmFhJ9GOZMxi+kqGPw8B06v9uL1j9P+kXy+gji1rs+oTGwo3FR
6gMp03hO0/3QbbEmrzgRO9/g1xQml7TDeci8p5kHn+upqm/6tpgilc/f2TClh+vuasXI7fTD1JmQ
lp3bnBFBJrtgzBBRedNbW3244adWbPwfIdG/bBxE3Kp00dF35nOq772ap5+4v4iNmG3t65aTAqOu
o5clbM5tn34LsvwErYctdtq1tXkb869f7ic406GDX04AI0Bl8eA0fxAFb6z8in/6pxb019dFPkCR
U3jNeW4Qri1vGmfd2TDzG6f70Q+7QzYOf5qEvV7f6LUjZZm0qevQWQhtIFtcnpFDf5Sl+syG9pR3
05FICF1cH2dtQyz7yTocIaDJ2nPvKmj4LY9LUf3vY5+2PDoZp6aint8C2dDfZL1wow6+ZuN3r2y2
nQGYS1YOJPNakL42P6bUuatcsOW0Yiv+X/u+FXZ0Y+MFIy26s5PNYQF6CBAPholDorlq6dfrC7Sy
x3YOgLiIkhhNynM5FvnXljhBTEs6gWRQoB1r9pOLz+lW28jahKz4Az2aUBta3OKcjkG7y7N2jshC
xYFAqy++Pp+1Id7+/C8TIXSA1hHNgxOvX1PnKYQQ89TIDftb+7hl3VVhQrzHqwaxX10e08ot9ybL
xK6fg+zp+u9fMXGbLXEMs2YpiyA/Q5QjT6HxUPFPgwjCCBQH3b4nRQKZQGU0aLzSDizPpA43Rl6b
nGXtrOC5DLw5OLU9/VHPxWfZtghCtli21j5vGfkIxgR4k7E8T345RNmYzEc3RJiVhtm8sfcrfsTO
Bji+CfBUq/yTBpHEPpF8PJrRZBt1hbdD+t9bntssilPV9GnvZWjn1iLWxYN0IVIravjhT9e3fm0A
y9whXhhMbenVZzNMpoSugjf+0oERv33C5ZFKoTZC6Pe3AhKZ/7YRl5quJxXwQlBEek0C70dSZk+l
lFtk2O/7FG5je4a0Vq7fO8j+Iykyg/hHMT/yQDk5LC9Efiy5wG14jzMPbzVXzAIi4k80QFVyzPQn
X/E/17djbRaWsWezl2RZarBKQTVGrhaPTkgeCeG33YA+F/OxgmfAbaLLmfVkgOwjtD1r1hzRSu3f
lr0qdten8b5RgE/o35sNxg9GWeFX5zkzfE8DsB+BBqrZMIq1r78dsb/cbTtSmYSNLM5dl9znfHxh
QbBhzWvmYK1/qHjVZUNbnl3tvZA+824T4iSxN7AfJvDHjeT0ii3Y2loz+FebIMyGc9+KHsSM8nuS
5l/rRGws0PuPPG6raxnwjPsJVHPOplPjdzHXoNKYF/WrGVl+B/0F755r0iZvCqhbeOmVdBK3IZXN
opnoe3T7dvmcRT3Q8nGXTL+ZqSA9jrr+YPybaYHkji9+dZ5+/dhBs0KtfqAQRgsRLUIH7aFS+UvL
qw3PuLKINrKSzGXjVG4AzjLP5HGpiI64n9wtZn4tluAb9Htvy2yL4WDN7i03XE4sGRtRw+7rdJ8Z
/4icxjFUKPHMn0gLitjry7Vy8GxoX1/KPusYhpmR+zlm5cz24aBA5q+KZKNfem0I60bXLcDJCwPV
W8rAyuAM7u/WI5AFBsP09TmsLZV1p/NR5sDuwUWyBF1BVe+8DkGJBvAxQFszjyYjNpp41mZina26
KEQBEZT2bMhTw7+E5FtZvFyfwz8P5HfudRvKBzq5onCgnHwW6D+6K+YyHyMO3rjDnI79n8Frql1H
dfdJ57X3VS58/gIkHt9PbMjPPTqbb3qggw6pG7K94k4eB6mYoyRwcqgEl97v679yxQJsUKDUi0bX
vkSKM+xPyuP3feJAFam7LVwZ1yO/S2eQ1F0fa2WxbWQg4/MUVCyg5xLtZCUkP30oZ/fth9TIAfiy
LqSBQdWuZbM8VUOXR52WVbQsy70c05/Lkv762Bze5vbXvcQhLzSh8iBOfFA30LhHm2IM0P7u+tdX
rqbAupr6jLlu3fgOAs3yJ+20uJmqrn1QkuffJZgPNoZZ2wjv35Poa4IH98KdUziE9z4aleMCRNvG
adMN+12bh+UgZCJx64RUnsAoD1DxMtwvGs/LgoRPTtpv5cfWpmF5CXdsIY5ca3ly2CfC79z6pfM3
OhbWJmD5hcmbRZr4mXOSUMasygI15efafNat3rCF9/XpAhSn/70HXPuOO/eLPLmyhQ4K2C5uqUqT
mAYo+0WlQsd7MrLsV1+Oy0EXZbqfhclPTeo0T8sw+nsF7udj4LB6Ize2MmWbPC8viYYgLaZcosds
hAZ72v2EGG3kbKFTVrbLprxTOa28mWCAvviyiCcq75rpf9ft5v2mZazm26T+MsuJOUtqVCVPZV54
AnSLIQglyhAMV9Mo6kcIUrFTynjwpdJirKKW5Gh5XNxdnwOeXKKg8czAOHnc+DVvp+Qdz29z4zUG
ugG07x14oqyMcBn3EQL+O3BOn9IRFVcj2N08aReMLQl6+ZaGbdjdyr3JLf+Boi4kZA2Rpy4k98H8
G8QqkU4A4x/Rrf/B94tNmmfq3FWsadIzz5cvA5ShbsMsz4/Qgb8vQC3SNMEW7fLaibHcSBaGbqbD
KjkjoFE33jDEI8hdDplH6/31rVobwXIhI6+QnpJTeq7L72BcuGkKdnDcjaLVmkVZToRCWkgNpZCn
IBF3ie4PLIf+kFOhr64chg1HsjIDG4dYFb0AItOVp8FZ3DipxPDcZBW6uPrpY9kpbuMPg0GoJazg
qsj83KDXYSlOqfPpQxtgQw7zYMk60AkD3B4E0Ogk6GHvFuNGZFbBxh6vhDg2lFB6pB37ET+fhoMf
hUnw2fX8H/1bWFDRRxIwsAyF9eP1+axYoM2u59FWZyBVCcFMlHQ3pch2POP3PCueTdj2kebk8/WB
Vg6Xb5n6ov3OR4oFVyzEtjXAS3kMrpO4GscNX7K2bFaQkCnl+7pm8CUt1Ka89hdIjR9A4XPnORpJ
o/FLDnTO9bm8/eZ3/KUNKYT+W/+mGS9Puqcnvx/2KmMbz+S1T1sGPi9ceTU18lS7+n4u0wsq1KeP
/WrLvF3f4XUGVo1zXsqoymqwW4zTFgvh++lasCP8+0JzQqeuUtKqM80BsCF5kPlxgh76bo+CQ/gQ
Amk/RDnoKb4FMPyLMnnp7q7Pa+UI2wW/cMyZP4Ly4pz0gWsi6YE9h0iNB6qnBD3XgqojTCr4cn24
9x0YzO3fM0UjqItCexGeUxH8dp32iQ3uZ4Ccf17//PsHgATWMe51ZsDnC4q0qb0r01c6/7r+3bWf
bd1NRY6yaIqTewnA9SUSKCV57V42W0Jp75s3CaxzG8wzJeWEpnmO8jaa22PSejuqg0PjbpE3rAxh
x2MsYzKoE1Cqh/M9g/g7OOt2EDkHx/nr9SVaWXo7KBtrv2sGjaVfIFAxO0/ldPjYh9/25K9oL5vT
svZI96ZiTU6kW17EoLZQImurYh3Hvkm7qU/CGuflwfMfQMccOS146cotYaO1AawDKVXehCPoJS9o
uX4ujPeHVeImhQSjycnzx9bHOpv1CC25EdBfQJO8eZ8Xi7dnatii2V6bgHU0JxKqyml1c1YhS/al
6UiMbDl9YSGnn5eAbKWAVyyMW/41Q59tCFoBCHoY1EWcl66CoiLfSPysTMIOmwYqKSVUdZdkGNA+
WFQoICQvYI06jCNa1a7vw8oM7MBpkCU8G8c5pe0Bj/mI10ksP1ZWI3bklLhL4qLTqLt0oRdEIZ4b
kQz8Ycdq9eNjP/9t7f4yM9qIJa1FCwfBl52Zj15bxaR4vf7xtQ2wbJg6fCGlaEAVOB+C5dDOuzHd
l9nh+tdXXI8dHY1lM+cph28blIzRyBB5ZOPWX/vdlvnWBPLMPiXdRTdPInh0+c9GnvKtXsb3715i
R0IekvlzseQ4ls7YHkQX9rs+bOtzVSR6x7I+u8lAa7u7vkjvR3jQkf33/o4LHYeOYZFww9e7zMz5
PvXp7yWlKIkMif/bq4zeBygdfigYI75l0R6IQ6pBLJidAtWm45xV8LGUNLHjpapABwvaebpLq+ob
ZXykTMYjguT99aVaKX0ASfLvtTJL5jRwbWAnHnc1Omah4fXMq4O57cyhSlFBiq8PtOIybEZXMCMm
ENkqu8sIlouoxJW8NAa8MhuZ+/fDSmITK1AgcUw9NtV5KuvkXCROfeqU7x5DbcguzXoWswQ0be5Q
VWfuLR/UoiQ2yWsKurw2aXVyEYlkaeTV9fw/UfL0RXaeW0W6KtUlNWY4kEym945rfLTxGtXv/dI4
50Xo4Jg3bh4FSVP+cic5dzuDSvqPgLvVTVB1ekFrq5jPvreoLx3E8H4UdVl/K/RgEvQElwqK27Cl
yqnQJucFw2eTdYG6H/22ObGWqK/Xd2/FOTAreMi7gJuW0PDkLot7ZLxSLxNtF/Res4Z+nmev2xho
xU/Y1A+ZmxBoLQKCn7ej/tI2obObXSWezSBAhl7Obv6mORLojdzgyqm0SZgnDpGEbOLilBA9nmVS
hEAJD10XoT7DxcduS2ZFLWEWMu37RJ+DxIinpqVkj6yxv1+a3v3YPJjl8QZnqBbTiuyc1zUaLKhS
NYSu02LXSMo3tmZlrZjl5Ew3JHOvTXIOZfqD5nInAgJMUldkGy5i5W6zySUSuCGthRKnMQsfNfiK
AQ58vX5+V367jTqZy8FvOnQFndA+egmLLI+yZFaRYcmf6wOs/fa38/xXSJGMAGxIzwlOoPR+GEBC
XNEtsMOKSdi4kwwk1a4vUgEyTnFy1fMcgJe8nqMyefWHcmPt3wcGBcRmj0gFr5ByH9HMNIPQGPJ4
ueftad4ds/qxLX51yVM19Lusr341Tb5xba54FRuOUsGhtNpxg1PuT5/SufsKjcxD2ukc+eN6w/jW
xrDCGub4DXNEwE4CjQWHVEpAKeaOxdDeXHbwzBv3z9owlo0nVZjT7K3qwSEtD324B1O4r1qgeTpt
b64fsbUzbNk4aTlpZajDk+Aq/DrxynzigvVJRHlZ/+/6GCvTsIEhUJT3ZdIX4rTkYH3g844EHFW6
/iCncatJc20MYZmKm5LpjfbkVE7+UxvyY0bng2yCY6O31HVWlsrGh0BJvJ18E3qnBP2rU4m8m8R/
io3wcu3rbxP7y9azXndy7IUHgwTHosujMriDauXG11fM3WZzwF5SrQvfO5GKHtxJxaH8xkV/bJwx
9uvPH9vnNzf21xTQtYOiKEzglDUgXRiJ+dVVMzQhxilEvLHVmrniFG0EhRSml33KvFM+obfURevf
7Pefrs9gbZksg5uYRCJaUO/EOhqjxfsr65Yi1pn/6EBkF4WwdKsauzaSZXedQn+yRxU8Y0vrr0sx
dyieVv2uCNvkV7WQ7lhWm3igNeOwLlm3Y7wdmlKckBiN6/wu7J3bodUHlm1xLK15ehtFkykOykt0
SJ7oBBb/iDYp/+UNrtdFc5JNCCW5D8aBkRzape92nqeaZ2iGe2kUUGiGbLjl923ItXtDEYvPo2rT
+XZELjhqje72tC3yGx5kZsOQVirRbmg5GndG2VmSZrpNKjYv+84TDMQPit7lrlhAnp4O9+CzF5dZ
ZeRr5Xv0DyFsvu3HrBRRUWn3Ey7eHDIXBCXtjXmvvFPsHDQVphoaM/HT5HNx44wsgEgAsEWgmCNg
92D5KfHG5qssWoYHTL1F27S66W+H+y+DbzonE43jeKexRXPjHq2NaRb7HExYGG/SEel18hCWxo+C
XIoscoKqOnjc189UyXJ/3WZXOofQ+fnvX6E8YTJf5OzEad3UUQqkmHMQmcjymPUTnfcFevv6XZl2
xcmfEvVYiZSQQ5j0OXTuKAzcpaGsd7V2+gj93lmUjNigxNHFzjGtf+hnk7xe/7Hvn1BiU1NURoFL
g6T+CQQLT3KqlrjL+gldA9PjxwawfPA4eFokmQN01uR2z+DucQ59l+kdJH7o9+tD/IOH/W8Bitj4
F+1TNaekC07LUALe/XME0XeyJKeUcyzdXvpp5JI/fk3iMXViGv4g2Ri7/s4N9HFp/Xh2Lqq9E+Ez
bdDYVMdN/yrZvtenmYJxxH/ICGB/+qUuvgSSRH0QRMWy8dxY8YQ29UgPFWuIeaC7fky7pxaaJN70
fQ7JbWF+XF+ctQEsv05EXkxl7wenGlRmOS0jkKfsqjxFUkJsRIUr7Rvkn6zLX2bHe9dVtE0Quy8z
5IQK0bVxMc7ZTQ8O+XjmPL8NIMi4a1qXHEiv+MFNO+8ARnvkbiENvmOCb3XEvTtfAaKQfxtfz4NG
TrTOLrOuT0XHXpSP7mC0nDxWriqO1xf13csSg1jX8tCGUzXlyXJxKbpR9B1IfA+tumsQPYbif9fH
eNcyMYa1cUrXDg9Z5l0Acbuf2zeppuIn8bZUMN6uh//YDD5vXcEQFhtb0ar5Ajx08Qg2lJBGuS+9
iOul22Vukb+2UvtfVDGiI+f6lN69FgS1gVFDkC7lsAwK3H3+LQBd+c6Ru6UbY089UWDIshAEOQP4
aTfGWzkLrnU1Au+pE29OlwtaXnZvkta6fvYTHpMw3fD1azOyLpwxaJAG78LsUqnRw32i6umrggYx
aNSdro6kyIO7wej54vi6+Un9udvocHs36MRSvk35L5NLAvA5txA1B2V+duYTOSeTebm+SysHz337
878+nS2FN+ShWS58Cm+GqTt5st/B0D5SusEvty4E2TDJxk4EZ6OXOK+Ps5vGRHxNzEbbztrPtxxA
srS16wAzc6aBeGxSb+81YkcYubm+Ov/Y+DuGYzOlVBNps4EqjZWfHpI8vVdJf3Dq+iHN9aGizkvS
Q6F9EuVJessc907zre27jcVbcTyu5RS0Slpqgny5SBBvPeasA3cZ1T5gxWAXmSg2zOi83TgI7/t1
bJXlIxhIEUk2z+KcQVLrKJKxO3VZ6B4dQJWjkGhx1xXG7Nx59A5t6Hg7V0GeepLDGC9K4w72JMRJ
Ntb9bdD/rjuxY2kqukoDRDlfCh/Ngb26oGVCfq0YWMe01mMU8loeeUPbfV/mdAd1MH9jy993lcSO
sOUsZTp2znyZwgcBQHM2vXpuGA3ZeB7MzwSw9utTfN9dgUvx34aXOFU39LpYLu0QgN9DgenMK6Yk
4mFzAfL56WOjWJ6jGgl42btJnL3mCa3/eswiL0OtIvz2se9b7oOLEJ1FqhbniatIOlinBCivCTIE
zp/rI7zv+0hoeZDUB0QiSXtxVsn8gIbJG9Fv6SKubbXlPDozOjrog/ECTsXlGx8q9UTmzt05ooUM
kWP0D6qd4czR9Ln1RlzbdSuWMA6kzKuMinPrNnE2v4bmT21mRJhbucH3fQaxYT9EKsESNQRA1zID
nr43kBppY+mpQ+YEOUracquzY235LIfhN01HmVgWyJh+yZfpgaMuvLApDmgSN8kUlyhTXT8D/2RX
3nEHNvbHhWuiZYNj7KJzdTf0aN1S2TzFqRzLg4BI7pG5vEDWzUmeBp1q9AszdZs0AnjAIetvwEFU
fJ0SWsSzGft4cJceWlAsjFzO9W07qnBfoOBwHFynjKc5zfapTvsv13/9ygm2ZdtMxSZNB5zgcUC/
p6nBTJ9+TAuI2CjOUalZBNOAPfDxkCtT/wD40AmduMGGJ/5HReS9pbc8iKnxAgrycr6EIBf+Vrhg
zPCMw5/yclQxepKyXcY1f/AZkhxtVstdsgQPC1go4mBaJtiSP+xDrsgRL00/5j0QKsNEmz3EdPId
ngfJg9d29Y+hlPgLT+MvVOvFEo1r3yvkgk8Lz9tD5vPxElaVhsCs4+zKlnZRNuTo0FhcEYGAHAyf
SDDGYAjn0dzkYp+Y1jyNeGXvIYFZg/o8DSIv9zRkalsam35Jj/gX4WfPSXVUuB2/aVXqpJHvd3rP
UnQhpGCfaKIa/BARpd60INivHpnXPhXl/EtyMn7X0p1+16gYjVEqAZkgntvvR53z2GWmnTZ2YMXM
7NavMvX8dJkb9A1W49mt5uqmA1HXvqmTe8q9IV4W5w4Afna8flrfj6iIjajVEIqnc9BUF9+MaIHt
IDmpdwK1t+ufXzMGy50P+dzI0qnaC/OKIYtSpubbJi3z54993nLpzMMhC9C3fyZ5cq/D4kuqzRat
x9pPt3x3IPI2H9KEAj/ZdAcDbeXYnWe1EeytyPwRWwnPDVLiekCuQ//ydgjLXQC2hxRIxxpeS7Eg
NoEAYr459X12WaAACSyCexw7HNEs3SEmOpSK7ubZPeA6vkn9Zj+H7D5x8mO+jA8TgdbaspU+XlsJ
y/MrJFcEn8cAXFXQt5n5cnKaYiNiWTl/NhKvNqHqgYidLx0SOYoMseF/+mJLbnDl/rUhdJ1kWVan
aXCuB0/dTZUewaO8VEdd+uEn6etqd/0crs3Ciu5S2Q8QXmmDczA9d3gVyi+J87GQy4bOOajAFUti
cMMv0AIcf6aJBxKlIgZr/Qd/vBXUAdcGnMLkwogacRd0xWsmneMMpOP1tVk5PXYTcdfxtg58PJON
1x4a6f2YCvX7+qfXlt0yf7ekPKwNny+jfOyL+5B9Vfrr9U+///gngWX9BQP2i9TQtq6Yuxsdd1+X
xc73bjw8BDMv3M84rjP5dH2wtXlYL798GHymSzz4uQuUc6ehew7B4S0E1v/rNb9zqQeWAcMFQ/hR
tAMU2NMWs1DLcVpcPe+knJz/tYY7z6BfMnxXUpro2HWmZgfivvZUDHn9PWRLevHUaZkWeiz94vtS
hvTOgLrrGPq04Li9TX9R2lCCbk03QIZ59BXZo7u/myJemLyOksar7lGfn24r6SbHkdbiW+j2dAfB
yfwl5yo58NAkB9XQGoxGebIX4SAeOG+IjBqmIMSDpz9+iy/LGB1304t0nPotZfZtgT7IKxQ/cdm3
QjIwTgzj8qfRobqdWuXeS/CpxQxt4PHcu8Vtz1h9QN+5iAyd8hu8JKtjDtb7b23l1bFyRbqTvZPd
8C6rbxA9/CKlEYegy+nRo4u5mVz6O19YBcSkqcBuUeWnXjvf+4BNT0MVTAcPB+cZEuNf5NCwPTyy
/lNpiRi5daq9h+zig1cp/H85L+VFzpWMeI9FNAli6BmQ3h9eUQDBH+TzXrVVuyuBTYvAleaCyCGd
d6Vbl/u+c0VcLOn43Bf0O9SeQqSzA3PHUmjOuQ6HJKVGiruFpGeMah8iN+XOMRAXc0zq8nfqF8lu
In0XJQPoOkgC7JPxgMxd3AXsAWPFyj0S7/pcNCiiRFQbdFOEg4F8YLnM4UM6VwWNfANBgNpk4aHM
PC8iIwNneDmiT20qfrCco/LmGzZExVgwGvs5sJNFzdqbtGrmL1nCgr03eP6Je2iPZTXEuJ1u9Bzw
4YGIenHhoBkrEWYJRGcPudOpiLWNfBiKiRzGtu/3S12UwET3X7tgnE+TqvWrIytyqMbcfGq6cTzW
TTDWIFUppp/5yCYT+eB0jARj/R4xXr6XU7F8z5zxj1fw6tFvkxH8u9KAPW0U3p6jZXevBMhj5dJO
+2GWy4ExF90XwjegcnOm4DFp+uzerYf6udE+Mwef1yFWIvV/1sxMcNi5LC+14w/fSlV6B0joIHis
DLmpsvZrMQUhGAcq+chGQlGu8NLxYXbqeZfUbws+IcFeDoW5HTOiDg4I4GPhShMLQCM/Dwq1pEHi
uf+mutXm9yPgWo8peOm+jYkY0ZAy0iQCr4+JA4DSb+pKiT004X5wv/lWj72O0fEpY90B3iFH6Emo
nJFjIdJRxMjbM7T/mBTRRs8QnKABjLx0OD86Sqcp+KSUW7kxBVHVuCPL8Ak1+PbAk7Ld9TDQXR08
1z1xjmErMwQMAOk+iQTi8G5R1bhd1EtZu2CH7bKkzvc6xOWGIwsdVwgOxknaBo95NX5ZKF/4TqQm
eVjK2gfZvYNns7Nwt4MtSc+/ZWGT7oxhZbpjOaj34w95Yxsb0SHFxyokFs9N0NOoSsx94dHPyNhs
1a/XQvy3O+evJOyS6n7QWYtckMPJLpvE18yZw4jxN0hRcKEmucndfiOZvJIhsLHDA0rgLvUHcU7y
Ma6G7zxPdjp8RgkXe7tVM1m5wGxULWrAtOkbQy6i6n/kOj1qQSlogOjHXik2eBbUd7RnyvHPXlLN
kfbH8IHSbnjIfDJ9LEyxobPlNPMmWcbskuZ18KuTyVJGYYdm1o8dKiueUC4RzaRIdWlYTveyZOzQ
qUAhZeN9dAgriug1rz0+Bv65X4KoCVoo0vzkzpbw0NoWWzEElC3FVJQ+OxdI/aXym0r7qGZfPrQ6
NuRjqSFkRUUuzyww/BFZDnAdKieV8RCm/kZmccUQbMSHpxOk91zkTqi/QA40a8UZbfVTNGecRqZk
M+7hyt0om66slo0ACcPOZaiFOqB0a280mSak1M2v2p9eri/Y2mSsNA2ig06CRHW+sCoJDtwVxQEI
xOy5KsrlXNZjfiOQQL25Ptj7ZKeC2L3TghriFwiNzgSVgBjCY/TeT3Jv54E4ZbdkwY+mZ+2t34K/
XiccqI5cSqjeMrqTjlTHSlJ5kzOQqix82oJCvt8PggaWt6X/y4sa7qUFuj3UxQ+EPIqeUoRKaJZz
hMbRV0SFUQY5ts/h0qa3k2eGIw5UuBvadtwI21f8uI1kmadwARtZL89L+CPsnkG2+0ShJhNyhABF
8qQNi65vwNpA1juHJgUr2wkXNQjhwHbeayRFjftjHt8Q2cmRZ/7nsjNyY7S1s2u5qgrXk5w8D/ef
40Ka18cV7oRJEqHrsdlfn9DKm9CGtyCDGOhQZOHZCciuN8VJTGpjU1ae/P8BspRTlso3zGqSdZ9m
h94xZ76Vgf6SkXSjCrlifDagBctdgeU6gLfyaX2mVf0sUTmMYe9yn7jjSyU+6HRtaEs2QbxqmTx5
ph04SBJyA7zdzveXjZ77lW2wES14myjFWybAlJruE9o+8faDlSIbzYJ8umlCoCDOAngcaHpH0EWM
uXufZBsJtLXfbpk/Az3H1Aj4pLoGi9asfgdGkw0LeH+DXfu9THLm4DU4T2eV3nmLfNAEDNIt8u1D
9JZJvm4D75uZa7PMUDepRz0wYDYASAE7O52PkkzDvsCTYuOgrg3x5k/+cpEzlGqAFEpQ8QJJ5kuR
Nug54z6ILyKtiv50fR7vG5xrJ6y7JBlJTStzAWbZ2WeV+jqBTRaQZbonqbOxWCs7YsfkTT7nIuXN
hKeKBwnSEi8/vM7MjWMk3S1Ttux9NrcbZrE2mHW06hZevM6g/qDb6jD6zh5qWFH1pnac7Y3z9fqy
rQ3ydq7/2htdFD26yGuFNqMn4T87dRNlbQFKmCZKuq0u8veNxLWDWsDJciMbrS6VVCAyCl4Eqze2
fe3T1i2x8AzVKJ9O50WSW+UVwEHSx+tL8/5159rB0yDztMn7jp2HgA7P2Hf3LmNkRuXIYzsIC7Vg
kNWuilyP/7g+4vvZPtfmIYEuDgYUgXc2/kSXONS+uBndVO9yPAWPyDF6ezUU7Nx2gfcLrLwfoyNC
L6511EwA5nxo89Dz0siXLmRtxEa1170ZolHO92UuX53KO/UhOlghn/Z6fborZ88OXECMATTrbNyL
D2rm3dyPcNEid6N+BidSxYp8j876fsOZrhwU3wpewApL0HOEeijrutsy9/em3Opz+4d+/r+JTYB7
/21E/QR2lZRiIqqIgnRf9Pv+c7JHOmAHvuHkt1BRfV89gvxojyTCB0+n9cxaJlkurpxayIup4tAW
RboTaIOM67AdYgX8PZDwA3outKP217drxY3bIQ2FUJppa7+6pCwbTrxU4pZ4dQo9vTHcyHmsOHE7
pFGobSLJ7ZEzGIm/ta6f3CiBpG/hmcNA5q3q8spE7HAmLRZOFo3tIsV3snzS5pfpN3Zl7dNvR/0v
d0r/j7MrWZIUV7ZfhJkQAsQWiDnnuXKDVWVVMQjEKCH4+neiV3l5RYZZ7rqz21AgJJfL/QyT6Sxm
2HziFvrJc45aciVLFScEqKWvP8N/3g7/WG3LnMb1emVX0mtPkpZ9Fuqsmn75AJi/FKWGuaWBzi8y
5YnN0cx/p3BL+AAmMpZ5018xp1FbyIYTIL81f4RQS/vu5k0OWOGIwn/oqsSLlSmsmDsEFcOy6S/8
6pXtt6T32iKH+FTSkpOo51fHrV+gXnLh0Wtzfh7y05z7oAzyIPNhJ+WdldNsmKQ5/B6ijvmF0LE2
wCJ0aNsirQO+7imAVvwAT5YJFVFT0AuLfu3xi+hBggSZA09hE2zrY5/aO9mgBt566TfnZxEpnHH2
Qc0N5pNxH8b2JwwOjPj4ei2u/fRFNUZACR7yq5JAZqWlVx5Lut3ol1McpNS+kAWtnIlLLmthD0E/
1F1wZCz34hqFZsAlxjk4ovMDiH1dPguECULsCQ0aEXyrcEKWNFdwOLpMkNI+dhZPwqnHDgEqkaLm
l2UXKqIeluc/tvHSYs0ZGhd9Lnc+td0cadjHtdAidNufQJ5svvV1lnzX2eVJPvs5RzRV+nxE/PLm
pN92LL1UEVj5/kun8Y6RzAdJH/F6FKCKserQNOImM5e6zmvPX2yNng1sgr8eGud+XxysQGRbittD
5PCx2X89SWufYbE7aiCca2dAB6STZD/aFegCI7tjRfKKRXDJrmNtES/2CXQHPNaiVoLKCdSCkrS6
yQN5nRZqOzNowPXWfdvjsHZB3PnWWy3pp3A8dbpRYGOiRwQtbgmBQdHDjac9jI77++sxVkL60na8
HoDCm0xDjhNM78JWFw/Atl34/WvPXpyjDZRMaz3BGa4enZe28wGMovISsM8m/3la/GvznRfcpzND
slr4cINA4KrhA1vk7XBPJidIgCHL/B+1zw0Ec5yhgrCq3ZhtZqmkhLyyZ/LQQSsedk+DT8JCSorc
Tkr8R69uVJS3cl8wITYe7x7n1njhSIV1kkWtjm45CDBivCwcfD6EEAOD9yyqghslsrsxSNwINlME
HoXijyqh8twEQXUF+ekmKmwJaODQP6Fj/jC01g9FugxE3+bO5ep30Lk0biGSjEYWmSOQ7kZAw1HQ
aon7RhMfFxTiQr9AJrGk09Hrz8oMBjCCgZ3dlU11nbXZU5HZL0RMFrBRjgYCyD4IBMDIcb3faWdI
CLmIa0aZfZjVPKAEwdOwtgITKlWfxny694Iy3+QWevtS8D3Tfr3z7PKhYGj86WEG0bNHvyzRH1LO
LKw0BM1boNvqTENWbDJQsQYK6cBEO11zpXs0L6ck9lB0ikfWpgcyZm3UzQxcqu6uVv5v1ZQw8Gbp
hyqCv+MM8raj4PRsi26X+5AqK+2529sVgHndWOttWQ4lRApEFdFGTdAMmavImsujzSARxrUXDiJl
+1Y6J9mkdyWQmtt5mmHn2KNd7EzCDQvXghWDqD+yZnxTAoJfA6Bxm7zEP8mRXzvCc2JfTn8qoImv
q7w4If++TlzrjLPNzDaHD1lc6yrfZClJ8M69Ddny0orbAYhQp/LbuOyTLALt51EkxVYx420C6dsQ
J8GHAJZzCtHXN7EjGjesZ16FDjNia2t6bhmUb73b/Lbn8bVyBkzmjI5ucZME9NWG/VY4uC0YyvmD
OdPNSqL/pl3lhZzYWL6F90j08CvQYGyeHUQLzt8nNtwDZXVLDVgIRVKmUa0IetZ94YdDm28BqNyx
xsljkY8PTur+rSt1nCpy8AQcInUBHVY2X8upfgxG/aZVX0cpvNI2gSlwRcmrF2/ExEwwn5tSBTNm
71eXF2ddv73bCwvVIUh7tE0HKICw3rwSaIBAp+SAfBroS2kXsdNMdOuXGXRUgucSuMsYmmNDlDn9
rcKbA2vuzFAPt4cwc9NbagVXpPcjVjT+hsz2rim9KrSHDuIemf2s8u4ETuccGo359rn1WPUTOYJx
pkImHeBJ6BxsnEE3ERnQzh4KawugSXEQZa53cHitn3zYq4WATLhhRUmzT2tDwU2QQeQ1db2RLWCn
aYpGN5fQBsqKBN0SlhYb5lkGmcXwi1XzB9hSeUjrUm7qwT2xPPgx1cOe8MEPE0AyYs7c3wZ+Ghvm
6iNtxWvmT/eySI4pwNZhXlW3FD9l48JUM+LZdMhFvi/q+SG1nCvGxx92N9gh1Gav+t7rIqqLWzTX
rxNHHfTEKZrXSm1BxSDbwXQ8VEPrhxZQz1vM50kKc+eMfQm+kUegxdC/JPmIip5RdF+qcW/B9yas
eojKZOO4NaSFJmFNbl3tHGZb+WEzw+PCwi0VQIqUhtzPshCO31nkljBl9Ttz25m0CyeDoOCZaadp
n0OHh19z2+4jT9tAdrRE72XlvWAp9ru58YFLlUHcBzbZJtB2Cvs8baOpsNIQvtv0aDi7ollZRl0L
mSILbPw3MXX7RpjkSTJ8WpICp85sa6PLwd1wlu1EDak3MIZPmnMAfgFGffKEfQh8cjd4/SO3GqAv
c3Xw2cDDVKWv4AHKCO/2PNn8IQAwB436eox0Ot+W1BaR57rX0LJ/tyv6aJfyt7GyK+mLg5WiKzMM
iD4oSP9qoEm9QazDkhu5OrhF8oZqcBspYHf2tNE+YoZDI7hC8H3gKTvs2xwgkFG7IeDENzRrIP2V
1b+AJ+pCaxCPYsYqhS6HH/aq+Au0G4MOT/FYlKreAk4KpYuKvjhV9+yXDOktPxtZsDeF/B3Vv+7W
70dUYTrztxKViIog/wO3YX8LowhIncOg4LbQcNQtxoxvGpud4cpohOOing+W3PQGMB6Z5xYol9KN
Z6vaoe5bbBOvv4KMWHB0e5ftVcIhk+WbQ5JnV4Vdv0A/+JakRIXCm/6I3vyxmP41m/7RJUMX20Nx
HHjxy+RWs7MzoE/GhG/onE5Aajh3MFL4qUX13njpz9bqepgtjzvZt5CJpb/1PNwA7fUKu9knO4M+
e6PMCaBp4PBnZ4js2rawHoEBs+YkVBCUjrX2X0zh5hGAtkc3B/ons4yMcfwGMZP1W8YRK9weYWYa
6E2A42sD4n2+KzMcq7qAX++51TrZjY6EblHa4lBlgdFDmFLx3mqbYanK13QG/Ap+as9O3VpxU3nl
XrfdLXDQzwGBzEPijCFc2HaTBJGmgRw0FDIOQHoVW6Qkb56fbFPuPY+QVBSGHZ1B3qRl/8OhCKqw
r3SjFgiImArSR8GQAuaiYVGs4WYSo+ALTPyInoWx7MhLGwlKw3zrmPaB5kRvsXqCnZXPFHl2+dsS
QPgYjn9rUwD8/dKzD8ZP9TUJYG5JAMwJc8QSsJeF2XQdt07ZiJMzrw1qX26NPITLu9YA6QPHDhx8
gTzZBcHxWWWHHI/pxureT9xg27cZhSnsUEHHe9Khkd4HjuhXx67u/Nzi8WhwFmfop8Jg4bVP5udM
ofkLL9Mk9jW9n6HDAXSyuLPH5mMio9zVMBa/Fs0AhhwINyc3gxBP3gB57wNYdVeV3bDXyCeA13PI
neiKJKp4jU7amAQhhE+uEc1IOPb5DU3HB+TOz6zJxNFyDViXjmRHjo0ap05XxShAM7QZqinijfeS
cD6OYVna5ESyLr3r/KY+QGdjusvHgoZ+04G4VqrpvgyS/qEiuRsKVHkPMM9RH0Jae9mb/upsN4u8
pdHbHoIcf6TPgiKE+gDbdhD1jep5qD9oBhTSmOnu2ur7CbBzhapQKuzbZrSACtNp8OrZsEaB+fWd
l2gXSAZY6u2IqqeDk004S+FVp/x6T3w1baURwbYwlN7UQD5tc4OZoyOZr+CtA+VaS5Jt3SsaZcYF
4s+uNJJKj8RzgLDAjbkHvLOIctq/mLqCs0ZmpgMt6iCerNzeZ4MrQulztSlQRQ/Rhs+jGlmyaWAG
a0vX3o+a/4G2grvp1Pyzy0c3HIISmVnbw3ppsNXWL4Znj8BgW9hNsvUSL9+wlvDzjwL60xq9Qzbz
OUwUkZFELr1N+ACZv9YGlCyHtW6dtcHWmqGOaMnUjZM6FRFAh0k8+S68dsYJZ6D2sJcbYEt6y8rj
HgLLe2nV9nuDIueVRzWJmFXTyHfS8kp6o/0Mv+d0D89YACFd273xTZXDgoVkcUt5+bMqAyg/iU41
r3brAlwFk6qwbXTwVw5IcTo4nuAmYP8twUEJW1iKn4JE4Z2rtEelqckjL68KaAexZMtpNUf5aJso
8cs/2djSKJUMyvfc+8XEOCOTqdqN5072b0cS55b54kM0SR6aenJw6cSyq7dT1/UIitrbtHmJPNyy
G6SwBnIQdiH2RZ6IOKgNwIhMRmM3mUNf+jh4HE1jM5VWBDsvBzTnor0OCk9EnLJqbybFwqCYR6hN
Zz7I1dMYJsxqN7rq7Ii2E2I0cbsNrb1iO/f9mxvk901VZ9GI1QU/O427FtLybT1gTWRs/OmD0QpG
j7nrcPMJq2G4Yy12AAIUBHA6G15Zw+Og0gzHa1VtyhIaMnnRPgqCq01aW/2G12N+5bgAl0FT/cHL
/fo6haNkPFP3A3z3YGMNvomhGpFthhKJydjA/oAl1hupuo8pwC/2NHuyC81Dv4AocQaFuW2g0Jso
U25ilwS4u+nkT50ByOkpH/9/aU/bfkLurQDI3aDUiVgl+h88oHXU9+nfSit3i1dBqdUtD13dWxsY
l0EdrLWyOCvhLlSguwimGFLZivri5GsOh96B5DKeCvhMJwTKCvhJfcipKe6DZEzDRkwelitEaqe5
yKMZHJHbzhvzmCOMXpukIZEbtDi0UeLYDHPr7hl3RGhT1t0hXCdh2Y/XnUKgCjwgj4q0fen7IkF/
2RRi00J4eytGSrZV7VwRaIds3Npytrk2f6XDXFwss2HTQXshhMjcK/KXbucFabWt4TV244MRF3KX
qTAfqt+NrMv9nAgnTD2Jl9HDo2lhvBEyAjxpFrB3kInMrXZtXHVnHGEuXvBV6fKxZRCvLRrTxL4N
QTNwJuBUEcDEmJTwuZ0AxJaueSxIk8alk/UhAbscH5SNMTjgepcG8mxunUKZRff0LktxLPWQZXUp
YrKPSys1MguVI5D458NLGyT3cAJ4dM5Ev1EWT77v/vQq3P18GFngNkDqBzlTDDpC9s5thQjzRv8K
yrqOUAsJEKnqKuRlAJVsq8V5HTjZXeFY5NgIr42EKHDfVdZf4BTfzwyr3QBbPAjbkut+QIugk91f
Q9R1TspfEqT4sLXrNC4cr//tB76OOWYcaFpR3TTUzBFawfiu3VADso1FaEEofUtd2Hm4hLHI6oDR
1lD7DWWXqtBPMnurVdPfSghYhOlE31XXtHFmZL0BaA8kZ5KeF1HxQmDY3QB+3EKsiGSwQkjLfJ/D
6n7bdwlEHAZcY63ZWDvAn8ZrB9DpfVfOBuvRfkGvn792YiweGUCye88b+CbgHCxNZKY7C0S9sPRY
dl0Z0yLNxwFm48TaNg6Be46X2n4UdALQABiebZOmMlhlfnJdo7Tyjp4EyN6DDngETHpyBQx6+mcm
Sj/Z1ZkCWk44zN00q8MR4hlvXWfRLcU0Ptq9RBPV6H4rSZZDCKDIrwTpvIfWyvmp7zo4giaz+1Ak
AGmVLhF7AOqbv51UOdRqDDit7hxUR9g95lDG4iy24Z4eF5KUe94Hza6lim8gytvtsgq1DJ1WzVGJ
XJ/KMfMAfa99Z58pE0R279IjnF4kOMsgJLShHjgMXpBIzHY0BSO7/7o2t1I4pedq56f6VhvkGe4g
LaBaBs3qwOY99BTB/8xHr79QolsbYlFCazVPqWdLctQzygO4uKE8op039Em+OcCir9PqqRZlBRWH
SflyK9y+2NueLJ5RBakvoHdWOtBLXbUKscuxXJQZEVWei7K+nUd2Jebm3Xa867mZ/3z9NVaqmUt5
RmZXJatx+TqxznrPbfoxuJfs6VZACnRRIdcSGoxIS/xjgD7FmEHt9T0h+xSpBkWyPRF5oYm0UiZf
Gs2nAm5mba3tI4UcjbE/+socaxv1mamIv56ktREWNXIvJfjVPQpXpIE4TMu2lfWH29VeFJeUVFZG
WOq1VTACnuuqtU9p+UrVu/GznStpqDtn9/UrrHyMpSZZmyfdXFWpc/TdvNgkc5PFzSz+gjTzZPX6
aGncGHHDv0TrX1m9/8ERPm3yqSpF5g5ojaVjIk+ty3eKVbHX4cBrDLl1po5d2IprI51n9NNIAdSW
eRJM9hGWrkGM1r8bldTD4Y0a76YGN/Sm9aZLtf+1z7QILOXQSBgFuKg5jd4cKg0W8EDbJy6AuffN
eKFTv/ZKi+gCKWQKeZE0OaJ2IRsesmLYmQy3dg21kf4S8mltlEXrODF6sMaxbE5M/G2zt9G748MT
UpHxEj34PCn/aGQsZaKSBhG4HKzqlHXw2fVQlkdhuQyVe0kFaG2ARX+MTEHXTlA5PBpozqHinrwM
PjumrrmkoLQ2RYt9D/ZrmwcUrZjCpA5K3ODBFRIlo/Y0wzvFXNS1WXmRpTKUtGY1gmhlH6HkjObF
2D9AeeYAmIC80MdfifJLKSiKfKbyRopmqG3VBwUbIXT4UM34OrasTBM5//3TFkw1Csy4iZIjTGJD
24XPQvHWQ0guU+9QLbgQg9fmaLHPGxlYbiCBZh0Sfat5/4Y0GOIws/e9tGSp+xQ4beG6sNc74T51
PPdQ/HNJq/oeTpksdZ96W1BbzTbarKMfcc3Q6Uhj5cwXPvBKF/e/ZuKnT0DJnJQNnfnRDWq2Be5q
POZzr6IWZZhI6unWT5ttjmtMWBtZHr7+7v8mGPjBEnPaJDoHlnzyjlhf8YC2i1+Hvd9EuuvPg4VB
38S4d9+VqMcMvbiATlhbbou8AumvBisXukyBfqyr1yr1YpAKwwkkWnCUwq/fbW25LWILnVRbzw0w
efDggrIG7rPNnxa9nq+fvvYKi8DSpVr5JYXqDYMGMGTiHyvP+wFn9R9eEWwg3D1uvh7nn/veD5aq
UYFKPdNMzD4WbnuiKn1CS+N7Es/BUhfKdLMuUdTmx0x0z4ZVO1QaDzzv0by9sOX/OUv49Yu4Eri8
b8DtB3aRkhg3HaBrKJoblksOdYfaPioO35JBwFCL6JLjGg0mWwJJQ9Ztid2g0wYWqf83qb47wnmh
fdqhahQBfKpYceK+2BYUbG2c6JUARSx9/Ppj/3PJ4h3Oi+DTCFKwvCF2QI4iUaByZ1BIrhBtwhlm
XBfCzNoQzv8OoUbcSExuQKoq3XJDaX5fTy54ztMluO/aAIu9XRGQSaugsY8Qsj02pXnjhb+lw3zh
pFp7/GJXsxlSlY0C7Mi47KqkgQrRIXmZzbcYdPgEi31d53omaK92p6REU9Ufgk3TuI+yCx4zk0Ci
Thbfik9+sBSASgHemFoOqxV0JU5G+sd5cN+Sovr59Vr6T633/yVveP75HvFpMeGiiUqzrGGfhFJP
lFEkbsIKMtiV6EM3Enj31i/jNPz2QTOXuDoWVhA7PL3NWYJqIQoswfTY1c3D1z/nP+e4f/2cRSgg
HRHI8nP3KDRXe+NmFTphOOlqSIQ/6hHSJb2jmx28ycq9UAE8oXsPqpCj076jquI80M4fUIcfCNQi
E3tf2r68hUCUvzdgQ90OBpx1R5XmxhV9Ew0KBTYLdY9b6GQ3h054fjT7WbPnpkofgqoj+8Sf6tsR
JYArZjpsMeEiLvVech1UNsg2rRFX2uhuiyNk3MLuInj2PFNFCgiXTdnIcQcpQxcFwwlg71wOUT9C
4KDLYdAdpTpnqF4DrO1z3h8BKWCPMLMa4z6f1N7yuB+jteBCpGLMt2wY1amw4OE4QegDTi3VcAhS
pqIgy6FtNrbyWeZj95qMtr+H2nUWaygFbl0bSlQUYPpzY4XHwKjA3xU9lc3Xn+vfKpFIDM7779Pq
gURV7kJ1ih4TOGW0DnoRCboXsaGkQMkp955Sx/VDClzIrzTPAAJx/C48f7EWxf7vxSq+COmUJxxF
w4acUGw/2WlwDCoF5d1LJl0roWQpC1VNaIQaH0jtlrzb/akg70ZfwJXSc7j412pfRHJwUmyrZPjZ
6sh2zZXII5Ts3St/X0XpRu7prTgkt+hsdTf11lxXt+oCG2rlwOWL8B7gcpt2BUUXVKAEH6OzWcaK
NPMm49KgeUnPbiF8vCRquZKd8EWw58JDEyyAON3Ytz9x2flpnbXHvl6Ca6+yiPSeBNRcuD49Trpo
Hso2pzgH2RApnY7XbZei1ZwO6vHrwdbWwiLsOwNTAWBnQO0bMb+jwatlWHVCRhNv09evx1h5oaUM
1ERaT3Lu0KMF5dFdBdZ3HDh2e2KDaw6el+VPVuIFd98bbBH9nUm5wnAyn/zi2faH0DYfzvw+Qyiz
u2i58M9aCjoE5xf9FCPQjsfuKaRz9GanCjOvZ7sy523I2wAa4Nq6EAbWhlmEAVZNAiA/ZR+bWv4k
sOFGaqePTUZ+1x69sG9WFrK/CHeqtZWtuwFSJcKHaEF+J6vqe0trqQ3ly0Il+QSTXK+DDk1WsRd3
bp4yF8IjX3/qlbW7tJh1cb/xsekbVGnkbpwzHXmSfrRDf0Gefu35i02esbIr0tIDSJ5bsMntVPHg
N1ye5Xcu1cvWpn+x11M4c8BrE3drrQBb4U33C62yC2X4tZ+/2No6gea9i07pkXhEHKamkddJN+B8
lXV/YYjzpvpHtF/SXNu0LFNIg6ANp4IfAxRB6lpBzwgdElZBUq+EaA6O0W8xd3E0L7a2rtrObTQh
x6FnDwXXv+FV/qsYCdrfwT3Nhwtn2Eq4WnJegRfkvWBdf2LEgcAU2nG199IOai/Q+B3S+lKcX/n2
S92Tc7uwc6jTnnTfxq5GV5J9h2eBiVochryDcQAFwvcsbv7X8/QtGlfR6F+Yn38WbPD0xbaACReU
jvKhO9FmuAom5HTNldcowLNYXEy7bnqf+I+vd/hKBPQW22NyhZW2LhRBcbXKt/OonzLdAyPod3/r
2fr43iCLfQLPMCZynidHlcFcAs1w0CcjpOPQYrhwJq3sxKUCCuM8UJOCd+kstIk8K5eHekLfOWmV
e2Enrg2x2Bt4MKhxc+KB1V4oQNaSIjROVUEsGPi0r+dpbYjFqQfIiTVrR7GjHN4cT24HoJQUvURS
XHv64rDjnvGhi982JyhNxQMd92yCTl16SeB47fHnv386skdPTa1Vut7RMeCLps5Hyct31youlRdW
IqF73uSfnt9Clg7kXuGCFeTfN4k82L4FTJGVnhzGPiQUjHGDuPCtVwLUknQLeKZ2AtAHTqLKO0i9
6VhT+24o/Oepmf+mfLj/+oOvBKglAXeaGt4kgVef2Og8Mb+6n0t6IYasfY7Fxm6sGneczqlPap4S
YCiqA4chaciBM7iwWtd+/GJXk7TsOPy4QQQrul1h64Og6f7reVn58Us+bd9NOcioCNyD2wNbvZ+s
CuCNS1eLlZW05NGmyjSy6gme3iuIs5XQPyzqe/DkYwWRh1BimQE+OV/I/9beZbGpSWnqvDMdQfe2
OhCexjUKDcB+X0hh1x6/2NXCVOMI/Cw5dZiqITsVKDYk4nv7YMl+rfs6LYVfg+JZ59A5fOe63WX8
MSvraGD19uuPvbLZlvJIvt9QOg6uc4RU4Z2Cf/LYC3QCfU/FDUEoAR71wopdG2lxancg3Npz2SbH
nqaorqPeBl4GfGnKBGD3/C5owKL7+p3Wvgr932ClC1zwPILd5xE/Gl0eoWQTaUCivn78yqm9dHut
slEqqDc7xyxPyM2cBm1s10CnM22ZrWZdsvt6nLXXWGxx4SS68wJ06p0gePJI8swKH25bbLzw6VdC
yJIkO4xUjr1CLWN2IHVavF+0kF+ZoCUPVnaO7zWD1Z0ErHRCS6V0U3XuQzKUZUyKtrjQbVqrZTmL
zQ28kudXzVSfbF/EfkXByRg7C4goJs9SpxyKJCZjt31VJBtaJV5ISV9tQAjDfXZw2kuSiGvzuPhO
A2iHsymT7lS1+hrIb0C1kgufaCVYLhmZNp1HS4EXc8o5hyfv+CP3iBtCLO1tQlUXpXKAFuv8wnyu
rLclNXMuO4C1q9I5ooK2h99EHVlDco3M9Onr9bwSAJa2oCbrHaCvK/s4jCkBitj0USHcx87ur6pK
AFLclr++N9J5YX7KVqaybC3PlPSok9tgnONc3vqwXtOVCMF5+3qMtdk6//3TGLnKBRkq3NbG0n7P
/f4m0+PJrpV74WhZma0lDxvgLwgSsL4+lUVXx2Vu0ieezM4N7v/5QTZ2v2ng23sh1Kzt2MXLCDuj
eUoA1QGgqortydUf6tzRx9D91iuYvDDOynpeYtoyhUIVnWUNAhONu6GCcrABxLYJy3aEwCwJ+/KS
p9fK91myzFOFHngBK55TrX/aHqgpuPnAZfLCEbM2YYsjJhhKCEi0ePpEILEN7lAAzRmdPEL+8cIp
s/b7Fykkku3SAVO+PU11MJ0AZqyudZvNj1M7XLKMWnmJ/+T9Py1hYKgnuKjV07GrwPCSVZTpl7Gn
B3bJ0mflHZZISTCGehDKId8ES+CrXjqv+VjKKEhLvf16E66E3iWQEaqFHjpr3XykqBwykBFcc6lB
vzY5i/nHLCuUWrl9hOzPSQB65fd32I9by7rUBlnZ4f/1GD5Nfwakfg3Zyf5kICw9DuM9q+k1TbtD
OmY/VAXO2deTtDLOEsGYBTRF83buT4kPBJ79alsaOM8hTLJfM/8WjskHNvh/w6ErgGEsW4TDpBk+
4JR9CwLihXPpP+u/f5ThlpBFH5R65FwUhTHgRyvQ/5B178rCBeYurW8Qc6OssU8m9wG1F+YSEmQN
Q7O0S03KCbw+J6XHrC/uRJHsLdXGHnvMrTJi4CqNTbOfSrhEt9AJdy9JS6ws6aXxqZkD2g4ZWJ1j
m93Mw/SQwofw64XwbxEgfKTzmJ9WXJICPc5nuHaBw93Ch6gujnVfmmJDZVVcq9QUZQiB/AIYzZ6X
HfDrTJ9aPtibxK8RreuusM6iqcJ/adjQcXBMPDg7dFqUYzgPtLgfwI4G4SAgqHI0ahZnje7pwl1u
ZUf+P+NJUifwWcPMQJIdV+kbOraRYffWdOFE/29D/GudLRI5bepEmNE3R0vJDjrmJbYll/Su67N0
j96EiolM1EuAOlQRsiEHYayiZmv7SXlIUOm+r8DN3TglnIVGf57CziLV1vchAzMOlB5kwvoLP/Xf
i4QvvUHKjsqaF8lwGsb8pUoJcGvpt26dfNn8aesCFL4C8AXSzb8AP3hSkKOPmJ3/1FN3n9vWz68X
48rZsPRDtSrH8rPah1gH7e9NAol8XaZboqrv1VaXGFcJEX5pRmSb4HubkyXS8TAL5e1rSGHdZehn
3n39HiurcokQpYHbtFqY/qTz4GZuZaT9szEyKMszvXRJX5mrJUhUiBqEpKCAsFAxbCVcg6AowJ/7
3vr99Tv8ezkFS5hoUEhu87mBaCHzHmsn3wn2LQcVPyDnafsUcoLAYI/06JJVmWnfB67pjaoHbI6v
f/nazJz//unxeW/ADZpMhQyjeByIf6WL8bFzi/uvH7/2cRcBMwVmiOKcgaFX+g6RtohNd/DSjdCf
vBCSVxLiJTqUS5lqBubPqXF/9xIKMfDTFuqXx68sbe9R09t+/SL0P8G9fwS3pT0oCIxt6qhpOLUV
2zvgpAfwE6HVFtqjYGHnUSXBRb6S7Q8n3yTlRwMHpjw3G6C9Qmdu93WyZ7kPXMwTeJNA9e8c/iSK
cleZV5HXGwPZYN2+Fjo7Blm/d9iu79yrUT8moO16uJ0DBt6VP7P22HhQV0l2MESJXVATs2GL979L
WgiiVFBjgElUYstwck6zfaPZPm8B5icbz0lBQ+9C9L4hHPAKjmGU4B+TFw/MRhbX7d+C3ABjh0ff
D7hGVLDhYNtZHiGJuR/Fxnf3CeCuXD+N6V+3nu99e45c6IKIdD9DsWmGcQZ0wJKh2erxb8O3thm3
xSRDwn7XDDxMiNGMxYagghFMkDEGub99rqrxBYYf4ejHxsASBrom1zn8F8F2aMYkSpsN8ABjeTTT
ua75Qub/4+xMmiPVsSj8i4gQIAnYQs6Dp/RUtSFcZReTBJKY+fV9slb1aKczwpu3qI5ODAgN957z
nU2RPRaVjvrkh34G2QXPOFELWBUqtw4tYxacW9Eg6rCD45sP0BTFUM+OsGd0awlATqvDiZIIxNiW
nMQ5IjBGuJx81+5CjSTU8cqWp8T40cgORB5L5+TYjwxbvTPewrPW0ButGn2MK7U/q67I8Obk9qpI
dGipe+WjxguRu8w9vLVVyjcoNCagCThrA+e9TvYZ31ZZGeJqWAqzaoEN10I0yBqpQlsdsfty0KOu
kruxAzEEtlcoQZcGZe9WyAhxMmnahzm8Gfavmh1hokIqSBFKhC33GVu0EjyBmqyw94V69EmpRwUk
pWTgPaQCOR1lpLMMdUmE4v2gEiAVa0nrLjLYDeiDBlVV9od4+AngKPiqD9pZVoEX0mk1jHg/4qlP
9x474VsOM0SySnKj4d8tsQVeGQ93P/z0+zuG0oqgduRDmekAowBKbAguBbA5xwYUG3FU71SsRRGm
r24blsEfZX3Y2QeEUz3bx7pb5Aj1vfK5fj4v+PPkLOyl4LTnFjQlVVMfmBvjz2HxsEizmkaxzG4T
YDKQ8ZDsGzTanKB+rgV5ywUMuJzZ2bbS0Mlnxlsp8OdaU7vIO+jwPJ2yXQlTWJugGaqoYBVbmDJL
l2nrWIBz4yuMawQaoNysX0qBqeHr+/l8gWHzwF4Nh5bTpLHcOcApHBOg+DfQeRRXntbnHVs611Jn
FcvrzELkT+eN5zEscnkEONJeGwRxLqTfpUBGIfupacsxIkz1V7o8nx+s6Fxn3ZiW0Bxyxp1H0WEg
1tguijh1fqDtNmxy0w5bT/Xkyk1eutj53/9Z6eyu7yvNbb7rebBVwlsHfGGDt+u5Yotv9TvvCYap
/14E0Xw6xuZ23Luu58JsywX2/Kzcfv3rn6+mNJgt1mivKupZwHkOFQFT4xfpThM+z6AwV1bTS89o
tlyDFTDUSFXEZmOUS1lYURNMkHuJna4g6bSvnEMuXGUeZApHGUERC5LIYeRDyNzgRxrAS93F6w5a
HQGD/NeP69J1Zi+DmTRu2gbmnawRiLvvdq3P90HvrwCP2I7d9PT1ZT7/NulcLplilmAT8uh3LWrY
YWIXa4yAh+/99uyF4M32Xc8VWgwdpmS47UHAQQjpldib87j5/y0NIAT/Ha0yS/24KnAgzMR0JFW3
MGS8jS3vex/DXATJLduvcGTI9raVrKbG3xvHunJouPSXz4pLhKBB3FTI/zFN+aRMHxnjHmNfXRmh
Fyom1J+dZAvGZeGlrN8lg2sQo92tg9L9M3mIR3fs8qYh8MonKiBgEfgrK7WuXPfCiJ0rIaHu1iAG
TsMOp0QO1EOqTjZ9PccPaDGtvx5Sf3VKn7z1+dl3VMQD3xOkNQ2dDF9iMzOh8hogfTRGemgdj+IP
g1d+7YHwsM5b4L+wg2IH0bfDI1rZCJULymnHnSAAQaxF6ovVsQ1s/slbD4j0ciote5sTkO1r5LCs
dKOsjS+GugnPCfbgxHTufeKxNGoguEVgqbBXtkYzhoPKtmxcmy8caNjveiAPlpWv843ysmXDyt9j
GgwrJnzsj5BBD/hNwE0MM0iQr/thkK+JM5B17jRdpBthA4Wjh3hPuz55IcAFbIQOEDfSimnlaVAO
PY+M2BZVfB3Emj+Ujeu9OIRnUeYaQGH63o2yJtdrm/g5coVtH2uG3y1GZ4KMngTgl7lN3xwtojDw
SHzN83thip+LIpHYhpOvGoadHpKn2kv3WikwO6qbgZZXzmQXvp3/k0XWo2wyNaT7uKOLDicNuxYR
moyLr8fXpW/Hc/47qyAFDJiexGv3Ku1BiJHNoUpGGgXAHHkgXE6NuOFZ+weRLOj7isxZfn3dC9Pw
X3/FP+s7MnoR8eOIbJ/Zwa0BO458L0nBo95sNmiGIgbfqen3IulClzx1SXblj770wZ///Z8/urLI
EHAkf8AL4eyRa+dGGMRAMAGJFXJ09VcybYLvLYfzLXE2pbarB6fdxz39JUd3LRWYHb4NcQTohywa
y/jKPuWvOvizKeY89P65LaR3iQCCy3QPvKA4ZaxUMvJyJ12TQrsbmQD0WeP1r4DPYR8+GeIVDAfJ
OigQU2dsZj0iOtJsEqnsDTG1vnW07p5QM/fv8rYZ/MiN/fYu6NLWDoM4QTKLTmmXrezK8ZfjWHgh
ByUMvpGiBcWlyxd9UhR3SetMS89QumHEBafSAl9pLUa/OGRZV6wQguDt6NC7Yda2ckX5pPYgO5Kj
5AbxgoEu+qXPUQRr6cL3rEWdOPImt+xkPzEv2/jTUCwALkEp2877zXiWprWyyZdiwClNFPUA2QyC
JnHCpzCkCL1ysu5HLqZsQ924gsFJVOveTasIwnG6heamXMi+lIuEutUuwDS8IFhQQzcBHqkZ2uQ2
hYQJKC6/BuAUp3sL4KFVG2TXssgvTBNzmWtDUsSvew40OVzfIytoUzTubazi763gc4OtSKg3GY1Z
qCf0rfeSRY8cs5A0sEJ+PR9c+LTmRp3GSh1eWkGH+JPkfuj0ocpHxB4K+VTKDJzckVw7nF16UrNN
GgGOEPwmmu6HrnzRk7WpLGcDrN73tlFzta5jkZoknUn3RPAaKCAFtAwgR1eaQxcWnLlal8NI5BUV
S+GhBQKr/SnKmxxfoVLDlTPFpacz26rhY+JOmkrE0FR/ZFWsRrSSr1IrYBTGlPLJVMNnc3NagNqq
axrvuD0iUJQTY911dRBvGl6WdxBjVdg8e2mxGnxX/xGQg5BtDYbyO2yA8LKA7zfoELOi+nBBRH5F
hnxTb4apoojhRXju69j6/U+E4uLQVfpFEWU5Rza7RnvGUu2ZtciqDjATQu9IbnmrsXKcjae1QsXN
OIdkaoY7gKj5XePb2V5gUD4ptxhWNWKH7zwkE6/6EYm9mhLr1WOkeis6BAHxhsDAeb79uzJW+bLr
huYZiXeNgtESR2aQLIv6Bi6gbEFHT64z24Dym6bWCqlkBVbALP8hmMOXQytj8JzQmQmFxct15kxm
T8divPVFMawDaxQfYHpat+BjjnekBvBTgMu7dLUIwsmKQdEeKb23rRY83irv5K7Kkxqbed3f5EQ4
Z9+GmVZ2H8sVH5vi1oKyfNknVB742FY/hgbkUCJl+scZa+fgCvOcN6xb1wDlOkV97EYkkiJRgCxy
BLwu4JpJV9pHWdEObLmYKv8m8eoDjxVKTWR6dQbGF0I3J2C/4cUHzRBJPUja7XyweW2nAGpvbOCQ
5GRasaQ6CJxjQ5PIjZ1O25HpjWDtVgJzjCiv6b3q2RFF9afaiGzlcgYMawpJpYxjAXbZYGF765wA
dm4A5EUVzhRg1co0uJNBVYTUC145lb+JzcpVWSsKd4+DvsKY3VtnuK4NB2SUJ+UzWg7A80JsTwoP
MbdlMC6QtguKmTfiMmYAfQNbowg6LKRNq/XkmI8mYT94ou9ANgDHGr5HeJ9ZaCXZ1nGQq8gRng2Q
sPXWBBWq3T1Yp3HV45udONJPbIGlDW3cRZbqWyC36SKx1JkJDK4ZHeFzqzK2GgFzGvvSHDDp/gYg
7kG35V2p0XiDVRT/c+68wXR6QDXwkda0esgJezO2A2O6FjrqWImKMmnIaixd7w8x4tblCSDtDgx0
GTEg1ljKwjPOQMnxEJeN+N4oHksEkHVcL4CuOekJiRLVWG4R8WFt+jONsJHBn2E8Vx2T6sFDrDa6
BAMmoubAWfIWMPEwIKQb6QRPMKQ9Fy17R0iFAG2pPtil9z4QcP0YMUGUZmA3nzM4z6Hfa96CTln6
cR5B7XWIqzRZ2BTlDZOxDlxd+3cxnvWg6OmDTJ/jfKJv0nLcMlo8WH2+GQrxAlZGHtmtWSU6OEox
3ZFR/SjldKwpQNJV0u1KFy/Zp8XBTdG8QpwSkiApJtTOS9wFNldm4ab0RifpL5+xh4E7jyqh25oB
Fzq1FRBw7pF30OTnBdjg3RBs29EDDRUo8BJ42GY6cpHvVOzjDttxk00gn3vDo9buvimDZQxsqp+P
T05Ok4gopw4lEJWUl/dJPWysFEceFKTFVLw3WEsiVlcrR2lYU2vyKBvyp87tVzPUiH/ihQv8rMHw
7Yqj8SoDRikaGB7rga6DQCHUBpTx1nFADQ6iOMung4mDdsWDEWKC1l1Qj59AD1uUEkGcPcYT5jR7
KZpkWuZEvstUHhyIPjFU0aPoJdzHlL4kMkYafbAKzpX0ylbr2CTwNDp3/mheqxYEDt9HDEmtwHqn
kLwO520erd4rXbyBNQDSJ3MicKgXgg0rHU9kMxkOSjCHgBXY+Rwn1QaR4CEREvRijqAJRmJEYKv7
Mkn5osSWG9vTcYOYpd/aFb+mBofIXrVpBJ/PW+zaT7mLpkJmbIgj7eEtt2Ow7mXinSsDCTrUiIhD
ODfOhcl4G9jpVmGmoGkOGrCeYMmOEfITV/ExUwEou9O0RV91PHol+lXCae5iNd5abgAmKeHPysIA
kmXQ3+mRhaMz3lkkAPU3wFMfl2UMBqfr/AS/0j3VELW9yRKx6R7EZ4i0z4HT7PVed+nvoRgeYu6s
c9isFA5329bEry0GSIh83eOACRIryfDHIuLIE+ept22oFZx4PQY4OffI8jOc7VXMH6gcJHD3iR1i
9/qUjdIGPHMiAMQKufJ7G3xz69hm9r5CCSDKmL3iyI05OLSYljZi2cMm8ZZqwjGzb82tRkAA2lbJ
NqmDRZYgOFBqDEQw+TD5tlj9EDHjT8haMPaho/77ZCd3w0S3mHB+FRoQdwKNo9+a56D1fhD4iJc0
bteIxnoKYMlGyoGzprCyhzVpb+HzJFGRs62rUJNjZtw0WJ3DUptu7Qmo2dxz0jAyO24Qdr6fAitF
T2p6i2l/0iTIF3p0twC33gWVdsI4q1+hl4DL1gkAxpX8tZDTFluKFIhKciABJj1OWrJggDCumlx8
uHXug0PfA48PYxoiG4IP27hgDXDryD20iP3p4FvxO+K/sYEgdbloc//UsfS+mNJ7w/C3JTGkZQDI
LpQrcS7IhLs3QgXRNDTNYhLxbYLRAn5o4qKrk/5iHUV/q8YKP/pWH+Hh07CS032PKIuwa8tXJ6P5
ozVSCFEQNq8kfYXjcmU53bbCuBqcs69+1BxpThlGtUK9pCPFGS5c+ugzxS9gXoLr7qP21RP55ATm
Jumro8ixopnqIVViaXcotHRoQals2uQp8zaFbHA2YfzNy9ij1/RrKXMLoRB5ETUj8OomS+LQV/bS
lvGDDFCexwccUZLZiEKsbhou9KIG4A1dS9JH7l/Mq2qREaGcNgQ0VUdAQU4rDB7oU8fkZbAojMMQ
d3YBWpxedT9ic6E0fefd8CBSC+S53mqiQsGImGrzOOXp3jf4+HAYdkPRUVQrsJCkEzypjS/Xmtkc
HSz3WaX2r4ryvaqrU9mdmaipi7Zlu3EKjgJXsB4GN40MwF1hNjA3SlAi6tH3RPAM2CsEST0iph9p
3WDT2KKHUyE9gxuFrU7RAhiqquE4WlzcoAFqh1kMfmfNGFzpbXZTxvq3MwYZupZotnmBVB+U2T1b
6D4xADPnKjvFuVl5PUcxp6nDss9umOetUtm+uCl/1QIC72yajl3Tv6jWOWmO2ydW/GBT6Ucd7Z/g
QfuRu1kfxUQsKt5DguMjXKHOJfrXjgG3XwdvIMMfS8Dps9g95JzvHNNgs5E1DEhrylccCWldGCtW
cux/Sn1fxjbSV4oSg8OX9TqxtLp1PJv3yDrBdIn4D7wjDewgwh249bt0fdAvci1NjK4anns6go0R
EYuCUj91CBNhpclfAnuIzywxe9rniqCfW7cZMliAxfRkZLDFf/GBHh8WHMgLRCf0abUe80neC9bJ
o0Pd7KFoyuSIUkR1SjXwPoXFsgcodGxA1VFtB5Hc8iBJpUAb34nJ1y+dk6gDcXMUMV1sWNbSctu7
nAb9Oy+SQC3Syml1BDr0tLGNbbaQTwP9SmwInfaePag+VCT2bt0JE00iEC+DeIaxZye3toCBhz61
fs7iNIj05MNKICZoF8LGYEws0sZOi0VJOcIZ/RhJLnY9tTexnkCCGwE+u5vwl74w3QS/vz42XzgP
sln1LtEuYgzTQu8DkZc3fEibPRDY1qGOh3tHBOLKofavaP2TcxubHQsVyK5Wg53entyr7W2loluX
LLa8im5BLce3spdbDmZwG+7GNIzsjxN/ORWnU76Ol1/fqP/5wXEerKjcdnJ4C3d42Y7RNH1Q/6Bx
5hDxqcCcDabNlfPvhQc6d4MBAiFSD4EVe995HDGKimLTgQnLJv+bFzjf4D/FNrvB6bUa4IxsgmMO
NV1Pz/KFCuKQrx/UpRuY1ShTgMzzVCm8qUJXf3wPh7ImyZpbWmEqk611DfR2oVAwd8HCOUqzWlfo
6Qj2nBU4Bo9l9gMt1GugugsVITZ7UCUjPRIRJWzPOIrnDt2OXv+AE/ItUpQWlqHNlQd2oRI9j7Dl
cFlKSlHU7W1y3zV0LXNSX/ntS6P2/JL+edmJp+3CQq1xR88VwbEMyrDPgNIebNDyCd2NenytWHel
kHvplZz//Z+rOanxFfSX/a6nj5i7AA68DUA8/3pcXfrxWdksjls/4bQv9w4tAfSus0y9OPAxINKu
09mVjtqli7j/vYNxTCe7hpARSe3FIk8OyurAvq+WX9/CpU9j9jb81AE9qhIVakM/usC6cbH2tsXP
ftQvX1/gwp8/tzDGrBYTgOXlnmmysaiHHZYBlKlzENL09RX+isA/mYjnBkbIXzrVFAMsJUMX71LH
SCCaCArNWDhvPC8lITy+1sKIAXLlJo/qFDlMbaGTJay/IxRW5/0CCL9IK6mCQwHfzQ1Nab34+s+7
9ABm7w/FT+/MtZH7jtA/HBM06Lfee++1D1//vvt3evns/p3/jhDk1uiiq2yzN3krT8bl/KaPc62g
BhvHh0l2PdT+pnHXNVgoYNuBYboqHSf4gfaic2rAm1LYC5lu10Dtfludtxd9oGPQyovRfUs4qdSi
pRM6RykUO+iDwb2x6bV2nipWIDMDylF9008ayPPSDCdV07FZIHcLZwbkMzR1pGoCnHmLKIONUBpJ
doFk3YOLU9S9Crwyyj2YpLE9G/HSfOyggSlM7UCGuibZSimZrpAroSI3o+QnRpP/Mwta+dyVrH4R
uPP3OFDVs8FE/mwmV8BVNIA10ckAZT51NueQfkASkiV3LrP0ARl9ak/GHKEbELwekMYm/dBxkHW6
AITdw8EcvVqg752ggR4qAN9e9wTTXwH02G/N3AIx25WIShB/D530ED1UcZHiMJYKtXEdC6DFOCUP
WZuOj0jBsBcO8rk2oMS9uh42+yIruo/STtWxQoLbGgf/4U4W0wkBOS+9O3Y7z0WOzHDe0Jcpjpck
cS1gAtotCXCRdkJifMyh1gR3HmFbk7BQ0UghqAxcd1UEmYiCqexWMq9uBIL8KjYlOFJb95NTmiUP
+gdEb2KylQSb7SR3j3bByoUdVFtPl2oBGZ29UIgBhBHI9hfEJudvKf7JuUBYYG6fhaEWlHAFkgjH
WlZLtOQQHTUqPODJfbFKCAETqzmmHBsuqwOiqqHuzUT9cV0iJSSU0iChA5UCaBzP9l9MBRH+P905
U6tdoBXVr1qtUdqy/PdyVCwcWvb3Bq2PqSnhgUbaQ9QH2Q7+dA8VnxQBezVrgP+F7rDsGFAQo6lh
H0dhGflWnrvlmX8ndNdAJWDFa+5b/jLN7HdoROTP3EuTHZZOsVZySPoIijn/FrFN08mp8WqGilvI
hmfyBgk71abMaLcmJPnIJSXrpMlvhpjeynMESBVY9yn4QmFGkQ1DRrjlnAQls4YlxTrR6AjBpuqt
65p0oV9i3PgOAwfPhpQHAFPGwTxqYbWmAWIL+kI+uDU/4nXUSLoZq+OEYBlx/ukXRE6dUOCCIV9a
9Z1XIFAySBMKiWCrTDSQ+HehZYIGBZB5hW+Nbx0ZXmsrVdtR+M5TNkn0FFHWgYh3CJZopqJzio+P
RnlrK2DptLm3GM6A5EzRaXiHlLQOelfdBtMmpZYVigBi3tbG5Iikv2lbDwOD5JO/lIXIF3HWueHU
Tc9ulaDw447JwyhRiHEDPe1cDhGrm8hibYLKxmowIeGJiZcah9m1gx0mIpoqccoxBUWy4/iPnzYR
suuRndJnH5WOH6ygqjeO8rOohfUn9OC6BeonAdKYqecx1j94ofkmNnYbDtzCQcqpgb9kyjuOI3gV
aFqgtjjqc9oUzXace5qsm0lqNPaZFzGovA+DtumzqyeNGlArUFez5H2VIAqBGUhuyxh5r54cQeaz
bWT6ormBeDckc0iFKaSoaHce/Wh2FrrLjj68Muih+PRXjx5POMIjABOFjeBztzJLaNbLY4vj6lup
cPovRSF2qdehqwtvy3S0R5nf13RAbBICviAyaxK7xTfvuOsSpqQznVhvLK//k54DpQn4xai8JjLC
NO5FDu3tld9pf2s6Y/0e/UDcAmxYLEcT57se9XyU8QfUeaJ8zNiJ9kaUGxb73U0mkFGNYoFSACg2
+WmwHQWFblBU66zxY8QnTulzM1hIlqsEOKZdBRMZL5s1QkHthcsH66PuLLuK2qlHpopWDuqzE8JO
LeK4m4551lvN0wFFKNTxH2EJVxxcxIGmUVn7zcYFF14BaFejQWRXVnmoak5W1MDIEQXYkOI/SXfn
Nhz1DTjMPcRLOjng+F18TlXpsU0yKIMm7i3adcFP4g32r68X2QubVne2xLqt4QqimxLsUI2cyuKW
FtZzZpdwtRc7WD42mugr6/mFHZk7O1bqDtEiPbiQUCxioWRPbgwedS/wUq/BES5dYdZwzKaR5zEs
gDtHgnedxEiEcmS364LhyU8QQPf1I7twhpgzElCNNLVBr2Wvy+EeLBG008Yr+p+/9tTPdjyzO0hF
FzAEOQHvcG8O2aYOebSqwy2moB+ATeuFez/tvJ21LpendLeBkKJ4Ga6Yoy5s5+bIhFKjP1t1vNxb
9hB6SJgubyS9tpW99OOz892Ym1pOKfb67eA81G776pt4LyT/8/UruaCSntMS4qbmlCRQhQwwqWkk
B/uFe9P3chUwFOa75n5sYeLjVxhdFwbA3L6OiLAAx3o8qcb0WC/MhD6poP7q63u59EWeH+E/Bzsf
zJIqTW21t+Nq03MSBsldb7t38aiWYgIUYZTr711pdsoTQ48PHcF2qIPRbXr2ZVRO8kBkfShJ8VSi
dg5swvi9I6U7Oy2gECodaGShWSnT7k2jl3fKlCOWup7SK0/uQhFhTpRIOy1VlohxFyDGNseCJpDE
qRJ02n9nJt58/dAuzDFzkgTyiiZC+3jY1QYplCikGoeh41vt4Ly5Mr4uXeJ8f/+OAM2DuBmQ9zGV
eaSKdIke/mJyAZrvPr6+ib+O20/mmXkcUm6jTKplBrjPq/uqb6bHYgcLEBbz9nV4q293AYwoIbkC
Y7zwdTqzEY0NfO4Ym8AMHqPOGxIkpTUIsSLOJiu9fDUiRHLtWgEEvMLt/w6Job0yoV74VOcYAL/K
hqwn2ttJhPpm3N3EjvP29TO8NNpmA9pGAC1Ng/6MbXst9rL+WaLjr8S+br4nw5oDAEYHCGPdTijl
lyP2GuWH0yFfKNHfg0zSeYIRkDUMaWlQ1vHuZ9c2yRr53XwzOewa2PfSe58tZhOMnFkW10AkTJa3
7lrbPLiWLu9VmyAITEGBbDmVA4nc2EJUFxSLr1/MhQl0zgQwgSWaqlF8F1MV0XMCclVjERjDCShF
N6tDj18Ttl74UudkAOQcpD6kKilk9BZGL2RHSwLdYDhBlLHjDe+v7NI+H8ZsTpVOdIJa6NjxbRsE
t2qEYEvrK6Ps0k/PPs7ewrkDQo5qp3P05d27ylzZT1wQGzP/fMV/prEWyi7oIOtyJzMEUles7Hc4
R/SbnpnmnrdZU4YtynEh+iUQXYma7goPivOvB8Hnb4bN/RMtQ8EB1qlkh9DBsCxXZwkRosxqfsWf
cUHcxuYOCmS+O7FOjNr1JRq9U4w5LurqkiC6c/L4WiBFHCc/tEjpAjE+kOwZ7H3zTWwFHvjG+fjm
cD/v97kLJ97Xt3x+Y/8/p7O5iLjBcVyTnood+MawRI7yMR+n9wCq/CsXuDBU/kqK/3mh2WgL2uB4
tPOLYO1Jecfptbnowuuaa+txMCik5/bJroqHp8RBiLQZ0ct2p0xFrSm/Fanmsbm+PjNEjYZXqI14
w5JOj92Qru3xKbl2mrr0hJz/DnnTeAVM2mWyG4qfDCLWDj7M773c2eGps3vRDyN+ObA/RHwfVM82
vTKUP1/I2FxCr3KelHWgkx2v3vnkLyx0Eom/dnN0t4vvzTJz2jBCA2TeIsdgVyCAKMgRsg1n8NdP
5sLQ8WdPRqUp0jS8vARz3UZSlv1T08aBjxg96t5uuyvb10tXma1liD3gRWdh5IiYr9wYRlkybCvr
tm+d793H3GCEbnPfChMnuxo2QlS5xsm8cJqxNa3t8mB3Zfo9/A+bu4waN8Z1IG/YEbZPzMHpauS6
n7v2z1+/kUsDarZ/bSslkecpkp1Dk2aREMTWDu2exGZT+elKifbaq7/wuc118GVsKmLH8OWrqYL1
203jCNrda1yBC/PpXAavalXxJveT3eQRWMcHdY+ilUbMfXZlhbx0gdnSqxq8CQj6sl3ZWRu7mlYS
ARsIIb/yzV14DXNI9WBnY5Zindr12HQnDWQ6PaqGqILRiUHYG1w5EF16CbN9sOc5Xjb6Itt1/jCd
2qkmTUiziVzpc166i9mUCnEh2L/OlEHQ4j0WZX4rYljV2okeFXNPuMErhudLtzGbRvoYjHLPG7Md
yAGNeemvtoU/3wWzuQo+GPMRBBue7RoUA92C/EAvZj2wGAYrJ6QW+cW5XA9xcWWiuvC85q16Y3tE
oy6R7BoD3kYn3CEaxuSQWogl1la9cA0gH19/5xfG77xp33upgXIZj8yGIItTCz6+u9K5Bou68Nzm
rfqEOF2LTVUGkUn7zEgaaVluqM2jWoJH53MH+uuh2WA/Ja7cz4U5np3//Z/9DSKdhco9le3aWB1S
UW6DXr+5qY7kUHwv+ICx2TcfBJarIHtLd1K/T40N6fIv75vhM4ydx/Y/N5BDHJ31mbG2It41SHhH
S2Og11bACx/IHF0dM/Rn7A5/uS3bY1u0sGm3Vwoel8bs7BtXY4L1tdfW1s4h7rSKVt1byH7foad1
tkTI9pSMSM7+etReuo/Zh14yJPdWfmZt24KZLeRyMRp1kHB//euXvonZPmFI4HLgeZDs4r7IF53f
md1AlFyjxOZeucSFG5irlipERnIoM9NdJemvBPrtKAjK760Zc4J1nyE5lWt8AqXvLrTXHYBGm5Bi
3q8rI/KItPbrt54TPQ+Ff4aqaqnd0XxMd1QlkMn6kV8/tsW1YuOlsyedfcqG0doL8JggmniHZGIR
GDcC0iayXXuVJvIIB8AjFJgguvz4+n4uvZTZd43IWWgjITDYQRW5YjrFIcb9872fPl/yn0fVNSZG
ox+NvZpn+xpF7YRkV4bShRmPztZuWUPB4YzD+afNlqcfQ4nN7dCGLmSjX//xFz5tOvu009IUAeIy
8FwCmE1Psqq2bvuWOb9M5V75oP+ylz85+M4bMtwaQDwmePZ99Jrs64d4560KNAsTCFhDuoQGZp2u
xIqin/qCptYmiLrIjtRDfUceg4/6RF9KEJIWZgfKyhDJk1qPe/Jy7Vju4zV99tfNZgR/QAUsj/G5
Uocfygxbe9ron3ZS/RYxFPR2eoPSzv3XT/vC7DPv4YCg3LFGYI4OKFat6mEy78K7xoL+W3j85E7m
7OvKpzkcEoMLLPBIRARnvQ/yCOIxkK6c6I3fTWNUwXhyiM9daRkYeUTKD9vYMq2fCtKzyOKt3lVE
tHfwYyILrkTPYeBJF9Uc1SDLyX6pJi5WEqrG/dg31yA6FwbhvD2U+RO8gB6Pt5IOfMd6t7q3ul5v
koomm75FZw1CCvfKhvXCvmXeHZKVa5nYx+nHdcxDJn0RdY57T0ZzR5z8DdaEu8Tt36BBvLaluPAR
u7Opp9eGCVOxeDuYzRR7Yat+uvKFd9fQmpcG1Wz+oVmR+oR58dZz8585j3/3LhQiENx8b8zO5qA6
gLvKBgDqf8ydWVPkSJqu/0pZ3avH5XJtY1N9oTUiFBBAAJnUjYwkSbn21bX9+vMGVXMGVCjiDFen
ra2tqwBtvn3r826z1IABgBJ2JAp3rZk9n7/+2ngsdqC5E0qOXhVpm8rKVo6IBNe9g9HFdqBQPw1d
uWmmwae8cs/fb+UkWKa5VZpPHaeDtGU8fZWj8XtMsi9GgZTFXjJEeTKr8oShGI8m4ktm/TP+Yuxq
mT0zkzlFOYssbeeiIeiY6/rkoEwI0p//LCuzaJk3i6shiQ3kgHcaytHMRvhyf5c01dcsyCV/HRsJ
RysNzIk22dAZawDKlSr0H0Vk1yb3z7/CSj0mmnQ/nsSyYI0WyXgHtSlyaGKo3GmHdL5uBjO5HvoK
hU/aYDr81O44lexVY/OPVoKl0bSdK+rRPPSg1TnpqBwzDSpFaYUs2/lnW9kEljk2EBEitCqU0rbE
wr/TWK3s5CTWY1QkcupkpBgunLZr47jYDVo+ao1OWbgtmApCXu6wEZJLlXLhG69dfrEbmJHoGuSF
cfks3moZAWuDR096bV5YnWvXX+wGYy2pDRNSuA27H9mpkbtG+8rL+TFYOWaWCbUKxxbaD3HM8FQc
eRTlqJKnFRCA4w8SKzsCjt6FxfSWYPrkKKaLjUADX1ZWqhTSJqlSHCYxpVsKnQ6vhtV76GZ4N20Y
NXYPRKADAQcFMYAJXXm1nIWW3KGhVpZSZTNSMDOjkpLtoOlGkI4V9FESk2tfi6ksM3EKLIYZnRzh
tjJnh6ZygH76C6fGyrdeZt5iNEirqKHCqYGqPgFm4Ti8qMVrhKQBow9fGs+3beCd4Q3MfpxKHU6O
hv6CdrrFsh/Ar9oov0V9zKUU4sqEXJK4O0LKUj29CJJHV0Y8QEpQprd9drH0Zs0XeqsBePcaCVFA
TiijeCcZOt/Cvoqg7heLl0mnOYDPeXYoqSRekL6WEScsamOjSkhnf+0bLraLDIJzU6fAeWmaWx7G
VhHeykZhMQUc0eRr1UXqP3jLBho69RQxworexALd5HVqjeQSofjNkPpksS1xy2MJ7LUYFSSnmpzu
TCP+RSW18oB/QPaPGp0TMt1XE2Q2JgqNSYStnqdSAh+0OPkVQ3VApTw8T/MOHQ+A6Ag07KqTdhe3
zb6KM7ekCopJqi0fGwZ2AaBmLFfvUiNBC2gP7SIdgNKY7eskfs210ZnkwoeKmOqaMzqFjU69pIP2
ueEC4+fj6RaHGjANOXQfpFaAmEpu1Rkz/fw0+HyWM3Ox7WomHw1moiswBsRHhuUCLxOA80uuydrl
FzEdFGPKSpPpqMgqW1vNvoc6+Ig4or/28IvNFinDNjeEpO8E5dehMRyMibvjGF048ta2ssXDp+nY
KGLE+tRE3/pYGcBfj8kYVJms3E+RPoKPWhTyFzfOxcsUcJbRPY0YoTwEafoaN6qtKag/R2s7qFzO
+S+2Yo0sweGmgeybIcoQO+errt9RdUKM50DHC9be58OtLpnhRjUZJFHAxMrLazW7z+RbfbgQx1m7
9GmQ3m2WGevRIEYqnCs5bR74MM/fIjU7YYb12LzgkXy+0FSyMCMnaPYWM7jnwMNzbqtGn7xE2qA9
fu3bn97s3RvEA45/VDkZW0PvkQelyX3SisqRlGhbRvUFJ3ftMy229c4wSE0R8t/mojlmOX9U6161
mmm8YEqtTaDFXsQIKeK4aLVtOoCpoYgfY909mkp+ZE3vnv9Oa6Ow2JIE4vCI0erVrqvVyWkpOhEy
5ZLpsBL0IYs1jS4eUfJCRe1LiF5vtctbN0OTD+CLUneA8k3jzaIxIpsnhbDPv8/nQ8KMk//7btzR
BzqkNKd0l/HJbYfpIJsJ8Dtcv3D9z1+JGad//+76RZ2akAIAtrnpg7Fi0zMrsv57OMxjUJdAJMgZ
H3trytL8Qn/g5wPEljUDpGrkMgIPOhAdvxk4INpFD4jK+a+1dvHF25hhgt7v9kS/n4K2AuChvzSv
VsZhaTUWcS6SKWEj2p3QcZQOVmMIV4CyeP7B1y6/2DxSlMqYVTEWQZXGv0Yifa/G4ki1xjl/+c+j
JWxpLMZUsFwiNQ8yg9tZF+4MJb0ZutEH0OUWRRxuETV+HWoXtsLP1zn7h2pLksYDnQggi5BDnXQk
dkukM0pItWjtheN1ZaSXxmEEiFom5VCC0ssJMIQO3PDyYtHG23f5p23IlrbhZKCwVI0UWB49z706
NtJdzYcOnSW6gZFX5F/gIsQZACIxVSzgvFBcP0zEVByEEppvHTqttopy6hvSa/adMgZGxfmRXHnv
pfCFJg0GAdQzC6QZYMdGQSV3HaMK7vzVV3aD5RmWopqH94pUBBmn3lCEoJlIVoPjbCzlLSqhZ2D0
v3an00J4t+8wFNlSEM9FYGqdK2sVxB3A20fvmkirXdIZ3yBoc0kXaWVxkdO3fHcvKetzrZxReS3C
b03rz+0diEHnX2NtOJSPl2571IMRAygAPc72VUS+jTVa5M5fe+2xF0fZmJiFQeZY3Q0dv+/i/o7E
/CfrL8G6VzxItjzNDFVvjXzSjB1wiv1e1UCJaQw+uuiwpA6vRXxkM9B7Ri9JLsSUJhe6NPXm/Lt9
bh0ry4T5OFFeDielKvRZnWBtKGNIplupjr2mRmO0wZ7O32dtJ1qc2PGodX0ztUXAKv1XwWNqgY99
Ixk5xN3D/PX8TVZWzdsHfje/WKkj4qLmVZDIsg2cDzph0fspTIiXK7M3K0YAbMj5W63NiYU5oGap
iZ67E8Qj6xwluashGFGPF95jbTIvTk8DTXoIdhlFACysAN6rz5xp/loZBky9jysF8JichaOk7Lqs
twDJAlzsdgJerYCCw1e+DSRmP95h7vsmDeeG7WpArZw2Z8A+pXrnoWw8vrBrfT6d4LN9vEUsd4iN
tiE8e2HsCBp3DW1LZ+ZSQIHOv8TKwjAXnkoYYYdHwZiyA2sXzYojAL2Ojm7LOwTZSrvP+tGKqOi/
5HIpS/WEbkaGCZzMMmiqcieEcM1eu5KG9sIqX/tcp1n8bmHMCWgNnFBzR6WwtsPMjPZzZMigazaT
n6JP6IIxsPbRFhs8l1FApCYK3Sll7eR5STxFhPfmwBAXK281nl0Kk6/daLHdgx2JHvSuhfKArkA+
Ww/tPoHxlGa/SE59KTMuHcRrN1rs/dFUzzknvbKrSum2RtMmJeisTZPnsZgeCQorzs+2z7cTxVxs
j1oEgUUWQ7C7ip4NjswTKBcZVGvOX/3z/UQxF0seqROjm2UYtU1cBHoqe1LVX5hZKw++dIuqXs6E
RDEQlcEfowgatrEoHlFqfsk+WbvBYqVDgaUO27QlgdKbqNrdjhCkSS7pQ65d/DTq79aFZiqllqjK
GEQt5CVG5qsDnAnt0i512vD+ab0qy76SifccPQJlGWAGqdcAmteBBEpNxYvKNyCV6yixmXlVm0c+
OLX8S1xjZanKkQjANkaqon0ukzYjuN1MFNwGtwAUPDW7MKVWdpRl94kCOFtb62MThHHhhTGwdLEu
btAK/KJ2+pc8VGXZZILGbigW99AxTgQ9aqDEpWP8peNbWbaXqBzCiMQQ5i5USswqYkHuF9yXS7vG
ikmnLKvmJ8BxSIFyvkDi8cOoZPG+rbPXDtTGPuo3FUgVUpVtzUls4pj651f52mRerHJQOdo4a/U5
GA3DTTrNbpJskyuXsgBvPtcns3lZQU+zLoWsEzZ3aS7CXdTLfNMrIruddIUdjKRvjspYq1eVTiFb
CQ0R/X5E7uuRSEV2AyXy4kLW67TwP3uMxYYwmIgXwzyqg46PANs2bnaSGgJNMEHereAoexkvBQPe
8n2f3WuxPwgiKlMqBnmngCozSeDvNValQrmnRCtnDk5Bqrn5EHukTa2pTy0stpyZ8E4PFOe4IUjA
Aa3ESHMQGPNLlK2VtbfsRIrCSOUj2hZ2Y3PSCq01jT5qemqgBA+EfJwl7FKxxcqUWla8qrEyEzTj
tkHRlHvTINeGBi6w2lzYqdYuvzjFex1o0ooIoD41yRt4FphK4VTapczSyuWXDVUK6SaW4wYBy1FB
bbS1OynREwhKXzv7ll1Vbau3tCbQJKrmRncISZI7o0MvcV0b1YUehpWTe9lR1YVdOQlRwM5NAWmd
1GHbzeGF6sSV02mpVtIWkgCjPA/RyFlDClFEfjyKg94hhTixDUmLqy5lABLLx/P709q0Xdg4lTRn
gkvTHHQy2EZitA3j0CqVW6Nd+fwdVoy1ZauVWmSSLOTU3BE5ckZNt8DAt6n2Kx5Mi8nCO3+XlfdY
Bk4HXS0RPh/lHSoPXBVo6VpkB5CrD+PEL3XSre082mKXGxUI6uVo5QySuR9ORfrJoFrAyZNnhJtm
MON4XVqQssl3xTDwOxW50Mwq0mHwwlZStswUeD6w++/zYR6A+Z/T4k9dF+khMqE3bE+axHyIL1cB
KzXQgM5/mZXvvyRoFsaMbjEZTn7WqQ6pqp8gnKOVK+t/UnD0wc/V7s/faKVWUlkyNIGLlfIeFOWA
/tl9Hz1t541b1DxB4MXqfmj37KgdohuyDwO6OWZX/CH+cf7GK1vKEp3JkBkjWYr7NuSGZTdxByz7
PLrnL76y2JeV54TBL8dShExNVD2GCgX/Ob8wZ9cuvZhOFCKr3azAAyBZfQAT4hh11SXvYuWbLGvN
JaVFUDueQNQAf8IVyGRYXErvKJku5UZWVtyy3DxpCDcSKR+g0KAOh16fgdFI08kZZcl4CM2YOucH
YGX+LhvehNBRUETHLoiRt2JVk0N5QNmZOQ7/DPgLKyPEP3+nlfFYNr+FvZkPbQfVNjOK++smLmc/
6cNLpQYrI7IUgMmSTpE0EC0CLvJNZIT3KATe9Ur1/fzDvxXPfGIWLVvfmjGBZmY/kp1u9gBAATTj
KPlYe9BqYa42suS6VMcJs2DUtrxl2ZaGeeaXvVxbZJQqh2US1Db6AjqzUA+A/mhj3J9/tM9nCl2e
ANgXOIhSSbgr4gLas5NNZXLgCWDcYEifv8XnQ0eX279cDHnF4igJsjacNwRIjV1agUp+/uprQ7cw
ieRIyIhkd2RHox7zGwcM1J2Ssv7SwytLzZtBw+VRxU4hGaKmBw1EPbflSXzBNP/80wC69dGdNpJO
HswxBieIm2wbG7y+1keS3H7t0yz8m7QbGUMuuQwmVt0JbXjCQEDiYbhw+ZXFv+zsA3aI9oVGyW6E
25ZUpmUmaJdvPRFBlSa7cJOV4V329KEtodZ0eUaNPzhXT7wjfQDFxT6gHHDH859p7T1O//5dTKMp
aBHl49AGaXWT6ujLYZJL5H1UVW6oyhfm0dpNTuvv3U0ieJoxBV5uJ4rBK7uf1QTGLJJHBoSVgVX1
z7/K56sZ3JqPdwkj3aiKpKmDUVGCmMR7akr7OgXWU+MXYgwrL7JkwEK8e4aURwIUr5nbRdm5Cilv
G6W6J7S7m1j4cv5NTufsJzvmshOIpGWqckje7MqqDwqTPg/RBD7eyG6hk+C0qZE6tJPJBTtspX5V
WbYFmSO6NhVRYCEOiiMnzU05xkgto1cVGMw4nK/rfHQk2sAOFLsBtqStQRBvNFQ7BaUzTSIbtAir
gSoC0RXv/CdY2RyWbUTF0JZxJI1VIHi0YQUFunC6cOmVVcUWO0M0ZJGoQ5x3ZK7uIFeKEt1kFxrs
7vyTr1x+2fYTsWhgrZhFUHQgRkGg62HK5xL6T18TP1WWnT/gsuSKDv2ooNBf2gSjQkGkUxMvnIAo
lC71E6+spmWbDh/SSC7A8Ao6OrwoKXscqgYQr/77zC8NxMoYL5tzwIvVaMikKpjKyYPklUWLwj4/
CGshtWUfDu1Y0aekEQEU71+aOQ54Fz8gkMctwzCu6m66VaLuHuIJ6ERLLyEQ1ob+9KLv9jkp4YkJ
6kweCH1ytAryTmm1Jdr0Nfd+SW2T0EwMlnKYQQoQEoh5O9k90LkXvtjas9OPz97GdZlJUydQ4HNX
jZFFy6ecPV8YDfnzDW3ZhgNVyRhUQDhCQihSCqEtYqIlvijciPDJKVG/Zg1Soezrtud2lST8IKqi
+Jl3anbB2Fh5vWWJxFBolZmnVRFEneLKLdnoJ2szVi7EplamMjnd9t3IV0k3MLyQCFgyPgmp8Yly
CUG4dunFpJoKKQOZlIsAwFjjiMAEhawdyjn/+jD/8TL+Z/Ra3vx1rLT//i/880uJKtk44t3iH/99
X+b473+d/ub//s7Hv/i3/1peP+ev7fKXPvwNrvv3fZ3n7vnDP7hFF2NxiddmunttRda9XR9PePrN
/9cf/vb6dhXIQLz+8ftLKYrudLUoLovf//7R9ucfv8tEk2X9lBz7j/c3+fs3Tm/xx+/3Iv/x2xUq
wJvfpt+uXouy+fwKr89t98fvqvovhWo6MXVUfsuMndruh9e/fyIjbq+bum4SlSKG/ftvuFjH//id
av+iBlWYoSkU3QKYGW2JIrm/fqAwjRqariuaIcMx+u/n/DBc/zN8vxUivynjomv/+F17swr+x1rQ
4fAryDAzXMgkyHEvA4wdUxt1hiSeoxyrZltOtnzTRY7R2NlgAcg7m5YA7zZr0SblQHenFzuQtTXF
i1kNZTBbi2x2O7iSBQlrh0Pfwy5tyW5c6kG27Gko7bZ3+sweXM3uvMGdncLJPMPpMvDMLYHKSRPd
LLEVb5InaLzMncvt2DUjALyt3pmxyO1og4rqCb/BboUrZZ7udU7vnJpj3fg2CvLMlY5d7jXc5QiU
X0OqrLHR8A5rB7xv9pjfKh63E4c+tihLC3LAn+0JT1MdQ0dzqgM5NRfb5t3pyYraVTZpIH51+zix
sy1xk++o6XAkwwJc3EEtJt7Sg0rZTWw6phU+FNtOcwsv3eSaZA2b7spwh1uoQdLbBrBSCWprdqbZ
pWQLw1IRIfOh1mf0O8jW+qHNd/3d4DRWHvsTtYZtZfPb+Mdgz55UWiEv7Pya2eK2HbcTuOCm1ybX
epj45FWULvRpIP5VX48elClDq73OvHBL3dCvvCm25YA+4bskkB/3C7RO697oMFsN0teisqYHuouD
asvsFoLBVns3f8OXwe0gfxu53Wa6KlK7P9ZX0VW5a5nVmm7idYGh2YZPbf0b9PRau7M6twlMSGsN
Hvpv/WgnRwDTWJA8dOfUPl2HbKM/cyXg0V73ajvxTBeUrpNSZgEmteqE6eTnqgzOno2mfjF6uWp3
oKuUNxNqLnOLox5iW/tSa8mbZiPdZb+K5y7IfiWYPfFe96H2WGyinbGPXIgjoDrvCfUl8l3rjG60
j/9Ur7mX26GXWXBv7f4H3YoXlHC0qQeUu28+D97gRLaqWjV1qiB7rCzwmo/S1fhcPWpe9SwczZvU
n0Z4FaX79EbyyfdiI912yq2GGTDZ2jbaooWg/i4n2yh+ptDAo7uK22XjJL8K1Qp/akfxFD/ELnf4
N0iAx9TS9pIb2/VesRsbEwEChqWwpdKh2zpCrtaJwp30qEeQurSKg4QsnpVve3u29dyRr1UfohG2
7lNnelGv2QFaDfm+vIr9xp3d1IcV/X2QrNmPjE03W5DaaX8md9OL9CxMizyJF+gw2aM9Ofy6vTev
srvIpps8RJ9K5lTsHkvclh9raafcTcgt3TeBfgsiuFVv2Ub32TbnG+j6WYOT5ZBPtbjuDXVi99ND
ne2hIlT0e2ZuqshLWyfTkOz04t5qNPzqNo9dClUA6J36yYHdNLk/25Wl2tzNf4zMEsfiTh0ciJR5
lZ2oDvsOKYfI7m9Tx3wyIGxQWE1dOVlst56662ztW7tpnMEdD9oG8MnKkvajV15D2lt+QosOLR1h
NU7DnQnxopfqxYDgJdtmg0uL75kLOQc/G+2o2gI4Di8WJU+jq2lXHH1Hmp3Y9Erhu8R0U9lKNsnO
3OVe+62GVuRLHWCcN/RPAkGw1G4DamHwv7GN5KTE0gtrHqzarUH63QOoX/gQx7THHFccbCQLbW2y
u8g14C87ppO5kYMfaI4IEsxcm9+UQesOLgzLveJQ1eK923zPAcKaLMik1skuwnD/xJ3lClgHR3oq
Q8wf6PHZxTZ5mo+y8civ4kdIC7a/iu/t5IjqW2zeVNMNTTbCnR7fJFIRLAW9HF1V+gObrgy6lUDC
gui6y92p9runtrOgmaZIVtxZ8xECme9OyL9PnvcnzVvR9D8PGogHUEPXDZTBfjR2jBnFNHCEMcS3
hi9ZsiP8yJWwWBVf9cvYh1tsZ9gYa37B8H2rQF7cWTbQdEOpqahIueP8fW9mGaUkJ13dMyfZUhuq
k27tcweys1eQ1rAaX7+5VM/1V431uVsuXrbNhA5VWWiZ957iNTfFQX4p4/vRg1K7Frr0SrvjW5Fb
wqW/HFnyKLQuQI23mM9vktLq9tzHOGMS3eLfjL6CszAJrekZ8fTy+jTuha3cVHZhay5w+zbbzdvS
J5iCd+HgdIZvIo/XYJeJHf6gWBAYcnEiDrOtQJWvt9MAipkCCI195UHI1D2tJ9nJHMXrcUTnpY/H
spmdOehvzlUPyhQ4P9E1Gd/i5BHPw6swnFqzku00OfAmHPaInNRgqy84UuxxIzqHHqanWMMVQie2
e7fObMQEWj90dBuJdHVHDpAc7DEMB0w6z9irQG5iYd1WP+ZvEEQdyQ+Og43ZOD4c085+gUFX9puI
evT0KDiAfyZsm9zkm/HtZJMtfqwfUrtygaCIXoe72h8GlFrYOJhu5/sEhkl3A+EzR3c1i3j8F6kg
A7tPSkhyO4ZjHJsAG+BuvmP4Kc3tagOhwP18Xb7tmdVj8WOu7ClHu8T+FKZ3IM5j61c685PCSnGE
2DrSgKUdR1azzd0EG8CPbpf7ZDvaoGz+OT01DSSkfAisVC5z541xzywdAPh6mwR8B93kneSIff8L
nNHM6m3Nml3iEQdqzplVzW43WZMDj30jeS0kLe5O5oN+zL9Nkx0bELOxyx9GdkUdsun9+CjdKjax
JAfzvfNDzPAaZwP+vLkCRZSS/YADdLQln73IbuI2rmwTWE9+4k/fh33uTAEPuJs8nP6ysjO/PUqO
YcO2sVME4azUwmG9IT4St0/Q0b2JBDbCxO+JK1ADhAMCxyYEvu3SiZ3QnbDRp9jnqofQViwc/kZi
Nw9NY4c3lTs41TWsxw7bPbQoEju00O0MAUZMaOk+PlAnucVnsSs/s8VO24lN50UHzc2wD0M61MbP
sOWa27C1teRJne/H0R624XF2IR6+Zd8JXj8WFhCn23xLHBZIzuQPod096dvGkT16nWyLF1X5a5/7
X3lEh+q1OHbN62t39Vy9OTXvHKP/D30eeoItnHF3nuPsufgZw2//y4U6+Ulvf/OXgyMT9V/ayRch
Cjk5MafY0l8Ojqn/CxFVDRxcBb/EtFPH0X87OORfTFNkkxDd0BVVOSVy/3ZxcDUZ7HATPhNVdVVD
4df/wsVZBChxdY0qJsqviKyaBOy8U3jhnZcd1VBtL4209w2p2oFfb4la4cekSeKjKOXZiSZktAco
DoDQvAlRO2e0YfxTzPoBrMj824xWQhdKbZEtS6ESQBRV2vEYktXvPukn5+MbeeLdkXF6TJWqDN6g
qpmatjwfZcQUNVbVwlcieXArlO7ZTTT2bialtSc0MV5pHIrwHc8YxFakpPuTdzC9Gwi8oippvIlG
40fEY1AWu5ygSgnqdX5dubqsj5BinbJrSY3aWwEjvUa+/ihTc7RpHMWQGTaiq3aUL7XD09O5+vGN
FFkjOjVV2URB6LKGiNYmhFbHovdF2xV7NSaTX6PlBPorWv6CErLJBj9jjtoDQQ+1NUMIyWcQ/7lC
iv/YCG+C5KICD7Ml+W2XRXwzm5HmT/K8qxqjceuxUY9A/V3qh3wLKy0f20SjNCHMNIm5rKsbVN5Q
1DcKH/I9xTVSz9DKlfp9qOqmk9dCoAlfoK9UG1Cnm823JdUem7GI8QvFj1CSaycxpXDPoc9uldNU
/VkS4RC0JjIVAMeSDRyqI8zjGkaD61rlqTkEhEGhf6RTk79kPcpbh2iDYgb5Qa7n0g1r+cJcWyRV
T0sCq0rDWqCGieWqnzIV75bEFOdzNU+i8ZW3uVKjrShRHkzotw6TfIe/at0pLQqIZLcFqAY5zFcT
egxTZNzOPazFujCGqyKTUXZ4yUz8GGr769FMiiYRwhD+UJetA0Wpz2xQSOPnDc74Ic/SbTR0LShw
QkFDeKoECMptFYjWbiJo3jsaUs6oUUNmYUTwITPi2iXWZI7V0/n1+RYn/TgtoOlrIvCi4z+muSxl
ijRTlkWXdP44UBhbctLCNYenJ0F/OR2v5rAq99M8wKcqqTxtSsR5LIUgIqrrt6U0kCBL4xnSVOb8
rMspgiLUhMJkWNijOsFtrg2gBGgzQ8+6LFyBLiYogtLriSvjTWLSYtsmnXASiYwWWIf6T8YOE0L3
IZ1HKJpl5EKaYxkXMjSTaorJEHwiiqLTZfEtqQSIH6PUbbiUmTY0fyIPQw9BYSktryPWX3dmfTfK
oLkCVyZ2yFhA+xljhhUdao9zKsFxrnaIkpM/R6gtz+gM8GK159tBkkKLAMG7IaJ/6OJY3ouOkT3U
6EerQThgrvTSh0re4NeSWf+ZHtHi29//tasZDSO7GaUmm2YonRGlmFfJqQwyHZOdwml7mLNpz8Ym
OaZNp3pxCjpYLA8XqtneQErv5wKKthVkpQz0GgCUg0jcx/WjphXvIQvWbUogkfZvmzMiK2NHpKua
AzMSzXIPUn6CQJFU+B2dYVNHcnuXdtitVTYIz2y63G/qFLiIxJyOHJEdTx06w/vrPZMkYs7bxgyh
IhhhPZMA3hhghUYjbO1QGo5FhAzO9Pb/2vJin9jHXCWWoUoo0Zkq6ypF1Hl5GkH2Tug9hG99dcb/
6Fpf7UF021RVKPkzib/B4aqe5kwNoFxX2howF5AyAoCrgXiyI81KdKUaeeNDZk+xi0GjQWxGv86v
yH+Mgg6Fbnry51TYC1Reki5T05xoUXPdl01EImc9r612FO2hjDK4NtAC3NZdd9D6OL8CBxOHJhpU
oPrWPTdKYXoQNxSQO5N1qz79qjnxG0OrzYc+HRBCNHqvnTLE0FISumbWwxtXi+mmG0m9LU1zvNES
kFml2XCNyRReomXs9vzrvZHA3k8yvB5DR4YB4wkoXAzHx0lWpbKhTpSovpSAke2QpFX8LpdLp0E3
6rEViMMk+klNXZaaO9TmKdekmNUrNSfEhoaj6uptMm8pgQYgRCd/TlCMCRronFstzatr2mHG6p2Z
3klZ60FOMA1klSpbvUccIWVmdDX1iYba8rFMvbErzSCmaXETxeGlymfZgLDkB1PBYBrRToYeZTAW
NA2NtR/fFdreIWZh2ftNB7t+QB/xtIvBarEqAhWgIoRbpI5HDml6G7A/3Qr16TGHNoUFTUFQL1PU
XsLQN5t+w8ggW4zLvV1Rs3U7UrhlCdeY1tD4Jv30SGXtO2cdPluEbzTUhtc26mCjOL/wCTJJFmQh
ejvm8OnyMj7mQ0e2IK2/sswAjn5CQEmiOgwXWkEz0JR1r9eJ5qDQymESTa5Kkd+lKXjAlIjBUs0y
t+K+/sbjm0mpM2fk0iHCyWypVeICStPZAyt+qmUFwUexKal5ED1iSWPN97pccjdsiOqGFZziwpDV
vT6qo5tRiHaHE9T6krxOPKnjjRVzdChTXTh6lqmeGUc3vMet1bz9aXbSISzmXYSDC9ign5pSwqse
v0kgxkMkVNrE+sAO6nwjl4Bqhmnr8TaF5hYKdy0t0RTf4PLNKO2iO6UALb/pbFrD2wU1OtzGFGnL
DrdWR3h4vUncuDQrFxlaK9vpUTk7M1C9dh5Wp4MNwcoGKBSuY+opDQ2KSYHfrGHZgodqJXzuILRR
W/1cUHy0mNg9tp1CSh7itv8xzIicCPjfvaHidaEmnyhxD+lOJBl484waYieOs9IqUFjnKQVGLyFX
2Jc8gHweiGr+6OTEE+VrHaJvKKKoExun2oE44bdE48QuezZbrDJfsrFBvgMB3QYmstWfplzalptE
Lx4MPZztsBQRZFMlCpFF8mtU2kdgDuhGAqurSlsNJ/JQ25GWImcMoBAyKonFp+IxERCLrFjQk+Ee
MqfozxA3mqHD3xUMiNNEPPPB3AHQ7M7qvsjstmVO+H/YOo+lyJUoDT+RImRSbitTjiq8adgooOmW
SfmUf/r5ir4RM4tZXIKC21BIqcxz/vMbIwfXTJs2NlOWsJcnF7f2wiGZzZ1Yr4u+7EItHT9MpY+B
Y003bik3Dtdd6QD7apkD3uOUKuyNIC+Keqd8PdAN7VmJEcinzasg0az3hHzEMEfzZGTdEKbZw7ra
dWhbuggs0XysKXOYiQzDTKXLoZGTGRu9zEKn6y+mWN6YEYhF/RZiBb63+7eOwicZ+49cDOe+s6to
yOuXzkg/msl97dftSFUR+4ZdoeKvp6Adjl3TfqUSXVe1jG9pSfR2P3gHZ0UkVXejCOzSjzsfmm83
a3OkS81ASzOASrgsdavfyFAe41pxCAz1clPlIDBjktxmvIPTstwY+WYHvqM/Q+HIoilJh1AbhRts
KC1IVSbNc5gO68DbJ7BUhgmP5WEZYj1vb4vGrffKZH8Yne2XV8rh2alecW+G8pKg83fxhcz9X7WW
v9nCluTRttjdtRzyyvnN5rpgEpJe/Ka+H1BFxgXKkkfXKA9d29ivIl+Oi7Gpfd6kQ7yUhvtZXfRc
z77GqgZpU5t7ytn1z5a7nQpiQ0NtTs27YRD50eh1dagTTb/vlLmG8AfsZ8UYjE1bD8d06A/9tT+S
vfNsXDci9g3tSWDIgrda5X7rWclkqsi/uuUh6fMicuYlO0mrdX7Z+mMtzPWtyU3jxhPNFvqz5fya
8qXD60Q258SYxCsk2WClXN4ZQ97u09QZD225AefmrfG+UdNpY5E9d2vmnq2h6cIldXXM6zoe+N7s
botNI2Yr8Q4rDkl3Hq4Rc+L3D2vrTTeept5UPZRnvd9+tZ00HtNR6I9u1okQztmI0z4K/NS8xaJT
3WlQGXdbmb1w4vXBz9VbjfWTzBzGDZ1Y7oknt6lD89ft2hSUKVrOdB7md1crID665e/ZdbWgVfkZ
v3KdDQHXcnuWfUSelvmgPPLtuHdBdhXFOwuuSzIxvlobUnye2c+zXV1+TktntMFP0ytt3p0ih3CO
06SN/XmdRX/WypiQIEo4UzyubL9PSk1WXC0W7iJNZDemZKrgVs8dLmgPvezj3u+YVGHBFM/C054h
0ltoa18azzuOqNSOq9Yz31C6/zbM+SM9xfBHM9zD3KrkJhcMlzCGo0ynSAs2Futls7KrHHBpDuZY
9iczYenPZcmyFolzvy1dc5iIWoJo7nLIZbJ6lp7x6rVG9mXnxhp4q7vce8KV57Txx6jW1jrsK7e5
+Il5WhU7Q6DPVTi3i/tGBXguXXbTvHLbh6Gum5O/Crnza6KJB0633UjG8mhW9eeqyIrzaHVPPq3V
c61pjz9f99Q2hUU1kuucgTDOeqLuRNmquzkvC4YFmQgyf+PmS7s8u5q/HzNruDfNrkUA0Dq7LOkH
/Gb4Wkc9cMK68c3brDks24ZpZpd6t+X1w89n7c6Xlvg/X+g3rYrZH5ww33IvaLLWRFaeFHedvv33
YYNaHfOQGOHPNzBd04K0KZe487b1zHpfzyY2IHhT+jbj7SHF1YyvDTz+/777vy/tqsMOY24vmr9L
lTLu3ZLjtl8t474drCKgTR+OhRR6wqy1pxYYI1lIAPhrx14VBjBFW2dxQ3VwK+3uiajs4aJMdW6y
nBlpVeYtXQqehF1KGrHWLM3dnCGe8xYzJ4Nopt6pqmwvGyNweqN/aDXOpJ/+ecHI/6cFcbsqu6iB
4WjSte+a1C+S0OnAlCxEPZFFPLuJvufCWw7ObUQnd2M8SXf7cMl9wse1cp9J/Q0MQuIOkPPQNute
/YKX97hO9b0hXvpGqQdh29stXKiIvoT47UW7MnyKy79XxezVh4pKYKhGNgvNsVjnnukctYFjf3Kd
PrAaOz1lkxNa2drd8NSUcAW80g/ytu8jL2m6m58PP982rv+P13fqlJLrBWzGXKSCh0AycJBmMv/d
JDi64YTi3Bej/TbDM7qZi8Klpun/VNns3XVNTY/v2E/JOjElWcssmonhDUw/tV5MtOEyXdMnuQoV
Gtu/nagR63KfwMrc1a5IL8AzdQz4w7hkcswXXXN2taZKgtAzCTfSYraZdtbvbZkiqK/1Y13Aylhr
Sly/iwbZB5kpWWdSPY62WTyCzOpBswzgJX4PFaBbMI1dKvVgMPGbCYhiTDky6Kit+dKPL9sPVKGg
CWEeN2ZPVkN0pKvVTlBpBG7+bDdJg18hhiSHdjScfVN0T03r92dvY2BXXuGrzkTZRWpmWJRWEWfV
DPAoV21grgoyMjfddNTV8CL6YbtvBv2PMLq/eCvKu3XCLMiG+3p79UIKF+VD3pJ2FU+tpZ8a7IOe
DGF+pEXRwOMc8oMzWU/DnGW/tNaaI9EbjxuQcrS0E/5xlRv9+90dHoJIkpomTHWnplqex7da3jXL
hJc3xnAU5V7xOCeFTswjncPPyymtXv79cwuPvlherxkS1zFe0qvHz+hM1JfFGpdZy7xd5d80btP+
55Xu2VucL7UgR0qfo3rAQYeTyz9Z3qLtiG+xoqqGGlck1aNujM4ZtfGNMrxtCnLPqI6lYDS85L9q
59vWk23fNKVzoGzM7zMPH3triPEezu4nphSbzPNLLyYjNptxejZ4D8Sl51aQtol3m+Lb9a8Z7Cr/
s20s51ugNHadkqJvbMm/7jktbh+W3Fke1ZAenev5UFiO/O/K6UhMz7NjMUIn9PDOWElr2RqU8L75
tjnmEhLFV+3toRa3w+CJ26wGwr0eqKhMsA5ioZLE5uXH2k6LfdvN7asol3tV6dZOTHVxTuWRTV0U
AZ+I2rjGHusHmS8Bxpvzy6QV6tLzUAaGywMzp2VyyKU+PCpy/5Dn++eZKt8dsuzy88EWxf0/6NI1
ph2eZtdCnYfPzvS7vEfqLsayOq6d/Vn4Nv/Y8eR+AtEnq8XoUcrT7V5kPulYO6TpUXX+tzb0p2z8
1c9W/q4SpzzYqOFCt8N9v1vtu20pkthOvfRYJ+sTNX15KUVJlKern3/uvzT1v+aMMHkwX3sii29R
hpY0aWX0g5RQxVmBPjI/K2X37pLrdDCyViChrjLQBnIVbULPd+aSWdHWm8kuZZOP/NztH6g7mAKq
2T7+vPxZnj9fMzYN4ynfFGFXJssxsbQtyjapqDuW6Q3bQ67J4v9qq90y18OJjPcq5MZYLw3P9L+X
fTOUDyotH+aZtG2VzOXz//cZqMWLXdXuzc8ZbI2ecfCzjjBYLruZZw+p0VzstNXDlBh7iE5+9tTe
WdfiS852eiPw9YTQNVQ3G8kk+NNWxqXq1pfC0qz7xU+6PYgpg1mzaOFKueJl0eqWmM9JvMyNQv1W
5f999vPdy7+9ucTNbm9YU0JpZVWnf6tftnKB6rE1u6yp5R6z9VbuWmFTglynHCu580E3yjwu5wSK
2dUrNZ73eUWRUfYW9zLNDKKTq7cZrfnBGkz3UrXKvUyDZMRulRc3syaSb9eC0Pl6/I1BfM54gFb4
YuZhO+rNrdEBlZoi1zggu+b252smToEnadaBWrvDUqzdewWOyuNEZGunNdUOYFCPxuuQB597GdYk
9wUyb69Enq6+tz1JyzDRhbS0zaESlnFm5qMeba/5oCVGtNYr4DjfDQZpp7dlsls8Z71NCOf89yFP
GuCBK+RDPSEuur3++YF86q0v9gszeRjIw9PCXhVVSkIyy4uT3Ob1o271Ovq3wukZH+phHiKQGi+i
FPBOdOIFdltvTZlrt7LT/uhVrwJNevpltfP+MBEZGq8ZQOCiu6SeFMLArjsrWRwKcHCxx6jCGSqY
3QKZDWjtrWuqMZxJbcNmJ3NN/G86tSv0LMeo3N+e/dJ6wMXOV+pbYmd1Y1+PLjmJ6dTUax+kvf41
L7SHBZLsU+d62aV2EgMApbIOrW47QakyipPZbc6lyOr4H7QmCXzYDdvmk0xm93s8Na68ML283cD9
AK+WXTc37aHAQPaXmP5MVZ0/1152txmdua9kL3dy9bddOSiOSYOjcPdvQKKRFDL8QLezB39j0Iaa
gynjhpqii23j2stDibudSv3GwwHsrjSG+qQz4gt+aoXUbSBaWcU98RAe5+CcRsYM467uzPWjJCFU
VeVJDo39UvSILzaU7fpgDGeEhOrS/tEJO/wCPgjnahrOs3CZTdjJVNyPdka/NWRfHIIbehr/tuny
Ovau2402aGWkl2KJWtbjgG/tROnW8EBO17cql+npHxptZlFdQ/9MPFncb6Lp2YbAUSvygPe0qGs8
M0YKVAuRTUzmC7fzj5ba9lM9l3vKUOMkep223srHUI4FjuseDvv/frSOnvjcNxnkCnN9+qk69c2r
smgriqCSjXMyiEcLieosHhkiT2FvltuumAxoKtcFkdT1x88FnLdGnOvBN8iRJF6S0YqK/x2/GzYW
sfSXx9Zd66Cqugne4nXiZRblMe8mJ7mRWRNJw20k618dC1R6F2asrwh4JJA+hvCWhrlcuYrzqK2P
mUcGitVP/X64drK2oTWnavP+TtdXGzBkIDNlRrjjE+2ScOfHpD9OvdJuF738TkjzPmyZsZyWn9v0
g17/WzpJA9kzbTGW/vlRvWnRjI5eckiFtX5s9uBHiz80oTAX/X3A5GBNUx3lYzbe2T7Bbrg2vBkJ
o8tC1k9JYz1OcwbTfEyyndxM620dIKGsHrWH5j9XyXYyZ8TbyzjPN8KatddE1HdOlZQPk6NDNnWh
9SnVyBtRtzN4R9G/yb9yrTMOREDjRhZfXQZxOEuViNOm8sLlirz+9BZAUOthKsd49kp20VqrrH1r
vjWELHCDnO7RV31xKKv0uWZH2WkM5U+ry/Ak7fmzVO2c5nXbjj+f1Z67Hefr134+0xp87121JTEC
WnvXybV/XKqiDBNuLfSUEWrvtYG0rucPvVzFQHZe8/Ilt66/HA5AvLYtkwyVA6Wlm8KIz1nP/jin
PLO1Pr/6aWJA951G0M3PPNG3RxvHy2O5iDys2YKCpi7148/f6VRDHlqltPdZt7z8jAssO7//OYJ+
Psx4BjhD1V421ccA7NY53ZxlnysQ2rkeacEJvr3tBkM7OTX0sJ/e37Xv/aYo6WJoVzyGYrseot05
V551LLc2SGpl37lO3YPo1B9cRetOmySJ0CaOPGlWOO+a8MqA2MjsvBVaE5NHGxTXTd5iRexcCMou
E7V/Pd84ZeVhXMo/Xm6CW8BQAjQovF1HUFlYpxlID43E6yIxBGCqUletFWmNW/z3WWpA/GkTeAyu
uZyqQtvilsPow6fzbOAAfBXSfLfz3DvknvVXGzd91xaZOustbRRY1G2FwPgBEF4LCyRlYm1oJ2b7
lOdJFRiFoKxaq7dWwBLOPW8KvfGK7rt+FuXCODVl78SyX6rA37lF1UfgnW7o2zR3ojeLs5if07m/
2azxlU3u0y00GXIMAd3o2cHu8kcvYZUnLigrfrWAucYQ2odM9ACcs+4HJY4olb04B2yc0oPPER0Z
Fo0ogRHvzE/WYPCzcKqsT63ulzgj7EVeAQ1rBi200vL3JuqTIWTkmWURS5gC+HCVWaB5W2yWsH9b
LZtuekaoTXbQ68kIfOXQWDEjwlweuteU7V1fVUHNqwBpz92irVCzgUQ5vZGSGnPBHt6mWchxVuyM
zABwy9e4a5M/Le8WoioJkqhmA00rD9LovbAvs/ymxtXd97OMqcDyNFvtXX8VURtVqCVTQq/lmZE9
xCte+IE2t3bUMQf3vJGi1udnQn8DjLtuTqRWVhrg7eojaBpUeWDZfto6hY2ppUY0fBu6gpBt57sB
g5Ob0gj6hIkCRSCURa+LjWTcj4kBJiVduVv1fdG1Vezo6AIaoWYgfpCVAkO2Ku0nyg04aGD4x+Wb
UCtjNzEdWXKzjt3+DetJZuSs+AAVFAb/BxCW1xxkfdO70EZXFBlyexxTl5rL9F7oE/Jo2lQVeaWz
X5qq3o0TASbepF5cBn66v2i3c+4yf0i8UCCpi+utO+VEla0C9i/pVzS9H8SF9fvJ+qwgnjK3c85Y
PatgKZ2BSYgX0nZNcXI9rZjgv025yeXELn6n1cfer8rXjsFCoPf+rx6QZj+syZcNg1fYOSB3vaVB
3hvLYRPpubXt38uqYBXkw96XHtGzkzIOpQlPtALqr7P+1mr1Yd+uUCfx5+MPwUnGYYyf+W660/GA
UAoSaDrcKmGK43bUS++1ym3iDapyDPRCaHsNOXeQUsP5dnmg6/5es/qwLo2KoIKc7bZ6s5ztZjXX
d4C4xsjua6ICIkPk5R4B6mtSjV9GPq2R5qrPQkBIvQLnuWsnO08z46Yal4Ak8nKX68apM/L3YknW
vbVuTOq49Dgwqn2lTZepyL6YaT2t2Z/rszJyIHqJpgXSkr/YMmGaNoUXaFO+b4FrN2P4mxJdEWaq
O2bT+jnn7Z8hnWWo+QNzOa9FfjIsDhFzmhYltX9pvNnabV7OBG8pYtNlQ3OqdV/MC87SuXieGNsH
iznGdt++646HS45Tsr91b0Xft7jv94+i8o8ExRZPa91Gru2/d8kgg0bXHyrRIMuY/uI75LYuVHAD
HtFi2/JagRbR1pTv+kpJ5BXWLpFxWyTeBSXlk9Pn8HapdfKy3tBM5LHRJE+2NjKmSDmo1lnqYf5D
Jcqql64XJRMN40MrvH06E12hyvzGKbLkYJnb0Rf1p5d2RoBbMbtIKoZrP+FGToZ2xGu7vVlWj/Tv
dTyUCcXXSnu+gOTsuDwMPF07jYUQEQfUsDeG6jePdxowEqFDH4hWSRwYvy6ou7uUR8MW78fBTD8X
6Gv0wbA1MHyduRjHivmQt2l6bHRXaIUBVegmn0Vez5GmWpAOu/o9mcqNVKP/GmYnx5S+jdEZcnYx
SMu0+ipXkQexuGcTFCcinO/dlI48ZXX9qfRjZsHxHwtJJnb9PZo9woe5XalaXAZlZhsOeVLG/rCc
etOkbsL+7TDp4OGjtbNSJmCgRYIGNT9Q6b3oJwJ4jb2ZVsexll2smBgFW6/54QD3jkFSjR2MVtxl
LUqg1GJjyuW0g7THdA5cMvChaiSMlaISat+2kOVTqcfF5hRthbmXurTDhjO5wXHQFAC36/OPqey2
IH2afk/kDrI6hQqqrrtL+1yFChwpanUZ9rieBXM192dVoKSoMjvfT77lxhaOaRQIq3NX+HdGL/7q
ArxrHG2uzJjz6GgNV6Z7rpR1bFTJ9u7xV9Nu3nrmA1M/dZBu8217xUet5/X7kqXNtWkOylWup5p4
1FgVkxYSwldHRWa/wCscwT3rqOJ2xD7U68kEO+58N04c7YWDBPqyMVmBNtDB9OrQNq32MPcMYDyp
6wza8iWUpfeeL6YWdekSNxqTYbfrIrcrPmY8DSMhcwBwvTX2QyY+SqMOzUSn5OGpWByH0w4g1oEj
2GwrWrR5Kvapz0yS0eXc9/vMJEkkmXgfVHa3rdZV4YbX0Wzi8O2nrUNJUf12ACLxGwRO2cQauoDV
y5i/9gipMs/cwlS5731hqqC3Egj2Y7wBiTPCNjRGHxL0zfqDkC72ljRFm+XInbUReKx5QLFje59C
XAqFf5uXs04wsanFwAAQGnx737nJcGDBHLdJi/q8Vze63XnxgGO7PnSHdtX9G+zPL05bWnfrMuBp
PQfAxuoenO3Iux/DbEvMnZqauNCyZre1y5/RUDivemdLzjU5IVMWSS0xwkQUZ6iyD8XoR5S6cNLT
aQv5y3H/Wj+KlBEypq0Xn7euTzI99OUUatbsBcYCZFetFb263Z6HgajzzF4Obi0RtGTrqe2Gj4oN
MrHpNy23ZDLiL2DppO3kaYlpQ4eZ7Zw+CE9Wce86N804Zruh7c8zQ8V4geAZcN3DZtmggo5LQobw
/F2Y0YzDS2zmfVDUzniekSEwxP5gIjrs+97ZAmu8KuPaLrD8cj1WOnOmVC92W1fcL6a/BrpoT3bR
O4fUn4A19K+mtCagetC5rWTKisfMeLAqBAHKf1UbFyLvi69agU8YcGWkVkeO1pi7tVMoaJGqbX73
UF1Jedua3viJw9BYKyJZpRX3113jcTa+Z9PMdv6kn/2ipHhW+R89Me6lpmt7q2FenRUUfmJIaHEM
2CodVuI+5YBYWaqaiNWmC4g4lHw9o1tvgWixdfD9cg3yMgtYZdKJirFn021XDlg9DzVy/w4zJ+C+
qjhVesd4F3V25FRPDl2+7WxJ6d/SCsfr0j5D/Ds3m2+EHtVgQNadEYzYsyUYDnjWGkyDloaSSR3+
Dd9pKz9RqpYUtZQUXgFCtNIoTUUjgmSTyc6dUEnR9WNWoL+2s16HuZ+f01G3Qn9y+2ghFitY8Xrb
Oy2RQb7/srXG8lg/g9C9rst2MXZDOlD3J/bDkFl7x6GbFqvJCSomnLtxq/XYH3SpbooVYM8d9b3X
g/pXy7kydCOUnvnS+4QQm6KgxDTZeqFVkQWSsooaqHb2SRtxJtWq5zRfQzlI7Whnv+EPvVHTQ86M
29o+iyvPVuSifDDqJoBC5SZvuLX0+7ZcI0DqNlBigIJa5e+rMznBlcd0arTlIbVpPZyJIyVR6M76
oPE4cnTf0OOBtitK+qmJ8F6Narl8roaxy32rhHq9qaAQHXPEkZc16fEDPDc0kCNRFnQaxYyjHEfk
gaKU8lVXj2WZ3Ghp9V6iWh2Gdw0cLhrXbaA9WLywtE0AFppRZFZoTtlv98pohl3p5qd0QCWS9mMV
VnhkJ7In9XVYAJhnBW3JaUDlWQcFlisx87zuYKovbzOnuFFNeXPpmhWOudEi2XOhKjO0vQ7JrJMp
NnK6inTvuAlNS5uxf7oFWQjqGUAFvWihvKPm2O8mE9tQMg3CbWhdAl//pVvVEA/TcteuFZK0aiEL
KylpLxzBApnQu+YcI7mVRmObPZscstfjBsTUfqxZSoduZkECi/5yGil2VjI7h8JuHnvM5cGQkNs5
jXaa7Ec8alFQjll14AzdpSZqWH29K2q50+y5uSzOdF6MRL+zG+o6mpNwNUwQnM2sw2R0syvwxQS4
dadDhkA91IzBDOsBzYomp4tVgdNP/Rtpniw0WExtduNDCQy6dbYYmWvQ8JbXuUbS2TIx2gbsFa0s
jXs1vA3CiWzlfeWm/16l0EncAikLnM4wK/2ece58sElRDDEes0Ojxndvsr7Gzb+R25CAnCKShZh7
SqtfoGvWxVITazBlBEUoGKWAsUf3Ly720F1s/440WzJyTPHX7p4lVeuhN4TDCejAJSbWeDc6664z
bXWcuw2BanXKPT1yUw8ek2lq4PfzTisWN7Bqpe8MLT0j3CacAEJO/imbHLVyxfTLbo3X1R4Dwz80
uODnf0e/iZWLOpRwFl1lx3pmNUrrCJOeYuyvIm+gWdywn55WcwjcCXarSg9wIcN1PRTmN3jNHkZE
rC/5zvF+GdVHJIZX5rlfBU4yynn2SgJORtyAIBQlJ39ocbt5WWvIajw+DsJbM2VtNShIJ7Sq9qFz
9bAEex9eo4ILVhScV9Qwvvm3wwvb9l/8rIZlizYEYASqVzE7YccYuE2G0NccxO5WlBkQWhm7gfIH
BYTcHjtUQ/vu1jXo079bP8YisyN/UOGWYxCpb5HFcCFBle1WE2za64S42fdwhYyuDQbj1Uypl/iB
CwSxrYKMJajq+fnXaYF8MofPzlFIrtFqbu9CGHFNjaVn8JgooYwHz3qo5i83Q/Dh3qU3unjo1O+C
v1cjOHRInlvtuVzfyEENxxnSoWKo7ILQj/W+c/RI8ba0LYu6rY2MqYsYB0fZfU/qjc3BwwCxFMWu
RusCwyHEBCDMe2RdObAuGb8NjYooLMz3nXA2NliyjFrSMpTLtwtMRYwxkzsucBMu/RIWaxVaTClr
pA0e2B8qcaW+WpgcUkHBzVDAo512ZjsekykUqQ/3EB00g/SoaB+Mu756F1DUshFtNe+ycVTMOw7E
hgoMiqQmADRgU4/WEgLJAvahAhA3199+vbie+tz4VXVKygFD18X6Jpz6d53QejafOUwD+TDj7zJC
E7uj0m+3t83/YrFlMD1zfHhK/U++vkzjcVgQv1PiFMg0RAWvCYle5I9v1KjBsDXUCtUOGspuMxDR
m10ImSm0OU74ryvfCpfm+SnPV47iB1n8coEvMpatOeXharuIdZj8+79dB9Emzux5f1+qX7a8noLU
Aa4XGaj+TVCSpuvCFRQK+mFkdD3pnMvBTMywVVrgV27IvAM1L0fWUAUyaeKqfBrFQ8of6NVDoGZv
V4HGaNTAw4RSWRc7x7Y5rp+YzMaabgeu9d0ALk0Kywf/i8P1TiQWDk5buPbu7WbeV+wUi25H2N1G
rYdu8G/POr8+QBW4W6de4U+/N857Sw+0uDOPdI0AsA4GDubUfPa754l1pTWAJrQWVN36/MjMM5TG
Bv5FPd29y7EPU6jtmWQaSIfIU+kTINJz5I+6Hs3ISsnF4LdmtAOz96vR2vD6T51Exw8ZdChpw8r4
QD6FGQTUxaV4ZOgTdBqABdp0GFgmK2nYnsqWzUCbw87m/fkDOyuDaPydoq19txC4A1pyGiX5rdAg
zmQyINAktl0jNjzQSPwayJ1noUKR8mlSBVDWxmEhgT8nHcU+gYAT/GQ/XMc83JL04Fg6PKWebNn7
zHls1HdjqHD0/UD1t9e/33eNsEhe9Pb1+mzgHR9JQb5ZRhYYh0SCh4OGPQXWHJkQOxtqwsjMZ8ri
mcW/MKmZjTyWmEJD06EgdyLmvVFeoz4dKNkWCUmvCYGlIpGg0mdqjO4I+pIJDaOJVlgVDY9IRakP
BTcwlNh5thvaUAcV7AMiW4IrqpFoMSMwmLtHaRC+nidvNYnQkuJF094HGMbwkILCMwPJ2p4JMGlt
Jt2aHm5FFVJHLaqLSraiFXeAJYGINn+xV3UOYl2q3M68w8mLiEkVzB9zkVL2Ipkf3of+RgNSFSls
IJcGblthGwHStQrqnxFeL5xGOGpGgydgJKQqplSv2U5yZLBVvG1TPOv6bmoaHlpCbedbM/01fk4I
ois/u3RTd1AzEGBucJNF/eW5zWnq/Js1zaM24eab604Wf80Xrd2YqPCg8WZtLnmKcH7Yvh1sKjuP
Z53NVWCD1Y4ZjOgsuD5tWK9CNYNaKr0g++22MGVDivw4cfvbunFAZ9fITsWVi49VAB4sKAA9n0pt
caPBBIHGLANWRu3VcVTyetQlHF4VtsBDNqe+4A7K6nXLuijzcTjQOHaqVx2Vg9Nc7yeyYlsyQLw1
mdrxXmtjCz0rDR1qOpxHowpd7lga+8aaDqM7c9DgFpECopQRqYBB1adxBrWH2Wvo0yRotvuRz8ar
je8mJV1rX4tIhhnlVwfX0nvuoLFX08NMQuiogctLqCofHfuSxV2PrAJnEfyuPE4exd0rEuajCJph
B3sfQ/82q/c2owJkOph1jKSOjOz/h6OzWG4dC8LwE6lKDFtbkmW2Aw5sVIEbHTHj08+nWUzN4iaO
bR3o/qmNx5mMOe6gGyez1a4SZURQ+rSpYqaCjV8mbUnU99ucTm3i0Myae2P9VpI9AldHQVQNh7r5
HON/c+lV4UvaiXPZkgGg+Fr/J43/hICfYENzc46GvsG/l8iXzEBVgaZ2rNe/qq4oBnehWTz3kLsT
avZpWavhzgNJBuNUCIZZFyGnapmlrjn3m5guRu7whieNX8nrsyq2MkVOKpfwZ/EWusmEEuvqP4SC
/hRWu16fuUmxczdQkQBU2aa3cZ3z0WRkLTZVzBw+lwOC8/qjSJdm01SeSKgal4PVnn05pSUABOch
olF3qCgBC5NHXLentqtnPtj0oxggQYUTBXIH4kbmB7MxvfVIKRGPtuDPGhUHs3V8PbmXVrVpWm9p
iLwxye7QYADVxm+48qpC29pz7WVhfl66j5rAwZlre/14MfN16+Yt+uqAKyoSubOrChFL7QQRgu2h
tLgXrn3xU5XjRqZ97GAf1gM1BwGIstu6VCpp21IwV7HwFDRQArbaEBYnP30Ba4oAwV0p0CJE0WFR
kiO5ya62YpJ5+ttW5T5W3pe6fvTze6itoy1DxPmXYZg8qb+tQhvhDeFXpf3JpO6X5BsAtk7p6NkN
351kIROoKeAMt5vzoNK3ytoPLL+tHNKisAzjYluOpOEYFQoUeZeV4THbNn0FIx66KqB+Wf5I6E30
JdCzXSXCbUhsMVjmptOfleprBMrvRL3ZopIGPSX2IKfNMLeSwYAuJ94xZWwTR8vDhmvjGGBgsN+w
TVWSTVKI+UL/p6cU8IuDUFiCBuIQimxPt+ZAV87/L5ZE3SQGj5kHltbN1j7rJqkj5aWjwS2WtxGb
xfrFh7kKnWJuLG5hEg63BnPTRIn9mC9tXbhpQV5Naz0ihQp63PwUFBZVOm+bxfSn2NikthSoGrel
0bDN0TgV34kMaKPOQFD5i2EO//ABs6QUdXIL7EhsbioL0iCYpjBKJPqIn5R5ROtpHyVnrux1Uzcy
LEH0J9q3YThUDobY1zZSsEsQWMB9NTYsZHulB29+NNsbJpiZlEzkX26nbqIJoRBi+WKG8gTdhU4y
hK58JvaTYinvQGWUSWySvV67poqRp9rVHW8GKEIBHMVZl/MLDGByuat3yfKbgPpWlGVZ+iJGNI8f
ram6vNlQf+ZfF42v9Rgn+5IjKAzBQ9aaj0t6pCQxOCRAV0yK+vXCE8afs6j32pmhLZfpDS0HrKC6
F0uNmrzd6EXr1tlTWXEuUN2tpjo9K4DvuLNVHpLTbjPlhcAUztix8u3ieV2j1SAhbFY24Hlc7XBE
1nNC6s3/C9Ux92hB2yF5wDErBLSDXay5MpcGBYwoomPStBkPJoG0VPiqFMEFVUGgMTMXb/1zP1do
xoI8th/4WwqNKtd4i6Wg6P+U0c9rxbdMZyc5ra8acDq3Dm7E3gNXnusm3q5fSVe1rjDoKhDWRI64
MIVqh15Of5mXiKVrO25hMeiWj8pSYHWsx/56gpnsr3qJPPnLUGYQKzTvAp/+8DrKd8fu/bb6mYrP
FqenNGa+uWS7hWddWAslLhpGx8/ZKAw3IHI02o5UrMTQh7J51sbEY0LV1rBJJ0tkb226BPSaSTHb
xK+5hTPujC1ig5uJ+v+XpNsoGZ9J0ZJqZCf4BtcvAkvM+ozXzdhyrJr1P6zqm5hFPUD0iuRVXgKz
/Eml51Kbj3n3vSalridozCgPtq9UFDtgoG2Na3b9y+sn7RXdLfJh8yjE4DOXgZf5GtSnWhk2a5VU
9QvzemkvYEU6/kgaYwphN2vEbznJZzl+/791OpUnj6Vqsc3DwueKqovThVyOr4PGTf5UMGNbsZXT
wq8qzkS4TMhGzH1LqXYhV87Y6xzr5KxJ3dZqKjQ7l85+4jJtaL9GPuvU3O0OvwN1k9EZGyix/3+n
4GobwaNhewCoA6V4mUABY+BFAW8kwtNgTV7Xvq9/r8gpXbi4qQ/ducMyxMuubz7qY3d9bBqvq2U0
1wL3EXEfTNgbeipgFvh6Doia4KuUHt/KOSkFCycmFxLBO7fHeqMIggay5Vc05M5S73CbeHbFluVH
1t5fZRKdiQqjC38GxqTObcMsMUAq7c5Bwpx2qrYisBhYG9WQVvPoPuVTsu2ReUwFkXj9J3qfOJAy
60lWudywXe20Slnhar5SnaPL6kMPVb8zkeVS6Mci+jBbJoi1+VEa9L2Rps9yQt+DYEXpWftR2Nza
VDmy1jvXQtVAl98bCShv5o+NzB0MAKDkYPuJzzQs/NR2MExgTipRSg72M3vcxto9VhgUMxAb1meH
aQ53GV90ScVvqaYn2Wic2njXwjA4rBCCp4lVSWuD3DLWmf5AhgZQkeDvhcaICSHCMeCq0uwl/fw5
JFAohiP9oDc4i/BJmUVgt5U7ltmLZUvnpegv6+URUhmsSMEQn/KccdX9ToaHrAznQf3gJ8wDDJGh
4cyswXM50PbzUr0p73bk3EDwf0WtnJnp/AC1fBOtq4XFy9I0d7XrboCAz6rm3A3B0Q6f7hdF7cb9
cll41GgHd7Ie++tD7LFRyyBeuKq2sHCsJUWydpGqeZokTil0T7FKuGTSfMKXPKteVMMtdRO9zXCQ
Ma3HjghqbfYaTGA5EseJIUAo14PkN7bnXT869zCBekRTV2a9L71PCRzeFGM0T/bA+B7guo3WmMkw
iM0qN0qlbSnEQUWyH7PIWy30KROe58l8ypfuAa6qtP0h7IA/4KOEJk7k0HqynlPyTr6kTojNoSgx
0NeRX0t4lOjp/Dq3j5aSX8zFDAoZWaR+UA3nniug6CFK6taiUcXKOdzbJHrYvBG4X5rtwjVGacst
sC3x2cvp4M3wB20v7lYbw2zYdzkrd05TPxyLwVUTcX0FrmrXEjLfO/0JROy9BWFeGOZSoQ/L0nvv
6P9g7IOmTK8IGdKiJPhXPefzS66OADsTbZrUmzvTsb9ScJaKbZ2e0dcf5KL9MSwSG/XwICTn5mRM
05SWmZwggvewNQIdJpVrLsT2pU1Q2PQDdnaZKEvUYtqWOqO5J8D4ysXZsomG7NpUbeXlunrT0uwi
m3SW9OTTQFM2TGrKejWfe5OxStppdgY3hxSLliqo7fnSNGHQz+HBxHtf4dGPVdIn0++iv6kTBH++
+CE9DZbzXdjmFMYboF1PssgpQDFbpMU+U6bTerBEHcGF+g6w4qmhpmFwRZCnGfkx1EebgbBaS1/b
S+ASo9sude9q+eyF6qcNRtYicYz1ZzGf0PNsHeZsbTB//NprBwZfikiptLiTtGG7VsK58SYVCkVv
/JRH1Bb6grJ5cte/aKBAHqxfqz+uHYpAnsT8RzRvPez+xxKCL4/6wyDaQ7HQnzTmNqR8mkZ/mcNg
pPNojF2z/A7ZCzZrrz7LeLaE5mwVs923xriJgIPAZxuVcIicLgj/EKPTTokTu51SnMjK9uf8JpRf
siLgZKIVsoEherHMeJsbdEGlGoiFZEEGRRLt68AQgc0xHFyVyqd+6j1bt38UcUGps1Gnu4ZNZolk
epp6048Ei6ktIaJnCPVdKDEANHMCSdP3UZjttXjcg7ftnHh84KDfZc2LPcbbRk+8Lk4DRZtQyLf+
oCWMtGmvg9YEjtH6RfhlGgi5iBBUbPPZ0LCTajFRdcub3sSBodcXWZ0DkkacaNjpIVUaCWPrBsft
7He8ghw6BJB92HazX+RiH0v6LXP6U4VsKyTggq/lH9aeDYMjb3DRv3aPO8bJfSV3LmO/nDUbVqre
JSn7fOLOsSmkNZJO+m3GzR9Cvvladq1qfdipmum4uvNXlG/CSk5r3kzZwvGPJdkFIWTmqAF0NW/5
KHmp9kbNt1XI5Y8MmwHst3z8qFHngOaR0N4j30L9lErzaZyaQGmBgQxIIYhPjhBawtZrCOrperzT
C/oXAsBGZebc6F5EUhFE+lDNYtsb6j7SpSCNfgWxavKC4qA2GUhnqN4kqwzUbvbFdJ0B1OU0+3Fs
5FzCJKlS3Isy3CtLaAPpDrdRV3+W+llP6IucVHuyVelDT+17t4xn64K//y1iz6nFV6FiLB30S28t
N0hDl5hrbw5/Z/i0SdUD4rmDCh6QCcpbWbJu5SBvBv0zl35UbUHIhDh/eodJdUhAzRE+Frjaq2Te
GglYgX7uqmesurdV6OaotPkGVCzxojk4p1QTj9j99a1BwABcKAdh3/k1WsGSIQhrHEpP5mOfHlIU
hnaa+oqM9FuRv3BANo26mQG/y6VBSQPoQQQgWRSuQkfCH47LszJ+OQbmeLb+3JNVFkaeWbUP01ql
EN3WvhVzAuLwrSoIiC1oLkiTYoRXg8xLRutzKSVfqSeKWkQ3HFodpZe1vCa9P1Q7VgIatG04nCMs
5y3GalMSWMXPVX5HUtV0RwUxnzlSB07jtilAY5x4Yy6vdUqli6QpT0juJfq25nqxuqAYceJ1O8vw
luzFKKHMlGFXkh6caZ6BkLPhUNFqHLp/OnPptAhHn5HtEeR7aqW76ws6plhZfHz+Klc6Dc+mT6Wj
PH5oFVaQUb6YkQKCh2uhl7aD3e6xnRyRjuLY4Fusy3sfyoFcT5wijV9WzCzPSbTnwBkJ7MNJEUTj
tVZGr0m1bd/jQtAsl1cGBLP3hHh8YSvcFxnBsx2SxSFi0mSrvxlTfJCoPTILvYC5Cx1uppjs0A5A
YkECVwrrAx6ZI9CrjemnI5tAjfXb0i64mYdDIRJ/TJ2zUeY3RRO4VUlMmUNPojuO2vbVNkfmCQmP
0KKzEP09zpZntSH2tlBfzHy5SNwYYtAZphFeKtW8pthINTP6agrpR+TDUyjbOyRcNS7NknTGmCbd
7FNudSyYU3UwUWWA8+6XEdn2EHQzFvgoJo9YIMR4Xjrz3i7NeRgHlGfRFo+nHxeTNzIvwTecZocT
00uR8yxO/0ik6C9Jk2DBG4AgmcHWuW/oX2rUuBmwUs3/UYNvJSZbjuXe0Kyg4xGtC2S9trVhBWsK
V7WQDhfRyZ7kkzUPP80sXvOoAkBhcAgE1Gno5XPYzIepjl8WyZS3VhnS2ZgK3FF2XdBKb2IyO5vZ
DW3YFqjOt3F2YMMZjlihAGmE8kx9S3Bs9zVIC51MGz2NUe5FIWH3qk4FB8gdYYUtvXk+GA6EXlVv
M3k5IoZ9IAxlfUnkVKuVggR2wjfVvpmziicUZQEkiXmHJYin3QzxVRSO20z9jiLWNaTuQkiAP9v6
Jgs55BNyPllRVaKekm6+5GYCDSuCyVLctM7u/VjtJ4t2XtKfpTbCv14erL6iXZjuw5Q9M6T81Dn1
vm3FzpjrTWPQDdEB01i82GUIxBGd6opWSTHkA5q9qiCVRlPBnBK3dVayCh1S0VYyQP23yuAXUI/o
NSMVKVtKWAxlq0WEfIC2rY9nvfELibmnuC6y9K1nTE89mKdJ86QYj/Ago7AYdtI4HWU6WkHwljX9
RUvxC2bllzwvQutfl0j4xHWcLC39BTTM5+XENNDLuv0Yk77ynt1VSEhpUiOwR/0uDOeIBvySltE+
dmpedgbLvlSljO66fXNm8y1idnCIm4Vr/CFV5huvuWHqaL5F7b7TZdIQpinQUuuKs+/Y5jwBc6c3
qAicjIaqlPq/VMn25TRizNwTz0QRrT0V8nAdq+RQOPDevOdEemHCV5DCpKoP0Oy91nNwLlbriXdz
jAH6cvQNyQgsIJpzITlOQHqNu4zvM6GnExJqPQvd0bIOzqKfME+elg5vvOnO8nxAJBCYk3punO4g
awmpCbPrF07oDdzMmObRk4mTKORd1JJkJopHVg4nKlZObea09NIELxueLEiSGL6EFJhjNiv/U6SZ
ZG4GUkukdi8xHlQ0MlaFV4r/icZZqbV/Y5aTJxAqJ8da3F6Mz5gEcZ8QHC3UH6cums2i9hcGASDH
0N/GcfmfCnOaktnTxYVAh31rOnsneZpDh9DnyV1M7dBRLYnwu1Sym647d8ZFenmleH1voQpB7gKz
YOjNBt7Dw6nlZR2peVW8z1uDVZo/VFTDuXjOzZgTRj7gfX6CSziAMO3m9J/Whi/Em92WVIPzbw6S
NR3MkOTSQUf+7TyZIl5dcNEunFyyiPxK0p/KKH7KDP001colUmSSDEZOEemcjelzyrPoIhsJ47Nc
mW5j2Ge1n6+Ns2J1OdcZ+aE5KdZSLhJvbmsK9owI0kaEnGLtfQ0WSkWjYWtARYzj+hppDThtYbn0
7vfETI5mkx0NfCez2X0tksWwoEeMZQXT6NVqzd9y/Oin8mvukPO20TuOuWM9mxfDsB91qX1jef/O
8ne5L/d2Fl6yannNx/Rls7QIyAwLsWxhERkr8MnkxM6Lv2LGtpAjBd8kmfMnxdGHPDV7jKe7oe25
hycoNtXBQKIfU6bicdZrnGzxemt08g/F+73J+luoWM9anL+lNFJ4vQIyk1B02Uwkdp6I+dKgoLM9
ibaEFv/MBiQ38soF5UZKSNS4HPPSvjsY+pLSRrDBtEdwEVhnayR73VFnt3M+MEmguE+9rh9PhkEJ
Nm5IIUQmO3F/N4kDyiCAZjKcCmuq1XYpOg9b7YbkIK4yIM6tpsMVzVCrZlFCeTeK4mVa9JehQDYH
p4YhtQFuUKJvJ0WDZ4hIMbJOcqRcE42U3EbaymFzTwrpNIgPO5JeRpT+mp4jLxf7YYrP9Wyx88E/
0YmRmZLAa4zpBfHkJs+Wf6lJLDDD2MGXqgKPBkPnIDgRGL91TfwCDbRYE/qRGW9ZAkjAMbG1VHQe
K3+H3fyiCzwSXPjJUBycquajAB1rYUUqYT3fCsldFvvCr75khRpESv3cSwm8Q8ds+dk6M+P8jviT
8OeyeSkU61yM2t8sDjPeWTV0FJeMgM9Z40CowB21ZrqMOlMLlPTDyDA+6/WT1dOuS5F5yO34UJjd
ycqaq4xDBnXxczYZ31l3mRLOX6c9z6p169KCUDOndVPH+DNUJG2IOLcWfohI6F9FrHvKFO5txXrD
edlsE13/aIv0rpnZY9YQJ04lLcnYmn8TV4mcWarH+3+qu+zdgjrDI3SaB/MhyMmMSgm3bHovOaXr
mjitsDrjKHRJMbkwRvXW9e1fbAOIxvWRCEWvn+JvrOM9D44FEsn6exmv2cCekoqHLNrmpPfxqUza
D53QIN8Q+X0eRqjiaN5w0vPVRPORQ/tZ5PjPWkx/XZ//4cT9sYzPBh12a7IbStAE2A8SeDLI40bd
jSyZKlODOUVPMhfv48TimM2v0UCzMGcIodjHZee8KzLKQ6oJQ5/3xAxyBJrmS2+rp1Zvf6KRaKm8
XI9mvB6LPRCvrZVf6zNuRWBWRVDUB0I9sKC17hxJO6FnQRXWJ/TQ17CL3tWm+OhzcA5Ze8qN+J9S
hDdYyG2MVxu7cqRHXnGdak83STUalp1kc2hoUUEZuxhEeUbYDwhCmSd7R4AqwEVkBKWJ9bdaCpbT
7Fup+q4sPKOOXl6BxAEhvFX22iJ/pbPxhGcTlBzmN1MJdbSWJndN3mtYvypK/CSj8i+5advG/Ess
9bMo1PtE5AEj57ylHK56M6MsiREAIAh0ScFgUkdZ/DWLE6SaM/kjNmYYpVeJSI9NbzoPm+oQRTnn
ktO8EY12Lbv3KgxJ1QC4Scq/CEQ1JnF17I2XtLTuRrWGByAuVjNaJWRjX1MykJ6OcRhpbxCOJIIg
8J9n65AKcx+aImiM7sDdeU3V5AsIHbzbvBJTeTU4BgpN2aeN87X0QGJ6+WRkMhJwlXSC0P5KIAsV
h8DyvH2kxvhoDfHRyxKhS1dJDc/hktPvdo/JzM4OxVeckL5dV5hKMUwMjn5f5gDmi7C9c2nAlCJi
SJEhZH3jEwz5hgjqLvpXScEkaBuPZUYsXEYoVmP7kIjx2Nh1ULYoB2Wxk5fsWgsixY8LPWshRZAW
ysMBR64i85Z1k0FE0fBdy9NLIx2XejzKw4c8DqRuiuxdgD1Brk4ojqFlHUxtuikFHaLkfs72HaMm
dGf+N4bjFRLwDeX3ca7mM5yrR2IA/W9HjtFEmHZYnECb3U2srg3iY1mMW1ZMbjcyW65mS6Ls6Wf7
qkfmqVmetNJ+tYryGY8UmpWs+9ea8UGDI9Z79SSH84mUkbMaGf6Ij7oqlP1sfeWlfAizEN1QGsx4
IEZzCRjJ6lk6kpfuK8o7H0zWBUZC1FR7Ur4ENWhc1IyeNjuBnJS+YRzJJaNbmC7VQkSNlZCp1gVL
iLCrtb3ZJr6kI0J9Omn18CIP1kGQBqYvDTbo4YLY765GLNbc8krSFUsBfBbbxj5C5pMs7b7EZ6GQ
bk/wlKvc8U/6DK0/DxVoYRFZr1okeGBOoGv9rnS4kcN1+ofGIW2pjLbYO3Z5rK09TPxeSTCWSOVz
nfUXURHMnLQ7VZdcIdt+KPfnVG7usdVeY8chf6wnJzXxioepG+2tjZ+swbnmAIeIlZw83/WMlQxn
40UMzl0j0addUxby8Zo2zYO7lu17Fk+hypDDUDqbzLZf6uKZw3KXLuJE4s7HIjmeuVAmReKjaH4N
CNZ6VD25lVHXmdjAwPuxP5ki+57rdJfEsCNYKRCsCCC9Bna8DbWUJzFcUXgGkyjRJDunrZaP99EZ
D45FlSJkKA3bnwaIOBPlUQ+4jZ6hQ+aZxfOj0spzIk1PnD4oS51XvqWN2iVnq28v0eK8dIMG4lUe
leSgV/UZDTw6twaPhLhk9lbSJqQSFRrHHAZB7b7rLD0O+rSPzOVaLOK83BWd2Bo0rcNcnocMcLMc
f+r4sy0MWPF/UujFxCVuyM7B5FOwwSspUHS0DnWMH4UMQzoEAB6/ULSTkb05JmpD+mgog3w3S7E7
4lgnC+Y7No10lxWgFj3uId+hN4owPb/U6dcaerimY0E5T3ydZVgGOKD4NndiTD3CSnfw8n4oLTsr
TRGeTy5xKIwzYfS0csdL4RZ2u9WZhwZD6OZD4tXYHXqt8SScKJTsW5OMj1NWW6d26MAPqY/DFpho
6Vvhk195ScyS8Eu7YMbDbG85fI1dBr1ChIFrV6WvVQmCGBDToMahMSvTvwjntzugndYFRWeuB8rU
PJv2tJJpPlaHIOoppZ2rMPx50hhmxqg8HIpO213IUdz1uHJNFY0T+vqywpstaoRD7U9XgUUMjqdR
u9gFt+rUIfTZzrZ2kxvtNyFJKh5fuCWajVlViLb1j8rs0EwtHXcAWq/RS43+1CTGXSYgVIG/zKzh
0Jvd0VEORjn6jaQch0lHOUPxNaTEMoG5r/9OHkRQRtMROmFf2M8Ihrx84N+kSZzZslqBvWpCrCFl
kZ+1OFdIg/kuY9jNrELR28FxYU99L4zye1gdTpmvOOG2wGQmHCIZ7dG4IFq8GZ1JfIjwLQ3RPWGZ
aQpDIt7nqmZshhZfCcd39XiVWUrP3PCmPyDoxx42SmrQtqpvsrVJFHBNbr+i719MJgaZ9QW16snM
DP5zLlrB4BDSzvYKKUwhCb15zvBNKqEcQB1sEjGBYcyHpVJfUyehosL/Bt/BAaZ/x9LnNJiM+5nl
aGNzBqXLjHQNf+u2kGWxJyCX157qQ8isJVySMbfhk9ZXpxXtwVQgMJmPSJOr27hI16mYn7SwRPql
nvHb7AwyfFIzKDNmUMECapPi161+jPTmYg49aVT4rHEACF+T+1ctVdstIZOMQXFmMt7HK29lS+sX
LNmy0/MUyHK5WU5yGgctyJr8Uq2BaAkK1+IbHne39tm2gnlS007TsMOauBtrsSNx4twxYHduHgaB
KyHv0czynW22F6ZHn8Z8vsb8WAM/qPHNNfHojZG+rx38Y9RZE0BLPn7LTfOOvtTUAJf3ml09YzVl
5eex6ydTulfYRiPzzrWYUIEQ2WOh45mcIyL5VxDzb8gaLNxlfOPUOFM6h2jnjGOuGfuusvZmZzBq
qzHmq5U211h0YrNAUbadRZYrpigMJUWk+Et6wKo5ZhI6NtXLyVIdW+aGMxtbZe61btc+PRb94m/D
XaaNY2CZeiCydCdsZZfkEmuLSUzgB908baFNDrKqglrlPhTEWUzzTom6k1PNL7jQdqH9zyRVkj3u
S4t6GFP7ZyIdx+rji4pPqXeM1xn96sJ4LHKiKZnyW9bET3HHCY8ASrcwBa7Ko7AAx+ds3+vxdNXg
7hQSsbr+hkl2t0QZTJcYb+lAwGvMAMSqvEk6gJ++akQvzYLOrgVyFDR/JIYoIOLZjuAI/m4CQCh0
41tHEzAVVzvrrt3b0pD1bRTJJjGnW6VGxIuSqKZjTMjLbYl3PDzFzecauKhEpkfyuRel4z5pQ08P
5aNVQNYFqtO+yRoXgSjNTdkTcEqsK3JEEBP8gzTLTv1lqeyhMoHCi2T0I52MjkuMxfti8YatyWaW
VVicZ7zPSLYdzIFQD3L7bHXtJ1FY332RMC+HoWJTek4SNSgisH0cQBX0ZiUdbWq8pCHcHohYQ4JR
D+02jVBw01+VJRJxyLYKsBGtDSNuSpBFR/WxItiNG+ZIsXnyLZOeGGDqEuYGeoTv6EpyrJsMGUlZ
ZqChZCSiGay6ehFomivUUvnC1S9ne2LOtlwrdNoEdkVeJ7q90aZ7ycqCGXzZzJKD7zj6hTBWT26q
k8HdVg2/8tRtNXkInJhgV+QjA6pGKweLo6wUpNCVk0s0hKe0t0z9rqIH8cwg9FyJpoZ1kXTJHmdB
l6/qCBfnILUwKkB4kjTLJLQW8Lq9DCubuWsRGPPDmUmBlEXADtHqFb1gSmmPik6nPZ7GAldqg4PI
VA9l/9GFzRFJXE9BHllhT+yG6Pdk+Yebia7WM6zugQM49gE6dGXmrI2OZZZ/qO3ZIB6zE3ezj7aV
894ZsptjjLBRrBsc9PXoMCDO3NSctK2uuYAeYvV6+LYZBZ1ORV/dScBHw0kKrp4ciOMgSjC7AKwe
GwHR7WhvzfhFKPaGrMZ9FYqL1hCzpWbyTilpEnQ6Ilg6wjb1sPfCsEMSRQ6brplbXWBJaNBLugbT
HVEsk8NVRxgj7O8BzbxpEp8sI7kFQDJWwer4BUu4G8ktMYf5kpUW1LeqQRtsxuQz7Xc9eg2kaChz
Sd+vNfDJzm/nxrNsJlcMb5oQO6uPvjbTISuYLIXNx/mnqxetM7kTTqZB1iQBX066zWdm+Uwz6x2a
sPpikqebMHg0aZ7nBp5RfieUr9BITyEeMUU7QhoYwzGEL1WdN9LgII/edclgYz7FlEYiyYuZZBT3
NepBuYR3H1Wd8Ed4R8fTlZWuAvFNADzB1yOm1an9SdO1tzhTuMYP4zCfqrq6Lf1An94ASS3IvhaB
VnxOblXWR0RpZxfR98wd0/G/ZdYJs4VrThijegn9tFHrTH/fLxOjkooe85K+w5SE+ivyO/mTKehI
lQhe32JLPcfLcOsnvdiRnc+tD9W3GLgVzGlqvcoekeYtWBWk8CM3frryd8psT3akYJTrXYw4oOlR
eDOfpmwvkHafySOR+W05Wu5WbL2mJif0VNEO4p89yAujEhxC31xLTg6VKu2GytmlhM6S301UuBrZ
X0unIssXSsqVqG4U1X5WreVeo42XUGAhthvoKcDHRlv1OTT9slbPTiUeq/hFMzApwj2oWJ5I4hKS
fVMTAOXEnjAQmAKIMsXnJ8HYF81D5rPVDPHZGGnImUiSxgkCpHMOSnzJpD9cwR92nT/FLRg1eP9b
j0qiU9tTrxkRe1IlMwJtU6K8li9jeOiMQwS4ZBSHhkgzqzkyJgxzz70YGeyE/JzhKy4RkyBdE3JL
I+1xmwI8Sriu9bwNWpH8iYHs7FYs0pZArmFby4+a1HWhNUdp1ewR+DNuLDQxZh2hzG77oEnNY2v9
5BGCe8Ih8hgmg5Nnlgl3JyOnz6nmmNfJzvcrRpE22ncT3oHM0f5nAwJ6AzkyJTJ5+7eZuKhO/ohS
NkqdTBvpPpS/qUH36FAHJkxTqemaiEjvFt8idEnAuI4Q2hjV0tfS+Ihn8LoKJQmq1QFu66Gp09VR
lWvRcV+3CghXBfG2ddYwlIFUmEIpX39QWEeklw7Re8xp6chjkPl1mT4tjhvhhZIMfuw/ks5ruXFk
CaJfhAh480qCTvSkDKUXBM0Q3nt8/T29N2I3dmZ2RFEg0F1dlXnyK0NdyYpst+DPRyTOJS1KnUpU
DV459GMle5rdwU7PcYez84VPeT5Nv2RrGDpTq30jfXkrHelh0Jx9hwPjJ0iMnlSkhj5dUjCF5JD1
yT3JZLvdGK35ESCwnzXqNsJHMCnAihAd6gw8e90DH9IeGmf8UAMWcdg8nj2t6qK5RbR0FmEb34y0
esv+ybJ7Qu4ig2kvanyg44C35qWufVQJI3SOMKIR7+Fq6BokWBAxx5uEs1TBP1v7zcpk/G/ZtOtD
LnBfJVdJDrdljjsu9G625f/LjJKAu4Z8scLbtpb50VfOV+6FCUJskL7UoUpzsZWXKdP/Wqalh0Be
A4imHmUV/1gIFp56JMVSlA+JT/8ZowsMK4QsoTmTFbJKfHTWTfKSGIbEVER2+G2gt4lSkAclksYw
tLYdRy7AbArwfim2ZrFW/YzTMyDbLdLFCdKmNTC1oD2QTtsyzk2rqbSP+5ShYobUsSuFMJNID1cO
TnBy5AaBIqN5Bfq7b9XMK4PomdnyP2WS/yIn2QAJCBZZT++hGPbeMsz1N40OWk8cNzTHu2ikAwFz
K0o3QxXuVxmxtcY+FZhxyICYmZOxX3mczCved1U9NE1ZjEw9MgZ12cxAZo9qhIXgjerCFWRKQz0r
nOaUYiHUXeyc3xw3iApEGAggAjj3uFQnYx7F9xhqZ36y2+/cFjAW2sVgLJedeuLG0zwPLVWTouqo
/FXd/+KzMrLVVOL66MAsqyi8YD9zmqE0/orTh9nzD5XEEOK9+XUEZwTprlLhE2qQVk07pvp5irUJ
VJGat9xfPypQ+mJrWmgZMEQXyXnCFRv1r7T9zdLNdDZj1hOGQ/as6Tm47DhUzGr7VoT3BMeHfNab
EDDaO6MZEoMJwpi9EGZvrZmp6hb1dkIj69mUN+Go0n0OIuSKh9lPP2QbX+2+2qi+66n/BL6z7K14
O2CG3E/pSu/WeHDJMjBsgPJvuT932WZEZZpaO4kZZExU6uqCxZwBO5VktSiWDTIEp56QtYOAo3QB
1wNAL8tmueEm3c1qkXXD0seREYU1J8z2MozsXRddOss5vNOLoW2a/yiljImWzO3wx9P+MN2eqa7X
uEb7TulUojuA6pIa5BIqf1PAqSS8dozyTIKSlFQ+WkzaJbQtE91D1XgNHLxij2zJrl4mtrKYaMZm
AX1uyduSRLQoilWtXcPpoyVWMtp2MQpMLEp6pgOb2vodZ3Ntz3w6pAG4ZTuYax+mtZ7w0mypi/0e
4Q9bfLMf5dsIIKuMkObjG0nfiNpnkxbO/aSEhPijRdMlpEwmU9mwDhCF64AxUbZlrCmot4jJdBrZ
h2Vi7LNobQPZjjd5sBrRIuezHlp4sMQ5O9AEJ4Lnyydq19/HZ2F+wJAVVTTkVobjejXpqyy5aQL2
HsMo/Uq70Y92Q/U2n1fmj2z/WdqH7B2jEjst5gV3AlitxuAOUpC7CJh6azHQJhOIpL2FOckE52FF
wQmkKd+dNAQCP/NyZ7IUsm0UChk28hyu+TwsofIW16Q/lSVi3W0kX8f8HdFwKu9yybkyAx1/aPNV
n7+IsylkY5Y4Yu+hQkBcHkc/OkonWV7jG+1Ra0jaTmK/jokQpU/TOfco/euEE0ofVz6vNyEALJSD
4+2N0MUjztnnEFLE9dN5snE1KCvIpwZv8rPQvuVkbXWHqN20xTtp9o78tIOPor4O005yNmVxgKw5
ixAwTPolSL4y87u2T1p9lbUt0qdjKR/97CpFd0l/26hgy2OPa6m0lsijbzU1odc8q/wvlj8adkWV
+a0/PAb5WYrYP26tP7V8ORjQOuCSzWeGpMVemP1mMveJ8+cwcpKTh6bQlGoxv244JiBW3wlhOe3f
WWFf/ObhV6+u/PVoLhn2CysfrXLBb8N3sbP4i9qAgzU9m96POf3ayl68RQXhhbZsex60l/aDy9iW
duZINNFy6RtYg1dlslaDs+3vuTyp9psNcEJPvNWcJlR76rFZKua6bi6D9AjqD9X8HOwNX1ahyTNY
0Bu29UtePvvkyLFUGQ+O9WA3a+IvTDpziVEvXgK9ePf0Z9ATOM4xrMdZz/bNCHlsnjnBRwoL6WhR
5CErd7x7OWnLASXKtAv0d+N/LwHSdelKW+lwGiIqhF4Wmgz4OfkHxoyu+BzyT1hnjHJffpMg2o9n
rf7J1fPaY6fgG2Bz6EwaPPsSCwwCAi9ZO+ZeWTf8T4l2Dh1stIj2HHO0juofueo8iO9lyXCPMw9h
H7Mcu+IkTAEUwpVOXRnkq7Y7VwMHEYfWXTxvtWeFmrx+6LgkTU65ya2GBRyeazyxo3PzrUNbfhXR
pz9sFNzXfCqDfrekm6AElagB0f8vM/rJKSJJ219PLVkvegXrAiZ21sDKq0HOWMzTdrGDyuRidLcB
AQQHMlom2AWkb59ytEzXoZihc/E7/MbZUCL042BBZegNw6bJlpAAZrrdvQu2zZz+Xe2cZPlhQ3oq
JxiZNrZaWuO4yPvvFI9WSIdSIwWv6LR5Odg4dtC/Z/GsiGB4YVnSPSS7gP0y9Ohh/c49/jdsq6pY
6/YOBW4k7wA/ALWmgxkSPTF4xAJjauCgMA7WLOnrFYpvV51CFPzFGgjxUsaWEikHeWQkgh3HIiTg
3pjfPdbGiePHYBbYRelvwBd1E/3CXGeu6AtnPLA0bMIJXBYjup7aLcAdhJWKBWXCDQx1PO8Z7quA
j5EVSiaxEu8w+xDej+plE5GeczLkRxvoBKBKMPzfEmwid62ELUmeFlXHukWFNZGxnRwr6x28OlX5
mcpfpzv0XNZIPWEpIod27p9jnSPi9NSRulp995jarZTkLkqzQ0BXSTHQEASMlzk1G1zRJh5QTxyi
ghZaQAAY3vAKTFnsr3QnIhy8wT6dLWOp2ozQqGAQuIYVzAsSKSPnC3nWHLBsoBLh8yWNcOkZcljU
sLHIURqwrWn6TOl/oKK5QZJ8KHSLIuTEVkHugber63DpVRUnGcjZcL8OqUfsqNYtbJPT8oC8059P
KHsdzNjjRHJ9vpPVr8m8mqUYivpkIimU8LAGI5QSOI16Y9sWL9NmNsx610sazSHsQCWeSSQYWopZ
DE1F1iPSV1SA778NNWpMFDjguaX4Thl2O6UA8MDWK6MNc3Tse3wDBexSb5ksjvpitLCnmcE+i2XE
t9OR/0f+zrCpTOgDVU9JMK4Za2HEUhYWsEZspxARb8QGYighMx4bjpzS7DdhFUQfOdsn6Emb1WjA
wAVk3Uus+WCjiLXKhVWfR1VB76SuLL9+ZFo5B7LyEUWcejPgBDEnxAAWa4CXbTLcfgyXXdjTaRiX
BjImq+7mIs2FJhhGO9TsTUCndiFLzVImCWgkeaHUy7VXvDvyYhP8kzJUaQ5iivZiLjaf6ACBfVvG
SrcdMpHizgywxY3kOQxYGFnnYjpOA1XVV55un/ziW6o0nJSYFi0clZK9GGCaIvmwLyaED/F6GseA
uE0gKtHgkjkZWnBubKgC9acaMqTp9o2xrocvszhpQ+DWnIC0KVnEjbIIx3BRl3NtNFyNTXuqcc8r
Pw5nOOEiANslF/q5IpMmrG6dQk5T/AiQ3NKPhy4Tzycsdg5+/hzGrYM0tiVaNQ4WvG/Vu5a2Ny+B
jPn+3K7aDTL9JcrYk4NLd6hoKmox581yGSTMMqgXT2qCBCzt3LygrJ3urfTdWCGjEAyQiE1plXDe
KWeAbWZyfAJ4xjaLdXWQl5gpm4DVgMSXCBZr71bpeK09zOfURjDUd50yrLzcW5QGAe6UGoSgcYr1
l8Vkr7WRjDQwnf14twcbjTojsLs/IiPbi5xJBTyiQmVeW/HX1CQf7b+A1nEPT8dIP8dup2O9M6wL
6b6zyr4IXZwGpmDEOCQX/3AtuKhMeXZlUhLSuV1QQ7qD9CUlR6NYk3uoQL3A1iyxhywmbOM5LUND
HiA8gS1NEPxhooAKNFOhgIhXAeoQhyi5Un1WBPGm6/kr0SBRefL00psPy7+ek1vQ4uZjJi/VVyc5
jvV3ZW5K/Wqi2tbB1dRn3dxiMjLTbQgYbSpZVh2dFnCxWOrmdSzuVcPaaEluzWYmmRw+UK521YJO
ZqdcoH+w66jLjAg9+4aqmtL96AnPY0uoFyVsRV5Tnt7Ff6LoN1a3Tbovmq3d/fY5xym6DzrNaTU2
BNDdLSNyUgx4xuIEH878iw9HL62UldGMO8W+pOZvqp0ZEYDqgSvCqHAi4r5M0ItjiSRSjvVR3pMB
NF/Ry/vry5vWqbA5SdIYv1sTNG1MadpI8xD1FY1sFIA+eWgos8gzJzYQjqIPzINGYMp/natHkrwV
E3XQIJwCe1WBuoOuuiKKK/4rh3tt7RJE9LZy452Zk+jgXeMCo0sH1QbbH0SIYE4+5pLovMh7KDYJ
6i39B0jKdrGVpKOcXiWNB6fm++SjK1fQ2ifh5YGABi5Gg0Qs7icaK/4ws6tHgvSm7u6t9otqa1tQ
cOjdMYM8WZhHvX6JurKks5HqxiKoMQx6G/bUC4HVsDG4nr6xyCOs8HwaI+I9pzkF/R83Ch9zod3V
9jNAxqYC0Y8Sb1Z0zzi9OMXVpz5p8Cf04cmUNgFG3x6kp1LX4JOw8IMSaesNuTvkihAj2IU03Gjf
0jC7+vyBJv9w74k/DoIezBECxODaJRbuB07/hACLJaVbhGoJZI1B+FE1T46+IgoIOjKIV2Ua5l71
kSvLFoQfHQS0lWt6rk59RXJsDDuE6pwb5OBctMjSl5p5iYgzkw+WvdHV5AiwjkxLi1Ow7gy4mCzW
jEXe/V4UWdsnw052LnpJis0jSX5G/RSx0DTcJU2POiXBC8L6F/OTZQtQbm44Faxw1KSRCRaG1RJR
9+Ql9wj8VL8uU//EqBVg8MyKPYxVLyeFAxdsDUwzDi+R0vNJ7VPKwlMgRU3NlnOd7/b7gblPTps0
xuvHmYPDE2dMM0/4MIDf47tSCAzVNWvpBaY7MXbSfWbe1wrZnZgBtvQHJn6yKbZw/CrUevrCjscX
TqorrFsm/8yOWo5AJT2YYWWJnKD4WZn3EpOxntCmZtkh1rBKinlY0HbykMJp1r+gylAT4KiODebn
xxSsjneoVNpljKjFPoPWnqO4yo7xynRpPlJ4yrz/EBcgVCPWQbZH2hyOszLrb5lAoNBnky2w044A
8csQtxkACx4JVS1cYySLbabSZjEa0Qbm/YbePI9ltEANDGyP7gpJiOpvCAFfxukuKWyqgcR8WzRe
aNVR+UxkJxg7NTyLHSIiOWjEy1bB7TF0IDbYDGyk86JXiQVOFJ4fcM2oBHGLcK4Hl4X9m6eUJb4y
jw1te73clp0wfj9zlR4qF6iU1blHRdGUCBzYb8XfmO5E78yb9uZV8PdwGeSchGnQH0ee3oFKPYi/
UIcz5ytzfR7K6kcHfrWKhJ7iTThMyX2SVOVqktY5n5E3Rdc0VQDEUk6n//gHvbqsKEdk5o4rbh+7
fLfV29c/C++LFrdDlLOdv0J1vZwQMEZvhGK5+pvEpJCwfFdPfm8TzaD+KjK0F6KSpjsTDoSx32q9
DMOzhCjd3+TKzaIRHbKA8weVs+bLYnL56gWBElO0C8c/VfnFpzNG10L6q7KjYQGG/SLYnCHMNR0v
NXYzSfQlN3xFzyqa0NXo08WIkin14Z8HBueqHe+Flx4pinhvLY3OgQby5L+IwJtZ+OJ5pco+OqO9
SyHe0Fur1EeNvFQBxp5EQC+VH58r29c7K6QI1hcB1CWq61IWU7kWQS9UEIwLeGBlDocV322ZAgFq
B1ock7bWtC/YNpSLT2KlNFui67yogarmq1j/aAc+Q8ArJh+4APCIq2ooj1H/1EOGiux8UBTnk3lP
1a3Bj8xUFUBIEBzEFWUAsSaUxSXQWdCVqPU66zuN3z38pFBFj1BWtJ/ovEt/dsarYL4C+SUu4Ch6
9EGLMcCZibqbSgkXFHbgkdV9WLkhYbri00QXkVP942ymlK8X0P5drnVNN5ReZ+fjubOAd2uXmu8C
CjMhWYf8IVeHTKE3sNO24n5sUKU0CjMZvlGunfX+q7wIImnnH/z2wrfg/YlalaunNiGbf7bWjXKh
DtjJ67tmNLTUfFpuJnc7Pq/6qWCvlwP6SIT/oPfljvyusT0jxYJDEQOGkS15RpLLiFpR29hOtq4r
imRUKioCnI4TP+MG8CVcegnYYUpryElg2yyBcljpnxPXbsYAcxAmdHZIlWZnz60x+p/LvHt21kX8
TuzT1BR01TCP61udClI72963H3xM2j3DhuhPd+FMJqNMjt1yAGJJt2uiDrW1K0wmUeyQse4Ntxyv
vi7/K1CCtyN9OLlzsRFw2u74MdfLMFrhy3L6v8m7QfZ1RH3DrmGbLFwwjDb0/GId4+JT5QSBtTLS
/zR66FaPIMz+J3Uvh05LQakDRHomlllup7h/8OnwcPLYJuFiKUp12IObnFQ4zfkEuyPX4Bkw/Qyf
WrvlnlPbX63eeoigP0cCjAOsdkPZLMzQJHZlayK5cepNbW2Jg52h3XNFzV/tfChams4JlXWqMKSl
yUJIr3f23wytv+C9rz2WbpP1dVjao7aIDMhMK6pcxDM0ut6iNNHzhyrqquqYc/YQS3jETAY77X8F
yEjNDsaBj6QS9wVqMr1l6eW2lXzs2DwxmSG5bsDxFryHjeSrr+efCYlP4npYhBzYt6S9TctY3tTa
uZiuwtKH2DmDOYB4rBMTC2bMT6Kf5Pxq6EcHbX6UcEBxPwPzmMevkCmEZ8FD9FI31X//1Pwt6nFJ
8Cy6DqjnA3/4LNG+e+vWmOhVmcXTg+TV8gKXSQZwhgM4ug8EcmvPZCKOQSGqK5bzag5u7Z573wWD
lG7k0Y1fzfSdp4xvqjdmPc4Ih9x/OyqpB0ej51PhL/ocX4oERS0ExIcZnJ34yxeneJBMmr9qy61j
3u3oPZnBvCKQdqxDN7DjOQvOh6/uc6bZwD87j+RgRosMKtAPzhTjX5LvVZTZklO5BaFNlA7D8E5r
sXSxp5ucjDZj9UULgp0T7VVzdbp3bP7kE25ZWqpiWqjAOWBC127TeKGpdxshPGpfjGxujbdZZqSA
SJiqH1CgbqAH2QMYStuj7jDiZjCc/XXmm31J0IPULZUohYWgEebT76gfRNtFY1fgmYuTVxETumxd
LOpsUmW4O6DkafSPCCfCXhXJaOmgMaQORETAcFPLxJS+l0YXalDR7im/VYtDQWFLr5HaHAbakvbD
0p+DUAWDxfMa1Y3Vz4AfzQIL2P9wSHQlQmgUs14O/p12V4P4o0Yol3CmQ1BQkQzVOYikcO1IHGQj
Ti61dVL7i3Csqs2ArHHhRT+Sfayoo0NWK2tcKrZoj9SBNB+mDAYkXiprnEUa6gl0C04qtCZvDlTk
oh41NfwZ5Q0d0t/WWSgN4zROxmUQzOoIZFePkviqt8c4J1SXfs37P6hFYBNXsMTSTQBPX96xuiAN
EbgXib66oKpks4eaP9Ji2evXRrLmUrJvMDxzfXVBB6LfQnLOpPx0qusVpyg7M032ARGNNecMzl4M
FBDFMI592M2DJVRVeIAYunM9IS6wLo+4ib34g3En89+GYQUCBK6Rz8C/0f/ZEH5a4rg1871UwNNG
8P5yTvhUjhNDGbV44xDyi23Nx9hp0IL+JOedByNzM86qP5BxnHQHO6Gr0rlHNsPIycMbfDeeJnyW
6jxH4ByxdVnaBXvMojVY80WZV97M8jvUfoPsi6xAbnoz/5dYTxwICTeIuHST97UUASLj+JU4ESsU
L4JfX6X7IwDj/JEOPUPcTjIDwaIHhVd8ygXFLKh7Od92yiGlhpWNz+qks45o55wmlrg0Rn0m0VqS
7rH1Iy40oAB5/BPfM5C+WqpbvjTQ/3F1xEfAJedXDUDY6dgy1m8ITyVth3uLOwfwvT/+luQ3NXSX
RoYXgJs4I0UGg4gvhL7/fcr8sqHnVd5T86DCyLDzXaheM4vsxd+eRDfyu8Ahkw8PKlXTlzHltkGU
iRqc2uAfKdlq+a67P3RAKMfmVvcdAprIuLCtdtH1q+BY2fy9lJCfQ0ztUk9fYXCOunGbp/qZ401O
OwrDqKNvB4DZBg7OaEsc0rLSq5W4dzlIgG1DWsevTc4YHe1gaGeuTDYb0UKLtukXhvyo4k/POLSq
yF4Rj2UVMtiHWdIsVSpN2eQUam0MIeljqSCQhh8wKieC7yCF+FvKr9GsqMzIGiW8GiFkBFExzHc6
24iFQogqkVAziGWVK/eMsflxw/CgWOfJOgfDqYsR9YEVHC6xpPEZbo3mSu4ySx9G8pQZCVUEXEI6
2mb9KgVYhVFTQZcN3gktTQoTRijVN++E6Q5fzgMp2Re1QaDLtLNG3rnMbAaJVNvUsJ7F9A0vO1tZ
4fxJ6sn2WPfQuIIk+w7qmNA2wDAzRd5BienGV4+qHJYGWpMNnwLaUjbOmZIpzKDvgeEvwcPW0hIR
5jwwvjL/CSuEEXSYQtVBG8UWYNvzcPQgBpKiS6XGKXU20smgS9PX9XbMLBTtREe0ObLhYO2LGCum
mSNbhk9LL6WfcyNee24YpEcxkxS3foC/VDzbuLkRd5PimrxsUV5wPXKYUkGNLVw+MI8uNDpvgdty
eRFxcKEZFXjpw9C+uEIza3yJT8rpvVkNLaJCGyoRr8bABE3xBkaJ6YezQr8DN5yFDuE7hONUJ3Hl
Buq+0DH4GDnfilGPikiupDzWCDrCxOaj4VJKEywq7dJUJm/i2lu4HcEpRd3BGijiuNIJcuaQPyaV
bEYYfKvRwCHdA+BbCN+l44HW2Qaa+swjyfOiOb+kEM/JSJuLZ0usz0V61j3eQgS8jlqZphGtASRD
3C3w22pnJ9YZ8e3E5tEYqAwXPcsqN3vR8SmqwOPH98C5JNO/tfEqtjMpI1nXoLV4Ma2tuIm4Ugq7
oMlRBQGea49HcpDYw6GYMPwahAGKvF2VGb/mHOkZ0MDuGkqaFAKln37UkBvi5uixH5QfSFJmCdoE
uZHdnJ1LruPlRJGpeKarmHzxhqBxWMO8BQRhBCf7fAKN0HaAInXWiNC4nAt2kmr4/u8+y3Bv+ZDJ
ebbjiC0TEuGQo5zxkIaEz9JfB+MrMCDR39L6S+FnzmRSGXmMJ+WZnkubahhVgPj4xMYlLqkSf3Y2
zAOGJGy0mXrpuRvJNqJ2zwDlBqxl/qILCoDP8MVb1zZLV0wlTQQqPDrcikwDohx/LqIyNsSC+7Pr
bjxMyLbmdYN/tLly1W06GxN/R6EFYFuR23BDeCV4k0+xkrMqD96fx4BTuhJqCqo16PbBOe9OAx9/
TIpUIP1rwlMXgNSdGWgq85sXveR/dfjWUNfpnDGr+M8Jvuz+GVuf9rSxgksb7G1gn4nzzMN9yBe2
xZa1Xu8LVwJyFoAmOIAIFltiRosQkHLc7FQZZzksMk48yN2x2dMjkMnX2XFTD8NWuwmgc8+L2WxP
yIhprNxKqnU8vmhTNd7sBqjuQZt2RVjMYuUWcqqpwT+2fLZ4Znk3vFjqsTyEezGG6Xkd375BGmls
5NgNzU+kM6cMF5z4Eq57i1UptrEILSPrrUUoDc3XxL7JT8VypWF5YoXriMfiNAi+ilkj4835JC2j
5sNUiMHeEt0LHuohVzBjzxPNCcXr3BFqfgMiAmyrF0Iwckt0/+ehQRPb01ViEeCxY6H8f11HVhMR
8oiVaXaBJC3vUUnJV2/L4iccj3x0E1Wd7237BOYIeiYWVUOrPixk5Moho3Qbx7se/9QxHkkoKDiK
ZV67GUAlU2qk45rImMo6DRQ5TWKy0Tz9rloB3CmI4URdIrH+Y2GlmyYi5gVMtDgqATsD3Oaxw5Uz
MknnIAvLMdhOxreT0dBhmJcvYLIN5kpcvUSsiSLmpdpz7WSaTjK6iYHwLw4jDebxTcTYxLI/DGcF
B4AQUnnamOeBuJjTQKdxnPv6LSQA1dyCiwkkpP27qsjFJzkwo/HokWflMao/YzR4CuRqCYy5GU+L
OqA/pZLZZnHmoMKxrW1I9pomYetVYuUQ9vtg+mapH6zwIOgfA/zCzzHeTiNGPKoy6Hj6BMRy+PRx
cGYggFtCcfJZ3D0C4wKMKhm3goZGdSQShfxLmF5VWZrhekCzqLmdwWSKNrd4mwz4OWcytlFOBDht
tRLysOH5wB7oogKh6kYi0rlfONymjK7GtRCfV83g2sivHawGQfUTMc8PmMGmtK+1opoxFHTmJH2w
M8aLtNZnmi3v5JjBKL3MVRyKHRaL6adMPIexK8Z/Nl19pb0aCgAiXsviQFbFR+Jk3fAEMUVOd370
sMOtF9rr4C5bd/zEKYoRmgH+CIJKQ02vu6z08V/t7AltnuFRrFUkJ5dU+/GY15X04VSfMVVHW8Mh
VuwjaNrSHctineYqGKc1+LW5+BdDjItM2TXLT6X6hnNS12etvjgioqyQWMDuY3rvqz9RptMP/Qw1
G8xIhU6fFZZm6k9PvJwCZPkW0bL0bODWDZ337Fw458HY2+FJfGVo4yFGHWqNOff/OH5GOOplLb3b
FicBLzxFb1nhS+njs3PiBIK/iJurKh/KtDc4PA4mtXyMnoMWBopEBgLvGqeGhP1Q4wSYwzogqSdH
nYLsPxw/nHLF/cKtn9GDZaqcOI+k3nNH9f/w2zKywYOrmyy+DOezna68SDxGmI2sQQ/RXefM8LZB
91XFyIGvmnDZ7Qv5Hnf0gUW32WbDIhcKLV3vUwVuBslVvJX4TMmUAmg/N9K94O03myQjz63+BnzA
m/nPcXEUrrUO9VzjsNXS6sEhgNcet9MfJy87ejb2mQKU1Rc+P4rfPr+DOQr0OUS5BrUrZwb74Qgd
k9tydblbleFJYcbZ8JJPq5BlbWjxPH/zAxcwv/UNcy5eWfnvweFxZalQAn1RpIBoGXRlIXqI8W/E
Y95siwBLfAG540oIi1HtAulmHXDiz3Vy6ch2RrJ2CRgzqQEaVU7T6jQuwDs2NIrlSJ4NNgxnro4o
aiqdVjVNGkqTTvmqupeH8nJkBarbzZhc7OoP6TITKctV/iw1Xpr1KuDBaLqWzgD8YdqnGqJ0u/9p
jHSu1ij6JngmD7vjlORsLWzWwpCRtT+IZMf8kjFwUhEjGfFe3KT+ZLnkQri982r1HxyVbCMOwZmI
mrrkbE7B1tYvpXNUlWvM1c+bj9y5681e/CZENRl3Z+oHqflCaxv4EPZM78ixOmWLKOMvKz/0DTTi
PaP1Wc8RWwEPmoffbXeUZPLcvqvyGo43YsRm/8Q4VPVQTuZfdXI3nXeqXJ3YmdchPgZ9O7Z7u+7d
oLwW5VOO/pTykXsX/lrFFwccIIAxAhqZTRcv2MK3EK+TOpco/24BMcow18Z5idImYwVGO06+l+Ft
NetT6kMMMLdeAv73YSFNQJSPQzH4jowPcYdb1oHJMwwSviwbITWzFYf3RVt9as3FMBma5S8Ei/2K
GihfYwxTg4/OWMvJqSF+lPdlN0cpE7d1OG56ZTtoG5BcDaJsSeP47vz2wbrxTxXN9umWqXzUYTNr
Rbut3tq4fzGNmbbMQ9+yBpJl0UlKs9cGmtxFToVfyUiywvwroNyIr0b0UhBLRdnVqZ4TnNnYeP5n
2tCferiT4nQVdtO074KEBantlh0YC/KDk23S5uESxI3U3RueVIZeYyIizABYxVS5ERuT7zBbGboQ
ubV3nShKR8Qiud0sjJFBeYtmijOMQ5Ksc3VMuGT8DhssS1K/rAW+5OHgrNfWIcOdpCEO1UPOmKSu
oT4SdlRp5AyB1mxwzvWwV73XgIbOhC1XoXQEDY90mu4ro2FHX1v2up42nn2wq6dcngAbLDjXExpQ
MVCLXId+Kv6jSv21Mnyk/wbovyRkpvDpOyrqZl2iT5S5f7HIA12IeMBlvJ1NgYc2IbcF+Up+QYFW
iOC76ezlF0s75ojDxD0vQ8sr6pM8wKv8NIY36suw+y3JebMafVWgdQ3sX/SyXXTNR2b58XXQ/zYR
4/xqRHCSMVxUAJtK4aLHGdbb33l+VPIXd7cZfgMjcyVYcRjp4sAAekUGoYKSB/o4WiBAaYB5JQp5
CSmaxDktJd6oGN5qe4RZQmOUgkeIbVntTbI2FK5cQk5N2GVcDMZ8/JARb6AKCR3bZA6ncn7WkEpM
MfeyAe1c857AkIz+z4DcnPVERDCC5n0N6qNBii64TjHStum/YBeEQkw6BLOFciOni56TWqd+jR4V
TnPpkTuXoNNqDRQDQ1zVBj7Ju81sgILOfNVLT/oQ2zD7pYthQ5snmGjVBnmwZGkdsM8jnmfvie1u
SR3bL/JwMXhEH1qDdtBqiBF59FP53aLIt2l59mwEAJRfAx/grEAK7hVnbPI8yDx6aG778M2OAanV
jdp8HdZ/FsN88UH0SvyXeBpmDHEG1Dimv4reXFaghRPQnsy5aF0iLOK4LLViBXi1iguQkUOhtKxM
f2llm2JEAUa4lkKWhRC2O8S1Rlz7PsXwP1wL51D0fx7z3hauNf75ecDZCd9cwpyb/FksgNEiKeNN
1knLyQpWOmz7it55j/zHPpWZiLr5D9BhJdEyCH9qVm+Fm7aMnizBv4O2j736J7WkDa+0FJ8+9+UA
l4T8OHjU0aKOn8C35O6xtBraZpxGh24RaI8+TRG4bSwTxcEHvZ7EeHsUEXLvHDne7RVd205KslBT
2rztGedHjBBY8eGmDctRB8pmuG1Hh12KF041UZ0fKRGLGu6gn2xMXXV1FKZ2VIHQ99c65zxntDYV
jL4c65AY7XGSgRFnzUAZf4wEg1cQh+MSMRZ/CvaGGWL3LS6WpFNJ9c6uaMEWLGowofS+GPRLrtqy
k5qSi5CEASBRFW07t3g8uUvFA6LRXkg1nHRp/ZGEv+KiiPSBgHM/A2AqS8bG94zyfNk4Dy5QS9EX
AiKky2jbN3/6VKQGcSqtxaJdmtaPQRPcpoPBLwGGs4A80C8dxIfRx5QgarAOG528Nf1flZQnvS7m
SB1kjFq4zznDBbj3rLTgZgkJIFHmtizPDQUrzBexl7hYaLUygqfQ0SsiWwrmZlxECIL0MEa6oQgG
nhKye1kjSNCuLpWGDI62OUnql4GFjHKrtT4wAXO7l0wqxbfomU9pYhEgaSkiGAKWiMVVDkquREfQ
cQVNwbaXlh9QaCozxmHlHPpet6iak1g82sjfLMfuN8CMaqlr8cwoPEJ2wO3cBWuJs9f/SDqz5kaR
NIr+IiJYE3i1dtmyvJaXF6LsslkTyASS5dfPoeehI3qmq9uyhHK5373nBkCRaC9QH3RawnT816Ke
2No/apejRZ4eIGhATMDsBVu1lKCaUPFXa+z6qRqGtisEHoIhtfHchd2Nq/CtMJpv/c3QLpuJI2gc
fMfkn6KeMf5Iqpo6DOaTNGsOVJSdCTE5GabcJnUe1J/1iuMu7NYDd1xHett1fSfpSvjit1N/+Nij
9jfgI1/wbiJRbEQCalWxqxN+5dlQwYvkeKbn8Non147vstSvDt5u6aT0vECqC+Qt2DHCD+SA5ZlC
AUhHREiIWoZ8IDIdufxBiatIJDYPRTbfj0n/D7xzbZk/4M82XAkuwA7jTqH5zdbrUhYYp1lO9dbq
4+0wU8ypGBPbC2bqmKX7PqWnzrtbf4m4Gdki8WwhkBnu9xz/185BRva9Pnk08+UFUwfel4ijEPlr
Yssoh3z5GxxCGFSCyX2eGVpSvpQxoZndZleJp4pPiYPBhTGv8V7Z0ljwR75CRGwk+17og0efzyOQ
82nvjM/rvLZEzw+/XQhKOr4GGKL8xcLn9AShHK0pJIyJ3qTKrSxTpoDVtPeDh1w2u5zNIoK0xe5p
ZV9Ddh5hebbJf8vF+kDodFlvrOtgm+80HLf0FNWHvmvuYq0f3P6roGFSzuwD37DQ9TMOv9z9RGBJ
mE2v6XAcJVzBU75N731tkytdYMv/dumLO7/m9tVUxP4nTsZckijhk924D7kAMyFfa428vtm76McN
0Qp3lT75R+0y3rTteXFfVz/7iJ8A+u8OZ8P62zYfDnYYR0ETucuL33WZ7ZAu0askZoeleAqbdxG8
cFCBeXgjwW8tPxqiRARNd0CHoXYlm3/H7H1dKmvyOYtcP+oSA+vMtRM6+tZHn8LLtcnv5xX5ods9
r4707tOcvzv8wivUMJshZ/DOkkx10xeK9ky7nr5efOueWpEbH5d/TypEo2R26regn163bP24MUdx
zyrWBmxXmIoK7qgWpW8Mofh0wPfRSvBXEepUKWTt6Mb0wH7x1tjuRyH+BiTG+CEzC9W6ak7l1Vme
FtiKlGvkcE4aa71eX9cv2PoD1l9kbNvT7AW79dnNg0c+EIkC7jYg2x2AbuHR0yiScs93TnK6RRr2
+vVt8xWeo7sleMqrZ4z3g/MeyD2CeVE88feFDTRV3u2XAtd+SlTKfcrRf9cfvxkxIq0fra5e10dt
8Jna4EuKe4BMPKNV+FNTQIoTv+RzCwHLiXseBrIsvDbEiYDPhF+Vl+C0HwW9qZLoBZd+/uKhY+tM
7Pd1n+XvnIp0/Ov6WxqqoeHr73jIbOeTz2n9ZNOAazBPo9T4N3hL9hHD52phlIkHk9/l7/qg8Wd5
W3itBfZlznV2wV0H8wQnUwZ2BSc3Ad+Sai6uXibDp2VF4UsnWY11BM9nKC9mYc/FsTdTIEHwVEU5
beoOPWEMCqgbDvMr2eAb32+PXT0+ZqB8qpQO3RmXtAHskS0ElOJ34/bUnf1J5vKY6+SeIpP3tNPM
+DN8lGT5vFe7Zmxbt+dSDM9ongGLUzPPATcOOq5waln4x5Zn1nXj+few3Q+68o5LOBzXx6VxnCPV
amNBZEs3QIpXlGA2EVUOGtJANGX2k/U3SmAqu1mG+asmVLoMDAn/OdwiNOS10Is3jabv18FwIhjV
/vUbKMBA15zMbCRVvOueHULrH4vXlumMiGkoHXzeFg3YOgHciu0/gtcOY3xfjRSScsFKYBJEigrW
+bB8vUzdxILk3Bk74UZB3ytxUS4qx6lZrovEuGdsbh79BlU2QXqLnfps4XY2zKTXvXcSzl5O3oGu
1VPV5yckiomcPo2utypb7nxXc/5ZS7QXrl4j/gYOPRhWdEszOJzRzGGkxGpGhn63buftNW0IEOL7
bdZzf/+MR4hkT6q+LCksvNbTt1blPwroGH14VHj0XMEWy3POcxPv4sV+wJT0lNvNu+MobPvLXvnh
vxLqzQ2Vpc0+IgcQ1zN6fiOJC/ZnMHQYUxPFpYvicpP/qybOPrVJviIP74ABvM1uy2ySdFovlLy2
OmFmivbrlvV9YHP7E7gE0gjZd4GY3pNALckKgEnBsiZ62rkr+hWERQiSz4dDa/0NOivU+LgTYA3t
wiWiN3Bux4kxCSvEs5gz9wighxh2xJBN1dhkkjCZaW41eysnQo7BmHYWhb4YT//m4CEexL7Nwq0a
y0t2zUIgOgPo6xJrPSNYbUFz4q8g/v/4KOQZAChGEZHGiB6QUzsbZmih4GTMACr7sgQ2iAXTe2Jx
k6PeYWQDAQABFPYCD5pb8gr0nqHzYBHkAEAUCyqfP0ybnta0bGH36HjkZE+qFmNV026LSp1GRi4+
lp6l3+vOAZhPxy8QfFUB8tfxmRgJzbyEL5U5tnCbJYOi5py3DImzjmwg85JY3OtufGKWOhW73CYB
n+dcPTDtjyRD+IL16Lb/NF6ZIiOa1XfVTzHyeFsJmO2geDUWyXsrP8QNadum+0ub5Q7WJTzVlS6+
65ue6izzMs1rHKe4G3T5UKfje8luPAz2LaM9YmfuaXb5RFsVXlIunaPKn7ngPDXrvmxVBD0aEMPS
aTdk6+Dp2LgGLfkxTWiafhh9uxaDo67fzTlqoeeeLFXts5JqOnsBssuFy9HWHXVOTPsi59kxX+o/
i152SErvveysx5LWX9dw425eTSbh+kVoPuGpnrnfwJfHDs3RN9cBaSdZn3sHR4o93QKRgxTjNvTE
N+We9jCIUUwZUz2JkyWtpyCJr35knwM7/udM9jrjeLPkpDez9pdT0JMg9cl8IG8z4eQQF1Ykflzq
ijGj8uNibE82DrOjZfBWx4NUR+MtP47aTwM5DYOUcpWO2rikgGWYqsOc4mxIOVakTpGwiztMS8Hu
wBjCUOdU+hjBgfFQReE7ONup9L9ir3sM587Z2i0K0ZTCIEzNcYZBt2kgYvD1Zacn25VZCCqAIPz/
blnLlA1HO+Ew1QMA0cPO1/oUlk1FySR+1WUCim37fUipTvleAwJCsd0Ji+KkyEfJLcydlQQXb3Cn
Y6KevRJsTOPHz4rOGlit5bMjBTUpUm1Lh4/eODUYKEQZOgK5ICb9Pp2QgijSxRqTT0zZ2/mxsqE0
hHG5NdFEBFiWBxmvnXqoDEFBe3nbLPdh1Z7DGh4BHvCe+BL9LNsBnAdhJaI3M5cuzjqk6TWp/Y3n
xo8lYmBgRLpzUutHFdnPwHk6tfV4O9jTvBNxOWy+44VWOSf2UPE0xmNxB3CmIw3Ovd6eHHwOcwbw
y6VCY3H3uT2rfZssP4NApM69HqA2h80NRVovMmZaRvp4ANGTR3vw5ADAcpzyJOix9fAFB2PlIx9w
jh/ZcPwJZhuk9kD9NGL+q61+uIRhvhuK6JvWlN+SGdosm/gQdD91M/zpxFxCLtZPTL73PCpUNoEq
qBWKrHxg3b11TIAQPozHQenbvDeHpKU0KQ7Tl7q7M9H81a9wyWqBwTyvJ9GJ450LpjMUQcKt2LnL
zGoCDoKfbhERF4n1VmeLhr0Tg/vCUX/u7ZdsCjNyhOmy127sHiJrYGYWtXBOuu8+SO3tGA/2TagZ
ipfVBxbbh9nj/8jGDJAJMl4agK1rhu4uSRgjms8kY4XPFVejaM0GVWHK09zY2V46C/kCXl7vvKMP
lYcQo1wcUd5S22cXnsYuZQMTjvZPoYu9rHLqg43+0KuxxshQZ/dwZe+sRVn7CL4gteQc7VcnUV6v
Ixr/TSRi/V+kHl4r6ZmDqPeTzEl3+OZH5forN8yW/SjPse5Rio5dhbBEd1cNbrMfK//c12JPxfjO
YkHbLhhULG3vU+lT9eGak3TYoWqC7ndj2p0HFNFLiYUjXfnBsMvbvd1jigpm714xDGya9DLMZPSd
6q2bzLgtuwLIPwFLzE3M/d2lOKkZV06G57LpgQKl1toNu/VM2h4yK0W520A9sLdelc3Y6pq96UjB
OKNhv1sqUGGIbiBl34vGA/DAl+Uw9ig/OiP4LUuiAS4beo5lNzPOUcJ/2Q+Vvu98hhgWiFU1dk+t
nk+RsGA1lMwi5v6pSOEcOCN9PZO4WFkMyD147JIcOoDo/ZeGiBAxB0geVourQI/JUa2yER8GgTzY
OgsaRja3by3NyaLPX03cnceEEH3ZE/0alEvuq/UYcfCvgytwoOQFJIDdDC/w+DjE2j5lFcRYm2+B
WYBAlkFoDtiuMupwjz5smSoizJUI4uBTLS651TbboRce53WUBNHhaDSkUXO+APkQyK3T0Wqui1NH
OQtTcwZgaZNhZuAd4orFiALUtr8YklAluUq3NH+TYD5Gff9WKIgkUEE4nSe0sgwcDif/5ASFe0i0
5BQVYjWNIXZvpwU1LXTlS0GW7mTId4TYpuKu6iB7w6QurHevGs2lC74lI4JVDi9QIMPKfZyg8q25
k+daeerImwE8k2Kmhu9C67jTXjvpY4xxbytD+8l2cL/LpT7MCY0X1RwepuDDSXlogwVZsneYzZDu
aJfuIfTdVz9NDZOy4N/gJiGiBuVVGs9bH+dEgiP3bTEtqL6CQow5Qj3K14Dl/Nr582eYYlBv3f6p
q1BK0CI4laTc9EcAdYmNjTAzDA3qEQktyYu3gtfDbQwnXj1WT8aIbbJ61MMsvE+Esm8rA0xj6QGs
k6YFUbTLVjSc761MQqKeXFbenQ7X3NhcZWxdApf77ewsyNDIOlXKEZ8TLtYg505MGiSGh7FvhOMD
GQEVNYxYbYrS3sYZGZ5EjdxSh9WLKuFeAkwGpERbO9Lj5HCnnNshoWyC3i1GW33XLscy/9tMNLoN
XJaHiD9sBwaki5s+VynnRUpISOWF4U9RpuExKYmwFasZNooPfR/j4RjwGqXqOFZ2d+Djxaw4wbey
eSQSdx3QFUtxtAYdkjTXT8XEjCpb78M5XdhzCMHW96d7Ci8TmmwxI8tk2qu0ema9XA4F58tg/A8E
lLk0oZuzGOd6r2WcYA6t14yoanfKNpwClji66Ryu2EW7ikMJZJhsGa5q7fgMsoHyOpcoVVLExGH7
XZFMwU7qmKN17vlH16sodx/R5PxoZ014XMrkdSqiFXySITh49XF0ZipstCe3xunOZWNdh4kDdAy7
91gjw2D1abftqq63KKeZvmHWAaPFsTAxFtW+Drnm9oZW1LGO7jxykFmUp1u7E9+toA+8D1vOxpgH
UiEOtou3COTspUuZMlniuY8VA62ZvTcwlIJRJ4L0lJVPsUAeCKmwt9dom5c3LDz0x1Md2RTJQ8YB
EN1VUQbQsuS2q6s1W7khUzQDnYDRPEwGaNZEnHGx7MM8WC7TgGHYB6DyBPU/Wjp7Yh4Y/FL+dMqe
RnyHEJwO4wmcS7Tt7AUsqg/wx4sf28LCYIhOHXhFeEPCZfbIINl58+KMp0imxHDLadWR1Zs/J4AW
7ACCmRyXrZgl1s36U9hcAysxI8voc+BhjC7xxu7VBItPLQP6TvAB2Ohpnmi5bWKV7TuSe1hM6UNt
ehDmtPXS3GRmUe3YMPeVw9Ils+hkZshkRUdkq/H4/ibFXZcuv2WN4BoI9FhlnZyWI0RWJ1+2QnFC
LAYIJZ68jtF6a/BnJchMWZYAvGY7D+HbN53LXVQKoLPlLz1PL4nm2hm2GfuATa5QBKAIi5fE7U82
MHBHMvhxTcMYyrXWxuXiWo8hiWkUrxuWEK6c+Gf6wFnTtsWX1TDBnQTyNtPMqqOQg/C/jT5/GIoc
W574dFJv2LV+gfzsgSFhwHzTCUxAabliG2Zm8wDNTg5ntTYGBmaPPUe+EBKYPf4gXNM0qdRuzL17
bDIXD8TXaNZoBVcTjqVFBLTAjYEse7s2DcadgLi/0cF8kd2Q0is+//O96I8vlohWSxJ3jl7u6nah
cz7wQRKG/jvAzXRHd99vFBLVn3KhdkqdMdF18lI6tCd4KTzjVnN95AHyMjxjAvaj35oDAIrLmCcP
HoEXXUI8hKm3bK1A3iEEtSw+3hlgOGcdQyTC2AVmNx+bXdywVnQVIPW+opdp+jNO87LD9f+cui0L
14iPJMx/3B6OKp5tN4/PXV10OzCVlGbU5Yf0cWb03j2r5LiTanhZ+vHbzZ29iCz2Sa8/tEtAm1ED
u7WTPDcABt+1DZmnXZjT2rA0WazxC9CAg2GEt0X26MptYB1jVkZpzQkznvE5mZDnrdVoG2mUaQuv
hkFB0XWw7IKSMLHK1hjRc+8sVDVJaCkT1zjjFNCPrYfYrIRX3eHyrmq6OcJbyYrOkZ24SMN+S9UE
6z2zIT3UD8nqivbkS8+0TrrWdA5No2/Ymzi4lshVKVLN+pKM8ghgRVh5+owpWhwQYw3KHVBPxvNF
+NRG8ZNbD4S1OsYxJbqWM5Kgq8qSyzZNiY4TMg6AsKWto4yctzbX26FUJxdORhBl1zjjyyG1vDY5
VgT6ce4rOb8NSkDNug6iRrCpiuRtwHehMgkiI9d8sYZTScugcfngCk1Y0BvFq79EOy81b12N76m0
0CIBrt44sQYfzr8k3BDYu2V9p4wrEQG/R8Ul1F1GRD4zELaD+4fP5LaOw9/SJqeTIclR0venoy54
m9XBV1MmD/CdCfRr5P+Ohcw19kWWeKkn9RWEDF1wJohcvmomZkvHOKfl61ONaPIl7h9YPYRRCAY3
BS3zfYCmHUAnk+o+nJHTbZNcDUoNOIgC/nf8z6qiB7K9ZAyi1QDPdEyr+VDj8rS5Zzrq18vZhDzB
Qbk6qiwqtqZJX9IZh57jv8XTR5OMZ0rtUA8itsfGo2KhTVkKk+pVzmN/GHExnLQhHeHjg8DtVH5O
CgqaXyDhGTBzYcjLdjPaqaYIDqAP9e/eJ41mMZMMlpnKIckmk7Gx2wiCQ63+TX1LOqfLP3JxoT+D
CqEk/+yn/ojR+WRx1Rw6/wMiDOYe4F5zLImcMJ6YYerafBUzD3ueaZ1r6VhfHrPMLMbSmJTdJ3ae
iOwP9GH8dlMQwOQesSoTNQdp0rlMB8KsBVM4OzYNI2iKXPp2a7cO81TqMRZc+bjGJgv2n6d/UlG/
BOl8M8zldxuiTIYZq1MWJeU+bONLObjz3jAsNyr57LyCWGI//A4pdnYLercKepLRjsVZlfznDcLY
sWmF2SzyOZQCpGxN7CJ9TwL+BKFCRtBR85Lk4FmkrhgN08tQbFuv8PaiRYkL3eJPIL+5C167dQDi
J9jZYfWhcQ7e1sM1F6fHkH+CSwQhDKr7TT9QJuLRmbyk0bL9N5fqYeBgvW1T5yrLFtzcWJ6rLLtI
T96OdgPuVKunArZ2LTnopbW3b01/TQX2dpXHcAf0fNc1iH/MEqS/AH2vb4kstT4Kfgqf07TDZhAh
14QUwOecIPsn4V3aZteEF5pgXLT0dGkm4qAF+38GFGKbYm2rI8r7ZJziUWyKR8H5mVQEel2m7yuf
RWWoShbpyblmafNWrXicCvhUzS7QMxgy1Cd0o/5ZuMAXghhf4KiYD0X8xHOxEq5YW6jRRoFibBDQ
4OR193Ns73MBwctGrpbmfSmmnEwK+5yzdwWOWb8HnkhbCZ5NJlLlCH59cqcHbdPZ0sJhyzDGilo+
LYH4sGLGpm6WkKsU824qxge7HB5UxgqptWNBMcORBrPXjfJ9iNlm1bOI1/Jc1pozbJD0LJs9Ycvx
lvcAzifJENvk75yGrnWFasm29pIMEVG4CTicTY3eNAy3OQdok9snf/njzCuaJMq4qHAmIeVtsbHD
D2e+WJWEXFX1CjPigSPMY5BPqNUhl5J5PHVN8DopTftheOs67jW3+od8xr9nefpFzv2lteovlPFH
t7+VcfWaKE0tRexvK6SelnMkluZxWNu+vWOvpn2vMK717n7R9b/1ZcQIY1qKXxFyrPYsf5fn49+l
NZd4MEfuxMCPlpcaUrs/w1W1nWa/BMGudkt0oOw7tibsqYDAMFy3VcBFzQU7XT9NrG1z+Tg13gn1
csRm3TZBdtOY6KXL8os19Fwxkv6NP5dZ877o8KVVwSvv+GuB5jtZCMZtBxbak5TBU+a1QTnfYzj+
mCwfhTxhOO9C9CmnfnrrUT0CCe9qKpZzlDHiV1E34YrXODFOoqO9BqOiTOejqfma2pP3YNFidUPr
13BXu+uLs3WxCYb4okjYYKlA5E2ROKMCzRt3hZjCzyROObXm409d1V/OENFFnuZXGyvBQt8EpE7Z
0eXVSW8TuHQbmOA9NCDrVRKcfVpPHaq1e+DWU9K+xQbF3iX3TH+tWPZzMr4msnnIi+loJi4hPQmO
Ubfv9mgDQvXeC5BFjZ1+jwUyAn2e4DAxBFtMPpqMjBp2B6+ZPtuF76PdXWw3w9fMIqPGbNolYcpE
EOxwBNbPQxECLXzjzCxWjvUZK39XjBQfRwP07Q4Vjr1N7HKQpTYeA9bEUxfhQxPiX5ZZT7IAXte7
/rmQCweUksmrNX7894abGHM/87Uj53B8Y0VNG8a6XGj8kHicAjNs3Sp81Rg+a4pfQ/uYD7+L7ogM
EUxU1QvBogLCMBIpPYIkZ1wCRvfzYE4pK/HWGpc7nVFBXGIB80gzFXSh/PeDR5l/llP2arhg3bQY
dyIaSvpvd4CUHTMp7HFVOlAp7Qg0gd8Wj3a7oKiMrsTc3p5dWT8NkBhzNzymhkH+5LF30+vKNZ4b
OfAZadtfiSLEL6WH24pYWaAZGihvuotXeFqmAnxsk3xs1iR1UnIMzJgFhhUr6AJWEXgZx8X5IRkw
+3NAvWQAOedYyU0bW69WkS/Idzh/ScWaAqTtPJ8W3V79tWwszLDy+Ezn/1M4xl5+2H6yyzLvPkg0
ot3gXphjfYEM5z/dvHdM0uQwhEQpmFmPNmagqZqxjbJvdX/SwDBuDdM/0Trk0h6kejACkGIfQooJ
y2jC+gYPJEuG2zoXx0Hgw1FiOqlUPGINKffcSrwg/kk7vjCNwnYXRf63pRnwoRG8llxdNri96Y9+
NN5wyVZzgtTYlzyvuCcfqzUR5SlMnluLGVyguEBlyb+uWOotwEwhXnOyn1pNRwZnFyWZDRMXHCsN
JqWe3uqXTgicgERTCI9t2w6OZgAS1WnwzQDaJgiAP8qq6sdaCHUMVztD/Tja+R2F90HhX/wp+hpX
p/HkL+wdnza1qvDfeKLpDipmHth6ql8oxh7gQJgDtcHFi52pbds7ryqQwHtbPCtB054DyI9tVtPX
CI97U47OS6uc8VYIWFfwEuatJzm08fUGY9rk3tnD1oXKaj7M0J4iANk7ohV4wRovPrmF3CzuYsNk
GMGyGA5W0vZ/3Z63J+tcB/g+Y8x4vtVzTwAsbwUhTu9YVnDyvPFvbqN5wIT7aecXcJCo+YhZG+H1
v6KktpN2uoNanntUHUq6su62YzSp3H+BNYF3Tpl3TqudMW9/FLjaldB8P3bcHiru5CGvA1OSw6BE
MtT30OSj/6Tm7OK3vTrmi/PidhNBC8X8QF9Zlj/dKuO0qL+yDKBBx3a261G/N31lfXYLMS2rPMc+
jUUm4nC6ZM8J7j6c+8md8CZxM0QsF9zL1yrSQ1WtjrSKGanoLXgDyS+V4YxSybTNE5pmOjIfS0ok
aqHP0AeCrR0wtZxd63nu9b0JlHVgM38sAI9lYXC1lDY7x7I+F4OFGNtAwEGbRnEVcl0PL7gyyW7X
impqKirGy+gFz5EjwR+Mw10cMabtNBkzji24s+L0fhntvRWuZwqKAqAjsHGkIRC7nHQoJ4tNXQ/T
Kay9S0NpespM+MgnUNpcFX0agXqG40kIHKN2Bux7fU5hZ34MhTmwYpL9CPVOeDggcjv5DVusIKRb
qoNjcXfSs3MMbBpl/I7ulcJHwvJViDNmuY0HUPLZDPYG9KnNU8XPKPV6QrIJtHcRQffyoy6cn9Zz
K1o9xuMEe5fiYziVjcCExazsPNv0+XDqw0tvt9t6Dcb5TLkRBX3UPxhJdjcwcHCWu4k9AwoVBLCW
2XQuL0MPWG1m4mUXPZIG+0zBMK2LenHhmH5WUVSD0MQyKAM4/7b70vf0MXm6erRsBiBeevUE56XQ
5cBvB1iOYWovZzgJD/Y4gSpzwg7zU/7bzRMGOu6GXoM3OHCvJsQp5rlUHnTAR2Ypn8sm/2oc+xCI
GmFJhuCJ2UhJxEf5MWFCZ9H4k+akH6HmQaMr3WsELsvG1tfMzt2wpF9eV9137UgRK9D6hXgoxD5G
G0thffsZgQ08+B3RxnD2kZaLh37g8Vp0Rj0EZa85KA2SUXiPlfB/PRskXo73gOsJdGx9slKeZFE1
9qGNsltDrxktB7A6rO5+SgxeXQa2LpAWRCoJBzj7sGpOp02nUGtronZFRU2LPzVvpaZBpsvZ+XTE
aDG1ME/gfcJiqq9A9l+6yOJMQqnftvChYTTZQ8cWS7UVCHzLg6Eg2g/cEKydyCxUR+fbyQ/eBzu4
D5erGYaMvgRFi0r25IYaLg7qN2cXs/MZEFLi5hxVlzjUTKlrUsmFDW06ATslVddDWVluSwupYIUZ
Fb2Hmb0KZma81nfiDDaSBGERSaNJBIlC4KaTkrFBHvTVKZqh2VgpI9E5DxzQA+3TkBD5W7DZ3hSg
aLaCPRzEAAcdg7218Ii+1VPn702SXdFOngNFYzPULhW95itMCorGsqPvaDcxvSY6aCiBGBVJ8rj6
kKmb7BPlYc7AvaHjLtlPAPjbacTqKcAn96PoyBOWm9GyWBrn6AB3C36Yk9xOVXNfdVhP3TD8RFEH
LJCWnHvIviM+MyIKmqjddHrXjMEdtX8ZtaS81gzeaTaThmpzWe77Qj0JF0tmyo2jyC285uFd2zpY
iWI0g5hJxljKRzciC4Wb5m+jdYEX2rqdx+UVn+njsCjn2iT7voOtXYv2dzbpFQc7C/bwzhj90Rn7
6zwFmMugLhwit8caNCavhbfS+9LibAhcjpRQJpl+asYYsEKRnNw1oNRumNmRiFaOdyNtfv2mMf+A
yCOMMb0XsV6zC5PPc2CReCIkGadxvGdOe8vo26MLTB9ijEh+FP2hTnibrTQ0H48rK+2+HgKGrIv1
60bqrxdyoKZtYzfk3tFxu1fDHrU1fn81hJ8jjfg/dqO/dbUDUSn9KelaNnn+t/egO7I3Ek9Je+x9
6l/BPC1QxXnqAErbJWyYtvxmQse74f+ElcTFFyomQctf28aDaHFLx+FT5Pk2NrN6DBImd/TzVNH0
L3DS8eDb2ZsDzK/PrD92q6oTX/DNYhrMTyMfoacssxfx2qVU4wQnurdXQf7d2f1jDYk6YpcnA43U
49hBiJ8nhLbXxB5RNffTwBLXHU9XysyTLLxHbBYVvqLe0Sup9lTMDcE6cVvO9fSM52kDNzfmps34
r1v4aNjwOsbs7Ryz68A+Zd5y/uXO98eKfAag1sdSTk8sOQRpE0Y1s9fhYULDcfnhFbYYkSacTCL1
I4T1l62TbIv7rZdg3PeOz7fChZYQDO81AoJ0NP5NawjJoDOYCrytCIZXv18OImbMmaQfTtK9GJ8r
W8jKAHgE12Re/XSq+jGSN0pT6bPe+F91XX0mUf752oQ80ZSjIbWZ9kPngnTFGqKVq+hD7mybCgJ3
/oNq+XJpSkJJ4F8QiOAa64LlwBQvjGNebLpYg5gSKurbDpTgpnvhyZQ2heSv3/LIpE38Kxjc87HI
M+diL7ZAsI7c6Lyo4DrD3s4j8SCqSKPVA/tia3eGmpuEBd5cesspjUgsGTnGeO/EcV5vQQodLgza
T0HnMNMz0sRMIg5mIX6VrIVAHpsLLRroGstSbRHl7usilFs0FpInjl5HreX7GDMISWbGwe0wXXub
OXwQsT96dvjqJIyb5hXJZOXRr+MTkw1yWkr9AcTvQYfzs4C1lw2YC+YlYjL1mHEJ3VsJm0TsF39d
m4HR0uYfS7SauXLSePEsdzIv7+AFoqzzVanj5UtG5sSg6lmPQFd9gws8VM9h19zHXl6TmFVUQtr/
Etaw0fHy3SJKBTq6Y2oa4/3tWp7b/Dg4SXiW37mTfXjDbN0U4ToiYCZ4k8oFDuaGOs37pYTj6CLi
IsYjpjbmXSbUFiCCsSS8hBHP+dwi0KUcIcqEMYdpxeqaiPd4Bq9c/A5K0h+KDRXxkDHbkpB+AMIl
jKVYJbnwgjybGPYiOUExZSbxJacMRjvmvakFOCfGabesOlAH1bRmgsJHbWoCDApIHGm2AYWAPJD7
UeIDxfHxmZcOdseO+gzVf1Ds+x2vO1DmLZRBZcutqj4rZlQgfNkbQ5RhoCtg6Y7jRIyDLNq4adT4
aqgoST0Hb0ZU3SfpbeKHDlZlQpm+2x0KcpEO/xXGIgEZTmI2XeT9ePlJV/gz3BIp3HaDkx/1I23t
TzMPJ5obL7aAY5WwqTqhRGmi+DPIugedwuWiroyjhkN6hbNlPkuOPZn71XDx4ksz4BpfZHrX1SGf
QYcBWEgpNpFF6CqU02Pr2SN8bN/dNz3HrRTamuJQlDDtnet1IAudImMtAX3u0nrAQZLT6tkr+Oys
cMTmld9NcSb24/RteyHrSbHKnx4Hw1hYzNWDNULqV6+tN37oZSIjGM2biD7JrZkAg1d4TfAAcnSk
CAfqZQ4OdMJ36nX9XV3m6W526ze6H7cCa81meMuq/q0O2YraFvjYkOrbWTCsSbPU3vVqcPaGoTPP
OrN2Fc7hJs5oByxpTsaIIQ9L6IqdWW9OXAvtxA0RedHcMbtvuzL0j42mPx4cGQ3FrtyyWvGjtd54
/2PsvHYsZ84s+yrCfz1UR5AMmkFLF5nHmzzp3Q2RppI+6O3bzLPMi81iSdMtqYGeAQSh6k9Tx/AE
I/a399oF6LMWV3KNaMPWlIvKJx8HdyYfynuVuLQ/h7dRVAAVAO9a1OWXsxQE+ApcTfJM+d588rFI
ZiYnkMQn8jcbxWFKsLR0Cq+3MFDb7cIk/xm+1i1VtyOZXNMx7hsyt1Qdzhtmfe2qtW+8Ek7DMIUf
aCLPyv+e+z5CqcccRxd1D/XWZ0sXGLeuYDgHKv3estonIer7gSrqK+0ykDSD/m1ZNGwSetRGuA9Z
klycMP8yIvE9J2xDrJSBFuOkFpwxQRaT2FLwInuEsoza2yAenkwnwd1XTbsqq74z4eq1togi1tl7
5+Fu1wsHwvAGf5Uq/dosPCvLbD4Voi4OOjrrGQM7WE8bT79IN2rActw3MzlEcuVPcnRHtlDpPho/
JOtwrPs7x2mo7rYPwaLJ12bxEeR8JGrbee6XRvjY8Ah+ciJJlHsImxdTgS+EQuBSu4nOtIzZGH22
FMiVySmFgitmKo59ewFBic/crA6JZqhrBgytPN4jIQCx8lFsr00uU6G3uUhuUsvYoHwitvRwj1SR
7bhlsyrFINQz+i9sMAaWz6rUyOxjJFozNvnCdmDsSpD5eRRpSv8HEEQrxcZUOayJsF8B8EDDyB29
jWAETXm7mzzSlFOTZmt0ftUZ5PXlKuqLLzuHO1bIcJNU+MDcToAwFMQXdP9AYyShDMe7D4b2tfEG
DtkCSKyktyt2OXRwJUoPmEDVinyt8byMNPEgmf6Ubb5JdV+uORKx17aq9qpnog02xeLVir/AO0VX
kQDSMtX1rnEl2yLsDIn+MJv6zumt+z42vpvM2+YoJGvpMIoryv55duDBJyS3rpth+FKz8f77L0Ok
8InWNISPlIIrcyC6a5e3Nu6V0WSAZsXlqbA48qcTdzN86y8D9nanlz7WmQqXLw8tDTN3y36cYX1G
NTPxEcPyPrF0rRJCxY7lchxBcBptakYmxaSQYwczKGv+NJho4tMClObXz3VX3ppN82tume4vD9Qu
wTHTi/eu2CKsZpt11tDB2i+sc90wvSenYXgCSbsSz9INW5aV8Jy1eNq47m/i5QEL29uRreC8Ekh+
mp7VlBF9Zh6ioH2mtjqit6nK16YCauX2KyobCZ/OD4UNb6MiskbeazzkYEsmmtXWVSzvI84Q8Db3
pJhAS2BhXZW2tbVUcYOp7pfDyfHKGXgMiZsBHCyP2QTT1h1WcuSuzC4cV8nCvSztZ+jdJAHFcPFq
5iaQY8bwXU/hvB5t66snNzNrOVPUCBmtHbsXx5/XYe5xw0XEM4LG2prVdApqFzIlo2kRcq40qhLv
qE34OTCDI8pWdDWC282oAGecwfCYexc1GT121+ZamDzMwKMfXjBlHkq6ftKgW/XUzsIhDZnCcDtx
Z4627Itg/2p1qqxrUyzszRYndxAWDCoTVFoGidbGCM0f36LD3IPNYnSRvWFmeTdQb9r5DBIV3UbI
CRL6DvmTxo6f0YXiU0U5g5aPs9Xjb2rHB1U4qy7IrK1fkwsy05yYbmhvQ01Xt1PSmqzSg9Bjdr2g
LGxWdJKPRr7154tjqGE1cWSHDwAbK0NiHFONjzDmXfZjNsO2rV9QIyboKEtUY36vi4HyI4dukrxb
FOTlncppah4ILpACYkJp4B+ojZESItn/GEsPy5RY63pktlMUb5ZX7ANRkzanuSFseXThhPg3ZvgG
QiqSjTpAjo/UjBOS0ydWzi1tw67dkCya0al8I7GuZwHWrOd6a2OK8kyWAdqw3yw76OlIYULS8dpL
t30hxyhWqcHWhXj2wkr5LFV+mZK5WonOCvYz406jmlikxx+8Sp+RrpC9x2i3QJ1sGsQD4VOrU6HB
JWy5DB7nGO6ryia9bpDbtYZuhZ6LXxGb1XUVwVeq9fwRDp7ayAGMiz38KsVQ7kJcRIWYFWT6ao/I
RE7cpdJNYyrCU1R/NsyxruTs6w1rem/gq7NCEBDhd4ghOsqYOccTTHVCNEf+cEalwoU2AZzz9E1Z
rusUVHBkd7Tl2Ny07dHH5gMwpmK7RxZwZRckDIIqNxivLWajTPJuo97HGHav/GX01DTFo6V/2k4r
ptXpTxpBYMYLuPHDkc5uCNJuvYStYmn/7i3sxpnwBZ8kKpDLYR1bHFV87mLcoSjaCZ4GlFG6VLZd
/GR1HqwFz34g6l6Cslt35Ih5/5OXrNIPnEtww/IqUOsxTu7SIbmppwK6pIo3UwnQjVgDPtlOnuII
f7QaWctLxX7YQXVnr7WBE86V6bu3uZTrsaKIK4aIDlQGCVfIpzkXxJdygDOWdTdOS/y39AV92kRc
wvaodYHXL37pYk4Wc/BLmw37B4qvLAMyVla9OIyGOeUOFAG0xRcK6WfRLw5SUyCXtoecLMAGA3eX
4QGPF4JDPzKw5zheBrwcU8aEi/mEN/D5DDkOYLUHZEojHSEs5oNyjsnnpgZSVRJfsqTo1qYfm9cu
pweOa4OmqLaR99VgfufkWhDcJ3Bvc1zdWk7m7sRseVdOKWhhaBQVAr5V3dZGdm8khO2cgnmVphPB
i0s43BXZ8nxi0ZlYcZyJoXJl6iek9GHVp7237ULfOdVB/CEd97nuve4xnBlXtJ55MYOif2y7NOXj
hYMXB+Oek2D/wmTv2LVGi9LlxA8JFl0zm3pey0Hy0EjIrmo6TSrT3MrUHd+FR0di1iCR5Il8I7Bf
3w1uZ+8VjVtctOa+sWlDSJ2kuSiQnBywl4DFTEveQTgASeYu+YYPfuNr/m09zd/+yERprRSnMRd/
w1Po9Ivo1d773giYOYunBg4AfW2W0aqVDoaKMCguLWIJJTlKtG6XSa/0os8gBTRJZW91zxP7GAvn
1jdFsGcuxUgqSdwDo9PkVOD+PUXT9Fb0My0MFZzeSSe+czBAIQ1eeP79f9IOX5vexn0RiACrq9OG
59isBW1LbMijOWRm4tsK7qJroGSKbmbM9ioHryEJ40zbIEfWwZGOYCPzkHQBs80kLtaRyqn+6Idf
PWrCzpitkFoHx2UH2dF8V0m6pPlPqWkYWyGzh2r0k2M95ulRKwRqLKIZn0RIDvUukDM5js7e2nK8
yVVRHAJqM/XkJAn6TFhuTCH0yq0M0rYoYXema0KWimNz49HzvjKg+q5tZ+pvMu3TMyYZOI01pXXt
MGIsjaxlx/H7rWGHUW65lNxNh3t/b0srWVeNE1pojyLAalQExzKslrgYZ/3JH8s3yrhhAfFzGwNT
6U0wtUQByZtcp267fEuGM9thju42uDVEmMaf2mFUbk/25m8v+mza0/G3R8Zy3fTGB8WlpmjalS1p
5zFv7mqdXw+p2R/SwU04ZvrReVD0B/3+k720l44p4L0eZPnbJI2rPo2DZwLDlEVbIjzKwVluSJBE
UPBBDLgxoPM07ncy48BW2tN4a1X2eMtbQ6ScN2Cr6LpFs1cud+j0lRtTAgzNmO/E7AS72IbuwPB8
E0qPA2qNIXeqaPCgcUo/TsoPH/P7armhNWYrMUlBRp9hKVauRo3rXmQ4VhZnyI307BIDCGuhv1yJ
oRmlx4aEft2J4iYcMJPndWLvRY19dUgxirdsvA5Wm2NUoXC3gus6Pbe2piL2b9duvmRTll+Vklbc
lb79EDrpeIazaW2d5crFtpKcJpUYN9lYP2ONnm6TvInPrpcynbCm+HNgwgLBDt8OJsBiB9+/Puox
Zmaz/N6pp90qJ1YysE0NyPYHwGFSHn+cRJu/ffaNEBdqLPEhoQwnLGtg1IyQxp7fD5HmZlpr8Pic
pRmWFLT0vIoFRqAQykiemdPLFDKFK0ca6nz8MA15kfPvC7FWSyeBLfMdn+Yel+eY7JlDISY5M52d
dpeujUJ/G0nLKi8i+/E//6TDFNPK8qrxgRjXUcjO0TGLdjc01bcLgGKd54QRJc/SJ0Jw4l6rb5VX
V9cz4c5dVIeg7eQXQ4yRsvoyP+Y0fViFai6RaT78fo9oN124QygPTZQWp1nA3YUYsTeiUr71LuDh
THCMjLEA2u2RK6IgeAogPHlK+tpe+73L+2UnHpZFwtim0OpxbGemFrZiA4VkAN7Ptl6i3Lx2AMBc
6h7CrxUxO7SqQ50EzSXv2H14fnVHSOWejbpzWzhu+1RxBI3ykrrZmnmzYkI3qqk+KU9kpxKbMiah
DdZkhX1gqh6cuN5VRvkZ+/70WgmKE0t/eC5Z8tdxEyL0Z2N6VBZQ+cxukjvXr27M3vfXUgTFHfon
2QA6p1Zhs7waFGFtlQjr3wL89ayc4UxGFiBh76XbERfQfT14d3UvD2VJTDOzpLPnyI45Kx3Kl3z8
CaIZimKxkP7VQxj46sGxPQ4sKnl3xpFSR4MjcNhWN54kxG/bEM/s9mQp07ho1sy1kRTM9JeocGdL
fQpKqsMYn9JdXKbiNpwBkrrzbAH3LPqlyra6Qe7gRCIrt9zE5tegrWg/1oSVSoesYh/qYeX4FqQl
d4w2wg2n9wUFPTMX3xaeJmhJitqc6pzCQUoraYOWZ0tSZJSP1QtRv+LAjoGjjcKenyDJPuSAi656
I0++mR1spzE61G3pPFW4awFGWObtkHZ3izt1nfYDPaCkAjbATep9Tw/f+vfHYjDT+BRMszgNhhgZ
18DtC+uIi6a3/ft4ZZA92ujBS2/QqozNVKuYWnY4yxmwT1lPYlNmFmC8cHCPkFVw2891fmgRWw7W
hJkmehTIZJs0d0CrV0O1d5Vbb3WpCVRoiibU4i4rx3TLrFDt5tTz1ioE60KA7NxJDjdJJFnmCQ8m
XkLxW+8f4twcj16CIDCMXJy6v4w4G1cmBinyJxpxnoqb34gJzIvGjUWwR1lwcEPyfJHOd9nIPJ34
37XIxAlOubFt20Hs5nm+WAIWSC3wbcYMS9d4mPkwDeExGagMla7vXlc1vUBN24br0SS/5ZA2S4z6
1k19pj9YcOlwpI2+7XYRvvY5k/d1WLd7l9jZoNLshIfL36XcRwGMVs4Or7raRjF5D+6o8Y4Zw8mr
on7nhRT65Yyw7KyGS2PmCxQaf3TRR4e0Ld2dGcyHYqzZ1OYeRyF4+J0HDDkIlrtT8GnUOVCEijh1
3jXruVJwbfxwazq+uvKJwru6cXdtJt60CayvglRbBqV3PXsYBH0z2kcWHw2SKRWJg3SXczHqJJTn
eOwdONMVPcUmbcKlOLK2FZzLsBdpI/7IuUOpBl+UJ9nW902+dbgoAR21clssBYE6fmMOBspJWGSU
CFxOhvXQ5cZ7vKx/U2Pd9iziCKvVZUqdczQx0BeRmFdWL54t1Kpr3OmL98tNqfk64Twen3k4TAVx
6xS1uZ48bQKdsm9dPR280DlwqmECY/NLxwX0TzgGpQjDIKkee0PmYBVGNiQBllxN8sbNjZ/CADxM
wBxi4JC164JurLHFCWrF2dE3+vAAr+2tZKOOOTogNt1ieywLvRLzRKh4/hll7q5//7PcnTaxS2gF
0+5ZmETJ4rmJbjxe4BgSuTPMm8IdOLYzdroW9sgIr6LiFWexHST10VcUfZgEGz1R3Ve09LLhXfqZ
6+8aud7NFKoaTqTSMYhS821KRd5Vm+bufpYe9tbq1S6CSyuH72AgRNo0zrvPwS311JF3tKVNL93J
0cL+7U7PXsSIVKYDXL2+2setgCC1TCvbXKLX4giuEYJbBUc66UkftMR8OO1DO25BlI24L67DhYDq
yPLkeV607ZUA/8N4ZN22eGEtBhSNlaJylvmKAz2QhuWXttX4PC5l6nlGjaaAW3Hdxgd/EIzhbNAW
uiQxUyRbK4P2E9FREob3uTO2pzG2yxVjnJNd6JvWpVqHykvKjY1p1c+XPMfiX8vpUDJ23VKa8jyZ
5uH3A0ln6LYaouQdGxdxDrSEHgBgXEikDzbocUa4H0k2W5lNf+emvMqGVz9YIZ6AvOrvCONnK+LZ
B52Oz7L0RpBPIGVJkVJFMYmHxJreGi7iVbvkVujeA8qJIIbFMH2rOvZGDlehSul8jKK7qRDDm5Ng
eNFfiUIF7FMJjWImqOyIfQrbqC3mZ2fifhmfPUlnRxOV8GUmAEKsxMvd95VJALrw4tmmJuoCO+DY
AjFr3O0cgyixB+IatuE/d3UG54BFDfM8o5AKw0bURXdwUD7tGlFr7OmDICX8ppVLSCyXt84knhwD
GyoHKRSfInvH7OisG/ddUV6o2R2AYkAQovhkgxblMRNVGKA9RPU44ixhJIi3tMGsq50R1F8NSZJw
Uh9RoW9Tt/n9+nkK7FoaVxvfInnW8FzTskKQomdPM3f5/SEr6uqOGQpcwpkuucUW60dirzW+ZgVA
CS02uA/Rjlon/lXanCGo+Xss6zQ5ZTZnELsQmP3ogfzjT//213//t6/xf4a/ituCbEyhm7/+O3//
KsqpjsOo/Ze//vWxyPnf75/5j+/555/46zmmFbkpftr/9ru2v4qbj/xX86/ftDya//jN/Ot/f3Sr
j/bjn/5CEXHcTnfdr3q6/9XAz/v9KHgey3f+/37xT79+/xasB7/+8sdX0el2+W1hXOg//v6l/fdf
/jBN7/cL9bfXafn9f//i8gT+8sfjxxSncdP+7//1X3/q10fT/uUPV/1ZKvJyUnrSsYVjqj/+NPxa
vuK4f7Ysy3RtjzMhhQK+/cefdFG30V/+sOWfha2E53O6clzf8XgQTdEtX7KcPyOUScl/9H1b8hv/
+L/P/p/exf98V/+ku/y2iHXb8HT4ReXf3uzl2eHasnkEvrJsm/GbpxyTr3993NPuwXfL/2HlEelK
2/S3Orexy7jp1O5tOOOnMXTFl2g0g0iQVf6K2zfEvBTJPxoqfVvPsnom9DWuQ7dJOArnJQe+qsBw
4FbJPhtiJlhlm0KZzcp4fJ06M3nh24eLi8lqN5POfet1aPzMkbT2/iRpegsHVIwwzNb/8I78/Tn/
43OU4l+fo+vyOmFRA/hoeqbp/PNzrJJ0Znnv4h3Yj5/BqHWxh3DGvLDtTR8R06jX+WTINXS9gMW8
IyOrCFzFp//+cfyXl9pTtiUFHgEhhe+K5WH+w0sdxxxcWf+crQJSBNGXmE3f0mnouN/uyKlDdv4H
uND/17PHWPhfnj+bbIlvxTSlYLQh//kfDsxKuGQ0AMJB5d8kNpXiXFu0C+L5DeQmYMi2DpSrJsYh
TttvKIQytkw2s68GIBTWGGHddd480D7su88+6s4D/luGCyaL/23EXXgD4zO8a7GlnATG4LOX+nDt
O8ol5CopkqQjxNjq59wgQXnlTvm4o42P7EoU9eiDtsPoII/qT8fGAjPmobWRpu19jJlJ+cPc1spf
W0yJrmuHV23VjdgdD6kkzXStWsfY9Wz9j13qQ30DduPlNF/UuPXZfRe7QedMyxuzo9KhxUBLfpZz
3BCE54RjFdeyYrsUqLG9N5iDIj623cwBWlYRIzWRvQAwNZgGMvNNZEaaZuADs7fbUNFUkJeMFIvZ
GQ6w2nrJxEe5T7Cbmlc7G0ySedlMzj3VDIav0gBXm4vdDQeN2c33elpCvpPpg7lyYZnXxXJUCzjX
HrTuhy18BKScIk1uJy8tABgwePGzEcdTyibFKwdj3VgtJfYIbhDO51o8AyhKb8qYKuiRCNhekFN5
Apw3ktXvnO3YjuOhd9P4KeLL39T+FhAgLCT3oTC6z4lN6dschPJIAWF/ru14hD3ihaegsu2rvO9I
/qk+fGoLYtxWjzJ7VQyCgm4OjgfSt+GLZ4oaGaqVyT1XCDAAI4SSbI8hwRpdutgCszx8CPsJp0Zc
gtqypPoxrTJYhTpFrzO0uSsznWzyjMZNcFCaKjVmG8wk2/ewaOILNnAT67RA0TZyzkij7dKhUEQM
Frm8VhmR9K8U1swd5RjTDwcPldIqF7l3wBXAxkuT7bTrm86qlPT2pkM1VgfQMe67m7aY1tzAwWoR
Mxm9svhwri3owhsUqWifD4YEvdQHpzrE4pAKAVBQYtXVpVGcwzAJUZXi7McJW2RCwt4EOjAFfQ3A
7Qh3TfN060TttIjTBZS5YpYkttDQ33Hxe59GlHt3HkaAjWM4xcXRXnGJbMQ+BO+SUQdUkuFYJbI+
D7lJuR82c7ZmIrRPycCfjNJpzxmugndqU4AN4ByuvkzW3DsHMYwBgNGoA0IGWIvUc15tvxsefU5Z
6xbs28c4+Ux8wgw4ygSe+pVtX3pkKDKf6D0OvqPfUzPZUDqt2hGWgkYbtYu8+q44jMHLtvL8ALdC
HoxKFReosvmrhRV4m3duDW/CwzM1AMEup7I4j1wbx6IHKldrN7zOKD3XV6UXC9ABteWBlh7EfWlF
LyQswtVsjS6SDU8OcnMosaHq7sind/zuUsptddGOJJYC88tWSUeRqxh3XBb+2nDN8dmabAFVSVgH
TesTisWYtacmS8RFmRKDSJ9W4YOdBiZUnoTWuMnqTqQyxi8/6x19HiJffFrsDd5dF3Cth54DZmwM
EMal8+nbAqpjAr/CbMSwJu2Cghr5WQQJKwmrd982qksd2PlbhhU7WgURF2bA0Q7YwGigFHZIlYBO
tb+2ZVrtcqYhpB3NfCRaN0CgDKCYj/lc/Lh+wZCZHV9J8HdkpbJHB1954uilO62mDqS3nXDbE0o4
tlOT7RsSLkdBVG2XE/aifiixXlhUGEm4Ub6tp3m84DuyibgK9yZ34ZXU0mEyH+EEpMqmJeLK0D0w
HhC1KDLAc44xvKz2bed0GzbS1d0ofPVKPHS8r9scnBnaiXf0JwoH8P/GX/MQVSenLPyDVUJOSGpD
3TY2Pmf2Mv6GpIO8E7JnIXXg3z0vyIMj4mO/7nxzOvsGpeFxM+QfjK5LMjKKrKSsGZDIOq3fG7+k
qE7zTddOzqE6BFBm3c9z+Swd/FkdFW72Wpft8CS8HvSFIFDIvFG/DunYE94vosfApg7NqEGmXDeZ
sshnGVb6qPTIAUzFDjlGH/f/nnFv+VqwO8DF3jt3VUXldD1iH1hYIOOeEKHei8jNN2YM9bRtZutX
2SrzxUPegr9YJWIX+MEWMzusd+2+uINfbsB+BZeuwL8KS5MncDU2AgmsBLGwmC3bO6H6mCgJyPUP
wAD2K9gQICgJjNiNiXMF1oSd2Ev71ti8tGU2cgSNHRbwomXwYs5DwdggSeufwUHa5JM7WFfcnOU+
DtpgnVuLVUFVtXEJpkq/EgGOHnmxcmKcMYUPNWfuoZ27XTW3xo3bOYusOnfmDj0AnhE7WUJ+I8c4
P7SNgxpq70jsmlyIEwlvo/3G3WByrb57HyIqN+FpVeA+USjW8XBr9hXMFXMOpsPM7e/gOXm2Dxuh
3k24WDQGTNFjVs3EAlgBV+4g9c7kzvKACc/b0GGTXyonbh7NcW4xpbXFMrEQVmfsYoGwdxX6lUeY
oBh/LO7E79TM2NSpddgLeqeic5cpwHfQMa+IAwBj0OAj+wY3MTZfYT9L05CXMY3bNV6g5tyXEIcN
oBx4HypDfhSWW16HytBfs55bPvFpDfd5DG88kvhsGQN9qDGAI5R5hYnIHRVnwx/GbV113g2knp4p
NjprJ2nWVYClfkraI59ayrV9+I698ZP7eU0xhq/IMXX4ehUGyGHr463Y1hixUCAF9JCyz4iPJVbU
7mQYVG+Zi0iCaMg6B8JiDh6yFuM4JmboZbViLJ82xKU55XXHFr8tF3vxgkUE30QmquQRq2RN2tqJ
P4WV0AWpPXfOtkPqiY+6nmqIyXaXkKcoElaTjJ1JaXXjxplKQhttlt+wZpC7EB2GUMseNkbbBCTJ
RPgRm03+1kfhQCC4nFbcscabVrN6wAsY3J0jBmNTpqiUJPRHOhtIgUhbRnzY5Li1jJyUcW3L4BkP
Lew6bvj3OU61I5tegs1+4kZPtQ3SEx2Sgc2cm/MvpFVzZ0/LMb131c2YDjl2vdhLz3nPYlqYEFwL
sEi/8lhx2ncr77sLyW8T7gSuVGJ6r8JoekknoLf0mLKXdVMaHNrBW3ciYWEuhylL9sJNo1M9KkgI
BXLPEBKR9OkluMmzxeyT63TvhopOIxtwYxsk6RObpuZoiVJ+soI1m6YqKEAJ7elgwuCgpNbvLpga
53e7EbZLFs+f4ZjKMbw2VRafywrlBtuAjRzeNWX5YEwsoPEIaMUq2+wmYeN3Hkav3SlLZ5epYmtM
jrr2fpFHW6BWaN97h4znBpmEwIrU6WFozPrgu6VzgVIhNmYRztfeTN7HzE19WwGFYZ/uJzuQA929
dl20B+wF5YcBxIXiX0OsG0mHSLi4qoE5BrCSA5q62aDfT1XV3vhBYV1LhXme+TAmqcqFBUmUbLF8
a/I3dMhqeyBRExtZ8c0SaN1GJaUvJLPtwxBGwzrs6+FSIXfCkWew4Ppzg7DlTPKxaOeZcEylejzi
k3JvDWFUzDmLDKZPmL6iEvfdBj+Qe+74UGzIx4SrOG87LjWsPtHOFeHsXcTCzsI1GB5RR3E8zUni
F+hSiy+IDSuFxYyCQOx7kW/dO3EWvsJygAM6Qfm6VGqiGm9g3vkN8kCCDGSTgjo7LRJTIWzx2Ltk
oKPE7olZROqSNROZJm8obGCM6FNqNZTuvJPcozalya5AziWxicX9wlmA/RNIEaDTZnpD9ToNQ5Mr
XyCCdbfskMGmBKI0z1hQIpsSxCS5kVEZbNIeLhd6SfNq5ob1ZcQCiEhNT4g0qvZzTPPgazBL87Nk
a3AHrTk4tXWs31VS1vehPzP58Awfp5nD0lluqiwen2Evx/1KZWl9g4+bDYs5SO+cAKT66s3awYJm
00R7pYPOuDRJlH2SE56Oau6xd5I3Zo9azySrla0zAEYoE9u0DBzzRgssyKTWQodY3TIeYHJRJRU4
NMtI4JtWFLynSsYH4nphx4Ej9G8LXTerOvHHpygxvUcECu6RldWRD+8Y1ve87w9VnUAKIAiR7Oo+
9J+dKnXXLfOxTdKabInd1k8B4syz+4p9wiGC4EZYHy2jw3iME2bXZ715HGZsA2OXjbTU62FbmBX0
Qh3rJ9vou22WA+bFuaMQoPuA4TVrb/4dyq7Zj1oGl6FM7GeDW/hFNZLt6px3mNGLxN+BZcB1KsvS
emqIOgB4rub4scyks+Uuzh20N2O1mksuf2wEvG9akp4Dq0sWqlT1Q5VlPduaQLwUQoeYs0vjHGtn
/NKyz77jEotwjCDvoWaG5g2NosOtxBYQrKdQAxch21odAxX1bxiYokfpVemtLFV2Y06tsc8qAnKM
AtVIeoCALp6jpuyPfioMInVnwzCvZdKvOmGCcU8XqbOr/IPKu2I9u95E0WSWfQw9Gx5L9N0JgOlS
HV+6Rxv7IET/Xk0k5GvjEHSN2GbF1N3QIFPeiQqzHPggg2A8rXAEr8YV6RTrbKmxfmzKqnyaZEUc
ztdz/jETlOXsZhHZxE8dbHDZZOU1aTW19UIDtB7mwY6WA7euHmZpz5vekynRvio49kj1x7iy642p
uVQG35AH9rEm4V2HKTFnKxJUfWqPR93M0XLqGOlPiTSElybnbbdigidYER5CysrEMvXpHsvCcl7q
wqDtjafwrAZq0vGFXOfZxBjfSsLoI5gxtJ9Jl7mYncMYhknXsVMfdPKa1ZNeRz6F8FG2sPmxZvnM
aHhjqMhyMEtdOaE7XCBZMRKcTGVaq2Ce5nRd+opIDA7AINmX+YCqkJQBg5rENxeQ6wJJamt3PDaF
Sr6qamk/dXQUHR1SgVyvgpseFi64mBS9fM1JqX9ysyk33Oq7J3YGXPfQKd6wjljuivk+5J8qlItA
k6TGWVM2e6kwAVAqxYHrGlogZBKym3vGndV1LQhKpZkoL/3A2Y7TIRG2NJsgG0+ll/84TIBBrPX9
E2c0hH+on3TYa7K9uKCbPX7sajWEcjxgA+HMy/v/DWTCvWB/AK6T+Ogzrd8+zg3Jhqt2MNJnD9IA
E6GZk/ZVlkf6jkAzBzSHfJff5PpbTjJb5VYyvWZdM76oTE5rozMIvk7J1N9C7SKtDbf6IxfQHyac
d3eVgcNIRdTGT8K1mqvWs7K168vmkYy0ArPrFSGLd6b2hSGbbxg14acayMeQ7ZzVunOGCLx3W3+N
Iso2vVFHVGgsYdO+xX1NYsMlZGO7Db0LbcOyYw4wAolmoNYXtbbucrfM12yB6VWLSkGwcuSDgN1D
zU+ZwLJN9/cwwCMa+4YCpaglHmz2nrFnYUt3RiNZbIk13tde7RFugFKdeaF+z2OveZ9yc6B6dprP
IkEty5NbQkfJKdb2/ASOgrCQDqxXDz7iszIpPR1QtIhPB+OJwIX+KB3Oz6bdY/3PKfCu8Njq+JRg
VrmFeStQEo2lmkCUwwNeRlaUsG+qvdGUI3GLKj3jgDAXikFeAMf6P9SdyXLcSJZFvwhlDodj2sYc
wVFkBElpAxMlEfM84+v7QFltRoXYjK7edW2zMsHA4P78vXvPbYNh/v+6xmPoVsDslVVBJ0KUS4S9
q+HJ0MnGaycwigwAOxD3sbtBtZnf8T4xdulSeElYgw0ipKthDHfIcJoNHw6Oe6qqXq5Z/7W9UFn6
wn++gyGAjbJJ64x8GEa0PKbiFpOtsQkCfaDh0LWvtROE96Whaagi7Uj+lDmo3yDug1sH4wfJaMnk
PkECyk69MfRHBAzJm6+RZNHQ3/8SsHM82ExndkY16Eu708W9lTX0teO6eaigHcKk95zhiYQ6bxuV
BgSTzLC38NpcRKe99RjU8M9cb2q/N6qT25xmI5/PxMze8nB6AcQdvNs0Z0jWjZP5DV/YrBuw1HTX
GrF4xOsinr2oJYFblbLbBY2Qh6nP6G/pKv1mEYjAYuFJyn9lz1+QpiEbiTJlojQwIXfkUTefMod4
PAzga1DwmRDDpxjvgpuBkef0XjERFl352LRNkizRbg8S2EM8qwNocGB+kirfGRN27bjLpi2BMOk3
xwNMmGcDHJaUmgypq31okrHYlR0sKUDBFdxMpZvPQ8DpmRGqc1ciT0JrOX9+lTtCNesKfCAaB4DX
JmnIMEOKEM3HchgLXo2SSzf5JFQyFDZcU3362c2+RY7l4boLZHRwMo/h+UIaQ/rIvLVcO26FfZZK
fpcGNaZGl0DqpVX7tOccX4cg2lsmAvysnRXXRf0wKXIz2pgcIxsV5i4lbXQLbjddss215grZ/vBz
yHo4Mz76sO+S8/GXuIj7e6tQ/YrKt0KNb7blSifG5IA9NKFG9mV/IzRNBxZUNfGqpy97lWh1dY1I
mXfAS5oC0HanHmj+4b62TYHumtea7dwIxakxOBNJGmcuPLfQhL7h6wdXxi6KLXtkjlMJW7svEgH7
RXfLzviCEIoP1Fe0/BfNpPcbgesbCzca6nyFQLkdUPWwMxOuOUjvwDdtEFqZdQZB85nGPNTVqvE+
oa9ycCZbIYDDGZYCPNxrI1QFZQ/6g6YwfDKfJuIl9uyXGgpfigabtGJPwJlf5nEY7pXoml3UlA4H
gkjQtnKy8db0u+Z7IVO6G1oW5E8JbsZNX8BzHX1pvOiDrptY50qUbo2ttqMLX0A3R2yxhp8jH3dz
0TioV0zoFh2IgZ+cbAZYRgPdSA4O9j5pA+NNxob3S/MjAuxG8ElFG2mbgVIcc2dGlAKFiKvoLA3O
AzWvQgxfGDqe86pKN61Vxw+cJ4dNbYFS1zFb/tBzSatb408pk2l88OMyh5Jnq4eBRsJJ2GZOmw1u
u0vjHHsm9EKc6cUuSvwM3m6ubURqgR9Ku3QXI1l8VsoIHlVZpkRixN23xpAjsU9eyjtjI0uOBZDB
onCTeyiUgJ/oLdLEwPFKe1+0a8FnhZctNmeEQDpUtDQzYsHQ34TrMujDXZbF1j2DRRGvfcN2f/Sh
meyDKs5O2ajBzCiF9uZ3JKL0Tt7f2L0/bX0sJ3vhD+TMTbb+M6VZGS1dERG/ZrvdoWhTZ99ELe6Y
piNuVYxaczAFTZRcJ06VNUPf6jXvUeIJxvWIxRGj+SMBuZUSL5VbeIxBouyrUZQ1xPYEcqibjDcO
4Ow7PmDniGZNPARO234ZI6nfRDy7Q96G3WMb0sxHL2Yjq83YbxioN6n1xQhYEhbT6JvLWglMXX5Y
GQ+xUeLLkh6J43neLxPi8E6Wal22GHrN8ai5KJpEe9WPPT7faAJvFBsuxw83a2mXFGzRZRD6r0wq
6cCGRkgySuY2kJuC1vqSTMmIh98yvtt+ikMpSRtrbXiF/aC3ks4KHGNzTzNBv4ftl96jpy5uaCjk
NwhK4D5OSTztFYwk2E4p/umY0gpak3Wq6zr91mrmCBjGRrK+oAHSYMnK5Glg71ibiL6WRprEb/44
WtcjGx0UAWGewt7wdxgy6ldH5cU8vyFgImWa4PtNdUCZb9zm7VTdAIaeVrkTxvcTqq/7DhnqL1nL
6VjqcQbKzzNQnxnoXOBJQhi3SuoRXyba2lQYoMM4r8FOBRlEMOD7zWRil6Jpuze1AqNGOihxZWZ0
3LmhrnelWO63QxA790XdyH1DM/IqUR2m2A4yVGuE0bowCxK+fdTqMeaIr4FZYYVn+IWZTFiHfgyi
AxLe+BQ5FU5er1bXoBYBfgS2pz2rsZMv/GuMbhUEwD2UPISudu6xvhoAfJ08/NrkYXI78RSuss5H
JzQh4sxGgoDSorcWstLa41hD/y9DT6LPwXFNV9MhlacgLRn+xnyYSGzvKQqH4KYOTPAZdldZj8JK
urspYB7BpBxvqTVxeNF00T/qRgnG0LBazyAjw1DDAkw33Ba/6pGDDWEzszeD2e4Uxrx6ECrQ5AgT
JquQvbUWoDC9ZcQcj1TJeDQPbSfQYnYeMwGowMkusPF1TQ7kZGpN73XIXJdTualbzxbLwFHgdMGF
nRU1reTE348O3vgRq8Irq3t+XUVjcnQQkD23nYOxl4xUeNWaFjEKosH96AwaobsBYlJCCdLc/GmG
AXlk5hRNt0YH0xKgizbcUbr7e9urOFFx8EFR1IxK/ainauZKt2y9/7kQ5X+nMrkrfmWPTfXrV3Pz
vfh/IDXRbQQgaHL+B6nJ0/eMnb99L075/W/8IzPRbfEvybJtCUenqeda7n/LTDgX/MtU9OVQd3CO
N3QkHv+WmWi68S+Bldp18Uw5OioVxCn/1plokv8gZ0tOoMJ2EE/o6j8RmujGnyIEE/Yrb66Bt9xk
VuA4/H3v1Q8jiKS2Krvh1C/1jbFKVr5a/BiWctNstX10E2zf3ZsPRB/Oh9ezDIur2ehu3FkU8U5t
UbAfYqyrhxMmR9qYsXxVxrBv65g0XvhiMu/2IkGXqNVrRkDXetc/5b0/77DT21gTl5nWd5rrPFVK
o1BlIt8n8azW+pZoIyJcr991ZNyT6PpiBDNQQOX1Jm2pSCx9IL2OyCzKqvZ7l+tbBrQdOQ09pOMq
v0VP9CvDkn8oBVFwttP8dHTqpAIQ7FYmcbN1O1Gg+U5f0PEkKyV8gL+NLLeJph491/oxlVhYsLeg
fqjDHcKOfClrzBxyZIGZJjqU0ifQWcczRsmFPaJga8EunWabXuHX8rr2CWTSvTFP4ktHX1OdJnRq
oJZqeY6uuMj2lsR9mHDEsNEOjwV6WFBhczpbT2vU0u974lzoqufDwpTuk6fTONGHH4GR3890sM8f
pX6m35lfHV5fQ9ct3mWXUdOfj7KNQKd1o9mfQlc+6amxHFpSE+1xZbrmVTJo3PLuq0taB8Dfzy/N
6/9eHfX7yi4MS105puNAk/7zypYdlQWhad2pTXY5tTS7+FB++/wav+VH7yRYXEQRNaKUkjriJGWd
vanKk6HlO2HHlo9mXCcvGsA6imy+FkZbpqS/3X9l0vyLge/OdMc3o48ffWFD9FNoHcbsLceJRAQU
KB7gwKT6OuTe5ICl6CKo18hg+krcgNqUI7JlSxvuY7CV5qhePv8h80Lyx90yWEeQWsEAV6YjWWn+
vFtuhcnF0HJ5zK6ba7Uedv41gt41faGVv3EuPBp9XjDe37Z/robG0lTCRLUxP7t3H3iqD2lSMV86
IifYx7sg3I5POeiJ28RAz/qIW+2+3vj3tI9Eusmhxseb6MIiMwvHPvsTzoRlCL87iw6aPAaJvYqY
Dg61/QvH0LHO88f/8OYCqtIBirBMy3klP/+59BCVYRRheRp+9GvjOjwQdrRninXNyGlr/6P2/Gdn
uf/nJ7yXzH3wTtpsLsKwDJZ+S4qz1TobfK3wYyc/jTEcA90DBAISGyhc6KtgrSUp9BbvoDqUu+hp
6kKh4nGibQ3qO8hRPOu5/xC3dICC9AAwaNN1HBKGxv/ijhXmaC340Qx2sGYg+tJxtv9SFYZY2j1I
ks9vGzvoH09ovmvcLoH8zbWU6559wBXyiaiLx/yk9IOeQYDys/XnV9DNvxcJm+dh82RcQwrnfJFw
cyfV06IpT2nYRitk4/dpNTChVPVOrwHQ+Z65UlSY9lg8yhg6pzvYD6Q2HJkApnvo9f2auExSZSb7
Fy0asRQTgM+QmX3SYWKeQMF6pXsvnX4tgubBR0KRa5Kk1tJ4yUTW7jgtb/qGQ3vh0DQJK85yBUaF
8k1yr2uQ3QzdfNiXFl5dJ3tVeClvOLkjT+7MK+mFhFmPGNph2eGxx9Urx/CLlTYYwpK7iM4H1ADQ
tl5EdlZjR6SwGVDhwqq8mZDIHRq3lRuwUfk+UQUnHXVkKxtvJk7zC7osTNsSd4s4f4uegggl8UB0
0w/DESdziB5w1oRMEYtHjHFwEwLujkQir3L71KTY+RWhF5hArF95T8AB6TQpfptUEM3t7E2/7qDL
OfeaskhuQ5GHKdfcVciNRo04JjpW2LGM/JUkLG8XmHm6GklaGfNw2GkFulbZ429JmuQGiB2Nk0Fr
N5qBWQh0gcSOAMT01HD2WDYu3GTN6G9lq31hBH5b2+IrxfOz2RK/kvBcdE9bu1kuN0ljjVdklZq/
yrp7DcAZ+K4DgytbucbwM27Dp0GO360MF2VVV6TtTdf1YLPJay8THZl7fLi7Mm+ewqj7oTEb2pit
Ya1K3DtrgXjK7CZ8/uVAtEUhtk4J3CyvxXPtp0+6p54oesi11ANzb5XWlwrCOPwGhplojvEjkmKP
cZZmE2bdlUek3IVF43xB5ltjgzYdl0oSSfP5t0Yasylia8pP0b7ZIyvZpdf1Xuyimwsf3PzNvl91
5+soId15P0Yj6Jwt/GavpraJS1qxS2gmD/3WX9NKP1LL7FOi/hbWw4ULfrCI/HHBs2U+jKDKcKrN
TnJbXY/reK3vtLW8Z7qyGFdMxLKFd2lR+a27PvuRFOZwek2WYWHIs720D3PdrVsrxttvixs6z/P4
II9eu6axKEVSsD19F1+RGlGuHB97ghe9eDWxjYURM1PzEWI3Wc5006dRmTq/8og28MSkYqr88Jsw
1A0JYfcVBzicX06ziZtIw8XsU1TF6LUWctCqa7OHRzx2fGG9uvWz6oWEqasW+UpaJ8c8CA54J1bY
vh9F6rSoCKkgs6qPQeObNsBm4CmuQwgg9v4vkfIKeCfMULvCaU4g4q4IOcInJ034/3rw6IbjVysR
7dFojId8UN+BMN02WIP0HIuioa91I3mCmJSRLk4l3c5UL3QVBKD1TJBRdtPEbmyStkJkExjdxC4L
iejxPVo2KrB2bt4oVDXl85gjIIjR2pI9CJZsOw3uqhRpe2fhA+ozhtKdcO/rOju2ZRrST+fMa7QY
43um09rgPFadFRFS7G06YZ8SOwFjVebXuiwOdUr3LA7x0yCYXHSFta3qZtr0DEqXjaqvWeH7XaUk
m6Tlmyj4jAx5JKpjPRq+4Ez7ovJR0sUOHlyalmBdtEcMfUiuIu1BaPkOlgqdra4Q9/SrKohEsBbp
95JPKSIOAZipJ5NpOYvuxvarYemm6nlOsUkdtSkK4AiJmWS7LMH5ZHGKh7xlaDsQzLBe9UxuYOw1
L1NNkysWBMw3DsEHTWCXSLyd10jmb4lTvPjz5kIS5QP+RQvCJeE/oyGnlVThI95ZsY08/akrbHCv
XUXKSRUCzCiN/JBrNGd0dIfpovU1PGrtaCzLOr2VRe1sPv9kP9iSXYp/wf+kTT/qrKROYjNhMu+G
JyDj+CihHcfNNbyZC5fR56/w7CvFhMHhmR4uR9rzJS9PWpHkvR2eEPUstQUdkBVW7421Ydm7UGvq
f/8m1lWJoV6wuBKHeFaSdWSpR1qs+Sf8c7v+W3tKT+GNuA/3kIFurZ3ctVeg4j+/jx+c2v+4qHHm
WUg9v+mJ1PFP9drbput8G2/dJSlVW/Jwt/VO3F643vlRj6L+d4uC/gU1GyUVN/xdUd9YTQZiIzWO
aMm++FLsAOquOsqaTr1Y40+gPK/pdK010YXTxPne9fu6pu5SXCvGi+fdCc2sh7itQ+OIPfg5i1hk
+gcXbVpO/wqIxrLwixugJReq079u73xZNjOMKRga8IWcbWXT1GNCzpV+jJ1lt3IORNVu1B6k6Roi
GGE020tvkVTzq//+lf19bDJQ9hq27rK/nL1GYiLNoXZMecyxvpYqfit0RFuOB90preZ5iOkx/C+8
NbEY5NUxEMzR29JxgmxTD0+dPW4dYn5Ntz1oWYrIa9A3ResQC48XNk+MaxLSWO0YoCwzX1DnEvVa
MBf3GEEYbhRvRFJ4WyugdYA+DsVq4rJQdcm4bhRg7CRv7xM/32taSChNs+KQt6bZQDSfHqw7Ngnm
4/IlipMc+CoSri8pAuo477CFqwBkLMkG67aFatfRU2U2MHsSE/V1wNZCVMaVlsXb2pCnYoSha2Vt
duvZyR731r0LKMGZ41x8hmiW8mneIvo3JvMpMYDUVW26M1VH6EyjHoOZye22SFqzobn17RBfSR58
LxNO2tBo0GPH2cGKqQcb2u1ze+Im6fUlAGi1Rd7cLpvaba4KAbCjRTpCqk53U8qCYg7g/FIvZLar
aqpcQStogZD+R0CLaR8V8h5ZBSmsIanw1kQyi8if08iqiFMHLeUAh1+iHYJ1jCZzS+/6frKlWkwN
cCdhVNgCSeNQ2Lgc4YXP0NkqRighdx8R2zY0yNSDTPkjCuz6oS2zJ8ZYw4LamReD4fUGSwiUbU/8
IgBg1hwTJWaXtyk7GbJDiGxDjrq3xVnZEgG6isb0W8mQZSEb/agSwIiaa6KL9LYysAgFq00Yt8ZV
ZomI44lP9cCroTXtsBpaPVwRdZfvClsLfnpmRKCQqMm6ZjCFv1tHjNrmJ5lZD0OFGlLvRX1izSCq
OeaJRD0G46LtrnmlX3ULIkJY077qs57i0OtfMh8A2xhZt/igvhcFI/IsZAzneLD4cj373urOcYyB
8VVD9F3RIezncTfznxdZhWJRAmUIB7g1gO+uOdU+6LB0H12i9hgCeTdNwkHOj0JOdPXWnuZ3GOIu
arkFUVhg840aeVQPJKsKvOuO+DXWbP9gdNmLidid5Bk2eSmNG8x4e+iBN6YCNlPLuaSb+NgKhl/L
RtS7oQi3sg2LO8kcS+uNnRA0i1yUJLiiaQiV1ndtTB9xKOnIMKOvNJ7uhpp5R0MUCQDofeJxEIjr
ty4Va2hCpL2HCbp0VV5ndbEvvYNQUB9g8mp4ZlOmCBZo8MAqW9gFKUonzE97s3T8VePW8+zfwVHc
qmIhVDDBgjfVhZ3ow2XLcljPsEsqOoF/bgyK6BdkKRnLFjLopKMaxrondPcUNs+tSi8tzHNJ/9cq
SePgv5tLZwUEGSOGjAcu16wwyB3wnJirYEPG8Q9vUS3KO9AEPraj1aW29flRY16d6Z8K3aFfL0i6
+PNnxrAnpawd/Si0OfheJzzKZhe8sMt+fBWGAco2YebY8s+r6CSU+h2IH1pnxqa7r28R9JB6sq7W
8dEAYEs6YX3hmufVCz/MEgQ9MJlAMMV9/fOSSUcdatXsdB48zqx/k63ch6288NzOLJb4bP+8ytlJ
zee0obHDk38xsk5W4db0nY0NZsvsbvIGKUd24YIfvCeW0KVEfcVpTbpnr2WH6lMTxqQfy4yMuCoo
rwAXO/MMbqdH1YWT74f38N3Fzh4bjTpdczxdP9aZQUM/I6kuFNeM4x8+fz8+vA6W4Pl4LRHWnz2r
rhK9S8yufhzl19ogXtwIQMdUF27d7yPs2TdmKV3YtjJdHavz2TdWwB2La05qRwf9KFND+9XiLLnQ
HbM7jDGTzGnGj4z43mdEMlPFO0q0DTBewAkpMKXRJIXaggBEmBq8N+jmQ7rA83nwplKsmXK0V5/f
l79K8Pn1olQzMF8YDAXOOw+DhfNsQjN9FAexrsiKXre/nJX/zVqZW+1gcAy9EjvnQk38QWnKtFZg
GXaZgHCY+fPLYSCej3buTMeoImPaTyoYXUX02JvQWKA/wzDDhSFFdNPk8YUX7oNLz1Zzm3MHZxxx
XiuGqoMITe7GUW0rOjrOPr9WG4iMl+7rB+uRzZsGuk+nLP2r+o6qIYcdmMD7rLwCfVGfryrbAvAR
t9dFgmC/zZJg2bsiWNcybWbSwqn3R87NKOEbq+UZON2vzx/2Bx+BTRb7PP3BjaXO++2xIP1GCj6C
WLvWiRx2qTYuPFn5wabGNeiX0ehx6B2frR6hmsx8wA3COgwutD2Y9yhyvlrLaedvya9aEhp4M6wk
/Sb/ZiAp+NC8FTDx92JFyoVYaBcM6h/9ZEWv3wQ8wMs2j5DfH77Qc5t5n3UTNIkXwqYWOWbASbuw
Efw1zeMjsuEiUXGw85ju+eoyRo7sKVyno48ShbCmDn43ijxaSD7WCg8+RpCBJfEo33s7eXPcor2w
8jC5/mt3t4EesPHNbnh5fsq0ETNA0HDGo/oyrhELrkEqasv+3r2ZltZm3JlzB+fSReeHebbc/XFR
+efdjQOKcqv6fdFq327jm/KFaPFFtQzW7vHzd1f/YFuifJAs4XM9IfSzpXVC5OX1UJeOAdmntN2S
x9od5k6lRrPKRtVh6owN/AiSpx7AVJQkz9XDhCrdu2Xa+Mar4MGZV0+oeS6MOz9659//afMW/u6E
X1UO7h7NHo/9ONBbrFZ5/yyLfTJTy7Xt5/fhw2vpjAY52DM/Pm+iuqVRIHkZx2OTA9Cy1R2jpmv0
NDe97r1xYrhUNn5wPZrSJoqJGdsh1Nn3jH8Bv2HfjZQfIGiFZR3tcqRVXDTf4OEOJDTZ8kLj4oMn
7QgWKZ4x53nIs3/eTj/RqwED3HichO+seoTvKBi1emMW/oFIin+rb/7HweBHv5AdwWTJQr2HjeTP
y2ntlGHXyMcjVf9VVEcbegnYgbTRXmVD/NonarrwLn+wB6Fo4Rs1DMliaZ5N8IQp0VAF2sAe1Oyz
DQzCzbwHtZeWpQ/WhD+uM//zd+9l4uYZFmmuQ85kt6KpeQrX6dIkDGIxf6b514ROwv7z9/Ov/iGf
J3dyfjOlcpjpnt3OuNdzW2r2cOxZ68e1tSx/YZ3fWxv5eqkA/2izcXReTzHv6PR9zlZ3ECtW2BTm
cGypkldBAD88GqJqWUZElHuBTkBRsC10ceIAPS6TQWH4at4Ataq1zrrAATR6ndLEXxMugB+YSFa/
DcbNEBN4gGkl3mSqPYa1B8kqn4aVhzy1ocK/6vBcPMuwVtvPb95Hb74hHbyRrgt87fzjriU8Qj0y
xZEXf82I5impxNGeUvKqLf/582t9+KCohhW8RYv/nfcH7U60GNWkOGaVJ4gDSH4ZGTjOUMFWcGyi
HYhL+MnUf5Ohyad1FlhUMObpwl/xwQbtoGbSUfCxqLF7/vmOdl2nIzytxXF0gGrFkXWn+zWwPn0C
hOYGTbAsW1esWno8ZOBOLYiMTl9GjDAWg0uqWOCQrImdpwi+FNJz/i+fkG0JBnOodDgOnb1hwOWC
Gt/idKzXxsu0ylbhNyi0X4eleqnQgGh4/i6sfh/t5M67S7pn/Wm8Sr3fRVxy/oDyYaXW0+4HOeAA
D5fgilbi1Vl//hCMjxaK95f8a5EX2L09ezp2idPe+7wwOCta9GxN96yK9lkOAdRzNF8k7RmbStS4
6Qs/WpaF9gu7mH5VAw4nd6f6Stf5QNjATQ4/BcAg4ZnkNNxrTlljQLf6JdDNR0NB/589kkwEjAUG
kFNUNscx0tZDOAFH6UjalEZmkwiefCltfGCf/9yPfy2Vn+Tk46qZXvV+Waykh92/1qfjqO/AXg+o
Bj6/wO//wlldxPfLNzVPUeRfMxQ7gNhcpNNwTIuYqKiYMK22bu2f/jCSUTg1O9tsoalW6LymEjuQ
io3TNOXxyYkYWQY247OsstyFX2stgRfudWkHgGjJNLhBefs9V7iC+6zeT7g5AIOH9oKlqQPQIi8s
Eue3ChiXw3AGmSPTC7assxdjqmwQ+GY0HMswX3oaZFD9YudmLhLf36zza5wVkWlUh3k+JMPRN63T
hGYYJcEc+r4ralycOS2qcuDM/Oy78RI+9G2V9YfPn9e8Jf31F0jHRazGtgUU+88XAl8c/6TT+qNn
hHcTwkVdiJVhFSsiENY5h/XPL8d9++CCzEZcxSUpqf6ascmuVXMU8rF2JFBkNB9GoLmLtGWo23NA
WxuF/VrUBumaFkMBaccOzqUiXOWZSLc+x5CDB/xhEYzaaagc/VZVRCNCWmWAmuYbE8682UmxIt3S
2I7e1D8O0DyXuj7k9N7d22QAzC0cwob60rvNgAjglAmLvYAnflPNkX+W5ztw8YH5Gr6M1r3Frlq4
7Q8B9zJqu6u2t36wZdx5HcxHSFQIo0vNvi1gJS1yg1vG5LlbxE6yb9PhieAwgjJq51QanVy72AEZ
bQBDskP9CdpVAUccWJo+pc9U0U9GRETEZGrpKup6aKF+Q7BDJ5ZeGb01dT7uMsPT9oUTv6gIR+Zk
l3eFATfWR3WwdMrqu6j8nyY5BObYPZLCYq0wf8sDxLjXvoDfZFbpo4QUCzi+YaWSJIxDKnjBbPck
uhFISkaDyLUKSJgi+RUZGpx4/atl8G+Q2PhKtDSAyirZNn1IAJtmYvDueFU1Rj/LkNH+xh1iZxXa
w1tfFV9J+Fnb0LxWWTA+dsZEQpVvfcMmNy7x5l1PNT5BHSLQIGjATk7/1eipTKq4uMZ7VS/xUBN5
bNCZbcAfkCjSrFD0w+gy5UHFJJBPJtFq4quOiWOWHxQ7C6f7RmTBc2PqBEa21T5qauiW7nij2vAF
4slb1kdiDUdyhvuM+yabbiHYVbCaxmYR+ra5hysDGBm34RwUXe87BzWtPcJwHzUiRrvm1+dfxLzi
nn2ALrI8BtvOfLw7L8HDJJgCEnK7o4+hGIGvvAF3Vs+jvJ+fX+iD9Yxih8ghCECs/+fdH1yqwQAR
pjvK4NDFhOaI/NL2/cFiwi8AME0XhNjc84ZaTxdYr12jORIJNi2l6r1ln4LB9QhuKg2L+ZqmYUOd
H6s9eeEaPwpYuVgBUpLk3Suzt7E/qZlTHvck0EGHMfNxuPv8Rvw1psWBSC8eRhbZvkKZv//5u7PB
4A9ulnRd+7vKMDaU6cv0xl5b5NQ7m+AgL/SF5iPwn08Yd4bhUElBi4DzeLaRmI1Ze6hr6yN5Alep
ssD0tt1dZ+BzryvtSwd/kdzA4sLC/uGvnHW08yFB2n+9WLHdtrn0nfpoLqytfl1v54FHt4Q0ektY
6OqixvR81j/f1ffXO+sE1HhzJ6nMmvxP6xWe99eoTOi1+fUSxp69gGlg3ehV360KXW/WsR2+Njpd
aD+CT+DZOfur0zeHwtKblR2Z2rIbVHDKSUpflRHmUOhil15X9cGfjEGOO+RYtgTkeHYYHe3AFOWY
VUc36tvtYFBoVEmARlPl1ybUp4VB33gj8uFFtXaEV5CDkFM2Brg2b0+5WC0i1WMBd4YTFc8czDR8
J1AlvmtsuamBKm2Q0PWrhq4bbi/41EH7lgfMsPvYe7CHblx5pvVklv4NzsxxVZSOubLxoR44jZDq
401vJDgy6Q56bSn01jwVWRhBX1fdjsCsk9X2eOUt3AC2DN9AN2TId8PqpA1+SZQg7lQlrW1dJ2+G
lxUr4XkvpL3pi07TX9re+dqVvbpp6hlR4XgL0x2+kAN3hQ1aW08ACqnUdMxNntWtklnCSqYv1Zjn
Fet4Iv+ozIjSaaOBG1E8V362x56rraPG/07H4p7E8McqM6+cbnozeREXBEK8Cani5Vji8rIieWPL
gjgW+1ZEMIFHRxwtFLaed8f3mS+oEJ7dYmD4HfZ3id9gNQwQciq4IwtVDdYCdvSL0WFbEK5HxkhE
KiBe3XEJ05KYM+Ax61Eb9DWsNUbGhvUzLrTnMMhBGKYpADlFAGyiqnidShFSvkvK/mK4iwz2QPa1
JTSJbBu2Y7RJXGyRkTP6GzNzUR2xUDiVxn3XDMItqdnCkryuyAYGgwSGKNAKVUEJG7vMwG/o0/wH
c8MHt4+Wte8RqUPaacuGfmgdz4HJKsReSsreC6vc34UWMx/mMIwY+DL/6ngbxqC8yWgLZp4okhdw
3jfW3ly723zTv176+ucy8WyN41NAWk5rXdKHPVvjIpRwouB/x2jvHfRdtTO3+vp/oZr66EexeMPd
VXiBzPOeNjP5GlxUUvxeuuWSt3AL+XBhb+Uq3lwcZMzf//mvenc1++w4Sv5nXyAOKVhCSY17sYjm
WyBC+305I19qq0u6pb8OwCyixvsrnt3HosvqmLC1gvZY/zSfuoPlROKxt1IroHpHLKVQEdILJ52P
Ht77i843/d1+KCMn9TS09czB/J2xa67mh9ds/+P22PmPO1tuAfw4srX5cc4NquzNtJs9DxAEttrF
3eiv2d4/1+KdRF0niMidS5V3vwnLtFPADC+ObkvRu5qO8SFjEzoijurW5pIQ2p1sFsly+Hrhs3PP
G1nzlXHmocnCqmbj8fjzykFQBL42VcUxFAbpZUb0rdUhiPZW8Yi2/iUaavCxNJpWuNCQWMngRRcp
qfC/IfqhcEkOg1DQpJBN3Hb6QlDfo6FNxKqjJqJHp6FwBRGbeF24rGQPDdDZJoO5FcS8DZk6ajYy
92r8jVO3d50cHi09Jm8DjAmG9BprhoKVap9A3d2O2vgrKelv59hr+9DmrBGclM8WISP3vhgR4U5d
8GbJ+DS6030DrxWrwvWgRS9u3D01g7qVof2AHvXO1ceX3kVhCuEFGm2+sTXrjoxNG5+4uvGqyNgF
QZZtsLt+Ucp66Ft53RNyu8hd9QKcBNinOJQVML5GgOD37Cc/GL5ioXoo9GmPQvzNssanooRX0zjh
tcqcaG3HwNT0FjjdFE5vUehth4HCNkdvaPT6Iw6/m3aqb8GNLvt6ZLicfB97TIOFedXV2DqM4TWs
8h/AGXeYgM0VuaFb1+cgNUn5k8RXC1LooO0aPdUXeTCEy6HA/d4Uxn0eJNZiyHHpVUONv6ujTIhd
dj3ynNs+c5f2/Fc7NSICkRmnBARJ5RGI6A5kHYjiza59Io1gNxKPF/MYa2ud6DqHb5t9VsuvggYj
QWRXxPBSJEA32NI0oXzWE5Ke/4u081huXMuy6BchAt5MYWjkJVJ2gpDJhPceX98Lr6OjJJIhVlVP
3uBlRoIALq45Z++1aS17U6a/5mCtHKsZ7utR3viRT/5T1r/J/JGXqGBgzVR7jEftgV/4pPT8w+w9
ybRu5utcVe9hf3AL8fTRWqVAinINpDeT0BQHcraqM2j6ldU1u94QOrdp0AymfiFfI8CAAy4YT9Jo
ta41Qrxo64DVfZhHgqiFp1HBBWkWOcdrxS9sqqapF0th/shPx33Pgur4Otm/mOQA8VqJ75bABzyM
689B1GZ/FHgczqjKgZez3qxKcIDOLKXmRpVrorWRxNtGZRqfvT5eWrkeO1qfYoMf5f5Ms/zEZww+
nQmEPZKBpfZgsorLhuQNuan2ahtatibO76oFacIy17EI/unMrHF8OGMxQwiFVAgJxdH62ZPWZxJQ
Ve1nf4lDRpJNYE8kruXGQKtY7KolJb73HdSDD8oSRVAlye0QVU+K1jyc+S0nVj3QJ/wMjXauxI/6
OYFNlhRKUFnK/TREaPLJpaxF6pnGtiYv2SICnaCjEFQwR7dGJgYXJm8M76x4//13nHwB3x7Jwark
l80wY1uq9kqSXEZd+gyfkvkoNPFRqWckCydWwB+P/+Blz2M59dCcqn05Packg2ggsLokd1HW4ojd
DLW6ouW/+v0Gj9q6rBQ/rroMim9rVJXDp4ryqtonRXlXzcl+Erp3rUu2mvoWkOrmFQkUsohZdwYj
MbSQrEn49tQ2fytV6S2SjCfDtM6oBs499oPlq1fyuINFWu2tYXKCEsezxRe7zpQzp/CTI54TIxxx
jTbM4QIddVFoakZe7Q1Z3pBpfgmj6P73B/xPifZg/6ZxsKOvuWggjkyWbV+IpMMnFR0MWJSUy7ZD
uKlR3dxzcnGlJ2IV9+ByNv5N4eJeJDuWXJft7z/i1ND6/huW5/3tJZc925NCiisgUy2nIn3rm2Zh
Cwk8JktcqYKGlxwiiipWZ76f42KMprEHWWSBCl21w61yKAnIjES93Nei9VSqzSox4g9J1ihz9QaL
e+T8fqPHhawf1zvcLKddbFLUs9iaNwgB2fx8iSRHkQd8ThV4ZEzmu9Fl5kmMIIwb6sg/H2ls9SCg
lu9GaRSntoaN1ojXWhtT7qVlRHBzrwb2hIq0aIWrfFz8w6H7+80etTn++Q0kbFDtQsBqHuqJdGOo
+lzwyz1YVyxGdY/ZX7nSAvG2J1qODcngCljby9y4h+C0JZTippO6v0QIXE795HQBErN6uJkoEdPl
G7ZwTFal3m2jprCnSVgVkXobEqcGu/Lp959+YlzQosZzwpYfbdah9HYoa1lmvSn3aQiYZPm6xXQ9
WiUBajXMqzNdxBOj4sfVDmbxvtOkNIsYFXB5vFCCikRolPj1+y2dmLNoNun4m2ELKEenwgLhMGax
lqFXklM+ZZRRVw0JVR0ZoP+vKx0O8qqowkKrOFQHNYSV9IvEabuj2l9p6ZkrnarfLcZIji8WWkEK
lj9HeSgLWS4Nc7Gv4cyqoYoJtHT7ovb8saSskayjGa7fJLhlRGKlX22WAF2xkM78jhPPFm0VuiOd
OYSJTPn5M3AJEEc2WimKlBLWXeMo3VPUzFtNPDNRnhgpiCcsjanaFBf79c8LwXVrgxaw1L7o26tc
abyG9W5g6/37G2Se4B/6uSogXVapUVOuANGgHtxRUZOuVcxZjAITs4PSSCnd9cLrxIuIKCgJcJBd
B9lH0yPNTDVqOFGhcGYUsvqqoJaW5TMxZdXwYGShSICiSfa8Amk+EvDATFmLssT4JCjAX+X+rL42
EeDtLNbcRMdw0ce5ue6XwJipte60iAxuIQldqtUXct/dZmT3wWoKTdeMDEKjIWSsoqGpnV7t17kw
3yQhHVtFjIhs88kMnTeRIFOvjLVdQkgKoXyclZit6Fxg+8sM9U0eCNUWNT5tPWl7Gy4s+VQ+qV6k
3/Y4R9p5p5G/vi0FCPYteHU3FoCp+ZTsndzogk+MBBXuSg5ct0sJbQ4DINzZ8KDMYrqV2hiZhDrc
cgyEH9TlI22u7kLOtKuhlTlkl/MqkjjEhsbVqI7PkuTfqH1Ve7Xu1xww5NJR4l4F+DlrwPfFP9SR
nnRrxocSrIJWIYgeMwkx3dYbBM2HEQ7cuk3DhJRX/9ZQ/Evyn2P5quLUFzVO365pnU2bqGzeUPYC
lSzGe/p9r5mafPw+imjNHI0iVle0/epi6kXtfFBgUHMduwFA+704EL87NOSnCZr8FvjTpSxmkMDA
ZDbTtIMlfRVL/VuTSO/DOE22kDbvrWE9AnxLnLikJ5hlu1mHGSsuAO9IGDI7ixaIdf2SdwqrmV/p
rixBuumzUaIMW9z59XCFpSG6hShPPHHevuucolw5QaHQF8BpfRU/vIKKegGDk6u6sgTS3/9ZmVWS
TP7xgvoZgBkJ6pbba92dHIf3c93uWdX+ysGwy7qZ6iXBgZcpSFe3NETSYLr2fZ6qS8WswzX/suGI
of5RKbhYBm0O7G7sHxLWyyt95pyOPNFEAlFxTrRkyMyaHBBIL/z1+xKsjmXeUuSDpzYkDl2hbZuQ
7dv3k+lYVdy5UFR2GLVQQ/gV7dcKJxErrUh23PwR+tk29PVNqOW39TACPpBJCYLBM3kSQQ+DEJpO
JQLbAdl4SQTGhvGeeOSl0XDJIMCL4oL0KcILscKFpjYLOF4V3oVQBd6sVKSEjpYjor1bdcVEPSHA
IIWvV0S0EcD5mmEYAL9D0VuqkVcWwx9dC3AYG+0CqSaluI9v+JuR3UnKjS93D1WDnEpsow8jVgra
3f4roFwCtUXSIUdcCKtBURGLNOqftjfuq1RUALClzUZOoLAlmfVIks2S/yw9R+LUO3SywwtFEcxt
GpS3Uxdm274vOseXpT3ExGjtg6WxzVp5GxpDZz1M7whECt1+qixP1wguH0LYv9gAVsNkBG4M8ctb
ZGbk4S102ykmzA7kpbyhdWU6KMb+YMXyMi2svC4SickZJIIwZOXV6Al0qmN6+LNBWlNfmYNN0IBh
mzM5kHHZuXjpHmZ9yvEMyqbTaFS2gN1u9DRZwhHvgpZacVY8qwbxmUR4Peft/KrrtAtNlJ5o1Por
0Q8/x6x7LNQCX/MA/qCqBrrmlWHCnSTSmqozqTRVdDGRFmGzWlFZAeduWxG0ujkkCYTI77u4nm/K
HPJ1ke0QDHtqHSO7SYit79vRgZU+E8RT3hoCE3VP20AQBBDL8TaMiNJR1H68GRoKQwhdk5DoKovD
4SiruynE+lwLubmqNHW2cVyv68L8DKZg0yAjE/tGwodd34DKu1E1FnExp61kKXxbmZrNd/0Ahk9N
1QuEL5ux14ttpcEjNOZxtDt0XXSt+hXv+89MuyNrrAFbYDI5ADF6AkHFz0xblEj928gZCJlBkvqr
RiWDqRTaOwtOtA3XX1vVYUR2g2ZCctTzwBln8c5SVE8LMdi1+kCPAxheQmGaVCwMjlQoAVUlkbrN
DP/LGtLAmQMeQ18mqlv47Gabxg2HYLxqG6G+6MlqoKxH8HAAKTG8Yuf9qtW1tEmSjMgBa1RYQudQ
89Jx2o6jYF0nvqDi75heI2HapkJyL4h8UwrwelcaJ21jDRmT/tzIa3ghwtqIwTR3mPRiq/Fy8kcC
4mno6/0xqGNhl7gUe2300kVEkCq1xKa7iV8Y6NTQjVIA/z7c60HNct+ibc3iJx9Ug53ReNnUbZ16
hLgNdtgq6XO0rJy1sppH60LqsGfgLQWqGBOWksDICSbmK0V9y638UePuC6h4Ti8La2tmQskFJV/5
RSH/DRQT6KcKppIi8WWpWa8Z7TS7nEkYGaP+votx7Sk0r9aq3t3mwCjeC5wLxHZbEsF8s+GmvtB7
iP/6eyIk/mRhCeg3GnbUIbZ9CuFVy0LLmeBNrwBINQ7AhdQh3OCVOYvCG5QIu5QCMrNJ83YkK9iG
KnoXOZWuTFyPpLjmz31n8cVVmeZGJDHYdU1robQYTZAXd75Q3lQGU7iQcTGpKS+ITakcICMXJC/t
lRqDWdmFzHeLTco3yzulmT7ERv0SpUxwIFH3rsqKaCdU4d28Ch6tGQCyj2LGxZEN5XamLYxcpGCe
p25pAeJnzdM/TMin2aT5HmHXWIfEWfGEKtQ9uTYVL5UxNWO8zdwsqS9SMsaxs3YvpC0UjIyOrOe6
esv0WVo1fnKnJgTX5kXEpx/Xd62urQMt20xJc2sqTF9JW8gITNrYy7oaAYtsPPvELAUzVBmpuJ6G
5qWJ/MGJF3r373sH+UTp48fW4aBTPvDBiqHSFHuFYI/Sb1ZpiZYn4bQ3Rupl2RrXcRrdd1G2g/Ti
9PU/1f41cWg866ZYzRXSOdhNY7HOTJC60idztZNEpNDFlCoNRb1F5nPmGHDq0M2PRtSBxQKV86Fv
qeoympRVVdCZEj6p/Ukf6qvlRJirexI9HIbdmerNqV6YAbFQwzuJr161DndYCXNGr3Gqi3symGM0
fgEdG6VZSSn0vB4KBIT8GgwG44Q2ANuAjExBuXE4W6x/f2X/OCwOzwyQ6pZqqCyBPDz4LSkqHcrt
ZUoVx2EPl72XezQ6TnLds+uzK7DMmq1cKF65Jlp8//vFj/UjuohlDIs/x0AKHgfXBnM61iFL9n6Q
yE8IPsD9Ys69VzOOneZD4A+r36938oD0/YIH4zM3BTnAGJfuE+LF+g9LbwFIB57AFEGzHJ8+s3Aw
Q0ibvN+vfHwEXO6Uat1izFuMhD+PgL0/J3VCPOk+QDiGd4DjyujMdXPmMqff5rfrLGfebzW5qQPu
DAIsQdqp23qEfFd9FZM7X9NWaUfXp0/o4oRfRqVNXhZyCIG1RHJDTyS5RURGbRPBbo9ic6aotLzI
o0H27WcdvGgypCpAxdy+Vd8vfR9NbO26f4c4Rj+uPvMQTj1rQ8aqCUwUocCh9gXOoD9DoU/2WJTB
Sk1uVhZAEPozk93JwYSsVNGgSOGxPOwmaKgWU1PRkr00kKU9T1ulS2lLQSNHNJPeyyg4pvhZTPsz
NaET9ROdMgJRsYD2lmsvs/C3lyxKZaLUhZTsG31Q7VJnAWYOqeJpnbG/rcf+Oc4SiCDhVpeqbULw
WyD3zyzgZypgpz5fAxG9IVIltI5aO8MEEESXC6r7hlTaQil6I2nmHcp9BapWGr51qrz+/Ts6MXWi
NoOYA8CLmtjR1MmamfUqree9NNWe1MJ66SNXCkQ3qPq3WUleiaIDfjRcja1/BbHyfbby+2DWkOx0
Z8bZkdeCuxOpvWM/Xur8zOc/34Mu9YIFoT7e+36xDTR4ybD7r4dh8IpaY19XfKJMZZcSboRCsY3u
9T9/FhR7dFNHzk338LDe6WdDKxjBkOzDbe9OXu4GFxYJBM7okFvujI/p4zlPwXFpQP9xRfnnHRPe
2SID7BOWynbbrPVt64Wbf0MMs8RGH04YqsxEaZq4TkVYQj8vlAeKVCcT35Y2BTszG++NesHaGzdD
aRBWgT7NSlOksuq7GfnIG7EGU5mu1hCsvbq1LlIEW1oDQraSL0clehuTMoVs7X/CDHPCobzQtfwr
Qi5GRR1yTkZCYtw1RD7xkeQQ9XW1+ysnyd8kUgLHCv07eONXaM23mVB55DHetiTZcpRTtEulH3pv
0ut7MmdeM3OGtWCab6j6dr3YrNWeyadqIOwTHpH15jpswdn0cnJblP3fZGiu6znd9Eb0VnHmtjHT
hNA/QOpkQjSs6oIKqACKcQWqY9dM7NjUnMjBueF/j9EDHL3ZBn/NEcwI70YUZXYnmLeD2i2Im/xj
lNkmg14r7SGu/1q55TstzF2KfCrNDEiX8wBmxgfGV2XVXpCz+zLuXrS0u7fk7Lkfs4dRgcsGaWaT
JeFNUjdfeWK+qUL2WkWSQNG2IBE2zXZAaTS3J2LJCyry8EgBSu2BM0wRIbmo9PyL1vieLkq10Qj4
o5QT3qih9VZLzW6U+r9WWGKPfxkj7b3WE80pClTJcwF2vpobcUXy4EqrwEfN6dU8KfWLKoP81Qdy
1izyJcRQ2HYd+WDhnGpOWZvNRhGmyySid0GI23RZ4EZY+YLJsSiB9g38/DNP4K3VuFLsKMtuRNJ2
FskAjjZTeomGqOYQF6sg0MzYMXzEH2Qh/k1iYceedXKoWXf2FMQ3fS69zXN8NYjxzCPOrqcQ8wtY
zBtOmp9Nm2z1cbxWWgMNniXFWwqY7zjgzZVI6KU9hUCCNP9RJc5LVQZ6oEPxV1ailzRsSRu06nEV
GfNlIbEXDkiXkHVOqb0mJCtF0G5DK7iJJwqLg35by9Znbo7ZKmpNElwM5Wsk7O/Mgnfq41fQp2Hx
X/AYh4aKdIIvEbTRvz7+f1MJt5TDDzYLFCWxd+OkoAV2eJ2oAQ2Uo6lG3rf4G7HIbCxvWElecXvO
THnqlpg46UQs7MIjWXeXsT+PhJCYye2i28IBsWq27VmY1bIgH9wRq6SMEl5FCy8fuidTsWFUw7zf
Yf61ycpKOBmeWQuONz2GCHEGUTRi7OOXU4vocXH7hPt2Na9kr1rXz9RvFvCuulpEYZEbX0PJOXPV
4+dnyAYcGHDK7IB4ZT+n6QQaX1u2vrWr5VFD2YUUKp2aldzInJryfqemFVtKP7oJZezdlVjexgHM
MmMkBIXwOUoVJRVvlZ1LGuXKRl3MahWYw3z5JH7/rcc/dYFh0DUmFeoEwkDL9T6qitnaLUkyWBLZ
sagTp8tB4UvMEYQtxaOdFqDTEmvTPPekjlszgHJ1LPw6jlPjqOc1amUzaS3pbKHfv04SIbvMIyPU
HIV+kJmRdxQthYymvcjH/e93Tn3oaPyhePlfyQsAh6MvivhKMGapr+1UOY5dRs9ToqB2ytOihDsb
3EpGeFWkMcFy48aXCJ8QYrW/iWa1oVo6W5AzDfKaao4t2RhonOfrBcFInlvDFG4sJVM/vxnYd7uB
5W+mQX8qhtF0S1m8JGp58tJ5gP2UXSJYeDDnREcyb9GRFYJtZRRXbSyBaFeVN0vxP8eq9Eq5lyGY
y06ry5UrMuE7mGIEd6pE8mUVJSPPNO45MFM1QTb31dI/ciV0wm5TT6iKRP8tyihv9/L0MCYUqwRf
vymN8iJbKp2NGfxR4RhTFQ2IQRHLzG5i812in2TjMlHIIc8bB1OLYs+68YTB5xEUxK3FiYIgqqZ1
xMp88bPWawS2WuxCITiuA3/pdmu9TtJxtZpLOX0c0+BNMrMbBXQuwTiNTWI77YP+MyfXzGvq+LUb
4FtOoXizQFPUsnzOLHHdEsQoBKIMZ0zfk9b0bkzKHc5GROgSI4b1lHqcFrqT2CK/zsGZnhktx4Nl
oQIsSmQLackRc2LpDhSTpZFpnDqwaqr75oaK8IZ8EPKrCUr0Cle+/DrbFD6e9bksUBWapLQwKUT8
nEqasQtCiAvwcyw+SFOl9WSSDOCWlpKsALThG5bLP7hIc3uSzU2WGzFOMuvhzN2f/hkGSyqbT4mS
yM+fMfMiO5B1/i6/iu+IHLyksOqMT6jBnHOIw5MPGjcpR0dWoKPKi1m3Uw6dzN8lA3Gm5YeVzoRf
q2fe57mrLDvt74dFssAzUc78XSMp266SLucove/acwbn4xM+r+/bzRysBNqCMtJp3e5wuq81I3rI
RBGFLD5Ge0ilV2baM/P58Zr644L/OGC+3VepVxSrNaK3q+Zrnt4K5fH3kXDmuR2e7mFZDEVN92BH
R8eVKeLrww4Iwpl14dxV5J9vB18MW9O4JhXb/ChRQYtAzGdYir/fy6m1jwmL4j+6Hg6sB4O6Cg3k
Fi37D1HurwNN3UVmD3vYFO7okn0kKq7AQW9vTOMshuPEeR1jmIYkx8JxTI3xoPLTxCW9Ep3zurHT
7/117gr5tvpjecpaXHGySryuOfthHQs7jMUcQnjLUmSlh/3zoWZ1gbRKjuL9SGfUMbVwI436Fi0S
sVREp5x5uCdvEX0HUwaMD51Ym5+XqzuiHftmjPbDPK0CLab0oLmKKu57ExCiX5W2NAybrMvxZFr3
oxRsFVTxtHLugu6cpkVZBszPraYpInFd2INsbKkL/Pwx7DCyBt93gKhFQHRBmHBR3OjSSEazoVQk
fzf1Khzmh7IR+8tANzDPCX4F61IhGbZWCYZXqnw9Urkh1k9vXoeUwDtQ6ijBTHABU6sVV2YZxRdj
UxZOq5TZjTFXhVeEQvcy9nSjEzknOjdtqusuXsJn/Ex8KaVGe9EYh+WZh3/8qpfb5ZiNnkg61kcR
g1nKVRqG+8QYt2xuEpfy16dBkqPXsz34j+dSrqZLjB7WKQzeB4NZIpNwCEUerkwn3EZuthlDAmsJ
lfd+/2BP1BZ/Xulg1kZ3PHHDZrD3r80L7dncRluEus+Bew4xdTwBLRfSMJcjCIe5svz5t2k0y6J2
1NmJ7QX2UHKv2WK7F/Mzc/W5ixxUpRVKFSMBCcG+Gie3ICZITwVXl9/PPLRlbB+N/W/3cvB68nlO
pGEKwn26NWkN30FFdgwPOPtTSYDBvxGrcqJ19PPpHbwm2Y9HJSsZEAuf0jDthFKS09oTh1Uh8QTX
/28GIMpnlMOLD+ewYSL1o1FONED3rXw3EIxWFA7xZu6Z53i8tHJaVQyOqxyLj7GKghWHMpmswZ7M
4gipRMujNJDJgfV3NbqPSA362mmJiY2EfL7oJ5KgCaYOLk3aaNgUs9BVq/qcMPXUp27gNiaCiKog
S8nPkRooQzEaaRzsCz0i6KoJCNP228DRunHbS2cRiqcGEwQbcSlBGsbRNlgPij62akPYDeyC8aw4
MchrwMdXk8sR4LI6o9M/SgliG0hR/1/XWyb2bx+iNnSdmeNJ2fWr+QULJxnDkht5dHo3nWtd4D1p
vWk1e+JVfTFtzl3+n8ijw2/n++WXx/Ht8nUeJWxFTGEX86VeCeRruz0J50jyaYEqAfgzqYgNhBz9
c137d0XXwZI02bGY3VBcz73ypzXq3MmIpvSCKbyrQ2SkamApK5kAko3MgAuol8KrmJquaO1KyqZt
3CbXemPewOlwB597q8kUtQrg1Kle1y9BEQnnxvbJUfTtMS9j/9t9TmLoh3QVeMyf5lp1rMt5g5xW
yN3eyZ9Ku73hBwg2uSrFmSn93IUPJlqhb6UWmyDjCUolKARa+5RDMkX5z1dECgA4Ayg0LLu9g89k
ssScGExf2AVZ8t50zVOkkchb04TohWb/+0xxvOk3uRY0MLY9yPAPK3V6E2ZVSkFyNxQxij+VpLqi
IqmxhXmaTbtitM58JScWEoltpIgg2jIV87At0E5Wn/TGKOxCkwDU9Fal1hz6T7/f1YkNHSc/ipkq
JxpDAyr6c4x0xdylsUWmxeBk78oKGV7sZqwkrYe/AV3MI8qyMxP7qZUE2hlEEq6HBuFodssHDSN+
IOy0W9kBvoKnbR0tVg4HHEm5Fs68uROjUaKQuzQolv8c8iwarSGzZ9Y5e0bljZSj15wLssozUbia
lEY689UtH9XB5PLjasuv+fbRYReHAiRwtlfSECL19BJJ/ymPmumTS8C8tVRzeWsH7yxo1KCRK8UH
xjJeqaWxKhL93Ds6+dBQC5KypxA8Yx6cK6ZoFtRBnvzddN/8DTbZBVUYIHIGHRqM0+HltLGu0Mne
nlv1Tz6+f133kB3mw+AZeJmcrXt1r7fiRsY2e2baOPVl4Tz5v3s75ENnk+JnFvm6O6TY/ng/tS+i
ef9ffFffr3GwxBnDrCVBzjBAZoFcVHZYVF3KBZZO+B6q7hbfeYb64tx7W9790fD7dm8HY4P4ckH2
fd7bksO08ALYpNj55eyU9rgu1+d8Uece5fI6v432vlzOKQ2XI2YcfNElRytX8h9+f5gnxiKRp7JJ
z4Lu+xGTukk7a6RN5O+wVK6U7nJWSiqEvjOSLPTfXElfAMNLVuKhdGUOqiLvaq405jmaR7w0ZOWw
mKuheCGF56BBJ+ztJnIgeBL01UVK9QfrVznFTFtk9u386/BKX4teY8MmEBBVUIgL7iQvWRExdwZk
c1wgwS1ByZMQwaXnfFilkJD9K8bU82VX4cswFn+QbgY0kPVbZRZijwzLP11I/zbCkf370z0xWCBq
cpQkuBZqz+FEXEVqYGht5O8M7XOUH1PlVT0Lezh5DSq5iBUW0cgh0j4qggFsC+Wfka6lM8r2wgUi
CDV2ErQCIvxyb67s82dL4GfHX54M7B362iJTAc7381PI9NKcZ9p8O4vR6uGzZl+bFH/B3hiuYFnP
lKFVB4OG5DRtF66qJh0vq1zapkBl7IVSB8+sy2l+J72jkTi+hJS72pSgpJYe4lmjah4na7PXBw+6
bL2iZV95JYmQ12Mms3oPWegl1nQp6sJjDSEcrWnrEW39EDf5375TfGfKwzfW47smIOJbGV7MSf0q
8buPYX47wYyZ4uoyNRJHi5DpNxORCkX41LfyVYbxJJtMT/XJ1VLy5laN6BhAGavo/+uXzTS+WHMl
O5GIf6kp8KCl94MSOWyXVIdxqMBZGccLUyiFa2XCWCeO0lsrjleBb/yNRjHcaoA7YeTKiTurwbVR
971b5bRkgqGXX+k8Bx8Z88waSTDKD1A+72XckKoRqu9TalKLyVHWV1BOSa3SHs0CqVAoj++tFk52
3YBTEK3SllugQPEofNG/C7w0RZuqqcUmKDT88nm4baPB02u0lzmmu3Wh9j2pvI3g9UH4KdbiYxSr
d6UPkyELjKu8FeAwpSasoVK/aPL4n9DiJgGK1QQsk5lFh2gWq4tRKgN7HIy1n5Yc0HU4apPEZAnf
+cuqqvCiI/7mWiYwbVuEFl1ZTc7uCJV9q6vqQmg5dTDrETih5EgQmuqVlgEC76nB+6qNsyNFEODk
oCtckyCq1Vyb73NLEI5kJpRy1YlURqkJvbxIhy18MmXdieMXP5OkFYu89KK9T/voBtXi61inKLwn
k0padiGJ4bo1SswVXUsbibPN61RUbt2nu76I9kisiSHCy+xAgp9sBL+uVdcf44jUdoA2Z06PyTwH
q7qaHxTckgSWIzpoKukTMwKuzlG+nfWRvMv4VaqJpKx03kFWjOVmgAC+0gvyyEyFenpfFZmXNjz0
tIPToE3TlYHwiwA4WnJ5NSFnrjXJDsQYofE8/AmTWrUNX5Ow9umdTXZ0dhnmy1AGKbgKs/JmTPlG
Gop/adNSl4mrFQfAfDVKGu6j2A9QlsSKrUSt4QMrErMLBBDJ9TD2Xz7wIzs3885Wk75fZy0SQmsy
x3Wlxdoq5Ku3234O3RwdDZT8bE0avf8e6EN9F9XN6Fkp0LCwSqVVqzDIrXiKN+iHSblXK+sC/xW9
YDxGdiahxlDHKV7jW23trKcX6ftEPdWj1myGUOJ8XIy+6YBWHNeZhSAamXq3aWK5cujIDl5Hs3Nb
WPns6iHXFAYuolSh9jKLfu6mE8GwZE03t50YxYDGxS9fsKjl0AEAj1fLPEmZ1ldEYDGZko3rT/w0
YwhkFCpFD+8UXGehmox0ZVTsQdQfrUH6E4vRmzwHuaMGEwcW4LyOP8p4RqTe3M6IzVd4YkSk+w1R
f3MIc1BvHye8IPYgPRF89xR1wWMqQSsZ0YWsIG2Q8JOZN6Lf7dIoei+UdiVYiIFGywzdaGjfeh+S
E645ux78d7MiZZTH4giW/2fMCW2ugXJMNXZL3Q/3TdgBU5nFDuGM3mKJii/wWaG18I3NlNVPGCzo
zif4I8wRAVtoFL3XqrRJJ4XefU1WqRoL9NJ9bVpFTCCujAbhum9TImyH8o8IKfY6Ebt5E5ta9RoI
7WSnUWOuJchUj6FlbQOaEndKNlqP+mBFwEnCu3giEFISEiIMDRIlPiVL76AUBMOW5OnHeLFPNBZa
Ah3nkR3nPFo57u7yUFjVWnQrdgC2AnPYI5ToYZFlxVoM0urJQjLmDVYMi6W+aDtBvzMmP7mZssR8
UEsZcopa1Ku0GdFOVQKORTW8YCgX70JlUOfIqDV1vk+xQ4AhLQqTdQ0KZe6hCPTjZsjxpkxJkTpV
H0TPamxk60pUCIhSm8xrBhXvkjHbCnHD9oQMGLUZmJOKlzqkZIH7MfqDsH3qkkolshxzX5gMyPkF
5lSSI0ZhGO7xtK8aUbizarNDkM3AlCjTrOiB6TSMxcs2EBPXyGtganl5TuZ5ckuGH3zReeApZXP2
cxVPA5OVTxbMXbpsyBzxSfaadbxCpw99213oxf/GgfjU1uH7RQ920ZWlF205cVH1PnnXL7q179aX
+a7fkBtOQpndX+dr4Up9PocfP8GuWLbV/7rbgz0LMbjazJHL3DVe8i4uqkpPz50RpBMvzK3t+XG6
JAHiHGfsVNUBdciyT8J2aR4pW+ncREaP1otTyuAhDlj3G6bt+9GrbaADrnF3rvR/ouYABQWBJcZk
5FZH8Tml0IR+0xTU/MxOW8NeEVwrqMdXcnlZiwEHoeiZsP+OE/HFSYtpEL/gSpsnnZ2V/vX7RvhE
y4NztSyTs4HcUznKrAlqqzIFDI47dhFXSTWPjt6ar6bQhzglU2LZ8vfGqDVbFdFURNM5qOTxJpnL
0xplJ06vkqykn4NcnAhv1qPO2DVLgH2ov0g4UJ1JHZ7qsvsqe2J+Ysu31pk0lVdRmADf71Ce5gGm
iUTPrZ2MluwTgaxy7vh6fPxHyi5R8UcRB8rxsLRhZGaICb43dsN9vs2pU7rFNd4vZmGQl4U7PjI4
3N9fxrlLLn/+7QhrwDEifLE1drMyXeG62kxqdObIdep5f7+rg8+McA8KfcFkoEmiol7qNB77DbLd
9e93cuKzWp4eYwrUO7TrQ0HHQEbL0KIa3nWhg841dBDwskNyixcEO60H4ElwEYeee2nHeq+flz2o
dZhR13WD1Bi7VmH9BLm02NiATk4l/OcmmO9SQc7JTh/fJ1W6U1r98ff7Pq4PcH2ZNCSsCUwnh5LD
SS3bmrOIsdMGi42enYHgHfR5yT8/M1ZOvkidNCSqsqhDD2uyYqVWlczasWvNj5S1rDEexvnl97s5
9RZljq4L1IOIjaO2ti6Ytd4kqbHjTLEJlFWxJjLtzb8drjB9Pk6b5hli2O/XPHFf8B55cshlJUoR
BwM0rRRxmmvlf0j7suXGkSTbX2mrd/TFvphN9wNWggQXkRSlzBeYpFRi34HA8vVzoKnOpCCCmMn7
VJYlKQKxeXi4Hz9HPEFsCER7lFahDrVfxlvdOGtj1AERD+iiAFs7XoRXZ60bOF8emJo9JbhdPsgD
KQjX5oCiEoODyg+7+b/TFSJaiLA2Qh1jVOALHhXE9HRXpD2DqwaVvzqjZu8of7U5IzCXAs1fLxmW
wdBAVYT/yqh6m9hVOaj4TBAG7tQzZa6RDvqLqHID54c8wJWjqCemN0IKWqAwf+2ma6TepquQ12mp
Ptxf0C9HAl8A1mBOAVAAgZZpZgQQLNA1DymKQF35AKGQPR+zKApQBJMbAAT9k85kGeeBvZEa8ZC/
l7su5U4FcULkK+MIeEvPRGn6goG7PapfHXGjIbraPn2RgcOcJNzJzeOtR+pzFIJknCL7Tk6WsIFf
wmTjDEqIXoLVAOiSKTWQXHZJCTQvdxopmCBu2VkV1HuggwzF9IKpdM8H3oaRUL0Zk/P9+fxyStA1
wOfYSGPq50u8k+cjMFJwLXviRRcpxWhVkyUROe7WVAKXA+IunAzslMlJRIU45DSokD2JZAAHoqyx
eYt0K0RCV7SL8ESdSDUo2qtaFbnABWcFJ1md/0KSsNfEavgxCB1w/9IrRZMeEbWYqGzQPBZxZw9c
CEoRAo4AxfWhqlvwr63oXvrMFXW3TV5IE0MxN8GrrUxR2c4CqZ2nqWBUdO2tRGjWbCk+MVwOsdcW
BbX3p/aLoRundhRKAsUt6sqn1aiogg/ZhMTsCTycp7bm3gKmBmkmGDfv98N8USRB7RDHo4ICloAB
2HN6VQx5Q0VFwbGwBSAbrlFWrQHj8KNtuQ468CBWH4pCMEoiU6pUtTYZ81IoqH8tIVuikji1m5YT
IV5JHig5HyuqOAT/eh/iEinEkJS0OjMZG6/8tt4wUbcqfebJd9PHNu1lvSPloGaV9wjYYKTlue8C
R+tBh7gqdpLPQGy2bTiNpiuzVXhRA2oMv+CJB9btwTWaPUpFYItpBFpPSkRfufLAIZAzpLFsIyhT
qeB0hFxvIbyhOA1CCT7dgriF2qRR9z0ZwF2URKD5Bla60whdOFLEQ7RBTL4pGGIpkgsTB4c2zB+K
iqyrhn0Cq7qvFWzzKmWtoFUF7eS8YkV8fkyb9l2ggL2I+ZUbiyvS9qCAE93ILNveIjF4JGRaPvp8
brJD/jNMa8eVKDspsscwrp4FN3hDMEUfODZfBSmDnH3av3g0+SZ7CujqaAESBYlZF8oBb/VVPSR4
r3OXQmoOvTISCEEfKWz9Q1undivmjDnEKGNvA8TXyrI4eaWQgPBH8vBMpVYMTAbceEnv3PxZwWN/
wNtHbygQStRQYAh5MIMOvLTzUR+wjZgsgvJCka36OKcPA6gy1SYIhXVHI/6FOHIL0ZUCAV2oESIs
wRM9ZWStrtl1M9TEWNqssJufkkaorBN4ESrrgNEhNTC5t6DYnclJnw14Bpa2shFeOxx7u9ApKwaB
p9oV6uLLc/QJ73U58Rn7QoRQdYcuochjMTpqKMFoZ3EPvMmv+ifpx8IIxxHc6477fHOgKBfCkRK6
wx9dvPKRLt5aMIwN9SEFij7xJS3q8MDhe5MDs8r9zm+Y80+zO/786tYSC0hKey769tht2e3F9nK/
/a94FhYybDx4+1BBhAf1NI1ERVFQg216OEEcntM4BJihe6LVlOcd3SD4UVVdCYIQyWHAbytT3KD5
pMqtTgSC06PNPOEClSgeCFdoMdPrEtDRuF13Mk/ZchBs004kTlMrsOfQZ7TadICgau2WGpTNRYut
3Z+oBg8uNJhHtl2EKDXnZwvvpxszCIUtuIvQuBO5L3JzLmRfU8gjMye6brRceoiDJTaHGz2MQPzx
6QRw65d3p0cLOd3GCn1iEpQsciHtgdIYHML3V+pWL/CvOaBVJKDNpucsC2WlE1yRPkX5hRYQIfwD
zwGwgN8dTE5VgYIRiSHoIB8Em698Ux7cBXzj0hgmJwlU6rSbw7k/xT3qAEMalSMpl/5/TtT4EVdH
ZgADk0RElz5JwYsQKBqUaRZ6uOEIfJqpyYsna8MalJ6YKbFtnSpiUenTpZvAW+QJ+XjTTEwPeoLA
Nsh4UDk2ZfBkXcGH5qNAw7jK1nDybfYnr8W6r+dP4AhSXkDxZWam32nuglm/4eJddzxlOQwyEZUI
qJU79b1B98l34sVPcAY1elggm73hKvPIEOFNxyK+9kU8tgjlOoC2ECrK/Meq5swkeKe9WoWXmCJf
2A+bujbvH6Qbk8oJAEiiNhMgGFTjT9zXIW09hq+y5iTmrcOinKgpCoIqp64GhUos6QRKq/AkpBDl
U8j+9FkHMSVEvx23QAJWAgUdHN7MBCVVs5aEsDZLL4v1+x/Jfl0AED/CgWcgKIlY8hQyhloUErWI
yJwoqXnIJHDbRaid1mhCbRqilMCRowCsIPl3usxc1GPVlhIUncqmgu177AMTh69ZFa4yv3H6IXkF
oZqHK8p1V2UcruV8eATWfR14zaGAWhtwxiA5RCZqsZzv64nnoQqMcBLw/kDITuFadZ3JnTwk9SkI
hNeSrsB/mHtGIRSgUgIBUB9CFDpgkgdke05ILTBIWiBRWoXQkmo4J3GFH/fn9eb3YJ+hWB6W9Asw
OAvBKF1DIPPkponRFYemTRZW7itAlcWQr7qYYJ1dPxWbDK8wAFSBiTuHz7GeWdV3z1A0aJZow0tq
pCBIX4Xr1FoKp30g6z8bDHQOfDqguKihBT3uZ+MXw/EtiEJXp7CHemxcSaEFYZanPEACNGEoz5LB
G+hxOVQeArJCLlcjbFhb9JjnZahqFMBkLkJec4jg+BdBqLZcbOUJv0LwBQSSeQniM3g9WtewjAbZ
RF+P8mLXZfQ7H+V7NqshTszw79Azz1DY6lm+mBO1yqmT0keJ1nl0qbOs263yfklJ76tR5keOEURp
eLyd2OlOExOaQUq4qE6FK29AY2oA02kNUXe8v4G+RtiwvNf9TK5JyotiZkjRzxgTSs+MPkJEKM01
mbW0hkbwSjnf7/HjqE/X9LrHya0pN34Y0n5e4RLojWgV7/eo+TcZPTLgbvo6qkqRbxGMMeczPESW
YIESeZ1Hhv89QY2uRR3khfvvhgX9PAfjKbu6YhPiETpJMAejsAxviWv6JcWlBIVCnXoAhEMHM8E+
tZai7V/vCnQLAKMCGiokQKao/n5w/bwYwurkBqFiDIP4RPngnkLSFiirLqbUvuVCCBKBwiYLITJ/
fx0+8gdf1gGxYqCGAYD6grjKQNjVD5Fcwnvx820IElikNqD4V/VeYHeBB8gHhJw0ZC6Nns6/ZS4w
CDiOJznP1gQ8xFzkOX4am4ofxmos028wjXtcTxcqqgTDJRxnCW3LbgQ3LS3Uee5IWQYqEvUQxEME
RYjzHZ/Usd7Qsgk0xgMgAYHmVe2RJty6z6htlDUr0NpuhcazlUFxeCY8MGF94RPpFRPqq0Lc7+OS
6cykLN+GFnU/eQlbxCb1sOL7lLPpoFlxuesjDC55C/N36+QgPAwqL5w+GRxaE9tUyyldFy5TosBN
ggyVGgG0H8Am+sfoQDsECMOlDXOzS5B1wSQACT0SMnzeqDyYawl8//JEW5VRO5ASHmtdFI1XQVDe
2MgXmn/3+f8+KWpX//4v/PstgxBf4Pn15J//3ufv6aku39/r7Uv+X+Of/vrVz3/4723wVmZV9rOe
/tanP0L7f/evv9Qvn/5hpDVQOg/Ne9kf36smrj868N6z8Tf/tz/8x/tHK+c+f//XX29Zk9Zja16Q
pX/9/SP7x7/+QjHX1YkZ2//7h7uXBH93fgnal69/8P5S1f/6C2m5fyKWjgQ+Xpvs+Er66x/t+8dP
GOGfEI0DiQXcQGnkqf/rH2kGWjt0KP4TAC8FRYo48SKkobF88Ms+fkT/E8kahIo4oBABzga3038G
fvifM/s/a4KJ+Pvf/0gbYJ+CtK7wNZ+f+NSYMhm5gT5y3FeGjHiMTNEdzTi5w+w7Rz4kK/YQAfi3
qR+pBb9z3N6/zcfvPiavBd4r6c6PPMYRH5qdf1Fbk/p2Nc+3Pv9zEu130xM7LClRgHI0NM050tF1
yFPmZCb96v3kFx7RKK+Z+frJ5dO2glQPbEU7MtLNDzLEDAw35Qsr80iqK0IL7uAAxJzrmgchGuj6
OlWSPWlVZG61imsv1UsIlmhDF7NWzPXRTvQHB7IPolFwBQ1+XIJwP+MT3UNVj0HAFA1QC/HNKgf7
QV5FqeZJvgJKzDw2ieCDsKiDRF8dIXgXxpQE+kyhQZgtk8BYwwUGM/S5GUQM9wC6I/cpIi5r+2EX
fg99oFIgB+Q+dn1RIGibquLwMKCEC7A3BVQ3QedpSQHWU6+GLrwLwK0NJDkPRqoyNOs2Bfq6FEH7
1+ahpmQNlEF71rPysC01168TuwUdsCmj3mubZC7wgmzVg9+5jTaIJecnJSEc8AFl9uznQ23hMztV
yJrqvWmDynBDPrGgj0SpYH6F0jfUR7kVJaeVVdcda9CUlDuimOGqzVGvh0AL3I2hTIzcQxTYz4Ah
lJkgsSQ6G/S+7HmD8oJ2w5c+veEjRVYFAbicMMvhfLogtxt6adDKkRMq5Ii7o32EgiVUOtugZI+N
usu7VZg33Zn36H6kYga94sCj5Kem3HUNADAAsaG0ACsYneJbh2PiTQFOBJHKHjuY3wYrUUcwmBuF
3JYKuz87h78PyMT+103cQb4czbNSrnnle9+mGrBz6v3z99kv+d36JKXEuA1xS4gJO3gbFiBhFYp9
yedalH+LOUblpE0KvvX7XX1+Fv7qakogo7ip4GcU9CUS0FBrnk9Y0Md75Rbjo1YQn6oXXjEz60FP
Hi8gLSsEBWxtDp2W7CaoX8NWFqy8YAnggMKw8dqc04D/WgLPzyzQh9m5MsAQwMIbOALzRyxWZt7w
euo9JPHz/UmbQGZ+z9o4m1et48E8+BXroSoRimvNKAnNr+TRKxN/esWZgPPPBRHhgr8+N5SJna9A
c0gN0FNzqBDEfsr3ymsNpbXvD+XjGXPjoNATU88gNsQwIH52OLXWo82emKhAQlmIsAMDqS2YIFvX
ErvR8ewyaAP+sEqbnbYrdMVSHgrzlKip3RunUpN36xhojmazdL/NjXtyQwC/mzZhhS9DEayakp1C
EI4CFc39gc9t/ImBgGR8SgYhxIas3pD91yHtBpL5Z4ixne53MEnA/94kExtRNWA1rSBT4MiWtwJm
Tu3USFNghbi1Zy5NEjtzVdMTW0E8IfZlBb2Ilms1l9QuUSqbafnKPSmP6YpAdzhHFM/f4i6yFyt7
bveK0oXPB8CT6bxKcYE7XQA8JPWt7+2hOrAlpMoDjaYqs0OUQFqqEplxp1hlYj1ECR6lS7LBqUGr
Zla8W1mQ2FbUOEwoVQZfzIb4jagqyIYjXBW7iEvQniXFeXu8v5i39yKeiJPxpgQqdiXGW7MAJ7vs
noskJ+l4637z42H7egjZD+HHK3uCDDTA2HE3OG0bGQr4zhlqwb6zc01PrEeE852DaJBFUrHkf3Ad
SLpzhiv1mqSuGpYKMQO+qi1Q1cvg2+/YteRzzNoti8b2SZtB7UAsVb4IQo2poJgC9qjA9Lk2MoOk
IkaYDWDmEaG6HEDOxPBLOT3ybUcTx5XBbb4wiLkxTGzUkFCiXHuYHjFndbkT1BoP8/szP0Gd/ueU
IgLzeWU7OW5SviwHp1+3O8XMNMFArZNWrlD+bfykfmC066VMwgfm5tY6s587A1diXDcD7g3ZCjYC
gjrbeAMy+00TaOmBQZfDi/xGO92j+FRv2xPrLKU4b1+/7LS6ELjq1g99dIxyDgshPBWZ4gQiOAFR
VJrdp/zCy+G2VQWW9PMAoXkJue0CszlIKXQW5Q7lDG4o2nmYd2smSnv9/rLNnMdpJSgMAooGyrh3
UHoEtYTkZ+1Wu3JR6Xyu+Ym9KZWQF+oeV0/bjFKiakzteHcJ/juhivm15eSJMVFaksVeKvdOYhTf
aUP+9lbZrW4zqngxk7W0gWiCispIQ16l6gH6iBqrvzEaVHP15jV6BR/mj/uTOOPGAPz8ebVEktcK
7Uq9U7HfwKJLxO8hlOqoegOFI5VOHuL8RFC1dL+3uTmdGKKUkuA1gVbF6WlaTxvyKofeDkU0CxXq
s4OZGInCo7kQQnFwF0zIblMvI3wv0dknEffe/RHM2VJ5Yitgt4chIWLv+M4Y9WmP1bawWoinbkKw
RChb8bk4oMTByLVGZa3kAhYiFWi7w/3u5yZwYjwQ0KDTuIcVDDz53Cd4/Mm0HiT8QuJsrvmJuyKI
gw9lY6F3kEKH3vxHAj5jvwEQXi7sgNmNP7EOqZQqFICBvVOaULs3oLAK8WsBSH5JHfSRbBQJIw3i
KAg9g/PWjoH3EHUrslGZouVruDGoUI7/7MqVJh4MASFSHzPp4PDIueotyJn0MoQoxB+tlTQxIB6I
eHHJYjPK4H1q9z1Se3FYL8zj+Ik3bpFpvFNMiJKUA8U4kHYFfmufZD87RCDr5sBWr2L5LMZL7PmT
CpRfpkqaWIiEg5yfK6Mr2cLzXPdWkhnAi+XWoGPbR3q6hrblgklnx1N0a1gTA8E3ihymDfoKdrXN
rwU9PkOueZ3gNqa05AywtoV6jLV3iGzvDHGzDeq/Fvqem9GJ7SBUHg8pyKgdcS04w+ajHH41bKWF
ozXnv05xd0Hh+oSgrslRGLU+dyeoZz9R76KiMtuIwsvpzzbdxEBkCCRBrRi95MGjCCa5rN0Qeomn
YMaDkCbmQSRsR/zEgx/JnoMQEnYvnGzGBLF2EeDT9Hh/CHMLMbEQkdulUE7CELiCaGFgyW6vMtUm
6VDtUW1Qs4Lk35Js30xfXzAQItvEFYO+Bu49aPad6FBIpjRQfwst0q8yagm9O7f84tQaRBCE6HgX
y6+80NW7TDyjFXDxD9CF2CbKK5PA+IEZVUCk7v48MjPLJU58jIAqONR0YHBFt0o4G9BklwGH+ymE
aBTJNbyO4OFDnDDR4njXe0cZri9nM7VNCytUhy99xrhuN860OLEfiOzFLTueaW7vPuZ688Ks+m8Z
q6a7cMHSzq3ixGqwLd2AOgE9yA+MfgY9+95VY2MpMznzvAZA97OLJJVU55WjZQB3OIpAnWwDRVOT
2JxebQNoNpm1Cr0kWCW7BzVC3GnJ6/0V5MYB3Jq6ibPhluAcUSL0DCV7bxdcOLM45nqF5H6/ylGo
MJjJS3xgNqJaX6iteEBFxiOwrRdl7ar+biwKbE1UrVuFnZ2WpmOS//p1H4js5+kAf2IPvSV8FGic
Uf8NCO0OMnCaguvgmUYFA4zzIkf4nEc3rRdA2i0DnRE6Q1U9VeqiphzzC5foIA3eLhXRsHMHZWJx
QD1AiUmHTgjy3slaAXd3ZsVmbqY6kFG6qI95xN6uN7xeOLXmbwFq2AiH3voeG/nj/bWeG+mUMJNF
XTgpW3wE1MBWtPEuWcRQLMpeulsnCfZf6yZMLBDYa/62dbVZqOO4oB2hy+cADCw0KI4gC6dT5g9/
4UyORubG1p2CRRil6zx+XLg2OeXdRaROveuqlbvxe3thxmYemsLEsPhUlLZQPWMc75K9tEfIb//s
HGklnui37ExZlTlcUKH9fr+3CXjq9/SNZ/QqPuO5VS+XPHpjQWAjrs/HQQMRs3oEDBmeK2PuI03c
e1D9YPVEr4yLB+LBJemPucmcWKAQFUSDUqLvSOWNBGltsGAtOAyTwovf45rYmLoH8bY47jtgzcDN
YQ0mai50Wi0AuU6M5BjrleaZlSFqwoozGbU0QpyLA0oAXlg9M12V3gNfu0FEuFMznV7wxiZCqL8/
a2JleC4YanBijGcS9b9m5zQXopI1FEacHOVniRoCHIKKhMioLmA+VLufmePuGzNxOqO2Vqya2Kwu
WayJl7vRrnzbM5dKuNjxG27t7YkfNMSAYfCj11Ca3goYZKOxhlVuRCDKoYE7ULblLjjwz0Aib31L
tGQtMO9vwrkdPzFUeQxV+7CEAyYl9IrJAyicxEaVRTpHlOf7XUygZr8mnh8v2at9ziVIBxEBg2s0
6FXtC4sxWwMUwY+e8YRAhNVZvEkDkFRtlo7W3JuQn1gmykeNZkSjSwGJhEz1rQuDiW0MorOoFY00
30yMQX1nkG2o9NyQwcVWGLX+2EEQDaw1tq+eFgY/cxOMeIHrweeIcWY9hy9h9gjEGiLYCfM9ZEB0
oB9t1FZprS09FAcgdLb3e5zrcGLDXDaraH+0KogIqkpxbOpMS3MIPb4m0Hotm6V04tytzU/MFw3k
DenGZc3U1kh20TrTbOHBYPXYOC0djLk7jJ/YKb+BaDiTo5NI2WUSOO1MNwRDD7GBL1Ur/hRIx6he
CiXM+bdTpW0JuOGA6WTM3Rv1PJxRIVqzavkjNPMXgiTVPk90f1AhCXZqbf61eLq/YrPdTiwTIOYo
6x33SKknx/4nZGlw9v3RIjLAqDWw/sCJgcmpXNgi4wrdsDZT8CGgw1XtSRLjUMJRLr8H9KGATM39
wcy1PTEokM1Jgw6FYs4QAu4NDd2Wehzld/+o9Q/bfmVKoJjqSnkt4IIG7IUBhaOUvJdQ8r7f+tyT
ipuYjZoKIxAyYWJAtJOArWbrHXMz2vIn+rnEmb3c72bmcfGBir0aBKiDygwQZhycHvhtoQSOtavZ
52FkclFkz4IPoiUh3qh5Fy50OedrfNzVV326kpAmdIg+i4vUqMGu2bmXYhvuUb8q6825XFXOsA7s
Ug1+Vit2la9Z07MavX704ZjeH/ZcUuTjTXL1DVwQDgPVYGu0PwXd3eLlwz2HBwjHDBbKdvKf3Do/
Qnn4QTze73DmbvuoW7zqDwUoMSTs0R8rnuJqVyOR7P4IlMC43/xcaGlKyu6nUjwEMnbLnpyyYz3O
ZfUY71s9sYefyto7pRbBJtpkBsSaRTyxin3+uETjMnPOPm6+q8GVbFYIbczDyUq+oVpRDQrfhHrW
wtBmXtgfdVhXrRetUtRdhu2Csqd1bQdGplXqGEcdEEP1X15e6BXY5YzRD8oX/LMPiYcbVmla8hyD
TrQnHUaEuXT80OGHle+qCR6p3oY9JN8LXkWMTmv39JP7JK1rGdfaJbCFI2j4SapyAHRBRwZia1qw
7X5yFxRk5GvoLwh6+yTWWAf/YSktMDP503KHLBy8rpfwqci3GdE5WLgI5pqdmB9IDSLXUKNZSXpl
ikiLpDcwGy0YtwlA+5cbxk48EU9KE6r9MG5vwZHdMTZInAU1tMNAdY30zAFHeBa28p5XvUdRj1U4
RghD7Ap4wka9zUzKQmnnApBq7un4YaeuNtigQLy+qLDBegNIKmwrH/j02BQsVIfo75xW7X3QFhSr
hf08+tE39taU9YHqUfTaIaPsSCrkpOFTD6D9RhmgKeqHHKqKyDmrii6uiY6p2HoLW3pSIf17yife
C0SzeEoCE4jTrEFsB1+CpVdBoEU7n6jBRjmCA89iNuw39kxtgwOl8w/lW7Xxv+cPeGuAMUo0ofBK
P9frZFvuO8Pd8EsZ6hnb+GHTruZfpOoma4IaFymyE743ssYxwPMJqliLCxtuxhH9eOtcdYEsiM/1
HQMLxbDITLdxoiL7WaiZBElkVwS3YiskwjMt8srCMjMzwf4pK0WO+mymaSs42288JFRznXr1wJJ9
qtdsYyVvtKsNUPFcOK1z3sJHdO9qgBGdy/7gDnhQdoUOhQIUo0IvdahUhnlgCyeLjr7ylCWhxg2P
9/fxjIH4eGFd9QjiiSHLKfTItdDTGqn0ctnOxcVA3Ixn8uGgXrffZgkYCDF/pTlKj0arEN5PvSKv
lMHbb+FxfBjFFruhzvViMHduTBOzxCetX6aQTHF4qzeqXbdhNuHJAwkzsxZNiPZ5Wr9JrfvzN5d5
+nBNrgYY+3E75CC1cED4fPY89pI33HshIRNEilPhpzuhrSxGhoxlWxhePByTCjyxZb0No/4YSvz+
/nfMnL6Pz7v6jASQZL4B3R4orXdNYJLqW47q0op0C4ZntC83zN3Hk+2qfVRIhFHjYk4l6pWQSygt
sVeNi3Kr4UlopyMsxRZUjpcDwsJQhaDCk6xcFHZNIPZ3f25mzMYH8O3q2yGnXXlSh29vQIXpgwG0
5SgjCo9MATZ/wI2VJF4wUHPm4uNgX3U11JQYuhl2A+LO++ylWLeP3oNkxC/y83Ah36On+yOai+58
PG6v+gHFUlUkAmaNt4AncWIbnFW6rA8o7SCGiPw0fGDo0qv0Jn+MV5FOQxHmftdzG36KxCVUJyaM
j67LAzTICMBBCH1536VjuurW7Bv3Iteqyy9D+GZWb4rIZcqgC4VxqFBf2EcI+Q0QmYNninBHb+ZW
oH+TNHA7GUuR9rn+xo16NbVKE/StC+0UAE1TW1HPkKBwluDYc8EHejy+V43zMtUIMY3Ga2Sp+52n
Qhtx1QGOqiwsz8w5pUebeNWBOLCEEv3RHFE7GegzQpZwMXOgsCkCN+CzuvVGs0rMbA3SlH2yLtbg
ZTepHdmQTQ29v3aPsk7DX/OJ2m7CYuFUffjrN2wEPbERAqnaGig9xsGCPKMOglaBSRtcKxJAHrIa
8hUF9QMkuVYUKghAfIJ4Y65638DB7TVGv4GIYqEXNfJRfQy6KE3Sgz13WDgOM4aXZj9PuNSG4CBv
MeEFFLxN8MHYeBFGKnVUdulGeWB1sgXdrV4uAdTn/NxpSVdR5qVcQJXCyS6DE33ndGjAxKa0HSz3
BO1qxY7xYNnVVvAtMRfGOPN2m2J3e3idETN2WRjuQ7QaVzsAtqLbtn9mz1Dz/XkWi4jtItScMLBk
iJe3D7WdrLmnDoo2kVMa9Spf9XqpCesYxcPtirak8x/GA5kpZhdkmi3Yr+EBCZyhZOfM8oDiFtR8
04Vrf+MvPE9un0uwFn0eYJp4SkJDAtURawiDjNUL8ULo7baHBZrbzy37UAPkXVQtO5RMaWJTm1Ce
Nkh7diH9UNaC2qUSqJXPf7QVGGViX3jPBY/laB1Bjojnuwd6V9YGssySj/d7uO28gaDg83AG1P60
nJwiT862BrjL9SgrwLG1BGqcOT7QZvvcflygCAoc5zg+xlAZ5Fnas+voWINPL7KHB/8CXdEdeJLz
l2zh9Ny+TxhlYiB6gSCwTIfju7RYM6DhNgQk6N+XQlIzbwbocnweEE+RgQEn6VheFx25Jx/ZrnxL
6zA96o/7SzK3dycBWEgc0B2qBzGCVn6K/MwIYvJwv+lx+3+17Khs/vzx4Hjg6YLxEFAT1PYn+NHX
bqyRhZMxEx5k5HFJri5DBvVbKJimaGfYd3v3hdjAiccH8bE9euu2VRmrQ+0v6FoHTXy9P56ZwziF
zLqiBw6qCD2SBlVyKkgHyDoDOb6WHZaEx2YOyBQMG8pM7EO4AGgDo3uNN/7S/T7X7vRk+3HUgPYM
EShIrsRKoyrRE9ctrPPsUkyOdQ4NASXv5JElDwG49Cw/oCTPdZQHorkOs6as1Ej21NldyBjPnYop
BBYk+XVOUeiv6PcBGxgC/9zFqH1jErWJHnLRJtQPOUpVvl/Azs3t5MkxZ9iBBEKJ6QM04pE/lNti
+Y15O9YEAaPP+5iCfGkCznra8Xb9JTxkFw75HA5qcy/RPrfu79w5wyhPT3mpQJE3jRnHt3mjeJQ2
0nNnR2s2V8UCsTvoYPubYh+3Kxle5ZI854xxnKJbJS8cGprGrNX2GMd5ZKx4BSq7peZnFmUKb+1d
EnZ0C7dCUhCzoQXNVVT+tZHU+3M2YxinAFeJ4iolj3t4LVAMQYmuGgkLz/mZVCgzBbRmwlAUUYtb
Q6K2zKuwbVGxFqqe7T+4kCE3ZVNxgGBayKPMHP2xNv3aTvZ1KhG6whUyPq0ASlndn565ZidnXnGL
VlYoF2cQBcF1f+kpaGQkS2GeCYPbf0Kh0ET7/NVZQkqljSTcHescyXcBNQnBuj6nB2kDQMBaeEj1
fF8BiZJBk5sGLFs0A90HPCVcDRd5UxmNKtmL+Y3b7wAI2Xz+GsTvZegGjIFZoFBSk16zVoQQl3sG
Qa+DqLfWG5CFXPs7cdWumhW4pHVF54G7EL792WxPjITb8qRNxigHBQ3elqogG/OdAYTyfutzB3Vi
HfIW8tMFlSGwoXIOtQtsWaUOS1pVMxtlinAVG+jJdAUaL7wHgY1U6BzpHJg273/6jBGYolp7SqRK
hergUZZvwE6oRXmWeWil2Er8Zxt9CmJtXUSmIYcJ2x8kUPhw6viJggTW/c+fmfkpNDXqyZCJKRqX
KNnoJUhNADPQgk4glWVdDMrNoDALDtNM4Qh4LT9v4pqSXC6TMFWhgxJCE1XO2VEyFeCFyk1rdmp+
hnuAGJN46H5637qXYF+FWnmpDveHOoPrYaYo1s7rIG0IOnSnM+lLc2l23prbIX8Edp/MCdegR3wT
gadJj7S+9Hya80zEiRkRKwV8LWNYY8TzCJtsLZlwEDYB8kbQmfsGzYyH2lqil5vJ8IJK9/MMs1Kh
gEMCppYxL8SE076tz4UVHoMtiEMd184cf5XZiYkISml5WrhjFjHCM7fVFKYKVVbItoa44APFNYOS
hupOvHBdzTU9sQ6QDMryOFFoh01PLvcWZ0ubf+bsTgGnedG4UlVhQ7itjrxLD2bO5uiFKioD72+5
j/TgjRfIFHGa5B7oPSCD5DA6/zjY7CMN3RXLPXBPo1+KwA3grT2gp/wqxP5fh+OiWN9TvBiWnqQz
B3yKQqUEkJyCs5p3/CHVSObt8jjXQphBNvW24PN05OF4f7Azd9QUjAo2OdQLChhr0XSYzKyx6yoy
67w1iyQIFmZ0Zi9MReQauqgFyIEAX1U/1iAvrrq3+18/59MLE39CzKmWY4KAceiLf+ZWNaJDnVER
Nd7iTv+ze26qoZFVYiNVILVyeDHK9cQN9YgU26FqT1xeHUu31kSC6o6FEY2n/tbmG///1QO1ScEe
XY9hL+iCPAgBFMGaciUpHSSRol0MHkM18qBh5EXlnul7q6ACEyJIC9Z25q0qTByGuBoUIc+RmqM1
UFKt38k6XRMrXHhPzG2DiUlo2ZwSa6pEWK17oqjn1D/dn7MZX2EK/cy4zu9bb4wU5tt6+KFAQU0M
z/fbngnPgw/483oMYsgK6X9zdiZNkupItP4vby8zMQoWb8MUc+Q81QbLysxiEIhZIP36d6LsLaqi
KzLM7qq7r/VNAhAul/vx89k4aAEo56RR/SS31tYASlsvSHeuXMT690s/129OC+AlDFg+1NFlwgIe
tBtjXW/KJE1QePJvqyur69KTOisMlsKgNbU53i9cDnn9xvo8oPOV4+6FDhTQIX8/Kr/JBoolhL8O
eNyNMQUoQ9tIFOp1v4EYYod6bTzh1LUWz5A4bsfnfsUfr4o9LsTMcxGn6cE/y25yVPGCCraKONU9
i523LzCEeaqE+2Gx0jEcwOER+8auJNiXMoVzLSc8LXN8sFjS1UYm6WpYgdjwWOzq2IuclQdaReB9
ALH3X9fJWXBQiqKeIPB9wk/6xtvyQ4pyxS25rwIjpC/+rbr/fkFeWidncaCYOxvMLix6Uv6wJBCq
6FlO1+owFyLcb2nWHxFuqDqzAX4Wu0HrlXDPNY/lmD3Bm3Y1LnYyA4xEAXV0CKY2B6iKdb9P8WV8
f2MXurHGubYz7YfO0SXOFSebxuF+OtSHL+DrMDrgreUhv5I1X9hVzyWedVX5BRzCcA6l1W4E4mFY
UFue/AdWu5srd3LhMZ4LPGcQyE8939N8q73F17yFfCLYk1WD6YZrWOLf0qV/7Ebnik6zgV8wOyl4
xOYEbjtdJIuB13yzIyiaVhQI6525YavsoVqVT+yWbHI/UMiO/Wu3edoc/vULzoIKhBTonp9uc4Kc
fQB8FubqAaa1wmvB98Ku9FtW9cdyZB2D35iJssoIzOQyHj125SO6VLA5l272QFZ7bMHDI+shSH+/
pTqUWwx/YChcRRx2oN+vhQvb9rlMUxNd+ZaJwDsO8UnuEWicxovb/q5++f4CF3Luc6Wmk6bAGDJc
AGhW2EXqu+Xw3ySmgCX9vWl0vWkXRYM/Lc1fjvtrYnPoLFcWz4Uwdq6gdJpGEq7wt5tqW6HKJLuv
vHv6T4/k91DeH8tGahsw3BF/mxbw2POOC60D00KT248nyPi/v8ilcHUup8z9euyUgat07W6sbxoD
wkLyUdpPKbRRbnY0m21rPtZqzTAtPfDXK5e9EFvOhZMqLbK6nXFZ/SAjsmuOZlzcrYyVA8rM8dqo
3aW3c/Zl97lLCjrjVJBJd1XXTux50z6fr5UaL8Tg3wWNP14QEYxlcH+i+1plMWiknx2zE8GmzeLb
1+YQLnwX5wJHvygNDfggbG/aIcqr9zn3YE4L2WV+nOW109Ol53R6SX/ciCi8WrLTftmytU2gjSO3
DHa037/qS3/8bKefNK9So8UdiEXEg/9J0OnJnWtb/YW89ly8KDpJRv8UvDGHt2r3OpA76yhDDN3F
ECXg1Pz9TVyIf+eKReK75lh7uIxMpncbOt+TpBjUmyt//lJie65YTEsmbeN0LDJVkN9mDyqsbvjW
jdgr8Esv5ivrMd+Qh9nBCCs/NPoAVNMquNpTuLDKfrdn/lgAhdFWMJ3B5Xk5h0a3LeRBQ4Leefdt
eaXcfyF5/p3f/nGJCkabc16c7hAzot0RuyyczFHs+v79XGoknUsRB539/5OfxwESD+ZnkXgPsLaM
vTmYIr0dQ/YI2wJMdl2rv14YdzLO1YmTznUDu2nc0RzBIbRYG7BFCCoamGUArlBirvsycuEmteK3
5BTW1Pr7m70gigKw6u/v1RQjLRoTV14+MAVT9ZEB9Q1ApHG2sm+qhITlM4axcaf+gT9yeJIgo4mv
pQIXBPjGubLRLzLYysMcAi2Q7EeDt6kTO0xhWvqQrYGpfuMrdZgOEAJG0NyLe3Kn+6BEvaTcuUmz
hoVsF+Rf3z+JS9WZ3//8j1WV5Yi0poXINQM8KhK503dDYoXtathe8xq4+J7P8ofesLmXOxBb1Uf/
VUg8zVDu8TU+p3Chr3bdPk2c2E5SCMQwXnLlc7kQNc8Fj6bQAy1BX9x7hfmLjFBZeQo+aK34+P7J
Xdi7zgWOCjXhvHHx4PybHCNSw/6aNu1SOf/cXJTPMMorbZx/xN58R/kUX8bL+AHGCA3avbztDsUT
lmhcrOAhvTf7dVWE1dZ5M/fqyqO7kG6fyx3LwR76EuyvPW0+XSDQ9XRNrXDpMH4udFSD7vLeQSFd
Rhh9KCXQqWH6SW/ZEOitVkH2AYuw4WXezlv3WnHwUpJ/LoFcGKGpOq2/8bV+7qAoh4vyhxtZUboZ
Y7rjydXJtgsnoXPJo2wtQ3cLGuPTPcGMfgCAIHZScegQ066cWy+t67NUY/KUNHQxWnu36+p1jQnf
gHKbBYasuyub6aWC2rlY0etcmCUZWIHZO8xISCxDuCJm4ZNxrcN/KQCfaxO7qVb5NAF7xx6y+7IN
ysf5l/283HVwhkVNGxi4As5maisOc1SBhRyJwzVz8H8/QECX/4793C77Oj1JPib/WJVvY//hl7f/
JSaANPn3nx6Mpay0PdF9ZeSBphgAaeHjbQZEXJt7/XcSQM8FiaxkfaZMvJmyu1nskC6P8IENciLC
Pj265d339/HvbIaeixNJZ7fF5CG2gZkd1OpxYnZIqocCk1+MRd9f499Bhp5LEoWu6CJOgnTq+cE4
66Brr009XPr5p0v+safZNZycaNpZOJG15IfrqRkg+zJLMtGPD0NFaqBh/GsW1/9ObOm5MrFJDbZ4
PrxbpSZhnnqJlO8zdmp/UzinyblPJ3fi7x/ZBRE/qO5/39g8wKhZF1Lv0/5+hlcQBi/a6Z2grQYf
BR/coU06RL0vgsremvuCiiS3r/Ew/r3f0XPBYjqy2p+UhMEiziOhY88syJTTJlnD07irzStL78IO
Qf/H45NaAEJx3CPZpVvzF1A1+2LLQpVUx35t3DWPIH88lE9XnuiFt3euZCx8GH4JCX/jKczWFK5v
c9xCVJqdrFBgOJS/o+wIi8w+nIMr6/5CxgW+1N8vsTFSz0gNgNfrUm+XqbrJHExZIiYFMAGOHVnv
UDOE3M7sn7UaP1zi/CcxMz1XOXqMj5pZs94zy5JHB280WdI5vZZT//sgSc878nMOx94s76wd6gMk
jSbtUxkPfcbGAPmuuwb8qGTx4OTUwz9wZwposjUiRtJ+3LuWTZ9Q9p3vZvgqb/Km6NAdAA5tA6bs
+F5zP/UCwGqgyXQZGd/sQikOR+aKiaCRbhkL8MDSKwfuCyUdei7WJAXr+OjAX5HiRGxE5N5Yiwh1
weduk0MHRK5Uui98Ut5ph/ojTinhETR2oWUcrTzI3Ec1ljCpvyX62jZ7IRB6Z4GwlISwxYEjZj29
62bTlG4onZsJaVeFAarvP6FLN3F2lAK7ivEMA55APezk8tWIG6M4tOnX93/9QipCvbOQB3TkSLOl
pHtltFD/Dndc49c7XTzZRZiOZewX011Klq9azQ/fX/PSHZ3VW7we3vsGQ27SWFaSen7oYQR3yceg
Go0rn+KFbfxctanbsV04xSVgPnRfJdnGXQ+3104+F37/uTqzVAIAkpPUeBo/yswNbLHm/kqSKwef
C3If+j/yTNfym2o4fR137rZ881boKxyMDcheW7mrbkD6LQICQ536095dO5L8bpn8b48BePu/vxXZ
cshTBDiO+ibf3wCem54s6YKf0fOw5ideGAzwafBCQkg6P1Hs2c7BwxTBDmEF2NTqVxZ+wCP1gALw
Neng74b7v37R2ak294g5EJZZ+0a3BJN7tbuzi4HD+9rn940m2BUXhEHeWSHKw0jXYbxe+1EzdXvd
OFHmOz8ILa2oyhUsLscTzhDI3kCCEhyVTfdkWKdy3whqitE726KGBs6nDaZdwCIP0fIGC1DeOUyO
8Mks4A3G8x2X/NWvy3XhWpGVqdUyZXGbTr/qihVB76su6AbJI6eYiyCrewy1jvWauMoJLJmVoW79
gwV3DAJa2aHV7q887VjYCZNdiRXoM5/e17+e2ilU/RHzBs/OPDCdES5guh9qDHNufKeUNGC6838K
p3dFkNkj/Pi4xLkAgyUA+FmlWd6D0tPD2XmZ7plW9W17QsR0qIedWOalI0FTNhe9UoVIMUHDAN+O
pxwOs3HjAT8dCH+RYVFO/hhYFsecpWEOuMtU+LKNMaUGY5/BVA+6G+ukHjIUEBmOVyrPYXhLxHI7
daW5RNwE4yZgZDFNeNrY5XyfVoqsffypNziLGoFNc/9Vck1XjXbMFfhQZRaAgdJ/OVXWAaxh0g9U
oyGBabEAQESBgicSuLxIiJ5bGveVsdznPIU7VAGjaatEwF4U99mqyIfpBTId24xL2eTrEb+FhK0l
pi/DLAmPW50VTqDQngFevBkf5o7n9wtprMgfhyxsa50fnHIxosk23nPtTmgalxoEzVyl2J5hjGoF
Zb4s99gyjJ+2KGsW1l6Jr6vJuX5gvtewXdtk072CQ/4UOHM6HW1SoYiKgfTmVkJRCf2bb2NvscSC
upqAaTbAdkYWE9XNoWstU1S6J3pjV9CkcVOY/1tWbWJUCKl6YoPVEsqaEGTqmbf1h8WMXK/CAL8P
RmghYGZrTSqNlwY8nLmw3XiwnfbO5bMJC5latHWS0RL99pwUhhkwnwBu5/a0ep8kQboqeh8AcqHC
fBA4YIoG7CbbH9SuA+4haTxF83Aya1wQ5yz+6VFh7CzsbSCkcz/uMCUSLNNQr2g3l2/pxO3b0Zva
h4rXOiRw1vmaUNq7E0KboX2qmZR1bR+tVlov1lRZNKzHfLphBZ5EVnQ0UqNFN82MYS/hVkNiV0ab
lGlfgfgj0/t6Alvdnxt7gx9ThkWFr9dfmEpcY5Kw4mBNF1tpViQtgcRt0KigTKkGT5EC/xbkZdpF
NO/0xhoZnHRpBzlopcwjBUv9BuSr+c4sBmBU8xSungY4rTBdQSLicPfGn6cOctGOVveLN4jnKnXs
jYI1ONZIQ2JtZTPWBSwX+2yZPhhgZDeKcFhYGAamAOua+S+AS/OwSrtu12NV3xrCa45VAY5Ww5lz
EMVAQp4xnjRc502QtRxSVQTDsHGQojB7SI+Ln3c7e5Z9UHX2uOvwQkKI1OSqA1d4j1FwmNl2WL1x
xuwGU0hjZ4dmqtBXSIsfs0dfirrRz1XJKQcWfGgRMu2+gIkW5j4PJYYmVt4ELPisZzDv54FXATNN
c51aHkkKAGxvR8CR29DP9TAmfo8xJAOF6b7JHvlkMURpDIibgB3kKuo07C0b9z2TlQw7hu5CqR4m
Z1z3A0DEKQ/TDhJgnobWYqhEgEMWOKkP4igr9YNRplM0TD54xdTLktoQqzzL1900hkD79qFqxQ+N
VR0jMMOeeMzWdu/k8PIdf6Hnb4V0RLVsqA+5azXJBJhoKDq64Nk78sur5gUHRBOfal/6Ad5HWBfN
1AaNGBFfRrJy57oPer78Ek7TAy6k27hXzg1j1R11vRJBUkVl7kaz7KJhQElYDKEoVGgN402hPQDT
XA2rSvDQtnYPxZWrQ5uXN1Xe7IGV3he5fGYGQBDMnl+LCfSRhXRrPqOwXWSAGZZzB8+Dvn3tiUpR
9CmAVlsAc237oKnMIwSew7OU7OTWkY3rIU2tF+6Rg9kqI+gsN55gNKwVCocgUxpTI5O8YTGvl2Be
ltBDDOV5ecAt7/rKAh7HmoOiyo4ppW/NQnHoStu1zKZHTmAyVEJSyV1j13RiR7JhKzt8xZ54Pm3H
lZslqW8vcT5TsappijJlYWBzZ2nc40sMQcpLOtTIml6uemvEOvds97ZcZh1jh9vhuVirquyTgrSx
WflbIqs1GC8xxFCxNxW3ZZ9vG6yYYhCxcp2tk8HfUWfHXsxHVcD7MqMRXQorzvJpXfaYd4WDZdAX
xhyBXXlorXmBtXLuBs1IlkCygQbpUHI4rqTdsV1SzDWjdhDitLepPAitfOPGBI0rIJleIRZj8tsN
oTdb1wPfdm2PUvywSVsvgEfuauj63yw3wDv9o/L5GJUsTWoPUWCG8HyNLXTvcs5XFkiGtqtvO7j7
66CxeBuoxXnGOIwTdtPwU+lOHLmcMYg0uS0MHAp4//vSJo+oj+EjnZq1Z3t7OgGjjE0kh9IDQ0tF
VfXBNBlq5/ARWi2TIJ311IMYmj7I59GH2Naxo1Mb+dVfcChowV4MrKYsV3RJN6TIY+mpbrXMdh1R
w9wJwtcwhVQR4/jq08GCaBCF/NNhsotyn+yYYsjn9GCtWOfeGaN5z/w0amsB0wRHbzvW5Ml0mopJ
5fTKOvVGKfKpQvZTKObiUMM8s5FVDDRf8WTRmm1hwgGT5X7Q4KqC0T0TeVdk/EETwROGd8ICy7DX
2sVcI6piQ0I5Plk2+vC4ahV6lvDjP6ROBZRLP4zvZuX6CWjNK7to48rM4A9tpmZIDI7drqyHJ5c1
y1On9apKlyQjtHojNplWDgphYd5RI4S9Pxw7pI2mlkQSYDV9d8sN9Ksz0/kYBjjpWe6KSbkZZvGS
2uxQkGzdK42bkPDicPwyX+cMiD8su7huh6RLU7IthNggHTVW3DOWYzoaD/mcHy3hQpzWlN2mBcYb
x//SDj3S44thIM4h6TX7Ma4G09iWZGKf4Ni2QJ5Zwxqb2UYKL3BxbaOub/VSyqBua/QB6z5xFdBM
6ZgjVqvYzt3nJrVuPHepQx8yLu61z8p1w6W1P6za+chm6LLbXIlwMtI57GfUYzMvLQOX5Xdlrh9t
8G2VWcYgcAwbZxwwfJT5EmxxCeR1gQiMNchFRla5M8CWw6JzvJjDEvfunEWOZdRxM9dWJFRRxqXB
MMjzArXrh9T6QOV87OUUCV4nld+hi8OnD5qX20qlR5K2O101BwM36w9GPJTLfWqg+oMM8MEhfhHm
CpuCRl5CQVEfnV+qsbpD5tpRmqcqUpk1oj4OCd5SbOBYSDY09asN8ll7Y0FyLErVJcNU0yhr/O6A
NCSLRqP/dBaooiczKksnacrMjAl17lVL4mYYVcB60T403uDcWmUTtS4/kNrfuYve5DayVQ+DuB5c
cMXwNBUTRLZiDiXO6YE9mt2OjwPYmDP0G5lsT7WgW0uTR1vnq5TOoZraWPdunCoZe2pI/LIrAtOd
D/DitkGBxMzGAC5k7zzaZCw3ee8+2pW5x/OqEIymFRd+lC9lVLM6Liw/0R0MtNUcjw0iCFJ3ZBtL
YFjzAGErdBg+y0AgAt0TNe7Q4OVKj/ixeKP3AFIhmFA5BHL+2beCrQuQKwM2pNaWDQYG8HMModVw
wToi27uxmzbsi2Fn1fyuJ/PeF9YIviQ7wuQ4zJoF69lAQouaFpJ2OCchKUgDfzR+SDKsWAFir4Ft
CtRNOXURF6jwqHL+UEuDSbKye9VNNa5yRW6NhT1NFCrRbG4Sf5QRsBVRPVmhyLIQusjIGQDl8Emo
RyO2JKB5Wf6pgT8MXaNAmXvQxzZvf7oEfwvnh5uSumhmG2ViW97W4yMPMsueotTEmEoLgQJv7S82
4JkstiJbosrVUrPPwe6ea95t+8p5k6w6egVYEsCvB54hY8kHJKxDHthTd1OilqQ0nHgkTorVAK3y
5Oeh5Q1rNlsxL4wXG3NOVU8gH7AynRCvVysFdWfSLDwLC57f9EoUUcMGa+Pl7k9rMRfoD0AwdU0c
gRv/3u4bEzmRbUdLnt9yqo/Mcw6GaxzmEZa2mXBxc2KMUwMoJd8xti1Arhbp26Ct7FuTZyDFlZEx
YldtzB+tMx/Iwg+11d7NUoDaCBy6+tljsdSjdZfLr9qC+g8CHsv6MRYfUPLeCePdSb9IKnXQOv7B
p2RjdhiwEl+T9G4ESZ+bvv4sqxaYSw66UVncZK5RQVqsMP+UN4g9FGX6wbyXXaciVxqnPdDMnMjO
3J/AQvTHuSNogDvc9DDoLMt7+7S/d/UPTk6g2S7uhBFrSlc5wfm1oneg1W4JWuliPP0LrhH4GT2y
6hMV1eeipQdPLdFiFZ+mHu6KGmdsiJ/GBeXMXn22AkK1Zozrwr11OANcbeErjsNH6oOdpIxxO1t0
i+lPCDhrdy0kjZa0itjYJfip4TJmsSrsCGPniU35jd1Z62XoVrZgsEZV/goHvE3VILUDRavdWRV3
VosaZ+jfsFzNeatlGfBSB9obxhCw8FUjntkM5G52P+tMHEoPHypFiQRv/qagzSHnPM5omliYeAUM
BEZgHvqdDTwCjaUJ0k6sRItEiDwhk12PhsOj1rqHgSL0mwaP+aQ+jXRBruXG0il+KCTzc8aO5oKB
XEsDUP7J8B+CWKFTWW/Y3HAgy+ofVjp91pPz1uvp2fWtZ2hcQ4uYjwLy+ajsp62bovTQdHfwpJqz
NrTT/CYr1W0zpgFxJxoaI1KuPMcnIRA/umcX+3Nj/ert8snMvQda50E5iqhsnyV6oLX8Zfevw/Q0
tCbEYy+zf+uURUycVyU/uTMGSw/OovnY90AveBiS5ZADgLAN67LiqczyoEMsaVsVqtxPlIaifZy+
cm19ZIV3mMU77OK2qrS2nvzE7PPRaPvIUfmBmdV74xOF5gPbcyWOC5TXmBT3foK32yTZDCIv3tes
4O9lH3lm1hEzwCPH+X/od4XL1oZtAoJl/8ysX9pdV3J8bPhTIczXHgCHwkFhA+d7CbTe6OE0PviR
g3+f0nvLvyP4b8500xs8RJDeuCPMoZpihRMBnuCWWU4MPBrYyRNaIk3gN/TOW+ADOrlis2gVZXK0
EI4gVILhiMyzuNHHRt0P5mHGFFCPsV08/CyHgGjcAg0WdrC7HH6R9LEx79JWRLBOiDK4EZXNbpjt
TSPx2+A2kA2PrLDDymo3dcc2w8CCcn6rcv1uNHmQ9sjSnNvTzUkfG2MdK/qAJlIkK2/d97+Y7OG/
OuKTL8x4XuSNh5NffrKswOHKrvTe0c6Bz6irgYhbSf/J8VnklchgU1SZrZ85mT84tuZFpPi/fEpo
Ygu3jhQmU4sBo1mwUOoxFk3JHHS+eEEffcerg41z42KM+DIgqaiXyEUH0EN7kHVVNMniTlj1lgwa
mViFrxEgGoNvdS+ijpZJ7rw1vh+2/UJCR79Q+5dTi/3gzbuhHx4mNQR9vsCOcyHr1Bw3JmPvEjUf
hJZkmdlROljWlQ4ITm7tAiTZCKs2+82o8Etn0IXZa1F8NHYaU8t5bDAR341trMCWSitIlfv0pZbF
Y1bC9Wkh+5QYr8aIg2b/vNTvDSsOJnzoc+VGo/WUtlhIaYbVkyPpLpoH8Nl3FhpJQzXus858VoX6
AeCq33YJBp/j0d6SrnktU3NKLBzSszFFBdHBmnOsNKwnY1VnEDqld3K0kV7A5yJAUewZhUVAfW0n
VNn4iRd8bMqKhYI4JDQNNxZyxDLIXbnXoHpvUe7Ng3GRQa/6aKIK7iHTdsy/zAlvzMnyZ4EFk8Ip
FtWbEQ7Ylty4+HjKSUe5N4QaeUIFyLeLeo2s8ajZFHQVOvtpBayAcZzrE8mniO25QvET5j2qDwah
g0oeT4vII11kAiVk6iZaFvwsCOQ999Y1geNGzitzFTu1h5lRz0LNQiSul4ZzM98R0kKkus+tYyma
WKWon001kpYpaBzk5BZdcc7WInsHxnbFFh43zi2rW9QVaEiNr8UqD65frDrRrn3pPY0g3c7FEpO+
jmx4Pzkwbs3MA0nx/vsxtOVH6fq3YwX1vvOOMyyqBOLgkB55bS7QTUbeXsyQ53Yg3ZEudGoXpbAa
A8QMQQ6BbihAM89ot8JHcmjMbc4/T2UcqAVn1B3WzDMg4tu0bIg8swqN+nbIb1J82YO3gfoXpo5Q
f4Iyzil2phkLpCg/FqGevAy+28z/Rfv2YaGYlpBTgOLUdvH6dw4AlY+nip4j/Edw2B17+oSDUR2h
MQiqllXvWJb2OEcUU2RV1qtGgX5pbjq89mmGUxQ+ZVDiT/9zFjlq++a6aPrnsR7x8vNPIgp82ECe
lt0zmW4mAXf5PnVgEVoegWo9LCBMhxDmJoVfYeDm03BwOjW655Ya8VgRN8gyEo9EbTN76YLRQtrO
m35HUj6sZftZlGoLKkvMLXGEEDUs0uKutjl4ImjQpcJ6gGHTW14Ne4/6KLZwJ3JBsh48wJMcVx5M
7u5bMWcb0cOSQM62t7YN+ubYuot5I168OiPou967ubexHR53E0XuC0O1ZS1PkMcGJ52gGfKwpHcG
m97pRD/SpnnrkLsHniMel3m2703qQ+F5K7utRC0XjuArxjcLqeL0ZEePPkC3NtslZO4j2I4bD7pw
kopVNsKrJRM0ULObYE0/GfDfXlC+g6t5wLhBE+4P5mtWOz4KCpNNzIRr7TgbaeJAGvoAEMJloSi8
X3U7ueMeWbG86QY236pCoiDNcqd68XiXvxc2QSGlEKMVmAMOGyknbeLp0XzzF1jlZ4S8MCu3ngRV
dAw8VqQNtI0UgWYQ5jXNx4W2+rmlCO5Uo6I6o4cb0PCnflkC9C4gSribA4TMK6KEU8e5qVTWiM3n
//0/xDTQUvcs+j9WIg1wXr7pLPulf+zkgfZ3hXdN0HGp43PWhO7snKrKMo0dyiQwP6aW2R+UmaMv
UjhNfmvMDQqEEyQ0M8qUwEgghtndl6dh+xl2Bti84fdt3Uv3eHrAf3SeOsQpNHMNFLmLfZ3fmYgz
g3lNMnBBR3LuI9KPlqtdxhzUEecUFWzWbWa4Gr/SMTWQmqDTgNab4dzj0ANHkbEqP//TTZ17cExD
VlbQvkP7iYIXUAWdFehS+2HdUHFlbVy4tXMjDkFPKouKwOaAyjTpLGxQcvKs/dDTrAB2SS7HglVu
mDqIJFIW12TSF9rY5/YcS+9VJtet2k+6dqdg4aWKsUTbhzQvyM1k9ddEqaeF+I/Ff27VQUfNqeMO
1j5zsq0Y9SP0Y8/fv55Lz+60Fv9Yc0KIWbGJ0d2Yte4D6/lwg6NTaURZ7vI7OfjZE4QuiMK+Upgp
Hsdr040XyHLwzv77ypRocFmEsnYjvrVgbJuH1oUwrBmsT7+Xm+lk2IaV2gxi2/SgOU41KEM8+yzq
KqkzgdOdX0NTOKOTp5/njn5YOa3XpT9c8Z649HbPdB0TWpYlFUQc3Mmd1q5bL6uymJFhFcqOW48u
V5QWF776c/uMdMacJ+N+c+DaksE8mDu0Tj4JnV6+f8O/v7R/rZ4zGYCpjK7RJ3CSTvzEWqN+Hoz7
0wAkLP1WJHj0oHS3Q3eLXBe0IR+VjIBAat8mLoTIoKRhEAXwsgjF3TVmb4IcOiMRzLCuKEIbof7d
Au93XFUhxgNuULo6ViuUIvdpAJfYfOWdZnRW03raoY+QgMJwpVF/wbuVnjt4uB5SG7fBXWEGN8QJ
aWWu6N0SFXE5Yjh8joqQxe4GXRggyuxoxLjk19sTXB8TZKc7tw6uGfZfGEuh50YfhZ74ok8/ZA7t
1Rj5GG08PSIXFrwotCVoFiX50/ev8vf8xT9epXOmTehnH32M07XSA3kQm59ldKs+ZGiEIr620V5Q
ZDmnz+GPgOCPKNr3pmL71B9XU8ePmrdf1VKttK/X2hFXNt1LlzmLO93ciwEW5wwjY3Zs4mgf+BoZ
okWHmGfjg9VX1wCZFx/aWaAhWnHqzlrvO2MJ7dkObfVUcwQUn6Ht/EZRgJ7SlYG9oarhhrZciawX
FFTnjh9Tg5YkDpAzpG1uhG0hJKj5+hLe+zk8Z3DQrYXx3xIH5yxUWVQ5dlVBI8pQctL03VLg9OmP
7xfdhfj0Wyfzx4JolWWZFepPmIEajrIDBM/+f9Sd2XLbPrbuX6Wr79mbBAGQ3LW7LzTbljw7dnyD
chwHnEeQBPE251nOi52PijuxGcva/b87VSnFIiVCBDGutb7fIrCG+cc68qF6mgxPnpf5WF+1yFte
F9aJSWoG8UOk9beq8insQnJ4hIGLLDVH7IDtRfFXBFnJJUe8EexvMJxSh1SrSoXOrPThDcZiEhzv
1LCF7oy/UKTWX4Ei6FdY0bGLDIEiC5FA1FHSwl5w1VYnhvXyNPVD+8wtcr2CSdfsZJX7XympOBQf
AGPdRy6Xi8gE3ja1IvoDya1hAjIDs6+9Ki5+fF7VB6qCjgvUN1XtezUr64rorXROk3xZIJGXBRL1
GXyw3BxZLB1YS0zBCbrzfANFvt52ySPiWBPszT7/8QcuPIUi2JnWqD5cWBcQ/SU3arj9/MIHJuIp
B6GFGCeD1UVvOSjb7mpwFlzMcn3kZx9o3lMCQt2APY5th96Gza1qkKXt2ciXz3/4gTFuipTBdrA2
lIQIQ6w9hBadgqa8SIAnLcSdlZAjff9QtPaULRPVjANjjFJYpuAw1H40rGFPUutee82Ol2FyLoZQ
bqFaHuBYQswBFI35PMa09ddWMFPwjItFXKc019vBa+CkH86SJtuUWXfk8geePx2Pv+kVFkeImq3l
sLWqHZz4RK/8YA1P1+cP6cDzn/Jmmk7QQrudBsUPVILEmg3+TiKO7/OrH2oCY2d589sRfUBzzTR6
W++NsXfBI1QKa2ilL5gpV25S3H9ezqEo5ClDxq2L0BBjo5MMMGa3MXyHLkdOVpudwdu+7Vz3XEQV
gu8EEktSmLU+L/dQ7U1mnjwbtAwEOr1wr0RzIdvTOj4y7xwYDKfUEE5bLeOx2wdqntnzjixhQ8uv
fTqHPfUv/fppmrcwE9J0iPraUgK5PbyHXd/O/OHIaH6gbqZMEJXUWalZVuzsZhDfcswvOy9T8oL1
GT1S/Qea1xQOEsKMPxiaFzslQoiglUPXVPXZWlrBVzuGXbr06mPWiUNNbAoI4W1bpHWPkFREaSTn
9p1BKCWiNK70nTs7llLlUJ1NZsASRq8SkV7xzlRSFnB4imhROSBixLqMjgkCDt7JZMkhCHXSWKp4
x9Ju5jZXafTF02cWPP5J8yB9s6jcZO4WR0QUBybGKUCkyqyU0jqDPTryk7tOhd1WeDQ8+UtteIoQ
SXPEFaZ5jaciztP2UrkwVR4hLxx4GFNuSFnZYZmRFD887OfEXWeeXsAZ9vnvPmB4mNJBeo8pC4pQ
RL99YYgJjWdsWMASJRFyjQDL/EgPP1TKeGtvxl+G6ORIGpTSpfMckW/fdTMHlr0VkOrMu5fPb+VQ
e5pSQgbfUd2QopS4mNX1AhEHDQxcdKb4rLVORQsxy1+8H/f9/SSRSqB9HdsScgqKWYw5BebqBv4R
LMuPau4PzLh7hMWbWmud0HS8SrNdWwNra05reAYQ8tOQYyLRQwVMurnnDGGdJVmGARH2Vr0jdT/T
9DTojiwZD8wdfyBD4r5xSe9kO4q5HKbbJRjXyaVdwcV+ZGI/0Kn30pM3VUQVQpzB2kMVqS8hglZ6
fWS0OLSem3JCct4Lhvj3bDdcQZibIR/nS1auSD9DgFGUzhEtUxdHpo8Dj2HKBAEApmxzC0UVceic
ZGm0bJMIkAXEf2PHVRxpsweGkb2O8k1VmbQDYLO34p2E99AKrnr3e9HefN71DvTvKRMEOSf72IRV
sosRiI/oSWz65CwhM1cvKkQoHpOpHbqFsRW8uQUWQs7QewYZ5sgXWW296KSjR9afh57BpEeHTk5r
HrW4tA4xoTo1gAMWBC7pOcvJl89r6ZAJZH/8ze8H3RTJfeIIzDVVDwgeQqThtWPlEKrIMJqrIsvm
BhLITRMU8bLFLL9shTLrRPnWxpFdf+ReD3WaSbc3cWUhTL5Md6qvZib74Q1HtggHO81kRm/CIfWr
NEt3ZYvgM6iLEe6G2LpZ+ywemmKmzbw7KqvCM//ABjfFdrCmQwReXqU7Q9S89Z4sfqb8I53/QDub
Ijta8L5NyINk5xvg8uEwruKnsD/WEQ+MilNsR5vS2ipzXB1rqXWhn1r3Ulg/Gv/JaL4IYWv/vLUd
aNFTOMcgkejMYVG6q/NixqzbhqbYsSHe2hybPg60oymjQ8BPXDEdprvKoc8l2hOAJKvPf/yBFfWU
xBGCYRTU0I/vzHN363wrf4iH4JjN+tDPnnR1uMA7IPZiNH9E0M+QQfg+PZqt6dDvJu9HKMSN5NKL
UOntD7o0m/gLX4VXn1fJoec56bVu3FpWkSLeP+4lVvoBHKAgIgSzUGdqZvSxbGCHamfShe00ShAb
iNpJg+fEnBNx+/nP/7DVI8h+nDrejH15ZSxkE8YTRYRnU5whhcJlkJ+VT+oI7uTQ9cfjb64ftA3L
fYmaDxDXcQswFPQNHiIWYMWsj/Soj/kwuIfxqb8poyuLKAQiEE+XIctN81QC19q4M/fRncuv/mYu
luC6f15dH86oKGpsBW+KAlr5tSHZaEjWOd+yH+UuWBzb4H34lHH5ceR7c3lWOEUexjnEI4zMVHzV
2zef/+6PJfG48ljimyuLoEGq+qZId7hwce4Cl8UWWTGHmKj+MdxSsYiRyv1e/pXtC0qb9GWr6HUf
DbiPBP6kL/WtdW1fIFAc5NS/WMCkQyPAp8fKAAVgEDX+SXvOkXu5tk/M07HEHgdrbNKxk8pyfHd8
FvJJP+fPyQ/6o7myriM2V87af1Y75+uRZzP+6D/mTNTWpG9nDgIA4OzFQP0jMXOIwqIzdBT3mtAl
2FD1afjSbj4v6kD7muIygPBTziCdZFc1zSz06Qyahc+vfKi6plgMTJBkSMdFYGglYkZYJje8Cqqv
TZMHSzZUzirP4KLgCtrglKZq2eV1exZBr3mK4PkCOdrMsXQPB8acKSiD8qZQbjneJRQg0GI8yDsG
pyti9o9NsR/vaUkwJUw0ds9pwzHH5s9WOkf0YOrP0nvy7F2JB+zQP6/TD9c7KGQyGgRV4dl2iHHN
Cy4SsW0SBGrWx9LIH7r4ZEDIwsYd7SzQ1EsQUoLHzFsia9Bf/OWT/u9Qi3ViHJHtEII72RXIACek
fcpTqzlSxIfzLipnMgIUtpchUqZLdibaiqRbdEU9z5HmrD+WtuFQX5n0f5r3ehA5Fs2WQrjlvTqW
H+/DtQh++LS326D1wT2H3n4lyDpak3qhn7Kbz5vMx0t9EkzhEbqKmOUjaGKHqtC33WWGvD5yxi/U
Y3PRPTbfjhQz/tgPhqwpQyId9Z9lgptAlHBhlogx7iDb/uY666icBXQGKfrnJR3oy9NkXzoSgYgE
7kenKxhxEUcv23UvZtFzeWzheagzT0P06gD0mthFGSZcQEUAtH0Kab1eevUKTJo+nCFc//O7OdCm
pnF6BOpwqjJU2zDuwvNzq/orxkg89mlvzkVBIaCFk6ndWtglJxZiHB8+/9EHRgpv0pmhdkksk7R6
6ySPNtZuldrI/sv+2v/1rP9bvoBjuI9RbP71P3j/DP16HclQTd7+67bI8O9/xu/8+sz7b/xrFz3X
RVP8UNNPvfsSLvxa8OJJPb17s8xVpKCqeKmH65emTdW+APzE8ZP/25N/e9lf5XYoX/759+eizWEW
uH6RAF78/fXUGI1JRlfsf729/uvJ86cM37tt6yR7QTSy+r//58/vvTw16p9/5/wf3A9c23c4Z7Yb
jJvF/mU8w8g/KMVK1/MRi8iYPwb45AXSL/zz75T8w8PClENe4buBD2HY3//WFO14ymX/cEiA7YcL
SS330fz+/fPePaHfT+xvOTS/BSJkGxTpjyPg787v2S53GPEox2qSceZM0cyxhZj9WjjNKiToovMe
zAKYxRRH8rkZdQPjAF6v4aeoG60U+Kw4diEaO/FmRUGHaAmZYoZ491aUgAEggbba1b6DRKduFWj3
IkFyPGj1XMiyhZ9IMAZpQ4MvfVP2xVLY7tDtAhPQbiZQFZDm2nBRXnlOB4DCTOsK5syys3tgziJf
kOIlqIxqVqnLgjFgzhIbnQyluu6KiDSnwOGAXhcMgHbdJNRYMIvWisZiAcke/IRxqxo6c0xQIsWS
GydW/5QVnCkoGYrcDZJ5XVpefhkpBMxvmsZRNuLvshhmWwG243Bjh31tbSrk1zUXCBjpuzWpHMif
o4wE6ZfGT+G7M5FvhwsoEiqzGorQjqtZYiAWPU3QDtSF11WKQ43UDAqePju6lsgxXm6h48PcWhbC
Vi9erKPghCMYn51CouAg/SmEsmNQ9lDlG4Av+h6ZouImBxGl6kOokNIMGM+wgwrC5SUEXQPN5+4g
APNmUJID52qGSp+kmng5xL4y/p7IXrf5XLcoI15TZpX6jgG/Ng7+zC5sMCpg/ZFz5hgN/xqSl8cZ
tCtlgnQxXWiJ9BR1o2MI84XsnVlj0yzV90lnOX21VLxro3UGTImEQrYzYlXCmi+2XmdFyWmS6kou
+jIK6JNgpmW3jQX5ippZLTISLmXm0AB8oAJKqhxRu9m8RauFkkwFNVm2EGezb0Dq2NmpcmSC7bki
IzimjSwMxkOenxeRSeiqtrWjT4IqgckkbaEduCmHSoHVyJ2iB6jT6rvZ0KCD3ZsEmbfgbeWcE38p
o7r3N6CzCLbxKxvr2bCMG8Sesc6Ovndy6Cyser1gW9qedQPyRHEiusyNfmTwEUeLpqtVuYuKxHbP
7RicqnkLLXc01xGui+VlnfbrJoyRV7AFdzibe20WXFXatrMTygvBzttQGIhXSVuAEUEScQ+nfXGS
hqCNLhiSR3vIC08T6J/jxAXKgNhN7kA2UGG/0Vi17M9TVpTxIlVRf50mDq8fojhqumuB1fxw5dqh
TNplmXIdgicUjGCNCHhDQO500y4skTX9xim4hiuyRvhQcZPKmN3UgzvkX8o4dpsSQgoiAEwa/PCc
BDpDil5aWMHJEDaVfVqgzeVnssQlNh1lvl4XMgfEpEUMo7fq/R4Z/rrBiJHNAaHYTIvSPHWR5Z8w
SlIH9JYA0lXJoUqYCZhvw7nJBi7ntucNxSqUrclXQ4tNyCwJqbnPlA1FENgsjYaSwM7uhyTyz1gl
fO8kBQYkP6GBMdiwSlrlaifgXkXSWpOouoaCuPW8FQddIVtTCk3L0k2bAYhYQyO1iUVcIhu9Iml3
EjmdA6BIRr1iGXi5pRZ+HYTQ4ESdp87BvOnELIRivIE+JSABwvt8pV1rFXZWoHCnhnTVikW6OyMk
ZuHKuA3sGm0SbzLbgKeNgciA9d3wfMPRqsb86TXdpW0rrnyIGbZ5zmN0BlThPAqFXOk6MFcd8Yk3
j3nuVvA2WOFWtn535xOb7tou0OlSRWJAv0hAr+ijthsE3HNBGp23FaXQwnDP1umiD1JEjwH3PCol
LuCSwW85K5lfquHMxyNp/As3hFb2G+CZLsB7CnHLu5QlAgAviqQHdIatDZzXAMAlGMEtn+Tu0sts
OOrQjuvLQuQpWUhqpydNDLHKKkm5DZEIqqzDQMxdQLCIh+zOFgZyUtvNBbRJ9oarQW1Sn7HnkgZs
QHAprcAMskQ0BM9O0AJoWJe8qqF9g8JHNBG5JVmXXRPkjQGHmdtY/em0VY+dhOJlAdADHHBVmIZI
CQE+gFjIvoQQi0E+RS5tQC4vcxI1l7FBV8H8Zod3IZydt6JDTDgGz1CuQ4c2D4AKm02Z1J3GM/Or
HNimvHmgvd2EN5XHyuDG4SL93le4h6VoC7Mjbu891NCnW2gb0M3PfGQ6bZ+HKimGC6sMQOtRGZfm
hVe0uRRemoVfMeCL+7KJQBMYKg9cGO6ZuoEeuA3PDaFjzQML/Fi6pZ0t3aiGigNAwQBTXBI7Gwbe
KtbWEUgms6zq8+wk0APhJ2Vbk2sTla2ZQRHYY9DPGRmVq7G17QU1/UIbC9CfpgV4BgvlslvTMHHb
VZQ1dNGzOLgr45x8d7UPGk7nBohVdzFwbeyq9h6Mk7cPQQqt7LDvwZ0IyXUQO+qm7kW9DTQESYKD
4lF7EG3NwlBD8F/Cbf1QxX2+wvRmdqKKygvE7dUFGrTwT2sH6+sMUy6kUN7grQZeqRdEPCLSpByy
5yBLkc2X2e0jq7R3Coxfc+s0rnWCoFoQI2KgZReO2wxXOIE4Q2QZWld9IG5IlDQ3fo/gwLnWQm/c
Ku92VRkG39vEo7usyDGWCjOM+A1T2lcQ1QPpW3RwLc0l6wasm7VlfSOiLEuMegRDxyz3Mx+7i4BD
/MeSHu0r5MK/R130mCNZquIt8GAgEhVZXc6JD3lba0GEHQJwBieYcsLFAEuONWuHvLupM3d48puU
4pYH9i1yKVdrjILZD9ULq94YEH+shZXWBCsDHgDXBJ5EihYmCcKHHNcHFM3qsTBbFB2IPMCScAzK
7hDk0RqrDMwvkaHxVrRKn1WiQF9llUIqqbAAnWHp5JmsF24ZlbdQ1Qf9ktkxYTPktsaojfyiNrI1
dL55QEQzh0LQtZG8mSdWjjwIuvVAf/BjcufDMwLeHx/Se4Xh8yYrgwJY3NT55lOFSCc3DKthlgUJ
Y1duALHsMKtjRtsNqYLeOu2rXtu3ZWJxD6sngJbKr1B0VwClIN8k0T9E6A33DhX5fd4OpQ08C9Rg
i7xGgkMI+bREuCxabQypmSj7fF1gF+PchfYYMxR5PWRnxLiDi0yYuUbAbGKYgHBTeu4Z2MdcLk1E
FD3pmehgAauDSKmFdE3Xnek0xLEZCEoDz2A+7LpRDt07unvupVOqtQlF2Cwla9TonYOmf5Wl4JAj
s3VWiBsrInWLZJFukkDboQd+56gIe7264dCi+2ES3mSDagGLcDgYN7Sj6b1nObYELTT33DXqftAv
QSS6ZhmBIDtcWpHvWItaG6qWLG2odz3EwhcLv4kCZN6gJrIXDOgS/tD76ALQ2gLn3fYm24IqQIrN
kAVDfSGJkzXzNOFdcmZyQ7ONdkhRPQdDQNXGgYWJzfgwVIOZ19Bqs++EpBHbFj0QyEvZFs6LKnKK
iM/cbot5oeMg3sAFC4x8jJPhdVUCArYA+wxLUeMkCVkNgZ9bMwpYRbpOwc9CphbkOcu/Nkpb0Y0n
deX784A0MWZ6NfLJ47lKaEOQsNLuZbwojEdKxEqnIBcZm0SYjHssSZZ27wb1soE0MblJiM69NW9o
1pzzgHqADYBQt9RhF9T3TCeiXdPOqYLbwuUdxqC0czAahDy7BCswxUIYP/0+sVuK7pQxdKHniqcy
O0lilbGNBz6Kv8NywHHO5ZAoZB/A8hhYpxhxK8s3G8rXHdvbHZrz3qDs2Ywy4rv4ka7LQDOfGpYh
9s04BnNw9pY9AGkrs0EGoAtn7izrebT4z0jgKI0R7oCL5XEfvEg2tYnKQVUNPLPB0qFdtm0rVS/7
GMCaIzc13XWOxWDvS7CBdSFsmYbfYIOEfFO8C5ZeWOoteCrkUrdUb6o4QO2zTPBHqhv3lHSW/Q3B
hP1phvQu91RJ72i2mvcmEdwytouEelhOYaMNVfXEHSS83B9S5rrLegE58cUu2uhFuzQLgG428QoL
n5lzPTxHty4I1Mguu4bcYRGtjllZJ4k59s/ZCWAf5sxzkSdzyq1PLOZZVd6zZYO0Gd9SSeU98URX
3wcyagL0SoCkfCBV7ny3LCELgPq/dbJiw5zE3EWMV3A2ATt4U8ctDS6aQcI6VSsbfJmSOfVXXQhy
5Cn+UXHjQ8T+CKgX2DbcadQ6Ro/YBTMVUMPMTt0ZVMoIQTOFRX0sXrAMPWI9/LMn7MtzAwctB6VO
H1TJTZPVmqE8rp21K+MO0DVjIDUO5BopH9N5pTwIk6jXrZXJWiwlBrHAihResZZ4x8Lp39t+f3YV
WEwCHhCfj+bF9964hKYJMWEQLKGl9m5rFqkTL6H5vTK5PCtDE10myLRxLCzug1I9RhyC20cn9aaV
HtldKjjjIDn0tlxFAnkEPZ8wxPuBbdXIsNkJbDqSI3U/3stbKxHjNnqG49uMMMf7YxAaQiatXFJ/
qWwo+IccirQUQYafjwrvzcOo0H0hPiS66AiUT4MxZVDGnApsxJGxEVJTgOawlgdhzCquKxLe5WmZ
zXKTH6vRD+/NDbiNFY4LN+fEe84GVFjso1hQu5ZAcmDGPDKG//HMxhv7XcJUkMJLUgEJiBLioAvU
fWZ0eu3EfeedCqCR4nniGu3O4xG8+/R5lf7RRblNHYchJIC6Hnemvmg8McEU5ObL0qZYjiwzP121
3pGwgA8qEAIkDsk6RlLYJsfn+sYtDWolLMc5gw7SFRyA5LjCekwW0TFt8ERHu28gMC9S13FdzFG2
PU6VbwrKfVCV3AGZA8EaXXbb/jx4pvP6olrLF++Oz/Kn6JLNs4v2vrjxvh7LXPPeR/WzcErQBRwH
CRGCqQiya7nlQBMFK5V5jNUNpFZzXZ25NDjS1SYejNeCWMAC7qOf48m9v8vIIqkBaTBYUmSlQjao
DUJQ5ta6hsT088bx4R1xPhqRYaH2piklQ2Ua0StQdQu4m4DpFNhAFJF1muZNu9ZxbY7ExO0jRiej
CCYLwjysZ9AWp+7l2jMVswn6gXeDrQVWMtbc+qKTq/zGv2TnFGmPIRvELBvdOOIHKDaf3+77cI+f
9fq29Ek/5zD9hKRG6elJtEECp/WwAi31rDlSqx8+vzflTBdsFKLqumnHcpCSupi1a+ihYMagEIEi
mzOoa5/f1j4AdFqrCEaiNsARMAFMI2dUMVBYXmwf6xe6dlbOAvSGhTrjC34BPNM8WViLY+Hyf07F
MEa541PEgpFTcN7et1GbM7elZYypeJedIwHxptzIk/CazcMltNFH7vCDQQxOENfzuY9FozuVmSLY
zsoqG2BEP70RWDNi2zQT+vnzavxz8nGAhnBdDx0PLXO6uABK08SxNBbwjyAkApkNjEwqwH6ER7EU
M7eSxwI5/xw2Hfh4bMrxn42XybCpsqhLVF/L1TiawV7tzDU2HitvXpz0t1i7JWsERP/HUywGMIql
LuCTDG6lydjSp4MvAk/JFc9OQ3EK+c6Mle1W5wHEz/YyDcLF59X6QUtxfIRWAExGQBUJpmmsPL8L
hGjjcAU+JTT4oF1Bge8th5W7jK+OBax+0BeIi4aJDYyNASbYe9TfzBBtGErR8zRcqYU9T+NrgkBB
b2mVc5ZsGPRiyB/Yzvo57GhHbnP0n77vhITDHQd3GpooodNO6PVeD5cpDLTNMrw0i2YWLcWJv/XW
ZFHcAFx85DlOInTGwex9eZPGE4bgY2NNJlfkKjlnK2ejkcwzizBT2It4aS3KI8/xzyXM+/Img2eU
Rj3A4ijPD8mszIEi4mxF4vOy9W5b9p8pd6d3x6aZydCcsphAurayQEqDMX8h4uvPH9ifne/t/bBp
s4xJG2pIyOSqK5tbZg0XZT/cf17En8MWimDYF4yOVQ8N8v0YWVAXiQ7gylr1JTmNhnjOEZqQt82R
xeUkYvK1st6UQ96X0wK+bTmwcqHNy3xtz72V9S1awsSNZCnZAk4IMhs2wff9zb263F/tEhPn/uTt
YUf+O+f/RfmS36j65UXtnsr/H1z+FG3lsMt/Cbrz96L5210e4b93sQLjF3/6/C04/QP41hG6AyOH
MzrpX33+jgenPwxOAccuDg6hEWHy6vP3nH+4jCIbhUt8Z8ws/+rwd/x/ICs5NppYW2Nn5GFf9B94
/EGtfjdUYbWHq2Or47jEAzITG5v37SV14jpHOAh7qdxix3LbvdMVHDXYsQZrpwPxtacVWWSmDtb7
s7ZvOT/Pkjp3f55N0+T17Eff3V9q/+GPvusET5EsQpAjy+ps/+KnaVWOqOLX9/BaVGfe+DI5hgm6
/PcHrWbLc6U3kpp6+/slLYO3byOaIS93sgkquHtlmWZbmNrAVB3fVkNuL/s+xCANFwysLep7kqv+
Qmr4ScJwWXhwICemHx5ZWc1z5QT3ndQroLcV8KK2Zyjo9UacwToqzvZ/8TIQZ7mQIJj9fp8g0dhp
N/JWB1suqSeAJ6zdWC58ONFgVna8auVQ3znbvw95e2EhFOBbmUTxZohpvoX8p9im4wsSRYDwa5d0
Pjmxf7t/4VFdbBOYz5HKZvwTbEDZJ9v9uVRrC/R6HS8lnNkr7Rr/PG7qbiVL4Z+H419GazDtAwbk
tLOGw6/5EtiVBWpgATythTwRuuyK8258EVaCF7DXsYTI+5lSvUQkMij22aKsZLB2lTp3pDLnsrTo
DXYWzZKAHLmqdc2Aviv7nSybuyrLBJJk2Ky7TpIY2L8QrDnWXLd2qq5xH90mj+BO2B/bv4x9Bdj6
WJ7s33JD5PVnX9pfKGXdxq0LrKxAcKgQUNoOZ7CKv33ZHythJnpzYn8MIRrgg+6fue+eD3EHDF+f
XtRuFN6Auc7WDZZ48xqJU250g6QIXd/oRUx6tUYCM/cMqYfb09Lru43vVNE50zHwlb4pron2Qbu1
EhiaxwxqvQ66sxKJIxZAVyDnd9/EX/Z/AZb4+lfTW9HPY7//8lxCNnEawnmT1tHc8XK2DkLRhvP9
+z7v2Fpmgdx0ztAuOijJZlbThzfgSeYbU3fVRmrbvy4RvYDwnSz+HmqQvKswe1QCHAqkNo12TBGx
lW4C4LkaxKpoKWL0SyEdwGxshswwoliVKSnO4bQvzhFeVpwP40vl9WB4B3W52p+o/SF00G9wxgoV
HI1V+ey1egeGzCOJM3ABkWPGAvQ4fczzrgvnhWesU7ctHtE9cUO/3tYIG79qzInjmuzMMOVWM5pQ
5wyB3iBNqwRcZaTYq38e/Hk+bpxvvMzCjZexaFmEFp8jH03sr5n1bKlM7xKADM4zjURjsZeaL10K
Y7uNCElA43wJU5TDkNFFsmS4DAzTP19yusA3ordHpPZnRVWbtaD4qE4BJadkWKeejK4KAbIjGers
OerlRsetvmdNfe7l1ToZx5H9C0Y9cQZ38utbLIIwmPx+jwd4IUweQX/hxFsFbsgurKm3wHRjHqSw
EUxE+PcwMjfUsOg+G514NhMxEmTV2S5CNNrPj3a52cY0OwpnmCxM4X1GyAj88jAMc44Ja6ou8pws
akMgKV8SHmGjHSTQdJIgKk+tkhenKiF4v/9z+n760Tfv//hz+t0G+TDnlgJnibrGvmsreV2xQV8g
sVN8V4Bym4EjP3o7l+n4mPcvDjcUY1iWbHMEsu8PZaQI3dn+T3/8hraAe95/7vfXfn3j93EG/6E7
23/jeBlVXu9g5s9vBh9M2qYDBxaewXoreBgvGFflk0y6U6ld+SULrOgEFjxkVKp95MY6U8hY8dRk
YH6rqPA3PE2aL5aVnWQx1LlG3Whp8kuE4LHrLGx3CBhqHwbGQmS14HTpeKp9yLsqm2U1yKwZa5BP
QnpwJMHZPgvqIXzsRDMARAHEBpI+DDegz1964/HG1+HSzow4QWRyfm/A1d4fb4MYrnkVk7XIkvDR
URf9oL0HMeTWpmtrCscADsuOnqgYgGwZ+OpMUQPYWi+jRxee2jcrsY98ZfuA8d/bMLQ+z8P+jyBe
EuZW2Okma2ETg3rPkbnze+wkLlKcY+qK7cQ8UhsB/f1AsGYohXvdGh9TeQFQcYqcBJZUzdY0cAqH
0rof0GFXAGLGiyEVwOi6drLNyvr1r/0xy88ukT9AbibH95/VLdfNbP+536djXl3Wbo0a/+By+2N2
E6/LsL3yGC2Wum37rQ1X4zaBqHWJLEryQfH4whs7NxPssuLUvt9/lIT09aOdQfKMXx8tvNT7Xlju
JYIhnHsuhmLplIg1qEMlkRcC2UhMmV/6bX+CLrnqYwoW6PiXDde1RHx2+PrX+7PTz1k6WumkwDfe
fw6JK5xTUrfIM5IH9tYazNuXoHSQHoPXJ5Pjvz+biNLe7t9yVmyVzsQmSoYBMTQfXG5/jIGpS/pU
b/Zf3V94f3z6NQT8XQNNhJCXIlkJkw63mDzjueM7SDI3KOSQUX7/TZZqZ5BSU87G1GtRZLVIBhuV
MwW+5rUTZfXcYoDeIkf8BQltcvfrnQmkexdF1R0B+OHCGd+N5/bvCGaq35/8X33PjCX8usrv8pC7
7Gfpv879Lm889/vdr1+GIA7vJEFOaSAVonDnlxIKYkYKpPGgcrc/tv/r9wtCYnBCQmnMwfj/+bmP
Pgww+bEEtuy9bRrOPRiosE0iBAZhcLGnLNeyHQoPrdf/bsnUYdaMORVZ7rcUhbNOW2Ld7t8kyaZn
pXVbRry4iYanLvPOkHRJ7jivsZ749bYENxUg5F78PBtEXn0VyGEB+uWGmYpsXZrKTVPaZAvOnNy4
47H9X/tjv88WpYBs+dfn9n/1iLeE8ina9h7ybngU+CZV1c0Fwu9eX/YnijbQ2E78+9j+I0AiY10z
nihZiiDpevyeMx7cX2b/6f0Hg2Q45mjYyy7eDJZjHcPTjD0gR1jtuLF8vxHUQLiSsHYtgKrtG2Vq
/8r34njXJKIDMxqjJpZdz23u+ldYXka76tdxH8ebX8c7g6QnRUWG/ee19/8ou7IlR3Vl+0WKYEa8
ep7tclV1DS9Ej4hRzAi+/i6la7e765w4O+4LjVIp4XJjkDJXrhUHf/iT3Y7871n4Na6Da9BmExKz
PDcP4e+f8u1M24ypqZZJ7DmzQDSAzNHvmLrpQL9oOiNHrECcGQIwmJGMt8mh7FzMq0kYEITDxqPK
UDRW9CiIrfTGI5fgVRcQuF5Q0yh49tCaya0ltQcE/QA6VLncx+771GYQMRtd6Hy3zXmwBhCBxmn+
vcJ/UYI89HuOrcjy7uG5P0J31/Tc2yIGm85QJoQb794u7X+JMnl/R+b0LwX5O+wPLUChge76XPgC
WFrMDCXsH27RQp4mjqE5+/vgNTG+RWq3rYPVYRkt7TZudndTVeDnBTirDeiT65wA04bERAMQnY1c
sjN2zsnSB7LHiZMtg9HUBJN/dVCvCjLsbC1w/ncBa7dyAiXxyZB9soit/LVSsQmRL7c5NxBwPNv6
TNul442bm2+aOJAy6dJ97/TWMzj8govvx/t6KO1nOx35RfdV0Ce+9zW65TjDk5TZuJQglIZgVpns
6SwZxo+z7PfZvfd+Fg1+sk+tpl7/7/UIoWVwnQ8qb/zfaMQCoKocGXk8yj7zSbVebCRjWoTfkTJf
mKYPSatuqrBnMbBxAQ4n31OzckMTvNvJBGwTVslANaH7k2PChe/Pb+7kpLQTed7daUpq0pS8dM+Z
ZeerOGnHU+zYJTAiYdadyj1ZpsEeTymZ/TIJITRiAJ6LnyCkkvQI6kccCzQjfpauJzMeT7fuj1lM
7KtndZ27IHJcAiTZtdhDdvXBhHZuvqBTOjQsC/d5tKSGAbmAwx/Od7dR90CaPNiDfz4uS0xHpttp
2MV4sPp2uAobyHU1RTFCdxMqTj6iEUey0cHFXgsJIu3Dwb5aGmO99UQrPmx3RxG0HzOQLShRVvK/
bwCTKNz+ugNsjrwVguFA9CAe+Dn1L3wRZslo1D/StpgaZ+mXwaqGyNQRZB6Xkql+S62byYcE2awG
rBGQQx7Ms1tbe1N/ksbjbvDrrRYtP9q5cPv1GMg/pqEO8o2h9L5oIWwKKH2dzBNoIb+5VnGVZQ29
F0TIxtbHv5F9UVZRvQ9aaChrCwNlLpNaFpKFwMUaydaKi2rLPWEfU6yaluaQ1I9QeU3mYyOidz2j
SH1Dz+iEUXrltqjXDisRfB6q/Dty+OtKDeNr3OfhcmL+sDMzL7yQR1Z7KFlIQJne0vNKP5+U0xkH
nx5aQ4WkqWtHACz87rk7SqvLIK/cF/NiAL0ZBOegUarEowMlkEdrgHZLrBVEyPbbo1VVujBVeK10
AAHY7mJlhUCwN7pJtjjz81UFipiFTyEHaFN8tAts1R/IkWwsSJLFZCbNA3Xc58opclFYQLg3DJI3
lVhWLS9OXaQQENFnvpXLU+kW7t6souUnO3lQpx5JrvdBrh4J8lh3/3ta8iA7uVmxuk1Lpk/D/54W
RDibf7nbiYLxr7vdRT4T2y/s/3GD2vxTWWwUTIkbQNP0W9qkyxaxC3vGag7NDNmpBb0j7u8SJAbV
ib+TIYZUuj2jd8qY2xBnm6YPf7LRSCCf1an/jhtJz6rfUre5/p7/dtE48X/5eIClKm8ecn3o/asw
nOpyW/np5R+24HdLxPP0UkKBtAMyHE+hB6CP3MeAgcu4caSzjsLAfSwmL9kDZwdYsu5FkZH7qAc4
IW4DMiHiigEDlGFQMY+iYITLWQCBI7whJEoc0Izyqlug2kVuDN0U4T+9FHm/91LknXoN7fxprJka
xbPMh3w7lUBEj1Z+QeFCcTtAcPnHVKbmlkzU2XGUsiRW/Ss3m+KSGda0UIFl4y8B5L1bJTakm/Sq
JumbdD5aUJ+tRqPb+41bLt0mjN4bFDHUobBfIZWziKJKrkPViQWeLeKxr2zxaKZqGUQtO5NJxUpi
kVWiPg264tsaWizLoO2KFUShexSWyeBcOQE/+/qsdKEmhGhKtr13qDRwjhWb5uR2t9MkXVugJEeP
pw7ECqeZbTAsNkD9Ou37ukJ0I8WaPCnlxWDe93b0FRS8ZAExH3dce1DoekWJxtnr+HBNhfi33wGx
Uf/5O9AYWqR2kPOzkfvDr+HvlbWfAxLfF335XoZOP8/HxtsbEGWA0HZs4ng790LX3fc+IOyW8Jw5
xGx/O1DX7VC75ToZ4gwFmKJa93mR3bZBpW7yVmRLulVC6ZVryRog2HQKx+vlR2+C8peHABsMirve
A7Rd0z1D5yje3u33EO7wTyf5Uyz37hYYwzOUWa/SQjlVkcbPaYIy6z6fXi0zy7cizhmezPUIVqFJ
zQKsTU9pMNzc2OT3x1wxFO7o1T8i2wYU98z4tq8nGx1ugYG/dwl3Z9o+3LcGn5r3mYFbjW87g/uk
luoPLSp4zlCCOlE8JY+HB5OlwwtqDUCfh8q9Q8DS4MCiUSwZS/LXxq5PcYPtZUcL2yJqo2toD+kM
sP/q7Li5eoSm/M7Sf7TduPkGAlHYreomuVlIwRxKVLWCFxkK4ljH5JceJVEXrA2LSzTmz32pjF3Q
SR+quV4JKLrWYycXOrTaWXjyuRuksbvb7740Z6xCTMBceZsvkSPo+SdRI/OcpVesoM2FaoCfLQM3
udLByuP3KXfGPbXCweSXMH2lBo0Rfmht7RaVUHfbp3lUkRr/ktIGqBQ/EPnHwtlCEjQAMBzJEVsv
nnUO8w8cR6rArxwKWb4DspXvsHoWx8wJoiMSLDmqWAOIxIGTqEE5Joz/rZs62tIFdYlT7rsQpTWA
6XeQ/7tSI61RVmWFXKypySCffTRCdZXAnpfzNDV+grgjOvQ1dzcjClrmoVLusEiCLlrYVSkXQz16
gKt3L3GRqyXIi5B4mCaQHjsDtGe7yX7hhZPsyIa60+CcjAz727BaUwtlup3OESInMwCCcB2lRHVy
AYHrBy4mcNPhA+cWnphG6onllBj9YwgK7AcE4OYoBhweyaN2MoQPikxCSwQDKuD8UD+DW4eapp05
4HuOhzWKQYpD6SgIuPHx5JUj1vZQgLOQ5oQeZNSBN0rwrgBkTHc1zHgPSu5sxiCa5lEEKXSJ2qRF
pJR5FX7TLya8lK5RirpUpc8SbZMhh9hYBXn1PQSggp3lxAgBZuLiCgvbPX2AinVzJjviDBdqoUhl
ifhbsOfQ+L5MrH+jR0cjoVMKUkUQSddDtO/axNuKInxoM9UcKdXWWkW6FRCFRwCgE490YHn4AMk0
UIJr092DUnU06vcc5BGjDmcG2ohsdn8u0sPOMhsBwuEfn8zU9HtLHPGKpcb9kUnPR+qDZOX9YUln
lXPsG157J/37Ljk0wQFDE+ACbRDETyCGapgSQX6eKaxTRIwv1U2+dAJFlXlbya9V3l6CzAl/ee23
vhih1MTMcimR+fzRtOZ7AU2ZtyhFpWyBdfquBP4QcnS2D4GnxD8mfgvtaLeR28JMH3ha2NC80zbq
KPijJ/L43BsMgt0e6KjBIWtF6/uSQkGVWQb9EXfBA4+E8/33CcqDb5bknxPd1Zr+mQkUE6HWkx+Z
aFB0ONRYEnWQmluRMTCReV6g7KxcFYMfP8SJ6+5KSKvPRIei3nnjuNGCGWmwogwvnj71QzKeM8bX
FZJvh/vzz8e3sYonPBNuj76+ubaCs6VvIj08xGn2BP9XM3S6bx0EHGc9ysavrhM0O98o7WVVY+vj
g7KTPCSKLxctpD2Pedf5JyiL4kFQ+daWcYmXLg/cPfTHvX2tD9S8H+rKWA92JrZ3U4eCo7UNFo3p
iwk86Brb0qXjGKicRhTlohAdunAUXc5MNfnr3ndYOJM86Vei8ow5dTvaMVYiORhGhABMlax5nAUz
GxWY6ySrp52ZF8UhS1tz1Zk1bh7HceaNG/ovqEj9ria3+Fmm9swPkH6cTdG4YVWtvqUMMWCra8LF
iMX8jIN051FqnWbL8h6yhlePEiX1S6NDpRp12nHrn0MWrKiTTJGJEq4WC6ktNZmRDXs3Ak9TPqRt
OZ+G7DkDGws4riHxWbrAEayqBiWrcY6ghcgQAgEuEpEOOiUjHVLdfTszLFdqoNmHOxmpicett+aO
YrsUhaY+SHXreCfi5FVJBWqKKg/OvT6rrJiBqr8cl9QxpBJlqDUk88x8gux5GOOxwtX4alnY8Cn/
peytcB8pyGYUYMJBxXcyfZkKw8CNayVXOkTsuQur8MKwWL62bqH25li/3/shh8WXQ6msBdlQoP+V
oyIOCwV/GNU6G2PEMyLw8kFbcRF4ljzEg+GfTHMcQNmAvPB/8SgjwwSCzHm1nVFeo0CsIAJlPVMr
caM/WroPKw2EyrSnNNny3tJ9o+elP3O83/aZ7JJLh1zf7fdWZdisKB9FJPR7I8BE0fT70EGiMSzz
09ia7IsLocy6nvqnEHU+V8MsttA8Z19QSqwOlZ2Zs0F7JeXgr5NKlEvqzRIBRcmmBCqiRACbprZk
ll3MFiymGudBh37o5boOk49PkER2vm6jNJk1KUTO1GRdu9yfwG89xtmy9xChMAfeXOmAbf5JldJd
tmDndykYXDeIY4m4xaZDrzJvxmx05bq3EAEIUTm0mDyWLmMrLS6l3RdI4bPhnIgtWe7mu6sw3fxC
HVluKu2Kcv1g3ZfAdEFU0oB6i7ChfuN52c8GSTFThj/9nMfY2bTtM+D8gBqZ3XRQpWnufTZT3RyL
RLa4BcizeBd4U/9sRH696yOU+P62O1rnU07yWx7l9hUvnzmKrYInU+nqRSiJBvFQXqmVhP6r2Yfh
kVqWqVA72lVgZdOufdQGC4TLsjU1Yxt1xUnsWwuazRvrcedbzJ+5PGxWvQmSXMsKEOIIa/dgONgR
1r7pzYawFd/w23vozTR6dmy8wEort1cQgq2OgL/aM9kW66Zm8Q8/A5EEHsHdYzhFbN2Jcdwgst9f
s4lr3WK4JKD8Qm7NeM9Qpb+YeoGkG2r5/yUKS/oWnxaTPkgiwPTn4G6yP7Mz28hHR2ZQZu9xnM68
vuoups2aa9pa6a5sUuiDqrq9kq2E7Dwe+lm3piZ1TLb/eZRi5maUQcseXQ/639OcqwAkXU53P0FI
MAfnRmQt+54hkuXbbbOnQ5i71Uq6xteJsWYPKkpo9lq+1ewNfSAXajpFi3F0eh/8xxiaR431279F
cf7mA0PSzcd7CKhF4DeQUf+P76sBFYMYcnt4s/oiR7GyCR5DvZ4w9YHOSpHhtR4b7bWO/WRLtlgv
KobKRQfvgmbtMzuZkRGM2/yYA7h9SHvQBoUywmbUM8+fznors2429fvs/+83WPWqdaNpTfEVF0CG
mXAQt6FtMTUjBzwXFFChZuqo5I8m9d6d72Nb2UMn7m/nezNqalwoA/keyGf8A5dSnvmYbnIdlKRD
VFb2PA/A3OLqGGU2BcUZ9X1z4Oarb3UKZgRgK9oH4MusTYma8Q2oHVPsC2wbVe299wPl6A3+t394
acdmYNxJdqWJR7JXgpeFq6x4jUY88plAaSQ1C+U/MekXD4U1VQh+2SfUWOSvoJZoNoJ1gEhRM5lA
vz6E43FI+vGLXfxM8ql4HbICrAEO13c2pgZCCoQC3Gh21Ds6IBwQRY1Et6GwncAnoMmMPAZkW3+C
W9PRT6i+eOiCoro2vXvKI+EuXUiqbzukdVG77rv7PCvDC6RykdtPq/gbfhxvMZf2o20k9taLTbFq
3KR+5/43hurOb58Ghp35Lwk100ZJyV/bTxc5Zw76HiAJKbkGuPnf20/DqArIXosGmebU2YEoyZrn
AyqjDGDuX+McvC41AnAQs0K6ysG6lexR0vkrhHbMFYsL8RoYMoMOqOudEPKGHFudzcmtkC5YckSg
bk08CLoFak6MrcdjVLqrttxNxvBN5l0CcdxT4Dp1NCsQqPe7kL/leQMSCQQRr06YgWHAqKpDm6GS
0GyqYd3WznSRFZTYIYloveh5euiL/Jqmj3kshhWlN2NRWQKbKSDW28ukP4X2dORRKrFpQ63PDKpk
HcLUUXec2HM9dN2JvMhMzbGrpo3TG1/JTibqpMMIUbiF2bre/HYFMjZ6ygZkCbOuKKI12f64GPeh
xDcmzf4PW46nz6E1qoU7VP7Hh6JLuUVnrK2shsKhnvVmIx/m1nLRQ/JkQcZPn7oe+niWIFGzLpqo
2kZGc7Ez5RerxAHPFpi0igXImyz3kJRWv69SMwTjUcf6PbUlKK3mbWRqaP24zEABIJFlTsf5EPB4
43tt/uh3wj9OTnj2HIGWNnUZUntNa7iAwrn5I0SenD1z8l93j8E1flVF4i8Bq8TrSY+0vNzftkD4
zWiOQE+UIWYElU73SB5OVqWbCotKLKLQSTbgM5dNwcTldiWwO6zycZwWtzniahsmEyBENYSlUoV1
F8aB46dYmoEJHUl9XVuG1YONHNR9Ut+c8MuPnXJNszqohTrFWbTjruHKeeu3yTwow3GTGbfrtFHo
HFQLNTn959I8asL32PLe3lEzxHNtx0y89KhJhyoCODvzrAONinjENnWJ/xP6VGSzrWJX+AY/kX/s
xPUaSVOBVTT+jFGF77Zs4gMHcOpcV/0KqCjn6ugDSmsZEjV2AGoyV4D2jGE1Hvv5A7k0E6g1fOZM
89iy5NJKnHYd9KvRbbKvQIBmK7BrAIPHrPILijJBj+VnX506bKCqJ609SODUlfX9N7MK069RMSCH
Bpj4iUdBerbCCZs73VF46hfYLtgDtKlTAM3abEEX6N18jyzI6yj78QR1327r492xpItk4ZMsA/tN
tdClzMohWDdImr0iezdHNjFcWVmTrBAHc66s3Q9JNVXzToHvBU+XZGsiJffIRnxlYEABz4+KjQoY
SARdzah4oF6wl/YLL2bRmpqCBc4BzNLvt6lq3MMVUl8nDr6lR8sYwXcAdfslNYFgNM5J7G5uvhB1
yGaVOUmkZe3vNJtf+mwdOIM7x0vYfLSYcq45kND6Y90shZ/O80qkt4/KWVvsUFFozGztYmcTHhPg
qN/ZWI2puPnnM5dOt0jCCZKr+mN10nCA2yk+PvPg8XPbZcXtM+vbAahjF6g3PWXmVtN58v0Ntegq
9Lkdaxhun+t/fWYapBr2H585SmsDmDApzi1UFQeWuuuuDrZlChAMtNRLb8cY0g6gt8PpmAESOe9a
lFrEvrtBcgk9nGla3QL0Z7c2ax05S1yOxOAUYbgeOBhtsQpj/pLaovyYzCiaVhyo+2bF9tWYoe4/
LFi6QAzJGkGDkjSgbO7qSi1qMNI9IqGbPVb5C8f99EAOHUirlwaX9ZKapZFaVwwmRxqSo2JwMQjw
NJGtQSoY8es5kGzjVoLu4WMY5m2gEbPwugo0O1afPRqR255H01vfPfJq7PBndnJDc3VTGyCWh4DT
vCrLPfnR0DpS/gyYlmZLtkIZw2F0krepmrott6tsYRocJFatcndGWuTHSNXNPFKLsEA8IpX182SA
5SwT5fhTTKus8JtfYzZ9H4zc+sLl4C+SOixOgLHyLXLy/tq02uhBhWLUwa/8HUvjfaEHIQyyxhPB
+pq4KAhNwClxpSurUbq7JFHeFmUk65J79RpUEP6+TcRPe7CqpXCZsek97h6xlIlWThmZS1aE7mJM
q2BuhJw/s2YJMrYGyJvB/Moj4yTzElyU0LQXXOFLTlS1ErElf7Au+l4ZvffqKSOFuOsYPoI5iiHa
nBpnbk8f144Kq9x9um7cRRw0WZAi94UYvnQxAhuWGX663lDFvpjJplwFY2muPGzcVnWLYDd4IDMg
p0x/4Y69+ZV15izsreYtaAp/JepRbYxUyi+gcthVuZ61Rg0rKhu6o61681zEKaijaKTOt4H06TEM
zHLnO2m/pAF5sQZmlb9DQTJbme3QbLsh5E9T4F2oH/nWYl6b1XASCA+efKbV6PWVUM/wAAI6/wk/
u3arDJGuNIvpe1iDYQn9k837pdVN2Psa3fQ4iPr19kHAXj5jSFic03Hoj5ZfmaDlwoAYxFMy7oov
ExfjxuIIK+Zt170hfDQjB2bXHHgyM9co/eoacMBl6VKN27TgwLTcSxQN3cHrjWxBHcxtVtANnF46
7EvXvKzHtUgVewFh4e2vLytZLSbBs0MUTcmDx3oUpuivC0t+BIqw7Lt6jHf70Kzt25R1kuMH14i3
dvKitZrKeuMNfPwySWtLI9PcBgHCANUpDxw+5yKFvNKEV9KzmxfP1TgU4FGt8o2M0vaGwiIoltu2
xSwE+dHmDs8yI/+RKW5t9du0Zol7LfWBZ1jbVXaC2JJ+ucZBjw7+XQDyfHuhlnk8rcFCCbIc7U9e
fSYeRywnj9TyVBfsFNdBMSmtNZa55s6HSJ2fleI5cxh7AE/s3gz76EX5El9Omnuz2Iqjl7o21bqD
CuuSer08yhbMGUHSqHv7wfmVQbT8RC09ozXw6LnQM/YTSsm0k1vhulNeu8iRxJlIlw7v+QGZKH6A
CCtWp32lrM3gd2cQtfFDHXJWLf7oZgqF7mntIe+ejCAGSnN+CF3rn9NRIHbbTupHZL4PTpRswq7P
564MILYHKFALKGFjryvbcFCuEGVrq0dFUePK/DrVhgCkxzh/OBcMhWaqyxe3tlXYamZVFShmaLKm
eIw8I4GsX5BdB9eN9q4IfnZehgtZHc+XVtvgNqMLAcDwvStbE+FAZizjLrbnvfSSlyxi3jJnAaJi
ulmBARJ3QVoeqKlsKKIBd3h1QE0K6AMSDmORvkQC8XG7NHq9kE5fOErp17URfvQmmUqBqQ3HLfX2
hv/VkaI+01AGcjXbUF9qFPtdgE95puvkhVPt6EPlen5AEP/7h6LevDZvH4qxFDyMaVohUwFoeagz
xRTro2YB3YpZiJ3MLf5HNk54Uk7wU/KMWAhEmHYCH5NGkP6e6OZEc8bayc1zna6IluOk5l0eJI+R
m0/P9lAsEezurtQyBoklWuw+UIub9haVKOmtlZXjwY7kcKG+EInIbJT8TC0rMh6rsZa3VmjbL53y
QSumr1BE+TdTuPHJn6bp2QiBk2gyB3VzupMbNWSucs2tq3tNMPfNimBsD7eLdFLNYjPje+ot8J5H
4Nup97dezwX7OjSvd7yLjGcPGQLUfRxbr063wLLKp8nzE9T7GeaCmlFmtEdeh68+aitwF1fpLBpD
40qdIMpVM2k3wa5omHxSaS9XBRhRNSpWPg2hnR9QW4GKJRrbLvyUZ0/kiuxFOkOQGgt37Sq6oV/a
wKmvqDdoELuM6zm0uppTZjsgVk5zc4ESiObkVhKVdp0+TQQHnW8Sh6ubsRIAqM6qxrwkOSpPrKgY
Uaep5zCqaJYjBAJk+BZJl2ldpGHxaAZDfqpicTKYySRI7iZs2Ezb31KvC+7vfTgijhvmlXwkGwLY
7y6SswcyxcEQbmgjhAQvJhjNZtNYssHTF7Mrs/RWoZi6BTVphIV6uLQ3rmQxBdZ6o5uhGEFfQIzp
cAFj682dPAbl47YrwWBATS6gYpDI/jr56r0I+/ZA5hYhnRlu0H5HzaipnF2IN8yMmnQYauvJbkGR
T1cKpqzZIDHYzu8eWlxuyBe4UbLL4ChjaRtdv8STploVrfQXNLBHauE6/Lz9tQ0ycouR2dOKZkEB
jnVOs2RtibF4JHcXlE1zy5isj4/PIwd7IPcFuKgImaLJW6G6ZU65Lsp6pWDLAACD7+4mOksVao0s
VOpR62YaejYLSqXWouo+cmpNGturZhr7uYqQIC6Vv8ycqJsR1OKeOQwbfjXiIvwAXeQNAFpKFR9+
YDgdwJPkd8tAlPFiSCPzaILK8+imIl+koIL8Hm4J4XjvB2Xj/+yn8Xg159j8ZXKV96O/qGLpILnt
TDOqBrk3qYzk3qQqD6mdW8+Asy4kuffS2KbjclEDbbPlCtrLjW3+qoQ9vnpciBWra2/tlliGYdV2
HOssuLZYhZJXmPjPI9TMZlE+BKtBp8Q8y3wGjXf7gOr26iGzsy8iS8fXMon4yi+BYO3w6nwV+LIQ
OZwJ35DrRGdSKp1JyVidHwS2LWkaIw10d4l1BiUF9d8CNIxqOQ4SjOJ+UEChzUq2LvJ6x5sNuvTD
0VMtABpghO62paqNpQWEzLr3DI4vLQFwbnKMNS96vmjD3n6m3tRH+WbJrVmWDmBKRtXrHLKMMpyB
0NI4ChAdmXU7Xmx9GPN4vER5+W20alB+6RbZeWd9DCUbHQyPqcWITRvSS5BviRVqCaAD3j+5Kdgc
UCvbrAbddJjpb8EfGc+pVzoJspC1A8guOslU9v0CUgHmA7VAct3PwFcv90kT/TkbMn5xVHsgB0de
gqXHzioAUdI5iwFl+dsgbI0/chYeqNnmqMFAQOh3HgMKeG3dWUiV56f7QG9UxoyadLgPtAsXeXcM
GvSV4nD6uBINSPIi3EiL8+wEMuqXYkACizmRv2GssFDtPnj/cYYV/sr0wy+T0SJ6hEgaohSOcfVQ
XTFUvXugVqeYuxem/ZVadPAdc0TpSWGv7Xwwr33Po2uPeKoeTNOEoOfXv+54AaTilM/1jK1w3cMw
MHH1xMplWXFAsviLRX9SAvrjhSM8cMrpr48OCQjAM9tmR2qNA88PajC/UKtGnfahlnxaZ6jKO2ju
2NsBtWAfZ24cdOs2rd7IIzOrDzs1xyybuyBGOqJaowX3P7gDJqarWTLmn8ANHZwN3ZHrDumEzowb
SAALOSBprcyPEUkS/JpKa9ODBWzbt3F7Bfm08+Ck63CymmtedO3Vx6Md9UoIo5AD2QZVARnrlB+D
GlS/PPjBqvCP0BOYe6kVH9y2cE50GAKFoo4pAQMK9DKxoUeH4CnqX0fdA3bUpbIRUiM/6mVD89QX
If633VQdi8BDObTH94OHEu7ARGU0kGfooLbuZWH0nbtR/yAEoKJFMFiP97OIjWJRahuL0OukwZ+9
dz8lwTUbtN/EMFRvCM6q2YD//lNgxhaoZYMHstco9EHYrCk3AJFUbwLbpFyV3pe+w4IHeTpsubX9
PhwM1xHKSvz00lrI20zAFL9gI8GxRMJZrW10RjbqJb+hr8XnXhRYf4yVdVjPg0FYazbZ0RHYTIDW
RK12IzAIZLrb6Ux6bXTsuNOsAzednpwsPLKyUj/0SRp6A52Agf1m8Wubg1sv6tljiP+JLunEjtXm
JQuxh4Dstq5c1qdNMFUAGY0DAiT4P/X0gTrsyQLm6J8RHH/pyctzFOqAJqTecOhvLCyp2vXAK/MJ
/5VsPWRRAYUJNLPGbQ8uwjYzajYqxTYNK4Wojq1ubjNrNQwJpO60b8CgilHhl7dnrW0+0cR1UiGw
qpsCfNHroECsPUSE98maUNbjAmZcCkudCJ1NoG0DEKAeEkRZCc4Bx34xkmTaN2lezk1AoV6YVyBa
C5TtpgXn+UtdNm+ja2eXCPHPp/8yiJmjsSik5R0LSB0A1AlKtglA5h4nzFnEdDJMC7yxvI1ng9so
Z1axHvMwR3wcmApq2uATXtLLl5ptG1TQKBDVwzhmDrBuAZsT6BNk7xKpdxcEuvHYv5jmsXCc8ZW8
RInkWV1C2CfgIyLo2svuGXnR4P/mZbPKXBSmJxANSfsXBwUheoay7T4uS81Pl4VXkw1yVbHBXIyW
BRzH70NiryViKoCI/WPOTbzHZ+DmAMjDLQ/UAQ2V4tR0sjsYZY/i8Ry/ZbxnnuM28zb5WLmr1DHc
1x5Qyqyp42+JDwQVSmf5IfF966x6x5+BXyT+pkeGdZI+o4ruY6SJ9DWNJAeUunyMrKzcvo2UJhff
qgwpUdlu4jCpvmqYihuKX4DyIfpS9t6z2wTNUvZDfKwrlu5rsGyuAMeWj4i0ILfl9yhgxN6ORoF2
/60DLStUwCp/UbiDOAknLHemi/hd6AMZljShmEdg7f4WD3yB2H38Kw2BDGBl8zrFQQV9RVTOy87v
t2Cqf8OiP0fdoINYFNCX86gd+TsWnJt47OJfpmse0qS23orc9ME94MbAvITWhvPU20jbRJIoRizQ
tQb1BvmPI9SAkheThW8dXggdKD1PIeRlnno/DuflmGYbM5DyyUCqaoO3xTQvHVE+DeNgnFuA7fC7
k0/k4Sq+iaYxu5DJqwOowXMutuQ/RWADqXIzW1AvgvigaFHQu9PDycSFWrit1T1QqxV2MEtjI9rR
3BAyYStPQmWSml4EAqE+Kt/JV4Hf/pTHrjHjMfs/ys5ryU6kTddXRATenALLV63ypZJOCKmlxkOS
eK5+HqjuWRrFv2fvfUKQBpYlzfe9xgBblZavhK6uOHHU34wUuJkJ+eAsXbd517DywGKn/oZPTbTj
X8yfQlTqh1B/bN0VzU0PmA1Mh63oanun7savtdE3R4RwAKisN52HIsTgp/xSyVI/1XrS7LabDoqF
HaGnvKIP5O0ywzwJWefPeW06QWpWLCCcYciDeoiYChvmaqLJz6Kri4dkHnZE5cc8sGPZH91hxNNo
K/8/Xvx5q/XV/uMNMJru/KyrTwQ8CIl2Y5Dpg/eWaVV732vCQl2e+gpIYCji0fjsJqvpt26dW/ze
zWaxdIJCjRFEarDe8Eki/kyRJPdbR+vv+m4xv4DAJzLQpu+q6iUPtt0k/rIOoqwPhoOXVTCz1qLd
WJafEyi424qR8TbENtbvoNquUxkjVrHebMDX14G0kosMu4xy7v9qWxmqekVwguX/JUPH6htitNmq
r6I+C9tBaCjvlEvkNf1FEpPbG6lQAHTicJZghPLNGvqrvl2/5K7fj6n8KSrAf5PTjW+TIdOdiDxo
U2LuT0qagiKK2u6hnJU+FIiWvpMg+lVmQ/I35iGWbvA+Gg0XgsKdPpz12VNEbTxmWQMqwbT7c5cs
yX07VNYuRYTpVV0HCtKY0w/FbvdKQ0zMjL3hmBtqdJyx1Qm7VjdQA+vco2gIQmzF2WAEhBGXfRYV
PTKOutfmn8Ux5iktK6UI1Toz3wp1IltuVBXzK8UOhyGK+EVst3JIVx8bO2s+W20Zd0dElfhO185J
7bDOK5Lus1XYZE8QGeo/rzWiqTxGJuCp7c6l1eXH3lXBea/v2fNEeow1Zf5sLTyo6/GgqZ+tS5FF
B1LsIMDWF5J4lB3SxjA+W5Ejsw6oA1ifxSRVjYPa2fZnkblNOyx9635ei5PCctCtyPts1QZ9QnOo
Mf1ibk+4cnVHIFhvWjehLdUMZXu/Hfh5/znLDJQtFrzp/uixdUsSRBlI5BWHrdiKVg2qxCrCeoq8
h9LUUeJfuqAYRPQA4wKwVkJyc9/EyfJZufXbDnGd/XBSSzttpe0KfM4I/ZbjHl+m6OHWNSuIRYFe
ZPuyvszt0Onqq14V43m7fKtvl1S5uAm0b/hHAJzWC6Ks8sJGRihBrTdGqJ2W1KqvpRW3l9uLRXWX
XhqlfszZkP/2MmPOpApqP9ttfW8v5uj5CSimuLvV97FSnu1Ied9e+XbvtNLdgMCY9nkP5yVyNEFM
O+8/D0pq9neJl6AOJmB3/VtdFInVrRZQ/Z0u1NupRSqtZuKF+KeUoQos5O7zdOvaiQJvl671Plv+
l9t1BX6ZUUxqYX2Jeb0PTmfsirayOaNFHFceXNMMLouZL/CINO/UxPzLt6JtYT7nqgleMJYXv8u8
DbZ6DT2tUyMRKNfHefnQ2g5xgNbt7xPRm28l0YCtHsuv6bQkk/F5Nw/NPXIk6egTA2FBiyfC3XYQ
XebdyfWwFbsO1J4aQTfe6samIUlNjl/4KiJIRKb+xdrnRRv2nrFcmIRNYmNrgx05w47AF/PKBsDf
sPdbi5Z2n71vmPzbrbxI++ey7YLPa2VsnaEkTgVro/Ywz7pyB6ShcM0STjGH2Uyr+3E9bGdbXUrC
KIwdVQZ/NCRMyb9dlikwilWB8dn/rN9usl1KmjzaS5bLn6/4n15su1aTHjhRdY3MEfotAJjt1ZXd
vfG5b4zvTxp4gXzsycY3SW4U8luf0YjVQPWU8aC3TuZbEHFeFF3GJ0eUxWFM4uI9jfInPOHKvxCz
zvhbdL/38JLu/9IjwoEnnJcOrSJPL++8viN41cXVna46iEll5ulW5eDvAcL3v7vcrpB63h8Rlrt3
15ts9Z+dnVl1wgH14sDq++5xFszQgC+JNRI78Uj3SedYQ1/3m9nqHj8rRdUeRtzC7re6em1oZZHu
2GNj6LLe5rMBPWPMd5xmd+P/T8qM7G0R9cGt7lM4YCv/qS7wpyLBb+1b/7ZF6emP2/15o638v2sR
bKIFmzQBTx0T+3aJWzVTMOyhtAPiIeMyYe8zi/tp1koyO3WjXpoMkUUjobi19FGr92GMjadv8Svv
t0pbYiNGDsjIwhyzXGGM7XMDLtVHhsI5uV5OuGSU+ZPufmxtW03jRdnRIfIY3OpsKzX9tCpW8Iwl
nxOwAs/189Z9OwC5Ztmuus7na2x1JgaPQe4k7VGvXbzzShUMzGoMSzCuuG+JfRyTfv6CzZKG6S0K
QyMGkbRsfdJp6oJWG4xQW+u2BgcKyr4ejJmkdKGfaysf2teozMqd1agwBtz4BfW66atW5mzTrLIj
D93I/VRAL5yrdj7jLWYfWDjGjwj9SAQYTO09Z+vsY6Ey/zQyESB/PcZ+geyTMxkemCUTO70i7V+V
iCTegH/WdXTU4qQWeXbCka9CwKPBzXOap1fRGthH2YAwNTc/fd4J7RuCK1H3c+h5/IqyukZLGdZG
Jy6GpZPHdeZCkB36t7ydbYc2beuj2RpXs4nje/u/D4TW4ns4FMpdmbr6QXXbr1vjrf6PvsvUJCu2
7T/e43ZpkrvDuSv13XbvW/12dqtbhJvepe7LrebW9Va3vZl8udcVF2Ld+ma3XlD+cBqzK4fkg9Xe
uwn674oTG/vJLdsdAh91uJRPntNZL0rdua+i0h+FM+cPKonU17bX8O90uuIyjKX3ukR9GxJ3cfgO
aDXb0d4bLP+hIlH05tk7wZcrgu1O2SC1ey9Jvm+NFiyy54jHhTX3ncwtcSpxtahRIF2PUVrCqskH
sAxbeTst+ROdQbR2F2uavLcycr7xUI7oVVLSe+2lrNTx4bOU4FAISuXxs2Q7x3Kp1aet5OVESOzC
fK4M54uqYytdjt3ysB2gByN9GRkqEAXqqsb8p0GCqESqzV3tRazeRslhbdFWN0g0U463O+ByB/Qs
Tg4VgjV3t/p+FN6uMkBfemNTheAPzV2H089jB+jm0awdlFRNR0duTwAtWQ8GUZH7siRRFbEbYVVK
XW/EB0MuCFKupa1vlpoosdtpfrT7bHjs+9DOlOlOTecxLIls/chC9s72D9l3fajmJUJSinCu80Ba
bWtoLEYmo1W/DqNlkEDufnklPLa5xV20jAYEaH87zSwguKR12yXIYh21RM0WOzYo0UnRHWLORf9o
W1K8JgP+gMzw8kRwT7yWLHAOsrW7cGstncm6l2P5TjC66AIcvwDkpy0Sn2RnxzRZfMsZjXCIvfJQ
DyiF+VVfqecW8ZHPQ16Nvxd/KItdBpWmxBeiQvFlO4uWOvmtuDX8UVesVwi3ymp/u0Rbuh1ji3WU
5KEmLGtfrblE4yJR5WXAtPBJs+TgJ03b/GgH+9WbVOMVx2rzmDtmtC/EEH1BrZGwgJA/Gux9AGvN
3TVTS+N+ItsZwG2rHqY0UdsDnNV5V4HyesRNNDppLQJ1ZqtHj/p6YNfUXEfDDJuMcP8ODCyL9Ha8
bo1bN6boX4Svs/N2j+2AAhYg8HhPmgpcGgak73Jp9rFpzN8MIcZdTyL9NDl9dsCegGzxYCXXzMjS
a90keOm2kU0kguKtIVmLpdkBfTKwXbw1KLbV3CsAN52mahHQa50PA1l7dj3SucC5E1/G/oe9VqNU
ZZ/6NThIlqDxQTDHR00tlTu3G5U7UdnKXQvyejfGJYmftWGr21otjW0uDDv6AIdtAq9QfQVq3IPX
gRDHsjr9oc7Fc9s0yKsB7Tq2C8KIRVMpHyhGBVuHudHzsG9y8267MqqA6sQ9E4SiVs+lppLf/cTa
eB3uTC2ajA+ZbekPRCTHfVwq5W91W6vMkiZYwxm4xM1DvsvZGQ3z5PLH5NrtYMlCv3r161YwagYI
vwT0d5pq56cj5z7fse4udmbnluHtqma9PjbE4Ldz5By2hu2tRGAffDLQqW8VioGmIuzavk3e8ZXO
HwaBWA4JfQLOONodnKZ1sNqjmxuRIkADlXl3bf3/vgrRruat71tfMfThEQXr4RE2wvBoG+LkkUm6
u9X3aUWieFlctoN02xryQkUmB2rqdtFWz+edj3M3riEux3hAWIAI++jaX1RL/SiL2vw78w5IXjq/
lLhNgIa44t1pFTscPPB1Rpx0p7ZyhyPILOPBEu0/V/ONfoAe/tuI+1/cLr5HgSMbfXc9dZoyuU8s
vDFxDs+Rs6bu1tAN0wN6vOqqdgIYuHXv51UuR10PcFwwNIQVtJW2+rVq6+Xho3j4TPzqVQ3gbxVW
FrMePSnlMyDh5GU7QJ9RwgxRsf1WBC5KRCBq5kOTwVGEzX7Xat38YC3l8NqTdQ9ckICnrTFFWny/
JEm121pVp5guZWWsSQsulWWfPM/guLbGrQqmBVBbc37YSlZEjCFq7yK2NxVC6WN53tQGBgClIXqi
xCL+pyoBKiN8ZZtKwbT2aRv49ktkVr7quNNJQpl/cV0Ub3RFd/cseZcXRS3XzcT0Nq+lrQrjnPeq
qYv7rX/LX/ZQLnBHtkYXGNHTkJgE8LmZB5lCYjzBvyNIJj292lnKEnBi9BHF06zarB7N9J68lBry
hsanxUKZGNEmxs2nSQ4CcKWOEEw5I/OiDB/ArT9ipC8f8zOu49qTY1gvxTyTbS1K52ASXd9jrmfv
zboAJCAUQPq2EiSkJ4+kY0+KI9MnL2JwR1Z1/OYS6DY7dd5p6LiGuMhP1+1MwaUhbISu7XWbnzVT
xjKQBvzhgrQ+8SdmaUKxRM6Ykkc1qoOxjczQrXWiuPmKJD8609PsrSsir0Ilntf3K6C6Z0OXS/CG
vf3FzbLizPMPO1Tmf9VRVD8L1YhPyP989Yb4e5LF3iFKNQ8VUYXYFtthZsmUf9HyZqVzcbBXwIPb
TqdMCj6rZ4duegXebvlzKZJHKF7ePukfMe8Gfd5or72hfUMl2fVVEGGh2UdEOyFZSkStAxWLdujA
fTCMPD1ECaokXLo2Qx65Vx9xjln9zxYDv1JkSEHX4BmfHRzlLMTUhmQ6kK7vmZfVIrtMwBbxrOyw
f44FWqzpz9zCG1xvjG4X11qzR5Op9EcTgKleDIEuUoBO6VfN7pfvXdMfIis9tYv1YAipXjz0M30m
p2HnpbLyEX37O+q/y6pMA/a+v7JJ47tov1bIVmde9WUoAZPoot8bsI510Gr+KEXt68qXuMoDC2a8
zx77XtaJ+R0qmS3yvcE3U3mSvIzT/lJZJoSW+Q4boDkDOWZ3IlPVN6Gj7VVFGXFnrQoAVtY3PdUX
AN+sKb20Rn5xmL/i7bgTFRPsXA7tqRH5NbVBVi8xeTsrb9Gar6FyRsN3Zayq1z76u/FyAomyRZfJ
E6wTlqtAaySAuGawjymYPBYnVDX9Ch6TT7I02RENshmI5PiryGJ51WZjDIcCf9xBezOc8wCCMlCi
5FWDFxLWpmUgrWSvEU/zVMvqai7TuUaJ6Rmv+euIbt5OgyKzw6ce0fIiGg5oOstzGuNX3+0cXZin
qJYGzJfxCT0CyeKzaw6pnQh/GPpHoB9YP84jKGTzrNWu4qtpWoK061+cpSZhOdcYV0aVPCfZeJI9
2FwViVRE1oJM6dXjOMIxq80K4Cu4rqj2yPanzltcQ3vPut49l4PVM5zbVxezrmfH3CV9Yx+6Hn5y
laoIyUxBUrn2cVngMZjosqCdUGlntuVuMEJMBB+M2h6MNbPpZlAc6jlDyfPMKiLVdw1Gx+c+tyeJ
vhSnDby3wv+tbdFVKqraHg6of55qQaALdCRdt7toW/PnDeJKIsCJO+u0jAfIHtV5lKbEhQCVkwmp
vXPipfre6tUHVRfNGSD5whOWuvKhYH8c4vZuHHp9/sUkZkOTWbynFmOEQGFl4DP7xWdb3+NsHAeR
cHZuUrg/n6up/5q5bOBmB1v5Sv+h284LUvu+Tk7vFBuIJjjZ8Jdo+XkSb3kUpp2eVQG0lAw8Ki0B
sFnvARfdFKPkPejX5LVKl2ZX9ACRZf+rdHJCGAho7FJFiN2Cwe/DIKNTieUzOX8/ieb0ohn9W2V1
9T4T4mtXFYhdRC0/XqmBeYiGe9VOBlL4JKq1tn5p0+FbLM1uX1ipfchtEipi7PfYilYYR6f5pSyn
g5fyhZR4Zvt6aQ33Tc2XpRXJazmS19cbti5Rcsizcr8QUD7aSXtXlrXcY//wNqJelWRReV5ckmsF
Fo5kNPN9V0d3UsiXGRuKnaoNjyLSPlLdIVTTyovKfiPol2HYwVy0zoqO+ESi5eapSNQxlF3zd6LV
tW9iFa3Kv3UExhF5yKagaYvQi+KnrjK0Y1aeZdxboWz82mlf1CJ5b0wVxzVjYuvrltfUsfGaMEaE
+GKwqdIrT1DiizB3849OegiS5O4cOO2dQN3ftWc8sL1K951SuPuadM+1B7Io47a7VnCaL0sp9tHE
Ggrejep7CgpZxPQzPxmsD6OOYWQRcnpIVO84FkFHhP5cK/MvTGJ0zCO+WmP5nFvGeEJXARB+QrqY
yXkKZgs4X40CckAYGu3qir+/szLSi7K5ZGPHGOxO5t6O8ITulWkMEVp4LwoxgV1FcnF2vTATOJ6P
OeTUZMwu22FIrOxCdvRSlBLeEXRCYLzDi5tDsCCy5Jc2buOd/DszrHdrnP+SekcOLDXvAGNfBCxE
ZyaOaNoo9xmR/NIikbZzquLVTXvrig5ShMxrIY8ibsvHcgaHh6LIUwLx2+xXj0kWdaEOMStEZgq7
AW0ES1vit6C15a7RV4ma2s2PsnTjuywhy9aORnpZvNI6RazU0PLItXM2GjA002q51Fk+Hqspm9Fj
to0Dxizz/ZCWMYtZaK3AY5r9MI46kOpW24kMFaGyi9NdjMx+D63HTGySqXNvPXuCJXHVGNUxRRUC
9QU8sbtcJW9uAom3ksR6tQ1vDEY8Mt7a9jgodhpUVea+dSTtA+lY/bvMUgxJe2BAxjxYfgai/svS
sHPSmqH+UBpyol7eTSdhmVYIObX1O4bLj8mC6ZPCa/mAVtwBTgb7AE6187UeTT0msN7voGp9THbf
o5mQqB91avVoMQDgjK0SfHO9jB/E09mw5c3woXkR2kCgpD48vJN9a3HlR1wzRExR0XxAIZt8bTDl
Y6wYOE+xQsJexSMg4UThVsySRb9WCiyiKf1YunwVukFKOZ7jbt+YE5OsaZ5Tmz1xFJvDtevSEVyR
ol4mV+4BnLFXZgIKhVdCtSwc6561NhEl71FZpPLa5XxloxkMNu9SRFke9Pk0+kLRcuQujTUK2gPS
TCSw37jlHzKZWmADGd+rqtLuUeP/7g4FKeYWr/NGrV/I6cz7IYs7hBSFHTSESJHyMYqHxhodf05y
Y5cTAvYNBFH1Ovee0MwZ94u4DnkzH/s2i64LnwW1nTswi28FrrmPBFIR4GITwXJDUR+0uJc89suj
bc5M2LVEHEVFDHFI1kV1xE5WHbI+gMzQ7Q3XCuIeDVRTNfIHe+zrk7do7llLFyMcxfKt7ut9J+vl
0LQjKwrhvQMODns5ZhBfeP6jBcTv3LgJH8UGG+KOkEZAazv2LsrT2I8KAq248cwM+ZCxsgzKEO6c
Devn4hHdkqu+Dt1xQeDKLnsZ9lUZKkJaTNwJxAcCAkHVR3gCe6Xjq9ivN5LpoUOv+nkUHkF1C6vg
3hD+WBPUqL3YDfM6tv2WzPKuTYUdYk4xnNE2tO+zBPkHkS/gFlrCZZrJgFqxhH5w6uyuMhpAusbd
rHTWbrBQW4bb0aCP7mAaXz4ow9QctTm/JkobXToeVd+JxV+ms/SBRZbxOKjGHRYdhJBnR9vhqlQf
MEwrAjN7a22teYznSfeJqH1j9CbDPCbzubL8YR4Q6G5j5QHpgf462ZPiV6Tr75GtSAIdt6DeU71z
2sHnqwnz5J18JNoNuKEH+FNLzzxWlogOjqahw4AqnS+gv6tafoXeuOcvMV27lmxjDirxHEduFZSl
e1+orAJjpfAHV0Xzr412hj3PvtYp586r35LEdu6qTvklJ36oydKMe1M01a6d85+tAX5HohYb5v1j
3cvsrhjGyVeyGfkib3zomPcdqOeIJeLLWKpmtJvxjwmTAaZ0H0XnahQlql3KL3Myxwt6o8ZhEmmQ
9pMVtAn/k14gk4fsFhRQg8DoPNUndx7wj3Tr5g5Fuqsq2VIZQEWwqwt0JcsAy7IiS0r7IidvOuOd
In1NDu0Bku0unRQoa02yHEuraIFWiteurZ8UFcCb25N2dNr2q5YUemBIzeQJK3j4PPNh6SdYckt8
cuPmaq8x0R6ppN244pegzs+IzQyB8NLkDEdJJXu1fGtbA6wcy4KQhwJZ4ZlReZmmJLR772sRVabf
OQOxjm4/ToW8TK39kDjddJ0AGVYMsPvCjd+dAnHpydOxZ0cQc5lim83wwBeEi9DexhZnlzjFe11O
U9gQMtsVEkR5kYImrJX4upS6uKumdNm1EVNUaaOK5WAGvVeywQm6MkMdL0oPxOCKc75UJ1vV7Qtr
fEy1rO5oImVnaJpyEDxIsIgeCwAcY5klTy372dgi0YxQLnM+vJKuadmxqohDOjo7O2HE06EUthZm
AGz8xA0cK3vAoMtiedMiHApCMrSc/Cn1kgsS03LXeR3SaGap7jEvso6Lo3owfhuknrHK8vUBD3Ck
p3ZLb9f7lMyzHyt8c9Gs7lrHlT505WKPlC0jSZTEuy7rvmqrvmDTt+OLVhIWQl8UKqWe+KrnRUFn
2MSeomwKC12+8FO5q8zfd8KfBVKuIoxnI3QKMDIxQTnQ+g4OvoXMwknHtMZAuuw9JT4DzzVQwAYC
au9kMLCk2DcWiqYNShCgw+vuuSmgcBkkAj1y/nICQV9M5uyrrKTNXivW8ecHMgvjJcmKJyVqlmBQ
teg+aY2vtkkefhnEOevz5FTNDNemApyrJpshnIvDLhPq6WUw1FBbCIc3jaYy7kVQ5yJwSnl77tAx
RTGs8IHuN35kW+pBRbfuPDSW/DxYCygIsy6HEA2Bp8jLlz0czSnAQKxkIauwU5/KDCCA15zw9e7P
05gM5+3sdohtsz/j1EPEpufJnBzC7eDbD3NVuAd+XHE2ClWcbeJd+27BQWvKl3PSMDFkJZs2D15S
sN3N7UgG9MV0aEgwmoilE71wfUL910Tz5DlvqnfplgRQKnOUxyVFnZ2J+pvuFvMZsZH5PBp9tRtQ
2fZrWytL37Iqny/BPA1KMRBeOEzzUp2ZRSo2QVO0s/r63U5BBXR45nB/Qi2tdYlLsw6UtEY+G1PZ
83Zg+co6NMWRlLD7PlJUeV56BMGL0TpIhsOzRNUPrQWWpX4j61fMVf5qu6r//K62s+1rShdLY6US
LcihAg8/RAjdsaNln7GduWtxYsfB7x1KUU28aQ72FI1nO36D1CQY6HZaXxvsLsjKek6GtE1caUGr
Nvmp6xYS7kuIC+KThpL3rpr4YCTfLE2sShCs4Ns2igIGqfUNNAjKtddcYbhIML3HUSZC2UqNosNS
NMcRuXzUbCPXR9Zm7OAlKizWgMFOxnl7B4h5kBd2ljfSduLMxLCq6qynrZYKtr+RgecMIEqkQqB/
v9aVx9ZqNInXtK52BuignxM45oFw4LE1P9yl+EHcxeWbjTAMHnTLZXdMudIHH0+PBNEcfiuhT/VZ
roetuB1MxDz4m/+fmiO8B37rjWlJu5+xinNBQmtiDJrB/srmpEegsdDtna1gKQ9n84inlEdShw6x
6M4LKoY+7lu+9CT4zMRpgNxxGED87eefSYReFAKHmtLdYUWQngoF21r7ocf7bd+nw1MVibucceBc
lUYRFKL8PpdTTKC8dX2EGZXzoj+0pdcTDlfcnZNLFP3shHRCnC3PyP9VjN1LiYNT/OSQFYvKl9QZ
3qTqGodhDROollWep9jzJyn1y6wtIRR+b3Reeskz7A0ueMmyfvU2GqRDCDGGSDmMJ6W2cx4d9FOT
OUWUxlFaVk3EGT3EG5qhOEdqoh6RwGZZBRnrwldzQgtGsfyFrLOvTIC0XEP3cy82XybLr4TIz169
/OTHdoIZ0OrJHFGrcvWsC1NSZPrYedcxWYwDQWUBayzI2EKElmzrB7WE1DiwjcKfWmR+X8T1g5WR
ca5rfE766gDRfkFDExDaUKfYV0+JFqgtqeMl/wD1Ly9RhZJshLZG2CpLc5cjnGFo6PkJhtm9M0n3
VHRwNzyFnfJiLd1fU54cnKU7DIBlXhwnqQ88AtUxIo7+XlfYXlaZ8r1fRTNNVxtAjCbFVVHZ97Te
sBNFmnyP8QAjkhTUzmR+HdAKtaPU+VUmxNOYF/RKsXHcZvlSxVnjS3U+NmZr/yAy7xILYIxy1K4/
Eix5JjUIx6VvIFoRLQnruM1PukJO0ynN5dhH3nJYSB2EoDTxJle6dsfyMazFmB3UZo13IADaVkRa
u6S3rwD9EcZMhucKPomR1enXCH85mOAkE/SXXKj1Sl5BENOwl+d2VL92rfZRjV1ziQYIk2T7ycPU
JZTnzEMHaKzCOIf5m2R5Cbk1nxmkdt1cFpemFKhkrtG7GajvaMjm6A1SeVPnbJd4BiHVJjHCqC92
6LDGbyAFfySdu9ybErsjQ8WmZR6Q63X7EmSjVaf7Qk7uV0n8Wnou2Po2mi8EPmNUkZFTGsggH42Z
CHXFhqr1RiNwckd7YAdgnKRI20ML9+wlNTtY72TCf0n1aFpe9lPO/GEIsRhPXl0IFFNK8+gZQ/Jk
4MwYdEpS/VWIX8gKpORIU+Ev0vZeQBvjH5I6EIabpWJBnS8PhBh+znp3Wuakexnbzn3qEbZIK/DM
88C0UKSS4WjLfxe82fOW887JpRX+rfzZvPXcKrfydti6366+1f3HW2zN9hJt43ykl8opJvIJ+yNl
Vvk8rUeNRfRa3s62+WZIVTpt5d9Ob+237lvddvijbrvPVjdrXRUaqsBhdSA57wMJFkyq66nqsIQh
nPpvrTGYLAjW9kIBsrvT1/at/Hnp5zGZSQMqlrKP86Q5bwexTrOjiR2Ov5XNdv63rCQeq8gBL8hZ
j58tTeVxcEsjAEQUP291orQZ3TNzPGx120GFm66mY3T3WVXa+WPMMHa7qBs972TqwHxuF1XtIsnv
sOH/rS7Dk1bTBvV0q2PHiR2AbTzUZqHtUlfEB0vEaForjXVVhaleIwyWmPqm7rt0tfcSIPKLrirT
eYmScmdXif1Uzwvbp3j2URivv6YgLg6ZIfIjiRFYy7ATR6TmNN0bwkEWxFKi6t6uh/YO3eeDyxx7
kfbEEmnJixPMsUPOlv9SSac9IO7yVsnCuUI/VHcK2y6Gldi+H7spY4Wv3udTd0YMpbx4I2vPhs3N
ERTVgrIeUpmzUqIfVy/fE8eIA75o74WA/n3VSfUremtVmIx2tVMXDSXWpGeL2YvArvMJC6emOpiy
JtOjIsik6RDlWHqH+TCob1iqAhjt8pVNQSSpKC3w8GZsfGTip9H2LTtlAI19bL0voynCEu7cc5Ei
UiCm+gex/PmyVclY768eav1baTtAFMa9Hup3uPXf6rpef/OsQd5tpSGtFzJM033XzR44tS4J6zIf
n6skqqDBpuNOicfxeatLaxa7gKOuW8nrm+aSNuUvZGj+6bBMloMcxgAGZb3Hdij1v9PRSp6223hi
SU8q1lv+rcPQi3V5L4vTVofLcHrXKdHVw6+qnutwgr37qC0lFn8oKu4dN17DEwzbWx36xE9lRQZ1
q7LqYUGKuP5rG9e3qnRc5kAVmn7Yitnc1s+o1v5zhyrfKzpApQ3zuoFcgYM+ZiJzjlnL+Ipky7+g
288uLQ6RphZ9udX/2Y8QPx4KqqHvt/vdOg5a+jKRjWNnU44BCk71PZKB5smYVv2cBn+jrW47DLVa
33frIc4UDKb0edn/0XDrrOWLg2Sr+nir2s7wq6zvb3VuVv5SMe71K5l6vitbJGh1UsbJlP5zdquz
lQ4QgfTOWw+FDNNntypuiqOiA4bBPhjpfGFGq3pL9xYTCNpFrBn2W1FLED9nTwLv2rFaLFGiFeSz
xgrXzumYlMcsQUZ4K45JL05TCs4EqSb2Xon9ZngF+DZsxD6LJkn1o96C3O/G3n6bKjkesR1pwq0z
+vH5sZMCiyUTrvzQ2c45kixK7JzonKpoCSJp/8XYeS1JikPr+omIwJvb9JnlbU/3DdEW7z1Pfz5W
zh4q6szs2DcEEoLKAiGktX6T2q9On7ME88J3KVmZlrwseQIpRa5vvxqmhUpSmz1JVdEFzCaycr6V
Iogpc5uM1tcKnYedPqK/a0U96pxdpOwtz3NfNaZGJzVnUifFAqkX9NeY5Ehjg+HiEQbDjRz0QXS8
ftHp1v12mAzeq7J8VJeLJi3T3dbz8ltpWCHouvWnDhNj3043UodltL8P0dM/eKzvvajsIdHwiRvl
wybfJld3fMKdy/IKQ2Fl2hq2Pp+ctDmETp+C/QyiY45ayGswPJVlnR08pUoO6bDoXg72C0ECi+Sv
1u0LUFlvStITnUrVL12Q8HWf8uzN0saJeT6jnOfYKXNxw7mZI+jOzlLsFZw4Os9/R3Y3fQMijF9J
Zx6lVJVD/eoYZ0bHaG/P1dEBFYRQse5B30q005j74VszEslKK1JS0Gj0k4ak7jYkJ7BE+ZxtD9Jl
H6VmdyCMtcTGXKbzaAZ2Ro72ahacPH1nLyxUW+3rJ9no6ckwlQcjr790uhKhzF9ND/xoZDiKkXh1
ytpFMaBFxiSPt4FdQjXU0RBENav43ub9o+9X6mscoDQJ4mZTm57/khHXSirm6qpScX8mDXTRspG9
cJlj2IV5F+RBeq3SRj+6KEb/HDfpz9J2jVNjGFDFsYfdTExxb7Iq+4u5d/PTNcP7fsy03zX6DYnX
WCyWHnBE3jAhxyh6aFvgElaCvjvqU8GCv0a6dRO4mvVmxs05Asj7U8sQhlMeU89Cs8kubmpNzQ+F
Rpw2V+J8D4ClJOkdfWHShwkNwrTbsPXCjQ+z69FEQJ5AgB39rMPvajDbR6/RFnR+7qIwT4wwj8MC
oy2XoK0KMhbfgqc5HvLXoYsXdmEaXqSYVuiNApq4hXlvP/rdRB6qGyq4Gsb4GNXmwi+LmwOo4PjU
VGiEWEp+Mvok38apXZ8I+tV7c6GVszI3npn68+dncpAkKHaAoPaxQqKfpBbWhnobEbyxN6b+NCjt
czAzAhkMtYfA1wuUcHNQX3gsvOlO2zyg9/9ksVp762dXe2ob/SDHEBf1bjpswDaj/atjcH4zQ8d7
ycpmY9u69dZbxvQyo+ovx0aE4Ig1q1spqegtPlc9kfvlvJ5k8XOu53spoQNfPjdecgj90npri0p5
Ir5/lGOdZ6lPjl+frqXSrJ7aYT6baqIiX6Gfkiqd77Nl06rDzRy3OuEaSmXX9IfeVWy0jHT7ftQ1
hzXvlG2I6KAZIJVYztj3scU3Zpqym0zHrkIdNI76UzvvzQjjpmtZDsmGBKbZFP29FK6XyqoGEfem
IIyKoftp6JHFZjAu8Bmw6hDCEMphUiyWP0ASwObsBfZM1gI4EcWx1Wk9u+p8RjP89VqUI1pd9pfI
Su6ztP/LLOLinBHxuu/76u8NCpjOvkzsavvpwKB6453OT1nbtoajGSgqa9UGADnSIstVopZg0KjH
CAZgZ/dgJO54CHvIlFqqBg+8SZAE7H6ebiPgVVIn7dypDB6kiDPqI4w7ogzL+Wv9XDXIF9W2gi5j
UDOV87VdOPkhjFM2edzmAIyhWA5pSRJ5qYtMRk+EgALgHHb7mln5W+lX4b2UPG/yF2hlzmKXg0Mb
K0dlsGMW0nn3qtq5fmeXzhcQIy2gF1pgHQHI08Q1hkJYk2PK6mS+laLWAuWAjJdihcPRcsrjsz94
IIeXIjKe2cM8RNc/LFW2NW2jOg1w0qGBlQ2EWAc0UaQYDbhB2eYSiJa/ZVvlBS6GjSUNjVPdsR5r
KLhSkt/XBvoptbP6UX57tuC8RitWcLShfbUAiyYduxMplqE60zXzxeBm+W12hgxSjBDUUpKrRX7/
mJaEeEksk1qztFzdKlVTX2ySBQSSp4qx2kQCW7XJDAW2lr45I2N0HATOdwDENzV7IQyTR4yc5j/E
Ld4nIqFfSzSstyTlw5ccXbdNy9Rw07NeuQfBkZ7KwvYvrTGHN76vRCfykPmpQMTzQc/i9xR5tl9Y
kD2bUzi+O275K88Ke1OYyXjRMC5+cGPQN8R+ol9nEvENEXwWBlrgxvfpmMcgcYLghhTpMR7nV3vO
jQ1ynMA3ytS+a+eumDdZpdG9eVP7NHuQjYINwQPRUANA1XcHhcdtn8BAdwesPQlo9gCugJ7DoVPR
2OxgsXjteANYfj7XTfWjbFLlbGnZ9Gp1Fd1ufNT8Wn+35/BnPrtbEvR3/VT6h9AOf1ddljxEOAns
tdRRDtD01ffSijUmre1Bc3X7LbSPpMTSL8Y8DwdDWexylfQmULyfTNfVC/Ydv82o+NGNoUl6p3JO
GohRsmzuPi4RGhvrOEWBCfKDFxrJt4EkEVYOLlCkimSlw4udVKO300PSSxVAgOeiOBKRj0n54XnR
5vFL2qJOTJZA+1LNgXeyPDKfAN/TfRUij2k6gJUGsPBN0/u31jcX1vf9kGvPBnLnENErZDVyFOsL
ImIWcpcEXkbivSpz89oxHsbxm94ySXoqWts9TVmH/OEIQLneEmdUTppCXg1OU3WAO68jD+Ibl59A
PdT7lAjYDn0le5fb+cZArfLM5xGJTTv4WmVu/TLrfLSp0h8cEveAu52QiCkbxRzD29GLf065Et2N
A9q581z+maHBlK3ufQu6oNlauCk8kbzVkJu3wktg5UTlo9LdBblqvIP8/IE1X/nHRAWTXNDvqOuw
NXQW986iRBxiaLuNikjdOfeD4VkttOixAqUiJdlUFq4zEOcJji0tZOOXOkiX0VucQ4ZnZFQ0YH/x
CWzEPrYHJjyaqb5MpFb3sC7tvRQthBTvs9i7k1IPuvBlMCBjj3Z/K1UG7IOjE9nVrnET7cXrjRaU
JwCipSRVmPAh+NamyUVOWL4+Z4MvM3OX6FRo/qL2WXYvkw+k1YzKJykVmRbsU9fPD1IcWdmQr27x
GqOpp2vdS6SkIAScfrrW6ZOnnXsvt0Hy0kQ2TEoOvBrZo5wQuMq0Tyrs0OQgs2pcVnSyD8vVlGUz
DgT+FEgDZ2lBqHu4+AUqUOslcYG6IL6aXH8z3nTFNvKmlykm3DFZmv7S+A7acnV4SbOQL13Rxn/s
1kZXmrnTsxPaz+nwq/Rm45WY5nYyrPGZ74TxWo7lzzBBaEKOEaJVt4hTeicQo+arrbXguXpv2Evb
3NCDS1UUJNKXo4NKpkdtIuvom49870vAMPWUXbyQGQRUtOhZNoijFHtMwot98k+dPkXZJqg8xLtt
PXqeghGUl++h/W0e0zAyXtyiM16SWWHQB9NylmKseN1Zm4GHSBNtsI0XPmCTk0XX9nlDGnlEpfVk
L6dXQX0A7u4jiA63rVI651k2Sdww2jXDeHaC2Hlu0Ua/H2MFmjnGaqAgA9jR2UycZzmDiGD4hJYc
axq/zbegfps9N2jcA2z++3p196fIFH8Psx9glD4pz3Dp9IOiNd21KHWtWe9qje+ZlNSgKY5zBcDu
WtR9zpqzow9w40Gq8MIindfF6hY/zuBF6qbZv2g5L4aU6lbpT61VF7Tgj8qmt6eHEnDI3bUKFuR5
YP6/MZw8enRcXvMW7Sx7woeW3C6ZYmMInmXjqeFRLYz5Xkqjj31OVLvHQk+jZDs3SxS4rpyNHC0i
vvKppRM6a5L4sNYZXvLbU1U+en3ZPGkRrLLfTnewxkZ9lg39CAWPnmz1Wuebw1uNY8Qtij7qcx/4
8W2t2X+tDRLWKShvNM1xrXN3hP3H60WbfkCwAhmhrTXa0y1GWo8txiv3fAOze1Lolx4SxEVKWDLb
WDctB7w0fNZasz1/qJPTrKb4Ubd+sNPKKgPkkztPsnFrooQOhAAY6tSVqgJIl1xMPewSOKovdeyX
L35SEl7z4ugodVmUE6uMgZiHeVFup8pXN/R9/yyNTcP9FhSoFBsm8J9Stdt9yjCL815Uv9Rz+dwS
KLxD7xUnrgSRWzNcjESgg+L1MNw4ndlzAzgYAp/akUgFKaXZ9Ys61fFDE7tnOShVmOBoBO8b76xN
Q3k/meONXYfYrsyD8daYQ3nxxroDFTQF2V0dlPu83CvqUO6axql3GsYpAI9wADIXr5d+MW6Jez+5
zUx1b9nVl8bwC/jw/a1f9ndWH6DYHpKTgpfww+/igxUieJBYrHQKZgBeqVWnMbJ/zW4Ogq0+q30A
c0IJwXSrvb5rmYNsG2YfufetifVsM4MS3o6RApHU52su2T7wMbDrTTDoqjJcQEy8abUTHQM+CAS4
VSDpgJT7Xr9RZ7TmsKAySC7ATnKVYzrq76y7GGxAL+xKQ73PuvQ8KY5yW3Ul9Nh+cM9ZDwHOMN7i
ZohZ/rmsk0F7Zn3ovsyZpaHarlyId7QEE41ik+VTC2dqo45GhyYN0XroRM3OK/tk0858I1kM36n9
kxY23uMiwjdBYrCnyoT3GBi3ZoPfqTIgF1xE76i2vpIR2kWtVh4Ku3Vv+gwXMAIB7K6baUAB3jaq
G0TLvoCwGM++2vaHEmfxDUgN/77Pf3GZ8ILcirFB93nYOhgzHaZC0W4z5qqZNapPRsqVhyqbsWlT
X7Bh0feZMu8LPL0HCKinRhvqS9359V413WHXOJhfpm4979RW/xKM+AeAmOr2wQxFQ53LJwv4x1Ol
m29KHFWnDLXGW2QSwZXwTdmnjdPelkVBlEQf4G/N/jaopv4WIMGpqxFkbOtkm9fl0ctG75wbU7VL
mTewtDJDLHLhRtR9d7KqBREYdNreHOzkAED4B1JN3xnlspNJlnzL3eq3wOG6LepsRPDoN3ajANdL
2vZGY4tOAnAttCRYsXcGX3vDhm2j/qgSfYJXZ9Y3A0CDs7IEPIzmSWbU2jKtZopCN+rIg+BNWaHF
imRENLTqm559723lPk3h+SKOsk3jJ9DLf2bXqC7k31S+hEmN5pp6mYpKezZheJh0e9K9dj0k4G+c
amvkYXTb5VVwCUZmGJnG+zuFxRZ6Z4nc3rD03hKrPKYeaFI40duEP8DeSIih2lVdH0N7+uGaqns7
ukm7JRTYhoRCr2CHBoJb3dvOOehDHCECyDQaupxaUS+Rki8QAfLtEEe/mqzEmjwyT3zL+wTECvJW
9YEb+qdOsYgZCcOTfcCUo62sRwIj+iYGXbbD6PoFvzU4Zm5j8BIbxTmsGQdjxcTzr2+2ZUdMoM4f
0TRVb/vF1l0s2x1zskjVQ+3IN6Ee+HuzA6kXajorFMXpGHutZh8kibsFlHWIiuCXQuYBJYYIRSFC
GT97ayjfW2TN+WifutzH98SF06QH5EDUEXqqx/T4LmgA8sxPrEjaLXnPqjTv6zHNNioxyDRWQ/68
Yy0Q6t0Eufhh9Aiw13o3kRUOnhFW4fPZViCUfLUDh2/GtyPIy01Ygs0iGAtgXIXDY7YEr+c0ONje
oj5b9b8C188QKDOAN7o6dvVoTAE89I/h7KC3D2F+02lQmdrfA6TBCNjvvvGA89W2Q9TZ2eDzpW4R
mi72atGBUO4UDFg0VUE+Er2YIPBJLJTuy1RNz2NoN7eEGrPt3E2IomXtA+zlZyLNzcZCT/7sTbj4
RbpvnRcrWMXvvYuS+O7FWnA6uNV+b1zvtowYZs1GYRhLq+o0o7DUauG3ASDqseq6b3gfGHCC7WCv
lMl0N+BVdOsQPC4WAnGQ6i+p496Af5iYZY8+d3D4NrJqJ7oRAF+KcY4zOsyqCkgUWVwRqGgDk6xb
aZ0qtyo2VoL1HND1AlCcZwG64WNwgMx8cXKSUnqB5hbSsS+l1blEeQptl8TxsZxa89jXlfdX6r3C
ZerU1v852/UOzjvfUm+ByCg/I6Pf5lYWXPQxGLd6pTY7VureqQd4drTAgYI7ISWl+CzeOgj3DpaA
na+aO2aAdx4Gv4/pgEaRQwkxGSzszeA1zxT7Zt1UQ+FcizYz/7NdQxGrZ+ve8pk7eoMFjtHNAHpW
nnfwsY3fhh7qaxpD35Yl80ZXA15F3zRu5jombcrs41ea6/scN92LOiPfhFDUE/alv63FIQqqzi0W
0dIZWZ3xIV42i3iOmY/YCZt1+zT0ON238TJyU/LKoH2qI6a6VZ0ey8BRw23q8BjBhJ2VlvVH16fM
PKzoPUl1dA7N4tEyRvsw5hHr72Xju3ez18FDa7V433RPqdMkl5DlwSX1nWhnFBAAYGNHN5ZtPumB
AXvDG+lR7dYaQFwR34v3g1I/zbpPcI0YDP0fgTMtOwkGzF4y0lCFgSWa1uJ1BQLzn43SkS/CvPxU
eNhlGCGSWn4JUmPMvJYwC34NDrLnSyJAmbHY9i9KheEWHIlun3hwrIMeNNYUDBMrTp9zCY3cIih9
pqMWN405ParhPELt8O3diCrNdlqKyBRM297kYZmpC9DMCVN4JR3Sk7MGusgzixsQGadhgpECXOm+
M7snpcX/CYfnZKd3FQ6AgpkLFwK/Bf5s7wxTDqdgdu/HVNOYCnbZg0dq7hI31fsM3OgNrw3QhsX3
EHP3NzXHC8Zrf7mFT+eWKIGzhArqWWelk9KhHM/V7mQz8QkDYOUpO19aowEeMKmUrQLY0wcpMNW5
eZHLFLP2GtVBfs7ikiF77JxdbcXAQ0gpAIIr5m2BYlrkFLgTK/YWfzvzbtCg9NYABZQOYFXS8PeQ
HPHvYgKsp2QO30Ok4BAfPUyBX+4cB6PJBTm3A6C9SzSeLvq/qYL6Vv2HdU170w7ZsR5rPpOgAhMn
8Y8q3rKEHaEK1mcn/FrkpfEFCXkUOcdnPQmsUzoozzNBgIXeqh4rczEeiL+pnXGKvTEkW7/z4tnD
bN66j0mlbVMd+dJWzRH+M0CM2zeuqU+3Whq/jiqr1LAKkFEMoQwvJk2Vj65N0vD3gAK9XxUggqzu
DjYJb7BcpX0VjkinP93gaC/Adl2ksZWJhYDJOK0tuPo87ZtdkdreIywA50GdXmcQfI8GYAQ7D/C7
jZMvJRMD5CsjoJUlyVQpzqmeMecrMwCainJMOjdk/mSkwF+sXR50xhZ78f4EO6J47cy6OY2wRbZS
1PG2Bm9cW5uwURrMdSv+n7azd3oZ/JpsZToWcTrfIPzx2M+AvU1MtR8CpFwegkaryQwjhen0Trq3
ars6ltDAjQB2hpIgMZfx8xamhjsgFeyEJBmLYOPMY7ZnFf1gEOdgFN9l2UMXAhbD0+oV07L2nC2Y
mXLB1YUgLM6m8xAtuNHamNQzwIhwQZLKZtKjd0Ux/H38T5XUS/Nsee3qSxlwX70WOt0mK1K2AvRs
dJDTWl0FO/8wqQYTw/A1bkAK+C9jE6SHADqv3Rpwi4bxBaFy1A3xvLvqaghGSHBDmcmCwY0dlLwX
7Q050PkpJMnxx+Q2wQVcljXvmazyS2RX3mirgkt2kt1kJoIEC4t/b6gL0L5uq6MgVCrHaYEUMpcF
ONQDtw4avB78TaJoSxyB2gAs1p6syldHyXcJHq9P0y+zH0AxLzeuWa4oeys+0dYSdd4LVFEqxzmb
spO0xFKTO4MsIt7scqxdLiJ7uLlPG9vJ0p38ygStaRKwCJ8trn7HoFGPojDieFtI7sMZDOfPbnl+
oxk5pxw1askByyaR+y+7MUtkUloY30kxy6pjWCo6/jPLb8rBfQZ4Z5zkT8rP8IKHMKoGxEn6au+V
5S85Lx0DOObLY7w+YakUvBSu9zGrS0ija91Y6t0RqRU8mQB9XLG/0hug3ZKhHqd03Kt6/V3wwLIZ
gFF3Nfw64qlIjmTVYGNGVDkpY7zb7CXpfcV5hWrwrYe5uPeakCdqIyF6aJPmRZ69nbgPA3Gfw1wb
DOsWLuJnwnFLpqy4pA7LvxZnYUCT//PQwA7rQKibYCePS56G7GHPSVpXdqUXWKHuk1fuNl7R5xd8
HT3QZ7K7bCAi0DeUY6WxikJfMJkBIgBzTlnRzPsPu3K2gyMFSGTXyC/X3TntQUPZ0Un+3tg0xKib
XdwmX+ZRv8idu94lqKWbwkqnndxruStJW7D+bzXEVxYMgDwTOUP2pO7aHaQsGyPFMaTpQiCaiD4O
3bM8+GvXlFuz9gY5UhP53FRg2HdyK+RH6n3N/WmDQt8SQWeWa1U/2sU2BLnL6/01c6efAV4Zh4zZ
AL3uRavyFqZteMhniM6tPj3ry9Ahn+0stp3jHMwggXHd26jQOVHCbdATspK8+P/+8IffILvYXkF2
10P92vL69FCTyUGaGPpOhgD5vnfIjZ9sAFnjcwqX93pzr3CKD2/NB1DF5ztokMYrIliTc4N9d67N
+9gNvyldpu7XO8wgeNEdF0r3Orio/WOGieVBfkvvVw+pPasHNBr7edtk4W076Aowj2UcWl5rOVP2
/rPO68oZ4YAw2UlP6OP0wBSGpcvSEfQRaScTjvXafZYGdjXTwNS3AxJsJ+nBY2cNpym3WJZU+9wZ
MD5yF3Dlf/5du0jPfghW2MsN4AoLIGXte3N85+oLgNEo7HqRt2F4W4Zl6UlSXOsKoj/LiGTps7P3
nWoAs5I+OoHCGCntZbO+rR+66HVXjs+VN5y8xtxKT7iegq3AUXlvGxIEMhayYG+OKHSf1zd87ctS
J8Vg6YVq3x8aQHrH0IkOcsyUzi4t1vM/d0Epy1OTves5Ur7ufjouxU91125bVni9X4cebOVI8Kfm
OYArt0mBxxQpILfeBuG8fDh0D6JpoLNQnfQDPhTk6ZkXyBMfbB1jUOchn9snh7kB68NbnYjFrBab
FupEDihlqLsba8GqzmP5lA9udzDNmalEo6s7NSiI3fQIzGxI8B6EdzDli12kOQ/1LojKByerPjx4
+avSD66v01qWyrWbrH1FmhRD2p567AelM8qmXoZr2dMT6EtmDOdJ7r5cpADPOIFZodv1PrT6rbwl
sNqpld0PtYNr/JVbiCjJumXCNXgPqe6rLVyKkBvWxUp6Jg4ONSRe8A1jor9FPXB3ZEz2co9lI489
XqYnCOWyRp7SH/mkX7zYyA7qPN4kZolAmdedZJDRGLVbOLsl6rm7sAiuXwCj/QUpPzvLBeXJyx4j
fbuwYexo+DUP3iP+c+4Vs+wn9ouP59khlx6xDgaqpjpnzlt/n96O2q6fIN6vd7HMHEbSZPnMZG5m
7XwLupCQSuAF/AUu2WAm7iE/Kk3IrUE5MdBFGTVrf9Uxk8kWeN3qOLnOeQKYQz73CD0SjeLI3mY4
hl1nV9dVVKQFBTk3XbsOwnCp72sjMQ5yffldvh2N51Z/mI28Paim8SRPdX20spd33c/YmKLNWBQo
/UMh/3uBtg4cinz7pXyd2LE8LXGkYfkAxn+vZXYOO7/NhzsE2c0T0LTqIqydIeqqC33hTxlm2fX5
ypNYx5j1wfCB/p1CzzQnr95ZEKSRxcDyO1YLXgKXEXyHQuC+5JbJk5FuHajEHi3gwX6Bb8g/g7k0
WEf09UleO/Qy3q83YT0qe9Lkf78Uc7UR9tKdvE8yU5AfI8XrXHwty961co6w/WBCizCDTHSVzj6p
eCxKE/mz1ymX7OKwyat23SWv/Tes/vqhlN/5YZZxPbfM3S2wgFsSgthj8KGX+SvJEULX8prMBXIw
22Ayv6G1Qjw57JNT0YShupfm111/+YJGgEHwDr/O46Snyoxu3ax105yRctBQitSAiS2TMPl31s0V
JSnlD3PZ668v5xEmzt1YoOvWs98ATz/YZKnmLXq9BUmoH678ELO+6K6unuVmy6RO9tZ7v9aRCELz
OoAAsjaWv74W13Nlb32M64H1ep/OjfK3DqEOxjDGTBk4kXADWyRlefO44wnL+OX49cfPpVZsImVQ
P0wj5RFee978PYBof5buGumqA2h6eQZh1yG5IT3l33fl7OtQBSinOblluvtMBQlgiqxLuE+cECF4
yNH1wLoGlAOyWdtJcfB/Dlqdn6+/funJV7LH+s5c5zPXziy1np535E/+ee9k79pKdj+X5aTrVT+0
+vwHPp+laCQ2WvtVm5GalXFlnT3Iuf9WtzaRo9d5tuyuG3kea1H25Lz/vOqH5Yy0loaf/tS/1X26
6qe/FCwDPkZzdRfC6FtecTycyVVU83WtKi+8bAilQM6ERsTifQmzrZu1bs7wBIV+R5uqNdi9NpLh
Vi6+Nv1wRHZ9MwAhRAr+2qPlZVnf+E8v1foCrS+a1K2nyRn/WffptH+7/PV1nfOF3F/EoP3GnYtD
G9PaZS4sH651c13JruUPsYp/a/6p7rqeWC57/QtynU9trn9hSLxbTRn+qJ0XbmVokDWo7K3faBlD
1qLsrROytfGnuk9Faef3CAb0P7UaSYSksCHy8XKSe2d6K134uiu1Up4JZbOszqrsoHvFyzq8A6aC
Nr6WlXmhkUtZRn7mQgERJSuz3GvoyA+sdt7K8ED0H0nWBmXgv+lq10HDVokhyOhSlDMkTMTfdvIk
ZbMOt1KUruDIon9ts3aDte5TF1ovMwZNSsjChek1qLO56xw9nbey/k0AGBAuSsbXoB2iw/WNl5uy
bq7D6lqW2/WfRTmwvrpSDAik/D18S/nTFaRuzhKwE1rCa7QO9teJ9fW4PJ/1zAavEhZv2dkiMGIs
EZIPK8e1mZwrG5kYrEXZ+9ROBtG17sM/Lkc+nTJ4lbKfjTtQgY81VApcA6QFkXJDA8mxfLhKHPHa
Fxm6/CzJspPcmTLp8+w0q86myRzrJE94faLXd/9DMPPDVGFtKnvy8KOiJ6J3bXQNcuUOoidGHCGT
oqOVPcxeSToGNRdtupdX9BqnlB4wznrc/CUv8t9RrVoN9lhnkzppSA7meXZOkAiGJQ5pTTZ1Q7Zy
s5Z9K1DQPwutTbnoDjuzhQEZA/Ia+bB0LTiaun8jnG2LBECkol0jd1WeS51BZdKr4rWM4ZkIn1xf
HvDcIrrTXuOZn26/3NQPj+i6dL3edVmzyO71NY9ITs6eOe3lLsufXTfyA9ai3NhPdddVnRz5TOZc
W8rh9V/Sw1Df2ljrbbAxxCouyP33rojHo4EQ4F6HMUsR6hkCpMUZn0mOWjq5M8NBpmc56nnAPPUk
wbupDl4iLTtqyzXUpM7uyqBuN9Jq7rLxpMyluVP7DJDeMBSbJuJVl42XuebW9gB4amCKbtPEPahR
aOV7JIMwXGZlvycqCWp4cs6NHjQPcLLINSMaC/E8c7ZJEau3qT++Loj25wBSyjP8m3qHatyIKgdF
qcsQPMoS0hP1iApEbFfpc+w5KAua3d0Uo4XgAFs46OT2j57lz49p1fyE73jqTa18H3MTV63U/5aX
TMlrfOAvfqCCFM+a196bre8e0Xoyu35AwkFrUccZhk3Q1PWXegbTy5K8fNPV1N6iqAO8KkK2Sy0W
WwCTUPKcWxX6TaqKlFFMkqkpwXFjxFjdj8sRQkmYCQw4CoSJdmwKu7yfp6S6lz3ZZEXhoHuW5wgL
E4S3ijjYlRXyQ/40fDVJnh1bdZHyy9TKwI4EJY7dEgDeuD4rt7iIUb1WIXwaPkaiKgqGuzYrwAR5
7cB6uCncC0gN0msewfYW1a+pn6LHYdlAdIkefTX5hqymcpaqMsOkG91FVLkKhM8Mi2yNEzw2qGE/
qmRCH1NF07bTOAasIDgQ2x7QqtTmXuZYig6swadh6O61pPMe5mVTZ8D2bPoW7GparAdCPUu3Wung
ijaQnTEnzObGUUcXxv89JdF8fy2B5kD516HPredXkeU9oDITbauw3aB7auwdzTJ309TkaLwBpi8M
zbzYDlBnYK3aTrf1pN1gBY8MBg7gpReWtxVUu9tm2axF+ucxKYihDkgb2XDTSv2Sz2ZqbDXT0C6y
KabgfyqLvlK2kwfL3QtTgs2IGrz2PoBR1x77r8mQ/2WQSgcXDt2fd8uEzwwyEbRCUaES08+/SXd+
CfNE/zo1CWgFBHFegzEDdo0O1sOskUu2psS6qdy8v+h93J7SNC7ueQQalP9WfW5Ghc6VpeadavSv
NapBd26UPAx21UB9VernuCdx5CD2uJeiHCAV+ob8er6vx02PccdmWprHWoopXwyWazmPDDZVjgLt
ljFj9+FkK//mpLN5I5eqG1O7d7zwBDkMp84MWbQDH5xqt/6CNkj+hOGcXK9bG3P70HTtPleRtdn6
WCz3QfaCUeFM0L5oWCvb5g1Ei+YZ7nl/T+j4LCWMdttnTOsgQ2UjYk1LC6lzjPLzSYn7qrroceEa
CFAb2g8Ri2VXgUF3i35af1sPhJXLFLUTOeCgZHFGBjMBzcat0E2lPSK2qW2lKLcnS9XlU+WACVvu
jz2OAF2qZaIXH+3xz/XfSZPcP9pFDedsuX8IToPIyyYPf3r6zDiYKKfIrmyqYIbhvpalt40tEpIf
KuWwHOkgd+yGB4AzIPACdK6J1X9HP5RBSa//qusgPPX2EKDxHlbfyvIgx+MhrA+pjmpTNSsOAWvF
xS2ceOC5CaLgtls2Q4LuiWv4xw8H+j7FTuY98O14D4UhvinHDA/DZSN7UmeyysaywUZRLdaiBr/B
/2gop1xbr2d3I+aA/5dTUncAX6Fqx8+XabsCkdun8b5UiQZuP/06aS1/ZCpKvblN24VHQdrRtFoY
sChS3kXLJkdg4k6Kk++jWBj5A+R1NSa4vhwuVZTLN2sj2cNB74YPX0cemZNjl6hKWFYenhiTolyc
dwsoPspScvTTqVKUP9yiOnpyEAK/nip/7cMZmW7uuxKAxucDy6+ayhiy49Nc2H+l2JOCXJrd9Kad
qvTGHSMAJxrKm11GnlElW7FPilB7UctwuHX1+kceaurLYBfqix7W9x0D7D25aZguiA7y9esN9L+c
utVvbKAl727GpUjmlHcpagbvUaV8gY8cPMhBswzu/CK2H+UYSOF9CqHuOV9ajvV7Mmjmq+ZHxZuW
nKUJ35zsRW0a6Jf3YZ1Ot32gpXfjskHcTx82ZlKzazfzhjEbNN5SlDYQTUnk+O5vNRlwL3WJXcJc
St8zr0ZHWzParRSNvhlOBq6pu9K0UMTf2FbXP2N6hXSRNer7CELle9Nji6DC1zsu/Mp3oGDlzs58
8zRimflY2uMrEJruq1V+n93G/WIpbnvJygjpJFvvvjYzQArVsfJHRHTQ0g37P4Fjt1+BbOm7OcZF
3G78Vw3wGRq27QDek704bPcz1rD/j7HzWm5V27ruE1FFDrcI5WBpOfuG8rKXyZlJevqvgffe3ufU
+av+G0oEBWOB5hyj99bxC/+9CVvkXzv/a5tqWKhis+lU9k69Jq+thDBnFQ+ZZJiHJhUjzO2ueFBx
TP8i+t1ddkrI2B5QYDzj5JXPyybTb+gv2H25XVYHaBJ7xRmT1bJax7Z+nejSLWvLK4pePsuw3lQc
0cdgnNAlFEaoHWtYMdiiax8Km5mfKbrHwkOLB9YTtOy68nvrsOzpWt9Z60pv8L0j7WTyufMAjIme
OrnqVnh8osOyakWyiUwh6o7LqkkQETmQqn9aVidpfLf5zb8sa2OXXblf51ctRt/jD8EujHrplmat
fI58bMShT1xVn1dXhD5rsBPdrXTaxyRu5SNihf6mqi2XSgxVvkrs03LAsh0u4qaU6uyybFoWOpSj
yMTAUAuVwNWC9NjMDG7L4TF2tGuu35qm2NjCrggsrNdgzMujOVrFMRKY5WZYcHmUZBaNqGwws/Lo
xQ4pWqoZNXehYhEFPhoPEMLSV9monDXczHK3rOLRQVKvFk+lPoCk1Dq0BPNhSjf6Lkw/VDX5QLqy
3CIUr9JXVNTZFju+tVHpfbyahnbMbcm418PMOpeJgcBiPqwd5T8jask9P23KmWGdQhoRj+x5MSmp
v6KC16Df/XvbzyHLI0Nq/1Sdqmz/1/PVFgGMMOO7epiayyBVyKULG/Qdqi6dX6I/uew/6kNvPjXW
AB8oV4tTFmomZOMqRRHXT89dZd+WQwctPdWR5rzUTS57dh0b57R0CGCpa2gpcGEfsSN9SMCv1nGx
spENneSSi8oe4nehIBAzNLu5c3QRHCTTSrZRGsr3UFVqd3l5a3qRS6f5EPSNkBHpMRzGUdtRsy2h
7pbGzTFhjnO5W4AtldxNsrqAjAuj6lRyTz2ZZeh1vhofauDkf+34PmbZXf5sxUeC+BmMvydPgRx7
y/4Q3eNpebXYstloVtgJK0vff68uu1VHSYYNl3b0fWSgqDdDT4ytbPZ4t39ewrD0o4m8/GCFhrRO
lUIllqq3dgZ63z1ZN81J0XRrYybZeB3JcfG6Vm4euRplpD+29cbY+QabR/pqnAe7TxiSDoWxud2b
baF/4EkEFqlzn+fbx0WbJRYmlWBa11VVX2K1rXe6VvWHyG4N0n39klgCYcHHQqzKjQ9nplqCxfI7
/zUOhsck0qU/EkrL7zfKcgVUXGF8jmn/HkqS9aKYTQbtWJnuQxM2OEOU4A4Ltb3NZqi4LPnpsUtj
Y0s5IL2zsQKhcW4M6mfcyEx/Cl+5Ab9hPpQ+1YAcZNRJjLAZhCeBrf/JICOronsIiOZo2l+dQLMM
p7h5cFrmhKKrlDt0GwJ5DglL+K4sj+Ka7+9UVSODarBmpIGcZsdJEdlxeWRZNS1AEAhnkYB1Ib/m
l2L1zkOeOi/KGEtnvXMczgH43jpM68OyKjTIc7kVi70ad4CpFMZle1EidSsa23kMMKS7VR/K564q
/ceonl5VI1Avy9o0K8At1bhbDnUU6xgphn9d1sIu2LZpmf7SC9V/9Cd6iYXR3JeaZT3628HPrNeY
n8ptO8jt1mr74K1Qt3Vfm28liiwic6p61wd98ULM3aozIvsX88gTIQ/FpfYl4PkB5g3RhYr7vW3e
ERV0nEnWnZ0swxbY0chFBHhNi7Q/S9yhAUwttALx+HNAo9WaV5nC2PRECl7EvOCLMXoN2cjesrrs
oGFbXJqJtC0iq4+InXjnQFSoGwgcdandFRdtXpigeI+2pJ1zq5p+UQV4EWU0vo3RLPRo8XPAgQK5
l6ov8dSPb0MdGath3h7N2//zeBvk0s/xvu3zOsjTVk1gA3z7+/V/tv+/Xv8/j1/eV616nNuOvtZz
I171TNhvZT/WN9XS1a05bwOXUd+WHTmT3+9tyyGAIptbOW/7r+fyywnOSnK2scpv4rIwZrelUzXy
hm9G9tc2mfhoJ9c3P4ctO4fYcdy6xm8QlHdS1hoYJvF8DUrdB2uLa93r4Nh42aAUd8ti0Pl/Fd2T
6ipNtVbDRD4FFUY8blLLCoR2+dTOi2XV1CRM99/rWeV1TNdgPf69d9n+s7o8Y9kG2+6YRwjafjZ9
v9LPespNbxrsu5LT9d4R/wGRzHlN8DPxpSrzvePjJVUH69dods67BoCOaqHT3xm2TeBoAm+lSOWI
7ituYozH+6aUNprqTM8QGfqt4FUX4OkTtqz98h5hhpyvq1rjTBK2c/GFQqNrfm3CK+5UztojuhGD
1AFN26hNOxzUOoTZ/U/Czne4jhEWmHOZfC07lkUHq3ttI7LCid5Zez3VS+A6rX/LrES6AYgWnrpz
iBFLpgmmiwY7Bgi5pbsMQfDFxEO9laqs2zL5A4uvfVV6+wZipH+OYpLgE9F2d1HTKTs5brO9P6T6
JQxUMjGkcnpKw/QL0WH2xZND4uAPkq5DxyL690aezFYbRHCpiqa5FfNCkxkehgW4xPkATZ2tSA2S
DaMtL0qKLx5ksrzunUJcluOXwwh4WhMaORKABpwmmTPZkcyTJdsltwBYx5pcyvQKdIiACINgNE3I
w4YctPpiBCLZVlhrzkmGqUIb9Olk2SiLccebRyvro30Byvjo6JGxp+xRHJxx6g9ZNQx7SY7KY6YV
BPv4XXRKGh/EU2/Zp6QcyXqtKZJEIvE3cdvKJDDI9cZ2igGjK9BlAFDdlf5EuU5jS9x8aE9wg9EO
csdBDVR13f0kiPoh3Hl4iAzwyEJ3OxFSlAoK+bGhB70KB1l7Gmwbljfc02eyZzq3isbh7JNDBYI6
T71qDCNIWPDj+G3C8OGn0++ksdc+eWQvdK8buDbR7LWfonu0pF+RKU+/pUT7TeEXe7kRUCgPbHWT
tfw4+72+7eZXsGPyO9CBlUQ8DEyozBFIJxKT3wW6RFXo7w5aA6aAWX+EjTpca4LUZxr/BHStPjvG
KEAhcwUwMyp3WaMAkgHeN1xiaC0MyoddrkvRgy851sVScNMuQfCh3mG5M/x+16X9+KKbzJ0UJXiw
C64UZcwLsAHy8BIhAFwHZd/tlmepcbKvtV455JbSe9QSiwOOoJip6qwMNhwCOfzW/d6kjwARl0OW
R//aaM57lo3/vefn8CFb+IS8wc/rLNuqysaHRgNvlZEYeDHKlijHVhJPggDLw+DLGfgKTkkGb5u6
ZY/TY16FaOesx7Yg53JeVfUR05JuFPtl1U9rxcWdGLuEPGCSMy0mBfNCzUPynkp9LI+Dk1QkWPBo
WfwcszxatpE0ztGNikSpz1Fj/X88bwIYVWJQ/4/XXlb/9dYWOQJ7RkLuv7b9PGV5/yEqp0OWvjRj
GD5wz/XdIraMverjrehy7V52LH+r9aG0mnL+zZZTxFezKnbL2vIkXXPuW5E5Z8OQdqCLposjGiyF
bd4+d4NVuVpvBe9tID1gKHI+dUXZ5Da3Azjgq0DJ1YgDgPKKLP6imHEHHST+XUV1zM9O077Mcfer
xBDlmTr3UQbifsYoUJ1zpQo34EwnN9Hl6vyzY9nLAOuv43QieYrWWsniCYkMyc3zKyxPWQ78We3M
wXKtvqZn+c+b/NdLS0OCX0j1n1I0qgAz5zf5eYFlNe3lHc2v+ODZvWSdxBAQQER0KIkvUhdiIVGt
qw7J8Zqa891XKVAY6KH9vQ2nL5FKqb2zKBWcLZngklgG9f+9Om8jqbs/R/Ni2YYEU1mTi0YXZN77
s2M5btlW1XK20XtSAZbV1tTydQQWxhPxSHm/qn9HGBecQq5flWDE/taV45NVMmmvx8a/z6e885CK
dTdVxNAwrSG7szWgKjEQt/NodP2uQFULwTFCs09s1d5IHZgg8128t+TokqdytcmY615lWLtUDKhe
p0YtUVgvskc+Xbii5m0/JyYEFGPS9TcyRV/8JjU/SsM/yBQyA0g4+JqSOmEo/ViUrQm+jyIDDQ3x
NYzOyc/z4kNr4ndJp0rN3RIBPaohw+hIw9JBLRggPbMp6x/9um9gmjOBWPYOVlgewwwr4LI3J8Lz
5HdT4y574zTMyLyEKbfsHVszvdSS/pbMr0THI79L6+p+2RfrNjUnQEuMyaO7spWlS0ySEI8DY4ru
lkfLQs6C10mVq/3PpuURaaihF5Pj8/2sn72ylVnbmEaUu2yzmhDcpN3gOwUOuvo57ud95D47N3ph
HvxJ5dgpJpUKJ9L9kDglLSKf5omSKkfHFspRxkeFZz1StukEKmbZsSwGG2rQSpqPqSVprDY/z1F8
6aOcSsh2/7zMvw4xrBgP2fLiP6/WEdOx6qyx9L5fd9ntpzFv8a8jJ1OSVsRh6Z5mOhjB5peX+hqL
IA7Wfz1x2fH9lssHDDPZ3zi6/vS9TVs+wc+bj07CV9C3hLxvwtb7n3/Tz9F/va7ymQVwG74/w3wW
lkf/+rDzh/v+TMue7zcVZXYXA3bFKr41Wls+FvNhywG+XlPmWR4ue5bFuJz+5aFuC9AN/W+HjtBZ
Ev2G0QZxakNzbpKoWtUEWAQRVrOgyd+Nohlh6KFp7OS9GfrT1nLEH2S5o5cCVpSjj05NiI7UTfIo
HPhgTi/2Ydp+1pnvbBgzHW0QplGlRp5ijjPK1vkwJSKyY+FKNTdyQLM6OHzbocbYkG5l18kT88wd
JrxHvekct+Oyg+sxPtR+hbhYPCrBwIth84OInVw6uTlZMf7LCtUTBZ11SnWr0NX3sOhPEl3PsSAS
cQTBUM4Nv0Ki6ZDg993hI2aa6iTHSFJudZtIVzlmyluSZ3St/KPOWIR4uXlTP3TYpNLk/L1NIcTF
nYo+2/88K6CS52U1yCVyU6XrsgMP2ns74biq2g4r53TfVPdNqvfXnoFQa9Ww0HOm5P2EZAR4WcwH
CR6lkpAVEnKIPaiEBdmhHdwBq6nuoDc00kunDCSAzYsx9W91j48/K45W0Buo/lkUVItXeMyGjVrA
Glu25RAYthMpaxRM/94mJgYSIE3VbUWKXmEb/l02L8BROKVVXVsTXFPawsUZGMNcp3kRpVq5s0dr
dJdV7iDaNYZGgWGo+d70s70x9efIaLXDssmWKhUu2TARF9oU62XbstBUX6VNBLNxOeRfOyDmaWPz
/cbLZkMt6O+ORb5f3njZ5oe9azqt5rVjTcd6/pDLziiR86NhAiCcNxmU1S+WJXl9EMa3olwXGIKv
raJEN3rmX0NU+fte0c6AyNPTQFjVdVnYE6x/sFbG5mdbOnY5IW6Q+RNZiiUsjb5G5rU4JEZiXCn2
G9/PFZG5ngqf9KOwbVZ5bjNp81MyhiajtLff6yQkVZu6SPUVOl/2h6WhHufBc9zYd5PD6KCbKnpF
ldCvjpNId0Z0DOYVLYr/WgxG/SqoWh5GPZ2nhfh9SP9DmPFz3JBAOUonbr3LC1lyYZJdEV0JvBOX
shi972/UVEYBWuPWhYrc3BV1Ftx0imQ3NS7uSz8Yjsthy4IhmeoSC1TultXlWAXKumdUKMeXZy3b
cFSkWBKSM3O4YeXIgXNNc825wuWeDpom3gK/hhIyb1etrCNJKnb92Mb5vxwGAXNP5z48L0cw8rvK
kaIdo4nvXzFG7U4KHPOKWdS6kiBWrZXQJstgmKzrskNpgXvKJc2ZZXXZATBFv1QpA0aSNyTIsWFL
K1nTVl3E/TfpjNPPsSG1U8LMGmubqlW8sUcUE+Asw1uJG8IjniVZaxZktJXVVv5GczTI4fBbbqCe
o5veNnhDtYT6wUA91NZSQoXmLJNlwdhlIi2LNE91GhhtlAFxeBJhIf5M6vMBD//1aF6Fr/ect2T5
ka3hoL+bo1V8wqEPyyPimjP614d2dgmJWcK4PFoW/SKUnBdMahFOLhtB14qto9LxHmKAL8X4EH4L
r2adt8ywu36R1YkyS8ssdjY+/CwYI2N1WNazxfXQ6dmzPhuPxOykqeePQDYRziNz8R8ZFWA3aJAU
BeDuHpaFWrXDRMBRPfM3/nmops5HlKgwMJoc7OOyu+smHKLLwxjsDMj/JKbNATifph2Uve8zZo9E
kCRwRmLbpIW4nMXv3cBejnNVZgv7hLgDHGbYF/S1NGoSFjvxZxT6pw8tIi2q7UD8l2co9wG5jodC
dC8Wp/UYEQe2aRX9LRx1Zz3MqtqElymcI3ecbL38vT9ne3m0/AfoYYVrPeBcSaSkHWWhenUS6LuW
oLaDqRXl3mSSkFRx7Uqy2Pa6+ZjyVxvGgEMfU4fMf5ivgFIzJrcB0k+S4cU1JubZlJbPimtr/mct
jzKgDesKLAi/u51yaCBbBJVJo0srIfEl6XD614nBosx5M50GhKKlrCQp86n3U3CrQuNDz0JprRmn
oq+HQxOa/fdC06Ph4KvzmcvGt0xRqwOW3+rg5BXQ8eVhbjudsl4eLtGry6NlkVh+hdrJgYYxa+eL
OY6l1CoMOgw6/ucXq3SsfB9lgABmj+j8Zy6L5Q/+WRWZBllGITfTnz1M06xRXE5HsXhOl4ftRMEr
z6zR+/nPLN/Tn9XlkaP0xFth4OXmXcAJZKHNsr+fhSH0cCt045jM2vvle7Asonm1p8WxmaLmtGwq
fYNwh8BmNLLEGnRLooEpdfx/u6L4lSpNTfqoluMBm11j3w8tofb7BMgXJnnO6cyHqHRiDJbFshpH
UIiVSPqqGVL2R4IhW3dqrI5UFCkejpZdeBoxXW0xjG6QEa0bkk/tyXbFLEaV/S21n08nHR6Ucgbr
Mh4hN7YgcA4r/UjrfK1mHb7R5JwVVejCKKNROpXhyUQLcw58saLf3rj9mF0yhZ+I3KkMz4GyepSr
dsUto6SFTmWxrMQe3MA8tZ3kG+57dTf1JAiZNpm01nNbt/lGpwmDil10ZLE0wSZqCaIkCVzqMvoj
yAQ9fnC5acR3uqqYq1EZpbUvtcTCdOoG9j94uulR09N9XpbU74gkihr9teorMgvHdAN+KVobGP2K
VpzCoJZdfhxxJodF4TUYMkJxAvyKniSmpSvJtF6DmKIKXqoVULZo01dzRnSrocKlREFzejWVak++
sd14JYiKxqbW2A1fjcWJsTuHqBSeP3XOKRiTeBURsOXnsQzXlIjSSKFc3cmAbzXyz0dCM6vuK/Zx
ZMsoqVbDZNhbH9aNVLa7Vg05CXDoIt3kTOshXvGm19HF9E+OPZcuCYJkPNZ8Wvx0z/cWRYEdY5n7
PNlq0ogRWELvL3ppy4hiWtF/fGPwHK7tEf9+KZkJbCJkOvbE2FPHm2ODR0O+yR8e5M64S+zbAAJp
R8dTPiGmJT3DJoFBzvlHl7h08cyLAGCwHdgyWVtChzmF6ymUvlqfbJl6OM/fIDU223MaTn8Mdq7y
hh/Kikm2ZPmXQhUfVQYdSeUSXSl9R1jT2NNvDC0Sc+RY9yiInoqkIQHXxCeGg9tLKSdoOqbwKZHT
ldnOSBFYy+6gts8+vxcelFeXXGbyQTNaODbvZVZOBBNi6laockaIXsZZVNImCxr/NkJcnyr7d5mS
qhfIwfvYSZvWZiLYK503DwA7UwuPaOU2hhN+SnBY3WIgm1gZphenomBBAVKR/lhEJMI10qK9plDJ
c2L5BnHBXmlj6vlh9zAq9oYgXOQjIVIsSZfptjJDkpKPpFLEZqoG4Y1hWm4k+ymU8tw14sxf12lO
fabLN4YpFacp5AX7lspgpCh3wRC3oCnHvZDfmfmHK2e0urWo75uEqNaavC7q+WvTKV+VtgPPAiDJ
1gg9brsnFLkasKM4XJHimbmMBpXVBH/VdQhMddtxyNzYCneGLsluB7LLjPUnQGKVjkgSzFfK+KiS
vTwmfcWGGCorYqdogcG+8Tlwunc/qGqgTsVnPL1MagJ8LQ0/EOdmXqM+EqH42KGXpOsCLbU/OiBT
595GOwjbo9Y2jMKiZIYI2PTVL8o3IEzM17g3LsVA0z51TrrKYZnSnzWZ0T/39HjdkTrcls3JnwQB
svm4JZ7XJF02D3fjb5KzqVc/JLl4UwSB8nI7XvWYkb+YZlxvQSGQaHQafTp36BzIpEAzDNgw4Dux
qgsBECx+7zhJbl0SCixp0r4cGGSFulKt2i3nXvZSi4I/kQJHrdzUmeHfyDZs17R24tVQWY/mkHla
LrgRSGBo0/SFjPvUUxwa3k3dRm7TZM/oRTE5tsyhhyQiLwn1plkTJDznxKKMHtaNlD4B87+BTrPd
5rkzIdBVUYLvvt/bkfpZSMlnFqkfTaURFlhD5peZQ1Hh3ua9GDd2RrMgUtCy2yk6onAMXhSqoEMG
7K8fi3s5ri7VXKjKx7kR+0drLKIXej5wiFS26XQX7l29HiRztjuXd10Yu1FhUi2ZhbpVMOwLhR+F
DI2QCbwP1gt3TTNYxcq+zqI7CyGGW6bFJUuKr0yz9lVlvjcRE69Bv4Z2mnm6nO4QqlAP8lvyWnof
X73dH1rSzAJQ1V6FAn0ttBgiT98lnimRRq9K7ehKRj54viZ92JCNQr9DiB5pa51QKbW1zO041A/E
vNGGzvQtVYCtMVHJDPPHfJA3OqneGzs00Q+jWYkMvmZS8eLIRXzoVkFozwyxX50WQhtPn8apTT34
M+DCp49iMJ/VYrx15krNzGpjBsN5As2ZmJDnGvInFdM8F2Cs7aKBM1iodNT0Zp/4PjJtc9tHkmdH
ZN2/jlH55gTpg1mK02CiaZT7p7BNdw0anGTgOxG3zQYkG2ia7hQCDkTQBhitTg0vKZmBS7Wn1Vyf
UOWNdFc1RU8Rd4QZBx8aaADZFYHxNrbDG9nUmWul0mNjA7JpI/W1yZKPHpyeVg2v+Mv+INtFF6tt
py7aCz17GLGRr1K5+FUK4OURHKYuQVHN+bjXCRHbFrQB0Pxp1I6aaUsDEphasw+EuJFpRIagTX28
b60/jd6ApuAXloxtot5zHeQvAGVX0nsiL+UcbFN6Utv8loDmcZWpN9a642wH09m/Zg2APmhD+2Iw
Wnj7CWL5EXlESI4maexHQjGKC75hJHwW2HSVK7L0qexQFW6NDzlrT4ncvwg+FFO/5wgRBqTP9Mmp
pSN3vnvEZaUrhMWpDy4KyfSFoW7buN8Nhb9pdk2fbxpOCzcJZv70DgeX3l7E+L8HBWyVl4gq1a4l
T01uCBYbnFNSwPoUWkI/Jd/0EVdvb/t/0pQI5QR9Wj7Uz6ZoT6rTXoWdrshzuJVt8GZkzBuxkBHd
0KevFp56+KRFt6I1Q8qDTvTnxHeDjgDY+JxhQ630jGiGta3JCIzFVmeesXeYLRfZhejRmnFAJFOr
4nIRz2ZLUXlK7cGFw3OXxkPjVhZEQFlHcKRlwUNhpn/KdqjdrE17r3IEiZGYDutQ3ney88vSGESO
IeTsPOiOWsMouxT+m2i57iahbkxg3lbTnTWqd5BTEg/EnSmldEMrH5Qo2imQu88wCBE6BZTQNGqH
dadxki1OI5EnEzd0JfOEajkY/m3b7eI+87L7JoMR1SWSvFE1mA1NHf0iAL71YdvzA8dI8uZ8yoMQ
JwUQGbMxY2f77YOkj2A3HfGmt5DGRylC9yLe6sbZBB1I0SYio9hJHC+lRFDT4EgRxnu5LHHxMAir
9HhVBVQEhCxnVKyTXTZ19p6QyWcrAt7DL7joyk+lZWw89lyeBXydODrpUkHCXA9DMebrUkW/FG4/
Hu4kVE3k90xRdQqi4ouQ0dDVFUFbSXv0G5ugkvy3ArnOnmpcEgqJYH5kk8+Zn0VQHU0Gi0GbXzqH
piH5IqCuzhiInhhrP9k0LVZGMGdFqMPHaDADSOxuuNgOPzXm6CW2mBMG+TU3CZCKGziq1XOiVlwd
/cqsJ/nO6LKBwXiauLrNGMxM0W0E0VdHPbs9GsVMyDIGeG9D/2gU/VpRjYGBFaEZkQXbwRRXqR/K
fSQlVy1gQE4mba4a+VajMlVVU8+ANuy2mLS1xsw8CkKPZhj8hm8FOzVBsxcqFVcAXxrpi6Lfe1Qk
e9/UBpKBW7qVl6wEYwbiXndT1La7yQhqr4GI6fTxKp6Mcy0ctKnijyEdiFo+RQSz5hShAT6ivUvK
NVbGa9zp+kbOq1cgCweRTxCfixnR/FbpBFcPjoJZvwgfS91iJIQGyqZI4FZywLiziMBMIkHP7S2i
JYNoSKtfxSbmHnPEFWK8xwIEZNePZLab6kbXxgdVNk9VzBUYcoYTnVAJupJ/DMvvvLSFOJytQ8Xc
RubwNg0HlDOPKYpUl1yQap0pnCeixC84MZCNTMzXTbxK7TiX4I1nCTLfrG1bQQ95UZujpGxMAo9c
x5Du9ULfdABu55tU4cJBxQo1IqDeznQ50j8SbmySdgQd+NqF2m/VlMaNr3bAkrGQQjRkepqm4O0Y
ERoO3/5CwjvAwITYxBD/CmP8NgphJCXal2a2uWsOlPsNqEncNykhGuAFVfkW2bIKVc7yElJOXcnh
W2IZ6jsFlz9kKJfHLqFrrdK4H4kqSlTlF8C+zEMqg4FSUzw5KYz5CeuIGrGnqjT27WSrG3BplWHY
WUpnMw6IyxWouQZ6SvsSKxU46vYoRXzbilp3m7R8jNMcO5J5AIzpTQXj5751SPWlSOGaabjtSRyH
2jldTCTspf45Ks5HmU2xh5Ct5Gsqblbev1pN/wFJdDeN48pUlbdiiAxoyT2IXswX/lAb8En6fEUf
RC71+y6xbqKxsWXE2bmzBQ2USqaR7bzGRkuifaY9+O0vocugumGIkiBG4o5s+d4Q5ufU0E+6YnLp
Bi15TvQxatm6K5l1dEXee2EkXwkceVQ7UjEdkW+CcPwV+kaHFtC60VAhwCX2YTZPL7bzyzYlRCLq
zOLL2mHVtjEDbAaY4OsCL1YLb4RiS8y529WCfkO4lcr8nKePYPMcmp3+ju/kqi5DbT3ECjOxTuFQ
NcrXkmpqK/vQBAA7KfqhXSAb3BFoTnJr3Vfyi5SmtFqEuvUHmHuDTxheCgatssQq6NqPsEJ6b2h7
xhdNnjLA6C3XYFTJ7Ku/k5M9I2kD6nBKSlXkrJSiM3kb8hBSR1r5aHPzSlNWth1/jlb4EtKnHEeR
raQONmDsqOPeGp8LPUrXvrpNdRrSOT5UPKjB2iQHptDFS5IHc4Wamb8f819zzHrFDwK9klqh0kpe
nbSNMZGOZvI4DPx6G6R6b8qeIUdntrQJG9rDISHRjuXAUP4sfTIykrC8tEG40QgS2TjjcCwT9Xcq
YdgNY8jvM2+oaj9QJD3SEC82EhoVt+KKXzuSxdzQ4VLq++aSjxsHCvA4Um5Hz1V5fhJAZyuwBVY4
EVK6WnGD9y/1qYVE0WfhpyfZkoCaxyXJQr5B6ylqdiGADRfRkuXWhfrZa2Cn0kfFtHISt5Q3S5F2
1jRQP3FQ82jlZ1GAOoXX/Qlv5p0Rdb+p1PAygRyG7JskK9JgoRBMd3VIhOt14NeUSxHDYf6OJAbp
d/dFvuXFd4hYjrhHKQSdZ5315CjDcayBkcCZI0teq++6Wn/P+WeBRLlFiaNupTlyOSzHU2rIUN+j
XGyiiHmazNi/LPsnrlFkIIjq59uhua6Dccvz6IKLAPBtuCdW6DFRVMkjAWv7hJHUd/vKRz306QzP
la09U9t+sDLBaBNhqjGhOCO6GuvEMU0cpqnconyNAS/XJiJbar1VjbzmVTbVt0pBS5WhmaBg+6vg
5Ll5r92kNKFkqGsvHX1LJeg7j/SfmafiBKfQ0B+CydwpKQN0PSCUj7sTIwBIe8xhbRV2ayU0hMaQ
hClYXZ0wuJV/uPH6dH56nJVD2N1SnZmaWeOniXtiUXT5JawJahjVgjyo/gEAabpBw3WNre5EWwGj
n5Re9DRoPSaBp34mt47avfIe5Pa7JZqnRuaLmRhPZF/cq2bu6QE5hUQAQwEnSHY8NDVXC7YuFOK7
RpNfRGv8lqyOujJKt0Yjuy6WKcbE/P5bU6ThmOj2lbgkFRxwbgDI4GZ4s/Lqz5NXWwpOE6RCkNqn
RDUnCnfNR1kNm8qSnlIiiV0r1PpVXzDwlg3UDD7fFkYxIi8crOK67Bp6eij89neuY6EIxQSUEvlT
Le6tVD9qmdmsVEkwpsqR38sAqodYkjx9zucVjrLGCk4UfVx8hFm4A1xxqKNwIyfGZ2jX1KlquoAk
qRKlGG3VsbwkJoGidZXuy47IVCGXa1Th74nSIBdVSeg2onWc0HiOW/Rvfg442FjzEY4ivLOiHJFw
f8olBb6TqYQupke/1375LRYK3/+aculBJUpoMIvwQUreYCbmxqSupEBGjdWrlxH2mKe1yocl2r3q
RPdFT2cdB+Bn688nO0zfRqV7TnJ81aQtQL8q+Juj/jIm/bmIkef5wTtDiHeCVUPXKrqNUY5vopx9
eTI/5FLmoAicCtjjKmo7xuZzpXLY0sULPW2kNCtHKgHwKtWE8M0xSKRImvyUpcQpFcavzO71/6Pr
vJobVdY1/IuoIjTpVhIKlmTJUTNzQ9ljDzk0GX79ecBrL6+9dp0blWgaJNnQdH9vAkFXfk5Bf1Il
FtJuftYZwoXt7JqicNZZj8ld3nhRH/2I0kqs/0iz/G0a6btflnAt9eIhw62xsTMGF6sibclssMc7
Tnnv+eTHw3JCq62VR3RGT7rSQU5H+YvKYj/22BKGZIPGsUpRr807rkY455MwNiqYKh5cAVqQvF+r
62YaYpISo2Q7BfYRBeWbJeSvdJouHT5fwGrWmTvkZiW4tSntxs0LOJhOsNOreG33LYRjhbSoeLpH
vHSHa+20k6bhmdgb8PzRyKNM147O3dVNarcn0wEXfWjgg9Niss6PKg33cbAp3tjUU1YGMzqu4vxs
pK+tSDYEqF6rsPkRdkDg8yU4jURMQSxRt4HFhYJ+4n5K/R0V8R++3dxTub34GOWzSkCHlkrNI4Xo
mIrsqQn1n9lgCRZ6IdNa9FSOi8uTaHgw5tHTQhUIVIoyFI/LPauxJ0K1f5RN/JvV7zMq0OaAbT6Z
ypO/QffywyxPVen/ZHoAHyNkiuJTqD8pADmVRthKO5qJ52T6HpYRZb14NJgyyIB8SOVU2KVyz1rz
NmTUdqfW3pKXnW8K0+pZ0w/uNpuwoplEmuzz6pwXCgABJ/CcRPnNunc1ooUQke/sh0lBN5lhWUlI
VjA4wV0X9SwacU4A21fWZWwSWzyau7HOtDslBcGSKBFAImwWak6oIs/QduPoygPyuGhVjWQwDZqR
PSpjjWm8ndS7ZfOrDRv6mPuyTv2NjYQDI/5S51nVEDZuZwVZBnP60/DDERFm3ARYWPYwrqU7Hgob
SToip18WdWRNwD+1jVbZ83u2k8ZEtRU+lT5M7FnavE5pVe86ZuhVzzOsqyhARs0T+cJvbZPOyi6e
PpPSH4TWuTvb/2OT2bkeU+0NHhnPmhq6W6yKgJzj9KfSYqhaGEztrV779HOHm4YZdub770Ys2jUl
ImeDbYBwDUyc1ZzfZDEsOfIu6ucpW6gcQxsOn2//Dl39d1dD3x4ZhP3WP+DEjEE6FavG1W9ugum3
uS1H5Sznj4tmBMawoE/1ON+7ziv+edge5iRLTPm6G+PTpFqPWXkpY9Gt4rR/ygPQ59RxDlUpKGna
l0RHTW47H9VgYuIfyOtopg/xDB24SkbZcKiOQg36dV0Z3BEuKfCoyu7Ix8g3MpADGH6zYXLdc1sb
h7wTBOqYrN72RhAKzCZgdqgWjgSaXeKJmhg2Do1B5cVmeani7seQzUGLQ9ztfCP700dTfW5w2ggo
b6smK2UjcHnAjgb4gGF4bqj+iEb77AZ/9NoAk63IQ3NYcJaRkzM8xk9Z/+obEe5CDmu0MDCCFRLr
1dDg5TAUw9pxY9bOttmvwFR3caRqt8RltMY7ltUtJZYhIx9Ki46ipfpideKeNfazpWa3OnNST6lE
BNEi+IHHCBJ2R9+hZlLXED0YBmfSoU3sEJVDilTtei57ep2OWF3nf6zPaOukEAxpJsmOIFOO0o8G
WNhWday3CSV/1lOq9DvAFSxUkLiDuPfNwBpOIXfJyVNnnViWhqKpe9ZSDAFVA8uXriihVVGwMsuP
JJZ4v+T9Ph2pM2up6R50cWiypl2NAcBUPVF8su3kraXIx9OmUFY5pIc6LcJDEHfzBFr/aSJxWVGt
DLA7GaqrmmUAK7r5XszQk/9LUmFZa4nC3LU51dQsoclWdwHSwJbJyINvcVXmBcXOVkV30t136OvW
cFRKz81NXNJHYA9rTqxpJRW/aGp78DIuGJwRkl0V4lLB9G41VEn7IMlM39TEG82G/Efq8ufAlOu0
pW4z4Kih9ZQ1mUuVh7iTOH7wRAil8NeyjdRz06vbjDnlarRRTkcTieVCvbilMHZCbeUWh8jDJGN7
ZSW5F+oEtkwBD4cgEPWxp96eOBDc42R4tXJIpmrzAmrG/z+foP5QkfWjOr5LC8rqrFvxqY0tole6
LV4MuEjIPDo1NviprCjal8agIIrFDzJ1M29qDB7Gff0Dix4vN+f5Z4E0buoOZsJImkbFa25Nxt7W
C9jMohjvRD1jQhV0GuI34PDZScW8NiVPHO2GJ0IuC6UXCLBrCoHcaCyzLPM1S6tsbWu5v8ZyJYfL
ieq1jNdEtuUYQM235CUd+Ihk5BY20spcCyHmPAV5MkV8ayz+tr7WWPs4SiAwcdsj83mtLH6xNPlI
9ERUYgKLYQ1IxnK6m+maEIuT7ITV53AMigeVEgpXVL7y+a94YVJj911XLPf4bK0ctwSNdKDOzLJs
sB7PcspiHQfdXrBwJ144I2K1FfkOsNjAI2brduciJLwFreybaonmMdN9r4vHm9Gjuuzs7qX20XpC
A6p2OUE0DNHNZYgmOil/BClBlHWC99Kw2o3ttHcBGCqFQ1fHGCUYKZtb5Qf+zfyJxvjaqa1C+LSD
AqZziN3IESbIEj6tToVOJ2ykJWEz50o2fezWuJFQ/ZdnMTYMN0OuHzAqKSamFSbXnCi1jyEw31T9
TzdMH1jPEG6BUbgpr1NtqTjj+NSh/TfMtzha6NZWTVFQABniXlMjMqHuofTdfQ/GbJHiE4edV4fK
T7cSjtdqFYFrUVKcQf5sL50c0vEEmA6w11rVmOmwzkHcy4yVde0OYx+xxhMj2fDYPsSGP95Zvgq2
wdJH5FBy7KAYtgpe8PCQnxolVbeVc8XjgomhOr52g7afapWq8FC9NB2IiNU3az3I6/XQuxoTxXTi
2wfnsG5+phYQmfFH76Krw2qfRTBPxa4boBqxHGgHAOjQVZiz7yt045eAPBKlIMyacKdNXysfVdH9
NAJyvVL/nLRwK0X70TsU9MuYEjzsyueGogB5by6+v7lF8cN46XyWhzHuDR4CnTdlVq+F9ngcbKIL
sjh+UESJe745cslNZbEqoKJstI41nz174tdl/qka/XvTqcxYrH6vMfbsZtPtvkjf4W6QXon7KXgv
K2Pdrh75RTFXVRhTfjHTXYgFLmTDTaLE+0wl0Lnyjaus3fiuqLm2DbkJ+COvxtKFHggIrknX9MKm
7+9LxzNgz26cQZC20b6NY3HhCRszCzZWokQ+VxU5PJByO8azYLdh3UFoGwT5qfyIEVmxVIifdNX1
16Gk9BoWZsQ7CidpULSX3EKZq/ym1t7/UoI96KuKtZO472pgtmnIf9v27M0iWBpVNcS6jv+Kpk67
wJ3qSzS/mFTfMpi0d0uTlUqijKg8lInFr63nCBp/2GfQH+Hk6oylBKs7iouLf9WNm1IyDvul9hy3
Ucx1oN5q7CU2mq7b68DYO5ZlbsTk3oIoFKjcqGkXddZ7lc9CJuvRQcSraijkQQ71c2eX006Pjcjr
qvR+gDIGdgw6Z1Sp3HHzEGzstAk+wgNYLUgcUzjGWFT62FRQHfaMqm7vu9J5THP+oPmUrrJSq+4b
tynJ8N46PPSdEk+WBngD17FL5Y8U+SkzNuHw3rcaLuI2sHzcaq+GBbOwrH+VEicXFF1MhTLPrexL
BiK2KSdRr5m0ej7SwQ6IFc+cOWij/4yrceNbXUN84V1StcMW42+Yi/69OwXnwGKtwrJsm+hluO6V
hHqM1t9p5A8wyRk+GXIxj7Kdq2ZUD7JNKMNYwWs6gn8KnksBDtKVMv4ZyA+OfUO7j0yj2zR5FmyV
lGQEqTl/bBOOZta8Dk3nrwQ2yGt7VNd2PTI+G9OHGJx9ZRCTHf+xLS7QKUt/ywFtrWo3zP0UQozy
MTj2RvlSJZApGi4uvX5Gx3F0Kxg+gR96flTh4tHqK9sVv2fFCRNx3ElqVzfWvm6fdJjXKfiL1wXW
wYXyc4dQ8UWbY8aDUgFtL/gD2OKjThFboiMqKL5uB9/B1CZOyUsGp9ZtMorwArmzivHSGaAHpvB/
hlcYKIwqa7+fvFaHut9V57FN0h20jMPY+RfiQpC+UItItAGqjs05g3G8Zbn5WU3DWYj2wiwV2+Lw
mPj04OpUIATV20S0XN3z7Awc5WLFoWA6W2dUToy9NJuDNpCDng1Pyjhp5xYukA4PeFtE+6xiitu4
xqeeGO0qt+qbUjQTda6EhwF/Nx1lpoT0VDnhsQFLo+b2poumOWmExcahM26VpnE39VSsXRFytUQP
Kc4M64Cxvqh22Cod4EzyKE9UHX1/+Su1iBPzB4PEaeUzMNu3RCTvTRVOXP36rpf8X0REeCF561tr
qn8FBkXIOJ7l9DEImkHGk144wVpgUUaFAcTW5M/cVd0W4hMj7F3cxC/8/x/t96qs3E1AvYAyLUX/
2lVXSs+yygw+h3p4rHX7s0ybmzPWT6AQ/lqPFXzybYKzXBylpM9yQGgzewccVSE12BJQsok8cFZt
NkmW/Cqos+0bR4zS3jW/d9Yyhyc2o1l5gzyflVq6IXbn0A0W5g93ozHubO6gPCh2GQO3byk/jDb6
g7lZTuVZDrtChdaG/D2sPnO7vpEzRTU6Ly5SbDWfJydjOu7K7j4THe7H+bueOHDTB691Iih1qijJ
ZUB3Ws7xM8oIwc7XPmz9E0DT8cLJPQ9Q0ja5hjUC1OtIqnB63fBuMCdtFUfhuSwUUiuN7GShVkty
me2a0VQ9aHMms4t+3ebWTuuHALexUhLBIh91TozDGrd/Iu4qFqUBik7SHUOE165sGOF3Yxl/hoWc
Taeag5Er/G5SOYVFFYfpLYuwOQNt7F+1KXSPVDbWQ032uGNGmjfY+XNYVlejJQgCm2q+RrTpM7iu
DtVy9N7m2UpYCkng8nU0qgRXGckJT70H6N+Y/g0liNUAiDEQ7gRzaicbpfT68tJMqnbMs27b50qw
kQmTsrLeF7nGvJWacJRH/PeG3HPC6RxlDEB+KHNPLZu7wCG4PVCJXYBxpLlK7bmpgly5+5EOlVd1
NVOAJrgqGpP+Pi8+AgA9GRNG6QZKtFFG/c1q5EWozT5z09FrNOa7aZNY1IMMxEIpjix+f20C470U
x8Bg1CQn0AYO++PCcSiEicy9cz/JSHmj+CWk8wqCshuIgUPTcjRYlIYB04gh0C8IVi5hr16ivoXt
oR3KIM22GuUBK7Oug+7OVB6mo6UkSHGE61pW+q0eomcYlkxH8aEymw6hRm7d55Px5Bvxo2BM2Tp2
u0uqaeeW2p3Pkxyx6LotAMiIpvTimGokiZ1xVK10ORgbaJRsOQGTnRJeTJ1RNUfLHRXhbuy0rd00
zEooNrpkFqxKJT2Jofrw4+4jqcEq4mmlycdUti03DZI/v/ihh9ZHNJifbVfg169vDDUtd5jfg5eN
GCtIVu1W+E5JFsC+zCuKZ8rFKKbn0LRfY3vYq7pxkCFTVaXRT9jvIPcQcHRaHohm7bSr0x9NKJ5U
Sx4YWEN0rtiakies2r9XObaBybswBDlsyYGi7oNlU4lLm+I2+e6mGiexCxvtxSWHVUr3Z9jOjPgo
PCk9RAqIdqRAZMPJzMg9LXQK3JnzouLi1vrFBcOjDuZV9yQ7ajFNgBi2sK0zwjEC7fzyMUPIsHKn
8ZS37iaaTFKU6AJicjLwSQFmdbamUz0aZvZW1WSVKaqN1z6ENLV7dgXlZcNFVmA6T32jMWEzNwy5
INB4JEDDFS8JAZ3ITbAXM43qLVfbjQJLVZIaOkT6xdJsMkPxDYypubelv58feeACtylPzJUIc7Tp
SH18aT5Io743q8FZgzWy7Ca0bqVI45q2Vu3lcHp6B+bj0Bz1FjQ4AE6plN84ORD1SG111Vc4SMJL
1W3+tT14eZpqrEvtAyV4xsZIK3muTbtWa18zlRIYrkizIn2nIOyuXYtJCRPFHrXKDAPiJxVhO6EG
I8UBZr9+/Us62ratxKm1bfxQSpIhE8ZsDC3sgoJm25z7UjRnrYjaMwWICVivV/bQR/pVrZTDIatF
+RgLJXlkWT2/XxqKGv0jPkU8Ni0fL0g/DLR1Zar17q/ddFSGziPWUF6WJugA4BCm+Pl9krgPYsZx
Z/DMqS4fqcPIR+hiT6WKecfSZBDvei9ddf/VYe6VEmC65duGm+8TUUhHpd/rymHpB9l6eBgk8fXz
WZcXtCX7EEElsDXfbGmrrbpZw7AzsXH5T1saOWsNU5/L0gPvrhG2S0xB20z6ixi6v15Y2z04Iu/v
/tUumBtgpdMDaP2nvyYtXCzECZxUv/9uTolWuw9gGC0nXdrTYiR6KjSvrEW2pS79a0ym57P0IU4V
Zd/cLZuWWyRzBtzkRUPcPrtVkB51SS0xD/qWJ0fjPJCBsE6R3zTr3B7Ovcrguxw6Vm69DiDrHZbN
OHXjHcIGsfk6ceD3J7IKKZrNH1uluM4l2lfX5aMct7yBuojz8kl9RGTj5DsBBQm6963M9iynlfWy
GaE8Pfeu/pJJhe+hqhdDavXTch6NIyllVPK0nMjMIfXJ3PW3y94mNtcjnF5UNWnxsLyYqay2ScWt
hVVWGK5bq8Dros/q9bIbRnPxwAdG+4oMZkbxuU8WTSGsK0Ct7/Mk9TiwHsh3FCn0bdMY0YUSe7gt
+iG9AsHPzIGyfMCizt4UQdQ9JlhqbmpcFZ7GSlprH/XNM3Ovah30VvraUH3jvjP7WzjhZ2enpv0j
H8x8lSpt8UtU5Sehssglq/zmdHH2eyhzZIOx8ZFPENlTp/jTDMwoMjAVEI5i3aklA8ekXv2BGc2q
OlGtgpKb4UIjrBj6AdHETHc6ek/FLgQL+QSIOBrNJD/Syn6wYfi/R33808nD6k1lTcDsrXZ/6mC3
qyROx21UBkSjuJp8IEweX83UZgiaA5eXtiApkVROCpOfTsqHZYcWaDaDhF96y+ayo4ooDsVBqjDd
4VRf/cpg8CwoZptls5lPUNi643WDg6Pe359B1nMBfRoczexlEa6nyla3iqHhQjz3Wc7vggnuBml2
X1912ZHXfrvLazCtpcty/kFR4fl3IXh/IeGzoUjfT11CXCQQ6IW0oGzfSjMmErQMz9xmitcoQ/yE
iUG0rjSz+ZWlyr1uln0ARvwwOX74R2bmGwRv99ZbukMEcoNstrdTqiquPCp5YRxtvXe2LF477v9M
Bxc3uh+93/0wC6xcQtNDPcA/aEqmh9wurZ+DpRfrIOinR1eLiq1rZdjtZHV3B7vf2ZHa7F+INa03
hkzUVxiFMYZJ4VWqyWM+6fq9UWYYLRhWDzQBFtgmobznwgEoCorkPmHptDPwWjgniUh3rcQlJc0B
uLKkH8+JaTQ7I4dVkAvA/1Zo2VlrR32Hs01w1lzd2nGj2KckQQhQMOByl93lkE52JdL+vWHG4QOz
EaZ0mm39DtI7fCWsj4Z1+KpugvFx6RqZk0JV5j9dh67+V1cDmfOjSsb3rmtMRt82eYI9FZ/IPtv1
Pt6muC1TzljaKHjuOln2odcTF7opKxXUz+8fMr0mWTn2J0+Ppv5heSFe1l4b2Elsl01t7qd1KHED
ozR3JUMbwd0xtWxcfYKDHsnh67gwpqjs6H51Bwj+MZHmh1EVlX64/temdLG9QafEatDZF6SowLHs
EQOjS3gwcBXeQNoZvKWtLxz/gdk9HH0cN8GE6Le02b2x6UfsmZatPvSzeyzK9svWciL0ae4+Jj0P
OjPnWF5MYfoEN3MPfbfB56yAci390P7dD/xjo2Ntd1maStfJsXSr9kVFhPqQps1G1XvYFRRQmq0S
C/53xEGGHmpE9JjKlFDL0uuLzWMBIsDcSG0yWX9t17LCgI867lfPZRPjfEpN88v3KZYdhRk0FwtI
Hc9pBxuYvr5o/qjul8J9rqR8CS7M/6cxMC11r2iU+JcDl47Ly7IDHSpw8HzwNJXQxxPXOgTzAlSG
lXHfUf+5BJmE1oJr4C+qhjUgj1lc9RKjCnNCj1O0AI6GnX/meuE+RAHCG1dST1/aM9t9wu5DfXLn
6a6UyGKUsKV/XhyLElcocyRt2h9z6S3tbciKqG/LGyiOjTnRQLxqDHSZmUTOamGvHGubq2m1vG1G
kkvzocPK3FSOS1MVJ+xdtr/eLq3f+zsX4VqaKX/+1b5s/qvN1B3tkMnE6x1qqORejcdQH/96UdX6
IWr5rZOAL56FtvlDixEfqGVS/gK0+zBFab0pdv7aaFpzEJYhdo4Wh56bGbh+4AH/KgoN+AyFR647
jKeBhi9TlUY3Ei8JNWbAhJWheLUxHh1ctvwxNjawwhn/8uF+lDL7HEtMPdta/xGYtQqDtHBYsffK
XX/b61qHragKdL9SeyPY+1nO0rpB2uXo2Vvpaj/JJ1ceMcwujrmOzWBkTxAShnYrszK9dSog2qik
2lZBwvXL8tecIPPaW1cF5Z0mq3SrIhA7FG2QvTrjeKAYmb9pvVGgevL9YxZ28aMvgj/Lx026w39Q
DsXFLrLu3g9AGYb5gPl7wKAE04rhBuZWIHbYSb7HWJKelxcjH9qzFC30WtPB4kBhlS4hSJ4NPRLD
aumDlnN+C00bDZw4/rX59ymW7llZ3rIsLfbfp04NaMFC6RqvlUgDhmE64Nvi3i9beYIAze6wvV82
4woWC/TUQ+/U9zaAYHOoqYDADlOjdSGV6jZ24KpxLuRPewK3joa0fivS7AbNo/9NRPO5ZT76WXcW
kqw8IMG+mFaFg0xgpbCQn8vRboC+JRtgyDiBmOX2GTrxBp3ybC5X2BKHOV0rVxHR0rtl83tHkioZ
OcjwLDvK3ZfoVemIETcwpD45VijdbV1C8e0Hqz6ERnu3bC0vSxdz7rdsylldJPqAelljP0SDqhxy
B11XhkqdVXqHiYKO+GoTzbuXPpXiq+s0pSZamSZ9eKz+Zkmv3H0domvputID8/LVmf/TvUayhFmZ
9gOCIU7y92d8Hd/7WcWVxWfUUAqOQ9n023UDD/sxSLL80Z+XHJFawdX5u82p22aTUAKDuoMlHMoV
/VqpjnOSelyd0LLcWBObzyqyKvzGrGtZ21jKxvDJbS7E07LTxNV+Aw+k3KslPMGmM8pdbsN3TRsj
eIn8wvbKDnMEPR7QUSHvJDynQ+o2ZNbzlMKycYtA+dyCr/mfeceU1Kga8znjXB4E2eQ0mEa4KeMU
ARFMgSeqmd7Aua6GaZhPU+VTOLV1VpiI7FibY+puiCZeLXttA6RzbGz/BDyPwWgUpfdlbVX3Now1
IPQqepd2dlflsflaGaWNpiLADmTKolupUECYO9j/fSRYak1R3Qnf4Yt8HWkxYq3LsdavYEtU3G2Z
PvcpCiUMPKOH2PfxjdKaAogktXf9aOnHmGcEdJisBdGOixPjW7MbM9W+F/x9PDtJjIciJf4uUhX7
eZgti/DjXUkpnF3d+tO4yuYMhtYetTNQZ0rhEtetuSmHwX8u55evfk0lCrItlL+OWPY040hCci98
IggRt4NxezAS20fLaMOn0sKzIsLozVs2lxc6CNtqH5nZzyogjIe+OyxtdNAE5UAqIP3Bd1tBMm0X
HK08rc592GdekqXNqx7Fv5d/tWb8icw+/Ii5VimmjwRdzMc4WBUdxXxMalNTqGJRv07GDB/0/qfI
v47J3VRb6U721zHSgpeSpPkRSZV71JrRPQJ5gm/1OoCEjPNgm/BsqEjDZle+7Pr3WybBxkZpo206
yKwlpECg4yNVd1Xz63F5Jkd9DDBhWJmqw2s+N3y/NGlEADCs1+cJIa3XDiSu19FgnIpcT7zIjJUb
IvlLz1X4YUbdVdS9cUO3kAOL1//T1c/ayzJ1FeFwLd3or67/OquYVDLWC5lQRnzTq9x4Uf2qfA66
f2xE3ZvWWfrXHs39x55/H1O6Zb+rKx8SyiQ7ksVrdeAZi+IfQFQV3vI20TAEiOaX0o1xmHQuKr5d
xyqZ12vL2xwPWoVM1f9uXbZxhq/uJoOStTsqd7kZHJGMiF0KVHwHKq/cLe0I3ymeLo1aNjj4Is+9
Af3cfLX0ai2tNfdLh3ppXd4uL9IxwcrsNl6VOGf81X/ZM2rBr9atwuPIOH8NuDX26UBhTstkfvVz
Lb8u75iFvjaAqXff7YMfaHvHALhfDv3vvrBN/+rb4N27wuOgxXbYCc7Li4nRJ9dRJjxbZniXNC3a
7+Xtd596BO74d59lt6WamLV0BMtE0AyDZwXz92OeNyr16fmtrsD4Wt4tL3XAswt6Urj6but0Z5Tn
7+3EmpJtnOFjthyMxBGnpn+dh3IlIE1dWwxXDhjZP87BxMle5+Ogwq8p0Wph19e50RUjg/waqGF+
lelooxH3jY076tk/d+ybDgO/79bSMOwNSKuxWQ5cXrBWzq/1vpp7Lg11Dz/MYsqxQ6eRkTRzm4Ab
z4QhyNWyiZSp2NUGTkvLpi6QjCpoNU/LZmRFGx6Q+nPp6vo1ycTz0txHeLc2ggy5eMzHW60B9bKE
sA/LXsVULyRpTg8EZYunOp++Tu2moj32cVvip8RBIB6jh68Q69H5a2kpboKFqRj3PblKN90nmeR/
v62Yvy3TsHALkjTcvr/tcsqEb5vVGDRLVPq7xQk943GxbYoAXvRslv7ljj77qX9vyjpEieZCoVn2
LjumIWVkX7ZTNf+Zamm+X7bGTB4ZKpH4pJrnxsx1kQVG0RVvt2FTU8/2htoeoTKF2drHqOC+YCpE
dJJvAj9U2Gctvb8OtI0Q7rR05lyP6GoqdXSFbxawtOgfEvIvThjIH1tlcG6qzseP7oDqyHWvskte
6rk5d9HZVAlwetMmzm1ojHhNIT46LXsbKyYTY0xeAw32dCOI2Bl6xblViMa2eRUP2+UoXe8pR7Zx
fO8qqfs6xaflIx2lU084vYIAzh/lxzFAbpUru2VzTMafE7mzeFjV5XMd+N7ykW4DNqZNJF+3Xaq/
ClRjSeScm9QA8VBVxMUEWZ1JyrbPvTTBXmLN8uGFiqdxTAV2Q3/vHhQ4DN+HTNM0MohisW/yaDVM
VCdh9xSEbfdE0BKlwxRyqB+wieUNATL9+PbdQ2v9lz420vPSn9STemd0CC2XzWo+4Yzizudajumr
zFzjKeLuXMPcNe1YXYYcvT0TAKj2lcLdqmKS2RpW8BE+tGFXfJDhlMETDOasAYHadmochP59/GJa
9btrKPlH4uvQXyz5w9BN6TU4E56oRlrnctIkGUiu/StW5GbpKh1wPr1XnccpJRtuVCOeJGbVP06l
262Wz7MQKaadJd/8EqqiIgcmY0piHmtElV4RWc4N4sB56drE+s/OUdEg6pbGl6Kis/yGwu/l2mYd
9Z/fkLCG+voNRcacavkNFaqhlyiX79B3u60vE7FN1WTaQw7INjrGHi/LZlcl+UYPVf1FNPVfeyc3
MP6xqSa63AMaZVvUzuAkhhK/quSkb9RRre4hw/cHqSX1HttkfESVKN3Y+Ob9GMfuBgVa/HHqY50q
02cjGSYwIY8RlHP05PrVfU09s2gxXOiN/K3PZLjDLyvD/i7tyxOVOSKj5nf/2mwxeSZmWDRr1gH0
lrIfUUcQA+03mXWfaobnD0p0AjZy1il1V29pl44OFwihc34yzMIrmp7IiKDlCMONCH5xB+frBP3B
sAWpWtocr2fb6kkIuKDzlowDWDxFNX7t7KpQ86qqw5Fg3rF0Wfa6nV4cARBw0Y8BqHAC26ZVYJ4F
9c2zNb8sm2HaW8eJcMlla2lfemgZ+BGgj40zdR4jfZ+P7QsyjkIz24ak3qwXA3aUri8lRv9PUQBh
stbgWSxG6PZUv1iukzwBp4df7WVqr1tNr3/htoHavPvAbZxnGPSXh6AU/j7AOmjnhGn+lPSAHI2i
dh9Gr64xgG7fVFybNtg4avdYp5KA1qbRdpBK/Vqp2ktQJT2WOgRljbl7M2MyVGLNTk5tKXsyQIwR
1/4xuLLGQIydBw/IyvuToTfWgzm/CB3eolk8jHFkzY5i7RkK5hH9H1zLSiTVQZ+YVnz3b+s62qoN
S7albTmsC2Hhj1Gb7ZbNZYcaVZ/Y1pt3391smFR2XWQXxJvWQyr9+uJ0yvq7A84yTM3i8ff3aWrD
lrtmQtS3HLTsaNto2CRp6CO54ERLm9bkA2HXUXZYNrvCt7Z5VMKGUMnGcQPz5rCkO/YuJIBlsx7H
0MOpRt0vm3ZSvDTAXVfEVP4TCvVt3bTmrRwDBGzuozbE4gx0gQV/oP6BhqXu4qpkSbO0LS9RlNcn
NFfIlumrToWx9aeqPDRd/hMuMNJz19c3murEj/2Ym1ehv7fUFhDOEFdxwMYMyeu8s6iK5FEVkbpR
QYe8pe1rh1/+NEZdOy5bWCmaVzd/X7ovLZGpqQcmrf88T5wWKqyIRvEqu+sQkjb1zwAN1f8Rdl7L
cWvZlv2VG/XciIY3N/r2A9N7w0wavSBEiYL3Hl/fA5sqUUenuupBCGyDFJnMBPZea80xP16DzQXl
2sX4ivjFnpUOmemQ1L8y3YACeK+Pny3X/WiJe1UP5eJzrP1L69d14ib3a6a4jpxT96h25KqnG+Cv
mR//3zQ2AXf+xXVO71H96HUbrxuiA8rG6GBE7rVJhnYNjiU6fPaLs4++oidh1lHZwPTP7rTkTv8g
2tXYfos9CvPxZzi4iZEdxJk4VMUAU0WNGwzE/jngKnLQ/9bWrWCdyV6yDTt8KD9e5vMV2koaFko4
sfum1xcH8VosCtqHf/zX//6//+db/9/ee3bO4sHL0v9CrXjO4GlV//MPU/nHf+Uf3Zvv//MPi+pG
x3R0W9VkGRGpoZiMf/t6DVKP2cr/SuXad8M+d77JoWqYX3q3R68wbb3aeVnU8t2grvs+IEDjXGzW
iIs5/Uk1I5TilF68utOS2Z+W0cm0oEZmdnMI/W0jsdZO1bblAUN5rZgiDnZS2LO0pN63eJCCzmGh
gklAvPTCSD+Wo6F9HJJROercWrfkhnmvoSXpR6ry85WkeM3D5zwxQM4NA80sAJmcBwRFjXRdpHZ3
MNKkP4gz7dfZNANySsoyjrpTn63JwVWVTR002SUPKKV19eG3lpPKG8N3huW/f+cN58933tI109Rt
x9BsS9Vs+6/vfGAM1PF5gfW9xMb1YKpJduwaOT7ibjGdo96uyG9MPcXCGHAmo2yjBx0yHX52h6UD
NrCo3INEcnOe6LIB8KavLk5glSAU6Otd06CcVG59VH3/bOdN+a2Iywb3Gf+poFz/FJANf5LVpziq
m7uGaOoaUcsteu2mDg+Ki8RQNGOFpEqvScDzp2sMtAcLL65KxPuN8UStRTwbrTTeidE0i357/T7/
7fUlTd50TYnQ0lVwPXXdGlhH1R6IPv/7N9rR/vZGm4rM59zSbQXJl67/9Y1u7NRmweql70REOngx
vH/iHfYShzfVAGWBsA9anniPP4e7DCxqlabbj3l+1aAUhiO69fWx3BPWQQ8b8YFLzKHBNHPqbO2p
flicuq4+nVrqz1m5Yb63BeuuwsudDcwqbdHa9fi1rh+Ginj4iEHMUk7UZtMkun0zXOUsxhN2OUTM
1Rwlp2seS/DGs6q1x69uFd16Ysw37gF/vGBM+cFVdjQKDWd9DLd0NPpza1n+vunyg2gBCRzOP/vb
Mz7PEPjaPHUfWg3yI2Uu2tzVP6dwaa2nH5eqkl7OR9Yn6yykysMHHQLCPuivslvchl5RMHhriSXZ
9fS7eNKLZS2GxpBfZej/a4qFzI+mOQTHFA3ro2ZjEhRkRoJhKlf/q1edLi81WAj//qOhmvJfPhu6
pVmmydfMVA1VVnVb++P2R04Zthq54ic8T5PxSVdsfVn5IWUhXjxv2sbdSabm7vy2uPgIZFaiJfrr
pLGgX06joh2SrqZsOtfWXaezmIBC9pBSB4MUhfI4Is5jtdFao78WhZmfkc/MwN4MV9FFgrddthL8
WdEUA7rqPJplo+5Fl2V17b7C20u0xKF3lRyNfSgvyfc6i1B1vSXrR2uVEWRFEpBrz5k9QdNkIgsG
d8/nHmm0ZCfDPWjxYi1Ci61ri6x8peN4Qk2sZZMLYp+Y+zH7RLGNDOpspevlzmuAZRiJl6zCKYlM
vPzngcpMSmpjJACfA0i3SWNOV1jTFWJymptviuaarKFyglKt1xQ7ebJjqH+dlWJEtHEfsm34CRal
HDjniolSLx9hq52FNUw0pP5BnH0eRB+snJHN8F50Zy5l5Z9Ta4yvdgjCEQlQuAFXwpaeIJJ+0QnN
n0SrqU+4pdh39DXJRbb8E2YDEsZYfr+TWVlRdtVIT8rQBCvkKIuqU8z2WrCGv47UD18q/iD4/hiP
2Bwbj4WP6ydyl2In+pLcWWV1MqxcjLV3kis1aD6GdufEqp0/fLbF2ecce5otml5kHn0nWqggi/ET
l4hk+dQ9b303v38+f8WZ7jcUaWZ4knw8hT2n+m2ekRE3RzA4rsD46CeFZyF0nVpdaFNTHOSazE2q
55eMpMV2KI3AeqhbPC5K6ub/mBYWMM1kgDPtVR5dfRdVpX8SB9hR0dEezqIxIpFz57buP2WNOm7S
sUv0BzFiBbY/V0gyYwrNpQ4fpp3NMwe1RHgltEPGjJIB0cqxatt7UXAXLXFIYqdYIi0rJnVFeBUH
Paecr8mRf0etf0jL4Xvlttod0JstWuIpH0rjby3/n60K3PYdj+vfxloXw0oWQsncy81xi+hF3oqz
uuvHjzPRF40d7IEuZrfcxMXWMmyQg5niygvTatCMfZyjbItWCdwX5POturELcqgwHACKwYJaFdLg
HpsuGXG7cLwr+vtgrqd+fU8NFoRuV4avfRu8h7YUfjNShY9zj/IKgQ401mAAzYfk04q8hEqbGFJo
Idlvpl/9gEBlv6ROBpYyV5J7xv1/7iK5Wfz7GyrlQn+9odqaBjZHnW6q3EwZnm64v60nI9P1066o
rDv0ZflBrBi7vCHNi3phKxaTvQTggjBTvBXrTDGaBNXPUVmBZCVGP68Vo6CcNsj188u/uv7zAl+t
PaILpTrs0gJGZFoj/kws3TuECjXo4sxssF0Cx9pirV70Ckn20KEgTw2qmRQ03T0nLTeDzN3d9RB8
WTPMJUk96XqQP492MG7xGJXRDNJ0QWMvbI/Ke9E0PYtlf1EXh7FWsmfDyGbUuFIvZJD282rfXGt2
hVl1q5p3tMxXbSiTb0ONEZ9dB9Uj1EhjXXmI1bw6tO6oK66BZNZrz/D1NZLnrVxl6ashAXBk/a4c
dA1+LaJpY+FkZvtEGPbJqlTz+6+pyeQQKaYiM1Q+ptpAR7Iul+ZGrVoHnYzzOAcqiH4+a3bU6093
fvC/B1UNk4NWd/abmoxXky/lG6Lbd8vvzVeKpZoHJ3HHZ5f1ySw3zfYOYAB9naM2j3GIYrJoyv4i
S8g0IWjqpzQlmNVZpX8k1yOv+kav92anW2tV6p2tY5ON1KQM75GukzFLxDFnMOHTOkEWrJo+t47o
7CXiDcN4hlLmLbIM16k0zGIqKu36VhGanlHM0D1x49IQUPTKS2ABzKryTqJ0ZXzhNym/sQA4kKS3
3o0Ol5cm87cey7R10fHrtCTvTkM2FJc0L95Q1Ck4vOgy0nWl2JJhn8LlHcEq+pO+tmDUJt2ypwzg
1feMNVJU/9Y1J1zgIrbkQ7gmvDNesFJBjFa10Te9QJ4KuPx9KChCbMwmJ7kce0uV8PsOWT25F89I
Fti/ePgGm0+dMzbvUhQumwaFsJmF6nrA9w1CTdRck8zVllojtzsrHCJuiF5O3bGfw59D1hsjxnsz
inGp5AQuwILBLKOAmhi6ZH0cRBPpGTWqpeFjOMiAYikEpcWpnIScikkfp850OdWP6S4KfnsZMdkO
aoipchZvVAln575jjetO1I4GujKCETu54aKCAFvS03fNf+1Gf/yW8mBmVZvKF7UY0zUFVPZalzz1
LAFBmShMxVvllYRGuSa17R+NKmf3PNGjZcNHb2doeXeQlNSaI/Ps55lbyjwWw4T6hv5RVLkJrZ42
rVJEf9mMj59dn/3VqDyK1keBXBxUH6/x/+0TLyL+h76NXxKN5LYZ2MbckjXv1rRFdawTVKNS6N9E
l2nU2ypShhNWC/7NdspkbgA6XInB0LCTrR5CPBBNlKLFY2audEsOq1lFSTdahqMWj9R/1VINXgPz
BNA+L1T4AM5UQIC0dj+8sD8JyXc51anAkuBRbbzfpjVDS+2d86xF1rDOCcjjmsJ2RS1s9jDG8PMg
mkk08PdjYzwfTFM7u0oGji7YyoaLNk10ocz9oslO/bMPn2bkfBCJkF1zAauMfPfvnyeq+tddsm7r
hk1wgtCDwZdTIRz11+dJwbZ9zMIUEG/tawUhUG3It91or8zGUC/FtF0fQW86dv2zNY19tqYxMbOe
Huv9X2b+/Toxk+ysdv/1P/y6LoikctWV6fgA1S6HzdXg3Gc6e7lqjUNvmwPGh/SIwxDnw0oihPbw
x0BlxuwChjIYn2w7keeUSFPsabgH5LDhlS84AKXSXYuWOOgVTAZuFOVMMXxCfm1tN6hG7IGqZCjI
pmVjbNQ4J2sI3G2ghZcgDZ2T6BJnEgaH88YbgU/9GlAMKm2QRVKB6VQLathU/CxYsJJnw947kjBa
sVLj0ac2acf6IYKgqL6VYxffAsV+HxG53ksF/taA/muruJFxRD7vz9XYqzZ51jnApr2NpdXGFZpL
/hjl6SpKzOzZTLtwbzRY4Ygm5coqdy14O2Wf5s/DqAYzrFTNLG+OUpyS7CBlNwenYPI174wMTCjm
XZV+jCsJ9QGRK6RjSpethnH8aqjo0IeIki7PCOx7k6tX4bGatOZk2huWj1izm2uSYjxc/z4jhqIL
8FWhfKbLleWIA86OGEFyCOHELOA6Jk88y76LYg5VfW3qpjpT+Grpa9eC7qzquYGoJDbOXZwp27AM
LAAHlfEiI4D1eyP5pkjU8ogZ/PTythmoK7JMC1ZijjTITyKW4Hk+vHTEX8gaWMZOzYPgZdBmgWR3
O1csU1y/8fZYJe572StAMVPDXkvVxGOG4BkNnfrDU/RjJ1vRWwl8DVy/4z7baHRnLEqj29AGytzl
lznHgVMvU0dqD4afDOu+ltXtgA31zu2NbJ3ZVBNSCBsvw9ILLvzFmnmrDRQGe4lZLVmDjwetGMZ5
pmbaxpOl4QXo88zKe+feuG556MnmQSenX3cB6Wp+z7TpxtUXCG5/TZOjAuHfdAcjAcGr1fD2xLQo
AuscOT94tEfPOm+hoo3lqxd38SI2bUIRIQbLsRK5My9u1Dc4XrEnm98CGb78iMXIyfQcdVvVZcAP
qxbPeDoeEzMyvyVx/J5KXXmziiL/T0tf469xpulW5Siarirg38G8KPoft6q6jxQLuO9wl43Eod7o
ydYabrwpCjijnQxH46h4TYIwfzClujm10NQuvao8i/5ojNBcwU/MS1B7eR9txEZENIPK+L0pRs2s
3hVBfnFGO967StAt/bJHskNMc9YT7XjVkpEq1Ry1l2NvcsMqflRm/hWZov0s2Qqp/k5JNqjSf9R1
Je8kuUrneQOcy7fSa6U76mM59fvEdJHua8OXFlAoQrJOJvkidvRUG2B6CixlJvb7YvsPZr4/BKh/
NyY2tDX1ADIaTEMLV1bcsrI0qCU/YGRVrtocgdLa6vCIrt0W+6uUoC7GnN1etF0v6/ZebzTL2oWd
9ceAmGLmJpeIiTWK2kVi9yRizDNcsepSpnp5aYAyELcyz1LYVhcf3eo+AzE6z2VVPthWjchWnjZD
sjxZQwb99xrL6YCixR+WXVxD15ZeEqoIZlFYKufRmurfAE9tPy+nPPDn5bxzH5ebhqf/KFG0jNrg
naAudWsrwLwVbAW1FoDBX8oyQJVIxeJKwsH9xbfM18bFUisosDN1cMIS3YOT2us4wpFUXJQO7P50
tXT34Nvr5yBb65qbvDgUUu8G0y+hm9DspeFRGvOTyCWmpXu0QqO4ebB1dp2CGF70e6l3cpWquGnA
21MHcS4ax6Ve1yzBWcnvq6H7/fDZhwi+W+hZqT2IKZ8DotnY2LjkeEPM064idagm8cVBbLRguSHz
oJzY4VilYooMfgZ71mSbYLWy0/iCrrWwaQ5+iQJD9loUYSHg2SEJ+yvcGHeW22l1h1LkPhAebF5k
H5pKAhfpq+pW19rPM8Q51XKAVI4uj1yo4UFQ1QaXCJYH0RZw9w66VP2t8YJHrR3T8AeIR5arU7Kq
r6ItSpnoIk+tzA4AEJjRRYwltMSYNiWdfo1pU9L979c5UYnxfZeq+LhSywlzEBlTRpRUnyo9pwzM
Nst9PFVFGShUacpt47x2H/hENo8YRG1Yxns/LE58NwteiYWgCcdD8xg7sbaVNQoBklC1Hu2SfOwk
4HqHlc23nwSCAhttVFPpaivU6sDfCba959pHr2C9Wajx8JoV3i5w4vpQyZG2sojkPRD49H5Qc59M
1sgYeLxmUa08W02Uzwu7GU+alQ/rUVPzjeZS4BhJMViAkARy7FfKTiuV4IDeLV7I+Es840mKqIaf
aRwaxDO6/3WILIWd4eBjXtBzpymowvXKVrtYfgRjFujxm9V9YckMyQSzLOw4YbNAzejzbmdhatSl
fo/GhgFCfT/PdGXoH2qDAmp5MMxz29WvZe70Ly116Esr1Yk1euXwUiv6HIqNcxviDqaPnQUzudaD
lybDRkHj47EWTWcsqc32uitQ3hp1SPSIPXvAd0qL10lNVYeYRfCOyKfkf0uNrjnq5KiWUQ6UKp9W
bOYYR9cRLBcVeYFKQpg+cYAfN4dV251EC9kHkjlwvnaGsCmOemObepaz0vOKO4OMvotyruZG8ZX5
gGK3+1J7+SXk0+EhWl4gG8r8B+Cpu0Frvbd6VPAd9AL9Lo/Hj4UBvhzcqJ9cmJ/Pea2M6yZJIVFM
TccBxyXBDdx9jPJrdalnHv/9Ot3827PP1DQCxDg2W4ojq9YfcXQFVIk5mIV0o/YN0KuLIdlQjO1J
7pJoW3Xl5MTlZzcXPzluY4n1Pcebz6v5En/OHQyyHwNiq8JgOuVuaMX9+CHPNPNzeiJjSSxeOpag
y3zMnV7agMyI+2KtzqD8WzGqcoCqcRzvaiK+72Sut32TRV/qqtVn1LSnZ0oU1HXGvmMNb5bSPXsK
gwJt/JIM4c5jUS4uAvwbEQU1ZTys/I8Uc24kwQ154YNITfs4u94iXE9FMlqM/WqBxf5zbLqudirr
P2QytL9vlJCRaAZPLlPjny7/keUifOPqZt5bN02VYFo3Q5Q/xwbYHn+MVl0BgpuKpDGH4cpp2UjV
rp4OHyMpnrUz0dnFFYigcbBnXmL0eJ2MB5UU5i5PUnMnzspfZ/+q2XUGQMKxxmem5tu00ZvJJidr
7Uc01yw67bbZKVJh7aESAHMyFf0eJNBYp13Qe5IDbsyM7+KiRAq4yIJMDDPi50W4n/O19G3tbsU5
S/34pMKK+d503cJWK74lBda31Dek7wEwQwsF3Qs8aYrlNdm4UpdnLLIoMA81Iuv1mEfyJpIj/2AM
RrbUR+Qzjq8/+ViqLWLoUntCdBilTUEYKRm7W5pgvSBj4/0O+iisdT4gGVFdMjMgQSD1LnAf+nkR
gfDg4yK2rcWviwYlc9+tEqhtSenlx0XgdMr9tG36+J9cVepusmuSIrGDeNXqgNMQtvvB01h7XxXD
VvadFoXbMQ8dFrtEGSuXtWzV995axCALahgejGJwPmKQCZ4p037znuO/0cmRDOlEASXe/qjidvhC
OU6/LImnrG0jtKbuQguzs6dHLyDk3CPJ4XJTVepzWvfuUXSJg2g6Sbwk8B7u/+jXK1WdNUlXLtLh
GjWomERKlAxIuRdnnwfRF3ltvo7SPXcou2XfJj+mcLoxgHCNvTIViFtmi7eLnZqYUVGaIEaHRjb2
pfPolX21UZNIe45GZ0mSznyUMSq+lH73GKs9STCUuWuFylbqj1VtITV9sMzyMl13xN/n4lur2EO6
dgY8ZUVTjCYmwitlWBl5/cOYtmZ4npOhlUKTLppSqBwKBJtXN/uuDZa0r3A0OogFrq8sA0suDh9r
XtXGzoLovNrOCU6znIG+veiAl5Mp8e9iScYu0wNL5vv7PPSTR2MMf++HI73vUyN5nOYbWIe/6uo+
HjT7kNRyeo8arPrETxQk+Yalvz3vtFZem6PBHyDxkajVNQWhkZ/dpRrC+DR3SJt8kxAfnnWR2jwO
vZ+vclsLlyJR6EaJRqmyjjsIb9lzGp5zWRmm5P3tY90+Frk2HzV8LlgbW9vEbSS8xGq2l2FdvBh1
dPamWGcb5lsTvNBrF6EyRWgSnArs7jaATapV4Dn6NU5jsFK5NH6vcSSIqh+pKxuvaXYlGAyi79cJ
grU/en4fosokRU7125y0qK1XYKNPIuVANfWUI6JmUSQV0oqUkRrAWBajbbmpi2x4s6FnD+zVXf6c
M+ri6mMMnnXfUIS8iOGUvzZJSQ0yNOQkQ2nhKJRbxyySNvyFKROkkuWe1O1NzMBCiA1rEN/rHDgX
JQgBGPCmuDZT8E3MsACt5UY7HHLuaXPspKpTOR062exwe0uUua34iDsjM6TTMjXoj1Z4T/rgqKlx
cRYPH0D/7PfJJ4vP7TT22UK/9Fvr13VQe9v/8PBxZOvvz3/LNDQyPwqJOsWx1L+G6TRDohRX7ofb
6OCiqWCgHCS9N3McvZ1TGG/ukqGCUjSdeY3LBkhX42AeVq700FEcv2xS19hiolLMFWITuwISF9lz
+RZZEQRIblUrhC3h0nRx5/7Uy4ajV50wcAHlmVOeIo/VzuTO+kQxyFNqR5BFppbsgXlMw1uEYPKs
mKm75b4N+TC1jNeBSmIrMZJL7lTSMRrbftKbAr52JNBUUX/x67Z6S/zmuwER7LUksoZtSDs8h6CV
sKCIz9HgdccMpiu6Ijs7lo7lrkOlqzYlu1PozhLVDkX72KvyuI8DPL1GnCyGIlVnIX4fS9Mhq5Dz
rPvuQLHUeO/WkRJi7eLWbwMQvWuiJ6hndY9aIMUpvyp821M1t571QYfJrJvpyizy5uKb+SGmFus1
TsDiTHklue782dBl/tkKi0sn+eGm7wNz56aG8XHg8enlX0F4sM70eIRmWdD+6FSet2RogsJ58alY
XtSaXO5QwNYnUmI8SptgWCCgxPc3cvVTyd2JEp7CXuJEQvLBdnyAEk1kXW0XFIXSjF8VD+FRNnkP
uhbQbRYXy0y2nwFbtm+2HWQPRVdWi3BswhX6NGXGHaB7dkzkHqXut988Y1iVXtH5D412a1Pd+WG0
0oWd9LomOz8fLAcbmkid1bUCkiXx7RWSQ2eXAeFam7aEr3uG8SQCqjHGv0FGEgFXBvRcG2jmMnMb
duBpfVJzmzhaOgRvTdSdbZKt76SciNlYzgysGwY3kMi2VKFvndbwj0xI4FFnrY8dwthS7Ybt8mTN
LA5FAQBKirRrO3VFklQCIUR5JhRsnRC+dflLb+dn/GXzW5uVN6V04hMFTPI9k5SnzFOsoxrm1WEw
ynMX6uk+B+LIFu49lJt0LwfeFZzvsPGsBMPyMsj0vUTs2VmMeIO9diZRY0zRyqVoSoN5snO2h6ba
dsfGxI/bw7TvVZfCyb2j8Xeq0xyUurE3lIcoezd15L3vcFb42vco970VpY8/+8VgRBCTcM00RbQd
v/oiWXAaW3e4kxlJT0Uc3lmdVMcBweWM5ZOyBf3aPsk2d2pTjpMVQZLvPHe7S2K32qHvrbUR6z4s
AbMkoKf7FzGI50t3aXvL2uZj9EaOkRmdYgwbJ4hAWYp2oOLVhoIxhvwGrjQnsvzEMqZZaJbDY21q
mpoJ0sNRmk3qjfkycPJh1tWVlJGK09Ldxym142yTWHHhWzj14nh7jW1Vmvmo7zvf2abVcC6G0DjZ
Sb1i94nrl/YdmzdWeGH91ulGex5rDD2RqJTLMngdS76HITudoQmrH53+iJy8u1eR7+wLdwS9CW9y
3ke40jQht/RAaty13AXJQ87X+YxVUH5OpzNLV84JN/2d6BKDLZzIVYe+eyaaFDclR0kp3yjb22WT
zrWM5HbTIReFKEnTCryRyFv0NZRS8xY0Q3dNgN3FUyvPsFUMvBaygdxLYLM5ZFb68yyONBwJffPr
Z9fntM+5jpYXpDb4339daWFDMATxD6Am9rYvqnBjN66zI36ZrANd8Q5dEFQrv9SiI6lEqLi5VpxG
u7RQysvoljrv7PBkXmdJluxSe6y3Pl//dRNk9l7LBlw9Bgw/+qKG1UXdxxWsIDgevZNveXwB30bV
gT0moE7CcN3qZbkJPac+UW4Opc6Jy1fVTQ8yHtnvALE3jZJWX8ISgxbT0hKgcGwMKaSS123eRDP8
wuOFQhR1o2Bzv+4MaXpkIOewoTt+pRh2ocql+W7nyaPCGmJWEVQ8d/g0d8Dxf+haefS5F756LT9h
50fZGSuDZl0O9dHmq7SKVLtb4ZM4nGXLJrZg+uqzbFRvqpmEP1LzIEMugXXim2eT3POr5UNiK1ql
uo6QN5YFiLC9DawcHw8UFJ5UneEsNbiXkgkoQH/DSozfZagXgNBYk5gAlZYtjMDdOGrGATmjMved
TnnRgZkQA7FJVDoKt+xlJSN4CXxjBIQgF1vClNY1rbp3hRqcN+APCTviyrwkVRPutADElJ20wzFx
pu2LYbyFSu7dHCSrazx3m5XpsURSguHSDKn3zaFMDoBpMlyHBClKHAMhKdO2eSY8QYKEGcG0cLaL
LLlAvUCD1ldr2fLijTUCqlBGtMf8LaPVINfmydGRpgRd4SFipUB1UANYZnmHyDRw3Juh69XZQv8Z
5SGSFahexcTl6Ov4EIyFuiKDXC9EcRcU0WxudkGxEaVfTTgVZ1CJeRSjVYM2yzL0myy3KQWPGC3n
IKyNso1nmt52m6bBYXS0lfTVia13si79uXBC/Zxp/vdguucaOMPkrYTpr0ocFhWluWmDdlj1bZRe
PbVziFc21TfTgXILZOIdn6L3Qg6seyHrI8yb6NUecAjJJhf6ZDoMCupMNeSDCvBRleCYgHAZSytf
+JM3vZjoOCYIilB3Hj77cglsZGlwY5leRUyLjd482x+v/fFisamsPKoa2m58htaBF2+WpxQbEwAk
9MX6udXivRM6X6xIcw6Bxv7arx5HDUdPdVT3Y+Xs9KR0t5Zjo+zOI202YstH6Undr524UoHmx8Mp
nw7BOh2SdMnmOFjn7BTm1H6rzyYkQq3s+x/k50bE2CxU2G2XUoxbUu1ki47YN7fL2BvxXuBGrUvG
pec+spYHKZzHhanczdCz1m6EgwYfeb6vSvxCzUw8H+2KBZeMr8/oUj2SaIa1DHFzm3cYaKPnHvDy
LZqmfSAl92igl1+Lvs+DUtn/nFLZKnE1gDRQXytg2FX1bFdYA6eWHjy1JdbNbWJo58jx2aJSC0E5
/yrUxnHfa21KfU/srTu16LDxgRFXamwBiVA9JuSZHgrQCRvRh+GD+dCOgHAo/jvDAbbeyUXNwdnX
rmdfPY1VcqDKX2VJGihSzsatLrEQBADG3X2YQhOF1LEQjF6QPcavneyrFBBQJAifwyYA7m9lS213
zaiZs6i3y4WJmYDhByQkvQQjhrzH1xyPWvZrsgSIdwSP6DvudbC6q2d6B8cwPThToUSAJWpWcMey
C/G07MJaGmKgUkvz0WTV5NVeeQddGx6w22ORF9flPcoz++hE+o3PD2CFYQZDOj3bjRedrIZgz5Ce
29BOPg4Fu7h50ZIAHqZZYiCkCv5Y599Ew/R9eZFZXTRBDMZz5Ln4BCh1v2p8bTx/9MmGuVJjm9qL
aYoYYLegnwxpL3ryDiCTbOADU0sNZRKOVeybJv55Fmt5tMha8q4oGKoJfcacj1PuRHyuYrldxjwJ
D6WB6QQsV1hRiuMexIGPgbNpausEXHA8GKXJAyAJL8BNcTbIuC0KaIYy9rCjeWc2xkTNEH21nW3V
CMFfFtoq1o8VHjaxSRa+x7FRhuucFUjfdFc7y8NgzDRggRefn3o1WEO8lthaFqo3nm1QoYQQTlSw
zltD1nlMU7np5CpM1lDHda+NDn77fdAyEq0NghbHJnCbB5G1rdyKtdh0hnawwppxOv081NaRLO+w
bJugXhA2JUWRW/ZDJ8WvbuRHXwyJID9Qv/qJ+70yq0PXe6QWJVhAqHRPpsyHIoi+srkiAd/AHFUb
g0fL1BQHQHdU1RoO0YEHMaT2lrnFd07qYvWsVddAr7xwJpuxTDjJOoVOCKJcxuEPp0bsatJRgUmW
j8QD9MiIQV1K2kUcCl9hWeCbzRIu/8++sm5QmvRqsenjUv+Y1ymQpXtCUdBrnGUOnQ2Ch6JvAXGO
D447ZDfFN6trV2H+0SfZTcfm2olk6TIt1N2mUp41Klb3BAjcj6aRJ0C1hy5cJmoegmhoe2mRZz4g
ejmOycVm32CtZ7swReDPdy1gx6z3FwMtGeZo8bgyHNfeRaX05IcIwDpsKfSmrG4QTctbRjVSDkrw
mHtSeXM0HF1brOi4w9K0yQOvlJbQjFu7Rzi73aHNKT9NQ/O7Mo7hs5eE5SaQwe0WjhfhT0S6R++q
YC1GI72HfezrOdUrjLqSMSfiIgF90uUrzw/KWOjurTbdxz5KAZON5s6SRgoGW0NbG1qFjtaVzbtB
nnOdUMCE93hm3hNCCWsq8eU5cX1GIe+u8ozHuxRZBiEWv8THQokX4lrVab1VruTN4uPahqIznvbE
+abJrPAq7AiojBej+N4HSx0V60eTMi0eWIABlmJy2sXkN3uMcsRk2cMeo4Q1vPq4tu/x5CGhvRKT
tbZWgZza7sdobFZ4K+Ari5ceP7McYAdbtKSExK8QjYC8ybBGK6Dg6/9H23ktR24sW/uJEAFvbtuS
3TRDcjQczQ1i5OC9x9OfD9kUwWlJ+2jHf/6bClRmVhXYbIPKWrmW5Xj9Yx9MzgHqxPLOTc6gT6LP
KFf3mjp8VjSn/5zV45eQGuX7wszHm6o3Qe4b4/CIPs8tRBze2TGUyL7YWu07XILlw8XUUzj0YHLY
7ENogzYYO2aA5uEJcobhUebIa0p92T9HRzcftxkCkjziRQ58LXF6DoJRe8608dec5NT3sgz1DSgP
6zHzrfgmGt1T287Zp85KfurUJHi1vZxSLxNNwphau9c6gXGXXPt0EC/gAZgjq9Q7ibcw65esKfpP
QeQaX7rvTZUFN3pIoWE5QGIOwwN6qUoFr3fMISdkSPN08kpYdZDMcf68hPtxOpkQXejbDwEfLs1M
g0F9In0QWM/+NARfbP48DmSB8Y5e8MXg3fbkp8VJeoo1mI8xJHvSi+e8eECz61fp1fzRd4YToTU0
Qto111V3dkfO6GTWuJ0p1ASZsotRsXycfPWtMZVbRxmCx9XMA395Sv3gJwla7bAzaPtw4qT4ylEE
sQpFONUCa7CEkI9gr2O7iOj9uZzfs2G0ak37KUmcQzS008/ubPu7uQXUPGm5eq/qpLvATu/cmD1y
ONUhdNZh8SBNlaLaJ1fQYrl8vHN+w536zYZM4p/eIoO6qKegRIJXhwSni3folOCDN6VYiiPsoSEr
Qe71MmvTwEjdQJQVd9Dnk2CZ5hyy2+itoSI/P6VLI1erY41bHVdx/yJknX4GEJ9AUcvC6zjprjHr
Sv8i5Gqqdew/3uU/rrbewRpyNX0DQerb7f/jSus0a8jVNGvIf/d6/OM0/3klGSavh9ZP1aELo2cx
rbexdv9xiX8MWR1XL/l/P9X6Z1xN9Xd3ehXyd6td2f4P7/Qfp/rPd+oGYIYM3yi25bTov0TLx1Ca
/9D/4OIoilHocr2NuvSREywus1z6lwEfhv3tCmKUqT6O+uc7WlddY1TOnWcEZH+8n/+b9dnMsPUe
zJin83XFy9zXr8NH6//r331Z8S+vSUsNhFUNKG69/7XrXV3Z1u71jf7jEHF8uPV1CvGky6JXNnH8
C9u/CPnvpwJT38HmAmmeGU/NQzeGzr4GEY+EB100rJqH0cwbkDt0wWjBjVm5/k5xmwLtZbgcKZny
eKJc3BI4TgGYOMAr0JC09Ukv2tHciTtAcwwR3Xswv1TQiamfvfRceTwFlnqpI9gKP5TJoRJKTdWW
YwaglySnzxYJ1/Mwwnq2gaGe83Bkbt4urXFOUJlbrNLoztvA1XQZvUT46CQo27pJv6PCptzCIW5t
8yxLjpxJkY9Ss+IZVOaNWeXtg+Ha+bNC9uXO8tpP4pOoik8u9Mj1uNOWCAnT4Q7ZhCRbThIC1SOP
SDmPpswqAWlZgOEyY8CCyyLi+Jerw3D6ybF0nyTq36zsTcFdr/u/BLlBBm4p2Z9BYoEDW8r1pY+I
XUgZs/fmXh3me4htKoQUIyEwjF+GyVhpJM57n8VCmPFQmBTvItkMALGOOQWQS2nIEjoxpTO41uYS
lLguWu3tdPwwBuTpn+EfrFTrIxQ3GioKf02Ys9c07QfEyeFIXK7SJt30PVymV3YeiKIdz6e8h64G
jG141yfBYZ1DIqQp2d5uOmSVjqtNrsLU6W8og/z9yi6TlI17rsvZPolTTE46HDJ1WmiBBgvMJOeE
1tIYNfxpdu1d7OIUu1ytDfA6+yzduY9yaomWWVwOU/w6fhsrwxqEVXeRUaNUlGXjAQgA5JbxrHsb
G4n1T4wjSQIxosK7Fgg1aTt7PMRe0X4aArX9VGulc3J697OYVns7z58hFXLZaxAqTQYc+WCbAeKl
y0ixXdaQmVajrOM6wXRZRxxqOX+FE6iBm5MyXbkKp/DprV73qnTXBmtfbi6+y7XU7Er1bthOoB3a
nVehas0Z7kltDSOFC67KmpNSoSJfbXxFrX+4bhG5UrcS7rd1P55bDSoBCBLgR42Nt9rpROlQk1WX
Muq1McpmPFhk88X0IeS68lr8QexSjv0h1FD8QYZLIXblQR3td9E3snclIGMKpZvUtc/hAoqAHF/9
lhUK2iMVJQ7vEaGtaWjxDCjF3V6BfpIM8PlBjM4cFnfUv1okQHYoeb5hgxoLukA74ORoye3xSXmO
OEU9r9k/RyuyGztt+43YyhnGV7YU6XPLadglDqjFgDRs2+yspmyekCDPDlFbx7vQiiHCACmYAwdB
tWfwvfqpHKYaDnls2mLrKOoOtw052ktf3FfzjGr8CEdpcNvbzXDXU/t85w0LEY/0Yz80zq6O7AuK
iLuLg+QTeIDR6X4JjTbi4F7vt6oSlLt1hi6P3+a6siHIZZx9/eHKbKuRclR0tGnefzw+/K5cfm2o
Jpq35BC0D78w8sPyH36RLj8ygx+p2wDQE3rerbP1FU5MMyiqoeso0DOqE45XaNL3qwm4fbNZ++Lu
h+Qy4souXXbQ/RHk/9dm6FxIkU32uyjnIbluRsr92uR+89Y1g3bTARO5E6fYL2N7qnG2wVzP+3UY
WXV/15eVtjWF2gPtH0hpQafvdNOIIkDAGtTjTvOzMcFTcWpzB6n0OGdjGjXVbTyn1W1ipK76PFjk
DlRIPbcSUy+BiZQqTAv1a8ep21kfH8TkhsgQ8DA6KP620dRs60GVs5lHZ77hZ057pJhVf5QrpPJ2
+owUzGrXLT4FmW4dxeSpgGo32lhaR5TcB0r8GL82pPX4S0B97yLFW04GFndkogmkva8mtmZZciyQ
fF9WW28grOGdQm/5stoHe54i14huDRWs+u2cRtWRPDU87l2GWLSCNIEOm1HYZcMvLqx625qi/k+I
zr3FRoYzX8UOzteaZdIqfLADjSOArlFDcO0N6aQ8uDEgsR8u7sqOyEiCdHizFRRWFWOVHmTEZbDM
A90/Sb0qhAtymasuwFHuZEZ7DG8k5HrIMjeltdFZRogXAvJdqjvOaMNTvfDPN6h/8K+zf7NRaSy1
pPoe2jG8HlaTPlZ10pxGPUSyiTqXzxIbj/11rNrPFsc0QB8UHWJPR+MnSWoGGr1XKIZJ6C4FBSpq
ZRevVBuI13EBOohXxhYd55BvRC4+82xNzslRYnN1iodNMvAV+Km1K94KCpKLNyvKc1SbAJoa7RgD
8YDuB65/iEqo4FmuVsdqCxcvCA7tiMwfwqNLnDRD67w5qN34beaEbx4GDlHXAbLE1UyyxLSIBYtD
gte10+WmQF819xWwJsMxET+ZgONF9hj/TB2U107qzwEvAIeFkbkHgK/9XFkaIKtyepmKgfo8JUk5
CQ8gnclVh8NP1b8P0ll91iLesMtwmTVv8/p2JN/772b10XXSRkVxHKRhs1trcBHG9nsqs8FnIZOl
9HeRHgWvsNfdBhXZ/taN589FVWzHVlO+UD9XPOjQe6LOShRFizw726iziNeDlpE/hSnFK1NSlTfc
iTcy1Q9T5kilykpuW/zGkQLC5D5yyqbudM+qkrS3nRvah4yE/Rdljh7kd3iNSAF+3paRYx3CxoJz
0ewVGMxgzqqO8pw8IyB0NtGpv3pWpqiSJ/BZVY2zFb9532ziiZr6g2ca+fnZXB7VOfC5QYcENSO4
FlBqg0XHbE6omynDw3uXQ9HgXpo5d24pji7vbcUDqza6xU2judGzNB4AjzIBiyc9uC105ADas9Gb
DYrXUzYes27o+ZJlwMzn/9mBp3vbRpF2LGJqhLZTq57KtnPuJWTS/eHBdufjOkCHV/iGb1Cq6mUA
pcyoVVpVdIm5rDsnj2VRhJdJDK1uHsOJg0+5CwcY/o1X+dZGYqUBNZ3uwDYNB3OZflZc+JvMJHhR
0p0aq/1L0TXDCzrw+jYarPBGbCOI2ztQUb9BMT68iKkqTKiCMvXeWUwD6HSEmWyeIpduyaYPMbav
4pNwE8LxrZdRstOqvnmaMv9nuEOGs4ckznnyR1DocikNX++K0p7XgOsolCDehkqMdP2iDaqN9FXe
uXvdQoBeBq4xWRFPqJC/jxa3VU9vk12mkH6ZOZ/VoQ6OVyF2o/KLGng/hVZtnrzOM09ur0RgB2eV
S2nWvvglUtxOCpnoJVL69hp5cUkoBxIT4tvwjEiQzCFX65L2HCjG9m9Xk0j2qOEmhMLtiKbd+OjY
SrJDlCHZS7f3Qmy9MT5C1IXqHBwUhyuHP6Qw2Mbp7bW9GE9hmWlIbNeoSMsko/uiT+XwEOhBCzgp
cw4eO8snW83qjV/Pw610pUk6FwbIPr6TXoV+ylNnjbs8CcPHYul5ZhA8UZi5Dqlg4bjvoCb3J1hi
t17XwjLgZd81yr+jLRwvMx8RHfpVGb4sPJrhcGiiDJxSVUMu1g5PtaOGLxQCgKv0X6QxYrsFQWT5
p3SxuQ1A1XmGNU68nNZ3j3mgnyrTexug90AYkIThQ46JUrRs78x9eZB4sLf5XV84f6zxlAYC77Kb
Jwmo+mraBn043Uh3bssOMJodbaWruKnxnJdfsiR9Ww0e8Ir0pe3cGuhjgropDJI27sK3qEcgR0p4
YXdKkxb3YotQ4RnZyv/ZN28NCuXuxeAvgyRKutIYkR2DoymC3ZVj7cLCbB5CC+mh+ouhueX9iErm
E1XFHDbB67a1AD7u2qGZD5zChy8+GqxPauRu4DDP/uKVsWbnbSQ2NdzgRcZT3H89XiJCk//X1Qrv
64tznQNQ8IFz+ebRsyLqA0I4vBLIh/2NTfHOvau0eyozAogErOHXuo2DU7xgrDcS3dkR6qKhMX6S
pjVq8770m71et9On3KbII4t9yF+XvzCZ+p/9xqrvLj2XY7RGQaglkZfj3St3l/2NNyUl9mFst4xF
lSZ8yaG7v+GsGknXDrnQOinrE3BBuKUAwD6P4TaNlgP/xVKosXeyx/wPcV2CFsWntHKj/TomQBR9
M/XB2zziUNP/n/Osa4//+/10/axuURWr9lVqoeXQ6Mceds/b1jd43kr73ribKqbh0Ss17lLbiE8j
JcD54hDTIN5LjIRXFOXstdajlmQZIpEyt3SVcVaBCAQQPrVJNe3FKO7LihI+UoS0p/gKGS83QplX
vkfLCZzPpjSN6aab271qopG4JalhniIE4oBu853fBvzk3Unfk+938ZPLmdx9WbXtzdtzjT9Gt2T5
lAc+IMGj26UuugItJK3vNnVx2FFNZU6tX+w5zDvm5TIr5q+9bpW3Ml5GyQCNt8+Odwq0KMt4cQx9
5t7Z+qQgSzBSzwHVNViJ6m5+Z76+6opDbNNsIYA8U1r7v8fKxGkUfHdsGNFq+6WExHsrVyaglctV
vtjKVLFe5OpfxLmOi644pKOhm+6vuLGkqwPjVfIIwOw7Z5bY67APPvBopUALUlQTEijO7zUnKF+p
Nd6YZgbGeTQNAMzxi7GYEQZJkHkhJSpdq6L0Ho4kBQDzXLzqGkl4skDOvXh5or/MgSSj+Sl2wpeA
YqVXmoSPLbKxnkdSD6kq9ViUznPj2/Xthy7aarc9qo7gNBrv4g0gK3uKbdO6E8ZLtDyerMnozkKC
6S80l02kRHu1ivTdhQVzjO3kDq2YywAZJY1rpJeh0pPxo5XEewcoza50K9RZ6246FlpkPJUUWu27
kjyZaVlI4iw2X4H7vCzs5hIijokJUBHy8lOpT793AYLjpIaNJ7XOT2ocqvda17poTb1O1Io9tYtr
6lrlXrPHm9ZwvGjLV+h0ShT9j0ukSbEW6HSz2Mqa682kQQcgBFhMCYb9LPa09RZl1rk5XqZab0bc
coOxk15uZJ2ueNW8xLnNY2SGo2XHKCpybqT0N0D9qdtadenEqE0zuFvZL0o4mG8iJx2lo2WDuU6x
OlbbOve8TDPzOUXwZvxCCu2Vgkrlc1tMKMt2ZnnTZnWK4gicZQAff/0xYIzcT34dkJYRKqBJpU7G
gMhLyADV0DZ2dpV97JpLV4LFK8FrV7xXYwsbeHoLxnorxN5ZAh5o9N2v4Fs1/xRobUntAgWdaV3C
AC503+R2jXuJbkbErGpjOBftH2lhmacQiqczlaT8qyqlhGBHGQp4lBera3CoREpIvNMSIlfS1A1F
UhfPdd+OWuNk97+WyG5TF73EyXTSJ4nUUQoN3/IU2MUmSPqMMmgaY9ZC5WasSNjP/I5sewtC5T/S
1MzQ8ctLUp9Rlp0bEFFblGSQdVgGNW7q7aOui3i2yh3FvK9Klar1YaICcCEjXrqwRk2PXuh34dZB
Tka8ltrXT3OrpvcU4L2y6yy+dtki1F1E/mvXAUfS+mJ69avI2kDJnr/6TupuiiLwvnRhg46KRc1u
Z1DRxLGBd9KcReB6YWww49i/dDWheijhnROvdFevBP/bsWkaRFtnYEveLtWfRgc8xqgRk4oiz7m3
F7YTjs9AsU+cGZ6HoNqLbQRyOaPesriXIVlfIEewzGBS0LX3NL3eu7VS3kCf4u4TynZ/1pP4S0OJ
wZPaV/ojigvpRuzIzJu7DLm/W28B9VL+zKOZ9tWfq/bEC9DsgGslP1Pd1myawPMfwALOz6XSPok9
0LMKGWXTIjHGIlHTHjoTOFELz+Zr9M0I4/G3YQ78TcHX2lNftvNNBOHvjWpmwTPbQTD0do5i+je9
hf9EIqE3m57sGFqYtydr+CapfMqncAeFRUoNVErWqF4kMMVIqUG6nyYnvQeN5zzmFRoJSmDxa/Z+
FeSkSsUWvV+t3stVPBb3XQ45VhTYTyFPr7e8F40HaShiNx+s2FePdmoUi9zRR4d00Tx9KsvMvZXY
NSI0yJ3ZFphT9PWeIffLX7Q6jfe+Cuy/aCgci5Wy3Fq9k/7ajvF2NqfxW4Bo4H6uEQdZI5rliOQ/
RghPVIqYahaF0zczUCj4yKHaPMJuk/EpUtTw0V92IE3oOTsLNmWUfNuQTKxsTpxlGyJ+H8F70IHW
2YMztEPYCId4vdTlQ4NE2aSUNUUhy57mw7Blbs6Ax3NT37dRkv2q9yR8jcornyeAiSggKvphnEvl
CxmsS4RB0c8mmyAesmNKonLOhzVDaZ4hMP/O0bN2hlm3fYZHcXoInPHGyLntrVpMxQH282EnsdIY
avodCjvkBZbhVRfN1FTC0c+m9BOby20/I84GIM7ctZMzfm0b8nCFQXZkbtrpJxT0dlICDT0q2+Eu
NHdS5ezqjrZxbRuCdyjnkdnulZfIn6Z94CqFTaUMtLjShLaqnhRracCaZ3yLcAm21tQpKeh+yfhu
5KRg8Uj4UtP+T5d5MEHyQjksda/VND5Fy/c1ZF8WZzjoJvOV27T577Pf5mgzBhMErjQzuNvzjGBF
6k7OjZgMI+C1vQrJY2M8p1NobmZYOHbr2DVOroKkOcbvU12FJe6j4mkZ+lxQrujxrs2sHWLD+Ser
TNlomgmSjjoaN40esdNUUwrnO3W+tcz6l6HMvIPeq/NWGOaTMWuexNZ6/bxdqef/0aYuY6nwozR1
jZG50roZth0M4Ds5eFwJoi/Hlh/OMcMutw/+MPwkp5YX94U7+q/Xl+NN0zAoEpYpu6KzD33R/eRG
O8gvN5Y+pvfD1PfhPlEo9YS6/rqbLFXG6G1kd7C7H6X3Htou32PyZfZulxmlJ3aJeI8XO7qqzeN7
vCwpod43u4KAqVxYq6UpSt/eN309Iwz3p02uFv7Me73woLGVGMuFl5B6/bdxrTtQFCSRQ1IF9+OQ
OHsU9z7GrDO2EK8dOY36ze4r+1RV1sPl9ZAurFeURfMCrH8Rp2yXMDG5InH8PvTSFc+VjYzvdz9A
A01DaGnftHyzCbtA2Ri/AajvHwOgxWBYoeRfyMqboMrQ74EnVKJkkBP0sC8s3r8Oapvk/u2oRIs0
1OfNnHK3MpnuazMopk1S2iNaGvSDmXP+fuIoUWzKYvsYSNX1nm+rRX4Dj7jJCWucLJJ/A3ttQDwU
/25y8nar5JPxSZq57Z2dMyBGttpqyus4QlSDTZYjRZihV74bYM5/lIZsNRiJmpx3PvowOGqF9xja
ifFQj98k4IO567UDdLbZVmzrHOTkwD01jnOZQxx2rnn3esCj5rJU974eKKD0MM8migs/Onjm+JWj
1x49Ze5DnJXHx6A0O958nn4DgxKUMAutGqSG9ZOhF9RZO+Zjk0OyVi3NEiAmCZAmdj6aJHQZCFjZ
ugz8ca51+h/nmor2qxfF2snVw41jW82zNLFWmMdA8zvE13hY3LYFpEj67Jm3nZq2z32feZ/6LFxy
VHO6HYLBPPoq0Zc+iSvO4nPtLdqhHOdTwVbmOnpdT0aoy/xim8zR+zQyv/S6UnuNsvBVdG3Hgce9
KjHCW+lK6Y43O6imwvYoNTxZ7CGmpJ2lI0EhzPTUMpqfIwT9LoU+RPvHpAc1VVsUg207F7C01vDJ
kREylgrkt6XWqZalHJK49xKGEl/45NfU+S1zqFRe3Q0sk3nLyRYyzihKhYAswOl/CrMe3ZV0OotJ
mhJWp6MzJzpkjoRd1BNj4lSrm86J4lSnajRjpzpoRW/fyFYikZ84uZQGDkd/1yKwtZFtithkWyJX
q20dcWWTCUxO/TaqW3T7kAJQIEPQgn0gDaNY1Lmt1RQlhoVOjHLXN8KwYqr3lqVDkdmHenZQqJ88
1MsB6ZyU2YEyg+RQLaepq3cK9F9HDQQNR3rRljolZ38Fk5eueEuOHC/eFQ0vcHpOacPL2CvHZarF
m8y8kz2PHzuPKqKysL4gwd5tfQ1Gf7fXrC9+p3/zYV16FGfX6htI8vTPVYa2x6SHRzGHmavfGwN1
uKMe2V/GQm1uc3TId+K1gkbZB17MOdqygO9UbwtcphydqwU4TPywQOQ27gEqU1CvlLm0d1aYbOmS
dpFuZgHomzR9myb9SZly967zp2jXWBGyxBRyzDr8p52lmIdBL2xILYrkp1GpnyQAAKUD2UVgPK4j
ZwqNfqk0NsGeb35N58w6tFbA28qCtR7VU/hhIt52/QJ2WRux5SNZ3tjLj6vdi+rhUAGUJM8VUXzz
41DpKgKmXMZSp1t8GDs9xxFvJqsL6nLTLfoU0thFR6JKLusYCFa7NKtbbNMcICc9kAgSx/UUl3kQ
pdyOZKF3hl7bKKr92Qxd35z6EujSuykAjXRnjBDt7f68pOSwn5sPMUUbjcek9X4R7Rq4kvX7Wrno
3Fyka+xFT0jsVXaUILHIlWgKITWk3/Nss5oDzUjhtOOQ9YdJP8y32n+YNEDkrc+byHW2OpVTy55C
NiCW79rHcUy+XbYoi12urvYfFAp/7e0ZPO0SAb5MP0TxSLZ46a6xzjJbFUbfLjsg8V72M3017AA4
uefYyCpSOnn90qQU8KnKTDFKVjnwCFfO58mmMh3Cmj+StnR/0vj+JIen+XdzXNdn3QAImfSO8cJr
PmxCpVV/U9pH1Nj935cxVqW/jfE1xb9DSrQ+z0mBaNcwbaesYFdMRvtby/fzpofE5bFueug81IDd
V5jN3xoH7gf4Iqdt2sDl6AxTseNEJX4Eejze2u6kHHXk7p5czavY+VCHZXjQLS/LT9Hwaewb/evV
IK2tFdhWzeKpreE9cCfduTUHb8pQneABkvqg2jkkVm58SerxIZ3c9NfESKik5OntGX7NmhpTIkJF
Nb7UQ/8g+bO/i3if4x8jKGJD3osq4J3bJT/BS4Fw8QKD6PYqp1tfrKmpKQALPwugoghV+zTCsXWB
OWSlAdQTNYyDMcJe1cG3eyyNvEfN0NRPgoSI8+gyqYxvdzLpBFpSJhUMBYWdzmXSTkMWLEa0BGgx
jymqMyDRW+V3aBuwA0Gx6tKlhr55Et5YDRO5ExhWFpPYF1Mdq/mdTPE+j5hiC97jWNF4maHvtwE9
UngFyUdwN9t68thYbrPtwjD/tVv26a3nfZtQv96lbLQuEVar9psQkI4H0u5gNzEFVO/5VOgAmsei
TDUcjrKZJH+6Gi14sDe9prB1kdEc2lQbHc6H5Qc5sHfFOJNem7LsEW1kjTpr+N66Kh4BVP3VUdsK
e4nFEZBRu4xIeo938eII4tK80w14iO9HUlVZ0ajNy1t+ZzCc7DByQH03lhoMYP2kfm+T1ziI4SDq
Q3UbeRMSm+Cb7ihgXwPyPtrXqQKeT4nd49R2B0ttnbM9+ZazI12SHHKIFEEZadHFHSm6c474e6Af
SpJDSundbapTxC5/GTDrvQH6/7UbYfpY7XDj7M00CV//Jt5e7HrkFSAbG7jICug90qTmU7rkJKWv
ukG94djYull+E7ZeqY0b085axC4r47Xh5KVuSUKSHHgI667cCMvm5CZQWinwHUrXtM3/PKjSTMB5
+XRPkqqA/nZpFHgqgRein9HOf9oWRxyaNoowA7AnFSUt2I1Lza3uYmQpn8KlyUdr35QF7O5LTxoA
/2bU8NC5WDxk4h87zoqlB4cjfBwg++5VPzivpniss/PQqz+LSRq784pbV9Xby8gmqsPbvLZ+R6Kn
O8P9iYxRNyb92QqKbgsRusUZ01CSb1+M4pFIubqES98Mst/zVFXByyTjHVsmbV/N/bARrKU2UH3D
czke6UuMXEkDSxq8Bcndaoa+FwBn2XVvA+qmpH52Vh8T3UHKSGk9h+9kReeV62p/P1WBu4sTY/rc
9CF5VMt70lWwXOFYwh5qa8pZnPOgqhRUFtVRvK5rVTeZH/pb8br81Nzbk/OdyuLpswUX9AtyAEVd
1922qJXHaoBbTCILi+rsakJRUObRaz46jTVMe/HqTYcsO/WusGFyR+A44k+xXp5kWokACQlhn1I9
Sy/KIaJky1ndyWzkrDpI7KsJGi27uItMhKQtrWcbNof6Tz7FrBx4RNBERYN6M/BGvjWg0b2nKpuv
5jooP1eQY2zUoYp+KXjRfBI+AXJBzU4N4vGmC3IAF0vqlO006qhRWMGKRzfTi9DYgGZI7vlRgq+l
NCm2UUxnF7extk397IfA0EEEwK+yg5pX0SZcdOiU5QjOX0TqUnJAXj+2D2ISp91AYKN65oAoKhHi
sDuInGS82NZJNKsDo5t1D2JXG2VAkgbNLOr1tbu6q/KbMvSf/Fkxof4SSqsg0yGy0uBInf3414zf
cshVFk/YeFyiBZMc7DoH+LQY4W4mXC4voVBXInXXcSzl1f7O817Dop0e1xTApJiUBfiRciOJA3FE
jTnuIVGud3zBGp/EkeoNZ96F9gpBRnpyiiLni8/Tj2bWeQ9li65BZkUIKvjzvFVrJ35tB7fYOHPm
f6/c6mEYSMhvxvlbyYaPV7VoqSDpq98TM/tiDUn+rVP411K/PP3EfiBD9DJtnrq+ICFgWgizh+N8
MwVOd6pUbzhHHJBdr1yM5seVrWVlJSwfyqkgz1Kk3zi0/7hy3yVf4jJTt3Fu9o9zlB8gMYONezaV
o1lMyndj4H3udYn+Ah2Iu4fi37uj5r8/cY6uHY0hVj8lEJptnaYqv1pN97qAthn/B9RGnHTOyXdF
U9TXoHeSnc6H/lOQ+sqR+u34FCVxcz+2qKdb3lx8dkIfwujQ1H5BSOPtNjRuQ/GD4JfOIAl4dRvT
7P3lNiLTLX64jZoHm3uD5+RtN/J5rgbkKziEyD5DBVs8GS1fK0vP9FQasHw5EvUPYuJpq9l5jdEd
pSvDwxmsknRbY7wMp67babbLUAoDqDGHFNmZzWjXG6H14hda9sRWC2BCa72gJ2C99MGShEEE6Sy2
OggW1O/CdQXJ8QsIo+zJ9t+GIwnGeWJkkU0wO/Wua823plmuEuDvttKDLl16dtTP5FZSg8Tp4oGc
B9UeFINVWCp3IthgamQXOAKZ72CDRVNP/VXMDdKDJ4kSnRqJyudpuisr9YnnFn8blSV8mNNg1nf9
wqAijd72SGeiJHUbQf94uzqQRiBafY+exnpftP5NW7BzNsif3crhXZrAfQXDhAsZKjhr8cJ57d3K
SV+mz90WCYINNfL+/gIcmIcw3CAj7B6LSKuNHXU+xYO2GNFUcI+qQxH8tDRyJV4dFrdNu3irFuxM
N7TFbQ5J2OMcGp91YaldepOtfhYKW/EtvdW3RKrvkT+OG/+cpTRqg0IyYGH+YE37pIVDSR4BL0+D
YhyjEp2Q5WFRjsqluUSbrUGVLyfsa+NNqAtPJU+/Q2jfxKZiAFKIpm8Au3Zl6iWvU1SXlPphF27a
JPJgsqjSi92dFoYx15++LfY1XtPN33l8G/gOI/cyLozt0rSJTrXI0EWk27Ct3mCJy5x2Buwgu8U8
zcKHQOOHq20HKi2WYx7P84PdaGT6SU53nOLTPE/N61XU4MTL2eIpZff/pPBP6wybgws3csydm4cc
cFbLHt9oxqdq4l8qxxq9zp5NjtfQsnWeUlM1XmDZ2Sv83qCZYnV3Ssp+TZRq9FTjcU4PKSJadGyQ
fcmBpofNWbwtUuUTtBXPQRCaMoeYe6RF78KMOWRKgzwYeKQk22RhkaBg1YUv5VRV0O8AVKqMKHwp
IO6HrMXdziPss9vK6NE09H3nUJn2mzdhWy1DxfR345cIcToU2O0tNGkQga2dtlz+lOZCYO4UZnXH
n9JcOMtVK6zvxDsvJ+Pi5XSc4OXcfPXKp0m6oaN/HPt3wfJZ41stuRvOeeSM29z2lM9KMP3lahr1
N9vwfnUVp8SBshmbejw2eWKcw9GFdGd504KDeJ7KcXqx+tY4l92EKvny5qyh+zbYvXywy5vZ/zN+
iOECnftisNV9aTskiCAxOc9NqJ8nvbWRUo6NjdhWx991ySWgYi3jVreRz/auDRGtvnJoy/wpv7i7
1jWQ+FK08FGarEg/U7/qgHj80yRX8Lp5Wzjl030hepliLOMG2hTbhQLtx+goBOye2r+sZmMKonWF
zCneVnAssFsLa5y31YMw3cuINdhWspdgyG4VBZZNqpfiTZWN8QEVZbZAjqvftrNaPajLUa0SZt5Z
7YAYLCe9/NI2zw2yysgsVOi2LhHiyBrzVqOG7DKI8uJu1yBuNmmz/4AcabtRUq/8uS05jrT0LDxn
fl++okd2sdcTKkUIEpn7Kqmrn0ueVTWtKJ6N3IetKJtAGi/2fhlOBVSwDq+QXH0J7O4LIhfFDu29
5GVQSbfIldiGxTYtNrn6v4lTCtILuQp1+TiG2tYzZuj2l2806zj3U/vV1MPpPKlglsWapJm2HQe+
UcrQQL9i382QYHuI8CgQ5B3qJtaOInQxO8aDpRXqc5KNyaeo0X8Ts0S5kasec9Ocvi5RquccjQw8
TKGYLzxrUs1s8SXAebz1IrYiDHcjRY5PhoU+SWxBBeuAuj5KhAwwJ9KdiwDsi9iWAb0Ne+slD+Dq
QQSIL9nD2h2+Apeub/2+1vfhkvpysFut9dFesC36tsT/nX2Y0/9h7bua69aVZn8Rq5jDK1fOCpZk
+YXlSDBHECB//W0MZVHb2+ec+qruC4oYDMBleS0SmOnphvpsE4VMMn7NSuFvM3OoNlXJiifQGFp7
6FIGKxb1xZNgLYqWvdgLtQDddIoQlFA6R+RsWODzGQpxpcGsTqeHDCRkMbZOAjpb6yKuzE8mF8m9
8HqxHzLX1xGGc/tjjZdlHgojjg62tTOcrht+0IBWge7qVJiyP87ukO2D3gxEqICeasDCMtXyaicV
f+nXrrTFi651PQSnZA41E3TjmiuGSQ0ysKoLVdIa4gooZaFuIaFgFjviEZnp4N7n7oXM+OuCoSgG
yL3OWizpQwWtgBDMnkY9Y/wClfp+m+U43y2vW0RH8jFMECGBFsCH1zC9bZeXbyQ3qqj3gwONMVJg
weAEmZf5XU0TTcSgE5AhnW2wu+MMaUBFXWXZCi77h2SKtj1n8Y1MXPehd8zaHzRGpmXSYvvnpF5O
zcng4gf5/18nJZQApLvwzkec1JO3II0B9ag7YTXfxjY+aSl2m49l1Fefyiz6ZahdV+O1SehjM3kB
naA1d91/dml0cUbEqrssXZGh4szI42YdaIfIVpXF0vKnO/RiqjMe/tqzvLIMRe42D4CEmCunYOa9
bxrjFrLS7RlEcMNRdBDLCTy/uyG+bK01ACaepgZCGmPVtN/8hh06A3jbsAKcGyQFEAotrG9Q3mGf
XdMzVxnSbfOSg6ZoH73ybUkxAbDEhfO2JErKzzG+u0nfic9aZQ6gZsTViBq8EDoH4nPZ4Z50JZTt
r36VNYEmNgBh6Ur2BduSNliEsMrF9UBx0YA4eUPdlrcQCociJymFkWZYXZje5d1O0mIuAhh4GWcp
9oIXv4RscIgLO8L7J4RUx3zxcei/+OgA/ByHKbG2Mbf4mk1edEiCYPzsQc6ai6p+7owqveRgiA4l
dD0+k1sCpccDOIKhs2l7YW0OwT7NzGjHUKy4RmGyvUlEjf/rOp/42qpy6H5Qf+xtDloR295IiApB
F9SdNpbu7YBl+hE5Y3wg3nqArvobXb3bFxPZJ8eY/S0FEyGTo64k7Hirxgeyk4kG/6f9j/XxHf/w
ef65Pn3OgBAd72sL09kGqGrbGpoLtfD3ZgCR7WjyGy8z8L43wkfqoky/tZYXZRtg2xH/aTlIRtSE
2ceaUgi9pB5UYVI8pf+91GJ5X26enoLS15UFFMKVGoJdOepb1NWrwPDzLdlIO4GD+fQqcj20BhO8
2HiVWnZsHJAa1WfcmPBzO3Q6n188sMw/JY319gJO6ze3GUam3IK+4hewhrhP2W+3qZf/Wu2fbjS9
imL8v7n49lsTDsZQYLr1tQNNeqvx7pMuse+B9hSoH8YXvdLPeQ9mC/LsbKvfu67lgyvRxKFE+bdT
AqpD1oLrlnxGzXHDtgOazkSOZfZRdwD7svPhDvp6ds9FNJ1BG3FH3rSsDPDcsubkkN7Jo/SAWrEj
rdjn0MF81mukJCIvii/UBdXfri365FGDIt1jMVrrUdW4ZrllXvy6q0LqTpNh7UHGrM+juWQAwsiy
3NMoLckguHGhrlpyzMHJR0uWoNfJedxfnDgCLYoWIFjBVibFTVTTtQVg4pCDO1Mshcf1BE28JN5S
18iYOJk6NIuGhpWfYuSNHu18DqWQQ9uA8nmZ3nWNvgo8vjF6CyqFcRrcywalamY8Ft9rMYB2wusB
NOYD2B/+7SH8/tRKvOr/8AByCmFxlfL4yxoezu9rmVjQh8eepTA3QOIgpOJaNtpJ0e4PqbYlIv3Z
No+DVB8k+00LFlin1Iyd09jISphgNUU6rTl71EXKZO4SwoYwNUw4s2nB1LxPIrQOeb2bqEeu7xNN
lCOcWYxS6tSsbjzPTpAf9B4BDfYePdN8RhlXewFJrAfJ8sbfIL4tNzTYe1pwGRGy6tUgmcoyv1Ze
boKVFrOzxEk3KKlvtzTd1zsDJ9H22zxbTYKUxg7w/uSOTLo/YFMF4ucdfQI5+PzEoAcc0iitYSIH
V+rmcE8mUWuoIBJetqePAHXt5uiYrg4AyO9PBGYfqH5pD2Tp9QKqT9O3KE2GAwXgOhDk7qaG13MA
TyRWf8WL9p4G6UuGbCxE31N2T18wlvUo+/jn9K6o6zVzTdA3l5l/SPAeAHbXP/RBU3xyzLT8VGCf
ZMlM3uLGwnfcMe2VY7JuT4NASE97C0QJK5rwPh3PqwIkrqO38d0qvVrWI4EmTLyE1oD0TmDfAd99
1iCp3AqZfAMN7leXQ98HRCPBoWBQY/Ty3PiCiTROE8da89dOCtBMudb01Dw4CoJvaM24R1rcUNCL
7h55YSeM6jbf+mAtEJBB+syzxALbaY4Mhsos9krKRdmBrDU/2P/pj5zhxQxaxg8oXZaAsGZAKqjI
3x8xwNpL6pWVIKGxDHwIFrYUCfQEWDXLBM/wYajApSGie6h4RfeugSwLtsfBboCM7T04AhDzd1H6
JfzgTB5mlBp3kn+dRsdJV3nAXEUf/jPyhJuuHMUO3KolyZfWoCWdpoVmn7pDM5gI3nKod0cDit7U
yQ7PJRcyfnF/oG5r6msGVtinBCcPbFv+7UavisGBgnZQ9H91a9RqBGR+d1PnmHk1stNNNW53y01p
NT6AUXnIBIATECbb9VOWnaALlp8KQ7N3I1AINyYqwNgrw3/kEULXjelUr2bCXhMm6p9NCr27zJMs
tCQg0C2rfvKgeR01Vr4WTZlCGifzHkcTP+ZaY/kNAhVvd2kM+fEurp2kG+TBWtAff2ks/Y01BkrT
4gTMFnHEfDBDG3KmlfmbjSYpCg4/NiCxEfibHLG3R4jEVEcH2RkI8zj2I9ni7nMv7OFBGHgdBA5k
h9sJXFiLP6SvAGnsdOxSW6O9n5uXoZ8gWlrZd84o3aOlNqsusBtbIxtTpLGn7oZku3TCP4yzeDwZ
LeWZbuyj7Hz/R5XpZx0sJ8uF5xqzJfh98Q+fKg3G56RvvtAemXbLtFEeB4jNd5F+ILsI/BuzfGAf
8umVx5AdWMK7FAZWdtuE2LntxluqPBjFcx1DqQJSEcY6QZ4RknPpdLWiTl+RgxM8Z31jr1iJYvW2
i/NVN+nxdkoc+6oBcTs3RmCyc9DZm6GIEN6iAXIRkFtalfiRbck2oP5vrTtJDGE63t0GAbqQ3snk
tio7/P2aSkMAshuP2DSOn8Ge60Gi0tGOXHVNc9sE0nupQV5zcnyo9zGlHW0Uk7fiHSj8J08rwYRV
/6xHS/uiLvysfrswwI+bdRAEcQxkF0sjN54bv+/XjHf2TRjQFsjapDgiYQBGh2gKNrUJVYTUiMpV
XoN8J7anFt9AXHEfaG8AedDXDST9Uqkbm//sQ47UpCnYTpjyXhajK1Z8Lcs+wHHLOtORc6jYdGdq
05lkyLLUHO/UGJ0waaw18W1Rh9P3sf82D3woYLmX9pcWsgwhiI/YI7Mifzv6wNgI0BhezDRINrzp
jOdK41+LSkY/zQQ8eNjVfQfdsxVKNUkzf08C+FZeUNCTgllT058nKedJkFWdJ7UVAlqAm2jRkJ2S
xtFW+STSFWJO2SmOJEjaaaSP0vHtkoamTEcAxSmmoyWRQCtVWWWloRA8MSC8Di2w5BxEYNDQiq59
0Oy0XlV1x76Mhbh5Dmq9wkF8HTq//4mSqV/Md/xnL7fAw+xL+5Z5egbdp44d8ZetL9lomZvO9r1H
M+1ekijeTSp/RI2oxgDYGoa6cernFtLFmSOPBmWgPvi8DzOfjUfq9ToU5/sxmHYECaokdMqHFhG9
GSGk4EOgZPm7rXPBQEGi1ORMfvJ9LqGOaD3y+4/rgdsrvvhZfwb/BspTdE9bLxGWwdY/gSUdmBsV
pCltgAIrxwVVmUJHq4YmRdB22iy2KQ2uhvalwbH7mPhBjVOyrkn8DeP13JWicG+jKFJU7iYBwgUg
TkpUQwNgsotCyynZ7oM3dsvrdsyHy+LseIrYO6sfP7hByD3ZSKdowQX+AoKY4NJVtWOFPeIBh8CK
XmrTjK5jh3PLGvD7rWuBfGx2Qc3VFKZJpOHpMhZr4IkgarA8n6SZ1yC43tCDqSe7PXL7WuZ9sRbK
mUaiHBm4UO8AEEy72fmPhx+tXpiWAbJFlKUrtkNX0SPGZom6TLrUifhwGSKjMFIbqD5gM9QU0sD7
4McGo2JrcnQSA+VBVu1ZB9MWs21ewRrrfQuZNpuFRV1AbsIw7Lskm5q9k/T5obSc8TZBCBIacWnz
KiH36Gmx9tMXzd6tTO9L7xVyRZMKN232IjfAPBLw8WZhyXlSobsXeiLYZb9HjMidJ0XAtd0F6bgx
odAXFqpCwFWVCtTUslkhaBVcLFsYwNWooz24Nhjor1B6AELGNz+cmsBc0tUN8OYI+YTvk/UqETvo
o0HeGOmcGzDD8lZkormYLhTqO7NwIb4DHhU9acdjFej31HOVia7AW5LvuavKE9RUWoQGSi3OtnoN
+J0XteXbKkGe92uTI5KaGH6UbEobB02ZmSAkXG6F3BI+DRA0e1pNjuk+StPu2oFUYeP7ItnQL6pS
Pys9KR91UZtn6rVR0F/KhoP3D2PUBI0uNi4QF5u0Ct5sqFy9jyrNn3+LqKotL/Vk3ciffoogj+82
MRPNZllIRN2dBdniC62D4DDoN0YvRZAJlCq14r8ysuRXJ1Lvzhkg3t1FYK0ne+c63spoDfPUxqV8
MlO260ffeM2FASXrsh135JYhhZ4bONi302Ae/9Oyk6nVoStAw0XLFpEojxbBAluNW3tUDUabwpn6
LbGQUTdFbP1Dl6kuUZbpbRNtltFIICihl79ivBaeBmgKHbsM/0rq2gzR8sr1UYigRlNHcUSyGrhE
1dVTYA87RdNPXaQMkktW99ncjUehX+Ja+zmvhIzHNY3Lr9SLO8e5Dr3+7E3T9NSXXX/ToCNGY8yw
2F2bB1cak0Au3rWjBc4A3BGMGs09Nlj7CAQrT4k2acAUjVsaKwbTeHBBGEjzuMPbx7FPVjRWT3Hy
yS1+1fjm7UQKrDuPyuFRFGUGWq58OLmK3AmwYWufmnYNLR3wRc0uqKZpLMe5p15a5iYwgImxpe5g
yOpaZsGVejSpxAY9RIBgOFGXlvR8fu9l6adR0Z7kQ5s9aCpqW9bM3mGDMUDuhtUHidr9K7kgKcOu
0KA4LBP6otN3KAQAgkItQg0vkm5eJC6a4WABuhyCYSJAKrt2w7QJgGaubVsLTc1hENnqgrXNp+iu
zqvoDtWS+T6BvFGok09josyurPmVRqkh5/FYBrF7NztlLR4uLb4D87pZAKYk3cni/TJpuVepbmOk
oLANstJZo+AKGJIg1s2Tgz/O+16gEAnQ2tT/8PaXyZhvuIcgeN3ru5Tnw95FtdBjzJwfLJ2K76Ue
IHPgVU8F6NL+5pC13lMwVvXsgBfvsK9HHLrUCjkOSw8eeGTCxIWmfWnE9cXLNevF7LZTVCQvdSOb
q0xi4LSVmZeC7TIAx7dIRlkvy6S3LnbrKSJZ01Sd5jejNAP8RhJWobwP8kgfGh4B8MaGESq/GGjV
u5WuIPPuXXHgSSwZrMkSmCb2OVlV7aK8hBqeYweQdc27jdOZ6VNXYCuY9HH/o0KsSjNt+1eHNFbt
jemr0yOokQOfjZM2x/EQ2++jUbcotlPTI4jdzNMnX2+fkPIYNmmO3X6rsBCuwkd0rY3Xpcev1PN0
sClMfdatjNEAvkONcl+8jcYxyuUbpwJiSk19nx/4stzqARhME1BYIxaAQvhB1ajkFmhV8AN5RN7e
B1cUzgKDZ+pfuPhE4xG43damFUwnmpiriT0Vt0zyU5Mn49FTZRVN75dXR11RN3Yj/E6j4WxM0NoG
Cwf4GZtKnMmNPCYtrnY9B1nsAeAjvvKdokHGc9Tm2oAoT6swMXRxZwx+fQX2RQOaFalTV9QVvp+1
Eif9PcOKs+AehIDgMM/t717ndyd6OfE2Ca6QQdv1DG/6VWvGwxZMeu162eqpCa7I+xOZBGj6trpv
ASSN8GiXuvJLlNcHEO9oPw3HOEO4dHrtwCyw8lDvfwNvlrZ3uD7sUV4K1Kaa5DmoW0z15jBJVt2m
yC7DbCzZJVdVqVkCeLSAJNDce7c7nVN260IUx9ICl+JCMgNYKHR9NO6BXVUvjzSQ4+u1qXIbOX4z
gpIr18dLA4a0F/6rFgZ/iU0ZgyMXrGhBE1gvHfi/tqkh5JacwNr6Nsd0G/vF+G7H+V40ZXLPG4s9
moUFYHyug76qTZPHvKvaM544rzQ4MVZfQFF9KaWbn60xy9dQxoXAouoGHG/AkC6pibQUjzA1MsoM
Ix6EO5VQj7sh4+B8AyQuv7dHr7nmwI+G/RDon1krtXXVmOWBuhkyFlDHFE+ZoY5gwNmGDMwwn6O0
kcBW6P7BY356QtWpu8J2KORZ1z1PRcwuujYGINAFDABCsv1aq/z4WKmucuuUmx437IJ4JTTR4hbJ
MKCw1qCyYUfqvrsZajWAxcCNRqCCqf2Gyg4wbNXV18BFTF1FzFO9FUBacf8qg7I6oyLOXb97ICWB
EoBUiJWrPKIelPLkAU2i6mvcvK1BHhoU58BFBI5kPJD0hx7JtM3UoAZEVo3xgFJ64yHvgm2LKOWN
PIoktYA4CGSI6BR4dr3UnUI8bcYDOdsWCrO7sQXmClNpRqvWRDiy3diVmIpV7WpbOTivJjS1Dhno
mMJeMcM4U1SfqAuRGuvJ4d1bN5Zjsk1QqryWTefu6xKCYXRWd/Gv3neVSNZ0kKdR6tJpfXG2exGd
ENRJQ8pq9XYPquC0HLZJ62sAKRf82NmWf9KB2pqzY1kESi6JDCtNIDulztpRJrsRGKB5pWXCn2si
UgRVwnXGsO0xcwDdWDFkd0GGN5qcvPsmKmEChuAkTf/LYhpSF5IIdiFWcZ/zdOWxolunWp9t534d
T4qzPLEOc9+I8PJtqvJKS1SFm92NkuN8qCYDbzevn6PEFiR18pgnpyIW2Rm7nbdm8lOAff7ss6oG
83p7IjvN6KPAAo2qTlQz1tVTYPNpiCAY7KGW0oo0MySbowbw31+tSoCiNgsNCF0hjI40KpB2LCke
J2d0PskOMJkxuXFQzn0ii6VNB9BH8LtOmQZLb8K05t6JPEpkJNZtByW0Vmtd7KhQKtk14JCiqQxS
skcUYwUhdVESa1z/x508q+F3CSAuLbLwAc8dVEpPTXHqVZNIC30+sgKYoak40RUNVzaXICe2JHgb
3+fE5E7j5FlPNfh8/rykca0dmg2ktJKdncfZmnTDD4WqDqvxPVmbrS4uHAD8i5Pn2TrXTesk3epn
F2X8bAj+1sSpzc9kc33w6zl2fqLBSXlwsDUgjvbuQiMSFXSgdAavWqHdL2mqafDYSR+b1+69stxG
moFMlKaiRutBUam8qEeuNHFi/Txxzmj9XmtZ/p9rkf39jsta5u870spmWVon1GLj8YmHUZOh8pYQ
vP57F8cd8ynt8VhZRrGd+NilUSTEWW62F9vRxEWaXXTAq+3YmykQO2SbL30AVA6pYRzJRk3p1qhn
Vg3KDEBS+sJ6nCDA29V545MG+L2fai9131TfSst/8fFF+AYq6PkCeNL54h9DeiS9Z0hlHNVwqWb+
jyX+v/tAAgxVXuDv3jjccc6NdO2QiB4KlrNtC53amR3C8qDsUte6c+3xT342/U/JZFovf5sU+WY7
s0P8e5JMa+sltuzkLEoUX/JCk3fU9ImXQytztVgmBOLu3ERtyDOmRF91xWZZ1sbOSHBGdYUxfpia
85UWNVU0LzkY4OrQpQpKqDuomN5dEzFjl0UggiWbjQxl2PZeCWrQst4MYCI9RF6XP4/atCsbE6BW
ZdetLFjsIq7e7B4Y2w4N8HXPToUz5Lt98f+nvWpQv0bZqznxpbJXoLyEJvM4J8sa0NaeedB+WvJn
+WA2u8Hx5WrJnwmkMBGFTfztkhTjdvyax7Y8kWm2s1UVoaKMcm6TFmVnZtWflltzPHB2TcPG1bJM
Gw0fl6aB0cjnpWkhHVTOd9w1V5OBCsHOnRAYzAFJuea16660titQByCj6zyCJ9R4QF3LU6Fs5Nea
ERQUgSDZ0QrzXFrgfRUBdh8UNKlF3xtsT+eVFtOyZpNkO7xvvBMNAgf2kDo5Pw8o41/LwsOOW21k
5p0HXnz1aCM1q0w+eKb3VT6Cqkt1abvilDFybSLKTmRzfRAcABR+o8HZTa3rIhW+XWyl+WtZVhv9
j8vSpEBDMCsVXYZzFLZBtOwARmsapKZ/XzbqcFQYa+yqZK85h7rHzo72M34MHAR1aT9DXdcfBAqR
kJpYujSKWjb8XrKzH+PUM6CCeBfJ6WvQ40gUe/pwBqE49njU95SRrqhJohISsVm7o6kRWNbx2lBT
qL+sEFUg+LeG9uEP+7zyh5uMeZCEnl+KLUIcw0F68aNpD/oXD0KsQeQk3wueDqtWpv4VEsD9GTQe
KCccq+Cr0VzIwYEq8arywCnfyLq+lNARWdOAu7OgMfUNys7N2m1EcglYXFzZBOwBUlvJd9f8NNTG
9NVCUfoaOral2jZHO6SIEXvoINyJd+74pdDtLkwyK74rS9e+0gCOAKitUAMaSuzmgVoD/3Jkoo5C
NkfPYCNoixQESnbigWyid4CyG4fxoUFkcGvFmrhFOTNvRqvfd2pTmyKVRD3Ra2yrgTEfisAoaIk9
zzwiqnKgopal0IW6UHd2jiA/nwfJn+zUjEgtHZ3E3f9pV8uCHVo7Vka//+D/Xj+TTRo7oSBnHvxj
Oqp3kT/WxfzxlnobcgMksjxNdb5bljWBqb+kvlg1WicvrouEjgQm/zZEeF2j0Cx56LIAsN8Kig2y
DcqVYRv1i9e1KOMTbf7F94ECEKL8HmQgTypd/ovb5TrLCg/6oQ9IBqU4peTdqg6s6BdSZ4Bx59k3
mfxAjV7zZHM+bhgejedGL6uTgezqdvJtbCpBPhDGhd9/t8x4pU158Qsc3M/cGe2XQJMI7iPyfnU1
XT9AFVXbeTiT3aelP6xErxtfRns4CNfIf+nedORj0HwBaBMCXWA/9HgXMjFMj7pZprvIbrJj43XZ
zfZZvDaCQXwBkn431ln+Ux/ZZ56n4/Mg5IjTp1GeA4PbZ/yyq403eNWLxxEOVK5WPx0Sz2enpk2c
VR2nHBTYTndKfGN67DvjETwdzhdoNEPNKbL7M/TD6gfQtH0jO/4xiMoMjbiUoK27bzsGIHXir7UA
xXUgwIyvWlEml8ZgOOxb1vCtdTZumpTfAa6BTJZyMDt33KGGkm1SMyvvUPxS3lURCrwQcKgRr3eK
OwPaa35YF/jEU34jE2q4NGSmRWCxUGrVPtb6dCsU6AP/1dq96edJiLCxOFrqvTcPRKgWmKLqjnrM
japLYbLLMimv8NYfWQISz/eFSiSM1/gxpVuNICLYUL8tTD4eM7qw8NvvRPY2KT7OOuPjqS/C0lGU
bzPx29ySDzUf+rWMp1MHrCs3/CMkbELHBYtHlVvXGbMwQRoDwYF0SxiHuDS7Cwo0nmmQTC4zLqY1
vPl3QLgjTRY7J631nRXRUdhV+7lKbOPBRNDs/Bf70JQf7anZf3by7s2/AQBoRewV+N58DqLUfJAx
qqnmSFYZDd0bvyuSIGfPBTcoYRKoVK0A/0Lf9uCeiOw7/GGqpwGSTPseJdzbfrSMzxMevDH32De8
wkCf0mXaeeTOdINKtQ+iDBQkq5nI6VZPUs3sKgSGYreeZ5KDE6EIjGZaQFTceArRce/3TLqn7gGi
SDMd5uufO4CPyAE7PdRexJsibu0HIMTTLf4zgrPIEvANQ7x6b3VWjbwAs6AWznXoUVugV7XM7Duk
i7Zj7U0xahLZBhxdxvfURmUhELPpszPpYh2YwrxVItZ2wzT0R7fpxzPy7BAf96rmocFjHuV5Q/mK
bcSnKAO4N2QPE2/BGFZ7tVIVsV87TS9Xf/tsE7f+9dniWv/w2RJNg8iuqv2i0i0mu2LVWaw/zsVZ
qgtAf3+ksq/O1B5QR9IdapFlIkRkFRRyFK7zW6/ZWAkYA2aji7TtxpdMC5HGLnFq7b2thJjZiskI
f3UydlWCd3TsnCel4iVVU3Ld23YxxM69Wu4s6ZVHDZCQi3C5vNAVNTytwFAWue56GWia6FvS6VFY
tJ7cWmlsHXyvZg/+qEraRlD9AnlyRoln/UIeo22ZyG9aT6j+ESvoscdHiUeJtaT1P8T450tymuBE
KQAvTZytkAzHfrDRjQjuOp6PGpQo3zQKVtxZXR8aPZCBA2BBn1wHEGk7mz6TW6SD5tSpa0TgBpw1
kqTvr71yG2LU8qnpf3OT+OXvSkARIWPl8ae2KHYo5UZeD7+8remwaVeorsjrVQrdkJesbPRjZrqQ
Hdcm/VV35M8xDfw7JJrlDWzaqFhX/pYRuKuOe8hcqWULXu7If0y9t2UrxI33U4HKdlBrg2F36wMz
tkJ2MTnQ0Za6tZ6mh/ngq0ZRsZF86CKWmRzSRkcmukF1qU/A1ThxhtAwBmcTlIF+dgjtipfE4G5R
nnH3dkeo05ziHnGafDL7M4pMQC9RgKj6DIHOyNzGNYrKK0+KLY1To3nJ19StzZ0sTY4aFjRJGQ+X
qmsqlPLnDhhkfFeGZEyq7s3Hcjlf1V2H7K/ypgHuxRL8l1BayGokb6G1zi9cRAATQl8KpHKQaBQZ
0PxI3eMSO69+C8a3PvQRmpQhGVs1Qlc+kDKHqvFui702TFB/zKPcWhs1gIYSOwMHr/FTRz80/ITY
pc9s/ObokvmPtZWnUDhD3Jwa5KhygZDu734PfqESvP5k+TCT+lOWGNAsX9FayxwICSEUrxqz8KyN
LXM3v4IerN/q4AK/1kZkXXT+ZCi4FzVkpquJCWvlpmO5SbBT8XAGifzzFBcrcsnINgZlC/0eZm+W
FdpEf8LphIGmz+dlqEGV7Biohq7izOlLMCm4MOI8F2zI2k+tDfiu8nI8G0rn3bgnHzLZTvV7Ni25
9MmHulVVOPZqGXENr1obLgQlW4GEkSiTtyZFNLJFvTz6ufQbEA7FP2dbTiPk7rRetR0K7RdFID8E
KbMkgcoPA3l6DzT7GWfHj9HMP4KbNNl34ict0Z6BgrYupgZ+QGGxEUrxY3ppxrwE9xLX7lGEZq6a
npmI8eRxCMbI8oeMsw1AiiWwHwmEa5yI/eRp862K3f5zOyJvr7lMf8CGxwf3ZKfj/7HKDnhpDWDB
aVHN72UbFy9X/B6cEn+LVIzn+VKzuHY0WuypyqxBJZEaocYVQGaNoMWTOA32iYmiPdBhvAJ4eQ+x
zvbRn+rgjGLBdkV2jYN8sWpZc8sia7oLHIn9i5rAwBWAjFHlnGzUF3/yK8jpCr18iqupDSUY+c7U
jEIrzrpqFht1ueDdysnNbTUBEC7K7tK5cfUUAAX70PnRSjdbBlzLunXL/MmRffWEyCvgjTV/IMe4
yq9ASfk36rVp+0OWzTgvAr060KrmDL9DtWalDrR4EIkDdfPJmdbAAtk76vZ+jfQgAtxb6o5J1OE0
1vprS90UXKHJAdkNa0WjyMRrx6YCvQWN+u6QXPoeO1Qa1aXZ3hAyuKdBbF2TsHZGfV9omjWBbTlr
UZDRHntsDhBKKrLogu9WdKErTdSfwZct9qZROVNoNtGAAPwIJnijwMGwgDKzuqImhirAMUrQLN2/
+S3TaAa50LSl+39farnlH0v98QmWe/zhRwNeJ/hhMB4jBpFlDSohVUiXSwPiD2ddWbUMIZSQn5YB
LwElfVMVv6dQfxn21YpLl67+vEHeIyNpeGA5/O/LsOb9g9Fd6JPMxuWuZHTbxq5C1zbuJ57g7KY+
xDKFurMLXdKUuk5foLzZHDQrqe56SEM6SAWdS8XYSU09OkCBaFG9Gk3rzSboKs22GkSNLqP6BQAb
zbttyzPUSrzPpRlVCrSc9MzLYp901G5POZ5EdNdlYAS9jnBFdi19hp05Z4O7yeokWM13fF8YUSoU
boPDW9C9c17ilNwY6XpeiiYz/pp7gt3mpXJu1BuWaM3sEmjB1QIJ0Q4ME/zocp0f5ysvH96u/mIj
F+nbXo4fNuZRU75fLTZXLbOsSgOLrQFL6Cq18YsHvVvwUA8euKkYmNSpGzlZ8MBNSGiLzLwx5dFA
Xm3PemdY0WBj+8FDhXhL0Qj9Mk8SHEqBKOJB5AsQ0ZJ35c23rCtoUpof9eRcNVevf9jcuzIPFyUs
fpR2Zy/Jwc0U6NHBa+UTAdIJhh4rLDoiAbN9MZEH2YtmuqHKPNRHHAhyJ70DgZ59nyapd8UDaUM9
arQJbM651f8YxjhDpq8HIq8Omm7luxFYDLwiPrW5rc7zjfvav19lqfFmo6sht91XxsY81KvCe51H
451uBI8Z59m94zjZPXiv3XPXTycyQRwiu+8BxL9FeJZBNU/GK3IbhnsGMqY78qKmb7t9ZlXiQj2Z
pNl9W1YvlVeCSUOtTCbZgbPC1cz4sNiGympXfqpnO3KhgZwXKLqoUMRDNlqTNZATjXs7Wy93jT1u
7TIJBuplvdjKzYNnSOC1DB8fOK0m/2S7/T1No38ScBENZE7r/8fZly1Hqmvb/sqO9XzZRxIgwY2z
90P2xune5Sr7hXCVXfQ9ovv6O1B6LacpZ+YNV1RkGEkIEJKQ5pxjjL3aaQEa3nB3C++PEGFH2YL9
6/I9KXXL684W/vb9zqRwgxkFTSIwqWgwVbbipTvTNC72nqpgLsJIGeiqVBH1Yw/gAKloRXdPpSoV
jQ3RvSSR8/fLkjq1NlqBuPX3J23KRnOI1f54bzgYSMH7L+Oz97vrUtO+yrxHVdfuHdpdPlpd+6vd
4ZAbDhg22hFM054JBpEELUu657Cq71mcRPchJBsdQQgidMd06NnpWlZfDliHI/jTqlY1qIzOrCQ3
vkkQ3alChDM6rzkpLwLd1BaamSUzCQG+u6ajD23dpxfteMRze1ghVgTMyYVN70reldcWSK9qK6J3
KqmhoPbyEi84V2ld4+WbJMjIfHeCyby7jq5cKSmYOBGih3V1E56pysGJGzmwitCZOlQn2OgsGqfd
jUpqBpgS464p16pyoE2SbainrypT3a4W0HO4cL2r3dVrvUW0WcCXqjJLRO0lMfJLVV792GH4nEWC
btVRh+Xh2hWsAZ0IHmjQOu8GkSoLlamSMkhkzozS7Rx1GA25vhEBjHWqiLqFFsg4MtypBE1A48Uu
BrJRNwBaD+J4ssNWEnuqNvhOAr25GQwhr/OhfXFb2/4Bafd+CUXAfuN1OPSltgDpFmI0Q9ve5mUC
BT4gqH+Ap9AAJW5Sn+dNgNA1drNLbqDAJ4sCfCGw0czfdtygUNvs4vTeY/MjuD7OmzSf7QXq6WEF
MXGq32q47dxzvyv/tUfSn7KS2X0OJ9tGVpD4gZXWvh8LKNc21oA/jepJg5HzZ2giADJqjd+RHl/V
cc8eZVj30ANl6Q3Xg2ZtFaxz3IJHsFNEBKyBRncf9VDGTSHQ+Ws8HRqlxu8Ap4sExmB0UXfl6jG6
RkwASRhx5IGlgdmCRgCfxX73AI0KcDkj/b1YO6LPY1vAjQiD2q4YB/ZeFQM64q22fiz2XlsQ/nIV
0QEkj3vQfAPeoc2S/iURPqJLbfYdssMFghJpsqm6OnooGmMrcur/BJ4nnucIj76UgpGLjPZwrel9
8POfM9sYYhTqzIx7CNvWdbLQwhAOIi+NH9Rfqcej3V/tJ2mflfMIJZg383jPz6ZxvT8HM9hmz6u3
87GZ/Z1mDvxMudd2uQJesqWpFYCZ/OOjU4VVLXFRbVR6F8azdIBj9zJv8nzNQT/wnSX5js+KxxZd
RrpVniEKCeK8cbbjs8JaGulhDQJtZmsPY3kLdjKg1BCmYCoBcZa3bDnGzs99boMHu/CjA8ftPJQz
N5DuuR1BdgShMlF2mQwmHC60XagM+AmzywAagvoiHLoFYqjc8/dibm/6q96LxbwzgOZsEahxLpOm
ufdbli7BUtatdocDiNgMXuKWmGjuZUsHELjGW5WpfloBwjCAum7Ukaqti+hbbQZt32rzdM1bNTKt
YfGyWDRTnFmQH9q2Fi0v1VFF4moT2kk5V4fqB0ZeEHN61aVR2AjYHEtUIBCbG6OUiEr7pI5difGE
j3V8dhW9gPZr3oB70u+N/E6L6LniZnChTrqJgLVaduOggEZfMNqi26sCot13RjucE4i/LjE5inO/
8vx5bQ3Gtooy/YGALn1HWyfTzAELZb7wEDX3QxVz48LYUuKtLZY1ANXzn2rEVBWEKwrYLG5qQurz
2musBfGi4KdMLrJCt5+aCLSrQz0EDkni9G48UeWXUQYNHYZwIT2I+FkUox5eMf7iweDj+3X7E97S
dt4Ytn8dWZRCzHUAy6ieDRBRjt7KmlBkkZBjTBcUztMGDL3g/jDIolN/6diqtqm0YC7AX7vc8S/d
fzbrDiruFmBC4w9IMaW3rhDQuzZrA05ZiZmoxjIC/P5iWNuYZ24KAdf6yJe2exl+3S8qDqOrepex
34Q3UJYbNbiuTZuYTzG4diGm2D6xoSNzGYUttPS8dlPzRtsQeDqvWkDC5/DLDY9F120Vh7adgr0z
yNonUsSQgwT+QmvD5D4F9B7QbfzllTlkQzEl32uhfEt7z1V/pYRUyzYtwQxkYKIERCNx1C27PI63
vCifd3c8PgrPQfalSiS+3ECxIPxmJ/k2yzT7PgThk4MZZRyFbf80pscEXwvm+4bDBahSPqYPcGTM
MloVG0x/3QUW/N3FYPIW+tBGto5YHswK0kGEQOUIPxhmdWH666ztoWumQQfBskej1nj4niaiuN8g
tq28acafCsT68F4gTR2qjPe0rBLVqnBZM1dRbireDXvgG2Fw90zFt72nayIc1gSxw7NY0bS+K1vZ
enkD31q1TCVmD0+j7CqNTG0ZjH95vH/7S6V9lovAUtDnIFZyHaL3OBZcB6tqEPm3skxfdFgZX4Ki
WsEQ1z7RxI0WiJ/qL6VlwbJHs2qVxoLPWTpoM9dK6NZSjAjKUKyOTVjksM7xHJWkfsRoRVZ/wU0B
Ldd8gBAtgldXoZBAK4+AOxXEpdJAAAD9G51fwJCTXdrj9JtK9sigLLcJDRNTcq510ZlBNHwligga
6E3lGRDToeGLi1FhMW4+57YfLqhpJpd2RKxzf8iqZSdTCaw38OJQ83wxquR3nzX1veUH9dp1s+TM
S0wopY2VqRKDDsX1oDKfYdoPF64Y0oUgVr8BhaCKUVc/dpoWS1eYbKkOW4D3bvlbAUM31zxJEC7e
13dD6gLaHwXJGXwaABhC4eEGyiBvaYW40NzwLPX58jPNClfHp3bMHEZXvEh9skDIYqvdwbqGVmgD
L18o7H8E19UGvl6GT5gob0CkWN74MMbs0tShykB0e73R55oAAUJjNOwbYOCNY7B85Ka2YD4sIQ3x
fshBoIh21S9C3UOEtMXteTQyjEOq9YFXpXcnzDreNn3kzhWjN/87XWZ6vM30UZ4JFvgluHxjiBLm
Mwxb+hN8GxIx/yy+FpL34HrBi4jNoLkjVgnCoXGq7f23so0PRmOdSf/WpyCvli4cWdgbDk8GgTJP
J/vvkIt5S1eBGODI3KWr8kMauktPG4AxqOtoY7SBv4KTA349a8C8CF852G0AConieEOjpP6hSvh1
YKxDiPPNsNhK5jvq+Voj3frTY0U8D38ZUDKmZW8YBzWczyuon6kmleX+ocqFxb89U+1fBO0fuZNz
3ws3Y1WFpcn14A1O28PpCin04ryDBWCVllS/SxESBpnjdHjJ3Ku8a91XfSh+66ZlfZMxxc7S69wt
osDL3TkyybVl2gOppMYb6Y1yHWp+BtvTuAaS44KnHX9ie9DnhDy/Y6bfcdU5yCTOkgLiPgaQ1y1P
KggU9/INif1eDpoMWJs3yTeDVAT9tC3BTZPoq9hEcHEQFfkFQPDpEmFPxUMp6C8FbdT4L0xb0cv7
OSQY/IXmmo+S42Uq1BoijIvV+6FddcUK8sj+KhaetzV7QK/M7ruKfs+yBtJ0vttfWobVbpnERiYo
XPpcRbsCendHOjqDt6BAhAiGRIYVJszCRr5VMjTJeGiOhypXb4DtVLnYK7JvKvezcyPuw3ORpCBQ
1dJLLBOwroQALSs667yQBEvNMb0tOQgD+vqxkFam/5aRsG6hR7sAw62X3PjeCGCQwRZM3abxKwWG
eAFaDeNKy6H612si+ubFWbmEktRwAchX7PA84ushz/RrPczNeWNy/7Fh6W0SZ8ZvAPsR32jLF7/4
+3ThS4RvNBEDkT++FeBHsGGKsZOtWTcuoge6BzX8VTozUr4WeblTH7J7llwD232ephBGehckSnK/
XpvSBxnuAEGi9wyaGxD80K7BYAMmqhxR+zCuzAozaM/VYd1nb4cKeoivw35u//FQ5YYE8LCD52YD
YnSKNFmA2nZrViI9s8cFFqIRochmFYl/oY7Vz1jEzYb0LIxEsKVYfCo+g1C2r66Z+de87YxbMkSX
igxBT1t9jbDRcKVK9cnwCpSed4217a6USma9jlJdjFLjyvWfusBfsSuVVjlfSavSl7BQIkC4K8n3
QAc3HMa1e5P6Ffi4MflfACMDH5Tb+DC6tPrFgFBxiCNW+m2dVfU8o2n3I7T158YW0Ssrapw++qHM
uMBWiUQv3IbQaueZBIJsHsa0V4Ebpe3hJmlocOFS7TnWXGO3oGwimmyz0H9WyzS1QbCAcp1ZehM5
arFmG+iDAMPnS8XmpXi9ZOfGF1qJT8XI/KXS604C2jGmG601fy+q0iHTGePDYBczEPYOa4Bmku8C
8uIptfyfiQsYtAAX22UY++2lBQA1Qg1q/2cIaQCTgHuDicBdfzwzosFwnSb69xQrmwtQMKUXWPWm
F9iBhBuz0x4sPQjO9TBYeSwp7uI4bK55JBDQ0kIZtIPNZV66hGxUrtaY9dbzrKddLun5SwXwxzkW
R9i1cEOD5CUsZKqs+gFx3cpsU+1KHQWFzRd//et//vu/v7r/671m1wgj9bL0X6lMrrMgrav//MXJ
X//Kd8lnL//5y7At3TJNAxwWpg32Ec4t5P96voUTHKXp//Fr8I1BjYjdGVVW3dVsAQGC5CVMXQ/Y
NK+A6dY2Nro9sioASX9bRz1guFKKF7jO4T5PfzXaYreP9Vo/OgdiZR2pFVZrms0GoWZmfMkHP1lb
ilcOcqnGzO+LYL1TGYyC+sMxcMSXPgJh3pcZYWSGC3hjEgiEgJlI/XiRu5+mChdJvCDo4w7kiRE9
O/6YadJd6ONPF9blKsOkB0amv3PjUv4AmX6yMRuCFbuZ8BLxSFazK6LOVYVVBVBTILPjTW+wP5ue
c4OjZ5kmfNDc+Nj0oMfLtLYS/K5ug34DJ7CHqCk6LBNDKx7LCE6TcTnRDsBBF5ZRXqsSHJgnQLUJ
wsQ+L1WmruYkvrVXT0tGmg29kxAr1hzTrPzHOCjZItSj9kJAEvO8yMGT0cM39TCA9BnNy1/GouCf
Roz3WJS4UBrx4n6rhhkt+yvph7pjGAxzLiAN4kS/tPVp4xgEVl+0joHQEG5y82PjtFZUWAidT+92
i3Sem8DlZ8YDPBTZDRRlmxtA9b+p6TCoUm2lpjx1OJZCuFZ60+fQKma+/QwbsFxyM0nBmoaJyU8r
iDWYZv2DyfJCjGtEfBRv05Bk300th2RQ3qJonxnnlbj2tay8RqD9Cg578y4b2fQLcNuC7iByz1Ua
KMOidZ2D/1HlqhPKoFuZIy8/rGZQrS0DA7g9PZnDOBWeDSIFa7+bAvLYueDM0NuonFcuUIR+fQft
evNuUtag1xVnZxaUOyZLe6Uwx6RpO2Omkp8bGg/opBZGDyx/yZYawWvZ2sl9Pf7AUpiXZggCMBwk
AW9mDaCHTmLn6T2TtFxpdMiWKled3bbx7uwM5L1XO3ujkTOyZEYd7ZHLN7UYZ2Var1RGwYh/okcY
9oceYRJiUfw3oZgtAEMW+jic9mYqzCysB5WMd2fiEwX5ONJdthT0ygpnGBQP1K7Ys1qEGVrTbT3T
7S4138YSTSshBRlGF0oCdqcSq8Rjd/Kw6s/SzvN8Vo9qbwGCAKG9U4QQl4mKc3WSylCHB9N2lXkk
ctdVZSHKpteteCPagZ4Tw6Ln6i+ji/RilgY9oq3gKCIbwwrP3rP/KLNLMEq5PjH3fJz2x8YEARQ3
CLdsBiI6m39szMgvCY0T4t6Krurhik3sGQV+4ZoFmo2g74Qum9hOHzNiLtVaV5UoSx8ovdZowXAL
4lm4EXML2OMm31TwM4zzbDnOrns/ABldNBLibSigkqHxAaMT9WFO84Z0XkYU9K6MJDfUjoKZMrao
DJJobxnwzgSwEoDWXTNkOg/zHFw2rh3fcMS5HG8VW/zRxXRDEFNQBspdYuiTVsGKyvDSOua3BHK5
F/oomAFqkwghbAK8VYoT1eNhuOjym4AP8WKPejmDoIGiS1Zp4M8DMNYClbyiVnZFjzi4jteLqgw1
cHEn1VyFAmYm6Dkgheydm2PEYOithczF9/dSFUd0miCQbmxH01DuhiDFCDRvow7lmNZaQCj5vf5H
miqXj6amXeGxnErrKwtLbUN7LEd675nwBuMO0zB0RZgXgqmLF2cqJyigseWWkOFSuXulbaOqIJBr
2FtfsrEL9E/oTvkqZNWwSU0EqozpJOs45ggYFcGagh0/CPstBOOb1qyp7O6OjQCSHEBkuG6xUxqP
xry2h4JSXMMsB4kw30tBOt9S9wzi3vmlrAPQzA+1e24l4kecyvpWJWX4dC1i+DBW6lBl0BgQKkKf
j/cRZv4xdGzobdgU4gK2aWAXPubvzUO9TfC56/Xi1vfpaHVOv4dVGfxMWwQduh0n1/D8BAjPQwAw
+PX8nzkYMeDfdx9zuJVW0E0FS4bgwf3HM+2yIdjA9Fs70QJgXMHFwtuwhE0KdLXq0AqGpZ/L4a7x
BVhFvHQVjMJ6eaZlF6CJRajpeIgdRr2xxMhyMx4mJchHC8vsNuoQQKO3KtUhpJCXAULNlpaOXq4Q
QYHLqmUw8HoPeg20OFZGZbkDDsFQNZzFBqBuO+i1mYBIAkpgdAe9htpcduXq5h70Ove6ainbRO4u
oa7TA5iDuG8WiUfGhLzhzPauogb41w4gnkddMiiFE5JsEaEg7qlXnLl+Th/BKlKvMKe6a1UsDMF/
nsPX1dYW4p0a7CBUOjfq5/dqdW+ABXg8XVWby8yDKT7fVtIYEDcK6ca+aPx7cK4biM+Bta4U1Vlf
wSMAWIGYg/0ieMHyKZ0lQ+F+i5qBLVyti69SxIZuZNawM1WTWcMD+F5TSxLv1s47gJOhk9W43ZxB
NA7GaWCTrfFHpZtl3S8rU5dzyoe3NJWhynU4SydE39VhBWuIWFVXlgcLSmrI5AkE8I5ShqzD+tzs
BvsRQYx8HoreB34C8qmiLummC2Cwp0zXcQdW8mQFlVO56TeAGaIrgunwpsfGCJoXELg2s+Yefi4P
cnZedp8lQwWZgLxZq0NexPKsahA4rg4hwqxfVxVZhVLPbmBhp4uMxOKWFVl8RQqxpn0nblVSF7j1
wmXusNLHNGYUFZQ7dsXdNk4vWZ6eKWMtRIPAbhjzM2Uw8pWHbEyrO4HY6IYAEI7FkgXqtkctpTdB
acKol1VnulsWvxsWPevhYAHzWrlzbNON64Lq1dqIKw3xQAPoGoDiXOWBzG4/qyeOzrokL9YwWDTL
ooEkXhrkt/mIRkEYJFSSRyBKqmUQbaziFEMKaerHhHCAKssHzFJWUMAn3/U/rCxbDH3WfwsjADSs
glP4WrBjx+rWAEAjw4d0JDc043wBYFHntGVdwgPXNm10UYVZMa8osW/AT+qvdSsPoDiT9duIwTqP
kERxxxkcBTzzrZ/AVC3jxDN+e9I+b2p4ZNTpCAewbwzPD9YIaBpWx2dCffq1xKrBIDrBh4FTSjGn
fJwIYYYqatZpDQTjKUysrQv3koIMgG7q2vYl3YAqDBYRldZAO8qvm/uh5gUEb8CSz0VOb8ImxXqg
LZJfGXolgsuM7+8lEMPvwVHtBhsxUqwonhUJklXsfxp7qUhVpAfyI/UXJBwhjDv3qirZrSN0RB/P
pdFHl9Kv2bXKIPCAXB9vBjpdl47NYBKsG8Z/nKsd9t73QHQd4rwtIi/fYtqFPSJJMeQJlI9B4gUz
gM4G8GW+D/rY0xdGpxfTyUCdkccI8lej38/BZwdPWTg/fssGnaxzBLWoZeHNWZg8jD92nkCaUggN
BuHlbkE/uKIEE7oXPMEmHI9GebDtROvCdsn672T1jS8pQqn+TPbA27hLJroMniC18V66CmuxMIMi
BUfTUpk5E2EH35gJLpcsXvZ+BeJguDwWaUT9W80r3v6CEIKxaCVgHqlHjUU//vVeLoVE3ontuNo/
vFtCTHzTsQ02sLHQuW0QHH/szm0/dEE5mNGmdwH1Muc6RFmaAVLbAgtNGJDEbTu0ENQdASetjK4R
9FY+vJdwNWOAf4h1s9ZzodrIAGUIug5STj4IpmN8c4ACzfw7kySF04656lD9eHAE97zztr5BoFX1
z/lpa0bACVP6k7Tnx/sAG60LHx8Xg9cSYAkxmBDAZH18XEAtkh6eLG+zw3Dp+XxnkYFt375gXgrH
JThUyvEnGrwKPOBIb/oUmDYQVM8iDhZHTzYg5iMCZmuP6eseXM4+9guA7u4dv+crTJhV7nrz/3yw
YVXKpvUry/sy8Px6cvhffInw/3/Hc/4p8/GM/14Ev0p8y3/XR0utX7PL5+S1mhb6UDOu/nZ3i+f6
+cPBMsUKtL+Rr2V/+1rJuP7bFjeW/P/N/NerqgVIxtf//PUrQ9jFWBuWH+lfb1mj7Y6ZGNb/2PrG
+t8yxwf4z18PwWudPid/nPH6XNWw7BH73wbgsCYciMKmhGLybl93Oezf1ICx0eQ2sakYN0lgsKx9
XFH/t24zYRCw4o5UYBamQkDmxizr3wbALLY99iUsiylhf/395G9WyN0r+9wq+bFvaowaAlti0IV9
7JO4Zp8hJKdzSgHlG4RZar2+2WuETwyeo93ovdu/Vz3am/Zm6S7gtITwMhRWeXGBxT0k46JfWuE9
fa36iXEiDzvNzbQUkXahGGYB0PaFFV1B6zM+MXcfuv9xSt+7f2zm7Rj709Yhvb6MqYQsYJZcxYBc
nPisj1/tzxposq2xcy2yWua3gN5ILJPiaF7r1abxijvMYieuceAh9PFTuvcQcFXDp4SwE0eaHl0B
7KIt9XLUu2hS7UQ7HehC+mQW78YQpoJVjZP1sZiFEbdnoGrQTnwsDj3AuCTae4CsycE8gw0PhA4B
ybUqbi0kGAJWwHTbi+M96dADjO9n7xK92wfcHbh0eqI5sZUsDc1eH6/648LtnzGgj0+1VzUwrU3n
glrNQTQIYZsmDapqLSkR+rVAYGU5CxOgMeeQJEqjrz0NmzyNBSr6MMFa0AFJXL2GWkqxphJO4eMP
dOB1sMkDwR5Ysrp0a6cwgWDQ9KsGIOhZLPsTd0/H2eGTQaE+onstBkZjGvdAvDuy6O2F8FMs22UE
DJu5LPtynZf1tV7mzxV4YFKhfYNQ9JmV5RsN6IvjT3ioN4zpezfQIbSgS0Gm5SRDu8SK9rqw2e/j
VY8j4pNn0yczIkOMY1wlunQo6CteNHzM4J+FxEEKrzvos+HRXASwbFxr0g6G7fFrjq/9k2uSyQsz
PKhkDqIvnQQwB1hDhriaIVy4B63d1y4waa86rJgRaV3pSASIQeJ3mWro6E2y9dL0hLXwwCshk3bL
8jwDoT2eQdjDldkG52YxfK0/4yP64W2bfh71rklrJ/NAvdEW1wm3EVGoO8cb58CdTy3oNoaKCOtc
OmmtXVSEIWhe/Dhe9YGRqE8+T1RSmQo6SkgL0XPs6EhxwwCKWYa89744tU++UH0edE1fFdIpcyJu
Qtq7GwvKrSfa/kDXZJNvkxcbNbzpmXRExe/cHBEbmOYzO6/nkB44sUo4MOTY5OOUgwGYDx6eQHjQ
flpYOaJDtK52HxoQUs8ktDjnsNdC2ArmuOfjL+bAO2eTL5YvWptjCw3UfzOY6bwAbjFdYGkZnthP
HHqkyWhA3L5lBizFBCXsC9DClxse6ivNtK5hzP9dmnkLrdZscfxhDl1sMj6CmmeIl4WsNEJ4cog3
tNUCm5xtmSZbtwXZSCHPOOPpic/l+OY/mazYpE93ZNBFZVa1w3rg6UtPOpB1+NX79rlt5c+tRmEj
hN8ctMMnuuChdzXp4IFVD9xr9dqJhJUna920k+sOCjLpieY7UL+yZOx9TNrectsKAcxOwFPsv1sO
brAQisnHX86BKYBOOnesIUpEkqTGhIU4MrOmHLD6XnuEOLZ14mt46BKTzlzbTRggQBCcFbm4yfL6
pcjA5FlQ8+74IxxqoHFu2GsgULX2eYuQfwc8Sn2zTlOj9VdABkQvX6qfTHrUIOpIk/CnOzQy4bf0
Z152ynF+oGnItO8AJThQnpZgnoyukix56JtoDbrmEzPX5y1D7cnsCN5mEOx4OdDJviGWbRYVa+nL
aHm8XQ7MvXR8qL12b3leVJaBD5PI0++5134HiHreWZDL1hFrdPwanz8Btpgfr1F2UdQA5Aul16S9
t9LcCXvE0R2v+0Djq+Xj/v1LeGry3Kodu/HhERsWBdPmfeKdmIgOVT+Z9iCvmaJ+zD8wZo4K4uyx
leFlyWGH/tr9T/qlL+xxZ4OJB07Y6qKlVFuB0QqkIaweFscvcaj5J/1TUiA869CrHLtc9643Y1l0
YllwoHXIpGuaLOzwSWClUyBYNALl3gixOTWsDvRMMpnUUoo4BB+kwY5ZVOu4R4SxkS+GEs4iLTk7
3jKH7n8yqXWw0WhhPpQOoLMhOIwNCGHXa4Svfz9e/6FHmExqxGcQ0IZjwemkdhWE2Ta0knXI2QMi
/78dv8TnL5fak1aCOAt8AbCeOrpF5xkZFjJkm+NVf373VLns94ZWYzGrhEBC6UCf5coP6aoMKYIO
EhtkqGL4ffwih+5/0kQm0N+1ztGFqK4/+X12E2bl6njVn79dao/pe/efgU6GR5aH3ULqIeA9nEt+
G2gnFl+HKh+fZ69y0LealTW2uzZcBp4387xoBtvH8vitH2qVydLOqoSXemB+HG/9BVTpYmb15q+v
1T2Z0vq2K0evYemENVYhVgfZ+vxUxNChVpnMZpbhQQ0kDitH9GxdC7rsO/AGDs2J+WYcl38uC6k9
mcl4lVNYT2M0i9BvXZBcAeO0AVvBHUjc15zmF8db6MBTjLbWD+/WAulNLrAX7GRWkFnUkpjO8wza
KCsjtMrL41c58I6tycjVgFiqYvhQHVfS3w3pv7fx4/GaDwxcazKt2V7U512Ft4BY5B6xItDtkjxE
4ClwdWV0YgAcuv3JwPWqjNQIjsAASP1zYsZ3fVN9bcVjje9lb2y1g20gWh0zP7j1fiP0JcakI/MT
fWhs3k/6kDUZuFnYDQj90won0K6TYFPU7SJsvnXxQ9E9RXp94rN+qHUmAzixTeoNAdaEoBdMZ3YD
QKGWs4fj7/dQ5ZMRjCWDrLjExNYDQ8usjVmesrodqnkyfitwv0Z2iZoBXFuYRQz+xJvj96wWe5+1
+2Ts5kXay6x3CwDW2nlnBkvsia49sGaBLg1ESBqEQ8UqiOeJfpdLHYiQYQmP4Qze5xOfswOjWkxG
NQGlnMe7tnJiYXRLViK68Am88nb24EpTfDv+mAeGnpgMarssasFDNOBQ5jM5KpYh8IB4GsKI3cXx
Sxx6jsnohhCQhbgbu3BKxDqYpQSADpST8tRO+FD1k3EdVZjyamYVDilea+h7tt8a7/X4nR9qnPGS
e+OaDLwi2YA7B3pvWxjRRre0tRH1Cyv+mgmfirFj713CALEwuLbESOMEDXmwD9SzoiyXx+//wOgQ
k0GNLWmbVQF2YsTugDeUAZs3BagKjtd+qOEnoxqmXtsFaAANDxlw7r6G9CkavuYMoGIysDXWdK2f
oekJGN+MOFvVWndiXB1qlcnAhgZ9TYTAwK5Tc+1TBItE/Qmr6YEm4ZMhG1U6MDo5LxwYOcEd+2hW
II1Iro+394H7nsIvaDsSnxZo76pli0Yv1yljJ74xBzo6nwxRJnRPJwGaJGi+FcV5bpTzrLNnRMgT
FzjUMJNBSiRmrFw3CwcoAfCG0DmU+3qwL32tZcar7g2iwkjjCAKbhWMXgPl40bar5NnXqp6MzwCy
5WnIIQ3uFql+KxJOIEAouxO1H2qWyQCFWnArmGVgajToZR9aCAQn95XdnuiO4+v75BPGJyMU8dr+
4EmY2fSuEdZcEo397KGjms+MTtgvZCjTaA4EZGmceBEHnmdqQUacUKxr5VA4nKQgoX4K099x8sW3
PPUPVsCUABiHPlSlyQ9MbEsjdB++9pYns005uFCqSxFsU3O6sIzqZ8HqU7c9jv3PXsJ0unGLvsj6
FstmT39Ia4hOwXL4LS6ae8RWPdGgetKHSIPAzNesV9ScTEKFBO9bibhCJytzx2sCJz75fg/ME+Zk
tdCHowPYQNXUI2tfizdkIOdGSVZ2wE+4/Q50IXMyFSUQJKMyopiK2EUtjA2PIU2eaKvjL/pQ7ZN5
CGZCKUIPe5i6jSEIxUWdXDF4VUBpyUDJ/7WLjBffm47arGzdrq4Kpwk0Mgvs5kb0xh3Cs4oTw+zA
l8CcTkolYtI0AE4cOoTG3A6iaiES3Vx87fYnk1JJReHqCG11OI3ErCcWWP+gme4n8sRLONSLJtMS
ZBq7DjpRhVPYjYMI4DOR0cswBEBUK+ITD3GoiSYjGmamiDUDlj5Fl4C/u3U94AjTAfHKJ97BoZ40
GdZghmNGmOAlY2M5r9tqVsTGLKjujr+DA7evAE57XUhzgfUbQgy0wQYhRkCvaghmHq/6QOtPYxdd
mYdeb4f4onX62vUcyBhbMBow6i6PX+BAyxiTEQxnsd2GNXonCMkXMDot2wqA8TD7YvWTIdxpFCqF
JCmd1qxihFIYkT9jeRksi74KXo8/wqHmHx9tr/nDwA9NN+4RmtnH3n2e9s15NVjmF2sfr7pXu8Vc
O/HDonAAk/+lmWDn4OzUF/jQnU8Gb4+IaGDzYkyf3P4JEZ5tU0I16mutMhm3gR9rWYv4XKft+GtU
u/OcyfyLdU/GK2mgzWxAkdHJi4Qny64NILsMBe1quDl+8we6/TT+x5ZpDFKdFl9FvTvTrVqficR0
6rK4G3r5xa45mRMQW96CEgwzJ+vAJ2fl3/vYWmeV9v34Ixx4t9OQuEDTYwA4MHLht7gcTNPJ+HDC
OHagdaahcJlexJ4P5IxjgQ3X7NkiY3JRepYjIe52/O4PLEYVRGCv1/t6xEE+W5YOYquj4nJgBoG+
OE1zdzawNCDrGGh3tvC6UOtOPNU4XD9Zek2DWBDj3+sIAsEmMjLAhT/STfJsDSHQr83S00gWt8rd
IoLgmQMA0LUGJilRfnW1q0/6EgHvgJ/mGd6IxTcs8u6Fr59YYh3oR9PwFY7Ax6KGF8axINdQZ8YZ
q/Tb4y/5UNWTBWI9cjJEQ1o44APwwBg2XNrtqc31gbqniEvpge3eitEiQVv8bu0MOpOl3s6P3/ih
rjKm7/VO8BSWdVONnkEBVZsiiebgKoHyY/j/OLuS5sZxZvmLGMEF3K4UJZGye7G72+3pC6OXbwiC
KwgCXH79S827eDCGGKGDLz6AEFBVAKqyMqMd8zd52PVXvflAFFtz7I6wlZavL4AJPQxjnETB/Auk
UPcl6HWUHvPcpVUDMsXFOkKMqEWjH9ifIv759hIZ1l8HODakXQAJCxFB3fJz1c2fuq7eKWA41zD/
jqe62rEFUWHRqwqeCqbi1HLXXAoK02xSXlGQ4S9fZme4qMH5MvsF8hLeHsrqHzjVex/WzjRcJEi3
XVMHVbDkaiDHTkFp0FuLGZQKHUsDJN+zzgUJbrBEHwGShyQFmLUCCHB6YnnYfHZsq/jH2IgUykhQ
GEIpCczyYBT6A/KyR9vb/orWMHOb+dDHFOrn4ryu20PgxKfbu3L1rPd+gHZwkmX1w7lDVohVkFF1
QvwQCG5Cqlagmco6zmzn/DR9R4tHFXed0bneSOOwOfiFl4JJ4dx00Yd6RA9HzQJok1t7lCOGj+no
I+IUAVEeDlJkuiNA5KNTNVjppnDsTVMuiP1dxmznPmwwax2LxK1ykmAI4Ggipg9XaQIVW3/d3htD
UHG0m7DcJqdDhyrOB9tOuzZMF8f+PInyvmB77ct4G1KaaFQB0vTDBZTtL3HjPLlqL44bopWOsrHm
1ZunArmWGC0QYzV+bRn5ZsmrUNde5tv0CS0gLqKplSevF7LCBkkVjXM226mM3c/oqr/vpNPBNsKt
ayceEbKmpToDbJo3kp9v763JbLTAgRbEKFzQoHgJtvpogzVQ+XznWmEyG82ll01MaJCt8fpQIA/x
4urT3C0pZeWOK5umrrky2k19EMFj6gTvb8+B1HW5V/A2TF0H2FjTRCFTCsdFM9jnUViHeJg/9ku9
k9A0zFyH2ETDivZID8eEJ+1vaIB73IJ65/A0mKOt+WofK8Rq1Q6Xpoh+qKbPKAW1/sK+9uCIuW0y
psW5fvrNFWBa3JnV1yeIEsXZq0aekIFmyxbu2I3pJ1y/+2Z83+95y+oRaSEcRye/X6YfhZihQdS1
9lNU21Vy+3eYduH6/zffcQofPVkjjhyQg+UgVfwYkOG+G7sOmG89DqH6kg8XUOVCzpOD38r/5hXk
030z15xW+Qv05DYcYoE/lOno+kVSl6F/uj264YWjQzbJANYORV1EtEF+BZ/gUU30qCp+XiyJLkiy
7pxYJjvS/Bf3JMermD9cAtl9WSNwIQzeGQwtO2iG94e3dfwmlTP0wARSCNAO/gPVhUfIhB+Eb3s7
5vO+mdo6AiyULovKGWYaVvIBpPHPs5pf8II6Bu10vL0T71uorSPBQqtRfXdNgVsLPYraTVvQv98e
OoaR//e+BTzlv42fobduhY4wIpwFZVAf7EHMd18saj2NwGE7vZOVQ5VO5X2QPPB//ft7IJ2bpxqc
b5caOeRulE99a2Uico+cg6v49m96/7plx5pDd0L6ogCf0YX5ftYEVsZU9SMsZFrO22tsbQFu3FV6
+1sm69Ju+kHlDpstsftQoDoPQfUc281XDtaC28O/74N2rHt4XXcqrnBxQe9/atfl64QL48anD6At
f3JKdaePaEd06bhB4EsUutgcz4lTLjKpV/R6h+19CTEot/x736vGooXqxXApoOABfc4f4I1od/bb
4B46Xmy2C9ZsFFjAbbyKT1l2UE9QoCyXvVyP4QM6qsRbpeVBJATJ8R5hw4pFdBCodB5u77HBhELt
qAbZ1KZq1MsunC7HxS6ObCmeVeh/uz28afKahwtv9jw3sHD9mtdvTlGeAZl4uW9ozZlH13U7ICTH
CzI7Se16QHlGx/uGvv6aN4cyi1C22Qiy7tBPaz+GE7jD8Dv2sB7X3/5O1NOxf/HiEpDikOEiiJWA
Qf84Tt5zRFjGtnHn6DcEIR0EOLfgl8Rpg6z4XJ3FtuZOGz5MVJZpNEPNl7j1I6fOXQ8DO9L2mDZ+
uBW4bUB7wwNT53IJA2/HOk1Lpe8xnzyraSIsFYWmsEe3i9uAFmwcPsCw6M5uXwd7bz+03S4WIoIp
XIZLODbH0N8OTimgArGXVDANrwXpjjBOJgI0ILrBTqFs/+DxGqFGun25y1gjLUpvoZqsqMcayQ7C
w237sWJtdnto09S1yIy6iuV3YHW9uJXz6pXx3y5Vj2vg7dX9DNFBp/QC371E/wbO4yD26WHrojUZ
Ida5YzyG0XXM32hvfrPabLwoZ7mgSvfZta2ftxfGNLS2p7E1xMAFz1hz1zqjC+J/kxV+vz20Yc1D
bTuXsQ1wK4E1sslJRFcd3MaCcsrOxA0OpUPBmolvXTOV2FFnfRFd8zmq7AeUAD+hOvRy3w/QDlvH
7utlAh/kBdXFP7VHs3miIE8KTreHNyy9DgsbUUMvVguZ69hrUc0tn8vI33kRO9c1ficS6KgwlzPu
AlB5fYzV9a+on9gR0u5e4mwgtee2Kw6qVhKg6hEMPgrMdytDXyIH5agke1SRhvStrePHHDwzY3R2
8kunuvM4Wz8D6TyjWPjAOARJkP9sevsHJA0/XKFTW09eb6+rwTKC6//fnHmgb3BJq/BSKd0nWnzt
y/AQtU/K3stmGC6TOrFsSGTsMIVYUnbq59Z50yku6mfQvp02j/0OebgXVAwOpBPsxKWz1uMA+4sD
eYZQdCrAhrg4e7kq0/Ca64cl+nriAPbnF6cA1dViiJ5nh+94v2kXNO8HRe4ItCYQO7ZVHoLe/gyu
4HMBdtTAvS8daQdaUI8iWnAHEQzJbVumrgSnOaoRw6GZweG9rqTdcVTTQmlxoPTdoY87VMaQqXkU
AhprdZUPltwpcxjigI7MqmLaSA+s9xdITxyWsD2BRnnn2DMNfb1VvXGFwlYsLAU8UC7uYRWQZ0SD
+G0vMyyKjsjCPR7yDguspwm3LLxS2RP/UPs7LynTxDUfbl2/7AbrurVx1UPG1poPTUXu4wGw/etv
erMsoObsp6FDhEDD62EM3AcAm3Yir8HsdRAWcqgNmv1Qz95AtU5+tKHafrhgO1IvpMFbZLUJBCVv
74BhjYhmlos1LM2mUEdQ7kYfOpdbad1WIrk9uml/tehQeAsocyvsQDywz9Mc5hCDPNVesWOZ/9QM
3jmhfD0+xAEgrkWMdJXrHSuQGPthCM7T4nHt3aMCy7Rre2ldgIi9aA8T3b5Qv3ogW/mxgBxlw6Kn
2z/TsIhXRqy3plAQyNSCDBRXZlsda18+gh9gZ2iTKWj7g+NPFr3AL2wDcYy97YE67mVxnJewHtO7
Zq8DwkBlLht/xCZFYVziZbd+mVAavc8CdEhYSWk8z5T0l8Gmh6YLxmflseB7sc7n27M3HKQ6JAxt
V60bL+FwsbzOS9xVpHFUPhZ2d/ZRZUch6Hj7O9do946pES2YIClTrStYu8Aw4XYJuOynJ4f2a5mA
BWsQEJAIRnYQhLav40iKHe807D7RYkxVjAC3qStYbObHkLIM92zg3MMPoZzuylvbOtkZ6H+hjy6R
8Z2hvZtMHnY+4JW/s/0GzyBaAOirESrlAlUy8BJ7f1PbloAMz/K+coH9j7bBmxjseOiIC1GXuDAV
td8EQesduMKtHcf4h2LjvT3X/Bpd/wFke9Ckv/gggrObNhmt6mmyrA1KmsCvesWxnjj4IXHtju2U
cPtUztWlArs/xFOOqghOaLJ6lP3yFEb+eR2KM3gwc2lve80PBuvXcVuOBynGEUTXlwWpW2ugIBRO
56BIQOeLdrE9ZnJDGNchXEijsjlwkPmU4cS/icGrU04CG1p/cb3XJei416D9zmrrKK7O90rWVXF/
GTe1nRs5NC8bcAGg5OQQIykqcgybBTa6oJ/zEQjT4WhR4v+yrLBAxjoG45aAvmtYxOI40H47gHKw
PdSQ902mbsGDpY0hlLn04Ga2PZ5CsO9/LaH1uVFdmY+AHSQgU5cvyHyUx7ZZCjux6LSkqFcvyUKh
aww94SobY6t52EALnUJ2pk/X0i4PS1u1h3it+twSgPhYjlwS1x3liY0NPyygMk22ZlyTya/LA59A
OgsCuilbCQSDQasSg8Fa1AehCrQgV+XvMoJmFAhXpnM4WvQQWhC+iFRrJ72kVbptoJ8v1+F1hN5K
5pN2/OjShh2pXKYDuq7pYRl66EJUEvJ/8eAeW/BdPnXjvD64fihSYfH+uASxPNUxfWGCQhnGJR42
1C0Ogg1fuhYth7Yg48km+BRxZZOSQiwJInn/J4qId/BBvAyVibU7iM4PzytTv2wVbc+gVlYpCp3g
XYFo4dHj5E8ZRajyj3H1Efy04rkVpHodungAcXbvfuC+LbKuwZdDG/oPvKrqB7TmxmcWka/uqv4u
OAvBBDfIh5iUVbJwazj1kMtDk6RqDk4PMXOg4Yuvls+XIwm8LWEWKZKK2VMi3EqCsVVt6WajtfL2
MWAIaDp3klPWkIUrhzifqp9CdElf7jE/GZzMvbr4m1gGwb8hDqAInkMOcXYfQIWZgI/wzmnrpxcN
bHcR18FdnqJ4jpsl2bmsmuatnVGz1/lc9hjaQU+4J7Y09qxk3eU5M0Q4HRpGh4qgw0vF0AJwXwm4
mlfwVCRlGJ5Fab/4Fpt3lsj0Ie2o8gHxLl2Xx3lFFwCumv/VDftZBP0ny5evkofPtw3IsFw61LDj
YiCts3WXGa12nRWiRGI/dlW/8w78B3/yXhTVtkPMWxeiwlpf+toSX2D49iXyLDcnqmvgdGP80PaA
CDrQ/ftrbFzvgZXh+pfDpfq50nBIR3jtzooafMW7/v+NRbu8RVqtQqcQR+rolYCqt0s2BPOd27+h
XKpjEqsF3Mwzgmu+qv4gaHvZejD5g8uMQrxqrdoE/N4QxtsrDZnSYTrkt4n7boyhFpdLiHt9lx8j
CDx/cb/YfcL/si4eSewdvIjJRLRrBwgxJ1WN+NAAye7R/yQ8ekD59M5d0V4UqnCqAPmHOLcZjZ5a
v3Ofkefzd3BphhurDgDuevQZlwFGn+XPUb3a7c8pHpKh+nPbewwm9c/d4Y1JsUJuXRDCSYk1JkBX
BPEeAbdh0XWaNeiwVECpI4xBi7KB4UD8NfHZfTvqamvub8CDNE4X530wJE6VgtAnieedJTesiY5o
ZGyZIyX6IA9x/z1sEzI0Dvjp7jMXHcNIpsKC6g4Lc9xuRRpJELVtdGny2/tpWHUdxlhJqBtY8Rjk
VuXLY0mL8jkE7WBGh77eqccZLFKHMi5+aAVNOAR5azGaQw2rzToLrKmMV9D2KMh9BEq2jmuMueUS
5Fb9nEFMK4KIsSysA1d35nF14rC442ygm/LzsQuObv8jKM7RsMcHYTIh7eyr4iiahTMF+SaGBKrh
wfz3ffvr/vsIIIW0PXBuBfmEMJDWQf2ZDH6Thr7Y8SzT7mqxMrSQPews4sOAinOrigO0WB7ELL7I
XbmC958ljua7q7cx7pS+n0sXSiy4cDfJ3IPJ4q4F0lGNZRdUxN9mPy9mKIIUw4OPBpxR+M+3hzcs
j45qdCK0ltk1hpfDfGLqgVxB4hJdPvdV1nVo46zYEAEP5ed0BSlxveLlE5HwD3StkaooTrHiRVI0
dK/h2RAu7OvPfBP+RzdkTidj7PYyyxQNev3JngU4VCZrr8XQtGLXT7/5hFiZJ1QLP7Pdp4l8a8o6
d/jz1o33RTz76oJvxp9n4J/9Tvp55/3hnCYFFKUr8u32dhv8WMc4loQzZ6tWP18dUHZHTNrH2CF7
T3TT6JozD6GFGpXE6PUWzsdpc6ODjdfQjieYRtc82UKZQbgzTHWh/mMv2fd+Iztrbhpac+GJUEJF
iyABvQ7+01pLpQ6zYJY43bHsQDXG/97TGsoxYlGOn1dA+p4g/tyd5g7i77dHf/9Kj+G1AsxGo6Cy
qYWTpf7R0w1e5SQVnroVQpFXf2d8TNq6+w2NvSQY3VwG9YFDSPv2199dO3xce5ZGjQLqxMXHXaci
yaKC/hBEdbzz20yjaw4d86BnEPXx8xnChTRpiSLgIgbo7e/7Zq95M9rBQ/SDjyTvIPmGIsGh3OV3
ezdQYGGuP+mNIzdQVeN239h5P5dHXFqSBeqFfAvTsanutCvtWF7R3wHd1cGGXWHV8apZ3Ph438Lo
vuzUSwPhMDvnBfu2cfsLb/cs5rq2/3mBYmE0R2476J8OVG15JQfEzhk91FuctnG3F4dMH9DcOfDU
MIVbtOZURYc5Bh/I2sofoop27hSG8XUMY92OaoN89pZPV7RD1VWQoVl5FJ2A22d/3bX+Ouqtq9ni
eixc8kAGH4KuPYrY3hnaYJg62m2lg4+i+bbkyNodJkKg8Vgd0Md1VX463zf766ff2P5WWDUZiwWz
B/UxpBLjr8FyF8oKEO7rrrwZu0PONyqRQs0Xf6BHyrvxRAlqK/VsRel909dcF73UMbUgaYBMPIix
IDzY0WLHZU2Lr7lsEM+OwOE750grH92Z/GRxed7s8GOxdq/3zV5z3R4on9KuYnzCGR+jZjn38i4O
E6y95rqFO6BIKiwJuc0xDQXNI3+Dhvi2YzYmx9IcFxl9KSpFVe4s37vmE2SbE8v/fHtVDGPr8LYe
JKRL6BQy30BqbQM/78j5tN2XQAXqXzuDGVlRUwCsCSYzz88c7cJnaKZPh9uTNxyD/4Ed9167eNSW
kBcNw9SN6vrozXu8zabBNWdtJM7viiloJvr1yeLtQzk7Oxcr06JrvhowslRRX6ocGJozmmtyGgaI
ytOOM5mG1/xUebwkPu9VzlvRJKT9jRLlpXX4y32rrvkqnxferDKQOR4S52kiaTiXz7eHNoQBHbYY
xSoaigrWuJAeKHUarEgHvNTjVyBRop3FN+2r5qz+wpwJ+skyb31/ABl6Ux5YHC3p7V9gGl3z1ZYz
yIvYi8yrznre2Hyq6uDXXUPrmMUQ5C2LbzOZqw1KHUN4ibZmZ0sNFqNDFleCvswKCqh5R8PPIL9K
q4U9q2JPi8E0vHYZ9odOSTxUZD7h7bD45UlINH9CjvT2wpiGv1rTm6NPMLous4XZk5GjNGjxDGQx
PxeUGO8b//rdN+M7DSvQtTrIPPYr0CpGB0+lY1ceb49usHkdaQjF6smPUFjMLQi++t+62DlXNapN
bK+7y7Q8mr+6XUOgSDUjxFeuGqFRMiww+cpDHRLVSxV8uf07DJavU9stUI2x+1jKnG0gbB69E3Sc
dzbANLTmskySmG5tMeVxPRxQUz3Z415+0DS05q/F5g2r25MpH8Oge4FkSPBAFlxf71oTHV4YBFDP
bhdryleoGaV2REB0s/Trzr3AMHed+y2kiknmVzhcGZQ/I+9Ul9XTfRPXPNaDqv3szViWeQrOXgww
htiDXhvM0de8tSftVeLJErldbwcOtS/iTcdB+vfZio4v3GpUaryZTjkEy9XR6+8c9roHb2JAiGdk
PDSg73CUdfBDli+y+HZ7ra93oXcefr7376HjkIVVgKxKXoevWwuksZg+MahSDdWWFiJIIGOy8yNM
S69dgT2yKJs2WJty8oe0WKoht5XlZIO6NxbrmL52CaCB1ECBe2T+N8LHDxOdf4ACZe8RGxsWS/NX
iEByMIWvU45+2IwrpZI68tPYAZTCqr/YKNcf1hl6trZ3V4ULnZjXmbzZeVfMXgyaRQFxaTevZf0x
9MYTVGVPt3f/faQ+xteuyJSGUGgv2ymH0Puh4yPaNL4GvXuwkXZx4i+DbSfNMqZ+Uye23e199bpe
7xidjv+zFg9KOZRNOZFFKkogrjhHKmbMxDYdqe/lstqSIuKPXcF3vmmwPh0KGEzRGLFmEnkZqWTw
qoMN1pV1vS/U6pg/HzwSbjFhmwpgmMYa2s3Bdry9RaaJa74/ryvY7AImAHFwSWZbTZHysZ3SsO72
BFaucfW97dBjANTQZQjKHRAvMu8yo8nhZyeihuKZrbh79FihgsTjqBbsLJch6OgQQHvtZzSpDFgu
CK6Dzb5O2ng68IA9ccrPkTU+LsS+BysJC9eO7xZE2lakGpF31jacJJfBwWbsLkYRjK5FhNqaljYY
YVaQQrATP4jmY1TJPc1DwzrpSEEK6gzqinHMo8VKfGBYjx4Rh2Ztvm4+qdLWidKo3uNzuh6B71iB
DhgEpgCCIC4f87i4+Mjrzn0J5oKv4Dd6vm3Jpg9ox3q58ImgCXjMvVol/bR+78nnwqUpBNJ3gDSm
L1z//yZaTrRaxg6p9bxdScqdsEtq0IINw/Cnmvdc3XAG6EqoALmtEwujMW8g62P1YQ4i+BMNxi5h
3vyHxTgCNic8zEMhd7zFcNPSITlz4/TVBg7uPArGB2tgj6vaywWYhtY8HyLvEQg7egy9RmkDRU0X
cnW3d9sQt3TkDVK8OHiBdMy9+dXZyKGAZNZG9xihTBPXvNpeIuhH2BHPlROnRbCkgvL0volrLh3g
oUItsATmY90lEqzAhfhKlt+3BzfMW4farG1/VWPZeN72Zfnq2g0FvVFj/7o9umHNdaBjDCWKApqN
PPe9v8u2Tno+oJK7B7YzzV3z30AEoqgYRlfh2KdTgc6iKbL3aqym0TXf7WVvgVsdo3OHAd/bZOWy
13JiGvq6XG/CAhtpWcZlA8mD1p1S0pfL0QFhXXp70U13KB3tOFxbab0NgOQeGN7FQ/N1iIYJkgA5
XsSXBlLM/NfiVCeyip2cg+kHaW5bza1fFfbCgB5yUFcsumZ+acXW7ilhm6qXOmQLAacoBCB5echf
2WTlbuk+NMOQCRcovbb9MvMog+zAKxjHPvhSJhJlNC9a7gsdOqyL0MiD9IzlZ6T5ggTlw7SCnbVw
j7f3y7R4mn/Tqt1GRaowU72ErlZfyMwrrPb5rtF1YNcKzigJrcAg870gWao4YdXf942sXdXtqSIc
YGuVibWJTyC8c1J09nY7q2I41nRQF+CLY1j6pcoWMiGPDRYQp0hI8FgETeIE4lI1n6a9vkdDmNLR
XX0kHGh8Yt2bDnRUPmcndJs8uT77enulTONf///G35t5Fi4AmSqrxvVr63qnYQ6fBysu77PP/8C6
LGjYDAJr5RcyhnZC/VEOaK8EsVB23w/Q/NuDZCOZlxiGuUmV9pZ4dhsowYy82cmwGC5K/8Bl36xQ
W1BlNUsos2nyP1buJ7RZPhCHH4p5B4Fg2gLtfB7boRNr56nMaoaDw2h6rWWiL/hwe4FM89d82KF8
tdBFI7MYjR52k6OxM5HN4xDuTN8QI3SElxydVpFgVZmN4nEjWN7b8w76yjS05sZ+AzZW2s9wtIg/
OJ1zBDlIentV/oG3vXOF15FdA4qkLqVcZV7bfea++MZrcRTt1ZvLnh964v5cnJamwxXfy5s7K8s6
wism6PgRslcZ3ZZT5AyfuLPthFODHemq76qtkZsCzh2G6nxwy7I5UAJkvz++3l4yQ9jTkV14Kyhk
ipXKgmA9LWo4yPWH8pHwsKzLHExHgIthWHSn7cK095pfh51d9ZzWKpvFdihx7Z54cR/+wXb/HfPE
aIOGp8bWd6U80t4DFxnfjnwM7moLBv+U5tGWYlA2txuVkWq2jitrL2u9BUfIx/y5vRWmrdZ8GhJP
ChwUrco2aqWL9aq63x51d1zj/ZWPdLSXHU09KhEYXFoM8gw1oC3O8fa838+eRDrSqxidlYc1hraH
P2D/Tja0XV1bmXj8OxZ7t+P3A16kI7pGySGtAnaujCFtlrRW96EABGK0/Z+jY++cOqY1un77zaHA
0VPqj0sHE2L2QQ48dem6E6+vwe2/gSnSWeuYb5fKwV8WexRtt+OXnqiDsh7dyM1K0h03tZdaet+K
Ih3hVZEYFaAJLuZt5NTb0Dlu/PL7MO0V5k0boblw164CZNoUVlq6H0UwJ4I/ydDD/Wiv18P0Bc2T
edfHruiv27CGKcNzovZFEsZ2UvI96IJpkTRftqXHejZjO1pkk9fFy5xJPMhlD45rGl7z5J4gPe4A
ApAtVo2Gjy1R4nfg7BVDDKPrSK/RiZVVtwxHwvaxQ6MgscdkQZPkbW82ja4dz42reldZlsysIDhs
npcE/pKoud1xBEOw0HFeNh9XyGMjig7cXw7cCr+gEfO0OtsTbYe8c6Lft3+G6TuaL8clC2qnxM+I
4/FXGFnP8bx9cGP+CMGjgy+HnXuSwVZ13FfYQEKsb/AZiBE40VPoqoSHH5bof7d/hWn4a6R6E5Ea
h26BDbq9jHh9ovxPjf9aqUvHdq5ipr3WfHkqaeBPCywpaotEVOOVg+VQij0vM8RTndXMHgI6ii6S
WXFVvomaVRzamuw9Y02T13yYRnUAslS8Ecog6NGl0X8Nt/iTIHG1Y6qm6WtefE0thPOI6aM5/7xs
1nnGFfL2vhrmruO+nNB1lzAI8Pxw+V8joekk6QIg8R7rp2l8zYk96U1gMPFkNlgh2vujwf0A2UuO
7m1nTyHlfRoTO9LhX/G0RQBCoxWaC3ndhWLjwyc6xLI4+I5qii8Nc1iUDfU403MQuRzd4r0FtgEa
2iU9FaBAWdI2GOrpUlt1SIHGjJcimWpK9q5shh3Uy6EFB/1FCFa0LCqrCttIIdEj+b2ja/ZBR69H
86aHXnBpQbhlS9thvO8mEmrRq1B+oLpuEVnQ8WNZ1yuWdFd5w7Aq4dVo3gSVSNnRyGIhMieG+tfs
W3kNipP0tmWbBr/+/83gVVv6UHmbRVbb8jhHqJht5RjtuM37j5VI128NSk/Sthhhch09b12BmBh0
jyMaPA6sLB6jze/B5UU+NrZ9F+0srFy7jIC2xG6BWfvnOgVBiarvp5+c1Xd1zWJ4LYgx1tLasTuR
ldjvvGKcPpYrPKIv1LyTKzXFAs1MZTyDjRf0/KjXf6tomcTlcK7lnUeIDovzG1w11dwIXDeb33Jx
nqlAmgn6w79u25Nh9jo2TtWWX7SQEs+2of1rI96j34FMYbuvuBzpRH2q9wgN3VpkjDfIVA+/QHz4
YY6q432z1/x421peR2jjyVgQTdB0KH/XhB3JbO/dBQ3upjPy9XZZLRs0M7NFQaackG1ABavcu6yZ
RtecWSrei4lj8efAXdC10/mJdPy7eqdAOavdPiSq6lD8xNwLn77a05x7o3W+ve6miWteq9xqo4oU
YybdMiW430OkZcedTENrHhvjDeo4EyxGWU8Vk80h9lHyvD1twysx0FzVnofGrxCLM99xfzbyS+eL
HInVU1mrU1R5gGzstWcZ3EqHxilsKEhOGpmxmHQPMYQb/wdZnmhOOkfsaQkZVkoHyDnI7diT7eP0
7UCWO3fid6GGvaZKw/1eJ+HzqkCWzeDi8GXtwQ9e2Axi2yYFxQztf97eDdMa6c4bcavbOD5RxOEL
dYM/UMl7CQnf+wmm8a//f3NUltPgDN2G8Z1lufi9PINP+OLK+5B+kc7HFyx13/sgCMlKB1F/kBYk
vMr6VwdVj/vMVYfOtQFxR3vGBaia6zYhPvvtov+IuPxcM3EIu7hHS3lw525oLj158zZWAxGQjgLY
5HotUlbqAHZ8e7MNxqrjzILeYmi1x1UxrppzEXQgTg12kp6GfdYhZna/VME6bSIj848anY6TSmh1
XykGbcr/NiJ/AU4JzCwia8Ah0naPYDUKl52Jm9ZEcwBm03oIQozN7cD/2KFbCrdzdy+QGjxYh4yx
WEa250qRjYFVD0nT9Ao8EIN4DNnKcqeixQc0QtL7QCSRThnngg8+GsQkMuGxc1S6Hzxvr1/dtMHa
QRb7A18rjtv61rT9gUz9xyJaP7fgqUnuM07N9vkYQhl1wo29JtN5UiotO/e+k1JHh1lOg67EBkND
A+HSVF7aLu0OGMlkPtppVoBWZVOewopbMf1Q2EF18hor2Jm44S2gQ8OuTQEgkbY7PDSsj2XJX6E3
/L2UyKOqyLm4ffBddPVrG03Rfd6gw8O2lsSjw3mXgWvNdhMZydpPWj+o9yzUYEY6lZxvrR3zm6HL
XJddOuG+huN8omz9etuIDP6mczi1kzvyouYiW9sj4VYCNOCDs7YHfDWJ1F7q8586/zuZbh0eRpmI
BXdanpUWWP2aPwsdn8sBssrDdOjX+EPpPDTEBubtWxl9rZ3uCOLltGhkGg6/1rZ+jCySMuDS113x
G9O6Xu3zzTm7Ils6jVA3z8TgnNFWehpK5ylg031mrjM6bZ7lj/WwLVlVRFHqOs5wWnp77z19jbXv
Lafm+oCmC2Dr1iVz0aRWOeqjXFiKdp6Xzt9ThTX46X9UW2uIATkuXzMqvO5kc5QKuBXt6duYRtei
AGj6RtTBiyVrw3VqE8fq3OYQURL8uW3WhvF1QBnt+ko1yBxlVu0d5MyOAd9DARmu4zqarK8dWeFd
tWR43w51YnkTs1JWbz6kRMjYbodeUGf6Oq4FMEgTpEz+d/snGQxWJ9XbFntYUe9YgAD76a9FYo0v
y7L36jINrh3qW9eWBOjjJesLHLrVXyNn4Hi8D/QY6arS1kqg2BBhySZlPzhzn0Hp64lAHPT2ypg2
+/r/N64crpvVTpWzZNDgqHDtD+pkHuOdZTcNrh3jJSl6F2DjJbPFwL5FSEQCKN9BCGHnFP//VXjH
mXVUGWs5+s/reMg6cAGQr6MT0ku0NP70iPxAMXyZQ8dlX0VZV5WX2O64NizpgOVpnMT3A5hcgkuL
GKekgNxDlxPa2IjdXtSHzy0t5vgqdCeri1iXK/ZRNIr9AK+GjP6PsS9bjlvHsv2VjvPOapIgALKj
qx445KjUZEmW/cKQbZkDQIADOABff1eqqm+VfaPr3AgHw1JaaYpJAnuvvYa9jAMSF/CspJDpBZ2J
b/Q0KLMTPjI1imAd/OEnBuiw0fUj02rEtWJNyN2A5JBskXB4hJB9SpZ9vfWS3FVT7037JNycOpre
CXZZ+zjKHLXbVmAafFq6MHrptZu/8TqOLvUjNh3j23TzwXzfWa38703t6Q2DmJmwA0GsFqy6xm6u
cK/PUBHqbSRV7nrMhpA9qyP9KWjD5afbYGeXNmvrIDT0p9me1mga9A/iB5XB29RXAHAmTd+cobuT
8blDbov9NC9rpT8h6sPOB7iAxOpmtoNcMrZIdMD1gEym+170ZXVfunYShdAQqGaiShTLOpKU/g4q
MktPrqxFnW+TiF2KBrR3e8Ti9vcRhyLmHXaFnGQJVroqi4QYPk9dUJavSEBfvjQIZPKPoYmHMm9q
QAj7pm8lS41my/xzWKAGvG8h+tL3K+KK42NXLrCEFkYpmfFZx362rdTFKTNMqZ1qGUOSxFgal8ty
iCi8DDxgoT3Er8PO2SZSWRNuHvjxm2nx0TmCaAB/NUGA9n7l8SGWzB/3Xacquq+DZGJ5gktbpjWw
clu0smzLnM7M6cwHpfNWL0usihncRywZSyXb6jRBaBTvZmtK8I56EqscCpBxyYbBmhtKVxqmg2l6
nlZj0Hzz4ZcPnljL3U2rQf/IyxAui5/CWXryUK6NntMoUbKH3sIDU7qZKQ8+801zH5e1X5rMa1WC
X3bibbSzaqzjFNUkDJnp5lyZaaWhhaaCT2FBacPCTHUxwRPA1q3MlmV0NttcXdWp4RTaxVEluMcm
IgTLY18ky5N1vOZps4FgCIUmTUZ4ddI6Kno2G3fofTuEWdeFdXuvZijRUsR5DMueqxX7TSLGWT15
bJBGpuCJ+vLgAl/qu8Am9QYDXYhK9DtvkjHJDTi+tmjwAUJdtEGZD4/5ug7A0q/mT0GsBMviQW88
7yxj7Q7OUc5PzVhZekfrFSmcmUByjytg1b7OOpWjWuVRVSTmOw/WVfFJdR68M8rEZ3DaUQ3+biUU
lcfJMuHvfKH6z5J4n9gQFK4kCWABPxrOXC5d/WxiWT0Fa1R/c77pxavp4072RWs2qUWxTkskHxpW
SvUTY8mAFbBVCuM5hWacsNNmCGw6U7VUtFaZQPBND2Nz468J3GvaObjpmR8te7EySm/izgiJcGYB
kRAsymf3PEmvW+4qOIdX+6YTXfkzrGbkFOBykK76MSHibMgdYLEtE/W0gIzbBeAgSHDJl1NpKOKj
4Tmz0F2Hm73+4sQohhvs1HGbRRS36ic9CuxKmMxX9tVLWNU8MqFKVdgaetNLx9tE7Lt5DMWOmkWs
IjOGSCiALJ0iTHaogJUx/ApXkjcoZIY9NChdh2iXAJYlXV/zNSV8VPIGOHIFB72YV6QIkanF8sHR
hF1az1vfmIrVcNTC5QRZ5E26wqLNZs32GMII2uIBVxhRRWld2tSR8c5VMIVupgfhjYkrWkQ/f2ng
ukIzphgz9xvR9MfK/Al2INbVAuZlyrSHKrQIEshp1GYEoqYXES3+mLGAhakakCzMkwYpAiUqbc1j
gfjqpiN7qIcTeaQzbxDOLNtv89ZckpU107F2UXIMo4Hi4d46MqVJ3Kkv8BaXctdEIsBD0nryFVnu
wqV28Zs72k4/cA7iW2BJ/T3s/V49aBEzWI46htA7WLv5vPAcLNZPpolnl6F5Dmxu+nYTD5IIv7+V
aLRm2DiDlZuWpRwQbaJjVl26jZIdonqvwgT/glwPVGF8Y265iZCzO2JdtZOqU2E8s+6Q6lcNF6XH
AFdvxWaZuXYRIh10MJA0gf3UnNZiKpNMub7xERAPoWmqmJ7KbKgsKGTjPFfdqY/saM9EmKVPfcdn
RJ1D+ZvsVqKF2ied9GwW0gZ267UXQ8/DATZsJ1+T4GKJ2MDQgLEQy1Z0pxRJmEFoigFOXgBbG5/N
52mr4DIfRqvGu9QIWnJjMtdpRZzt0paXJDx2lcDqmJSYD+XDNFVxxsDijy9N5w24V5zFBYlY66KU
VZqNX3o3D80rt7WmKRY72u76YOyiPJnXUOeTk4HIFEnk+Cgr5w83rmJgAHiIEg6h4IdG+qb1XXnN
cS7jthg83bcpkbxq8tmJmRwbSPwQ+g65wp3n12WQ0SgM7d4Lm7jM6l557X5ARkeQakhg/M9RzJYv
FCt5D+/tftgyvaogyi3FAnK/1J3WReOUDk6adiXdu1D2oDiu0ZoBfwqCvA4xOUtjE1qZbXXvdQeQ
SG07pHA+nruLb9d5ybp5AQl/GZH3DtP01bw2PRTZN56pGnoJ+jiZEUWBDxgEBxiCvi18ol6dgxK3
kIeKAQZJEZ2UkP22OXqYZhRJX4wk03VXrFdvT8tl5Bmi5dV+G8tou0VyIUwJY9XPJFdxMKJSggvf
em9LBD2llUlwRWkJZ8cHT22qvSMurBlutU7ONquDdZXZ0o+b2WuYn9ankcPiLWfY87H3tr3dcqxn
jX2VoG17mR+AYZrhbuoQRVIt0CargcnygBwJLMGYnEuSg5RV0WM3duOaDnGE5403Zi0vdEG9cNUx
Q7M14llC+4XgRfMm+i129x084FiOp7QeYYDQGQsz+rnvz+jZvbAYwxEUJjzl8gVKWRh6URSC4hgl
ppxvZERsd++wK3s/fTOBqUU72l4DrySUGMPQRSoNTIRpmvO8JThFUzAloFtN0IXjbNzPWRHMhoOm
DBt8xjx2O9ZPsikChzC/O97BuHwnNO4YYNhBX2WNh8QPuDZ6a5s3EH3QdCnp8hVU69bP28Bv+E42
C7OP8HghUQ7rZrFkwbLBX4SUupPZ6g3c7WY+NjKt3Tp5heRipucNwrkwo2WU0FzoZEhSW4c6yNZ5
Drd8HRJ8oii0OnZlc+lxN3s0epg7S7bLoKup2suoVfO+743DPa9saYoA23iXurDxadpXmKTtRbfJ
KC+FsdUrIIkQWQzaIDKLu87/TEHDNbuG01UXSBiqQVfgYlAI0F2NPvMKIQFR19IzJigT2SdgUVVH
26ouei6ZCe+qspPqdm3Ae8KO6rofBNGaCAJVTY+syGUL9XQ2yJCJdiVWhVvCpB5SF8jQP3gRwix3
GPuI+dQssFjLW+kbmmPzEp/cFCzJOWTh2qVJaJIgN7Z1bbGFyxBkqAJqBBqghOoK0qA3uEUKj+T7
2FAMgds+0s2+saW0XyVCguGo7IxH7xDXbBdY/ydbhdBgs4bHYeVqRKhrp80uJqSN7ryQrXHuTat9
H9RC4BXYOHZAbzJhkd0Cjm2uTTw9pqEizQ2hlY8T8INo1y0OZnlIi49LqEP6jhUCdidlhs3FlIXp
sfGmyGyKw9061THWVBfx97DmQY1oZ1P6Rd1jYUgn8Me6zOe18QtqWxjldVMSfZHd6H0rB5SLqW25
9rItgVnuuRS0TPKVzuMNqk9/j4QP3NZuFgZRGxzO7LwUoCfFpkHWmD/4QZoENd/SaKwRG9DP2xae
VDnzp3pCLN4l3upOZEEsh+S2QpUlg32NHcR7LHu0dgghHpZ7FvH6SmgPyOdmFhLkSNGpOyq9yHyf
Hd+qNBYRY3mHhdk/YBAXwecPKg3UBTJoir5c2hZxeA6rwQjIBxsxnpI6BR88HDIPU160gp2SZVot
GMAf3dwSmYkExVEaoyJ6bGOpQ0RMCPFGUTu/xrVYk4Oi3SgzKfs12pc2XC/TvIz3ehXa22NBn5Bf
zq/32SKXle8rznz0U3FbV/tY637FMlQN9FZU/jLdJjRK+C5YZ2sfknEU0Zuq6unHhsfiJzA95Fis
uAsR/GK3as0GS+I+n8qNB/t+BLnzZpg5E3uC00/uqG/pbbT1BOtgM5NHX5frm3HNpvbLxKMtpTWA
S2iJ+zrIFaB2tRP9rKqdZBvaD+ocbCT9xuNBZuPErcfBjbHKeNP0wbMaGxdcyLwhRgCtEgi+ddLT
PqvaFXc4tkp1NQ9gsB7JtYSvbOoje0XtItFFUz6OXSJ3nKipudWVLkUOHzzWFyxog/LgI5eyu0wm
uO5UcIQk524MiX0iEPPYI2heNngKq2GYftR2ssNzI8XEC+RHsXWP1iFkd6hcVPJzbCjOEkqdgNi0
tZtjdyycATKssnb9p9YX/bcAObnh121ghpy9euDJF22NXlEaoofNqGz9pEgqXUcnvvrYTKVG9Gem
PX+F57hyASwTPVUF0b2XeP4bekh082oYRFK0k/KHM4zoZ3/fgoMpdlsLY/2rofI8HPw5aEZEFiNh
Cb2+CsbMgwC/hRWaY9ElGKDDO7hw09Ntv6GpRxtJu35nnVhnIBqMG0ThslnkSCIV3rEzlYPJuqnr
z84Nw5b3JIHGZDbgc2chm4L+NsYqGeYliTh93JTv9Rm2C7Mi0r1T8z2f26HAX2DGthDWiV0ZN0Hy
E80ZXQvFJR0Onh+DrTesSyAfNzSlK7qErayPiww4FcBorGd2BKazySvBgtqIFIASarOYj12Y1tKS
9x4R5uNx0F7ojh0WIhimeCppbMqjblpuHFP9VSMuBru+t2sAJ0Gytf2jQTjKmwocAf5Rb7VLJxrV
P5a6jbtDxCr/WbRREmbe4pewFwosWmE9Yx3BZJA70DjwX8lcb/7CiwlJLvFLP8Kb+Ch7CvNm35A6
3nPhhSjTykpFLzEy3cO0R8Pf5q31a95c80miZMKyorboq2dqQb/FbgBeYJdhRjNsHObMswi3pgD2
Euh0kx21f2Jl8L8Bsr9xL3B+om1KDRkm8lUPnHdDPgATzyYeUnhChf290o7t44T8WXjx/4YJ/o5e
B32g/W7sDxsarRyG2rDl2Mw/GIT/+X37r+pd3/8d+pv+9t/4+rvu7dhUtfnty7896Q5//vv6M//3
3/z6E3/bv+vbt+59+v0f/fIzeN9//L/5m3n75YtCmcbYh/l9tI/v0yzNx/vjDK//8v/3xf94/3iX
J9u///WP73pW5vpuVaPVH/946fjjr38ECdDT//zX9//Hi9df4K9/3OvRzNWb/H9+5P1tMn/9w2N/
CeKQxQljjEexH11pZev7x0sk+EvIAxJBQ0HCiF8lXujgTP3XP6LwL0EEGBSvsBDm71e8ftLz9SXi
/8UnfhLiFXQiCYNz6f+c2y+fzj8/rf9AENG9bpSZ8Mv8OkKjjMDdN/TjMEwSkrDA/+2uWCGlcZGP
kJ8qaRu4lP/YUKGssH6+m0LDChklT3GN4pLP2MY63T+UGt7Zcyew2/RPqkqA1DJ9ZDHMtNDh2Pxf
ruU/zvdfz+9jdP5PfBnnFwVxjI6dUZ/jLD9Uzf8Ck6991ShgeSzzNiZ21dyOu8kHtxZK4jmMANJI
2MIm8WEZO6zdjW4fRizcBUVOGErY8MRdfWRdo58H4C1jIOaMwTakCJP5ScShyvy4G+6oOrpqq89u
6u6GWNlbloxvgyYsL9uqRh8CHe1SWbPzNTpPXw3zqRqaN98G260isnoZZPtQEVblYy2wNZLgrWJD
dISUvLqHhy25HRVHHNn6SKD3/rNLdAXzf71EcRCRALcY1uQo+F2COzCrOQ21zVp82Du7iPj8cZAw
yjkPq56PFAnsKZvGIBNRKT/7rGIFDddhz+yIDrZv4rNo231VBdu5tgHIKEJW5w161aRpvIceCq4J
XklnoGTlA/fmOzev8gkm/LcVmuI9un6ern1fXmqlgNbFrU7HpLY3QWNyoAh73o3x5xVnkc2M8HMr
V/4ZoZepQ3NwQrXD8ooQP/cq0j9a6v1Z4nb865KHmwhIIvyQfBLhoeIYEPw6a1lcK1hgWvjUr+s3
WMCtxabq7VJGtjlWFU7bhy4k2Oinei2/RFa9TEHQPHis/F438TX8tqwfPr7lFu6lCPIl+4/vfRw6
xtecLbrKMcPfS480LwiNrA9LK6I8LkX74iEcBKBmU4hoRu+z0O3x48AXi4iZZbldu80+QnTJTkPo
2vTjxXqU9pGANJIZPGV7UqWMJdN9B5Djno2llxuAWvnHlx8HPrZ8BxisOi8Q1N6W69TAp4OwN4SZ
3wsb189h1C97RVCoSRYWXhI3X2IrvgTlOjxgSqDvA4LNAS5NVcQ89EUjNkcSMlhHV33RAdR4lhpB
Z1MFFEcFPjsGErCI8113dvAeyUasCDufz49MhdHd2JDqpWLhaaaVfkAlUr3AwbXoA0Uf16j/8e/X
iQ8a+W8PQZj4CWEoCmhIfifRDdZOXVUTlD4W+UOwzRRyQidRwyy2laS8XQzJ3Uzb81IOBgMGV6MN
9g3LvRkalAjT1nNCzMUsFLUZXGCCeWwBC2/VRY4oPcNIXFBLy0uNwlLCO3r/8S3TCIHebKsLTTf/
IZwTkcsIGWkIjvUftusB5qA8DVYftN+kd8ivWMQDbMDSsK3YTyune6qW/mF0/s3qqv7cAwr9+4EG
gC4+vmRlX6g+iM5lI6Lb0VFy67e6QZL5eBBIarkIHuuLVxofkx6S7IBfZ22sxVcqKd/BJq/KcMWC
A4ax241tUN3FQEOX61cf3wKVervp56Y91VzCMEDMZ09Zczb9oM5AwQD92MyKKrrteTneIA/1z5b5
j9H2Lx8fw0gpvD6bIU04/z3u2xMJMrPCDTKqGPqaUIfyFn5m97gsNk1mMu4rX5tc+3H7vBKDpjYe
5BOk+7uh9qeipFu1G7eRYjJmTsqY+HFwmDBEjb2VirQ3PenF7SQs1qZbuSzDSw+6DUYVTF9UiBEM
qVy3H1S8XiDWb/+E1vNBT/z1l8MCFLEQvxvWHv67MWecNMgPKJE5ucSAnmHO8FB1kXjSVm9QmL5W
itMvlcs82KihFNf89PcDMSb14+pWILvotEVjf15U63Ye5j8ZtrUHGi/xzcchBO/hhshIH7oxeWxM
XA35IsOvi03MPml5dNMtozpZbs7NuE1wTCHDkU0keK3dXT8n4c3MmMwJypEzpqbloeLzSyW35bW2
8bdO0+iH0EczkoPptbpUtEXM4dAXaDT9U+0dwTYcT0KCf5tagK2nmgz/c+DDn9kEBb/JdK7LOQ8Z
EgzjyI/Bc//du33zgtCOOgTythU1w+Sp7VZEEq5rvZw6enW58OxijjVcO1pF6aO8HuLgaQqJ/9Au
vLqd4+Ew453P/zwMq8n7rVx2g8GMGDMGlAxi3euWBZ/pcCUWdas9qlGnyIKgmCzoZY8nCwPiGhu+
LSqq2/s40e4R4xyee/AhKcbN8UsQ9Tc6CqOHUcxDpmi8ZZJEn5MAyzcmXTYDFO7fDOSHZZwdUEKh
H1PR+DBdD+ig12xG/nA+0LgYTKxug8BWx9iND34ihvM8R37qBxjs4krB6hH+NeiKupew3s5eMLF7
TAvMHeMAxIaAnj8OGDTSs/Tqr3RLgNlA0naZBfEuk8OkkYQHz8jyHtHrzcNoMRgOjH+hVAIsscEh
8YbwHs644f0wbYAQDBG3m3YGgntF77p6WwpMFecH31/8PAG+fRuNHvypAUJlZh7lmwkkBoBNm/bU
yBuNCLmz40rmk1T669psr3O/jY9b1atLnfhD5spIfe2lgfmHXm+m2rYPHwft7N5vhvDUjU7B2InT
8zXZ5bK23vfY1+r7v99gPpy5fnmIecA5CPA8JHHIw9/dBcAsDJWdOUwLxnyjS/94hecOY4+c0hYf
OKxzQnWWSbtlJvRFWgPDR1Epjhh/92eC3vrQGfVzpN3mp7VOzEE0/HOpEqz7Y/1DNIm3r73oQVkM
mKokF2oSO7C8vMfIruvBTOG+aWxy83HohhojoSacsqBmy3OPHnFcG/f53//KuPt/7w44Cm9UXli9
KA0TdCq/Fk5DYtYZJmnAfK4bgdVPHwcJXKitWfi4IhT9Um3xl0lC11yZ+hrEHndgvKLepItoXujq
qxuvTNZUL1vzggRXhqBj3mYfr7KSLUcJ8CKDN2b9AuCh3IOuQF0DakUfyOcrnpbyCd7dQ/W4+NI8
esTHuNXo7fTx5YSMQwSL17D2Wnz6cwNWftk0ajFr4vuxj710UlNUoKbfq9JsmQJuBxR9PfZueGmX
8WloqwqJcMOPtoTBVlUPX7W4PU518yMWa596whZOJF9LTE0x8wNIYb5YkrxOqGiz+d148U+FiDHX
C51tHgZJtbBfN4Jii2iNQR+quc6tLlWVfRvWps58ovecVSLbiJwywEL7RFdh1iBuFy4e13HHGt/F
R1a6r4lRgGNUcxsMXmE6dd+Oy5d2pAfBxRuGyftkiMsUIhaZ6UGAktg6rOGkC3bLGt+OmExj0uO9
OTU8NKuDg5Gqm4vXJS0mcVVaeyZIkfL2KaCwUlwSbLG0fGmb9nX0nuA3/GmxPDq2EZyqR2W+mrET
+cLWzx7iz6gHsUg7GMxENu+ujYMym5FEBIf47bmNvDlb2a6Z1n24uE8sCZAJ+1wn4CzUKrmUtn8Q
3PTFVi17P+ijFJUqEK9QF7pZVTpsutt1I1idY1Dux1B9HshE8tBHWhyR4ZT6FPw+OFHLg58gtndG
7QkfbYRNjs1+CMguEB7yfmsgON5ADwkAn3SZk2FH+uo75OWIK45/DAyZLnYGLaGpMTAwXXmsHssk
mnaR9LZbulQjvAaQ3hToO/Q8WJ26POZt/KzCregSv5ghEcjiGcFbElQREFQgeRjlmo8U3qvh7HuH
cCHpsjR7CmuEqKzqk6ImDWfdQzvlt+ins0DyZT9vcxqWXKcUZto3Xi/O+M14YSKpQY0qGyDdYRoN
kBNJ69/5ffCz9nr/vIRVgzgUAYTRqUegkU8tYGnwQ1L4TB5Y2OehQpMMyt8x7OmpTjBzbTd2H/fw
ScX19NJ+WGXagh5CbRjchsIh7BmRGcjwBl9oxvexIfIdw6p3oPAwSLdWFhGa3cOy0a1AgJPXqJfE
xG+dTta8OZSaXAAMx7kxvsHkcRyfOp//lGN5XoHs3W2ADeyIAgM8J6QdM3apaknSHgZ994H7BH7W
N7jH7tsaZAKHJWRq4HdXJdHBunY3zwOg0eDSb8n9HLa6mOZwb8A2ma+o/9aKF6S4vnnRir2o+izh
3WZr/7AwmPo+IVZySqXBIGzW/M5szd0WxPZkPs9Jj8ewT764kWH0bT2Eoy55f92oyNd2m7/X/Evg
TXMOw0lA4ENwWrZ3jDD0lw4nDkAcY2a98IfuVJHRv+tsA2mQDwPUENMJ4Kj6MRTJGxMuOIyYu+XA
MdrrUDtKKy+uchlHy443XnBZ/O2n0ptO/U3ZZ9q0h6nSVTYm2AjJPG25Xv3w5I9VnQVE/OghKz6t
aowKaPK2dC0ZL1Y7PGCyp3I2wSorar9Nq1R7RFOeia13canmwtkFLUAlXSoT9ZU0dji014jvnt13
p/K0xngCxxXk1msuo4pJWARALNJlSJLDUO1YI95jr1gliFmLM6ooVefvKXu0cTnuDJUss5bZw3Vw
gAnDOKzhqVflJ/3QCSezKnJxNnXl1znSCHAtwThdWbhD8feC0sMDQyPwLhunB7ZAYYV9v0lguDb5
ZXSCefBrycf4BhDMLT7wn2B1waujb7x0CD2XWwyPjDc/rDBWNQz8T6Cc+96q5cKZxZoe9vgQIOum
c2PShe/ngY4nJvcLyC/pLPA2HS9fK5+ZY2uHXdeXMutrv8+Vr/20GczzVLbsIK5+mlXIcp/07zM4
JcFjY9nPtkYMQdMoUlTj7NIAWYVpUHaXsXduF5X2M3QgKPPDNcj7EmQc+IwMBR/x5AbgGGRLY8hu
WssfAene47iRr50oC2kReSQb190rck8n9ex5w+MYsmFfCaQTzg+N2Q0reVIa4+aybz5xE92sdNn1
beuOS+gmcMjku5nGBoS/bc09tlV3Jd9EOk/ROwIhQXaCqCBL4k9zvNpDHIL91sGX/FFxcGkpNXuM
i88gviEotRVlCl7gBJ4FHJGTHUicuHAkePRilHsgOObbZjN/COK7IXoKokHl7eJ1uUvkA7D2AGLg
PPKEuPSwf8rklSnP1UF1mhcAgPx9iJFQ0/wIgb4fa4kFEaFbHfJOB8TQleAtgoNeJGOrd3gU+mH5
nmj8BbaSfN9v/re6j8c7U1ZFi7v8CZvty7CAq5YsnFzGxrtQ0GXS3i8flpCvt5HC4HJuxTvIassu
QXD8KkcovCJq87ZBA+bb7TlGy7XriP5O5ipOTaueyRo+lORTW7oqA6nmhZKhhSac5xg3uMscegU+
6rKoPVB95kRl61COOfhTObIGTUajmWR1cqXAaJZ6KIvPk9e/rvCFQ0WSfPOH+TC2HQLjwWoD+jp9
R3z8zYI2OB3H2KYgNvCiaoBu9E3XpTHSksDmLVPXtiRfF4GBbb3RAziO4Dm4pbOXGchOFspoPTBT
iXwGZeJIt+Di0/LRbeoJbNl9gHusZCMDg6emqajGO715MZKb22+tY/dj63F4ssmy6Bhcx6iKzpBD
uHPSvckuDDETBJNGb+HZgET690NgZ2xN2Pz6jssbxkd3XxOBDnTubgZwgrtanSEA7c5X/6Yz+goK
vkf8k/vY1hOSs4jGOz5idmtgrLBjMZ9T5TGTYdOC9W8OumSUzpiQ7cu3EMG1KDHR0SOu3uBuXF5b
aV+5hAtO3HEBCcP2PJv1axlhABct3XHR1xZ38qqi8ajKxlYMu0aOKeYMqaxRKCaByTDtfoWZNS45
AY1FsjMQJNQPPxqAZCmhYFAuCsPAJGpDVBW9fxq1o2kyPDCt2mIBIRf9PTY+hr0elJViNF7R4ZTT
Bb6F6dS6b4CCWP5/qDuz3ci1JMv+Sv8AEzyc+UrS51Eu1/hCKAYdzvP89bU8shKdeRtViQLqpV+E
jLwhhcud5DHbtvY2A0Pvuplt8r/TMGZGNwAapiEB6kzoqAfSN/3dWFJ7C2eSBZqtbmrLGFeWorWB
BX3ghtV4rRLTd4dmX0H4eD1rRn2zjD7k3J5rVKkGKGQNNXBSsziYG/kZWVx/Y3hJbMA5jXpo5C/M
I3XMbNoHV41YHtR5IAa/YmltldZAHS7v45Le025i7u/qL+48+uE0Sj/rndVoKd9at8ggMsKVrWlY
ZAgD8exqWKVx/VDgjwUmOB/2l3WJcq+R5oQ/tPsZTs4xou7yQ61/n1RQnnnZdz3igaSjydoh9qJ5
2ZnZ8LIsQeVmjpd0wKysd1hn7HngY/eQPXhJjEhWC7vtRKWslDBBW22ScSPCzkuMjJ0QsVZ4xNAb
TMBp9W2NW7JbipX17eRcDwpGT+OQTEl8IB41PkicPiO87m5uQWTHslzXKvBaWEGYUT5Vid6vUMAz
ZgaVF921qRm3aTEoq2UiOrLRSSMrCm3tCvDjYQmJpWdVmO+SEOzFjfRqwbe2wArr2TEvtK9UqQXF
0dxdl4lrcJAM750B/DVNxCpZ6rc4HI5j5m4ZFF7zPNbgJvU5MFs33igu8/8lXy6MON+WelW2PVbr
IbqUBZ8by4RJXk9Af1Wkgj4Z9han1KpVrQ23hunXueh5Itefo0OS81RRyOtmLtniYvT+VO4Swp49
kXK1K6HRoOlEP6NKv2VlVXjs8Wh9oyq/6E154MA7BlpOQatJYe2hcte4iNr1ktAmZHPzS4/KNBC8
Oi89dNYwHsNEPxOqrfpJGoeBNtXaabGoBorG9sg5ogHItJhmrqZ9CwpeJGV82Xk697EH71+DWwE2
QMA+JYzq9/rSXiZHjqQ6xqswiVy/mS3qQjM+wLZ85WI0PCH7U20yJwYP95wm6lZWa/PMr+ltomXZ
W2rlbFhA/jHPfZAP7tHNraehB8cOE8diPtIYQd7HCv74oTv2RsbG+/YFN/tKmeMFiK3W/Yrhig2Q
EbSp+imUMdsrTa57Tlx/toUWo1+OsZ9rbuvlrnEJ5w8WP7CcQ6lBFSPbV+gLLLF8EfchIdW09SKX
I+R7fMgSjiKt4n7ronMj69m3lmUENbEcX+b2ssrlSY+bXzGEJfn17lrVI7mqJtvx6yTyGbrEr7m6
pa6/pKYur7KbXgweKhAI+aop+C7HRkULn6ZJCVI1uj3cKMms34a4Gj3FioxNbqWzNzd0wHbqjjez
UHaDiw6btkfcVl8a+8cEQBmn37ASXZFsVaMIbJ4vW4j5gV6263wgzkBMgIWhDQLomE+NEn1QgQfY
LT5Dhj6+qZsvKWsR0qE1A6U2LsP05sy098s7PFFCK54ojBj7zAPjRU+Y3cGPtGOaKmJThtZLn1dX
aWrLr0yOgC9K73WKdo06XkYRyVNVNcN+Dq3trJ5UrY94U5V5Z2Pr5pdjsu9rS9wELdvtd0MXbqzc
pcNZqhXH3GtbGV/cYSCjbNv0MrUhxEbN2yBaoq9MlpTmI/liXhgvGXVpCrrXk7ufhZSaLgeUEIoX
ya7x++g9rbJtNfIDlJ7+G7Y3ohDmPtCzzpfm8iuR1bvUy8Szx/7Yg1x6Kk6F0AIdbRfjOe+JjoVT
2Tlhdk+ZmUVJdDBSa/YcrU2DyNScIJTL21zq9+mOZlUGGgfyXrFSlk6MvEySudfKEvMBDVC7ivoh
wJSY7oa+E/K4Wvr8t6QkbbK1CYm36cbhZ2lMxa4k/1COKmvIiu6sXZ2eXBoU5HbN0G1Bo+95SDIy
3SkKE7Ju0MnTj7CWYpLw1YHGUprXelFXjiMlL3jyXbYGeA1moVUfE/A/0GKBAfOY0IvC03Ldj4fG
wntlHylqntnFkTNyGVbtaA+rHqlHaDwXUfNNGJxxDJ/D5QxNiTyAf/lQjdA1aVMHTESTC7FNv4Zx
aZkhA4lPTuSnA2cKHli2fVOeZf1364wv9VQPh8aJ193QfEfFlG8KhSd5qH60ZXx4uLXQPHgUyQ6r
EksydU+6KqMk0+1Wk7UaxujA9YoioGRKoMWnJKTmx4f8BQr0pUCO8yDOfdfmPnN1f4A+9hnEhWtn
gqdpjKs1GYpvmHxIVl/i3cjWHatHgtxZNE8r5Q26KAmGJnux9U71mqiaVilIEcXLYFE95KMXUzHM
bPvx4oXLUcH85VVX6mAGHIZtBoRYFJj74LW0yHz8Rf65Ib2Bxa66XqxHLSfAa2/bub2aQxZPhiz1
jh1JbSYnGxbzBcpYOQCxTR5EuM1/M3ipfbmu3OKZMKOcPw15EPNzlhL52xoFFSn1azPqg09f+7hO
lGMcCmvHPQS9DntwVOoNqesGDXaqeZlsDxXTGL8eFvh1igFMtWdpK+YarvUqi3hv9P0UDKoamCkS
QcWY1G/i/Huilh6sd8XKDrgnMQXE+y6tL7qTvY9pkVKPyGsXgo+bjfidae41WRqutrl/Vtk3QE1N
mBbk6WerTGs3H7l0kOr4rNPPKLp0YzUEaopBqK3HjctGCm4F7AhyWi0SlH7I9OPUGWnAXtDOYwX4
4KfCpcUD5jKX8AfTm8YTRRQd6wiYU5jPfbbE11s1qMW+6qsb3oiTohXpYZLdKftRRH4WTi43mwmK
NZd+ZLWdZzWJs7Zy1S/kHSfAXcm8uNfwiYR0CKQmx33xFbv1rui7bWVogMVjyulXtvuqblNvyPPL
khrT+gGs6ybd7J8/pRPjxdZWTkVvbTS9ldt24EQahVvtC6G9Fo3Ug8foSMtTNDoZQ1rpks4tuUtb
b/0KwITmZJg9uGtW/nBWs6vgoHfz2hq031MXE78bLpsxDf3ZCOuNYoKYsJ9RDSiS9SkoMB1vS2de
ZWmGY0SjtLa6iX3ODd9UfsUjshCvq/bJhRi9DDLeTeogIY6DlZ0zC4B609NYvpjXUnuSIzt3QYq3
zMSgqQom1wmVzTRqL4bVvJUTaoFwZ7nJq+Qmc5NKrlB/t7nLIWDIhVXJmo1CzAJxzAQB8vcLCDQC
72BdUt3cuEP52C++bKVcd+1TgwvwgD/HXXWg/56SIF0M1scmbsv3VJU/LKcYPF3Jrj1rsLncCWHN
Q+1JjbpveGUq70S+hx1YYZZfCZkZ9+6YYgUYh3CbS4tdae2vVHzXtsypoHmI6Nor9oHQY6FP6ymE
Va0TyIu0mFeGSitU1fGq6bv8qYujzeTG4dbwYBf36jQ7O9w/gTrotpdOGlaypfnMpjkKjqpqoOEb
pcf937CHpuCdbx9ssvFS5LXpTb0dbSthOVCnuNtcYdEJzWropfua6SJOP6KatjppCJqpPIt4ooSM
s1M10ns1mB7Zjrua3QVFx7Gew6485iaj2dBxXzlIH7s501d7TLKdolcIgUStpSESvz3VF2XmKVZM
qEmIBybq72CsiCA55IJaUE1Zn5M8ShwxLj6w/VeC8+cwPprBpDM31iQCieLi2YwX7D46TUuXrRfD
MVZN2Jrroql6D8MUI2TUCV2nlR8BVEaRnpUkxJ3GGnH6rFpuMRL9LLMWibityfXYKlI860vjx1Yj
dk1G4n2d4YfLsoZyNt0KDi+P4NGZJ9ryW3Vw5gAtbBECqlU6svolEaZF7G818LtNXzHreDGELv6C
Bmzp8pJp2hY3Is9JI33LtMjvh0w+q2z8G6cl2cWGiY9DrT9GJZx23bPeGPUJ9Bi9DCeNMmzIDa82
vTufIyGurtB6jyvxdx1YLh9GqrIziVPXfhBbvxlieNwnx57bi+MiG7iPHOywLud+HhvUNV88y/iH
gUYWW9vPuXOZRbxPwvg5piKZHC4gM+TJOXbcgFkDOtSInnGLW26XYiAHEvRTDHhYG0ff1ZP5oTw+
84W56NYkhtJpmx8cB4pnwRH5pVD8tnWOTdm7G4aF31gof1dogETn9l9CUCPnMXnGSnudgSn2bYp7
xqVWKkzZeXSvHfewA5sTO6cMl+k664Z3u1s8WSanhYTADZk+S0LjlcgT3N0r0jUSR2ketASNjt2/
X5NNtwxUS7EKFO5PjD/2LvJlN6fIAK5sN1LjNHaici3ZmbiqI5Gs01BZl6FqX7SuJTXBRLpTVhUD
i+fQ7a8VaWZ1OOW3TDwlcsyudsyOSEoh3GoA/I0soKg85LXfaWvy3mVIWbyRm8Fpn7oEJ13qdhqN
s/KSK7HmtaFReXpffzOBkF4IBCvNSbuODkbiwbC/cRz6jSMuZoqbpm8q6bUsxcYqZwKF1FGEd8vx
5NTgUG3DNwr+cBVSr/ShmZ3sKv7ppLOx6dMQ/ebRrCjtvOa3IPGtgcHrdHEfnVrcRVJuNCpmr1An
xksOPbpUjBKuSp3hjud9YRXyxvHR7ZjWcw0Ykbti4abiQyOGZ5PC5eyoZN/JYhn9pCppY2b3ANzU
nXUWo9q1LI+xsJuz4pC5mY50WMprMVbfMuEEEiVGcx7cvVc24byZqdzWtuH+NqPkoNVOc0zyyWt6
oI9JVNG1qrMCnbKibEdUX0l9+KGM5aGw5mKnRTFyXSqac5EL0xdV1/1MJi8p8dWx+0/dsALZXHcu
k87GRBOIs6IJGkcdT2Pd5zfXLoKaqvBWlZu8q9sbg8LVsJQjGlhhMZYmnTnQ+P8LcWG5WLzrpDVc
YrxHF6ezmm3nULP2yRcmLfOaJE1yi/XFPCzkyDmtEt/+fEkGJ1tHBk277rq7yIqzM7bq6kZ/APZg
hMN+IAKBzs1s0YAevuo4mjahqOan0an0K+sU2Oz5MUA17KMyjJ/SpUqeFApZb8L9tH38R4xOxl5R
WqYxw1AFQ50wNq0M5YrWNa7MHoPxVEddQCBmu7bdtL25jy9Na3APRuOZzPrm5pZzeOCXf8+7XODj
UAnTxtb1HNo/ZUXPzJC8wkUs86MwCUdpdKM+WmKlWADwzRgWJ82eTuqiDc959jI7VX2jpx6fI1Vv
yENb2PX7+CO5DKWnGXG+nl37V9lz4/tqkBHRec9Mo7kbafmduoV6dOq2uTuFZsMx5u76z3+UXc1T
Wy73WU9uah25b6MmOgTpOt+6hPzcTdxsjDBUaHlKUDXRp02rY6ZUMKM/a5KPkF6Ep7Jsi2db6xUf
Rt445waXC0tlrfdycspvLU4lW3Ss/BSZA4OdRbECK5HT2SUvaxW10XWRScsA3f7S2U7xiTuz9uvG
2WIOcZ4KgyHHNFi/Qjrqx6FjcNN8TVn0KRN1eGn0WMAG2E+Jo4hAlF0N29ePQU9E8eahnx4jFrHs
jQfIldfasUryCkBW67+bRrvbiqXeHOWgxegXgxw/qjlfs/OoPho6SrmhjPslce6RZPGlgjmMmGlu
66k52wlj5Y6hq88rnjcjxjBsSy9NJ+vnlE5JiFMfz8NbKcISzO6s2mbGcZCP+5mVTb6oNXnoqJus
QpXHGKoxyMy7k+i+gv0Ia2KbbC3FvrlKWp5NJWwZmI3RikBd7aRkw05mvPW8KSE5Enn3mpvCxwFn
cm3JeDVYjKWMUlmJsArfMP9iWjVLx4/N7yoxpF8lpXJLk+Y+j4q2x6qXIroV06rTq+iIvPI0JjFG
ChXrnIN/7gRuK9icDK7JmHxGvchKECz8gGZieaXZ1JuxVsyn2cqKCwI0Sy8797noi1uRVvZhMNy9
ORTZGkdw6LkPyEPr5bHXc/wYc3dr5j+DFPy1bG+vj/qSm/u657EfmRl0IcHVJCgccpe5R6ENw1qP
lQiEz8AVVSyfPH/DrZ3aCqs1k+GRpLCRipvfBB6XbfOYYZbWO/ZNa2dWINJVNxncCfEZgvA9oVw4
lxh+eFW5s1no+TdtW1/TDkBFNtH32Arn/OdLMVlbu86V7Qy+ugqd3y2nVbckTNxr+0eKjEDCU8Vc
wGEUi+/uGHMWuUrfnMmlWM2aK/ezFZurxrW2Lgce7rWx3zgskA6IcrYDEVo7XeJ3opsGf7GuKebS
HWedC6ipHKsICmaWGGTDDh10wTMSKEZc+ctQzQdbsbGVWTG9QP3gPMOpXRfcxzss7RtZ1frPvNCD
ah68XLTqWybm+ch8EAgCY/azWVqB0BPn8OdLGcNJK/KtGfLiySZT5lZoUgmc/l0CsqxVxij7WBPR
VivbT7XE9q3lyS9Do45w5Gw9OdC+XslS3221INS2dncstDyYlhYMd0gDK9XUs+sixdSVEgZLWhRX
S4Xrss2OjYkZA36areZLc7tf7kUsY3VLOZWNMaPiKnW8TsLqGa7aGQxL4wTRnNvrRLLVziqa5zz/
XchiywKP+aKlVvUSjsovpYZVV5L5HE80FU6a7io24R0zM/Ulu5lOqtJ41aCbr3NXmMfaaZ1zorDs
rJ6r0xLFL3rHhG9MpXhKO4tR3CIemUEOLqhJik2RV+6pGJKcJx771xUiunFRmi5kRPUECrM8SUDV
2+BMhwZb0E57NCgpMXinwjbkyYZMJK9zZWmDyY5a0o6rQivQ8LQR85o6BilPqI2rY5ZbJgPXfmWf
5dSOa2JgiJdJTOrObFwnj/9/0osGDsIz2tS4ZiWDRBfzLto85r4qtnlEJb2GQaiO2HyF8kmAA9p6
YoxHNqDah6nRBKMZMo/i1lC2zhwur0R6bZRIi798shjGkwjnJYglqRlCJc6P0o6bsp/T3VhmxeHP
FwxiiA2Fxkh1BM52e8h/J/nhhC+9yO3Cz23G5TzPjVVW6+GtiLHpjylCk3DT9ZBL9846Pvde1h8a
U7aLsTg3gnDFulj6bD1MlQEQC8s4O6q5T3R5ppunN2SB2NMjp4/yNtPFE7qYchLquO57oe+VMtQZ
6TevC1PuTeTwmeu2k6/yuEd1qov86Kg52+0NkxWX+T2XojgUSGSP+DIgRMMoL7g1q4vZJ9VFinyr
tfcon5pDm4aw3ap8GztzPnOTPg2YQb4dGtG6lUFRtBO9pfkIB/hHnVOO5o4p+p8zwSW//VPtezyi
CSdimJuBRYG1rxwJ/K72G36a6RGjSBfXONUL/rwBy7XbB5OeG36tESPEbAG/qVqpV86hjudbMd3d
iSKlsZNqbSnW3u5QG7mv0qDDN7eO1T7c5Jk9r0r29q35BnmIo9b2k66z79YQboAacnAbM3mVy1q1
Wmuvl9bvzJ03+RSVNxF1GihuUeHTtHN6FIVcoV6dg8a2coZs2XAKp5U1OM8uw8aitMxn3UWPamT8
lUUZKqAsmmMdAr306sWohNzOjfqcC0seRwokv3lv7NhcV3Yv7mEheCCGChrsErt7hp5+h2vCiwcb
5U5Fy/bT0F1JYpP2UBXN0c5ytDrs+T7JGSX7Sxk95QIizq0T5iJOWNt+tlTaxZ2iwlu6SN8auRy2
YTXVXk2k3BXsjVl/053//EkLa4HvU3U2bVEke/YHfhnm0IOfTRbaRNRvx2gpN8CBuo++Wt1qt6pu
xvALNrS4uNQNpyyivWkX8yi1ii+MmTBYVxKiRA5XDdDo6qROd3B08yqN/qbajTi7bLe8j8ldi1Tt
5c8fCv2ZhYzaJZPa3aQ+PlVmAcqeLO7HbFc7mpgByY6Q09asw6fWnPOn/56AZMbzF2+Nbeq2oelo
BI6pYdV6RDb+k/2oJjirZQ98S1JTpkPPtCpxe5br2XjEV0ZSdQf3QcrHopCeSsBGUJAJEITRvLPc
3MGqr/ZrjpTSwwBvoqouIzIazEqkv+aJzBAl2C87NxpkYVmZKC9liLzY6AcE6QewscYTYrNu4man
3Yn+pLxWU3LBszSc/nxRJoZhxQRO8+ePavKjihnU55o9HELpBO1AHmY5ONYBKCfaNXEUH1zb0HdE
Jdb7vP00B46rvrZADdW+iNZG0r3neLk6fJjX4fElwom8WnQxke7iUAdzkWVrXUfZ1LUMXtkqXrKh
Mw9OZELLsCmGuZ71OvUNIa7l4iFfp1uCBhxvseBXaZoHSETqeX6O8aHb7laxq8cITj2A8AmvdBJC
voayeyumgfislDCAaiToVwykbClpWN5IaZLs4Jjs9Z8rT4+vjt0pp1pO71o4Ja+MZID7p0zuO/1t
Aqy5/fniGBRj2C60dXkooyw7l2FHsk7EygpbKZ+rrrb/TTza/wMN2xbUtWHbFsuPTEuz/uLyrIvY
LtXhoY9MNtPEJi4ZSuvl6seQLspHb3WmP4DhBL3K30mSbtznLg83TUOlqvBg8IElazudKjw7iXnC
5d94PFTi60xCj69HA+KO0YQXRTd+lH020ZoATkQhAFwl3l0shUHRcX61eXsbsrRah4JoWppvRGqh
XyN8A/8udPjxK/0zJ82vzN4sIWA1BL72v/7Kau2MXVV3jccW2AEV9bHQxJ0DnV08q1CYxrqYgBxb
jfZahJp6tAszUFlGe+k4my+xCvhWqk23j+HhKtdq36a4VPZlrWKLpr746OVj5DGc8z4FiJ/JB3NK
vk9G1jlqvnALfy5E0p2F1jCHrFsw0nK66BSOb2ybU/dhnb85qbpndZ5ywB8VHkQOwcnUKjmgCbzR
EeXP//1T5F9jXU1sBKpG4odr2Lwr2PT+4j6TlUba1sC1rOhD6iEk/bZy5TsW1Pm18hDoBXTAYEr0
eF3E/+YS/Mva17//67rDBwHerQv9r7vejMJtxzhWOd5m4ytT4s/JMnZDnrikOSXECwllrzFSzZoV
Q1jCXozpy8iczh868oz/528EAoWmWsIl3tn+SwAoj0ElKSUT51Arfk1tQ2Uf79IhMhm09QcrUmG9
jaXflrX293fhf9uVfIp/NmVbfnf/P9iSTe2B6//XxuRdm339nx0yaV/9izf579/3d3eyMJy/OS4m
ZNPAOaoiPP/DnCwM62+O6ZKrAflv68YjI/gf5mTzbyamNdsxMVQK2304mv/TnGwYfzM0y4AF0rFK
uBbLNv8n5mTxJx/0/z5N+Dmcv7wCW1Wx+hi4lP/1/EWawHGjZNZLY4pf/VKezMS8k/gHJ2RjxQ1j
/tdY651vONFJs5LvqC7CnarMa6mSJZbtxVRm6zDKjx0jS2Lx5F6me0PtlnU5uE+tpSnBLEhaVMrl
1CxnG9pnIyct4CCrEMe0J1ARzHqd4+yUyE1IsyNKyyxNXzX7aEOI5yY3HGJpsB+vy2JhP1ROutos
yBZRyUncYGqLtm1k4xOuNtQP85Hf91il6d1Y8mM7pMBYGSVDm/QXG/zGc8IrpuoZfw7dhamvMlV/
siu2rs6j8aQi8kUiXWtl+sMM9UMyFxs9ZB4Uu1eEeeZcChwnRfZzjkmoTZwPQSSU6I1b2qPXExqB
aUsAG+Jc8ow5uvaEPpo5qVGPoLQy+1xYfzeUy3V2Yvj2LNrpreo3pd3ylFIAtJLwp8lUOcwI80Nk
PI1pwl0sV2h2AdlpeFShjudlpdXyBQIj0ZP3UlKK2pWzo/D5ioS9M/rsO2nfUaXxdRQkdhjneJFr
TdGbHepi7YmdrrVvc1NhM4FmCSrD2odaeSrL2AxYQ/IjFs6d0IdtHqnnJJqfVY1XO7XWOTSUPUF0
ZBt15odekNsn0qPWkpWsmF+1bD8VA0Ai0uNvauFvaunPPJ4vdnmJxVJsIo1MPGVpmG3y6yWCWJtp
Ul9jJtW2WD6zPLz3FlmXAuTMsOxvCqyPKNbf6yL7DomdQs3J7hwmZGB9lkkNEE315edW9zMXJya4
eEEq2lu3F4i2yS8ZG9Jr0hcWrxWeWsfVRXDZTu6lS/MfoU1oUGMW15YMXaYDjMSaZDpHBlunupJ2
fWDxikFwotRVchVlvSmlXnup5ZSkFTlUE3i7H9mWN5T2Ph7C3RxRdzrFA5FgHs5FMifBQupsHeZu
0Nd46kGUfhaja/pAbswoKQmhwJ/cyXgqJ7wNzhJ/toNzrnVbZRtX9EjIaHYuzkxPyYqAIXrcdelK
YDj2k5jPET2KrJdRfyvzjdkm84YOWGkb0+tUIZni2OmK9SYYuMZtbDPzJ/5JpZ2rfF2PnomlgXVU
419KZjy5trKX880gAIW0EKBd4JLvQom+mzr+3W8hlTS/MqmjrIFkbkwIes673UrtloGuSLIDua8e
n1wE+NGBIWVRcW1izD1zt/wYTcEoUKFt6gSlPkzbERD723a1J5PqCx6lVSOWvKruhZhDaEVGWNiD
SSF6LYWLNzNMkEci0HlBDzfjfUqH4dRlZKBgiDcC8s4uqnlIEnUltfl1IDJ6M5SKw10xv0d3va0i
SCxF3UoyHp1CTdeWLELfjtDT22Aa+evZDCKLYeIzH+w7qzCjYFHH11ABfugCdZERxFTxFIN5hSZG
j+LeDuWmNONfGUFioO3nwWQAF7XOdqHsiKrIutrOlyW5GgqlqL2KPVqerIynkbmgX1XaTrURf8rk
12Dsui58wr+tsurWoldjdqeopK075K/U9qvGm7+a8S8nRrvpOpdhno0QXosNojJOooHotbk+FAnG
UxuEAV2mvEbzIezbU2zO7pqL54rRa/EazOHriRxMr27is93Nq2oWr64xZPinwntYJ8iOMeBSuyl6
7pky4YOwS6Ahsj32fy4YkiRWSWO8ctQ9KYLhe+10+J3q6DCm1VUdhxMnjq+nzPhjUQYdE8mws06k
xE6eGItdSPijB4QdeW3HM8CcGPkXyY1wImbI/d4IQU7Mxw7ssut/o9r45OBUK1q9ncog3Cx5VUpZ
XIepHFc4Nr15LjwUhGNtDO9LYp01Llyvmav3rd7hv1EGGiqyL7dlVz5PxNh4Q1c4JLyWn3W7vNrg
fOmknmdVew0JcfbmkWmy3bmeNTSuj4ZOQC3/AhQnRvyStEgOKiglaspEcJNI0nANBOuqTZk4O3Ay
ZQ2um78o+SiDqoBCGk01mFhF5ss3po/YYorWdxT0RgtYCi6OrFvHXGVKAz160pae00/tT9LJjkuF
1cmeEa+06ioEwVNW/pLL/pfq2ud64d1TxznzzE4BFWdSRyw7SHqJ4KZPKCk9sWxaRzMymMzay6tS
AWlmXO+6JimMJ23wEzXE0dEoMVFbJXQXI+ZyyBAJNbUMAObohQikDcqWMDvYBbqs3glmQ1xmGTPl
Bj3yBMFk5atizVjsYgjyyIpAqJaXuBU3q46gkxNiUpnL1ASv+4bKo+vhBhirjwZLtcAv0Earduo+
cyIH8TDazzUItIByKvICgnkd9vkI9cPM1zKJBxNK46uAVwgEzTexK7tcAT8QjX2vR8Xm0o/wUvbz
SLRpuw5r1d1NyTPrDKZdVUV73a54ovDdbVaGayzja/ansRsuAhoFLbTr5p1QqXcxdj8tjdApBj5+
rPfctAX4ysw8qqlqkFbIBWkMFzviYnCHidsne3tsu/Vi1tCy52FtMuhYKTEKBQLBelK7tT0Yz87g
khtm3UN2iT3SQTm2i+a97vog5dKNKnQgK/oOCZHzSsNpiKZ7iobyB8Q32I9tupBo5A9a1o7YLyZn
C+wSQXBhukh6i+LSYvH10iX9MentSSQcWzlUmq+5X9idQA9ce2Mt/Nho5ELuRn1TRPNrGCffSxN9
DiXOKPu9mhAjsmJ+dYfxNNVI1okyPOL2IuTqnCE0KnGUHbnUjnXOD6XCPFPMHlIFgvihYzRu5iuh
9mrawMXNO953eAf0f1nl2y5NX1Vlea1aQMhq4G1Xs5YGczmz2O7+H9SdSZLbWBKmT4QyzMOWAAiS
MStCoZA2MIWkAEDMM8A79Sn6Yv1BmV1JgiyiM8varHtTtZBSzoc3+XP/h5Ei02ZAdVAK6ge9hY5E
L4DuNvxRYHxwEkTWojmae6cU8wgRlAatjEO9Jk8eWCE5opyibm5ArW2Qt5a2dVBDFamLbakB36Ck
vZn0OWBG+TeoLfM4DkD1KEyCpNI+CNfymMPA0dGakEPNjcRRXPVcn/bAlawUJIl7mKGBsBOD4tlK
s2+mgq6jiXSVT5e8LtWVGgN8LK2AdQOXB434X6rcOxK+ZTBu0SqJE/1e5InuCEaz4RKdiO6mzT2j
eKXGQaKPrtzsC1sWBFeUya0yWXtGuzGwAGyHuvIRJ/FH31KYq+BfSXDkyraRAU3D2hCiEVKorOwg
V30rPjBLC5xAVgc3KoRNHo2VowPD0eJD6kAiQBbY+ozVE5XPg/oUaz9rNQ+9SPaVjQKqPak/UWqz
8RnkgwiEQBLCGXwdQKzbVe2Dyr0+JOBrZImsELNOksdNA+/s0GXPBzV/HLT4W0G1jxR2MwaFCZgs
eg9G/jlYRjbkDWdfjq9Co5NmdXf7oYQbtBk65Cl6BY4EaR6oLpXysmi8V/qbnyS79JBwINO/X9HR
/yWWIIJBpoJnNLaZlXzT+uqt2z9B7XmnXvRipdYPXwh/8uj5GSgSV07S185YJz96ubmBB8vcgmV3
oBrRqYvY1P6QPSbx+DrKg9ea+3WToOssiiS4ANVpcFAgVrISYkStJCjUCL+QI9iavfLgP+De81MQ
0XEr6YmBn0u/sXlt8DF2qXR7G45HGPwUAg5cZvfFF4xvGkotaG7LAnWr+m3oIfrE6RssWZDt0B3Q
dLVFdGZp3I6vQ5w8BoRw8rzd5VLKw0fev2l1/tPci8M2qz8JcaADgg5uBMqpK1WrfnSsEk/XKAVH
aHlwCtYrblxNi38mQ/CBCOK6aYKfhwoglZSuCl96khPOhLLZf2AOAParwm425KvA49Xs7Rd18B+n
fYUNK1BpkwMBaXouh2Kif0O/2OSG/w6gFHa1hoCPUrJ4k3FX9Nm7GPSq0/3yrSh0EmH/8ftjT+3m
2oQDLPWkpUVkZ63xuc3zFcLfX2WeBpYdR8k21Ti+rFR4gXxDei7Wr5G4B7oxTYNO2tFiibmSioim
G+DcoOeSyEYei6JewSQshpd+zKARdLlTlfAwOh1kV6uI+7U42Ytkr4msotjewmuWEWffi3CPDsEO
BWYendL+W4liTNw7OSKFZDiwJuuhWoWk28PYxKQD4SrCbMmLuN03YOd9e48JnOeHUU9hzXr2e9uq
byA0oIUdOA0gRRICIIKiZFcKlXVrT7KtCMNrHMG+Rf0VBo10T6sOZI1lvAR0v8zwWwPmZMVeu5PJ
YvgoP5NG/QEizWgVlz6x4pEypdzk6Sqgy+gEDQm2psZPjdSGbjHxa4ZA/QGqdnSn29+G7voKUnjd
jDyG6F1UTh4Xt1WnUz9O6rc0K9+MkMTYpFWzZytqFSljiYym5OQmT7oW6B5JAV9a8pBtK2TuONJl
HbEX66UH/GZEOZY90Xq/7/lsUfdWoukg4OPrygmYp/LwqrXbfIw1OIw5NGD/BV+J2qbe4cWx0joY
/jpdFvyM4votG8j3TB1zOEWg4loOn0oZkYAy4BGeRTLXpAZKAXnE2JXrJ2hVOsBpQ1lrUfE6+nRT
WhBINHZIbOiuZitwPmDFxElCi0oY9zY0JsM1YHFB+HmG/IzOellAYtXEJzTb1jB/3wYA415kxN/6
fHxDUmOlZz6ABd71HYAauDuodCbVc2+Z3wGGg0ymOVRzq0ThdEcr0fvBSN4CIbtNkIW1h0YDiuEP
NmQIUOkNFB94PcywET6nZvWRRoYnqcLXseIgaCbvpQMK6VPGBnTxZ17E39oaqfBG+VUBPXREPe7c
tKIR0SfGkxGwXhRa+KiohWSpAAERVEIrElIZWVTomy8HA0VCq7BQjspyBE4VLAGSCrUI7/BO0lhF
Nep0MgmIptNp660CLg9XDXpADQhFXLnVAh04oW9Y4/AhEtStt79v8mxiVI95+DnwkQwJtQ8dXfN9
h+Ji1cqQy+vB2zfjKwx3kwyehLIfyAwSuhyqiWi1eQCfmHb8xaD6mnNB0kcfNWCBwRcrRNs1yEg2
kay4LWgPGy1XfJg8YRf8zHtoZ43Gi5RIDw2dEFyrYSbA+4t0FaT8JKSKOHNocBAYAWzt+mHQ6N61
LrRrw4vEJ4rtu05QzT9U4/5WRfQ/ljtPhBv/49/6f1Gr8f+gJLrJ++R7hr7YH+qPvyUep//sT71G
ydD/pUuyqhkyzT/cJahS/6nX+PuP5El9iDcPgllTtfTPmqj4L1MyDYrbmqhrqD3if/zvoqj4L2qk
ikYJk76Nyd/Dr+xvVEWt036CSaWWrFVFlWUqzqLKMpNspPEyVrXfm58m2EK8y0j2BTcoHgX112Bt
G3zHnRHWBHBhqOE3iDgKFDup4vkofDyl0dNBd2EaqoONBNpBcDp/PSjveefAwgTHF8FgTiPFrVNw
3B1gzJdG/S59aYcnAy2F4jbWH8fuLqQqoN2NdEKL6MHK3RHBqWptgHlO7bjeBsBm2t0Bnobrr/oX
873mMiqdWNsY0lver1MAe+mTzBuELg/acGtlsNXSHfv1AUBAXFBJspXgS659Hp+5y4bouVD2JOLB
aqTIKaqbRnumcoAQLbWHQ0z+Bnrb7SHLvKfKw0CG8Mn8LNwEX34X0P8vbJqH4lf23FS/fjV334v/
H7oJIl2p/9xL2HyPmv/5P063DP/Bn1vGkP6ly3hOilyCk0yn9NeWMbR/iYiUyqqFeJgOuJ4G+59b
RkbIlKaYbiHbp+snbQTJ5L+STIyUZdoJhmb8PY3Tqa/0VxOBmAq7WWJPSpbMlpm3JEusKbo+o/o2
7sjPw0fVzb2xX1k8xde5I35ZEnybiapOATWkyNn0uibyRPv950eoAQxaqhgRa8nt1oe1uZPdZJ3f
TaJJjum0it07UG1DwGOr7vNSj00+HyynFpw7NGUNUeX/TzsmlBqsqALr7kIV4BVnR3gebBKH/sHg
0Xm3lZQqyAoTEq90pd5WVri2kMSgcW8frZDHP77viXTr2Vfno9PzRKyWNaFps7anVZkGpLdSdgv5
VYx+tOLt9X9fPu00//7KNK4AK6CPi/DjmVthXE/CY43sih4QhvvSptj8WL7xdn0s3PxWXGPIeCNs
9E/g2W39k7C+Hn9a1bNlxQB1VQH3ZRjokM++NIz8g5l2fOniDXIYc0zJq9lonuRGPzDXW/icM9W7
P4dr0FAnoaSfa8y+50GMkv0e/rlLGfXHYc3Z+kBny4ns1rFSVhQSNc6Sf6c03SWnW0ejyEjOT7tW
pTwxG2OLE4uPP5HsDm/7x/Gu+ULy6aLJ1XjG9vrnPDXx+2N4R5Gs2a1GpinVw0CkGkOpdngLe/oA
/sf1IEvjsWaAjANJW95XRBE2nSOsqNo8tuv4ES6ptxCJ+/7sy9HK0/9sds9Xh2qWTThCFmG6BgeM
juNvlY3/Fcrl6gBavfqWeQAfbkx3Ie6l73gU15h9x1HpQfNgtOP2T/G9avNyuQk5dvBgk1eSTWNz
7dvWQmP/FCX1x9yRkyC/apmWxJbnWxydd3rYBB3GNrKrjDemoDmtuOTBenGzH4eYfsJRCFHDBgal
Odm1Nq0rrVPXFFaBx/ve3j8jm+FYXrbL7ny7t9kJu3HzT85V9P/+GuP03Y9+wFCJqdhU/IDe7l35
+75FXWvVPEM9qD+HD/jPevlWcSt73Ei8QH+VD/QnlzfktN/m+/H4V5CBHv+KfZQhcjh9BtVrttIm
9vq1upYXRzv9M9fCTIv7aLB9s6edgRQi3Ozgi1hShGmSZteNMYqVwuPCip1Wx7Vgc5FBQwPdM42p
ckyPFpYX7GJP3FI09NJ1K64M53rAC4MDV8BKBS9rGtrc2DPTKRQf5Ex1w+qOkoEQIHKF8UG3ZL55
6cT+fS8pqqjIGrCo0684Vr3cdlgHuJj7OMYaBRlUeu3DfXpreCg22sGD8FMpVtdHJ13YjMdR5wcp
5BDMOtocsPGWMvmaDeIIdmebq8FFWOwBmeqlm+nCUXcScXaohogA4bRVqG7j9O7BiV0A2bR/01+x
R8WUq0l/L+6srz76EQtTeXGsJHYki7Ii46cz+8IJsdW0gRaqpLtxDy1b6hfupcuzaHELggKl/zM/
yIUuhlti0rpGXZiUStoIdnIT3GU3KKez41E826+WDtTzQ1yXZa56SSdp1dE9Oh0XZSP6HRWaYoLx
E0AtCkB3o/9nCeDEqeE4QfstDH+68SA5kktY5KukxvOvhxe7TrcGntc0b/knNC529JFttBmeipVJ
+mS+C4ur5Xz36YDQLBm0kaVa6tylPR5ylagElZQPUjuvag2Qj6ajI0t0fSdc+Ignkab87egQ87GG
05KaSFFZrDUKR5Sa7Cj/dj3KhTSQAekG2DpsGnRtDu87jKLQR1OY2qWGGazSbwBKV/FWR8PFFraL
eeB0HM5mDaFWIKWo/YuAKWZnc1HUXXDQ4mnW/Kfg0+CobuzmdnPT2QWFsDUkQRvJLM+/z78sDPXS
3GkwaKe4wDvn9/ygDFjWKYritrtxJ++opDtUm1foaSorWoCb5Kl/D+/U++thL8yjCvyL3cfXZa3O
Bjz6EP/SoQU70lF6VqnWauvAtLzrUc6PEv0kyuwWYiPgZgzhy1ULKI9QW1gw/yACRSOetKIB1XI2
jiSeGDRdr7o9bSi16jwtlxbcZC5MkDqh+P53iNkgkj0oEKQGVdfXb+h82SYsdFG/y/qX60ORLixC
VUJwn6asCj5enB1QLE/4uvhikIcgX2jv13j/QN/zRBudGjv1FANpsRs8zNZCt/n7p76uStzg0+rn
WT8/QlBkGRtZJXgsB45WICZg7P7J+HhSUqAAuc0ZeXp2GDidhHk5qu6IiNanDnuw2+pn9oA+DH02
T7Kb+0BajS+WJzrxeuntcGnByxwqimwgNo3S+Wnw/V5vYSJyn6pImqGhBogi8DdAmhYyL+ViINDJ
CNOT2eJBdhqo7jUjqkI+ZHJoYdPE+sQxMMSVmu2D10IPMS2J63wS+lHTZNOiyQJQcpR7OuWRoDgI
qx48INbBpESK/pcj9+JB2SByCIbdj8wY1g5yX3dJKaD4IFYaeBlZGAx0SYRhZ5mJ8pinewRRigrs
zarxK+0OhQR84aQi7WGv9zCIMQsDAwC1pY5ByRUBfrkmRG4ZpiGagZWwkMycHQOgTRXqVLxWeLtp
8yNOz7AzRDSeElEj3JcVNPIsrpuFIJfuDG53UdSn+517Y7a8NEVC/eAAIwQt/jVqmetuo76Awrb1
tbjBkvv6ar40zcfRplPj6CKMAkmI6zHRXOOw3+xNAz1F8Dfq5noU6bweQ0WaLamwoizxrMxWR0Gl
5kmpUfWixbXB+9JYqSvrSV8XHvJS/2W02e0exCpw9YxoEEhtJDSocBWbfJs7hVcujOxsTeAqcjyw
WZZpGS2C3X6huVKFlQ4y1Kg8Xh/NUoTpz49mqK7hHgk1EUwUSCMtAnRW3V0PIZ0/HU9HMVtzphAf
DKjimlu6+u53sWiXbVV37zSbdi140wekE+5KbuUtFiWmLzTLWThEcd9hVbAS5+t9xBcSICSueNN6
N3E/3Sgby4XD+Sn9ar5D53UWBrsUcLbkwwDVtMgg4PT0Cr/GNyC37YjHCPi9xsvspazswgSeDHB2
kkoKvkeZSTwx6t8qxfyMbeifJIb/mK8vxZhd7oe4AbfQEgNQjN0mD5b1cf2rXcgepgTLoFkF6p7r
/XQVJgCi6hqFWgxNh58Rdstj9gZzYCfgq7twJF14pf5O5v53rHkTK2+rGAW8AvFZF6QkDWYncJN3
alTlS2CHbuDId/nN9eHJ0yTMViFpq8zhiqOBIc7vVR1FjkwYyilmjZ3FLvlReqaTrct7kvfPlvsj
eIlegtvkO9S+W3UTOfWNcbv/3Nyhj7yw4S+9vSY6EOUyUltwhbMFg/Jj5CeD8MfxVW1VTAxWvoPG
hg3WaIVymFvYYGTd65/g/CawDAWbMGhpPGf1ORlIjtscSfi95gKhBE+YWK6gCa9JVSyk7Ocr6TTO
7HBuKZQVej7FwbN6m/v5sE0xQwJZayruoKLRfH1cFw63KSC/mp4oSMOzRzolDzEGtOEWyMHj4Grn
96m7f0jvMFkwb9UH80F/g0u7LZ+ntbX0QpnIMLOVNYU3eUGQmU5iUac7B31E6Nct472BvHyLXga1
ZX03vCQOc7rbb0XU71aAoRyU3NYFqlzl9rCLH/X1QIkr+qlRSUg28gqA2GIb5nzRn/602amBqZgy
IFbNQtunoPJe2wl3oMS2Pmobofp1fR6Wgs1OECOGXMKHI68RLGtXDyjJN4iw2E3g+xAh/OyRZs7f
M7TkVpmlbLPLU8r7fSz1uuoq+cPBfzHD9+uDOq8AzQLMbs42D1twSwSYLpNuixxf9Lv8fFe5U4ly
3NB+bt+X7rCzvTqLOu2x45xghJgBBkF1h4kYB5bnoTDCpzyghXl9fOf3yskKUWcdA1EIUl0oU80N
tQqXgNLFeXQhxNlYFEJgmoOxlwSdbP5cbLgd9TrONdfvMAcp0HyMV0H75fo4loLMPphxqNtCCgmi
KvEaIqaXTJzbIlsqCJ7nFqeDmW32Di3IoTeIUzm+pzjxDjsbxE9XaJZ5APusre5eH9jFCTr6erMt
PNRxiaY+ExRnr+hXg6QfFuZnKcJs33YYwskjyguunn9EXecpw1L/ZGFyfjfmjlaz2BRmBBRfc63y
ZQKQG9XrWD1f/05LMWZ1aDg7gPgzYvR76wuS4V+ipn0yQv+fXG5/Tcfvx93RUCrolKkPBZA0yVMB
cQYbds9qIUG4eKMcBZkW4VEQI6zGYBgIcgiCu2aM7szqMKHXb5I4/KQIDbSRg7zQUZ9m+TQ/OlnY
v3O2o5gdBmFyUfEq1TT1M6rBT7lV37eGv+vgNQVo37W4mq4atV6IezFbOBrrNK9HcZVKKVC7JC5v
/3WKF60I9L3CxSdB3OS/WyKzM+JQma0A8VJzFShKllJva4hWihku7NiLK5FME7AWcDETGuzJiDqA
EXUCs90dkBDTysY2QX8MWJNcH82FMhwz9lec+a4C847qNY6aZLTZrUFJ+Bah+vap/oZcnGPZ+a3u
P0iuuRnu9rulR92FM2OCIUwEYDQOzp77pYnAkNrzZh0T1Yuq5MdeW+ygXcgnTmLIp98Ro9hGFRHG
oNYt2gea6INgwycavjSb6Da/bb43dvYEfS0qdosFhqXxzXagCW+mgjSmuWjXi7Zst94+tlGj6WDn
2NIH/jw2sojJsFB6XAo7/fnRZqhyfCqkKWzeDbbB1YJf6cLqXAox229SJpdItlIJwMzxkabuE7ob
C6O4sAFA/QB3VOheqdQwT0fRa1WupgeeWoOODl6N7H4urepoodx9KYpED9ekzyOSe8+iGGpmSHVy
0BGPLLZiJq1lBQ3uIlg48C/gudB1p+2OEzfFQejwp6PJA1QtDVIYV3uQd72dbafee2qjyMylL3zW
V6jwO9li2eR3A252IJ/Ena0FAR5mLcrEnWpc+b1uBzvFmQo1FV3y8hemM8+WO9iBZ3g49Gz62woU
EJSfW3RW7PCbaSe3uFUsV1fOKn00tMG4SohZMMHm/BmZdngu9qWpuwdrpawB0ThlT1kcDUZ3XETT
na3WWbDZGSDKDUqLnaa7OW3lEd5htFAGP6/GqiLnFxoDFAcsELWzhC6CN5GX+d50U8oSz3vdF1JX
P4hD+OqHFTVvzEVR99QjYX87hIH5LJo+dsdiKlXoDvCmNu9zTUB2deFwn/Luk9mfPQBmP0vIKklH
gJk2QCTZHWr9an64jYPXsEdPdfyK5J3tB15cdQu76neN+yywBs5sElwAsTzbVgggJrTjeO8Ub+V3
Y509hA5ERkw5XKiaTvy81O9YDDi7lfdBpTdQDOmMsc61+Bar5omxJ1TrCbHUF07iDUuTfnZ28HVl
OpmqJNGIPkPv0dOqBrGk31e78o7T/X7CSBp2eI+pqYPa1yrzlq6Uc2zmFJMaKCACkK1IaJyeIyoa
nGjn0Z7b38q7DprSx+CgrPA2PSMSp3tXRGpAnT2JEnlITwZcbv1mqVR5XqeffoUuYwVB8Umib336
K0K/BRWQHabn7IHaV7zTt6jIOuFN5S3N7NnenYWaHWDjgFZ2UhGqRQCBvkaQWwsp0FnO+jsCFR9U
NhRLN2c5P026nNKLSL/GoOzSfdknXwwYcmHnDAgktEHrJEjJL+zMs+R8FnR2JEHqVquyJWj1w3gu
olX6Xf2ghtne1x6mv26AnCwC/vDrthqN+KXCwHntdBZ+NoG10o6oAhK+dItbDC/Ji0AWb3VgcJKt
vMqbcKl3MP2L8xMBy+V/f+XZPIoF7mRSRUTzrn2NcRCkZYVXyC5WbQjT9jLa9SzxY4h0XyVZVABv
Ux89XaNRjfGCDv+Nenrjr42kkR/lHMXEQANiuIeKZ5eN1Kyvz+ulaQUJ8+9zb7Y9kyJRxjidCknc
p+mXsf2aZLuo+dZqH2hFLC2iS3tDmVAcKIJLpBazU1bAMcxvAHIDRdU9bV173RfjPqT5ShtwasJQ
NjN+Xh/gxZATe0UkNwM2NfuqvWTlYQOQEqdV8bkWrdBWtPzjeozprJ4vFYUSLNAlNFA45E5nrkd9
RUfAhpmrEhstsDWJ9GowupVgLDwbz+/taZEchZrVRZBLi6Ii9SekG94jFMo2lDVXFkCfG7po68V9
d5b2cHCDqEf2CMoCtIXZjPUy5h00eth3chRvS0kWbval3JsrDXtV1IIDK0XGr0XEgl+deKxg9THH
xe2Ldgiixrn+nS/sEIY/oahEoIxnp7ia+mJl+DDB/Q7Gb7LvPF0Uvvaa/tDJ+E/3h2ChfXLplibi
1MRj9dBCmB+1A/gfTNym/m7nAExwGom61wTTbLzw2/5uCXx+4YYG+yDpqC6qSMn9hgQfvYQgSCJV
MBXV+4aT3D9UTqO36Bh26tJWvLBmicSwRKxXUGqbHajamBhWrkyR7MHpX1GRPWxJB9bWfbT1f5jR
Sr71v/Q32sIUXhygJcsTZwbwxbzfplpZY2IiqLko/bk9tNTQol+el+71lXJpnwA0IMnhhaSCDppt
e1MpCixsA7rLd76HwaSEWE5sY9RiPKEDLNWrUabkY1+PemlwYFg4BBga1umzcwDFHJ6FJq0AKfBv
ajW7Q+hjlaMj/A/CoEQG3waSiT4fm8KJDYSl5RuOz9Gwq0VcSpbOmUv7HjISo5B4zlrzhClGQN5X
AuZp3PlesR42gOxu4ew7y/juS1+NNQiYFcSwrsjTCX605hEBGQyK2AbzEdqRENuF+nIIq4W5ubTe
LRJRVZQp4KjzdnyRpJXfq5HhZj8qJN998fUQb+Nkqcl7cTBkmWAVYUPxfj4djDqMSWspVKcm/aVa
fVZS/LY+X5//C3c2dBiKYKwwnfbfbG2HYjqmOlIj7mBhyGalByTdg897pbwB6+ApOgJHJiYqC6vu
QksIIAOso0mUjp07Z3iVAu6aqD0brvJsPOufcc1aTzDrMVtrd/2PCYaCAcTSlrqQuU9p7rQEdZoo
ojn7oLm/zw7WgcXu3wH7tKUNoM/VRDhq7pboOPL56xPyGhxjpg6xeSbxdPIy8pa8Kogle8Vt+zrh
3/wEwvoqhT1HiRbxcxA3WEHsAltcYUq2jb9cn9rzbEVnRtEQlVip9Kxn941QhG3ndwk1JDn6FsgY
8gVZoHjXg/xe66f5ClHAOiDxK1PJmB/C+wCwgCDiXohpw0dar8qdBiVO+EGhZW3Sjq9vRwfHa3tU
7MMn7a68FR3c24UVltbv13/K+XY5+SVzSEQ64K8VaPySQdFXwfjdaj7nxdLrbynI7KNWUoeuVUcQ
LNPa7jauJZTiFibuHNygn45EPl07/qGpIVwSRPakH/qH/ip8iVzrvl73b8Gj9dF9k29g5q2vf76L
y+WvifxdTDs6OhFGN6suxHY0Exvb0hGoWEJ6nx+bp8OaHc7aAaWuTmVY5ufR3r/4H5nTAvG+R4nF
bV57/scGM/JlKQ+68N47jTvN6dHIMgP1vRFNAndY+54EcVRfobS2Oeyq1/qlu6uQRV6E6Z+3Fn7P
4W+grShN6clp0DQ8VGWFg60rPdD0pqOPnzfFiv5XQAW83K/YDxKGAbz/EGdffgAuxp8l92q5z4rg
wHT6sLoqXE5WRUfOuXeqm+mFtP+kOmg/rLN6BYvHvb6ULm+Sv8Y+u1QMRW6SMWHstf8spS9T8yYa
Pv5BDGprcCo1WM7zO1iJSsvMRcani18t+XGPdFm1VNm8uGCPYkx/frRwykFq4nwkBnUnV+yfwgBD
2AjXg6W22uUlehRptlokn1eeVBKp+yF/RJv4CaYFwvSOuJadcePbsrdERpj+xbNz+yjibH0Eatgi
Zzp9vxiJHkxQB+yX80cjfa9RK70+V5cPtKNgswWBC213SNvfw1PW1EXRHvwWPuhO6xhsQmTpnNjJ
flmLXK7pQr8yyPmVkBiqoMYacaeHCUJjyib1EPfb4Yng7t0Q/4eFgS4FnF0PB73QxP30VdFQ+445
lgvHEPJYKk+vPGpZSzvtPH3jaPvrwyqzm0KoJHGsfY42azAxwv2IjZso/ZHnL0WOL1m19IRd2BDz
O8KClt/v9WkerVV9M/EN8eqlM3uDd6itP2DYNfGoo2Xy9jSOs4lE+ZoEdSq9zlNhIZeVItoDd1Q9
c8eV68Se+oCPG/X0zF4COl7cGuRNlM0QHbHmiZMiZlWqxQQbKrY83xUnzDj+OjnvYWextDfOX0dM
4VG02RTCskpFWSRadpsCpMw91TF/TK+jzF4qoF+64uG/c1oyNuNMUiDGvEjs5UF397Ui3yHZPq77
oF66by+d/sdRZte86fuSmWcjWF4LK73gVm+1VT2+Xt9pF4cCbVEzAQyCBZ5ttA4Jan4DrT0jTlBE
DjzMgp//QYhJIga6kaqega7CWDJGk1wSW6n4LdWjrRAE36+HuHhLkyj8O8bshim6WA1Re5oOqDxF
hsWNELWi5pc6dAW3FolRNji44WKOqph2IW2WewyX9vTxT5hdPcJY91kW8RMmSTTzLdPvdASWkz+1
X/4j+vriFadTBKAWJeElOK8CpIJWlOFBJ6n95j9JjvElxAtUd9QHY1xR5rfD3VL35Jyfw7h0C0bX
xAICYDi7dkrVP8h7Njhf1/ToFyU/u2gV3U9No6lbFXnSjfiaR3Z9sIfQE6KVhF/GqrsJtv2tFqzF
FGiL3X0faE08tOjB7sxNePNPtA5Of6c2vSWP8gxFEDHtMOgHN2s0ByK8i1f5p2wdrmO7fhOf+zfL
0zf7gydsF2uylw7Wo0+kzfZRUkhi3MV8oqFQbBVL8UjFu2AIEBEbMId8qEfNUaJJAfWlMjZ5vsTc
uLwD/pojbXb8pVot9CwXrpR1/Wp6o6unO/VXyAGPZQk2mIiYIQa73kUOOtwLZ+/Fk+oo9qwegNK0
1QkDsf00fNIi3UUe9WcY6EtZwVKc2YkYVsDRxMTg3N0iWiw5fFPzQ7fLO9OZcnFVXmW6kz8v1SCW
wk5/frSsIOVXQtBOc4ucWwdgHT/v/X4pJ5g20fxqPl5BsyOM20ZrupLBTSxoLKaeihe0sFyUsNwJ
4sEJ9iqv8Qit7gKkM66fn0sjnJ1dSq2q+wRcuduqL/qAP7bMgypsF6JcSrKORzj9+dF31BpkVf0D
3xFAwWElasmu2e+37WDsgPzdFH15W6nZwv126VSmNUNdZQKI8JQ6jYngvFrURgUYdxR/VU2L4VOH
6aO/0dMlfPaldOc41GwHCnJfBEbTUN6WsQWV6ttMRMU1SayfSWs+gKFwr0/ahXr6b5LBv8c223YW
PacUUMrE3jO9qfuKIuRKftZ2jResrYXq86XJMwzYmRKUUMAKs2AHzH+kcaoIi8pYgA+QMV0tVA21
owB7UafC9RHjb2yNHqU+lAvn+ljl6Z+f747j8LOtLylVU0toTaK7InvR/egqTu4h0/nJuClt38k2
Ye+M6xGRh9hBkJULxrWc6P36r7g0w5O6GBVJ2bCouJ4upiaqoY1mPajN4YsejCtcx9w+szBzyjCz
W18PdmlPmjQsaI9OmhLzwkdRDP3BGiiOm+WIIuerhrWXkKV/++gmk7DoOU0wDJBUs2mt9BpPq6oi
CiicdcMmtA+GWbqdqCzkaOfjQSWLZ8C0gPCNmrftMrlGw8nvDFca7gPs0nPrU2GZC8O58EImCqYx
JpSEyfhpNp5M04pMs6jD9zuK4cVL8ZK6/nb4JGg3xXeJKUOTIFoDnNxen63FwLMFik9ZoghRYZAj
iXai2vqueyht9EgdukG3Mdya4Adqr/b1sNO/erotToc7ffSjIzVP4r15wBcFHDFmFzqWL+H4jz4p
4AB6oCDTzrS3eMXlgioycZVDg/vWeDMCcEKlNz3IA9nBEjb6mq/jh8Wc6vzIYXAslYnFq2hn203K
dTGxdNYm7iD1LtkGN1hg6HazLdGSsbCqW0db/Q11V4HC41JT9EJr5ST6vOZB/7NKq2xkZ3xDyNaX
vEhwu222FtzxZzSZ1N6FmwqK4OKw5UtzCvURLCl9AHiqp3Nq1FljFcrBQOsMhSf3QOXDX6dAePBJ
Xq6vXtyWR9GmX3O0giwwdoIeEa23oYArjorBSGWn7oCOR0c55HO5Hu6i59C7vnDP72W+7lHY2T6t
2q5T0pGwupU4UfQ81vjtVKTN8ct/F2i2L/NR8oX+IDI+PfdapfJaIdwMjbDDEW/hDFj6lLPN2IXD
wVfGwXDD4TmPfyUoGOzHp/9uONN3PZounAqU3JSIIUtPvnyTI3nfhFurXQhzoR11Oj+zjBCjUHyc
DDZ9uBV3uLVDNaPTRqYR8cy7j1mVJgjBwbU+UAe22zdxLTrTAbeUmZJbLGyHWdaYSPvR0PDwxPq5
ChHCCIb9497sx3Sja3tO+TZHT3rfl2V3iyt0fGvUjbi2tEh9qs1B95rcB8MEPGCrj/64SwVTd0xk
nO41vStxH8hNL0bjOlolVr+/xx+l/9QKkrarytq8rXWsMwRfM2+L0fA3bWShoGmZ9e0+PSjO0GEE
4Jd9987baNwJh1TxLLHx330c3m8sdOq3WhlEntkYykN/aKpdUwS/FKEFdGkMSCYaeLCbsVY7TWG9
RBy0OK4IldO3uHlrtWVtxghg6NDoaM72Sbgpkqb2CmOocxThlcPPNEU9HpF+SfLqJNSfMNuOTbwO
6/5rWafVYx8VheWIWc/FF0lhdGfEipE6dFPbAn9WK9/uh956EYwyeW2bpPgU4E/9ObFC2uS5KO/K
NjRuDtm4z1fmEKlwAfxAGb1A6qJ7ucvKBzHQpHt09tlRFHjsSk6srwoy278Ovq8A6+919NOMLq15
UbTqnSSV5pO1Hyw6NuI+Hu4xXM9eEeHu0eMv4vFFl0PqBzUGyYpa6JpTYkLiVdboi/Z+bKvGMQ5V
e2sEwYRLzXzVE8Mk+2b5g4iQuL5PXwLat3dSKZpOWYeNY6bo+CJ90bz7KcYG+6TStsqQ+O9ZNZgY
DUuDJylwOeLBrHVbKVRahGaK10ad9vozHLde9sJ6tLb1WEuf9T60kpWoYvfldulh/K6NQ/medJHv
NG0hlDdygutwwUhzPCmaJrExRseiQdZ8/VOGlEpp58M+eKmVIG1XURqHOynRlc+hdDg8RRRtnaYe
SuxKy9S/DeIyWJNUJMiUJ1msrPe8QAtcis0RfLiYu1aNYvyqrKs+tWVRC3bIfGtb88A8tPumAaJu
4OzMKWdHaZ+7SiFPLrUoXMn5IDhIsQiOJWKKlMck9eE+w3EePvON8L/YO7PeSJF1Xf+VpX1PKwgC
CKSzb4BMkkwPmZ7tG2SXVzEEUzAEBL9+v1T3Xl2Vy1U+3dK5WNKRutUqVztJpohveL/3aQY0D1tX
3RijGjd265oxb4n2PcqMiwzkuqiQbf4m4cx+AVJ7u+XJUOyYO0xBAZ7CBVjriM1dgA+AejP3nTvk
G6vLyAsO6U+9+wx943UDnTWIzyQBWj3N4w79zGiRE4/F+kWo1TTxSMpuS6kBPTAtID+WzbADwNKO
KjkB2UhgueKNhtyayEdCQydurOysuR2HtgsNEHh8U6Z8D5hpGooKijgoradbE2IuCrt0p+18x1iW
iCbg9AnYAu+7bK6BnRmgK0hmBjFK2wa1mGCsM3SJ5Xd8tr1tOYKSOi86PWV2goq9W2RTF8hCw5ue
W9L4qgmvgGnoMbBfdIZPYYB3snSFmXN3KVOwpcpluUybTEQWTGOeYQ0GmyI3e7JyeD0JjpOfJu4m
oQHGT4ihaTQDMtc3hk0z9Xsrz3ELvQBOhTt3ypqHwRrQEWG9BkYKvCwAb1moIT7ZFtKj22JQ40lx
szXBGtM6trxFg/rW1PusmwsQR7LE1+ygoSJ5IVzo7QAE/CCBum/AGt7ir9VhUXquokFm+kRlYhwI
ActepFUeaCylR1V6BXbSxgE3iPdX6Qj2TT53w7YQpOl8nS39we5GvO8wKY5TncCYTOXCuq26Mvs6
pHl6UM0Eh/2iWW6qDsZhjcyaLZ8X72qA01BgUDu9EdrwVOCKpdkp18gipx2Au3aX8alTVnHF3YUf
qs5LbsaMOQHAe3PkTPng077RR56AZGWntfXQJ+14b4FfuMvhXfmmW9QDgrzNxCEhdXHK3MSBL1s9
PtkGBdTOZnVIe9xOb8rqrdKefmFW3/l5QaZN0uTzYUHRa2OKcgE0pHVgdcYGAqDJWocCJcrbMrsZ
Ebp6Gbnp4Wy73IBxIGCAOFOQZzvhxoVW/NkhSlMfUx3TW2nyDCffdCeNpeWp8+r0sdJsCYchU5cq
X0A44tNKRZklzmbvFYTOF3yq7QcYH5qgahvWcO2YI91CrFK8w/GIX1d4iFOA3sX0Nrom6HdGBZDE
wqhZhymmHboQGtPCDLNRFkaUwDXpBaNZ3l4tib2rQAfcOIWdAcRhjC6KbX1PfIuIaQfa0LIfW2cw
fG9KvTEYCeDMszMBE1cxvUH8DobgUDF/BrwHar+mP5ZTN5jXhTUNGHcECVBtQCZWj4bRe7feaNOI
lNZ9PuTY61qk8Wk2tgHAQPKoPM+4n/DGAk5LrNOC7T7q+xoF6aHPd2nqys08t8lX7I2AEop0BI2+
sG8SK0siMWJDSes5vccivYTM7TFBslC1NSQMIRalCmwpatyZlqqjacCA64hQNMhYiqgmcYGqRNof
gn0JeJhJx5jXJtg9hp3c1AXr/KpavsgaPrC2PYCZIDJAl2Y9vWSQi2+pyOi27hbvOHugFPLUBRso
z4ZL3ho3fFppKN4Ip5OOwnkqE16JOU27Th6q3E5dAJ2Uc5FAwwJn7IURiCRnB9In7mVuLIVnIiLI
+cFNlFx962XVAafY4FYZNZlMzAXnMMCyE4Yg0VVdduKjA1/aBLuA3zJDZSCslc6bwWrgd1q3S4La
stW9qS0sVDAUFjwYBFVDkBn2cIckrb2cWFs6WHeVDJMJBUMfiF0WYaUDo8sca4ANCyd0wak/OtaA
vQDe5BsCEFlUi2X+UlfYCJu5HqwNha7hjhkaKK6pEWCkDpqoMtRWMuvt4ozNrbOMDUQV09R/xavd
3VcguD3BLku9JIkja2B18m67mCOW01K4IUpXwKHLKlM7Uk2JDvmcmLtlqBGL5ImvKgsgHAlUWIpR
Kvj3wW7FlkCpMXmwkwRi1GJgOhxSDq5KZauagWhZr2xF0nDjaq7lvKsz2XCfDmCpT4nsdwLopq8Z
tjrwrPqsiVNeFSdRZ5jdEcP8IrCpBW496kh3swIOsAPoJG0dYL7Vm3KLdo+RQghhM4qduSgw3lnk
pNuZdi3DMUnzN4tpZ5u2oonrBQKfvMSrH5ggxV2wrBFPCCSLKhgXtxLAwqf57IvJLm/RXQO5Z6rL
cTOWaEeRyigebIyUBSnn+XNbe9ApVOC9AFMikxUtpAO78aTfNFxvR7sFdwEi3Z1LpYB4Xhi3Q1N7
22lcNxkRJ0BdU+NrbTs7E3TVreHSZ/iSgk4TlSmbsNQiaDaD0aDAGaK4ZG6d3GUtmHYy2SJU/9aG
SLpHLyFwJJnM9qqacH/9JJ3Kq3HJ5bVtjSzMnM68pVjlIuxF5VY5WodZujjMHwRgkz3r5w2k2gBY
5hR6h9nthk3bTuU2LweFUA6qxU3GSwQ/1O3jSTE09LGM20Bi1g5M4JQ1buDNMMRwpQMukLfSC0xb
2A4qmR4u4mR5UWZb/a1diOFlmHM7WGTbpBFuAgfoszWvUbgbrqdazUftDAASiqp1IkTAxQWWGrWv
Ekm/AFbHgeHUE/0qvKYeAPzM+q+/Tgk/SzvPqpILBb66t5FKr0gklaaY0SsDhPV/4ygMXnQoR8IP
8HzGNedKVGBBuhvwu8NZv9sqCa32b9QI4cuFQ6DbAX3CWdZpd7rovBbJ+pC8WMPJLABvZW+/PpEP
yubwAAFm1EU/GoMv5wcZ6GAvntt6Gx2osD2au3QjglW9+vdMiWHJ+t3Rzqs5FaLVWXW5Bw1iAZHs
Vuxhgr4V0Tol1T6sAzZlYMX/F8K1DyosMBKFbT7691Amn5/m7Aha8h7XkkbL1ty2x+G92oOY9z6G
OlQvztY56MOnwp0PHsYfjnqWrfOhA3lqwFGzeGUDrOgHv4nyqN+qTXszR/IWfONPakkf3dHvD3ru
NY/dsEDiKD1UKOewex8vhx0y8Wh+hbd1+NmL8NF1RW0O4pl1EBtDwT9WYBq360SR4EXwwMtrppNy
g4QDFkX/8rQ3xpa+P9DZe11YSTN6E86q3ySRC6HQQ3O1umgLGMhZbbCcFHSHbIeA8jM11AfVH3Q3
VvdWiOXR7z+v1Zu9WtDVMZPNIJtrpm5GYsVWApoaVaBt1keCPBe789Ew7rh293pOHggk0j5nN92y
ALVjmWD+IHAiDbwkDeNpAgGoac1wqPazSSI+0pdO/tGi+v9YnP+C0MPBc/ZzME7cl6//OIz1a5/l
3Q98nN9/83dCDvoiv8GuFnk8ojcMUFkoLf/OlIL25zdQo1Z/eI+iz/YdH4ex32zThZeYi7+HDN/B
C4HpsSH77/9i1m8OPsSEdyjq85CU0b8ClIJR4Q+lPnCs8UZhQAg+9RijWJ25f3y1EF051DCL7t5W
YB13MUT5TwOteZSlrokIrfyCkt+b4YFT73HqZwywRC0w47qgduZjoLlBQehUcsoCVni3fZZA9mDo
CGxaUBmSYW9q1eyoDTd4xhfwWxlofhPQTnAr3qaFerVL7wWHISF0eQZiS2A94eohFklCT5FDmklQ
3KsY4B3w7eTywDCJBnngjNFTU8ajRwIUqcadUUKpi6LblwruxJHuh3uzEyr0+r4JzQFSv76GPwLt
RGiNvpXq9KJ2xhP8r4LFcKoA5R4P3/lFJB3sCHt2AswVaZApXtd/W6c+TLUATdrqFWB/qBf18Der
ADgCEeWqUvh/K6cFyxWxHIiHoG6AumtafVS5QHqTvrpQYLr6U9di8hv2r/ggGxdX3uRFc1d775lZ
Y6a2yQ5LL2VI2kfTgx2s8F7r5YuX1i+yB9B25N3ByJxmr/ApLWobO5eXb0gdTnx5TvsimhXm1rIE
QNL8LXch+eN1dYGg74FlEglKX215szyDz/yWa5SUhbwdvfICCh5wGbucbECLDB0kjr4ymhd3oSgn
deWlagZ86YS9d42wUV3hre+0AuOOHGWWb6x1WIr4TjWgWiy+Up7sxxnIdDJ0YVUwWKbUzbtRySbM
bfEGXlMd2MngI3i/TV11Obe99N18QP+Y5tcVMw7ofa0syAL1wzQ08+kVB3vLQb304fG1K9t053bu
javAex+Fu6v7k9mA/kpZi9okCoDdZBcb6U5JYE65ijsrBbnP3Ga5gnHHsphBbVtL4JbF1zIjDy20
tLw7OlrRgIAPq5h6aJbmLaVACoyLfkTKXoWVh6dPrlhgkK7ZFnDlSHmzPwqJZ82Zj618IQN+AMzx
y0z5i6DZJXQCvk2qLwYGVEFuLuqh+/b3PRT1vIdOCyZYtU4PGJloN7TGb2cDfU/VjX4YjZEGljK+
fCOV23N3o0oTD9RwSYaF+97Kcm+z99E0DgKNant6qFKGrSBz7sY6fzfQxPP7rnwxaDv4dQ/fMHsq
jC1A8leTAUphT9JQD3YXYI723XbKZVsb7CGH5iz0NIqZrYybcR5A1DWAdav5ldtbO1GCJmzmPRLQ
TrwTPHZMApZYgSopUyQ4wNCNi1EFKoX3kKEf6HzTdsoLsHV/TZixFxpPpG3Yt4YD/1KRhVgx/aXT
TxVpjkisG7+izyWtx62DwjpuULabKHubdQIuHEpxO5VGTYc7Y4L3bpkXSUmLHcK5GRDVxbaUT2b3
ejLoKV8B8TNA00D2AVLppn0oWwX/6dbTfkdxJ1MLlGaPwdYKmRPxaW0BtalJbNisxHnCs9CV+852
50M/tS+FqIrIAX1lR6R1mE0PaUzfZWDQ92GOglg72RHNIeJfPGuX2nncoK7XmsCWZqm3bdw+nNcM
NxUtC9u5fukT3Hg4G/kuubeK+rbHBSokkKKkOuZMXy12uqlrBXkAyJhJUl7AhbAIClq9WUt1I5D3
Q4Xy6FH1zlgJKSCzDB+7SFz2nPiSzvCvwJerJRDiqBsB5IyFs8zf3Do9VJmBQmR7WznTs5FZoTcv
8BMZ7tNcnYZavIPkeodRyFPSgMFLTk0DPCnyWLEVXB5FVyDfA2zWglerBiRwC8xJzCp62xAM4DXU
RvXdGnc9KIwheLN6Cw8vlOPri7rUBmzfkjKoOhTQC5o3e7JNBBCj0CftDBNVns7eDfCMCK20vkVO
0gZwYuEFjd0+39raPGkmnlNr2VhqvDYVPo91ZMPz+ivKgLjL2JJwlipiFBjipp9VYBvFm5WTC2bV
seXiPUkq4OT7YhaYFZwujbm6xhifD907CY20RnnXGa7lom5yiXpL2ZgRnUFK9MbkaazwTRPUTEJj
KaKsRVYxdWGa46feMDUhl3URuB0q3oVmqKLYwxY9Vr0RTnWcZXGByT0CD7D1+ecdIKOFyvy0SmtQ
05NLqBZNNLfC0a1BCy47LD+4kFJNVfSMFWGlMdcnT+DitXafbiq3x4R7UV50jYbkE2WkCVLjIOmB
rq4uzFS89Un6XngwqaekxjoArqiBlwqVlKeVJC2w6E3p9LDYTmyxU4r1uCVJHyV98QLKLMDKJY/l
ALyx26EcaJPmarRuEvJPbYMWXuIBDRIj/5pwFnmJHbtZe2G6Y1i3y6M1F/GmtdLiejEm30XcYMGi
Jk4TnzGJ7ktX35RYjCIB7xk/uxl52Yc0xZdfdyBKFiNYEexlNoM5q72QeeSSVGnh09mNcNuI33Dc
gjqZHxjAyJlNoWjrMwhjp0t45ByzlgbCrDAc5GCDVLgDQVmAX81gKZf0WH2ZTFBLqio4ZcAowNig
SlwFUzHUkVnaNqLn59oZHrAzZL5FuyfB0zcimhdxx9c6mZuQE64U7IlhE78xq3zXtbjgwnHCzMJO
ZeHXmEB8IFhDEQ50uL0DaF+V+4zGnhPwXNt+IjyodlG4LDABFLYAy+9ZmzwOBrTSaq6qiJPO9Gc2
HCzwsTdyvLdLLQPB0bJHjZIjMIIeA0q3UFgNBkE7rFZlp6qwdO3QNA0rJjkGKJwRJX+QOcrdIN0L
y+lAGKdoa2EtznyD4n1Ll62TBoVCJSpZ9rY0AevR7hdi4ukSKIduPGO6MLgmvsMEegmT89Vm4+/m
Iv8Psof/JBIt0rd1fPfXmUP/j9u2e8Us2feZwx+/+UfmYDq/QVoAww64r5i/QzL/yBxM87d1Utwh
FoRkGCLA0f4ga+JvGCZn8UuY3LMgHkKx4I/MwfkNUIkVtolYH6mmhRHiv4Ci/eYv+KcMCs8IA62e
w1Hkx4ShA2VcaTa6sdXte7v+klAnrGhyX6MjbnTo4bTN3puux9QLv7tGx98/+ntm0Y9FgD8PeJb8
V02tStpTdA0IJFDKi+hIEC0u+UOu288KVeuHfXRWZ5IckkJBWcJ7MhbjzbSwkNWQBKMymaaYeZzf
1ooiqp6Hzlo52l0wDLXPEueTMzwrqvx5imdJWOlUps6ZMGJSTFFTrfBqI2gwqmdi9NJtjwTkG5ww
6rBZgH3roq52v7626/P54Xmfy/c9I/dqafSxgfWcN9HQ5bENy/c01YeRqOMk3YMrUKE1IPkEXPeT
w/44af6vE/7m6f2dpEYwmUqbyybWkLNcw4DrenhESb9+aI6IsX99kB8z3D+PcVYWM8yMDv3SJHGt
rLBlXmh6E9oC16k3h2PjhZlgn92/nzw955YAuZ6Ih5rjHKM/Ey3a81G69a2EAt6SH0sbiViyRBeV
QjXhDgXusKq6za9P8mc38JtG8rsr6aAfmi3mNMSsNCNFjsPkRnaX7nKEfjbitLbHFWUHOPahvv+Z
y8NaDvvgbfmm4/vuoNybjYa4yxALSlAD8EKLzJEBPQEYaiGbkwjDK+iPsM+Kjj95Sr/N53x3PGUT
DaYm53H71N7m/zTgiT0HpeMnj90l0HKgsP3Nq3m21iD7L7glLBl7hus31l2F/q6FUGR9fBasaKkV
SGPcmoV1Tz5d4OAo8pPrebb62FNi6CnpmhhxoxvkD+ZTfdlkl9ltLvk2O2IYcz+BlYZpV8xjf0mg
DfPLq/pS9bv5gEbbl6Q4mNkGdHtM9V/ZY9A/FEfbeFUXMNLzsVam1qV8ba6aGzSo4Fq9kZFtXxob
L+i3HX58wkjA2h01H0sJD/1HiC79LxypRFjMIe93g7XvWeDR2s+fhxt10/NLc2PCYpYPgRv1cQES
nh0bh0THMwrQDPDWrY66fbOBLAzqiLjeofeX9F+yy+6q3+XVfth1V96Ng08sMVA731VA9I7X8ihd
v85PLHkrHq2LNOIKQJf00OwKwKXWuVf5Xp7yzCcdHPMYw4JxZeynPJyjLqojtzgg+fibK+O3F+67
Z86cKi8tQTyKEYb67uCFcE3ZuUMifUcVR7fhoZlYYaUo/E15mEOt88kz+GNZ/89162xJNizo6sRM
aDyury+h6PJ6YWdT6P9fwEPy0ZwL+u4lN00/wbKihvZY5TRCmuxjrvCTb+H+5JU7d2ETzozFk6ok
5uxArMYn0MCMmocTxCf9kiywVvHTvnwsJ3JIKmltmlUOldmB0fehzZLC7zGftelr8LPgXzlDoJEh
2s8JEiE9GfCTVl4sc3lT5GGXgsc9plTtJ27m24rlG5lj7h9SvFDS8holC7hawakDjWDzAngo1Kum
yrd7BVwGDwoM/Lk6x8Om74vUjOccig7UUK1Ajfo5r7Prfs5Q6ihTjAay42yCXl9jjKnA/IBVuT6H
QAG92cJ1q6tM1aGBZKzKs9smg+TY7G2IqqodcYXcAjM5+iS3r+qGXntQQgztW8pfzOGv2XD+696T
sz2rYJZXMtkmcZJDffXkeekbN0g45+PRbXEFYXHjtDeaX/IFpQzccazDn2xiP1nTyVkfcAQ3R9kC
yiwzkW8ZmgngdYAWgRAgAbUrdQ9IYvyh+8yE5du0wwd7CFnXwu/eLwZxV+4Q6DVlHeHUoNfzWzzk
666JtvhNpjRMg28yDGIsBUp+7qea75/EHudWbgvqx9WcGknsoNxXi9GvWw67cTDNWh56RXtgy0HZ
p7q5+eSF/kl0QNjZmVqV6i27K8BcaoHGKPvu3hgg38RNLRo0Qo1L1ZVH28RO7dDDku69+NdH/kkE
dN4200j7Rd86xV5x7yAZVPu5OvSegUhAH1r8eQ2Dfn2on6UF5GwLa8hU8qHMadxocswSsuf2HahP
eK37e+7UiIxyv8W4Es3Kz0Kf9aM/eoLOouZ56YFJtTwzVslwMKBITqYb7umwysRmMM1DjtUw0e71
Wqqw8VWExrjur08XWpefHPxslYb+z7HKHCHfrA5i8nZJuaoypV80QwXJENQVVoPCe4klSojhoobi
rSq9a8iFTNld1QuUbOUUlzJ5bq3mwqJBv+oTvdyXVhEYkF06W46etbWX/bZpDnrBUgTD362Bu2du
DWi5YJEE97adRkpCERlwlFxWTS4WrQx3FtAVOaOZ4mTrxh1ki/SnG2s5TO0bK48tgsQMY8UQ+sY1
36VkN7u7pdu585bMm2aHVdHIIwcBnQHj5eSgIX2hV1N1SNiTzW5GeufNjy37OrCHqr41VSSsSLlf
1bCD8kP1MbG3xIwqAV1QZM7rl+6zbQflr9oBCpmlcWrHdrYz2i3Kmn5R+W1ilr7R0gvFNRIRVcAA
vTZ2hWVdi268K2h3YTUFTmu5Qonr4KFCDX+xnQNkSUrnwMrVVoxerNIwU/Jq1iJeCuvW6YZo1DEh
yxXjj5Zzr5o6yrXelSn2ULzuQ8sORWlvMw/1JD6/m6g2uVzfemUmUTnjX43avNE9v2fDldl0sVU6
d7A1u6yt6svgZQc3n29MNq1lqFj30JSVKAtCfZdlIjA9Y2Pq/stk8K2HKKfqOwja6teFeIPP8+yU
czQPVnlowe6rsoAYtw7yAhfD6FG3Kzi5IJm4K6QbA5phl//MUJxj0KH3EiXkr3m668Zt6YWl0pXf
WdNlNsL/2+4i0thro21Cp9zZyRRJ3exB5V6HtuD7yaJxarSbii5HLUnAUbBS7YSCkI5sZy/z8sBb
fjKzblcPMwpQKBLLfNOi4Zdiu8noTvXNbTnX14VaG9MM4QmJE69BwS9KZrlemmvklHeDeLSETv0F
roShi+o4umQ3opq+tHWDngLmBZY2dtkYl21/6ZRko4si95k7X+mc/5PR+XZsLyWDuQDBS9OIbgrc
yrlUekdJvp9SdiNmdjlq53ZK3TcOfRkoaaEgsMAty6227QuQeB19lMJA3GifFJkuKBd+vTjxRMbI
Rr3CqoB0TpoY8lGARPnOyY6VJjDgsw98kDCbBc+aPhttgvd3hp8GS32E20mBtjsT+Svzeih2URHo
0VIkT1hZfeG6QZ0fTSf/LPf5eKFBR/HH3cPUHtCKdBxjqeOln3dcqrA0uk2e8RAOQ9HytSqSYEgQ
UjnLPv0se/5mNPDvqyuM9n48rpuUC1Sbloq5VcFsPLlMB7zgldo2Bbmy4ItRgYXA+gFduavebvym
uk2mJEwR8BHnVmo8Wi4P3FSGq3yRtAQdQXjm1OgqVRDlJ7tiRARpzn5lLWHJwdFxBeijd339TAii
nfd8ohtUmLeTCdqrIfBeQinboL+EEG0e+81I0VD1Tqk6tvWNcIEE5TJw7ypQGj9Z5D9Oy/4Nt7xk
ahFKpSK2MpB36kNS7kt6V5Nn7DC+jayTz+OGo8ekUohw9bH34IiFmJWgIUH0aZwBJgjmqcCIfIvN
Lw8xdXqByO2qAh3hlIn0k83X+9kXPY+lTJYtzBZdXGkrzrAJuwaoGekU1d3TwG6Id9UtInDzNhD0
1FHzAo3hWNTDBXRs22pygy6vcR+POb1U2WHCQwbUKpF72eIyw4KyFME4Mgjpn6wBj9vbKNtAlkmE
PiIG891wLpyg9zDaI+oQpK9thle8V7BStVGzl/AyR60dFDQoCfx1xZDNXZVucvQMK6v3ifWlrL6u
KQCUcEE+ZJt+FoGAFNfUAsiZyucdQX8DPe/h1ZhezHQKJnrRwraUGvo0WPBsR2+AdicxxGUW0+Ka
UbS8FoHyGZ5CYw7QXb9oHud22DaUb7mXhnkhAzl5gS56SIUJxmhsf07KTVpBajs81wPxK/eOYfdm
85uLRXdcPnPi/KYG++jNWhO/7yJfA404C+Z7yJsveGFGTb2QqKTOUQ9NlArMAYnYHm7H4iGFSl/O
zxIGD7DxSSek0s64WUbAHYb+Ds4xW14eijTsRR50xbckaz+5+taWczjLDEOF3aWViM0o0H2zxkB7
CUAm3bUn6osib0IsfX7l0LiyE59ywDK5Di2N8gGqndMgMIqRbgD+3TEpMOgKy/iy2gvP3Qkqw6LC
voo2wSKbTYGZKrNOQ4e5PkU48uvX7xti46PrdB43J52JAYcE4NXyOenR25HOJTbvA1ELejrDruTz
lcy9E4Z/3lsjvxtJlLnkkuLGibS8sjoZK0eeQG5leMwLbVwvTlP6nbjvM/ZIqz52YNc+DpinZU3g
eFAk1msSrVLkJM9O311M6XzgRrOzKPNJ+Tp6deBhL11SDKRoI+IFgfxjgvWncW2U8rqdMG/Rwk5f
Yj5lhLgd0wsNqn1L56u52TjDfNm6Y6zzdgc7hKiqIA3EfyWBg0gHgHY2hsWDnIqNs2bMzW1StL7q
7AB/ctx8sxARCZuHM1qICfpQv77MZ9PU/5tzAg754+PYpN8kaUW2zyXG9LwOcXp/GlHA5JhF0cP1
bODHJY/aFMNhvXdfYTIHMZdfmsNRQoL8eVnxzPzmz6+y7oHfvRmLhnUESgBGzAuvx+JlHYiGjUtj
opyp4QGyjG9WCbCJO90h/I6t5XaIU8EPoKlj/cVMhBxOHdrqNFgoI4HWj7q8X4bCzxyUFabqrRqX
GGX9PfqPASYGY5sPN0vTFHtgEn3q7SY7HsRnosKP8z44t/54Ni6sGjChVTqxTBhqYxg4QkVr1aKb
AQNut3AO9ZA+wAb/0MwHxzLCZRjlJy/PT9JrxzvLT6CfwnhSp9CmQUFYmzTEuATkgN5rxcZDJjEu
o9XB0iCv4jZ6RXlYB64MZn92/I+z7H+bYC9r0zFol2LepnKvuzY5WBId1lEckwI1/gbVyrV2NdnH
pSkefv0kf1zBcPhZxALZPNwWZm3HJtLaGs0izo9rXr9WTkqEJlMGs1r7b95dflYvITkZ+CqsiwtH
YkyRhRhO27b2O828g83vqrwNG9sFwrw7GjYwx9lysJEH/fpUP87sMfTx46OlZG1CkUTt2JlQkquc
aBmvNIY3C5xmL5IIlKfP4s91tf1gFeZnuxXcDzFRNiBPlPoaE7Bhwat7gnNcr6wxGlH3tZc8mM0C
W2VvhXXuYB9AaFp8it74uBTp8LN9oIZwarCsZR1URE5JWVisBqQCtXJcT4lrPAzQapQcU0v1VuBr
/foa/6S14qBf+sNqVJbK7ICl43GPaQfhPq3vrkweeuoiwFkOJi49mPHh3IqjbD693j+7tWdroJeb
UJGigxvP4wjRSb7r6weuURjA3Jlv2C7Gf3ZlgZDTC4sx3ddQ4c0pxL7Dy2gVxxT1aFjlhWnyWXPr
Z2/V2SpWSivH7DJy67akr4lKNz2zDzmxI5FAf1KRAzRiBzOxP3vefrZwnC1c0qrQRVatF0+0eONo
PUJJsQdjal2v4Ma6obkdNs1jjmT4791n9yzD6u00tQ2OJ9zGm5MzElK7Da3pKUl5mNH+OK2eV+Ah
uRF4qX9vrXLP1qoKtvXzZHgGInZ4ti32oUC3bMQbvC6LvHYPBM1KE7vuJ+f4k6t6bsmPMb+y7AQz
4hSlv3XBaPCezouF3VsfaAdzIWbh/TVD205+P+ZfEnncNRX++T/r73xpWt3laTZ8Ex/8+af/JIUH
DIKgosCi+3ONx+Vr+apXfXiXl714zV//EXX56/vr93KPf33Mn1JxyLBXNJXt2S7EHd9LxWEGBNEv
6twWw3DLvwQf3/TgxIY3EozSCWopWC/+lIpbDth4yLNh0omBFPZXBB8/vv+rUNwxwSxfHf0deFaS
s/dSe6KDOJN0906C9qEkh4o5MIGH+RsZQ/zyFrNYUdHoz1ohbN1g/tx4fj8wGHwOXGkYXPfp/3B3
HjuSm2mXvpUfs2eD3ixmFnThMyJtVOaGSFf07qPn1c8TamFQkrp/TS9mM0BBUElpI8iPrznnOX+6
Vair1LbHdf2MdnFKJg8inWsvIqTDCVMnD6QCyZKslIE0ISWWcB5X6MoQGIxuestHqbsJw6hmeLpj
bFBx+xjZ9vpshmpSvmXrEiTU45U6PmQICots8Oeox1eruc0MacZc/an+UEpjs5SVZ8bGfVnkT3Xz
kTCeNdvySDIbgGzzCV/xaVTao2QpG3hdQT7XO3Cz/o0kmsSFq2Xm68TezkofDN15kjHsuFqLvzRy
kF5V2THRm43cFXfOyshVT9/HBNGgWiufzODOo7Cf4pL+VDSvadwfRKe7HR8IJdvXjdityqs5Xko5
uSYVDvO8DhbkDaaYH0YTP3TFgeplwr6bCuupMRTPWebN7Rsii9uNE8UvKMNdLuzz5IwRNsUk8bu+
3mFXoUvUEXLD+Eg9KSf+gkNqHqR9xoO4x9ASzKlDnKrsVXL0ScIZG9yYofO87qqp2lZS9iVXVu8p
lnyJiu6sOreKbGp+OFEUrGv+xsIZKTJLuI5IomJ+kWcpVNcxsGbl+SbIprQnFqOkgYU+0OvmnVHa
h0YcU6nfV8j5lSjHiOoo7q19YbNSzbuGB3Wlo82zJVKNEfdHd6j7absx9w5/Wx3cHsh/uj5V2UKk
Bc+Vm+PP/VPbteUwK5J4nibDY84pz8YhMbrQaRfWmMa9PuU/zTnQzOmsZunTaMYHmBaBLiovL6w7
Mpd54BR+lbMHw6iQttK+1pfrmnY/Yl6Poud1rpsNhuAt4xofXa3bxd+JMvoAV7ZWqd5njuXqasNs
0tktPEDdsi7usCsP3XRcG4N//Si7iKE0F1hmHotu2i9Gwis38JiLWNHMh7aqPGlCHDj3gGa4mWiK
qF/Hc9f2u6pXKfCGB3nAvxxrBrpALRB2BLW8vRTJCHCPciDhSkyKN+tmviyMY9tNsF+rPkyKejuN
pVcOBpsRpKLD0rwWhtivY35nqch+heEWa7Z1UMuWKhSHYj7H2nxu2vbRiSO/KJAWKOllHc9JSjPu
qM+jiEMFrf8SlReLW3hO9LtcFSFUmdMYfyJd882yvMQNzPgEUJyTwzWJgobcMK0ocZMPe+6GY7JG
fxN+qvxJw/XbcaUqmsMZzVRAw6vzx6pxzIUoq8nsnoXsPDWm85TJRWDFQb80wTKIH6tSfNUjR5ky
n9OZINY+O/UT80FRP0TjpkaPGxnzOVtaEsWzY2o7gVzHYQMQRm3UU2MQ2Fc1F5Iqn/Rl8NPCOjYr
2xCNl1+GpqGnj5IyH0RLAt1sbHQ8FuVc7RZj9HprCop22PyG1uf0hr7tJZq+geriZ9ZyiJK33D43
QJuiQuyRe/mayD7UUJ/lw9DVAGeADiUZreT0IuzMbwaNn499UUpoZjdA7ehDZ6k3WszhOsfeIqvh
OBBq2AOgnW9vR3NhervNlumU5qCMGhNgY86tTmpKX7FN706xNp5LjUEI874SAb4KGiArFM9OLpky
nUpHJcYIe0mvlF4rEEUMXKe1c5e0L7o5nqOp2db5F+ZMdzUqV5otVwZJrfKrqFgQhNgPXbNVZukk
Yj9LcNX0N5CGxqMrki6/PPAv/zwCfhUs3gqCv5wMELcImVQVgpB+s/z9Ms7ILLM0jbTpns242Nbm
j6HnuIqNTbwYuKmrrSZ1oaYxU5qMLaIDL+m6W3A92zknkLJm00vEK8y8rrcriAGSauS7RnAejqHc
72eJrZZQ2TnV22Y1w1UTodD1LUASD5LiVhHXMb5v8NnP9XDtbFREmvbcRunn7QZTOQxiHmECG00E
bWew2MZoV+E4f1NWW//iRdBkyhZbRnT6l+5NL1QAq/naP1eq/nw7DzW+86TiiCVimZlr9ncH8r/8
hjqEcG5BJix/Br2PktCkZqJe0Ot+j3khtFzLh4zALuLQt8ZzZE2HZTSOArHqzDNhzq/OJEJzMO6U
MYIvE1XBf38h3MqzP1wIOPVuvzlwRMWQdfJz/3gmaAbTbG0ap2eAaMgZ2p3koI/j8MFcvyU6ga0n
ppuGmoo8bWHp20w1/K56nIBbMOcOS27FlR+1l66CBVNmp4EtOYcKsyhAnDj+4hQAPWEda0T+c1Vd
MrwexNr6EKN2tTOc1LG+2F3Bg8QOUkNcdSLixtZgVaU+65ngyeyZPcaJahmu5ZDdlYazTwwQ6IV2
FC1EhCyGfNVuRmaA9jKc5MJguO9lhv3eUZmo5nzuMr4l5WCRD0G9KgF2H8JC4gU+RgX8YmbNbEfL
C6TK2W2R2sclBiI+yJUKnjaq9NTJ5nEmxJmIqulvrgn9L68/mas2kBIVLtctV+6Pr3+jRNgWE15/
U9K29PQbrYj++R7/R13Ov21h/tD2/NuP+kN31P2v37ql+Lv23/v3P/wlqPq0Z330LZaH724o/tlJ
/f6R/7f/87++f/sqT0vz/T//x2c9METhq8Wwdv7QoRAHy8v2y+V++2l+/9y795LPfUrLWvzXWaR8
wffiX37y7+2Nav3jRrFVLMj3RFlZFFK/69lV/R9AbklYvInZZfgA/6e9kWxU6xyeBKWolnxLy6Mp
+r2/kZyb1v0GbdRuAIObM/w/aXA07U9Ab8ByTFZueAIe4Bo/pfmnWYeu6kM5Epl3sCzGKcxQt82I
cCJdBSKMYlz3y1oHktz0XkSpypivfZF6ZK9a6jyvyTJtVZHe5W2KSEywF+n0HlPGGse4FeNPpZ+e
qmHSvCUWsl8Do2O/yO1ky/fjUP1MG3hWTWbnQUcfiMULAnWc4pCrRXKVkLCZ/pqNytOi9MtOLZNN
0dsSjQOeeEl+XIp+u1DZrHEn38uS+YwuT91Ic934SdY0oDtLYAi0Z642ZEBKbO1HUlmq77B8tcwk
uwGUI1Bv7c250mKFXU30Az2UuWqOyg3n1rpdkhhRfMWCw5LeDNA1nZpF5AE5GSapAuuKOuT3RAdB
LeqrbUFdI5FgvqtMfmcz0q6DZBmHNgIQ0hN2dysg0dy1eCsNKtzC3GL6kTw7ruWtk4ESWxTpopHn
9JsZEk9thmGQHdZKoJyt0DxNPXCgPpti1jdyEZoLPYg8p59zVaM7Mc3qHM/xseuEzlYNEz2+IXT9
kpJjojVe8Ls+rPKs3q/OsFHqudyWpA4doJFgazMQpWgz9etKz02aFABGzJdIHRK2Xvk0rru6/rl2
kYoEQ5/OEkllnmISiKa0y0UrRrEbdEQl3fw9i8Q5FV17KLJiPUDESt1cibswixr5mNz+0dbKd62u
eUi9fGqGrjta4yI/DGb6mP3mYNYUJDwEQRGhmGjCRWjVsIVSJyw8Cxi3wniLtPSkiIFdlbk+yoKr
J28qdb8KaWs7bHdNvax3M9wh1vCqvh2LDCTRIDA8ydFHDt9pHqbihzoNnrNKKXNyRboXCcQ6ulJR
xrXfmbcrFtEjmLuSvioU7MyWRX3pnRtbqQXOVbDM5LP3scm1h3j0mDna7NUjn4PBOsRnlD1pjZmz
HEcuG7cst4bybsp1KCDz0rhDN9f3AObg+snW2YyFHYyK2oRN7QCedobUjWczCfQMb2UG1W+yHAh4
nR2FlWIfJWnUwD22wZqpKtqX6JlkipT9nZ77RosgJ1aVMbRXxBrsZEo/kcp1l0edh0ur3a2oXY+x
7sQu5C2M0k5bPZYjTWxWRSk+U9B0eSHPftTr6l6xyvIlndKwNVo76LuhYVKZMBZdZGmv2PabpSmA
4zu8hsRTtIE5o13Aaw2SS6v9XljjRs01/QhKHFL5YByxmOAEi7nx7SXFFxeZIeOOdGso/YpfwbGP
k6HDxtQB6axqfwTqFXmyaWW0z1kUDsJSXeBNEXpQWBBcU1pYSG0D9y+WN3FMjWVHxuMQ2W+4kSJ0
Xfjny8rEDjfj39PNcpvhaD8Ut384yRrWExihYZnYtzEPaC29PCCze66sajwakbJ6RiGCvkxqBHZV
dpBbXwKWWRmduEdgRP5tJXa83J9t3s1uBllmO+YNJCGbA6aAlOTeUH2uMSAEBOpR71INcfk4pN4Y
5fHW1jlGR7Be/LL0i02X5Zuk7Le2AoKpypZNn8w/kX7c6es8UU3rKNh7xRcNW7Vq7aezobSBUxYY
X7GEIg0cnaCwZcUf1HgMM6XZF7lDalrPW5M6th3wCnMbO8N744ynfG3WYJ54FWxZmu5U48GqbJTw
+tVALnyKkqIM2bt/dKlpobSrjko1Dgd50t4XDPB32oMNrPAYgUi0tJgbuet2DQqSgC4h31XZU5Nd
2xZQQeT0xr21Sr1nLjTX3XpLOLDyR46b5WCnVmjWZuFZXfnWVFq3S+X2vncm7WBXaODEDl5ady10
/VJa2eqvSlcEI/K/NklAiaJwSDp9OcljklAxpskOcMCTk+byvoJB5Y0rnkhMwysq8uwUWdobs98z
ijt4Yvb0Q1Zf2tzYmMoqe1ICuVFVq90MLysg5BjefS7hhM9WzsaER8SqzlwZheYqMJ7cZTG6jZYQ
LxtL8WnEiDxwA9qGjhKOEN9DMtoVj8YR0bpK6L0BtoRo3MdcjR23jC05THKQQJ2I9pn82qPS9SQj
B3uWluWhzXkWpDUtUwthK+k1G46xyJAALb2XDybTiFobXX1VvgZaDg8Mj+YP3TqETR4Tk1EnpTuJ
ZfSEBrZR7X40dX/MgdEttD7eWEs8IYYO5KFwBy3OT0R7PEyAXg8AWUt3yRJ891l0Hoowz7iwG8Py
mpx5gtQNm0mXa7fnPYYhiZKmhcUXEPtcbeJqML3aGrk+4WANtQCEKdZXyEEoLAp+GLWbfH1UrzwQ
iVQv6YhUi3W/VJYpqHtV5Yh7tYvB3Pem9pQAEA2EVe6ZBjJm08UP055YDKFMZyq0cIxnmyjBB1xN
KHZWLSVWi1Z7boACcdDtrEZ6XvJ89SsTHpfd12eWscWpqRAUZBWgXylVgrHKcwwcd1U3bbVKnXwz
yUO1rY+dLbU7KxoaV02hEDpjrGN6RXeVZc1woKuR4HhBUcgjMpvlojOR1rHF72IM17Pcp4dBLxrX
GcqZh0Uc7Rkkqe6QDAx3hnnYyLOteoaSZm6tLNFmbqGWtQoO6x5iLRMtWMN02ghVBxXBLWokVTDM
U7Qkxns8o21lG6VOBgl32t3EaYBvJ9JPnUX1YtyOJHOshW+mzkMN3XirqhenVfPA6DuVI0t/bAw8
su24qWDl+HVC3aNEoZkk57ZcTs2iPkcFJoih8mTtu3Ly+2JQglQxHzOHJPD85SZ4qnbxlQ9aAsF5
JIFsg/XbVWHa7Aw1rHsPRWugoBKWXZI3844dncuyycRLj2++9ec7Cblhe5dZPxzLryxfyOdI8+TB
iwDHFX7meHUVLrWbIYP6OTZhd8niewwJ0xqOzZcDRqM6QLW0Xiw8e8oZ53ikuIjqWmZvn7riJeUW
SerQ7eNhL58rNTA1JtBeiXMiOSG/KuStUm26NUST2n9ASFBHrymCtQokg7eCofRWz89t9pBpm5Qo
s9nlClvK0AJ/1rmemJ+hP92b4P67oyRCzgNxYwJvBVGND2gBI3vL1stF6OtEXnOVz/wueeon6WPx
JtRNh0ahONavnoWZBXdy6rLwnCG/PPJCRYM3R0fEL4xzUyzWS4ihRK/cmPB16sHmFDmuk0LDDfBJ
idY3XidYu99YyfUGCJbRfZQACe8oMBkFgqfRZaalPoP09Dqqh7L224/2CkxxFkHZYEo6mmCf2mOL
JT336vgIUjoujgkR4dLZmt1oDS3qJg1tFT6oQ9T4Cu8txQ3U5Q9wMjQNLBiiQw8gkIDtFV3ZeVaQ
3IXW8DbZD2oZeZNdeLmEBxzPt8v5MQtUwXcYsKh9vZzqGzXpt8DJ0m645woVteqmT89gpLmodEl8
6CmyrhHlUt2ivgt7iCd9cWdlG9VBXBikkVd/VNxPCBSzE3Netfab6CUvmcj6lXrQWzz/rjV7uXGy
4m3Hb7EfFj8Vwu1fG4v3miONn/CA9nsC6ww8hjPH1YBZ5y4snC6BiOLaH4wNIphAg9uVXhdvDNTP
jg+TVo5w6bjlZ4N9pAwZMSkE38GpItKTCNGPvtiXn9UUiDe+gIiOKZF48lbXWAcQ6O32J9PYD05o
L6fFepKY/sahSswq/NSBE+J9WnZj/QSJ0gHhnN058XcbCS+NuZIOdnKNBEqhN1Pc9fqzYbyMC6ib
a5YemnHXWJdhuqRW70IT4umyrDFqzW/A5SQ5IFKMXtvlcxpfIu2tAXwh3KquuGOVTTLu1vku7z4g
NLpj9NyJT0t9qZSjPj/EFed8cW+XZDHtl+JoLhKu6AdhcQ4/jqQlaBSvbX4/O98xmIchP6+o1g0/
FmfVV4928TZRR+rb9SLfNimKp0Ja8dqHxNmMIX79LExLhjQTMFRXMN3b5ajUmoTObo3VR2Rrq9uZ
EY9LBetAHqduWkRfVWVMm3Lo3TVSqiOayN5scwCv91L6run1FKT1JyT0iWaqMndWz7yIealmK8eu
4LFd2+EsYIHnR2m+hktx6z9dSZIuNU5DJSm8rn2c1k+iG/sixxZdeIkMpUhG76reiIgTtX7KlRZj
HHsp55+tU7kVW6koPvbGYx6/KSfQ3JCM4H20m5pTjvFM4OvDGAgJu65MraNDzQVxMds9ZTmAbYHe
WOKk66cAfdW9QRuk3hKZI/jhvR38HASw2SXaRtG0SdJv9gDzCP23HHbWYpziJD7X+siVqPuOMR6H
YvVtYbrbXoKclOo+yxY35XEva5pby0qYp44vcRUPDKYRrxbNT2AyokK/z61jpLeF1GshQ3It+U8Q
iowObIY2uTrVaAryyCg1d4rfovy5FJk/Y6tYWPvMCdJ4pEh4M7mFYwCnRvPdy0+tfmMvPOTrtTBf
LQnRCfcbtwa8bsTU0BzW165uAsb4blTVPsxV15Mwqc5NQIg7f2qTNNKcUO71q03fk+YF6V5HVJc1
sQIBk8yeHzgFoXyTmxrTzkkeM0Zzy5oFOfhZpstje6iyk1mdpPwQ91dEkZ2b0oWjZ84Gt2w6+Cmy
O6hftv5lOqlfaz1KSA4aJgh9V7kRaRm9W8ynHjZH3l9tK0aRcy5rGgR00PqrA10J70pjyB7MFF95
yc2fy4zaUXw3bCGrwp80yO/nbN4W7feUfCj1Y4eBeqw+eCGq9IS8y4RfNbjW8CH324TXQiT71bqL
vvFwpLz9vbmN01BUAP9/WOuN0P1hJx96fMQqd0P9Kjtl2E7Vxtftr3Y45N2hoV7JzhimOxO4y3Fa
fdXayyYTlnAZKQZoC4EBpLBQtvkUNpbHGSfUUMYzmHrInnWO/2Kj9UfT3s/R1k9IQYz8gYmMgoi2
+bmWPsuHKlG2yUocQheUmjeopKdZcuQVGreWGazTBzhxd05PmvjoibR/bFhxrbu5fOTkW6uDrn8k
xfV2bcRX03hY0s1Q0Elucv3a2K+JuJbGpaARG8qzpJ7rgeddsjqsl2excEJhLQGwVmkjuspmcYcR
uJYdJdVRqyTCnbNnS11EsMJAZmgbh4M13ukKi/7ShdsZFkvD860qUCGbXXYoiHUs4uMuq9r93POj
tsWzoi7cB4GEhZd6V7aji7idPFIajr9JkUvP6gu30O4Xdt6VuKvtD5pnroTFX5c31XlXzQrV7KsQ
WutWVh0MiwTyyUEBGwVxo3xUFSV+Ju1BJW/1VQqpSPpc4Ly1dwPmwUzcLfaXjXW43POudWWQ1z5i
3aa9W9oreLrF/tCsJ6zD8m2w8Znm99jS+LVG062ncMw+a27K23PL2JdAtfKDp1OF5MdWvaTlmWoU
YgyCaeTkWR3YSdDnB4qqsjsNkqdwDvFj4RCaywPw9vldInB12cb6jpcc8TTxSzxKrmrnwRFypQka
KA4j2TwYT1oOxtt5MpSQb1tBQv4Apruadw0Wd8MT9mbWPI6U8Znna7Z66pOM+m0mnZQ96/jTibfQ
aMS0N8UD0/cpu2/qUFGZ0HAzRy6JCap4dTS8C28LM4dbFUD5hB4htr8GQNEdMgDCtdEIWPFOQXNe
BmW2i2UXKWwG0bl4ziXPmDxqBiqhVmwsXOllqL0XtVergRU9pnga4qNnvZuE6jbs0sJc9Znpi9i1
zBD9M2Wc3mD5aPOIeR3Hg5l8lVNBrA+0mbAtpc/SiI+U3GmraC4aWPJ92v6h1wOQN8cBd4jk2iSI
9ls0vUUfdFzUcYhMIRW3msYERG0EhThVvEXLRTib1Q6cccslsjoPGCLkapf2B1R6+LbBelAd+sZw
0pdjSYhReS7T8HaZqOFwsxuwEgd5tT4BvmLjOZ3Ty/Bp0Fp9K9K2kbZDvQM8InGUqa6iHqIPs0Fu
Gk76jqMEicmALyKEXJW8oDyxvqcbFouyghoL8YGyWwe/mXarcUfxRAcw4rfIEaT71ryRP7Rnprq8
yQXzKeppboMxP9hX+WlgAvCD3aEgXuvblh/shkfJPuWSJvYTJN9yO4pK+WEpnubOjQinUxnlBlb9
2HLtPcwRO8Lryh513tIfsJCFxkjlSaoABgPE9K2+02EXmT8HjcaW58T67TAlRfYBWY2gu/KxYdGa
7eXevVXPhdskwLKwhHv1GpLL1PEXNXuwtIOS7GmDPdzS+75+MNApgpdmq7QvmmcuU7NV3a7dOArv
+r2YTnl5gg+Fj7qMAm4ELnIDTcG9jrPHoO/RqA5zsEQPKhEnEx5gzoE4iJoPQ6ay5nxf0Hkjwtn3
yRVUvDslB8wqcxFU5afINw7PJiuoWWhdZvDUyAbLE/MdNyEwBJPO8HMaXkacPFK3QXLui/G1bLdK
gRboEC9H1TzrlDL1xNot2qZ0Le14F1MrSnzE8pyb56W4F8iBqPV5IDyZDQ9pJtKNuNjyY2Seu9RX
yze73Y/jcV4DtHardZXsA2PvsXyJylORfNuR5NZLByjuySA7RmxWKJGgLrxM+ZG2XLY7HXyhVP4s
pZWGYdeTyT31XOzEgOxrc2M7r0pKpMubgMBF4TjffsqNqwwgatqvvv+Q8m2u+WwRp8AYA2IeVopZ
Gfvf56I1AapOJlSU1WsRoBwuq22b7cCku379M+88Bs0U8XQIc7LVM6xuB86OJtuZRdgWVKeJXzlk
vrp18VRxGo0zG4GgM998e0T98mBK8NO9wv6h5sfc+JnTIpm5J7eP+fLBV2dQsjIUNS88l2ls5fwh
xurwzPQhXR/6iBjXmwjolZIIrJ8WOHVoVM8Lgw0GGPNw1uZ7OAEgCSOc3Pkb7S9jPUt3CYBx8Yzk
OkVsODkb8HFa+dCae6+T4F9duBJbfUv1ETb4FufvIt7i0TqpyXubvck9bdN9Wv3gDiEi4Je92L/Q
AzjGHzV0v+2XbgRjRSZMWAeXetsT/yIIMJSkiTWlLg69Q2qLZTdcW60MgatMQTbT6ypQ6Ve9vazZ
u8Esqlmy9DwlFMPT1Hyz25m8qoVFig6WMnTYa+hsZpokK8/Kg4SvyUsilWUukhBrIrqtTx7ZAs+0
+B0t5djjnZke1rHh2o2yjyn5AWYBBnvThCSDlnse+oyqKdzdwYnVQCK1xBx2YmKE2NRDwkujE0Dn
ZJy/dCgK7utn3EHtmKUbTY13i1LjTFpNf2FdtO9iNkSyzAjArhq3Huf11EkKAT/kf8hFQdQNLrkh
WQS0iPbGC2SVlExSOA0ywPkhFVtpsS+Q6ahKWp5kepa+DOn6E0+QvekdBj06suw5nqt9k4sFnZ32
9m5LRJYgcnpg0C8Pe71+XbIHXXko5g3zlPrYMw0f2T4EbRtoNJQ8nOx9VP5oD116zpJnPbrG0aXV
doP6LjMcaPeUycN48bQ+HC5ifW6NYzkEfXs0CRV+ZkhQfzTSl2F/T3OwUK3pD7m8sbpN7mq7klkm
KVJNMPZ+suxZ6jTFQdH2Pf1vbZ+omItDt/pNG2L8qRRGCx6xOjxi1+HURZZXLAjhQBN+SdAps7um
fKlyl97bwqIbbeJ+p26ZL3Dntwdz8b0hodlmDXmaKmvjGc9YKs1xj4eXI7bDidltMg67mkblbrJd
3tpxX0evY/0QLyAlBeUGM1S6X6Fb1OwtOo040EvNX6ccjQJ1WDGA2pAvfczIYUr21Yyd0Hrr53vS
Jc7kEAUiTelVK5w24Sieo7b1bHqEcj2OarJ1qK8nz9E/ZbWiJuwXbx5HBnhjglRMLnZ2wXumMj+M
1JTKSjO3HQpZHzlZoFX0PYeuufgxyjD5NFLL8E4SUcTsIzCXt1o/Wf56/iE5lIH3quVLVNdE3FKt
MDoygYVZXiio4Kegij94XiA+k05G+qbYp7586DTBCD53cdYfMrXnofKt3zO5OtrKe8eUyFeQRV5T
vK6O9jL7Vhhb4dTx6O1d+H2CZCeomoBui8fUeL0tXdqwML5PdfRY1t+rtVOHn/b0Nb9SkBpECSO8
uUuGDZcj1UT2NlS7sTnb9o8i9c327oxyqXq91eXnocMTT+aDFN5yUE641fF4088cTJ5oSQxr4GPs
3lhYauP9pDAdaGcXLjjyzZucrOIx/XVP3+KZuAZkZ3AT41otm/UiyaGtLn7+UmfXMSyNwcWUX3zb
6kc7PFqYzK+yc8/ZXFNNOIyhpuKpLgyX6AHGZkKHqoClELccTFUT1WbLri4pP+SbH3f+4lFLAsqt
DwdwQYbal9rsPTu6t9sNLtF5kjExMBJrGHaRNCAzN90aXJdifKqKghnju0CpttgabtHtqrBCMP3R
fFwJnSp4q314IPyBfMTLNjRkyjs/ExzhbksPtpC57ZXWCRKo4o3ppn/l2GNSnn2nYkM5FbOrLDZF
sSNzphQ+KTyltc/qY137hZfN7s/7JruwBlHEy5KF3IhgGfR1h8qse7lNUplpoBzxbPbv01fEOMF2
pzHkS6Ki2/R35cU0gkTbNyi18icmH7CmoQgwhxQlgJHNNF5yIjvr0JeeOILQBgzOfWq856GHjNhP
eXFKoLIPHbuz4sw8yMyeMGPGLrvKjClRevZj81masLOHRu6zHaS4mK0LkYQSQs6AN2Nr7fPiCAuA
dKYJGESKIRkdmbJtv4R94GncvPk3A655srX3xBUsK12rfkb0bA+XtvqhMoJvjnkYYawMxadA0Bsw
YJOyTYwEoqpD/s7c+n6y9tv//uEIt/xXjZSNwVwhEpflqOWgAfmLvnyVDUFUXIsbIsseM3tr4RdL
bzBqo4F1Koa3fMQsvLSsQLr4MWGbHOtyOI9FT/fC8pC7c1Hs3C8XejhB7ejNacKDZ0ZWETesoX77
ef8f6H3+P/M+qCrK/3/ve3gc34uPd/H1qxDot0/5pwhI0yDb40YAiG+Rs2rdIpZ/FwHJ/9ANhz/k
XdtQ5vkfvzMtbfkfqP5B18uqqt8sdTgAfpcAWfo/NA3Rjs1XvCUPK/8RDf/mlfhVp4c4Cey+DE/T
1GzQ+spNWvhLfSaAjGu9LDUbW1FZhlgk6eiZsr6MsiMgoigWnrNKZ5Mn1Yt1aSCEBWmjAsGWFuUm
O4+GsEyzNZiUIS7dsVUpbqe0CauZEb+9lsVeL2XntN7AusmU8XyfKqAFhtS2qRc71nA2h4ypIhGU
xE9lXU5jmuM3e1nB2CMqavTk3YhGZiN19SmTlrl6lQTjgqDwdZeMkf2YSWZH/Ai/hEpQcKfvsByo
zJnk7nlaZ9oDNKULMZrDYMOFyxT0AJ2GlS5qlSGQczTHcYFDniQzqolkNOUQF2e1H4Dd8GPG+6Qx
ylMiCeYHJd1WM9AM2FB3AR0oKMHprcr1b2S0N3/HL/p63hSEXzYBCrphGvZf4rKlCnR+hSNss3ZL
5o+jZH+TbMUmugNXHs1W9Fyb7WFMMAr8cuH+i3pd/8t3BpIKksFkz4py8C9x4NMAf2shPyvUV0M5
K6Ko7yO7Fce5AfOyxKZyyqsFEijmkYhAt7W5R2SesyWZp77YphGyC72DoK5junpVKWLf5knPSfbr
hi9j6nEpWFrUXVuV425YerShTi8jo1+yPkMs7tSJ12QRgs//Tdp57bitNNH6iQgwh1sFUpM8M872
DeHInDOf/nz0f3A21dIR4b0N2DeCVeru6uruqlVrpSGAnl0zDDDjW4Ml7yZH7z6EQa481KlpPlmS
DydaIWlwIJiIgUJOQT8CIpENhC9mE6QHe054uwVSFL/UijS+KUOkxyUF1I4yBbz0Msde+mRpVtck
UrRSP3zV6lKvN8DAlzNqLGA9hIAWjB0grPMNJkl4y6KN6uY+dPXkS2g4k2Em/2hD60oi/vYCLs+p
M89Rz60J21kG4NfoPtYCSgwzENfp3SAVG6+6LSPLkFcxQ5JzoCw2RrjoxdKDND6Dgrs9DmXLhoAf
blTwwUFsBPRXofBDspW2JdL2ymHUIATstdDLyR2gl3tq1djN1BQ+dTqWzLh9SDJ7gsknVzcgtcvc
nc+tRceLZWuaaZoQcwhtDmPhlGjY5yriX2a4U0okIIwsD91BUlABUqCxMEtlS3qdcC5aPVvR5ZBY
T7ZlaoiShdHkVkgMu1KkjgdNIruQFD9SC1LVTrOpfSVd/1Frq8+WlPq/kFlY+N25q28sytZvERbe
t6KGKyxBXHluD9RPPf8Qfxrc+aifAndLGl1oJdBpHlhvnD+ZhZWXIRnUlwg1TK7pzz2luQbBQxlW
GVQ6Kk/u9XFjdFsbVej2K5y0Q9wSHBRPfngT5Ry0Vj50w+8GRNlTS2bsIfPtX5biTz/+27yKINwm
N4FkWdrsLhpMzWt0jLzhB6ITbvpKHmRja+kLpPfcj88m9s+VYDWximHSaeLEiuvoExRpYfreRFbp
MKS0UfXmrOzkyqFWS5p8HE6ZSjHIR9caHqS3Za+/aci07Qate/Qp8coy/wC4AdAzfjLL0etpDt2l
TfPQ61RZVQQ5ScbcR0F3gCf+u1GCXBhD/plSA8Hcmr4xvTd2pg2pmWlw4ZDn5IjMyNG2gw/ZnH5R
c/N5Nor7kKb3jfXeDDHCfra0pqGqw6zP0XEMqGbIrxY8/jNMV6OXxu1HSb6bMqCJ4WFUU5eOeyl/
29BysLH6W+uxQPlX69GotqkQ4eCN9ez7xutP+jPSIvt6T5vMhq2NPWUuUXdlqsuSsRv9ETa9CsBC
9xVG41e54/kvbTWAbOwmS9hNWj6a5tiZAUQcnsLLuU2fgu4pl++C4EsLZ9LtOdw4Lf5Quq7G1YIS
po/CCrwIXrjhsftJG+BtC8si3Ng0C5J/PXN5p0KSFzGeWS/fhBnkrJri/b0Jmue42KuOpQPHPzdB
UtzWJT2cXJRyQITYyf+kB+i0oBHi5X8/9qw568oQ1t8vRG8Fct0esezZnYJ7UAvKFl/btUVYf79w
ZIdBIjVlxLXAMd9qVnmwKH5FY3ramKVlW4orsTKjC54VtqZkpIEceF1lAlDUwo+GhiYPRE9SGfGM
id9BZUWmTX6eG+VOL4O71uqPctyA5pQ9zZTe1P7000qosEMQhULYl2A0ftf0DeygDDtYWdcfRj11
A03bOybJNHl8HqlJouXzOObSXoWTqEl+lBO0ku08n6IyiPeKrgLK0Ys3hiUd5y69y0hhQ1GnQoGe
xG5cjO9vT8N5Xt36czqaaOfR4IPwov4nyK883oAFvZYaf3TTu+UgXqQIw5N82uKCvrqmKzOC2w9Q
vjh+GSxpWZUiCYS5nu+MAVlolb6x20PasiXE47QvWw356tmVbYBRzYOZfzApFN02cvU+tZ44IdqS
abWNabHSHDUXoWmvJ6O+S4EmmG7pdVunzLU4uDa3DHq1TqOP+ktRsSl6a3ys1Q5aHA0hdVSfpyOC
yHeIqv20fEfe4BDYmkvh1ZEaitNIaqdweH1obXg931Kquj2TWyaEcIX/kToIIHgKye1HXvWlsdzb
FjbXSohYRZtMSphhQjqBPnSXteLlf0ennRsciq3Aci2u/OlYlJGTpjHrfKWaWkpT6EJGF4mbuPGh
eOs3LCwzchG5/rFgCJGrsWBEhpiVC0fxCrtNZD7KvwyAdOPP2/N2dWVWdpYLx8rnuqBQZjtm8X0N
COo0H2LN07t5o+/7j+zJreEIsSH0w1IOo5kj0ajpZkkgzh8q/TlRpbs0KyE7Hd4hOv8aZwq4o/Sd
onzWmup+oLEzNT9LVOTCrNm1SJxOY3zMOvLfFarwhxy0kNWPPwu4+U4xD/aNCHC5CkjyEjUh6DD/
HLXnsxNESpXCDja6w9J7UsE689lvtdgla5rs7A4tl1qLv9xekcvbw7lNwZFV/U++x5/YjvZdTCEF
OPeGc22ZENw37syhaINu6YSpqcc5Hdpuivbt9jgu74+Mw5HhXSEvadFwLMxdD8eunjF3EVBrmSq5
9c5sPRqabpsRKNyW0+3cjhCk6XQw9BbtOpdKcX2XHWl43wODTPfouD9CCeJubf7LLXNucPl8tWW4
DhdqZdea22r9QqkZ0Y8RUnBL6B3a8L9rppbrgE3/pkqbuDCH+VgPck9Lj6uhtxX9TGjumzhQb8/g
lhFhAhW7QLK+aDm3SZ4dY9WCkC7SwQI3328bEgQ8/rdU6+EIM2dJTpkmUJAB2qbPq9P8H5IdQ6gR
LJg3bQhmumbC52TW0wdNg1VUh6YPNDxQnqwspPfzSM1cTezvDRJ5e3sh8B57aLbQ/1Y/kPj4UFXx
cLJDyQSjY8GIqMO8QbmPNK4ZNvVJk+PiZxJBu+AXBSWiCjjAfsgHmiijYLgPZbKIUgF+HZ5MGi8H
NX8x4O3YOKmubb51akg9dx/bCts6RYyNtBuEKJP/PoZR+/ZEXwtbCOTKMvUCiNlsYZ6lRLIyW5lh
K7fjj3aRWXu6F2H5SesPSRp5Gfi22wav7fW1weXz1ZaYKj8BTG1PrqOVtTuPNi2FeR56zhzBXCwB
h79t76rLrgYoxMhJDTWL1KLmVuQTohRkhyZ9HA2KBbftXJtImspkm1IMnfHW8vlqXBbJhiwZSOMp
VfXktI1F0TH7XIepdIS2FLR/g0LpbZPX3IMKC4xU0PIsaa1zk1XVLVq9qepSinjVJ+qZUQPO4baR
ZX7Oj2PLXBsRtrzZtjMFnlil1wESpWR+HFGaiOh5GWyohKIChJe6cQXYGpfgk2YzK50dJqo7ga9V
9fHkhNLGUXDNC9ejErywo6GqiHxMhCArnbygMk9NtyERZWrZ3e0ZvOaBa1uCZ+gVTC12wTIlgJSy
O+3b3G1Y2Jowwcc5U6cypMPQnftPTvMwxB9uj+DqwbkegnALUGe/CnQNJ5BO+aPhksNz5Rd9hwD1
Mb2P3K3s9NUZ0/ljkrOgkinM2EzQ06pZIp8UNu/ZWeGRvjFg8KPWu7dHds0P1hFWuNMqRdTSNEyE
9fOfmfZpHmkCA1fbvd42c21AazPCJspBz+tzXgGxHJ+Gon6EJxuCg41EzLII4k6F+YE7n8nJeZHo
mcPWyBMTL4D55C65d46DS0+vF29snatjWZkRnI0mXHgQEsyM9Z0qebJ+hM7k9nRdizmGDe2Twtqr
xh8iu3UsRRt8NOOI6WqkX/Scps8pOoE/y9Z8G6WF7M1SMLgFtFAbZ8VVb1gohhB2JKgtDBnrGG4E
NQ2pSqC6lgwJLK8HHXRQvFsk324P8MoT1LJ4Dhow5dnU78TQPTpRUSRlrQPvCuDAGMpyH9Xxo6YV
1r1mgjBSEmt+4hUEPC5J3k6F3SHpWv0sMtgGNn7LlQU9+y2Cc5JPyzS9tRXX0CdgTxbtc7Wevckm
umoLO6WFsQvb+yymjQZF8PusgAfMGECJSJpskNTOU+Q1VLiois1H1WJacGlOH7gX4QGDdlGk+2nt
BMoDVRtcePmh+wHNT/bs9vCvjv4fEyK9sx0oswqaAX8CT9i5Vvmjd37dNnGlNMJqr2wIftUNah33
eqG7/tQVnjTDX1EUyqvS9WCg9Lqnv7ctKpCDSfmeunj4opggDzulOCIKXH0LHWt4qvKm9xR4RHZ6
mIFd7BsHnFpjvZoSJA6BYebH0Eq+N1mpIP/NdBl1btFJWY5HxSyUHVSU7S6rFdoypA6sEsQ4R+4z
QKtBanxOufXdVelsecXcaru5isKvrSwbe22G0p7KpPKIqK3zgQamcsP/rmx2JseSNUuzUAUSg31Z
21Nu1yr1vtl50y3VGhOgpFfpWX8ctVo5TipgznCOm41T8/rK/2NYCGRZGvlzOLLyeuMOwdsKCb1k
43i5asKQEZ+F5NT8Q8ezDihOn8fwCtBjO1Q/qvhhzB9M6+8vS9SP/zGxxLRVrJxnOywW0VVXAaEZ
DGRru/F423+3RiEcx1U7R5MKo6g72yDCUIjP7ngsxeh9b+zFq9t9NRZhRaJQbqwBUTt3Sb2Xw/CO
AtLL7bFc9baVCeEm02t1XjeVPPCuiw6IRi8Fd/9oIosYLG0agxXup+7/Ulr9f0skywRdhLF/jGpC
hq7t5d7uMtLdVq2X+yqw0wOElcpubqTf7QilBhdE+b8t2kKBu/YLy3ZoxO/nwdWUiUYhehK06SXV
y6333PWxaQ5oMpVDUyTtHMuJO0fOmo30tNn6wUDpw0gBCBt32r+4RlE4MWXChQUxkSqMyfdjxegi
cqlV9lPhQKD3h2ae2w5ybTxrG8KbO8gkGXYgKiC5Ec1uYqvJKZ10UOg6rTtAgN6kYbp1f9+yKTzk
ZLX21TRCMizVfshwV2l3OUBcOnYq6/3t0V3byuvRLTtwFS1MrfHbuLI1Tjsq6mMOz/uU50++YUz/
Yi9DOWLIsgXbMJivc0vwj4167phIlvWfrOg5kf9OLuBPhsiyNFhiTUuhCUQ8N3Kr0oLRx8CCbsgP
hWegnvsGeMABNfZj+GvYUuS7OneaySnFWcm1bfl8NXdyNEccxxgsTOepiV8MmvlR1/g382YA4uX+
u6CBBF+AVERpo1HHxwd6yQ7h6N32gCsx1pY5MTQOd1W/OG5rlQ2bB/noqnp0r+uPkJScblu44s1n
FoQoTp9aZ7ewrLhyQBTXSzczteJlGGhikOYnA17ODVe4EtPPDAquloa4WWWRw9Lr2EtzoHd0PsJF
fedUdJHZyanQvt8e4sYkmkJA10rZiNQQPb5Ys7x8obMu/0X8BqLJvRFomK2bYj43MJJJnwcGhVZg
IO8N+XXYqoxeW6i1CSEYzJIfSE62zJsDTMV+Nn+VdDAE8wt9rLfna1kB4QA8G4ywdTqpL4PAVzWS
077205fj+kkaR+C0qQTaMgzl94UkxyejAuivOF9vG7+yb20I11FOMZZ0gpjiLJzESdi845J/oft6
FzUHhYzxbSNX5xIopooN8qhiCcNBtdwofIz46a+sP5jlK5CAXf9VLrYS/VceqbaysiSsmipVNbzP
8ui20LAulA3lrB1Uw3mDK/399fXMlLhsfpwD8sZUVSMEmgQPI7htS4s2rrBXF2g1IuEKa86tPcgx
uymX4B+AJx0qHWlLlWlrgZbPV9HbLsse7laiUugkIywkFZLTkXZX+JZ+qn3ry6hXwYZPXBsXBS0V
EL5l6bKYTiDpXpsqiEK3jOB7o6vmlGypSl+aIPLB3WmTcV74NoVR9VOvqVlujG4XPBnheyc71P5G
OL+MdecmhHAutYVRSA4J+1RDZzBK8LaonIaNCHEZw8+tCDE8hOYp0bRMdwsnegQ+RxN9fRon7ePU
lLCuIOlkhBvefSUJQ72PBgULhlKFLJMwsrTvkyYoKTs2x/4AdcM+OMJq8SS7+TH3pC1ry5lwHgPP
rQkj9KWmbvJS40Kkob0w5vDzpOO+0rq7vDIUetoR80SDW9fqb6H81zvszLZ4XkV+oZeDFsxuaNDY
m1nOKRuk/CAr7X80JNzQbT9u4qLm4uxPp16FRPIEv8ztSKtsTKQINJ2cMAv8wdJcv81oTFW8MuUZ
p0pvNHmEFx8ufml4q88dRGbay23bV7x07TGmcDkr/RYKZjj73U6Tdxo8QHC9Pfr1dGy6Y1Mk95Rk
NtzmMmwt7qkppMAchfKcsMHDIDR9IOE8DZRfHXi0xofa7bUq75tmY2xXQgmcwMvbin5qysjC0pmt
32d1wBldZXBjTPlTqn6R03DDQRTtwo5GFZ42EPL2Ku8CsTUogwY1NgPkmBBU6A9tHo/vzEji/TjA
f1DboTcranjM/fJFRuJiXzqG8hJPCGHBftJ5sRoEEQS36vSM2iPEdraf0RMYAQF1ahWWMtVpQXfx
qFbgAtMHaJvkoKYr17JzA3oDyfwFxZNP/aIcJYWcqoT4ZRnTAIsuVp1B0FQ4NrRYZnos6Wz6NGpq
nbrg3+OT1JqoBmRR945m7whdzC7KI9gB9O7VsOhMxoBRo62oyt4ISeC+7OmbgwjWIoUcpxrt/anS
DF4kKcGbCEzQUStzuNTzVKugSYKJPyziwNqPPKdf+gImGNphpuAZ3HJIk1CYmvQMpv2HvIQIAgHu
Ce3CDmDq4Dj805jKQa5CLTykU6NWzGRfPLVhHH8DLwunslqhxttpMMjVsZ5Ju1HSIeYoMhMxVQMU
T4q8QwOqstRz0NthEgKeyZvAgnFEllvbnaKkKyHMG5DILbXU+WbJsy9DwqbDUViq8vSIXpztRhoK
A6VskVSDdRS+fIt3+thEjKA3tREJ+m6a3swqfBWGMWd3veoPBw2czL1R1+ZL6wTQnNlW2e9kwLdu
4Sudv9dbNdChe9TGaNcgD/BlDvphPnZ5AcuH1BVHfWreBrQ9QqCo6t+kGgLCwO7GvRplP6OC2vk4
E9ZTMNaVAdFQUWn0m2qqf0q6eelLAxXtGEdao4oD6brea0L1uw116r6xAI13Rry0hVjJD2RQoHsM
+P+su1VLd3JVZ1v3u4v9AUxFM+jbM0wLGIcqnBMTl3KI7CPai2dJSt5MHL9IZuqS5MVpHP++HdD+
PFrPTqVza2JqqjMCRUsQOvBkgy3Ztq12r7SS71laWO39sfS/dhDJfolTesSOkRTo1S6TpuouzfMR
leGpid+QMInDfURn3niQy1L6EWlx2npJAgdeOCUns7XH51ZWJo9E+/QcxXX5zkymnib4cZwPtTpv
KaxdTqEuU8KhZsCpThFCCJoTCjB+qVpMYXUfxic1QtF64wW4ZUK4OwyTplXwKE8eikQHJVQOKVS8
hW0fbq/PxeVLPx+J4Aw9PSqKQnnXi6ODMjyW0tvb3395Bzo3IN4MDF9uZ9ofJ68+zC43u2O2n76A
63PlE6SKn25bM8Ur0GKM1mQOGdO0FbEhZY7UchibYPaS4h3k7qggVfsIxsRJL+9uW7o6b3DZK2hE
gIcSOxL6NFTgSC0muDB9SIYS19qEkS5Tf75zGMzKxDLY1YNCjUqrN2o8gBZQKAwKqIzGYWrvQ6j5
P7Qm7UytWUKlk/MCHPwOYqH/NkTByTNZ83vk2CevmORDR1usmiYbAJOrTu5QDl1egcsT43yIdjA5
wNNT9lE9UlAq5B+zEwKnimhm+ReDIefFilFVuqiHgg2EFCJf1qtq4LlUpkMzZ+GGUyw/92LFVkYW
p1mtWK/mjpEiqueFsMftTal/0RoreR+WiXMIjOGF82X6F+PSKchzo9KXv8L+HXU9bs06m7yselEX
yKy0Jap5bU+tLIjo39xPKt80xslTIuOuKLsPbWd870i9gzs53l6ka+6AuASVWAcJdxq6zudvtAZN
H6hmeXLxkiXzzlc/1ogL/QsjKupfVCiAg4qx27AHAkSJkaJ7C7/+w0JMWUFXe9vKtfigr6wI4dvQ
63IqYMD3ZGi5UvtpbE3vtgVluS+L3rY2ISy9hfiEYvbh5FlTAau3ivxpbNReEI9mCxVU6bz1fTU8
RBLS71Wa6w+5kYN3h9Ph5+1fcnXZ/hmrGOIrAmQWx8sulurnQH2o0QFQ860U31U/XFkRng+SXVWq
lDKjdXNfNg+x8hp/bcqNSb06FI3XkANUETcU3l8KDwWJblFYh+MTjZP68JAGGw+Uq+NYmRCChKM3
NrpKXL/8GY32doDpUn0geX2IDH8DsHPVCXWaT8jyoi65MDis45FVVuibSTNbV9qn8Z2xVVa6OlvG
H/0VBJNQ7Dn/fjWDXCHrp8mLSpipVfS5zacSWrx/4V4rK+q5lSZoylLr1clLO73b1eP4dbJs632a
DM7725aUyz1l6bwZFYfrg6Ny/ArrPzh+37Wx3nthA1I3TFEt2KWTaj5oSZZ8U8Kx4xlW0nIKUYmG
0P0otbCKDlM3dDtnUuTfSmNF3aEJ1NwbEZUGNTmUv/Nw5pZKWcQbCkO9NxuTq0kn5ciR5LB2KgVk
UYVVLtcU/VVvYkq4KOLsIzUNT0gjKAMsAp3a7Wy0Rd+nam99N1VJeaNnrYVGepHLuzCzYeGu5gKW
RXsafAilEhlKqxJ9p2fbcjTPL4YM6WU4vVDHaaGtA3IBd6PTHEruILDF29lCJ97V1d2gFTSF237g
OBwrlvU4QAf2IgW+8lzUsfpch1Hyq6m09jdaxvTPhG0BvZ9fVOg6WOryXMtD1X71+560goFwFkKe
Q7vwKE7w/c6hMUAb6nBOwg8Ud6/F1H5BzNTh/B/nYheFPoIWY+Bkk2sMORSxQZVCzzUojy2seU9s
E+UFXnuJVzmde/Gx6I1B9qoqMJ7DpjQeHak5GoMpPdsR71Szz5CWZAQn2O0NCIYTCwKvyOyh7ssw
8ooQjfJiJ37/UZoS6FadJHw0ZDVBcyZDICvoAMHCFhnSgNgaqfE9n+z0pPdV8j4vOtDM8Bf7B27Q
cAqDJsyquz4YFWgwS8opfdLCSEmfSPi3ewL1QiBkMsQnhqNwqznfE5Nf95Hjt4prxfqDdRyySt7H
IcQJGxti8fezM0awI+xwOzNHtcsU2e1dSrr3hdd9Ud+bO2WvHYeT8x7Gow2DF4eaYFDY7HBYzRBg
wOaytLn178J3wWP6BrJBbzgZG7v9ItcmmBL2eghDZRbAA+kVdia7cqt9QSAigbTNWNosK/jVtSF6
nq1S3hjkpWF6UFTTMi2dv1zxzxcPD2w7OSLh3aGc2dzFyj0gpE75rfyyjdfb83lxAmBibUqYzjKz
076LWT9LcvsQ0c2NoVwcZsL3C3MIhUxKnRl2J7N/GpvfESI3mZfH32+P4uKcEawso1zdq31fz5os
NJT/ZUXL4jSVBmzJ/cb13dxamOV3rOwEY+jkM0IiXuWPEvoXWKHz+PvUzOnbVirlp1jJksOg+7oL
3+MhH9sYFYpQfYpgvZy7gojk+wn0QI62b2xYZk05p9WBBuOXMp3Sk5MbT0VtL3IO5h0U4sYLjQno
humQBBuTYxzyYkgQwNWHT1mVfy8HSNGUesq5KnTtkx5lw9008wwMfG7FXZBPxwCCmHBKu/cpStVu
DM6NhGZDE2oXTPmBWzrJ+FG+NwtkGhBUru/Vjj1r5Dx9YLh8m6Au9EjQgtSz6dRw5wSBdki0+aOm
S9UH+JCLnaEG2V2btdXBrFv9KRil7BM/U0a1WGrUXVu277OwUk6SEp20uLB2fGXnjXWVbMWii7Q8
+xV1OUtV/xStxW1jZ70Umk5JbxDUs+W7QmV1SBEpzpdFDCAH8lwYXzXl023f+5MOE0Pg2qywhRJl
bvVeKSDi04aXakYT9XMXeWXzNpz0vT2+lPP3xkIJNnzSKwgZVMltinjnVJ/06rPfvcYIr+X50Sjg
ee19N/oc2s6h0X7mCtCB9qfsPDjKe9/8cvtXX6ZdYC01aNPiYbicEKbwOIBiadIrLZ4QKq5naL6H
Dy3yZ0bstn32wQoWbjyYc3t+KTIzT5QXv5TqFvJ1uV6ezxy/ATVNhVNKUWnyON9Ocysh09PyHG6T
wjU1g4b2Zi/l32hgOZDkvj3iKzHizJiwTBMNkCF8p5M3oWSSf4AJRZc+3zZxJdgBqF7kQRV61zUx
WyGrFWWB5cGFLNOhR6wubTidlHInB/PH26auxO0zU0ukWkWiMYxyRR+CydMy2GqiAIj0FivO1Qlb
jUbwkNFypJjjj/cUANzQuqdJBdGm0+1xXJ0yQybVDIOUqYgwdKlCfKIdGUdd5N4Ug8Edf/ed/3Zs
ft02dHXCTJqjyMn+cbjzCVPhRhtVmVdVFP22YAJFnPBw28K1oZgqnQ/sLJBNsjBfmTNRxLHt0Yvi
U/MtggFTL4L9vJmf2LAjXu2MOZ1RU/ZHT9MkNyl7Ty4/KOzTsOiO/2ZENAiAHdYvs2+51LZhHmuj
V0byUQWeDE3qM7yi0dRuuIFAGQmWzjIWKJjNjZWgpIpgo6RyHDUtw2GRdocEEl3H4qAv7O28ObRw
pwGNbaGyKZGs8bN0L6m/4+5XV8VHI/NPna7e+dChG9obGtFILdChmX3XWmsjG3kZr/iRlCeXeEUO
WVxhoy8CO84dlKUq/QjgYl84sAlXj1P8NQs2eFkud5+h40kEaAril+BCJbXjwqBE6GVWfac5yTFr
czreuo1Dc8uMEEeaaApaU8cM0nB0n5oQ+B4aq90YzPIt54H+fDDC1rATp9WDuRhJAOWPCVoFQ2jt
QxOuwpGeWYNGWXPeuHheHdgC+bKRm9XJIJ/v96mOwBjOOYRHs/ze6DmFW/jyTWPDJS43IyNbmRFu
ntARwNqnMzKFJJqk/hz157iJ9oOxsRUvwxd2yLzZpq7Tailmatg5tQFsg62IDonCPUIjDX57t2+Z
EFyBfq4ss5to9JKu20tSfMj6rdfb1dlajULwg74erSo0A0YRfwhbWI9tWBUPRVRtLP4lBRbh5J/p
Aud0vvpVEpuAMjE0IIMXJ9I7s2jvYvihJYQDwlAxd/MQ3OWpGeyGeNiZvfSsOO0TAMEnFWXcZtY3
Jvf6yIHloW0MlELMG3WqU4d22VCSqXiZZKQ6rL2uNlAKbQz9+ir+Y0hwyCRK57rrOuh0HRO9Ovm+
KLfqw1tjWbbe6u6RgK/x7VmV3Sn5Hcc78tj74mfbbDC9XAu2EOv/vxlbfsXKCpesoMwqhRbMMn9b
yff+lH8IrfQ3N8Y9ss+/bzv/4nlihIJ3FrktzcR1xEzlYBm5Lg8WgrTRB46QJtT3UsQLjwZxSk3p
fCzaLfDrlVwixeGVTeFGaiJ1M2UzI6zDBK0m+47k4d43HbjL9W9GUvzseFTJ/vsWfVajLb/eHvG1
VVxbFwJkUJrWHJOzdRcW9mlvZXcOpCpbIOJr7ri2Irhj56NqV8YqLKHBEeRCKG9cHK6F+fX3C74I
E1aUTVE8enmeowWn/qiCfpeX9UaiXNnyD8EbY9zDD0q0B6q0ag+IMf3q5fq9PWnHEiWEYfjDr48a
T1hAnpk3YBRsRL/l9NWAp8tuRhsJZxlyzWTBehbjQUWJdA+/60aY2ZruZVOtNk2Q9X7qlMnojXr5
0M7BfTpL7277zXUTNrd1iqRc2IVjIsr6WQltafB6o3scoCsHZvUvYhgpZ05u+JspXQrvwsCs06bs
7cHLC5/nmoMaarXhN9dGsTYh7L0RGdEi0zFRcAtZbpel89dlCc6gtQlhg9FRNcf16AxeMI77tqxR
hzH3QR9tTNYy32LkWpsRd1hv0C+rMBLb798pY/FUTGjtyBrizKYCAA0xyCLfuM9d23Vrm8Kuy+jG
l+ZysdmbT5Xmf9KjL360RWhxNUCuzQibbmz13I99ZjAEhYJOnv6Q0u3QxkhJGPJO96MXv30lxL6j
YPwk+3e3HX1rkMJe8uWgaNIR8cHeH48W8GltmlxIpg9/b8amR4l0Pf+Zh9D5lpWjLOwy0xy8akAt
Sz7QboQU/Zf/ZkTYtFALwvinYyTMs1OHCrAdlGDLug1fvETG4vNLO7lGBlOlFiusWDdrbZwGOju3
K74CG3w3Rc1T5aDLa5ofFATbEGD/2aWFG6Ji9LdD5J1EwV5xbEuh40vY0bmG+J1aWa2XFSiySv5T
l3Hlc2JtY4yX5+a5HWFb+52p1EpmtN7gI3rxK2meFfsN8mO3R3MZnxYr4Pap3QDXEVNJWZpNvorG
tRtZ1A1PQ7FRZL68XZ1/v+AQfS77URi05OWT+ejPwatWfaFSeB/H9Hf3/pa565P2z3CW43V1LsUd
SYYlZ0KFDNme9FVXfzq/tkhgLzfs2Zhs4dI/llIZ5p2G1CcdV40ZIudRnfTK2ooLG3MnHk8jUIah
RVzGqyL/Me1pAfWrjynNkwOCgo5TIuPdSodkCNBF+9yjXjEloEfnqXdT3T7ysqc27EmqvYti5LI0
Up7Iz0UwAnp9W+p7y0GhtHSe1BL8WzogCxvLD3X2uR+gQkoia1/1Efxx+T28SaeiykNUhBp0eXNU
YfTkjrrSIdDRro6rd702/ZiL4Og0tKSBiW/8DHkANILn9GTQuKrWBhKzvWtkmf8oZzEA4RTK+Xno
HiCdovBc/Uzz6a8DHmxBigLy2tAQiBCfQmBOihH5dDjQ2sc0+eyXT8Hf0zZQ4F/bEA7FfiiisdEb
Gik6Lxpf7XzjPnjpauffv3y+8mck6x1HLvBndBkOjjXvWtDxKVq8t6PAlhkhnMbQLvj5gHhtDa7B
uJ+bne5sJDC2TAjHz9RMGZBbpfWkotc9UM14b1F8Nzo53Vj3KyUHumR5mjkG4AnSWoIpadCdyElZ
eGpLrnqMXTR3s924iGQf5VM9bARq5TKGntsTYpzcdOVkJVCUdmFvHcJccaCNatX3kyJVrmZApTzD
/vqpbGZkpQx7fo4jyz5N8JXvmhxWMCVRv+R0LGzMw7UZX0+DEAvzDgpDraPkKkvH3LBAcSCst1kM
W+7I59fCs8GLwTBrAWyPOXVy/2mksUh56B+iveVpx+TdFh/P1kSLAVFvfDOUkoSAmEmofrWKKZ3k
XueBEwQou45FdMpSpDArSU09c87rj06qcHTOCIdqBjLM5izXe2VSyuPt/XPNA8i4gPgFr6NQZjjf
ppI1BnQ34HFDHblJqO4rsme3TVyebLa1NiFs0U5uTEsqiDQQOSGy2dzTH/CjUR04l8OtjMHWcIQN
ZJNFSik9UWnUXVPyNplvt75f2DAjBFFQHS0+U+zH7KhvtRJduR6eT5bg+nIQRd04TZ3Xc4J+DOke
4WyU4rfqLCeu5swykJvW/tw4SvMkh+HvPJ/VjahwuV7OIgGzVBmAVoB5O3cJp290M8iAMvkI8Er9
TuuAtgcolG3dhS+3+ZkhsUwzBokPnLfiymM/Owr5lZfKcW/73uV6nZsQ3smQU84w8E1gYazP4M0P
E8ovty1szNafkL4656RUjWzZ19Ab1LLisVGb6J60AMCBPPo66nK2sThX0iyMiG/Q6WCGU0Hk10g6
q5BriRK+/WTe5274znrbf5dfUMeA2mMnH8wHOu2ah+gTbfbbDZKXMfPcunruG5IPTsEHxuG2rn6v
H8dTfiruVBTIgsOWd1yd2NVAhVfEZKTSEGssnWJ/M+2jqVC9KlASP91ev6sesjKzfL5aP0uPwc8D
E/GCPtf3qWwMp6Cspa1lu2ZmhTa73FQxILnadNy4RtrOzPTkyayDGk2sCiSEXAcn2SdTTGoqP04U
YZ/V2ZF+keL8nmZacYCTJnpbUAve+l1biBBhlskcSwHxRnGLaq/079C7aoL/Q9qXLcmJQ9t+ERHM
wytDjlVZg2uw/ULYZTdCQiAkIUBff1f2wz3lrApn9DmP3WFbCRJbe1hDCYsPWDIFMPdG8XZFCOKz
bX2PBbl43z6XSTbYXm+DBezWbImmctU2LWQ/OjDk9K7cb945Iv9xy8NsDxV35MYBRoUQq/tzf6Oa
xmha43sZK7cAs7yg5bKLC5Botm0BJ9IT7vs7uoXe9JVr70MNdLHw+UW8O1gDoWZMBbw9mhql8BpB
1WAG8PTeCJj4zev4ImDvd2XND6fsYs2L62/lHqwLNK4ncDr7fI1nC8qk/q8p98UiF3egEGvYLVDz
2A4MNM8MXMhtmJkRbEL/Wupwvmr+3DxoCPmo7sF5jePkUrGBCpoF7QShn7Y/AXY7w9U8/N6HmyV4
iuvjRK4MVD5cSOiLvF/u4mzqdoi8tjkP1LmEiILtNp6MCLwr4/9aHF0sdHEo4Su3jD2DTHsg9rqd
N70GTCHc/j2yfWwOXqxycQLlPAVN1lG59WGFgcQuCYrIZ13VUZh1EhcltgzgO+/FgEgj9d9ExDWF
6uhVMf8PtwZ+CFSGUNhAP/wj6idiXNgoyyCHUcLvtVR5exA7vu+rdnPNteJjCXWx1sXpROM9joDc
Ao1+P1XRptvAIfnLUjhbmKeW/EppCCe3T07o+0e7SJYwrG3cdEb8dLQD41MC0WLnkM3h+E8C+cXg
zvhNsMPXkt2DQDs/aDiJQb6UDH646dRgK9mo+8wS9cIpkOg+i7+PITLw2EGwwrh5T1O6WxdYFbI6
mjaZziCpD03K4TWJOaJXOB3HxTa7Lm6bXOnMAujYrPvEtIjnYuDuCXLDTQ6yJ6TMgLoevFvpMW/M
I0KaZEsGJHWj9qi3JZ4Pmmw2df6d1/axxghdnSdS46ofpxqjYCn87slAxRlg7CX66kMHLt4B5V6/
DCJpwaEe+zuFpozoJ/gDtorcaZr2JyhDDZtxMespXRYXYHAOUjIarP5aQI4fCqXEmd705LCDDR12
5O6AEQCsXYppWcJi0YEtW2uAi1D98CT4NO0XroF3oXY20NETdeUlTH+B0vFkim7qyIkRTlGaTiR4
sFCr+wZpZudWBjEk3Wdwqc8C/Pro8KF58Zr5dwpRmKOM4HW1jSLh7Qj8Fbe1L0K4HK/DKjaKObP6
kuq4GfcTmdYst9Jk/cZCLe6wqLTvYAnP6p0g3QIDcoHbRXNzH0VR+FoLBwbJ2ucwxOQ8yn2g5b/3
suv8vF3X4c3G0j4nGJypb02UOaUE8q5jmRPlc9PCs1IOwLPANT0N1pLq8Z+oibwh9xwz3Mg6huKi
58mtrlvvUaR0PIHp7H6BpJwqLW8WECJGSMLwIbtzZVpjwB/vUEWqL2Fs113MvZjtHAKrMzXR/mvj
TVrmvgaJGXCDeIbSuo8m7htB3f8sopQ+MV9mbJfWsVNGIAlsjADmmndzJMu+H+VjSIXrbUedDvEe
rl5A93bD5PwENqR5jI3tDB4nTV4CEraFHHv+VEutKZjeRv6qrS+emtYNnB2aUuMDAzKlgoq+fFjO
UGG4dHcljFMmGErJYoSs4ZAvUG6cC+PH5os7dSmYEKYPyC3a+A5BG6+BfFCSLHAeZ6CFl8Qf/o3r
IFOXSxCbuRz9DiIBYvwF7RZYjps0rGDr3W04XbrfKwbM90w09hFC9HVfrPVC4zJqxXLvQpkQ29k5
nq3ijMdQ2I4WBToGX0lfaaCfMFfivV+IRJN/HO5OJ6ZwssXo2+3cR+fpa2x8WZ1Rp7fwBWkq3InR
thZRVyoCDuraQEegcymuH+VmbxLyBkB62ZehC+NK1gTan/1KSjbUdZ6GTlMZR+5HXw4FrS0rZign
lbZRM/T93HDDwN8vjfDSKkrhOoNIrOtCGkT/cYX5POkHmK86SMjQYw/fepk5OeQEwIZb6E/Vcjgh
NHEMvv0CSVmxEvrYAyFqEgOCj4dm6TouvIBAT3O3Qrj9LTHKPkDIp8FfcII7qEG7lW3D9kt69o7o
VNethUPntStg4RRLgDzGiWygZMB+9vMaAXHiZCyCQSg8actRWQlOa61iUySNGOa3FdwYoA6Alhvv
LLApJYM74IaFCk0UCEzk0ZwhzaLDvpFwGuvhiHmU0AKYi7nDt/xcx63/xTgO7EBXqeBXq7gO83Y4
zx6bTE2voODBCcjKtMuzudFV5tGGFN1ivIPneZCBYcqFxC5GAjujwWlqlZowyLYLgtT0cwLWquQO
lFE5oEg5G8Nsq0JCT0ugxo2CYt1+il0femftQ98Mfp6S+oeOJr3hMu1Z1QuRAP29EsDgA0GsXzpL
g8YmxpeQ+R+lKPyR01KOafPiSBFADxOQHBlEpASaaw+qsd3PLMwKcEydZ3CfzNHx6+W7mBlpgAz0
sxsuXH7Uhrzpea7V7WypRwrkzl5OWlwh2td0EycUVyULl/1cBz9GkzjfGUL3zYDeVXyYIaZ036wW
N0Rbjwv4SnDgBt7KfZ3UFEBEUD6maQqNP5PKvAvrem/5cj8ypG0zgmJOwcIt5aTA2OPIQ/oV8UkK
uKhLqaJvKxwR83oAUB1W9hFGIWAT4nnsYH8DvB9XadKsP5vZc+45SE1DbmFd+DVdAhzYaW7MS+SM
3X2KigZA7Vj86JOQH0dakytVzMdEO4lBcoNoImTEEniC/pnc2wVi13WExNTDfMLej8GVTPTfmeZF
5vvHAhe5W4qpajx7a73JOrB4mbLwc5/kTThScbMwrXKOKFj6BooNmd8mG7HUycYdEVGWmi+lZW2Y
28bz0D+t12fXAE3YhtH93zPMD7Vc+udbuCg33DEzUBTNeuBsSU48sZ/FWixkRxi78r4/y2UBKI2h
NH6mFn4YiXSLYzBTxQtHyC+dHFoWB3fvbgKoQJErefP5V1+8+j+WuqgCOAKS7NKw3oR+0lZNAGzC
mIKo6DOIkEBYCHOq9Fqf6iMcDxJC75/v4kCNiqpBj7rfxtD5G+TbqqcSqt1Fq7+NC+RarM5tdr9C
WTr4XvN7iFHDh7otMWi70hH4JKFFEeSCH5IGMWCBFwltwEKqyIAXjTulGZ4ntUuXx78fm083890a
l40/q0mdUnPuMN7Cc7watu6+PzWFgO3ltSr8s3rg/fP8+1veleHOQOAGFcp+e5Yg5ehYjX2xFHMJ
qPAuu6n/c20M8VugfiBpAZ+fD+RnreTUAoa6bEyLT8IJokPdta9L2lV/f4Wf7dL7dS7OqBePSo1r
D8M82FFO+4Dl8hoz+ZPa+49HuTiRluohXhwUFF3w2HtNXr/M8c1gvqDHkLOvYLz8L54I3nRni5sI
l/u5hny3T7HJMANWqBERr2wOJk2fDzUFldCdr1kIfGwJYZPeLeX/uVQUM8n7Gkc8pfbWX+dvbqyi
fA3kU0ZNVnbJz3rR5d8f77MP/H0NfDltchrpyhCOJlu+Wravu3WoZs84exHPT6njzYU1qr91Vz7v
2mU299kEdZJhAX+urTO1a862YRBUa3amC695qH4Wx0GijMCZc7PYvXz3JmnrJkWKu5my+9apms6C
FvZ9na/5/Fxb5+LFNzSE5BuL640wzD8t3vjqtY76MWW6Uqu4NnS7ttpFa7MGL2Nu0IqHs+O5qcuQ
/CambtH+mL/ITFzrcnxyqtChArAGZijA9VwGTi9ZXVcN+PRrZzeEXwd9l3Vb6dyzCMyB/d9P05W1
LgMoG9aEB25WbxoFRvy4pPCNhtgRxBZWU6W0rZ8TKHftQFzzNn9f+dOX+j9PeRlOuYBEbK/Ap4RQ
axt3h9SdtgDQqUR+/ftCnwbu91/pxfZJFzPpENK3G/92QuieYHQa36hyLYcSiMprn+cnLao/YsJF
QG20mqelw2qDzM+LkY33aA5LNW7azbXFPnmHf6x1EVl7COi7XYfIasVyyzFZg0eZo4aq7a6AEM8/
+jKTef8Kzz/kXUyF1UzPQZDpt32gu1fS+MkhTtQ1gsxnoe2stw3/D/Q0gFe5CN00hbpEHafQKMZO
QXdx2zy0z+qbrrwCo6FbtVtx0/79dHyWo71f8iKSEIg4QhGI2Y3XKyfXaiA3fjfWG8uivdN20R03
E7+Sg15b8+JAtosfQpYQRz9dC7GcIOtnTFOi/vOvUk/P/9TlxgUgN+EbBkzHu/SDnhgnxEgEZPlV
l2eTX1LGpY82JrycYIH4v8l43y93DjfvzklvOtyIE96ms9xDTdDo54H/YF9p9s/fd+2zg/9+nYvc
Ek2D2XHOSa6B5RGSW4duk+5bE15JJT5dBs49npuGUCi6RNFEXLbORIE20/WhN9Ukvw/jrZ9u/v4w
nx0HCA/8/1UuXhpfg2jqWoqIER1XdZ/A1RVpXtCjRP3295WCz77j90tdvLfGA3xidHi/xXQZsx0W
eycouEOvcZ7sDzMmaG9gTPIoF18Uy5K9MKPbanL9egIaCgFt4egJgDYx3EB5fTn0bcyO8Cb27kD3
bXaTK73DkECjUdFwKptZu5VBGptHMB584MMSodhs+TFoY7pr6FA/2hVCJnlGEsvzxuu9Bfi+Kdn5
jbKnWTJ5LTh/GFLCV8jzwRdGsziJwCz883yyxUPfGdaQ6IdVY3OoGc/P5o5e9GDTyh1j/NeZrlT8
/bV/vGT/XPUirKEzNzqLXtl2zUC6lgskqbsBCiZ1n5ZOZH93Vm8Hbq9s9nkv//z0swxybm4C9B8o
pZc0NtlRNFxmCG3LUY2/eSZbaMGMp0hYcS+RvOWDYbAmcZNfdQd47d8f+SNOKQXB1IdKNaQ1AkAM
Lk5aOHHTivOng1MjbtwiLIIj3JAKikNUoGn25Oyv8Zs/KWXeL3lp7rQy6AM6C74jUItW8mKjkl2b
hH0SEP5Y4mIn/cWOMEexkNUI4TYwn3tCiHgKiq7RzzCm1+xJPh6cBFsXAMYHvDoMHC6WC/o6ha8k
XqKV2RNkzJ7g5lQJ4mCKCYPBvoXHk/n194377CW+X/LiPvTDrp0Uw5I9bOXMbUD3+LD/b0tcXH8I
EjRW532q1wpimjkLcu5e6z58lvX98e7OofDdVZRAtzaUBquE26UMSrpJHtGD35wN2oN7//Hvj/RZ
I+KP1S4ysYxn4TIQBFY08ja8IpsBzMYSGkxoK/XXSkD/Yxj781ycj+m7Z/MDRfFNd/02m8a3mrZe
btDCRtRdKDRK+qEENLspO5nKt2RKkH+OhLYVMn2nkA5hBYP90WYa2wASS5N8AL6gPyaRDr8vSUNv
HO6pu8D8d61bhARAKCCD8S8k9VIzZCYzizKJwhza2bG6c9q9f7XbeT6efwa9P9e4OL46C+kyjoBf
6417aHfjNi3tFvDnUhZOea0l9Om38u6BLg5yL6JsSm3At6uESBbJ217kw1j9/Wh9cmWfB9FoZMDz
Fe3Kc/bwbq/tlJp1aWBEE0abvq7YNUe2a//+RfYxQqJbRw1KaacN5DFtaXTssvDt7w/x2Zt6/xAX
twGBerbB1vRbr9uE5H4mpXsNcvHxukOCC+gpZnkoHD7YOSraLhD7wukyG2QiW7MLtmTHr8ICPrsB
3i9zccC6iLkc2A67iWF3Y3/GIy+Mu7fJf3buwcfyfp2Ls7Um6IkHyuFbgnGnsstx6K/dlx93HmAm
F18kUIBnWcKLkxWLtG4TjTdWpycHUZLt/77pH1/Vn//+xcmSo0vtUMOAXQTQobPJEJbWQIIcY8no
2dNzeGU9dME+Xph/LnlxzjTz+KRj3cAYqPNf2xCCtuUEXz4LvCYAqpi+dknhwl3xn3iyqsVEMKyP
cNmc97hh4z3mjnwzUQBocEWhfDFNDCuj0H6Bng78k4yfvoDmwWcI06n5JVZhhIknhH2gng5ltuau
g6Jgt+WLzX6SdKj93MNEsN4pfw6ByHPrjh8AtBgPEVLdva0buRWBxyGV4Lq2oDM6c0jEw2bAmGYY
f2V1FrhbthAkxzCKhK2jrz2xPPFsplnOYpKd4Jsrl0oIJd2KCFiHlMaNzIs7g29WZHNGIVctPNmW
ThulJyFm/97v/GS/Mmij59kQp+7JunVjigl26rRKFhBftr3PhD2KqdbPDN0TmB8Q7fWYeUbLQSRO
LXOypPHdnEKnPvdmYxSuEX/9iqFx/TqLBbbeogE791nBXvJpSM4yTM4gziVEBmFEl6YQQk38G8j1
jV/RyNNxHgo2w/icRAfHBft7DPozTdoRNzZmzQZ6wX2RJaIvWAr+CnPMDqk8vxc1HgjULi9PSAjg
fa8ykLiZv09FPIE0tq6Fz/URipDr3iGYtwJRAKOAJLufzpD5tVsrahtw93sxbuDoDXEm6f2mpNVv
mJxCztldh2ejl7lw+IIurxH+1zAQtyEDhjpJB1aCTfDVgFeZE7yi7YqNzJvF94soW+2P2GXTVmpg
QL1s+RLUcFriC0AIBERLiFLRQjc62UyRO+RkToZNJucBzHBxO4MTX0kDYShF0rEKW+vOBTVyPkV6
5hsfYtS7IR7abRAuCxrqwIBBa39mgKSkU0/zeNHO7wzBw5t4dAtNIV0tggeggLRxTsbO00Uas6hK
GPVvIwfCjmWagRxZ2lGHOzFkYaVSG3a5yx2lKgCSx6ZMlmFhZZuc9aBpM7nbzGVNV/RwHX0D/xbu
DSzq62efB9mjGFwDixoxPsGnQcTFODrTP0ARJbkHnczbVhvUQLMFviaHoHsIfWYMi95CLTU7egxV
5tYN2jGrmnTwx1z0LNlmje+UvW3C0lBz7EPDThRWmE84EDzIZ9lbsBqWw0BNTQrWGpiscI2j2iXC
uWPRktnCnFP1KV5RYYfGjr+ZKx6F8aY70rHp3sxj9rhCgPIGrVAxFFHCx0ebpfRGxuE3v5ZNlYxW
vGZyfNay9Zqy9hZ8mv3q8DtvWP3H0In4oQ7m+VcknOSFt2Tad9C43miCnru7rN6rr6w6gvCDKsgu
9aZ2RXs7ZNrb6QTKHK5q0kI7Ubelkj5xOLTumtGs9/DRigueBD+khjwCUEPyu+8J7Lbr07xtfP8W
pl5pQbNGfZVI8zJAWLoeryGYvntpFG+hmh59YbMKK3+MoYGmabY3ku2kL8VhTSA9lQtq29+g7Oz7
VNWvXbS+DW20DWSXfSG1Ig81fggQflxW1jNPI+Cwx75PQKjx0QAog7OKHZBQI8vpJPqfujPJl6wl
ckfaru5KiiOLz49Pyy+n0QHMFWERAD14pYb26A1C39tVDnnA9EBgAUGT0q8NhqRUI13VwL7E+TD7
Ysw7nU0VsfF4Ik5tnh3WmfsWbyr3LTUVtt2FDixyMSibBhWSXTjKJoy/ICpCIizjUzVBrjXvfAcm
x4p3B6AlQzDFzZyHsAhyCuibTnejtGhGs/AVNp5w2uBttvEN905Jop1tLKMjhg3w0p27uhpBSuVc
W0ilOo/AeAAVhGTbqZKwDmDjW9Oqc33zfUjdr0nSAzZhgyqUnnkIa0mPnZESsbOJX0YapEU66vbo
Rmt0WkkQ3ioFksYy9dnORImpuq4lrxi3uhuP4/NqsklXcJIZtsp1SUWo7+4oU8Ez8wHbMU1PALjp
MVNXIHbwJeq30agx5WthTgwqiDQ3Hmnrr41q+mpSYIGEUHYsmhkgqwHhfUuXKanQLPKfwoakMMbA
TbSxgKkcTNNyullXuMhBn4uB19pakHBiG8LOhfHvIhMwYRG1mEGVGAEkkCBOOiOqj0i5+wFd67mK
plhtVSp/a6B9bkFfvm9MSh8ib65z+AOHlfAnkxVZM6X7bLbQdRu6dGOzoL7v0U3q88lvUWvxMT2E
2NesiME3ygcW+09jRutSOOGKRebTCuuKg4i0KYgOYe3Zj5OejzryPKCF3DWq1Dy4eQtD96qdQOPa
GE/LTQ/MkuZoVkiRABBms+HReHUvKrmu8mgbn7y40PveC9w7ryLrYZa1zLAFhF5ifAdnO3oaiZuW
hM3o9UgY0yRWTT/80eBMeTzbyc5Xv85ZbKGhZHdou8D5EeO9bqwI4AWj7Lzc101vDpyL8AYQGh/h
y1+aUzgnUCmxS3qKaGN2Keq+E4AGEKKMeJtgnE8ZkDsjfo8bLuCAQ53yTWtL9orQ7OA0XX3DVA+o
YWpnB1BMJ/mtZJg9Bn1LsIckMAWiH2izgP+sOTqTQSG1w+57qMeZvHFnfwPyVyoKZ0DskaCs7Khx
159LGoYvMFujhZp6cYCB1x16/KIUUUKnQja1+ZZBeepZjMw7+a0edjGMV3axA2Rl7ofG5OHcQk2z
M/028fBkDt5qmSAmb915iZ6Mi7sXGL26WK03Py7ZeuxcmKZi/AkcpV35DQ/93YzXBQFmYQAUDDNF
CoDtJnwGMJ0p/J5HuNJJ7TdV56RZAaV2W8LVAz85JEC5T57T/3S5T37wvk3zoJnEw+TG9PcSQ4lW
qGE+sk50v4zlosi4SdD28dO3MCZiP4Vc7MckzgqIvdRF5zMWbvyJBmFhWjUWcE1ZHngIyWU3EAkt
JmPjLcRL4qLOUkxu0C679W2KbcwWwyGDoMCEYfhThabBEfxOpBhuYEE3GIgq1JzKCuznAULX0Paw
RT1ZevBwfdyoaW5fpw5N+CLAGywEU0sJ0QN+14ztCigPmJb3SmLEFw8Z0mIXhX5eh+5iD5kPWvSq
lwA+nmlQDo50HlkG1GFC0vWmJ2gnlPBUEP0NhjcK3CACfklOY6rKUGqo4ok0rYNcemOjCjIOdVgo
36l3gTSjwDUFpN3g6n8cHO6TAaRsa5Bz5LLO4sqvo/CI5MQpuIEF3AL88TFIaxhEQnxvKBC33H2r
svoJ8i7NDTe+frBAKMIViETnGFh/gzo4HGkS7SpcSLR+iobgVTA+7IAqoweYpTMwZLjBTG7gsIgJ
1yHZybFm95HbG/S4LfCIsxeQH23o1EfskX+iYzIcUmLF3do2/YbGoO3mgRz9hxnN5e0wDv6vLo2d
SkXGfKd1N4659hR9DEyQ3jZ0xMmroW196mB3cZPUkdgMSTvXRcrnZe9a0jDwVJid8sEKJMIKLLqc
+Z7Kmdf3h2hdZomsV8sjuscDEmcImhwkwKlV0PQaDXp3iksaEUBlXd5tx8Q4z45MnmmLwTRyvfox
qccuzpdQZ5UfsOzZX8OlL6aIJxvJFwCDZpyDyEWbNF7cet77Ci16lqZAz6iwf5JxE2DfqcrB1q1P
KXgGP12g80toywZlGJp/U09yBzlGFNx19quOp4UVQ5g8OOMy530LW942anRhF+eZ1iY70Dkkh1Yi
+8+d3vyQQHXeenW0QX7iTFAXl7yMvWE6BEvnF2lCzS4Smd5StxMw8dLtbvEjO26nJnGepxRSEAsL
BGSx1h1YxB1Q1OxH4q70lkhCNnysde4Cxa1yTItskXZ1XIU6IfcujTI4Xnkw/xojvV99Nh8iBpAI
WLT8NnPNqztg3i8mllY8pstJQu78AOF7WyawEfzBV3mu6CSov3kYzcuv2KXAXrrdcjt68H5wZxG/
JZwBIkSoJTewWpoeJsnm3AjS/pQq7I505nRrzrm2FggjQAHC9qcjKwRsOMZROR0lTtoM/aOi7ky6
mwmwpdkKBK2X6MnmaepnJ9vbpJxnEh/wd34lroRRXgtpRkqmO8dL28c+EvXXkdfIkDCTqUungR9a
PlIIHxutgdBFKbhtUTY/1q4n7lIdfe8J8GAs0uqtV67crWeyb6F1YA4masQ5/QyOLW9u44D5ZRcI
WaSeBGNxlikSSrN+H10RwVh9+gaEd5S7lna3k/aHrQZ+FkB/f75pwsXfMR36b62QVm7VmqqXPkwn
fBaQsvcoDNNoHOOkd3rOG9rzpiCpOx4cZMCFtUk95Om8pF87EfzDYG/2HSTvfk9SMxZSQMVoNn28
h/UsJOwjZGkDcLPF2Tq4GEnrvvA5WitGJlLOsXFKg5pzA4QyKeWk7d7aIH1pAVfPIYFjXiMasF3W
LvGO0qX70SS2VUXaW9Xh8J0t54x7z4lvHtQccmSlbvSLcPndU6bdDwmPi6wb40KClQHoMSRL4U/7
g0NpMoHqmfKQGRMQsh0JnU/8z7Sq9YyuQh3p5g4k/vSERBDczyWU/pfMR+agw3j8vY4sfgh6SQub
NvpOLSH84rjvfXUd050R7ekAThrtl8odUF1GDJ/ZgnL4tV/lnYYEynFm9mBskh5bm7yMGNzeO6Kt
Cwt10FMLR78thL3El9mXYY/bbG7f5mVtilSN/M45GyqsNtMbWLsh0/Wgd5/C3enOsPlRMXd8tRYo
ZdeDSkZs0/jUNw7ElkFa3PhJckYkZyZSuQLvhBcJmx5b10TFFAfzP3K23sOAppHYx1KxHMNDVZ0r
6KNOe+/QgIGxXWevfjBOsh54ItZmMyU0gXaA7U7Mb5koUL0H4wGVI7nxmkZJMCDG9garta8qS42C
P1wqnZLHqToBdJLm2CNaAg2+Dq8jmMSAkpNg+NbMWQyrP6KrpPOi3WqH5qeJyfSq/aDbmGCEzjSY
A1AfhvQ4v/EREk7Z7NG3pnHRghzX9jR7LMsb2dcb9FWW71kykVcFIz1dymTEVefa/uC1Kr6BOKLO
Z3G2NRi6Dgzg2pITqb3e39KUDyff98yJNat58kU23PdzF36R0YIPObGx2rmc013dEFSqmeTPXgfK
Sk4FhgNFuJDXbqDeS0NXVOgTprsbD1ppIPmmNt2lE5+fVxIz8E0cUXEg/m/TOdEPPXFohTIjpvBj
bX9FCXsI0elCfgav+gV3+zNoWD/dYOEPk3HO1AVKMI7AZYo6Cr5YHVLmoqbutBOg2+S+hyhmgij8
Pa0kApxxAYdoqSvda6Tuul+Nrnir63utZ3aTprhTIZn3apZJguTQKr5jooa1hglH90fgwPRBZZA9
j9cwBDge1UDc1tPNqvAuYaEHv3OdsPN0LG7jPYQJYNph4N5XSO7h+xZhFL9245rdrOixlj3j9ucY
KLTXO/ggwqVl2Su/hc5WvRyw9d2O4oShgkoRAVY9A04LSTOQWhAWPFr/HGXT+LlSmYu8qV7+CaMO
Pwr4JlgmRUjNLA53RuLbsGctEHnqrh7TdQdBoN/O2k+HZeDsBkOLFtVje9dHfgSqfIYcaDHbNgvQ
EtQddjCHG2H8JXIi+tvp+nM6qvX9CPNH6MisqGORV7ADBS2BgW6bDLkeBtyQkQRFAxd4W3APVhvo
FHr+jrjeK+kITPu69tyb5WverAv5Fjadd4IL00+vWX+ho3NOD3x0JFEvFBMJhw0YMkfQFoJiamm9
AalsAJDQ6BcXtVk+z/iKWlQ9udPWLHcGCIujmTjtYlANbhPYeQx5qGPAuv22W2A8PieoUaATrUqa
jbLeLw4jW6QS5NEKpb5MgDn+TqZxKggPvee+X/FHzPxbRMSBrUr64NgWSeoA8gKZAJwfIR5inSHY
hb4fQuhW6KNc1V08OnAwAfviSaMifDZWiGNjljfAYqDFyFL3wYUj4gAp9FbBeLPOWF8MqI0qC3u3
0uF4iiTscAc5IAa4xHcrdL3UVy+jbtXx6HtLY0BQWjQ3Vq+PT3UwYd60Dn4BypNXKZk6B7+XUFeG
EUqd6WajPHMzs279SRyzvrULYpVhGLNCb7+t3ACDMWWQgoOKAVtkFYePBoZOMB0k7ml1I4uW3Pxj
4SO7U+P/I+08dutGtjX8RARIFkNxSnJHbWVLtjQh5CDmnPn092NPjrQtSOi+Z3AAw22VqlhhhT/U
qtsUer7LpQ3awsD5syz0zm1y88XBYdPPVclpd/o/44COAPhX43ZOJ/oWJKmHWK5Y3yV6nUvE+qt4
P6Dp5IlSq/dKmdnuNJfKqagXcVuoScq7SdwJpUc55Vn7DR8/2DfB2G2CQtmOtXhuV8cFOP2qCyuN
XrUCjl8vH0E5dQeieV6jRgk9e3CuJsqNLtWU45jkK/Jv02ijc4yLkm6msqCrBI/mn1BOeSWShewS
EfTmxbfQuNW0EIOfPKsuFqle1CSNUiGlr+Qle7x/cjoxe/PUXyRK/w0EiF/Vce2X/b4AHpdm6r7Q
usRP+vJ3Mob3DQg0D2uFvSb630P/nOomRQtKj2nYPPCUkZqErMjcILMy2NXvLLdRAk5xJZ2zzuVi
9ZNIvVD6ADqxPXl5EKiw0cKrpZTZ0alqm5Ja+ducs1NnD0cEuVZdHDG4sbPs8bEsN6Ha8RPt/kA2
Ea0Y5c4FzfwoDOc3gWXo5/2cesaiBX8yU6/K9Qqr3CIkF6Ze31qKDofA+hHnY+g20r5Qyo5/qxx6
umtJqDwrmWFSbp0itjLoFlAvqc+RuY+oavRmt41CczMK84pXdNoAu9mPY3dVtuUWNp3YV3X/Z27G
TWka6iaosiNAw62VlEcjHn/Ghvzd11q1lSI+Lg6CgdKO95pMetIrTWwiGezIba8X6oEbPQkT6q3p
8yTn+JD2ZDImQmGOBcWouxv04cUoStNTEVlOqmZ29brdd0EaH3WjPhE6mG6fGDMyBkQBWr2Y+1qj
ij2HhAu0SVTPps1xg62ygkkvKjeL25NCIghqjcM2GgYDu1dK/FmqqjfDHM90LAZnPFqOQ8lkrClA
KzJ44l5tf80Whqi1LBRX7Zzr0YmAx2hddDGLoIBhFRqPFEl/6RpLGlRTt8FJ+IKSn3476aHcQ8oi
hIOndG/M5pPaGclOqOOzvWBJlE1y9DFOHf0upeY9J1FJOK6thQK1OaVhehyEVX1PSxtu46yEB3Jd
fOt1tbtYZqUmHWpVTyMze2014xF0VHw1L9Alp4bkbCphSOK/aqF2DIbkeqjCGYKvBTHWqLPuOq+N
nN2kB8U3mGfBfsKUxFUwitsWSQdZIi9eqkKfXtPRELf2wEiTRPgXSw2ctZwq20ck694K2vJNpygg
vMVW73emMR/CIGo3jhWZRHba8mj0k/20tPo2IMu+0prAPBg9Wj2LERMLRzlRh2ESEtW0ELoxwraD
X43EIdZhjXY/NKWdN3Mexj96x+j2ZoBAehdGUeJFI/eFU2qZH6zmVGNY/mgWRfEQ7xYu/PfgBtqu
djJyTXenZmqvnCk+lU07P49WK/ZZh82UHEbkvJ1Avzbj5Dozu+SXRtHZTdpBbkUr/HEqldzXAmn7
87zEh4oXKfD1tuno6VTgqBx7PaaaFrvq2DS7ujKHRxnlL4rlFKdyNEOU5pz6ZeTZ3QdpXyCIFy+3
QdVOGLTUxT7UqfW4cIoVP5rCXxNl6z/dPJhbpc30B2tMQi81AqyrcAS+bmrjtlEaim75OJiEd429
rxaHBtewhC76AtklDbHStdKIkEg4t5OtPNooQl7mgiJdOhfXE6Jy28XWX/U0N3waj+KkzfhkUNyr
4QSTa/JuD+qqxgWDPHTnJtIv0MyLN7MYlyusnwo4DDxLaeHQMQqpMuuViH91bVYep6mKsJRuLLfN
Jm5Tx65PhrnAkdOdjQxsnKMz9hlhR+OphYq6MnwDt9KQgG0hqSpZP7zaUXaHQEL6faQTeeSSD0/V
1LQQRVT8g62+8eMJGuasDNSk5ExSrAvajx5vXbuDB2U/1xWMySKJxL5cFOn1o5W+1Krd8JvN/V4r
AowNFMnLg43A7CUpvbiwtLfFYv1SO0mssmTjsaMxdOzDMt+1WV9sTZnfTUOzNgPjwdeaLtk0VkSG
WKblxkmzYGd16z4z8mWTErntjWhwdguv7Qkb5Ns0KeA/j1pBUyWbI26YvsJVvKRj4y9l71wYVa5f
qGOqUgCEUj+EfGN9miLPjMZHBZgXJYcxgkwt5YWYtGPfdzEZMrLcacDpU5f8wcxi/jVWWRu75BXE
1Ch6bkxc2HSzvVryQPEUM/1uDDysvNQqTS8AVmM1rPhwKcfhNPSifqlEaP6Z7OGRKlp2F9ZmlLtW
A1FEye21MadiHkCxRMQJSsu95myCVrG2FsZAbleMVwoC6LhGjz/TnrpIhobHtViE+BkSmUBPnbIN
TQZ11yogGConvnZCMztaktKFZdevBYwxHhOZ3slezbeDBY9CH7JLmpnIcvS68b2ZpmnfzV33Eje5
sm+aXGy6lN80U5wM8rsp3ayaQs8g+U3waOFZKW8ctAmOc2rLrakn1m5ISufY4hTudlWGR5GKq5yi
0NvXuZa3CuRxdyjoMNOSVVwlamwcLWi0C9qxJ2h2MC6UpQR1HkbtzdxmVb5B82CYtjolauGakx3H
1FCzMIdEFyVPMaiCX2WjoTpd6ZrSewY15uuIXsy3yRzHe6egS4xJYHovVWEgTbDU80UJBF1w+PRi
s/BqfEv6NCg3RRjTom+qebm0OwQSFgtcAEswCmQnS3nhLCFRX8af74pMYgG17qBoDJ/UgOKGbTfd
7xkNhlc+Cf15p0EyDkxJf7UGIqAxLCN4nAc1g4U+j16eIhmk5LgSKrPe7ulWFdkFlipKBELP7Lqj
NUv7Kp2GaietGVGfKbuyw8LyljDCD0cvjdCVTTo8LsaqMblYGUv4T7VFSbymra7mtXQ2DWXmlVrX
ru+W6VLtkx4XSMaBDpfW13Vqo0g0pKde5aUMLF1ydiSdG9rQUNJLM7hDM3N+yKIp4I+hc6FG+Q3U
MrLUkGyYzt+s+5qog1/twuUR9aLZ21E+P/cK7eKqmqQnAhPSnlnQ+EuN0aMGGxHIz/GioHJgtQ9B
rQcHvcnbTQHuaqMaBB+jK3K8fd04zqQJI7aID3049BTPSEKlh5RbvlyraQ0LvZLt3LpVM8ItV3GO
v6efOPzURFZQfUis8JgU0dwB8NBkeTHGxYUZjwiEirWHEIKHIM+Ys3sRZdyfduuI7Vji6OFGS5eP
vp7SBQr6tvyRaArmYLREHNVzEiOgaKuFR7OPla2oW21Hzzfdx/k0e2NUzNumce5RX1gg91Kym5YA
4QWVJk+el912hM57NXTzck+T1r6Y4M22bhemyaNIgoMAFfESTuZwqebYMtahiDek4vhCh5wVmhM7
RwvpfnZK+6onpvDowPi5w1NfhRWlQacZgIPUs6E8pXRVM9LGgERhNLOHGWHcEaABTRUeZ3QT3Fho
yy+5dBpGrHO/kJcgWO5PsVVdo4yAU2QVK/eTLGh9h0Uxgm1RxUXgDNFjo+AN2wdO7oOWyb6H9NdS
fzIhw3pmr1QVdi5xX22zsMcTopGmE1yM1IgV37DC/lcV8t9NKEfA3ZsjwzWSxph8KZfyR9Ut4pHG
q7obFKR65RLZ34WC/Z2Sz/LebvCHI7fugLcH3XOlFoGb60VIc6SMxCmds3LHyxhcBQo+lYFd0BDr
7WXxFxzBQq/r6+Gx0aJ29oW5NuxLvQO2XECpT08qF/fsooSPrALAguw4xF10LwPnHvwZTa4Mn2RB
rcvr5lpx3LLT5S6KZfhqKTOx8NSgXeOFgajVTUzJcrg0yrKlSJ33SLCr1IVTypOhVl2VdMNoPAxj
F5DbyKjYBt1gnvIV+sAhmR9Kq6EME9lzNCESk4qnYqyU4QCgRvQ+9AVkLZrUFE+Wlbcni77gFc13
83tkW6sJBxKcLTLHirwc1GWRbqN0RJfGNLe/WktV/tA8V1TXgqZ+E//TMMPGzr4w5xgcTBeQiK6v
M5Z619lU6idDB3NC+3N+MbrBiLZ46tbXSLjo9JAwLRJjYCJzoiNTVDWg+2unEntgAJFXUMrxnFbv
t0lbdbs2CMSV4oB2TPXhpxWP4GgaDuAuxefG7VswU81SIBvQavZo0K8L+5Na62nkjejPXphDRDcb
wKZnUWPazUNq/hzYV7+BGOjfBxlHidsi0H03DmWzy2j5bSbDjH5ZXHc/YqNCFqEWCAutPSm3CLoo
xP+tUYilNfMrFPnfOD+YKwbNI82yYVbJM2zyYjTROK+sKtlsswp3De9znN8HUOv3A5zBkXNbZktd
gYksN4M/bwofPxtvui0PGehnZfv5aH9D/N4PdoZaZGcGphV32W6O0hcy1MytJiSnMB1LdtEY/BiW
xAY2EGlfKDT9jS9dx0VzHU6DZolzucSwnOwsWVhFEpjJeijZbPJPhX6C5K7Tyqu8+WJA7W/85PsR
z6CmbQfZfKohUxUhRuK3c/HbzE9j7LXFKSyuC1ox0dj5zugLcYNIjlupt/UTZrT+f1nw/038DIk6
ohooyrrNdlgLA0jT82M19o+dDDTPMhYUcibTr2ND/WL6f0OG35Fmzk0Tm55ueJib07YOXc24WJ6b
4d+P8I4gc4ZPBSzYgwoDn2qtPATHbbuNinrIv169d4OcIVKdyBkcJ7Tj3VSrT8ZQXY2D8kqYVz5k
bf+NBkawQdbP/AIKe37kQUFrErChhkPn6vt4dkhmQWnCVJVxm+jKi1aTt9o0Or/YGOdf6HyQs/Wz
miQjwwhXLfarXFtu2qRAOTu7/3cLuI7iGDoK/VAYqX+eLWCjcews3Eu2BmE1herwWOEN/er0EaTo
Ns1PWMRjL6m27RfX2rpGb6kE/wyMcIVjOMgU/SWhTbkDcn9mjlsE6KFMLOVdJKKfrWlVAA3BNBKN
/X+HPFvRFdcwq6HQtzLrqTHpNrgEQWahN1ttkH6QfqWvr62H97NJnq9uSwjVIO+41e5Hrzn0u+Am
9wzXvJ39zlP3XxGWP9oyqLWbGKEKsqfzS9SeTfqOK5S2AXQXPSzPrf6F3s358/DPV3szwtmlWcGb
HxOjo7ZVqNYrpeIb4jqBstoCY8uPgvnYyIFwIGwVfff5Tj2/r8+HPrsoqU0aeSK6aWuHD0HvizLw
29+d9qXS6jqFv76Zg08hcmKw0cyzw10WgPqQo1sVbMYNGBsPoTjIRs6u3Ibbr57bD74YRWeJBSNf
i0x6/fs39JOeMKzlf9AqQgPAw0YFDte3//4m0SEpQrF1uPSlfjYIcmxVkkqb62oAP/Wsxltl+eKy
/2BfoKSA9QmXCSHQOfkoSuixhOMgtjb5jme09I2HLL9eZipqYup/UE93/H4MvtiOH+yJd8OebUfH
aFQxT8zMQhEwqFG5GmjIbCbb9KZSfrEBP5ojAqfSwMjExJD+jC6Iwqkai2CU2yh/NlsTSAwQWLM5
GKkEZFp4wo4f//WW19+OeDY902izARwfoSXgIdJfh7B71YT8ikH70S58O87Z0YLHgbU5sojUadAt
8sff1r9VLuHwvpvJ+qK+2edh1IQa5db13qBRaccm9nB2qlyPbTB7FB2c1P186f6iDJ6PeLbpu2RM
BtBQ07YNU9AQcXdtRKK6UPWJouyUoKa4WL5QG0wvOkCwxWwOh8ES+Z//8HvgwgcPCG0zYf/juf1m
5k6qVLLHv3E7Ipt0WEWUkIhzXHVretXuKymVD2f9ZjRxxsCuQquzUIzlSx4QrfXD46r7Td3bD/81
PW9d4LdDnR0Hm/5qCA9y2sJF8Sqn3onodx+228/Xb30hz25jRrHNVVFMU/+6IBMFFiCedPDzdqu+
Qrcft8Y2OcrN58N8dAJMhJpMrkmsDM/vrwn8Wi7TQmzXoivKeRjzBkNlHsq8H18/H+qD4FF/O9TZ
oTa0aKK24IxoCVLz3s7BFzv/ozvx7c8/O8wFd6Ipe8nPL3mIITBddHG7XCoptrgtzccvYuG/0tN1
H7wd7+xoxxra/U21brnTKuTb7nJPP4jdskE79UtJli9HOzvWdjctS1QHI7W2rfXiKAZ11U2RQ/e6
UOWlQiO2PsTz3Yxbx+ef7cOj9Xae67q/Ocg5ekhyNHhr6g1aN5uMuNzVdtBiNs2u/7fc1/NFPQ9C
7Kg2waeN2yZ8SebxUlaShk948/mcPnrRcC6C1mk6kIbPow9dNlZhF0yp0OFg6dg/0RGnErvijGu5
A97w+XgfnDKx6i6h5GZLXRpn4XA19GOjT5IAXDVu7FGpthruaUcFx4cfn4/0l/0CCwioFbQs7xoC
NMbZPqmtiDLmGpCUMjA3qZ2dpk6LJ5jclf5LzoPzLdbG/nIxF7oAIElJE4vkKrSa/mEEhed3RG1H
LHf4FxEcmRaS4RF+TeonYyPcTAeN8Plv/NHamHSFNdVETsIyzo6t1CNllsXaazHlJjKvq6G8BPv9
xRf44PLBhvZ/o5wd1smWsbXQs9rm+izcttItMOfzy+dT+eAGejfI2dpnaDS12BXAC7eU9FofKjwp
m3hVxqyvmgjw1efDfbhyDqK3link317mSUj/AuCCtYVR4tVzdN2EiJQW6d3nw4iPxnm7pc4uAOTu
ooBepNy2VBlhO4GAa7o6vRM26Ew3aPVvYunDix6W105P6+AEQlkc4fFY+97OIH2h3rqrwqzx7W7Q
LG8cHGqXelD64E+iwLU0eqitjcdCWRY2aBdIs0clMMZ7rbGmW8i3+iXbfvmVhUMWuUjXJtd9mw+Z
Zye6PKIbF3rBiKw7gNQM/kaVYq8zde3m83X44NJ4d7LOrqYJuVOUXyoNgRXj1Ki1K7QW6NgQ+3GH
zkEJGWnKYR58PupXi7/+Vm9v38jWZy2OdeqDtrGvnfg+Qqnju6186dX51fzOLinKuRHwGKRa29JR
71Yo+0FkUejNGjeCjsWWS695oe+Bds/nc/zo3OiWhn7O2vz9yywWmtPEZpGsrBDZfaBm7ZMAnO2W
U/ALePrT56Pp+nqlnMVW4u14+vs1HeMQBGeKOOXktAPUFc3YVrUptsaYA6aKQYrXlZZddTOyzV5Y
hIN5oUM4utPtKoPPQgPxRa0VxItEneozYs8LMi3hSprEWCTX+b3tGPERexT4eaDBQv8usw0AteWA
KQTQBcO1Kn1xxzbnDVcD6aKzXu+H1lSvlSTun3TLHOEaQnCh+5x0VuwOSTAPvshS5Qcg0u5b5EAp
xXSshDynxYjw0xeD6b0N+zzliEAmgOcwyuCVk/owwKQ7NX0W/lFtGWyEY+WbOEA6HvK/cZiyWr2c
s/hWH1Dohv1DE2gWLwLpPm9p0ZACXhd0N5bdFF4MNfewlPrg9ygynmjqNFR1AtCgfY5us4hFAmUy
MWtU0kcg0EnN6WhS/QR3BPgktsntybBKtDOlkDkC/MNP+KqIKoxN4KdJ9E0EmCAt9gCEQpmtK1uF
0AWYeA+XczPwcJ7MxgSYUOiZtqlRDf4+dTVOiekQ6J6gqXaUJeyLJk+eQNMSBi6hMF1rRaF40im+
LTq+pREQYkenzh7ltW/A/o7wC9lLFbiJLCzYSGkz1T+SeVZXyGX2DaiLOAxZuHaMQZ2eTH2GhFG9
Kqpt+WlaAWCIIE5pIyAy1j+imqj1XtENswmFrEx+jJBQbuauOVpVQQ90rP8Eai525E5yU9lpdOU0
KCWpZacWvlQU088bCpNxKkEZVkZX7LO4ieoDYAJL+lCKgqsoVDWcuGHjQyyBGprO9UmpW+VHP5XV
XeI4OiyCTtW3erNMXhJiOXHS1RG2ggaLtgCGA+O1+95GMcUrof6MymneVRE689AInMCdzVp/xNJL
PaVJHns6x4OGbC2hdgdiowWDdpcPRvi7okcOgUeDS2KN6Bc0dKWKMgZXb87frFhaT12uG0+ymZLv
lghfgGVDLgubmoeKpcpc4I3asw1KovFSfuDM9VLnriHBWWRFcWVC5WAZPavt9H0p7FvcxCDFT9N9
n8IJjuxo9DRbeZFhaGwdB6qSO4GVTdwE2ACy1BTqdkYLbLAsiI+tGPP5pXBQ2Q37W/SMc1cBC/4z
iJ16a2pG9cvKoM7NgfqgYLG0yXpH26g6YE/quWggaIX9Pe2tPPWcuY5svxpQO3fbMZ0AEw39U2Mo
up9Xdb1BM2G5TQw9QhtdG5Qvik4fJQPC/N/Lfy6v2bdQF1WhWsCxEIOstpE/uNozzdmN7le7/1Bd
fTfaWcI7pVWvxCVxxsKxfsnFlfGVW/hH9eJ3Q5zdyEUBPNAM7GlLitj7WtjEm2UAlzUk3K8wF8td
ilzCfdY1MMJoOroD3d5wxdhpjxlmC1DHAq35fz5LZ5GpkkHDHGrMaJ15sCB+Su0wlMI6LCLYzqgm
+J+/Sx++gryBcq20cZGskcCblx6bnSosJTaEmehvHM0COqYoLjoChKvGF8mrvi7o+RNoSkNS7kUg
kLL5+8EwG4nsLhw0JIbNYzRiaCuDaNzAvOy3QHLDZ5o/N3MG2kVvJrDJI5DAYlCmnZrCgi6LZdpC
7XVckYGxTmMMelonvy2KXrshgUgAT0YxVO3ySc2j9Ivv8lUsf7YfC4jtnU0tdtuodxVqoaiIfvEp
Pj5gb9KFs/2oVTGg48XiEg6B5KUZ57jFnYJQ1Uph4pQ5TpiRfQz6QB5LpZuuMm3JL1PDPuhyrL59
vjHWD//2W9m6XH301ma7xO3QOvtl5gx+QzJ1OhwSnvY6JMg+2fZXit3n2+98lLMdsdjgZiacwTd2
fLdk00uTOgkAruUGQYDfn0+IlsIXU1r//s1eV6ltVVoC1Wbm7nUdYo2tY0F6jKelfLCQt0FMnohg
suvfuAW019MioshV+/LXOPPK4YPeu3OQA7RCCSBxxbDcsJG7g4nvwa0Ch/8xh1npQ1mpNnE5f0cw
vvUKI4ovIwWYsJv2mfZcpbNysxhWAPK0qX4rTaMfxracvCyu4UCFY5ZsIG/j1cPb4HDT9ujiXMAs
wRijV1pwwg4kxBv0FovUA/Qof8Eg7NCdBF+ys3tYrRMFN9dI8/4wOCWNMFjqu1SFpSTB7/HnvIIf
XgXSOUijNn8BjqK3A1nsCvxzcTMXs7yOSq1BDCdLN2OtO6UL816CSBTmZgHl+VQBX99pReyLIOAd
sAxMOnAJ2lq5Glw68agCUtazNdF6TIMZao+yBi8T6KJGA/hnpNZFwXO8Y5UrdD+AIPYSDZXJYJFl
MLtNQhyuZ5iYx4XpQz+LLmwrbcCWmIrfBlpyCWwldoWM1M5NgsbegV7OXDjMd4GiXvWhs8PHY3xY
+we7PIImHNew1Z25aLdNnVxW+Ajt8lD2fsoG9eLRgFi0UglCp/vexMpjZBAeysAA4w1C3ivNtnZ1
vdPdwhSYSirofAZZZ17JvE1up6XRvg/6VHmqpgvfysXPgDLQfWsG6rEclHGnofywG8D4bMaRyM/S
pu66luWIDD6/yMCvjNCPdFtqNbGccfqokp9jkcw+HxzaQw8zXTMV+OwGyne6Xix7SL7Dzo7EH7sa
YA8BhMfoSd5ObQ6ntV6WvRECyR210fTtIh6OQZE+KRgUE7f0JAntfOoqZGLyso5+xY5SaZ5mVk/q
3CLl1NAugMQ43APOnWGTJz3BrwXe/6ij6eMNBlL3gBFXbXiFvE1rYUcboJjuwti4J0ozN40gCM3r
DAQuzCJNdLU7zur32Gi+hUpzg3hW5UOJMpCxj241nBRmXYfEHVy2KN5sRTB8t7GC9EsjRwqoaZZ9
a09XVWDeKHZwCnXiLeBJr0E89N7STFB8VIfCZKIclsm4atre8VRcx9TGRNVgSB/02oEyWZXEtbnX
F9Z9LRAVkZP2OEX6vW4s4DGn/MKkJ+PO3ABuPnSWq3RSuvMMRqVIx/r3IEr7opflXQnbwi+bZtyS
I+PHkiF2AGjNmwIFBlFoqSRI4PKCJW8vFxIWFLMCHq9AHzzu99KtSc5g5Gr21orSnZMNtyFkyW9A
iaWrNEt9sttqBJFoljcwQubHBaR50VC+1mB/b7V6bC8BNGoQnwzzRz3X8vtc2M0erp3cKLCCBecI
65nejO5n3eBGCUflqQrixQNDgdzKUGhggusiudRyqAvD3KeXS9a3W2R/YuhNdumHUsAByp3WXfRI
eIpVnYDfNl4VpNTrpa7swb7pPzN6jbhigipAMAfbLeRvPJQuDskwVFumCZ4sI9nIYyXeBIgveWnH
B4W59WSpReVJicYA+OWHREHKoArV1EOlCHXDqoMhhyo3OoIhZZ3a8TSN+hkdrPA46+HzsiA2JhuN
b20AZZ8L3dqFVN0fEOGwTmqcVDutxxWY6xz1kyBkv1qibC6DTImuqOsSro5p8pudcKyCMNuoI7QO
JwjzwzBKBeu3aB6/FX1b/HDKIfFl1OuvaeScSM7GSwytHm3JsCUgZfgMdfOUS5FvVZrwbqcStmtl
OnskQ+MhKwZg+Z2oXsqO/tfYAVmPDc0zAbP6umpAW6iWxFMyFi4M6FOZS9wcUBVHH6VDSRQDMcTs
6yxbIY7oYuKG59kxuhzjrNWXUh+/zwqWZFlcjqeiCNRdMyh/5nSJN5OsnKMVx+OMHlBh7e2kMb2U
HMOfi0bf2rUxnaIpNSt/coIE2JkGBLDtyIL4sP1FF4T9a+aUP7VkVnFXGaz5NC0a0j29OARpKS+L
DBZGE4MdNR2TDEpLTH1Xzqm8JTKW92kw/smr7hmKAIBgFXs+dOqi1Xqq2UdIUaMWVuJMR4qmJsxr
hl8STBlIybIZ95YDgLnA2/uCdNx8IBr6PYq02cuamy8gLXAtQ22/5dwpnM02B5cbXI5mQjI2lY+O
Rjls1nvTdbLxuU9aB7U6tPEjXMKpX3fbREavht3a141N1jtjU+VRUoRhWUXwxYrwAjPalyBB5Epo
0d6xi0OYNteoat1hw2d7NVoFrtNFuV+YUXDq9eBOasHiQbnrvT6UHS6CiC9LJdaAJw7OhgMMzg1y
/inSuTWjpvhNfbty+7mCLqxMv5fIMbeyM55A6zVbtbBq//PQ56/I8jzMOqsihiZxSWjX+qbx10Zl
vFE87UrssJDbBZ569/loH0SOjnQsKCsav7D8x8TpTZhVa9gWzqFN89Xe2vpyggw5lOYXauYfDeKo
AkkmWg+rwv77WA4KVSoWQsCNIzJwCKG+t7XMBHNc/4fZvB1o/UXezMY20q5n2yDhMHeeRTQOcHZn
OF/ZBXw1n7Nyt9mMPS+zgX5GkfgWTO4+UvZza+8//zYfxNtAlmwNZUlAYLhWv5/NWFYlGDTL2AD6
2qlx92csoq3ATG1Sm9vPh/og2gYsyAeCt0aN9TyzJBIhMhuYEdpzGXx5PNyUBSOOz0f5cEJvRjlb
N33sq74bBBp/inEhiJbA027UkHCie/h8pLUSfZYQcWmDmGVGlmOfN627pcSUTyDmhc3vRg/vBR8p
VYhsluCbViNcJlBIVv51w5ej+27Ysy+W5oWKM3RmbAhJ4XNG6Z/JMRNfCUIEXkopr3qk3m61YLLR
qskxmEMMCHWwOjlAWNK/qAF9+E3frMFZuhaAyXEcmnWb2q48y2yOSW59sUP/qsr8M2FBpMwNYrDY
Z3dVFytL2sgYOtpcnUYsLXWsR0cRXilUpOvSgaebujXOqBUvpIFGSvqbqt0XN+bfH9tRVcSddXRn
AOA5ZxOdYUohvdnqUMJ3SWp5NnQG0NIv9E+ZvWI27ueba53U+831fryz66xW9T6bTSadA6Dx+1mx
9nEKQT4w5sIVAOvR/zG/8sX++855P+j692+utnZqDENpmGRuXiS/5vIWkvF/mNbaEsYUjn18fmaC
IqpqlKb0Da64Dw1pTtv/0PQeQYwF9VDH+3y0fyqQ71fxfc3ibEK0xiJYbJW+mWGHTpm8pnZ6gPh1
m4X0DKcufR2G7KBny2UuSWg/H/3vT/h+8LObqEujaVSSQN9o9PTHuNdd1O7FhpfQvsCk8ziPwebz
Ef8+jXy/tQpAiEUJ71zzuA67Tk0cVnfokRjMlm1W2l9M6qMtApFXgr+2TU2eV+ycMtQM2xgF0pC8
RiiGvVjt67+fBY0xYQs8qOVf4cJY9YjKLYnYDAZVk6361XdZ1/39puD5fvPzz3qZCwWUJs1Sfn5y
QiVwyF6jZ1P7/vkkPlonbMJswf+B7z6/tMyib4bYwQMAraM7dHdi9PK4jCNuiv9wpAh70Lg2nNUW
br253hzaTCkWp5V8ERQOfoYZAsIyGL2iKA+9aF1TaF8EWh9tMiEh/ziMqYOcfT+e2cQUlRqWz+r0
R8R2nmf59PnafTSCDZaV6qlG7nyOo1ZtdF86deYDjSFlicfEkV/M4YP41+GYGHybFXbPUXk/iSQ0
yqyrK7HpkYHcwgnzjYP9gNTf1tiH2/yLzfDBE/Z+uLMtF2rJFKPwLDbivn5dWyVIsqAh5q645mLz
da/kgxXUTKGD7OfFMp1zUpTWSAUBG8Zz/o+089qRW0nS8BMRoDe3LJJVbdVO9oaQWhK993z6/diL
xXaThSI0A8wxGAEnKpOZkZkRv0GCS3JRVrz8hc7NH8BpTkRAgZTu1/OHyq3fE1xyjXr8NmK6gpNy
LrsFb0u7NYLorkuSL1PaVz8DlM4OVV9RMMl6SHkgCfZmd7nxrDY0mHs+pU63iRvZagck8AfVWUCZ
wzCG9AYCFdznOhSdchEkQZ/gsS968aqWgcij4yQivRDdzJoc3tAA1F4uz8yZfW+YCBKwflm5G1+a
1A+rsUZpwy1Rjv2jVZ7y578LsFpKJRhZA7N5ZEiqbyFCPPmX5PVyhDOLxzSYUG3Bkyss3I97gxtG
E4zSyEk1/kiD+pOsxTu2ZHsRVikE9SqwVqHKB1ugDVppemWLtPHlYZz5Erw4YbQpQH9hCq1WRTcP
bTLVZJGZYqZu1QhjKDB59ygZZ04TjnmNJjvPWxojy+J8l34hSEKkVVl8kjY9Grnpyo1kdyoC9VZ6
vDyiJSmt1vmHUMoq1BT5RUDn2S1EDVEL/VsfFW6d6E+q/trqzc5C2xvYahko6OoqXckyKHG2EGPl
eVLz3k7GLwhr7OEtz8ZamFCLGQjE0mXk7yZxQkhPkCti5ehPhF3lJQP6xll0QpZ55wJzbu1BtuLZ
BqAZXsa6bVcYtVBVOodLFoj0E+bkhBHa0+UvdWbtcRaL7KCFDLQhpWbCaCmV3LH2kuhrXCSHcJbv
IvHLP0ZRRFGFDvHWql18dD/OWqchSJap9XJRglqPOBRvH1Rg/j0IuAJI46xtVV0n1z4WCjTNyDep
2TvYhrt1hL65FO2E2XwWxvIujLZCzmcIEoKyWcKEnaOnodd1f/+DgajSQhOWlwLRavcIZSXDfG8U
V6jzp7b62nTVdwuBjctRNnt0GcdydVEkToBNUcDSjDRXDb7JhEQWzVIhO+lojuTJUdPdy6GWz/sh
HbyF4o6sUW3avouTSUKfuyZUjQVFAa6z01B9kurui4FwZ6f81Q0fdoWyV5laTphLcVcnUNrSF+hR
WXLxnX9u4bhJsXyFx/2hNeMvXYusYBT/J98OZ6X/G+pqpVchJo9+wlBVGZZk2N9HiIUhLrlzLm1A
5vD26GyrEsgeXQXwuezrd3koUSacUdqKKTVEVAYC+pp32AOi/MpVH6EHGelOQasGm+qc+gQIh45V
J5gP6GpTE7j8eTc5ZPVblpz57rdUXW3GEGQUNzLyV3N4xCvgZ+a//HdBVokXlNospxlB+ikenEzE
XsOfUkwKJGlntS4/d71q3k/tatXEQxHVRsCqCYf+81hi7RzfG11EBt7zrd5eThVx2RGAhXkUEXO1
WtRMHYW0IZcoz/9rCyq4+Sm7nZzMifYtcTe3z7dovLtYLlAJ19VtAbh9M7REE4/mUXZpSNzm9uDA
LzpgPL+zKM7MoiTL3DN0HPN49a0WqDWaZh2ay95boGooCNfDdSM7KK7+J4HQAdDAWijmhivQWiL9
LvwWXDG6kipEGH/KX5V27xmmbBcFnB84yDpnMd271WGslpI012KuuP4IalGy9OthRsrINpS6vEl0
Ose0aaMnNUOlqpuz4o5dETz6c9faaH8nBs4ohfjz8pY4N8UGbGxyDXgXXjgf91056FYj4R7ntn3s
WrV0FbT1UymJOK6Er/8YivcBjycOPpWHlC6vtjhlxsnoke5y+99JJDqCcWhxGNHif916b2HQytcU
Llg4pH4ckZZZnY988uS2kegG2jPklk+a/lBP4k6gbb1tFWl1GbaSTJM7UZ5c5BNvlSLBEQ2EAfdu
a27cUBofW8riVXZj+HvZcrvpMT/lOqdphrRc7NaFqaCsAZ6iT+RWg3jVjJY76gH63/qVagAQTm4i
rXqouMI0+WBHGFKpdXt9+WtuzsXlF7BhkCWyzhAhhiJOQeiJk8uShWipHKY/eemfQqk/BeY1MrA7
W3RDsoFR/D7gGn/ZZ4BfB3GeXF6Ex3JsbB0EKKrXpyxAF/I3o7YF7tOGCJS5OiWq6UZx48qhbE8/
sng8iHhJqXLtInjpXZ6KJQ29T/bki6XTIy2kwTP0H1oveTdIhUi/06TBPLgKGr9qLuzMwLkwsrYU
Cak5Ioi3Or0myuJINiVIAKmBMyB1Ndc/LcRqLw9mcytYRkNyWq7AiwHNmqclhOZgBVUuuk0beUX1
IxH8KymtT7NVnHxVugMMhanvj1Idv6aSeXU5+rkxvg++yhEYdTWRqTKVqYCY+zCDsLCQyzpoi0Tq
P4aCr4WVLu1TtpGMpM7HPAE0ttJmyj6u1faSg8zp6zCAc5awTroc6O3t/WF9EEmTDV3RYJZyl1A+
RhI6008jRaF81PuaU5gdNm/4AaFQH/XA4lC/O+g1rLQ4w3HBD0E0g08LlGcxQYl1LAP5JW20+pvU
GBk6oprompFqPVL2mq7TufleIwxyX45pceorGgtqWZXPgzZ0yREt/OmbJYaKh+6GpNlNgPJRwMki
2hKyicPO0lmfJXRVQdlA8uA+wjNtfZZkaMLxHKECp5ZR67JSry0EIgLw3pDaxlBKT5cn9lw8XlEG
NXjqN5QAP84rgldjhl+O5AKWOOWwZixt/qqVMAt7dYf7v1mXDI0a/cLY5QJkri2QlbYMczVqJeCg
tVMEhZsAeShZnZdHtMnrTKFCHHW5+i8vqtWizCypM+RcF92qnW6swXAaOb/TJvUrItgH5Q9cqasO
Jc/RtEDyIYk4Hy//AGv9Ml1+gEFvXOKFTWJ/c2V8dw/HpcYfIxzRXA190j+aUQbXUZvx/kB4A7xP
qudojSNMhtFKfldVZWUHWlQcRDlDxw1FbqTYTDRekwwbOu5utogVg51AY3GzEHjVYpO9iMpCGYb1
iQA+Esr197wUMDawxJ8tHeSDVKhPow50s0X3xhn66o/cWbVd1OIrWtWPVDoepsy/H4xBO7ZRKt6A
7WgQfKcTRB8Ov+higK2ixCm6wbn87FvqvaTHpSNnc/Ej4EhlFLp/BM8cPGFWlXti3xRXKKeMSH2C
jzp0cleizxpnWEKZMQrIyKQDx5QWL4aK36fkDTYqIz21KKuLIyKa8TVUw+rUNsTKEr9HuDl/8VG4
dmchmT9PZoDLgtagutF0Vwhvhycjb4ovmDObD7VSzt9aU9BcEzm8A2YVYKAySUIMZzpOY6O5naXo
bhGhFapif2nz1qYfmoXf+iySTkoSNnecQPpN36iA5QccCxsBJSmMvfb8Zc/sAoV2MG9F2mFAXFZX
q7BupMxsZ44GHmly4BW9+bP8V8QJK/Bt7S13cTrP60omHnvRWEbjcsw1msOt+G7qs8TRwuL+8lo/
MxoCkTqoZdK3Wh90nahlooJ0vGs0qhc1P/Bq85Qg2kmKy45dJX+ECxRi0Exf7Gw/Jik6zFGATJ7o
xobu9b+Npvsy0tmXzIfUN35dHpGyLpIsRGQaFP/HTl2fNNokKEhFLSj9UjKPKp6Un+JKlO9HpDmv
AramLXM8sMo53pU2kJ/iepZGWw2s7B52lfSSBIjA2lMpIvc44WzznIvhfEBZBZ4LrqV3TagkblzU
6LijbOyVWPX+CXNMsORRrB7Cxk9urbbClNFv4ZSYWfVdGEeg0NrU/W5EUJYCbZYRKyXZeFW6FJD5
JFinuEwFrzZK+be+OF6rQ7ID3Fh/6vW8LFnvXVbT3sjgHfNCi9KQr6jnKcpO6t4Lsfz5uxD54sKa
RISAJ3QwfzaZeUgH9/L33Yuxuh2loANpH6SyN2bBfBxN7DdQ5pwcXRieL0faW0irc6jo0E6t2njC
5YpF0/SwFXNfme5kuUpQLjGB/whwwhI9uMpyQZl3Ns0bveL9rll/sFX9JNInGV3mzvAqSYucEF18
Z8aM6RAZVALQcTcOiVUk9SEWS2Rva8M/tpqcHOfZt/6oVhAt4vXaTR5J9SelaUfVHirdusvCdD4a
AXDp2Orq26o1e4ygUMK30dB+bQr891qYvqmdh+CYVVxBEAlVusKm9FlfLYhgjBKy5Ar5shtjrtUj
uHX10dcDjD0qQcfPocmR59Wl2ykT48C2sJO9rwxVuSkhLRxSYJMvZabLvwSl7XROzmY+4WzaeZ0Y
j3YV1TAgeh/1hVRRkJPNUZDX57i+i0Pmv8F867puism1RGCySaQOx6acNbiw2N/EcPCK+wqezo05
Z9Y/psr151jVmOoyHixU/GZvUkf9GJb+Qw3K+jPC5f5/sI2IBsZMJTVvKjG+AhWjVBoyWPg5fW36
r/htXF7amwfOMph3IdbF9w69kpgTFZ20zjyIVuhIUudmqFtXrBONW5VRlZ/KKHFkRT01yvh4Of65
Tfw+/OpACAGsaZUQzx7moCD1MbHGlcVyICI//XeB5I8ZaQ5Ryeq0io+GUvAXVISrBh6CiR/JiNHn
5VjrU249p6ureF5jmd3NqDBgn/CpwC8nUrAQmqNnq34Al/ePr8R1tFU6F4QeFUGFaKY8XfvFDaY5
RxNzsctjWj8v3qIsQDxKgtLCBfs4fxqEW2SPBc0r5UoGR94YTt5gF1IYMI0xP9ePl+NtRELXAVdJ
D+Y44q5w2bxCU9jlKlkuHMXMNfVKcppJbX+1QfA9qMzgTyTiwAUJgwNZuIpzrHgywZIPiThJ7piV
dC5xmNqZj7ML9918rJKA3pbUNPpw9vwSgjlZUYrMRfNhJwOcO3r0/w8jr3pjIsh6UHMZwxOs8Vc7
hbErVMNN3dbWAeuU9KVMtO4qiuVbSlP5f3DCvg++3pxCVgA1Y2Ulqvos1jHOOGF55w+UmC5/7LOT
STWUEqJhba/SyM+jI1PCHcFO6loOBNfvaih1/U6P51wYQwRXZPB3nsnLn7+7lSQUjDO/YjLTGEMA
Da9HTwg6Lxph0f/7gND7o5JiStICev4YqZDijDK6yuJNoADw6Iuil3lPo27Z2Otrwfsgqx0SJRL9
KEmBcQMBwY70Pjv5ET5Ol4fyVojfhAERgk8TzxyU1D6OxQgKcaZqYngFd5BflR8jyl739S20RPHW
VwS1oAipjidrUHFxrZvZbRg+btscVmbap/c6dF5Hw2jgJo5aFfvWVEwhT4ZwN4w0Nb8lqMZidqbW
mPTU4c7SUs7O0rufv/z5u48OalIPB2mUvBmnQ7vSp6OkDriLFPVEadpUD7NA/zQTawfHQXgvoZnb
yWQ9FiX+go2UHpVcmbB80aTfahniqpIVr5RWufxg3u5AuVLtDHF8G8Kb8YBI9ksQYHNo9sJ3Kla/
86i8jvF6tVNLw1CxvJsw97zR5PSTAv0U/xihkncy0/LZL32v1SqXfepAdGklLzfau9GoHTWMPzdJ
/ISZsFdy3xqEPcHhcwceE2ktAo20M9av1NxEPQmZFMPreEXC3hYOODypx66b2mOXQ3JCzz/+cnld
nr25vAu6FtzTxl5QMFuBOpf7o1PV+qkMNPWqmI2vHYi7O1qEugNeBUNduf41yfPRzJVg56g/s7rg
RAM9Ew2Ld/N6cyjoxSAQ1smeIgU4m0ogGHjU5TufVDlz+sLIVwzwBTyfmeaPi1jXzRR4hgpZvsCD
seE9hYAi9aI5wq2+mpCemCv06G0TCZa7qu1fShXLxTC1Ared+9CpaHgd+tp4RQtDd/yBwpKZFNq9
1eaBKyod2qet3EQveFziY+6j7WwXhQXIfYRz5eOV9JJOIrYIGlUYCrjJ1ZiXDxjx1oE9UuT8SdnF
9BIUgdAxA+cc6kXhxSgnX/7kZ1Y2NQoEzEDVUBBZV1zyiWKtXHJXVSsyqjmetFb75Quz0/vYwWkD
4jfxTsgz568KlA9goUz6g8T0ceJRDAvEGY6M1w7YHb9ixHmdFsm1jj2kol7L6BbLqr/TGt2LucpY
edW2Rh1SUEhnZKv8xVcMCt2DJnWLvcFyHLeYaGdV/1SofrBzRr5hhlfpQ2XtALhYpHE3CNygLmID
WdIZnbJBvMaCaviDO0+C0HArzt91v8f33c8V7QYKanstTnJ45fuJ+FiP6Ef78fww6bJsB7qPqenE
Q07AKkelkdBJrd022vBlwHT6ULRq9pojchA4I8bvxW1iYXw8oIpk94ZSPSEz1P3qCyEVoe9RDykK
/doUDDxpklE8UHeFuN9FHQpNGYbKTjL1MV5tZu5/BhaonrrS8D0Emacjrm1S6lL8McFFZ+pBiWXx
K42z6CXSB+yqeIHEB8yRP026WS2+8Flypxp5ftQ7JXW6IpWOxDftuLVkvGWT4EmWp+mmQxgzOWLi
NHumbz5wA+hOnakh3i9Z2LvWDQQHmnCpSwVysJtS15xITH4Xqurf9Alg2Ms7Y1Mq57b84avJH9dp
zplWg0tSvSRPxQR/UOEasnmM5Z0+PkT0/q7qCMCT3E3pq9lByo+ScTz2mizcNaq893POZUVAUAYJ
C9FjfS3krPCNjHAGYzdEYu/gClVcD2pf7txMloNstVJ5u6qMSrIAX6x727WZtJXf+LMXG+R2K3VT
zNRjPdxJ8ZvONnO79MUYDg/hbfKNTSWtzGEYoVSEiRejXXTTYM/pzQlX/9mAPJL4qnUoxEr7Gk04
3mnD5Fz+vmdSwoefsPq8c0q9FJGRhdSqF+40iOVDqKeSPXRAzWLZb+6WDspXPKqfx76Vd1bXmc+5
dFn5kJQK4O+tbrMjqd/EDGT2YMW3n0cG/13J9x7o5x58H6KsrrMD5ighSm9sqLhoLZr04u8Rv7c0
tkrHR/7HaQwAIENUY/USmMIP6iaKLUt6e42Ux9cUX8G7dAoiYNF+eh+3qbWTls+cwcjV0LCk6QUI
Z40y0JN4HuEwTl6X/A0VF3MiJwqcjjPv8rc+c5n6EGeV/nUchrWZJp7nj6bv+HCwbX9UyaGosMzf
jQbXnLTD+3Mn6rnhaUCYYIVAI9ocrkKJkx94HXxt5lh0GlFor406wn4eQNVdFOQt2geLTZhRYDo3
alXkpV2H2WYYo16KEdxxEAELdZb4IA3YAA9FgDKEOYuO1MntUTWVV/CsL31u/BxFdPK7kQf8bEk3
eHPhvwpr6XujzIkzWT1G3ko4HeDVa78Cfwjv8opCPEJmlCHbLJnu0lzvDv6ka1dpNyonoB+PJoao
nhiqmRu0uXmI8Y5Cs4TmTCdK1hHhkdlTiiJEwBtJspCC7l2Gm7wS1A0QJzQimm5skFJejJBycb4Z
fWO6x3kb0bpIecTCp8LtPU9u2g6HnSyK02vUcMxTGc6vozxGHvbnlRPyIPqsqNKvLAnam9yC/q9Q
YsJcd7rHulbySgFDqlFD3yWi6YlDIiDRy19x8xElbiRckJDP5x6OVM/HY0Bu6yxDogCb6Dq81bBJ
yuTsrq9xdRWane2gLjlnnX7fL5hVTpLyeBjlEGFxrUaALjcrw0TzGFtgvOAwOw20n0UsKHii5lb6
q0P57KGxRsVurSmubGSs/NALJRQlcI3qj5aBmkStoQQulAKWRxPGkFYT2lVXXatJ/CPWBenBwJ7x
G3PLaYz5ejAio4B/pvq5T+mwRz6XpblsY08v5fKuyZLIG1vf9yB8fUtS4Tda5609J9Z4FSVh+1j3
PkINOubmXZD0j4WxR68+dzy9n5/V1THFuyop8wDzIKCiyVD/SQccDYxmpxm/+eTkOaAUiG9SaVDM
zVlb9MNsqdXkYWAW4taNhJHY5ode+FoM887yOnMMoVWsL81I0Eeb105hhQqtbW6gRiOnPyKcX66M
SZ4cgRe/Gw01Bfsg5wbXj6KtKW24k6POncQf4q9SY9yIQ45cy+RJcepfZX4TONir5D/ykmwJ3Llx
Uwu3A6y+f2dpUZLA4M5e3mHLKfRx1SN8hn4KyBXIVcjKf9xhkSxEvRxJqBsvze5k4H7+vZTTxu7k
zImN+yjM/l6OuP3A9DD15QWiyAucZLWO1LGhxa3XqHzjmmxVqSM1j34W3+fjyz8GInmwhEA7iBoP
zTVJXzZyLSgo8XvGPCLrhwamlNldkBXoVMahY03coS9H3GwRIsLzQ6F/IZJtispKi7V61+qjF08Y
lNFrx+7YMG7nWtrB522LWKtIy2d9VwWCV+iHEcZzXl5jyTzBCaLNZU2/hUh+SHL8Rg+yH30Cw6gc
jab2D0mhPkoDBoWwX2ThgOFrdKuVTe+kHbK+XZ0Fbo3tolfipUcrC2b4UEmvk9i9Xp6hzXKj9qtA
vwAqBTZ98xozeOK0C0aK8zLHAyXM7gJVHtEZVprryBB5uiBL4/gj7qv/Hpi+E9dr6hsAw1YnCVpF
UxrMJhUjATdK7HQnQcPDVXd6A31j/Of8cuepvV0MCzdjsWuQsX7R1tDttmk0Q5abwQvQ3z3McQDA
C4hicUgzS9x55Z6PtXgbSIYCDma1pzS8dDo03mg7Ifm2cJnjPrMHmFuXJ/FMmAVDrYJEAhZDgezj
qivGpBOgIw2eqBQepnnXYv0M1+XpcpRNgpBIDhKQOpykzvg5WUOjilSeqPe0s0Nz8mZWys9aHB18
udkDoZ9Zjxoa0wh+kyhoBK3SnxDOGuqsiLRVPahLz1IOdXFFb/ygGMi4GTvzt63xASMFiA3sHcY5
5YhVuCA14iJSoslTg6W/a95wvmBieTQS6dToodMAbJV5jUzXVvjl8qxuRcclQG7webiMK0iWrGtu
DW86K5O6yQPHAc4JnX4xCB3FVJw6wTSyShBS+4ua7ANunH+zubSNSX/op/6PEjZeF1t3sVi9+Er+
RY2k60HWbkERgKiMrumqPA1NfQuo/BrhuIMhF3+tIXXaoXtOuvCW92Z30FrhejZDN7ZCgGd9f0i1
emfDnfmW+oJ2N5le/mU9QN7nWeln6eJB0Bt2qFvHUa8euqA7tFb03c9rWD4AFi9P6+Ytyay+D7q6
NaLRywUVILaH8TgYgZi/DWq6s242TyiKOhai4NgrcB/mTPu472J0mnT6Yb3nRwtRIBgfh0EAal8p
KJv15de8aOKdfHk2JBOJhYlsUAFfrVQjweUhqxDNMMbf/jzd6FZ+X5jtnSB1zpDmO/lr++koA1sS
hWfclCkHr6JVcupLpS76rrn4oVY2XsVZ8OSPDeLMT/6eKsM2wXyMtvyad4enjx94oyqJ4Nat4Yhp
ey2Y/l1cij/NIduZxm3G5PLxVmhZ1Gw35x0SYaPsG6oPX+GnCdmrqE4KytGX1+C2WsYVB26QJmP/
Jesb3o7aNAaMcKZvOPSOekDPBasx1YnvYaEei50h7UZbTZ/C/rPUkWjqcXKRyPR8BVcz6VDbiZN/
HuqdxX/ua70f3OrQkXC3b+Re8l2/9x1hLh/lBgWyoUS0Stx5e+wNbdOeVvROFVJizZ9aR/Fw2QMn
YneecFRvAsfauaBKbwfmh9v3xw+3IQ1RsBzhdPuupgoGttC6fFcNee+K7ZA+DFNQn1iegpO1CYQP
5JjHCHNDg7Q9QvzzMh3ArRqinYM0y4JSCkYcss3BFVDTw4qY/68b9RB4K4/RVqsF29SD1JuSElnG
qboq0/rziNDKb95BbXtAxi92Z5RzHBHvdJTrUIBEQbG/mtqpPvYI+dlpTP7Rs/6uTyz1m6qkw8uE
Qp5tRtEvXM1efUGvEJUVjmDY/ZtS1b5TtDDve0EznGpugRsLIginMHmWAvFWxjjUbdvSd60yFB8m
fyzcIBQw1A6QPMgrQN95nARukqNymMiC/HvJVif6Mr4b04X8FA5lcidXsR/wsJYTWzOQQ6WuLDwg
R2/+HZLOsA02tQ0Kt/YEuSwP7RQoJxUvcW+SJuPOMHjaGWacuRKg/es2R6iyDZX+AbB25qKBHQV2
WWXps84JSMdJ74+mPstuDlrPbtNuckaZqpEVgviai8RyRGRTuUzOPQlsmq9HJAjsWJR+9aFR2TS7
XgSNOMacXUnYFV8JczjiZSDkh7IV9bt2nIDx1JVwvJwhNmmIJy6yAaYiQy7hsbs6QPDtSy2wFqmX
jzd598U3TlK6c2vbpPAlBEhY7lI8fzZ3w84qUtEq59yr0smWQlcMP1exg2WLjY6YGu3grDbHLu8s
kUNRwezw7ULzMYULNNsxpzJSz4J22R2jYueBdea/r+JnRMbWNDAJ67djp2j5oLZ1jAvhb1E9iNHO
1t8cr0u31hQt3kJE2fA6A8AOkhLz3xfMT5N8M+HXAvg7xLI4yr3L3/5MKMo21Llljh80YlZna60V
7Whg/eDyVPkJXNkWm/o+QpvfHloX3OXz5XDbdQCkigNAQv4AtuX6KE+yFtHJKke0Sa5e5XF8rXXK
RPS4GtTGmsFJsj0/re0AeUct73sWwyIAuFrcFSt+ktTGd3s//TOG2suYloeqyJ+wo4ipkOk7V77t
ZvoYb1k7764PNTLGo4iDtWvGk+UYZWE6okRKqkQ/cy5P5ubsW56IJmxxXid8PnP5Ke9CoW4aWtNE
gsTUqfQGtelOsSDlR8lsQy9o9gha21WPNx5qD/D+LMDza/0lHfVE6hWa5XYJqG8fMb6nGIXmvQvE
8kE+nHqMytBVEgUJA8W91QeTBCTgAbhablMhyjpmcnNqoqp3JSG37FpBCibAdOk2Ev1b0R/ru8ho
ncQUp2cpmYXjgE3b5Vk+90Fpwr8xLhds6gqNIOdSNIVc8t0gLbFUUcRTPE6xS+9oz1FvL9LqtYBS
k5hwYFiuMHS3VY4BvR/MeD8Je9ZK5xYOfFw0GjRIizxtPy6ceQADMGWN5Ua1nEGZwuhdAc4bm8Z1
QP/j8vxtNuDqFrMaVaj5clSKXAiV4blGvVlDedn8qlSHSBgPl0OdvaFR5xCpQUBqw1T348B0P4ql
vCeWeJw9EORH4VC6GcaU9SFw/J1om1lkYO+DLX/+bvvF1jjD0xnwLQmOipXbIBVj8YBRyk5G2Y6K
zKWqlColbu/s99UdtxObNJjoO3itIx7gRzrmVXBsHOGY4RS89ybZjIpg/A+ez0IC3dDdGhrQZiwP
qZcUr+r0TQAXVuW2ZHzZ+VTbxQ7ugicJ9S8I2xtPQLOb5t7IeyhYR/TUXeS7nLG1e7u1jaPMe6E9
hNd7kJozMZcSCzwmmkbIVq0Ou7YdrKSom9xr6BeYf6PuWhq/7YxL3KQvSmy8VBeTT1rI6wI2gjGj
MExt7g2N8FnPi9c5Hk+RpB0kwakFgQ22WGiI6U2c/Loc+szoPkRenTxI48Vi2Ha5pxdPinqT6pgQ
7rEzNptZW0anvEmhwWwyV5vZynpF44BLPGV6NuOHInAn4ca0PknRTrlGOj8aFjtXOXBQ2irtDpae
CNjZJp71nNyPjn6IHW7z31V78hQ3eVZP+WGv3Lc94BgYmjmIPtLx4Pz5uKGLIoarlBOy1Y5adiyj
f6VSMHkafSSKQigubC7BEv36oIhZfnH/lZt828OD2rkSnMkVCtuJ8itUTsR51hlQVTpB8qkxeb03
uLPDP0/pDTLf5Ir0KF1dXnHK8hFWZzXoYgAjoEaoY6xvIDQF6BdAYXDzQUxuEzFEPL8Rwpugsgw3
A+dsT7lg2JmQWYcskIujlgtIuy6mWMUszrbRZ18UbVafDIXbkY5gSp5knPxtX70McE7CuauQkRdV
R0pV6Vqc+8oLCjozsp88IpXbOJWOWYTVpvnB7xJIksFPITH8r5fHuV31ALUXLU2KXZBk120wFRJ3
nDWZ4c5zdaNwLXGyXFegH1jddVnMLfBeuT5ejvmmPvdxbk2RO53J/Z8XwGZusagrtF5IDTf4m9jl
VeYifXxQX6Sj6BVO6P6zM/HykllaqrIM6nCrsRXwHecBJwUfI3BKbPiTUDcSbd8S/rlgCVOcmVwe
OMBsNueZXDa5nFQoV3BAvNSx4h/ULjqpqjb/pKjIQ92Pq70i2PZWyfMWMAu2sOimg/j7uLetThkQ
+mQ2x0+dG5xyT3Dnp/GR5qpLXfow/PMLlDI6hVEOUYlH6LomWwHp7IRW192wKFrXqiCMgRr/fXmJ
bFOkCcCCxqwJFZ7RrW7KuWIlIzpRhuvLs3TdYS7ioBDZXOk5rp//GErnVrWwFRS6A0gArVJjo9V9
FU0y4wn10YZG8U0uNN/JaE27lyNt7h+oXND9XYgLPAI2AHwBQeUAD2Tdlfqb8rcS4BsIfn3vhb15
h75FIdGb9JK2b5lyhiwbsvVca6xPnd81xxBUjterUfUi+M0xBudzu0gmXx7cclP7sKd1LBIASb/V
Y5GyXR2fUZyUFuA2JGz7YnLCVjQ8QSTXiZTPZOCYmhwszkbQELHoaR3JrPbOuM2aYbtBAlj+Asa9
6fNk02iFAfhqVy3u0zq1tT/ZsLPXNsco9BVuqiaamnysTQit7cN4FNEEbNvTHISQ3sed+st2ELjc
w3ZmgZAdaep83My13HXGEFmyG/ryEWyS6mBI86cYIMVe/l5nhoLxmoIWCqooW5m0qsNxsBWRvIIQ
9qmYqse63Skqb4YCaHRRlwDSRsLY3AnwUooSC6MmL9O8WI4WWcM+SneGcS4IC53zZFEB3nyRAgEp
zkmC6OB7zdyVcqeQop2rx7kgdLSpIi13+q0QNECxXPPxZ5eQyZCe5x9yvPOS3F5umCy+PGBtJDlY
YMtPePfiokja+2LIODT77XLjjKf6NB6qq5ROxt7lZnPoo5dMf1NcAIJk8LXESCVP/jzng+LNILdR
Z9ZdJUqH5yQGpBUlXePUcR/uLOxN8lsakwgNL7mPktw6o7dTUU1zitmfDOtM7L8XhnjTUjKe8mon
0ptNyIdUtISClUU+4NTflFkg5RTpGIMn1so5s4Mmm5ya58yRN5nq5P3wGctXD9fna7UKkPFIBPl7
KsQKzJ+Cpq08Y+tVdtaxyVQBax1K+LYJLxq1jAwHHg+ukfWKw53kmlJRv4x+158mXyruQ6mdX7MG
cxR9MvRrqR8cw0rT02SA5tYSwWFtVddSsagaw7+h0w401vbjuL2WO1O/xVVX/yxi/vTZl9q/ItIy
ThFH4r0/Y4palLJ5p1NVvh9NvYHFm2dSeQJhivFsT9HKnZJ2fAomP5kPCtrFjwry+E7CcVbaeWvu
kck22YMppkn6xiUzF2WX1XI1c6myBnny5DStDnGBwWY6y9XOmXJmnaLxCqLo7XBm6XyMEvfT0OCm
NnnoyQNJm6Bo9RM6JII869exlMi2OQbjzmbfgtMYm4pQFGoN6mKhuXqeFbPfxmUtQpwo0ke96jMX
dPoxiYLuCoTDbdFltd3R1XXYyPQ9On1PwvLcsLXlYgzyk+fhenIny08aMSxBAlrKKTGCH4b5CLTo
R9fH32Jzt4m6uT8y3vfhlp37LvXQmQZ5UoP/jLAjvE0iw/DEIkr/IrvUXA2a8gp6JHQ6Rf40xpl0
AkQROLHGKzyy5hsl762dD3Bu+Nz6APNwCJKclj9/93sKLjUJrwPw2a0s4k7lw5BV2YTYyNEXE6tP
irhL0N++yZmE90FXl+i6SgItVY3Zi+qxLl1VzK7nMFC/SOAUb+qwCL5kaIHYopGHWFONdXLbKrQZ
B9/4JsZN6tAXAzeoU8865Fr+P6Sd13LcONeur4hVzOGUZLODsizLlk9YHgfmACaQvPr90N/JuFul
rvn3nLpqIDSBhRXecI039t51IxugjgEVvAHI/v5JNGmn3aCDDVVa+TNZMXM1Ib78x4Rg+wXwH0Dn
WgUpcz6SHSrM2vIRiA7AZumXmHb6ublceefeeUlReiPNdhGKZHB2dqPFmHSJuShzhIIMaoy6Ye1T
oMcFEqxGci3FeWcxG70uCjJuEYX82WIZCOTMVrlHBgkxo0rcK+MxoftmVD8//u3eW4ncgzhILEQy
72ylsVzpK4oCGCHx7DQCnv8d46JzUkpP+/3xUu8cBUQmtwcU+CrTrbODWlFAKORB+IIQbgvdxfyw
ENegB+/th14A3VLO2uUL2sZiKl2cAKORNx1ztGnZFUobYQjoXpmJbL/M2VtNPkDpQLuZNM48207s
ZSNyViBH28oFqT/qn2ieNHcaSd0DAWj5pDNi91Ndi59qZzG+fvxjXsgvMrZlJMMEjXHBNkM/+3B4
yVe4ngPs0zGhxxVw9KyXDqZ+kCz5OoRCGK/J5ig+5qsSJdI9ZjggHqvUaMKixUvVt2j179dCHUPR
2s1DMyvVcWghxsVmi0Nrq/xXU6E/f7FHjbd1GEirt0/3r+g4eaDwIWmif5Fa9p37fVpzfEsVodyU
NWCFETfCj3+jy8QN4TtcQgix9OkvJrbsZYZP7cnILeCHZHht3tbaqb5mznQZ9TVmb5y5/82ez/e1
iljkk8Nbn5vpcY1jZP+wkY3n06Tthan85zhEGc7xNiy65vDazt4YmPxWUbjAH1e87k5VFpv3a9vM
/tTXV/uWF23zDfhI8QANEyuZi7Y5BsVjh0bijOykjdO7iKm3pCixnAc36GTYZLczZEwsCJdfICYq
n4rsmgrH5UfcwJecdBR67Q078PepkcqsCd0DfpzJTH4tQMQIYVOLG5k4xTrk+Y/PzOXH1OnTgvUE
qkBD/bx5WmMhrE0ZsGoenPKG7lsRTkOOfOgyxndo1i4hXq/1lVByGbSw7Nt66ttHBYx+djMMXVXg
XbtzlNR8Sfoj3V5vlIMj5DVPqi0o/R200KOkrvBIz6gw9LPT07VTNVgQaqNWdvJziYZzXy7dkeEM
8qyTtG5MsJEoBbTXBBvf+YwWKSnbtHlqLiZYc596KA9ylIZBTfwO9QW1z/RTMquTvzJcjj7+jO/8
olwOcg6NqdIm8Pz3qYlzyLsJg9pIrWSGcWmpBsiY3E+Ves3M8vJVo1tKPrDBkdFHOgdPJN3G3XRq
cm64u17VMbW99qa989F40LgFYAU3btxZS1HrctMTtjZFXT+XBwWUxg637SP5e7G3YTX7WbkYp0qF
K/bxr3h5GWhgMrEgVttIiZ7/iv3kdnKaNfDwrv251fWbeur2XZzs4ejfmOZVS/SLw/mn28KDhnH9
xrH/+6OtRCHZe6uMRh1dis3ooSyvnIt3drQ9PiDuMckhTzg7/706N1maNjLquywFWVbjPq32fQBv
Ot8JbbNSLL3qyqKXR4ThHL11eheMiy9KTlH2VPUik1Eh7pWRymSU1xoH7/xyILg4hOBAttHt37+c
yBWS0mGRkUBUJOhG5WvP2P1kmhiOf3wkLu/x1uMjeLATJmfnfAJ3yQzgh4mMKomNbNzzLuhD1p+E
W2IS3Qz/h5/OhvgMB4Wy/QKaxFccWk2A1V6S9LEytZcq++fjDf0R6fg7JOJj+ofZRNXLEOTs1GlJ
0fPCxBh9sxCQwNLA7XfQvLvapWqtTIsHbsi+Jrp+13rTqbCL9aamex0CPYHNOeniUNWyPeHpnN30
RvnYL5D+LXf9FaN54ZvC/tnFy41VGd6jxrjNdwvLCGA0azeGoucBxaEI48KYwqZWcxoGxn+vwQxz
g+0A4EHn/qJp5nRFgSbeMEWV0R46wlTsXXulL+MtIHDI6dAAtxHS+QFU7Q5XpbqfMIzPg7Ve97Jk
o2t15fS9twxEew4DKS+soLOwbqtKImXDMm3zUlvfuuF7Mf5neoCzhTyiNlGPGuGc8DGuRjwoQ0m0
pc1WoESXF1d2of1RXj47c3+tcVY7oCZbzamJspjaecVrvKrTKYlF/yBVUdxjswSPL13WsGp69zS3
RYO5igFCx0bvZNekab/XeqUJK6vx9hOyEGGr9jCyEmcevlgrCrWoiHQ3yqhSHdSUjW5nf1lA/e5T
zWlv7KYdEdDQX+Mmn0M9T5O9YiZJqBVTeSo2ERkLQFcYJ/V8t3SzhjRRYWehUS+/YxytI0W049FO
ivRGMbPZ14dqv/TyJxQD7I8zkT311pA/6iLV9tCL132XuJ8dBZeYWtGjvqaxCdfQfshmE3qH4Qy+
IlOE4aFxQlMw552dTMvLgvDyMw7n2a2TG8XRXrRnt6KLkk7jL1kp0l+r0X7t+VphjhQyM0o1SF0X
3HBFHir7KrnvOxHf1frsvcLFgIesTc3OiBtxuyRa/9CVi4d6tzSCZC6zO1nDYfCS0jroSFrVfksn
YI+FX+rPWZH5Sdx2vrZ07UlZdbv0NTEVOy9piirQWrxZfS/FIt1v3C5efWNCLmSUbvnUNur91MYy
nPQuA4v8++PY9U4wpvgDF8HQint33pPoldxRADVMkcaOqHBg306yn6NpVoDfGbF9pfZ45yGjrt6k
LvD2IyE4ez1j0WX9UnI1tML1UUkMVXD9H2/p3SWw92SsrzGXO2+2t7U5uTZaKkiqRnlVnzoEND9e
4b0fjapwgzgBsL7oeCjpILNBFlPkZkNY4qSbFig1aW0INH/38VLvhCumilSfFnRWPtP27/+qeGOX
rlSW8Xu1s31yGneXqvNRXa5xot/pBWzdXmhUwE6RCj+vkdx0rTNrIKvvvUc0D1QFR/jyroT53uEb
lIkyGLthr3kPueKe2uHTqrVP1DLHVN5i4rCvPfjTirmDjxj+1x+AERqVEokrzw///f0DzNh1uqON
CF1tQjRJk4jewt6xlS8fL3P5Scm78RfZEOYM8c/bZYKio9VTdDE6xbnzhu7WwYs9cI3fhdN+/v9a
ytlK5n99UrTSlnypSPf76oYcwbXCvMNqa7nyRFyenL925Jw9dPqkCiPblnGMZ0mikH7JvdePd3J5
0/5eQv97J1lbVDqzJui1OfIxmLe506+PV7isW/5e4SwrdUnm1UTFCDh17CHo4zQss/UwGFaU6Olr
HD9IK9t9vOQ7V+HvNbdd/+v7QMWvezyelihWWo+36RsxUgR2DEPFGJ4mY16Pcbe6u8JQqyCT/SGj
qTFa9X7N46+NQTah6XFYeOjzjRqSAmY5p1FpWemVD/xnFvB3CsAfyiRq87AFfn/eNao5yGPRDzKa
Mt7qwXYbDGNM+7lbdWdvrO54WyrtN8KHcUyV+UnBJytKtJr+OapQvmbFMPFtYw1STXYhJTBvFJ4T
4ThZ0ToYlRl2Zds/CaU2nlRL2o86mwshAIyvSZNC70B8ZDdDE/xSi9XwpXSnB7wNXuJGT45TF9/1
sbLsTT0rv8erKNDNsqf7RUmqa8mp9u4pAQNEhNxAH+cFtJvYElL2gurLPJYho/f71n51PSX17c7C
7MD1y1bW4bpUp1lrGtz/msDW+0hFe9ov4AfZqfbFQ/NBqZ/pgf0f7juw1A08CoiS5uXf52lZXWcc
YmuKSsBu/jjOCcMm9xfGHYdh0JYr3ad3rj3vHlhfvMN4uM8D+TBNSzd6uYzwSkIqSwzKkzZN8YFe
yXC4clMum3vmH9I2WHMe9YsGMjXegqU7kuIoHYcFxieWS7s6J7Oa5R7datIpJPjmnwjO/fddUolA
Gt2wM4hhnwW3mbZN0RpUXJR3JV85vnd78LeKBFb48SbfiXGQOFFLYuzAYPQc98vBFeloGlME9kz4
9arATk3leGWVd76aDeiLanizFLjYD4+vaYq1m6JkbU8c1kOWInCOgsDHm3lnma3fz5cCJERP++wx
TalKenNSKEyqu07YSDp/R3Puv+/lr0XOzrvMjbJIOxax3H03PHr1TW8/fbyP7e88i3wuFJI/ojHk
ROddpUZfihj9ORlxC7pdUkPkXYbyIOd0+mrl8rYTbvHj4yXf+ek4ADYFqofj2wXbtpVzBUK65sTN
SOhnTnwsVvXNyuvySiPmz4n6a3N/ykbKR7rlzDzPwzoxafxfwwIu5K0tOrLKrPEHTYStYT0uSvlL
Kc1gTKyXvli+K7jIeNI4IE2kXPmQF2GVP4TUk99wU32gdfJ34LIMMFKbCGvEXIfKUR6MWjn1XnXn
adNTb/8YlWb38Y98cdlYEX8QaB7E8cvgZZZjiRackJGy5gcnkfee+1/tYLlbKi7zsGQ27O1Fo1yb
Zl1xwL9Epr2ah8zuP8MxcqN+ca4cmPd+vY3qhNjedmbOJ/lxV1rF5jgclUi00P/p7LBC6DUojMrA
2KWQASMRRFlMxQo//hUvjuq2RRgYvDbASIldf3+33mrnqkDPNRJr4OalX6W7Gdjvx4tczC4RkcO9
l//9Brmk/fX3IkpradUU884Yepn6aUMDVMuO2PtgRGWX446Z9sR7UBuhDsr6yg4vsvU/i29dHJuj
ctHTSy0tsaQzUoDFUJiFNqindmkRQFPcxEcp+ZpT7Tu/KB2YDfpr0U64IPTDhluzoUUXQa1/eWK+
RZMkGpv+08c/6bu7QgAFMUjC84UsSQ52usZgCeJ5HGk1cnSQIiiSjW8fL3MJt+PX28gXW/ykCXue
IqRSbxNZoVHTrkOwdpKekbpLTYvdDdiyqU/G9JYJvNpcpMmsN9SPrtTP71zzjeC4ARPoJTr62QFd
6wFD3NoZo3U6eSUeOnN2/HiP7/yUQBKoZHnpABaeI0mF1uA4YSRTJPITzo3V0PhNXGJhc80L6J2T
gagkEisgEmxmnWcx0vQmmr2mPUZdZ/mQRCKFWg742pVc/1JDxkXrfSOx4CJGTnMeTZgrNAqgrylK
1aY7OE6nhjNqlkFpeze9A51wzOo+svJ1Ru87TX+s05Qce3KiayP4d74duoo0C0gymSKfH57e0Up1
pb8WOQh5jYm6M9P/7NLAq8cBtQBMb3P+8wGB1uczhBuWyO0DzHzJnTZrf7kmDnWpjcM6G8QeUjYf
kDf97xBWKnplr4k3YttRmr+TZjn0izE9L7Otf1K8RoxhVdX5nTc7QGuRUvPXVJU7+MUwOVNN2YF2
tJ7qpvrZ63P5OiNiv2WiSqD03aGgnAgMoHq0JoFjK0tnBxqNknnopgAppDaUMkVu3pri07Slz9ID
adHK5Qc2kA39TbfFkLkw6NHaHZOC1CnjK4/tRRK1bZ+nienmJoR3ntnmed20ZplOwABSXLeRlV8f
V+VYoso8Rh9fx3feQhgGqLxsc0Cy9rPHwmuLZBKLiUtB3ItQDsuDdMd657amyR438fm+0Y4zcPmv
Hy/8ziv174XPjWHMZanyLLO4nkVUxv7aB+lIDfxr+N6Zfj9defIvgwEOe1unCkrF5m+8RaV/dQ6G
pTAQX2ObNbocMQTLN1rMV97dy8imq+DUUHSgpKVZt/0N/1ojSXSlQxmFXfDcbWSeYe81AfIS/4d1
eNipqOFGwVI9i9EWkL5MzKyTJ7sYvO7yTzMc2msSFZfRBFKSufFEUXTgrp/txmA+FlvuCEOjCGS/
i69BdS/POOYVDL253kzxLwuFZppUlDm54suxG32B8KCahnF/L9e3j0/aO9+eD0P2SisGmPz5d4H+
Nyyj1o8Rih5ccIf+fhfK8RqX/J3PT+AFfcHLSZp8/rCtleqUeoY5YlHl+34YFySM1thPzX63GqX1
8+NNvZMqbEBn4KgQnjjb56dgqbIxq4hZUJQlXN4yRJcl0B/+R1G+hsy/vKwsRlG6payg/M6r02rU
O1tJEiRwT1bU3w0H7WRG+UlcyT7e+wlJ/HlcmEPQPDgLRsOAMwChG1kUrd271b3WY4CB0Oyvj3+7
95aB5sc+uKj0Ks6WQXHYzOXAgWj7E/Ggx9UrX/b5tbn9u58IGjmQbYxoqZ3O1lEh/og0d0UEcgxu
fB51N+7tukdYYdfu6ct9vCtSjndOugEIZxNiJ9JdVMKZMxlVwjx4ZwzFOPnIRk4qnbN0ALKmdGtQ
2HW+06vGGHwjtcpg8XR50jOrDT2nm56rUo0/58D9sRD0yodS89LaT+TiHRwv6VHa7Qtj51RqelvJ
ptuNSVmjWSQB9Ke11d1Po5vsk4qpUTErLWoDOZXbVMrumYLawAjRSkcUdcwvsTDb32UuxEvDFHPX
t9aEbwnDx3mYh51ST6svJr36hHp/aSB+NM/BglNn4A1x9ruaLaAJTb1+UXIve4bxaqBI2w6vroNn
gGVk92lmjr+FAylGukV2spD7+r7CvBh2+rq8GkVd0SEdICDkZIXafWe1YocSSn8LbSq9yWzvWAB6
8NfcGkhvytQKk2p171LVG76nAEoWLOVT5bW2bPGqt97yUDl19VVVSuNWsdHbi4W2fHetyX1KirmA
mWsZn+OyX3y1GK2fq+jxj9OaUtyhyoLcxqqYh2pe1y4Qauo8Mzkzk53I1e6gtaUbxpM4gSSYMn+d
uhHGheirkz6MThG0raM+yHJClm2d+ji0rbIxA83OsoWp7lQ+j6n7ms7ad4OG8NG0apP8Ny+eTG1B
y0Cq1WHw0OsZ1Nq8zXJp3ohEHf2Erlp9tM3M9ec+ye1gtfS7oi/SyLbHOfWVXIcSnAJNtN0FZw6g
Dl1Rrbtili04M5Nkfl6c8lZqden6YgbaFxbZyIzAa9udx4fdTdPY6lRRqlmFo9IaJ61V97MZFyfZ
y+nUGNrPpvK2wcVsvaWLQIWhHpsbPAVCM9Hj9mCDw/pnUpbiNWcIfbT4qEg+47SMYcrTlODUWsJe
Nv1Vr366Sfc4L3FS+almMV132p5dGENrtD4eE/k/2La5O/D0zLY3u1S/xv4abZeqPKTDkIZ5Yd6h
G2edVrSJdmPqaSHK/Krf8dj4U2E9Wa5cAwThSx9ydvPi8LE47Dl/hNXn5rO7Ds/9ip3nIvL1QXQk
sxBsXLh6MGPqrP6CAF1cBUtZF35aSvNg59BIEtnFrzQq8oOA1c0j7zH7ayvvO3rmTlhWk30ip0vg
meexjQZ4aSl718jcF6EZ1cGZTW83zNDaCuEBx1vLTr3TKm+IGIz/iN14PVTrKg+OnQ02tVen+YOO
1YuBlAKCEKNK6aeo83Bbmdlag7ROqlOh2NNBq9oC+k+dRbkXa4dCNMktqoTmrmoyuStGvT2JRYlv
OlctD+UsrSd0k1MmlThH+fVmKpkrU/80VNnTmnQo2hprer8kSvN58OZXRetiJKblfFKdqWlRZsXa
yhYZMKQ2k07Qr1a7l7mn79t2gQOj1k+KuuI4ozTczclNfpI6G0Dmsr7W/CUexqeqGxq6372F8oS+
Gp+Nap7fFmPov80Q9976tlces3heHh2DifGoa0okMo702gzF02Ib4+2ULJiYYntg+c6ku4gwy+GF
ZLO5ywanf5PjKP26MdUHDGnWiLSSfstQDHDzy+wllvR7aPOggKRi93zIiQMPTo2XtXTFzdoN6rcV
ImQw6+0GAfHwjR3kyXFkftDi7jd2DLoV9M6mg6O1uA9VS6F5vpFnyasj9OIWyAPO4r3KsLLyZt/Q
udUBrf/Jl/P4fRya6lYxJdGsT3S6kbS5I7W1syeRKObqgzwf7w0kyz+lmxi+DfFhZ+gzyiB29m2u
zCbopdnu2jF3QOgKDkk9/OgFAvODRB4r61LnM5S04RjDudZ8dckdv8vGbodeuHc7FHxDf4F4m7Bb
V99lSWkT90c7D8bG68ygI1RxTDd2CivW3x23m4HXC6e7KwdplZECX7Dz2YHxoOJY42vu6v40836k
lVUomhlkWmOYYSUM/WuppmPQDHkx+oUVd/dWkn911z5+c3PTzMHEFOV+zdYycBh0veRI96FK17V9
FIP6wkdmrdVj0bv1UyYX5b6nkzX45D0N1kRMwYOlLoXlF3mmFwe5SOvRgwK+b037KbHL5EFDzPg+
q7LCB8mSHifaVSP6d7ZyWw9x+a3UJZ2AJZumr+tsOmE+uXakOUkbZib88dRiSAKQgJZ5VYvt5Y6z
PVWw+6a7Q536uVC7G9klya9qcoe9s+Yotkrg4uoOCg4qTbKq1lDz1vUtRkzvzeA8DcFSJdqxlun0
vRlqNYK3Hkc8xJg2IQIYSz9vm/FXKdogx37xYDVmHiywsF9nr1UGv2jU1NfT2N63KcnshOlwWKvq
50RxxJc0Hm4XaNPPmvTiu6y1DzGX9Sf2CxPkjHo+pklthTg5pbnfDnZ8WNWx+TXmA+I2SZKOe3qU
eqBZyRrMq5D7tunEV7sT4PjHujrGWYnGvJxbjaJgeQQ5LdivA5Ko04izY91rN1qHj46PT2u95/nU
As+SmDIkg7aUqCYOk4YtuUyrQ617y5303Dmg86p9z6sUbNDaa/odWB8Vzly1aWNA/8RdXRPJQwfL
LoRkZQTZBo+ax/Vrvm7UI22QSbAWlvcz84BHFnFudD60IfvUuct400+5u7VdqmOlFwi0dtpjn/Z2
oLtJ8qVPMfrRckAooPV4ptrGjsxxrALbik0bXlcJ7iguYnZdcIieJoHxPJlD/zy0qbjtBtMmiptN
4ZsxMoy66ZRvSgpCyS+yjU1qqY39iZJUHqzE3Tqts+vdt2MibppsKe+6YXIPOcYbii89S4SautQv
OFfieAFUbd7D2lTwkcjuapJ8niHojf+MZll/1hU1fRjSBc3GKm+tpyzf7jF65lGPenskCfNIScyI
O6hNTp9iTLvALgYLLYEuDxerVD9ltl3sHHfOfLmKCh6NXsJPW/TP5tyRYtRtuauW2CCGKrL39dFq
j4U3DDt0SIw7p4lXejQm5TTxx9j14+BofqPQosjT9EZUuRZMWgf6rTJmfB9st3Nv6zUhra0m/UYd
q9+qo8WfJvx77uO2EF+Hdm1feKG7HdHOfcCBe+ageNaDpafuc+n2zY9Ok+RHqmhD1RJdHTh6nd2V
TuG8aVna7Qzepl1uWXNI7iP3qiu812rxSBbhT+jrTmuy1m9K56QmrfeSD3iVNdDbsFHUZpyVKeqB
HaIq7dq5nvuOvozfhfDaY1kQBMJpra2CG9k4HAg7HZ+xm79dCxHf1ot8TvN8fK1csw3MGBLQZNXq
Xlazl6Pw1bYvS8XZnZ248nW1aB7sSU5P8HS9vZnFelTH7g3uQt0bJInnZjHjzG8nEPQwMyq/Mbz+
i27QbJoHuw7buP0+jCsUZQVFznKerV+8Jvk3zZb1F33IrZ2gKtw1bb1op2IbBmm4IfhakhinLMEI
aymc7MEDjsiOh/INCwPxue1QSe0YG+8Lb4mbyKvFZ0ctkpOj8KyFSKqKF1wA6sfRcuS+dIt2P/dF
8mMY9TFQYyMNCGYqXzUfv+u2LANVOEnUJ0t2Gsnvb7MRBSFvnYz9yBg+IAvod16eI7g2skht29za
vvthy64OcWDJQhQ2Eg6SdlBHN7vFUmoNrU7FQnLsjc/aZORPg1jN77kE3pK4sKtaokCkWF7ydUQk
7reIF+2OMhOovjb/ENnk/EII8ye+2WvQrt5Nu9TpvrC7b6NdyYc0K9WfuAcZd6XntbsO7cSja7e3
+dyteL1Ua2C3dRrkSescK6+z/pHm6g5+PZLM+qLEXgxel+M+1rbIHwBfWa+tlh6Hpmz2sFOz02TW
og5G0OjAsIp4TxsRdxCzUT4n9fKjyXE2MtoSa0g0XUN69PHR6k09QADkE6kxUcErl8CYS0xUZrMK
EI5cQyUe9bfYExpoaJebjJqsYQkepFGJCtw5tV3ZWoySHGExQatdc3lrsrhrQssZ489rVzmnorS1
oLLtR9tWnmlc1/fKYPWfLa0xlbDNgOTvHGo2eMVD3VOVNTXmlxvGdXFm8hha9sHiZNoLRU+710mO
kRzUtdvGaF0fOVvqvzyP54NhKP13XlyNMJShcPSkDu1wmr26IF8fY/4g/bfsdGKRhxBYibHt7WAu
KM16Zuk0J0uxyofVSpewmg2cdVwT/1CxFcNmbQ03uBImrW/U2o+hsCQC8ZMRWGnShE6vrS+kpClu
TdV8o/C4HRqs4cJkdeZHbYGXZ3htvmtEZgDlBM8zU5H6uqPAJqx+GbGFbdA8Ws1By51yZ8tpulEL
ywRvQJboCfS21eFb3GUeArezEYcoNRURCbW5hyRZfu3Kdd3ZCDM9NdYIVKYqn9TNlmQCWnKTG6v0
k6Wj1jTscdfZ8WOpQgbFfAOLkbhpBSibKoNZnJV4/lFKlLtUq+7brkm+mKbSHBa0Q7/M8awkYW97
8+/OEc5Pmyum7Lx+Uz4r12fMDabHYnZ5mefKua2rNLkhCeLkOrkpAk9Tcz/PmGrVFoo8XlYXu2zx
TsiyUW3iIudrnId73BvqB2AQxX0qDe9FF3Nx6opEfSLilMCWkynufA/jqNM8T/avvGx/5VJtjoaW
y7vZ4rXyIbhW30YtqaJqkO6Of01vtXQZDs40N8/r4mb72MqG16ZWXC2sNZiDOAjF/1hl/6xpffZI
A6AMlEkopwwtKN+c7CJQ5jgNRm7ijamv7aElqTlo9cxcQE31nakpE4YwiwwIgoyyErq+GvPBI4lr
zX3QvEjN0/q0AlF47jQt08NUrM6zjeXUUTpmCxxIZ718aY2oN4vsiJOoEikSLJfaM94QRdu8NY2e
f0d8VD7oOlKcfjYWvxZ9ErE/Duu9M7g1LC8v/T2Wnf1YbC1njHBrX/HS7kk6/XOPw9yO9028CdEy
Mtn8RSaIEYGN2zNg36r7nHVmHiWZ3of6auJ3UDsO749ARW+Zyz2XPg2SZpV3shnEtzqbgH+PS+db
pqhuHZmmL0k/ms+Q1OMg4628zxUPyypkWLLQLdPum2tKOAqFq9xCR1wfAM7dLz0VBv0QEzevQrz0
QzkfALHnMOnj9FmvWvPUZFn9G0gvdl1CDp90BYdcklnvlHrxeBxFGjOmH1fMDWYHM8iyzbtfiVp7
+3jSbd/LsvabNijTS0sZnIUIzQ/drrFSx9wp66LlPlZG/5hePxRB33TKsba8SGFI9MktzPqkAohW
uKlxX/t10Y5BN699OGR2+o/GY0ITzVSzp3JS1MCoVpoiMxOradGzfV+b6clNEfOqUEi4cYu6fuxR
8n7TkRuypMgZyxvQAkwP1Gz+li3DzSzKSMr+VHZ1Ey5x5+yTtF3xnUCz002H50WUL+Bqll05Shp3
cR46k+gDjbKYqRSaGl1sfsJfdbvv4jcJzqPp8AbM6sqKmhBfraYRIB6Rve7K+S7xdBRwtl4BJOEM
KU0xfsEMQ+7GtW72q1oUb05qFqRA9dw9Jk3tBdjzGo/SnO3ARId7I9+l6IHXuR83XXxUK9xixmZ5
nbPltq3kTdl4O4cPbKwqnzx+MWMi82g43U6MRnEwVcS6MZUtbjDgg55lDv0NScpwO8j2JfG8e6Vc
7xrMQB4rtBwfEsPhbda8oMi8p1rV20PWfCnc9B+D/gQGyDQd0d0YZHcgCz7aJBCc3nWvzd4ncxan
0SJFkqMXDq15r/RZBHziayFKlxQWRAR9F/TZyV2Z8t7qAo1slYblgHfFMGb3RWY8kTa/Gmr92szu
986pCr+fqz0J3UOhZXeFlh/yJH8TTX+AHE6fQE50vnK6Ipgoqm7yMA7cJHLdfbXInHnK8q1EO9df
SvpRUz7uRvR391MN4WFsrTJELdm6K1pt/ZKMY3szUB3s7SSv7sepfpZtchhK96QrKOVUzmvvjYG5
ONadq7RPyCuPwVgBEW0tY19JMph1AkXp3CPegenSJsClMQCF+P6zI4BTapr/oPSOaVGxCf2a1uOc
aAH6yT/xFYvW0ZQBNO57M6nLCJ+8SCq8i4pA72ye3HDtp6+GQZvYpGzazaY4rGJN9kWTP3v86VhX
99+7RfS7PGFvyLLj5mY95IVr+cSQT5km7jPUx2hQ4Z+h2Pr9rCwny5s2FKiGq/WwLHh+eYdmaR7w
uPu6aMndio22qiciqD0PJ9L5XrPojqJiSIGxPkzk/D4HifFbtvqDVd6ovUCgH59xP05rjMNSBLDr
IYFHo78NufOlKLPjKsffrg4fqBbBZOY8sE0tw1nK29YAYuVm7j3EVxHgP31kkv//ODqv5UiRLAw/
ERF4cwuUL3nbuiFaak3iXUIC+fT71V5tR8xMr1QFmef8FjA26ovYzHRKOtu9nIIvbvoqztrhVhUj
nlpR/owjcaRqc7GPbIBsoyWTogd1CcnNSN0ABDmQr2bl/8u4JDzlPUxb9uOL7fMGtxCA2HIw+1ti
M10Vlfk2i96Lm7n6XpR/LN35imo4dbLivVGzPJYlhhxwiG0yUF2u88Eo5XXwqlO/ipEdeH2knu47
0OovcnoGTY6ZFOOiTIbKAY6Q/U/rrgy5TLpxRLU6ZafQi1YwrZelXKqDYgPH8TIuiYc0RHdZ97hE
9XRsClneMXe3H1k7U+GcmdR008huHyY70rvFMob9bBQzKP8UXFUQDfflDdCEhJ1JxTK/GZX+0j16
nLf2VLvmEv8/mT8KrQeXvy+JWpEfyhm3Q2Zbd6MfnhyveAnpdNQCnsD1Fp1OpvuXYLeXYsUEbE5X
I8Mv1UVIwzMt6jhwVAZcpEBvtBGks1hVak8cjbp4UUXwYfXqUg7u7+roIFZ2+76s1mcxm9/zOl6z
0Ptnh0tClSMH+nyl1fq0+tn9bLDLjTr/qTUJs7lBGk0JoJFNt2dk/rWa/NTWEcEL665xisPmE1Nh
+2dTRlS8+/WL05ocZ/LcGMY9z7C/60ug00ge12LYbcGUsUyWIq4NuBqVd4+mQMVSVMYR/ydGKSBf
aRR/Igy8CbD4Z2B4DsVF86NblyJ1GvOP5YL69UbJF1ZHU1wE3pNbV/+aoN+Z63AtTX1fzqz/2jz1
ridjMIzULYN/nC7DYfGI63WGqxrbd+7wE7zCC5cfU1iN+3HoXjmA78tgxbJvr3RC+V80GQGGBMuF
lfk05ACQLU0RRLY0XMreudsi4InwWoxUgZvL/M5rUwBX5i9rH54tbaBgrNImnB6DQp66tgDKW9ej
pfJh55fhmAQzfYuZsH+LiR1BLNa8U/bCiWI9u6tnaUTuy7m6NS16niGOeN6mC2hEDcnjfNhjY15K
nufNbtz3Zgxxbhp2yv0pvgqey70S1pmf6NLW1odpDJy/+Zpw54FcT9UxmrbmarsNPQp+dK5l9dDX
wDHIA/+0chBEznPcGF731C86S3NctAnpChjGURrGhdEGqY4MSkJD9WRacA++m6td4PP6amb5pHE6
e0dgEQ20Zlgko2XKfYARIAbqH/d44hQ54Qtvma9ZilV5gm171nxG+77W3s628nfDye4aF3DBtV8H
o2ySZaInxa31Z7gYD2VGK5QW3sO2zu9BmVWMDosRUx7JjqvspPApUKZJ5Ipb1r+b6+0aTt2VBhTG
5YjSRaecT5YgWjacCdVklpu64IOkHtxHftCldt2w7Ib/5g0RzWyF+7LQJW3Ythvjx0b0D5RWhU4Q
D32eaioxGClBdYMlPNcL4GbYhneOVz+2kTldAOu8GAPlTjn6q7Skzb+XH73I1Tu95q/SGz7YGA6z
39lJ4HV3q5GBB5XTxfN6BbNvPeBunmJcZmvMf9UlS81hKozrYkf3db6suyoyurjJmBbVJEA8p+A0
ink91JYENyswiYTa362bG8VeOT3lVV4lgwzuTKv+MOytPZoT0EytaAwuIhnu/G6gpEx6d52BIHgq
2fx7f9zzC58qV1px0xaP/gbWkg1zlVqGDq7uqr5V1fbEhgXzDs+YvQsHA3cKT9uhMrM/Yy1xGq9q
t1KTl+LwNNLCzu24RzmbAMf+9tSK858L+ohvRFNQKDdRfngopmhJRrs8VSKwro05EU01evIwiIBJ
r/bzl97my1nG6sExwnQZe17p6jU3WrB+oLn71lnbQ7DwCzRVQHHiSru5kUfmbgzGfR2gsR97OykJ
G0rrruQ2rZf6wZ4mdfLN8b/aoN6mDzQ9RDm3t1kPl4y3IKGX/E30A8eoUX3kHjNjZ6u/q0Xys/az
ZxECpzscCMyEj5PRAnBy0hXIW3fahkkcFZFqqlnjucv2euBwHP0Sg0HVHlocDCh6iCTmBZzAs6gS
xN3+6vESrRY1k+ZG9UukjMTf3Gfyg35FHtXHVuXOvt3sX5QvO5g3PJyCiXswitQABE4DX74qcCQ0
p0x11Z2Xs5DUc0oP79M4Zkdyr6gfdusvY45eNjkczLU591pCG6uF4qVGs1BF7S1E+cnr2WuGclnv
ZqdfL52JwIl18DFq5Ju9yIEB0Wl3TmNsb/UCiEX1dyaDU7lJ/zJ6H8glSmDRdbeO5cGufszWPjXz
0MVl0/B2hPYpAAVJhOfvLAtR/3rqiim/OCAX7WxvzxL33FUPxJxUc2SRgwrBxB6GKsUrHuRs9fiU
85wjlRupjDojaYUtDuS2cIoV2UtrWySkrh3oh5QjRossD3z+7fLERtaejHCy92Ku9lnTl/HWZOe1
G68lVmZP8w/4zqIw+4GgEkQ2i0/bKD/GbV6OTB17q2AXnezinkSPJREFkFMwJyocmkdkEyKpp2p7
rCvD2OUtrUsL6bF3bg3fbkABG9uSx63RvzE1/gUjfwtEdO2kHT1Pjdmes4Yprxn6MVbrEsRt1L8b
xnayZPbgLPzyI2q4NHSMJUF+EDCRh/9Fek08Yf8twKKYNsDOjKjfu/oXk/hrCBSbbqH9ufrmczGR
tac8kTKG3s+hc9CUtZatBU1b/escL2m1+WAubysuMfzWHaCueV1H88eSvojzKTt3ouCdJAkGv5Pi
tYQiBEJVtrxotUF8/AOPufOc/mfFi33M1/BNKrSLKOasdFhqPsysejQUi6e1PbUGA+Q4DI+bWMsk
0v7fbcyNBLcyqKnmuyWmfq5i5lqXmy1c02KCHrVXaR2apuGmXaImaUYOS09In/SuMuCNbQINnFuw
cVnWP0Bu49jUxvzjwXPgzAJQ4zlmKSxac+fBge4m39NUeJOBQLWVSsZyctMsn8bY7zbukDljyWtt
AvqL9UBoso3BvL7OvpdaGSRRMdCK2kCFiKZ57RTDtc9rN/PbKaNTO8J7i8TrFLPRYGP2mYvnksRK
ghb5KQdL7gxTvFvW9shN+UCwycGLmGmqem6TruOO8aLqiAUqRZbsx34jYmX0/+VC36sp+gkXvj5l
6+wsfPHktDS4yq5/QCpWxDRFc/4tRRLoSh7opE5rX9wv29dqGX9aOMC0kwO/Y+YaiCYHxGWS5C3G
0j9sygYKiv4PPMO57dvrqmumomx8FV34UXh+l7hF+TYFzhtxXJ833yIlst8CCns3G+7jfOM7tpCG
c5iQ67a08EazlamUa3I5iwAZzGD2IpEFzPsm5UWICOZwdi5NpcH/nArSM1CsOP6xUzRLbqyg9GcN
qTBmNgknuJ+Rzu8AQXVsdHlzMGxcqTHUSLW3A0e+BHX1E/hznXRmNX2YwaBPZbh2aRTW/4VLfRrm
gdKz1j8Ri2glgzE7p/4WP8C8kN9RTorc2u+9Kxpe8RCQRPRETPH2am3TPQ3rZtI6FUsqaLOBxzjZ
bkhUtmXXrBpciilmZhMEGkbbkyRn/icKp/018yb7tUqjTyjnsC/SlBVUUj/smct48De2E/BB+PCl
y9Peku7BaGx00P5qXAjtpDyHQHwVFd0V67RzJQIHlJOyxiDetB+lzmjkqcfkz2Raz+FCm7v0KJCX
BOoPldru5tFB+Zy9GqxFidsp58OqzOAuKxYUCWS3J7WK6pNWrjq0oxk9yJoUh9ioVnDiCZr/V/Fa
nVwxnM1Sz6+5FzzM7KXvnfBGJ6YS14wpN/d2NdYhP/HngjKVafAPlQud7SmzjSXGpFOReXMdm0K3
RwfEj5/QPeMBb+Q7J+PnWrtw1tIP9+s44Q5XluPexp++fiSE68FshBvfBAYX1k8ITJ8H+7hIB7qR
IpcEbDqE7ynHcKcIx81js7FeZkca94aYs2QECUooAne/CcYTH5bgst9VpIZkcaQydcjDzUPcrutn
vfhQUy1Nd+vEM+fVTfcyUGZcODc4reoCq0ktfw0unZ9Jhs014OvnOPcyEhUmp/GeARpLYN7Cv9d0
ut1F9ACmoxWWr91Wh8/S9u/t3NenfnbL6xauNxZUWhUrQagehXTHo55bfRdOOvx0242hwt/0vM/z
tf2g1FymQYFZaxGbn+2CcnrgC9SPEhwKWfkigJKC8NyiI99bhjE/bhzjcQ2yenbE1gIdISLgV0aS
DelS/bqTpX6UV9cv06hhCyJGglVt3uta/P8k9qCZlXWpKuIISLju/1Ck5LyK1RrfkWXN300Na701
pH1s8IEIVOzeSfUiG97s3E0Ca8hepGXSTFZZ74XhdqdynDu+R8s59AvDUi3M6iU37e2Vh3HYaX7y
OHcK9REGC7njJAqyDQp7IhJ0mmoPiqR5KSMeHmulHmhBFnZpNgtQm7v4HRXh3dp7TVLWg82wIOsz
PnLyJzx34RomAWbIq4rcxeJCw6tzgddzLhwhXGN0OuyiRv8nSk9BZRklCK/OUGpEs4nEd7QXvV82
P8e0SalELoslyftGvSg7UA8Fdcl3ty6N3TLq8io6OK6Db+EnvSWa0kUKk+CewsxX/NERPcSQaHId
9yQbn0HWnGSzrOFIyBs/3GiEXxFE24scZXUM5ByeoqaykqVrgsRoZfHrOIQIouy3QXXzfJvfRAWS
wM5JZ6xdqBjEeuOMVRaOXT6pQBV82+E6D0mzMni3A6dhLMZG/nPA4l8j6W+IsvuAvw39gUqCFgka
3S0EBVtZgz+EXwRbumtp7nDGl4dyK8vbR8uPxrmZpWTw2btK5qFMq822/gvWqg1Ip/Pl14w57q+Y
dHO1RiWhVuCNKOGq/s2jBF6rpfgwWJmOxAyBeuneFrGj7PJAz8Oc9IKvNyMrPNWZKt9F7t9oGVv4
4HY++usu79BU1ircE4s0JUvrPUk92PfOsg2J6QNAZdqz9sY8iE9En1UVOxm4RBaJ+8nKy3v4WOZC
zTjabb79SNFQ+2l5gA8E/S8R9bGLVA/zNtev+DFgkmZrVrxhLeJDa/DqgiDr0rrzw2V5CAj0vPft
cg8y715lkJmp7Ksy4Uv8NyPLvIKLdd8c6ov3YYzeDwL2x8yd2rixKesbWr2marbqpJ9nnaqtuegt
UDGReUg5R2hUroE/8B1rQnLLlrbtMjw0/uL97bKtjmWkipSOF31wnfK0unN7WBGfGUYe3rfD+KMc
Ui7KBdWMGRL5siHboDqjZe+2t+Ea9k2RsjBH8OHAHv22kv6DPu09t+z5oUTJ8Mkole1W4gBO03RT
KwasAl7niTsJyzoMganAjnX4tnlBbqGNKLhTZn8AALSFcxdtfFdg8pRcduutpzqrrnWYZTv7lnvs
t6reOf//p7ig7xE8+OCnyuaXRIA1VUDCgl+NPM7ojeCt6ex36nsVVLewoVoC2seIkCA50tzXUcCj
0rJZwQgrPstanxTyhQGl2Tbu/GkUSdAR2gWvVqX1wrnkO6J4azw1x3aTD4kMJwNVSUmiwURkHjDw
fG6CvDqYBgwxmtDpfR3GkHEJdecWU3TRHKrGvDIKqESZK/PA2pUJZt49x82a8IzHg8dI7lDpHIcc
Rggw1xYmSkrn0yrmJ5mrdtcgigaVw3BMJ9W020y3uWMq8651a+ldyGB0zEhd0lVNfTlKIytVBDlf
8qr+rtToP1RShJ/1uhFE4LsrJTD1MvxHtW543goYjyjKn/xshNzzSp91oAueelE3z6DX903HFLmT
Xjsx3W4XoQGnJ796qktEZlw9GwUbs+RBEDTPy8QzkGIraYd7JwxEHPllc5K90T5Isg3vQpMEIhmW
D1nVOi8I/SsyEkpqSOmGccEmWqgKqklrdFM3fkfn1pTSGjRcHT6OHAVjvpS8ISb/GZBpl4Q9T4kF
OJE6FioL5NSL88yVaRUxNx50bL+pS8AU8oJEqkUrp6Y/s5IzYzKpS/PYvHKXTO8wXeaZk6dgEbcc
zl0sz0lTl2eLceYPPeZPxObbh1LxHM9hmyGIdd9sXrun3lYvdjsifl+77hRZhhsX9vwz8NAUsp8f
EevX2HEBreDUyO7Y1BSXYfnN3fthF4QvUVNDiIld7wqTU2OpNrmPqm0DA8L5Mme8slNlbXsmwvI2
yIi9WZuPsqrFpYt6+1y2EPtBURapXonQ6lvwuzEiUklDpybkyEout80PduMtH3cJnGvT92cSmNaD
OWW3+KyFpK0yc081orU5LmtlhWmnpYhikvYXBlX6l3IsIOlsCnXfr9HdrNDPAg2fN1P88IZRWtSQ
okUr5sXTU58wbuc7JuIJnnk19vzJqmOiQ8wTbGv9lnX1N3uc86h9w4p9FW1PQVOu92PX1LtobhhW
FuTxZXvb1msu+ZFU/tdJrKNIe03ebjlMz1Gu7bQYS+NkbvmvP9IeLJmmkjXyoRVRqt93AdhZxuRJ
ZP0Wkzq8nisTUJiIweX/PcYHO5jKO1ENG3pcyaESFERyBbn6HnRTn+tOa7R42vmz4OiSiIlL+USQ
IT1NOe9ND8G+r9GfxSg/LCg4r3/y0NuKBID+HwnmjKDY+GAmPZmzdhnVJSIJ5MTfpWE6AjvWPlAS
lYZT2vhlcPRyJEUkA4OG8yifmGiIOimgkRRDBqhoeVr8IqMfoWZYGkeU8FH2bEbWsM80SvSyb4J4
VcV6NM3KRFQGqdYHA1HfRcdSbDqlkTBFrwQqhcOhMuqvfGT8qIzN3JH8tfKsFdP+5mq6Thtm9d0G
FnBTyYycs55Czgms2095C1is+4hnMcdJyyUyqO699/wlGbxVxEvnMe7meNDXbFxRb/Vd8J2NxDL3
83CRhdHtc6/5nT3QcGtaB8LHwm/aKgdeuplzOuwpssGAnaUBPPigbSJilg1WzaYTZCez4cHCQ7Mf
+7a874sSQLSzu6dqhAnzFtHt7HWmGkwHR9+d/HSQYX/HIJCfuFJu6UcN85A1P6pWPme6+MhcNB0I
/xFaCG91dl1U95dS9+FT75is7DKK6I6YijSSwW/IA3ZeCR9Jq+l23tbt8DMRxXWJZh+cocUxUIEx
uVhJXGfewbxc3Kn8DQURx27fz1MsbGvduahQU6us/H3QjRdB0XhS6YiUQ8gzBqASdK+5HRS03gyb
U9/dOJN0m1bratG6hZjRGBL81Gx/cvri5LEewZCneBwn3vos74MEeSgyhUH5B4R4wOH9Jj55h6ih
Z8JJW+pbgP/ol7ayHkkD0/BaGE+qp0jQzgjfGwPrlbi0cN8jQHif/BwwMm+Do9Hwi7SF8ycPo1zG
AZzjsfIjnKNhbfs0DMGN6LIr7zyDNrVoNK5zFXFHWk3R3jdL1H5ovqEg6duWpuYxrKNHwVOZommG
W6LgYoehTaQqyrMvTAvRw0L9IQcZFvVPww6ind1zjokBuXBqD+GAmABv9Urewn2gi9/KMxSgd1bt
yBhntZ/z5hOAtz9NLNFpXnCTZLm3nYgk8h+RIBk7QxTtIbSj8hoUC/nX+c+2sGc1/lZ9TViCQPdt
F05YZ278/242Jom6ZWTpw/eOGHBguqBur3Y/DgdEbNuBUMzDMKJZMKDo/9bCnS9T5wFyhsOHsG7A
Rl8472Dn5W7Fe7szQJWvPj0DPD2jeFyrSv9ij6DmftIVsQ0g4E/oA+wv+ET8snb7VlnOxiza28fG
XeYEubObLo6kK8+htHx2rYelBfGIx9bsPl28YLFZmF06zxVCX6MqlkfFkXiac7NNbL24p47q398B
jp9ED1Ecs7ksLp27Dfuw41XlPjZ+NnLh2aZHyIywsfeV2aSwd9aHZxjPwWQ6x6YSzYnTbDvmAwJV
MeEwURKJMzKG+otGD6ixrBn7oyXHvTV7Wbwg8ks9Qrjzca1jUqOnPytq/df6RlNbuVBPBmLNey5d
+asK0z/2Dt3n0Wj+YwzU3zz+894ikOHkzdFM25Vbd8+MceyDag3vjKAZ9MG5+YujksYZZxLiwsAu
3XTzhb4sgbD3YyuWS6YzcDTqD39co5ysBwZ/n4owc5DcWnWYCAaJh64zspjaGUpTF77MKbOcYxiA
1RjtTXCdg/+NEn86W3OxpTbIXSIbZCW6JK430ZZcrhMKwybJo8l/7xHyv2+ckn7MgvzUkY2T1iFt
N9Lp+2M7UZ7Dsx498CfvXTXmmjp9QZaAv7qwjkKNLPB6+WK0tdMbNAKdMlDI6DXLsc2IdNRQzYCc
6jdajRncCUpimpcPgJ0VSdL001sVjoa2QdNUe7lCYqiQ0rkkWt/jekcJGJgkom8derysfzJ5UOKg
ar50xrnO2HnKI8MJ93mHsmfjZ4+9ZlSvS70UP5Uxcz6ucBuELRyidsuO68qsZI3kOm6i3SHAbJ6K
ARXQqhDmhB1tKygYU/pH5rOLIY0MwGj6MqPlw5KkVGUKNDondz81oyE7c//+ZHYOke6G9ZE9gr49
hH5I88iOFNC12aaH2LK0dypk0V8BHv19FfUY/ja/TYTpXFcFGTmSDZ8UBPrEo0Y+qnwBzCgcmE7i
SeeYRyR6W7z2YtfEczU0wHOpsO/jw/KejLlBGWMUz7ld1e9Q0ru1DKNd7fQm2I7T7fie0VfJEbRs
kBgQMEE8hEwup7DpC/wc/JiRmj8MhHrk5zCO1Jn/B47b3Red4dyjOOxe4CeZWDy3enboeHt3C/ET
rpb7zfHCaKPk3bAG3gGT3WtvkhIls8ZLkSWacdGQ7lIVFrKVQEdeXC48uWQ4dLupN0+TbW5HBpqz
Q4xKGuTskXUhh0QLHyuKFxivXehfnA0NU9gt7qOv8R6R4+ngIM3stKuMxz7Y/rFxwH1EoYbACZbE
XbAOeZWfw3p5xh/PHPv/2qhTF+H2sNS+bhDoj3OIGDJiuYxt8umIjiD685p7cvx08CAwYgQYOuvF
sx5V2aC9xWHMDWPVl2GgEEO4bDWuNN/cIld/wDXz2M3H/EBydbFze3SD7gBrubShTAKCZz9ybein
XEXuS2tJM4n6Fv1SaI93W9jrn7GkOxrxmxPPWDTYrcc17dY8Jz3KM09r5oJzOJKUPy0NO0uMrunu
u7C6qAp5cVeNAozZ7G4KUZymWD9k3ATFO0GtZGWvs2wgsPR2nroxeEeWBgNlYgXY7Ajf1ySaxLM5
ESJPm5/BzQdCNaB4dEc+Zl2Ye6C7HgJy2xW2OZ1mzb6NXI1oV7GwknDHPtYg4bhc3eIoqhtAqDiQ
SRpp6iS7Kc5ztAZPVmfxU8oyaABUBtDziRDp1KjgMKosmk8rDwqq7emTbNg/xeJbz9nYnpHNqARj
THHuKoTDzN+nIZo+ch/8i6oc97ogAZ/X3vnNo7z6zTq1JmPTNwxtXdclQR4FIilHr7lFV9Brvlhi
ZYFYeNDYuS5DX7tgdcoLfsVaEMHCfkGwPkVh2GapRVC6/s+h++K3DJAdlCRA2ZDczFp7r+3R7fiM
nnLqjX1BccVh3AJCGXtYyyAL400RuGC2EKWZ7ExIvtGHNLfr8upAeh+LaOseDWErHhwuFyExoZBC
Q4XdbftqS+BbNXLS5XOdw0pHtXsYh3I6jdKLztbt6BMz7I05dVzUEKK5gU7F0bordnM/bn+K0XFK
sCRG3K4S+WvV1tJKrWYb7/RYsvTbtNjGuhLRXV7MwZVx2dyHWr2FLrJ7HVbdiT2ueScbAV3LxE31
X2lkLKItF3I8GT7CCb2WHyBGfmyDs+/mxvNEvI7MU2ZZjF9jy+SqRrQOKMpuFZTNeGd4Lcx/tDHN
eiG2JomoFOPZLa7Iux2sgfHWY2d6i9oSJpuGhcvkFrAivHMFb5TnJTyzME+RN993Xj9eZsD3o1Q1
JBY/p3vJUHLuvMnHw9IsWSK3unljiSq+NaJP7vawOg4mf/eqjPyKoHM6gGvXKcoRkeYiOHY3BphI
qX6vnREJgbfpZKq7R5T9KI45GXemYV58u3gcAgMhX44XVOSwJ0rC8sQjQiruhqVfn9o2L8bzsq75
Y9dzWxrjlOMg9ZtX25nbSxkgzgiCoTxtwzgwxIZoqDaQqhLVXHtc3NK5FxHpq80CAWKM+LzssDYv
+ULMGRNTteNFDP/ozc1h70Uo0rAdvJ1XEa9ChjNZW4FpH+eeNSoKoOLtPCdReZ3CfxVgROzX2XQo
fUadzm/yltx+Thzh5dGBQYAr13AkqxtPTMRRzh0zg2K2/RT9LYcg0dvSg9hi2jMmOT7VGKDPul+r
k9oGfWmsLECw3Zs7ioPXFy1H81AH3tswkfICvYcPuy39N4m+8rxE0XIsZXPKSzi5FU14YmNASafO
wcJl/zWs8qlkVmXVjdbzgEc5LpbmfcyHgppzGbF30G/aowluznML3H6L6Mbvy1bx6MiwePCF/NsH
kIuytOHgZsK9zYD9gNu8QKVKq2ZC5wCnvYGG21Wz8xDZkwOXO1UMM33dfYHsMNAWN0ivrK0/7VR4
LpS1oJMRQH7nhOX2vHG63WYvwr7mHB1Nb3fYZBqcfeDx2YtFeh+m38n/Ow4mpE5UFuFDjWAfpaL7
rbebHyQbUTPhp9XU+e0GD8MN6vFTtaoGg5PFsn8TECMxHiAOvH5dmCNGXHHnEENRWm+rRjPgbPa5
n1sUEgr7t8tfHMR52NxkbbDkJ6QPztM6o8/g4S8Sw2i9f1XQGHFB+MgeP7J7Mr3KuVPEwJ1HX5MU
Mjqw+lW+VldsNrDPUxjN19II+UC3SUFo0jd/H06W+8CCxScYRqW7jwC+XofMjz4rZYr/Jp7OazXY
zNFt4BG+WiDGyP0RI6qhoCQ8z7qSGn6nF6QVUfjFvLs8OyDCMc4a/QbnbzET5ng9WsMcnsh3n37F
ouYDsuriw7Q64+QF9K3pJX/srQJuyul1u1vavt9jysg/Fdg0DppwhV/OsJD8x+Yd3Skiz4f9EPKD
7yjdXu4Urqcdrgwiuf3ZfsL7VzhoWX2tDzkD6cnkgjsA1xU3+1WPpdO0xzhkf0tbx/gKbK86u02F
v1fqcV92I36oRrv3TrXYOx2N2d4Q9UBoQ4Bsxhr5GtvORCJFAasdEyVr3rf5LEAxRA0gF6KmFWid
blZ0iDj9U0tHHWeK5YzYnwy0XmvuabQzgeEfspB660TxP3fDbLeJJQbauizrBGoFC7ghgesz4aa+
KPSX7JvtqVzdKVFSgDBtFMxuUU4J/UrrhC3osBtdx87uo7kbX3PEq9HB809Bn/dhMiIsOeSEfl/a
TLJcq85pnocZ9ZrfmeZejKo+2DNblF8JJgQ7zHFom2hELJCFtNgqKt9Gn1HRsefms/JJ4DWFg2ir
x8sRzfjUlFy5WfyxJA0p7H76tlPnEiXf40I4Bs+XUA95yaYwLL63B3L71nyKe6Ks0XxTf3FAI2Xe
iXU2H4An/YPd1hlpNzdnY+E39j38xvIZGKATCAgXAiO4qVtEeX+dbtJ4YAp8kX5rt3zqVUS2QI7s
ZW/3ZccnWNh4FXrhJcsw1u+Zny3jqYer/olEHnw7rpJF2tsz+tK2KO9KV+vnRTvoJan1LN8iETUX
vmb+D6B9/Xe24vHVlhm+REDwj803fXT0PUJUF9B6n0cofjS4/YfKgvF5rK2nYMiMFMbqECFVw+dY
1ner0/tOjHy4e1r/R9p57UaOZGn4iQgwyKC7TcM0Sinl3Q1RJZXovefT78deYKeUEpTo2blozExV
K8RgMOLEf35TMQWlClEz8rLktsMpfBu1cPIHpxY7M23FmlMUGVdjaDh0TcEH90Qa85l9bSVVd1AL
20SqFtf5FSefCoBa+hibF9gvIJa9sEzwNKSxytq3OvMOTnXLeW0ExJDqz6qem1s1stttZwfg8Lyr
gy56iC+xUa0oVmIOky7dKU3uLCw875YJZe8yKpExSvLTVgUBpgt1JjRI/A8Au+3f7RhxIuTgseC5
v0JnKNyEM3IxFrDjE2hQTAUaADtK4TqQLkUWuQ2m4yEoUES8N1QuvWgUsyvNUAgtsKv8agRpK5ag
PM4mmUhPgqbPGspL+1GvysfcbIJx0Te4YioZrKe65C4Bn7d+BiZPnnOal5QufhC+STvK3/QO2GuD
la3B32psm1RWvXsY1eCGDCIE+9R3PuJGBPzcTuVMZ6wm6MhZdhVnGhV5I/EoyHNkjKEybisoL6sw
1IglGqbOWrdl0j4kfrPzOWzpq/gPI2bzq2rgjlgIKmsTjd0sqqtXvanHa9qMmVz6VWO4RT5WYimh
W/+OUUdfmn310UX9W+M1/N92FIByYmGtTthRkOKjrMwSNmUUcCupLaFsQsxNUTbyfpop+IMuGw1t
3uDyAQGnMcFHYZuVuGQbNtbSg5+ExykAsvTJFPmlAhJt9KSYnrMh/1VPnO5J5okPpU886mPuG/Da
w62maHcD30wtbIC/1LAO5AqiCzIzRA3IoleyxANFTxNIJ4EfuCKiu6UZIqSMblFiKWoKgzEOpdjX
aplxOFkaYRXc3n4h2m8XZs+1o9QAIGwsyZd+3Ab0ha2RnuuobvA8eehbOawQ/VfXeiUOLfzHRZDW
EO3yHNUGTMsOLxZjXEK9aI4TsvU1fzyRH6zkHudLnT0kmGuAf1MHZFU2PVqjOtzYmPxcq11ya3H7
XpZ5qT3GuGTu+NDadRx12XKsHJz1YwQHej5BMPOnKbh1MoMzJpfJL45KbdP2U7izIksgePTLYw3p
3IGQRUM794gHWiSih+WVqQblcJfDsQqK4jYIlG4D3wO1C+DVsNSiqthQic2R62JY6omWuUGh1Ruz
Te+sKBuvosRRj9DuQNupT6kftf6JtB37Acajczk6Arr0lKfklwzZtV1FvxvRd0fg1fRC1tJbl0Wd
UyrLYDP7511EAcYZdqiGS5vr8gKlEcLkgGOmrwbkQh4M02ABClHdpgYUkyLS8GXFepdpStNjmASx
RktPyX4PbdXR6kd6L5qOcsKy8z+NJ0sPyh9XXbgACh80tBV1EQyO2GuDrax7sxAoHLMCudBQ2saH
2VbhPWqEGYEejefIi4oFsq12B5TOZV0kxkMfwDbj2h5M1rIcVQPQmwi3Fo/0VLOdZdSbT0ULi8kn
KYwGMh1pBCI9Rc4w9K7DnXQwPHGTVyKkw28kvASrwYvJbjVtmcLnRLGT+9s8MX4FejIsW+jgl6Gi
v0dSNR7TsgrWQ99ihsU162jEDsHUWQIJM+8eMwChdWf3KcRCu76QsTHufbsAT8rGBrozVBiyiB+5
CtbXbAFvYWjGxxj3nY+oHr1HTL/yX6aXPQ7QSQDrPC5sJqr2RrPoH9Jv3zTtsNB1LV+po7aMey5O
8ORRaBjeNXx0DDXpgXD1SvKlr8E+MbD/eSPxCe6fByfGNzrgmyZcWz1cKnC7adHMp49JAOLaKxyQ
ETt/KIStbeu+vSlBC9f4dWTXsZnDNkdn5xbNKGeYVVCfVHBSGjNMtmqFT0jlNI9Z3uu/DYhnG9jz
6L8c+K0Z//hNzGa0pe3zGHSIG2sOjSyND+Zk9JS7or6fody9WunONqJ5sGc/M93I6hQ3he6xwwum
2kGiBTzwdNW5oHdZPBFxpm5LJZZuQI2yFlGBxrK7AYoAdEzQrpT5DF8WObiMUvAOSmmZR1GO4RqE
ZkKMV6EeGmBQqJ3S78KySVAyjKiqDAnheJItm1iOyH6RVe0+j7waAxaZvhVcKZfG2NgP09BY10mo
qHAtzfYqxBxkFRQQd+0+dlbIw7zLsZHbuGhMbGFwBdrQtOA74FdctvRx4/XYt9yMIBCoD11tDXdm
RkW8kPn8TruhPMboSI6Tmu8JMhWgJFx9+KnqKkFMtAInyJ67BlsIp4Aq2wxjdSWxEFjiz1vfO9gf
YVzRGqCB/vBCuRiuRQtU3Ddx9Icb8W1o9sg+APsupgAC9KIIsM2ROgQNJ5QfjVTh7At4m20agIBA
89unLeTSIg0e7KSG80WfaTFYRXeJQYJxDIqyvdUh963QU4SbzNavtEkGNyC7nO00fI11LwvjyohT
e0fuEIXiBGsj9/x+lVftRlhYlioetTmRnvWWNKFqk5GmtLSoZJfCRPvZhDndcdDsta8wzZ5SiyV8
AHXt9xi2KKEerC1V8sI87OraRPb3MmLHdpTJoIk3m2QEjn3l64rxXFZGtDbqBP99FsIcJdWpT21B
WXwVUoc9hb5FkS4ID5fmGxW1vqq9Crx44i0i04IkEJfcBKLilwnh/kjl2O09vL9QKRYfBepslO/K
TC7hsy4AbGTE3cyIm/us0wyS69sc8aunEmLhh+XDYBrx1nMs/S6FgkpZ31b7mo7whPbf5t4nUfKO
VMMDQn6wJvTtmdJvhGgbN9PsbFgACXaVW8eD8TzlFvBwRTfkbUJxiGxElJS2lY5qQ2f/sPC06cRH
1HBV/cdnonTa9rZ1+uFXmg/qXRnVIXe0WsW8diwQvi40HLzuCg0ORFRb45OWdBZ6ZUSjdaJfpTi7
ATUmN3mCx7qdgtaUNslXEa5Zt2WqTnc65iMuCQyhG/o4F9Jma8RlBs30CKvPWmAi26wUHQXV0GF6
EynpfchJ09GOBXBbTEpjvkyibJH2B3r8YE6BfkFNahmzJ1cerImcCoZFFkUwpHHiyS6pFxDMUNP5
9J6Pfq/DnoUbtJmw+kB3gkaqFjn+fyFnaUMfY5sCVGKc1z7npYUjEGiBgmkZvTzIL9lbAHHoMWy9
+imhYbhNRuFzNxy5DfROfy0i5HiCXOy3sY6qK0Qy7UZO+J70bZ2/doZq3Vp2n/OYnVktE0vO52Jd
7zUlblCc4WZ0kJBML8x2LC50T1M2+H5pO5qHM5lRzGTpMsjcNm2zP56hRm+Nb4bCtRMluDBV1duX
kEFXUvXeg7wytwRLavy9gLZ20uRbAiBpPKi6l656UV0HiAd/8XH7QJRlvqbBVa2nmW9LzEWrzOe0
H9rbQvUg9yuQ/bbh3NvURsvccZ/R8G/OPeor1JI3ZqQWJMp0BKPkAAxwREAHKMWUKFx0Sai+VBiX
bkWh3KHk713h5NGKEC8nX4xx0e3wimtdb+jio9Qtne8Bl86ruqi0i2bS6X13HvWMXaPDszP5u07k
ZWfFH3ROkd2aCB3VqAuuUr3+I5RheND5cfeCDtE1AHQ3Enc6XgBdWoCliGMvGt9uLzxaKtf00cQ6
j0SyLRQfXXfSRAKtYV06L6Ujgosu1bg1jDYOVT02Q1g1ZThAkBWd6q18HWBWIrCmPHwvhOhuYLYn
V7qgE8f0zVpGRBK2KUNcH2p5b2e0Gyh4O7f3mvFRocQjum64iMO0LLdZUqUuvoXhbdOKbIvRJ9w6
U8ts7H6CAXE6fcmVqMfgraka70/uzfIXHcbGYtDEtghD63HA1eKWv+JtnakhrkfQWLzRVEtuy45G
mumE6rGDyZYtJWCsRwtnJOeq5FOCgaKlxoMlBvtpTEFoEzgC2TaB8HqPtyN21eh8s3cLjsWmNqmS
4Ab8TnL1Xaqd/lZhiHz0SDO/Mop63HnlDHXpOuQNiHl1CHuTrGIftiNbHtB/mab4HVkJKpDYxxOq
GKjPVzBGhnrRNAOq0FoRmYu/FvLusgDav8BkBfhEUTPbnVukOiop+OdNkWBQLiivltwGlIcuEMEW
MKDAHs6AnINl59xRTtdmWrRb0pR7+OJhlDS7zkHucx2W0nmXKJklGEFdRBu9xu9xQS8dKV1WFd1L
LhTzFTQL66DCwW3Zsyb9YOutvmmqwhe0mjCHQulqc+BU2jMu2d61TAXXmMG/NPx4AkOBQ2fqzbDF
Yztmr1MU/97pqOZEMYg7K4dEMczaocI2FCSq2GzaSt0jK/CODU3pTd/43nuVdf6fWqQ7xFnTHlcb
KAUe4aaEtwawj+3aQ7JFB3Vd9FAdMYJJsy2OQWa0wBDgvZ7ovdJ/ArVWMMUm0CRYp0robHANfEyb
hr0gaYdVSw7xk4oB36VopxBpZGPt6zzD3IT9e5NO4QOXzFlwX80MytG69CvsypzesY5OptGJ7J29
9AOByCrx0NYUqE/awJp3vviAH09x32dtcEuXjPZRHwF2SqYQq47k0ojriAnKwCib2grWVVR7bza2
llsVz70dbahi2at6u6XNhy+pppkvauTB2I4rpH3pFN9gI1jvfJHWt2rqpE+ZCaWQQCuICviMvOhd
020l3eT3ESXOfmhtdWG1A/asCYfDyg8ibVHSpyaoM3I41HBUxC31aUDnowjOcD0GCzatMV9hA4AR
ehEqD4L23AGC9jElPveiU+V9G1b+EdMQ67KVKbZJHjD7wpxlHvGYRMeChX/j2Vr6xAD3jsTqpCoQ
T1D5jbdCGOYDX90dTvEEkGXdrRFP7cUwatbz2E2sdnQWSJNKAwYgiLN4jYZhWNEST26NCNnxkmto
jZp4lAa2Xphc1DV2YZGhBi4RSsKFMPjUYqH1HMRcEhIMXmBA4r+RJ9ndGOj6Lgq0mV8ceAKJeXgD
uSHgQmwqbiNtoo9GJTVXg1beZqXnXefS1NxSIJkDNrX20oBuJkw13PQRTgdJqXsQouGmsYEZePS0
9+St2CALYf+sDBGgXQuBO1mLoq5/w+ugjx1plbwXlbSqxYjNVoqduS9f8OoyD1Uwy34LmNrcfMB2
U7rpUSZdk+WsoyuzEbsNmGaNDxFbqduoPYIfvUuz6xQhzjVEj+imQxfiVhErpUrCbjcaZghLGMJt
4/bYvlSLqVGbdVn5UHyjNAbQN7QSm+N/+KJR0v9SdDy0gJ53dSh6dZ03Cj6ssDm6q2Jsp40/5U9Q
QZVd7hnJdtKnej82vsG1ujeO7D/qChOqfm11jbYCeayXSYgmAPlNa75G6ClcPCvFxo6Jn1rq1UTX
PI71YEfr9CKdgNNhq/HNq0Q0q73qHSibvMOQsvEpFjiZnTrLvlCRpNTpJsRRe5mnwn+aSjmBxcho
azY+bv6IPaE1hMp9OJXlfUUHOKBlMCKsJ4s8WWDL/Mc2yb3Lg0Z9w11GWUWtEz03KcmfVmjEfzRd
0mWAFN88jAp34gV+aIWgAq29fRZjVjGNZuJaRbJNWxvbPmcsactpmNXXUB84NEd57bPx3Xk+yPfS
EJQqpgX8ALs9xzcw0utmVaV9sRZxiYtXUVZi7Re6ZOLGaMefrk1lTCmwwJHor9lhxIdB92ZP4OH4
Ggy5taODi2RCaVq5SHyauSk4x7tXD9GVQR/0MMAAupRSSd6TfoYTmPFXv6CNiqEpVxCpjPISjaV8
Ql9r0ovULe9B8/KRTVsqN3BtMMyDpDrr5geYaFns3bRhLw51X5Yz3U/HpyoBEsAmp7OHw6gMOK6p
vvmQVgjVsbUIcAuyZcx5rE/tDYcyHgXCmJWXA87xbyiY+4dsSJEr9mloiYWwwLNTJ4IaHfWO/B1Z
GkpMf4p/yWYyDnS1IgSKVbDvCqlv+yqosVAKgEubrGp0Eral/trD3X0BVfc2hjJUS4/j/yoaISwv
7RAVqT7fQjsNeq3fpQ+RKiSl2RjhYBPeQ3RwXPTcaAG6GfuzoG/syDMaYGo7Y72j8EI042mIvHRO
Px9nIVTOaZYcFAM5vxab5bAMJm98UIOOo9i3c2vdD/iX0bjsl/T6isfEL1BgZ7TUb1rLig28Zbzo
Oqfmg5eH7lAF2UH314VbvnjJAoTEtKnHsISh73BcxREOmXgS4KKdhfH0ro0Fv1MbswlxOxhWVou1
zVoxBuMe58+3EK7QKo3oTKCid+7DrNSv6KyGxqJAXDiujNroHxyb8sWxxxiXh3y2F8WWs0DMlNkz
InwlwxgOWp25ehtFKDJCMtRSDQyV2wzhhBXasHxWUYa/8X7qLznd4V1DC6m2RpKxx2kDZmCtnxeb
qPb7dwMjRlrFgOxg2aIB5omK5I/tATQ0Xllh8ciHt8P1EzUk+BVNAtvplrWGZQgaYtopJVqBIcX7
XZTFC5EK/ByVhR3BL4WP3y/DAA+8ICTDcDEYOjQ5s4aw7weac22OXbCHrDBu+SbrVWqxhygcy7ft
lGKYjD3ERvdLOqIUZ/e46tDaghMLPbLRo2jV23l46OgerwxIABEF9mQj9Sktt88aK3TbUXvpfZTM
WCHb0NJQPid11VyhTNcuE1V9iAqz2PaWCI5V2an8q4yUDn2Glr6R+gYMpdqbhqK9q5ZJP9oUQf04
tSPmF0mpbGC8qnemXvZ3SpUUd4RT1XfcDrxXjxrmhZ4ftrv60N3bHXHIGnXAIlCou0E2hplrjEhd
tDkdiDEXG6RLkE64919m1qBcjQPk5AUQL7i4mORmbEd/o9ZDf/TVhrtzSk7lryC28Y9rsxVUL+xH
vKjbdkMWxAvMl9XjlNW4XAf5sEDnJY9lXY2HOMwu2sSzltAz6iXsbN+deFRYEi003saAoxObPSUp
ngOHbi5BNNrh9xVkpx0aEnNTOuFwUPHbMbiUYIEXJLH1PBBBth0p9nFm9El68RsBXqgBfzXjpVKj
EcBLr0E86D1bpnw0QSxux6B4HTvk7TRMul1TZxHoWq6Bu+Jw5mL7AONJMZV7G3jgmc40Vjxc3Sk0
PLn3cRNZTfP1Swko7NpB7rGoueHYAf2qdS7nTjM7hCspjaW5Bo8F7fxK4CCgBSGFi1N2t6oyYX83
8lHtQp1+yNQ3yeyE67YAGx0xBj7u0i0CrTCt0hwox7NfC6+8tUvM+YtpzLBnA45csGwfrJHFUGbl
Iq7aLWzBY9kP42bKMMgxpbYIu0lbJLWl7rQ0ewsLfzhwPSKDLuEYJ3UpOXaxpD1tm2MFG8Ifh6NV
4b2lp3V4Ww7aL6Z6du7K4y026plGV7oEsZ88B+MSC2XXwixs/3c66XchF0R2QAgUimVZBnJkv/ll
cQruktbx/7SN81LI2kEtBiqLxnz2YTKh8yzgeJdXJYHnALPg+90UKde2mZsbbAlRU+Bxd+hzAMhF
n5Rc/mqV1KJs0K+5TUISGHxMrY10uvKBmnHzHldF6nX0kYP8Noe/gUHt7A+ajAUaXtRvdHOKTZdz
JhnWyL8KwUJuwtHqLwX8NxfSQrSmSsTyP60i+9HAiPM+VJrMrcoQofWsZMEVZBE1ne5yb3fejCSI
DtDxMGKN6aqruRY8UjQWS8+GlGz5uAioXSiOfjFFH0Wqd2vEyt0qwe5oqWAXAL2rfSnwNWbvmzPI
i6cqRasRc3lb5BisLD3CNtIF/o36gzUkKh3PBMUGTkstVu6q/RJLIEAzDPZh0IYXo1Nmz7k9K5up
bJFStHpwGcvxnv053Bs5fY0l7r4cFOQ2EKklBjDZnISykkoYPgzCbynj+TtNFOh66GPemtqfoNBU
5gacsIAxxn+9MUUfrtGINI9x2UQP6J0Ad1phaktEPJDPdZwJnSmz557PbVPBbch0FetsX9KLF45y
i3fDIVEqLCVAU6+0CglFpSvRW8QxteCuEy11hZXaSXyEFqaZi3TZGUazbUWcHELVU9laE8q7zirp
WiJO52dliJl9/KM8q3ykdzIdRxSiy0gjrLXA0jtNMFRJu2x8qKOxf4SbgLxC6yYTo5BuWE8C7GiR
q2ChQR3RnpFQ2dbcdwDIIRwof5QUOxE0goU74iiOJ5ApVvY0ILpW6gAcLkP0aeCau4bO4Kx7ByQ9
z7RxVSNhf6lQrUYwa6b2tm7ogrRYtmRlg7eWpehHMDxvnRudQacrof8SqdAJpY0n9ORM7SrU7VsF
UgEqd/gd2bozm1njpIbGXo+Ed1PjQUNQhLytywl2lBpX4DlG4XtbKxUw/whR0xddZBpv1N/1Gv2D
Df8RYpXr07Z/7zs66ZStc0C5M7lZnYSHkNrgqPFB4bDKVn+b4wlxS5MaU+O4tY+hlvFy/MF7pb4J
tkmr7fw6Bm8IVXvZVPJdh+i4DIJevcLIopi75hN+vl2tIMRt0FAV/igOjTnWF0GafsAHxvc+tnRc
l2vzV2pV/U7ozrCN8UJdZ4OZHIcUWVElWtynnfHdSNtk6+hI6gO2CfZyFNkFkO3Rgz3MQTDx5fSj
VS98bsJr4UvxFJf4iqYlGVWcNNEld17jboj08IBlj7VNeq1fqqyfTWtb70MswSSmtNFeYzP0D9kc
slELKMboCRGANGW1axzsG3m15V0ykMMhHILIFmPbfuSm9sewbElXj2JvEZDftxklpOBFZhfyctKa
6NpsYbX0c2ur10vK0C7RtmbVEWzi+5gz4vXihmY4316gDS4QDUPYoWN74N7SvrR8SyuJKPfBrEif
gAapWFsfWyh3VhOtVWdoXBBz70pFzwEQ7XtocGxANhykiwuC1DiaYeti2odqO9l0iUSUgTIyNKA+
gvhACk1E6GqK5x0mqEoQ2uyqvWfrVutVzU34GalycsnvtxXAJ8gtSfgopqeJ4+0+EcN0aQCBrfK0
Tl+5ukIiwk5zm6s4FtMqyNd0GEEneagl19K1kU09Xsqx4w543WAnWgbOUk1N0NpkNIa9gkJsrUdD
xKVqyLZjbyZXnd9RmofYGK/zTI8ugIhDTpWBi3EcTvcOj/EyVknEhlpnu7mPtlJMUl5hOg9HdTKK
66qO1PdKM+ytnir5sozA/5eRLdojndniqbRT9OiDUWYX2HIi1oq4noVyQOjem5e1gUXgP74Ehd9R
LoHe9hqlUZKXZ6J6/glw+xwkq+nkx1rQyLD71rWTZCBQavoMSJpcaILZDkXnVr4X0C/W3gKC1cZZ
WYefw4HmH3g6oGYJrjuElBDFfTJgWjthFJUwSKsqWEGb1qJn1VmyzBfGh8OJPA1nHlGbI/q+jogO
T9U0B+LHnP/1VxqaJSsaEaJ11rh3RPQnYHeERt/u9TxtUfarWrtXGi9leUV4v6ulvg8dXCS4K2t7
C67OtsPSGj+ZNnfpiFdHumK3nYZulLOieVCh9OINSNGeRjQzVz/P1rfvR3MM1TRVSzMt+yT8LKHT
2YKXF6750LxVB21ZL+nBLVPiCFxjWWyscwN+k4ZGS9dQhaXBTjBOY5NNDcGmjH1vXaB8oLps82sM
T7e9chfDwc6mYGnF3AvjDR2sFXdeACPzptX8o0joH+p3mjdd/jwH3/xGLBRLt2zLUSW66c/vr8gj
C24MiXlDubNhzTwb3jO3VB9c8+eBvqZxoREkM5pgXE1YzulcOwrZPKpNEJw93aCTTHBAMH7H6pkZ
/hqNxbHBEA6NTU06p1/c1JeCBI+e5N0QWeBb7tPJSs48ybdjWBD6kFo7GnSMz1NGRqtsIB7Q/IkR
WSBVXOjt7ufJOjOEM+e+//VVeRizj3QNyBjMkOHTcOLEEudSPsWX9HibyfrPgzgn7z4PfDWnQcso
U3cBTh3d4FKk7AOdFFpbKfC0krq4xLX+d2NYtIVBks6svu8Wxd+/gfb5OWleI/ZS1dZ1cF/Vakzh
V0F8R6/85+n8ush11Takxj+EThz0yXeemxXBYhXh7kWMsye1Ta/KV+njupoFH92gHn8e7pu3B3kI
cTB9Jvh1p0mElZ+BFHPhhiNaL1uFycSlMEZ/9/MwXzM9dYZhJ7FtRxja6afrV70fGCnD6Em2iazy
tzfex5q987nK6r32qCZnsjy/ey48fkzNVIl81uXpNGK4gis1WZEKdSmGcZz+Hx7WZz8/1jdrgs2R
02R+OmnrJ7mXiCk9Q0Tz7OVH6JGmuSvRkYJh/jyM+Hpy6Z/GkZ/XXlL0lTGGjEPpuJxWREXsmr2z
yV3fVdyfx5p/1OdDUtfw6JE22ncJOfJkx8B73o8KRSXoKOXD4qK6/vnni+/mzDZVcrjBs6kzTk5h
KIeD0RJ65OKgs9aW5HrsCnfYIke5mZa0TRfsVE/nTrOvX5WcA56hPXBDpNw4WQ6pozSFHTGoIx41
4LIweLAg9l43w/7nx/u67qQG1mJbKuoXUKGT6Rsl3TxtGsiLDA+wfkf99lxU5HcjaJQBcyGgUjud
zF/S17AEspEXlIMRkP+R4dxsndmFvq4CqWlCx0Ba5StynJOFzVkyxUD2cIA8ei7NClurM+tgnojP
64wRHM3gYgGFgJX2eUlPEKv6mChkV9vYe+iWu94liGUTbX5+H19X2+dh5o3pr9PJCXSMmFSGGSeq
aRznCAfSFrF2bif4bsKkY887HJsoHpyfx/ErGKEyYBzHeMcaGzzw6ecH+W4AkwnjbDPmveDkAOwH
zoKkYAD8OoP6YMnVf/HzpeOwshx+/dPv3hidKpTwj10VOyC2y/DMivp6Ahjk3f5z1HC48Rl+nqBS
SjQYDr+/od7l7fCuTUcwt31t3goYrTLAyvjnB5pn/PMCM4TmsI+ZuDgDAJ7UJYWP+rudH4j2Pp3S
eiVNPJlKelxheDuoyZnrzNf3YwhTIuPkcmFqX+pzMaqdWWID52I+zu1UN4wzz/PtAESHzp8kObGn
L8gbwDIzgwnMoHtWrt7/653LEIgWKTqoFW2m7vMLahRM66aen18OZNDm3k5R4Y1k2b9eZwY+JfyH
/VGH4n+ysyAsyQOa64k75bsK1bl6JrD3m4sSH8f8+9tC2OaXewvECNOWKi+iX84pxGSuvWZbktU3
2gpjqI1yZrzT7Zij0lHF/Ood1XD4X5+nzdOxSogFy2xsDv9cXn+F7Z+fV/Lpmz8dYv4V/trD1L5T
kIe2iTsg6LuUIlBXClSgMx/ouQeZd9K/RkERYgT20DEKMIVfICbwFrgc/fwoXyqZ/32WubZFfm5K
ebLKaMwlYxDy443FSCWDOfEFaswNtqLbcyfM9w/0f0MZJxuAg3LDmkrczbhN7ksbavzC6PQetn5Z
vv/8WN+/of8MdbI5F+h4R8JecBiGBc3l97lU0J78PMa5x9E+v58hT7WuUVkFjQA6BcV0rOERHe/q
52FOD8yTF3T6fSZ+UuW4+yRuCDtKjFg8m0eSarBG7W7+fyPNk/rXgtP6fFJMkvAQ40qiA5AmxnRx
0zy9xv74zFOdm7z5z/8aayy8IcqNCRqqo9Kh78S4cbro9+SpypnXdG4pnHxGzlCF+E3Bc8L9T8Ip
yJyV7dv/tj47fUsn5UZkOKkTmPTzVO+qMF7r4ePnd3Nuvk7KJi3Wy9SY+4VpcWXVf1DbReHjz0Oc
m6iTnSBpMTHP8MrCuwEKmDJd0rU989bPrGXzZAeYtfpWkvBZZlIjPKFQ612Up7u+oVspuhaDlZ8f
6btZ48yh2jBAeik9Pq8ywrus0ZipOYgAjW1CeMe6wgLiMMaROLPMxGl5M6+Av8c62Q4y1c+CNDFz
BLtXnKZBe23B2cEXzMbbz6D/Gu0rmE2oREncWQRXU/3hm5czVgZAfeaX+W6eOf50wZI2pH26qUMO
RvXX0lkKu2I1ZPVrAxclRsHt2ckZFObbKXag+bDZOjro3Ocp9gvTt8Zay10SikvzgNDRUt2f3+K3
M/vXECdrH94X8QcynAtHKkeLuEC7KT0XJ85mkUDlXAwE/55ZOd/P4H8e6+RjoGNtw7CII9dT8gjs
uVmFgaEvW/Wta5WX/+b5LIo9CW7x5S7c9IGJbVOUuES7Qe8cr0KfMbXeOvYBEV7oxs883HdfujZX
rg4Yk6X/U7H9tfnKuDS9Am9gQi8u4dyqxZnP/Nufjw+EZThYcZmnn52VQEQMMCZyzerBwO4QMPrM
Av9u1Wl/jXDysWld7uS5M+QukQWhQva5vxyJjvj5vczv+O8Ly/xF/z2I/nlpWyNAbdY1uSt174rY
SmzU8U1I8i295lUcrWlKQRQd1z+P+k+B+tOw8+z+9XbasbZI9JgyF4epw3BI1+WyIRti0bvBNtrj
brk6ty2fe9B5tv8a0TGzIjRrn6uSBgu/oQUHq7KYmdP6AhYvNzV/CtdlmHV0zR1r9/MDf79aHFOC
JhsacQefR7f5k4nIVJ430lw0/1e29M/sIN8vl/8McbKDQChQkWyxIHVjYw/PJLWGmHv++8cwNV2T
PANwzOljKGY3+KrPY5AA7flkNZ1ZF99Nk0k/UNdV3THFaftH6OEUmnBxsNROCVvydoFxZh86N8LJ
R2UXhHXjMZO5sPtdlBNHjLjPPMR3L+IfgIkrGhjT6Z0WMqWf+aR2umK48pQnKOlLjIB+fhGnwAbd
UugmNImYJibqdAxyK6bQme/l/Om2i7LXrirw9Ezwh4Z0ZJHgqCrbn4f8eloAoVNngDXZIDbWyU4R
NX6sKYQNu470nhrAehidOLD52xLK8c9DfT0MQZtYXyrQhsXpfvK1aDluhwVSbWxsSTdqNtBLIXCp
cqGIzc8jfV0OMCMtQb+NkaR6WkQARVc6dv8AXJh0jIM88sucwWi+dIDnzjbQs0P54DhgUCdP0/YV
DbkwiFy8Zon8bXYeiWAZ0jNd1PZiMtNdhefiZGBegkpfz4YPq28hXJa47w/h8GFGiOdIpMYKDoXh
kl46nGPzyYuHj0wCLf7rGZG0x0EWgDO+Qn6VQ2gc7MbYHammomvEzT///C9QCdPBRNsWMAxf+peu
TBU6cS5yvsDO7Q749rrqtXkg1X6FP98eDqZ35nP85vYP2qtRBDD1QACnXZm4TROcIYrMdbSlvZHr
aKUsa6KNNtk62wRnFtTXY4bBwLSMuR6nm3tSjaOv7sNu4GDLECNav1K8zpV9ba1Dc4tRchmduc5+
3Wvm4WyLPiVP5pyyC2BV5JhuzsPxsUQXgQUZidj7n1/ZNx/Jp0FOTpaAIKHRSwm3twqs5JEUnpmz
b3YWyR6GTyXe9KyK/6HuypbjxrHsr1TUOz0guE909wO33LVYKcv2C0OWZO47uH79HKhc5UwmJ1nu
fpmZ6Ihpd0p5BeDi4q7nTCyLKmlV62spXCn2KIDKSdlm4UavFqTMncypFL7KEweARV4qlEOUuWSL
ueY1hqkdFbl/fUHd5k7kVAz//ESMTL249kSIAa0ZRhfoE6jWrh/HkgS+nScSaJOrfoIZH9do0cAM
PDZ9nxr043UhIn8Izz005exQJlbLQNIHffY4FGBBeSuALa3Vo7/XDhheXfmuuOAfzVkFZM5lKoGo
AKWZaa0sBDBr2JIhc+WVv46dflftinVijpboAAHgyVgwyjMqrSAm4I0WyJxjEOd8DwuZDgGmfzNX
R9M5BhHIwhnNbZ+CmBTVJqS3KZkWaVM5qUq5iVMXLajvRset1vKmvy/3qjus84V88Mxy+J5xxxLp
YBjv8+VgUrIYAGiSgC71Sckqkwwv19VhSQDXlhOdA5wVzaNOS1zMl+TAaaALzsWMTp8tYGICAGjK
GKbb0a0O2sFmgxHYMF94eJaWwD8/WUIqdG0Bshy4TLILAnTkya5v0UW3CB42JOQRTPGHDX0NE50a
0FkjdrxGmpWlHXpPQI/0wz2YOFUPTeHwNJsbjy50UvBbOLmlvHJCKTxmdCdN1czI5Qpw0yict92O
tscK7cTaMwVYgLaUbpk7IUS6qKCjACxfpJliOAaJr/Okz3hjFA+YqGj+jccMuIfwlFRDxB7SiZL5
gDcjoiAl4Dd1aRij03cfhUs10zlLcyZlomoYHGoADAkptSO6qhW5gWtY2gFcwG6x8ixyc10tZtTu
TNxE7dCohI7iFjdHKrcs3kRLteYZDcD3axrK/2h1uajMdzRhRpPg+xkB8bMXfJHkLwIaQiiUUJS0
u+urmdEC+BrwZim8WUKmnTsABhoUvxVB8VBIvaOKpQH3vwNEplHHC+/1uw2e6PaZrMk750tBWcIz
0BwxUTExCj64bUWC5IvOuVrrrAUyr98KX4FILmPUWj9WgBs1EeBJHzGW1nwLNbV46uJuC4gBAfSg
Jbri9QG4PoUS348SU9FAAywCjKRVmLEGW0CGwQ+QWVLwQAGunZAF+7C0dZMHdfRyD0BNkep00aha
QG++A5pYsonRym9dP6Q5lTg9pIm/JicZWtPBhI7kzWPqa5ZkUFAqPQI4zsZ4mn1d2Oyy8GL/UcNH
kfjcrHa6YHRtoAduZKxaDDyCsWBYeKxn/ENeU0UFH10OiEAnIhSKGxSNcEViTLEB3LI5km4nk8df
XghCQPQj8xquhpax84WwUJQ1NOtkbh4BXRy4nvvFqH3O9pzKmLYtJt1Y+BhMytz+FvQCq2YFJrc1
2YQbYZWirWpYuEIzZ3MmbuoWpJgWigFP62KeIie75rUSFiTM+TlnIiY2G7QmnRYpGJoE9BViq3yl
78Hxju7t2AZq2YJiz9jSM2ET053TCvi3EdJPkmcD8NIIF1bDL8bE4uD78fhwNwrj7nw/T1wEQOCn
QBiJsV/Vx8IzRw2QF5/zdp0QK6AP19VtTqlPZU2sG+gnlAF0ZFhL+wAOSYPzJdNd6y04VvNb9nNJ
3FacLCnAwNmAwirCkcjl9dVswXGfVTHV0DGpSZATlCbPG0k0DXyEcKThuI3GbvwaV7/u2yKW/ilh
cigapnsSJkCCB7xUFIaBWvP53ziKEwmTo/BikTJAlWXuCHzV3FBsDLSqwPjupHDBWPLdvlCwE0mT
0wAmPYp1qEBiXrbE8A4AP4eNiKHs4ihKC37H3MEAZF3m7YcUMdVEFJDGMFEG9DAXkx9jtm1e2dJt
mdFgAz0o6GtBVgv/N7EukgZQoQK0Lu6AAqD36U3icKAv149mZhVnMibmRej0QBbkEPCIzSolO+A7
yrlzXcScCTOQPOGeJwBjEK6dX5FQAgmn1EBGjWlxtIXmlmA1wImw/16v66K8yZoSqUuyAYh7rpy8
t6EGdmuWYKk3qcssumsWLMDsMZ0sb2I0QfuTh2DQy1wBTEOeqceAzgM4MH26vo2zJwXAeVST4Ite
zLmQAQAADdcGwQObKEs22piBXaNYWM2MPUOLMETIGqoQF2W9xpeKZqzBet7oFLjRMq0wyfDx+lL0
y1t6JmNi0zAWCxBXoGQA6hhfL0T+AQQVe9JAzUtA9YKshuwLr1kKIJeWxnf4xFRnuSSxggOBYYTL
SRsCfLbm39L1k+2bmDpwy49xMVa+G2xamzgwqjb50rjURVe3nX+7vo/zKvHzrCYmSGzKUiWDHrk5
e9afVe35V7uSEXGfHRQ/yJMdC0qJ1iLvHvTHdeHZyXiI/IWswZIuTLzCFuPSJSIE3/W0h9EDITKg
zzA20wOXNbqTgk//0Y5N20d9iRFBSKLYVT3QXpbZ117SQU9bUfO6nHkb9FMPpo29RZqlpIsL+ATO
6BIHSZEIJRYQjyEj6j+A4ee6vAVNmEb2mlyESpaL6L+MrRAp3hrMZ/h//5mQiaFrJQbccrGO3Lbc
QMUtCURo8uIkAb1uHOjEOIxalCP7ijIYWb3fIBuAVnfcdmM+zxYWIp8FkzB1SFPmAws3bJCjEAdv
IzFwhvl1s7q+b1yFJ07J6S2iU5tQYni/AiemO4Y6noYDIJ/0wHisxkP4UpDvY6QuuCaL2jcxDHHb
YIbGQHKUrACN5GY2mIQt7ZG4pdstdmTO1X/O1jexEjSXAIoOzC6EKKOruTnY6y1ApNrURvtn/R8q
4cReRLIvVLTxIpe9CtGheY3UBZVYOC1p0l5mBEQJc4C+OIn4mg4BxrPRXQW2hM9FDKQc3zbAjmsp
VFgIV+ZCVwxRIZVN4L9KF/0uGI4edDbgdeKha7WBR4YymnTorcHGKLyz1K4xq/kKwgqqyirqwBMV
YQG63VGw0Z0h2jZoDe4XoopZi3Ty/ROliAHG3gJCN3JjoDKVhlWBYxCQotdv1pwQnppFPzhqv/CT
z98nn4DwOfT1xM2rbzoAPfN7kbr/kYj3pPTJE9j4MthrZZ7+i8EGa/bRFrBL10XMJbZRyPhrGe8X
7ERGMXjlEJR55Cq31UZa6zB3qkn2bFWvFyRxEz01RaeSuPE9kZTpzMiAKMaNq76ijrirdFe2mVPd
gCTRNjbyYF+XOKdmpwInbwZ4grzB4337A3AcZZdmCyvitvNiQbzwr6BH7HLc1gOQszQAts6VAJ/C
Xit218DOLenZ7OXkGdkfYqZGoegbNWg71IBrh1jqJzDv2GCuNUWL2qlNdkvjeovyJiETMWQAF6qI
KYZ7wFbAGHi2YfUYpaNuavvuUlP97CmdLG+iFqoaY5qfIpYFj3njr9Vh4RLNfz8mKUUknDEdOLmn
wHarjBK4+245bgBnKvQLWjZns9Fop/ESDfIk0ypNmDSs1PgYUrQJ1+Ia8ClocwNM2MJDPmdudKoT
3jODgcBpMwBIUELA1kGMEu6Fxo08B3RF1+/LTOMeSvQi8qRUR85XmzZTJOhKxIBrGUHT/HVgRTYq
KDb8LLA/m6KDIaHCbBbsz+XpILWEpjMe72Fh0/4ZPxI6pQHpkiuybabeB81CDe1y286/f/IUsLFQ
01zCmKamb0ZZ2fbsI42NhfeGv1fnhuBcyETFFAmj5GDARRnIdzTJBhmsIPmu4n/vxm/Xj+j6chQy
cRBapY36DggmrpeChWkNtMk+XHDg+I7874sBWsO5mR5GsKoGAqxm130lvlUar8Dy0TS7R6fbkixx
dj2obqKzEWxSeIbOhckNYAtR+grcCuBkJo9VfNnk/ULSTecOsG/ca7WWurbmpWIWFVqHHrrpEmuS
gJm1B6lzCcdA1vwIEJ+NpajD0pD65QsBxcDb+qegiW1LM1b3/ihrjlTob0kAfK0yjHdaB9LUthg3
13XjYg4aEwJn0iab2QDrD+1uhuLUzji4vS0DDs7izwUz+y1xG9EEVqhkLT/tS/vJL/nJy66BXQjY
giBkLmJWunWngXlJBNtN1LYLEfuMu3K+Rv6nnIhqAMPghwASAV8YgMJ0fUO66gYs0tsW9UE/jF+8
Moa/l9uatJQSnb3lJ4fJD/tEdN6PIC4eAV9Sp7R7wyhibiVxW955UazfEcYqE8QAyYLZXxLKPz8R
6jXg8Wg7Q3BEwKPQcduohhsJ1KYAhvSbbOGtnHkBQP5JkCYFfgOqftN0KY5vlPMGl5/ZoIV1y1X4
Bkol0KbB2aDr0EZIJS/Ymxl/41zm5JKMQ42yGahVUCEDWpLLgw9g7jutJawSR7grF7y2uReHX0gV
M514sKfBRxYJQi/WaBUpARwIAiEbkPPm9Zs4JwK9FLBpsGwY3p+YUB+EAEDKh5UexrVKb4R24abP
KcXp9092rMvbTkv5faP+QzESNFOMe6/s7UiQbJWJC0oxZ8ROpU3Mij7IIL2NoBOa+ji8qeygZDeS
sLCkpS2bmBDKwJ0UErzTEcWI8Fr5dfeJ9zWI0CMEuOSibzuII4BRJQg5Uzl+qjuPAEwaXSEEfHPX
z37u+TwRNPXWAdIol6BKwdkANLpFFA+YT0G0QmC7S2ACjAXfvi6QOxfT9/pU4ETZdKBYZ2CJDV2k
eeTA7OQErJoo2ynHQAP2OPB1wVwlALTwCeSVvqWAHPPr9b9gVkF+7q00UUdPCQeQy+IRb2kAVsl9
26ROBi4eYWlvZ5XkRNBEE2vgX/cpb0coSnAi23Xz72j6yfdPlBA4fXlZABDcKf0CkWkhu34xpFbM
KYIZMusLJze/HN4qzeH+6LTfBkzkRZ/LcLezAkxuLjADr5/L7GOJZp6/BPCDO3k8mswD7FvPVLTF
9Nu8F3apsetLOXfzBujFw3ew7jxVJVD4lMWMEj/zS638KXrybtUkN7rOiPz3mXkMHlm5FR8KB/x/
mMsuF/zvOf/jdJ38Tp6sE8OCIdgYYG8LcLeo+7rayEvta0tnxW/hiQixJ5oPYELN0eLuI5AyZQu4
/MaC7VhYhzbx7hF3B2BURxwxxq0Vxy9xl9ucp/q6WsxaKEnGhumAcrwo7YI6sqWAMdQcvYi2gSeM
bgJQ4Z0eed8lL8pN4Arf12jWWbDws+4pegj+kjsxE2IXA71Qw8S0kfaKG41FeAgz3GF/KPsH2QA7
Qm5geBpUTeXOAFT6muZg88k1rbYx9w+AuGDwTBBVcTbp/DCCq+n1+sZcPquAg+d5HAwxypeAG8GQ
FWgA9UEooSLfGrWYGwMiWL/SOy8HIHX6XYji4JdVFwgvkMh7kjDROA3rQROa4KaUhgOGzCdwG23A
b9wCWXdxumtmcWeCJndEkmIhBJ+e4UgYPV1HaVWYAyiktkYNHOwg0HOzAyvbgqpdKvT56ia3JgRH
TqxKCfARR1bYhuSp4NQFEy2Idp+vn92cJGCcYf5OAUjHRWCskmiU27zQnAFjmyYADTjDSuIhDinT
BbN9+eACzAQNmSK32xjKni7KV2glgmLBMUgaWWCc+SxKoNwlWqF/yqkWWCN4d92q1V1RQ9fBL66T
qhJmoiUMHREFDHkTu1pGPTFytZGAPqaUpuinINcg4wjE0qa1rou6rK3w7dR1QGpxBM+LYZ5abbRR
aUbVAdgA753gvQzAbvZu/04MeVk3gjQMD2MwDI8hmlv4CZ9Y2DHItdoDbKpTdbtYLUDQeVAEAOkD
Azc+sDw2u/IrMT5Wcgqa5YWH/0J7uGxeAUGOELZvGvaEWZClpY5dlbwDCDS84aYVXq7v5oWTBBFQ
GLSgvaOFTifs6q6rYqa3OLgQBAVbADADOKRailEvnikuBfN7HGYS3UHTNvVEzkJJGiFFrt4wkm0z
li5s1ZwEADqBc1IVeVv6RPtpGiSM6ExyivG1l4nFgqU05KwEnAMuGPpBMSV4rgjId1dxCVwVB2wH
Axh+QZyQs4Rurp/HnBTuNiPYVcGHOT1yYIWwxJMhpRo/5g14nha+f1af+VunIy8Mzo2pZQeUMcgo
BghoX3AOG3HN1rFhDi6feUms8On6ci41WCMASkCgzAd7wPd5vmm6EtUVenQkJ2KOHuxAzSUtoRgs
iZgEGiPIdLQAqOyOVm0TYKvfEc++voiZPcMqNGQeOHsO3NaJg18ACN0XC4gA8wHa95GGWCsH0Kgh
97zcvD+7HiQXeQFSgj8zMaWFANCoVoSw0Y9jULpk2o3XqK9yEy31FcxJUiEA5k3jlnSyc0YP6lck
ySTAMLu0Rl/gerEaObd16AVEizME4droE+8KsMcZJQpkyAdm+2u0ajnBtwYIeLz3WFpQ7pkFnQmb
nJMKHEwQY1YwZrCrLoDoweoFEBA7YoLwyw8eIiNJROQOHvbLVsc+EWOfFRA1NMJXLwSrd6H5jdkA
G25B+y4tNCQZsGwosoCEdnphDXCYKJxbxomyWzG+j5TPRQ+y7YUM5tzWaQAuRU8lx599z4adPHNS
RJmi1DALYJ0uLZClyK7cg99mDIaluStuis9iMI79cCKKm8ATUUqTpxgrqyVHjUHQWJvwSEo/Nsvg
EY22oKDw1C/X7+/cDmLoV5YxdKByN+xcYGlELBA83Kgsi+x28L/4InHauC1MPR0X3qEZ7wSrk9Cl
9475Brb3c2E5GzONCoXk6CrnJNDMAW/dMNaupPWbVP2qVhrYQbYiRjUF9e76Qi/rFvCLFEBJoTKJ
8j9mqs+FG0lEwIYHgH/wEKzL+3JFAHj/ypusiM3uQX63NmxCFhyyi8BtInRyxRMxy2oDzE64dd/i
8AUjVbaqAukoA4npnSInD9cXeamp52ucXHItZ2rXiREsiggiapAWdHprq4m/vi7mUmnOxUy0tPWM
SCRgM3D6CISnAYgYfZAl36LQdS/LZfjranMubqI2KEIVkScEuOX70QW38tbbG/eSFTmZtTTRMKOi
gG3laH4APsWEy7T5qqex6BUeZClma1MrsMIt2Qxu5hSrpaz23C6eipo8ZkNTtbGvpliWh2FB0DmW
JV1VAE/C4NNCwl7mvsS5XcGyeAkaHcG8P3yi/GJVFAOqatQh2hitYnCTfA0lf7TpUFl+JMZOG5W2
0LeF1RbR0Y815bampAlMFabcFn3FsMtRwbBWD9JTpqfySyuP4ioNu8jpBqZsQC4SmEEHJvgy9NbV
KA/rBmOwd4rmezsBrUobb4zjZ1L1HTjha8MG0dxbmSSjK5Ts1RvR7NHU0Y0uMLpX5R4ddlHsf+za
1LNCOU1MrUfS612L/+ul/2//Lb/7Y/n1v/6Bf7+AmbAK/YBN/vmv2+Ite2DV2xs7PBf/4L/614/+
6/yf+M0f32w/s+ezfzgZC9lw37xVw8e3Gs/ou0z8Dfwn/+6Hv729f8txKN7++ftL3mSMf5sf5tnv
Pz7avP7zd8DEy4gWTq4rl/HjB26eU/zux/zluf7t9e23ffic4YsqNvsFb881++fvoiR+AFqBCFAm
FcDwaPP7/bfu7a9P+PwssCEA2gScqN9/y4CuHvzzd0n7wOEb0OsLWwo/TILVq/Pmz49g4FFFEWHe
+RDa739uxtmB/Dyg37ImvctDlFXx13DzeKK2SD3BQUbFl/edSShyTVxkICuPuaAk+b2ffo/kx55U
nEbWBueT1Sdg40BXaR6AEzkByIofgIN8iQRgWum6+AsmFyfwWCwZFf6CEgNICego6gyN2TpI2Q7D
Bjwitl7eh83XVGUWA+O8Ibz+upIe8xT/OVfHc7X+F1o/q7zOv7OrP/UEPpLi7TV8nv7UmeL/39B0
cILADzKgdf/1pwZdqPruGXyvYXyq3z9/7Q8F1/QPyJlqAOTFFL4M/cbj8YeC4xO0EhB0ASm6iECM
T0r+qeAUCg6YC+D5INHHUQN+Kji/LwBHRo4FUYiiG/qvKTg38j81XOAhP3wvYAWfeyOeFmldDh7p
lZ90h1oFXSsR6tYK2uRb3CYrn4KSTAZjbttY4J3ehGJmNio4OBNhg2oKcYKWBVuf5uJaAxepnelx
DLJOMVuNCRIwXUp3fZJTC/8FLGbZZ9CcPFSBvtfEagXS0WNPq/Qg6hHn77jtgCTuBF1g6TLaf/WP
qIm/9qqXgbWswf9WP8ZR9lKm0sY3xMjugyjfY+NuVLHeM07xmOpVaUcp8CEBTev6kraLGqHH+Bkl
duSrkU1wb0Rj0K0gSRyQ1kVm7ddvwBT6aCTdymN8TDjGSGQR7rqOPbX+eOsN6roMXjUDIDwZf7cI
7/cfTYZUT/C9AX8i+L4+d4ECQKI+fALnWSkpoGhr2mfFY6JF8sdKpq9K1PUWSsv3IhmdAdDPRl5H
xzjV6aFSYrLtleF28CvBARIZJ24pZFMf2FcR2BebkOWiM1DwNxfKzagBaxlxXPFZG4be6tOoXbG0
qr62UWi1tB9s8AtWqDWEeV2YmJ4F7qEPWliz1yke+CpYUa2UQTU61vrd2InlTaOW+EGxPqYgYNrK
keyGoADbNWOevw1eWDymAg0fVYw+r8Wc7JMu0WzWNfnq1w3M37Me82bo/6DpAGrNNavx8Jzmz6c2
4/3n/zAXAmL9D7zejJ46xOUSaCP+tBf4iH7gmSEMOSFiArY/PvphMARR+oAIClxy6MfG7Bpmrv6y
GIIof0DTAj7GFBZeM7CW/GnQ/s6TeO7JqTxRCOPDU4Z4m5DMnrj4JA7zQUAMcWzlFNpVg+CqatdR
KR7A5R5ZVc++1OqnrtMNM/f1x5ON+vHXnD3IML8n5upSOv/8JD4FcahYgvm9Pxr1OtLAEK4gbelv
lehRi5nV52wvyCNgDxjgKyO7kpvPVRhZebwERjDx0y//kElM0HgFpWEn90fpFgQSaEKLiNlu+cAM
ivfaH57imaN4tmy+qT+tNKTBBULKiQNHoGKBgfTzZYcVyUqQ8A7HaKNvOZx49MDWwkGywMPlFofF
vuuLbZ7I437RyTbXRdAg5w15ClYn2sZONPPV8EV+QTLKJDvv5tfKsZcLnGiVFEQZIPS68Tj6Iyh7
G/C/PSgRtRbUZ2kfJ+pDid8lsdcOx86C42/KThaY8kY2lRWIC2+7p1+EMbpc10RN4F4XaThCoHpo
9+0DaLkshmZ55TuzEPjY0dICz2O6S3n885ODK4nRgF4h4IrCNrUzOKpVr7yNaieowYDX1ZHX3c5b
kIqAd0E/J97EoPdpjt7g/pj2+ksF9kfbiCWQqrXGPvcFy5eDHWmDxmyJwDAo1z8ge/eMfhPRpJXi
JMS4E+t+R2h1U1Z6Cn6E3AA7SnbXVswZ4uxtyEDW1+r3gZat0RvsiCVAFHNZaMGxWe8kX7tVfNBK
lVHyUVfB7dM0T6lQPw4qCl5Vo4OkPiArqTOSVTZUL21WfSKpvEGPmaU3+tesrNaVOD6HxqiaZVl8
K7x6n2v555wy4tBadRS/l820rl+9NALZbRx9BOnp50BIG1eptWJNBiE+pL3hW0Y/3Hhi8II03jaV
ykPdyI+5BOr0TL2jwLE2SmWPtJ3NMJyYC8bnhIWfJSMNzDr1OI0p2ci1+KRr6avhey/gQAXSr1A/
R7X3XRW91EUv42A1kboJ/M5SB4WaXRwprhpgAlEP6puuoJmF+brM1PNkE4IbCNAooNDLwmDTqEAq
rnrdzvy6cArReCnBJb6qfAmki3G+HuRAt7Qm6GzUWQKTNCCJFKPetzQ/vWcquOC7LtnXHn0Sw2A1
+Jpo6Tnd++q4YzUgCyiQ+gfMqYpa/1Upgo8RK4p1UbdHpuu+mVVdaDZF8K0fyQCUA8xTe3pkgrL1
C+fh7CLjtUmLB4AbHhKte8HKc1S9yq0BEkrsfXGL8c596JPE6uUeeFBMWoPq4qGh7b4AU23kwW0J
v47eDqfAAv8tZMJtxfA0jdq6MIatrIKoLkF7sJAoZgfGVgkjdEUvP/jdcAhCVLMBanULFgVY1TBr
7MQrbgKgyphgGX2LxaAzvVL1V2WjfO9SHdRbQhMB8zIgj8agMVMDV+qTUIHOz1MSEPTFmo54jdkA
Pww3mp+rG0UT4lUndiCq6xsoa9EIbkVQSFKakpjwyxJbj4YcLivyjzWniylTNTC9nmTbzkhXkRHf
S9mw9kj5RegidOmW9DavjJ0q5Z/QjbdPNBWTeuTJH7XENEiA+jyYwUYP6J+l1Jlj2z2NNWx5lg1m
QtIWuhBuPFk71GWjbfyC6qZMxxCAe4xasSTsWyUFZ7UG8s6+KlcpZk8VNdpIiIB9IS/WmdLYSuzJ
pmFsiReCBjuk3wDLeesFoN4OOuE28up6P1L1UcHROkFklLbn+2CpSj41vq9aQ6q+gu3WaYjhoNXs
mwEls/yhEsG7G2x0bQTDfOlIJFrXGuhiCzKaKjDbTTEDIkuiiG8UbYxB1a0lcM1anY92YkFXTOr7
AmC9Ct1B3jy3PZQ37UEon4tBuks06bWUyL5RFUCSVHlqpbphBXn6eSDdW2v4gOkTks9GVCr8OD6B
/Di1K02TnFRhn2rEeTZrpDeFkcTMjCK2dNG77fzxU8jCo9Gq4bpqU1CjaoNR4BDir7XQPAvl+ARe
9sSMO0XYiX17U9bxo9cHGED0v/eCn7qlAlZdtUaBjFRhdjPSIHfDDkzkCVEOo6SkJgGF+MPCg7j0
0E8Kp7mR6IlO+Xuxb23BNJ5KgB0gBnkoNxUgW4zNEh4mf/AuPBkKghf9D0o0eMqnD1ScsnBsuq4/
Am08MBGYHrpE34NMd2EsctLI9uMlRFOODOQWjApM64JguQaRaFT1R5H5u77bke6bBOXqW9+EOVup
ZO+p6WpQljr0FgVPfIwY/Jy9yESCJ3hwULlbV2tlhQrubmkkcpIbulzixLkQdaBmA5qAwJuRJMtw
w/vWfEEXpWhVprcrVr+YnL4UOPEudPDdd81YcIGdwzv0+p23Nt5xUxdHymZdipPzm7gUDfIJgoT+
3uOwFd1u5W8ZwMCNFTUL+E1LHsysVqKUB2wCCdjt07bKuhZDrUqhlWry1Kh3NVwV0fu4cNdmnU8d
SX3g/6JZfto+4BElJeCu7o/yinPOFa63qRwwpMOJ5+BIS9jcs04ZkkhIMb1nkqSJerAoqLyuJP2R
lxLAcgOq1nglcxQTDDovlXdFfnGnF/tU2kQ3iBiPEt4xSLtFyWcbfZE/gWca0/Dix9KAyzvYudsh
T2JWq2SRJ/YdCOGa9Im2qEIEWvfE6I/JXt3WZuhoN8mX6iiafJZFPWr3Ywlav+6W7DozZSZdIIQ4
L7P9cTGQq+bBObCdgVBzbtXaDlOjWpmIR7msC4sV2Uby0yeRNpuk7YDsw9pbdO7eX1eoOdt9KnQa
pBkh2mraSDzGdWgyoEXXw4LKzl2LUwlco0+iiaanipBW5XDUKPs6jtRpO2D6NHCBr69kUhu93L+J
zSz8oB1AWiwee1d0ZQdeoB0fMM/hSAiTgm2yFjZLodnskXH4ZzTcAMh8mgDtfD0T0NeOtZWSRQgg
AIa7UrlRAG/L2GPVJEtr5DpwoaInAidPbSAVfhWHsQgVbffltt8VTnqkNjF/ldvgx3aeiJo8sl5D
dX/MQvGY0jFzYh9E5kqrbcS6rVcBpZaBWRAz76XIZAJd6oh/L1FeWeh0nCFIPFIVwUCOWW5mVmQF
gCffFLZ6P+DNyLeho9uJHdgBMf1Ni1FuZTWuCLpO/g5swGWeBpkM9edW8JzZqQoPQ6ZWoJYcj2Qr
uYGVv4UrbWVsK2tYL04lLajUdKhBLnJZGRMJwX5iY2aD49/16zHFMrOdjpHYzi5hiZAhwpEvYetM
xrAuznw6FhkYcqGh9C4e2QsCxE+qNZqePfomuVVN2R0PIGldcrG4Ub120JNbW7GOgdwMaqaY5Sf4
vOo2s0NHQhreKTfZdyTBbWjfA9IqC70U73QGl5JBniGDsxpWdyJZ7YEihOw4OdYOps2BGd/eQfhG
ffZveM08sfNDUluxxfCHDBuVmtXH6oY9A4UQsEbNNn1aIsb8ozB/7U+avLZtO+hjL43iMTCG7yQA
+XQ2MjC0YPrNsHEPdQz4igIKDyEmonv1oGqdukrasLECQXlQRtEpsz41O1aAfJYK4KXrNP3VF6R9
34dfGyU9DEGwDfRqjbmFdVdKG2CfElNVm91AvWddKo5p0W2rIsGj28bDKguASFV50UNf+IobGF7n
9G2lAKs5JVYRUsNOWBqsClHA0NGoeI7fFqUZZMILuHmrjcGAT08CXzYHWdXtVPSl72FDJLtKqps6
z3dxIssWjbO6txsW+qvMy4ybIBHvszTfK4n6qabCZ1VPbZYlN0nnwf40huzE4lC7NMnJbRuy7ACG
ZFyQpM03caDkpoRwuiHRXV+hgCOokeoqanzvST0xhxwVVk/XvoEYSbCllmKfBi22kfp40wakHtK+
ZSavxVmjVjM7CPvPQzMUK9aUia0MYmzHRi1v/EjpnSok8Qqa9Qp0MmQl+jozB8VDuUUDr7baik95
nnwBK8Hez0bfiWQjcLUac2ZdxhQzQ93LjIZ6Gw+SlUfANSuyxNKT9DZJtEPnqZXZcUA/pqJdq8fU
6batG2krs86w42yUbBYmsR0pVe3ovphaUc4GkzbGkdUUIDREWWl5NVrKiB8AB5p4YJ76qUiL78Yg
fBIB6232iti8Zg0SGYjuI3tgReP4CtJOHQo/67BnkSW0Rm23Pbvtte5JkPtXz0sDJ1O817YVt/Ug
HRha3lG2Bs9FFgJFNQ6eigpjdA2ATpGmQ9t2XJqlGGNoNBjZTRuGa8EH4F4Czl5T9VGeQ9qu6MFi
pvqgaUD5y65FDamaFikEr0Z0HfTlbaBkzUqng2gymiEP5yWGyZq6c9oSgXpbeurNCMY9HF4sWmVA
QgeRtWJpIuhfM0Alm1lNChOBe7UOwNlwU/AGDi8XQA5AGmcsGeqTUoSZRvRhWgMGXy2pRScIULNC
SyyRPQNrdW+2EnKIHpqbVcyjo2AJVGxkA00NwDwrKsE/xZwufilEtM3a+8rvXmK9ZLZBMtEWmtiw
Eim/ixWyDyvvLsYbTofwUGvjl1IFLnWV5iKmzttjFuijSccCS5KIGcfhnZEh81Xm1SIZ91wwgYz4
XxZw4m7TseqY0OORTfaiK9njujUjzewt0eLefbn2nq+7aNyiTs0bGgPBAI4mNpSdJ+at8lPFaI2S
HiuqvrNPdeK36xLm4hXUNtAMAspnPNn6xIfXMYBBc1UZj5U9WHwUvbQwCwtKZtWVd0sETLPSACMP
fgEQpNCLtnddLTqSab2EDUQs64zr2AIA9Mq3iCn8mZf/0ZBz98dGTXp7Jv/8my0S/98agn70O0D9
/vc2ibtn3DbhJQifhbpuTiufP3/7R7eE8UGlAHR+r2RKaKuFu/ajW8L4gIYMnfeIvg/knrYDSR8w
Yi9rUJ33gimFbv7ZDkQ/oEMIpA4gmiMA8dV+rVvivb/75y342S0xuW0GHYqoyARUwuOE3nRhINm5
mtFtbITGgxalOjF7tfIPGkb+ok3e0NE0Rv9/yPuS5FiRbdupvAmQRulAF4egiFKKkEKKDqaSwgGn
rmb0x/En9hfnZiGFdI/sNl7j2s9G5rHUUXgAjvv2tVeRWqmYDjd6D/FGLY7RvaZyLYjm7CEdmsvY
Vc2uHHRhrRX5idQ9Xt4+d7Nh0Ki2JFHLYVnS2RBKKsdtEcRxpt/GyihIds5HclT7ImrpjLiioM4L
lYM9m3TWUE9vdTiHtkyaU1VklzBCdpAxK43VgFi4gmpLpmo+QaxWQqPTSyDgMU0H8yNKt4UMcFpq
EB4NtjPfFmGMaAqklgJ4NbnN2CC+ITe38bRGGF5AfA6PvTEUNzFSRkVrmAi5RGDABBGD2UJZ6ZUN
w65XqRMYenp5ruM4oGSJ3QxCfy8MI15rI2c7LujI9piK4iUXQ4g35uxczyQ6mTmsUTJE3nk1Kmsn
141xI+Do7RUg0d4A+lechshQImasC2Kp0G1Jn1B8YtHWbRZGjbUQcSnRC/NIkIyObQNWBZZcNLCr
Us1oB1BXdoSkjm+UoexeGuj2DCyiCO+zYkOsLFmsh6DqOQ94DuMPzWwUV1WLNrXTsM+DUjPHA1rh
xcHMcr4qdejGrIy14iomrHOVmhdbtSWyV2IW7IhR92dEmpRweg/1W5LG5h6mLAKgzzC8M2tCfJhZ
oxiMq9rO8zzbzyVnO3PE6TQkKt8keg7T+rqUWnvgcbztEC1E27RXrJwsG5tscpQFqA1UA7WkKFaz
4FRSm/jRPJdv/QQRARzU0A0yjek+w2wOFEWRIZipy+3II+Te4mOtlqN91IdjdJPUaO23OgKmwlaJ
PEVOSjucmjctD9muU2N0mWJ58H6tC/8L6+R/DRnkzyUOm9m/XyCPT0X0zbKI3/l7WVRFDZ0ilRBF
NIBo/70sgl6G5DcRdtjQoOG/+MlfJDLpDxUCCPwDaY+iIYzkn2VR+gOmUItwYYmkAyfd/I8oIdrn
g+8/y+JVUTCEkQriYQISWc1kr4/aym3rUHJZFFfW0kFxhQH2JgwscFqAGeJ0UVK7uIiOllGWbdI+
Q5TlLNy3ECM5jMSXQikuUNTy09xK6ZlDdUyRa0dgEorep6TNrTOCUWfVRkO8Ue0imgqZKVpiPHG3
ypBIn0VyuYP9CWzHwiYMQBVR3rGW5QhzCxOYADC5svSaDM/T0IoB0ndFmkCP5ZhsRie0Q5LEAEpe
UOnDCWfMHgcatbJbQIu3IB3DFUHkaWEjslBaCkvFbnQcdkadw2MtkTvasqn2Rn00cUiD60pp5jkl
xTz6pmAmlqgADBBSsz3yWIWCVq6m+wQNY2tO4ulNV8wlgULHmdEoBgpvKHgodaMC+piZe0MdCZ7Q
g7IFgg54nqEIaSW6he9c78HUyxxjElHBaBKyeCdBd/jU9V6IqK6FFor8l7KaQyrpOG7KdXSbqeBS
x0qxHebObOAsK+VeB26EJ8j1SKGkjl6ztswvWRrpt0YRTi7hw7wtQLi1R1MrNkXSDCumc2FlGH0T
TGbiFUR+MEYWO1ITI5VO7RpatqjdzVCFq4mq8iAT6lGmuTDFi/jiAU69p7hKEU451VYOF3Q3JeYm
b3McfeoIZwVVRZahkm3xOEe/RHcapB62hV3Gqo74tlPDeaXC4RV1u9ZaDapwq5vBxO2gwKWalk1H
0MPrTdcW7IbA35GiOilwcZl5aZQWJzeoxoJoBK9Wnbnq9aFY3vf6UB77Pu/tOOr0dcUMolgZnGNB
nKsymqEhZ6djUt93HXxX9XloHFUguWfmcnb+z9fC71e5Tyzxv7lz/0NrPryi8Klf3l7/xynq5CXO
Qepu/gvItkvwxb9fHt3kuX7K2qf64xq5/MqfnDkN9R+Eq3CfE3W0VvSFD/6vqlHAj7BkSiYIj3+S
5v5ZH8kf4I+jkFEAEYK+udSaf5WN+JEIkhu4dBDGwSz2P6TMXYFzUP3goIFPxDfEmU2GzuEzChnO
UZxqJX+XJCv2Zx9Qza300HLLbKmBd9MmzisL8gA68I3kob/N3cFlnr4219MbzFFeW788NLvilPnC
PntNXyUbyd6nGTarL8M9Jmf1tBg9Fv5EK8f00FvyI091EL/g968gLugg8tIoyGzIjgLyFB/U98Tj
W20jP5mxDZmOhJDb+/rUbppAgJOfCUtXxFbZQNJ8di/flDgihTfo/K/4rUzBdjtMTnWDYzbvbOOU
O4mngvmyKvb8ZrgD4RU/aW7mjeGOm+6+9atbYa+8yAEMMNDJazfEZTsNRlGhDX2rIwY6gFnynh54
gG+5U9a6F97nt4JpmS/Gu8CtyLDjnkZeByQzsypiZY1tBFUQYlD4Me3NleaJd9G4r4LSPDx32yTI
8bHRLj5MAcqse9zCDa7hXV4Mzv3ZSgJCRUdbF3vd0q1ylR3Dk+xzF18QTc0TvIed3Ck3gIw3WGUp
KrqdcQKHZ8UcTtH/t3J3eCvCVd058YPmcXQoTYgnW6/bhjc1/DCEdXjRPXTbjnNmjzcxAoY1K1wl
FrC2soWzj81gto6/H2+rzIqeM2mtFHRYa35HCYWn7lrB9xo30wAjZOOxPU6FrcBGH8yxh3mTe8lN
ua5cOPenfuVpi+cirgvB4LgtqR/7+ir3uBut5aA4NRdhl2+NA0Y4mysJHgdO7IuTZeC2MzdxCZyz
wKQBn+U1MqlwZut+P7jG+7SF11V/Nm8ROnpW1u2x3htwEI3dubdU0UOKBNEswRN3ySJPtku3o9Kq
ezKCKWgLasPrIF9Le+GI+dlTcLn2Se7pK8niW/y+naDpCV/QNcA/caXjibjIPnhEt9yqbvpDAhyy
tZQdblpeUIKsQTRka9FGfwgnGOhU4RSN1PBND6uYLrfyZ80e7cqFa11Ko+0hpxYaDbcwsLbgQOVl
r6v2FEUWuZcLG6ecwcBtunAHFCfDCWlHGxA4Bdrr+BbVJd/Oa6TX7MF2inILJxe8b5hGIh19CAZV
aU+qyGLFhtERQHe3kshDp9d4k98FGYJC8z0L1yBrEI2OijcCZbMOL80KepHRKbzKVu2wsVuRKnf9
zXTU7sChNYAf5mv8P41Z2UQ5QntfOju2xjvs6hL1au7MsFWWKcFUzDY50rV6qM9BcdWsBvYKZgAc
uJ088WVUG5pg6opO6Kq1NT1VwXwuRCs1g8hB/BdN0yB84afuMDIgvQ7pcRUBsHqH6U9ZkOy1U/We
yAQM1mO407EstaspKDaq264U8U27q8CGA1GyO0IkplNJWTX7fjtZPbPgvHCvrmBaBfCdjBbDarTi
0qoAMyqtrUwtrUS1BRXHToToxH6UIRMCF7wl8wmNC7t3lVMd4A22yJ0oUwlUQX7Tw0+u7RF3D1TX
Srf8oL4aQBudcdU0VA4g9ItHX8+22VNyFHwCd8tVYQmVO74LQJDEygGKS00rBFB8Izh4p/04trTG
aZUn3F/xoaltWT0T8NBo/lbWZ8FhcNtySxyOh9SaPZU4srFVMqd4HgQLia06gMAktOo1gPrmESx8
K3eG24oadiQBh14r8HKdHREMqtpqcft6i0nnKdco45cYevGCsgG8spcwge/nSjl2s5fHByRCtn0g
O+ye4O88AuuSt8Vdlfv5uTsnM0JIkIHolQOF+mhwxW1tEHoB1UtPrOaexaAE3sPs2RTPTWRxbwBx
r6XAUZvMFgt7fuhMW5tdTijzJ/MJ93o6KgwfOByHo36POYVSk4679lbsKaQDAvxWgvaG2UcA9hrt
rLmg3FhNwyvkG5F5Ewn2cG7O4o0I+HYFZQRYbOgjup1APZDfijvhYNw23isEe4WViyCeNuVWUJ/0
rSh0tHuo9h2DYdBKC4etFN3CCXmPMn4Eqn7Ru7suH6yk0l2ZgLXdC3R8SSlaGdzKLYhQbPRm7eR2
WHitgAr0bWpXmMgnfM5DRmPQQzWLDyu8HIBt46B2unIrm1vyjL4Kem6p05s42/tYNtCSpwU5KwC+
FbciYGFUKJmtLLGM7ZCDJNEhb9nSwYm6z4iVP5rADEAbyLfJg1g8SCAWXqTI11vaRZvmXWlH0Ple
tPrO3GtsjQaTuVFF166czsJL1QGHp3e94wwveeMQMMXxJqLotlRQ9V77rZS1VlnKdoR10im3vUGx
tlNM+1HHusrwg5tuCYq3pp4BfE3EAzaswiIvS1y0Udyr8AggLD8LdjxswVxkxxD4PyrvHoHGwmDB
Md0f7JJWz8atsdNx5LLbLTwv0fSQn/EvEC6DaRPuNZrb1fNgaT6GwkMtKXGyjcFQW2OlL32wOnz1
Ah7pMxpFw7p7Vg6Dp641dDZ74F8WO0CYU9nVw6AdJI/YnS2j1ymBnSSt9NHFH2LVEr2aWWGMicZX
RexhrpYJBXClD55mwCrLrUo/hcR2tjvutdp5kGn02vlhbY8z1QWnyINQttm44robxAEmGWZzv1Vz
SwOZFH6TTwYUwRbOQcRYDSQI24OIo8dAx9Z+FWsqqu7/Sp3uvvFFH/nfUI3/CVmgiv73NfnmqWzj
p+xjRf7Pr/2rLjfEP2To18hiVfcLe/0I5pogXhAdsdhLTOVCJvoLtRD/gFIYrs7w+Qc+B3Din6pc
/AMxQuRXFCgMS2DJ+J+hFgto+x2Ye9U8buDlBQ/WSnBBU4S5bQPjrtFgQcESvyiHAXVX/Dg0HU7q
mqVO0iMyDjvLEG6xNm2qsfRbrJJikr6ELK9op/BHSYrWTT4+1oKRUEO+JOpR6bsENPQbuQblupfy
9zCfT4I8PcTzcAK0AZDNnO1ZxNuntiWhUZM0tFHiHQ8jfwRRlNcp7P1ac9cNWNZNvBdZWfQWCPDM
LtFBHeO+DlhNNjPiHgqpA1KcvZv4xhFPNlA4XLJW8krYw1loSYPCbuIlDBklhugRHIUBHN4WdX8b
SfVD3JCXsVUfJzF568wY7WScQBJZPkNx4nUou7rWeM4qNGSVKQ3BR9ZdsdP3KfjKTQWjnTI+jhW+
RYP6sOkrMNl15qh6fctBiIqiQbLBsnxrlOG2nKqg0TMWDBFMmuVxWauqGTmHZp+D7992VlTo1iDH
yESu+p0oYZkwcnQpkyR6TZJYt6syUdDcm1GYoQkcVoKFvFOryOc80DJsfT1pb4wZ6gFGdqbAJJ8w
xRVEPb5j5oyAQPOxDjUcZtDCBFq0KxLRQN+dMVs2sJNO09R6nLReNDHs7mJ70ud2WMG6oscyFXFs
FfrcuEmXjJtYaxOUzcwV+7yzJ7Pr93NUa6+jgfowVV7Q/DQ8iDvh7Y3IzWhUBM8MQ8VO+oFmpXgw
m1qgpdwmuZVFNTWmqnDS5d7wUK48lRkZ0FhG3mPGIY6f/lTk/3+NtGKp+PcLlvVU/9//k3wSsy8+
vv9aqjTxDyChAPawIC1a838QBPwEchcI0HXwxJDa8aHvJBMArOg5/Q2x4lT/J4Aga1iqYBgMjjMg
hAVi/U+Wql/uCP+sVIvOl5jQD0N8T5ClBkbeZ/iAaUkEWQSvbLMt1maLE2QXt0FkbjL1di6D0GR2
jaWnK+KL2c1+LuPEmmjnsW2sVsERJYxspnabZfoZYeESnGrSHOYuZgcGfAaO4uQnRKGMmM/qWLkK
zquNhoqseR545aoT6km0BbA80bqRobIznBqvDFeaY04kv4oETGHk5A2ojNBS6YHBMa3wU7HD3wUV
Xg79TpJWYzH5et75EvKB4zZ0BWZsBQ2hSfVLC0XxbGi2Cs+uCgqwJlZ+8NBZnuCH1f6vewhvMGxI
EE9eZ68IkZKKpQqhMLSCvfwiQKwrzpGP3sZ+HnHKR0gUkF870fQd+MF7VYxciQOsEV+Y2qAEJ+tw
zGjRzegtcdrCDSKdcW0QxaYEQi5zsM0GSIhZ0RQ2unW/RkYK1c11Hel+1qHsTLcEp5N+smdDOWhd
8SKmmfNhRv/ZZf6oE/zcpP9yjdeOXkjwyvJewTWW8wEbHJ4Cs34/woLof52Jf9/Fa6IrqPsaUwaM
kEkHkRyIcReCUP/7Ma7YoF8v4wotq2Sp7uS6wSA+eoYLiQ7HZwqvdvC5FrZ07Jj+j8o5vPtfrkyF
tFWU8ZaZ8Hr4/I4ROZ1mpmJqqvBAsRD8jPMrLc/kVD20DjvggOPpONA8lj+Sl797ah9HvmJrQjKi
mSyJK7RsdzN4g6qgrH5/R797ahqKMLgPiABIjas+jaKxbOrnDCn0kWl1+VPYpLZuMPr7Ub67jo+j
XDXJWRuytNEwCscosnBJo9r+/QhX2op/zYyPQywP8QMh2WiSpGllDIHDMJU2SZC4Cz1E/pEeIn/m
1/w5Ehpu+BMICbAm+TxSmBXRyCZgLZo10Wmm0bo/NuCj1I/lPgqU22EVvfLT4KtrHNje+suA/JYf
BR6fK9QvX2KBvD9eLvqzWm2oxXK5BiCYzoGmE/EqApVule20EhF2IQA/+mEV+fb9W5qNf147BOOf
huUzM6d8wLXHxbSDhdReQHlWKO4EK83qKa3Rcg5Hu80VVw9PFblR9dTNgBZM0g9Ot1e4+V83YLFx
gekw3A2unnfP4LcoJdj4IERctX4O+BUH47WKA3SNQ1+0+okVLsMg5us6oGGH0CFvR2PAvOK8gxzZ
kkqIKrsZ9SCpGsDRieqIGdb+Hp5PhKAGZ5tcSdGNqhMXX87hnDtTHG26XL+ruvoYTfK9gvNwyJmd
j8QTtMe4w5YL+Ggmc2AuTA+jQI2XuIoB4zGxdaANczLyZPZzBbKb+j4z4QXYmd/I+UaMkNY8PqRR
6OLERAdmrNKCedFwP+i1m4pwejCjIK7AC2nU9WBMTlaJwPbIiTTZmgBBSwoZXxA9slZAq5TYqpx4
Y1wilaLfjnq5ZvVmIA8ql+1CqlazBF0jx8Edrc10qnapoLv6NMBkVdqpoVlbeg4gcnoGW9GJGizM
xUwljq5oNwERT1Orb1v8MqA+c1/yC4dUt9CVG6xPOEUAC5n0pykLBiVywTlBsqUJ1WEW1GPoyBJ6
ma3gFUXpFr0R9PhkQ78dB9kqRkAES+d3qg/jjAeiXBAyAFAO4Bmg84nwEphxvNZTwP+i4iCWYg+K
iMUEtJlrwzcVgLp8sDKz8EHMPYIOwdBD1g3ixOUAJCLyavQTwvExlu50tCC7KF4VhgB3/MlEuCwM
ttPJTWfM/Rr64wQAcwvUtSJrmJ6ux844Ddkdrw0U+Yo7C6LPxHGrjgdS10Ev506fA8hQxlKychAl
x5RrKMGM1Ryf48Zw5vBZjN8KooOLs1zyY9kmbzEyP42En8J2aAEst+Bo5sA6GB4H19NLLAHTBTgn
ELhgQ+5V5sdfyuHHRnrtwsoSxsdufO5VoMAlgPYuW6dafNGqCRQRGMgn/Wjj5fKFzFi3WvtYZnAN
ZzLa8AO4izzOAbDIx2kUNlKUxGDVQJJhDkfwVx+5arwrBKiRIMi0GdQfzMK+eet1VM14CdEvW+wb
r/Z/0GXqWWiWchfamb5BjB0DnyBpB6fVqoCr8moEWN/JwLsazLLEdNPJn9ApSMYfDSe+7gOfv8vV
csDnLqyxfy77QG/z3cK0LM8JNaEhAILo5s8/7HBflx+Mh2ofMiLFMIlyNR4Q/BmCBpihLTvc2Fvt
RrIbmrs8XdpOm8pvXbYHFeensIsrPuSy1CJAGdoljAm7UZxZPi/6aVXL1Qhyl73EuKD8UTw0tCBZ
kO7JWvhRnHYl2Po63FJMfNjJk1EQCp3EjS27GS1tbS9BCu9IUIYITkLr+xbCrafErZ3Zaalg/7i1
fvNcZVBgfvmEyV89Qoc876sIvua4z4uUEYKUPZgbKDLBBlj/vK/8ioj5XDjrcF6BGHXpBWvYyj5f
rwlShBYbQEeHoNy0m8gbkZIHGBdPlYC3heCqzIn2zbpe/X5CfXujkWKOGDt9sd67nlBlE83KoITL
hcpB7df73C19lVjKmgNkxlp1D3OkkoY0fIEY6UeR6lInfb3uf4a/es48FAjrVei+x1W/adzcldzG
l72f6LxfT3e4vejmy1CEiIhtuSpZer2qC3NWanBi4j3ocbsY9ghzqTlShwJxsZKSf1ilvla7GJHA
0JrAbuercSlRYxDsO17bVfM6yo/EuPn9g/v2ij58/rJQfHhBlBReArC5qG1iTKdePIpGtcoYSPGy
X5Z8PXUt/f2A35R9yxWZWAcWT/UvTsoKROosa7LabtA+rPPN0uwWD409O6ygi68N0EWABz9Vm9/f
yH+GvZoh8ZTEaWyw2q4fOjALGtC+E3e+0WmHkVMn2f/47i/v2uc5iav8UOJdjZhKw9QxgrK6C4i7
anYVPaGli7oy92HFukU99dOt/XqNn0e8evuFGY2nYsKIIIa5oHJAlNpbZLMkcmo0C/4mnP97x6Bv
R4R/HV4JYO+ycnWNoWykiIjGPtI/EAeM0l3nCrvivKw23abd1e6Pp4avO9cydyTFVCUTb8W1v20E
dg5PlhEbJzsl60Uc3p4PJlj1yMK288KK9u8/PsrlBPTlUX4Y9KpUgAPaDIMdbM8gpyxQAQQDm9zX
nn4OIJaXj/rdUFcbZNn1pGonDBVuwaCmykvo4jD2Kyw9Bp8BycG0p2FGHwU3t+MgN6wfbZm+blqf
b/HVQ510KU7M5Wpll93C63w/Qh8h+iNiz9R1seWt9fsl4adHejVt56JGenS6HL+MHmKnO2lOA115
1IXb34/zq7j43b29WuwiqYGPNv/1GAt/BO8ohUC0Xqs299VN6fKfzpU/Pcurc6VOihE2YhhvoD2o
I+A57XvPpOg723wf/yAOv06x+QXffnwzrqAlo540sZZ+vRmjDTe+1eKpJXmL8RQYC45oIRnB/WlH
/HaRA2i9bCEmtv2rS8w7E0ECKZYc1TgmOIyR8VhWPzy37+aHAUAJbtaobOB6+nmPKjSWFNDWojiO
0IlGG78CAScmZxmnx9/PkK8joSzGQJqOxuDXkIo0RLlmyhWQTd7YXYXWyNj7vbhVlfYHoHj5zp+n
4jISYhFw10Rsg1evuaDViL3nXWXPlUFxvOrgjSKiA646uhA7v7+qr4v057Gu3mfeDoLJ4Udpx9Db
1c17XP0g0f3+tv1zMVcvMMKhtCYbMQDO7YApnKh7VFQcKpKH31/IN8WKiIeDvBcD6j/xGqeJJK3t
1ATgKfzVQaK4n9GqhFoEsMBxniO4g0o/zIdv8DncOrSQFR17nAnDw89Tr2XiUMXtuEwIS9ylm+gW
dEFgtuO52Saqle4Fam4FN3rAfu5EB1BwVj8dmb7/Dh/OqVdFp1LBehCIOIhVoQTlM8L72GzupTh1
uGmgqIdJVamfRyQhJ3JixXAXCs8ywIocTOZeNj0pUWwRcjpVGrdpCFBr7l21f5XSPODKT07CeC2/
m9kfjpZXsw1GMTLQkRHqOhJLdMg6mDz1HDwSY5jfGFvkjrs6qtay2QFY6eZNJ2sbsxgdiPZ8ZgJl
UOJ1KQp8x6sVG0orDHurANtRMgdv4DkoXWV80ZFTkccKgIFOgMxyrB5y4FhDKoCf0Vtabjpj/pAZ
CdAzcO6MV1RitEMynyrHF6ngDQ0rJ0/6yJkyJXTEMFxxtQgtACKmlRXxIUbKeKhWW2I0T5kBP8Rk
Hc8Zd8CDweYJe6jbPD+gR3EoEsNJ6ucQbq9y9yaQPpg4UAQ9eWUZKGk6YBxgi45cJ4+SMO1lQbkh
8W1cgpHaF/BW1e+aWTyJSnOfCnd9ecO0NBA71PqDzXXpNmwbHzX6JeITzOeeFKNxoaddRSy+GVlp
QRx0Y3YP6SjRCQSXgag07/azdCgnbNzMtHXU8mWvut1Q0LZBw3tqbITSOhU3XYPsZKjHOmPCuSV1
Fc10CqOxReXdrGPajlszzGy1li2VS+6M3n9RPodACHLzkTD9AM3yqiykVTOBYsObVVoRq+AA6erG
EtGxB74bO4KseQ1g3BEsu5wPgBbvVIm7M15e3pzY4p+bFPddryCIC40QsO6qYwFpVF3DIy58baVD
DtaPGO3hEQr62w3PS9MqJSTpVlIgSEuq4+Ql4mtY1aA3phCqvVTdZDUKchEJKAEcjwXieC0vHBPb
RQWzRzXtVzIoD0XpyKWw47nmDBGjpQQPvBQ2utnoDK1iNR2zIgKzPOijZrCotDHbtGOKwOkKinCc
NNmLGd/NqbivzQsir8Bai18kDq5dq+5ZxlaTIHvZ3K2XOOc0W3c98mMbED3rGgRJ1OhR7PIErvvC
jY7JMybHHk1TkTRrdQBSkZa2AQYIRCNr6Ic3NfcyJV3BebBEdWaJU/gqmqkr8PnOEGNPNhRbmMIV
iUQXcpajAZlJYsjrsmjcoj7J8V7KRH/QEjtvS0s2BCjVy3WRcUSf5eshhuR80OweUnBLaVSY1xgl
aGd8ndaxLWgNVOuXHK4ei1xe7Ewfh2RHShdBv4uwC6vOgJ1lGq1EHLynhtYGcibSeSOiG8yabMPK
J8gxVsOkHKtaXUsQMZSgZ0kmz9ZhqearAarxbQl/Dkz2ZHiLNGUdTg8wj3NgGvjMxWoXLm51dXNS
o7thPqcgQkb6iocJaHwyrZEiMsaXVr5TyEmGXgP6OLAS9TOO6oCl847WiC6EbpGGinqn45cLNI/1
drCnudg0BT/JhXoZKn4eMV8S9Zxytkm56YgE3Fg2WmEu4MARho9V8jwWsp3m7arvH6EI98ZRcKHC
AddstsplgxU79gpnyWNUg1Q3JZhA/XERVpJwH0nRhosv4tjsGZgslcC3Q4nZkPRUa/LnRCOvStwg
dHPNkw7vyLYpBH/oqnXUNStIimKYY5d+j4kptwdDIVuz63YRdHgpGJBs7g6q9gZTPJuD1BOCWNg3
KU0Zv5vy5JSEN738TortBErddEvACNWRatAOomW0slMp0wr6HtBPIrdElAF5GyqyEnTFMgtChaEA
N0+IjqYROQqw40FU7RmHrVRmVodGg5aoD/BVtRQDFjp6J1JTj/w608GZWcNG3upBjNZLUC81Gov7
LiPrWc2DOVWsjhug8ZYQAkEoz3YxEbGao+WTmL6SXqDJdMQixLI9rY22tvVpM4OzqYbhce6Rqom+
Fcweqx3MKS0jZVQFwJ42C0N7a8ZnAOR2pCxzxJfLo5K5VXIRBMPShJrqxmbZB6FZGvhlNpINYbei
dEQCJARUQCRNlUbFjYJJEOrvbQNf2nQMBAUJr+nbrBfg1+dBV18MBmp0sZBuaw6uMeSe8RyITIIt
eHRksXIqY/CT9Q5e2yB+a2/1AEKkcpcnzWbIIxhbZHSeUivLa5slz/DCDibjaYAJd2Tk65mg1mDM
MUanM5MLcnmoNnXgnjaWib61qBUPvZzt9ChZ6yEU+mWPIC/orGLdygbtUUY+pbkU5O3RwHvcRneZ
dMubmhbpgOAqBE03kkqNCAkg/ctA9NyNeMxpKrYghkl5BGcJKAM0A3oATsLWbsA/zVr9XkiS3FHn
9C0cjNJhE6pXpBTgUgJEOcYwc4BHat7k51S4RKBwRtCl/r4O/OYg9xlDuio4FezOmsgB5pRAkUkA
YojNLq33q2F3y48/lWBfDzmfh7s6N6Kub4uxxXBpB1mDxkBXM61ISP3fX5b8LTr+ERu7KjfjBp2e
IsJAYG/rcJeWcpn24N+XCPHR2pMQ3QqSk8AD1XzV5wc46VvxyyzAM5YfhbyE94VTmnavb3sxphoE
NPlkhdpx6iAMTW3e1n4onTVyX3T3ff9eayilJo61ZJXWHmvvTf0StsIaXqMIYA0kfT+ovVO2N1l5
003bCYrEroqcecYOAtN9LJQzCsy6A61chClYtFF1ZtA86nfpBJqNTQZSWqwvnYiFdsPOBfYu4xm7
aIKiJy3qZ0Vs7uul7RpWYOyr5Bme3y4pjiL0fGhdMjtM1U0/1pYyFz62vXumekULxTT0FZidguAK
+nNabA2yruHgm+acylp+N0bMFseDme9yfaJSnnqyEhgDADjmVDLcZREDg5W/tKVYMZxWoAxyawjT
7XYMH+EHCGPgMoJdTvFcNs+JEl5KyB2k6tEY5VVYnZPOz8czG1wym6g2k9FO/h9pZ7YbOXJu61c5
2Pc0OA/A2eciyZxTUio1VdUNoZJUnOeZT38+ynuQqLTSbgM24HZ3VyTJYDDi/9f6lvKoG4+huR+k
U0nvfnxN1cJOhl9mNu6EQsa/6fabKrYltTikWSM6QbCFApw5UgS3Ixtlyq9xV2+S1CsX+AVFZygO
gD4MrbRZ4pbkqJtGtyr9aNlo0IjdZIlqwDHb5UC+Gdl3bAjS8EpKBUe03GXV7kfFPSnZRouT32WC
N4idRFE8uPhgfOykQvNoaKgNYKgoiCw9vitivau1dqEQqNC5bN2Lg2A+Wzw49sh8d5uFLx3Ecosm
h2jI0VHcnHAA2o/1plKURYCetcd6kOCPzUhTsNxmObAVarwfXtZfkzh/xN/vyCFtXzk+pYCFZR5k
Xh7CbotWVLGGyB6lSl6MeX4wIY7YRv3bzXeD+1uqKCtcetG+nlEmBIgI6QG3nCXPjlR9gBW1KNLS
wRaH6h+Dyakz7QibmL+qF0HpaC1GK7pGq8TRR0cSAFpPjLHvf8a7jGlWBPj0M+TPp0sBU7wReiz9
7xjtWw97UAehrLkLLqInz1SHWMPg86sITeCdzpUmldA2CaGS1L990RaMX1WD5cvc++YDiUlOl/wp
m6fKzw8ybn3Vp1wcZDadbXv6cutq4PylS7fYvpKSBtlp9gQ0sYMKlfBzkkd4bct+n26yrYmOH7nt
pds83cYvtxmRBcIkoC9f8tiivm+kPpxesqvoOtl4O1TKa+8IpsvBrXFhtDPfCtIKDHgvVMPImpoV
dkK1Ii+6bErHKu5Hmdw1b214w1+YwJSpTBmSDYZ9YBGfZw6AbL0bXD4UUxxlRZY5zUX/XtjUhwjH
pXtoVmhpipcEz5X/S8y3wepiTXy6kNld5Y5KFpGOyNj4X59/gtuxMWgCnuAkmlFLc2WsKIs7wwrI
F5qh6d5ql2bNmTbfpzFnL4zv+nDA3LJ00sM75e/W95Sd71i2jLpjFS/bXEA7FyLcEzbVvvI8+y8U
x0EHfbjs2fM1hioX5UGd2lf4zmDCGUTmQmfC4LjW7HJdjKdEfr7wtly617OaStm6uS4EDCqD7ShH
bxML7pUHLFtI3iS33QjBDvX4UhuUHUHpy8nlo7aPF37EmdcIUd9kK9YtzMzzMuwoB2ZRCSyaXYbM
/q7U/1SR7ijJkSlqt+WPUvhT63dFcBqKu++HPvtO4ZNWSEE3qMvOppqnSVWQtDkjW6xGQdZtgsJ6
yJru5vtxzklCuESLsCLUzwAvZnI8OrCmp8KVxFJVHsp3IViKEteOUShgUkNY66BaujDo+fv6P4Ma
M/mdia2C2kDHx+hKpONDt+dGWMKAWfX/RI9wmimf3lpzCoJiLTQnNjYkj89vLRi5qB0iyg9y7AEf
/t1K8qWX9EuV9n0IHpMq0bCmXv95CCREYqmYtAR8jh7A/1EMNRy61FRaSxZBGASximVoBwSha8qr
mXC66MErDt3OkIObUM2WlaSvkkp8unCjp4E/XbtGMdfCha8RLmeSqvb5h6VMISnuW/SpyfXoNQsR
7H/jjcuuISTDEtdap97nsPTblryTVFu7Ih7LLMTPXi+9NDr0QrEy4vZCJ+DLE+FXQRNA3o8axqL1
8PlXCfAIBVp+tFDNel8k/aZPNhcu/Mz782mI6Yl9aPIbpTCWqcCyWS3TLccCx5DHpe+8mDe4TBfl
FXAML1xeOjV9WayneYDfgQYHkUDIUWaj5jG4BIHtfYoXMIEkWQ4q53uFA6HkqCDtPc8/DL1+6SW+
NO7stJZIbjEmec75WLoV3YM/vpDAsagw3SYlZ1qaLZOyMJGeqfY9JA2PuHrxdeHZANrXxbD/egRz
grAZ4aFceBBf+sizWzJ71nnupqqX0l9S++o6UX4kpXUIQuztcWuXUrI0eoSXmUpawvbCyNMS+Wnu
z0aeTYHEgnKuqdwUpafA0T8EaXXURrQW/THr42Ull1jci2MT30WkDv6bg89evAFTntDGzASyJWBW
tts6Fa7GkZKNWi/9ojgk0qNs/ITVsxS0Szj59838N5euzdbXIk8VN5tuuhGm+6RB1OZfqzlO/8kN
pvTQaxVHk1siNIg9VNTJk7Y3RHztEbpO762tW6AIok3Myp4pvSqq9EL7bPIhnnk47MqZiO/ihs9v
StT5Q+XHrJi5Zp4aP16RObEqyZUwchl6pO7g5HbisVu5pWS7+Z3UYkBmfx5onpMLI4fvdCVzMjPy
+pghlvz+8U1T4+v9g8oos6MlWHX29RWlptYCDZ02aV2rfpDs3LyPxzvB7U9yvYmzC3fjHzyv/x1v
tslLGmMkyobZkggA7CvLLoLSjoveKaFwIrKzLclaqtEu1FS7pcflKXTAYhPG6F3nPlnGawHbVhox
HFaLpIuXQXFpxf6ynuLHIqjThCCIYNxQZ7+QlI5MGEfOba322imho1OZpSDihFIPpwfzdJqpbMZk
ernawooEu3b52ibmQxUBGUD1GMqbysxWHs+P3uxCDamcVq9VX9CF2ORDu9IDgZIJjQ9wSl0XXovZ
1q/NldL0dkwiiFUPTuEW+7KO16EbL/I4sf1aXVb+3VCftHHkXhEC6GoQTTRHEIzj91Pia6FqugO4
CmmOWhpyrtmcSLxS9tSA9vWkVx2ewXo4+jZejHbwU95olxavM8vmp9Fm91sLTN33I0YDtbskYGAX
PiFORkZYXVJsfOlkv18XD5AdIPKidyL0hy9lXHRNYwz0e/Wr3hEWxlP3C5P8etxVq+rALneNEZw6
zs8Lt/PshGKn9F/DzlnmKpkQapzR4q1/eCeCyelt3iKERumjvpTP4iHdCdvownbozKLDVkiCY0RJ
gKLj7IvQ10beBPnUtF/D3YMiM5Ue5M2lXcC5SwMmh3Lj3V8xF4YqUOJLKUW8ERov2Gv75ClV/uVy
ME8NnqvKnpYCB2Lbz+tnWeq1WpuMkR7gMeZHwNwYOKoXuFt2/cvfXTz7npuQHwecTcghCCA7ToqU
cMvOdUXhfFtsJ+DBJXnN1xPJdGlo++GPo5v+wo8VXL2pS0MqnGGHhXHauoVEu02VKZqutrH9J+JX
zk4MvkMmEW4mNvjpMPrhHUj8ugUPLtPw2okghxQndKxTAOYJ7N5eWyq7ahtv1E10591cYr2fnSwf
hp6dcxsDEh9oPbZuQX0w9HGp5LCR4mj5/ft2aZjp73+4QrMuXDfDle+U/VOow64YVm4TXTgHnVtK
iEWh5AZ6QOFGfh5kTFxDG6dDq0L/b7wDIrp0UZFIlEm/v5qvdrVpjtDuUyij4bybb7Qr9BCxnnEw
H3buGhrQpll1jgss5eJsPHvjLJF6j6ETiT3PeqEoYKW+QXGrXbWO+QegwM59nSS06XW6TJyck8RF
4e70Ls22HxTS/nfM2Xae+Pax8KYxO1vdQR9t1v2eFy8hYSZeElNWXbidZ7Y7kw+b07ExJa3MPwFi
bnnEKnFYCvIXKwZ44IKRFOj/B+UCzyNZpH/hwPJxxPnq3xnsYPywoqrVl79BC27SpngYcnUjQTFH
pfaUqs0WKP4qCn26qaeUJOEY43Q2srOoayho0Ii66q4Q79vgwl5nohp/uf0A73QAGgDuyEn/PI3B
3poxHBVaUnBe+kBeWRyg8maAZN+qu8Gn+57H9uAhfaqMaeNKxFyxBVFBzp20FCiXxKi0ggEjef7D
oxeSacUqgKyUWpktYOEMNSAumXBBDfnlrM87oUJkBskHflt+7yB+eMU9mV2r7FEti0fsB8WNkpfL
kH3hQDMHbOeFLbIkvpskZ9NUZJmWkSVTYf7SUvDE3GDhCjjGaw9VIf9MdGyEcXOySu1RlArMaSGN
klhHnJDnlNUV4Ybg4xuC9ND54DCt9UcImBzNMkrvR1F1t7IvXMVKQHhzfzdKL5qe3VZ9CGXJ2Ghc
jY8I2HP3SVfbHHHsAYVIWFmTMuTUhW9NZzwHCUEQWuWktAZHF3LmfWhZAM4qTkAa1sE/qIcefGz+
+oCwOBNuZcBVcaHedQm0fgj2CUIZFWKT/8csu3ssPdtavUK8v43D6tm3fjVS/Erk5U2RnMwq+SWJ
xSIr/FOVedtMEe1wKLeDlux9teECHqVOgho8JdmpP0w3ug/geSHDXKjMmdaj5awgVjehL9XlcRhV
Qq0rB30L/DHiDfSQgApxqxvDUfcCR5JEp3WFK1msln5Gsw2QRtnsM7Vb+XyWeVCLEsGSRX+w/52Y
YKrCpzL4bSFLaunm4ImD8bdv0cNYqLUyLyBP4JAguaavNRq/UvmRVuei6OK1mQ8rSZAOAjulnogV
xdpGLn2atl6SnrAhlkRX74fOWmqRZoeFiYQtW/ZytLRiIImY8yWO11H8UoCj6loAiJm+GLtmoVKq
rps3t8mXvaryZ1lXatcsXfK5lQawWD/eGT5tt07gmKciVKHnJ1drevu7RCvUhcGZwVOKjYmKLkKn
pRi1HaXdfS5NT0ZLf4o6GYe09Ap4cq5+LKaqOYcqSRduBkv7ASdyYVZ8XOttq/RXJs5Lxcq3RSIv
sqg/tO5Ag5UXGHabEt/m6mM/4Kvc5P31MBCGMAr3rpA+Kea4HAVlIYnorNy7jJXJi9Bmhq2dd7WT
dtdSfPDC0RZwnIr+0Sxgh6vFBmOev5CKYk2H1+9fZOHaNQLOTkvELooEC0U6hUZ/FUtvRQCKuxiP
YY4SJLNsCzy6rO51pbqSjJ9avtX68rGorI2l9CtNOo7F5N8TbpK8XgV1uBDyalPVwzbO3fu+R9Gr
ajt1vCWG876v5WupXnYAJDpDPHWlsCZ949ZMkxuq6ItkjI75eGd5D1wxOhJe1PFBKIONLvypAsBk
9KCrYMA8S5vbogvgrdr4KZJfe+OXp1kLST0kDbkmlrvH+23nrXActW4fhZsufi3zY9rKUG5/NWAO
isAP7N4M78Oqu+mJ7jCGnVQYTkJlcshYuBxj5NQXJA9e7S6nmQ0xZlkRSt+K2tNYboUiblbJ2O+1
ToI3aClkk7ZrqxX3jVWf3PQIihdiLTopa7wW3b0nC3/CMLQlGrwWsSWCvtaRj2GBvW1REfj9o+Q1
9GrHfcVBMtOuJOVOSK2F1hBmqhmnJor3ZiHd9FlzTCdCnPlYhtJ1VB294qUK/yTRk6QgrfKsTTFU
G0W8NgjvaN3rIAwOffNQjrf4mjaJqe5GvViLpDTV+SsKzJWclDtZ+Nm3uUPKKUWYGz84mUyv3Hqy
vNsh7m7h4q8K4EGK+ihpv7vxR53flOZtWN5Kyk0L3S5zrxv/LezSZas8YG0OUHVFyb2Y+7ZrkHL5
mPr+KvQTaG/NM2oD7mIA6ZAAqfE1iaCYtCfkXMTA4DLuoXyVhOkoXb8qTfE1V8zFYKKtgkCfG/7C
R7MmJ4hJed18vorQdyhrK4vRGEEcCfwZR2qfq6gd7wLJ+6GWhL2M97ryM6gBLkr+Kgu8lRXWq8q/
6UWTdQisyRDvJe3BQ/UR+wc1UVY5xue0l19SrV1qIQcAvbTxTDhgZtYK8cAZqPsQHYhX/XAFoyD+
5rdWPRVNsBot7WBqw9oceXdKlBGDIwXAsg2jtPVG5zRNvCjazQptA3pBo7gujMEJIEa53T4hpLf1
CfFCdpqa8cYP66tSfJJdylADCqzgrhOedXV8KQ2WJ5zzpe5MC1zJkmEUARLXfpUSG2eQsBK6+zAc
l2q/U+PXntpGJkKOR0sJ4rHqVwWqkpGsTl6uSL1txbWKqkFjr0CA0UKKVf5xJKVIz6wmXQY5MoSU
kEZdX1gNhk7lkMVX2rjvLAxBfbUoBvMkAWsLFGvTWc2+Nu9ajY9Ru6tDjOnSJgpvXdO0BbBzlnSK
urdIvjeyyA79Z4PI5iF5bJJqp3n404NwE2aPAct4Z0GfA7pYWv1VX1+Po0Kuqm8PAq+KYa5aMo+B
pO/V1l8OLDVBRIkzNhC/CPqqlm6MId2QP4OSlL5tv4qgpLqWhgLBvZes3i6sHyGUHbN6jGNoeV65
aRRj56pHpX2Oq4gpD/VyhIM6CAvg7fzJUyEIyLXw6AmvcqgvhPi3Xv8u+XwvUCmZFMG6dW9SRJP9
jWTuFN29Uot2IxbeKus3cpHYjXhso5e2UhZufp+3b7pbsbTsQ/VXGa999yl27/2ewNbx96CNjuy9
avD/sifPRfMBEcCP6FWl6Z0WjbsSX1AlPsr6k+kpC6VB31hVToG4u57aKKz9xqlChSyp+UOpNj97
kz8jHgeWtgp+plEdVYMER0RxVh8uPDnaBmW+A4R5V7a+k7UvtF5uBNMlOzmrl4DbwaQaerzmO/tL
EVMyhtIWWiIdDaHYGH5i8HDVnefdJUP7kGkexVtXYwE79pUoIoh3N1oHFBeceV762656LjLpdnTd
J+4iijlvgIxYSYMjuEgcBXklozcmKQmHyCaWxZ0YX5sN3NsB6HF4cPvErlQigLSy2Ix0gZG3VkX8
o1BeufdhDQppzHq7ax5qz980o/RLM57VkbnQ7Sw9ZpmoSYWir1ruwTCtUglDWyZvo5TYJnXCJqFk
LEK0eXqyUF35zTNfAqDECc+gQ3JnCDdZdnINKka5ubKGk9InN0MHQtX44/rMXz3bWOhWgQ50YrxU
ykNb3YGq3pXxsu9lR09XDXTxLHFEpp4pkeJRHKq8WneZu/bb2JErz9aVBGhMcGoafxFG2tYY1pXi
3bl99SM22lOSb4RIPonGUDL7WIsaxDV+IC9M2rUaHDYCvVVZXmjqptHQedT+Hym+8t16ZfbaT6Ml
LiyM0BGnLnphIMzWTgEK5w7XefE8CGwiLKfk/xx99lzSoeuOvtVu/PYoBQUc0uhXH/EtSK9qP1r5
kbiKBfSnsDS1vSTpyNDdnyMQyMAY9lmE6SvRtjX6Tg8Fsdf5uxHSwhC0t4LQrfrsqCF97vUEjga2
j+SnFhQrlxYNnuCl5Ce4Yrel1ttKzVLigYolwSqU1jJH0boRb30RoK/+K+TrZVS/EIgvm+heqlD3
DNE129XoRTa7YyYPWxCgSM+bJTBvlsB63wowbCs27cW9kPlXLnYOVSoeWt4PkG1rawyWTdUuhdBf
azFtU/9n4Z4Sb++K1kIRe5sFaZ0Wuzh6Gnth35D5LRb32QgXGPKFHqJyq5ttUWyzOvVR/9+oEiy9
0CyzRW2SaSYJDp5dpxOBuIY3loFjLMEVL9ylQPYj8YC2BVrqE44YpKCqHeQT3iFBqofXR4heZbCm
LYt2iw1nAu+1AgY72LuhxoQxKoUPF1HMGSBlaFyynC3zRHwg/GRPhn2OxbC5z/Qr2HiEGoyO6TWO
FG9HfB+Er9EFWIiCYxr9yfL+SHVvu+WUzwVTUYjE4xA9WAQSy/q9KIf70nRts6xWndksIvUAvOLQ
6yy1MF/BJdpBvU+yY+v9kJsHTl2vIp8JT6d27e0y8apVqL0SCa+EB6uols0QrrBLJQFvKkdcAeMw
0emd+csSVPogLX1NOlp+g3TvNdQ8FFUPpC+skJyzJ0IUa5oh2zLhYATDoitPWgYVQxVuoiR966z7
KlD3brlvU1ZCt1uJVrku024jFaU9sscL/N9idj8diRI6qC5ezFSy20gkpOAhDDdeApREjaA20zMA
a1rhoenQS9PnI6qtfBSUtaVfq5GxkinVtI9M3rp5pdW8NLQQxOBtHdNTGaJNoZgbNUwffBPRYDu+
BupGB92UZ/UxEAbgk5GxE8GT+GZoN9q1lezzSSWN+rEsC/L8FFsKdFRz3j7iTrhGTCYkaXRVqa7S
wbV1IAu5fpCRAvd9RjwfNEk/seXmus9vk5jSSkIkz/TqAGQTrrL0KGIW8c3+aewkO/EBIyMy7QcD
fitxMslTFLAH7lsnYgPnxU9eeqrYiseZsWwC6bqpH4hQ4mUL3oJJ8ChIaesUQu7kFY4EMbMLnBtC
NjgW+sWE9LomG6cft9Tos7gBL0Nf6iE4YdXj+ElXx+tyw06jRF0Hpci0hxZbSpwaCynbKQFukWHg
o14I0GUll40IN7j2s8e4L/cd39Lejy9VG6YK7LzWQK/AgqOhU6Way1QqQxVHYpaoNVQI/cWWHCUU
++AOzJMXTjPZXxtdwCnsNdaG+4LNfJNd+g1nqsTih98wV63UhhiPQsTZBdMDd0B1Ur2/koJxkenD
Im/yI15KXoeA3A2+YXD92CURlgKVvSD+iM5eJGlOQgsvijCedPH2Xy+Kfvp9s56AaiQmMEx+H3Qd
u0tyR8h7x0NzK1jk/vl/GvWqarxlj2zq+5HP9i8/3plZcyCJrUZqEGc56kB6Zm/YZfzcgMgLUFXW
PQ28GjtURBqwgWNGiK60atspP6P+npLfopbaXSFJdhonaxryWJ5wdFXRhareVwgDcgCDRDoJ6JiF
QGNWnO484C+qR5+LTFCnISacPOJ82605UUCa2Ikr2Md3F7370z3/Mm8pE6kmOUG4KWd199IPVUOu
xcm7764pj4Hzes8STKnjgvv6/jmcv8YPo80Kx0FkDipnbJpqmARagnBAPpCrkC8mHgJrlLwgGtjh
Y31h3LNv54dxZyIP+lRQEUTGnRSCCLpR3tuTe16yzY14GDaXuodfBETTs/ww3qyRR3MUiJHBXW0F
dOKpYmMUuvS2XxpjNl/kQVQlejOwEg/+kdOFPe6zl+k+yovdlLTur//CTUSfhkKIWHksv7MBw5KC
V2oyIF2NZf3KxoOIiuYnivdDA4Vfuf9+vDPlYtHUJYL98BbDnZw9s1GmaqX2vG9Zdpz2TXEKMZmT
Hptvsst+fj/YuZv5cbDZAwsbTAOexGC51qx62V1Kpf7w/RDnGvQEXIlQsbkYQmZmy1/juZHbJEhK
JnUu38mpTdlu+l3/yNX9E2rgc6/2x/Fmi14zgFvt8/8aD+upY5y0W2Fdri1HuNCknx79fBWxNGAA
9Hynnuj0/n0o7fMrFKUMyqlxXW+DHZXXNW6my1Nw+snfjTM9xg/jZEU/xknIOGwJynciovemLtjX
PpdrQqQuvGJnJoUiS8RIqvDIRCC8n0dr1VJ0Qx8sTpoQayXc9RdF45dGmE07AmNqWa7QjFOG3rQa
Kszm0jpxaYjZW6sXajEMHheh4LdVxbsIjef3E/vsCJj/CaFT+VjMO5CC6KtyqocooZtfgnFdICP8
foCvpgw6R7L8LhClnfdFwC8XYNNdnWsQd5Trm3VEtgqGRyr39PcvCk7OXg8IZ9QRug4AevZQlKEJ
EnN6KNWUNkGsik9E2G/3UC8Hp7ZpUyjZynr9/hLPdaY/9sam3/RhYouqYApyRW8sC/x1kZ96LdiI
nmIrytP3A51VL3wcafbBd/3YonfCSCZR3z4CHrXjLK4Hi7EIr0RCzoDk2lEjPbhjeK/EA8doaR2m
r2KYr7//KdNIs5f5Uz9wthmQsjAafGW65pHQ1PRloL8WXGrknh1Ept+PI4IW4VxpmA/B4HYesK5J
rOFtEjhBUyBMa8fPil3a3Ua/vqRuPH+LP4w5W+hjudGqJmbMbgdBdpk60Y6ztFOtGkex89t0XWz+
wp38MOBspW+VhDBBnwFT4SYM0belT+6/LPifurcfxpgt8SL4zA48Ct1b5B/6lVlcheYFmeHZ9/zj
GLO3YBSawBATxpBwGHqUbiMBtmf4EwOPExSiPaikj8iPfaYtDbFd/Xs3cfZiyH5SmCKyWEeT/rRi
Q4UwWEriJeHtpfk4m/SKJVRWojIKwb0Orl7+629V48J25uxygoIdOg+gesgfn5cTU0vLogQdQGIh
dmX62R1O0VQNloV16YK+utiYGJo4YYBgV05stc9juUoqpEHC4mzdlSuVJLvCLq7cLSf/FbsAO9zU
625zaTN67jZ+HHS2Rse5iiYESpVTx+1ipFShwzIMh4sigmlWz9coroltDVc5OW0+Xxwel0xtrekD
TXrl0tzR7Z1siL0tV8tqm6yEcP1X1HkaXx9kgCrS2Tm/rZb6SuoIlHCqoVwlwZsnSk7kX1CLfoVD
cj3oMAg/NNDofWG2wToo4568CUf8VS3NNZRg0sP8ldoD4CI5dNFQ918MjhY5+p7y3/L7d+3c/Pw4
+mx+ihFC1pxWufOjGq/C7DYwtqZ5+n4MlEFnHh6J9ZrErkRCdjLb+khagkKA5BEnap4tWBhmGq1G
V0fk4b36tWRHnkQIzLBtNbrlcmBT612LArLdItwgKliNMc0+AuxoINJ1R9MrypUtdv7Rq/11Z2q2
Z2pXjS7t3GRXEEVdhEAHGuICinIrpQTFBWS8+bhXyKH2scgtoE/VC9cgghBLue1buD7DYxpt2+gW
85TV3+ugHmiTaNugwAMrj+MvrafV7r8aJnCdQgjjQyMdUuOu8XECF/SKC9zgJ5kDRFGXOw+rygiR
oKWp7Mfu1cQ1Nod9az1a6iNuazxbC5DVh6ZBs+LiDy5BZPbdQm7NpVkKG3lEYUCUWeQVW7FIMCa4
duH+7simKwtsxVpql7V+j9VxJafFKpTMvT6+WtmzNIIbSazxami6TUnRjoDerRR096kUOj3xrLFu
OKVFG3liI4nZpU3uu2R1/p5+eNTz0hfYDm90EWtTWOjYs6F4Au1mkolZPPZbZYOFeIPZ4LZYm84L
XazbYG3Y43v+HSB1Rz/V18nKcxLpwjw/d+YjhhTFpgiCCI/XbJ1qaqHScPZM6ED/WOy8XWCT5Pgn
XGBvuojW/QejaZMnjzIkVp/PqxVvuWolo4qiRFqQA7h0twlMbLsnpdFfFhNK2vn+HVPOHPyIOCGk
hOUfZ9m8aIULPTbzSbYphTSws9d6xCJe13bpUguujoXUE7ZGHyfbUYbMKelL1GV74UEADd5TAM7M
B91/mzLXNX+wZZWegvkAJWeJCAYFUW6b2Y+s3JdM3KLof8n5xlTXqbEZpWurgKxh2Fr4FlYvEiIW
T1DdC9d3rmD18frmuRqFZ6ZpOrBQkZwJQ5ed8W30kBGdORVamldq2tuL549pTnyZyxSPWNDYcRGg
9fkp5iI4FbxvU52AGMRVsKxhhy2qfh3/9rwNYiuGrm1/qSDACB7F8sJZ/v2b9t34szlrksKnVB7P
dDISkHS0NoiiWqicuCZ6KUqHIX8vEU5mbfNaOprVYkIpM6NXoBzEC8v4+S/Vh9sxW8WN0U1jXA9T
7W56tQmPpTN+n0l7eStl7AOXHQhldAd2eGXma7m6DrPVRQXqdM+/uSfvP/LD+Uz1SjriDfcEHZ8S
09trOOX22f0QRS+5kF448L5XXb8bbn6CMI3EUqbh2AqvpiOoSXfoalLFSISiwrr7/fcSi7xpnjRH
XESrCtXQXQgN43SpCnLuFZ/skKaMYtokZvnzdJSiqjGFlvsvgNXrhVMva7ugG5a+dOWLAp8fzZE7
88/3C8vZF4+QOKLgGJGlc7aUBWNjEKiAMVRr/QMCoI2n7sKh2ipxuCorZITVnahlu7SJlgo9UMFI
nSRG/aCjYME89v2vObddofIp65TIdeAUs1tAcUbNywq1YZIjWxQ8lIL0DmVykxJj9f1QZ7fTbMhY
UjXJhN84e/vLPjbMBKCZk/+QfpDVrDmukz1YkC+KAz2Ipbo3xYV7ahb/5rjzt56IhYK67zTlSNl8
Vjm2Em96jOyplCdOPornYHVpbp2z2TGr/vdqZy+3JZVR14b6VHcVbA0IXh0mtopWLitOcXQrB2CV
At/ptDclulaQMXrt3jWvk+hGUbKlav0Mhxqv8qX96bmdI25k/L/EESrkRn2e82bvdZWYmsz5KLR1
IVmY+eav3G/ozCp1s6nKPZtTmhFovjt9WbS7iRBR30z7bmL6Fv0y2ho7rFSbyxXNr5Qmtv28yP8z
6nThH9YxjN9kOGmMOuzUXbQZ9zoYetr6Nq6c9V/hfMzGm91IV6hEqzMYz7h5h+062VWwniq28qG8
umRKm/6w+arJEc00SJGcotlmq+YgGK2UGEymIHqKK8po9/p4qURxzmb0cYzZySWQ3dRSPF6TcOuu
WYip38srpIzORarFmfK9QugcSFVFBOM/j35Lu8wg/OJ966Hv8lV0Ja213fSdI3Pswvfm3HRnvzjR
wvHFiF/KBWFgtqPGEi/J4VUe+WsPBtL38/3MB1SVpjBQpP/sFudX01aJjGCd1Ad1kl1wPtG0BwPx
l042bKXffj/YuUKSKrEBVmgcTaF+s5fLT4tyyKb6RxqPR0Edbb93Ef/WJ4zki6a+HhBHRGjUW+pL
7hBcuNYzGzgqrJTLuKUSzZDZEh6MppuLAYpClpEl4D+Eg+ESuJ6dyERD175teX/BEPxpyNnqbeSZ
OSheW8ITZrGKMS0EXLQQrHpdXIgTeZao0feb/C/lSN7kb+ldXb691VfP+f+d/tWXLB/KwPPr//f5
L6u//7X3ljnP9fOnvyDuPqiH2+atHE5vHBj4V/9Ou5/+yX/2b/6ft/c/hYb823/+x0vWpPX0p3lB
ln4Kqp020/84KXJblc9v8Zd/4e9JkYr2N52MCfzF+mQylqYp3L1V9X/+h6L+DTQ1E438FkWjasOi
QKGw9vlbyt9kGNzsZDiNEf4x/Uv/nRRp/Q0HoU42CF5dzmu8df994ce/r2rcs7/fiP/6608BgOLs
DSPgTQQDM/1nQuEw4uelnXJKVBSIjGxPKTPVyUs3+iNnSXSSUdj96EhUGrdCbfXIPc2wGp0ksvKT
6hrhc+65FSCQojGZqoLVHMs4I0W9NKXrQFDb35Y/tFs519qNVtWeM0RJTxpOogcrgaIgQEnJk9io
6NUO0REk3jhHq+dV2pgvY0VF5efrUeb4o6vmTpxwjlu0yhQh5WZCka3aqM43pE1VPxvTIr3csnD3
p4pCOhSYSTRBhRShjY61TRdSe8mgMDpt1CRUhPP8J6GPySoV/WpbiEP9HKRuge5J8n3I/KYZ72XT
o2nUUfRQ60Yr11kX+oaNWEp7KXsUffyzgqjZIwQakt0TEVVXoxl5deWOWJgW+Zg15CcMmXQTyZN2
PNDdrn3Lq4YoyEZR8mSZC+V4pG/nZlu3slJpw1Uonp3pMaeh9P+zdybLcWPZlv2VZzVHGvpm6gAc
3rDvqQmMpCj0/cVF8zfvW+rHanlklqXkUgUrh2VWMZCFWQQFAri4zTl7r+1oDso2o2aPmrejyUaq
NQ3Cwww7KfcaAbT1ZjZWxMm5WA6DyBB/x2rm67Idb/tCamIjGjcOVsKKye/2OHqJ3KtfdOaY16ns
UWf3ZT/N0OLsBm+L6vBw62K5Gagjer4YavTw6JeL714bE+aU9eVwMeDUwGzBg0ZDn1RKYGDQqTdp
Za1UcUh0IZh2KdDWaeVq31Vjk12PSmnv3Jx4lbxH42Yrk/Nc6oZAbC3V7YBl7yEX3CxC6uVTJgUT
vPAgg1aNkQWJgpGag3rbEkjaVr7V2PqrwI9x4ShJf1flSY0AzlzyB2/o22298iw5aOXm65xJ4N6J
+RknjXrXxE0VucpibwddWa9xKwiUne4p0CtX5mhah7ylCKwLnEFKdq962atQ1GUH5sYLlVEdP9sm
/q4Jo6HR1Vm3sZGmD52pjZvWEFgElrK5k3GfRnGdI5jEvSIDfOB6KGL8UM3StX5f5dlGd+JLANQR
H2KNrDQx6VVIDuPydEw2gTZqU7NJqhiuYY94uzeyMegnpOF6nxKt7EC+rpPNYhfHYZS49If0Kivj
eeMasYEParxfLOVBllQTC+G25O8ZHLhl1xykW3Layy38Tl3PgKpTe9ONDjBKFzgBFgdCjHQDHWC3
PpsDzKSWrGS/sdz3NGn5ZBeFqNgFxoayDu9Fvn7UY1bwWa3GRgyJc0t7F4eV5T00g3bMW++BT9HY
MO285tawBO24gh3m3YbQngff1iWlUQtDMgHa/qhMI1oqHJmK6CdfaFqPPpPaQJ8k7/qgfPajA5eR
X5TBlRhhp8bzwzo7pKlm2WNaiDF0mHGiYtSVCH4iXnu5JpFMk5PXQdJ+Zd+1aUSnRySSVbu6mhxi
0ch27qWB8NOrs0tXj4VvNF13Z6hxeyQXutjyRcAWbjp8mepQbVNDVIGe2dd6ZzVXENv655Et6nWT
E4DlFtlLmuWnmOYSH49TKUW41Oo3oxj6rThZxJwMQgFRbekKdtyC5ZBM7UfejyP+hpzQPTKyNeP7
SIxgsBh1HxajpDCVOK+LQQSdW8TgdmJqoTHMfMqtyfpRmnBgs6zBXybyciuTZrgohPixLk4akL+Q
X861Cqh7TKrtSZuzjWtbHDSjWUJjGD9ml56tn6RKi1uoXa4Gu0D5KuzycjTcFKwFY+QQd3C73VYh
Vg7JX+YbaW896xiFLOwp0+JLrK7hWKrzPlXTR9Jslw0mU4ekwN4ZN1UO55k6JpJRRx1Dk78YWpT1
Y9WaOFRSft+yVJCN1u59VU0GXB+59BXiQoo6V0mn0vMspvKiM/U2DTUivp8rORdHHXLYES4GGWfa
LMLSU0kAc/L0MUuQj4OuReudoEYb0LvuTW3lbbt9GwCickHtztlRV6rsW5u79cUoZm2JTMQat6se
z+kubeITvHhgZ9hSlMJs9mE0kD58o1js2zWZCUQfdOn1nxmvI7Slc6ORxrq1+CsOduWmvqIhka0N
aIuajhESTwEC4CqzXpYYwLMsGg29dGZx62axPEyeEbuhnqJUNmk64EjWTArfKOi9Q4nEY2PVrv3h
jUnSblodZ7FPFNFqXBuTTg+iNgR/Vsk6H7A/qvkd5tHlsgNWbvWQVa2FhhMLeXoodJiiCNsTPWsi
TSmM3O8nNzlpF8lKQNmdeXc4m+pq1+iEjkGULUxmJ12OqjZhCMRT7KticXEXtJ3GBtGExr2Rlax8
23YlvKnagtj80xbqDzuT83b4aWPCDoeEbQ0ZENb700HnpzNnK4oi1gsD2xz1TPWtv5bH5FL5JEpz
P4d1WEex/sXh+uwgyBXJdaN6ioCDkBLn/PheNZDpFSyUfuMNQzhPKOAHb1nRq8dfBpWeHQi5lmWi
5UL4y3Hj9G+/3l0vdGE50woWJHJejGDelcdmP17/52fp05UcCvhEO6Gwchz77FAjqmTOIUYRNXSp
bVuOnsl+hCmQ+KywX/YSzo6Ef10My7RHEQQ9M+3IX2+rUYx1ICF89tXKuCwGa99XT1+Mi9/fErW9
ny5xqrr9NC7i2ZzMxeESZoSbLnCj5KjtnHA9yIMM8bbspuOX0ozTM/qpRPDbbZ0dzdTJq4kc45ru
N4GqPGDrcEsil48KZSFTlypX8MVd/r4t//Uuz05mYqJcLHSb3NRoDG1rK+hXU0X/fko66o/uvYZT
2r5TCQGsoy9v96x2+9vtnpXXMIOTIkFX0JdbbUsyV3TKHzpJbut3EZqQdPEB7U/dhDb6GqL4hy/D
IYLIIqSCE5Bpnd15nEqzkPFf73cOgChG7n7aYlQ/fFUq0f80WH++0tlt6szaWN1azFzMMCdcY4zE
kk4rkUvT7NMzIEaT4oZvYFfYAIYqIRWVLFgYGDdfFlL/NMR++mXs02P5aVjLvNfzQvLLnORjGpbu
FhhNG2Y3NdZnnrT/NbX4rD7912vmDOk51OeBT5x34erKiJ1J7Wcgz/oxzTjISKJbiEvHvPj3w/lP
A+qnK533wxILk3OxcnPLIdudgqxOIdxt9NUbPa9TckenoqjFqZo0ZhoAZ3Od1hnJMsbmwkM0tuyy
wQ28F/7Hiq2MzCx4LcVXiWfnhfffLnkaZD+9t6la1zJhRuKSFlAzBEh4yf+lhlBurW9g2Sn4g6vY
fSXfOm92/Hbps8k2HTwxs3KeLp3d6YjwIbQPLzJUL/ooC4pnMyovtf3fv8nfZ99fn/DZ7OuSx6ND
WV/w37147nMxhtm4/ftL/D4suYSjW9TBkAWzA/j1iZpDPs2J4y2+pwbjlSIHNIZXRfEFVuT3j/90
FQoyMH1ckChnD68cLTEBFl0Q6DzPzn0nvuiH/ulBkaSIvtXwUBCeY0sGWo+OmsQLJpEJI+utnUxB
mf7HOxakpj9d5GzwcQzurPr0qFK86kpj+7FFxEf37e9fyLlA4K+BpuvUeTENUig6ByC1Oa7xvCpW
f4nES78fo9NKoF9PwbTPD181UX5f+TiPECwMo4baFzqjX1+/XhNlLuEV+EPp/Jj68TpfQFka+UNt
VddIdj6/uLk/DYSfr3c2EAR0+6TqhMoqoG3laRko7+VOu0Wwix9yA9Ui/Gp1/306/PUWzz6ipVoW
vdQzshbCU86m3PXhePF/AXn6fSn99Tpn25ZYawuvK7k1M9J9zKiXzl8Ke/X41Tv741T080M8W7RT
ettsVnhpGKFtB3OqPwc2gZ4UDTSou3hvXwz/pJn5D3sQfw1N+qvo0U5sNaTkZ6OlT+o5HrjFSrnp
lA9nevj74fGn0cEWHUiWZ8BBPoftA3NuZ8WdVL+FRdCOb1Zn+X9/hT8uWqxYVF/RwhiUfH+9BUlp
pbD7WWW3pfpqWITm5J8atyfPRf1ovX611fjzLf37emfvCpqZJ6aVW0ooWRTe3TS9fHFHf5rBf76j
sxm8mNfFNp2/xp03+gPJ3JSj8E65QTKEHJBPydHFNkae8HVy7p+mj5+ufb6PquQyc0LoVR+0WaD7
6EoRb03pPt8mkRXBoVtZG8fn9EtI8h9nyRO2jVYpUiror7++x9nsHOE01erXF5jAN+OlEiL28KF0
hPnhy4zQ3/eLnK1/utrZW8yLLkuwBa182/Ii9Z13El4QiwfdPj6S0ec6G+efTcz/qHNzmX30zdD8
EL+2af7qOPy7h/P/XH9HpfXyf+7vbPu3On/7r++f/xW9rW+/9HlOP/ivPo/5D/adiKc9BB8m9Qo+
u3/3ebCiMUPRtFE1y/6pz6P9A1sXHz7ncpuPX+ct/qvPY2j/0FFx0QYi6IIZjjDJs77O3/V5tNPf
dH6E/StOHvHun3io9SBsJ24TtqjOaG4T1U5DmHmE2So2MRpYqwPRVHYoY7KERKEnvrYQeFh2tvGg
QJ4F4UVA31SQ9JLnZCAa4L+sXD2Utti3bfquQbIYx60JgmhZLH8u0p2iubvaaq5tr6LUUPe44AcW
AWGEZLT5bJmP+ZI9p0MeTIPRbbX5uZpJnRvb+8Scqk3bKrs29Wpf0cn5aQd4GcVCn0WdPcgEfX5Z
6+aPfoZwYYyi3q+O9Vq2qOO9UgMGktMzLlyl8w1H7266tX2r094NxEALw4QgFc4ussJcqz49PX+Z
y26bLBnuZ+eh7JZQl2DeLEfxlSHBOaRStdYc4LHCJQTOqPWtK63iyZLutEAUUanip9PjoHwXkwv9
SFNuM526+kySh2zTy6In2gcpYj63QSWxjtr2UaFGrDbKhacOV/Mk98TRE2SUfyc1bp/oOqXsDnF6
d3AlCX+Jo3T7aars27boQMaUqfoytZcdsL29Z+bJ8zyV2mWfuS1FfFPf1Q79ie9qUoT2SJKFusNY
uldivPqbWJtJ9NJRAk/t0SvR3iaZ6UQD6NNBUF21u347pgNHJVtrb5eK9byTZdt8scf/w2QJHBQM
jI3kgtbQ+UkNPFWVe119qkr9U+GBiHwPqP/k5T3+61z4/2eu/4Ht++9mrn3/P//7rJPN///PCcs2
/mEYiJQ4okCDxGDKtPTPCcs0/0GCgaMTM4SO6STe+3dj2vsHEdGodgEjYs7UT6E4/7sxbfFTyJ5O
ugnwoWxm/pMJ62wLoRoq1j3E9y7yZ/7l3IAFThKgS4UydywgytHlabE21HN1UVm7n57InwrNZzuG
3y51VootgDbmlU23dDm4t6UXSS/SgnLrUt/zyvtqb0TaYQ1FlH551Dn/Cn67NK/g5+JBLdSiteO5
Dofwn7ZeW3X9PlzDkuCbkprf8FWNGx70V4/2rEhi57NOHmfaAOMgC5Lzj7WjHbVelYpjLsHqlgs8
uiQ9xHZG32EgRCVanZJQrSyZI7OrQdxI3YLEJA3iNhOrk3eLN5MwRyMc/ilooiHbx4m3HOkZjndJ
4bTh2IjieiKkeB+33gLdb12vFssoKXbRXr8pB6f4scxq+t0sSrmFxZts56Kyj6Q5uIcStlZkypHl
xCw0f4jratv09K+qdToxFeoqiFFCvVZrauAwS41dWYvyw7ar6WYdGbGQv9Ys6JDN3U/CjiMrdaZb
mSvyToL62XZqqT4otfACKG6wT0rNnn8kWkrY7yjoYPocbzrrMmkVw7ly7HYdt0mnpyvqQ2OpNh5z
/Fue2rHpY41Z78p6JZnRLSywGUTU6zOQCnPIisCqytKJaD56J9+Fgpe7qPVSeU5o0sSBYVYqeUd5
vPbbxV0z5UVdJbqM2AJIB+eT7cUTeCAXx4GstbeBPiqeIpz19YPlKT1x0Cq98ywatTimEbZOcR82
blf+SCy7pcOsan0JQmNJ1IeuK3Q79YuWf8Bn0lv2dqYqRHEn07GdPs2hTWVCwdla7ICOUGoGpUUF
AEvM1BXFk+PQsyeh0zUpgBvpVLnYfoy2m4K8rRJlM2K2lkjuZUt4K8mTik+3sneuel2dQM/ROSKK
x5KghzZjrSqfizdYvdwOixtrMEXoazVONC6zcKPVS004GlOdWLC0oJPdGLDv1qihp7Jc5m1WGNVd
07mJ1W6Wif0yoaPYvetNa+U2ZMrBshqjZaTEFUi+Yga642y9Lleqq0QMkF78Jm914c9WMowBfuFs
5mouUe7D5NRxS4ZEpTmBbLt+fVPsxSM3aB0mKEaZWSXiua5L2/1eN5ahpxBbsQA7fud4hfottmXt
Bgb9YlzgcFnpevd6VdoQ0YjUnF4xnvRj6FqnHuxa1mWxq2ZNtWeW/aRvLwbRLPkNHcfUipaUnuPz
qM+jBJjXe+oD1U/HmHyjzgf5ubqyLAMp7NYUl6ZdEOBO4Kc2kEfQ9LiSinCIpep8zCsY3cNaaxMZ
C3Y/jfF1ZY2JdUHzs57vyVLt8VaMlWbMt4umN91H4WkC/hGWuXz8UNpEb3YQt03zqMn5Skx2Qxd9
FRZi6oEwlO+11ZtTTj6Qmi+7urd096lRyDq9Lr1+Ht5imoX6Rp9UnkQ+NHfjJF2irkelnuzHRnGS
6VGpFNndLWXVGke5uBwXMVJNHWOjIZQZ5R0SHhCvZmGL7L0UosL6Mcya4r5KJdGaozIwsomZNLtR
27foKMSjyzhiVOiu7AAlUnd0EvxTcdndwqzzpoS839Tp3wYtawE4xEOjnZrtq5qlR1rzYPmuahcM
zJjDZuNxK0E78V2oWK8SuKnbcSaD1QqHgrRHm+KvNeg2WqC8nJQAORGWw8AS7eSqvvDahNSI3tBH
5NlNtXjghWjPGS9Z66IOL7KCTNKpeZ+yQgLdHQsCe/GyjiCvitFMx+8KhSr1c5m9kZxxq0Dq6U+r
mms7Q+fbARnCh51Gqd0ZJs6PCdGujiJan/D29u7CTO/XU2Upkq8HzRD/zYGOgWkMxvM1Z+pUO4hE
sQmNHmTdwnxr0XBw34M5FgMpnbPaLhCvRveU3qFmeODItF1JHBYyg8uSjn2xxViqLHxopdM+J53p
5Mumr8TgD0mj7YvSpVENkrJ3E2BbQz7zfm2azgk8qaR3/DlJB3PvWCJ2gCpKPYitZCbkszNmFE9Q
S1L7eyOrSblc2mbIE780ir4+xprarDeisBVmrax0Epp0KskjTM4FoiL68oOOJuVaHVjrn1dNZQZf
hgH0peLOe0cxCLNpp8Ui6Lht83lfrHZhH826UpzQQAGnPOrDbGMb6LxMO0U2G6N+gf5FqaOK7RWe
u2HwDPUy7ZYccrvdO85rOekeiEFyQ+6AR7sEvc9OsYSLNQr3qYrVdn21FUKi7jrTRC0+OY0CRs4b
9OROuLEs9qtiz3YwAlg0dl0dq+LEkFXzJ6la7fzZ5nZOQrtRzLZ7SRr1wnM29ILCZeaQJqqOq4Ir
Lx/j05JYwEY6lMyYYAeRp7glKi5RGD8MU0L27gUL864x0C1dE2Ou6KHrjfga10ai92BcJ/1RTXO1
Ppgk/uRwTjRiXOo268V1GmuKtjerLCleutwD9abaeYa0SkHUux74tR11B11Uyy7QOSb2fmiyUjmo
aEN0zkKmskim7bY1fdUYFRN8odHCKW7dqosSHUB7jhrlkxlGuUkNPNAbor3xbExFJQOxzvFn3OHk
dUEL58FY61Y0xKl7rcqaqXdKySONV61/PGnm96aZVAYWcb251HImkAvRlk0e6PYCf1dHnbrBrI4g
J5mmzl9cYexH0Bq3HNr4EmoSPoPJzstHOkyCsbuayR46V3w3c3LDTrZqddRPXZ36JgnQYIIsuz96
XcWDUpHPb7Jhrt9sspj1yBFr48+lPvXsXSCH1o0+s+OaxL4ghJuRa6gNyhlFkPtt62nPeuo4dOfK
gjEFIVw3w3KuxEPuDO6+d0ijnoVSHhiJTeJ3dmfd14jtqoMpbbh5wN1q0L0E8tJJjo3y4qSkfHAX
jgT70k6RFZddOwwwSAu35mng7S37Jhn3cZ+rl+wr4GXUeW88K4m5wkCYZawFLdOC+ZTRUlQfa7PS
U07PzfLDXTRj39Z8ocE8SxKqM7Xau32uZFdmvcb7ARVJEMvMpnWkiINu6epVOtXzh6WPy01vKsAe
qzm/tAwZ+8LCz2GLVe6llIoazuVsBqPFzWTsWK5mhcZl0w3AUr1OsQ6509Q7HcrPLTs5aNCGtHdM
hMhKi7ncqTRHRDhWNuzCrEp2zD/ps8NLiWxnmqPW0optAjYuKE0ho2Jd2u1QFvpWTB2/O1HMGvrQ
GGI1S7mSH7H7jkTyzoD960S/N9CPmhtjqfW7VpT5oc8698ZNvPjJ8Mb8aAwr9GF0EcLHdo8TbUFF
WLfrpNxZPX8GrKQxq4bF3lo8N2mayFdgiHNF5GiZnPSZBmj4ufGU4nZ1Bk3xS7dPfhSNyyeOTMAF
YZfHrBzQQUW3G5ep431WcfNOGfYqs+W4tZXFvB9YhR8We1Xfpznv1GDNLZizqkT125y+PQkxvM5N
87Zh+YsmWRL+7Q50pFm5ji01H+VBGEbiUggyC2SdSh0o87SGTdphN6ssFxFfMYhAzy112yAMw3i2
WDTuRTddlmPrRbOtz9+MCkb10ED1JmEprcK4qIZHZYnn0Ve7ngBObXTfugr0bVy4zkVpVpD9jOwD
9m0He1Wx/Xxd0htTA4zHJib1Ra/YKzT8qb7tqoYs5gVln1F6V1mhG5FuLDyNtPpU0vp71yRONM3q
HLCPyV8SUzO2zOnNNZD4IbJLEf9wEMtclp2yhH1rVkFiNlT+mXqVoNfLHMGXMeGvH5WQsOx2K5aR
clGVv2ddMV+vnooCNE49J7J7xD1TZso9EeNFxOZEbph72GjLGtmGO68bV5keQFU9stuubopWLZ96
Ap72Wm7jARANS5myJIHV2f4yQOPr8zfbE47vkREOai/3OxEfuoVC0XQaAYNefFrKCeX/6ihP7ZLT
P5jRlK0mpDrpAP8uF2SZk9V/IwJ+bzmp3zsi2SRtloY26TTbylgehTYEou13Mp+euh6e9KRVsS/n
2H5xpqo/amVtbs26H+4VJqJvpVLDFG5iaOotvNlqyLO93RoPKM14V2nr3FSs6Thum/VuRCe8a8ZU
eYyRrOLkWOmUl7CgCUxSLihUeBe9a+ZRaeLORBv2qg3rQ1br94NGRLaXaF5gms3WrU87k3y+Uup4
P61FZGPj3hCv8J3NxSFW9A8cDU+TyonKFvdp1tyJxnkZ2PGEAkT+oL4k/AXeQA1S9tz/ZIA0rNTh
ri49Px2mb42rvdepd9uXVBtdLYPoCbU4MW9ygBHW+klh8ibXvKt0RZ8yEKWem0GvIM2tbSza+egX
5ltWACBjuR2t+eCa6mNlvufpspnX4o7qiR+7z6vnvDj19J4PKrhO8Y2Pb9sBmIx7Jk8k5A2E9Ppy
iqeXPJ2vsya7m/sW0in2tU6FvmouG2dRN258VcYX/VD5ivU2MN0lOpl8aqB7V2J41dz+2Co/vBy5
eHmTOMsmbX8YlRuUbLm3SmXveuqGnbNRPOegxB9FRixWS1IJYQ1Ckdt+6aK2M+7ZWV2xaTv2Y2Js
TBfnl5pec4aCxDsbG8sZvxWlshVDfNBAFIR8scdlUB6LKrtZOu2tdoYgmWG8Gxq/4EDObOld5oa+
Bd7pJ2PxljUYlmqzKSPLzEpf9+TBSZWb3u7vRnc5MKszj48uTu+Mk3+LFKfS9yogbldLnrpmee1z
yBOq6C5yaKuz8J7c3rzqVjvF9gh7ffRIHp+G8s2O1bd01jdD771MBSHszFmWx+ShkeMubX90dT/O
e2LYGGz1uJHlQ9Y2ezlEMJQv2qmjovpqp/e1ZmxaNANyuVHncotDZ7Ou0aI2fALRVBtbM3spDJi2
XpP7aaNTKoAFXRKws7iHuDcDoTrfDWPYVgr5FvrRVciHJ4I9HWKe1j06Xz+uJ+Sz3ibx3iqVw5/p
K7a9se23BinyRFGD3MCgSU8G9sYXq7gZBih3zU1JBMhqEuJyUtN2xY+aPQj1mgvZJ5xGlUMrta3a
lDD576eON2ncDOw/iu597rZD+yCd51bZu7K4p3J+0Q0yWPVPoaf3JOm86CqDOK3I2GD7U3RNGCtx
lHQ/MpwLWY7GEKBvfYnuOoiLMd6s4smYuL+pqHdFq2RhW5gxuNiC5qb50ZUFs1aP02AhJs1rxV7J
m7tJ302LDMXshTrK6WIge36V0cyRVSogpL3HImOliPPrBc6vMyUO1F79B6tyvmmUkzmi4dSAZhSG
sWY2pyT73m/UdauOB032W2ett1qRh3HuQbzIHx0BZ9fbm6n33auSZdfC0oCca63vVdH4sW21d/YQ
T482i/Y1p+kw0S6BFiQyBnSSs9N1Bz3fGFrBF0gB/yJj/1Ia7XMRby2jvdMmwXrmhSLRDzpgAl3I
sLG/J/UPTYgtG/OgS+vQUuXsi/yqmPfaokf2jPtgvFlkeZrX8H44G85PgSYJCFnKuyVJQs2Vu2KQ
5K0gaTZPbNtx2BekI3Bq2SzrlIY6ZooeDPc6gk5gKmmyOpz6IvH1Rr/tJRxojgZe70RqM6gbbzF/
tJ6+My1ociz8qoGpYbAJutJav7NGjvMsDilrL19NlphbDp5MD8jPmT1MHagN5aNNMooflJkAuKPR
xiynpC/VJN8XONNe2l6L1AvH4ViuI2xZwmomDWG98WTU9IeMH5ou1zBxiN9ukztbrQKtVbYZrOM2
6x5IvEdcoKO8K8hgYLPx0Sm3IxWM0sx9nT7OxuxAezdVRnaDi0YT2tqktwem2OgEI+9j4zZfHtq5
3PdZ7fmKPFoVnuERFni1blMND3yGhkZtQ1OMNHHGGxVYMIZyXxFib7gJWy17jOISgOVUvs2I3YEI
b4dh8KmXpP44WQGajl3lTZc5ubNNY1+3qekgOdN9p8ErZMoLl7fo2N6hj+0Du/6tZ697djA7lMlX
LkkrJuuRoUYSD066rEeFUqvn4UF0ekCPLTkW7DYZzM0WB9ApMoCQDavc2s2rVmnXXreGEkSvqWD2
zoh3UERgtFlAYMuFEi8QsBmoy3Ci07S88RNjXtUkUGz3iTp3qo8nckY4TXGoltPWMWo28Z5A+R0a
4rRw0xorjAcCKoOBLUmieDd5zcbNLkOsONtYeh+mqKJBXLuy96klTC0oZ6+m+FpGExB/QzlM6SmG
46k4WacMtrTGu+3edu0VR9zU7Le5LcPR+FysiC47dYN7mRgXKw/WaLVohY7fu/ej2fgclarxaqi1
sHFu+vyqH249mOBJhXrHzTc2ew+hj2TSYj6RhBh9yOlRW+D4l82hkC+Dd5W4fUgdB4LdxUBnjvey
sfg6jaRgV5UA4m4Dm8dnqboPadh3FZXWW+U3rvisenOXOvUFbZILzRZHdZwPU58dBgZBq3sXceoE
9ARvG72+z5bxGavDnRiyQ9vXPnNxOCdtKJw8nPgRo4pkcgqCIjC8XiIcIWy+nCj12p2Z1kGWMxdk
5XXSFReEZBxbrb63i/SdmttNBajZkSvwag/tvSrbd1k6N1m/PCFIg6YNQ8gY0ueV5SOrqG9o9rBV
Xajr47oFWrrzuqd6dJ8lTj6/WZzbftYf8mw+phY/OaUEX+Rg9fmOCDw4BR+Z4gl/+8bRiJvQ44nH
cw+zNJoc/bC066VaxT9Gxes5+M7cvsA28+ot7rHCLKEpHdSTpbc2KQcoT+9upa2cBtNlb7J+Lvq1
Yo7R1IoLFXB/z1Gsir3IXIrAtIod9NN9NXlbam5Bo7NazJKsP6XAw5GESHfgg8vnUVXucwvrlLqS
jgNJJhaEUnS9EmpTcrN473mcwXzvOSG9sGXZCnTLcalQJzVF4GrjERTZEfUtJyHQkPqII4eiOmFA
a+pz0Z3F6NEnjFwEULnqfZPO21yaD4OR3ifWe2vit8rsvRhlVOvGJQUoNjFTdoPv53E1VZxZ2pMB
yDvEqOIXbvLm8kb1ztwXvXFRQZP2JHuQeLpqR4s9Xcl2oivvdGcuNiU8KphPFhERTs5xfiVwtlRC
AsoOeaI9ctQiqyCLBHHGMx1djuyczeqkJbitf81M/RpFbNCNh9mgMmuRwMMu5DKvXtaaVXRJ0YaV
fEoof4UpbyShIPWssIrMM4khxruX0KXPtLuMuA9nHO5bAQhxFZtuakOPUKZHM6+aS1kPTZQl9htl
0hfQZw9Fob/glrmeRpPSPzOOF5uPuFk/xDxeYRVkhR5B2FNwX/tLXJJ+75kXIp2uePKRNoyR6s2s
Koh2aTDYnFRa1bvOCocMrGF9PfG/8RdEAOxuJhJbxry5mCXc2DHZFu3LzMLa6sYuK7JbTyvaTU8q
CC7GQ4yjxRdJggUQpUzhDRu9a+a9vgi01bK2bwxh9hu6UP2jSfhWJrtrJcuvh1S7WIm3IWibtO85
KJXvdasE49qFNdEH9g79r1/N6e1kzPtG5q+Tal1Z5ZvezyDTp6iYlmO7DkGckqAxEFySEW5qsqxX
l479wLoYGDTzna4KjcLz1cGMmrS4qKfrKu1uBJZ6aoVRERNmpEifxBm6Q52PcnLL6s4R7n+Rdl7L
dWPLsv0iRMCbV7hl6L2kF4RIifDe4+vPAG/EaRLk5dq7z2O3ujXXxHRVWVmZ1Q0WImWD83UlumGp
XpZJdxGjxV+QkrSZ7lD98SZjvprVEBn7nEhV4Zj3xr6kH5PMMD+DZIroe+bgkOZGQX/V9OMxbjVi
9snXBwE5USCa+Zn+wCvLbO9mAQMuEZMKsb4iuwYcs9xJnIE/Abljg7YyLnsTpbJqeYBmC4U3O4hZ
7+WFeL8s8YGOlNfcOBpC4JUdWkiCudc746hFljP3yJQk9UNuon6fA9I4k1z8zdLO04byyepVXpLh
mAxI4qeYLnUpmjLKa1PPO4WnRa4PtQDhLKa0pnNd9G3kFaOIE1Phz+PqsnZQG5o1DNGZxoQGqoa4
g5jaCHbmWP006EnDhxA6CjZisUt6O2l0mFV/qdu4KAYce727UeCUiDSUzRiuzEG0K0npY+xu6FW7
kuTMacmfBikjaD2vksbP+sQRseQYaT9Nmu4iwu4hSU23RRBpwbPLWOY/naIeVtRTKn4YyY/IIsSW
4h2ArNOKl3nlz2jJLb1CQxYSRnhn0WlK61VWdg5dXn4Jej6z5YcYG5ZuOKYL0bf5x2wWnOXqm4kn
QoKGGakICGSWn2piBfKg/8wHywt6Jp47DdmlpGm2GBSXgRRcKUbkNZY3RZLd87tFbHBKLd4NdXYG
yHKlD9rFwCj0BoO64BiC0FuQ1sdaFXdBMnphL+zG2fJKBAS0gQCrrCmkSnY0g98uJN9dij9xGA9+
p/ZYa4uvPVzYkrSsaDVHSYA9+8wXO5xuMDbDO8ieLCqjeWP38uKxbQ6lujeXm8Rw0uFPlP4CcSRA
vpYMhMXVq8jYk+uQKx4qgNhZ3Tf9eUkkqIOHmyjxWbSTjzSWI8ZTWjQczxbOOy6uerZUhddlvxNC
Io2YZrv5kJsUONXGEcbXWMgow0z2ZMj0ZxCus8uHtHDEFPjXFOwim6gMPNX177T5W4N+hjV3nBg4
gnpfWgk6SNCPqEAVrenX6tmCgWYxA7/gzzXx1Mjhc2j9EtMXS3sVtF3C1Q+d0FFb4SLOkr2ZH7TC
owmZ2x4xiqoqr9tc9TvzbzoL9A1KttjuAUzOqRieLRb95WK65gbXavCCBrJvVpGbhuZ5YE3nCAE4
dUnzLbZFHnAX/d7zDxpEvDKuDpkI6IqsL29purzI1KWaaebKWNNqHAWUF8D2h7YFjhe9OEdciyCh
CQOvw/xMkwE3c8te9Omst56agYo6bAJjfEJtsMbQJDRy6GH4EAJUTEZ/Jhs3IMJ59TuQs0M2jXsq
BShsoLCv11cRf1uT6kgORh5B8LHCD68qxLO0ineFiHaVVBzLSLOTHE2aRLLHnq1IllBLVEy1zKM9
zY06oqqJ13ywjpoSHJIaencse32A+c5iXCpq61VzfpyBvfIu8Wcl3XW4pi2m279N+yzUcf3iTEsF
BsMy9JNfETlB08rcCFd9taspMtdVf2YgRWCLKcfaNLXrJDUe41AO7BzUqpja4oxy7c8cByow6/Dn
pJb32dzAIxja35h58cyXqCTG9dLY4mDszSizh1o+qrSKiqhKuGbQZzhLthlHtpxsxYqtnSbJdzlK
FoTS7e2UZc25XpRIdyAf+TwnOnm3RaKjNeJvSRtdyczxClxympxm2DQLnIKFpgp5MX5zgzj5UB07
ReSxwWuBY1UtbgkV41qp6+UsjnrTU2iCIzqcaDyVyOIJluLBxl1RPqJMezfo4UU0hr+sggPXNzUA
rDxrmHcjrWPLPZXiUoqDPdlgex+MbWTsNCOL6stJVnGZQ4rY0tBlE3rib0HF3VWuFuUujxb9YRFL
/S/WVpQ2SKai0rxAEwY3JeX3QKGmMfTCxo7JCQnf64rbdUmXA8jKowWRZT+m1quFq14e1lxdqjsW
QNOmIt3Qyb9G5D8bcsR8Cm6iaHYTaAyzqN+MMhBChLvd0tRAR7o7Yh5XCeJthItbMQ7H2Ex5WuPO
D5QJrzuhuExCw2vN5V6K5zt9TA9Cn71ElfpiVe2L3ls+3t9XcR2dK82KJQ9/mvR1mhEAyIeLOY0T
/o7WK3shvRVJCVKz9BdJ9as68Kk4kzmGLkQYP5Sfh0RdF/CQqCOkxfSpan9CRLkKuvB8xHAzbWSK
ydPZOKcv4VLdUMBbIUsBd0XsZSyMSiM61KdIu5cQYHCCEFxNEfNdVNIhHfYXYhj5oz4/mZA/bcGA
kal1z1Ld7psAh0UtdyEOQZUY9ir0UaM0/TkfrkbuhmwAC2qUvWUqT2CjoVvk9ZNeFQkFHaLTWR8A
7mhC9YFgOG0BXksilA9bKAaeJ310LbaJZkUCIjeVG/EnNWqfuo7hC9zxua1RaBi6vVCjdqHyOpsq
92+3ayQFLPUHnXwYBkW3uppjO1o7SRbjmKn4S8evzV47zLgmgWiLfyV31Y6KKrM0ua6sK0HJ/WUa
aKDBeFXrL6RavYZw4MRjdDaX8b6RAcdl2kDgy3AZehHF3oA4XGtwUUJqTGqlPf6TR9qqqYBDuh6e
l1y0m7mi5raMjhxjAxyGvNGRVPG3FHjVhb+QTdr3ZXqw8uic5uyfIKeXZhw5RQ1S2FBK6hPwVu2q
iLM1UV+OXak4Kq+5ohfcRrofy9MuwPRmALoySKqMRDjE4T0fC4E98WrG9ELL0zMpp+iCpfgrGPQq
oNn90VEny2KIodlws0whrfs1FUhe9dsxbbEJVX4BgxwtucLp2TLvKw4jsID2IEY1RUlS5uoY98mE
s1Tow7UAZNVAF2TBxzfC1hMjcQPygt1gRlBMKvWQsB2dRqNKEK//uOQ/WSzgFUu+aGB2uEpCY2sl
aTetATqRijEN8lbwvJTciUFmCD6lprVg45jIu0jFcj6HU783W7O4s4xB2NcUoco59qte2o2pdNnR
O3wWTZn6FK7/QwMAY+RwZnu9IiwgY3FFlJJtCEMPGITBDpawk8K5V17+pmyquqc2GgggDon+SwXO
wjQQzM8qgtSLIu2xM6S7YU6e24CyXLx4hShfShRykQve6VrYATYpy5Q6ltnT7aKMijvQ/u2FYxaH
uKBl06Vat6ptGSORvir/GKmHuyhOie5sYeWnUAOSy0G3s1AlO8H7ULFJu/BCTri6kcfoOgW3NHFA
816cp2sDy9HjZOHFZbRNcJ40Ot9GAYDLJq6xQLjNqdi7cac0u7keH+oiQR5BR/fdDoqAMoROOioF
XLrKmON5lUcvo4Z0cJjlT7kcBAetHgd3HBriz1C9WpRg2MlL3+5mtFq4FbM7TGwxQ45aDG7nKD+0
AX6iXZ71iCHXkM5CqfptKLN01Mxg/m1pZWz30wi3Ksz/9nKOhw9rrehNs8tHTblpVNW6rrNRcgSl
f5VSiC+LBQNZKyoJKL01Vh9WeHHKKD6Uc2lida2/ol1EsYKD4A4almKs7HzDTw7AROLwSlLTfgc9
RoHz0/yiWgYnJOyJJICzSydue/FYtnidGvJElR6WTenFbSZf1AlW48uSkElosYGgrNAkHrQwQLJE
ttyIwNCP0/JVCwLkiqQwc/Wg/xOWKK/5mVE/VCSPWhwi8YNjKtdhB/m8DMizELChZCLkiI7LiRIe
DIhNF0alXIs6GUSNXfZlKWKwaQ5EzBDMzyilNb4A//03rYzni5aei6pex0CBanVL1Np7Qg2LKUYA
Bo4BHlByIuDxt0S7LFmzLWFuQHckDIe1SL9cEHu4nsyMJRnVBGmQubeDeo3ujOhnZUUGIjh6fpdp
C4x8iOjHcTF60Rfq3nCNqVVgZFL7scnbEIaprfJqKRW0mTu9y3/im34nmKJKuJX29U7D5PEeSP+J
2pDgZ11WIsarFh58fvUyqRYMK8VmoWsWS8k+JtKvOytwwrGowa0NjLRxCLVqcyJS4Ili+TS4KnE3
aMe5R2Rxr1XxckPcgvdnqddDeqZ1Ex6eapLNpS/FhfIAbgll2AM+KwvuZBp06BaIw7wBrizihMxI
HCGrQETJEpk4UkGeNIhRuNDiVCNBN0djxnJqQLmaCFxvIdUnxTBLFypNAvVFvWgqDFnCQuGxhdeT
PMwL/81RlBF+wSMZC8XwaCoRtAEK4yPBeB53cnqjJ2Jk7c0BgSxPFiiKlWSMtPJewfFC0qQR51S9
MnpsaxABUtLeh2LSm5dqnsrxXZaXY07mOVTQ3AD0uCDqspmPRQkzewfdlNsoVUWACWXQQG5zc3lq
u66VbEA1pEKgoFQN0lfoE3ui1GrnpZjTxiErouBE+dg8Z3BHnMSKX6uA280vzUTGtVlpkL4h7YJe
J6DYjNcqahPhRYvlKfFKtMS2rhHftclCjhdNiKCEjXgnwiCzM62IC6RfxPhX2BXpDTFRcTTUfLC7
jjcvQBBnl7Vc80lMyXFW8T2dMk3wdL4cwkHByLds0hoLwrzEp3IKa19QQjzSMzzgyDvnnWRa8rls
LmD0KIgT5TUFrIT19SCslq8XM6dEl8uVr3dK+mpEk7LvRVNxdRSkMl6/Iaf2bc5/+0kaOoSwuu62
IwS+MduMaLcK5+NsAmuW+EoAJgil9JSKRXSQlIggm51MK0dXxKq3mGFyIaXD5MI2U4HE47DwGpXy
Pphdl8EwT3GqsJWMNDIhH3zok4CiOUxYwpRCt/OUfNKIl9aegghuJYxAKHHVn7nMGuC/VL0PEMO+
XpLiRW5izdMUqFxZRowANZkGCpGXRy9Gs7DHuKGA2WS3gyFRQGvG4xS2sg/ReHHVKMP0OhufLR0A
SdNTzLW5A52wInSKAkW6zFWMVUNBVq/yokE7kkt0L0Z6Ray1DL5l6o/wNPSfoWKhZ5R3gMFcTS5l
LgWkMsyvJxSpiLJhQFGaW0wvaqBzNYX+mFYT9imJGP/IrArLjL6470lSbC0g34h1ftww1H/6RWzv
hQow2uyQbI6a9FrIjQ4QseGYQgEfE7yk43wfzcCqldRjDW/EbkHIPojJUZXqhHpTuaBoFGJ4L3e6
5s60aL8GSyftSiDgSoFE2kyBBhqA8fySBTDh0wBONqSF4KnL0QFjM+60eX36ukR0iiiLqK5av0d1
vtdLXhGpjOdjCNvWr/NqIE6YXoQ8kJ0lAFioFSxa9Z7sAIiBiWqsOPL/psczDOMtUpMDWkTLjyCT
MdQeIdA8zloXOm2kKbuUK8FVUlC8pbsx5/TRrOUE8az5oTfH8EYoYzV1aMFIvNRKjiuTaVDCc70m
yBxKHEdVOfgRFD2yxrX0UymVB1XNUqdocCpX4SR0SfWnodTijFqE0OSk3kwIMB3aIlKfaVJr9m2Q
my8GNOQYtLSKzoXJuO+GaHgV6RDAiBeHCfCDggZSK6+uUpPycS73ECWWZlqukwCoqhkDmi0D/dVI
GnwoFlGnst93Tq2k6mOYdXRVrE6tpjLQbCD2onEDmzD+Az/rd05KB+BgRt2rnDfjxRxPKVakyAy0
cBNtLVPvBAGzUwdOM761ZQufDmJ3Pk7uSOXQMfVBekTHCJV4aQGElKChuIKuUdFHLIoJ91KneXWb
4oIuiAa5MA/vYxSGQ3gYw5Ftmehh9QOIrMBqO8XuYC6uzVnH6RxythwO6nUwY6vQlPLvXArwkG/h
lTp9qONhS73NjG4yIab6jKJ+cZZ0C4JshWxmbkIlY0dLp7QGdqJ8MPUeb12zyHsnKxSKFPV1tQx8
v7C7LWVRe1rQOSNjk1oQMExunrtOEg+CWlbnnTrWN6rUZb6SFdNOaeEg0FJeHXURsS6pSSa7gQrs
BkI1OFWmQWQwhT/C1I2OWGeZQyfglbTMk2dG6kWHW60TqrXlZfSKH+I5QUyvlyqokB3QfCoVLwPw
gg2/8Grp8bSQSRyOaD7PzhighqIDWxCaw8bnmrrQepjigY6fl7m4c5ITwkWRvlea+j6KzaM5Z+19
WhWpl5Q1zKWlmUkdBJrjaBR4WuYAlA3729egwDBbwOzbzeYRBZQ8RKlKa1fUeRaf+47tW+X4kGbi
+KqSY+wbU/nNK6Fdk9XLvh6p07nURagIJHGxD2pIs45WIaDnczSzI8wo8r/aNCHEiOAdEoiuIhHG
GiQerjqsIXREmlQOKOQpPcFAncsSSo1DA1bTUG2JY1V9SIoVuxn1GB20cB7oeweKQpCB2mWt0E2A
2toEifvHbJj8d7TWENMpgUAxJQZO3KdCo18IRBHEGlBj/lDgeJqmLoUkkwDNzy2k5zlCbbIoc5hM
nK1Sf5ljA4EYUYWIzJ10h9biWVkpoj0XSqjuksQyXlf5xNt+FinlK73ujLSHHGulTalX8KIYQtVx
a8gJzfrSa5+trq10srgyhlpu1wFagRkFkT0G1fM09PwatQxrezJLkaLZLOaXegw2I/XNhRkHWMVP
PY0KM7KZcBksqBVVLTR3U9/XjwDnvSMR1DrqbI2YggQwfCaBnCuSRuWirawXs4eMh4xeeciHEL7z
IMt/V0GrYwb9GvmjOMgvdA7VXS3UgK89sEVbd7+riNBBEZur1pzOI3l6kIT4IQ5q9adg1MFLZMjQ
ZHNJoJskUC0kKadqP6sNqUsR9XgvTwC7tJ2Vaw1Ia/10sITDNMbzvaCUzRUu6KlvBGGL/2Eg3/fG
0HmlJfnaFPysdO1OWJJXkDdm1Kk3S2W+1C0PTTheg6CnPmVbeSRtCKFxoYUJQaKMxPgPOXVNt0GJ
wqltkCw+U21TfrVlJD0YYZleIaml2Sl+78iGm6HXzQGtmGOoPVV1GxyaWiCDH4LosUKRsOcxFLAo
NpB7FLlk1GFftiZsYWQUjTol7YEWPQqWeiu3K/sfV8wDP4i8fzYrVbVPtNBtmothJNPbrKAipFur
T+WbyOw7EZwpFgpjoAPKrb3OXVzLz2/Co3CpHuAv6lfWDubJ2QD8cWteWiekteWNnMGnsdff9m5s
3cgVzKjpFKzcwU8vJ1dyy+PyNKH6GO3H3Spb1Zy1tW05Ks5EKKxGdGmcE5WMZ/UJzZetlMOn37IR
PqiDQW8LgVbCzl98zUeXca8fcH/wEc1ajWKeTnz3tT/wnS7ZdjxpIxpVdYGoaNjbe6hhc0H79a6L
aYhxRT90qDRcCOzA74c88bXfJLTffe0Ubha+inQsTt2xofEuk0+qj33Rj4lUOj6KyB7L2CZsFtRC
siSkjEjrp6PvYAg5xRXAYfoQ7kZAfh81BaCYY0+XcPj8/eS+6sf8MPRm/QLFGgwEszMv7hp3KVQ7
G2H1AevV3cxZv0wXAVXuBrhTPLTGQbb873/ARjSI9UTcUkP+BvE8RM/Xxtv3e5mIQZUCQ0OBjLyk
1jAAxjcySV6+H+VzA+jHUdY/f7eGlkWmhttF4BL8xu5ilfIuMFpjL+axYpe0Tnnfj7dVh/k0rY0y
xjxbZTnrfNbW04/h7wVpmOBgzTTYij6O0WdgwKelCE+OutlHbU3yUU2MurpGq07hLuOr4K2CbqGz
QCGGr9W7qAqc0lf5ZD3ztoqoc2iKZSkYC2xWsTUHMRQabiTNHj2cR5PFx3RLfQ0tfkTiWnBIqR7Y
+X0w30W3hKg0+wbOiW++dvF+vBpY5Hc/YrPIotgJhh6FMVfD6KmOZDfaId/FTnkoXb08CKclCz9d
DRJKk3CzdRkhDJQwNiM2gZlGQ8a0y9mmQI9C8EXlL3vedNcoduuF9F/L/+Av83HMzc4y4k6Mk0wI
3FHwolyCMaW5Jz7k2v794UOiQ8VkdBOFDhkR7k17+CRpcxfUc+BmB+vHKson9ngaBXbnxL540nL8
0w2wGW298d+dzQxdjTQqGM1V7qw7WhnplPUCF0SZYvf57BaeuD9lgPFmDfVpiioXG74RioZ9zMdB
57nQaLFeEdSX5F5DJBQcwFUuMSHP8DGxR1d2530JA+lZvDzxdT+9YOt83w29uXFLAkZNhziGTRPG
GG5CUH6H/7mnrEbyAwGr/38bcCssgLT13KMuvw6o+Kt3oZbc1O6qKDuS+JIu/qsBNQJybnaJ7tLN
DIuiFQhY3wYcPcWNPQVVR+xxVvepBMj7xH5dT9l2LXUR0QaZr8qXXU/puw20lF1ZEqsFbiLJVPER
1xBDNwjpCzzlnvf5tWTt3g+1uecqUTfLrrB4R47lLSUhz3RVG+mhEoKHffqs/3/GQxFOVdZziMDE
h6nNbU4uL3E2Wm+1t0p883r+uRqM4TS0D8RTN+jXX/Kf4TZHMUYpvK+S9Zk8FuY+yv3kj8aOCT36
LbwcppcNA7DbndblfAuiPq/hPyOvd/v7NUwsPSlmJqruINV60176pRxDp3Liu5PKbZ9v7XUR/xlr
s1+yZRDK1TaBj5qXZzkV9UOLIp15BxWhRiOotOn0359S6vwU471tnX9G3WwdMZfT2AoYFcD6WNCB
2YSdLw8EWRH2Ra14IklYz9h3H3Rd6ncfFM5fP9Pes37Q6bzdUVH0ZV/dG4cTl8tXb8X7j7l5jvKi
pDjSMk5ywAHvF5QbBMAkZz6kd4H3/VhfrRt6cZIkirxMOJ59nBKtDlonqRWpxpig167J82U3Ccqp
GX09jLpGpIjrWcpmoRK1loSGVJTMDsV+UKbHVYFYcAij9LNV0u8/0D5e/87tatF++r9jblZLTmD1
1j2BxP+z7sPbo6DOC0Jkr034OHDySUsfJAFq8vcf9dTIm/WLwfdFibZiV1nymzweHSO3QlsyTqzd
V7ufTylBtOK9ldTNk5AgW0FzN5ofVlfcT1LkiPLdOFGEDpsD4MiJSX15b74bbvvkdXMD6S7Q1yev
fFwFBmHpo0nqCbvcbzv7lLrl54ycab0fb3NPA37oo9Hy4qH+4fjlbXE//4aTgyVkInvxbpXEm5HX
ad8i8fIKuGK24ebt/sVa/vORte31TecIm4jIwkglF5/znUBnL/vZ/X6Yr16J95Pd3NVhoYcoucTA
D5lBBxHUuUQW0f2KjrOynMAX3k7bp5Pxbk6bQy+YRZOUHRtnUelhq61zC36JTRGOnMbCyiGkaXTW
BdHujB58q5fSoykEe9G0dv0oLoiZzH8tBTEjgGRZiFy9+YkKReC0ldL7U4ePsQVjthfdBBL3MFPX
nVIXgPSyRIVBluUXmtl3WRVKEBRGfT8b6vSAfFN3PtOH9fz9h93ePLzyRKO6pKxKsMhibg5JGIll
KCmC4TJfHUh2ULw0Esb996N8ceIlwnsFTTxDxGBss3yT2hvjlPV80RHSfST26WOlx/0vq4xPzGf9
vZu1Q75FM9Ycwlp1dD9e2JnYRKGUj4HbpMXFHKC60iDYO7T0UECugPU4L49lH1svcxqpJ/S3v5zl
u7E391qUJ6McJdxrVXmF+JFrjbEj5qcsG7YrhhwYtT9DMQxCNBlzg48zpCUJmNEiGUs1dTwadKp1
cTD6/+WCMYhl4BuPwibbYqvvWeoUvvFR4Yntih+6lUHEG7JnpTZPLJf01WzQZUST0UKkQtvCUOks
TlNFPQVUUeChix2DZNZyWjfDbBHljf8on/10m7zN7p9BN5/QFIW4lWdmV5iJr0zaJaSXW6LBQ2SI
J+7HzzCFvO58tCWpxFoy2pQfl2uCzzfqPRPsfPjbO8UdL7TF7R/aCQLvrsTqevZlSCvw3DzK7eKT
5Z4KLz7ty/UnQOoxTEmEmGVsfkKoITA1BvwExJR+RdVjLD4FpXL1/Y759NoicIclLE6sSA6+6dJ9
CP4GkSoa2iAccYrsdolIGFoK+TVloARO3VSfZ6JUn0oeNtLL4OGo6olYyKsywiZIjH/8uAmqxHKR
EglmQmsjuHsRpN1u1IVjXLUX/aj6Zj//KELu5qw/caWtf/WHi2Yz9GYPSYllQY9BNrLTKAuO9Kj6
Us57Maj0xTWdrLl13KHlXfWnxPA/714mTfcE4Sht1dwCHydtxjmaVzJNoSPNcvaQL3/i2eqPlLlg
jyr9KVzx1HDr7noX1WtF34slzC8sfLGjSSbVt0YIWoJI1yIs4P7EgflisyKRY8BN19BqVvXNJTqh
BibPKbi0kA0K3h9LK4puBahiuRpUz8r9fttuZ8cVqmpIZKkmPFQslDfxSwP/R26XgPev9xBdu9HM
H3RLnWE29l+PA17HhBDDN2WcLz9+xSYy+i4PTMONDbRbkWqdAzw3qK8viXTiJErbrcmcLKwGVVNX
dXzF3iDbdyumwqINTDmU0YmjD8og7UM2tpsPEw9gKyvnWGB4Bf3QEMb3eky2DRNAERcnqV/KErqD
pt5WdKDnVuF//xG2lz0PP4mUBuyOazRX/iYMUM0574QoU13BNC46SzgK9cO/GEGS+cqIb6GbtVlO
ackNSv2yhMqrClsK6m2owMCYl/TEvvlqm/IwmgZoE7OxNqdCkRU5XvIA2AJxO4R87UV71mmT+H46
nyyYueBIB/8ZZt2+75ZSS402Z+OCvCKbr+I1DonJdLE3/9/AnlrkIXFSf3wOLk/Jvn+utK3D807i
nURcQ0L4cXjEY2Fopeb6Okv9Dp2WNzzIReOnufnPlOZPDrl5rBDAySQ1ZMj2aO4sgmcQKN2dHJrT
/m0wQNMVW9LUsZAg0tmczLyb1FnIuF4aMYpwAapMRIh6RangkmQmlpp8Axrfv1/YT2Gq/HHQzfaR
IV8gJ8MsDazJwvHPomNbZv2CP+4k6AMJkJ6rUfG+H3R7/NhMH2a62UwCojTl3IZUTKa/gnnXQJH+
foC34sPmUWQElRxF4XWiSv1xv7Sh3MWVxAidP/lrjdjq7zJf8BpP9qfgPPyjON1FeNqpfL04tuOS
5vMsWpRGuMo/jouyjZx0CscEpVNPCIDUbvrdais0edn8UHfURE7l35/zfb6mLss6RmaEk7K82ahS
11ZmFKxzJf/GCx46D2oPTu+uKrZGeX4KivoiVFa41XVDWyFn8rXNyyhN0JNjgW7GzoX9epxcOqfp
CqLkvvr8QBc+baHxdl9+/LAklhJsKU6Iigvu5nCEqYngahat9w88f7dFC/OA4R3ym1T+G8/arWey
uFgqu54Su9hpbira9C0tg3fyMloXcftbVAkdaxkgVaPi93GRB4R0GtTLiAPswa2ulbNh39kzlerp
AUGfU6HlV6OtZkq6iEgzthebmS+trlo5Nolu/jp6SBs6yFtErnyYf5TX3YP088TJ+byDqWG+G25z
cibVGnW1ZrjRie656r16F7nLjm4bX7Zj/+T0PofrH8fb3AUJDPoIrbT1ZufEXCm5QytxTA0MwqLb
EA8cx3PFG0KH8vy/2ckfJrvZyQFGMGjCvq1k+So6a4Uo9sTRTs/T6+Xv6ZrG54uPycoijoOqhYvJ
NiDSJiklSTAsV85pIywfyuBwYvnWw77dm4Yog5/wjMAs2OxNBSuOuMKqmYvPRNcaWj5EYWomq/9W
NZy4xz9XLoguwFGo/pqSRBy12ZtzPKcdnvTr4lkvshceUTpCjd9JXYjN7vdTU776eKaiqBw4vOEx
jPt47OjjhGQekj2OjnokUhSp9I9etvhYoDbIJdnEsw5cPDbOZXykx2MnFNyAwR09UfvsWKD2gOCM
03kzbGdH/FclK77H+5+42czAEmWAyEvgokAAq2/f7pBuuO9eVZ/u8X9RyN0Mt9m+OsRUlE34Imv9
AZoXEhpZfVzL/iKp/BIdFd1R/RLQPns4tRxfPDsIwksYdSLbTnC/pT30SBOBsjHXdRWWAzo5Dj0u
d8Iu8/rn//Nomy8rCwUSeDKjQWl16Gl+uyKUSwOuWfbrVLnqi9jv49w2H9YMYmPqlLd1rA4YA0MD
UA/KBZJEXu6P+/z5+639xc4mOwKrIO4TSZo2L7gqRV2iZVxDSGI6pnVlCv/HAdY35l30ng30VQkY
1rs9fjU99Nsy+f39FL4KCvhmqmFI0CYk7AQ+DqHRYJKnLVfb5Id7A6q1LbWO4K13DwDMw4Am4kk3
qJODbvK4JUNddhmSlXqDcJlLszze1m7szD/gUtmVY8HLPHXDfrlY7ya6/vm7b6miU18PMmOuOxHn
HwTOXNQh30giyy+aJgA/3O8/7ucgXfnwbTc3X1QsI1pYo0VpWvPbXbfXdvRG7U6VUL66zj+Mszlk
Wdon4bh+TnUnerTYR37xVGMxxOW1uKdG++Lh/zDY5ozNSVRTs0EzoJXutVn1dCR5o0I+KmNhx9GJ
sGb9Qu+fxTd0BWwO3ws6fcCqPi6aFOCbF8igK5mqX0OVbty4bi5VZXj6fqVOjbN9flUp1FKZKobU
0eUszEJ6FKwKT260+k9sinUxPk3pHWC0uTR6QchWJp7hJkh60uzbR2dCRLeJGk7HoKUH+vuZfeLX
vWEm7xCNzVmD5m72S2fIrnoh9HZ0jdWWE3ov2k26QwT0B4Svkxvy89ekcLJGMjz3WJBsKWYL+JCu
k4u4vUgHHJl3in8BImHBgApiYY4nvuinJ22dogLKACXT0gAa1nP47mhjQUAj38QUa292aA50kivz
fPYVL/ZD/xRv8NPlxWhcmFgbI0CwwuGbBVTjulC0uKUv7aL3NF/a5450qey4LnN3P+5PpS3rvfRx
v3wcbnNBjxH9EfAU6VMwhsOMLIMW7U5skW3usJ3RZotEOpLnNEMqrom2mrkLdhUpd+ygZUDv9eSV
GAKeOgVfzUrDRk83sT6R8KP5uGRYBy/qgnC7q4QiSj00I3n1wKk7MbPtDbzOjHTXIMMGoZHVzVop
eZ9rIqKUkJQXf3FzD0OM5qq/RUh9F+5QPgSFQm2P/h7Rjib7JG3n82H/OP5m8Rp5VgcUg03XuKL/
AZ8RemBtbGvcfPdSvUIthf3vzmenvu6Xe/T9vDefF9cINM5jBIw617ADzCTQHoB2bmEsiYaFA7Lr
IVZxYh99cew/fOx1zd8dw7oVzHopFMOdJNRTdkXd0VgXoYAv7USZlo/v1/bLHWSuN4yxLq68/pp3
o6Va13bYP1huhf5vl/6o2ofvB/gUTb5tnncjbJ7VKlXipikYYcVOSU9yD1bw7VJBjMAruHNCH0ex
78f88hO+G3Lz3gm0J6cVzQFumD3pzYMGEUSaT4xxcl6bx86alm6MFAZBOXjAwHo6W1EnkK5buivJ
AE/dYF9NSpex7MB6VKa+txmPanoeF71g0o4v+3OPzitCXUJ4Mqv9akeQOhuMIiuauH126rg1xjmk
o3bwFT87f/N/R/rWRtYVO/QSbQL3FAyy/vTt5fx+yM16Kc3/kHZeS5IbSdZ+lbG5x/zQYm1nL5BI
WVXdpVqQN7BWhNYaT/9/UeQOK5FpBbKXZqSxLbvKM5SHh/vxc2aIApLC8RK6Se20uoWhehMK3h2z
8jo/RUdPOry9Ra7ddiJD8J9hLqYzhmsqhMaVV8de2yVoIoMCtm/FEI3mQ72q1n3NhdFtYaBEqhia
/hJ8vjpnE6zQrWIRgs12gjoELDRSczsl465v1t5v10xReCI5SU7Ugjz0/EirbdNx3LgUqFD+Cu3w
twmeCjgSKvqt+uPb03hlU+oyMummDnmIpWiLyoSTzXbbxNhKZH/nx5Ent9b7XItWzFzZk7osamjU
79GMlZdmZCUfOidEYUhVxm99XVtHLvR8DZ995QYnSkb0Gf51sIZLfAwlppR+PV5xcU0yWd3mO9/z
d+Z7+hDBL8NK6709exdYdHyjzi5EE9MmKucCP1+qItSjsQ25YFJSGMrXZE8A+74FmzMepA0cL3hI
1YWP7muLxuuKbfG7F4fuzPbycosyih5qg/Lbzj6JmlbolTf2k7pTD7Avfnrb2pUI4syYWODX25/X
DqSDozDWHvOdwKQKxd+1V9W17ahZZOQ0i+j/IoSN5apoeBHbXiab9WaylO65UumdF82xH94e0RVT
hqhZk7UAo0Mh9XxEHXPdWBOV5LH2nyBY2ISmsZ2TfOV+vmpG6J7rDgVGOtLPzUyBisJXjplqhjOq
SaC+sNwsrlfc4ZUDxr7/08xiI+Zx6UCiwDlOI1k/2XNef4OQplzRVl8bzGLLtTRPG0XHYNLwdp7a
dyqiRkER/n1ncTaWxV7ToScqFeGTJum3KHi0aFV+e+nXJmux9GkYtkWfFzbARJBC5tNIZvVnLJBZ
pKIFXGHZGjcOOYRuDUMwnOS9HcvHLrVW4AnXB/GniUVY5rRFHfW9ZXmm5qvQxZlQg8GF8FNT9aeV
xV2Up3JsagibeEY7HO0h/F756Ze35+rKdWdQ+wcY7tA0TMRyfkJqlBSGceZuMCLVcaOpGh/VuJOP
ttOYtRtZpp6shH5XwpUzi4szmZsZa9abFgS0cXGyZaX8tRli7RMZifQup3AITabc34CRHR//b2Nd
HNPan81GNRjroETyjTJY+kfe8qjKtU6wbYY5en7b3tVN8mpuFwdWHngyZC8MrrUePJtTG55CA0mg
t62ITbC4ic7mU3yLV5dDM1dTAP+a5QEIROzDGUe36qJ+j/YFXfYDWgdOVCje20bXFnFxiCdVnUwn
YhFB5pgHOBthVtfC7kNu5emnAJ4Zb3QypAEn1I3ftnzVC/JkJxEHqpNs8flws86vSsDNtuf43Sbv
P2bjPciTlYN3zYiGpjWQR5PUkbEY3pihQpjTuejNk+XBAjK6kKPBNqEhlPD2cK7tkdeWFo4EcUPf
LsTqQYnoAuyHSOPubQvX9sdrCwsnUuUWaGIIMb1IM2+jWX9q2A5u68cGQgTmd61RPrxt8OqQKHET
sJPOp9X/fIWgSa7rUdwg4+B/hLFZ2dCmPP3MCink3FD9FXCCxQo1TqONg8So4jTOdmWcIz2p9tK+
TZCnens8F6lt4kyeOgYSZUhlAv1abDlbGdsO+WN2QxGZX0JoSu8M1ENv0IOL78pi1m5yZBuBzyfA
CyaJQqLVlkfLkbSVo37NWYs8EgVMPDaPofOZtRPVzwP6+Tw47fdDV8GeNtTv8mL47CButzLD15bR
ADlg2kA1aANceK8wria7QbrEs3sJVojquSuclfFcO2avTYiv8Mp11YUUOLLUW16tjtqjSqOXV9ml
5s6VH6xsygtUj1hEwk2DGhlIEG3Zm0t/N/xfOcMRzZyQ+s0g0USJVc93lWe6+o6OBhse1fX825Xo
HeAJAtkyGDg0lherhiptRJuSgY4nJETI7OWTUtsVjFx65hxSU+vmDlmbIZTwMipIGN/oO9qXoDLz
u9HUD72Np1U3edRZ0dNMH0T0KEGbLEPmO+degppkjmbDXFSDD+lxa0+bpu7raLtyCsTtuLxnXg1j
CaPL/V5CC1dw1dx2W4uUs3zf7URDZfgX0njX7hf6OVRd5LdFYfB8Z3QQvEMEapCabSVzW3XBCP9m
OmwjREmOapoJ8RBF3UL7Ij2/Pc5r2x4MC7seSIJ20XBFf0VlyQ2HvUN36QDr6oC6ZT2uPJavj+8/
VpZhF3p4Yx6MMw+TovT3aR1MmzSVCs+xjQfozHZlqxgfzDQJvLdHd+3EvRrd0pXlla6NdoNdfzSn
/ZhXMKHoxnCglaxdGeKaqUW0BatRRos6SwiHcH0Y01JCpKYd3tNMVK/4kWt+8fWoFq7K6aPRsiq0
l0EgFeC4Qnq0zREubwRGu5tAT+WVnP7KJlniqgrNlFHcxRE7uvlg5hLCD5Cb/sRSkUMEn0dXk71s
CyjSzA5HSBQ84OX1KZsBqRtpRPFRrrKVnterzhEz/7G1cFF+JyN/iR412BMbWTcvpwbpFvvePImu
1AHISzuSlrXth7UOhKu7RDVB5UFThg6O+PzVFaBFQ+04PZYzei9+lP2QfEOe2fg6+7K+Msqru+SV
qUWo1WXogPoTuySAbHNT18O3akShEt12eAskBD3fXr9rcRcFRtHdZOH1l4Fq6vtzOM6Ym1B/vkuV
lJu6nKNtYNbBKSV+8KbA/JkXI2BOQPMiTwqS9Hw6LTVFKT1h08j0wGUgutWxWtmX11L3BsBNkOkC
NY6Vcxt5piFiU5V4yJO5Tw7Qdkiu/x1lPN21XdFfX1s/s3J/Wlx6S+RiJGkWU1nmynSK6tja1QOi
Rvo4NV+cJk4e3166a5lFEMAg/GGoBY+yxNpJziAXsS7rgKMCqnJVBBtLtDUh3HZNN35EeeJHiLTg
T5cqMA7Fhkpll5bthTcrGpGbY/t7eR97CGUchj44VOZa39EFLFZERKZuAWqQaVYhpjxfR0cq81GN
Q95wAGCig3agLtk8mPSt/Zr9iugB/KbGFnVWVP1ubFQFQeIEJdnNtWK22C8XgcWr7yGc7SsXUBfo
tKoyaUcSKDDvOElyikPbPugTKtPoCwde31b9Htpg+Ta1nLUjc32xXwqVAo1G+HxuX296A5BixOoW
rvQN7F39POyDrbQ17gYPecydrm9pc92GpzUSsKvOD5oPhfoh3d3GwiNZfdtO8NWZ3hx8yUOEI4SY
lL6SNrxWq6GtzKYeZYvegCUyIUmyakYqU3/BlZubAm6sXb8RvCn5HTssW7mMrz6XiGdhhLJFh4yz
GFUDaR27FXv9rr+lCADheAPMWiDKu4PP///EYWV0BGxw/RncI+frBw9kl+aU8kGPNR+RmL/rom/t
TaV/ypLWjfbhO2Vrf0rgQJzD7yhnWPbHv/0FdIFj1Uz6twwqLItgtZ4zUDSVonq1l7zTN91+2poA
XIAv7Od9RxXCQRHKCzxpt2L4MgzRaRA2Zf6FdIFjfD5yuU4UM9QQ2aazBTHwLb3WLzUXBB8Aq5Yb
eRVLebljAZJTQ+UBSoMkKOFzi8bYTG1GOxEvNkvpt4411iNqiIri3xhxGzUrjv/KXYM90bUDj63F
bbO4a4ZRV/IQ5XhGGKC3+UEgRfWjcjJ3xftmvP8LRSWxW869kYDK8+wFD0LQtQxIArZSJMehCl5O
YHDtY3QMD/Ue+OPKvr10e+eGFlM56PlgGa2qbjXp1yyN7P4mI83w4Cil9m5Cl1A9pJIVhM9ogcvR
oxBoideaMC9xWSQ1LNrMucQdzcJJnC+nD4FrBa375LVxfqwU/6Sm0Uar889OBIy++U2O8602v0vC
27YtXAtaK+dkZ4oLXe3aSl+ES+Kr8Nqj7U8hn7l88eltzePAGidPflD13Vxvje/5sT+KwprGUxdG
EXkPFTBQaHo01nzWxVrQG/HS0kiFWWDRF1fhEDgzovYmxl9Aks5W0DCuF9guXTEd76JNkxwOQRr3
7/l8Q2GojHqazwLjTRf1eEhoEnf2fy2OuOja1rGm8TqgCGLSTLlsZELmvYFTv5m54IetQJuGYCwq
tzi19+VTuLMI7LWN9QPMZPwgf+rkVezp5f5afIPFHg+GIGz0lm9gfxhq13+gqWBDT8Fx+Ex2w3hA
2gtinbXFvAQeLawuL/RMgpBcjHui+45+n72lHcqb+kbbi0U1zZNFs+GKK75wGwubi5M0Gpmiah02
5dN8qx1+By9Lp3YVCnF1DwmXb4sEK8i1hdO358xAbU0DsfwHtZX8i8jD0Dx18DfjSp3rwt8zrNfG
Fhu2KTueTSnGYrTcmzCFJh2J9nDtFfjCPnrmdS3B0wVmhtPPXWouDmA3+Oh2xzJ2jqgYWzfjoYe7
hzc1XWjHt5fq4tIUpizbJnmswXq/DIfCMp2sLgWU3FoDknyfLX2VlvQiuwPzp0bww9VM3xnosPNj
3koEmVHrzC8w7xluNU95JsB+gdx1O2tfvosQ1tt1T+s9UeJEnU8kph3ahvkPgJnlmXeqVlaLSWIi
CzM8dKLhVFG+aNqoIHc9fnh7Kq9ezywYqEZVEfnoxUBRFlXGACEXL721T9Od6GVLjr/jLsJtutdW
rswreQr66f9jT10iWYrBTPpJxZ76cGfvifWAHdWHbP97C13/4S+8Ti69iX5ucxHdybUe6XEg4Ue2
oLkeRQQyuvITkt54T4gqj8XXvz+rKp28Ah+hw46wDLJosQ9SSwQ9FnLt873/EB3y9/6t8aAZNEkf
/8rNdHHOiegE2onaApsHUM35jqUs2nXxUDLIFmy9m2lOLW+Nemg/FXFodGve8uKALMwt7oUMUSbF
HloF+JhRe3fNR9F/Md+kn4adeHLVe+sUfK/B7vx9iItgWqWKQ6cVd/4yyoibzJzzypc5FahzS+ie
fqpKEzkqVap/WVnGi6PIwWfxBLsNlQdeJ+dz6qDDicCWz9PxVvQRy1vkp+4sQovyAP4W/GvyPvCq
w9tWrywkRokjCDHg13AWRmWpraoINiSPJ0OyiaVCO+R0M2+UcpTXTuOarcWdF45o74RwsuDm0Ep4
jG7MH82dACfpEOZ1T9X3cr+K+VKX/k1MKowQYL4gDTG0xWlM0yZwUOOQXxqWBeFp8UNMaXXUD9LR
en57Mq88ZbFGrst0LJ1ugWVjki7HkeYkpgzCzNglW+lR/S52KC/nPYzuK8auTafwo5x7Cg/q0pny
tDIHuxH75VgmH6gGb5FjdGMv2Fe3cfdVOJtotev8mlGQWBDQqOS7LgmIa9ui2q3IXhgBCdxzLxoR
5ShZSs2DwBTK25VRXlvA1wYXR18k1kDtWWLTjF59L/8IPWvbwe+mfWg/rIE5L4MlXWTwaN2BrQQO
qAucWWXMYUCn4Tb42HswmwIMNG+To5jLv7A5RZRydvkKa+T+BaUqlT5ZTParTJZthuidGzJCVe5E
e1eIEl0CE1Swt/ac9indrb9XL6IZ3uJkl3XuQlLbkLKcm0xSH5Z1mpI8bTBbyFvj+7auVvt3LhZN
ECzyAidJRcuJvXRlEizupSmNiHHfBYf2PUmjTb/x30t79TDcrMbSa9aWY6InI8vFmERbt2hU6A/q
vbZHTGoXvF8TBbi83xdjW8QwcqD3GQ2ppOM3+e2wlVzjRrmRNm6/QfEj+AsB6OWmPLe4hP1WM5Rl
c4FF4Tfz79pBxE39trgf79AKd98+cFc2yOulWzrMbJrHQRFLp1v34dC52aCvOa6r60WflaBWgNZg
yXZk6pLWonJGqnQPjcS22QQn+R7lwn3hBe/XGjyur5fDXmc3Eia9fP76kLFcfU/5m3Rfe5sfxTGj
lWWD/pdIaYan/m7txXAZ5rJgxPFUhQWXMB3L54esgzhKnRwxh3sUTTbVXpmgL/6d2C16cr6v1Tsu
U9JEfrTFi3ZwS0CbF47E6JlOrccri5d7dDCaJ/lD/gvyroKco3Wro3+T5XdoU6BO9/dXk2wx+G0G
S06TlPH5YAEVdOlQUZ5SvvWesYsoAVqb8J26Eyzmq/f5xf1D1huSJ6Jd7h6ipMVI41mLdMTiZd7N
0aEsPdpCbsYCwtEtj9ptujUHc5dJSM+XB8T+VnujLrfuufnFbVT0wTz1JuaDL6RItspBeyfqnd2R
u9ZbHezF/bAY7CI4swk++8HGGmChfX8UrxfdK26FygCEzestzmKpzu6jhb2FIy21ShqaiKX07xSo
2ou9fyiOxl+zdXUmyb7Tcckygs473zZKVZtpJjM2nMAtiox73aPT+GVk607t2gEBmUddBqp0aDGW
EF8zRiOiTFWZR5m/r9/7HwsEE5BQEa3UMUrWIdwFYgkRg1+7ni7TamJWabmEvA7pDfBE5yPNCHtt
k7YvbGs7x3fVL7v8Xh280RP82xFENj149tlVvQE6CRqS1zfS5cLS8G+RoMY9iHTl4tQ4vEfNWq/J
YdBaF9wImmpRfB2O6y8msUfO95AwRWleBu+oUKQ/H22gmFllW2ju2b7+oHRD4xVUPots0DaVYX6d
1V+k+P7tK+uKSQeUHagzEbtRZz43ObVkguOZLGlrBIeM6qSP363jY54nG7Uyn8JhWMs+X96SvLMh
YKTQqAKFthdOD301xyoSHbe+Fx0W8l28SzbDZxs+EvUQnnhaeG+P8fJpQb77tUVxnl5dY0aoqDXk
VaTeHcg+8l24a9GO8fKPIpHXD+6KuYvH6Is5HjKwLarwnyzmFE8wFmAqJjatqE6hRPgj6DwHdAeK
fF4abPoP/lber7F2ilN/vnvEKP80u5jXvqc7n+h88rLWQa8+RHoIGjvFC3P0uuEaPEWZthbxXBsq
tybUi1THiEYWO3YMFJkqVT0hb2shQOfPaKcHZJ/L8CCp6trOuUj8iroFrVUybyFKKUvWrqkahgbR
tMmTRn3epJkxbCIS/zdpjqBVXiUqZXw96ncRoqaOm86x/4tt5fLD2+srxnQ2zyLj+Crtt7jHKtOX
8gk+C/RpbVKLQXmyaq12p24tFrpuCC4pOncgIlqGk5qdI3ecR0Rf5fANjcmj7pv3ybTWwnGxhowH
+DW1RpEWvnABjapPel74s1dVsvqD2mfwSxfq4TYJKnsvRVrz9584wiI7Bvo1GGDhJT4/j2GpGL0V
kIGGJKxwRUs9/IS3xt5345v1uOfaNL62triZlYTaYzcgopePhpt37VHOwHgZa6PSLm7lxagWj5u4
lskDq9gRr23xlBL5UhG6CgaG9lOG6o6xzx6sQ+zVX/sTndnb8lQOB2t4xus9v9CUcIH521WtnJVv
Zi8ckoQKZKMZfDPpIL0XkZe1dcBb4G9/hlyJTlUqiyDFNRP+YKRVzle3Qzo1ALCAaCwddMWpIIxO
bn0APFR2j2sO6NK3L6wtVldzCKDV0OQC25kng/x0ueVtsmn36WbV1kVMubC1WGEpd8DaV9gSa5U9
doQClaftq2PMug03q7WNFXtLUu2pHbQBzyvKT+ZefWHOKj60B+fB3CWedL9Ks3Z1n0A7DUEhGXFg
AOcrFzXxWEx5JUMyucPgViAcEv9Qfbb2Gjo8+pquw+VjT0woj0vY+UjeXjQAywlFd2kuRXinnxAh
2MoGTy6oj6CySWjentdEF8QKLX33a4OL3WKiQM1lhkHRS53v7GO9bQjk/n4ubDGwxU5JJifOopSZ
NB+Q+SJCHx9N139hXHPWC6JiXd4Y1VJvcAyLJplKrClk109CC6f8imzFZ9nLdmuX0pXy4dmavRzI
V8EUrA9t0wcYC4/mCeXcYwtOrzqqh7VC5UWcyByScYNJFtQWPSGLezarlTJX9ZCHuW9nXxu/oYYR
p6W/dsyu7AkyKQgzU7UnelqGwKbZRlFj469a03lOSgSNIeq8NdoMLpS8ey4H46EwCYOnbliBb125
mRAz1dn7MsKK9FCen7cWGWOfLCB01fJT3IduW91XkbESjq4ZWRzqPrICa0JZwvNzJDdt7XMpt4c2
tv8+VpWYXgCVwFLyWCIxez6aMAut3s81kUgRwn7hZih3JJyhmtA2QeVJx+nx7UDsMj1FwCIeEcBJ
IIxSrcUOkXOKbEgNiEBbiOkZN9Gpv0GUgu2IINuNc792rpdbko4W4DuiZECzIlyui6st95VEH8Vr
qcm/zqGzqaZs//aYrlkwZJWasiDPoHB0Ponwo/tWGKC4nhiymXlTjYzJRhoKq969begCLyLGQrWV
rg8ef/oFoK3TVUk200ggVtRTq3oRsxe2rkjJWF+yo7ItN+XdWk3wwuO/WEUA0eQpTY5vCWiODa0P
jJjX9DRU86Z2fPNhHB3j0KnpfZ22dyk6xK5VTo071QpHziy+DmH4ZJntrgjMlUj+IngwZOBPIvA1
RIUSnZHFbAdaLhc92VQzmTfkNyFRdba2NmzE+OWbtXzq5eKemxNH9ZXrVPK2kWeRbC/GalsFD5Oi
Ht5e1YuECSOiYifYQkzGBWvVuYlhpGldQurGC0PdDXq0oFGCNdWdb1FGMIsNctUfYrU/trW90Uda
R6fHOlZdyOYjd5IqXqela03+pk7kByvNwhu/aNeynssHx8t3BOoiiovoRMoi7Hk1DZZW6Fmb8R19
gAUWtb5sAzfwAQLO7aZEwFH+ijrQyttx6QWXNhcr3XdRIJUSXtDKXVGTNkJpZ6Tt89vTvzayxQJr
WqCkfSRGpjyYBC+2dSyqk5yutJleGQwbibSNJljridfOJzAyo77oib09awhu9FK50U3pUME4srJS
wp29jiuYNG4nQTIs0IKk4s7ttH459WnryJ4TQLFTq9/hxC29brYbl6T2Q1GuoWyvzB8GGZfKdS9g
kucGu0FrHb2USNqqz2Wbb4rxFE7RZpz6lUvxoi70+9D+tLS4rOJkNHNT1O71B0EgF22zD9HeIMzt
P6zzX64NaxENVqGcyXGMsSKaN1Ell25a9kdZL+7NTPPe3oLXfBrJWhXco1Bowredz2ELiYERSKHA
0IhEtHKwj+FHoSmG0PXX/6OtxcCikk6iPMVWfOSp9yCeehokvvnD3yeVEgsmKN3Y8ngMFFHPhwVe
oFWKknTWoD6o9a999imwdyvDubZOr20sQqUgpavZ1GKFAkl7lD4ZnyC8dx770+Dpu/ig37R3juRW
n9ay3FeuhbOhLXy246cwy+qY1fL2TrIU1x9Xn3ZrNhYuQ+n7rp0NbPRIoAt4TIpMp3kU5N3OqdpN
N+MvK5N5zXm8nkzxjV55eViY5DGDC45ivEuWR/4tuNEOY+sGdwbSO78a7BP7MN8VT879qnzt2kIu
/HCqTLk5SNjuTt0WRKDX7amj7y10Bay9c1Jhvg92a3Cgi3D0ZYuKW9cCWUlIsbCaG3ZsDRVbND1O
H/vmIBp320N0q37OTXf+Mu7T01pAeqH3sbQpZuLVLKfGrMHwgk1RnGnc8ql4pE3sttvPmG4gecti
V/to38SnvwAeuDrNrwa8cNflrFkFqXyO/23xsT46uwxp4ifpnb9TTtEv6UeNBjXdcrX7n9laBk13
JCth21p23gVqE1dyiq60KOo3j2Podg/Vg/1DRG8tzS/67dCi9QeN5d+u2Ir5BvFF74voI7pAlUvJ
CCLXSsV8T8gG0+Ajufaz/lIPnw7hqi7y5bkFTk61X7yEaXhZEn3VTW1G1hTMxEr+vgrcJHAd1R32
PpmLcVvaN8qHv09/b8jUw3lbUe/iYQDL2Pmm6vIxNrKEPHtl5iW9YqqT2m5nNP1KUCauovP4Arwe
/AAwOIi69BJ8aVqFGsSjSl1mqFBit5vbps12ss2u7ZE7U3MDfmrn8e3ds3zui8GReXYIoCCtvYAl
zurQCf62yUsh9/fd3khH8F9tqmm7uB2K6V3nNEN2YxKtzwi4DvFwC4R5bNayspdBHM0JFP8p9inU
45e1/9CeE0ujGZ0a3/dh3suV4Trlasry8oieW1ncLVKCrmCQY4UGUsNFMU8mqydts9ZrdsZepu6v
32ZPw6e1pMoVZ3hueHHh5GFXNIYwLIBFDY0Q0an9aqPLI/LO+a/5B3OlB37V4uLCgVio74sCi7Wn
7JJDsqUFAxo3sO1IJr+XWzfdr/ErXXnOno9y4fJNOwzGvsWmcAeqwNWKlHDndbc2pUUpXpVPXR3l
wuFLReXPltg24ZE+tPk2OjnvrC3yu9PuJZ//S3i3JpF5fadaHBl6WLnWFianoY2VPKg4pnb91ai0
37Le6l3HideIZq76A7p1cHlCXGn5HE/CyPdbTZsEMuWx0YfM1awILrnmV73IDgTQx1qNLfdtf3Dl
hAg+4v8YXSxhE8c0CPsYVZpyP1EW0p1jCnFVQgX8bUuXvhzP88rSYh7Jf8sgHXB38RS/K3T7Wz7k
wcporqwVqCnuCtGLxPW0GE1Y521clfHkITBbbfyhbWkgq8y90sGV8/ZwLgM8AVSgFRIdWNZreUvE
va8lhsG2aHr5ISbcc7WwCE9ynH0A3dDsEpmhvm3yyujAdssQhiq8Si96x2Dr0GkjpJDvx5/k8FDN
Cdf8WlLoyjLplCJQaxJWSD4vbj/uqym2W1JUEwIm+hatgmDbBq75rfL6rYFoSjhu1tBRVybztdFl
iS5sygg5b4wW9CWX+U0TmNA0vPftL6rVHt6exateC4S1ZcN2QaJo2TOTT37uWFlMA9V0l6qAaahQ
7p3N1H+aAWLWp2S3lve7csh0eBIE4lpc+OpiTtva6VAKJK05RtJhDPJ91skfeyv3umT+iT1CDE5m
ia3CeVpcPECJJLK3bEu5qm7LOOl20ZxPbu2rayjyaxuFKSRIeoHJL8tlpjwXVjTjiqu6cdXyeUzX
mkav7QrY1zjRSJQJCZ/zrVgmMJVJRYFDjKIvSjc9DVB9RVIHOMj4Pvn2T0zdSx3EBrnCPwvnQT5H
Swn5oJA1hPBRkvewNEmV8VgnSKL+xCYknoWqCWIVwcl0PjZ/DqwhTF6uTtBcm2SrDy53tFs8C0WQ
dN+vPUhFqLOINqkT/Glw4X6TwMz7NHsxOGzjzwKfLtLdwb25qz/oj28P79qGf21s8TRSsKV3Pcak
+T53do3/m0Q/U7mWS726BV+NSdyor55/kT+XpSRJo5dl066Njn49r63TNZ/7eiSLo9vVcabXIsRp
vw0gxNunVPJgbKCZdt7GAZrLrkz1W1l5463M3/JySQp7mGoR5phV5A6KvNXhbKiK58pfJdsSDuGN
fWEusj59OsmZIapIw8bei40YbKkLH4QEoX4Ids73t3fGhdoqD5DX+9AU+/TVmg31VMEZhj19Hxz6
J4lNyAxWrrUVuPvpKCjZFbTxNi2cs7vVx/PacBf+MefZkVriGMzvkef68oLnBppWmlSnfwoZ+zLe
Px869mIDSTnco1ICX1+pfZOcY50Wu8yXD5Ezb7L6V6v4OCkwRTTjJi+N3dtzfW3vOnBF8Mji8qE1
+3yqc1+n+qk6RENJRW4CdqzicwaSynajtmr8ldjrSurV1gm+eFySLif9ujA3VUZUTAOt7WU903sK
V/E7q+j8TZIr+TsJuoN9q3bwZMg9yRLJJx00UmoJw3wtkymO/XJLv/4iC+9Tog2YBZVB1yQKnm7p
V/lWSjPL7UIzeHDUzP8tUtT8lAWqevyJGadZDHwe+RnStYsZ76QwoXbBq1ZvdA8J922QVWytfu2a
v8zg8xB5aRAQmTaBXju3pCTFPDsTLVwixycwZIAct7+3G623bl2zRoUQJWQYiiBCtReOVo9sOwEK
zFP2pdRMf1rAgR03QkYtrty1lPAFyoLqL1A8mrQtKtuimHc+urTXCeBDSoX63j5lp2T/TaBi/kKL
u/hFZ1tlYWjhjfzuf1tyWi96Z5+kTz5J4Xmj9n+hG0e9OI+8SEjek8iCOgZE4yKemeM0rwuD5o7a
q3cdPAnoOJ7mY31MUY1Mn2fEe5OTfSp3ERdMBVuDr8Tbl3BgHcx1cUboZyE/bcNWTj0fMPL5DMt6
OCnwO1asaIM6qqG6zSb2kn3obwSETNnmJ1hmNs6xOa1Fw5eOYmF7sbqFPOVKaGBbaPLZHysU+czb
4tjdT4e1nqsLWKIhbIGzRnkW4M4FxVUXN7SZZGG1TW9lsj85HV5tvMnSzI0K6be+yE/jg4BoIBsA
i6xLnsTfZDdaupmfpsHZxHfm3WCcQmVn381p+T5EPhCp7+FbFCp/239SZuRxBxqH2F2AbM+XxJGC
qQMaWm6nU/6seTMA/wbsmbEJt6uN32Jfn+37c1vLelJmRXnRREO5tZ5IFH8WzZ/1wVZI5IqeaNjc
3vaLlw7kxR6IB1rcBdRtsd3mqrCzWMae8n7eWQWbDXo6WAY9QScB2Ha1Y/giNFwYXOyxudcdu83G
cpt3hgflq0B+QijqZXfxV3+KD4OnbNcfepewkoXZhT9posZp0WUpt7610b6jbgoa3Pmk7NQt5HWe
OuQvmpfh9o8K1//7Nv5X8KO4/33pmv/5b/78rSinOgrCdvHH/7mLvtVFU/zW/rf4sf/8tfMf+p/3
5Y/8qa1//GjvvpTLv3n2g/z+P+x7X9ovZ3/Y5i0P8ofuRz09/mi6tH0xwjcVf/OvfviPHy+/5Xkq
f/z7n9+KLgcp//gjiIr8n398dPz+73/yan6118Tv/+PDd18yfu5Yf0ku/vqPL03773/q9r8E0ySM
lqKnGkplfODwQ3yi2f+iaR3aPTwDUCPUmv/5j7yo25CPrH9piPbwARguETtxCpuiEx+pzr8gjjQQ
oBQ3Ibht7Z//O+yzBfpzwf6Rd9l9EQFsEeNYHkHSXaLvTvQxCn6mRZSS9GngQNDTvyRPhWx74wD8
IJGZwzxEH4rVN5tXM/PHV3ht8uJMLCwubnGwPm2LOl5Pn8A+ABgTya33toWLbikgZ5QVaOWDJY17
bpl+SCs/ToLk1aBG+Ga7ffFBFFu1vSi4attyr0jGeg/axfUqbANihJ6NejgLfu4/taLJ8yp8sa0g
kRxsnfFbFan0FE47webkOKFnxFumdi1eISxZLiYtCnTTwxZPF5F9cbVbbWekfi/nXmNpWfaYKWXk
/KKVY5/2wOSsakaXyfFbH73RKeuhYc7AZLbFxpwbLTRdLU+hX9y0lfyLnYyKvIk1QKGumcY6/Hk2
VDhfYZ6N0u9DGieqCyl9Ph/yyUKQGhKGad5JSqWargWmsojceqotRM+rrpIOdTRBv9uFgR3PLupz
vuPJJcjL3VCkQ7idkiQJ7hFJK6xw56tKVtWbOG4i65CmlVr37pxEli2j2ds3tNVkfRr3R0Ma6tgt
baXLbsM+S8MtGPt3qiwVximz9em+HPWxfp59mnB2VtX674ewyXjaDROuf9bkbt6UtiSPm76SCzAF
lTp+diQnS95FY1enRzCxfbmpjUgJd3QD9021afSaBPm2Ghs7h0NyzJPsYTaUOTt1foMup2P7GW1b
cmbfZJ3Sl+8SJytLNw/TKtqWemVkz3Ez5l9CKTGVTVrn0nSUDTMxbqygd5Rn+jF8e9sazjRujbjP
zNtumqtm40RjjG6lPU0fNWnqjAenKaen2HGmahNb6HLfK4UsgaPOmxD6yJx8Y+VOTJ4BcV1Ww91S
pmG8Gaqxcly9lxzZbXu9Dp4ls20UyJGjoriR5TIA4UeDE8LQcm8VuwLfkW+HUK2afTEHOVykSjC7
ELNpzh7ZOVveBblk+jBJjk0Lb1na58eknHXbK3y7zo6oI+i7IRtPdRnH1jbTM+VTLNW1v0nlNqs2
Vdql0U5r+hHuxETSRtdPUpgLIXoNsk1N07jkajNQzE/5EBXpppjbeNpmUz/6rq5nneEyL+Y7yBBj
fduMOqKClpKbdPDWkwx6kAdp/luuFWn/XisN+MKDYpaU/Th1Qb6p7EytdpLaq/NBi3xdBvcxB/Um
zbWu3Kfa2A6nIJACSrxFN1SHwHT8yW0aw4YiVDKaHHrWjgaaQIpMeyN3ifpoIBSZeY2JL3YNvZ31
7aRrQbQJTP9pUqMy+FEjJBZ/HEunrD3KzVBu16WTGt5U2nFwCjhl0kNnFCpUdLDhbTrblvJN5LPj
YVWEX4ysewIAhnpm1W7JmCj076uFDFayVnxlS9FcCg9Z3ajsNyuN883/5+471uvG1WyfiNVMYJiC
YWdl2bIm+CQHgmAECTC9032K+2J30XXqHGtL17uqZ9018KBkCySI8IcVhtIFCG6A7pVNhWVmGsuu
V81V5c3BvYXn8CKf1a2ZDk41FJT4+P2RtUgQPbU99OrkLrL+RKammRIklrzHo46TjG23gAT/YHH+
ZDGzHG8GfN1pppNtLu5+DsfqmTd5AQ9E+FqIKCCjdFKWLWZw64jQr1PQkuoc37iuWxpCswUxipOh
ijZPi55OmYu67rbr4M2zCWrH0ptSuR5KJPlEvtnwT44a1y9JJBZSkg3YU9bqeWoIb+OOZTAk0+jP
3beyC8IiwfsG3jdoN9XBcZGjhhF2twh+DZUH2F10kJOf0dQylyzyylZDjovX4lG6krfbds6aORkF
ugIIFx0pIICkVP0iVT14AW3cOliyXT9Bh8pPyOAUMtEiF/7DErTCupuccunvlppY6Pz4FZxLPkks
wamijHStkUftJDz2NAFf4L+oIZ9JSYe5IY4dub2woKjV1sa0TLeehcq9PARjp8qvlaot1iCqm1ur
jXqFr6d3zMFqHJJC5lW1R/Cmp4yiu27hIAiCsSpuBXeUvHfyyZi+5FagjPlkwFSiDiKpideQq2zw
rFmmqwalQQ6G17RmG3HHlVNxRP07mJabRYyhmd1URpAPaKx6Oex7zXQCMdmDFr9rzaz4l9zpP4op
/+dFiwjl/uuvsOxdtLhvum8vdf7yNmLEP/kzYnTCPyCGA58PBIuwFPkZ/P0rYnT/WCXWUMxD7Bei
kYPY6a+I0fljFT/EZoLKEyTDLPy6/0SMa4SH1jGQOii9Q87hr0f7b0SMaLTA9RfqQBDOstZE6qy6
BBWkvPZnp4tWfTAXWhRwe/SAKVjhjUxcNLJcH7z9JUl8N95ZjSkARcoYFoznbtqdG1noRUdqKycc
iJFK+LbdMB8gEcCqp4uCjvCA/v3o53bzw5QjlULBEBcWs+29zlSpt8JUZt9TcO+6loq+dwY48+Tz
o2FYbLlu8qpmkT/6rb9bmtGoY2ky0uOCk2LetEXNyJ4ZPdKSq37MRQv+pS+cMWZB78Jgz+ndMKdh
xgODtpNTiA2Msuui3FuOgi2WCiFxyaKxLJhzbZTQo0Wvsh1L/hyMjmbitQvnOZEBwRltlXM9Gy91
WQCPE0mYR8iTX7eDvpqHIYjlqCYgw0gdkhczbG2X2nOAPe+4dlHuTG+uq73yS25Aldtf4Ilqw3dJ
i6S3clmElAcDJF1x/c2L2rqdT+q4q838s2lx6eLbmKy2P83lzIOdEebsDqdNMFE47nk45HIm7rnB
yecKoEtGgz7Mdi14SJLaRaFfQsaXe2ORmXOoRN3Hg+jR2HPD2bvLHMEeltGaHk1P+sDTaFDY6FTO
HcoldmdPFIra5t4Jm+GLKIgLWad+PNWz7d22hVn0uBFxg97ZWR8sqaPMAAtpDrydngGynlUzpmHV
dBuYn4f2XZm7oMX1ZY713XYVIvqg6r5WZet/DwZWxKFv9LeIqfu7oK+kTArAfqGQAMiYpt6ohzo2
KsEQEwO64ezdpdTzhrsqf1S42Vs66kovlGU9T6WDfvokEA3SbPTVvWVk9VNPRtcFZ6ALzIhIpQaE
xbz6hNpvGBmOLrfd7JsHlhvOPUL/m8LK+GHsl+DUOqjlF7bVoneoURptSJPiUWFOb5jARQZLTgMG
0GArVXXKiiDbEhzwD0Wx6NMs+UA7mGulqyUDgp8eUZXORupXA4NGegi+rD2OUzr7XEAmQRubfsm8
TV0RVFZcxnZgG7qJneX8iA74EruwFtmENmYKV20eySksj2hrqr1XcGNDMg2XWqDTbpt+cGil8wKq
m0ZDdbg0cZ610I3NObQnejjR14brH2ubo2bZGIQuudOkiyDgtAYIosqAN/vKcVqal868C0WZpRUP
ZezbdbYZi6lPpJPrGPGDEdlFY2wFL7sU8JMI4VSGjEa7D3BcmffV3LaR8o3p2Oa42opCBPsGa/RQ
yiLb8c6xrsqlrHdlyZprYmY9DdFe37J5UpFtS1CustFIBLZnIgK0VDQnYidZWCYMdompa7gBwnnB
aR1w6ASUUM6AdUh7Uyvt0SboQY4oTbIbJJm+69I0X73amjBVvb51DROWiJXhhTQc+rvSReORKJUW
YvEf2qHKNnpsqn3ZsEc45c6PczYCYlZWajcb2XMFaGUsRss7SYRht4PwyJFVLN912aJSxerwYDNe
OdSYgsaJGAAM+Y2EaY/3tSVqBrxpwPlz6ioTDtCLlHgFt699GBlNRsOpleXkK04VY40cuAUf7KHI
XSx/oz4y4S57EQTlwZg6/4lVZibh6aOMm9ac1UunSbeT7shuG4RxTxmDYfFYlPwG2aK7DaRVbAqk
dUBCBk4M7VnfAUY7hMGE6U44oXpCfsCkrcV64F1nJ8ATmXAwGxwSxEaJQzPmsFn6YnRkaZPFH1Zm
iGMWG6Px/LQmXr+H9x+8HKA77VNI5ORpXtejE8MagVy1VfnSeuALzIUcXoNgsq5k2czR5M/6xpQ6
4LTimJP9XNq52DMVTnWEY2ioEqdYZ71T8xOHJe09zlFk/v0cyk05mQVqva5qdpCr018J/tYWdgAq
mkMUi7+3IgsrcoOk2fQugD7Pyz64VPEf1I5WnRNwcc89msySlMGU4VLtUPwGlQ6FHyPKjyE6KfXm
Eij7rCxxPtg5giIw0EPqWwwWkq82wF3N8OOX8OmDktJ5wfPdCGcxCYLxDtBDjDBG3XE6liixGkkI
zTb0ECDJYx/+BuF3/Z2/xiUrUgzQHRAF0WVD5eys0FMrVQjbHde4BAsNSs+bEGZWUMRATdc9QA42
Gv7FnP5HsfD/0vrq2qf9/0fMBz2+5OpNvLz+g39XWFG3RK6MXiQQOu5/Kqyu9weBuesqKAYO859B
8V/xsvkHpAtBEvhJu/SCtXX5V7wc/LG2o1A3RHcMsoZu8E/i5bPw1cTFBaw6OJ54EvA8g7Pw1RpC
bVV6RGdP5nGPzo3R36i+iYa+vtTeWLsJv6zIn0OhMhJCjgDixCgA4ue/gBpwiDgsmN0+zlXqZgjQ
nCaeSH2E+U4kHQu5ch5V9UgdlPxyC+nJvz/IR3vwbD9g9BVDZEMsEUBycOLOXrQoOy17y4MX9j7T
Rz+VG8iYRV0VI6MeHwaIGV7C632AocMngnY+ZK1RdcV+fPvCAeNmi3oHwkOYz1fVto/GJgJOkI6p
lXTs+DckL8/Osp9v+cuQ5zT/GQWaUVgYEtkIgYJavvfQZoegp512FIIJaXBHHi7M7KUx1+/+y3ft
+j5bLIIxy11jneyXVUdtzX30ru9OcHaKUBWKfj/mpSHPOkigeo88F3kfg30YI/HYtoX49PshPv56
a5sD+ED8cZ5IutxtfQiV9DHRNL9bM8nhdaAWxEPzL4iJtpckqD7g5WK5YA+CS0ls9AbOVqiCUydD
cgJFr/oqIymUtkS3A07dgUr/RHfuA7Mj3CF+cxWa+ykBHfui/t9ZOrkuH+ySVQjLxYOAXP72U+Yy
gC6Sq6BcGnrbtRjbjKd5NhOGsmYGUklePwnjEkDt/Lb/OSqaAuGqCuOgo3TW5CnhRScEQxoljuh7
QqG1iNy42kGEEDb1l9oQ5wn7u9HOGjzLMkFnsWx60GUgIE6LvX/g8QBUIZXHfocgMbs45gfL1QfZ
ElQSB8iGn826X3eIrXLHXK0f4gZNDTeraZftLqzWD4ZA5RsyRRDEADH2XDENVVqfTb4C4o7tjWsX
ckI8DaOcx4gm9+EtdAC3FyEK64J8e6Cjq/HLmGe70KlrL29ajR1C85e12DK08crvdKn7lW9N6vXR
ZZLnR/vyzahnwRSqgKHHNN6U76anBT40/YbHCoz0CLJmMU8u0VTW1fe7t1xn/pfjzRrDDhB2vCU8
Bka6WMNGTdlOLyyt6l02dRcsHi6+39kxMDJSzNaM91PpX+/H8H5uGUGy6G9ITn+0/d5M6Boi/PKC
7WApNjsYcMQVscvgPLaiXjHeOp//LX7c22Vztt2VteheZJhQvmuCqIO+H4vh6AZnvrj5G+N9tEqh
ngJQ+So7AoDL29fzG7SArLnQcdfqK9c14LUc3HI5XdiBP4nn5+tkBX+t1U0/RITzdhwb6A0uPa7j
viwRxJTWSS1jF/u9Kp7QcbMDKngoogWh4M63obyXGyKPeaZB6u2XV7Da7WjQ1nW5YJXN2VHn2D61
sfGL8lRVHlQCZuvKFMN4j7rZfq0ONQL1eMsW7n7yOpUIJ6u28+igodfXIJG3tUlruwhjm+UZNcp6
ShsrQGxVwdm90faFhfvRPCNhwxWy+jTBjfDt+xfFCE3DIVSxNmFS7+riGQXBz2quLzlxftA/x1kK
KyjgDyBM4p2TaIFGm4oCrrAIcrQEXgntzXHXfrav4Y6XzpTbabnnd2sL/VKq+NFeeTP02V6xytHx
ZWfh8nj+U8Dc+9b9RIKhGLC9FEB+cKYDlvGzxI4cAZX2tzM6KdMb4BCOe1FUUT3acWlc8jt/H/5j
qf4yxNkRXvtVYDVrTF4EFQQgRcSG28yDKeZFHa/1Wj3bHiHE++GXDa+AVTrs7cs4pMnHySM41pDS
c4e6U9R5m04m6+G2CrJbQdLe8ucQKD9gjNOL9Pb1VX73AGevWrilO2YBHqBAfRdKyj0SAFT7QDsH
hO9viMJ+NLW/vvDZPSUtkBuZi/HK48qeYR5u5AKqMYzmN5BziuqNuM3iS7fVTwDxu9dEPgkVWgfZ
pnl2fUCkigE64OM0j1DOKKm8E4IOAQU911w7IcNPlxbXAb8+3HiAryOK3HXplFopyo+Jhn80EdT4
Mnxvgdz/lN9AnP+i78eH+wjQF9BWkIC+x/XMRS3n3AzRrUXdMv0TmgsqOkn/3p3zsw/yflb+M95Z
0CdH4QC+z/rYufduu5w6qXwBb7CC0GG3NU5LMsD9avjRf/2J7YuM+BKV94PIGpnvfx7gLLK26rK1
2wUP4G4muDAOW522V/b2Itl/3UbvXhQ1ASBfkHaiGfZ2m1VWVbFCC/Uz51y10UOQm9Y6E3j207T5
51EnXJUC0I5ApPqzSvFr6OAsoQTsOQNTGJBnD5DgPFId2MNBvFIjiiktUbSFzeTvh31/LoJ7BPjn
WjrBzX5+Liob+J7aw1x2y43tiyRbwgv55fvDCpx2ZGDISRA2QCHs7SwCtzos9YARgtKmlpnTnBBK
mg6aNtvatahZucnv3+mDS+3XIVEteDukWboMCS2GVGkJ1Tw3WnVZBqzOlYS97tQq5Xu9vSSn8+Gb
rnw73AKQ+TpX4rRKmCAHXqviznL2vZxLZJ/QEFCEPOZ2C7kRgIJNdWndrKvw7SoNIKsFSy6wJzE0
ObsMGredJGtxSLWwDQAcAyYFMhoOYbLC0ALqpgh04dB5aXe834QYlqByBtgduI3h2ZEsgFMaFonb
joylRTsFl5M+pHMtEoubaagYKqScJa3n3v/+6340yx5wlmtP2kYUenb36MKzJ7RcEPKifbo1gvIT
ExBxLbw7W/Ev+AZOMgVG/PtBbe/9FQTFBNQSAN9cs+vz4p7D/VGbpdDxqIjehW4mH/XihmBD5ENg
08bR4rPVyeB11DPZ53nDnht7Bup3RgPOs7W9s3ICJ8oicNoIIVe3Lxl51FP5kAXDXR2O913RAj1n
3iIuLg+yLvdeU6cQRm6PaLKF9xYAWoehKppsJwnhmurCN64BoQmSxfPKZETtL54Hnn3JQ9Qgw655
nPywi73F6ynAehVFQ7PZw0weAMksDOjsGF/d0hFblvu4vicB4i2Z0WUqysjuoR8AuxV0Se0hEXnW
xOgJ7dnoVnCeJy41h+Frw9WVkVtHlvd1avRhWjTjjZGJT6VbFZGRNzcogZTY4CbQ7A4pU9cf721L
pblhHvEdaSCBkO6mbd8V9x563FCPvi5G+05b5p2AJR9AOmTfVahlhu54JerlmffihsnuS8nMh5o7
EFbA/Knco7YvD4aoajroZqYM9BGEzWhPduU33ds3DalvcaPcZLL6ZvtdHhvMiHkxJ5NRb3gRAniP
okqE5uaLN/BrUpg1rad+O/DqananU9lUJycvTz7xj26vaeOphM3yVRpo35b6qQ6qr1aD+pnZ3JFs
2WcC/R5gC2/NgdzZU5iqAqrgblCaIPEF30kw76UzdbEo0AYvZZaUqjlM7bJRi/EVcKZqs+T906iC
k68mCMpBrdITmR2ppgpp27X4VFy88hFW2oUFTuBgAkHWu+6DUbc8nh39qAadigXcOuXN+BZeFnOg
AihvZNKW5n0+uJI2nOzmRR/7ZRGUcHZTKPezAV0dOjisSiAo9CSN9gnMo2NZtGj8VQ6nJSxeqOWs
TWIgv7CyfLj/CQ7w39QNsS3Gz8VEnI0lCz8qgSdCf3xdA+M1SnXHcMqPYxVQW2Z3pKvvA1x4tMf/
jfgYnmRjVVTZo0v7MbtjtW9RxxiNSJv1XV6LdPDaR+ECj9BXzXeWmQMF2PNo+I7YV1AljrTLP/fK
fnE9FSTS09+mIrzi0nRPzJEPmcg/K6e3EnycMjE71V1ZvoZOMiFPdskEHWe0aocelYkh6+EvX4E6
B2xgFjV8MaNG671Q7asFXawUCCnEnsKG0VouxSarMQlTCUcElYVbTHm3ASjRj4G2fhxkc+ACjXUp
hgE8Jt3Sgs/LzlbWlPisRPdQ1VWMdDWH4kzHQU+sug1hw3EQ5KB5ecpa617lbb4+wqngxEkylsN7
esQireawr2jtFHXsW+A29qSd02Fxm6tsnFmq/SaIS1e3N78/D72feilvrh00YFZVAEgS4PaBp9fb
O3YufO1WHa41S4DmuyV5MbmI/bUV4mrXOnAefbev7osyv59D9QUyns98xDlTsuK1MQuSAC27G0j9
KpxJRsgo9sXY3DiQft34yj5KIOxib6rTzHN2sKXyrwiQoIml/VvE6/nWCoo2WQ2raNEyIByrbwCM
PswO0ydLDY9TaN2gZ3AzzMUJkLgykna9tbSXTCUfY+HXX3nAxWfhO33KeiDsbLAoYrttYQfsWkAu
tH3Y57T3cz8OpTltF3SDP7Vc8+t59rwInNJm03dTlYaLMmLY0NmpmMim0J6mWJg5pHXI8Lms5PAZ
IhpADeVz1f6QaPuGTfkNub2krF5+DFN5WOw2cSFyipWXwGv1GdzJpG6rreWXV7IdaqhyjC+97z8r
juBJspTp4DbviE/9ximAZHBfm1rd87aGGNOQjZE7eluujbjN9Y0rC1FSVIl4ZLDK3xRm9SSIferZ
dN0oeeCk+tGJfNeYdpq53YHhoHCbDBMtDuFSbIjf39usuVJiPfzAnR2bJ2gJnkjYWbDK6PfADkT2
wiUdlCgAhHG3MIzdAEMLtO5XaePA6xxAwHtFG8AxymnZjKGiNs92iiEQzGs3bvuWZjBhzgdnQ8zP
uNsQVPTUmG+FSyLL6IAKebEh1gP4z3YG9ogQfeTZKw8AFAphTeBB569Q3l3lTvc5DvSFhAdVTFtO
jkEnrpgRTLBL4ce8Hzd9dfDB2s6Ba6TAo2xVHT7YCzkQFOmGtr/LOKewh4YVH/UBXW0AIxe8BbTV
oOVcbKpyJDRQMplHHVn13ptX8+jpM0Nw29TwR/G/dlOzMXCuTIrEbphRDuXIrEfsxzZWTaJp6a8F
DH96CB6bPIfhZiGoSfJDYUHamQA6DRJRG9pR3ZNNCzECze7L8RmZ6ANxWVIvxmapJC3Q02AZCFTW
QMdaQH7BOw42jMQf/K462uHRcg91xgBVnUb8jeaEv3jygMaHUhyozmPUg5sLRwcP51vPi4S1OUBL
9sFfNgYQC0RzAITNyDC6wzTDlrr9IQxI6i9tNKNcZkj/1Jg6YUDxloaTWP0J1r24vbBnqu7ESh5Z
VbFnZhYR9gpc677SLiXGdVd9RxwUF+hZ5ibMoessVqH+lLceBUMvyj2x0W2QrGeCbnXSqjYxWIbS
gogaM4iWut2486PjFN917sZjrShHH0Cyb2Hnn2wLvh/Tqy6gvAzMtHRd2syoDrSfmrZPiIHjt/ES
NQURjonQRCmBV9QfvytuXodBljb6wQngkDCDE4OXAmh5GxbVQ4v3F0X1hI4g5e1dPlqA4zwPqqZN
ON03s4h0BeE5zjc5SqL5JK8G2aFi1+2IU28nUOi9qn8wBaDVEjA0eMvbGhgv83s/269qJWb3SxUv
Vvu5BqZWTSCKEXWAReG1Z5cNbTI/JdUI7C5QbkEbkQD7nDhGylp57UCqe5i+u3ZLgWuGl7GkAPoC
yL93AY02CwULBo5Fc2yq4mR23/sGKsfG1Siy2OhUJNjLOGLBty8DYIsyuDW7myGvEmAQ/YLHi/Pd
MiHYGbw6OAhF8WwLQK9ssVUFkPvNtW5fylwfciPfNt0NgyE2fDlU6ogsp2y2IZAnsSvNAPIFM+Ic
YPQOox1+ApiS6ubJtrs70GUPXc7iQHT7EIAKmB896TVaARUjbkqya6frGuFiXUFZE5FbHMzk0R5k
OrSgDbp3jW6T3DRACKn2YvSeCtir+wPolFLWB55B2xabeBrh+1haB03Elnew+TPV1dRJXOVoQC57
ANmiUpAfvvJvZnOJiP199LDDsoKaZgALcU+kyzzfFuDGNLnYFIv5YAGlD4MCagcKP/+y5MHd6DnJ
0g1py7wOcM4fjqqTui+iaZR0as1PiFkzKrvgYKOxHNX2FCtS7x3ZpB1YoEH+pOQnsCBOYzfdheZj
az0rza56b0gGb971DSLKDlF8bV3LDPEfyKIlVjVQfRFn95WAbmvwlA3ZscntFPI2m9qpN5mnrmw5
fh0V5no0ujp25/JYld0Ylz7sqFEp37YlgICTPGmmn1auQjaNHu1EXVBtuZ9sj8ROmD9Pcr6T4AFF
gcxEBPrQQpcQvM0hyHVK7Dkp9XAYVZ+EsxvbISSPZbYNsnpnBLCqEWWxtYCpzEVxElO9MWznlJke
MqN2AYS1tfw9vBBeusIV1LUbkgiCkplB5oWOEy9wNmQVArXhtrPVi67lLvfLG4JgQNtq2Aojf8jV
ElCc9l89J3e+dnJCwO9m9rHWFgPthzk6wmGMy0IathFEEzAMAA/Yi49yougRuXYDCKOxmVdGMrFp
wEpUfeS1NoeWjQiOYhkg+G+3HjbFSv+xPCQPvoD1dH2j61GdZqC7sEzZA54XHAMypMRTt4YiGRWm
DwjInOVt7FVlv9MyCOMCHEA6hcYExahh3LiTK1NokX9vmqaMccOsc6NhKQCafDr0RmwXJjhtrINe
t7AB7QgCrp/70S9OFhmbb6wQSOIs0VMwRU5WVhbgIi3XUzjetdqQG6gwj/dDaLbxaE7+lme12sCt
3ET9eAZAzoI2fjQUzXevnI+hwrmd+UA/BnWeqgF3/2LZVbAJlBJO5HYy8+4zTPH4DXdi6SVj5Rdp
rrS60dVS1ckwkuo0kNYZcABzjd6zluy6YWP2eQ674JaxPDwh1S4ONc/H5zZoRAK/bbmvQe+55tCv
EViBC/r3TIv6CPCcdfK1zI41wNA3IbfHq9ptGKc5d4qT4RnYQKFVtsexaOZbXBoSrpPM4dduxZej
F3J4lU4ZUGJoOW2102RX7Zg5DlTRLRxSjpphKJwNyF47yw2vsFitiS51Zm8AXLTZNtCzDzRsr7tb
pPQAUtuDOR+M2lM31qDYlVPNuI27vquuys74bttgm3x3hmJpUtLWjG/C3uvSpuQDPrZAYX8P9kkH
GzXQVGCDKLvKj8Kq9qZXIcmJODMw2lZugMTjejVF04qBy9gBj00lTEqgTCDskU5e1l9x0oJmB1Al
s2gVttltPRoVEBVWzmxas4x8HvpMbqeiz8ONaKbugqXCe2o9il1oxqMABFMFsAXO0gApnVBYANPG
C6C60YDy37ELKwNC5029U0ovUMJQElKPEMIghnMIRKX3sqkvycr91DJ4k4+sD4J4H/AuAJNwbbzN
R7qOwDvTkTrmVjEdoYj/yQf8M/Y0mamcSBd5gNZEQaET4Jn3+MTX+TiHV6Ul+707qaQwitipbNja
5LaVOMYSJpaf3TZNXVPtLZ+qos9gfTd1QCKLGdIe4w5Uxn6b22goIYJtqOLNq5+17p4v3pffp1v2
+zItNK8gDrrCrjDf3lkpGhByu24aW8deuHhR0DpBMhVG+FwZWL8GhFYo92rjqhrclykXoF2VEDqw
jB+KZzMNvcF7KSbR3wBgoFPA6o5uO9/0lTveQUOORM3gFrE71XynefDcOotIa78zLpRlP2gcwPvO
B/UY6nUgtJzjKurWGEnbLgBQ5VaOYhAZt32Q9W2kIWQHRoIMpwftNl8hf4hsgZsWtXxp345N72+k
4bS3fteXKzsRflLCuFfZBCw2AJtb0ymLVyeDgqrd8cfFqh9/P/3vWyxQYwflBs02YEChNHO2uJYm
783R6dBiiQbYwJaxceXGJV3VSLLUuITYXX/bm6W8jrYarK+yNoH9E9XwC4jAnII86EnVoxPA4KXZ
7Ne4My5QzoWWoR+Ji7LG71bX2YDrz38ZMByY4dis7GMbtQTP/cblRWHUd72UsyHOWmlgA3MwRvFO
7ka+QLI5LTamhhyYm9pb4tAL3+vSDJ61lqWldeMrjDakPQGsxdkGN2H0E/YB494v1UXBvXfV8LPX
O9+fxO2mYFhfj/RJNoEtAm0P6NBvHAkmQ34fThN15uLCjvpw1NWvE6LBK97tbFK9oQJkqMF3W6Wt
VqdMZwNv0Mv2Sh9O5y/jnE2nNXMQ+QXGGffdTj8DcQ1q/YQ+mIqK9G9YoL5rL6+z+ct4Z7M5Ms3I
Giiho+lBnWZ1Hl37NqsyzWW3gHWS3u22XwZb+w2/LH6CXqJjLRjMqw959zJYXzx2Ea/7rknz840A
lf1p9OWcb2l3gS8QzqV1S8P3+4E7sXMYXleJjlXXzXnMHapu7UP/l9j9P8KR/4/jVK5KNP8GJL/j
VB7/7/95fambtxBx/It/USo9iHDgG/+LRklW7Dcq+8BDBqtwFZbuX7Bw9w/QugA0g+bGr5hwx4Hq
BjHRSoMaFHFQ4PwnmHAAEs9OV3A40TqGrZQHDQ9cH+fQZYRp1gBJbyvKc3Qy4KvUxAN3RqQ3tSF+
tG7mblC8WmMOUL3IgHtXOmo6ghp21VjDtm4gkTTkJTzj9QCXQ260m7DR8xiJfPpqOyAtW9BPjc2G
nVoTB/hsoWCgm/bVRyE+IouG1N68fLX0KDceSGso7iMNGmzBT6ivOVT73kQ5SFZx4XZoHgjHewEt
egtHkAOm9lM2qyNj8HeSxU50AnSbfMuWLl1akLbAPNn3o5Pdyt4f92PjQlESHYcvhBnqi67z+WR3
CMqqsWlpX6ID2oEaCBZU8Q36B+G1X7bFRDtwp1GTIo8DcOUFXWYZJp43IRfMcgPExNpu07nKii+2
I62MWq013BshhBGXwLfA+FpzUcPhO7mqF1pLv1CUKJtdJzwIx3OHUOCfHseOq83E2C2UWMMjOmNQ
A2wFg9KAtXKdejDXjbmtqScHk2aO8cVp5A4KuMeRI96DpgJctjpXpFlT2MfeMjQFzucLhzg+er0Q
bgBp9N5ww34zmMMPbozTTmc2OItoi0cVk/NX2Y970Ru3+JFMtSuqkz/WTtR2yE4KgadsTZ/fVtM4
HYusfJ7IdAJ57+A1xkILeN3QLuCvvsqBUws4+04GOV95bHFSh2EO/cW/YZOCnGIlXgFmW6KVuXpQ
BmtvBm5UG67HIsnl/+PuPJLkRpo2fSKMQYttAilLK1aRGxgltNa4zZxlLjZPFNv+rkLlEPy+5aza
rNnNyAhEeHi4vwJ9kJzex6EBYkYHx/Kvjai2PSpXj3ZsoIJYBgbvtwzts3DKNkpeDhtnyuZNXffJ
1vCj/iFOWVfbGoDDz7l2RB6gd9GuqI8oJaBjNpXZtqiy6hCaBpLSo/OEV3e+T5o8I/8uAndGkuQU
T1W3rSN+MLo02hWMMB4sOV9SHafmkkd7/zkw1Wcn4ik3NZH+5FdDfd0ninXXZDYxcxISlb6aRj+L
CDaijfTuNjSVa6VEeV0d7c+SNufYZQdXYOh6FyWR4CDWRu6Tb7qUyRc2qZdHJXHc9LPR0gHAxNZP
ux+5UbQUrmCaZY1hw/NqYYlpGYIEWq0djbahdKHUmptP8eAV8fxNABw2UxhT/yw1+jJoMXxSZL9z
tSr7VoTO5xGt/W2dzF8iR84OHVy+i7mpAzfpA6qJkXYTRna2DxSUE6Uyt77QuglcGcczUnsWKEOo
YRs58bCJM/UpNqqveMh+tdPwelCNJwoZV2Y5hF5UxymnyLZ3poaWfgU5mcJfYnwNG04vXMfbpI9t
19BoCTViu495nroh8MamAmVYU5mywgGPUim9bhT/kuLNd6MRQcjehnlzJavEjrSvfia6dVPE0oUW
h4fQUk9S1nmxFt3YOVasIbZFGaSXwigzt6KqwOmem003xMYFYarf+r2PogO6HNdJolZuzSLtogpg
XteMu6zPlG01FQN0vqjwsCxoWHblJk0bbRM5xYFn8rGmkAUtle5XIGS2ozxQdmnXQlMvAlI+RbZc
JE9+0XqlYSo1L3Ua4kBvW1+rNOR4FtZto1LDVeP+Jeul8pCUVJ7DKK+p/KroVzhV6mlJ/73pylPg
QLq2K+dbGKtPauNTlOzqfCPNsbVJU+0hzh3EjpNZ3dRd83MonLtRq78TV14LEFdK1F9ajfIV9e7b
qakfmrh8DPxMRWvG4W8Zy34zjegq9EUq03/0bdQiJJklo8nZ5USbye6rfQPHe5OnUXuao/lz4jus
p9Ty2IGWzLtvm1j5z9Axb+o0v8qt8JnIXFGdSz+FufQQWOq3ynKo9ar9lTLb16AfL2qZBTAtCj+j
2VyXsXFKU8kdmuxJq1r1okPKbB9Cc2+yYaJ8pcdemw2HbNS+tDoxcgyqu74ztvS3/E2TOIdSp32N
HwB/XUSfpjYo9SXqI7dlTK98uOnD6L6ETeNKuv6QaDGNBaMlsAxq4iqwk3dpmfe7boYtnQ67pBqM
rTnpqVeDiyhDmrHWbIjQ4hRUtbRTrUqPbcGB7wLpbqYQtbHq6kAZ7JBNNaI60CwNOuzZfGvnqjul
9jFTx+/F2H8m2N03BZ+am+WQ9t2tnbQ/U625llP7IoU6asRhwP0U3/tS8cWMss4lSutuk2lXWUz7
W2kKWhVq3vBd69sAyqbXONZtIInmGwiJWE42ZTJ8gY75a7S1B10Nv5bzQBNZM09t0PhPRc0lPTfW
ZVDB6O5Sabq1msG412GterEUeLWhuYXTb1U7PULe3xkWzZi6UGZXmtk6iZM/xsxvk6MbQ38/vh/N
8kIpk51ajBean14n9nyqR//HUDpmwMZReeYD3AjKJtinfe9sK/A5GzMwUOUJ4PbOWEoNpXydaX1H
8iHVm7aMKd0ZxWMaxdUGae9vnV5dzJH8TVdKsGL2rkiyh8pUvbn0uV8j201V7WhroKPTsdg12fgy
2EUJdIQ1LWcZqnsZfSKzdhOkoqpi2reitmv0x8rJngw58aa0uQ8VHvi9EvEktB9QvaLfY10mOCkH
E/J2HfDW1ATZgmGJqR4Ca9gkqXxjD1C8jYYAVac3YV5RGlEMbzDUQxJQKrBndY8EOiE9rHe5ouxT
J3ky8rrGJql68MN0Lyvpk5zl/SbK7GNackM5RgGmwrb3Whn98FPnmhKcp/b17VjI2zELr6QKe7E+
bOddG1tXkjShCpV2+zpJE5eX4HAM9eKIM9hnREwfuxnUG5v/c9nitugHoSfb1V1qqVvq0ftGGi7b
ULovoV4Nqfljph+8SU3AA40GEMLs6SCSN2Hz7NUNruF9fiWX8pWjTXunb5/x/D7Sbkk2lYRYkNPN
P7EJ0l0tKp9wVimAa5h0s/MY0ERXHqocJRq1SrmvLP9z5NNttaMbomW3a+uJkln+YNLeyclRq0J6
jiH85xRnYEk71YG68R2kownwT32i07uvWojqKVUXVfIUQzpYCdQuSOrxKO/CUiu3CaiKaTh1k7+f
7YplfaFcQ9ZhuDqoWSFD0SSpZ6TwI9RnuU4829zCqPJEF12XYaGo/rHtWxgAICVQr4/pZQ+FcTmP
tBWe50EjvbhDQ+zRJ8vdKPWXgv7L1NwU1uimDv9DWqC/cZGhNlVhFlSm4DKQpNC6AkLNIcN/s1YR
Qop+hWrgTtanxLhsDP0q0jGqo2MuI3dgn7rkk5b/ZMftB/1hmCVPb8uHfqANHf5ogLFkz1VzISvI
ILT6tZ09pfFzmd3pCC1ImXI70owMMtmlsbjLi+AkCcyA39/qSKkV9eiZg+xODZqY8ueg/xmC1Up9
HU0Gmm+mv+905QJq607K8wMyFvsQPOHcfxJVPZWu+WB/7urPE34y/SmZvoNccBXtZiaLsqRLFcfg
+D71Se7p82fOvrYfJ3ry+RWHJh8uNbzA2l++fxMYwMWmbtPDAqrvM7/b0EYA0EuHfzQfIvOAg63e
fx6LX0P1JdSZwmWn/1TqbOs45Pjocw00SIMUfySarYHh9cG3SrbZAscgrI9j8bNF6EsT8M9p3o4d
HQTaVF2WPJbIVJuTQjvpriZkNd8Aj43OUdJpf4b+RWzUu6C7NcKXiG3Cd02T+7zlPk6VU5gdzL77
ZNYx7rB001XT1XqkuBzQbckTKYFHsz8fpm0vk1Bonl8al4ganDQR+000NYiAgRm4rQpyZ8TFdh69
pDd36qzvrIQLGiilclmGP6P4qz4VMD/5ZE+9XGxoW7paZnHngekBmBXQ4ZGSF12RN6US3htot9bm
/CMhF2mQrdKNn0XYuBroiAQWiZyRa6TVpgVFgqgaz4e7imtl0lUfME/rlWFF6zY7ZJJ2Hcxfo+LS
muIf9IE94ZDrmVJ526RyxseCw2h4la9c52n8w/IvZ/XKAPJjVxD7a9PN6W8YxrQ3gmKvytAeh2gT
Ss4W5+NnmkVfin7YZDKIsU5DnOZYBjepwtFAxKNMsZsxyTbtJ2AvntPeOmDqYv6kr6PHXs+OJPXH
ovtsgLnsUHFV3EayH9LwsgpZ2TAghRutr3OMEH8V7fuq3YeT8TJb7cme4p2N4kzaWYcJRatBkYRH
qlfI1kWTZRjDhi9hiZOK4jyCWdmMWt4QiHVxq/RYshfB0xDVO4Aft4EyT25pNDFpdg4WwnE+KaAm
pn4+GE2APse8a0q65mW4i7lEcQdHaC36GuAQqsfGdWebl3OYf6ahhHRh6n9qShNVWgPdmnpIOYWG
+tRK5i5mQ9mWdjG2FjSg6kWfrb1iZPap7ZEiGdVtJrdXajjfZ7V1knqr5Gak19iO8efZVwlZwU2X
jz34Nq5vNR/xNwFxUWVR5KH9capr59h28Q85txNPDf09TbOrQQ/dJuGi5Uu7fn2ROU8jqkd9ODw0
jXyB7kzIPNPvfpli95dvy8T6pE71ZRqA8MtV9E+q0EUh5lBk1sU0sUV5PfrDZedkMEKqDMcTfyNP
wcUk2DBTESLTEXg0MDfd+EBW7hZt6jqpuEVqN6mrC2uyNs1o7caKBvrgX8kaaLnqaaDgaTWQGuqL
sNO2dh/tO3r7rpp/KUnXiiTccoEfaH6SyF1rWgYyoHruovqS/oq2qTktTSF/rqzBbUklSJWeEOVB
Qb2cbmJf+TVHlluo6kMM2fyQaOhV27mrypd+Ne7tXgLYRp8AdI1a/ZzlSYRnLCfu/N4hRt7JwA5N
o95b8XCSnXiLVPYGReWt1kvPvXYcm/JplusLvTAQ9PA/5Y1/pQe86osOVj3PFs18yDPT3Jo8qTam
0jpeL1dbWSfh7Z1dyPVXAyWTOmDWzVUQmKdw4HWVkk4XheNlfX7h97kboPzftQBI6MCxgQr0enhb
00Pi2ZRKO0v9MsndXiIgzPHPhHLAYF9adopm4y2zg3Qqg0GtsbXoY+oeydY2yOr0k5H4V2HS7BTj
BemSHBXFCPHmEH0u7JUf+iTYTQq4gTIuN2YvP4VDam3wY6dJ1Wj7Qv8+5d+0ptgKhRgFvGOQRPtE
s1FLxBMh6o4D/OQQ7dC4ua7n/sKuEnfmNQDU+6rVBtVVrOQxQngOLSYzd8OiJn8sgC6C+4m2bQos
q8DcCihMWXpZ0L00Ca+z2pqeq7qrb8ygT8D1UZcaU9BnY71TzOByKuZfgTwcaM8djMr6qmjlFz9E
vjJpSi+xqnE7lK1/1RVR+djJ5Dp2YeUnBbY5ynm8PH2lHjdDEj/l00SNSEmybTlM0UZqsfbJlXRv
Et7dOqsPswL8RnfYHhEYLKwJqkOaaY+DUui7iEbIZgZg++zbaX20RvMpMRTpAqLsXY6AqdeQ75Wj
/EuXuTAcDT+wnNhfa/uhtlAJtAQoqjEqACWIHY4+z+GkQcLSiBrrgHDUBDqQXd45tAfaAX84v7C2
fldPFAMqNneGtlHd6ZHX1tqPOuHd4KRDSgErWHXtXLRkqEsKQRPapq/WVR/0gDMqj9UQSDLqbv4+
x1uxI3+8GjzVmw6q7L4p0d7+rqe/lQJeNopfRxOUTmrfOB1CqnpfZgcQEfjhWChueCSt9oJTfqBC
t0lgqa41mxYMgdehcONCsU5MTzMWQ/UxFUyr6lRqrdl2GFFd2zyP+mNdPjVB4P15Xh+Lu5A034y1
aI3wPCrCPGWsYSCRlK90OV5pZr16OLxpUHyYzqIbkiLSRNxiCCIV3estj/+7cGdthXMK2OhdSDtG
uUP41UPa6VN8IR+aizJf+36LnsyHX7Fok8hOa9kxTFd32udHaxed+o2xrS6FJsW6I+aSwfM6mo0n
GAV64LyQ2t7vlr4AdqFPjCafVLdxCybMlewJcnNxVL1yj3brl3VC/KKh9ntYWFgoq2hoZL92sN/0
ghpLzv2SbeXKlMfwTqDEQ1BLXtrs2pR/ovaPEt64srJrY4qFfzMm0nllH0eW6qZHQaRsD8YeRZP1
Jt6iz/U6N/iiMrhtMkXYDO/HsZQypdBvKK5y82oFQUqFwgCZ++iOv8ydfRF5qWs9/vl4nB0Urh7f
Ei1hfanDMdu23oU+ioTxiM9ydh9STeulw58Hee2evTshkPRUQ2cERHcsmqHvp9ZSlLZ1KzddwDRb
sV/gRwjevTgTzAsE335lRPE3LkcE7CIIV1DUP2yUolcny2xSk4/WHqNt/w1TXp7nbrCHebkVhyLy
wMCt6Zp87CUxU+FUgk8ejC+oie9nmo1SrMpipsMJSTL8Oyq3uLKueSGftG1yAw92ZXeeXds3Iy55
XolatKUUtKbbwjUWyi3Fk7Q1vWEn7WEp8EhYG3DRKmVzGuxRobshVN2R0n8/xaHNjFrg9biW0Gu5
KY8N5g39N7GymGK5HSEngc+2Nq764dYQ40K5N9DiB3axJFUrLTy2oFYRhoAclCIrUt9NyXMxSieV
SvN8Iz3AABbW9e23mWirJc8TeateImZhebRVdg06ynoHbSgjLXoQvzXcrm6AD2F48SsX0QLx9ERr
YwqE9hM8Q/Qe6hYbtww5twJbi2YN3nXuY6CfY3CZonAP1+/9x/DtWM2QptNdAXzpvuIXc2fdt5vk
aG/mTwg9ETK6Dezo48r5Ovcx3ozrLBicgYU6S2kyrgG/XGLZK30TXWi73EOgHd51LeyzKOjsNdqg
/80OVIn/DhJX4IdM7f2k5cIZcjOMdSTm6Pm5DYn3TfE1uIhOxvVAc8Ut/A2NAONTeJJ+rEz8Q8Dk
+2LHSvkLT2gDaeD3Y8NB9G2aOWJscdxQtPYRgBpdoW1XHXlGeI6HcP9/MaoF3og4TX6mL1vUzmzP
I21bg8vd3Mvbbt921/OFftt4r1K/5sl8dlZp3Ev1oNeTjrc3qbMJZu+DvLBD+0eZJtV4vflgJWAs
LhyBhoR7XpgiaW7/RSru1wnkH5NRVtlSLBPRZZieH5BoQ13QTKzpjssn/yQY5Pqm84DOEFnWeLLK
uS9KJiML6w+oUvryCIWKngfBbLj9znpxUhduySHdZfvIVSBJDAS1zJMvVgPFh8RUTPHfYY3FCTKH
To1rwPJsJH9yeeptzBM+5h7VhNqrLpXtOgjqzF3xfswFFZkHXoXPD9toOGXmxnlVn8ousUveE81v
/kKiTazd+2tYDGhhaoleMEF7eVqsUFILMWAJMq+9NHYt/5y9+Vi5wZf+W/yMOGnwWblKdtxU2j8a
je8scP78phFrDDXOUlGHUFHben9YM7COPvgrw4UcQa12L/To8oEEoHXL/ZoaxVLT7PdxeTPaIvTn
eJMi2pqJLyq7Yg9RZgJJ51mYKrnUa4unzE0vOjYUvhk3BkTZ7UqYEIHvw3K/+QWLwNiYFTSDCA6T
CIwiKmsteRa2IRvuI3Qwq+c/D7iEvf6eMiB0XccFDmb9IhdwBsPpTDwzODvZteJlp1zBXQXTE4K/
q9/WSH4qn6iruyjbU3PYiviY/ozvVk/Th7ey+NJvfsji9ZO2guVu8UNEUiK8c2Yfw7QZ+KJMpdH7
87TPh4w3oy1CRjuandmI0SY3DfbqPUWjY7kL8EHalNu2fX10/YXKyrnLHiA3MONXNONS7mRG8Fgd
sCRgtbVd6KJWjaougmBBvP8+uv4mBZzxCsEbitPKjM9FKxvUFfKdjM4Hf3+StDqgLmsNXHjAlb+/
qtRS1HLTX+FXYWAfb514VfH9XGB+O+YieHQGdR1kyHR3NO7tjq4J/M6VeZ2LT2xbcnYFCRneJu+n
NYU0fuvG1LlnyF0I+hzVU7u3jivLd+5gYnUu3ADIm9Egej8OyyqXBW8gcleZ+Ne4zc/xQpxMZ9/v
a7psay+uc+fh7YCLWDSPDTXwkQFFNYeS915Uc8BAgM9cq+ac2xpvh1oEHVvKKrlpGEoY1JcpcU6+
X1k+8WuXce3tEIvdVysgTsDdiKRr9GZPwYBc2ip7IYEFVWn359HO7AnY0kKJWdUUClSLPaFgqUMc
TzV33NXH36Bd8d5ffaKKC34xKcZh5+H9aIB5WWxvmHqmlA4IewMvvAf2gkrOcInD7uoHOnOOhOYJ
lo4KydSHWk2dA0iIbQBRg2gjK3WnbcIM7yAzddSVtTuXuFFBZEImqi6ouy3isGl0WY89gOayfj4b
T9S+EswUhcjJfyw6K64fRqMUzJtaF07q74+VMhtx3pownsSNO3zlFbJPnhyXBtBWqTbrZa8zW/3d
eIt96AMhiueE+ZjBY5Zf9jgL/Hnvnf1Ubya02BND0jpa9TqhbASZ2O3zFiPXRloZRnjWfdh7gi5h
cG2zJ5bh3ILH15SlIjpDh6qKgedk40HZCSh35Rm51GCns7XVS3CG0OK2dsr7pnWBXa4+6889MrDV
0wyHwhBSR8sUMQV2Y+eFqLTvre/Cj7PY249qvKF3wpOKFiPCGPvhsPqIPHf83o67qEnJQDoAW/Sa
GyMDOV2LUu2wGz8VN6vB/8xH1ch/ZWKKZlgfa1FyCvG2sYzX4B9/Dg7ZtgcxX39Cb+CYefneutRu
/7yPzmX678YUEfVN0RJ9JTMIeUIzZn3JE5lu4wvGFp6MmaCcv6wfjSV5SJzFdyMuzuJAGwteEbNE
Hqu4QOoC8fVjtcWvF68YdQtTf59cRVyw0pUsQ9VsjvZhXYf6zAl99ysWJ3QGGdAOg3go+/mVbSMU
U6wt7ZnL6N0QizM6Jqll1+Itrt+NnigrBl+ivbnBQ+6Q3q1d5K8F2MUtoRHcSBCo7nzk7xkZG4tK
C+5alzjNuPPOeRDqs3DbY0+/nSm7JVckf0A0cAtIfhRHgzdyfkU3cmVHnZ32vz9k6VVcRYEhJAV/
v26o4W7yByFFa99Q19ytPSyWpvC/d9Ob0RYJU50lYV6KaZNPoNrjZeV9e8y2QudX8ZFbK3ZBSMJZ
bUPnMnf/Q8ntD6MvTg+WZAqcAebqyJVrys2Ow+T9eT0/Fqg5Lm8muDguiTUpfjsxhFTdjaBTi0ZG
JOggO2ve5+dDwZuRFkdiQvXHhuZvuCavFAXte96myiGj/G5jikSZQRnW9sqZ6uC7yS2OSGuNM617
8fVQW8SMcNfxStE9+AIFFQ7A6DsSgj0KnOuv8HP3ybuxF3G9meiVQywwXCBY+aVIfuNdfaA9tSuO
ztW4FS1N0Mbunz/n6rCLrNEqHDXRGmpleBSdkE9QUVtMXIS2m8519rKX7KjEuqsv/rVTuci30thq
CiVgG6GL88869xbC7eFBv0j381rsW9u1Iq94c62kjaoDqRHDVXcgh+Mj5nhuj2HJFiWy+Vq5L3/5
LwTfg7E28pm379vPqsvvR54Q23HajM+q78Xb13jurkP8yTN3vkfls91qW/rUh/BS+7HyYdcGXkSi
PqZkNhQMzPq+ZGg4C0HNjnQddIVTuqAejv80lNbz2zOvuHeTXsShCaVzH88bsanyo7/XDs69voGJ
g5jm2nPkbJJCd0URVdCP9GycW9UwNRlqKILnQZH3dtjchGH18uflPJN48hT5d5hFMJILdVagh0Fp
BiiN8gBaSSD2m37T6BKy2LeRzFR9dfvnUc8VbN4NuwhIsYUEoyyuE0HElIAfUZaD3PcYXJqspwog
8i9UcdVzW4daiXgK4dJnLLn3TVQjgkIZg8/n70H60Cd3Z2hCBdmf/gA0/MbftFTR1Y16kf90PPxA
j6hS3Kr3zUG+WPvCr34Yy1Tizc9Z3uBhaFNuTvg5ah0dgvl7CCwKGHWEykcOVaeaL0tDUNG+ryy+
+KYfxkUBUaF0ZaKBubjqyn40StS2SEyE5vqMPnB+Mx+cLfxxYy+dUJO++K/yX+XNmIt9VqEIV8sV
Y/5u0zQuwDoh1l8dK7oIwW7+vDLJc0f17YCLHRbSD+vagQFFQ8w/KQcfQnh4DRzv9I8w939EGf3/
1HrI5Dv9v4mlN9n/+d/vreDFf/+bVmo4/4uGu0bXHeqgxnOSP/lNMTWImv9QSlVMiCi0yNSSsHin
R8lW/MdpSIGWalDHllVxRIAm/UfOnGJ7vdnyMsm6LusUW3hd81OWdcXUkjIp10LDk4qbEiiZs5pj
LeI1IxCoqemIlzNuO8vYUoWqmUpYEaMXBPWPx5aZ2ID1Ne/NAt/+/slvWyjnhlFE6CLxFMali7Ob
GHPWaihkeWpRuLKKilxgbrAbXssYF8dHTAcBDQpHCng31m6RWPRjZ4RtHOjYawxb0bmYL4I9OGZc
2ld71+I3v/8478Za+gbh3KljqRinePgAuLQOwVYkwwgPHafL/LT+mljePq+TQ4pRmKLQTQXB8D53
0ZR8jqdxSCGXixcj5LWdcbCP2r45pif4d0IB3v3zd1sW4j6MuUiD+2aWMPRhktaDeer280Haokt7
nK/+wmVmkYR+GGuR+8azH5RZDZwdbS0QD8XecbUZ2NLgIXR2kOuVuS0Bd7/HQ1gYXwQbiX1rsSkz
TKwby0S+GbQmzxnQoq26Ab6d9/vsEJ2oOLoC5eNHSFVtgt4NcI0U5LSt5mbk/muNv7Pfl6KnqWu/
f9MiRYz10JrGlLM4tfWuHie6yPW32ZqQ9VOVkxKAcocY80mN8/6qq22Yc/4PVHdu8lA6AFcPN2W0
LrGxSD5YJEjtNpx2pLZJ6l4LC29SdSV3omKqdA1tfGErmELR4mRlG+M6u+wuVS/eDs/WDyv0/wLg
uWyFvg6OWDngTn6BCBzvd3zlVNWsgNXhiIX0sW8jirIGsl1otoFqE29BJKjVfZxD6XDT9PCXkKHF
c+X3z1B1giTiMMTkxc+wh7aSc83OXvU34GLC0FUO6t7fmwNthIYSiu/JNxKgoc8CEPYaBB6bH2h/
FhCw1muOH6Mpil1vfo+4Nt58E8k0Qrkt+T1CZWI8+p/8ilaGDVgrvW/v22TTX617+iwxaR9WYRF+
nLnj0+MD5SHgvNc/8f7fIuSIt/qevryb7tettc6vO513h/aJiOvv54lgZhBU4vMndeHaM2SY2T+U
BhXeeq288WFJsbh7dRo0sPajwbb4xFYJ1Tun4+aNM3JEQ3ZRFDJqDOZhJZ5+OE5iHPYQ/U/ADB+S
WKdIJMB9lomlx/xighJvNqq5SbaFy7/aWimGzBtMcXnoe39xg3zIJxajLzYOygid0sQ2aiTgi6G0
HDjOd+1B1P3Kk/28/gU/bhpGtID3ivMrCxDF+09oB7qPeg0j/k6gUQygcoNq7qWon+BLul19nny4
RdgrtGFJ2sF02R8EwhAUns0oDk0v+SS78Gv29m1CSV7flViHrNZr1kZbrKgRVHiIl4xmX4kaBqMd
CdeMhirrKmLtYzxkbiZ2TMLLxwBPtVhNI4mGfIxev5/cfy2hD8nD177f9PaBitwWTNXOfkmmi1L7
DGEFvstXQCJ/kxaI4/Au9xEHUgG+RtMb9OYSEYNwj18pJXAY+U499ZfC/sr8EX4ip9vFJ+d2rZf6
QZhL3AGyjooLhr0Chr+YeO6gfzTKseXFx/xR2gxXItnqyQyUr+teGcqZQ/p2tCWmapT7XPFp6v+z
aUWfWIUzsW1PCvwoL7o13GyX7qUf+D7/5/Hh3dCLkGeGhgwz8HXoyVXZv4TZu2HcROjH0yI4yUfl
JJ0UdPXUFo7hWv58Zju/G178+ZubpSzGqtA01hmz+MrVOa265z8obn1N0/9q9aye2UbvhltEXa3I
46BAcvA1owV0LFzN9hYwSB3rDky47ldW9/z0EJ1SgV0C6V5kmIYxh4WusbpITdP9SLbJFUV59N3E
aMpxZbQzs+OcOuC3wWvIuP69X0wEPIosKxo4p3tlp7vZtrsS8m5CvCv4Hqzm6meC+7vhFqEIFSBp
rCTT9KxMu5Ps4BJHsy8rUzo7BnhZwJQG6pzLAFT4fYpsN9cX5u07kmRcLhHvA5mMgic1qPYnErva
yjqujLn0mtYwTC/sGhVncCjHpkUMBv7WyrzOXP+8ff9nXtbi2DkyVNs+Rz68+gWi0YTCDqiRKwTn
Ke1rpnoa3bC/qPaf3SFvhl0ct1ofxkGOGNYItqD8QDQ+5g/OtvE6TSTXm3q/5o+2bDBwB4tX/r8z
XWzKSie6oSNFovNivLTHBqD7+A3dZo6BcZIva0wQNn8x0w+p3GLYxebMuCVlSHacOtRItpaWwN1A
g6lQj1otDMx2E/ytTvpihNZlNH7Shvi6rnaNjSt7+dJLK1tq2cx6XQUNsS5BVTEo4yxWochVGS1V
dfLmG/MO3p14TYtKWwfuzy3+wiVWPRN6KCv9O+JiAQA0VW2EujR3in+npg/Gi+N/VaQTKpM783O/
0Tcl1OTPzSWyCJKy962D8FhbtwFelm8/TH2RxrdqPXWOytQFuNN4Rat1O+ukHv5Tyymx097OWGyJ
N3eJZRW+PksMFGrxLrW77RiuZdPnzs/bIRbxXKljWzczbfKspHSFtkNSd/f1QNnHHI8DwhS+1d4j
M4LFLEYql7Ke36Nq5q4Ej3MB6u2vWDTP+hpjk3b0TWyy4VLD7RZ54HjR7CxENe5+v0nXED7nMqJ3
q7vIiOiMOiSCEXa86HTQihVNAV/bSF+Gy/4pvVorBC0hustts2ycDUPlzH6nTPjQTLs0nL/kXfLi
p8Y2grRvoAiU+8/pPG3QLZj1Z734XAb2rpw+5TXfniwUKnDvlFC+Ibkm1OuVEtpweujkeVvKa2n5
2mlbvhz1ED8LQs4ETLz3iuv5cuKVjvsEHP/ITX9wiVTQjfbSVt9kR55cUnnR6xdz7mW7NejFWqzR
F0F+bkIUkQx+i3mVH/ubGY3XnqqW8usvd8a5Q0H92bLV19LxklOZVhqKcSNJFT5ylAhzgCXatYCI
ikdltHMe/7z9X0vEi7cA7lSC4IGHKViwxSHUWnbAmHGJCebYqLt+8KhqOzm9kJL7NrguajdXNtRh
r0QxrUKXm36Rdm8NWwsoj7YN6TP/Uj0VjxsEp67WI544CX/6fYvjqVTDMAcdv0+QQJIT6juvz7NV
fNbZdX+zDosTiXBhK0sV605yuWuPyibaRlfjScDPRFVolbP18UoVAEng8gB6sAhdloOHQo+GUgmg
Se2mLXpM4qVrUcTfCkoa5dn9uIcVsYue//y9P0Y7oGcoZoo0AsDk8umnFLUdRbE0eIY0PKNO8QVx
v3IlpH5Mx8BHUjhAPpqq2wfeTjPViIA7KMxkHfxn59dUcyf3/ubPMzlzMpEFBSvIYxplc3X5HEjy
NsynJkFEiiiBrF9tbK3XsjNud/m+m/HEXX3yiNPwfjcqPF9hdEJaZxXpD727FRHhN+TOwTCu2baX
yCYeR74eJkA0+oJLVBnucOL9C0DbmYj4ftxF/qGRRluSybjVdt4ZL/K2vAk900NxbScqqTBL9xE+
Wydzl99FHlZWT93KR/1Y3yZGGFAOcLCD+MnHfT91xUI2T9dmdg69TUHfVQ44t4R4bXYk2P2X9Mt0
WGV0fMy73g+6iL5RXdcxElP0EC7Tx+QwX7TY1qsFtEL5P0f2cku+H23xdXMz58xWTLGOoDA23+c5
W1vFtQktPuRcqlrdxPJAuMWs7B5Jyhjm4LBDjKfb/EUHaG28Rb6IHr2OLP3rePrgRYdqL9pcqOXA
gr2kzLxdOZQiHC8PyNtdskgbzUifU4QxxfxGr35EaNbCAQdWjOA5DB4l0vmrY27afblPr8L9yuhr
s11cZlYSgNEJmK2+zx/LzzxwPX3To6/JgOuQ+jMh/N2JWFxNTYq9blGzXYLZPOhYu8Cv39gzcJZR
3fx5ZmfC9ruhFrdT0nbDhLXI4PWT4wXptdMpa19ObO4/fLnlQz0q8dtJAWi/nm8SYTfFPIoCEmnw
Nh2P6Ze11OrMNfF2TstXe57EdmPn4mwjBzdPh6htvDz79ueFO5NpvzvTltgyb94xWWUZWTkzSgx2
KtuOB/lmZvOjnLP1ISSujLY2p0UEmeIAd6WG0Uq2oL+PDt2++1nQihSbv2QbwjYPr1YGXTlz1iKm
hJqPqg6WJ68pXPm5pMRa3yjhRsBr+tPs8lhE/OAu3Abe2vKeqWm/X16xIG+WV0+dycH4SJw44yW5
90+ap0hedSVBsuy3ySPkAjd5SLcaKg8P60jv1fEX8SbtcDzRxSZqts0ndY+J5kv5AyYN3kFHg2iH
A3gPFWTqXsydiXjG6g21tviLkKOFU+IUPj8AxWdRlWwfItJU/9amITR5qGrup8vCy27Ww8/HzFgs
vbC5FepAH7wdS9SQwhwHA5Ye74QLIUki6vdrx/QjiOD1VvyfcZaIMQx2wlL1CXNU729RNn4tgoaH
6eEvhBPOh9R/x1okGRYa0Vkuzk/rmaf08/iAuiUe8j3coeFxuPEv6r20/g3F3/ox9P076iJGSJY+
yZRGf6c2bOFDstc3iJOc/oLwdT6S/zvWIkK0raI18++xBAka019MnGjFFsf+GnnVw3Cx+pw+v0X/
HXIRH+ZC0uG8s1G0jXxC2LD72l1bh+JUUKwPrxGj3MjzJt7RIdkaJ81FZrnftzSEm+f5KxCB9Sx6
bb0XQQMl7rGdbH5QfOS4vrLsicn/l7TvWpIbx7b9ocMIkqB9pUuf5askvTBaJTUJeu++/i6U7hll
InkK6p4HRfSoJ3onQGBjY2OZL39yRq8n5N9j5/KDUQ46BPixeMMCMkhZAjtYG62sKhDk4NU4ECpg
ECkNOYdbuPNM637OEIehe4qv0Eb08m+sMO8hzjDeNbUjVn1Z/a4XMbllW7VtCs8toBgKfaB7qkOG
gqh/4e3kLpdD+MHF9SORYY8nGOp6WBvyRDaCE8JlPLOdYMhYYKjZDiLL9Awvcyb6BPdJl0IPIv1R
vc5Hxq3vt/8f9Ph/c/nXp/l3bPbbLo6bdGybzNY/8oO1KR9V2KhHvrZjOhT9rgyGk5jTtLphwStk
qkwGci23WK2q70cdIjJeU+HOYUFxavj6+YyuDuoiArdGJXtuoWiJOzkM1eBJnrlpOLqS0Xv/XRju
u+WDuhRliOUSwzq6qht/0vdhpW7/uyj8F0rboYsopmsx3s3hPEEItpx+fh5jBZeAo08D1AqwIniA
8JAeLUplLTOs8dfV/+tib8xgOaQuPcbUjSpH/0sTIqfX18HvmFwWLa0YVxsS4qAv9B850U7D2O8+
H9fq6XcxLG6p6WVbKHMTTR7stL1cgVLtclKlELq1megeKhoNt+ZGmli0sxCKITua9kEZIC4Y46gF
jAXAjm6rDtjBompJNEBuCYaQ52/gxIyH/0zdDXEOGf5iOHRGr6H3nrz+d7PJrcQQxOqpl/DBarwh
hLB+tNNTpbWnmnaC7yZcj6xUu0hLtlHFnTxjPUqAH2XBGAU5ZP/k+84vIfWa7ojbP3Uvom6U4Bta
HBsmq4C5qyi+odqkXpPArRVsnM/ncD01/WfR82ZwlWWEZsSWCbUtN8l9Qz5W8FT4PIhoHNw5BtlR
NCkGG4kJiiH9/NDVqfd5hPUa9vfOYpDvyw9UmXpdhzO6rexFgTWvmLKlHBDQJYVnFPu5fDVp2EwL
BQ1CIAi4RW5kRrf0EhY5IylRYLRgcQ3GIl4qPBW3AyFyYO0bQYQKiAjNBsqcb8zNy1TVg6RCo0iC
pO0wat8tMzmrHTxvP5/Fte90GYj7TotdFdIso42k2tMORkbfqVqIitW1DHEZg/tQRpxGTWphMMlk
ndLuRwN2lamcQFMPPh/Mh9wg/5kYIpaJpkEkkMfO49SVlLZDEZodGTk6+TIc2QcjoIFnd/PLcrDA
UcSp/7hkEBBHv5F62mMakL/E157ViQUmFPsVgP4bhaJoaJraJvgpeVpu46o9tNoi0DhZ65Z/qFn8
bwzu4yVhoWiw9UAhLI0PMHyRd+M8oWZL4VKeyfG7rUcbaZYO/Riel7Z6aOplW0p1CQfbTkTjYx/x
Zuovxst9ZHM0rVhNG8DuvjEhFO1n7JmPTKiHfp1+ii/Kq+mZKXn879jZ/F+k57bV4JVYIl7r5+fw
dcQdFnbM36Gyfa6DUnLDR9EyXt2TUPUwZPxheMbriHkstyCbFdA0pnhHbU7LMux12G1/vobXmlsg
EkArlMjwA1V4QE+qWQ3V69zw6Gy/E7vd9slykOZ233TKI+ydPSOUH61YuVPTYmNl0xM1cxHPd2XH
4jeACA0GiqXo/FBpb8dmD3kvL4Hp18yEiitopsTPxSxS8oK6H7dw8KCE5yQG5EY1Tm7eINJx0ka6
QAxI6/sCvlCY4zE8FrQNi2MSp8P4oIcBDsOs8yXJk7rSkQtAnAml5ddkqRN6HCMFzjhNPhhmENdw
1IQwbjPDtRVYzKaHXJVh9Ok+lVF2wc+6zST44Oo5WPkwEEjDHGmJTLCHK8tuepLhOZYfhzyFbY+U
pEu8bdPEHN9iUpk27Lyq0twaEIgnL3B7bRM47aKqDQMSRSn4QLSEsTckq+LjEunh2xI2RfSaAOAM
64/CjLQnRRvGZBtqWosXnVCNwZWLF7sPNLhboNtltMubFaotjb3GbE0LMt9DPMMWYg51EwKuIWxo
ir+zsulh6KWSSnanaAI1LctGjeySMbUaHyqHpHANgwyFlwyR3nglJBy6bUf6BMItkKzYtA1tN7g1
tLWPSsBQ3tDwljInU+TycbJ0dU+jlr41SmjrTm3VbebIKZyOHIgVxuoBf0uhtayYUjM9qLSsX3TY
V8NIpJ7IuLVhEhOf4FFCc8eOkhaC1v34PV26FBfJKe3tOyip5ZqvhVNBfAr47BjYtC/2XTjpkOUj
Ev1apYWCvnE8qTk8mHX9qE1Wc65CQr/NZbQcyrTUXimp412sd9Eug5uSHESLtOxnqtSw81OLt0U3
bRh554U2OZ1mD0+F0icjLNcpvPNoGNmw9KYwTLuPGqpNm2GxC/2eLKbaf6MF/iuuIdVmdoLner5s
oBswjTCSGebhNS+iQenczMhp8y5nVWz9GPU++7H0Q5FMcLbos/FkamlSUxezquh3uk6THtZSqazn
901ejnBtIHqTbecxh8ePneIOAuu9YjHh1lTKwxb+iOwZfpiTBobkGSxWYmixz5a5xcqIIYAjw/ir
cJWlycqDMSmx7ZazXVlfCPaq8ghCdfMz7RPtWYN137cmzuTpWCoJrEBMdbobxgmu1wDwD2BJ1JGe
bNBrzoptgS8HiPLYD0n3d7IUNXlQNBhGu0qDm+xLLhtpDs9dSHt3z02j7PRYjeG3qg2FmVtO0xfw
6AObLE2l17EnSbShVZROJShyM1ZHo8AWy1sUPalOM3CQcPmZzKhzwgoeYHegKNPE1U1r6PxCXowB
XtY11H7AvlE2A7GXrzC0zvGOIc3M+acpQtvpJImYfqdYUuI2BRwlgqhrO7gdQiOgnj07avTUydoo
DH2a9noB+eNWb1+tDh4oPqnNJn7Kwqowtkh3ZnKa8Ey4MyZitV/MXOsKGD9R6NwHRRzPszN3szG/
2GmfRU8pXuKjF0WqmI9Wm0hVoAzjMG6jwdbDyDXlKfw+WLUFqhSUfkz5Looiydw1adR3X/RcrcAR
y7syB5kpn6cy9dvebhYwzuGQQ/CcUUm20jrzbE8oy00TNk+YRDzjVATwO2jXj8eoHww1qvc1UWsV
HnB9kWURUD3Mza2d8qoCvjUMK3jJ/4+26DY1gEL1jJjCgKIGWRhqDVKSlI5UJ8tJkaTm5fMzjJeM
AdfcMiEoB4AtHIVMyAlfH5UUpugGzCAAqwkgUfs+4xEfnK4P9lbu2o8UOhGMHB37TNWO3onEE9bi
Q1HVMHF6mQDE84CbMsdf6pERe6AEPQyqI/89o3sHFU7IY7xEp/xI8EXhenhWXrNtsW8AzhLBszS+
AGQ+25e/gbuqqvZM2krBb1DiaHDqpL5LQMlKa/JcJyQYUugMNHNg2d2dRpF8y7Q64hV5Z5gdPHVg
beBXbRHt7Bn2ElM+HPQpCgppeaot804KybZt6XHpy6/9pH/XwuY5LbQTbo4bPbQOaEhHQNf19zEh
gdKO8BLTv9l9qPijrfxcZqpBLrnb25TcF1l7r8baVqKwYpiLXZ2Se/h/up8viJuihi0IcOhMlDOQ
4zP5wnxIoniGJwwoeqfoTKGgGXrFAXpB4BHSQNSRuKmLf0UDo4exW2H7ylVqkyLniYa87klbY6MH
ytbyqsOEfiLDW0k7IU2Q1dmXtS+LB9YxKDWIZoFOdL3cp1zBxsXkfzReMDo0XfRz7aX3JTgJIqmO
23rpOhj79xeF72K3CixXa+oVybGdBieVoBkMecpcBGgUBeJmse8krSFmQb0BC9nYxlkCE1QVp4eD
plZSHuMW1Zf/jxeKrWug1CqAUYFzydOFKxXinAWxbXf4wl7emFA+eRwBDxtOYvbOTQsBL22X0XjC
8GRHmdzgBu7OsNeGpLyXnuwT5NXdWPxAwl+Q+Fjca0LWWhO8DxBrdAtoJeQ4lJxqO/3NqKup1x/M
f2pm/xGQQCBXQR5WgQW8XihaU5hSFCFg51kP4QbSKgd4uuHxAh5L2vbfzSYDiAFHZWMX3HBDVZJJ
hSZnsachXBWE9+2XwmHP8th0z5+vE3aAXO84kAIVEC4xPCCU+EvSQDrYtdRzhAMGiHn4r7Ml8i9e
9oDlw8TBQQGAdPwjf5CpSi/Xk7bAHRoAqfgrE6zuQCZTkEngwA4xfCHY5maZfEREI5zpR95iN6nd
1X02K7YL0zswOgoILcLIy132TFjJBgzs84m8gYD9GuHveNwxZdrV3OS5bEMtr/erZ8WzDxlUf0y3
8fG46JLUkbfCBM1fpfmEyQXVc81KExk5LDlWOzCHqY9j8lvt5Tt7Y22Tvek1gSFKLWy9X6+Z68TJ
FSWmlQILCoocsjSM/161PaMYlG4DPYLGZ3g31Zt+ip9qbzoVH4MFnR3Hn0EslX/YaPQ20nvcKTzj
pO2b+9ZllKNh33tsFWnbP8AvsCbxzUgvInK9kQrVaKgaLHMHw5G9xaKO2LAtLypyVk9ayGCYgLsC
QQi5iuscU8MF224zzKm60fYq5OsBCvPHe8NhQm7z91q0WtdGhrKOQIAD8hjQ3L2ON6vmpEtahrbd
pj732PfKBrK+f3I03OzDjxJWwd0cZtRIaVy6jiJaNlGSs0jRNvnCEAuZMwc2RIRlfDNRc+lG+gCr
BIkMNRIDLLL/cT2yrEhgNq3h4p91S+Whgv8aFv13PZo3UWcFqOy9mi7PNcFDvjW+E6PbVnl0SMrF
l2FQ17QWwJvGAFcGNDiTMtCHYQ8+jT+07a6zGni/VKoIo7TyMVjuRXsagGBZ5WHmKqS503lIke/R
Y20duo82+kaFIJoQWH2b7tnk/I7E5Qs4XHYzfNtjbF0Ln8P8DjzOgSUNZoiR4ZEE0uu4TnyDVnXy
U4SHWiter6Jzn2auQoqLPMY5Bd2RPTTULiRF781NCfsAoR7ayr3hMprBZv2ivqtIYiSJjWg9fHI9
RiNh1gzTnikyynAsENfLK4Ue/HR0E91GPIXf4ByAX62rNocUDJGhuaF8HyRIN8yw22zPgsNmbcUY
wI+julPQn+L7imiJJ/BGn9imoo/6Nsf2LZ//BCKyVtkxyRkZfxgcn99OvW2lY9Yh0q8Vg4P78L64
+X0ntne6zRQ27NVQ/oPCCrlnPgeCu2VnCi73yIGMws9oa/B2QjRWkfQH9VEwibe3DcQzoRQPRSTW
MeXqurle1GHKF9gseWg/Pv8qkfXNuEOJLHQhugHj/QKjAZQPrSPAYGT2ay6WY5O0aAXrWYRPNsMc
8bnfKN/bB6b+3PgD/JaMbf2s+IAW3TWbf3XAsNNFhXsHVqZ+0x1WSiW3lLmIABYnQVAj8OC8j558
jJ3cExJG1qYWWrbw27Fx/7ghIdZd1IA4VrPBTsd6H6NnMaHwQg27HbfCw1MUjTumW22CcF2PaLrz
Czam4H3qXd8QXxZrI60Fg9KTDdEO0Cvwpnj9HfGqKeU6ToQPmcXWMd/Cex201uSx2yQ/hUnsttay
8YBggm9oQRMQqrrX0VIyFUOMxrir3ymB6oavTBq/3mg7kCozB9aYAaRbOicKROfoSrWFT4fCGaLF
EAy7oXhrUAvpkgmkZyapO3jWPvWzJ2sHryi3/5F6YijlysTqeGtESoNv0G2vKdIyaRkzig7SN2vP
knV4z7ijcEp6FMPsbg9CSGgQVUd7zVYgp8XN65DKkjy1KfuK3Y4c0O6BIro4zO2tgNkvIc2gWQMn
m5v71RwrJulwHYI4cXlu7oZ7KIG6Guqfxm+ByapSiHcLbwW35xBu4zIU7WF4ZUEXmRvc3JYwGmh0
dhvHotnDdNbtTwkyTQc5we6veQfe2ka4C3ng4sc1WdZw+uE6qePd+HqpKmVnI24c4gJEtw0oOKkr
neJtc8o2oo4KL36Mvigb4e9Y3I4vyFinBYtV/23pgBbTw26As2HA2IfGF7gSVc4RDckHoK3fBKfG
7dF7HZqb3JS2sL0fEDqDtCuIAE+QdcDaScWq6DfnIXeD5cqlZMZ0TglusMlugBgTXqECy7OOE9Ry
i31/EIkR3JZn1/H4ggmd1QJ0R9xgGWesPqPxgCzT+RUEMipXVIqyabq6WrFgNhTBsNkhKMi3FlWI
PIFmi4bAGDdOrIC8rDqt0BZjbQpBF8VqBNiE6eZdr8lcK7RBg9mxO9pwwiSPWvS8pMFME4ie1S4p
jYNCcYfMtG1VjT7sJUGiFQkE3mZSDPXyR3BF91TH0xT1ow156QLy0vUD5EeQ3X4s596Lt/VTqu2E
2ftmMyImXr3R+8ChwY6r64GXUyr1RtzbyG9o1+M1zUc2CIyA/ISgtC/YEmwA/Lc0YXrDxKws+JFx
W8IaW8Xqp9yGiivbihQGP05/AugVtuw4LiCneoh+sONxzp3siyD47UihnQOAKLrTUOtH3Xg9UqUo
Tc0oF/NX2nmKA7gJ+vF2eBE35vjDmECnB4/r4P5raFDjZLwOhdd1YkRNbHrhAMtsaz7YpbnpjMqF
gNpdqAiBWfwNho/Hrd6imCqI9SNe9W7gDjO49htLcaQF/h6MqjRhbjVwpvAEUyqKyy1YiBRNdaVn
Jmr+0VcGBw3dgB0fNWgb7U6B74YnPD1WYmLxwCLLxAsASgBubvMiUUwQNhi1GzFR5CjfzRIxWw+Q
KkcB5SB3tMfPB3rzvIUJvgrKPQEYC1EWaLAYXryjfynB8KzLjh26C179NgA1QPuNernstJVfvCR/
xds/umGJRs7Ntmb2MqFGanr2lv41vzK8uASweHgnfWPGen+gRskXPx/DRl2JrAvlORgUX6/jqUzU
wsbDvTfvBw8qHR7GHMGdEg/UkIJifHr7galrVa70rETe1IkWGF/q4QfYzIyMGausNDy6JjOLVoJS
C6u+8IYFGbOodAws6wJypkI5zJV9exWOm+GBalVZN9ECj1N0V2A9rw5OGMZBnctuHwv7o2ypXqZD
9Jtxy2OdtVUaeVZKZBhQWOOqNR0ZdX2IA/jFSCUk4EGBhuBnKPuNBOGr4PP1fHPS8JHZvF/cMQE5
JDU8Mn9J0tnhC2zevAFqHfo+Ln218wcQPUVHzc3FlgXFAQdNBvSvYCfM7Vy8jWhVyGR3NNiYaH9D
/X32y0fNT7xOdt5hpwSVgPwowdHvq/FGn4TZij8A+PjcJoZOnmHWZmQCwBZuahB3mtljsn/hYd4a
xT9eumy0Bo5WQBFtZq50PcXWtAyhXqXLx5MomhSB/tj4lsMUbcRNg5uFywVjqePie6Y6wPytjqHp
9kMNKa/5lBPYe5HAUKvdv1g7eHSFbQfyAl6euMMGT86A8Uz0lzIc6+iDp2jCwI5NJbwKn4oXqKEI
YvLlGft0lzG5jbkAChMtLGbjzR/OzLC83FaHzmciaUTsi3sjFcACohwkGhS+8DrKZz6rD4EF0SHu
R2fdV0rLIRCq7EPZ1dvFC3sI0YWtE9KjCh7UUAV2+N6P51lBy7pPfaWL3Ui6S+zI7YjuFBr0LGdQ
N4efn0/LWv4A3MJAdwFu4JB9vv7qSktGWqBb5Nnqj2oB0q7YGLPoUfPm1MFMXATh7YmTWQ0lO4G+
EJM7K8bN/I3dLpgicTm47X2cAf0tShU31zY2/Zh/9CxhUI8WKbfGqF2Efd5j+tlbQLuxH+XXj64s
U57v9qECHjAkiZUXGlQQJRzcz+f1BtXMh+eWm4SGRp+qCP+h0oBHOjuoN+QQPeiwm0q/paf5q/rE
FPrQgduU2+KUBzIN6u9/MBP8FZ3/Kdw3LmVbgnUwdnb33gQWDItnzVFal52+gICdAauOXFhY1M4/
L7SuvwF/yystLUNKwepKocD4is/wMBt4SYtlvADEWxR35h+AuHk7NSB9r748j8OfsjYbSIqpJ6H2
WhqANJoHtYZkjxEfC2K4kW1t8csC1SwezCHfqOCT9SlQW9FZnSqnHOanEEBzpdCDchDhv9f3wn+W
pcEdm1M55BH66TMYKnJ5D0+E+FSVMi0E6e6m7GJzwHgI6KQDu8ML8WZVGlJNxjcv57tshkbtdLa0
yNUUyYVdlktRaXbU3n6+6FfHdhGUO0LiMUoNyLWgnJsL1y4ecHL4n0dY/7YXIbgCIDPbJFGYVNkU
KAGF2iSUoaeTqfry6If32WGGgAfkmZ7U4iHMH1rpD15eblMmYTJeaHrhqgv/Au5U7lsgJMOG6ZQZ
pj9o8JXIQJolmWCot5OJMHgthUMkAaSGX8V4OouMoa6gpVglTgy9LSLJgkWyNhIgpmHRgObk7fNl
XRSWmrLisdUS+IXC8CRBczd6/vyb3S5Fgpn4TxQ++8fzkBdG+UHDAT1+i+y3MwJ1+487A0D3X8Xh
bhpRXltqnoFmNmtKbQbRWHXm/RT3dXyfVnGWedo4V9ILMZqqOhZpWXVBXafKt3Kwle7UA9pkH3od
+j4+9g6gv9aSSoUDp91Uds2ua6xNMac5KAS1Cuv1z+fo5k0ePx4PsigSdNZWwGxdn8M9QKV62oBA
MATRFizwGjp0pi9pAZRGHuN97xBVcEKtfPyriFwpCw8YCCaEqeFl4+hktPCBXHYlELP/y5Fx53AN
mrBsjkTHOWy/94818r/2zHAU/T1I4MIS/fawu55I7tzVkw7JP8ewKnV4tZfRBfD/rZipr5EoEAyN
b8+yFYfXLQCNcBVBYuNW3NxLbQySFBgXu/oMSbQDsy8ad7LQDurmZfRXJLxYwmZEY6+j18tDyjK1
09i9BwqnDUwdhu34tQ8mP/2B10pBFhcGU7lgY5UMQ48E1/rx/biZ4JyWfmBRxIoPt5cONoO/x8Xl
0ny2mrQ2EUpnHCilXihs8NJ9XhkPJtgWRktF0rvs+19fmK8jcmdUWId2hhcwdoNM7n+BidAQeGjh
S5e7bErjA6qTgODXfBUsl9vLI0IDdGNCIh/sQP5MLispseUWoO4pSB+ZB1+O15kFotCN0OJ67fC4
DMWNUo8SQNVVVBlAw3hZ+QXEJcHx9IH+vZnIi9FwGcuskiJWR3y6NHP6zLELR90rRwUyWulp2o7f
IHrjmqcQTwiggcOSfIDS1F/9Dk4TD9Im8YHzFV0z2GK5+UW4MGvWB5GQcItJSkN7ntigtcpFD5M1
m2JoesHTuTxOPhR/AFETfFK2FW5D6mB84nUfL5hcad1J8YCbB0IyeJr8WjNUXOixPmLWuH+wNdf2
i4X/IizMbIAJ+P5HOZlGNzYQYWz9OvdkiIC6Eyg+b+9Vg5WE2tXrfnbgLWEFi/D5N8+LLAfhhILq
N6zTLZV/xiwrbYLxpsY6eUsw4Z1PajbgCUd7/A2qrlDbokkci99q19byZVzuoOqirBgGFcLV7CLX
L5v+JbkLd9AYhB5WJHsLdCF/Cj/syukIeT0NSA1g3zVUrdc5sF7SLjJCMBUZTKrOfPknuCX5hpEg
VK+anOmnPv2JI8BKjgAmD75s0JbG99W4RA+h3zTvDcRtPCWwXpkCDkPJ6rimCm/IK4sXbueguuHC
BKstwu1gOueT3lo6K5i+pPHfZQv0kGk7aZg5oOQ4DblvZj9t7oimO3Fti7br2lAvw3Pfdcii1Cqn
2PBUOPdqrnKgp/Tj3aj75wr5WLtXQ+U/ZzRGdUshuQFh6jloz4xd0PjFIT5njyXOUJEiwI0+OB+Q
K0OUhVR4q8d3hHXjQwT0xA4JP0g6Z75Pj+ZG2lR7pioqnNSVkkSHoYWNTg6qO4PHNXUZUKSFOkLC
JK5wSapwz5/SrnV1tfQlm3qZZQZzo32Je+O1MfJBlBBXcjDQlwYwR3gURO+LW1NaAeov0IWsK2yg
05B5c2J4zI+UYUv7nMCORbSOV050HQ9lAOrixgvhWC7tK2bdVZU1jF4P8uhCO38shm+kVgo/Xajq
aUq4M43m4fPMv5IfroJyB+xEuxA3A+gx6O1eArFSSt+09um/i8HNpWmAuUszzOW0pN5YDudisO60
bnQ/D7O2Vq/Gwm3EqCjTHJfaCYnd2vSP9vcECCqvfQh3YH+C3YnaCGyAvPKEimYrqf0qMr8tY4xs
zj9Wy+Axn7nS8seEOMzERwsA2c0Ux4byoWCVrnw8Az6taHciK7AW4XVyp7NFOiiSYMWETzRPnKyD
Xj8UMj+fV7KS4CDYAVyMAvSWASDcdRjcrWoJpmmjZz+BDzb3R2U+LPC1Ih9wQwqFl86RfKjl4zKk
Oomvfi+f6jt0fKU9yZwC/4c2wCOS/treyVvR3K9MPV6wIaQEwALDK3BzUHShZqst7klR/FzSbwMg
LZ8Pf/1KC2CAYsN3DEwybvhJaDZmSCERxey1hh+M8AHRUbc6AyrnVOIcv5L6YOrzOx6XctNGnTuL
1Li21OipZqED3r+bS7MT2s/9MjkZ8uGA19VR1EYRjpSrArU2mbUMHhS4ByY/5A9hvgwvjPlzslW3
0j8HXOBwAXSVYS6AlQM0iYtX5k0jWfNHswDqqqAKmK7hVGe4sHsi9NPaVsEjOfhx8K9jnP/rNZyV
lHQzgIleMZ5BSfflBG8lg+givbZTLqOwSuXi7UmrIWto9TgpxvIdrPC6/zpBaX40N4v+ZGuNF2kQ
z0yeqvRdsEZXSiDjMjB3dqhoFUuDhMDGaQlMdOi1Hd0tMAHOQRMSpZ3VdXIZjTs0FnuIGtVGNPr3
hAr6l8Bhm4CbVDwygUrRHl85Ga9Gxx0g6QQekTzg4xn1fQrvPcem6rewhzujVTzJ9gM8Q358PqFs
5XH3oauI3FFS1kNXth1FGwtd2aKItno2+uNcn8a69+OCEncpTDy99PTL54FXnqPx9Grgj8XsZA2e
OEerUJMKSdVxuda/qD6gj4802mpgGSh+s9ETB3RLoa3jyu6Aajzosbj+QdWE34h5PYGM3o2dJ5nf
u6xyrF4Lul70GQVReB8tZRyVsSio7rVSs1Py2pvkaXQbKZRElcDKgrkcj87tdnRiKkqnrvGa+C/G
EVFszSV54c4ZjmYzg59O5aQmSHVmvk+191J+aqzKafQ3Uzr1w0+pXiAfoQpO67VtA/MqFdxEGLbB
jYFLd6pNtSw2xwEHCbso6Fu4GH5lzB57A76SLMYkrWQFBARgRWf6JjfN2DHptTKENze7LQTEKzcF
mlNhUMKtunJtz46FUo6rEW00EkEQgFIV3xqC3TrkM6CagZd+EvnGniV1w1NCXHLhCrkRZaKVw58p
HKH2wTsGsPpc2iOkV0M1hyHyoJwbKK80sSX4aDdGJzij2LEPChAAkbiOcEuJLOkULlrUecOXpXRo
i0Y6fEM8AgkusKF8giT7MPlQ9fAyV/cwqftS9f7QymNldq9+C/v3F8cLtF2Y9LTagOzRHHVYUjXA
qZRH1pWydyJIzurcXgycm1tUfKbdaTBdUNv3KVKdmRBHkOtE42E/4WI8oJlAhKTA51M3OaCz8ILc
Ws7iJw7T4hdVAGvb72r2uFMkKSWaWSNmj76OPiPmM5sr3LJAvoRmjxidxyaIO0Ou4nFniNwn0Pkk
mMCPh3uXvNlw4kDhiAH6ErCs7nQvmE/2X7yOiKYWpA7wfISS+Ia/PrcQh5LZWoU/bukwGnQEGomG
DkF/7AM8Z+L6k4l5mLef8SosjyY147rR1VjW/pNmdBAkPewNP953mti277bK+qCLMddUSFXdaGFB
zyTJOwh2QiDKU/eaz5wujQYpRoXcsWgbrBzIiKbDZxs5dKUToIZI50reaviMzY4AT16axwF3nfQH
c32ON8amGnaCD3l7BWCGGCBA4NkU+Y3vAKMFJHdpg5hhm+w0Nd818K+C6M2iv6CQdYwe9DxKVEea
RK9pK48m16G5Pak3aULVsmCTe4STeZAxGefm2Pms/BC2l26TDBo8SN9YszIjsnF7ErGWCo6wbHKt
dGsogDYqEJnvfBkIR3iZo34VC/CyC9v1NsGntEFfY1xXbBcupVdFXY1zKhPPQi900E0HBspgBn0b
5e9JJKjnVtBTJpYoMH6slw9tQC4L0NSq60SBaTHDz0SH1PaItddqh6pf4INE982BbAY/RMe72A/p
hszPNjbpfBJL299wFcCwvPop/EWWWAOEyfFTcJh52dccwHIQa1qYZmcygDPC97fbeu86HqvSLtK7
VYFKqsUT8wqXXbqdJ5BNUhd+K4qbbSEkVbhbYZK/rfxwvdPUD6ghkA18AaImrRqVYDHBlZrxIesN
Q2CPAzpAjC+YB7orb41HNgGAtgp27e1ivo7NbR2UKYUWJtB0i3cMjl0EwHIaOwbmlL36qXB1sRHu
ekgwsvCUwaAJ3FKGSNpk2AWGm4Mf7hee+f5Lt3hwqY7xpt4fvBWJYnJVSF/VfWjWRo7PquCuCbNq
wzXPfQDbEreHyL0X+unb51P78QLNbVl81t/j5IoRK7fM3iYYZ4fnBCB0A4u8EW/ZfrgxQCL8vvAl
j4wO8atNA4qYZ22sPvj8R6z0F9n3/f0juO8rVbC4isDb/NjK5Rkdxe0Cx8w4iDaMAy7BuBttYUV0
GNwed9dhuRxZU5nSlup4JtvDbgewA9vXN6GDKmkr9LtZ3z6/h8hlq6VO1anVTPZtIQCi+13oKPA8
PZYP1s70ZRhDah24hdMZooIpPMUEM7waHtZlsA/Aer7puttxaSYZ273sM8fwIk3Lo9L/xFfGT/En
KHblwfhWvqknC/DTWKRHu4LKwlRfxOeGj5dgoNqgUI8dzPCFVZDcobRwkzvmcWRuoLwJi6HmjB3u
C6f+torCrZCVMxBzwpWG77Iq1SgvuSWxbNmj0dg6yoE1VfMdA2KIruIrx/x1NC4353Jkw6eSoB+P
Tay6hRfujKO9yaCI9S/esy2AI0BT0RlFXedzcgaBPxTDhuaNIRR/t0Mv6bVTKkYSbce0Gd9qYiR+
kUuHTo2RSPB7eigGuEZGDcNRoO26ReeiEBTLN4cTnuzQDiTEYIzWG5Jpm09KDsq55dV6CeX6jICB
mQ9Q7WymUJQ4PoSzr9KXCnIOXN4IeHsytHy4NE07kyZ5YuFaLFvlFsQAI+gGy9gqkNT7Aa7t+FhE
ZHo3FsWugz5qygSSjE0PycRGt6iTmWN8oHNMN1Ay1c+mxt7FQmoe5Liy9zrp9HM+muQl08r5BGFe
HfskycydpEfts5J1Euh6uWrC/tTK74s81L6aTRu9ZWNtPFZhNVFHr4vBlyYjRuBush4HoC79elyS
u3Je8lcztombkMp6mO3ZfOrKuUQTbk6bnyOENGGgRqr0nIV5vSNTrW9TQ1He256Q/WhF4CDFeELE
2QBlwa2SwznEnY1yvKdhbD/mmRWWEFQ18007zC0kGVVrvk+MeXiWaIdc38XLkTSWfoJueLrpadlG
8LdXoa5oQYf2BcKE9nMY1cC7GouOEhLVuj/YXXKcm8V8KcmQf4WDeuYDUj9Ap1Um2aZURutg0LY8
l/0sI7omT/cS3t/8rifWV6uSs59RkvSPYSrZQZhp40ZHBD+BdKnfkkbaaYOun2EdHj0Nyrycl0ED
LLWykkfNzqdHakxQA1bM/MWCDtzzFCUScMrW8kzRxtjpWPfv1jjg+CBWjLU+t+ehz2O47dVyXzhx
F4K+PTX1XSjLySFRxiwGwSpKvvRTZD5LVYhmUUbScwos185qTeNIbHW676opzjxSQ4h5Lo3sUVks
0y2jdr6vmjL+QagJIbpRbbdjbdden6j1yS7jdmtCUPYsp0rjJ+YMSbex04rcSbpUOxqESvfAVUpP
dWMphZu2Kj1pWVXvUVcDs6pa8S5v5XhTzzTdtVEbblWlTE5R0nRP9twBS6NTCEI6/4+0K9txG0m2
vzLod87lvgB35oGLKEq1u8pl+4Wwy2Xu+86vvyflnjGVSijdfRtooN1VVii3yMiIE+dEatYFS5FL
LnrLlDtTj0KvUwvJlZJ1/DQVSg8Z0CgMYvDeBGHeFIe6sebH2cB8z/EDBupBP3SIP2CZ29aPirn4
EMWZZqdVVI+OIOvi4un9aDQZqGGbcsDd1eqoIwh1+TaJcYnqcdOIEKkrJzU+iNUcxfdmGk3rbgmR
WbJTq+LBAi7CJJx5dGpphgYySmxgKtqWcWMboPDR0UAFqgwDuKz2W3scdqAgIC/x35EbPL20aT+z
tUl59UiwiqVrYJM8NsKDtNcD0qMvc7UrLt8S1OioXOZczksPkZiflvLv1RczmB3TBo7PqW951Bhk
qqhhgcAKPfKo8UHok0YLoW9MrUH3ig6URNr1meQZQ2SbuQmcb+IYdc4LQy7vBoBk0a+KfiVCJEqD
DyLwZGZJOaLlonbWFm3kkq19I+RSbym4jOAH7DSCACDvUmbsGBBkII+pKhZepacE1ua9hIM1SFqI
YXaL7EjppyIs7OsBFolfLiZyY4GKYEEzJwyZCgtp9mJKX3sdTK+hCnwBT17wMr4Ab5WICw83LPAb
aFg/f/sNkB0GE+1iIBWFBjfQFlVOjZeuvqvu//q0oZkZECMknHH7XUCN0tWIkOofTVdco09SDUHf
dHm8Pm+M4QBfhIyaDIAR0Gr0O0uRqnLVwX6KPEX3VdvPe6TTdsgbHqB46Vy3dbnZEQUS1hmQmkGI
hmYrLRd5URuw4bhCGCcvgxR/a/VOuRv1eb5ZV33yRj3kwrYvgk9EQ4j60UWM3D1OGvW+QkFmFeWp
Nl0NWWykRkm8q94PbheAx8DnDZE5nWh5R9nXQMXpYneg076pQhFL1k1fCru0AMstFk9A5WlowZL9
vZeVm8IcPV6z5+UJQ9AHlADAAsitgXHjfFeCFQpqaalpugi3HD19qjKJc8Iu0YUkroSUlYl9Au4E
OthtM1mKxkEz3fBLOdoYkfgy74Gs/lgFJNfcPUi34ivv4cTaM0gxAXBH+NDQiHg+LqNJokKvZtMd
JN1v1MYfYgCQ+8aBb9uZFbd75SK1TQZpAQ2CA4HGNBrd14z5nJLmczDqKjuU1vZhkDman98RbevS
4b4gLv0WsYdsEiH4vExst0qed7owkeOH3kPRN0BfItjZQccWAUoVLd8KmN+iD7zGLzJv5/7yzC6d
2ZaqUC3anPhLZEL/w/T5Gy0frOO3GR/9Plgmc+kWHeMj705rN+81cEKSFlLSTM/DmTHubmhbozcD
tKzYqihwne8WaRTLdYz1n1QFqjP5SKfgdV8F5r5855511tgMPPrwNAGP1kUu21IXiP5oAm41j2hz
IF9yn4G+CzVPF1o5HI5G1gHHmUM6DHVsZO2poVVi1WrCaKANVLwrla9jx00wXqTmseMJ0TIyQbio
AZU+n7yoVNBwg1cLtkT5MPiE7sW0iwe+NPhlEHJmiFbJ1FF8U7Ixg0su+6M8Kc+yWC12Vo3P1+8b
ph1yTyNnClpLms0WifBQHrXIdKP6x1yCtkJcIfzA23RMK5gyEV4KWDU6pEqNUmql1kIbqRLb/XSX
18AzFRxSSJYbxKL8xwh9XMVoQZGyDA3XKPVXoUihQ2a9LYu86zr0Q8T76xPH2mtba1SIo2a60qUT
rFUNJEFGFY8Lyb1ugjEgEAkquCrBIoiyHpWPkpNO1Mu4Nd2sEkuA4eHnfaMeVrvrlvBxirrJt/Qx
cq5bZQwM6ASEGOBlw6mlsa8FNCTELId/yKQBNxgSjdr9dQssFwTqA1zDaLwA8IuWzwI3fS+OBi6Q
8m1+Q4AI4oPMqXNoQwOawA2smdO4sUYGvAmsi7g26wQPciRN0NIgZXep3nlrIt7FY+V2KW8bXmIG
wAyN5BJiRTRV6RfcPisELaJeRVenZq871c8fdG/wgCE6rrvVjZG9hlDR58TvdoZffM+95qF/5Kf4
GCcO3wLccDKOGzKqlKMC9Y+hT21ruXI87OIYEAEh20na6/WVvMjYYqjoo0BBknjFC4c7TMj7QR8I
GuJmYy+QLFYhGxF1ewiG2qL5KsoVZ3Myh0VImgAZRMMd3as2IEUMgQ/BdON0ucmE8CWU8fiMZk7O
jnUGQAIlId4AWucCjL0uqlZXYWO5ubI8yoP1fV4TlRMrsmygBQZxMFE7uoSWDKOih7Nkunko2w2E
/Uyd0yXG2vhbC+Ru3mz8uE0XqQdxkFtE8moXwvxUtvpOanVfapDqWVDS4IzphE+jQiYZyHmifIEH
08XeLxpJqToNob32Qfejo3QkJBUgiai/vZHumvyQvalHvmYd0y7YY0mXMV5qYNU6H2pX6OYyrCva
IVD7IWFG+Sy/QC4Pcg+C89Z7MlTWQFVx4Lbr0rEpqo0ySE0guyKpKMFdBAR5WuHNDuKncYe0005y
MzizcU84zFdn9kDkBcZm6S9mrymjdHAwtaOqpAKMDoBdIosJJFvqLiLncNPh708rBPqEhl4U6qk5
NZV5TesqIuFv6A/+uCdAEjAs+Nd9yEXaCnZI3ykqHyh9oM+f8s9S2BliM4kGKlyk/h8CJkNw8/Lx
z1TB/5zp/Xb//l/8+a0Cd3wSxT31x3/fJm8tWoB+9P9L/tp/f+38L/37vn4vP/Tt+3t/+7Wmf/Ps
L+Lz/7Tvfu2/nv3BK/ukXx6H93Z5eu+GvD8Zid4r8pu/+8N/vJ8+5Xmp3//1x1s1lD35NDCAl3/8
+aPg+7/+AAfYZtLJ5//5w7uvBf6eg//RXvz++9eu/9cfmvxPyAwg2YC8E3q2EDr/8Y/p/fQT8Z9I
QJCCmGJhg6PD4I9/lFXbx//6Q9b/iVqGRWItNHmBphN7p6uG04/UfyKLa4Cgk4QuBvrx//jPuB9+
eoqfS4J5+PPP/yiH4qFKyr4jA8HB3ToUvKPRj0hoceGM8WKhQvqkUxVxUJfO1aYFnQSWrbVoQYLu
WNVHfpv3btGFTmu1TtN/MrOH0fg0pikav35MlWWPqDBELynE6nBtcK6IiyAG/QYIZSE3oWCGkJ+k
AsC1kGa9b8PKNaJ8sA1B+KCaoh2uYe8oZT/YELmqHN3KQHczIDHdyODOmaQKtC3N+GOzmoxZIifx
fJLIVU8apjDvJId47v2sCdFUkkW1W4SvU/8jzKEHVTihmTn4iXvdlnrh8ci4fxmjcbyCPKdFtSS9
G8nabbyuqqNLi1cPYeEZnRC7ywKMdLPulLL4ARIxV81NIM+QZUdvjh026M4XZ/BHItMUf+zTyDHT
1evCV60vnLUYHOTjweLQAQMkFf40Nv6k5oFprKk9r7pdleOdAD3NGXdmYaLdJH+TwyIww7U/9H0f
21IbuVbeP0fK4I7ZN7Ea7y0h/gaSgMOctCC4SHjzcTn3BFmDGw9vTtJoeT73egZNtjI2O1dOTLdP
IruM3q/POB3zYKNtLdC6vIk69SK0vxoAllLb1KqdVH7QFV71m3hZag+dWaG2MzyMLEwaxrGWqq2n
pW2Gn6+Pg2UBx5m0jOvg1zzd4ZtwpGxWPc1nq0UTBsQ5ld4VLW5qinxLehRbG1QJJNe1tCumuHPb
wSF8SaGreWmMHiV9hwxRx4lGL50T3OVmRNTa51Ji5qIMa2mg7AZf8LodFJG4bfBMM+jLVk4nD1fl
+RYLk16rW30CVAsXJMlDIX9y+I22bNZGw4OMuFoImKEKcW5nTFZ9kQWjA/5CdEr1JjoSqimIwDiG
3wp3J+5MPlCWRKEXS7axSrbNZluYAK2mMRoe3cyePPNHifxX+sMkKLGD8JkHGT/dF5fWwNkGPTAA
4+lU/lTXSZYlQ4tcotAfiMpT8UIY26A8eYJt33MzYAznTPRCkC8CQxzKImTWN+MDr/TQNaYFdTzA
8AkjcfltPOmwEKJuBeSNkBB0jQcecIh12gBuQCUBjWt4olHnuc9DtIwuCfQ8gAcQjcUuek627SKP
TxwTkt0GsGcAcF4EiFWCMnmdYuXGnbKrd/EOkFWcvI8VgLgJ72gzx4OnLEnJakhWUWctNNQVTLO4
buv8c1ndrQCRXHdPrAsdAct/LRgk97dZKHFNzbnNMZz8Bn2jNkS9HxOfvFqqe35HGnPyEPOCBoF0
FiL5dm5NreJRjXG0T4dNulH2qFzthpvISQ9/OYFOFgrFCJKHVUH1pFFzl9RjpoMlpzklYY0ElH12
8bSGNnA/YJYYXKt+kF3zdTnyjhtr0TaGaea0pu3BLNUKjSv1nRvKka3X3GVjuXygEJBZBFcYXmPU
+VrKVpQm6XS+ZncGIi8MlvsmMI/TnnemGA4SBAOA8qKpFFVHuqhf5/UKRc6xRdYoCgBOA9mRi1/l
3CqMmBep8o0Z6hKzulCp0fMN7mDg4FTg4KA8oQTAgcRv4UN7BO1sAER/UD5mNZbOHksOeIFx38A+
LmicaTzm6QxglaXRkAkxtouu7QCAtwWt9Vv5k7UGq9o6Rtw7lfXIOX1kv1OOGalAOGX0+1toZqbO
w1KreanLSgfHTIRngM0uX9Ov6i49ACziRR94fpm5lri8QcNK4MJ0iXpOcFAGGYMc09oR51tkr9yl
Cq6Pis6P4eBhUL+MkLtv41JQ0Mo7QVkbKCsh8J+tGpRYDaotuvg96w28wrQbCPcuHE/GHBrcCjIS
Fhh16UDLKnshrXPsH9BwQJUJ3Ndzuk8lHjkky2FCGuWXHWqfNsLc6Xh6tajyDx9JlT92lSeCOOk+
RH8rTjizRjmxedQnbYi71hU1u0UYFLrrE8R9Zwd+DMybBa9mwT6Gv4Z3YvHdLF6piXUHDBiOoRkG
NQDcNsnwkJABPL3HxtXv8TQNkopc47/VqcCbYPoOhx5zqZth2roNMshETq1yoGH7FWIGXvKh2V/f
q6zQaDvBJ5mwzXhnIZ/7vshauJ3qK3SHxyC9J3IiIvhOUdjN7rmZH8b1oJLUkiqRJOhFW3YdyeZc
kntJuV8BQ1XczhfulocVXBHO4lYuPLjgXx8lIxo7M0mdyGI2xji3EP/N03wbasux6z+rXenXa3FY
o9frxnjjo3walLtRBpi63gVlH5prn3tF4Bx1ngXy882atVbdR4uGI9hrgdInthANvNuILnkSH7Zd
JOp+hb4UqT5hE0KFyQOUcd8iUPkt5Rfm2iDZKCKvAj0ruh1IBGhV6AGzPKGS4U9QXs1w+82v9f4n
vzFIUFMn+8BN4rLuHvmXYTry67MwnUGTRDori7vllpyyHswH68cUMh58qhfmud7ao2LzapHGXE9P
J23ylo9oKwOJmvSFPAdaZKk5W56RsAHW5b/TalBbXquKtAgVCZ2Pi/yM5vWnoWgfhGr8jLL8h+sb
nhXVwhYA36gJ4VDTzVXt2sViOeNE50GqOqo371Ww5rqTq6FhAGyt181dlNpOe3NjjhqakYeVpUZw
0T8VwkDoZQUz5HPMvRa77TNCeGDoO7eRXR2KjcWuMfdh7KYt6MbQHwPqIm6fKetAwpcROnt0DV8I
2qkF1GeqVcVbPSllp4nMT01ePV8fNmtBtzaoUYuQXp5ResG4TK11VmHNHCTrbb3Jn2rV5LzyFPJp
dGC2tUY5Ma0tRhkMNrh3rc4rB4RndXoDAsL91FZBrDa32mTsNLH140rcRyYS+FUV1IMQjHN+064J
VE2MvbzUH2TAqasUfGeCHoigLV2y2gdl/CFLITieqU7cm34M9ugSn6HFYmCE6908lcBSLxykwAVM
i+wbqA4iB4CkHXkYnbtNOWprPRHgacwXohPUgajUKtBlAikkGzx7EEW2uHwnrKhsa5Os6sZV5zUa
mEQDWZyqjg6o5d+YlRzMs8pL5F20rNKDI252Yyir1kyLhwEvcXd284fCq6AZKT6MjpjYpAd42usv
1zckdz6pSBComDwMB6lzTRDUJDbJvNUPhN9TTdzlLXkYn0S7vFU454BtFt0EZDXxAKS5eTp1HNYi
BtEDSVhVoFq5Kz+Mx3qvLI7gywgebPXbxOUDZy4kXkeEeQClP5Wa36gxYlEs5tYtYnOHYNvpesuO
eMyUDCvY/Ei1k0cYqI2pcDeSgCCfpxr52Cl2ZbFzMmEEwE/lXO8MfwUtRyBnyYsTbbHU6U7rUek0
y6rc2PoiVD/GhFOqZH4+AD8AF+N1dwGILKeqxXYkTenZZK9a6KZNy/FQrEsH2N9fNsh32Gx4cwCr
RoVXqWvWgK+WkJBeodtePMDD+7yMBitKPjNG1m1jTKwFvUlkGFv84aTdJB37159KUeE3PlyPEROd
maO8xtSbkzVij7umjK7SJfTnBJ0h8y5J0YUecvFtjAerCeQ7smBEVsigdx1yfE2oTEgBk2SljuCr
b3wJu/wp/1agQQyXJsRYXmeEgbU9zZy8w+lhen7VQOZGRy4ROw5ZPvo812qSpX3bVUDONDkYDNbs
qdyFyD9rodcE4bH2c0f8skRHPvqe4UuIbVDgYOAiynrUumbNkECtogIiCJoo5EIgOCsH6CD0iKH4
CJqIwjXjzzz4+uUxh/wLDBMlLrT60088IVYMpZnD2m3Wr2OKricHfAOcMOnyDJ7boOIFQYmHUYgx
rSqUmjPJdGpt+n+aoNzIaC1lKNQwUVpfcuNT33KgLJcgASBVVbTro9iMUhsc4vmxE4ZeaApdrlxL
fipNX9HuwvL7lOzr6M0AR4A8Bwq6p/7ytQYOJiCdIQkJdDyC2nOj4zpGdYIONVfrIf4MmNouDV0Z
3FqGL+J5CoZ+d9hzyS8Zy3VmlXJncdHnxarDqrCHFqxbVH7hkdZ51a66fRfoR+Hhb3g1FP+AWAMI
AEiPixJTqc1xNYkgRxRkKBnCqKdmCN7RatDjINrZG/K2XKOMvX9mlIoagF1T5inOa0TvCvp9hxfC
tAlm8KPxBcqUkA4rK8d65qzpZbqYjJQAKhVIDOLf8zUtc1FIZgMjJT3OyVHaE+VworYQe3/94XVu
ito+QmjOOPNkUtMXETtHTEV3sGpX6TuPMyryrSnPeTYqas+IgiHVUlrWriR9xOlwE8/ypurZ8Enm
JuFnbshXP7eHeAEYa7Ra4nggAjufxTyf1jmszAExZujHjnLEXtk9WH54LP3vFSczdcIzXbNGXYLR
vBSplsPaMI77qEMDR5I7i9Q4huH1au/kIFwn/P+9rh/kLnSlTvCqMnmbFtMfxQTCGtMN2tWgYPkB
nvCxtqYbkzBQjKI9rhMaoCA5ZlROPA3uvLykumyrCfoYQLvCWabLXMr5tFGhoxrHEKpoMBASsCb7
9RgCBEp4a/5yPzn4qoh2Lh5ueIxecrqN4jyMVQJLhH2jeSJK3eWe5EqXID5wWXIux6UD6AO9ZZCR
IldENxBlQ2GWagOUTnjbBtML4n4wHTUPvwEWI37+fCvAkoWOShFoi8vG7aiO46GeEfKbeWRPUM51
5APRFGtJqTryheElfB4Pzc1yA6Z0sEJws8KX/oN8AQseGhBUXNvUEiZa3BXjOJNivHkoDiTBQPhA
e9Df82IDxqUHsIQIO8BiA1BJP1OlGb3LhhIB/GToh6pbDt2oHOa42cWLfpMg/kIPsQuSlcDoO14s
dulRzm1TZ06I+6Xsmq5DcZeQMTSPBKO9PjZB7v2OgCb5OHpdIU0C+AFUBS57iuJ2NcM8kgHQPljZ
LsbTtb4totsEjJkgNqn8yAfbiUeqsTWXh4i1p7a2qStBMto57kc8mEnpSfqTq5y/nJehPGYUhwP9
qgZ6WenqYVp06YBGavCAtktvz1r7UpjaHYBTT4lgLXgcGZF73d8wBwbFSNTLLXKxU3lGqyjMtQ0X
1A+Gyu/idQFlFBgYssxuS6hrp6k/Fk3iRHHHCdeYQ90Ypma0q9DvMaVm61bCjRx/irrerrLITQXA
vaKYc/ldvlkwrxtj1DXbNUqfmhlOSdXmor2CbLVfxSBB6kFv2gOR5Wh19Ndfn1rmft0YpS5cFcIU
gkBqX1r5OdTaXaSjH7np3ThUnOuWGM9bjA+K8ujGUNGZQddl2rAx027AE6FKrQ9VK4A9Uvwyi440
7trQyyHTLFiGhx4h0671+IljnTm7G+vUQBOtKUrQaje46dF93YpQSHgmB9JwxF3Z2XFxEEe7lUGN
+tmQwWTJT6lyJ4AKNgqQT1ergq9wujWP2SHxST2gfPwNW2RnXvihzXAptwe6x0wvJNgizChi4hBU
1wiJPxUlAbw+eQ9u8tWvmaNuk0JaB1FIpxY6avL3SqogH1lUXtIkd9eXkekJNsOiQm3AJmVVgMuB
i+sDIseg+Gju3WvBdTPspSKkByYainFNUkuVNYWczRZQLaqv7bQ9gAt2cRPvs9205/FHko13MXUb
U9RKWetgmoui48aIwLKs5lIwAWLLO3yXgS4O38YKtUBGS9RhYyxQHIAoRfaiA4Rw95DPAJcYYafj
GmRuwI1BaqWkUVklNLQ0wBTmD4RwcOqqANrZO30XH1S9DvK/NUQwDhO+CujB0Tj/uhKWaRoNuDLQ
RgifCrz7lntowdm9U4C3jBdBMT0nWmrQNITQ9IL0r8ijSl5NXEpWCUmdcbbRRhfEk2mPkcq5/9jb
cWOL2iMa2OE7KPyiohgur+mcDA4qArdxUt6kgrBb0/hrYVZC0HXFj6k3YrC7hpz8J/OAb74BtX+6
JFZroRKQohaVe6mRbqoZ/jLOG+/6yWOeBrTToRiG2tNFn23SFGifDgFNUo36ZjQnzzJ4Vx57KL9M
UDcBWn6M2BhxFELxVo5jWwNpspnz8FxMT2UCVIuHJdBHdHzdNcC3z6ZOQCXRvjiYwXroAlBfc9aF
UYPFwd7Yoc5ZmUhVlxrY9XmQ3UkuUapTH4hyb3rkK58xpw5MTlAcAo4arwb4sk3SGHK4gpSR1Wmg
QqHe15HqCJbK2QI8I9T6KB1goCMCLze0rO/N2n+OG/MFvsTiOAyeHfLzzWD6KZlSScI+iMr6tYlX
YLmz98koD9d3NCMjixXaTBp1eCP0PwtFm5BcNKljTXcN6vJoeDLQO77sS692piPPOV2oXYBBAcg+
ktlAB+xlgzc4rce46eCd+no4jGPzEZRBT2Gkg3l9BMhIL8AFX/hhNO0bnPr9aoCkbAi7m9oARdwq
f4za3E+a1TFHkLRWlpEEAqATAtSvx7g8JsNyG5Wd6K8NOGSKLEHrsCXVbp7GN2MrviqzcGuaPehl
qogTkjOSKKClkJFcBwyU7ETqMVBaEx5epYg6biND5SwCIXqnVpmHsu2bUkj7UTG+xKr6KM590KbN
x6rs0YiVGFBNKUcQ36TRoRXiQxWaz+IiHsNCfRp6eR9l6re5RSNmnD9miXbfhv3tGPVPk9Z8joZx
Z6kjFKGlD4VpcY4wYx9ul4rughMaXejXEAMyoJgGgmpwX44DyLIGjYczYD3Ez0xRc2fElbKKA5wS
eSGCAAbiywmkf/FG/Ou1LOw/E92E4PJAhxUNg5wGQUcetiWbnkizr3v0LKugjEqPQiB0nPuRcRWf
GaM8htAojTkPmEFFeZeLxKnnzNVSaLUuPccSo2x2Pi7KaXRhqLdiW/ZuYjrdSUzaWYPqVg2i/iDu
QKC+46aXGY/Qs9FR/mMCcCkKpdNUzu7wVFt2taIpBM+H1CdyNUPsFRVSN6Q1ZOaSODPiuDPr1MWf
gf2okqyiP0VV0fFUDLelg+AjH+uqnPCeFejAGjANqISjZky/9Iu4mMU2/XOsv0DQ623u80DQF0So
Jxe5sUVGvvH/w2xkChqeSNV98trvxjE6pN2RcJvnT/I+F/a1jx5ffuaNNaNgCwL0GoVkkDBRM9pK
cSKlCg5B9HXyCKOa8qSDfaMLIATN3z2MwB/1kF/WqPggBDu9CprE/nT7ZACeuUDYIKEO6KWrf+O/
PE9wUuo9Q5ot0f8KKVbk/KgYQcrKrA07rca0fgEhcw6mvvdVuE/zGwKjwkvUlev7brVQjpnro77v
b/ms9adcwrUvQXkE9IubWZVi1JJly0/yk/QG6YjRrnfra+yWrW042jF1TRe64uCnUYCXsUDZz295
Yp3d7WRQ7iKRYqkVkhDPrnS0U/UjxD/FHlwb0Z1eceIMRsApEx4qgLFBnC/TqEMT9yII7NH41qZP
Q7c6qhHM+WuDlq7MjpfB6bhMwmQS6UlGqI5ucVCQo/ODWuk1H0qzjf/sWED8IL6PUBnFQ9YVXX0v
4m7hivbwTFLrOrSDltUlBtllzY1eVrtx4fEZsJZsOypqyUD+2iu9CBNq/VGRrF22pk6RGLuiE5yk
rWxOdMjIw2PZfk0i5d3nxZBEIScj+onCsH+/7YOBqAJK7ESOJoLB9iIPL6dgqQ/lnvTP5M8yFAeA
VPVRYNstN8UunZDeQHszt3zIXLONVWqEZTlhQnNY1Vvomc+Z1+j+35nEjQnKpYZQgZ8ghoongylV
dqZA/LRrd0bXygcjCV28JvywkTJ7bMtvTd7tw77mrSPLq2/nlvKzfQMh8xa003B7ui87gk1KVfID
yfQX91xSepZX31ojzmBzdyGXU4RmC3hmpO3GCkC1Em1ro9P+UOFkibiuxwtDmO7l1xTT3bvVkFt6
qWB8yNZCPXPck8xbsePWijjzSEcAahOmS6Ug1bG0dvhIiC9CBI7CAiA9yVPxuNGYAd1mJk3yfTYz
mYK1oYxJYowEqvL7apM+0Q4UPhCs3AkPf72WTo4gsEnkWaZccM7Vs1XG+aB1wKmN7rKm/iCBNaVe
A1MNrh8Kph/bWKIGhlazsJczBMVjLKs2Hu23Q9FMNtikZWdWotoJ0yFzrttkxlTb4VFXgiqm7YDH
IsJjIrKqowsQiPAQmsin7hZ5V4BaPndartwgc3ca4FTHwxb5OLompSZgMRZNRKlp0AfZgcj0Dsi2
8FaPPb6NHeqUV2EkLjOJhk+oi2z2wAGG5sPyiPqeG1n7gWhQAGzPj6tYr0SQ3RGiQgB9L+juOoPA
D7Osh+qXZtmJ8L2Oa9WOzEfOCjI9C6AzID3FvXQp7wUBUFGrUC89ke8uNtiN7chbPhPdY2jW8ZlC
mdfDL4M0D8MkFX1dzXAsTXXUEKuUxWxzxsQo6yOZSHgl0BcLXD91PQhgpc9MDWkrawVVbJHhZpgc
tX5W+t0oT7bafxXmz0nIg74yXzObVAUdkhkQassScBmjH4Owg837/lCBijSDmiEv4cOaxa0p6pKV
cxnw8w5hxFT+KFqIYy+Ce30WySfQ0d7WAjWJpt4nihLKHd6bs53GkLZSahsHfpeNFid7wBsMdcra
ZlRwucGLRJIfY8ka6fv1sTATIdvBUPenoVphuqrYdD9FXaBBttd8IrvBA7Cwju3GEN2Sk87q3FQr
irqJUr8qoblDGP1FjWVODkkiU3JldejmmFQthihORcCs39IHwFpjID/jDyEEs8CI748Q50Hnijsc
21seWSXzBt0OkfL5Xd+sUduigAWwA8o7i43WQlzajRuCvt4lj9r/52Y3yP7Z3Nm1mKgROqkx2MLY
GQnYyDOfs0HYux0wWtA5ER5jaoOMfRvPjYB7uhycsQ0A1KlEkGMQBGPitO0uke21/i66JAvyd0It
kPj+xzadEBwGMLrDYREcB9jPjy3KdJInctnPOUM8pZA3s7jKAnIDygIBSzS0t2HmN4P13ApyYA2f
r88m+xD8GhAViuT90tdExQGN2EMw6iZYu6GQmwqfrpthRTzbeaM2opQO+qIP2Bb9MAWTjo4JE/wb
z2tt7tZ+4u0Q5qWyWSVqE2px22WWDidF2EwQ7PsJAJgQkz5wi9GshUK0CNID8CtIYNo73+5VlhdC
Q9whwZfWCZiDRxcibqC3HgGE8dDgh4i/f+faJctC+5StXfK9NhsklMxEsxIyn5YOdQzL+IG346fM
qp4aMXysDHCgWoKxszLBS9G7pnXrt6FPOSlB1qJuvwT5+eZLCH09TbjQOrcu20PXaF6+oK6ghdZe
1tebJGk5gDHeZFN3z5JbzajN2Kt1i3KuIgVLJ9+1pgwI0MyLtVj33HZslJOZ47rvmwhO+8QV8MV4
XY+FE/lJQKRUrYe1sQXexccK7zYmad+yNvogzAiDTukGa4R0m/lcfgxtGZEdiKlfeS9VxnRCFU8D
7xqaZgCEps6kUqCwFqakWtMCiJ3VzmKgHxbqbVHJaYZjTCbpfABiA0TMKDtQkznIUa2C3x61DUvx
4yHcd2q4v+5gGH5sa4IOVddxlOPKxHqJQmPrqMLn3VME/pHrVlhpGsBCQVxkgLkCkjvUlu87NK9r
BOQyObNLSCQaDW+MBOgd3DeP5jch4ObCGdvizCS166FP049A8WGZ4FsU0Ps0i2/i3U20lNrJy52/
ccehzw35M1TwLEBQqdWqcfFk7YAk+GnrgwtK8dXd38IqgioGXBxg4QXT6kVbWK6HxZiAX8TscVND
SiZJD3I1O718H8q5d33hGK7qzBh1I1TAl8dCRRoetNk2a9nudLDJqpI999/EWOZYY26T7dioa6GV
1WUCJAMvtXtpVz+ILyXIzh6kJ+1xddq7+gt49KrX6yNknbGtSepGSMHzulohuuya7vsUAfzZlO51
C6xq+Z/kPnjpAgNCbYx4jcWxaWCCqBvGtZ1+Sl0icav5VWAdRj89lC+8zcg41xD1Aj8kHAdatmis
xiIbqxm34JgaTA1g7K99E+hzxDvWjOvURC8aEi+o/FzKPIe4SsW2Bpj0Z9mwA5TUFtCgrxxktGBy
2+VZcfmZPWo7TkKflNDTbpETIU+C0u3A1LWXv4PRFZWOyOLXmhjOHh1GUKQA5zv+g+5JESS1KNEx
TcrLS+NIhCUfrMDgQZWwJeev6zvQc99Lbi8jY1eiDQaSZIB9Yc/QbhnZM0UuDEwsAhbH7Hy9nzm7
kjWwrQWqbi4WfSd0KywM+V0YG1DpmnpPSQGar2JOGYfRPKijeobtSPRzNDCfnQc8YIbOki4yAaYI
CH1X4yQo2IWR3U020SaS3drPhocMfABQPr2dP3POH2OXnpmnboI8EhWANmDevJ3B8l1DFgB7lMD2
mtjmV0MZR+/MHHXcrWQghboazAdtZqNP2a7FICt4bX2ss4BuMDCvnnodUMI/n1TAxyVQomFUk9MC
q7JrfCvPHOVWO+Tg3BmyW7nxI26BjHEhAI+PdCGJfcAJTC1lOkAJrepBm9R5bSA9i+8dsD+RJweK
nz2fgnZ/RIwHKBBnv7I30cYytYpGFlnSUhDCJuRDa9HtXsKHGsv4kH9ER7krg7vaRC7izoxsHhSY
NWgJiizg00MrKPBv51Pd5IkgaaOE539XfABt2i6J5pdxBTWhMH/rreQjZ8OSpaNeKSA4h9cxgCu/
bHjVViudBh1UnJ0XP9RgXQz3JMlWAMH9N/IOZ6ao628Fgj2SBWBaJSMM4AZTW8qGyeEMiHUktgOi
dk27FutSqXiXG/eqD4HQk8b7Qw62tBme+7eKIAwPiuAcYj/4R0e8Tp3CFTwchpDAJIFCQDHbjSZP
cNCoOYJGgrSHiiDK4Y2TEXNCKhQQIYATkG2miYdVrS+nMh/xcLSnHwB67oikCtLMn+TfyqqwUmRn
9ojn274kFymRZnXAxrw1oELoSjexk3+Y99FL7RV4cgGPcCdl7nzHT1gxzyM6fgnNMkjRLuoTIwAv
0hpjrM2PPBAPoV/uIoj+JC/lcTz0x84V/AJZLI9HCcS4uCzkKEgrOKHTOH2vzZjB06xYhQT2YpDi
otXsbWlrR9dKTwoTTnjD2kLQqkFHKjrKgD+gPGytrmtfqbBUAGvQyIhnUp4Jphff2qBW0ER3b1KT
y0KRHRwNL0oh2gS2YtFR0Mhc1+Dm4U0g6zBuTZJNvJlASHBOcmRiWDkSm1B+tZsQSCuLy07FPAyb
6SPTu7HTxQX0I0m/RvQ1fx6fCYwXOlhuuzrkAJYOt+7JuuchbAB0HjjLLGhrnhvMqqIWQqutER2q
1ZFojFteEkCtHsGoizo977Sz7KFqZYETUVUuOdL0Kc/m2Jjq02tFdTJvfbU81Zac4Vk+xpxcAAsV
bW2tUaObxSqRkxDW1jcSxZASVv7ae/G+fOQ3v7BeYmhsQv+wguAeEgokVbhZvDrL5SQVYc1d0Iwt
oWtZ8Ky7k/qVV+wsV+S9JViHDfANQs2E1kj4lXODUyOsfQbaaTfpvq5jYctawlsv1oYELMUCghgu
C/fCuYkqlQZhLADjUv3qLnlSvcon2B4IzcpuCn1lbsjCNIj0Lbo3dLAMnw7/ZhKhdmt2uWL8bGif
n0uoeaFsfY+sAFLsQsBtUGGdbPR9/9cedeLAztANCGJqABrgjkkn2K56hzr4J7hi3HimV75rLudq
Zx2CrU1qUieUzFYEMsRmgcAe9EL/R92XLbeNpOm+SkXdowZLIgFMTHfEAAS4k5IoUrJvEJIsY08A
mVgy8U7nKc6LzQd3VZdFe4o9c67OnWVKTCy5/Mu3aMEQdC4W+Xyu31p0P7tFlMIcdMSx7rDKP77D
Cis/TStEvbQ2IXPS6n7VywPl5f8mBoOmBRJbzwTu71pp1c04Juvotgu2i5cN9JI6H/3c9Sw7l99Y
2j9OfQfuW7MZp45//OBhGdckLhsNyL4mo6+8KAHri29BwH58bh/HuNo9jEZnvQNC4sKM9VDCgM0A
iGG4Gej9eDh/HObq9XRmSWDBPGsW7bRT80heynSXR/OMMCO9W4NfAzDWRlvcVMj86f1B6p/CxBvc
72sREgH7a+YWEOOh++IwLeILSdbZ52wpgylEj98+kxaU85tHzo8rHPc7y2wbkGoCjOHqfpN00mBo
jGFlJBdmvQRF+R1qskhqDRYC8Z4x/1Zz8qez5bshrxb5OIqmzSfIrQjxRYH8YE/PN5b0j22gjzd1
taSFmyQqSXFTIsyhUTanH6gebW8nHz850zASXhoB+8YEye0qSM8Eq1IzBtwy68mzPfKLwizdQ1kp
DpRb50HWwxMMzAdYJNnm0oadtz+NzYU5041m808gvvOVYAEiw4SuzPXxQ3uuOT38bjBxweXH7gVy
n2/49ZKuO0iWCaQqkFsxQr5slvaaoqlQvN547HMC+zHr+3gJVwlu0dVWYUtn7mPoX2e3IujeVYXv
PXSO/49SssQutEyAxkGqG9wY/WfTapb69xBcoytHrg78thjjcUow+jfFlzcbGVMa2TrMklwffMqT
lqzi8MaYP9stIN4zuyfAMAwB/cfN3BjjrtUqjDmr1GPZ7gxIrSu4kq+zR30xc73YOV2q5Y1h56+9
ftCoYHwzU/hm5ftx2CpuFWzFMay2BSt8CGgwgF+4Idjey613Xz0OsIfqoFBm3ORa/PyOgX+FfTUK
ptcJ4mTSzDGz3+84Dap7aQSzfNDcHWN7OKj+KwpCPx7ReLRwLf5j0Ku936u1kTrzq50RXtMCjd09
X807cgmLA3qjufnTNf39aNdbouUyV6UY7Rtn1U8DzrCMHBhVQOpT9531jbeJjP6n7/PP+7vaEaua
xUJkLluUjSRj4BhltRF2Nk0B1OeMzq+G0nhx0wy8yL6g4Ui0zQSTGyqAIM/VqiJ05wgPgXtreUFi
qkirK3vRWrERaLUxrjNRNevCHg6WUFuL2VtP8GPTpZFJSjCb3WPWYXMioxPENPlkDB4JsHlVvpjE
i1XKkwdzdGfqw6YG1jrJZVAO3VbLBuGbeXUwBSl8qcMaiUwgvXDz6BKAGjOutrZTZoukiEeA4pDW
cGPYOxWLOIc3T0roMcWXaiKL2lYlgG+UXyivcSCA3mW58HOzqh3rynPuWktzEvsMVq9MGrvMVaGU
45c8RvnTi/WtSfLXqazrOZ56YDmcvjy2FKy80wd9EceQ0Y5T8pppACMT2p1rt77kdq8j+baf0ry/
2K1z8uLxsR29nXKySO9H6DfJmoNONCwbx7oTdj/6WlG85nEFEGPihr1XNVGfTJFRoRliiGfbzNZ2
L45w3GUBp/Q+QXENcSTdTEa9EkqBXWHq1bLTzBVcMO9l6h3RD9ga9bDJO4jvpWwF7ShvpxnDLhbZ
V2QwS1Lmj5XRbyTMj1LD2moFlnxnbmLmXuB+8IjkPl8rmfaho/D6LCPfej19ihU9w+Z1H0/q2ZyK
JIhL+pCWacAsaHJkMQW7NnHvIEG2NntFlk2sab7s1Rc+9k0I4uQxM8Yddr6lNzHXl2OiLes2UXsq
ybsSw07LrBwWWOZdx8lGs4s6tBv5SOuE+GajwlqnB0c6R9UyzEwR1aV2MTv3xGPr62BZ7i6Rw4vk
lQHAK10qTCXfqtuzy+MXx46XpBrvaQ9IAWnUKZUoU3ZqOeXxhFhBPuSeNQXC0cxFl2syKly64i7b
911h+TyJe2fRpn0FRlat1UtXFfWqSZ11Wg9fIAK4c63iOHgsTAttA+b2EBSlOtgpo36VsS/ekD+I
vHjVjPa+9ZgXaK0KWp0fjcR8K5ln+J1D9nHTHTTBnrQM6bKWvkhbHT3h3Wudt9Une5VZUHQzM8yp
5pPTQ1l6GvJqKb10IS3UuvISOqayhY5pyVa6Ux+lnUF7nafGShtgOYbqwIa62mngyQ6SQDi1UUoN
VC+GAInDmSf8qWxjH/5fW1TyFgmMrAZFAcBI2ePo1RcrYV+IxVbwtj6a0OMLpGnARlY/6WZb33Vl
SQ5x1eYPjse05yw2kqhxx5VmVYMvvSF94E0SAkpzV6Zs2HZ0XEI55IQNZwGtvye02T8pZgct1Vtf
Ki+y5aW2QQQGm/a+c1Zl3d41Q8JhBJLbfqdoKPpsz5v8QTb2OR8AoGAmn/xMWBc9Gd77Zqx9PP7y
QVC5bngdgSEQ9YW9nNCQvjOgQ9k7KJYPNeAuhVP6/cQeqXeRThyMcXyvOvGAXwxcPgZapvmaI48O
ZSegDSK7b7XAyFh74kK0vs0mdqxMc++ydCEyJwRxcNFPaqnZl2l6ZjokzbxuiHSgsRs9dQIYfGnE
Wiqo/xk4aCz0ziSw0rYXWJXy67YOlA68Bo3LZ1eWSciar9Y0dmsi0sBs8nrB2yYGk8mcFo2rw08g
7ZOF6OtD0sxI86xJgilts0i4aSAn8mLrtRmUfDxOve5rTFu22p2m9YHncH9o5NqTWoAl1KEpUwZM
9/qlmcZAPNRgzHvMxFYkn3imY9Lb96Jt0SlS1pvFvuIrn1NPPXp0fCpI/0jBruesfesnuoy5bfnC
8+B4mmGhObEexF5rB5kiK0nb155kLzy2bWCNEhRiCQvAoN8A8PxCqBAro0q/tgTiX1YTpNgqCMNp
aXolVKPpEsfAztLjvWt91UAFCYrcDZ16uJ+85JTkMFTT6mBg97r4ZNs7od83lR7lNk6VyvKVnUBa
aNpbVRVxNEYzE7HcqDK8tM5vpDrlZK+qMhg9GogCOmeNrNZ5Pg04oMShB7C47iGnUUIPWUvWLjAk
K4Jpl07tlmg5ZkWf+HqCLf8zbeAariHlYpdRpetaQR4+nkJo3kViKDYscXxEPW+tlMWaTYVPSGM/
dBQRFze0KKmSNw+FJtR79DHoLfYas/zS5/xc2C76K/mCqfmt6REfIP2sna3CCdsq9p3R28LjK7Q1
vmHDA/QgF6awz6ZKj3wuolL7bmQqcOKs9WtyyORFN/pVX9kXvZp8PqD9hyO3x37l7bzutej1IEeE
3+Ygo8pK3yaQVa0AmeoMRC3JxhCfSdyvJ6N4JAVcqdIuC6TYdfKrTdfxZK1IMn7W4Vri60Su28zp
fR11VujeHmt38un0qRm6IxXjY16ad15eLMCiXDPJfG2M/VLQIKdj2DciMKZiqZIkkLHuE5PeDbxa
OprY2dOsfQcNel0FLHnIEtxB6S4FgBkaG3AnU9SZVqjnD0nar71qgtn24Lfpm2mf3VG8Jjgt/d7k
26pO1pxCmg90lLqwwr5QRxJT16+hdxyQApMP8x19EhhIBWWR71njrkVX+U1VrtDoXUvh8qCrtRfN
xE4snPQtL/pTygzhF4Vj+VQn967hvdsOa0LhmN3SrjV9YRvz3caO3zEvx+SsvDtnbM+t5x3tIbmA
YuknGdqIfS/9yWF3necc0t57sCT5DIuRZzvToyEZcYiN2ETeuBvvW3MEwMEM4yp7GrJsbzZT6Ngg
8mbxRufeF9KPaI3GAqENNPcwuLf0sipK7TyE5GbkGum+Q4A2aDRkigZpRXynqb66Az0zDVknyK6X
bOJsZVf0kgp3VXqj31K0VSwdYL1hBXHHyKi9Rat5K6/vLtLqVsKiEBH3Qgql9GWpxj2bxOd+yhfg
bT1BLypshjTQxuYEJVGgVB2oNHQVdgytWGujue2GYq/XfD1NUvqy7p5MQ7w57UQWagTozIXGe6A8
gWb6KN1otMmd7eG8cHOV+VbehFasvzmx1vswpnsk+jj4k5IbLy0OXpycBwtxnnS0N+WSTZWNT5oi
F6OUu3GEGJctl6ZVPujUi5I+P2RavzEmFNvqCbZebrxTk4t3JCsfNXhY8vB1QeD3TCojxBk7BJNM
qwia99ic89JaAYzLkEZnu9RNFWLvfpk56d7k49KYyLDIaf5A2yREgPvQ52wxOHYkKZhKRr7Mx9wf
ibUAQn8tqhgNVyCiZZoGYzGdjEI/kpEfqJU8m6zZarLb1gXoYhXgQoqA+ordMyrHfEnr4eRVvPRZ
SyK79JZQqFz2NqyTBkdAj6yAdKpMI6VPKIqht1sn7SNKWHKreFtEJKfvsGXeqYof86m+z6BdKcv8
DBcvw0eQ/sor/d2bxlVu5nutzhbZJDhqBQ34qU2YtE04iiRdEqIji2+zk1ab4YAlQer+E8eaDZAU
JMvGBHqeDOpYe1a9gGkn4gFz56LKGQqq4FHQRZodP4ihehmJcZkkzzc2haymwOvxuYUz0dXoYijt
wDKLwwATaT+v5MKy5QomOYButY0ToZIKRcQkebYoyJ827QtfGRb3rVTLllxaeZA4o7Owzb4Cn8rT
V05afJYMJ4NUJvDgwppwCcm0GGWWP06I8CGzMdpbXU8MnwztsbLI3uuKN4dpCU4cspZELThzlimC
F9/WXMt3RbdvKZgcFK6zoHdEWJh3FlNLqvfCLz330VTsUSNp7WeydzZuCmBBm0YaLJRJVevCd5xR
bSt9gkqnZpNgtDXwH3PvlU9j3fqjEM+p0WBGIvLkXfcokkIuwFXGcWDUMR6YAbVXhSmLsN+IJA6t
RNLHMsVjxRmEHZvCibqNtcfe6A7CEDv42n12WwbF6YHNCSOEOfhga0EyOkdppKGi1gbY061miVXX
NBGRfGtl3hpJQVTayW5W5kgcI1/ZssCmwUHJbqj7aKlShHUzvuREq300ylDoyew7Q59KPzU6uFQX
8GwwwdpHZTiMJdQkm2ovi+rVgQLFXm/UprEhpOd5OK91rC4/a7wXm8dmRJ2U7/Ku+lxYxcuowXbb
4P3XwoovrhywGZpGXeEhWfBjVSTO71jjXcD2fuD59GhT8jRCYgAR8yC7kMkSGEZX5WGSZtupBwPV
qZtF2pEvrXw1GI5wqDNhX9dz8lBkurnpy16Hp0RDAhbrJJBD1y3ajlShZ2jVoi3tsOrZRvYouGis
XDhWvq2B6IDpVgv+zUiw3+mmCCxgnxYprXdo6UaMiaVN05ORAc5SyDcx9OHU29jecpwDTOTVKknq
i+lAEMBvlDG+jam7T3iL3bADbVUOzkpZXjELUYfmYCUBz52TzPVL13RBm2v3PWXhkAGGnXrZEMyi
eksucF7FGRJHVpx0wu5x8EJMhlmVHyMIbHp1kLWzzyk6SK6LFUYiBasAH2qPiLI65HSj8TjLKppQ
DgzKWD/qGvlqx8aWFSx0rXTjwFf5NMTeWwl7Gx+UjQQ5vkuwjRdHplWJryEc/Gol9AXnwS7JyhGr
Ox0eQJXHnod1MRafjU6aoZuVIRnj5WgL5gNV3mJ7V3GoFx74MgB4+8VIvxiNRdYlt95MnKG86ZHh
IgrnpgXB8cnZ5hOYNIMHjg20DP2ycc4o4Dw3ZvoI0nW5zIf6M3xAD7zlFSx7Ceo4dXcHQfgKqlzT
Xu/0r7y1rEVVYjqOEpWUhOfbjMqdU3blKpbZsKrN5MtgdkY4mfANwWGs+yOrH0yNnDlDMaaCepZv
WvGxbTPd71Wf+a3Vf1EZWeixd6k97X7spbXgZqtQI4HBeipjVGXRf0Ifu5QBUFKrTEftQNguokNZ
Kr/MyX1Rx6dYQX/RmiD/CL8SqITDaRR/41KELuJFzynyLNEvJz2OPIAmfbevMpj9lK+l1UCwy4xX
RlKf0rj4NGjQ3ZGW2HhjDsKiawlo/tczyqF5ReJd+LlTUV/TuVxiIi6J1NYwTbrkibMTk1qPsl+5
0MvXIAW0rUznzah0beV1DfdZYWDyz+JgfVa+Qm6iXFiD89Tw4r5tOhpYZPxMauyDbYzDpBcadIjA
jgpNisKKbFqIE7Y5HEt769HQhiJkuTB9q48tPy2sNswJ5tdYx0AZqChzzS0xKoE0wFlyMiwrRJXA
sK/srNxi7hwAWIVXSN222FvEhNKCAa1ijTD8X2IFsVE1gG/TzO9lTMNSS86OJ3eaiW8V9Fyb4lVX
3b1Xu2HRmc+QcV8P6fAKgeINAuk9d/XG90YEEnBOfuu4+eAM03M+4OlZlUeRiI0rPRfHKSfc7xOH
+L0LFA+UfyF4ng4vtIlPPIOsoAYn7Igw7QT4hu4ncroHiqNZe2Xe+qQid13fvbqVuM8sHnmcghNk
kYehw17Ly1z61qi9xRnFzpxFDRXreNAWtEHjuamGnUe7FkVh403l/RxWs3wxCr6TJbIzTnH/pG/u
Ysbgbkch2SqMUQu58oDi6Lu9nkD3MyWAo0DxCyF+vc8QXi/7ulq1UPKZ9OYFe/9inIrVZA8b01OQ
vEmz52JyH2rPXlVTfNR77b6iCE9kh0TPqrtLVtanmDr7Oud65GXTizFkz3grx6Rjr1mGHheTugrL
zo1iSqawbAwaqM61FpprvOO/04VRxWtuDtCzclLUZBG2wr2aB1j9j7OyQhCPZu8nVbfn0jlDwcm8
j4kLMG9PO5/UGvqtpcjCpnWZj9h2Y2tdGRa0jCgqKKndY8OsDg00iiTVLMhkdQ9Wj4JdngLtiUar
Wpe5cWf26YpmajE5DQI7a+titUTpaD6xjqys3jqNCSakBTUH2oZJSZMlgrqvykPJrcKm707uqzno
6TGT3ZONAo+XFafaackGNpJ7l5A80ivUcmqjXHudvUFn+hOgBU9l1qQ+isMRmmfi2YTYXy/KR+z+
b+2AJFKYHQurqfLW0CyvtoWJmh8UMxgCSLrpCDy5PBe54ZS91NSBH5hwnjgYkMHIubOguSFQLh3P
UvegZd6juJMz/LbB832Z6nVY6LkKYd+MaknuuqGZsSzIcf1DTcqtGhHKVVwbNuXovQxDfrYMWMqw
dER805mvJYoJCDphg9em6QrCwKjjDO05q9zs5PYeFnhsXGjTs7PXi3wRG+MUsQwhr2kpIENrOu07
XhpHkpeh3sKJx8XmEba837kVN31eMR4knUgiijzmMJT5pc1I2IjinhXJxhviKrCAsu45Cyr0i7Hq
/NazDT/2OmzEpYbvS9pIeN1htFBsdY3nqeweKoMcbLNdCQeF6TiD7z0NzbJddz1f1wDgxtZ+jthI
Wl2sclg4hopGNj6oso1kRg6u6iNIHy9oO9zndbci1iuOQWTwyJeoCF0yBbYJG0TkMoRWAU0NpN0K
+mIwbK5Q98mNT2mcv+vOhMJdczfkkMS14TqTDGe3RWKrW6dW7zZOrW2NVuwshVAPjyMYqiSEM9WC
Fv0qM/rD4LW+R5qHxrDBV5mQsuGoYkWJrYr7Ri0HwAmL7JI1jrfCFFMLByJChzHtCoV9JJuTGz4B
AcwchdpM0c7BTS8llpos2/uOMCzukTN+E6b7027edy2fqxZuXdsqK2auJzrTC9C0tSO8ptCEGcIx
f7ChpcGWt5AZP6GGf2wzzb2v79AuiTT1Vmng1ukbM4As+RJ3v5wVAYvTTWTNjwjZj2NddQ47FAry
8Y8mU7ZixxmSPyO68/ubAgm3xrrqy9aGzW1tHmv2/FUH+DccyDcxjX/BEPAnLO6PN3bVES9FjzbL
3CDM19nKWsWLtxF3BU2/W73XG03Ba4ZBpf54W3NTUJv9dFJ/thStoSKvXn9/Yf/2Jv89ea/v/tFd
FX//D/z8VjeKZ0naXf3492Pzzk4df3/v9i/Nf8x/+s9f/fvHH/GXv3/z4qV7+fBDyLqsU/f9O1cP
76Ivu29j4hrm3/xXP/zl/du3PKrm/W+/vtU96+ZvS7Ka/fr7R+svf/vVtDGD/+377//9w8NLhb97
ekGfQfyifon6rmcvP/zl+4vo/varBpD8bwYQZ9B+g5YHGB2YXiPsg7995P4GlPfch54VHNy5lcpq
3qXzZxY+sv5BqsE6BsLk119E3f/jM/LbbLZjAMoF/xtzllv74yo/vIk/38wvDBk1hI468bdfycd2
OAp2DlIT3YUdsmfqM9rv47qVUyUKuxTpJS4QPY46CrwqvzcgiL9IE/qU6Hrqm+JiKReRrBtUUxco
8RmQqy99P6Bml0wHzzY/D1UeWsknECMrnAnoELTWaqTp2qyHoJUdjJzZ1yk3EMriQGvf7Ax7a+/B
fg5hJ3Qs9WCItdBIrX0+lfthFsD33BVP6Tpr3pRhHLuCbPLEeJAd8fy0z456mcITZzzmJLkFhtA/
9ul/fyYzo8mkwGRZ+lUT23Jl4fTQtbmUbvvqtuje4SGAVw/Treod1TAcKyUKGp3axx3wg15sb1Df
jhwKczM0ccf+ESocy6Tsg7TZ1sLz844eYaKw5NXEA92TT6jBvYAu80B61BxsGwrHea9FsRZbi0HP
/Wwyg647uZO2wrOYc7adWeVntEeWVQJrXNVNPuLMVZ3aUZs70DNNV8TRwph9dWlY2Z8YQ7ONjRFD
JVorjm6ZbkdqrhuKvmDviYcU8YSfZ3yZmDKCp3nk5iSECfGja7e4jOYA2oDtY/ZFKaztFp3V+JPB
fN1F+6q9B5LsxXQM0NJBXysd307KLRXZdnDRPqFA24oD1KvCxJsWhYWuUUt2VZnN9d5l5QFpaQIi
mKKKg/JGHydoFJCl0dor2NYcHasIaOIt28nai0m/i8VYoTcCbXQknOAhokiFkM03pB4iiQ4rgjY9
b25Qpq84e79PANsEuB2Jp/sD9TbTaQ7hbSu9iHAMbdOXj+Y5CUFPB2XV+dp+Ual/G052hULCqC5m
P1CNUInE7kOuCb9oLA8qJ1N3TlDRnacbINrPRKBVW9I3Zeknpr6Aj4k6hziggrgskJyiYB1yQBpS
VOtrEwADYaD91u0A5tm1MCT5bo/7fff4sFtgM/gTO/PDFV4fG5wg7eSj152Fp7Yl0rBBFzfgkFes
hj/G8GD9rnse4varw713JU+VtLtzdhlDEqh3a2GvvtnFPqeHKcT62Zpw+NIWxqe/vrmPQJIfB746
6TWaw5ynBMRBM6mfpGB3I60qrVvu7P/Na/7zBq8O+TrXOJrwGCfTsm0y7nP2RWIzG4zzWML/yDJD
KGo+OarbkDgaynoJE5IoruXCs/heoT6opd5SzybUebX7knrvf/0YriShvj0H+BMB+w1HC103rk8E
L4unwusHQD24n7wkiEOAM9TP+UkDvH34KtZ175f3qHvf2Hd/8vw/jHsVQTINnEfJTEwu89PYV4Fr
PvTxDSEeeNL9OIU/jHI1vdCxTXtVY5F1Nl8ZNSAXGYpFwNakzh4Bx6IHEbHmNNBJf2xZ9TRm1T5G
lgT/5JfUvRQZWjxC3zkVD5Vn3aka8VPCl7o3ywCLCOk/DLCqowBqwPL4Gk0yNJZ0OEc8FMl+1FGA
1By/GOq3ut2hReZTZ4A5cv6QunJvdW2kVWcX1ba6kwGZZqjSJ+akW0X0dadVy4KZvpMdkSP6Ikn8
wrCCyfncNGh1Q4GAutuWu/NxkAcERVWHiyXvPg3ZCNWXQ4aSSUhUFql+ehL5W2XAAwJ8uQLtmULB
+aZOUQwRblgZ/BNvYqCRpmJROoXhq1SNfjPqoVklG8vNj6WEzx4YnwtFPNSqdB19oBiZMV8CU43z
nL0wlvsaKV5Efc+UHhCVRlXvBiirhrks7xJtQkW1XOSGtZt4GeRO/LnuzZBCHYmScZ+a3h4F4K2R
a2c2jFFqotQci7BjCdo5zgEls6XtZtEknEuCZjPV0H/VfU8UqA1V2LFxIpaD2KATCX5QHJKMH4x8
QyYzTNuuCmpj2sSlFyAGCTLCoaZYnLEj7d0YIHZL+ZbFACoJnUGsCM7sXFmLlqDi2bTIH+NFmaTr
wagfXbWyzVM2aFHr8aCWNgDp47vGK5QS8nWdtmGr4g0VcqfDiFmZxXYUd8j8gl7bcQUwebzhrudX
UB4R3Qnh4SZJj73KDqahUNa/xcW9NfmvtjijIKSwc4UThiVRnOZBKx5v7B4f4cN/7B5w5vjGX8YZ
+jGezLpSFPBt6s7wmIZwXbrwQIFLV7cdx76pxFwdRljJ/xzpWvlD6r2celSCzsMzX0PHCBnMmsGx
vQj0I7gImwLHtQspmRoeJxxS0uW7WqNBd5OU8POH+ud1zBnkd5mvUyVsaHrsKAwMIOfeyG9tyHO4
+Vc3eoXglDjHS4Yg+pxcsHjuUmgQIuFFSTdSizK8nfPefLJX8W/qlrnIawxIliCGDWvg2oM37Z6t
ZhPuIhxW9NTDdxWsmYVYIardoYkNZNJNRxLzh0B8NpL77hXPj/77R2tTZUuFC5nRpMk229iHzn80
gDsDiBE0KKCqFuU2w7Zw8d7J0VvO4lxoDIFHFFk3wgNjnrk/vAZkccYcmKBIfzWzzYEPgyCmOFPU
4I2lKv38y7CelcE6v2zB2CsyH8ikGawNri6UBW8KJ83L8y+u4Fv54LvHUVKr9BgU684DNDbhzwlL
2m6TCXtF9MNUovQK56n/zXL+86a/lX2+GxLuzQDEJYY4k6xc1fKTEVsRWB6+NF0/QH/Zn3QHTRfj
/q/HvXWnV1O+jSHTrmolzrlq18J9NskBdcWOslVXhV194y5/Gnl8d5NX8z1jetkq6Yqzx3SfWrY/
lU+2uhXf/HQyfzfKfBXfPUq0XXOtx/l27lnqFw34z1a8JSm6GzeVrH8ylKPrxIVTM7rW9jV31e11
owZIS5x14xPngw9I1loCIFkbN+Kpn7ynDwNdvacBIiOGYwhxVuUG2cGiBObLzF/ZUIXAFvpdR25t
hj8fEXwRD8Kus5XVx6dYxQkUZxFpfdsSzIspg6qNIA2Ic8Y6UB+Aeog4jlETZEVwap/+elr+ZKLg
dv85+DUvchpKUY+4sXOno6thZUFFEl/CjPf/bZirEyXR8t/vEdR8X/WhOwHBisbWX49yVbL9dlR/
uJurl1cknY1GA+4Geta+1gNPXMefdQr5hibugCh1Q1kVaMC6QPyMqBcAU/L215fwQ/FptlD/7nle
LbwUAHwAxzBPG52ESUN9pZYG3YK/6beApX4b7H9Uhdxnb7wW9dfuY8nxY+ny/79a5WyK/t/XKv+T
v7xmL7+cXvov//f/fKhUzn/3j0qlbf+GBikIQFDJReERyiJ/FCot8hv8nqA2BZDQXG2cP/m9TmmZ
vxm2aYE4BR1fcGo8TNTfy5QG/Q06WAj/PBtJpAmm5v+gSAldqXku/nn0OSifoigCTzLLhfYIqpXX
S0I5SSkMovnJxItAIYHyHV1Aqs8EElPv6qAvU+Q70vQN0PYDaop7QyYnq+0032rXMOF4MkvjPilr
Fhjt0EZe69hLLyFbzfGeeqdH/GLE66yN24BV6l3mw9KacKSWR7tlDiBJsLUFfGk7FuiMA4q8TxDp
+kZV3QPpf67+i6wzW3JVV7boFxFBJwSvxsa9y66+6kWxuk0jQBIIBPr6O02tOLXPuS8O0wmMbSRl
zjmyTLZ+Pa30eEBKSKcT8cr1OsqRMOI/8rHceF7QrGUDRZLsyeUuiRWjURuiSjTSPZAZ/WnsFmXK
qJ8iNsCcdlq14bip2YTZN8rKKm/Yh2Tc1dRHtfFNyN6i6XFOoNgPUI8hxTf6y+O6groOgbmQoVB3
2yI+af5xWonCuzR8ZyUbdshdH91o/tCuzU9dMW6Z5hCf0GYdRBi01L7KqKziTH2OZQ4DmJPOQkQp
BJPNSocBoptEHAfxy96FuWKc0kIhF2eb6DKQbhs37/grI3wv3wkRCeoVhShCDWk5NH3dJQlREbiH
Mg5FkH+1FQpICL23UUps98dI5083jCfti1PZuy7kWAlJgWNhiO8NWz0ia88dQB8cL3VNz8HCdLeG
5vdU2597qWUoySHa7n3lrefSHprKP0KOwaNqnwcNTTkUXmDaoBA3LyroJeRuXdEJIzn/x6SBnRwv
kxs+l0BapTtUnmjT0PFuSOo9t0OSaRufBu3WeBiSaoUJ5IXW0+cqmxpt115Yfq4RVQBz0IBDOOaJ
A2iT81L9Lnh+oYl4n9tfROqzqe2TCmDlcWeGX2F/9WSXp6uRNlsZmWFlA4iex9gLIC65ji7lq3IX
lwivgqx0paR+KeAFImcrNzU118GVUA3Zqkkz67fvMg+Okxduq95+yhY62yiqbrX2qrTu8SvSUN+W
wjtkYIb8lIXZupYaRK7NuZf+OSQJX8Hr6SVQKDQair3AW9cquFmSHBk6+e0IXQ4kFPOayAZyWVhu
rDM3aePXoG9JqJBdXVdbPTQ/dFO9x0ABQruVb+syh5DRpy/F5CQn2KkCZJnEuFZ5tJ+RC4M07xZG
doaCM9rWfIdioh+JYG9h2Dbb2HPTOefdakad2Mtgd04NdYDQ26RXaegNwZGOJlyPmhWphVg9DfJN
Icc+FaJ4btzi2CFdnzUdFKXDVD8HooDOUMGDoOEI6HS/j5C2WbmBLzeKdJ9I0EKUKWdzEs0A3WH7
gSH2ojeGy4Kksn3gVdlvKzKgto0b/hRJ8rMPw7fSgnMSNvKHtigmFvziQ7WfePhPwPKfFKWMZm+X
jEcVbEfPrGbdtilpX5gqN/4wP3Oob6Zh1YBlBOlfGoj2OPtWbJjwPyJe/kYcCA4DhTuRE/Fcw5No
VJyVwn1KIrC04uoWCy949wEt3szsd9skdN1U4sfUWLt3a4R3vLB316OdUHAADoDUc996ncFw9muI
2O/OqzNCipdB1ccu59FJNt0OfENvTVFCzGnxO4VggaC+hHPhlauzmDh/fMpfHEgGr6HbbOKOF49z
O12p7P+wNjJPdR5+Got6ESWp3nMkIUZtfjv+nGxJ5ePSbbcpK9KlyYgH9awM5FiTQlqCQnBoxKGR
w7hXRbD2pP5TqZruoeqf1pz5M0jdH6OCtikCYSuNZhigwKwcKhHtZu+FEahfalTHqDqUn3fn5E2x
NBKE7Lyp3vtR8mQqfUXc87J2kw9/RnmQRKoPjDTpunM0PIqK7xjjqJoLf/w5LLOGu2I7Eu7uBrdO
Tp5O3mf8j6voWiXJp27BHwDxUkPOAVEDgYng4A0PURvn8Bt1ZG8M9OoQX8Hah0ZDw5NV3AQ5fvjD
qgBCMquD7lmUUN1X3bzldzB4o2txrIpXiMQ2QrA5W4ex82gn1V0MqXcqyjP4BWfC/BWZQ70ytIHj
jh2FW9Gso56zERDTet303EPUVtyjZVp3OeB4bXzgs3N0ocaHFT+EPwsEU79eAw/LjnXfb2s8qWne
P4ILV32E5UDWjTTtagLRaF3Yus9ayPG20aH4beChYVNyqDulNlPl+JmcIQibjXiNaU9S150+59yB
sjoR/QmJoe6I/9e2ciDFbUjI0EtMXQrF/2+Ff9TJENWt1jxunpQY2dGIElAojyAGh6p2wOX6Wy3P
4zQielcydFkdWWG+5qwnnaMuSFJBuZujzJUbq4yMbr1iuTAnY0WcVTb/U7mTOVn0M4J1MW6EBeRq
sDS/xjBHulaaw7KE4u0wBYzi3Dfo6GxcTXvokjFgKJP+EJVIj+sm8m6TCPBImh2o5aQ4CH8Sh+Wd
baeiXi3LuctQZlA0c7JDNcZVHUco0pd7SXcYmt78fctcLC8r4xg3eTCc8jOeqJfKm5CDv/s9FRmc
Vxdf5yZsx2CLyl7Oq+Iw95Scwg9yX9Sxs5e1Lx/zpPCf+w5f4Nj/pvkod4H2zWl05XSafYNb9L08
hEgV8RmC/7LIsdntSLteNi/L+X2lL6Gn7Or+JOiHGufxuLS0bP+fPZd1ywvoI09NF+DDBEymywHf
+y57wPjBh9XyFgF4JFE9fmh8k+V+E+9ooPujj7HNEWbx/vi9uLxb1i1bl8XlRST1JWincttwm1a+
g1LirWkwqihcBnubkIjECz88lZWFRdK39THOebsv5j481Y4TnpZ3TUGOvVPy/bKvuR/w9S6R8abL
XbWN4TXy5675VYBVsIqpLCAkHP09vduIMDZq3xhVJ22j5leUOPBi9C1/hFENQvw6R+FSE0CTJebm
LYFlKLw3pGboL9FrQIwDm/FXQ5E7yjc4iL8aimc83WMz54/RkCMBKuMaQqzPOLYhezaeAeZP1VEK
6xE9QO3avuN/BzFUlb+qGX1lqL3hroJt34sS+aRZuPluWQyUcwvaPLxF3RTdVD7dltVI6pU7W8LJ
UTa2fYfQFamBZo2YJ3mUvGdn0uOn2VXl06CC4qmB9i+dghFB3fu69r4HxR7LxuVl4jMU83Pg75ZF
lxXsHLXu1x7LQUsb4X0PX11J1J0CsDZXHhMY6f7I50L8QYXAadV5Zf0Epa7cuu7I9lQH4iGfuZNC
KTt+zgRUXy+Xf3g7v3iZGqXz6jA8lZy4DU4TkfWpcUJvoxK3eYXa/zO67zyiwx+hlvgxs8JLE6fP
r1a0F0Ypen3wIbZ94zRIzUOP6oYKGn8HTpbIRy4BB1cwtK5og2L2ZOyTDGMG1MBARveCkY6Aw7p2
P1Db+ECrSfxBJ3C7M9XfXIacAQzc3blL3PmI4XaRFaXQL0lX/rPsmsQmjZSQP22CAUw3196VTW68
Q4Hadsd5Z2/N3ZNYy6R/Htr+7LAOonnZ2CPr2valGkqTlkk07lEzAaML6nhrfEIXDkVsdWAwz6qy
zLP4vtjMQbgNAzavl620RXJJ8QEP0/uxk9eHx6nDLyBxo+bFBEF1YeX8sWzUmCFec685LEda6Y5P
6LFWy9Ly0sUv8zyxp2VvOwy7kSbVbWkJBRJfmwgD7WWbGqtuZVnJT8txlakxa7MO+/oAJYJK63t0
YPd1EWoIN8UELe+yM5Q5UC4IaO+XRdrF9R7lnPBd3q84qkpxdFkAleL90wa8nM6y6n7jnxrCoxnA
7l1X+HsVOgfdJ/GbrxeQo5pTM4JfKWDV+Pc+hBeUw/mA3b+OdMSt6mR/XA75bmHZAz6w5hRX/v3/
u7QNonFmOP/xr5N+vV0O/FerqoGl1REmQJ1gXEo4JTjr/2vuvgl0w42t+hCFDXCy78+xLP7r4DLI
ux0ScZdl3ffW7wtdNiwv35+lrWHRgKA9TL+b/7qY772/txjPXgbhwqSvi0tZ+WqPeHFwplJB5Kki
Cp1m7GDqqKty60hasEMVpNLT3blP+qnbaoxMt45B1d2eKoOaQ/852mWlTOExaeEi/M+WZfPgB9tE
dd7hqwkFktPe9+SJwl0/rzGoC1DMFxfh9vgbYKjupyBqxvPqu+1lH8fmH0nXyV01c9Ntx7qGzAZp
y69Fhw3Bxioyoi9TFxqE06khfXeTbdjd/FY9GPxGT/2sNGYf8XBlFn79GsOT27JblQe3duCQWw/F
AD2kih5jUcfHr8WewT3rJP5xOWBpsoLrtQ2HCeqee5PM9V9pofrj0trykrfFu57c5m8bgRk/LEy3
X3t8XRaPPnMvig9fZ0mq7mc+yODw1WTX5L+Z6EC4Wc6gpuEPRon6785xhIQy4Qoj8P98zEQiMakp
hl5/L6oeq5WNfLb/vioDT/zKhaJl/7XPVCCMgFiSu18uadmxi0P4L6PS7L8uzHNmtcqRQ/97DAZO
PSyCcfOvdsEcH1b3AeLXuuVGRcqaVS+qZPfddl2PMHvYONx9tT0iHb2i7ejuOt/CSz54MYTOnh2B
kbjfWNLAaJN7pvu7XAXwKMNm3Hy1+fUNapWsTDyWf9uMzASRZClR+bcup4e4wyhM6v4q7bUI0Sb8
2DBT3H8Y7qi8tPR5lIkRbkaaQNu03FRhYOtZbgao9CD1gvYHpnSQOTO8mV93PC5A5YJlsO/nCSIu
/NZ4P4FJAV2dpjHy0WE/bhNJ412jUAyEYFIxeYMHaEYsU5j/++1yEMM0YBt6hMFo0fSp7oTYfv06
WIMnUSsubeANGDuU/Gt9P0ThRo3usIbtHiE1zEXB/4D2/n4JiBmFlzmY1xDVu+nQUxSOvK//+uGW
Lz0CGhhO1kH293aLnq6cDlmNkNk1Ym5f51h2R8UqlsKH92kAvsSEGvdrWd/zplxLpxBZkXe/5eyY
+29yDbqCfBhA0UubNkAIKNy0njoGhS723MTFhctm68M7cmEuPN1ABeExdPPgi7/lE1Rpyaw72C8/
ppEMDxLm3mX7yCvx0GMirFbLrnHI4fjQ86VBhGvr2BZnC29O64trE2nxINsmxU/E3nR9spgXV5V/
GlA9dN8aX96WlwLgfd7PXRaUE+zuSaFuUcjnUxIMl36Avs1M4aU3Nrq5xAAKYePzCLdbUlJ8wyzZ
N6IzJ6mF3DDa+WtFISpo5+JSBYbc8nmOr3gAaR1N68ih4abJR31pYf6q+8l7oMasNE5cQHYivF0I
CAfgFgjWOFN/6/0eApGZBhlxhvEhAGPA0c4+N0N/lrpx1oILPF77qnvQ+WUo3sf7UTISD83I9EnC
FHqqiEB5Vw+mPWzyJEJleYehHoIu56nKt8EcvCfeDHRSgyFfCP3aNpLeVZuqPUHI9+ZIuSutarYD
onEl6aarqN8kBKdwhbDo0IZI1Xu03vG5+l1NfvJgHb6SIwUAIXIOvac/fJ2/xG5ODpo+tqjW5Vz8
hJfXgoy4IeXsb9ykfhRUrIKWsoMybl1BrfPexcRel1tYVXEDFIC+hwrUYx/AtTAF8trpnKQYGdts
Vr5z82xWYIR+8/0K1ZMdS9b+3HgPPfDatZXVrRSsvA3MrW4Et7ELIvicY3xddegPN2sm6Eh0Xm8L
PNlMNdF0mIkHOzo6JBXV/tc7zTqouwrggkoU7J0SkXV1jiqsw4CyVl4ypxApo1gFhj5tOd5azGNA
klOoGelZ1ETAvWdRCTcG1eOuac0EWkPNdgCRIkTmQ19S9O6macgI35v/T8hfJ1XXp1FhnmD66nPo
hJ/NdRdDbFlEt8EVPxKgt2rBP9iUl3uY/OymamL6UXXNue4mvhsFvE+IsYkDM/FK9SCkDV6hViMo
RydkMTWY+yicNhG68wH5upQopdNJmp+jLnfu9PMIVWahMgXEo0sxmXJOQenVT6C7PRawdKWkt/65
Hgq2nmdeHSTi4m8FMEyBlvmnD+8iIqzc3y6LDtmSPvURln1vQuAq3B7VCrvYsA+YZU5JTsWziSk/
VWUYQAqZ5A8VhQGSwLuLEZ3trgXoGQ90AhKKcO18DDlC/aWe8jPQgfwJIazHoBhIVlaT3empQHHV
0pDX2AO7xfVDC+APvKGT5tXeNvFG8WJnm7XfQRUajH9algenxlXBCX0+2U8q3EJ7K7f5lqj8hzdr
/6QDdhZjHu6WpX7qxdq10GCpydnE4/yHmt7JpHKDE6/tlM0jotMiNA+jMsOu+pqrYz5v7pP6oCcw
whRwotew+g4IpNvp9L1PtazkNWoKDxjP/OfYEsZG7Hxf/j5iWVQqRN3ACVjsf+0z30+1nO/rLGEL
NBQIFp/fB//v3t9t+w7i1P1YH5ZWvterJQrw3XRDWy+NoeFaf51kOd+y+/c+yztnoP2eo/f7Xv/3
w//351k2q44+SevE239d4PdVfx1HbY/AbYhn9tfV3Zv52n1p4l/XYOf4aMzhX2uWyMr95X8vGhCy
DumFkG2+Gv2fL+b7HK1ELeZ4nn7/v4/zn0OWFmDnivZ2h+oUqBG9GeZtC6a3ndzphwsQ/UracHry
mAyyvKaIyY3AvhA53O2McJlXEJOLnAxH2To/9TBDvsk3IurDP0VZ8ZWLeMdLKUy7iebePbdlrw6S
VdN2ikN9ixsPZbh8YT5tnx97VZp/ogJ0hoaFPwJ0wClJQv0YxiNqSjcDBiqhDE82qMPNoDr73E6Y
A+VDoH9rC97V/eRFUbzGxVi8J8Es1pUzDw+Nl8e7FiD8nR3x/1w2LLtggvry94rv/4Ow/41sNfyI
hM3PFoCdzVzm4Wk5seHlHaVkhsflspYLBGMG6Qics5qro9LR+IlHuk5DrfVt+YjQr6nD8rEjC1v2
yMcAaTxIXWlMyR+PIUtTjv/c7xsE4hRsSjdYl5MxF4dXUFMYBj1M6Omr1/mA6CRcfIgpv37dpbCC
eY2Xv5wCvkl4fcen7q7tLFWbHPs8So4UZOxspK15GjqK4SnMhb9Q7AOKelxxN5ZXZNGQmsuNB65B
raCtiOXXC1A9gDkxHewROq/27txt3KhtL61X5nub1GRtg0GmmpvpFZWdUAIGEsa4gIWi6XiDqKtO
Ni23UBUzRrOQdjp1GIHxE/NZ7QmUmiUlhu9PEyKWP2pR2U3fkefC+jg2TPKzZ5CxCEbjbdsxnHd6
Nn1GR+ocomnGi4ugTKeDbelggDZ6TnmqWmenVFehQxzbD0vVR1khjqK7AIA++MuJi9k7r4MmdTy/
P5OYm8cylAcX9r+VrXL4l2k4nYkP9+LUJTC49i5sIgYmQmVFeC4ntTHxHZUHisOuGbj32vThYfKC
l2JEO6qe+BP0rfUasIGtkq19RJcqUSo8CM4HwdmzP9l21QclBlItQgdD3b26pIO9mLY9RpERknAY
fccjoD+B5i9jXuUvHWhBvrb+yRrkLQUYDEnyHIAiVw5vgYU7JOo1xFHg5tAx2fGqP8WueeCjefGI
vYyBc0RiHQoypj6Tmp3gOEl7sA48Or0QdH5pMgHdwuBLtb2Auzy3mEajTG5Efo4Okp8IPNcpairc
oj44wMUwrJspAtBH6n0X5c9D8+GBOIWMcoKZJEYqsO9g3AXckTZvnoRVPbCXxhkgnkHWCY563q4Y
TdYIkbSrcKZHAfaLb2WwalAhOOsqEIqGHowk5SJDjbhiajvyBF4TngHCTe5IrYOh7BV/mrB9QX4I
Wt4Y3C6DrKMwz3kO8BxF4L1qOHho9AkkCdSr9SuAp7yDoPllbBDTnlDBQ/NnKumfQcPNqhCR29jG
wVdMWphM5Y4YGyI3OQHi7edw5oc7Z8LgAWxl8FPiauMj020kRjgGM8y0mZJ3hDB3ngHzyMTIP7MA
ZceMweyqDvYeJ/h2SQBDqTtlKN91IEMFsz1AZWDkDWQe1jMmHCtSehdk8+eLe9YG+I9BTtVZoUff
eyVqYtWxxcSOlvzN9TGKMqwd1748NWDKnghxzFlEcjo39jluYVINaS7fOCocbBBXVVsHOuhHidSs
FALecA85K1AB1iOTsMNUInnreHmTxnFvRcu8R9RFOBIm5rQLKiQZlT1bmEbWMWjtK6WNM6+isg3P
SHDudOugMpg7m19B3sSrCfSTN0BFjqPg9GfvgdvCFOYtYAk7K4Xs/i7CpGiVEwx58SREMVzFkASE
2fpaO0DGjTZPUdyKg8PQriiMJ5pG7Ce8R6nigCUUhPdpHOngGk9TuJNk1ru88NvbWFY7Pyx+q7nl
FyQAojUgWs2mdEO+zVvo6pdbJCXy+NbPRdbcb5Z2MEjrRlYf69EMmZDoYUCcyupW20cg91KFqoYf
QLU4qwiD0idrWbNRrUH+YxiDg+TNLW8S+WHHEFoNXnb7qQrbU9CBrNlhMFsBIzgH3SnvCEwefpJV
kevuC6cih5yDdCEkQu6sQ7IQCjRY2CBHIjrKgkbWbxh7AoMzhweEWegjnYs3jiDMJ6s6mOPAhDwF
/7UeAfv3Wgu2dyWqPa3bcbzmc9ceWkCeziEc2WsXuv4MU/h61fshXbugZhx4RdoDowiA8Ly7RkN0
cvIAaRk3n08Ec+3jML/4eEQ9JApxf9km9KBaUT7wMt+A67F2UO7EI03zoSaabK2QbRbcF7W0t9FG
+dq2s9h5ARh0fBjrnY1zdkNV6ZWw7pszzd3z8lLPz5HF8DmeG3qUZRW8MISyNOeI+qoG9wTc61Gh
eJpLwSYOYeyvCynOYFfB6z7ZA6ojBCekcGNoG0SMED+D5tGwN/x0clDOgtfKgFBQtk1zchzg7CJJ
B1i4JfA5Qx5egwHIIA98ljIQ09HvfHOUk2OOfcE/chG9SyRMEbpg99gHf/TduALeMgaii16bBOAJ
KyGgV9FdBeI50aO9wxrQV+bH0XaYSvryyWfWPpgRocjZ+eDBa9C2TwEYW8hsO/pRVCS1UQWwD+yY
WcNiu+0TTBe5dF08wpkL07v9GdwBJoBUU1AsOwfQI0X3SPK/k172N/Rtw4q8qfu9g6oG0g/M4qBh
9f2vRcf39mMNXwFMBifQeLqTR7prV8TiFExVcQ0Au9IzRm96o+eieIYdWd6awK5J7rFH9I5P2hK+
NiV1Hx327NJKPxS1P10I5l8mUA+41nDvDG119DpdgoJFkDQeyAi/AsQmDgh/SBVcAKukH4hoXSPZ
qZNkrViX47nq8/G56sj4PFXl8ziogwjd7mMmb3NFwk9oS7wNIaU+ECb7RxBE8RCScXPQrQ42iEnk
cBgOU1ZxWDsVQhfH5WWqWn4cYJsv/LSJTPdgkZ25YQruw+z3EKm62faxCNatBNhP5fkzabT5CDwN
9/oMGuGyiAFWiLosa8Fi52oDLxtQfOcdSiU/C3LC92qLz2j3tmbxBqkSsmojwVKRt/4Z9ey8cyQK
YDcIUobAl8mjpxHgimtS/KghMxnUSDc0ZjmcKrBzgqAFfycqYqxJAgIGyRlkEm2I2a+HsHfLOhSZ
9ADD1NOMbHCiERus4daxYs56P2rOfQB+J8F0L6WBD75viYe1N5g0L2f5ifJykNR3zmpA6uEZNxM2
PhCh9kQQvm01spSMh0E2tyjQOVSo3kr6vs4kbLD7IC8BT03YM43k1ukN4La9W1zg5CTQUdwplRDK
3ipZMajzZ3Rg3Eag0U5t5tFOXERw0TMJj/htmFM+oJJ20uOzx/fHGwghL0ilXPJk8I5Mgn1rfI55
fssbqCBM5gZ83gK913xGYsVt0qZOA0eJLUx1DIWh+0DrzPxUUwhXRh12FxdZ0x8T/tQY06AAqClQ
6bZ1AYiYor3LZ1Ave+JeZH10dK93LdXXhjbs0kuXpB1VPSrjeCxtQx+JOCLUgReC7yqioVag+bNQ
3nhhNfw4JWL3iFsCY9pEoUgbkAcP6EfvvBPOd2UMrP3sT+PR8RGAmgUnJ0duIyXDC2cqc7WFeSpP
kkNVucmhr0iyNQpdJbpBiQdWrA8mdth6EFO4qnUf/Yotnp2Z6j4TEKdf+SBthoi6/yNs6M+65A+g
2wG2SX4Yf2ofKcNIAXUZ+40X5gIjIshhogT0ChLreDfCFRQZpz70Qbs1MQcA2njVBpQdcwT0Ft1g
Uv6IJSQKTcWTdQMftBfYdm2c0TlIZ8BoMwKUZhXl4Z18AqDhMOhybTTtEcSSHdipBbhJA9he/mQq
hE4CVFHPJwA0YiiYuzFxf8cjMi5RG12ZT8tV6AN/596BtrV2kuuc7CEum554G1Q7z4JeaO7s2Lzv
UNYnQOSuGEFI6cGaGrULyXAympVoKSRtXRdshch/i7kgJzYDRJZ34XCG3KNLm3Kyx46BVQRVYrgz
RaCvjDtAUhU5NJ79jMHV/elUV06QamC5o9QBLngNRlWRWS/qnlhTXxwDKlbDarGnvLEQOWEK5DD/
ASWy+icG9Jhxm/g5moIs8OthDQqVXM0YqexrBqOnV9nkY07aW+tDjUOdaD7HEOavQpgFV5UX51cI
DB8kXBcPoXVjmNVQRpY69g9S2reJ0hlKC1RS8npbb3SWi246T8DhrAPB7LaRV5BKDq1f70bXL9+1
X96lfpGfdfDHHfFFg7+KC5/d6SfA9PoKS7k5J6q54JvHjGMsyk8kJG8x6pn9KMIho0yeuZtX51g5
4W3wB5raMobos6v9o9N9BHj0fvipSKIhFcDRpsqIeSOpzz8TCvYM7RTK5Fm28ZNXZhL5k5TliHHH
MGcwHBsM47iPmBb6aT4i4AeKEOza8NJB9QoCCzDQqO/pQPRFamPOAPt/jkOiXjEaCdOiTPKrowvM
pCDD3ZApb1aqjZujOkzVELyAhQ4+nUDCzWvWYnDjY+8yCtKN3CSu6g9ThHDV9EjbXy2EcTA0ip1R
rg9tlA+jS2yQQvTtCVUj9KEGlNLVRZxNvW32QQI0KqNlsGkDpg+9bodDGEZQdUgkjO5LtUF6qyp6
iW/bYHJDzQ8SjQgelwPkEmgHOfcGoWjAxCARouucAHlVTDMi5p0Tp+gg7n+oGuRoKGYwOgzvLzPo
481vxwuHfSPjU42YSsr5nUDUqvGAvOPoq/rgFJCGkgjySAgFfVPMByQv+c7rodIDKylnSbMGdmrs
LIYyVc6ecgjVEC5N1h1YAQAyQJHfVpG3kjX3VlUOQZvq8xSS5PUMVmMz7VB6Hr5EIkrgdTLoT0Br
hizThY50FtkkkxnBlRwCg3wn2AGMu0vshvDne0qmbcQQ+Jb2oW/Hd9NC2tX9CFUJxNIMuGEDzqf/
GhmSBSiA2Ovkysr2ASGunxU+5dQgvOwERwRhUId1nh6K5BB60l87Nbg8deXDNCrUpaYT4iFhvrVc
9EeOc3SJKVYM2WI8qMyh9exxBrNjVwHqkEHIOAJfs7GtAowt+BkU6B4CA/O/2Pd3TmPvZxxKQUxG
LmzQGe2g8NOj+yuafSQwSfOsoSMZanx7uiPbHtCJWX/6Yw81B4/5th496DeHh6H87QpoPFX0u431
buKqPGi9Sir/s0D12tLCk60HugPJSaVQmX30PR6TY0v3qGE1Yj6Jyg0jCBhuLOMU84Bbm1u6rYsc
CTs/3qmofJ2G2mwTjLLT2tF8LY8TxRYK3dJohcHvLC/WroSM/S4eBnb/qYrrfyhUxCvPB0CsEwbK
haZ8VHHQZjNl2zysp6zPwz+sAMYYFEW9AewVOuqWzJsBgZ808VizRqSdHUsEVIvkY8qjDSfKbJg+
Q/kFsizlQIv2b9MYVFvDSjf1B8dPYwUqWAvwHmF5n/nlEfy68/9xdV7LjStLFv2iioAv4JXek6J8
vyBa3Wp4j4L7+lngmbnnTr8wSIFeYFXmzm0aWy+3YBjlZHaHgl5YlYW+psaeFpWN90aV2NBvjaue
zeRY+pum8F9tt3NPPljx3pHDdvLs5hQ1/f9dMIxaBl0Pxj9qxam2NXzIZIP9cNUOi9bVFBsTF61r
khIbA2BXMmr2GJVuKMKjRdl6+6mGOlIY75Ta13CIjplInoe2tDDvRInn45/duJyICl/EcPJ+Mew5
NnWDQWCt/0r5oVSTXq21QNPhxmLz2mT7MpF/DD+79P2o7ZKmCE9G0LwZmpFuSxnT+8wX45hBX+2D
iyuxh0uTZltk2luFu3wbJgm+FAlc6zKTuGqlb1YNeIJYr8HYxI7Ba/sOWLgJYM44+VIT5neajOXG
oCSuFi2g/zHx8PlxVbnzESL879+iyTOPj6NOg3EG39gfzMmKfcQm5PjYLBLNUCy1yPGWdoz7O9Zr
30ac00nFeMA2nvsB34aVIJ52dledEIhXu8fTeTKz/nnix83HxePF/n5xq/W9XZBXcHf53TLws5ax
wn1h1NRhyg+xiOJjVgEiFrkD/4b4saM/mOMhaK5RjiIAlQYW9X1uG2tlGf0+SxXEVk75os2/xfwu
crPchIVd7vP5S06xGs9gcmrxEGyG4t3C98V2Y5y+IqNfEvwYnxQgLzaV9biyyrI++vAd4ZSPQPls
VStGrOYizUW6QFZOurDTzad0lhwTGqJeGw4lI9okzeHzx9CxhTOseyU3sDfsZVNyDmrqqeuavQZ1
u7XTFYiYsQort1ja9UgJCqp9dBJmX8qaychSLlhQrl6UFNtmEDfOKnPrtNq2SMtrSrlp9Ja58Eco
IzTCm2aSH9NIlWmHyKtSRy5ae9RR3lc/KPTEsca7eq83wQ5ua7oaiqxdd4jOmCp275qXf7tREL80
hv5muVl19X38312n2aqqmOfGJit3CAvHZFmWMDHrKPfW9Pf1wSvxDzRNVDLuAEfeaDdo9It1yLly
BFnRbhBQCRYiYOsrJIcBaZj3piyZbBsjBGRzveTF98ofjzvQomHEJqb0uRi1Zt9WeM4NLTZ7TOR2
j3voQGKz4t++YkMiaPt0UOlMJl+yWDm+a3wZUdmsOGEYdcWFfymRGKDC58UDfI/TaQo/gYHjjav3
4cEP+/yezx/ncY8qa1/Iv0pecXlkD3UCc2uz974id7w97oD0ol2EUT08tZ4/HKwxM1lSHPmJbfGy
lbX5ZSAcX4qQMoj9qDqHgubo8dA4eRmVW/4M7DzB66dTRxWD8Dcitf95cT3xDgGrwjvQAggGk4/d
1Cv3GU+/r8czmFr1nUVj+8zWmu8t5FabiUb3XSbJ/vHaGSEbC01KcZ2T5455X3mrBHjlpw8sML+5
YMQHOhW1f7KT2ry4loemef5qXNWvBuQWn1VI7TY1en6QrB5PsP5o9eaHKi98FmXevGIxG+zCgkiG
1m6n16H2CZfgDswrWISi0uZkLBq290Kuk2EaP30/XMm4UC9JHnywkBBjYFBWePTU8OhqvEIbKtGM
yUDpTuTmuGLX9y+RxK6ot0biTcxwp/Kxf/d99SOYnGk5RvYa2mFNeWaUFxV4P8eWjCen835KF0sf
3olxSbs6hFtYdcuAreqnkMbBjJzuLXdVumucotz2QxJ/xPqEGSR3qMo+XFmztU3k8A2GBWzoqRvd
n4mdv9F4xC+2AsjzXFy9w37Sfzjt9XG8d2c7Iq2Nj3Ad4nvmA3r/88AI59E88dwnM+SnoPUZzfL8
jEb5mhpK/ZARgc/saP0+HerqBaOW18dxD3UDts34OuXRJE6tnjHGn9+j6rKNHvjyvXD4YdaZEe6i
XOhvPgYhjzu4Dpks+IK6pDP48qJFVQLKxPfCv++a+pN6LeAk7xBemzSWTfaZ0ZQ9HukFrVqpoYtO
djW4J5eUkzJzL3lZZ88ZK95zNeXWQnh4Qz9uei5lQGuUvx+3/rlwwC3iauqO/zwqCaND4JVETxmd
XSzj3H/KfdoPFtbsORJNvUsialFVm//7Eq6A8ypKuqH5HgzqHOyczHb1ePbH3yz83Is6uj8eY1FV
EjGAI+njDrIT9pOKfv37lu18l6a4Y9d6NRxZVNr3gtI4QnXw3MMAQ/rQMqTL2veyHaMjdU4LrZib
WVxiO185sE3mmz4rKAa1fKk17KR3ld/dpM3ehAyda+MIDNd55k4hvnAnAI7HY2AjlpS0eb9/PCZp
9ddMVOrW2Jl6BW+a17j23c2T8kwuR0/hzwvpjpMx0rfQYcw3U91Ml2Wh0cLOr1vZ9jaIi+K5ojW4
K8ZQjwc5aO2OQWYpFkUeJFsSMiZd0zk9eFCAKzzofeefH0dr6xrDBXrrIRldCef98bjToBijOTOE
/LgZlsxP2yIc/3nv1BSvrWv1N7tu61d9HCmSqQLipquOjuvuW5aM/SQ+stS+R1ZPIHby0TCkPflg
j0npuUtYRi1VSqCdJ9UwQY4kLVnGh4t6gynDfOBx7d8LKnYiO3pTMlHhLo+LVB8g4z2uYrKT4cGc
hNv/+uM/VysBio1uYf/vA82KmIKVii54hzinYH7CBG0jQ4H5lcmvocpT4zrJ9GH4r9cLsybbMc/6
/Ped//NMTBDsdZ2wtfoK0xq/O/sZWQx2xrn9uPm41tZzzdSw6T9u+nijYgwzA006+SkBA8dsBnly
w9/4etF8MlxZwCqap0+ZdnK8MTwDgjqrBPObS83GxjmSL8GPtB9Kw/vU12uGVIMa360iBiMRWMk7
kLLDKd9VRN2YRYkBPFliK00lUNjsoL0+Lvy+bq+9lYfbWuX23weSxNA3osH+/q9HFC7C1pg3t3wc
CGBxXx9PZTWFgMtagK7Pr/H42+OaroSGa5yFidr/PxBOEu8aARfnrwNeHKNpizFj++tANcJcDl0f
J+D53T+OPi7yGmZh00t4zf//wBT6KWWzCtd/HYg7tBvMMuu/D8Ar1JcSifD636d/XAMAZ5XSQ2aV
//kSH9e0AZVi5VNR/nVAb6F00toBw/znEY+3MbnCWvS6znc/H/j3S/RThK4tFnr/HHgcfTxi1IiT
CGvCuP56KrjFII8N1NJ/7/y41pgFBvWTOf19oK/739KJwv1fD0jgb+EtTHra481OobXugu7sGLG5
MjznIy/iaB0AMMKK6BJ49cY6HrutrBmDllPsroIKuD9v3Kc++/ACw7wM6AmXKf8ZERDm0QA9BEkf
rBuABloL7UL37UMypLjnd+fDjKb+20cx2jbDRVDYGpa11PrkgFoPbqOHzTdb6coNPzVV7LrOOphW
apyGGpDeu1ljY7wRz/1S43+3KL1wOBZw+FEb1zYhRgQrjAphZpgyt0JDuCbziU0cf0PPrldtotPr
Fpsq8iJaLvgt4jOtXn0fCylPtsbSVgxW3TIJga4oqCtEql1H8JR3XMrwjwFOsi27irCgHjmXempM
XBUCpoJkNSX1Cq/2QzyCW0xL5tnlInd7lo5KP1SsixjxO/sezXhIMi/8KAxPlCs+qGi/adzfAQG+
DACsCjgjtXsG4QnJszUpM/Sz0+aPTADnYq0xoVIWL1qLntzPA5B/L3zNvwOlqVeBzHaRB6DR3SYe
dLEMNbaDNh7iNdAFEmDzNYkT8hSzlDB4LfvT5fjp5+FrW2jdb2v2OJYnTd0CyV5oRyIEwHbFokzI
IXJqoooQ5oXUmKrSrxBuglWYHOOgCK45ZA4DpRlLv79IsISP+JKJ/4CnfKCH6vajusSpjvOlYIoq
UIgwucXkJwxG8IxQL/gEketn1NpN+5mfm0Y3ksUqhdq+DbTBO3MGDYS23j1LVKvRRpk8ugBZxiYo
BU7vWVS8kQHgZu2sHazrReQjP9ey+E9bybVQhBr6ugNCC7qGXVYpL7pJrIOEtwo5uut3bRTKExFj
xWpobL4oll7GYOlC6sk8WvWKJ5fzTOp58WZUaI/8Sf7UmP9Bq69h6rvskuPj5qiFh1S4pAjMN3Xl
xTtGDrj8zg9NhN9s6BCzzePo4Hoenuqtu+0IuDmEKYH2gd8SH6mg9vKxnVe+H7rIJgtPj5sMryti
GLTpn5t4sM56ey89e6qSr3mV/rG1yT4/7gsG9TOVdnN5HItlS0xFHF4xQsthRpAuiCJTLlPX+rKi
5lqVHfFDsLjbVOabsjSmmfXrsGmGjXGu0M+PC9+yjEWhnGiT6kzl//sOZl6vksLsjlAsjbPoTeIc
R2fTkzoHWhjtihqHfg+tak86FgsJY1j0WDUscM/AEoQ+upDsD65wL2OXXNEoBzMZwl9JNvdVmIGf
pz/N+DARATX5/iWT6hA5J7uND8FkM3qYsAYDya9rg+ygNZToVw8XNnBYfOGbPx7pX/oTWWDeZhgj
2NpbYDWPGRA7jMKm7kzdNHH295m91pTnL9yGbA5DTeskjm8JKNbC8wAuXOXml5SQhVq8djl4scif
/WZcOpZ1XvYUSH0uoL2iBo8RzEveXOnieJckKLZwdF0YGue8Ee9d39roWrSLwvIjFuHFIVTBC+Jr
WaBdhgwalsI+eTXDYMTP17ahyRq0t7KM/MVkNe02CdDeZsG7Ywv/VmTRn3oQzF6i4Rg7OekpbRYi
p6+WwvLUrgmUvYYd8BKp+nccdgSelN62abu7kcuN2cJ5GjKrIZCIiXlV2M7SyvzlZGenmBAsyiKS
EAgZs90fWuZBQi9SSDycQ1P9nPiUNCRzXKLS0birXa4BgzUqLWdbwD06aFV9UzlLQdtZ0WJhpn1I
gmi4Il701FYhI6yklVjPGrCUEuMwoSS1SRYlBxMbQFTcv0c+qRUH54Z8p0PVEZQT1J+Zm/6Kpo1r
fcuhqZF818HKjI121YLXKIjMZAYkLgZa4cQ8tEbUy+hVi7JvQy2pKm0KufzoR91GJsW0rccrHgrW
2k0K8p6ePSXaVTwNzKzaASFG+e01Ml8VlFCUEPovv62o5gkuHZxVI7q7JPizIoQUjS9Oq5VTrJSv
fxXlhPGsGSwiEdjryaHWSFz3RxP11wGiFsl/RrsQMOICP/TObToysRyJQ4jchNTAorrr8fA0IWum
mQFsw6loXQRqgTQ4uOVhurNB7ReFm6IOHp6Z8qG6E8Y3InHz4pkoj7Vq6bu1OMQMKJmtvupWi+Ea
joZbzKnwlHddGcBKhHMTqlQ7huXaKZJ+OfpDuXSzZMdkfBm4vr/2FfGSGkEn63zS10NBwwOChkZw
0Uf2prGrlYjfC5XM2T7m71ILZtE0xKtZuGtK9TW11d0PnbdU93+1DOOIbdG3EwGwUBQhomLda1s8
SaxFw1YJ/JCLwhouSZhwCk51v5rCtmQ/mKDrFt7pcSsSRnl+XAv+c+3xN7tzPuq+AyCyGfomcXm2
pv4TmQqhyPOtYX6uMLeL8yyf2jQOxlmPA4/7Pq79e/H4WwstzCSQ6zAWDDwdH9a4hP11lm3fnB0R
LjvnqdV76/B4O3repCthdoI0SV7p8Z6CHs8P4uE+NbHV0iA7J32Zroua9sBuC4krCSOBmilXL6en
Ida+GoYB/HefMfxYVOIbKfNCCwykCnuLn+soi+KJqNLiCR6/cxocknnz5Nu2BeG9tgVbBEORUKbN
viE+mX9h2qwSkIxVWAdr9zFl09qAPA3R7lKT3VoTYXCX899KEdX8H7Asq6T2CvA+YOoR+btU6MF5
8MzfNrjDDcaOsVMTfDdbTv6zYVd7QTz1NoOIOWeTdWLhJz32NCYyRzIoBt1PSGLIf3mZ5x40AmEu
eWSY+6KfnurmN3Zp+glCajktkIo4NIsMMww9p+gJUkpDEI4fHV1SUqt4PZlFv1MRy6zQtWuYdOMT
gRMrdPgDaaotQVe2cw8i3VjjQ0EfOonVqBG3lKQq20dR1a6zpNI3XjCXtJhJbQm3i7emXxVrx0gh
REdlSl0khue+Qz9vlflZKKbU7Tj2d918itLscwCrvQrPK99USyzamEf3x60o3Io/4Vhbt0Yf+em6
Y3rTq+9YVuJcp+FLP9pin6IPvuatkaySwNM/g244ZAOUe0Jj670hUn1lVUGzkgFCQo2PtwZeRILu
DrfHRQt2SnqefgkHu/iUhf0GMw+DremHETf2taHBRN4k3YPQtH4NrYRZnV9aH7ozbTzbe6uGwTEZ
LUcU6J6fGIuY0KF9UvVEWRvjIYSac0Q3TBZG53fuukRzvOhF6ROCYsWHIWoJ7nKpbUIHbyA8b6eF
5ZdPVsoCAYn4M6yLdmXZZXErMZcggI6pSIxab1m61G92J9NfCCHPph7Fr1K9eMxUL4jdWrKxoMAV
WXLpa2vrJmyIpWfHd02Ur4UZpydGiNXwHEpyajDSsSxykwYb9WdbBH+qyCH2ZaY8kVdSb8j+qk6a
u8mDuPzIjFjbx90VDk5AgAqfi0iAiHzIvD+6E6J60/MwQXE13EDoqLf2kFUrFOjNU1aa/q4mw+ql
4ANslBolST3uRW90++L3kXZqGrNf4UEwvAeQaHR8EDwrCL6tLP3WvUl/L0zhMOpbYQqenjIGbqsQ
5tm+q3xSXeCXrxWY6prxuHbJwCiZ9tzrmdmVMRLPrCJ4qtp2HflFd5//kip+epqtPlEDJWcBKE6N
isu7ndg/+lLXTmlZWuj457Avizlf6Z3xiEepVNo8Syhc1ku9YBTY+1cTxpYWjcWXG/QO5jVY2ZZu
8+aJpLg0LXnlDN7yRVwj2u8NQGGTgMH10AV3XcrsIEPZIKcKwhNkEXfv5y3eII63aGZKWd3TktEq
xMSWTe7Rh/W8hHgsF5TJCgt+g4i1qBrWZgpUOraq/In7xttEoNzJyUigwZu0vxihRylaPBli2iV9
Kj9lJC5NFDN80SZ/F3f6QUIeeuH8Lxg5m6TOREG6i0zVn3ItT3fBfA2Fegqhqk/3gkGZCCAdLEWM
KTZ5mVdbS9q9X5B4BfVb7oYaADBtcALSori/FWZdIy5V+ZKiJb5CecCgH57hbUh4RZyUBaFo/XSA
zuyR+UtQ+gjnw0cLum1hzq+GykjAjJOR+FqEACFjPEs15dHU6C0jq/FPA5P7lXRTl1YRfV3VZc0u
Hlx8vPJTmyX8RuZdoZ3ZVHn72YfVnmmV/Va2P/IEgQWRa921n5vplNmzHKdbUJEum2VltPLqySQu
y2v2gVa2G3KWPnEa6u9deSoLJ/5EQaDvDJvhuA3Z8Ae4+sYNPAfUSBKzNRjG3bFo22EZtls9MN+x
nCjvVSg/MkaAsAY0qixmlesxkQRy54X94jPcLvRGe9c1TGF6qyUbMIs3ltmLN6fmJO0SCA6INN7F
WNpvMjI+bYlqhNjkOWMHS3bIstvODO1nCjxKEC8+S4kKH37SRQnrMvSZQZCWWEdjhyt2OxrnkWAH
JzR+IHdM8IImT9fveyqWqs12IAnEPpZ5uJPU2LAhOvNUpzYXWXwfkZaf60SbnrOGEXrTveh1gaEP
4XoaAFpXTNb1ceFl1cltDe9IkGi8wW2IZOspqm6ib+nmMEHYSwkS5RZ/RBH/Vh3B4dipfsXK8J+c
Swz9zBKt/fy4iNrs3ZQGuQuJvMcT1Oq2xlqr0uEXaCpaD5Eh97Vbt2szjIItdHvz1czcp5xre5Ps
9oOrdfHd0tGghbjafUZQFAI9dL/qPrkMruk/kaf2JwitbOO6trVyGJ7eaQl+aw5iuWamiKZ9/htX
l3Gb9fUL0yANCnOIqt1K9jRz6WGY5xhszPo+8pnAeB42rTWREHbJb4NqDHWmZhtvvmOe1WSJLyGH
dtEGKoKeiywEN+tEh1eqRzcX3xERm9Cvm2lVuY1xq7XEWTxsTxrolU1ceR+ke9lrPXL2bg2NZxCG
sbRQ8n5Fw+9a6e1eIq/cy9TbmaGXvFtGqW0TJ5vWKEY27Uxv7HDrWUPAlctaGQeDnLszYaZNQ5Ad
rluGxlaqYZlW50l8YtmAoa/jaN5iZvb4KfWB9dqMPX4Ns3KWyYNvgjYPZUO+kQoJmEtitQpGv3rG
5HqXEoj5hI9PswrtLH4J8KuKsLo4jJAfzulMukUBk5zx/F8ymV6gM76IKnA/ChPL/yLFw4VMYYyE
W0KhaDV3qh8xGbUJhE/c53Syi4tneGtieKc90o7sRc97+OKJfwvpEJSqo7VK00PETCsZUXDb+ibS
+/IjqSt5CMweTkDBZMXvtO4INdtmZm2b96oArAqqAePyNuh3xL61i5w5BS71UfamY3V20DUigPuY
pMYp73+hVQ3q3vuj9I5hRFptG97m2lZ9sI9bl7BMt3EJEryYDKgxVYcfRU8Lc6nC2Yl8jk0vjWcC
YoIjqtd46wbge0mkM5nAqOY2eGWyGjuUS26kmPF0pbOD1aOvgXqJKBRz7HHLaZLDOYf9LFcIqfJb
k7mHNlJMxpou3AlD4KXXxOm+n1GJUNNeXPQDa8PFkKtTBxvRmuWawVPrqPKNlEt6LgTcLEajEM5n
Zsk7YeF5Ev6QUPbBIcwYPKCctUBG8Fq4/SYuAREnDF82Y9PTfERZcvbyn3WYV6+x2dXbQiPM+XER
Wo3+2xa7ZJbetK5tUrGKfEOkOks+E89VbMErffyWHze7orbWIkyPyJzSz8apVwyu7eewlIfJS6pj
K8poUYgoZVqADgVBTfbeMeHp+tr+bmS0SjVkMKJrSgpo7Za7o/wl2K3+6woEWvi7w9aMSfXQ54u0
n/leDAJxJXCneVe2949r8CmWNuZTl1iGz+YsJNGsVqyQJUBLrfQXp++PqZ1618SK7pxmsGh8r37K
W1zQDYVZCgy5Ey2CtVcii1eMeBpiq4tqD8foNwqq6C4tRvuWYdj8W9roHgnNvTSZB2k3W0FbkrTG
bbppdaFhAuAaG5nxvzZbuOalRiUOxdt3m2oXiuz0s8MefKYziobvta0TfRWEmL+UtXaAhqR+jcd6
tPq9r8i6mTpTPybONGyD2n+2ZtVM7zeAxIDMnaGK0+hPi7xw7OdoFMPVssd9OQI3Bw0sQzS1xjmi
c14mg5B7BrFt5Pk/48AI1ia77rGsav1mw2xZyED1X41PfgF2o9uSM3iZZh5oDc19UiSbMiibjdLA
cKceV6wx0l7Cbk4jpVtxVwNpr3vNdvwjUmKx6gOpfTJpX6eBV7yZWOht+0ScW2MigRM05TNOC7T1
0/grqHpjMQVj9WT44LH+YMdbr0C8OYQyefOVGg6ypkzJ2HgNI/U/WhbZrJf2h9H3ZOSwnhN1iE/j
QOZcQDwtw2vlvXXtiKt9iUo6i6I54NFU+8SBT64k34MSwKlh176qpv9JUd1fdRd9SSFHYuNjtFKt
SO6uVnggQqEGFJBnv6DLm5fHRewP6tSWBexvNoOg8ktckagM2yoVu0lr4VsHFlY+UD9hmPiQ2ea/
2Wb/Q1FF30gOPKV5Kt9EZ4lNrNoEs71D5TcIVeYLX0hgxE6bY3cH9aycEM8j1V4YfcxFln6WffxO
9CI0gFGH5FZaKZQZX98ahYXtY2TYC2m61dFL42AvpEs3M9g6P+rOhtXjVW30ERc1VdqcPdXMuaex
4bUHs4meXcgA58dFL/KPxs0zMhnreinbcnwP5tz3wgKE8Ibkaie4nWM/IM9uy2ZG8TOdLIwa1gqz
S0iM7rDqcx/3xHb4KMgJJYk+t5d9XZVvTVHlK49NF8aa8Tk1fnT1rSm6Yuc17Pqx/hnNAiQSAJtT
aZbeIuhbfxUU8Xz6wY3NGtHvxnxCHD8UlzGw4p2IVbkIOt/cViEhhVXPr3dsnkz7WY3oYg2vsp/Y
6WENqQgAJLXIi/H7q9XlN8bGI0pBYgNcB6524sgbDoqrVLXinuv6WjRpcY5ZwkH791SX8M/ZdNaW
y/zHFtgMIlxdPvQ/WpmCaRC6sHRtasbYMYYn3Lh+jXbg7Zmm+stQ90PM+ICKTZNMMEdOyYn4SLIf
+UFNqCI2yewOCzi2senSaJ9GZGT9T1Mr5XOdEcGamXih4n7XfxbJMoSc/AnR+VeQjM5Zt5CJ5lAL
z3kXk21u83srdChGdjnUayLUX/lCh0VWFYRxkBabNf5CiEheZ5X2IVbNazWYE2804McmYad5mqFf
vBEdPQo87zINRcP+jV4ASrLPTo8LKdyS8Qa1aV8IO1sqI0NaNUuNLLxSmxC9bWkF+hd9FTsY0e6o
Sn8HTDBuVVJT0lr0EFlc3ytN8yEjZ5ch7/tL3RTmFuocTQZlwzHDcSDSG/hIwXDW6sS/Y8+He+Ig
fvdHFY43myXsrepAmvM4WZtdUL2IsPdvZjE9M8iM1x3DjUs8bocCa2IQoP4p04gBExMZIxX+gfdE
y+tN3hH8iR+3sxpiyDXeS5jH3lUjvgva5JA+sfsQ8KsHMRvuYlSsOr3RVSsUm/LQUF2x9qTj3ezg
ZWgig2HnG+gFJAmyVUlRAqDPIi9GE56gPazw7DC3jLiKm/SNX0Pajx+xEe3dJO0QpsbjRxRUF0XO
9KLHFmzTPSQPk4XcypX+ohsgQnRV9B2Rp/mRiNjf4FShzQE7xbKw62YPaogXAIAR8uncvrNpBDcE
x1srp+HAGIcQ0A5dd/cJcZQOqRBfeGliauf7xcY2YpTD9g8dS+C9jtE8iQ6W9lwD1mAgPdhbEAqc
/Mwq/yEKZNMl4qhtaoS/a6uO3s2euYpSQKhec4FvybrThOrd1Qd3mxcFuaBQUpdVaTu7VrjdqkQK
uVW85j0PSdUlKyP1mi0e/bCuK+uloVAp+Df/AIbB/lKupF9UR2GDI+F+15AczaTRz+iBQgyzJrP5
5Q9OcRRR4axSXQTHYTK0hSWCeNPAGLr2SetgjVvNy6r7yyzzlWR68N24kmCDX2k1hM+Mx7DxI7Ym
9uoRdWRAqJZ6lrIIlsyN/eVjmaWxBlCq1Gdfau0tMKM/k+EgNH4LJfhgJsP2KbUZparJW2dtKza4
ySockhJQS2bi69IHYSZZ1b1nY1au6s5BYaySfIN72CZ1mQpO+dRdbS/Wd86YDLTe3qujKoZhyt4m
2mAcyml6x7wDz6GSzxmY1ZtgV1gSf2uDpI/iGjeudWhchrclcmK492A7osPXpbHekiiD8BUXmAX3
b65XWl+kGp+72r0FZfWoR6PDYOk7JYfg+LgwJTbAuVeecru2LqYRfQ99Va8gfc70vQFxcGkdi9Ap
b48LHbTWxOfiIn3IkDJwNxhH++daaNXWD1H+OaUlbj4cwm2k4ZKGYY1B8N1ni32ix4ijFW8Sa+9n
Ap2Tlzw6mMn0swWSZ+82qzMWwbesCos1Ws3mlsj+AzOFaNMKpZbQJqcrtdaxmjOIM+TEE7TD2xia
w633vwZbKbShbEO6CWORTnjhTbgDOX1Vbh54S5TX9bq3SnkjbKBeI0fFGjjAmKqGOnyGj94sRlom
ctydKwE3yAR7chbiVO0f1TG78DlpzRb2bqttSkTINFEFUHYT/XIGx9kVaI+AWO6+qcqvDAR5VbeV
zqokcIvCwrCe0HIgMKSEs7eVg4a8MXr7lJvAkY7M8o2Mnf40BznYVBm1ZuCEOMbrtE6JmRoHeffC
BK5VWDKalOBX2jjt9bSMD3nlZrREuXYUcU4EJYJl2zyXCnZyYMsYj+yCfm5wwfb5xMngbCaUbhua
6+RkAITj6lQcUQH664BP/KTyLJkzZcya2GKrtV/62nnHpmhYlyk7STaVT8zqKlZp9Rk4vJOUJmDv
tNNmoqJmaNv7u86uLxjV5M/pSKSa0SHIxA/0i+IcuaNXnZG6cMLa0oZM2TzDPrd+2oStLwVkciz+
om8kjT76Uy18suyZZ6h874WQTaTXlCHoY7KvqK2vozOVf0K0O0btB08Im+JVlpRrA2/jnzlwMunN
Ir410BWGqnJvRvU8eQPKy0Za90qWXxh7byth+zucvn66GcJrAVn3HjyrXDI18kN1qjToycpJSLhx
JWRaUVA8KoxJNCi0GG2+9Tmi6LFTM7uX9Dy8xJxLUye/09D8iszIPIXM1jayYd+WtV/tXCecVq7X
JBtPZ9hB9Y//o8lK9z+cndlu3EqarV+lse9ZzZkMoKsuyJxTqUyNln1DyLLMeZ759P1Ru04fKWUo
T5+NQsGGbXEKBiP+f61v6dlDN4sOLbtWtiy5PKf11F3Wj+VL7pe/4L7OwWil5cCtQMfiefCFqzo8
kF33ovn4DDs9sJYpyDt4p2Rg+h3FYNkU9P17AT0X/ipE8lMNq10OKhU8STWs7E5R3UrRkEhHcJXr
zDNOQSdV65CqjsMOoNENTHq23eGUAlrcxU1YUVApFYr+Es+LfYDd+vWuomrktCUgSsfb1yCed3nd
+Pu3/zNaSyUlMw8ORZfRq29GsR/DQuyV+Vd1O8kLqwI4ynSuIrz9NsEp2nWof/loav59kk/xtZya
HgqrYLgVLbdZ1SvWM3Frb+w8Hvdx6+kLVUE7DgCJAOhIT64ae3jxayypntDBbVjKcmoYIMkkIxYh
zRvKsILqJuN5hRCUjgjqAlyQ8RJf5L4VA4a4VDnVg4i25ogNDAErADZDSqjuWHu1hF0FBDpfYNuw
VgTZ5ksUA5orVUyaqtpq2DEQOUq89VmdTgvf0rUNnc0fapvuo1rz74wI0SvdY4ngmMBe9h6h4GFi
GE5MkMCGFWwOM9uvqego4TLKWnd2BSyYZZrbmL3UNui8h9wcGJlFZmHQl39N/YwVw6ZkyF11M8kV
/gSiSNf8O9qWYnjVKuuq6Bs+tb7yWjcaZKQkGzbkr9OBYtyEqgJbERuzbH2P/UzaAzbddj4uxaHk
taZx1C271J/fxXk7GvDw2tTpJGnTKCV1oj4HN+AvilKiZTfQvjfprxrDkyTH2QLWROlGYQPiEPFQ
YbPHx+P/d+QJ4cl/TvfVPgbWYL7TNIMoR2GhlNERqMxpOu8yh6aEOEO9R2egCuMHrVAD/kNk7tlT
MV1OurmxahEse4PVIz7D4MCSnE1GrTbXoM2mLXXPX37PBUWNGi0LQ92z3FpbKH5O7EnCU5XXq2kS
+rOs4i0O4HCv6TghfBGTK3oyJcoM81YbxfKBTwfpemb3MzZ4SPGgDOxr9Zx8i+Bol0Z/epdwAqpk
9PPsfVKpOgeCvA8Mma/cMHVT6Iosa2wZP155Xk0JW7CC2lNfSCxm7cntJqk4ESRSrPC0+iuRJco2
A0CbAsyfiyNAXxWIFEE4VCvVf85qOeG55hF6TZ+KLA4euFuD7Za+GE+habAlHav/VaDS2wOzLKGo
sqHopomI7uNps3YqJygOOav28QD3TNllYbod2mlcaDGsaAr9kzsldnghDOhjEs98XN1SCFax4RvT
F3kLLX03UJpIyr1ED4GQjJq+6qmtKDG1NQVcLqydTRMZy68f0MeIqr8PqBlsNnSNEA9gSx8vNFaC
vLOCgAsFOrntpIVa3gRKi9BF97ILN/UtM/bjYDBoyijsy9S5jC6fvQbGYEdGHbFaC70h2MnpmB+y
erzxFEwvepybJzUTHdN5Lj/oOp0iNLda05lXXq8+YQGRjzGxCLWkSfhfYwAKNG0ujNePsVbz7bCY
8gweAkE6pqqenaFmG57ZeD0FFnZSW0xhuIzSfIfDEEaPRsOEr941tIPo+PVjOEu1mw+M1xOwiGkb
ioaA/OzAXYF2ipUifCON78jwTfRZds9cSK9ODyHhtPpJsb/7haTfCfA0HhwyMjHaym30PLktR7Vf
pEYZr95+28Lfv9Us5d6vL8xkf3iEtiWbGp9oQWOHdOCP44V9mgjaOk3deorJ+SzT/Io341VUFt5l
gYNBwQt705LGikA/TLTsBmkzccG1Eu/ZY4sVJCPltnktiNGoqf1eiJB7y7X8MMR0oD2KShqSQmg0
g/rj+SGgHFRDmVKXTuZepc9KHlAhtgToqctaz2aEWZivkQomSy7gNQ87/96T04eMuPWV2Sv1Nbr8
+jrXKQqMZUUbmNI69EdWk2mvNY5cxMkaQ6u2M6Rg2fXpqkTn/2KVJZEC9KhWeiwj+5/XonU2LC6M
kjmI6+zqdEIPLQaJwW7/LTP43fSQm3IhsOfDOqyNewOtheTXv2KvX1AwXfqxvPVjpX5tVUetgvhH
aKSPGXieewoKF6K5tT+ciWHKOgNVF/TfzucNlZ14GioAPWM4vCWohqmR4TX0MlEqPllDQKmIuJCu
TMloriKR/dDr5PhGMpgiEtYDvViTdB+T4GGRxyq0p77pAXkm3bU+0QA1p36rjlqwCLJ62hV91J2Q
7JaYbqWUgHRUaVqJBArXoIij0YXvgXReif0tGNALN/3tUs5uOgQ9RWGPpgpLtc+GPEQ+Ophz0Ymt
AdwKBthWF+WGkIBpT0daupPq/rURpb7JC5IIwlm3bmFNflNW2EPjubIW0KRU06Nub0dV8a71kirU
EOm3hiIuna95ntFl6arJp1ajnsKCg2y+j68APch04qNBhW6YbnLBZkyJu1uljiYnhp183XUxtorU
ijZEet7TW/L2HWustYqOkzyip2H0zO95C+xJtczBBRX6XGlhAN2QUPrOI/YGxS8FYa1YJ5MpwS4r
CSlJqNbWxAfBGWFRjAzn+ObWbZPGYvM/FNu0iQOkHZDLko4nOFjAKZrYnvZRnwHRzHxjVYHtXgVl
BqpMB1nmI266MkdBBVCrQSAGQbSNwnFysw6EspIGoFZV87HLu+SqrbuXlAW74wX46hpho6eTwrvA
Ji0ZY9kWkEFBzXmkAdXf+ZkN70QLL4yUs7x6JnFD1qC8GWKexPl8nH1Ma+RxhhwGZGZnqc6m1KOR
+iNk0ZLTdv3ZJXLgKkaf7v1OyRAAFCyKRu0ok3CB7Ps1SSXjNpc0bfv1rHH2iddUk6WMbZsK3xda
2PbZWTVWOoZ5ZHuEqMNVylgtq3OjTbLGYxD0+oUZ+A9Hs+c1kylk3WBlcTb60j4narkeZtTC2J/a
dJnXLCSCgbikxK4vprifzUPzxdm8m6omuPX8cl55v5sReRHCUA8azyFgxkmwd7uppxJYVkR0Bmay
dWXmysrLAFr0xMpfD2HyMzHla7P2qqtazZkbrexoRcSEd1bx0vXalYwQIhd+cJhLdkMypis1q83b
vDHrC6u9OSTz3czy98nr83ixTKEYbwHA707eG9naWqQIgTBMyqUskaaXhlO3eOtmk0KXLmR/ho9p
2i0e5eHC0k/5070zbWEYKmsywzTmieTd4WeLlkILWnK6qPXW1ii/SLY3/shMGBWR6NfU+ryVXKl3
MqKPrY5T1+n1+GfRNtoJBrrt/i/HKStfRbF0vtqy+nlpEaeRoN4uCArM22tuxlspgwne2luoIS+8
q/Mw/HDrBYPFhHxMF5VXVj8bptIUV53O0ZCTIEjwtMbtEAml/kqL73ozwh0zYtH++gI/33DDUGSW
TwqiGGYIcbY4QfLQylQ66a1PpXCHnFmg1eQJNSmecJtovjXyTRgMo7GZpvEg431M++m1C/PSCdvu
59en8+kW8OB1nbU/mYTMWOdnU4ioCWjqkp5aKDZoKwudNwL0CCUg1tW5ndR2ZrH7+qBv4cgfbryp
WhbLMwYdryxbgY+DjrB44HQC+a8JQfDGm7phST0h+HtO0qTuOe/VaBPQgtqWMOLE/BcunMLZnpTX
jlOYT0A1GAXm+SLfhNxOwlURuuEzVjUcjoV831v4f5RGdFdDkS0VM4CoAdLKUrvN363nr89hnpY+
3gWN9okuK7oB/wYK3se7UBtW1UcjgFFN6n95iA5ckbe/EpXv7dcH+jzFaAaAb50VjMHORj+b/IMx
VAq1ijA7WRF5nfFjK+OrHKHYVIDYS1mwv6hfNOj9Xx/3DxdomoopGxpHF7o4m1t6mdIPiwqJWN6C
hud8hYkURzRD+dWFQ/3hGm1hs1821HkD/RZa+m4eSzzToHZF77rQ/NHNy3Q4Gb0RbUP/m5x2Tzqi
wkNZR/rGT96co559nVP+dd5mu1aFU6AFsDPVIt32VB1vEI/b4sosQvxL9YDV3fPhz+R9u4zzTuB1
StcEBgm3UELtJk4a8AxofIHyrXw7H/c9e7HRTyHIzfjP0p6VQdouRNR0DXh1idxhYzWGrPO6kW6B
DW7hBVr8oxpkLMy+to0bcKZ2PLQz0OdEbtFIpThub0qNNZGqYhHMc2laen6ZPNUmCQZ2gCxVtWMw
aLF8bSTmdC0VyXThiZ6VJnhr8CiZfNMVmQotuXgfh2zWdHYR1WHgAihRMVYNN1aFDLizH1Mbgbmg
YXrh8/h5DKFH5u1AA892/NMYmtE/Qxawm1DKDtVz/9Cl7YPMr78eP5+Hj66zQmJbpSimYp9fWBRG
qNXR+LuYiCk4KPq9b5YjBkRov4231P3Oler8muT1/MIFfpqBuaU28bwWzgCLO3v2koQtK5ouRutV
SIScCYk8wnDyrvlcDW4oVHnXt2QxN/by6wv+/B2iIKcaGrp14oSoHZ0ddxpNsgpUAK7oQaGFWSSY
mklBlZZWx95sBqRklmAlFTMTZ0FJ/7wS3aoZChycIZrGIahPF07pD7eCbyIfIRvbMJd99lnoMgx+
kQZOq6qzFM9nvChRde5kaRQA9ezbMQrlbSKXySGgW+6MltEtJr+kqZvntIk9yVjBUtuHvXUD+DrY
xek4OQB5u83XJ6rOu72PM7du8SLYFHFJT6Vk9vE1SIH2oYPQfNYLJgDNFJ6Qb/fDK+FK1ajJIIrJ
Qi2a2HeDWK6d3ADgwfRXulPkvSwDwuvcSnjqIvNamsPghkdrjtqdSJ8NJVPdTPDR2Fm3/FUTJbrc
+tuvr+Dze8xtRh6lyEj0uZSz7WyaJkUrsFY4ZTU+KFO3DWsV15fZPPDPCFnRL8wbn99i4qItChY6
23jxaZWpRAh9umCUAFQOb28xPZT/r7fYNJmf3op2tswO+ONzQSM1UAtuIQfYmG9Hv/024gWDjVjh
ifWXaLGyhS/bMbmGtBK/vqV/uESqdzp3lev7vOPum8b2NYX6Nl+Z3TxRpXKIf+/SRPX5yTHmdLaZ
CiVpi1LEx0ukCxPWTYmWyZp8bQdcWkL7EuTeicZzRlxp8+t/e1kWJTTqHoxy1sjnG0cjwNUUNYKe
MAwnRypkYOFGT53v4pWdtwnAUlLTUiGhiHkmZkr6eGltEXWSieLGGWtD/54jqlqwH4iuRD72y1RG
8h/hqnTtNg1eVMB6deTzgtniqWyq4gpJTr0Ps3viT0/0S3wiExzReiGA1sA8pEMJZmaCUfX17VE+
rSM5aUvmS81/vFPna6uh1WrbRJPntEEBJE/vbwaRNhtNA9wjsGguzKGwVkWEXrQZU3Kb72Klii5U
4j6NPU4Coy958bzLrILOxj0JwjZLE42VxCxNQS94Y8uz5VvY0YWp77yLNT8kDqZxoaoma5++xx5b
iTwq6QFPtNm37W9U7Lnum+sJT4QzpQZkWrbjEIj71y6gL55SwNlFVhfsRd0c6qZrKfNgTlQnUB96
WjabQA6yU6Goe58HdWLTjZk5bdmDYHuNOzH+UKSiXRHERaRjVhzN2fITYHDdVZSo9CCT0YvH2V0w
UaxieajsJkwEl76Wn2Z8hiUdC4TQgvYFJLyPY3PErQtts5/HZoP32FRqOg8daTtCP5q+sh2KVFkR
aUqOo0JBknV1gLJYu8bRGN+oY3gqGnH4euipb5/oD58hTmperQiL9T0forMXpvZ7/NIBpYMW59g2
g32IqPCH3ZL7VGGLdyjmXVP+9ld9aNoOJVnlCr5bkLUntTVudE0cDbgHG8DQ8JDDIL+lEvEUZnUM
JhIRWOR968wqXQxD3t9pMnnXRqRlRyppkPZN8ZMgB/WGTRzuY8TIRkQQUj2BKJD7TTGinIXPB17M
1vpNWnU238NZ6tTiq5CI5+6zRe2Rawgfy+3RC20Kn0D5yiBoImWavi6HHop9R4eDshXS/04Ux1G1
fmV42/eJBJ2zG8VOmjx9STyi4dgpMr6wY9VdF9mDJR0Sq0m3laiCRU9/i5p9/R2PQnItxyFZqZZ3
KILmkAaWdMI1ShQCXSda7lSWVV4hFeofOzf7Siu6aAcK8WhKRfVr0Zf9fhLmtMNcLvZpEayR0+Ma
M+THrpeeWrCIN11Zhjf07H9boN/QBu2SWLSksqA3MeG5HvO69wnTsIdVk6C3NrRoVjIX3/q01bEz
zoJHvfN3dhclboU7foFFC3ee0j4ECaV1ifrXRsoRO9ZjPD4ENY6EsVVvIH2/lgNREAVx2ju1wOui
axZsPFX3d4EhGbtIxJYDQwyLPZukkzqDT6Ys/5X6Tb7Ny7pyZfa9gJ4BnhN2qFqVjh7eIMPAyOMr
JuEC45l6wPYk3afZk1lN6dKMLO1gF+nJnoUpcUf0NcEO3pVAvDApmnRgp7OKfdV2a6WU1w3g5kNk
x6DM83HTxvYr6D9zq3cRKyX2TgMdPueNgh3BylQnzTj2M1HEt9ryhz8uYnTW+06uThgBalr2vbYu
EqR9dcASTO66YKtqQ7fI2XBTG0afmwbai1SGwb0c5IxU/Jr7oiRsapyK7qiFw9YDQ4LeWEyQ6DWw
LK2tHDUr+q6JcQDvC9cRneUCwIS/t9u4fMyqhwASuhthnDzY1RisFL+tNmWCWNlWADGLKYmPcVL/
MNIsP4rY/G0aQX7T1ACEs+ZYz+28IpN/W2koDnY8fdMRCCLbxqmm1IdAGUjkiBAotDno7knedLI1
3gHCqTGreS6rQ+/gjTZi86D6IQUiIaS9VB2/PGjhHhtnd1Kg0ZzSCuBiiUqS/GwRbDRDiU+ywOlS
99Kl8sKnaq+w6TJQ0KJlysLk/BNYU9KFKGxhTSCKz1dYJpQBMpxQVuGmJhc/QZ93LhxvXo5YLPZk
mvNndROvnwrZVCn3zvFxA6obNtcdtTvNrDYiRuyIKKB0Mz7+10OD27aMGY9G+NgZGbHUUvb89Tx8
vmth5qPooKhMB/MG8rzbSGBgUlkeBKiiSEFte8DAI5XoC9YB+hqnNLLaYTmFw8PXhz2/6xyW4iU9
dFqAaBTO5SSRLYXY9DnsBJyhT21m37lsbFM5u0Vk/PXBPlXsOBr6a0G3l08/vcezrZmXhGpbE+bt
dFmb7yHbelehQpSU3KbjIrNhHECHU9a5jZZE1ShPSFh6L3yEz7/B8zmw7mDhq88bl/OqIQSCNszz
Fj5/T3stT6nN+rnQnbdL/c8PQp36X//F71/oxVV89pqz3/7rPk/533/N/+Z//s7Hf/GvQ/iCoib/
3Xz5t9av+fVz+lqf/6UPP5mj//vsFs/N84ffLEEtN+NN+1qNt681fbK3s0BwNP/N/9c//I/Xt59y
Pxav//zrJW+zZv5pPvmFf/37j7a//vmXqrKV+M/3P//ffzhfwD//ugurkBfj7x/1P3//9blu/vmX
rv5Do3RhsxphPFIc4if1qLT++Zdm/GPeqBgsmgzKc7SK//qPLGfvzR9Z/9AUWzEspo553zQfvkaK
Ov8RP48dB0jOuV9lzIKh/3Nep7/XP38/sD8Lr97mg3fLJKAFum3SG6JZjmpBMc/Wbm2ElAhSh+lC
JLyqr9v1RECmY1yHV91Sc7MlTjaCHPf5pa3BWU3p/LjW2arcrmmNtZ4Jw+tgrpWV/IiKaO/1Dpv8
dbFswJ076Atf1Q0BcbfT6d3T+fddeC+6OntZPh183re8q4cOk09l1pvzGydwYUCQWL59fYQ/XB6z
nabzqOa18Zs64N0RUPJ1Sh4VMJCuaBztvS3BAvcsrdZfH+Z86pmvhCI9DRNqjoJW39kqlw1jMtjm
HNLpdItwUz5Yy3GFR/t4sSR2NpN/OtJ8T99dEdO8n0MqMN2MYWI8kVd98Bb1Sqncad0u9JW6SFfx
yrtGE9v/Pet8mHTeP67zj9rfx0ZIIZsWg946bwPCpMFBJsGTMe78WxxW2YLQ3bU/rhijy2KtfU8v
DM8/DBC2jP/3gGdfUYvoaLhYpQWR/daTfkX+twvP7WxT+nZFeJoNG42QTE3mbATaAN6nwOK5gYhY
ms9gqFZi2bmgvVaVozrxInutN18f86w48umQTCnvH2AMeiQivAh5MV6bRPmh5w9kga60wlsRWXZh
/P/p+qjX8p9BJU2z55N5N1q6hjWBDfHXBfTdDCoe3kM5mhfGxdlXniuiRKvLSDjmZqgQZ4OfqrRa
22gxXAuhbG9Yd6bdHqgL4btrt1/fvD/Mkx+PdTb8QWgOeWEwBFsembgCaEaKsoO03Q1WjaPAD142
brC89NrhbOROfZyg+XYotOJMeoKy/aY3e3cnPSUryJcHfK9bXsiCzfdq9BqKDhhskHtUwuyd1iGb
uxWybHlhj2/KjbEcZgwMO292ozXbgXRUieYw1P4Qxoa+oUPRfSdOVt5psqQCtNeKOgGrW5JHHVc+
pA02BuMD6zfvHlSTeWtFUoJ5r6hrqP1SoO0LvAd3qTq2zwWo0YRaRgJdB66f8c2Ct38X+5CCHA9S
0IBuO/RuQytgM9emZgm7N4ZXki+0Poi+xX1tyMvQx9afbrCi933ntLWGt2hFKHWfvPRlUlj2bw2H
ASImNmRjezewrh4fZv5s6FYI9odVSA9p0hw0MEYII78YlOfWGyPtvjfG7lCCUq6XKRSy+nbwSkIR
U3TcGjX0Sh2Q2UhWbNz1Y9qp9Dfajo6DCcg2PZaUydtrX6v1G78etG1kCLoCvhWG8fNY9WVKpHs8
ZfFjrCSS/otKmiQc4L9Eu6fBVBbbEX4I+34dLhHRkk3QiE1b9fZLR9INsrkeybdDKmrxOlrldDWg
HHgsxqlc1kQhUdIT8mugiQbyhYVvUGtl5CkZ7sEw9p5QmITfyJEsaiBEBNEEjRk/iEjUN2hv6+Ig
J5NEEE9R3edi6GrY897wwNMui0VDkBa25q5rbvA4S9oGhRZWOqFKaXEXyVKO79wyNBjborS3XS1q
1wCrsvOGPlh5oTe9kEmSuErQh4RUd6APfcfL2TgvaPBlJ50AurUC5eWKXOZkkyqkFcg+jHSwEeZt
j+4Pfhca9nhrJvJ4l+BVEUtQA1GzK3M2iAZeAZPA5p92GnqPKuxi37E6q1NuBNRHaYkQVK4OLMrq
yNW8JHsYerRUy2BsjHgjNwAaiDQgOWs7RVYCk6mUrdjRg0CoGP5JudrppaWMD5Phhfpvmk/DeOVT
yyiPCjo03iEfyMpRHmtlFVWlfah1L96KaIqeMpTzwS8D6wtoCE/qpdWkhiOcRNWHKcmLox98TvG2
p6ZPzEOi9etWVP4hzJriMY5BbguCo9aq2hGXQtzYbQLp+JtRYN11auq7vw2CbsVeYCi49osCNrAU
DN59qTXaTQJpQwVzLNn1Lf5ZDXehLOu7PDTLn1lKEPctO57eTYRBKlqdk+GwIEvF+53iTr6JS9W/
GrpIvimCyTy2ehL8liaIdl6v6QUvuy4/GZmv3+GeC69G4IU3YDQp9Jhy2S5sdoervmcApz7cJ0QR
weDUJAxCaWh+F1Jtr7pJ9ql2tj7+2jqPPMWRjTDBcDiqMVhJLGp3EwICKQV9xGv7zcM3v89LNVya
Wjk+9UCe9l2KtcJQp3FV5G+j2tf7xpkUX1ZcvUjlXTd1NkQsCqZOURf+Fd2h4bEGdLqKLZUKAjnT
L2MfpxglpHyp49FFkZwvhFUbz2z3k21DSMuuGcl9rWP4SUrTm9+LSC2O/eArNzFBZPwL0RykyZ8r
BDMttvT09Vj2/abSgeUZQyKtTYH1h8RRpbiB+IIvJZeKEbAq5oIFPhEfmlPS7jWhlDh4qxEKqmam
S2WQn3MhB0ssXPavphq6x9ocx6VVR99z4IKHII3IEa8x6ueS0i8DMrQWQkn6pVzq3wLPTE908rSR
qIgqXOTADUiOaO71xIa9FFaeM3CrgWSTYeMl5qPeQ4cEwf+AFvgultEIoic5TI1yirvqVW3Sn3oc
PacFYJpSU35ZRnbHNgSOkBwTXFU8BEZZLPVggM6YWYeqwEbrN5YKPUl/EZBdqOthcSoVXOyFbqzU
qX6K87FxrVh6pMxrOKPR/eg6FoOePLzobciyLSsGV2FFIEzfdOFbnoI4uiGL7XdZtySlIAPBwpJe
l8DKbr0G35vQ+8rtDWBleMmDhafnxKyF2jdUhJQu9QCOHzfHwRwhuUravRZ68HPIVCb0pjX3Plkx
P0hkGZwWe/c291EpVA0swLiCWqlIkXJdYoLfxgqlUTsM6mPhN9oPC6n5okaP7vSDtcwSGqypXP8i
ryxGAxZsMYEMO1Pt8fCNmXoiNqe9yTsNb6niJ6RhSuBWJeN3V0rlXi5V4cDmz1zLirMtyKxs6wey
tCd8LVx3o08ojo2jmuTHIp2D3KplRcLH2i+mbiNqT9mrY8cxuunWp5JrOlR4xZ2ZKPF1MJYKEJHA
gvCq9AsGxf1EDB4a7fqYSPzcoZOAJ2mg9XWfjluIM8rt0xhcUlq8WKOlP2QWsVEkdPlXnp8NvGkd
EkENHIGU60A4I71c+4OeXUt1Zi8Q3ANRtYx4GfbFnTdKt4MBO4nyef9c5mO5aOQqP0GDL5EcF4PD
10WBrjo9dwVUzK4ls2jMVf+Yx6SOaFZFWj1ijuUQT+Eq7rGNAWyRdrUvP5hJpbujJKCYhLZGjXH4
PcoicIwBdG5MqtEulVmJeeac/yAZ1lbS+ZbWMW5/Ct31gWfxI+v1jRaH+aYurHudPGuHbxqpOwMy
9MLzj5pPKizhcE4k2cfY70ykJdbdWIYZ8DTzmcSj72Wv3YkBI79PZ8ZFKpbvyIGwNlHaUUGLNN3B
ZdddsaDJMZdl1obKYwqzBb9ktMR45WPCF9JLWvUvw1DLR69LIjeDrBrRP3KiPlEdKx52U54S+EVG
9kpM9U8Dh8U9eR3V1odG4XD/cFcnRkishrUSSqMfU2OQFmELDVsrQCY2xUNWBAViYhlYO4wXt6GQ
60yavo9itb+mNiXheGKx2sTV0UhHHTcpnsB04sPm+RTvLYudt1r/RtYYvsq55iq1SHep1UPjkjXp
elRi3VW7IliBwtUBoSjdiZiqozWEhQMSYGEGQBmbyWSGQHpAeheBbuRGgWcTFqQLj1OyzCv0Tt9S
ZD9LvTLtRZ5PipPG402hYb42C0Q+o2xvihS8Pm0MrJfVsR4l1wxqcI1Jfxwk5Z5GT0WQWVm2G3/U
WbsmzantgUrwUhyLKSNuJC3l8tAX9o6Ng+dQNn4B/XIX9/ZvbudTDE7b8aN4jWZlGTTGrdmUKA3a
4uQjYSXCkoWfISATGH54nWW17hphCtW5r37YWXLbeJHv+GHwXMY4zLIyoAdHDoMy6K4eVre9P34n
0/SlVMTWQjZodBSfWyPfjkaTbIo2MJaZErBU1Lf1KHLHnIyOKCkOV4r+DqlZsmAcgBrB4kkKzUMg
mm6F9xkIHYNs5RkNL4kW4ST2zLu8JzBsiuLbzOyPhapHBAir9xgvlFVvktzXKONMKiPJsUtyElTr
+lEyBeB0M+d906fRiRv9Tk/TkumwSffInr8rDBE3moBtqgY9qLRob7R2OBRYPObi+k9Wrsh+gr6k
DRV865oE4CgYF9UENZKKdhF5Ajt2OH1HVafueuGrTokXnr1ZUFwLQ5KdvkPSBUGqusZ+X5PXFVQo
EELcrFFxH+bFHa73igTJblzIlTktUtAFsH80c61h7F2QxPZQq+ZPWh6JU7UFbK7uhUjiZKGPasTn
IqqcqDBmBb1UbJSoe6qDBpxObpwYldU6K4znuOKLLuRMog+I2TaG0bUoYDO5QeYTV9BAomdZTsZY
mtUbO822ZV5u2CdIUGXH9GoMaljLrA2XymgMj7xjTAYDmwRQMuTy2cS/Nn1k7GNDk9e91NCTT3H+
Fno+ONlEh0uCGmIrwI+6EqYuueeyNE2u5WcvsWdfiQGvQOZ7+6rkG1uNMotVLbcXJN4bLjneN7KS
gKGXWlBeS/hb3PB+bNslCkfzhySLcVGii4b+nsqM5USdgM3QT0seB7P1GJV9+mDJEr2UsUAPGEBB
Yqkd9T2BpzqUF25qK/8wiXrYjhHQ3gUUBhAGMYhImfC6YQicGjzAY8amNWSRHfH8Yr8lzVXD5E0+
pB5976hVg7MNu7vO9JvdCAl4we2r173f9YVDx9Z7Yzo/h+UYfS/EVJyqwq6eVD9Jj1aQT8+JIUk0
7ujT3kK+j28U8nRu4tyefhIJY92phVYNThTVw4a+6LCd18G3MUHBD8rAI8khae/wi6VXfE+9o45C
iGVCRdwaDXaWMXrH+27nIXcmIFBwFsY3z21SFyeDwqu31vQ0CwlQUyBbWcVk6m5ZWmVAGhyBKwsr
qQQ1lC5kS4G2wrz1ksK4D0bmI1cqbcQYI81JqOO5Ha6rMJZ/R0ynHHvAT7citLSvFkKmd8YnUTZe
/cwbDwAGBODoZgruqlbuNlE/jVdxzfcdO2joDJI8Pmr6mCyVSiGEb2zA9qZ2saLJLP/MhwKqpxWd
vLLS78rRIp5NI5cos2ThCvAD3wI7Mzq+WCZhh2NVNflClvzsqacxdEdOs2k6EEmjbwKVMWRFs52I
HbTJ5VUg3j9oeHPHdUy0VrORjTEkXbhvu2yhVOSpOhH5zR7pp8zJS17aKXKtDk9mwo79NSVW5MUr
Kpr/F4oxc3Xsq5rIWcMFSFuZYPQl7RIS7MpaAdTQHfO+JTPXSXYXi6xzZez8cLOzCSOXzq73zVL3
vgTTQfkUI4dT7mR3WgQuTLJXNiZudpuurEuVps+FVmoIMmowG/0ZzrG5tPzuaGGWNV5AfcO1CEZ7
Qdq60N324Ieu7sZLbxG6o76cra8Lc1WsCWS+cG/notnHi8XNqyHYQYKv0Dk7O7zCsoTtaE1u34Py
VG3JAVwUy8lytHV2nZPS61gXSoXK52Lr3LPC0UsTAo+tfFYLLUBBdoHf227vkvHoUlMTV8HKcq21
/N/Uncdy5Va2bb8IFfCmC+AYehJkkpnsINIR3nt8/R1IVV0dgqeIV3VbryFFSArlPth+rzXXmC4H
iH6IX/+LIV3aRNlOegXV9zrtwWW8rnziMLSJ4zBOzwfBgYTT7DCA2geuviHxOxPBpj0i17gmLOlg
kjbvBlXFEkCUS58ZS7wXnVbqQo28ZcK6w8X8pTxoGxmOM/HKpTlqiMkjqeSBV7HR0hJjJcg6y4mU
3k4v5B13iztrp6HWdYXvunXZuaRY2gPPM2djBn1cne+bXoVKq1zVxQ6fCie+XuZu4xSH+ko7QMG9
7DZi2mf7lRSYjPyZGgFxnWepsxnZK6bmjniZP0G83Y3H1u72oW77Nn50+2wjcL/W4RFz5uNOGlx9
nC7IsJZq+hWePb4cu/4CRMKP6ncY30GKiy6EQ3yZOsJeau+i1pnc5Uf8c8X8R1nY/7cU6135O39s
69+/25vv5f8HeVZpGcB/n2e9IqT343sbnaZa//wvf6Va8coS/yGhFjeQtyo6Bc7srX/lWkls/gMd
go4IkCLVP1nTf+Va1X+gW1MkyySXQNELYZn/zbUKkvQPqk8Qe7FHiFTmU6XxHyRb5fd7K9kKFXQB
UggSFpQUsdu93wV0tQvqkbPykXSWI1kqF108BacywuhXTAzHxA90X7WtyDORB1Fchy910CWOHre/
xU75nozpnRmatgHFRE4D3EfzST5AYE53VZ7HWGCLOQ+xhPqcJlQ3DqZVme/y62UeWBL5alLSpq6u
9rCpJmPapFL8CHKXAs7ypsCPTSss47UJxm+FFU02dVG3ur5YnGDNUag7CNpOPwpvMyOw7/GGs0GD
EU4BAWV16h3Pmj2hppMpcf/XUXWaLVTfH9fL76S2XSbxREqUl/T6BEOBJzcSl1yPHJsTjNUxySPM
pbg0xWX1K5TVb7kF3bLr9OcQUPseioXKVVZ7GUSsizQ9nW4VseBmFN3idYxjbCS+5oL4GGtDezup
hEunmVeLjjO0Je1wQ/XkiDr9fgm2gUF7A6/HwZyJFVyi6XfZZdSOyV3p1Eb0QxhhuVZjcimEErS2
8LIusC/0eUJnLxkvhM+7glDeu9P8T18gTYEeSkewLtYpsmEaglm3WuhIuewhQMRya1IPjclI9MN4
nQalAJ/t2FE+szOqRMDGSXYmub4aAo17r1VEv+JZ/46/kKji5NyBrcdaojvIIcxenerHrshxOsgv
8hhv0nm+UIYocRssqjM/8+q4v+KMOpZRiwDj56inl8pAARIYzAk9m/Sqh1dZml6lfQApGF/X8Sas
H2NZdPv6hUj7gXr+izBDa2bN3FlfWuNal6CF4iJUgTbr32SczoQ6vjPjm6mFp4qda1fI4OlFW7O+
hAO24aqH36dr8ArMzKewmvZ6XB0EjZ4g3eBqo3QVdMaFTh2fn2WehGmVIPvPgLlQBmQhujJQ64Np
HDF/lNxUNQ9TnRwUTKpqQ3ZLoWYyPEXZQaxzR1PFnYj+rulFAbf031lavSZLljU+NFZ92xjmQxFV
l2rzqs46Ru/DpQ5/JjDrYzwV91bSXEJivRfD8WAWENhwLMwhg5MIwQaRP+hxki9KZo3QzlBaIaHZ
6STF13DQti4PyvsjfJk2qilLQEi4jZGmXqenIwW3dWjYlicrpQMAK7Yl3D9HhUOvnE27F619kE52
WOaHEHkerl3pfWI2hq2TJXSMwcKusE0FXhvqd9wxX8nDybDgUOb3UM+wtH7VjfpBkXOud/jFqEq4
p+LTsImiAdwnTFe8DqNGPGFyZyzHByGBsqw6xF/2mdDvIN47XTR+G0y6Ryhf/ciEFuppPQrD8EXk
n5RcchNDu0mzVx2vE7nOSfgp+5xkFlBQu8XjyZ0m41bPp591Kz1WsrAzzJd+mIjI4BoUp/2TNXXP
lZZeE/18HTIIv6na7YaaCLwivYoQWYg42RLx0GDg2WNUnhiqbtbGzsISE3iZAPnQoxqTNMl/UkAR
GRnM+TpCqalg06mBzeDB6LYmORChgQ41P/SEaOsso8J6vrNaDKmjiubasqtcBZaWzaZMrTyAJzHZ
B2D38ln5FUvNVawO3zRQlQAHUbWm0Sth2rtA7S57X9z1zRA+9lqD0UlEqiSVmp94iTux+UMVscxU
0/0YNOQ9547Sphy7yOwhUshiVNH8IFepOxNUGTRwjcoEPSK8aHh8l4r2trFXvX/3LHOOEgFLoUzR
FDWDf3p/OFYFdSPYWMiebo4eZ40biYQfstgZJfrZLz0OJyI5k63KWHbpk/atzKOjSKaSuPi1WlaO
hWNRT2E9qrbd//HHrQQheAMvKqpM9sqKrEpQYhLwq0n8V1ztr0bcRw0fg5qAJFn7CMCbcZrxNaJs
Ej8nKb0iGEyd0wJjMA8bP+zjBg9lhIcTMgh6kKvF+17LNSC6RhnKHjn779RtDnrlwOR1mVmvGXjS
BA+bZsh+yQIP90TaV1q3dd//eKuBe05RGqaFGqCTtTrHNGeJ0I1kev2eyvxf/X20E5yfo+N/JW37
v7fff68G+vjJ6oKP4HsNxDM8qd5/MnbTY5Om8PuaXcidn/eFk/9oXNNuvfrQbLww3gtZ/toJTxr7
I8A6eY0bBAT8prEMryjeiDnYmnyj1K+fD+KZeyFKIFlDx4VMlhfb6l7YzeDb+6lWPI3YYhzg+ICl
MkmG2A9IavvHMs8voCq+JsptoDcuHNyfsao7cyJcJOk9D5ZDqVO93GnJJX5mkImJCHWI2pU02ll+
urUYPvbJ+5+7egN1MsDkWKwUBjx/6jyl2gU7y2l3muEqTnpMX3Mn/j08fN5JqxftX/uDqcA7R9ds
yVzG3w97mhUFqHE6aQkTRBiZWtj6ihfaXjqa7gBJ9wqz9Vg8quZRPm49NLX3WqMPrf+5HJ/Mg4wd
tw2FUvFmpXIy7jUgBdV93xsHpWte5uoxDLKvYkMiFB+btmq/a4a+qzvTkYNct6Um+TqqN0nW26KZ
XoKz/Clm2aNGiqKshF1JxUyg916v+D/RQ5SKYsOa3VscsRr3HZE8uoCzYkKOSDW7EYO2J70JidtG
T9CeLiLzWwbuXmY7tDCpqJdjaRRuxdx6tdR6r5EdTOcKm7Lrapa+w8h9SZV2cvyhOcRh+WAJ6l4v
hw0J3Yr18rHHVjtTUoZQydJG8eJQpFK2piiqderEuOsINuOcvFNEfw8n0+6lq8jS9l2KnmoqbsVa
vIprcWuXOjtp/54+f27KJwOI4XSTS/0yfbJdlF9her8rnNDFqgEKLMSJ6iJHSmi5wkaw8tzEsUQS
UFRXyczd1bSNKUaRK12RPbH8VSlfLembFH61iv+oyO2vzj5pZb1NDZqaRejkZE+I8awfL8PmJhK3
InV/ihX+jg1+bGU9pFEvZ2BtZG/QRGqHTSfxNbtRS0eIyHYKCHx6lRRnq+zTRW2/wEsbgP3p6IUt
LqktvEuVmPYIi5SXmNIox0ktd4kkHPIuvw16yVMwO1YNIDVIIxw/+xbO+BANj2J92fB3CFghoo4U
LyqY/I6UNj/7lntwHJr3eSW+Qpre2uuW4fnsk5fD6GTaTHouTmOjyoCofpGMwp7sB1kNIMCpl+Oy
mAektQ1yeX5hXMepsZeSYh825m2CFqTGGicLoWi05SGPAOvzyNvYFM/N6tNxX50ccQ2HEVGE7MUX
6GKxsEzvs13s9tg8X/GoPRT7QbsL3C3wwCru9q+ZgAZ9AWewJS+/66RbcGwVIpDpsgem1ollFT2O
CVv2KqhfqXy40nFbUONs18jPUZTZeYWPlR7J/82RYPFM4cyk6kVWV2urVlTSXFj0eP6XyeH7B685
wPR+0u/6XXz0Hwe3cMNdtMX4O7uk/25WW2nX/bY28pY6Sq/I7svOUzGO6VKv0MuLz0f3D2flw+Q7
aWi13rR4nARKdWQvS8Z7KKB2E0U3hZYfDIljdhycrO/cLCCOK/t21vZIokHZ9q+wbEj5T06cJE47
zD9KTdx3Y3jdmDzVMgwCc7CgHfj9X9hg4T5a8BhewOfDtLV8zszPd9fT1fKZTS1v0M3IXj0cIliA
gWo4SmLcS2m+a/PwXq/zW3KcXHwENzd++4Z44RNgSdvortWFjf5cMST/zNp3v2a1WtJc1wrR57Ks
TDxpFB5gmLnhcttJP5v6h9ErVOqpzuzXiIOukZfcTWr8ClSvaq7NGh+WjJ1rrGtAkht0y/cpkH/+
MOCWS2iS2KW2iIBPlpMSBX2FYacEQ2vmdf3ajW+fT6VzC1YXT1pYXl8nLbQzfigw0iVPvOy+Dx72
vTv4LjfWYbyVbcE1NxIeWx+0WplQJhNicHxQZXzNVRC1ob3xQcvcX62N0w/SV4sw0LU5CzpN8uqg
2VUyGD5q2pGaPxqV7ABBrEGFHMfe2Ke+dmNtTqUze8C75ldLE9SiWRYmpM5+bx5md7odnyKycy3z
wx5caYc1yiNWUO7GVy8z9LOvXq2ncNHIzSP9KhzFN4FCiPlo7LQH3CKPtRO5m+1t9fJqxSRC0JZW
xbQJW+NnWkPZRjmtoAgRgfcIR1XFjw+DySR5FIicbHzs2c3j7zm7Rql2aYKTD7UvHpZe38PreR/+
6rx0D1je0VU8hW3NEY/a1iaxNbKro22uZgHKoiV50yUGRKyUwiE3CNW8JAc6uDiTHSRy4zw+Nr73
TADk3ZRaftjJEu3McB4qSmy9TCqvlQ4SJmWL84uVfJVkajkhu3zev1vtrTadBFkP+HfaKzXP0r9b
GsnW9NlXG7udeMJDZfwv2qPEDEQSEFxy2++/T8UeQ1DwbfVE3MmtMX1sRgT/FDDL3UTMWXJBRm28
3s9uQydNLv/9pEuLuQ+1ppYkTw/7CyLNl/0g/jejdtLEarpoFvYXSwmsp89oQbCmNZJ4zy38sBPn
8lHq+42IzzIq73cAqspJIIkWjCnqalcbT1Q1JuUFE9Oz7e5Que6K8kmSsh0+Jag0hv3nYyZ/XA2c
RpJIdtokXU5G5X0P9mjENd2qJW82CneqsdQzph2kJ4hb6R42wWOTz9SJ43Q8jYfRB+KRF7jxvLbh
nTHJjlHK3pTdhTXBYj3Zxcn4ZaTgDqymm80/C5CU+Lo/TxnkxM9/+PK71t108rvXdzSMSiQjRKro
hb3ytbfcMJ0vkTZxHcoW2Q5a126nZFt5/o/z7V1vaavBoUTAGvWAVqN48QfEiyHdYqieG//TD5Pf
D4iG2w5B0EHywCoARsISLnRlo8AOEv+PTRjhxz2CD5JB+5Ks5LjWVmu2TSR5bJqMY86f7CF8sTCx
45lR7UvxuQ50W4s1d1Rbu0Qh22gv41hlVLqn9qKsU5Xyxir7G3U03DDJNo7Cs1198stWSzuP4iSY
0pgBnrXbwZ8PlrFFHzs7h06aWC3tUAhIn0mR5Klx+SzgWxxZievD84jT8X4M8GfRb1NiM5/P3BU1
Z7kM0udkirkHmosiZjWJqCPqYE0G3GxA86KR3veyfJCUmqD7l8C/GWph14iCg3utM9fC8+etn8ny
0romiwTgRVnmp7yfX0rPfR0EouhJU+XoSXMxtQwljNFSw4nU6m8EtXKigOqWKXIU4yHUvyyGy0kz
srm2e6P6EfmY95Z3hZg+D+24cbE8OyYnP291SLbmAOQvMUWsbtuvuNvtx/yWohQbgZGtTdVb0ms4
esQPG72yzPMP28lJs6uzcsphckYEcD3kuJdTyl0rg2mgh4dQ/RHE1W4og5tGVi7jtneTOL83pOyQ
ifdzTmzUp7xKvaUabi9pTFN8R3oZ19DuDeNQJxc2jrxlfD7+UpPTgbpxEHir2dPnQQ2kUxQ9c7yj
atKrqCZIw3TjXFiJtv45SSlb/1czq20IA07epYIk4lc27AMJmSDhM1V6KTAZG7ob3BTtWVAOiNjJ
GSGoGnDaKX91Zb2xWs5uAye/Y7VBlTVxgUmeRW+u+vtcFd1C3kr+nD0Cqb6EDk3OldPu/YrARWhU
xJAm+o5i1oGCj/g6jqe7OA429rSzvWoqXI4UU+W8XS++kQKHIkUCSmqDZyYOSTsMulzqgjk+vcll
2u235Frn5stpk6sFJRWpKCpyL3qG9CZm8lUz5jtF23LROBMNZjc7+bLVAlJIqGOgSjP+uItmRz2Q
jHWhnTp96maDjWD2u7ID77OVvzm3X5y2uxxwJzdAve4zYOiN6NVtSQnInYFc1RykQ589FPhH2dVw
UNLvn+8W5w7N0zZXEyal8LHLE741jmOnkBbEV/RSz6obxI2H+vioEh39vMkz2ZF3/bvmKUT54mCE
8MCbLVt+q++FH9go8xxNronCBo70W95TVv4vKdq/T8adWxwn32qsthsMRqlYGWi32SW3mnWIrmJ3
tNEKOJKX2pJT0rpFw5sKzuV9v97nThtebUBi1/qZKo6iJ7c9bJ+nVqAKcB7IeiCQVvaz/1VuhN1c
TN5/09PoI0hSW9D/1htsRSIB2mnNdtDkL2oJV0+tiVnflhkFY91ij6Qdxj64UdP0RSq6gwT/hgio
uVf+hK4TWxG2ApLn942T37TuDAm1uZGWzLj2QGI8wQIsZZ5R/3zBtCHz8rWj8CbqEOI3JbD38liI
8U2fbghHzm3G5qIaQYj3h/f4frFRQRcFppwxCaXwOpamYz5vHMQbLayv9bKRyJDrU9FTh7uYwm2x
fPl8eM9uh39/wvoGL+M+aBhElb0hzJ0sKm+TdrqOqq1d9+wWcdLMasDyNvEhi8cixehYpkC/0gMy
qGm5n4zYLtrE6XCy/vzLpK02V0elRWmq2QNAJoEayJcQ1wqmxkQRhIM26qC6Y0uJZvI4yG5wjzeA
E7hbEY5zb5eT+aEto3uyGWNulYq5zlfLVUTC9liQTkUOaDQ6JUIbGbGtmbK6x0oC1Y+ZyUB2UueU
FHiVkr3Roecuhaefszo6FS0aRjK7y94XPxn78RgduPy48w5vepccuPN5eyuy7l93rtP2VmcovF+l
xVVO9NpSOFpDf9+Afu7HwMHCxG3lX5J6nVJ4KYcTJY7KJSxCaq2qBh/KIHcrDGeWCe0IMPmUSL3R
pvka4MHPVNa8zO++dXknunXXzfvPf/YfuviHnRqhPRgkE0nummBBKn+09Gb52ehD2if2oQfdNRZ9
v+xSVLSF3jl/FELjUtHbQeT6I+E+mWW6MiWzEmqzJ90t5Rq4Ki6CFOo1Qmd2sJKwI1e5J8d8+Pw7
z+4cJ82ulvREWWjY1ersZfAki+jSwDBQzbfm3JkcLMQo5Mw8aFAmAwZ5v4YyS2+lMaCZKsHgunOE
cLaFLnRni0xOzePUT8edQDIM12KHJ8mxnfxdlWiwG3EMCzKYeKjJ8pb4BHgw/I3hHxbOINyOhWod
y3R6TiwchbWGfGy7L8MfRvtFr5EdFu1zmJG1rfJr1Z+/4DJ3YVFTNY3TDfLRfZBd6Oggk+pKb6CO
lJj86oJiw/S5VQMEzhYG4NFsYiwLBkDRIbV3SQEvsuuden5U1UeASVTwt8TPpgfZ6ndNPDpaI2Hq
7Y/HScG4NRq43TTOqJqIBfJfYvTYaNMhTAMnkn6rQ37fpTCm69qW5+qYiveh+FWtZ2cAtWdNJCOj
n4bxeypQl1biMZEoUZ7UyymjPFxQXMwW+aEXfk5JcFT9SlHo5fo076Kyv0yl6SIzRsprtS+d+gND
uAeQ+VdRlu5qOA9z0R8H8NZRlx8oZrmr2/RgSYLoUDZHlaeI31VB9gVJatJeUz4mofEBPto0X32h
hlHgZxS/ViO+QzrLWriKerIHYePGWhXh8kzJl5A1iEik8akn9Ey6LKio1h7QeQ99QmGQED+WvfwS
9N03E1t0xxypaFEU3zXV/qUdsHax5u5HX2sbO9LHpbbEhBbSHgJ5vJSM1Y405FVURFRzekbSOKnB
axzAYUcYVySfV5gh7qqv7aDZlnZUa7I0Hse3Y6qJgwQUCZP4ny7B5efgEyMi9F9A06sTbsYHPQeI
Xnu1VDlilOB7rjl9KW8swg9vilUzq2NMizM9msW59swAqyQFrkzVEMeEmZNqD33/DVLQlUVh4ef7
y8d9dNXs6kSbjFIpQ2WoOW78w0A1qUzCqXcGV3ShNGCJvgUf+rCjrRpcnW9IBrE47OjOOejsrqX0
V4UFl2/uacsseXdArNpZzaIu142mrJXaC7U3Ve9vAeTu5vrbQI9CdGEOybNday+B399gGewOZWjn
02hzAACNKQiLRcepyjfm9pn7AxRNeLGEUHQcw1a9rSLUjQKcpT29U9AumBg5bORfzr2Jcf+Ukf5h
tIOvz6qJRouALM3wCMEjIPX1gmP9TbtqQ7u/qne4voSH7F4+br2Izz0W3jW7GtYYZaAVEpH3amrR
omOJgC4FZ0JWrUO/Z+Gk87jlsPWHmf9uiFXwvZaCXyQ1hZq6rnwpUl2MR1/vPEjKmi0qULQM/Wqe
x706i4+NKdqwW91Jv24LKAKDeFATer3Wb+siftQG/n3q76Oqs0V1+KKr/R6roFtLpTbRH45TPEWw
e2EDgwGxqhdMSPZpoB6HiFIL8WoYkkMwG6Cx7jNwRZB+2KLK4zgkt1XQHFOz3WECY1uW/yRZwiPH
y10m6O7G6v0Dn//YBfiCoNIVie+sXsqUUSTanGgdDma3QdcewMB4ZbhwDqN+h3Eqt+GGiple3Om5
dEdtDQvccroYnKfaop/hXQn+mbqgYzVlGimU3GuMnAr++k3yI3FHYvhBqcnOCFMwORQi3rVq5BlB
74VKsJ8y+Zui/9L8e5ma0WAJ2WpaeSF0gq1ljXRrAQRxucsmvBAnf2/hECEBLwZ2YPN0zCl2s7yp
vlDlAT7z9Dz1UXDoZ81RMwqY9PwiVn760t0w1/s6zGyjbfezjjedQYSzG7hqXPRYOpj4NJfcXdXx
56R9r4WfeVK5gIAuRetXU6BBj8D5UkJgp0PwLM6Fm8bR/ZQEWLYgbyz8XZf9SCIKB9TLxuKB/aOf
zSNQaEfsCtBouFT7o0WxyC4CPSL7lKp0ylWvSU8J3IqIc6iYMAWFu8ED/ioLzf0g/Uj18dD26o0M
+Rq4sq3quVuGql3H48UMNcMUy5+a1H7vcaoB8W/+mPXiKc+DJ0jiu7boyL9lb4VGCmSc8HiB1awP
V1QQPlXT+CqlRomGX9wNSKT63jxgQONzGYkAfot2ENQvJqwM4Eh2JxlHJbJalHOhM5rFZaRDS0iy
2zEtcAac4UFLTy2LQrXqXZO9+Wl3HZvfp1y/kqjJGUXTqczYqTITrzyMqxy5aiMn0cMvVNBbThpM
FH/WibKXovm7mnIx7StqMv6QGKoYry2ZIqgoUK6EUWlsxawecQ+8ynPldu5LfObJ3YVb2Vlt64BZ
BefaKZ7DuZRqb4LCkYbSU6EJtkySUQssfCIjwempfpPD9hABK+i7aFcQa4kgAeUpcBKJDEzx0wwE
21InKOiSawBnq6dbnVrtBihH6F/I/tss4dpYA0nSb3CMw77rlXL+XZaEbl03btnRa70HGNEms2ED
z7IlLGZDAeMRjIus0byoynQPzeginSg1l0pH1K6KsD8UcOBhvtt6/pTm8O1/NItXo9JvvJ+W7fjd
vsHpyN5J0SDaIAqFV/vGUPYN4DKj9sZpujZ1XGfa4nIIR0fWNg6kc+cw7jKLUwM5oA/FYsAjBKEZ
udeAxJF76QB38BZEyWPZBftO/vH5hvjnd7/7rsU9eqlKk0lmU0GwuqwZSlKXaVsMDzAweIDU7YNM
TSH1MpeiKn2pUnO2x9k0QePAK0mLS6UCT2H48pd6ooIm7XkQYDUsYLKpmIkLvg0gSeBF6nRRBfqG
KdtqDCwEjhRTq+QSsAEkbLM6MrOMDGtSSsT8269K8bVmbhnA08qp2zgmVlfLDw2trkKSQuavL8Tp
LpNGJ46HXa8ktjl32Cx2nghMK4wiO9P9jWbPhIaYYn+fTfL7R2UritUkklpGrqXti6F6CtJgJ3Ek
Rb2jDOq9Olcbs/rj04EbwWLrRMW/vMRSV1+a9eac6pPUea3ilNczCtrUbpzZxhLUlr+i9O2ugc5c
1oetd/qZi51JeRG61UVuZ67LQ0sYMZEaqh1CcLxYhzcspDaujh8jbSxZrnRYIIFU1sjjvu9ObESz
KlGaxotSjAby6yT+Pcdfxu5bITwvAS81eEz1X2mgUT043poV0Rz4bT66faUA/CQaN+OwFXH8E2Z5
t96WH8XBw1xmwX1AHiR5IhOIKRuP6+jjFE17AJqZGvBO6gwn7ErfMTTQosPPHKVTIRik+0EK+8GX
zhjffG4hFS4LImagG731YTyW2z+1PCIDgkOLvpoIqpCAIU3IjJjWi2KRT95K459/OJ20sDpmLGiO
2dBG5F4O0FTQ/RPsLK4lJz6Kdrjb0sz9icCsO5qirGUHlTX2uNWGbSljo/RS0HjWPN3jGOkMhBgS
2d+XRCqQUoSQ+Wf1tkhyB6rIDXUlNtqvGxnUXZ3Uu7CbvpXi96BqD/iw76Eu2z33Aj++tXz9wu/V
fVYprpWMD1lYXHbBr0b5/vnWfO4cOP2A1W7ABRCeoebXnjYSMtSxxIgNPE44ouvguQ3jrYft0iGf
ddjqJAh5WqJ2EnhP5/IlM+0SV85HMfJ51n61ql8kVXC5Ht0qyJ71sTl8/rF/SiM+tL5QOSgnW4qL
VgE1obEI68De9BqwXbUSXsHocmSrRBuc2NEkPY9+77A9Al3dFLGu5r4lUsi2cNxVFiX+UWvdbzlW
ilohjLrnmk8kb4R8rqbPZTPda2bLywCovxso14kgfhkE6aUiUjdhzPuQEnFSoCL+Z13x5/QBWA6B
ScXwlr/e71tTQgk7QinhrqhTJ7JACFbqHlcqwEmlK+cF151i15eBa2nj8fO217qTv06+5WHE8brs
U6s9s0hjXdPDcL7Lg++TRdGCpn0v89pJp+IgDT+HAOZlI7o44GJbLD1KXP4ofnQN5bUbGlvqf1ht
e1207a70G08rEKh8/gPXQ/XnCnDy+1ZXgAnZyRADa7pT/ccZI5YEpODnLazl6f/sAoyq0BlgFLAW
W8G6VGCuajSh6De98QYG1u2UvdEMRPSeI/hn+vRS1I9i+TBgAORTO6WOjd0rF4W+88dfsyk6GBxs
3ArPXkko8PzXr1o65iScrlD6msWVOt2VNXio/EVPrRsf4zhAmvbcfjcI9mKB5n7eF1uNrmZDmYYT
jjzWdBckGEZJvEqtgcQpsQGyLJjPFAuLths2JuH6pPgwAqtBFtD+QuKi2WY37TDy3Bnw/m4IeqHo
rg+8sz7/yrUq/0N7q7PPF0WsqKB53LWutA+hAumCrbsj3BjZbn/7O3lDPXV+Ev89lquTsFehKOYd
vua6Gl2k8Vs8bl1glz/hZDf98EWr3bSfCqPmzj/dKaN2FFPdzaxfATF+xHSOqPOI/E/Lj9ctrgsB
KOlIlahj1YzNANsR9p+FD5rhxCEI4DjCzz63YyN8UJTRMRCpc/K5Ijzf/9tQrlV77WwGSHDZH2p3
dCU32imGTTUACafarm9SIt5b28VKAfHhw+X3C7OtULjmHZPHz2QiG7LbAgPUKvV6hoNJqZolTseA
XUqEULzxscsf/cko66sTu/Zzru8STS86HuUY7vXh0ACzwvbWNu6zbuOxsDGp1oUAhC3YnAaeX0H0
UiJElTQIBKllV/ijKT36/ODt8w9c1vln37fafiSxMwajUZjFarwHLgxRLyHv0rlCE23kqbf2nPXb
0uykuOS6P91plI74MXVeBPx45YkyYaalqDp0Ox/2h385j+FrGtQbnbuOB3+YR6tNSA241Iszgzmp
e+QAf4hdlDz4zYGYmqfsIhdZ99YteeVrQJnK+ye1ttooKvCW2QjAkLtG9yvKkhaDg+S29GvX1PRX
sZ5tvQqpaptEJ4amEMGbkeToCZcjogCK/Mrl9zYtQ0et4V1zGmgNjJguVPc4hbnA4ney2BEFzp1W
eOvbn2Ld7jpilgkU0FAAIS8AMc0b4Ca/h+5e1yI76n/52p2R6ncBII3QJKFPBomX8eVcvkXzTyvp
MV7QbVwXNg67s7vySXRhVcpkSGVe6YHM9C6f+zR3ZKTGn8/nrRZWFztd6wtV6ujsWi+cpHzwgy0o
wJ98yIclc/IRq92o6E25iDOuCVP7c1AgJJK5FctbscrdpB6cYb7LhovQuI6E2DUrVpMQE2EgAz2+
+DFROTLXEk6hbfarDt8y/3ck3QbpQ13+FNVy4xRcX/nXc2+9fXVVOmvKSJRFgStDRC2Up2sLAesc
GIekwL8uK29Go3fwuNo4JrYGYvnvJ5cpX1Ri3zD16W72SamNj0GydYs8u1eejMNq62rL3peUnskU
pW9hOu4VNXTMEOgfr3pw7iiz293nk+v8DnbS5PKTTj5KT4GQiw2zq9kp3GLyu2lY5BYOhN2DWrjm
xq1p+YLPZtpq57DUuSSNwheK45Mv31b9W1VtPArPXj+p2OdBqCxlNqtOxG9hSkSFL/LH1yF+FvrY
FQzKClUOOMNy8vRWroaNzzo/Nf5uczmTTnpRmYWY23/POZD2dtO0+yHZ2nTXCqJ/Tvy/21ht9WYj
N0iWaIML/HFIXmpGyvR3UvxNtB5b/9uoH6N+BiSCJ2hHCmfyouQmB93fyR3IqdltgKWLAPR9geWs
2aUBA6DoocFtPDrOj/HfP3Q1pcqg1ELM7ekM6YcOUqkxbiw9dD+fuOeWCgZFCv5E+JWDynzf441a
y2moNxM2mtKOitHdcB8lr+B7XU4bJ9Y3Tnrlw6zSqFSHAMibH9XEhyeuEeD7EZJtvrPS+D6V2t5e
PIg1I++dVvTvJ9FvjsFo3Zliep+aWOqY4ZWWhNDhDCN1GrE81gbF3Xn7GncRJxdE/EiHOkUAaa4L
8MzaI+VNhyTXX7QuhSSTR9VRl0rMiUbVbeD60wTPxe6Kh/7lFOF46Xfaj8Yvn40hnEAeU7EVddzW
2xpHn43O/tDbLCYyC8ADZRkXPGs196omICAbRcWjETdOElaO2RS3loXfLSI0Y0jVHbAQ2Z5isr9d
l/m7UGwsJl4IEUu5ESMcUaQO4kJtUl1UO5N2YdWXIiax2NUgNcJOoIIJnooXZqXbdS/uqyzeFRl5
t66wrUE79v6zYGbHiKIRSF2OIRV7sZifE8BxC7CB8mFJq6BTIKEq/Qff6J5nmcz8nNx2Qufh4/oC
EY7ui66kGIKHMDuIlzCLSXa1Pzq8PLjyg/Kypt95KV0Uiez0YXvpo04Yxxcrlw5113+NNMmJdHR5
ekAYGJr2/5B2XstxK8m6fiJEwJtbAG3JJqmmkagbBCVK8N7j6fcHzsxZJJpB7Dn7QsEV1AoVUMiq
ysr8TRbukCYM8NyY0PqhW80vJ4Sai2hyJDU99nJAHSzd0AS/8Yr4EEf+bZmF3Es1cPNmrW8rvWww
Fg5iB5mEamOisPb1p5u/zIcNl5YHmsAWPAADVY8lB9BvDT+YPEs50x659i0Yz5O8gztKZ/g+iMcV
4Zg3T9AvhltifP0arfE8SdSz5U3nKJu0WdI9t6s6TEnLugPlqxc/SFH7s8cglWxIkLsulK8CCfFL
MdkbGX619bTHoAozTtMe4vBnihJjU2LSK6jdQ6ebp1ESAxKOEdDtM423vZHWgEsw2GithjwgY+6V
+0ZEK1sXhmDTC2Bzc4m6z9dTe7ElzFOrqTPJzCL8lyUfGr6anwUCIjnG5Pr9uAurP4rqbUZMaDTj
Sm2e5V5Y2Ycu9tbFmIscpFXKaUyDQD2PdWwXTKjfPPtNtyJp8MY4uPiM715tcYaa/tiYSa8o56bG
aSd8zYqfgxc8FlD1OrM64wws2VrQZE7uY9SAmIVeGkfaWw+jyGL1pL99j8FvZTjD0P3IBoX8sBq/
S410QliGtT9s0RPcq4LitKaBaMOLWRg2v3KiBtld9B1znf9tkm/GdnqOo/sy1FzB08EmXGnqHwVg
URRhWAhkEM90MeOGHuZIWMp2pXd2PwWwmtAQxHxZa371AW4a8nNFmxpC1CZEswldQleT/UM0nL3w
nM6CEmG9Ab50rSbnjo5mqdwH5Y0mYBJRKW7QJyun18dVCTMQo/W5jQVLiJop8fPx9PLqrGz8WChg
1IRX2Yg6eXOnwW5N859CXO2+jtPL2uQiaBbZiZR5eihil4Xegb8XQDtM13S6++Lak7dIZr6AqziC
tdPcsL5HE0+fVWfWANBrgbs4QcIo9MpkfgZDeY3z+lvFKZjE5gqJ4eLuv3jTReohFvDA8MBQz6Eo
4sRwY4jegWbIgT7B/3EhLr6gYHbFVACSPcsyBBlrPIyCf+Vl8cowS5wZaOEPm8yyQpa1ihQhPgrY
3p/QBhJ7W49bvNL7qw5xE9PYDNVNFeqA7cqryGoPKRAUP44xcTGkXdqtyosu+j0Xz7O4jYqTkCQi
uoVnoVSwgXru8UoOm9bpRvGEnSNeYoVj+fyVVjhs3vdfh/JKFOmLi2oXB701Zmx/qjaehugYyemW
dudKuvNxdVLeeJtzA+09CQrvBWqjC4XQFDvOTAq8bmXqthxVTqMMB7+tt7r58PU7LXV+L4ZbvJSR
mgLi0IZyLora7Zt2I7TYlMlHKjsbM8NUSqXJ2MTcKRS344arkeSpoe7qCsdOKYLqfMnkcZtJ1h4p
s02ruwJm1WKRruT1ny+uf6ZlkXILXaBUIMGUc8amGbNJxwnrDJsdLzx8PSWXt9LFF1gcc6XnYWqY
EvVjjRCngNgq7nKxoiMciEQX/lhxjIJzFO08HUVZod8ZpbVZeYbPI/2f112cgU0yiLXaq8rZyG5b
iHhxeVT8v1Vm3UgaaDbhVYUVPPjdoS2LlR17baYXG7Zf5kpqeQw9A+EnPFFh90R+gpb4Wq9mCXf4
V/DhYs0liibmBbIgn6ZK1YG7oXpAUlUV3g6r8sfBKMjoi/YB/69fOQj7NkacR9Zu5XGatg2OQKXe
HDApfUi8jFSgiO8Uo7/VOqy9vv4MS84ED2ih724CteV2Di16cXCU6Kfkhi5Xt1MyYnUW4VVW62Du
smCHbTdIUNxYUt14VEthl2fmlSGKV0HQWTeNkMVuqFUnqZYOaac+Amah/4jbytazhOuuqG/EUfvr
lcbtwARtkkaR7FCo/yp16A66gC5nhL0cplwtBWQAba6YYL1gNCYGYXUPjA39d5xPISkEzVWuFK+d
hb8TInIrSfVlnomf8cwIh7DITq8sZqDDfjRRlK44i6nxOJTGdizzK4D9ma2hHZKOqSvEZCq92q+E
4ScDKyLW4pRSFCiBb6iUd1WNVNXzIZOU5jyl2i6QwOYNyms71i6QVWgbr2mGSHvSrCSfnyx+68Ow
i0OcaIgByw/emXwReky9M6FjBPnoWDo2t57BdUs9tmjXoXC+7bL+rrPWaONvr/YxAYYNhEe7pEuK
ZZlLYEGNSRi/TfOz1GIxlVnFrhwrdzL71pZlOXITNijUv3HcFbX2KqqxmBziF5SbHytEkSAO6wBO
rSrZCEl4GyPd9vWqWDzffxJI7MllbVZ2MRd7cV0oAbwsvzx3iEUPw99cH/dWETyOfbBv0O1UBwo7
uA2kkonVEf6hhQoBp7vV/d6OvWbv97+jaVXQ+A34tZw2DeSMwoOJ+H0vQlVW/TgSENNDV6/clR5s
FiG8Gibteyrq4QaF9MbRu+mPZEAPKH3P2iIafd834ytKVUdDGO68vLfY7Aso9JxysuZxoUbHHPxt
k5K6QuzhW2VXBhVErbf2XH3LTTFotz0mQkIvbWoTXHmpxXCXs/tAtH7E43SljaorlUB6fsDzdfoG
/6lKdYvpgU7brZ8PeE8nj0IUstpTW/e/TxWY0QmkuWHdCvUBV1xbNjS7H/n3DRxZ4OlRh6kbWoTl
tENkmGttdGwlzdEnwKQAAIbwV5/T+JgUJ+KEJHfYdL2wj+j454V4k2ADZMH7QmnzOs6HwS7F+tgZ
FVhY4Ma4yHnh9NQF4HZ98ZuKdqCcZRtsrPcmsg2OKEPnqKqXxEPNRGWWdPkopflGxnRoDLvfSiwg
bD8i1y7sNT0nLqBgeBgdbBWzPTbNdB0qd9Hg30Rp9KTH6JMMqTNMYAHCMQdWB8U/bG5yPzpl2JMm
/bNRsd9jdMypW7pDJEZ26/XHQmwRyAatXLTFNhE93NjS7YgWbe4dBvE5T7i982Sefhcof+ok3Bbj
uA0ASWVSRp2UC12QnlqJbm9e06Vv4ruym3CoTsrHsYJ6XmdcVYLkz4T8AD+L1tYq+Uk16t1cYhEy
b1+Ww4nZ2nt1t6uycHKl7IhW7GlI5J1ZBzv6gBTWXoKyPymKf5fg4rmRdP9GH/3aFSNJ35peUmMC
ndebVkTWCAO7HjJOBd0pKZ8ENYhcPYb8BT9ibQFfVtQgOb1bKYtNbihbXbRCVop4RPJ++iE7PMhW
paoHiw4yB9eXI53S6VH9lZ2ClY39sm04A0ZFXcZQhR1OXOIoNaOpPfTfynMBmQP45o6w3eiuQlJp
Dxt2LVfdr5ljXXaZPg5qLVplwlS1tZkF5Tm5Du4As1/HZ8kt7sdTcItwvx0fEGF+Tm4919sCkN7y
FL3jdVv6HtbKreoivwJDigi5Ou/uEFqWlZuky3AjLnkSiQ2lsCK7CEZHm9qNX65pnFycoYuhFpks
jNpQpCxZgl/09wos42ajbteBsQsIFgcCmRHyJirVcJxTQGN+rCgYjWy1aOfkZ8N4FdMQY0a8nIsJ
w+L2GuwVtpPjr1Sddq0c/zThPiat8uyxs2hYVHvJX4oetmA+Fvl1R3atZ2sGNNrHeL98vkW8oxPa
Zyp+92c5MW7SJrjTGvAdYTdINnQ8kKNgoRoT0bGx2kYdGnqVsjEtwek9it1wCbDJkdTp0dP0gxrF
7lx7SryTgsE1YDgnMwkS3cBiANdRyjkUZbkasA9qlYFbgwgBpcHeWUTo9bHoNScpnlrflZPrqf9W
Gt+y5hcm8gb6j/iFKiZePurZ66UbLoF279+VlA6l4iy3/gms4bFsnoowcrBgiasckJd3wrvxGMUr
ad/HIJ2P+PkPLDZq7zKeSIubdpyikTD4o3imq2MXVbYbQ/HOTLwrUdXXUq61sRZXUEULAk3rRfGs
3FMY2kgufsao8UItcfIH/853CgQq10pCFyExv+BsHkdlms1uqSkYqJmC8hCDRum20WTHTEFuTek3
LNtvPA+b2d5auUwsgOv/jkLYADLyWIoCyfDjKtGsPgnhNxGFNAdSRwpslGVS847Sot+5/kw1x0XO
y8AtHAM8UdfGn9Oyf/Kjy/EXF7vUwH1dtRifpvqmveEqgsj/Bg4bAkuOQcrorsHULr7svC+8e+PF
voAcfTdUYZufMcPd65Xo+urTMN9Z9ZXS28fSzH9eTUdREDKxBCz849TW4D9TK+3YgLIfQ3b0kgeM
fb7Oei8C5u1d/hliMXud3Phm7vEuBcYzKQoiRfqoZeilR4giNJu8XpPdeDsILr4Xd0+ojyi0cAX7
+FKiJEGBmOOl73CoeQbI86etHFmwbpMOFCUGK1KJ/RF5BvIOIFgB3IynFBmtwcds4CUIUcgfafek
u9ATbTjnjk/SpqfKv+zJYT+Z2XgsRZ8110n3kv+UIgtgdEVs0+rFBFtzlKo/1F2DnamcwpW7FYQH
AweyQcdBGKPv3joVVrKfKn1H448Y+hUPQOmsAAt1QWqvcSvd4bqGVVGr4B49Wa9ff5P5/FrOEKrx
qHgbEqJXyz5sUSFpV1dWdp4Q0LdV79jVOB1/PcYCavmv2EKtDLsQ3USobUm/RDBgEIaSQcTE3HIl
mtPGu9x6sWppL2BKXEXVDwsp7cI8V8YBS0pS2f+POxfhZ4EpQNxLUVCSWSylbowqr4zN7Kyeph8+
aiFPxZb+nufwlZPvtTtssNXF4gfDG38Vc7UoBP97Dt6NvjhAB3GosWph9NmFMj8jEqG4wz52qlkZ
wziWd9GGYcUVuI05J2WL74vwB0xqFrZ+2T9ExUIbwkHNz02roNQX3DcpWnjGq6T80bunIHgI4twe
ED2IoeoHWuXmDQRwTSHmUzeajfDCwcHNYtyOtMmcoKFNHBbNQxEZ6a7XfZq2dS67kXTsjabfxX0s
7q0okQ6CESGcK5ZQS6CGSuYhrBE17BLpZ4lCiC378rRRlNrBckXg6jJI/gaqZ7FJBaQt4u0Em7CB
7KeB+hJGemXNL7U9JQms+0igMN6c8Cizyz4EeQk8wn+E4HETV0Frq2aPEbXRIr1XIs1ujkLqaFLw
QovyFM3Y9KnkgZWSeEM+1jWq6YDdEzqeOI4FIaD/SOobnJ29sdl7jRg4uT5Mti/ixiWE8UYD2opg
xI+vl8iiiPwWHuaMOycHlCnWXNy8NWWakemEByYHno/VFvMsou6ZAJoTG+Pe0zOWjVjY3NtwmjCP
TSjchLK291tSqSnd1tp0lPTo2yiIL13debYPdJtVt0mC6O/XT/u2K3yIKvQpqTnCGVKQerjkUzdS
LDcYD51TgOg9qkUexN4kecCy+VBBmlHREkl6c9NDm86Ep7C4txTBqUhsnTZOvul5VF9Zo9dftRPH
wOALLehHud7Ko6eiuoEOUyhHtkHTuVFf28mzxSpGZB8LMy2wxaGzjezZ6EwaxoZd5jq6OsgSlLor
FX9n+7a4xMG3uA7F4rrxi4cx7XYAQ4CrztGjkpcWlL3wAjQru5yiGwyYj2Ehc9fEmk9u9G9h3X6j
EfIk11xtenDhA9WjPXTMt6435UcsDgxE9UuNBiXAh0Z5ykTutxoO21Bgg6z6geuayxGAbMO4koQs
yJuEypx3sagtE+2PS45TnzblUAo9mj5ui/ckq3VD4wFOpuxvjb1/LDbiNha3Ajrz9VYNNl3ozAmg
sCop9fFudPkgi6wTaLCujSZZeWZGdgzjP1ceOiQqZMG3NXM8ZmRECc6FXwffxYm1eP05R3tX1fR0
LwYwg+rdoP8e1d4WgzXx87UR5r9/N0KbT3qZWUywEPzShB9TIq98wsvDYPEOi2QrHBVrwEpLpHow
HwQ+hnU0v8udCQETi9FjftfHfDMZ9aydt/l6/lYHX6RhQamEmdLyeupO26LQJKIXKDyDI3fHrexW
09Gwrps/yW6tanGRyi5eenH+qlKlKarPS2Ng4vj+LuNqp6e/RuO/Ezuf43L2oFVplukAZi5YZXqh
pPjNptiCTILtjQ/UHo9aJ9so2u+CNNvT/3pamdOPzaaLId9Qr+9Cph9jidyWIeeLgfzU7rr9rA6j
PMn7NQ7t5VExvx5vNecxM19rETxV0HQitujJuczVX2xR9cZAXNKc9tbYHQS9L2whfohTa69wHLgB
mKoM3ETaFMlGLKkpN3noSmN4VRXSTpTKE6BqRI1j1qppxTbiH/kKg3tROfrX7NCHgIxLvWZ2dPu4
oOjSDqEWDsmZRNjW4siR1Xwn6s9S1G6otidNZNdYNwuPpVzYvXwcMsiw+TZsvBvfQNAIHpJm/pSt
xh61/DYs0dCqYXeImktzidZa2x6+/p7zFC7Pt/cPvEjWtNHzJDHpk7MFuj0U/ig6snLe89eDLBol
/5kWy+AaApxEExcfEoVLxdeGiWnZ1GiG7ae9+VC7kzNtso24GjeXuxppPseGpiMyQJKx2DcFI7Xa
EXLhWYtMJ4dclaovKy+0NsRi4+zzrPQtqu/sLMrW9G8DwQ3c2EmvSa09u8WiiA7dqoruZ82UD2+2
mEcxlgVkB0rezKZ/hzdoAcgC2eN9+sfYzD7vtNoM+WqgC0ipcLcm1aTM59wiWrhicnvCZExC9m4R
3moUqH1hFvE5lMerof3RD9TDjQRz29mvFaUNe2hrf4elkENnGPMb5BMkiqNx+qx6cA5aP3sW9e8o
OrsYuba2Wda7WuFoM8W7KrActCnInyqsUyUxPIZy7E5iqNgSps+pF+9M87VrVbZxeaWCJc8hcfFi
VFjxsBcB6r6ppb/b1TJrZu2ObXw2p9OoRFBRu9tuQqhDkl46tXvVJ6PALSw9dtFzVg1ojfVF5lpq
B9mgdcS0xYAMy7y+kNxGMBJXS9VmI5pQK8Ws2KmlEdtjHKzsxZ/tj2+USWwuaP6h4v5xt1F7LSoR
entbVk/qrj0Gu8YtDilOibgHn8ventCKHDa52zxGm/+VWuT8xRcT9+ERFgtBjYQw9SLAaL3+I9Xw
Sc7Hb7kXONhMf1ND4A9mAQz3+1hiMjhCO1Rj2/AH/BvAtErN/RT2u7aAey5g/tuiNwSgGBDoQSu6
fa60L3mpHqqU87r4rQKc+3oVXx7TIs9Ob4Ou/SwKsKhbGqFcim2qJ+e4xOy2fY4M2Y1HJAPTYvP1
SJdFb6RqYV6zdJAgYAkvFq7Vo404eXp6prZxRyPc1lk5jdifpN7aBNaVniuAoUK3b5+l6bZNDwIa
QmkfQIqSXSEaN51Z303m3dj5dh6bj18/3ieJ0sfHm2fqXfjHE/+ukJjpGRhopx3M4XeZHFqDjKm8
8mXUORBmQHQXO3jSjPw2Cm8U4R4wy8pjfLK9zJ9DBESBdwuz9fExOimwUtNX03NhoVg1Ghb45gqf
UR9SdnRTIHOY6tWmMChya99GCvL+sCY5/1lMAK9QLKTYEahZcjIEzdAmOedDTeId/+n0fmT3HYaj
3X9d7yQk3o+0mHMLgwG1Ca2U5OYKZAMXPmPTgIlT+pVi5CdLFAjnPx34xRKtwXVO6kAPSVHPQz07
Lke2TEG5Gw0bTYyVS8tnZ9SH4Rah3uTxYMhzx07dlS+c9saPuHKwr97gn3pnfRsoRz0Mj+Xr/0Kt
+5Nd3Hq7poMjl2Rw5B/jR2m9IU4stXjLTaGR2OQZB9Uet3SXuF+swV0WkKS3tIbxTJ26gIit7lLJ
IBgMFKJkwLG60R29QnnOZiHTZBsrHBBDhIyOCjpfvmu90FYoEqRWftTlBs8W2ZYCakFqmn6nfLcl
J92urKXLK6sICEmlEmmiKWSYi7nIRK8XpyYvSLms30DXf2Co4zQmnXEXvB1eUyjjUgTG67XaUfVZ
VyiZw2pxMnx4gEVmiQyzggQODyAPrdOLvtNJa0tobYh5Dt5tW02hYRuiJMU5yUWoROBc6mnljFgZ
YtkKFlsznDoj4y2o/5iIIwT9uDLEZ7svW82sSKGrFGyXQj5G4Rl51ppzryV4GAjb2lEapBLf9O0d
tOqu/O0aUeaTm4pk4sAC5AI+AGi6RXxoaeSPAtpW51ArjqHx0KOHK9yp8h4Ai52hFKnr5WbKqj3C
l24SNyKsh8epzu+jtL5qVf+ElKajcoVWlY0iBK6Q599VT6a8CNHGkvWnMFu5qnxyi5gfmVRHnc1I
1WVeH8e55jc5G9kQeM4kodciDj+D7rVt4Y712c+kFW0V4m4rKrbXxwjqBvuVVXW5l/IInAoGFtoq
FvKLEyoOIYbnAbOWex3Zd+qWKs3HuB5sH0CMgoCiZT7LJbqHpLFOpoNUDPLpJHOB05RiD4xmV/fK
o2qE/30QIalC5qrLMnce01qsBW77OVrkPBnwnw0dQ8XFQfqP9dKZjuKYV9QBnRgT2RV8wmWfkqLo
P8Na4gIqYdS5WnoRW2CUPvd59BpD2FFlrGr8h3m1CDKYjZqerCV2bIHNTpiOYfYnQlC1qg9B2Kyc
PvPh8nHT+fg4i+8zykOsxxWzEE9oMwgPkfKcCvXKIAtm77zvfxxlzmPe7TtZrphGL3gFUkKhnXTc
3w1YqNnDQIsjTIMruQImUvbbSEhWCgyX29HHkRcZvzb0QVXPaLq6/uVJP3X5v8+JPw4wP8C7V4tL
EGaJx6vpRbNXoUunVmgLsuzm40rorL3KIk+Ihs4S5IzIEcbylCXJTacqzspyvegJLT7UIscSBKGZ
ip4xxiHfeRJmtHrBRaxwRe33mFw1FhCwdtf4+VozaiUMF5srfVW9mQSLU8MrbZNGbJUJ2OgmYPTB
mg3Pk1+srf855i4iH97jbCAEfGm5OTYZRmW4PhVnzTpVKqrjSY1K7b0HTo4HoctYOqUuPeXCN9wt
HtRmWrlCf3KKETm0nrnfkMGLy61REaSpB/QPaMqydcMlbFRIV2++lmaA9Q5diWlTv6bbdm1T/jSS
3o28WI56G496lDFyKx2r1CmPpeOBu7Gz6BD8nasiJTimeu1Ot/rCi7U4dyyytCO4Ai17yNobFA2p
OB7jQHjoBNVVEn+rBNNxlH1bLjtb7lpnSFHTTv19pFUrEbf6NIuFG/Rlavj9vDNsTHieyXZOI0A2
Bu6suNxAWGWrAi5HLKwsssusmw+Ptt6MQebzL4tClZSrmOCwZRSAuZ4mME5usA3Bp2jiHp4bDh9r
6JRPd/l3Iy5SSzNqfalRmXm1+q33JyurbXPNt/STe8zH11ocqDE3jDiqWFC4YQ+mua2GK80jk/WP
bfyY54Hbh6HTj71bTtLO0uMdt56bgHJHGIrPvTpdteLaafvGGrpY5P+8+BsF4d3u3LYNcuUK+0oq
gAaiRSyNd3EufrdaxTEGthi0VYQMxVBs0sxmP1naVoinRy0KjzOD2A+BG8T9rTD5aLsqm8QX4a+a
Bwv5kVi6RfrV9rPvNbQE/QWJODCNYYXoGXTVmBDqEXCsQsaIXF/+MQAnsYZdkQuHDCVUvTxAqHVK
39jCa7Xz4BnAmB3r+4ikTB/jnaA8h6ECmNVDsQiPALNkgLF98qQbrX4JROzEZ5+71tZ7ea6OHCgQ
PK5E6krcLAs+aZVAhG2JmwhXX8kVHd3EugNx3fLR2hgncYKg5lS2fGWurc5Pd+d3H26xRSHWWFVK
w4eLDkLlKq5/DJ1xi9bAvyxw1hbIgkj57wzl3XiLvSmewlj0PMajrtAii3WMqlNH8xpX4doFioAl
WgX9d0cs2V35pDipG96vCUF8nhy+e4rFngT3NlbGeYeUf/YOelWyHaEXgEC37V93uDyjkm5TxKZA
aK+VqufV+dVKWWQXsJLiAC14Vi+W6r5kXdfl32ScnDrMtwbS/iZyVb6g/fo/Rtgi4QDs2Zlq+PbG
oJXHTX1W9lZqJ1fzMdT9LW6YZ5SFVg7/TxrlH/aqNxmkd/uC2FieFhh87gBwZ9xHhxTvJW3It037
0zLuZYDwck3bxc8Oip+cJGrSg/F3GAq36L1rvQEcJLwgXX4zFoMr8sCad16ZmZVTQl3u2cjGioXB
B6ncVtuKqIZvcmdWoWtxh39Ctm2/NiuXYKw5+3sXfosdvEl6hL1zZsVX6w19hJNgdCD27+L4cRQS
ZwJ07AXirktCexD+JmGy556/8tqfXRjfPcNSZmC0+iqOG157HBG1VIEmeDeiNEt9nloZCwCEJ+jx
u6JxPwZ/Uk7QLvXdIT1Oza0vBMjLrYHb347j5cqwgD3iXQLg8sL41R+8sPIVnkgarkLoop0/OELv
w4Mtr5p2awTtVhC/B6N1FcGAz0MDHlG+k4fbsBK/JWH2MAEaoHzl3SVC53Sd6gygxAfMj8MRoX7Q
2dj4oLpx1HJUHA9DCWg0R9lGv2ky76evgMISR/VBiybDtsr6rtHylUn/bJt//4byxzvMoItxEs/b
Ttvou5BOgxWL97G++/rTftJ9YQ7fTeRij6VCQfNlznuSg1fZ4l/UPgInkOz8DDYLBZBNgG/KuKX2
xz5PxQ8RifTO3P8v6p4L44t/bfeoswP7A9MqXqgbN1Y+RdpEZSQuzG1a0JUa49+6iXB42Xl/pkK5
Dc0Q1Yd4Gxa6DXwZ6R9t20XK30r0tmb5s6qFbSODNvLVbYfiJ1hcgL5P+DG7ovBXN/mNdhTQ84/r
xgkAiE3qPkfYAYUHewrRUA84RKdvgkq04OKbaPHvakAgAwhvOWxlc/pl5gbMs4B/ubXHXEBTyfzW
GSEsxHYfppZTY2pT5y7C2U43pXcBN9tCgTyU/NLU3vVjdHrV60KWbaXx7jzL24qR+ppb6m08J9hl
l24TNd6qdboVyTCkpL8TI/FUd+VuGn4K8PHk8VFG+3rM91JcOJX6PZGeg/yXGDWooILfSf1sV6kd
B3L7hwbBtVxEKN+MFHD7QxFZtpJZmzjGKOJRtKQtZVw38KOrWomRTpfpEkyJ9jqAHrQi7yoda4zg
05MmAeoD9IJD5Yg/Ui9qhxxSl4IRjVOX4zerjV5K0nU/loiQ6zS87bNa4CtAc6qKW4GpNPmh1nbm
JwcRHFzOXpkGtiAMdh5BXis2bVG/tEJzFwzSY6dlFCnNbQ6ytpUNkIPHWIGm43+LkKwcReNgDUnv
dGLzp/Jfv14P8wb+cV+hl4b+9Qzp4zJmLkovihW2iafm1XkEdSHUyWNW9Vdx0aFj9SSOxcnTlM3X
I16uc8XUYdFJQMPmn4tbthX3ZHNJW80mZXoeb3P/l+EJK2fr2iCLcwspU1HrsqY692Vjd3R+s6KH
07UKlLpMWD6+zOKwkqs87SaDcfyn7BqBRGx67shMi9vZVm6CZm8Xm24jb6HIYSMz7tPvX0/mJ/ed
+QEMeLsSgMcLp4QBJ7hUk+rqLH5rN8M1YiL6KbmfcVqTo0GitSvWyH1yKnZrB/XlGflx5EWa2Mdd
LkDWffOecESp52ZTw6XB3w7xr5jMZOVN5/1/Gak0a2QEsmQg88tKhZ+xcVcF49WbfqO4s0OwsCn2
ynHYZY9rWLD54ZeDATg3KVobVK6X/FxjQCXWpE1/pm3p+AnI+FV0zZxUfjHEEpKlBXGoFF7BOthk
h/6luZdzZ263tVvvfniKrvSr6Mi2unrJWBt3seLDKU+GsOHVjPuIvsVwKG5ndWForS6WcvlDcNWc
xqs1Yb5P0jrKq//M6Fub4F2yi/F53RhmNX8+HO1uxj8ePETvVgFJpNIpWUOhfbYBvB9ucczXpaTS
m2F22/Y8hMATxNskXOuarg2yWAK4NmWTR1Seh+qhDvDjq+AIrFmBrYTiWwnp3cS1Ql0Igcz38nKB
4+EOa6SVlTV/8a8icXH9maoSmTjxLSL0o7KPbuHDOaYtAQ5cMxj7BFIxhwHuHrPsgngBDjR9LfJq
mfNG8V6ihCJFU2JKVJhXQaI+oLsJg1acNr1MF7gaJXReqytNpAQXdwC25e893Ois928yMnDZF3/p
vTc5GFaWh6/n5K3p/HFO5vzs/7Hj5MWceJDYzWSEPJYikbnDUwECaXxnnQ1Ht61d65Ix+7vy2twW
VMqM6/xvsBv3Kp4Rp/o2di1Xc79+oE+61h8faHlsktJGIU/ErRwbov5vSHZxFzi0i3Y1BpuAPBz9
vv7dbZQN0KU1yOonzZOPwy8O1FzX01ipMLqvkp9h90foS3e0xE06NQ7SFBtTO0hIU2rcEL9+7087
ntgvYAMz47ygHxC878Lfb7R4qMN4rpDq017aKre96YwvEqsNQrO8CQFNaT8lHIvRZH3wLHTfNjeP
R5KtVa4bZ83FSuH0oVhqIVKiYmW9+AiNUuhN1RC9Qin9GjTrKKTRA8CjwLZqIds3WmQ3TSo5iYRS
H7fyb3LvBfCjmKCwE5x2AFLshR6aO6FyVPqRuE6/FUJutyVNyLKK90PlFbsuT9qjxoXvUWjwgFEM
A/iMrsIVzZ/qqKjQ1hS+BWHyXKfxVmrDCm8v6wUkULzrezwf88xNxxsqA+dS7LaeSS8YobRN3tdP
LPbHzqqyvdBCLsgyV1ASqJi1oGzoOs/XQPEmi5Ba1Krbwm+cJFP/Rh65sRkiSptyOWoRYKIaUmTd
PiwUYE4GxaC4vzNxB+663hWGUzEYKfI58j7JSmxWg/tU8kh+O4F7RP8ohdZJH8MzCmmSPduZ1cN4
qMT6VQoHbSN30YS0gCbamaI/JVUQOaaC1ypyEr/74a5psldVyve+Wv7JSgkboCzbB4XqOaaVxA/I
N+VuBvJwW5XTizx2d6VmYF3dtL9gMSob9K66jR/3084vubYLYDHsPslSpCP7o6TCulLbbid65quO
DJXdqMitFvVDDtBLtzgmJ6QO0N9G0V2zDUBgQhGGm68j/pOVjt8I4A/asjoAr7eT9F3ED2oTxUOE
HyJe3Dr3NFt+KZ0JKhZRdGvtNCfdFk84vdyu20jrl4fNx7EXJ9pY0QIj0tqzblLtQAksbfWfvd/c
BIpyjjFtrbR0Z5WtsMXg6HfcjxsO1q6p7zw5/iVm8aHM4Ra2EsxeBC7kKWCGXvpGmnd0Z0rPkVId
ugyiV3ZKp8E2xnIv0HItEMKqJ+EkBfFOhtJUNaivGPEeqgNGX8MBU+tX3ZvuOtn7FcXSSy7jzZj3
UFuscisL6mb02pM+GN+9tL8utVaH0ZXcRqAC86520CLgjweWpTbvkCZ4hvj8LPrhg/g/pJ3XbuRI
tkW/iAC9eaVJJ6VSSqmkKr0QKtP03vPr72LdC4xEJZQzdx4GPehCVyTJYDDinL3XVrvfA9TrWJzu
TbM1SHYj9iC6the5UFH9uHiu1rC8GpVYWdbuNvD4niSTDWDmbngNDvkOTH3Mdcw7TORutLm2S78g
v/gwtrJq9YddrOLV4kMWFupzDzYl7HLPQBcbqOkmaO6y5Bz6ljNVpz6LXXlQt1em8+d9+8cptWyi
3k3nqoiKUR6ZzvltcZdv/P2v0UnPCJ2d6/P3wi5TAja9fCkgkprG3wX83WAC8NMuk0gOIwXU053o
gDkq+JbfTBuJjaZ5hvL59eUtj+7jPuHjgKuqVchBQcJg2J2z5pzUv/OYaJ60VW8mX/PA80T6zzLY
fT3kBdnzxzFXe1tqH5Xc6dqyQBT2Kw7Gre8o9rxBtnZP+DMFwi2d2+m7+n32+gcfittVa9WFafXx
N6wWii4YUsOv+Q3qNn/CvbFdWofD7RLy8G+M9nmj/XG01RyCpZJVec9oLe0fUCaOJTmCp9qUaZyC
R4s19OHa0frak13tAIc0GYMxVMi9kwS7Fg/+tDcSDf8peeDzq97EBE8mV3Y7l28rhCcO9BrTeB36
ZMV1nhC5yssyvDTEOajRa01iq06kcSCHj8ok2nhIHbEadsp8F1bXyCXmpbeVQGMOvSaYJf63elvH
BnhNbnXnrgzvRZLnirRkJ+UXUDvaggRrLXsLSqLh/DZ+Y1Njy2N6GjT0bwXfWVMG1ZjlmDdio+Bb
rqu3hhjdirl+GKbsbRCsgRyz5A9qn53U8gklNsfXYmeWQaQq2abnm5uL37vK2kT6owXjOU4GNwSn
Gilbv412RfE8gKLiG3XITfFbNmT7UMk3abbPVX1TWciodKhUGttAU9zKGZZl0oF25kSWsai4mc7f
Rle0LJSdJsuQfenwmMNmxNtp4nRoNPmViq3kFAW6xLSZban4I0/KTs63RfLcIbLrQoyfBoL98bc5
jd8DIbjVLPZbGjHb4JrssoJQOfJvMC17lqLcf/3yX/pAqzogFnxK8MPWzdAu1VpfgMJEPDBlao2a
UnpVsXdpl/t+jNWaFic5ssCYMdSteagOYEHB58xOcd9ur/U1Li/Y765ntZZ1Q5dPKSnHtFiJXDQn
m070zvCW/bzsak7sWe41xvHVMVdrlzX44G4Cxiwmu/PYoyyRPPo+gRbsVpR63PggPH392C4uYO8u
c/VakdMaJF0V9tQjGzb71JvTBQnSXfvYfi7nslCC8l4Swy1qq6sDSpVrc2mU5DobRePGFnuwoPH3
eAynOXAEGooRGyZTfjai+0a6D/URTULqGRR+sljey+YPDShWr1yTdH2etbw0lNJMBQkoCvrVBijR
LE6GAZYXkbp71/ZIBoIrzforQ6wlv0bV1rI0iSmS3x3lZRBs2rXFWf8sTPtwGWvluF/U2QA6LcUP
Ap4jFIvXDiC1GxUNNLQ0xLHdTfmhtKLslCZJ/SDJOK5hp8a2GNRgJHIfChYMTG8eUVWTVkMLpA6f
orLKUaLmj0abvbW0KAKF/n7kt57kTzm2cBP6+6nICUDN5Kdak2/mcdhFxSnTxFMVCM8TOZmbIvyV
BMW3WvwmitirOV3cFVb+UBgijT0ju5tkA+mt+lNNDZfmjxtXgdv2yXnWjE3U//QRtgdWfZyjs1og
vhqP8vioNN2tGY829iunsqASjBDLUANklmjH41OZLJYhHEqp4c0klZfttqEIPrUvaobpPTTdpXYj
4SsDBeeoXWO3ebP1lfRbRmU6jRNnQNmnN+OrmCuuaeabJpbuhtI8hoDsZf0U0nYSp6OcFSzd3Tke
puiAGASoQ00Geje1kjOq0Dhi0T9WoXYsBvPIV40CfD7/LLV6sgF0hq9VKTcH9G/zXebXspOktEIN
ESRQ3XcxNvhqu+QA5I26keNyyQnAkfczsu7zpY3aj3Y/+G9+ObhSA3cirx8q/l2MNl4LjvL0HFJe
TIdT7qdkH047A/EsCYQOcb2uON9MbUa6/Is+6ehwHgUQ4FgJlv8E/T+PNoW9h+UON3UOosCsVZym
AF1K6SEy1G9il+zCpt7FwvfBiPaV3nq9fysXJiLuxjh/vUZde4NWyz4nWRzzIbPbIOQyhLuMKfDK
K/R5efr4Aq1W+3DqAl3M5fRcl5zvaQAB7MpoBObDCeTjNk6vCeavXdPy5+/OA1IRjFkWsiq0fFoG
6dEorwgoPy/sH69otbAbadrJQc4AWHmcrP4zlfJGS64s68uq/fGQ8XGQ1VbUDGMgrYsRN4hMT573
erAb4vBmEn4EvEdfz4KLF6QBpYbfoEKwWn1BdICNeqWxVMdShQBcs5s22uqT/18Os6onyjV4TY4x
6Tmc70sEbnU+O7JxRXe93JdP9+3dtaw+O1I4j1WuMggs3Y0hZTcpy24jvfnJ1T3TlaH+fjreTTS4
W3WQqkp6Rrh8KilC1dDG/PS2EZ+S7mcgd9Q3VNsHehEpgzM3z2L0Co/bjsPxvmGB/68e4jpwME7x
dBsDs3IQ7nMyawLKtZGe/nfPcE1Lr1rJrFpxMbIW6s5PMoDdhKbBhv/6YrBVfH6OJnAZ0EyGKlu0
HT++xVFqBoIQiWDVQpx2ATX4+ndfPNHYBmagzy+qjHOZNRejIULecSulb0KDaNY8dNqhm1iXQZzX
4j9RbLg9JEDoTiBVUnm0tfybAGxcx7tD6ZDiLScZ02jYAyVSaqfhUiM0cdLMP/NJt6PiD6nkb4oU
nohFd+oiPurqqMPuzU5mSxlUB2/Zx68V6PhgIKPFim2/NuxG+lmgQJWS8SkLQF9bJGhrfX0rDN/l
qLTbuH7WiywgjUT9k1NfNeD+5ksPJPBpiChMmKKPSaqM5Vtj6m6NQbIBI2zL5XOhDZNdWM05RZww
FwV/CVkMdjoGt2HzMgaIwvRnQX4bfGI1dDflVUs0FH0yGTv6Y1j/8qvzhNhOr78LyY9EzNE8fDc1
Y7vIRkrmcxs8Tovuwch3+nBXar+yoHgyRtHR9NHpo8IRS5QNc6Kjl0OY2QrVJleSbRC89PquoaAa
zYndFA9i8L0Sx+9yJz7pDbVFsN5ymx9TiZ2DcVDR3Wl6siHj3OtACmfRHwlWqjndhtEpUP+YeBoQ
Jod563RqsZGD4qZJxlPsp3cV0tgm/oW04TZJ5c3cBf8QkPTKDbvNgmnbWOwsIsFDW4eKLtmX6GVM
MXqI6ypyIs627ExvpDw8+8KvDDCNwEeiosdD0MfMFzyknOln/V0na990eGC20aR3Sqy7USkTDjK6
vpXbY+HbevRsINosk2afUAp39aK4bfX2HAbiY0CWTA//T0geu+zNMG6iPHB00Cbp9G2Q6bapcelO
aXzO1WHwMgrMHW37wPjV6P5zLg1HgOKg3ELMiTVgFsBAT7B9HhX5u97l+OuvSTQulCEoGsJ7Umhy
4DRbN110wE611Lbi2RB4KfxzikieuEuAu61topohHtZsTrF8NHzLU6ZrDsHPi+mH4f/Gx7xbTBtL
nwvSHsUz7vttOsl2UBSHQHjI+4crS8vnkeQlvJjYKR0AHLi9jysLYvAC4fdc0F0STjJKMKJ2MH0U
HVu5Y6Tf07OBO9O4lNuRCG2tH7G94FUt4cwetoHrtL1WLJYv7JH4SUvktw6U/ZMiR+aAoGozP0kS
KsSoJpwFfTByL013ldEaDvzDlAQa3I32jDugj3Rvysy3xvpT689KeFc0kV2148HvSJSfJCjM+u8O
lHwSybdpomwykFNe7AeFnUjVizClxaYskmvfhgvituXO4tLHHHkhGEqt5F6q+gg5H+mcw1h5FWn3
dUKHtPcPiBl3mU8XKU+Kf4KJvk3ITljUa7q7kBZliEYByvMaTTnbqtkCetbIThFVXpKZTwLuHzG5
Iw6J0DB3Tlsvqx7M4nvUmF5CNUoJHssCcv0guBIsLoLVPFE2nbBHYjUHyOJrWI4Iq/hnW0ybQDRc
cz5/PbMu1Py5fp4gB3G+WvqaPhq0tVGZ7VScx83otk+ZdCoJwzEcAEq/FEcy3bC2R0IQr82fFXt5
KfYzsLG8ukuNSF0X/AtNr6umhmK5QE6If4vdOPsezn8NJfomOZXqi9oAv7iyGfgL2/i42aIPSb+K
UERwMZ/jqjIpzWKDRq31GOwaHETRsfbCXb+9Dva6sD7REV4A+hZ+0oXa8/G1hR3eK2VSVud6M29m
N7mJ3czpfiiHahM+hFec+Bdk+YxGM0HkvH6heqGyAtHvYzSrwqDkKZmTZdh04kfdTfbmL/IhNm3F
7MQshV+SvOXH5sop4/JPQPiLbG75HevZpOoR7fWorhac9y43bfGo3ASeeh9s0f1u2+3wApOOc+Uu
9tLtNUjjhYIZN+Dd6KtT1FhofcDWtaL83rsqGvAlHAEhhLCd9onb3Yw/rrw8n2vvNG8UVkFgmCD8
1n32KOqMnOoYmpfj6IYw+VxxtMHAw6thaU5Q1iGqc2kf69QxMvAlDjs4/ZrF+/O2U8EbB+UI0wq1
tPUuWtOrIpeypDlrIXg6Mdzk0+soxfuvL/bStb4fRf44lycmeFX4cXO2lgj7oXDCsnIaIX1Uw/Po
Fxsg76TByFfWp4tCHOhjC6Jd5iMjLz/r3TfW8DM/a8aIrlVqJ3c4YmFrckKg/jHurZt5J7BSyYoj
/5K/t/iSON+CJrrWnfz8reMOQ/TlJuOzMvXlCbz7ETiQ+4StagOEM9jiX3UkcdhhSKZA9UeWEqfL
r3zwP9cDPg64OkmAXkv6qQ+b8wjYIZVkZ06u8f8uePoYw9CZL1CKWfxXi1NnUtEoYTeeZ7XlyNfr
x0DrSVAgVG6uNiLftnwAoZv/hFrqDXX0ZtainUTo4Lr615Bru6/n14VLBqAricZCKtC19YOeiszQ
sNTis8QbHOv5TrwGX7+0HC+MXjQxmq7CfFs9Rux0bT00yGIar+KwgfrTjl848d6SR5FsTLQgV46E
F95M+rv0qESqedB5Vre4zzn65GFQn2UZx9psF8K3oX78+r593houqZb/GmO16DXy0ERpwhithGo7
lBxCeTwJoCvkxc3XQ31eAkxx2fKZukF53Fiv7hTzqyDOupmudb1ftgndptpfb7Z8vqKPw6yuaGh9
LbOgOJ+DYnbMQtorTXuQcxoF43885z6OtJoQVh3646T2jCSGO2V87Rjo61tmfG5SfRxi9SZncdgH
OWEv53KaS7Q4hb8hNv6bMgyJRzguDqV2hghWDPFtlynSzp8qyRVKavHphIyFfJE5xFdZlGerz44W
YIgZQ6rB4cYoy6d57J6s9K4zkN3fy/5diFrKnFOsDP1OBQnbFLewWrYcirugu7EadRdJ41sj1JEn
KvqjIDYUyZXEEXo2nv0kzPsik2pHzyIKUJH1WiGec3Rx9Ld9NvJ7MzvsRC9OhBcIxg/Y3VgBJ69t
MFaa+0Zni5GIrjScM1W2ffOsBeM5ngIwZSiD5MjR/RKenXSWi/6pU/+MakUt4ruFY+nKXWc9/rjH
+3jTV8VBNRq4q3k7n1vOhaMsbMhAcDox2edxt+mqa+3wz6/5x+GWz8e7z4MqG0XC8X4+q1Bsi6oj
tvOXgrLu64v6vEB+HGX1JRwrXTAagbdPgnTkv6T529d//wWNPusUgSBkXOn8n3XPdowrUwJ6M3EU
gOhLkeSv2dolYpk6k5c3G9EF3u5q99Zw1WQIq/LCM9M4TuqigokHxsjHm9iWVkdedjqddV14muL0
wRAtPjfJBoj7PSFmTyGdsiy7U6fFGJRTjA8yyAOxfE4rjClVY95EkvSPehCp9dFyBo4yCv6LDpx6
KzbKxhdfywGWb/ZkhXdLdHGNbWeOcqLQTh2mRCv8Jk5/skYzOP7JXtjOE4c7jY7yCCzaOMsdoWOd
HUxvaSh4A7TsIE2+pSqwxGSvKji1a5nQ1onqT0qOsT7qp8qvdmKKEdUIXFV8RmrT57dNcE4jbWfR
HSr0+E2As1wL3yKl2GR5C/q3tg0kYFHWPTQDC7qhUhHmVBoQfDh27iBzVFLE1NY1ztvm0RJz4p1h
e+G2VIvkWDXJbskM8QOZSA4oVQTSzsFDUHc7vaRXAnFqFxBBO/KrLCil7asv5J6mQExpYask466s
OZv3yk2pHnQ9PURFdzeaPa0i+VhBY7Rbqz/G/TMfvEcdFKqZCJ5gUXYhj9qV+5vKCJ12VG51Splm
0mDothypjABG/9H6/kazzG05Ij8PTn75YFXKXVe3+5q1IS9qt5fqTUdXL2M9k6k7Cb3pgg2lBG8P
lb7rDLxIbxX8q1huvCxXwSEGeNEbIgVqRyOwqcjp8HV38YibZBYBkVGOU9+oImzKbnBa/ckyzk1Y
ujOHIy17JsTuYZbVEw6c/Rw9mkQn2Ear39bp+E2xYlfzE1D2ieKROak6FlyZr1+5S1+6d/Wrvx+P
dwtHF2kWTpRG5DfVdjhQlZ06WgyHZPr19UAXTr0fS1Wr3XujxDLZMpV4DuQUuny0aYIHpbtPxQeF
Zn/5Leg1u8Q625GF8/8YmpWLM76K0O2TR6WMxTmpk1g6K0l0qOnSKIO290vYcK31JELvCI32Wzln
omPoL2l6dZ/7uRtuQgxZWvfs+5AarD4GUti0wVQW0rkfX8yJGIq/NXNN0RAKp0yfGVceG8/EDnS0
2Vk/XPkYXXrIlBqoNaAPl821IWhC0my14zCdC+nYmGgXw1dBPk657l250Zc+ELoFlBZCE8aj9UCZ
IgyypvYMVN74NTJkMd12cXioNWkxqdKH3sbmWwXwMFJlIK7BvA9Ma9uMnKq+/imXPojvf8lqtvEQ
MFx1XHKGJ51aQ5yqjlhc++x+bjci3n13vcsX5d3b0yqJz4aUUazgTh4eiuAtmTovE1WvCNorlY3L
95YyjobojK3R+uukSH0RD/N0bjBzTtlrWH77+pZdKJ3whqqivqhvyH1cQzx1Ut2ttAcnjkTgzlTR
z7Gm2hskZVQwyGRrbOuQ7YHqoTNzdU/Zfz3+pVn6fvjVPpWj7zCPAcPrfe7K5Q+DxkIjv5XRfywM
Wy4TqDgEG7w12uqhjeHUVHHHkjejGwFq44r9FYXNpclnLGlmpgm1VvukrW04wBvwCc8hR4aUjXJE
Z80Yrjm0L9+wfw2zmuO5opaE3tN70IjeG+R+k+kjQ71U16betetZ3TFNg8MOwh5QP1jNQnvKyerL
mivFwwt1luW5/OtyVoeusDYVbRp78Qwnt1m8RMYm3lhOglfyd+I0x2SrP8obzsxucELUPjgkSHw9
A5dXaL1pf/8Llvvw7nVO6zkJouUXJLkLNVCsF4O2J/YvQSaCE932+fnrAS9UQD5e82rOzyUZ6ULN
TKngJPwTyvboCvbwbeELqaoHQQaBJVr3a1WBv+LUr6509UUKMmGSW4UrHfLfhKwkhiv98re6U2wt
9qc38n7xbom/Gvc+OVJU24RvsHoVpyZ74v9hs/x4D1ZnF6uWMjKER+5BbbOXHQu7v7U26ca6C7a/
tG0jHAIGDjbdlad9AXDwceDViqoEjaJVzXITnN7NbsK9uh1dJp3b75a6nuEV+5doi85ItjWn3nKc
ulbVu1AP+vAT1i2ITJ+FkkA+vGrb9tbYLJEf2d60/72Ytwt+GUZ7Z9VbzW+/1pOspCN9LgubiGXs
I435OH9nj45rJtimqd2Lhy6+Jet1KmzZnXb9NZrWpaUEKzvKBJX44E+uRpAsJkD+Xjrnxm8TcbT1
1yd0zYT3FxS1nt+EaUkKJzn8QeuPpTYgPk/9STp3wrRrmnaXpW3t+ktXti9nzVar+Vav73SqAg1d
bTiD38qgdoeJnphCaKHyILbxo4yAwki1XTEF3piPTst5pYr710q/LZV22+WxKw71nVplz+D6/yRN
OtqhGhK7FJNL3pvO32AMAyo2gj6BhjVgkNtWTr/XXflMZLH79Wpyafl6d9HrZnA2TGRJ9IN0LiJ1
G8fi1keoWv2RZv/kdyh3SwPE9tVIsEub2/ejLuWnd4um2pXplJjc6n6Dq35H1cfObeFAjNGVUtmF
qSORaEcTa6HIkqT3caC5DcJeHak+THrxI5lask4qN5iF/dd38cI+6/0w61cy1nqFIz2VGz2QdnN1
r1vZ9soIFx7UhyFWtyzXZ1FuxGamtq7dWmmJ51BxlFxHpVFJWPqUYKdWhXzs++h+bsRfVdvXnPUn
CWHk/JzS59uUqhU7cDRYK+pXbUwNx6qfkTzYKNWYeuT1ztpO1iYv848+YVcDKZv1fNcJ5DATtSpF
4oOY0ciwZmJ94gGKSJF+D/3ue92At8krjqBpbMaeoAmTF9bTZkilTRi05EPhYOl7zzLeJt3aB5ZM
+rd+ZSZfegYkrZOLtOAaKMZ8fNSDoHVDO2vTOWqyfaM2G05vV1b/C21nejnvxlh9drSwzaLelCfm
bbDrSH5O3PhxsQhjC3W1t/YhPUy7lA7ElcPYhR6hSXqcgV6EHBXpU1hIoY5S3pCldqYmw2FB5rOb
P0Z85zaI6hs3T+x/w+51acq9H3S10RDDbJi1yp/OHfUN6YH5hgk5mL1RBmOJuXRXej4qZjqIjTf7
9+KGFql3reN+6bG+/xGrx4pb1qryiitPtWZjDKJrUEL6+t26ZL/+cHfXj3VO1C4GDXQ2/H2TeGMH
KzSM5Hsiaw3jx0Azq9eNG983ril2L17ckhoC4p+g+nUzqygEvDZasPQMItuavwXX2lOX1j/l3QDL
D3i30I59J+EaFiZ4nMJxHqetBM+wwC/89R28Nszy5++GibUqM2MxnM95TDzFt6mhxCl/++/GWM1G
VVS1KkUxdY5BSenVa2x+j9XHr8dYJtNqCyC9v12ryaakopGlEdeRCfNtChZKECd7Lp5LMooWwtfX
o11+q0FmKwuaX7LWZ75AqjJVC+OZuAOKezO2qgp9Qyof0oDEnKANYIb0r/jltxWvfG6Zo6voCcqp
a6RsFpGPV65qCz9clkiXkyEHWetuvF+ApoeYUp9IPvqp9Bb6Rxkr6xT7t6IkbMPGPNZZ/iAB0nNa
ZYi2ZdlPO3K2GhuzwHMqZAQwRzKnf1074HH7I5hN7Ah1TRmlwGAuyzH/MWJPpUh+RRVFcVVAe1UH
wq9Rr8gJatQbBOp/ZGr8jlBgcfabgU+Jn1W7VpZfdSzkRAUabm6WmylrdrPCN6hODuS9vHR1EO7U
vvPauT9FUfLPgJffCRu1tK2iouauICkpDOuhD0khDZS7sKhu5oAoWmGiOj9rkmfN8MrjNicZ2uoJ
sesKT6iN37FIfVnutNOSDlsm06MiCQ+iJhxUQT+CFThqAorENgbbKY0mYfTTQ1w8y7N81/dYth9J
PIA6k+PJHrWxtucOzmMTyhL76NxCi8BCY5RG4GG8hw6j9qNXxp3gjqDudR0oWB0lXEf6JxKNg14u
BBmfsJ+hLVWivdIM9WBBqJLG/RBH67nx9Z9+b7mBH78SJpLZvR6cTQPXqlrP0mMztr075JT2u+gU
5qKHWnRMRiip/TbNjAdSOR1daQlPtGxJ2bcyqlNl+FPVKf+V7LXkgkryABoafZyg3CSowOp+nj1D
nvajLjw0hDvWfbUZlehB9KNTravPg0TDMPGPTRLciKLo0qdzCY/YdFoPSV92m7K0Rb11RxDxWc9d
iry5yI5TV3pViQ21bA6WWDsT3UQpKRzsk/+MNOtKNspj1+3msdkQr/MYJ709+REd5JM4RGdl8HH3
Wx5GXlvoXocY/Kop/kzTHvMgkURRe2tNpk0Z26vS3E0K3VvCJMlWdDu9dUq1/DGrS+JnQT/6mJkY
QxJlX6CAE6XfQfuE6taNO+4Sh4Rm6OyyJr1GpvoF5J4+iqeWPR4pBbMOWojA2ugmX8g+3eriyzTX
gBFqeqL4esv22La/G9XYSkX0Q6hAyw6IQZue96hQRKcro/3cwPLpmc7pzTKFlOxnW6muFvaeyYOZ
Td/zAZ9pBLNjA0ID39vYG21pig91fKTORK+SIIjgti6rjZWrDpYKEtgStx4lR5uGn1ZR71tmqZyO
N+xit9bEtBKovZraliIR3LYYgoC2MdV/2HQRJsC8F2ang/ZbiD/LjARliiqBZTmVdgqLwUGxvPWD
l1HeY4IzZcKWaP0yn/Iekobwp0h5RJOTZondA+JOZp5iKdz44uMsPzUx2NVFjcvbbXYHIT/wjgm+
5GTdjdyE7CjDYxGRl2RGj5OP3F8iLC3azDpxrsoOGuPO5x5JZXCTqrI7SKnb0CsOzehl8OkMNqZt
RsMhb4mkkmYnNTYSdIqZNqtQn5PspupDt5tfKutcd6e8Tp1CLdxGecwLAu41ZYtVybGs9gh5ji/p
XaVO+zIvb9BBkvxjnoa0tEkf3Y9AdjAk3EZWvIv8M6ugI5FtT83iYdRuAxGNek17WUkPSseS2fbP
vWI4c9/fFWq+p9jvthEnaYWOCuHQ4b4I8WypP7r0QR1/Tt1Z8/80/uAgFkGboXL1/kbo1J+13m7n
5EFpnlprOAAhHjR1n6fRqcFKPTVLpJ5li9m3qRuJN/E9C4lXAJF4VsjlqxH5DQ89WYFqYm1b5c6P
DlK3F0cC1CKqOymBWdVRU2dPT2csdvftYkewBCefdvEEU1Ko7Qi7RVw9imnsTNPB1wHcDj/oKkuC
ZWeZsNND4YaocQTOiMc5wFS3LdrS2PLtqXsdDW0Tl+q2VootzgBHhUg4Gy9SS0FNjbdT+Tp3eAP7
x6TVn61McafwPhHMfdZx9phlN2Tml9FvjIHEkDlj4NM7RXLQIiXkbdOOmXQgGJrErTdf47U13zqr
satpH0QPY/g8ScOerRLBxy/UXP1U8MJQ3UaZ6NXwl5v0Vcu6lxzDTrVEvvY/RCPdqEXlcvK0fTF4
lBMw7n3+ZM3lTRQN9Cjr1xx1e23Oj13txdabH2+0wNgVLIBFWe609nXq7sNC3vhy5BY+X7O5doWg
prMrHCKzf06U8ZH2uS1HmRel+m7uUI2JuOGIEquxCRaCco7T0qur+MFi4akJVCuTt6H/ES5ItRCp
0CgdgxQeTNWfNBqUZuyfRindx9m5iFssksO2guiotg/i4lFt5zuzWCBbvh/bPU5o7BWArY3uKC8m
/ZqZoul2bD135bIcmYBQy4eJBBQKP4WBBHcJpDK7rdEmN3JLELCctzu9193OxANY94gahnmvRQ1q
/N9RCOo06DZ1HWx8ZhayYy9oJ14SlbdauoukOjj2CUEVuVUj6Z0Riusaab7TXReopyoVXqSMJHnN
lAqehGQ4mpYhD6kOQ6v6kH4UQFK5yNP0aSf3N2XIt32cCMWJKnNGWx7zK05W+KuvjyVz1gT71PHx
6Qp3CHon6OMtmHA7SuUHiyAatxkV6pt1zEWUaXc0OoudTT79RrDxogeJQKAie8XJVPxdO1X47wDQ
QVVecg6iWbc1IZl2dZ/9sogn4gXQ7yRSs+Oak3QwMl+TMCs3UoIUkmM2PyUVIq+PQwIxY7zvCUSj
+0I3SM5us3+SjHhhWe7SXdl0yr00pIuR4olNkLjV/Mh0v96mLqefd5viv1tDiAm0PuiDoodcijnv
Nve5pdCCb/PuRFvr2OnTJonue7/dBJNxSMT2xu+a169HXB08P424qnXUoEDDQvPbk7oNdtnB3A8b
6yDeXDtarivp/zsOml9j2fPLn3gmoV630D4Yp98YJ+s0u+UmJf/dDfZ8pOUNiakEJlxnBMqXbui7
YZc/f3dDOVWrQWgI7Sne13vBbrbtDcF3qLkTyvZXL3J1xvx0katGjCnXZa5gPD8t8mJkG7IXHFq7
QY7q5Hcsm17851p5fnUc/L8hNc4RIungnwzpUjGZQTZZ7UlRf7e17iRK7rTXzmrr09N6lLUnfbZa
VKITT69tBwhTuWMo9W6hfJmAItQlw6QmvJ4GgQjFTK6oU59Mwb/ycqyr8Z9+xWqusq2fJcqM3Ylz
lWs140Zl0lTVXeBXbg10L3ooRr66EjYFltYODOXX78qle82aYRHrujAJ/t6ld5NJMyIrGZWqO5kR
R4t65xP1UV45Fl8bY1VF8Cs/xPMSdqc+upXA1JetY5J8+PWFrItrf+/k+ytZfsW7KzHVsNFHn41X
DIJPq2JHE+jrMLY7Z82+Z3/REqfu962TpaptaOPenJFhpJjy5GOqPQZBcKV9fnGKYdDSqc2gLKNK
s/pJopLJUtl2p4Qt3DhVm74+mGDSazjGdYI5ojCOoXgS2xnQ7sKC7W5UaNdf35hLq6EFDk/hbI73
RFv+/N19GeJcsPpp6k6Qybeh8LNsh0OQfQ+SV616ifxfWJCuVM0vLRnvRlzbbcvGrEdcUt0JXM2h
qUOQCeO1i/p0VUhVOOjRU0clrxnG6qomUgnjugiSe0Novnc4EF01agKP2OXAIZvgZ6L26l1rGJoj
y9qpVpWQM3P3S1YIiZZCSpCz378U/m/V9A8tRy9yPNjfApOcePnZh9fBn0zKYco91TkEQ0vEEiTu
S0TpSZU7ITY0A2mzlNXbdLjRI/RqwkveBG5gdRDtIuW5aPMbNRfBRIg7On6uQUojVUSn0J9z8Yee
a9u5YuMqtI6VSV7rUxLGOTpL0nYMAk8UfnayYi+Z2uGYOY3FXzr/kovcjnrlf0i7kuW4kST7K2V1
Rw+2wDI23YcEkMiFTCYpLpIuMFIise87bvNt82PzgtI0kZGYjCrJrK2q1JLoiAgPdw9f3nNDfzxE
4U3X3vlj+m3Uku/RWOw1Sd7Ik3TfScDRLooWL17MU/lQ8sZPD0MFxJscjzOlwlXIi+YpTvxbXcPM
VWLiDUr65lrO+02njzcki91E7L5HEyB1TNmpPOUwiMZqHMxpU1I4bSGJlLUchDGQv+tjHAUPMaJ3
jGtmnBL9me2g50zJwaC9iCBU5pyjvkoAjO1Fx6a8nabXDMPEfsvpnWCnsjCKdSKEDVHK1iPdGAjR
UQD4nas91tdgEXkJHuVvxiraiJt20/ImsnTOwghj+IUB3L24JPGxl8N9NzQuyXPbyADuKD8hEkaW
rIS6oSNVLDdxox6n5F6S5Z0RFLtIl45pi6AyIAA0ywEhMhXma1RIB6nP1xPYZtMoXonER1LQw3vA
ewSq32uI0oTVCcNByzHL0ujmWwYQ9CrOrns9vzV79QaPCK980TASWKbA0qik3dipt5N+K4lPnQfw
+PARSSSLIgKQ/gsdn9PiwG7qg2y+lIDiF1TJ7vP6Nh2y1765EcFoWCDLY6dZ1xwRQMHsa8arF3dX
fWd8DsXoIEf4OXm3BRDIDTJod5LeYDhfnxKrVBLULvPkNVcN3ZJ43Bls58fZkTNBlBQKSqpL0Csy
gmAOiRMSmHYXlGsMTBLMbG/GHhgbMmqqFYUI+U7MVzLinbQzg9tK3DeZq0qx3SFPkza3lw02TzOY
iItImH72kIM7puaBoDFPicAy6vEwa/WzlC2j9IxXTuVanSSQRB81omwFWbFrWVwLjeom9VMPY5WK
+lpAycIkVbWS1W8kxTgXBuJHP7NCYvjupIyVlVedvzUSTV8lLdIxyiQ9l7WkXhlG9KRm9zKSEpEY
X9dK6oII2AlKALWkxV6IPivoKWu8twzpgBHs0Kn/0uW7qUSCMME7BYioVTC5fZm8xFAc2vGbyoUV
oXamX6dAmS0Mct2ohp33+rUwSmTVyC14WsJjpHqgDsufOj1wCl89SvX4nJP4C5rcnHHsN4kc7KsI
TcMD8PRHeRMpxhbkB3ZnNHvfaDFhTOxMHQ8J+ntrY1r1A1pTE2SrBtO9fNBsN8iZEjLxgRyHWhcR
E8Ztrbmik+/6wcJ4DvKjFqCCMf60Eq49zCyGAAnsd+Ve3YPvneNJF7QNFKmYNNPfOUDZRtHR0xs0
wMGRetItirGglY0tHxEaZ6lUaU9egaBFmYthamT9IJMK3BQwd5aEqbkVJVQ3D501WZqFlqtDaUuW
t8p2tNlHdHtH8zDRxgUXYwo0dMNPvoLxJqY3FX07ASu6t0qAH2yStfelHFx4ORuGcgVKd3UFLCQ3
uuV1ErC9yKxog3kGe3Et1Z4cxUcTsP/b2g1ukHtRXHSXbYTI4T2hzkKw04UajHeZzHrqWhPSJG9n
jLUdA/f48omev1zeRWCODg0vMuJbRnnR5pgMgMGLj40dHyjsY51b6TW6V1zMx7Q2F4yOafr4sYGA
t0UJHbG0xkYCRW/68AxafJQ72QojJB+90d+QCfnC3B701O71r0V5K5UDZ6WLe/khmI0OVLNHQq4y
4mPeftNBbBQTXu8QO4TCro0NBkZvmgI1w9rQ7FCtpXVm3/grtb818U97AtusbCAQWDWwTNwxz/M0
Bj3I2foYVyhWkTZ1ko6NdZN7NEJ6brEengATifaslX/USyvZ8dMYi3ZnJpUajNmzxJeG0RNCKjUY
nGSIbal8ixLlV6zbTArj5IRE9VFSolLKaBW3t5q/D/L15Zuw4EhP9o+5CMkwDFUUQD8S5XtVYweP
WfaWkofLUs4fk8wx0c+YbVgcq9mY6liK6gbeSnQwSoBKRoxmQWWndkC3A6j63x1tP1NMpqI9yoqe
onkhPtZO/Iz4PrXGh9yCWqJiFT6U0E1M7gwr72a060+YcgdYMWfZPD1hHIfnZ20N2Gvs7rbZqnio
OaE1WAP+CQgfC12LrvD7ysn4CQK8UnDUQ2hYPgbdAdg3YnrPWRjHrLCv5DoRFWDUQm0okGemOLXV
bYZboOIlB6iqjQJnjKqjc1kq/fAzN6ybyB4CQwxYBcx5doka6ANSPkfvutlKG/+6X2trkDNyxLAt
MT/15kMOc2qBDqQkX4ccHcAtKN9t5CNFeY5vePlJ3oKYkwrw0M1LE4JorlfaNBviQgy3EZDtY2UX
9P6emN2+BLXTVAYDIi6CtEZFOdvSrl3gWuQPoVU8JnglGhbYU4RVca39wvsUFubfu8k2esRNKLW+
COHiDp0kgALY6ftg3RVOs6oc0432yBl6vCNc1s8PoYxbAOVcPAAWABcvsYot5T7HW6/7Dn46sFiM
m9Lb90+8JvH/xxd9CGW8wog6p6hn7/YmfyZXCfqiYyt69NYAjUeLcvbVX/tPl68ET1dlxkf4UKBa
VLG76SPFswh32RMK6k56wwthFBp1nd4+VQfkAB0nJ4CwZLtkJD0Nhi5vuqNkoLbY68VV0BWfIqO8
NqPym1Z7wG8C4L2QbgtMmypheB+O3RU4pruVKPYiEItRPybkiNTQURGAawomp2wllQk6UkyrG/q1
HAKeoUajcQZarcDwD6r4UoV4xSRKDosNWAlnVOP+h678x7fhP/3X/PhjCfW//gu//pYX6Brxg4b5
5b+uw29VXudvzX/Rv/bvP3b6l/51U7xmn5rq9bW5fi7YP3nyF/Hzf8q3n5vnk184WRM24237Wo13
r3WbNO9C8KX0T/7V3/zj9f2n3I/F6z///Ja3mHbET/PDPPvz529tv//zT5lqw3/Mf/7P3zw8p/h7
gPuqnpu8/uN//rt6fnmt/3jIwu95ffYTXp/r5p9/Eu0fCmbUJA0QbaYkSgQuvH99/x3pHxSAF6wS
70NsaOf68w+MfjYBvkD7B533QoStg+2KMpz8+Uedt++/Jf8DMDuaBKQQ4L9gitj88/++9OTMPs7w
j6xNj3mYNfU//2TuHua7oHUKpvUwDqPRzCrjG8w21aepDohdO2CO2CZ2A39U28FGBB2AaY8u388y
r6IfMjFeJooU0VVCa+xpUCMROdaluiU2nYcoD9Je2yI376rraMe1ouTk9p3JYnvVw6rSejxRVciC
CS9fAzShUk6vGngOfvAC4hawBfGe10xofy6VeYk1slGlgEjU7GgbbkZ1le8SGw1be91BIxZenYkT
232D2sSK5xoZn3UumrHgykjQrAMgHxxdcUXug63hhgB/AluwHUo25g7WaKzbIOPn2LNL8FO1TlSJ
qsqHofspWSUUA0rH2CC71d4YixpUGJCGCZziZHv9HaiyHR00BPn3IN2jiYOy94IgxuZNJDDm/Fw2
s+FaGWt+pGPDMd+ylYCw1WxokPMXwLxoEHNplcz+giG89cuUqLgwgBoEfXjwpbsp3cgOkVFAtX/n
7dFjN0nb1gMKFC+jQN3SuXTkxkWMmwANkHGVtRYiRs1jza6kbyE65UqeX6SfzwrQJEXTdbzldVFk
lhfHWV/mlUzsxpY+U+R38Vg5ZEcQcicur3y3tJq5MGY1SasNMUBAiF1hNjppD6ZUWxylpD/i0nro
J8xCODIpiteY4w9bI1uKXWQrhDQ4KSAnbJOvPHe/qIka7YylRlVHzuJUYBTkXjKAyR0Gp3eqI41O
p127TT+1G87SljRxLokx3YOC6U+AqgLECI8k2Jfb5hiCCzq0iNvtBksGTRGsm+cIm+lvzhb8uG9z
2UyoT5pWy9F/SrdVpIzkdnnrOzHeaL3dHpFedTlrXVTL2a4yLkNrSkHOsnd52VZ0Eju3YkvFmGa+
TtxqfVna6fPibHHvQ18znSkBPuZlCY6QPi9qFxReawoxyVvUovZ/rIkFISnrLKzVHGsKVXSv6d0q
kbmIAIvqP5PBXGdZ80vip5BB3TvYd5zUip4SUEdQ8p1yL20v7xxTVPuxdTTzQlFVRFrAO9X+WGj8
rM6THt1H0tcM4xB9qrjAO3aRpN2GwFQnJLnKjeRKa6+62rTDpF91aDBNBel4+VPOdvf9ravIcEea
hiIio6GtJIyD4iUEOHW6ZchAqlF5lIRMdgarZWQwWhn5aG00Jkm11Ws0okFVBCdGx7mVrSjln2eN
d7+1JnZkLI+6vsrgfFBNSbaxj1ZEKeWUXs8DwtM1vT9nZsrvx4reEbpv466zu6tiXVpgKN8Dku7e
3NGh6MTqvvzeshglrQAFoqYgIbbFKgQLnv41FKb7yyKYRpGzo2IdJ7CTjRSECMilXvWIc9FbuPGu
8s/AF1jHdmqHtudINzykAQbp4KdUDP/T6BqgaGy7kZ7IXpbHxg8zSb3P+EbWw7Z+VGw6CGteC5iS
uirX6af6hfDu4mnu/KdwoupAMAP/CIBrT++iWIR6NWRw5WBK2qFhbBNuaVj/F9rFzqwM1RnU6hHQ
I6eM2d9TSRmJA6HGsA2sTHzww2vAUria3Tm1cIPW1L8yy33m+xiJzO1OtAg8AgYkUi9r7NKND/bN
UL3tr+lkOa1HxN8HUJji/1WvKn76/MwfQT66UHCyGLgFgwpT2IkNQ4pAWkPli1a3LQFJjaBiRMg5
vP6F0fXTHMKPo1RhyjCOakIwW0cKxaTqtKlHUL9T1sU6hYM33coSVyb/7cKTxYTSBuDeARvzHlYM
V2h9idZ4LdmTo5iYTef5wMV7OV8Zc/c7ZUoxEIT3Z3JF66Hgo7wq8VjpVsETcHlXoq08FNy4k6nB
nu8nVeiZkUt72ZNLiUrdpvvic+CCqdtOnWgd7qPPWQHqZQpFgt4W/XG4FtcZkovclS9dmvnKmevZ
AdJ76GJEGdLNtA6RxqQapLi6q4BjKbN4WbblNQOEWAUIpqKAW/N0zRq624sByT07d0YMpgeA7Ecz
tdvTRK3g1DZYI9+8z8VueJDHtfBAn2qpzddl6hNPAnJ6c1QK44h8A/7FfIaI8ZE6T+krcUs95l9+
py3e0Jkc5og9TdQwNgZYeIrPKwLL472EgPD0BgMdPrwYx8GcJRre16XoqqnRwNtgbGBqmoHe98mP
Jz/ZxLd6BLxlcds46trYR1/1o3IMXy4LXd7LD5mMFVQGT8MgXUgDVbzxXdOhgar4C9E3XZtB2e8U
msuUmbUJU1F76JVCN73juaUOiuNhE7rExbSM+BcYMheXhfwWxpdpO7DJqEhQdrKU6lhWtCVrZfNj
WX/B9izdQIJIFQuiaQuTuYGS5CtZielpe/hMW5yTtWDVyireUvyR7MGzBk5ISp9+rOrP5bHBsWGm
wJIE5wNRGjtXQGYLbN9WTG0/TJzLmnEeiOPI5rKYZ6ii5SaJUGvCNcsPmKRxthTrBYPf97TOxE/q
LZ0Z0QB3BGB1GbBcrLwYhS0/wl5262ar4NFLVTHa8awm08KF+EIBV7lGKBwW2u8x1n5qxZQg8wJi
dBKuddOtBOVR0TDtgRGTMcURRuvYbZwB/9mhrdJEcqZ9AWuIb9El8yzqWR4Tzb0U2QlfhJQlkEaY
a6FWuTZFeiXj+hm7Gg/gbqXiaVUekx0vrUBVca4676IopJouYZpfPn+SVhFarUzJ1hvQ63ZIY+Qc
jXm/xJdEMH6fJKUChmAq4oY+6IMtmFYKm0ZXeDcOq2KvuPVVav1InUw7eSvtqkO6Rr9htOK/+Nm7
8mPBSMwqCK5EwmJk1oPnKS0ekDYmq3eF5tbBYxkVVjvJK85NYR0FI+ksRm+FzhQLnCINJduDAmdI
I4/xCgiyXBCixXM0FRVtrbgn6GI8VV8E62iMEwzJRsYS0OL3nvdweTnvZcGzY5xJYHxC7ZN2BD2D
DGq0HriSE3jxbNC7EHA9e6NjFCluSVObR5AND9+M0EjdZErEp0YcvoWhijRBTYyv3dSIriZnCEwi
xNroSokDJ1SCErWRdDeRaCcVQc9jqDg/c8A7Y6SGUggQ8G1TGzOLyhJwqtR4tUt2qtyDDw9kGocY
SeMJrcuXN+nskatSIGkgRCiiAvcCIrNTSabeylEpppKdfJZvaZ2TVnUzsJ+KwFjvbQWlTmg1D0Sf
2qbTozmVytwws9ZKT0iAkCNMeAmCCLUIVRDe9fbl1S1u42xxjPsURC/qagNiSi0F4VHqShi4b4rO
NuLby5KYdjBqjWEBZ8rGnJgQy8CYaaHOWb3JfcMG5JItptq2I19SocWs+kGNQkv20bsRviWgyb0s
/3xDT8SzVzfxG71ueogH9iMwNsfYnXoQAUrJ3xuYOVsnSzMZ512XTyVsY2jkwQooRIfIA7osxpkv
L+j86E4XxBwdgCQSAxQysi0Ez2HdHciQ2Ymp24Lnc/I8PDvBIpyPJJeHqcDeRVtjV9mjNaIZpcIt
35RuiiRy9FjtAdTV2pKjlKt+K3NH6dg3PKM8bPiVFSSJpwlfYCa3qf+lAO17PQAexlxn6Zc05o3E
8JTVpNo0My9mBIzbaSpBYnsDkjJn2iRP4ieasabXveM1oXEsvUmPeiZt9MW2GDOsLm+EFeCdesR6
l5WFuyDGmUiB2QdaAK0sPgPAedO6nt1/MT6p68Y17XzDkUZ/2qn1OtVNxrE0RBLTCsNkdmUPtvrc
usZR+y5+AiMS2UkOYDeQQgvc4vPE28mzkiZVFAqnC5hLTDsg+DvdSkwCT0UwQjItuZV3qqO8AC9+
g3mGVbodQDtSWeAHPqIX7p6z5qVDnEtm7Nuo1kKcg+TN9q4BRF2sfcezKfkUWkWAl9hd85/HS5di
JpFtEOtFDegHISyAJt0HQ21LeKiHwMlL/KOJyeggbVzOGtnI/X13EWepGpp6MdbKaFHUSF7XA4bF
bq3sKj+oVutGa8EJ3dJ2WltcEwszrRt/bfP6xRY3l4LY4LWMJP178nR2Q5rIbPWKHmtLWkcHPkdm
rC+vbUllEZjjDYkKgITU5KniSGDDjfKUXhAh2QiKfNCLLrGjHJyFuhrtpjjicCAsLokQGR7DBKAY
YfayQ2QFhkEAYWgSXl1a7FQNb7L6rOjwfl4zGcxtkGsS+doYAAbFEYfpva08dSvH1771MOMor4fr
v1unfRcJmB8QPAE0X2YfOkBs94ZUA856PNSHMriX+55305Y8H1DS8AjH+wapVWbn4iSrFA+kKbZM
2mCFQrArY7TeLv3wS6tIgAzpdyrmOACwgLm86qg10ojHXWFHuuiCi2nbAm+lSDxOE975V51GpIzL
EMAoU0QyQikdzJRaKIP3KLI9kHYPlelc1tVz1TkVxeiqAcitpuwhyiAgdyeJrRa8+cmzpMB72DsL
sJlNrnMtjkIjwcAWstbl8Fzu/B3Gcw5kssLkSl6JSIzxhhLODdrpuhh1JVkj9JGMULv2tQyMLUjF
6eou6/FazkKQR0UAgmh1/+rybi5FhnhiEWgMOHPPmu4E35+aoJ2wUq3eCaTclygvDYX46bKYRReM
dAdwRiWARoAf8NTCJFBoAusm2VJYbrNQuBKyBtg60jaMwucMQBgeCLIUo3qKM1BZJ+FGM/vPl79h
0cjNPoE51LJUw0lJcHNCrX6MauPenwAC00aukmoHtUif/r44PJuQdKTZubNMRFilUVSjz81W5P4p
DkPbQI9igpFYjOM6QjY8Xha3aO7m8phH01QXsO7KQONUUdwaAIzZTBv0Mm098Qjcn1/IUFNrN5fI
BOE9mJCBIwaH2Ijp4IaDDhbbUAKaDB45WauBCShVMR5YoS1eBIkBZ73nJudUOk1azryimGsjeg+g
URjM2Kq371NDNqjdvuhWiGCHWNom2PEI9ZauC1gCDZwbci3I450KzbuwVqYEQgf9m6DtRKBhDby3
4vLCPmQwhgBw6Bh9Q3c6FlZsw328047ZRhYQxGnvDJ60o/+rZ/HyWotiZZGgHwFgdfDLp0uLpcnH
/xCHhxnQZYQMk+ngvgAGwIBhMNWvObdxMSmIi/F/8tjBIaXt/GHIvB82drKRhnyiAM+Dm13zpjnf
6/1sSD6XxdyNFhA7aizg6ktAi3ONXAGaT4O2jNvE7/qHQcmkAmwkk+4mXqECbSAGX3kvpuu+U5td
lA6jNWEiZ1/raCUY9a52NIpdNWWt7wCJXH7AECim1bsEzLdETywlHYDanfuS3eVysBmkKtpIZpzb
sg4+QCC5qa9C5PcrQQ8k7iOAruV0rTR5ooIwDd2yuPHMvUilvjflKJTsuKwbAApNm7oEUUCngDBm
3OjgarGUROmspGnsqQqvjNbjNpOdXxN8A1Lc4LwGciRYeU51SRCjWDUarB/cUxTF3Cx118hyJ7IB
afWmuxng6VQbkAMbPpT6giE8Ef7eeDYzDHXfdGVU/hBOe3l8RXtEvttqv5koxAgySKW5fZXnl4fK
fO9b1g0VVA2nC87DNs5Go8GBkzvadQ4OE7ttQLksJhyHLdPzOztfdCtQLElNBIXcqai0IiaSgngG
gGXIory/GOlLdwRTccFaw8hRApg2NLSFa+jhStzlTrkPvvKeJAvlBSx49hWMIezyuvQrD19BIyQg
G1rSS1ysI+1rVn0CDCNNetOvKDCj/CQMbq1ufX3H62alu3ppK5hdNzEKbnR1gKizStV1EfXNXhYC
/wFDWd42EBJ9pyRCs0HKtthwvA9d36loeJ+Z9WJ8n55ERdwNiPTbnQHfU94VV7BhNgrjbvGWPfbh
ylg3ePbyNv48+qVyFdOgTe0iNO309E01RC2FJhILoXsqOnDFVSbnbbYQ/VIZuLvEBH4qeHJOZQSV
qspwQsiLvhVb6JfVPIGwyZ2sycnt2DZtXrPuYo5tLpHR6VLH7O+IuBFPtWqbNEBDfTDaHlhn2W2o
XOsbBExW5Qiu6h/bptj0qMsHmAdpSLgOgTfCxUVezKQg703fWbKsn6HiR8VIIlHF+5Sqd3JsHyd0
PSRIa5hOaTdOdNdg7LPa/QXrRRXnTLFmkpmtUAGM2IjULeKN6lC2NazdoY5R24Q3PMe4kN/HUc+k
MeqkypMutlRagwKWitY8EORGR8OGXoXv1cAkv8OAk825Pef+gYpFDgVcuTRbxVzcIem80IQ1teVb
9Q2eygnQquPjcd45HqgdjCe+hV6ON2YyGZ+U6vmgBb5K42PhcwZ5xKGzw94efV4WZ32LhwhYfDQ2
a0SHOT69QbUeV7oZ4Y0qu/FBXw+bbtWu66sf5VWetEVTNBNGTcbM3xG5bUIdUEp2Eiq70FTWWnsX
6Ds5ju/TEP3il9d2ngXDGA4iRAQW8HiyyuhnU6liZkS+iFqu57boDlRcwU3XvDruWXs4fYLTPjnK
rgRSbraTS2p0La1iY0JdfrjK1gYmXyar3/JZDBbjBZDMqqgYA0FHYcfLxSYX6mbAioKttCbgOQls
3fGvBktdY11HYf0LGzgTx3iOXJpaNU5MGBTwfbdgFxhL25RepPyoGXdh5u2DRuTo4+KZAYoANWJQ
6QI27lRDAA9squhVnWy91TdSAOTmKgZffeMXBIBNQ2KlZgoo5EIvwA6a8dzJkpeWcZS4zyB2V9ms
NJF7FQg2OEk6xQQTb2koIj5ICJaNK/MWuBIWIuuNsDaMe0W/4t2Os3aud0WaiWfuPcCLu0k2cbzC
PrtKD+lmmq5CQEF/8m+LTXAQdto+QM5qH+zR8rFHTq2+kcHWwCkjLZgf6PPHZ7D56iabkrRRyPQe
toHgZZU/EEdc05JKyUNWOzc/VBYl5sD0C/LGjPnRszFSg1id7PxtdHR0BoWvpU1A5rOmPabpy2WF
XsjtnIpj1Gsy2x6WfqAHDCcCrAsgbFMObtPN11nJ5eg5dx6n4pjwJGrytK4NabLNDhyT5n1nFGB2
5NJRnJvVUzGModO7Uhorypc53nrX8ghWhuZYWvm1jOj2mDwmz97n9mbcG3dcHBZ6PKchwKlkxikP
g+R5GGkCoNA2Bf2UJ8Aq1Whaa9cTyTYVYo/sgRdKn/WX/rgmHzrDuOQY01KdmEM/VXd8JOidRZ/l
sdqAfWNNdsKuc4Nd4iq80hzvLJnLWYh6qRYiljpU6L4w4I4HPBqljhdwLN4IRUX3kYiUORpKTi0g
+AEyYVRa3L4bdSc74c640tC7ooFVA+U4jrmlmsGe37w9gxEGzzl0Khqr7BQAtXX4bVDFldd8aoCT
f/nmLVlWAG5hOhS0dprEPgUxSQvccX1Ca2FCygOa5BSA0ovD2o/AK6uERWYLbT0djUbkNRQsmjNw
I6h0MBfgmGzb0VBEZqeZ9Y/3H9RzFaLRiXIRivtyc3mVdLvY7VSRyJApmA7+xWynnpRqh8lwRBxS
cBfqjZNKgXNZxEIcbEIx0NqoIO+GrAkjowPCO0jMRxEPkPKxDLpXFQ/r6KZbhbRDPsjffBT3Mm5X
95KmzMUypgyqGnRa1Ip2YpAvXgkqoMGtACE/qQpHJxejnPekEJL9CBbZcZWyULOAeApNG3Q2JRgD
YgEa1uk8ceYU17xDW0xTzOXRGzmLSrsyqECyCHnU61On4H+NLQzHOOijepJuFRSGwYCxUVbatXLf
W+iPu+G5/sXd1SU0rsogxoDunH5CkHgyjWIlAP0dixh0Fdk3iqYv1rwpv0VBBnp+gRArYU6dsZ1C
JhbGZKKI4umjrcaPpfQmAq4yQkvPZT1dMpfqTBBjLjNRMMNCxYpypPaq5EtpYmeN35NisE1fhT/h
zSZgOYaar4CiCHgFFKR6n2O9lhdjwH4gl65jaOP0eKLR1CtCE/iZchTi1xTQWMLfY1Om/Ui418aH
DEYLQSaqAs0dG9ZNx7J6Brmf3YKNOlJ5ld+laGEuiPr0mbpLYLLz+x57VuZ74w28TlZaf84SFEDb
L5d1YFnZPpbEmKqqmmq5BS4yOCRuqvw6Qwa5zm8H4/GyGN7pMKbJFLRRkKkSRA1IrwMTFD05WPoE
jkYvGvfZATF3dABdKiYgcUDSCDL0alUCa/DyQngnw0RTXdaPyAhjIRL5rlbqbgDkqznc1XXlDHG7
vSyMdziMJYgqoWnRbIDsTV3agxKvzNRfq8lVq9xcFsRbFWMJykjJCxUEdPboN6DeyFaq8DWO70Lw
f7Rvl0VxNIFtqW4bGbgz9Igy76WEY6qkdoUEDkcReFIYa5C2TYYfDCnEeOiDT5oB2MG8/E0hjDmQ
C6KGTQMhgkYOjdjYY5HdkrHjiOFogaqcGgPRB2N4J0IL2gFd3829D8IdVfyUGve/dzKMKUBjoDw2
BZZTgytPzDMbECWr2uR1B3HuKItlaAAimygtdM1vcSiauUqm4jd3jDEDoOXsQe4BEWR6U0C/oUqP
TfMwgVbj8o7xToYxBijJC4KewucU2mPTv2lCDujpTeAZHDuwFJnP3IHK2IG6iaoAsMlwByR6IT62
bRh2ZtFuUsG80xMD/EvD98tL410gxiJILdCLEwlKJ0Rg0hKVA2rub4Ka8ppjOHLYuq0ml3kpDDgq
M7hT42OA/vwqajixwaLKIfWOvBxABAjFApq706DU8kSo8BZUBhSPJuFaS0VORmZRFWYiGFUox06A
a8B+ReRVC2oAgaIEHX6XJR5+JU8QowutEHdpRmOQsQMsn5JbRfktA1ztwCMK5AliNKDWpqEIS5yM
14ZWp1WWajwr6j2JeK+/RefzsXVsLiusg1L1c2xdITfg/NIBg56AL25cKclxlB5+Qa9nwhjHoCOn
RmoPwkr0kCQ6UDtAQ5+Bj+GyGM7maYxrmIgR9WWPGxuAWakV/FVKXhpxK/UiR9Di/Zmth3EORmRM
cqJRQRi9krLCVQtj1VXZb4qhN2wWkNYod+QVkEvtMH811U2qfq95vWPLW0ZQ4RDx9kFJ4FQEAM1H
oNHiZLpQtCQfBNXBgwkyL9njNfss79mHJOau5t0E3ICJ2hxKuas914GxCusvv6IBH0KYe6q0cZ9O
Zg+vjYSiFD37YH7rW8Myel4NZdm6fUhiLmoq+b6hplhOahbP7YScW1BxcsCcHXuv38+OvwzjTDFS
HH8TYEhLA0FLI1tE5kU6y5bg3yt5L+zOxDRZTAafYCXl8FUDxpPfGnB1T6lxp3S/9JZDl+BPdXtP
9M9l+YmqZTmWZEYgyxJAygBKiwytexhcvKwJvM1jruikJiBWzrAqtQhWXYqpDu0N/bW/J4S5oGDp
jmsvh4sLDWNVTonbDGDD7ILt74mha53tWiCHZlJFECPJgtWmwButMNTeB78SwM0Oh7EFgZb7qlZC
jNB/0pMHE/SStXDtgwrx8nJ4CsdYgrBPQf3V42gKtQaf3MHzXycTlF5juSrM7DcXxViEEPBeqQr4
fHAxDhZ6YstmtBMPDQFGxFnWQs8FEhWz/WNMQot+uxQ8JrQDAkMjVgb4VPC2WkAbeC8RgWPj93T8
vWVuphdSbwI0s8RtSvPvAx2vlmUHmJsc7eNYOjbHM0SBFCX0PSxp3Z0+RXujUT5f1ojFSvFs6xT5
VMNTMwtjvYDqYZZgr+bgTBOrtR4L11ERwj54X2KvdrNCf4gHkRdycSwF22yXmWLam/TdIpB6RQrU
jo1yFQmvl5fIk8KYClXLU9nIEEEWbb+qNdD3gR094tgjzs1SGEOh+XpkytTH6sFd0h8qzLT2xl0w
APeRB8+0WDGcHxljLcooUOR0Qq97tzZ25p4iosVXaCMARkLm8jSdE6awcztD38YeoSbDLx+jaqfX
b5F6K4M+4vIh8VSdMRZjV8jEozMDEmh37VDpbhMh/6XH14eZUBgzgaAuRp811pKBBEc0wWQLKDQI
5qyFo3BsysfQwCUQxhATRgOosr/C9a6q4f7yhnEUjoV168quU6uYOsDwWikAb9Y2TlO+9PFDnZT2
ZVmcw1EZGxGQQBMUBI/AaCdXgjztKjXeXBbBWw4TNCgBkROvRs/PoH1Th+s2bK0hf5QUpOaM0Lks
i3c+dLkz410VhiEDrxWdUyDkkgV5XZkAMCyq3xRDP2MmJhFHw8s9+Ai/0y1xAm3FWNg4nN/UNtYa
1EqSTiWchE9J/BpxlUqHJNR/UwoTObRRWU+6jD0rEWdVXgbo0WzV/D12zZ8Fh48LyiZ+Wq1PQ5XA
VOu97ADZYJeIgdPlilsZmr+Km9RcgQPd6YaEo+GLJUwCliogyoK0Dd2bp4dlNGZaqg3Wl2zrCRNv
z0H2NbNzl2J8mYFgjcT5MbjEy9wu2de5YFbxI3AaixoUvwTjt0cCe5wOlLM7CHhZIZ4kRu01ULai
cgN99LyjVx07scHT5jUcv/3920UksP7IhqkBeYrRlKJMdAIIQRgm1L9SvJ0mM7KM7u2ylOXFfEhh
/YWX1wjNsW0SQFdr0D2FSKbkEXDI4/vfk8Q4DfAXNUqhYD2F4lNqDD+xhBqdQCAJvizoPUZgS/Wz
nWP9RpjJVR9KMcKhrsnAdgbevjEIEgdIFpWDDH+2UZSw3IidKOyaKuj3Q6JmwPYzi+tRJeD69kJx
H/QCutnjOnQTv0DzsRAAAMhA6jlpldQKgjZbVTVYZnShGK1MBj22r9MfWgAtsyF1d1VVQnY1GU19
FQLNfSt0rbqdoqxZe60+rWtzUKyw8jRLx4ArB7loyTDPN4BJVpU1+MUNgjmAxGycMXvpzWQtFhrn
XcKTwlx1sQ/DFqMkMJgY3RhJvwoNb6UHPDAHjoayZQyQWwfCoNJ7IN2G6ZOS5XaA2k/mmRy9oap+
SW2Yex3HSRfoBOuhbOWTcEvIqyd/ikJ5pTSoPtdPl9WUt32MW1PyavBkAevKvOesMxwx61YSEKAu
S+HtHv39mfMET2+utzQeMMndmBxKObJ94w6dphw5S3HHXOUYa/W/pH1Zb+U2F+QvEqB9eZXufr3v
9ovgbtukKJESqZX89VPKABNHX8PCJC9BAqebJnl0eLaqAuYf8k4au0kKP6XCSf0SqUj3yWIb4uzT
iumt7WrhtbiObZLYs4H3EhLkUO1UCA34A/fWnMnaSguvZWNcMg41zi9qIKsXXoX2V+xfuOr+P13T
sp3he8zr2gbPJv6JRnq50zraQPI3lcO/KTF/u6nloPHQuz6rJ+yo4iJN6Ks7XdHgYazXxMdWTi5Y
uIdyJDSs5pNrkCfq5KILnT2rn6VaA6OsmN5yzL1E4NbnzewgUB+x8HSV3m8ZYhbMvi/XHuW1TS18
xBQa1+Kz4UX81TO/E222sxKtpcmKha94h2DhHVjYFqEjYBBTaacWqtpzhbsJ1lKs+ff9wectO1ym
sVvPm5cRCoWXwrnre7UyI7C2k4VnkCiaByFGzFEYgb35iCzYXRuuDSGubWThEaAgVsRDgVUIuk5Q
605b8/TzJ7q2j4Un8MJmcoWHFUpQRZpAbRRGURq2ssqKgS2bWoQoj+cCq/DGz6KJpbGDcd/xhhYr
C618NUudm1j2JhoifDW67PDioSX8ZYKXgtyMZqUJsLalhSMgE7fifh5EJc3V5Nx5SbH15bVXR9uf
L2htHe+fT52S6MdQB+vk9iW0e7I6+ZraAh/Omt7ZiiUsxzTNAIIpPje1Rv/VuF4aqHc/evh5M2tr
zD//9m5rm4E4cY6WaW+/Vm1+5FZ3Sf1/0zn59hgsCRFIWdQBgNbwnQRtJn6Qg52OUDnv6a+gXQOA
rO1p4QncBsou1dzctKCa1uCpFuK+rMsVz7lmBgtPYPzWmaIEq0hoI9OXaNIoiRZphT7az1c0f/A/
+M6lLs4keakqgYW8sNu2UHNGWbRA6WDcN1Vax0WKWZKVJVdOcKnZQvtYsaHHkq4ADXrwPEttx6ug
gxXXEC3Sh8JNxti2YBRCXhpapyoR6SjajMp3Hd7+fIh/3NFMEgUMcQTY0+K2nBFEnfk8PJT3fBuF
Tzmrd7J8/W+LLFw3IW0Tu2Su/2OmX3GZSfuz7MLdz6v80fD+3srSdfeaT11SYStD8hiE73ELqi1o
hQPa9G+s4NtCi/uRdqdFDiX6jd3iG0o4tBLctCWP/207C7etxr61yFwPq0Sd6iBBo/OXcg625a9s
54/m9m07C78diKQcqgLTUK4owA3rZHIEW0iIChWw22StBrt2S4sIzsuT0vQdarBehyKYem9aN/O7
28D/Nzn4t13Nhv/NgfeiHQqvhDVUGFt2h9cYcZxG3e3nS/rjQH3wbZl5u9+WAVimQAkD27ELCFeB
ePA1oPx3r0GZHce7aEJ82g+ZhhC9qYZ3aiRPEzl8yspZ4V76YwD27RdZOPd2rJpw/AtugrUDU8Up
Z5ie/Hm7a5e38Bbl2AfAFMAmA3PTmlu3+CXpOR4+f15lxSctHXvQmIgzD2fqMzet+zd3opuK3P+8
yMpWlq68wOyFZc+NLhHQbCwLcC29zoqDUbHGxbGynaU7Z6SQLglhiRxTMblu0ml8r5N/09/6ZohL
vvpaO4VlOQr78cIsbuU+mgmJyQdb1Xpe28/CX7A2b6OOYT8TyPZAYp1pgpwvWRsv++Pz/rdBRwtH
IUVjG5OgMRQ0t2ACqFi3jXyZFS4Gt6VOo/Ls9v8qVP625rz1b19zZ9WskgRbC3uI2g8g9mwuc/4m
+pWpwz+2Pr/f1sJtoO3OmmqeBvS87ssB7N4tfkec30yGnyBJ+TT29ql0h432u5vAzt9z9v/PnZrY
33+Dhb+oPGfUbG7uxZ1JfffFxfSm47z6nl7xGWvmsvAZwg4mMCtjoQ7xWZCDnMS+ztUagmBtlUWI
IVUSyMrAM/XyZohVpkcL79laTWXFyS7h6FM5qhJALdhkETxYY36Qeo3abz6O/4lq/zbBpSp9YUqX
1/PUUTv0WdHVZ2U4nv8o1V4L9MWOJ+5KwL5ydLH7T6P3edc4VotN8fqTeVVWIHRezadW3G28cBq+
yTVrw3kyKPndD3Hq12+sLNGgWmvAr+1m4TYAKLdywedPuP4Fpc50bPdsdSRobZH559/8BIb1yjKc
R4Jkft8HQ+ajM57QYuXLWTuzhZPwOosNxTxW11rPseZZ094wSVO2CgtcW2jhC7qgUSJq8PG47e/C
DKku9mHNsklYKztaO7eFLyhYXzROj1BziIqU2UlW5Q40fJ9+ftrXVln4gkRP1lwPxwPl8U1YRdvI
rSHuuwamXDm1JZ02gV6KjjQsrY2vCAgFmi7jzk1t/0cHumTTblzX07zD7YTNx2T/auSTRT5/PrEV
v7aUEHE7N6/cuaVahA9t/uZNa1xgK1eypM9mMgQMdJ5YcfTz1IBlIgYXyn9NzJYU2Toq7NHvYF58
vAN7W9pE91G0Ylxrtz7v9Nun3xDfWCaGcWEqAuP1EJD03NRQmTrD8edLWcnLlpTYXRgkhV3Ou3HA
MBR4We3KVKCwltRhKtfaw3+8IVD7O2EEJVOwGv5zX6YNqtZycUNldcqLKisbKCyu2dnaIvPhfju8
0uLBgGcaSVllZ5YatrWEREaxlqasLbPwZ05tD7pl2EslMFTbV5CPGDKCuufPF7S2zMKbtWFZWtWc
yiovTG1LZqARTEv6+t9WWXizABnD/4UVmxFSXxTdcdCNocH38yp/NDYQBoKMOYQQTrx4NktPR64/
jzDW1dfQXMd9nbLpLW+PdI0o5M+n9vdK88+/2UDneI02gNlsArs+8QJfaehdmHwtVPtzZv5tRwtb
o4UNCh2CdWzQ4qnjeFWAPkxuuJta0IKjW8jd/HyEf4zcvi24sLqmDIsEjGlIW8mlp2k6TddT7KWN
vC/GOLPk2qjZ2kEuzE8bu83zeYNV/TqZD53r1JQrVYU/ertve1oYX+FjKoPMTfIuwEBy+1R6Y6aj
33aw0qRaWWf5lnYyz2u7wzqofGau9SmqPC2i62b4N+XOv/ezfEtNg0lJL5/behPd5uOwc6ZLCOVs
f7aElY9p+ZyWNioYf/V2EmunVL/nE7hpwm3iFcfK3f281ooVLF/WAFMu/7cZYqyTT4tdkzd4jvjK
jtZWWbgHrkw0xnOPlzvuRvhdKrp8E5VrlHBry8w//+YbYrBa1tacJYyqBqTstgubLGrWepVrxjb/
/NsquqsJnWbhHKribLJ3dnfZ8fuqXqkwrW1m4Q+mnpOOW1iGFOAPDJ8dAeqy6eu/Xf/CCfhoVTJZ
IwiNqTm7Cd02yXAAgunu52XWjmzhB4zu2DigxoSS3H0sP0UZbqEwnQZBvJKM/vzp/I9S6CScePTm
MiYChRSgySwwT9TXm6J7RhS/+3lXfyB4RBHk/7kDoNf/aQlTXVAeeX8xvHu/6UdzobcctEDWFeAD
u/GF3iWn+FDdkvs1YpSfzxPSbP9cOCeRZ/IZ/mejmS3VBYa3M5D3UCAOV7Y4J9b/U0/4tsVF4g2G
UvAGVQKVpmuDVlLxlwLCX+qrkJ09hjt7VajmZ7sHx90/9yZy7XFLwsd23pSyIkLXR6Ax529/3tna
ES58BZukh/AYy3ALdbq2TylEJPOrqVyT/FhbaP75d3cR2bXbRviOXYQM7njpdRWInI5tvUKRt3Zu
C3/BuiApfRfr5OO71VmZB0/elWtl1bVVFg4j5D34pmfL05oDPgLULqq3zfBvoPzfv6yFw4jp1BE9
g4ProE5t/74d7MMgL4bQOv5sBiv7+QsX9O12VCedyih4phzNgskUYD6YNiDj/nmVFRv4iwjr2yrt
RJxxCLEKWGK3fHqww19hwjcj0Sv+74+Z+N+f61+F428LgSM8T7wZsUmgRub1H4w8/LyTtfNa+IOg
FSo086vE6y+r5xvPsQBzXSMPWnHjfwHdvm2jYpRzMLujoGA9B9CmawE7bPqrNrrr/DUvvnY3846/
rTX4EGCWc5nM4i2mzy850mTTRxkto5XLWVtp4Qk8yXugiObocQT9xXTT8C5z8zItQrX5+ZbWzm/h
C4TdV3oUgEYFwS9/uFbilbiHnoqU1P+qNPPN4hYOwRZNSYaZDaVXxc53GQTbyvZaa/s/hRDOUr9o
anrZFTOZgx5AbTYBhJVvBv/MrLWy6YqFL0HPdiO80qO4pcp7CqanvhtTyn7/fD8rlrBEPEvKLJfP
XmcscwyyH1zDtp6FQXS2koD9eTMhyJEjSDx6S7hzWbcRpQX86AhSlyAssnlMOQeu9uf9rC2z8ApR
0ISDP4eRBbqGtUMy1pVpy8aVaOTPx/b3bhahQdma2lXzE9c11wMoxUIm0jy8rtee0j9/Pn+vs3QJ
VQ/F8pnVo/dfCsVSzMBlOi83vnhz6Fp/1w2C+TX7nyALkhlhjNJJ6Cx5EO2oHyHGSfqNEhgBuIoI
iCnKKlbl3jE88jNooUxfylSezExMS5M5shdvEyQ+nvM89m8IKBwBR4K4c3dmmHd24zSKYnFZyL54
6CocGxD8WkFJCSKjoZNq4UDqMI5LjBNoX8Z9qvyJ7wWY4oNNXcrkjcWsc1PNXH/PhljcRS25gsA4
OWBgCnVLpYNuD05CdplPJcfYLo9DKw2VHXYbx/LuooI9hUN8RuFsPCaQi7yiALhOqdUnn8BtRFtW
hN3BqxMwJQYE0A7Chmc/1/UD5xARRe1IdxeRxr6yRMv4curNcSKwZQz2D0i6oJH9ZRUs/u24pD2C
l7g61GV+Jf1Y7SYjeBoPkbeR4wRZaRW3ybbp3eBYCqe/E5FF77gJzxKqX3tPlaB/JWq6hZSr3jSV
M20T1uGP5XF+GD0TpRGID75obTyZTrFMMNI5+NBTAkcyGF/K5F1SQxGk5oAiZuihB5iNo6WVb3Oi
gjI1dtBMmNXO+UHkoj6VumJ7DmTTfuK6giJI0D8HQ+7t8yACmIRXd+Bm692DCLxC7Fonthg4lVkQ
bVs1YyZU4lm4xoDmR1JF5swdX+/BnjCwrCKEnAZt+3sAwfXO1WDy2Q8ji/ZQeohflO6Mu51oHKZC
d84WPIDqihayzMJcXkQuND37DoOKY+SnoSThmQgglsrYQyGXM+etD0aotjJmIKMbwzb6Kj7Qokke
u5Fjtj7wnu0qqM5FmygI6Lgzi5QuByPTDvxs6VTo6EIQwp5rSQXLvLG32qwRsqmyWJnmxDBwZY4s
dPqDT+Jkw+Ni2NSA9gDKRNmV3zYT+CeIRQAtrqB9OCVxpmIEoEaH9BDlkuwaEqqU86A52XQoM7+Q
SI4k9Q6lM0FcE3IXDtwFaEx7n6jM7ioO8AZQ+IA+VPi+DcpshYaciw1lcgtSuNyQDbRJdkXt5ykS
5AdX6YMvqrPTjFlApwyZ845V3VmbAtCuegvyhYyz6o6q6aK15JdhJMrqBjq3sSuvVFG1WddSSAsS
Ajy0u63LaKsTqAC0+SYg4jhZwyaM2MZp/HthbHfbm+I190HCo0LvcqiSy8GrXsep31lhI04u8TA5
IfXL4IyQw8LUIgjVujoKts4UN5vSIDQTVeY0wdHY4Oduml+Dme5jTKsYsIekJmrOtlfXmW+A3c8j
6uKAg13nunteeBc8scBjA0lUqPi1bbQbHWinq4mktZ1PMCzI+sDmP9ucb4XrvUAwbutSe+OJ/sOd
SqhHT9WlgGw4Y/yS1egLTvYA2488fSF6+3KUFaizTIapUuhcMPfsau+DBOWr8MGTUI/vaFtdCNll
USjexybOBqPUFtqwp0glqev3aeNAoo5hTG8C8Y0p42vLToojNdMldUJ87ePeuFEK/ed3j2G+03VB
QKnkGTK6sFdBdzm6hyVqOCrpnwhxj9XkHCY+fYW2+BVZoO0hXb7PIcWXdrW+hajju6hUlxZWtUOh
wU2ZK05BMV63U3QdVOQ0glY2HOmBxq1JK3AHWKol6WiRYxHaWajDp7irjsEQPdSsAcoMnKJi2FYg
QUp9LzlXeQGSkDFGHdazZVoBbsmD3N2VSX3Bh4pDgbPLe8xOsTDrWJhsdEiKY5uIcgtSAujKjQ4k
5SbFDyw3to0jqgC0KtzCuRzxbF33DOJBnhhKzGvoRwwVJRd9VAvA+IS7F8S3Qf/XX4YEE4Ij1ttJ
sITujbS3dPD8bIjNzkLJOKX2eB3FPXCp6lTb7h0YlQBwbHVzcpLuJYjNAcJQ1xMopLZFZVUbbkMJ
KrfBtFHASYK3aqiyqs5v3LYM0yQpX7WbHPuy/FJ5NWyaKKq2QwiyVUyYuKmykkdWtPIKliWyRAT5
vi2mM2bz7jwbWDVp3M+6naaNmgqWgQjpM3QsVH5K0mAAp4fACfQFKB+2ow0i8wCffu6de797R1L+
MihWbgIQ959GHe0GU+0s4gA9DvUQUrQbr20gsQzK4AYsnBErIK3MTFZTTIbM7qSa+M6y0Lax5TSm
k2c/Tjndw92DXaGB2BPlpEppR5sDduNAOymRqbT4oeymYZb0OUTx9D45qO3WhT1sXSRTVhDF6UT8
i9wRXVpbY3QRhqAww304+mza8D4aSrHpqnmeo3XrY47ftajzTTNwsgF/1rG03xUZX3O3qhDqhSHw
yeGd5Plt3kXxVim5s5R1KoQ4AqH0AUqDV+7E0OKWW69un/gYHwWTO+gqlRurcm7HUu4aSKnkot3F
pLiwYvvGiboICVmyZT04UwKhppu8Fkdh6KEBvrKz8guW2zRtWv8FLcdj3zinCDX5qRNgfeymI6a/
5DNPaAKdIwaR0NxLpZictBVgF9KDOnEwHtTI+sbW3XbYaozCJEB8EEJqyWb0QvjNLnUb68Y2zZYS
L4sFyVTbPKKqfBeCqh/vStWm0jHbCCpdG4dUYAgO2R7cTOPGh0V3jr1TAFlmhQ3o++DdBL1/YmX8
wIZ82LDqI/SrXUTEE6jxH3I3P/WVB2w8nz4ha/zbNurc8fzBksCdxhW+l84dSDpRcj+x5KbxvJQT
+V5E0ceEe4G3f0IFQKVm6PZ1jXuWU+Q91AmYWaCCDk5/fNmVcLOS4UuQM4QM/yeIzFuxlXm76zq6
1REIWl08hnldX0AFMbWl06Zt6auzLWs/5TQ4DcXYbUrV2mknbbTF6uAsh/hCVe5BxvGjGfpnPrAX
ZApvBpIqG8oUAjX9NHh0T1QM4KQX4RkDzyAtpnelom0ogPBFg7pNR6e/yusuk5jvDUlz4ZD+QKRf
pZFLDo7f+hsJUjXu8U/afEhwCXgOORIqMdxAUmiD0ZNH/c38vjkmOqkCLzbUvBLHubIIwtKOi13i
xZkHBbQ4VjQtEkSS/Rjvmz4/C1KdRfQ74XgtAgSjGNx7IT4/9xzJDOnUL8nFlssifIGTOHSq9zKI
8Vz5xBtnN0x2YwGyRMS/05WJoS/o43wgvg19UYcdiobt3Ci6H2hc42Ubhwy//oGqAd5Gb6ZYbSXY
V/nAQRbkb6D89ta36kh7KOnYE+a2KXRKId6ym2qz6dxiVxq3zgA+vipd+gTs3BOt1Vuk5R7Fnvjk
xUiQgak61zWZDqUIHhttnagoMxK4Fx50QSNTfxhTvBSjc+v01pslGJCYHgO0e8ijDTBSuwD0tlNC
M9c0h5rrwyTsLbPVAVpuu8Ap78CzeWGTaD+K+iFi+joMuEqryuyBr3yQXh5jLjuYtlL1m9KWxyIC
F97k9c2m0n6zcUt1qVt6BzGls6WgbBNKZAx5t5uY3IuWb3zQHnC7zAYm8Nh2Z5W/GFc9O7nZ1bZ1
tvpq10EfVg71k6gVgslWjxeDAMOfLNl4KLzgqBPEXhB322qgr6UDOJm2YFgFZOV82T75xAkz3x8g
NdEXcLDGOdtNLdPES3alW+/7mCBlyPfoXlJgE8ebYqhgnsN7AxPZtb5fHHBG/imqDdUY9xS0zKJS
3yFS3I6l/6Qaio/Hc56bOnrXLP+0EnO0W8Q/sfIwJ2Vei1w+jcbet1Ac0dqqsnAqaZYk4jP3hYG6
oZugf5VsW699dLT8DD29YwxISWqDHLxLzEXkTXbWe91lXVcPCpBDEXvgN7RwFb01HguuPiSSqFLb
h5F5mP2u0cMO8/wqsJzLwuFbw+gJJJ+XvamrdBABSUEHs4kS/tq2LaAqlNdp6bi/oY9ZplWH+UtF
4TCSuE2dyjm0rXsL8bILewzti8H27hmzMdgC7i7LqFtTeL8w2YD4eIJNzW3ZXHj3IWAiadWyV934
p8RpD+DjE2ldNrdAEuwtDk8fVbehE32hzLhDHD9leTI0B5HofOdIhvREhJc8QZ5mx2OUKtDhpdj3
lahklzYNqB1c5h/Czt1WubpNZLJ3gL/EA9XWly28K1XlgRIgL0ToZOhtXCOcCEG23X/ltvysKnrv
JdPerqsDTvaO1q5zVfrsAqJtW83CLW+srTX1fYpws03ROr3WhmtIQch7GifXvlOYHUhi9iKvg0OI
bG5Dx/HKU1JtCmpfeyzgABq1B8+NX2kiEfeByS/VI0IH26Yby9L7rmFk00XyovZa9yJmzqMvA8Qx
2roO+PgZdLbaepM4lBHZibg4W02TP1MIxV44wJ7u6ybcCk2OnSJPCZz+0eoReiPZKDNW4bD6Ts6u
rMdkdG8f+obaWTd4T6MozwCvWqld6QQNbhS9Bsu30iGpCeQh69vGam/9kgt8lA+IR+6G3v70C/fT
U1xlhnuXzG1PlNNHz1bJxrNBZkACT91hYPmIgZ5d0PUk0wrRLa9JtHV0f6zb+hBqfRiS5s6N5d6i
8qIKq8MIsd9smpCLGmAAPaunu3FEhjDxFw+/2MHlpfcJJ3M9ah9ljCE/ar8K06HsReZ7IOWZunBv
DeIYAk4xDGrnqP4ll+2eeHF7FA3ft62m24LBzVAZZ7pqshHJCajZwitGrIextJ5Lmt+Pff4s8x71
rB6pSESgwYv809jJlpbxLWTW6RWcJ90an94xDLdnqGYg9LTMXhXJ7ai5yUAYICEajJKGbNrP3I7f
RtX+mjW/U4qU/ZJTGm4w3KayJmCfvcnHVNT1a9LRvVLhHsNIz64/bCe33TAVnLRC2OeA+VMHB400
B490dOsqO4u6+gRap+2oIJcQ1rtIP0gpLsPo0Z/lNmy9FfG70RX4KOELUau5KVh3iATYV20JcgaR
IaBHqumeTKvvAjA4pUPQZijxZgUNzabRt8T3riv+y1YB2j4tWkz2fdDfGnOq62Av8DeFZhf1PJt0
iBKqmMuNGwsqEWX1EDavPTblHd1xOglfZRjwyiLTZNwVWzdmkN+tH0gxPZHqIKErVaubSY5dmrdT
punH4DROKsPHoeZpPqGzNd2zYdo0yUugPMiFI4CS2yQfH41mx5qhXsP0rsz7vVXCqMYbA2826dsC
cRRvXiOEuyJ5CZHXQYox7f0bzVmmwyP+rTTBhpS/NMDOXg+X6Qcojc1FbXdL43ynZk5XlqPWUN06
XfHixtMZ6gN9qhWkfSMrLU3yiKluLOMgUI31DsJ128Enpya+0iL0MruIkOjoLMYSmZ8gx6whFIjB
8668tRPnAjzz7VWYh+cGuStMEoeUEnQ/uthOh7bPIg1c3zCCGeQ6GB9GinFODF1NrwQaRpw+NFqk
WvJjVWiUzK5alC+HBhlzH6E2O27jNnxU8nfdQWY0xo4i8tx2/V5J5OGQi3XHi1EK1JguXesV/9Gz
ZBe7R6ObrMuvvO5NWMcxKTI/vy7iN+SmBRnSRtObKQLNglT0mHc8tad+vO1YJNIqz6MnjXJk2nLT
PtsOf7AFRTHQgeOdaxXOVNwhg4a0VpdY1yQfr/OuRBgAzVnG6c4v2HUO4xfOje1F+Y3UIeCTcXfZ
OP4xCfuUYOIM8KyAwlIhymB6bx9G5s4GO4v+1PjlxrbdD5O7gfhGGkm9F2OPF/g9pr+7HJ9BHG9d
FyrClYuI1E0j3970NbtxWHfD42vI414iY36GmP2OEp6x0nnIy+iiReljjE95By/ko3aFCERijLMY
YAhRpB6TmD4XwH5jljGT4ZsMTaZdfmVyekdidcGScpsk9hOz9e1owq/Bza8HZm0LIFM3xqXjRnrO
FQQPd8BAZBgV7FGNpc+i1Q7oD2GNuSM/6tq98vwLIjSAfXiK6FhwUJ5QhngR9Vc5onGG5RXX+5pW
G9MfWNKf20CcWl39Mpg4T9uK/gJPW9YZFIzkb2K/uKG7J8nwEKDcFtCTFMEe4AvQddQsxdGgBAwC
vPxt6uRX5yk45DrNaXQBD5x5TtFfJCLctkhvGmRME/iJkzY/ocd+BixrQHUCr0kJERdTwhOQ3SCb
36Up91P9kjP/Po/Gq9JGjYbzLxfvkIo4qqH4NX2U8FIUUu6J06SMKFyXVdxEoB/SznjPC5VqoueC
8yNgqPdQNniOK5B9TwAw1TnGCXisn1tdXGsiRrBl9PBHUFVm7VsAseU0dMkvq68/OnjFvh3RnUdV
MazYK27tMwD1cYBHQnntDSnJbzEa8L9NYNyIARaOnLFEPI+nto/xrmKaBpWgXy778F1rN2jrsRTg
ZIUKmEGSDhmnuXPl4K9JK6GexPji9F8ehMiR5tMbL8hfEoi6oZb4iDQ49ZhzI8IY/dsawdwlCslf
KKZeD871OH0MvnVBy/YRI5G7yHmr3fFJAok7NtEHVR8aHaVpwhiFLm4n5TyVJZymS79oifprMqD3
6LplxquHKbkLhX6F9gwYv/rguneiV4f/9nTzEA740MYOZW40YlmqgFd26+dYJXDHfXjXmfJaJslH
Et+UsftJcvRjpiAhYFmZbqPqqUH5i3Q9ysAuFMniTt0LW155BUTrwn4fdPgrE8v/YF1zgw/ojJIZ
AApfTsmqNBTNI+uRyvZ1BXY1BN8tezCtuE+s/M7q9V2EYpSNONqPG9QGIlT/ooTcuzCUcmA3ekJw
2uXWaUxUVpcOSjRFpmVzahk7u+Xw6cZIuYo4bSB9olA2Rek0umpQpoM08qZvEEDoJC1M/WLqGPrI
KPOmE3e2dh9fy0ptAj1lUeQTUIjntwAO/bLB2ZcOJr8W8F8E/NKD2VPHwXNib4vWXE3Eui4MfUiS
6ZNTvJrErTa6U5B2SB58Tu8aqn5XOcjq8hGxq8zxEeHwzJNw44NVoHfQOMNB+vyWxRP+dFd8NX1w
ArF4DR+JBB/FQ3wjvvsBMa0745cPTnDT8q9Aj5uOg21qJqoiSDsaGqSOZjsC5lHtx0++iCPEK+IR
734W1eeKa5ViqgN2LcdzGd8kqJsbB61JTodsoiXPFOloGrCnHNyyFAmF76hXXUybSSefca92rede
g4p2z3t7i7hkr+HKRNFtGursysZ5pq6zB/8gDB7xSYiSJEK0CqUexURWsWTPgPB2S/pZW76LmEuj
3o3KrrMzToNCpYucYoAgOKHtuxnyX2HrvqE6uK86mHPFpx240E5dNRJkrnggx4pcVq2zq2ihd1Gg
ELzSm47NCEeh3X0RJDtRDPsoobvWdpMUBfxjVJNdPIY7SCedOs2vaxOknZGXMWM7VdOsMXoTJ+Zm
aoJbALq2hlN75zDU/K3w4Pr+o40cMGVheahUQi9ja7jpQ3H0KEMqox5ox14t3ZhU/h/SrmtJblzJ
/tAyAgRowFf6Mu2dWi8MqSXRW9B//R7qblyV2Nzi3dmXmZjQzGQBTKQ9eVLF8JcURhi5reFANfmU
lclxZsNDP43HKidLOXx8l5QESTs+C2m1p7CYz7LKTpB7W9aAkYxcesnC1I6mCREsOnsjwqcyTZ/k
mKbHxshvZRGCVFtqPVokLsv5rZTURzgYn7f8mAns4tC6h3L5b+sWAWDB9I+0lB+jMGwf0j7qQhAw
s7Ompl7bUrfqmEtAeTYQxUWI4xImWfEcYo1rcheV6cdMWtXKKjBxcuAcTooO4hgzjanw4p6Wd7xG
lUGi2DhdRMm7lpcoaCjkoReVfJKAkHKzNo+ApQwQhmv5eEqKcbRK2TCsqeq/ZxET55H1XzliZTeb
wvcqrFHXRKMIC6ZE7o5dgaqinJe+WrYjCsVoTlZpHDrjgGhgHuJ7ide5kyhT5IY0HTwFyORD0Bux
2U6adCLq/FHPimIZoQY2orbGoO3EYy+YaYEUGjQhQ4MSSygmdoeeWXAnoWjnwxOKh4FrDxydrEMA
XOCBoq54aNS49YH1kS2jbTTkiQhJadkdsCp9PsgwXaArLbDcqeTZj7w1hK2pwV3IkMZK0+y1NU1R
FEG+TRVa39Xz9GOo0MhUh/EVXJdLiU6lFmXZ4KRaVrpT3Pe3XS9e9CVxyvgM71dHw02IjaqurEgp
Qh4J5b5kPIbo18Ja5MLMF560IlMVD0u0upchQZk71REl6XF4aPq0Ckx14pixCvP8Viup4hSJvDRk
wrm45ZlanoaIVCda8ciaUbp3UDhOwPc6wts1SmkrMKQP6CRqN2UjRT+mrInvBwbAqVkIRKMRzwZT
ptH3BhyhTkimyJJLDRtVovxhDmpEJ0bUOG0FG1CQSHF4wZb+LHpsBcvPYaq89FPxWCfdjaym4PKW
8b9jSSe8DPvOfw59NH1IAJJ5OFNxB2xo7pdl24HaDBtPUJ+IAzeL55sinqtbOOjCDeV8RADAU1en
yKC1DrUX9Izi5F4bB2bSHAOuiD5U45YHEn8TMYGHDGjVD05TCfbcKQWUcCbgForKElYHL6dNDOJg
2CvA2H1cP9EopA9TUmvfqDw3hyDLdFSHZRVDbel7woz6qIaTuONGa3h1TPMjLYwWRnsoYhdT7fS+
4untGLDvUW4YbqxidARZV2EWOkMvEEk+y9oOgRg6aagjDfcdvldhdhoC47yaZbeINO5w+FGHKij4
0CCCK6xAzVc24rEckuCoY/Hgueq7YWnYlqeYDgXIJTm/aTskPVxPGPLdvrDyriI9yluhcoMlbPR7
ptSN0+nDR9+ATj8xNIHcYsjMOg6/zEmdmGXUoQSLEo+dRS2s+pz/0FuifcH6eH6aGMkelRjlxgmt
5hOIAke3QpHyrVKNxscA5lusA1QAZngtQPm+LMDFLLq3Rs4IKr9jntkperWqo0IH0C8JxvsmDgxP
M2ZAFNks3/cpuB0BdhBPTUDpAXwomR/NAtyfOleQsLdFNn4ppCJ9Jzy6KdMeQXUYg9RiVMMO2UdL
0SVkga+22LhQybCLadZ9nUIgImSUzZx+UhBhjtV91EXkhmTNQ6GSU6nAqZMUPCxDj4RT6rPnTA4e
tBbMvm3wlIzDFyg7QORD4gcRzUCGV1hpFPm0R8ae1MtIYIvOfoWHboaR8ZIR7HRVQlQ7dM2pkL5M
PLXlorvv5vA2mpv6WOcLCzbC3A6xXdKNt/i/HEuZvsmjfOQtRRMrhdfpk5z5nSyCU0+Cd00xXkGN
VFohL1+0kqDpm4SnWI9PDR8SjFrGftrTtzmYnUKp/Topjw1KLrIkOQWGZm1aCtVM0hC2jvfN29BK
R55keDyyfO47GeU5WuPZNsMBg5Wo/rTkiDbi3VADBRAyQBq4AuFJTTo7H/XGyVQcAFbuvZUYbjEG
XQ6YAsazJEdvKAo7iBzNTjcmtODa4JxrqfQQqT2WSoED0iyAmyiKChRfaU3b2xCdXy9XtUYyQwJ/
0oVpbTEdhkCqeGGFs/6lzkThkVjrjumIhcpGBvcfJEjw0umb3I1nwASPYR5+lVDKzJLREuiiy6lm
D92578lNFD6yaDoR+TmG9cIIwlepN95mLDS3qlZ9acr5wTD6m7ZuTxWiQal6iOMJfVD1i07GDyNE
u18tXCX6IkvcndLGHfCZjwXSN5C2nwdNdysAnXp1cgh4vrLhzJCxCbSn+TT4AZq0AExIrx2NPHS4
7GTOzlkorAJL9+ac3oGHoDFZRyc7Rc29JR+VkiZmFz+VvVLY42I9OGG+RBubV7qTJr8MfHh02BRH
ge1HXxT0UrPXVYMtUWwdLVHYjwKPV691E2Lqt7ILxNQT4mlZiW3RcD8WPbIdGfZaOiSosvlYykrN
kHPhEIZl3mVv/Bx58iTnKRhI5OSkNwC0U5BOyHLm5HAwRZ3VaBL17oy5F8sgcXILU/em6l86uaEm
JtMPU559YVH0DfiB0CoD+Lz0R5d80VHOLm4x/piYCZ9ekZAy9PaMGClCPVh0bIFW0BU76SVM1YCu
ZuxMYnyJlVdky7czy49Zj54el6xA718LEQ9OLQTSJf6KHbWesoyD51N1qAVWSQmAk1n2NvX9Dy2Q
DyGjg8nT04SOGvaqHTMdLowI4lIZdU1DQ42M3ZZZaGHp6WPTo7lq5L6R6T9L9UOCpUkqQMEQCuNR
WkXgEfTeZ31Eh3ycvmWS/lgH7WyNw0uXBegCAHkih3e8rCyWoSlTJI9YdT+fOtZkZzlFzhDX0nwj
oZx5M5HaU8HdgNbdz1GVG3uOUS0cqlwxU1U6o4b+g4Dc3Gpx6/6MRqweDobVkKE+BSHhbhYmndvr
KHGIhnyVZ3FXxgHiFXlGo7qSUMufAR9Cjm4RsJUAIxH0B6lheCcoxaki/ppQ+QxQkyNS3UU+Dc8Q
oPszDuNDnQMKa+TPWjvCWItHiiUgwB7UZ6WrGyuUGbpF1QeohtGuB9M/EO53SP8lU0qNc9CQxoRr
euPFYtr796rQ/Iminx+mWIVUjm18jyK+9kzbcPgGTFr/pEXDaxkhqYlVcCX3QMUcBtJ2qDE3Ohrw
7UnoFVg7uhnUgDyHghd45E2Lsl3/GMjlLVBTw7HJu/u4RS9jCcux5voJvRfUkOQBXWwJ8aZZhD1W
GJUPXakfhJq1oPSJgOhpv2AmyVUT1KZLxVMbZXhTtLb8yAGXhcZHD2lhKLYxtxJHIjjyY6PC65O4
v4105KHprB3ZCAMflPcU6R+sF4UuQvtJU6EMZqjohsFs9mWaIb+KjOQ9y4fGj4xcnBktKaaIonMb
Vq9JNMWn2FCfaZEnKKvoCDs7YZIky32l1CiKOtTwqM6XPcYNitmY3/KKWHLngKGbOXg8D167MtKf
kGmP4D+uUzdO1K8aQWsgjNXY0UOK7mZpRHZBc8UKat47EXqnqUn0iVl9VohbjIiip8MQLpiDosFe
6aBZMHgNNEIhgduU9uoNcjzQccQa4hpAyhBDT/cdKZxOHU+Z1D4BHnObtoMwuei/kUDEN1073s8B
WrNFrD9RsC7fRdh0fzcX6IfHTAdyAsAttGo6Z6Lh26AZTpC3LiziD+SXs5sF/WtoSCgbJh+lnDVO
kaGYOgDThW3V09ds4NzSEZI5ihQVKPCj+ZZ3/AEIHAPVjKA2lXE81YVyTubBpXGcu4qm96YkJw1A
UjlwO5LmAPNoN0b8I8tCDAGQxLCkGEWORulGk1SVag1gIHCTuHmmJHvojf5bqMROpYAfnabMAnU/
cYY57O0+h6Hlavfc9xGO14eNreRSY5dKcy/LwUE1psYtczV0QzycM4/ibzEmPE1VCnVXjpE/tCwA
nkt0mgWW9xdSTN/FoN/mxvS9xIgW0kpwhqUd3nSfU2JGU2GYI4oSZq62utcIPURJKEGG18JRADrx
RnI45pI0X6MxeukSiDfQPnOKwThi23dvtsqQPnRqJUwDYEIT4M0ecBr2jRfILQUq4GLWbrloH2gh
1TdhohtW26AOQBAw41/+BlDeV1CbvIhRUfxE5ae+ap4ylFQwdg5mA5VPJ8DzDgCvnthQHvIuP7Mi
PiuZ6DFzyGtnlsvUmXtUQxuh3sgGcPHI8L6UUYjqfwqsIGnAYdeNgFjJ6vvYVs9IUH9FgCsgCDZQ
HGp/jENVVqe8F4WcYL+THqLLk7GJo0sQBx3KgUWkzmr92JaShMiASKjvAv6B6EonPzPQOYvI+i9Q
SmSkSzQFrVZW3KvK9NhP/VfAwmHXmfY8Mr26S6X6QZX5KwI24uQUbae8qVGKnDJ+i35/CgRmHZ3L
XDoxwTqTzqi+5cy4GQH5DqVqKYoWVoD4GoDp9l6E6HlU6D3AeHbfSbaQrIYCFrRKvo9GcML9oiMa
y8eoHGMLzbsfIkIHkIiWOSGKz1aoN8O7HhTgOK6yKiwtaCyM23WM929Q+hWU8nrIVgAzQNtJYCaH
x3ekza2BVF7d5jUCGsS7RJMfFVr4czI/pnX3XeOjCy3+Vg1tZRsyLGJYw0mCWSpOzoNIPWWonqq8
wHQ9f7n+Uz/hqRWi6XxZ9U6YwSlbjT8Y9aCgSC5j5NhrDoB/emhDudRPvOtiPsHRV2JWow/hvKC2
y3m0B7WKrHSuv/RCQvxfo9OCWsP/URiWUKt/MOLr0WNuiCgXFVgdR/FFUg8AQ3pD+o2Awfi6nE0o
/4Uc+vc4DMl0Y6w58Aqqgv4W+S6X9wQl/utClpu5pkqreYFSVCgYBhCCbWxYxwjsVPagM9RvGAAF
fgVA1HV5e4daDQ604EKUi+VQACSaJRpmQZJbAUrg18V8UojVN1p+xsUokTqmZTIszJsELZI0fwVW
zRyrU/xPtr5d6sLyOy7kNFGDdkEYgj8oq8d7eDPNHeN0vBNDs0fssHdzq6c0AjvDo2WCn6loXoEf
1egVZB35PxkgudC61VNS6kBBqgcx2sTtIEzMGINKc7i3M3HvNIvhuLi4AEG3MncR5pAZkE4GgaeO
BOCCovD/P5pACflbUFVJVLBluYIO3KsCMK7UhI4mPIr61nVJi+qun5JmoBfNQMRt0PW2DHSroXBB
S+w0B7BX/d4Ee1Rv2xI4ww5dYugaWV0ahMflhM1hNgUNpZ7JjhLsUExvSdBlKlMsAFVlsiaPCbJR
KKg+EHsMXzKVA3azx7m69TIvJaxeTKlpLaoSAklyMlgJmR2tUrHwgiGZLpzrH0TeUrJLWasno/M+
GlUhzdhLFvr9XXkzoWCUmcQtnMnHRMWvxCtukh01+D3ZudaDS6mrFzShwzfnWUkgdXapEzs4HD20
juISX7zlbzuHXNzAZ3GIUKB1yDd+/5yLlyS4JINoM5jtwZJdxQJ0OjcB8LQUN3dFa/6j44FkmDF4
dqoyvvIYOkqIraGpwFjaPVYbCsxeWBjTsOuDduqI+U/WEV2KWzmMkilgtp5CYs8oyZmYtnKzOfI4
2gfItHfCiM+fbokjFECJZbzhz3c5KmAfLEF7bY/u5Kjn2VeJFZ6n3zsbVQz2P1//dp/ewkrc6iqR
lpQ15QTlRuOlioAIR2aQEBWtO2Zfl7Ro+l9KskjSZa6psoxPt1YSpMAAtjU4GAW6IAWkvcBcDP1A
0cEhqb5zjZ+MyG9hQC/rBNRWfG1EIjImTZ0Cs1sY8QvnGEsHNeGeHm7enf5HyMqOzHUQCSbh7jID
RAGxKL+pBXvnYYqNNnm5c6JPUdLqRMv1XrwxTaQSSfsY7BX0TjbeY8R+gNkaaCshSytb9598rD9H
WxkQaZ5Gga1Vk62grgkYmwrkErI0PY2f0C8FDLQPdth0thX/4jZXnmWK9DzG8loE0BZwjs+Fi8TJ
BYzOBnzdUncYnXc+3Tp9GQzQNw8J4KAVR2cag4anGaFMkexNee+dah2pGx3VJKASRmxhrb8pzuh/
oCf4AZyGFdp7+viZpupvHTEWO32hI6Sdq9DQcKrJGhzFkjEg6EoOIAFOaKGPiYote7+uJ5vv7CK5
Wj0B2qdyo4Af0a5L7auBHFske9tT5E3DcSFjpRgYAJwq1D1HOLP2DIBD91jqVmZLTmsONtqsNiAj
wg5OjbeX0/2eI/9ks/6IXsdTY4UW2qhMqP942aE917eDRwGmcASQ0W5gY1DzA+AxlIaGu+Ymu5F3
tHTzzV+IX1HKCDmL+3qCeNRiEsC+ObCJPQqaxAftEEhzeg8Tpnt0wpufFLEjJ4YmM0aXiOZCiZCl
Mw2LJ2FovjVngBfQUzrmlmJOH8nt7LSPlRfsBElbEhdpmHdmCPm0lQ/SJ3AoGWM5gckzPWCwkZuR
Qvdyl83HwQFC0LiuUkLXmz7iGsPJ4L+FSfNU918bYoUNPLgtO40FWvedYfvNQy0xrIIQhWt0pbVZ
YExYx1dNgOLhxlr0kZpmh+jsN1PIWj1xZaDZ0zBVwrSVlS5zXKcIUpjIY+znXyO7NTEObs03lRft
uJ9PcSxMCzqshBJ1GYVXVt8oVwH71JJ6sus6OZdF8QG+q19Ar4Q7urB9pgtBy71eqp8gY46p/hE2
rLdnWzbDIz3oXuEUnnr4vxuvyzOtNN2YtZhkHBoRyqUjutFVux3zuH0alXCDQq/BYLW6Nh0oGvDq
4TSp1vS+krSZL2IxgrZ47s9YPS6/D4iKjugr5R6IBrBGMZaAnI47I3m7ftjND3jxS1b3CvLvZNQr
hsbjSD2aCSdIiQUA4nUpW36VX0hZXammNNIoZoREpFaeKszrBqzzgDuwpHZH+Tff14WklefBTGSg
6xI8T4e91TmZ7yr0DK8f5vMe8EXpF7wGVwwUD9d7ldiICegcU3F2jnGLY1tj9ExwzNuhiyVjZi0P
nT4BAcNUstbq1KKAawfyd6/Wum25Ln7Gyq2PI5AR4DBAnHmW3UhzUidyAU136sjDTIU97CdYW47n
8uArtQWxxoTyFRyPcDDe5o1u/iibiS1Zwz15ah1iayfJ7qz9zdqb8dKl5JWapkQZIm3CWaPmgKTk
uXJDB/P0qatOZmC2Xudf/8bbavTnE68UFhRxSgbnikCwDD11qh6KluyRef4vVuCPkJWuCgAcJEWR
RpuzyMc6u2PusQLYuO57GURWEDIgh5whoku/cud8u8qzyhsGls8Z4fiU6Kogo2R27OSeYQl3sanN
TbQTPmwaAA1D3URhnOhrCq25QacwrIcR6HjAN4afVXabYylG2+/I2QoKwY7ybzmr0Agx2YDEzwDm
Rh6eG4w9mJHIOcacGaRWoatnewZn04BeSFy9QqTl+DElTJvImiea3DcFoFB8Jwvau77VwwsCJcGY
FTSlD6Jvpdr3aKbWx0ECOl1WlH9iQi9OtHprpcrqIl3UMuQogIMuA3i6PRO63MqnEOVCxup9RX0R
sFgH4WvvMrew5VNgGxYA2gfFN+xxJ17+XG1bDPaFtNVDIwZPSBKBAWDJIfvgRXdLT0MhShN+lduy
pYKrF2Ppe0STe6qxemPo2NF2BmrJ5uAQqCVMpwAI1+0dbu8qV9EeSKj1RGIYplK84bXCycB5ZMq/
KNLj0N470p4irsJXHXvFuabgSLJRTjcROsry/NBjwbnfz9XzdRu8bfT/fLY1y9bAjJDJCk7W2IsW
urOv2dLXwQ7M3J583b4ubvtrwThRxrHV/PevuYwwUwUwuAYmv2mPlfqSknu1ebkuYtOr6KjDKwxs
aMB6/x3E9knbjCTD7enlO9eBpAO+8LqEze9zIWH1dqM5kYGZ4YgJpK+huI+BxZ7q9yDbMbPb7uNC
zur9kpRMlaHj07T2rD5G72jEmKknbGwOmB2QVPwzxbsQuHrCxaRLaN/DYEiJfhpGzQJrYdM0Vp4L
9/oVbuoBlzn2snP0Gdac+IGshYqs4WhB961BgoYdLBgh2A0iN5/thZiVcTBajNxgd9wI0lTjLvZl
f0mma4yc2aBTsPeUe7Nawi/EraxEMZRY79EhLo4yd0mghMX86AnM+Gb/a7A1tz4v3y1y9gzGdpDD
VapSqioGXQfLCaOgpv2Xecruc6f3P9IDdRU/dHfrXNtX+kfU8ucXL1gtG5qTqlssYegDhpW43Mb4
hBmdMNaH/QbWdUXZjDUuTrZ6zfUcMj0LNMQaNbhHsEEeBHqVvTBfYHre7Tttx3r8ZrT85DQvBK4e
d4vRiqJJ8bgxG+MAE04R8sehteT3uic7nWTvH5Iup/gslCO7p5Tr2u8/v7jUIM5nlnGcUvECD3xp
NwAnavfVG0awvSUKl6zGMY5FaPZe6nanGmRotp6Ye4UGedOy8T+/Y3X4gOWUg3pnyT0AX73p7dDP
3Ly0Flg6qOvg86Zzg8m0u121Ils3YKDzCB4viq7B2ufNrJHyvsbTOQReeSyt3Orc6rbdrytu3rWh
YjmCrGsACq3OyEmRADKLKFk4uG8UM4GqDsBvao4o3yyljnyvq7pp7C4kruw4MEBFmgRI/5X8Le6f
Dfx1erz+TLa/3IWMlenG7HnRZxQxeRTcVIfKPZSWYZHONNNDgbFxE0yQTmHtfrbty0T3EVgv1MLo
6jJH4KCLdokelu5jjGF9a/QBv4+RIeu/lsuc9kRuXaZBwPG16IqMqPJv+yMw2USbDipq9FBMkch3
CYjTognEtDtXunW2S0krlZQWZrwa3SyoJDgSjsytXPkUucvZsMRpPx2+frJPlOlgo6zrdMzg7jUm
WzLoC4QA1XxaDvb1ky0fZW1tgPNCp5MoqkbJcvALazPMKca4MuijAKulzdUe5HgN4GrtjpzNAOZS
0Eo79IyUQy2FS9k39GP0+R1uV79kC3hcYHAtlDHM6ydbPv61k61e2oDhqnloYbzVHLyDAZeis0Sk
8jXL6gYsiDTEwO8wyoEDpuF+Bzvxv5wWLwGFbkYNthJuiFxtihJvQTjMHZ9Tp1RQtnGAckUrXgcD
Zuax5+vn3XT8hvxH5urZlyAslXsN3tjGXJ2n+sHhTTELmE39cF3Slh82EFCjjgr/gLD6b52Z+i5i
FUW+mmNyUYpKN02VENTmyTvNZWuhWrgub/MxXMhbHawHyyOGIqE6k+Ia7ZOaPbFph6d98xlciFgF
h3yKAoxlIVoz5PxBVsr7Fmxm10+xGU1cXtvKWmlMS1R1Kck0NmglfnVeFx5Ta7SoC/shrBhD895u
GLqEYJ9eAdNAF4Peh6Lrq4MFTddJFHNNaE1kP8pjZC9R72zF72Ci2G18bn+oP8JWJxy0AlQcNWpc
nNAJoOtKdmigeHUIoq6dy9w0yGiDAObCYAKVVd2JS4Ca6kvdCZ4bi8hBhXiIj4bVYTLQB+8c7Mme
s/m8WAJFDSC6NI0hTZGBJP5b7Wu1wrjmUlMXjuYVz2AlyJ3aS73h/UPHVk83QDM5ehiY/7AXiy3e
5dNHvJC88j4s6pieZmIJCdtD4bZ+AwQRuMP965e6HOCKmHX6j5ngXO8wC2pDj97Twc3q5OvEoZkA
LtsEM/NqumMntw+mE8PAZ0Sgt/qKbVRIqhz+z8GE1/qDG/lkFxP8+5d/PtkfOcsrufByOdiXa5bi
02Erq6OwY3CDvzlLR0t6AbGVHlngK3TzZ9WK3RIcOiFi6ut3u1kSM5Q/P2HlaCuDZyJacqV8MhcE
dOFi6j9xPsAJjPdv2NK52n/9W5H0pdDF7F2cm7dFO3AJkbRcGvy96bC+GlNIYC2UdRBVyGEOTqzU
qA7YW5I44yTNt7Qc6187R9/0FxdHX/mLoE/AVrvgc1qbe7ONtgkiUxtEU3nog9HX+FofMLvnReA5
Cny2W/rcNhV/bn7lPrAcAaQ1Bm5+iN8YoGne0klv/T4BK9b75CL/97hz/cib7kRlhg60u6zB8P59
70MbgoslQq0hqBJPrtW7yYBOXZexHWNcCFlda0sTuWrI7xhjSV5iJ3oyHmM4lAXup2EUcccNb7bh
AC3896lWF9nX8QB/gohKx9SVF+g885HEqqBMwSJDFfRDZ2OMQcCU9+MMOlYBCs68CXY89aaPufgR
K4cG4t6w0iLE/OBV57cKelRmPpaNb3QV867f8IY9BEE/03VYfLBN/s6zLl6PkWtS0eTtYDd6Ktmz
0Tpx7jMp+MCulcjk3fDR1P3X6zI33oquIYZD6ssJcprlRV/I5DErDR3zyOD/S0dAADlma1gPzisu
NeOb0lfBqWZJvHPSrU+row4LeATXZaz3WSlsM6eK0JUY5CP1TafMw42hnsaSYuxRgP4JvCp9c6Bp
4gbK3laRraKzjpkQlaACyHV9DZai9QxGeEyOwrlF91gm6ldvwibwA9Fx2K0570pbmeFQGpWg+pe0
/LZwR78/ztbiuav/JGTYMD1/nW11rZkK9g/W/j7b8LpIU2wBpAtQ22gWGIe92t/G2/hL3MoiJGXN
CqODuByT4dl0BjNbIHrnuoZu2La/hKysgNKDzgXvHK+C3o9Z3FlSqu+trtiSwQlQ7QzJPbRiFfBg
H3Y1R3E42MkkTDp+CbGO4Popll+5iggwkPlvCXz1ztpY09JykYDd3A8NiFx59izlmo8p7x2zufVR
AMUGDlo2lkUSq9gDI5qBEbcg2QXxCkZ8xUvaGeDobnfs4qZmc12BKHBOAOeyCk+NgspjCtJQG/v1
CLrZKBYuBQqMtI5O+R8UKrfyGcBE/whcfaQ5YnnWRsrwu8kHQg1JXnpGNRp9iGmaxGb/WRi+qRt/
xGqrLzekSQwmCjpgqynGiR+z7oj9tg7CcLfALq8Um65tTHfuF/Q3NeZC7ipWDaJsSAmBXOHI7vC1
fJRgEp2lRTaDbqjzshnXPPnFxx76ce/AKwUircj7WYfgdEjvCdiPiqjaUZ6NOPzyU66Rf0kCOkUj
gIgFwDb7jT+5mrsPXttKof6Ssxz1wrsZ8GHo/0COoppzZS6olvJIHdns/YXlhpidi2Fuc/6Zvqfu
3j1uZQGQzgGp1ODVtbU/z1gZFawgcHIMOChQ0EcWyNVt9MMRi9d2k2GfxGOOWjrmq82hBBMiOFms
yW7Rrd7NB7av/M+PWcUxJYlCPgf4MbiE+TbGb+mCpx7LCmKU2ZfOXlwLsMieDO2klHcj5ux/6/Vu
E+c3jvSTJby4lZXdGBtw4kUY1Ae9ms8wGFU7YPJAv6N+LL9JpkARNzzT994i7vScPOqTVRp3IjmD
ZhFGZc+DbQW1f32jtVEpSRXmHNeCnbTgBcMM9EF4YM2yMtSPl4e9ewFbnbpLkeu0d6gCLVf1abBZ
i3r/PU/8kYKvRgVKR7NmuOy4vlGUx1DFT3Kpva+Ym5YF7U+uAD+qYprr71fBwZYuVYkM9jkm0pOE
PTsP2Kqkg9IERC49ieSdrHvTI3EVoB0U7zCitjIovY5HEKUw3GqQgiuxSm8xRHZQunJvgHD7a15I
WkVbXGn1fjDURcnRQ9LMkN710e2i30sFY6gqa38AeNvIXAhdGZkiVzoCQl04iEixdHX2qzPAc1bt
GY5eAasuU7M2wNH3k+d32t3oLLGY8K+HF1thPKZd/n3Fyye4MHQo/2pdLeOK57qcf2AW1LgVI1Gc
tDUUkCoE+be5KuedSINuJSyXUleKVDQhVtI0OLniTQ5/lbHNyQfNplPeatboAkOeY/ABGwEO6b1q
tY5+bK0U4Pn0Hhz+LfbZ7DbYNl0XatJLOGLIZK3ZmCSRWNjhGoKmfBFc3FWKlu6cevPQhqpQjv4F
kB6rz53JcRWoGWR0Xe9FZecbE0h7OlC/x9VthZVa4P/6ef3rbhVzdLSDGFkmI0HGuzLegK2Etfwb
aHQjjpOFjNitrR7Ycpt+jE5rlXf7UyVbr/ZS5spOx1NTTOOYogWVgYu+QWOBGX6RMOf62baMEXaS
yejfgWbIWDtJMQXynAQhcIqMTweqF9SOxJT+YGUv38+gMdnLJzZzT8hB0okCK9pQK5PfzbnUBypq
76o5OEsZV3dapzugt3y4frQtlwtlxEQFxmbxl1XkKDVaGeToWfwuozJ/qTYuYvbevrp5hRdyVpEi
77uMsAxfSsG+LGfQlcBLwox6ldbyL6gxg4GlQorzM9LAsSeVo8gtOckUkMLmKmhQetXNxzG5UyrY
rrpNtYcBaxxNmWGlj8pB4Yi+ue5mIDkAYxcoKZWAFnYuMoQpVavLLjhRGlMxJs3rCim2M6xAsGNQ
P9qBooLZVQXdpzYz4s2zGt3SXH+KQBwJuvg0B0NZVgIyXtTWEAmwwqo6wBapwKgsBZ9NWokKvC3N
sjJ3bqOfST1+r0TUHgvBGMjvGVZgqJIOCFSY6uAWxG5IULTNA6TSCHw08YxVyC0BO/7177plZdBY
ocu5VRmYl7+NLRYayCCDhtmTw2Dyuoadhireza+27AyGrTFIAoQnU9baE0nYSQSuOeCHnuYv4jW5
7w/tnexHdvCDTXZ5mM5gLG6tFrRPrcl2VHczu7uUvtIp7KWMNIqeJXp7YIvCNhikdiBINrlfg/9r
t9ZHlztbR4WX8lZ3imeCvVMc8lIsgDGTmwbrjMxlxLe0tAQEUDb+CdPTwQmVvwfJy5zqBmDfnQ+7
afIurnwVPiiAbGGpFX6EPr7N4ik0wNKZvF5Xns349/KkK/+BwKtQsedxaeukt/MZ+69UcEVY2FaC
TCiw50fQjKOvhDn4yRHn+rkGlip6EKfQ3etYb0Yulz9luY+LqCEmyVxqy6WT44Q9CJZ4qe7qFyxs
0Gz+BD5V0IUfwTP7FN7N70I3r1/E5iu6uOxV8BBodS0adblsrQVJI7UybBW4LmLve67c5qyFNbak
Q0SDnRfZc1t9xOkOlnpPxMpLogM+h9rySlt4K2x2xKhGv/MW9wzB4mYuvhIYjmctryBi6GQnSbvY
m4vArSVQXKeDCi6O2s5DbBC7fnebsfSFcqxnIOteY3n436Rdx3LdurL9IlYxhynD5g7KVvSEZVs2
Mwnm8PVvQX7niIJwNly+A2miKjUbaDQaHdbSsHioYdne6ld+fCzALRfS+ol9ygZhykNgEWyNNYkj
VVvpdmnrVWHdFsvteZVE/5/xMSsoDeaSmrve7pB8BgOkiMaV+7bbLhrjQbrIQfv0BBH2pX6c7uiw
6BqarwYiDHO3PiAJ67c742AG5zUTWOGnmNRZ8mFaILaTr9XsBzpoU6B6/m8y6DdszDAB43ueUHvQ
wdCW0J7ZGeisf/NW3C4g4xVAyoO0lwQpCwgfVOPKXm8IoO3PqyIyBMYvIC5w9IpeblUJIMJmAdS+
qE9bJILxC1HTWEurQMS6WPs5O2igezqvhPCAMn4BdI/6VDZ0QwCbmmK5lvZBU2M/WmIP88GeAp7J
ggzhXETuROyDbILoRXo5/xUC52QwMe4Q6XWl0Sszne9rxQgLUu/b+lHO9YtEPU2RGZ6X9x+BiWbr
MuAkFFRZP5qhNM5xXTjThBMGmtL2UGIoLgXC6oG+g0goLEJSp/A5MPlX3ttrYmP2XdOqmLcl/1/K
R8tm+pNGQrSIHvv103ntqOGdE8ZEXZoCHhpFnSffSeefelWW3tqsz+XULDhts3lhxI3Ac4jW8+3v
G/3UeZFn4NvhyXyp7Oh7HajRPi1Roe84EKVEOX7KlhW05aHyh4cs23qvyGAXWRy8nUvbQE+SOtQ+
mCmWg1PhwXF+KTkHEF0/lGfbADCSbDGeGMKdARi7SL4uxhXoMw9qLIjkOKb/QQL9gs3KDTLoolrN
mfylGRCdRxi38wCUk2UuWpnVQ9s668M6SHYMtslc1KLDi90gHaNu6CZGVcRkHGWXtA2GhXHwsoP0
PN9P4XBZX44nEMeEw3Ny193PV+ZTEZoP+l9EVR8kM94zA2XXEkcS8l3r9UIuavmmJxfnN0+oHeM+
s9kwR3CM0De68QMw5fGpvy6+tE/Li3ZJHsdHcgf4+ifJV17L7+dF03VjjuAH7Rj/olZ4jllRNPlW
hPyr9pTFXwZpAfDJ7rycz0iKOiru7xtoMZ6zMsx+BFk3VREIZBfjYbgdLrtL6ap6inYAvzzOARre
74YvLYZfFczDy4ITwj2Mmw9gnc3USuZoYh8H9XbCTIN9VXcCf8YD0vigJPWu2zPSLnXTVVASMCiP
1rP+aD3FR+tuLN0JRlreJCdgMHyd9vJtvReNpIqMiHUBQKuWGkIvyC7oL3SwX742x+o6STDIBGB5
6TK+WS6Ge/ALzy7SFqIuUt79jKSPCfhJ+B/AVTEnNM0Um5IT0mS0jdGKMogD8DcagYPXq/od1JH+
eYviejx0y2iOjgk9R2XOpWMhWVGD7tQvwHtgpz+LqRa8pzjXEzR6l8CcSjOeBscqIAHsBoeRFAe9
Tk/g8C1dMDAcUq07nNeIexY38piziApzjoAT5TuAQl8uOVjY2vaynYFPHd2fl8RrZt6qxmZbqnFa
C5Az0rBCAXLausdIrPzFClWfhH/nQd/10piTN1QzODtR3/HNfDHB0KKCwVgxHcDlz6MAjoR3v39Q
jDmBahTlQPqFYv+P0eYnfvygAAoVdC6XtaDSIzBBjbl0VTmrANkDA5FzJXBsE1RloqQF12vhulPQ
g0uHaBib0JqyyMuYbhSIBvr8q1MPYQVuWIE9cE39XQwb14JHVpZ6cCv57eDJi5veDVdm7DVeHOiH
xgfe/a/uldwBklfcFsvLhaEX618VDcY8JMke0LgNFTFcvLfAAqDal2ZCfuVJ79nRcK1Wr+Z0XTVf
AMkJSG4QbqRHCVzXMyCjwc8RLKmMieRqb3fwN0u7vijotlSGSeBvBDvBlvXScpJmMGrSm/IbkU54
qRn6l/PbwHUAhokkOnrlMTTC2FO9ZOWcvImYDR8xItCowY0AvGZwBJyXxCux2MC4+VcUNe3NTUVa
RTNL2uZBa9EJQWneo26Atq9nADf+pvrrT3GTNzeGNFEeUAC2hziVUVBX47GSAX8GcAFyA/zTAfjh
S9Bk0U2egtc5SXdpG9WCi59/M22kMrpKGAMciQGp4+AC/Wan3GfACwOI/bTTd2CdFiZWhRKpLW1W
F2jeBJRTeEUB3N8EDtNaYSAnDWvHXXYKJmJccccDVeJTILdRkrl+C2XqjKSAyDECPNIMEO3gvMlw
7R9AlBg9M3TLZoe9lyU2+rhGny8g37VdI1cXSUVuRnseBLbJPQUANDRRcqBTFczi4ZFfTIsJ7hAL
QNbm5VocY2W4iFsiGvqmIeenJdsIYpYM1A+kNSPYhdVb/S9Sg9WXTIA1mCtTP+lr2+7bzhx9G3fK
XbMibGqHVjT6xl3VzTcwUUypt92oU6KUgdhHw+n20pwdDcQaf7F5GzFMKFM7UUTAAjX7pnZvkKch
v4jl7+dFcA2QQno6GCtFcZMJ8Od51Zq4gYikaE5GLnl4yHl/I8LCqxJXIVr+GPdRDPMI3CxU/sAY
eopAPtwQo/orb4Hg8R8hjLeIV9u2UH/7nQGp71Dg3kf3vVsf5IseUEDW6/+mE2Pto45u2SxGm3lB
XnQYn44y13kJXKe7UYgx8xaMs/PaolteSixQgcMHFgYiFrAHJtXkgQ5gcHutDs4L5UeYG6mMYRuF
1YHQb6YP9gUgjbiyvdxTjkBBPYkqwiIFGeOeRnBzmRN2bDTtFjQRyU2B2H1vk/HWbGvw8fbSXorB
DHFeRe7RxTWGjm50VwMA46OTzyw1LgllfUZbyMHUKxDAL+vdVK8P5+XwKvjA5X0XxJhIVZhJDX4G
mMihQ1M1WAQwYjYdemFpnQaTnxziRhBjKTLIwtMaFFMIcfAzmm5uLwFY0t2pXLwKiDIppS+PMl+g
II3wzsllbAUtIG1EVsiluQHlosPUF5pPveSk7kWjI/yreaMjYyylNgK6N4ebAuPmFcVgycPRA5MR
sEMxJeOJXqn8B8lGHhPAl4ragL8NuumheZTc7Ecc5N7oIVGHYr1wdlRgk2wVq5/H1HYS2KTVHW3y
bdGB3Tz+PL9d3PuZAgoCehtocexYOLiCSQmIY6xgNoFoVAVrSZr0OjjJQeXiYlzH/HZe4H/s2btE
Zg1BOKF2TokDLh+HRzrDMD45nhFmd4YHjIYnERAGr6yFA/ePPIudEinAHVdPPeQZ7jOWUnUrIBeU
l7PrBMrtSofZ0OvlT3sxFB+9wT6fhHfJzFtIRfGzits3yQg8ftEGyeg19aywuVfR/SyemuULBKug
Bv8CpZkrtRqqRS9NjAjSdwDgiN9uO7DmHPorpKrC9eX8VlKf+Fm/d3GMz7SkUe7UAvY5IMePdCBe
NyLY+/84ce8yGHfpEL0BIRJkUJWGK+pNpl1zaN1yFwtBU/gu810Y4zKtwbCKRcWGxW2n7xQrAVdU
quUvoC0xAR2SyMka2BguzV1gqJrfrUYTtoFyrz80Xv+zhYz3VIbSGMAKjZu2ve/AIiDpAKRY9kO/
d2Jg73SieOI/juO7QMaFKnoBTuQMOvdo5MheqZHGqBJZYfTce8u+FI12ixRkjr+lo7S4vE37a2B4
7HJPS00XLH1up74QMntOLQoCBRJZ3GygZOqEdFhSbfrSG4VLhmOm64c6/iZJ8r4A5dv5Y8F32/+u
KDuo244TCOkmnEK8130nH6+nej4B1uvhvBheiz7O+LscFcdz8y6N1Fq2owp6yUdD9fE8vXDcr3TM
Oj5KVyl60MFyfq14Mm4NAoQh0WXIVZOiVKBApZi6xZzM0oq0uJlLvEJsG4TAr8Ow7/L78zryA8+N
EOZEJkoqYYAQQujxV9FSFR+rU32gwyPNXiCLayeYAEYAqNNHMf37Zj3BOZuAIBbBBG3AxiURduvo
9W7hKl7r9kHk0ib+UQKR6rXVHhfhjCrdL9ad0mF5TFw4mmKw+RTDmDUtGoBjAs7kHYYmG6/fN8+r
B+wrpDtBlS7Ql3dbbOUx7lsCQ22OOgONRNM9At4yHKFsdJ2iHF374NcUHQyur9lKZEwmbyyrUTtI
pPlcNFoGsemRfQ+IphKp6mEfrQIdeTfUViBjPqNtjaBbhkDT3KHP1DXRKiZYReqQz+0a47D1KJkw
tAwRlNcjBvn64xJUfrEDl33m/7RwDC2M/u4lXxjYiPaPsVcz1VOrWd9WkyLng3zulABrqryQwhJg
V5KgrilaS8ZxK0pTWRVVNB7vWsyb6EYhWEuuR3vfLvQ3MydwxoO2JBCxag+50QVxNV8nZu9JYxJo
9fA89Y+U5FSOrhW0CGVdemrq9nGIwE67Ips83sZRESag2pPKY7s+C3aa5/C2X8eEc7lsJoVF4Iuy
Q7wvgUg7J5PbBnQoAoErEDrv1ilUiNv+VTVuK5nx9G0NdFqbmnF2UT7G+woJz3Ty+iNtzCKh9pJ/
P6+qSFNqeRtPGI0jiORLpGZihVxEo/WyLNb1VKkCixL4A3S1M3IyDP3WIE+CPwDs3/g2ctH9oA0c
vad/F8Mc8eK77Toy/mdODX0uauwgIkrrKgbv2HEAFI9nxdZyYZvmk4YJItCvIOjRddsRrCo3lt2K
Z7wR2NQb8BNDXYrVpsOAilOFywWtP8DyN/zze8gbOX3DXvl9nZgy45jMUh3XpYU0OoMJSMqdBSZd
I6Qg3HTaNP5CRiGJ03kfAW6EjxsqrTHpYxUynX52c6nwMCcZ/o96MX6IjI0JWhxsogxoseWRruPh
R/YIVll3fhBXOURGyjZRzVIpj2v/to6YTfhR7NLQujQC05VCda9GnqhIKPKCbzHR5vQBQ2oENywE
0piHgmH2itc0Lki4OudxPpXHZAeMLtzXB/qKTM3UH4TBEN2o/77VPg1iG0q+gm4D31Bo6Po0VaCg
JJ6VKC6ZMABWNv6Yioq9vLzR5nS87cNG7SkDcnSdY1/BB0rQGgci+gq5FXlX+8VXUZZRdBbfTs9G
WtauWRXFkDZ56VW8p7362t1E6zmXfzAhINKNcTzEHmxiorrsA/GjflQXt3tcAboUPzrPU4i4y8M4
+BromB/Za7e0GVAcrvPjFIANItWONI/DuAMtmVJ0O9CMPqmfK0m7bAZy6qLhJDvT4mrEKHZ/dVBt
VA8ctAupNnNrzWpG4kxFamnymkdKYxrf2oA8JY/6Di/Z3XISVRT+46i+S2TurdmccjJEbxKngGb7
46N29zvbT0FzRPkPbt0VKLz/asjcX0llgMaSaqiHQ+PpFOHKyyegfU5+jGnB4oGi5Yr6EP/Dsb9L
ZYypbMHQPiuQipHr+3g/hPWDhIOS3tN1JaF0EEaafLf+LpG5uFStqNOUSqQpXf3X2yR/5oJAOYhf
tYCEYNYU9a7Sf/nZAb2LZMzVkVJU1AsqEs2YbpIW+1rC1FAe34IfWphl4ofS79KYe8tJxxYM1P+f
OKvv6DPTADyQE7ZXf2I43PVECzCK5gp6JTTmClvlLEsVWsCLgVQTJFNWXJrNYgvCK+6Jf5fCpo8l
Q+1Boowi8myQwAHaIMbX3VT5AWhOt2kU//xxF+jEDkA0VppLUQWH2kvdrtG6wZX1wnbPC+GfcGCT
azLgFA2ZDWpWs+gbKYFZtEh4jAe6UeREM5waJUQKRYRIQnmMYSwFGQFwAFAweheTG5pRlW9+1Ie3
3r/QuheoR13iJ6vfqMcaRtXbRI6wZdKpOkxXKUis5EN50Dxy/INhfq7Vv0tjI5s8BkRqr0E5iugb
HQFfcKKL6YTZ/k8Wk2uPqoqCMmAIAfbFrGWDegbAxXDI0D0aWA5Iwp1Z/bqM5DktstglS9MIbJJb
bFM2Ipn1NAoimxGNgfXQPtLccRsoyPiL51j5hvIuiT1s8jwrcjQBamt0XIwzlFcYoveSnXxoFy8e
ESsCr7LyzpsL98ipBhC3EOjLwPT9GG1rNsqkSoqqbDmiNARy7dTN4kXQTcZ9C74LYY0kkjJQD6jI
MpbZk2p8qaPLovwfRTAPa3tWzDknEFEkld8qkauhoRWcGMH55eLHfCrSlUjuId/KGmCNcbcK/hCH
+bju0j3FwFxD7UghnsVkFHTxPx3ljTBmcxYtIWS13krm9I4e91rYHf4AwYG/P/8qxRre2k9tDtTC
f7hXZcCuR34cVr8oeq7kG377IIpAeGOgFKXpn4VkfX3sENnI6EIa1/kduSGa2x4oUmHuTZlvvzY/
6OOo3CXI0Rwjbwnl0/gwX6on0KEJTjhXe/D9AS/BsMB7xcSYSjEOkiXj2Gkj4CrWrAhiNUG8kFuC
s8Z/lW0kUWe6eTDUayoZayvDSC+AZ7rvvhY/0PB+Z/oD5uRA8Ogb3tyAIEF2ZYLkqWioWaQo9QUb
8baamADkgfgyb8Oy1C6ddv1uOgJEPW7UtVGSfsVGCohH8qpUDUwyS90xjvEeivonzEwcpcn8q/fe
RhYTVKb5UHZKCo30cLwY8Apaw+ZAU2nx38Bb28pGFBNMjmprNQbFQSz0MRgmy82GnxImzxV1dFNc
d83DeU/D3yzM7oDiUEGAymxWNwyNbS5oE6inb62MlGwULtPr/yaD2apiIqVSLiqelKaGXo5V3REt
f7CmWRhzce9tCl5mAiUDZ56RZMQRYjua+MVc+8USyEG1A7jhTe4VLjARgPJDk/dRIJoSoov0yYFu
xDL20feqopQVmunGcemOXe9gfJ8kf3WHbqQwprG0EhJWGpTTEiO9rgvN9mu7S3fnN4vvPQAVoqog
kaboLh8P1qDNil1ZiI7nwlO+9Ahe0YgwhInvBMbqls/2fRusQXT6XajX/oCigtcfCVC9f7+Aib5K
TBA7I5w2/FcUTuG8749OSI4YuRR4Sn4otJHE3Hy6VhG7kbBxdG6mBSTV+kTf/eozTZhVD6I6pEge
G6EsUTnFOUoFb69T69n0lH3/BPCO3fhIpyqxmOc3UyiQiVdSpZM7cFP8IxCFrONvgTVAkf9EIDd9
9L6ib4HNxi3nVhM15Yy9067tUL6Mj/K1Fcaevv+DRwEvbgGeKnhvFFtFWzdz2rVU1sZqxOzhuJtH
ZB2VcDj24DOhRYflZvgB5DdJvSdI0g+oTPZhIU6A0quUPfnbT2BOPgC8C3md8AmNvsu/qV56At8p
CEe9zi+uaPZ6PGJKwx8vnbAGywoeLCPmWUV5WJ7/2X4Fc2SdMVlbu8NXSJibAHSnSkRoTLxrQsUy
60jOW/onUi/0CVSRVGGILdWbWnZTLYn2tpTLL+aaDg8Co+WqsxHGxC+5riXLRCcf5WOeeu1qPlFm
b92HE1DrF/DJogohXkRu99VWR/pZG9PNSNPpZpHQBzRmkxTil8rB0R81PKQdNJms8tcWI6dRQElB
xYnX/xBvIPkI9CngEjPxoaXXg943KS0WKNpFZu+jUQuMXRfaiNlIfVoGpLS0+165/K2/qKTJTRGi
891S6Cgh5n4YZ2iuuWVK6fyG4tgroPC464ATSCEU53UvW9/TIaQUf3+AZ04d+qdT9C6ZnQJCoUnv
pbn5XZimaDTjeLPoLqhJw/mY3fWevKcdklKGnP6liPaC6yM3erNzQIuko3vRgMtSfqi/aGdmu6ed
mQrGYd+gToW3Du9+2wpkdlqTySxpFdTVQ+S40aIMatSQJidFcQl/Syn/i2GjWQMdOB9N2iFWOU0K
7vLqgiBv39Wnfwwqd0KrAeLPr+qqRkwklMx1jA4SnxZFgEabykfJYBDLEqC2wZi6sQU6X1LbX/LB
7GxEL/OCiUa52MdlIgO+QHNCrW4iNyG5GSRGu4aGvJTfknwwRsGFz/MsQHezLQ1NQKCyZCILA6SF
iaPhqzL44sy8lGvR0A/vTtJAzorrSAdlKTuNGisGpvylDrOUXU1cZW7uEo3cF076vCQ2gLiyX3Yr
v7brJALcpjcNe4Y06pwBmadpnwrUjVZYNiE9hkbbzHKNSgdkTdceWqO778DkLAosuCsJT4H8JurL
aET6uL9SEuWKhEqNH5nR4Pf6TO4mK8agUT8oXX8y9Uy/mYa+9Rf0KCcB4kwl8lRL0zK/qJrhsgL8
beaqZo5uBEONUsGMDc+jAGQaAIUqfj6hBxIjmQ1sAIaC6xs9vkf6MJTKg+5cL0viKaUQ3oF3P4LH
GslCFUlyZBw+LseQ9l2HrDzGJRElu2uCYiiGGI+ac/ohO253mK4pEHnaCeyZa206TEpRQNsDBvSP
Yo0lsRZtBkpHq2dX02TYLnIMWWDTBSZ6DsTb5g5AfMe+RAx//pbmarwRzUQ+Rbyok0JwlEh60SVf
pCIsSsG7+22O9ZNNo3sBIP04T/LbU2VzIyMrJS/OQNVDw9J4n3j1rXMqfC3yCPGzp/Sy9ma33KOJ
EPEWvZvaUPJpv21TucVlP3nZg3yyBtTTRO381HF++jID7GTI7mvwUMx+xymGR0cNQ5mTfGiSXwoG
TlCvuFKXH04OGLfzS809a2Blwny7YeGIM/GQnWjtCq4cGJclu7bavkhxJMimcLsXKfPTPzIYf21W
GrLrC0aKAUR3gSs4tK7oKERzo+7/6m7YymKsdsiURZJUyGqC0TcQrgborHelb0ZIOoqHchT1S3Jt
daMcY6vt7BhjnUIg+K2Cwo5ulYn8rG0lOL9PXDEm5hSR4sb9wpKuFXqpGFOJ2dZY0X1l6J4rVX1Y
7fLHeTHcQ78Rw2zVLKGxC5g9mFuO0G4BWADdnxvzvsIoLeAmX4hGZOQYp6sxBdzMedHcWAlUSQom
eDGKCZawjw5HnfUh1UfcMmTtgMredNnsVlKT7pMxNW8cu6p3g1KOp7qwFAAJNnZ8VCIkXaWlbQJj
AENbYQ1xJlh4rrcH+AMudiDGYorh41dNWrfMtQE/MZNC8jFEZ/rdarduVQLvTk4jAyOd5aGLpp1g
OegxZ92ADqgGQzWRbnLY/hdJqdNylHALAmTbcVe/vAXNpLfY4R+iJPEu+a08xu3IThW1SQN5Sjx6
Xftq6zcg58Il5+wz/aLKLczY7Ry8AvMh9pZpDVcdOOT6rYxZqjFNBdZAN/uT9hi5RDJbw533hkqy
cc+yXcZDl8e4ZHPd00fzsV2Uu/MrzFX4XQR7A2jgwalzFSIsY8HMxkti2aFTf58l4XABVxkNoYyJ
Sw0TwIwNxega6OuRKhMsv2hf7FTfRT7FIGhBI1KWt4UnenHx/AWCJ0rPaGDsmB1oUmunsFcHQUqr
vurFY6RcJMb9+fUTiWDedGC1kSsV7HQYCO+e6nlXEOXWEtF98Y7fux6fxpZQqkIjbNriflK0sGqu
B+l1BBjamq87wMZ6I6kP57XSuOfOwLMGs9o6onbmRlSqwam1BWphTHtHH4xJ5VoF0BMltKLHAdqj
vsa5q6C3ucT0JwVUzVbcLMB4f0i/YAweICAgh8E7PvZbYbM6LwWmbz6OWtrmWKiROfb9iI+Tj0Dw
A9onZYdGZTxQT0LsHe752Mii+7+RVehqMoDai8IpyB6VVhC/+D7ucy95NILf0wc9Cnqv5zfgDS76
09HfyKXftZFrZ2u7APQHd5Cv7KQOOOxARJ7DpQ3QJLJHggjkShcJ0jQ7UeQl0ph50ppd38y6hkMz
Ay5Krojf1623FnFgdcJyAtcnILpGJtqxNUCRf9SyL+oxg5qAHhuyMNeXsKpTv1n1wIq6SzXqwkHP
9zZAZtzSBNFEHWmejmtx0cpTaw6te37R+V9jO8gQIcSw2ZZzLe/TWB2o0ZdjHarx6vj6YqUP56Vw
S886+KlNXUW2D/QFH5WWkkbuKwNPGW3Rc2+Q5jQYav0RfdVo2Mq0n7aeBXI+ou1viJ6Rdsz9cijp
pSd60fJibARRFFlOA6cBG041tA5hTsB/dlAjVr+Z0pXerBdaOx7HKvbPay2SRdd+Y8+TttY9Uih4
PSfrZda3P0E/fj+oZjClVeQOWSKQx3OZW92Yc2uVeTbaBPJS9VhUemAXtRsX36t5dbV0cZW23J1X
kHcRbAUyB7YzJQthEgRGBTC8a3l+qom6s3KAeJ8XxIUDg0uWNZRw0E/5BqO+WcpBncdlKm28JC7M
2+Qm3bfX5Vfzhuzla+nWOFYr3K7kO3vjRgTP+sa/x3qlrWjGN2RATFcTzaLecKl+0opD/M08DmG2
aP5v4iT0rSYtmtnjQ32QjnkC2uw/4zPir/f7KjCnaHHGuZdbfIqeHhwQUWKEyV9F2KRcKwKtmwmi
E8CFfULTAs0zzQxMfrLiQYwJIisAVHEdVGkGWJG2vGjTLPPSxujC85vM1W4jmCkrxWOXTekEwaZO
joptP8prc4ry9tvfiEEll7bAIMxkFrE2wFDaAejXT1O04ioDpneHo7W2gnCC6/IM5V0OEyVFTkay
nnoaOk6nxzu5c4ud7dM6p7yeKDDgeb243kZDO65GYW0+QdbV5aSpGX3BrZrp2dLPdXUO1ZS6RHvR
jPoveiuNjTDmUBRLWsRZBWExpirUdnFXgAov0eqR6DlTYtHx55rGRhyzZ3gNlfYyQ1xyse6mK8VN
gCkvPZouCgroXopAGC9qwOWWTkxkwCgZqY4kHBO7d1peYQp6hjlq+qsjJzuQZntlP1a+I4MTZopr
4i2r9FwNK9A5wAoXGQrKK1U4W4ZvApUE1OinwRxurNn6cn6recuBnjc8KWRk6XCLfbxYJDPvYzS6
L75ijWsYpRg/L81a3zWxLvDwXCuGy0XqF3kgB9f3R1FWEa0SCCfWt/oVHVlUa0D2Dj56rcNJ8fKn
85pxm7u38pggfHJ0tVqdDJnOYAjAQjMf1pN5WOsAhFsu8Fb2mhWIkO94y7mVydzTtdrHNlAgVl8n
V7FjA8YLgf88CiItbprDUcG8gHlhEBizedXSnPQ1Q1+MnxcKaC/6od05qSm7iwWemyKxMb+zaKOn
xRVe3Gs3Va5NFGBPkohgasCKybEu/wqJGtHf+1cxd/jSDTFJFtgSnqjgsEqDavXRSkb3eDjIe1s7
CE8W74bZimScRxzjaNXtsPhr4WU40GrQeNl1+TDuKXyqdDkd6uv2oUYjlEg0d6c1B3ZM2RwRTHy0
5qozu2xcHFR7u74ArsCIQS0ANVulKgjFBILYh3+JzZY7uqoSkrq7WP1iztWwG4pbwXGhJ50NThwT
9RlVl0EoaDIKrcibpTMIwPAsTPfkOkILIphZguJWWNDkXS8bSSzkrbMunbxmI3UEI17Eo4qX8PTT
AY/B0QlmQM5Y6JrbRXfLXrRp9Pid0dFi4gKpKcEkHA2rP5jyQU3sL+qaCmIC/tl8X0e2Tp47ddFO
BtaR9rlTJjvQm4M3JdrJuwqa2a54sI5uzTm1GE9XoGRfAvp/9dMounPU9XFe65cmja6iVvPyQdq1
03rdW6JqJV9V1FDBlgpudrBSMWdgNId0mJoVr+z8qj8UfuRnoImns7T9V7Ga/BtkI49xMIomdXIb
11Ree0GpKOa9dvc217arfoqaobjnjmYNgahmgLeRuRlR7omnxsF11c/2Rb9M4COWp+/ZmosgyrnJ
CmcjibHK0ZSjvJhLqtZQuDnmwY9k16tAtP8xe1m3U7zutUV5DkwfgjNPDeOT4WwkM1eybUjm0FmQ
/NtjK3uk5/cDSlXIGFwXXvr9vDzuwd+IY+zUbJxOqam4Ki+9pXvtiOoDxcuNtAOAcIPzwkT7x1zF
aluB32Gi+9eth2UBlKcuIfASDdFSmzu3hMwZkLt5bu0ROoFN2k3a/EAWy3OAhDJlmSiCEqnE2L9d
SUj30PWTj8UNWESPmT9+N4L4XvNkN7+O7mjz6PlV5BbeHPRVIeVsOqgcMXvW1KC+Ughu8li5bJcy
JKmzk8c0GBOUOOf8uEwnAMLs5cTZFZIj0pga4OfVfZfObGKJB8icgvwAzlQ9YrYUQBDpJYV5ky/E
tIHcOH2rK7OXWlRVfTpCGljuarf83Y0iITtqt/vqO5riMU6fuSnymIHI2whlM3tbOCWIYTPINnH/
XVf3zq7z1ifrTrlyLtXnmLgUHAG8O8LmPC4C/VZrJoYyBmXAHBsk62F/qNDPhVFpJKXnl8yXvGjX
XWR7Eq7WTdyF89c+93P1DzjL+aYNamxQ06I/xWI2OkuMQSVRi48YkDJdjmtxUVR/VQ9z7HcpzAbL
awR8VhNSWr9D4xzgvQ80+W5i2jMJ/mqGdiuN2VIcpqpMW1xX8rHfRaHpdZfoFcZMq1a4OjrGRG2W
3DBgox2zkQO44kxwca7+Uuau5XzTZAwoonuqT4PEatzaWlxrEnaLcXfOoUg/KpKxQIf7GARYampP
TQYtQdH7CCya+zQoQZwL6rKL8fF3DUMUxtGF++QVNiKZbbQbpIxqGgc0UhB3QGauwDhvVIEM5Ovz
7o9+/DlJzBZm8zC26J2H9+t/FMDWTsdf5wXw/Suy95QYGpU9Nuye7FZT1xWxmx7Ge3A2+bb/Br/8
4w8MkqONI5uaaWBuHYG+zaxbovStGhM8G4uLQT7MF/nRPNQXGgKOHcqXGoAexT3sIpnMClYa0abe
wCtcq0ApYzR+nIkml3i+84NejOEvwJGru2jEc7gF1vwcXa2RKgOPebmK+/LYyX3mVmvpzcS50/Ly
NEr5iSxaoCttmGv5Ywv2Zxft20GqNILkFi8J8eHTmHRTlczNUOkpje1kr65DAs5vCoRVdDvK8F3c
dt9Fp0Mok3nJqeVqo+aJJZfD4oC2UbR6ZV/yB9okrAQr8s7Cy4vzdtxqyeLCocESLd4JtNTrKA4z
qW326rBWN7NlVzfgHc4eSEGck1500mlOhqLyzNV2BO1YvBHVD1/BxNEJWQrTGvAVElFSt12Twq3j
KIii+SrS5p0+1rtWUm8GJ0VHgCnCxuO9hj6IZ4JpvC3LImvoIoQmaNOPshfvlX0a6l8GPwX8mRCW
luN5IRC5NMNEx7vDDmGuoyT1th6v/pqPO3h+13BuaskKz3sojrP9IIWxpl6PENEXCADhPjxivk4S
MD9nNFKO9/+TILZLJm3ttTQqrF9X7PWpCO31uceERkQEdsL1SKBHAem5beM387Az58hBVzCOB1Hi
HpOGHXr09M4Q5ND5pxAtN4hlaHczC+CjWIO1mKuxINYAguiNDDTYwPZnz3bJ3fIlC8THkLdTCjw7
hphtjBnLjKsFh+wyJkaz+BgEBz/CEFeBWmmmrxoLUP6UbBZcjlyLB/eagoE2dDo4LG7hYmMkIZPq
BQGO45qY0l7RGr9gQAktI2hKIT8dSWCMvBQASKLfRTI6mlEzOmiEge+EP5VcPILyoBh2OtL3WrDs
l/7mvFHy7mcIROMsqiGg3mbLhWTs7CVfIHAhwNIhu2RnXJkKOGgpcKLoJuOZ5lYYc5Fh2LG34xbC
DFQEqhJEQZEr0IfzovqgD3MhdZEdtfnc0yStCXzSfRdKwXpFfgHbktyJgZf/Y8Pe149xH7JetroF
Km8Qy9lhd0VzRKM7HgGke/t3QH5b7dikzWynM0nBWuwbCgjo6byTti8vgeBZeMkVaFMDMfYjvVWY
EPGDSObWKUHKnsjUIqd5P9gvq2UHZgFy6+shMV10hwFE/mWampPdi1qc+dZiob4KnhiMBtC/byrZ
dlL2+bKsi+/YDwag8vpMWCznXTEKUnv/iGAjRjmJs9rB7tFUrXIBaDl/oGNzCPHjgxTmFXqWRNGE
SC3miFvxZMmACV582/yStT/s+EVwBDhFA+zYu1LMKUOHJzj5KgiQElC/64EMQnM0J5mecarD6mk0
QAqmedP1mmOEWqSdaEWZ8yfbrbMoFjatRDPfl66QqiDH8PaL2kyiQJDq8ckyYRrox7EotCyj52Sv
Sz3IOOo4g4BNUGbLX5EJdjMD3W8aWOL9pAWtkGB1uefB1hzFtkBHoeuMVDvOlbG3U5Rk+iYirtTr
xX01OZavI3vlK20sBa1EKq9MJRJIaVk8LJE2uP9H2nUtya0ryS9iBC1IvtK1G+9HLwxJR6L3nl+/
iTl7JTYG29DVvkoRUw2iUChUZWV2ZMH8lOC3cG/EzW9hPnaqQ5eUNDib+o5CJtOgP/3oxnsFLNAe
diCY9tXiZtmbCATGG2yiH4C2fKE9+WneoijmpcgJ1kv5YNDrVMByGR5GShio7oiD+ATaLv3h8nK5
B4fifKmqpa7YzGHt4iRRCxsDnvMQe7oKyJ0I2EiD9SeP2lhgj+bYkZn0sCDTYhxIYDQoiImZOEQL
YVwokjF6H6oKvtxcvRXGdCKmLcpdRDYY19D6MS2KMKNvxo+bApAKr6hQ68udZgQWE/PVQnl77tnf
fD7mLsxq5GA1qAa8OBmfS0lt/XAoLLcaMWT0/3EFlcXigRSczLNBN8q6s423EPjqvzGgoyiMfBMu
ztx6g6IsdmnjlGch2WdmHlT94bIFvq/9tqCe326GLZW4VXH1VJK0MzCP5ZhNvDfrERR/qXrqo/xL
VekxZBu7XuQcGtfPTarJQDEbbHN3SCKUKSM4B9joQItJ1XBntzrQ0V6KyRUV7rgFDMX+ZY/t8epK
rylNmOPkBkowgrHVJUeaT8deDZ2D3jF3pb9EV3/QUuOtVKWERxTmbWNa6Pwrq502VFoNRxkDaQnM
oNnZ/nrMC/SANMBhlldRaOSF5K1B5gxA1xtwYB2Rcdaq3DH75abMo/dC1X7kjRgowbuMNtZYQoO0
iYyQRFgezV+Wr9reOtDXyfTU70RUPtwH39YWcyRqsO8Oaw0akfCLtevvuhuUXTFtMXhm4UFd9A9G
wnnxZGuROSLFQqTRLGkuXywvaqodorXAZJlpCY6iyA51ok2iOWZqU8j0sBvTW5fQqsqpiUWQU+6d
uV0NjdgbK6k+g6HeRtSfXAt6v5UDTmh7sUFlXH1Q7SaK8TFaDx5I0XkXOCU7LdoWuaWt6YebTH5z
o3kkOmgQbvGJ1wNkV+MxFrlm9Qd9Dx4mFMJgvw7gR3N4s+p4SKyVNDFCDQYCbs3BmfQgvE5uAFAN
7y3jlB/ag+7TVkxyVQyNg/ZzXfhmup99qvIiOp78rdYNTQfnDgISc/UW+NclbvCIr4fqapnzBF09
steMut9dDu/0D7GphAp1gP8YYgJPKinDYCvS7FlVZr40BANDAE18NRtFOuiNFh0bSZcFfiyyycSe
1spDI1dRIOnV3m8ryK1aceM2tfSUlI0SLFHsX14kXcSFRbKlpgHI1jYzSjx+i+46g2q7DkxYinx0
tpAESuUNieX3yya5RZnNh2UxLktZmmk60Af3F9Qr3qFGkLk9sDXxR0gfd/ExF8238Z0GEF+g+ywi
q8x3XQodgwYlLTxZ0Vs1lIeuN+/S0X4QLI2XswHy9h87LJ44nVNpLlO87s1HRHPfPk26k3+bXUBT
W2e+zrz0RyMg1OMWlcG6gXFAdKHBMsquzZ7HNtTwXssovchsh4ln9nkOtXftUA8jFCXaNtyDY/NB
G1BtsEU8Ytw1/7IPns7zqGjn0JUqKqw5lNrsVrJKsFmuUiFwVG6ZC5wPdGRSUQDhY47jGNpzq2R4
E49Bf6iOFcaStF28h8akMNuhX+zTocDMCmClBiSqWQoCI61aqyhwCKwpv26iBIiodT2us3lTd7Iz
6Jqnmcq3KltFBFX8GxqzkJqFBep4GZ9/S1PN7KEsEWtp8dAM0CXNyS6E0INuowVWBOCvl6pAmBjQ
a/jTgmmWTKXBQBvNbKECDd9Foxx/8lH/SdUllNIJ34lXtV7yXkduJBq754adjUEmEzEjHFKlhEES
mZg+s6bxSMDOFfu6NgHoLLeq5oEvRwrSOukFB4brrxvbTE7SrUaVlfEK3tVlMK/CJit9qZpagRXe
FAekzTGUiFHmj+nO863MUqMtwgVbuX7/F2van4rGqW9XR/INDARhP0ETeiChmzyKSjg8wBamnGRw
KcgKKkkG40eJZkoLqOwpQUp/SPwV4Jv2ylh+0uR5CWRILR4s1FNjPx080QXNj+8b4zQYbxKGoawa
1UAW/TFb2D6ht4eCau9oIP/5MzoYbnK0Mcg8+vURPSabykylh/5g9Io3qBjw3VOoJsa7Mdymo6+r
u0Nfwj6aDKLzw71dLFTeFYj54KMz3lxmOqiDQ2x10i2OJFUO5rkdbRSBqvnL/G2Gddx8NfKlwHft
YwxlZrsG3M5RdkrI7eVb7KMtx4YDkLyAARJvLlRpmO85zFEzhApOZ2kYCYiLMPo9kUG+0UGMeRxI
TrylV55k4P1dcEUmx2k0ADxYqmzfN+1XKZz6m6lRn7M1ekhXjA9oS0VucEmo7lQDDBEWdeYZUio7
zUB01yhNZWcN4QuKRqhnrilxK+D+XNJLjWMryfdkkeKDnmkKEpPmR5/qhR93FX7ErMrHuFZUJ80G
ZW9ATO14+UvwQgUoYTAZAY4VaGswX9zu8qJuVzhWlGGp+Y8sEiHmeK6jgQADwA+MR5oWc3k3RG8s
fZkQJXQgGrM7y8wc2RRxU3y2AlicpkPy0cZkwyc25miVrLGcbd1LSfSIrSkcSQkxJBeDoqnVl7sK
3uuokCwBM0j2zzrZrprmM6b2JNOtaqsH9iAFL/XQPV/+vurnxz1moFD9BS6HciyxlK7JkIf2ZOrg
fawQiNCOkBbby4zBN0rZD/vKmXuInFXp06SD7LZ4tbPKsTCklYKPZ4b+T6hDwioOutxwiA0qfr11
p/FqDP/JNFE97rMvnP9U5okZrXVpxvSnDmbj9/PgLsbXy1+Ds0sqxtgNzLkYEJJngYzmGOpGaLWj
VyRxexc1KTmksW37WTQ3gvfk51CinJli7gdU+EFtUTSjNwFmjtb5c5aWfjzUQQIi079ZFS336ipo
e9lpWLkA6FLJajRnMAiCYVhnXL/ki+CtxtkcMK5pGqhdMPCAXtP5ldNiqikKW6xHklNnSq7wxhB8
Me7mbCwwMT7slrZdVyyjKYlT9pM7l5kTSSJaqM+pJzYGp4FaAi/Ux926uTvNRh6kNcGsRnowAtAO
Aaoe7/9mfu7cDLP/5hKlsYIbysNsCua+Kw8z4U6ev9rSi6SJXkX8zfm9JvppN2uS68TKoEMMv861
QJo7xyr0/5qt6nw9zI1VdtUimco0erLZD45mYkis0fO7wQCup+nfizbxQ2uuncuuzV0Y1Uy3MV2A
4M2EhL6UO0VqZFgtjmUMgEEtEpkXWWD2CYUH6PIM6+hpvXS/TtNRi5X9/28RzO5MZI2kKMEiEhV8
o3gaz2357bIJ7tnBPDxmUMHjq7CleBJOdjjr8LYa06cziR1cPkel/nnZyufaCXxgY4W5rJe8i6HZ
DB8w+8q6JXVlTSjYLMlVHMmLE/YzEo50zUVz4Zxc+9wu4wW5FmFcLYZddUe1t+pbO7+el9CJnpMr
A4SPVpDfjxGY2l0Rlz43iutAI+NBjFBBmK0zUIpS7LgfvQ4646c4b6vDoNtV4WAcazmUSZy9XP7E
nAoo1oo3sWzLANQADXp+lGO9I2uNuVCKPw/k0ksKR4MOt+5kqmO9xacoB7NovgOcUWCYhtfzlPTc
MHPAw6omQxp22Fwb1d3um72+gULDnZanqMtBQYIswdoVyalNRUumbvPZMp7iuJcxG6sylpOuMKM1
wfZ2/uRr6NBm4zvVVZM90MSRYyHiwOIUOuhSfxukfr4Jl5VVJnIl0dMSPRSDeWzlfaW9kgYd6Oih
mm70DMNo0uRQWJPgK3Nvn41ppsbST3FZdSkidf0mu/ZbUfhzYARDC5ZlC18eyt2hM3Ve/3P1p8c/
kFznHmGi6GAk1ujEIhPurDCNIyNFLELTm4JjKAC+zdzovvGw14fpSq8c9KXR4KpFS6d/+tM2b0wz
np0PRTbOOiItrbzk71pAWepnVPl3slceAaS6++9Z/rHPG4uMY6ETMlpdroxeViROVexBRRVOjejg
0OjzeV3QHsL0G2o7hImKkbLaeJzCm5THwQezM6C2/b6D0ixgf+jwC8H2IntMNEz0KsmqDvaAdAdz
1iF9yz0qFkGyQNrVR3E/gFNuoN/x9woZp5nXoinXeEYua7pzEO3jHOR7tm+hXL9b/YXSggvrK1xH
pdhM4Bh1+RPTr7WAtloKK+RPMzTz0nnSbmK9VF67SMn3Spso/tAkb7i5v9VJHboSyJ9OsSIPvmmm
T2u1oPRSRUswd3N1TcACtI/qRj9cPs28WxcsNCDVxK6DXYzxaDXN5GEc4tEjCZJuoDvz9rsx6AIH
+1zJQ5FpY4X14qjTtKpKUO3OfxgpBp80CKarX3PQ4y6Qk5hEcHWef6HpTUnGNBQnWKG5Pk0rCxc8
0pUX483EKY1vyz20K1yocTzVO+GIDPcrAleJ2VGQEuLuO4/GxgR5PVnDy8J8bF5kv3Oz+/RWcmt/
SMCARYLCS24NAaRT5d05ZGOU2bqUGKQZqVGQQ72FzwvotDVPv598EHJ5cVCeQEIxphh9Wl01GB+Q
1xBXOFfH/dKbH8HsbJHqtd0TXLk94MG6m3vJvTU5ltd5VO8FxQThqeLFYOhOYP4DHBSWzXYa8YqP
JoWUeMWdihewBwH4mUlOlfq0I6568l5J/VGYWvCtoiwCIjSQhrOjAW03xeZc4WOPgRYYIWa8sx9Y
pQYcdOT217nuLCfl/fLZ5AYtov02yjwnbSVcp4oaTQ/1QcGgcOrNJyqyF+/DVzGKgnexb80xt4Bs
5jEIqfB6VQlmXKJHG5Rfo36rmqGjq7kjt986KHFeXiP3u+ooNsmaaSMAMcmEBXpiIzexRDnfjfbk
FJII3s09m8CtK0QDOwj4qM/PJkqPCdT14KF1k/pauRgoulb+BL1PQZDjG0L9QtUwY6qwONZoyTPw
a+VYCnKhJqruVTX3RzMW9Ay4X4wo+PsqheSzg/lDmQ9Nl6e4VdRv45Q6Rmh7l/eE73cbE8z1rK5l
ahcGwjUKGBB6iN11Tw7/wnfkk9jvhPbokjfJbAR8pxGnWBKl8uvcCdDjCZ27GXGr3w2KW4B1yRes
kRs9N2tkoqeaFQSPBdik0EYauIrnaNd5zQHKEYGIxIV7sjbGGB+sy2lO8h7G0vQhLa5tqmbeXxsQ
IjGWDsJmr2WcCRbI80bo82Dk2QRLusG6SVLLc7zUA0jD5250UB+Q3VEeaxdygt1fOD4CMWrHUDYi
qEqebx+4BNRW0lqMSmqhV+ojRIgrO/KXLjv8xaZtLH1qQUpZN0UzLNFnFt20bIBeTudRHTV0PYW8
j7wMDqx4BhB0KPDbGuMkmoXReznXB+hzT+Cs6hPPDsogyT6S1SVYMWrnDI8kdOS9SI9YZJpxmWmq
81irNCw1vOkryUUCWzmN/bxkT1UNrpHLX5YXVGzgAmgGiJSJrb8OGG3MyQjqr8QyvtiYW3EAyhf0
SXhJIMiKIK2EKS+QsTJuMjeK3SSlMXihDoe0v2upFMgW8RQJjFXL3uwEHSpuWNkYZOu9dgtG75Ea
/JcWIvUKN/1G6bZJAIYBN3m9/A058EcsDPAKkOzLGP5m+/LpRCp1JrBHUXpoWDvzlbKn0txUjpSA
nh6oFR9qT6JTQT8c+3pDPRsiAejcaKDWPT9/dbfqEiaYRoxoKUFW+Ur/OIMgeQc0gjuEjupQNfnU
XVwtO/UN0OKdYGc53oPyEiABiDNgkWfRVrHUDU0zr4NHYuMIUqfYmY30/vLXFdlgEoWsNOaRFr4h
mJ0+lWXxtLZ/kSkgkwWfIhTacLWyGJV6jacSvXgso+yOVQMF0qazUmis9/vLa+FME4HRXkXDn8p2
UEWW8x1bSslo1IgeblTIaLlIA3AO6StVJym+ibNX6gGMh5zZo5fh5oItlMxQDUsdvPyAYU5YrHYz
iGyXt0QC8cyCIbAs6KNjOIhH3Tj3EJpUtAwIDDS8gzGtL5raayH2beyq6a6aCuNKSmf5Ki1a0dgZ
B+T0IRRgUnZ93ENsBoZxjGZOW2kAGL59VNY5SFQ8xuzC78vyXkmqA3h8v41qeFWSTkR/w+GfUHDy
gQOCkgKYdtiBkVUeoB9Q4Rubj33nFz8VCIoWR2Av76rU696jq/5DaZayco4PeOgf9YfLXsUR4Tz/
BcwRScgokSTHL6DKSmXnmZWTlWiUOs2X7qF6oJKj5rUcZHdx5ESRFw0OgkEAGLHuml/FXCC8E7v9
IEy8R7JA5MXEz0nzCPOpALc1heDa4vn1xgSraGQVqboWYOulsopxU4NGF6NQ6820rLvL35bnxVtD
zIHt4kxOhxIH1pga/SHDFOpxmRdIfeKLC7pUgs/GdruNQVsnfcCajNrYZd14Q+Tq8fJq+CZMcBtj
tgfvS+bCSJSy0FaN3sQFXnhj76ioNV02wUlfcBp+m6D/v4k4VmhKK2VD8ezsC9gLA9UYd2v7Oo7z
3TiY/mVj/N35bYxxfLm0bEysEySg9agcCFCwnqED2V0bcyG4bLmfDo8v9KnQzZMtpodcrG3SAxEG
j1OvhxqC1aBIurwY7uWABtgvE4yvGVqpznmH1VCycYyRO+srpTavDsirX4XlFJVzNWyt0f/fbFQq
afM8r1hQ53cvdTDv192Msm8KeRdJiJnktS20rTXmZUn7QhCap9YkC73kghyXQo0cPND3dVY/IzDV
y41ilE/WNH+JClXENc5Jlc7s0+3drBYD5ctqNfi2lKZEO2W7KYj3qjB555vB0wsk4jRsMKGvjYap
TwneDap2qpWfdvq0lHe1GgNStzhI4CB2LqxBUrdg73iM6f/HJpvtSniCAaEIm5Swb7jRTskuR0qx
4GkkItbluyiwpwoBKAeEvsyBSxqSSHie/FsgoE/21MuuqXJghUKnSFaG7zQaJPssQnQZmcT5pi2G
JNVTG1JrqOjuO0AqfNttcxRWwX76F8ICuEaRRoOXHTUpJITn5jRpniRbhTnKIDldh9536ToGd9S0
F/VBuG6yscScPWmqjVGOJDwW4I3drkeJmuI9RU9J3kPobEXMqYsp6fpoYUU9BJ5sQMgwxImvh7EU
PA6KW/E5Fy2MOWbdauZFlmwWpu1ATiWWv+P6vGHYtO9qotnMeEYYDVW4lOsIwsHYgRq3J7f9bYJ8
SzE0R8HyJL1wMIHpLDGGIfXk7XKo5t47G/PMPZoWXZONgP55LXieq7hz7PGLDjb/y1b4/m9Bahn6
CCZuOWb7RvTvC1vF12zn0o1wXS9VdIygCFAXb5MxPmjmeA3o+WgZqbMsmeg+4n7kjXlmMwuiUqoR
mE8PqAJrXnRMUII2f9J3pTCy8IyhVYSxX0DxQN/K3K9q1i92Fg+o1qYNcYAFcuzkoU+vZlBo9+YD
eFAcNKwczNmAmbcUkcRwPzWGPzApoYFXBW+z87M/GrOJuT40FzIjC1qUWaLmTk4bdyj2Y6l4pvlo
x8pdFt6PVuMJtpl+RzaAg88KJB3gz9J1trild33RQFaOhjnlLQ2dZN/sLAxbw3z7VcYLLfJ0AYcM
L0uDII5pgbhLUwGKO1/uEEprVyjW4M1mnV8l8RjF7mK2U+aOXdG7dt/nzlBCzevyUun1wKwUJN0U
9q4asG4zETbutKlazAjD6xoepLYMxp/7vpqdcECNBieWLKI2J+fbnllk9lXp+0ntqMVCIwdM2kMF
YhLs3wdAiV2VqkKPUkVKDWACcynmWQZAe9ohqyYqZnjURb8DPVd8p5UruV7MeHpuwrnAoD6YRG5r
u5qPUbi2hquMZNhLOcAjkmXmz2OqyY6aygX4RYy4GN22GvN9srbRdQTmSgPYimRF2xr0vDs9t+Rd
OhhgjI7yFWgMTVlVwKHzfGfKRQHgnty5lr1Wx8w2q3+0vEBMVEJlusboWPUaZeX3vs7H94WkGMiT
lmyWnDXs8OfBRCYdQN+y3KCXWt10K/iLYkJJhoiGWKOvUX4YI9ImRwUP/8Rp5i5UHFkNB9wmo1E+
9KPZ/fcvI6r3htCAwwkqFsZtiBlnmr5YvRdjTinIe3twZimtBGeCc3fpJrigMM2IPfw0NE3isOrB
4997BvmnzR/q8UXW72v7R675Uvk9UkTDdbzCwdYge+7lJG/yZoJBfZffJTdmUD6Wh7ABTGHxh10I
HBFEZFdf35s7SAr0fyBszbnHdGScQPPLKF1+apFlg9WN1jyAjlgK70FYCJ71roea+KwGlw8+D8qN
gSVwAxkQrbWB4TkPOJJkhVKVj2gW420TEVSiyG4pHqOTsid0RrVxQ9tpv7bO8ohySe7UiQs14j+Y
OealsGe/hEnRpypVinbCL8lR2tcxpJ74NP8iQXkUMyaIrLGFigLFYtWGYBXYJWW3fQIn6qnfA/fn
h69/gJDi7efmK7NQSuherHUewhptygMHtivuix20gwJ6aVPy1Ur8JOBc3NvvyZYt2hkjF4r68T3z
O8WhVxdF1nS3Yi5G3i19ZotJiNa5bAqlh6300IKrPoiOvRMdkqf1i7iKJTRGr5bNk1FLrHoqwQWD
4yl9pw9kDCntzKN1+oMBbtHG0f/f2ELxUiFyCVudDwKFf9pbSAwi14r+KXMn3tPSoXqjPV0+k0Lf
ZJKAcDImqW8/di57oCchvc2glK0HI8jPhc9UujfsLWnRuAoRVB36GUxhaDTV2sD9TyNAm4C3SHVL
b8VD3HSTp+6fP9g/kUEm5JiGpKnQ0aEGp59rBfnIzs0fwZh7q7hLAS1b0aAXP8hhjMECXRElaGKW
GFmJulY2oRaRNL8rAR39tx/Kk+33R9+8Vx4K1HLy++mV+Opxvmt6R5S0cx1p8xOYRUsmBCz0yMQl
liKNsAYn7h9IIbiP+UbwKgHrK3j62LFwte9sM6xgpLLGQGkA2deelUHgnpwUVQcdLx2a0zGZZDBx
euyNCnk+UlRT6Ysr9KDJbu7H5LoepdZrirX2oHk6i9489PuwXkqfzJjNxGgmKKDODyL0I3I1T4fB
k0oHeBg3e0nv6qBxgfZ86HE7oT4mXesBFPgC0ag2jSeXTDPHkSApN/UCpoGXQxyt5GBGIu3+xaHf
LpDx0aLR+zin8IDOr75SahjthmoHaX7uS0LMFv3Jn5ZEVZyBZFVw8zPZdzymq1KQfvBa+6DF7z2g
hiSFNrknWBTvqAN+gCE8ZG+0GXm+a1WcJTN4u+jBA4MzQKzzySjAG/CvOI8xOcbhskXeXm0NMses
jobSzojce02uoqT5RWmb3WULnGFvhQ56/VoT4/+QwykoZgsYv0fDCXdoFmLOkN4KDq22zRVyIyGP
iGBZ7CN8ItacTRJs0msIYpeBDukZtEW9JQidwiOhZz3Uumj3eBkEZsvpMDLwfUAhn++epqFXr/ew
uibPEPlBzExcI3tUg+gPwLm8JZoolkLvELAOSIufGwOpoZWi9oYuS1678vjeG8I6Pi+GbCIX+xUx
5guiYFrrhoSqu4YEZMknooNBOmmcribPhY4Zbyt3m+UtbNv3OHoba8urUK2yV2nf1njdpFf5FMeC
4EaXdn4aAWZBFQkQBQMjb6yq62pbo5Wai7GpOiq+uhcirD7v57kdugWbZGZt8wJ0AZMByCSdbQdr
Xe0nmImAIOBtKvSez5fRuTUmYkdp3avZooJb5yW6UYDToYygeetE1x0AsLT6mP6QRf1HTsf53Crj
s3JsGmq3rvRbZg/aftwPgXkkpz94QXyObdQSbloqGGp+kgQviqiRSd8Z3vx9cSFSE8QgfACt3BUJ
Ut/2RFNDHGaCc3vM95zjkYyajR49JQfIvfSx8LuOsuPuEjRNkrvifb2WHfm1fBaliNydtEEyATke
iNYQ5plfJ2k0SpDM9Ig8Hq162Re58dT2miiycr8o2H4B1sFbH6XVc/9ULVsyxwp21PvuZ36n+82O
9tmGwW2gIvw3lJn4oht7zGVhF2EDfC3sxVAFrR4SwGT0WYB85307CgFC9VAmoK1kdm1Ba7ero4x4
AO0+gNQSc//ksS7GveBW4p3trR3G75dltnKttP+NIdP1x+wGFChiqDjGgn0SLYnZpshqVhSeLAOj
RZNbqKeJQOtiFIDpP18H6OVC+QEZO7rieJac+0I4xHUrtQlB2U7THJDzvI2kexF8NJ7DbY0wKymi
RY/NNEKhA20YxVMcWgQYHZ3e5MF0MgRr4sV5CzJoFvojQDR9wNU28ber4tRMdd34xXI5YbhGzHL5
8XfY+2Rrh/HrKaliCMXDTuc3X5efk4tqZPLRE7SBfFMhDv6kB8OteMCG6xmbBTJ3uKWHHSrGBCGf
LIFet0dF+z6JxFbozl9YHVudU4ZsnstFw6mVqgHyNZOC8atIC8GiVpJwt6rqLORtpI7w2aYBnSK8
PEC+Sh1ps3OGPaRtCCQhfbJihMTFhB0uliT1iyUwjv0u3w3Q4nbD1SGFI2Jx5BoH4BUBEZNL0AU8
N65UWdoOICDwogmcMOQlKW+tvkOVWcFMwLfLR4K7g2ixApyvUJFW5mEw1qhKRxWoQprcdtM2D/rl
iwaB0ctWOP1PlfLXg9od8GQbxd3zJcWWGYeL2kKVGK8dqj3rZ42TXGu7bnApA3rxKHoYcIoqOHCA
56M5bqM/Tpjkp6vMqJyiRPdkDOQAC7qrnq0PiF/7IG7wcnz0zBgT9eN2zK2lCTVvgcG8+FHVe3N8
nNTWvfwhNU6YPDPE+AYGfaQFlWHda7tkp07Z4pZ6f1+nRuxYVjW75tzvmyF7VTrpKozNa63UY7cc
ku/AG31Hp7R1idm9gzVmBWVmeDVU8epQjUE1DY+kSnN3GXLLWSXk5FHVB1aJaXzS5q2rR3nuzmR6
b2T5pxbXk1Mb9WFsIATjKAumXo1Jq3eXV8tdLAVFq+iNWZjsOveaMJITEEvl+KKQd74DjlFV3XTU
0iG4bIfrK4A2gDxGQZsVd/e5Ifz0WdMHSfvfcm3i1wlAw5SxEdGauNLTZXucQwfKnt/mmOiySuFg
mi3RvDyVDjmA+tGk7mzAXi+b4Z66rR36fTdRLNTTliwZnAXvcRyBzK+eIRqzb306GQa0vhDKxDsG
W4PMMZgiLa/KEQuLLLcNr8MWugpUGJncoQDWNq60uFLt4quiaiMyznMWcP8A96lg1gJq4OeLzeZ8
tWNQtnlj+Va1iqObIiFA7vfchhQmfYCysqb1A044TR9A8KRdUUR749n3egJeHvB0iRbFqX2fRzHm
apfs2J6UHiZpu6a7KW8xawc5VdUjr0KQCm/30BOCUDeG7GhR8fwLNkgp1SqyUeC4anJHOlQ+hu2u
pl38aHmr4bQ/oRznLSfRGnkbtzXLeOmSaiOZJ2xcJ0Mac36PSlkQNTkXqmJiUBNFbyALAFM5X1ih
2hCfaUrdK+p4F0fX5bq6tJG6dIqThLUgmtC/xuQOZ9aYpCiPyJwTcKd4pdSC78hE3jBCMQL8/Po8
Huteh/RgKXmXzzovpGyW+PFM3hx1kINRIlQsMW1qjAzulBrUz2jkX7bCIdGAO/7+kmwD2B5MuZky
mKF5ER3/Abq6dtRhn5qO/byC6rkIhn1vP1SmyLRohUyMHuR6wDgOTBu3WeKi89weOnAu1pAa1YGk
QuNS+QoyZkGFXbCZbFQZ1AUQSRObOZaj26Q/khmNfxBgxdAcmIxD2YjmXLmnASUGQ8e1p0Bk7dxX
k0GrdElFbQ+3uFOXP0kqGsrhf8jfFpjz1iUK5gBkWFi//7uHxfyhXT8F40v9UIO3IfRF2Rh/VXQG
G20nLIw5gVGf5ZJG6Kow06gNhVOKENW8cgkej5ijx7A/zTCZZUVd1yBDhn9QZojupn9cflSu9Y6s
9ucKyIXfYuBoecALNnwQoQg5fCs4FhvbzL0XorOfZnWle8niR1+bl8XvbupHOCdmft6A4AEfRncn
fvhxv+rGLA3om0OvTYaa2xqcUyq+mOa9Ufz37P/n62IuvBZYm9pusK66wgWQgivCioUlPG503qyC
8Y2pblN9SWCki2ZHl061+dCaqxNmndtoz4IAxnX+jTEmOINcKiF4L9MAZtiO6Ri0SomaU1cB3l07
N3+iXMhdoIV5eRCmoMrFXj/2WMSJ3WeIzZJ83UCEwFqNm5YUu0Va7lN5EIwnc7NZFCp/2WPWqEql
UeUR0mbttgQ9GSWF0b5QqAMFsFUCa1wfpGyFqI1i4IdtQU4aBDQbCbe3ptysw1e7/CrYMRrwPl2n
GCeCQJ2B+5tldjBJDKId0Kp7DQZ6dL/b0VLX7EooLIPE6G9YheHzG3vMWS4auUInFAuq08Kd7Nhr
q8RR2i/VfG2MJx20WHq5F6yRYiovrZE5yFFnmolaxtQrARE+lMG413bTlThicJpZ56tjTvSYZkuU
zKbmSXtrp/pm4iQPJYbRwPzitOpR9epdL8Rz06v50vKYE66D8ka2SmwhzZvnJ6r30vrkjUq7JZ4m
KLp9DDtfssa4f1nNSWXMHykzRvTvMIqyxk4e/C/N7Gn+Oq8uld+QvOY0iMc5uFn0b/9hm04VmYs5
k/CWpJQRsq+dNAgwd8+Qb8Q7GRiS1E8hd+UIeUC4B/H3Y5mtGlVKH8mQYNehCeMgOyKQfo98/YAG
TJo79j2duDUP073Ac0VWGX+CZoqcx+BtB8+LdR8eu51506B8uzgZRE5yf0JTKzX+Jp3frJRxp9Ho
C6OrEd96JXKWPHFVO/aTOHTnHKysYSLI5/+PM/OrDKEzDpXZTZyWPdaYg7dY+6bqDoUgYZx4pHxq
akCXacoCq9yL6vciWbxabxl5VZQwas8phrQhLhZ/XepWlFXTEsrnw/JrbSxoTJ5sc14UmCmv5iv7
hJoqKsarq7z8gYIf/2T8tsWktrkUGdpAfcV+JP0VZVOJvlge4LXZvjpAdPlVhbyJWMuPusOlJVIX
3mRJS1HmYd/ArKG+qPG+LL9iktmLTNwjMzjFhUeCH+1+L5O5QNqkM+behj3au0eNJ8h25IkOvQOt
skdvQ3ACReboV98sT8XIbW+n9DR4OsZlqsilPTRjp4GY9w++Jr8IsnFM5sTbciRXlozlUYiHDtBm
HCTACYATGEWlKFAFYGChPea095OkS4kOe8vxg1gpCEE4MR6zA03pbU8W2RNENBbutKoJpHBoUj3a
mC3ctwdjHx5AV1u8AaBdHezj2jliyBr/Zf37s7LXRijnEchQYDY+YO7JR8/munsm7/gBvh70u/hL
GDm2EBfE/bp0ChVja6AyRIX+3HsSdVILOUHNZ7nvvXA37CqXHLTr2Z0pDunwN7WerTnmLFapJhVt
iLt5WBKM7raQqjGkRXAkeDuITFuBphiQLNBnOF+TThq8xpDDeaOh/lAW6O9Iqyjt5YXnrQ3mTghj
bW2iBbc8OsqaY5HmalxKDwNAPwXHm5f+YoQR7KHAyIAanNmgJR16yF+ghksrLuOhBP9UAqimjuNG
TgBzCbIn7ro25pgNmlK9mkEfgeBl1UezjfwyahxDe7y8Ku4ObawwIRLcmUsxYlzS06TkTdWU666I
CveyDe6jfPvlmMAYlzFaeBqtfgcrKMOIq5zCg3EzBXKguSCjv8931V5gk5fIb20ywVFuRoy10ORP
PppB7lVui5kBINqvRQdJuDrGyScyKL2x4JkCcgFMmeZO8UCHQKOddN19j2+QyAOK/RdIAFD5Uf1i
3QSZrcV4x6g0VZckMGpaOyUEJ5T0ntWvl78hPTnsdW1pGFAAOhkMICw4yqxkLVFTnN7E0F5DXeqc
MSyuiRSe7MkGmV+Judp5uQ5T4/2yYa7rbwwzi0vsKEmXEoomXdd3xzrTMSswRThm+iTSrBKZYvzf
UPQp0/+HtOtajltXtl/EKubwyjgzGuVg2S8shy3mnPn1d2G8j8WBcAa6Pk9SlVTVBNDobnRYK8Ya
26wJMv2u1SrPAOf15QWxjftmRdQNqDOtbhQF2qg9RjfhITuErrwffPF1heucdrrHkccKJrdHR2m/
Khi9bpK6ltahMJJ+aZKXMkEWJ0VBKHmzdFTvNM2vQ80phV+XZTMtymap1HUos3E1ogVPTATNj61g
fW8ybjWSd2qUzRdXTJZGE97Obb2udjXF19lY3ZdKY7hCtep2WFdg4Qkze5n0m8Gq9qvW3xvG6pa9
dtNnxtdukJ8aFAdsFDY9hDRXUqejemqoNrqN/ThVTDet558oQVXoLmi/rloGfOqlvxnK4TafzZdk
NlM37hvAGk/ZW2rEABNrbLDyPi9mcbMY611ekS/LJVsRdLjySE3ttTBbcJHUlT9WKpLmscltl2Ca
vU3tjbo6oyyG7UJqb8baerEeO51o3KH30p3S2ItKw55FsIUMJgqAyf7ywTMPBYAvKNxK6FGnIYOM
RR1SJcetbbWjVKeuqE5OLIqckIKZXUYk8UcMUf1NlK0b4mCYY/e7Qqy+tMjRzDvVHlxwvJI3THmT
e5FvOvm+4thDZglwK5o8ADaiu6bNlW5UIDqJnGSqHaX5WnZ4pyW6nTTf2qVyxaywDQtMBJ3CiT+Y
9wqRB0YITRPTwJQJWaeizbIO605b66CZ3Q5iOCLYZmojgzIberEMq1FqCkIc5RW3xa0Q3bzMAPZU
nPk5uc1+XFYZ9o5uBFLGoh+WOB4T8IMZifEaAaYEOVuvU/JXoZ8kL5HrINEkhKazeZVGwz/GkHGq
SkylBTwuenyADIiumPMjbdVqWcsG92WOFk8xwIJk3nPpZHhCqFWa4O+p1A7xT0f6OACUYh1jXiDH
k0GZxBhQsCANgYdRi84uh/gA6BxXlL9fPjDGgCYasf7sF/KF5/slTkKHJDPaa8bXPrHRj6X8tGzZ
S8Aer+PymYoTf++RT/+JVm9UIPMgreyUR05IDuVDYLL5CMoERMWsqaECrekBApBWnVNjVrcZQD1+
W+D+XV7y5Y1VRerSm0nRlmsKf1ZOfetZ7aD5oMuIr0xYb44oZr1gu7vUE6MXrLXLEiiKqmEgbI2A
3itre2DreJgYWRzAgiyoJfd3er9m+zlchNcpsoDolxcxL2Lh7THlSIokGcwqgT4ReEnQtmqyrR0j
jwA5T4DNMjCEd9Xdil/Qf8fZBXIbLp0uOZCNlVUw2yRbJVRMXVvfyq0HUQ+fVDlypd56xHzUZGeD
ztFr3mop4zpi7M+MC6y2FWOnVwow7iZgFZp3mfhTwwTCZZVimvKN/lJGR2ulcFpkSDPV6roZp68Y
A3y4LILVjY+L+t6EQ+2ioJZCheYmGLbQwsRFdiwL7QZ5h7uxir/la2LPFagJysFeAf/Okc1e37ts
ajcbq8jVscOVIWCThj9dI6DWejuEgVgBOz7PtjhyORl5QqlNLWNdrswWvsu0gLBiLHZS8KDbmaYA
DTkGGYcnOZpzzVxHsYxTcm5GcizL67r5qXacIh7bwG5kUOeWa7lQGhhzQhLRDOJfsqe4GRJ7FlB+
qtdyuSXZfNL1qgK7X7KlvXHHe9CS0/lw/zZfQJ+evEgiQmMkovLOlkPFrtbnENiPM/JeHEVhiiId
2WTaHtkFarFtUlapOuLM0v2UH8z7GCSPBwxZuXMNYJXFlzxL3FcJ6RjwLotmastGMrXINSzMNV8R
ypU9OPPK+NB3vLoBW4RBUDSBKPBhJFSZmqjtlxaplbF0JAw6DR0n4mZJsDCYCZRaIOKoJrWIpAUD
mpUJKPnEU+xJST3sq8pQg8tbxbLHWynUxVLaUK9lC1IEtB3YUQNWMjmbMByCxhulLByk3/xhqnlj
u8xAfyuXipoavU6HREtI5/fqh28SQDly51rGaIrh1W/1S3ib3zS/RBvg0Zx9Zd3zrWQqlqpGswpz
CZJTM9vL8uqO07M2cZwAS/c3QmgUfTEJcaJGrLmWsgJ4cHyRQ9HOkeqx0R/HGYVhFs62wqiIqa7D
QlqbVHPzY4uewrd6X4CAPHOan8pyO3oE85RnRlizECDl+6OdNBfkoJWxLPfYRRJBZJE9Bc036cr8
igQqOvdVv8GwlvxDmLjNr5zjs6goStHqIRcX7KxapUjJ3RjZ46hyYH6ZTyVQ9OlohBABREV3RCta
b0y9hdWpCMkCwn4Tu4lTQi9hnz/BE8O86xt58rnvSTtQuFsxTrCadViU2k0azpKYCrmRQG2bHJKl
IlPlGmnxI8m0K8wQo1Bu7UUzfb1sUpjvvu3ukdVuYrxGyyqzaskN2+d3/WPsCk4HMvPliV/PYUAQ
EAv8flKUk4nWfsrmATtnYno9WP3qJrkB6pEYINMH20Kmo7XEVuFkVTcTgGhxL/qEA+evetO2H0KZ
67rL9XhK8SHh9XysDvFt29+gmAYvVwfNl/QfEGdYT39VtdtKpcw3MCX7pZshlXTjlb/mx/S02auT
YYLnmo9IwlMjymzHjTynpYKjrfJ/knQCZFfkrdF9HXHs52naiI5TLA1AiHCvOmIySl/ROxYVE6ZN
cIYgmRR3mq/tAcS0X68KZzzxjUXB+NYUTvhK4Nm4TdpMM7ORT+mwkIlGEnYmka/9NPzkkEpOb96T
WZp4J16pw13oZALXup340y6tm9JntdFzpCRDDJ64i1ci3n0j8VOIBojGGzxgQjoYh8WMVP2iLeuJ
QZqE3ajtRamNXMrfQBrggukasOwxjkt49c4vs9mqaR+Dm9Mtpu6uytObcun9aM38Mcs54TGr2AK4
fIlQSKI7Hig657JatUW/Lpp2semkZbZzhBTsGKQGlwITpgx6pBx4D1KG6YVM9UTih9EsnQoHajPO
5b5VVFdurpTseui4vR9kh6gjhQSQGesYckM1jjrS1oiLFY3jePcHoJPHhNt6QqCQMcdQoTuKa4kY
d/RMHm2JolnUUkBSwSb8bjzOZjvJbjLlUd1ne9KgpGhOsT6ASp6HCMPKcZzJpuyRPOZVDn5jVPVR
CizBGdHYpE1i8RWvErBYHoID677IIrQSg0sEDJ1u+hQjgLxpNTaXGECiMmpUOeOu9icgCcmVE+5b
b3JLL/pK8MSUvZW9jBXQHEFYg//TMB13y8MDYL3yzr6JUqk+xABCTNQ431uvlgnQPz8VHDQbuEJk
t57oS4Zdew3wasfoEE+eaNoJ5rz4vGzkvnzQPJA04jUL/KEPXE5ZX4ZDDSg5+KSweSEtqrrbuXL/
iuydS9Lolx0/w2ZC1Ls4Kg7tRzWvMPuouuBguWpUxRmF8VAiq3VZDFvJNnIoM5F0yPd2q4ZG373s
YOwOEUZvF3sgKwdlwNMwVjRztirKABaxtZbqjNMUD6DQPUHLm+A6ax1xZ3CeJgymM2SqNyujvE5T
NEhBhpBlXicPS2cPYE0gbaP1Tpi9JvelN8UR4e7yE8tFAriHyBbujCfOBpODuqQ3lMUqy0zLB3DO
Ycnwu/C4ZEhP9lM05PBSIuQuXBJFGasZqYMpbiHqNzIwwakmyMB/Z5g2O0sZpq5VJ8TWMEyE6Wm4
6b4RwDHSrD1nsMO8m8B6QJwdJBUnGdmERzM5SKBYemNoE/rM2lvfFrTeqZ9gNCOff2kbKZPTVl2D
+g6uxKA+Cqvxox2KH4qefV+U5M2cfnH0g+nR/mwm0BTxNZsAP4wrsepMSCPTcvUd6aNOX0gZqQX/
ynDFvYKX7RgGzM7lydYo5LMFeafH5pVkp+5oi4/NHsR7qc0Tx/Sfm9VR5mVJw3gBHTjMtzz9Amh7
YJSmNyjiS62HnFcZR08+kNwL+qwL2gA9ad3ZFRLQBwve4GdPxEALeLdz7wFvcZSFqdV0nTFHALrC
2zAYnwzRVSx//aLj2a77uuSAK6MabClxPiGbd4yUWQmzujYboKjCbmt+f4uMsT07ygHxtF06vA4r
jpdQaO4HtTOkrEI8CSOW7Iwvv5E7wlsA5EBJuQyGvLVR9kUoRmmOENNCRWc3uSI9SYKjP1po1kTv
/dfLF/Cy0VTooKepJWsuQggjndJw6gCglDy+O2KVGWSQfALA2FAJqAClLLqWN7MhzFhU1O9yNT5E
gn6U2zZyGqH3ezNBgcGMvqhgJ7HjIf92eZWsvBbEn8Zd0A4FjJzza2+EcZi1sQhvmBff8jr+0eey
Z6UWVDa/7irxMWrmQxamD7HYPCRmdquM1kOeTY9KrLuXv4UZ2mw+hTrerMuz2gJas1vpdejqcjm4
dSiIblSVhXdZFNnUD6Z8I4pyHaqGtHISQ1Q+V99QpSvsquVO8TE6SUDRiMwJHtgA66Fz8zqoippq
6n5bVO247mTokILecF4qnq1DG0nUIQLUwETfyoCGWzmz18V8muYgk4XHOJn3/boCfOOljSL0PvJ4
tLiSqTOT22VVqwqSCbCTRKgUvN/TWbywjaUcSMJo4ATDzCWgp8/1VBqBKyBYAPcol+U4jQYasuIf
4Cj6dVkxmJGoBdhttC/rJgigKDkVKABibBswj4ITPt5tW3u9PXrkSdeZ/mVpLEexFUZ5QSU1FDDx
YVHrGDmWse40S/9H0zoUTXntjqxkD/jk3hdGhdiapZWttIgELwgwfK9zZSPs9ZNv2SmNrQTwiDFA
IsgYU/cjzvgcmazrsP0AytANSjIhypdxgscITBg9Wo5Ku7/5RBzK1pX3pZK/b0KnyFRAdVtDEklx
yLqdRs8iEGhQACS6mfROFj0Pvz7xFmSZle0SqXsYK9o0RwMEk4dy/qt+jH0ApjoG0lm5VzzyqTFY
DhgsJoC/VXS8P1WLMmRVp3SrqRak2KkextFRdsn1CIjK5k4nGA68ZzcrlkJ+SlNI6ggY/7S3io0e
XCZhKGNr6+PixQ5pxCQYbnhQ3PNTDyz7ciaPOsrVnEMD+EgyYnyM22FKPguqIwAGr7jJSMbZnUmi
zm6uskYpTexkjFm37Aq9ie7gg6f41GCN5OcVJ/vKiC8Avoe8H05NRPKViu+hvXEd1qZ8epSRJ68C
kOS/YteRwf9A8mIEGAkoleeXIVXidFZjiZwYmXHJXRNQJoLX4q2JyB6/c3eSYdUwkW8BXhdpKrRQ
UCZUz4Z+GKYZGKZoXlASzyiQMAJuKp5nBH2+yZ8b7cUMbWP+BBQnTzhlUqe60NfUaLGt+lUaGkE2
3o/Rss+Fh8umm33zNquk7Oli1aGRt4PsNuHUoodKkZ/HrFvuMOMzOFKcjsd6GU0/7sXk2IE+3gZW
qepMk7E8A6dTvb/8OQyTB3AtdGxJGN4HdTx1T0yQGYyo08hutFj3IC67aaPRMxuZI4Z9H1EpwMEi
U/2BL7qpLQygEW0afZKoMfdKYAWRI++4PE2MYB8m7V0Stb+AWOh6KYEkMnqmO901CfbHgxWUXnnN
e8gwtcYAbQmuItDn6NHBIjVndRwn2RXk2W6E5DA0ezN/1seUk35nntNGELWq2AzVVsCgktvFaD2b
5aPQNk/qXHKAMdjrMaQT/I2CEsv5pV/ESQcpzShjLHCwIw1jkKF2aKfKQQbdvqx5rGkvsFSqyH9C
74B+SYWAZtmvuZLqgNM5hPe9X13BNexVb/xSX3Wv8s9m/ykEU+YKN1KpFRZxpmlCpxKz1h7Xnwpw
Nm8Ipb1xE+2HxO7B/WDLRz40EytAxHIN5C4QI4LxkApjzBAkkVIKwel+eSm8IoiO2kG25Sv++D7T
26JbGchvGqoaoGc/P0aUipRxHis0EoFvdwXGI7jmCPeCgWeEMrj80iMrrQ5YgneJ1La206rKc4mW
GzUQAc+kAIVN0R29BAVN3T1pqNFZqDPnxtWwtD+m7Fk3BCds76XhoQX/Z8JNd7PKVWcfRCXd0DA+
NlmBDwJr04lZPQKNCckrAibHITWr9MAzBuxtBzIQHuR4E39gFJKmWZTTDKEAiR/Jtv8mpBPRcJH4
OmdIk2URtI0wymH1WRe1qpKgj0oqJ3Q4yQGQh++QSuXkM5j31NA09Heir1ACXcK5MnXjoiyjmMju
lRqMR4K9G+49AmcMoHYkFUEmDSBIjm1gGfGtTCoU6CahqCK9Q/j2SMj2cgy8invhevVSAMPzglOi
m9SjHhDcYLoUCco+clznCyySPomHAq6/XUovNtWbNMn2Yy4FSTi70qztolHhVTZZCA1nQinHCz7m
3uqGGkLd1Z9RN5ftEjgbx2RX+r/7BIR1r78ab2CjBFScy3sXs491s2piKDePnTYqlTFvI2IIJ88M
VGd8rE5j02gUJXSUbouaHK/+yQpet1tNGSZJb6awKhvwTuzDQ3JowT6DnF/AYy9gZafOdpcyR0PV
zmGb4kiXgxkA7BwE6BZKnYT8GEEHHjjx/3+aQTdg2kk2TjEV+pKUvTE0sYVLUi+Py/qq1Hez+uUv
LgUK1Wg5xBiKCkTd8xODfRVTa52B2ftT8sVrwjczO6AnIkAefCdCjoK6FUC9BqeGBrQqtJNRBnTu
28RYGx1FEfQ+vfVNLB7NtENS09TCQJQxatD0CgD//v+L3IqlN1Idk3TIImNxG2/1V3TgAhnyejzI
fh8IXOY5hsU2AcgFDGmCTSxieOp8SyM9S2QtKXs8gyevetBfpmvhJnPIs1T4zCuDEf2fC6Ssdo3B
+g5zLxCHYMc84P12JQUYF3H1q0+8gj++Tc+lUVFjnjSR2ueQ1nntPhRMcNrlNoGkHzHbnqT2iKdU
o9z9VTkB/OMY18augtDP1KkLiCGGacyknKzzRB/s5AIJw/GMyz0VnV4cJ/XRhEMcQkiFwKspH4DP
AJ61dKI+IZkR1up9J0+iB+Iv4K6UBhI362Q+DRnYE/MoUXaXFZa1xRYm00/kaWQ27lyDqqmWiiIG
X0Qs1bqvrUVmh12lc67Fx6j1ROeuII0JchnEy+dS4ravKgWtv66uolXDROYU6HH9MWrDp0zuJvfy
mphaCghyUwUpBeiR6PljQlfRCn1KTk/y19Bern+DfM5eKuLNxi18kWt2bmuwvI08ygNP1SDFRgt5
pKYtP6fEWAPyIXr9RAfORxd0LouyompUzkITJv0pM5QXfjYcAZ0zrU4ctEfZk2cnOhCOEV19EbNn
cGF8ItHIWy/le6HCbdtUGdQVlLvpKzD6UOKLdxMyfTyPe3pGfdxbwAcjX2SAZYRSHakKw7LDCDn2
VnwpdsOzKtjThK6BwQXucfUVKLhe4xVu4uaOgqaG7IFw1hhfKxdjq3zu7Y+RHdl+A1UNjM8j5UC5
FVnI1Eaxot5VHs376EoB+LwU6D9J6+4noGOJgfu4+D/STmmJTZAzDhMhxoC0U9Na45AOrxBIO5W7
vgA6jTvcwGgSOVve6RW4EQiK4waIEdCu2Zf8/pEAIACrxbEiW7/r7dye0Va22NMPNE1ivQIYM7iB
HWeHT5d78wlNYU2zYcVYM2IfgHMA16z2in2EWJ0f0DESOwiaRSBGYzAHmeRTD9hGWhR2mh622OHR
Tx4IMd14qPBy/0TK+uNZnkuiYsc4W5oyOUl6JS+6xulUYHb+RAjkDL/S+79IJJ3Loyz7IhFLEWNl
nYcpY0xaHjInOWpB/QAySH4/2EcTfy6OuhjrvEaR1kAcDg7QmR3aDUC6gxQoBqyR8/wOor/gr9IS
Z2IVyjxUVrYuowXzoANIcAemT9c8Ngm4xT51Hz96y3NpVLwVGqMxiGRP5W+9K/wkpxi7MsBrwcKb
2C14Rbm+hSzg3ASci6QiLiwvH8oeIlPU4+vbGUxcGqmrHLgXj3mCyKOimw+90Uh0njtpcGJbS6VZ
Hay64o8AAXDM7hkUlG76Qp4d7XQ7PKoT6oHcOu7HXADWuJFMxXlzXlZD0kAy6Wha3dw1xjs9u0KI
7o4Er1rbi+pOSLkvZ0ZS61ww5bhFea3R4w/BZHMRX6Y+8WSqb0WfsOa8VVKe25LnRBoGCDMEv2i/
K9Vdmv/kRD5MI7PZScozL8m0SmIBGaQVTQB0e1u7gkfg4ES3vJdFbtWDeSM2AimrpjXarLQlBPZp
47dLemVIyT//46IoS2aksTkJCWTI1xjEcAQ7d5Fl9XriAj+BHsqYPzrXCsqUJZMm5k0FeVeF/Tv6
r+I3ooyTqzna7PTX9T9CtAs99/JCGVnIM8F0mDwKndSgCYDcg1fJL39hJF0YVzdRr+AFA+IpVH++
qcPjEn2r81/mj8i//3X5GxjDc+ffQJm4qm1nqZ/xDSS2AyuL+U91b6q2iUwoZkkXX3SleB/XjqG5
nzDnHP09xScbd5xPTZkvCqSTgIfo75o5EQjPek90RVR277m252M8fb5eyvYAA+xfiWS9qIJMyW4t
73W0tR+iILclJ0zsukHDbFAe2vuxQTsZrymQ8V45/wbKDKllDQyl+N9VY+AtBz8A0j1GgEJG7wiu
xlE0RnaZCCR1Slkn9Sxq0W0aZgsmQMkht7B7h1HsbAuTYchyT/6wN/6pa6Adds+fmGX6mJc5F02t
tSl7CUgoEE1MrmJWjjT5qb7PbwkOBAEM6e4iK3fE6aafbSHlg6x+jC/PP4AywwX6abLwPyqmHMtb
BGGkQXF9/gQJJFuf3zeassdtIS9G1mG1vz0bSHPHm9gH3QRoJ7Pxhh9mku37EC5sTpayx7LRtaM4
QmAYmy9lYzx0I6YEODaCtyrKIKdgmehz4skIu7pg17eAny+cBIlXxWvxAOW+Atmu830bKYtsobWz
1ZFwdotOvLe6G1Xtb+KUOzj88V17phr0ZK3cAtW7byFGPIDg2M6+/ecWts/DjrOHHDW0KDub5hjy
TnXIGv1oVyoeabXU7cmdbwDKJri87gSOXtAzteJSTlpCfNoiHRCHgNpOdi6viG1I/5wRPTy7rIoq
FOSM1CDZZYcE7NdoHL3iVTsYif/zQ6IMSCy1/+rCcBg8Mncy11+giV5rZyDlQMf2cmgqV7pbgsvr
4xgui7IbaV6pWS+YHdyx3+mVPViqlyjfo/xYjQnnhvFOizIb1VBGghSHWJYBgJz2Sw0IvcurYT98
0aWiWKgcAQ2QulJ1lhfqopzeFckONxgZlcVfjuKON4XxX5zNH0n0E21R2jpaYzzoW9KB91VDOYzM
GYr7yZeceDcG8UHmUo2wTdS7UOp6oakWsKIilqfZi0MmeYZ/yGUG6yHK4/GBV838Ly+Jd3nkum8C
l0XrZq2Y/7Odp6khwv7eotedV6v5L+HCuyyy9o2sQUB7SEqyQr9nlHogkWNIiTBP9w/JLff82Fbx
XRx14TqpgkmUIY7kwqEr/45ExVc1l6qFqfcySjYSsODAAEJ5LyGKwS1JdnHV0psxLq4k7kExFWMj
gvJdchSir44k8NRgetF2tehnHmkLmz0Ts6+3n6hiMA3HRiJ109Q+Mto5hcTeNYBHHLkEeS728y9T
6mXXpKJPntdW7dfXvOwBZz9phyYYU1isJbIjZSV6lYg5+f4Lx44wteN9dbQfC0VgZYfkyFoyEfqd
zOsAXN1Tvhf8AROmz9zIoi5ZXo2RmRNZS+ygS3lXOJaXopPPXb0+KK+lO87aOLpCuzRzNnK5lSCv
e7N2i0POrXLQCIK8sisEbZDxMAp550VdtaU28sRKIBCzrnZVHoyZ56V5EigvZi0A3bcKGOO+va7F
cGe18/7yrvEkUL5LHFIYXpUoBKBeERTYWsKFO+MdDGUnUmWSjKWCDDHIXhA+ob+i3iVH9MZ4eC/t
eUUItsXdKB5lNARTzFQFgyrwJqMbHghX72iTRFF3i7ymc3kDmcHuRhhlL1pdH1QpwxGVDdJghQg4
JelJj2rvshi2y/ojB5De524EeDyALiOZxekQg7h53c0PxV5BMb685m4g20qYAFwAsx9At6kDExvQ
PUgq1qTZ8mE9Fof+iiSl2oc+4EW6zMgGuIwIaVD+0z6MbctaWutVNqBdS6yBNBTWxhxU4SqoNsZO
K8kpwDN43wlNtUuFoXYxWJw8C4PWGJxzZPTIWGCHBwYyGh6AcUC3zBUCQGBXcyHPCf1NDjKQcslB
/dTZ4FP0wXsx3yNTHd1J1wtySbwx0VOyiH4JbqVTN92wGgXQAJAe46G9XC9gEX4O34DfRpqhYzf+
ET4uFRLl09P8LFp+3ti8T2Bem+0nUKYgz4x6EQd8Asmt6E4fY1CmcORb8vrtKz6wBkvLVB18vxa6
rwH0QN2cJOxDQUd+4VSDmG5Q8bgmWRTFK2Kb+4BjJebfhQGI7Pz6VK2+VuMAYWRQrvw3gJa8/pqb
mGe5va0ksuxtvIdgyGpXSCIjqvnXxqmc8kpDcqj+NtlcDD6eNMrJgm5XSdoO0tBhCkpMoGaZv8hd
BV8lymJcy8CydtvFEVO/WVyR1FLZTP+eWf2reEB39R2Rl/2a3MUt3PqZt6E8kZSXRTJ56dISIlU5
dErQeZRTZhvtwDGwMssTqjqaDjGmAjNE01CA6zBa2nHCi/EFffDJg34v7TvPbDGBlHnSD4JqCOLk
I2mDQvXIugcwnzMUThv8pa7++RKamUJshwqkDfiSHmC1azLOhyhe9ooKGgIAPOKl+X2txOMEMoSg
C3n8i4wuJdjB932gByPmRi2noof0zlNeSQkb5F8HLQB4BV5HuSP4lx0bsSofDB/BQ5HQkvGRA3VZ
xkoWdFgdC4QEkuyMxRoUwhOYx+3Lgog5oQWhW1bWJfTsgBKRMm/jjLYWQOkR80ZGZXt0AxKCNp66
Mh0akGsIVBGsGnCcz6+IXC9aZOTIPOR7gPRct7vFRyepHR+4NWPW1m0lUT5jXppcWEysiEwaV91L
7RdB54twE6Gd3eVeGazfx5vM5yZ1SAD1YSs3S6S2UhmGUU0yLLF1QfMwocqIUnwC9KFptAXzVU7s
XHS03B5+JZ2rIDHMp1Fh2fPt2qkQJZIUswG+ObF7hh2itY0wnE3H/MB7lDHd4lYSFU02cd6rhQlJ
JFOGCb1wOfweEarcKv36iRcoK1zeCqT84gDodnReQiCZTNLB9zOoSBigp/4XmVcPnbrkhT4sJ7KR
SBucPq8VdTagSL9TFJZoC6eWHclJXoERdHf5IjL6ZdFz9K4+tIVZjUpXR/W0wBPDit+ialZ/R/MT
Rjtzbx1u1ZzL38G071uplKeUxFrDvAkW+W+ToK2NuT+bdnajelVglg7A9orgZOTdVv8i68GceaHs
aUswAEwI8WfwP+4D5UzLMJnhcE6ahUBPWm+ifHfy4Khqd+VoW5jYSNAwxRFLrsaF26tTBgoKPYlp
+K9+RWiDOFpIcBhegjHU7Ia0ayLi86MJrAnc1xLHcuiUyTJ7mEfMh3auIDyPLXxp2TuRGAXdsnhp
DLb0UNpxlstUbhD7iqpF0FN16tyXJU0qIUNWhcRjEtjB5BKpRQwUAG62+7JylJss4MPmbqRRZ5pk
s1ynJK+egxcs1OpdVKp2MnMTwkxvtpFDHeI4DMBE6JFzJu0fmmmXQPl71DpUIn+qeCasmT099S+o
SPpmZNezzVNe3jrpg4ylYl0WyM9by5b0womjX3P7zDk7VkymbFZJORpBLpSwX7CbpE1JKhxTuiYR
iQHYv9x053w33X6ij4+nMZRvkQ1VXLoGaxODAlhZXVA4Q2oPSCCkXvnMjalZ76DtIikHUzb1oNbk
KOefoge6qZ1U2Keao18/CzyEWJ4wyrksQ1sXGmkbyvf1k7Ybwau4OuuLvPtEoZxzejRTrVnNzaCi
Z8/t/QwEHoQ8XCv2QITzFG/ZDamT/sN9xDKd57vGGNTrqzMUJEpqyAyvx6MBIjmSam/2q0ewISOX
W4Tk6IpBWZdIkjWltrCf6dG4jXYdhk1bw1YCGYMmgvJ3772NstDN0kmYWFmZYX2kZUh/IaPmwyuh
VwU131cuti9vNykrY7SimDYhpMkBiEKO5C0r4Nlj4FGEzBM/mcZ8fGyXR5mVLG/1ISXLIyEtSX1I
oRN+VZ/KN4OM1AaTyhmlYYd3G4WhTEwaKm0UTpAoBvVeRl5NOWEy/uar5d513pWgTEujDf/2jhCU
JzgjN8mugLlO2BwlByjGj3F2wz1FnlDKwMitgqKCBB1tvAr51y4ASHl4lO51m8zyW274oD5wDDfz
abLZVcrMSEoLhDVyjsIO6TSPzJ8UZLjmeeoBWEDma+AW+RCevNM0qTSPYZZRn+on/ZH8aHE7QBbM
zgQyHSf88Ql95Vx/kzI3wzhmjbZiawnKZQFs4cF8aVDeJroqKrfJj/9tX03K3IDpTm1G0ofQeWFQ
4r0nN6rdFyQnAfLfMsiLBzV0hkN4nfPYWJgZ6M3dpNuQIrEulZj0PZFZ9+E+udfviJsCZkjmcINU
3sZSlkcbrRGG5yRseNGOZCKEPDCtN7ykwed8eVuZFwTT4cCaRX/Vh3m6fh4jqx41QFOn81VliYgU
l1RwLwth6yam3EURIAgAf6VCw2GC8e5FSCFAxu0dSetGQfhI7r24+wsYMjyyNtKoDWzLXFDXAdJS
TH7VqPP9XA/NngDnoB7mXF4aMxjdyKKsNqFoi0oU1RGMkq7uLFACIZB33FoBUyk2cihbrZo10ObJ
mtRg8Qq82oDjtKKgSGBdyyBOeSdGvpsO5lWgY6kmMArwkzKcQjdlTaOuMJxWKbWOjilzdxTk3geY
YoSp+mLNvQpJrdvKasDGBEobx+wz0UmztXDx6NCOTdbPD7o1fxf7SKrsy9vObK4h+Bb/yZ1RZ1z0
XQXQ4gV5mFc9EL3uPvH0FEA34W34OCPiKb8lvlXbvJQdU5NVAwxRQMQHxg5dRc7lKq5ncl+02/mI
8hr6sIVvJjrqUy+55bE0MGOCrTTK5jVDVQxLDWmTUxEeODe5H6/GAyj5wOaIBk+uk2blljBdImqY
RRNVRaHULIp1BW2tCrk6LcGI2NVectdjQJmXkiTn80G/NoKoaGBppRlcgXLnDvFbWfzTrCvnYrLc
8HYllALLtdzrCqaSXLM0nKZvHXOt7UHv7FTL9xxlJB/7YTEY4DOBD44MMj3Cq3Vyk08kfx4ii9uI
yx5AU27fq7etBFDAXE5u5dA4ADnt2pIUPx7bR0WQ3wo1+7XI6/0cCncrKpx2Leaca0wWeeHD6CHf
MGrCOdTGDinSKPKWqhwxOZkZV+AMR4E4FwG2adUDboyaFE+cTWEF0JiGg/EAObIJaCN826Ze0hqF
qGfLTJ5A6oHkmTKMpQ4uuSskfuY+f1gWciuP0iipWyIj0yGvBWh8XWP8tr+aUbfo7swvf5fN2Uqj
1CtKtFirUtgfaZ1Td+nCwVGlYS9L6dWMpg81j64EZak5Sn0qP3880PdNpYJLoPkZkZhhkcptuQd2
KUJLdDCiIur23opOaEy9qWQmjAv3w/YHfwTTHf9V26nSkmC9ZjP8GNKhtMfJwrQWXP5fmXYgJRFM
RgBvqtQa5QFdH1oGo3dCbHCRhSB1YBja0RGuiR8vbi2XyyfLVNd3qfT4JlA1l6rXVBLiLZ4U3RA0
LBLOytENxtA+M73BNIEbiVQA3XfTKGQR1lmBUxnTRGCFuh0CDPYhxaOi+vx3jA7EPv3ZWxpHaZQq
cLCnJ4fSH0+BtLsibCGtUHgSIRP7/ImsPvNmAvsfykAQVGmk1jlOKylZEUtkaErpn0jn1c/8BX1J
mIrhBX+MwVCsEKwJBHXPlDGNe252pNBUS72F3ScwitND/NSge+No+FUATjYRWoTNxnRMeQ+iWgWs
8/K1UNu8+pTMvC7vX0E/xsQsj/ouwlc0b7MrewPO1plOGEHiAa/fY7snbDqG0w7fk6fyAXDmgbZP
XmJuDYf9IQDKBDKlRtjAzrdj1ZRKmZGEdTE95iS5dd1bjd2XM8cwMXUZseJ/xNDGXgIOwUDskqFh
Lj9ZbEMrOb6MHXptulSo+1J2kb52qIjjwZk/qd4JluOAujQSvZ/I4DGVdiON/H3jvsS6FSJFw4pI
7lx3cn/sHOXhhKMY6KHD65VlhisbccQ8bcQZSWNofQ9xZTxcobB5B2gezDWCnbYYDQ6mMLvjZhN8
UXekawDkPanQTvV68EhWJHSnO3IvmqC9MuAzpz06j738OIG3h/uUYVrad+l0UDJYSqutI2JMAEi8
qN/JY/D/SLuSJblxZPlFNCPB/cotl8qsVaqS+kKT1BL3fefXP0eq33QSBUtoambG+tBjVpEAA4FA
hIc7HZInGFCFoID4quZtrS6DpAq3l4LAwFzVVpbZqTzBb8z889xhUsuoA22Z/b7ofEHOw0sEdcQ4
UG+q+M+l/Xf1FfFW6qresgF4bpRPqlUrVMQq+6YMeosjbr5oxQhhbJCEjOd1aJ7SpagkJ7G1uwqN
ZVdONUxz5epP8MQeIcpmJ4Lfx90JC9wW4OSwVVNjUqRcmaFxo6egbR7VJ6tUVidWrcBK0y/dkAsl
X3jWDDD0orOIFpTB0ugATVmtHQnpxHoI2qP2YUalqHfA9eDbO7wpSsdaPaQP4i/Oi0bXlukvu/oM
pSRBu4xaDkn+PMzhsTQXQfFUtDhmK6U2AXQDBOCeJieurS73xjR/qonuZ0YvCHzc1aimgroJAVE1
28UDYWbamg2qhyu+XJt2f+VJ+voBxzWubDDhR+mbbJAm2GjaPvpageD7rlFk0+80fdhrUl590rRQ
3klNk1T4l+aCEdo8d4eoGzH5Vkl1UCUWxh7NcQzWNUUzNwP181p3KNDd/qm8I2YDcW+D1AI8GxcM
ytW3bZewb/Wp6r16mBwtT7x4zl1N91QIbGof6nFcW2PunNUgMVEJrNHC1Vq45lt4oJw+2kn59gcz
9LzQeG2OuXTStCz6yoA5AJDAqQnu3sfsRIVWeihNR4FQOY13yV3bYz87pU/sZdijfMgQoDzVDyPy
T+DZRlcMeOU4MuKvLuM5CGAtgvH2WOqpMeoLRcXbTd8540LuylhLBKeFlyZsrDB7qKzINuUBVuhA
TbIvniC57jYnI8gC+/ABCPTGGLuBkZEOK4Umg8q1/27HrXWY5Vz3ATBunm87PjfiXB1RurtXjt9D
wqirJBzRlbROS76pzWuWPemqgACVt3/ydShgMka1TOLUNmFnVLz6QOFN67P1YJ9nX/8DOmD619gH
LWhkQbQMojVAxphQLQ9qXAwJrM3hWZ++xP3ztP68vXFc0I1BcY0WzIC7ivlIcVqXYWQovQfZK3Se
zLvWxqXnaJ4clH7yUhkfrG9d22S+VqTKpWyHoKsqjM7XMCtpxK5gWdytu1oW86HmbDbkJcWy1Jc5
kAs8MxK/36tPC/iMAUi99ERSr/962yznECOX+nczmQ+mkBX8ZisWJpUITOahIz9uG+AWPQ3DAlSR
QKANmnBbR+8Mu4iMaaRBEPTUEH6yrFcKe6Cd86p35NrXZNFeclcFSTY4oqEDj88EDSqAmnRJ13vR
q3ZMAVYGm1Dtp/fWCwlQwTtOb8LWJC/2gsQQNxhRUfZjYdkDCFpKc+wxIwSmdiThaDCb93SufIIm
mqjNw5GIgz6zqem6qmFnUd3dbmpulxMiVT546NiZfhZ3DzPYFSNv7MZwp3dtdYzA4PIlzZF1Opq9
qLvakoxdUy7nbtGGQMqgXo3o7Vjx4Ndt950k2uRNhvHZXMNkZ/cm6NJIIetuP1nqsVhR8DT1uDbc
0Kxqt5QmQTjklcI2oZdxk3UebF0xEXrnACTpxNVPA7A+L5L77M+AcXW1o5xHlDNENXJehWFjmDl3
IUSiF4VeMGSnBJT3SZactHSoJArGrRpKAHWmpF62V/n0Xu1Q2vkpqp/zwjR+hYWpBUjzojHEvGrm
eo37WcagCkVDEGj+5TGgi7lTHeadJIRDEOofTJzemGOejGFfRIsWYtE6mEaMwhs/ZT4dMQMBf76T
v0Fn4KlAhVd/Wn05DSIVxWx3yEAJIbpxedH8+pewo4LQhQEsvsTCaXgoCke/o+9H+nqt/qYiDuJa
AOfm3Vhk8haUleVl7ahFNffIeN8Ux9FS/LIjgkcF3cQbm8zOvqP6aJJcgaHfOO3sMpn+B7R4nBxa
ATU1xMkwfoI0nnm8aGk2ZEWCtgCdEhu+aUc1MO/WQ+JL6DQnlaMcwUZqoVzmCPHTnEtLMQy8/vEP
6DGyXfxYQ4hoSdt5X6h+y3RPZRzoXEHy92+OHGGjiXedbCwykW+Y88VOGlik4NdKkX5PiqBeri1v
y+DOf0I8yN3gq1UysWles2pstBrVnDJ6AMZm8tRVH51syQ5RWRhesSx1cPva5JiU6TgRuEBtk+DL
bgP81M8ICHI9eAMUia34V1wcVhA3oQLR6R8JPsgAwONK210WJgu2xiBRu/bFMA542hutYwbNTgJ/
WkUc2fuT3g7nXGzMMZ+Q5COEOEaYG8ziuAL96Ut97y8FQoxdYTxNWXbWjJF9K4nc27tKd405kTId
iaPKofAiFrgw51mnpTF2VUFxPItmfzJSvx++99ZrlOyGVhAAuKRG1/YYx6nTZamWAvZozaT0mnOq
nyf7Nfwb7R0XUyheDewQfs3kjF9lzHCZ/u31ckc4bAL2UwPqMVgy40adEuepog0D8nEUppX2lKGY
4s2p6q7xeFDX6r5sJUcr2tpdpvUDPmyDHlzT8ErEuApzyeRpFpNi6AaMnzcAa4zT6ljDou1ja8h2
RVsMAUgQP4QnBuM6XiAKxF4Utj1RtWotaVODSel9+QVCtH4NTLj+3DuS7RaY2f1O20AAxQVqFZSp
1+oCH+NFKHC/mhROoIJN22I++pDGfTi2DQ379WH1QPQDVSIwWTnLqXoQX2e8GxRkwf8pobALjtLa
UqEKBirdg3bEx/zWnUNP2a1QZDD26quYc5FzgW4MMt81tpSp7cICqVprATfVVKobFqb6l96X1p0m
mblAXUN0yTAZ2lpm9rQ2DbCbUul1YeSowBUPQ+HdPiy8Ls/maqHrvnqSD7qaj/kCO/Rqye2DZoFf
HuoHyjlSj1L+V9p8XYkDmleK1tmls6fLh179Kk+NZ3R7vbozmnNiAIwvSvc5YWvzw5gLvjPXWk7p
DwuTL4NUf9HK8pCGD2UxuGn5V7dMIhemKRATJzcGmbBBtEGtmhUG47BwIOASjBpxi8l26sR0Y+kJ
p8+pDcxUL+ey+UhnaGOd8S87h6rQOME6zWf6T+MD9CAANpg86MF/DIt1bY7NQMs6G+14gDnaQF1L
R4Wu5n9I0EpX+FLkXO0be0z+OUWGYUc17KWHiI5hqYH1BLh8kO36Y/xq7oD17N0KnMYAPN32cB7w
cWOauejBka2g4gzT8hFvDKcMwHG3A2dz0J5Fs5+cIAH5Kwyf4wWOgUi2OVGoi11GGvK0oSRuG61f
owjk8KYMQfofH1nVlSnGW7W8IEaad/CXFkO1Wo13SmGOu5p0z1nXP4IYwHwAN36DG2B04lKznbYy
BeMInJxms1zGZ3ODtHlMl0uBgxTLDh7TvTgSCHaVhTV0TR6lkw4z2ajsQu0XCWcnQuVGVUZRDKC+
8C4GoMuPmg0008z3pbxkqQoDSW/2awHrCaW4bffdF/R6/qBuyLs0kZ0oKEUhWQEpsrqNvVYTr4VG
ASm/UQzNuZmQggKvgXaw+Sn+LMIXcb/XlT3mko76MFzUFfZSzLYqd7/fZqmwX88DNm7Wxdxdc7g2
hfXbDqV2S44IMHGQYPQgRHY97shbuxPnBDxGz41Z5iqzcr2cF+Wynekn4kO69542vYufC+AC301/
RAY0/d2f22P2MLyJ1827sUwLWEfkJYDRsUW/sAgzI+kjgH5k1TOV09j/GHKMbxkYetePdiNS9uR9
TjyXNCS6lgo6DTam2hW4U6UK+C1DBURwvIu0xiUjyNnH+KGxlsdkbV/zIhEcEt5xtBRAYKC9Bx0T
dkZHbs2VlKQA5qd6XSrN7ch9oqb7uRMBZKk7sofx2hATuBcrAjBNgiFNT3crwBhkiQSXA++TXZtg
TmAip1OXaTBRdwC/to/KpJ3sFRNASunI2adUFrX+uLfRtUXmDC6lHpOIlLAY9nerPqheGs5PYdW/
2aQ65APcVLc9EqWRUxbFPrOyr7dvDu6uEkBpaKUYYY7Jq6oMb+lIyyjd3XnuiWOnmnfbAg+bQWQL
PTJVh74NVJK2cY30IURnY6nFlFr+CKQ1SvtQTlNBNIoBOaquEyZ/XViu3eQh3//BjCwnjG9+ABMJ
ynqcwqzBD9Af5F+UttDyIuVCeKr4QIUsggXzXpyAZUAYBs9OCF2zE9i6FBYDGYzWq5X0Xp3snQwg
nid3U+wkBeCNk5G5xIxOhWkczaiyd4IN5zwWiEIvLZ32oIDi3W54bJE6H5rkd/JIUXiRj+bQjMIi
RKdNv9z/pj2jIg3VHTqIRzpEYD4suxGV10lwpjgOtvkxTFgqx0IakwI/hiQ/QFfmxCg33F4v59Ru
LDCBgRh4sfRodXhjBRha2E8OEq8fKwiInCLuvliQ4oLOt2CTeXWNjVUmVkRKnJBsjtGXOlqFjwHv
YkYD/0ifRhjbnVunLndD7I+vY+I2j+L+h2hf6f9/9VJTpTnM4xGrlkkV2Pa9NirB7X3lBScs0YI4
jmJSMR7GjyAk241VjXPz/wX5dV/uTRAILXuRVjSv+L+xxbhJOC9aHEm4LdWXHG8COqZbvvULhtow
C+l1R8HS6NdhLpONOcZn5m4clnSBOTr+BCgjesKZiwjoXprqnvx82x7/Y/27k4yzjOViYLYDzjKQ
FWPdif2lawzRZcI99hr68JAQB42jycTZZYJIqj6ErZeE1WM8hkd4yDlXo6fba+G7xZUdJpwSmYzw
e9ihkjsUyUwJTCn/yh8II3A3Ds0gTCEAdIXm6dbLYxnznEtmt4BzJPlRgipJMECESnPUwu+ru+6k
Y1ZWVNLnbuSVUWYjSQnKyLmBUaUDd7Qh+2t2bhVZcLw4+RqBuPx/lsZsY97GNSELrNDnkrLPfita
fwiciJMqKwDHQejh3Q3f1Xmkqa2KGVUQ22t+ShlgIScT/U2nFsRjMLxa3MYe8xSdExTDlhL26LOi
fKBCHVQHHZro9/G+3pXCMXFugnG9QrrTV6Gw0tsYQtqw2PlNudOdzOkgOEk9ZT3BW1xIQFePJgCZ
qw/M0YvIXbgf8j8bbLBt70yqa1uhG0zA6E6R50NgHsVYI/65AxGRZmCGjcaS7TLrJm4SY1qpw4RH
CgLqwYNoBPmT+PHEe4viI/5ri/mIpWosfbrC1iX0Q3SW4umrk7STHYg7BqIONO+YQ8kXCrcGwSuC
hcCtGA5FM5a0npUs5n4ao3IfF1N2EEQuXtQnwLACDQQdaVlmdlCL02maFiRmFwYKsId0lTuiJegh
Own6XRwdRGVL7kZem2Q2UmuTVVYimKSqClQeK1qOIJ/tHYr+QF3a9Odxf3uZvPBFAIrQwC5N6bGY
a7tsFwUiThgG6MD32L1l9rNVNe7/ZoO5ri0lmWtZNXEH9LmLLxqU/QlCsoKVcDNpNDEAY1HRtFLY
iSslkkJl7PXWK0LAjdtBejBiNWiG9L5cysCqYk/S87u2BSYW+J3bS+R/uivjjLfoUxRVWYhPNwb9
YTpX52r0218Unr/sV901nhWRf9K/yGYluBAwA2oqgECwibuU2UuhQQMEFlERBTWD7JSlEx3ToJbc
ZTzbqJlQR22nsw4NRhHbGc9xoPsMQXeAcoHgYS7bTFKMVs5h3lZe0RjsLTSSCyLaVppavV/kv1aY
21VrrFKd6SIBGj/EA5SOpXsKXFN9QwEllhBdIbLH3LNSphixQe21YH+OXeXOmtz+iI4j5pHI2yic
M+bFMqBXcN0aBqKZyeyiYabahP4qUFAdprXTunAmci/PZJdEdyXIDGag5c0o9g1ajVXLAwYq3UmO
wTGkCICPvF+CapBmazoGdxSZOaR5b+Vti2Fmr1bnn5VqvuiJaPCCbh77MU1MLcsYtce8vcwsFiXu
UVZKFGOhaRJUc/c4Nu1LDuWjIe8E+RJvNWAVxHLQ0jRx/22vv64t6nqVBhRjV8wgpIU7z4JwQ2Mx
u5hrC0yWvlZ2D5ncHhW0RXcS7UVSiWPlr8mUPquT6g3z6AtCDG/7UBABcBgquRpO/XZNWU9S2exg
kT5D0BtubJcmEK0/5oCl+VMg7QooUqiHVfQsv1Rd3i32yjSznYtdq2Y0wfRyLE/AzNzTssjsOmHQ
vqpuASZiUdeHF16gcmrQLBQgSNZX+s6a0r5AdS0PFyid2m5Vp+gafoQAD41+COyY9PEKAMl2U9MC
hdB6RNWePE2+Cf34KPlBmeAo2Hc2T1HlCb4iL2xfG2QuiqhJWrltKTZGyms3NrPSKSLAyBL1oS7k
X1M+gv5NC/dJ2T5IiuUZYHUEe6UXolUztuspkQC86MDMqULb4vZv4znY9U+jLn+VGmOuIDflED+t
0esTxC49M14/m1YWYLhIoCrP8yjVsHF3XArBmswE9i6t2nUpgWmJlE/1ClF57auWzw8dsVy1M53Z
lt06N/d2lHjhGrogDA4WqhCrKa6eqbvbC+d1HQAHU6m/oeZoyox/oyVfqeWsAL6oRO64/IqtemfX
ktMkkM/swFbTPmdqcmf3b9qkA6Idu+YiHQet9PM0degnE/wgTvIJ0joUIukQJ8hJmFA5DkZKrFWj
8EYLLz59D3kRd3RGKkL5KG6T8dKXjT3mc7S2Nqn9qqLweFQSB+90DEL8hkRoJzRcdqIcXmiQOXdS
rsbrMGCBtH/VPFk/pwYqm1Q6XfY0PDuPH6Gu2CyROXiklusUcC66peEudtV9FB1oECNBFcj18QMP
vY055jBZejVXZgJz2m48oUK1Sw7S7g9ISkWewrxnCz2t7KiBnfAM0W0qH6p56Tcq9k1Ze7s7USNQ
5XBkXC+MfTF05jxMoLiBSEbyLFkYSgfnbK1rvlFGTmr7o/UZA8iuaczeuvwqELXCOnU6gMpXkCfn
6eBAk9hZ7cGRbeKS4U7FFNlQf5vK6HmOIBhsqHdJNgaF/rPq5L2qSr6ZRoIozIl0mzUwV2lnW1Fk
99i0DPR+RnlYpEdjAPBzrgRPH165YWOJiSyhKhXlSv0cUlUn+VeyUjwMxEi1v7P9us/fqhNAdYlP
vmOazCk/i65RTrkB5iHUQtGmpnH5eVchXQ9J2pmZTh8J1pGS/gHYfk+EFVnOba3Zuq0baA3hHWkz
4UpqoJ3SdSum0rTyICvh59jqjvrQfb4dFjk5l64gTQY1goHEjhV1Bt9E1ywWLo1CtpXd3HaTq8Yk
RxCeIzyNSylzGmhAnK1WrxRBSOa4jI6GO4idAZNTNRY0PCR6nxlWBNu2hPdV3kI5t9X084pBaU8P
w/Xt9lo5WwoMogowCIocGAVh8sskl9dJi3AlocpBCqcopCpYqy7zusg2RW7Ku47xjEMlWMZMBgZ4
mWgFjThgpooZdT86XA4Zpginzo12M2p/YKmKnww//Sx6bfEOx8YqE7skSTaKKIXV34X1ZocqE6Ri
qHhlERiVF/1dYJDASMEeMAaIbpX8XfQbeK2Z69/AIkSKpcjnwRxbDxFpRvsrfVQcHNAS0wTqThtc
0Ku17uK4gNGJDidPeGJjmwlD8Rq2Vhxj/f8QE7tq5QD1sAsPeSD56s7KA5pdU/nu8F64cnrhMUn9
xjoTmmQ110KN7n56MCx39dS99Ugx8OpuIA4lzwSTJUjDmk78zObcIRvTjHMvYzIW8zL9s/BTdmyh
k6D4xYMIVcXL7DaWmMg0GpD7auki52B4pXMiF8c2ASeuPkVufix3lZ+fRXvLCbsbq0w6hWdpOdkq
1mfVoOpbv6yFDHDp6mf1w7T2lhNrkxPVIrojoT8xSZVS2E0oUV+eXPuB9nJL4GnV/fidwtPNHR00
wFjDqd9NstiZOYkI1oyePS3LYqqCWXMiFWEad8Pv4mWcn+qgAa42weTaIt9Tle9CECF5OeTGIrPc
IQ/DoYlhEZVFN9VOMboHxU/KslQ295ELBrRPt2Oy0CKTQ4KV0JQ7EFhhaG30LmvMH+jQyD9rTLzi
+/9okQnMUtFkeCFgjRTbKWWnDsFpfqPzgHZ8purXwl2lx/59WPj3OzJBOU4MMHK1Pf2OkKbO8B0R
DKnAd97cF2CuMv8WLFFgkE0o28akuocwiCzF65c7UBZ+p6z3WnsmoHysRFtKj/y7BaIlCfgTvV3f
va3KfukJ6X4vsIxgr9gB6nXRRdWVM3VVIXsn7za3r2wyhyMG4caEoS26xourTrvoiVoc/VF+6OGq
uYs4LEg+ed0149oqc0DSvKhMqb2s9B93jXww218OJezS3V2/3v6aPCQdskCDFt3AA6JcJumuMs6o
SQFvIwh9dKWNesSEIBw2gWilkmLB5g59dCji7GKIFg97+kYRnlKuQ139BCbmQ5mwSIb4crtMPj7w
tBvfemcJzPhM8wnyfHvJ/KhwZY/5uGCCXRqVXMKu7C7mHY1DdMmD9487/c8WmQ+bZ2M6JN3F4uWM
UovZZ+pOmXaiDizcU250v1ojE/lULe6MrPvns8rmHe3USs8miFlxTOHAXiWI7txTemWQCXyGkvZN
b8LgAiTbUK1uSdSPKH+ZEKSgukYqJpxkZh+7rjNTDAhQZw2fyhP669KJhj3Kz6xJznqHOpubWPvI
JaUDYK0n8BzOIjf2mV2VErPAgFVDo7v9oATrJ/o0pNiS6qC7AyDtQouczGtjkdnWoVZDkN1cLI4e
RfJSlRojQHPxIFgbx2NMPNMwTAUOOzBDMpZwJLrEgkw94GJrQJMROuuoHXIkIiVG2YVkoZwQi14w
Xp8moeykrIrbMs0GqoQZKqXaXbG4BjRbaNFsHoJM8UqLZj6eDFUNYZTlLfTaMHP8FwLNIRwOtP4i
H11UNaAMb8O0w/hHNzoY23fqyv1Ir3izXMZ1o7TNGwLWdE/+S3+pQVY6w6bT6/TiDOT95Oh/3/6g
1BeZaxNNVdASgtLSxnuU8dWhSfsE/wViaGlIMNht5idjnexbdRwPa6LEh9ZIF9EVRp9ArFXA2wGR
RLUYlLPMMpvQjJscaR7KaP0hyr00sH35S7xXdDyLhJ+Sc3OYKjpGmApWQRfAsueB90OtyySlqAmq
RVyo4M27XF0+pI4w4e/f3lLezXFtj019lkpSYyWDPcqvQ+Q95QkF0bBf5rgZU0AuRaOrvEMC7C4q
3GjBQeKRbsD17ayHSg+ZoQYQ4szR5R9VGDpr9Ov2snhRTTdxBjHhQVW3GCOYy++yaATmS+owiSS3
jmUJKNx47Acm/rCCuKLoBmFFvnuYhrY9YDTW52lxq/KuxAnAjeQaAHX6iuFJP6n0a4oqhpAEmbeH
17YZlzSLySDqCttl+lkekh9VoaLu1OxubyL9K6zjY0ic+j3VE2P55XNQrg/dhGSpljNoL2T2V6tY
H5uVHBNz+YDarIlvBfgvDpmObHvrFnnRGpHcAMFTJciXIlIk/lSlxrfbS+Ju3JUVGkivnK+aBnA5
S7CioKtuRXqwKvtxWgSHSmSFeueVFSUExCov5dYzrHtpxVRY+AZRPe/2Unip9WbH6K+4smLUpRXl
jYLwa+d3ivyq6L/W9LFJQm/uErCgnfVWd9b0Pq9RJ0wfVvulsQ0BMJV3zq6/GuOIrVnGTUuwUjtd
/yKL9KTJH5kO3qyTifrjOuR9NsMG5YGMEwwHl4c+dCDpcKQlorhzwjvwo2PyKCSemBKM95zY2Gey
iKia2mhCDPFMTM5C2xk33YpJPEpQk7ixHpDaSQ4koEWy5o7KUIpVgXhlSowlA02AuRVakWX81iKg
wlR0ZNtdi0e4XO40y5XrxbGy1e9e6Shic8521Qkcck/Kgt+DRjwVXxJdT4Qulo0JiAUAi5h0PIId
EE9sq45z+1LwoIy5mT9FR+0rhnslMwjJS9rG7gBAwBg7uvI5IoEGpAwamD5YmeX+Xquhryg7mvrQ
qIcZtXrw+wjOHq+ObF79Qlb4p8iB99Xlf8oVtNzWtrtW/Wb7lJIJTEIg0CkPdSY0fEE73dgaFhwR
91WMqxvZCUZLsC+t1J6qZYBwTSHFQSMZmputduGtXd7vTEJOaY52VRQOj4k2v4XzqkH1dogfhhR8
2alqeSQvB18b+vsxtNSDBMYKv1+VzJHiaHS6ukndplnBM60aYaChnLk4c65HTtz34K6zx9JFPnpX
SSB6WxvAiSrgDJ05HcMD6NIGrzK15KcUtYbfNbL996DInjXbkqjJ/i6d0dGKQbERqqYKfMZiSjl6
XK19HIMDI+2SQ11XqtMt2eNQKRBPqO+zbP5a5yhf6ZZv6s1etfvFbYbyv41Slx+B9xWGAtBgYF0C
yzeMKVFrrwQ/Yd6+jFErCMbv4iBjgSmjr0aXGFEOC0qz/qqrzO3s6MfteC8ywVyQSh6qw2LCRNzU
DhquzqI837bw/kZhVsFEmXbQdeAhSI3Bo/qgnIZzisG8E3jxaTsk9cG4s06QnXUEZvk+8u/noSu/
usiUMuvyZMbKJlcJ5HMzO4Wr+3JAPPAXRcLX0rvbmVklc2+Oel7JY4dVVvX4C0nc46zhLSiBcFGw
Lu4XsywgevAU1FWdcQrABtXV/L0uKJImDiU0h8b97kLuA25x+1EUnt+X3+narkwyTrI2czmuOtY2
Bu0hSl3gMKkCfeL2vn1MfjQv65kGQdCBQUu3EeD33sNfYR3/A4MH5o/BL8RkA/JUtVE1h/RDyi64
SvY2IGHD4Q9UiqknbmItY4nJCeyymEFdYddAg6WPFTmPn+h1bAI1NXRP8ifxDfwezc5YZLKAUWkw
XDRgbRSLrUKW3kAdAdpO+/JJVLfg+Y0O+mLUhjGNK1/u4KvzAKqr0m5NmCLlj0j/qU6fbjsm9+8j
w0aeTTC7zepglqRqaskwak9egT/ptCd0zgX8H+/no+h2AVMFFniI2EB8Ynum5dqyymIxEUqQr1Di
ggqs5ADXqMd5VzxYgmuGd6SvrTFuP4ZGr1Y6VhT1lQ9Ofz8xM8fSPt/et3fvIWZNTHisw8UwEoI1
aahRfA6ratrrU3cwwoq8dd3YCPgJ3n0mDZQ0/6Za7EMZEC9ZCmkiE0VBniN4dNX+9oJ4j39UhtAu
AzE9JctinLrB+FU3EtzO9gsdKwNhwOHH7PbffkcIUXSid/3m0EJcFWhKrAk6VIDfMuFhtZS6Havl
d3BCTxBIkA5Mi8LZvHfB4WJHVyB4ACpwJB9b30untY7lAahbqnMHEhQ/D6qz5IK4MlD9PBPKkXK3
EbRf/2+QbeC3Bkk66Mj8jg0KkuLsWJwLNDyhZetpvSMkcKenh91JW8XEhKkidQFT1HaFkO4hmWVj
J3sQYxwwWXAo9+nr4lVojn1EDc26Nkb99CocdW2fT0S7rE52MTDvFmfDo2vrdxKK1QKXfJcM4ONd
W2Nu58kCnbcaXj7eAjRsGcxvFu4vShSbipVk36c8gGdroDwwUYm68LZtF2cSvFisFuDWss8lp4oS
I3RsjDU8g8dzcKqijgD7jefUmcJp+N4as/G0TGP2FU1Y+ZRNa/4yhnP2rY9C/atgJ965MRNumH2v
lqgMAXqmx2XAU8vcQ4fucxjQgdYkqB5Etw43ZEOGDlQMmF0BDpkJBvoyNgjYBGoOYGA1g3VPySyn
CugbisEQgfjeHxpcPtC3soAKU6GMwWZH/UKUdTLMCs962u1IkF7e4R0JCR2XVo/n6Giqzu0tfX9N
bE0y18RAKpkAFQFUjzY3PpI2Y3JCSCQd8waYCIEx3kPUBuEx5FbA9kpBxlvXCtOkMaawRvx+XdyL
QKM3YfQZlQo6E6ODstSBKKSgZserFAAGB5EFjFShLMmGhnCplWTpS1rPXQOCYkkLyfbyMXZjGeQF
2tfapzTSWuOXmZN1b7H5uOyF35ZziDc/gnHdrJ+LecKcxaWoXD1TrcjRzQ4Nor0kZAB/fy1jEg+A
OGCVNRnCDEy4LyOwx40zFHXkzMz3bVEqOzWyQtdOoXDR9bX8eNuL3t3LeMqC6BFfVUZlFHF/+13r
VositTU6b52nzF0hP3if2nUoSGk45wN/HoSHkILDNJnOXipDLldgoYAZaU8zqPWg7C8J1A6Cwmdx
W463qmtzTMI2aNmihLOJIgkBCrS7h6yi6EBwPtRmRczxi/KujUYTJnTHzNHijN3+BbhTIIUoXuY+
CjE9T0d8QyHDxfuDv91L5r4k6Ke0Zg7L5GkAvWB1bC0KrrtfjxBDgyAdJosnZzJFCxbtKXMMJkzQ
d+oAs1R2aTzU8QVfXr+GDkEX0PI/0gmEc15/RsY5geIkS4gZHbSPZkwDvRag39v1EC2ffUP3cbmJ
uQVFq2TiXNIjFpUZTKomwnfeOX0vwuq/9xzQk+C8gZ0ErVy0ALdHzli02ZSUAUyqY+80i7rPqi+J
/jNRRMmOyBDzxaBvtKyTNaKOMyg/IiosEkNOqTFqX49Ek4XvnXK7KOZTNXkylrU+1V7dAsulrHu9
N87THAuKX/Ta3uSKlMvtau+Yz2PWhY0ZMZjpItMCn0oRn+WhJp7Rxz8SxWicrlrHt1SNG/92nKRv
8HeGwdRDMA9LU1Umn7CtIo26GB8tTYsAhYlgacvZWWvtEMvL11iBt9w2+O59QVcKKjJDBwTcRH16
6yVJqddjuuA1MwfVPR0BH4ISSHNhovQOwMDYYXZUasweFKmwU56gRYyizm+Z9x5gotsLes/5fbGE
wr8Cx6fD0dsVkanK84jMtRf+ZT/oQR5Ez909wLCefj+CKiCEhi/VQunBd56uTvocvi17EV7j/fGm
u/rvb2COxByWcpRYeGskCcAM45c2ESn4ch0FI5kqGOtAaMy+C2tzWa2LUlO4mPLnLtKbg1504alW
tXAXGZb1TW2J6Cvy9/bKKlNCKsMqmuVCrj0j9wafNnZWz76rX1BZhbrv2Xik3DES5hrv8mODRi6k
sfCBRW/i9+hg+oktsM6inaIDu8o4k16W6xpHOi2UVK/GkYBjiqJUKFC2/UatZp54yJj7TTGgLts6
xhTejcHmc7mQBiN2AFLAMK4KSPTddl3eN6VsIQTlT8xos82QOgR5Y5ym2N3yTtZTr86+Fdq9Ukxu
nIkYu3iBFEEGwyU6eFfArLE9JY3ZlrLSVgikWvGZCga5owFFTnsockGEeQ/Vx9dSFby6beqrqGZs
TU3dtFpFOVeoArYnmyCFwaVOBYlWN3KtPWYVVDf3o8CABKjQVd69+qlx1JboWxXawDoTUNd4kMpM
kitPjTzjWPjhQXqtobETKCCwVYTpGi/MXZtj8mo5NNa2TJUK78/ivg7Cg3m24Y+1K6re8Wqr1wtj
d7VRI32JMGWKATKaFSpIk7QDReOLWQ55r1xaFZLty1vhHSYsW5LWXDKJPjuj5wlin/IDpV2m65rE
p5t30KjsHcRFZJVgcmjrL1aiEFAowVrYE9c8WU/EBUgEZFHyYV0i9EZl4FBFSQzn7FHZFhXUSlQm
hn1ZFyjO99lQ4+yZo9Nb9q41My8Fx6omFbu4qUQvFY5fbuwxef1aJO1cG7BH+zdF5Cj75Nz6lmNj
pnj/32OnURZRwBSHOx6hBfob2y1tMV+QdSGsAXkDUbvMl0BSCWjkjr5sraApnQE5ouAmfl8nglW8
qE2CsSsZkg3MhwQazbATOUMW5Y+n9AAiaRRIbF97sZ+MADCpQHQ/cYIacG6AERr4h2aww1eAT9l6
P4So9az5PdKr+1aKz1Vnfb4dpzkOaqtILBSMzEEXjAVKqak+WJWO3azNadfNj+kyeLct8E4cHucy
nSUGuQtYXrYfzE4SlNgycCxoO2NxqFwL3ns/QJp8Sn3JE4510z/HpJ2bjjMbJdeqQLMGLTBpvwY6
hBEK115B5r66ii8jGRRxpdEvv7WH+xN6t3iZUL9gBX3Bqd1akmxBb2Z5iUGSNg7mviKvWWs+/9cb
CUuIXWisoGQPc9uN7MvIAPwCLoEa5O85W4oNxrM5dChQLxdc4e9dg5oz4R4oJGFKgdnIdMqKeUwR
uwolwlBE+NToyePtJXH37soEc8XMgA7hwUVXlGpuobXBYtn/x9yXbDeOZMn+Sp1cP2RjHvpU9cIB
EJwpUbM2OAqJgjsGx+SO6evboMyqlBjqYNd7m3dykwqJdAw+3GvXrhmRjbv0tEsp5DcrGLeDNkYD
vNGPsO/r06PjYPBRw3E271LxOtvMRGf71okMCKsoq/LmEhT3zbH2dcSzByglbLQqAUB1elVB5UQH
9gkiElu67E6XdotvSq9fxzp7kq0Wq7U3YCykkgHb8IVYKju5UpcXD+t5N/9pvv/1HM9Ff5yUyc6N
P2Di+bBu/foklj1iEON0Oeb5dg46IHHO5XOUqs6mfN3h2CpMswz06i1xDJ+yS4Hqz/ssHhwkbWeB
MgMMkbPdqVKkwdrMwgjtluWvVbqK+eOvZ/k3UePXMea7/FRBSRJXm8oKYwzQSYKmaIUIxyX2ALum
KuwDddvthgRMB+WWUcKz4NLs+Jm1NRd6oaM8Sy0ienXPbtLu28bw8gSUh9De8a3YIhhZ1tcTTk37
YOyMPbsTgiSYnjL4sLoEUAALYnWT7solezeefv1Avnvmny/n7HmkrKn0WsHOMmYPg8gXomEktYwL
+9c3qRXuWgeEirPH0E33LMMbh8YZ2HzXs5aZHmrLdCWAonrHzPee2RXqGhEHH2P165v7mRg8P+xP
w54t+6wGG12fh511JYabfEEpCC0MKUK87RdzqJk+O1d8d6lRb/7e84UJqNiF9Bi41bjhr7NsGnt7
nuBloDG1JlxLYM4qiAffgEwlUkfdE3ZwFxKinw045ptFrWiWqEPf5Xn8oOTSYtzE6df76W2xGQHr
zn05LCMGI6MSTrdzNN8RaydCPtxpOxQo/XoxE1Au5kffbRY2yHUIMWZWw/ksV1xZD2MzT6uG6Gs1
BJUIWzxU6UWYXQ1RibW1u1jq+G4ufx707KnXrfDUKUZNaX7bqjczbtiO+ZxoPtY76s9ERy7oNhcm
98+sVDx4UMBRF5h1Ru3zyd0xe2ykxCwTAX/tgjlxWgEjuqo3FrEjZ2GopNN8FiXDxtXJSOjlsvd3
J8HnSzib6LwUnW21uAQO98TZt9aI9lNobuAgfqlp4LtAwYYYqGvrcy51HmRRzozSnTBUoj5p7TWl
HtGTvcEvVJ+/W0KzdgRMSqF4ABGCr0vIde0GA32ka2yZD3EalIaxitXhlTfZy6jnL94gk/DChjGf
zecL9/Oo8xT7dDyMZkGrESySwFPhTBZT+77lZeKDClwTmbv7zk73liXf6qRAk1aR2QEFoEs6pXka
TR3JDnNMAhvXjCSOSKHd3xdBnyqaX03DRVRgPip+dbFnJ3JsOpXg88VCDiHkTzIq76xjHeAUg0MX
yU+X4rZvd5jPT+dsF1ehgjkoc8JuRsUe7ivgWZdA6PIb79gu6lUTjoHxwe2dO8xd/JeHM+UCXoyB
Ffz6TX271j9Nj7MJX3hV58UVLkWz7svuCWr7UI+4sKN+e3x8vt+fIjlwuOn8gNV1t7LXbPTlnQAY
solBuoD2x5W41txQBfXt4RKB7/tV9q/pfx7aZbmt9i7D/akGDxI6kjEDgMBQIFOWv36S329fsKEG
QqjO1KN5b/k050ujbZnKsaANSeY0vvWzTXMFbeaofxKp318NfrtNfBPK86Tx4xASCZeUD799m58u
4SwogjZSnjgMl+BZR9kvJbtLhvsLt/ntavk0xtmGkpmZW1Q1xmjDauXBiYqgMyNS7jDebG/LrvhG
hIbfrCGv+kGziIESpdaFNGse5ac1awKBwjGNLdQ4q+2OhowNKIxgg7EFAoOSDNOllpefPVnn8+jT
GGcvtKmHRrVLBAJzkNUOhN+IhxFytRpkrrz9bK+TXWcRhN3gzlogURhuaxit/V+oep1dx9lbVWtU
IBML5/Hc/D3T/3PtSBezWoHls3ihgyV6KeD7/vECHDJBaJl7pb7OZbNy3ImNWLGzH6oajs9eSWZ6
W/sYE2Udu6Q4XMotvz0ycD79c8iznUgdR4jgx1iptZoZRFecbal5L/GkkaGsnkrX2CSZE+ZxMV3a
nr7dI4BHaSqYfBZqbV9vdsqkSS2JXEauiz0kILWN5ysD6R6gDLyut5DNgdysVElZhb9eSz+jmvME
+2vgs4PHqR0DZsdzoiZdiGa9drAIrBDj2og86YXt6dutwVLBoAGZ2UBe+PUmi8Shg8cxiWh7C68q
Yomj414Sfrw0yNne4LGJ9e6EQbTqwJMnu4u4cfPrZ/bdy5pxt5mHNFOyz2ZmEmfw7RyRPledcVJt
TklvestOOEvRq23w68G+YaxgpNm/A3Y+jqWea2PZvOkN3S5VNCk5pOpRQWP01HvsScldRiZa7wbH
ezAgk+KWMBop4xcmkaVosXZh2/0GcvxyJed8AdlMsKVJMFdmb4YsTDLi1JHjx4eZWSbjYLwUpXz3
Lj/d+gf49Ok4q3VG7bLHgzah/qLc6iZ8oy61Z3zzMqGhhko+HBOg2n7eetX37QCXlrYOcmvYGSrE
7ezh2HJlgZn6x5b2H6/Dfyan8uqPs6H9r7/j59eygmFzgojx64//dahO2KOb00nsXqq/zx/915+e
/eWOvTZlW76L87/68iF8/5/jBy/i5csPIUfX9ngtT814PKH3X3wMgCud//J/+8u/nT6+5XasTv/4
7bWU6LTCtyWs5L/9+avV2z9+Q8L0aVbP3//nL/cvBT7ns1n28+2Fs5efPnV6acU/fjOs31F9Q1UT
/XYgjqL6/Nvf+tPHb8zfkQeDoqK7KHia0Mj97W+8bATFh/TfZ9HcD0tVSHwaFn7VlvLjV9rvMNxD
JXausENIG0z5f979l/f013v7G5fFFbpgRfuP38A5/nrWw8HnY9dCId2GHD4kRb9uXXbWGRVlEEUU
Zaz8KLltPKoDxV5Z5tNmkjQuV15mTFeq2vG12gzsQe8LmOkMKWJ3xdUjx2vjFMzXwUA3oSzWZQvc
dKtXjtzFdW/fxmOpHXSh8Ye8hc0nxOignUOsTmRw6+FjZ/he19CHTq+dTQMQmxi87Ik39Te1gT+h
0jmaYMwHRqdInxnNo110BeHo/AKzx3myqbNFXrnq6z5KO7GGwvH10LO9lNozlE9PcNN6aRq+LnUZ
stzd0DHdJQLNh6U8WnF+PVX9bdMn76AEknSyIoivE7ViW6nryxxuulOX3zk6vy1VMKG6+KBzB6WV
LGwrAzKMDN4Z3s4utUdusXXnGbuMuns06/fELpVnkDQ4YWx81KzpzhsbOC9b6bMY6qMligfbnbY0
czbQln7Kyumhb/MVmt2jKu03vRIvUDxYq5V25cZtlOajTXiSOFBM5xU6A5PbRJGnbuiixMscUpTx
XWo6b7CtvUIr4bqeTOD8fLzTRvcuFu4i0ZTN1CiM6EACiFDzOnAcvlC0IfB0CMKKclyYU7vWU+or
1ImqJL2WiRUqrD11Sf/CHdAd2nah8C5MaRYOg7LuqpIgfvJzPQmKVkPzcP/S5pZJmKsE3ajcuHb3
lLvtyqyqmqQsidS+XeqpvoD/yI3VQwVayZVFo0yLnCs/GBoVUb5SrvJYj9QiXTllteS0vGp1bwnJ
8WvOho3Dxa40rceY5c/w9lrpZbkbu2kdj+KJmXTTWmwxmfSm1elEVJ69KFJ7aRK25UX7yHJFW3WK
B0dOF05xWg6rPvhQrxFx33caWk4qFyw4lqQvTDUfoeEcgW+5dAvtpuXyzY6tq0R6qwl2N0Tn7JSU
2jX8r9ZmBtPYcjRvkKScRFuuuZ3hLfNbHKYR0OKD01QQEUkshHb2RImjtJygf/3ecvmidaptZlWv
hqOkPi+rCPJPN7VLV2Nqmb5XJ29C0EPaWkfe9iuzFwsv57jdYtUM/LFVh+tJ9JWf1/mdYqLvM+tf
mMtMQjv+CIvApSrcW9uA8nYCVeB+UO/jutvj1HhA7e0118aO9NkEAZdSf0E/5J4DfCaM6+0CMocu
gYlpsvJoY/pq3pd+3I1PDqPbtKdbe6yAqjT2nUgRvzspt/zeUzZaE1/LqqxIlcQbOrk5sSh6ALG+
buLU2BeluyyyeME1tCJM3aLU0bpnlatOTe6rtrxh0M4Pu2pEqFoLelv2KpgZJWZrHzc00uMCgkG6
l4WaJk+9Pa2mPNmmtnvFRYzcL6XWUhtq61rGHiM4HWnkKckp6VR5igt6bYlUCxrbWXZ1li6yLnka
nOpVjPWwkbnd7jCb9cDUKUTebVOJmOrqLem9VlwLXZkOcFbNAg0F1sSjRcT7Gs2AHXDCPG88klXF
tE5mE72s47eiaKsoHcu7tE0g51JEg1bLTZx69UJKmAcqtRE2VKfwKPd63/KkHbham0RmXD8Zg76b
2rLxy6x8jltd+kZfgHpeGfDV8MZd02jPk+08eBTgEpdTfFPp3jYezQarOzZ9V7qrlMav7VDvO718
67vudZLGLW26DU/7GsqQ2dLl6iGV7nuvjc+oxscvZSm433fgnMetdcMb963M9clHfRsiCzikwqaB
ouTg5sIf0csEIixwQ2nd1LGAaF/B423dIjxjnn6tGZke1k1V+yMOsUWmG2Ixigmxm5XvacaiJuVP
dm7541jFfqczjZh6XJOshpGbZaBEaQ+NxA0nB6oPJqQqHNX3Krofq+meG9leWnLZ8XyXqMnSMMVb
EXMzQJbhOz166nns4ZFZnbruqeISVvXdImPFQGhlF1sFUBdJUrnUa5YtQQYffcXLb4w8GYjR15Ck
ytv9mFa6n7XyqUFwGPaxmQVWHjfLvsJjQx9eszUTvmNG14Q5t9115+KDUDFJto1kh7blDpY5mrV8
r3X5u6ngxBmxv/mWbEc/73PTT3u133Xd9Ggi1tSszoSZZVJBOrTV9jy2sq2mmfpGdmhsmJRkXKTa
SAkoYUhfJlmHpTBLQuvkri4yBe9CZ4uOTguWpzxQcWZZnjIFylSsi6q9d6FXvlRprZN44hVpTfPd
7iaIpLpxR9Bx2pEce4Y/Tuk71Goz0isluBiZcp3xOAkVy13rLGfEpXHjZ7XWhzJ133gub9tSBWbu
teww9yX6RirvbDAENrBuEzVerOocK7cddiW8X09D2Y0Poqltv29rMCFBW4oSoR49uPuG2IuLVVIV
b2PL0YRgeBSCL/YYTZDAv5sME++MZqoxEHXoIcGutN3z0OTKFa2Nh8E2+jBXsMf+n6JEfVrpDGhg
wRBC6cRqVPHiXQUyQ7UiV+irD7LEzMlQjbuhgo6NRPBhYhbqjEcfoeC/FRX/j7Hul/j4l7Hz/4dR
8VxX/Y9/hp0/BcWRfHl7yWV1+hwSzx/5IyJWbO13gAFowQCQhxqQO6djf4TE869chCjoY0XmZ6P5
D5/6MybW7N9B18OnLMuCQxQaAv8VE2vW7yjHguHyhxU1yJH/Tkx8VodHWQq2thBahGwyqOMuiiVf
Q+I61/pEMxIRYCXEkREkoQF4aA3wLUyfL4lXnjXgfIwG/x/w2QzX1cH9OhuNpSrLQaZAr0EktuPa
Xru+CJKljOY27NnTq9lk23I7hfYGB4r/6cX8mQ98jv/PeAB/ju6g9oWaOUqAHw3inxLRLlPR1Clg
2zLXPMXV7NOWrdrbJrqEKeJA+JJp/HMoD0wUG2pO6HD6+lgV4TV9bHuwkQBKyw2IEyclqQr7gTUs
hLpEVGrZQpF6lLN43VksKiwRlZm5rPQhMOhqag5WX69ogmJ0NZworW6UNDZIpegGcbz0sbZj31D7
W5zhqzbulnVTTqTUuhvWoQHbYmFunEx4gAqjJXq5yQtsMeY2MQokEu9GbC/q6qGv3z33MKZQgFKd
0M02LdXhKwpRthQwaHls23sKtyk53abdvQBCq2vbHNsJQ6OB7XHfblNStLNa/K2JeCmZirDh2CKR
AsllT20EdBsDZ7naGUTC0XuocaR3pzo+JBZoW1BgsSvsVu8pfQQZBPtcTtrsxZydLWDmlSF4Uikj
FEBaUW+9/lkmMhQ9g8507TfpbaNICLqd8hR+OyqcOIBRuwVp4zuV1WE9log21IOZvHoIWsR0O9WR
qg2kSi2ix5E5VCTWbb9xb4S5rpoHdDAHvaDwdNf9tHzu0usxvVPQdJekWzQ9biq7D1kCqCapCarn
gP83VWUuIT4DF4ybHtVjIdkCGz5pNDPQEvGkG8qqK3dFgtIEwsThMen2snjKK0YShAPduLIZ3CO6
ZkuTijRyq4Kf1xTvzHyzxL7Mnz3L8RUT1rNymcCWJ9Hesqk8mPW6TYqF1qMZGQRbBZC1UB3fKhzi
xae4NBcpfOFB9CIODoks6UO3fwOgT6ruSdEir9haxdpil4iO84z+C0f/ecafLW0TBcGs7rG4Zr+r
IpyWuoB7Q/5SL5SVhX8098niUoH5o2z/06DeTNwA3mCC9vh1mTGa695gYfdyJOnD9qhtqgcJOL3L
AzIrSUAcPYRELUrqkkhiEdXPiLe6JL337WWAoT+XasDUBzHs7DImliFexWUkLzOJYqbWlSFftfsc
bHXP7xfjVb01fHuTrWY6cuLPnVz/prjPH28AHsHgtILpDaPys4cBq8HRKSSgSz1FfyNmWIEgr1FA
gBswbVsdWosZmQRb0Ax8P7TtgvkYjMIJOHvz0osdJ2dlrJ+v56zqgZaywSk8XE/axFGatqEwddI6
3kvmbbhlh2qG7qHmDiJZvhzNtaffagL9BSM/stZCUzGPIz50EJQyNk+tgShP4ZcMz/UzSOjjImHX
5M7H8weTby4mfDoTShXCqSov20CYVYQCNxFeFzjxe5rfiZiHLpyWbSzBtkoWFntVndg3S7EsYnPN
xFYrftS096tBDQU2r8lwQ1OeXIkdddb9snhzr9nvE32dxhpJyl1D87kxcqVN2QHGzg/GwI8aTDnU
MpTYQFOZYqc11s1khr0xBlOaB05v+3YmsXtZK815zilavi2vQq7RbuSoLfMaiyvTI/h0LgVA3awr
/NqYSJxC7SvO79PJfmNMfxozkKv0TdetlbhPiTmVx7g1D3bukLbPcVP2Vkzaos67GWlaj+3J7N0g
hduMBRHLroFkBFdw8syJpuNrkFqC0/kafs2YYSkRmYnONgBYCiQF1PqgZ9qmy15iZmOfNAO7ycM6
GVGCpyANTBACcpALbyzo6Y/TYxG7iPAPtr1nLD14Vh5o3R6b6UZm90n9NqabunpLDWDTiBOwU/b5
fdGBFlkgC6r6gKbmQhnhLqxv7eaUIcc31HXCC4IUSlfeivxHbbw5KiNK+9LnEZB+vxhuqbqSVk+G
BP5cuIkYSik1BY4liUkLv5INSSBK2qInIwdD1hPWJpHmAvtQWChe4AwwvEPFQKiCZOZpwvBAGDxf
jduFBy4yAHaiymKpOACLMmVpT4A6rPdGlPt28BaaWkGK6rU0mmMieeaDKBPSYTygIIEDII0K4BKB
oRiY/94hp26/mlKl2Qg0pWAyN6Et5XWe9DdOyZcQ/XymlbFKAbNk2ZGWye2g9ySfn8FV5V6ppfbS
J5spyX02xGFiwN83q/y6qJ5U6GeZtHtteby0mBF1+Ape5ysBw6R4unfwcE0NW8XYhP3YrqZOW5e5
dqEy8vO5gXIZJL10wPYwaDzv8RGqHJWxL2TAylnxC8RkDQS7fDr+Ovg7o0rMC/3rOGflnlL0bTK2
GGe26G3n1pR+Vx81nfBggl+0SWB/A0TUABfaejehXgPt66DVfKg6FT/0C6fl9zeN0B69MoC21bPD
Miu1xhtrXAyvDsy7p+4m7Xa/vuFvol3cMKJsY9aEhcrS2c4GbCmZDTygZubu3RgiS/mTmzk+0FBA
A8liAP/Ncu8U5+HX434t+P7xnJG6wKcLdGxUus6GTWpkukruQFMNBUhAkdPw9OsBvklZoAD71wgf
N/5py1arTE2SBqptf8rn+OyaL9WFEfLdJbmUb28G9G7LQEfMnI59PR1EDPsmPalkIAzbT6prKt5+
fTPz0/gawOBeYBOKEeai4Hkx1dLhNWdqTASKE5MBLd+Yl5Vd+rTEpDAQI9pBod/9esyPnO58UFRg
vFmJGe0ic8Hl85mX622qAniaXYeUV9uvI3bXLmbmxQg/k8ZXnmg0Xs6J5gV2PurcSoH5DvEmdAR8
HbXTRpYoXikxKpTMgLucZrHgAeyOWT8NCuVQ7nCC8t+kA/wxIQ3d81B7xRvE/30d19R7U7H0GFRA
Vi5MWu5Ha4qkrW9rZ/SRwUWiihdeQy+82e+mjoXEftbYAe3UnDPET7O0mbC8HYXPOo7QChbYV9L/
xxHmK/g0gnDqMqOlIeHXeUzYJuc/fj1PEADhG85f2ed7OHtlDepLk1JhpXXOilpeoBWYMQpf8NFc
UA/k0alQAOxaK8XS/K7UFxrlgZWg9cc132JZbEVM100+3PXZOzdFQ1B9WWo9jvCxXpqWDDXWLJoS
7hXtHS/e0+HabpobnZpbOY2rVN5qiIQcagYJfzPyPmgaJNOD7VcZ5G8qaGiDF10Z0yKZuby2tXXM
U8PSIOcaUjwv4JJFcRlvPe1oNwahwJ7HoTtR09jU+XtNGvFY1zO6rkfUBvTtPiSj4/MayUqGcIEm
u6KffLd67xlStvqNxf31aMEAT6I5VMNfelBa7WMAvUerBVCMytA0OMgyi9BGqpsYNtDypLsStRek
XNvlveFrlrKwpinypJB+W1ohxFMf4aEb0ZRumsndja571RoiGtFgP+SjTw22R+YfKoYZlVMFonQa
/6B9C8spkLeNZlUeXaOo/b5A7Fp4kGvhd6zP0Thv+2LSw4LnJK/ye6NHi2IyRFxAy8oqQtPieEA1
OLnNMm2adelBbH7KQzQchA2etaoj9y1cwMRujgizvMm7/QCzywTxnMsPuXetWoNPU/SkxGqo6A4x
4Zqj1tj0Z+lxlvu1vaGpHpaFTbyk8LnYJ5YaqezREuOizmDLVWm+Td2HoVK2nsxuphgC0XQ88Ffo
axiPQ935FhBcDwUnRff8euwXpodim2C4EyQHfDp2A6RNYL492EQdtdBht3rZnYDW7hpGl32uXTGR
XXXCXiC4WWmK2JgQY5ClvZx64Q8jqIJ9p26d0ooMTdzI+gdcQiKR2kuIz13lVPqum0ORtEfKjrmW
/6hMKFbbNwVQ/BYpE4/vugamjwqAjM4NYMTsi1oNctnAyfolMXIy2ve9VxwlqPzZlB7aQot4V/tl
ygK7u6FjvJJq1pJE0UOFuuu29RYdLPs01dyybFwN6ogq6EGqyhoTEiJ+Ck5yx1tP5rvb306JsxCO
jTKCgjYhQGixi2AZkwogRZFiaidiMTQixL541GJYxXjtdZpD6BWR3lB0K9m3QLS7lcjhqtU+8vRU
isKn+UErIC9l5SQdb2CEGlodAtZy8NXSI7aB2FdVAk2/k+mxr4/wGwo6RBWlka8A+d9AbxtN0wA9
rIbUEF2tUBcGRrZDhEsMoFOGIxYtb30F4sBjjbS9tQgdXyvUJ6fpDjxiaiNGtRsi7Hu1sEKRAp+p
FhVqMTCGCTzzoWsee/VITS+MUXMhagNoPCufdA2YFPj8vaL8MMSpxiowWL3vxxdTo/vO4GGfmVfY
iFaiTvy6ei5NOKlpStCI4tmcbFLVbAmCwcqTRtinz50LBnmT+wa0aFHuJYjQx1xd0Um8V95zjLnj
USB3sC/OGYdO67QY5BV3IOlb1e/V1AOUe3faKVA1hRQT2p9LZCUFQw2flUTv2Nbuj1wDOw3oawx7
rRp0x0q7hqXQStWOjgag0kxCpnihcPRlrRaw/kx3wlAOqO8eikT4+vijKtVjMUCDqqiIJpCaVO2C
e/R2UNmhMNIpGFw70hjI0RbSu0F7Uit15YwFEEd4VtvXeuMt5ATHgBzaF95jSb2I2fZKRUbm5SPw
Ar6eyteky5Y9nLHqfFqVXRoii1sKAIkaD4pqOwmUU1dlhYIHveoreEe2R44UKKYwReoXXhYTrv9Q
22Fhe486+AI12lC98dhbik8HC0DmTiDjEtBvwLLIxRVNFGIYd11t3WTlj9E7muLeStAp7PywAOzR
kS2lAouBEXI8xkFzmJ+qIDLCIKShYF934P8AFuMTf/TKIkC2utBcCXLCbsp3U4Yrh8dWo625Z0ep
DcefkqPgA6vYRIeDOcep8AYJyGWST+sG0sE8ia+kiTzAvpqKWxrb65Ldoa69kcUPmY1E8RLfs5qA
ZmmYy6usxRyr1p1+yGv51CbljlevCdODqcG+P8Ah3M7IoEJsRw7roryuJyjjs3zvNAIsA7413MpX
QWWiXPEb6fg6iuyNMZfTr1jrLlOlPoDtRDpIvsWmvmwlwPJJ95MeEH6Ter5Vt5tKpUdDwiUvSdei
LkLQO0tfm+qlxtJXvVBRhe3H+9ZamfJtMOASWtfQYHXz+VEAKAD8O0wEJdCoULR9DgJGa4JCrpt+
0nT3Fax3jQyFJsAZde2CxJIFBXYXtYeaD4eRh/duqilJS5gXTPIEM9lVbb8W1qo19XWV7jx5Z1rv
RdMdlBZhWXyvm0dr3ObtS1mhGUgdwqLioRLT0LQTzAOLZFicaH9AXwOqirF9OyTeMmeN32kWMQfq
uwybu9S3CX3uGTQG1BtX9BRgs7auYnWZt3Sn69yPtQkclnGpdgrOAmddONoWX3E9Yc3aOYi3FfSg
Z8QHZoPt6D1Z8jWJQS13wTkBNGymKCd2/VG6TYQGiKDKAaRWdJuhlA/FVdIg2nNZGuJK4DtZrdD6
goZN7763IIbJhqAwJj9zjHWCBjcN4lWmlUUT+iiapkSUsdI1y8/HfNuMUA/XwBbAnmBoKFcqkVde
SWwktZcudFb5WnpoQKmRHJLvbxDPJik9FQCzmQTBhNoHdGpc93YD7goLR93cDjaQcrhYg/vrNyNA
QZpC2w3HMruDoiDqz3KZoVeC4vY53rNdTwtHZJj37YoCIDJBfQGdLs4tIiqkxuqIUua7UO6h5e2D
I7r3yjoE2mCloOSkoLeYS40jpq5GkKqUfSyAcGCnFRq99bJ+awrlBxL9o4aqM9S2fYflG4Yau+IN
S1D2fhTNq5avnNQgY9KvUuzYtr6fGS42X7seNI9pcUg8qKaa8YE7EqVrmJ/jKXmnqR8d3NjOAvLh
IAZ0Z4W39klJstEfG7HnvLyykr2OUonXPtro6u6VEbNkJLrRrqCoYpIkqcGHztxNog6LqpJ+VeIh
KBCRbCXo/lM01c+mgGtMss06zBJVrGutvFSp+rl85GkOcAE4uaAzESZoX0N7SIZLVNAmGVCA+1oA
REqsUN2+09DrsjHeDTRr2xcgie/ylU9DnmeivDBZVkldBln2ZsUPvXZR8+/CTc01zc/5Sm8YUnTw
9Q26R3stI3Y9y466h9kdoNldbov60LY7z14cqPBD5gEhCORjvo5nx8DMUj2Hd9TAFnPMXljPnWb7
Y6IfOsMM85zv8c8IiqawyugyQygfyw76f+1CghBDNY1Uwz4HY93lcDXQJU5D+5pVXqhXI/oz+1Vp
I3TRoGAoR+wCBWEO4t02P0iNraDwG6lUWVtu6rsAFQnKfpsuF09QmlhWnuEzp7kfKi1SuB30zhDA
w9Zv8x5VtmplOVkTwtMcmJ0Z/TqtOyMA/wF5o1ZiQAED6qg/uejkAwW9yWkBecPQTwtAZXvAAg2g
xwpf70vT6luA/dNo5x46WNClxkyMlq7QNhZMD8ZRkYvZC22WHCisi12HP0Mq0PZwwUyf23mBJ56V
QSDfA6UksPs+gL7Z6wk+sYvLMtvflTfA3gRnFkRXSHQaZ2u0qBXDrcEdC2pYbziQFHekL67k/SzX
mdwNm86vUdgjxao6dhkRx8u6298hKuhzhCcMcD4bosFfJ3iqcRPsQPgVAMvZdNObUaxgfUA0OkbC
Pf161ny3PXwe66ypwpKpkfw3e+exHLmSpOt3uXuMIaGxBZBIRc0iWcUNrCS01nj6+4E1fTsJ5hCn
bbZ30X3M+rQxMgIRHh7uvwjnsdQE1wjzRfNXeDiXag0iVE0TKo4IF3dRawhT08/rIKMkukHlBl3O
rg23SlJan8/jYvXwPCosqibkiH3aoV/rtA1PdB56Wncbi6dKukUCcHwsEHVVq8AZQ9n5fOSP+5KY
fhaOFhPctGNm5HXdOv3ROMr75tS65lHar7FfFloOf+tdYG1hOaMsjonmot4VGZUm5xuRcRCa9ycr
sFFcRoaNNGpjB/vUza7XXCXncvUy0p4NuZTjzEAw9UPOkAWZLZ26NMRLUrwR5JU7aiEb+2FuS/Ue
ZRpiLeu4pMLn5krc4qDrzoZ84+3mCJcKg+L1tuqljX8+t8WtFURa4iMp3TpSWVtVYWz9YY0ktTbE
4qLK+i5VJJ8tifewLQnJY56WT59vvkun62wW2qxndVYrBNeYUvocWkfzbmTpyQCuIAVruvZzZP1k
GywjbyOqPPV7BjGlxs7qV8V4zOvJMgCrjpvnQPqaxp2VUeEOAI98Pr8L1wziZmRKs6MK0WOpbxgN
OQYEU1M7w8/Jbe7KneHUjnerHudmO1LCa+PNC7ac6/l4iw6OVyYS6EWSC5jWwB26PciKXXZcT2Mu
XNfvZ7aI8mgLSGJCIcfBs/mgQp1rLJ7Ub2Jj/uq8LgUpIGkG+neg0v4yKM72CUjrmPoVyzh7ZCAl
usNXb1ft1oLUhe2I6gf3M8g2qOvKYvUiH+3eSS0aZwKeUOW/x1bcZ2m4wli/tCnQpFKQcKLsj1jw
YumqSNc7Yd71dLBDK95TdrPbb4M9xwrplK0izNBb/7gtMGkDokSsZ2bLLFpQ8lGqRaAvoBZukPTl
lZ44cUkNqY9sQfsthzyP+3yvifWxNu4H9YeXC787vbJqHo+hEFHyQbaoUB6bNnKzkvyyAcySKa2l
d5hDjaGtTtR9jFc5f8qLG7F9FY1Hg8eblBzKsIBVYjqdMD1UFGs2uWz34WMM1VQAADt5tyUNX+W+
AfskxmjkJcek7oBvYVxTas7k8Q4KvsTJixaaVjYklLYAvfeb+wQkfROP136c3on+BqwExGNJ3SMg
XVrU5iwBFVN9ilzQCiodbP17Kuo6GAjvwazAvVDBC6r7aqSMxlNG6827RJbcUB2PulbvPOm17lSq
E7SixuE19c2jXPl2r74OIolpoJ4qAdNcgwaZhzRyhMtTKThNzBs+iW6atN16behk1GjLDEFaGYC/
qRTbYNRsCBK3Gn9AKJSToYC+Fv54+tcAYoRGt3kwv3iBvDMM1qBKdgP1QgqBdZLc1RE1VSmiiS+0
v3TUOgwP5BwNtUML/SLhJ0QSlQm4nWH2ux5/5nzhUa2/TVp88gP9t54Mu6nWcqul9pILsz+tvxdE
dNi0n8qEmXSuKHZA/VNX4tOgtqekOKX6F2YujXP1lpVQwTEYr0bl2Wn4K4lGJ8sMN9Yx/ckaq5I1
XrRee2ym/qrXvS+GImxTCDztH1wIFQlJOwrxUERsr5WdTpGftUA4eQNoe2qxqX4d+TplsfRUib99
Vd1FPeyPst3mXtZZoydQw4XL0FTeYRNOFG2HqyFA76H5OvImyod9SOEtlw5+nQLhicuvai781Ify
KDWv48bfGmLqDuLm0AhHo1BdY1Soe08Ho1RdjeJWrw00Yk4jHA3Vw7xcA9qSqU4VBbvSexAnFRzF
PqXy29UPVUuZInoxSMu8Ar1v+TrIk60Gq6VpqttWhpwiPsrmt1Z+mwj4fDvwpONmolygPc2gkzCv
IDrB2dd0Nq58I5SGI1R44wUb8Ovx0cAkT+qSg9gMu77WQURJN6I53ZXt5lnunhDwvU/D9LcXZ1Yg
Jw4sErcXRAoFfyoaE3Ie2Im6OQwF9Z20863EUF7a8iHPbzdBBZWFO8jsbB1gf7JprYTSWtX/ioPB
aqJuJ2aDPTTABbHBTaZbzwy24njTxtNjleBC1ClfBvUppGA60TwLm4S+ZWcXSrBDqJHi3jhtUzE/
+QpS9bdxMIKDweMsBcgU4z4xVJmlebLthXedEJLvxpaGmQNl5i+1LH9B84tKVeJGNELEVDr2UupW
xn2ILuI0/C6qr6r4KJb5qTAaW2MLa3HhwnG3Br08BVAE0s23shbtJFK2my5yI71hS6S2rj0IWuvS
ot97aJ+AZpFG+kEpcLMMFGX30xye41ijZPXawADoH8aquPKz3s5h4EAbsjpt2EKLc8DLyBSgNwr6
nWF7KoLXybhXNr8G7Tbl6+YUzhJUJmpaHYn/XRY4+ZW/TQ1CaYNkkl5tvexHPU6IRpXuRq5owh5L
oP4zCbeVWU71R7dRcEs0dhAPqFD+KAiSrf+liu6L7AVin6XV7Vba/OkU/JqKxxGc1Ez4isBPmWJp
Jwa2E9FLnz/QYrHSuKVX9yqPv7qOSZgvYf3qN5PdxH9CYFj0EtEVSOqHqSht3b8z9cKK5dNUoq8+
GgcT4XVMvgY1hZah0WxCp5Vf4/kbW9iAzhHVQ4nLbhMobgH6K4KYpxEjM813i1JG9UM9ViFRnYBZ
bKCV+PA8BppWJfICkX+PATTb5udY/dmgtdlrASp87Fv5yeuSu3FUT7Uy/7H4SVIDJ4KqFueVKzKP
GVErp7+miYlQI1eaF2Kwo5eZ642ZbULbmeLmWKXmTvAqWEFEDwjF8A2d0o+4Q/DbHK76VLiTRvkY
VY9dJ9/Qh771q8AVZfSE6fIl9sb8FiDTYvRwTtTqR4+uhya+hN5+4g/24c+6q44ycWWEbu6NIJlV
AM86vUoTI7SsR7dBVaj6f2/hYTTyk5mdhk44Fnq8x2sU/B6GlCWZWtBeE86OwtD+8mXlofdzw5Kg
c+WTAH6u3ytZchtLRmBz1T5KkbSTVZjRLVcTLUZfqbet8t0wniL90KBFFgOVQ1PM1vTXqGxtv4yv
zGY6jqHi1k3F9dNjTvRNKOqtgXyyAkM04yCLLbXznnKzYnyRi3sBv5hOt2RN2sUakltcYngtH4S5
MHsVGc9Kfuq91orMB8nYZ3RW4qr7GeswQErZjbov5L0WF+bWD5CRmr76ve7obESVmBZyresR4RA/
wTo48fkco7jFZOA6AYospTsR8119/AErnTsFpKqsUlrFMFQk5BsJgWS4jnXM1WnD+u23KJfdYGot
H1K+ERv0gTue6Se5pR9p1izZs+kDsu1O5vBLmYx9n8e7eXmUvLOjFGBkgWe7l7ipF5+metxzmdo5
XBifwnnruUF4UDLY8OGxLV9yuvGDctLTu7I6Di30nHxfJ51LRe8Q9CNWNMF2UB4C9Uasv7SibCv4
eurBC/RcGyk3pykgn272qHPNyOtp+oFyPOCFn1UK2Wp6zt/K+y8eqL2W+q8EgBw6MuVlaKbf8s3v
enrEqxKWX2O1dI4KulelYLUm6PUyACT6p6uJ5jls4IfRqN0u/i3SbJhkbuz0joTH8unFmXK+VWjT
TBUpW+4/GZQJp8nfRimUoADxC/nGn17nHqs+Sc6oPBvTQzkcDfkqj0ua0eM1dumOVmDobSo3WWPu
/MSbq/dOvNFmVpM1mvicGqiHYBJtlFcFiF4w81ae/w7b/mDo93Nbs+5RQkYRM0o0LCb/UP6w8J4m
BFQ29uROHWIDAg+zoFdTmxReGuDi5n4zvOZQgRWqwam/AzdHd7h6kX1CcTptQ4O2ePK4CZ8FfCE6
WkW2DMM0KjyAH+Feqoo9hsh7byQN0bODLr8oKr0qpIl877WhYC/51ZXXooVmyFbX33OThB3+p988
fg0FGHvagGv3onudetMAHbOtlC28/iIjCxJfO+kx9L+qYQepIN2m8C1Dsds2IT+FvTRGEqnYzzgv
Lc+8lnzYYy2mdDpP3z7eT6My0+assb0WRIHMoiYbrg5Q0Nzp7UzXbh4oW00/+eMDe0ehcdqAdkHh
Cu4qAlP0weEkFOOLSaQMN+EJ6iJIj+K6icJtrZRuw3aVut8RyNEwBnHeIT46iqQFkVXOoK5sN5kx
ncfqroolVzZjO0iz0xh9y+MN6eDP0BOvBC38Lpq9G8gPKb2Ykh40XBpnaPF+jNJtYfxZeT1ferZg
joE3DoLnEj7ui/JAFWnqpGnIwhxVN7tNbVJotHuDY75mgzjXCRfvZmj4/x5pUUfUCyPDaghEXb1N
bzInPMKEPYhbpGhuA0f8xf9+IPTQufTdNR2KC29bhF8MXP2QKoaUtSiztJkIWDsDmTi/bdNjhzBn
fWh2awZk81otZ3g+zKLA6HmJJ3bQeVB351ywiYGJcJXJJOReK62VMy/UjiTMuUDOopMgA/N8/+WG
cpAbyEbzeqKn95w55TXiA99nJcXY8W7G05rlwUKD660GJ6G8jNoM6noSPLT3IwqDLuVGyQ0/IH3e
fFFKu74Jt1zKp+lmUq3se3zX30avNWUKf2W2C1+Ct7EhvGka+Qpq05hrvx87jYeohmc81zalI5RP
CzXFY3WadZO9b8pBscSvipu63o1x3Z9SB0Dodq10cWEXscy6KKKiAnFAWdQDs76dsDiiNQfAej/b
x3BM9+sVkstTxextVjHaaB/aC52WyWmgMlWc0nezcGTLgWlv5hKGYHMj3xmH0Nas8I4Cip1dS6d1
M9hLEGI0m/79GxaHVZ1wy0GEZ8ZMb1x0yHbGIT4Ix/XZXqrUvBtpUbTOm3KiWsRIs4+5cdTsaQ/a
wUaAeKv8+AdFtQsFqPPx3uo4Z3WuqKHKBZCOgIdwXojc8WAddHsrXPdOA2cos9fYOW+Vn0VYeDfi
oi3VAFoWDJ3AB2LMmZzaDrfqDXAjZ7ribXrEtMRGns/ZvITXs2IgwulWdAxvdVYEr+zMwkvz1Dyt
K4NeIC+Z1EsxRqLuhyTKsmpLu0XsC5mln+HUaFU60tG8a1xQlft+l++aU7WlF+rMGvISRoNzQfAf
dC3mqLFcnvNfsThW2EJLYqvwK7zrceufwi02AG/mAzxO9+uzvoSBZta4Hcx9dmQzF1t7gtmiFCKf
I7iCSL4XnwsXC0F7lo48glsbncpOXhN7WtWIvLTzzgde7PRNqqbk/vPA/aO2OUTTQRQje5S/JfEX
U82tUE6OonCbjldpz7MT2pEUgoFxV278ucL6cb3/3/yXIPoi3wiSJ/MzRsIYmKTph/cr+IMlkFPs
hCvxKnWK6+RpfFgZ9sL1f77sb925s3PXtUVERsOwyaH+rrqD2+PCFzyGEHE3Nu9yR7abG9Dg7tqt
fKl1JPOyxCIEQDZq+4trK8p9sRjmqyO6Qgb8CnjjIzRWwabX7wzPlaWcQtdc+9oXcgE6mWDsceaC
mLckQ6htHkjRAAfDAI6WCIOT8PpPFNA4sQ+6d82C5eLe+vdwy4/aghiBY0vSHI3PzdQ4vFd9NXQ+
/4YXMg6ojpKKbT28Z+Sc3t/BZZalndIGdKuAiykmaa38/fMRLk5Dx3d0dsBU9bdPebZJ6j4Dd6ww
gpgc2yB0Cso9vfifiZv/zSXAjEkkFGinq2/g97NRujDupM6EeiHNIjwtda2vJoXdz6dyASXA/Xk2
yqLT4Xl5HPUS3ZtUpNSHKIbUP4XFEVysrY23xeZ7oCo3kSo8NAAl0Yo5Snl19ITU0SMJcHlsp6l3
ryUAmUJsmLzkusy/fv4T32jvy1AAHR+/ELSaWYzFyZAStdJUIPTOuPnGMu0pKW7jPN/6pJKo5/hu
rsh2PNxN4WAhh7UNOs3RZGFbwHfOOwIFSa6npbvRT7YrP0280FJki/37ty2S6V5sugp1pMYJBtfo
r8IewaOw30JyLgbpMGaVpWb6jMuusztduG2awu5wky+K74nw0w+8baU8xjrdSOGh6qgBZKCbMUSR
kB2PR3FXbH4OHSfRNyHL60CCK6qFsBU0OzZSOxp+G72MC/hzl4pbCW6gkdW7Tm+oS2V3kgnuJ8Q1
w7iPo1cA2lBHAYLkVEiD274abG9SHF3FEiiQKOY9FsFtDALT9ofgSuUh0FNKlKifJ+EXVX8dM9SR
guem2lBhfhqF8mQEwUnvKI5tCtQ8sHRJ6SLJPVjI3+VQOuP0PGagIevnvn8eYfRFsH01obTVkZJ6
XlNDjfmiMBckSvCmLlp0wiBsFDdwSC0pzg85lNIxMS2hHVDDSujbgBvBsDOsK16w9WGkqPH595Qu
nWzDoLQzB0MYT4ut1qJEZFZSR0LJ8qb4UGkIznRddlJq76DV5stQZqd0eh3Tn1J3rWvXjchj0Piq
6zxpOvgFAw91UWzdMf4xTCFP52qnGKMVeaKljZsXj1rW5z/5rXH88XT8+ycvdiB6kErYBjE78JAd
ZKv8gXF2bm2cGY7n7b1ftEqpC1rDD/+ah56J6Yh+bHbtS3pqr2YKoenM9knFPTK9+85d89659Bo5
X9BFMA7zaQx1nSCWDvnWyGdWck7nYh9RYZ/bVAVdPLEvV2wT10ZdBrV2g6fsDFiIhmyr9z8nqo8F
GMxyVnAAfB2qP5W4XPkSlzKW86ku3n6Ik/k9ekskTtTe1fpRVUkRxSs5XClRXLrfzsZ5e/+e3Qvo
chWjoM0AIeC7gnSArOl8vqfWRljknm1ayWo9MYJQ3Q9VYA9Eks9HuLxrwSfgwEttANTR+0va33Ri
Jc3pXeP0Wwpt98Hd/OYod92thN1KuAW9LDrl724/ey7Pcvzs2ofgKDrS3vyGFsdXmEI3yTZ7Ek9r
qdilHBAb83/9Nn2BRUHtsUEnkUysFY9mTYMFjFIOuHlDTNRvsQ/efb4Yly+4swEXTy+jCcVRaBhw
SGwdq8jg6/yGVgEBY9xWu8WJuIhFHR2I4LXEDmIl6l2qmMzizyghanwJ4CnvP4ZuJnA4QsaHQvAd
DS+nfoLW8RTa8m7YVhZco1NwTK5XMSrSxxx/1psFjaDAL5U/FLyqsGkDgcsTXy6AnjFFGtQPW4Th
lb36TT6sLPM8jUWkfDfcIlKqk+xPdVb+BZ6N39W9R0GGUvVBc5XTP3jCXUiuERmFMi7DyQKHuQgI
niwhkhBv3vb4n9fkl2InjnEHIT+HvR3sfZuHlBU9rZURL9Uq3o27OL6mUHWoeFIbN66LA97htGcc
4SE5ycds2wHecFZdUy59yPOZLk7zVCCvq9WMOFdHdJdeTWD51wh9uLkbB5by8PmXfCv3Lr/k2XhL
tFjUioGRjIwXXQmPGNCjZxIDcRru/R0OoFm5ra9neBUNLhuBomzLc9H1tv29Z++j32tX3IW4f77c
y/pEDbJr087REi5arTzEWQt/sbL67vnzWa9912XMVNPYNwa6bRRCpKNkz0VFgxrUYAs74zTu187L
hUv0fF5LYHRbC6jC+qiARgfV/Qu1+ic45UtFPDSRyaKJuSal/cUxEQZY4DK6whTxDGD38a515w8H
cWj/+QJeSO7eDbQ4F1roJ2OQcUFreET3bNG2Mx1V+s+v53ejLM6CTrekq8awQ87qGRFYq4AG9Pk8
Lm4EXoVIhEFeQX5tMUQT+X6LA8NfqYh0S1NJeNC3ilU8m8f0NlCszd3KiJcO+NmISwBtmymp7uUj
PYNrlHv35U6A0oR80gxU62mo/S9nuMTRlkZFxxJCwxsFIH7Ap/n6Jy37g2or/6TYdilSn09vnv5Z
SuXBEo5Cj+HK7WinD+UxPkb4HhVb0R1Jn9M7RAecfL9Wc137kOoiT81ERauQnOvI3fut6m4AXdOj
OM7HzLNbe5XrsPYZF0dNTs0BNUnGE4X0quu9bSB7CLEd4vF3Sv/PKGO7ml7FLrDHll4rmLO3ffT/
RRj/z5u01/+swvjtd/o7O1dgfPv//5VgVJX/Qr6D4obBeUYbS+er/VVgVDb/NTM4sEMHLf/f/+Zf
Aoyc+f8WId9I/4WOChp+yKlg1C5L/4neovT+NqPWPPeu6EGi3khGSOR9fxR8qRnqaSho4MgiTJwt
klB9dDLEKdecWhoVJECMJjFcid645A5BUs/oBJG8yvI2qfG1lEReDJ4U1PA1C7nT9noUG+MVqquU
boBeVkBbwxqxvI0WKiUZta5Fh1hDRe+brg+GYfVlnRR2riGn5A5pbYK/UfUglFwTcd3px38U2T7O
d5EUCqFWZkoZDjZiERWGAwD2XWj902Gk0TILfvwvx1scwVwAMtXj6MJ4G7d/6K89+AFzIA0BoJ3W
7vAF2eLj9JZ3XlSUQ2CCZ8Th7B4EVHeHQhaudq6375GzVKUdMlx/Tzkiqf+Djv27PPtfY8qUbOA3
zbI077eQVLbSJuSZjYbAYLXRc6k8F2vaH4tKzcdBFiFb9NopVSV9sFWr/6PeYgj90uOeiS2Ni8Ss
fop4NglbEDHb4mbazcIx0xP00X/QGrxwYuh+UnDGJhcVoyXPCkGCoRkzveOLGrvqK+2wL/J+1gtV
TKt0NAu2MD2L1Y30HhIxry1nVVRJA8gAkABarHLii72IOlprK7vuSt4LKNVIbrPz3bXn4Yf5vUHt
kXPFHwH91WW2MWX+kKWD1thgBoBFShPCmPWEUCrgo2Rz0L0Iuurnp2Telf/O7+e5oRFHVRUlVJ1h
zcUhMeM8MYR6mHX3cmHcFsqmfeq7HpqvMoypsOtyvwOcPPQgXA9yPTb1t89/wPtUEaiCQt+AiKzz
IwiHS7f2RNONYkO6bY3joQy+9kCrpuH+8zHeV1n+jgHo38A+Yma+LI2dwrD1kiKXII4PmpPtu6hb
iTUfB4BRgAm1gnjgbG6x2CGNNuURcjAA+vM/MIQwddys5GmXRpjlkmYHbQR69fnfn+VNjdwGmzhT
AdvVd2KTOFWuup8v0lvD7Wwr8CXgxyJNJ/E60IEzLO6jcEIktsYUGKio7e83ewH39TbENTlFjmmt
IrFogs8bT5+LERt8KE3AI8tKSOOlVRMZMkhZ3Nuig8yzMn/urioagZOj2fiPbgeYoXARduU1shfb
+tAddfibohU6wpE6/g5tg/XDPkezs1WYf5cx+6bPZp0i9iTLMmoSpojj8buSQ/qgnriirLkmVD3M
4669kz6ePmiAqoyluMnZo/n8/quiXB+VYc9gYvvUdDe5qW89lOXHm6jZ7IZkrQW1OGtvc+OeYJ8y
GMFsMTfFjOkBZkVjd9wZGfq3foyefYcGwK6ff+RhZUd9jGf6XI5BdQ7jexxHF8El1Hy5GyBX2vJt
dzUczBd/G9sEMwdU7ludrbgvnjYrAWXBknrbWeCR6ChAJ8L4/kNIQ9GkFPoU8MYBq9Et5JZDtkcs
yZqe/gH7i2xwsV8MvO410BKyyjfU5jV4dzA3dcupAlN+1Tkjo6no6DgeWq8j1KzNdi75+7fREd0n
eyXqLJALb8H73diL9c28Ro4JFiCvf84e0+o+fC2PEyenoUUFzxgRYRpF69a9H78rc4YXpimSbmp0
b97PuTLMqYoavbILmvfGDnUpMCK6G95zWtEYsf/l0ff5dvqYMCNQfj7sYqnlIBEbcWTYerRIIL+H
NyOAGGHfOekNNBm7OyWnOQnolW2jWuFhxqjMDrryt3gdRLC2Bou116K8yCPYWvbg5jeI+mz9bUNq
oDiTPTozfV53YnftGbu4BebbmjVHCn7uiNN2XwwatHHgV21R2QHkIeVFVdfOzoVZvRtgkcTqbT8F
hsQAvR1/l110RO7jp5IHhzObaopOc1+8ji/yWtHjY2B6P6/5kJ0doiJBbyYeGVbZFV9wP4KxpglA
+Qm9+RfIBA6g/hROyLe1Cu7KfJfgL28jmKTQDDxU13rZ2FP0VVGeVIDjn+/dRent7ahqmE2bCHVz
ecvi4sgIgSeUksJA4lF202O806/rQ8SVoqwRoy8EJEbCv1KH+oQ22CIXKaTaq+p0Xst73ZqrtXEJ
oAGhFyt6BDjM+8e36QsPT2D+66NyU69U5eY9+P4CJTIoZBIERK7St0rM2bcsZak2azS7bCWsD5ir
gHumSedp+x5lNhkD95WVvbB3wIXQUZmDkSxJix5SyRWgFRkHcWwKxwNAT0vN6rJvmS+ipH7nyXBo
Bsy0hcjt0HVSu6cy+FaIcNmEh5Wf8mE3kcmaCKzyD44qZNb321hFeFKJW30ip5md1OudsFW3wSMS
+ZawK91Z6jvAKf7zURe4EraWMXd0qEqIqggSV1uMKoVtKAPgF9las+T4/Mqt74tDSmk+t5Vvc0Ty
7QAgGxfTbs6bvO3nv2C54xCmwaICGJAmasx+eeFObZ77Hq6mnF48TXchTOHZQHDtsXtxGENEOI/U
EWGPefXPNpaWF0MqyLR6iwiyTtDYeX1nNoMz4KDTab6Nc6LdQXT7fHIfLtl5dpKszkVLPqCxTFQl
uW0njnVqtwmSy7Zmi79T1A55dQ52jD+UTFOA7r6LxfHae/BDKrMce/FpsyZDcK5lZecHt4B+Q7kL
XH+ns5nC27XL5UMFYznaIkbFmwhR79QEjpH8GVTFlcNXT8+vOzx9WhFpWDHY42rqqqhxDjIKOL28
K2oVKk66ch/M0zoPIfMPUVVK7pJJ9U5cvgnBOvspQKDUzicDI16unilzVz7rMvVejrG4cqJAGUsP
IT3bq8z7ssfgZ1QQm5b5z3jlI3U14CxXTc5Eojwp9TbcKFspKA+aj7IZWJMRsTg/b3ei0TgrP+3j
9MnQEeXhXa6AFVxu9CYNqyIrMUyan0Uars+BHTnKnXkdPci2aAXbtabDx5M1t6KRn5aIX6a5bHdJ
pT4EuboBOETGDJ/vMDeGm92auMWiCE+BavNunGW7PylLT+sM5OeCQ3ijujgHWuAur+f4NJf9196Y
FzY041FakDQJhSMcd95HDCMxETdqJSTyj+ZX/yGw+51/nN1l9JS2V8GQqyd2eRvNUyRMEIVJz/jn
ckhT941A6RqKZaWBC9a2OrRcA50tlsxzxPZXcO5/rWyY5b2zHHR+055FRrU2hDCcTAzOroWv0jP6
lKgppsM1qso2luhbNXkeTNt8Xo/JC0DD30+qAaadHwIayIbFCzaUMyELTKBt0QFUiSWfAv474f0T
2rMO97iXwK7/g47/siY3T/l83PkMnU0Z1848HnQNecRjdZilnf62MtEeOPyni8tTcs7YqFSgWI2Q
zvuR0q4o9EKZiIqVjLqBuaUJfS95udu1X3VQgqJY2HrVHwtgV6bYu3JbOZI+We047UPfgICpr11J
H2LX/JO49Nle3EfmEnfrxaJQexKxy3xM/yhH2ZF/fBlvhr3i1Feb5+om/yJZ0NLXD9SH3S2RUxKY
STMYWVuuxdjIxlQPMfHo6i8TBfche/7WID1STnHsYNe3luB92N2LQRe729AGQPQGg85y/ekWY0Qi
dVVxE5aO6Iqe1d9WduhsQAmuROK33PHdRQShCsstEvfZF+uDS6wKx6hKKhjv9Vb9Gt6E35VX6Roy
8NcZYCLcVLRNHipal9l8uv5BC+PjejM+sGQUWABJSctiVDpuxl6qGd+71r9uYIfMZAjvSrkFrO9E
J+XUnzYr+/3ikIiUQ2fCw8ZcYixSMTQMoaPQaJbX8Qa8KRpO9ePnZ+riGIqCEB9FZ1Z3ETQ0tLy1
tNaoNArCU6y1p82oABNs10Rf5qP54fOdjbMIEl3UmlIWoZc6Q9/6G/ixO+0Wot91v1+7a9amNP/7
s3jEdZ0oRcOyedD40/4eq8FJX5nP/HOX01FNeAt0H2U25GIMTGiipJg/TahkVo8GQAUE5/Mv8/Y3
PhtjkWSXFa+J1sB3o95q2+mW0uTgNHfwddObOQvRwfzs8yv1GNxED/UX9UiL0aX2dfwHlbXFQ/JD
Z2BR7OinTUZ7gs4AIGmI3IEz17iofAsnzWmszR9cHX/If9DV+wccpMVS/3ctnBBHErpBVWmRHRp9
UyQexSiWIQHw7e3+XuJBDaYsvgpqV3RiRzis7aJFqPs7LPg1hT+N5OeyAVQknVD0Uc/zpvzl+b+L
HKK+istbLa585wUHZm6JUOz/90hLmIk/SlPtV3xneG+2d4R0C10cWr9b7RM6eViU9m7OE3blsXpx
XYksxFOov+CQ3h8TEd92U8g4kZP0p8+e8nq3sn8XR/7vvEhmoUpSDPjQzyKUmmVmtoYVHXD42o+2
QllU2k4uAiR7gcwEPb/e1n6NrubKMkSftTtj+Wb7+wvmxIjkXaSvtghunV7IqZdSwUIkQ3Yzd3jp
KabxWKwPw1NI4eXb51O+/CnPBlxEOZRF4MIObBqSzeGEpRLi31YMMVQhHYSh6W0713fWruWLX/Js
1EUwmiSpLJHRwCq5fRGQQdHr0fl8YpcOA6ePJ9CGDIA20fu9ghavWahChdK4hPmdkWyrWn2JzOQk
ZPn950Nd6n0xCFAMk7seG5bFR0sSHb2LvKbseN1BsO2vlbufkz2DGduVE3Dpc20o11Agogljfqjh
kqkzM42wRjdZsmYIduTEBvc6vllbUF5PhkedaO1hMi/WWVyfd+W7UeeU8ux+0uESbsQ5mKq3s5qb
cfAP0ArXs+WPQfv9OIuPloxdEfRRN2/G4qARrv3xCFnYyXcCri5PGxp4GMw/5RBK1upDyxrrco7L
Yq5ZlVM0KswRIw2sKf1axSKERgh+x9copF4NUb8rwvFLmAvHdPgPk5oPoy/eCSMRXYM1htaaini/
lO9lWXS8UnE/36ofPiS9Qmxg2TfUPNmri1sx21RSvkGJhgAHfnw/k87nJV1dzDmrfrdhVIxqqbRt
0M5FSXEZqfWxiyY5kuCOXM21zMRt9p4bPdPQ2nu2uFK0/nDU3xquM5OQ3jNaxIu18xts0LOgVK05
ze8h9nS4EmR1bOmmt0JYWbydUE6XTB2OHzo6OkOZiw0a6Bv+boaom1HoT2puCFY3CjvPF5/rCsUP
sTvGo7kSyT4cCsYkiSBxg2WLye5ieoGptFmFqI5VTApOlGHQ78Kkbfdyk4poqOXmz0CqVPvzjbKs
fjBT1HMpD88qCaDLlpm8UUFy7fA3sRDGB2aIjfv8akkeBVqwAw7ytlzerGteLBLhD6MuXmtp0FQ+
3qSIquH3IQWJbZQHKQy2n0/uw+3D3AAP0MuWAHRAC3wfzoRRbou2ACQzRxvcCKrZaEJbGeTjVpkH
obSN/CXP/+UFZHaDkHUaqnOGWm4rDXg7clh59RL7X4v0ITOUlaTs4yl4N94yJ0vqIs7buNModxZI
MFp1u8u922L8/vnaXdwYZ/NaQn6Tvg6Rp2Oc4Eo5KnZ3m97PFSrKoF/k7SwVspbWLmvob5vifMTF
56pqUwkUjRHB01eWpLrI5cUn7oStB6jCSW5qjOGxhxnQelkbfG1VF1e7oPdwNAq+Yith/CFIaLMn
BRbMUlEWrhyjHbS2vG9t2A+xkzRC0RCcB2C1iNFeVQhRqMK7Q2QQRUjSAAojYyGHt1H2UAQPhlmd
gtHYjYrXHdIu2euhcELz/TGf5Acd3w2EOHPNBgqOx2aX3Cjd5keTok/Yj6ltdLhN9pF0X9Lj0v0G
L5OKqovSnEyMPGz6T7RDvOgW7KM7oljWYULUtumpjsr7tA5fk7oKtkFq4iVgmDdy7X0b5bxH09jH
mxKlSBNVtUEb73Rx9LdeIaYHQ/KpNgjZb6/u/K3i6U+lUQBazqQcV6bswQjHFM/N+j7TPO+6yLXH
MhRQszLNuo5czdeTGwESd3NbwxMe/y9n57UkN7Js2S+CGbR4hUhZIktSvMCKxSK01vj6WeCZsctC
plWeuU/dbcZmJIAQHu7b196UXSFbdsEp/By0sMy9XBA0EtxtmCACs3rsfYzZS2ZT3shTNCxU0jEg
4yObhJmhafqYe6bhL8vMlacs8FtvGEeL1tGxPKR6XhxkdY49nFyF3TDpsC3RbTh+AUdSmcT+Pc4b
6U5Qq+Y+6vrhXhBTeav7QYy5RpJpH0oIecKWAeHpNrkw09M70Xc0ddLvjeRV6sTuMWknye3NtnxM
NHF09cWeq8xvSl2xY+hJGJi2qPdjxX8Kay2964RAwv24H/Qby8/uY6o5mTYXr1W3/I9SUeXfpjoT
3ytBMnBFqkO1++6HjTUeKtiKLT4cWhRgiDS0BdQQ0jJxrUnIwPRARkQjZFL9O0qEIepsKa8qLcTv
N+uBlLVFFmLSFUVaFOt4+uCGdZuNmVbeWGGVKE95F/rpz2qGP2rXTWGFJzPP6962OJCIKYo5jmwR
AY/bNEmjH7IEnuKNMAsRR3RqhFMCUFSrip+BpTehV7VSVP4I5qom4wl0CTMBQ0gwwpXIKOx9eB/1
6Jlk47US7xGxaV/nQQPFVmthiVmsPs3dc+1rNHi7QeurWItPcdLEI8y7KhMq19QHcbiha1hrFhcp
rXAwBNf6j7aLfOw90jAU7EDs+576nDgNxJklTgvf1EpQ0k3QS2Z2Z7VpyPNNUSiCwsSoz5fLAyBS
vfwj+0z0wGnHDCPvbWZGFcTooMyCTa3IlQy1AUrINOm8nUmKVUiSvmEUM8428jz7Zf9HkLqy4jQy
pFY/YWunG9zD4FuHL8LgZ3q1neNwsRPO+6RLs9cUvz4DZ+688pN3GgUAkDhZ26rZLtZNqHJK25s0
0EZNai2sL4VZJfRm/RHimnccp6mO9kWb1tltFYuDgg8WpnbYIOUqF5iJVZag4cvS+CQnVE3RjPt9
/4rFLK3UZmBWjqrAV4GW2tXftR4X4ldNapXymalA8U/o5qpyMX+KRuzpcsyKhiFUaO+KauUtqHH0
BPaYNMc4n0qOqdQXaAgDhcrWE5jGoaMAYhfLbTDSaLEPKtOEoyq9Nb0oP7aSUG9r5tlNOZv5oVRq
+kuZfI4fDpJTB903I8Z1RhrwbGjjyrdDI1J3eprg0oqxkSsAi35oGkO2ycTchZMSMHX5QXXZYfsi
4X1HxrF0q04JPyYrI2VMEtK2OlyZwqSZDyNZddvQcVCfWdywkyvtVp1rrOD7AcZCq1qbvDVTyakg
omxYi8+TleZHPrl86vo2vjGmAhV0KoowSod0F9Zx4zSxarlMfyL/pKHX30iOsWgmMzeQCBsZNRkT
NuBItxxDTiovFVL5VyZBWBs0KXKNEL8yW9Om8tDWKoZhVCVxA2x1J64DxckR7mIUFivbQgYArM84
vm3BCCuOYeXqMUAU6lYJtR61AgpNw0Btj71x8CV9E2T+UVLqxoHScZCaUnCVTn+thOhWaZSDADe3
myMExj2ZAsVgaeNrOr0beDFOKtSDsv+txMrGSHw6ECI3C4q9ZsjbrIu9qkSKWWhuynFSRW9SXHKq
RT/HvBDACchPGfbMo1I6NS5XbRm4dVB480hj/tTLx0xM9JsIXzQH0axdDK2TwkwVgvnZaMHf0BL9
rfFLhJDBiIRPrbbBWFROLMXYqOAUYqlPTSNZbIBGZANkRNcwpMK+mIERSv2vOe9sHwxAJOSYnRvP
VGIcQRV3/RTtzR7DaXZPYFKj/NwWb74hOXKp2LzeY8s6arQsd9Q8eClq89CbH0bSDwAvAYabRvWg
9xMgJkvHnsiXUYUOcKDNEFNgYv9+0ym+8TMRjI9C0TE2nWX/ps0zi20EvksZRXfKAJd2kc3ZrT4g
qeVIga+a527SGBiedThjAWcUgqhwijqlJWnQgYMbnXAMCyCRUZO/VXr2rKTdliNg2GIpnnpk6J+m
zvTaadqI7RCdkmCIt5EKPUgMUtjNVmhXYfwsZHnyXVhMJtkxGGWY8xPBiXCc9NC6nZUQa/pmzLZ1
ys7bl3529DXzMVb079T+gCpA81VH/FH1+QHi69aYy5PSSx8xjkVQlUWO87ykMq1OvlPq6UtadNyy
kwnWd/vLyPFTnvocXFRfnfJquIuK/r1rRNHTdcwyjSyznDiCOFLBaDOKZyFg3zUac6/B5x3oMeiU
8Yek5c9Fa4qYjfOphax61FtMrwrrsdHkhzisoYYX0Uac9Z4TUMBiraEdt5DV57oLYZfHWeJESPac
WY6Lk6iCBglULKyxgxXsKZeNB02EAirOObB2ywePgRN810jpY1IgAYjbNFn8vLF8VELAy1Hwp0oa
PMzVJPVMKRPsogqAPjSFsk0C5ac/6YRhQfnICn0y4YzkEY6ljaA7RsfhrEN7BWIhO3UYPEtx+EvO
ayIVcYuEXQMPlB3U2NyZXblrkgyaRHAQiHQWZ09wjEGheFGgv2tS/iI1dJL1OXBgbdRQidDrc580
lrwZsIXf6YFwU4fjC3EEaZCM96vLGZC8salOShwfMlN7nnJ/K3ek+0X8v6ogOCmB+DNq+3fwld5k
zux+4z6t5GMXl9sWrCp/A9SV5m0mStNwRLJgyzd5/6etov0QquivoIqYec8ara0TaeYjUOXAxgD9
XRJABZfUs2Y5eokT8b1r2QOEsPJGXb/PU+WhhP2ZT9JtW0JDF+v7OmVxpFCkB0OsnGzCmlwenuam
e/ZN4V4p0xNNTa9+PH2r6x4JQWuGbh/oP0e9dlW9pMSkW/6Gk/GHkorbtCDCHXUALQLlwizOC/jr
VWaD5X/qRuF2xBCxbke7isOdbyXg5XNErlNUOQlegV2RNjdFoLJHdIG4r8yo2cqyBHDc+K4vNElt
nO/CtP9Iu+Tkj1OFR9rwPaBhxTZVeIg1R90mmbKT6mP1OFcnNPhHjMjeKsNCSFQM2k08W9/bEMlq
l92pedXarVD6bhgZL1E9nVqR7a4xJhS2WeRZARvQKIbAhFR93o0BGN1QHkpvzOV2U0oYK5P2+xHH
U070HpxEAaZdyyStrLze8LOyLbqJ9D4LwUz3TQNDI5Zh61iLb2aVd97QLRRtPX1WrfKZncTcDPmA
d5Y+4AdLdDn4mCaXwPjlfIp3AOP1rdC3AVQZYL8Bk95ta3wP1EJgTCniWqGV39IKfvskCrhZj7kb
4gjb5L+yELz3NC3XnUg9WFP9MqWmq8X9TSMJrwkVA6cL4QwNhQSLPsAqYeB+QYX8d5i33FxHZdq1
TUG2UdY3w4AUS9aSQxha5Y9uQBqIPN2yS2LUbT1E5JKF2CYzMr2UFo62sUrcIBcjoUgiQxs2zNvM
FL5rkCl2OFblOz+V3k2pBwsvv4xd/GT25XQzwsm2ZcH/pmXGD7i3ntwL3/RsfGyr/FYPMGv0JVRE
SaRsTV26kbX2IzJih8hvRIkXvKULM0vOhsArF5mRMiF1ikTpJpkaXOVy1U0LAeFgnXJGWnXkikqO
vCJIuQgUwV5t0j+dKYR2s5B8AUL7eohBgpYTyoCKBZDzPW11bavGlSen8b1RWpOt1QbU2AI1hiG0
h8EqN0UQg8uMGt+JJulH2ejNsRGlyp1z62c8R9GW/PW9mVTyJhDqGlJ1fmsM88Pcz5ZnVu1NHBu/
Kz2/MVrpxUr7+9jw8S6cjnXWfigpWrygBYKUNOW93/s7YHeeokSntlYOSmv8sgb9Xqwyun+V9HGS
CwwNGj/eh2Xna3ZmVW3kWNxr7ajuYfH1cfk9iKafnWBIHiisQ8JDbWglFtyma3fsqIqNQe20CaS6
A7g77oK6PQ5zcGDqPqWy/6g04VZL89AN1ORJ4xxjwqt3ltDc4TdYeyA75gchRHXca8KPbkRZgBfn
vG1GSXkErJodWhyHXCGil6FnH1Hz4lYa2VipAe1TWXnqSy4v5pDY4mK+nAa72Lf2S3CAfUNiOFyU
fodVuoHRIzCYCGqFLtO3KpowLu4HxZs7+CdJEnXeOECDEkyNaTqNLwLMKQdW4GOK0Oe+ydHStjPQ
/7gs91YhvFWV+jb4mjtpxkvXJ7dyI5fHpAf6TkY8cvGRAM8974ks95OmHtOqfomlWt0qILPTyNTc
saIxNFJQrcsw0LUQo2FJx4quVLHnzaJ9FJnWa56IbPaDpfYbWktrXLdp7OgMjXbteOhfdHXUsFZp
Ox9hrTg8RVGj4RIthvegFGSo8nlzHDuJ4EupjAaljFE6Ya5Hit2YEj6DSpM+qp3SWrhGdSY9muVi
yxd849a7TRUdHNnYu8k8tPimkiAx2+Aew807fDxpUWqi50ZTC09kJrlGb2JkaTZvo1Kc0oiYMUlB
1vf70AC6PvL7O0Hd9VEQuHmYHIQmcC0TDH4ae2NLjluEHJ7HsLtg8ohZvu+oVYxBPR+trH0W5+oQ
4+AQtcxu7pNub0ivVIoflYLLfPVhyNOG49sRAWUv0aOkYPTXuwqRVxZpLt05lO1buhfD6sayiIgZ
cMo2wTR4db0Qb55K0yJB9TA27aY1/A3fxjbSg657oxG6hvzaKgSqIvffoo0dsbTwsdET/JgV40PK
28QtLLo/AvFYhNkPSQItSh2yIRBGCz3k/Wsr4f8ba15gZc96ojiA3B2LRw5r39aM6bYIMDEYCxYo
uc4g8lLuAlJ35/vGaxZDwuxkN5z6Byl8G6qdMEcEP5tGDLwA657gkOvW3mjah3rwMWHo/V9CMVPp
qUCA19ndXKINq8dHqbUcXDzv8aB2+6G+LfFJv5nwzcA4FS/z20ZPVJdnwBe7Y4M0kGPe+3FZkx+y
SmHX1lGxL1PiUj/MG/B406s5Gic0WfcwpUNby+Yj53H0DMajsUMhlKhuQ1z0UzxA1HK4xyPgZMQI
Nbo634uB6fmjtSvN6IeUVs+RNL42KumfMJs+eAt3sTWljyLh+1aUhF9WqB6rkLNdULXvUuY/+jIO
9H3tisRJhPHpQwcJnmQjqDlzaoxjnk7tbdUZk+ML6Y/U74+kZDZNEnpJ3mc7GtVJMMvyZJuC+G0Y
qU5navaNPcLk540hBi/FLmqabYBh9bhwpFNpxAA4AUoSGMQGfjS+DjhOulk8Fy72Sc+Tnk8nGmUI
tH0Jy++mR68OUJyGAc55swMOT1JM4zyYRmJi6c2ssAGSkvZRUiyY2PgjRPwcnys1rZ+KBiSzMTyt
2ls+R4N0O0X3jbUzQih5GZe8Qb8bFfQ1qXQTimjflDspqvbcNXAr3/VDuvEzw+3pNbOTeLzVFWOX
TWFqq+awnRr5pOcRr2uQ3NFCFgAxgWTXYcBNKDdDzBomYEwYzgwpqzCd56NaBo8FMyFJ8htRrg4D
0HUhVU8JG6JF+JaJsafK1B9i1A1e7Bv4pwwPhRb67lBuk67ZxBFTtVDctn/Vpo8k+pkp0kswNk5S
PZbNCSObfaOJv0KZHqIk3g3DRBtD+NJL9R1nnW2hEdaNjSA864XXdMEuLQxnSv8MDS4AH5X+hl6M
6wbkYEzCs3yXxqY3xti0A5UnciLfGzrFcFNlmm2MxezMLP2xZJVkPSQqXzmppV/anFO/i4EWzGxf
S7uqG474j47pz1HWXYnl2/pYlA7yxzRad2pq/WyhF7c5bdDjJh3KjdQCBWgEhVYwcdtEkUiz3y6Z
NH75lhafxdw5O/jl2NmaectaceX6cQ41T5Azem0EbmmbSoK3JzWu1cZbfuKsvsvyRmiqA6ahdyTq
6FTEnaVZXgZ5/eqtEupfFVGbmn4zyvQGuLyTYv6Gb4wX4TPPHk37LWHNyOacfNP8d72lJ6TMCqeR
WDBBYbixhdkUficCoU4shWTA4+QgCz96HJbM9Nnk8Az97kGWMMw2ymPfVNtpjk6RkOykmN2cKtBI
FiTVniv+SDL8rrLoOSJLF000wXAM0QmyzaVqBsSYHBvtJgq8bpo8xZQ4kDlMMQeOpO4+SDUvxoSr
Mm/6/lGquFVusboZdVZjIHwIxp98trjM4ea9783ZyTBzYDsNSijklr9tG2FDfp4tqeIMbk0uGFmf
z/shIpOwmB2UQ28DM3pSpnZDCsmmFsgFmn02Mt0hqe6MhEi61OypFpzRN71pTG+jjHCLo6EEiA8g
+TXu3uuOwzQ8NKNA/ohcl49O0Yg8iV+fNtChLINvamxqbN3DsMT1AhvI4WQmHCV0UBTNMQdNGQt/
1DTbRvM+KmeScS1wCRk/DSxbMGX66wmNSUJikeMef+F577UJOhMLDPkI4U+nftmT0J6iIyB8h/TT
AsTEmgSTyaC3I0mg1JgFpAnnyjaAbGPd7vlWe5cqyZ4LqY0FSFrq0V0mWNlJwwd3KyL2JBzG6mxu
B31fpaOKBYw5CG7S6eJv1UemuzP0aTyREk2DreL/loP4V9HpumR3TR386glFtn1pVFdcDS9WklQA
vhbld4o7qzKuYEnBnMjcWERd3KgEFLo5wfRMs9+liDvz12WkS3VUwPpLzzpiEVFZKqD/CDYqU+zk
OaKGBHxhX+bfmwrC/Pz89SDyUnj7XKmi5PgXS2vQg6+vdW5ZAAe8CwgxsEfxIjTbHqDvD4m+Meu7
6i0s/wjYt3BroCKvZKf7b0AdF1/r//yGNapYlYp+aPSSAzfXxJu5EPrahjQQbLlgF09xlqlXOtTO
i8eyRGOaRK/SIi1ag1famQjYMGbdHmpzM9VvwVhfERmci3xWgoZVU1qdG2IqTrikB6YwbSSKJrtq
SE91qZofUdu0vzrlhJBD/Z3KVox1jVxvmwZLO8HH1qgUpl1dJqIbFVyav/7i5y97kSJwI1T+dnus
5SNpLCT+qAiaPSe4zaOlnvs7gZMeu4wrI114y0A6RPwPaY+mxrZM8H8mMC075LVKk5scb3j+pvUP
Xz/JudBuUVX8M8DyqP8MEOrNECktAwg7c5vsgkPidBtj6cX6L/RT58vx82Crkm7qW8aYU+0lI/Ss
zX8Ey8vzqw4eSyn682r8PMhKpFVFPVXUhkEWpTv1gnQjeKHxF65HFiC3lfi6pH/ZtL4ac6WHIQ3S
zxrNVqRVXPUg3gZeb8M/trbprrzaKXiuqOAB1QWehMWASavg50/mF83AzT3UbdUYTmGq3ivzpgu1
gfwYPW0kDzIx/fh6mlychriXKtgZIJqyVtNQqGj1DDpds/3BeiCrtEsJEr8e4qK8558hVhMxTQta
4+A82AGe7rCNAs7LeXyi/QjrNdyaNCvafj3iBQkHL/KfIVfTMeuarMlzYvhF2Y5/ZXEHjGfbOy3m
R1AYEzffhv+7MVUkYbQ2yZK+ElLM+JdN8sBM6elxcSav2xJFCJ741HGL3BGeIx3hnn1NxnR+RPGo
qIX5dHBP5HXTWFIoLcA4suIU3jwy505wgERzWLxOpt217ofLL/af0VZnPNLFyFQnRvNvq7vxaTGC
KD3/ifS6s5Acum/XdLTyMufPFuA/Iy7P/882JhRpNZNa0VBMQqa7nzeql/z03ek07v+OvjPu/F3r
+bboppgKJ/b43h0xXwPbWB+iq9ZI5xsdrU4IDEVLpt/lrGdO7juOJzpRMOjSm2AzV2I83GaWjtXd
iMxM312ZyeePj0oN9JpF8VDCA3i9PvVWGwaB03/ELHRbbsadORwomWUOmRvV5r7rjFtxF9I0GG8B
H3gICK78hPNt9/NPWK3fmvyiRT5Gt+t3uEf+NvNQ5DoiFHawqu3WjJ1rmqRLL5nnNVFYoi+jl+vz
Ny+VseKQRw+VRDXdpW8lcbLQ3379XNcGWT1WWqlZ2s0MIjXFjZh8JK1/DPv3rwe5cAordH0vJsd0
SZM1WD1Kp+LMFuIDgB412s3a3zk7PiyfrajYhYL5SlhxLtVG+kd7MB3ZqkVwIa4G9LuwHmoF6Z+R
RyK+hsrsx97giwEZ95EqkRtQUhedaFQH6HLRpGROTuCOkJV8yy9Fyq5N4eU9fl7A4Mhoi1taKgwC
9dUPyjQEo1Lc0OMvxSc1Ut7NtrtVKg11QHAlrly35yxCOpAOhoj5gqQSU632ffKSswyPlwN0W++1
cJtR21CdQCSTQtoLlRFlWrhs/W7BdQjNRiK31G+Dbif62yB3uNq+Z0/XtMLnR+znH7UKW3pQ7H6N
3zMutDH1ytzVuvbaGj0PU+CS0GG6pMPYZdYSWsWoBiut2Sa4wzqLaJ5c49HY5l6+vUYZvjClGcvU
4SOh2DXOm1T8OmyN8u9YSzOA4pKMzxxajg76Jh2v6tbP1+mn4az1XUEN55hiEH1O3cFscjrIfujR
//fVlTY7nYZ6OGs4qawRdqboG2qiYKub6aIrTdWtJt2Nk3U/q5r39Yawcivjr9Z0Fb0IMmdMRLiY
r07QIJCHdmi4Jfs/ozc8pM0HywY7j9aTChXn2o/KtTzjAbeywiaq3dBF9RB+XIMZrLys/vMzSGuC
Wudw4cnPopVQG7ms04ajz/eimd330pCRtC2OEJPukdDNeJnL1VZCBuWpHSh4UTnCNcGFQwMO38Tk
pmFt/kga/zfcylM4GvtgDJ4klCRUR7CmNKhG76qpiE6hbn18/RbPlxQN5OBIycmy2Z2dwqae+q1u
YuEZFq2HffOmbbort+CL05xOMw5flVV1pvCXx1kW4jT/TwsYXiMuzV/HDk+vbEPi54rCHzbqepfk
iTjw+CAijPL1pVtS4gljN9ojooK3O0AB82f642Uk/wjhyJzJVveclO2pzDTHwgCzxOqSpH0Yxk7O
fhLVxb6Xf0VGdmOoL5K4V8vOrjRrt7hvBkVI5bjZNLq+0ef4lpztXYrvtKOXw5s1pHujba7FpasO
9L/z/N8HWj7hP3FbZQxtKbTT0sdT3VE/2STbpdcer9or14t1F/LZSKsDZsjLPrOIvO2xQ0KiRPsw
pKDefCdQuw307CaungukeLHSHgz9Pc9PGLZaccGGjw7W0rmAx26jULeKyxsKdFfuBefb13Ies69Y
uAtws1u9hzzqYiUjl2tL+DQXN5n5LkovX6+GC+kU7vlkwZbWLAPIzWpPMUexWoC4aAWwtmxP9anD
OcnBdhfS2ezFumtg43D1brwcpuuDHSgmyn/YOmxoq1HHTh6Rc3KExtSf2w4LeJyN5Bsp/xjFawis
S2+RZIYGX4B+hvOcVBvE4Yh0miQppreTZQ/+m95ea068NsrqW3HKjOi4GUXvtCNSkTsxjV+0Vnr4
+ntdjohk3plF3zq0gM9LI8viBBEpEVFT3/RK61hdTIk1Oxja968HOm/5Ihi0wGz835HWl0MhmjUg
ioxEtWYXauEm6ooX+jJDWx7VnVgZ93plviVV9quLwv+/duyzZbmKrxGR6KHQc6aaqrVr+9+zmWyu
PN7FTZPWR90QYTwD/vz8Ijs9nrVMZI/hyr0pSscyFqaHN9HyJU0/yM9c2dTOZ/zCLfmf8Zbf88+e
pgtNE0pNBcfUNI5W0NyI9V6tumNGK0orP339dOeT8fNgqxO6n5arUcoZp/Dpig6hvPALufW1d3jx
KP3nmVZzXlfbIlIldk8qm38ZSgWV6V8LtGIJH1vtv0gWSud5rs+Ptjz6P+9xFpPEJDKgjzt1sQaz
45u08fK96tEO4UbYwD+lR7Wjz1ryEuwyvn6vf7vlPu9bn0dfTcyIjLnWU4W2xw3FKN0rK7e5o3J0
o22QFIlvA44J5Z7Kvbv0DoJhULtjfWie+wfjEIIYCmgluG0f0NOoVx1/LnwNbGTJLRChkY1bZ4V7
oajK0UDrJPZvGr47pn8N2HXpuPw0xOrx1UwyU9jJ/4lrRK9ycpnu2sSZhz/jMZxhB4zOYg3cSE42
/Elv82l77UZ04cDCRJU+Q5W7CjDS9cINJ9RyVbW82q2yGVJPtZzcVWCzRc58EA6YVZl42V5LK1wK
6T4Nu1q/NIPQBDBDiFjSgqGDsyypSGehz/Vb48e1/rjlRa7m2dIAzsHMTZSDa3UZVYemy6RCpkFb
9R0fIVBOXaGqIP6M9tdT+kIDGVsgWWhDRtRHkmG1V9QFzOY2MJe2YsRDEfffPwjkuUjUHvoxwNXK
YfYWCsy1E/PCfP008Gr3KKykQZvPh1Sa8c3AqxNlB1eoK493YSv8NMpqv8hTIWxNOoiZLqG5K9HO
BAVY1WWvb700eFgsI/SCnN91qPrFB4SUQO1ioS+sb4bQmyK9znizQjoexV71aHO48vUuPp3CVUNd
gimyXp93wyKt+8CCOGMXerbRDcrCdWkP5Xhtp78QkS9u7orBIAtUeTVJIpPmHRNrZVJR7Y22G2FC
Zc+IXa5imy/koPRPI61mBd0AtSIK/nIu588dJKLSS54Xm/XrpKsLL4+VBXnKIAGOS8lqatRtM+ac
XqSvmu9zhbwze/KDH1/Pv2tjrHZMX7Dovp6QcYjVez7fNkJtkzG4MguWr7zaLT49yGq3sNJ2yqaW
B7Fa6TYx2Jiqjxn5VavtSuzMI/5VU52vH+zamKvMFMLdIWDb4OWpv1FJulN+bzQhfMMCHuroanpt
y03vfT3opdlhyho1C3IPzMU1D5POqWluAPhgu/izhsupy71TLcyqat7J2eRZdHfgxuhI6lOYClde
8xqyR1hKVpTcgUxlH8nqenQJNpiYKTE3CIfHMzbYp/+F90an/5Kytyyrzx+WTLbJMQcvipKstVp2
BfiAsJAHyxa388ZMbdTmVE3o07O24Eec6Zd+JZdwIbwyFqAfVwssC3A1XG0oQTsZkyTMFgsd3Zmo
uzgRbxQ3OWSO9Gi+Jwre5MZjYTy23c2yKgPXvDKxLtSJPv2Eda92aZJ2Hhp+QuORj6xfg9K3VW/e
LaAXDFQlIUbMfHudoXi+VGmVxKNcBzFIJW69XU9kjcSFO2PrImBmy7xvUgoicYi67sosls8/K8wx
dAx41JDGOyMZdtYwt8DA7DyrdPlFM3zdGfo+k2xfVoJvSoTwRh/n+sfUjkHrBZzb8VE3giZyB0uu
Z1um8/dqNH++okkrKqTFyAOIVKpWN6KRVkIsI1LfLnFk34hwKQrVbl6sX4VjunA3EDMR08ae5YqP
5t14+vqlXMgqfh5+eWn/BPaFNeuDGmU+M0/Mt4uRoum0rs9xg6WUAMIFwwSRrqDnRYWQ8N+03FR7
IFnXHa3O7xiff8pq2VGomymn8yaiV1rE9k1qV2/ia/+82PPRUt9sUHv6TzOWKNejogubDCISDiWL
TAVcxHXVLhfniUwSTRX/cYJpiMX6XW+rtrhJd8JeuHK0n0eaizsIJUmVuY+PxmrB97FYT1VN119r
dllml0I0/qx0NdnRRivQ6VUp12KWCyNSA4BOB4EIrv86ti1oPo74LRaNTHprT5pvuWmbyY6Z+K0t
m+2Vws55FGaq6NNQfHPLpyi4esAyi9Q50dm0DVUaFcdP/PDdr0X0yl9P4Evbh8IYOjVHSlbr7SMi
lkjbvrZsKXjUBYaTnsv8mtX9+cNgxPnPIKtFIjbUs5WKQWYUwbSsAwi+8hgXigzLEOjVmH9Yw68n
xBSbUlqMDZ/nVj70N9HROvZ0m3iCgy2Ru/zz/2FxRHe8NTeU/7LNtVvexefkoIWvIspcTVYfLRWH
gc67ZMnVwSDJfpTzlTzaxa+l0/xF6Uum4rda4thnLM0uqHr7VHwOGvE1LfoD95ErlYDzuc5L/GeY
VTRrtUpaKCbDdBZe9HkY/4wiHUvcKvtOWHgNPXe+b30ebXnof7ZQBKCp7/cFRaFGuYN1cYvTWur2
VQAxnlZwm0So15Xm6/9i4i/JXB2VwTnLxW8JX+aUZ2xMjkvr0GYfVvfz6zEuBH48GrKcZZui7LS+
gOTksE3ZZxAaX08ZirRmM0R2C2n4+l3/wlHEYLjU6Aj50Imut2C5mZsmEGhtXajr9ROWBbSTVB9k
t1TVNV26N/bFBj6oaidPMRvzzv+e7vRjkjjx9lri4TxvSBvwYitDZVoRKdKuvqk6y0kWRvTuZIKX
AIWl+XUWYldKRuo91pXN8kKaw1y0BiZAdlIsZxGnMcl6OY4KEech2hnfQsxWKAy7ipdt8u01YNv5
Kmcw+nIWjJKscQh9fraO477IU4662U8zu6f3xE5TP/G+njsXKvufjvP1MIMRan3qE1kYT/5oD4cY
iTg+TETR36Xe1pewmi5U0Prz7JR2+xrf0TJBO4hm/EVZ5861XPCl5/430lqVpeUupgkjI74IkJQN
7ftgzpuvn3l5c58vDovxmKahHaEueGaAqKLM01UBzX9Kw1Yv0AA9m7veLGnBh+tshY5Bz1705+tB
Lz2WCbiF7Bw4LrSpnz9nLPrwjX383NMQRrN0I3bXklXn2ymPxaREcUjC6kwPMrXANce/Lfv0ggWN
tdWtO8N6KPX+fxGkfBpp+SX/bKVQSzJ6YyMatwBkLH4X7Ae2NNK+07hfv7Xzk8iULc50jWsX281a
dxIXUy9OVsxkgGjR53/SnK5sTdt+Pcr5NkIJjPNcQXyB4cL66ipkdUCPBes6p6fLi2ZaMXVlBLYz
FFTeopjEX3dFGHHhwbgnk8UUdcK5MxRxVJS6GDXMQVMp6Lgwaaq7zU2pvVW1rrx2abwwMzD65IqG
Xwled+uoRUpzbRAFhcYdZ8AM1lVCl/behGjFgJbembtwl+7Ip0aba/fVC0J/dktGXgzw2KTXsYpQ
W3puqRBVBoC+9EADU6HVUhrskqrI7FaHhdlOl/40brhFJTu1R18JMUSwr50VF3K5/BRNQ9iwOKXo
a0CqEIyxSqfx8lOkzYKkC11dc0bl/7B3XsuRG/mefhWFrnYvoANbADbOTMSBKW/oyeZNBclmwxa8
f5vzLPti+4EtjchiBWuku93YkYI9VDWZQCKR+be/b9H1jnydLnDe571IE9C0T//GyfFh7HF3ePfG
SEmctQGEHGuydzWwa/iPe0cHKDVFJ5JG9vm55P2p9cUOh44cpwdVlUf+qknuHUElBpTaH8ZBoahR
sCLl6ev35tSByG39OcqRxS2lir4fWkaJF9VCfPVxPWkcsfPvY0QyPWMuvvk+R/s2aoIE/fH8KHw7
diK0yqe7Qe8QqEPjEz03ZZovKYYnKj/yqt8qpcg9lHPEysSzE3oitYIs87vRj+8VeQml2I+jH1xf
gI+hT9FiJ5VDb+90QP7G/Yl2OLtux1/81W0fWeNp1+S1FPQU4mJ1gEPZZMouc9NFzHr1m/nhbxzA
I6x9LHzgXfkU+Y33rSfqYbO3cp2KmElpe8nDmXVzasN9P8TRAXLIumCvHRji8KOnqq75Xr8eZrrd
OoVVX+RrVN+oeT4vln7iDEZZWwJXRLmkSnv8x7cwTzJK+WIaGJWhuu7D9Ckt5TOu02cvg1VC9JO+
ItLIAIM+DmGUgx7SDAz0T0gNe1SdJjNFt1uGZHoT6RALJuGFlFd/4ziZ6GPsVyco+slji400yhvq
1S0tDbdJEcpWLsSvvW98//rJndpWGIayafSRR8nUj7dXZMYwKZEcspLUvN3Lo15XgOjT2bLLU2ue
OyEzNB6Sn1J8ghrKZjnR2VjWBiCayPWWmVvdjW/Yv6H4fmpdMGn0u42shU9Vb7k6DLFZIijSTZ4l
pHmWo5g1iTAniZaJdClO6T13z3nxp6YSWVbsDZrBRsH3j1MpJt4+2/M/mhm9S0QBHvyJ5gZ+OP36
iZ0IWlN5iToXrNMxenscUVIDrwfqN2H7uCwNe0KLa569GnAD5+VMsCtaOK0kN6ZooJBstEdOzLkd
7OSd6oDJqDACTnZsfsie1qkof+ytdKDVUzqYOvIh/qoszvGbTr18hq6NGFVStZ+qlJWiT5KJyPvt
G9EiMa962GdEI4UczDAKTLpw9/Xcnlo3dEqOQBjqGTFPPz7COht7RuV4NOKUbVV764PpnSn2OVFp
RABSJHupEBYkAH20ZxXSPkMJjGDPYWgCB9VZbwSnJ1M9TGIna9SnLi7iSxl8xvc20MoLv0HM4+vb
PLFb8xListAxAFL0eAUhYd0NoofZhr806qXmxTzKKtOhzp8YdOB/01tx/vWQJ2YWJX1AuOykJ+KF
cdg31cQnztbX4XMfRVdsoGeGOLFYcKolgskEJT/zCgdf8itQJIYV47aQqEtFXgQ0KC/CQ2Paeir4
K+lQUTQ68TNVOjOlp+5vzBaruPgnIjZBThpZEEnkBqaKQM5Q7ZQuOLd0RhvvyHAgIMRxwMOjb/jY
eZoAEEr3LXnpGMnu4tp/q0Dhu3mxObeZnchLUaf4bqxxtt8ZuBXEtIPQMJY606boQKaPfb0zrzK3
dcayWhemQ0zSwv16mZzYWVBjJlwObwsC4fEdegpasKE4qvIVzcroyo3W0ZQu7sNzU3lqsciQ3ynN
R1CbY/bj7fmSFqJISdoth8kRZ1Zzod8nzCh98lgth29RYxvTYhZv1K3m/I17fDf0ka1kpshk1W8Z
gQZV2VJH3DQTcJOyEvG8vzEU6Qd431j1hLo+3qV5kGNxUMmoNoIfI/YrB0m08qMC9a/WTyd/mV6u
AfvBWNIIZRNsPQ49RXkf9QEdrpY26ZxR9mHQH76+oVOvGb7euC4JKX2KD8paoAkHYjIINKF0GmZI
/STSzddjnFqDKOOPfhA1uZ9Mr14uJl0Ta8TpVA3pvah180gqLR1K4dcDjQ/66HUm5/zmgnCSfmpi
rTSzGGIAZJaKdKCdlH7qJFVpUPlcbeUsOuOynpg6Op1g1pP0JSRynF0vug7xPIm1oArhUtMSxwAu
9/UNncrmaXhzSImSwAd5dbTeGkn3MiXEWE5UfP/QNfzLCp2lwLPNEGGYcKP7z4NorvYTd69CuZ7I
55BmJ95r+nPHdi5SYJ+JUFIX4AeNkSzeJtGuqpz2ERXtF79vl4GiPGY1qNp9cM4mO7FmiD7yDGHy
4owc96qkbTxJdaQl2C29eRvMG98SSnt49mYTq3eaR5ouesH+NyAxJ46EDwOPdve7bRqRMCFFSZTo
Cl1z+eMYwR4lFib358kfpxxmxoIhxvE61mAdGbhFl4dR7g/Ab9ZAKaxsQeBJehbcn4Q+T3R8ZSqc
5cOcnFqZcpAx8DGCDz7eoaimeuYnPdDSXH/u+3wXhMmlVB7O5FxOvIw4x1jUeEMn2krEcM+5o3Bz
uuap27oQ8gtTeEDRvLoqzNh/OfOmnAhZY6WMhXIaBgNNsh/vypPBYycRw6FG291G28llHINmHf2U
3AYtpNnKRr/s0HQZi23OZ31O7AYkIciFT/CeP2cE21SrRM8vBCuLvE2fRBdykp+prjl1i++HGC/h
3dJUvSr0eiaSd2I/U+bNvHBBps3OkaBOPThlBHGwLvEQjsVU1AL2aq0Le844bxdmApI1yI0oxdRA
7O7MUzvhxSIrRcQfDRpyc8fBz87w92GN9AWaN+tmIjlpdBlNnlIgxf03CRH74BBaSq9MG3EmhOm5
0U89s3ejK0eJlL7oQ1KpjP6Aoo8LqH6W2lVDIbiwGWkqejM/V7R64t17f7/HOJWuSfeC0QZowBve
KtHCrbkvvxkH+cxBeOrGVLpwgX+OQaRjfyRHwH6SSMjnFsEtArGcuc9/48G9H+HImo3kRBuMjBGM
jfLy01F+oSZjxKj6VN58PdqJ28Fnxa8il4/QwHGotk9lQcsEbW/1CtD0+lujemcmTDrxbn0Y4mjb
39NjWMgxMYAS87VUNvvou9JuNfSZnMnisEgv9vUqSd0imGsx6rDzZgMA7sxtnlgcH65B+fh+Gxm1
XvGea2hEzZlE6D15Ty3itV9P5okq/DECQBCMpMNosY/O7LttpCuGvR+azOZYij6CoLqhtw6S4IYv
w7xKl43duLJz2EnDQ9/edVjTce147d3ZhvHTj/XPCzlaQyT9EdVpuBA0y5JdjiSYjRByfvX1/Z5y
vD7c79HJQLF/eRBrpnWs+I/cfJMEU/lbRRRedEY2PaqYcKmsr0c9eW8acg3Y7yJ76NEk97KXN15n
Er81q90+Nd2DF595kKeMQ53m9n+NcTR/+WSv5ZXJGOOaTQB55dI00C5G9ipEr6labbV68fVtjZd9
ZGF/GPJoLoN9MUJmCclFwnqIkm0aFMu4QI80Fh0t+P71YKdfSo2qMhGqJgSqI0ullHKtrwJinPWy
Wh9c6V6/Cn2Em1wk3hx/PpnTd6VYVN7fKot0dy5BdOIc1Kkd4vlJVK5/KuNoTRBDe4lzcICAkNCf
U4byTYDOmt+rZ1yJE/UpvJM6vdCyOMoHfDpzY2hRSG2gayvbE7DBKWC2pif1WMGvP3cInbI7Mcpk
suDkjSG5Hz1F/Ik87Axi1OGh61CgS7UI1eU4nhIOSWdtFJmLMFL0laDALvHhrDhNl3hTBM2laVvG
L21ykF+HTEAQM5o0Z+bi1C5IFJYEi06X9acygFqLEACbAFlqtYe8onQsFFztbJPwqYc7IbT0VmwA
lPJoaXlGIvnqgVyVKN00xlUnsRGKxTTRvn29hk+OAxGOZu4xq3q8Dwwenu+kRcE1jyN9vj+kMBy4
ozsKxIWrIUOb8OvxTiUcWatjHTKiSp+FnFBsj9Q4JlIf+IjxC3unrJPrrk2uFD+WXG/f75JafEFL
UbLp+x7BHfLt3jPPbH+nHiJNEbQgEcIbu2c/njF79aAOjUecuRYi754VX6IsLpK3EjPxzNF9cijK
zZE1wFr9VIHaKmXoKVoz1h03Fmr6Nio1jdpPv57XU/u5+ecox1IQSmuEYpIzSiR5hYhsbxpAbOsm
VXFm5k4sGAy2EVPPojE+vZvFvo8Qf6PHwyz9ZK32xWUdFbob5LKb5tUZIZpTg0lUvmFTYQp8CmcJ
nlEqSUTtQafUg9PEhbg0SY1dDapZ1jCyivjMwzoxjej7scUp9B6bn/qPMz0SkCGrx/ziVpAKJ9Fz
5+sHdcq8oZcJHDwyZsRnjhv8MjU7qGpG0X9ra1im3sTpX7vrnA01GsGakiXKVkHrgeAYVKPX9+dy
OaeO5Q8XIH9c+2oh1q1RcgHSzpglFznd8NSbXx8Wo+PZr841lZ4I0BicG/xjKCYdAUebueYLhu/J
lKfBpfDWoZbt7RqICHRkZbLuw6ycq6zSRRTLnfv1VJ/aawzUNsd+B3bQT1nB0ufMRgOBU2s+TLvF
MDdtZabPRtr8+Xark2uVIKWuTahQIXf1cVr9gzCRBJVDq9IN15+89k1kR4SkCtJzX9/XCSPHIN6l
UyZKgS9B848j6fC3lFToscPTVJ+Jnrg1pWzjpVmFnk+qW9r+HPpyfEYfzCqSm9RwmZQraxSmvS2p
dya5oAzm4RB1ugXhXUQuAqX1YeKGpag/RLRCTRvvoOwgexQwi/r8XC750w76NjqKjcaoZvopBuyF
Qyz7Zq1DLg+TaSsgYpwXWTKV9NRcfD21n3Ot41gUdKE8idqIdixAEIRdFCHLpFvqIyiB/uCMnRrR
TL7pbG1Z/DBvs3ntqCQK2mfxXG36yfv8c+xjSQLkaePGTBk7VwRy2CSXYGFQ+dPIvXTGlfu0WMfb
JG9FDaUyNu0fuXKB0eF2C61Ovlyel0G4kOX4e57JKE+dcwM+rdZxKNbrG54Vc2n8/N3a8YY2FPOS
u4oiZlSUh0cBSpNlaN22rA6XYVt+P/MMxw3s02ol+UH4bjyjjmOzlV/GvklXIrp/oq1MSZfb3UpH
+0Bxw8tz0aiTr8a7wY52U1kNWIU1r0as3AWIahGqdnv/YCtGasHXRsFCtMJgOPP8Pm2q46S+G/Xo
+emEG4ROYNR2gpqJKi4yrVq0NYpJWvU9ytTbMizcr6f11Oo0x757Ge05GluO9vE+RMFYzwfdUibV
KtwHD1UvvuateuYEPjnMmCrngCTEd7xc6sHwVJGNhSKtyOmy4AZRWzeSg79qWTCB7Cj/GubIN/UO
ZuYJPXeDsskUxOh3IDHf4cpcVCmEwK9n7tQbwPInu6RjUXw6hiYc+JMITpRVSQU17gHYpX100Vbp
FBX3dSGdbZv+HFJAFZKd+q2mAVDxsXmboaSVRCbLQ+WA13fNGvCiU90jq3c3uKpPmehZn+3ze/Bx
yHHHefeah+agKcOEIb3YAlIxcckVN9SneoFFgV3hQi+2i9dGd9ETWKaOWJ1VQ3vzVT6+98B2seix
MnDKP1WqTvSSGB3RDktYlWhnKCiNxuJ0jK8LbokwOFn6OYhSYh5ONjvnjX9etxNKgMboH9l67Lrx
83f3b6ZoyaTtWOzP2bRG2RCojujHqzqvi58m5H+8dP/Le00vft5S+c//5PuXNAPJ6PnV0bf/3AQv
RVqmP6r/HH/sX3/t4w/9c5e9JtdV8fpabZ6y47/54Qf5/b+P7zxVTx++cZMqqPrL+rXor17LOq7e
BuFKx7/57374y+vbb7nps9d//PqS1kk1/jaQdMmvv3+0+P6PX/HI3r1a4+///cPt04Gfuwlei+Lp
l++vvyRP34PXX/6Hx0UVT//z0694fSqrf/yqaL9R7Umd+6hMM9bUsSbb17dP1N+oScHlHUO2dIJo
fJKkReXzQ9JvvKecV6iMkBui1vrXX8q0/v0jqp/wWUfrgCWm6r/+MRUfHtqfD/GXpD5cpAFJ3H/8
SvnU0TnFOuGa8AhHDVcRrZ+PSwaway1Am+rsXqoXYbDOC2XrZelzmskDskTxNNmDKFAmt/XeWMKn
WepDvckQ/VejlaSgMjiI4jc9k3QbuKXlK92rNyjT/uCtVZuulMFJjf1UCpgr+VHYS72tBgj+1n2c
2WUOyIs2oDVKwGScDN2W1fxJVqGSzcNrM9yV0QzCZqtafTaFIwB6Nl2amVOUM81Y5sbFrqK5Udc3
MnxMfw1sBLag6mKsQF0BNydLGGuWUE0BH+KMun3oxrTpo+mfuaLqZPWFGV0GNTrlV/twFWTTHCDw
3oGbBu/IymdytIU9YKqL+DpGSjd04t0ebt6tIl6hQChaB8/mqxJBvBvW8TSeaveEEmCrHB6NfpZd
g9hBevFGkIDd2Dl0g+DVl66S68KwbvJ4mwp3MvFrzRgspN4gzClIZ43MErCoM7EwgK4CaeiAuwMv
CFqALoOziLt1YebzSX0JWMivp5BZVq1kxcmo+Zda0qwkmy/bnW/XD/2L8Cg89i/i25/i25/jV/+p
+vHzq/8kv1Q/5Jc//ml+hE8aOnDqS/NDfdFo/bBaQW6hsm6bcrrvp+Ysj9ayHlqqGVmEzSylxg5f
xtnhEdJMORXJ9MvpN7Ipg+4gbSI/xE8qxmMdW9FN6/hXnbiIKteXZxb8qAXRl+7gtN7MpDRkv4to
gNemLQi8GL2QXYHJNOwmiq3Il/wuXZrxlQ7lQ7ozirmupBYxeTojZb4kKCAKgKecbx2IadMqYlJi
iNXk/DR/Rtdg5qgKNi3zEZHRHWcBf88gieYmvaU/okQ6D7MX2YDKFFk+giwisqO2rtuTbgqUqb/g
Pv29DXQrqhz1Jm0t9aa/8J/34tQsLw7wI5JlJ8+T1V5xsrkPJcMox76nK0948crdYbKWF3E99Wb8
eOrfdd1VpzxqyfICFkMoPLBUPTV3SOzYklc5MtqvYsgV9hzPgud4vm4daBWum0UUOT0pP3VVaJSu
dxd+PVeamQgTRHdywU244VSbcsznG0gnwOIiy868mbbfKMCt14R/uqm6TKu1cfmoUW8OSFv1bXNX
VADnwCDxUtu9fFMKF2VTgwYhC1c4oXhBQ1f7w78Jthtn6hjx0vgxzTsnFbbt0waAR2CZUDZgftvD
MA38yww0kmqXWwLBpVMOrqmsi8aKb4Rd47v8RqhDmueWvdvJvlXtl7G8jg4/9sG94SN50LuqsG5t
tXrqhL1booGrispMRipARaNHg/KSSZBBg8QuAtHRB2Fu+qu4CkGQPHtG7XTlsgjXUbVOvJpc89pE
sWUviOO1gZfKLsQnD1Q4nJs7E2jk1SH/ERmq5fVIa3QueN70aphUNiQ3RxysjCZdbyerS1zNefI9
SFcytBJyoHZCjjKtTFtiSdmV8X039WIujScaWt0CTUrFIhssAVbdUwuiv5qtcF+F01hDxX3RK6sD
SqJUgRnejS/dq4bGnc4ScRold4l4J8Zu1qz6rfEkg7IufWqBBFselm28UmQgbYZbw3JNQGNfiP1N
KNtqhgu8rjf6fct+KFnp5eGSnkr+7VVLePs/ya7elJu3/8x/+/mJyPaKuAfQ9nFDq+Fxvf2rQQZ+
TTdBh9rlgo1xWA33fUsrqBV1IlQPyTEqB1DmRU6t2t6W+meWvRI4Qvdc0miYlFutj1lJ94LoeqoT
1LxTOUj5Ed+q4KiIz1ICsEW40qHEeN5ipM+oXIWeLMqwstDbttoWXHy/3MtTP1sU2i3MHvQyCFHh
VYUD9BhtP3koRfZV0ETZFbOakIOoWRitpXnMzbNhIVlVO+YBCDvN78ACrAL+MHWaoHasvZk9xC2i
uEgOR41OOZ5vmU+TdfhctzZ4VFvNN366nXjAp7fe3rPMZG6EQNCswZ8O24yEoGprg93JD0mhOtUA
LxoI0r7r3MDg3UGM1ZAHt4/kC8IxfA8rNH9CB8BNlhovbVDdq0CIMtV0zUqbwvp1w3Q/ApB+eFps
ZyFbrHqwwhpIadU6ETFoKXrmNP8Wjg2duF5QqAI70CKnqMWLQ1W4+xqAOKWgw3ApwogyvAZun2IZ
BLJrVVqUCSTuOFvFaEBpPZwaIXYOaeG27Y/WWxvlPST2GY3+ESxHfxqaF4JS06YiqYE1eGwUfXAJ
Flt1BcN0uwCIUGEKqiWVzUo2d4fuWvI6izpLXCXVJRLsYHIklpwB7WybYSpEs1roHjWp2UahtO60
eKfH3d0hnnyXE3XtqTs/+dla9Jes1P/b7E+V9BZW2H/8YdZ9skD/i/K8EgM0/mWWxv/7vz8Yr7//
8L9sT3pFKVxFa2bs2P3d7tR+I76D+swYXoab897uVH4b+z7HWt+xMUo1CE3/YXfKv00MmZgxBW78
rj8u7t+wOVEd/mRzsplRaYvu2uiuHMdGgiwXRnl00fa1iWclFOQ51QRwljqhYAdXeCIWkLQj7zIm
meD2qb4ZqPqzDxhnfZrdgjG+KxKgW1rtN1Yvt+u+Tu/kKnsxZY8OKo9upsqfq76/6KXsNRbzVduY
F5pcPjdafkmOqXIOg781CkNPoHwF3XwYCt+Cgdi8ZE1ThpY8yNJtl5j1TNPyZKsJqbZslLq87XyC
yCJE37uoNA8xfX8w5FqtRsrdK4hJZqqGVqNntkhrabq/G4qgc6sBIhtp+za7VcO4uNKaQIduizgy
RfiC+KMKEXBOYyWpnSLXc982pMHcSTHlFc0oBBgnuVtnnBRySJWBfFC7TZ60+TeC6NK39ABUtij1
dum3vXhtlGwV+zqfprU/V3JkEvNo4bfZvJWMjRaX3xIxWMW9MdODWprHrWc4MNLV7eRQQgYXJt+a
OLymvOmS7BdVm3J/saezxFEyLdkVKlCzLJwg1qI0aBJb0t7LXkpl0JxQw5aT1KxcSHIS3WUEhzj2
Mb8pNi2msGceOxVO3b7PrkuvF+dtcxDWWqnaklJfp4q2VWu4kLStqMGAWR48CPIQjazca0nr9+7A
lGMhe9oDVcyArbsOmjIAljTB+jb3zawUSxQyyhgFDZ2WW64kmhK8zFZhu8+udDDZthns/Y2i9qod
iOpg63lJKBkOJ207o2q5l1lJlf9eZPSXNqD/N93kseWYzvcvfeX/eq5/2dQlm/ZPz3t0r//8uZ+b
lKb9Jo5JdopY0Rszaar9Y6MaPxFJnBBKIflsIpfyLwdZ1n4bW+DHeC7BLJrk/nSQx49wi0E6UFJJ
OfVfc5CPo1ioUY1dD1QrkimjPls7Cq12IYlkOgEUp18etvo8nB7ANMEnnyoQVQKHvg733V7++3b5
3iU/Ljz4fUQytQoAbfoExuLbd0GchjMfnSCP1wFtLmU6GTVhoOOYj+W6sMYx9YtzvZrH6bhPYx7d
pVgXkVRJjKlZ8nI/0xH/gN5sFU8QEK3zdaD62QGPY8cHEXVqkQFbO1sgG7lp7f1msqS9WJ51eHmm
Cxp9HlxF0byYxjcDyMebQ28JU1qFkJbMIru6TrcAlC/3mV3FUBXCC+8pGMN+5rSAgjrzg7XZzoKn
vLRgGyk1ttjB7iTL90tX2iuWjEMmIlitOOqmZ8edSXDj1GAmtj0tCztQkZZfLaXSlQ17OEw1iE/J
Jdw/usIeYwihWoN1ZNrpZfwNyZ7O0tEwMJYDdrjh9NmqcxQHAUw78q7Kt6eYZfOoRqaeXKSVNTmC
Fxj4tr4YWaVcszSVFh6QBvz82kluh9rRL9VpP1lks/pZdgxsy2rRL7onwpZwHG/1C39t7oxlfYm7
LyrLjIZGxZLENca/OTjdeFROJdNBf743TXtQ2Zgpf7+etHOxdevcEjfSWqVFMb3snHhRLBTsZvK/
8c5vt0b7TV/J9AnjIlSLwHSVcGoId313oxWzyZNwXS2k/jXpLsq7ASPPmdx5K/FugIjgzcYaUXH5
1qWfdKvsptlR+WjvF0Fn4Wrkkas/y64I9RQWUjrL5oeNXlkwGBER8Ca2aeITYERKg91OLoibKJNZ
feXDl9+gzUcWZRbg4JTtPJiPLf9gM3XJZv8OVt5WvDNrW3sJb1NQRP1dCg1QtcZm8uaC+5AQIGnm
6UN0m+zGkr7xZos3RuC40iVclnQeXcouYzW7fAYNdLymwu7m8apZAbAFVLUcnkd5QOjZfThLe5Bt
MDVTby63y26pWvtk3d1Le1uQrkKnmmeoEns2PsuoYRhe8zzql8GGDTSttsWG7+boFamyExUbZVtu
gtvhqkI1ZDa42VK+z9ftQr8UlsOS8BUtbN5M2CDHoxAgsJWnel3Nkq1xL059b2PSPlQIFyKwpycF
UnbMyrWEx+RZuMsKSyqs8iFJ3KJ8xon4jgMtbLw1On9ujIDzsO3sWraALk8Vn0DJwryEgrp/yVAB
PDj8NkLWXmodUIXbz4d5cm/A1V0ROPJdf4vHWttwK4cr4m6EudaV/mD+QE5PgGgwtM6kuAy+TV4M
RESCK5CIGqWvG/UCDQ63vSidnqauUVyomiloxXSmI0T3tSyNgSMfZpKGpgFH+d4lOpKhw5XeanyA
rCyNg6jEhXfZVtj06zDm3bOyzCVXA1D4GTD9gABLZumeBRyjeK55GtgFl3U8lWx/Vde2MEsd/zH/
Fj+Wi2Q1YVLl0sEA6G5HIRq4rlPUp7fDrHWo3ps2lMYTNqHic7JQZmgvO8Ndg0JByTtJ0bzTzTo3
dzpXtg611c6FuXDRbdLADR7Qx15QeYhew1yuloo9WUlPjf5Q/fip/F8s84W+kXRHmVFeEruBIxWP
heYorWW25O2tdmewbIOrEGxAYIfBZZ7clJNZ4YH0leh5oGm/tqUX0a6fxE3I3edYtq9QS4g9TL32
2yhmED/hvceCw1feAt1YGltiqmyvvh24WWXV8aLd1KgPyk6C0BJI15o4nWJDAJ4BKs62oSs4ImNN
x7nxlF1d9YUV7NFk5mCgZGpy0bDyDsx3x75shZolPaU3XjsLS6vrrX7d/dAuyeiOrIPgoSdm+Ohf
yaRBc1u/JcIYIaIxl6340dulrrqUN6pnhZeC02x4NRw630lapdpOaObivL8u2Jbd/H7Yqb1NRwhx
w96tFuXlQYL4WSx88aInTG23vd3t2PerbwUrk0MUx7jdVDeV74p7N+8XNZ5poa+VNrS1ijgB1qZe
7Q6Zc6gsnO6Yt3n/1sRcOcJqMktadNABu8dIAN9CVZ+EaI+ogouogSpeafI0kCz9VaudVJsH15oK
9NyisWoGQ/1r8+Ct8vhdguntqMZ/I4kNx04lbf7RPKgiTT+YjYDL9NCszZviYbKtHroH707YyW6z
Lq1dutnfeOt0Xay0R/OSS7ItSMxgw99wZKPMtMzuge0yk88kNE8e69Tx0sOpITFMjuLjxfWSetD8
3lecbhptZVubV6sXhGSvZGs0I/6W2fJ+uKMEqo/odNCYzIW/rkgvKogmD1ttJk9jGIJsJ9Ov5/5Y
++X3uf/z9o6SJXoi7sWWYkCncCbL9E6ZKnMakZYCOt76zFw2W2qXLO2MaqeK0519fuL/GvXNnX5n
EMZlP9HzcdT8R7HWH1Bna3BBrWDrf6OlkrcHzmYB6xbxklm+/CniWq/JnbjmrF4cbvQx1m1paArq
S2B0q+zJs+MlzTdIa5qL/mxvzEmbmSY6NPIpfNCJM3xcBWJZCMCSA4Vpat3qe+A2q4Pd2KjUIK8Z
Ltu5svj6wZyeoj9HPJ4ieWjzPEB7ydGuyZs4yipxkl36Gm0mjrdUF6M+EVsUB3G1M76Z9k8wnxpa
xo3Otj4mYwebk3LTkiAeq9785eGedFZA1DSx5av8Wbt5u+L/7xf+SsnLu4f3KXh1k0av8VP93iN8
+4mfzqBAZcpv0I3xfUzqOjVyoH94g3wk/4Y8MClT1PrHrOif7qBg/EYJEf2lbIzUhJJf57PfA1eC
+dsI9IJ5PeoekGulrvwvRK/k0f36823EGWXLnSBjQNqW+BlEu4+LG1fWjEKt7q57bdXIDrFkx1fn
iYyGrKJtiKk+apdSMfUHGxvNTibbdO9UilUS7z5zFIxO7peXMm4c7zYGvTZ7tT+03TVVnMVcKJeh
9hris0wHJ3BbWGwCaYCByjjXp/PBnI8WhhyMEOCLwP/ehLyTEqTDws6LmRo/iO1f63f/PFdH9Qjh
YKZ6HXVvFyg5te6YPq2G2r2G2AWl3bS9i1yDMNNxn3zP8vSlmM7bs8fEOMxXj+yoLEQ0hKgXFS4j
XPgXA7V0UMP8cGfa7Uvt5CjfV2QH6aA917n31iPw1cBHx6EpCUmyj9/uvzavJWFKRM2W5gdytVYS
OGqyemsumiIk74dzSXzuVhMHH2BUO+hI56RT0btQmt15CeS3HfGrSzs6OvdibMCk4tLK2NGzy8Nk
agxzb6Bu05Jb0l5YSz+t3pKOh/29KCwVLF/NUXMrPTiIhA71TKSOJFoq04NLu7ruZtF1lG1670qf
1QHWcDDNS7uiQVhgJTq19W7buPh5qR/iJOL42L66haNjRtDass1C3sQRPRvlW9NzcUGTxpbZ4SfT
ULzOMcrlRym6KhI0dJ/QtJdLqwwIDV+LlDjQJ+MPw6zuUyu61MpVoPMS46AoljBZGjTNkOwq5vF+
hRz6fj1JN0K0TDH6NbvBG5CnxpWXbHvUo2+H9BaXPLeq215/jCMnm9zXGr1p7UUwLVfkNm/SCwm7
MLW71G5Qqe3sfLdfHRpS5/aBqCfpt4R6JLdYShMU9939ShPn6BR1C28K+K/bVLkd6k54Vdm09x0q
W11Vt/tVcCNWm6x3U9Qn3zxL/1IH6AfLTVi0pU1Zxbmj9u3w/mLWJ0f9oEmMCJCsAoiuzI0Y3vvF
jeSttEOwbGg3qq5l7QL/o5TYf1ahDe5XhYsLg3JYZqSVJv5SONhhNy0BUTpiOCOFFM5jcVN4ykY7
uG3u+P6mA43m7Zp8ZXaLxLtXu7vA+Hn+UoZ0uvDlqAL+09Z03ExUTlRo2gp7Z9+5I5q5jhbkq8kB
gICVhwfFuCEL+ebVOUG0EzAK9ncRlLrZ16v47HUcRd46g056seM9rKhDWal2oaAALbQ/6grfWLQ0
3GrFJqcpYj/5a+GbIaxqsD92op+LO44H16cHS14IAW9axEEwHJ0m4VC2UtR01+Y19B3KOp4TzB87
fkKNJbGyfwckrJzcmd+NeXSCeZF0MIqGMRFTDNcFRRhabwXhPFKngkBgZJrVM0VxK6c2pgpxQuJO
VrppmJcBtXbQuKue2Mykt1xStEZ/YerbLr0bbKITuBxnWYZvkPCv5ujoQOtEwysMJeuu43CN8x0d
nB5Q0dg7n9y3ZJHJSedzHOAp1nrVzkzJzgcStTaaS8lkgYKb2Tt70vmmjKrUajJmYG3PBSwKSV6e
Cv4llFs/X5uLvTLNkNfMNui1a8Y2BcFFkMpFkJDleD05WP+HtOtabhy7tl+EKuTwigwmMUiipBeU
InLO+Pq7Dmts0Wg2j8v3bdwzboDAwY4rsPU2L9b429IHNnsho83ZI2lDBVVzcNXCLZ1h/KQcVpKv
7v38RSJt6yrQuLYaTx0sVjJLnsA9/8b76SzBzsN1la6lsw/1ZhXLNNaJOBMQAIxbRmygUg8QROhj
K2AE7VLMFhKaSeyCafHPJ311mBbZNmTisIMI63gKNw1GAejNdtwOgmScRXyHFEpxs7AE/fNyiwzK
wDyin2Wc3Yl16ggjLHNgrKxw0sattF2TrxMMoTsnOPpgD6NOBMkmBG2+UZ86oIcIb7nKYzPEltO3
MPbE/91kzTxyc0egeYTzN1Pl1aNZpEq2TqAcLCLaERe5gPPq6MjGbu4h7SeslcuYbmpGORlF43Kz
VxbrsrEVfPtAaQmWr6xy6PO6Ofb3LuVEUYLOUl1AqYCTF8mNceTWoiNUXBSMODHAyX5Kr3MgC2jW
EOt9wKz3ByJJI8SSOAcacK9057lLhLtzvJfCA2EQTpw84WaU+iVM3+LHQbIlLAAwIbJKFvNj6OUU
GBqXz+m7VnwriVfH5xlubHEJ3IlJIy0t+ug/TtjlBF7V9zK0mLWKa1C3AsVV1c+w7xJc1eyNNnGT
ZMPNb/VF5pbGzrqdlH6Py1LBqc4j6AIpeBBVsuJlFrI2Hj+ics9PiaO2wHUaybgKAswVZnldQm43
cFizTT8hX55QRkq3m5yre1mkCLiliPVAvmpUkT7qBEcC+/cwWQPK93JNhpgwDMneow0wdphCq/06
ak0i+fYiYzYK4XHEmjzfTOBZku2SYt8/wdLNJuzq/hYpoRWyapRFVKGMYMnZT8Q9cuE76F6lTcxF
EmygpS8Fc3C3H/ZdvBVzR+Y8ZIz8pYt3GM8+91YOaOrrLDhh/1Eyp4R5n/yHEspZjIyxBObHJeTv
odkFIjfMhksR6lPrRrByDlrDrTXJnyO3mqdtx9lpvofyNBloqC6r58ZQOZ1P0c+lvpBFEsiVTk1T
Hkkgll0ZsvV2mD1MGWbPDrPjZbwXPRrXafOhCgam2iiKq3Y9seYEQ2rV4wykqikEtVAaoM3Mt4Bm
nbD3uv9SeHIo7n3Ji1RQNH05pVpLWgNw+2bTD2xFeJallxhLjhpxhVgZqvlDEiMYO7D/qbcyOhwj
SWDAvMOzdcSGck8YM9y/p0W+4AouSmDoPJ7AJt9r68Dq9R4LgOZEl8q8hM17v38R7ztNEPy+xrUk
vTf78gGLMSY85p8T6Aj8s7DJbbX3WtHDsUlEq83QJm14O/kcd0CznOEXHuV29VUbySmIbP+b8nZu
fjJkIoNBDv8nvw0KzOLsd/l4ImIT8vsY7BMrtKEdUB760lCxyUy2KWdgJ+dzsOQB47/K9dyBWQQT
mTKEfQo0PNgbOJwCBRpqSX6zKP29vSUFTowlJVAaPLwaebvugUQ6odJRJT1KV9gOTu8lIIOkOfZD
XWr3KkiAKISYrZA7qHQyG8Zo2GJ+3H9oi9nzP8ng6q4WsAC+DmBJEaPcyDILYMoks5TaBM/KYnaV
6YuWXLuR6qTvss26Ge3i/K2ze3Vx8u+vMtGYwi+r8IHwu6ho2LBa99eNyRx6nJfATCNajKFdb9GL
yFESZsqIE8K40btSAS+7FUdrwIjWJhGfsXptnSV2Nqyw7RNP80pzoJjlKPt60O8/99tFwdVPX+Sf
kQeNPdPw08mnlPdObo8zlLL2sriXhq8iP8qVpNfl12TW2EwRrETWlaY8bUNgjFvxXE2bUjTv39Tt
yuDqphZJhwmSXoriyxHFxovHZhzcqktloJgz5xCFIZIy7l/19jjr6qqLyB/CPSwMFaRiIn2fYAEP
5gQ7v0DAGVhd4JwPsf8YQlL2MA+BmQA+D4diyMiwRhF5BWid6rMcP44weUhyLw2I+qsxiqZGKcyp
D2cR/OcEAORRQ5PWmq3qTVbFYphmji4j2NoEDhgWE1xhQKqDRhuknpVFiJdAMW8UMpCFDUH4XoRb
gN0ZxFd4vOINRW++ma7RErVWVANGbA4JWl67ZrCGx7ZV3dAi2QJK9GfMWKQBVhHnSElxPxAInPU+
0nmsQBijtrCzJ3LU/Fl2/wuJppuZ7vecqIsRUdUJrVSVOCfCqfQKzZAwDQxsNVn1mQ2pGFXd9Moq
Ar0FPleMU3WPXLsX55dadBMnYGDZvWVqO5v2XOZ0JmQFE6wsxdLiSlspbQ3Yf1vo13kGF0ws1WuL
Ye0RsPfhMefWebJLsHWEOpUlppsILfjgBkCVUz6FherOH092CWEVpybjtQEFBkZZOdCHVtObQrat
erTnumZJDqOgb8ESvVStPLX41isx9TNolTr1PhaBGUZv0Sj6/6TSBqgpSKdg4YoIrQIvI0i5roqf
WG/r/WFyQ/8YYxiXfER+QQmTtI9OXUTsph0jIWzJZER2U282FdHQyCiA602sQlDERiZE13Mq4fJ2
OXp12JbxWYRBhegn5IzzP2ljEt9hMTuW9Qkr/1xylM6GMYiY2yKUyXekYfIVnZPAGgBNY6cwXww2
+aPO+8awTg1KxLw5MLm6uUWcrtnSH+cWryf5ycmXMM26/xYVJr8lqovNEdrpVgIMIYocjG4ElGpW
OxlxbimzgU4zMZXY8Y1ecWqO0rfcXgBc3doimCtFr87RcJmeF7MRys999K5W4OEJhxns3Bg+kM38
Joajno6ngMUIPwLy+siyqwJYDnEnRE59weJJDSysPiPwjmILEG09AhlIklR9inwU+zASBUK6L2cj
Ak9trGEo1jyLLuZCtBNIgtkfNe/VD1qE/ZadRyHi0JfAtT7DT4IFD2sJbgTcC3Q+rDlZjfVm6CyQ
xVigcpTR5GtnBnOLhuC8vSK8upNFGggVhgka0n1IHTTALKjIV6k7906LfXzsyg58W0xQ/hij+ESI
48qdXL768hHIGcgCWpQjSKlml7L50gw1DJZUs62pgENoT7OBeWlw7FUnhrLRg0hgdSpqF4IjMHiP
Ee1O2CjJWYQhrNW/AYBDi5635wu/D2gpFNQO88QJxSUvzSOq+gRkUTCtImv86CHrYWXe8AnYGlox
RTgQA7pIWYEOR82PlEZEW9TUkprPYicjdmjY1Hr1voNf2bnCkAdJUok88bPyIN/+RABH8KejVrnk
E7tzYgmW+rqqlgd5htpGQZKI7xQHxC04v7JWgvl20h248ai0+zF+AG0gMrBSBh6vsEVlNYOsCv0z
FJ1bNXKDcdNNx0FRKSlOpN3dMqL3gZQrPU4xGItQlVgVTaSHyrGcToQPNBX7qtzXiS0Jpj9uqmbd
d9uoWdedmwJwYqPP/A5Wfuf52XvCrf3qjZk2OQ9ymOODDgZ6KskKY78Zy7XknxgEmAxTrrZ+nuZT
w+2GYF9xWCFSl8G0d77IF34hF5k6IaaFm9mW7OwQbmSHt7AgN3yz63QRmGSAu1sDeaEO3Ptfo0i7
+iIhdBCSSvwZQYo0Uh3ovigfji37wQrrvt9x7JmrH4MCMM/6JRkTnekB+XNrs4ayHnSSJF4PQDvT
EJ8lm+QO9GCAGvi7sJjARFxNtcf77364HrIjp7z25am1OnAfmf5JCl6S9jEA/wvw8dphPE3edPGD
FHzd/4W0mlNb5BUpDthIk9EvYSVpl5GVWbGtpKjr7BFoAzKNm9n13FvU+E++lntf0yL+Z7U/Sw1/
CXSDVe8j4H6wb4EsNRDU1MyuUGpcjbzoq44Ytt1jKrWXENZ6o81EVszYcEYZzRmYqp8yM8AvHb57
DrsdHShLk2dAlDNKkNTfoEwuIGcSg2Vleus2GCFzeuNE6/BLset507vTPhZBtkae3IpHoMSfK2gY
k95SgX+1NQL6G2HDpekgNHaP/keNdUKGMD0/TB8Y2gDc7nJwZnuut5mqF5yR0kzi+dsPG7gayFyA
tbEUEOOKjhsKLR5P8hYZFYBj4KlrEBVO4HZWL+pjgl4n6S04SsPXknVFqOp1+6m3qTPy2+nt90YW
MVSDZFfQVME/ky6AACsUGpaMEHQA7MVN3/LEEmNjfP2fjvnvdRfRse/YsldipA5s88Bu55/hVsEP
OOvohFtwlDGqMKIUCjwW4KtDoN+/PPX5L6JYUcgsk0I4Ea04GNzgeesskA1O238zYLrWPizsU1z3
YiYuoflEbkkf8/g589dD7tHaEOV27fX7NBZhLZOSQlEmDKcaCwCk3iwfk8xlIfQQ8julPSgBdCU2
Crwq/cIpgPAFGctueBsaEoNmVTAwGZOnUkb34kmaJ0bbqdxxMgjzDo8RsvyjMhaaaTYygLWwsRUn
iH3AyWd4kChrFhTufpUpTtQ5tbZWJCfAEg1KfUD2sTwAfWN4mro1K238+KhxDzGzG/GpyC885kdg
uz7Mgxf5pvRaAZusTt8C8C9+/5JnZ8nf7UQJhmz/jVSbdDuC/D6zRaCMw3kqOwapgNgpjgDgq+bM
mrNbq49VaRe9yYQAQ1gTGMBvIOBBSKo3WYs5x6XJimcRbI9p2PqSMe1THQD7Xo8YCC8Yg4C18T4L
1sBXwxSDNcU1A5pSDwkaFfx8K0fK7qxmNgfJS8YfQTZUzFkpjQ8hrN4Ixr8/bhGMk1DKwyHC6qr6
8Z22coUXyBgQZuPBd6a3GRCoBCr0xSrqt6Fq88DOoWFodAwI5myTq8e6NSbwYBKyWdfMIdaBVuMf
6+cYkBxOZ1m9+IAICfBFWrhSe/ghu5xst5kJjD+o1jXssgcIiXrQAeiMvtDDCIoVCEi23NtpdAKS
nYTL+9/k7f2z8vubFykhLpW2KysydyI7Q3CLUhtU+YLRsYOezJw10kSXKOkWbLb7D5q8iKs8NMUA
LXNKiBYNxHrV6XiHYOxaD7RKVgUlZMepn3L9GTdeo+0KJF/MjBunxoNDN+q7+fDM8ut0/PKbt1n2
eM7jZlQWiZNhY5CswmpHPODMqjnJIvrUsdFZ2QnlRwUINkEqLCHb8+1hNWcrSLhRiqUF1P1fQ5Z/
P1BpMUdSC0kKUqjhAbcHfuy7PJmVlUKo/ZF4pIsA5gteGhvh7OXYo/F6jj9UjM7qGCx9MAcYvmO7
YTxGVowU5RHa0kBEVz25VQeTGHGn5m4W2n1+nEKbchRI9P+zFvm980VjMQdKK3ItskMGckqhq98c
GpuRtabPCg2Oxa7BtJByylWpz2uRCzOpysKKRz9BIkq9LzW7AISN5d5UCKoo6dvAH8rqcbJy36kq
OzYrREBDSrHGHdsNXFNzcLTaFKvlI1OuWc3lSkhUeG2yAgtltMI1PrUaYtI7X32k6pz/ZZL1+8iW
CZXPVbWemQHN0GCJowmij6lkOHx6K7gQXCCYbQKAiZ9QzSiMy3JE1/r+e6OlVWmRVoVJ8qO4xRNs
LIbfqMVaYrZx6/q8I8U2m6wFMLCCbYpbib6ScSdwnjr/MFj6mL2MRQitpv3LxP33oSzyassEhSzO
qDI79HvdTwea1Ixsl+Kf80IveQxZDOY8nsH8giaQ3oCCBLYS79SYIEG44X2G5g0gkcd6xa/Zs0YJ
Pn/p439vb5HC1NHvy7JAFdJYLTTNOJh29ejjHGXWORBqIqP9Ga36KPYYhGbTpkq3tMpjoV/1Z4xY
JJo4D7V6YvClYUU3WAIQlB2WmbZWObNqg2UvzC7bO8DvsSXoDiFUpCZTpTleUc/NIvRHPiNDJysi
vXK0I2Cf1OQkh4Up6QUdVp/KbqcZHchiLcAbFtofOXtRFIuWd6lf0SIddK0/ywkg15dtVeIK48/E
v2T9kWcsEcUpA4UcT2LBVgE5Sd71mDZEtva/wY1+M+ESI8rMDS9E5SVwg9cKZABgbx18fcfxUxPc
GkgB1lK9/oJzRm01eGmxEeu10G2RlxHRoThMFTb9y6D434d1ifhsq3YOtAk3BfCawNgK1nayM+Un
qX5U5zdB/BrNKN4Gk4fbA2+uizc9cFkQ+FIaSxSepeITImlmWBsDBILsgVoz0b4meRG+4b4qhkmH
zlkdIdI0B07ZOzHjZNVmlh0QeBlpBRPxpvLE0R4tFLNyc06TdVafxnhdMpTs+5eF8+/zWgbkjmdr
uK+MJ3Dtmo2meuC+QTvBypwAwl0PAv74kzBn6PAF6qtahGE/DeWiEjCjKWa3FK3eBO6zWzf5Scy/
/TGDEceWN0qy5OgsTn4LB2hIoSUQbXXYlcqpkp7b7DzLos7DAJjQFu+niYVA7x9BZyl+zIm9rEkz
ii4yxSELh5qAf0zpMmxIKz0pXC79AFxYtnjUUDotLyx4dn/ewCLwBhjUV0mOd9NYoD8+ApYOOAd6
7dnKTKy7ANqgBlpy+u6UNH/wDrV+Tn0elyRo6XSfWaMbnyEiBR6oBiKVRXnE5BXfu9wioiZt0LEd
2SchrhP+JtxBOtUCQ1yxQoJ7rUo9ANeesyrNvH/pv8zofg/+IoYG4ezPPJlgEbxxAGnb+r2UHoJ4
l/CnmkE1J5zT7EFgnmL2zEjYLQ28Ae0zmIY7kSNp595S8xikdKyePhgBejM/Fi9ZAGYBnzE2xwHs
V7uwSxzLEaoE7Gs2PmiR6QtbTjhJ/LnvGqMWT2KwyR0ag/EvG+p//7YltqVOuyqEY+hwYk692XBe
hp7wsdpN2wgBBapdRh0a4OT2jAUqcY0FAE/otsAg91acrKkDeEr3cpmyXXUvQqyWwKMjb5JzHL5y
blhZtXIYoCAmwqsAbug57Mmzzh5YfOCiM8aUik8gX8qdc6Ysgq4sRqzPVPiUB4zusDa0+xSiXzp0
cUtAZZt3TO30GAqSZvYzx3qNP5svpenYcV6kQrDLxKyJfHqdVztTuZLQbXbhZHQcqXion4VCmXct
RbOTkmHFRMYLrFQSHf0RcwFJ/ky71ShspmLHghD/VJtYIjYAOhy67ihqp3A+Q9VAABwx+mYZ2G1H
KyU9pMpbBaW6LFWA7t202gzuzG5sziPs9cQHdjzMOpz25H7bhb7ZDz9i9QQwqh7LtcEPILjjccyf
SuGK2Qf4MnhEvQEBxhBd/AdIZlLowO8GU87YCVXos9nF4PGhG5tN4BbAR8Qep0IV0wmFFXQKU2tS
D2U9mSB79IURp3tRCewAK7FByqCki/5dtZt5o5lpdsQpkPgDMSZKTv3oJAxWyyAIMOEK+nPRWpud
BDABtXSC9ihjjwS+rhOj9OzydfmZATIZOuKwh5MnQOHA+TWA7aAqA0fpMl9NJkNDb4l1k5Vl24k9
ThKwlXsiVeDLK7m0YjwusNd1v32BE3uGmWaBzRrA7pylonjh3A7YXHQq0bTBQRigDdpM5D/uIVk3
ALQAMQOoQxr1cYBeFIjt6Xb84MPPEKXiuK6A+hcO0EA0E1x8+AHYoe56yqn/y4byNwwsEmxXs3LT
Etg1e0ieucDR/K30Un81h+E7e4LChhU+a8UXGR/1eg76EcLuvlmzFK8+6mFetjcyk1ZiMKPBJ3Mp
4CFb4Nja91CAmCFi+2pSjSH2hIfSfxsFXd72LxF08iZ95M0CrRBjzRCm63XxKYd4yVO7HqH70DrY
oPO5LQ8rnnFm6HoI7tS7fLBqEktT9GgbQ8YgsFhIAIZGmX8DvNfjjLwkKBbwB2vAcqc9/9pzVnpm
IM1XGnOqV76DUxqGhzjxJIyYX6FpIbzzkQnRVkLmimwBIaIxOoBaAFahgkcp8zRlkfCjXhbSlkF3
PGO1hkgFdSBIWQOPjiWH4DUQtki+SPkB2vs+Qqs6myWNIETLi8qi1eK0UhRDFRUAoHgBC2BVLFsN
QNh2X5+DedVlzxO3radToawjfOfZ4IqdO3OruN0MZvNYmKJ2UNUVX6/y2SpiPW6MsNv58T42B6Dn
sRRsudce32JNJmXptGrrNx/2PF/l+Nj3D6EFSdnw4X6yp3XYyqLOyCFjWELgjMR/cdVAwRgVbgtf
sHE1Y/Ndj5tsOAjQ7DTnj6zS47Pk+JEuf5Y7NjFy0A4Lt8vdTtz2kMEMMBODoCWlHqHm7EU9wlVC
yIgN3j0IjlHhdIAhQmUy3/ig7wtA8UJrHKsmiB3b/TMscTCIkLc1c1SnIx4d811jekytgG8OuODj
qUCHQhXAhUZavUrcBc/+s0UV30g1KLgVNEahQsD9gE98YPa0h3C75L664CJPs7WSy8T+A5XCaPoA
rBhZxoM7xfduMB2YAlAjqAt5sI5S5F3AH+EUXgHyf/+03G6vr+5i0RPNXBRDZFQbLu21wuuN8JqV
eyHSiSyQ7H2mnBOz3qy+cO/xpfWgleG3YTtXd7CI3ExWBXWV4TBMPWR4oa8ACVLIXjAAlI8eG7kg
Y+bRezyec4CpzRlTUTvGGA1ig4BXQCPC1JwImIb+6FfbBKg0zkuKB1iYSMxpmta58BhkUAaCB7kT
A78/HiF8eP8Z3s49V79gGfSrrFJSjBpPMpS/lc8edNF5PmmNyVWryhn9dWLMYFQVeygC6bGwatJN
qq5bDeR1YVwJvltMlC/s9hDp6pYW0RX1flNEZHzTTHD8hZrQBDnIStnVslNgXY3J+vMAcEKqglTR
Q2Wr3vGQA0M8YiqVcsSoj2cRZeMy6fOhRpTt7XgP6wARWaj0htSJYLaaQWW8IF+aqA/m2G0YDr35
lu9OQYXyk1ZtXng+fxTHV89lERyx5G3bJLsERxD14aNbPxYQhsaSQAdaIWWPSbor2W9uLXpD7arz
PmsO8eTWxfosZE6cOSFQNfDf1UKXh0ZCr0JhEmpSUBSzu9LqGef+0frLeyTmWeCvonFYREqx94Mm
iFEcA3Cc8SveEDJb6QGNriaHL55YYF65Tc+CcIziDnO4st828eP/7ya4xdYi5+qpFFRlAGsLIs/I
eIaIpXQRuph/YSNl8hC60xzIwaNrNMsBUk6U43x7+QbLmX8ew4WJchWcIwCL+sTHHTQWdL8hEaGz
gQ16eYLtIMhSvM3VJ0k7KLNoBGVu9mxiisUmTA95ByOB50LcRUhlJWd14R7qYJ0EyO4TU34Dsjaj
xB6BSYSpOvRuzG42GAncaVcsrFLTfehSF2eouM4YxcZ7OJ73Mbg/FjZxJQuMcwXBdhX6yfx8LLmX
YPxOwY/96ICFi52qpE1pbjWXUJhlRR7ikQKsqhY5KgmiuORD9tTanRX3TgeIGeQLgsO8BjShwnL+
hwhdBdw5HbfRiQpNIF/H8uu5vv4iVDeaUnNln7CEuTYZFfTksDbIsZ4qdaINKKCdhbL8A+T2GTDj
GbTj+n9BaiTH7d5dLMKtNk6hpmS4CwLar0A9m9HBWVrjTiChGdJ6dAXNHMmqGGgGXWswmqgHDKYz
iRLZbibP6+exiLIhVyTpmEV4H6YEqX0jwoIaFt08Bg2+IZoNLK3yFaBl6U4y4pUyGOH/wiWEgDHU
ZYhDCqRg/vNEYF+Rz+wkz1intBsU61sgV/rWkDjY/ApYlhmc127Q62g221tt8NpnX1gkQq1+PuHf
Da4G/9ZdWr0JnE0d6ZEC5o/3dHVv5N9ffbRMX6VMOiozSovZLvfDd+FEhnKQARCDdFZICZU3R6zX
j2LxcQxDP6RsVLAnJXpjDTEzIUyizx9hdRaAglQgACKDzd4iIUNBDH496xyrP2Wt8uAOgKpFWK8M
lA0hQIX1vLhVIoFyhze59td3uPh8IlVI5LHFHYJ4tWvcFBJfwmaYDa12JTAY4kcBgAiyYBGTfY+B
g1ps2moV2gnoJpsC9H/YYZyxfOUt5QK2YgOA8Q3CB4dSBghlMHPE5gMxqn0LrR5zEGgvdoRpxqoO
aw+PAOx3wPB8FNwqXbU/6kY5QEX9EYAmo3WAy6L2eOSR3zsBiy+1ZzsxgOb0jO+DNSJgA00iwt+/
JjDyZRxI9KABoRGwb9bV10958VFGE9snZcLMCA8ZAgK2hwbsVGJ0Fu40eCXRwNAmA2p2SFjEdW8d
y5DssCg5k7zLez+dhPKrw88GdcH3LA4/mQNyUC/qXf9VyrBBHCF/AbeZN8zT7l9TJb/s3jUXxU3Z
11wDw3RyzSjczmZXG0hnXbKqki1uo9xFzSfst/U6eytlwPGTwJL6XVEXO6EooWPSVftGCPaiBhhm
NGyK2TdYSbH5sjk02iYVmhcZ/xdMOMyega4OpEQTB95ecLgN+yfWFuo9k3yVUvkQzw7TvinpbhA6
u20YQJvewuDsS7419K01BETz04NQMMRQTm0MOSkeqPoQcKYHeX5WINaRWkj5uuq/goMd2YD+peme
KYwyg2pmdlCUfcY8ZqEKyQoI18E8QhteQwniTyii9DqOrDoh8zVZ90uQGmWMfFuIINrp7OSOmsi0
vEzO8b0Hv6jSujqbkqHwZ2z6QwlIGeiuaFbov6pm9wLpIB8eDRa661SCZiWlNKId96XeANPl8ZzH
CCpiojeACcHf/DmziPqBtt00G0gg8C+zpQIyRevcbu5srr60pbpAAFqU1FaXz7uHK5IpwQ8FihCg
vUIMK3AgWQhPNJrF+k1ezvVVl2kl82WAKpD+x4cy0stHAR8X2kXsU/TEmy15Hb7RevWbA4vray5y
S5BoicTGeMHwrvXI8mYE1PW7PBF1q8kOXWklgYVt8S/SCjAvV/saX/HDadNF6k9fJJC2mGO1yvCu
WzNH7f2JBQx0fGH7qI2AvEDuFeQGLzrfDys38c/XP34RxUOea4UqURFQUwgceawFySnmI+StZoD1
Mmy2kDvD1JVaOx5eWRo7n/qjF/F8aIVphrHYfBIBzJ2eCfwglrbA218MQ3Ms0lD3UCq7m3T769+8
CN8j27dyXWb4qiYv9VrVVaAMHNgjBiQ78B4hcBPB5AvrAmhuWVwGmyo465gxwFox9Kybwmv/Mf74
q74T9TksorvSKv4kN3gN8hYC4++EYJ4YI1b+4MJVNmj+BGhAefWUBH6RzrrKYlyr5QHX4NmrJSS/
2wcBHlcGmxvY7BnZHnUc30I4mnZVSji9TIyurqoQr9howheugqTu9P/StG4tNYJNjlFA3w6jCqK2
QPm5t2bSV299OQOUR5YX6ixFCdmve1PrHK2DKAgazRqfO+OA2imeyHsWcjg7OB2kmHEUTRpKkBZX
xUWEE2Y+hf8pnnoeoSBUbGGNqQPjG6heIZ7F6+D6Di1lc0G9KDkKVw8djgbyFDLoJAgqN3KV3h5B
NUO1QjbwdbLWTJmmJki95iKe5SNwixMp2bkHrtCnZ4ChTemY/hC9j+kUr/7HJyvyUM1UeQGGLP/5
IwNB07i5go5e6jGfmds4WPHpyrZ4nDwiCk293u2K7Pd6i/bMzyq2VHI07EPsgpsm2Emm1w8VqZsU
A+shbBcheIVTrYtn7pVymslf/mdV8nvxxTFK8miIKx6fkegUu2LVu5zTW4KRrwKTNlf7S3D6vdbi
9NQSfieOLenJo131LhDtFBT5xSaAKG9tMCY1JZMIfO/XLc8OsnE5aTl7YvMvcZt7o1c4EuDXyWch
nWXxBCnEAkuXUYVRKdC0Abbh8xYFaCoDa4F9jLJX0CX76bYABFjASqGgjIWpz2SRuNiB6wDQChBN
4BDrYcIP63Jo7sfOAJ0hS46gvkE2sJDmpnYftyPo7+tYpK++mQIODhik06zgIPGTAgkBwanxiLkM
5O8nc36DxZhv1TT0wU3IOKxB//2FLbKUPzRRG/p4LeIhlaBjXkGYBqPdzhALIkpP1Ta5Ceq6vuCi
9obsZ5ZkBS7YYlp3UFeikVixGW3TM3eOIITD/SjvOAc8jbByUy3t98Kw6f3PWJJEObxfSImAk4WZ
W7qSMT2snKC282kPg0LoRIJMmKY2XPpMFZs2SPar0F4pD5PiieGxhKTKiMF3NayzdtWVcCyYLejG
0idmlGd0sYO9ju0QuesqVibVjMPUXvMOgBe2S62OCKT4UFwiag0ptEaobPGbo7p/nwaJXYSFwJ+G
fM7QBYtO7OsBGA+lrQrYhzbQ1Xru5VUbPZb5Om83os37MG4+Ji2eSbT3sYVLDtS2XLgfkGGC858v
TQ4ZKVQDZBzo6dUmLLigSQiegXzERPU5fU2s6knFzjMAUVIXDiJmIxNELWwc3gbccJ0wd1Pgw9Kn
FGNj1fK3jCu70IuhVCLU+1zU3CAJcYFCujrA7eUdKFFwHrTS1ybxOrczIArLHtmLWQ9A1PiegcZw
QEskPBoTAuEhcSCF6QgMROu1qMcZUSwI3eAltDQM+mifAuWjly66tle1wxy3KUz58A3yB3hlupBt
N1gYS8g2kcylRX6NvKO/R3447i3e4cShNieRP4qxRYLn5QSzHLB/nuRn+D1CPR49qGaArLLzAX+a
TXgwwt0QZh4gqcMKN8T/fABB1nhrjGrLDro6QIzAGhIdcLAQEpzAhkl6t8U/Ez+VBPYm79DpIS4w
ySov8VdYkQOPQAx442YNKvOo2pk4wKMRZhTFKptWgxjDvxDyy+F3PG86mEhgIEB8dWDtlWibYjQK
uKh4cQwXC6i31FWjZ58wERV3U5+ZbfWkzC98DRwU850z+JuLMtvBcQ3jZYL1pvY69zOpxC5Cds2P
Es8k5KyxzmjXqEpODXiXWGyohtQ7xOkb5CaDW4VrX3P8XC9UJ1M9Fia976B3vfXf2GPS0cPUU7WI
7CmfS6JIAmz6ApIodpbtKdsyGGFCGTjHI7Op5drt+v9fyUtaLrpCli/SOsSTAAgNzITuQ7Zm4neO
XThOVAFzPDyHDqwIDJdsbJS3NBTCTcS0xooSZl+soEqXs3/1JSl1OneCjAIVY5taL97j/bSLVkBQ
fbRu2Oow0bUxyzwwr+UO3PkcsYFSNJKicPlxXd/AIvCIdaJIfoHKAVHGhpAm3FfqNQSosURJTsKe
crVb4fj6aosSSVJLUZ4Y/Nx4I6/8SsdXGjxxDiHS83oMB5+CUBwKQz3ev7BAzvS9n7mIIbHPhl04
48IE+8vzjqLh+40QPiWr2PHVVyTbYQjPhcCa8iOQPSMRhoUMt9NIX+Nw7HciEHdY9WsY5U6lCfBb
AmsIE0og4bGd9OpRxtTdHRUr3WYUKbGbEsPXD23xvQZ+NTc9nDtOykleQRL73K+5TfMcVPCWxWKB
tYjIaGLEsJLGZ/MFwFgQWpBi3VReaknvpLmqkcekHP+9x26QR6gx+oLsv/d8F99uxAs9bFXJPT7U
L8oDOORm8Q5NIfDwAIN9zmvdG6wAwEobKnQieCVQINuiHYPxR+EgSMPAF3tdE0LNcAYJreSpz1Ck
w2hH7aDzJNrgERwCu1P1Zg2sdrPiHRgSq07zU0JgEiThF3KAIC9psgcQrJz7p+fmROz3DcjL0i/s
JFjWCP9H2nk2R4qtef6rTNz3zOBNxNyJWCAhfcq7N4RKpSKBxHs+/f5Q92xL2ZrKu7sRHd2tUkmQ
h8NzHvM3tGKoINR1h/QKmf2aDhE+lb6wJjbgmsLyX9i18gck/X9eVl08qycLofrzoFWRKtsLcOz5
5A0Abj/cz2lCiBOScCfvzF34Q/cNNCuODj7z9X11Gx8Mz3hMl9VB2sSJl6x1nM4ww4Jo1drxc6Mv
xMW0Km8yRnUqBVy7Mx/6e8kbLZyQnPqGCy4zDvfm0NxZjxQUGM+54z5BlxiQWXdFrEBvHJboa+13
qCaDQXQjgJbcg+WNO2UL8px5xHV3ZzzCHlx+6FVSg5dOw7mJlUq0ikmG3eBwqu2EE2UN9ctrHJNc
547ifBVvEqjPmd3gTMbwCAUt1DaQmxRt/VGVnPEZFdnFMDPZJgIInKglyLtthXIVHCU/hFDBpo/x
X+ONDZxgn/yof0S3jWF3G30F6H1CYAKhqxTZSCyvd/eYA4C5Va40DoGegaVU0uqyhx/FD4WC9mX0
Jn9WMrd2xQI7V/4vW8+bTnw0/NkTJvfia3kpInAyuuLT7K04vOsb43WACrPXf+RefUt7PLs3Q3s4
AKfVfeyd9pJTLD5Q4t0SP/rRm1G3+aNi5w8Fuvn5IvSqXXBDcEmZ30KlXsko/dMFP8ResB2WxcKk
9f6ET86c1TsI0eP33hBJIw9pXafR+dyC16PjfyFh/RaowqxXlEzRMGbbEgLup4NLEBW9lhN6VtXT
jOYsbyi8C7zncAoBjwWanBQ6AV/NTG5ByRFdOre+P0n+uv5ZsyMUNAxjVXWefSkt23DqnHwghiS0
CQ1yKk4UvMxmbcc2QJLe/n1E+B9i8l+XPyt0Yg0kQJxIRITGqQZU749ss67GgG1lhp6m/hzFVQFp
/LjJo2WuQwLHHkOQ1qawFqQWWxOnTJ2q9FK66oE7DYCwk9BVxdup9lSBjdXNvLb6x6Xn9gGz/XtE
+evGzwoiI+mHIdDb6RYqe48NbofXHG4rIrJ+TIvvx12+lo770pmWx9bufVP3hNiLJh/FD7Jh7pzd
dRBupmW7a/CMkm0tdVDEwz3GwgTxGmXLfbgDgtE6TbaerofK1tbAcA657teH9gqVppv0SrpnZ6Lo
kLKvvRE5ZtRB4iV8y+IFIRCjtA1sD7HFTVxkD/rG6dtHmjbBBs+ng7nX3N8/zG9hwZ/38lkOVChl
3YxZz8BD9NuFhqaUtcKoMbHD5mdbWSuE709e13k9VIqX9il9GUD9VLRN6weZ+UR7zxOs9y2KbON+
SF3dw93iuEBQGIF9YYPfW8Gc7mlwRFfoEOGuS6cPvFymJ+UV4WPkJUByL72f8/7/3XM+y7RaOQj6
IWSCZS1HQCo4zz8DDEeR5bSwnv+/r3aWXk1Ckg2nimiQPJBeIdFo3s2OXaKL597Fz2Ze+mxnCVFe
5LmpjnRZ8UEFul0swxjpvBzZEtCiUYYPXno9Do19zEHTR9dC+mJwMmnjQxivJVr7UbXVJz+OOiwA
1sx2+mUdrvvTCUlrkBoLzA44nvQ72juvzdXpNtyZ1z0zfWVjrkUfBlTDQChwjU3uZxtjn2ypEX4d
V5OXbAo2NCcT3aiNfJgpss5EkjvZycGq7+NWvMpzeC0ANPOVwktoR8hEBdddPNhTwJklvQ3yphhZ
seTx93v827Hx5z1+lqDlg5GkTTfQmcl+1nympRhah+rATAkfymlZroiWp8RvMteo3xq4q2pmYCLG
JP7Cjfy9VWmIsoYZ8YxgkhXx7GUT5JJaPm2m2+BF8tSFhLEaglVx603Xs8pj7p38vvBR4Pr9db+Z
8H297tkLUQsnUa2MuTW10/14ixbVneG19zNNX8LdVFwJFPga96B66hZ7zefIDd2LE91Ln/7sRWni
ESn4iE+vIEeBZW550/q6YOc0EICtvM0JBglDyX9Xv//832DXvn7+s5cmMSnycDLnwDzSPhlQ87g9
uXXi5sKvGkAwqvjYtnb7ltOA8ndx6pdjvb/Iyf3m4Px6G2f7EDBhojUKYycFnzvFG1bpDbklBlGL
uUFJKnWrUoRZcM1H/ETU7QxVmvN6YWU68apeak6+gofhdbvLAIdv5Ce+3Nx5P0BGTPKoGABqkET6
wKUnhzCSbWO6mgua6vRMYyeSViftZ4mYXXUAc0e2ukiQ53BrNLO1l7jeq/qyCkEHALM2y8N4S9c/
jW9izJHRVQagsk7FN+tiV+ebGuXrvZ8lZCfxlFdaUv4BQIqfYoJSaQs31aMiLxEhZxK0iF+swS+7
hws76+/9ua9XnsP1p1SwS/PUKMqRK6P4JXgmUGGc7muaSKjeIKaPNH1ZuxirXlaPlf8+8/p67bM8
rArTOO9FdrV5jxpks5o7N/osVybsakBo1SIge8AhLZsdWTMnjFZCu4gOl+Zh8oX3+mM29GkNkJQ2
ipNZzKtPVFNw0TbcO1hWKvoW+3Lw0hW6PyL4AV9H32dwT/JuzhE0EH8D/G5gQtm7csle75ug/3V1
zmJtVxZ1ESb1BEQSoP2H009+Lf1oJjf+USeeUVGrmB05mLAygPT2F9V9v+lvfb2Ds6hrlVZbRDJ3
MCMCzdSN0y0AFtdsl502tykiMsLyFjXA7IGY9yAv0Rpr5UsUqb+PJb7exVnUFTI17vSKu+g8UA1B
DaWEKVVhAx5DL9GgsvplQH5e5YYfn3wdKXJHDGFoOuolsw3577nL11s5C8NRmI6DMHIAjNEqyvcI
qvbwLHVs9OLIRV2PM9AtOP8rBMCWFjZD8SowsYtR8fgzHKlficalE/ljKvM1V/x6T2cx+aQfqzqa
OBpnkSkM1RPgZC2lL/4fKj4lCES/mo03gYlYoNq5Pbn4yPVeft1ItvRDHhg1Wl58yG6Nzdw6nX5I
XrhRX40lhEU6Abmv/ww8AsBrtkC5yyHVp4Lv/P7RWGNiveg3c7cKv5yjHd6qLz+B/6FPg5SYj1+U
0+3lDRCrbbyRl3NL0nJzzoLERcbeF5cZAnkJTcN2VR5gzL6n+FYfN/ImvLXWJ37zpff8m8nal6X6
2O+f3vN4KC09Vlgq+Rre3EJ0aE7j3b5W9sN17/ExXk9oI6k3F0LshfDyEQY/XVaPrdhUO4L77DeR
eXQp212evRqoQ57wyUJbGapur0PGuLQ55v34m73xsZ8/XbmqRKFVE/Yr4OK50J8N7r1pqeB6IuKl
7Rx7N18VN6U3qBhcJI/RJX7jN6CRr0t+FuLTk1ZMosbL2xdOtUUDBmVAOjIn+HNkAmiC7y5OtS+F
rY9k8tOnhvgQNKoAqasQKOZvxGZrttsMC95Fka9q4Sc28LyhtXjVl7tev0G6Fvl7kEHTzYinh3Kh
QP2gu/z9IZiyPMNYRP2cB2IGQdyfqpzy6vQxl4rWuBFDicOdoHq/2O38PkT9dbWzFkFV9aVZJJxl
ssbV5hMVxOF0beGQhPT4Zam9b7xe5if81wXPjinYPpM5WNkMRRJT2pL5Gtwdg1CwYKvWn+g7yivl
x9FLOUp7pzYWHeoErvGr9ILJBdDR2BEH/lJTbJ5BcUkp9H/YgH/d3tkZlndiU4sWqz+LuNWO9Kj2
TrXsvbn7x64P3Ua49NZ9n1L9dcmzA8swmyqpJC5Z4z2pIhQT9BSWNeV77oWHlCGJdqE++IbJ/vUh
nB1MQ9T1sjzyEKRqObiWDBxOAMBE4NfE/ZgQ7CJ5rVmos/S0Q4UfSrtJT29hskeBiZRXgu8uV09Z
pGPOu0mVbRu2NijRDAW2mIZzuRkjnOnRs6esaoyF3iLouzDyu8TcN+jsGpSB95VpU6intZfIGRI0
fofl92wMfKxXyY/pJUHVSLCtB61kVt9ESL7bwapYIK3QnAL03vFmIq8SxuukdnvUxdBm5opjvgpC
u00vPaM57vzupTw7NYveyBKzY8EE1iZczo4FjFI/uCaNb7nShQf0DZXRwJTeMPAcEi1T/fj+p5g0
mlIfqGzG20b7UT1pHHC4g3kgrxzhJiS9ypz6tYtfRix+MIDyksVQ3w6PUBAC2NPqQswOyBeLa91O
kbSXnL4CzVjAm0Nk7EK8+i7J+XKrZxEkO5mNErU9OL+ZlxQf/YyWprgAsTO4yM+0fs1s3T/hipdf
Wdm6dg1fx47otMBshD66//vT8xum0NeVO4svWqdKtWzVH+AKkrr6l76ettNKKmCQQabrNtWyVBDB
sRt61VSh+eq0BLQCD12GyVtiuUsRqm8uS3l/V3B+Waiz0GJax7TRgoLp63pMF51k5xvRT/bFc37D
EGY42j3AA6jy9PGlZQXu/aciONx0fi9TNFPZNDetuY6X5bYLbg0kUezBzwNPs3ATXiLscJl29Q3K
7etinoWmWstaLalYzHngI9iIVA72zD6YtbGDTUXT9DJX/5sT6csyncUmMc3aolDLueEHKgbd+MOs
Pd171jqgm3dx/36cp2ev9pfrnb3azSQMXWmCC8gXJzpFqELT/APMIb4PK/hYwbp6Nqnh3hhc1jtj
GRd2utRMW7rT1/Eab7ijYdP1rX/oy5H2oosjqo95BrDiZ5UmwGCrMFtAm+j2gJ0IMDEwP7bwS1rr
oClZSNUTj7b1q1+l7MoluocwLKDQaU56IElm2BRSVbr9SrvHI3qhIFN4cQm0C0t+jskOak0vY7ma
lzzdF9sJzNOTlnjhPkezxG2uiOnMW46HMd9KGLYmjiYyLsDVcT+rlJKbbIDhKJM7bAwk55hLmg5S
37IHyAFjJ2hpg29hzvk6vPDRxI3GomyipwrAxRMfr/QiIKTqxZ30jVjGl917jvgW6mOghXMomK0N
o6W2Mfvl0ROvwnWyJotPHEFyTOxUHjFOfshCmHXx2rqSN9o7txbelujrAOk0L7PYvjnxP2+5cwz4
VERV2KXNDNkLl4ors0PmadqHBDSINOd4PUvYXDhTPmTefrPR1bPcWihzcRIiliNezTxEoEtC52WZ
V++S0yK8BkyVYZsCIqXbqFfg9daGb6wFza7Rau5tCmWE3BkG30Av1J0WDwJGN8Dp7HEd+JhAq6tR
c9Nl43X0HjB9673TQIPePu3maRmWEemiqXytsSXRTteWV20Fj0O+2tUC5sML3CHoVFw4Db7LNr+s
9Nnh1JHjxHjHcI56NfsSeaDO7iuv2TLR9mib9cX2yDQr8vKXo/s+679DQ2DObKQ8FTsH6mmTVZQB
VN9i128uwbOkD5LF7x7K2XHVyxG4JJXTM1S9UL4DtBjsRBMm6w7q7ugZkotC17iuaJDW3CpzqMCX
1/PofwRsdvLrfdzb3RY80bAVQB3jJY9iExIGbjfTWY5AF5qNAcAoWcEwRe0Keui+3GYnG20n+ejy
/inoBUGkk9xsX0HzQWFq273Gy34LinlW7B82AItPJbkVJXpcOVTy2/pNqObJSeu0KATzBx0E6VWz
mTbZIRzApnjHQ7vjTDv262J7ehoZhONECxN1iQzEr/Fuho1rq3jb4JD64Q0x+ene/DWtkrUa2/K7
JrjSktOQviazRrxaD/mu2QResg17y62FdVG+d75SvKYeJou5u8Q8HqekJAM0oqwQMSyFzUVC9gfW
8XdP6+wIb+pm6jigeFojvQ8AiZpEPup2x1eeiOgF2t1J+QEV2AnAIvSwWCpjWtR0cfrsUSwqP2Oh
a4ubO20MJqsiSEbqLjlXbrNs8qxAW4ddtZm5haVvdrhkcwQwsSokiXpId004SEfy4tO14JCJd44h
P2eNlyGCrPDpFTTBpMFvzcnukkXXLU6YNK3UcSskPplN5ujYIKI6KS97faekYCL7/ZG/VOPZIYUA
Gfex07C/MC7rvHz0M8szkaPEZOm6vzldxch8CYshOITVAx1PaPEPdX2tAzs13BJoaOK1Jb5wC611
EYtAfMSK/SJ3Ivz+pNxT+utkeD8O183o6+ZdIOJb42WkPpFXIqku3uUPVb1KX61bbOvX/c/htXpl
002LCR0HGAazVC38d7N91Xf5od3m6kINF8pa3NaHI8mJO0EvOS6ZwuW3WHI6lRsVe3WWRPZ6eDV7
cS0/VMeFFPknCcd6G/AE5Gkt/HVMsfqzkeWy88q1hKsM6Qkm3XhsHRdVhWzXfePLdDGTp+60PGm5
bUW7TtmM5s+sfO/FrRTeisRR6pR8fJBwAyqXoXLfGm8YHqJfy0DW7dKVKr1bBvpd4LNS1PxLu6NI
CjypdU++IFwirV5KytWzxC0UBz0bFJIa2VfJMbEXuMrXRHyI5+l6WvY3sQel068xDNLumU73yqLa
xRcEDL6ZtX89gM9Subht8tHouQtddwPsdmywzZliI8MSXjfI/PeeqDBrd5qf2K/vu220RGllN5EB
vc/eTpwg0yJcRbtZlEVZ8Lisq+M6W/cra209yB00opZ8glfkqV9Vuqv2XlquwbpfsGj8rkP05RQ5
SxGFUmjEGp8jWspl7eGONQtiiI1bYJUOPnk1Xk3mngg4uuDSXiJPT3ZC7TJ/+H1t8w2w8ct6nivM
j7loyflMETV31FaMqras5vFNnLGVj6yj9pivQ4X2bLfh/EjcuvxAPKcrUA7aI2vVvUzvwwsz6lkw
JbR10yaH7/rFvIx3x5Nf+JfKw+9GVZ/X7sNX4lMl25enMtfCj9yS+b3iKkuczTZzCQFRhUD1GjrH
9UVp9O96t18uO6e8ny4bxP+d0n6kWIlTPdc7ayNTAlK+NAvVq2tfL6GFXYRHfNNE/XLlszSrrRO1
akuSu57Ra7gR0aOgsdXPfk2dA4Hb7W5GKoE1eBi0dy+t93cz1y+XP8t4ctFIAkEky2tQ2+quALbM
anWyF6zxmsT5ZT1staUV2tCmmIXo7eLU2AN6fDwQ2UPIFIcNC1jbJl5nPtL17aa0vIDjABeKS5TM
jwT8N8epdpb8jPIxaOkdMJy27Gx7vOqh305LDcFD8PEibiyO2q9UtDh34nO5kwp3LLa5Mxk2akyL
6bXfllsKjA1yhse1Zi5INuWNLCOcaY/L8JDQIZr8TndY5tPFXvl81P/u3s9SAS2uhfGDml88DR7j
nN54bET0rizErgZ83cEhwnV5okCMLvPj5oDzu4ufhXcS2q5CHUG8Pa5GIOwAzHwsRRubSJAdxvth
M4u6mwiTesYC9MkifAOUAtul9NQlWKvgRyo4F9HlF6qaD+v5T69cWUenoE7YeTPJFLtIR5zLrVnC
LfdAs9NY+Re20IXS9UNc6tNFo1hOqaVoqhi38rrBYWB0MqRXLC9dV4UbxC6nicWGSa+FHyVz4cKe
S9ZNY+6OTyOOG7NaCeuCPDNY9E0o+KRY5hK2vbUmKykXuWRrKPXJN9lOuwpefx/QL70A+hnNLJPj
NspVXoDOI5Hs1yP63y0kyxzLBM2b3kb08nAG41NsqJ360kZDEyJQHfsdojaYrKluw79XkTOPz5BV
n9D99KX3NOIkiqRZczqDoEekWQf5xW14Kdac40KltM1GySLUxdjW4PZDdBeYlZDmeCUIcBPxKITp
BBsd+CY6NLFTzuwKaObPwlEHBYnzN1q0OW6X4Y21bDRHEeAtNs/Ts74/vV8KN/KFV/YD1/5przRl
3AbFjFvXAOl9aBFa7W1Tra1sV+mHSFmrhitVz+Oww4gVhMqiynwgOs3PCMyM7AvKpqUSylWA+Pkq
uejC8g284XPk/lAY+nR7I0Moo4nn1VyBxKZ0cmdcjO4N75ffm0uFsX52TGgnVZuimi6bhHZ/tZib
2j2iZp5YeKm1UMIHJVjRsGLfUXRN66H2qAb7nxWNeAQi1o26QcalnO0h7BiPY4hzwqWs69J6nJ0O
pj6qQwfg4zYSthjBNMcbJkVd61gwDuRFLDv0IvE/tFuM7fuGUQDAtiLeTUcAKRf1UC6+qmfx/hjX
TTEpfxzr68yykQPjdpJlug6Anw/tvo/9qHBG3SnXCmeYy/8JsaOvgmW6MtbtSl+qywKZ5rXyrv8I
D6hCtxuhd5DdJzhWMMZrX3lvwpXwfGmQfaka+GAefNpZuixN8pRx76TZ1OmUAziHog9u0NOh2mIW
D3lcdqfuEPZeca8uzWV0ZXrF7tIZoX0zR/myx88qgqSTEzOYm7vm/WkVYHdNnJ6g5jBcFzcUu1G3
wRVro99bywH4BlJ/WFrET9O299G0tcudTnriffRgJVY9mxvmGTqNaLmOrmW6/RYoekP03Bq0VPUl
xSMtx+FFe2/5lKWbHi42BS6cQPpZcWAoSVj1DA1vT1u6N6rT39Czp006gmgrPGkz0c1doB0C6oE2
WuoBesZ8KnzBXHT5++PkG1Ldl/rAODtO0ibFxiTjVv5seH4Iic0hpLz9F9x+5iTjN0nIuRp+G4hp
YoyEU9WvVsd2hYN3tS1yO92LRJCAJwtmRHxP1lbgwChEBX3RS24LtuXGOq6S5vaE56Sl/guuqfKl
WzvL/hXhFIH9JT/6oCDN4WKwsO9z6938NDaQX3bljpNT+xG4bzMN+CgvT2uarvpS1lat8C+YI320
V3+3XGd1QSQmwqAKFG+qT3i/Rd3R0DnGHbipM6ZG/oXz2gI5rx07noYkfTQ6d+FuWId0I9bjdshc
ifJhO72gNhW5be2oyyFfqKhXrnREaq7qWV9c8CLzor3Fd8g7SdFNEQl2hff3Y7T1KYAkhhlFYsjG
QgYf7oJNmi7a9X1CmYmc2Fu8N5czJeVDDeKq3LT4mLu/39vfqDSxtz/dwlnkGILYVKaWRzpnlygB
V4vjm/JIH+Eq+GUVMI1QYNt3a6hGV8dl9NafDiH/eDTxL9zIt+/7pxs5e9+nsApOukIII4ugV4wS
4Sl5FmTMd677cjNMD0x7Ru3KcrJfojegc1au0RfwEvDk+u4yk/ZDiOtv++qv+zkf3sS1VVlaTXBv
iutjSWOgW2Ve9whpbQvqDZG12Mnfi21kfGQ8hggl3s9PV4nmJn5GN/BtWrS6byne2D8Vx9u51/b7
Ffu+BfDpDueD/tPuiYy6lSuDR4eyKGBboMCoepk/OW3W6ZNuG2tGaMxbFxcu+2098umyZ0FACvWs
jU0uC7n/ema7Jqpt3s2D1FlTSbTHHxdtVr8fmBqSitC4qEnWuaTvSc86QZ71ywT0+tuevOQmTVa9
6ZC3wAMzjq66oLlKB3fQDk2B2FJaLWWxsGukKaWelgEdUU4sXkG70XaT+oKqpvSMmq2s/MyCWyXc
dcLjODwOxVUHHjmdYJVlJfPFbBe5EsoPDmFAf8umfVddi+OKljIZ0uIIbqnxS9Wn0ED7/2aUDlGw
zwY/nge75XWgPrWYgK3KlsOp25s/KBvUx55hDX60MB6T2/C2Psz4PMEVtshIG1fdTUlY3XWo39k0
3/NFfIIVFzyNMsjFZcleH10NDPToMP+pBGaB9B1Ut1NdkslUW+jeqXkp5E2aXvfQY9CyR5jBvzQB
Mr9tx/z1RM5h3qIhW+OkzwVidpi8QdoHcKxpfsbBdZlscplg1dtysR1ppQU0SMstVsBOmgOill2Z
+ZThVo8W0IDj9mStW0xuBigbOG708SKwgFXAZuztjEeNt0r/E7eNYhciWobYeXRIjs4AI3O41vRt
ovpHtBuNjTTS8ldXhQzYaYGbKVrnOtoB1UNiPWEaKyRU81rtmHJwJ+gF9Dbs1OO1ll1F0YsgPQ/j
QQp3ab0Mw6tMPggwqAZGM/FpLyUPoXqyc6xRRnU5httTeNvG3nFYBQuqNPv/5f36tLJnr7U49pV6
lDnQ+jU8IEfc9bvcSZ1gW0PTTZ/1H9bd76/4fR776Ypnb3Sri7WaGwgRIfCh/BoXAS7GXbOqyiWy
EK4ho8CJbjzoIKiIPFXcjDOho8fvRDgXgRr7byD+f3wRbqv/6z/5+i0vxioKj83Zl/91KN4zqsT3
92b3Wvzn/KP/56/+19cv+ck/f7P72rx++WKRNVEzXrfv1XjzXren5uOa4Xs+/81/9Zv/9v7xW+7G
4v2f/3jL26yZf1sY5dk//vzW6uc//zGH5//4/Ov//N7+NeXH/lcWttHp9fwH3l/r5p//EHT53y1Z
NlVRkvgX8ESSmP79j28p/67KlmxYimwolqzN1hRZXjVHrmj+u2ZpsmghYWxgviDy3Oq8/fNbkmpZ
HICICunAAv/x33d29ccZ98dqsxB/fv1vWZui6p019T//wW/6kpKa83UtGdFmXmpRMszzFpQkiGnd
6qHq9k6mHJ2mJfRJ5g9YmkX5FA+b2UoU3bUcMFlN+pdi9dHB3Etvkftmv0TuODAVbbyU3FWlR2r+
Gpg65NaVrnBm8nOOAHFM2qfKdWWuLPFBVT16Noq6EBonKVHl1dZY/Gh1bvdMfyJ5kQQODrSIRZ9u
iwoTkjS1u2ppKK6FtTp2bBrEMkj88VMKnIKZF/R+UJFY5wF1W1Kr/QIaiXXCmlQDieuWP1kiWo87
UGfZFmBkRsXbyUXGw0+XMt+o3qLX2U9pJma3zEJiJ8AvCeq3MOtszH8++rO4HpG5Jl//afFTjMX7
14R3CP1XMCmtO1yDS3kKVuMzL/LdaTPrxI13pZvc5XCu9av2LQCehO5YuJjFVRo/ZpQ00Bmxgbcc
MRpxlWsRQPZPWlS97EXWtuwO2CuV95Csp43ww8SGbiYBmcxu6JS6JQnUAf2LJwTTTMAviyDxsBDs
Ez9iQMSMDRHl0B3DZxPD3IbQh7obp7mMeXTsafpasEAXDEsS+mhVjfjnOjDsJMPp35Rf3b771YIk
rZYYkeq3vYtUruLSHKRaxJiwvivgLWOJcRvemw/lNdbjGTm5p40L0YU/OWNMm9hn2pTREK83wvvk
NK8YWasRPp07EG0iovP1G7AxpJx9y9pIya9k3KfziYfJ36xYw4Eyot9+M96316Vj3aS9g89pvTK9
Udrm0mAXv2DPQlXcoTzRyNeyW/gx6T8GY7NjgQAyDK+mbY+2m53f5QmepXrkToWPCRD+ggl25Us9
u5+OBLoZeWMGnjK6kC6OwpXyAq4e6Lx8p9YLxMH71NMgyIS4I1r+sfFOC9BLJxPTRkeduRBD5MfF
zaiv4mgZIWm7BAujvGMYhMsGcL3l6OZXUczILTpY/rhKDzM7vriWHuh09x1uKtk7lLpVflA3peIm
bnQrWyukFK/ru2ZyzMEbT572IiH3cF1vwQ3EtxVC6rhdb6HGp3eMoR3eVqj5HLzSIj8MD+YtXtn3
MnrF9Apdag0Xf3bF0a9yymlzFbxJQAktVPZ4KXD4ey97eKiTspfSbVfcZ9FVbW0GgZfpU1z8Jtp8
7cH/EWsUoMyabBiipVtnPfiyP42WJAmMAlfzdmwACc+6MZcSmLPa68/rSLKpi7olq5C5v2bPY11a
wyTHc0wTbmsdEF56ne+yTeJre+HhCHiDxpwrz0t9iO+Vq7j/v23t/3kPqqiopmoqkqGeteJCLW7C
oY9UN9vOPM4B7ci53ntGEcEG8XapxjpDYf95PZ1VVRVZl6yPNtKnigHDyHTsLK7XrxOAyABXEDWb
bUSiYWO+/UtSc3Pu8FcZ9fdLztXEp0tqXZdO7XzJeDWRLEN7UGEukQVKkTNNzr8gbmedgX/+uKZu
Goo5n6azTebZNTHdLrW4VF2k2+Zc3gnyfUJYnXYIFmYrmQb0M16qLm4z0Y2O3iEtMazCMnRrkLTo
b9NgcTQWhXo1LQYfWzhX9ufzay/8jN/jRXJ3gqqRrZtd54sfEtE9HhgyBXvmU7byFBOHeMjrbjN8
UMQrufaOgT0ZM0XJil6U8F443ZzGp7T/mSqvx+GuGaAiWDdd93iEFyQvinAZY/GaXz2dQOnPXUXp
sVZnZRAOyD4nuOfvbf5zqJ4k8UE8osbVPUyxj+pHA7mgwrwdbfv8dJAREZFJpAPV17As1FonabxQ
d+vqpxZuYiCVWHXoarpusfzu89pWawJV/izFL6E6syMOdb/VVG4huxHCNUdIbdrgOhIvLm3NHStP
HhZTybHYpwsZyQKAl/VdImZgwRyycUtY6/omNpbuFOKGiUPoNmWkUv3IGBaZRgG1D2huVyLWdSVa
t4Na28NQOnrX2qOJ2tfRYhiT24JUu90AWQGIg3lN3Y8mRo3wH5JgaFsR3bxQwRU8dJj/tjIKPVCq
HOEX6tJ54Oeg/x4aZ3hPj3b1QoV18tv1RIT7haTb8XgTT3vrWcdcFu0qjsNTvRRFBwgpz7JZ99le
ocirnpp+rXQbA67xJsGYoRNeO9D5kg+mP5JVm1Ofc8ge6nVSMqVxRChYwUDT7iYUNuppURcO0rAI
qBFn+tHGZ6Fx8Zlc6LPsopo8Bke6ZusaWQhnqtdm8Qj+q3gYF/WNVewS0Ue6OnWstwToVgs2ym4Q
aXQnT8fisWIILtzIz7P/bLoE6YEoEwitzkv2wrLcVIxYMu/0PhN/o5v0V/5qKXTlQKxRXAzblghH
6lOmNu7GdHtB6j1qLqOLztbX6gLyZe7UvCszlsx8Lu5oM8w0RPAm0510e7xu7Tl5KlBEvE/bH+Jw
Ty03WctC2RqtLy763QxSQg6gWOGS+IbjNO7O64zGm+n3m3wB/HkbvJCCdG64bN5AtxX2DMm7qVge
rV4F91S5oS/3MyoDzxzSS+d028ywi5vJjcYlL5iKbMleUKkPUQRZyNAjjzdlv4UDmSsU3YEzji6g
JElYKBzYbwgWTAvFcpixHAET+1hKrJRkGyk8xTT3aBekN+OuHdwCB3FxV1GAYqK5BOSfPyde5rR2
81Qr9ycnyxxSUoXgcDM9j0w0PYEugXS80Xen+4At9MewtlbtJn5V5G0JxsuVB7cFow63QXQ1dtNs
6tHaukET43ASVvW44tnota39ZPInSm6Q4Fp4r9KZexJfUCWdsCHlERBWqjupPIToVsm70dggh1HB
tuwQDgoykHELudgoxcEUHvX4cTAw+7JTjExavPi8ztjSMNIYtRw9piUjZq+uAaGwtPFZDBap+Fw9
RBE0JaZPHEFAICePMMrLS6+LIV35qwwoANeos+gk7pBMfmThnEfOUNRIc6e75LX8Fd0Md4bI5rP7
k61JrvWGP1p8Bw7654SsEFJbx+cyJ6tyQZ+xnyoc3ciiHjQP/QdEIJCASBclTUlUztBTSAC6rTsW
BEGmjLZJsJBaO5F89JWVW2ZG3VtL4VpA/xxtUQNyhu4IImOOLmzjOQRgKDMgRqZTTWcbNbvKcsU5
Ba9JrNsJsYvKHpxT9rN6GtLnvns1jKVZeeG46MDh0jduD6TJqV1CTMZRDlj6tcrRaQD4c9nNolOj
6YT9nv4MFownHoGurJ3g1wC3T9yLyDLhBg2a6K7dE+CdamPdqzI35dGOwm311DhpaP9v7s5rOW50
y9Kv0i+ACnhzObDpmCSTJiXeIEhKhPceE/Pu80FV06fEU6fUp686JqIuFEWJaQDsf++1lzGiIH1s
nvlQpNLwzGBpYKi7hFw/xREib4zpTMGybPklS7m9ahZL+Gfgjyvi+dz6xmYFgNVGCOATTNmhtm7Y
dUP1eFaLhxqXrfV2goN6z4XfbBkbDEXT7TDQX3OiH1a/J5w4ueQE70gu9QroO+rPoXajr6eIzdXm
y9oltwVxCYJwUZQzDCnsnJY7CUJ7dsho9fXppYed1XJdbpn0stk1S4/pSDWcanJhAO+5LDioKTb0
Wx0h4mQnrMmibStg2GnkTeSmpm5I+lqLSrb11cm1ylvFt7AGEl3W9IZwTNbDik7WtMuveXrphktO
wsbsGUIgviBeU5KXdHbmFzyCFZ59Rfd619xMvb4ncA5Nt8gPEeUJm8ZTr0A+PHaci7lPALJAzCnh
C3viT7pjUUHi/tLAk3S11Je0j5QUZDgerP7BE3HlJQrSr8GzWqcUz5JKRtatyDkJvPVt0Rlob6D4
60TCQmM7GsSoeEB0JiLdFN7g4k2vZr7Tn4ndQLRt2srJqmyV5OP4G3NwuxdxtuJwhBROiOD2COXf
iDn/Bqv0EdCqO6/77j5/QMTy1aqZuGzMNeND+DV2ydFA32tBy3EZ9trON1Ma/EufPQrVbhvMsRnl
jl1sonwr/U6xHtPs1uhwqj81eVCalxYzNPGsCndrc2NWdzMgKlbLrD++ceoMV4OjwXrH+xU2CAG6
wEQTLEJrzzGi5YVThGdZeux0EHGj203Lbacd6R4UnEBXn1AZY/FD6zp4TfEwh3up8OfQNq0HawiG
AlM+6WgiRuMWgS/Ks0AZHE1OnuUFxq5YfxtHW3KNetehpox47FzgASqR3tp95CJeBEggrzniw6WB
EB/RTMF7lb9GCcN55pVtUIz7Beos+jjMEfkeM69n2Y1mLtvJzmbvWwRII/MQHog90fj1TjoFOmSB
Eo6kV6z7ZHpNh8AAj9WBP2xdr2wDx7Hmou0UH5b4BhdsdhzoOoqg9irCgX003vv1gt1YcoIojkOf
RwvApBU/w93cD77u5s+optJb8ys7tNhFOHjMUxzNGOq4npMvOXiwnSeMPISXAm/dMPa2FIdkbwQa
qPReRvTBEAlTABNlhDIIDvdYKEd2/5o9Rpx2F3OfH6f3dgdMb8/P7SuPLTpE12ptEUzvwph3UbaX
4+3RGLTO9E2kcdzhRHukSO5Ksspd4zB9mfFHMzzhBpxmg3FbTwg6V/RBnffbDyZcP11524rCkH/k
jtgY7bjIhQ/dvv5ghPfKD3m/mE9ALQFX9K7gaKSjxeNIH5z6mrCq31l4Rp7CHu+HRyO85onD9Er6
o1bdqeJdC/kKbxnlKetpDomB9ZC/6IpTpSeL05b45cwBQek92U9zm697gKld+iBGy1N0EJRAmTO7
HVeOJKpbzXYg9kRsY0opEMSbWNeoEGivKsdYIR37o3TIFEe77+QPeJyti01c9z6/rfdy59WdLdN6
jtlhtM7sqn35oVHOGU3obN6n9YG96LSQL+2BPOe9p2gemkIaeG6eqvfF7+gIbIMIV7rdZj+ve3xS
wZ+QMY24a2yWerK+M+2MwnedvoMfAeOL+8TYzx7O90XhlGSl2Xpzv3IQgsd0Xsnb6E6ABvTDEX68
607+2rnaYd6NDrCZpNsDR7a+m6ajgrOKLXDiQO2Yq+9mdTPVj+v01IU3aX9WtCPgS42E5xTBYRTa
h74/5ut7LL/1b9V3EPugl4LEeJPBp5CYJsnFGF4tmv6oR/CzDDYsaTsdnpTy21LeDuzKSh59MYjT
q8GEIOAsyBmiHUIaAkU4mRM3+mo+WIF6Etl7ikGllns9e5GN/QjasgAQsYstbI4FyFkoYMLDnKLc
gPik2+JSOprhbmaC6ez2ju7jj3ZTHzAER28x3HJEIHUHuqFczm/W2Xw0+P0OCUzkWYZ8CO5tRTq0
z+ry40lTavxymEx0usTxYj6sRG85AhpBHD9xb2M8R6/OJfSUlwIIvGL1bXkpuMgRr9svusstw+nw
sjrlOdl3PxAEG1smB0tOnQE79Wo2lzgcphDspSeAKVw5M7jqM9njPJUjI4mt34n76mSczbtpsrWj
tKNEucqF/WfkSWct4O3Mmp8j7c0PiHtFd2PUY0aE1gdp8Uo9ZBraMk54MmrblD4gw18kELcFgZm3
EYSnh2RP114DmnqNyruCiE+89XKnNjsV3Cc9hI5xKl9wUUzdpdoRz7hG+yW7l7Fimw/ksddBnYS+
wSnWQ75d3ILpeF9c48we0ksYEly+4Yo2H/FjY28vuwSzadZROk2zJ8evKAraYB69hNbCuJeyc1Td
K+pjhhleZE0Q1rwuK5wB5xvTeMvEu5BVGBs507Uwlm2R7Ev3uQKl7Dqgyn0fn6lILdhX5fXkONFD
KJ6hHeHEkHJ4rKFft/4KAGbuByMYDXf8MI192V0a6aSSFA6Fk2Emeyj53XHMYTWzQoLwMtDkVZS4
zqSROGocegJtmFNSK3kI/emaWgi1HdABjl7pCIy9Dt5E7Pj3TnqK2msff8Tda8yuRCiZbh9D/ZJp
37X+rQUd19Jr3PoWh1zs6FNAM1h8L8ja9ZOZ+9WADSaBKDgcWhu9OfmKwVcfOtXg1spewNOkCQA5
rd6HX/zFSnby9DDpuyZ6lVoYyNYxwR4fqC9/7TU7F3dZwAjEFr9/Vuipjw2rpG4vUL0O4ftk7FT9
TbrUV5QBnOB2hzH3uINgOCJ/qs5l6wvPIMzW4CskQqZHgPWYqLwl8gphLzR+n92sbOmGHcb4mzG4
Z+GgapH8auNOiidWK9/ONf4593XtZao7oDmxvncEiJi3ofKtbnOHajdlnAPZaeVhNh0A2PVHOhBS
edc8D1irmrsNvm2uHPDV5jD+Voigt6t4aCP5mPEYk0puW5W31h6H93acGxf9FvamLQ828i0OP+LZ
Ii9+XR3N2YzgtUA75IvdH+mw5usWvYG5JGezkyB4dzeDgEaklbMFwjDmhPlY3YRZ5YqZFs+3gdNo
8g0TDc7zBLN0yxk945DwR9fgj6DyDFnsH7GZYBLhWFzBw3OQcZk8cUf5aJcXjj7M7Z465ZQNQfWI
w/9JVr0SDSterT16e3QGs0Njhc0kEcRcAiqnaB1YwXD2WKWb3/KcEIhRILAT3Z6+kJK6ASLTka/f
5N5APUFsBiwS4szeiLyHeT7adOhu+tQxijwqpMVjyg0EM9iv7BdGd/McbO5kDPqtR8s13zjRHOE7
Vcvevn+ZnwkDpJnnzWhOZN4KbR3vJfoA7JcugPMK/q/BZD1tVsK56XWFk4Mtmnv8vV4lL7xuHHNO
1ScxdqUXkrKX1VcymMG3SXQUwJr5cBENYH0GwpI2k8/oDlRbfoSDQiZbf0HeftdFgcKBxlQJdg7c
szoUvXsR8bSnsKpUuH7Tu5oHf49MfzKo+mdc8RNcKyjRZCp9BTkYI6b1JB/G07aHqLg+TKC4F0T3
lrfQJdCTQe7U/U33kTx0V8wC/v6taD+TMP54K4REsJMzTUVXP7NlNufDsQTiBL5cHEY6HhLwBfbi
jach9jGO3IYXcwIwAddqgrG841aXuPPLl83KetltM+T0DEJ6jHxIFBwut2AbAKKDZ8JHiMDcCeg6
DX56xj8OGiAgWsNT86uP8oPN/Bkh1v/xUT6rb+K1WWt14KOUtKgH+b7ej/GRzROzlrdlIqzH1Qfe
IaAALfPttgsIsYkgGZDDi1neFvfbLcs4+wOwmO+0fbQfPUgePMRb/Hrky7dAFXx4aLVP3OM8C/rb
tDNOLZcH/uKvgfa/2mH8+SN92i3UudDn5vQDgN6Q5XGnBP+VHcYnWszvd4HB0pi1sKJv3vc/A921
lHTDnLbbDoNOk4+IkQWzjYvpvUcdGG4Xhs+/v/N+2PZ8vlx/fs1PhF1VjJtR3MB18ZDsBhwe+gcM
FqoDo+x4FzPP9N74zBqOSsjAgLMAZs0x8jLGfJ338ys6kvYz+/yP70DWJMNgZWRan9nn5lgPZpQs
gP03zQd4YKuQulZ4ChPUlT6euz7OdvFzSXlaXeVqIhmkspYcCNTs1lFBRz+YOqLH9FW4wcLTpzP4
0he31kNPMeXo2HcGSwFbDJAentSd4OoAJTY+1GzOXrRHIiQF2QFBqq7s0n71dLDI/4sFCpshCACK
pVnSZx4suQLVVJkryciqP9BhMHu8z1/Hd5lap3g4tJBlItxuC4bYC5+VY+g2bntkj7FXjrMNqoVK
/K0wHNohqLxvYu7l0iVM6d09AYdSEJuT/NhMtnEBF5i+yIrTnHSxtZPWZfGe9lvTTdrMK4OaOLCk
LgJjl90bu+YGF/TtpNcuIWvgJ+ltCubduptPMFM99UGTd+u5uCnuSwwBGCagsWY4g3D8MwvfpWhI
be2eVnbB4pAIyu1QSLdVCy5QzDR7LLxPq8eieF+8iXTLZxznGM73tFwT/XMbjBHBIn6EKJBvwKld
woqWYGZjsIlXQS+R6oYPQgACfBaC8JaTc8IWv6JQiJjmQSPG25xvzBHPeLQ+YSCMcfl0r30lLbW+
EW7i3fY+oBmUxa0IAaB+T2BMBxHhhu769e+fqU9cwz/u4X9c488E4zDJs7FPuMZqMD2Lju6p9wpm
zlxYF2OKj83pvwNbmzyBes5Vk7/GzzN8hggwYTNv46w+5U+/vPf+6pAxNFnXNUVVNEv8VF6WZoy6
vpBhlvm5jNMD4unt5nqGbUZ/g0uc98vq8sk25I+v4k+v+am8GKE0rekgqS4+etmz7g1Am/G+PU0H
467aRaZjPZAqz87pA4LS+zZmRLWHqf+GZLcOptITuT6XytNUb4LVYLgbPrQBdtuqM79jlY+tix0+
TnfLHbTp+rliC8qteb/cjI/pe/YC0sbEaD70z4z5hlegG3LCW/AE8LjNx4s+Gu8GXz+pdzw8xU12
r+J8MSt7pcKoQ76z2OLc4frqk1j3nSEO5J2IBmYZP3pcAK2koLwgElR4gKaA7Gy3uZ+PMDNSVzmB
PcJpGOjCtZvla+eHD/pJ/7rujeOGYUrX9ji8boSMzof2nR/ribbL9KM7C7tbtAYHpn6QJl3GnUB5
GznwyHC776/06+t58TcQaq+B9mzdIIjNDaeiO+Lbu3WVfn+p0ZoA7+pe4o43ZVC7w0f2nLkbGQKA
eNuleIw6d8NRTX7ccZvNsHQXhp7g12d0UTwXImbdB6BLV6fynjdNdglVprXsAos7zCqlgLaaZHmE
BD1MRY3NI9b7ywkM/a0H777bCBHWYWP/4TWAcyzjcRlUXvGs3Fq7CWALwO+meo6ew5v8cfAUpMsA
BkdrH5/UQD1EHxr1y4OkVl0rMiySWxTufnEuTzy9EjJNWlig7JtfsQn+crNukmChqppmcvR/elTW
bBGbJkY3xhoD6nLiRTBx6JwjdvmJy+z9K6Gkov7Vwffnl/z0pIiyVTT9xEuOWIZpTpZjveIb4SFX
HQs7BGfemd+AXZbaX5TAWh7C8nubPcnLDeIyzMLI1z4g9plWLxQf+X45M5PXLcPHqx+NxsWk0h2e
+qOCcRzKRtFpcV6oXJkYBA+fbsXLCsYlW2EZ+RVS7uT1j/M3+Vn5sjCSJDdgO9WyyUPzAwMyeqKA
LCLLjx8sJ3/Ob9sdSyCewwHAd7XF8ihObDOSI9P0dnN4SUI4HNtQ9tOTt7wmb3BdUdBGkGT1lx4s
GV2hE/eB+rJJtrfQerLK/Vg5ic/VhR3gTPPxBUo9qz/JxpEBH/7oWBx4Wtl67BSizFe7xVhjYXTg
CFsWH9KLqNiihCFggmoR9pR8XprNRpQTkOdMgPrjDSTd3LXnmIoAgIchyFv5sDyhQd44UtJBNXfW
epvdYGPmplfmklF3+b0I3laGH/K9LWcygDzOonoVtIDxTttxvfbFWZDt8hFC21eoTQlpreet0EMH
CUjMvS6TwxOcwL0TWc54cuvlNSjYjhiOfHXVYQ9fq4SadaKsDO+kcqQfieEN7807/X8FqkidKoUj
eSH4CFNYRaYpo7B1OEMWaCpLjD2VsPqytLAYOO5JAZth2doiRF02dXb+An0KTgG4rvaBqeBt/DLO
9lm3giY7MRFvTBnxW3cjnDeD/pnN+YQHgVsDniS2wdx3LeEM/m7NDUClvbI0QT3sZG/RWT3ETOHb
7jT+3mcgWQGRIayEWN3Y8SPbvZF3xKJ/v3UHgrsFjfROfj/touv8PAZaehZFV+RgvxV9/rAzLxK7
tmY+VRNfdrmbU7faQdi6a84RM1rk1oBdJkonP36yvm0NhXILlNGh7Y92an1YTa+w/JlMO783HRV+
6y1gnRfd/krP/sl04PeDztSh4ehkv6HA+DQjVKIkG1MuqG7DdlxggDli0/JF8dWnzRgfT++DuZcC
abcJ6ye/FW26sXlz0AFPnFyiUeHQpZ7xWj0wvcNsoMty+9T9QSL4RXvyz5VGN1QTiqmskoMID/Xn
MaNva6uQU26d+R0bXTyGwsM2jtVkumFkFQAUNcGFje7H5A4AHNX7hg1s3o5sLm4Kd9rhnAKXY/Rb
Nw6M/S+tRqVfvcFPhJ8xTOc0beCMYba5YJ2Em89hs0huDft9pSmwFQ/o6O2XDdI/k5t0U0fmR9EX
8RX94ZT1J3JT3tAc1RFfjPEQXTRf2pnueFAJrtlseH51x8g/q6+2O+anV/uhPf3TqxVmIi5Fwash
dNhjQnjR9hoTCoayHc4TfMUcO4JnvWKIsvjz68w5r0Gu5QimjdrG3F+9o417/Inctb2jjRPMjSHy
x59vjASdWhYZkLuIyHjQ3oXGTe/YXE4frJ0h0JL2AXPjffRXHxYB4iJMd+d96+vBJhPm+/KVB3qM
Sx8SSd9cNipL9FLvIMo+D9hXohVnmwC7dD3LkDsgLAr30alYrhtjDQMtq/6Rswy/ickfeuZGUIfp
+ChhkRx6OKE+cN8dAJPEbTH2gFrO+/sHQ9ue0Z9nYbiDkomfpKwr1j/x97K4XCel5ghO4CtDB1ZF
T9ixSkcphGcktiFB4hlnbaedmvN2czRu/zwfpA/Lm4KS3AjqohJonnmLvTo9tXXDau7A3m7PcLQw
a5LTAvvTuZnv0n11Rf3xK9/qT+ZlP+4p2I9bGRI1VdfNTzhSacxr1ujh7whC4xnfko8eSpByN7+H
l3hf79d9j60Xo91pIzn3t/OxCRigf6yqrjpdHDYXdDrVqXjCqV46aheJB2/L3FO8a3azJa7T7N6z
pctw+PM3+QCeFJu7lHoxAB9x9vsO/nuJHn6Z+Sb/8+hsmpDnYZNaNEryZ7dPXR30JtIb9tGHwUPr
Wv5wIhyIHHFXrJlsWE50GfzIHS61uUtP9R4WKAk6frjvAgPcCYaF3720j1it+wVD6mP3pEEY2prO
MFjOwysJQCWOtoOnvkQ+fKODebMp9jtgTVv5IjAxxHfyQTr1w4+8Tes4GcccaPQR5s6N8gUgIQLp
D4MmSIIaRRU7Lz/aIVi8bE9zcYlchd25THYKNpE0S+l+EG83MiKSxliGDkOAmwrEt8J4wzhM38MX
hyfEFXTrxjP3hdfS65V3411ImJLLtS2gE0LmQqUcuvFX9cO8Yb2xuvEGIzvFc3ahLcD5YotwAZID
u1qJHRt5iditd8Y9xlFPdD7RXX1muxodosDYSNz1NXyQnET0hcAA3X4xgj7yw8GBWhEQXCf77WG+
/+Hggbg7oMd43wbIhjpQ2z/ix7zmYQWF8WCFOsNJucHSqT+23uRKzwkbbzLDgsjJWbNvxyKZ51+a
IOahgVFg15eBdMvZcpTO15z6pRxwRE8DCT7jm/G0+HjDtIHyusAZwf0PNxYaCZhMx84FGods5Iao
PcPLHMwHK4CatW8e1WPVAysuromLFv0pU/bGA13eTCT9cuqoJ1RVydN8GJ5iXzmHDzQJOX2WbX6h
KpmYsbMtN/38paTUsUKA7rr5d/VHOjQ3uSvww3RK9Ec3Rk3UgtOetygOFX4nPKPNLGzZISsE01uu
G4z+nwDl/9cCG0MmelhTdDjbso55r7qB3v9acfO/L96Dd3n23P/zH1ekNN/b8j8eUBq9/lmC85e/
8ndNjqL9ZinkiRqWKJsKihxq/++SHH4CKELHhipHFH9nUf+hyFE2sQ7GwpbFvwIz2Qyi/1DkKPJv
DIeKZFkS/sMSjO9/R5Ijiz9jM3/5xv/Mq277QWnzoiX7swg1u9W0XSThGZclmnjPluJaW2HiWHLx
pOXCfaqOz+Ggu0Mk7TtNBU5T2NS2qO7yVjsPI2lPSuYOFjS2pstfTHNmU8Qyxi4WPbRlOZKDcdav
kYz3SVbVtWaXUrjZ86wfy8yo1yRjS+oafbiQh6j2NveuvLhMtUHNz+LwfuiXzDHGSt1nUnueZ2gG
er5b8uqZsGt3sizwy9ZK6FLGqqUTkGOArVnCIRNqcrBMxWYsJ+H7VqY+MUwQuIebrjDJShnLa5bG
xC8mTHWaCWYrDKPXtTPzQ4vXebM4Uq0HYmywrhdbR2nM2OFfnCvFOK9V8txbyX0qSCdFhAKSyEGr
LatXZN1w0kYTGFFTJgwC2fhpuMrQUZLmG+qEQ3cEtCh18SGGrNXaKCXbeJZPxbCellWcISfxysUI
1X0Sxe9dnL92ptC6kSlA0FERI5pzqyGIgs6hGzqOtLWGpspAXVjW2uxJEL/jLjtOUmMhYJkehFp/
G+QIO8e+mr+3XfOxDJJttiFrj4XboInK4zwtF7M23rMChbKi0mWExm2Z5B/DAn4Th/ouabEd1Eu2
5TFO2Me5SXb6CmlqINjJTtPccJVYnHBJj3rIUxkUrFSHzaEl4kAZZyNfzXF6N8zmGlSdZDxM0puu
R+HjGuYwQ82y4HWNDJJEPuOD0SUR3+AAD65WNFVkezlNd12lya5uFRJRXWV1U9R8CiN/7+XIgEhY
kABmGPHXtpnLo7JO60FSSxzZNIzBNS0mqL7v/F65r1KRqMR8ZxnFram1lw4tWmlQMGdiqxkJtUSH
2oUzpBCzIYrRBqXZkUU+N/OHMClwikrXbKOgX9dzLqPKGbubGnsAXUHrBQFwmGVPVQDE5eZcm8Xt
bMKPG/Kjzt49G2CR6zXEUI7vRtEAqjIs8wym3VzmQBI5eKro9wTbf6ti3yTvbdVVH/3P+sf/kXJI
RoV/XZv/V/mtatufSjF///fCK/1mmKyyqKCqZWgmWp//V3gliivV1bKQgdPVEXz2n1JIVf4NlaMh
iZtCXNGVzb78j8LLjwCvxe0XSfx/dmX/TuGV1J+bSoPoCNmQZGr7FtjJ1Pdp1pStUujVFglCI5zm
PEQyFK7QB1VFDarYgK7ZQVlqkxJDNRHD/K7Nq73WHQxhTO7DVYB+kve7tGP7gsBO1czqHDb1KW2B
i9oaA0tryzdHFxFFIAJCUwONETmIsaChTqbN4wISVhDjIWgyYsFWHZ1IW2+SdCbJdsXy01It+oV5
fC/E9kUZ2zdrPaeN9jzi6R/W+RgYSsEOyJpY6Se7dorsStwYkOk5nDTS1UsITJU2i/cCnMtWQhut
ykGpM+AgmMLx/r2pphOmPKKR3ot6rPhVrN6PAxzMsGmPkokFWqNWh6mHxKhLw3md0u8hPL2mAsSq
mF61GoH9mAv6TdaoXiEbiMGFSeSw6ok/kCsUhiKMf70nQF0YDC80OQGS8i0TTCFQhbHYzeZyyctv
YgU5XFEScEmM+K1pRiejC8elQ0meP+W1KJ6j1Uz8QoI5EWoDLh/f5jAqnVWN3HaOBtjGBWV2QJk+
0WxK6pGGYNcaswm3ZWBaUBuPpKMD3wnMr6mlOzWU58R8bDuMiGq+LjvT2IctOHAlOAxYa3UnPUlJ
+xFmwrWc4CbhjZXyF2Y27In2MYSQnlLCFFoLi6J0mBNAtY0kYkw7q6KcpStF3WDBUBc1ROfRLP8b
ZeSxKvjvcw35SWD9LyvNT38r+F5t6ubu86/6Saz9P0SdzWP6N/Vo6PpPreG2a/+jIBm/STzziLB1
hahFffP0+r0TtH7TtrWYpaNVpC4hrPtHQbJ+AxURNWTbumQAEfyjE1T13yBtiMj+JATVooHY+98Q
ZyuK9jMKReKIggQcFxdFZkG8Wcn8jMKkUdLH5jqDlnN+2qJYFn4NQLsKRWdXYYFr4Zx6pnaVZ9Hp
w2XZRwv+cdp8DEeJkVHXd1VeNYHRaLrdIw9aou5FKWL2KXUCn9QsD+ZA+cFuxKkNKcZ8F9W0smp7
NcK0WNQv/ZCYrHfk50HLH0VY0X0skwcW6yIiZoS0U8nyK2JPO4HrW0pyP6rF/bwu7O5QxTtZMpyW
aHoNzb535KnE0n/MXkyhXmGiYTRzRLyp3RUFHFbDbBEcwZafC9j3WYuh3Jw9CWHf0gChzaiGa17A
gGxH68OUJTjgetTv++q2VNFY6KV0hkEA1SW09loSIvVWaIysGpH6olq1XRp9vJtFDnLLOsTSQEpC
9MTCXTKTywSFs7Ru44LYwtpiFrdiVlRUiNjAVbyr10suLvhoxedZK56LsgnBSbIvUjzyZfVfVH3C
FpWuTtNT6o32Q2iBBE8SdD9pIUBr4sNMJXeNBXu8bPPUCsM3SR/hYLWo8GpYcYJigiCJw+AKgPhV
VEGvbkkQzpU4xJhBt3DKWMkRLnWE8fJ6qse42ss9dlB5jg5rSMpdMkH9sozVLeoccN2colNfhIG6
sKoRFZzbEdxBrDGXewy5WREp6ymJib0r+m9ljp5G64UPZYWDJ83b4ZZhd9MuFjb2SiWfjCQj66hP
4fNGKK2SVHeWrICNGUuuZg2z04YU0raNOWaEjkU9UeRpiH3uKK97KxGfFEIq3CyhaQ4rtG5dWXCF
LEyvezYVo073O3adsOOw37XEirRaBfECt311SVmKx/uq5+A0RzBwIzUFfPfh6OqDNZ+lOH2cQ7rA
3rgYcc9OgmRt3eTzjNm4G9ZdhIrPGg3gA0FHabgY8DIj496UMetW1vBQKQpqZLwm0KCAZ4i9BWk0
b8niA8OrFCZ+U8++h5ii7KWoabwuTjAvkKouKJOaPawFvzfDFkjg09ttP2q+orZ3ojITeCbTTKhZ
PkIdt16I6upxtemlJ5zkrrHREdMUJpJnndS1NDzLZEObKjNM67mN/VBS8/3STc5sRKMzWL1yaBJ5
hD/J6inMuT1peMmdECqOuNz6GidkSg6IntWsEi6WWiwIn9bc0dqsAuBiMVM3qTuCaUL+YJ1ujpFf
iLAq5hW6uLlIXjSYgJUaoq5mZk9E14KFH+Cy0T0ugCmD3N8Pg2kGUpa6vZR3bpso77JMKPCiw4PS
02y3NthCEM2CQpnIDn3GmGISYIEQtoyIA5L/kKxeJYYsMXuGFKvugXvlvIPhRD66sGLUOYVVIGfK
7DdEGJlIO5ewvsxrG191MXtKuXyuXiRZ0BJdrLdY/St9hM31ikauqfgXOoTjDJ+vyMjtetDaQDAh
EMSlWXnhqATZOshOmmWKR3MT6Foku4tR0/KZxsCwC5u/DLMvXS69xhbNVKoU3/JELd2yjw1nTlnV
DZbArt86pJbQwa4O4aHq7SE29cifR/F2YcgdGwztUe+yCDXCmya9tgrOA22aYmETf1P0+Dg2/Wqv
Nbcrm15b08aa5Iz0URYGuNuUBjtsoDompo4mXxX9gT2l2bN8K62MuS5Jn9UKwi4dT4FuQmjsJUtf
w7TPD/LiyOi2hmbCtEFGqJGGwrEaF58POe3lTrpNEfooI3eZAKVUarF6tfqxDjgWrnkms2FBGRFa
YeuWyvw6hKblhOj58caNrk3M0DbKCGxErCUHVJjIIhB1wAnWIOan9bEUZXjgpJNgPJb4HTxGt2os
hGs1YEARDZgph+1RNMlJFynSptmadl+nd1oz0W2VzJR5wkI47+ODHsfazihT0FFFugkNpF2dalyl
CkGYRT/Os9bQndfFftUw4ai8oZXCXd5gttb20k2R1qjA8jG5kYrbVm9MVzDhKy0SKwpTIWleZXEd
ApAmIkpILe+eE/2qwTRXc1BcRWzK/djjppFDxO6Z3ZulT1xMBXpvKlG1KdqlGpsPsYmxze838CQX
T6NKSkRhAT/PwlulWQvOYZTSlL63phdsNQROpTWQDvPjzsoBa7SDLCIlKxE9CCXHpqylt3pD6ucy
7UJhPUdGqD1MBOxl6XDoU2gmi4xwSzNg4PWw9dc6txyrxDeQwkB87rZHzNvFbxQlkDUBAz+6ed+y
e6lHnj4v3roY0d7q4ElVSnHL42AGc6h89GpeOwNmSXGWQKQkgifq6vukXT2pyUZkbkAh0TIFND5B
1hCo1UcKmruVk5vwQbr+8UuSqBiejGz5lUSD3ikgeAhTBS/buNjXK6xgCgetyJYOkoLYDuIxrr8S
Krzvc20nVZslCThTN5iWawzK4A6rTFYEYvspr55EqS39pOQuiNGlxFVJlJAwNr4mxQPSoKAvIlyU
knpyuFmlFm/rQuru5Qmp+rx6TO13UZP2DroOTHif1Dpk7R9ngW7Eb4rWiYw4zHVZxOY+HhusPmqy
aaNsPiyqdmIyfaLLyoT0uoQwciauQEwfUYtoj2PJoDPTXhWN9BYzHF6NDkJEaZ5mE6kcBoa7qWEz
mqDVUno0Ps3rGMunrhSqO6OLT30lXZc2tTxtTPhnmbmvRwLgslmwlQqRet3DmeilY5lQA6YQFoUG
fzxbEHm0KkuCWc0rZ5SH1Fnm21keBqfoJdkdUzejDiLxyNFf55U/Tvpd1kAa7xOUUMpiBE28tFwg
UyacEtgPGX47k8YwRDlq4UFGrTQa/v+l6DyW48a1MPxEqCKYue2clG3J8gYlW2OQBHME+fTz9WI2
E+5td5PAOX/kUsKzqcP8pKL43fmIwyI7TfOMHiIsaW6nEmzNnFugsXdms37vlERXXBYKhGr5ZIYB
K9JkADd59rEyA/V6KcCrqvwkJB886+mjH3GPTdOb1jNeOG/56fQ99ICjHaJuSE7B8zK6lh/HmX/h
FoqpdPIogGqb4WGZIYWLEkekL9PltvKALe6wXnQWif0ctP3Gy3kvZ390bqXNw5MnS/1AiPS1Kwrs
OKvatl3aENBIwIy7YiZfUtzfQvjTsQizR21L9+T7NbqxHPPjxPHAEoGYtEccMa/jNnTJtUnZ3FHC
eAn2GFpgR8gCv9LvQ+X8HJx3p9SIyKJzMoBwUlQpNgVpCJU3NGcrKZOxEsFzFQYX2UMYLXXzo+6Z
4JsOU1ohhTqAf7jcvhGWDyRTDcIfESbviZ6/hSWxEEDgkIYSGDcpz2lYcIGslXfNRQdfFMYwrD5A
nBh62lNgbKgPLI+KH+epV/2TFsTs2LY0+P0y3Rfnfuz+00186+oG9zrwATDhF8VL6hT16s1NZ7VJ
FhzzDuVdDvB03gUfjiDuuRmr5wB0ZRs0st55K+UiU7UZVHFag+KjrhQJwwDXG6fzKSh3pmOi7SFK
6unJB9vgocVpgkUgI4o2XjlqvR77kpBpfzBWdmwGQMaqLJE++dlycLwrRWuQVQI5/MzJoQSXv9S9
ewHvPMaGuBVmMmiAe4ih5XTM7w3yOcfjnJCZPaTw53GEzNBHPkaV6fxUsSpkYTRtc/5ROWsi0vqC
VKH0ujj0ufYGEYIKPc6SsL74d0AFM+AIynKek/EkXEKRuohsDWfgS0st/ggG5D1vCnL8Kf1VI8kr
sSwOPaZ1v+r+5QGxHNlgzTmKK2S11v0XSCoOwNJxrnTmFmqOPjM6nMsLfkdAjbIq72VifrWfouWX
M4Gdqxg/11g/Ud1FEFa+/tAVUGgyE5aVLflluH8LSZpdZKaiq/Hro6a/am69v4MIfpRuTHxUyeeN
RPLh58Mf03IbzvLktXamxVb9u8/ZXTv8K4BbOWsw2wegGRBfbrCLktPooSsDRoIVj/PXdWgUdiXw
W0HkUurH7247E7Cvwgvw97Rpm4mNTVLuDGFb+j0NSYn3bMQ/gtl+21afc/aDMOI09xrvMSqv7WKX
Y1zeinoyJ5vCVs9xfY3JlSo7l2/J878EG/IeUukcIWM59LP/5Jb61YuYZyfsR7LHkZ2s/2Jljyaz
qLU6hFjEpWF6rpnAqxqp5cC/2HrMg5nDnWV7iuVCAQTULh6XxPq7mMRJ+lizAOYvo8cQPuftecKE
RhQMb1mnforex3Q85/gfHyYz4jztHGpaIjSPk0zIVmtfe0afnR6apzT14tPspqc6BOM2kDUb59Mr
Qz6NR6fYlPErp1HwH6A//79lwncu5+jgzhEy7xk+OGyIFi+XdDhPZTNul8Z5HWUyXwPWWt2PdOvg
c1RltZ6tzr87xyU5d3anvY2AzOUifsVB+lTkI0dp53MVIR8tyWqZ9PDSecN4UrF/M3X4qJNofCo8
0kClI7YNB8Y2/sFpmOyqNOLCWZFCxKYTeLZkgy2PfLBp/qlsXu36HiFYFXYsb12H5XJhK84nx1y7
EP2uO9rvJe3ovp7cRzkE5lo2w8Gd9PTcM+E/tdMPqYNNJnPxY+aB2vsZLVu+Z/+OUUwkCNG9BJoE
j+s42IsnFD+rriXJICh5FzW/esL5GQ/1X68jQDpt7/HWHGdqOglnJRIh6N5g2AjXKeO/ddQxFRQ/
xTpw3vQjARm8D63L5BCkcboL75ghChH0dDa6X/Dxec7xG4jVPo212NWZo470kX4J1gzPnU9B2pxy
X5LL7xBdTbBaVZLqIaLlaQwECV0LYoo+QNLpYOF0q9Hf1lrR362P60pvATs7kRU+u6sAW7Zu1Vy0
XzVHO+JLkBExRp3nUvs7EvKlEtzSRNIzypHwIs0necDNeWzSEh/DDzH73kkP3ptb44mWpdpFHtLy
oTCXnlPiJAi1SZ1GPqT2FtlSPOqHPGr4OBXpZ06T3DKbovjpyMbJLqsaPF704aXNVvkwLDigYhZH
nSU9B515aLPu7iYIt6BH7dn51qlCSpxfaSxx91ksTmEq0EHLqNj7AUGg1f1HCbMYmVOBY3+omOFj
cy9/LGrCmk1DdXbz4DTd1RvCp7xu5dYx0YdZkEDksAVclIRUaARMhFDkROrZdF8xcR1SvA4rKTV+
GN+83H1PKJTfLEA23cgsPrUh20Ge3NhFzj2/wCEU+hTz1xoQ/qDW6B6MA6gMB/y7CXHlikJfxjHZ
pi00V9BRB7Vy321glolxYSgprNoVLQZCZ+5+rRbqsLFZfoqnbeFoGgHigwiwliTqQYf9v14MD76D
cnXSM+sbiLgfldTWTQ9B1p6LyT6W8/3U91dyh4aGXSpXv3TGT5wpRabOvJy9yKnO+SKuRZh8jQXt
T/2CFcyiWCj4yCh3U+DOjSu7DxrAlYg4y+L/DBrtJkNQ77PobalF2kwlcXZFI3EYGOC/IJmuvcQe
m9f5JZZm3UYVvui2d0+s9z/H9ZF98dRDAuz8FQeQM0UvYWYvPccVmYKixAXZPs0MwNsFjhCoG54t
0HbXpaI7tElugdX4oykuc5F2ULaVfB3iCECugAEw5OekGXU7xsi36iX3eJzqKP+dzGiChfNSV/E9
DHcCj1Dx56Sr5TByx6mlI5GiyvtdhUpk7TryEFI0YvBPmzUJv4LgPHvj73hMT1U1/gxZQ5jUkEfX
8hyVKNbXZuMnSNjHnjd25oo3Epmb9Gq2Q++7ZJFiN8nW4Rd4EQ4kh4zDHJu01x1yp6aMyY/Ziu2f
eJkTbo9wHwwB+CjPEovWRgnMFdXEyZvSshaK6EEIZFJ+YJ54XpMdYpE6HEMa6kb32Iv819Kn/xbo
ERz9xTcE8sfotCNFPcE/4UcXAfxmc/nLJIYhciVPoxc90tEkQVXaxBGrpwoO/jhQPU1RVJld42aw
KJ7bxyltSY/yq/kQh316LA36yYIL1hnvIRrGvEbaktmw4i4w4IVJ00xPDtPxaquDFkWHMwJnhm+Z
T6CNt9Eg/dcx0qS1sMk1bTBtJmnQ7qTkTnSxYh5Hy6jvaRex85VDzex4ZAAm1LbvFsY/ZMoC1Sv2
J9Zin4TQoWLeit3rYMaSIIGY8J4gPdO4cQ2m5KWoLRrsZP5rnt2iqn55DFUh2RbAUbumczBGpeXb
OBCiLwmPHhdF8AYnA7msZ1EZxEfxSn+Dc49Y0c26r3pihpv+Q8v8JUzGaTfHcX0IgvA8p+DNXHTl
dUpIB5BYSPKpqC4qSH6P0OnBOlIe1r+7k1IXihRGsL1W3l/PMP2OouptEusff/RK3Jt8J2V6GdP3
Nrw5nkKv3wq18UgUW5jwH5zkny2ycK+F+6uBWKwLgaY7gjjTA88e4QmeO1HnaNFE8lDdIqBWkXPM
RVFRbeLcwPs31XoaRsyxYu43iL15izsW3viTj9Md+fF3rqypPGZQ93Syj3xJIlb4nZS8gr2zcQR6
PzFmI6hEADtFgsSg+XyejG/Sz8ud0/I0Iwv5u9YcSJk7BDQycHHK5dtobPdJ672SGk7ydTP+a0um
SVrSkU9FwXGulotjVySFkyM2ZiUeW8cB/4t5tbeB+JGu3oOOzHVocArHZfK9aG8/xVNBUgt5MK1C
I284BCJUCy9F17kX3nJkVLX/KwZeeEyW6DZkvt2A6IxEyW+NBBrsg6m9lGOLWJrwqaWuXkozf9qu
/X2vLhPvLWUoYp6PfS4q4mYIO8ueJzFknFTqMVf5T10CoxZ4ADw+BBj4L424BvL3T9Qun9piFiqN
+mnC92kIGN+djM7IIKNIPXvpR6/dTy6SsoR+nErYjQOcux1iTmOGPN7W2f3TNf+p9F49PcAVlA7p
WxMBdUH6Mx9r9DgzuSCq+xxTd9yuLsnzZQ847flk00+EmcpSvjSD892C15c+fn5JWGedHweBNmVy
XtOOFlpVEykYFLtpNNjLQr2zEq153enznZ5tKzQSgLao/TsYn6Garz7fxg+/QPpSBoXHr3MBY6aX
s94W44JKMqf+26b979IG7A/3XJw6YbMpsdR7yXpdZnXhOuVkuPO0JqPW0sids3Qfk4PjvSN0F0V8
9iKq8CUw5kxoCL9v4OLwDu0jAAWhC2tZ7NwwIskrfTAeqXclehPFcbINAI+sISt9DF7iN1sTDga6
9hXTRDzL5XeQL9eSQycwuA1I20kqmtoSnGRts2lX77mQ86lx2f6ZRL2RZkegm9oEpMKG7WOfEleg
/7ufP2v7r6gxzM9kBicoibbgLudAdleXO4uS2qfauH9Csf6Yna7cTZJ0Bv4K+kDjiQlp2Xmca44H
Ux7FMtVvQ9UvBJxp0u/0Y5GeiKUBeSF/JnPKf0WMZAo84ZYNLmp63Ra3LOaPOg+nuCmdp2iNP9WU
xHs9Oy7ROV5/yrk/XNCUt8olHAxk7YhnRYR888Jb0p0aTHJekid0sfMuzcPx4NckXY81+JRmuGkB
fjeELIEMXPsO6nliVrf5GgNkLs859N+cDO3ZOOXPVTm4yyv/tQu03hfu8NwCkl+KTKybkaD9YxqR
q1imEcB69Ok6dnzoaom2Kn2oKq8iXxZCZOrzzxkbWBscOVj0zilq71qS2RE4FNlGk/ehEK9twgmC
vufL6EfnFM7pm2od0hC74Clq9H6tXf82+uOz7cdwn+DZG/oW62dJS6r+BPFPN32twBDhGkZj/6R+
+6+WrrMZe3sq1fwRd/0ubrz/4mo6JHHF529J8VnH9FHnBWkba36Ga5K31Q6fUU8c41x6+0JT9xgr
0irmex5a8+TmtJc3UoJ4wtp1frcFXyNpOjX1FsHWU98D1JTBfGxkNe3LPMDj2poftkrS58ZyxFhu
9BOgtuOQ/uUD6L62ggDkvN5hPeANNVfN0gYBGyb70ZTBrk87vHyZ2sGN+jEAeFHgjiwSf98tseSq
v9Or3ml2Ag3r9NMvxNcC5SHH8j+horNYvFNBHDWOpvToOCTNlB4zVVP8EmevbfXejBFZfvEIfjsV
QM08rxNs1583N/QjqouZ5Woy+aoCjUSFm6tpsvts5OOipdd9FoyUM9fbjsvoecozJCe69j7zkWRI
vQ/SsXxpShrUPMt/qyF+vSKcEfClD9ESvhaj6Pb1QGBbMzTefmyJgTIDuKQU/6qREEtncU/htG7T
ok6A70x788tpYqXyfypnCIFm8vjklxluwJTAJy90/3qtIG+mWGgc00S1OJHtn6QTQe9lOENLGe8T
OTKx9f1M5SExFV1DzgOeGz5lE8LQrnM7nb3AfCXM7xJxmZSJRYLDzjZlX1MQkvHN7c1qkH+4QOub
2UtRBKPD5FyJNq52/i51dGxy2mn7zquPjNu3Nsgoxi0CpPH5XQ3XZGekjJS2UWfcJfxJuKvohlB3
OIEk29g4p7SW/smHqB/H6NC2KntUMV11sfohg/gj0C253oSQdm7+BH+2GUddvg6B81h2nCadJUdx
NKRZTTJAPx5/VeEc3EK/eqj99KnkN91T8pNDJetfLWnt4PD+RiXi7Af6sVxiwHTR31gvs3OmgUBG
J/icUfIhJyUcRJlh05rii3cn2rkjV8osUesV9bdfty7PKrYHPlbN85+5bnepxvUubL8lKUF8Ifa/
Jvqt5xKUyoMiUFn+t8o6dx+jMCX7EFNlJbM3dBr9NkhSHrOxQc1OdomFKT0HhX+uAqfc+QkNHMUr
dMVHMriI2y2QW7RqDGygj7tWhmQSCJdlpwKsTcuaegXYJDZkxiRuaQxDnUFin8XOgUP/hLLs5va2
fynT9L/kpUufEj39qDL2C8fkv3kXiJiMsjeR0ZKw9jjjLN72QLC/8Ix6skBD7i5cXJPzMcUxqSkW
MFTDHvhplrA91AUMex++MIbIuZKHODBUXN49LQnj2eLRsFFW0RNulF9wicl+kM7NK8jqCPJxP45I
NFt3pVqUTE4gxuU2ebpgaW1aCEblPSdJe4qt+OwSzokO1oqMIgeRU5++OCDYz9nMsGckYqiMV2mb
pf+yef09KJQkaIl/h2453sJIMNzp6msa12C/2g7WCP0sCb1+f565JC1fLwq0v2uCrqxIqB0WCIVh
KAkabbxfCU9G7xfvaccimiVzS5F01O915hecvzvhkz9nopGcRyTHnXDgoytiifNUf3r1eYyBKvr8
EsZPCKmAjJtU71J8m6VovyuHUSz32xbRa07u3kSamkwtUsywQt9PQhFwlLq53F0rsQBRBjLgQE0X
dZNeY6aYxO/x+nfszmq5t5uulqmLeKPIDuQnsHhGbXiIi09jIudctF5+HA1uDUUbcVfNZAiMycY0
7J4pmNmm7ZXapu7yw8sltoz2uyzuur76b6fHH1XKJMukU+/4LdAMV06wXROHBHKm7H4iYCqrwXC7
wocNce3GlOB5ThBgBwwp0m4sHHgxiJ9rB+zYzuHeLgVa6Tyt9+hTADk2nhq+exS+8ziRTDMzWDUt
8UWm7OpdOwC7h8oBN4o7zCA5bXGmCY+uhVUPjlCYnCp0JSIpyd6WdlyPYU6hb0+PF1dhMJE50IVm
5/v6ugSousv51HWGK6fqSXYbVh+vd7Ue1zTFL56MFLdqvR5kgoauE/JoJUF2qmxOYq7+WosGLhRL
stV+w9w7arqnsG87C+GyxknMocZxBvJzV0b4II9pznJdVc3fpCRmNvUnQtvvgqJp6cGT/YNEsrDp
5YJA+M49mnTnK58JOCp5PqkK6omrbTRKBOXLj9moYdOgRzhkVhfbKKB5Xpj/hlDOF7kSDjK1f9TK
M2nr9aWG4qFzKJAP1iwvyYBEcrqmtrgyAiMgyMLXLPH+mxQRVr2WF3e4VGvebHNyYKizR4cwlEQs
g84jVq6ibwQ99lCpj0wIvjVy+eLG0FZGU+WhHc9D18dUrgIZe9M6QdAR8qlSS/ax1E+Lq4goLcf9
0jEV2ZTxZuSVzAX4f2ngniPwhruusLkT5LohugSQqS8jzpx2+ZPUkp6NYnkQ96GkmO1trcTftSJ0
nDh1GHh0YwsEP1uloG7OtFdcQz5PWpLy3a/TellMUDHZciZX0t/3rfrCr5zXw/wwQ5Ttkgly1pTL
H63sxxQNtP0kFME3pCnXOV5e6xIi4lpL0GThjcdkkM0GJg95ZP1C7Y0Fv6sva0AJhC3umpEJoU6T
R4Tl1hxTtjzwHB2mJez3sENEynj9R8ptsItVDsvpeflLSVvOIvzmLVgBgI224Bzgy5anwETQ4bCY
XobGdpjDX7qE5SyaDg3AiqM2YKlpKpQz2iWXwJJqCHOz6wqz8HR25TnRzFV9Ee6WhIiwZsaj1Lpg
2q+J6vu3uv1pG3FLaTTyx3zdky9ZEWu1xCVWb4HP0ch2v6oGNNhj0Da5e8gX9V12PolgyfzTEH49
+Sg+WmiRiVLMLQIRCpXMwo9jWCHS9JcbBt01KrjxpWFMBqQZAiK22fCHayvK/TK9y0IRbOIwWOPi
IItCZsEZfcQlOlarwziGJBZhPg3l3hC/9mH36snsmpvIp99ZZnsfdQ1IYMQ5dWhTceryLnlIagDK
EG1VqpuXmX6twyBBetgUQFjq/DlRgvhE6L5tFsEKerCQovb1vhUNBn6f0iYn0eQTLnuNbmIHWkxw
OSZ/J3/Nc8OE68sHNxSHCL58O61EAScZPzNCP4Im3ZcpmzsQjBEAJV2ukgNI1gSxj+T5dx5B0WMR
XYI0wGuyEM3vBuEubtevzK2WY1oR8WnKW2rn4BGNoV9V+KqoOprHZL7Bo57RVWLKCvN2O3igMV2+
PqyuIMNZ32MrOfgWwVythnlPGdzF+MNV14wPKCruNGU+7WOpEJ2wX0UlbTXN/RXyJYiaCMhpVmn2
JymjdzX3WFhVzNwi6qujqa1pNBaOiHKTcqJ2VTbRVo2oSPhhY+XOv1Fp/RWi+/JbvmSn8rgqDT4P
hHZfDqIv66cemfsNysDgv94zBMrXLuEwqnjpVZUdOx4iw30Pku8/RPZf7QOiMvJKYDkBk1q3y6HL
KXuxYQvAkZKCkLSXKbD1kyrIUAtjfvy8PhULeegTIZVJcSjm/A8h/ZI7KvvR9OhCmVe3nBvTzgun
Sxuk75np1dXkjw6J2wgu84kABnVw89B/dKFVNncL0XV2Jqa2fgpIU3R/B6XdweDi9anvAnMPYFmF
yOVCs0WBD9rVZBUtBR03b9j8dFv296oM3saOvEEd4TmNM+hYb072RiJzGcfuQgtLmDTV46RCNJ6s
EMdURPveJfddGn6DWKZkBhJ6VDShd8mdly7j14SCBiNqdHRMw/7auiRCWz4k1TnzuoMc4PZNaJNt
U1hdUHuN/8k/Q+aOZBUv5jpy+00+Yjo1YFdsUjdn9yEawTr8vRUtrMMIucMH4+/q4Wua5WMSgPGn
lXdyw4mA7xBoz58Jqip9/bOq530YXgJVN8dpJoyJPncyUEPCbuJV3nJq1caQAM0u5r/KMqKAC899
HHN8n3GM2HPwPsOWfFA0wEi//i6OI/ZOaY9O5atLw/AWhQdfH9tweAO6rT5cCY6MyhIjTX/uzfiG
2PHgxqpE3BR+8AT029Ss30lmnyM9freRgXtwnPRso2vDufvAckaYQeGQJolKxmE+mB/yuwFMpGyJ
LkSd9FcqdsryY86oFopXmPLYD1BfwkIP5haTZM1MQJVG7D0JF35N+tmtjyFbYixdaVGdlM7/5Ou0
BRr1j1W9MJ3n5EWExmOWachHj5JzNgN82oT7vkoTlKPsGdsORIj8rNbui/uyMOY5oypcUtjZfl9j
JjtEMb4KWxcvLhKzNV3ac7Q0ZO8H9iTjhePDsZfBe5waVm90G3dSK/oyXc0MtqJXgORlly6dPyGD
kqhS8kLWeouh6AuAdL6m3WsB7hz0KZU7KzmVIGb49XxvL0aucV/h3l/DPDk6yTVe0oCUh/g5aoj2
by3PtvTb2yry/RI8qGJ9bosmPa6hxDfasVcjZyCzRaeXPvXGrViXn2TPdfuJGY0L1zX9YbpLJbLo
qzEDv0I6XWZw76OnWlJjIE53fQNPO4T1zV18YrJakrFHZ2s1MWPZ+lbUgqANidxbLDgsxEz8AHd6
zjZ2xOhY7hHXbvqmVA93mjWq+22IXGRdGbvt/TqrRTX+aO5sZJAQ3iXzjpK/6iXg/t45QNBQD9lV
Jal4rFDtnbwJQV9Q/BnMfSQNLbGDiSIYnjFu6/rRCgk1kHpC0puFPt51zDlJ5ZxEN72USfTv/g+K
PKeEZRr/s6695znHLl7p+T1ZUYesmd4NlfGOa8GF0RikTLzfJMFzaZDGKWvvP6S067GyFsFM9JVL
RgTw6uoM+4iIzi8GGgtQBcVp8gg+TkspTbNKeWjroR7DjsKE9eiF2fRL5g2h5gZpPE/q1lHy1tcL
eTklVjnTDjwFJRmc/eI9ZDV/jhgioyp2woH4XJeesATU0rRwO++ZtdGmbdm/tK3O3kISMGp7ooNd
3pas0Q9F3BeHWZIwS53sZtXao4XAvYKu1yhCXQ9sISAXvsyYL/vHRpcwLSpS3Pik9OdXPw7fdEeV
5xo+LgPkgMrbEU57PKeIS09oP/jDlW5zqGmw27UiPjI4R6goi+9MHgu3M+fB+gc/oNutXa09xtVp
jhMKGpIx2mCqEAcnkidbTc7Ry4cfoWo4KNr81KBV3GZ6nDdTBTfBXM4B0dLh5vTXRY7uKWoD0oZz
OHMGUAydibtL4aJs4haHbhreArvgw0P/f/ACQvNjnAF12+XHfpo+0GCdNAvc2lccEXgkIb/vYWFS
/DUVqdutq9+LrOpeCDcagon0V1DkrWscqLw4+XIV+TeNmLgEZNlfeiKFlwp+ckJqcRjcx9pE+sbj
+1IFRFX4aRjugiUhR6hyT80Igwy38FclYJHs4sm2C8P2gXEWKUSOQWL2yGsJctiZhGVjCLEvKvLf
BqTWLYzM3zx69afy9zAU7jHQ5EuP4mXkF9wh+1zpUVPLjnfdDeNTVrDZRqTAJvFU73VSEv8UKpQj
5ZlSk54K9HOpJtz65dRgBxHpUWOZSvn0hySsiXMqi1cusWLfhNN+0UQgrA3NsYS32PxX58oZ0U7M
VdYuMPP3DlWbO+HOLYb3IWMpQRmxcJfYQw1rUo+IyJrAfZE+ucn+9O5Cen+MaKaihLiDBQr1PkgD
vYcf410esHZnm4w3fyJjkc4q9wRfUdIF4sykUsG9zB43XNh+smd8O0XTnEnA6HPH/akqSOistAYJ
CkVOI+Yuhsd+zyXCROA3A6rwNdz2Sb2cZo180DrIilkgb3MDEwV3Jy5eZSIA0OStEh1Zhu2ZvU7y
keZvBM8IwvDjLjGgKZBQ1dcHd3Fxt5j5OnvBcyOwh0WAu4v7w0M/g+2PDtRoYDK8G3aYqgipVuuA
eOku8Zlj89yhPN66Be9SCOJRBpxMA7JLnc+/B9NxlnoouND5bgRUm/KE/5w3rXu2bgAKoDwOqqp/
c6rxowv+mpTuQ0BocaiLL3PvSloIeW1Mf8uSpLtkdOeVg14epNV/pGNuqk7Nnk3hTxnjZJ7FeA57
a44wRGThJSQM1wasZjVcm3Xn4MFwUYUbyVFQhu7nOKGWVUjiw9oLOEt+1+kKlYbTAPUegtthpaQu
jhU60l2dh+0OP709NIN77dafo4ehRKi0A4p+nIe4POD0eJSORLBexf/l85geY5c1el2RwaRuUuwG
0V3DGeoLAn7YefW3WKqKhY96lwDAEDR3dSmc6DJ2VeIYM6ueFs9rTlBDQde/My0RX6w9BZeIuJ7r
2etIcVeyEdxyBbt6tk81ksxRrj/c8e438ixU2ewSI5NNfwGxgn1BwEMhqVFo6+4L/ttBzf9VrEX4
MlflOZ7WmasEaHcczZ9VKOQkIv0M7IuT+u4Z8BtbDJctV8qVJ6x5Ajx9JwXql+u6T1ncfmZla95M
SFjgwjt27Ekqm+WHnrFgqYw1ScUHt8HunGVJd5hz9OPJAuuh+tk+sDikrK1ZFj5EyiERsSzbo82o
0gm4uFVQnltQhl2t85NBJG7nnqfaRNU+AKckJTpJSZcQFU7ROzqGABWp2PAoSgYy6Sxo0eJWb0rl
ZcfWs6QBy4iUVw0dJ6fe5YUne5qmbnxGMwjyivQd14g99neII1kH2rgWjw4pn8O0LlyEfT6+1WpE
B2yjPtqxCtdASX/Cwg/3oqITYU4hydoE/5UMnOFcCTqXDci58X12xTZgGbVmh2wBIKxdv1XnSZbK
Ho42cY5yKJ78wlDWmzndwzpfdLqs3KR4fRbKjNL+6Kv7+xGT9xLOVXNaocRL4eqrZ/EtVXKsD/NS
I03646ajd+zHDDQg6KnyzMl+9BvgZE9Wj1rV0BMGndQY3Wrr1Vcvh8SdFFZYTb5yyXKfJrkB9qIQ
ZZ6pj3Aq3iY7Ffugyf/FAj3iNAbmFqytuvo8qnMWEUsafbRu1OzbsM0OIz3DZ9vz4OR5/q403qjQ
Zm/cKfwd1PvDKIhLsR4ZkFUKmhlG26EJtm4/tlfvSQIwbe/Gn7lsylN3x5T8+i1u4xVFQvkd8JAG
cVHsKpmw9j0tiyyetcAXoFwEZZRcu1n2HDlzwD6T/O5F8UguQ7jhKIAtGd9l2D3bwukvOsIxoJ3m
r59hKslV9KZEe1pDk++d2SGpZU2KvVUCm4bmVvdj5LmLE3w73N7zDFKwtFwvvlPyjQlrgPR1+RB9
+0Fz6IaQwHMomCPjeL366oFrbK2T8aJ8RIbFQk5OkSDkdZxb0kLFssSRTEPrDbBkR+dRejGSVR2Z
KGLjxACr/0/eefQ2EqVZ9q80Zh+F8GYxG5qwDBpRoswmoFRmhvc+fv0cVg0wXQ3MAL0eVCWyKg2T
osj3PnPvueNMbpO2fCpmgZeoZa6a1KjYh3WR3EITDktVWX4l/BYFZKvxxC7ayCcyT6BFmmNLOZ8T
VjdY03VULMJQVmhrKI5Klq6v4uZ1hXErlQTaV67vM2H2sohvsQyHPl1QyeGFYduP1NEdslng6gK1
ES31eoon9oGVtYhYFUWW+eN6bMUR53fctoEkZDaLVe6rHnTpiMXMtaLKTvLSZSQynAq2s668Rj9x
poMvzFiqKsvvuIWJDpAKaa6CWlxfnur2DlW9aMSVndf9uYajwFJsmsJOK+JDUbC1kSasXGYrhrK0
hBTg5Bak16ZBdSsypdoPLcA5zQAsUo71tU3LUB1MVAF6laFiAP1T38tMXA8rxmso5Q4mLmqoBVnD
0lnJiR6NCjVuNQb2qrEfxZokNR77n2bd/xYb4f9LU7OJ1ff/7mo+j3+m7//4+lN8V7//jbUgPf/e
v8zNgmTo/wCbIJOAitjxaVP+l7dZ0rV/mJL5tFeKJrSdJ7/wf1NuBNn6B78jmiYWWlVi+cXD0Tc/
g6ehDvxDB4tjWoYs6YalExz/33I388/8J8SarkDw4h/XdM0wVUPH6vTv5mYmEEqBFFT+bdRLGPCO
UgpbkDZ79pU7o+DeKhyQ/75yWRLUrXphb1CgBm2zw9WXBuTK7NH2ErDJh27yK3ESjH/5Ohn6KGRT
mQA9shMxmKxMDyZgHNOBqx9ERROMegpKQPMV22AxVW5+a34kiUocWSO3dmjiAVt3DZfiB2VnVuCm
7otzjP13raKwaRloCjV5OviCxvokwATmO7BL2bf35nzqyHmIedy1bYIap3/JJGnNIlfSH8Lgm3N6
5APlYCvHsoAd0Vgd/CKOWpV8sbETbTyJDgH3tpKRcFkiUs6YrVYkmD4nxlAHluY03kjTjDaMaKk9
W9khVoO5jWy79qVsZEiRetYvQ5doowQ7FQvHMjrHovFdJvMosguvDGctBOc1Pg7tCLVidnaby1YM
lWIIxi/QOvMN/cTb5C5LdSll+Szk5TnSxxAWWNIeU3ia5VPO7svltzh25y0hwPgb9aCNN8AmI+es
cHD0Ovts2GNdftSlgSkPVlfmDwgBe76ZMt9MxpPKoId0iOem+msYkyvP9aU9JWXy2mzFq7Q/Zlnp
TBuJ339l00OI7RtYMHEJSB0vlBjZ9F3AwHE9LSC112e6iHSzBPWmXhJRYFO8UxyIHXelGF/1Sz63
4WDJYUeZs8MnF512MFvZVVCjE0SKFzM7LxUq1g6cDkkjl/eB/Or52Z8KwqvkK7dcZGixX/z8JEYs
ylhB6NUndZMdt+vpM/dk3n/Ngwwh1M2rskfrGgnRe96tH0fRnvv1ox5Jh9Vrfn5mY8d2XMyPp/G5
QOmztut9WKRbfxXHJIjK/TI1wbxavqH3UMn0UM7zyzJoLK7L/R2Dzk3EIFkEnTEGzaYGq07beleD
eHgfQvOdzS/vQK45zVPE/pTJ1slK67DBy04JGCLaAAUteKtauOB3ua8D7GNBTAOzA84sGcyxlXv7
67bEldvEgnPreU6CPSTstxn3QcQPI2DQY/EBzILImgTDPrGE2mwntS19StdbvEq2hrBfrIDF1eaR
/+z5PY3ZyFxPx8YEAq9ZhycHXJTtibtRDUf0+sVBoZKMeA9N0qnAYoj4UD7naghrOWkN31A3LwAB
onz9p0P0+i+8439Qj17xdwz9//wfTGT/y5n0BHFCewRTowP+1LX/Ak0cqyLXpkKPfg1E4sw9mOl1
J2Lv73PpWHTJEYs23AV73q8+0BOUhikKnI9YK4JxnALzVnhz+/PBZEKzHrmhvJMD5skluqepxtcB
K6/DD9B9mF+HQinDYnCWXgnEPAKoOfqJFUJFxn/WtuTZzKtDVU8wpeioYxosSURK7W76XETBpXBx
o5SWmq670w8N0YI/Q/ImWBghJGDfseZINfH25BYWXPRVYBZakK5f9GuZVJGPFJGbxAyU3DCjCNa/
EnUp6MGGLNCRWQYmGeYVSzhN2bkbx3MrK+eGQkF51Q0ExlYRqAUpHoK/lEnwxWBxqj83G3SEyscE
VPbbBDDvpTlFN6XXXrVKuWXaUfyLNF2cQDTS2M820mhbGyybKbcdEd63tdDABdzXAPWMxmGqZi3e
Ms0eGWs9gWR10XtUp6jcLKbQzH+6wR08NmTmah7E+AarLGQCsWc806zi2zgor3E+3w1FuG2nvsfL
Ay27t7CmexJY6VEprlqP7KXsz9a4XkkkFUTX4gMk0+bUiheTc2lEm4+i3U+HOsjGOYhp1Cdf1hu3
xXNUc+nIs7+J8NjZCU6V31qpL0ayhxs+h3djHWseTLcmm7rfZhtsr/VeUiKI8AO5iKvT7uWaVYro
9Jvp9M7WjCe51E+vJekNI2uflEnLcTAuEyWZuYQsOY7DHb6xQsZ8xJQumjwccj6BouUU6vhU4iy1
00g+q2l60bDWKdV04bq/MA26lA7JTgHXjN4ES04u8oQwTvInlj24gDx1KDwjJ1uuIfNY3V9tTblY
woA/leX5HGzr5teq5i1V5P5cS0LNeClPU167YnepcdGI4eYU78nC6V1lQVFEXjeT8OJcIxjxrfg3
MVtnrCKHF5sGJsMMR4mNsCXuFz+FHJl/6XHixq9XWS1sMYb8YOm8XmyL9wjQVK+UBBdhvHJejPzY
jdDlWC//lnNCnFlHSl8riZa46MsPAVvRvBkO9nw3ZhuqxYC3PagBd1kG0HC0viajv4nm9PJ0IoRS
YjlTl7rcHNPfTE7Oqtael799XbOJOQqK5S3lwVJXZ6lIahIIiURx0RP0ZjmyUXn4mjxdwb6c4te2
MpoBlbdy59SKBbFSQmWgThr/j02G7mbj6vXPb66XYAzT2UmxRzsSIP/M46hQyzR8oItBPeQtWUi4
8p4uDOSUDjm7jWL3HydFUNx2ZIURlpoeTNF2qqoizAvTq/QgnbOzyce1VDN3Mt/Fe4FGgDWIiZZE
jDmT2WmIjG679tDO8EnK6NTocojU48y0T4OfH3+v6FrWgbsPMZ1mKg5C1p1Iomyx6Mx+Nefzs5Pm
0zQrpxKJW7EqJ1Q1hFxX2CcUXplFh2iilDwtOZCH4yRYriovfidYHvsH5G8+lkEnC94iITtjqQll
xqaW3TzZUDJRCNzhc0z1ZBoobvqDQrVQYJ1ESuuLboGObj/p+8YpFYwwmeIZie7JE5G59FxbrHuW
oHmM63i3TF72BsgDRxJGvuEt2g5x1ENnYqeVO1IUn5Wipqibw/SCveMMY86pEN63CsHRJS+FVKJc
j53CeqwxQaeqbCfSxCjUyYTFMQ63SUmCuWt9w5q9WeQ8etf7XaEhDuV7sQ6BnjK8TWY+iuyhQaNj
bCTjjYGmZBdJc9omV4otd9rGYAJCAsYnJ3rl4MYWnK+MvM83aZ528y/rcxwYqvYHSelPatSELHvP
kqSfN7G5FCtOzObQNcRsL/GVlOpMfdTD9hi06rGZ89uIh5O3nUNVyJYj9pMBturbNrNzOZsvhNgm
8k1VmU/CXueeVgG7r/mHXplHlN84uGu8ctbB0oD4SLv/910rId173qb/B7IMV5nPsCLpaKJgL1kA
Of+9AzC4Y2AxzON3pIlk7vYEUzQ/iTEHheE1YrIviR62dArX5pYYbykNAfewM9ktcJN6FRz0Hgwj
K3bs4GgTAbzFS6dyEVmX56CWTKE98sFxwieK2zPb9w1+tLb1rbTzimh0t/tvIf2VJWCA2KolJBOX
zDCzE2I0blQ4BWZKISQQ8mjqdiXrO1UHgohrb/jRp+S8tfWlQZScvollEM8RGxiMG5HpiMyXM/lE
ZpHuxgW2w0MhR1czZEauDm8IbBw96t15n4/aZdHaG8rJXpnCulPvgDrS715pfIWN24T3Fowk+Jsm
4CRA3pA8bf4RmxD5G1oUhh4YLhB31bDmWIjbK0rBS/6r5HPBFCQBzj47bSZwlAMXGr2qto7NRsBJ
YtobWztT/UBY274PxqllbR9jZOsLZ1ZNG32sjS88ainb/FxW3azMXSH+6dvBlxinS8XiG+3HnJq2
dJnT4VRZ+Nqmnro/vwyHFqZJGTE6E9jpyX80FDiiRjdhz+Vfq8iDllpJXMwgMRmoiGHeXOto+jAd
grBxwuyT6zOTgswffcz8wowDmXBKetyT1fAi4YBuhYveK0dYeQfhvm7uRBxmXYRit4FoNo3FG+Vb
pDo9fneMzbZyjUjPjss7Vu9+RbXJnqnvJPbbphtNhauOndOKilMlC8JptAllTIJaNHxHq9tkv/TE
blqq6jwOEgchwo3hKi0CvGdhpw39vk5s47WL62CSUj+WRk+oRZ93sJ68C65WvSbogiLjnKq6q0qL
N7OE4W5f1XD+p5K+v4ADoqpmVvS0JTwETTqzuVWk+qMYCMZLuBJazRt18x07D/siRjslkJO+SUmk
FKP1qNzhhB5RsrNZ+XyW5mVanrsqp1yGdE0RqFN3GBB8NsVRc8lNytlbV56FdJAtKwQO6lvNzVy0
S2mJVwa5VvxtxUem6i/y5hoyrIa+dMUEB9/a7tGChHr7U8VMiKQjgpYQlGyYb3ooJkooKEsY0x6v
x6Uw7PGpL2NhMBfuMPSHhErFWXELUBqyzGERstfNyYXixyuz4lJAVs8PbRvdyiIu+dBJFQim1+60
1LdadIYpxDFGNzp6VvRinpsWDDk1St1vwZJJ/tbsMvkOB8xpp9LRh8cI92jIU4fojujYxWSCjbkv
DpGXCbJXFaO3pT8qIaVSgtmfAIS90LFriYojDAE0GYUWhzUcrWaKkO1pXvSnmYjTIO0mzjlxu2OJ
gj3xMMa2xsXMizNbG8xnL1Ft+hXKXcxt/XyYzOVepP1rehZn/QV/yn1Os3ulmqwriAWl7ZYJ/0LQ
BYfBNW+zTqaLwoIUKcHXKpf+qPe+MLKAX0V/bB9IemTzJFKAy+3DGvfDdAfJsws6Us/Zoxx7csRa
3guy6OBtdeRpcPJeJ+WDsje/d8qzt5XcdSaRg/iiOPWAjSeN7IFMZWNbx4gtbxtyKT1VmZH/cMIK
07tcXfPyWJZ/BgWHtWXRt7GWNgf7w2SpE+l2p+aA0WmUsTqLyGwYUw/qsSkWN0PnR9cF9MaxzOiO
EvCmrvgk4jcza95mMqTT5lybjV8CKChAg7lTm/pMjLy8PWPyf1JDsObWzzfY9AyTh5WAJEZdwo3t
lkAa5/STIv+ESUG/2BoHJHZCdBRvlP52zFffSAZHAUnD1uZik3R1tjzGrmLQ0DzkJkIqdo6M4UXY
zBdpaO4EzKx+9FWPxmtq1I/pMD27JVmnB3RNpSJ3BH/3a8QmgjJpiEUnthRH2GRi15Zdl1y7ujut
SXFmMSltl00fb7hacYx7Le7KwXyDsYFg0DUu8TnXgwWkpbbITqJhHyCTRYTG+Xd90pTMHkl074sG
kdNd7bd6/M8XxVitg2H8ED7IuEgoDduSFttgiYn6xJYQFG7JeGQPfASoqyr2fGarzZ9B9kDXsKiR
mw6Ll1alz5TcLw5P2AXXHH5syxe0Muj1MYB3ucbxTtysU6KloRgnYVMLdEas4tG2NBj/611lL3Lt
Ahbz6kr3Fn3wu87yI7ELxk4KaOzS+W3oDvr6hdd8l+Zuzvs6J+l5ztQ9AqyweV7C6l5BYK3UI+c8
kBj5DxwNZ7MIx1aAMKk/FlYBhS6OFO44cVZs6HEwq4oTDQYOLYNMJlELhCg/6BMuOI232H0bgJyM
viWd8O9TFEIexVu2HOcx9uXc9DNVD/LK9BsFvtY+36j4UbgVbfjEaAyKclEMV+95VcwZNMV8K2HO
IaceL4YhhCnnHzdyZn0bTVgQIMbkUV4x2kpr0HKjjWIoZp6iQYlC85ONESv5yK5wC2Q4kPPEHRn+
zSXG6xxXHGYL1vj4jDLrUuXiDi0VVaJol4ytCGvell3Ji0VXLiO2ZAkA0/7a6tn+CQhhOoGYnI+H
9JjE542hXQ6YGq6Ixm7jX5lzA7YTPCHiY63JZ62LIUMj2fw6iplj8qN4jb9FDIFSzCplKV6UQnwx
0OPxJdbJMz5nzTxNx57AKxN/yy1uwCUY2s0bVcWLFJ1ywvTy8UVbOa3NzlX4scwlbsWbRsldcP4Z
MSK2FWUwW6bprWL5rXM61hjy0fw6Ewg9vXT4Et1xiT0RyuNiuMs0eCsp5DNTQ2YI2VsL8kBiLMh+
/KJsZ6lm3naw+irYPvDU8V8KRV1lLMHpA9HtySUHR3lY1wtjOeKRTnkcbumbkr61nHmUDyv56Ghu
U24gXeJtgKUIu1+BXXeWnTn39ZbOS/6z+nr/kvHLH3N0XQC+TiYDGZtTbVHzE5rptTxq2hAQqNgY
vzTDW5gTcgE0yu8488YM2uzbk92imDtTP/Sp/MLA2rwPE4c3mRGF/CxnhowsRBZNVXeYeHvFwvvM
5JCH1NAYZ/Unx1lVVu/z38X4hSvtWn5z8PDmrNP4bYTIJlw4IRf+PPowE7mDJ1vnEW7mZkxv24in
/Nq3z1kLejhURxNAXR3nya2w3ubmN+/Qrb5IGAqmJejJduyT4wIHs/pMk8FdDd2Vy9LLOmYwHrfd
aTaZPR9pxUKEvGHaF3R9WcgINjqVonKaTDd+wcD5iek/l2Ov4xcaWWNYhTi6uVQoTeOPfJzPQvEl
YdFLty3knRKK27FThYtmaOd6sHWWVigw/VnQyAhbiMOYxXFPDSiwUh5DM07D5ZRl2J7+DCgAUZvi
2VCS2Kk01WacbuOIOKwUzGZQ8hDsMY4xFLMp+QVhgDCuKQ6Wdrum2msz7a0sdiCg2ybDoVkF2dE/
ltcaUiA8SqszbAYjKLlHRwxj64AkwABPRksvcmlteyqzR1xS2cDcNNLoNVLUu/GU4q72U/HFIFzB
fCCdgKHv8pmvgdtrBiXYFSCFRtMHI78rea0gwpTxRz2lh0VGyo+YQLukkXTp9Bf5r8EbUJvgC1UL
kqnbOn2vs/EEVO0/sh4RgPxiSXRykpOfxwGoHkqjJ/614WCAr7YoJ1OKvTo1XMnW0dVM8Xo3aOeX
GButXSjSnj0H63xO6nyg7m7JUSyhSSjE1YzZdR5fBNNDrBB/b9PTE/DD2yQGOVQRxcoIYVQWT7sQ
Qw4Rs2CgDTwejGIl/1l+DswzWGUsKApZXUqnVZ7ChLj45WstKVQFkuvX6kXR4rtuEv38Gm+QaT8l
yu8VJABNVpdiJnrM+8E2rSuYCoospr9zQB3SfFjMd2Z9LzYDUg6EFd1paD8AUHipBs5n0UkKNKjP
6ufYdr538tO/1jobP+uwnhWd+W5Yc5JKPEEzp/d54J2j7O/k3wfKhbh0VsUDuXYRYvqrXLDV2ThZ
PePxxF5YDxgV7NmUXdP8bsl0nLSs/LWKqkduJHeULTdLDp2uvnUwEDr2OzMLqC+rPWgYvpSOHLLO
he5G87Qcx7JGnOJZSHiXsnS3XqNbGnH97QlAzf+mQ8YDh6tMCfy3WCmJVmf4UKhr5iDVqYRT05ua
1xy0jEiwaH2lSWT7TgzOgmupd+sji/RjQzUxvPXWVTfOQ+og0ZkktFs6tbHEIPZ1zbdDhX4C95/H
YheRqP5koJIeJzTWYZuIXve7ugoakHXR1/pUI10JYTPMzSuBPtXIODP4A3TVEkdfj9mc6FyElmut
hyhiLoq+XvNMu5USgzmbklCKVSBo+0pbDgbOg1uRvJXzsq/yyomwLbVNS3HhdWt+AaB6pYxujVus
yr4qAgbJo1uW5FdFqc5coPpYuXrBtTu9WzTxGx0jjZCEq4QPBF2b3lT+FNOX4TIWIt6DDDPECV57
zgGVyt4g2FLMIiSS/Dyqg+fNteKHwkYFj/WPhC2H47k0DhHGWC3ykWagYpZApm0VVJFP9Skwqgkg
ShnH6dpHykRxHfmyo/qMOake1btZJK9CGyqezkhFPldIn3ZzvjmZ8Yhn4vfGyI6m1YmAYFSl6cp8
+2foXVxk635EG1WY00HK+guE1isjsptcHoV728EpipsgiaK77E+DLz9ljU1/GJ4sJyo0zLqbiejP
nZvhVH5n1lvb9WFH+hYD9lqEs8qPxcodgR8VcwYL7mBPS6/iuNKO+viigxHp8DB0Ho5zLNRewaoK
25pbiSU6rO0gJjfMaw4uAHQgjY10vTV0R9UZvWq1J/Q0G8a+3xzOTuRxoT4tl4gYJmbOQp6c4PiE
Ss8BjS8Ob+61Z/icS5c2tlsoO8mhFY19LIe9lQZjMftpbHgkJu8Z6jH+YcFmBqlZO2In2TWxf3Jk
2NMyImiO3TRjb5OR3riADianmLmN/Gu5ZwWtpGaEBos0feiv+TE/FibCQyv1xqR5lbP6bRSlN8A3
XX/nK9p5xvJIxMrXcH5RASFqFanOJq1wo6f0g91ZPtAXkI6FPTFNBactFWcKDFRATaQ8cn1+0xNa
uey6yO1JFqJgNwh9YIngCpQLJnxlfNlk6Wocm2eI6RafJ+M1nkPE6vY0nqNq9MS2Yzpfe8lh7XI3
TgTOWNWJx8nJzNch6KPnyns3sHcTY3lfxsMl7rRQT9ITvVqEZ65GFXtE3kIaYVlBT6QiVucT2s2P
eRvfh6h8zO2f9YizOCxAUzJThgeaUpeaPo71roT3pLF7Y8y0HBZGEb0Fyy6dPPjh3gqLLjsRD+Jl
FG7jDJN/u6hEcFS8CQ0MA2jhZOT92eBanEmJJruzoDNQMF2pwoYymm5OTumtEoRQZQpeJ8TJFbyZ
Fly9VKIPyB/HsqUxT1mOZ45g5M7cPuSB589CSGq9GqdPw2IoawW3ZTEkaqvbIyhbHxijB/VU4A3c
VjFQ0zIYNNHXRsEbSBhGNtj97s/SvLhCSwjUjGy+OzbPW5/MzXerkkJAxaE49iHS2rBOiV64z4l4
h0AF2xcBUBMMMi5QkxpQ1j6m0vygKohz9r8TEsL6U1CI0IZDIRX4MZqzyhKhi0tUpMlpSzDG8L3m
WnylnMt0LCO1dZ6t9EIFdeEDiQuBrEVOir63k1ejqqGdwKLZVe1rLHocLTXT+Q4DGjEnwqUX3pXZ
YPCGN0I81oWfFTby8/NU9ZeJNoW+1cwJp+DPt4/nvEWwnuBMWg5aFDHHnkC+mR5Io0P5lVxrZF1W
Em7dLa1Zs9FLzWl7UoYoGLIxKDeThqL1NbuTZ6/tfzMTJYpnPWKWOWVzDndr8LTqlo/LxZKP5J6c
5255WSB8xUB126vV46jQjojdH7Up+cNT5THykd4pZhnikjgTL3Se8/EiGdhqRuvQls1Vyqar9lH0
Pa/QTi27j27U37UsemA5CjbEX2S9LRpEfBhzW+fX5epV9ALd3lqoxoRfQnvpST9Fnxar6VGu/ukB
PioNffxNsRr0FfjA0MHqB6Uqjr+khAyg5CCgDNhJkUdF6FbCSupa39asnJbjyn6vH3KWmL09x4qd
GSH0kIPV5U7N1iJK7vI28Ktk1R77dD41QxmiCAulVIJFutNSLmzZ2q+GfG4X/Yzh98wXX8UfZT68
l86MzSWrwtasQzMHHwGptLzXcI0Lf+v095zciRbNeSJBwMcXVYuXWWwObfdoBmYuQgdGgAH5hsad
Ck9vOmfLY2fKCO8rSls+NovMaX3Vsu9Kya5bHe0lVWOEspeZ92qXaRYudXTWp28jL+5k06XrFMRG
EGloV9SWarwIYrwALZMLRaS1rH3dYhWDaKVlUvjBe6mg2wUX6gxIXbpGcwgSmNvf+KYwCWa7jU9r
xpa0hEaD7ICpxI8enRVZJtV4djaBDbCaOU1l2IvZHfmwakhzsh6cCbiah4gQyPo1l3cZVnM2fuj0
5FQsPNtYdLdxQfKCT50lQY9SMbpguBw4RgwIVUxWqXVXPhOWzDaNa7VF8GMnyTdTExJnfRMiu85Q
VQ81Jv8Wk3/IPVvvZ03y/F/qrasua+nQf0qrArtUeEOS804+yAePi/dmte4FgyFN2PgK8LIS7zjr
eHoMp2aFpvKj6z0Rl6shyVgmGNJRyhV8vdqcOgbzHLyadm90tmbXAmv/nsCj3h2i1uvM0W0QGSQ3
qFlHMybnmwWZ/EDjehyHl66+5MLVjJ/xEEwsEj42YhXbDYcpnbWa+5I07AWmHmMFRI0GQhTjA2fj
86WAd5Mlx/Ih6+lFikLzVg6ntnzG7h2RKaY5IZF8PT3bYOb/uYCkFcZnfVHWZ8oBKcpMN+uleb6W
8HibDOPmgEiTZHLMkHhgaUPnMjvRyjy/E8ySFa0DoMKxbJfpdGDtXz+UNrsmLP8VtMpIyncqj1Dp
5ZtBPHB0GXSSzevPhhNLYUYBetBbFZG9ygHv+77pR59E+6NM26P9ZDrGOAcBwpgB8niWOulwm/5p
J/Q6fuIRu5PIX3tCkEbdcvMzOzuBbIaF5cNMph8yRvppnVQy0Go7aqjnzKTOS/waHFNJ2K3vzC15
j8umeWeEwse+AgQRN39q4wO/W6xhMsVMzc0GGEVDsplc2/FFHfqwBvpaDce2+ROjZXo+gaR9FaKL
7gMue9K9pJ48Tcoufps5fz1ca9lR/7akUUh2Gd+A/+1NbgbkUUe58BM09xAvz/HYHVA+lLOxo7Qm
uypTQhirYou3Yjd0ofaM4vGk9S4J4fjIG2u/PFMWTLdVbgxlK/XBh6nnnzWKr5mN42L88CjNxLTn
+/knowouJCjf7hWpT/WaiWfrR+jlO3O/uy5jkp9eVIMzDofKRyNEO/1vxIx2A4DBqoU4olyha4fk
v5+I/imtqyJcVvECFP46Ty+sYbQU6tgaaNv7PHeHhSiHNVgLl/oE29t7O/xYyPyZTct8bJlW04Uf
tJn1X/tZrm+6iJ55aw/jPMCqvegtJqr1zex+C2WEvP0XGKBK4UM8NDsre2lW8CvThwGLm53alUGn
NGHyGfaxTnmBjrkish4DgqKeiFM6FL830PpAcy1mrBqsU1G9lev3LKZucwXM4zBuzTZpV3WfLVVP
CtvGVhjZmVCG1f1G50N0Hv8yIGRDQuXLZCFG7Z7uI1jEG5lt7BUThHAInT7T8edJ2AN5OMevPfOI
KT223bXvrgonn8UNayLaTvfTqp1yeI0qAD6MkqlTxij9KOn0z1kNSiXEXJLVAFItlvjVTtqCyiJz
DX4Fa6NuHy8vrOWp1Rk5FIp1UIw/1kpIiCagdapACkN8wVGEcYnQIjYNvxvjmaWwk1lwj8eBmyPl
u5CSSSIPdtxHEJqPE/agmqJ+30MQoxRdfhc/WfwTl7pTSJuLgyF6ZCZDE3zUlXVIzJDPOZ/TwY7I
N+Cp1RiWaG+4qoodxpMa9kCk303FJoXOMQBgvWUL2/PtDzj77GNKZu/VfCioIFVUkDy8whrcOMA8
OGTS73T73OaPjF9YoVHc13Nep7YJFr/cbgoZ5PhSyU6sdGBJ75Vwm9FnGDPj+MNIdyxNRy3/1BDm
Cw1OJ14Qg6elnxfxpDa6lyW89rSDk4OV2WxfDJdA2IYhu5ItTqofBpJaeQ2vTfHZKoTEQDgDFRTv
ecnH5agNr8j72Tz1A208ZlMk6vAVT8p8HjXF/ZUXHFCuwIqey3G4R0s4a4j/lGMn77UVc3r+CZBb
r4ydtaBrIZGUQhn9Rlv6ktA5+Xzpv6hp+ls+fWUwH4disbFHpL4iTsca94sAH4+tJg4QNeiA4nd/
QUHUYEpFdt2M6bsh3Jii3DT9L7ToKELZCn63mmFe7sRvRf+bgdt6dmBxepu43RNnJOGjsJhjS1/9
WS7f5Xz12oFQvwfKKe7L1zINn84NZr4env7niSDcpe51JVytSJxZubUEC9F8ocqM3p6w6ILeb8bL
Nckdjq9HzR/MOCDmpAxG2L26+CWk3yOVqojzhX3IBk5HKk0iKpu9ikNafRhgp/Xmz5BgGNB/J6Cp
icWNa6dYAe0KbARw/YleDYCHgF1gys9ZHOQKsTkzD963WXNGOmULSvoeDcW+xAz0aJ6VlvaniPgI
ETpWBzn3NyCS5tw1l5ENlCX4Mc8MwBFDvfVo7WRleKglaFH26bUtDB9ZxBj6RSchpmPQp/nxUJNF
Iu5HeEymthdqJE4VDnT+SUN5TDXF+lruKm4Eg/HhhmucUo6ycTsjVNgToImLcQh4pox/ndEUvY4s
JHi6O3P+RvzAXxrQGdBOm8NJp8Hvgeudsw3hjfI6U0HjaHo3mWlW+LPVEiNOeTedOP9fJJ3HcuPI
FkS/CBHwZksSAAl6J1HaIKSWBO89vv4dzFv0xHTPSE2RQKHqZubJ+A6weCAS12bTXSuGm1kgDyvh
ZZ58qLP2OARH3E0aNMeZjFZhgoug07e70y1cvGfSbrDokRMVR4q/Qt2WuT4ILDdH6DrYn+Dx6ehu
w7Eqh4Ox5XbxBUTLhTWn2nGZX6PtkFeHMUBhj3NP12P0gAwoFPF7CxqEYu3rUTg49LpsavESEadF
0rF5e9AR01iFrWI5FNyp8sckXHL/3KGDKBgc2Sz4jExy/R8bkc4PrlJDy31tYshUCNqYHmusRnib
tBIejhzkKrtk6EPMiWf/CwXSaLyId5FxaRbRbzA8sy9Vp+PjdhSywgnr69GftyrgpAapojS/UcnQ
VkvOiKpRrnW3ZE5fhl+KotsZFx+R/xc7pkK+JlV6HJJ3CymC5J0H2WcFvNmW1J9RyXHCwBrfzOMd
v+o6fJgaE2F2sj7RWO6PWIQy9w5kcp8ZMA7U6jT9aS2aPyRJwTonslcWPA34q18GYzcBXWGmUyph
x0zYfd0qv/WyvxnZ+CMcz6rhmsWJWtYVrDw6WNJtGto6E38QMqohrifxCH0pmSiQZtI08/mJ8WLT
W9U1+V0mP+newMvIz8uhfdlwc2oFC9OEL+0fW8km065N8i4GGAVCoqMr2ZNeHKi1TlplVKOLWCCW
8E8lfxC1V9AE9cRjxjiIx7oCvTCfiCsuNfMF0p0/efF8wuAWZtpuQqAalfUY3qoWkOjkMKzm9xMM
npQtKPpTBOWdza7Y4UGHEuAHqCYIbkzYDPOSKqytzauX34RM3smJZ/CfVA2wX7ovq6MQc2OvGrQZ
IaEJ/h4hCgp3jf+nsU6y/84/C/kRkAn13zedCs5ZQje2iYcDXcSoCHKZt5ThId/SqEcv0F+tfBAI
fomZnZvPJokPR2bCfmdQURKsS94d4Z6h6FTATzcJiFP6AQwat5g4I+OJ3Mmck8sW9IkqnSW13ma0
aOBOFsSLzNPHEKIrwQcDCj95ZUaPETnY5HMkRJH+6NbkKTqV1USQMGOYPPDGaqeqXJRvFgNOVFoR
Jwj2hQFIjqD/6zk6KCWAjKp01HCtzpiBbLLZq8XbwPHJh183FJfIH0hXbupEfwfMzQEj9gBv5Xy2
U/mmS1dI0UW8M7O/goOJVT7MAagdKBWseOzMPgMgF2AUS6Ju7FZoc0VQw59LQxSyKKLciD+opiAl
RjOH4eIYFVjmqcZUTXK+2MQEuhVk4znW3L5cyHKY1JN7S/iL8TH950l+FzXyriEfYYJuqCkuyp+M
OUKZTuBrLlKDTwrm+TydJGTpnHWiDL6C5jsvH379XTHab4jO0/QWMB3+ljT90gZfQwMOB6FG3mEu
ibLmqBTiHq0OZCQxYk5jEDmS6Jlw8TTzVkIx6KjCse7IkRJCqd9Qb3URjF1+yI1tY2f9k0xoFZW7
OW7WzMtVFwPY5QXTLhsZ5ue/fGHKqB/yv4k1B1MrKuo4nUr5D3fcHiKXNdUrIz/3vH8iAjKDJcla
aecSmd2k6866KzQfjPGnhCNCyj+UxlPGmKxk7UiLmY1Lz9g1/XOUf2OejyY4AUX5WWToBWMyQXLJ
7EAS3KD/qjVgqMzLaw3D1NAibdtB/mssSyR3BKkSbpi4cCCervjXketdAvcpoXWP6o04pRMhtehX
/xjX+V6GVSGUR4GMhcRHXvHlANWob6NmWPVt3oBl/h1k2r4Z6PZTb81kR7xMAAUdFmJeI5OmxUgT
V1e/oHmNbBqf5oT1rN0gGmM3W6HM8g2j/DeV/yYZUi3n5aHhqFldx6FikKg7vn/hzTOzgLqhX2mK
nXJyLLR4OX7necfaQ/kRFy19jJ7QcAguH0T7p7m8VdapRuoeX3GsHVQXfbjicMjaD7iNYzNHV26K
dqPR3qZ3X4tMEI/vi0jNMiV9lHzPZUGwFuIcgZY5/7CG9zr4qoAoqlCIC76ZGL/n4U3nI2JV4HJR
4k8Rd39guQqJKL1WDsNE8jTn8ERGiA+F61fkI1e5LAX5t0P69vliWTXsmpWFOyajQw6DigLnsOV6
KYqfEayiVf4nrVcFfQx2U1xk7qUBPYTmuQ2keMqum6vCI3tyAD3YS2oUbiiSLsKXjjSuumXIp3PO
yTST/Vh4EflvzJrG6+1fOjpJ1N5U/6Jig/+T+3ITyQ/YvG++ti8pG1STnVRzp+zprlofWYX4dOsO
vYAfCEoRy/avgGmNiy3k2mPVZQXgdWZA8oerVkYuwDm0le/Gf6e+egl1ahRfzKF0bFioVNbYsPUG
Zgyqts64u7v1sRdGmwIOLA+YmbhhjNbVtb0ea16yONW41jLr2hFJj1usYPSDwyEc3gXuZD6kqftS
2aT7R/gfG5nh0LKyNN9cFiWfeBCBf6XxS78KwWbgauj8d65lfjy8BHQq2rH2T89+oXkd5O4LUiSX
EdhxHhvLNTPxzgN4pJz9VBRcX1AI7g2B/f7l44RryGpGzxbNMlm1mwALxFQT80Y+TQzUJxvugLrg
z9c6pboEVyrucXP87Lg7BvIrywqhS49BI3+u7as/nkDYZ4oGH7d6W75byOJpEK3IrS/1+hK1V1Jc
fLnx+Da8eIZJuu+fisVQwTKU8WmVCpRUY0PK2o7NZwAJj/8oIqxJ105ZGn9PG0ZnIn8/747M6BsN
0G/pgcx+e/VWcW0OjUFl2M6s6vvINW2WzBEuaQ/b1Trioq7GDl/JTWdDhZnC9xajzPDOn9QsOj1L
R4oc8akNzCh9O+WhUrKYcgfIrFud9DELjiB8smoQu84/ugQYRo3etuq0l7Yq/sQ0cHD2cENE2ove
snVQXNqxtCdPrb8F6c3/zBs74u2H/4C3iP3qQ74qZyRr6L67mLXNJ26gYbnL9/iKzc+iuclCewZV
4uF2x3VGlwt7mvTUcg0Xj4jbNM0/QusrYx+Aoh4a5Niyj2ACrTWt92PLzGmji1fFFA4sZ3ywaf2S
0z+C4SCkCQdeoY+TbkxCzcM7Jrqz+RVhm1b6mDClDgzzr+FdFjEQRdByqfwIRqz0XNrE8bLiwnsX
k3luIyd54zJhwqmdUfMXBRJqP+rdhnW/rpG0GzaS+JHeNV6hnNypjV4uprnF3ZlgLCcPFe2N83Kx
xIl8j5uXwIvlZ4ibYfXircqx/ORYfmr5zyyibdd9aUjAUszjv9M2uXzQ8HaVCNkpZ1EJ2nvhwKhy
NJ5lPUviwCcTSfnmJfKxQkrSsNZwB5snhe+ileJbzGeP02hVMRtaFOeWV0I65ivK9yBowXHCARsM
3kneFaMnaBb7vB3VCn+AH2MRqK6CAFWzsWmsa27mtBsBhooiO81kK1Wi1wbQgPhjjBBHFUUd210g
PQxxPjPSLhMRl7J+EIs3Vdefqt+7JghrnGWf6qzP9jQhf6m7Kr9MAZRZwo9rhQq/KET5NJ9zD9sn
5EFQhAezV3ZzQpqiS39FlTEQHvQmmllanEQTQsyXFylHTi3Y66nOIGpwUg9jQlJonL8CPvmmMda5
BR6DegyRcBhSRdlROEHmjtN3amjvKn9q1ox9fX9bGvUX+CM8AZ95S8i0nh687lZZMKkfDKP2VfQ+
iK28Is7EUwKIX0Cm0+90ejVEdCWQ5jAM8FXCGJnkX2WoqSjPzduk+mszND0teEaYNBDH1sKAQ6J6
qSlx1gDB3tYAkA7iI4LWJE7ixQL5rkJ/WZX/ghJhrgvukv7MO+tNnMadP5yr5iIkJ6MSCbwpK6mS
9pEDvskJ1K/GL3GUR/RurcohdecAzwRGg5S6yYiIhrkDVrwrGbtIIr12AQ8AmjPDYNspAZxfjNYm
1/Sw50ValaNQuSD2NB+agA05Im4i/ROgf6E5bVxuOr+7xb9mSeS1bg5ZBdfLb/Z9qXqgaL19JJc7
Mvtboz3K4tcowiS1QIkgUxCulMleoQxnYr/LAFrEbuzC1bc+MgQ3SYiwqWIFDM+RIZ6iEb9w1B5F
FXg9hEtUgUqjJI4YbEdVnWRL2aFCeIgNRoSjjc3JxHNOyIHcYvcWSiY2d82ZXIX2pCGHcCQ+aLIR
2waUsXlVxH1v2DMWEBljeMIzOvlG4Y84/PU8UfbGBn7eCYzjUUjxemTxXtgrCiTjiUNDBZXqS0Fc
GyC0lrYGKnsaNDSIyJmHfdOx4E+3NhU30gAVSuGqGV1oUZP5MZb1cRT7g/Yj46MfRIlrYCQyA6MK
/7K4pTxw10m911Jm1bHpk1TOiGwhGcnDWLC07+wv57YmB6mMp56bMpim/cD6NsOywostN5HDJt7p
2UfNPBKp41m38l8Vha5Q4E+qGoKFlvwWdU5UcU2ntoFpGr6TUgwbIm5w5oCcF/U6ZgMs4MyeOapT
p9owRfpm7S6VW0J4OKMmuKGNqS3tpFBYMKqZylXwP0lzayvL0f3KpfYFm6Xg+jWCGLd/iprtg9LN
ZnBybsNeCsT05C2mQbgMm04bid/RYpam+GwQgM/xAqcA/i09WHEcRU7csX6NbLJ8g2MBG2CVI4JV
zLRnLl8WsTwX3ljVSKng+vJHreePOf00Ihuu3VhUTm0UeI7iXR9qO/Mz1U2b7R94Prsmip2Sq2dP
lgL6lNiSUoEEKgQ+4cZArmnUfBsmUHj6aqsQHB30fBsY+Vaj2SCAUYzISHaGp37ELC+cbrhe5gJT
o5zfKIa9ZUZ5y0fhSs6VlAIsGxkOi0xDTp9faJirO3yE0wF+7F4yRY/4O2fzq8BhNu0QO5kIKZkj
UIFRpbs8hGZN96KMIUDG0Dg4FN06OaxfmSacIgwZon0YKj5IldJFekIl7aTM3an56kdxHxXl3m81
j6gMGGIWgHTYjEm608Zx28em23ICvDLdYzpJcchEE4wUOqKWHqdPYUBHUpmOAcgCfIKMKADisfZl
dmA5sRe/tUBQFx6bFnqtGOwXcD6q9JGmmBMn7J0e/0iZfKEBTQd1ggeGQgS8LrTGQcQnAZu6WQQT
te4o4GXyjASnv0MaXkV2SiFYyhC3NGs3A3yq1uwuJ5Nw+2M4wiBr71K5CwnRxd3qnFOAaV7lIron
9qTET0Xo3qqGQLgWvXAcnTINnk7VvDJXVLj5/dw16RRddLeeR5AjBN0VUv81JKKYPlRQ32I5H2pB
PPD77pB0zcGo8wNdkDsoSz7pNXNDJ8EjnumclrdK5Qr8tCE+RdsIu4MZ/ITqvJ7I7SmtePQVDSNl
cIrhe/ebcfxpYgtVxNjK88uIlQ3td1tJaxes17YgcS7TE7aUN8+wuPtHkWu3Pk3WWFGJXmKWMH+x
dfBxAuDZyyLlBjB+fHWn90yJCaOu6O/WSCi9L1eGDPN98AxlS7nHIXOpE/fUiIUGP2M401cuPakZ
Pt24u/A0/aCinmmGPZdde1ItjCCQCH3QPO2l6m2VPWEFapaGNMHCTxVb+/lWFv4mbAsWYZmQMG8k
Bg42I6S8V8YtiuHhaEcpPQonJewu5AXP4pSeLaU88ejl3hKPmIBTY7xyVBuDUwPuS0kFT1PnQ5uf
4LPFfEX3gZYOdxbBdR9RR03hSPluUjBr1Psg/dbm4MC9sY94FNGM7kaj2yM8oCeIdAERC9IvXREd
LLncx/PsySpcgOHQKLiisosKDj1Ur8Lar7g6fcuRLyRGS58bvlKJiSSu3/dOCcGNAyBNbmmn2SOr
ngIOiabc0aGtjNVzbWSvsBIO+kBEhAJSQ1tsk8E2Th71TMr1nwRkpwt/VnKbnBRla9bJIxyau0Jj
TJ+rh5vGVUiQ7Yar5ywMB2qZ6oKCLPh04wm7zxLIdatuIH1NBY/J2lnRgVOfcWp2v3Oxq2G3DuVB
LeRNXOk2mLwXta6bOZbdHIUbla9SLWbhjBCzcoPfsAqVUzwG+yiFQE/dGlYg1JJfc6x3bYYm1834
c7dnqYadzzkx7NCvzswq9bukUaakoTgOjiTdqKHrzxGOM/G3Yjy8JWRrFzPBXyCGDY8u2lNUJCRl
tGe2Egpb6HELz+gcxH+p+NPfY4xrac1YhUhLiDFZeLSIbhON9QrKWiQ2FzQcy6G7eGvAAIT6Nbpq
dG8UWAlmvC+i0mk70KBnEwFJKHekDhoeUezcNnRwmyCIWRpxghMCyXGL8Ihe5upzt4vVbxW4R4J5
YZqYftFciYMXBwz9tAMkAXph2S3iGBbmN7REDXavalFYC8avH1wpJ9NIoZwc+eRxLVZ+JhBx8i3S
/1WG37I1Ochg+UZqIeUFIxfzMgIVvBbCAit62JsIYf9SquIsrqdBuRbSp9HSTGGmDxMiFqjfYyIO
n4nOhLqQOYFYJebtZhXXzWPET8BGFkIf1olO8QTBi7GkVTF95IsvpE7v5p9JM4mY2kP9drSwZaE/
R+Vfji7UiedM8QJBc0z6jiBgAuTW/goTP3SzwZQ562hc6mOyUR1srAQrKzkg/sShhYYWeZkPdthS
dp/UJjXdtzC9U1fnUdmbfcrKB7bM5qs08ttx1m8VXOUFVFDs60rYhVQLG//a5JmrnC9CbCZezl81
K2yzxENLNZK4RSXi4cW5CKchhYXAN5nw2p9SwhA3Js3yN6u/AxUKE8wFzXr2YDZpwLkIRX1BhWoo
V012oXgqd3GKe8LaN3wjmcp6GBIciaO/sWx3+ph5BVs2Q/gEN7hnWpUTjso0zZFMNxz3aa+dCOEp
Rufq8uTia3ZHUk49pfF0vhkqzyX/zqI4xDu5DW+ixUSHp2ImbOUenQfbOQesHJOL8E+cP5nmz6p0
gBUxC1cA50wayqbaZbyIUbVIOiF10sepHCBgSFKyq+vXgmms885rBUgrHtNUILs2wyV9PBdDSGEJ
luS0GHYarm62Z6YG2Fb+rak7CppqC7thW6dOG2CKawDeF5fRePbllb4rDut0ffvTjmYBM2o3E770
ksVa4vcVRlfGNHEEW5lHbFDSgoBrd7gO9Dmxo9Q5xM/ZR22tRDeutFOUI4sxxSUptNJWof49ENTv
CCON/M+DhguqOfvlv2y2drPJWLIJb6HyJjEK68LpKeKjYUt2CJCVxuArotZumYUzj6A+itYYzneA
B6hc72ScpcmWs2/P/IvPigpomgiqPeN6C06yWIyHbF/7owegbGX8ZJpEpCx3owJjbsuoPLJr4V9q
/QbqEZSqHcbfHelktSWWbxCpWsfWePIriwbxZQQEZ6SNb+Fk3sjtAjM0712xL9OBU+SqDXikwXOZ
P2ky/XgBD/2okh19XZxuor0GdTsTSsqDDoiIwOBbDR2rxjFEYLrZHhN5XNehtu5rRA6LJ82dQuqI
O80QV0dgRhwv/2pMN02xL4ZnqNl5XtBAlrLfRBnyT20I0J82MO1nMQnphF8xhEbLxbszMHwBwVzL
wrvWCxTfFww4/lpdWDeisPCcKgyY5H9XqhcfStOtRR1gEqhfPinRxMry3Wj46te9YjKErzkGOo3o
9h1maIRf0yZTTJxg8BmvPQzy4uQbFLz/6ogBQiA2uqi0q5ZxRaWa+MQEDiqBdYcISiiIdCDTiBpA
kfRRZ/TUmcWTdNSxouekYuDBKBP0+x5VSyuvUkIle2M5ffClWcdl+NFIV3KiOrEhRppRcSoBoC4/
aUNXRR8CDbElroW6Fvez+jMwt4u4i6PnxCmBxCExQwJRDIalMQcwi5f5l+E5caYaQYVDIuJArCUu
6gJXbefK3O2IfhqSwbBc4Msg+YZbK5nNvexNsXjossGl7/y/wK+82FRDRILGo16IXTfanxcR5zS0
HwCjAxSXhk5FiTdWYFzYflvGsM7ljVEdQzy/DXDpEgGepMGq+EKBnRrSVziw8DG+cGqJa24HD0SG
a+FdVT2KIrCHpJ5BNr5sZNB6O6mUdwMHddwx6AF8OXOvtURYdtCFJ8nRGY0VsWmcTx3tLSYT7AJT
JdlRNFGdoxdvOpN7fcIbkX/k5O45vuRDfDPjiW2deBupVy6XIpyMnEXhYMyCxLo12O6WeLTLng3H
X1uP+zDjXhwKz6cFzWquGWbX73DCjAl2kaoTd9AAmnWES4qJcFW6w+BQM1vAXAJqetxrkbribQ+R
nFX9lcxLSI5kJMjRfCkxtWjOJoqzvFWY0MrSYpNYU2o7MJ1DaknAfYH81wK3xkw2bIxYeCdRPpNC
T7c1kVUSPdmcPI0mepodrQZhv4OpOewa0LvEqZYnYpbgmuxG8CwAbio8wTYn3BWPCp7Z9FN5UM1E
QdxpVr5jxzTHnBZx8iQYF2oqpvpDGuxrfLgtdq7pjimCU/yC4zEEb8DGwB9Ht452xVD7pXFgkjV8
3Qvb1/e6Es8h/0s97ePLlHB9WLu0DI5YRWIo4mmMVBR5YU9Uw1+Zzb92F2xF3MMAJLYhL7bJ7zo2
9/pnYieP+Q1jQGsHKku/Qm52iXEDESGH072U8kNU0ge39yajSdDCMMJKjgwuXWiPCljeBmv6b0/B
340DrsOMqkE+uplLPGtTTsLG4glFV21Qn9TxOXIe/bQWeHP3XQgIOCpWHodT1eI84f2ypntvfRtZ
t2GdpMGqZWhJNEuGbMn/oOeW23b0Pp2C/iYH13p+n41/Jqax4YtXlGf0T91TIXGT+gdIq4plxcej
5+MyZp8zHoTyY6qEk5Y361m60EIelD5dC27T/JtJzo8Hnc0PuyBseXiTzWMEH7VihsagYjY3tY+G
9tfx8xqwlmc6QSeYE7LogWRakxwfewbOuGpiGPHNVjQTh8DdZ9Mrq7Q32bZ8zaEt4hHGudIxr6yT
Z8RH13xhgjdJBxXNv4TvzQ80pe9DGTxz7a/q63W/+PHnYad30C43Qb6xClCZj1pdDxzlK5kh0qZF
Sv8r5CPHfLVEI9kua3rbeQ3ipuafF4+OnG1eE4UbKPlmFTJWHS9HH2P5QKFJj/gNQAqvckTctsaE
bE66izMnV38bmstMfuWxuFWFfos/MuNlm1yY4zx6/pxgzgxWHW5mSNe7IfAJLXTkhEwWxX1Ibkq8
d3O0CX2V1AlVXHjgZix4vTi7LeBzqO7bZt0dAxhSnWZ4viHaXQrUN1D2DG6o5DHJnnhF050xM66M
zsL5z97wt2WXF1IelUva1ngVY/IWleUzjbW1hSBhYfYQMMrNl1CjZFN/ZdKHyjhJpwswsaT/L/Cs
+4NySgA5FIjNIVrRkiEuGwH6R3hAJxvlt3QG6CTBD16i7AOAmGLcFksgIBS3fQQC61+sKh7rFtm2
zqPfCjAR56LW3hcaPn7fXubsAQP8eCw2E9mnXBbWKsCPKLmHjQiHkTPwX1f+qzK7D2DIHfRqhCDW
3LWhZ+PQe2IFupZITEkWvo6fvmLd0bl8VbtYDzHMTtNoHBSL8KJae6p/kBjLxdGhz3w3JcukjPmO
cilCcGTBtzp/D6dNAmNNMLj9vz43t0qPl4G64Oi9IqAlhyoxnWQ3V8OOoLyW7LgT3UxzUpESTn4V
xJnhN+9ClleJX7Bq8OYMttka0JSM07gJIl5a1l+IoLaRhqWEYFw1nNHqoDbKhu8orez4aec4bDTh
jNPA5JQ/GdY4CW4P825UYUedDHBgMHYsUko49drGgHeCbpZ48/TbW9lNbzPeiORR8Ry1o0ll6fI9
xgkc2WBOEYjibuwOkma5pnDzo/LQhslBKzZKeCvq6hyGuFzZVqISJ+2tIsdMzhJ6wKpVWQzbAyKs
H2/V//sBRAhsTM42shhQLw9tYD6Dgl9Py56KRKC0mXmG1vNpnrRthuusab95wvVlvOlyaz3InkWu
RcQ8ifdsDr+CGoMZv4SqOADpP5hMn+vUy1Qwjo7+RzKE9Qp4chAHB+aqeyv1cfWsg+at0Vt3qon2
S5+CiV10lbwVGHNyWEfs9Z/+Z1ZGWwzcW+h1ynRqCBpldKHib36wQaEceM0gSb21bFt7IPM5RxN/
sRFAueN9wRsEl/BUdkCxBJsBQBvPV3JoEYPMIWu3Etn1rinQ2nu6BqgQ2cU6Jy8Cvpc66p2JO06u
HQtmRk7+dlShcuCZDlKPIo23LCzfMhbfD+5G8sxeYCVX1jafWJrPqlT6/RttQQT8FmXNXPUbkaHv
+GIJ66cSZBtquIH5k43bGI97eComoA8FK3v8OCZsY5ZfBHoAnNyaoLv5+PsMXmfQaldVsHVDflbB
/ICpAn2zkxFyg1d6STBQ5dhCVS4DgWBB81oU5x7YXocMtI6r48I2QOmTBmXDfhVFdQzpf0bVRKjN
5q0vuimaOf8mgM0n9PyuaqTuZ+WMdWfRzBfwJniHmR2jUuZujXGKTyJ81HJLUQG5wubULgljPEch
ZAG8/dlmbL0AM3zPPsTCj1RUUJxC0WXNcSttcgtAa6L0PjcwB7pbN2PoyhgXtB5Pcg4Gmzxgx40G
b8xOjtG0f8hMaUYRrpz2Uf60FVsPddhlPNbi0GN+60mYBSeJ1KKe8/svojA2IHEnhXNffbHgIbC4
UwEfFLo9UDonsA5FeZNmfwfa2xOHrdA7Y7FjSqtqp7FjPGQbBjD5zBm7V7Ad2oA09ZNtEXsIeV7L
xr5P6e/9yvknEtqKhZl9iBpcl+1LMT5ThcAPjn2aC9fCdGdkwMNo7iOXChHMpbgICZMaNNO/MMvP
dE9zXqdVypK6bQweFyg7u6B+nfvPztjrFEVX4bHhJKWpv9EMGhA7AGeqJFprr3DK9wEO/hILzomf
jTHkuI77bMtmuvfPxNIn6DMWZ1D/3FvPqVecynjN+r+M+oAaI+ii9bHnD25S9Zj5gJbDwQ9nBZyV
BX9RNzJKqkkx0VzryBSHJWNiBzerOlrYFvWm3nQ0UhCiMPM/FacfeRCEjJA9q+5mzBBonXQH9qb6
KwJfU5lHGsaOg93PpzY3wfos1ycj+3h57SDCl7enqk0nzcKtReq7wrBWN9eCr418YJeoAsX+1cdP
gieTxfaeE1fAPCo4Ljn5CFkNL2V+xtC/0dA1QNe7ObpGWTeuz5jcdBLOMhO/RnbSmHWGzabhBu6W
QzkmWuBU7Xf1NjtZx8mXp8VxwJJkBdfsa7EA0lZ01FBR4C8dNJ7L7NgNGSxQsT8auJGxmeKps8b4
2KX3+gALRTWZBwLuq0ix1Q0Emu7ci8WZn5M2jUmO9pRx7U1+kfQaAA7CPljxkWXitkzLLVsfKM3k
62PiiMYhIHERq+GB7im9oDeci1H1sUJMdiowO1znBxoKn91fqAd3kDtx1F/iQLj3oXCPhS/ssEfT
DK5j2F+pdeatEgiczuKl5Y7OpXEVnUw8ixE4fExpnUo7sMgB5YtPFGmmyv8iwTYwW/1H+HCWEJSa
ZS+owC8I7UcSwThPVrBg3HEY6a8wnPxRKHAvZeLCIBtM3edAojhhdbY4+WRRs6P1NOCIjssGYlEB
oqvZF/z8ERkz9tw6V1LyRISVWIZbnkuTRnSH+A7pm3LsToONHh1LFzKTl14UziGPaDa88tpopGPY
LtSMWsEa67uTyp3PXE3nUNWp1o6Nzaouzd1gKDuVbGuR0ZPFfajZqhFgMOGAPTR7OI6etdhGpTXu
djFhT3oRxm4LugwDiUPyx1AUr0tIu2DMNno2T2bmsSGvd7QUpXSERz7PzOLH4Dpslj0IqVatvmXV
WyQPh1A2bzQF3Wod6kMXHP0g3YpENgcAWTF7M/irgZZvJWQ4RTDtgpwbN3WExsJH1+wnAnmcZDB8
7zpCQ+SCDN28JUZ6y/P4SugolOR7Uv+GpeFMtGJlInZpUhOMFRpYwEzaRIL3JKkH/UMm79I51A/b
QTnaVcuxgj0/LcpJXTtpqTqNnLqcXucc8vL08CmWz3WvhimfCx2pWmlvUaAzD/mhNKqDaPaHeBoP
PqW/H34ovGmB9h4k8kY1UVu04TkZwp16EhjD6F5GeZHG8iQ/Kkt1VYyms0ICOo03loIXqvFaNqEm
AmmGeIq3KhrfM+VkjbeacyVAhHzO9r2leWp/zfiUkvVYqzuQKjsJtCkF5O6UV66aUVCCIaHp7xVC
UQJbomM3BcOx+up+De08RfU6+YzYtRvKs8i/9fFRMvr+xoC9emjqFtFO1DapsOn1c6/id3/Owhpy
RTbuGFO3sSM+Q8wZlqGszvrXIhFma3V91upw22fPxUGfpucOKXlNRar81pCmiKgd25v/OeWz+iIS
1KHyNnPM8FUGF/mNIeGZliwieRCHtjyfK5aFfFXdJiSNnnAFPAom4qJJFEvmXNH0DhffECWeusz5
P/ufisjORDypH2ETkQPRSsIhwWeqdU4TQpPyKR4TPkRGiXiTTOPWyMlDMNMnsWGYwSPPR2eImFbX
73HltZVdN609ZkeyXugLcRISWVr6hFYxsK0Epw1hlkzrwF0uWQmS7eM6qCY3l9dS3x7TITvJ4Vb1
jb1iVSSbJea+CFoan3P9DlXkocfyo2WQJAi7ZmF6Cn+CcfX9+aIOPnDymPDWEggjm/yQEhTpKGeY
CS8dzw0BeRXyQ4WuKeMcYHsi2dFgF0PlImCTmX7JkbD3O3U/dpcqbDzrJtJzpjfBRYv6cykGB5pD
pD46gXvktEGxJ4YTDuFKcxsMO0NR4/ZEmaWhNujKNeCz4YG2pxhEQarZzYRghTDQTnSnUTo/1vc2
B8VjIbWiYLF4BC/LvEIuvdDWQQiWoib1VPrBm4z1I7QepWQ+yiR6BOqJu3RomHhbrcsRU+rXKQlr
4p4cLUwIBJ6P4Tx8wZzp2n/c442hriq5W2W30HfxEU9TtNeJOQz4lnAB3520sZ5Cor2hj/vcVua4
y6g9hvq/G3zmdEaPRddcT8s+OEiXDXuLA446874ot2kRbuVIdaNtJH4qwrE8AD7k0nXGkXdL3wXt
36RmSGLZthhFkqXvkV6zvjqysaZd+TRa8CmxTvOoNVVbFCrb7yp7uvbIFRhzzdj0osbcm4pO0ar6
P5bOYklyNF2iTyQzMWwjJAUpGBI2sqQSM+vp56jvXaRNT3V1VlYI/g/cj8P4R186/5Q0sbyj+q46
wmkzRX1nRBPmHCTNfIrtofTP/ldsVC5hS/Cd4w0QI7uw3iQL2lmrbWFh7EyRVpxRaNCTFqpIHn6D
YLDOrXZLDeuh14ARzyna+xlTHG7X1LpWJH4jQWmmHWn1h0Qh+Na0HKOMTwV4eOidl4gJ3wJINEB9
WXx1jpqWO5lTTBrbnQSX4Ki9c2wXeD51qzhaeXDUc9ETFXbruMyn5/DKquk2ev0IAfL/9lqYus9T
gwsXBQTOf0bWs2J6Vozh9djSBAvbHI2yLNGwIq23znh7A4a1A6uJVOBNGaxMbBhJle1UvnIt3/k1
2bhjDGkNEgSdHf7qcgJbh984DVKWOs0qY9Ugoy4S8Rxz1NL9kGLCcLGk85UZYJPjwHKHHL/xy+rr
Cxo9TI/+5/yzqMwTCISEms6enLPcjiV0tMh1kNmgJvkefN+LYebAc0d/6Oja4AR8jJj53doGgrpQ
XOtvg9tIQ7MToyS0kHInUP0zyrQBG0eHgW+NeL+fVJSGWOwotSiep4IuUCzf8MhjTwg+uIRUPUAW
Jxzy9X1IJz5GN73Io3X1u++KiIduAiLTCVATYFUqUOAUFrch8g0RKNyKd4mO3ZLyS0SDXW7FYdjE
w4qdJ1uIs5Bq2wiJFUlqoBHtRdDAVORRd3txmRGaY7VN4EB1prARqgXIMG44/DZRldgWgC6TwKAH
L1DAcMNXFrXsR7AInqLt7DHUC0cTCsa4zXxC0WR945YS//kcbYrhu9eI0OkLatSVz8FuGP6WiIJ9
NpwLtrxKC2T8D1XjTE8UDMgjzf5QXzhDOg0ZVC860ylqFkkCwqiZGR5IfaJh1WpVBDPbbJQsrKSx
850thClam50wTgmDf2UWdmuS8VYQASRlj3SpqZnksnUXg20Twqmxms0ogm7baF10Y4awnutgqxnS
hbEFUJOGAEvkEw6kE/KeIg8v0l5zJjZw6rKKtgce+TD9ZyD8047asZeYxuC0ULd6V+2IKtyJWb2v
/6kpTeBwNgiLfm9xOyXVw8r/LHpgye29jkloCPkgkNW7gKECTANpOooqb4yox9ERbfgxWHiTVZl8
US+uet4jeMuFYDezWk/yF2uu2jxOsMKy4d714zVkuS2oo6vR4CDEqQC4Jms3KxFRPhtqH0R+Lvnr
oAzoXcEyh8gk4FVKhbxVw2AXAbIZb1qW3P3KcETYwMQG3bM/nP14A8J7HM83OVav/Vav64OG9HCq
Pgs9ZcoFRgMmbOgq3QsSzCEoRTdOSTxB5xfAJg68ciF7jrCneNzHmFcws47uq29ucwLMV0DyGA10
NsqmxOzPJ9ZAbZWjcsuLc6vFu1BT2AXvzTgn8fmvmBadIVMs24x++0h1DFyopFEcrCE+SE2IZlcg
rN3Yy8hkwonMc2kt69QLcXZsD1O/Nbr5UJrMg09V0O9Hwyd08o/GbWeifCyND7M9Io9xUL1vZfOY
I2k1FQCMSJ1PKpkGE43Kktx2knNIvlp1JYTtpucfqYHtbFSBxLEg5EUEyh7NDRJ4ghWiCWE8IjcU
sKrhEoa56aJ4Uz1TGfBRBuFwPb+F4F54heDqccx4YwyjN6L2AbXSpq84Cp/RkUwNbQEc0VTmb6Zp
dyTZFSk0IhMXvQGr9hfp6KlZQ/Hrbcxr9zaGntmWm4mJQTkHNB121CqbeWpW7ch8FUnWJ1488Fqp
raYF6RpgQBRUQwRuZppthtFdL7BV9se2zE6ZbN1CW1aMgxWsesXwBiSkeaAf1By/b+N2cUJSNuFp
w0xQXO5IIlJElZWObJsjLvbtxSe5et19WL7m/Ki4eAc4x3o4bqU42+kUsm2r2z1abZGluQ+dcARj
wFwm/Uv/xYRI+lqPekFxEpo3IoGrxX0ws+pkHDhkDDElOwRaUSXEUdiQuqZ8+2YcAfhdo2A61cm+
dvh1f3yqnfjqnTfLH89DJ5wtiLFbGO44DSbw8/Rj1jru/syO+Y7w04qdG59NMblNc3KruJp6BJOG
LYlsCJfJrFdN0m+trD5nY31iKtv7jsIn0MlvJZ5hLNZ81t3W4gu2nmV1kGY/5eo7W0l3OTZOFpEX
AJWw1ui9dq41/xKmGIzgdo2JeMPKr9Ex4pmnTbO2wrldlIz0jS3soQgyXjdIW7ZEFdsVKV00n3d9
joGCkTTYtNtCYIvQ8myJ4Dlc5j9sAGPTEdpdVG4k1lJaEpyqqDz2bMDIeuDJS7CezftxBwDJqhGx
fqIX2fkRY1y52aiOiy4EdU3qENfhZILgyPFfVBgcu6qrSumm+lQI70kcQo5dOQGCUpebQOo3g4rA
sGIRal57xFTSNDpHqtP3PoT0zZYPcfI2Y7AZo9BMUPgkhbVGqL616BMBwVrlbSD0yK9+08y4RDoF
kKGdTGU+SnPhmYnuysUdehqpeIu8sakIs84iB/2qM2iTk6AXHovYrXw+ADhdLX7IUpPcQDNckKgI
KeJNrxEyUZYs2TdTQ0tpsjMjwVGezLMopedx5dvB1QpSh8jprksITbW8Lp29SQSe9oyeNyjHary6
qd1HClfb6q+AYC66HJ6lQDwaToQShQ98alezysgLhr4YwdX9Gf1iR5DjPo7QdhLjzp0tHMMyvHSZ
wZ27kf3gHLbVmcG9ClIk/0oenb38olb7YG1tg3peUvZSoe0h1ezzTAbIP+8BchV4toNNOTKjnOJt
OEzgjFli2Lke3QehfqghsYPM0S2reIGpzCIAnlb8XvXwii1wewNDTZeS5axApVKt72Iyj40RH4Vq
rTYc0NwfAypHQzZt1fNtSyaPQOXU7V6EcGy0RRUnW3dCq2+kvOBl9uPk1CCUFjMvCGAoXJVc8SzT
OkpdxoA2v2D2zEy3wADsV8L1A+OU4BdPQNmvFlEtvna0fS+yS2XIn+VEcig3iQXrcoWTYEsfWjqE
rRyMz5ENjwQFdFyb99QaLiP1rhAikCUzI5puZMqn9c/cKSRQ86NcJqwhZn3rrPo2aflNa7QrivCB
baigmoc4YW4sXSCKrmrYUdmvMKfHCIkIcrNDBF8FgcC8FlkpJOZ3Ppg2LoV1KVMjmajdWArTaBHg
nP9bI76eTCQKIH5KhnYzoyJ+j7ggzQKWJbC3rPIUF4ldAkPShubI5N0L9cxbVw/Fnzh0hX30ATfJ
SMarGgQnia4siq+joZxEJjS/zMqZAFFB7OqOZkYNdvmtEuPHKCUAOBaP+QqCoIQ0sTb6A3GXzCmV
S5nIkDiGUw7GKuMNUXzE+LR4EVSyRUieaBdyZcurdaI252nMjyjwKBzT0F8lQCOC9+lOjYGDMRyY
r4CacZOPKkIRbOJsVCu35IUj2xJh0rJHjtC1a/Kd9he9L1mgQpaAuuyc3BcdTbIcf0ArzFS2rp2p
nd0KD1ewKnrZTfhGawa7taDsCqPaxR3NZ80Bbafz0woW7eMESAPCktm5dchmXpDOln/y0ERuihoH
Re5UtU+BgaBAJDVkIeCip+/QuZeU2Rx2bbdNJZoMa9szOQTZZgcPvIiSwb2jtbcwy+/VrN8rD794
TJ0i0dH5E/dsGLTXvDhYPKMll9Rn+pgb71b/LLEz68uB9Cnnxd5gsitoRLYJ0DG/J/Q+LeSdFyZM
XPVoYBa3NX9wGaKjs2gjy5OKJj6q673M11BfK7Nxtb3O7E+iT6BfZ+G6AYC1KTI3Vem4QbuLBpJv
2RUYKAjJISMih02pygXtz33d0kC8WpN7AQrhmpFx25XHNrEOlLd8D9kiU6NcxLB8Swkekm831lGv
yZoQGVQ27Q6B/a6Wsr1i9PtBRJ4AYMCMzhg40zC+mz+69GJSEvsH0CZerRRHnaYqGQ8dkm15pVrj
XcK5TyTwgS7tNYjii30PfbswPAthb3QYGGn9cH9EZYp1Mdr7gsDwmthnfaf9o69yY7SOGfakyWVd
XBJmELopLLhYO+T/Wrpb+DPmV10r2KT3FkaGCiODhMW5LE4hujq1fOTSpvLnjUC1qcNGH5toy5Ai
9nV8SG8DevTZ6iG3SKB0elemHZfjW1CxeKOiAzvVzbuUCWvfYaFkLzbQAA3TQdS0k+4miNKR5L0V
9BR4VKNk2lsoDivVuHDu4+liIF0yx3lolERW39qJv70wzlV3DI0OWYEgoz6j91ZYItX0PlpFhf4W
M48wMGBG9PFpdxIQBcmskuEteE1+nuv6HnPbiNNJjT8bpop5q2MhDbfisk/FTTGBh0b4vDLR5k2u
qVmPQcpe3SJFlN4qY3iblOhNYB02PUtlT7rVra/H66SyB92o9wmax7wMRASnHOzK55gCiQUxd3EO
d+3TZKc/BaRGLE1tvYoAce2GrrJHLrSQ7McFl0jhQq28LRZCCEd7Bjg9ivJTgmgYrwXwAPJe8r/l
5y3hflxXRrSrFbyomPZI3CpREVIYbkxcsCYO+eARBoQYtkeh8bBmGt8VI+mEZZ5vfTVQY7Pig2Wu
xL0DuYe6qdhR/MdSzX0j8fQBoQMyGDLlL9n9MBU8D7146NCyQEGJyTQIUPjkIXcOmsh/TfKsJ4b8
y7wV1BJ5KJMrqn9qx9VHL86ScwrtvmdJyrHdMVrg4S94HIAzxeVBoVtkIqGT2jM7AhSBQXUqAGOl
fEVmcjbQrEXschoGbAzxOYnV4KtkCRKyREwY1NavDoujTwwhfzBGGUzArlgdSaRDXJ/tA9BYCcQ4
AmPn/iARDhkG2aGxvlEmrEJiHcdFV4RjjOizUOXiQYHtHwFYlejJmgAJfPdSJmz7cU/3LnxkZujg
uwLExRRW8imtB+T6lJLyVDxqiiJbrD4HAnlr88H00rqZJK7cuslw9Up/1FTQcg2OuvvMh9aZYsVJ
pZ8a7Tg7S25pt9ON/0rCYa548dqRJtIAaBvDsDZGTwdu4rH5MTRmO5Ur+q+atq4R3yt/Idit8Tpa
I/vRMKZmfTCMBW0UiBgCRhV+d3KMO/EIAnma9kFk7ZJURuMjesFnbSrHpoeggONV/5SM6q1n61Oz
pI8x0TL/SdNhVeIUbaZ9KSG/M251hRDHxN+cOqqKcz0b7WZBxeS+3YOKCeQBGQn0J+y9abDzEV+r
iIwUML0sEmY4GSQ0NXCv1+hYybuvd8bBjCjt2GoIj1Qc1mGKqV5jf49VSes3pFgipwgC3AqlDJEV
EBfqU00Zttp3LZP4NrHZnUDgvUnRh9G7OKFQl68ZyIPn6khAWTW6agcy7Wf4qPhJ5Rw0qwwnaKfM
KaIgIAxZlp7mn2lvzDTD0sPCzjoEEJckPki7LygRarLu4JsmqAwLsX0WX21LvV//FKHhoWQ6m9X0
UlEDWCyliJfbFCviAVL54Ku1W4xfaHz3qTTukW2xF0tJAZ2K3A1TnBStCFszd4qxWCsLWlqEiinZ
CeP8AIeA2SNxYVsPgQzaimo5kq3zqSfFm9whjud3qlngiA2OBASzE9zKhFy6FN3z/VudrKOa+HbV
5UQJknhQDdewRewunDMcUpm01WmABoG1HENnkW68wP0WUiYIIqbBRHHbnjguZ8h+OvPSkEY6ye9+
+U9peB33XoWPvgv8HQGsuyV0TyOskhaoDg3eGyTZFYSlaqucbyFxAQsuoMAFVK1olw4uvgpG7TJ+
lE7ZqITGd1gsmLfgbrbcAScUsTZ6iOY/WxXcdumjJJO9kQjCNFOP2lbgiieq7DXDzkxECAGWV+sG
JiZbYc6SLvqjOHyGbI7Tod0DPcHc025NdXnHAv7aDgaFYcjUmmPGvGjBf/Qcx5CsQ07stu4aGLck
/6FOACD6XYG9kn3wvsYsVNVcoW8i7bg3BpXFb3JUtPKohv0xCO6+jn9P3w54TFC8Iyo1NnHsdn9d
+G8J76uV/KwR3jcN6j7tybL8DRxKuDXtoN9/5I3qGZboydoiuEw8AuRkFpDj5oZ6ycYOoxC6WRBV
FhGdDeDdYTIPyUhqsAELBbPqwGnytZaS3WHdwIdHmrxTMN2KxkuTIntgRC+H0HJxeRaBdcJaSdTZ
fEr8ETvocmwZOAqY4suAh+ODvx0JN1eSgQBUfI/Ug8gEpU3bZU4i6qwWWc8LV2GQnzprB8u6Z56i
iLtQsnZZtzE48hg3iCzkO/6fk6QhmwTyL4CAjzLX/D4lbtjRWCLukrN8o98LGTCED7aMlQyyaVJn
xB8JGaDgSwcOqais98KY8encunC4Ab2J0+BJkOljjqqHsSc5VglkpFHJYTDaQzGzHVCBst3UR6Tg
2vrSUurffyo7vLL40T/Y4wijZ34Q88Q0vZHrk4mrCl2TVWCisUjYwqyBETKAUfEzsBkaBjqR+5yp
L5zESLXbt06N36b4NamniQmqKYnboGu2RLoguXN3GGKukaZcDKqblFD0KPdMllH1zNCtJ1FSuIGe
1ONVP99aPbJnDGyGdsmq4FKNKY9ocMKm3ayN+m52CbhjCyGixb4lu08+4K7qcypuhXYKk+kSJ9Qh
tFYhhQq8bw71INjHwrp6GvPoNYS+dMkWtVwQrJVvqzefrf+BIhO/8z1jjKSiIdg3aUnWgWvESOc5
XJLhOCHPMtzZauE8PjDahArVl+ZVTAnrnGmu/hVi7yBAfaNqJYP8zouM5Bi+B/PVBJqB3/gYUnGE
JEyASZ5aN8dqVbpp+Dn4Xh4i08joB8eLlh+N9hrgkk+mLVL1U+yDRqtwk33qf0Ua2bkQrc0w4cvY
EXsAlMwWLNZ6bNnN2dY5QfyS52mj6SMzXx9FcIhBBKl2UG2s/8+BOHdljrrpGkEX54WoCpeIQsjk
K64LL5Wx5yu4HbaoEBpUcxXJKm0/YnJHAku4Bnuz1hxAouK/K5FfAXiTb1HUMSIPbzgkrpHFdjj1
FkkKIgov7ko82CtjxnrAX2qVj+ibfkdSblmT6PhuqfRC19Jih7ham9B1QSas1HCNPtolfcqC66iX
HIZ4qKnXaWPl8Ru4eoZbWj7M4ad8NLwsbdeaJJMIAFSx+qYkjmzlIeJZ9IF2AVXXpa1S75mtaTw2
zaXVPZk/AZnzr+6Pa98wCfMQPaOF+5wm+yK1pQhdunDV9Ucwq1tfIS71R2yxVXS1G+BjGBG7qg0v
9I9UvSToaxHOF1i9c+z0KrbIwq4DhFUzJgX0yNwLcWD3agjo8UNo8NCBwIkIq0MREPW/ulq6ZcUR
yHtRhNnUswH3GZ4L11Fg68Ffbpg/Gmb52Rmif9X/MpHZ5NgfLD4Upbuqje9IsCG7o4zkVGfMqZdu
JAAOYMw6sNtDgxnzjPRWcmj616RM55HUNLZvuujMC0LhlLzVrKX935KBWImGbZPMkjvzhs0DKL0G
F+i36C5ErCBewn99LL6Vxd/yKWtQ/jTO0Kpejb3TfJc+r0fWJinQRi/WtE0dTBvB19hdHEyA8NOE
5cu61VKMT4iJS87Bfxx0LL5cfWO8tGR2jC1MCq7CsRVhnxA3mepbhgD6dI8s6VoXJsl0jF6NA1L1
YxGHFzWyrkGhIpC/QSPuwIshhlXj4M0gmFrKlHf0k0186frworTzzqx/ykg8R4ys8D1Z4SlNg5M5
Ea7njEK+K0t0J8gYZDbSgbztlvitFMNT2W6g4mzb9FwZ09Fnr1TELEQiZGuZftHTaC1zJrfoCGIL
7XSlEwpgAfqJjg3pUj6QBnIvzRn4/FDtdYYvqXTPB+OGS86U3gXLtGdE1jAaqOKR4JGLbqOuePXk
T0+qyHAPQAHeWMAqzGb6LxmBgNzgr8CnXFG/DziOE4bEqBoB526ZNivKWa7m96aYwA+rjiogu2ww
Hrz5SYtdfiQ+NE42Qay5elA58Zht5uZEGpx810ligBX1k2S3qH9Y3YtyCpBaQq4rk++g31kERHQd
O2ueR92rJL5dcszVAXwJCwZsycVekSBOtZeJLYCOKEXneSD9I1ucl+rnYsyFih1LjmJFDA8VJ4sO
qfAuDhv9N0KIEiZg3pGqAWDoHmhfxBTZrPXnP3KSOCwkA2ay5hvcrIxHn6+G5a0grS2CczUd0YiC
DUnlxmANHjtpyQYg3EQF+UyN6w8CtIinNt6a8rPyt/H3nOf7egLJfOmHFsL6Oz3fSmcEWYSXn3Jb
IJ5Iv0LxK8ufiK3Tr6n5KLdS/5P4kI/8bS5vGavfRor/SuWQ3BjwMpSL1BpbCxSgdIf53wx7qadQ
bS7qLmXWstz4Gu9vynH+ziK+fT7D+A21mxFK6CB/dVmCUPzoDLYXyfvY8ghHhd0FC2MClThRLfqD
b8S4Zj8Cd+CngcxyCcd5HQ4sJjLofhkoOqPDzcQrSIievc/ITJB2fhpD3tAdf5pGBvI/tbbSJ8bp
Bv59lpYyVVEm/1qkCKR/m3g2HH3mR2NCYcDmyNUjVnWdkyqRei8klFAQnaxstqYHK2Ua2Svr7N4R
mOYo6F2Jv1wiC8BY11nsrCoGS9LXQGQR8aurZLmBCAtJNd/WmZOeA1x+GM1aG9BPajwsTH2CqgAE
Hp20AiIAJQenWe2lwF0EfiH3Ha1G8x86JowOtj+MckIVh/xSlpkbufI3ya7HKrak16XCGms3BqND
OvXklCbnQJ8uebL3CcJDDN4VWIGKTch0b0B1n5JYIJMej38ER7IGtnnXIXaM0B1rmCsHjbGxFCCi
Iy0s1MVdi6+PprsW3hgfd6q+h+bgGtPngCDmOsd8DNDFWSSwZNEcorJNBgHMa5O7jAjbQoSdv+pl
QMMAadVL/g3vBirGkRXiQuGyDcDQs8B2GeFst1bBU2IOKzBkldohadhLHRLcYFE2nZgrNPFTVfj4
z+i0PQOt+7VmQE6YO90yOzn6+/AmqoThtBHeCCSxOvNLhU0VO6N4Vb5mPldTOrR66U0zf5saLDwC
TyNzWuIpwp4Vh5E9Rd5NmZ2a2Ro0bQowHVm3TKUg+P2eF9Te/wmrnxnuXIxkKkQ902qTrSKLCW89
RMYu4na5ByEyv/wmlfINOPmATjYLslUsYHLbjvkhGvR7ymMAwZQLkoQkuAGTghdIURx+FaR6zVCK
pI9WuhbWFzmfQK048qnwlBByiIyZaFRAS1JcTlgDeta5igNbo+FKRZDTIYExS/YZNcoyiOB+xbu7
BVMjujUm4aiz2BHOdFjIV+fSoWpx1R9YMmR5F+e++umJm88/atAK6qqsXUMt4AWPNwkU5uQqhnyc
LfwkTCEpp7yhFQiG8ZkA0yfCPJ0YArUAW6A3aV7JjCjI4nVibbTit+y/9HMlhK8ZQnxALkaCFHlp
jc8RBtUU3WZ6Xy5eQwq2IrzJ/HrSX0rCt8rkLa26RydeuD+a5r0CTzrieki5jRSJgCbezFyrvPgz
ZGs35Ji80Ro4I/dF7g92xDFJEHyFZ6B9lQhbC7Petog/zIicOOnSxqMTQC7WEQ8gx8/mN469QCBB
RV/FiMQXbM5aMSHVsJkskxJRDrSbZenRr8RRs/XxzqQx5b6ulH8jIVtdYQJbXQXjW9LuTeaSvH0E
UHClxlwKUBevcXB1l81aiJf7gcz1lRg9a/6HPygAo8mUzzd2pcSL2cADCjZFslOmtxazQAlHcc/W
UIp3CYlMGSxcljoAI8XsFZ/Edk8Db1xDdKoaM7aZG2JZvBT8NgRWEjgfBVyrvEiFNf/W+MG92DGu
LVljk7H1s+xyRvwgEDiVmxQ3R5P+UTDh1yXAiJFksHBuWDizjee9O2+Yjcbyvkc9ydiPb5wt0cci
lSKa44HVXI3oB7pR2qC/rk7tvF1VkBpRjiJTPZLLNn+oTNb4a34BvkJEYql7k1e5b2WXsE5vg4pS
dWmCbwOL7wS0XhUER/0sqM2e6Lq9zIoB4RKRus8BFLuCAJnUUdxBzyxmullfm1h6QLyIkflIwTu/
vVF/JfmRE06J7U22dfBlS5uH0rhKT3rzzkA/V6cD3TX3MZBZt5BXIXelP761E7ZTTvtE23SMz1WU
Gkzsa5J4ZELbyfZILT7GtGbpexkdoTf3E8a0hh5TS+/sOF5BMLzkYtW+it2sueM/LF0bkTcE5ucN
0pqNUf9MqJlH5ErEHcjI7ws1v01Q/DI7iMt1XBwMQ34x3B2Uf7o4HmtGuXU/HyfCe6csP6oQ/xEV
2+NrSHughP5BtFnTHTvfxI71LBlMy+Obrv1kKPDSr5k0hhjP/0fLVl2NAGxh/kc1hGGmwgOGbRr5
MoYGtyrxIq5SNEckurNiIyZKbrYpSwALnfcU9NA+7Ta1LsaYXiq8p4nP5ikk8ROFRbj19T9oDeiE
mPR9RxrRO3m90YgJQRqFVY89lxxA6FnejqpOWlCOSIfjXoYOErsBUX6wYdmzoy3aW4ldX4N3nHOu
hpi5UL6jJWIUO8uAwJxFtUZ+GQIWIdqBSQdJrAE9MnZJre/VVj+I0iJ7dUlgiu4pcXwdb/UZAxCO
VNQC4APmzhla3cm7xB19vCRPlJkUvLyXVpZJJZLjYn/N81eBQ5VMYjpBGWFOdM5sOSV9mD8dd0o2
F6wgmGHiXMNQk3MNov38SYNjWaSdyjtDq1iFLrX0P4vJPsyT6cvoPL0dzr2cngi5r/ORA5XQGhUl
nbQYWI/1KRLftBL58cBrMUMUMXmGKAEP8LSWyQPYo0Z/dX7sNiDXM29ufXet+ozuyQ+KyEVU3JHD
aGXg3Jotwk0RzhXWj0msDIqmsvvpq/hctccwfKDUsf0Do2imKlx7R99O9d436a0KzBaZgrNA96SB
o6nygtGN3pHXK1h7A+yAvrEyytLOiQRAwzNmJ7xlTj5fY4qawB7OOux8Pmk+cx9FM6EGIAILssNJ
/dHt6T43X+1MwpyIlY9BQUw4AjUj4QjWfqBki+oKUz0XgzcxNj/jT0C75A5xizjecpYLOV/1bdiA
Sm158L3B+CfJn1G06W/MYkuE22Hj7aXAzTUwy1gmeLIPoFZGNGw95tlH1h7h5Ddld0CmNpCzwNS0
01++JdlKdqGfIZ+FPclaRr+X/fDuUdRrAPmDGrQbumNKE8uKRVznE/y04BGYNLbCSmhgybVXs+0J
m+dsPxNReBp+uTqq+BZH1zw4s4VguSDbzLjWXMSVVmyULyMcvUBm5hV+lmEFQYt1cHYOt1Epog+A
b0auRU16hpW9CRU3DfNjr5ckYrvwSEsARbO92O6UHmqV9oiJsKsAzTGN4Yc3Ub9YxElHe4erh7SY
Ny82KelcwHNCQar/U6A1fAQ90IP6o52+ZLSNQim5iiOF70Mv7GThWa8yGsu25eF2O3bA5qES+Uma
XRQrW2X4rm9pdWCCoH1Ik7HSwqvSAXLPOndKMvfLhySTwb+rPgrplPInF+aq1bk3Okfg9wV8YOjY
0aSnXiLHF8LggnWi/ystxpigxxv24Hlv62iGEPFSZoDTl4M9670eHUj/1bFuskDNsjsn9pZ2Hlo8
G4mxffmm9RrL4C1X5Wd449jyakDnU2SSzekKeCklHa4geqXMJ0OUr6b88IsPMoAB/LzN685MdrgG
d2BdGpxMeDMpaX/o44uwI7xdP5I/PmQktBQfytgfSBOIsDcCOGmQnYg95t3JKXLZRTuRaV5B0G2S
Bscgo09V6TnAyaTjV1mEG5nkLu6RJtrrI14B9QoQbwEEd7eJ2UY760w7ulMYktBFxTO3g9tNTJsJ
1yp9gDn9mmBhS1NOpdbA6Oa1MjZHa0EWOqUvrpXqVwnxcd2tOcLPc6pfBlUoqZRckmMzazCqP2ZO
d/zY0NAQtvrIM3HsIkaODSbkvMVrQSSN5n3mehjAOgAoXxqSTwRWkqlrVLHX8hgxz3cq/5kjHe5k
JwoOxmDuB4kVQvzVRmtSYTgT1i0lbGzkdmY2KxlrOcwa/Pk1LrvQjkaJa4goGYw+WbcGNZG8m2mY
ty04n3yx/5MWgY8qVB99dldJjhHYaXLeqYAXssxt9J8J8HJxUNs9SsZraQhPUVgszZ4shV4/M2zM
1iYTJyjujCuYlHf1muQACMz5UUsh7h5LJbCj7l0Q3poQETgEkehWMpMhjNWMQdScSvwkRBcNDXhM
Yd8k+ZHTns8wRTbm39nrc+pLqF/A4XQ9TzNkBX5fiGUqrH5lxhcG4erG3GE2gvUGSIMI0668C+io
zfXAWFxLp5sJTILC6b+2icbP1dgRYk5r2I7U81m3TEeksZDfRbAmBEWVnMz81ybKQF+lxB+slYoC
AmqqyRx9KdOcxtiqMwIx7SbWu4n4qVJz2ZbLLw0vKttzQ/rQACFi+wVL5u/pFHP2tasEbYfsZV6j
z2f+DU1pfjBgsieY1M3pFNJvNIZ8AbV2zfDWBcVHUnxoZAoK+Z9w1PLWY2Mu8LYL+Cz8BoovsXs1
D5+GHKTin9XqSk6WOLnCdA6Q7Xo+K/CCp10l9qqMAUV9GVeTmhDHBuTQY/AAVbuSeQR7EnMD4huU
9tYCnenLXzP2liouo7eYWDryAeEJXCrhSvkbssLzg6+On06KkNIajCbzNQ04kpVgKa/pD+FF96w+
dyZPrSPTekn9F7MOUhyycwL2Rq+ukDjWsiqsCzJQsBTSIRnoZQ2UL+Be6bIHtPBBGB5IyxgIs9Pg
lDfs/QeFEyYP/GM7OVWvIaeUNgKQdlF+Kf0z1A8DmuyO451wG4YnmVuKxVXHUm0FeI/8DIyZcqLQ
/I1LunWzMVcpUnefEASjO2pmxIhsRBXb3QIYBOVhSNU9kX87oy/3qLYGEviIqDirY0X+tHIeeaHJ
OIhxHoDPVkn+FkUJvTlSDkiVUPH2McCYlG4Yyxwhp1ydEoAUkQ6XQQ++e+wdMrEG2kEp/sfSee02
jmVr+IkIMG2GW0VKopIVLPuGcDkw58ynPx/7DDA101OFdtkStfdaf2y+u4AQVaJMxpZLurTJyCKG
y/qQwEnIjHwzeowwWrInB21X4z6huCciNFf2aX9PfodiGRL8p8rL94mbe+r2EtcL214xnPHYMjLh
YAUBwbcz5Rv1p7FXIu3WQJNrLeen1rp1MC7sXtsV0xFJn45eycudZo7yjNVbqdn3lEYyjEeBZbjT
Mp+GI5wWrMWuwsch7FOt/WGtKNhtfGmvoP4vr02iXOPKvKaFdlWT7qrbzJXFB468C+61M0qHNsKm
QmBsoGFQX8GXUoU7I+kEomx0omf82NvLY7vXbH+vLS1fc2S2wIzmdAXpM42gRrjx6mhT0a6ErYzD
dkkOgcEwO49cCPszgreQcdbZwmnt9G6mAzY/hyVlQIyfcKDvsG2jNa2OWeqtBrQCsXnufOpdeDHI
J33JoX6IbDIHAGDQiibdZ2J86OafhnMd94Vk3Ji4fLKCrbfHcp/mn0baE+O/oc/RoWvLCVDV4JZ2
xJdAxCPsdZ9/zn8mwTWhTEaqwX7PXazDDtZzD4t3i7wTvQ9X4ItrECYgR+QymC/2soJRy+017ZAy
9ODhifGLfiTlD5/FGR3A3EyhJsAScwfytGuYkMci06vGL40zoAsdlUspIo7F4FKauJRUHDLmvFrQ
QBhghZpjum8kGl7bMbsounmK6GQutOPI1aC7Oc1eZfwlJ+TJK8Rcy/0mtlAAUoFCa1raEABUVtsa
2tr3n5nidPj7dGizKpoOXLCpeMr2tPoaKTRvKKvq8NGUf0rzHfhMw5yjH9UES0FTYo7vktjfMx8L
PLAlHc+hg3B9qycyyttqGxCloLfqpu+W77V3JDtgobHwWzpHwCkh6UIh6ULD9yqTdDGRdNHgeVVY
x3rmu0m7ViTHtESpcZ4Y1Rp2+uIH+nmM1ZNHFVWLUFhRUsRTMDlmsC85mZlcESucVBw95TXCbeAb
RDHYHQ2jHfPjIyVbRh2OAz4oMlnpo9qLPb6QpWgwFGKumdbFQBpLSRhDRsEcmWD1vRtWo5uOAQlY
Fhp4f129ZRZeMfm9ZMaOimdSmw+bSJkmtG9KM77lP3EojhMsg1qfFWM6egc/xeonrK3tKw5uByvZ
BSSrLkY3DraeXpBwE+jbgB0moPbNQGyBDhLXK0zdxmuRW1j5WhuHSwIvpwQfMex3RpPalx7q59IS
p0Gtj+3g4bzCR4DIMwunFe44IlVHOHgYOdeasGEUrP32+FB0toR6Z5GiJfHHkbqrrZ+SIjWZsFuT
V7QNDqMxgBCwl4KIR3lxiRXMfTY+qkk6R4QHpeJX/GHGO4tUPkW8uVEcHk0JCeORv/zeBdcsW9E4
TFYuET0mEQAyyUEZ8SQTcpKA5BHt14rHU4sVfwQtIDvjZIbySUlXHokvESGFpf1PsjFd1tKuxVRY
NQzZhBr5TFFmKw5pfY35bfl/z5vy9AnWkepNF7xa7iesKgoKkH6Z07XVTQTu4P+OM9iPnVyjJ5Id
YwZDtX3TuuYnJRxJxWHoH2LCBtvEOxig1z7YH1oMXUNs7d0o7z4y8IY1uLH/LvTmGYb9Y5jWskVQ
lXbPjd+ByteuV66eKZ2L8mA+s/4NbbObf9Abxz3wauofZgNWi6D61dba0tY/bD7iNQgoPSmhM3QJ
aSLVCQnIounVJX9t0PxTQKNqA6AaSbjBKUGYiQKSYAHoaIc2aHHwFzsJOK9Q93mX77lxd/GcJLzk
ozzmbiERAmIO5FOzb7Lstnwz2nN56qOvjuyKbDAXfX1FcVwNK330tr3a7NIfheAh4O4lb1amUD9/
1Nt98lbMHnLizdWVrPf3XM2WOUO8gCRBoyYD00g0mkVMCrW/VOqNnJHehROqJ0LDJU+HHZ76lisy
drlXbwzZRHqhNJJ5UzUkja+YoAk1gPF4Vwt5zWJ4sdX9/GP6QMjRsJLB7Efpi4pcgtWQtfr+Np8H
aiGvZq2firFRlOLLoIutQ4iK8sHE7NuVP2k/Li0mGFRMl7knY+7e0sjmiN+bOlnyEiwHijn9qLra
5dPMf6W5cbg45YIwiALjAGIuUCFZUFHK8A+WOhb13RtvMXFXmGl9JJAeSLeF1gtDbOnq0POYkkHa
GxAlfjb2loKLSKC2Vf2VSX5K0v6rghlCxONKh9ysSp+RLnVHef0iTIeDNtnnpBBfctsSbK9prLlq
tGlqXGRt86ppU/MIsA41F4kU7aeLVIuhEJhl1WOpdc+C+cujemgK+FxKw7n1yVZgRyYpE5AwgDTZ
dBaxbDE+E7QpozWxLzGJRow1C12l6ZB7T1O9tyAixGDG/8rkMmTmo03lt7S8+2258DVjvx4IGE1n
2sGTLwnC/vlazIOMVzPcZektZQHpIhLEyjJY+mPQbTobsKBFkQ7q8Q46KxGcyOtBSen8xmYT/YjK
stW1Qw9xEtUId/JpY5ddQDsNt4LJ1R2RtdO+6RbVseHoM2zSvJaXBJZWCL7zCtsvgYdorVoy64pg
Dg8gUjo3o1cmdWRPp4Q8EJBglliYZkxSyAP5FlHAKIN/ZToZFBqPN4N5uiHGO/FuYxCcJ6B/Nr2t
3AwEMcSkbT1nKS6z1MimHihbVf011N/3qNZQh9LktYMK31fxLRPxNSfDshf+DdiTAdWC77Fxi5hO
Gg6HabAOQf9Y83BXITmUXX+P0hbpMADwWTIxRkMoRHl79lus7auEmkANYwZMEN9N2exbdKgRDAkS
2a2iwEuM0DjlWlezXYPvkdj5mPijGoCJbG6NZr76X4kGpMSwcfDUX1n9mzXwdLqgPtINV1xLe+JJ
krbNkJ49ZPYSMnuFqjeKS7P86UObZN3oDFF7x2WzjMD0C4ML1l+3kBAyKfiC3m3WeiNZNvatIP+r
6c376B37qLrE0j4nF50ftIgQKVTJKRzfP+AWNOzD1nmaHJFf8uHdhX7J7HYnYNtybvSM5rhsK/Om
poCinAdtob8FoXyLWHmwZDfy0UePl+YLUi/wnNA5g4WTx0lamPmPTh+X8hGlK4HxxHMl7yLxwpiM
0bO2Pfut2fBsJOUq633Has/EXH5r+QVXQ5xssgQHdFUtEZqm+pqcGkJZRpcSm2Oq0N4xbho2w9TV
FYwxlzJH/HdK7ZkElejEaLGE+XiCANLpY2lR+aVrvUB+P2Cfrektoh+Oop/AvvmAwjUC8HQVkOJH
0lPu8uMkRDU1OAr4l3Wm/QDFdv5NiNlCO1ogTRhya+QnA/hggaQB/jcjCbfLaQ1QJKdFujNUS2SV
eBBtJ5U8Z7oiCUQaGBxjmmmATA9m8S0jjesmktiInKIJ4dhRO23Ld09+9gqU9sTLe7cDjNwYpSs8
smoCC2hx/KTTLrW2mtodZbgUyVxW4qWMS77vQGeDrpgRaAxDoYQjlE5AZV/z3kQIodI/ifwvqGEI
9NC1KE3JtU1lJ7xW1ThutQkRO6aflv0R1qkR9A3G8SzaWpRGjAqa5moynWoLvpRrXNkaPCC+zmDV
G6t0NxNE4ezO43dK7TmoCKTwQHHs+8k1DiIKV3GiLOSWp7BbpcWHtu9I4tTtB4hH8fRwPsWELAOw
xLTzJt6pJo/Ob/d2cuP/2D5Mt+yooGjWP7BdvJsvqr3HfIsCHcNbvodk6ZO1zec0oN15ArUJ5J1m
BMcOJor0duMQUWTQAZ5AE0v2CcgDnmTi97DNrcYXUW4Xc3QU+d7XlhtWDkwVLTBLhdoSQjDimzIe
g+aLo02CzwvNbiU12qmNI3bW8pqSsRV8RfiQh5x0MeVZviJl/038CLup0FKKx8DPyPDVgx0bJYsq
Sgkj3WQBIUTNFoWuB3sFm1hvG4WUOQL/wx2ra10Mx/zVygWMhrk1yp3sowwmqhgNJDadtacVW+Mc
pxhvbcNJcBL43tnieEq+JCHvJvj3mj5guRB0iLCyIEkn9nOAfsnJeGBu4DJnTm/C4iTF+HfIKvqU
Z0l+am+J7yeQqwFhpVcJXA0ELJFukvbBfyrufeJF0UYX5C5hGcgiCs3wYvic6UELSNJLKy9neQgc
wN3Olh55Xz0A3UDu/KyibmdNJ0bjoaVjSgGYgm+pIR1eJmSfuhgRK+LAQ5bpjoBvIsPUBRYXVJBS
n53U3ZLqydTmudBGIXJLbnPRP+abz3hN+WGirrsgVDjKwFs4J8WyAlicLQdQxIBpMxJDFnBIiL5W
PuPx3VC1Q0IS0Myx41JI0PMZGn058oubqeKS5I1brk3Ez33pJKcRhp/srPl5zj4UsIGaZ8rqVwEn
mV2x/m0j5err67auXHowjwnJ1RXWdo1aE/KiQ4LYCpz2ueNRwodLkfuz5TMWBIzKTb9reNti3jag
4dkTQaNFx7PMwVhddS5Pg63WjhInlL706SR0Etb//J4yo1Pf9buYN7hSqCnnFGce78m6Zcqvm1em
ZAs+QwU003hS6JUjFOVIw96xqgoUc4TW8cKpH0rsWGpzK+EiGfrEYh7duFBSwmVZ8Lh3Fsq+oAIU
36SM3QIdER2yCYZmYiyS7dgCApZ41TF7K796CKKu8ojiE2vI8ovI8jNEu61YSzlV9fChF+0eJUUx
jXxpWrtaNxeKa/vHMkluLWXuERnBItCOop+OiTTrTtKRkbzs8UrDFyfFyeLkMRApYACkBiijFCIk
Eh+ERJX3xLfspfYfTrZheFgtDQXUMbHgzguoWg2Opbk9QouZYTdIoHmzo2Dr2w946AJLNQJhhVAP
lVCPVKwpzkSCx0j9/++MSYqVCa7XLnzxI28SBYaYCQkcjyKGd6xdVvBW6xrt9cB2yWZebLyjFuI+
Y4DpAe3KOT+UKsJir5WKM1n51SLaAUpS24ltod4BkdJU7LBlJ36AyJcc5fGTkaVkrG7MlbLHA2IO
q5IRs3JGDnkDlK1p4Dipa+3jZD/25lm3tt2fpJCnTzeOtvCmYaEQkdj4CGggASJ0GuDEyrUjkdDk
QcHWGDzKVRye8oD3GRVWaGTUsF8pbQPoWNlMAqI5asYqyTU34CPaVG6g5MfY/8LpvGJaXlBKJEg5
YWPWPkP0XPRuruA4yQGJ+ESQJIBZjZG3hNyKIexxzAEQd/k3u8dOiHBtWWg2zc1AiOjE3ejxSKk8
UvUG5f4a8HRd0r+Gq5UwNVK46SHTJpQkoIgflE9tfDQx8XuqPfmicRjOTi0PntDayohZdPrAEbDu
zRAHBnuwQY+tzPFgLWrtiYcahwIJwHzxJ6lSXN9gUnMzz96IKTxDA94flLFcW/7KwgES9fgHETDV
A0hSOzusiKnDD5cAu8MXCeqBFUDOuG2heVuuuwKuIMT5d5IwfXSwldLW8rfM4PvEinC4LGMsYKKK
nzK8SVzWq0TO8eHTbKD6O73C8qPth3jae+SJqcFX5wdXMkkvFek/Gut2MN5S0eARXMmYgCFbx/dm
QNVD9pO6+liLuj4Sd3D02LiN7O1kU/5oDj4++WI3cPI0JAIZSNxQLSjFTxAcmyq50JhoxVsd5ia2
zK34H3MTEyNjdDVUPDEyzMSR9WIf9lN6+epdopKJVC7CiUge9OTpZrQJfXOF5C0zTFUpSqa7ZZWn
SU/PtI5NVXZLYa85wjniCBFH4ribp4gOMQkMRglkQdPRcpkgngiYgQhynUjPqNbDzKTTIF2vPEXa
iJDUezIL1NRyumVJXkaAwC3hmMEJuV30DEQdb9Y8xVu6udU0aZs1/xAwoNRoGxJnQ/Vg4zcO3rKK
OBUdjyeJSOuY28/nIQAqgki2ViRO9Iw5+CBObZtizsuYmFJHACMW7T9jOpX8BBNLR37uV2xanW8y
SsAxmS9ei8VANJ61qLo/NVThkcetQB0XDjvTTne19ycNyibo2o1fc9nm1joJ8dwt4yA/CPnRmvaJ
0bIbpEOBNBHRaJumPG0Nh7PkDNYtpThrkxVEzWyMQLhxz/DQRqdE1k4zm0CMxkOPggNedYURXmni
p56ET96bvK3PGVtwXZwLnkZBmQXmYMBUwj+AmKmKLlJ8MAGV17gcOMm+lXQ39OnWy+SNUX+0H3F7
R5JqMBun7Q7Kqf6gljvAiGlh67Ax/avnsVOoFiXenfMDR/SIwkPgVLXcLjRPwr4on019SVvFzX18
tIGbmo9I0q+VPd1mZazkI30gcaqpulUbbhv0j0hWMfeR9EgKOcNUGaiECeXbsVG3WFcYnAfuZV4R
q0f7CvGr/i1U6XNiWKaYIZLqCzdPSm1jZGF7M/8Jyic16h2VMiFh+izPpQjOaOVOUqVuxSBtPkJC
jg2GeEv/DopkWevGwac8VKJdsWclyjvKRojc6FtlwadXQ9MxJ4Guraq/B5H5sPwvq7jneNgLVNd9
f6+e/ABloe7GXCBWZgkClrUqIELKD3Lix5nUYot6gz9AMkzw6zTe+G6JdcDy5fWIfVcG9cmKb9VE
nIFtPyHI1Y8IVFN3IaUEM2c8ThfxOZDpHer8xQpjJMIPSXROiVZT4gAQDM0S1wvqJ75dj3m/K484
aM5TT2LP1bgVI1yL4ip8BPIQ0QCNMPNIzLGo2Xsmu46BOVBmhVvfv9voTEcaiiOWOxPKL4NSiPeq
SK8IpiQicrx3G0Xqk4Wly59ebdwMhlgVPrPW7efIC9N0XzjQi2lnlsm9bBF2k9CvaOc4emS80LnK
DEcOqUw5hYKOn5Jea0ifFPy+J/nhP16NEE/0gjUM+yS9RxbuKRK0GdFNXOmNfYq5DT1ifdO/dNAO
/0EH3s3Q7XuT3EY+KDUCNitZoiWGpcAo3W4lBpYidkAgILdoS6PScGPNvlmDZjaYRjaJGgUFdJf8
3UN0ja/WPquF5dhkFkNZylRCh/PCwjiFp4Mww9RJiewYip+P0G5g1AgB5vCpJf5ZXZS1M3H6ed4X
/yRbu4RhE/ewFFJwi4CM1+ELnS6NdWTpslE101nn5YzYi/67zPJzU/xUYE19teIU3afVdebF+4ep
jXdtT380qRhHn6Beix7gAR4MEVfWPxq+ONfjWB7VKtwGUbpFTzv8Vc8EAh+Ao5Mu2j6DKA6oeEeq
SmD1MgFSB1KBLo5n2V+PSvxGzPpCCBNqnp6F4T3I/mY1ayytW/0H+WenLuX6VYPhgB8k3FbUaGt0
U+QbkBxKofHgB2/I4KKnTIMNDypmdG9SXGJ5jgPPN0VhpWrfM4ptGaZTPsQB5B/91jLcrpzVq3Eq
DyHV9LH2NyMoSu8WPcOKZLg2vxYjUgsaH1Yxw2LLgoI4zsNb3bpD/xWT6JYxlED4T0iDmgMCRafB
d2lRlG4gnf7GFeAzlo0zlVn8wJA3TGd0o9MvSrODg9OswDnEmJ6BDgMnkV01dV84syf71NX/fOQ+
nvqnAg9VZcXiCYSq0Rxs4FgyAWNZHYhdY1G3ok/jHMzQFm2n0CAmjz5Gz4V9ZDnNbIzLxPqxyBBI
QganOEyUJPpTs/Sw8cbZuSLum6GpAkgAy0j1t1zaIJATbbrAr66XPT8ghQTNtpY+i9o1uvdgDuDz
hTtRP1u/mrgnseivLu46NSTUBSfmSmfuQmMS0XAcgEHNayfdj84oBXjWkY92vLP8bIZFFEN+qajb
bsoVczxZXkYWreCwawTMTf0P/a3KAFjtaKVYJs8S/bGOvZ4Zf5FG7UpMhNgjAkV+rZU5EhS66o5G
N2z0FA0czu0MWJfFjGllVMEieDzjOw9azCcqIZW4DburkSAXI3BmDktBnlsuo6DbTThEyqeHiqLw
r2YfsNkAN5ohpLt8mRjU51No1LHIEt2OaI+JW18Z36r2W/L5Qs2/gudnxbdw5/KnEp93xdB/CvKB
u5gmaC5rPggKtfUY8n14fHJRfm3Uo2itkQiqf5E1h8BTiephsB/KZTthBx03CkXlodjBK+2R7bqB
TPQDwdw11doVYGuD7jel86cmLpSaYJo3HOPmm+NCIpa767y3iHFyOnZa5wj+VdaAAaAmlc6KdVJG
J0h/qUJT8PyGrsb7bxh0MHE7mp9gFCrO8CL9RYfXKPek2rSbln7PT00x14ON5TrcSSNb0LtWzGBc
B8JRrLXew/9KLh3rXd/QTZRTY4lyT2yD+GaFrtStZtBkbOyFze1cXCN1XIloz1eWkvUcuWqOOyba
hdwdOpHgajjkWC54QmkSGDoXV4LXUw316WG/ybSdydXfyyRUETYpwiuWwUz0zqR4TrIqChwa0ehE
vnCiyXNqYxnuFUHGPqb03s8fu7yrH6QR3ilsLnW3IDW3lrwD1z9YhIPDmxxa0uoD5Ni55nikhn2q
O3uiAopVzdxorF1+tZ7eNJNDJrj0l4j0NXtct6wlUjduPI3V6trRAC2N0OoRVhAbMZS3ISyDLcbb
eNRvKuA8LehVmSN/st81Xv0xovliPZCvzlbhpeIemPnTDpoL19yAB4BvQ/J2fUcfQ437mcWt1UF5
a425rjx2tnpUgHO9cyyXO51fU8QIn/+p9sA4TJTdfBzg4qJcWGGLb61zRZBRDUhJx7fxT5crh77H
MxXElZRuZm4h5iB1kUdWFC+ngDGEAGwi7jkBfSRjl9+UzB5UE+vTVj6bsuGamITXBLEty5Uib83o
Ngz+yq0cvnvS4q6Zt2xIpzRaZ8Sn3JtiVag0/1rbdqhwKplrdTgZUsCIue9K42hmP720CXcNX0q1
FvK5m2uroSKarcLEV76Gq9wrPFjeatsq6gJIgtLzra0Sa9Ut9Uto8UExW0QN/ltodBcx28pBGtOv
mhaN1NyN5tOoaHX8kX/CgATxKwqIcpTPguwF0jcksGB5TdKS3y+CkMwf72jq9ZKk+JW36fiOrGbJ
lxh8zMra1p+Mg0kzc/kaef/LiplS/55I7AlC4tdQaDF8ShSrKMt58hzDz5GFRaJCqqZ61aZVtviL
en1FqpqPuiH/SSPqQQCskXGowTGU9aMy1KcplE4M/XYqqG8bz6j5Fhky6wk+p18pk4RC0dpPbIRh
R6oQzG1TUouJFaZHVC4rTi2/wzRY1Mlu8AqtfK5cXAbEX3Xz6bsipMdhHkmmc+oOqOFVgF2udUwW
UUSV59NCQRAUJ0bUjJgaz17MZ7Lm70sNtIVAIFM7J1DN07wVVncarXlwwMQ6UD0loQqDILCd2WaM
adkhq36sLLs2WnBRkOPh0YlJNSNNVITACyH86q5F2UPANmJNkkk5xPJIcuRvEShX/ju/RMYBlUtL
U2v+M0GsZttsbJA5AV3Pbwj4gk/SGhxyMn2KQdrbWnjg3C/EuJ1dPT/pjEyjgB/Jj4oIGhqQxiU4
Q1DC9Z599wksqdEBkM6aGeYdzWBSXsr7AJ1IuI/MMjhv4MU5UgCdsadoasQy6sRI84f2n/fKlWbX
B8lOqnSOwtrRikNBFj1+9cka3kz8KHlJmmgyW9Hg+kGJ4QdtCkCWo8ToEZG2YSpupRMuld6YNCwi
WTDJoNdHwRPCu7XAOh0pfArsJ0yFXB4Mfd3wxTT1LrVfqgH4HrkyN6pcr1X/SwVXLvpdjrjNsvkE
cQPDQknWTUvJQV5jq8vrte97sGlLT+pht2Pmo4ms7ug4LefNqV63wHMQB33NAoVvMj/VNvQCRNOI
JDcThyCN3OSrBIEbkp4gpQi9IBlCNAeYvMIl4e89uxqSlLbexgC9maATUrrNctsqGC5c9ao4k9w6
vsyrHRW7GrYJA0xWLkHCysBbljThzq4MLAvWcGugiAC4xs2E6MfyEP6UKzlOHSVFIiFtNBB5mdtF
fGrDuSI6wGfjQbKRI5Kiaj6GZCT2k6SZJlgWTDnFn/lZptIVPWOKAUcJtPtH2uyleWb3twjL1fsE
yk35oESYcUvQKX53DnGbrQeVHx4XzGoDak3PJKpMXtAqrUcPy4rJ1BU7E7VNzEo3kDIvWOtKqOZ6
ClYDcE2ol7vuS55hFLRGNlqjHq1Rqw4wzWDSuUfovkz656Ls2SMx76veThBNEo07i3oLgRzeC9R1
b3jr0MywGFgY563cXizKVUcz63aknK6jJBCLrQTrwaMyrEjGDZ4xL0Zsn7M/wVY8Mj/XG9R4F0Ia
eUFUpgsvMq+RzEyhWbcixi1ehg8tKh4fNqdOXB3VTeJHKM3FyUMurtZ0FRhw0cSsWaG578mT6Pfa
OiRvdSIqvca93OTxmgba0fpizqGztDccXSGIPJTXJdSmTF03LfHY/xGbzNpMlonJ1a6DXriyJLkk
r2FKeTJ8rmrtl2Gwzs0rniBOtgyCKuF/GwYxr+oRMWm7Mf4snrVsvbVMnlTBygzctjw6JAnFPJf8
jqjfKj6HfpJdBI6R6SrX0lU3qzefBDsfyQFTmyPTWc1UztEXjA+M20/BFkNLGPiuKfXrPlWIPN4x
q8fsnmILd1r72VFi3k4GA2WYdCxEcDJBr4eQjH35sxy8bS1+rW9yKV1mN49GKameBayJS9ZTj12M
wqDlLBCWcY0W0g7WASlqITmJRH+LfOYkY14pCb6BXxFgjgiYUMlskbp7PGYUAXRPJTvVPl1ywyek
5IZP9hBG9NTzqap2QPTHojOOLZs3li4xe/w4C//zCSFW7fjESvxq+dQqHB7a3wTBUg4jOQ2z42pf
T/IBV/KhibDWUhLt9xKv6irICGHlTe13wkD/r5OHFq9kouXZzjcVmZam2vEJoR2Ba5hySLmmjujM
J7TrbfzSI/HMpwIsWkxHdK/sYS9s0pSny2rl6NT6pLHkVM2bYp4qQqRt1J16WW4Cahcy7i5+UI7X
NInuvdo9zLY71JyTbO/B2DzLBvCJaV0l91AuxZPkso3wAVDkU6e/ADS7dgIevKJFWTE9Q3eM+674
7rifR9y/ZtwgxES/DHzAcCRjAIBBE8o14eKxuXjoReNpUA4mgMNafc1AwRQexFaiwcFbauJVGtJx
yPrTf/fpHEI5HPqXOmRvhXwsMU7aVr2EZLdB6AKkX2b3sP4XuxXeNcpShvwX5EzT+7nzc63eKMAi
vDjYCGMF3AACE0ONh1DjGZbcuH55EXYVvAFecY++pq47KL568BXgIq5uVTIOQ4IkCz87Yp6AC2wi
qWuQHUBSDdDL5qsXQ7pn0Oc9dtOYI616hZW9iTNu2zlkGPMgw0Tr4RDUDlmXusiekW8BULZdM+e5
TPga+4pien4cDTvjSDXh9N6vsmR8QNEV0EQN6VBW9lF0MO/CuqmwTeCxANi2fU9Ia2nYoStFv/Xw
hPFP1CpXGr+WAzpancwmTEYh1pa6bY8Dyvp4Q3Ppxm5xwVHlGbRfus2PmFIvFNHcYbkSlUWCxTqi
CgpNgk6V03+rpRdfsTyi2oM2pwyNXwbaRZ142JlKA+9DOBaDvHC6oPqk5af9T+4R4ihIwB3tr4gD
P92hTYG9lcHWfgdAaoM/bjOxnWVjOfW3oKnLAqUWQv/2Q1W7tc3bWJlEWlAXjjrZkzl+eZKt/M6c
azEN64t3uKtIxvDF647ucOvjF5xfd8ISSJom1ZliEPCxvsT0F3yl2DplpppctVy/EC6SOfOBu90V
2DKAVTpMCMQ1APslcuZMJYYEKgGGpZ5RGmZTLggVzThh8Nihi+iMQ7OeLckh8IaYnAGJSEbQiVde
hz0ghKU8ta1cDluBSN+EMp5HkQryTtZVR9Jx/RFWx/A+R03TJtaCFd60MTjNn81c+4X/jHlR+2rX
BOhVrQ59HZTGnwiHq6X9WZikyWu/NimzfiYvuF59Ar1aRzINckqinWm1uxgRAuezZZ8DjLoqiICJ
6B0qTgD55SbwJr/ouCBghiZO2Kjh0+pvWY5T6Utca6+88AKp8AUssBG9MJD12Z8kgVi10d5sKU2o
AlcF0hSmtwxUoCLCReRrNAOkAHoYHXoOJHZofoZ6J/G42xAnbY0qLwHuLu8hBKzED8/bP5EBlRR0
080NXcwdDJWwy8LqjhH7egvC1x9EHe2sM4LFm2Z0RBo/mC3xSlQ3uStuWbxTUnTBGHzxuSeYSSs+
0GyRB4GtRtl6RvcYgPMq+m7JeNLFy86qV+49AExaxkqjtpyJMcVQ3CiRXSqa58i96kqDWgsKBrCP
UAO9i0siZNjUBPVBOafYbkFPxri7DuvBo+Xsz+f9n3YqOM7CZohs2upW2sZFGclXGe+4OqBCFChp
DCyAPfUrUMPzECcX04ivIrevKB//mKxIoaCOhrSXvMZ4lLzNsbH6y5SPLXaXokceGSE3lI6muVJ7
/c1kOj9BqkKcfFiW4vYZfu0IpSwEKKJYCpzL8aQOFrSWaycrWxhu6LfHIPSOFQKQFgiQAU0d5KdK
W6xlouoGVR3BZ0mJI+aF3p29gLhDz+8kX7Ya7cMiR6I8M7xtmWO1ifY+jF1FfibdHcxsBIaQWMkr
5IxUj/YAajFTFuryeKMhBLtWmnIWzLGz2cG/6/BMPvqUjmQD5Fd2yAvEi2TwYiEDcHIDlHxYwWNr
3FWF3DzhqyDE6Ecb7HPNaiQnbzolaqExrQjnuOo5s4q6QG7RytqByINk5ACWK+Qqx7AcnMAv3daN
xVuOH0sBsDVw7IABy2a/HMCzSuO7RVc3GvFZRtAofqIaYe89wCuGrDyhyJk+Vo+ACnDMBrLIO/vV
1UQdUOfJXn+V+Jy1es8OosXiGlMUOIOsnuomWnLQz/13SWm1AOEiuHUjY9GOYNNFANOKih+Jxja8
m1yNA+K2jDPM7eSjSuZCTfZDgXREwVujIh9JZ80I1Z2zBkXdMO9FrbaGzOWt7NYznou+R2967u3B
MQKZhXl0midDTcB1AwljX7u/Zmgevqc/KIF4hIF4KIQHQ2suXQ8Ca0DE0/MRqp5rMhW3tfvBjnkB
KVv0lca8N5EQMr0XoiDrcHziy8HBRSsROrc5gZPtvB/dsc7d+VOd6GJtIw+2bjH4da4T4w6hbYJj
K/vKov+yGl0DRUODokQiHyLmiK55lKuGp8/A2UW/PFIlmnVLUXKKMKzPKqQicSwDHjVKSFql6k3c
63tEzng0Nijq5QOv14KUdJRhWzODtCZhBPBxYPztOBQlHIzzW4ZoYT4QQ5JghUD2H7ucix5le1KD
ohqBN7mcAwJaxIqEwiwj6k9Rx0JP6KHPRC+WtDGt0vBthtktIAnEHomRHAxg8YljKCvFoaFOOOZJ
JH/lMPE0xShIAeo8j+blZYJaQsv+1DFbVxDhfkJ1vHEIo5pwBGphFRro5hKqB3u/PiB1OZTh//F1
HsuRo+t2fZUTZ3wRgjcKXQ0SJpHekUySE0SxSMJ7j6fXQutqIA0UcRjd0XW6qzIT+f+f2Xvt+wBV
tOPd5vsRZ5FfGKgiGTVQDJuD+Cop6SuA7M26Su3YrE4sWjl5gR3vlIrowe/1Y+4VpmGcDyFf1Zyv
6gQcYCImDYFGNgI9s3bIMDxz2LYENMPHlwOHCRd90+xYoB9X1zEBQPbK8WYdE6j1oUZDQ8o19l7B
4ansu3hr8mPl0XZ4Y6kTrfb24gkn6wlqxzQfsGsfQRQ9ZvTV624fhcCo/UriJUgRxaHnEZjisMYC
xzxnhADcAN36wCbBvB1IlNjXLxLyAFU8ryJwcnfm8BABqsfpI8EmnlIV8WwNHc1e1iGG0p6xEZZL
BxjMxANGD0JMLNFl1LRwOIW9SmMZh1erQOTDZ2K2rkLBU5nt3vzbTMmHYInv6/4Xh4XyX1obKo/T
QAJaGG2j/Nmh35eBLYQHFa+IsdJ4SPNszsjLzRbpG/mnRlH8YyUmdxRioo7ynKGhHfFOR/MIMssv
qoOiY3JFXDwfrZSQMOj8MirNJz4oBmUxerLQ34xerS6elD4UVcNdt9oFmUKxSEyC9ta5T7GKOGCY
NB2JbYe0oKxVCCVvz7DKoknHZ7Wia6VMpVHapD2eUw6VCk2axk/HwdIhjVoLs76ib+swBbmkzb1I
+aqmsCVq/CQ7Ny7hmR0KLn43mWNtBEajcKyFbKdy1oclCzLgy+xy4lfK/pwP2EirK8cUdAn8K+/5
eyei8DXqKyu6Ytyp8fGIJQDJuBaN/5RPIfUcEwynUOEaIN4lPnyL6GPbUlJWbWPn7JAWegD0ldvR
Cbi9RJSRneCqYB5yqoTwm+J0nIzLzFtcbg1OWBkcboQ7VGC/nyF5K/EdJ/RyEz+ITZi/GC8QPZfq
wSn7UETrJrIr2KCbPqRhf0gX8iOTYG+QTLpsVv9ASS4JasMP4PCL+TRU8Z2VtWW9hVd9NBxjSyQy
Y44BU1FYCjuNUccHlskKKeUmfclX1TjfZeLf80i85C9o6tBNLCYjSCrcjRsCDRR2E47ARSOHFk73
mb2Q2JeXda/m1tPKoRS3QFkIm1yjYtx0Wqc3RAxCq0iG9kTEwBEXEQ6i0Ep8TaIqbcat8sYmzfrS
4nAtg++k1sZEwohOjpsOU3izKa/jVFyjSL/koXqIaa8t5bh8nmupuJpCcja9BP/fLA34jky3qe/j
0DGiFD1DQY9uNVvGPVsTI0uOkrAosOB2fJ85aqLAmZXXWjWgcgZ+E9Ah+7UUn1sxPisK7KFpYhQ7
PjsOwFXKs+AQRq5QY/6a4ldgiSVDhEo8roNiVD17qgpZSlhcs2NOtxlt29q6TfgNLV+eHxquaEmd
Aad2fj3jQxOMLV88JEnFNvENFlgon40rb7C4eKnxLb21LxFgWQEZMFECbhk07nDum3jXquiWVca0
dk8Y4Aw5UdffQkHyJhXkNpFiqTH6HUgMpWLTgVME1GNBmFZ2x+JTzpE7Yjgq0QLl5CGbEjBDfht1
RQs0PzIZRbKzJPpFKZxgmg5U7ieIeZeh/0y05mBO0gO5oRU0Z6Ga3vL0Uo5or/V8O8wwyJtV9Ttu
UdLj3xN5npkull5sSK7llOYtuo1lfY2qY0wHy3BgqlBVrQZf6oUVWBEOuotr0ItIazN+VZUtFs7e
7E4FR5YTbyX2B1aZHhsW2fo7lJS42Y6EQrHdKm5AmZjhp4UxATVC57+7GKSwlOEeSohe8eSTPUgq
Au8vWeSHoFD2gsbbaEnrrNMtLO3UbMu+O+Eh55CWztB4L9FN6ti8SfMOh5QwqPuKnwJNJ9fjgAwf
EDzGOBGWfb4n74I7h053no+jQGlYol9a842z9yrtnsY1KBe8WM4UTbs5hpfxQdwPT3Z3acbNTJBK
Yt8mM3K05k8FLFmpib90EzJxO4n5kNJ70Bs9MwGsbW7UTvCGOds2AKNl4tdOth7W52kYzgC4z1Wy
nIWP2qp2IMF2hZ23xTGf4A0VAGLKEe0l8Ehpeyt+8gjFypztClPA2Kf7bcTiJ2Lpg4SiU7StSap7
wKARwe8kX1IlOElKeWy8Q9WKG7lOt50pkyTjz1l3KEqoSNFJcFQlPi2jdZxZ4klte8yW90o9Q586
SYF2XN2FCXju7whdkVobuyIA/MP8KfnVV060l8s6KPwKSBfctjwH98FpnEZkK1FZkvOjF9JZrvdp
oF/6PLiKg37TiuneLgH1NgZ9uX1w5V8FTDxD/Qi9oZDu/ZzTwlS3zhqu6v2mizCqiIhoDnpG2zFe
A7Oxq/S7yA5GEOzTaTzUVgjNoD1qkImlODq1WnwSdhaog9FcNu1SXNraPGeLdjKuXQgR+z6P+Yvy
EVgyQMvqIiRulC9HtS6OEvGGes/ywYq3DQxxhbQHKMSS8mwPk2gcdIWsSi6vrsMPLKPwe9PvcYgo
ojLJdbHTDpWfuv+OO+q38DiRQaScVaVBmu8Oox120m7qMgTyk4+PbSueG0CDEr5WMDGUH5GGM0aW
tv1ieg1KNOkiZhQoKv05LgvDOgnIflPEGllBpWYVZ9T3p8bAX1EkBzg8zYBJrXxSnBzN17Q7Y8SV
E8gUPLOLkyvDTpSHXf+VDeqhsxiasSXKQeAWUsyi09HvyOB5iB+dMd55BYehaakPgi0oKEmmi3eB
tm8T3STyHF0eUAM++AKnXY8eCR3nJDkmjI2nJcr+jE891ibmCmDPWE66Kf4XJWPrhgJKJCpQ0e4p
66TG/FKxfDAIwhAEUAfMHtUJ+dt/p37ToRJr3ouGQbi0AcgYuMmRVeVEBBlfKa+0uCf1L0eK3uao
dCTyD150t9GKs3yeStaTq+j1wySZSir+RGHjSbCvu+JCoXmuJ+NYSBN5hI5cckscBUn23pYo9WCp
8GGE/bCDpxpVCLSRQc43meWOKr4kxevYVE5PqvFbFN7bnPwTVnbIUp7hV2kC6xAPpIltgE6hjVo8
mjQPv4RnIlHX9tZCJwS0MS0CaqfEf5MoiiVPDXvUCcYhrJNDYpLTFlMvLN5SKH4ya9yKpa+SGpvY
pW46I1t79cQy6DTODgmRHdZzAQ6soXOz34HWSt/9AKMKkbGlMjG0wJVl8DKkfQirS/ZHflEtn1n1
KevmHtW2wCadoEBDo7hgEusqAX+4955dq0pOVtIjwmLSDAIV1dQY6EzNKG6oDp9W/QkycEey3k76
qIkjCyBiY3UKApxMKgWamZ1yA9HKivPEUf63YJk8hdOO92cK9+ZQ70n+5H7EMAd5qSYdfDJ8Id6m
BSmMAtmKJYZjxnzdORlcUhcIaahu5t3QxAtvXFCQSxFP56GeT2oF4l1vD5r5o/FeaFW9yxIiOpjJ
s9TuamhWFttTQhSRClSWCkMbSzCdobGhHA2R4Cn8w87RmAxmrPxUnnmdRWNG0UjqXrB0mzAtoMCy
intJVKdNBY8xHOqJiuXPlwhSl8FXN5JXOzDBX1uoP7PxkgXFVeSzHow33ghN+LswOZP7U62yPkCa
mryb08aX+t7RF6jJOhz6t0hGip05ctg5IqxuRaLEQIhSf0aQIxLsR8W2rHT0ob1HjjJeQjQP747I
o8g0tt5M10EJoGTyRJXJeRiVCyogZvkJDoeBR0KWCTehj/zLYO6k5r/vc74NheCcdgxHfoVoPrco
tYin5gp9NmzgI4SBCA8LwLkVoLicUbPE7JQvK3buTcD7Hfgjm6alqh2Q1aPhhXG9qcXGYUKEscGZ
xReBsiYTvDfCaKeKuFSmX+P00iz9g+AZYjIN23R7gf+wguqeoavEjAXJGAKHSUdvYnhJfOAwbjLr
2O7rDEfd+zA8g/xsjBDB2FtIl0ZftoGZ+nXJgp7DZ95P03kydE8NYJjMu8RkOkPMqzcE+RU1793o
dMp1bR+z+oyGzSzOxBk1TysSnnmdvy/aupbwc3waNP4bHY8hok4JM2KIIRihu4alJLWmXQwkRkbv
1BL3WjCkrHliq+ZkQD/AyIloS8BtLrckrRB8n2nJmc/oGLR/e1zJnUUooPqi1iAGRMVLdNcAnz3H
IO03qU7zAe0CNzs7/Ui1PFbO04ITPvujqRNX7oMVWKr2xLKdQhRVhF8r4Z8J2ZjMnHTQ72pZPObf
Pu/8GH+NYDR+32WQ1VBiXBdYPdUH0GW4Xggrs4xYV6i6TsnfWUwI+ENC0DV4lMBTK4Z6XCkwI1KX
CM+Q+cdU3wcAal2/4yhRuL+YVNto/xAbSN8B1igOmbQGHJn3G3J3i+QrfSb16CiY+ylRaEK4Q6PF
u4GrF8yfSBecWACH86E5go5xhcWN2DpsxiB5RDB8DeNNTW5ZEG0WmJsCz3mtbhPbit4UrkxIJNCv
6mzxxRl6xlnmUWI3DmPOIXBhiIgD1gmv3iqFXUUKLOyzSr7iaGzqypVJiPwwnFD7TFEicH9XyrN8
jqAiDQImrN+h+DNYaD8KO3qtrMgJ5MYuZFhrxc5Kv/om4LX2Xlf8ETqsOuUrGeE7Q70ajt5dM4oH
nIpSxwEHfJOHf5y5kmJ3GW6B5UTLu5al11pyiVUM66fwXQJhXoJ7H1+arHUjwLntoQDALM93tR99
Y30noLJ/T0Hm4lXGU6nZo/QaEY8sEqncqezha/gWU+oY/I7B7NQKfpCot53afNGNmzSwsMrXLVl8
ypOVJkeq2l3XxwQJLYucXJdpQMbbmOGCFJEIo+xTHq1kLxLYtTA7ZFulZEM4nDNbLZ1kwOJRpryr
nOgq0VA0XNoWbenSfBJYZkchPLgdjwexdpv+oCeovlhyrjj76wq0qga7PaImQUe6zifDxQPF9UgG
+T4uLIrz4lZnx36gXciTS2GyAW6GY6qgA3RKhPDhJcHiBSVPMnG44wvicyx5sBFW5L3u5iZ89nHx
VpnUctDi8QgStNLI4IzACsc/UFQxJbwoUvKq49S2RlhCMpZAlUr5GKbEm/ZUrbiRBtQx/BChtpWS
g2WNr32uvgiz8ZB0YWfwfFnfiVD/c9EXhquALAGL3knMbSmbuUYa5RwgegI82GZoYHgAwhBhOhQH
/LWzgfV1UHmdOldE9d7m07tcte8JqbIV8tK8cbtOZ5OlPbrgp0rLA36MMO0ZOLBmtH40Pv0RGU9G
RSfXzyX7EsbW5r02+LC76rWLvjVLcNBPstCxCDp4xkOLFxkac0zM3kgrA+vHZ5rdp8a2t8iawEFh
EUg7A3Ea3jDCu4VAbFw8+LMV+2O+bJOKfqYUvShMPaJq4vqrxXNTvccgTUK4+ePI1Uz6ryi7QxPy
4dangAZ0qVUUZOIuLMaNVi8PcpkI/FhbUsgr/7SkNS2p3i2Ma/ihMRN243M8rDYc8tkEy7H6EfAY
cXJJ97Sq9g2jwkdlCtcmaq8WvClkb2YT+CkuRfu2mMPNjPIrWjpLgmRKzvbYbC0Us1KDk0yg5K3z
iyqF7MbUe745VQxpJBhjphd8yttWny40UT1+L42JK55UU73mQQnsRrqNrXVLOwJfBSQ1+YMrh+lb
c5uckdDLDtXSlJMo0Kp+KxEXKxkOe+qJg9xAnMUEySBEWDGdL6+ZAXIE80lAeBJYjPHa9tbaMLmB
Vc2vkoBjNP0mVMM1yKkWcuyLkrUb8mwfshM01qcH6BMyKiOERRY5PTlhRZnh/eH8l6J7dhWhFShe
rrOGXDyhP8UEBuEyjOIUzx3A7ffalO2EdicvdlEINIoH2aJihd/tQqtEqbhWs3jlk2swHcXCfFWH
0a8iJKhp+UiN6TZq+xyztcGKkRsvGPhQakm4C99J/LezgkOqdTcBSaD0TY1Cpl5jslr2KemISl2f
4WGN5lUJ0yBeIDZcIzoHxHT0hVcLbHhgEshM5UYBmO6msH6TCJ10glll8eVlszyWq4kiMvLboWGg
ERIHoGxhEvsZljY+wAEFcAcWZXjPBkwRgKwawsyni4J7jUZKhHoWGzGjEWK3stTRguWC2X3QihdV
zF7ESnxMMRPnkpS1ggTtIruNhnXJpZEO3paImgCqJRof+KAmHOAW7dzQiZuOm4oR0c4cGfWAsdcC
2DRHkVorzVM7pL4Nuh9jJy8YJ7tzNJx6o/JCNoFGREQSAwc676Dct50M6RLynbDsSEy1Kz4f7odB
8GPrwy90VEMcrInwK+cE0CiVb0o0oAPoIUSefbQXM8qFIv6CcWMX+eBnJR+A3QsHWTN4+fRrLSZ9
3Q5Te0gQ3ZaO2V/5ugWYFod1jy7hx9hkEdupsxbGbt1Om4zzV4xRdFFnSKx8Fh4Pq7eH+LsLH6J2
yTOWUdFP1Ep3TJiCM4RY7Ym45WrtlVdRXvCuutZEZ4kCLZWxspslAXAI9GGRbs2kuVucDHM4vAV9
ZLM9qvdaXjlCh2VkDA95ajiadu6tm2bkdqaMRDudxVZ+wAF/xLp5L8Jun4EdFOWeUHso1sXVIqW8
naTTq3gcausq1y1kRM2NtOwkmM0pM9CtxEd16k4m37cppf0rl4t80GVXSk3iGDLAFNg2d1KHDly+
F+K+htIkj+dgBIYSbunCO7Is0jqB1cQ9TTM7ltesbG+Wmt5NxbjLTNtvVlYdjbA8hSo7J4F/p09P
VaRjt56OqZAcgQPM6W2Ge1sZrAYjL1IFUFejH024wBI06jRE62iXnqyAYvQtQnBagltU/+kH9SVb
2lfCK8hvDl6DehtH+l5tSfCDMT0nuBxIJhDKvXlP1CcnvNd0l6UP7EH4kUTjUcvCfQh+ZTNwKmYg
BXC4/GuE6SQq/hKFO2Uud0nT78z+zH7UwzkCbxgReaTsfusEfbNZvdcAzxewxD1LlCA4DWZ/0lrr
2Ax+2J/FGTh0U11aTpQrVdtF+dCJCmRrYH1jSQITTObNPPBEk57YOdaRheCmKWzpW2Tgz9ySDGDC
zvXXOXqaFnMV1krY+TrVy4vzXIVIx0s3LA48eCzwoP4QyZz9BoOjMSyYEc73kCc6/Wvclx0cQYH+
v0veEEpjSSlm/dyVwVltTB4F+RwKLKyoXZDkDWp4ZmF5Er6jjn2Bq3zMuOoyu8eNp3IYt7uAdi8L
Zbud043pKrtU2X1zbxaeQ2nehNvImryKD9MYYWBZgV/34Z5EmxofdQTK131XNcx974sJ9oQIgRkP
iIosdG5oZJjssWwuMRIxpNsoOIMGJxWZiPIjsBwsU5nN1nQIiNirEJP1EaoxuxCw+9fn4vs0BTyR
DJbC3GcSRKtkeBdV3lVNYOsMCGQyq8jzdtA55ExZnVFcM29sBZF+CDdB64xDz70qPTUEhy0daV3E
UMMf+KJsmEBMaIgeh2C8W+L5mPCml/1rULwl4Z0cW4cBuEeE10ZKBlaLOjNISP74imdYeyZBXZ85
/3D1tJnbqSGxV9EJwGI1i4S/bTYy2doLk6QIsx14EcWOhfKql6Wdjw68xnmAlaz+TVGgBKQZHDXp
raSbV7m7IaHv1jt8wM9NpuFEpKy5nQVcGkw0VtcPr44NWLKu2O2CnYom/XbvvR7YAiKVoH+FBGHi
kVy38tapDjvf/Iz5FzrMRPOVLPesrOAgsoLmv1S0rknrn7FqQ94BzoENQH6RCG+REAd/h2+SeTFL
CDJMVJFm5tq7gZSKh77etVgW4k9efaRgF/hsU1CHbX6ZMERq77jxnTpUyadEvJHsEwYf/5hFai//
TdPH1FOUtexRUHv/zv2rmJBg86vi/iZQw1cuE6HPIZKt+Rp0aJ/hCYIOhg3/pQ0PtVOdzrPM05Sa
fjHWdru36gweTODNWeXpyYPmWj8VNW4yZ5jO8OmcGjMhDtl+X6TeaDxIdqyb+4QNok0epFkP/aZP
HmWB3kJHzI6pa/gcb3lK5a/ckevRtgmbVNx2xtvCfKbhmSv9mgawaEnawt9K07zQJxT9rekJUnSY
vQUW/qFXVfwjM4ZVg4OanOr+W8h6mMjkZBwr4W9mka5tcT8yCBTHTWb9iOeJBBgMi+eBv7bNQUxu
M+E/BkMQyYfeUz3F7pfQT2xO3bkZZpfX0MiHWQjfKgshghA5IaArZi2mcZo1lZ5+3nd1dhBF6zCk
TlHVrmh5IvGYjeZEGXBPXFNskoNYOUxSe1zQUcxEwVHsm9JXqXaOkFksmAUfF/4u0fisayKN83QX
OovaPwQzeggAyKC6qWy/CmPbWTLbUPp8YYvadT0vgBQJbLNCf4QdfTDkYJ8bMp4tGkpjb0TD3qAP
yYeZeCFHHJhJBpyObUm5BPaih/CyAE7UnIFPGZwNE1bTFaw9Hro6RYYiD5sDrxzra7Im11rMrkdw
G0xX8xlJW686MWbMjoHv+3yLCJITMEqr5d9etJcyRIhq87FFuYlJ7trblf6qZ1hizC1cCQq+wfyx
mAtJMRdm+1szBZbP4xht02Q/krQlTFTh0ugxWKXjUHrW1djEOm7QUPO67F4gWUFoUBKQJh2S4p7w
AQXDT14DWMo4JevtYFGsShgO0bVrXC5r2icT92LwqdYgSHhSfDWN0B34S8MuopuJLNX9hVl5Udgj
sTUZX095tBuMMCFn1GJehuiazvoxi49hBhWwPETxvJeumaU5Qf/GtslPI2SpdBL//td/+5//4+/0
38MfcE+gYsriX0WfEzFYdO1//luSdOPf/6r+9y/svv/z37pKEjI7eEvSLKaesqYr/PrfP/e4CNf/
/3/keJMQGQfqH4HY+EWegD/QtcK8rd3Ga83neup+VEq7zd5l0nLkT/LHorP+qkUHPjTGbOQQVzvM
aDGaXiXovRFfmY5a0Ul/RRQRD0Cezd/IBN/Fa0X8hnjOVpDMVZxkr2PLLrSVtzqnSKnrRBKxjdMF
byTHSsxZ5Mz7DGsN+sIFvX4uo8ut0gONRwDTBIM3CqEYlZ2CMfal/FNCWZhIEU/A7RHRNTgMZGWC
nBsnfErtx/KtRiASmXKOhuip/MIypSDL8DosLNSQKAZIFGfbAp7UroI+LL6sbMl6no1h3+PfGbAI
d8FW+9sa5JNZm+rvJHArB8RbG+dVIcJGIxypC5gMjMlWxWTBoYkl3xViFGhE2zB4Q02YYrKDM9GT
3kFPFxbhU5eqZ3Tt0K5LGuuv4jCiLbLiO9T5Gwa8CCeDhjFpIU82YJd97GesTPpdIE566UnMQ40O
8v7SwVdeyA1p2+VkoJlPVkxkY9JVbk10lVD5WZw6Qzw/5LZ4GLN6t/6ZfGS3zgAqHeyl4CsuDNSk
y6m5JgIR89w9MAELibA0bI/2JAq0shW4oBo2IeHvSQBhjMBrW3FUVKcP801MuRJIDowre6nISGls
bRncBgZYzsoy0qklrYErD12YOXhoBlkKmDi9jchXwCDclnWHA8KlEFmGovMh8jZ2A0r4lp/yB4uz
kjr5p6WY6Lnyfad8UYHcq1F6xG7al9f+B9Y7IbULv2teaa4WrmJFW9WpVGKnLQPC0eFabsTXqh7u
cRuiOm9feXbfWLVYJSuJftkqFKZVznVcniLVz74LPUHzwGrIhGakmPsG5t71izhlt89ZluiUNHLo
6gT5oC8gekElHHVS2MqIlR2RdGCB2tSaxpdMyjfH/K1kFLGM8NC+lMKj7uf7HJgbXdGxNEUXw/vK
LXWjusGthfWWGPW5Am5Ytl5XFucJtIut79M/WlxRrEORXw2tAIU01HQtHhIrO0hNekhXsHlD2pRq
k1YWWAcq7WkVkAVuZ+SnRcjPwZBjcY+u2JBNu1Gbe4UIk5on9lT5JZZCR8EWFCJGaQb0wvy0xbiy
LrfBtpgwBikY+3qyPtENTMfybEHCVElerA7cd5RuszdOlceSWqswrKHXmkbEhaBgZB5kCxPqsYA0
nB4iCM5MGwnsbXiv2mpk1INKwUjJ86p2kOVrHESq+RTR80UAMwtMW9k1owTlfE5IZx6hKCfSuKuu
CG4sfXypJfl+4YAVeWEzp3t7twbjpmXCtbga5cYoKj9hQACpgzYiadktTwp99Nek4MdKx38+0Ywk
BhUMGX98XFo5OActZ04JSbmrwNATO6LASUkqVG4bAotbMOpScRRrmsEBubAKfDm2FxWSRl749dIy
mBn9XhNJqBX9Xf1aD/ExeWhNeCh/dAFuRGbts1Dfg+S4wtrZLDFDQX/yhTb0BcVCIEyVAj6KvPFF
HsEEi/A4WeqWTpeqR3WnUGKbb8a5xj2Z2jtRm3x0oOMgsmQK3Uzd8r/eoOZnwrHU5TY0Qn+Fu1V8
GGnopXLrydSaKqKDVnUN82Gd6Dox+NSqO9jocgGfGa9ij4onqy8wXABkGZ/SbbnFTKNQOtgDNXhX
69sZ5J7G92ZW052McaVAjU7E5951U0xwdDDkPboiZ0suFbu6MFB/bJrUt25H3UiP7dIceYHHjnab
jUnA5h6pICNIIAAGesnqsZqIQ1aNYZgeJKk6AiQKOQYpLo1TuJNN4mbyjyoIkaWxXDcF5HXGRl7w
BZxgjzZtuq++xIYdP9vzpSJNDpOjGhEV2LtDRt2TZ9ugloEBsePW/4EHKbp0KCryIEXi+FBAPVMt
PSgZsfVUV5y3ZI6IoptlWKLMjFA3w8Gkqod/0TE6lZo5ht1+JGh6PsSgo1iQnaASHI0eUoHMObMV
XAbViQgCQxU32XHjjMyPMFa14NlQIm2TP+M7TrFrmCq3FQ83JacGX0nVHuIXze0/ohZL59Id5sty
L6ILC04AtDrWRHLltOKt/mvYA2mkGRvIjbnGc8tcdZdei3bSiMXtv5AoiP0NtL98SfljJISEqZ3l
kT7jRgvVAKLYNILOiAqVzxKydybKr7TfFwxzbrljrbmCKvoFvAokAUyQMhGpapgdy4Q4S3ng7Y4O
4VIjNGWUFlg7iTGjtpdHIkRQL8UJ6bVG6+sLoZOkYg+UuvkSHhJ3ASlbc4q3WoFUGRhMMXv5g+fV
aQLFC17MXjtp5/hHYxuhfgSCRaBxD9Yp3QI6o2Xkw7fY6HJP4w6GRkwWd8xlpDgighkl9y0Q6Gvs
HtGhM5A2edhPZnnocF3plwU4qPQZxMV223/gvdVm4tdCTCMS6ecQvFq4hCCtulpBiDy4PL0ArSze
RAwHfJLCqQuEl/LY57JXbLSQ2BQp8EyUh3UbM99nyBdcCoHkPxw9PTHu0rNW4ycy3jermTelWR8q
0jqyq6mVF1is50wJjvNLFzPLAGdeHxUzBQwUX4kr5YqJlBZ3rcFF+qnDdk9KwOALEZpisY/ydp98
xqnATCk+y+jZLFZzBiHUpyArnR7Wq9IrfgmZI4VOUX8VGC57lArZUSZ9IMBr75jnsgkuUaWfg0U5
GVl7LH393IvywcD63uzpoKTCy5HSLqzhJQYnMw8+fRml1FZCvlZQz3d/ncpBwrXLQndmXVpaPSAh
Ya9/mmp5HsD6ONEacMo7hUmnwvpDt2uWb+/qTQO3lwJaY4Xh5tSKrDHJdWSV/ikz9OSznU1Obzap
rChWNahCCIhDcluaPeR+FSOuQfBaug0ew29JfeQKP9EkbFGBD2x27J6WeRk1EnAT2vrKW3g2653O
GBxkMmsWOd7nOsh+WlkQ8DwqbdZTFLIiQXdGPKQL6uOoFGScleYJptv/UXTqXKK8yu3ERVqDo5WQ
bIu7aIrdGE8tBkEKqob868oQVj8wDB4JkGyNrSdBYx+HRLbaxi3DopPELC9MImDBmjGmcRNmEINO
NZIfx3Y6SYNy5n5fORH4v3AjUpi33nyBkHCY+lcNesCUtqeQzXo1OpYynGD9nYnYWJXnA+mBT4Vo
pcEAJAW+K3zUeBD47ZaefgZ1DxrX9ClgKy9J6ihnUqmVlxlhqI7XAtlxYswHVF2HhPFQigK1FSdq
cb7E4woZpQ+fX1H+E4WX5DPJlRv+lYb6F3gfPiOACPQe5KuicFKwh4T0TQ0AxpalHaWvAgla9Se2
Gw01ksxqQ2BZkPYDrm7L1eJHisMdqXhZH3JzOhqBhgHfPOtPUaiPbUgWzhRBE21Oyox5i2NQ/Kpu
qwIi9sNW9jWZ86vQd03VQmY7qQ1ao54+LJkPOX66U33pcuSx1riXrGBviXT6AgnN4y7UDH/Q+Yro
9XE+GMK0Ucl3h9L0FprhW5qxTdMcRTW8yh7nYIccr+yelS1pDxWgoBnDbS+zQztg3S71Q9P1rkG/
bmnZMeFHcMJ4vqIPSCvxCZpeibZSRH/VUkphR2skaheBkg/+DtFdeUzuKZO2apdUiq+78Vf8hDbA
eI/TStplFNNFFO6rn6T6M0XlLfsJG/GZG/p7P8fv5pnhSIBOHL3gG0Z0ClJbMuaH6Upqf2Kfd1TR
H+lpsCNyT+pd8n2nhjaReWpbcff+TaZgr8PGNrSDuGK+GLIa4F4oMJLW4SaIBCosL7NjdsvdHPnG
msReI8VFyPYVVbTWH0gzsZY6iE3CVdyT3QNGhDJRslEGfIR1fFmj6YTuR+cJW8A1vluK6OWj5N41
SceVrqhMOKwW9kU11A8xsacgPQgZcqSKY5C3hnGr1xnF600vnXhQd+3XXLCpqgj6QLZNuHOARmRR
ZI8GHuOlHdPVV6nhjgBP4uEsYlpvrdL9D2PI4zwJZgmEH1Styeus26yzPcLLuIAr3RAwl432/79h
lxXz/+3XdagasiUrhiFpiqZY/3e/rsGNniZ5yf9UlD81X+ssRI/Hd5oekz8DJ2eLdk+eMSCnWDJ2
MVhFEXF6w0UucfKpJFCM/4uw89qRG02z7RMRoDe3DNpg2PTSDSFlSfTe8+nP4uBczNQAPUAnqqq7
WlJGkr/59t5rExpeWZJkahJnhxMQ4Cr8f5GlfGisTvJftWyxklfRMMDlgGBbWfkZAphCw8RuBrk2
gYZ9IVyEoZ1myVX2prykJk/y7mCPDXRwy5SAy2CTb51dIy/o9jUzVBm5LAftJs2AXWT6tDQ/q1jn
9DQAa/CuoU6r5Ptb/co9wu4rwL0ioy1LDKw5DeOZHUPdILTQ5ctjDLfRYPvDACDrd1z3PzWubtk5
nZWXusdzMNEOo7yI6frCaK66mikCJh5WbVkC0kcByAdxF8HlHn4aJHWOPmYp8KxiVGaMrnO8LcWE
nXpzy+gBDsPefVtTRo8bkSP1B+Bu6lAUpdHN2fsly3JBys8j2hQAZhyqb+mvjplYMjvLl7SvJyIF
bvxq3pNFPBdMM+a/K7nDmdyhACpWZQlNHiTMkjuBAB3+HEiyz35IXNKX9KOFsByscY7woG4EJXqY
DQ3HZCgtudFcBb5MaqbEXXUtrvkuDtSwGXGM5nM4r79KGaqYw+oJf62/bWZ3ra2KsiuORianMdHZ
x39kDpjW6BjwM2YKY2LcKrO0uLmbbWlo6vicpfTcCJMtbQslh/rZqspIrsZoRaLTCk6veDaV166R
XlknX0VVeDEeLMU9C9Y2GJhX17DCeEaDz6n6XRfMxDiQN/1xLcFk5hpvh8kM1o0n/ZPKa1B/iTqK
MfbAmMlJxiA8lpILI8kQ9Smc8zWU8W4vdcoafJWwumj4RxuRvJm4+MaboTFZQPptAusCHhJSpsm4
XPi/Xkhd/9cLaSlExlVR4kivy6Kiaf/zhczVUV/Evqp+jLjOlmdRC2ey2heN3dgcIAmzJnCLO46s
l4l89+o1iPOOoWfPnntPrvcvQye/4MgGCbyccMhsmGV6eYaLLkc9S+qqlud1OY9qc5bGqzULrqhG
8rWaO7ehOWeDFKHTMdU7jlBsF2dwa+LkG37WmsLULxPwLqpe3Ifk/fAQUYPRyYxjf8GuPMs9gwyg
hXig6DHA84E0SbYQCfpu9NYtbbebWbQ3DR6MIIACXcvr7pSDRrQA5tiNarDRb+PWV4HF9KF0TKkq
w+v2xBVJ0eq9Vwk4XC/dLTU6bPLkKRJQ7KbsS1Lmx4rirliXgX43je/VjjyIYUURZ9aXqEvJZfvT
jFLUzXf6Ip5x916sGb76+YUJbrJxtRQDrd95l3da9JYAl0mwDw3//Do2u1Nc/yg7HfAxtFsWsjko
sDjpITRQbgVpp3vrOHn7Uc8eKLekHr2mtdyORxcxykQyLk5DVzLNLgMREU2P49C4DhA5RfdAM5jZ
T1krQdzRDHpS7yZimkaMifedDGAicUKcRZhQOEAHBC67+5IlcqsKVoL5fRQmZ8S0pDJmrBkzVlsX
iiBTsjdqxWQLjs+Qv4lj/qZYRyCxZJcK5F67WqemheUFMhONpm1NZ2eSabLfLBWXiZZhTBv7JPAA
MYIjojfCk6HFFMNXeRCCMB50y4Rdew2I8QTqiICz02UgPZHKn31uPfSC3hLhFqvSSRdAHsNqSEQq
Y9+IWoWWtZFBxhpPsQnFOsSFhdhrCkb6MQkR5lwS0fdUoa1nBDNT3rQWywUXo/a+7NkjzU1nxIcE
IeI5tPKzGM1bJrvTGD9Lugxpy+jgFOfzefi0nAxzUWzWRAVhcgpFVPbqmRqnwFJTTpbzGdHzYRww
JH6As3Za8QZtCDfdcvCePZ3P5z/vuaqs/s9X3NQtTZQMXdIkVVfYTY4Z+n+bkXdanWipKYi/+5bG
5vLP2E4BpQIhxvJwowSPE0j77B3urM9UTl5NtX0b5vFdoJJ8I1glgJNj+vYRi8ZHG3J8PVW37peo
keUFGJKR/BlI/ihrBWoz9hGEfSmbIVJmfhbM1IeZqkqZOfRH4jOa5f02vHLGmxlOL8q+copiAZ1k
nn82kk8qmeDhmbsL6dfrX1vyOfqmPheuJ4oaxekCS6HAVonhU96O7QLqA9E/5BmrSKOYAfpu6mcq
Kc+MiRKoFe0dNw+jbQV/Qz9JVyWTL7ugRPokn4V8c3iF7OWlEKewnWz5FxGrIO1FP9Y6UtMZOAI9
qDqsGdTCq/W5bHTuS2hNEh1Z471JTruW3cQKIJuzko8RzIRvQL/IuX4xevUiGOyoR2LhQ9rLd7VE
o7FiR1SxyJAd9gGUXOOdtI2BZbNw4wustVhwUqf0ZKSa1noOfIdUWBpt0AryaZert0alV3DwUuZ1
GDiFFbpnqGBaqJXebyvenYnZD4+V2XoG91ZgW5TXSQ0LSv9ZszynHZrAUPpm+KfSHlwlMRErNrey
z1lXA5aeAGt5oLVoNifrFotpIIwqMbMBB9t5E+hrl2VvxME9j7E7NYsr3dJuuSBo2maLWRDBsZcy
h9Xjh1TO7AApVRnSjazZAxLMpumRba3LZa/LK7y9q2oK16GsbwtMm3XNPPCDNwINYC0wOZSfFitc
bNJ9w+rWFJM77CMUGoOjS+dhINpNyy3hJ8DxslVl92RwFegGfoYp/bgrN0yewH6mR7UwNQwLI4uN
ASsy6jWtXjNKM1dgKhUnc72PI5POIZI2ihaoIqOiMBcXBhrm5YC8g51faJjIaOVu2HGyVvkiOyiT
Tl8t74d27kj/Vm87p7bKKu7li/AUQEGIMKvzDWs+X40sQ+hQvfFXWYHOZk+aZghepzyBJ8ykuZE7
j8IaLzc0NykXt1FLN8GjyTd/SHSpW3a5rxS6Xy5zwKPotmN7KRI6UJYmyncfnvZ9waoJzdEqxceS
ZU8z657Zax23X31Wfk1R0+8fW8wp+ceAPWqP/4J+8ZW+9Bc2lK1gh8SHkf02JLYT2J25qgQ9F0s5
MMXvxGhO3QBGf9l9XVJ9MarujYh3kObQlpmlItHLORPJWozsVJ/2P2k3nNXqmaNXpG4uFVdaza6l
kNw4ct5q8lx0WNyyZr3pNY8zrqoVB4kztUtkVXxDSLU9Um0MY2qMdPxXEB9P5bUvfwepCj9Lehhd
8kiv2qMletX31gX3qGFol5yCh0SExtltYdl9zUtvm1z3MmCSJsXAGgK8FqsXRNWbkTgcpe+j89W0
zckgF1vU1rMpbTUVX9U9KEXpQ5FqQksxVnNu22XiVMSdoEt86rLlq7hyKUn05+MjNAgJq45w0UIS
GKlPRrt1HGeOLa+MVy8mcmNMQYoE71SRKZoePRGHT+Q/L/YSa/v/Xu1lmMeGqhpcjGip/J+rPRQO
hbDCIv/m2urvJa1IKhujMtgMeEMc072y3zPNfEDvLh2VZInSrecWHHdJ7vj3/KXT5jKSosFF2mZO
nGpYROdoyTFc4XWjSWjbA6IPsJCzsn2QZNy/8vSXWVG3BMGQsSPW2INhjYEFV0Ru3bhbiZhDBFk/
5zUV0BCBYDktM7o7FhasOYVkRpLHQQ6FyYFsULkG6CCyAzhhMLCuOW/paXmWuu4RHxqazJG3cCXY
BIHAYwLn55kGWYYHlghCqaCmwMoVSgb/wqNCf9mXMZQFGCkT+v42cv7OCGrZ+rn7xWQbRjTOMc6P
g+WpqJ6pbEdbSj8yMSI03K+4PZFuxr8ZMyKnmWLwY0Zu4lMAnJmtwS4XoXZnz0teYIBszmS8zhoj
eGm/JR+mvl+s3LzmfAyZmt3rS0bXyXU0TBCvdurLWuupE3NdSQKmTbfsb+0tl6brNstR0ZPav2sG
SJVEC6FBkcWdthEY+BDwv1HGXTOeaBPZW1HiR+kyEy7LwK8aBpdNZQ3z/L80W7H3xDO7vAngwiXS
YeB0FzgQDwie5gx3/K5z5u+66iL13dWchhuux5/zTJi8vWZmTNXTeOKP3aTxVd6Gm7JotwUUYwW3
Bb2upiKnAyD0piw4CNfpNg4hl41zociOzse2a+tVX5jRmsslM+ivCyYqIsuZ9O7Rn253GcLPRW/n
kIsp8XgZ7dWeLcUeIFHZvfUt/1ppG1e1zCNfg0nNqTAMmjNO6nX3yoQKhBTxjXlh/9aK5ruk/lr7
+W6J9Rcm1exZiiqjNix6+Xbadc64heCj7FjrelmLiRF/eVFGI0TVyJedctI8mtcaWvKH1qZn4cRn
craGDeqqHog6A2po5/+gApfZGx1OdsrFkO1IqMBBx1VwGAdpIZyM84oq06RTmEtq8M3+joy5VSTQ
Vvxpiw0IsKfEA49J62ASNQeKijubyT3VpW71nFWq2Xff2wUGWn/l5lRg16PKomUo4hisnKIt/jGb
U98SpdxhndwnH0E4lyizOEnjZ4aNL/qd966BaD2UGWlvTCdgF9jIUvtOgbbNrSTSY3bQAZXPbr1e
3ez8exOpC3/n3+JwbJx0ZlCHLo7iuw7eqv/KxHPlkp5OmEp5suLNTNF0NwFg39MYjA+hdvihlnjZ
5ksubqdu+u7n5ESiaGFKsTCpQo/UGoyoOJDCoX/sEidtrP4MyFjLWyALFQR+2iAWh55HVnFcYmxU
W6TKuMB1Vm7pkYFxoOqPm40hwvS/VBZHdQA5mKiJuqCJUBSpGN8ZHmT+IvTOyI1bzEgqkgElomTW
wShNx5nVwWTvDDWM1a3z1HOxKyRDVSqpCVnFhOgWG8+UvNoavTsUdqjAUxkWWyYjHJg+OcxK+YxQ
ZvFs1Xa/WF4V3xZaBUVGaXvH3aXDVec00I91eNF96hqzZKdE+wC+TJXDC2QAKZM4kMgoRxCPNvlH
PgJlbx8QuOfljVw5ZehTDq2LH/CQOStYuZXhYa4Ckpk6bz4o19j7mpII9MGg1yIdUveaQUMDPYUd
RDUZMIf9qOKAp8Amd7vf1oioPERdzUTkZLEr/VBappN0C9ac9vZc8S39khJkHRRuhuNl2tvIQmiq
Y+lUMrXjwBir56k3I7FEy4mhNvNbG3QY7DRoE8mi7U18aIPb8+2WaRb2F7wmJimAuIXjS/iLlSlc
nanBLCMUYd8JQU0vep1Nkb4p7qz9ZRhiU7VUzJvX4XPB8bdt7XlYsqgkQd+CpEaJvyg4aDbtvifz
o7biBzmm5+wMgJtn6Gcrk8CqdvUYVhhCRSyTcCOeOMOm4Ni1YmFgPAkmeA0WvJbgTfS293dIhnOO
QRJl1+ogGoJrSZhMDi3WiESyrkkLf7L039jkAtJoo5pHamJGOheTwRfIa4Odf0mAp8pF4w4pyog1
2WUrvWq19Cq0zWtXSS8E5dfsRgiwzjxp+cfDFdpqaDUiN6P8vuE6lgYgbBJyrnmfsFVrw0IEs7gZ
c0Z1XeOKuPc2qnGEaaBHVzyPCLPsEUfDW9t77So7bfGaGswuMV7uDPROCdFSim3yNFwx8EWpToh/
I9xxCrManKzVBVb+1Sr5hTgjngag/dgIEMM1VgEMJXofJhlFHGRe6WjE0jZKHu1PBNpLL/3L4wZP
aL0tnMA36J0FaahCOcDj80u8ja94dGk1UN6QsBbqA2rKLX0Ml1Wm2MmfHToEB7myvBoDnv+d0LjM
TU5rzgX1V7hhWcVutfmjVzOk28W30gK7FWY7wX5QCXyW5iH8Xh6G0kTFcNasJmwkR6mkoJi60Fot
8KfTWceh6OAX8WjndOKe1D0yvkwBpsyBpDM5YH6rBLK5rWmIFzSGzFoBl+JnncVEf3iKEVdli15a
xJX3FOLyd/PdLj8NjJyUUDpL95Vpsa3E2aUjWLmBM5dhiZe4W78VRK8K6jKFLE+o7d+cq2ddOoM3
wsVR+lyKpzlCWW9wWmP6U6yDY84VUzurb2Ltza3f1aeByxURDG14rJuzNsRLUk9oXKxIogC5iz94
JmCwxUlzm/6k+fq6bcWbkrMjzvObsG/hRA+2tfwjIYiWTfM6qcOLCJu7NJ+yRpv6llPYxjYJxPlU
nNYEGHinQEq7DUDqzBpC7JoHPRctbOkn/XX6bi3rCm3rkZBm7QGmrjfecwmj6bw5LYFFQ/8hPooT
IJIkIDwhHawAMudTd05JERxJb5LSi2WCYrjXS3JpZrxbNzGLQtbNBewYhpqXjhmp/qOySO/80Zm+
xkSnLe08YVaQrSpYaFSTGAUe+9DkpegcivAlkhcXW9ioRumOuu6s1eqoTrshNGCSJnHMNLcXFG9L
Nq81ARasjsVHCnUDX9JC0IDreo5SOvAMcUFz+2l4ncv4Wcxu5pd0LK6E/3RV4ynDBDqXwfoybK1f
lse5RgMQCMg5qU4xb0si6WdtmKMENiUjx06MNPRRCm0uBwgzq8WjgXVFDMUqIilsqPo3iMqKgV/j
VzB0aAfUO5O4k0AN78ntrPk9e3RWh/d+8Vtk4sKiN22lAYUbbrDO4LZLuh9U9jYJGxMSYzumPhNJ
1hFQG6fOs2cWT9XDye9bOdQu3YHmmsxdtE0gI5dXyCrgmKGE23RrAPEdkhCMPuEcjCSWPGHNozl2
O9wqLTUvK53qNgUQrAolX7r0MZ9hsA+YEvUNH9MniLG6lNwN2ngpF57MskDaZFJOMaLIdcHHWHiu
b8zO7rNlsJAM3qJ805mr4fPrbOWq2kMxn0COUar53WJZTU/ry6MYHRR6TBXufrNU/J26AwCsioNG
3k59ZFRoORnsdGLRtdcDF2E4k+Jc4sodmAxMRP6Qyc8XfM9N8jXHgj3LIHrE6aNMu3cTX5wo3+si
iai9GeT62mlx1AYwz58sOVq3ugZrQyKQcWa1FdeQJD/9Vc8Vo41igpHftqiH2bqi4dMcUnAY8QfH
gEUo/GSgrT3X4y6ELzkumVlQ6DHRN6d+I1W9bT0cpzF73+AKVdkv7dz+6oTiQmllB6UPcd1PGg6O
MLIqBXMPAf/d0zn5yL0ZmhtablaGG88epqKctiAZRcj81Uk9AkRzx59CXaNkvmqC8IY2AzZKItHV
jYJTNP2ZwStRGQhc3Jeajt4uvtRxOndDfx6Y/MRdeWZaD139YHTlL9i74hF+hW1O5pU0HcmcjGuL
rcskq+enxBMp7LFz6z+KWX3RW/Glj9GGd+52i/VsweAtknDMSQY08m5/nNJgQWbv5TzU0mejMN5I
MXKbjd9sjIihqMQrFXtwxe156NAKJxccDuhpAXceY+V+DcvSChulO8+7elaM+JxpVYSk4NfabaPe
oN58wC7qHuVUUKTwTxSt40hdeOtuXajguBatgCVUpdMPISRIwbyUuwzprrvMkhGRAlBAORjkZKnQ
W9S7Vsx00sc4SMaJSsldg2Lz3mnU+p3Ukhx7MHfENoFEyFcaGCOOEGncn/VbzyjN5HEfYFYYTHwP
q//vHmNPZF2UDQOH0LqJdsB0xEMyjqaF/OagnInzblYwwipTFwxhF411sr0SdVJCXNCo41xQbkVx
RaLSuKxJTr8NTsYoTlnpzsS0jDm67Ml4dBmqTu+avFWQLItoZCanPqPj+ihwoc0+9LYLdIlhAQUe
nMP+gjtqgdP81JkmwgNE/ZcRXzfBB0u8VYs3KYirsDtnOl7gh1mHfBKWHFOZpOAU6WZfMpiCGJ23
WpifvtoGSn32OTC8I49HbGK/Yofe8kAq4EcCuP+0lJp+RtH7MHHZ55Baf8hMuJICs8NqgaL2RLCz
p9H7UHGi9V8d9k+oZyCaHYbUblG1HoYdnPgDDBSNj1pgRkC9cQZstoL8iAhYIWZSMNz8hejyKqYn
QaJakDd3IsaX3rBOjwVlUhZL7+IUHyvVOW0fxq0UaBgW9IOuCbrDfOYLfoX74W4n0sFQuo+kEBd/
PNIGXtj/GArvlJUzgWjRjiQfnkVt0913mIcgsdIdAZvCYr4JQ6X+E6tlcHS4VvRZ3jfzuWWeEAY1
xXQ1DqPdERrs5JTaOZla+SIEfQPAxTWp7aB+F393Pd0QcRu+On2zHwSbTHyhuiR7hdnr1oATQjBG
qr6fg9eqoUXwr3L8wtf0Z0CkJ2/PW9C0TkOUqOt9aTvDen5hO8TJQvSnDMkU9u+SST0R0gHrL/XD
2Iqx2qPEu5s9/o2L7JyrLZ0I9ylFRNvEM7vnnIc9xRYFHkiZQz82qaCzGPYPz4rLW9e0Qf0y00NC
YcCnLZYNJ7XkrZz0F1CaBMhYWPjJOkSDJYwobvqr1uAYsT1QJCF+Ld7ADiqqbgdUvzNPMuSJOOYm
vmpgm8A+HfUyCjtVjVy1IFeNQPXHvzQtW5TwQcB25T5MTQVfpnGa4l/ylxifl1LGGEL0BXeKLxVn
yi7tpB7u8jeNiwkzok4tfM45ZPjSE/AcnX0yQTTgrrUQCDpRhVRN1HY5Rd5cGFld2I605ygPrrHh
phPWnyDFj2+jWFJnwWNuAkJOdvNSa83VXbvhuoF1j7vrTnXEBp/d5T4KadeMYpJrxdrZDZ8cbEV7
lOmXEI9jh5/GtEpLS2jur8tWoJ6Sh4w7+FO5XxLGLn1r4NgzbL4qN4FYaMF8bbzNQIDqYyKEUCir
t02enfVdVnJ+M5VGuQ6wFp6Rin8hpyPZWK5DrFwzDgOCiLFHyenfyaP0qZCEEI/cAE002qmmGP1t
27iOAzoxg3ccKQ6H1xRAKC9vslBoKl7xht8yS7/jqX8UpGGk9E9Wvkmr6G3B2O0XcVQxI70T+LOL
LwN1tZmg/FESPo3wYUk5bkNxUmrysgvGGAO3Fofi9aNpqs9Cmj+rBWftaxdjfkFhc3IVCthACLTC
TIj5ggQGhkQGdvy6vEh63XLTrbhwoxtskxe/cCD1Y7fNsJzWHJMVz+KwWJPF02hEHDl9Zuz5RjW5
UDVkKUHzl9zV/DtzfJdULtQDyPTUZfbFkF0nH1bL9XNKe2q4qAaLkbwZz8BIy3OgjIwGrtVvrlNZ
V3DBpWlvNuBGQmap7GAnB9l0Mimmz4xN/5OI/TMxpjuTwL0tw/9jdGwc3pv/lqUxDcxpim6RC9UU
Gb3wXzrhFm/tJtSy8cPcKebj5bjgOfQW69G5DmQawyKM3GHEXkC54/pVcRqmmUAXNaVpQGdZzUyZ
Cf/uzzo8E/qo9lLzlVW7AVi8bZVw00TtxiJ229x5LCIrZiC8TTjSQikpfdzH/8RizgMyEQQ4MpBU
E6+cUr2FS5KlsoPg5e5/yCpFt2Cd1Jy2U+yiJFGYf0TVWa6aK9OFG/wyDgo+xVbIc4YRTDwkappF
8t6jIG7UB8jRAGawLPUorRmGamFaNY6FMBaH82enLPao4r0iL2VgtGkISwGkrvtQJ18skC/erNiH
OB4oMSEb5CAlME6x2p+VwQrTw6mYMjQZ12uBg5JWWrr67pDnHixgu8zw8cZCZgDKq6k2aiKAab9W
q/jcTyMjE8pWXU1vX2qlfAEJ8lw/NPRVkaJA2aNoZyBZda3+YaDwmMThrtAEVN8FSgsSOY6yijbL
Iff2q/JuNLpjYv3rInmaKFkeSUv09LhYQbz9syBbdc30GDPzsUV54cDh+hmb+R1G2y3zEs9ituzX
vlYOj7luHvjq5iMOfxVFgw8A/mvBSVosg7ZHMIewZBxZOR/v3G6Sa9ioFGQigXThjahxuf2fn1NZ
+reezXNqyIpmKBahLxTtf2W+qLiKG7w26o+NwMthpxMwMg89k1Nb/ymKP0A0JgL0eBom4mgjejU9
Emt4RvXFovdZWw56fuzrLEj7QHdpfKfH0DW+lYl7roWx4cykhVbq01VBmAT5YovDMeDghMikCIl5
2IWzwIhbkBisT/25Mh0Yh11Vo99hJB3asLPHsGs1Wneau1Rg78GipIqQ1d6UXvV0nXgFc4AOfa12
Jr9AXTawh1fnVUcHgSGglhgEh8Jv179jRyBGnJmYE/e3NH/gK09t+Mlaj/3wOIjNfsVXcw1jUnzg
JlwVMGMtRGLdRB3W1L2jpSh2qxOkGan3NxNqV829HpPgGBjS4psOGb2HLK9RJnmDipzWVZEv3Va6
6sjbN6x6Oi+d7TeHY7KSEVZ+pkea1xg9P/+rbsDUsJMY/ONWyB6VEaeVHQqoC13bCYKMAgyKdr6O
taG70HcCOXw3hYi/lyhUQDDaT0iEFHhwAOH+QxOSKC1v7OGvxt/EZLUrQSfk5eWcBknLpRPJVFCV
Cw7oZW3wNDMyVqRA0HVfz2NftjFwHaO9EAfWWY1AEHXN85Uzy7ZESVtcZrJb4/s4/rT24pqey59b
ol7XrcBVfmo6F9mD3vj5DhH7Xl9bhjlsE03DksM20Sa5/3eoD+E85RmivmFO7WzUPUdbbKPP3/Ou
eJNF4aUz1ye9uuQnM+WuMZIYWdXpyPL/8+sAoPV/Ldv4tgy8HYYlGYb872U724xEaDEu/DCKOjIr
5TJb1W1H0si1aHQAQdP4i8Qnbxn1nmNUVjHzcVzWLQm9nCoH8VHHxQUhHxI4ci61E3i/hNS6mb11
x0WY2V8jhAYZzFs3G6eVo9h6AH9R//AKPeInT+gK+fzNGtSXOCHY/Mvamrucru6uAOLlnnqrbkXX
PubceHBpeaSleOcwcTN280rA1BYILcXEig2vEXROBwM50uFWtBDvld/WJ9zR6mikUkFKAy4loNqd
+tdS1D2FDg/6VxhwivXvvVS5huge0AfiAtLnpNpvnWlExozslpxyhxEcTSmArSXjvP/m72EYNb3i
K/t32eknKjEw16doUKQwVP5KgniNKpUwMIbYR53U4SJnYQVMVCE8K9S3ZtiumaVd6pqws52R/7bI
Eg4Kct3Lg67b6kV6YW0gMPOZabIrc2RACtJuev7bPuybNPNhCdEfM0HcmCBuu/825phfiB5hyRNF
Hr+eEvRlvsBUIBoj6+9QD252xrTwtC1iID6ABSYtvz4WrrBt4wDyLNT21Wdu+xZrgrNPhZN/avDl
2HIdRiUqw9eMymZqjuxVOHr4+G5Jtivi00Aiv8znoxXnlP8Frs10+ihjHG1FULiL96F1/dyE/cW6
MjqBld3+3XAbNABeAO3v4KMr+sLk7xVMWU5ob2LMZfz/booZ9luCRwJNPyyyhYsl2aRfCHLhDgHI
pNZAhAC0/jIknBJdi8nLxOc7+PJlAQ8syBkTPQTLYYJoKdOrQzky6ComAQaxicMNkS9TSJKnVLld
xa4lVtBRe+81d2WYSdn20TMutDDVNMcPXcDEXXp1p/gd/KoZnkoNFhIH1h/+qiSjr+OmSWd4inHt
B8ZHLnKj1N5EcyT1ALhOls7B+1be65liqeRsGMZZjAnDKtEk1hf1E2jBPTH0+6bQlYXzWs30hzja
ARt3NDZSJAv4YmuewEqKsOVjLsPeJp0GfQx0sisKR45y3ZhfoVNy1c1Zerj0VuBxktGmnyDEExOk
bLIWKq7Wn9OEzhu+a/LLCprePZ1bN6PoDyX+UghfO4bnaMtp+mSWoYI+pn2czkXYcDuX83QyPKzI
/1c22/i3E0EVDfykXO0VWVE0LN//spbWeaYnbOP1L/Yw8Mwni94ge5472qHKB8MHAyR5Aa1hXpWz
qpZMOjAmk4/5Xg80Uz5iG5TYOkgzQxh49hCCDzqozpxl9LGVQEJ67gSyNwAlQzFEQh5H8rZcOAy0
Wus3BUXr+CUplVoAczAINNM33IyjpZ/iP87egmQEcdiah02P7YX2RAKAfHCwXt12192N39bCNzF7
AH7EwnpCRiEpoJoNrnTAigaF6GmDdH1qNvtqMexUX5T7MLxsZ46S86QgVmmX1AjEyeTsgYsthrRQ
afCtnZleVi0hSAvOU0rFU6GAcSIpS4CcVTHnpJzfRlO9Dr+KW9looDe4evfPntIZFeOdgQCq/v2p
CvhfYumyqRTMNuQ5LkpCmzHT327mv1SdJWFZI+hQgvHkHc+YvkEdOOgW5swKvL9uY/GuYfxYtEAo
uJsz4T/pfDvQQ42mfxfuCdTwq7pDzmbvpkAIGoIc8LoHNdUtMkyhSrc4MannzBDe2xBD5CgyUSL8
CdhMOp4u5ZZ97qbqqgLXiI10rCr5NRoS1BrK2SImXlo4FsUjpmhZ2wTXgPh5ACwOXNXkbi/HyA08
bAzGvZpv1dxegeZg7N8n3gyF+N1uo5c7NLN9CJxUhuaz1ktXwijWr7prAG5YEqe3bKp6B66X3o5S
1jNLIQ9Msw8/PW7yaun1ZN/pBRUghWwYywtNv+hHvqgpb6NjBeSeQ0XIcWWAkgnIal2XU06Rn3Kf
v2r5T8Kc61te2xfsy4T5a0iyuC+klrAVfZYQJk0IaTPO23w6IYwbRY+MIZxZR5oV+ImDuW+uV06U
f/YlZ3jVkuAqB6yAQBZJQNRovCtV34qG+IU8kCIPoEXE2ynWRJvQZ77dSMbdqr68shsPNMcvbhqK
DCYyBhNw7sOWX2Ipzib/l4Judopn2kq7NO0Dk3KQ6fb2ovCxJfhy26l1u5xso+HHW3rdxuGWfazf
KrJ/nyF+m+kHNn3+I31j8Fng1KnyAxMpTY0kDhfG2xsyydxh8davmur29KTEz0iaAZNiVGYZB4Il
lTi6SfmQnxxNzekaHJ6Qs/4LQty4C922zA/JJeLcSkHtkYAADMtCRZQgMCcETu13M+dnUqhn/DMy
Q3co9pdhfqevGCiudJVoUB4vg+RHXxx0r1Vt3HA4KRBrJz5xgeMMbki/+ZgCuTZvZsPJFESkmI7X
XuTlIa+rrg/dXICQnhgrqNs93u0JOKeRIpnzrTC101LDtWQie6y7NSPSjoJ7teXdlxGsZTlSXyDg
tpg8tyG7Sb18idc2mgizz0N+yssTZGQwoGJM+gNKqxVTalPTCSQz80dTA8TQ5j/prjlphHaViVgq
xW5iPURGL0Y95inVEqLhQ6FawtQEf9DJotDrKMf5aaiZnz/W4f8Rdh5LbmNZ130iRMCbKUkQIAxt
OuUEkVIq4b3H03+L9U/+rkH3QNEdHdUqiUngnrvP3msTdR6Vi2XJtFtMjwwygt2gYeFxUiiTGHXF
abgKtYAcjGcWn/axmgu99INq5mAzJb6wOYuClihcJf5BUiSTWH+skvbRx9OpnimTscSPrRLeQaG+
l4P46GkNTuoXbLXWSsRUxO66aJ6Y0B2p0Fy1M3VenyPWwJiXufRnzMlI42tROr9Zn2IfItvmQC8r
TTnILJJr+1U1L/LsKodG2R0Hnv2eHssnFECPmrtCP1v0064FDZBH3qP9H5G8PAxKN4l93dzHpnJS
f5ZDEmFmSLMLb5czwa2w7MUAmL9vGLwh8ahELRJ6clXKJbT67YLkgGYXnSqBt1BLlzPB3QVX5CaC
1VWP+Q3Xp1QbDk+ftVUeFy8PGgYGXTwdSKwYWUnZ0GtUJWHdyOGKY9EQ3XjQ3cFIKJZGidPm6xzx
rskcCoMhlBxXDedCh+0Cr3tJbrIoa7RhJ+olN6MTpV+DlNZGcoI+6siWTsFyyHLlWjNQK7nI5V3i
WCEUNkSYBMwgskzCB7icwV/UZBYnfc9Ysm+9DaNAbefGigyBPl6gPj+wEgaptoa6sobNJTKLy7ZD
vcgEqAd7+HjU1sGhGbCJsARJpu4iq9mhT+obLITtlb95ho8++9PVOHKAbyeDbusDC76Qr8B0qUhH
aIt8i7Pp0Vy4zD3MpH4DkSNsEDi8CnufEvRKbCuMM0aF8X7U9/CVJn6besxJco9HiXEfj0iV3sBp
3bg/xvFDaok5IE5DAa4JYcVT7tZ55UYDvG0G7HXMX2rGg/hKjIh7AwHlaAFw3+EE/5Gmt6tW7oyl
gTTSumt6pTfT5xLqSfcZV49e3KcFx7pFUrOk75JdKAl7ImvLTuxa0F4EgddL9sZeregvaV5dFyO+
9TR5xoNwi+TqDpnUN5Mvqufu09sctWcTTKEsW695Jb3E8fjYaKfQf8lS/YIS28BA7fIeG+SBJnqx
x10/zLbe9kHn48KCqnPQKwxDlWfi5HiuVTtmf9ZG6gkKhDyulFzIu1R+4BDo/+Z547EFMcybUuq+
Fpc3SShugmVd2cNRVyq+o+AYdvo3mmhEUO4NLYt5fY317LaV6dWwDm1rBRJ+oqdBHBAq+dZ+rw7k
fPtnwITwEx+aUbIS2Wlld0mX7ixf81veDy+NYb5ILLzXNRTUOeSdH5oD92y6I5SHosgXayleG/qH
OuM01Yenwa4Zr3Ws0FTRHWQz2MoQsqsva6MvxyvJ7cWPdwJkoSxztzRz1RTcDfBVHYNWv9ei/kRo
IOXvjecCG/ms40UdYf0Vit3AUcH51gvTUUitIzdjRzahULYb4f+DkckMARY5K9rAakbPlAFh8Bto
uVBAXQysrNVBFgJ3mRgN+FeKOs0R2K9zAm01G8T4mJDJG9QBqDdfOtJ8JfKvwnrPyczUldnlJZUL
vrTBa/V3otKiq8Al9racFH48HmB9RZLoKtrgSmiNbSyQcBSd3KTZ55CIydM1znKTv+QeyB0le1pn
hEY2hPhllBhcm8xhIlkPy1YG8u+l5Tdp7N8bhAfOKJOpnreToKYu2ARYofEumf7m2lXf4r3afgKX
iHLyLjVHmCzZ5XQD+8KSmPLm+n3pizex1V8KzEc13kZQQ/iYxbY8Am9RSOVSAIS5uVHn40wRQAMf
ehh9UOagFfoWktgawATEpN+mZihBeVtwjghoxkNp17JBUQDkvhFL9BfoLXCGL+2C51rx6wq7BFIs
jhEUFPyu2j6NuXH2cuBQBFTU4C5U9ji7lHoA+QQxLBaYpszEVqZvSIcwd9UJPw25mmXEpsRCj6AX
HpIxRVse7BqJd1A8SKd8u7SAeAkggPmsY+qGbwfrlDC7xaqGtwX106Yjz/7mARdIB47V1JmhWAnA
R9SSN7VOWkI/9D0cTZAccNQ3sk0axZ/RFmgkHPKTcROoakWcrQcWSuQxF9FejNKWiTpL5OXodceS
DKgJr//mGBY5oRQjB8kc4mSeMWDBav4UXBr0uQugV6gl3UdL+l4ifE+tGxs4nsGVS/xqGFq6rw7f
3ASWHK+Jk4jgeN6k/UC+bQPtRaCdObo9rkH0gXf3Oo+FZwiPWhvP41CFMoWm7J/5tpZswKFxDzhh
F4LZXOTs4ndqcmOKKvsfWQHs2PjEjmGgfhJBUgCGKdQtIK9w+Rw6G/bNlO7wb6c4wtvWq3z1W8TZ
nO4B14xtYCb+qPFGr4o9wJFdiyKRabpLTKvtszDus3OE7QPqP/5hyg4gB+PMgD3tgSUQu5EfyObF
V/igjb+2N9PSr2qU3ta4uqlJdavOKRh5o+SviMtgPXClOsW/psZysh5FkgtSRK+VvRRKyMQRtnMd
bCuWyBEFXdUOqYyYEmNzl8kAUMwFTLnOPKsFWsA6aYKkAh0buDMTLsssEkAeRElUFA36HL9JT/dQ
dKLcuJxCthPnYiTxXdcHLYWcy9n53NLKyteWLReWDJfxPV0rCsjVc6w3jJvX1SpPOowC9ANZPLc+
7ehGcdPS+gqoOR0wJFE7q8b0EUSXbYrP7IYWi5Qyt2uTKk2WmURJhqMQyFK3F1AMaAlQtZJhZnSX
nior8uwFnnEZDOj6RLiYl7L8a67uxK23omzsiTOHghmzZWZWViuJ0hJCLB/cY2oZmwvuU9akbkPz
Gkl9J35E4u8xPer0cIzsTF6HPLWHpTulsnrS8hLbf++NMYYyhLf80RXxizGpHj484IfGo56ZCgH0
ke+wcMdK0ymxN3bgGfQ4c5fqlm81BE9DMvFSuzqZQNwaOFbOOT9iXv4liW3QMG1vHEe8LGBZeXU8
nkYMcytpSPlE+tohj0V53gUHC0YXZb/7w2r2kPQQUhU7Uz8kXPsYnNQdRs+49mhK9IN3oZLcoeBV
I8PgLheXVtH1A8YaVXx4uLDtzJQqbnvWr4bi6NwmFIXXt5Jx/2A3QhGrap6y8lEq0gHrhIv3oOnY
22B7GcbLYilY5aOwXTuvACtQxUEPUNuL91UKQZhN8vPbqJqaS+W5EaFykrSFEUGL2j8QXSKYTi7F
bjVOfE9xVB3TVOOEgHdmmoCAZaveiyKlDhQSK5ZdrgVlNbZggKitQ2pg+Rwo+dCQUkwzpiQs3s+U
XRBtTlMibhgNuGvIyMUJVrC1zjhbqfKj6tOghob+WPQjSe6O8yFYIjlUcrIBI37dHapc8YUr1zV7
k68CILudBt3NwlIsb7JTDtg94lD64baQt9oJbxOUnqnonEWqnaws8WjEjswzvmJtIlYNAE438NeJ
tSP98MPcrvQJ892IaE8ivQpiRoAVkPNPg90blsyZks7Jh8WR0SugMll671En4cXz4nXC5HHieE/9
seOiZOiQBljkY/PZD0w1TRwu8xDkloKVNPG98UWm5lI3RY/viNt/68/nBHva+BWzR2q575I56cmc
UGN/SPNPtTXdHO4XJIdTKba05pLvPky4xEcRfG08w5DsvDy7bwUxq0E7iStvPVRAtp4J+VBKA/ky
KF9kWAmppKZjAGnFkT10ziwKR2MB1a317hQTukX1a4JhOZUGw76tKIx7iESkd3PhBLISnZ72OioK
ppzIJhqsLlM2Mv22psJj2ABGoLr4iluSjm/mKtmS+AzpsOPh2KOF2F31aX86jkSKWYrLs60QJKhk
bETWQa/5sb+CzC9XV1oS0EcIolwUJNwCad17Q8LhCvVwVOK9pZY+MYVyvUmVfLOy9VYJoFmznTBA
dpILulYP4GFOY1dDsqTUlqwwnWwOyTtHuuNohNCE0LbssnKyiw1bOlu+oac8g1NX0X35Il8mfb42
ggSUhd4RIX+kdYZ5o+UrQAWjs2HvQHNzrJmK3YXjED94NMiY+I6862GnwiJ4kyWswkOw0R26PBHB
Q++vdeIbP1/mCIbORMHhpOzaH0shymrGJ0sBsklHblTFTsUJWCU2LEf71TwO0KYMmT/gIgbAPioc
JsXQew0NczOS+0Rds4R6hsy4lMKxa5hOZ3cD8znPIQd50AonzLnQEhXM/HiDOB8bniGK4Gmyv2ap
fO/szq6xaGoCvShJUGCRIQJ9AGkTLtZ50ulYoTQU5H1ANEL3BUgLbV0HVtQEirefclzf/GIx7cxD
5UjkRWjG5JqKPbvD4QwiiCVmwxJzKUHDyMwVqu7QgmnhLFecbrScKOGhVDD2Eo5lsj6JJGObCMNf
zKFnbGlQ51JAPodwdH8jsBg17duKbUlI13cAhmr6YUrUlMulDxz+He3/HWg+nx/8bepIKenQ73zN
zIX16Uz773DmvRea+5btmYGHREcUcodfi7V4zKkAz2S7mLJjy7sDTOIwdfzJcXo0tMjCGZwSVgwx
DGkyQHNsHfqJKLxK2IeilkLFVqXCN7VO6hydWLSjkEV0C4M/6dvkREHL6WBdE4aVkr046ry5QRMB
v1ZRwdSqzalUVDYpGBX6XQmjLp7/aObPAJsoj590eKx5teC9gbjhPWtgsOsyEmMxBGDomk7C/x0k
KTMem7VnkclPgnMrsRIftdnrORKhoKigfiT8F+R5BS6FK3UkG4UEsoCApx6e3QHtXZ2+G7yFgI5M
Ah7urTQM8mvOkyrTW6U904O1peJBZwvEHYpAXX+QHvrGApakHYklhQJVFZ2nu1nU2GTgcH3lm1Qe
mmN7nPUXbKqOasZ7U+aaiH8YLzkAb8BkM2uYARdkF/oS7PFWcZuKaxAKr8aA1eTCDvEOcXZkjtGj
PlS+ifNYXBPaIvf++x6UvcJ/7kFZN8iGKRmSYimiZRjKv4KPZpU26lIP1me1CmGeJVdE34YVQ5LV
XjcQXeIyUh3Q6Pb9T4LgndD9swAvoJ/0VBDEyTWFVCF3604+meQ6O2fgATGR24GOoKEQ15PCRakP
Kw0RCe2SK4SITc8I2EQoHqJtWZ09sqmqVd5O1LyX3U4VqgNrq0U7ajEMWjl2I16bNUZruhJOGnmv
qtQOY4t89IobhC3jKN94oQzlg1TFI6Niy2BZj5ixiHeOwN95CrtSB/pQMPg/f4012kXl1sDPNxiL
hEtWburiRKvCxtOCU6MU8Mrj6FjSUJ6LoPHNl4oLKmUAqGkPwip7pVns+TohusojD5KAm/4Z8LoQ
x2JGMKLJ0T4n8yywHxwT8ySp9I2zTZ7JSOeK4Vht6iqIVjmAhvLUsNK3IPTUufnRiNEHKTh41c05
nfT3Jlfe1K171UX5EXO5oneM5ZjBLXzfUgAAkpXmKHMVTsUES+Ngahb3yKOkwvjpCQtH+mUq8az0
8g17+722Nvp41FN6rJY8LOsynKY8NCshMCBn5Nwb1CkAyEJjAIU2pyyU6YSryDbElqdxgyXghxpn
9+onWLzrJGs7Aa1A4MhjYwR4fWKFuB9akue4XdYLd0OvSZ3mMClX/lMO//sXWJb+ldxVTUslt2vp
Mlgk1bL+jWIph0mvF01oP01gyiSizjFazQZ/qyqF23Ag93ApWmatGngPRrAxuYs4LyXFlyws+IL6
KsXaK4aU1xXa04yxpXMbSosG5kRS4zSyJjSyphZ5bCJOsv1Z0cfxewtG9NncAn8xO2seuZsGs4i5
lx98umCXxSVD4teMUr6udjaOziai08stUNtKL19IObzUSf1qVe1rckk/haKxx/wPp5qiNmHdYgR7
CvIZwgq0zh6sABLKurG6VGZnyBtuSbsSsKugkagyjHuWHeeW2Fh+aR1hMu2XF7lqQEtLgWYatB8J
QZzgxIk5sVKdD+JvReuPcIeF5IjqYQKp04HUAeLoVr+5oBHF7I0aEZR86YizTtwLfQ8Vs3TWsg0T
bPVT6UkJ20OZonSzDGdM2Vix+JY1wm2X0zJR31S5uw8/OOarubgPYBmsWywsDz7WR4/ssJBfNdjC
TWugJG1Qk8XT+3P9IpjK2eqiMO+qEJ9KIGuVX0TxidYTItW7IuPwDbNCOQ43hFwC4bDtq9XteDuo
8IrIjqAY73Vj9mTs54Y3UOIJ58nPWgm++i5b+mAxJ5BCRcwSlf5XWhrStAKScLBohs3+Ckr90nTt
g0TJvZ3eWI76ZB2uZqFf42q9ZrcUrJpG1YiYTnfytXN9UqlWfVanalSnzk1Cc4butkhc1dC7+t04
bc8I/LCj8SseycwVfNR17La+sCRu7X+3SnEb5fWiU4az0YCIDsVhEM0d4F1gwojpcBX/x3Nj/hth
xHNjcEHUTMXQZNG0/sUUSy0rLptW7T/ZbcZAZSLiifrngLhAY/D0BL84iiidN6qJaD7YJdXEGeRs
hLDFJHlhb15n4H5uODPk4IMpCa7RAtfI6O2lpnIiEvyahLoCw7WKLcpYfCvNbjGlKfFYnj7nt05v
/Q1eoC6Fbb1elgypvFZCWZ98As6yTS51oJeS3u5dQ8tANP2mn4lkRX+aqBeB7PD7t2lywaNWO9Mw
t3bnRSvs3D9uEsGLN7Nm74HDRYJa7XKJU7xSyLyOKZ7Cvr0E3y/1e4GQaYUddWB3UMX8UKyTkLAx
QiPdcourvuAbv6UivVmjfpMiZoZVu2dU+u0S5vZyQe2fyUSYsl9m+c3IR6TsjB4p4OGFeKuS8QZE
7WZEy/Vu3TXYBziSkFJ7px3MnYWrnROGMTbHHasBtil+L//kqOgq6+/Cfics5svQ949R2M11fWoI
UamjfG5GIwC0FdD4EBnlORMnPHeHWmuh+sh3mJDHaoSLQoTSMK+m/JYoqy/OGfZICxZXv0tfFGfE
5Ld0kJjhVlJ9HcYvjf4RQElZVsKwz7zbNwIXs6EQakzRC1URqYUDEAZAga+UvoPG7ZDSLH4NyGhE
/vDzM3FXzIrEfnYKzqX1eWs3D+Yg3heh8UadYZLUSp0VwGMBPxd4wfdf5owi/VMvMkZ3olRZ764v
2Zg42IYcNaUzylB5xXLj+AQd1ZCUUMn5LnaXPRmh3WkKqXojWyxoNMbAJDJgEk0dqZ+RnC75b0JJ
UGrIlFPIDNUa8TpuDEoiuDsWFTZX2km0/tBGvzp+dMPImWoONFZAFcsZFBgSSt53OUNCbkoM8hMX
I1Cja1hA7iQFmIxsfZDoavum051JRFC/mwzC0XArAZhu7OuF785YXJRS8DB1bDiU2J2r+Nk0oBK9
hKLCkrYihdUw/cHx4fQ0R29JMA650y9RI3gC8eKNwCS61FEA6JfYKUoiW19dHf+HT1SR/j0QYocU
IR4poinK2tMi958kDLNSKiDOZvUJv0Jw4+JvuYiHocGaPTP4gsLKMDiXICWGgWbDQbP5Dh5XUgra
fBCAUukx1shOd9qfhAV6UeNe4na96fkJnwTh/wEH7zrQGFhbZ8TZLy1b4IeKfiXoft9p/mznILCq
fH2UUURJMy7Z+bKVn11seImUXeNEPSdoeRL5ROGkkBKjD7qjD7rspjDV9bOF1a3oGwQ70rYNj1l5
BxHfb8GKLYstvvJHe6iZW4JeXv50GLTzR9bPCOnyazaLb+s+NGvNL/5RYk7iRj9ZvNhPs9+zryG5
5wypet7c5FK6flowUEQq/5Lgs8xLzhnRk+21mgG3Qc3oRUgwCKI7BjJj2iNjgCABBVANhrNiwhZg
9s4ofpJC0ZGYeyWKX+rJaeZVlDpqOCrTKZS0OazjKVz85d1sXpW4sEdTcM3nEcMSJP271Pj+tyJQ
tcXn2JLwOwGRIk/b7HXuFdYeUzMKUMNWfpTLUEjbS2NHRxQt3CogXkHJAZwlZt/x1Rap60idOEj3
63VHKQf0IBlbvvE6temxhx7yjk7LqKuBF68PyVy46d5pFPOfjYZREGxG2ifCRVWkzfBv82jYK46S
CRzvfIrKxVutmV1RRlIdi5C0a0zJ37bk3G3KuZ3qC/7YHR5L2EytVr5ui34n7EmJxescTa9CFb8u
y2s6E/AUm8eiJndlj52UBvOaiOR8WhNMtF2/84iTWe6wZ70AgKSawR+Ro8MUk3WQi0hz5lHpLCQz
MQfsHpMVQCPlayMIpPRm7H6jdVzyxBmK3SDIYRMrCNZ2o6Z+M29hrpnBeoDSRw+LGCgZ0LpApkYB
9u4vCNskrvAVU8FXynxwLKRSkK8TK8dosyXC67xBdsWI5gkxac6dUucSyYknRdxEZ9ow4uG0IgE3
xbMKY/Myj/yomThWWjtTxgk809HJns5P6JdgtQWH0aLgocHOHLlGhNleJVRMzYw5RXSa6K40Km5X
kOXZubKIeiDOHh5FhkdyNHY8VB68VL0wz0ViheVqBNSe+NzDRSCsNQPJ1BBhe77Zk+dEvy9wJ3Wx
RgvIzWJ6eZqVdLg8/9sK9/8suP9fsoLJXlMknghTUXWRZMW/JpSccBuw7Tr/rLv79pAUe7299QPq
Y9z7zQawRsBxgouflNmQBIOElyyIOM2o6gJpp3fdntTRUZTWY4nlSvowct40GK1UDxSXGkJoCxuC
JGmqhFU1hpqShcpxG2p4g0UwnJS4dZJf5AkcdR+7GduBWEmp5d3H8RJwGTlW5esgkrg3spPaN14x
YhM2lkDavmV7WvmohlADU9zW6THtEdfqzJGR4i/qa/OU543Wi6GPh5yYS3TG4Xc1KXMbyun+Ivkp
xoe5x4REwJlGn2NeiMCTpRP2kBMx3BTyJsUTDJQJnoMJ0Z8HeVDuCVAHU/+YBvKCSvve/bbWJtwJ
pRokaxx06mfb4ZIVdhma0IqzGsQQVS45a1csE9rmqutVaGANJlSO4lolBbgqXDaoUDDpbNKc7hnF
UDBYDrR9LNsOk8NerH8JkG1yPb8s9mTL0Rdc9YmXjFJeBCG9bIjGOsRrrGznid1Rr2ehaXRBvBdN
eddE4k6hhjhLmL+l04Bn1IwNu+ufMRn+O88qva8YbhdMdJatlxlYACgY2sHEerNjR9Pjoy/aQ0Ji
WIW/kE12bSX7sgwEFAVylIfJOW+4ZZAZBxwhjUEe5yBhgsWpjtNNIGZdwgWAmLubisGpdNEhRbsr
1Y1q7twdl9rlNCcePrsq9Dic7U8zamTgvMaIGj0fqZ31S6FTXEwq/OBEYVlPlhrKEyx4YM2lgWnH
SI74vJPy2prQpLBDCWIVjrPs//e5XrLEf5Ic//HcGJIpK+DEVBgGGEj/5SBVmkSUWzy9IH3suWWs
pQyOdiT9M+tp4MJAQltikY/ewJu4zYYAXOeE0oOtzkoD+hANed/IJTVqcAolD8uxWjjDKAVtPJ9R
wqgnFW/TR0I0FBA1Qn6/sgRDxU/r+byinFvTwIL5DjvVzkpMGGwv6r/GQLi0/ms944BUeocEErR2
PKuSeBCh5Zqbdhnxxk+QwfWPGE4Mj23C8xobRyogjxbsfHAltE3lnOggx3LasU1ggFLGu/Y9+ss6
D9ZSoE3+JP5sMmduslsH7udYXjWsUM6C4svkrUICrQG3TazlJYCKVQBZze1qZkpIaYCpuTDx7gPr
Xx5jEeCk8dD4HBFnbSUWbCWlcBcabs9OmACvpnxLeGVFArx69L6yQICwCPdPcTYNXI3dr7xAazNM
4Gke+zVzwEeT8cGZLIaivh6UDwGxQYwPqvWoyXZIbUiUXVrYlrOZUSs/5oGTUYkacO2lTmkdPopu
YTn8okk6qB5oy7m5KzGyabji8k/UJBZYoSpwkTOttziaYEd88hyLg+ANW+vXup+3ezVvrnHL1n2s
6GgACPwjCdxPxRDG2UPpshdQJyW+qWVcAw3TlIplhEY0Ejt7wKO7CG8gBR5ncmeCFWKFtTKNbWJ+
mRTlQsSFPpn0UwSQnEdsz2KuaxS5Plgc5biDDfAsavpoqRudD630MuclmFr51Eu/AKoJAPXV8StD
hWw1V15FljCTt2bsmbeTFsX+NiygGb4MLaeVk4Uy3+WVPhZC9Jz4WDROlsmoKdjE35NwSsYQ9+0f
SaH8R4I5TGOAil2PTzEdfltSdW/M7q7Xf1MDqMEl5sZarfi6roOaAuyxxcbEj4pwT8FQ8WhYTtT7
Wv9gz6qWEkRNC15mgWbDQwDuky3WomAaZYuVZ6wsiIbAq6BPKTX8Bvqy2p7LIdAz8QHFIK/I+jTf
pRI/IUfk/pruuXsiQ4i7SNwrmGt7t8EN1QmDrzYpiSplPVoEA401u7OUj+ObYZ4KPjJh9jM+DjaL
U/FkbGQei/wd4UOJWXd6B06to8VpxxkcEPRRn527v/3RjOm+AJqJ8IsTm9/3m/FCSyLMfXIuPIRq
F4AY+gD64g1x5E988828589NYhdyhVwb5xXjx1oV1xJ0EV+jtPlee0owOfoMV2Udim+2xi3JiEtN
sj3k/X6UboIRgyfVLvybMGCETOaoc5/yyIkCtKNvzu2PCqVHGWyCFlr9MmEulgmptB+iZoVLa5Dd
GzEvEHCnttF6KKVJ8GY9R+ulG9tnP8dZYJC0gOoa+XyBDJPukwRISH8ClmgsdAphLtp90LhxqVXp
UtCurofEgFgDtee6m8/JYMd5gWvqXoDGmuSdjm0gMq/Toc0XesuX25g1N9yixEJ2Jlyko8YVh2qP
g4E6vrHIJB7HE65ZTyTpbom+Is7KaYzok2DuMw6FZpsaRK2JFhJ+znIWEmYJUmMmAYkZuCBJQ4FZ
RSA8uTXchMGUmQ1d86JiY6gBYcKuan0Vq0fU7hMj2TXXRntrZnNvtvSLstYwA/oyqKIW7LQtQl2v
OWpes3IfF96av6vVj9AhVh2b+CskiGylmNj5X/o4XEXHSOVjp/8Wm26/qdTvgAlcql/ylnl985ZL
N1OkW82A3EP3sBJrzrhVLpHGYTlr5gDMlZquWPNqTo6Bnz4X9KT2ABuWI2MPaTwzB0zN3p1uPTMh
HUrChW6ZoWSQMonR/LGSO1FRrgs4PjcoVrzkJ341J6mRjyqv+7aikvwAgu6lV7sHgUe/yL6WurpJ
xp1OBEPTcZKK+0YZHr01PQrhiwXyfuX13q1o0ezrDP0eWzk9ssdCqny5shOWBQIwLYNDbPjT6PzB
S0+h7as1KrcyMjeB0ZsnhF7KfSJmsJdm3rf9S9mOd2PtrtQr8fxTxjZAUZGkQ8q8KWAUz/CBPvsB
2zBTv4GB7CnJxT1d48oxyQtURH10ob+1ENFy8cEbOl8/lQnzNyMrcksFb0niq7yllMhoz+lpPT+Z
4Qkvp02JH4dm0R81f+Upu1vclgTrqZm9TJP2UpAEpNzxYeUgdW+zKeJh25PoYFcI8Af6bDpSeI+2
uMHSjdh57oWUn1F8bHejAVbVQFnbkuMqlrvnL7V/64DQbfJD244DbXDsqOLrMFdn8LXBvAKTZeNT
6BVcv49qoS2OdwDM404aPtR2e7fU7A7ysSmiF+1YjveGbZFET9n8hWRqDyPNf0UP/aI6xdZ+yaKX
ehQfnZndZzQiZa2cuTiNLIhZQw7aT2Jlu7oXzm2cnqsBfcGyVTrZMjJPU2onpcaHv59ztzotM8v8
9gVgiU+j3CGXGAiGHhP7D2kDPhbUHuXXSHtJqkNJgzOr6fdGEb2INYoAd5h9lSBhC6qodK0eM9Rq
atj1le8NK74oP2K7syNPpAOJkp6Uj8IES4vim94zjSj4fBYGvvvk+7GC1nABcA4mRElZ8bN9bXGO
wfpo//Ct1aVbX2geWmr6FTNgKyvWsK+IcjXTqYAsrLZR1XAsWDZzQ1ZgZNYhv3HH40VjSw5okvjY
LDnjD6SIsFafmJsL/vMFVBeU0YUOI3rdYjEJBwrgeFyXBflZ1/3lo/9Zo/cUtkP6lUzZWWD/MXgp
f4ZO61yeSwBaGmij7VRV2klZHqN2TI3pMXXyA0t1yitwCIoujOklpFd7p5m/ZU4rMFqRJTKz7Iw8
cZX5GTzSWJ6D86COJf1CXzk1VKmUc3maYiINpdfyM5RzHrKNhUtHZ1JgjZR3tbjbVpaNBSZ2lrcM
Is1Vo+ORFJxKCm7Mkv34VQ4xxny8nKSypr0G8CH6oWINmBolv9pNWVInx6IIcrsdByzMR97qKiD7
tiTai4GmmNlNKbdC4+gW0N3gkhnybgTnaTl8Np7IQ8JIGLQY3iSEPrF/a4tTU31WbIW2kaEf35EQ
kYVQmAENbCHOJ+b+GzxPcBu+oLJJ5duDtScx/I0wbXIgnumkFOsp0eWpihfvuAI8KXaM+oK3lPIF
BUMBi9Vl5pD/6CDKtd1b3p7zO1WxD1NoMCXv8m2nzhp7mIokOyuP2ECIeyHlMEePVC+9CgJRzSe1
FASuBHIVqw+7a/iweu0tK7TX4vlRVrQklgvlRmy+41AgexNNUDLq3NemyhflW7t9CheBAre22WWJ
8N4whSfoVzWehyHB6cjPnowCswJlvtAezS7HZAyLHtBi/StTwB4l5F6N/EaZWgogOsfZtFiE80gu
RWGXVaFwYYQrJyVI4KUIlydZFq/1cuqpySieNRl8HANvDYs4pDXP8I4OuooMIrrU60oKLn9SeiZG
2Cj1qStQ3yawlc1SuklFbSuv7tzal/kCj5F82jw8yNe8aKbTqd+qAr1LWCktuuDve2/n5EMWlPeh
6N9hI3WDHZWN38ZNyKUraNXalsVtd0mUv/Mq4F/4oMZthvOLFzgYCPSSwKHYHPiG7iiEP0iVc1N+
8FyKaFYrQFDkanqsGvlOGTFtnMchEZ1FBCXW7nWAOzjOlDctKm96woarP9WpRCQF9pd2TKhV1QRP
Yl4wjY96hLpGZANWW6kNr+s6vuhN9jChywlUrWWIbqvMIBq5VO5J2lt7r6LXSv+uBGCMpFoIQuDD
gdPduJok0Q7NaE4qamCuYorcCsy/2MCmEcMIdE9qEy46E3r/IUq/SgWwLsfZzPgEQkaEHkN/iVyB
umAPWMXiP+8NQEaiQLwbbiuA9AhHMRovHZmJg8HcEZv/Y+k8ltvGtij6RahCDlMCIMGcJEryBCVb
Ni5yjl//FrrewN1VDhIFEhcn7L02FwJRh3DrChEmnlmvSNRtvVo7ChjMbN14BNG2Ah0Ol29q6xJa
FGL/XUmOQM1RGp4q4BpEB0GD+jWmBAFn2x6hywhKL2ZsnjuIZ1p2wZrnVcoJL+UMULAQE6+lpHSR
9nOoHPLwg5rB9kedGVGPhxufn7Q17P6eOMODtk0y05OCbrFCt6iHJhbwi4be3rZmT6WwiHMZPjEy
GvlXBlJL4rxf9mXO0+y2zMlbzFuS9Ms9VbKbGrsZO8SnqunPJGsfeuXcalFceyaWbA6rHOsCNgvV
IcUYxuw9LNiHYbnpW9KHPuMO0TZP2rFjooDamLDSAtoVGkTLclzoUxgMgATQDRJlb/HpQ31WgrEl
03wrM97ItuG8iVJgd+Wuqr/0AqHqi/6avQwkpe9idi5kT55bMZ0mhVvfCa4IIvbjAOUC+adxQwCz
NPfcnHdU5CU/MmTNnazdVYK1pVwEJsJpBvWVYbq6jtbbDrdaLG/NmfznKvS7H4EYec2vutFq0An0
sIsQoLlDydC7ZyiQ627FgyKiWlGc8QN7xitZuBjW55TNVHrs/YBzZXihYdxO0Mir4yLLx3oE+jbG
hFTzrp4U8gk6G3T/MBGIDh12JNPV8NIcM3QFXtRAr5HiRPEbm639T9Mi/2JzZXSf5oGSJKsI5vse
2iCuf9p2W9JP2+wAWoA8bzZ3pK3rGwmTleW8ObTb1U+tQaAor61cQPOfH60RPoZoR9hAMcFO4oYv
qV6YkKiOGVSnCKIq6dxU32m5BURNw1IbwyZMPlThNtBnNaBZtFsugSubY5j/5RbBgVdjLtV+mvGD
XMwAeyPVc65idmFvytAW91jWA9Tls1mPAVymXRKRlGdvR/LTVASdkMkWZ93oQqIErIANNzUOESrw
cfRyar8kedfqFj8d4gJ4Hi0uHWi76PSYDCCEx9NYwRmXLPaPBjtE3GGQIPdzjdwNsXp3qrvYyxy6
my2CmqmeP4s2MP4oTOfR/CK3yBJxTPjX6XfdCTppAOXvdfk3i4ZTypQB0KIpVdxgjKvc6FEg+9XW
X93nREXZpIhDw4vUq7DgVEBMexFdHG1VnO4XpdvHjjsaW8vpjr1CXyXdeK8K7WTP1otEIVwsiKOl
O967/hGlyTNWEcpFO6dJPM51Sf2ngXYwJ8aFySmxl+0iY6OoXjnlEk8n9IZBK0f7msqRArIq6ZQE
OUoQvJA5FdwANRKnBfdXqp150eeyeIphAqpOLrITqJDC2w0XSWoknkSY2SQWihqqygXcDll2c0nq
WQx1J74vGn67zQjiOBe7tvynd78jaQAXc87eJMn2o4lcuP6xzNI9JniAdpr9cQohBOBN7ADKyDzu
Piezjnn7am2Ph9h+7BjHdX4qtQh2ct9WbY/TmfEpYsjMjfAhhGRuNo2Gc2kL0ZusBaSyGo8MZ9gT
V9Fj+THBqiA92bYGRlI5Ql+C1mRym+lvWF3kPHkaLYT8o4lqyTDLz2j6Th9Ano8gRWo+l5/tvJwF
Vwa8CDgK6ziF7DpA7Chc1ECzfqTsvb9kP/KCblzQfW5sFf8G168EPqq0e3tlTpOGJLH+k1+9gKdO
M23kr0k6r10Hl2XBZMqlWtYRhHSRB07Zvr/Oq0J0m5ftvjYjsF47iQdeYhDWZ5Gc3HpS9Du12Wky
7O8OqWx8ak72xasFSfsNUAow9w7hKTklO5lRWQa4kVlpeQU2QQ8vb1LMqV4+ituiWVerHK9G71xo
XyKCRKg16fcPXAAl3hjDyAj1Q0vfxwkAKCDl/MF0ZLcekqXjZsiX6wdez8AYpKDRmAlA+iN+477e
hBK/4sVvADMj9EEfhr4yO3eNcUoZF1S6OMnT92hDriF9CKtbDxec7jX1ym9yNQl1OoYjpGSJRKn0
2o/6c2rVJ1X5AhI1tMRlfXdW0nyJrYTSP283BkBMvG5BXeNvLcEYEts0smCvCKHK/kwzePVWRdne
3nJ/jUMVkMDzyyoibVNgngPc8Hy75Pc4h2snEO16M8vXqv2Yta+CuCGpx/HJqVSNu0GqdjOjjjr/
sKrrMPHgZCg2eVP+q1sk/M07GUltr0mbGFMDgHwqhhUglvsmn+SMT3JoH7mtK8xWOS2boAW6GuwB
tYbXr+6JTWNkMgyfkX20HCZjZ60YqIwgitluaxuIS+4Nt3SRvtfgriXaNCvb6hJKdzNeAeVw2r4s
gnchzeMQsst/Ldoj9OoXzoKGL9WBGVtW4uyfqXehcNbzr7yPfXQpJsJqm4nUikqGG+4w+4qGyCfn
CJgD/MaZYceYqIe45OFlgn2GLJxeyoKpda+dkiQ6U2CdZyLe+upi24znOIFsfq1H5AICmyOoC9Od
xhE0hO9UV0T9qjgiGImZVBYCBPNPvbh5O78Wnp4yQ992K1FdtuWhBo76rRimPwHTq99EPj/RMuVU
MLL+qBfn3g3ElrqCSFVrQeuHE5z4gZzmItQSxmWQ+4yJMffAeQH6dezcinqQsOCBnrknb9AyNqQ2
wYDhyeFgE4z6AC07rrRLaMpsqgROf+RSMQIBbD3zUO4lQDG1Fu9D9DnqoVDfszrbLoiG0e+yNwY5
yEg6YQCOPsoKUebNf1jYXSHcA8VuNG0j6dWlS2UcFepJWlSyNzaEyRwdEJhKcTAhEUQ5PD0oY6A3
zqmiXMqMnCkHsNjAVLaowxOZCIShPDWeHhgcpOS54D/B1OJEBNRgzX6UcUzOOhQB7TLp1ZEeeeR4
HrG+S+0lC+1DhJjO+iJlsFpYaTgP+g392pXhPTGcW9ObVxv+6UJ+nzT9VODv7Y1e/B5t9igGlJL6
m33wZNJt2n6a/AC7fmfT24v0niARJ64QzqQ+Bj3VjNycwxwLCZgUg8B6MW/WwmtvzT89DLxwelMc
pp6kVuPbtMK32n3TSyYAp0Wxzkk/XRLpS/ptdR9jKxErVm+KBijXcXB+EftX2biV65puzPudK6uR
/idK6eRkojTyWw+gjcyDDEvRfbgtykeJvz0nEaTft8tXkl8dZN0CCUyPvqt7oyGXyychId99WEBJ
8KeQoZ/poWEMG3bQpDKEwCvX5Iq6Bq//xDx1Civ1OCUWQ+Bxr/q6m+uESCF8UoxTliXn1jYvU89J
WDBvBGzYaho78TVTXNuTaEvZhqjYC0c0t0wRJgJQQp60S0Rg2vcC8FMq2Xjm51nF7JlIr0azXxVJ
gwx39wQAoGrfKM0q1QFgUdDaKKDZIk5i7BWWuFrWH7P9EwVMG36pVn5FznWJiJGPprXduRjb+qLK
fFyq83lgtAeXr9uXsMLWZ5QqHgmtmepqPOXEWc4+ZrX0QXgVHQF+xiYyC5xy7DnKTfJjKH8TiSHy
ZoQoJRvRPSqde1yqj/LlcKx34lvC646EmWUeNz0zwggQGffVmeY9Q1rZZjIHCVJHNT8lw24Gfs0Q
EAQQqxC2SmjEBLPF1scQ8egMTlFmM/pPpSowQ4zdwoNHI08S+4dFd8qDxR6+y1RlkMUX8Fv6WyeD
YSh8AqKgsnEv8OBZlxrLVQdV1JIzwBoPHWvBEIHfaRiR6kPoGfl84QyNLSQM+qsoEtD3xlFueIuy
j2rZVoQ8IbW+VeGGUZMtla+MVU/huOxT1jOXZ3JdhKTlxhv9QGkPJ5W8LvZjUQQ1hl859BhJJmev
85UttWUld59Db35MXitf2wSdHS6iiLIA0s4+Uq6U6/I/I3kf0+rdnPmiihhOdON9bBDIkB5XDQpF
1Fox1nJ95d2N6r8wjxlSjYjJ8l002NuGd9lxe2k8wbsmKq1zMEAZkDuZ9REAAOSKmx6rz0B2hieF
Or1o6o3/ZjdOxE5AXpymp/QsINx4665n4TOh/3zmadDww/Rkn/QeXIRNU0Wu2v4uu0frZB7j5lB5
62FgmtFdFNZ9Cc9Evm26mt2K5lLJdjydrOvqCwRAxpyPaXRPM8KyUo4mQD08UQcHCvkBRYGrlj9s
tXobciGI2KK+p7xG/LSRr4Oks1ZQ7Fli52LAsYoA7LWPsvg70ax4+JOgmt1JBRkKNDB/9VgP2tGL
nKc9IedletD1LDV49ooHDnV/WqcmxhVEGOAXUiYByGVup/0s6t+5OHomaYm5c5FbzFr6dpkvLe4x
YOgKwAdsXJuSFkaHdHVWyxLtCqM0gNdgZJzRJzkCOUZdU8X+5Bujuie87L5h13teVBMnpk5veRas
zAZeEtvLmvcgIuRgLOC+EVizScOPlGUHPZo5TzzzX85Uu7Tew7sQD+J2K2Oio3xDO5b8mtNndpow
f3a0bgKy84QQ+izjLCL3cpov0xrOkuzZsjLuVxmGsPbusCHBLVFemUF/xjhK46F+GOnMmjVQyUGF
Qfac+ZtVeUMzKOl/0myzdnuEH1GgwKhzSgY6CihnltYVVnOSwmZAB3fK3Zgyo/yJ4YFvav4J05U4
RXJVHtdvBG66SE4ZiB7Lj769PGYbikcqU/8m5JD0bGgr3gXssotztpoZaNNTUQEACpUQGCY3jGYS
9WUnAS8DZE/ClGi+lLB5zcS1dDwrd7u4qQnM+BJQ+YFXKitvXLGQ0QocZ1ZCaWd6EvlTNhAndonZ
ibCPhi6vv7X8Sce6qWTGNBOmRF+bGp81YRCYtqAEq8Y2RFnIBwGow8bYTB1EGVQf8YbdkuJ0xPPB
f6Hfp/IAjBHFhxEgUWExiDQRh2/tX3P8MZrjHSMR7Ot4pdwc0PmJ8YOvkTXEC3VGkPH3O0+LT7LG
HKX/JhR8hrYz3jhB2D3a37P85YjWLXB9luWrKMVWQC7q6k3j9c5HDpeReqErrtq07UD6k59N3eNr
0i8IY4WwN+PBANJvTWrQQ4eLXjkjmWYLbG9lVXCTvsxfDskm5WiC7N2aTMaO0vABw2+gVIoeVI7p
mpElsabh3xtPFA4KNvgYtEWhueflWlEOWRLowequMVENkyeZ2fBioPufcJ2UfPZ480B4vcxSY6K8
EbwqER6y+JSzbG9I4RBN4h9FdfeamHqBZ7TbaH9STabM/Q3XdoHjMfGwMSim3pFhJPGvieiXZaWV
BemwemaAO/xhPGfICLmZ9Fiw3UkUWmNPTo32UK1nM9+qGmz++pUbeF4Ex9wUU3clCNwhFHuWiH3L
vGzEJqT5Tf2JZEVRPnoYRja8pQ/ZumgbGbpu+2Uy/yyLV5IjAwOoAKegvSlYftdFpqeO7YG/a5LJ
gUCuwasmHyj3sQcWblTEnjjFgLTLxfLX727aH6p2hiLlWbgQjbHZvICWqBaVopfV+gonblhxGta1
6gu3Tg7aho0W+rdD9xUxkZx5eWb33ju3LvxltnjYJeRbXi7fxSnVPxPlb+R88KMbzWGRX4CjwG8V
Su61zk2T/44wI/vkgEsfG1v6T+UHtzr3CPfYkdeDP/G1zTKRezWfp+xrIHgYVhgBFRiQVsWOGfBR
j97TZNwa0h1ekn0uhg8r+2pYTzXTNuH9UQx3uQKQb7YFXHuFjwO/E/OW8S2n4anwNU1Dxo4JA1xs
mLukVHaUlrNrU4HxvXnT1lg76+lJ4mTlpxQ/OIglI2bA+tTz29wgE6k8eiWut8YzlIa2eA9xSuXp
P2J6xWtGWqiewVnZTAQ+MPVsq5q9DAY7BK09IPByP44nh99rwXzUbcTDrCJJMijk4zQeTN6uAkJj
PhCHS1qJhMlQbtxe/h6rHXc5X11CF61el5+y+7uIWy1zSdy2/5FrTjv7b1R9aPsQ+XTbwq/yNeVZ
B30xcKmBPr3Fvwel3sAx7uzULTuKGfOu86ezvrCx/ZjGCn8es3WL0w9/qcOAbHRDh/LGYQrLcIL2
B8Badzsmw13q72aDNVzxiuJUceSWguHwvohvuYmqGFrMUQz4P9T5d99viVOYsZOPFCCLfEEgvagf
TWW4JBcV+o0vDhCsn7KgNu//icbbm+Q89KVD/bdR9jO2kpnUhFgh63jTRAfFZn4gNbdm2sXaS7XT
k4yfFSPxSZHzkwlaXm6DFmFKLl3LVEaQVBwHxgK+VmAwliwCtaedRXFzYCamDiMh74gZHJWGPzsN
MXualAuoxTf4RncUCJPySPyybN7Ktn7H8ZhrY/CM60NX8Wy0iOHDO5eCZVvlptBlcHUUJA/NMxwb
WjjzV6WrH23zYX+EOXuUYjiH6zzvD/mZ+JxAxjY+WidGGLLpNzQcc+f2A9q0iQo3OcKurbRj1QJo
n0ify0iu4jaLNH0v46XK8vhp9vEb8OM3tcUUYLgZospseluRZiYbQbwpaJW0lPskMO18TaTds5Q6
KGayR9IHvBu36KdlEsUAUBHHCSA8X547H8eTqXLTBMpZrw3wiODlIDlZNd7rmPOCqKFh2aZAdJa0
3EHQFhuLV9Mp0G6tfNMmBKGZSDarIIzUHcVENQRNNAcWiSs1Sl8pH4L+t4Le22KaaGIp0scxCN1c
yYDrSZ7Tn1MgbJhFp4GYP3TYMWSZlPzXFP+rzap08lcAZFlcciOD+TJQ00cBIhUstY70axk1L9l7
+QwKADlbgUOPTeq6A7IIg9VW2wc08j5x+HT5Ef4RBMwsMqODyS+rsvcrKUyTzmZfbWeHbTpD/eQn
inGl4dKPameHHnMXHv4bxCDiIxLdTrbIPQtNeAu5WRagBv7icXgbFdyx0RZUz20ZDqALDkbBq409
s3b2FRc5SWS3E8Y7C+z3vL5NSE/JSArPeYTLUK0ho5/L8JmxOs1ARumH3KCi4nmByIxpnbFcLPbT
dvNHEKdgKYivta/6u1Xyk1AZojGwVDEmzZBakoau0tP1bmeS5KC6RVluQqa8DC/ZfCNLjLqt+JL6
Q69wVim7OT6vhJwqpY0L7H+O+ZP9gDTrWNrifzH+Tvlyi2VxYx+tYOMsH4LjkuznUbt3I/MkzWuc
AF6ZbHtpcwuxaL6amdMxOzAx9teWqloEnAuyRGucVQXZgckpJbBv3fJlITXkhjl+l8mbhtQ14G+h
9NZI4hUta/cVSfGTbDx5+K7omIid4vG8ihXbUmE56U7kwuas5EwkjBmBecQB7QbvU5+7HXLHEXBJ
L91qpIrl+C60U6i+6UyAEBaEti+ifBOFl6gy7lZj3UFi3Y20uZvaF5NANVNuhNg3g3PJgZcK6VGx
BquZd1IbCVZlJTlxRBD7GVuFb3rIje4gFH1iu5bm7FB18d6STybTWqnFUyR7dR56Wln46eAJezmS
zkhr2iTatdeS92iiDSwfsrrti+k6iempyMZTeCJ3NqEu+xEOikStznkYQYJylyUHKbsEk+LXYjh0
NUOJCn9eiOcNiAJpaSTEbUHCSHsTAqPpaZzLOD5t6yXTOq8eL/oWTv7yhMaMgIldM/zrEHwPqenr
+bKpNUy04bJHLMSGBGBRo3G/1UHEt8CDtVMSjDzQVWGqkwOheDqhjTc51HdK2KJGTfbZou0L7rkU
kY++b7TvOo9dR2Z2Ln3ly+glmHKeVqlsWrwDVXTUNbF+roSod1TKVbMrcJrim1PIS2IlTh94UMIN
M8x/4aC9iVI8bYUCQ6492bIuOpYzQH04RV7cXRhQ1HJn4DAu8wBD06u5Fd1brVyptfw0UJvU03SU
M7b3H6KdBz5v04g4ISQbziVU7ajV4pgm3aEWOnJgVgbqdugqrAnTLlswwxL715xlFgK2uutKVrsQ
LgEfxs1lwDxRx8Uh714mE6zF3rMXscLfY1QjpNuRhJw08T5OSvgPJ53BSm+2AfZ1cg+PVUGCXoeu
i1is6H0BUYaGcelC0nMb9oUvlUe2BHwGeb+sHaYlD5TI3vVWxykX0YS/2MRlKtwtL6myE7fRQdPG
Y46waN43TnfAZQJkwJMUcSh/VddWPMPoc+QnyGXG3NWqGunG8NhL8TEGn44wrBGXHjDNxClLDFco
9sg6ex1VAUdnxhi6lvegOVdtg8XAxt5lb0PWn+3lmtbphuRZEyOVUeXB4FybsfCJ/wjsidxoZGT0
/hJC69HGsY2saH7UEWK0EKtEz63YeIxIjEbdhkPspQXMXy8sqkvT9ufFaYhYKY7jBaLTgKW2697s
KUPrrRx7B4pqqbP2Sq/dE7pM0CVGEGdHZJ2RBbXBYEGYkzdeBXUdEbkhs5KOCbxNsIyj9iIEYQfi
dhHmie51BP0yvpxGeZfN+i1PKf0fa3CvAb62p64ZUTDNFhwNGYI93N0KCgDzKJ38WzKm4QbKGs94
jiea1oJsuRYasgQXD7+ihZYWCfzF7KyL3fMBPrQhqWLIaTgfbQZC4xhD3sv3nJG5yI+LZB7YMSL/
Y6S14iICIyGfpxU7hVEMNHUu9oQjaWDeYCG9FjBjW87AVPCZql0NKIq0PgkZpLRwUJCtNkcLpTjp
W4YgKrGyj3WcnYu1H04OUUlC63pxg0Xxpri4GWZ+R8S0iaSR/MX1TjNc9qYh8eohEZ+ogYY8e7ay
SYTP/MjZnLbVv5FBoKxdkxL8TXdiSShzlDrpfYyn+1Bo97w27lLEFp0tW3IzDeMa8bxKWZfNlCPt
qZfnHWmf1VTvsd6JYmJnbCKP3hm6clrTGcaOhIY+PElwkhNQzB0YUwMf+aSJk4NDgacFs4DJPtdM
M9EGQoctTnN70hHQMX2FMTal9j5Vc0Rp7WGZ5EOk8QEeUNGZBzxX7KsQ9BgTY3fGaNFI6F7uyaNH
eBt6HjJEcKI7u6aGtGBCXMieE6mtY7KXaq4oipxZuiX/NeStTllU2gGOJSDeBHBHxDxn9n5g6Omg
lFOq5jDAK2IPrLJ/t8LoiY6Ge3rqaYyaR1XID3XGmDmpLk1JTVHK514PBbN7Dfu5b7WkpmjbFGlf
eWkMxRVUwBiQdgXn6dC3qAlAqtubGqybYge6IBBofEzpI9a0rZTnW43PT4tfZSTR46/VYo2Doags
A0If6FmYTBxgqJPWbxcG/VnXbDTiRMChOvEXGEBzeesfA7SiplR3bbbDoBpO77XNZjMOHIMwwI2M
Bjjutr+ihmhS3iOtkFfpcftiYLRFzhdeu+4ThYpKxkwd3ij23XHl4BEzw/TPeWatn8IqECriAC54
zQWPUj2wVt8GEeSrbr1H51AIT46bXaKhHkIMxbhVF8qNPZKovlSkpwraAAfM9gBmeyr7M3PwjAVc
LfiBPKODjGcgrPhTTu1RdxdvtMwzxY0yGXskcEcFa7ahRkec0kGIU9P+1c3w8/KPmhlPsi2HCK6f
ypKMjktL6bpMz9lGA/nT7bewyCt6ClcxKB/wwxN+kDZeTWEQFbYn54SRoF+zHRmEJZtZ3mU3K5Mt
j+itpfaoUOStlBL6uzYjrAIUEzKJQI27E0r1NR1lLfEQ0btFRTstdtExM31YUYt1jXtWvOtgisdE
iB462nWQtvTVYRwHZchkAUPEQP+AnHAky9iICcsxD3G2HNSwOiQdR70GPOqQGtppqRFDggefjQNT
9X1rKAFS1z23Mz4N7VhsR1ZGXnNljIfOOocPpCptsJRqoIqIgSRBrU2/V4hyX3Nyi1xBxYgxH0xP
iQmDMHevj6b30Cnep0J/SwjcVkESEoQn1uUqWsuW2rtCERefC83wdPg/xUjRxKiMc1uGvdXEj7GE
5HQbhXpoWSWguvNn5F1t1R4N7JaQr/MCEFbzp+yYeg1KoNA2hSUumgJL1iq38/O+uklze63Fciyj
bZTz7WoL58l4EE5xGOv5ODybIcVQho68n6kf06dD9xgr7XsD+Shi8ZVrmEwN+9Vp3zni2UWiS8cF
y+LaDp/I2Nu+virZyFa7vsp6fsWLnOChIyk+bAj4eoVzeHLM5hSDAi7Es2qK+8zKaUgA7oiGiBJv
AkG19KT6pWBUa1x2yTr4OCF5kpc7iep9+hdjioWiSAVJY1OImqy+K6JtWdSVjrwbKb6cCf9XUu/G
i90iA1NGxnastFHPRbsKGMi8ovdMzGNQdd/lmT22Mniac0eqttNndATaMcT420AAa4hYSMu7nY33
Zt3sNZ7BTj9x0Ozca+rensXvmHd359NRmg3SnjT9sBGKRy0VteSH95btZkfeOnDr9dMpkN7K3LDi
uxLSbZ7w66MBozIQk4z6tz6m+lcHvIq8570SFgRBstK3HlRjDrIV5FooKhKk75ZMOGJ1jGeQNQSn
aTFsG5EBIdGBggC647nfcZshtYl7xmnqL9lxF9RsvR778gjyDedtJGhDVYrqEXWdQ30qe1iO7H92
Nd2SbrzO32juW+yzrU4HcVfNmcy8Ajosu14wQcgZ08atFOcyRSmGaNSGHutAB83/gC3nlVPcOFjI
shvLAT81wFmHB9UQZ6b3eJV2lYHGbjF8MLcpi67exqLFlmsFf9QvXEmYq9bIbYj7rN2bOkIL6DZI
CCR+DWhOc4nwKTTqE5fCwFJAfno7K0xQ3Ik7y+TOEkILZDQTWUWMk575JDFKxMiCeOGp4FfdJ9s0
h5UMdhQEobEyB7CjED4Nn+gVzxKtnxpPN7UFyBDxurqbzcGio+QY+Awg/unCq5l1N23inSNEe0pQ
BK3Fz3hpHXFB+sQecUJbp0feL4ogw/yT4N0ryUIYnUtPxZgW4Dt+l+uDtbEhadhIfBnhl5uejV6M
xKyJxtc4pq9qVRYp5/jR97/biCEWf2rAJVvuC+1dlVo3bAWYHfoDjPSgrngziGxmL9A6+Aza85I8
ep6dgFBpIh5xw8I0BMFNkpZ2V/LlLtn7AnVMaHM6NvHhV0Klg7Kvf9nUMP3ixpZx7cL33DbZ/MPy
NMyzhjDZ2Jbxcix6cVxmqjiwvEYe0LOQ1mnM/SmqMEcLco4kD7sptjPVn4zQzybmVuyFfjdQsHMz
fWQMW5AYkwylGFejwWgOGaac9SPaMFgxM6yY9m8ilNNgWvw0H63JdLyNjgmZgyyOSxNIoBwAZfIw
2M0MaFTjJo93uc92ORl4Pe7Phfi7sSSjqT/TAGp0l9M00MRBF7mazrRz+hEk67HVywO5bOrAHgWR
HCmVEaG/sRoQaBUd7EE/lhJLujDyVer9mM0GBOWGLkYH91x3Z80czzXKVbp8BqiBAS+oghdU6Xtt
Ma8URddeChjjKR053WBYzGPHPfWQ6UvDOd53w08FLMCK260WQtkD5RK/ZRWfNIvNwAwcvfs7OJ6R
EW7YE3UJuaJzOxLhGbNZmBS1fV+dSUNJ3FlpH/mayTHiUftd4k1WpVuT0FJszZuaQg0kvFrJN/L0
n3nFy9BJSj8zydQixwfEvVqRRgNtCJ0/ug30ITiGCb1nLcmKzLQPgvramIczTslGQHj5FjqmFLLY
0p1jca2Z1krlhxxbGEAwb2mDX1gOwh+gWvMedWwyEFDFviNWXpLyAJaCLra8zyWllXUj+dIF4rod
2IG1G9K3tu0Ec/gljJ4HIBBWSz/GTCnQkFCeEMukg2Pvam4CYtmfM4z3oXTQbJyAH20a65BECrkS
C4IQ+ZJENcGjrcekOFSOUireqxaYkrlFsLrZI+reJyoSN65Ew5VQxNaw3rAKK5npVtGXWoAEgEC8
XjZemgIKmSUNs2fisrHzqRezf4ssyyvShX4JqMrvJkgIurHNnGHhJTP5VPoJ70ot/ZEYZvN5U4lA
XJBQZN8jwrIWq4GfzuXWPM2g6OjN7G72K3qz1HBouDZMRZBgueptJaxDu+5JY4pB3dHLM/pP+lc3
PfgeWMqdZvJ7p/Br/iHtqCeNNH+BBr1SlUDksZvkX4fLTeCn54EJ9vJvZ1AzNCV0QuyryHvsut71
xJhbcFLT8j3nL41M21voPoVbYtEtxoaHATeHTM0LaZnjYwNZJCBZsqCvUev9BAPRU8itL6wNkUBR
dMQ2hKpjW04Ij3s/NPfyV8HHphiU7Qxo3Go3hWQQij1GM5HFhGObTNZ1+YZHTmkxE0XbOI/fkYy8
mjwicFDJiBua+sDVPRUIz6zQRmkHfWLyyjInYgO1+C0pt8QuhuIUslPosqvy6GEESta2Ia8lVwhP
yctAuRDk5poMyYrxT22/kglAhIBUacZ+Z5O/vqZioms6tHXmETZLpCMH8biZpwvvXSO/MTGpFT55
0xZ/hMVzaZS9IkCMvplJB0GLlIDdI7a2swBvMpXGc5Wb25gYGouqo4YO3XsOpxa820GD6reHxjv1
L8FVHv6P0kSlTQ6xK5vDVYqSU7TcUgJ76jx5gyg7DP8yvX7gaKBz/C+VS4/gHNRAu+0vh2mIMSD7
5lOj8qlxXDkqj0meHpYq2ksWsMB0myteWssHPWO5c5DIPkYfXs0hHh406rSvKsyBmFii4mWtqDwM
SSwm+G/LGzBXEyLtiViZIZhZEHXruNPiBioCpfrb2PwPuaWA4taHG7KEoQWxo8HmD8lhxtumm/90
hx101PmZxs4ISnWvTIgOzy3ZMNCPtb5Hm3SLoe+YqebmkSfKFCvq5HdDwUG3oej56l51QkAmNuuG
7Y7OtIY1l8y8vCHFh7Os1p1NAjQwIpV0YRpPwKO/nqNTO55GGO/4QbCHNczs+1sTjnfD7B5TGD8b
DIHmHxVGRU9hTo9VwHS1ARjhEm7Ft6PNeFdmbhX+b8w7h8mHQEhg5J4ft9pdU84qU/Ch6a9hJq75
sOtnFk3MJHLtLLf3Ybk6S7nrIASjvVPBfUlDoLC3sxIWwOGRk2g2BbGGqu9UT70kaZRoSFshBYDn
ziWUFOJCYBsRj4ZP0qOilVmDZXN5dhJ7S0wGqkDjitlACdG6K9reST4iZAR2j4n7A+1CA/Y9HP0S
58lc3+0rpdKRaEIuP2vUPsgwJVuaE0DSg/dFAg2+VUjTZcKBzQxSt330RTUMfN6ekyKuHdxNizJ4
FrAj0mpLm1vW+zaErMQqvR4RiSFocLCRV//AUIm6Rf1a31Lgy4YKzKX686GZM26X756OmdftsIAk
P1RROaGSfdhhM9Tl/f9YOq/ltrVsi34RqpDDK0CCAJiDREkvKEuWkXPG1/fgqX5wX9e5tmxD4N4r
zDmmsDhj1nu1fNWHeBtidMl02cuEY5LSNg50RqkIUXJhMmZHF4kw5Lx7LQggS2ADAi4PYs4lgz7K
0dVqUMKjHFK44cKOdkvpXFDoJrgYJe2TBrZUHlBt7UycqWkyTx9jHO+XEJmPzEwD6gjz4Qob3zya
e3lqDzzHBSe6hh/OsoImjfeSmSNEyvcV7JAzjxOHJY9HeeSo+GeDzU1BA10+rfpXbMvTlIUPkYSN
yCHIjXaP9W+IsWEeiKcl1gLwwquOWoO1+gc6cSwY8MG55SuO7zh/BmTRIT/awtpR/9C72naZ/5t6
pk84gBqUKTNThPhGJuRdjDoEicmb9p/e1Qlx8DMQccs/KSQU09E7Jp+m01a/Tbd8RAOGgrL9iF9G
UuWzNxYKLSbIqPPHN4UwGRM5VSpFgcpviyHqMozqxMuC+VukPZQL+FG0h2JvnYQagdQG1N2xX1DX
wv2IPgwAPqeqm/cpPpIIH4mZH9pwtP8Ix7Z+jxqyaDjqFmai+SW21Au10jVP56tWSNeC9IMpNdyC
uthMjYskHfV4K6bRKWT6PNyKWvBnXfezXmahOII34cIVD+YQ7nP5KK6n7LFqHyImVcHcdStT9B+R
KWTeKq6MDgeHRzxgKj8oXwkxeSSSETN5MNPu3OL8YO3OmmDZd2Rmz8jItXMRwidkQjjEhFJgFs47
xJfKVaTpWw2LdrC+WsaHELky1+Ha4TFPpd284ERHwzwzxGqdFBk8Oh9U8zsDMZhItI4ppVgDG6+E
mtBjwSJxLVYe3LE18A4dIGCN5b5Pfb5jQ4tKBdEd1A6kxzld65zeAJ/nxbbni88OOBcBMQr1jjwD
4AcAtq64inQs8fvigzU1MVd3dYLQh56Csd+WKIxVfPDBtaXpy3jDeLhYzBCeGeD7VbzO7Y3vwb75
kKAVQDFsBwC7wPqb75J/XvNqkXuw7QfIVWQtq4QC9C/yz4H+lrH25O9KpDBht2lZWUdgQjhcLpwP
bb7RV2r96iF9cVfQbZX2TIqn+GCfhMYXH5naMJL8mfl9FfVV2exEQXJDc3UYn04bpRCCSuy3nEMK
f/dh1i9TiZhx95ImjwO+bsxgMrzVFaFbtRmMnaYchX4lgyV1e0gd+d5s20O3WQYWZHel7XcXg0Ry
bo8Kw9uqfti6AA9uIhfGplDoEElMPCrluFbb9pUWA2Btq5LN1uPeQ8X2lZn/1OgN0xtqnIKQgyc4
jyHZ9SgsUsMeJZTNGKM1trsknabHpT1bf/T2XCkx8SVeXrQUzU78HSusxymrythtQHLqAgZfdlhl
d2roE0Wo41g9KCobQbbjtXKM1V4ujKHY/ZIasOHZyd6PYri4FSmYP1UCV6jvaIa0aLJlf0ADUfCj
4vue1s9XtQuLDlyZuGg7i0u5Z520jIjZxX95f4q0JIDT58/ChymCERS3PX+/haJRKuNAFOjVrMaV
mVuK7H4kFVEvY8p6ly7xjoDPFo3HpklOCpvl9NoiiyfLuW2xq6JmmYKy/xeFMckZ5M1Dp+zOU3Kq
+3+TSOIRiSgYZ+aWT8c9R87B7++sX/MwouQY/jbxD2tMvh5MrgQ0Ldu6UQuoYqE8QhFbw5kKnhCa
+rnCX9cP+l+JUpCgltYzhZ81ebz6mwaurnLjPy7qZeogChiuITr8/ytja21zCuaYa6Z+isVNQfsB
RlGGdmK+h+Ke5SGfIWv9WfUjkZ1x40favaS/FX05sXxjjskCIVggo10tUGBAj5qBD0YFI8skoF3V
e2/uKk9AZ9B1HE3gwrToE57ejryYMi8d7sZ+Qy7Iaa6fs8Rl9WBFMa/Hr/7lV8bIj8fmSwBaP+Px
KHXeCaM9SD0YUEMMqlT1e8bumf4YGL3nP2gqty82nhjV2FzoeOrQzaSGEQJ5BBmS2dZtHF+O0HM4
hBBtGrxISk+0X4MoJIYe9cJ8P+QpfVvL+E1ink7GIidbzx45C7T5YMJiEhZ6cBQSMp35RaTLaqDd
M42Bd4ec0EAfOh0zszx2ouhJ/YmZ52HOp72ZAUYqQ7/eqzmdDqIj+bX4gRevFRfhN69DIjHQfRCJ
mcoIyXbMaaV6h1ZtF9eJN2qjN0OBsLPuQ5K7LT0tr6u1HTZPaUITvpF0gclae1DZypT4SyvMpVoi
76V/RmQcor9JNe9lN2pNVtGr3/nZRcfzEX7I6KRJJ8Rb1kRvJbyEojm/tYNwykeUECrBZ3LGnXYQ
ynAz981W1t4aGobJCoT4rj8WFtxN6ah+JzDbjWj+28mju6CN4ZUb4h+Rl7aGLsFcIH+aoSfXYPJS
J5beVD6cQD1adiYjsTkkH4kvu0VNtZ/EPSpGNnB/M3yD4SaUn0X1hhADjsYrdalEfc9Gbtx2BmMa
/mRQ2+tyU9SvSnnO6m6GU/AiZhCuxOeNpnNaRjBuG1Whijbwogm20U6OdqJ35RkKNjlL+fiOL+q7
GKCiINGWsFwKTvlkKlm2uj3wWwRJseVL+FA6lZGsZPe0xAIimZnDou76wJBZkiJzVI/jOlGyjZuK
08SA9Ckio1BOXQGYl0TitbuM8w0z2FB/xRiOOfgLdc/Zt8BblJ+jJjuwy4aBAitoJlAhFOWcNOYB
vmVXM5AAS2LYuyT8a7KAg9HQ8xLV+GhTO8xvrxOhKtDhd8RGvb4rLx2CMN9aw5bnD/kC862wcIc5
Ak+xlOR9Y2XUSEEBe9tyTDIhuKFe4xMKeMWd0ZQV2Xc6M9cLOTsEm4cspFeYPXZfcz1IfyYZ96m6
WYfYpjVBJ3FpyFPG11w/1dBy2+aucSLx2FuBqenCOJjA3dFLyAVoGwq8X/UztBqHd7bOrmKfA2W5
dwzpwwSsLvCTP6qGPbvdSWIMvItsBhRtGcmyyUPN0dMluOr/pr3dPvks6ghJdAHviTtyqDXJe64H
CscL4Up2mJzklIkO7Nzx2hPQywRAu5jNlx7eyo4303wvGQfA/zp146PniZhIeEjvcTjFhn8EZqJl
cFYB06LpWtIfHEaO0l8gSWvELTG/Moub0dzn+bBGn1P4LylvJIWxymcYdB7GLXYf8OEWr1oiT/ac
8PJwcZzTHHcG2cGhs1bUQlB7or9imFE9n1bkuOpZWExC6mIivs5xwsJ0N6YPoLMI3VmV+Oi/hHzY
wbtCIVIdVLl8j6LuolQczZ+MDfkCqGm2qvLM3vrvMN3W3bxZEhmptXKMpmu8/Jh8T+r8SMTNdEve
eEYkgxg1Hi9mhAnTRJJ5pvdb2HSAxr0p8vpGcH4LR8fZIo6+TEDirdWOFs9OGemEGUACoy3sEYsx
VYU0vEuhk6XvEwGAfembl/7ZMbFiD6Sz1ohppSdeOHwNbOvuVj85WUKEwinNr61R+2J/NlHCxMwt
X36GZxMFuKK6MNmhK0r3nVKjM7T7Z9IMGFTpVRWvOL7+YJTkU9u98cWJS2zJmFlfrsZSIMN5w51g
SgxoWfRAyQq73awdQ7RaG/4v8RJO8ssIdaqlAKw5/5XO90jW4Xn8zjL8pK9AyFc2+byktjkh8N6k
54l8jvUln4wop6RvKWuuBply2mYWmueK+lavB7pXVGskXKeN+OypFMuBoUrt11VMaa946zjBCMy3
VnbkHiLikDQdJ5tfRS4AExKnw9duN8dVCI/1TZ1ST1pZ+kldgD2r6psjAq/TMGj4YvRDSPARbPF4
r7LdroWKGY/LHZokPyFnQjWy3p13rKW5eNmwoT3TanAjtv7atjVbBhvaDcOmummXKTBOePsOhNUV
9T3WxcewRQsTBUw7gxZBrRheYC57NMZye0MZjXgvmffLbO6RWIosClj5HkZc2i2OGIutw2uBXra8
rP+yUycZ72MyvZctPU7ZOUm0PqY/VJvhGX2DDfTAT6kFstu8eblvjDR8l50MTMe6unN3XVtS00C3
RllPx7WgS9A8Q6XbWJSdAQTtUIQpxz7owQKFjUD77HVfk9HYbrYVWbvxB9pwsj209ERNVEiImf6J
P1jNt/hhKvgiBpaPXjwujXUMTToyIzq1sXC0dGiuO615jjgMzaGAiZK/2b6Z7qIvo1YfM0a7atNj
CLvNCISWy9wkl45KW6itfVe5N/2za1kfliohk9HI+8fFqJbqHvtVIKxvKxPoxTJ8jKVUVskB63FZ
uzkSS+VqfTUKx0De2SFmlIN5N1f26HN36hPhVNXdedwe6qTed+gZGxSwi8Y5YWxmQmpVwB8CKaao
KHpWy/iLXw4kNnEyPmVtMEFWgBhkBUcSTG5tI9ZvjYtZaMIq5gCMSshvdWhkrfwmN8plwQfdsLVM
ovaYAVwkkX7DngcmlLEY28oF7Ctp/nh904TQ1bM/ufe2JBthxktgsvYk5HbFkQJ2mdHFUZTMkygA
b8BOw3GXKnxH8e2Yn01IdwHeqDQ/FRlWJy4IycICkn0Aj47Dbh+TjWIclM64CVhcucGNV81NeX+Z
wl9hwYvRozDG5suYbaQUJTIqSrmtxu0g30mfVUGuFKOPemiI/gr1M9LZLfGl9SAlsMNEB1bblYD9
sGHPwoLtYlEScBFazPvY3P1ME2XKVRrfp+GT7+1MZjLAE2Er0zbxK6Q1ozYKjKm4WVQpGbMxxgbh
L3VDEQVdroO5izdW9mGOD7aDdJITXY7NHcWxGZqclbPKec1YztZx8XD+V+klY5I4mw8Az37I7cZJ
LCVnaYxRcVlHtfwTxakdQRndmwn5k1nyMG4wyMnCJeeIhFYee/RbsA9yY7U5SBzGVUl3cUSByAxu
k7K2XSLWv2DYpitGWo1fMTkCX18UkL+XJLEsTKinDbU4iTlD+q7GfxVOxIlash5O/box4s+EKp7E
6VFkJTB+souuPCNL3Tr5nJvipKbVSR2PBlE/nfBPs5CSkj34KRBDZ3AuJmRYxuAaWEqFCgMZAixi
ckAp9bjUS/GYr3hsrEBPVwJ3iXlsWnhF2OU12Zd10wNWtbaOQksKxnIiqUt+WUfYvyc7vbyNbMnb
zqne6rU8h59alfFBhZA42PEGAFNSoqmn+I+n39Av3maZZ2gC2alfcTD2/IxzicWLymavRWVnh5+z
R6gqtgruMmZskKGesxczLr/50kAn+Ak1iS/L/7bLYUZmEcc2Z0WTTP9FcrGF5Avis9mEgHmTJWjN
K4mlrHSGTXyPrvxWJv9j+3zwswzE/INqXhBev5olAL4hHbfPDnUC/VcItJFefLYx87mvnoSf+lGA
FTfars+GHPS71aqP6FodG3HY8NGi6AFI+RZB7P29JV9FRHvE9bTlPx4R7G+rY8S3L7rxzz5XR1Ma
nZvI9oWlYYdkWJ9TohFjoFPptmDonZ7LrvuIvviTdHH94ISBhZOeU+6yyEEucGgSxa9kNy5tMmTy
9Z7wV0XQ/jGhC2neqqy78n6mnO3KH7+3BifaUo9YtFyZ3fyukwFv2bCbXWO0p0QhE460KcUgiHZU
kCgT3vIL1jdHSvQ9otTpzeZQZgzl52uuE82JiSv7mvt9ss3PJuh+DEk8wnXc1FRSD+mbFL+gXsqg
esvvE/EczZtfzBVT5trnqTwjNqv5NvniX4PMkOgb9rk8v3K09oZGXFSqbqoj7wvfDWP58amf3opj
yJCpxJvppdWwo5llBTnuTcEWJ6zvEA948Sk0qnY9iDWTyyyi0PuMawF3BCbilbmIsKe3ptxR03e0
vOv0K5CKStea35Xpn5CeJWSEna8g6IkZE+fSum/AHBLBJWmAvee/mgV6eF3AwO942ukZcQmObbq5
JUBjjM3msFIf/4XjTf0LC4ppFGMfSrPqNoxIS+1ZvOl5fWjXn3gKrEH2UkP1459ulvYTh5vi6ijy
FvLPsBjZhTptkyhykerAmFyg26HvYZbTbSv0WLQQMX+TkUaghaJjbQsRriIZrgaCWMOJS2UvG9Zh
Moyg1Ki5S3bQm25YD3NXHNdBPOoh8l3Ueq8H2x6jyJee4/yevSbLK12e7ceTK+1jHBgTaictK33p
e8rJFdQPeaYeG1qxmcGU8jTBoay7HCP7qpbnKpbOyGIvKL4s6Iafiprc2jq7y1glUEkRJuGrKpZ4
6fUeS1H8viq5LUB+V1+b3Ha4vHB1ZMfPHRpQ3iozO8l6dOkWlbygL5qtuir9VQXST4VkFvUm6xdu
+g2kENOb1/Sy5Ol5GMKjlMkHeRuSZkUGNyN1F2TxVjHI4V4EKGmUbWRPZsPoGc9VJ+kSGeKLkFDC
uqla8n5cpXvOBVt8o+XiZuB6i1KTWM9pi9M+hP7t9mO/xxjW0Ol1DypWwoUgpqjMXzRQ4aA0LBFR
YSy64sze+cogzFLIl2raHVZ8AWm/mBCX4wJdDZah88VjY7h1DI1LNXdsbhwaVi7yjFsOPfZpKOIL
8Iz3JoeFHQYRNF+GCu5CkgKiwvVHxuY7dttRadGyyIjbdU9fkCcjKNRAxY1QMlQkZU1ZI12zLZZ1
kjzTZ9CCoEXKitwzA8DjhvhRQo6B25kyo2CaITscjPGIfpu34gFz7yiJHL6hsjegAliz6Rs8eTH7
ZQMHELAqlFPZsaNuxlvURQ/c10BGWuEz0Z+ZoTj+Q4XXVy7xk8TEYlbhg+rQoqgRLDkIGZsly04r
h128QfWud2ADSAzFTcGRrK/LFir03pRDxOBrwCzFsMAvVt2brLEhQkqW0rxCzZF6sMPrTsQanWJZ
FDYr28B4JbtM7DzqLLsu+AeKLAsRmBRITroKyCmqHQ5ZPyVvXJ1U0ljlfRGiRgzB2wkZXSq/vsXm
PjQB8zYDiLtt3EZDg1OVBf3S+RitZq9FDEEkZrEurCiPkjl5cToDlkfWNw0/qjNboKiYBVOhetXI
Z52NriB6Lz371Aj7PAfu7YRS925F7RPhzK5YLBKLh4+UQYohsdAIXe5HrpY4b94tTnBlL7y8CHYk
qxwV+cHoHMADBeFLWZo7ORn1hs8nOdlpDESslLDBH1El+6JoMBkRhkf8QsfRSlX0V3hq+NFHAHNc
2suKlNXaCWaOXQLP+bAiaDA2svZUwtLm+RImsgmbPytZwYbSBA0JT0uckKXS7yMeavTS8WwaOXzj
bykP0S1BCumvhfqAypPorMSkNejKP5AjFG05r9F8itgye8IKL6HoUCleR+mfhK937RrXAvMNbMSV
fmhC/DVLAgOF8ot1B0MjoH8OagDnpWzszduAhQfnnAF3JeRF+FbBdpXkZ12MzaqtF7Epz2m5kDIQ
7i3mcNBmlxag6XzSS8UNkWVqvbyTLQJ6XybsXrIFqLwhgufZbSTdHwdnWvEiq0B1rBG3Jn9+vAZD
stK2IZcOLFBZnRL5MA7aeNqKGi6yqoa1K7CZOBm6RDAcUDZHydTzihZzTgCv40sUi2O1YuJhY1bW
JGvyI3nF5pjFntT1NVaPkIS3dZsBNqbQznTAwXGQpEXQy30Qm9JWU/6w8gjmbwoQOvYSXXYoY4EN
L6GQXZuivwj6OyqiE/15TsJJw/E4E8Bik9GWqzjT0/1UKIcoRbdrvCEsDDRVZw4ikKAT3qAIwo8W
yJGBl3TEyxdU8GFUlQRXAVmYeaxE/RgxeWaWNhIvn8QLSuYtwIQ95lxmvxhfyBaaANc07Gzk7XTK
8oYjYBOvVrB8Za3uTxZvUWLuu1aHmnExrZhW1EtVskNMItFEiIoJGtmIiPjxVrTSTZy0G+XZKKNn
Vf5kKYhXYV8c7aJUYGhMu5DirJdYLFB2joZyVMfluGYFixEVjL5nmdG2GUJHAn4JkI2BoOnFcu+R
SCyP+SFc4/3csYP+k1hxYOVsgIxT6IUuh6ldNB+mYBylDqlcRK4WvUSbbOdgdDI4BOwCQQePmKsW
GxVKz24eFUNB2qfJYklkDbZIEbPPyJkD49iG+a5cl13DmqolWX5GFV6jCk9g41ls9MRXlju0Axke
sXIwIw2qLkCD6VMGnaKnRGFqxh5cdKHgCe3Y/2vyHhjU3gLQiNcBjQ9ZgsrQ3QlKmM3Ct7aQ9pYa
uUKBOj46dJwUZMGg0xm8ZobuYVfQTNwyUQKRD7W4tnuLiijd6HgiBUGwq7C7WfW2p3afx+SGQAj7
4O6/mZJmuqoquwmBCwD2XegQUOVCdcu4udHZvlahJ425Nw7tTvh9PcFnGKeI1KzrMvZ37YrJb5Sl
cx1OF+hFDJ3zbhNCucY5gQlHYPS5Bq/tInm0aIWTrXTl+ACqbvHRVaVfRYh2k7RuxPpofdk9hg2F
+PlYuWaNeiNS8T6gSsQOWNYXaYFqkA+EKtWXisT1MBHPcku3qvudPJzqUzjMXiQW3kAAmp5wjr3C
RgizBiFDFiJNjrztOHoRlqKOdRGAthxnxaYO+F7SeSv7bp1o9Dtyf4zj/AvH0uV1cTFb4AdImYBX
u05vd+uKNdOYCI+2M/1IBhBRBXgRCvk6PFlrTo10TzXjTjTyLtKNo26V5+asdCP8bKe8ckb0lQK1
Pw6QxW/UhCjPSdtq9KUZbMPR6lHxJC6MtlV1G3A8a/VRpOYH2DxidUpYWKHF9Dn1muSGaKI7JNSf
CL8+Df2jzaEkMxqlTj8ZSJM64uli85j/K+qvdSh2DQwFlnJAlY6QQM+F+jOWF4pVpuNZ0tybuAP9
h1Yu+c106k1OuBTJvnGZpMLt2jEQGitgKcaLJaw/jPrk7BKTKprVt5VeIjYwQMg9ijBMyiAb+tbv
ps9yaBFEkkM/1ueMSFlp+GC9oQQCLqpkmECkkakkAFmhKuSltuDd1NssVwhEEbbx2LlqTLpMyN4R
8TM62ark7h8go7CNYN5NMBaxJH1rBRQEe0Nguk+KZnPRMtansX4JGXHWxWn+XlmFMJ9idadDsEj4
oWjcAdAHoGfFmyLvbb3tn6QAfdBLkOGbNYNtFfBB0n2PT6CtkkfWMq/lA8frnQniRpMb/sbXF9J9
hfpq2Cr/sR51J2EyiI9lQvehM/oQMbDK1p41czccamE6Tr85IKf5jB+lm8xrFve3hYS8XD9OS1Cs
iEZohbRKoHHUD+PTLGenosHth9Ab91JY+JUueDQY0pIcw+6cIhFp0OljyZNPA6tY2uYkQgrVk4ct
V2z2VyA14QxlgnqL9SR3OsyzmRYuVJ9qhJvDEZpprxhM0OIc8p0RjA0iG2E3GUkw95KfDLlfPklH
ntlJzK9FQti4L12lgTEdWFQT4zlkQ0zZNom7TCfKFv9nRqqpIkYuaNdtyPuigwd6qSOFCpwRAoKO
WDQDrsJg+L10KzQjoJ22xZeGUznnbXMRUqrTGMYjZRLC/oYASgjejwoUBlGEjqGrXPU/r+G21V67
cLwsLONDpmWkk5/4yFesNYAUIgrPUGRNCUIXxGp8S4bSDQ2VP3inCYqzEMuIZiRdDr1pHVnHiWRt
WHjWsjtOW3QCrMKAZSqX1psq/ZQUgOxE8YAqXjM2CgE6jBnV1Y/ScjcykdUqDAJkAWIZJh6YbbUj
MAFlJxTOGPgAtooCMmx2kwkERTBpUn0w2+aYjt1J7qpzwaxL28k/Zbseq6k6l+EEykLeFMJ6Rhp+
iCMqAyO7osO/rgRWjCgriQ4qsEbzwyRkvDEhEhY1OaohnT67BAQUtUi2HOh/Eh7M7sT6Ka1KDEHh
dkVQwwuqQU4y9+P4PUt+mU3e8EgtLg+JTSzScpVJZq5j7xPdUYFzlP/VEfJlIQqIcUQwyPtjz69Y
0bLaFRsd9DCugQQQAqFq2LwqXd2a4iaGzZMWCmBRstOA9TNDJzr0raS0hlYBOijfl5yqiU6npc4H
S8xwyNP+qgkzAmy5eCtEXF7ZS6+3kLaOfMLYzvMDY61pIhwinBA/tqcXLdoyp1C9nAAETqMq/DQa
wZZwbI5r+jaS/aXm/X5cpLdpRUnZfQy6haQAFO/o/2Vg7+GgoDA84vFhd7tRGWqTOX7vY/m4aEc2
02IyHIou9DWai+wbaiVpLKcw7o9duF+TwQ/r0KtKT00nmxirSKLeESp+ZM5SNLRYgPtPYB2B74Qs
JEkZKyhjxvCvLN5QyOMP7ClDeJAEhaevPHHoYGB73hKgbE2/l81g0cNtBiehkJ2lTrcUQPeeAK90
hUDdnAl0vFhoxgDnYfycDCKqwz/x6sim4LLUPRnYP6fGOnWidlJD6SQhq+huRa9c/5D817EqNAV6
ze6suirFID5TYC3yiKs7zzEmQ4On748ZNMojcT297GGoJrt6p+N8LenTi00vIZ7DqZOJm4wI30Ht
AxKUA5YMZ0saNkos+fJo+hhPYOH2XlI6Ajd1xYC8VgiXXnQvHTdqNrvFJnzGWrQb1XHXFQSqWrB8
xMqjn9C1e10ID6XU38qlex/FDxnb07+pDjQGqU0jQkiXwZ8tLnnk9CaEkyIJ6rs9OteBf+tQCBeF
NmSgXQXAr4O1ANe48s62TemmGAirCBMOvIpyW6/DdooPcxH569vrn9e7amq5FRwjgkCEezYRVRlF
ninPDAVA4TaMCLPeNbvUTTWSf3S3i7pdE+MK4gFNc+wbqIgJzSokg5BefALqH5YAmWvirK0aabMo
/QktznrQcsTXxBxmtcfQxZZqKrOm5ll/1wnz4m2Hnr52JE5OiIluySck6YedwCekI7NK+VZ1DOXr
31yoblDQpMopX4Jh2CcrgpWcuWluOIXCNmk4ZUwywT7laN4EwLvaqYjxrg4b4VNq3gRp/RBG9YM1
ib0m8y1kOi/S7jMRBRDsLapfDMRC2eMSKLHuo5rbLG0LHWCD7I9KrT0D7oqZazedM+VXMxRhB5+6
lrxRJm51djEiiGkDqoHiKWfFc/La38ykcLQCpSY5WhAPccXjqFwh3SXnkAnwPLCqrRzxOU3/dOGR
UzIoYLsz4CExjsakdyQ4KiXUb5PapET3G2o7CqCrle0n8adpgpCCzdTPECMudHQlmDkM66H51TET
Ma3iMcvdWwROqUMysO6W6sPI33v5a4z4IJmXict+gtsvrTu5Rzefo2ExFr+5E6tQvhir8FTbahtz
d3fvcpZDWDt3vV+2ZCzfxO646NVmJUAABmLBCoqLdUvIyTbVP1OtBFkgUrxwY5XYe0WCgBwTgEMZ
PdlBkX/kLbnmSb8GyzxRpt9JfrvhzrrqoIQs11YTKup6pkZqWBioW6OC+q9od5M0iQQmE7TeZ4ju
sRSexIMHtCpSSEHRusq60Lxvp/WSyg+j/mmAm8xQLkzIJiS47aJHRKQh6YIHnVuGGQCCDKIY4A7r
xBAly0n9iVlERTn5fHezPi7CvFXTLwms2oig+eWI3GRdul3Z7mlLaT+r8hMvt5FAMS9Zir8RPqgQ
Dhe/Mbg3TyZMd7P5GKKNgOxe4lXtghwdYbiQi4Lz3TDuxcdS0JvjDxswpmBAIvnqiSVxvYaeOXj1
9KNVEEr734E7WJoxFFT4ynA0LptXRHfeO0lySkcXyYLM0EgOf6PfUCC5JlP+81Y0eCsgtn+q1q9K
xLFUMezoIUihzhRjjyR5e8UpG2rPLnJKfTdNrMhkhJtewa8uFP7WY7S3mLToTFraTIOCca/PRl8c
CyrQqCWWMLlrrXRXKTlh51mot2LZUd81ZC7RqRcWzg/rPJkLH3qY6liaMYb2mGNRf3hq30M6BDNe
uOmq+XOoeaOOcQpRd8OwgfiPWaA0lE12lo2n1bLX5e9R9c3fTx9veQs3rtwJGmCD8snYIuj1yRcx
3tEtGSseMFF0mubWzgJ+mmFb4ADSUqx5nKomzZGydGCInoVQw2ER2f/fUZVCFEk3YNwWK/G7/Kdz
xIZBf3wkFSx2Fs0MVt2CI+isJkLHNHJSo2E0QZ0tUZHOFakLb4JJycionCWRxqe5kxA4Lb+RxPUv
TDu1I4q5FHaKgc7OrD1G4VSNIff/OFfco70nEr8sM/If8NOtCFT2qYrpSqmPmszqf71pfRw0FiOX
l32D8WaZf7wkNyNilWr4nMx346lMOK6Xv5Jaurpl7Gsy77JwBCjAGcRZJEryoThiOPFIfvKsFNLp
zcwzd212EhOtXEbPDWNoXdsdbqBZqf1C4h4fAdTQ1Wv1PqRqoBCohL/1YzTNWzNITH2Cl3MG+pkI
G7Xo/mJ6HruREXXC40cdQxdP3ElZmYdv6REiTyN2aPudUFBZXJad0/phFz9Wy7x98dOJqCvCXjGS
zQgT+p+Geq9r161gMK3an41ZAPqDLz/M/Vg3/BLNNICXlpwVIQFZCT+Pd6o85KmEgFoAgWUrCukZ
VbutRwxzQ0e/OgWp9ofBOqkMQAaMoD0Xt7aD4fhKG6IpAVbEmW0gVFWDrJBgnle+US5IOpH8zH6N
LySZDCDSuVus3KqR4qajgNmce4xKL7smrUh5d+AEZF+PrlHB3mz+N/QAlmgMOAyjZq/1076qCQDV
8Pg3hI/0mlPTh9H27GHtmdM9+01+9dFnwhL6q1D4Qh96ViR7tcrbgn4veOFtX9ybqivtlJ+zMd/N
T+n/TRHpqUFBxs4UKG0WTHgBi7p3kV6V+YruLJ+BKv9dPitrdmczYeYgbVcWI8oxbQgVr65yR9u+
6FtTRab3z5wQxsjIzEFXKoSEonPUrgUgTFzQ90VDayg9GvJfRoOXxLWAgYd3fg1rj1OdD+cRC6Y+
CudpM7HHL7VDUmmHLQ4GYWItChUDZljYJjslwKKFZFtt/0fSeTVHqp1R9BdRBRzia9PQgc5qxRdq
NCORc+bXe3FdZdlle+6oA3C+sPfauAlgZShYsEgGcBs3TL6IuHLGmBi2NfGAB8+MJ7XuDoMTaTC2
50s3drvMVnxhsGPcdHsFrSMzMEeg56BZHbojg2m79VGGI9Pakad8qDpzPzIwX8WdevdqjoTPdAC8
EJJvQ3u4Brp6E4lOZlNxs2mSQff+qOzg5XpdfwWIbIJjR7syXkhVBMhoCLdCKZbALCKYxEDiAyYB
XSVyvBzVNAJx8k5zFwAisFibhlQ6SZVyKaYad6JGfBG1fzb7WlQ9lzZ6nWzxmk4Oz6Z8vrNiVfNH
MsUP9txJwUA5aO5AfW55HaJxS64i3OyGbnIlZ2AdMGwe8Zm5y73rjCto7ZOsj6DXxblNim1qspEl
RhPqhtDBlBBnZfK+m0yBGoCqT4VowvBq1rwKcw5y/phZLGbiEbNJb5g0kMcFvwmwUV9fJLJVuBKh
nuZEXiTqg+SMJnvyjl8zu3xLsc92OUKA6Uaq2W7OwnOYD2ug+i2+waFDq2ceSVfwq4p8tL48tuEl
DEBaEyQd/ZZ14iL52svQMpW5xTS3nAA5bVAm+pqtnVjMXjWV6+9VYS7XubvK7au7BtmT5GCr716M
K9rVhQPG0WGDhfoal9XfbCsAfFvhXmjifKdarFS/QvuUhjisV9jCRNztt/QNaUKSyQXLK0dDHdiX
4lx25MBYg69DLhOU2n30rgbmcSSlHs5BgYhJqSCnTsu+3dnlc6ZMgGI7Y1Bu3aRjxdF8w9ZFFdgc
o0UcY/VzIZDgz2xWJ7xyIocg+CerD4JQbY33q4tHFcM9HijLW1e+y3hBII3ODFMrYtOC5QVqK1je
JG+vootcXHLb6iRFyMqiypesjkZ+9lmOaeo91c8DDWKFFAPuoW+59R7aGRQABg30fCEHMKO4vb7N
LeuIMO5mNDFC83c8RyXVirF8KqXt4ZGirgp23Px2LvsqI1BTkk5hyOfyB5lOaw57CYdh+qeaOdpb
a98TrCEKEJEg+FEw7XM0190+nzndzWTfBeYa2IljzftKJKwUegKhDFnRtgyfKOEWgIn/Z4VkuO1X
VkiG7bSnG1lLTmIKpjzinhquPGi9oCAqe89/k4rrXIX3SWV9Bosn2muS+VLTfWl0X5XVv8m68hbe
e71/eeDpWGv/1HTMErTXeujqZxNQfYz0Hz1LM2q7Zt1J5T12zJypNjmrQvVA8HiNr342nHGrMXVr
bR8sNHjcQHfwy0yhjbQOUYCvbKz2tVrstK05SLv6L9ljvoKJrgymS2cyWPMkFddZQxe9AHMuANNo
6rFHIBl113Zeb4j5FGHQVp9IyvOM4idkzuwqK/4mfhgkuESdtU+eNSlSbUbaQHVQWBQJbPzcmyVU
u0l3NfKzNEwhlowpbwHXKx0RXCh0giqdoCKTmpsaHmGEwqAgbkjC9Rhh2Gum22mo95IvnTSr2prP
PeRY8HKXelSvvjgk6GYDWOfDpbDmU/YBdj8foDtP0VlYvMFSuubMIJjLbcRUPOayBb76Is3Gixae
rcHAn2DvVH7KDMbFo/wjGeoe8e6+xmEXhuM+bYCToswZyPlSVnNj8oih1jNKKHMGyMh+yB8SoCli
8odUU8WzCFkZNgIZnAzNWrDKwjM1HCKs2WN0e8FbaWrr9QMtcTdciU1CwMTOuAiPFE9/0mo+dPF0
tAzNN1i6Ai7wvp+hioK4dIixurPr2VSQ6EsuKnPQnp3q6svkkib9hWppBlFGH0gNZsnI0uIzmRRW
DRsQm2pJqmaSEXuFvMbplMCfSVYYeI6kbXQO++WiaeEtqup7n3aP7FpQbSvcJuFJMuuTnX8AWKLC
IUeyPSbxZ1EYbp9w0JfOUEeHGYBkhPh2bL56Rd5n+K4XKd6PDct3xKQ483vY5PGqz2JJkyz7ftG5
qlFCTMjO9G2EeUf6UQhCnSlq6sHjuiWEFx/ZW8VRSjd7K0sqxPlUNgwsNvG+uM1/ClyEabFdBuVs
qjNXV+uXaXFsPkO2PBPJXO1IBWhDiJmWE578uTk0rHUV1rqZROwGwCmKIi58UttH35TXRVDZb8u0
OiUsBharAg0BS0e74KlXEz99lVi9GWQ0LCFPckW9CsTXqYQXXrspyRONqtVb14Ujcehj/rnwnJRH
qzhZ0njoh3tdpGecQBp0156Sj+WSDGl2xOoakBYjwm5rWGfSBlWF+SGnTv8bSP8CgUSLkgqAzXFh
wJwyYJ4xDQ3drVZVkFmVp3RsJqJn3T9r2TdO+OPXRkxcVDiU0+IrzNbUwSUdEc1Vss5YAqbOyaWw
n6SpfYzLB7qwAg1CNP2LUzdF28U0fBjdtH6lQ8RKvQrHMkm/oV+wTmZMPWRzBTMMh8OGvsEpx8ox
8B4IiHoLzJVsOnBB6OsfGkmUR+Wn7wYUb1ayHcSfVfagMxphgT7kHyHaomgftfAjJIVS8jfyii4C
ap+xsVxcCzExxTTiQBqcpy1ytOjtoxt/hLVsJuveTG9RweqYVBeyO9hOBdI+HN2m8ymG56zcIUtc
UpwyKapFFFV5AEYPdGwX6vtqwb1LVEitZAeUWtqYnpUix6Kxjba9zAwCOEZIxDByO+y3O+aEnCaH
kZk2dQNFZoC/s5n/maLbDmFICHLjUG9X5hdDu9NIfR2y1JB4Z/L42RP7ZlbHJT+bkPKs04YUkxml
7mz7Bf2S1F9CRlYjvyX+1Funy8mEwyNkZ/cBNlPaTGxfH9NwkazY6RNmVFtSzwKr97vUqaPyjeST
Ib/LML1tKkoeKunFEESNJV5mjccWeIbG3x8ZO7QbyrPDhz6VJkqpws1ZviCU4ORw6Im9VRE9UUyI
TOVAE9qrkvEsKx3+ZX/n5Ny00XgyOIMQRmRG7kcgc1Wvs0lpjSPANtitkQ6CMzpHnrCfdqud4L0W
wJPzCmm9b8DlARlKy4fcjhB7GeNUyU5V+4xA8MjWmwX0i+UEC5XdZMYuZdhClYBxqLV/9dU9A9ky
gWxJiK/bfqpGfhkN4kzPfX2wETzgArP06BBrD6n+7mSI3fnoFdAOifLQhEsj6dJT2Q8dpjQi2CoH
u3vEaosuUPMwMu2xhPlZxAxCDo4LEne+pPhz7q/1OY5QhUuQ4YZLbNPGMw4MZyh5w5FJgB0S0Ks4
U4ekcsmePNQHRFai8+td0cI4MM6dtrgI82RmkcNwGScS6sQeeQUVUYIsZAqFY9qs9jNta+vXhjx5
+G2oBchuoIzI038LkOKUsT87eRJpUpxHNzGPcDL9GOTvtR6vJNQ6igG/JQ4BuJ3N4oxHWdDvSu+E
8tjJFrFbpDuwhfD188/nJ0QDG9uON3P7k/oKhISxXZyK4dvAV47Froc0hzfPlg7ICcTYv/DqBtbd
dBB7Iyv3YlOzLx2xZXSJBweX5FpKcnPZ5b+E/R3W+4h9EY0f75mlw2sQ31GlcnUBkaKPMnlAqPZ7
6Tc9lwrrOesHmISnWdTRpiMl/bGSPDu/jv1M3QbVQ+JAo/Gxr812qO7lgMijASGzadtTbY43K9bv
HyPRSDPWN5Wf7WwawMjQh0ETTIhnBwHkkA8x6SRjS/skig86ee5ED7CDTUgNAlsDv3cxHpgrSaMf
1G3/B5bw7NZ8anKt7RsVegCy+OYJKMVILgqgca0g+UaeHZOJrVAAOpnmoSxjXxHMBLYN/LFwkR21
eZXJ1muH7ol4FRUp/sk2l/y2BlyTXiqpuvAo1OYjSrJjp1+FNHL1oszEmyZDu5M3PF6SF13uLjrR
aLSYYi8k32yiQ2ATI8fPGNtg91BtwJnR4480PMRf3PEUARh470G75vmhKAQ5GW2kDw2eqjIReMk0
v1ZQCU3NVqHJX8MU69ld9MwFFQsh+G8cpcSCyKdumPxQlzYWac1ZShxixLLVjZhbwbK1XThweLG2
7NkW+wC6KgSHYRiNB2U40cAUnAdT2YLvSNeErXn0Zp0h2bB+jhPcC9tVXzUbs7uod1n6aTDKCtgR
M4zrbXmfoBDKx+YwZsAegi1S9YsS1hc0SGTtUQgAxGm74ZKL5lIt8cU6tHZ45vTMJeWcd9f4x9ID
6qXxpfG7U19qTKKYOS+wTSQaHsLhvUyVrpFeXrWyYpZUnEOwvn6W/jHgcmP0Us1t8w+Ia6XXzmIn
Xhw9R8LSB3g+WEVdE3KaQtHNvoY1pzUdsjg6ZWtEpQudNSH+N97j6UAEYO51UgVX9aZCf9HXtBCV
zYZqpUvm5X9P3oRWDhIskj2s4lcL4hGrADyrhAHhBrgyVFyTOInAdPXiQx/VzcH+boBKk5JmTsY9
yGK4QQx858AZigaVrvKdq8tHadx6js9c9RYyiVAZSKzt6X9WxbGUuFLyFADFDBuAVLiPU3ASGuEx
LBophbGxJTwxu/dk/G217Krl3bsVSm8dsg79zNiY5+bCc1MvQl8rFOCaGzVAhzZeQo3F5rEgUKkL
YidpEZOa3VFiamhwgJkcgWmDzmX5q8jTaVUpt4I5YN/fCjW4h0P+MjOWiNEDM6UyWmJFyrNZdewc
GVpEHUm4W21ozlnRndkVUx5a+nnRuEd4mDZaR+zndO0042rOAZ1qfDMB+IPt4zh2hc5E1NjpCbQX
HVM4YVUDwYRiuHyHi7UB+Qgpq2RZZJt0X8g2bKhetsz+buLDj//ZksnMF9lAcCXB/UrHgn7Fb1Ej
VfPfqXmxbCbG6pq/w+QoA23wHhHrpQti2XYm8CF7uI2Jm+XaKdAIFOnPihScaK8Ee+Ye4YGoPZN1
R8TNaNJW0N1uVbjLiTIgRXmORoi8vfAqHvC9adJJg8xjo8VEepcvmKrPc0xIUvgiFy8TDAjFUHfZ
pyJkv66oCebqoDY50s/OB5Q5oJgMjfkcyMOlD505yxF2DOC1c5oaY9PmmS9l7C9XdxG9vdZDtOz9
FJ6YVfkWYogUBau8RrDgJESHjajOPJgyYtfRxOW0MUR4bkzd79qRZ0TJc3jYxvFXh6u8zHpvddRH
GUCFDceCa5LCJ5UWIphrKKCUxmih0ZAEdbW15nkrp4zSXxiFb2WMSD0zkxCtaG0cVU3ztWFhRHbr
Jj8N9Vtz6guUVNUlteatRZzumsHHrKBV1op014RQdKRqt/THsuluTTtegUMxLvpIWegHc3KKZajc
DRNbmYwbBVsVRxzztJqFnpUzkGhMIryzfY8y1eqMfYmufOASLufPRLDPGXu337EkdruRFcHUASOe
vAzz0hobRrMbd7hzPTnCM88KO+NnqdmYYZ8bTK5D7TBG8gEA0rRWGqa42dqXZZFSrcqXahzPap+d
hKpDs62PbH6Ur5p/a39CGvWe+WorLgbPfmyEj8JcLmUCx6NdimcKGsWIHqK4ZaAJh3WyAFDnN5zF
Na+lKy6h+YLlhoOJjN9cA/n8auSfxa+NhmMmtG5Yu2rL2Ft6SihLjVdxnU/TkF8apBfmNqqYzTN1
l+7ZxK+p3xQL8Kl49qdpArKeI6HRvvK6JGCdE14cIjD8s/0WzQb7sa0y0wARPpyH/jBxtVTmYaBv
HDYMRP7mhsTEFO2iE6KpRjww8oS06H8Ud77+JTvsFCqEllpX+tmrFjE+zbYEld+lIXtEavAQDVzi
kgffpT7BhA9zp+nO84XXuisXvr9WPlQqoRrC6/MENG+/azvBnCbZjT91AS+yQcKIarhPb8+C/UlL
ooLSoiLmpydVgX4XfGlIBfzTJc0ekyq5dCw+QVfKDeMUePyyeZq0L+ATrezEwzMZbzo9Q4N6Ojxk
XlgRlqZd6qV9NUTwutAVhex7Lf6n9FbEy5Vsh3qXsB3LGDaHyilMDTaZqGwY22Tg4PquPckhnv9U
8RPEkhYdLapRFMfMaPUl2mVI16wnznO80XqY3/JkuJghz6A8Aje2kfJ6n1f30IboZWyL5B7L/Vkt
ngTLkhDSMN0gEeaWi8dA6FrcmCBaWBcTgzFv/mpkzNqli2AnbQF6aad8MXxB2IxEzukfG8u0gldy
zUDAny3Jx8EmAmje6+oKtKaoI99oPK6IuLi3MDd2voYlUY+DYyLkYwpf27LZ8buNYnvsvQZZol4p
+cgQ0raLS5qlW2rWVmMXnP1Nk8GX2W6OwFfjLLpYEofWzPY8Izu00+4mCpiQB2Ti0USmagIiMroi
JyjHc9WaPkSSU5D8JHGw07rp2pfhPeW7aQsWwIXYZviHslcqfilVP9I6/pTU9BPjElcAYlUEA2I8
J0p1FkqD5eG7bPhSZNM3ktIfdIWABJaeFIqbHfmVZ7WuHIHmJ2e4LDcWw+U4wzNBclKNrErZvbft
Ec3FRXelt5ZCG7AwnpG/LcTNOtR3yh0v+aPW5CeJdAt86rs95CeTri5a1Fceg8wcGP43pR/ys+wP
MyCLAPE6aXlru8/O3VjknQisbR6wLZv7F61wcsa1pAL54rHRdemSd60zG+YWXZaKmisji8guQ3ec
Gld9MWEyJCkqNxoBeq5FW3PeN3otcIxCWI62sZTj4tTOcVpclmqEiHJeHEGoH0GuEX+0ilgJKxys
+Gk6sfCl1Kx2dRxgJJkMKePs8ImbLsUYPbGT6jBGV4vtrKZH7TM9B8Mz1eVrXxtPieYuzxEdMhRz
EnZWIbtnfGg5n7wYxuNgfkoWGFqeIfD/dWJeKwsXOBctIjv9CxHcjCmf9K+RfAo2lvgBMz7XQppe
pXR+kwnlri22o68Cy5aqvcd59+SbfRlnmkrltcIab8Td0wqWOy8htZe7ksQ35nG69pVNw6E2WRmz
c/6cY1+9zexKi/Y0ozY12d4oD7v70VPzDNTvZMRbm7VN0wMnIRuml5lMV2fOuZ0WlHvyTEi8w/VP
oYs6wfATnDuxRC9in8U4oeANnY7ECG0NzNIuERxEsXxncXfOmunUKH+q77zLHdivTK86vXfWRwMD
6mul4zF8ykHDGFI/YNCIpBNKR3+S/4SMrmxmlOMNVATWmdUzWKSkYNCvBp9jZaPD249m8RYswau5
bnpLwJGtUw/pQ3LTprqWxXCZpvEcTfVpWshXJ0kJrFovKTBuDRwnDvMjybrkZn8bvd7o2agVZcBw
D3bG3F6cBFVWHXKjKvlVqPlVLTdxNtxxUoZR9JJH7WPJ7FvLGNVpM09Jq0PajYcOsP4ofkJUgiZx
LoAt+GZ2SSD5sNVM4FTCQTeccG23i/w21fNbDFAUZF2Xv2jaL7GKrJb661RLFzvfUnLsE5RvqOoX
d9Q1NO+TV0yVpxU4j5YXs/sL0zsGiLSJyEfjKdtodAUhZYanX1TQJ4AouK/YJyIK+u8Qn8aT0LAZ
ZKdw2lEj7ZG8H20YbLo7zec5MQE3M/bGNTPktEQzUj261+m9EMbRKv9ps2Oo5XlmuzTmOOyAHOib
JVNxqxleTgJk32JI6RGfkd4Ydg8prPZd9KioLORjy4AHuYGDDWIhL75XdjrLAJZCcAQGWH1dRBj0
8GrNEIlZ6byozUCUoTnVfjxafgZ+b1ssIC0W60H1CRJ/xJ/Vc0wMuDLoYLOX+KFm1ask26/G8WuA
mSZX/dWUy+sAM014JcQ1uWiYCHuMzFyBxQyziodKifORVLmE8lYngHx0J5G4sU5citLiqiKt1EJL
W7gNu/F03Y1/K+biysK3cTq0vJ9E1Q6peZOa1itQ1sm9cgwUCKpeNsT47vNb2qS3eLauiKu08FDn
1PMhM6Qdh3JOIAprfeXhPWdt07/mw9VenX4w0gWWykmdD7h6DiOeVSuihpmVQ+iqhYIv8qza/Tkq
FScIMTaZyw0neaxJq9O8XB1MqTdFBl0vzon6j1UYp6jJz1qcH+vwkAJuYx5GqsER3AJWsT1m4vyr
t7TrTNFR5dgJ0/HG2WBm+Et6jVmk7mn6LY3ao2BcM5/kboX+7mdkOtPsRog7Q17HDHsFO5strjZ5
YeoU0IRAh6p4JUaFoQfwEDJ8InDcnE2tRKJePSpbiHZbHfxQk+8asYZKQLCOJJfYdfISJgYrOoOV
cVJ3UuCaSnI0MRBJfUzAGcyrAC0/UTJjvV/4EQbrVCMBIIplezF2AbFgdf3ZJkykKC0HX41MJJQQ
0IsACuytM0FHGfbBBv0frKhpvT5o/dH+bZXaG7TPXp2OQY/W0qoP+ecADbYd9R3uyJ0G7onghCF+
gQF3iYCVEN0m/1Jw3EKeNLgQFjRSVbfWmvuUwCpADyS2Ew+XkuiRUV9XSAsjvOF/aFPKv0wmzHbX
cgdPvVdALzbJbCuMuwqEbP3MmvYG6qhAMoErQSNIQA26bd6LbVxLWxWDVZshgWYGX5KlhpTLMiwg
apgOutrLKdRLY/GARcyEeStsT8U4+HU2+ZZwkubvqY7kvYUtuuERKpMhyeyi6x9N4yeIUzRy4dll
OyL5qORXDAomjDKbfOWXanhLw38qMdD2ioHdVsR6JZcqjw5gf+nO+1Bj6cCjb7MMb9HCC56ONpwv
tTjZCYa/8kW2PvKcnFGth8nDJPtu1PatU0kJyadtE8MEHEiFv8al2ETVR2P8yV2LAYbN6DiU032a
zWxGBqdE3YU74zBW06GQtcPM+KHZCS75QJ7PdJSMTyekKdhI5HG4iAW7MNj6yYnvU362Vjw2Y6b4
s/JwTO3ndjowD62uVuXlDLQBTiBHhtNB/jep5HnKtQpUu+SqzORDh9pSnzRC8ZjuJn7OjVrHdFSY
DYF3pXbMfLdYtlpu7ANz2rcsc7Ta2lEZj3m+Ue3fBFpQajA97bb87QOaUyxFVX9qaPJ6JsB6pz3L
CASVVLzOffIqc9RC/ZC9tpT4YH9rNXlP5G/DPCHLezC3Ei8Hg7uS9h+PCoHJE6F5yWlhuir2lsyn
Jf0IZImQuXiUUPo8dLO6T0l+s9j64BIa6pf4/wuTCV8c43YOha46BqYNOpWH+5Id0onj9lHGGIkF
yggl3WLtJo55YlMRBf0GsdGCPEmX/MK+y4PO0U+HiYVavM4WIKaM3guS106HfpCzY2YfI5j2Lzhx
+gzn71MtH2P0ayTdbkZsJMQrzgOEfFIPzpJPLWEqZt/1byaPOIvUaJ8elemX52ec3eZVkRb9YrAu
GFOkjCn0jmcQB+WnTTEtQ6qykBLfQ9O6zrl2I1pN+Hpkkd3mZCQouAIjjVoyKd5IGDl1ZuFtDeYM
tRjV2Oyq2dsyv6H8q+x8FygfckewAn1V5wydgotuy16oKz8EhPuXBgVQw/AkC9oXSd4oxT0XuRcJ
V9eJW/QTwWRKeN9FFAHzxuCDyccgJMCIOOFfUBRXH2kLzUjDihrJR/u9xgMQy0cDsw3DeBJedQTh
6U/Vvye5swZda/yE/UkaI3dkAiESlrJDS4Ai7swRxNdblAXPoQVck4yu2nacy5ZryP3V0NtzE/aX
aexveQEsSxndwuva9IWzCjd2MMJyGI5p+xZbwFqLl9WFGaodLpDN6sIkz0bOjF1TfTC6mMj8s1B3
FRfUFdvY3OabRoP8G9q7HA4skzdWZCj1UmnfC9LIKOSh5OJg2LZNe8a4f54IkVLt8iypyTlmud8n
sBtm6yi/LZDI+SJYjZfT6JUkZinAYkyO7lFL3QrUcT5vBcT0xqTQG4hfklm9dv0pFs3ZHCB/KAbG
qEPFVDBhx4Vrs3ydLPFKzMlryWJxZM9YsphbC82BGzUjb2bSdjVTzNBwhtVHsIvb9Kb24U1WNSLF
uqvxuRLIAWWE6jkhmL1VSdtZTDD/6aZ4z9C5F8NT7tXTCkdHMgU/m3ECSLqHEXGxVbgEgbgltYLT
XOwHlb/0pI5YHOmQnbaogdQnzaYZy3Plkk6/T00WUPlyiJPsmBMg3HzT2M4meoXMVwCR1ghbFNM4
nbJ8axat36ifZadvDCuA03oLwz81Adh5Ruc3I/nc0kMwhLV3PZxUM8HFSdLSIIptVv6oKF0kAojD
WyX0j7L6rNWtFly1m6TjzEcVXArouuYzgJ05Nd0xGylcHp35DKGdo9yZhuUoN1fCgM2ZwXgt3ku2
9LKN5azBHs+qzS62thaiNjLdjEZEQ4iz8MwNHd10cMSFzYd+XqV6FpFPxJJ16okyN9/8oEqzqx27
3yKo99ZzpHMA667IwDpY8PzHhzUdcbEne2ciU7+hBrBmw5dN+RzjjEx6zmYVnczIp8UAWHJrsqp1
nakj3YK+eJlODJ0peaC2dquUCixcxrmIl0Ve2O0Q055wTjIZzyUGcMHERfcRyMS8sqKo8WBtyidz
7jz/CmYSTMN6V9VMRiLDY20cfAeQRlAA6X5Cf+GGaDkyJ7VZjtkbYTL9l8glRLnZFMeAUh62Xcgf
X1E6nSI9wkgjqby66dEVceTMWPTzYRnFpQB9bRSOnFo83YZb8W6itpbRQGOkmhfZ5TAgcuc9i5nB
9P8sQa4zyR0mn76SnAH6Fd6wIYvMS6LWi7utVYJrx3He9MpB+4RQBOkNiMqTV2SaZPIMz5mlabX2
XOklm8xTUa37Cafu7+m5T5UH3DrDzI4t80TgegczXTBEBTsdMUbTXtJF9SydthM0Yaj7Q5zhtKwR
3AzXiWzj5BZY9R11+CMOxwelDf1YMeDfhLFtkT2bAKRGnrcZMNMMbMbIBc68Vm1OCeGSirB8o2JC
O6T+VKtHnjCA8zVlPCjWNkrz7Zj3R2tgENIbePNHh7GjaZPZV0Bmoy6iwnc3Rqc9dORBcVpBIjUg
7PXXYnFVrwy48PpiR6ZkNr7JWxWRrV6I83FxMRy1+q4j86VqeHBOPKa2I/SG5gjbgY+NmC6LamP0
MqKA2luSVA8b4IM8Lq8k+eSgb8/JcXWLZMt1HsVD/k4pCnR4npOgHRP71Oai20dDin2cJMjPUGWs
LtYlSoDNnoc0X5rMIKPnkfDVTiNuEMGYPj+rUncqFdVPWvMYQwNt1X2vjt5W7+FNu0PxiF4t1NIG
7u4SUGHBijwjz6J9j1wVTYCsAUFO/+mTctQaeDoDkA1MRYkH9+g1fzFkkJJ0HMk/7MR+n3d+Es0+
/9FOAapLcx+wchv3BkQZvWQIyN1DirgZ+VagH1W0vCh8kWCbkNknglCWvXkLcXXV44w7JzuMgbKP
4rdeee2Q+6iEgBtAbjHmr9UDw42FBMvlqBSeCZAPG6klm/v2fSA7BrNpcBEls0d0tX/tTzh7pdcu
20yKtuj3gP36Q8JVxEU9a1xC54pWmEPRSpnFw61cHoHYZyCZOEcBJDhBEzm18WUu1QZ/iCz+2Fhq
rGy4NixltOKgj5uQqRyi7Ow88suXFLI+vTLvX9EtlmVo1jl3qMwaSFYAC4v5iHmRaDSqEuBtaJMy
HJCsnjgZTJL+LNQsMnSZABZVPGDE3ILuJkfibEz4spjJ4An2hf0WJbHD4lRGFKOOb3U9+iGCaTE6
fCRSS8QEulANuYhJygcea3M3AsOgkYAcaEuPmHLNCQrMX2LcSMnfRSKardzH+rVVbEcPSeEDuzQD
BeLVYbC3qDf15BY2u9+gJsqYBSkvrh34dfy9I9utvyplNoWdwetn9lbXDHl4zo3IbGwmR4QpFSFh
UOmzYXrCYKeQP+DIWqQ35ZDasdhn0bFlzTxWkN3GXzl9sjcxsNCHNjaL0gt4LbUwrhUai6DeEmjs
9OJP9cpvh7TTZwq0Bi9tU1LTAZRSRaqRugvWbj3alVDT+uATyeCu5KcHY9X3BgVOhpmBZpalJPEW
dtK9p+PbDB43/YtUgHf5TrvPRMWtRtYRRLwY2Im+IHftgILOxy7KnIBXqPGZSiuxzELX8MvW/DeV
0RZAJ0uoG+hHJLJYmvfVm8Vfzttqm86Jxs8lvWh80+V615iHLmQpxHUi8wH2oLAKAvEUtFsMYrTL
gCJqSC8pyn2wVrHXGA6Kv9cIu2Iw/dOQms2K+sUdiGaaiaedQq5Y6IVk0oNYZ1Xo5HFsRQigwwjC
0keONYPo+pDXSUbhpjNuTfrWIRxNpmf0hYgU6kA4R++tMrzLfFxacq35s1xA+DtXbcHr+v/EL+w3
Qr8Kf2WUKkGzmVme5+KVeGyGzvxJxtgxntAYzZLGJxn9NCENYt6fZuueDypohdQJmVT05M7w7HnJ
Lc5ICRJR53bRTxXN7/G1I4W6K1/G/UCTUGIVo1DTd6Tbtl81bQaVoIpISOHt1dMbXiuZpqSHIYVZ
qh5g15Ewg3Qq0clrmv7xuRVT+Gi0F/ZqM43CTwLreF25MEeJg0+VlpErhE5HpZnBxiKvew9n5P5E
Y+Bn6/+yOu9QdOaPme+e3zml2YdJBblv0Cmp+VO6QVtiwePFEkeVV/1MwRtff4WBQmPaNx3K6Q0f
Mv1rSd/8PjDKlbalXOPnZlgMcS2antInv4bkhk0379IpwtPPYQdQhnfLV8Gmgf8jfCRG+YjLQ/PD
qbwTXKcNqtCtGby1QvGU9V0z++Ea5GpFzRCK1yL6gbigA5hM7PCSKt+WdTfnlpv2H9F7jqDB5RWP
NTvfn4JdvxlHZ5WtRn0U3Uy1TmddsABliMpFNgu0XAvKhi/uodgkHXx6yyOMP+mRj7nahcEzmipW
SAdnHuABHAy+rvTa67m/x5mdf2sLYK+vdS3b5jhiH632R2/A/a1GLbrKEc/JpL3g45ZUl+jgR0bH
hi6gv/YFkk06O46XTULjtpgKi6QdqCcAV6cFa2WhAJoNnbhifqV8TDSQYsJxFv2YanYw6JqLjwrl
1djs/kfSeS25rSRb9IsQAW9eaUAQ9M0m27wg1A4eKHjz9bNwJmJ054ZGotgwVVmZe689phQoBkz3
9xiFlI0ZzfpMULyO0y7e6Po/s2nXd42PqyG7zUcFoRaG1iX96hwUmFcHj7YfLxAQH6nggeajkYLz
p5Y74oUKaa7Oax2lb8P4NyY/MegigQqjj6GBYgmrCPlKRrRDYGoizMWKq2KHtm1rZSPN7aY/3UQN
mJucK2tkw3TfyXokXjMh0aXrFN5yY43/oTQL32ZpNJkDUW51cb/uSGaM0WkC8bLH9XS32wITaLiV
o2KjqSGwQ3xi6IsKdUkMVwlTY+RWZbfR3mjVmWCkvrh3LXFKjAVVxnhtdbXNeos5Zlcaf3LerToO
AUb5lhRk9PAaaSGT8OgKZLyYNvgzSJ0uLUCj6SuDRBsqB3HSrWQieN1VIw2XqNvtisRZWY5yI+wJ
Zz0uQJ4X0lojZSOT94MxQ9wB/axkDTik6iIdZrxl7+x49KTEb6V+LQm4XM6lo3k80n9IK9A1EZ24
lyT1pErx1IqeenjKCezoDALBaFD15byeumBXgI4gjVaJM681MCiYh9kgjajPPS2F5tTH1AHOjiS5
XTFukt64ablzPZuYLpkf1lyFALpJeZmoBhngnaKApMToPUL7CVnNHo2jgLhTGPk2J0W0DDdT+Pin
tj2ehr2zhF1rwzYara3d0BSFYqfB+0Onzv11snYHM2XHhoZKH/sZpksOHglNqWwiOF2u7jynSTy9
taNFef/jkHatASXCi8gQLsGxr6vnaWjPEfVGNh8jNJBZe0EaZg8/3fB0NlQJvwldf2Brh6UEcPr6
wPjNNahZJmYfsIBXE9LeqSu9huQ4vb6jwkfwF0B/jn9alhMFcVRJPQS0OP6ZiQwT66h+xJPpBrzn
ffFlDvYZu+YlsfRLNHJ6dihVY1ZFay1IgHOYwBn1JwUQRQGtkReL/hQJh/lYXGCenY120+ZfpCjE
OB1LpaJs3DQKPVmLI6Y5+8Bhlu0SLo3In/KK2ct2SCtXkiEloLAJ6EktDqTg1YS6hTc4xUFhs6iC
5qcthnN6vE+gCJIf3eEMm8t7JzYBAK9zxrjqEPnge/aCXwFA50oo63BTIvRRtHtLZSSmfimjiFhZ
mUjn2KsNOoEBCAePmV72qSRs5nNyyBYi0MiUBZBJkT5ZFzu1cKe3OTUfqak9nI/Q+iwq/RZ3wc1B
I1VQjgXAiaxrPODAR9hRstCF7R1hKupeuGybGOJzk3Y3tVChdU637FGqW+SzbJAhlwwd8UCIQ2Rt
mvxdKk0v6zUkeLOHYd6zWtJnZzceOlc8lHS8qHTRZMrZieDlmBOhk2wT/S6Ba6meMo24bPenIrZt
pIPMYUOxL0jALjjLQ8SoIjEBRqMyYf+ktBiHbEetya6HYmIFXO9Dl4INJTZffQWLwUDVwvTBAKst
/oViiawnDe+DYM+QtwFGE5s7UBa2+dFUVgSsLFTbedcGz4rPUwG7Us701C/NUiKiHy4nHIz8T7Lw
1QqzQHIBSAgdO77IbwbVzwyAfkQpzw3l8IWL4K2NCIyJfoM83ePyisYVO3hKo3GgEeP4C1GIzT5a
skOZVTiHimZvEe5HhtzjWAM33vXVwwoTn3n0IRtvgjcodoW9xUqbFhZmCHvHEQE0jmA3ZMvm2Hmc
YrdANwjGY7wItJjjazP85Q0dNcRHlvaok/HF6Zl2bwvslQSEoiam11Eiy3YD85LJ+Tr4Ykjqjo9m
+lNF/zJQBTocAWVIS1h30a3UGuIaVEtMBobQ63H1m1ztjJ/23oGqavrZ0w0LkTr6zYvJTybxAmaM
DpMUYTkdE0r7e9esRW+Q04TzybkrSX6Xyw1lSMsxtFuOoV8caqiEK2ADDpqEzhZ7/jDnDdHpBw5C
ginj8BcNzcMYbgGHEiT15vzCNTa570VSeNb8vtxAneNDYrxV419fkXTSPJ3mE4U3j/m86ZybbVyy
JPTZpktMxUbWoMMafKo1w8JjSq8+U3HeW5Y3VMRLnqKtsGknEuUjaNJ3Ml017ptKkz7kVzDpa4y/
nO7R3zqveanctZAJG5R3RXZe1DF/mccdL3DKQxGVLzLIESYrFgGZZcXf1DaFGgJKsOku/uEMzB2f
ny6ijrVtm87RLqZ+Frp1pxETbNTkUhsZcpzsWHHUoZjLl1pfQFrurqnlAxV3B2oMKKv8PisIiQkT
LDpuPFdWVfJXYyAmj+C3+Z2mkIrCv3yhii7B1vFH6wmFWbkLeCM5psr5e7xAa9N1Iv7Rk4mX8wd6
WkQjZbf3Emgr09dSzta8mdwFBOoc+xIUdx05B7Tr7gEWMYnSNQh4Z7/YP5Y1uhgDvvG//960MLgO
hyQ9UNHr6EdDpMPRwF/xQvMUCgR32RbVDgXxXsaGS4Fqc6AZORdBllqpKmf7RYsxmc+Skm0UR0o4
R2aPfDZ2tAtQrzuEoYRmjbNrHzuIM4FQiC0rfZUNeEi0HW9nr8N/gU3Iy6XRodUkMrq4Gdbe+YhF
8z4vlBaN87lVvJRd5DtQkRhUDnA2gMr0DvjF8EOTGC4qrsBh3LGQGOW/nntTUE+CQUeYydkmNS7p
cv48TIcUyJgT+jkTZJDySCO0GFvLBh4HP3ZRvjTYQPkOXHK2TE7PrOwcefkIDk2cPmIgp+m1jsGh
0AmIx2cHRfcDpu1ynGnYHAtK8zp4smbWLCahxBQ04kDJ+weHgC4jePkbj8NyQuK2/aUALmsV87V5
5Zhk8liyhsXaY3m06IYSo9ivCvEvipisyZ5T/uNMoGNloTSN8y1HLaG6y1F+NJGHlBu+pc01YKUj
sTh/53ng4EKz7swxdeTJiAZ5OWsaDRTDgcHegbP79KZmtxZYYkg6Y3eJUQKBIBuRs3O0T795Nyu2
dUnfxPwkf3W6NTlYVOai8kWgvGn5WIwGLJkMkaABP+zxp+PUxmmTamIs83tHkcwPb8vTngWCDw9S
Wj0IGD0vvtC4G1r7zOrJl1VSjmT5aVLWOR8+UaiEPFsl5zwOtJw5WxhSDgRwCbn/hveaGoBT5nLS
4uXk6FsPNv7ex3QIh+iNvzm9SezTeCI45pKj6empih6fU1gImwdDJhsMDIAc1xqpKgiwnzMPEeN2
DuvBfnib4x9pNM+yfYuAIfDv2yF+Kdzs0ia+2LxOIEdyyy/4H5e95ZNmimBfWl60Cbs8Dx9coY73
km3COEvR+CiqR2S8xZyA9LnyJ4dwlnOHMICDcnxnc4LBMwfPUHV4el9HzDFScv0jD25VPNjRuCnL
2yI473KJos8xlZkdnOzhNx1MF5/fOjOiRYm64rCI9Hy5FjHdlVcb6d9/pQ2MV/o8cEpyBucPMd70
QPVTzqqxO8lLFMWaFyFLvxNOoYR9pzvV/OSBaLif4aXhTdLB0XJuz79arE00LmSePZ4hkx855fbz
JQV5EJxBOU1zZikeLZ+UwU1TXbUZcAA9WUmrZeV91OywNjQBnuiWDoD8PqEeIRtA1pfVtmTBkSGU
LU3fYrOsyVwblX9tMgHF/PF4SwcDXYugr1b8xoufanzlZ2B8KjBEyLibccwQ/MMpc94swCpgiPix
NgwmWWlZBwt6SjSB+51He24eq7v0wXNcyS+km85cCf4aqwQXhveqTs/3OrKXy26an5mxYemedLKS
OfJLey6SoCciNtQ3y7+UiOPYIWmMiffmapL56SwP4vIUzrxUXNAEaumFjk8yrlAL7MvmniKc5urN
3SXhK83cYiwTfXex+ZEF2SC8HDq60Plb/ILYgEiEIxM0NNHBCQb4wYuZMRO79xLfi13H4rEUUawS
ZoABlfilO/0j3VPtW8ddWh5ddghe+wkXJQZ7pHWm8G7stsNHnpI0MC1zGjgPpPle+TkuOaz0mJUc
/4G0RF5zdTyWdQY8Bs0ZcQry96qRT7BeK/MkoeLYajyJ3I7CeKNuqCwf1DUKVK4N9LDxlmNX4eUk
5xVxIi0nTreshksDK+YgQEUooc12K94DjXpx+R3uI7msreKzGopfm0tp5+8ts/+eqpgbKB4Dxkwq
sDCZ1hIPzF7wyuQodXj0qwcNys301dPHUilQWD1UHhW2BIXVQOVyLZeEzYhvB8unrfI7z8opS5+U
kpSgfP6EvhE8Cb5PgBgsPWZ3xui3pon4N05+2muUGz8Um7eIhYyz8nhfdgPuaA0/MOdhFqfl39O4
bzJDPLdClWqyTybFlguJ8Xu9nCNMtv3iPcQfNi4DjYvCO0KWHXfyw4nSbXxByHhExcIfX/o/JUyf
ghKVS0DfEYBQz0q00cS/DCTuQNupWHfjr4NywkEnEPHdVC7pRMvUTPDOs1pO3bhB40+3RqVPySNC
QDgt9BH96ujq/AQGzJdAm7f5Qr+PP+bBk+nl0TTKOpyHxlauTJSVEFSHDy3i0XQpVmucSfM3XRbk
RCybBdc73xagClFqYEp4H2iLIochPwTwREZ1dKJ7Qw8mds2W94Fe8Z/ZRWsQO3iBaWuu6/ZTxYKr
yzhH0HkEbgI6tBVHwFOm8kXjaNK9iVYaVUjxOZUTKFNM5P8CyXZNamcvhWOe3sMCgYjlsYgV705C
BG1pEn+IsdG9pwzWA7dHKGpfSRgvcWPAdfkMs39zdegFB/Tmypx/lHqWTvtgMRI35WMKwb4JB3y2
qwoabiCMTV+kyJ+eGrV1SeqEA5m0uRetemrLrymtDhmIayThxzotT+QsrG3wjG176pq3/DJxvjbk
kMdvNY50PeejacKvzp6m5c84ayDb69W2CGBxaWDcQ1IQuQ80uJKm2CzQsc5xuVgZDB9lSHHBFl49
cTYiNgf5S0wWaPOmid6HBuOrNJf/q6bZHzkeKF9V8DHTxG9lCy21xwqmLoVQTUjW1uTBpL5MTD8m
iAvTM4DwLjMPRvI90Eew+pOpxScG9auGbnsf/pqS2Aw6x7Eaa56uHsasJLT8FJC6UmMuxYrT8xjN
GfocsOQ4k9Vzpt6lWj2WBISI7laMgETKagNncUOXZ5NR9zrjmcy2/m2ZM2vbMPsriH0UygbbRxXC
7xHbuSHACFBGCycBpHOOfzX3M+axjOgJ3gzK7z5H5+pKLWx+jj5nxXxISbKRTdpOqrxOK2As2hUc
o4lLQIWvWSj3CkJLa/OVCfOOb81E2B6oS0YX2h4pmjgwy5fz1Tw9kvBV7QjvVC71uZuaHQe0UL3S
NZA6qDXxSVeSrXwc7Yp2EDzmC4Ydb7LVXfWBsy4MdDdLmIzP+NoXoZ0Z7qromFbkeBWYrbcAHnPV
dO32LtJ4Y1gyBm2CVcr3ISxXgA5U3Y9r88CB62iiB4p8m/dSdeJNTatXSp/2nPpW2fsseyoBepsu
geQMvrFPgeTBzjbYy1ngbGw7E4tV9DmbVxZYxhjYmlZK+LfsSgqdEZXxBRMBjukWhZ/JOkwbXc5u
CeHL1JAsghS5VIg9U58sOwysUDHb/fKgENTI1JV4DmFeMwpRfrmUNPxnYIsNqFuXqg/bm+68CuYV
2bJJn5YyMxJMZu2bjG+CggV/MXOXgYg3fg5qF5vfWuquKbsp1G8ZjlkvDT6ozEZ22xkFXzp/U0sA
elvJTGj4wPi+7Ku4YU6B88Huu7TnMyqVaLxRADhUtzBsfkcmw//vIYRXuhcU8UyaHLVf2xy8FNze
c/hnAC6l9VXdUir6po5fCQmkv0G9WSHsZlcpzVNs15u8Gekzs5wLHDbQ33EX2RgwJExpOidgTOHL
GMXiw007pLlwajN1TeTlPiM3hHpI4dvJdX6+t0ROOayMEWuqw3eAw1kTw7MAYWgcItCS449Eec/S
/mQslQQlVdqwkGbpnf04H3+BtTFzgpa4yHue0/i0SGqpfy32xpn9lDMRHUiJOrNNr6AyFPFP63lp
GAfwD2jUukb800c+hyw/hfJAqWmzPwtgJNMia4DSPeDNuqtffAwn4VMv/jFdwAsBXPWLXOEtnWr2
29ecbhtjPxq2K1Zh4bB8lPtlu8LnNPEZc8ZhwEEsdlDjmEKVbWST3lnie5qdwsJCPUE/tldR9Kdx
9ZAHNCjOnFC5gPZVav2W0Yg2NszICzJeeD4NLqE2pa/rVMDmG/gr4jhwFp0OMQJT5g1hBec4RfWn
dwC5ph1nBSyWy9dZDgrY9gXa74Rzo04ljGteJxmmatot2p0tdGoYVdmxdOqNgwFuUm1G8RPkOyyQ
1meGwxPb2bgOUsQ7HAOjiiguyveZs24U+iMjkOiPC6Liipwbrz5VA9p1Oq+kuimYStGJsVev0q6D
BHzpWYqKYSFvFynhvml9JImakSD8MB5HRUeG4Rpp5RtmguSEq124BpbRqhc0+PWdoa9aCeBkypuA
9G3EIlrAFSVhbhXRZtVCGEHtTsPMlIGfT91cEHMPpIqdV4Nl6cCyNKg5SJGU+AgH/ENDu1WrD8Wt
6qUjEYBIH8ZynbAVJcVXi+rGuERgnSWAIbPU3WmPFjapA2THsC/1sA/mtsRqiP3qEQvSVQJEzeSe
kxx3U+p/EpC8IAQ2bASw6meohdtKnVa+XuiupLJULqgTzY0iKCpsWjXdfTzGRLeMxiYkFgxbcJ4Y
noopiZY8m26/Hyq0ySs1R1Bbbwvy5ugOf2sWWqr+UMpPLSbsXLot+QgoI0caBIW9ActMKNB4UuWf
vqm2Nqa9go2+oWqZK/JM8FPc5LY9zOMJt1EI8qecnx1M3541e46a81DOl0pM17jsbvJBtz5Hi4h2
lKFLkZRY+Mt54TmDl529bQKx1x2xr+uaVtzGSJ5Ol56k3jmCRGC/63djW0HDmnzrqi0Zk1G3Dipe
XnqWMHU5sBPT8uvkL5y8ER1xdPW7+OII85x0xkk3b8+Qri+xvuaSBoHXiva0yiVW9Z1mb8t7i2SX
YVZ2GySsMdlegPDntZfpYysrcOf3YY7eBLvLXU7Z5yZ/OfhJq6XpI9ID1ZyJM11mgWCC6FAhO8Op
fvThnmHeDGeYjCBDVRAhfyV+Rytc0QlfVtFO+0FUnVuGiySxVPlt4N1CXURNVGWvSngP8pPGBI45
HQm01Dke9bZfjn8l9xbyRWODMCcHatpJcU1Q43tu7mIZjwzg14I+ppfiiTv0sn6wWDMi8cKcYJ3Y
9nrGWsk/opu0lneVnj0TpXwDkBwP7jjrvhbek1s6/im4hoMFfT+vgVl4iA2d8M6XyfhOPClO+dIW
X5RbFm1bFh/egZCcHv7oMo3MWThwWixZSq8zpfEMjq9DlMl6RTp1rySP5eIImPWsJ3KyNpTpVFAx
f5HYGhOLxYm4v7YnLfpTor8wFauKRmn7qLNrVtbUzgBap9diIvaQF9Uen38Nt6rlHVRBOqp4u9Og
9dDcx9MTXVLik1IFCZYd3DNKyF6GepSCZ86F7BiXtsItGXpWUP8ijk+4fF8nDS1mQt/zzu11xhvF
uYEGmLI5puXHX0CUBSGbdCZzoX3UiIkqBlyh/uBPxgx12sc0/Rjxr2oWl3iOryXmuA5RucRqrsAc
qdL1SKSRyM4WrW+1pv/AsbaHsFasao50MfUupN4k++bqRdOtGUws23jcmNZqheMFqkJSHHZyBB6R
TsA4GJPp1vHKR3BFbWXdg3vjw6nRS8bhsHopdwf5e+B+t/TKQkTFzfL9i/5iF+nRw3BfKi8RIQwD
oxoGTglMmDLDL1N8KZTkjJhIRux54jTWTht/fYIO4S3L+1MLpm2gCNMi0r5mhKqUHSWGDPQJtCVk
U3qPOHtS0NnkzGjGRjPpOpcXGWJAuThXiEO3N22aH7h349wSjoL2NMHogdFHBu/PmDzvKPB5tbRt
gqGF0B+3mHED0iR6Q1BkAbLsYf73nxlYcLM4wX4AzwW8nOZft+mkje1YULXafajiHy5JQyEVaAZx
rL6xGWhmdyBii/bZAXoHZeFbdNMiEhv4VfzabxEGeDRXNkpYpT5BTT5M9U5txvPgzIz1n8v9YAQQ
6P0bBzQl3S5TilBZ3EgdPZ907wzlnoO1TBwIt88e+m1q7Av7mmOZpptDzlbrGKcU9Y/oYTLQs1NX
lpJ6YUS2smzeRoJk+1NntGe7DC9mOl/kPLyIhwjvJsqVFuOLwJrDec+AUZwuOzSa9PJgMNyJ/gCO
mEjEFxgrqu6oBQHLAphBARqp+2gb25+wU9tnEr1mFRgvEFFYYien8lNM8F1xs/PXknPoX/gdy0QO
wCqjaETLCJpJq4iAZPUnRWKr/Epqzuhq4qwCIi/+NWBJR0yBR8TtCiuSzA8fcz5l78+14iLj2o1t
nG5D47Ftw+24Q0Mth9lz6oanonKBugXNW6uk5xr9M6si+8es8UBoe3X6IyQyyklpmNcGI2cJX7Km
9YilvEgetvD3wSf1JCKrHu9SBNyMmqIb3P5RKz0QNHJ3iubmaOkL645GvYQQxPgd+FlGzdXMe00R
wck2jHdFr+1yyBNzuiFVKynh+djGqY1/63U1xa8GoAW0hQmgXo6kpXqmVxK0pKaH2Dtxqx4QFR8r
ogJ6VPFdO4Hxw1oEPojaJZt3AnhQXuOcYFcOmj3LZsv/W+b9i8WEnL7h2/wo/HxDnT1z6+ZHAje6
IjWFsXzU/SuHgwqtHXzji3GTv6dR23C5V7mZHpvxTYP5IssmCqYVWol0IrCdww9yUYiSEbqCbAwZ
h4u9na27lIFONCGGnB4QAEcLYPVFYAdkgsndk+jb89/rpkIG0t7adLxNaX/TQ8APQHyi8FjJ52jI
rm3XwaiezuXV1PUX3fqJG7ECfxmP8cOse3JsCS+b1Ze5bm/hunmlQCYrSB/VPXbhfc3XNNWrFoHK
AQ4iE+JZQ4Oz0h/5mEWFnzTNXpW+YPCgiFF2ALqHkVJC8Z1BOZSFcpzItVHGjzKtzirvylgwrtzl
SudGN1b2LKaZl8NrKGksHXqze5euydgvxRNUc5lBHHB5Zg9ruaWGcAa/wVwiqMMJthVL6bZ4RsxV
8cmRskxvdrvS2WWtq4LXQkp+qH1sZzxFMgzGVhycOPID7FvoQwIPTrfzNLBfgSiaIib6yt5IJL+N
MREhZ1VPTpRjaMBWQ+pdqgS3EeETzqAp9VpWahtzvZiZln1ZDMRS9orK9stXNQrZV5G9IC5PwMpA
8HCJY+hFvkvlt7KctpJ0LkL4CXrCGILkQXIcCWRYzwmR8M67nb50P6b1M8fg16Nz8xMO7yAYyjq6
jM3PHN1koCxtMLlh4YYDa+Ba2I7X/jPfZduieHhO5Btk1CA2ho2CYGkSRE2QwFN565d4Rwk9LoQr
Tcl3ArRVOFuwwRhtQQwYafkPjOq3VQ0djtCifi/3hH8IeBel7MYhxfjSmGYiSQ6pscR1YezuXFCP
V2kUL4o034tURz+pemElP2Ilf5Lh8Qyk/umgtl1l0cmWq5OyjnVwLNk172o/03jNMuMRts1rFxBc
z4JVnUPzz+pR9GZHu93OJgO26dJUSMuiBmgGrOlsq0SxV3Z3v6HciPq1IcqtYmDIb8ytUz8I5G0D
eSspzjYFRNxOrQsZ3gFsMVF4YJRfNRR+HOgqzkzs9W33GZrjMe5JV8DdEZo6tPUVoNo9vUPLZATG
6D3OXwshM//7LuVNH9DzR4mX32rzLILukBOkWEPWg1pEeZT569w1iPaBI0+TpJx/dAoGe3rGIa9e
/krEhqYw1gduzAJu3lJSgdyeYNbpVn6QjqMf5Qkz0X9mOPB09QrtbFOeTPi/sooRakuDJyzJC5JY
ByWg2DZbI6iWVPNaekqRwdPX77Ia2AX1sUn7LxApWtufAS0rhO1qttmhD0A2V3G30pz3TBZuT0TC
LHfbxg623dDgRIPs1VFcIxt1pC2e13F6kOnghZDy6ibf5ebowmkt//JkQha5WlntEUiqJ7AkQxdN
Z5f3okXyFFnSLncsXI+ATLtj0iHgKmld5atqb3CAuDWiJBGt9EMIJ8kDwdpZbun5dZiwNualtLy6
1bj1XpxJe8PsT7Gun/L4pZ0vpdaukzOTGjxGxV3p1Je0IvyLYVJPBFwKQxGUwUCcUYthKkuOWtke
Ow7KA0HSo+RrGql5MHp7UjMLwMMNGLZMuU5jQpbEUJCc3tMNMg6Ccohli1E7IzMHO0vab/WAcBh7
V5gaCRm5AbvdhJbHdIYIdDis5E2HlM99vdKIHCho/Lh1ATsgHXdyV3tBBykKU1ZHazPMLmIoD/TS
DqlrUNA3PKY05wwycbFH1YHkT3cmqBv2WKgR6bdTvXCPswFdOjh9eQshEyu5EOIgG7IvI35nPapO
XZEdjQhx+kvNcXy6D6T2CJFvHyDGml67RV17pXOo9qvWYmyhhFtFv/HdeZ4YoOey6+gymIRqZxJ0
wcMqDA7BiLSBt0kM/NP/BIO0F1dAcRL4yQV9UnxLLwjIJBZtg4qJ7MPZp3wy7xFzd21DeK6nbSf1
WkRofBC0EHauxgy+PWdqDqUx+vympt+A2rmkarnUnXoxMNmkdWqs0El0ClJwgKSHAeSjbHeujsEN
4HD83s8PIBKm+TvPfJJS+8a/TO3WoPvwpnI7tK3pqKvMEzp6GWXrwOGIlbtSbJrmNfI0zTfEYviM
dqNDZgKlowE4K2ufs70ZrWSXw2CuWaMUZ5XJHNZ9E7KnFL1rTcRBz9WnESPapn8B+IAxNeGFioiH
c9Sdr/VHm/5GbJEEA6VcY4a2NeLQc35n4C69+tnVHyPhWTCG1fZ2tsH2ryuDUGgkcxgrZo4UXzrU
anoyMN2V5pQH0XE8d9IXH5RTxrJ3APCyxpWmXJThS1Uq6CJQ2A5+S6fSCWSYnS+I6XTEhco5QYs/
/pPoNNFOuRLxo2h+k6hnrR1vRMJdDD07T3edpObKIY4Z6hre5MF+sUPy0onaxiyFzrXdsRI9pPi9
41yo+/xf4on4D91n05Iupr6ug2LDJpXwnLTha9NsYMDtwmQlXkw3yoeT8VS6ZQQPQ77ad8ZzrH96
Q78b/VeNGqXzJ604LNdYB8fWGx9qRZLpn+3syRbmg5RScQk7CsSHrSf0aqej3gekX/YrXcZZrPtT
czPqH209Z4PPZJcVzKi4xjp1dv+F4DIHl9uAy+WNJpfMxiSYBw87+0z5fRvzt9G4Q/cOa3qwzp2Y
uGzReZznk9zTDj3NMmfuzAeY3TBWCObzh1zOJOYRxdN31tlB/JJnlJQ45owkOOZBflZBpsf2dEU3
Czp8xEuB8r882ybZgmTETTUIo6ZC1UhX33x3pg5tRUN/dvbNScb6o2xV8zu1czie1lHFyla2tOZX
Y9rSddopVnbQRHOIORbqwfTfEX3X8adt7RlJ6NdYe2WAgekjJ8LZLKRton20ma/084lTwc1IFVeW
sp+61FgL43qF1tMAqRUqyJtQlgsbA/3oR9k9qYJjGpFzOlUnGgMsxaB24Ae4BIao+aPtJb8OAcSS
xOW227Gho+lbBU+kdlDC5vRdRs3FUO1rPe8d2R/MmRFysbdJ6LKA85mhp1r6ekg4AqTzXo0JWirP
2QHFwF4xCSb4kV66MHwFuL6tlQEGiXPU8OV0lv+btPMhL3W/0TDi9PHe6TjBgvGSnR+t8EMl9qOO
SAbkY5HS+3nGXJeXQV/ZJfk10HCIkVQSQra0ntM+PUSSaNkW6vWLbdVXWoAHhqHNUlPZ1lOvOHQ0
kIc1l21asWPsquPOtljNyQVr6QQxzZeh8mEUJCU7gCWa7E0YY4h5Dl0S0EjmHqlPlIA6dE8MB8qR
NaDCkw/EuuteETch7r9WgZfCJYp3TjXtWXm3/N5EnFrJoUCicgENwNWLE06wivBFaviyeoxHlVXs
jPuv1H7r5oV86oOufyvOW2Jlm34dlLnXCqJqBpZ9Dhy0GRS1IGqLT1GRPiksJYQOSMS7jFV7rJSa
jb08lmF2nKOTwcIPItiw34rirLJ1NvDXAWa4qWOSDkcSZDXunAZyNV7QUP9pavzq39YERaz50spr
0VYeNIgpZkWNxWFyWpg34ZYOPRROZowxSY016WMYuhuN5smmTt46OfGGrgOwSOoB8muFYE4itPcJ
Z8BIXwKhfikw8YtGnChJaDYSwy84kawGvT0xnb6odCOHXTE4azZKinyvIqUgwcVomtG2QScwaepe
p3eI2ScPGMbPXi+V++YdDZCCUl7QiF9pkkYuFAe0SMIn2/gpfj8n56Wr5QMrlSIhxVz1zZfdOm5a
c89uiTx5naF6IxNuBAKo0M5RRPPDwrrcK6SrTl5trsSqaL7pIVeZwIITv5ma84j4Q9X3jF07Md/T
stnQKPTqRgFGFL4NeLUlo38XBjDFruH2DZA34ybYteFJGe1DKJpLy/6oH6X0r/UhcDCsPZKMo4XR
XsnhSMaoUBf7m+bTIz9MoXHEcnQCRGbec4g2jg0kgr6kGaG1qSUAYdNVd/IbSQU36PtD6+t0m221
XWMqDQcWNM7chjsSMxEO6q5g+RpUBGghklFWqAA7MALEk4xJNgIqUdggR0newCSLe4zxokMwBK08
TLJB846679MExKR3SImOLVI4Zq50k4nmdiPiWbVEJylnwuZDpk4Jx2Wu9pnU7Q1+hf2w73XtvEog
qxo62yAP0dC2wFXTowaHvwCulsfIZ/nLVVFiUG9OjTCOy/S1OCWsxgphqvTKnRiWxM28qKrpFyEY
IOrIIamvsaReoWwE3INYEdsyTG515FzVhLe1La5jBHMbJVF7b3GYhwOO4P4FRveq/6fL9Nimdl+q
cIBZY52SYmHiSV7PIxJVkjDaMvM60a9gn/KSX03Q30XzUprb0PEUBaGPUK49Gp8sYKPrsZE2/dFR
PIIAdYWjbsBIXMGukHfgSeR1Q8Va/hm9+lK+GplxHQOxHpMWaX413rJ6vAopv9iukYmTuipqIp93
JTbTTsdOh3e9JylbH7tdyQw4HH0mTmRyZkeLqc3QvjbGiFzI3gmLkBEMuNmIcVUv/FkKEGlMB4dE
7FQgoEN/Q/csTj/6Vt7gD9yXurLvpI9eWB91j8SnBchSfBlMdJrKvDq5goRp35lMXYZ9MyLHZdwb
0Q6ut5nI0GGBSiEwj16u6xBcpOe6GzGLqfOKy05YKTkkxiPqrW1X0mFBmi/6S3uSmApOhuKmtIMt
xA4zGp3EB4AG1QvYypqF4n+Uncly49qanV+l4o4vwugbh8sDgujYk6KazAlCKSnR9z2e3h+ua+Cy
BxUenDjnZKaSIgVg7/2vtb61jYEjHLSy22naS1/JT76GhT4yE/jN6iUbiaHA75ZjYZ+T3ml6eORo
zWbM02HLOhYUQihnAR9zTMGgnq4PStRYM+F/6fm9NcGGQygeeLW8WHCYiq1n8CrgHV4FkmTYLMgI
xHFxCMfsIIp/CvyK2UAxIbHfLZuL97RP4eH81er+STfF0+qzZzZpL4bhjJrmqTUh/HPY8hg2E3bt
7jpSm3LIvcJYd+HAlXDOlHznDx2GE40nQHaZGIwSefJzRCAxhRyOKyzUO5QfnvL4QGWtCyK+RuzY
Skyc5/T6I1Ka93FkQiSem8ZBRiuMnUVLSLegAsmQfKPGxYpjtToNTlhv6sbeHHOgknxAXtN2iRCT
wVar9wb2n21dg4BVZmSpjJ2iz3QwHaXmt9aoxyGLji1kE3Pg9Xb430LsizxLCxR5XIwRKmvznsfC
G8j5t1gvXxPFemGkfJqr11VWbqtpXVq3TQAD0OqbYXvjh+VYJf2RIyShlj2xPTAOsazEizpWa8Yh
fLhu3oGDrRC0xPo3pkp5gTnJRRCXp5EFpXEalekhgWJzWhBsoTENGCOizEv7/Tycw5z3QsvxrhAn
T8Q4UvkzAxSez85oAFo9CcJe5K2qBt3L+154sBM/W+ZwXnXpV/PeJSMBGEE75SsmJW0+9mxqpJs2
HXTwDtlg+GaG4NrInkEfMBYizYh8UaRmvic4LF4GWOQDvP2pGJ1YoyKGQQYA/IRSpTzyZ9pSFaS9
CrKhzIO+QlTo42+ryj3qZLEN9CcL5nQHNWjQr3rdX0YSVKap7lHijtTxHquwwpdPpLKmT4cDzX6i
FtboUub/NxbF6WtQardLCGALxA1+FuNuFGQiSJabqgl35qeqrCMtGQU2elRwOfenKPWZctkZ4AtV
E0+6eh6okgN7A4W9yDfADsdn1aTO65Yv8smQjKMGXEhLbmz9SRVB1EgVyMIwWNf8OlfMlMOfdha9
2iQzValHoAuIqHx6uvJcyphHIydbBn90mqODOsWfCB+gNmiPTG0eYyzeFypLIityBsK2NMB/aylo
0q0jL/cNunTTnCn6HH+x+biumVETTubEzxPAKAo+0ClG8seWsoWwcwyh0jb8S9Ye/6JpPmtDejOS
7o67sxji9yRW30r6Dpb3ecn0XbsQscpIeliT+NeYzT8YGYXogP8iwTDT4Rgx8vFQTgzLpucY1QcD
QlBumUHDrYSCk0l202oUmMsCNWrwlyQ+RKG010J60GyLCDKowSDj/iwDCIpEv8MqOjaQwAbGe5js
8S3gkKQUy1h4RqCHLxbR1Y/I3UABIq0P6iphDFB2Uos/A1pobEQcwZqTau2F8T60IazyJRD4arwU
nEq1Ha2mpc7f/TdVCXVmqvmmxPMbypKs+P6I9VEwCMLwTxPClaSiYVwx9U7gPUKYVlhZa2uR96ZQ
BJR/e3jK9mL+sdLvFFm/ygnLct28tKl5V8LyFsU8WVc9oxFiPaPInNZBPyjlZ9xkvjq+rXX3L4gB
kHU+SJ19oSJ5q0k6PIONTkkEnRn1YrAHFd3U0F4bSIQ9nKVQPbe9uQNk4Mzhw3SW5VFkpNHUW1pX
dG8SkUcG/bDfyngIEgljoGhL2Z8UMr1p7SNq3unH9PVHWw3O5tySt/tuT4AA1E3PBSsXfEqXccyD
7kj6d6rbXQeEQY5+3Ue+Ml1fp2qvGruWD75hwiF/is37qt3q3vSWRkDreOU5eqwS6wDlNrquNMmr
+oFSSqsYgoaPrtiAlLoFdz7c/toial4teE2UmwpczQuLR9kRBpNiT1weDdTDBkBLik2uyc4i7V19
TqkOD7T2OFPAbCXIQshbBU+Gzjp2ocZUY6/kv+rxJcrOI5q+ZpQOZ9fZKkFR3Xim8IRnRr/L8sRf
oUWas9MSHk0PDeeYeDvHNPQ5kgejfRs9gT+2K3uUWpohc+mn00C5qqJdrtKFqtWS80KFrYknToN7
k9Iz/romLYJktmDx/hkVAlkyUukq7avyJyRW/xGzSLNxjT19lFzBvbeGw6bTfDP72xQelRXJY8Fo
wLPPhDGfKxeaefcTjA4FThAPOUnEoPSWjvdq+JHz8hTOjyZunYF5N9UNw+J8m+A0REzFH/fjUh1k
YCmmLXwz3PQn0fJC1gOTzE1WAY9Idsr3yuPsY6VlZTCeFcTc8O8YK7vtYuFfPZgbfFXNe7SB/7Yf
mWCCEqBMS2DyKlWuCiRX4oCoH6zZcJkQNEdpfELu2mXgVZO3kvlyq8VHy5geIiyv+TBmfwikWSVQ
Z6icPCR4USN12nB5EarXgrADjwEpobeheV/Cel+q73N6yYhr7+eY2IUO2SdvHdKdUA3q6anzmsgw
s+D7EcXfPGX2GRZP+j3ZaWmTxyTW87nAiDUtlP8Quy1tKYVdPP2kNIImFDKSsyDIrr5Y+E3wYefZ
rRc/iKgnboexmqQDXsDNpbb4cAuU5BszcBm9ZK6BD0x8t7IvU/pT4m3I2dRx/eDyzr0toJQSasJR
qguRw03FwTCHjO4zooBry0hP8KUx8ibW/KVY3VQaXUKi7rgKDs4CyYkIFjOCp/1KmbAdw89eab/L
QbPA5bZVKsv01E7IURCGXKkTQilO2TJhV1e4P9XUztSAEQ9BIuuXBGlNig6wMAxBCzTKRbad1AYv
4SMdWL+0lG8fLrNRjH7OVhA/+lmaaI6P/Gz+xkXwN0wB0b77Iy2GGjup4crok9Y18Fyb+5W8irB/
ietTi3lcAT5CPonvPMWg0NIuK5P2rjonnnxSX2MN4l3lCfm+5SKSl1BrqPnFQM9KyUZC8/Ifkjer
ELuC9RbGv5QanOoEj+LLaH/32RvRhA7n/1ZS54RsTP+V7yfCJfLW8SRhvTEstkKwFkFekP25Sngo
B7Irhj68TPpvLL9pOQfUEauwT0vkyWy5t1F3z6iXsSyOJD9jdTKXbN+vH1oBcj1FTod5Ku4aaDi/
h+Icp8JzjarXiFO7idvuByd/O/RuQjRPJb5rTU8D8P8o/DWoeCl/hrghQZ8FGxgkexGX0BfY/Gb9
kXe8ojcO23ywBtqLFzUpP0jYeST8gJ2jzs7RrcIjVZmW19Stg3+xlT5aIOro+LmOPaMFCAcUUyZo
RQWKzC0MSOI4gHia5F3/uibJDqAf1FueBMV58+LgDMdMRBPIYRMx1fG2Zk6+DSMqW6lPifoK5oFl
f2ds0Ud32jLJrJkrvguVM5n0kRq3sLPtmSdf01qHkBIOlbIiDgaTw3CLguJ0X+BBoz6DL6oZDKA3
tVvnasFllhzoR9GoBqFDtsKxJiear5V/kvBu/iFGlP4gs+N0paZ1jQlrfgD0IqwAWZGcZMRZzuC2
rUjMwIn9rVdY6aoPPgyrv+j1fk0O0utcJK4kQ/kHboKUkOBax9GzviVLgcGGunPgrV8q3i5i1ow/
+xeqv3ZK/KIBX6mDDuMZbpnPBA2yxe1eHnhdNISF+HB8UoeXYtKPhpadsWf13OgdO5bKrg9iJh44
7GvzWQA7l1Jts2DDmK7Vf3R0Z9JXiKUoOtX4DNOfkfIyEftBHKwlbrSzVWSORjlINl3QiXfb9zqh
1fEezGNZhnsD2x1eiH3IwZMJkEvyugZpIzlJI+0mRJ6FZa1UiCBQmQYvM/6NaSNqLfTjs/UzAtAC
/o673a6QwfijnR5E4k+82AWUAvKCuiB9rig8Q7s4qCBEGLkyotSettIRg+IGGnRgZ01ApAHo/crG
hVM1g/2JxoWSjQNaMrt9rzF5gNI1IgWS9uzn3DbaHwCQtDZQTqbO9L++jkjNRQ3qb0/ju1G858N8
y1eDWMH7q4wVVdlVw2hPQZJ9/sszbn7L+xoSFiE9CDx4s92O5/lk+QybBmE+GzPn4+9Q/4sqQlG2
1L3lDMQT8m0kw9nM7sL0s9CIGwEHxINej7gin3HyoSszoYMCloDqZdpJ4D/lJmWdI0Q8ssl4KhBB
AG6VrcWF+96IBdtQ7KYo+bR74QK+m9vAcRdln1IyOrpC/eFTq492QTOEGO6W9UWgLFGAliZM7Udn
cJm3uc/cBPcToRwNbT5MaemijSjHG8znxRUoj5RB6j+CuOJklewqs5yxkXEV/pJP4onGRwZdKsZt
2vRwVpYvdjXOfnsZK6/ldlOjzk+w2wvND9NA7PdKfdSx406WcuygHJp8LIzXjRVtt8JtHlRDcph7
CnbaX/JqcQER4ks/k4QKqMlOR2o2DgOKnm5BnIxJBQD1JQgiwbsw0JtF7JjNbSzeCx3B/tfQ/NLy
yU7QP9R4/pYs6m1iT2lukvrsISzrkD0i1zoYg+Rhry5pxcheeQ9hvFdlhCbaqBNotRufY/6cY1br
vkNskKiNoi8m+kOp0E53dROfGtOZ9kQ3yvZ6RQ+B6FVH4JFCyzc7IVCpnfHqiyxRNw+Do+XzXsVj
mpxjxk71bvt1akAcmCFR7GmD8aqHr9Fo1yQnNP5wJYRcxCz4UOFE7Smg3CQp7UofLd+hEtVnRgs9
WSGjf7Wrp2ExCl3Xna0CyZYAJ4HB1oUz+Ip7lp+KGz/zHnSnwGKuf0vKfZOe5xHrXwUCSi5OM78J
iJe/oSYXAsE3LviKz2XPrkC39EM2E0MA2TbS88YWLz+DEDCqYxExltu0grsG/ZeJw05Ppj2ebMTa
fjIPybfOMogfpOedMFCqeKyqtkr2E+rmPH+OWZBofxlurfn7JkUxMLWbEKnCm2SNBpP0rpOH6rsv
XjYmP60czA8NxdxSoB+Z4BpN18IatWZBnwUy33Ym3XK93I/DHx6nWYWplCMywrRZPs2eN8/HUuj6
zqg3oCbNHcneMj4wDElCZ8cyfi/ymFbrz8qvmguV6O34Sus4qECyCfx0FRsrIyFicq7CZ9GSElyR
2SvMsIvdNlCcHtga1qvVg6bToba+ry3DayjlbzGDzhbnkoWaoNXsrJaX8lOWa3JKOgcNDDXQBIb+
d5NEjrY5Bqz1kOFfF6AnDIyPKiTFNdG5LvU3VXjoQ/OCWkprWRhUgkyEE5GyRDC6WA9qfkSAFCpY
6Q4ZKL0oGg8JDrNQDIJOcnuFDS/44R3UO6xiDz0AK3dLKyOojSd/12SSPaOEQoBov2a1W2uk6GC+
qLo/dYf4TxzKKAEvlaV6HQ9T5qIlz8N5WtxFFfg4aKkaGcrQJjrQbKPQE4weoAjAQwBBKrQbNMNB
K7pdLcp7UdMPnc5keRFoRaEpuSuCqgDPJR7SRzgtJ426W8EDAtlzz3+GeG6T3WFKPgurd1JLCQha
IETkgXDAxSuB5e7ng0UVcRVC3B5ZlaJpv+JvWHIIefMRf4yHfYzcTzA6ooavfoaY/ETV0TJPibFQ
GoOn93AmV9mTsnexplnZUrw4hAMB2wsq5dz407TY0pijN+CUQj0t460OYfSmqfQUWxKoAZ6ksxKG
rhj/WZP0iF7cAmIOjzE2N9OfEj5ONvczh95qX+wrgD4zFUGRuHqtgAyfs82f6DCkRMvEVFvA892y
fNeByENJjEE8xmGEGBtdhBv7ywY4mAm5wLKYpuNkzNnlczi3tFsRD7fu3U8ASvQyBvfI8ktaf8ry
UcQt5q3RTrBTaJNIpUntEcKsG0+KNaoIIX9ylm3Y9BqYvVVQyl/1vppOMVvQQlz26nl51CbHUjtt
KBZpC0dEv5OoA9eplcjj0TUUQEydsWvW0OVUk3FMVQ1GPwveOesz35bMi3iwauEeXfS7hl4SJZbX
y/RpoXPUEkCx4GxwrB8/ROT+lPs/prgqwQt9oj5Z3xWRwN38MwuEOgssq9A1YOvIfAbdF6cLy8MK
smFDR1ABJo+mjEHYRFy1uZhyZo/i75LG4gkHnfKrYwIpx3CCbLm9zwv2oorQmXgZm+8YLQQ75qQ/
4vYNknrHV6SIIFTwkltjsLVgO5LFvdVTZk4rep5Ld0zCWSU+VBASXaAMzbVZK8Iyvqw9hMKp9K80
hMB3r+SCLblp53poW024p3lE1tmBsUHSfWHQgzjSmCRi7R38AhRNAw+JBw131mxbv6nJwE9pngoq
qWpP72avlnFBjTonPKiZPGwSzssGdPea0lyQAM23LBwa4ZxorZMOf/QeD+XOoFU4FS0sSO4G7Wz+
A9qphsTZjD1j+vwwA829FEkS1FMaqBXza/x2OUNT1PJPAdQR+UIGxavLIEOXqStBiDfpo2lV74vP
2cL7/YTb6wxw6xM6ZPnFOhpwZqVks1UybZhG3C9w13tLY38uxud0iS95JFzo1o6VZxkvr8il10J5
wwTwVqb9HZNVm9ZvPS+3JOFT8H7VU3xTagB/YOt7rFYS2PqEhjsRP+B+OrEWl1LhsM55hwlgN/cC
7kexqTmxa15asb+kcgs/16FmRzxJHMp0WOOza2kRtkWM3U3qsxFuruMZQmc8e+Na2DPbcr3hCUc/
JPb1jlNKXRj23GQu8zksBpPgDupjtug3mIrrugbFSVSky7gU11gnhYi+rKkdcRq2fcY9qq9hhbuE
tSJ+iIZybYbuutYCjaPLZWQJBR9dXZHs3GHJnQwfTl1emtE869VALiE5R82Vem5eV2WxSx+pxj4p
Fl9K+ZeEnU0lcN2dhMq4aAskgpga2BILYrTeWq5DK2Rh6o7mKr5lwmfNE4ga6llwiE05A5K7Sp8Q
sLKvJLSO4UjWWwmy2Lr0aX7jMpKQmuWlOUarchwxP6SkzvZjzxRn6gNxcRMrO0V1ddL5J1oh7yvA
6KdrgiI4b9Gjbh8uml9GBiQbYgOrQ505kIy92QadyB3NWkE5LAYQblCsudjkNL04lHpEG5gZ5PES
FFYJVcry2TeSzTZ3uvbd1Fde95rPQDjyOyVpt4baMCUDdZfzMBkdyckFwRNIvOjyXsLfNDaSO7bs
VdiEhJjw3X6S6EijzZPPVCM0hHFtqM5qHej657gMgdR1h3SpjrmUnGxOhcMqnvXYIrUCzHAGoQqy
p57fEgQmI6HNey0/oBLgRFgxTycStTm1bjOjQB9GrmfG3r6qSnjNCvlmTL+yvrhk7XzJlORC0gYa
Buiagmk6EIONotUByrBCE5MqvhB6DtIvKFMdD5J44ozC2XnnC2b1nEnH/o04sjiZOZ2pqT/XTCy3
cjhaaKIXgx6aUAduSweNKCbnpjMCRNs6xErE3r1Y1wNJ2DQO5qrz0170qr515yvXBCQxzaKDQbkI
M8xXqs4GaNJMfET5tWfenk9Mo9h11xoVefB0B98iSrnb5uM61WJTTmvj6KDR1ir3O6nniEw4xegK
xejtxHq4M1YwrbRrDCQje0o31VNKi6qOhaYacM33TvsxI6Igfjl6WbvWtu7MpHnhTavz1goGq/V7
DM8FFUtjDHG1/InDlQCUtZ8m6r2TVyrAwBx6Kb21lvGZaIdYsWAh7CsHb7xuYlLdRTKFBr3K3+gU
ScD6lTZ0DRd4zigeCqfWldkgPLjjbGsIGHopDJn3rUbBy24G65PcDAG4G23PqSDtk5JUeeYO3Hxo
4Cs7KkKHPQa3amG8aJHG9Lni9xgb9iyr75ACpgLzO5fLQIK2jp/6ApeeeNg6OHMDAmDJ3TXcyiBt
U78qkO8ZdDQhYb9w36Vu90KpAwO0mChr0I/Vbcyz+zTodyHqH6BX20S9yaLx6DrlsRfD4UG7pFXr
b0xwXpVhftaj9cBJxHi4GsOdwayzteO4332HGutfzMJDowW8cCG+ZeyhRzx+B1ip/fykJusiDxcW
+G2NfFWm7pU7LGPQlRTxq3WTBh6aOSUrSesLND8piuaxns6MdbuoduLKzZm6jwSewF2Pv0pKhbn+
ZBlpZAIra8Do+i2OcCs+stjOMcg0jRsrhMsZgMuGU0k8hGUcvMQXaM7ckSp3rToB+onZT/viykAj
J9iRzjQrw45plZ9EvlemLY4yfJpzz9uxLPo+R8ekgi4658l8NEz9GGo7EaVHvjc4z9mtZPW3LkZs
EI4lS4UCuc2cA8Dc4VWCfbgR4CPRn/qTEH0ypixPcaM+4vS14FhC20nB+R1ndm2HvyPAclChspcK
0clcfSER/J6Vg70TrQBG76VBqevHHCb9rNixzpGH7UW1rR/Z+4DcEROwIBeq0cupubxiUX01m70l
tk0RqxE13majI7YXfmytfsGGpQTpuAjwveo14EAcLflDwRcrUa5WU1Aq/7QY80zi1tJ+XSr+iyMW
phb5EfNz6wnmLLT6MGmyuQcbCJSSCeOx3q3dNc0kJGqvVi5T8pSRghUVcg/lkXt1+krGb7O7MEWW
bsJobDqzrc6FV3e13ckGP3DC6o3ixyj+yXEweeZJOfCrbMfL4BPElija5rJvqv2GEQzV/Vo8+P+p
onideCqkPX7EZAn+AiVmMLzsuoFsKpebynf8UMdv+NcdSV9IGZfF3NxKDKziBOD63w4tKkX7rpqX
bXOngTOhb3DG3tsXjEoyrzJ/KcMZ5UR/jL2JpcrdWM1Bgd04o/dXu2mBlGJSYm+9qRjZ8DdcoKow
noPhxJg0X7Eo2R2rfdY6hXFPqXPARdEUe0pujlg+0yw5v2aVcRwNgTMgtkMUBKs8WuV04jaWFE+T
MMK+rMXNNpOB5SmgxZGo0i9oVREzTYlMMiV8hFsHtijDiV6UKEOgbQUc5Q4bmuDT6lS/lBu/YfPT
bXSJXanTJsQWOO3fGokjHNUvM3lcJUWVSWcs2JkvZ5oPCDLg7uJ7QspgNlXlxxBeFPFSpbXOcUE7
oNZeDLW9dFZ9UTiQNIJJUgBjSEhMh6j16jH8nHq7XugYXhwBumTC+ScW2yBRCLYv0mEyyd1lxxdZ
YyrJQioTQZl16oZToCjKo3gxEB6t6CTT7oJFGfd+lXDjc6Av0oMpcHLeRwxJsE2pEC5Yh30Fi8bA
kSEUyMGG7WXtwgv2f6HQ0eTQ9cABG8bRrCimBepeWAcz0je36cEwBF9DE5/pQJovuRKBVa/PE2ro
xHVaZ4cBD4iyle2Jr2NB1awJpKFo/KpMgeTpQYJVp5mxX1UMIxe7ZhE08HaQH9AlT0pIcXHdr5y4
MtwCzGO00BNqSng4A6TdQVz+zCZvsL+ltAd13XT+ZxeJljRO4fhbX7hynl1CsZUZBdIeQYdngwfb
bikCTYV+DeCmos3dniijM0Kizc7KoJato1V/pGpEpTmhOR0+NlNFdBfZOqJSNHTTSsLkIfg3v438
T2PekRq8msN8rGsEEAnWPCLh12TAuGfen1iBjj0QAGcz42UDMgXvLFkvmkDfC9ST+LMoR5KWOIDm
u5DU99QE/uMqfxeRnlzKBtY+MPoiKGn1auEXdDiRye1KqMAibfHQ8Ee7U04R3UnlEbsqN+KJofQ/
l2k0ZMB44+8UaIqEgvxOJHQyoouqSUzN71opnHRKPdM3QPpzmBMzdBTrM6tpq2M0QWU1D8BIuA/6
J9t46VX3Kwa3r+yN7Vns3V7HBsHY/59xvmaL0anVb2N5zNzIGT/EujMIpgoXQ4RxP1xlRTrDwljJ
Zlnr51DCSYaKQUAv12A9VEwE/6NVyWRzkM8/S7yBOSu/rPdaDnPUWbT3AdSEBORNwNugwVXUFEYb
LNo6HaVqrwGVf2Qy0zhuKbtbnvlwbDNIvvsnGWbTdFRyoAVre0zwrzTOSakEXQZQE8dn0LQ7Rr2s
dQDMiz+MKU7p3EH+IUrEOU5WIbCxdkRJ6pIv3eUMSgZ03xd0dsmYjyniaZoutCmEwaBAP0B2tADQ
b0e6lVbO5Fgab8UiniTxTYres7a458WXybcxQvSfboReKSFfLF+wtti+Bb4LqExbMV1YcRFgwkZL
SKaLTAytKhaoZjZ2y9r/x7/9t//5P77m/x79VLcqX6Kq/LdyKG5VUvbdv/9DMq1//Fv9v389+P73
fxDxMg1JNDQJsIisGYYi8vtfn4+kjLY//s9+LPR0HqLy02yTY4/rJzPZ+PbFtWMc17qCuroatluV
vujY++icns6v0sAAOOyzTnH1wnRFzs/SsVs2CFF2StbiRNEzNdYujpXuze1U8z3Pu/dkzG/GQisX
p+GiedakDteGYWYNJy+ILKqVRVAR7akrY7Sf+Zrvs2NDjAsp0ZNSN21Sd11Wn5mrQglXSc3ARJxQ
TI+NQQ13KB8FHRCuyuG0tbs531c2PV9BD+KvxqnWNS1bAXT/PvSbXvHVrvNZGZAh1UC/ERMZAIHF
MiOm3VapZT7T7riGx/5osT4w3q1h3ckTBubcm2udKhNVi1HYo309uAU7WRWHi1wb+5GhjxQuTm9a
jrrDx80OSGSasAa6gg2+c4qxPenXd3rI/tU/vHxwpkMHoVSkO0TUIWIUBegF4ngL/FzAPKMyomjs
DFY47UPOzY9wAIsgphezFN5lNEQlvWgMZChsQ6+gqGtMTyVPOzI1Y9ocOgODq8mMzqG449yV2ZW2
ZL/lGLR280OTo8eq7qS8ek379E2Z9DcRv6XgdeiyUlTdI3dhrXiqFU7ShjNxd5uK5qZzV2RQisNH
SfBruYl5c6Np5JZQA2dS58YA56KgvWa9Cm3jUzA45Dpy1sNiS5yVcUdcT/v5Wh0xVXDcrB1N2Wuj
4Fj/xfUtq8b/e32bpmQh4GqaQq+08p+vb2ygdAZYcfjbGhr4l/tOw+CG0saOgb7dY9cVJxyIp1RU
z2TdL9ukJ1wOg6N8laekJnRRpbfhb5ubDB1xX4IqWPHOtqeVFEIK4S3fFYxBGxk4JYOlilqsfibH
hZQTFTigauZNBNSphKSvYuqOaisfhN3vqkHMhCZfELN8uqGwJf9RkJkRaZovxZ1fI0g0tAlHbv+N
q2M2z/JCewhxoqb5W6zdcWvNkqeLOXxRg+qR6UeVJGg6/gYc4An6VRPGAHfNlTMt3eoyCe8wI+E9
rQjYJqgi3H4FyMvlNPLE7XTGbRxmPOwduZVeK45NY/eGcnbSy3VnQGamWucZgogXtnuisM1O4Xyy
BYUYPrBllDj45MtjMmIeZBgnGJU2WCvlZ77MwRctOFl9TQs1GLF4ejwE09VTLdVDqEm4NVJtOcDA
s4j2Ehiw9N4t/7IJhr4gYCUrEp+5Iv4MHS8PtrQBw6Lgz/ZtUKjGaHVvbhqOQD+bc3xK+R1yC1GH
TllqAYLiZSA1zFgsZ2BCYBsDDwdeM2D8Dp+q9OaVRFtXeuZ6kaF7S3b2lCSETcrWRfD+arufxvSp
Gv3LJKpoDMp9atabmr8uIzMWSz93UXeyyb6tdEMfcz8d8RAliSdRXGX3snRIiVvxdHAbnc+EWJpM
9E1keFZifS6krz7ZzrU5w4XdGCmXtJ6v5ZTd0ly8SXF0n03ZLSFTDaF44dtjhH+zgsnXiUpaUn6a
yqDQEdQUhWGwcFLm/ESYG0+AgBAr7L654OUxoJo3W9XLKrUXnV/tQsWRl/rcCt9Sy45TBwWd/Yn6
i8IGc9i8kx4IOnJQhGSMmRoe4NCr9/+/8piyYai6rKiqKBqG9J/vzHVei36VUp0dROfKFnoTdDUA
aovJ54JPyZwfpUZiPncpJX+dNPmtbfd5DBNduSqUJ5la+OgV86EfoodkyP6aipAEZl+n/VIkwybb
UphdMbJCl0F4UDH7ed00sFOJn2YlvogQCmuulE03zcjtZQbz29kv14KMqkm73ehl29m8tbVJCK7j
c1LqPfXcEpMv7FWOZCj7XpoBqlAnXeVOLdJ+AC6cbZK6cgW7BaSDcgCO1CsoEQTzTa6OChLQy8Tm
K6W+SI6WY6R1+4hxwK5uQQTIEC7E4jhju8zO85xcUnE6m3vrUlmUOBoQIhBR15GzseJPRebjKPSa
3nANTXS/hq50kr50OjfaICgJ1eKIUVpG1kAllQlmdeocbHMAoyt+6hqlsjBVZ/0sk1U0DyGwm7z6
K7qOyoAbe/BhdtSPin4q6W93giZyXNTmqC6sT5ymlEo+JCw5bb2l+1Dd+HeCkl3nB5NbrKNjjyrU
StVfKu6ddZJpu4J8kIcHoX1LhumqmngXV+2kOHYsYUHUCl+Gf0bham0vGQKAg+s/7C+rFt3AKrTz
dW2m29CQhCanbbRD0CnGYwIils/NC3U3pIFaN3ILdm4zmL+xV49VxAK+hgcVhOh2bA0bNWDGg9NQ
t9+YyCUW5He7SEh6g9HBr2wWBs0wxn+xDEmW9n8vQwRiNWQFHh2WrunK9vv/5zYrKrIBs9f6m9I0
TOLdwZjQ2awqaBwrXaDq6ecsruFv/ZootQDNkQnTvZrzRzjqD7MqMZqVL+sQY7SFaTQyVTUfXTo8
KoX3lvtSaHjJKHnj3IHtT7xu3DKBpHy2RvrI1d9klefdKTkyjzgPqXJKP3AMuwb8PqP6oIbPHgCO
SfBsK0v0xSQKtLgJlsoO6e3V2+r2bM7RxkjDHjGFb0qzuqVSHOWaDDWtQXp0iXvj7GY/SirfzVvE
ZqkYToSVT0ZXUpFyjvvKpwoppZUyJuxloE/OAcMLJrUSqJ+KgZdCAprBFZE9z5sMk8MTz31CjNmh
WpnKhioVpDhA6q9dixGmuTP6fpze9Wj/jrg3Kfil4aZz5hOBfHK9KGIwbJ0sFSelgmuybg8iKzdT
wU2GXqMxYNgdEDM/JKn0jOb0Wc/7KcYcxfh9fauefdKcohykn9zYTTqglm5Nrs0hBIExJ6FPKLcZ
K/d/MXcmy5FjaXZ+FVntkcJwMZmpeuHw2el050zGBkYySMzAxcWMN9Jz6MX0ISurOiPValPvtEmz
yCCdDHcA9x/O+c5R3EzEbOCc9Aibn+ebotHORuydJrnvkOKADRnj4UYCEdKJX+2B4CWTe55B3rlZ
dWsNGMf0Vx7txdQCZK5utck+F8PMaCO4Y/wa5aeCFLMW8bWow8M09gflY3OTzb5lE5GmjIEZrzIZ
9mgQjc0Uqc0sIOkw12m3Hif1t0UamA8kHAf/sTihSmBQvT45T//5E93xxP95kRsGD3VhOr7hib/W
WrZAHa6EP/wYDMBcEmvqWpkoKMtkR5MFLi7nTy5gFYKdnAi9K2c3CINJ888jC6CaBZDk4V4wKsSn
MLfHrpTXqZJXp8mv4zqmsEIPs4t/4q/CFtnNGHN7Zt4N8g6akHmTN5i1CPOks/IXtUlanKZ3Hw96
dNK/NeW8pF35Mm1wbGUyPJuS3vt1vAE3sLdn3Ob+RPRytQMHP2NvdQ8RV6u79mKCV42K2FOeJWl6
LtfAedF0fkqP742wuq4n4dxqDJoZRT/4dnnphHch12gVxUStrqTJnE/sdFnup1itbeBZ3GDVj+HL
Ei0hWxDHuSAsYNfCuRA+fVUke6sltRG9Zq47F4Yh+8I1nol4e44zdp3hRcO246p515TtJY+ii/o4
pBHPzAdZb9opPan+2g0HByeBH9Wwjcs7QlCOU/yz2CEy6CSodGunsRCC7TisLnZM+Q02JOYy6Xc/
sJlZGjvRMjyHuwoPMMSHa9XKqwAa4010pc+NNoAfUDe2np2G20oPRnoM4/FjInq0uyM1dauj0dOj
EOokXk9NJ/i5PMS6s82IlY0wy7LGyzv/1ibxxmc7VxfWOW6iM1k1cqmsZoypCRapoCN5NQ3jIO0O
Onq7AoZUSo/c0CObEqUWFlUXzVu2qchpKCUYoZTM7/K15wkmCFqxltynCaYhDip6vHX9BKgd/XBP
jBn3K/U+Npo+3Ltyw26Kw9cb3GNLaCCHwqJ1eEoK60Eye9eJdmP4nn9kga9ONNZri4PjqxT2FWTV
ZXobiJ/0MOcikActcrDgLk0pyQdsUkatIbArOoBsQkg4Jt1l5CHZsv6foUjlnbZNwY1wZO+yHwbV
dH/oSMdCU1OTobVXDOqqgFXpc+oAX4vZPNX+3mfSkZpXJ0O927DM1rH7hKs217eUFOR/7D5SZIYW
z6AuY6LXnsuQdGdCPmaghmBEyxQ9sQFtd20y+dPJznk0TobF2yOmhriHDxd1rKUPeGKn/azmvbUk
ttR0F+ijkCzr1dZjPxWZ7inEcaOR2jl4aNG8bYNbCxnjedCsuzxNrhj+kBdUN2JdInZ/ThEw4L28
bVc3dR1vxKQ2SThuwtnZ8BBPY3ntDa6RaNoMXXqfzN59cbjJF4NrUKNIcyP0e9oT/6pngxRfEjkh
rckn4PbTSjuvmLhdPK9jrbmBsnSK8uqm/j0E6SRJndUg0Xirq5l1x5od00z/Z5ThzUY1GXiR+dLS
KXwzSosG/WiB7lEDIpy+JLlHwh2Tp3hydjFjaDs5ofvNADkb3d6c3TUCMmAoiNvKeyWb1S3OuKYN
T+BTT8jZ3GTYt2gv5Uw4sthNCWsH6W6TlKF66W8M6Crmqs+rAL2VSSME/hTJ6OK2jgOFjzWPm0MN
y3t2dIIasJAXu8EDOTsLprpH24A9XeJXsMNtlTMTdmLGbp8eIiyUOJPCRGODZeBBCBaueUyBS6H3
Q7IEKI3rKJGHhF2HZjiHGbkzyyVcs9Yxf5dezhbuRSbtXQ1Eqk3As6Mxnht5jdRwwSdzi8iEyA0j
vEHvdOMXxSli4dPFBAWH+zb7Ssp4A/wrGbKdayY3BAbX+nWciZBNogdu1Idi+hk12k1Rx085wm2Z
TrtOVGtZsQvbvE/DuEcXxrYxmN9DCpua8YGRbAiK2jKh2EwFoM9FOgfnpCfdqkCENQEAeURjs+sm
/VwW9KyL/armbLUv3kc9aDcSnAoIyXjGCxbvJeRFcm4usyMuNmkOxuxdSpDN/sklaCbjYmfm2MzF
qX7xSZo1V4MR3QBUeGIOamUYm9nNQWbchh05uBzA8+J+aRuG58+ebxJGAaj5ZNDsatG4T1xFent6
HIJQmAiSifvE8+zcuQ8dYdbTUcdcneOO1sjbJIbm3Hfq3OByQz2zyswEoIJ5Q75RATG09kB8rMJ7
1xv3++aU+uxYKKq0R6wWxSL1ZX/j1j8yxjEO+5uJuSW/ZQKLqUNqEkEFmc7aMJ1jfgRLYCQ8R9dL
jkMrDjLrDvG5/dEaYYA7/TOciV10HnStuKcZQI3uzGhnwbJFbnFvDtY9mYAtzwcSoSRw3yXTwqCu
URaZByEmMd5DWh723La7sWXHmp2VEQI8we+lPd4VqcGGE2eWeRnq9rbpkrNpXtLI2imsLsyWmVZI
UoawYWkHNoNAqnnBD+3g43ZLAAI1I9ZPzjfySEeaYvvNV4K6eOW/SUvfpF8FMfVA7nBorvWuvJRl
f+ug1hrnjfvTybG2SIoo0jsIGhYsOQf3VM3mcX7IMcM4dwq3Wo/Na3xrXpDY3QEYzbzwDCjtzAqM
hZjrf4Ps0PKz1ZNTJDDUEuHmG/bh9wLrv/8yrW1+n95+VnJSSRS3f/njv11IQnxo1ddXe36X/2P5
1n996a/f+G/n5FOhNv5u//pVv3wTr//Hz1+/t++//IFOMGlBUX6p6f4LTnH7z7ny8pX/r3/5375+
f5XHSX79/W+fVVe2y6tFSVX+7Y+/WsbQJr3/v8bWy8v/8Xe37wXftvpf/zOPks/3v37H13vTMsL+
jULTQ29rehDsTBqrgYuN1/zNFqSt+6hgaLsYcDMZLCvVxn//m238Zus2dkDX9sDeux4/vqlIvfn7
34T/m/BxxjAIN03h6L742z//2X+M0//xifzH4/Vfh+uurvuu49vCB1pCz+eaS8H8p65PF+mY1wVe
EJLVuClj9zZDPzqonFFadfRTmDb579PqPy6VX66UP8/1rWV48u9j/T9+skMxLjxd6ML+y09Oqqga
Um/JAxrEEIg546GfPtpxgwbsm5sCwlJ7Y+fxOq3EczhYL3o/vXPpUpag0PePxZGrE2kDNBTfGq6u
NVxOzdXrojM76s4EslAPB/RqkRUS5NnESG88AAdF+fanT/o/WlD44q9vIh2zMD2Bdt22+ajtZcL7
pzexm6LQ0cPQXM3CR2LKKqAc3SLonPkl7ZWxFZ3/0ZeNYH3cU74SXN8AscHOZ71FY/sxmN5KjFgF
nBn3SuDmkbO3wuyVOZ1EHEkoWNsx4gmlwetmnH9actZm6k1LentkL6ysQvc9CulZIJpvhJWfEsv5
iiBSrpsRKEw3oFdTfrO26izBuIjhbGx9O5j04Ufvs+2OU/KJovehZGPrqMxdaQVYW7d/Cstv69Uu
7wa9/BSut0pi6rUWWf86QtCFF5ZfuG3hAgjFYBbrY8/2ftIXJUmsnbpwuFbQEedOpM+JpbKLSLtL
13yMLQCmKTfaIGlysrEKDDOW++B1qCoHRcsp/e+kKw51PkPVBt28zmr/hUzGNzbf6VHzkutwL6wi
KJqiJIKROJvZY5Ggo61u+vzsMvVpBZ2yLfWTbnLGRYVhr7NiyC/kPixpWTy2eRJAZ4yWyx6oYoua
b04zn5HrMNxaY3kEbJ3DSfDoTQF7+WaZbHP6ZSZVYtfNHjKDsAerHRMCZaqDnXXN2qmTm66JMJZD
q76NzAx9fxLStBUCtii74kiiCq/TbNpkJqNhaLrbfAI/tFAYasdgJ5Tmr1M3xGspbCuw1WQiMpgf
ZfJh1wD5fJjKaE5ZR6fIzlzPvGbxEOgN5AMVhYEqBOkjoE+iKL41FQ1Upb8MiWyCynf8tXL0h2Tx
SLiKBmYm/WHabq1xIDC+0DD8eWqmI/RPlqJ583p2gekoSeOC3yv0ApMqMQms8O2tLkiPI4MyZeEX
IJlqhvmxHGGOFV5251PP0vF9ZJn3NkXaj9DWUecIVihp4waTPUGY/wYa561tjSVd7xiHSlV3QjVH
25U7uOV7XcusW8vS8cOV8xIHll+7kSw7iHCLyP22kaSRWahBQ9IM5nHC21Q/yMIzWIHZeaDc6RvA
BQWEweIczNPKhTpSvY4wChCWsPleS4vOxo8YC9q9q1iy6c7aGE+ThnW5lC0gz3HO9mkDvjJi9DUV
Pu/aVEWb1uiSYBbmMZzmm17THFR9ibFVOo45JpDEPOrbthz764jjpEBWZxtHT3VvmZeysGxGcldS
bPNGMq+GMX+3G4G1omMYXrCVNPw8mFz9NWrVOi5LI9CHBu1uj4sny841CZcwlKrXynAvo8saf7Sx
JSGdQtydQzrLRvuT4glQBQIiKA3lW05SrCDItXWJRPMRjBL35xeKFLBWZ47p1RBRYH7Ho8aQy7AY
PetVUDZgpbFkVUB9mG17M7ICR6FIg42cEWeUkn4Iu0ZsLZjrq9TXSJPS7AZPHE3uWGGbMixww4hN
KFN658ayHKyQPhesruDNdvp0apCzdtCSA2cqH+IihLIVfs8RQQmjMH6S0c3MM6+R1cU2yb0Ja7G6
h3AHzWM7Oi1OGTSywwi0ZwZlvfZFSeoVQWpIYQLLx/vr5wXD3jB5iHCuwOaPqXggQdTacA3bZOXq
00OjFdZB9dPGKpsNVwZSvtD00MIDmvZES6oNuRQV9lRHgl2QwK0aYjCF731khqFWTmo4LyB0XMI7
cv2H1JDdqKIFylZAgRcN5tBIflhW+BYqOi8dkdYqssNmPSJMDSj+8vnFakvG06nurmPtjiX2h+bB
s3Uc7z1Oua3T8CkRfMAFBTTC0dbcSvAohiOflObgb+nLi1Y652QA/NI6450uyGgqXhl/zejoIQlE
ZgWUlLdKSqZYIWPuINdisqHnjPw+Zp2KFcPsGnfZVL3Y4FxWkfKMHZJctLGqxY6qxeJUPxmSi6uq
6Cv852KxcbGzfB8TyckhVb10hex4wf51AvlZW5DcEbrAnQzvSXbFGDh2BJopdt5Tw3ju8pJE1tQv
EDwi2w3xuckZYSZKGmIx7BZSDGsV9tR5ToDamFF9qHZiNhPu+1y+KcdbY0DTbshNmLFqGDEqiaHU
ESnW342VX5jRHQjlYeQSUuj7orivl+50Dt86SAF7u5M2Uwxv3ZUzvC6P8MTEf00XrdKQgIHt4ZsX
srJ2ftjMlMwNqo3F79NYCOW5D705ZM0RSpaAOvqnunvzDfet0z2C7mK34OSET9Eqj0yMxSBb4w+x
sC34pGYX7D6rgkhOf4zvWDd6kBuSmylE9QjygajIASUUqU6IUxTirSCpk5dRZx4Xl3W7lgMJThGa
tSwrlvyue30YcUKrYmt6SJZjzfpIgPWk7GWUS8wUyzrNe+SoDCIpgiRnmpwxmmjYxxtFytRVCoBd
08gTdnB3kRJs3Txr4UEEovacO9G0qC+ZE2LkqrD8ZxNqApFqwdSk3JyghESFd7druIQqF3WSVV3t
sUf2ZBgl2GtohtD2wM9pH21Mpo4zjR7Deve1GckGnbx4XRQMLUZCivpn6jX+LRJZooi5XDxvbQ4M
6Oa6wQTW34ZDFB3qamSvUmAQK6qn2OFB0k6fmenOh1wtWx4HGXPdT3Q9HdKVIcMiHB+6xH41Mvfd
SG+qXm/PpIP8iHTjihujDzI3vp2rBheHCY9BpuZnlKAN4z0PBjT0q8bqQtAW6Y3GrtYMLRgZAosB
CuBvLVyYCZh7kTJm0WYYOCxITlKEaXeoIdO4PePQh1vYMYtkp6oe4No9hTqWqMJYCheTmKIh9AEq
zoK41dyF2CypcePpnFpFtfIycs8adx160aMJF0hTEv1dLJ9ltajgFeaZuH12O88O5tD+GNDBaZIt
ZWnDfXWDAWcmIqAQ2u607iIGxHFpo+bMyh/26JN6RYRJMAyAC/3ZINW2l/dYxANnaORGZUkYpNq7
16HqyVwcvzMmtIxpkcjJN0x43HtDdm/b+O7Hqdz1ZnK7/DImw0XWm5vR1p9727x0/vgCdWTa15WL
MCOxKGVmJE8pBxalC0h2JE2BmmSELEex+nQ4x3TrIam8GXRY2O+muHlqLH2kfW4YJvZI06c42+to
58ktn0aULeEgyvUutRTgTI8ni1R+tO277HUcMtDrIEE0Ch/bJjtPjsp+EAbIr2RMzTNPkofUIy1m
XEQynRwOdquhm2m7lybXu62aW84Fo36MhcmiRI7p2SmYH0zhHJ9M/ye2emvt+rDgIebQ5TuiO+pj
Z20Uv82qWcezosKgEdEbpP8xMmZvBrZkILQdrVKsrdb8aRJq/TSF303vAL2ueubjHeBHKtReI6V9
qm32QWOz0VrskYJw1EAbm8PQ5nL9SMVrPHJcHwB1cKnZ48QaKxOr0p4fkRVrL67jYNwRzasQhcfq
0W+2k9OB7x2AqaYZACmXWi9OQ1opZLeZLwI54s/MNXBUfvlWytlb6eNLG6f+LfwfiyFgdQj96MNf
wA9TWH+mdoo1zZrVJhqWVNlCfmV1317zzK9PWuacNQTXnHfza41IuJqZxdmyTDe971us6hyG+615
W1T6iKtOQHX24TegKm82UAPxvI3krcbGSe8MRjFUbGuh1+/6YE10eB0j+IoR5AjkwhjdszQBqkW2
InUTyX1gRQLdKDoRw/B5A62g4mhyB8Q+q5nlLoAwB9p3YrGzbOaz3Q3H1DB/VIgZkrmDia5H7iq2
2BDgSRb7WpsIOc0HJFMhBOHZIwSkMz+ngeQ+mUYIPjLv1RI8nWTddtTz6QVizYkmL9eic9Gmr3Zo
26cSeIxpkUAU63qxFhpF3e//cSaBfQkyOVnlnRMMOoKvTK92bYbYvbbJB5xAaI9vom2mjRtNdM3J
3terp3xi3AeFzmNpBhXFzma2q8YrHkkWtGHOv3XWHhW4LbgZyN38yd9pJeCZLiXGsBHF3WRgxomi
sQ4Mfk6lsMaOKWfBoFMmeakO+6pS9a2th0+s/J37qVJPTemg49E+xzE2D66GLyufT8PsfGo5x06k
VQ0qmRyqniC4uCgU+MAKfiyDVM1fRJ61T003w/rpBxgQ0ey+Yjoot3KYw7UzqJdRJpeCFiDQqTFH
EAFpZxenzMfNw80j0b5tzXTgI+w6f6NlZOfUYU3jGPNIA+CyKFAqFaOHTzrOeVOeRJdZgWwSfdfo
81sXko0yUSVXQ/JFH0eO9hL4VanG3+TM4aTOVsN0/TromwGEDQwvQNpQiiwhb9PcJSmvxbnRtSOw
Km3uThnZSDtNN8F5dtz6kVtaJ3tZ4SWl9qqPMQQWDeV5b4Eua2NSJtBigvpRqIy7lIZNOKRjpF0a
b+S8CHLNHol5ifadBlPedobcRTyNHT7SzskaCiQf8Ulvwc2jM1HtQCk1kbgXRsi4+/6l8a2ryT0J
Ji6+9os8dCio7HUHTIzFHorm4lbzvUerhj7hRh9GdBIe09scMEwv/BdjSj7FrGf7yhAIGt3nLm3l
of6sZc2BrU061FKDW7hkSR22V82v4r3HXJ2euFz7GauJoWbTsvAvW8PZ1P0h13FaTCX+xs5a2SEB
rGXefmZ88GYXU/H1j5Zo3AslXuKgL+nwNiBMqgI/zxkyTNbV8cr31ndhcto17BjPMMl+PQx6BZUJ
hcTgwqGx59tWj19t9J+UbMaNv3CL2ljfFR2So9r9aZkGYLOCysOugVMplN0bwQ446ufD2LuMbuNe
B5ToWOsq0fMtskE2/o3/aNiQ/OxEAnNoZYk0zAnaypfILDs0vuSWFXmqE5BJxZCwqQAT2b0VyK45
iHoPsjtHllNjtBmHhx5YjSADcI6Ve5Suo5+ryOeNKtaWRXqn6UaYn41XrwdEgYaBNsurSbmwQc4v
2EwZodjR8vC1dEvtPMONqpjD38oUpkASuwtnsznOrobdJVm3iz0nrfKvCBd6LGJ6G+wZgVbTqnol
mRjtJHiHpNp3LqUkBbTae21JV4gorx45HvAqUjqcwwaoQWU+1IYJxc5Mv9EjPhojUeS/33O2rzRu
VWieyUFvYqTeToTYY/Tlsa7TW1Wr5lK0NuGVWUb7rBOjA77oKc7JeS9qk6SBePHvRItOLmzNezih
RIpU9ql2tG09SHGfWk5/sAvNoM1AQ6ZyEMMJKA45tju+RtVDd/UUfCLerAwSXIOXpUWC+PsXVfT0
q0brUI5bRofXSRa3gEl3vWFqt9UMNtMATx71RbeVRPy4rudfs6jA2phm3ka27qOrfP/Ute4aYgu3
VmEAp0CuJCL13CVjcf3Hf0KyIZaYQtxZuonTy7OEBzkUfM4wEEthEsswmnm/zVHBoGGB5WGJmNDs
+mvIxKPP0pAe2W52oVffpwn2bb3OCBP3xkfc3IyTAPDahov6ehnqm8CFtepVWtz8djEKUDaNgh1I
igG6u9kfabxFzYrNfHOG9mzH6Md8p3fWeF43Bt4tsCsHuzoxECGnVeI70FBE6zkeizEFKw/rOauv
rXK+qy5+skfCBZTTJaylG8pB69rNNab3SL9vFi0wq9/QFT8zWdgBvCndwtNK1CZtIr5CXRuLddhM
2EShbamFDBMulcS7GyboYrjDSzwv9uSQv97k9JbtkgrQ0JCFmJMjA46/10BRixLeoWIwtoaGNBYR
B/heR2LngGg6MyfMC6Z/Ik/CU1JxdvWVa1BFY9rBcaCxLSDWS5SQ8Ym59juZBgWc0iKnfRUS2hzU
3DfJcD6ISZHHXo2gXp8++BuwSkOTb1zWwOYETwP2RrkmRepDmygTuhIRxVw8QiKaCIaziQuo2V4N
jYUB1QwhiKCX3YBiRGX6zpyfG4/aRKp4cbkpBGf1pzDsZaYqNslYOjDc6k+yR0Acyf4EBHKP1ZV4
04rovQQUaROWe0vRublaTEgonI/MsphM2OZPMp5LfizZoyx3ixLRROnClsxmmi9mHtc8wlaQZqhy
Ny7mdo6B3A9qtl6bkzG21TphkmTqzmbsuI0FF48ydJb+CbMHy9DfVUe+ep7hbhfh/ZyXTLn0JEWz
JkgQ7i6+RcJbrgt+FvqQeJ7Odoq3Xw4T9sAUixyIWsfGC+6N/rfn9x9lYGnOW2rVlGVd+GMYDWs1
SMMM4omnIUiqtIAAEJfYwNTyJqvCYbgr4RbLvrurGMC1C1pUFi0UQMLozhnUOznWyOslE8kSjsE6
Z/yO25peIU/lvrVAxDZZsUlwv8B3wrrrpC3p0vjIo8Q8DTX8ltAoaWJcbFc+8ZoFXE4tDRpR1zee
41DTdyArqqcpBnTrQmPkBIzXtQcUwWng/tnavdeSJGARpeiMOOAIx0nRurW7dhbdTWz1yKHAqci6
PqRJj9g3D28SViQBavdh2csicS8qer8RO8AWLAtOoxtIxQxkor2VRMldpxf3vQsRhb7z6Dtef3Lk
oujGH2KRg5qilq0aescMDb0lMMsP4ofDbCyPbR5gUXYvypI6yiPIKbF6YlehYfRL9KNsjJmmJHpE
eJFo8iMeeSr46XhxowFdXRIFWT5D10pAEC4f5Ozg2s98dqnxU0YcKup9l2StJg8oJNPCvqnKdhP7
zS4145LQFedFFphIBBFoGYHZJN3eWJCICOhxmPQGucrOA966IXS9Q1UlrxAZ3IMDKD4vrGI9NfHJ
6TAzGjx00vritvlDnSyklDm7E46X31XFeKspHQqy/WnUaGrT8tq0GSwWd9Pg7U6ighJWdPswm8/4
oTSsPz/NFrSIhzkBjXh6VDp85lxzR4g09P+WNGmgiIi054oniJmzg2YEHUyRnwVUjG5LVgHWio+h
aSIiDrvPBcfraSZPAd/f+jQ/nOiC0A+nvw5zA0fOIqIX4SSRqTg0/ZFrq0oZD2VjuoxdSZBzajYB
fe4WfFZtxTgJ6iSLWEJBbNin3Bitd1ta1mfSeuzgw6FhFANtzCaKXjZI/l2XmrtyHAM+FlyNwoNH
mpoUg7rLDpvQxcohss32HYn/t3ACRr3bPuxwi4izU9MCKo/JQJ60SOD5am5rAKh9Ne+dsRU3PoVg
midnWSLTqKriIxmWcDX8M35VaTQvilzQuMRmTab3KiphohLNsjLw8XPkfdjdOlQD3Kv5tqg9FF56
eaMnvK1a3N0ra8aJzcmkxIue0MjqVsNToBTfyplJpsySHdc+w6aIo8FL2Tz1wjsYMw1qQegaChN3
NYpu3dRM013RlWsPXI+LWbELax53TXI/zU0SIHTg0VjM1kbHM+IyDij9Chwn13Lgu31/Bo/0Utry
SBHJx1flAbtbI5jqvULTtqz6l4B32B+pYRRbvUx5nHeXSapbKcc4iMT85pjFt9X4yMHZ4yCm2KD+
lgcTVsMcFXUQ2f2LPxjPHThndj72bkjUpaE1K9v2ZcpYJE4zXArodw9JND4yQto7ACoNlhyBGQoV
FJCfsxzDsx+bD45dPWWdrRFs8BMlYLOepngAS6Zf06W5qBqi6iwsXoQUHkdtxknar8uUi9pu5Ja4
NcFRDy2ssbRjpKkfhlsww5uw/o5Y5al4qDFF323JyjXOCDi3dE6Aj10iaCdR3c5F+zpLYzp0eIjC
Gd8cCb1vYQINsON/mKRneEjMVjIkfBE907UajXiVDEu2oZl+qDYpQTjgLoNV40zmObPd6Wil6IhS
5KWe29hcS8w3nWRKgqrWfkwO3j1e6JggZtFbghu7+DKk1OXEXzs72x0+HHfowbyiXhMW+Bk76igv
4ictM8A+lhvLSL6VNPyLKMXeGvjRxQiSJ+tZt1Qmc1ps5YarP2YpT0XBILzQcBrpGmBqb7xEuPGR
k2NC8CaBTK3iBrMG3uiEuR22x2zNmcp8iPuW9Za7mg2PLaJnHqfK804tcx6Ol5xh7CaW6XM/zrdy
hvMms+hVq6V/ccsRDa7NejFCytkJLd8wsqbyISzHicfHdJL3KaLVIHGr+zKJ75OeWt8kO9dP50dz
VMYqyUr2E73zEQqcy8xF+CWqpwoQxQqbeIqHYfguHfdKaDn3YjnyRtHZDxENCOK7dpf53oZaJNkN
GR59vZ7v5GRtQp92YwSxfZjRs3VNddPiZQnA81FU5TKDRZqvfd/tNgkJ5xvhFQZBNhU2QW6YuB2H
tVLWh1nXT4OxzBbKpAtmZ+SCKpYETQlFITzOU2rtWSxcYwywWUTM44DncV1E+bBuut7c2yjS+zY5
6RECwCqPwQmh+JY18uUBtqvLOG6woFVjIVJKnoy2tdf6yBxTte4+TPIHBlqZO28Q26yLjHAlOFwj
sUDpyW3JQmlsvDHuePWH8snPABppIYHFIW4PPfW2bU4825Tui3G6Z5XXLZLSu75iEdcmT7bnfOgV
tQZaJhgETsog1Bmh+IQZLKvUW0tiGyxtT3o3klMNZUOP3H6lNeU91/FH4kXfHdyFin9BGhNpX1lM
lepwXE80dKuyrk6yzuE3mcRtTkr3yO1SP91cwTRC1NC1Fh+sV92TmIpE62p2fbyZy+FFn0e5VqB4
OXsGaJGqGCScsuG5r+2Q6bV715GrxyhQ/UQ7+phrxcrLmb1kk/NaTzzQFPyfGXwbkGWvw05FzVBk
bPiNLH3O5z4+lL5ur0ZVHbI5ImaTVTs0UyI/zWVSwtkeuCW0yyhdDO0x+2zXtg7uCIAicjN366XG
bW5oF/91m5lsfPJFpTYS7rlyYais6KjgR6IUW5N18ewV3ZdODswm6xAb6O34Q2nTQ8EACqNqF76I
eRndGJRkGqlRVZzcjro4OiPLVnpFuWI6mG2VBUc6keXr3RzpVFy9wS6NSHe9GohcStTOHuMIVUG9
tZX21Dc9uXvSBjymkMb5kbxvR/zJpfFeL6f2f11B9ViRglr8VRT1i5Dq/yqd+uWrdl/Vok9q/vpS
/z/qq1BF/Sf6qqopk3dt/6Xmr6jqk/JXpRXf+w+lleH/5qDsZz8kXCRFnu/9U2tl2L8hmAJWgUAH
qT1utn9prYT9m+nabOl02zJNE+/Lv2utkGjBuLRcXs/Xdcs3/itaK1iQ/GZ/Fj2ZeDwxOLsWiiGd
0FLb/FUp5GKRHE3HAog8aNqdXnyHSSfvkqh+MoaoJGmmXgIq5m3tkJwh8/w4DcNw3/PgPOuhvZSw
HE9NwzRiZO3ZQSLbR4CJ4rmgs+/0zxYz6DqdLHXjTw7LT3fe19C57pUPViH3acn9ItIvvw8+B3CR
k27fDyMbnsQiayM21YUFziqSXvXsOtmnIiBohbQp6KuL0U72Q67URy3BJiZTBkgqvyZN1j80VcQi
N5bm2iGxRIvi/lm0aJfsakR7W5BXbQ7yOtYVHLi0JLTdG8Mbybg9mOi1x1TvH5zYJZkzJbB7pMbn
pOwO9eS4RzWpZS1BPA5ZgySYlickHQRa+MnXmCWU7iPkLWVE0VYzikWUYDeXthvGwK5LSP6obVm2
vtvS+qqy6GWWQ/8SFzYJhQ6NTPategn8PyceRFAUejNPSMjyxyap36EQIwiaopYKHT1K1zB3m5C4
/m/2zmM7ciRL00+EOgZlALYOuKQOqiA3OBRBaK3x9P0hsqeK4WSHT896NnWyMjLT3AwmrvhFVmeU
9q8jlAiSMRD34PfRTGjpReTxTgEMLezCuE4ocLojLpB2H0VuhLmqm6FHsEGAnFZlFrhkE3IdN9G9
wdArxXbuMqdJmDkXvlRvZAGmKUPgLYaourNU1BYMMmGc7EHXF8l7EfnDWqCPhTAZ0fAwDWuMFfzN
YO+aEE2kJIhGT1mqGLmV+h74+BuogiE4rYToJR/oDDkoDoyQfnhtbMpvAx35zEYXSwt+GwH/Aozm
r7LmDexd6+aLQ/pMngCqFw3aWcGjWGZTsuEzkqfOjbFOJbqIJZQvdDqxaovVH2rVD+cqytOWPkVe
1lPhqQZxp4wyPEM9xVlbM0oKuRGO674vDjFvzzookl0zltqVoWPr2pq8sfqitt+AFSlL8CGaRRWX
1NLf6Hoa73RU2+C+RxO9HEj0ITJCegxKvSAWp/xqgWZAsnvVOyKHqVDNVyEEedRhP/IRhYoc9QCv
KPB5QzRJxT60RGMBSBj+dBItuZ5UXe0S+1oF/M/B7g5SktP7gqfWQknSKvIX+kyh5wPyQtxRKQhS
4KDo4XC5aX0H4n5ID9Vp0PCisQdOn2aCq9SUGlkjVNsyiEEOCoCo5ggfaF4RdC/hlHrwyCjcWXDk
kkWawp/IUShGK2UGEIauO/8nwWmAMqeok32pg9saq+EubVGuawftMSxtsa/nkCZPGUgqCxg26KN5
b2eV8FLkB7dDKOzV7DiLsvj86ATTi9H3hDvJTAWul89pueK2aS4nWEZTtdDm7BYV6xQuazZ6fVW9
mn4dnI0DlmhivqYCSEtdX5cm8sJW2VmruAbeHCnxTRNM8Yv62zkH01U9q8o9IHYqp/q+hN76YHSW
JHchM1NSs8DfB6/GAB86X0E9FM2LTCvAqGeWgslU/oTB3T63/PkdefUfhpNnr2qe/pIxZbE+qn6o
Y4eukswfzDAvDkqApEe4eGGn8HIAbMC2y7NnW6fBgXiDPd+WkDKDqSsvTKK/XKKVlcCzWCdkQqsZ
zObGprUEE2gR3iUf4e7OSc6sc8BMyAL4kK8mpUXEZkgBro/tAdrOGlIs5BIfAHulNzcSjY51VGMB
oesP9LEQ1TOTAmuL9kC2VOzTn3qtVAfpQ6Ugj6Kb3GU0Tz7Gjg5XLWjRFM5yJ8RwJea4LKnlze9D
dZknCKFlEzkBiDXK2A+JZWFtw1d2B1v0m6Q9Jz6+KMCDg0bvL+IShtukBNQEavATVYRwveGsHT++
svNFxHb6mHBSsPDBEP6c78gvd1kNpL22340xQm3Ib39qsB1sVd7Gjvqj7C7nQQXfX+deKKG6TR1+
hWHN7qijH9IHUDAYO63MkV/M6bbV4OldM6zvhI68Wj/iAolYJJq5IkLFbxh2IVTlANAJZbDiwNvm
auCtutr5KXIAp1Sa/EgD7TmBu5iqIuXIEqpa4ZM/4Ww4aaQoVCnoV61iDKdAt6svdoj58VBxtQPK
A7aB5qsgNrczeRljzAJRX0eOOfqRzOVInqMjYjIkmz0HtNykCMIrQtByqLGBMyAB1qROSsD2rbbB
yGWsPhpdgf1d3c6uQjiIvsgLwNuz3KjwkKhaxRv07K2pwYTSIkZ+LAuDTeeQPIkSklwJ8gTYKmFw
B2BlSFS4iCQ7K+TTr/uS8lNaU9weh9dwGH3giPDdE6O7LgkszsCTXg/GIlVlm56CXdE+iOdfYUqA
L5J3HTSnR/WVq0rHjQZviFVmjo8lfo9NNd/GJrJ1qZ0BkQTFMEavGl6zAMaCfYmRvZe0/os1Vxem
7VMUHtNoLRX/0gixcZUK2CPKq48K7r8jht6H9MmOjHcJIAH/p4uI5pBnc1ejptA8xYUDsNkyB3ce
efGiqrzpRQXpPWaD95WYKSDU+7EGT2lKML5ZSKZaSguSEAi0NqEoFRXNATIXEVIP+ZvtFavzdsjQ
irR3qZphXaDRWJTTm2bWPzsHlVnb6qZ95Su/hBFe+yM84qpKbhtbIwhBX1hJs73KafVU0TbnSKDV
MWSmUeIr6Sv3M7QS1zGdB/LHTd3U5GxZhwd2GtOkylvsKqPFZqPpuXcRktLwFPBE4Z/HMdxIUk5Q
alUO1Lp6YCXAvyArnwzGW94NNKP19CEfMLDWgeattMwEtjgViZea+q/RId2ZBfl3l0/Yfg4vqrB3
vSMJn9r2I62wYqFdeVsLGDBywBVJ96eVBphVnfKfA75Buigv/WqRmJThAzIh1BVDMd9W+QIb6X5m
EL1WoQo+s/OLAQBYTXelxcZ+BibrjT10yrFN7v1wxDmzBINv01FNm/qjLUHtNDmUS2IshLhdn5YS
NnZ4cfe1Rk4ZYa/VThP0LbA7KfqMRipYVptLqc1MuR+w84xwFahN/bGNu/YwdEiN1gX2dXafr0wN
YSWkeJt06F1naVSKpngW4FynUMSbSq1/LVDIjRS/BtCf9GRAS9eJrh0yks5y1AuAB7TaeQEhWubt
c7r8087cveHJrGyA8Blz9uQTkI1ajr6iqFxZx81KGxf10xzsdw6wyaKegrsf7jJjSS+KUtCraSSw
C0PtssqqZ322d7ozXvT+8J704BnyBJV+JQdvhH9TzbEzS+W1Ms0fTY3yYZzLO9jj6aZT1dkNTXjF
QrTvfl/AC24pyalcgHVT3RtVVh+mWSXU0zc1lg3tz8RA26KI471tj4+mHt/6543I+x0I7ytl1j4S
WyCOYrlqCFqT6uyNLfHWLlMBNAZ1YgivSNx6xWjR2/GDi1CxPae244PEm0mMRuQamnmRD71x0WHd
0JvxNWildT5Ta5PhBaBQmhxT9uoEiLX187imvvnRtdBhO3QAQyA8kjooAVJKWcstaCiTUZjXsLev
dALucLAncEzBiyMWe2tlvskTCUJA2cgE0ShuUark6KnV4HSrWH1uEJeOaO5YLQx2tEQCB3VSAIWq
0d6YKNyVuvOW9s06rebXoU2uKrH4ycrLKAeui9XrDIsezExD5VOn2u3Mzusc0sPrzUNQQ6wzgxFa
RRI+JM18o1TYBZuACOwI5zRDgxmAxXGEA9lmCturgLCy4G2hdtb11PNkhsKkwMt7wnkCZPFFQnez
IPgDgbLVC0wQ6IskLpH60jsvYem+BPy8cGhWMbE9GhjqIh5L7xbhgD66yx1UMAbH38cOlOux9CmJ
z8+9T9pU5YiP2a9jFd2hwUd3xayRJCwirvaQj5mJZ27Jm6mobGqKFD4UOkutL809wk/PndVEB+E/
57E+nqWtBjq0pxmp1s6rOVEU4uImfodwDKqCKNEpqJtTihoK/Cui1otIYFe9EXYe//BHO4/n6ZAP
uMFvB+DEcB8WbEUc/RC887Cc1YOF8RhCNWKvpDLyTIq4g03Xvaa3xMQL+G3TS6pS7qPGfmv0yZma
KJSM0ArG4l7bTXUceiqFuxKU/mpIWwsbUR7QQLfOQoR56qq7HzJgLnbeoD4zIkU9WHLt38EPviyj
Rj0zpFG4cXwVoM7gwtT9MfbNNtMp40VwWy3uqIay3pDd6ryb9pT5VG7YBtwTl8NEeawucsxwbBoU
FAMufR+AkQhNrF10rja9j+GgNvNDkjTX4dS+6iPNobnH4moOEUrWnPt6ahLsQjqMeXz6QqXCxDF0
BScGdd2PJGSebtwAEC1iOJ3GRPF4QK2y4Tq8nCyaxvbwOCdyvi3ods8JAozTeDkZlDHrcapxzwIC
gqsv0kIQgRrkVYuZCEZvKL+qBt6YfZaHu6HWfdeCx+H1DgimynF+YX9sPADRzg8ZSjNuclHPyrhU
QQeKaiO059/Ba43cHp01jDPrG+zS3Egi+DKjdRCWqrkVFue8tdWzNvdTD2pIjS6h+UFvJ+zay3bE
3mfQy8XElM4GysMblXufX+bFln9hIxgEXau9yEZ/wSF2+0lEaNUIFZo52ZatuxCI7g2ccpm3jcom
GLtRjMo5fQLUm2kGu7kJdyiGkTFXtMc74tEFqpPEO18PnnwL3o4aWbtxblsXat07vSaVCHLR6OVp
RbucqjvO7+pIgVKo47sahY+DTXbSxby1uSV1smq6dn04v+o1DxDuTq07GMazNjnZJqRsQw6dX9cm
zesMENnaRnVRAQnfVaRbKULBpdZgCSZBcRL6b+qJbkqWPdKbpQdVa5vlyncSNHQELlAtXUJDzT/8
oOWtxkDSxFswiDOka2m3J4vubqZMHwUIs0qi7J0iGhok/mKmFGDVrcXPFs7EvHPli5rTcByLaedM
5V6YoKwozvQe3bC9WtHPLqvO8JQZVRVTC5H0xGihhWrCxgwL6zk3rNpFc7a4GyRtxV4jKSnwgwTT
WERrZGtRzhbNexCauTf7FnEwqRC/GoGrBPZQUix/hfkcZfvprCNf4YntVkjrOvMCOlfMYZVazm3P
xYWIGgUbYdMNqi8s3h6EE/wPUes3akb2XI3AVjoEwytA28CoOtI+FKP79C5PaPpVI0j42a9+ypFK
RbuAMWjR0mc3fCzsy/cOKai5H3Cnz4HaIR+BmglaEJVyDn6O92mMeGetOzngGj36KCb04s1vyK0K
/p0ccgAeZ8lbBVFkS1JMhFzTFYuzg90rjzSaYaQlE2IdXLKNkx5Kc3zoMx9r6RgwvJbO7qjoj119
0ycaIZM6hV6DVHBJzcftJvB8XN8/+c1Y3kTo9MX5FKza1j+3favYz5P0yqSPd+z9TaFM1cqn67OZ
x9exQ+C7XOLTvAL1gcdDD/dHRlgvRWMCHAfRssweFnEBIElVqwVXff8mJXWIvGe/BegtWZOFpkO+
BHbhs+WPLdWMAUkSpAA1UaWrdvwwgJhvQoInMA/hFmznXQCacQfnL9Hm/ay023CAG9jqAJ8Rqzu0
dCDXjYqoZVbdlLUQiChblLXszNXQ4nf9AdpN5yfGITWVw6yrwGcpvSGTv+JZ4zOqoHWcRWkboeJg
H0hMDYAomUvEXnrncB8DTLYR4IzTjKAUcEHMi7qVCKuu7VRvAXjWPA7WvCnG/MOe30SvjeskbZIf
AfrOhvlWKdWwbWOSAAnpcNUCbPKseF4nvX9n67VG8h896WH4I3MAtspSRriu09Ud6Y9H+JOv2qr0
Xd3a+DVmksAZgKgvRhsN5Eb/nEKSQ6llYWpRKF3xixD1JngMNDSkRyda11r6Asodt86y3guFNBRC
K5DTMKLPnjovk8pe0tIHdTJNqosgJgZ+ZYyXPSkYwXe2b9OlYdHpPICUqjTkdD2RNKWX4FWdQFGw
/EpbiV55ULWYXpFqYHMJqlefzgcnfK9U2V/m3a9uaAiqZHyLsQwOp4YGUYHOWzTAI0wLPkfLdQlK
/DaWV2mSpF5qiMklGjFN9DKQFPLCcHgJFo3SlhxCj+x7eB0YyMyQfkIj/SkGZpxnJfYA2hrtj1vE
9+jtOweAID2OVTTRM0GxEfHW97yvcS1If8yObaznUqE85/iXmKFEG8X6DbS4tivMVxF1e4oC6z0C
UB0tXqtjC+AnAoiaw6ZYWX2GPFTaXFH5JXsaGuwXibKmBc3nt1KnWjM2q66zEceaV1OWY2gkhg/J
G+KQREnUcfVYIqFIUdHoASFY9lIyZDBI7eXOyvKNwg7xbJ3+Ypv5np7z8PIA2y4RPqqAwU+b3QOl
dnpuK/2RfcuCZCAASiwkEmOk+Iboce6D2Oyc5mdHUGdRXXIDJ4Oumr+MOZuxQBU4FtqTWIxdq3GE
lkQ0p/sPCdCieg4eQYcQDP8gA8WutCPPbCAV5EYGjS0zoeylV5BEKJkLHtzJoY3VgsqICIDsqRlQ
LzfVFf7y2BfH3UuDHpxBcXvSOrK9ucIpoTZ/FkH+CJKeF4KA0sbIdFUH+pOmEHwQTtNr7qenulIu
Hbu6wtzdg+h5noEyIcWh8bXsU6cF3hogY98LwrCyOTSF84E1ECyVVu3WFhatg7HIOYPXixVr8qZQ
D7x4QGqgDLBy1sy3IYZBpohpbU4B6b6NW7kmzLcouROaWDAZBAwjMCiEL7hXckUDOURXOhgOv/8n
lgV8Jo6/l2Ciii/hr3SpwKBM8e7Xi3OC8aiU/IfjnhBupPoTWJQ9cSQ3IA+yYbTFX8BZ00AGLwNo
0oOthysRHDUznBf9frAjbbEpjIQHuRrOnMhSEcNXdC/LtZ/WpN+2bQ7iHwyDTDl/Rec4UDoeJ1NJ
t4OEtzHoOdGDdWYW+lvSIrap+6XN5VieVbzn6KW0d5E13CJtucA34Cz2wUEYPTmcwFyporPq2/UH
0lDXVCOZQ09sCxKSd4tYIrfHt7G2KEEvbrwxVAQwuq+VYHp+ZyYeNopOYiKFU8c9dC3nOuzj2wjg
k0e2n7pmcq0nAaaqxZa+UonzS9C40mEzunoGRjHPCkxcWq8qzZbFp6kpetRBUg3yrL0BTQAEplZA
VmnUjBEiOqAVCKSuiqD+2YrwKM1XEQTntgbgCNIR8JLsBcS30tq10rnRCtTT2eCcH1V5cBxO+cxt
Nlt8rDJHDEQV8OCC+rycFy3PmRA+m/t1ajUPczz+CJTyPYqd2rVGIpGGvlUJthYiSXQr8/AW9Mmh
CZLb2GLdBlRFXXx1rN741RXd1kk42UmBWk2GoXitTZcKSKqVUffvEOfXLZQ3d9Lql1B/VEaBnrTR
vkiZnQHXfcRRnDes6V/A52orRQN4YBO5DtgygPumHPirBGSplThVx+Q6oEtB5yXxOgucaGsnqhck
MEFhFS7ihlC3h/wpLpmtFYqPpXRgUDBdxTeBuYDoaCO4ik0+igUnHKYXkcXwBNrkh1+NXmUmTw2x
Ux7TxcBbq2P/ksvRNIPtz5WTt/b7mBVIkQ183sCPFz0UfO99nrFqxLJ8pHJZti9+SoMPCiCRHdTq
zOg2smHRmhEKW6Abl2rV3qFZKYhiVlPLTm2pjGAMgsNU1H9kC38JxBFNRGmey5BOT2nxEJp6uG4k
fxZMMGbV8JAU0XO1QFMBruBQDbp2qjLuaf9pcpwYo2pkUKcqyL3iKnXAaYUhtyoBpdfDEQMwYb/a
6bwzJGXKkncDODWmDmBpELQ1drMZ08FqzGSDyWGxwvm62EzzGR6Mvkes/EOm/jXBuI6DUXo+18+6
mho4/iRncoCvGUUgZ9pWA/Aw1mcqfrLmrL8LOspUAX2MPUcfHXu13ZgKCLkhMoAHWzfC4JXTGsxs
69ncSkA7BBbZ5CEPfqtgehiEwZWty9hrJ95JNQYjXVvBBb4BqoH8cMcHbszsI9P5i7DkT7WYNFzg
xxfwMbqSjzb1w25S+l+tsxyKgQdVxJgCtvFLK6/5tGC9WnwHlRrJ6lkPd1QyH2mFX/9zfvQs9Mg9
KqCaq7rK31O4lbSdhshtLP1+HHmjeh/FaQeXhHABojeERU1yEzsfdRD9SibUjTGAvdar6HWCAql0
1m0XpE9F1tlo1jHmmHd7YotuKUjYFo3kRimQfUCR0HSIe9qQVXZyShnBkiQrL0UcXAGZr90owi3J
V9JLB2XR5eXqCK+0y0jKqwZccBKztFOKNQm7kAts+Vh0QsGklU+iVH5OqoFKdN7jsLkQ1gAxE2gD
GR6E7c4oDqILfRZWASpi5bKvbWihIlQuBpjtYnaeIofbGuYpoKg6OoyWfjmAt+tTBOktPsfaBvgc
9gqPjxOurZzH30GeqYoFtSfzdoYhs1ZKmmsp310dxfNQNFj1qPoIk5bdoFbjnmaBx+F5qgbaWLXd
QwUjgRvK0Ctm5hYq8eRqavYjMydcVlSCTevODzGPaThJRduig6qIFzEioCHgLG/8lHWGfQ9MubgN
mwTZWG6sEqFhL1f9QyeClzbl77CH01l/JWkmmU/swJVwe8ZWUrniLyJpvmk+ogVxww2vTixO7ju/
0uGuB9zz+7jStUbRy8rhPDTZrUMLVSKoUkjzpg3BTSdWEm6AYKJWDA58FtBbeirnVKDgSznQuBpa
YMOgQH/nvCDYuniVKq4/cegXZacZVDnJOIZx0BrUTZOS74QFeppPJsotLq4Rj9U8rwuyM7ceelBW
Tnqz+BVM3XWRc8sHfnCf+eONEcp3kfi3UVtdo9EmyIJobxT8+KgBzwgUdQ1lNHANixQ5wa9F6j2S
9JH6piLDjI218hIDdbQEVuVAsffWBKZ1NEryJtt4kHA2V6YMkrUjSpBwTYcAn9+/4TuB+mrQb3J7
ehzRZVKAxVf00HglyaZifRsP0Y2PCJdhDXhVW3joGgKMaHxngRiKkAbQcjhyc7ubeyxASVraKKmB
goFVQyRw8q8bhxhbg5Y1Et16ZnSl9ZTkMyM8m3vnIqqdc6v30cKzz/Ka5xAniybEYCLSnko7p5QC
EybJNdxZ4Zxmxq/UMa1VKdrBVZ9SGwvrKYRoNKlPXTRDAHIe7Iqobqb2Ixqwd9rEKQ5JGq38h53W
ytZM5E4Fa7siyeMbkzPnWknCmEYzRESooNOqhXWwcRCrgqqhX1K6eq3pS3mGGd/OgMhBkVKS6Gbr
GVsrpS2vVK2eyRfohyp4XVK07qqDhm74VmLrY8TtUy8eBvJ7uNQlkHsOozHLFx2vGJTqJhYUVc1B
k4cQugxoFvzzSiK1WIPXpyojcmHatQoIGTSwa7JNOQdE+9Z8UNCKcbsQcQ6LIzPAmtzVQMgoWLau
rIinkfa9pW/9sw4m/OqBlOwk+GBwBOeKUpw3GRi2uJkCmkCZG3a8+sudC4OOyzeSdyXYhSLEJg3b
3d4LnOFnXccVpQNyx6Z6HXF0dGfqIJ7l+OvMT9t1m9GLTyM4KCO2S+tZThCp7oVt6GunECTkNpY+
rbqpmgkXXHOX6tx4VahDDqyx3upncQWMda+gwwleY/yB98KhnCmaVZPh5gGmiF1INIazGkWOhflK
zGkUykszd9ysaIYAmeDPkwDmNRJsjWM8xjEVfF2B8jLC/1wl0RN75T5KkVqPtDTfCPIHwwGsi20b
ZGsDNN/QEatDhIdHLGHE4xK98BqTrJw9S4dzgObNhELNOsptToBSoXuTpKT4KXzG/iMalnDXp3NV
GTCcfWBMeVyjQk3dZZWU826yuAz1JocEirFrbGHSgBodxacaBA9ubFOkeqGIuLHb7P/j7v6vdM0k
slz/M+4OV7OX7KX+U9hs+Vf+G25n/kt1LNVxcDM1LE2V/4bb2f8iRqSRaWDYIQBFyE/SZta/LFPT
iK41S0NLSwMD1xS/pc1M41+mSYVVQlIwUDbT7f8N3O4Ia2cgY00vDJlpaUnTkPLIVwHNTIo1iQWB
V0D3OMdLaSXMbPVpPa6/sSdZEHufZMy+jHIkY1bnhtEFKoW6tPb0DSHtlrJr+AhEZ4usAvadJ1Tp
v52VI5bV0x0k4JY//6Q1NiUYB0Y1s3Kmy0LbCPBr1uHEnBa9si9zcgwMhlEjUGEt/TmGBc8giRXD
dJGvqOHQrdrz6kAGsdYvlQdAZOMBjj0N5pWzTx5PjH0kC/d7PaGRWqgzm/QOrKOxIzNUyriSplt7
9hb6zXogVXZp4240bID/OfX/owideqTc9mU0oJ+fVzOux2LoOmaKspEHt8nFFuU63dA7AGxxYbyP
brYXXg9AiwqUG7yemOzynz9eaFXXVHQANVMHD/rn8C3Sq21ks3kM9Q5eMBYZwZpiNljnM2ipoJj3
lGR3+AStTwz83a61pKFbulT5xObRrqUJyHPYtigNuJRTPALERwoHOLiA4Lqw9idGW07a8TQ/j3Y0
zUQBZ0YmIV2IkevRg/Dx2u8Ut15jSrYpfxVnfx/vu4/6ebijj5pUhVONy3DiEO3UXb0jZduU2+aU
ZP53x+TzOMuffzqKSZsGo0EpkmOSXMJbdPUdBRY3WvuICLdr4Wm7+RkS3qnl/O6IfB6XW/fzuNK0
HJ28QVIyPizkhQYEMAyiVYw9X0l1B7kiA4IVeI0YoPvf11Y9tXOWxf806TnXWj2pGDzeowB973vt
KrrTXbHCvG1TnFhi7cRU5ZH3kwB3GaQzoyXzsyx2dXkR9eUGlTS8nLeT4cnFeBbNjfYFsD8gL7FS
xhyzCtdXqdRR/Y5GZWfQfqzRAbfyU9fHd+f305dYXsbPi1GlSCxGNT+vWft8+WKL/0z7SvaKX5FL
PdotbqcdsbTRnPoMyzf+y5GSy2f69BkUMx90o2SPV2tseS8mDjHgoQv6xORcW8inK92FdX9FGfbU
pL/9JpaqGaa5IOx/+3V9GtqoFJh2PZPOz4MdOtNYIFg3ypYMY61e/323acv3/TLN/4zlHH3/EfZH
a0aMZaIbjqwg+t5up+97h4ARTEx/kMpHrT5FaDjlKQjgN5SWO3mPtDJ1EbpcmKtMgDNPXZ/fLoGt
mtzZiJeiVfPn6pf0XSwIxtzb23aPxvAaavTKXqkPYDdOLMFyE39ZgU9DHd3UxRJ2Tcthxz85qLGM
PvXYfzMAUEhY9JJ4yeYx+nMuE6qNgPw0NBzZw5Dl76Mb4ATezP7trrDpvDy1gcxvngNnCSuI/uhF
C/1o9cwkiyolL+ltNqFxj0OH+DCcqvdGSlGXSSXSPakc6Lgm9N2uGqj0DqP14MwiRSOTxTubs4jc
P6rt6xzOP86+VZF7aa4Mtx1wgXOBmTqFShj9d1aW6fd09SjMKjWQ5q7Bx8nJ0Rl3O5y/6pXud8oz
yvGWZ85z9tA2WOQEKfDJNKmsfu1ouMJY1ZRTRsA95REFOdxsJgQGFUPDblNQb/MriKMUxCV8U5Ht
RJ5AEcZzpv/Zo4mHJKZiBudFvAikxoY/3ZMgVd26jABaVLPVWaBQcWq2qDtt/n561O8+rY4+umZS
VTLEIiL8+ZKoIjFF0TBTBKi87AMC6jretLsR8xBzNW+LPWbRp1/FrzcT2r6mBmvGBh2rHt9MTVXV
viwZdHzr1uaGPM5z1vPBcqOLeo171VrsAORsqeCcupi+TvfPkY/2FSJ0eqRVEEbnW3GgLrnRMXRB
VOLN2k4ejf3NyRG/PobQjNjAur7EyfL4KiSVEbLyURuI9/KATf3O39krf6Utj6HXnbrzv56bP0Y7
vgxtEdGYXOZXrScXRZhoN+8coqhOW/H4r3PXP7WiS2D25+XDiOid/HPXW9Cf/thARYS06ZwzPxrf
hKdI31HEm8ID9Wp53q5n1Oxt5UxiOGl5J/but0v7aeijB87SRlX0CUNDGdiUm+Vp9ajSrjFuZm0b
58R4X2NG6F+CjjQ3oDC4D/+caag39N+RW3P7DTf6tiVmNDYYuWxPTOvrg8Y4BjED2wZ87nHE70eZ
JgvBONrW3pYbdsym2uOChcfTiZG+W0DTXJIox0Zg/Hi3aLFmFnnASPIZRu6uucjcN4rjk5d5indy
pyzrc7xTPo92tH4lLfUwLBhNvRrWvLw74wmV5ZVy0HanMmD1a9xtgaKg9KTDorN5hP/8Vv6cGSZM
bOS0ebGQK9ooWNdQI3P7HS1tb/AQYnXTC6M4ILT691X95or5Y+jlzz/FPvCJSoeyIa2O8D6vEGdM
Thzyb/ahASVWgF3j0LFX/hwAiGrZYNfGWTv3D+rO2A8bEF0n1/C7eXwe5ihFmq1kzvVJ0nKcOgx7
wdQPza+/L9XvKsHRlmAqBIj4zKBUf/zMh3FeIM/MGPE+2tFaXaojqKa6iJ7sw920117zi/+XG9nU
VEpOPEH4FxyXRxISBiJGgLr4LHgktm524bhIPK7xnducSjS/WUUGgy0sTUTE7ePrkahAHwW0M9dE
vUezKzcVp+pLp4Y4ugYzo0aJAV8Qt/ZTl+QLhuOPE9/pm4vCRGFGmFIzVN2URxmdFSra1ESEY6nq
5Xtjre7aXfph3SO7tMFY/NQNeHx6dSwQ2A0GOlp8H+c4ZwJ2jGojoHVOL50hL1q3r8nYr9TykNyD
0FtpG41aPJrfr/blybrH8YPG4AZadlQqYQNbwHv/PF4FpXjkIJC7mJtDuV/2R7AGsROvjRXtoCWN
LV04lydujVOjHp02UBWFGuWMikYSfRg01pXnsX8+8R2Pt8rvuS0hx2/uM6f7z7mVcGUydCjU30lJ
hBXbCtCDGyGJeD67sDG24JrliQT9S4j5z6D4Nwhp4acmju59B+0GmlZMLXlQdv4v40AJ65A/anfy
NuGUZ1enqi7fz/I/Ax4diDItRt+36KwX6EGtchvstVqdurqOb+HjWR0tZe30bQUalertfqnr/NS2
PZcJSiaD6+B3uep4tLO30s0v5vjkW/rtbsGM8f8s6bICn94YxJ5BBxgLdqDa0zpZxTRn7Pznid1y
XLo4nuLRSagUrQ27mCniRrsxN9kuOxRbBAZ3wPRd/yfCc4f4wvT+Pur360rfRsqlBfDlqhmTqkP0
AQDm1t92W+DyLGS7PVVw/OaKgeD/72Gso6oBVF48dnpWMDR/FOVtmN+E+Q6ROTczL/4+od9x4edH
7p9l/M9QR/tf+I6pK1GKcsyhuoQ2tYe7ciBydHM3PDHWicWzjnb+VCiVP0csXnre7vUd1KpNsz8d
Gnx7pE0QLYYNcsOhdfHn/iuhloV4jXNbXdnbYEdxyw09+7w4d7Y0pzfD7mTw+N2ZNsmfTHaFamji
6AXSBIA5gIkcNyN37jXVzzaIpCyC4GmGkniTPhZFJw6Db1Y7aWOPhqQKpA3VqNsdQk1c2aC8Voqe
JDcnPu/XX2ZZJi4aBJoGcs6/vbs/ncWCpADzahRbq85Ur3JfSx4VrBtuwQMg0RdW/ipXRxq7gz9f
wl5vryCsw1ltagvdtQnWQK7YEPVaJfnflm14vuiPUX/jFaMbdJzb+6PfgHZCEu+fK2rqaB1Y/Ew3
Oi9IKPDpfkKe+u/L8fVmspFi0qgRoZKNkdFy7j6thgjzZEItenLt2L5G/n+b4iSszdWJiOTrRmcY
+n/SXHQyaBL+OYxehvHoyHH8p7q2pe30uwlyKhL5bhg0+3SCEQZhEf8cxp/GLBKAX4HdaTtEE8jc
A/UxNvvrsK73VpU+K5m8oFZ09fdV/FJC16nEfBpYPbqewLLjiiQZWDd8zPbGSLpzGeyJVs5mWlEj
inhK3a3qHmC5DJU3DZJ+mIb96u+/4+styc+gRiNtDHDkl+qQrTvRPEMocftcAzRcjK15GQWwYps4
QWNdMRKvtOT88vdRv2Rvy4356bAfz76K8jFF/nIJUzoJrnClQdsuSFNX4HHceI0vrKu+gBvbnKop
fN2+f458dFfnCioBWsPFZtqhdtfbTfTLCQ39h5qAAT6xuF8vDsbSDIdwkyYj5aE/N9foqBpyWoxV
geMYcR2KhxNB5e+FOn56Pg+x/IRPp7GaEzCAKK+wkP6h2Sbb7By531XknWw4LT/2y0gU+21bo63/
28Hs80idEpm90vDIpTgg7O0bjSch3iApr5xb2+Wu+S/Ozms5biVbsF+ECHjzWoXyJIuuaPSCoJHg
TQIJ+/V3QTExVywyyDnTHf10+igFFNJts5byU+Tyy5/qnxHPTsxm1JjGOFsL1L3cgXM2F5GfLilD
WkEkXkId2TSvxg+R9k8X1r9fJmRE7iTESz6tO11TJYOqcIB2juOqWuebJKBV1E8vuhWEh1W7zaSv
3lDQ/8OM0L94vTYxU57XdgzzfCGqxrYGQDj/kDdwHsgfylfT58X68gST5ofP5qs3+89g59NPxh5O
74weGHphFq5otglkWS9rTj881FffzL/jnE02rRVJiAUAlQl5fDSiKxq5rNWw5Oy3yI/Z0nv/YcAf
3uLfVfef6dCXqdLo2QwSvZhvIdOWxtGlcsPX4tNg9MNb/Gp6//t089P/Mxj4m65W0T4tCXv58Dm2
o7Tuvn+gL38oXdMc/qsa3Jk/DuHobehKMC7LwnyzgpM33BrajyHlLwdhM3dp5zIM9zxcMnpFbIQa
n173JK7kRUSIV7nVNsOf+Joq5GVGmP6nVfjztmPToPu/Q55NbTDtRafoDNlTd9lH2wy2bUvRLizo
3PkpfHKejJintM3EIjrPtZ/DxMeXCPGfg+NAywgWF1R6IP9QYfc3TYYnqXi2jB8qD75ck7nbsHca
1D2Z59dhxRCUI80Cn8jCrBEXN0HheH6XN3/o1N5Kp0DbogT2XJyKW8mO6p/Wki8/TE6FpPRcClqd
swceAjcxcAGoSzI86wZC75W1FcvAd5bdynmgAPnn29YXD+3oRGyoALP+hnTOxgynuGuNCuirtaAY
cjvfgvq1stG3P93rvriaMAbJLDKuOoGq89hRkjRuE0Q0RtD11Gb/Z2FRlrAOekCRPmSt5c+x7c+v
lHI0x9P/DjrHnD9+Q7SySxAuhIek+mYbD6P5U+Dm81XcoVgOuJxLFR0pj7PzoHA5inqZNbKR51e4
BzZgxubqTx9mzQqs1MY+JRyHfrp2ffVc8PAojqNAzuWtfnwuEVt1Eo8lnYfGRZHvBuvq+wXsi3Pu
fHkipMgCpn0+YDey8rw+5tdSkZ0tqL49Elhc5DtzDWFa+e/5Ma5EHy5r82L3z6KcZV1quBGVtT1l
RtHznI97G5b1S+nPybH/vpF+HO1sHRMUy2aWq/DVg/VNgvZoz33nuvJDhO2rX8mxHQ5e3FAgG549
lBx0OeozMx662AAtXx3p7VSjH36rz+skHx7Xb86qLJLaeUpFaH0qACF2yNuUXR2cjOaOjPcoN02v
bs2w/eFe/XnbcRwwOmxq87qsnddPTIQeaGDP+qUd3KG9WLjtk139sH9+cdGA2QiImUWQW/KnN+cF
YaXm3tgt66fkfrgYr7QFV+QVHeoDDWwL0C1+QbVb/hr8dMX5fBSZRyY/ZbByWESAPn6IgnZT3Zr0
7u+CeLTWxTrdIJTbIxpf/HSL/eJVzhWzHB/5RvRPKWho7EqjNNq4lMXRC58dHefG5vuJ/MX6xBDe
X1exSTzobH23yjIZPcGLzKdjIR5BtOTKoax/GIW0JK/l4zWD1/bPOPM//2f+9l48RABleW2aq5DR
s44BFAGgTlddbd201iD8Uqetohjxjlq1pOQmlE8w0EpMJXMTnmWcAMDvEyrdJ6cr3qj9vy6ZNfqo
dn6kmxQclpQ6qsUlfpcltgo/jZpDoYgruzPJ3vzlzAu5DWfx1VgMx7IVx8iIXnqtAX6nq5tgyix6
jb3rOUMR0mWwG/LggFrlqtPBHNps7dBd6KyrqP5Kx5DmqODQAphB0eSjfT3ZXb4xHRpWy35n0KRe
dHSYVwATxmTV9si/82Ab1tHSqcJNFOtraKD3BWRQWb5ydN+WtFDVSrAtOkFzBjfLdu81Ygc0EuFu
tOgsdVGjVJ6M9kJkMBpe6Xraolwzmt8tnXeadYMzeW1gxlUCb0n3Ak1B0KkrudWLfdtfFQGpkRlx
lyvrNrwArEOz7W99QskrqQ2yyxsgUxfotS44A/mtKkDneJwXs4oWxqo+wgB474ZqJWW/CwYswQB+
4v45y+6cDBsJ8XO0LOAiuAeQmMM1NpnHyKVZ2TQwcNCUGoMTBrUAlxH/p/qoNoQc410KWwNB8pO0
7pPe9aV3XXSBD/4FKDAr/NwYEdP+ULKGwSlpgGuKN3vEFNKFMDss5Tq1JJcBbzpJjFEasLde6zfq
VF0pSn9Eg3wHq4wWpmzf1JhDhuQYA7l0en1Ds+QyTTrfbX851bCelQZm2lNlqK68DlaRTcvGwLKi
Bg9NRqNaFO9zDb1eBuWD5lx8sQEoCTMcHjJdQhWPbmirfIJtsqC28TJx31LAM5NFv2BaE1LrkHIp
+7L5o3TtltKnd7WbnUGbAuoAnX83Zgd2PqjpngTKk9UnL2qOaXurZMUhL1cZWMUeZQhAsOVQpFAC
6SpO6AWzcDHmQBlqSCR5+dqQfZuilDns7l0Tk1XwBAKOGtJoE4NGM/qRThHLj8ETOXM4c1bdQEdW
6bETW2WqLjNprfScXhl5O8Jc4Odrdl4MRXkSCBHSgQ6tndX0y0K9cfJ7WKGgDkIK9zZ6/l7CJWgu
SlgDavaiIuhzM/N2HIrV6IhF5amXWpwvO+U5c+5dyHAdNjWAioumPJjSW4VasnStZlWG+UalX7+y
b4MmX404OWGNYnbwZeCubOgsaXnHXrepUlqQQ0ireBkimB78rx79MnoqiqPZ5JtWGR9F26Hayubv
GenA3iru0+iPNaesQUYbnrWPsEE73b6f6H6T+zwFdIvHYerhDlTvYjjSxeJjvliDCgWS5dEg/OZw
xQjGGqMRzYomRB+axsgT+MXQr0LXeNAqecfl5KQl7hYnzkLLKqB2r1pQrRTLRfnabQ3Bkgs8Q6TD
zCVYQUf7RbPzpXBDv+umrRLLdVI6T3Dt8SHQfwwQomqXaMA2xBNo6vMLSElg3O40a7gtjWKTU4XF
rctGVGG0OzfalXDP+8a5yDtjAwB2OXTvIsrTRe8qd7RqridTe8JsOUbVos5A2TgUtg40sY6tzpiW
snVmd44wo2Mis5cpeRwMyj/yQ5Xpv5HuPgZB58uaSF+0tTlpmuKXpPxMG24bTQUIaD8IJucEDCCy
m4PH5OpGGsSKU9rfWkZx7AvlNoQ3UEevdtSuvdFc92PJpMgui1y/SoAJRe0+NWBscSNaaTbslqmi
24qVAR4PPdcu7WeOcTmAbbzQ67g5hJIe68YIU6yDRtKuSscdLihyyo6dWUcHM9XUXRuqBZXETpU8
AxMyD/SagvIqtAP8dZoXx2Hp6IrBDtG9w9S7jEO4sIN3l1s0biaF91ThmOlyl2Zw4xbSesdeZq8z
IMQQKsDDG/kh6/FLahsp6qNdlC9CNgKpwZuE/xBUF7kKBMU+VM2dk9IHqarDK2XXrHcXTtEfiD3A
G4NMUo70pRW0666qhsYzITwNjib8Ti2tWhpo1QMJDbHvMNIqcfU7S2lYC532ugi199TSH8Ie1Ktp
nsJWJQbuPGHpfJeTnvm64TSLKOqOSZQek9Zs6ONyiBiZir4J2y7ZV2aJHkRMyTuNlzF9NVpOH4pS
z99W0ndUovVJ+mfQrJHKSBPqzkIatoWKD8Khizt4LUMRL+mit64UOoH2lZr2BzLJI3jPKZPPDmD/
rR4bNGbmFaWamAEhF5dgqhOPXDbGAzbI3FlPTU1pty1rkABwGZZTDdAqAn+5UAWwZVcfBZKPxEIJ
Bnh/7ARcvpFuduy17FFBUOOLLGg+zFrlcpDxgEclCzbUxgTr2u6zy8yS07b3VCg0gt4zYXgVHXfd
0PyJQ4vekFEvNyKpar8QBV2X5CwujTJMsc0VgHNik1t35ta3aZiGF47oY4CwaOuwVsl1mqoGza/Y
WhKfwx3XyyIfFPeYDmLL/gyBIVrp8qYDD4RINrfj8kJA07qkP3J4dJvsd9RJfMtOs3byqN9n03ih
h4Cex2yrWOlxih22WvlWhvKig2EdFMaK2QHIv9iQOwMg4XUFtK/fiVKsPLCNUQh/2DTrNcCxZpVr
ydVgNOtC79TVlHROs9SUWLkvoimFK9UZO3MalNX358zPR1mwDQ6ndeKv3Hj0s/MfWLXJk5x0QUAi
GI7oGaV9uYRE8f8xjKvNaaw56OqeXbe5r0Y8CltgrDqcOmxiyimZliIyfhjo89WN5/lnoLMQaGbm
9K2HRPBs/ZdZZ7uosX+4tn35xv4ZYb6I/HNiNqvMLrk8QubobgvX9lPtqtdr/z+/rw95orNBgljr
OmWoyJMVfIOpdohcHApsMt8PM98iPp7+53SUQeZZt+esyVmYxbCCqA0SRODQTM3scdJfChkvVbiW
7e/vR/oijDQPxU1jDtGROj270EBG1VPbg0OpgfAj1L/7W7SCMWaNJ2kuH5xDxj+FWz7foj4OevZ1
ey27Sl8wqNSA/cGBKPxW/ja7H7IYX7/G/322s9coy1xDrfo3uXiBgXGtGZeKepmXD9Kqtt+/xy++
739f49/mjX++PoQatYlPCz2Hvq/0l7Z5/P7P/6K44sMrO29NsJVi6IyJAWpsRWtty/GPquPqCjXS
5qew9N9w1+fv7/++uPN4+xQXyGM0BkNdGr7MhXDhSlkKlOCLbqX7P4/45esjh6/phGq9T2WsiWh1
KD6AuzjXUacItleHh/b9K/xigaA9l6gA/R0GIYmzSEQRq1UKdXOg6uwFedXCo3HChXLw/ShfPAnx
Kc+gsBm/hamfzScnsvTWmQPAmS3GNR5UTm6jGay+H+WLeCL5R5eg0d/NQTuP/iKJrrQ6A3c3x/c0
H5oJ5nbKScHebULQ9e/fj/fFTGKHsF2aVOaIvnO2fE9uWRhKBC5mJNJAMAvjm7WQNvuqg8p6HH94
iV/8VB+GO1tmaw8Vp5NCURLyAnFADImqcX5K+Hw5CPUHNPdSYkB79scNozSDMDPsaVq2NaplJdjU
GW0+get//+rmtexsLhHZc0kW03riEln8OIwRxhE3BIYpCrkb9GrTh2i9nQTKa39wxBuKyB/e3her
64e99uxDDxtPBA09MMvWtn5n9OfozjvnsdupLXffP5s5/1FnD/dhqHk2/LPs5VPdJHnagTLssYfC
nTCTa8Tw+q8JFeea3Azi5cK2N2anlrQqhsZ12l+Mzlrvb0LINcUbRC+fVEY6LvKqe2k85y2LkZlx
JHcBoUzPIJHqlZcSeYCJ5QB3HJP1MLn5Fp+IPMwWg4MFAORZVml1J1tLoMaNAJ6kHmEdyQ0czJP7
UFktB9ocUozqu83Q7/Ix0h+B9ngP3UA3Xe4V5aHtEI98/34+f2JE8VxDI4Q79/+fp0uQL5mRpw2E
XbV6O/T9wephQCD5m374yb9YDxgJ0LCFMIoewfNiXnDdYIQtYkpTu5ibKQjDXHnov6iYrzf27U9F
CV89GKY/IrvEW9n4znbW0AlSko3UcTi9E/8xlR6yKVyvaBdapfeft1aabdgSCLdSVPup0gqhPGdy
QYCcShX7bnRScTIijIXf/1Rfhsg18j/UttkE/T+tqLmjl6Mxv8Hj3P5OP8qhuVSWDQ9211FqQdH8
MViOG8qDvh95niMf5xDP98/AZ4tdFVsD0TaHO1PjxDtAdQqcsCz7YRnSDPOLdWFur/dMyjrYY/Wz
dQH8ognUSGWT0Kd4XXlCZe4U93Bg9MtRs29NI/tl6OmxtfoC8nLvIiO3SRbp4xs/znOtM3uSQcy0
u+pPkw3PWuv+morkZb5y+7GdFa+2G1nHyuxDjJ36pRo6tR9k8RGm7jKKhndqO1AeWMRopiDfeURi
PMM4jML5ZTfjrVYK33N7qhZU6zlTCNQNLjFYDxpK0RmLSIHZXQfuU9d6ADMN8psxV1BNQaWT57Gy
6tA8Y1QHPtQlcOnTXDdvaf1BWuSx3Oq5fCgqAwKMGt5m4DB82aWm3w7dTOWNdAI9o3qlBz05nrJf
2QX0LYn7ACqfzv5Ad9/CqPm3mta9DaK0h5Y/Se7fzqmxXGjL6qUYxaEbvVOY03zjjrRqpeo9cS5E
nxO5MUJZf6Y2pFFbQ0pUFJZvTOWvKsmMTQ54mhel9MQ+8y64sVv7xlGrF/x3q06Br+dq2ICmqV/S
W9TsqEmDiZlhEKViodlWqfFQivrOED3miayN9miCyhVsaPuiLjX3zqqsZAUt7NqUwU1uReNDPNiQ
QBOY1a492XsnaMyTlbY9+Lla3nh2A7W3T3tAqaN97SXqrW73xKvVTEHw671nhXEXdW1DB8YMUovq
t6nKh41JHNRPY+dPZhKzNtUY+CyX9T0cquuh5WUnru4gWazBSGQ6cCuUUqQdargaTZAC2TKiQ+9m
0JWrgZLSpLjo8rRaWYFHUCMEdkfVkffaSQuAGvmMu67mt9/IwCEuVA73JUYgVIQqLS55ubaVQfpU
yO6aNrrGts4PptTPqAH5rAobb4NR7SBXkacM7MekCwCHFTRIWwgIghhwrxHA3LSu01ocymKMln1q
HTVRsKgSPH2ZrOB97MCEtaJ8ac3pXYfHiZbmDrPspa5bG6nIVWZFD53tLTsX2XuQwfBHY/meCpGc
hFO6d1D+rWu9Q64nTSsD921dRC4MIdFfGTQ6X4y1XUG+rMprqyVNISrjoiUS6BrIIJLfVdcdXIRJ
nZLtsza5qkbnSm2a4IqQtw+gT7mN3Go1UX65MLTiYNvePRvejjDOpWHFV6Z0L0PZnkqVABd2ya3R
hG+dJ98n1dn2VuIuGvTki3YUfxrLilbSKzaWLTZVL3EtpBv6AtbCKtmcuz25D/ofk3S8JZqwKoZ2
pYbjhoaIfZGn9FSFO2F0d6ICRVYLjfi5dE/11F6jLgCQyOkOXVG0Qt94irimRW39WrntK9JEgb+G
OZ7joDHbgAlvX1lYi5NO2QR6u+tGxSW4RxJCJxbqJ1Wn+WoCPbJxsbFPBGhzVnLAWEY/3Qq1yYnc
YoGOwufQQr9RZd09xd1EokBWO0G2HWwwsQWUKAPNCfiw6EVGAuZS88uKkhtNhypYN4c0TF6CyFmn
wehno7gQhbkLvXGN0eQVv/tvWVO6YOlyMdP9zSCLrnQvKqA95S+5I0H3ig4JhguwKnIQNTiahiKG
tmfCnF0EJGsOxZu88UIafmWrFzLJt2kbnyYNP4usaSEDuguMqyCQrlwmTb9r8gj4OifzXGNAqP6Z
fiNGKBBIe16bmTyIgy6hLZweHz0eNmHJTa7wKnPZj2QALC5790NPcgb0GVMdIQHOeXjwVaRuWk08
Oq1yKwULgxrdDYJbgNsbwFqhw6HCPuoS4RnETEOVUEHFpufLaPpe4y3WRFldcReGdGwBkaNd1Q7b
RRR60CHr9ZBm+yEXr1nTEyGMLMj9Q73GaJWtdCw5C6fNN2CCN8haV7Jun1XOtQu9Vv/0noUTQe3j
C8xa4bZUje49Q4kCV15PqwWwsn2QBxslIj07KieR1YcxSMi/9KW9KNQWOraw7ypb3FaKe9Hq5UMT
908D86tIvP0UjRdStXZGI8HlJqpYGWlAYBZw8F2QOMlaTSdlC8u7uHFbhqh0IGtD81uvE3iYynU3
BqjSKtsEjduu0jjaehh5CXjsokI91RUFO5lWsPJQs5RFsL369ArfXX8lTL26NBXscih8nhG57zJB
EHyKYdo1jmTPSEJfhyW4LUIvuZBx6O30KipO7uTUBw7j1n40Scr13T6WqrOscxc38pCgizXjOlvF
QmNR6yM4153Vhbu6r0ybaHFcURSiZdJc9BoW6TQOddr5jf5P2GjIrEeM50H0pw8VwOvNVpP5MVWV
2yIPX6DZ7QriHUY7XRmddzvPVp9OX30Fro6MYH2vIUfk0y67Z3S89qqFDulTXvSm4557sytwcDbK
r2WfoJg3jOsynR7TKH0YCzw6FGig+QIO3SIiJF81PWpcMBZCaQ6GCkcEP++W3O2fuG3F2hGgarsR
wXDmutpGU4GlThPAWN3GsKv3ZrBlgY+2LahsvwzS1SiDh7YiCUbX35yL0jI/atGwmACnHdiiCxjt
FxYYN5xanBrq+BJJWsbxoTyNln3jkcpbh3Z75aq5johFf4tQk5uJeVIMfCAO800bcQ8FRb3vIjEs
U50MmKzvsqgEhqdQ068O9itSGpLJLpU6jlkAOxqy+3oy7CUd7peBqcK5MDENq/lR9RB6ANkhfl80
hGqFCctO7CGaB4tRzd8NZ9ppebqyW4/OLGvAm2Wrs3DhPoTj0ARk/IKw+NWmYjd64bFkY+XExpVr
+iU7cS3bmI08famVmq6WMqtxVqCnjPXg2HTla6D0V0qeKnsTLPuCbQLVkalfyFSOKxINz/WY02+M
Sy8iqc9R4zGLkoukcx/iVn12dU7RdCEGiyozR/IH1p1AZwYT/Dg0kP/S+EG1uhu0yI/szwdXF8da
s/d20f1KNOOkeuNeKObRKmjpmLLgIcvKI0b4ZAlt4qjkllhRfnoq84rMVISLYOzRu5MN34O4cOd0
YQ6BXu6Hst13QRKC2QRgqtem33sIFuoBT3HQxyc3s5tlbUlz50iKjwWbiXDJno75nP6smOljrawH
13pA8nnoDOO9nJRjPuCsD22RPYxxUpDPBMfOkeKZmrKV0xjCb1u12nCi2eObvFTqbq3FeHj4Kzih
gJMRT4+x6LfUlMcbvQ6QRtX2pWqJ1gf9fx8ran8YAZP6boDbHmhby88eAToKgPskdZaupUyu1Yaf
KJ+2XVR3SyPsdhXEEGCF+N5N014ViXNd467T++w6sfO3emrqZWeLh35MEzYJyMppvQliFT59kNz1
DbdlJ5aHKcqf2VN+d55+RGvWL/iU9oLas4XBD7OIrHHckXuhwceEzjj06d5xAWGjRnlLFe0Xmfl2
hZz+Bjr3H5aaJ1NQ3dr2xnM/jIBOW+dG1xTUBj3aHRHJP1rrlX5HocMFmvVNorSr0OEXMkNy9BnI
ecDpvV+pxRO9GGIRRy2Md/3BYxIm+G5vwkETS0VgV5iQJXBL6ZfgKpDABpm1HHPyivQ9pAdyZjZe
cD2mGMA11kkeyOuGrji7Ch7ZjNN1JNQdFpjoNHIbSLpR9Qt9eLSaLvHTJoBmFbkGc1JtN3gxkKDl
QbywtKD/1YuQfa7urpVgyP1OBzLfaIFySFr3vqkHLkMcoto6uQmycDs1oe8VVgOBlK085+yr9DR6
9X1rb5lbFHFW0y2lC/gzcl7UlEcLLXXudQWPiqsaV6Air1CTgf5FCADa1mHDzQihmlRLrwtD4GzR
U+t3OfNjmhQVooVabeF0I2uys7MH8OiNIV8MEylrqhVP2J7Ty77mfodLI/eHkoB53P8OyhioUZpv
ZI3rfpr1BW5+L8ABQ+0MN3ZlzOoR0P1p2+0iwQyqx9+zRwsyOKXtXANjACkkV5XbOpYPVWpz7qnN
q0jvhV+3xYECuBs7GHZObNy2YfeYO6bED6g9GimX4rp3GyQSbPWloUJOj0Emxza8emRci8CM1wMZ
P0Dbh9quL4CUv7AwIPM1x2iHoRUOmUh8KwsPIHDWBIUQFTj5KUFnv2hFsayoighU81LNEnLM5siv
0yWPBKN3RU67Q5gFl042rVXa3JwOcCyNsBjGOnMuLbLzdeEl9b5mg8/mFcPMuP4EnI82Ve1Qn8R5
h244E/cvKPip6dNjNoW8Canfj7B1/GrKjk2kIjVoH0RYbYJQ4EAqdfatvKEiid1xN6TAaINJxeDh
jVRHxQEE3XAt+BwWESjnZdpSSxPSI3KYbFeu+hSUjh557lVpFlsPeUhXuNukVf3RIhA4UN2RN+Ep
thJOnhpa0Dgtb1wx3hJuTZd9nVB+Rfnlha7WWO5pWt/GQaGyqvOJDWgKT07Z3biBwl+BxBV5elvf
iqnHDmZk9W0yjDl/mkDVatacFlqvWEi9/AUM/SZjzjhS3nXC3NcVOQURHpKBN4l8gbKFiYv+UHGY
6gYcwRnCuMmAXUZnQbNNPfk6iOF9mJRsHWtuum91jpd13HN8zyVZ3/AdkRWX/7x7aov2KKOG8zax
2JNTqMEtq2KJLM7J7rtCOPemYjf37H3d1tbbJz0Zci4XdUS2F5Iz/8J9Uhpc8bWa0iYR3sam0fzR
7bRF2DzZV3Xc5kuznxJ7URc214SyKxJajXRs0kCNCmebF7CRF3GuNG8q9YLUkGbDMpRDsC7UQfOn
Sec6Gcehfaw9xb3uHESiozTCNWcidj0Cbqva6HP+vRKQv6v6vWVKH8Ovti9TkvqVU972aYimdFZb
uvlKw06MBKxeuaObnxTbGNauO/U7NR0B8bYuqXDKGBaZonEaCqIeY5jrxKuutrWtkmSvU9gESFrB
6Oce99CsZC9P+KsuRWOXB8cMiwPcX28d9ZaOS5Vwr94ECA8Fd6cgRtUUmYq2qa1WWYGew1yTDFe6
Adld2iTUOV4upsi4qmoDijk5lyy91C0qpezKeu/Z49xpPjiWByIXb2aVX1qJchtUpclFWB33vEJr
WVSS0oTJBSFlCxYQryy1BXVPEgx45a76sXU4cRrmUToxzdpqUNyTIhmwNMYknhe2PbII5thzHk3h
WAk0fqedjSJtOqK8pcyDCkdowmViQUZt7TG6bgcTqXSQ2Y9jAN2q77gsNba2w+ozbuNyZC81ld1Q
DSq6Ee96LuJFe6bH+bMWGP11kBOtpo+SQjNqo1cybkMH20Yvf0UKt6KtR9HHk5Qai7DtROYlhkYX
R61uU6xCcfI1cRN9oxttszU6JzkoEiXUjHAumhCmopOU40IL9fDU64R1dDlxp5hiV7xNreuc7JbF
mScKNpE5BbcjDti3SpXOHQGadumkIUkcJybYpFCotuBKi5hJ68vLwEZU2ATVW+vU07XKH4VfjUik
Klt7peYY1UKFipGgs/VTGLTibjYfbbqoDRcWK/iqpevotel0/q4D7g+/Iez1y7RM7gw9IS8vNm46
TR5UJ3s00K2vGyco8JBwsGIl4vsU4li05c1kWfXSy5hDrTJtQykOfVATxHCGW7PjfN84XYwDOnY3
dm2z3yL7uo8pJpKdFqyGIDP2of6cUKJVjP0+cJq7oHmhMHHXR2KjlwS1YFKH+9qmmK1NXG9lm4P3
mLuVuHKcPFvoCse9Niaxii1ur+kw1qzuN9R0uqozSQlltaMQgwBSz/WEtNTOYOpajXyyk8xdlnF3
ykMqkkITmEeWX9CsqvpSj8ttIKHBl2rChuRZuBQ4N1DQidWSU/2qpAF1qcq+vTBlovDjugP3m+5X
HTmvwZC+O1UaLJuxeSSJT19cQ2HqFESvYa6BEm9g4Cpe5DxxJrD3KmvLzhLM3yy2LGqhcvUUKRYM
0CbCVKfE14GNTijvKGRzMjgjOXoueoOeqLof905TB9sSB+nC8ZzWL1FHLKnj21UyIAhH4CytzMZv
jBxhodlfK4aC0GV40WRzaVV9sES6++B17l0+crVSKgI2RYuDZha/ZOOkbmzdfk2kCiwz0pql0ZaP
9aCku7AjVGMrlQrD3sMPhizb6OUD5F9/aKHCEoo4oalF2yxqSjITk/4stH98NG6IEFjYK5v4oFqp
eKzUcZtZde/XRZduKfikVTHDoB0k2ao0c1JS5QzSNUPKHZTp92BVEgoJ61Wgd6tSasC7lRRAQlbk
kM2tglOW60+OucVRmBHxlS8JQIeFaN3fWLtORVbeqWFxHWf1Y52q1roUqAb7oNuPlN3z4+AFpfdk
OWTuPOPKuVaq15+zDiw7wXFxm2hluTQtdnQ7FCrLNAI0VzVDlr2Se2NClDtGrYmRI4zj5gkjVetn
RlJdai1MyEU8ppxn6cIXHAHo/THEOBxzc2guQ5MOibC3s6vcq+Ml8Up+8bL9k0XNRaxHbwFluxiC
jCd1zKp1ZXA0dOxKW1W5Z97Y8MgJAptjQ6gNpuB/TXoAEqBInw4LCk9IjH5MHNLOJ0Uj6IfJ2pWI
rkX3+/s//6u6Fn4ElWyYDV+bdPHHAcxeUQG01xNoHW3dTotmWUHt75cmNEdtJUmNNUuuSD+1IHyV
KNcNmugNbA5zr8XHYV3C56UpEbJOhvNbjbXb2it8yipfOyrjeru9/f4xP+eOkDWrnmUDXeJ1npMP
MtbzSkOhu8y6pSiDU964D9+P8EUnMENAYIFcNbfkenMq8J8Ur9LPnMeU1nif2/PflrbAr+CcWpfk
dLbq1vH1H+AeX2XM/x1xzmP9MyJ+W7uhShTBgUUgzekUzKV6ED44TQl8u9Xm9PmU7JQkfvvhWecy
ho+pOJ4V0LZHnZhLx/rZr1fmuNl7A0eJXFe7mUg3kyHn5s+fu2Y/Z1AZygEeMTfx6Z/gZknSwoa0
KHGwmieJBYHCzUUfPn//QH9Tep8eCOw7dyiqDwDEnb1KGl2phLGoE/WDDTe76TXdqKC9ncPcCKnv
wGOgGl/0CyrJFwD/TsPl/wMa8utndXWXSjby4OZZ9QhhJdqnlGhcFi0sOgI/O2c96+MXMXce5qOx
zP1i81OR2d9enPOH57npquI/JkmXjw8fYVRtnZ7aVKOYM5teONo7oTossUPmOMMi0sL+JkAKgYsL
o1S0jofOviFLJK75/6ZoTmOpvVPxOVS+KFtXO/ZycB+4Wof4OaWytgSVDqIuPG5SHWw3duU1Nk2A
8HKaz7eN+qLMYUUrTpsLqtTjfeAJQkmDy1sgr7cLaTZjv5L/Q9qZ9citHFH6FxHgvrwWa21JraW1
3hdC8rW47zt//XzZnrGqsjlFS9cwYMANKCqTkZGRESfOUZC1MKJJ/eyM3nyZMphUxyrOvqaGA/qz
pKRWOgxYcT966iHtxooS/4JGe+w4AxM3g8vTpyzHc26I5CQ1s79MPeAZGkGZ1FGZu6Reqj/OaM4h
jRl43yZrRrvCiuqLzvH6XCwWd/V911tBJPDBPQPdAcuhxiTTxRhmRiEgAehuOdA7OkdA3XtQVwKv
f+B9eNziM1tzsmt70o1SwClr9y3AK96XKB0h18Ebz/bvr2otNCFCB5EfN7YHdeWtSzF/RWOu6ph/
RXhrad8zPz0r7zP9m5I/DPGfIFqJD8A5mCnWn3f4Kg5SZELp0LToh49Uh3mwjZS3Jjc53F/Tyh1C
+/6XGQkWEJrD6Hk10FwF6LPqDu/iNH1938TKt4HRX+U/JsV/WDhvt21uqaBqqGPgC/oZKpBj7Rbf
ERPeGDlfXckvM7aEZp49O/ACMfBt2Ai9Mt20dFsA4DW3ZimGacDpC0JXhkaGHPxJn9gtJx+O7vAt
LNSjNSd+Wb8O3Ee0kor607AopP9fQpQp/2QffxmXPlWGps5kmQalU+NzkL4jPCEitgXVXv9Yv4xI
Pp6lCT0JHSMhvJTh3xY5oltswSRXsCg32yh+xJVv68sU5tZk83iOymNc0ZxA3fVkh9VbJaw3HHzl
0AKGMWHB5FcbL7hMQDMoRZdgS0uIxXScSvP1YHnQVUFKn35Sde1PDDowUUHtAFmWnDIVXkB5g+Qb
kWlL4cFIexAar0qD8CCmag63CuVeZSMVXPfMK6tS2jTGTJ+kwjP1UwGdY3EMLuq4qxCWQKYKTNHG
IsUXkm5XJhR+LVLKlZzBrAy6GHzBsUYLvD/OBdKewXS87/KrH+9qEEIyQ9E8jNuBCanKOAC238Xd
o9u+rrKPJROJXrPBP7C6KBeBHIHXNDw5U5kmpSzTkUUFNXpXhnvUlHGvoTN/f1Gr3g+oTeDZdJVC
g+T9EM2HdsKitJCpJS3jwWntovpDnaZ/EDEs3j/EK4sys5wDTSaClUXekfMZ3sWYvHdJaIPqNs73
F7S2b9dmJN9blKFh+qNX/VF9KMZTqpwMbQNruvaiA1UtuN5sQZXqSTbmaNSgkaoFWWpzzF43F0Rm
j8FrhpcO5cWCCGmLXnN1USgacGExu+6ZUrSlbMKBMunGq9kD421Be26173+wb1cmpFg75m2XOdFC
scH4mDEIC4IE9oGNVGzN24D9/XcdkreNam8OZSuMKK+DJvNVyj39QPOl/INr/tqQ9IVSNYrUMseQ
Mztv6W2OU/cE9nljOVufRYoIS+hksS5AEgvhwDFz0Ejwv8Ni8M8+jQhMVzfUgMCxVgszLvTyeZD6
VtXuxmTr42ytRkqNkswpQntg0GtGlDi0dikjuPoWVfeGEUtKjKKyNB2wjPAnVYhw1gc6J2hBH//R
hlnSK4/qsxbD8MjXR007p2lYgxRwtwaWtpai334WM6xpPbbsl5N8ynXD16PvJbIY/2wp0slPAb0V
ScZ+qRyXhQNZAKWgVPnPXExWngq6lmJmxFrM8Ts5MgOSX9L8j26AX6ffEht65ceIUhgMoLIWZT62
C5JIyjtP3/JicebkZODq5FvSyQ/pJoezOCza8m+IVP0yGc4qpdg+6Pb90G0Qfm75gBQBaAQwR+sI
T1Oyne2lr1z3R18HGxfO2msC2Lkh+MCEMJh0MiMUTBRUTElwgM0lGrR7wIvv+9lacnNlQp4ai62i
tWMLE1HIlGsGdcLHSKXW8LcN633JlPx9c6v79mtF8gxZGy+TpS6Yi02VCjIYBjDO1fT7hHA8jK7M
SEc0Nxa18tABRNx7OoMzel9UdvcPlyKdUFrnKZ0/lmKojx0gr2T6ZDrh4Z/tl3Q7R0VYGiMb5jNW
jfwNr4VoPmRetP99M4gD0LeBaZGKtbRfTdAvtQ1S09e7bmcmEx2ttxbtn39mRdqxTqezHc9wAqYo
Nu2anp6BVptPlcPg/H1Lz0mlHA2g0UMMhrwJbQ/pJsgrxF9RetWeRSnEcJp+AqKE/mzul/Y+OwZ7
5TMg0v1wmr8U6JMh2v6hO/VH58E8byVxa6dYsN0hS8NjzJJ/S9/RpkHQmPdD8qkLNcERsLHctVPl
iQIrnUx4vOVOg5FGXbtECflI+2CV59B7u4R/EPCY2BB5vKeqhiPd361FImotSMArCLy3GTzsQDQG
b6sStLISKhs8SSykRwVd2e1VkRXOoM4RD+VJG/8FuPRNqxDDW2f8et9B1p6qN4Ykj49mJidhqiDu
vQbiBUue88F60+9V9FioDW28TVat8RanyIUGssos3u2yStvM0l4dYFlE4DGkrHuCT+QUfRAUedHD
JjHfyl1IP8bjRMMjp7pyzd0ATqhW1bzAI6n/tN/Ph8iv/fwEJVHqdw9QbsHtDRDdL076h9/f1xvT
0jXcwg0xtaEBQcSbDhKiB4hb32QM+fjqsWRqd4v2ba03ZMEarToWVI5ssXRFjo2jpUrNFKr2lhal
QdP7jM6U3+26yNf/VQ47dS/Y383fL4xem5XT2TyNxqHpMQtwufnJQAo4KTUoUbqmGX1/S1c/JiyW
iMLZ4J5kBa8pyD0XeTOGhpm+ucRC7maxeujYw8Xb51NGM0FvTWXjvK+5LNBDaDqfyUE59bcua2Q8
2jU+ph8WEGW5ZQkSyJ576MAcMN8J0E2/dM2BiQc4aapWudQBw1NJm8/nRMlBAt3fhdXfI5gRoaej
b4vO3u3v8ZqBceQcshfrCdSFnx6it9P78tL5+qtt8bKVkP1Mw/j/jEnRoYpNZIUmmlaz/tGMS39m
wOv+esQ5kC6oGwvSXQgbGePbimgOT/F+aaedNwpkZAqz0paplZhqUU0ipMJATwdO+pJp5ZqGEfeL
X2Y/NfttDU4ltL7fX87qhqHkAhiCy+FFkSeeGDhgYmv2+9Lc51kPtqV5f9+EJrZE3jKHO44lMPL5
gici1RH6c1pmP2ihQykcwwegX5bT4tvH9AjsZoO6YdXjHIukSCe4kE5KOX44mItj1y2dlr12BHp1
it/b+/8oSVf/3urar68OYB2fXQWVIH8lXqs07xxW1waH7AIxnnPO0HgeKNC9ESph/0NTdHVDKf1B
8wchI0K1t0eqrpa8D0EF0pqdmeCPYej0HsM341ForbXqbks/1hHH5sUXvDIoXYOJ13Hp14zxJUhu
/QwDRwEq7uqA5BbUJV0I7sfq3xZTLf2OopT2bgqB/u7KMUD2PsuLIdrV5TwcZytBtT4ejRYcaBWM
wOMd1MU8tWZClxjySpzdT5QboqeuCZt3VjW4vpoG7rsyjpwDJKz52YA2bGf1y/BqqhaYhkLVfexU
Rs76coK/tpxcfzLK5a3u1R5gqUz5pjVFcmjt1mB8ykqik2PMMGjnhf4Q52nrm6l42XpTdEKPNX1n
VuWQUEpR4/OMFtXPxprCd94UTqcgrYdTC3XuTk+n8kMZ2tWnLm3SwxIF4TG2yqfCLuGHMFITEidr
fl30bn8YLUsFGLaMn9Qw6c+jseTvQbG5XxTHhTjK9oYxZTgtyGALbOPWPLV8XdC+IKuXPk31jfC1
fjjorZpcuURjQ/IdK67miTC/+HQhqYZeGA49MD2gIRjV+eqrPyj1o6PsqKgacRXasgpK7sxtUiWY
m9THsjwGwYO6bKQuayHs2oSUuTj2WDEkBLWVV1rnLGQG06y3QtiWDWnXcKM267SYxOzYl6+avwUH
KsT9B8VhYBTC5Gdm3I2bcy38u8RMWk+UrCHlvT3lSufqfYKoHFVEZvaWble1nDR76wm5VhyHcPqX
HelwTyYYwDIi84NDE7w6WvH9Y/pg79t9VcDYDwXcpsao+CfleHJtUrrZEqcOEqPHZI3uZRxUf+lN
/5CrxZGQIii03jiGcrl/C63vJkQarmGAKrCle3uync4LKibY1SR+KrPlMoBldtP+230z4pe/XNkv
M8KRrkpmNpqKyAKAxzTR/AGre/hPUP6jWwee6/8uRyz3yo6TwcfGbbT4jrazn1WgJrTumVN7m31A
t3Fb6n5r/6RThrqK5sXqBCbjyX5g8hAVwgkoV/9ViKIRMPfh0xaX0Nqhu16jdADMYfbSxmWNDYP4
0/g53OT1WbVgaILFhV4rFFa3uxgqtQrmTjxCqm+p/nreonZajbaQePzXgJSPOoECtRhIasoZ80HI
iwR70Mzjsfign5la3NLAWEtOr3J/+XWTwn0T866CCykwQa4HHxeIfnfagCo1TDW7+66+6hG/Hhpy
0Z4aZ4PeE5uHAgzC8v1ez5H/2/T0tdzjek3SFhbhnPeNhpmk2bffWx7E6Ul/st9aP4Wfb5lbXRQv
Uk10cXnzSx7RetPQhuMgrNEAT6P9oDFgtUXJtWVFWpOrABZXBIKvsLpd2sF2Gs67mqrq/S+07n5X
q5GCHtS/DC6QDnNtzYfwVX1SYCbfpZfmMXkAEr5VvVtdFvK1FJp0DcinFPyqokKWyATiVKbnEbLW
hIE+PW2P91e1ZUX8/Sr0oSQFT5YuNq+6NPBH5byLGmc637eyepSu1iLFOyZmAOu53Bfw6r5LtXYf
Rn8tin7Qy2XD0moQurIkhbkuTRJrKlnP1H2NmZ3wNvZrayXS/R44Ixn4yFcpekZbjb/G4cPkoavd
LKf7W7Z69yEp4VogCj3Yi24/TBLGeqV0GOrGL9mS7mbvKR4Sf+wPXXtUBlqh/J/3TT53UuT7Fo0h
IRxuiERJ/KYrZ1BNK9aSkc0LknP+CBYouWQfAc7sIyRyLTQM9pAfejzOd87pf4EOrmZPngvMThOA
cdORjlioGpY7j6C2RTKtfEmoUA/MBB/Ti3jfzmedDdhSxRIe8WLRoGE9A6VQE3Gb20XHo1qU6hBS
9e/Tg8cE6dSeixaEtWrsmZG/v8Xiq90zJsUqNTcMZrABY6Zzf2nbrxHzNI3+MYkfa6Xat0O24a7P
v/6FQTilhXgU0GM57y2VipJRj8HpyCPI2Nen5IeNCHZG5PoT6CcFV6pzojQOdZPkP2aUdF1aFcT7
EFaO6D1Z4aF1t2jVVrRdRJETVj/DRf8LLPztF9OjismsqmAi42Ic80Nw0U7KCZoQf7OELD6HtHs3
lqQYbA5qz/AnlhqKH88KY3uqqg/qsTgUmzrsK6HY9lgXMws0L6CBuV0Wz2DTzAJGI5hG/NuJmtAv
2mJfBV55+G0nvDYkdzF0JzWAn8DuO1uPusX8z7ewOafD19AQ1OYbHr8SkDHmsRzmI8CeSserChK3
cxYeXlp/qsy3SvoHBaobA9KRqrQijTOrhBUpVmFcmzrKYOVi742+4yozhjcwcJSA3Mv8Asor+8wQ
XurbsMO/mrQ22UC+rlwPjopIpMDxMqIuFwQgmimbioqxP7bLm+WyoCY4QxDOKJF//xuubKuoA6A3
xP+ggiLd2yV4Fapy4eLrxb/b6FzDnXXfgLa2FENoMNqATKlxSB8u703qNsFAqflt/F30hux3DbT3
fv3aFmqe+/FsL7vxlblFobcSjxnaeX5WUuunW3h7DOxsHpnbhZ6id58K7YddfexVFB/sd9AGbmzi
2hJNsUa6UbrryCcurxov7OIK4QfvbVEwCvDJzY+zuXGTr30qrjKeyrbQwJJHkTrP7Ko5swaoRNKj
UzfDzu221KFXsgUHQjnmOnA9j891u2lhnkRTuugAi4Yl/8saWyYgq7AJ9d1UNjqyEoOhf/VGI/7R
FzNi0Qm6Hr+fed38BLENV8kDDDRTahbL4A/Bm6E6q/3XDYcUa5CCMQVaOLjVZ1iDTOKY9m2YlyYj
3OL5hzzpWeNE18d+D/vTwbv03qtNPcs1B0G7HHCJg4K5JjvIpDHoEDg9Z4ChYrhtXMiCXCZFEm+r
PbFqybRQfjWoTsFSebt78xQwfBhZo9/q5ncI8E5RUX0pGEV0YC65v5Er9wwDE5S7XQqXK0pAkKp7
gpDHZ3IYgQ13dHdVaTS72LM2YvOqJVrY8PzCyQWq4nZRQ6dFaetxviBJUpNTVL7Swg2vW4sWTOLr
JkEKlIPs+PGszeNSMsupBQ+B3e4TI991/Q9V/bAgq3d/49YO8rUtycP1htaOZWDLCI5O+7rYaqeu
dT+4938tRgrqmtUuel6yX9MReRKkBM7GY/0v533/WnA9g+TbukXWwgYXMwkHw5/EKLG7V2e2yXkq
9yatiAzCNUUpT0aQf5riPPYDdXgXli2cyc0Pz9qyu+btDuxTjnB4enKSY6QDnB+xTV5lOczPmxdm
wA+KECSZPtz/ZGseeGVInkQpzalKR9ia/LmEXtYdYpj00jGczxNEBFtsyWv+cW1MurkQW2nrMaKb
E/XZAq0JJYiy2cron7Fochi8tiLlO16NpAKUUJMff57eol0xfwi//0eiFdFBlCRhvPCLz9njcrCP
6m67YbZ24phkJLuhAQGJkvTt9MWeC71Blk1T33GZwESj++X4XoPP188Dfdk4dGvYBhi8dWQIn3sf
ctMjLZmCseNpxFcuzO66+nv1kB1LP4W6Y5dbMXwEe5otu3CzsL76Pa8sCy++Oh2FXcAx1pFjqfWr
OXm0oD29751bBqTjN0NKHBnlPPqBU3yuF+tkFNzN922snACaHh6PaYDzqiaX6lt7nHQ0UCbfzgki
IQ3O0tsNKHn9gRlLZRqLpJRnupSAqNNsBUZA6BpTY2f2KvRsXwSrxH0rK/GKrvovK2JDr75IvpRB
7Q5cXXmcl49NJ0gwiqn53EVIkZQ53Dhj5sB/1jnzv5IeFrH75le+F0gQMFE8Y1yIkKX4TF+WQqeG
6JzTPRTdu2rrLbP2rYANkL8BIGDEW9pEz8tHJ2pJAkoVdsbAsY62gVTTlP/+vQy7v6Gb6GzqL8er
28yOFogXRyg5bQv+iyjZzaH+qJb28fc3DAosYGxUsRCLlCLiBKNjbg88hzo9ZcwBdqx8+oNvQvcL
gn9xUskBbl3CqBATQDAUE0ODhG2/i5un314EKZkGakRMaTOnfWsBBZysKt2Qr2Kg+ZWGLAHy2vf/
zIgUa3rHzbzE5dN33iet+z4NG7P8a9VriMmpJD9/CGont6vo+6l1vdYYfR2A46ssYTrITqof4NTK
Q0Wcx6ft960De3BStrxYYab71DSFcooMxdkaHVnLdG5+jXSQ0y7LwskIIGTfw9eFdHv2NvjWnckU
T9mh4Mfs72/v/8egGAIkw3ZeIOR4UyQaPEnk17mdRv4SlN23fhoho1cV87GtW+dRSePilaLp3ZtM
9SLBega9bxVBJTN72dse6octHPhKPPGYh8enKO8bAJBuv8kI6kFTG+L/TFrSNjBpGfpGxFzJtLzn
Qw7m8nnk99ZEl2RmT5ERv1LCs9lzPGZeMhG1smoDDLi2GJviFZVGGhYvyAUGhcH6NsLBtCX1W7Aq
SHTd/4ira3GpLqpMfYN8ko46nKaeYkY6wKf+R6S+HpUL9cZdMlQbIWXllvGoQlOusjzIyWTpEAKK
MocFeZx56i7tSeikmkd9ExG9eiSZYKc2BtyJt58UHdsmXTSv4/MPR4MOcHK0HgXL/bMG7HxurI1l
rdijg6iLAVxGGagIS5ljXVpF0GW15puVH57F1J7xiKjD+5n8KT5uHbkV9DnmqGcjJE3XDPj5reuB
mZkDWrY8Lsrpe1lW6ZGmw6s6ast9kccfY+DpOzOf6TsVzbtmRCCVV+T33A71H/So3YdyoBiPrEEM
wRI0csHQg8rvoaSKq/pr3arJQ6s5372ckoMdaN1hWrL5u6EzK7aRQq15tpBygCZE+LV8LWexVzAz
j3yRmj7AegfHy1ZisXLxUxiigIN3gy2XYaZmq3mJ2RCdUu1UVefR/TnDzX//9Ky0HrDhEmaINQyB
SqcH/qi6g4OIp1A4wGAxJtmrKm5ywTwNoA8lib1pZwESAcGwcW7XCvY3psVPu07baq8a2hICkMB4
QP7xbMXjbkApVnffG87nWnF8c/ox5VuVxBWHd6mnO46QGyLsywjw2TWaxdPAw2Wv3RPid6dgOsV+
9lkg+7RkU65pLW5cm5PucC3vk05pXdB83ikf/1KzpwUBA/S/fdN2D4P7Lcs/3/+mzx9NegzerFD6
qL1Ha6drBq61w7QfP3QX72k+QGLGMu0najqab3wGNflW+bhhWBzee4alT6qgE2AoOkXN4Wj+FAw9
/xoeikfeYedtip7Vy5u5X5eoTNL6gkCmTJYW1hpcl48MClSt3JM1oGS4zytj+tiNMUIhml3CxBYW
/aV3LfPfaNEEn1VE7P+VMnXNcLdRFlsp1dp9dP2zpO9dmyjJ1HouNl87OufWjxRfjI2d4O4+TQfj
YMFc+Kr4ZGxF8rVwobMXdENVm+qJlDfAYagoUYdfF+hgqNOui9O9tTUTt7rrYKVFG9ZmWEMOSkZo
zkbk4M619w7O1d1YBiQpH+bxnZ7Auo5ORBkdatp7zdzvig71HoSN/8DNeGyZCALpGo9LaaXNEntG
bRF6GaTYNxfjnJ7Qad0vh+wQHqONOLW2rdfpmHQfK7kS14VQFIlqZ2H+2/4a5drww2iDrVi8ZUmc
rquAWANmXbqBrU0TZdhPhj6BRRzNXRYC7N3Ywpe3F1kvLSJqNtyv0Nfc2lKXeapHUSHt9sNzqq26
aBIhMnhZ3gyQN+/dx3qjC7bSdb61Ka2vLBqtdwQKUqT3ul/sw4fw5Jz0PeQAG7ZEhLsNRLemJA+B
qlWjCExJYGl6hlDD0XutzIa2b2PdhOpdg0F1nOrfz9xvrYpNv/qAqVbC8CoGbhbvbYLaxni5/9Ve
Ogj/Pi/nZ5S/RrHh9t8PnA6FWEDYMKtDKvy3lT6E49/3TTxT+8k7xywNGQ1JAdME4jq7WsNYwKjV
JESRxmAoYtdcACLuVWWnfCl9oE0oDOYf24/G5+yQ/NVvlO1XrmYaEKTwcLvRguAteGt8SPsA7nG6
fDx+DsU37Uv6CaH5o3GYbH+7kre2nZTVwZXQLSUDls6ACeevW3dsJ8nNY59bD0iEIUlmbHUjVh3/
2pDk+ElIwUNJeASZp+G17Wd7FOHzXXwRGUf6++1L9vBqVZLra1NRgz53IfIv+veLFqIMUTwGE7zo
RqH6971lLYpc25IcPrZmVCFb3l7q5O4He97XzUb03bIgubxaG1OL0AeCjQGKLeZpTDc4ZVbQRewX
A6hAEV3BTiV5gRXRPLXjFNRteADuQ9Uh2RfLfvCnA1ITOqFQ8O/d37d1j7gyKnlEl1vKFFgAcIr2
EEThrtWYDhi/1d4HlNQj3v1D+8GZ0LFN/+iIgQ8g/4Vxhrz/9oihjB3NMUNVZL/OV/2wMBCIEM+8
CwHYh/utls7aEWPIWHDNAQjn6XxrTYV5ZtaZy/MNxX20cuO9EZd7J8q3Bs5fJtmiPwpRKR0IA/eX
Mt4qd70lVGkHmHCKaeopGL651V8zJOEx1WBlekTQ4Q8+oRgN4qiJ0XCZJWiKmfbtBNainReykIxq
FUwXQaUfAttDhtw4h4vxCWJq+IOM4TjGy7eNX7B2NuBPVW1GvigMy4inkfEeiIVS+mW78bDs04Oe
nDpnB6RgR5rJFNAxzDay2+d2unw9kDZQLwMDYiKBc/tBkWkb5rj14ODcjwfTt84O8gNfZqS2oex/
E3+azvFf4cMAUJ7mq9/szFfxE12p0N0V6T7dq6+Tg0JavL+/FatudvWrpHdHlQq1dTiaUbs3Hrwo
+jLPyrHOtiZtVpJf3OzKjnQ/jcUcg8AWbnayviqMKiuPFCLGfbBTgee3X7KNOLH+hf/fbiMCfrvb
kdbqdehgr3TbH+mCsN4YfLq/dasmHKaDIWADZyaHvzxHf4WJb66LnrGu0fEL97d5h9g04Ju0FUAA
wiF4u4gusYK4C7jUg+JznP8r1H9OzcYiVoP4tQ3p0oNEKU49Y5h85607H2Ac6i41gwDmznkPKXWx
HMwzcNzd/a1bzZWurYq9vcqV8rKPM0OkK3TmKdWFD0mw9/zwgB6A5zun6FX0YH7ITtbHIN9tPvdW
7xDH5XZyRfOJ1tCtdXsq61kLIwGLDU7Tx/hhHndZthMEyuq5rQ73F7sSYUk76e6iakyklXPPpHD5
hh7hbjr+mrpRz78/HOBpGlKpoEM0mnqGOOlXWzqNCgTi8Pb7hVk/JqifoKfz1VOyp/ureX7fSHHs
xo70Sq+WOlSyHjv6MwlqhWjTFJnQuaZFteuHBam7bjoG2dJcqmBC0Kdp0HMshm9l4uUXqOQfFWQG
dnrQuftSRQCxRBp036twxc/Qnx9LTUEBJXb/YCSEDaJUR92RKXvK0bcbhF7YvGQTSSsc7Olrpv/N
k+ZN2ikas81Hokh9XmzSL1vPFbyrj1F3KJQgfTE/Y6vEEKyNxtCFaftzc4q3qp1rwRWAOTepDbsl
Tw/pDPd5hAoWg7cUj8KzgHlD51/9/L/8w3D+7/qtYYqXpRpPlKIB+xlAazlFt3tZ6wVVMh0nMO32
/dDou8zzDlr1d7ulNLwCV8CSCS8eCuogrOSvhr5b4rkxa0sM3yMQZRfrmDu+mBYZkEO8OA+AUd/9
wWFi6ErUp2FJAg4r7aiJil3jFqwvj9FmbSJ/ir8O4/v7R0mcSMlJaL4jbCyg3QxiSZuYp40TVU1E
vWv6y5x0f5wMCP037pCV6EMHUuDwkYin7iTFOs2cKeemZMTZRUT27jw/SydvbdjaPSLYC3E+RH91
6uK3HuF2szEpsC77WdEdrAQhs1R5ROC4BP/v+lHeHGw1OCqx7ns9Zb25feTJ78M1/wC4Z6tGs+Ke
Nz9Gul7aeXbRmuPHmKdpH/nRO1HCRXnIPH6BHcjHYy6oImzhwFcSAoAhGhvgCuicHOgVLyuXAU0N
1LyLXZ18Vr0f9x1GJGOSw3BZASxjnIPpNbm/WbadXsdKi5RzxVYLBfLhs8KQ99c0HBekIajrLcxx
v8naBUGo+7ZXFgdLJdLYyCxT8JXfI24UQqoViJoxfEMmla4NP105DDf/vnSt2EugFikE4Sjz5ryo
ciR84r5yuBNcd2MpL4slvKd4gPCM4+TBfyLdBHmsQoTngTvxnkjFD8nROcSXEZqedL/N+iEvzNQp
BdGFskAs89Fk0GbAsHvpWCEzD9CuJsZbzfgCYn7D4+VTLhnxpHS3sq3csYaIZtTD9Lo9da+M0/x6
O8d4sXPYoXOnPYPV4AuXAbx51nBjDyEdwvdi58ShQjPldcgg9naWKLucZEyeq0BDaNIjNej9uhtP
CoS1Orpn9736RSoo25BiMNRQ07JELKhZUKbL5mGPwtdD2jW+q4CFHheYRa0Lp+1LoTIgFhrJ0/1f
sL5I0lAcEsy8jLcpFdeMzDynduHtHIS3SyPf37fwYvLgP2v8ZUJ64xmdM9ilBm2zWjymy8V+v+wp
1RzRb46/pK91mCBRKqANvN9SKpDD8LNhihiaZwHzeTF+poZhMaolH1DR/dBRTg4KkAaiqEux4f6r
m3hlSPz9Kt2aLaWcBsGaNyEM1vGY0dABvr+L4p68jr3Pa/F0m8uacQqIYm5NFE2TZMOICehqdkP9
xZ7n45K/mbrsg7GEG265EjPozmgERJeXH+Tyt8YAmIRmUEMEWRaHqo+Rp9x72Yf7C1rZM24rGhhQ
tDBjZkh7pqpziao26TBSYTUjiEsUb6xi1QJZB8UyMBkvJgETd0kH6I64ruanXCicdRu4uzXPxrGY
YYBQh28it7PMoq+t0UY9Ff0iWz2ZDyaEIe4+yg92TPVb3yO+TSEy3W9Oshkv3YHJeQqfzAI6gMzF
F7zyuKbta7VSsmd6Wwsd6kF9nybWoSonFDhRSfZ813ijwlLWqkdXQaBwOfz257v5AdJ9OdnIEZYm
Nc8YMhsXeFChbxyqF88KXB7PgBdF4E1eIpDSIloq4FSdn35GzOgRje2Dc8iBj/jqXpQ8tygNVwxy
p6gakRBUHW4p5arFUJppHhcaY81oqZiHqtgJGA9zlqfmc0uM/u2JeuRGVdEPFRNLcCzIPVnNq5Ow
RxiNMtGjG3e+l79ywt/tKwgjQnxHI0IZLxmREE0psiQoNb8vMtDy9n6BTC4Zjnq1Ce7WX7jlrSkp
1NuQyvfxUsCF9Fp5EkNmwV57HI/pO8R+NvEZL8M7xgghzMEy3PwCRuBEdkA3HYxlOP61lG/LmqKR
+sabTr/r6bQZeIcBthRcl3LmabRt0XYRQlBJgUYgityIuunjx/tGXmBqxEdi2JZKIbm1/aI7r1lF
h0gd5K5WnnyoLOer5yJoc6hQ6WyZMAtVbZciGb015fUy0t+YlUkxqq4dF6agULZ25x0LPZTArVp9
S2BjJXHDjhgm1lkgOAcpXuUtylMegqwUJEyKL4f4AVDhHnZ+67l7YW9Ep9WjbHO7CLEB+q5ylzxd
BqSIYLXyIX+fwc0cRbLo+Orb2aPqq0M8FmyZXPP9a5Pi79chWdPGuUZolzFmiLymv5PjcB5giJxO
1bLrNkPHy9sNZ4EFk44QAwEvHKYw2rRV6krzoxgNvtoGzRq0zfm+W64cMXg+BImumEakwnO7pqTo
DLXzvMGfJw0l8M5wHhRXDf1eb4zKj53Q/H7f4JqjXFmELOPWotfqM6LBEEMyc0ubAq6CYgcjmb8c
SvSjt/t5Kwfgxp6U6riBkfa5sCfaIhqtGEfd1Z/cd/VeQJfjY1tz02wlpi+fS5QC/7ut4GtvFxnW
qB+GzvgfRKp27s4W/Auw0218vTUX4buRv0FPp8JieGsmqGytHfOYUil8acZf8TbDxIrPc28BKSIF
YXRfjo3eFA+xXWPBPAmcWnKki2VCR+A9CH7Seqv7urYgbjIEhoEYQCghRRG7i1JNT5BiCZzh7Gr1
e6XdGnxZ8/hrE+LvV6fYrmfTqUSjiNY/ujJp+Sluwi/DEO4hZO33f+DtcKDqOuMIokYmfSGkrOdq
Lnk3g/26CNx8cCleZTvvVB6V/dY84uruMYMtyg7oXMpPiLDt8tTxSDZs5anofri/OxjNFYYEFe8P
lcgkOEdut65tzckNLGK8HiUP9fJTD+KNGLt2WEXbVoUEm9a0zO2YBbYGKTSPoHphdGM25vdZk1xs
Jdz4Ls9qU7evLbIlMZdEcYYemHx9EIOUQQN27ed6/uBO4xs0S2IfaW2wZF/c8NWs/1sfzuX4heL9
XplY8lSDI349qA+LkzxN0DdqvXFEkdnrv1URz11K4vd9Z+1rgn7hx/Hfl3UdFOnyUlW03m+S3K9I
i5Utlp+13b6yIBd1piBqgWDzCow0kwHW5Vtjz2c+zsagwZoZcUUzwcRg8YspqWTMoELugF1W45fU
fJWhqKp5W6N5K8daJwkGjg0wn3FsKcxXHbM+UcWASqpH4zFJ9O4Y512+d+kEoj8cbgk3rNnTPJfI
C0E61BHSWTDdyM6DXgF72FeHsXzHKw7d3fmo6NpGY3/FD/RrS+LvVwErhFPPSPN+APMFq1B36bam
vteuZPJrcDYUf5n7koEns5Yu+ayiVLq87Ztd+mE8RfuUGrAvqL71zUbii1I+ceTGnnCYqxV1/ahV
0YI9wSu+7LVdfaq+9N/o1/d7iufH/jz1h/uHae1z8ZpGTxHlLQaZpTzHc5YlHEpkNJFs3JnxX4ny
FBuHHEaM+3ZWfB2q3//aMaTsRlykEHsbtFzSwUIV3gEj2lbH3o43rn7x0JIC2I0hyd8RQmZIVKe6
Ei8h4xnDW0Mt9vUSnUq9OViFfmgna2NtK0kNJukjiSemmK+4/WxZl42GLjCOetns7eTvvPo4jZdJ
+xh1r+rirbV5plcd5dqidFfrjZd6itGKR0VwSrN98yQcczzSMtstb/r/ZQpm7bSBO/QYlOaCAMBz
u8hGU9IwaFB7BxuV7oAyf15y7+/7TrJ64KhWgkUXQw6MKd4aUbzGrsCi977q9OG32Cnssz7Y3edI
T4OfyRwMqHorgT+39CdyJ1gu01I0n0utcL5YXbUVOl9WHiluUaBzROsaIkvpuxphGQekKOBKleEQ
J2/a+uvQfVC9dqdshZq13QWYRXWTHrlGTLxdeF4hOuMZSQ8jwykavnft2/s7q6+d82sD4thchRaj
QkbaSluUWjrraDCUW3Uf2yJ9VxvHBdR7qP9dR+kuVybwAQAy4IdMiqcl/x4MP6P5qYofQ6Pxbf3g
hQ5KlD+M5dx232pjbylIcahbPa8X4yAiEjLhKKoCdIvY/NufW8debjFCPvpTvyP8ApCjch7t7b2V
76BH3rnNPnsU/KL/w5DGaqi6si1S/6utiseO86UCxE4u8c9c4InTc+0P5xqRkeYn1HHf0uNWF/e5
3CCHLUucLGrC5PdyZ6xhgslREmbMCmtoEPv0rGqfpKXy4HhdwTs6DH8uldZ/CAfmtlBCgYEk1xCr
T8P2S+mk/Y6w9i6cKkg+hwThkwW07jKk7pl54/QSMzz/EBgKvOBBp++LIpvoDpsuUb/9P6R9WXec
OLf2L9JazIJbpqKqPDuJndywkjjNIBAgRvHrv4fkfG+qMMuct0/3Vae7LQttSVt7P0N6J5K49oWp
p142ItFLKkU5wqzjPNDJ9AQ3We2RWrPeqlihN7FSgvRUTyxvvU61wPMjNGaB3cflyWrrKlKKaUhc
kMAq1F+1THUNY9T90Rjt24JZyasxlqUNmrYy3icOU05dP2NauYOV/Tjmt9bxMuRXV5vALTA78KD3
DDWS5FdnPO56h22d/H+HgO7edaioIulQVEUZfNH1/fOctULYYgQfz2SrqAPwIrJdJOTYD2vcFB5m
04yXbgfYpHMfHwxPj/L77NY8iLv4B9l9pW/doXB3BLQYh/D7uilhtQ565YB+OgGQWH1ohmctjYrp
W1G+9PLp48ltHX2Xg61OpmzQIXdGcMqyVj04UjtDO2AnU9w6yKHbuugiomcAvO31MhUqDA0KpYZj
mfYLR3poQa19jHG/SLdz9myRtk5auBRBdhK2ktjRq1sjTukgSU07r9DRG1CQ+EJDwgqy/uG//262
QZfjEdKB77IOdYhnqN5jkVhKo7qfbvqh2/luG0uDroBG8UAHsxvY7+vvpkMlVrfSGH2kTv0kBhOY
QdOajx/PYyu4MQp624v6AS7/VQA0kxjRjEsHrwudezMsQnabHEwEdxopUR/tvbo21kcHSm8RS/sN
qVgdC1k5tIM0kGRX/KHtTeg68iCuvpl7GNKNDrcDwQhUfxF0yK3XurdjjrNeaKClAAtz45xTKC4O
UB5tH8pdY9GthcIL73ftAaIAv2//iytr0nA+S+Eg77NCXjRuq+xRh7e+2qJOCPt1MMqhH7EKBcMe
pa1VvZdO2oG21M8t7iYWCRdpr52AWLbj6i4EQ3kRcoI9DPKv1Vg2yE4aYCKdlw5o6qUaEtr8YEwM
Rsf9TcMOwJD0rtPG32JuwOthT9p0qyOBGf7nLl5jCO1eK4lDNFwcc/zNace3EV4obmcWgIPbRTji
zenqcQfxWCQmkk97Lo7voHdL9oNdjT4cTi38vQrRjiZlXBX4BZD/+NWdhe7qFEFQJwNCt4ikb5/J
UX/b+eobK4yekYaOAYo/FNvxeoXLTHJiz+hr5jf6J35jAc/SnBovDVEMssCLzIDeqr38895+3Ijd
q3FX279qaAWnT6x2md/a1ee02NW73rrOsBHBdzdtOK2vXxVmxyAUw3EiW7f9P87rfNNCcw/yaoNA
k2IRQNWeZFTfAUuzKyS7+aIxLQgBQ4wEAgzrepo64eiMtQ4ok6N90P05sm8s9GH+6Dzt5gkbOwft
+L+jrVLXcpaEl8toysE+LEwZfi6Pi1nDv0FXLZ1/YKvhQwSV4zW6itM+7YiA+yuVd+UYVRpsiOjj
Tkxuz+c/g6wLcQpNtdqoMMjSE1H9Bm3i//Efz8Lq5ePBNuPw74TWhbKEl3ABNpFjJeYnZkk3Rd3z
4xG2bjo8KCGLtIhYoXm1Sg2MaaZJa+KVtwivO2EeEm++68Nhob6c8Qjbm9GSfn50kC5TvrgWKlOW
XVakgAElDj9ym3cHu86qqMsa1GnZ0Jb35uSoJ+AdRrdJheLaZlG81nVLn7KksU5VXPR+rVbdkZpE
vZMDhw4y0+ubEuyOpw4iUuFsZ72XtwY/klZATLWsnWOTwB4+b5V/KrNpoGdMeuOOQedKTdEQTNG4
+QaYUHIq+1ELZ+gvu7atyDCWmnOWs3TeSNUXnkgYPfaqDtUSxneew+8EwnHCLvR7SIiAjaC9w69k
sWrMxoSKPd54kepm36bn/M0CuNn2wU0Sbvwq3O42Ttz6Ee5oO3GwEWlQEQHw2MTj9r227mirMYrK
AkbQXdjH3Etrxf840jZOvKsRVmfqPE9IQFNcIHTqT3A45z66qZFsaKiI7FNrN8eiNXa+6cZz62rM
1aVVS6VMKxsKDpnpHOkwngoFrm6Ffvh4ahvX1OUwxurJZbTcgE4WhqHS/mVzJ2QAi9d9chxMZ+dl
spXBAYOzCBPDwQvvhlUiMlSQHgVYugOqTfHpOB6SlH4dUs3VhySaEfl+y60G35QeYCH4Gc/qnclu
nRhXv8FqBwMSmRmZ89uifpGKzQKA/Z+WPuNCmCm84evHH3ersIjTFvr4kNXBg2ndZwS8uchhB7oc
uINfPyyq5L/9XNAucIFk8ZJwj5G0FTbI8qAeBOzRctJfn1E6q9hsxksB2nwiObyGrLCUP3emtdx7
q4NwycL/M8gSVBcHIWDznVmTuPs9LXQboWnpkgComQMPSu7uVXM2lw3urUiXF6NnkLWvx8vrFhK/
OlL/hRcyiHvnJfUJ6rNGWIYGvVeiPTbhVp6B/uDfEVc7fpzBDMkhegYcsvLPdJyjwYV8i4Rf5gIQ
3mvjby0asEcoDRhoKQFkej2/2tImvbaWRcufiPOVQGy9GtTjv1i1y1FWwR8XDQNCWPRAi//RglGO
C4lAgwUoxB52DuXN0L8cbRWIY66LFlQugJ5Ntz7WYY6KuvNdfh3DNCqR+cLT679/wQOm9fcrrqOS
kz6h2ohWGfvspPc63fn5m+fX5QCrMMQjqujBm8aRrLZ3YlJBlkRviSunpO98ahVn5DyhPba+1Bho
Pnwnfds6qgEQBbTaQP8RD8frKAHvNu8r2aOoPTa+7sTHpDGfRkNEs7NLbd6KSCRVAOygggApyCWT
vNjh2lzlvTOiVLFkisRtPUf1QDOOYfQxwomtfoQPJ7PdvYx7c1hsA2jIgneCE+Z6WIuYxNSmpUNY
2zBBnx8r1aWJ3HFv3RrFBAAPsGT8Bb7Z9SgMxq1D0uDxLeLZL8oYzL3PBMnJzn7bGgaVCiCqHGD+
MJvrYbosZ52uoxAzhEMamGF2cjztXvv05wkhX1Be8PeOyq3CN9xMF9cS6AeaoHxdDzrBdX2YLasD
kriRD2XewH9WUUsWTDQDja9wVNH6lVrGsQsdf5h7W3DdI4An6LI4ldPkwKpQx0nE+MTO2gLD9IZW
G8LU4mMBlQBbESGkrDQCY6DeSVwzzdsI3rvZsc/Ufjjh/+se7JF1t2WSttE8UgdPfdn6wqgHl8RU
9couHiPbId3ZiYXtJqmA5FwrlKBULNR0nCb5VcnCdiEbOobWSNXH1rIOQh0BBWLpUC9ErCmYKyqf
zbqSimskjbyJSZ790HJCQpFPqafzjO2Ju2wdAFeVlGXFL3YFqeuxBJIOr81TEtEoCVC4OIw3xvl/
0TbZuGMxFupDANwCPbLuYDRIatNUiMEjZ+tAw/aWd+7vzvVSxqPH5MdOtG6Ot4QM6pOLUe1q6znl
glmVGYoTt6aDJo0eZZ+Ls+EAgrVoKpEdmtRG0g6EBsDKFOqTuuosv87FpxymOBmJBUy9oyaukr6J
9PXjCW3svqsBVncqH+wsGRSgKGkySNdmPMTD67NV6jvj7E1kdauqbd0AO4RdXov8Vs/TY1vu6U5u
HPxXU1mFHZzYdVYXQKsZsxMBYuiainrP2qhQw4+/2d5cVjdoVzh9D83o3pPKt6E8WPbOwbvx8wFS
B+9KWY5fAOSvF12rpLSyBFBT1uCZaNZHw96zldnK3JBpg/UMaWEEs7Uao7IrnYrJgHwQsPdgU2Dv
oEpUu4YVDcFiTrV35C4bY5UMXw242ji12VsjS4AeHw2UFI1HJX9Ila+sWP7he5ftyFptxAK62igp
muriv7IWHWYQO7ZzCXDEaL7qQripqbhkjBz65eNQ2PqOCxEFGekCkMQmvV6rwtQaUTjIgLWD85Pi
8oI5jksFVGIw4H8tqY4CwtVoq8ib+naqhgGjUUl+KOSUEWXngNuIvasRVnGhjqUugPFHbzHPPHM6
dmxngM2MF9YZUKBVgMR8p6Q8tomqjwRHWgonqNqrj7rPHq0HrXcb4Tcp0iZICYX/pvoBGZYFmou2
jr0GYwJnpBmgEaCpZIv8huolB4awa/2Pw2EjyC3wodHBRC8dQN3V1wNCsop5g9JXjxrQY2kX3EOh
HtkD4yyou4ycKYhdY99AruHjkX+3J1b762ro1f7qYdRAyhLlnXJMjnVPw9Kp/Q4MyrJ96/ss7PmN
OSx/ovmloXuD7IGn4RU0k6VHYB2sMsWP2eha4hTDm4+hDpmkSF0XBrd80TXhleYPQ72DS4hX9Pe6
gOZA/EvLv9Kc+4XDdx5GWxv48kuuEjSmZCnPhQGbhFK7043upqjVR6KYX0mxJ8a5cQVefjl7Vdsp
NdnxtEH1gbe3ZfzNAO0ofvp4dbYArgBZoBMM07VF4EC7PiakIpxSzIBOdVBngP9OCmvhr3heejXz
ipAEja+F9Ls4CFd7RpnF6xYs/N5zfflmqxC5+iVWd31pjXwwVfwSC26Ah3+EmfdJVnvDLEfMRc4S
x04ra4Gzt5shRscehrJ1G+3cs4hqkZU+NfkeFG7ZVh9NbHUI23lrd3UOdTW7TB+NbL6x6HiOHf3c
m1aUpsrOC3MjYK6+4+oUBoWn1rIGnZ16PJPqCPqhsafVvZVDLwVACHQtvTGQUK8/YpuVo9NPeETn
R/GpDuMjxBnd6hM/7fOuN6dzMdTq5CgbZkwGwdEIJ+qTkrZfspr6yTjutPX3hlnt6La2KkUOmJHO
UCNKDxmeRUm6V9jbODcuv9u6UNu2U1yqOUTBK5nXXi+t0zDNn9p5PLZK+enjXb0V6Kikw0UREhDQ
21jNCLIPWTrbuI0XoXNoW0Po3IJQoXn8eJiNKxmK+wD8gH0Kbu06l0nxYHQKlSDcaJF6Nnz5vLKf
dm6ure7v1SiroIaRau90BOalf+zB+LN6k78th4QI8vqOHMqwOMx7OOC9qa2i3BDE6dPSAA2+gLRf
+RTbO99uq6t+Na1VcNeyLmil5cr/tFwSlLLxWsYq7ZF/tsL7cpVWwTDxeDJkA7Nm08DbGodsAaQ7
K3c20ea5cDHMGiVQyTqbxDDC013L7oeyjirrdczu1P5zmSUHjfODyTxjeFaUnZfoBvkaOLC/Yfj7
N7s41nmh4+Cr0DFHZQOCzSm4Yjl01lRP1Y/wXvetkIUaP47GsXz5P22A3zn4xcg9z6s4LzCyM1Pj
i26UNBhy09h5dW2l8lcTXF2PcSV1AjwjyhYHfvzdxq4DYExbfwh4QI5OvxObmxED24IlFV64GOuI
EeZUFwVqUIWGXUYLF5zUu9god55Cm7kHyG/IfSmaSu+eKIaGOl5Zw6GXF6Hzs3jjX8kLO6UhAzBo
IfqZ3vRZ+QR3JhFor9KHGJe/p1e7dUFrAPIAZwxC1LvsW5YoOKtyOcLmL9T6odYnqD2eBX8SzV4V
YHuHXIy1SrWSviclSGUgM5yyyHRg08C8Bn2ksAqledhTBlgWaZ16XM5sFTSiTAZGBQf24bSYXQzR
GIKMd9j7gNvnGJ5NQIYDnfwOTaKMdLKzSkfBMswhbxQfoVDv1nfGLh1kMypB9F6gI7BlWFd9FQYV
+YSg+yjJHEeJrnUntebdQgFkO4fZ5un/d6g1zkLTk5JYDTYAr267hB2JneyMsL2nL4ZYF+gBmcz6
DgkHtrV9WBiTyW1yo90roQnczV6CvR17AHEv8BQVNYHVfdY59dhZBVbJdAe/eiqDIeqgn1A8Fae9
wNuOiIuxVjcbqqxoEje4O/v0ZWrPynSXNidLl6HZf26m6dDnlZ+aO0fxZrhfDLo6s8ZqSrQSKDTP
cX6COASQDzQBwkJl/Re70F/yQVVP0wARtRbp+F6KsizWu732d/A1GcTWS7vqcnzdhTs83vGwixa3
F7C9onQncLbSSOCeUXwzgQR5h5mpKJ8Ge8wHTyMB9okr7NjX4J0em3b48eW2vd/+jrTKuxwr7Zyi
wX4zRxAM4Hcw3HToJnw8yNZOQ2EaZ//ixfqO6CHHoefGgCq5Y79Z2nMvrJ0BtuLicoBVMLajGCrW
YwDtYJ/YSeAYXBjWe0XErWUBwQ9nILQIKZbm+lUE96JySCssCx+aB7Qzbm0zOyaT9pYkPd2pqGxm
xJeDrVZGSLMEWRWcwjYA5TOtXfK66CgNYFzzL7YLMerOcjVghT9eq60CGdWBrsbYjgqbn9WZJYvc
nNRlY+dHzUs9TR5yIyKeCCbYNmiwJGEBTIj2CmTLCq031+Woq2tzzrNBq9UMIWIGBUQAqH5Uese1
41MxHUZtb5LLvfhuOOA+lysGGtu/sQwXOV1b9TNnE8J+PA2+Hv5RLsl+5yPdIfHVf9GUho7T3/GW
HXIxXhfLRosVTG/JXa1lGRfm/OyBOHErxr3Q2dxvFqIUfU3QzO3Vdii4wskkUOxeTqoy4g/cr0BY
cudD8gZKp28OwS6SYPOLQpwTLVQwqd+1a+dyoCbrdVQ4nxevDx4mQU/csXfRSAXaVP262wvbnOXf
Edf399iONR16SFyrz0tFqQzKg5YdULLDV5VR80Ju9nJZYzNKL4Zc7Y3BSWxlqjpceplaRXrhxEER
O92tZrax8CrgKMb2rta9zHloafhaa1x3tVqWKGVPNZLssWV+X9E8MEbRuhqQ3EFepSjTmiwXL103
l76SQJqtMiTweZOe+k07KoFFCcF/0zbwSp1m41lh6a/KGh0oxWlPg6LLt1zhwuvNojn0UJZ7oMaQ
P6UjEQV+MtG/cAG1PrdPIAtszzG+VZJMkdKrrHUNiGXf9jjzcr8v9Yq5cwGCj9+ORtEGHx8tW3cN
oAoQeILGPESmV3tcTfKpLUdcoFI72RAhjzt/dpx/caGBugERRLgTgzS0xOnFTiMofoK9j6zObsEP
E9yVYHI5Bd2Zy9ZVgMMRMOBFoQ0uHNfDdJbBevQSYK+D9hWa4+6onpeCNWwH93bz8lnWZ5UBNOoi
jIWe4bqqXwwW5Mw6ic92Ekdx/yen64/fU1d4e2WEzdMfr2wIjUE9Grze1bzIpNT6nKEaPfzsA1K5
cGVRIYoFIdfXjgR/miN7wKqtjQyWLUgwoD9ChG6V1aWj1EU8qaAeKOltP9qKX8dKt5MibObiBihD
4FUuiqZrkd1+TnVIHyJHmH5CFf+3OG3/c/bgSBUmoel/HOqbqfhScF8IUaBDrQuoUotNS6p4BhqH
LOpvgZhw1dNi6cx3iXJboYgzCd4Y0BlV3wE2ZzU2OzLiwqYKu0d9zlWAtiAwkzbmaScvfaekjg4g
AIt/x1qW8mJ3FbplQU0BY6U3g59EaCj4y7szBeJoYetnnsQTvvOIv/e22YqR5aamOvR+oTyy2tbd
QAsmnBGqbAZEAQbIOhWfPl6yrdMJiiY2qhQOWmhrTOZctmWaKS3MqjQzoIS7ep8f85zuxOHWRC6H
WaV1LAEqM2576WWDZfnCaVQfqEn/47lsBvvlKKuXINRCSkMuozh6YJx0P/dTP409tfDpofJlVO2l
q1tBeDngKuWwyqEk6gjuMoPqRkye07l3J5a4UMfcmdqy0uvjEKw8BTwMtNfxuL4OQYoSO6QHcIss
ehFZ9FsyKv/R/1xgrVmoP0B59OMRNwMDyr2LHCfEm9Y3ijPnkB1ThfTM5nG0HqBW4Tkk3blPNsPi
YpDl319sLANW0VDdwNcaJuXUlMoXS6+PH89jc4kuhlh9uEZmKZgyDVwQqM3cjjyid3AmIr419h6V
e5NZxfgEBoUtHExGkYy6GnMSUPz3gJ4by2LDe8CBYiSeljjRr7+YHouRlrg3PIs/GPxJTnj+7zwT
NuqGV0Os5oEOsMakPaLm3FlxpMG2T3PNntGA5vrkxk3V3qRqnOxVgpc7dhXhV8OuNm/OSu5wDbT4
Ja3NnZN+7vCgxeWR3vwvyFp7k1ztXByrlToWuG8X9PsiSpX7CzHmliauo/wmb2q+ErHZ73/Me1aI
G+92eCBiFakFJSkkbNdrWColq5VFSLpYGCkRGLAHPagPe9aAm1PExQ+dGUA936nMNdD5pEQxgKlW
nlmlWX6SsnNdZDdS76J02NV53oh/TOvveKskymjAx8YJjKdIn8+vNUiGd0nVDTuJ4eYGuBhllU73
CoHRdYPoLLpDWZ6h6+hae3zrrYsEeroKqvdoNL63kSSZHhdajwomiRaQ1mKEUIBe9wdhv7dOm6Oh
RAQHBhVeXwA2X8eD0RkTnDyQXsy98nMERd4rQNVyaTV/HeEK2JRWkOvMU4mqurrIzmMGXLXJdySq
tpbv8rdYncVdG8emgLa+NzlzZIrCbYmxc6dskSUWF7P/zPTd6dXkuVqiqfSH5JcFw4/u3Llo5qI5
aNFd5cOtLWDgo5oLqweVq9WZ0k05T+sc2a+sYVKtvsXw3Z7KX8J6GG3b//ii2fx+IDIvNtUg9K7l
lUSjgLvcglQLT+C5g45Tvqe3tTPCWlgJih3FKCniBGCOB6Wm5BPPteTL/2ka+moXO81oZ3nezhAV
5S5hh3pPnwbi1xsn/WUUrLZwlTFtKicG9DY1YGeTGIdZR9/WdlCC4o/t0Lod7B01JVUeerPk/qgV
5TenUp40In8AwuoTMOl4Ov1qxvQhb2YgtIugM6tnprWtO5i/4HNzaKyp9GHYWHoNJNHcQYo7fUrd
DrvLaLQnNe+5a2X2Vx0Sc4FTU8i+tOxgj5rf0bqLegu0iXi+aQDdSnV5KFgsb/HkUW5ry+SuY5He
NY15duEF8b2f4reyr/UgSWzmlSAb+oZRWCEgd6bPNJp7gPRXLq71zzajlafE2Y+ck8wri/itAII8
ZJOAEj7geFI6nhyl4Zka60NbDkZI0bH/njV157PG+qLGVIN+bvJcT0QNcml9Z1MsfN1I/E7E7WeN
FbeiQt0kQXe/ov0R2kauXjTPVLLJtacugYieHo5WPPmD0YGyOSFvjZuI9TDYy8kdMrJgzPIwJcrJ
HHhQmNUnyczbTslvrVKpPFWpXjQFnIR+VE6UjvdTUkeg8d9Umv2FAVBgSnHUzP6QCGOGuxxA8XI4
20iPkfI/CpqhDDJmKO92/witT9yU6mfDyJ4bUX5RCzNx7Zrgriqipm5v5rojbsVAhdcdEKqcidzl
jYYCUgspQKLrsz+3ini0OWWvDh0+zZCLdWs5SfA50T84iJrmfjcbjZelie4VBE2aOEnYQeFtcqdm
ya9eb1XXivHkJ3wKoHxRus0gwWKxwGAFxEn3UHxST0kqo4S0JzVlsTuwtgpMIVr0ffQf6lC81IXy
WBn2rUVRE4dK+WeDMwZpHO0GxKrui17X0GGC+6VL7dmnjXKytPaoTTXUPdXb2ITkEPAz+C/UH7AE
+qFhscfBeUa05J4lpkc4SQfqXI5HCpouPMinxk0riRqFUQ4Bsoxg6MuznoqvVjNnAZZudosZFAU5
tQ8DJ89CzLmPAgEgh8TUP2UVZqTGlh01U/ptABfaG9IeXHkADW/anihhojX5wyDTyu+0ygGQUX8z
86n224rQ27KceYTOTBxVwF7+QpPScOPEgW+oaoet0VWLDwf3jFg+4dc5pb3yC5jj82D3P+B+8gYT
4V+tkyA8B5yVbHJutc4JQH98sfXqmecz8ZUJNKVMdZ71WQR9nv1CO/EmK8xT3om7rtR/DDZ9oUSe
1UFtQ1g+P+Uayn5U9E8auBaFYt1UauOnmX6ER8lzJqGfprSHLI25a+j9o5IZt7rZzDDJaZ66lCAK
tenGgCk3V80H0H+e9TH7NBlODvxDHsTMeaud9lxCIwX4pvrkZPCfH6CeJZUDI6jc231+ZxswFxpT
9pzqzX1Zie9qp1RubRogsQmQR6E7SL2+cEDqrNgNmBVPNGM8AMHuycjMW8iYGG4uqoNpDqA1lPPr
2OgcqOMC4k0kfahZS1081mofjRfIPQ8dfL1iasGtlUPPqbHnr8lY3rU6f8nNfHRH2pxox587pR2i
ZEhhypuj/j7OOYzYAAK2HS7cvISZc4KiXpCTJih0Ho1o2PNujmLdJO5Q6f/AQVLxoLt+aiZLuLqS
vjbG+AwT7gDc7+cmqXBe56ortOm2sHBwq32tvDiZ+pzHUF4YUc5F6aSMtJz+ao0ChOu+ei1S/Yud
OsAj57oMNK2OpnoMSduPbkxwYDFVIIJxEXmtVt6KAuIfaNXprlJgB6Lx6WqzPNcSqXonYORoQEdt
hMFZ0oZ5Z0G/vA46osP1MNUPWTZPgWiaB2gffpf1YHownRpc1hrPpGKaq9EEuQ6lNaQKAb9mZvW9
jOmt5fTfcj3FudHII+3yf7AyYwCIpeUaA7731M3CSy2W4NNYZkiGKkBH0RNACdW68aSn1fe4Nb2Z
9f7c6/cQxgpVKuoQtptpoBrsBkrFOIDlg07UX7nTP40acfXUuSuAc3S1VPvWjyBROHULe0CCfHdS
AALWmVOCFoWNSIzacpN6QGcjhmbb1Nml4WqZAclqvYS4JNQX22r0VRymE1zO+RA4Mf7U0XKojdns
BZ8T9qNDe1848rEi9c9ulDUM5qwfjOChPFpYKeSlJJhbNN24Te5UUOC8WhqtK1Pjkdgl8E7tk1qK
n2NFTyVKU4MwbjQwtFxRqm99wd8UB10B2j1ZheJLpXmNGfuZD6jvZxKRaAo8fdKB/tJz0d4bHPuT
4cS25U+HygMz5XertVT4V8UnXDedmyrkue/zV8spQjTa1aDr9MavUNI9CKU23CZOXsauuyuIcaPS
9qdZGT/QfpoCRdG+Dwmpw2HKErfMzIc4I79s1T5kFj9wlb1Adgv3omo/ACN/0rL5qGU0jiazZa5W
sVvNgH4UomJ2jbR8UcgcdWR6HPLywIDR5qBaOlpxY9rdW0GVKsxjWt/ymoqTKKn+OrZOg4ohauqH
uuRlGHeT9l2Jc9QQ1Ymc82pgZ9SCezcb5XcuOcxbZtt8Hnqj/6LpdXVbUFs5Sij1uGM38p94mshT
n8TwX0mAug8Gu/nHhg883D9obT1N9SyfuKn1t2MirUNR8+K5wL0cZbEBIHTTOg9khKNgH8/8B4hO
Nnfbmi1Kcjqy/gmdFUiPmdCBtpOcDa4gk7P0R5byZ2ch8SxVNGTiIrkXLZtOQm2GM4Ayum/jiof+
1TSqvtIpNZx0IY8V8a4okdYhIc7jLMfXhLWAPcgvbW6eFAcyq3QCLckIqIFA57gHYHv2M1PQVOpL
ehgq51Ab2T3MZJFq9Tx1G6VEF5j5xUxOhKHT1NbdfTyMRTRoinYq5v5IemThulGXPq9L9UYqyldU
NsN0jj1rwIWGemrc1y5kLoNOqo9jPfqJwr9S3p7bWZzMVm28yYLyD+MABQijuLPsOAMI1A4yUTS+
tKuHTqEQJZ7+KZih3ehZo7t9Z6M3oeUvsWbVPhPdZ6707CgpdAXLVNeOAiwICNGYSmQoo4G9L3Jv
xh6NGuwElxOU8KqynoMxF59Ktau+KN1QnnNjlEHd1CSwh9p2hdKot4Y5QZG5a7jHRo2duIaKu11V
UHXt+nMngLOxoGnYWXnvCyvnQVMgUGf2CE+s1BdDmeCamRNXncQ9BeDI7UXHXFgAvhoaII0SQhi9
0/pNkQLRKwRiRN4btE18OnD4JOusuZ8bDtyohK6H+X1Wza/dlMC+r/Jk2oY2bVgwxG3qziMrPZUn
eBDNZXPO+vKFmuKZV9WtVs6ZW3ByFEUfTNWzLWyfm9KfJyWSuIpcbC4oFyeO5TtO9n3ojA5SV79Y
jf1ats/OqFZBw+2DxEVM4jYyR+0eRcSwUjiUKMzCBVAHOzrHtZmA64Jm5DSw77w1BBqQ/dtgWjhC
UBU2USOGb0wvcEeTyhvn7tmua/i+xaZ0OUV1ISbtP8w0P1NoMFpaegbR7cucy89kVsLeMD+N2pye
4e+Mcs6gR6pUP0GXJzs7dfKGK5QeZ4gTekViJ/6ideUXrQYWTNp8LgZISiVSh2piIu5TJG64rUnq
4tgAZK8vVFeO3eekTZ4yA4KvhQh4rIyuUkNwpYOYYtyON46aRjWAjF0uQzBPb4Zc+xnb6HeSRPqC
xs+pZT2ij3cH5GaEJkCUt9yJEiU/iImeR1N51ctOCdBzraHzan5NkAiCMA5hyRKhnkP1sXseYvQ1
JuJy8C1H3AcxjrEKQi5WPrlQy0pv22EigWzjR960b7hsb4oxCYEIpNCcRs6fJr9iRzoBETrDQ2R8
rKflyKwOzWAAIy6AJeJw9DHojANbhEvZ2W37+ntDtNmtHYZMTHkqZ3pGjv9P7OT8Tq00nw3kkdWp
b6MniXScq+5YJfrBJmbnmqXZuLY+FbjgHYCPC3z7fNBwtimkc4FrBWwQ6dVOYWoL8mmjOfr/CwD6
6lmLxI4WgC8pv0v0C4hkkfD47djOb6fIOv7RoEjpA6jVMAPLA+7t9RS3S0k6OLIQMVHBMFwVWBoJ
8c5UVTswyU6LLNSiO4TH4Ewhf1WFCXf/zyOuqsVmrsG3JU2WntgYtE9LIRV77ak6VqHS/RsSPuxO
DOBXYCu86HVfl8oEH0dZ6WhAZwb3QR531bY9d/kOenerxng5yrtS2DgMOTz4oKD707TxCoyhl9tb
OwGzWQa5mMtqrZB7EjivAo3D6p8OH1xtjBQRCTiR/4uKzsU4qxUSglhZHAM+WLLnIQ+n6tfHP3+r
64tFsaH4DUy1hvbv9aJAYrgv8KYGDAS9qeqJwxMmO6Kid9rnYm516q/GWm2yuK67Cu4Di3DBJOFr
3R9Kz/GM5+yIdzCIde6/wr9dDbmKOamlReFMiIbZVjRkcCW8VzsLiuNj352cXsqd9drexOC2QmgC
Uhrv7ArT4v9xdmbNkeJYG/5FimBfbtmSzLTTW9lVrhvCLpclBAgQO7/+e3HHdNs4P9NdEXMxMVNh
pYR0dHSW57XYgEdO73eHOdJCFYCX6Ro5Ar8AFn6rhOnsXn832CoRMgPDqk+kRNhSgRGdCh2ZYHSg
jLrY2O5no5cQsgJxyITg2boZNHVI1zgIk/hKBhNtfBuU+6/34bkBTFUB+hW14agxXhVUmMpsCTOH
vGNjdq+qPl4bTvkHeWxwcv8eYx2CzUhppq6dYaOTYnwAcgzMCD0X0xZZdmMu6ygsJXUNiiEBocaB
YWC3br5h4s51lgCTaKP0BD3UABetViufXURyZrN5S4A1lvdXtrwcAErSwzRwYb+l/0d9bwiPL8q6
GBqljytbYVPFrSuJcIya31vOQ+ruFW1LNeTMlgawEG8y8FgRiF+38rtzZqczwxi2k3sGnnCWPkeZ
+O+JZUAioBQM3BSaLNaZWIi0lLo1QjKNTCeqHNCRsMssdzeTjbzMueoTF4VQ0Bx4EzBdKxKPBaRi
ENoEjv8n1NQjPUAA9RqexT7Z10GtgQ9WBJOXhPVxuPn6RJ2zRBjatk1gN1AVu+6WsXsjq/mSByvD
pWBUBGOsXRuQ7kFvTmBtTfTcdwO3E73iAIugNGr5/99XA/TELgAtXGy73M9XbQA9RIjrJZF+20Xq
A0rQL7dqm8/dJwsr9O8xV5djkZtJjbAMkt3BCPI8uAzyO7qDuY/Ynu9E6dUC39nql1xs6irV7aIl
2VVcFJuBHLZKS9WaMzhzD1pSr77mbH5VtVD0VtBWJviMIlDVjcN+xtP4MN7KxptEKINDWvhoaX00
U3HJq9HwMqU5NdZWtej57YqjDTOPkrpPnZMSMm6aCukP5PHbPSorB6iA7/Njulv2zRtd65EdnAis
smhTyH65ij8t7LuxV1/Trjj0rXsclaWfknOvNrwlv7gUyUzfoYTwL1g4W0OuvqUj1QnRj3bh7jRP
VTTGv8C/CKqTBEJv28E/d0TwwIBNg/XEVboyn0bp5BPPa/j3eQ0BvjZl7c62GSLRY81+fX36z9xB
kIlBTgt5AZi3tTCDksnebiUek2MudjlzfSq/fT3CuXaaD0OsvLnRLd1RKvbSHN/uh/tF2STbs7i8
22otOZMIBvwTzHGkgiEbr62+kmEOql710yJafOvOkTlib7Drmj3RYqsr41yS+8NYq9OWmLM9VS4a
45dNuJSR5sZ+hCnxJ7RnVDvN/PkHzcofRlzd5aIf3LYz8aUmyr0ZOYd6+O9SuCCFASCCUkg0qX26
7cahnMycYuMN1UOl3KnjVrfMJ5sIvw0mA1c2LtRFK/aj8c+hIZsQpxl9Z4ptbtsvpJ6dU+2q1a4m
hnbfkIrGhprTjSaFT7ZxNe7qRJXW1IGEi6otKq5rlNW1eyGO1H7e2Olbw6x2ugUFvL7UMAypbnKE
0Bfp3eWlTPcWvS3cJ+XXGP47hffP+3E1w9X7BaILhQmiFUrGLicfYJGI3qC/KkQs+I1GHAuy4el/
MlIYEGLkFniHuMo/Cf71eaJpfd80flXW18lg+bpdIzRZ3H69psuu/mDsF8ECEyg5G4WIJihUH3dM
Qm0IkZRLMbpaeEDI+dJy/bY8zNVDU152IrvI5x9fD3luLT+MudjMdy6KZs1Ww4YGnac3LSqBm12L
XK2HaPOBx9lV7iOfvjHiJyv8NkvTMnT0oepowvo44oSGv3a07Tet0NdFU9b6lnugwpq+OEze3dZz
8O2crVcVNVwoCcb9jbLjlS2p+4rV1tJUhnBy92rNfnFiiOnYyGqj2LkCY8n5bkSGGozhIvq9faOe
2T1omQMJX3fQoPfp9atPDZocZoDNnaWgmw6etO7A6wu+Xtc3qYn1PFEYj5YJW100G1bOpkWkUZfA
UsNKo0fVb7x8jyIB5DJFGiJAzkwUZ4RpSPwqrPfz6BG4EpAgR/8K2tLQWRQ0gX1AhnEbk3hmW7//
YSsfRm/LHA26UPdxqHlAVB+h1XZvucz/egHO7StIiqAN3rJwLa4fYin0n0ghl/YDQJXdKSzVeWOE
s4fl/RArm6ckyUSoiiGacAxqFxlMKH6QcDxoUVXEWFAIFG+NufzNz5/1n2mtjMKUMTplE1AkfZTs
RDD95gG5tUOEI4Ox+8Nv9c9oK3OwME8ya+6npfDggKqLx7mdHk2n2aiN3fpWq73aZboyjCMmZWlH
Bp3b1NkSHT1z+6poQUEDG5AnGrRnP1qZlPVIHY6IG0veOVGB8OeFZdTpJcoMvQL1lUrWQUvBbd2n
r3fh5xcmzBvUElAOC/FxB+fx48CuNvc202FQ2+AvvIWOrAOoO2SHQN79Fvj/c3sphoNoAsLjuDBQ
rbWaJ0mqMVdnDLd0JBaQy5542HI/va+DIUDw0CePhOyTrVmeW973w67OdF+P1diYyEouEdI5QMGE
ESd7UOuuVJ/6/T3iLHgsANeEt8qGofvk+a5mvPJ862E0Bk5RBVzTie5Qx+OESdtxgF9SiL1JNXuc
2dhGX3/WZRnXpxDBeQsuHYz4p25aM4XUUwKaEgrVeq9Q8gulRebK2sKjbA2zMjCJnYsFM4NaYOfK
YodKnFwWfz2Tc04GZAHR3Am3FBU4q+uQt6awiwRfTlzQODu0sQ4Va7y59l8Pc+6Evxvm7aH0zq+w
qTSlin5un4yql+ioMXEfvx7hc5QeGwFdPhaqb1EPDnz4x5NWdKxRJx1ZfNKZ5kGirP/UO23u5yYK
IyiX5Kg01U2RpMm3tJUQLipd47KeKCQDv/4ly0DrzYH4HBRq0VoCDObqDEoXlSlDjQrTCfQONZbH
NmTxNhvo3JKiTWIxLpqjoJx7NV9uWHQEScMnhbg2J6fy2x7CQl/P5S2W+Gky2B6AX2tv4rEfR9Fd
4DTsGbkPtd2BJt5Q743qedR0Tz/Np/RC+SUdZPuKIN3sDjuz/fGkRRwAJYFLrmA1w1JWo4kwNK5v
EIlkjbz6CN2zTk13X0/yzNsFBhqF6WADognOXo2TuGqS2AswStSXHfnVI7EOQQ1PN6aN2/vMJ9NA
5YFDAq63A9GOj4uZkiqDazjjLdbxg1VVFYTqxZZbcm4QOLhLkgDxeXy3j4NYxNJaEIBGv+vYbsC6
BSPlW42yZww+2i7+HsRavWZlJWia13B9JqhaOnW+w9o+lERGzmxezK0Vz6W64SScu0pReK5h8QAs
g1zcavWkaBhCuC0A5TRMtYN1EBGS7EHW/BhDUEnCrZvl3PZDhA/bXlvWcf0yIcjxtI2RDn4nb1GA
XdsPctx/vfO2hlgZeF6P82C46AlqWt0rG3lEzYmnzt1GfPTcloB5X0BNsBaf4rETuppp3aPGDlm3
NwE/eff1PM4PgLCJpUKdCsyOj3uuhp4uRKscSH4S+tiPIkBD/dbnX7bUyhKhkfhN6g5WAQoRH8fg
naHkwkGEodJMFHprIiYOSoobK089xHbuC734PXbkolOd0HHTjXvynLOPxziUKYEFB1V+7cg5eUHQ
jSDHN89qYT2I4QW9l4a3qDhUu0K714cNu3TuSkPR3EKKsSDyh9DexynrrT0aJVVRo6VpHrduS/Ng
tmFRoZhd7Gd066TXRBYXLUvCr7/n2bOG1zhw0YuOCdojP45MmN046fQ22yFE6ixq6CE/ThHGjAgP
q+EPLCMwMjC+yI181o8HfSKrwfpBLxdahXxe5GwHJY56Y5TPWkm6okF4QAVbGSmfT8EG1o7t1KVz
55t3YNqeqogFJkpwL0VAQ7obfvDTjFd/f5kkvrnfUoc7d9jfD7467BLNEHiQK4D46a/OqH83pfuM
ZoGvv9xi3den5P0g+scPp/JsJIYNdJi2W3AdfdxF9X5b3/2c/ccSYilhhy2oRqyG0fLKnM0SuWgk
IjPIKNM2pKokP/oBoeAxbcktPkERouWxuPl6hudszfuhV2+NsYeesFUiPtvlDKqXuu2ZjXj4eozz
+//d/Fb7H2FYruotKsVIjGj6W4Nc1kJPawhEOMTVVsfk1pyW5X7nHo+IbVt2M3Q+zX+51bFMNi6A
s1vv3XRWPoHbKSmESfH3B3I98IduvOvlz40lW5bk086zVH0BES9Po9UdYFNq9UWOfPFfvW9QcgeF
/cZASey+iUbpoUArIHtr9iRY8Bv36Nld/27s1dGqaGH0uoWcnKv8qofv9ph4iP14ep37Te0EpfWT
2Vu93eciiYtX8PeE10ctRyRGbzBh7cb+ld3mj/K6QBb5WMAp0aL0l3GhP7SpT3aLys+flAotxuzd
+KsLkWT2zHIXyUD7bgwsEJ+b0icILnSBEnQMAdQp1jfW+fwt+G7M1blPK2NwVYE5L03M/R09sFcX
WXPQeRbxSfulYf/9pf1hkqvTLlV4FKCI46VtoJ1grm/B/A8qd94wKp/z5KvFXB14B0JhueZgMXsU
XWVHNR49N6yO6X4J1LD6X8Djt/bs6swLgMBEJ7GUbN9foCLpEgWwp21L/f/MDHAekESQjV+/ohhK
2XOtQRB0sP3kXjsgxh46QTN4qHpHZxLKJrfTuGcHRRMzklpw1Jc28I8GzU4TpnINB5I+9AGazHfl
fQEBHn56Y82g+mYLzXLOwr0fcLWaWiNVosAf9N3k4IwVjEx5adbl7YaRW7bb2si9H2b5qO8MtZGj
hUa1kA0fUNFuhOqvyToudSOowvW5OJockWwIlS3nfSv0e+6O+Gdoey3QXspWaWsKiQNELz0VERTl
v2vs4BAsjAJgJlE7BaTOx9nNokbXHtOgjAyF10WoFw1we46o4Xad1Ntbd72SCFsgtIBIJeJOqx1C
9Kx1xgKl4KY3hAuxyq8u0BNyAdca+nLimB2ITy+6N+WGWnj5q+MV12jRCM3K2/ioi6H+9FMwW/Bn
dJS+rYsOVLsSakdw9qedtaPHZoemoFu6R5NrpMTN0d2AHp/7kICu/j3c6rLKWmxW7e3eKB6EBfez
Ilt+7rlt+n6I1dWkaAW1jWVGTVicrN1SrF1DQGx6XGpFFvCDcUTJ+NaoW+u4upAKzZGzstjQpdph
qlCareyNqwlSgXKnqaAdbyXztqa5uo1GMSjj0MFLg8rVggRD82KVa/ekZrOfoMvu631yzsF5v6ir
q6iYywKAt8WJQtdlr7YesMpBjb2qgF2kWP9Vg3Q5i+92yep8SErdGdFMsHk74aNJO4XmHRoM/vuU
XMQOETFdzuL6bhBojighQQ4yg6w9VD4kXKBH54T+ba90593Xg53b90hkQyRnSU98yk0YQvK2h4Au
NFJ+VuKh1sKv//5Zp/39AKsPxGVm8X7GAP+rdUsCY99FWtTuaLRVB7Y1m9X3cTqazc6EqmlJc3tH
OjQvpuiH2vhAW6OsrjWL9rVrjJiS2z8AwefpaAj8etXOXZzvF211ow2I5AEruIygj8GQzNeNhfYs
K/v99TBbH2edAehqdyxh6Trfuf+LJNnH6u2SY6Z+tdsK3Z0zDIg3ofUcYAzk2Vf2r9FKi9goyPY7
gs5L6L4QkOzdeqdOpRroVT1vvK/+n9n9M+DyHd/5BaC1UR2EBLyHQz1ivrgaYztcCgKRY0fz9J/t
9H+GWz7qu+FcixfIO+Pclq/UgmDcX6w2wuPF1Ca+/Qc31vvlXB2sTu3mpG1QuDo2e3WcPNQvbexz
7dzd8X6I1XFqHQFOFtJqfhvhwR24dwY6wIPGZ5G2ZxFy63hi5DGK969BkvXqPZQjLrd08c4lOwCh
+2dZV6etK0iWdkuBrrHrSJjGi/QsXCACqOuSPUVxp+GVUKFFUmnj7jz3GACcUXEV5Dmg+bnasAZI
a4KZ8JffRLzjNp4PLGaHOv76FJ41JygHRvEq2qfwn4/7BucA1BHDxSvHSX3FHb20KzeGOOv6LyXH
/xtjtVkGmroqcTEGXGS5z0JiQXvzr4cGd1AD9m/KRs++S98Puto+A5N5yRIMmj0sb2E0PQpPxg7S
z9D9AmxjUxf5M+QF9zNeVBpSjQsAe11RwBWSor0JJmYp/lgKq5O9ULzl0Nc+v8JlgBfBfIIUAhLg
aKT/qQCZtlvk27LG/zN78O7HrNbcotNYJTl+TBtB2C+kh1/oG98va/0v4g7nAvHvZ75aa5G3c9c1
GAy4An+80ONF84nF26oBZ634u1mtjiPaHKUcoSzspyXziHbd8gM17qvu+etDsfzetfvvLkWZSC/o
kLFfzcfUOyNt2qTzS6O2agjGcfEzS2a+A3k3tfwysdyXXi/pxpGH3/N5gkDiIOoNfDqC3s46VdeV
ndZMrlX7FMpkHoUybuHNaYPO8trWAkLFCB5KgUrrOdWhvd0mflICN+0xoFI8Ha2gAQocfNr2Iqol
ii5zOvLDrJavMnVPbtc8qbm8V1pLQDEL7xnJH8sCLd1Aw/nccU+dnaNgEh2GhxLZX68U2TfVMSLC
MvSszu51oraaNws3MJduaFuFAOGIrnGaIeGSqSIaujv0RZ9ymr7UbQKmRRK5OaU7UiSDV7YSF8VQ
ArpSj443aj1SxHWJBC5CHoKg7SdLSaRUlT/U2SFX07BM9FBtQdrNa/5bOMV+mvKXzqC+zWg0CyUu
R7EnPSrm8gW8UTrdTmQpi/lYXHRG53jANRg+nRsPmY050EUDrp9FXhGxUv3GGEZPcCPz7KL/IV3G
vY7hn7IKDG3Zc881nKNF5pDa2RVKbEwf4dhrI8k4hOyaYWd19a2qUQSbzVnFOqg44RDg8zhqk32D
aEfLmn7yEb3Psif8qBSQ5St6Cb1yiHEHWY5sDVl6/LVZsoiJFC0tAAkcyMBRiFf31C/HofGSojY8
ikIJT3Vz3D3oi8m83GA8dJLCDLHD0GqukRdq2iC5aOSpn9mzDdKOo/S305RdTsJCadhoC4BIJQ0b
vCE8tevgjSBiH4pa0f2ZMZCRXKgImeCKRIWtql5bF6/jnN8UjcqDXM8ejbJFWyjapFHV0qBQMivv
HTAqIiIKCeRBA+wofUIlpfBrGw+tVJkBVeqxK6u0fSmFeCohoBsOilleqB1NoY2o6rGdEzMs9YyH
buH6TSH6GAeMeaMQF0bBOORi53t3fB2t8ZEkyQESy0HSscyfEnZVDsgzNGUbgPYbKM1LNiohmhOi
0Zx3ljWCdHGnFDeSy0srSYLKak+ctRdUi1NeX1U9v+od7aZOslsoKntubVxLbenXzsgr1Up7j2ow
1yu0WvWYhVNIq/o3cFpIL5bFq+m2YaoKa181ZnEDsJIVjhbhfl1rrxYEfkBU7GO9hmEHswaaRURP
UEaeeC00nP3JSYygcDoR9AiCoA0cyUuSy58yw6flsn0obeuQzflj6wxR0iCok8vxYDsiymvZeUpn
h7mF/zVlZeexFneIzGpvUtOXYmzyQHccuqta624w+K4cSxenxmTRkOHTlZp7IzPESyS6kSJClDTo
mVDvjaRuAgpI949kdnO/SEcRNZNkaNfBtZmz8n7stNjMTdO3qrKNBubqID8gU0YL088HBJfRTxU1
Cr3NM/sua5yjMMHdAvYiAFsgRu00qBL3jpCHeu52ea/e2q6JkqwKQZ2M6mhRlwrzdJfbl2aJyxmh
0J9ZOaGIEiK1vuGwPJQNCAYS7Yde05ZPEOiAqnSnhONEoK6ND6TYYkcrckTng9+oCgAaiSfn8cqe
ieuLTgeEfDKHk0krzTcU0NcI49LTBivzCX9UczT8GwDBeKR38dYtpzsO5RivUVPFqzSKtvKu+245
DSSYM2s3cPKdT1oBYk/1G30pF4Wm9J41aqdxGA/gA1zqICQPLvaOcs1MLHOL0qLmKavN3J8ESTy1
5Qz6i/2xScleMaff0sXnBAThF9Dct32nQdsF5eZezV0IMzyleu7ZrRG2zfceFBR31p750N+bvNur
dhkPdGQRjNntXAHIO5PkJmnz2yppXmsnvZpzulMZO47gNgyGc62AlaSZQ5iX5q4GIhh/6bkAoQQB
7zt0BpShjv4e3205EHWygaT3wMGRS7nmtVV5VUzge2gsiS2dXrqkugPEPjJyJRxUGitanvkSxVRT
7t4QCWKPFEbgSHE1TD+HFGV4lpvaVz1XDN/W7MvapVADTmqQOgBoaptf+J47c6guqTGgCThrH+wk
2/Wz/WR22l4p9No3DGw3BSYLGmVRD1KHUBngYuTnrOi9n6WDGzj1aO5aJbnUmHLPR/uiTKs7y2J3
NkoDWrU7lL0aQStqZ+d2GikD6llBUiKBm3SnUVhhZfUa0A+83pcMysVzwlKgauZTPSVPhRB3hQpI
H2j9no0pekNRoQ6KjXZIcmO6AvmsCoapNQNDR86n4c8NBbfBUNKY1MpzZpSux1Wwa6glADBypqd+
KuWurfTSs1NmYBU0PUK06jQkZWTCUsSmUn9LRBa5XQokx8Bg6Hqx160E2oO2jZQWVAYMvqDjYb1m
Xr4ws32WXV+H7pDWMd6GsA9K4U/cCTTqXJKmD4fZhX6Oa3pycCAD3zHNp2Rie3MQp5YATSSw632H
JwCbsiqociFOdq4Iv+qp49eKc+wTawrFPIOTPJUaQDfpziJ96rFeCyWTh6bqISbZT8J3+XClqSC0
jLILXKLeKom2r2k1eBM4fbrdKIHyxjOS094FzClocnAIuIjBFLEC0A88yBbGvds+mklbe0B6RAnI
bpMpcf1WteJPCBtzJcPPTa+ZrtR+3ehwBjoFqj1qc2B9mXo6VIUioQ70uk40GkyGUobjKJ6YqtNd
ntfKLkmsbzU3/DKzYlq4u17vfhqF/i2x6eXUgVjbsiBPQYHKYCLUsT04w2x7zWBdznp/LevqkjfF
nqPzJayli5hx5qT3hejANhsVM5bgxx/5DAVcVg4kEEhkXVKzUUKTZ3nkZGMeiyJ/aDkyBsQRxrVQ
sjIAVu9SNTj1aYX7rjJVeeQDt/ypZ/y+4EzBrcKJl3Jd88G32TUuQlAMX/ICD7unWWiH1EKLZZmW
33sBwuWMW31SM3iT6dzvmsYpj+bQavCniHNIND0G0v6mapCYRWn5EZ4qACJph5MkEbiY7oekZ17P
QLjiA0hLDkrMk9H0mSlvsG2/p3QsvZIrv7lQm8vOro7CdU6pVmoXaWG/alSvPCi0td7U1TKcbNAq
rbxTQ4oEstdr0+/JphcaXWKpendfJUTzu9l4BDpSeQFEqovGkbgepUbtlaoDNB0rGe6wwYxkYmc/
ecLM0ncHczSx80T/yuA6XJZzx2+6Wa+PdYusL7Fc8mw4WXatqrXEbsiASRo0dwbtpidxa1Ie4Ni1
BoCwUjsKJumD3tnjzu3q6dgodoJrMssPgrTogVGlVR0SNZsAjnIy46ZKskfohOQXKcTGYlP0GKap
n6W0gSCrBuC+BpiEQeSoiSJ6DVolURNfgaQ8OtFzTfnemKW+d51GXreMWXFRuXxHcLrv6mQkqVeB
FhdYGcxSZ9T9HnTsDkZTN3xHqXnp27NtxjyZLQ13Tzc86lmTXI6WA8OnGNLyGB/IvjITyytEOh3F
mKFToKsVz0zIENJWKLdzAfyddJxnuDg8nMZRnopR6UDoHJmAkawyMD9VpbqbJ5DPgCkFEa6ZkNef
+sa44Rr+tqnJ7FJhM4vdrAddOs1fhm7E1WDpQIx5gD41eFeNHO3qSgciEUrIMiyf/ppWNcg4wry2
bHGPQvobQ6bPmjHFE74mmHP95LnS/aak3TX2xP1QOg4E3doxUmtzz/MiNm33Ww0/L8nyCjxvQEsn
whMP7VsUJpxdgj0WsbKIcxvUem5WNGxFsjPT+VVY3SWePnueTbeq1fzSRvW3ZjhtqA3gebXJBU2B
4RucCmxKCoFq0nhp0WkeHhJAvfErJ68fcgmt68nOX2k/XiBKCwetLGc8eJQLng+nRpZNoNg5AFR6
hQ8i9R+N6CnuOYDa6fzNnuBzZpk4zrrr3lZCu6QOY5Fd8vu5r094H+HfahOujowVAVjOLCgsMF4N
vO5SGwTPAc6zUjGw35u326RDaUpDQYTt7buqG8HpnOzQIUCz4vI+ZaDgeVMKqe553OUU2LzBLb6D
i3nFywK+KIiD6E5/mPB0iQgq3+MB5W4htdyD1pDBK3QNwMjqOSurqGYocKD6tQOH2JMme0Dw5Ybr
hO+beRRQKK3imU7fiVOD1qcA/ALhCnnqdenE8BhAdJQZ9KYkts4wTeWuSjiF/ZJKLFwE2ZTxulsg
5S4SrA38bKoN13kOGiSAUXCG1DbKzJl/w3EBBDId8dQrqiewndFXMWC1ZOc+1fmY7xiDuIkcHXU3
mSWaU9OefhdN/uh2FT82jAMhNnBMvJvwbslhNWUvLipAPdHMUV/VhToGblkqe0JKKxBouwnQW2Lu
oaX4VLe6RKSghhbSSJQQD6HrLm8XHOKMLQIj62gNh1zwYPiGiQ05oscET3S+cxJJPCYRQO0s62VS
yRUrrJ8DnPiBZHdaXe2IW8fdXD9P6NvoYJvslL8ALaUAdkvgwBX0xZKzhlvLTq4Ke1b26dDFhtnu
Z+DCclHFsrGvNBvDCKLdmJlFvczhVzMgjhApuoJWfExnBbSs+QJxnJdcwQt5Rpwj6ezuWKa24Wez
mu+bDP/NdRkgYGwcjnzMn/G2K705cctYaZBq02WV3UFKowwrVd50Gb5G7eioQAFF9MgKZ3gwS9aF
utslQQOlhSWy8nvq8S/Glo8x2HXGlej1ZmdxQ6KQ0aqeNYm7Qq/heha0ejJa8wmgixia1bFCs5de
JN8cOgSdLZ+kI/GeTHduiufN6MYNQ76xMi9apztY3JK+IYtvfGJhySRkzsCTVRWwj7PZ0mGu+gGv
YvKop9C1bWiJBkCjudKL+nmEexHqQiX7seYq8HVFfpV0c3UEbxHBAjoDr0d0GdJkblB+2Rs4jJl7
xRxe35hTTXYVbcfT7Nr0uyLLOexhLgNrKMIlUMPsIpxRouC06UEaaLUw2In1lfvYz1qxszK8Jaom
dwI5FWpcqIz/ZF0Buh2u/pDMRLus29TaA/VnMw/O/PA86IO80nuNvibob2JeMUiON2SPfjAJTCOd
+iq2Fbnrzf4nCMynEV4pQLh41RhcoqKUTZEcEpASmxaPbvADCLWIV9Gm3aVKmx0pkHFB7iQRKsGf
rdo8CaXxe2MG5Y0J21dLY58um0Z0cG2kiffDAF1xOX9XoczkQPKi4O1xgvdkl2nQpPYuqbTITPsf
EGGBV5wJiBEJe/QmWQa9KTgImIUPSmUbpIoYLnS7Kzw4wQjq8OzCKM0SLFpLiTKwpT2J4MSL45BL
igckSSe4vOxREu3RdRHacY0H9P39QmMLDYiCyfpONo/HKoO0V1MFeSeuUm280VB979QGwg+zqZ1A
G60B3+2/OyU6JCeltaMKvwbAV4auUFXpI4WzoHKIdpj4tNNq/aKy6nvVQFYdbD0Vc/Hsrv+hwlTE
WgZlWmw3vyJ5OMDv6Ptfjlq9gNYG1fUiRaWDyk5piYdohUN3tVj2AH0QKb5ifwdEcIPAavdUKu5e
NOmOpHLY1ZSYnmkUnoU+DDw3ZGDO4gLqmTHiv9eDRaFIemi6K7BnmhTeI3Uv0PYAlxVRI2R2+8Qz
ihhvSFerD3j3SCw9Ki/Q4ewBWO7j3Hn9kHgVe05L7ZKQ4TBkZgjaJhryLob6d9fDl1XNgM0DHKGH
bNxL46Twu4o9IkLidHqUgye4vPpIC+Trd3eIKCt2qNb0GbJgffrkTr9KeZGbtwWuYx0UbPAAFUfx
TZX5kl04cHRNFQW4PItSDZsD4O2KpU8Z+sZm56ehP9pJf6/BPOTmq9M96eZFhae9PoEWzW4NSLj0
zjNoViEq88Ks0Hzon3nUMT2h/07Nb70K2fFk11PTc4p7qcC7ongTXLv6NRTc5FT9tKiIZO5ARuWY
oEoYFjF0Of+mM6sARzc/4SF3kpaMzTLBpu0iClkcNyljaWZgu3JPFOAKGwg2cNAcweIrTORU4bwq
3b5A+HQAaTl3HksrPealPMxdA4N9AM8HDFjA6C044S4abCYOH/Z7n4Jm25uLzHzic3gYfj8gog8C
VGQJt9z1jdn7+MR4+mojENE4ffDRjcZ5xH0JCnQnwH1nnV+oieFZjPjGSPdjttzkpo14lqwhJT5V
0z6fJ/1GIAgUjFo5xWgecRC45U0wkpaFqasU0p9LY0aL8BSUABKFMuedZ+SpuQc23oZflJuIzwMz
nGmgbdaDEcFIyIhmw3XaI+o0G0B5jPTVmDURwJlwvbS2b1DapwQIMoV8qL4VrbxnbXoUBP0duovw
R+O8FlqDHkbmjNi+cK7MpLB9o7FfRvCcrApvkWlWFhftzmzIAR7+pUyWTAFRwZOUJg/lhAebsLR7
MXaFjzjwD4PJXzUZrhSuaajDBmQTUhiJ39vNpV26j6htnHeTzq4QJM08dBopnkbdvdbBc5IlIrBN
Ik4dkCI76qqgeg9z7E79pQTdsvSglfR/pJ3nbuTIsq2fiAC9+VtkeXmp1a3+Q6gdvfd8+vtR59yZ
EqtQPDODjT3A3t2jUCYzI8OsWEt4zPI2PQhWvHarUnEGo4jhCrWq/Cav69hhTFlcC6YUvMFpEb5E
YvpLcLNg5/PaUoz0kQeIdbW/SXmM79zW6L6rQHftqh97By3BdE2ZdDxa8aBsG8Qnd/w1c9/GmnXf
W54rrzWpyqgdFl1nC1R3O1vqohKlAzwUN448OvIHU6bK5JfvsEZCIOvL5o3iN+pxbIitaE4+G+Pg
E3VkJh1Y0Uyt34mSjy7BLBJd8hQBF3i05zINlQcv09FtT9vaERH5+NJ4nvRsuGF+IFqmTlEPoXSf
Rf3DIFYwDCqeLxYOqYNcbwC6eYcoLMpdGNShQ1fU11Y5vM12VFXDC5liV1CVjuJs5QZ5ndghXf5j
qmrpTaq3YItb5b0V4PqUxdHa5LLbwKKRCE9qkPuiXchiBeWQoYXtXdv0vg/PvU8BsiNxe9TZ15S6
v5TbkRX5N6MG3S5BYJOvolycYmUElV5EmsGAe7KIUjeU6d+9wUiPyRgWa80KJhmx2EhvCrlyEdMr
A4WLkWfI0w7icw5p1xfNNc2IkB0FAUSToj2Di9kjxYh810o6NflQDAuKwUMOA7YmVE4JZRhVJGDt
K02g/uICY9lRO5D9KfVyN+0QmbtGjtxj4VcZGXHivoaNG1OS9KpnvuL3ThvlPWSVhsP9DW/ToY0e
M965Q+RD8W8JVvfUuOL7mJT6z7osvFXRtM9qpQ3HUq+rNYzJqt0q3HLog3kXiL+MJ05quvWVJvrK
/0x4uc3cUYc6ehpL5oypZWdgH8softCEFoLSInaf+1oudnIqN/eBHqjbYRz6rYB2OpSwafKKnmi0
k8isQPH58G8Pofw9M33pUDZx82w2FfJEcVG0BynVxpckT5R91TaFo4Zt8oMCmEwR2RqtVSr2IT2R
pMvaFdOJzDjDmW7HkURKrApUXSH6C4rbNIWFXa/AYSDjAESTWjyHYIzqNzP10rfcb91jpA/IC1eQ
uw+iUKLd6rbeneD31dod62bve7Wxa6xWdaTKVB05C91NhR43ROiR/hSKoriPdAI9VVD+6E0lbdt+
9LZFl3b3QgjBq0+UgHafpPXdyncT5FoRfNDWQhB2Xwumpjb0/KCbViyqU0aW/OjyDFcdtQWvP8S2
wwoy9oqSoWbemk0T2NLE2b7RKWJSqcctHVOTzlhRtem2lQz/rUlEb0Ma6x0mlY0jIyfp3mpayzZ5
KnZVbjS71Kvd78SQIq2hkLhiKxauklHoM4s3d7C6x7jTlXt+y3jdawMyBb5PW9ITv+aDbDmN3LxL
MO8L7bT0pA+Ac2nwZ7tDtIvoCq700W03FBP7fUCie3CTXt27xvAo9OpdNUCzlCj9L39KSmtT++WW
5msyUaqHJS85t+Y+zVrhF6pphqOUgngcRPY5jqLRZigMD6SJwGuZo7Fjw69QJyHDVXI6IkkqMmoQ
uAjGjj3eErLrQWy4KkENFXbV5WtzFN7hmVu7Tf+gSd5LJuiESS2ez89XTKy86rULY3YiUXngc/gM
skh9t3XpyyTdWKw4jRuGj/euqI1T40BMeaX6FF4833KD9zpPxI0vJcji1C4HblvCveZQAIxWA9Uz
HpLwIVLVnOSXHL6gSrUyLLomRVXRjs0jxeG8vVe1daPA+G4nPpUE3j8EoRvcS5kQAED2Ya6kUvFX
nW+2oFEoj/fDXoziu7Lx38SxNvZ+AUC+D9rHpBN+aRWKZmIVQADeFZDxNP6wbWTJPWoo8G2MsION
KpX6w8CCKWxLyhFBppoocZRozSoHU3URFxl/yJH5tdH5Zf2m3/QdQhiK9NZbdAJCRPMIhYwfbeH/
EuPmcYz9lvgP6SoJtQbHQGGg0BNk3DiNeWl81xA23tZ9lRP6J90xHlLNGQWj2BtZp6y8Um+ew4QM
xVdab13Cwg9HcvnNk4u3cmjfEdRocTRVTL2v3MDv8tKEprYDi3HbtOOjXw+PaHzvaykRtqqbezxM
1SFNzHUzivIKmnGo/hWGINMA8JRWR/sc3s5VZME1JkvNQ2XqX9V8YAdK+NuPHn0LsqpWkbrnzmw9
lCQ079mL/YqgVr/vc/EP8g/CoS7oiDZK276EQjyC98g14yUpSvN7Vk0vStEIruLkGto8Fu3LVSOq
kbRufJcSHOh8R4o8SV3FVUyLqR1UniNdTCpbNcpxm7lFaEdxEm/591Ffrjv/OBikHbGpZg9MRdbH
JKSaonUGVXnKyp5Fiz2IN+koGmu0bNx9JybJkwufOol6T5FJM+KVVubmVqEqduyjQUAmwx8cpag5
coVcUGVP0ZNkWtT2o/JJyIL41pcrxU6DUnOSUuy3DC+YuzZXZCrWavbUp4q79lQ9RIsgIQrtDHdv
BUq5c+mew0XGebgXc4sMp4+UZ18KRij4m8HpYNLLqWHRiRfFEP2qUN8XIqoTTqEYD2JrOb6pbAqi
hZVcF5Cwl5LVjK/oynb8P2PWRUchb5LuWRR0RjErHug9WNfIfbYKGcKNNmxhX28UjfqNJ98Urhu8
1E1Pby9I08CmehH9TIkjaFLynbIA5QMiYaornp4xoVcwATnUirzSTZKLLrZ+m1Lzm2f1mzX1FLWy
16lOoTuU+ClsV5b2zSe7q7LYUXPXMVtq1zDh463vGMp90F3vTW+8Vy2JnZY2Ri3ET0aqU9LXveyH
5WembViM8NPqndQYvC95wnsVKd4XQVX3aus/+CEwU9UI/a0H9PHBaBR3FWTtC/UYwda6hPI1eBon
lpHDYNEPpR5tG99yRsAj6zEbDhQpDTt0U+t2TKd2q0lRIj404wRTRANOz21P629aRXlAEAX31kk7
QaycXBh2YpF5+0EwfgdDMGXHQWoLaD2XFLn4e0q8CSMTbK9LO94cj0MR/eqs9k5Og5c8sX4k45iv
qkB6cgdvLVvBo8wnHyNskCnUt6MRV6uqCB0yln0WENaI44MoFNKW61is4ki+bVxiNTH8Y6bmvadk
jidXryKgaK2Ce6NLzN9R9K7ryVbJ6+9l0QLXCxNH1kq7FIu7vCnv0EB6LPR0Y4Uw8lc/A8m7p7B3
k4fai2xG92mfAFgfxy9Kr966qLpIgX7Xo8YVu/o2gyh+ABbTNfGrZJSbIVC2QglTBpT4nWjedhov
f6TsAj+8q+WGtgx0XX7+ofygCu5utFTfFgdI3rviSHedp24Qvki1uU0KDQ3m0Xdop3erwTUPia7H
sEqq1NpaZGTdeKMWOGXgzfB+TcmpLNzJeYyuDpluTx24zqt96/k0MPr4PWp57orWcevhRhTde92r
7uuE9CWkPpPWJWkijRQAReXK8rvbVLR2bceTvQpKS0ceJi/lTahpryB0zBUq1ek28UVGk0JrE/Tk
ERaaQRs5eQBrtCMmt1tZh7xZQKhchUSCFFcZbzxQTztc/A7EORMIZR04XT/VUEc3vaHLoB8GK0P4
K/SsL4lrlvRSJKWyAYNIG1SfdDyJqvPrxV9HqyC4qCVr/CoHIgFd8rvNylcK283aqJsMzmpNsE0z
69eSEqCRERDqeLI30nGPDqKZb3uuSNFknHWQRmPqaJHMM6YXCboLQuJ4Wa+Qypraozj2P6skzPay
oH1T8YCrnIx5LfuNRFBcS/m3qiX8D6wcKYXU6tZqm4Qrno+McFSwA7nYVGiJrIBYbQdfvtH9bJu6
Ma2tIHB/93GAaxShJ7UE9KMSKrorvRSrP2Lc3gPzEY65bFHkUqS1aGWOq7gy/yyD9K4kVbcteNSd
TGyhDZOB19gxkiJOndBJ8oKHujB/VFEQ7hRa8vWArwSv01OKkt+RmvjeBqHTQynueMB1esmgHBcm
CFCUw3uIyv2g148ImYk7YGGDnUkcBUakPfpH9FBQmUDkeiRgMcd4Zym9CwTD31HA5dGH69oid7xN
VTJ6OPP8u1oXQLyI4fDG8yDuNS1bjxrtxDGRBLSNyDBdGewJzML+ZozKH16S95vAKAnprBAixFF2
nRJORAr5wvis5sKNXgiAocJ44vjv1KNGtr6jqEcfUYkzmPHGxDb4JG8WskrHEr6cb6OlIEXmJVmw
ANj7gKh/Bgp+guvNSS/6iBmKTMkmBdd6nxwymzIDwy3q8Z+z5aCADOOlxH91kUH1zzBdRY5VZppD
eH/6whHd/qublu/XQY8T0ne2FpDOKOyaYGgsfW5Ch/DdrXpUQay82AjZgHILaWYZRJvrdi5wGMCZ
b6qS9THsdcZhUNVRV6L+CaPrVtlUNrP2sKOvtS2agGhFLQwznEM5J2OGrkygyknV+fPGSYXgD6y4
sns9Wpnireq9qsXg4LKgQ9UWMOvnWwgCGOLCiaZWBSA5m5YTNAK4JJngqe0ItJB8TGDesXy5voEX
INv4Tcli1B5T2nxER4C7pYKgBpyx+wwmwyv+OWEAP980JV2SZFkRZyDbFILQoLDgSffu6n1wyGEr
QpP4uEREfa4ewmjdqZ3ZnEmVum5e0yln3o9i2J6407sZXlOn2Hq3LVSaO0a2VuauMlFDvJ+Q/oCm
10sDY+b5Afn0W8ynUGK1BKqTYM80OsqKvKmUfXKDwY04UqS9FmfZl8As9buwGxp37yrl7wYKtzVM
8zVgz0IGeiajGPOELKekrfzBj8CiCVCDTC+R/BU6GTdHOqb1AeMkWrgpR943kpmq3Go5CjutlNOv
LOPSjkSSrLIJvXWqlq/kJxra06BqRUOvXmSf5z8g/o1XUla0xVZPizeQZR5SbcOXakRRowU9R+A8
HEMaBpMUDT6bUKS7lbLkW5RYb1JSQxLYgx/IIopNtOupZKDsaItys49cT3TavKnXYl/+VmSaZIqg
C88CElXf/QQJm4BgYZNSBlpNeTwvQ2+g3qGq6V2qojIFatrfeGZcJhBJ+u0696HQZD+MQ0XIFtFz
lBTEGE0BQGOuJAckUK1d1DWJtNFDRf8Gh728SukQPsFCAmHixISZUl0B5Klo1XMeBgB2y3CMX9VG
h8qilMp3HwZ1eeEWS/KZJ/x8JGbXmDFJor+Q0JUiOpR5/S7YIjQE08M0J4ki4fXrfImC5PQefPw6
J6M74BElL9cwF5rbiSR3PEJjZAe38ccM8XgYglV5Z2yp9CMvsjRDvLjY2ZyJ2Qi8OsB4Pryx/zPc
IAnr0MPYZk4C/+nSLMj04z6/Mp/3dnJuJ4tNNIXi42SudIa1aoMFvQ+2MPis6Do8opO28EJf9pV/
+bL5eEvXyzJ4PczFqKBWQ3EHu9bCki44/U+fbzZpYRVxrVQmJuQmj8mLEKsaqLdvQr1+u35SzkeC
JNHUdRGuWpNBen22d2I2mIFGUYFzWe6bbbQt18ZB3lULC7pAGQmofyLHhB5q4qubHYkxbF2pjCsI
3h8JEaH8DQr0nR8MbsBE522ltg4s7U55ub486fxsMAgKMZMMY7mOU5s9CF08yOAnAgZc1bVWHdQD
WnkbrHprLdlaj4Mj75bO44UtPTVpzFjL1KD3tLyBTKKOvdgWQZCRliYrZLnoTobtV9VMtg3wVyCw
yu315V4a9cDjQS+nG9OkyczLlD21Za2jIwNV5iGHvtzoRVCW65g+03VL55fgcww0e9BjEbRtQtUb
UKS07huDQsu/+HSfwqzZp2v7XuyNxKgmAZ+fxbvKsJPvBBhcq5t4bTnCUhA5/c6f/cinNc1laVRP
HzoPlJY9VV03NKiEJ1lExjE19cJBeC13mpQ8LGqSP1nQUy1NKbX5IxDRsPZVUOBg80pQenR7ebUU
ibmXZqTyM7TCQjh1wcN+/lVnH5oWf6MBbK9gfwTzVe/jDSXUlUyCZDOKtkwIfD6NBVODKCmw/muQ
os15FArRGvo6iQDESsKTJ0u7CoxAX/2yKBAHGpCFJDuEpvESdtLb9YN2KR/6ZHp20rLWKlqt4gYP
ZJVfg15Q4BgJszttwq+4KgU1QbUeaZnoezHQIMggD3+8/jtcuFbQzTFNbkCSBoX4LOD34t4FQgS5
SZ4GX7UWFV4tQLAxPNCsWXCUl+4V+ItJzgT6N8b+Pr9lBQPFfq5ZBMpB7tTRQw8Y6vpizt8WPuWJ
hdnbQgI1qpnoEqB5qAgzoVRZw6q1Xq9bubgOzYIaW5Mm9q7ZOjRBH/RE5oBmsnYLE+pT3snqv1kJ
FCWWQdEH7ZnZZ+mZZc3lWKgQZNGLW700u21l1NUTw0b+wme5eOEgsP3L1uwUMlKQwO7qAbZ5De4m
DtvEVlcGwfQqXAebJZKL6afNPdGptbnrA0OYqh7EZ5ow9HdMtVPupVRsB0rbHcXUA3DGaKyTlYL6
7fp3u3Q64Is3J60k8sH5+WuBDEexnkBhDTm9GJf7vq1xgP2/2U9VhdQNcQOUB+bxgJ7pitSPSslg
a/Yur2E0t5Vb6bEhGhApFS6clAvjwlNu+7e56biehIghTbIKmn7Kh1t3a9RroB3RjsP5xXUmGq1S
ulcX44DzLBCbug7VC+eGvHoW8oR1rKAagRaH4KkrMPih9s31t3l/P5hLPvJClPPJ1Gx5VisWajCZ
kh/RLzHhLGVa9lYHPvNN31Btd7IlKoLpBM5PKJ9I5piwr2e8wMboUjyNPqgISLUgqozaNWjtxFgn
KXkNbBh24NBoClwb7Jn0nPdbhoKun9VLwZ2lw/2EOAZPE9SVn78qzrJXzYJDZNzD+LC1NuEzZZ9b
5aDZ5e2kD3rd3qW7oaPvytOL9tpZLKkIQZSbZc1MZukynFStSxX+2zJ4+OdmDHnSJzJQdqPM9HlV
cU+RJghbXE3QA/VGLplORaAEznUzH5Wj+SeEnBLCeIpLWJrFqXGcFlpbUf+jeP4+Bf/ZurwxYCE0
HTAm1EnqLRpeKwOAzv+JWu7SE2FpyFhNvptYdea+A6rPBiVsKvLttgQ12AtLTJwXLbCFTD4boP31
WZQkNJ4CTz11mCF/MOqHIF2ICy7dcMvChZE3gRickxEKnRr5shuAVnWLZE35i7RT8htHdlXLbkSh
myoZSyIDS0bl2fGghpMGIemFPOxz46AVjyoDw1n4Llh/rp+QC0kb8S2vK2y0iFdBj/rZVGt1cdBY
1B5LVGkz1KBvmOfadbdjgABFhd8MjU2yWSrinV8zGXwFzx/xFnp51vyrVWET9m5RAmwXnR5ES4e4
dSgtFtqnjfp8/mXD0kl6WSIav9bsnkXagMqBhk48U5EOcHk7fJ6IDacqhf+4RJ5wYVEccljIJAPm
SvmjgH3yAMVoXDMM1OWgxo6CoG+H/phI+ZJXPn8H4Dw6sTI7G+bg63k6yagN25zO+AolJkd3CJHF
Daj0e8/xtwtHZPoYs02EUYAPJsngQs4Kx2ZWSXqLQtGHJkO5J0k7aHcMEDzQZ1lY3aUtpKsuwenE
Q37mfuswbSKQXaWtW19r6Uc5kk4v8Yue2VA5DayG5xo5SH1e2zHyIgZcSptxLB5pMcqAYEL9n/r3
yYZGkq4pnAVYkT7fqkCoVTArrCPKw1/UxfeJXz1Z2RJ5+sWl6CLZCtE+Vf1ZDDlUZgKs+6Njqq5M
YDPSCKBmqRh2HhirIvGiwX5NOkf85/NqBPTOulK2SqRHWkd9VXbCmrImSdl2kubuFyKdM+dHy8Vg
30xVpCFizpWrzYLDWCsm7fYSGDPEIzlqlsVdAyJdSPuF9/48vphZm4VVcqfKySBgzd+Lh2iiQJr4
AltbV9f/8yQaC2/y2YM1Mzg7GrXrwcsxYFAyxqOUpptaEdfXb+yFY/FpB2fpX93Q6JVVo7Bl6y5h
bLSQ7UFaIho6j7dnC5m+44m788kwVCUiydRvgTXcQc+xamkj78v1aE98h9T7lliHLiwMbjJyZkjm
xElE+7PJNujbQgMqDHiRCfec+k2KntnC3b3wgT4ZmTnYDDC3VnRwqSQJWK1+pWjS6vr3mfb/k0Pl
Np0uY/YqKX2u5aAdClsvf5jqcwc2WW3tRTWKpYVMf37ygbTc0ApwFxwD8qAMLM6Cs/6I3q6tY3aU
NU+pi7GfDDzG+3yfPzRb75Hx42PlSHaz77f11qf3sPTOXvJHn/Zvdr6LqmaUyDMQGdsE+irYFdvp
xuaw39DrW+YpWvpcs4PeJaVc1SHmwir73iT1BqzmvRwPjFwZS0W/pRM+q0G4BgG7OrCl5ncUzW04
5nYTi2mwJRQDVjaR5juL/n3J6OwZUS1mySIDlyQ+Nut0H/5i7NvW9/3jeACbJq2jTXi7dJXP1W8/
X4J54JkL5F/o9xR2/rPeQP/kKA6TnFvzQc9XwiuTlhvpVT56G/+W2a3r929hvfPosxeMoPBFTPdM
GcX5t4iZSCP9cd3I0im1Zn7EZ3K+85lKJGzqYS6OULF09ypsWvE6utf2161deDQJpqGeIpQ3idNm
Z9Tq9VEd/Iwz6j21wVNevZlC5IzVz7J9vG7poldBeEYjGbdQk5gtK/TGoegBn2Gp0XdDZCQ2nGbZ
+rqVi5/oxMrMRZYI+Qiigqfvs5ex+ZX87BYrC0sLmblHNU4R8hEx0T3q38sbKgsb+c3/Kt4P36bn
S3lYKqhc/Ea6Rd0NjUpVN2fXzOu0QogKmEgU5bcGlrxHSGroV72ZMUC5JId5cQMNtmmC5KAtPTsQ
VVILZl4OCDU2ienkBjOEjLjv28Xo8OI2msjQSiBYkDyarSoajFL22uk8BPG6cd+r8R8r6k6eAgZb
hajwoyX7+R1L+0AIshCIul8WX5oIEpku+XP9uJ2Di7ABWyIpDuU8/jFbRc0YZavoRNIyxUOFi+ru
rO0k2xnb/7jENJmimGVS46EDMOf7E5uhE9wEU3l+LwQviXf0tYUQRrr0ZH2sBllxa9IJ/rxlXVbr
sathQ3kWns1Dc2s9yfuf1c/kxl0xrvvo3xov13fw0nk7tThzC2WU57U1WRyte0vZje5DJizEG5dO
2qmJmU/wax+oihIWAGRq5a1owGK1XVws7d30Y+ZRzamZmV8wOpSUoCIjI7iZ9k7Z6Q/Knbd37yu4
QpmlWrC39KmmjT2J0sq8ycxhOnkND99gMgsuriCkE4KF3Ttvsk3nTjW5pSiGWXS5Phsy/TEnweuA
fW+n6vEk6MJow26Zkf3yiv42NP35yYokvVcU5sVIFyHC6B0xGZyG4f/21/UTdyl1I+8VqdXi57Qz
vEFXSDSfjIEu10H+4CX30MRmDA713Ym91qrvl3K3S4dcoYxJ1WrSUp4D9USZAZjQxaIPN5iYNIzy
/vBc5/q6LhpBVFhCZoVHdl5x9IS2zKXAJDAaN3EAQt0JpYWzsGRiflkTHWnDlNStzN/0XASCAsfd
EnzgUoJIddtSp40C4Pjx/U7OQV41gt+FLCT91m/Ug2pLKxrLt8aX7MY4xAdjv8SHf17M5IifWpxd
3WIE+p4lWJTuzcdJPTS8j261O+VWe5RscClfjf0ShGF6GObeAiDGVDnl+aOg9PmwZ0HTyPDO8Pzt
p9KBvqeuvl4W3zjrFrIyHXK9qWpqUq2dPec5NIRdlsk49K7fJENbwBzJWG0atTEjSIawDrVaXxVG
uXAYL0axyL8im6jSC+KWfV5fO0x9NSaGbe8dGABExqYT4As/eqLLmcgl38uRp1XA80izZ7bMFHYc
5nLIRLoD6c8a7q6je1M4wwbA0lG/W1L7ufjs0w3X/0eswpyLljYZiNvAGLBnT6vLn+udhmypflzO
Ii/dOfzutDLCdFGZPckKAophokQSpEYqc2K/xfI2yRfSx+l8zw+jycQziBXwUDAyfP5YhjSk/miI
hS3Ch2P9Yaxhdd03XTJgGSLH3Zjg3vPWMTTFCgO6I5PgAiIbanuIwBP/GxP87lxlnVMw26e2k1If
DWWe3/Zo1ge9WvB9F93Sx+b8r4GZ8xObrmeKEgP1Rt1CADYh1Vygi568UlVwRxPv+ZJi26LRWewC
T44gdQNGLejQXs2tTKpbH+V9vobCbQL0LEM0z74Vxe0JV25+3Fx5jueJoIEp9AoWrTRhYCeSSTGG
Si7X1z/Xuc+dmZlVLIxCz0Nj1HhEtsZP/dHbMbt0G4D5Q67q5/9NzvUswGCMxZyossEV0Hn/QMae
PiyTPs9QZSgNmO+p+LOHSWGA8ejr9ZVd2L9TKx+qXSdW6rZCaM8CaKeO1k4BQFMy0fzfTMzOutaN
slo3KSzqgfuHcf7fUvOPBaY/79U8XVc0r4GwqWoIVzLLLiuzYubXbJgGtlQvd66v58KHId3knQIy
wCs1fwzbpExNfyL07jRlryc8iZb2ozeDn0oov103dfbumpN05tT4RWVIN+dR0mglRe/HKS1SMFpt
nEIvto+Gu2R48vOnBI7tFp7U6yYvre7U5MxxRHHRt1qWQubUmL8bNQxXmtfBMxgPtyF0cteNnT0X
s/XNHEbvKbJvNKzP1I5McDIffg9D0oI7P3/dZ1amO3ByxkOhNjQVigHwAco3AxVcpMqYHD4MG2U9
7JgKu76oy/aIJUTaboYmzaG6vSYZ8OywhTAv27JNz4B4orWN7ST6ttS4vPS9lClmmbIE2VJnwURi
qnWkytBkKYIBC5e1auroe9VAxD4uCqxO3/7Ty8tGntqaeUHTGg3Gn7GVFvt4L68jlNHM8t76Dksi
YoXM81zfyQvO6cO7cwloM4rzel89loqe1/At5i7zT6q8H5Js4TKfhZws6UMk939NzJZEV9OHXA8T
g/vgwq7zJvfCsMFbEQFOkyGKW+frIao211d2ntZ92LUIL6gpidR8ZmeSFKtXC+xCRKQ/Dmv4VzZw
P607GMfX6GguqoNf3su/Dc4uQWJmac2YID0/+KfLeIDCJVp4JZdMTLf95J5VoEtk+GREyDYD+qYS
DGmJoizcZuXyF/t7IdOFOLGie3E9gLfBSgdPsel2h0IYG0hxy1SBkin5jfTwoKwgmaDUUEO5uDaD
on+ox7zapXIMdb0pe7txqL5JXVJ/icrRNPnbcLIJYSzfF4GEIiej8TsZ8tKtJYcivFtm88PXGBaH
XlvM4RMfKihO5KxIvgKurr/qRZzBNgz31De9SGG/GoMeIWyjEvSVzEixEyeefgv988SAX4mHkEGf
fyqANR2ov1+leaehl0fFtfoEMZaIYV6IZR8Ub6ncenHrOa+GxewbyfvM1/SwahWDYfCSy4y3Bl76
C5svfQjHae42EJWOoNrLJNgtXJYpQpj7HZ3ckGFpXcOtzg4WWkjqBOwR7cgEtpNu/E210bTVuGbs
ahEifulN0lXq/miwK1PKNDtfmcz0v8z5GqTbODvE2dFXnq8v6KIJYjudUS0N2N8sg4kT19Jh4oSz
01S/gMj27D5JtrXVVguX5aIhWE7+v5eZfbAw8kKznO5KODJPnsDUPCr9F9Edvl9f0MWDcWJn+vOT
O1kxcRwyNUCcksUAbp98yN0FKARikUHSnQKp43V7S+uabWASyt6QehyIPIUCC23OfNPAxXTdyKWg
n7fhr92bDzAjaByjNIAVaPXNrc7YhhmuzAcDxJi17faA/W4NR19ftzp9krOzfmJ0fvzS2DdNl0+G
LsLEMAbxsmWGyUoYq3oV6wibqM3CsM2C39anZ//k6411JqvM2JBDmdYf8GV30KAtrOriB/v7xGvi
ZxNCayi+GLOqmL1Dg7oyD3r38/rOLdmY7ZxpRX1f6NhQB6hqjYNCrtsOL//NyGyv5M73q7LFSA2J
H/wFa/iqbskH/o03P9mvWXggU4NjxHMyU96OkIubyru8eMAvZRf6iZHpXJx89yDSYsJXjLQbnVp5
v+sPAmiGpZG5pe8y/fmJGc3Kc3PM8HZj+F5lEDeCZ2nhMv1vH2YWFgimDAv6gBXD7SHYLyCzMY/g
17bXzVy8nid7NvOouedWudewZ668VaQvrvnaVDuRgUYrsq9bungrAWhPwmDE92cdtDYMBanpBhsq
8pU0vpLG/0cLsy2zEG2oM6PD1ZTvhf9ew5/935Yw26xaVgPIAtmsuLytzHt1scp1MTA42aPZu0PZ
tkfKjI+OkPCfaRh5amj6R3hGFsOCpc8xe3JiBV5cczKlKy8Rui+WutAiu3gb/17LPIATK6+LCqQQ
7KjpNk2FzANMbmpK0QwCmzIx7hoiLL/tFxzawrrmMBFIiISISU+wKUbvqHG21+No4c5ccgA0g4kY
wXCCCJh9JT1XUj8TJhPCe93DOC7eE/4snLVLF/PUyOz7wC4RRbmMETmwA+FblcH9NawbzYUbyN9f
P9cXFzRNEYqglKnfzrxzWfRNDw06fC5ajOzI1hxNG0LLhRUtWZm+3InfdBupc/ucFeXQ/Ro5Y7jp
Oogery/l0ucHOfHXUqZf4sSIl0dxWGsY8cUHOfyhRgvHa/Ih83Dm9OfPfAw0t1XC/ABbJaAD8Fgi
ngWXWxWlC77svMlB/nNqaOZrjCx2ZQmONDtnyCSHcbaodk2NjoJ3dI0XaYRtXbr32xev0BdMLy1x
dryrGp0hCIdaW6FzYKw8V1fWrZKEOy+u2i3SKNm/8auna52ddTWUy2qcNjX3YUj/YaXv/+lQqLNo
LYvbkQYM1W5Kw1tA0Ws46q5buOTsaLjR65OQbT7rf4iQjblmi4VeSFbDaMdpv2qNWz98kXIILr/k
DOtct3jenJgOCHh4c+rTymiHfj7pqoI4Szstqt1oiq3/qZC9TOzAZjyw/0BBl1+WBkAuXi6625JJ
XxN00uxMdvrYpsrQ8GYwShA8BuoSvGvJwOzolZ7U1QKDe7ZInbatNmr75/quLRmYbVoExiYwM1Yg
oZiTbtRu4edfPgd/7ZA5O2lyO+a+K6HJIx7cQ3QIttp2XMvHJSaDiyVZrCA+CiSZbv3MzWWWG+eF
yTqGg/8wtaWMtf/arjUbViVnCfV5cVEnxmY+L/JGmPinRanbqVEUbbuNv5N3SwjhJTOz0yVLWaOr
07dRlfpXiXJMviqEXtnFVvRT6ZKfiSGgQ6eM2VpK4LX5p16PcaOJoGi6UlS5DfnzdVJKKeniXMLr
Vf0h6Ywvw2j97BUx2UiR8vP6Kbz4Ep5s6OyYj4Xajl6Mv3Ozn/24aUsYoZdmJKbdOnuoTmzMTnom
110nCdNuDtswfizhObWA9Qzjevx1fTXniPLJE/1tap4Mw7obxe10GNXb4FU/5BDaCHYGLeQX82Fi
0pnInFBpMPblvyngnVqep8iS2Y7S5JAYy15lorjz5OHeV9VNCCXByhX7NRS6LwvLvRSkMz2P/5sa
tRDbfT4podJ3el4FEPLThZ4mbBO6jStIfFFsrv9VHHBqbbbEpLUEuHPL6fKFD9DhbwvlTrutbrJN
upX1x4W1nb39lghAl0ErCco2ETXcz2vL4M4Ogo6T6e+TV7lz4hffhs30zd1kN/o31VppB7hCN8pC
rrBkdnb5jKoZWy+bzNK5bWLUM1p7KG5ddeGZPnP/s+Upn5cHW5vRJxV2ov/H2XftVqp03T4REqko
uC1gBS+ndmz7BnUkQxUURXj6f9D7aG8vFjKnv4t2S5alSeUZxhwDPWpedA3JoY0JvLjEFhbmL/jg
fxbABdsQzJnPAn1savZuA+bm7azT3O8XX1sjavrQL/8zicfPba8ODu8ySlpI9qLIem46LWvD7oxO
+W2mez7tkNcvB7kBxNgysri6PKORWQQaFl8fuurBlhr3y7zbykpcXJCYxbktGBrlwChf5KyzODGU
44DyumxGUJO3oEGCRLxzTJxhC7N+ibBc2FrsvV5zdQFS6JkAbKZ1lAeolIHWUT9tPaOXmuGgJDQc
B22g1CIOdMPPF8gu9cntXTD/glx+Pxzb9+q+Au0XGBHL5+rOO83AKRFMPvHVc3ZS70kf5sF4zAMv
yF8/3yuXWOP5W2b+JXQDoNKw3CyAQiYTAVEsLjFrB742aYZjD204KCWCr8b50yWo979IfrsNNb30
XmbjUIgH+HzuFVymgmKvBVsrNK18bmMmOOofUCRJWf9VBztBEm65rev2YBOPO5kbYheH0pwA4jFB
LI+Jx8YN5+Zb76HdtccKeMatZb58DmHJAsDV0LHWmN7FJcM7T89dBQ0OVHR2yT0Qjfs5vxKOd67B
VDi3O0EKFCy3L8nfJr5ny4aFgh9eYyDKFm8+fpEoAHAkxFaR+ihZDnm9z/fNhVdxbmFJodXXduqO
Iul8zZEsrX5TZ8/bB9f54ULf+3NTK3fAx8HQxVPUanGea7xBSOVBQRsCLqYFUueE/v2TcGZmefyb
vC0miUYL3RjfAOvu/RR6uOHnY/mzw868scW8LfcEScGxVrpIGyBXjJ52chC/VWAE4zv638Lcn25b
HPwGDJh9QAA3A32N3G+fvPl2/uwzFgfBA9IR7Ja4gaAA4hPnuR0hCJY9RskfCUg2xFvP4bxIS4O2
PfdLEMwAkOznV14BUv+yKSD5biJ0yEPjtfQleNb/tKdtltIvC1ywMfPMAhkKMBMads6tZZNTe7qE
Mq4ELYLjV7tOsN5mc+OzvkOyiQM3/+Xl86Vd2aZopwL7FigJ5iry4tUdq5YISLz0/tgNbhB3w+/R
yyFj5nnDxvt+ibGYQxTLdvGAgNvC8xbvRwJBUsllDy7ddxXoISje9sMpv5l3Tvn2P9Q5/kREoNWa
yWe9CxINSNwkeTxO0rc8w7h3rGk6dC3JA9KW3dv/MIn/BV/Liwu9B5RqDiSDu3zWw2LDdKfERk33
MmGyiPAWfrtZG7zpalD6zw2T/bcJuzCA0jc2ZFT4HUjIWbPffHrmg704AGdh5eIWk56tZV6h/7Ml
bfjS0b177/nzA1vuXKhx+5/P5LzFL+yh0o/UtAXyDLq4aOxCZl1H4TmlIjtCE+iUExl8bmJ1x38w
sThlXpTpUsaIf2qzjQMyWk+a/Vrl5MfnZtZcFKTXLbygYK+4JBGiEZhvsw6RT1vYLerhsoS8u57D
T6AGlLljPWZweFPWZuXPJKXxs9SnN2j1QCEOwodgf2pu8hTakVnqGG/UHfXnjQ+cn9PlXH/8wEVe
BOI3pJS6Jf9fr2h5AN2eP+Jc1nsABczHOR9T3nV3gKU/b63z2iIAP4J8BQpqgAkvrh3IWTUQjTYk
pNk4UElXXZnsaqj3fT7ENSueDuC7CfIS88JR66tI9mVGBz+B1KzTQ4TU+VYUG8Hf2pb9aGQxjV2n
NX1Vg8SPtKMv5E51cfg/DMPElQkAvwWOvYVflNimk7pzOJFD4zDPTnHzlcZbBZvVufrPyJKkUhOx
Y3WGB1SmaQZNp33L+sLnjfH8+VhWZ+uDmcWFEneSglMd7409mkGWeld17O0+N7H2jkJyGEh7kEGY
eGcWl4g51E1BTdyU0c1X9IjO11Z2l/qv124TxH4eVP4WxnR18jxQTYHuynHBi3L+cg+uBXrsWW7F
Q7Wbe99jFY6Nu+GNzBtpeV69D0YWrh5UeSzIPE+D77glqK29QOfd81TS8gDKNLJxS/7BaC+sgWsD
F9dMoYUGksW2HqkSBuSDpS/C+Ft8MCCL5quDCJAVtln6p90Ngsd78pYzwsqdlrFiv0kSML9pFx+B
yUM/qQWGtCW2OxXjVHddD5SkLK9slYZ1xaEQaNznHDJIyJbdQ+MqYbleP3KLbLjWa3GXDVZO4P5t
AHvsZfNiOTptBCGOOe6auejqvWEdkdgB5VF2VfyK+cYx37S3nPLUmuLOmmZgtLEzgpmW1n2y9nN3
SByUr5+fkpWDeDa4xQ3sNrar6clM9+X2D1BRaGq+AZrZsrDItUwgD9IhNoajDqkzNC1akGT5fAwr
x+5sDIuL0URXkM1RS/Qj6jHPmnZ4jJ80l2zcWasLgz2Id9ydKfr+YGA/ZMU0q090L1Wd74iORVKy
fEIY4L6aThciM31MVHxovPuE8icyRIHebNG8z4uxPAcfP2Ax0DptHDnW4N8CLy2ruLfrYMbp5aNX
tujH29r4K2EP2FXRogZaMXSLL6+zZBjHSTnIKY2O60PVBFxVMYhjKmj56BTabtkLxMO+9poNyXhI
mGi12PiCla1z9gGLqy5tcdZpig9Qg41U3Qs3Xz/fOasGLNwsyB6B02cJYY2AFygarQcDXfEWdTc1
tGU+N7ByWaM5GKlo4GM98IotRyBsryimAgQIxdAdUqiQI2Hb8huiiemoPFUeP7e3MiB0+GGPWHOv
3wXPAx3MSri5CUaf5BsU6ymk4j43sPaqgtUBNSaEiUhuLvNCEbgxSjlWCi3q09cZ9juglOZek3eK
Gyq7inftYbNVcp6lxb4/szmP+sPB65KuRbRsT37VZGGWlT40otgAwUNqfon6Ow/aD8ab6/0s4Ula
W8dgZQlnFkuwFBqUzmWFc+OpmVYZuCThozryZNTmbSn7MCk6k7X532MI0MprQkIJtIH4D6wY58YG
MqncThzpQzuUHEwEXoEunO7vzxUI+cGB6MCPANndwjMySpuOde1Jv4pRj4QAZfO4sUvW9qGFmj4l
2CFI1i08oRbCu4NK4AmX7GsfGgEINHYUyco5Xowft9hN1oJi9Gv+Z25xzNpUz+ToNeMfmsC4ZVCB
Re3O9/zBH0KEFhJewrYOxcr9eGZ1MY0kskQ0OrA6V5TVXRxqfvTYHc1Df9oKlDZHuDgCKobCW6Ih
SjORNRnQXg5WUDxAcMCgAI5wINhOs60edURL0NSBtIFpLwHx1oThJYMcfRyrahb6oDuArQPTYNCx
hqD6hKaYmfRqy41e3zz/2l1WYpuhUoUxb54Y5P+qyIO02PBJ6MqF8mFkZLE984lDQK3HyHSqGKAw
wZTcFtUha++7bqtat+KdYJf8N5rl3rR1kQJ8hPg6i25EKW9Jzt86oW2EBVurtQx3eI7uaFdi1ma+
UZoEXPl5mOxmH71Ce37EYl88bnOJr3lFSG8Qb9b5QmlieWVprhgzMtoQHzo2TyCM2MV7CxJ6f5Rn
Mn9LUGRtNhHIo9cFzSBgE1lckKDQH9ELZEJwwyRxgCaNE1DFk9/b6cPGFbYSdKC75V9LS+RnVRTp
RKpY+VWrrrOqOhiFdVdVnu1ndv4z8swDlO+u5VB5vhqrt8+trx2Bj8YXGxRKAxpXBJuGtz0buomR
rZze+kQ6SPrCXTBRaj1/aTCJCU9c9MsKk4RNfpd3Zuhucsqtvdy2DhpcpHdsVEHnr/jwcpt9O7Qk
Qupl3pRTYLDpMKcq6R49nqetYHV1K7oQUkA0gMqRu2zOptGIgxhjK+pF4O7tMIFQDzANBKVQ0F3v
tqA+a6lsWPnX3rJNO08nOxYJKnLJEfiXIxpKj9XJu5k7WPneuW03KBbWluyjucWmgEK1Q5t5eH2z
04obQb8hyc7+fuMhGwdufsQ4KP8tojXIVMUWinLSd6G7zd8M+fe8yHBxkPAzwamFPm0A/863BPis
nRhC9pMvv6qA7IwDFBptBmXsYKa+2HpL1grjaNSHXt5cTZyTQefmjMpy4KYBmIRE8o4ekiD3rb1+
3Ww2VKz4ieCT1kHfZKF8Azmgc0N2YedUCBQaRg53o+LFr1aX74YXnbiZHT9fpbWssjuvAwCTLmoa
7sKYKL2+5wbiiuyY39YPoICBLmkABif0v//ROJjAgPqa76Jww/DKgT4zvJjOCWKeWRVBCTG6SR8s
CN/lQA1Nv//nfBqyaA7CDFBG6Ti751NatCbowT2JgopTQCEnqGgJmNlGRWXlVJ0ZWUyltDqd5LMR
qOg91Eb3rpvTDrxyt5/P3MqNDtGLuVMbOx/bfzFxVOrpUBKsmJ5SKHsgfm63VBDX7r8zG4vDq5nY
EqRBnxV6ZaFUhnxn0ACLAcrxXbzTrj8f0OW8GQZF6Axuc8AfLmC0wyRFrVwU0ZHbf7ehiJe32W1T
jRuu2sqgTGRc5ooh8fBcLUlZhCtBbe4BO0PuEHf5M7wk92emHHXz/+HzXvr0KH7Oupvg4ZuBOwuf
vitco7Y5UKJlHt0Y9rCrIoD/4u7Qp/TVjJD95BWkzUuT+CMkiIVQr59P6yVkHskCB4oTgMuBps91
Fos4aHoFuNBMZOEDSfY2N6CncLXBSLopIXK5J1FbQ54U4iEmkh/2YrBKqRzyCQPEP8ertBtDMFts
eKWXlyIsgFMdhRfcjOADOT/BraPyfKZV92VUZ7d5JKIgS+h4LWhm3hS2QGJ5Y/ouL6hzi4vpIxzK
vVxhTF67d/YEEQtcYQtsCJPvID/B7WDD4DyE8+SECXwX2OkpFO4gWbJ4lU2RDZAFgqTNPzz/jk8k
UzozoExCmWRdAImUvROz3D5G5aZa4IoPMpvHowO8/kx9snCIIyd2UqHhQh520b6/GeCFVKeBI/Ll
zAz4Xt+KZ1Y2zUeDS78YxMO2I3rclzR1b9rcvqqrp8+ndMvCYkZHCDfHvQs1sFqguPySWf1fOzmY
M+hGzQkW3QXcYbErRWt3tYQBl+948wDm4w0DK9seVweYP3Cy5nVZHCywUwzELiGz5WoPEIUP3MQO
yskK3NzY2H6XtzCGYqOsiewiQR5zccCs1p6GbhapQn5gr1faXlTNVVpkG+d47VY6s7M4VmYlXfBQ
g7YPbC274s06eGEJHC2uYb43svDzDbA2KNwYYEWd0SgX737fx6RPSyT0dXsy/JEKEtTQAAh4lGUb
PvVKYsWkH20tnv9Ga+uhj2eqpX3/UoOFZhdfSfYqX/Jo1i9FemOT+WZ1eODFRU4RXvbFjaF3Wg+G
ZtRcCDOv0ItwPT/U6d7Yt0e5R9UV0kZb7JHrw8RA8YJCYgi7/nzLpwnI5roWJDGkCQHoHcMKNt2g
KYKhYQPgfDpowDazVvM+X96NeEuRbARG87JbFjWZ0ZQAEvuZx9zx6OwpmI61EKJj7uMQ/k8EoGDo
/2hxsZyuMRnakAG2mCTVveXx+7wTpyHy2FC6+8936drFjwwBELAA7yPVvjh6XZRbWjYo1Ol6wJZA
NDK8iZyGhsr2jsM3PP55fS5mEiAmAKLBN4pzcb5+iZKahg6WxndH+760k/eelLddhFIMiuej2113
4KH6fHzG+gARoyHvvZLqL0HOI0o9VX76OwZv3Lx20OAyIMHR/tBuzB/NbRZqUFWNX//eMOI1oDXQ
oAUq0uWbZiWyo8IDo8lMjTgFVaBS9g/Nqnr94QA+GY5BGSSh/tedW0AOAlkx87qh1n0xy33ax7Gw
iPKzUekHOyokJCBzsfE6rKzln10KdwGocCiOnK+lOYoRaB9klhq7ZeiKnQhS1Z5P1EMHsaeu+Lox
nSvvKezNvR4m0ge2tdg7feeJuqFwwhpoqADI65dAE0J6qw+girXPg/5QbuDr15z2M5OLY2iWOYqh
JUwOuzH8o9+mPaS+DOfESFtA0n5jSleyn5hLpB+RZLLggCwBjHoDRdyxIsC/38kg2nf7JLCm77PJ
WUPAMUJQG1sa27rL/6R4zs8lnC7I0wAJjxsAFYjztZxME1nApIGyfQhx6IG5cyebz0FxDFG+lAmT
lSW0zsoghZpAg8PibMSVl4f0/AMWF3slRRNpUiIHlVpfwenHoqFkbU93ZkqCQam/X1no8KD4hxoj
KEHAk3o+4HrSSrfPcSmIcARMLAGNWn6DRg08XNmXv09SougGKCwCZsRCuNfPjXEPqvYKfXs+MV54
/iQhiVpsOJurK4h6JsCGqHM7F1UO6kxRP+RoOBnbHJUj3vFgmuCvx07Epgw87MmPAtrYlvVceKBE
RosD9CNdLXlJyPvoOFf68NUFUM6m1yA1PBTd989P7+XhxRT893nLYgj0YJpI97C+AOj6lSZY5G08
LSv3/FzaRB54zpEZ3rLCmbeJUXOAEH2p29c9p3Qnids8upOWsrgi6ueUqiHIW4vubOCSGa31/NWQ
skr9sa5MI+hb4rBE2FqY2554KVK9fjZLuQXZvLw3z75zCds3Yle36hqsr+6QBh7wR9XQsqn6OWHH
U0BfwaO/EU1e+vGwCCw2UD9AHwGLer7/NKeOoYftdb4hesCLDoVu3YzRsyH03eerPJ+a5TXy0dDi
FJsOCGzKHoYS80VTV3pWMDyCW5fk6l5ykZpE7zPEf5dwyzJxE533GaJxIMvnoqyCNojfBmNwqzNQ
v9fb6deVgZmz0h6uRsCvscvOZ5DTFFnRepC+9xg/6BA4mDvxSIYO7x6BMSkYUlObVleWDawCcwss
sB2XhcvSLnqVcIEuHLc62sZw0Ktolxgmzg/fyB6uvHTA+cHlROQP5/ri4Rmo7Lgxr1zzY/SbYxmW
+/HN2Js755CEW248zuPlRkFbI2rdcB7c+eE5n8++b1OexsgyN4RIm8XUba+mYYr2ZaJ+mpoXICd3
yjiqU5NZpDeF1Tzlhvzh9U2+K7ilQ/FTfVF6Vvl22pVf6mlCO23sxL6TTdFBs9tHt+f32eT+Mkjz
Lde8A9rYfkNr68lJxit04gFcFd1Lwp1g8GhxHPJpYGWr7Wk8hK4Zab4bFU/SbvEIls1dZcmwlpAB
i9P71rVYZTZMdHngNNyENpR+6I3xmKE71QfQCKKyMssfpdv11x7aq3aZo+V+PCXVcWjy95TmIrS9
eAIOqXsjor2ztWpiuTWmrFEVlNOp+0tTPA/Q//I76dzXhvR7DhHLbAIDhKVXFbSu6BdO0Hydithl
hdWCilnG2iOPOLB9din8durVTa1m9eP2WTNIqLWQSKXOYRqKO9cs5LGvQKHYpTUqS9j0rOjzUyGy
4kC65pm3013UV48xmE9Yg5wvCnf9nTI8aON5r3HjBTGnN7mOf4V24Pr0rdNGwgpNu5J98R4pF1GY
65b3qeAtk80snWISeImtfCxrNIJMRvU1hbBO1U7gkK4NCMnLiIYgUzVOhAImNXXOg0PjkTkWj3Zm
UYobL8mrneuI8Z5mYxlWhRz2o23cUA5J1CrXE6abWRV0vEbzgKm+ShI/O25Sos7kVQcsx5WZaklg
RK5fSvIUdR3o3VRXhyrnt23dQv8RnehHIROfeCiFlVODLF/6VRbV1Vg2P5NRNEcMzz5MnB5SNF4C
wpwAji16lH4kLoFSUMpG2oO3pa1+eqR/d+xRg/0RUjVg6zsWTfFcaioOmsTVWW91tk97Vex1c/yd
y+pXJ9sqGOAH+fDvvyRRo1itZX0gsqrwtTTh13FsJgAHGu8qM76QET3dpT2xpMkaBp48Z9dmtRZG
kV1hwbOXqG7uR44ccwMtsR7BnTBV4HLH9t2iMR4zS0B6aKAJs6zud9lRcl+b2jfVTGEmtQct1krA
c4eOSSuaTtTioJ7Mfra1Oe2lHH+jVkRQn484eCfxEZCkBFErWCqzLGWAJvycTP2oOelTWidXMUUQ
1KGeKcWhKThL0vxHEzdfFNgTGKcOOrFkv+8sDWT8IwKivhiu29Z8TwdUjjPKwTs5RS5Y39FJ1xhm
uUdm7F1G2hFyN9clyJ+6YWpZ7gyCeZSDabqs3iw+XZExt5jdToGXeWHhIOZrocXlxr8aEoXOqF6H
kb5MHX+WwvreeNELYP4/Pn8UV1xbNAGDzXkOetF9tbjrCukKpzLQCNXl6pShk3ru+y+0KKBW940K
fQPBv3aVn9lbvlW2KIGMqmbF4iGYiQUR7drIcf2DvE03HLs1x/PM3OLNx9vUIUrCVd6GbsPmuKx+
7p/5DhBLGVB/7rHMgOpkWNlZ7br7Pm6Jkc3u88LrOPuChXsdRXOGqkFNavLG6drzmhxdJ55Z+ypB
KBPZDb+SePMsJkAXUDMaOXTD91z5AiAQCGi7ga1G4XTxBWC7zTTidoBz5EX71R6Vc2tlmh50UQp+
NVsafRjx2g30qXT8sm6tzXL02oMK5x/xBao+syT9+YNqjdoYkwibbK6ZWdfplX3sUDFzdsnVpkaI
eTnfsyf/r61FYtsFD35GPNiaxUynYE77ebftzgO9X3S7FTutVL4tgDvQuwswIcqOS9er9OhgFT32
Vx83LOeArRSHiNZ4S95jqCVGFtNpGsSx2nAzV7xM2J2xM64L99leHNtxsoWwIgiMg48LyttwDap8
9/nNsOJVovMJLZIugXcOhe/zRes8s+SZCxPm9N5m9xa/N4svn5tYyXhb6H9GNITSI3iul3XHsquK
qtBb9CkC3UfBfDCrlY/gjNEP7kYMv37zACaJs4RaJwAz5+PJ9V5VfYOlGnbpQ7cv99aNi+ZZk3F/
G0s4z//FqZ+zlnM/FNZosQudSUzI1mIXGr22q/Q6Z2nSfkla76ai41YEtXLAIZA0Z7ngHqOBZDEy
SMOMVjyjIrKjPBqnmUporodtbfa1DfHBzDJKtse+MysDZrjpQCHpKZFRUNv134eDHwezhA12upsn
JRwv32wfquS+NXaT8YWi539j662v0L+TRuZ75ANqSoekHQXDOpyZd+9ufJk5sTTfDhQUQoz94Fs+
3oPdVmyxNYVzLv+DUWgyRU4yXxe59WVInyZ+n1ivnw9sdVwfHvT5Ez6YAFveZEDyRvpxxXeta19F
1DqVZNpnWrv/3NRaQvDj27a81/Uq8RwIRv5zr/e3zXGWHbNuBpTSZ2WQ5le13yx3rE7hf+Nbsjai
RpzCjcH4ovf4wfGLnQAyZ7444Os+jEHTMr7fQuSs3LZn41zsldIe7F4QjNPrrhx+YzpbBbKNRVvq
2DuxakWqw4AIQaZo7Mow2xkxGJcbpDjnyax39mk8eU+fL+DWXM7j/rBXGmJntCeYyyHTwj6jc3vJ
nWrUxj7ZMrPYkgJxsZ06MNO6EVpaDhHpfW/cMLL2FJ8t0jzHHwaTekYNtSzMIfQZZrm4GxrO/WP6
aeseXNsN0NyZRaXAHnAhl56NtK4GiYeREugSI59Z0K23iuJbl8+Hg3zHXCNBAnhZ2x60Nk30EcXz
NkTt//uICqZ6LAK9Z+bPCrVECHAj+dD7223ozp/KyIVtxAME1cRZoW7+tg/zWER4sgprRgZ0bu4j
bxt9jVNe35MeHBss4xG6qUczLsM+8vq7ZqBQiu9qMe3SGIwwGdqmjq0CRg7Q9jZwhqZrmVt5/Cv3
4tKP4QmyvJLfrNhSOw0Z8OdRasY1t0t1JagYmSfG5qjxtP/ijjMDeEZq5oo0NEYLkNMJ/dJaxLrE
vXXtJuga+9ZDaNojD9/xaS/a8t7MAQUp8uOYRXdpkYAlw/WCEbwEXYHUc53vRt7shEYzVhMalsUU
5innrJZASRpTgErALk+Q+9HA14w2aauEAEdMUIAUt5lVf8na333dBpEYQZFGmat4QJzx3ezgJBVf
VPEwdqY/6b8VfD4VGffKaoJeD8fOY5WMr2tkfLoJpWDDwCzuVUuDjEM90Yx2kZX7jo54tnoqYgcd
YSngmpOEDI2gzEjsay/lCJYQjUOpBt1g3S4zb+0Ut0VDWUVjJhN1T0xxm/Dh4JC3NrNfB0OFlQnf
VGawOck9cV5Mmu+4Yfii535aUaQjkqBE01QSB4qOTIu8l6oufyH+9qFx7Bt1csSfH2F9r+s133ez
vEREkx8KEWrn8gNpeFgosfPq+MZt6h+apsKs1E+ly1nhmgeiyRvp/Ow976fNretmtK5UXrFIG7+3
AvihtNob2pUop5sc4Rf47RkB3Xwce3vd4NdDXe6geOmwgT4rfbw21R1p8x8DBSmjslA+cFnVZmEr
0F+J9aqaL65Z30KIBhSXWr1H1+KvfKpv67i/1cvfE5qMhF3fqAGtD13zCB1iCHZUPIPURfyek9jx
pa3dxFXLVJ3s+oH4FpRJ9Lzcx/q4G2jLms6D4OVbkWisyPS9TTgkVIYjSMtvW2rd5sT4De3Kgx51
V7UwCyas5pQ3mWIi4cfMfhllc2wN5PZsSJGA5WXIDj151ewHt+N3kN8IdKNkpIF2fJ8djWFASK5O
PSG/QHPwgDJjYJr1yY1K36AQg6BIPLjWuNf6+r2h0yFS9X6Mpts+G5+kW3wbSXMCUhIJSOOr9EYc
JqKzKUqZlVhBUYChOmknJjwd58J9Mms4RALZf4h5gKqc3lmYD1EEVvy7BhzPjgyWNdRPy3s93cfe
c4bMTJ2wuul20gq6Nt57yg7dsgx65WDZftptt4vdMlQS9PeAmu4mzah9EVN+TTsRM2I02imJqyaI
2hGCjmkxvOaOqfkmQimEx5qNabOCSsivYsiOXhK/tSgWXGdeJAB3cAKqNd/G3GCVHj0qA2KhZXwo
BiAgZH1V5ubARr14TiztyiPDoUWMzCahX2naSO9H0dZ+XyJJZxqcpZ33Zpcu6K2hSlFnRcGUqu1Q
kfZpqnNgvPITqXmoa5YIBEkeqACpKeHK8EvFQZno4W+bN62qTkVaxX6U8Soo7TGQugraYRpvpQdq
/rIbk2NEhMEM3iMppyfPllFe25lxi4c3Ym1bvw2ao+/TJrtyO3WMo+QQU3j3uEL6Esm/Af1WAz0h
t/ljcHHocufarLCbbc9j0aSHkUj9jFohLV1fDvI2G+hu0FBb0sdvEMQ4DFQ7NK0NCHV5iz7cNzdO
ji3XvgvVvXg5gB2MqHIINGn9HDWzY3TsR1aU1b7OyirgaaSzVLrTbebYL4KCnq6CCjVxE2TC8JuY
ZnccBBysstuKgWKBaah7sZYQjWWaNfmpR5F5xc87nphpWHbQoPnzslRZnR5sfXpCv+guAhX3LHup
APw3+6a9arpUf+si44viKkhc5xEYXF8XACBGnrTDcRIPzaBXrFDI80GoRfuWjkKwWhQvaFmvmQ0u
Rp826KiKDe0m0cRRkzYwrqn3XNdWjYqfbgZt6qGBVImGUW6U+KXW3KRieqs4hGssW4SV8JID2vH8
nLhMbwZUAnjtx2VcBu0IQfbRsKK9IvmIN8WhmOJUA7kvtlLqoIF3APB2b9QT/FVwA2PHqHshbeTi
J1RBVf+ox9PV0ExvuhmHUV3dCd28Jmm+SwpzR4xYe4HEZO2PcfXeywkJK54WvrTa0q9Uxh28kkaO
fG5dDCctz7zAxZqc5CjIfUZEctXrufM9U8OD0lHv3EV5kqa3gL6PX1tFxmskAttf+vzuj7SQodBa
5xbeVCz3agT9OpQt35rU6YK06V9dK/0RtfCAkpigAF7YQxLGE3hmGTiVHsk0luBkbNG8SWmxL6Et
JcOcjP39VPUd01NuocBRp0Ff2QOodTD/9+kQ/2h647tWJbd1b7ivvOJjueNJoUIVU/VSlRRkUMri
eLfdpjD9MlPqpo+hEEFFlgQp6AogEmKH2ej+TAbyiHpzAX3dAgqM5jDsiwotEE3JH3kDPu5etwDe
RpqTGb3R3DbIyloM6r8GKz3x3KaNNu1yT0zcp5rpnVCKSZ4SojQtKJQWOScj6dDqIiqIyg+ixko6
WOLcAlmclln7Li2fjXJ+FrREYufZPIgNkjDSloblt0AOeqyXxeiAF00bPLAKeUPs+aMadBHIqc+t
a1jx6KlLPBN18NFS+8HK+1PhqmtNgsTU6FNU9WrKGahbH3VUit57jXrJPhNW6vimraNFzGs8lwlZ
e3jgBLXAmCIUAdcVqC2YRsk4S8zmMShhpJbsHGVW052DpXvILGInvlVWenIou0y/M/jogb1HkSuk
GUdI06axDRU5NUBSKk5rfR6oUHda3PWHDtwcHXNjjoymVff2F8mL+OQlvMKnmMkJRZZsXxmO+Q2M
JIk+FyTcp7Hq9MbPXALSlbKS9g+K4YcdGnVRS9N041hIBwUaQho9GCYUJ0qaZOFog9skz9qgI9pN
J+RL7w73NYlw/ofiZ6OyZ8NGwTq24RQBol/oX1oub7JGssrpb6QF2ercuVcFlJHhxUFMx7o1ASfu
hH3KMrRh6tX3Tk938TDsMsNTzC4qCVxPk8z5/rg1c1bYukLFT5l+LTOk+ah3pSxJEE7lxS9bRPUx
MTMt3RdRRvzK4V4QRU0/vTU4o2UIgrwk3TlNnd4Ds9r5hegMlkTRW25SzQ4Kb0i5X0zoQmFtJOMs
EF6phabuiMif6Eie3MGJ6xCAb+OpBXdjkJmpCM3cIFeNweVGjLoW9VCor6ApUAeT9JJSjHTgCbZa
FH/KocZ9rnVdkHn2sBHFrcAPLAoaLBPFCEB6l8L2tiGIMqGU7hPCwfoxdFmf++gIgprqMPAukLby
vgxSzwMj9vhGOLw2RAD1UdRGKf3/SPuyLrltJOu/0sfv7OG+zJnuB27JzNoXVZX0wlOSStz3nb/+
u0jZVhKJL9F2P8y0fWRVFMBAIBBx414ANah3KoTpajXHzgFR/BpajzVPQUcm5R36aYUJaugRHwuQ
dElVFHHxJ2HcOIk5wl2UCdO9AuZtmrgw3gArE58LITe8TAdmOunybl+34bIr+zLbo1Aq3ZZrPMLb
9RWFiGF5XhdFfzaXSL/vdGt2cIhQbyYC5vIuja0C7IHLoH1arETnNI1YBUf95IlIdVXKKBTHckb8
F9uvEIizEZP8tLnP8h+h9SAuQR/z6JtZnwaUIFB5Q/XWAjZq+yjFQTGg2INCcS0/zuozGsl/vRJy
+vOpCo/ZAFiR1igeRED/YP8KpbPFlWOEMUcAlz5ZBVX+UxcVT6QFhZA+cnXMTja7VHLmRzyrF6iK
i4EFtgXOBNFxmJD2OYioopgAaJeJ7st251RxIfM+mNXA8+hQCa+kkoC0ywHECHQSSK+qaJffonnh
JlxsMuurGSJAPRizQZORBu6V0xqqqQI/6dr6Wsezb017zpll1ZaAXlMNQPMNFVWL7fJWqZUnFTwx
jhBmrpg/GnJl54N72TuYtaVTK1RtCRDauR4tWEn34U5xw320Jw0lPrsV62SdRlnKQyY5LpoqStCe
tIzuvRYEvJ6ionWqsV3wcNEjT1dHyQXuRDhMfaZ/vrxQso4zZzkJ8uSDntR+xKLLlrGE+TpdpkCd
DIBWkmIWgMVYo+lZnseM0wJiVbpMxRJB+YQBKZBlbC3W0IBGaps3gBqA07R+0br9XCANQy6ZTDy0
NcNZVEx9YUYVVFNED2FrTBrVahTAP4/q470uXaXV/cylCCCRgtpC2EA3CzcucFG0z9ciGPutHDbk
XXYLWc4A/BHoPv7tA7YxRgXiPJEyOVfAzVx3JkBBIPAZOTGL4ZAqUgqQOCLymqC92W4Zkjdw3BI4
m7ob91LQBhrGymOPq2fF2jbsGVpmuPwxYkWFqTRM2zYsAPEycP0iNKa+9gi4iys8gP9ix1PFYAQm
8oX+tEaF+3YRKqQZsJb3r334pJgvl88Rq9moapj5x+iJaqho8W+3rU+FUhzkZXCGQ3Tb77tdtlOn
AzDvt4on7CVhf9key7FPzVHxSUnHrpsXgPHCpkPaDeDZ8CCKJScFZESHzaKoyvCkWIgEHUq7aZjb
8tI5eTLZyfphrot9eT2sm3JjinLsWVwxI6BA1rx1AfkGnDH7SD71x8I30iW8Cjh82IwwtLFHRYZa
FqO4wOvfiQsId+opRO4aO4uuyu5Wt3jJzJEjgY4RJ5+L7qSGSzHJg7ESInmUC75PH7KnHyRgFQCo
f4x2o5fd65jGsCPRNSObp5t9DEGUeWRRCE34P0is0ylBr8SqmnQAhJBpSrAD30q+CrkIVEO+hBFw
GY0fYFzha/hx+aPSh04jKhHAVSIPwQQByFq2Z0ILO6Mxk6x19Fky76C6KdnJnPP6QPSXpK1QR1vT
Q0mOwHmKK0y+rqPiZi3ql2bu3WRW/L7Tg8uLos/E0RzQ+qBbAEbuDKqPqivGkzCs6Whx5wjSp7r6
FmevefXpspmzViuxg4AFOUT8LzCpdEAZx1qrFKt11Jv5W7hzhx2RTtFGt4eCE/pAhrtyoFp05D9a
ROXCAI00SILpm7lpABbre+Qe6T4Kul0fTNA64Dec6NBFmaEB54oJCYwMMFY8rPMg6np/aFGfzCXO
TAXLjIoxTjy9MFeBq3nrfOqAEmk96K2jKbGdaq1jVQuwOYNz+TuxfPzUDJVAlVXcSlYEd5DLQrfF
GT1VA4p5HCtn4ZFs2qkZyhtGfQF2a4aZnyQEpYsCzv2I8NjsC3+64omunOF0aHvU/VJ34qoP3YiI
D4IPcpklqDpGe6JOku8ACeWsj/mxQGmGNAoK9Wd5Wo13bJ2C5dXppM8KJCHRcRSlr5e/FMcGHYOB
Ugcuqccltsov+YB6dwfsZsS5MZlGdJU8fzDwdlbOWOJoTlML30nQgT2My8CcMKylyRwzZ1Qlx+9z
YocKep0yZeUykChki6hp2/JLcWgAcUIDNdpPbvG98hNflbhYeZa7a1BQ1EFMZar4p+2pUjIhTJIZ
p6rIgia57xfOwmRyJ5xeVWRhGLiWwI0J6CKmXLcGJtQZQn1S0Yn8YdzNbhEIQEesbzMEERIvuQkD
pfCUg/Kj9Ion+fGyhzB3lZDag3gDPIwIu1vjoOqv5WxFrFh24kH0iqDZmfs66PzFF/0W97NwjzFU
j2OVueQTq8SnTt5gmOadTQD1WwjDEepHwq0AoPU1iBUeeGnw2cTycXtPbFHbixxZmk2ywuFgIr+f
bpTX9K4PkmuQKrvjbKdfVN6m8pZHJZGpNa5Kq63kWjky7x4w0ASiX8mr7nhAjbNnO708KovsWzUp
tBjH4sgVHcZ7URE1u1paD6pOh6JyG0lAKRP68LHgcj4j82iYeMsYgBqCl4PKdip16hUtUqBn9iK9
aT4ZBe+v5sflW3pLSj3KPW8elBVrwNuMHAGTK+bZHN+AJpAAfCAm2+XqZpXRhRcf8ry3L6+LY+W4
5Sfe2YhS24rkHo0TL9QEt5mfmoRXKGPv3Z9LOV5HJ0amsa2HpkAON/ZAj1iYghjC+OXyQtinG/xb
GFZA3nbGi69MAl5oStI68vxFLK/IoxMqyn6kOPHL9KYVXi3t0L0FCpDLtU2O1VlUA5kEEhE4HG65
7RFHA2EehQqb2H9bDjeDF3U2GdkC/t8H/AJHj1jlsnSRYHxu1bRAfCOqiKlUsFYbkCVMKbGKyTTV
QSvjhtD86PYRG138ZYGJ4+kD+cIf9qjwiatOyzIRJ6CpfWH+qkYaxxeZaRChd/jDArWPYHJFN0VG
+CIyWejHFAfQBoWuCu472ZVqn1+fY305pCQgKpcNkILRZQpcsmW1drnkaICdKONqt8JbU6N/xHsj
so4AGA8w0Ie5DEI7snURXcnrVJFhyAQNtY6ee6Gp/uUTwErwDdxuCnTGMG4sUhGqVaVKEBKcMnXX
7hUwDiR7YScHHeeFdFYLIX4AhDrqp6D4PadPaZasKwr0nKFAKvmKGx2+tV61J7jr0uFmxqznn6Gj
hQRoPKBz9NGaGlOPhwX7Bslja3cjZkEdXZHhePBwePow2SV4pWzFkSGUzjvXjG8G3j08A2EXdMb0
Axe9vSIUJAMLzYI1eR7Mh8sfjFxX1AHe/Hx56xMSQAONsmqdE4ZeGUbXZv3QAK85j5gtu+/k3Lls
jrGVkHkC0hEKD4xKZpKYGjQQgFbo4yEFCkDYg5IcI+/iFWSavoDblQezZYVkTIch4zdM1H3PNAia
WcT4iwwdiXSfBJKdoU/9OEDwTXcMQsLrQlXkKXlqvloKB3DJuNXA5o3XBiiuwSFOv3VBFaNOw4jQ
uLTGcw+BhUgyQLpuck4c2www56iBYOyBHnXW07rVc52k6W2wKkGNboLysxL4P9/m/40+qvuf7tD9
+//w79+qemmTKO6pf/33TfKtxUTgj/7/yF/78z/b/qV/39Uf5VPffnz0N+81/V9u/iJ+/u/23ff+
ffMvkBxM+uVh+GiXx49uyPujEfym5L/8T//wHx/Hn/K81B//+u1bNZQ9+WlADpS//f5H++//+o2Q
tP3P6Y///c9u3wv8tX2bv5ff3+m/8PHe9f/6TdD+CfgVcJ7of6ERBsJZhNPp4/hHkvhP8MqAKAic
dJDlhqP/9o+yavv4X79p2j8BzsCchqYBDasY+JxdNRz/RPqnAhfFdIdC/h7KWr/98ZttPtGvT/aP
cijuqwQIAfzczbkGCQvq3SChQ7zCz1QAKd6ea7Nc9Xo0YowaKt9NTNaKP6qCEzq2sZ6Y0EBCDno/
kC+A7oV2cKIiXJtpAQzWnsT6MUBP4iAH3Ix7ez+e2aGrOaARi8BZAPjb5FQvKCsiqxluIWXlAoZD
GGXIkJ32mftmIpHvV2Q8N0vtIJqAYq8buWC3bo+hL6C/wUxuXv8kieVeaOTupa2hSQdiRoyyQeyI
uptVMUoLVYC18o3woACsjxfahClaQoTuIyfm1K6oPOfn8k4NUpmUUPS5JHatYM8+oKOO8mrdxi9H
mnfX9Kx7bqbI2E5M2ZNhPQmSNCAJ2jqkVEeZnnQQ/psctKkdTP0G4bWKPBGr2/8esTYB69T7qVfa
cXUba8SnTrJ9tZ2soi1gbRjwrACwrhVj1wCLW5mgEgiwSSMRFgyTTM9Ww9tJlPj9LG6sMzyWMAqo
SCIJtwCdBQG33OqjUJC1gvryunfJFIt+L97PjnSr2vIbWJSDUuCkrudHXgMDJdgo0IUEVwTNa1VE
StgqYQ1MNuYHIry1gSnSdM51wzj0GyMknzjZWCkDaComRnJUcJXgZwVXDnjzpVSC9/sHPFkM+T1O
7GCFaWYOOPS9KzpkxjZ1sxvVbfYNlKd5lKjbJOt3YySd1IBBIpI0W2ORrktxmwPNrvXPUfIoFxyH
YPrDyc+nzpo5I9ij9QTt1bh7VxQAyoHKTUaIfGQ9j9yaaQsNGMheglfyjKa5z6MO1S8Vnl/grTmB
yLItr0LjseSqa7JONOigcQ3g9XKu0yUKqzBIZReBRdsEgGENQKjuVHtCvsd/JB1xTFSAxBULsijc
nKDeos9UNMZxDFKCyIkmd/BWt3YiV7gq97KXHdAItYv96jWfCEn56oR+5yZHZVPjwQR/fvWUO/Pn
v3HIT38hsj0nHtrpeQdmBZwEIKMEW961iS3cyY7uAADevxpOWd8S6Xk+Ox/rnBMgG1yVEFfRg13L
OAAQ2iSRI8hfG/3a7L2JK2bKsIGUBvky3vWgq6azygpxZq6EPnLUNnFyxa6izomyv0YRfDx3GB0H
AxchSgJeg7pii8gETZEIiQPSs7Su1mAsbAyrVPvKLXdgaxq4dGOMaxYVc2TjJjJmkrxsPxpmriNk
EmZoi7vZJ5qwSXZVX+l3iyvbbeauKZ81kmUSvTVEZLgt4d7amixiSYpXRQQM36v3gj3tyBzKDpML
hHnLi54kTo+NdbOjEvPLILVGQwVUdAFuD4lLvVfBaSZg9AMitKC28aGe90nmPHS4BqlYrUHhRJfj
kxUKYOHatZ6MCux/skKyACoUIHGGjjnheALhPZVKALIHAYQQulZg+QiWsCxdc0XmFA7l66TkIB7I
PD3kETmyTgTUKxT0LsExCLDP9jOGTbosUGoPbaG+6cFCv9zmMaczQb1Vf56HUxvUPdEAIfXTBskb
BNTvIAnvhXvQBck2mSsHG52b7nhSchR04A+zKli4yASiehZalRk96Ab7SYo20rd2n3n4gtJt0tga
lKEbsJtaB9KVGz+LX7npPeMaAUnIL+tUHEVrXe3rDtbJ+QATzRXclZyPZt/dTV+5p4P9HX+Zo74j
UIPhkBcwNznKGxowh+qm/1pedb5ud3v02p34I3m9fFUwciZCg4J3nQqc8xkeTRHKppFFuA5B+mlB
sau98rbf8XImRhZzaoZ+J1VCEZaDBjNy3wjPiSUL14ogFc7lxVD9nT+85c/V0Mro01yZ60BWowwY
Z7OjR/IgC13LsW4KIGvcCgSfvBn3/8/J+GWUcpJK6aYCat7kppCgBpH6lpftC5RwtF0KYgfNXQ4A
wvOWyvIVAm9FqxDsa+Dh3J75NkmVNB/hK62rvEmuFhBfMa+Jr8TB9PR3fcWULcLsLoI4kS4Gq/2s
LDloOOArUTCgNzj5Bh7VvPcmI0vEksCyBpVAQlZPrWyGYFqprZhVkfPXUPiuyeCS759yw3IvewsF
T//pLURgiHAUkvyNOm56mghCWJOxRsktfsw5uPFnd9oRDuNqJ4DDrtmvO+2292YvDObHaj/fZlyK
BMYBxNAxhIfwm2D8mb6C1UrBfKSAB5d4QA3wCDiUXZjZX14sK5Bu7FA3r7bW0FQqKwGBFE8WGwWD
j3ZfHSbNFW4zR9ppD5iIdMebxDhgQISHN2Mdko156h4GYX8GiSUsk7Qu0m+lacfoW4A5wWuBeJTt
cmd6JVA9l1fNOCSnVlWKiEdaFlNeZUwrrsLyJUyaALRZJejqouf/zg6VLGoYlWpCkH0Bi2i4kMtw
IutRSZOn/84KFWj0QcjjMIKVssREXgr693Cxi5CzFkqe93gsNptGHQtRHfrcXPCpCFOyCmqBSHOj
ASWf1Jcnp3wFJ7xboqU7BONn/RG8bYlr3rYTJ8Btq/HH34JAv4geJB5VZxd/jUdpFc5Infoa9C5d
9ihjGCqPX7Vu2o3Qlf3LW7uxRm0tZu/MNdVhbQghWxFP18M83AKXxqlQsC4oDdSr4FKwcObPaFFH
DOjn4wyHzH6481u9B2eS19utB5o71NJA6Mvr0bAtkkqwCZZm/A918BqMtYiI2hjYjW35geAfVdBJ
1gEmXfE4g6IaOq/e5c1kFUg0aI38YZNumsuTPI3VBJsTYBbdY3YAEfUX8+mnfpu52hxzxCGpnBtV
A3AHSyBWwtuJOn3N1EA/Re6QZevu0tr1vvYryIdi9jWTwUNPHmy8CiwjamvItQF2AKYUjzZ1e/ta
QtuMwJSSaIqUFI98ZRcHfP0nlhmoFYBbH2VysF9RK5N6cEHH0QBeQGBjCCaRSDbzb1zmBzu1Q7k/
ppWNGLVGEp2XH4bf7KJdcU3IVP8T3YDzoGwgowS6HtV5POKPT7aT4kQrRkohxVbkmKP2JoCpsZGr
w9wXu8tuQT7B1iu2ZqhPNMtdOlhdUTmK+hiGjyNPhub8pQeUlGIhAUPnFbUsKk0JFZBYli00sUxQ
SCogTiyBiO26b7WY3FmYkm7zv7GgU4MkbzrZtyWpIFhuJLEzqbqrC6m/5t1ff59vF0Wi8okNAvxV
IAsaAyC1+kRILbzWdiXKVMQRuPWH80zPkAG0JaVU+PhZbFJz6GVazVA5Xfqap34IloZ59eL022VP
OD9FyCaBhJUVESMq+OftotQlUpWiaupj45+gOVuv2/ORvQyHAxIJoD3U1vH/SM/tdO/WcGlFccAo
sZGV93pYvKrN7F5eCaOcgV//xAbl1Otk6bUpgjvUeNJbm3ygAoXN6S1+JPW82OPiC8jJp07RxiDl
5UqhYLAygcH8ur3+GRmEGwkMTajWONxHDcsaLnwgsCF9BMQ85X61MVh5v4YxxiAadI2xvP5qdKzW
Vn3tP6AnY30xVKIxGwCxI6K+vv1iqDnkrWIWNcg3RsOTI1N020mwHjgfjWSZ9B5aZJwOsHL0Xenm
hzCZhdBmWuzIVvm5mQwbminuGGmRna/dddRo+yFNvmdSmDhNOC0OxzxzU0HaCFUu7CoO23aVnQTW
1SXDpqoEeoVrZDXs5HoFp1K7Az/V18vmGGcaaKFf1qh8QyrlFY1XLHas4JLDVSj1XpG4ecI51BRG
mySIAPOgNkMSRICTaCbXVImsopmt2BF63MGlT2RpTcGfvRwCIrzOBcNTUB4xoS8J6RAy7rbdwwEo
myLu4SngbjLV15Hb8mR8pI0BKrhLYin3ai7GTq044zWkJnzVjV+sh5/YON67iJEVAqaJyW8SrI50
l9v1zBmoAbQRmyfuiAhLdKivwPNtveu25JReeSN8xzT6ZcdgJBlbm2QLTu4Wo5LlMGpk2HyIdJtg
fdtXeW99wavztr3hPXgZQR+VUFTTMQCJriAt3hG18TqmXVs5+o1+GHbCbe0l9+pflLs7eiE4NgFu
QZcJ+AjaC7U+r1RIMIISorrXFRQlS855YnmehHrykZYUgHAqBVTkSmswFg+CCu1RXzF/BraWyx+G
BFUqPKmQ+0J6iXMEWR76TonEvNObNXZCadean7voppOucjzGR5NjiXV9wZSOOqNGRrTp0s46Fdai
lAKCgz95spd4fRXUoau7g4siQCDLn7ieTrzqbHVQcwTkBAk7Eo2t1yVKM6QZqD1IJ/Aw3hHWy+4N
WEZHDoR7rjVyY5xbQ26rQt0BGohU9BMhspD3Jb4WKRiT4mPq66lteZ0r+7k3QbyNd6oY8RaaBH9a
pCurgKUZVg64sLM8jG/LYo/XtR8Dei1+Txe7zO0ayZv6GrngObrsNswYcmqZ8kwQK5ujtMDyKmG0
v8ycKU73cRz6g9Z/D0FLIswQ5pHiIDfnR6h93DZW5oYZei9y8onzu5D4e2HfDeor50urR7Gmx465
GiXQFKGgD3bWGfkLyn516ShtMUHKrgZx+2CuL11nLZ645iA2SywNSmLr6IZCDkDEjBZKGqUJ7zOx
3fDXZ6JSDanTBcGYltjBGJZxpx+IBOcKpnqJPFB9IPC4j3CWKyKnISOPZAhRoVwRvPJ1adQIt0IA
cp8gOYx2dE0UHEUUwSOXN2XJ+gLHugYBlhAkzfacLYs+L6imghJ6OFgpShnhwwSqOc53Znk7xm7Q
kwUWTQK2a2tFQuVnXEtwwaGnvdfuqqC87vfVA1j2feMmLnDKCn945R5r1tdDcFRRpEVug07b1qwa
dpBkH0QU9Z9UXCbJIXQbN30nndnY446MsEI+Gf4hGid4sJhUFqyBNqXLVQGlL1d4ir+DG4WgvOdH
5ZE0Sscd/FR/vLyxLJMY+wG4C/NH5tn0Bib4MfbeABUUKy/r9MWaOe1D3s8nG3xy95fyHM5mjZ/f
YlorB2cFpCUur4ABq8Lk5skSqG8E2YIWTggT4iE8FAcQ86JWol/xWT5YPojOBDr16LSqZ4MUYtpZ
a6R0AHOvuqNI9xBetsFCZacFL8SycphTS1TmvojRCAY0gi48EBRjdjOg4QJdQM7WsRZkIWmHKSJe
Sj9c+7hecrOYSiczUlLBqATLMZWXlofKYTkBHvuEQB5tHZF+3S2tCsLKWCydYQmdqem/lLP1cdkL
WFEIJxQ5BjSnwM5FOUEhSEltzlIJpYynaXruQXOGcTrnshGKY+Zn0ndqhSz0xJvVwWz7bgYCZULL
CKgpYPxLv/mk36uoqSoA+5t+CpKtx4jLMMPKoAjUHnRRSG6RwFMLTAStndcWjAdi68tZgGn2HXg/
nXb8tHqFG93xyxqMLd1YpBZrGrEyLt0cOUv6JHRBWb2KvGoq62mAoQwNuGDM5ChnhSAliqpFNxYo
Bn0pn1Un8xroRQSdO3ugCCt8XoeRtaQTc3R9epQnkC8ezSUY40RbIYrtXtB5lxWjQohVIZ4CaI87
mGYWTvNQsVIdFUKU3t9Wn7A0A9xJdBLJ6LIBFiQoTopB5P74O2UbIh8oYrYAqly4MLcemjfWCpyn
USIPhWwNSPDuQleu7eUbKO58C82A58tHghFCNvaoSKV3dZLkrVY6I0hZEuUwCQEE5uyYR9jDiIio
GZPKEMGhn7/DlyhtswK1YwLxJAVxohbM93lGpNqYodIMa+2GoWnU0pHy0u5X9PVGzoadu6AlgosC
smkIvGj9UumSrkKPB/TLkaNY73Xf2gpo+jA6x3NBcq9u82JiBnULTPNqmNSh/CDsLUMwSiCpCVSV
oHYaB5gdF0RYbsKdPz33960xyglmRZzkrgHock7nYYex3tkJW7P310wBm47YWWC3TiVfEIT88bL7
nX8vMnKKpyuQekhg6PwsAjOzKOWw3NT3wvrQDRwYGe/nkz8/Cfhjqos16BkBazRmLxMU15jeL6+A
5Q8E4oR5IFVGyk7+/MRCbKiFDIFqIDYtZa8I4jv0DsHrK3Po0XhmKMfuc2GSIdkGFaAu9looZduD
UrkzxDc5nnd+UNGzAg4OMQitTlRHtutZV8gP6q0EwO215meHCBodRNb7r1d5NmYUqsE/J5ogFjFY
uwgk5ajGsCMzfVwgGLlW6XOEsgWJpWQ8n8zmnH4etbKEUS7EyFnv1AMBgq2B8EKKZUShlA+jZfTg
QUAlg2EA8BdAM+lrPh9kaYREJyyBsmZ4EV9iqHj5oqcEC3rHGA5b3O5p+mzc6CiNgwz8K4g+d5c9
kqJgIVkOfgegTpFOiQC60XCfrFkiuQyzBHeIcIdOp5e7kWe6oV/sISh+U0BkkasmeRavZBTrILoC
TkryvKNfkX2SaNZkVlA6e2jRHDfvpQfJASKWiNYE3NoJzxr585NDp4344J0EaznZ3Qjwm9Dt/AZc
4VBDEfiC6SSob7yIWh2VvK0yCIJN0M8iGk+AiWOwca/ckCmTyOdNmZxFLMLgAKCtjGobxgbojdT0
UpMmVJVBWfwuxK+jzsuBmQYwP0LIS/EsFqmbpVTGGBTrUJnuPHBlF49kKqgNSrD2Oe1t9B2BjHsK
mSZRyUC3BtU8nU7btGhQoVqA5F4ZqzdZlu/75O2yz5+lMUfei18WqFvZWJSs0Q1YaATRrwGuq4sw
BWNCBlb4uuI8u84PGGWNcj8dJFxaFwooUU/VzgIVVbiG36U42wsSbpjSzoJRi7w2ASd5mr3EUhPg
fPiYPrkGwJiDd2euHPePSpiPoIRB3T9JhgEvMcfKpSmvbGWyXMkIvy3thClzS+Y4D/NDnhijbiEB
AglxOME5w1qPMe7UPq+F6V7+lOzdxWtTRyRBcZ7MOZ4e7qYRwSMLEWIHBfPpxwIpbUheAvoSBquG
wI2qX5BxoS/nK1PwLsPcAPJ9JN80KEBYZ61djbh2TNNtQHyXvlxe1dm1igLN6c+ndk4B0V4uKOhq
/EQLJrsJwHnxb5y0rRnqcIMqMJzjHmamqYCU5bNgcg7a+YuPWgh1oZrwMGhM4JlHIEIg0znOL2bP
EfrKkc97Dp1lPUdjaHCQDix5Ym5dATIqa9JaaNKExpUYlhh/uSoGHmDt/ASBZgLhEHPwYC1TFCp2
IEaEYqekRGMkMW2oXD5MradEgpcn8+NlL2B52akpKnBoWlgKSlpilmkq7+t1eC/H7L80QV1VoDKP
q2kBIbe2ApjRmzvw7Ht/ZxUIpzgqIKek2+J6AarvcFZipwAPcBm19qDxUhj2Rv0yQXlZpcdpkcUA
4+i5K0H7EfqbhaPeoyVDeECq0TbexaB5vbyu88YI3A3DpH8ujMp9q7mJZHEgp+fQvIBF1CbUdY2b
AVEluv1O4IPBydfYJhanFg2RSoMhVq6uEMSFRQxniB6q/eB20QGwTW/TAPJA3Fkl4mGXDFLOvraG
OReNiGkyd/VJJhMd5P03a1dieJTbG7/8FVH43x7fUVqVpiXRqAfUnUw7z1fL597urksvwV7GB269
/wyxsfmCKLVtLUJaq24zBd6/Qpxx+mjkByG7i7TKN4pDJ10r/eLGAs8qcUZ6TwEPkTW0GWTtbGYd
tUvBMkZgDAZIAKCFFULLRUaYmoZCuSobUXWrQcMMgzaXHDZQVjQmjBfgJdZARgF+s+16wWtq9dNK
yje+pTiGj3lJT7UViCMdCHEID+dzvHuppW7sUfdLX8ttayaor8i7ydP83Df369eBJODxne5OPt5w
NqaQvQR3W/dVCELUePKP6Ovlg8qI2Jvfgo4OWhJmgB6XjgEZ51Zq7LbedzmgTQXn1c1w4I0hKiAU
erRABTiqnGy+GcygHfeXF3Le+4C/YkqRAB3AA4N/3n6/KIYSrTTBdfQJ0y4NqRwYrg7hm7oU3rJe
+KpWwPsgWU/MiVMaYWUkBO5G6ktH7q+t6UzX2xjYptrp4DlK030fYhFS5RiW6PrI7or0HpMbgRKJ
XzhrZsU8nBYJcygAGsNzt4ajWZOEqAoJBFfxx7s1KFBovZmhcCza5af1buApGzOyCAkVJkAwkVCe
F5nidsCTPBtQUzUm/bpftDLIwgj6MWIW25zFMeIrigygnwZXuImnOLU4vZIaSRzQAtTsci+SwjHh
K8JEEUSmrnjlcNaFtbFGH/9wUNeYdFXFh6L1BQzCeLpT7XQ3g6zl4o8eKd3wGtSMQ0FKnBYwJ8Bl
nrEHtbqpzCFpORbSQStvtPqDs4fnr23MKWlo2JJhZLTqqOMNIZVBy8cqQlCD8pMf7scD5lrtFjT2
3LoFwxmBAQYEiLyGQY5LnfBmGKC9Jmel0/tj5A2LrYABbw7qoJcOs6c5/O1jxexTkxZ15w9zbSmz
CHckWBpCDymhpgsl0u5Zhpiw9P3ybjJiJUS1UZ2E0DReVHQheYI2U2wMpEc4fhKb67zH8G4SiCaP
KIJxCW7sUB8NVdA+LXPYkSAU1r2KRb5bZzvqbqdu1/a8hwG5Z6h7aGON+mxj1w9yCt59Z82/ZPNd
qX5KUa/WuyfoGl7eP+bnAk0hnAQDpZhVoFIKfaqVBuKZKPgPwL4B4IepRB14jMU1feB2OZnveQFR
Ri+fTAQbaD+dUy+Va6t2+YQWJeBvO0If2uymW/mle+ygFLp8Hh28gN+tB/W6dcpd+HUJeNkM63hD
+wPVS0I7L2nUhxy6PoesMWLy3MZ7S/NHWQwubynj5gGYWwcXgIIipUyXuGZ1jFuU/UuoERaOlVt2
bCleH/2YNcsuutex/pCm58smWZESDzyMsgI8iboozaJrdoVRjwCUO3J+LOGlb5hHLmzIXqHXcae9
T6bNBxywthKBBWZ1tOjPZnSn1sz1LkQfMVzu5OUtze85q2JESpI/yESYAp1l2jcbsUslkMuhqYwZ
xA7Tfz5Zz+Imb/VO2182xrhFiQQ6YiWGVgF5pV4OWTLmdZuggxdGN2o52GEflPLTZRvnXXKQFJ0a
IdfrSWE3LsJRlhrExnQ/Y4RtGdzikwWpda21db88JG45ehyTjAC5MUmd7zpLG8lKYPLINukZq5+7
eea0V7k9uT3U6hJbL23wcLvoxnFsM7IFgA3JCKlKKH1onY+wqBcwMqKe1n+LnxWfoIfxvh1s7QBA
OwYrL5tjhGhAajG3I6mA6p8pfuiJng3hBPwL4DaTXc35bZSY7gCh0alqv0/a9KwsC8cm4wgoMp4m
hKgGEFX6fp0kZaiXCql6Nq03yqDfdMiNLi+LY4K+T7Os0aphgYkRU5Vx/7j0HM9nBY/TRdBS3uU8
y/rUwULyAh3AETqGIMmFjKsKD5F0u/Er3AQ8cA/zLJxsnUWdhXQtjK5qYRVQgL11Zb3OAQGSTa4C
wKYdf+FBAVg33WaZ1EkQ2yWqLLKRpHeFeLJLdtdQRsZTLne+X/5m7MWdPFypxZnraFlhryGjQxlR
BR2M232QYbzhGuUk+T9glWVkDJunHLW4MY+aIk5hcNT36YrBTfU6j1avg8+U5ePl1bFC5emrnHjs
SRSTjdi0Sg22rPohUq4G5Ycocc4VzwT58xMTMWQmR3QeyMv0AfVYSHYeEql1L6+D7fi/vhLduOnE
IsS8JBbSeZI/79O3n+VeIq1T75Jv/0GnjXmYTyxSt0ynz40UVrAoHvp9KzsNrud9A2FBF3RrdvJt
Wt00c7kPKeJuVD4J78D4Erjp8R6m8e3mlGPSRobrT5qt7wZAsjyAppzZyaJdpNj8VwD7+/0ySL3c
WjRTi1WFwcICtrxcQYZU2H3zfvkDsnfzlxWqXGOGlSo2ItnNKnMh2QUU52RfNsEqYWy2jsoX1Tgx
sRrYUHf9XrkiJPDhE0jgDxanGMPcMnSY8SREEnIGjZpBuBAiESqdtqltSULKtlPqv7NhJzaoxQxC
L2dxiWOVFl/6MralkZP7nk8/IcMhLIIYM8BMEhijtge3FYS5Ayscab8unnKd+0phQzCWgKHC2+wr
5+Owkht0NjC1buJ1C8zr1lrSaHmXNcAAhjdED678nHgAsR26ym72ZOwwx3SoteclGsybBIcYbyZU
XFAQpc2a1iQn1ULymvI63JV4w88PxsPsQYmXz+NCYgJ9eDEMCFIVVA20s4ISXhrLqMgNyeCWH7K3
BtJtsU8DUgDlPY5Yt4gKPlUT/GVYFp1wr3KVJlI/49imABu0e32RfQUPz+m7qYWc6Mvy91Nb5HCf
hPhFLBO10vBMitAESbUv0DO385pzqJghngh+GCLAKjIcZWulRM16mnOThPjJmyzgzFI3fx0QbiFP
u5Kunqs8X/ZK1sIAxofiGCF6PSsgLalurJGGV8sQzXar7evkteVRbhwxybRTnBohEf9k9+Q0n+tu
VgnUV/KjW9kBdcqKyL6T4yegfq8MwJoSEfR6+W2945E3sOLuqXEq2cAgpSUvMzZ1hAp0Ej82Dcc3
eAbIn5+sDsmTEmGUCRNCGKXcg/Wxcqs+LDmxnfehyJ+fWGnkVEyABi0x23htaDd99GCWvHjIKAaA
hfyXM1AXoRiuRocBXlRyZh+aFz0APehKQYgGeqPRXvTTF0K0UaOj8aABmvK3QhXBpBDQFMiudcq+
bK2G0km4VTQbk20QG5BeLRgkdIHtJ15HjJKJQT0YUf/UGhUYhQyEHo2J6C8E/XV9TYqN0UN2OL7b
D+Y1KBX2ekBgaShEQr2Qm+Kz4peJyVFQQeNKAGJ7+0VNFOmU0jjePpjTtvzmBnLejTulKBusTnqF
opKTfjKd9htvvJjlsaeWqTgzJIkuxjUso3B3EM3ic1/Iz389rpyYoEmD4syIu0ZCThUVkjeLrxkm
7VdRdy9bYW4h5hItBejcczUCqy5xsEMBh0K4Sa7K0J2sO+FHpnFae8xWG2RZ/rRDBTDVnOup1GPw
UaBgNTjRO6Gs1R+aW9UjbrPa+h7gT8I3b/zQfeUwHJUKuMo7xAwdR09/DSqUqVmsigLY5pzGE53q
sfbHINobOyJMIF7xqp/MxIFwfxMVo/9H2nc1yY0j3f4iRtCbV7oy3VVt1dLohSEzovckaH79d9Bz
7zYLhS2MtLEPExuK6CyAiUQiM885lnENwwQU1JqNovaMl8UDhfQu+suBUOTOOhbHyZ1FpQPOrBFl
t0NtjuaUGmqel+fBWIChbWLYQ5KMfEi2Hpo68pRxrjBf+zjOydFU2oO1mke9A7m/ISWQdG/2hYUp
s6Y4lbH65bZ3cY7JxQ9iAkTc9JgK1PCD9GXY5cnwANCtYHyNV2K+sMEEAbmebKc1bVweO/WXAYHn
gaLw/RzPnTnoM3e9KyEFq3iQglXcYqefxH0XTl6KFApwQ4zSozrKFhPbCfwN1Yz5jkLr3Wj2ZP1R
sV8KTbBUzgWGFqOK0hNADpRF4fLzZqqStdNY13hlveROUOuz3+E599ufjPYxQSuECh5ohZhbModG
um4MIOjtQZHt5E9rJZra4DgFfjvOBI3b4PFjzmCG2doGPlF7apPs5E7yk7wMbi+C+0GgoQHiZWAa
VHZmOGvGZB1MfBA7gVtbSbjq7Z3s9L9SwxaEad5qFMxbQcgCfbcrNNnsrElqkgEzL1HjrtV5ip5u
r4X31bcGGP9uFx3S0GaaeGa0eI1DvHV9ReVTsGO8DNPemmGcC8+tbIhLug7IxdTgNt3H0AhL30+R
8ytzB5ybCOmn0DDnvUO7yxYYjhEO8a679Gora+QmtcC+o+4oZVZ8VJ6oTE0STK4Q4EVdiwn/GEEA
GsBRAJy7GkfuwdVhz8aEeHSKv41vOjIzsjeCfkSX4d885njOsbXH3Hr5gtnnKcO3G5QqiKv8NMWq
oGvCM0HZxREPVPmamCHu9FhKV/BLda300iRL7BplLrDBu8hwj30YYdah21nVFzOM/MPF13sJxoJR
MHZ25n78Lnpv8DweAU7BgaKxjn1vy9mKPF1DgFgXzZ/mv5omDokteCpyEh+81jCmgkyZQ2ifdF1t
TBmupqF4TeWvmf6gZ/fLdF6MUhBRecFoa4l+wc27oy9irZYaWIqG1HPmHxCz8uZEc5dVsCSuIbCw
AjOmoO3EjqKskl0rlAnES6xn0+7cRDmuoJ6TxZVU+r3Zc4RUDlMvYM7CQ5sJFhAShkoPIXQUjuZx
ipv5JaQH5LAK8od2fzsAcjwcul9o4WKwiMP3umiStFQKxS8S1c3Ugzb+ddsAr2rwjqdHAKJSRGzV
AKw6SVmWGB4i1iFToWSCd0zgoMlzB4ltFexz2fFfaGZxNhHNRxSUMLaE4gE7y1CoiTpEGaxaE0gq
MOXXpFPQz6+j/aBHnzW85udW/w4ae/Bpt4Hl/Ly9at62QrEQUiNgLoJkAHMNW2gzlWOJ6d2keors
g50KRvl5fx+oKNDwwxVVvGQu3d6YynZU47zx6gKl7kU9K6P5ensJ1w6Pzi1mk9BtxGw9xhkuTUyp
jbpIhUCxDMDqtn+P9r1MQHSciY7wdUSCIYr2BIqWdv4YQ0Nll5pBsFfSAnq4n3UXdKPohXR9N1Eb
+Bqo2MMWm3itmtUXdkNH0TE8u2DyqTiMHSrDUEbBQ+VAlQpBqOLOnat+UfDIfsY4DzBfIvkx/lI/
fgZzHbcU0V5ORYoi+3lqwoW+Oi1HEBKvg+/lWpl3gWnXVT8R+IYKIUirvEulH0QOamg0xOgX33YS
mh9dxqpLW0z+VFXz2Gk9hhLjEs+d9Vg0xwZ4/Co6t+Rsya3AHH9p8BIMkyN/ZrPb3NBKs7VBQGKk
9472Tcle1vEXMV+K2BJY4hTf6co+TNETuLlYVLvoIOHzPm4NdN45Bf/n8K7BWL6InrJ8r/gwRf99
Y0pqmkpTWjin3H1P1jvU4UHq49/+UJws43I9jOuhxNmpK11PdKKKheu+uht9ShyUgUpNNPzLCfqX
1hgfBDNUMy82Rfj/WMPljcrnUAqD8YcF7GZ1jENDsD6uZ0CahdJO4FHCBsREktZqXhFE5HQ91vZ4
klMbOUG7m+3Fz7r25fZ2cj8Z5VBBcwa1fRbKq1jdsNbIrj1C7voZOPhfqfzjtgnuHmIkB2KFCkar
rvJpp49UiyQxXgnhcE/zgHj2So/qy2TPdCremlxRz4J3nJV3ZRfcLahxMJ4IcDKVWsOybOXVbB8R
l0HisiuLJ6N5a9VPtxfI28OtMcYju2glXa8iTkWYXcOsIdHPmFEVnGOREcYRrcQisWTCyCKNfmvN
d+aoebjYvNtr4bnfdi1MHNRTO1W1FmbGInkuJePUaOnsmmn7SUuVsJ/W365WwB82H4q5M2e0gM2O
DoMv62B4EALCQ19HTUGeaxG3JH8HwcOIOS6A1lnmGEtvVHsgwNjZ+h2mvK3yrLSC3JprAjU8vBlQ
9EYj8DIA9kutknlWAOHRauihHcgCaYdcsGU0YLNXlbIxol4aMRZVHxTqbpVTeFWaHBppEUQFXsqk
yqghUZoT8ATSdW4CObGsZcptYNAaJwXL+JtdPWjoIul/kkZs7TAnJ+074oAjHrTHRb/XpuyIysvB
qIguODz89QCEC2Y94PtZ8YRVcTLol+LT63kXrqj8O4g5Y/ecggju9vnheQD4YFERQ3y5LvKlI8ow
SgxLcnqyI8Nv+tKVwIR42wp/PR9WGBcgUAdwjBWIJrt4VMbHtbuXINaVJIK7SGRGu3QDS0mH3uiw
mHhZ3SzSgom0mKF7I53oA11LLlBN4M2+UaffeJw6dV0O+u0aJXfngdyXQfxE7vSfqGOBvheNvocF
SAIpvL2NvJOEOxbYcx0yzlcE9wNZTQPCLo2nlfbBrMh5MkTxjRdPNyZYxsNIyXO1n7GFkUR2UTN8
tlY7bJQoJFnkrwYRlAG5X+xjRRYTgDCNKM96Tc3NJzn5OeihbewlzBjf3jiul2/MMP6XGF3TQf+r
8bpBDZxM83U8qBxNNDQtMsP4X2zOuiOPWE2RyHjeln7klG4uibpbnME8WuEBSxoqPZRimblbo8YZ
87rK0vdHFWV0Qslij/k8V9pRfl5dgELiLwu5FvqiGFS5Sk6kqE6WBrs3W8cKicIIPZxIeKLoN2Cv
CbReUaegAl9XRGkpoEhDQl80g6+E5LXfxX+jzzGFlElZhZ6YIPBxz9LGHHOAh0rqSsfElVFID6Zz
jGPB1cr/SBsDdFc3EcKOnI6UEwohdUdpRr5ReqAEIBIQKb7zDvvCmjN1r1s7SA/bxiJG3BW1G7Gk
PNGMXdJRTqA41+77rLU9JXJGP23BbFaMrXG/M1I8dubSDqQ1VdzJVOPfZSX8RzX9P9+TcVJr1ObF
iFEAmuMzxsDKVvD3eSmziisfCumUFl5nQkc0xHJZU6+MQA2YDLa3OD+nZNc6OAbyKcsEh4DrL8BS
AYAODdKrNpXVDnJUN2i+jEPlmtknaRDxb3KPGfjSURYEW+AVo5k50a4SBftNzmPe3pFYBcLvy+1A
SNPTKxfZ2GDS5SEt62iR8Tykg4DKXbpbINUnltbghXUwiUBEnmqrYlbv0hOtqSNt2iFPko0a2Ji1
G57B/Tr7cwHmWs2eHcFh5h42PAh16N8iUQZDwKXBkigjNK/hDLkLUtbmYHr5cfiOw/ZNT13VzX0h
Dp26F7uTOqIVeuD0mcimziZUDzpLokExzB6nXXTI71s0eCjjnKjWw3MMoAEA5wMpGxCLzJvDGqYG
ER9AKnsooTSzWzOqwebf9gyBEXZC36rjiiTA6nqahQOkkWOe9S6JrT/6Uh+LYef053SEDr2JO9J4
sHfDI+UM6EON0vVBzjssvGV3e1181wAPHPqykOm5AtdBNaLMEppimOB3DCZIpvp97bS+bdX231lS
4l2POi+u7PWrpa9WkOhgLh6sPt+lJSY7FEW3BDVkzkQD2DI2P4k5hW3crTGhSTcd4ocujKs1fg72
FGj2+pH7DfLA8r8gs+ZdsOg0UIlQvPhQmr88I7o8OV3fQqmDjJDx0YP5TvK6wPpE9UjTUERZzK17
bc0xt1EEJdZCLaHYMXnpeXjV9jXINJUdJjW+/YkSE24bxBoVUGkoEl/h1dJhzOq2grXhhxJSwGYS
arE7uPErpO4wZJp9EiUQvPtna5HJKZUF9xK0T8AN3qsYkayafaaSA4lX2TWHaLeW+mPbRPvb3qxy
rAIdTUMdcMvAlTG3aqlXKE0lHcJO3z84IE1Q5+FNK+e/l2rxG1nzx7J/HCoIvsoTKI80T+rVw1hA
kkIlx7b5YppJaAyrZypSoKIPlDTr4C5O51dlvm9a444Yxv0wLaD2Vl5ruQ2AN3Fvr4ETaS6WwHj/
UqZ9bOaInJr5aR72avU6OoJtAofadXi2oSZhGpqDCTDg7i6dPZOzSFIwhO7JgwZR0+gRYPm/UJJs
w6WMCrcYJt+uQOa+9vspKfaDk4Rz0e+U0biX0iFIoZg0YBJFkvKgMVZfskEUlbTa/TCkz1JSva2R
sp/kdqcp8l9Sru7NRn3G5PNOmaJwBTzThfIO5Ezt6WiU6R6Z4Blj/Zkr27WbWQQEaIr8nBb5ecqL
r4tZvOhEcy019dW5unPK+ls+kXs1U5+iqDwVjuVbRIMkUbon7a8CelIgezTDaI4fJ2N5si3lpCVR
sAJOrivJ05C0e72Ewr1SKYEeT3fgyXxYdevOMtcXdVgPWjecJdm+6zUlNBrIzEnklciAOidSkFjz
Po1Md1xo813ZVX17tKbpPq6U2LXayCsmvDAkkKqZcmgYMQLk4MX4mpIy7/PR3Nm4P8ANdZJayA9K
yacBdWBDI4Ub6c0BggtjaGfdM0Ddb7fditM4AFEaPrqFqRU8kGXGryIZtPTjOOE+CcoV+jbpUfLA
InAAcONPuKgujTF3cjnITh7LDh5d2X1bP69E8Hy4PiQXf/8d0bHJ5YcJPZhhwN/X0vtx2Y3NaRER
+FzngtQEyB0ovwOtnV0ekTLtliQuYILSvVPKfGXn7MTqtJyL4NIO89ICpcoSF6aN3tsuOhkhJZbF
mqBJQTXSRQ2Q6zT90hhzyYEnY5xXVAG9pkkLPH8wJOgo5A9yCmTowDJgmoPCpBkrEiCBeZYjCq8P
0kt5HndwfTDzgvZI2oEC+KD+/uMDz2IN/HGgWoDuCvOpGitS6zxHwtBYqw8yoi9gWf7r9vFROTk7
GtuYwVPRycElytgYx1mGIF9Pux5aaEDIQ71DCgSR39Uln3Wf0iuRT+MesKu/wIUdOq8yng5JsHwu
WleoTM255iALr+F/aMxCi4hB4JgZaVLoRqIA+iSDnh1YzhA19gBUHXflTndNoG+7cwFseCAiPeV1
fxwMZYCJFGN8ts1O2cWNpfS2jb1Wn9Tj6kMg4Ik+203XwdQEqDLFDGrXPgvVAzAJgyAep/qqpzUO
05ANEwrkxPzu1J8bIkjteX8foBuoUKNlRvmdLw96ihnlTEswPl9ov9Ls6ygJcnperNKQj1CBA8px
yHgOMbu6T+a09CTjuStzz7K+gIJZkDVwkmZIAmys0FVuImKqyfUwxhOGjdCjgPw0sK+RD/1uv3xF
pkeOlEhF3iuGYHHXx4KaBdwQUyUYiGSnYCtiQ5p9LNH/s0x3TkK5DMvxyyzCnF07PDUDNwD9B5Wc
Ye4TSc7GsdZgRpYeTwZGPeTlXNq9O381ReylvM8FEhUA3Cih0RVJQJFPy9goUGtBLx9Am2xEnBQJ
RtD06vJ1jDD8jhyi0qhQRrv8WEUcKXrWtIXXqsbfTl5hbKsd3xZlBqVunXmVXr/eDl+cSU8a+Kn2
pYNjdCX1rIBQbDAc3DKF/lzhdZOFzR35TOGhq1frAdB00q7zUC06ix4C/+WC+zDNJB5S2ueY6dNA
frcb3xpcpLk3BDQ6/huBT54/btfJOApZ83HRIhizu8I1208TFCxy8N91gq4dzyE3dligRm+PRq+n
yKbyTNG81Rj8mayBVWlPmQ4BOnTiTuXcCUYyRUaZSCVXJeYXaapQOQ8ZeXWM517WvD46aulbLwIU
887BNl9kLnHSa52U6VjhmNhhZwbpDIK2XpCV8pOsj6SUfs5N1FLLwkghrZJ6pPsyr58T+ykn32Y5
zBs1WEjiSsOP2weB7x8fBpmTh1dyVTSDg4ErSBJkA2puCl4V+voqiyTe/0vC/ZFAMmubk6zJshq5
FpjOox1l3cm9voCKzrCLwy68vS7+1/owxqzL6odGdips5DJluzxbdkgeDmVeC+5K7jVDW64Amls0
HDMuqFoRAnGMyAUe2x9TAH6TUxpEhmdQFA+tlRLdzx9EEDduvNxYZYoJRRdN5ajgVGd15g924ham
6o72uMtax2tEfCrXCQGyARMzwuDzV+Ur8nFoxQPhnMeZt46tqy6PTb27/bF4IfHCArOebk6icixg
wdnrxybMHrBpBxC6g6PlX+i2XD/2L9fDJCDDJI9ZOUzF+4gV1aeu9vWByuqK3xccYM6lLSYN6fop
VTIlyUDyH5hQd2xz9yHfZ6EVLPCZgASaB8NLKPsoO/nRGYxFgs3lBEnsLfJ0kI8DnM5OXEXyBMSu
jjZPXEZuHL2VveKq0hHkhGv8bPz+9AZmuzSU1cHHRCWMmHOnmMuoJSrS4S7XXZo1rMnPP3AW9G+o
4DfG/cHtcBkjy7V0skQaMMNzHIGba0DuA476n5QJX/8u2r33lzOTmmAynqKBoKMKLmnmtu4Ssx7l
tMQHPEQ7CpVTdirIYaQ/KNtj50zoVkLcTL4u29u6NI7lRA3Jxr7Lm8CSlCMw1YJKAS8Mb+2wlXsn
dyInhT4WRBijXQluWpp+YL4bXQ/Rlckppl+sia3ed3lMgKsrgcSFqA9meJfT7JZeTaGpajjvxGB+
XqgCxRpmrkBmeP0qbQDwVPWUisNVfyUj4mLzfNv7OPcK6oTgFQG02NQAsr90vthaZBoPa0gGnTLj
ITZ/Wrogq+F/IQxZ07InsFQssKBdTKK2zlJ6zfrTjsGPnH6p13O2fneG1dUG3U3kye1ACCYNv/96
wer+Y5l9R3fmaqdmjzi8rKdYvUuL45oBTdzMotcZ9zttDDHb2BZWkjndWqLan43v9SSyh1tYiz9C
Nbh/hMUYpVeBWU52dbE85prRMd/TKZOUerpkuK0czB1uTeOLA6zD0uL/PValqBnHya8uTDJ3DahH
5FJTsdDE3ql2YKtnZ/KT32cnwoMdc/PAPtnwfLZ8TaCJEiclvttcTK/JID1ZVvOYqe2v287PPc9b
O0wwjAA2dzTqH50/dD4lCx72dUGfL/dliEnXx1zwxXh+AqIx2ET4BbcEs31Nq0J2oe0hhZcQHyAY
T6sFLs+9obcm6E/YpNwxCtTqlMBEdlgKt3ymRGBkj8YmOlD663ykPTbaErYOyk/9S/WM4r2gXMdN
fyigAgUXBRyKLISjB5Kxi0v8hPnLFMTQs2n2VNhdD2nl7PeBZWhtfhhjS8XlIoPV0+xwxutCdtN5
/IJ+x3czqQ63nYXn+aB7VUDqSVsrBnPEjTwyS5nShNoJaUJVraTdupDqSCSl95tibASuwovMdMKb
wniAylIZe2kT9+i/w95k9d5Snhugv+1JKCTH9ciNGSaGLAua+Br1yM5Xj6fugFG+wEWvY0WrEuLn
n0TTVLxtBA0OGhQWDsFVLdfR+z6L1RHLGp/V/Lv0Nkmvxhjc/la8vdsaYc6AVhWmmRowUozTD3Ar
+300B0lbCmZweHu3NUN/xuao1fOKbl6DT1RgUNlT5sz21j7/fUUT+MBmx+iObqyYaEflEl2MvTwQ
6yVvBKvg3SLbv8+kuE6XS0Nn4e/LRyNU9nQoRg+bnSjzFH0TJtbKizZjGgZmnBjMBeXetnI3U/a3
Pzw3ogPRgjMKBAP6w8xiFitJhkQDHwwyNEpKSJWl3q9iqpI976AS5t+2yPWBd7pW6H9g9oaJ6JbV
taleyhkieeNq+S8QWf1vBhhfTpzFjCR1zry20H9Eev4iC5Fw/DWA6ssE8ywKTEyoaUHma7Y6TIDy
FnLWlmuXf7SIDwtMlNFGx+mmjmSeNerBYt8D8RHe3iauewEii0CJ9ucVT2ktL2D0ipbMk+BekvzS
TKvb2wI8H3ejPoywFL2JketKTbA7iTKHpZ4fwJ8b3F4H9/JE2+X/L4S9Z9rVMmJHR4bVL/Bfqju3
dp723AUrFfMGa7sgPecG5I095tPUNSBn+YKNU6BJNar3dn1U7e8G8vTbCxN8ILaJZ5tpkfXLmqFc
tvplPr8teBfamLv/38wwx6Wxa0OKY3haVKVuV7ZuXSCyNZ1gNdygudk1utpNUF4zNCoLGpSzAygF
98N+PdJJ3T9gWKVFjg9vYIJ/ty5OmdiwM1G1w4d4r0E+o/0xgmH1T9+blDsOuFu8OpHoXC6rkaR4
yWq8N0GeD6Wur6Mt2Df+CfowwKxHjYc5H3t8nmxpvXZw3FR0XfL97MMCcwMQMuhtWsGfTXPyJbnz
ZudMRtEMGz0VbBllu1HMbRbNa6LXHawMY/ETaVzQ56jx1Uk4WcZOSurVHRp0juPuU5VEp0FO7iSo
EN12dYXvhB9Lpf++ccJqsZyhSPAjVNCwy7jpklA/GDjJVDPHCayvzlOHkmOauEbjJnbQic4092s6
oA0HjQQmXdkcNdOzeYoqnOnaPjtD0ICOUrBEen1e7fPGAv0OmyWOY2EOpYGraUIHck8JIqEy6+uY
FioDaTd8FXM1Uv+4ZZG50PsklSwwQSOpSyMZhHwN6PH0VHUnDPbMxvzJnP8WrJG3iyjxUOp38Jdc
jWiqKSTERtB9oHQAlPjqj880C4vyULPQvVO8Opz2pBLcl3yjaBqiLw76IVYFJNGrJVXXJPcAbojd
PFaB1uieb6+MdxQxXwOSB4ipXOsSdNpSDoUDGzaoLovMNcwhnMxJsBKRFbrSjYssEEs34xkhhYDA
pGzvFZAzV82n20vhzEVQ3s6PtdBfsbHyHocLJW7R5TQX1wbfOxjOkhDdn6eldkvVr/1lP4iImzhA
K5hVFFSFQd/kXNXnKgtKx0mO4YI+6N/M0wj+P5AGgPdXPSSFSwKQsHv6d9EUCHdLN1aZU7d0rTm1
Ywrn0KAqpkOAB1yUIlE7rgdCQJrKfiBXZ5vkedzLizJUlVc3P8v+aJYCv+BmUlC7QrMfrSwIEDCf
rNRHNepMPG3Vp/ULudcgc9P6huFSNXsUd/zbHsLds4015mZDwUoz+wLdfaB9Czere8utDDvQEH1v
G3qPqmyE2q6LueEMKxqSQcG66PV5pvNXEfhQwY8Wrmd7dFFl/1kF1c7w03MHbtQ/0VmAU26Wylx+
mBqdSZfhBzgQtyoqT8KsfFQ83V4mrxV5YYW53RZDGvslhfN1/hLo34ga0GU6XyF5gNlZiB3o5/RB
er1tVbS5bON/wjNujenaICsO9HvhA0oJ6pjyyfaNwARxjHlPu1u5n7g6ak57S/ADRF7LdmBNUPdO
Y4cfsD5ETy2uAinoglqFbjBlQxZVz/hx7eNb6sxRn/VBX1ZqbgGb4T05SJ+zMN3NBqaigfinM0VW
5iqCNwe3JbDxILYOOpBqTbO+QYUwLF7LoIZyan0w/lXLknefb03RMLQJ3JqTjO2sYoEkz7wRMzDm
U1H9rdW7bBYUUgQRgG3k9bmcJEUKS7Pxd9t8kvpnifxJ/rxdDRNlUH2Pemmt/xlmWx7LSBA06W5c
xRYdRVtIwqBGx3qfUUuWZsct1pA9q/YnVRMVaGgt4ZYBxt+0bIGE6YhNyuShP2eakvjmpKXIQJLe
VYmm74ANkQAfXcHiIpEMb+2km8M1wqPk9lGnW8X8EqStNrjIQLiiXREMGIsCLBihqWWNMCk/oMDq
WmjaaCJWeM6eUi1rjBqASxDjpUx5pbakOrccpOmtDvFWw4cOlWApHB+/sMBs6lJodq/QV5VsI3Cl
e8Uu/HHw+npxp0oEYBAth0mQ87XMCmNA1TMBV7tygOK64IITGaD/vjmxbQYB52kyMQxYP9cWXjCl
7N/+9JyTerFfTGZQFLKSjSZyfMWO3Ex2oFYCUNBEBAvhmwFXLEXKy0hxLheSVStRytiCglQbGNpJ
W3bNJIg5vFsSS/mPDbb9Abi/VHd4tGNgp7l3XtTjP5OhxV0HjiePTplnX4U1KvqJr44OFXSCmiie
n2yVFffF3JoE/lZB/GsJII+CgUPHQxZXj2jzdDvHl59vfzJeZRfkpSoaMHgrAQnIZD1mOhSdmcBm
bb+kEp5JVEYQUkTLYzruFr/0KSf1bZvc7wfgIYIEoJUYfLn8fhE4XMxugCaFuVRz2PdlutPAjuMP
fdodbpviveXBjghWAwybgF/NYpxeXiF5m2p4XxQH+c35p9BzVpB/kP3QuSVxq3OA/yKf6+rfj/mo
mNME2VKBrbpy0xQYaHVEIIzlym0L4nX1J8HqaABiHWZjgvVSZ6i1ai2TFs+Y2bffWhAKrWdwYLjD
k3SoBXcML35sjTHxNu106Otq9GkrzQ9ELu4mDOkJFsRzja0NuuBNjIoLQoxZpnPRIEt0+r3uGXdA
Dr0PyTXF3ngXrhCdO06YhwYC8N5gSFJpj/fSqO0s86jUSublPbIzO9Yf19mZ3Vwb/CrPfTPLd7eX
ydlJGDTR3kB9Bzhf5gDUdgcdogHBJYkGV7E/66ogEPPetxcWGLevi0YblA5LSu5l4y63fBpLVjfy
yy/tCO6AvfFE696UpvYPlkapfcGxAU5ktucRZ8SqSYekoifWW5Iad5Ikusd4qTxAt3i0A3igX7Ml
6ms2o2FDL/5/SvlUeCb5lb39cScK1iwMNKKiQ8fJLr0DIuoQAl5VbKVdF6dIncdTSmwRlw3XJTZW
mLefsyRtNXV0Un9ak33XmJafTp2oWfhftu5jMczVSUhfx2mFmKQmuXM25rQNkiLpH0CsNb31qor6
S6T3z6pVL1/WSTaP4Oo23a4D+5U0KqJKK+e0Y4YNOwu8k+JcAfpBOrz0spG2njncm9p5mT8b6ufb
/sjJRi9M0H/fBBS5BWKribGvMZQ8XWn6FZMVD69oeCBjIkpMuB9xsx7GVZRqMFdDU0o0rou/Cm0u
3WoUMf+JbDCOMqrdUtY53HHptKCfFL/6g7z6YssYH1nNtVbmFBZ6En0ph+FlnUTwF74ffuwUO13Y
Kzqaii2OcLkEKEArGM+MDh3wKdHRBs8aFH9Fri9wBHbGcEjBfpUSNJQRUH7GXX2WwKTirUT9nNaO
IHsUfCNWv88YLdIOFqJvVyPDmHClQ2nu5bZj06/AXP34SmBXw8ipgQEa5g6Z9Cqp0wKBtjhQEfZh
D5Qwqgp/sm3g24CiDJoRVL7q8vwUzkyWfgB9iFO/NggPtX4sNSkcSmGmxsllQGMN5Cg0GSzA1pj0
wlokLW/TLPeS1KWUruudAl00l/wCwZ+73KXfb+8f7xuBBJyWSKG2e1UBjpRIA3k21C3iPkZ/tnNn
0QgtL7ptLTC5jGzGxgBgPLYuD5v1voxOGvn9rixUdD8WwTiBs8gqZfTClESiKW9abU/PUo+7GRw8
4Ii6vWG8JxGMATVJEWvX6Cu5jPW2SQAopKS7NIWuzFOFvpFxbn2q77U2oTXv/uCxcGGViXf9alU1
EOPoO7Y/iBMa/XMh4ivkRqPtypiI1xW6Gg0VcKH/j7Ld7T/Zh9SzdqDoTlxRusmLRFTCWkVxhA5s
MUcqz6Zabwqw3sq9Cuq6PkilryXihLP2/u1PxvXxjSXm8uuIHte23YONqqplt5xV2bX7RJDxcd18
Y4S59JLenubGAidCPam+JsdvjrUclTYTXOT0z7DxbrtrjB+s0BNRkSzkQJcgm82fBtkfySnJj22n
CVbE2zaopqtU+QCcJiyEfSmMOI+XJgeUUfYGNBykSXBuebhCC7BPoAqhdCNf1a6o5IKZZHhL6Wgx
g+zDo3rfhQ8Ricz/Yb7T1gCBB8aYv257hCpztnFrmAlKAxmNKS61fzSP1TOVfrOgPiwF41/WuUUv
cae9YdwTM/7Rp2kveh1wT9rWPBOwkh6skKQEaFjfYfQSoMYB+p6U4YhKWIh4NXnlcDz6ASHGjQLO
eHYKPyMYLRu1HESkJ6oprdzlJ+KWByVQ70RqSTz31MADpKtQUL/mCrVzcGx1EfQE2voxS/w2fpB0
MGSAhIccBJ+Q7hF7ErammFM9l1anFVUEjn97nvdJZH+D2p1xgNajdByarPd7tRl2zaIlgT5Lsi+b
dXVyxvhr3i7zHfJgkEavZjW5xiyVoGg3+9AamvFAjCXbESMxXWwaVNkGdTinQwOmq35eg9uLoKeV
XQMU4KlUAZXEZGsj46gYRO+jxmun8hg7yV1bOLu5kMJ07B9iAsKZsX+5bVLh2rQUMBxiAB7lICZQ
WYkRk0jBa6M4TMf0bIQ5yIrsY78rd1DitIDM82KPnNTPUiaM+bwgSWWIqPo2hkLf20WbZ4i9VlKB
hi/QVaPtT5p6Bs1HaK2SYFt5MCQoztvAGVLEMjgOsO8bO7NTl7JK0fILCpZ0yI3yS1PopKiVzYuR
W0NMOFaV2iZFNGFBHfil1NMoCzGTNBRd+YiDNjYg7KCnYIempHokE6RPci/6OgXgldtbgfpAJ7So
5raoYce7lM2NMeZQ5ZU8dRO9xey1Tnxjmo4gOXlcNQwimLYABM3NpLbGmK9UrNIaN50FNO1R+1L2
LuaKgu7Ovl++mKg/Qf9vAXgg+nbb/7kuuFkh88W6ucyUKoMARDfVoVLU+2TSQjVf326b4TnGNjox
a5MKqYujHIzCjhm5Baizxlza3zbBW4lmg9EQE8nAb7HMEENSkSmnSmlr1fuZdbLsfF/OuiAL4Fpx
oHACBSTqgMxCkgloBbuEFUjIuWq7flEK28+0VPBWpH+G9XKwSf3HDPNZVqhLSD0B6Ytu9zkgW4q7
orbqmsb6JBV2GshZJVgY1/22Jpl0d8lbTI2vGVXPmGu8tRK8tfQGb63uDereyDqgDizM47l+8bFO
dgCgyjLkn/SjxaR5nUv9dbAW0bniHWLNAdMlGu+YVWcza6vvqy7tEDGUBzBG/VJC00uDdJfeU/xs
EeSHNRh2IvQi7wMiiwevP8jLUPlkPmCtZ4qeFICy5sA9uWst6x6k1uSjPMf1burBEoHycuffPgK8
3dwaZT5hmhEQ9xTIhmXpJbW/z0r4P/399zRyc49AI9CW8pJSEY0gTybmcRkS0XuS/kbW8w0NrWLU
L7B/LAElXj9ZbM6Igt2PBbDS5xVlH1BdBgUUCQd3clwE4uw5BdUenWCIhaROvAMONj3k+QC6gqyK
OeBGnWSDWSMbAip+L3ftTrGi0GlFFMRcM3jnQRUb4uWqyfhHGmVlPtA40ud7XYK8rRmOQt0skRHG
H5qmX0jcILjXxqvdfDXnu0EzBB9MYIMl8Za7KMutLIWCUA8uz+W+mB+qUoRxExlhqkBRY42AfuQ5
YlOhutVj4SNinKCKtISGV/rZKQsqTzRjxosbSJYAcYA7QAqYMWrZ9dJZVERtRE18uY/B5Wney5Pg
ZuS1WqGYBS12E+Q116hjrdLtBk8SiFhFX82dEbY7CVXcBwVklv4/PUjhe4v3VqBshSDm1DB4yF5i
ILtapGZSsZ3H/BshrgLKK8lrfSvx6lfwJghxO9zLZWuRcXclX7NBm2ExmkE0HOhHDUDJ0lNflacS
T4kXSqgE2e3gdrziPixBPKRiiIcC49nqYSo1qpn3UCukxSmqI13vzAPx6gMd2ZME4Hiek26NMY9o
q8aoYK2nhafX/fig1FA7GeU+O63OKqJD4ZmiSQ7QQ6A+hhLoZUJPKluZ6wlVUYu8GM5BSgBF/n25
eQC6IAsG2iZMjV6pSmqkW/Iyp2cOLRJtCkkFiLUmuFF4ZwxlVvr8QfkQEw6XCxmBT1SXBLKIUFON
T6mqP7VpJIV9NUZebPV/AO+i7BLgUAb+HtS09GBsLrBk7VIDrKm5p2k/Hf1kNwKkAu8C3v59+u+b
v48Jb6pahOU0XWt5Vp30/mrmoq9PDwt7RWKMF8y6oBvF5cEEpk5NJnQGsQoyKm7tPPbj/f+R9mXN
ceNKs7+IEdyXV5K9qrVZi2W/MDy2xX1fQOLXfwnNnREbwm2MdeLMmRdPuBpAsVCoysosEiNMe8s3
ul+YlJCEeJk9zrFVB1KFo8p2DUhsXbtVJyewa8VvlfFkxLnftZKYKN5GDHKgOAPWGD4HoE4zp1YF
RRWgosMxue4tKvE70QfECjKMbg0C7DwcGlPMbVx7EAnJ6XfFGf1KOU2TKkmphUZsAD3AdYiE3WXO
v/KGeCmWbFCsNpiXOxK/qgTTFLksbxflSyhGui572YPUhPuCsnmalsZFWXIEms4d/hq0bON2oEhK
dkmS+01CgM+XRDrR+biuiglDNOsYOfD5wsqUNqbVZG1QgclKO6nFy+W4LVwTej1MkQbVM54ectGy
3mlZ2J62DGBV7sgWhGrS5p/w6gWpzb92uM8VuKCexh32zvw+hLnt24HmT/viquzAGFpsYilRtWjj
PA1j5hDAsW2weZ5vXJMUVUUGGMycp5gever18saJPG7993MLArlYneisRl0qrR8t9xFmy+NBUqZm
bsuHH9aZR3KM4/9Aq6CXnarGbZsHig4kaXaXF8eEXkf9/SfWAs57TMsYTBScS8Tdtldp4fTAjFTG
yZ6foKF4XckGGIUZAvqlGpIDtMRAKHl+IiOEPcecfT40DocT2cWbyc86376dN1ag7mUZifCAVua4
A8I0K56pBHvXOJCmCuseBaXNJ/ZtZYL7OCc9sbTc7cCQmX5pui8z4PSz5PuXrYILbDrRU1LjkRS4
YKSylECp7uJJUgERetlqGdzxN7mXRW6Fd4W53GpWArEozAeU5WHyZNeb6KkO9gxIhqKewwhszl2g
9fBCSmy4QNwms28Wv7yMbr0mQvycLIxMyoqkoikARtfxr0EuZA81dSewoaGT5Odt0NxpezdUD9YO
2KtTtme0HTIxJ8GBIcFiBMyYasJ9x2UMSO/SmCZQGKhm1Q7TTMFLGqNoEFBuZINGolT/zBafLdQJ
uMETFLUre68f9Q1TXTC8UH80b/sTpgiDNPTCWuL0ImjbmVX+O84Wi+gV2urTdjhMSpCDK+pJCaag
PZCHZD+eqg25aq/0T9zxqO5oBmsLAm7OtyzcKJvaIsVZzu1+BLTHGcHEHu0uf9KiKIWsFcgnAHIh
Fs3TsMULMbU0gSBMcTC2CsTDQzssT64f+dO1o0gVIgVfBBgdgO1g+FQGqDv/IiBVvri5BhQEOHJ3
cYrRoxlsxI3xrWvSXROlkuUJbsW1OZ44Ki11pS88HbxbxtM8nqgtCVfCvx8PQDgI+kofarZEa8dl
HFAWi6wJdVQckAziLjwg9sb8xwQXQ3pvqSyomjRBurzpXYDgHMIav6YjI5ZrdrbM7QTREYnRuz3u
hLTOnIaC1YedHgjwNL5SqeXX7gHtrO1l39PZl8Nd92tTfIl2yFMVhDsKBuBC8qpuqu2AclzhA4R+
ywTsl9QnP/sUQvbghg2rAFqFgMHHW1nRQrLiDyEsNhcMwLEd1ppT7Db7eVx+Fkl27BMZEFfw3jlb
MRfBzNwjse4gWgKlmG6rTp9CqpE+1AYdjOjlRA8AZcY70nS/L++1KEyvTpUf1LIy1B0NG4YV6B7U
Rnpw1YLViSVHKuqAsylkKAkBjgtuIC5YNmWvm+2EijgJlNvh0O6iO6SMJ3tbfZdedoJc/swWl/EM
SQYyChQSYMu9B02+CQazCRSubILS2QyvzlP2o3nF3PWdcpSn+MIdXa2U/fnqCeY4kwbeKFRzM+03
QGpRQ/ySSObrZDaY565sLGo0Qnqswqmppz7q0F1N0EWJ9PITwJ2zrWRhe2Uo0kme5iprfQJ4q+Ku
y7znTzjgaru4MEbNSnGW0kZ6Wt1azhcHKJeylDwfZNvFhS7VWxqoJA0Q8WjasLbIFwPlBAhcydo+
AkzLerdc9uer3aryIY9Qk4Pjuaj7zZPvRJt8AuAJlVUVgiOFu8mKBx26NJf3UJgArb4ul0u2klon
tVVjE/vN8rr80FzfBQ0jSP1p0HypbuJgyDFYIuMKFF9B72fnclELGGPFndhH7V5D+2RD0RivkSKw
SVb5sI7wSl0Z4yII4pOXNwsilR7dqMtd4kqubImTuFzUsByQBlPogwZd+c1MHvQc1WJLOlcivNpW
q+CjA+nd2lgweV++ts9sZj3fxQfvOn5cwmKTSuXLZZvGBYo2pZqjMYhfqbUbxclOtSmDAQkzt9WK
uBBRL2ZeJjmcoNR3tWEFSl75sV1sZ/1blUvintTRuWjh5OAaNx1sX1puxsU3wNEA9kPfecprP4dG
HTR7AjkHGNulD/nIaolc/HD7NO/yFG0Z0PCDO+9pma6yZvFH8lvyHUu84wMaHXgdxCp8x5BF3qKY
n28yBdqnc2Ac21/QsayeZB0n4TcMumUdU3AapBn4ESB18SpnmfHoVSlJTo5C0CbWei9szBF9roI1
REvV2VbjfJUmlRk6BmSdCgNSfa5t5pvLGyD6Btc/hvsGx8HzlCmhDeY2F7+KtpGmBU72CSPoYLjg
LAalDaYbz6O0BZnFOao6vIVtDAMPN733lMWHywsRfXdrG5yf5hgJdpAtYyGad6wXIOOidH/ZhGii
kGlP/LsOzishJxs31aKDCs8noKFASw24wl2BD8IGZpgG5SPEIQdoQsShffMJ1Dqg+KiU43XjgWWd
M+4l2lITJcKHOOlBU7x6jaQBK/rmVgb4icLamoYuiQfMy1gvzXhTufu+eawWyTmJCiNs6Ad08TrA
9x+4i1WNlOkU2QCPv/MJokT/D+dzc5QTEIlWBsocIDQBAbQ+aKEQpeg9UJ62ASHtxvUwMpbQfVto
6HrJXjDCr3tli2+VTyDnwYyOh77NzyVgQLxhrz7MARunbXYyhV6R07PxXQDl0H742ONV2yKv4phx
qE/3am6dskySyAl9fm2C+64Ms6FZUalvTd0htI/OHqRY4UL8FipNQWsAxNsf7D3z+Zn4TevLxlBE
BXxww0KcGgPfJhSBWAhb5Xil0oHctIZfLveMIZzJQqjfAKPQbv7WmtUcSbgS7iqUedlsDQAqfFFa
8dB5qyGQFUBor6yeulIqPcS+Vf56A/7lXwvcpmqdt3TaAqZicrSPzcsQDgeyY2rOgx899MSvT9UN
RjTRKyd7aQ4puvIgRgVifIybY/qbS+sWiJejQm0VAcmO1VsSWX1VMGqu+wwF+5/SVqFJCJQCIoUe
74fSVsdUitSWidur04PR0juwUe+8EeRqzbBVUqDexwYUmcotRbbZTspG6aLrRKraLnYlMHShlYbx
GLQez11Jj9KI0cKj3pz7C1R9vSs2QIqemonSRguKVtllL4w8gJ8zJS5VxzD4uUEryTCJQUYgxGgV
0uZoN/HOKHaAOkseJDJD3MPAqNI2jijmPca4uIk6/arM6CGtjZcmbkLJNSg8zdWiOAdKIsxP6h5y
puV+ZOhcbOJP++Ft9hyKu5+A56KX9r6F7Gtdf/6ZY0ZegdqCl817DKBt8hHobc/AfIbX//4fl8bF
GmNpzNyK2Ov7Kb15g1FfeQHIqJ8BH/wP4h+yU2N/vlpbncZOHMcuuhJ1DEDuvWpUoWfW95asmSsz
xDk+nZKJThaQaFD+A8Bj16lfKP0+J3/cz0HL04NGhefaQHrwodqLid3NAwCRlfkbmqEKrQCNVLaL
K7EjALufG+I2zi3jTikISqPVqUHojA7NpnxkYnqy0hY78PNIfW6I2zjSN43jxigr6112AvnIYVam
fWY5skLGxzvn3A53I8RjPHdUw85lB7OAgHO7m/bRFrBVMDrU4MYa/5JN1wkSMQwJ4A7C+JQm0Ls3
rC7VLIqlkWBkuCm/AdnfjgkTzht7W+Q+6heB5PsSLXNtkwtTauc6sVkAa59M9XeUUAJbT35NcbEb
7Ok1pu3RULttVtabOlV2ltaEtpedShpvSvfPZzTxvkQjFjNYmENxeQxoDRAPdINzyEuVUM3Kb4f2
pzdLkt2Pn925De5U3TFKgHSFhFUV3VbV3ogO9vCyeI+Xd1Xgo1gJqEZsNhD6AamR9ktXQM4BVjwM
ZGTFvuy8bZf9+bQfW8y7Ge6bSzzIFIFsCo2+IkZVMg2hfOO3ukzQQeqX3PVizka0KAzgzIhAGDnj
3IKnDhJumI2bd3T8L3U19hnzn/naL7lLZsL2ZVSHTRMKpUWK9o4NsZun/LrDhDDmTozf7WMdzr/T
B1mGIDg85oWYzH2Tlua7fmOnJemY4Qpwu3gzzumpz5XN1Nv7yz4imP7D1/5uhyfaXjB2BZgP3iVM
In46eKoPzkuwsSLLRbFSC9LdBGLUyI++ZvNBj8IY+JXd/O3yrxBUk9ivAKLEsxk9Kz/YA13Smo6R
wsqm0S63w666HiBV/9sMo1u6iaerlGyLMXS/fCraAQzGCJY81CH4fQYeB2FmxlOJ8eVkEGpydv1T
uesgbGS1mI0NK9zA0hl60emiqfv2gMJblx/KGsCTR4togogklEkyKKN35KmW6S4L3pwshr9b4cLM
SJoZ421YGztbPegx+hBvnI2zMzbprcxhhWfooizGWFFA4cSD0ZJiXAao2rF7Y8JoZRI0D8vT+Jtd
HWzYwm5CEHTKhizFazSR1rk25n8+sBGYedFCDwivwMLcNAdosoHwaFCBugs8zGov+9yRZNRii0AU
g/8AA0doKZ8nZ17iDFnqwqJ+TzbpHtLsX7xrGqhhBtCYDLwheJogens2RkjxNAFWg3spYDrWdYa0
YbS0UREy9cMSFI7kxb7FDB+4j6THKLiKdQ2A97cJWfVD/9+r7LmPqxLPwMA89jdVCJe5UW+dY82o
XA+fUd7C/YFZe0j1QCjwQ4ce9QtLX1qs0ASPvJJdK7nkthXu4doC9x30GYjKe68oGL/p4tOT5qNF
B70o3FMGJgjSUPY2EXzeZ0ti7/xV/o7bODJJMkAnsLlb3OclvkoGCdpYcDPBBIYHMNhkM66qcxNp
GrWJQSEfCbkH33Tutfz7YEGIAczMsYzBWmaLuwX1ISPuMKIF46UuSH/uqiHbLf1rZam+rctyQeHe
YTIGABR4vsVTbwE5SYqUAEmfJp0PASxIbv3IXRl1hTADW1nhkhazoolrjgDKgZ0n8cvEqW/AyUaQ
HjXLftLz75cvONmi+OcCbfLBIPioeoeEoHz2Uenc97HkGhV+ugxOr5vggvT4Cs6UtWblzhXk38jN
bDxaquQ1Iv77Add5U1rW+eam2oAXJ/OAylyMXZHHvp15kuAq9DSwpP9jgXsHZFnSlLpeI5rT2Z+j
Ymt2mp+AE35RWxS4f33iVJDiv83pwSY7tdVnakNTyOgLRB7NUYJoqQ5KvimpjHNAuKaVFc7V2iEF
rfgyApNZ1i9ujMeNRQv9BsgafUedsXjs3aV9urwy0SWFLtL70jiHU3RQtOPbxF1ooNrcozbqPhKk
NuHyRp8+R5I8Uvg9rexxIVaFQEHk9LA3W71PYzwACvCZR89DJ0M/ifIMXcNVAS8BPZ/Dz3FEk2ot
C8W3FD31r1rHWDK2ysb7MUUbUNJD+rV8KAL1UwFjZZWLgZgiiAdjyIpAUbxjkc4HdQZFQJl6N0pe
/HnVDlciBirRmWCJBp9KqV4ej7rSYRmG1r+MplOFmtvPezAWxvfaBATnZXcRnt7qCcd5i55ls4lC
QxHY4xMe3Yv6ag3b1NxdtiIMHysrnI8YKh1yN23BMwxFkhgYuUF607P4wL3Xzt6i3MVrZjZrLbGF
XNPt3xpb+YngofZfcBDiXYPwHkzioPhJBTe2q9isccubUPRGqSC9741811fTiaSzpN8ivEBArv+P
Lc79etW2WzriLT94s/JD02IzVHqn9ltvaiXHxI7h4x6+m+KiYq5EEVCZWFarHuLhNgHzfJ28tHER
du6VVf0x2AMpDH49hh/xf/QfzmNwE48Rri2cmJsmyc5IIV+bZVG/GybvzyFUMIViO6o60NwB8+u5
KadIO0UxDHSnRsc3yqvKfLzs4My7+J1DUELBAHNgeHhxOVlmze6kj5AO73rPL/prpbwb1X3XYgY8
e4xJEhIim8oW+QW4gqD86CB1/vCQTBtVyYcO2zfWxU0TdafW8eKgjgfJ1S+zw327dIBqGVWQbk7u
bWH+iOavBdlf3j3R5wR5XNPEKBP4efnbGHvT9W1CcGVp0P6oflV6GippEvSzTEyHHfSHc1pZYr9k
de9rI1w80mxwyJovRXI3JGaQAWuZPGoy9hVRyFuviXO5MTL6vmHeHVXRCfLT/rTYn4gMaxPcyXgV
6KoSgudoBrUUUMlQM90MqeyGEC8EQwRolENfhr90h7pv3RHYvUA3CBq6kFNty8Pl8xe6mIXSgYEO
nP1h+H9cDBA1dHAxDK5rdz0AZr5dkOxUUV2SJwstYeIaMQDyW8glzs+/Aa2/lgPYjGHdTgumkrab
sXbrretEnawjIfBqzJiB1IuJS6Mjz3lAshgNVHNm+FrnT1C9PSUBGrpba7Pcjj+HxQd6OtmjwXiX
f728nYKpCAbh1z3kSGiSY9bxfJVeadipXcLyFIct3dfVDmrFGPa2Q/KTRnfeAmRKjOevfHheVKpF
zRCcSshgwGfMzwiqxhxZao6Hgpf4du5XB2cbQxA68PXRV19AZgtUgC6BqQg81LR0jLi4IEpnsgrn
yzXrunJVsCoEM7nToodulHxnorzzzAAXNfAOb0eMExSBk/hOvFlAAw/Ry3jjhr17iy45E/tlcAcS
S7IzgbueGeZcSJ2bJa0SlC8m72j3i+9FJ+LJUk7RmVk4L1zDKr4JNOPP98+qKzINOVQgSECNoP+R
oFqoBPDb2p9fza3uyys/goWdmeSOTDF1Z2x7vFehruYrBjbxVZPBRARucWaDOzU2oQvS6xyvr/iq
y18UqfSA6Kl1ZoE7HqIoGUZPIBzVvUDY5dBDI0i7iR4YjDSWwkjF1jxwA7EJaYRJ7oUMGBjFwwDs
xX+zGuSb6M7amL6yK0HdLdPoEW7eyhiX0FCd0K6ZsXljZ97bM9QkU3tzOUwJfWBlgnO7znZzb+hh
graPqQGqo3xfmdqff0G4tRAUwHGE3iavT2UOw6iMOgJ+Cu66vtli4nsZJPFWvJB3G5yjGUbejVON
+FOhXWRZt0R/sGqZaIz4K12thHM2R7GJM8247dnxR6/6E93j6fFsxiFq7Ch311eubGJEtjAuwXAx
XVc2OhqiOR3cLxYydD9WkvxmXPQ5uOwM/x/vft9E7v0W13MFInzUf5QhiO7NoED1GQ0nEpJQD+UB
SOzf/5r7MN6EcRstyxCAUlCuFdaxaGUwacGDFEgqvG8ArMIQ5ts0zirVNEg+9fEEC4yTebxmsCL3
wfXRKN2kIZVYYyfB5bVnxvjYAHb2wdJgrOswX5PP+8ymp9SaIe/SPAyqvs0qidMLGBTtM5NchEjH
ZukIRnzAWrt5u+bvFQhpIYf3rWPNBsPcN6om4n9imppZBuzWw5ueKaie31dF3iRqYzFdiO5xMg6N
8egakhq7yPPXJjhvXMZ4UAwXJtzB3jnl1uvB0SPDAoh8cGWEH1VJ+rTKRrzegiont60GbU/dkXxW
Qr8wmfgfMK4gJOWCRmQ7dhfPBdIx7Xm0nKB2riIkZwNKuBmtfEpfLn/GoiUxFCGIjUB/horL+dFE
lp55TYPiujM/mMWPtpN4nSCnRqb3/vdzR997emO3Gc5lmh68/isYI/zc/SuapNM8zHv5D2ptiHOA
mFp17jUwpGPA8pnhvkBPi6rfyVh8e8uSPevx8tYJAzybfMdLAaBkm3cHmo0NqA/gDlnqFyf7nnHi
JlsMFxeFrwXeq3xMTuQda4vca4imbZ13FspyjtVuMX/wkM3513LMcFGSTUXcna6mQ3h5mSIPWdvk
ItUwVGBo1LGxnZf5SvWry3/+bwb4uBQppZfWCIXNHPtKfK1IVbZlS2B/vorsOgFQN7FhwbF+FeCx
8oq//rclsOi0MjB0g9K3KRKKJra6/dAu1c5R+2Rz2YrU4bi8hQ0vukOOdZCj9UJDJvvLbikTzD54
Hiab+DPdUfCPvbs4Fx6SSrFHuiCHcdDkaY3WL4wa5dPCv7wy2QFxUUKxBkvtO3R3BmNM/TIeaUgm
589ZpRg+B1M7eHhaDCpzfkoLpuEwh4O+AOgMrzQl30NObXd5IWw/+Ci0NsE5QpmPUdOBMBAAK4CS
l8NsHGj2EMfPiyV544ouvLUlzhfyRandtIfLTfU3y4LyixaHNUklByN0ORMVPpQIGNuzxUWcZOqq
pslwMiV429HkRQkkyMB0PgdkDCwSQqwKgGHZCIZocWurXMwpnLb1unwugxz1uLz7NczZzqZfLp+V
yOnWRri4gxZpj5YVzioeCn8cH81E4gwyA5y/jVRbPBAAAA/SAKvuvlqz5HRkBjhvc1R4gcGqDUl6
Gt0XOsomL2UGOCez58yDri2cTB3t6yjpg5HIBsuE7wiU3eBdgNdjpIjzsNIqtcqL8I7wHhiZLSqi
fznQlC1u3O2yp5JyotgaCm0gBUYX2eFLJ7FJ3EibcZsRCLsypsHkId21obeDUvVfMoCOcPtWxrjz
IS61oqbAdT1p7c00YcZT8aLny14sijjgw0Hx0EAeAhDweVCbnUEnCkBAAUWXrhotvxhi38rycKCb
Xvtx2Zh4+1bWuBWp1Gi1yYE1c8fGSOe9jUrGk7rVofPd7ysZSY1wA0E7iLiNNgOYn84X1yaTbXRs
ni2N1RMx6N6KluDyksT7968Jmxs/RwqOd9EEE/oE8HQWfada+6gS4zaq2q1Lh/1lc8LIBpZjBtoC
X5bBRTYIeBSV1cHb2/6vwdtm6aEy/7z/A8LadxNcXFuAYYjLHitS+xmJqaMDbtvUt7GmyOAS4tth
ZYpzvsKulqwFaz3QWtbPOVT8fuei2mEFBmjRISsDQupd69z/b1vI+WDsQdbIKdgWVr9scrA84kfk
1yds4LMyHDZMBADDueNl9pSQhgU+xbRuqjG5gYJxOFfTnxfCLWATMcyEzxfqwlzsG1w6VVOCFwRV
GAdpSBaZVIP4i0VkBfsoa9TwDjdG86CkBR5481bblhvIoaOZfzQxIICIt+9kNIdiezYIkKACBeyR
wX2y4CLtWtPG1Q1Whc38S/PrXbpj6lbp6CufYIGG/sS7Nb4qlFnGpFQaqoXdmEcP+GxLkL0D/exN
pP/Mbb4yxZ2VM3t4zFpwCTsje29C0pNb4WWvE4Y7yBUizUKtROP3ri86I4uqCjldSiAnYw7zrqvy
SmJF/NW+m+E3TSVlXkweGoTthm61sN8t5D4FdyPTqAV6D0QBdS+VlhQGvpVRbvvGVh0aRHKkc7br
t8sPlxSbgkpaeMJgDoAHoyM1gFLlnM+c2nScGaakqJJtMz4UBAPK497MXH8sZKkEi6N8rg/qyX+M
8cPWpFCrGaGI3YXQcPNJ608D+ENmUJnVW+9bJ5+jFe/hu0VuD/MsVhVlxPKWZT9jeKP7UuSfuDws
gCKgjgDUNDqD54GvSlGwNjx0zqzaAL2R5ccxxO4TyS0ojBLQa4VQHP4HdCI7yNWD2dapo84u4Bco
nUwhQ73lO/VhBOSt3X6udmxBSAjadFgZtITOreElaZpNB73bPJ59V30m5fbyhyuCLYPlC2AViEKh
hsx3UQevc9xEwXpIegALVah8jTd2ONPrMbS3KpSYdMnzT7yDkPQDRgbM9B/A5o3qzh34ftNAvV8i
wOlNhHYPei4HRogJhZXN5RWyTJ93dvZ4BuQDnawPRLx23Jux0uKmMiLg50nuK1QNdeUHlVEbiWIg
npsATOs4KSTP3FnlmmpkKeatyr65c1EYd/pcclqiz2htgq115Xx5pmDQwoI7NNExNm/y9tqUsRrJ
VsF7nDl1U6UDv9R4P1A/9OtmlEVxUfhZr4JLUXq7LGIcFlbx/3qZrBTUvvwtPyaf4X17h33wAJAn
vvHw6ggR57umL54S1wn7iF6je/aN1gs+3WwKep9xhKVBD3znPt0pYNZ4mTfzLt/KnFCEk7AYBg2Y
MAtkynx1vGs9ZxxZzyl/ZpJgAJPegEAywsz9vPgQBtu7X5LNeGVK0jQBERumOpDS6J5roAvN4zMg
BonubhJDY3rBp1a+IQmacsM6Xf9hlewNwO30mTXOP2MP8w/zQNhYR6X7f0MjZzAUOkegFqTz7aJ0
wIa0CxPVwhP8w1iVpxVxUqZYXHJa6GGCmluQH6e9c908d9quP1lBvpWxXrBrhFsiAD0uGyIDrbzO
R2R1yZURLH1ZUFHt1GhmgP9oWyLPbtTmW7UMmwKEw35MZGRBgk+fwf0wRYasG3ql3PUG4JIbLZra
BjS6nQgE84zj6DxeDpWiDYUJDDlByAC3G38ZgHaCgE0eVAkkSG8M6GCAbUP/Fu3HsP01gEDkP5yh
wGXAJ4PQDEEWCAHYXNR0bOI2oLZhYzP9MytrxMfqLwdzVXWoD1I9NMFl4LKJFgN3KrDPvOKGNSZt
Tg3GBdEM3xwb0Akb+FO92NKE3F/eTNGBwUVAgQiei484TaenBIEAAqJW4h5ceutp1rYf/1y/28Zx
4XmEzxhDeDyesYhUq4ptWClVpG/QbtRk3EbCdbCRKYCPgZ+1uAOyejD/oMaRBXX6ddB8q391ZKmb
6FRsEMiguM203fhCmje71UR7vQys5aabWt9W8x3J7+3m658fCSIFht2BZMUAIbeUUsvSNGbc2I5O
t5M+AJA5BFCU2142I8qpwDX1bocLg4sChYbUAFVTdoh25CYGxCk+FD8oaEvT7ej3kreD4Mo+M8fd
bxG1QCjK+Lhz+0pfXpRR0qEWZWyuw9RjIG0Boh/+sW8WDbWWEaRh/UbDsyvdWLFPd2OY7NUrT9qd
ZD+Xi7Bn1rhCE+3BLU5ysBG0fXkqamVrd83WNNNDNIMjdhwj2dSFCHR3ZpGrO6UJce3FA6Wm+b2s
r/TADuIrYx//Tg28iSgNOuoPOzmhosjtkXfr7MEHoh+eBFkvjTLtGWGFjbZU1w3HwS23pe0eF6+V
PFtEHzF8BP9Arhb/cCmXTW291yioRdrI21SQ8kjawa9yGQZARI3husBG4rmCjONDWcjFoIIWQ4As
QPPAn/vHAZxrxDgm86+8eRzVbTbfMiKQy9+byGHWRjmHmUfbHV2vaAI9hl5Tkvm6eqPUxyZ/QDXd
v2xLuJEuJp4NZPPAOXDXcIHySapWjFuUdhtUPP7qHQrJQVnJ5i0n5T8ChueFKg7uRJRnznNWSAFP
eT8BP2Heg8xW3eQAvhjbnnWwQDkO0VD6Sk41XpzW4fIChcGLAdiQK+J5C96gc8uDu2D2YISSSL8B
GUCKaU90NgA/DYly/HvERdYzE8QvwCxAzwRJdFwz/MRfmWRGhho2nGYcdtCuDevGlaxKcGxnJjgX
KfW0n4gLz7Pr4pHmmDapqtzw56KV9R1FlqDnBWk5JmCBiZ3z7YsJnelAF+gqJsrvzFBv0gijBeOQ
vkjOSbRrKFWiI4zSKIDfXNBCu14ZoOQMgtSu00PwR4zfYk19yIoluaoXaDa1vT2Eo2fON27n2MfI
csa7fJyHmyK3fiUoRu9HGk1fLv8s4fJXv4r96tULVTPqRhkICzTKpp6+9cPRiX7/uQlAziG5heQf
4rbcDreq1tEU6JWAxDP4drXjPHmHMel+/LkZ9Nqg4aTpABLwwlET9Gd6t1GRWaEHSg2MiGivs11K
Ypdov1CbYP0vPNQ+aJBEjU7UyVyyIPLIXV/lPsbk7uZcxrQpuGqQuiHRBkESGMj4zGchOaQLpjED
VbF515d6aPUu+L+7sCXzH2cjGE1Cds2wCmzygYuQ0QBVr9SYs6AHtZoJzPVMNpdPRvBMOTPB1y+n
MY5AizSACjPxGS1gg8DIagjgS+lDfTvv5O+Uj3cMY2jBy491X8EDwa1qAO2t0dZTFrRJt8uN68V7
riY3HBA/rEyCsPz4ZYMfT2PSN8hSrQ8zFXOnKhiUjOogtbttQejRjTyJCUE94twGl6KWBTUTcNwh
IBZh+1z3vrVP74eraKtCCfiWoPZX3s5P6VZKhcLC0vnFBsMYkAMVCqMM4uVwHFuZtRKNnaDCUMPO
2Wah+83a1CPmRJaQDVDKbheht4BlCc8+D+jYD4VhEIUVXa7GIGd9cPGv2ofMC9QdAbhMAQZR7s1T
8V02ECCou7Bl/muUZ7xRyazY/YRlztvpxASx4wMjuHmTuP/jwjdMMZ9ERRp4Pj4eDnG5TI0OU5g0
95fiqqt/Kfru8if3MUyd2+DcpZmM1qhdil5cVvujsW3NyF8MScT9GKTOjXCZB0AgRp0zI1Z60vG2
0E6Vvc1kBJss1f3ggKvt4lJhNCpBrhKrAIZ1R1Dx9BrIRzI1dHMw7RU/jVJGeSn8mlf2uMiBWTNa
5pQdD9iylx6VzljiAIL3GTYOdSFM6KGW7/DxkBpKok4ZTGSH6TDOfrJF1AWhEr2uvsufLcIPykFb
1kOQB8qAF8qgddPkrlFW4MhqdD/eM+Fcu/ETqEf7UO3d55DfiT4xOgQCkpVVLoVzrEixraLHvQJS
LjQqqm28URVACH0CvSFIikaBpIIjOjnIOUOIG9RNmHrl/BEs+7FmRR3EaSLI2SuofchaBgJkO1vU
uwnOGb126miRs0XhZQ2BxU35urymVznqtHY4db73NrunQxnbOxiSO0C0PNdg5HvoVXyc6k2GErRD
LCdola/GXEHNTZILygxwi4MGQ73YHgwopvslh7CPoabh5bgkChl4PmNgVMcqkOGcp5seetta3hKs
oSHTlRIn3V/T0NzP1Ml2ZlvI2tyCSgEawSt73Mc8QjxcIaBmCmxjqomvL/O3uMLeFZ2nnabRIRBu
gdhj0plV2OVR56f2nAdV62B4asltUM7OzhYMVv116nRSQBpbLRfaQKQGrmkPkrtIHrhfV1lG5YDw
D5WTDeYuQaoYf9E3TO0XiZHa+NqOBoyKKIdmwx39dfkkdPb9ccaRXrKyGkQ1Lcw/nR9FbxQZ6W0U
vcydttUDMvsQiAiG1/qageJGBApwk6N244T9hjUabVSTZZrogmvq7Dcwj1y9PugMWk4kcBWYRjO/
QGdlpo+Kur28UkEqeGaE/YiVEYwRRqQcjSoYLQiEJ06YNzGuLMefm+eiknxDguYVgh4eVLjfAfxF
sDi3ptlNORDo1AXWrQYIqw7ydwAfvkOtYmeH1s56Jdu/JTjU2+KGBQrpVLZgvdCzxWMLPQHEfJ6B
omsp+qdJVQUpxedVjgS6rOpYgcN1nK7KtlevYtNOni5vsuDDPjPKnaTiDI0xJygJZ0lRHluvTQO3
jpIAUCF6VJXWlLzDRJ8ORiHQAcfbBcmpdr7NTRoXoPetoNJY9KEBdm+QIi5QJai7zejedMbuM8t7
N8edqgnoHmjNUYluu8IfzMDrbyz3odYlqxJlBlB1Q4oL+VbEer5IQLouqhKK56VxSzYOlL9BKLwt
D2wyrJICZVh44SIACNCg2KqZGnpjvNIC/Dft7DqDgFaZHZbJ9afOCxWwlhRuvS/c8QtCxLdmlCVY
IldZm+XvADumtCIoo1pe+TXrsn2q2ZWfavEvp+if//zcAL4FDykwb9hRLsICf6upWV6ADzqe2m+1
3r8Y0MANLKUFXkfJjbzcXDYoDquopwIChysOwD7OMedsSebZQ1i9zyIorfjFXRIYV/ExejTuzYN1
/zcpINlbh+Lo/jQCc//nNMQgj1Q9hAC0sG340/lPIEpju9kMeu/FJPcKIddd54Gfo5J8E+yv4dwH
LSxMuEOAkOl1cyuN1SRVOg3IA7u+mp0oNNNGspksMn+wYGEyF1uJrM7gPvLZLOpFYYKval/4Ufuc
gXyXOi+XT0xoBC8xjJ64SMs/JOMQA5nA/ZIHkId6Mnsz0IsEQANdxvrxBvjmV4OXNOYTmUQ3xD7P
j8VVxyIBnqcKlmP/w/o5HrWHIUwiCIMwkQQvwIAz5K+gCfI84XHdP8J7wFAUh9Invejg8DvQHUS/
U7X55kI3qFFVM1E5YwjyH8sGYlg7AuqgH93rEo6HchtvU9W/vMuiAgZb/L9GuS+xjsysa2hUBeqR
ZRPqdXNL90kIlepQrYGoYG965SBdK3ORj5v+r1leSdJVU9v+P9Kua7dyXNl+kQDl8Kq0g7dju+3u
fhE6WTmLSl9/Fz132to0Z3PGB3MwcwADLpMqFotVq9aCfkEFDawpoMmVfGfsZL8MxQpYPEdSUQ4H
SRcyAMAIzr9vRdIkKnXA1Gf1tOh3OtkREVmWyARz5GxJzzMUw5GhKhZkODvXWPvAjI0PXENouDso
cCJqoiRIU4xNyhQ366ykPeQ+6UA5sNa0jXGjY3ahCiRflDrwF/VmjLkPMh0Apto0gQpB6h1Xq0eW
2dVGoRIB1xU2i2I8kAykVfQBi1qO7U15HK4Kt4X8LC3xmAIYDyc72ewfiJjO929KEmuIDXidZf6s
puMCTsx5gOYtWuU6snzz++XDxd1BHRJRVLUGYDZ6424+V1enQ99DAcub7dxNyusOk6G2iAGMk1bi
d78ZYXxCqeXEASyvweQhMK51HpBc/2Jow6+ll9UdHlWisio/ZKD4bWNkBzSwLAZLaxY0bGJ4Owhj
KIlGfUzCUd9NOGGvLDUdsN7JcdTcVlSD5EZITEZD6RbnGejy8w3Nu0yJJar3GZMHOfo9Z78ufzBe
noff/GaAftHNF1tWaxgbEzXOMdTC8piFzdV6Q1dF6RpaYRTk+uPGHOMgmbykqg06bVSAlpfkq1a8
0j8O+wzX6h6cP3OAABxUO7Brh6LSKtc5N7YZv5EAlQZ1E9K9Kv/mYOZyAdx3VEXDNbwiF1pM8H0H
rx56lZ/vaL9UkmGukMCcPOe2O1R+e53vlB0lmQb8+whsx4eC5MYiE7cm8Pp1UoNNjQu4Z32j7SN/
fRhfAC/zESV3l12GkzWDRY5qwCEc69arKO/GY4YFcs8rnR6C4IFLkuKm0As/Rb88quTgsim6Veyd
ScvTeFzptKXNpF2rpS1xL+Et12eQlwMDjxX2zq+onXd2PvyPtphLM06NdMxSaDyk2cGMf2emFkSk
8hISee0s2kNOrxwbpwALTsWFgLBknAQae22vGYhhFEhfYG4fwLwKxTwwiVAFJeNXKookPO/fWmSc
xBkxcVy1uHQi5RgXV4PyuJRfLn8urutvbTAXG8D6tulUZePJO8zlQ+ezjPdYGADbYRWMv1Nf+ZqJ
ZvW5dY6NUXa0I4MW51BiJOYv2IHumbO7HLWwCbPQuElPiy+92LfVjex3u+Qh2ydHScARyYvR2z+A
8dLRGON6bHUIWy6HtL0epIfL28o9cG++ojOeWdcEjlLZwNFFyXWs91eVqgfOWgyuXhj7y7ZEjsnq
PKPrb0Iz/nU3MTtVB2Q37DFp6+d37V2Xu41QWJJ7xjerY2642pS0DuKFmddArc1ersfo6wAhZrX7
WiuimXvBGWCb2etUjGmvIPWvJnyuVbUpN3nWeVVji+YERaaYi65uSR8ZBIKqtSNn7qA1N2MCmTlF
WgTeJzLERBJ9rkE0oyFuLZp6nejtY0+MG9scBGZ4BWxELCB7UMoD0oYduq2J0qdGQ4slgMBjIWij
lNeG7OnooijIFUBpfK//d245GibfjNLFb+6aNkd6h8YvKqaZBVlkfTpCqfYecLSny27PP8Jvdpiv
VQ3KrDYVqmpZCy05+WrWv142wD/DGL6maA0UuZkzjIJ+ryTUQDQCEihHgVGNV5WR+XiNhJdN8dfy
Zop5mgGlnNpziQMlIb8B7AxsCYKARMP4u2sZvJ1/L4Y5sqppd23ZUZHvQ7pX9t2eKhrKQgqlf4hF
b3aYr19LVo6DieRXkn39mO9br8T/934uRUgLEuKHM6/5Dn97s8j4QUKmZCYWMqnJkwHlVPbmwYR/
F6DAFKUAos/EnNtE6dQqnmBqbh/jZTcm95fdgJvZb9fCXPiN2rZR2gLmZVpeddDLI9XKMIHd8Sxo
VB3ETD3/ECLedo+5/gdEcHtRXnevLf1+DUwAANMdwAXN9+qpQhoASTAxtSY/Av4xy3ISleNqz8YC
s1lMXGzlAqHGRBD+uDZUA3hKZPWYXGY200ozRzYH3Bx1uUvy0JJOWiM4t/zt29hgtk9q0BbqbQqW
fpn9dN+lrhr06MEVLl5HTeE6x9JfnkVjKfxT9sesxpYIEsvp47qHn/RB8ah7YDi4sh9p4Q9n7H66
0g4Cv6Rb9S56bOwx6RLksSGMqGKZVIgHHSlvRdNPvqb41PRUntag9NsDfQOWPy5b5oatjWEmBpdR
K01Rg5y+Rv3zN1kKy3XMeAzVtKr90pLAgVeM/X1OJKtx5VbXgsv2/2GnASdFSwWNZ1ZkF6y+Y51S
ibDodx90GF8sfPtgJkBcQLpuD6/yLxvkO+2bPWanC63J9aqD3GDWZw9ln5YuaoW+1FoC4J7IDrOx
xFnRSVmQ66z291iWAyhRur0Zf2j7NFSVUIJ/lYw7TwaSsptjGxASb/5JK6jKlYTkAz29EKn9v7kM
6EX5zlE39piLFJi91MgjvNH+UoyiaGbAVYBndnZFkIYfekZszDG3amT0kYzuaOPZzvSktloEZRHD
EWwi91NtjNCfbxIqRY8tB2Qc4Iar/DT+1UeONyy1IJJxU/qNEeYWrVcTU/0rPlSvZxgOz+3fSVl9
m1rTcGWtBDbFrl8uezr/stuYZG5TUKZM9dIjqDQEXJZaSHbga4pdbad4SeyKh/m4t/fGHnsf9BD8
yhPYG/XPZXSr2l8vL4j/nRwKhUXGCHDe+XfS5tlMSxvOUKvfFrJ8H5bOm5b46bIV+iHeeThojCmQ
SEOBhbGS6/m0YiwBQ23DKW2/J83o4tmyqwtFEIn4oW9jiQkR7YwJHJJjCsdormGFVvIpdeqcHQtI
KIWUblQR8ehzZkrwetgYZQ6wvlh1E6VU8fcY7cpg3q+79qDv8ZpwL+/jPyyPolLR4dUw5X/+udZI
liwdNKZeccpvaOEj3rUnipnJUYATWeP6BlpmOqD7eDjbzF6q5lp0gHtQWthjOx9n9b5VPl9ekMgE
s3NAp7aTNCNMdLm9l4rkkMfR1Zp3olyAG2I3S2Fi3ihDFYCkaHn2wVDfDsSjCnLDXv80O5+ke0ql
Ywiwa6KV0Z9vAmCT5G222hjD6SfzYOl559rmizpmosk30cqYGCiPqdG3bZ57mnLSE/QMqP/pvxwT
YXcXuVTWTXTdc9sUQG/9cQwmCJLWBhnWDH/v/NnPH8ogDbofEthNIJwDdn/XdqfbFAn4KgI28f0f
0vCgU4Xokco2SGLMYFpSDcuUAacFKVfl2v6IjqqCJg3aWlEM9NZlF+XGro1JJgJrQ+1EUgyTqMNX
brcmfprXlrvasme0tchRuW6zsUZzy43bdAirw9rAUSULpU0KPo8O1ScMWbmJEa6e6ut7EFB4/9MS
WSh4QxqM3kiQYa/64VOtwIOs4VEh+efaMkRIYG5W/rZAlvRQXXvdzij4oA8m+ZpyyUZ+8SN70kPa
lgxqaBP6FIcnCfk2+R8SbMl0JAcDcmys0YxxnQxcdVXh3AwKXKUoyoOWgODRqasluLyn/FeW8WaO
CTlFmeF/BPUy6CRUJ/vY3Sb+DL/ZxY8kpOSOqFffRqvohqC/9t1VuzHLxB3byGopW/HKGsMlWA+F
Pz9rlkvR1tJO3UsD+l2iEyIyyYQgRU+1rpNwu5N175AXc366vJXU598vCdhZwHsA8mOn78ioD+uU
oRFUAaVF8v5qMmx30b/qfbmPQJJhAOVoGyJCDL67vFllbj+5mx27hPoKMCMHQ0/dShlcCB6B1qAV
fDP+/r1ZYhzT0iUSlxks1enkJQV0pizRLSHaQsYZKwvF77ZMG28Ao0CrLJjzb28q1QzstbkyZtA6
t6Ac1RpXVyXXBv0GBkeCkSR+05MAhaqjY2Slazrp82qv3+W1F4LnKUDg0kdm/FZTUnuVZvyFYHgI
c0l3c/JQZ1fp3IGzFoHe+ZJYeMauPy/7Fj+hB4wcEQHuhVvtPOBmkgwFHFoMKU5gH9nHxyag00VU
UxZiXIJAy43urzg5UwYnCBuCptKJB1mGMdN5puDfcr4qRRk9v7ZIGaYwSaRpDts31Yllx0UFlNpU
4vEP/hhfBdQYnY6wDInsirrCXO91kJCC5ZzqxTPnJI/xo8pASupANCWZvjXr/eVPxN00h+IwMOQI
CQEGWlJVumQWMsputWlDS8IMRl3+Yo3F7n8zw7xRNFvS2rnH9RAteMY56ZH0/c6SRXQYvNXoQCi+
4uFU9DjO/U2La0NOJlAhKHOGG/CqkivXSv/7jC/oVzECTqWPLLgAe977dgSotq7RcQKq3nms9V+a
iBOD62hUZVV5xdLaLNHMsJZSUWtwtG7Y6UfNj4/2I8lDSoxS/BZdMtx9A1wRa8IcERSnz/ctV8q5
AkyqRVHtlBPgcbQT1eG67AM8X8ZwwB8jTK4Xdc4Y53aFbdOcJ+zf/Wz9d/U9fJmNCeb7VyqKIq0+
4cFdWjfGOt/JcetfXgXv5qJqV/RGAWOJzHz8Mqm61YixikU5aCRYpgPBeBCGvS+b4X2RrRn6802q
miblvEhgG/JIO4Dc9bEmrVtm4f9mhK51Y6RJ6rovYxx+Gw39TAE4PK5PUxMdLpvhPiy2i2HcyzaI
ti4qqkjyLnvUTpT8XfftW9vN9shLhUOmor1jHM3oE7uLNbTpFOXFGD0d4tWdiMVM5AaMp1lyomW9
ATeQmltpwYS/Zrqj8bw6vy7vHe/QbLaOhRNDEBbxv1gBk2vGHuCc1vJ1TNgLkiTuRb01w8TnGq2R
Rh1wd+bZEfgtP7+CMFdgdiDvKvYg1wwur0qwe69/zsbxxkLppzjH7jVgg4cytulrU7SztVkFUlOk
Yi5yPzYxiNqs6PsObq4Qlz7h43vJs6wQZWfUdmqwHGai2il3fRhg0cBLpuBNxHiHWsqlPXW4Idbo
KI13ZYu37fSd1MMHQqrxZoftRZhz3KZStLZet3Q/FWPMXHCiCQIePZxs7ri1wbiGUqvFOq5YSw7U
PLjJ3KzNMGf8gO7c2Hz7gF8ougGGMyrRyM5XtKszr0rfIhuprvTle67GIBi+i5pasCbuqQKZmoxE
DsNyrEeQbASKWwGHxJBFjitXq37Ko1pEncVhcQH318YM/TM2bg7Nx7kCXAti3JSoQPYk1zgVPxU3
DrQVw7KT37nzN+VaTFfA97+39TG3R7lOa5EUEuoAffQl0fQnvYwdN1GWx0qb95e/GTfabhZJ/5bN
Imu9GdeC8nHYi5Fgpcv1qtYkyCBALvB23rjs2X6y94gjDwqZ4IpjCOTpEyRVoagVrj+GfQtpMlSF
b5G+fMHAga8Jy9Aa7xiA3ZBOU5mWziL/TXAyjBpxwItznEPK+xr56gHKhT6l9QKIYXd5V7keujHH
nDp5VIy4zlFpUAYACzDmkAhjvsgE87aQE3ORi1gD785O0gPV0yEammJ63I+l1/HxcfQh5/n18rr4
Nw3wkpgTccD+qjHfUFfjmiKZgXTa9S+0UEyHNsYE7A9Uj+Mjb0IwafyxxqQCVm+vsjoDcKJV5Maw
6tu5iA13seLwQ8uiqrJg9aPvz/NTIE9qatYlTtwQNgc1iI8qMCd/j9yIUKDcL0fFmCnlA1DfzPVi
5UmkEgXnQJG0b9Vs3GaGsMLG9fc3G+zVYgHppEvooXvWp771csBb48ABUt6yoHSeo/AteuqqvCIF
nh5/r4rtlilNN68YsKOQguown8rvcgBqgbC6Ur+SBswuipe57SctoJjy5CRuNFF/Zy86EF9h3N8E
9woo2c4/YdTMTqeUEfpZofwC0dXj4LZfygOGmvzoQfTi4n1CU6VssJioA7cec75HsIP0ktbjGdFA
LqQxIB4lZFqmzv1uQRsbzAGPtZysxqzmXgHszsH06m/RLoHcYeSDjeILsCiLX/vNbvzs+Mrh8nng
XQrb5THHwUkUPUpXLE/L62OvjZC1IxBBNv3LZrjNwa0dus2byycn6tTUUQwt791wKKCIYuzgIGjX
iTJW7oJw3iB2YKA38+q8G0OpjdpI3ttAffSQHUwakFRiwn7+EI4HvNiYYzY0mGPjiLnqRgEeaXoI
7B3uN2+9Qp3wagYjKuYOWvcjAXJrj9nARW1QEJhmoD6a6ZeZOoAmY2ZQVhpBa4Lr75t1MRlJBPYO
qdNgp9LtIMvj/doKckca9N55+8YCk4csklT1eVfmngowPqXc6ZARqPuPXMzbDWOiRC1bubzGoDgk
bXs76trTMogwJNzaz9YGc2tJEDpwbBVOUJwAzfX63QgB1vyQ4SUmWg7/BG22jblLVn0BF1WMRGPO
M29Fr5GM6IapUOO5irVPg167lYFkVRfpbfAP1B9HZx+2iTWXxTChVCOP1uO8OOg1mgNm7htBq5g7
zkCrp5iFxRgl+NzOQ4TkQG5B6pYWF9kEmaahQfwbXDxlNFDkFK9sNZ0mek/zbk8T0y4aWJnAy6sy
RkdHInmqoBFnVLfRDuqKGMgdo8BKYBPYZLRvRXgC7gHbWGTcX0/UqR5nWvpS8hBvqIdSbz4S1Dcm
GNdX+3ZaVX1E+zCe98P42zROSyUq4fEdUkfBE2xGYNpmS96R3U9RotEmrfIbCmEzpBwU505TFz9r
Q8eA0nt9V4vg1vwjt7HKXFhL5pBC1qEgUp0oyiQ6tD4VdRh2YuQH/RLvApUBwktZB4YQ+qXnDrlE
SVpUE40gxlW5HrtGc+M5RG1U4ITcE7axw/iglZtyKpcIuWDpg7LW3H6Bog8EjmTv8iUsssN4HrFb
sqopti5TX4jhx0vn1pLg+uDboJJDOhRfceOf71nWtmDMaLGW1LG+Ft1KvDjNb5NpDD+yFsphCzpq
9A+YPVOWvLITOvpqI2ciqxs3i2fkPy4boX/sOwcwKUQdICOAwxhfU5x+WfoJRjBCDK6g2z76Fk9H
uw6kRjA4zN22jSXG1Wa1HkxnRZ0NQqguQGKubn+eiv+ufA4tj40VZtPqEc2cVsJ1tUqhIv8EpUIv
mo/hRreNCcbHakcdhqEDEMfIRzeCJTSpL38U7sN0uwrGxaKSOICcYBVGB0oBWgItQtuf5WN9WA7i
OVb+igwLimdoJuFiOvfoolzLRR8MkFHES+zWg4wmuC4avfyHRaHEBZk9lIPYhlhJlIS0pMuhtTH4
9Q3ZQdLPrUCMBHx2EogeNXzH/tvauzl1aepa2xzRtLBKDcqLKXhtXnrJ8Tr52tQFXXe+a7/ZYvaP
zA3JpwSunacgtMqzeYWkh/QNcDszuOwZ/C/1Zkk9/1KAu4wZGEMwmVB+MwAgUDpB5sq/fIBw+usr
gVn63EJrgNtoqVCliAz9rkvrw5yRk9U04dgpkGBc/CgZkTjLX5J1+hy3kiDocReII4x/wB+JAte5
+RGYqGSi/UxiX+XGw2wJxi64aB2q9/O3AeZbDXox2QnNZ60Ko800pU0KPG0S/7UMaqNOsuCVLYTO
cF1kY5b5cFOZWsNC8OGiVSv3KaABN22F4f8xsVSBj3BN2ahmodRkYayO2cJ6GbNhmJAaZbUyuYtK
TjPQuEquiUo/PEPIjEB5BzgA1Efpzzfv0L7NjGzu4Cptkt6grwZNvLoLAVz9wM0BqgTQHlKJFVQ8
z+3os94piYXStTJWz0AM3irmTKFcuLH+++naGmLeOs5oWnONXomXquUpbzC1F32kZbs1wTxxjDEB
I3dqo7sN5Z8o/qTQi319sBJBfsx9agCGDRgVMn90fxhDXVGj/K2j8ZgczPVA4SERaIkHA7X+qgoo
8E6c99Obj00moH+DqjQGKhw8cc4/1JKtNZrFKs6WDlGLtN8BPJq5ZaTu17LuBB+Le59YFqanMMcv
W8DBnFtLu8wByElHBT72S4jRUBrO4ypj/MCtD8o1FNf8y+7BtwhhQRB3aJTilHH4fAZONZbG16og
StOvgmvSjNcwpQsefovew9zt3JhjEo2MIF7MFYqQTbTcJUUMnR/5IE/Lyc5NQd4sXBrz6ZQ8zqW6
h7sU1v6vR+LoGt8A0pwDipD64FaC8NPBex/5ALO2MdWmec57qCQuruagFUqrJPVPGTIXMIg+/O5D
3+7NILPAAsWSStFS9ExenC9NuD4XDtr+2UMVQIhyX4u6etzYCALKv9fHhBLFSLRco3loUslubcae
SqJdmoi4Qehf/e7EbcwwpzxBE2DVcpw4BXo40Xgizq8533ftTZw/Xt5AwYIc5lZpzRSyhitiY2c+
zMpnVb5bydfLJugfyy4GU2ygnqciYQ4rK203Uwf9DLmmPFqHdtftqeKpDEnky2a4r/qtHeYYp6BW
b2AL7CbtXSR/NjFO2jeJa7a6O7d3WnSakS7OotVxj9jWLOPyrTPWSqdheeY1CdJ9u7P9ldaIQYAo
ftjzPtfWGOPuw9xbatQjj0pwtZC0ucni8lDnseBq5uIZILKCWAj2XrwgmbxmdJK6Ijk0s7RP5i7f
p0fbN0/WtzFQfWAZPE3ghdz0bWuPSU+brnLKOEGRfQxlhHxrXx+VqzgYXOlbCy5JcI6C8yEQOAwv
EG+NMjcNWeIui0H081fOSCWakTNS4vbRbQCWfW2eA08o7p3zfWazvYyrDkozkWUysL3/T5oJieOw
PtFhdfG4B9dnNsYYB50TZZhIimW25W/JCOb02e4Pgq2k6fW7Mw4pC9RAIU+Jnuv5pT04KxSVevSB
VntnH7W9hE9nlTs6o7uIL2zuh9tYYz5c1OllOVZZiw6GEkLqEOXWbk//Pbx+NSp2SK5mQRijv/T9
EiG6BU4jExLlzJFoR8NyAJdsPclE07X9YhWC6Vj+qt4MMHuo6uBCU6BG7iml7Bb54+zgoOW+rAo+
FnchoMizwScEBSV2jttxktiIEoLGmUOSB5uAv65T4kwQjulN+G67NlaYB5mO7TIXjLp53ZyFaXTj
zE/W8kOVvjnFT7RRRFkj1wGhyQtErgmEKSvyp81xoenzBK0adOmsK0r/UAB8JZ/K8CNkpfbGFHOe
LOIkQzPRlGP6HDmz2w+HZBQ4Gz9CbIwwgd6ozFQbTKynXbTnUsruKHDNNpLrrFOhF9O8yE25N53i
u2wl/lDO984kiQApnMABOVvgT1HWgUwTS/GTqk69TBLwKJr+09A+06L4JLhoRCaYk2ykWVeDMhVP
sxHddnuYjxAX2uWRsxMEKK4hjJ9ggBVtGplthicLZL2Jkxbgk5MU5Pja3gmg5AxUCPjWwEpjB8t9
/BGYKGVx+WOViRml1EokkyBaLslPkiOFtRWa+SLYQ06yeGaEiRu5XkprPMIIpIQe2nQMQY7sxXqI
OS3XHES9Lu5GUkYXzPGgLvUKSNtUB8xyWft5xlzk+MU8Qpt0b07u9DWvXeee9p0w2Xpt/apESCJO
zMLUF2IvgiwkqVgFErWOxjFeIbEsO+r1sGL4yigF1T7e0/p1tAPqRaAgd1iNyEm22y6yHaQDn2SP
zl7lAYDkP4xdc9O5+tVyJXotcbcSRMF/G2S8o0VvMltjjO1RVTmN1uYkJPwiMWy+Fagh03kVvMmY
QEzKLutiXC2ehBdg/hI/UBAWTa36n/pt8gDBNWHHl3OTYSffTDIL66Ml7ZPKaMGLemvXP/L6ccm/
WXLsCQ419Wzmjjmzw3h+bYEmP1MbFPqCJkaamoWFD6YkRH5rCcgvsdI351I7M8iEq7TPnLhSkEpV
UeGWjuzl3UldFa9rrlqgs8Fv/4F7DQSRKJoaGJyhDB3niVWbO5U6yDbt01MiEIwG+/mj8a/KPNwz
tjHlnJvKxl4t5hX+bzYvIDaUJJGyIe9SQxEJM1rwQjS/2EuaqPmIEl+GJPuEvC2od5g9CEELjG71
v+Bo4jj+mTXmnibdXIxmDGvDl3o/9kEPCA9KwvNe/aVEwWADD0jlm6VHgVdy9hFaawoar6hqOvhy
5/totbZdoo9UePm6bw5NSIWgjB4yMmAwoHA9AFTE1J6cowBVHkh6mYCPAhDA5AsYbkzAkIcAifr3
EEPKUcVQtxSUk4tbLn5ckRILay+cY35mk/FNR51TvYxoUN5N0BhwXOcViGAftN6Fmh29Dgwq6CiM
L7znqQVMOjB0OsQJ34XqqCaV3o8ltvipOsjfaZ3f8dJDieIWfEn84uC50tYeE9AGgoncwQBUQDa+
6OsxAjdWIyok8NwGOA6Njv1RCl/2+ClllWY1dpMko68qv+NWkFMKDLClnkixCgUKcwX0ZqEaUwTN
aH0gWuG72FC30DGlbbITZXZf1kOjY2ba0V6l16isZwxQ584OG4h7Xz5onLwHGrAGMlSMyWFQkon+
yapHzWRjPcv4mfSf5SQCC4WfqE+K7V+2xCNMODNFt3aT9ChGMddoQOOiedFC/bvx3DxXL/PDCu+2
w+Ie+V1ofBXRUHGdbrM+Jo7MXdEPcofbDQPaULcJi+rOsATpHNcnNjaYGFkWCynzAjZAkeAV9VHq
RRAR/lfCfCk+EcISS82bYDA5UyNsXV5fNcOnSH7K1+ep/bmkAvfm1ZCoJvAfS8whLQs8mcq0K7zU
Bgd8T2Vl6TNQB5bSqx4scOiDwNMTRUF6LJkc5Mwq44WYnYVuI4FVqsSN5vduPqrhsBM9OnnZKc3f
ALbBIC0kZJjwALSXZSUxsvzlXj8WjWtdzfsoXI/6TxX8b34aJtfO/rLbc+P7m0l2HmFWnExTHHw6
YvfQgL0pE+Kb7e1aCZq3XEdHSRu6HDRpZEdDrbKqYjnHFo5xiebZXqswL94IjHBSN+zfmxHmsrKc
TurHpG88aAua/RAOFIO63knpTZ499+MsCE78K2pjj/le4xqltVpiUfmTvcuv1j1mBaGO1dyoruzG
Qg1K7kGG8IHhoMePmMiYa/NecRaClDsp0RYEJYa9dIId5H0mVdbxDLOQ2LwbF27adjHKSoXApdPc
j6ayr9sO83vt82Wv40EV8L58s8N8qX424qZNNKRJJzDNB+VuONL+vermfvvfMV9npphdS5cFJL8Z
HrN1/yOd91P6reg+X14Oz+9UCKIbhqnRTjeTmC1asdaZBbXmKpMOKuUqkdLHWlpPMXZSHkeoyy6j
yPl43kDx3RD3gK4w0sHz+6pMNYDCOuQrU7YHpSf02DFzk3v6J1XxjaMMXE50I0KH8kangIR4M8rE
Xw27WSzpjP4Liiq+VrsyaNw81Rs/0QwYEz+QMe9cxXDVECCQj0AxzswzgTjW0BVH+7r1lALRSlXd
xTmYze7y1+SFxO0amUSgaPo2VUCjj7vyMSY/lhm6H8Opyz7il5utpEdxk2+oqW7GSoS1mIPl5fO9
PVyXtrBmynszAEgAMT8wZ2DOh/F+x+gx+FOBvItqptCnEUrCkac+khqfqEAD1RDxP9HfyF6WG4ss
UVEhr9Ch72FRy04tSFLnogihKeEO6r1VNe647GpFCJQWGWUOw2qS1dQjRP7WwIwKfUNnPwbZXSCu
eCB+sqfvMQKaW+OQvjh3IjQN32P+bLLBnIrEmZYlVnBvW231PJrSVdVLewzG4abLpo+4jYVUGAef
SrYzkRNZat/VUgEcOklOnWM/tVV8reTm4fIh4KV06sYM4zdd0VnZ2uatN4xqertaUXfXKrUGukaQ
SZtl1FzpZhn7l43yw4sjA86oUKFC9m0RN6C2VyNUcPMnTXH1bE9FmZbrGoJz0uf4brU8y3Dzu3+p
QMVd88Y6s7XFIpEpp9aHUIuD4q450DGn34mv3EvoPLkypkNj719wW3NDOdBeClZNSQqZUAA0DsZO
wAjujUDL3KKI1j43q1IHdTTMIclzy02i5nMMLn5XX5PUnfviee77H1kfPdtm/bto0kz0KXibAf5f
qveH/0DT8Dw8OfbY1lMBB6AU76ufBzO4qppw3mPoK+xPFVQiQSPi14JrjbcVW7PMUSogGlEsKxBw
kaP9LDXtjkyDwLW5Xra1wdwipjb0Ri7j5mz7k9Tt+8LXCO6wMshC07fAyU5QNIKeyYQRxX9DJks/
JxshoaIIzK6DV7TNpgvjFLXmoJkASiaqO8t+37WYJRXVhOlOXbLCeHNZ5ANSVxCv0m6ZAVGz0R2P
VD2cLikRWON/trclMeEiUrSF6D1a64kkP46ddGxW3RUEB+px/7wgqLCfe6QST11PRthY40B9McI8
GPeYKZqVV6gJKQX2Li8Jw7/n5griTEk3Au6X1ld2lLjdR97+GgBwuCypViGryQiRmaYglGWvURMP
sjBhp88HW5IELWduRXZrhy50k2gAN06m1opaOEIKPlKq5NuHFJ/zb4AI3LCxWRQTysbezIaOnq1l
NjpPqxvbayNl3qn6tWlc2VX/LPAKrptvDDLVjShTlMWpW7Avws2bT2iUYurc2Zlh7oPcW3D5cl98
2DDoImOeESPadPmbvYxJP4EHDslN509gtIdEYgh2V5/S1nY7x+8F344bKTbmmDMsTatFSppYkAT1
DSe0QdkSifgsRUaYs2tFa0rSBUZau3E1rcZjxdjLIl5w+lvend63pbDQZt0hSjnS5ixIF4AYzHck
pGSHIoSYYDEsi3E8ktXpczoxl/j1MLoAV9TD78s+x1MZsjZewIrwABAuS1r6/0n16934Q76THuKT
1LvzUb6tXM1T3cTNrtdf1U561DT/8l/AP9Ob3WSusKJLG2PR4PVtMAUYcIcf6of5uEIvLQ5FXs89
0xtjTAABI7VhVxYtS6XJzsxQgDefZtkIcmPfd4ITxo26mgGRWtyMGHtkom49pHKRp4CUqBXYVcch
68LYnAWTErx8XdsYoTFlc4orW4nQ3sZrYRl98tLOe2m9Xtrg8jcSGWE+0VrIc1qPMDJoUNyWfBla
i8m8n8n9ZTv8mLRZDfN5SkeSpLRHOiF1JA3neWyvurlKdkiBIjfvdHvXoRXuKb2KJ1ErBzESrH1Z
GWBfMIxpVwGWL3JP3qtzu8H0lG422DLJhAlalJzLlxiS2xQs5qWegmvuXserU0zQIdwE5hogs0VA
DYZGgXJLXrpDv8NYnKtAHuCVUHzaf2DYBa+jNz9lLoLOIKOt5TgTSlzdp60e2KQTOBDdpHcRc2OC
Cf6qjSeYvBpAVzUgUGkGqEVX3/pYEvEQihyVif9JnDalljgQtHQqzVWj4jgmpuNONYYwnexw2VsF
55utDgykV2MI/QLIEn2X7e/CyUse/cf2w7zjLs6ksusX2sYJitG1vuhPlCgJ4xNucpM95QfyswbY
FArGmBQPzJ1IY5W/mTbYiy2IngJCc+75ajp01agA79E01xY5yigeNbO4yMI1AxQmCK4AVHxHMrIo
fd7rmMv0hni87+T2ODTW4q6GflWnq0gpjdt10XRQ9Mp4rQCyzhznaoIUrkKP8+RZaL2k6LFDMeLe
QWc/Vn0VGhiD112Lui5c/99YZY50ny1SUxMKaimTcGrucnkItPbpsj+KjDDneCGTpMkzJlGG9nHK
cghLgqI8E0Gb+OFpsxbmLC9Tn5EM+DRPxU1je3/d2IiM1iFNfDmsKRHO7vLKuCdtY5LxRPDNY/y9
QESsKSR+Ji4R0cbxnfCPW7BnuZ6mGe8xBKgKKiUuIfmjNjk/pGjxyyYW5AXcHASDha/EKRgZYlww
XZIhX/oEs0KmPXh4U5W3UTLF7jSlmo9KKl6enTrtL28hd4Ebo4wHql2etr3Vtp6DsmKcDW5MHgvt
2hA1x/juYZropxu0mm8wuUKdDHaqrrSW37lTAJakT+B58Iqb7AYoOGR0IpIkrm9s7NGfb+7neJq7
3LHQE2nz/ap8JqOg5czPkDcGmM+V5BJ0G3Wgt6EBAKx/4q17qfanXb+L0asN6NiVCspO+0a/Uk/l
rfRrbT7yfMfQIeXrQDvr9S/cLFHS8q5aQNXloWExQMEp80diiwbZuNFjY4RJJK2lVZ1ykjDTO7Ru
1UHIb3EhJnnZC7lG4PiUBEQ2bBbTMWbIktUM8DD02dtAKdFAzWxt8fTamD+yaRtTTPZNrFWyCnvC
s0I5JP3N4ny9vBTugQLCDZQFtPbFNrityJHk1OmRF+a53w37rrobTNtVPzBHS/Gd6HhoKmjU2Aob
yrjT0Dpl5/XWEE5yGQ6V/tNORZOa3KC0McNE9Zl09mATsKr+H2lXtiM3riy/SID25VVbrb3a7m77
RWjbY+3Uvn79DfY5GKtYRPHaZzDAzFNnUUwmk5mREXPXo2bYGD/ybB3dOV4/Jda6g2yPoB7ADxQg
N6Mj3pjfZdF1y7hKU7PgJsbgpDz5S0AAhpS89alY93OAayQUTtDQPWfTUMg7Y8cUAAcx4XUZK0g3
2mWm97j3ySk2iG+056KKw0+9t86h0zzZzm4UoJ15Hg8yA4vKq9MmMRMOmyWBNpkEmg59CVpy6JbH
eIgFrs5zRR1GADaGSg9et5fLkubSRM0dhWYliU5yUQWODiCd2bYPQ7MKLi+BLfaiBHFQGUMVDWPd
lnynZO9E0+7SQtqX0ySIFfRXX23W71Wx2a8RKcZkF0hnjAXQvORJWb9raux209MwFYFe3DXD258f
aZ2KsDlA6gEwzkT6JcGkhBYPwHvas18vDQQ7Vs9c78GwItgx3qW1tcTcxnqrK43WwBERcEGEqs1f
oirxb6+G63mb1TDOPg6Yzalt2MjNN0vfO9HjKiI65dZuaMkXSA7AODHffel56LmM9kKBZtl5Da2w
2VmBsqNiIyX4nEStSd5H2xpjbnpQCJCoN2EM8lefQBHySa4agc/xvtnWBOMBZQYiSW2FCRntjBVK
KtmoenErgO7zYu3WCrP7RgLGzGyGFSmRk6C2esiGla0ZGmN5bobp7BjI3G87Aw3f7GFCDNIQ9VCO
AhrmcqOMpNSihMC1OyN0ICc6/6Q9OTt3FWXfS3+RawK8pOAI4SChsXtpDAyE49yTufDQyHeBm7Yf
zNiXuvD2kniRaGtFvbQSN4utVmTCaXXM0Cxy38ne9EwOJtMUfDyeV2wtMV4+N8o8LwssdeU/WrfD
GJOrmrv/bTWMc6MGa06kwDebyp9x0bm1DG3UeAZU7rYd3iHaroVxBHuIrWbOsJZ5fc2UJ0WkoSz6
VoxvS22sy9OMv4+KqDuN56JwvEVUlOMuguIzcd3hMc/mXklW63Kq4GPpULOwx9dElA194M+vzstv
CyyW0CraOR1TWBjDKZDcukLnGLIwoPr2Sw9Etij6vEi70pe/i9663AoFRPXQkgEHqgKoy6VfkzaK
69wsS7w3kscULLMjtKidYPZsV/pFUWWTa32+7RTcTduYZDZtimwwZPRoAnTlSTEDuTwPncC/+SaQ
3dNMFjOPzBlaVktN7XFEZ6bAUEEFusFUwZylICkXWaGOs3kp2WrfaMmKMDda3yX9kKdfir+BICNd
/XchzPYk5aiqRKGRFFNQUvEkNYsg3HAD28YCsxs5KGigpwILib76jQb6ku+q2bmDKDXlniIMzAN/
CQY5EPVcfqxxsRtQvuOoLk3nqkrv9WkvWArPhI3REqjpaKBUYDHvxlI4ydQh+zXWE1mIC7SnwALv
Y20tMDuumclkxhqI1eUKHC/FS6EtPsSB3cgIbp8R7rm0FTogA4kb7erBJymLVFoO6gC0X7r6BVTH
gckyD+t99Im+V6Z9a3jL822r/OX9a5SNQ4M2tuZqKwUmct4g6Tyn/lJADNz6iy7SZm0s9Voyl6qR
SXGLUd00WBZEu7H+qdqWa5FOAMvlugSY/gCLQoHo6j27IGcoOgvtDEg72UEr5e2XySoVwetSZIV5
zmqS1KtJK4FeaM4DvS0OVm0KshyRCebVVeZxWuQEhae+kF6XJfoKTTX/9u7zwhlQVP/9VgoLEwHa
QhqHCdtS1Y3jSiA7cidr9atYROjGy0i3hpiMjYxz1XeOitErXfaltXhXVOKaUXHnOLj+LON/XJd6
GXk6vZHGOTfQtDRPkj24k/HTXkSTHB/CY+wdjoeJpmHIlgIM6aI3l8Fk6XEk58CYZwf1OL8NBeC9
tH7X/ZPvolDZ9YGKgYTyc+veQ4T4lLlJILrMeWk3gh9mB21whqHge/kTzHHRlJJSxo/TScXbCKoX
2lofG9Q2nNHL6vC2v3CnLrb2mKsjW9fSJKVGYX/zD0jYYXSWoki6H7OnhslJTA3C9dDNAplvrAK1
bZOCjg2M3b0a9zsDZE2Tlf+Nw2zMMMd5tlPok0w65n5MzDoX9+pQBFbxXfD1uMF2Y4U50WbaEmMa
8PXIm6EHQ3VS3uQgB6J/9ID9GbJz1/o6VO1iv3q9bVrwGT+4gjaumimFlMoSUPfQYvWtVQ9MKT/G
JRFcltyQ9XuBH6MMGzOAF6njNCMqlkUG4tg4Hg59nIjQAiIrzOnOp2iYULPBEwP/4ze53nnW3Ao8
gjvjtnF1tvSgq+loFGaCumighMRX9gO0azXX9Gdwd8l+ibI8xYQX6V8UwLZ26eo335CKyOCkY6ta
S/2HmM9jnhzKWQ8svRWcZpFTMMEDGj9SZdNSW7lWdxAFDo1ofi4n0SXDLeJsV8QEDQl6lCgtonwI
yWq/mnzZfDCs743R+Xn27KxP+XAcl3fLeWjI022355X4tpaZ6BEtg0zkFnvYjs1XqR/9MpdARJhX
GDwCtNTLsipI23Q/Q6z0tmV+NqdjmgZZjIyuCvMeccBBQeIGH7dZtdckPKCf+dgPi1e1g2tMypuq
ZHslqQK5Doj0TVM9aRIlx9z9RUcHWqC6hkIJc+lOiTJVS4mfQLBGX0sKV1oxnE9ySbBYkSHmQC6N
1Sa5CpeNjNrN+rtxhmiJ6OHPu3tsTHRDC9iwbaqXfXkw0BeW+lpFQ2Ty0vcJ1GJFKAVdSD54bQCw
hgTR4fYmctZl02o+CHRAMoYZ3kuLhdljQn9xkIEZRVjrL1kU+4k+//nXu7DCfL25QpdztfCGiZz4
KdLHp7m3j91U/zns2KavCjz8TTRFLOYs9EvVQ52kbj0n/SL1UYDumSBkcpIRG2kQpXfB6P0VKYlU
13UWxxi3qJckjMDLE8XOvsF7aV0dL4+GJ8TTL7d3iHOjXphkQovetqMkqRawAmY8HIk696GdKRae
5/qnzGmE4if0IzEpHzI+WXPQTgIpJ1t5lOcqr+wC0s19Hpa2h9FJD2Sc9zLAHpSQc/FJ0L78Z+RC
VJ3m9bPAFAy5IxOTDxh5ZTawdIbZXPMaYyZvow9UCWhA7UckXjISL/UkQqlzVkobZ+gsYUiMDkRd
+r5Voi04AVXiraPjFgAh6Xni1Vrq650adEQEwefc6bQnQh++mOXV2XApWWmszQtkZJPSfDWX9aHJ
s+CPfcVB2AAHF2AY1/o/ZdkDaK/APdNGc0tz8ZI+cs3qkBkiYg9O3ICyr6LhHwxuXlUl8Ciox1kH
AKPFQIZltn6ej6GWpIIF8b6ZomCeUQEEFEzjjEPYKonQqQAnbFk/dvl3y3i9/cG4y9j8fSYpNhXA
qa0Cf99uendI36K49Irl620jvOzA+fj1pkGloFhH6zHoMztdjSPlWz+o6K7uN2fKlfH/GSfhHaIL
a0zAyIdiljJr+E9WZ3oZ+ObX+w9ZyqDeYVzi09+sDsgz+AEkFsHycnmMIsshKK9Qe8fsg5543Muf
TJDB9+BRFCkL8c6sCnIyxCfooV3NxGt4m0nNgOi07Cb1KCunSXOl5WGIRXtGK3dMGHQ0Bc9e4BIg
GcKCuklTy86kwzPy8X3Kf9aQyZl+qdZEJ+DAz/pGMFWoG7u/+JaQ98TMOuAdQAxSf91kxkrjpFAE
RABs/bVyrXA9QTjMGwtwyGSBmEOG5/5bc4yrpGAxVQF8BjmU8TZMX6PlflwFVSSu829tMO5RxxFQ
MSpsdIHsKX7njSfT7yhIcBeHonSGb83BPCS2DroLbJDVk0k32mQE/Q66DTLaDukRNewD1XcT46Z4
+Rqw0r+tMQ+ZGITWSlN+rK2zAYPMT8qpPiUv4Fc0sGHJHdkJZ655JwD3M6rNVCweMfHSRdqurKMx
71tPh2rAiMtKMfdd9cvK7uz2mymV7lCVbiljQETHvEMGYiyyS6KXOr9T+6ARSajwpuc+Zk8NJHiI
0eyMJsTKtEo11tLLoIk6uLazqlB7z+zHPIIabiUlUDNPsnZ5rOPJ9No4Jp+tzAIOzKimMDHs9tGB
Zh2QZ1nyRCaJEAhSFz+KIi8O2bREf+ONBu2yWygIX0OBLGlJtW5qiRfdUUUeykc1hdVBdfGWF4oP
0q1gYwikZUCrr6KADyaAy61au1ySQcZGMIz0H4pxbadTYeC/iRomJCgMNAigJMc+G8w6Leoxwh50
dRe7Ut+5UueEBFgFO7GeHKcLzBE6sanupT2omipjby4iZjtOZgwFu9+/gQklamFX86h1xCu1BlMF
0iiZAcn0NBwi83vU23JYQ6B5dR1VygVpP/fQQyABiQ9yfv2K6VEqpbLOKkK89AUtRrT60p36sHqU
ijb2RQvlpSRAEAKKBD5+FbTgl5tqRbaereaMNG7SjhF4tppEAJfknXAgxsG5AVgIVsMkJYVSxQrc
DE1SMKj2dvxg2r+mTP4S90mwAusiuHP4C/ptjllQDHlkXZexoPqNqO7dEgCVGaQeeCNq955iyERw
U17dydkskJU9zExjVNShIV78PoNOqQzayE28NKBsvrYUyq2/qLjx6Mie6InB/baUMIUOFCFiMRcs
dMZ6go4QUjF98nL9tOZ3ifFmtk9DKfDKD5Lzy9OPtwza61CeNjGvyZ5KqyN2b5IOVNbn+gC6Qh/4
ZHVHW+Go03/QFD38g0ktX3m2vtmuEsyBDX6ak/nH6DlUZ1BSUIBZQbeDLfLl3WKC7Bt4UYN0O71N
/9Fm6ehUIlb5ay+ysVg8pKA7imcji1kmUEUxPzDLVvGldu41UW3kOlXB30ddxMTVblAKuMtj5zRU
aaVfIeLtxCg4HTsghwfRc+PaO2yksSZ+PuieaXft0kgLZGADaQGgiho1GLIBUHYQ2o1LMKI8H4k8
RGSNCZlmWazttMKaNp6y5WUo3tfOdSCALsSY0Uoc44oX66K/ZJNWrvqkDBIB1IuyZ5s4aX3vrjH4
CVcPvPwnM3YX0bw0JzHAt1Qpog2cxriZ6G/a2AQ10aiuZKA2KSVMhz5KeWesvmFh+GYFE6PqVsSd
XkEb8LgKJyzot7tasWZBNUcDiyYgkJfWZSXCbTlhiml9yM5DQMfDKT2iEzhfshf9B1UjiISdZp6P
qkBlg3kd5d4rkDkaEHE0gt3Ymypzh4l7v9SXx2kNbwds3tI03LQ41SCcxAIvl9aNJNaWKkIxLf/H
lgI7rv3ZfMN/BBcDbzVbO0xy2w8D4CyaWnpzBfIglG4Hw/LbShWYoQeX3amtGebMLePcob+nlMhX
Y7dxfirDL9t+L+tj1Z/HVnd1fX/7+33E+FsWmXOXW0tZrTEWRt8ItMZKFYX98in9Qlt9oEhsA/C7
usWT4zf75Ft3QiskjJ6Tb6JJWg7vFbJCzYG7IJm/LgkVzYLqhoFfIn2a0VX9uA3urV1yWvaNYNU8
r9maYnbTjvJkzmSYmuoXszhJWecSbaeJ9HI51YfLJTHbWQ/zFHUm7MhP1g8cu6PkAd28aws3gdAs
gKefb+8md13AxkA9GUN2VxPC+LgZbj/Ya/MlAwfpCWK9Z2N0dk03vfxvppgq9pQAGqoSrfQGFDtK
IrkDhhbNX6siUq/inTxTR9xCfgJ1M/aJNxpxBGV5GGr67zUVfioj1xhFqRDXCrQAAJ6HXOjV0KA2
RxPEB6AVaMjqPiFTUCmS5RqD+hcJCOTP/7XDpLP1nOtSbsBOZVQvQOK4a9/vQDQoeNrxEhDERJCR
QWkdUmaM460a1CGc0kTWnMRnYBYOayaqjfNMoIQLkSP0GDSb3Rd5SXNHnoHxS9ddLu0KUfeckxB8
jPSA7lzBgA/7XlTyDs9Wm06L5sURcSEw5sXT1AhKjiV5rdRJVLrjuICtAP0JdiWNMz+SyW3jRCVI
dY3Blcm9AxwbaCyU13yX2zsNCnAO6v0lmJpFvsf5kqASgiIqCPI0jAowmyU5ZV6NJo5R5hyc+KGX
nm8fVc6XBEULZY/H+gwUJi/vSNSA5H6ZaMKzOsBIpnjyJqBU8qehsN4bdTGfi2QcBTcZZ1E0+4WC
HvIdWGdyjiKhzXRSExxb0y/TF3URyVtzXrqQLgYDE57a6LheJfNqDIWotIMJ2iChL13zsHztW3cM
CBQNCukvVrQ1R1e8yeGseYnrvsZraZEgrq6b6deyGnQBmo3zHARjIdJtGiNQ6Gf50iYiqfKSgZFm
Vdz0vbofPxW+5Nk/rW/1CyVd0veVX+9EFyLnpoJZ1UDkQ7fERInycnHGUqap6bSgivk2BOXzsOv3
wD08Dz5lwhNT/197x6U5JuvoI1PSpIFSEiwkKEfLR9XrttPzPyRyQiplgBCoMhdUQxrdzCMcZx0g
N+Ar81N6LD0TTJAvVPJiCGe4ybSH+9w2fBVGKD7MAqQT5IHoJauM45dN4+SZibaTNGf7uh8DXRrA
mSZ6nfHNoH+C0ifo4EymV60mzSo7CZr9sQqZN4h+LqcVhJO313K1TR9r+W2E+YZyX8f2klJQgwFm
E6Qt6RT+hQUbIQKCgGgHseq57RCttqRWrWcqX1f1IdWC23+f+5n+/fvolVz6tR6lfSVFdu0lqwlW
ttppd1FqFW6+2CJ546swSz/WxhSzI8nsKNIa4WNFMgHmJXTUvVwlYTEfmk6QRVwfV8YWszFab3am
3n8oQH28J93uC5WcojrKlGhcxCHJXxqqxDowhyC8Y15ZbV9LPQgH0BnUK9eMf44Q45P2sfVlsUWQ
Mu6GOZRCCncGKhtsaaMlGsmtDJ1H59Au4G0o76Xh6bZTXLcqNHSzZARZ1C1pe5A5o7WU25hvRMOW
5CDtW5NHWS9Mt8FQ7DIqP2JM62eldA/ujzCPO7+JHA/Miz4wzH4KuMvtH8M5Yxe/hckInRiXM+kp
ar5+McbQst5u/33OB734+8wHzZwaPOoD4lFR2N7aK2GZgIB5sgRPquvbmH5TUHOrqDBg1oTNMrIE
LZgmzqF+HVKYRLWz0JWhPIG4i/Vn4/PtVdGvcvFsZawxF4iTtk5V6GkJQXTjFQUX3ymlUAMlJMQp
Z1cGXXxXV4Ilcr/kZoWM10R51qDMQUcDUMBPMec7Lcr9kL3fXpnICl35Js1AM4Ik1ZwCt0NiD8N3
7tyXgSEJIgjX6/A4VSyUZek8xaWVxrGaCeJMpZc3P1P1RVt2t1dxXfGiG7QxQH/AZhn2PP4XvWJA
j7r9nKs7NHD3pu98k9+it/Q8AlOZ+yi26UKeM9Ha6BfemIYSZ4/3MdYmzaCgK+07WZlEy6PB/Mr/
Nstj/E/WalKh4wkgUtb7uhH2+n4qSjdtznZc+MPyw2nDXN7JIiws/bu37DI+2MVWp4wT1pZmeXkY
C/ucSctwXjNZdku1LIPb28h1Rsi9gthGsR20NS8/ZTwpcZIZNQIlQE/qJ7s/mrog/vHuMvSnf9tg
7rIS8rESIO20J66Ew7c0GE862GQp5LYJpcMoknXjusfGHuP6c50sKUS8Wm+M7kbprTAFHSveFiFx
1zGhBGIA22bWE3d45A0V8oC8R2ujr9yiXECAcW81hX97dz5ySdYbqKiV/SGGDfmAy+2BEE5R24OM
cYB22A/GUz++zPLJQGkXGiRqcaCv5V57iPTvnRGdjPLUQGFrAeON7lmr15OjNgUtyjaYBZGe7fbY
Z9LOdoDtd1Z3KlbBz+U50/bXMjdRlSG7sC1AzJYF8wq646t40fd9J0jArwuJCD0bO+yMU5NHeT33
GKnURxW8chUoru32lz6Zz07fe5oyHFYVBB4yCfseYE/MlLm390X4C5hjo1l9364LRUb60LIBFiI9
GvfGDnxQJxEHheCjXslyTlKqqglgnpjxc6PpWYl1LxtFBLMiK8yZKckYWWuOIauUgAKYnNXiSc5E
lb7rIVm6cZi+pdg2xBuNCarTpJtN3SDNbAJncO/qQ6ZCQnvYJWHqJS/Q2JvAHRmqewLFOMGWcRe4
Mc3EVXC8ZUVug2ZaRW1utFL4ZeXNItIkkRXmvC5mpo01tbKmDkCVyskymsDKRFofIjPMQdMpM1NX
wv3K5VtUfk8svHv1bwIfp2HsKvb8/mIsaekwzdXitMhbi3P3Eh3To/ZMWwX5YwUBqkRw39IPc23s
gxaHakmYTEwtTQhiRDI9UHEVJo3x0mTm2STq+yrp3+RZOxogAr+9QLrjrElVA/mwrlEeYvbNUwxr
o1B3BHXk3uwNb5hPif20RucxjwWBke7HLVP0xtokLIlplH2rwFRx6EHPmO+0XbIX879yU/Ttkqjf
bOyoabVg4LRAwSw7R7s6jKCJMTiurfi0FhKHol3j+SEagHgyAlmsoQF5aS9e88jUKlxPFXmc0cdR
EteWn29v0zWyAEFja4Q5U4reJ60TYRhBLzMXDUl3Gb/3oG0oyGdb/trZQab/WOX7ujOokjyRJjep
g047ttN57Sx3jiD50H41ixG8HJ/t0XD7LgX7p+i4cBJGPDTRPcBPMCyZbdmP0uhYC0FWIJvmfqpT
t2w1t8JGI39sxq8SShTlkHkKZHmmUUR9Qx2IcbCtcZYmiwyxYvUpuqTSqj3Mk3U2QJB0ex94zgUb
qH/gX4cWEi83e5rkqHByLFCB2F9uHSdZ9zsbFAfjvZM8jPKhg1CTqb3U6w4I5+C2dU58QGnWQRUJ
31e+ApdhyjQv8wEAVTx1Qa89+A35umShheRRju5IU4a37XFyPBXYcuBYIOqAMh9zwY9yrHaVhbKV
k4d2fnKGnyqklrOn21a42wYibbBLmaijs+iqKU9qfcxbNAYgt6kqP2NJsGmcwINlACwGHD6yRxYY
kKilQTVuMdFqf3Hks969r+Vdhw53nIdN1bokebu9ouuqLIXIbyyyp3VO9EanZUsosd5rIQVCAKW5
nqSgxfRsc3aOWO2T9vW2WU4gguYxiqQUCns9qZK2CRRQaD5mNE8KIEbW4FaRaIKQ6xMbI0z20uak
Xgo6b7A6XwZtcnX1vsq/FrHo/cK5mC4Wwxy0bsU4G7RTQHwekdr2o6GoD6PdOR7FeGXehM+Qu3Jn
/rz9DXm+gsEyquJkYxKGnT4APmfS6pQAGef0d+3cHeK6cDN99mM0ZRsd4VOxdoSI8Jy8r7o1yzhM
T1RgaSuIA6e6+tz3i+5qTvS56UdPzsz320v8GItl4+TWGP0Gmwsy0jFQpDU2nfBuP5dQyhk90y2e
yfGPqdhxDH4bwgV5aWgkUDbEPQMcFWaW2m5fU5UN7Z/by+F5/dYIE6RsAiot8KqCna482ibxZMC4
hPJCt/dHk5nMTE9KK14GlFLx4HLzJnUX5SStD0ZPBLGK96iCKigaY5qlAZLGMr6kzRRVSovOWIsa
KcgS76UW6prmEsS6HkCH1ZcsK5j6/jg7mafZieCK4S10G0MYR1TjBM2EFA+t0dxjWry1TV+RMSXQ
7m7vGv8i3cQRxgmVoVPktaODe1K2+FVWPmCTh0NRQqw97XokOROIluYh+5WoIFpZZwvMLrM8euMq
i2BPvBsIQzpgiMEdAY0s5rcUmhlBOh7cQa3zPuQ7MeCW56MbA2xmMhOjNcsOeNtuDsa+dEE1r6RC
kmbqhOy5BtMKJtVlVQYAlQmZ41Abtqyjw+5Un/Wj5jc70x/6nQ2iyJBq9Yge5dzPtrHH+Mo6aqjp
045+usT+oj1WpugSEFlgNsYeoklubGzMpNxZ8tcpFVDK8bz99xfDRPNlgCLjkthlFwGnoiJFndxM
OrfTV0X6cdvZeXcZRqXQwsSAngqJVMbMmheRY1eITUUclvHiJtVPqCpqzV4CyPS2LV6hEXOUv43R
b7qJ7nZnQvZHwq50EOfV/Cx0gvWe0mBRAGQmBEBej4QjyGPyFqgrBWkpnsqX9oDSyqUITWivfeuB
TwDg+Gs3feA9+3dKDuL45E305OLtm0XnlzFgwpmrHKJ4VtYOMV8Hb2L0y64+W2BfRX9Y8C15G7e1
w3zLQQOPQJKDz7d/qw/TEzmDPxhTNmG5qyC5PXgTiC0qSEWh3SqIw9x7AIMNyCORel+D3PRBXgZ7
BvhZ3xWPZRAdgH32pR05ikfCPgqobOBA3JMxzIEYeIXbldbGLtQOIKTpaPi9j/fjmc5tUQ4PRJBQ
eVYwXrRLkSVMPkDrYIqgAtzD3tl335ed5d/+6rzNBSYKDTaNnhf2tFhaNDT1hF/TzMgaIt1NrV3j
PNSSaAyCF12Q90NJ1aajHaznosdA6oRKL2u15lFVdSUX3HK8uL+xwNZoEfMnKWtJ6xVGH8zGQyzP
rm79/OPvhYIiVmAi5wUen/6IzYFvoAM6GKsEIGssK24lZcdBmb7Eg/WgSKagjcFZEOoQGJ1G0R0I
GvZFOBQOxs9jLKiRzqn5GsfvWfRyezmcXQEHJjYfIDUo4rHPwXbQM7I2tNSb1G5qP9jxn1N3YIR5
Y4Jl4zVz0PGuWdNC0p6GyPhI9ia0Z2OPikSKRl/oLcgcLhjT8NGwJPUKlm7bsx2ZFEHYO18M6xhh
RdAKiXdScxgWAa6Ktz200Y+uDKCKVyzyBZGtxsyxMExR72O5w0D/6kGmKLi9RbyYTx+4eGkiwQdv
BRPzW83p57rX8L79mL4adpCe7V9zb3lQQxKQL8UxeRI9JjhhAVTeCkapMV0D4mvGZmwXcgQ8C6Sd
SyB0pB/EPNl5g8qWSA2F93qHJcyC4FSBTY0NQPW6FkY3oY6Et97gNmt6KizUPex1pyqxX6x24zbN
PwWeva2juM463unFsBvt9RlzgUFWVg9Z/ReVezgPLjxDVvA6ZdGTUVVGi05Q/wPX5CQHfXvuolCw
q/SlxHgqBpDBAoG0HEebBVuZUlcuVozO1VAjRYmelyF3u3jwtfKpwAZXgMs739O2d3OhaZoB3TLN
vK+MulrkyQLSZzm2nzU/DdDBQ155mKAtAhzgaywLrnbOSblYK5OSyX1qNpaJk+I46WNRWk9SXB6s
Jhe8tTlOe2GGBrtNbK4cqMYnJcyooxbanexWyTGVkuO6iIalRJbogjeW6gbfu9NQqxsNow2k3knD
vK2mh9ia5z1Kb6ngart+wOGZSjlRdKQMVMiSeXc7nZ0naYQJTOXB3ulBc6f70h1lOKAzfKIgSg/3
hX9QY3i9YLjHpmUhxtgqq4uaKxgfnLUX3ZPTx157jJEQSAbAN0BnQcJI4CBXqR+1CJYQDBioCAUs
8Lvvcd5WE4O8TQGD0p4Mijs0YWKNd0r6cvvkXV15l7ZYHrNqyoyusrG6In2fh3cnFuDkBWv5yDU3
voGpqIEYHaZLG4JmfSJnbpMWx2FS75fWODSlIyD74u7W72/34Tobe3lsQ3FhxLcrqgedPMv9TwXk
v5DpTldEFOMtal5vf0AOaSF2CxmJQZtnGAhmvB+4tWhcTIxDpy8oE4bOgxLCJT1o4vnDDkx0yJ0p
xVn/IvsU7FuF6YMieqxep+x0G3EZQk4Akxxozl8ewd4wBkcleOYtx/RZDeIjaJzeVVd2JV9ICUBf
plcHYmOLCSxo5JJ+UTF7nR3oUDtU5Y50WbHYEg29tywxnzYrQXHa5VgVOa9n+vSRMWcdQ90w9YeT
aF1XYRmfENU1YEfQHUFezhgjdb/Ii45lpYsBBvRfRTK76Z9rg1waoaF0456doaeFQfdpLCFFWU5h
l5xz5cttl+SdATqiZKO5Cj0VtlE0lI6xOBPOdJK2T3leu1DpDrs0cS1pQLGke05b41yZmiBBvy7u
0i8IYjSwlX+QpjCRsiK5bBIbpaY++lKMc5hNj4ZV+GgTRYAWFNVO67/KIpg2L4BtjTLXd9Z0BKKD
UI3JpG/FHNqIlbe/Jve2wVQHIHyYaQbvHA1xmz3LagihkgkwdvkY7dYDlTxpfNstH6kfilLN6+Vg
zALlBQ0jCniG6MzhKit76Lo2AR+occ7y19oQYKeuvRx/HxQaOgRO0OZnC3UgzFiVOYKy9qR/ttYV
E/7IaHMRPodnBVzBIEYDK8r1PGw3FWldU6mdJS5k11iTIM0wVdbbfwyb+RCswkQFeoSUc5mJe6SX
coLZasgTYbSfmFMwOo1rQA9H4ANXKQ5jh9kWaY7LxiGwkxeY4nQqlGLiwLofSxc+3rpy6tJRBzsg
P2QBjvT6AqWPqd8rZMLSqnetk8ywPI2RPySxS2TQzDfPBGpdkfXj9jqvHozMMpnwRGQntYwextT6
haBtGDsQ5U0rv4gmv+hDR4Ty5Hm7gQk3qPohWBkfd+vmaEHaQFkMBd4Y149mnLjzKEAFcPdNB8IE
U5kWJsCYl1ulpqTuIKTmaUAy2yB+T/QU826vqRYJwgTXEo4slfzCtAiLFLSbvHEGFbRueGvP5XNd
P6zVD6MVbBDfCoIQyB7oFcysp6zG2SgjVB+17skuf0YykHa222tvt/2Ak0/A62iwo3YAF2Oq08k4
lYNUYmN6UKcrIfoix+hcHpQgexL1H7mxYmOKuTW0eMzAPDJWniUV3+toeMZsuUdiW5CICpfEXhRj
acRNjSXpOwhzIm3JPW1XHdY78byhaElMVNLz2dHraK68IjpqUVitj0mxu71D3JOKXOUDAYspKOak
NlMhN/MCgd9s+SdvbbfR3yNyVIZdrAWmerhtjHtMN8aYG7CeK9uuHIj82s0PSE20osWI/j5d7CYM
FMTBkzhBFVQmkUswVJvXgt2/Tongz3jDUQZGA9y4zI44kqLWOE20pG0fCQQ62sA6qvthf/tDcXKF
SzvMPZEVCcGzFcy8k4dzA8mBxE9381HataAfE40AcH0AEHk6A4oUiH0nSmuZmcqAanVbyQhsGLFv
yXHon8A053bK7EZSJQhy3Mvot0X2tVj2g25XpgOSBtV5yeLhVc7PinPM7eNIwtufkucTlJfTsmUb
8+IfdcCNT8yyZjhkqdAYrdKdkYQm0sjbFninFHH63/lFxifImGJYGbQo6Izap9ZsPieDHYJ6RXBS
eSEbMk6Q1sQUNzaJCaXaoq3LjEE/b0lelcEtzKAfobAz/rq9muuRK9zdWztMHO3yyJnMwWm8OVwC
8Mjv7Ef50bkfvQGNE3mvZl7+etskd4s0EEcZNgBHuMIvj23ZmG0MCQIAVMfEN4AVSETVg+tq78ei
fptg7rsEokFSskJI08EAJphddC/OPogrtNWljcXYWyjvo6gPxHWN3yszmT1bG9luQb4Lknz5a2zJ
LhQIgz72bn8+rhHdlPGiAAUtZoIvP5+ZZV1qpJBRrquvY/9qTYMLgvf/0QgTkLo5NqOMKg32hhJE
eB/hQ9a9qKTJ9YTNUuhSN4cVzXjJyo0YBFpd4XbaCRxVgshz3VumnrAxQY/ZxkTdo++qSojgY1ie
DNcGura6A+8HlNE+pCdFDzHusd3YY+68CEsYmjSqPHkOVOLnK/hT5/3fMJhgXRRvg/sJVM/spGQR
rXHaUvVdOpyTeNqJrL4DFs4PwtadkwUiMgTuwgDgdPCYRUONxQwDch21qwmDjSYDGCt7bQsdHvJV
X3SB73FvQ3NjigkQiWSMUjLAlH2n/0LKdXJAfxj//H/SOXPPE1AmGi17gB2SCYCKUqqSvCDQjmAr
MKAwQJW/yHfyizbYaKM89uM/Z4TH7tm0yEIHaq84wBWjSYpZRWakJF8kZxfFg+cU/6sR5jOSqrPr
1IQRoz10meY6veU6wNDdDkcf8/qX1bbLtTCxthzJIkcEsdZwk8/pr/qQVG59AIj9ULx2Ia1djscR
gA7lqQTDKfgfvOj99k/gHnLcJADLotQCWgEmJC62tlrjAochb+oRI6ff133qDT+snRaor+JSJi9s
bc0xwVE15pjkBArKuhGF2OTDBEGd20viOSV9eKJ5hpYFGCMvw1amZEtvSdBEXdpz3J7b/JMtEiLk
f7X/I+26mhs3mu0vQhVyeEUkKUpUXq1eUPKuDQxyTr/+npHLFjjEx/HuffFW+YGtHnT39HQ4B/Pg
gKQEuol80TQECn04iQn24v9svWaveplr7psIF6TsTwF/+GojgmAW3ECtG506LHkzX4nUXdj3HeSl
YevgogRex3tpBBGWNX/58FA9QgKIqiyiFTs93RM9N+ImA8VxsxeGu3QGbyDnYbD1LDyTwTgXUjaQ
AYmQUeaRnZYjmK0rO0sDsboVBbcQjkX9WKYHY/j1N9WZXMbbmkialw7VCUyAjHYrvEp1+Tunh8QZ
MR4NgQty3KEFWJU05HhMG6k9Ge+S7mbtz+tfiJ4OEzMw7wfGACAhAQv+wmF7g+iJBBkkIXZvfSjN
0Rx3ivRMPSmKebXYDYc9E8c4bK0UhZK2JSzPUF1cqK7Zk18vkJ6JYFKZTgClh0hFiJ8OO45PFdld
PzTq89cOjUllsjCslDnHp5fmu1m+7aMURb27RS4x3stbCd0oygN/YfWFmABU4fKoJyDWOubwLgMn
PdRdAclzOActQAOEyU4ScIuMHOveCHtnUhmvmpAVpN0EFev4aZCeE83We47p8U6RcSBsTqcAL4cI
Mf6W9aMtt7U9hH5h3eTcsXWOOuwwVZgXijTIOEQrTPdyojvKctOE99I4O4k2BhqG9Cs0dUwATrZY
XtOFxiaF/k0rlCehmv3r5sP7Y5g8p1KNZloqKB5ZN31U2MpkNwKvB80TwlTLrEWPVQp07CjNYUJL
UU9tgVe837xHvkyTvbfiEA+glBrJUNzKsWJL6ltenSyNNy+wGTWAzvUJYQkUHOa+Sq1WSxMNC9vD
cNMBmz3mpC2bZ7X6fSYqaUomDYmB3w/lwQ7T3MulyhsqXoNyWw0UYwFvB5Q+hf4ZqxeQMeaxJaaI
TJ3R2blWHmtRebluWps+hSLZPyKYyASQsmrG/jguXOWxWr7V6HaUZuLoWX9I8vR37BgzySqaUdrl
vkurTKremRCWWO/t8ECGIFV4d+CmiWFMDFOsyL10g/k0E7qtgETCghfou3cCiv5SYzyOQvwqTtof
18+OJ4r5PJU4ClgymcCcqiW2Whd2aRSO1RZ2zSVK3PxMK62YzzTHdM0/gqgCcBHGkVDq80hy9Wov
Dz+va7Vp2ytRzPVRDCUg5eUZKy5D4y/NrdLe52T4LUv4+krsbYF+JPAiYAkhhhPNZnIavdmnyvI7
CdFKF+bGIJSuKRdoHKj3jb6PVb/jVco5x2UyhaNUXKqwqZAS95G/lK/SrfkbXXZc6F9asHOwtQmE
AEwIAhMU9LyKGttEJ0E/3jSxL+GJVtwk4WMp8Rzpk4jpImlZiWUuhC6SmqJMsTMgPqioLz53e+0G
++/OD1vubR1wqyK64US2630Cxmv+MAjvZJkgLs5SOJczfWyYld3O2XGo7lpN5jwHNmPsSksmXow6
6WgRAZjKYXg3Ve2dbi6cStZWnEBSjhlHtOExUspYYdjJyaz2UuXoxWu3+EXXv5bGYrd1yEkzt05s
JeiiiNkqLTYHsRyeTX/prYh/blUzdK/Hh8uJVdCprKUw2UgTyiJgHXQkCk/d986dQKRVv0cPpovK
Ug7aodAeXqoX+fG62K3vRBs6IEMBjCPa4+d3YWYpaTomGNoc8HoX29bpeZM625/pSwIbYw2pbokM
CYKu2w1AITXBz9XXKW6966psCtIxWWsB0wubWswB9nmJ+Erfzr3UekN/MK0PszklEnejhHoI68Eo
VgH0EmOTQDRkBI112mKLn65aOJMLnnKMawZpF9BSI+VdGCXP+HWWYhjHSiQTNEoUV0LMhALEaVDd
YqjsvDvI4Ws5WG468UrEm/a+EsZEiF7pwBhTg3s5zoWdSCo310yPyDPnabN1+a51YkNEjlEUpFAI
EdNL1odemPja7GMEwR4Uzlt0q/1xdn6MmXdpIWfVgqc00m88sOmwa4mYqwNYxybPYGmyid/+wZt4
3TxI9MXQdsEQGZA2z51rrLE9a9H0YsCKQnFrmieBt2mxVbOCEX7JYK78eZwKoQhBJDo+9F63V3bp
bbWjY7ygUfGzQOBsJ2zGi5U4JugmQ6yIqYSg28mtH0XVkZQFx483RaD6hkV/ZF9YwT8/tVbIu7le
MCYv6uVdGGHIlQddy5PAnJkyRa1UtVh9mGSZ3Bgg/PGIVA6/kSVh9+BfPZijAt0MxrcawOPJbdh7
iS6PLniW9QAtaB46wqahfYlisyXRiFBqmUxUCQzxYRAyX1aLu2UKOR9/29hWcpjIZ+Z6lIcdyKjV
QHtbiK16C6Y/tHdMbmkHDf3DlFey53wqFqJMKQzS1gBsdJQ+WESAoKi8EbvtixdzqrIFshW6lXJu
b8mkDJJeYS8cE1viS9jUiV+MrbkrUYF4zGfMw4V9Eh0bY2wDDcNrrimYgP3vOsPvI6Xzw0oy72Op
Mh/6YVlsZVwE/zduttVfyHiE1bSYD6zRwh/7PzBijvrgrZYdxIWX128f9tdJMH4RDq3StRmAxrL0
Pc73pOd49mbEX+nBeEQBilAQDSeNU1gHXXwYpbeW3Gtj6FrAk7l+ZPSnLu7oL1Hsepi6CKJSaFCl
WUoX9zNKF0C4G+w6Kf05+t7nx0XYXxfJOT2NcY6ySbNprBG30vJPJTz2bfD/+30mB2j1Sm2kDBzt
vTTcAkrjJm0rnrtt5lCfpKoYBAUIO+MLtdJavWRAh3rEVSxgB+Vujijountdl62OpiytBDEmrXbW
IM+tBqZ0H04GQjfV1QJKLkMn7XnGsG13lCr2b60Yu8aeGCCoM9gdBoYdSX5IsresfczyQ4khxuuK
bUfiL1GMiY+90IN7xaCtnGHXC4rbGdmNyH2ScL4TS8WVDchMC0rFPrf5KQs/+vg17tu7sON4LEcd
llVYioHw0EyQs2BAaWi8NhdOg8G7VqjlXjrrv4fGAqAbcadIQoRDi/eiI3qtE+6Vx/YT0F1whefr
X4h3dEx2W+adXguUEnwk3bGSsQY7JL6ovJoG76HAOzwaMFZ1RrVdBAy8QxLpX/p0n1jf4pIXE2hQ
YY4OfTUUMfECBjexyMho49QUlwzLaaJwjOTKLqufhgQuNpK6Rl+7o4R9ASDJh8nTnP9Ipres8/Ie
/y9siS31p0pZ7luzjW2pAvvKz0rN3Eq5TfTRT6tTkd6bxPoOxAA70ePnRcLs05uqvETiix57/YAZ
rKSzNeMk1HYzi65qfSzFRz3ykAI23PdMR3rOq3ME5aQBLGMZw80EDXPhJgdW1zD/RI3IBZgex4E/
XefaiTIh0KxjJLkGcJ/MyaZd4HyH4UN/BLBEYYdusWu/d54Q6LvYUwpnV9Q2b2ZqK8s605eJjd1i
xp0YYRkcdPJ3dIWfqHZ0nBzVz32QLVUBLz7S+HdNZSY+9oBvMSsZw90wJr9oohs9U34aPVjGhmQX
yaULMkxOfYh7zEygLGPJGsaW4sIfhGZv4h4IA+BngkqwdRenuCktFMPafRMYB9OHyhzH2cgP1mfM
DmDWRlfmZgW/GUS8Y2bgQDqV9KIATZN0rpgOqFTwujRbj9AzmUyCoKVmKGsZvuuMmVZaN/Ct3B4+
x+8U5yk7ZAGXqWoj2J2JZHIGq5kaoSKfpkRLFc0em/KeuRfvB8z8KU55ygCmKHFe2zyhTITFbl+h
jiM8qBeiIDLfwgn1CjUNiubleijfSt2hHugraLICKAPWV4Vq6EsRhpsdKXbtbHoy3SrSgvCtA86F
6MJ8pgCl1vfrgjci+5lcxkN1YemNuUFFsM7/jLNT2sdooPOgLbaFYGwXBAOACmTbVHLYqI2p5KgN
i7dlBs4MdECU3XVFtqY2oMmXEOYE5UkVk2kR8Ng2h1t9GtwZsIRjs6CmJdwtSvXcJ7VXdLWnKr03
hjzSi0vw9b/hNv9VkjlJtRywvDUCim50BldyFbwpsSKhf0+ByC858U17pDO3cTAC9ua66lvHCwo3
QFJjLlq6WODSUgn7g9aI3WfwF7ti19WOJMjxycpSXkGNXsJsfLUATI5yFqiNMFR3foFl0dDoY9yD
OJUoebDIwh8ZulychV1lKxWwAL+IPhzgHi84tLsit2KsMhROgwlvRdgtqYiJ7FcTJeVRf4+Kp9JI
sJMZZMle7f/Qi94GzEib3pnqYxa9y3LuUk5cwB84+YgKd30YMC5WRsgdarsaar/UP9TwTdZ22vCk
apzH09aDQAUAK1qLQL03sI5+fkZysehLI06F0/4VBq0NKqE7ehWUz8WBP6+2Ef3PhDEXnoC604Kd
+r8ZngufwtiqfsO9ZDYCIcBPAIFDwXnBSEJNcJW4lBhH7c0Mm7BWpwOiskslWyZLH7Q5GqmRVfIm
UqULvT7nJ8HeieFN4MazQ3JkKmIx1KXCSWe7Km3RKR8xRyyCQXPZdbtm17qJHKgnys6Uunzi7AuX
+hRPyyg4QPyHCfx5mc5ZjqIg6qp/yX3vRuFDyAXFvwz6VAo2jLGWi11FML6en+rQjUD9EHuAXvsw
V+hW3lp3+UsKqAkhmAIEZXTQ/F83UEYsc5XOJFSVOIVYSj8pvwIsZKcEyZ3iZAcsLP5qcIIwOqcH
1Ci4BE70XMdliQDWIKaoHM8YAresGzLVtio2HDEbgUnFUCDYjIBLcklkKajGqFg5/CAp/Ha40XlY
whe/j68EgBkYIyansPfEOHU5lBXBqnYJsFvlSEhzAIWe/YthnIowaBuGYqbqLNSQOGTZOOUWYquF
mxiFsmU/5mbjYnpY4+SsG+ZNGYwRXGF6wMyg3rdyZ5mkURXKmGSfs/1gPBmCV1l/Xdfm8j7Gj4MN
UZZw38OBWBeyZlKIYiZj5RyYABU29cOdFVCaez4ex0V0oqIkQPHQqVAsZTPeGqlyD/RGTIrMw3wr
pdl9XKJNgUej1Yo+Ry36W2c3ICOLeab2/ZiElUCRPQ/RYqe76KC72sPyl+R0DuLQi+ZyBG4qhwPE
nhrtqrJIQ/M4SAvR0L0fnTAYDyOohCU7cU23dqvd8hdldBH2vIfqVmgCf9u/Ug1makHKpBSMTTDG
ZK/5ZkApm7G3hlRGeOkBM9cABUf3fl5XdcvH1jKZUJGTRCxKwywcXdEXb0wEEgiywMkTt0zfwBq6
TJvtlxnMiH5MUwhoeUakuhNbMwAU834BKPh1XTbFIHeB/VNGchYhqYuSticqzCQXsRBuATcCAHUJ
r0a3ZRuUsBOKoMcElrBzP446QU6FAmPXIN3ALr2CGhDtaUymlJ0EExi3v64U+J4BawLsp8sgW4PB
U85ijJstYwwcpjejDcEw/evEZ4hKYNOl0FpgcmGxKvCwJKNpQSkBuBh2FyY3clE8o2LiGiR+AwEB
51NdzsPCpeFdQKxD+kzxxc9PcemSAfglcekswuAOshMPs0+UwAw/9HZfGXtdftHFj+tHeZklMkLp
p12FYMo5KTUJhlfQ5nK7fQ0GAoLKiIjCMfG56dRG1EJ3X/7kCgMYGzshNOchKTMFW/yDT8lRjM8Q
ot0tB9NO7OKdZyiXm4c4RezVSlhGxhgfOv7n2rVZP1lLVhKnnZG7qSBfT55IbS93WWYXtoT/eNa+
nXmxcsPrwL4LrB8ZUBNYumdu6aYsBSMpsRHWvEUf7xPQduwYUDtxZs/+7AJRj7sWuOGBZxKZ/Dtd
lNBo8fwC9ud3snQw11sFw8AFaTjZwUZwPBPEXNmi1quoLFdIQCTlzujyk8qdjNzKuWWs2gBjBJhW
2Lg5/2gEbqdMBNMzCSgxihMJ0r3up37CA4XZVAVrtujKABkQQA/ncqRBGbO0pvPnL+Kh2evAow8B
CWPnb1ogBN1tFqR/XPe2LYkqRuRgi3Bw5G/nEotZDtWaIHCZgmgrw3hb1/G36yK2DEEFXgUGuDAg
gcfxuQixysrIiLE0kobf5jJIBmmfC407hD+vy7msqdLsfSWI6roKHGVHoqaZkFArqT870W58pCvl
qUPHx+wJDFMBb4V9y6vWEpnvNXV1rjY1HcrOn9VWtbvxsQMk+HW9Nj8R2lrYHsKmHqjHz9Uy0lIF
kQU2XtJ5uAnrNuhlTjHvslBLT87AYjwg1EAVyyJYDMM8lQZ6BphLM1Sv2tcfCtbxQze4F98ISm0U
P9cEQA0Ip/9DCKaxh0kcz6QzIVFJx1LDLAg4U4I5sxvAVyEouoVoZyDcdBQnB3Jv6mZB8yfvwbd1
tBqlJacOBzwSxjStVu47IcTCbyq+j5hErhLOyW7ZvmYg8AJHAZOoOmMgtTwiHIuYbTaSd3AW2I3c
2ZZR27H1568biQZEM5Al46l4AYMXp3LV6lYMP5YPtfGScft39CjYj4Q3GID9AHCCSMhcIFKO4lcb
in/fk5qfesKdem85rdvuy1Pk8+LS1sGtxTG3Rz9GFclGurCiaXY+fTPN1zBF35g0++sHt+XCukHJ
VylCusSmOIOpRapUIACmxetIjnEVRPH3/58IqusqLpGsmpLMgi6NmDd2LSupbZT1qZONp+uCthwJ
1QQslwEblF5X54IG0iTEmKBLL2uOguXUQhNBGLUExBodM+VxxW6KQwoj6oaFEV02dQpl4JcbdCuv
VNFEMyRfTBXBFut0P1XG01LonCR7y1uxiv2vPKY6oxtZL5YlUrUmBv+zKN4NhHA+1eYdspbBHGGf
i0WV1DViUa+6MpHseJRsM/GWbNeWvk5utfRhMb4RYycLiV/VnOR3yxpRGkCi9rkHy1ZIp1q0mjIe
SzQdUldrv7XACO15+C5bBQgswAKhU9bpgCtb5KhzzYpkFenMCBaqzwrE8mg8jG7pxh6v07mpEQA9
KOgYiLHYxLOs83o0Mit24s6a7VAjh1ST7wXsjl63/a0UDShPAMiSJGwPszWiHsSKCprcmC8Ya7vt
omAAzZIZx044S4M9yoBHz4B7HyY/r8vdcgKU/FXgeuO1ebE4Ct8eorQlqLCo34TmOwHAab8kniXH
dgVi1OvCtg4ThyjjLFE/QgX93MHTDIRzhkYQrIx5l+d1oE2GI+cmB0Zt692HefEvOYynjSay4Eya
ab5LGQ+HHQW1X7wuMDjRd9MU8U6HKhZ+84KIDEOtStFOI+L8QfObzgENglOiHyRNDh9q6rIThTxn
JY2Flyn6eU7lCNcxoKmrfeHWL5Ld7dMD2ole8SHu5R+zO1D4IcmxOAMwWxca3QCnyDZ0nYEJLJGl
C13dhCgbGZObRZo3WZmj9QqgWhTjV1uXVE3JUinWDDJitrKcJ5M1WkAVdCxQDhNF9rAD42p69uu1
UsBw0McklAIoC5MSjHLey6Ma4ZpZQG5mqQdEFCH7DaYd8JqJmLKFV1OgA+bkxqZNGynBbSYH5JGW
S1Mns7vXLuA3N7ZqD2ey6BW0uqqNAa8keQF6xABcIB3WKDj9dy3QgUPb2+PDr3vzWjHq7SthYo0n
Z0SFKVZQkrth8SbC8eStgAEoBRgBsJTwgmACRmXlYYK4h7WPfhhujVgnB8HMwHMbIt2+rs1mZQMf
CWsZSKdRIGXMoSK021qjxNB6fe62duvET2B0RHsvugd9MnpRvA7Ktki0HBDuaelNZdTDu0WzWlrV
aD3jB8GKFZ0tweCsV+6BdOSMO42Tz2/dMpRC5R+BTGDMixxYdaJJA2O0qwCNJgX1PjvwwuLmZ1uJ
YUyelHFkjCoyq8gaXZIo6CaCREoUveufbCsmrbVhrF0ZKm0YkPDgbk68ssv2bQPLF8hRqaLH66K2
PWulEmPsFSbiW2nApzJvF9/w68Dy0qMWaA7uSq5hbGSKoCUBSyFA+AENziYD09QAE3GAiVeLn0yn
rOBow/l9dvK4m5V4KSP8fh4+xe2jWHIy3a1rca0AO2dslrNcqCnSUAobTVFlep++hPFCdXi2tpXy
orQAahLsSeP5yGI5gwfUaLIMRafsaJ2mIzmo9+DKxICW7udPQKnixQnqI8xL8kwe8xwy9dnsBR31
IPVBPcietDNdKQhPEd75xOWln1t2dyaNiUrqkE9zrNF6q6fOtuEvWJwpe1DjUMIC4GFxAsT2l1ud
JvNwzcpRBbQpTpO2kIFwYNe3gMsB2fbMJdveCn9nutFotbpAsC5WLQJ976Fw4tEBa9AhegSDDrov
3mRO4/I2gzbiEu3AgnAD/QygDTJOrLeLtchoRYFCN7Gbdj9mH4nI4fraKkZhww9sJQpKoFj7ZIJ6
k6ahkZmE4A5efBTIA+TwgXCimCke2SHnfVRPlenEj92deTPvdI5vb+q4Ek/Nd3WoSyiY85SgnFwL
/d60jmU6+Kr5kxMON6VguAEvZxHNS7Z3KU9KXyq0JrBEbkMwvtE6yzfTzf5qS7vYIfkNOkBwLd//
f2LZ5uWixHVjzrAYkEE8aH7uUdoxLZDe1dMAj6BU2d1vyUT2AXYG1TKRmp4faC+EVlc06FqRV9By
dXtpR14w+u2DW1j3tUPh0doedzD786nMhhnaXvxHLBNmEjLLQ60jRgM7/kjJgyYXvdqDcjf7kifv
MBLpgbmEH3A2UgSk919ymYAjVouotnQ/v/PJ3XJKjvoh92JfiWwVDR5Kcq2fhldEH2e84UY7nnAm
+tTRKGYo0lGlq730o3L/HrkluHaPo18+9361611K521913g2TbOSaydO/7iV55RjpuVSCc0Rag/m
AeuXAcBzDEC6UnqYeddonKuEoy074NuVRjup6ucn/huoVgmsIOPSo27d9pR9UMYzx9CA0H6uFxmm
Vs/HnDiL+WJ0C4bEPzhuST/L5cl9SWBiTioQNZ/jT0WwjQtLnfYEpG7YQPvE7+wwP5zpNsH1H/DI
ITcD0Uo5JtWURhFbzglEZ0MQL49CujOH1+vq8UTQ813ZxZATKy8X2gASd1P21ibvJgpr12Vs3ruU
8RsvUlAqgCbuXIhM1ClJZmRM4oHsqicw9OKV2B51Pz7wNo237AFwZHjqoEMHJlLGw9Osn9uFQtiM
8ZMaP048c9j+fQObHnQ+AlfhuSqVrsSkDeHEy3zXzUeRtxr7P87qSwATGs2+1nrM/dKzCj8BnmtX
AuxyDiQKXtljM0dBh+NfZZjDMqtIE5Es0xunK+1mX/joCN8rd62bPstuiQSTN/TLOz4mBkawDaOh
UxIg41W7kzByurSffIOst65VYkytR4uOpCoEqAFGIhxs+z4IJ8ktHwxfROAFt6az3NAihQgQGCzN
tj4lYky8wRPd8A/xhtfF2vKv1d/DvkbModGkZsLnNFBhrYsXdXoiI8eHt8ZOMbGDMj+m48Dg8/mK
WDmxljRilCYw+saV/HxX7IdjegPGquflRv1eeaM7A6/Rrm6NxJ6599qmhivhTASJ4kFtkLoggkwf
Qk8A/Xujg02KE0JolL34rispjN+JRSNLZQ4pyb7a9w/SLsQoj50eyXO8awIz9jnytu7L9ZEybhg3
loy5TLhG64VBd0/laXfZq3JA+r7T73gtNd4hMp44AJc5azKoF41HKbwRpGAZeJjnm1nXWifW+eQl
zGb6cG1cNHJd2sgN94k/wR9+0BeseRO/jzte3rPp8qsvx3ikMQiVrFDjtITIk6s3Sao5xkG/BWsb
GL3CIBlGdi4HKceoTOtWAHMOkA7j6C7XS7sTgzmc3OtGwZPDWPpQZnmb0YpWkfoRIWA1BICP+ShL
vC3gjSPDYgTmguksGTbimaRmKMPWSmhcrrAolDxIvCi5kZud/T51tlW8UI1UkM0Ov68GA2a4mh2t
otL3xfXz4olh0hdBHqRE7/Dlaf8gP6TB6Ks+4CR218VslRHO1GG/y2TJc0n7giPmcmInxcznZA+Y
K2nuOu5OwdaleSaNiURV0QuCIOPwRif9iHY6skAVOGm2+AZyBIf40RPv0vzcU2AM/EwkE4wqjQxJ
TUtami0erF31Zu0rN9tProRpjDIwPBVvRfVnh0sN13ZpD6+RU/oYbOA4wFY56uwPYcJUZ8p1WRCc
tBrQDTrjhoK49H54WvBew/99vP5leQbEBKy8n3LJpC8mWtGVdn8bEH9NZCP4nmnFRKhojugSCbSS
ipOwuGa9F3jz0BwRbBow5VOeZQY0EdujbB5j4X7kdY4vYa8V4NZ+RQ22LqmqMVkEeocke/KYPuqv
8qF4po+U5o/pgUKHi7H9gXoCKpWlb/6HdZtNJSnBGPahkY+wuXfTjEkhRBgO7Rvid0P/kmSybcwi
x983xVAQTKyuAQuFLXTVg2J0bWekTi2dLOWjaH8UKu9K4clgPG4Ord5qLZxlZvyMu8bGCrgtl7zp
sa1k35BXqjD+1JQA8qtDiBmdxQcmeiDc0SWa4ZYPO8eVxTiTZRaYn8zxdWawv9GCZLEr9yVKHfws
n3d6jEOBP69Zuhii0lax4+lebkZbz5+vB4fNS/Lr7Nh+sdhaWAZKIURUUJabfkjRbxQ7KVw3bBmL
cZiQpGqurklSz1La0zmnzk2eFzf3DFt20hvihW7l9UfZjQ8RvpZsU0R+XtDfSDbOhDMW2EupNSWA
8MZ4d2bLmE1Cl9UGOmKyPFw/x6208EwSY4TysFjhQtFr1YA+j7ITvU3S3bKzvB9akD3S4n9r2kbF
Sdu2PuD6eBmDjGtdJZ+NtE7/owtlZ1q4GS9PBGOISToZ0yDCvxo3DJQftEKdfRNue5/uJgPc8cR7
7nEEsjXcCmU2vc6V1Ok6zxh/AtyPc2ibyc7q1AwmN4ylUcozeidWli35lZ+4Gqj0blTgVTYP/BGh
rbfl2joMJlfEyPCcJxbkpa/iX8qxAY0aOoS3VeKANRjDn4mX3VE2tfy/8KZSZdjEZ60sk0FGZt0I
JkXWLY6Krx2Jh561D2QtUJ3x/G0zr1vLop925e2pREMWzW3oHPkA/MfuFO4HDLwUd8mOAoHymntb
2c1aIBNeQHePMZAWAUyG3/V0k2Kv+jK4Fzn+Tf3o2iEykaTALGLR09xj8vOPvxmVLJiNgA8o/qj3
uVvd/jfYn62RnjPbYSJLN0moZtGORuvN3uLTJ2cEVnL9ewsHzDF40DiznTnxkbfJsXUBrY+WCS2p
YBYWUF5Ram8eiHyTS/emsrt+rDwRTGiZa7UA5jM8PZI1jAGiul32fpvxgvNGHWJ9hCyynNqTWp1o
3QNTUYsfvtIxisHO7LFEQjeeiM/zg0+mg0tzoaMHqKgrOjt3nYUp1lIJzLJxxdEN8c/oRbvBB79q
GDuUCi4PKm9+0zBbijVPdIdnd7mNPe4ACbWOa38I45C9qi5D1uAPUQMLqASTX39gWmpHArC3zJ4V
FF6BxRjwOka8GLt96F9HwHgmnt5mOlPP7NCpSXcJNhVqN91T8h1UaPihhyeP8dCQiNWcYVcXmoIf
5AfldIz/oHCmMohSsVjF+8ZbM4Swqi8FGcdExqTolQKBcmZhKn2niMcouS9ld+j+LJKbMnkpl9fr
/rJ9M36JZFyyojySpFVTILI3O0LS+3xW99dFXAK84AW0VovxyZAub2kzvptmj96E/n7zd1Mv+Qht
usNrYYaW15LezKtXQlXx/N6Y50LHABfOEowrB/pM1e8poVtygx2k4LqCW+33tYJsYYgkU5YDDIS2
EOkAw761gb1CL2TybngKphq8yFluZf/jgJoo5x7ZDnj/fkCVSQQwJKrmY4YP2FamX863neon9S/z
6J5/QZW98PtkxHIqDjPTf+TVQ8+jSvwft/yXFkxQWaKx7Ar64mob2zqBocwvfCDygNc+l4HKQNss
PG/jHRwTTUQSF1Y7QqdCiZ0yC0wjtM2IM8L6P+7aL8WYGNJp8WxGtGZIiW6b+9QbdiIaOrGvQjfz
jZq/NtqmF3IDNf3lK3FaZYIJXslppHbwurz5oUiJHele1b8susYJy5tyTCzg4WrCPBQ7L9mLeJML
lP3CmiRb0g+9+VGpD3LCa1deRirgV1hopeiailVrdqbVatS2EEGa6CRi/mJmVmebhAcWc6nLuQzG
DEFUrolTh/HcLpU9AInsugTLBGl6U2QJ59h46jDmB0ICyYhKDD2pykOrtnYyPF+PShtPknNlGNOr
OpNmQgLdutcPlT/tKMkaLi87RQ2S502X2SyGckDaRScHJVn6bACu0vR4Qk1QaDGrPZaA4Q4V8idA
YB9ywXpVa9GO5NQfVB735NbXWslkWXMkc0bbN4fMGm00TTAxry3YJQEuU8m5wi5zHmiHXT/axVBl
AHecXyZdIWZCb8EuKlkOdFGxlWUJlqZcbE0FqnCuuNe/3aZmK3mMHSpNpU5N2oGwoko9NcJ2RtTv
+3YKNCvnJMwboZeuqeO7GdiiUTCJfK6bRCRgm6II6pQLengYb8ITRCeuiltLPC5OhB1Q3jtg0zTX
MpnXclaNpB4XE5cW8gHJJXh9KHcUbCg5WK7AQYDaSAXONWSuSGIqMXq0iIRKUR7IXGVuUTaHuo3e
SFg8mamFV3urG26voRnc9UXjlUvOyRE2VTZEbNsAkFIDvBYTjuO+qisyJ3TuukTCHB2Apeelz3RN
8z9UFS9TV0lcS2PSut7ENkOpIbpMpw41FoogqDySTyggCm3HQ2LeCmZrcUyGJ2tWUgslNokEFdxV
mmhPMS/7v7yuzzRinb0Hx5I+yjTAgMesHU8hdjWmX+8HnAth7NIs4rmTIugxJ7slDFLE5UjjzEJs
KiIjSFBICvViv9WUhDBbCoyXDcZOlG/m8pTzMm6eCCbyy8C+j+YUsGaSRcNU5/Rdv0tq7prJphxA
DCqwZ13H/v156EgyvR3GGDdMjMoMBYIgeCJlSG46WwkWp/4ZH2SeHWw7kiVhBxiwAhiNZBxpjsCc
UQNQxlFOlAKdHMithflAerGJO4t3iW6quJLGOBK4laYsbT8v0dEbTVfZCY+5MzjTDBTO/lT7FJgZ
2dX1+M9VknEos9WBvqcDRYSmjfRxj1V2Rz7JfuYBDpNzBXB01JkbQF7SASVZZFbhiGRb744jYN0b
0bmu02aM+DpJdsMqjFpTUiqcJBZjj1hOCqLF/C1FsPGEtW7MW7PActMkNxIqBICsD0+T8ZwVXslb
TKbf+zyrRoQAWs0/IhjXKqwM+Dm0dpZatZ1khuJadfskDaMKit7kmAjCvlmSXy83nUtlbJ5kamUZ
AqpadOxlOFUncDHlduW1+/wHSh9+uPAMcPMCWenJ2P1CqtpSOnyt0gA8KvhAbox3xUCFSzq0e/Wm
72yZs3e1mYisj5axeX1qdK2jzJj1X6MnehrQsMTRDn0MLykObeGrCTdt3TZ9LP7hZYFtdvZRIY+h
JrWlBmTA7lFeAiO/SUtOvN/0ZSxqUgRKEPVikfE8So7aKEphA70GXwFrdInBDvm58YDqDqwtmfvl
6M+xFroWx2Q7RQ0MzaFNSye8pY2IMmj9zgOmLZJ+3l7K1umtRTHxn+BSIJ1RpY41aLbQ3syxCCz5
X39gYsl1dX5MMjwsgyJ0Wps7HZgmuuXY5++m/pJYrXs9QG1rA8A8BS8YIFww9heRpJnHEWliEWcH
EsnA1SifkmTg2TlHDpvJzMaUymkJ1wpvh2Mc2s091v4Awdb7WiC61UdEZ5Z5MyJb0RdrvP8o94mS
unqflcqwJAJ9bgLZydeEt86cOGk2TwJjd5Wpwnnpc3MEg5t17KOcE5O2zw3vS8vEWBlmls/9qDFB
l9XEoIsMzcwFE6IdKWhYxDXHDOhnvvSfLzFM5Bt1tbcKGuGH8F1eHLn4iGWszRqtM1p+WwIQLeKB
lPE0Yywv17OWNBad9m79SruVpxsScr7OBgYf9aJ/1AIiyfnpqaTvKgxP0uK5GoDoySn8/JagxIYG
hrO8Yo3cQy+Nc5YbpV9IlbC6TbEMAMZPNV+ZXRhiUR17ADjMNzOQjtkpegE3VweRtMsUPcWHCU92
jq6blrgSytzR/0fale3GrSvbLxKgeXilph5tt+32kBfBjm3N1ECKEvn1d/XGOTfenUYaN/cpQII0
JapYrFpVtVY+CCOnPkaumCuIQT/kVUX0iz722wpnpshrNXel1qBheWckp7pAvuvWOVK54C9gyn/v
4Jk5cqPpS2qDhbkLsrAtbyrx1vpXptIvbxgImI2TettvtaXazTwtaJBbaVm18muQx2Z58mfnetn+
QBj03zVOz/DNEsZAIOs5KXmr2wnyASwFqpE9OnFuEzsSuKAgfzMQ7WO+hkxdTP/9byuf2WDXF0x4
DTsVdE+ZMJimUwhb/jMYyq5Y3oVOvNPX+vWWZ6ZndGXJK3S+IlDTUZRDYXXj36G4guG0JgZh9LUb
+NqXOzNEF3PlTqOwq/MStaZBhLi2fddWOLM/sIP1bWEiE7HHnSw/O/fzimFcdH7ftuzM+XmtWWpq
LOqwJVsNSn6Ybm1RA1cb9/bExT+G2vqaW7qy5HltCGX3VncWhbzVbxI9kA/Uo5Hl+es/v9qVrTsv
C/l6qXnD4MBLSBcxbBOUpOnE6m8WAbsIyOp98EydRZfosM46msO6K8MZSDC6OoGi35UyxuU3+bXI
2d1uT1pVw7+3IWj9Qg5gIZ+v+IeLty54df77GmehpMdki64jeNQ2COLM2gi1t1VsyHXTPKvguRmu
rHfZBH6td3rjb+5IyaJ0gslFUq3tHKcg+fgy5o9//jQX1wA0YsN04FnPB1a1zuwD1eKdckNs3CGP
TKN51+R4JaA8nfHfApZfy5wDuFJbMJh0mp4s69ojLs0hz+veD1V+L2eMxvbyr5zOtwXPTM4zSiTZ
FkwuqFkkUArvbPNKrHf5nRzM+iLTdlFc/ffnoWVlKHeEXzP66oc2z+FoAIwW+RrCtvFiLVcO0eUv
9Wu5MyenWl6qdsYWtqrZisJ4C5j17CzDfOW1rq1z5usAlkG6vTx9KisPC2s9aiOo76+Y3eULDzr0
/9m8c/c2zdYgOsQN/7SvypgRtW22MrHiPr3WWHf5Wv+21pktCKN2c+8UVtqHGf3uakU5ad6LL2gk
nPpAPuTBD/WrwyuXc+pvy545JDELr1UujtYk44rHy7pJtPjUbteCFvwEBF6r8Z8s4PdD9mtPz/wT
FbVuq1P+VPYZsYv6jlMZur2aSNF3YKjLXNJ1/eufHcgpWvjTomdOKuv5kmUCi5rc+Gr0p7Hxfhi0
uXNpcSUCvBy4fNvQk+V+84e9gsqEorir5GaA0sUb+jIhjSDziINQMm5ibb4q6HT5MACoO5EhYeT8
bEkfO+n5DJEtwvSV1GQI7YmjruYrr3ZtmbOQLK+lhYQSpsKC59J/gXIlcYYr9+PlD/XrVc7clWdW
2eirrArbJUsyJ2pLM6HqNpuvrHP64L8bxK91zvyUxaSpzWYDOj//fYHOpvh/7tWZfwLxXN3Up0aW
tmX7RlpH0xt+Qtfzil1feY3zIfR8GA2zbgAVSC5vdd4/jPm1sYuLFwgo9DBsDP1u4LX/tmdozELD
xgOYIyq1dkxvherFdtYmCbmIIQKN1N2fj+rFV/q23pmVLb4/ZJ3dQgajmmOzEIkup+TPS1w0sm9L
nBlZbatAeidgou8PzfKkeW7k0XdwS/3NJfVtnTMjo6h4tKWCK2il+6Ow8pywkabtEjz/zfuA/w9y
HsgKz8NjymirayWK3IahhU1wKt3rJBPpkl2TjLpsDL9WOrstSk2zSjEAEBAUmn6ZOcZDsKRmUx1m
6Hlmy7X1LrocsOj/983OLgvQ86FYeepvn5ov5Uxgss0ICIOiP+/fZXDl2zInm/zms7sTe1jjo6SM
Aer75cN7P5Xu852I7aR4Q88yYEQu4j8vevnVAjRBoHyJjo8zD+FAWHNqTgR2jv7FkKsP6mYeH/68
xsVKgA+lnv8scu4femtoUKZHzikMYqd6PGz6O5ZmwI3qMfK+wKNzdX7w9Ny/edZvS57FMYbT0aWW
/0hU5CuanERsMDd4lf362jJnltgw6GmB7xKzqp2/1225n3N1A7XK7dgYpOzyvex9izBPhX/e0svu
6deOnlnk4jquKhwEno3j6BXRq94KuZHRH39e5op1/PNhv1mkvqi55RQzK5ktn92efSyutnW1a3jV
5Wjl29c6Pce3dfpWZpBYOLULxgZKKlWSH20NY+cntW0ofL7ya7Qpl1cEPRqUysDb+BvNPCZIMGYs
EFOfuDKYExVlUmKUVUY89I1wzkK6v5ZmXdzMb0ueXSkQL88LdnpJz8u3rJdvUNZ75LX29RffzIWu
CLoRwFV9zjWPEXfbBZ0J+PkclYALJ7IhZDqU5uHPy/xT1vjthH1b58xbBT5vqsGEDhtl+ozpMOFu
aS2WXa9cDOuaJpRgGuURkJs6pDFAfNEUEHca/MVegVtw3ArNyMki7Drx0Na4lS3Y1aHfYW0464HI
Tz4zb6BmvNx0NMj3i820e8hUDMQIWt+JRg24Okj1GYFjwWzF5JbrIJDQgVWW5qz+/K4XT9u3Vz0z
T1S6x2ppcdqC2VjXNEuHdvqbEOrbEmfGYViQ8mlOxVLTONTNu+X+DaiAvPsfRrGTrsK/T5jbe7l0
HeT4UJgiwyzSgQ2rzhQ7+OZ9yZcrjuPy+fq23tmWzZJTVrqIbJ1b9mQ/FScSBCguwSeCRrdY0R9T
H//5I10Mp76teLaDdeX68p+53D6gO9qhBgdpR94FB9wb6Z+XumAPYFoAoQu4WDEZfU5RrS0eqmGn
YFTXLBArB/pep82V1OCCt/jXGmdRWwYufjqMbR1ayxAqsyW2fV/ZV6ziwp6B8xCqlGBHtSz0ef7b
KoJaLzLQPtUh5DhIqd303c9RvAXyyn5dW+bslhRymCfBSshQLM/OfMeLJPdK0lVXJkmvLXN2KXqz
NE1rguejlooK1yIcHYEeNGZwF//ZAC5+nJM2GppSPPxxFjWxuaynoF9Q4OvzuFBzKnk88/97CoIk
5n8XOZ+8LfXF6M0JUW7dyZ9+Aeruvs2DK6fmoil/W+TcApjT6WAxhpnVXTJCTjvn67/Zq5M2JCRs
wbd+2stvd3vD/LltXewVpHBuyh6XAy/ydTflb/+/dc7OP8i1MSsWnDxOFoTD1OSk7qZoXrK/sTI3
gLwvaCB/1wir0E6OphAkuzw4jmpno3E9KJ7ENQjzkgcF1dCvdc4cgPC5pusKX0YkdI3JLIySg8Ez
am5OU4TXW0wvmvS35c5MOtA68AvZ0AGpDHc7+v2dJng6FNMVV3DR3n4tc45lDvkC0KqGUY9s2kxd
H0E79P7PhnAhO/y+ced5qAVK6aXhKG7U4mjku4nuTIrh6ipR7fQ3fsADVWdwYmP4TYtW1XKS44Te
nBoclvVc/CzzIHHptSTt4qZ9W+b079+OUD5ACG3uwBC/GCbhA6i0IDX950276Du/LXF2Sl1WN/qY
naxaiqd+qiImfShMGJg1MM0rVdWLpvZtrbOTKqgCjZBzilB9Tkqrj9rFfulG7+XPr3RtmZOdfNu1
MXDzmUo4HtVqcdNrH5YuUmpdqwpe27mzczr7pphGKVHQnxrimPcSIjqj8yquFQYvO4Rv23Z2QkG+
1DWaiW2T4RQP96ekVoQzRnxzFFXBinglNriEySPI+V/jPp+JpfOgqQLDOSg7GIlGnFW2BgUOAVF7
NL9fG0M97dJZNvGvxc7uIW82psxipx4P+jXwO0feLMVuoDs3q6NMlles/fJeBhBhPinsQlHwbDkm
M6oMyN6Fbk34P3rxTSRWXQWWSTOBuO7Vfq0Lg2MI576taP7bGjWXs7Hh6tTyWdz10aljxwFPQpmq
G+umjx3M/GIOVa6650a79rYgDr60vyCtwbCCeaLaOH9haUIXRIeyWthQFg2+T0xhEsgxECl2o3qZ
rMem5MQtgzBr0aNsred6TpXVRrb1YI4W4E8vDJoXOyirkJl3U+VsO2WQLJ9JQzFVEiRoZ03tLHWm
ICqFjcmBktBpm3XolahwOPp733jofYZq9nQwAasHrQqnQKQN+r1FHxdLLFGIHs2t8m9rD2N15V4M
Hg8zMC/1wys1vTRDw7brKIJ6KPjZt+4yxAPo6cb6tvOzsNGfe0Os+PwZaMGbZHoK8LGaPxonu7H7
9glqHtthLrwQ0lEaETpGmCRfqbLds7EiotCPRa2IaprNuLxYmB6cujQbB2JpoaxV7FXQkzb7lBXe
vkM38tiasWXSNe8xuF3aK7tbWUP+03TTws9X9lhDZxgjN5NF8tJJIVly61YgygSYIkvrtaMvw9TF
rPZWY/DcjneNkx+W+o0hnBiKTdt9udBsN9EFosS+mJ7BuwoWxzKfwzaHaIZ+V+bajfTREK0dOnOr
TxMY7Lcdfk5mFjGcBZz5d5Z/K4fPyjhytyBTz2KTv/XVLVd3LH+uVL8tsjrumnWzrAdTj2wMDRnM
3wV5Yo95rPc2lOoCYlGfzHQfFD8cvqSdnhjWlKL1O9bnp4C9eMbD5OxmoWA9n0gy90X+aTUykvWH
HMuoaF/QDLKtKJL9fobS6Tar+3XFngpYBkeoJhwal7wmIqdk9HcSGhD+0sfck2mRf9R+DTGZXdG+
nn6hNAUJ7BerbogHNTjZjaFf7USbRyjDr7S5IAYrYiC1ax/NOTyrCe2e2+x5gcij1/ZEjLEn14yC
PrHc5PSD6nXENU4Kbdu2Ku5bI2rrjhh83ZS3jj/HhXkcazvxGpGMxhjZ0Gs1fHCeUY0gJ4uM8VDb
86Fiao+SR1j7e6qszSjKGK2biaapXT5uuA8Iq8Am558s92N/CAgzqo3lgTy8A5mY6+6CWqKGocJF
ayK/WlZt9ZopHi2wakQdpF9aGNKd0k3iNIxAPjOc5ju/gjN2i2QcYIjyICGhOQwJBEvDAWLakF6f
B/xX2ROAC1GX7zT/QRYdBgKcpKgwbempaMxWTvvlz8nINgVOIKVDXHALdYg8muUSVm0dGzoltZ66
02bRn+iQFBoUk/jarIKwd28wuxEpzycKR4f1Tk0AJoe9I0klQTINHCdwH/TSJhldNpxDtGS6ZRqk
CD1zrwmZTtj82eujwUZ7VX+rJpfiI+mvAW1O7aBxY7NUNPxFTY+2+bRU+DbydHY/hQY9paBEuC+a
KnSCR1F6gJS0DRTV0PwxE123wtkGR3ogN2KYQ0r5sbK9GINHkZEfKndCq8gSl9rHlLG73PJbAnTu
1p9qwtpt0W9BiUVM462p6J1muWDOf2vpx9xsiwn3rwYnh85Vbk1JzuekbMpwQgOcr0EQgwckN57R
NWuZKc1WqppBIvPZixLPyyB9x8KlhKyfPWbxZPLI6bxbxVg0qi5amtfe2hblQuxsII7QiZ69WM6D
P+NmGud1MVu3S2NvaiVTKV7d7LnVj16eLKUgIngvhuqmWeQXtHFTqQ1p57hrdMSn+uKRQn+32wfP
pbedmuLZPJhSDxsGbl0XFlI7aIOF2CulW12gndMdyTQeqnLrmvu8/VRSJ0Z2p8qbTFOk1fLU8Zao
72Fx1k3AN157W823s9sn9eKvW2PYdv6PeoYLne3Eqt7b8ZFbz9zpNyBqDaflaZyPY3nMzDcmnSjv
aKr8z3ZgiAR/dtrtiNOuhzLv110H5hL302yz3eTlB61Zl7KLpQbrpCvZP/s9uDGqG5vzFG+1zMfS
OBbVSARcrsx3lbcem+cSmQza+Na1FuBWMYjDmp9+Pt06ozuRSmG/nImRmY/rjnkbf/HB4raUx8lr
3jxVA8xcFjynvquBoJCsdH9MlN/PlfUaFEtoCTZEHtdWohiPlpmvmrrTcWqrFzWbD7wYYu5rYamD
btwQUWPbzxWrtx3tbnpvWXHdJ73Rp51BN1W/pCwf9osbRLNZxNT023CQ/SvL55gtzUiaqT3qtXxm
S7Uzi2yOFs/4oeruJ7OX2Gq7dekh3ykDN8yd4GFk2pSqpjh4+gSCBgZakcmZjpbt9inUhQHEVcWQ
AhxKPc2tCGx6JiygD4HZVyTTyxsQLsRlJdfmErwDRMdwbD3uK5tG7QAY1NQfwXmTIEXcm1yl44gx
RAWS9d58Dyg7ajpbuWa7xllMWiYfJ27cOqVSxDcpSIxmzKNaXWJUDiB36uVo9JgeWponpsGiguew
P9ObiLVot/7g7t3FDyU4fhFgn4TpNeaHwsehBJXg1Fi7GfR3kTFNq8W1xoPezaAw8um06f1lWE0Z
XJWf2fHEc3gKEGwV1jQRDFun1OU/224ekqwqbosRlYeMbd2pjNHqldbZdNRot2sCPa0FRG/1Ribu
IG515e2gkrQ1ihqPyc2dVmLYVBp4OttdD6UbN9K5PcmIm1XxOjclYgY3bCf+Y+YiNB3o2bqNDcY2
uac+EOygtPbM7/d9Uz82MogsnT4ZlX6fteCW9FpceWW7w/4hEnbobYvBfwemUg/mZl5YjPwMUQs3
NIRy8Oozv6e9Ma0Kmz3XRf5sdt5xFua24MZMTKfaaMpNfAEa96Wi4eSPUZnrt3qbrQvervKlSXJH
25bKJLNdH8XS76FkaAC3nwUZAm/V+CD1R4jRVGbkNto6UHXa6PoLumnQP9aWBLHpAaxAEfQlQq02
fmDQaaMME1oWXpaavafioP/q+vpYyPZnq80giDDQvSuMgzYbuyyYE2MqjNDNJkD7QUEKpcWTw2N/
xhPknb0Q5sgiMmztgQnIHHUmpvvdqLPVWzG+GtRbA0kPZbHc25qx1VE7UMuQTJOeLnVjRCidRdmc
p+XQAIjE72tD9cQmJz8ZVJhVYrXY3Q9l0hRKi7FjwfO6rhlVNZ9CGEBAZoECRllv/VY99DybyQQu
AbYAQaus0DtNJGc25Hamoz+2JHDUDhzqYKLgRtr1dhws2p1Vg0yh0jFyOGXGrqL2rs2yvWaa0NvI
mpib/kPFs0RHwoB4CaxwHXIu174buPNulD2petwEWXBXMsRry/xQd/mxVdQG9S8j+LRhpg9o6RyW
KCjqqJ9dn7Rt+QU61Rveu4+TdDSSK/FQV3XoNcujN1TRZAsNRzOfSO9nmDHNIIVcImpiXUa6Bhsa
YPR0cpxNOVS71g+S+aTGO4o0s4L7vsFV0ubbWR9WmpZHmMXZNJmVML2/d2WxauSUapWP6I+7dao7
h8UPNnMj07rjq3lydxhwTYrO6onq+5VZI8pjUyZIbQXJ4tQvilurerR1cLCpBxqoY9GKQ67oysG4
SDz6IrVROEcxud93unc/QyVVeG4yUJByNvZXG+i73sWJGTsivSH13LxOmqBeiFEUT7PJK8JHuvcX
b+eryoqGnP0wGLRW7PyRT2i5DPR5D2G2TecFn1KWTeSW9lPmuCHGVm9rat67rUz5oG8gc7uSfh0H
pXyxi+GIotjGtNrbZemXGPH+jfKQVzi4EAoz+MqwVYbXclz2xYEHduz29kOf919mi/krRac1VGg8
fIepJ7JzMKtH/b1N5XzLe/HljdXOWbqk19xdudAkyMGKI6vjZGnwmzw7IjUKBSvetVbuLH8gJgP5
n+1uxlFb27AzRyl4ifmj1pYldr0+GabxZ4fUzewEoYV3cAW/wYWwqkxsVdbPX9xVKR6EcL+9KYLu
YVmKEd9U22QOpqsW3957WpPqnfVgTCjuaUxLQEewqexhY4tCIwvXY2N09p6lkkWdAlkjYTYir9HF
EJNl7e1coCc5Q7bSN7LFLbxMxGWIzBx4Gc0sPKJR2gEzao4YYy7iRqsin6PAiLQlZZmWzjXiOrzP
j8rC5EPA7hFovhquPNY4NLAn/6OtG4uUHlpBx2y6CfTmWdbTMyCpE+tETDsuMYa+6ATkCu9zXphg
1LSSQtAt76qHCj6BLE71WdV0pRVlTTrNijPXfssCGEzt66QG/QLpsvyxaisZlqJmSCeCeDaqWM+C
GOPOaSDZyhlaSCGr4WbuP8Dfhqt9isxim7fLboFOSsVvi/JhyJBmBC81LsLOOY6DJGN509k+8rvH
QrAQUaNl3WWAusfuwASyciO2h3hWseXFEjlpR9cyE6HMWGgP1Rol7zQr573tPButG7Iy7XJoMnmQ
LOwRadZxVufhZFsIivKwRFzYanw3eM0qt3c870ltY6woQNYxv1TBrpI/2qCCqWGSTwd8Id0bb77t
BJRiuzpaII8EsvBb+F4Mq6Mrwpti6mwR81RIiS1EVdkms77m7NVlWZxldz1Lvfq9Mw82HKM5ou20
+uCIWXyVMOd9aA9Dvx/YAnb/R1k8IlGBwyS9VpMgePXrZ+4+cm071gKxFlJsXrx0y7wy3Zy4y88J
fk1OSDsqFk3tZuqLNcd1HSz8oQLdYtFAaHavaV/+cj/wVY+WQormP+magKkDEgAR6PUEnYZhq5Xx
PO4mjMFnmBJHbTvMho+pPdgGBhtKBNGQCV2sRAvqSK8f80LFufWao70eNanYdh9nRgRrQ+TNatZT
A8owehGz4jT89jawd4oTMoPpznBaovUcKdXPyo2VUYb9/DBWUHPdZsgKivJ+FMmEpInn22HRofgK
UYlp1wzlfaOyLfVBPozkO2OJ5sZCX8gS+LFr7F16dPNwpiCRcBngl4TaGUH0eAxojWk1ZCXlVnrb
Oq/JUO0FLpq2/HCH1Qm4KU1EXrD/jhZEDPjI3Q8o7RAerBwt9RTC08pMmEQg3qYcHa3C8GaiJg5w
qPvMhAfkWvtw5xEdWy1/BOAXaTOLSt6EQiJib8SNb7ur/ITxiB1tPyy672tKVOmDH2LjWYyYauNV
TwPI6fLPoHkdvLBo4zFYazhLanRIZeF3prsmf7OWu37eyoBtGkdEBcy0o0iYXTKDyMJWVeQG00rW
+c9xKvddBrhK+hF4+1NfsUjHz81Mvsl2w5WFXoNWxJlh3WGGOqpzpB+cPdUzitmVrjYND+ASfLif
4UChUENBk2vgr7gEtFFvJj3ySlD06M+iTY1irY/+yndbMnQw1GxltZtOruyTgy8pfkaDwd2MzgLd
9wQYWOXc1zQKBLATtOSrbF2aD6OxPzkVM3sr5V075fGCEmQdGWacOdNaLUBJ2HvRC2JObYwkL8mM
PspwebpqjaGwNHAgyNZ6oZ9DuWNc8GhVWM/AISojKYvHAj8w9iPJG4+Ugq2CWj1BiDfxqpfA0xPv
3R/ztYMrxxBrt65DNTihGCIGoZ4ZCB4wi51Fj0ueiDzN2I3DYjV+2rAuQzgoAWoABo5aO6f59FyZ
eZhTFemYTus7HIwFRHyShy4YwyyeYsgmtLR1xvK1XR384V3Tx/tm3hTC2iLyiOoGg444gIPOdWB1
2sayQe9pqHgW5R79zwhHDCA33bYq68Rl20Z2YI7kEbeWfeF+OXTcQAw3HZFdiQB+HmkGb5engs8R
99XBwhWRN/0rR6bER9GQdghwp8FXKJEMOFKyRCel7KNugDPwdi1OEpTOIr/c6sULd/MkKJekQwvM
Aj9dM4xC1Sn38pWyIMUVFDs6TY/aWK88OAKzxPhwO6UWfZw5RAdb4AGGESu2K7yXAKltqRfPg+vt
DOQoyHUET+rhwZMV8NyW+PLLUwIbgRb2lsZcN+GuIWConbiMAfNVtdyboP21i3lTDQBjMF22TE1U
WFu/BhnxAOQX6JpDHyc44SnbzB5uURworZOh3UuSC7bWihYt14iIH5pKO5TDGBr5HNnZzofonjes
GkzvunmL0MJHmB+JuccPgnOleIEsEalZlQaZvZOTlZiA7RQcqo6oxQdOUAakrZq4G+/78bFAGDX2
6kVaarMEgMr616XOSO0h/Wwe9ODVtoDywWb9oicevvzgjmGWoe9HGKsGGSLyToU9WeSjj+czMACC
VjkiKE9oAzYTivvY+LCqtWUkgzWF3ISAgZsEAJqoLdAEAQKIYW1VBfKBuBMT0dqcNP5uYVnoOYm1
vLTgHJ72iqKhvv3K6g75a04mdud7X1LeOcVGM16ZdnD1jZr9rZ4dtPIuEC2xANy6Eo612QkM1aNf
oFOUIGwutBoo97BpzbsZ3aVjm4eVbGPprvtpX3jZg2OtekSb3EQbDatgcPd5pxEb5Uynz8FTIUNq
3umDHlZ8u/QIb0ATsLjh7BURdIV30nQIhQ9nBqmzT78Sa2WVxKv3EpCVXjx2w5Omw23IN/Q8b5F5
2LMihvmsW+nEdjxoiYPrRcxFuvip2x2rMi6yLs579HoFad/dWnS9AAesFwuwLO7Ovkwc3NStth6M
Bsd7jjzjHQFIHFQzsSmau2BIyqnCTgMu3f6kI3s04Ohs1qNHSCLTv6mA3wbga2uqKGi0Vc7gCAsg
56DX14OV1wBsAjXycKOML/A+Bbkem8NPazYSOf508J/mZjUVwVrJd9155bhCxkIcMv9ldgJgG2Mo
ZlhKeVfyXV/kod0GoZfT1OLV/aTHFaWhzznxlifDfDIHgHt1HXW+vRm7luFiRlKIsVFKvBl3Oa6F
Q+3lJumsMcktPQFpPtwqBi0wT0J0OR/VPBRALtxD33ODjJ6RMjY/uiP7ND1urorm9M+e/yQNfSB9
jQkN00iXyQeifbL+6hXPaEagy9tIB70sgpofS9C/D2rEoTB7G07YPAoHgIMI2kQf86PrZBvfGpF9
LTU+rPZV6WOSTYBnWv6muAkeJGErgha8W4uZiUk9xFKG8Va76HvsrLXmug9Zg6Oe2ZAJH+1XJxtT
psbXHMWUoD7pFhbap40Xhtb3nBai3YsCEIvEOgC5zEc58bc5y34GhX2vue3PQWN8DUJIQCkwunIY
yCTAAUntO4pqFWKi7sYvszuwKzaIPJobmQPMr8F4B5OFxxi8RGb9cV4gFMlRIGJ8AaK/oC2q1SGF
6WlPoETc6V1GiS68KhqF8winlfLJued2u7eW4qPP+FaUMrXK8lg43p2byXeP6cegdR+cvHmgJ81r
o6fhWIlUOOWEs4Hgi1LvgJbGtVePa9lPd3U2fhUTQ0ApwU3HRpSHBtbc5JoV5tOMa0JMn55y78sJ
6XtTG0dTaQZiIOcG7dc32YJHBDa76kseaQ16dxV3I1fqx/mUE2cQQ2+sCh7NyAD2m8iblQ1S4pmS
zkMOxwL/4EPugTvO2re1H3a7pJXSKGodzU+vKH/YXX0nWV6GQPMg6S68e88f4SRzDBPTuhxDzpCe
asWhttQPZwJQb9b+oZ+8h0CYM/C25X0atJ1ZoYNq0gVpM5AgG4haF1XsqiyXRLLyllEX+EdxC1bI
EWrugUHMvvgEmmycAqRoCOpnNrdpIevHRa93+mKFkyoVfr76oJ2dhWXAb83SSMCukizGqexGzZfB
FQ/DIL447Exz+kf8uE4qjX4Gtv8/HJ3ZcqRIEkW/CDP2gFcScpVS+/qClapaBEsAwQ5fPyfnbdq6
a0rKhAj3e49ff9xal2vWrPfMefJD+N4ju3VoVsw/erX1bh1Hmx7dnJ9FGxaHTPqzilg4IF+GrU1P
m1EYOCsWCs9a1A+epucwejf9dGfsDVGrlevZHee/prOyLNPU3p1nYrnMJvWIywXy7Jtpnkd9VQzv
zVqCs3ptucW+mPJnN3PKYw9hcAevM90p2sfTlmJMGVZL06R1lfgrrVE4u97ZJrd+v7X9fHAaQ927
ox+KZCE8PLGbRX5lxhY8LcSx55G7jNN9KiQh+vMo/uSjX7w5S9e81eOs4GZoAHNpNRBIQXr26Uo/
RMZ5Oo9L/moAiO8rV3R7k2snDp3Mg/a0xp3WKXGO5urvpQu75nV0k2kwyTizdJ9kpTN8sfr7Fvrm
V3d5pXuGQeUWe0PjXRgbn89QXtnHEoz5RYbgIp7fbDkPh2td3EWwxrSZ/lM3OYJGenrp/EV9NR1q
rkZ0SaoUn8+sOPzzBY2ZlCqOu9UX0Tw7w9kQpXvvZDUfD7kFCy3ZSs3glOuJNNnwj8X5ZMZzsIVH
hDR8O6mHXdNr61ukG7qjDF3204/9d7UoBMuJTex/hFsvIUrp+gY557+HXKb7xq3VgUgYlIO2LvbW
0LLGfOL7T3OxRMa2lHs55jc/nPctENayMwP7n1dl343NHx+0WP4Ug7n9aYDWu2heXZyBvtwOrm1l
Z56V8mTZPXtGp6Y5VjNKs2gHnZg0gNfUU8R/WRnIeb8ZkRCuTJqxDb86S6HJBcN2kmJZnz1k0S+f
4yRpl+13MuwUVdKbfwvDsZ2dLlykHKe33PvM7ef9Snj/qZQ5/0Jlh6wq3LveyfqjVS289akx2q++
fRsT8DLqb8PDrx/HcUgamAAGCNjq6cwjO1llWezraUrjqeAfTa8QkbC97ZDliN1j79D+Be2Y+KHR
HTNupEO4pPyJttl21azVrnKcYdd7S38/NeVvrgZBkTUDDdST/ZAFMnjwV8+6ID0KBusmmaSNxJxh
vUhkuVV6MW/tudm2ZR6R+5X9LgHmJQko1VFVFHntICkR3BW3sZv9PsZN+ypWgwLcTpdEWsVwl9pb
l0x6+wSAsP9z3Lz+KXsvfdTSXOJqso8G/ytWpNHuSOZeLpM1/2SrwaPoslzKYakh/ZeDrlQ4+lMG
zpz49RCelc71QVZtlbhyzPbOpqQXrWn6Wy4W1Ea5NeeyVs3Vm4L7bJkxxLvhPeNHNqTg1VfwWtMO
OfWh6fMEl529aduux9oaKvMEs3Hk/KW+4hgPgyUaBvOL7RaffWo+GYMfCc87YsjtF8rmxVr2HG0J
6Vd7UVKuTtOh7b0oC0O65mdDjefZRmjQ+b4pijDaWCIdFctwCu3+dWVsyVnWu4qnLdmCydlNUx+7
M5Qk9v0REriPfGeM/blJnPLLX+p3vvWzRTNgL+vDZG1q5w0pH0WbPtW5dWfa3TdSaBU1tvs3q26X
CWBaM4zPrmdOO05Zetqs209LEAcZikVqZsc1N3LGwtCWp9l/TostPwbmDam3Pznnp0gW6481i6RN
8YLHeo4xVU+zI4yYzXCf7kAidzXvwFMu9SB2S1/F8/bSteWjLcyftdI//lY8O1aGgtWxOS4cmiQ1
pmRt6WfMaT45pX/woN2iWcMWNJKVKGnGiq2xi+zZPhh9deD1PczYS471LxtIUcnG5yWsEnMbwB/s
y8Jv4vrz3t/yB9ViA5rmrRjR+wKxY23dc17oV+DR13Fc46q3PkRPZoB0sHCnnZyoNjzvTi1OYvX2
n8707pogrHZFQfNcm9Ew189tk3/IddplQB58pHe1M06xHt0XRd+7ZGNiSfEjDPA5VPGkBAQYKO7z
go1sONm0Fs2rxrwzG/7Lqd/XdZlFVmXfNLPqw7QZkOPLfNE3B8gJ03FXWiLJm2Df04oZmZXonDSh
oLtiVB/y0aM+QIhbh1ZiETSXxghO+WSzkndCRxg0zUTWmW9Nmx5SRAWmgA+mmnerFf5tavZfVLyY
pFVGlV7OTsqfC3wvmSwmfTxIojI8jN12GYLsspHI5IGfmm77Z5uke6jGhuXj7yahvG79PW8B3u1w
chwnjepeHdvSPcvVO8JJHI3ce89M/5lz9WBq5Uel5Jsb8mdZ1X9Ms7ssONRT1uyRDfejRv1U5eO2
Gm+T2u782n0zhPEV6M2KfCO1902Z5ck4pXQLXorgmmKq+tn0ZfY2TdFTKel/winm3HzFjH/P8+Jk
kA6SLHBSfjVcmNl/9PoicfwHUVVXE0appE9j3Pd71uVXW3lJXbl8hJXY2X7xki/i5KrgberdJOCb
wEGYdm5QHutCckxlP5TX574VVwzMn4V4n6jLEAlSb6kT5W5rbABjBAbifBUIY9dO7n+NsM4mkhmR
ZzfBlbfJb8sfy/vHDjZ4clZtOTnf1DYAavkSUXj5bacMT7U8b6Hqz+QxXpetvHVlKyXD/DZTs+57
Z5K7PAswKMKQJlWrKlmlpJ7XMJD9Ake0pmZ7xfmv/vSBhKcw+a5PNWHSh9B1L4XvXOF9UK+qP1Vt
3Lmkf7FWNSmrLCnNdIoDiK/Kqu5LvTyuVotMSJ7242ZXPo2mN93Xtd0fa2ubcNXcYuR3NLvjAh57
ttLye16an3WVj40yPvEqeMOb9L61UB17IV/qwXiZZauijUMVTYBuzE0pYZewvoaMukWrXi+dxzRY
YaT0ySOnRye8x2oo3qArvpZ1PfEpUsnSgM849/u2X+qote0iSUPpPCNcsfXNT+Wht4dk1OYxXbGd
TZE5+8UfiyjUvo5bkX61ojpztH2GbdjdB4VJVJix3FP2x2xFfVd9GTA2Nf9XG8MjYBMfDZujPY/b
hr+ZfOedxXVQ12a2CzrM6sEUT3Kp0U8Hd6SUbJ6n0DtPEl3KKu9KTNgXVtCbN7dmOniF+SVce41L
23pbZPm95qbAoqSn4pL8J5SaYiEo+7qqjgMeBeEFOfdnkILHrWOkLQIqPYfj05mzIrFqzk7Hc69b
vrzmdsgjNy+QOGp8GSvJr7I9ia2pjlIB65FjPO2CNf1tfUlRQ7efZsGjslcDYd0qI3+mO3eFAcef
q29tF1w+vv4a/DHO0auUxQNVq+HjxphH1ub9pu52Xv3wK5wpdka3v9GL84syqzweUO7nCcfZI+wI
4vMSFv2wl0v6tGj5oEL/txfhjxmSWcCgBXBSFhhJs47Yco35p1rFR0r13Y5DuusrevpaO/19vVhk
fSwS190ryCYNttnjjipxN/P2cRzhLZwt4xq7vf1mUB/SOqR788z66m6tcd8anXMKlqlFoHEKYM91
rI2DrGs4yN4O7qZ+aghXr1jXszJ7HjglF6ihn+28xCDOQJraIn/UazHsdI1TTB8QBVZ2YqrwrlOB
xKMgbHPTdyKUH36WXtei/GBa5XPoZydSLneUpbcJFUOvn/663mw4eG8rrDvWoBhrHHTjD/d+kHhp
5T5w2J6bQubR1NZZIgTeiDIDRB3aJC1OQMnNTguaYGcs7/i3/7mK78Ubf3Iftit3KQmDlflNwiX/
1n7m0+/Ki0mbF48ZmafBtKzxpHHSxOw/aJHe60KSJFfNyMqe8VJg9Y2husubpjhvAKDJJihPXFfL
i+YAvWxVD+ZnrtZzUN4c9XX6z7G0fENcDmLZiDNZrlyTebCvsgrRKT1WORSfkCHiK2f8Mht4X6Y8
mFWwn+z8YLn6OR1bK9q29bMeoShccbGglUQ2vDjFerVEd84ZZt7sFql8Mt+JDkFn9N5zj1rf18Uh
b3mBFqX+iNH/DEgp56jwrpMbvthr6u28UhEp4Qn5wRQqXvc8h+UTaV+QUYPaDoZov4Jg8KIgNNoj
N+uTLoMk1+W1Maa9cl48vsesHjlKlmvQKJ73aqf0w9hkNxflx5bPfbXhgIsb6TZ9edLclxaIZD4d
Zjs8EkD3mnfWvlvo6mmqDYSgSgYk4NqxylRst1OHlkVCyIZBnS1qt24kzVjq1S0VTsn2nzN9CGeI
DHPdb7577IpvK9MXN+vqezsHnMzD19SZDfbp4QRlbDQyXfYghjSstiFZhxVCUG7rkZz6K8FNu34K
nppwAz/TPT5iXX+nvECmMT3BpX0sRkYpwV7t5e7/eMJiXp1cXedBTrRna07ol7s3C//OwJtS6KvB
qs9j6iclGQXQHSoWTX5WfndU/UNh/PHxz+pFJmPxJqQTlwNkkSP3Tlefl1Ic2kLsiqzeO/Sm28qe
Pocz1XxNRw0hzigeyshDQGnUgTsHpnzyc850xzvrzP/o5lvu2PRr8bv7pBLAg/r2/CB7mARn2tWZ
eT9seXFsa2xE055IGKSfjae6OLpW+p8nxLzrU5QdVKDUbe7d1tiNWqkkMKYjPbzelQZxpuaQ9EEd
1wG8uqHqKLesN6TDp3DK/67edHAGzOasZ0d5IP4qN/QQfXJ+cJS11f3XWO2zYfnEDDMwFXUjY60e
HlnIJkRKN2d6SNs+SlNqvbq7ypS4YNgWMxvjye1iqR+nrENXmuLJHA5DoU62+1+YqcTAPq54Ag0k
u86lj8qmZF5ORfq4EiIaBT1cYD2/KjqcSy4w5rfUeUQg7Q6t5PJtQ/+xFn6k2/HqB527mzsgbROo
YucJ67iaqP7h/2kIuPVZjj+LMSE5dGZxmMbKwg0IRZyH64MxMC2AAnxuAu8R6QuZxT8GdvfrpuZV
kAlnsIEmD93Y8CifyvLc0qlsQfrIu5d0dr2jrY4Gqje7cu9yKNoxHxLb44Aa64syMGo5eDs/jcsG
f6b87QbEvbnVkaqRnLOW9vYrXB9D24DAnuLWqtAT6e5slw7wCTwSGwIDwTsV9X8dtliLnVY0JZBE
/7Xaiv9wPq2h+us33GZV96DbADEmwD6rdmLz9v4wXfP0rbfD3UY/t3GNeNlP55UP0GjfVYcwMAKI
S0zxRf6dVoM+jEdYjxIX3HtePLRrO32YPft7akgO3RT3moMJWk73bbe963QJIhq8Iy/EfefTBzjh
0RgAo+3hXNrerpkDCn9G9d1/msnRbfvjesiJFm6Y7Vfv7Q2nwqSwjf4+8Lo4cH58820Bis1LdTBH
D8CSK8cwj+s0kQid4zWOJMDupk29z+60S5GGwCxtj4ZhXIYj6Ez+V4YeQXh1Dj3jFjPbdhyazbmd
nENbKlwALTzeVJoOe5v92NUD59qW6vXVdE1739a+d3C3nt1/ntUdw1xIzG/PNnbzun1gY6WRYXc/
Mwf5vulM3MR0Hp5cr9f7uVIsl2x7c7pUVucfFoZiotFZ0eysfARlNSj8szY/LTdMvhpavZ+sJfhX
lhWHMxLQrmosfR84i3Oqvcx59HAx511RcQIVfe3FfSog3RQvF193me40u+hiz03Hx4HxaYnHLLOH
ZZopPDit2MnwQqlbnYlpzk4BuwDSaPL68TRsZnloSTE9l93inlKjbF7Dvmd+Yp21pmIfJBnjk+Ge
bNNXbFYR4s98K+Pol6ZDjyj2Zy7C+tz3ORqi57gV39761w3n6TNr57+17LtPv2DxF2DBWotoLYHw
YOqbmqoh6x7CVvS8+aKyZeSo1jgiLwbnTVQGvE4BRGW1jffD+jWbxN3a3DZC3c0w1ltjnmsvnCHl
3f48irzmJ1zyRyrDjXeOJLxL67cjpHjn343siPmRVms+qpL/S8eBKK6aBS5w6RFQLfj9jJS3jywr
n1mSPDz6lqm+Kysb/rB4oExKfvRoaUIR1UL8hg3jLrIz19jJpDT4Kroupg1kL6WboZ2wvZ0635Vo
9BuwPIouTqgOth2xPRbnBCUIgQDdJZ0dHHvwKpQDOdoEmJW/BVmECC/b8GkqfGc2XqZRgRf7SmJI
imU3UhamX+CM3U9W9T2tmJ0dzDmzDoNdwI03NvFrIswORZGOSbvmr2WnzFgjDhbZZu2BhRG0uzDg
J1JERC7FiKgy2aQ1t2+tJSYcWLcR70pZK55ax872gh7FMZwVTkX9USn5hT47smIVBFPslpOzV5uN
92bhhQ2T5i/1FvtUT5WMFjZQ7LmP3+shFSdZFMWX9iZMe9YHgQpvxfBl6mA8VErW6S6lR/jxa9+N
A1yxC3Py9tFylX9vFJncGVaOWKsEUw4iS11ktT79aZvCfCzCbN2venSSMueEG1Gf71TVYZUY7LHz
ViFinl3juAj3xbO5xUXeWDtjzvLINvR0V0qLNsSmGnTh6++nsCt5Aytwz80Gbsxr5BuvrnD76dQS
5RjykM/c6mTgPLhuYJx4wdlMvtRoHpoZzspZ8dKdlIAmU3kvljYwukykCrvzqFBz8nvXuSMwjkzQ
WHp6vIQcCUfTDJp9OVhy5ynnO+1m555PxPyv65DiwlTkb/2miQ/NHHVwJaGYoGHueVC0M5md6leZ
pfOnY5jWf/noooC5KocOHpWOZGXmSTcaJU71ih464ztz3pU8hQLSTjPN5Y6186+jgrzTntEd1qDI
EHEbiG9/GosnloiEkbgt6rFTscbKkv39mKXZWduOm7SmE2wUHkXKhNg4zdCDgV1ERGFOjBI0U1yY
bn1f9Ks8dYEfJPT6YcyYYJn0vsva5nagjE0Znah0VoZR1ZoiCbKiYG7dsSMEqfJRzO7wabdza+7q
tJfdUfY6fXDMoXmXI0zX6pifnLiQi6unmT815vJMPdcm4eR0F2sTITX1ZN05jsx46hG8D63hpPtg
zrL7mivrAzfR1xHFJkb/CuVOmRN4P6Hlmnt7HVPefITiqJ5z5z+oBfAyP9fHaVz+pQjnTDlksGs0
8uyiDvpyPxSklkSVV+p4mXnZpnStD4ygibPaAtJpCqs8hKLor3ZTmfdVlrZ3a1Flv60Szguwaw6g
Vdb3eAFvU9m6HILaPnru5oEtiO5vyxs/x2W6Gae5TrvHjo4SxMBaj6XO1YewmvnR99bmVfb2uK8a
El+AyIR8qDrCrnwObLgnTGC7xLrIkDAvjVr8GKSlPwVdztBEPxiPgWpYkbSFzdGwZOjHJRO4f9Ju
fZ+8+WOrhlNj3vsY5sUtkMX/x5ac4zDZJ4hNKgENdOCu+pi23iPq2GWYsmNRBqTLWPt5BAVgROez
Lw32Si/oO1rEbs7hOI54KWH+7NeICkw53Ad9flTGyBxd2zOahFNf6uHMUimAAwzWWezblrmAMX1u
3VbvRhAQZ6LcqkWazPVDe8O5ZmCmQNkM1NHwQE5Z4y9exIax6UU3hq70lx1NbpJbZiKGT+g+Pt8D
kbpRSYVaue/4yfGQs0u5LE+shQpw9Xs4OEYSogwxWUFKWdm3Zn7MCNMXnalvf1wj1Zax3eV3RVY9
piVe6OjJY78VGCqVv2vVdpq2NgnG+ap6Oxa8SdCc53ke3ufN3PG0WDuGAuSuKtk2lpkDBx+HtzWt
jNCVWVLIJoudJVVwjvlx2phmdBTYpa1PKZLLoZuCZ2ObRhgr244bsSB+qvYhGNJnPevhjr1lD56P
uNho+mHt8XNxkkMeyPLsewVlwZhxJ7fNd5FBZZiZg4+c2/VL5esLbpZ3X3hNu7fQuNiQtDRPrd+3
d3JS+ltXoPmDPX47C12cyrJLP73xU0CHMwpYaAmkzSzkRxkO8peyinhJBs9oJ8eMybZ1Gxh9op7a
DXmV3buW90sy66XOy0Ph1Se5irvVC6+aMRUM8KNamM0sWti5RtwURxS/yC5ILx+3DdKkW2Jt1CCY
NElkoqBkbAcvk3vlSWDu/oWiA0Kqg3Kk5QjZ9uSkmqkpmNM5DV+cdojhw2AKoJojdlNWidLed9rf
5sDq8Dhl5m7p5NUr2kRNQdxm0wO3+n9h6J4NNJPINcNzhmOdV/7VED02poBQ6acqNqDUR1l/VanN
1VOnb07u7nGDj2GV2/Em9ZMPpR+x1RPjZx7EW1V1R5/8JxdPHQgFnNKW5Ugz27+aTGvlejtlTsdM
mol9MXYHZk2wq0YBzIMl4NSH2107ogemlf0n3DRjIJo5r+a8MOwZzFdGRd5QHgDyCH8q6O+6idIH
L8B33ShDYcXZO5SV+s7NW4ZeiqhrbwHoWLFrV04/l4ZHlfc+SB5wRhEFXKSZpwgBE4+ZDzgcVlaC
k3nVHFGut9c0jHiu13pwkh46Cv5MU8YD0vbGWa0bVEqH6azXqxPWPDDrFje5fJEiX2H21XNrWu8L
mkxjFP1uGqq/xf9fMhdDf1shiwovDjvzu9Xt26iyh8xYrq3XPJdFdVZ04MQWfLnmwCyDLl+bxkHJ
XM2/c4YN6WdAs9X2k99uTr8mbU6WnB0skr24AsbVdLhCZQVxk+bjvWqKe7MKk0yTC8byi8fW7vwY
0dVjrA2VKLehVwrnVRKk2XlBu9/mlomK4Fx1aF586ue18+5nTyGsNiZWKM64NQBrbSQDiLY7Wnq5
G03IH8qwSHKTmNtKLKfp7sm9EntMhpYkw+BxyQ07Cu0U3iCw96ZytqgtuJLIqrfPaWbMcGRm1NnL
29jz2XvKpxXHa6p5cDv0g5ljjiLsIr3eOXQCQXxQYTRaPGl9vl5D2+I8cEIgr3B9H0uOFnzuKJv9
JNjq362QuB4FR5fIgitIVLMz3YI/MYuOg6y5X2/GhdneohezLGW54JyUC6D1Kt3fpSURLKuHE3YT
bJeTH+zBvWTjX0uhWA3IFceVrBEQRB6ooO+bRATq02vzjleOk9t1zl44/JtdFnMgf+BErXdqZECu
12ffsO760iaA2CCVGBBgjURQzZFmH3G0KfuXGbTEzDA6ug1cquTJbcJ9yh6TKBi9I3bungfxIwA3
bWbQAkaAorBu47JtX+a53A3V9ADWu3cpxUzmqgvHOfnC+zEK0HXNprDOuSDgVs5+trGk76wVej92
tNoXYN8g7VY3RGQ0reW3QDkKJpdJ2S4u85Pi0rARyRuzpLfGL2AI1QiMuCXguzBCrr3PdJiPk3kM
RjuqswFHtYRH/k0bLO7PcTikQ8s4/X0x86BZ6JnEq9mMJjZ1y5T7WaAKu2hmnZjfUlddPLmcmNLc
9+1DPv/zwqRHImmpe0r/X7F2ycaKXI4asFU+SC0LpvzLneQ9GmlDfZAxyaNeSTaAw0CYXF1tN570
Zj9Qd2PM4iXghevqs1/Mt77wjjRYsP8yTmVN1bPXIkjoyGJDpZGS7MLZtsvWFi/TYnyb/tsAWcMM
VpWMtziAgFoKvC8jGiFd+oMRlE9NGr6LCsalfOyZYnKGMR6NWGtKLwQK9EBq6buByEO3GykUBZ96
7scWv7TFwnYnA4zUbcfgZRetlsus6pqgWuzElF4B8/fQG3Hm0C9w6KJWwxhYTMdU24sLG+OwN9vb
ul0HCZz6cVAOvCYZc8QMX1sMxszl30VtTIMPT5ajLo5+cVFtqEljoEp0l+3em7oDAhQ8/LZdfSbM
7JHR0es4uompLLwi49IbVTSaJSLXV76a7yamH7fjrZMHN8O6NED5Z8Y9HL+75/fF4dXx1E1Xm91Z
U1UfZj3uDSH3hlmdQ4y/1il+s4rOLnsqB/XaqjHBp4+HynhKDdNJKOLuM+0zHSiOzOZFHAzsmxdd
VBTdMWipj1QXbaYfK3xxhnmestmJjU6wZRhTpUA9nLs59kqoWO2vT1TCyVitvP/MQlsM65H2D4qS
QZrG1lATWIQ+aGQ//fK0re7VZclp0TDE2aPtARqaI2GtNRB+DlNWhetf6lrmefJDlTKFh+tjbfme
BSNHxu3fMmP9Ldzhx1xaXg4rCkq8CtjMEa8+7W+4stjVszpRvXwFpvnep/pS2NUrc2d3VrYlcr6b
2huNzhZUbcm9t5RxJ9Up8Ohv5LaX9X8SXBmf4kI9c8iL9rAYEK/pP+le2Ci963AAG8Cjm9kpvgf9
uwi1U+lwn67/+HqCpWBcntbkqq089n0YOqRKl9GMTq6JifegbFi5kZrTiTf/pGkbG3aHqC6+Sc6l
3A40crRaLq6DKW/vy6Ngfptm5rCsL9man9yGNXE566us1w5NZDWuxNHuBBWfalgEdhups/o/IbaU
qr6rVVMCeYdQ+gxcZOHBcduDscKmGyrO2zzSjAXwN+8MLmnNuIc5u/GATtS15zpfk0A7tBPWdwsa
EzD8l3H74YTFhXfXu80ruZPR3GdJP4AlUom6qKUr8QTGXL+GPj1XGWawIQ5JHtoOo4nkZBks+9z6
Ep2zk3QY/fgj85rh4uDiruFf3NwkyP2oN5kr1UgPJdMOFvejGQjAMJ4CpiWZMgRQoBMPzOycVh9l
mVKI4RNKfofWPrcuSKAlzkCmt50cxv1tWmkQ+V7Y4zNP0qFZG8wg3ktMT1RDRMT0MvCC9fXIm2dd
6zF4aet5L7zqe+Cn6W75A1R5ffa3gPUJaLfzQMSTaJ8sa/jpuzX2cHsga5idD3czD6I7dHdm+FZD
faKwESxz8DsaRtQ11yFktOljsd5L9+zog9fkcXfr7CRQb79zmAurnOUtn4+9D16BlDVV1r3wlgPv
IFAIvfTGlFA1HT1euqILY08tR4tHgl+tto39Mnb/hMV1GHbPrjUd+1zSDnbYLcxzdp+1/AiH8oE8
ksgo/OsSzlwuEnBkwQhX9UGKIZH5fIJ3rpk1S4vh0FGKoLbEK5GRM6Mp6K837plGqjzNLSkk7caI
rnGAGv0T0DI7TU4nbvzUjXG8aaxQK1O0WEWMDf3hMOAfBj+tSYInsCCs+a08D5ekXN9kazyoyTg4
m3+e4fGD6d0gsd4zx6fF+wt+9RgQtQyiaSRiZW9Eu8UsuFS71vXAZqt4XZmUJXhg0MthYvZ1SbnR
VHegJjtay8I0IkcMDdgy7Nflj+MDnw884fa/tLpa7j9ffi+12lnIK+36ody/kkkW00zj282mrspo
7rs+OKN0IK/tlDzZzr+wqiN7oKLnTJzb51vMyDx/WFQNuf+C0RuRSArFWx1TUSFk0wjnT0qU+16e
117u2/BxgCLfKsEQ1KW7aQHpeyXeWhfR5oe43SRlztyZGLnxdhsdpi0AvFInXjHprf6xZJpf3b57
8Ysma/gYKNtx0PCC6sWmQcoY9G4YX8thTIry2XaBn6pjp//SENIGHtlBgEJ+XfpHd2Z0r3cPLne1
DZM4nlomjfm0rengV8+ufVCVTqq8iWsuLh1WF81MVM7512xnq3myXH/fIo1YVNjIBAENA7Q2X8mb
M9/1TD272ec4AQFci/Gd8bS1udHNHPtbDMVSOz8DUyRSv3iLx2wowgRt3zT/lc5vuh1YRJv8j6Pz
WG4d16LoF7GKAUxT5SzL2Z6wHK5JMIMR5Nf3Us9eveqbZJE42GEdFbxp9Z2pYyBfueTgoKmVbQdr
5Zgfs8sGN0l2znzge8jrkv4ZqVC6HD7luSR8iZ1jGx7q/ns2cWrUuoyTFUSrW2zJfcK72Wd3Wafr
lWzTloFH7VEz2T3O3CGb4diNvK6k/dsz+Ned2Hqjlru+GA5Gl1wIwu5G4VzjOf3rUnWOx+lj4shM
hxHzq7L5fqXDwtTDZmxx7hoJRYX7Zz0smRtSPBOmUc9cEzaFm4G3XpJPqIz5SRO7Lju5NYf82nvW
JZUJPlG5redy0xXDvg9DEnj5q5uLx7kX+94U9N+CDZl0TbSjfK2b/AiM5BQF1mrMaIkmDReYepOw
3XSYHYofJHBztlqyiZzudlk9+JE8mUHxOEj1hbOw7uaXfBZP8Rzay2qa5o1Q8b1lNGSL+d4qF/3S
67uNN8BUa6aXejiy625v1ZqOy3wIZUJdTvMKiHaZzS3AI+tblYTX+EmXbC72zPDVnGaGVhRCgVVH
WWBpu865L5pDmzjb0XDOYeEeiacsgjg4U9wnd5p9GTS3Sul99aX5VvHjW9ox60mE+kPFiFeJ0T1a
nV6PI5aK1YTegrAWy2woay/9rrrKgjXGQ1cehOH98ycIh4JsYpXMHxTzdwaDXhw4S7sZKC11rly7
FaELc6AvriGMeKKhLDpa3hplLTmohgAEict1V9rbtB2++8KYV11nUwBgiiuE9Zwm9dnIDVywYjdM
/tYtsnkJ+OgZoMK6TqZtGfMFNAir9goCWek8lk57GVN3MxotGYkmeXHD+SqB6RRCbAIxLVPM94Xw
9APx331MtHyRBCFZq34LgpzBfXrDbt80U7Ox/PYyU6iYc37b2Loqc+DzGPUWaRlGhWO/kkreBiFR
D+d9TuvHJstQGrx5BTtx03f2W+ZhsNN8BJTwE6ps1zvigwh7s8wc/WgbaHTc1JuMT2Gik4yO6YpD
Ox7v4RRn2gfhzLgAJiTY82sWPdHENv00zUuKfiF41kvnSc3p1pO3lHtM1X6U1LuTpKPwcAcP7oeO
CC5SeonUkyYsgdGnlp8MOwVW2Gycl2hL8Xts3+cwtCxwSEFLzc4RjG3VovHe3eiYqJPmX6gj/wG5
f6mV+UCKclFOcsNa5HXbq4e7i4lAePIrcbNITKSD8dEZyXpOukMBkiuxHDKeZGZ77r02V+GaCmfx
r+zTfUgK1vZLls4HSyoBO0cyK09mfQyFsbbltRmPGRn0/OC0/1xaXsgk1HD6g4F5tsbN4yeKi67+
hZl7C7mDSY5d9MMqUM9e+xQ5aM7YgDKAowT3hQzybcxA/ODswkFbWx3YCtJ55BYuhWNuJReeoael
xElGfGptlIe5TKjBXcv0PcYZSjsKxNEGXCW9roeJMlo9iWUDiSSa3ir7u+/ey+joo3gMKJD8/bu7
h0zIvPd/7peTenyIg722HuJqvERcoQr+dqqMTpbXfKf6NI2Pjf5M7DUpXv4gBEr3rQ1/wnFrhF2x
YLl32f+aA6VCtuyURr6BjuVO6UNt6fVQSCR0FC6zWvWhtx/8ZFnxqgPe7H46qbmtA4L9FS5YkcRr
3J6DazyV40z5geiko9Z0sxZW5+O9zeshQB1us8c44DuHNZmQ7W5tJh2pnkjrgjUFTL0bU9LdTnwa
+mgd+wbm+LTuZXWJZHqo78hQic/O9TIIu11TuesecakY8cZIl8z3SlwjFnY4rsuCxELEJbYdjKVt
v06gXhrP2k619zI1o1yMekMS0IDM5fId7PSjJ5ylNYl9FuZX1dSgbuhHVsVdLJX04eBt8YfXNzxc
nqvaO7dltCLO9pqL/sv3rbOJzNLG1BuNeX528gZJQfm3sJgObDmFi9ekK94K7wYhyNpvVtZUf6e9
zf3Oijdq7pdtFr/zq3qWdhu/6Fh7NdabKa8fUqy4tJg42cDMEMpaph632tC5lAmDoM2R5w8EdvHV
xjK4tVZz7lQAv0zs24lUH32qBPe75KbBdWiab2w8XyWDu+1cdSmC/ihZJayGYOsbxhJYzSfh7kNC
R9XrzRfbZaC9R8AT1kdq21mMc75tEpq6ZnaZS56suuTmndrOGQlrWw4FALNgE9xxVGm9c1JkfNeb
DmTFVve/kejZ4m2xXbOjwzXUVU/8q/8YSNWmznTIcrY1x27MzEbTfMoZPTjExhwDhShxG/YXixak
YaSnrBKwDt2PxDMWeaw3tp+uJ7Nc1onxLTOx7tvyTU/VPguip7jm5XLfm1Wg/sFAuFi1/WEWOQCm
+mLXw5V/Brw6JK7e0KtAkPBhOF+HqLJEC1/cKv4k8cBspo9dXh2gJ21l7sfc6NUnl/GjyMLXQscr
7lornQR7Ew05E0RZOo8530XgXCQdhTemUJpDUZbeg93hFbTLyR0ickbVKVHDtp+5pBhyV0EOollP
+K/JegyUEm+r8nJNn8c7dbwsIdo2j0XcXXuJSUZO91uEZbTQstt3PVkzV5yspN42FRfeLJOIstAV
IIos7RZqnmWv7LJFVOkxI/qMJ01Y3+1cE6F2Pgp4BZUdtlt3gvBvBie/tL/YxfCMy0kPX5BIFRvO
yKe71WR5FC5EDwId1pBFqdoXBrFX79FsGyZz/9ZVecfdzN5kdroxknhDKveABfhBDexn9HA+dDi/
5Ti9a/BTm7kA24AOcJw9eyfmpNwoy4hWhKI4I1pyYip/Tv0OSADpjGUXElsPUQtaSX1mbOp9UlIU
GdwUagZ1VpGdVJTy7uDK7wd04ny1qTCHYqHPtAveFTRCXDvEUh9T1DtXHWOF5+w7XBaRx7+FqTZl
h8kvSB1n7junzFIaHSXbEBtsPCVNQdVjzOkrEdEcPfllW3rRmPaV9MlTkxsnIrPDWlP2pQW8q5Py
rbOcB59e3wrzYaKKa6EbMNB0VvkXN1gAY/4wj2O/iPn2OU57iOzyJRw6yoaEy02VoGlUDxA/D1J2
uyxwvtpe30RivoY9g46PLW4UVycDQxQb8VPOezYa1ImP9+IZRGR1nvLjci/cjr+7MDyX2UjKWSA8
Ulx1xmSX+DbtzBBsV7TEJIIrlO0G/r+RABJJVHnR4Lcw8nhoOYMCsDS+Ez8bNaUWM964FaTFFDiV
OcnDbBPvpk9HtJG8+NI36w/DYk6wPONd9yH3rg6uXdUWr5mVXow56lcIBdumF5cqVdljn1lvszcc
KoAAZslxjepuQWe0MnvDRfErTOXKNbzdGADkhLCWjT3vGAaQST37fJf6Jn2NLALMCdk0XlexjwJX
IGsHvL4kPQGyFooZz6F8jUJDRyMmYRYtazk/OYoseOe512KUz0TzeH/D5bD0ztR7T3P/y4tH7665
kd9SAAaGqVx5WXh2/HxZ21Q7guqdmARdXua9wjv4ifHZG7AYCYJZJM/D4Rcr5MOJImAywci1ut33
IJtEjNhld87V5q0gKwh7KiMyVKwF+B07qGG2yfuzS2iAC4CgZ48w8xj4vNl7e5OSOPT0B68w+nYI
aBhJy7oaN5DLLl4afSWB8ebMyaEHRDiLK/CUQw2/Je6Cq0mbkYQTeCfNlgvHMI48wd+VbYoFTTEN
Y8kldazEuq08nsBy1xNzLJNyPSjE0i6YNjXQWBhWfyU1wyw0di2OZhSzwUKYNzvg5TQHPvvmprPR
DXsVR39TUz2Tu/cWud8+eAYk45DbMv3zZdhb6/hebx38W6R4eDmBOdCilxJI6tQwkluO3rtN9tqi
lIWBe9KEmXQc76N8vnmNv+3GFy2YJhDxs1nvgnugrPHg2PBlpGZZUkdbmq31TGz2MCZ8khWSXm7e
6k6u45IWfJ1vADXtc5Euk3JE5wZ31bCqKPQ4+UO5JWvKVBgtx7R897Lh0SPPaaphaTH5+CUuHVIw
9+Zlj6PCxQrF6sm06vNAhIciJWkdiIZxtc2M6jRz2AloCUnhLkOdboryde7nQ6P0nzKnBwz8AzWm
HWnjRcfDJFtcRkMtKAasm/rPgK0Yuvpt5jTi/FzS9v1w5PiUtNO3xtBhfXu5FhH/VCTBLNM7D9wF
nsFqGnIK/x90thcNqJb4zsXE9xBehVgjYOIN1HfbfecQ6C3IfQ/Oi8nGMLOFldeOOxPTlbLqykcU
nklYT/1MpprhClzpjNnfAPVsRtI8vIgtPoixHPSK6+WqSD9nZa2cssB62RISpzcTLx1lw5KQS6nd
VZ/5yxmsQ5gk666HpIAuEdYMDUa3ifkA495ZTimoQvIEGqFWCns30UeHerBTcKuYLAGOFHzFgydR
jnu6Xr+lXxz9OzFmsm8JfBbD8R87zHeTf7bpfbUVQ5L33hc5kM8QzzFkS4XzTI95KxPJVtxsoVGm
3fpxZJhP1K8kCFfO9ka0mBgAamLeD4kx750YXS18zOv6kFVk43GWqg4qq7AWHct8aV8uHUpiTJ/M
838TlItO21dFK1Wn5sXoKA3Hn3PKbbSNr6aLGzLFl4rbjqGDWxxm39qesOOj10DQw6Sg8iST+H2M
qfa2xb+68G6lK0hccNuDZ+Ja4aPKrHOacjJHasf0s6HlspyBD1Xt/aQG6wJbEJ8BS6bEkqg4US3X
cE6hSWaEDzslDe5bFM/0KPwVMSa1ue+oKyfvMMt+w4tSYU88DdLGXUm3bQ7xhayGa5W3vm4O9FFW
FIMXbDoCQ+WTq0FMbV6nFpBGA42jW5E1/NCsglDoqCRhlj21A3Liq1pBI+u9nWW5+wphBeV/GPkx
RTZlgHCAQea0j4JX4zQ7IBSbTYA8Zcl/lKNAj1ZLp/AuWZB9k//ZGyRIwki/2HXzUMXmn8gL0Cb3
jTc5tqjPMDYsfNByNhp20vB6rgfGHZ6XwLmKdIIg1PPAVrV7sSmcNyjfM06fFQ1fpjOsCyLKZmbv
XWobc4CCyJ/G5si1VaZH8iIbH5VDT+rRRNVKg5QhpVwX1UfZKLbgjAkW7XzNUOT8jbgzW6c7H1eE
Oa9zN0DSkO2qGyu9b5LU2KW+keFO2Nalm8tbk0DkiGZWduzTOuBUC3ZtSeHJ7CNAdzQd7640WCBi
3Ztce9zR2xtf9VVf8x/1M7pDVHsHmsWnqgrWg4MUUDOA5XG9S4x2k1Pwp+12i2QIuamaj5h5a5y4
E/g+cu7pJsw5nqEsQRbWuJXFKlfVQ9YQ3qBfznP7G1fzgnFnldxZc5P3Y6fubS6QIWLjgaYOB0V6
Ujw6tZFcvZCiQqR/MiA8IxxuQe7Jbd4zkX2PY34Tkm2w90Q26jIF3xWdng5ODQGi4E2E93Ka5H1G
ZEE7Z6OUq4CCrx8LmN5wgQC3HiXAMARIRsEISIb3JPhSZ9I/t5N1qkBPpjgFhoy4+X6yfXY5eMSM
quJZ89M2pf87D+ahKsWhotwlS9DK/ZstyLYwOPVUrRK9Ac+OqeoAgO1nEnkkLTxkBczoiotO4c9b
PxGnMTahG/NenIotre/HKOhv4/3ieheaANvhLj9L1CjTcv45dQ0icaTCUA/Jzm/Ci9N6T8T5R9xM
en6OKDb5fQ1qqHCovlSlqSd743VW3nMTCXfNNMURhAnYU4FNevdjCqsL2ZZVOiNjV/Wb6c1gvoOf
kMRfrqzholr/L5nollRef/AxMBfKVRyiUbaxe2/LVrt96xlbOAIVf7TqaVXFL5OCmWqnS13Za0d+
WD5+oc/9HI8sKbqPIWo4uUa+z/4inMPdKIcHu6/AXrickrnFq35i0iahBvZGOuegh2+cFA1hoq7D
E2nqijJLuBMWOzZ8bkCxxFgK+IAbtHY3SSCXKLZkBQIN6t3kSCC9QeWJL1h/adPihWB6dx2t9smM
IGbXathHgk8oaPjJlma5V8wVy6bbt9ZdGcMMbC173GU6JCM8CwTmIkwIqDvDzshyfxUGOVmtpl0z
pmqMbgEf2JPHmXbWRseYkKxtWhC7qNdQZ2MyGXn4poa4eBmGyrvADa72pjasdTtW0Rr6aHOYaurH
Ua569CHujjkMJm49ZUgOIFbK2AaF+Vz5HPpZqGI+R0hwEDMzRgnmhvIdHsBw8ex4QCso77Z0km9R
Q2MgDiMfWdI77bGimf89V2SNCWQMzj6CYnH0VTl+hZnNv3HonWBfzxIMFRctMuCtte8FiKKQwWIc
svF10rb/Soym22HfmRBmmnzZep0Bnp1UToHv4S4DUaMCojnIta8dd5em0888i/RQcIVeTGXuNovA
tDXafWsxBYcAtgvU02z2OLdHMr9j/z/J1B9XeRqPT24knN3YkMkXLnlHSXJ3ReoV243Y2Drs61+z
DWC+jVZA5osJmrSQXvoVQ6jnzBJB0oghH2MKH6DE807OQK4pOcI8D+7mX9xV07E06/JsAtaBdtR9
VDRb1wS4/T1ryZs9QcEQdK3Sm3Zs0Ht7Cn9jZc3LcY6tfVCJdtVCRy4ICqMepek9/9uTfLZgYa5h
VoDPHDzJQZnl0KoEv5D/BE/SgFzQ48xTwQc4l0RYeQvH1I9Q6jb9ofQyE/exgA3Hy+YschNOXu0m
C/aE2nR++2SVm22B6yrZ/MB9lGk6hynaKKplwAb0az3t6yk1MKBJCCXaG1/EmMmbmsVKX0H+GD0Z
L9K2E56u6TP8KyhV1IPwTIntFAcEGXkNLUhIMs2aG+0oIAZWdMeOqal9MqLJvw7p6O46TfvUF5l/
hpeTbZqxlxdXtAT26JoCnOaMNaqs+IhTJ0P+Cr5Lt0muaZirSz0LMk9DAdQVzjOPc9s+0tCd30rt
vRIH1utC58ba4Bxben70nQyENWe+/4vBDv293RfJgomOjBVfzjWwEeiaJLCXLuXqta8o9QygIxY5
jTdPjRZzncLwHqz0rATk+KUepX8xand4M4yBM2VQtffFZbbjbc9IoHAelplICGS7g40GOtrptgsQ
+Lnrs/7B7a3HDLzMM42IhHmwkcsqBLJFgla630X/MgC25CPRqkF9OVEgeY7b5hgz2BLrmYmI05Io
uRWM6WoWL2aKUVYgrbl8nD4Rl5iIwFNVgUIsEEr6pgQLYS4d57O5V8tcc5XynyXqs6VlRBubAcKy
bkV2m/jf9nWgkOpNKZfyA04N9f57ripfyfKjKfdm1q9iOZGvfpmmo8nttAIy48Px+/Ax45wIrWn4
K9A6Ud79+x3eD1e8LA+ObD+T/KqJJsKviRifrBXvkk2PtT+iRdU53N/w3QMypuCdVQFZnaA9xYo1
HVQi4EK6QvzKITn1IYl7s5PhClrJ0q/7nczeR/Y7jEQfUmKPDAznzq9eskEdW++xQISf6y+rPWqu
MiBTFgoHn0oDZ+vwo0L1O43uh+xRippXvwhvcdluHXj0Er6kJMZCN9bQL6UiZGzhSjPJzuF4Kzm8
ZJCdxhTTtgMjHLuUFku6Dbx8/saWMwBHPLcxNP71gG31xbubHYSMUqEfqoQBCOOne6zY0uvAh9PG
25xcTQoQbpt9JPrXZn5k3kG2FU+gwQo+pNmAZ1RCTUDq13646bhDh1a3psi16LCBffMv9x9pz5GQ
CIjU9qjo9JE1UfJhWhi9/ooMi0GRplBtrHocTS99gz6+yDAzxHA23EeDf63t1cDab1ZsEJqcz1my
I9V8hCu9SNGDPZrog8txptIHE6hpFr3V6TfpAhiQFZhWb90BiQrKx0KOj0lyj8iKRWod7lKqSMF5
ktRVlrWaBHHXnocJ9VTgFAjhKtTx6JQHLHmYaiw/tysOYeShmfLTYKhaJBUtm/wGsZuUUjisnZgc
Gb6Lg2AVlsd71mmqn53mSgRxmcTVAf9x3TQnJ77FDchaIGWVtvZ4mSjsBLxlsQ9HNgVxcZzrG9X9
pLuKEVdr7PbJ4D+z5wYQCwG5CthDXR6FQwakr8TjHXWWk8uq+/oytTNKIoCVgXxs2f6UGlqq9Jgw
ZiLMt7746qJn3T1wt9nxNzyxZBAs7yoR59Gg7scank7uaKmskHX3PodLIQfQGua6A10soYxZMS/b
xlp2pbrWHfp/9Ujhm1v5uDDyieMW2LzxzqF+t5TAFE0A0XYG/B6TNSL+9JAK1nTCPJyoDzXECIKw
vhR0JmKm5dAdb9McX5P8bwQpLBtARn8mWcRi+Jqzf0WBdT1tuPFOtnmLRrGU0lphi1F6SAMe3Zqa
29z9oESvIrBYTs0PeQqx/Xi5Rh6t5OI5b0++XRzse/z2ns3s5Mnt7rGSReFa6z7qTl0ZPorwTjD7
49vFIm7QKC/KfW7oPSKNw6R4hWlwsH1QNmbQr11V/GssQieUrzHoMv0Jno3bq723YOQ3FPwcWn/L
yIG5zPLYdRQ8YTp+zb7mqzSDLmGTedd9pirfUtO/TjV9qap9KunRVUqusiI5+I73MaTgWsmblr5+
F1568lkbFMX3vTH7udaLwaOceR4r7AtgkLvGqxax6aMHdauCqAjlBNqUaHdZB5JzE/TlRqPqpI5J
HvbM1nZmXyiwRgM/iHzKUwqTrYwwQSPiEAGphqan/jEQZYKGc7qHtbz8j7rb3ayngCFXKAokbJde
+hkzH4LkY8cxqwVi7ugNlJTufty1/Gowsl6dPsDt40BdO2xaobmaIKf3BxnchoFPkFlkyH8jJqRN
qIwvdyhgUaKdupbz2k8HcGhIy0iLk35J7zUO0k4o7Z9V9ZVxdVJjt9XxKREmFYVymQg6jBFHrGOg
lnFPZT3grmZbTZqaJ8N9s9DC7hLRFH7bmbqwZe3gZ7sA0OpofzO/bwf6x2TMRxs5jzUoFMUWBuZn
qkISVMHjIHip6NjelMWX0X3r8Zwo7iodfQu2+O6m3H81uDsODZsaBhpuRXAZdH6aAC/jT2MdxY9p
G5grWZFeUF5yYLXGmsV164hIsVUOy7SK15L4ZIcQEx1lzHWXglUsHsKAgDcQIIxCp/5tHLZkCZgt
A9bVzOo2Tte+pbwFeJ28PPAnZnZyl3cFIFz7LgBa1176fDDEVUKDYCT1iDGP+P7Jde09KZL6I7m5
KSgp2TzZHms2uFDaqkKdJdHo0vECCAbXe3Qc8tmnInUWSKtxlVSQD9h25XgW8hAJy14dGVHeNC0Y
eIakkQl6S6O/9X27LOsZYzu6ARg5OeoedkLCpb2LfaV+c1xiCqoHrg+r2IVTdvCx/Iz+EhpPc/eS
l5u+fBmRDjR57FKdWuY1OosL2Xym3lflPKv+Kln5JGfjw+IMNAzFJZ2k2ex475NujmX+aNrtunNf
SlKr9QhlKPDH42zopWSaTONTkCOJJWjbUY6gLAFfohKax5ZtIpEY76VWIhLBvqFr3Fr1U63AMCUF
CCKupG7dfFq6OyXkGf2c2EkkN5N1S5Jj7frkEB48PRybxlxz0VtlLLzBoKI3oo21IHtCKGRTT9PZ
y2HXVK9+9Gfw46gDhGkKXIbkeoMI1goinPU3dyDgFvkyrgmz/EuaR5v9U5AuViUUcTX+GLO5pYlG
NN9bpjQDZxUQLwuPZAWHnMLP5K0pvuBM/CuosNv6EuObwovlOoMEzOtz5LkNAee7SuCJlFuaPDT9
o40ibR5wwjrCfyepu4mkixOanTWGkofK6iLSoQiQzeEPQiEN9Dbo3jGGUX5w1MtNU/6q7hgH0Tc0
IpScV/I0+5Zl3PFLw9aY5AVyw9bQ29w+DRmUhAiQIT8SDNtCulc/vnisxUyLeBdW7g7F0ygeG/FH
OcuqUso8lI/qbWbT5eXdzDNyDdnc3SVs5doV7pW0u21+aMBT3aiWuUGGqPUJWyyi5GQX/9z0GvZn
hS0uvvp2WFEqSaedV/3Qe8A5Y6tNqvczB0i5YTNJpPb3LrhcDcxgHuZWznQBAPy5TZ/oMVgeKgyN
qWKj6pUXdWQUsKYhn7aH/Lf311FxRRGdvJPX7ud7Pi7mJ3pJjdPYn8dnu7tk7wnlCm5vobwU04NL
7bU4BhG5Q4P2+XbELuPCSdU/KMFUv8EjWI71K94XGv8dJLTuEhKzrDWjo6rSx0itLVqynfqu45tJ
P4BtQNPOvq/UIz4k3/wCZnyA1rn35AcX8qQlxnu2w1cXvVw9xaVc5qxKxyTEGhawA77STw88hgsD
Ipt+HMgo9sEumjN9KZnsJIVV8FPmuCBuf3D9/Gwa+j0MdbUK7/ty7IL1LYY0Nn7t72eBFDbFTxVR
ZOGx9MDNPqqA3OKrJqxQ6enTnJ2HoV9nit/fhJOmIUcHxqU1IW1Y0Zty2R6BRpjHr2P0j+r/3u9u
KnxKok85sG7UW8hgRJDqDm7wLm0G1WdcGKwaGGn5eSBtGc1ci09NDz6GyH8skCc/WC7D5WtZUW1x
x1dnGM69SVKcB4efROkfNENFiHerWG3mmNYqz18a/4k1S+HkwOQZeZJunElUrWmGcM+Snrl35ccQ
pBvqfueWor1yOSeokA36ODvWdnaqo50joKcWnalgNTgs3jP7jTceDIe7NTfJJMy2HLm7hjUemkxj
HBNPqY+z+61pwxgj/h4UODIdGj3VUM8DQXOO01Po3Ax2Y+j5hT1RHVu12kcqAT67ASV0pITSmU7t
fWO2v8xa3fBhzcdm/EfUYcdmy+XsD1/oD9GyDKn/l3jxnvviUJSZUrziLqPHRpBmOMKJnPkh3jc1
pC69kZ+q/k28bcpMx1iYOT+RC8vK/hVTvROYZJBJ4VcvDQ69GMQcX082CTlqNeab+v6xgOmGq6Ym
b8n1nvKtworZMhgT7rbBn3l/Vv5Ht5WuMxGFdj9YX4NHyQhtUoF7ilg22fjHAjkghHjQYQp5iEzj
qhjCTUPYuouIC7YJY9/sOxtRAIekmfAeguQNPN7yz5HP0rCJPt+9HBUVjD33WAIXuUMuwX7wFLEG
QDZnaVrE4WVwSIdTHdhnQtMzjYKYVaMDAMKQ1yrVoyumxCZnU4LrD5vYgrZEkhjjvOWt3UT/oFbX
6T5K7EvSs7NJVcJZuKaA0IdPVQ/5V5M0FGJScRhjn3ppHJ5tLb+dhpWTfQ2+iksIOWGuxHqTlpRT
On54MniPK3GMov4zzDJwOaY37aVQ44Jl8DUVaqpfTuO8lIIl57NNaPq+qqkEeld6S9mDIwVE9xKT
pJonfUomqthB9jcn0alKQf9jimhoM8MvAsHfZBc/3ZSBd8z/jKn/RxiEo3AeiYnZHWdDyg3S6v7C
Kf032xRt/eaoebI3gV8AJcj+eV3X4djyDhbxh89ev9zVey0jJHrjnxe4zwTQa1oufLsDLiEvuc9c
UmvmQfRKGGu8OhpeFJHKr7E7kiILjl0t34cRK7+rimxBqJIECdseRN0zzafeTnPYWQoGXjmcdV+9
gbXZhW75L67SSzZUJ6dt9ozn3FAjm1XjUJT9dzN7zXNWfGIiSCWAInQ70g1bzQkUQ7Jx0BixVHe2
M38HcYOc7X5TuA34Lag4GXVzYppdQS3aGO3421jOo+k6X6KKjhP9thZFHJuJRR4xdTZKigyWLZsW
OkmGYUyffREVKEnT40RMJkRaXHTstxLMTQsPwd1mTYKeojfbV6s0d3mgnV0ZFeduSJ/DIGDUdsi5
+8tBqKPt+cd5cq9E7XopflRqPpnQFyF6PDtFf86ieF37BOTKtL1J8CorMiR73veHugPb6UcV/WBo
HSQQIQ+zCsJq2dPkxofB16+xjc3uNoQNXf0SWy55z+gQdsFuMorvPqwMlsvl63hmaUttbYOm3tLv
9dnp6L2Z7J4K0zuESE4blY2Xcvbgy0APmlKYU4ORE/WUP3Me3ToErnbgS9BaVU++DJxYJr1zXEeX
ca4xhUdjFxHHULjAW5HrH6PoODGMck/z8EQsdpuoFlZpmXNoNN85oBcWUa1Q1PheGXg+dkuObWrO
FrQBYnp/o2BoiGn40URO5CEoMBoH98ceXAaSahUL0EvhWCNt8HILGkguvS5vEP0PTdg/hgIveUSE
h2OmaFMADRS1z23N5aXaVyse9Ic6NvdVMT2lo1nsJ9FdwpGxbrThJ9CRG+77IrR/YSEhkjq7Mryq
e6947IIcAzkZ+gNqOSvD2wfFYOsAVaXhuJEoCl5KGNAOzTNJz70GIMsSnifSnpT88DG1u+qG5BCx
UQmiCNEam2JfjJCYZ8dCgt2qQST7nI4KBvKi9y3SXH2MNJST4FPeLffZh5g3R3vO9/ad9VXpQ8Ks
L0xOggSUBHWgXdlhYs+ZZJUQ+PSo2asuwTXzdnMhCJzyBNX13q/nIyypk9X+lrNJnaZwT7R5wY07
7ypnAxvZdbvgtT31asuNRa4pRRkLRVW2rDFj0Bn+xqDkWUf1qut+n+SofF0yvU7qP47OYzd2JVui
X0SAzKSdlmNZlZVUOhNClt57fv1dvIMGGuj3dFQqMnObiBX+o877bxuxSKxkF4AHN8u38GF2B4CC
6yykQ5ry4CPsx382OXx5Fb2kwxcU6AsoZHzo0jXBj/VdtvY9+zOyOlyz5GEqondRg+29lrC5Gtm2
tGE4esfSV/a632AGQ8Fj1IBFWa5KgMCmM5qMvDh5Rod6u2k3Wj++4MZbG3FxKHmqFz0RtkMdPDNA
ntn4qlv1qqes4p/cipS4DQshhIlDsuHazSe0Rc25JIo3lJSYLMlANLKPYvy8y0bnMHrmTXZk5oFG
F3PBZlj9NqzUvWYHbhX9jbSLgLMxuiZ3RVM+QQiwcTHFumc/GdT+xqbTsvH/t7Z1sT2HTD//Fvgo
WPPxpOnhRRT1OZ3YFDsUyFF2zMFrBBlBSjFmASNRXqI0ZUNu6cyPmXeYXrFWjM+g4C1o4wl8rDND
8/4JoW45I4BHDAfDi9+QjBCUGlw7hF11rB+KWt5KUW8i+wQn4iQnuW4i9d3QYnRqqYvC69l606qF
L1fQhFiZuQMBerLiYN/P3sGYZDJtmBuzreKoO1nIG4wMN6dITtv6swoD6FrshPbYYoylGuV4ngUD
3446FyvCdx16a9alwjbORs8WICmG9qXM8q/UAw0fBAKwvYF8nXQE3HsDpSuAr8TPvnBS79GRE0qH
t5oC6VBMEPezenoLBfoUMReiGF2HjR4bN61tPwM1uWhGd09Ez2C3K8+lXblNV1iniaYdSBjC5yCy
eJAHgE48nW9ZTGBBVkI3J9LHiq/WOH5WBNrBfs4WLMmBARjxYYyhg1f6sMybYRl7xqsqI4aF2K1I
QDO1ZTqBC0MnsElK6XNU2ZdwREIRpNqxl0jEGMMGVideiNd+wFDl2sRW0YbTDa1ZN0s3wUH6obrK
TPy4CUFUXwUUShceRbbTg5DFeZTU62iMdbfDZLHUIOlnjE1NxrTd5IlzPfmwl6DCqKCNNZqZUhil
a/c4GLoMNURVQd9R5Iyu6EgVBlcpMceJTnn3kNPAhqOlRN+kzKwHYkhIeSVb2n5t9Mlal0PoXKo6
lCvZJ/Y6Q496iJSpZiWJnJHFcHGA94XYPjWVC+P1EEy/QpZKb5DzRJkTa8LZhBGxmJ3JY+ADYJvn
B9hbO8RCY2z3pP00zRrQQ/oSj6a383HZcElPwVfisyJUlW7aGGXibHstVI6yyms2p3F2AQ5kfZDs
pd5krRfnSgDaybwYigL19rmyIEk0DmkpqBlBmhE2UnDVhCwuJPivKeUUR2LJidvrvAzoUahzmdCU
uHPGOvv2TKP44Hci+A7oy8lK1IKI6rA4TSXJJFniBGcSX4PjAAn9oHaoRphmEvhKQMxq9Gctb6AE
7zpYTnTJ+EllXykUfmOxicqIEUrMGAuyOYs+Ol6ssFXYMzTK4l0I5HzLkqZc9ilm6T5JsE8qSDcN
1tFMliGD6oLJZa04DP1DD4S47/i3tjOz3WSjrhqdpEddpyWbKpia91q1tFVR5RKkSjteoyxnMAde
fGPQnGE19cqX1ohORcv2MCpTaz/qNpeXN81Hkd8Fcs3SkMYUE+E5Tr1h32Ku5Y326vcyAwseOUQH
q02r7lEn1KtcElUeAUFCN8rshdVFuIJbA2s24i8T2ZgBmoIBQhmwf3SU3t5XGFP5KclaJmKd+ga6
EuqGYle3nyHSJ8bMmFV812ZCqrOzyARiX/OfU17zoV2Pzt1x/lqiSGBQogT1AMIjn2TGam0xB7s2
o7lpSk4FwAvH5j5W9Dcz7ndJxlquNQXLYXYqtIO5wVICTV+JMEfVCfTgPRuspaWm15yRRNdJNvG0
oyMOsUrnNjZYgJ4K+Td4P9J8Bz7/2prwg4vlZJRMKmve5A9EsbTf9QZJH2NzggY7+5jR8pv+m4Wi
tiKigP8f/ikLoza2wE3DrHZE3GdmqESkru3BjIRbRAxMRx2M/TUTsC6gs0jdBO5Kylck/V89qc8W
8YyWnR9QNH2GJhV0GessnyXjXShs7eysDBeFakwk6+VgVhiMd8iCItv4CXPK9YHQmoJ7IKtr5Rzb
Wf1vMsm5EqMV76IYrhfklY43CqH+qk+dgka3Zv2Md2U/BWY59w3+rqo9Z6OphIHaCnZdZNAy125p
jrCALV4xY+181zGfIMXIAJy1zlAjMGYS1ZJOBwwtFFaYHTXi20jd6SRxvl0OJ4w0IawbCJPH6BSm
ZCekb35YoFX+K6kbBdojL6Ag60leqm9R+TFTKmPSnFKqUbb6Nz3K2nvuRP4qVZKL0fKLF8k2qesN
2LN1atRXEPnnWmWgbdy6midCmii68PGRYVKo3gN32ewewG+lvhhewG1WH9ijb3K/emJX50lS1zKY
N+GfSB1gGgbbGGSPx8ZDQrToneO8XEh4YwvEgaRssUL97DivE12+etBKs6G+oQcHJI7OIy/v0vuX
Dz+Jc7ZhS9Xqh+DGEmOxt7Lp0iTRltqANcoubHSCOctVzkef3/2YRW0PD7EYdP6lzwwpo2gI8fNX
OqKSGrVuj8fOq396cHJRj5CbowkwF2p3YvQitGabVAfMMiEtBB4hnEMnPkiWDc0PlpGwiSiyuKvT
DkgCbG/1J4Q9a5CPLNQdbh4WXpyqIiHyCnYpdT5X9tLjCNZ501QMbGwVneFqtb9yuKZEnPZ5dCU3
2yqwNBCWIws49mwthsHfpy0rCEQSyEXKHq44yQEwL4T5yJr2Ec+mpY6sUKxNNiKqAguZFdO36MQl
IfxC/kjGCGIDZR2Lfjkk22ISx4BEpbE7SJid5siffaAMhgwbLn2PsVyHOCVa11aByih2dUtsyxwq
A2M/FS+yXResnlIQnCbz2EswQXNFdZ0xwy6Ez3amW8x+ODkkqF3JnqpQd3ba65SWtBsAlQMk59rB
sJgdtgVxZ3XyK4YE4n+9RdG9UOehHyMiSJ9YkPSV76lbBNg5sxxn1k5UcznFemstp2jb4YHyJaOJ
fJ+LehWVP36BdaceX8CkLfSEuGJLxXKHZwlqgMeKMAmY2+B3UjRJEM6Pjxuhj8BmUrJ6ArKflryx
xGCgXLk5LUpDueoE0TFssJYE3js53xsdzdp8TSoe6NQSvWIaHTjTCPLRFjmL1JGQrXw4pyFcLszS
gcpCYC7T1HM3tBu/fqR8Xxn9awF4ZXals17e9PikPZSVHil4yPZdgwxhRzDMxn/v+3hotUl5y3wW
0X0OF9tiiaPrSBCBctD3Dmqx8T2a+E5Hpd0DGt0ofsj0z2hnt3b7rfABHr4VOW5N73olg0FfBWqH
BsZgdWOTRkS6NjYYreQoVIwRdnynX0HrF27Af3MjqYglIeKsHfRwOiOPRCwxAgloQRbWgHSNa+i3
ULSAWmCycDi5DfExdER2Ulkovf4Xw5ssJkRsdUfMlzOcuEHfJh+vRRy+iYoKGNkPQpyIFLXeOElx
LvrPhCiIKXqHy7dRGUur6R/Ek41K38dujnRl5nrdDgD7md7t6us4gWCjgDA12u8e+gheB4d5Y313
bBwLmoHN2ghdBnYHJFh8YmH+BkiVJ4WBPSMJ6NnzxLIV3aWsWmYN7d1mEUgqzrQNE7R0TvJu9czX
UCcjAfsX8G5bmALmM1CHnxabN8GdQVuJTXA8qipeoz6rmZGyS9f4Yxc4xM2hf2eki7ZAGpwf+qEM
FLIrqWD7st+1hcE8mw1TKzlW4/2czeRb9mXUj9L0Fk137PBSN2HDCNw+4h7gmpZkVVWvIU8lNghg
8hsgQ2dLIscIKBNDYzgrDtqHkUiL/I8YZVaL/buYpOvpaJFN7ScoDz5ZeJV6JtEYtXy7QVXlZqW6
wZ23ESq/9PwLs5XLctQ4nZ1+tlW+BMK+MKgAoump1sxt+L/PJ2cXG0zBWQh7IYF2zrYQaFsqsB6N
BUvH87a+2dxSnDTxBBPShiff2JgXknWtPBOyGvqe1UuV7Ma8O5CMwTbgJQ28w8SkOCZax2cER6LX
PYHxXYzGt2L/G0be1+FnLNAc++Xamu4COUSC5dbUWI1MhKQSII1FnxGHTCghgwURUQC4o3Wjw4JF
iyaZtiaIEJEVrcNI4QRHOWV33wkPbCgNIpfr04SV0VeQ/XX0An3pEgi3pJ06kqO0qGv7MPj1WvRM
3+gAUVZKtdga9rhUOx3zNlgFBsZJ3iC4ktAPumsLyi37bDqaFNUq3sYwOKQVc2tV+xmgp8Usir38
p9IhDaU8mDmNrK9TuhHdHPJwWPF07APag5rdnQgZfvX1CBp6ehq5WEH4Q2Y1gSph5l8lbuAFv14E
YFBEA98Zfpgx/m2SGqTbD4L9ZaLOI+mKZWW/x9DMysYm/Kh9kpn+4bfzitF5bSd5QKf0SD3ztTLt
p97F70p87ARMMZMWpegfiRhWfsXsDYrBYWwIV8n5RFwMaKFI3ESORiYA0WqSc1yJ/gngi0MLRLXq
7nlxC6S4yBG9ofqWMtIOiVXPvOmYdQ4OXsQtjX+fL4Cp/1UnyKHsgkrEHRJM7Ci2AoKqrQi3s/1r
F2EcA5AaoaJxEuc4agZKZWoT3izmq9QWKCVE5RMy2ugvjX1v56C9sLwQD7qzRoESiN2dKL5Iq1+O
ZHRW/NVawouMjFMBdhzhI9oTsP8uHimAe2ZNVeQOVfiUWHp6nI+lh0Y5xnCNFRj7g7yGqtgGsWBT
Y34YygUP+TESoEInbZ1WI6a04R95KtzqyiNKMhS07JjU+Iqq3Q1M8Zfj2QgkQ6XOTJYhFO9O5ewX
qfpnT+0RI/zGccotKfLc7LQMfv9HXuil0oh57RCnpRY5A8NLnRLdl6MWsxmyWBn/6niiJeOGImHS
sLee9yV89TUMbUpBTKpw0K8iiy+NYxxalYKo9lxT/R7xK3lKj/h/PFey44THPNc8UdvuTBgnNqUi
YHAiOuI1tjy81nRwVfBrq+WtdbSbj5NuyPyTPSULOwme5WxgiSRsPVUe0DOgRp8ZeJ7zKfFEoBkl
qSg+GjEeO6NoP7vG2ptWVCz6hgRjkAxJ/aNLONuM8jL9CaVWZetMlOKR/KIYGYjNGj3c61azY07w
kebpkTOc/xBRp/enCu1zRm43MdcmkUZF3j5RAi4IGRuEvbH6k4FPzklscuQQU/jBq54ULpmGjP6H
BZ3YNp/upKJsITe9GpxAIxtjZcIbZnfXQYedQ3iDsO09NnXmPSuJsp1BxCbWcCsAxjeHn56yC3sL
DaJyYPW3jAvso/UNN720xA5U6nLiXTd1sbKx3I0cj0kEmSTJ/mUdsNNQ3vTQcMtSW+l5eapy6l0M
nGFIUuPg3dM85mgb5YUNxpaGcDNGH4G3U8nL9jrl6U/iIGZbPbWsop7nsd+kTxuBnETSmunEsbEr
Ugqw6lHLDtQuobmjr8ifXYmCs4NxSIaLg8aENvallM01gSqWUyZmrIMrS8GjP1fK+lIPb11Kw60r
Lmham2gTHAJhuKmKh9dFDChQnKK+aHCSMODZCnCFUWmBEwZ/Qj+0V0EEpep7aL2KHhGAtY0z0LM4
eQbDX+EiXow9TdxorCXKLLV0VqE4a3NUOTiRiQRZh7llfTXU18xJ91oNag7VLFrZDVl1MB1wxMAc
ZTFk7HwIQ9L7oAwgfcz57MZ+BbVkZ2n2j1IahHwVJ09J2D/r7Z9acOg6OV77Et57QByu9Unqx7Tw
4/BXK8KDNmBGsIX+z1T0ZWAOVybR5Yq90KLpVe5CidoaxYfHScvYP/nXW0w155WSLJu1GeZPqi9i
UDTzYgbFY9Tau2/kbz0XNMOE+qoxJmotPAWBsAHjeP4jTv0Lpo1snajOxRlwGlCiwKjRoq2TAjrN
kT2xbDd+M/FF2lt70RrxT8vyTWZ659TmD5NrIrgI4h445tR9IvVPb4zWpS7xMigT3/Tk5Yi5JbuQ
qiwxl/sJkHw8fdsJ/3FN+2GVzziP87vBDf0vrxz0bAWI+IwHbgjbb0vRUMZlLVJGp1A8XL8W6SQi
yD9HG7JirdkDR1T4tAVFhwFXRG+avR0odNVY2nuUpGWFlLKawKN1rcjd0UCvPNWwDWjZZsJCoDlv
UyFOCkN3tVYuOu1vKB16BrHvYzSTWNmRXWg2Gy/znTyULQtHdEaxIzeZQoQ5cYxvda8BS9Oy5qVM
OnSATDmbLDe5rnvg8vYh9agIGpX/5pWKsmXFbv4kBZo0bkaN5sa37nql90+aFZ9CLugWja0yFYHP
u8J/DZOzIDBybNV2m9u2/uc7cPq0vGmOUTJmLwT4aG9gbJRtY1neJ0keDGWaCRVs2cCtsUK2w/il
lU3Hih0HXhmsCB99z/yJMVxiNK+D42luIjPTbcvGWGt+xlC70Yqj0ur5NRQJd1XdQdMzHBN9dSUO
oW5X28Bskk2apMpmijPq9RaieOfx4VNi4pdqW0h4gJH2gDeb/uuKzFlFSpu+FMjwNsj9jJlwUr43
gvbDlCl7GyttXupCsKTMxu6l6yzRbNMiMl+w13kvCVAYMHCwRqw6/Ku8kS1P3Q0IWlgPxB+9Jq5j
g7XKC/HSDYFa7r2RBAXRclqRtqXgPwhzkiXz7BY5AUMPUwl3cgbMoihnVjNgcKPeQDvcJNhDA+RM
oze3+DHrUqdW9I1WgxKOu6R7MWHLrQV4gnU5ZpCQqqB2e93kPImhX5Ydv4aiUqnjdwcyB/fpPY0D
7yU1W32L3EZfSTNzXtQInamE+D43mtsydBie+23AWVZS5LHbgpQ5Ge+OWvU4PU0m5YDxMa4AmJSz
VUXoO00J0Xx1ZIsFCc+l5XOyp8juXeHV9n2ApUvgbDtufbqKlyRt0V51RXMzHBy/o9clrgIDJZOY
A4SmMhTJEHMi1sn2vj6qd0KLsOPFGL/GLqt2uW2FqC9ALKRA91mlcfsEUHXXvkoun2ml5cYu4/bN
ck6+/ZGw/JMNZ75C5g8lS5Q9Om6NouwvhIjNxLdZivQhwldAsw1uKtyvCZ5QTycyKPKWOkGc8tNP
/IUEuuTfWOJZ6okd19z1I25D8dmoJHOZBy/YVtmHUMiB1ymiMrTgjqI0S8Vk3yE8R7LTYqxkZPhR
4qirdqodhK5eMnxQcEvuRVDhGzF1ghNMg0nMmP41yENxvSMAsWnh1IlkdofaMb/0/cxNokEzN7NQ
3O5eu/wxSCbo+Ap2FeoRn1X6GLPBMeKVFYEN6+kWtZ+u58BkCStMWGVhtir0XzU/lUI7s9hYDvZa
YYBG0pdbouA34KRMbK+IDZuCS0uWX1t+G87NtDEtx8lbMhCok0ObqXtswTyezKTgP64neN+dQcJa
/G1k9yIHBld/DxK7BlGVsP7HciNiFko2GJYKKRXpaxxkBL97JPI1TIIHhof84HVXobRv/J0cr1qm
LzGIoGzg+6rOVbgN/dhtvQ0IHzWWy8zqjlqHxhXfzZi8e6VYYglLBpyLQ3NHVG+hBXfM35jHkN0Q
TUlITBE/HqMCb5se7xzyoQD4sKZOwpcq/2ibu5ICHv1huBomvySb+9HVxgWV9Fev2OlTuBO9dmw9
/CgQXn6qEeKboW8ijgWQkDamAYhWTf4153h5aGIGQo5Rm3n10knJ536T+VvE8tNL/7CpLXCQQGss
lhEPnt4dmXUvLFDVsAwdiJIAXYAlo3L77qaTZ/wggVwVA2nixwClnTKdommvDApiKVoxA0XGVQKk
ocmQ9oziQDPmNviNqULNuwadpjeZ3fjbtINjCRpSkVuJ3mlkRO+rbqmlK7jAOz/dYIHSNJxGHhso
dg6z4bZZhwDQBfSCwgGBMZ5IFkOk+BPaxzlsooxfOazAwSIrVi+Vfo+5eEukMRlw2J5qawasVNqT
Uc2YGWvksMv5WbUnVyPbsH9R2reJ+WpsvhSMJxn/rz2Uqxx1m068mp7xDsmDyQp4vlKhHUNPoFGc
6Bupb/vi0be16TB3rR3cOUQI+YnC/4rUnWdJY/8KDp3hosMELbNNPhAUxn7KCxS5ebJLBbMEJxEQ
MFLAIxlBq5RZ5ptSIdiHwxjv4ImUG6ZF8A3COSaw+CWj2Nau0YA2k3EWSesszBz+fk770eKU4T0H
7koRPVFjWWcKsmXINqisL2bE9OWvG6BhRPai608eWi4N1FCPfNXDhmqdKlQSnvFtRBfTf8UpTf+X
b32Lw6XlLtTxczeQAsD5Yiqjnjjryt5mcumstfAfFKLc/EKHsc76a4sXCp0xE+dPWEkQzPAMAjr5
gUYUqIeGKNmUlaOImPz1x9xnTcOfANxoGTQMS69KwbeXzFFL6hpTbIpMKtKOid+Rdohxx7qYyp4N
d1a8IU5Y5tanDVG5+TTA3SXKwSBsNESvqRWHws/XUbg1i3iBGW410Uy3w02pY6gA+EzjL1JykC1h
SkrxwnFgzlswcydniAxHwuxBsfSrkr9aCBy14jqj8dPhzLx2MXXrKXkkVPAzQFIMb6n1IAWWso1Z
fXlkl1DF3x7HuJhgJCIrt+DOzksmojZWKbvsMINA2m7i4tdKrqa3t7sTi9xFodd8QqTxtAjJr543
a/6+SCud4ZGbeNsqfmSOTdWjW66N94g17yRvCcQKCl+82v2/mIgXPzwkmBH88AHi9QkmAVg8SePJ
D5EBJqJux/j1WLpZvBpCTWjr4mUdhSjRt5PxKQ12gwbvOzk4E8jl2YRVA63712bWNtNaN8Yx2DbF
LU1bXM02eAYEiYTdBLz7RTYe/Sl/BdG8JHpXU45UV0uPp2BCCNCDgvX7Q97egrrB2pojMGJLIx1o
NekW7wn0QhKXa3WXxqjBerefcMM0fF8ozi1GOXb7IUwUu9XGACkUf6f0RbZ/V3AbqcyqRfhEgJgE
8LgbJioDDBdeJTalNDc6+wcAIvBVHLNAZzLs/JYkEetVKTYl4q0Rc0akcjZmMCI83Ko/9RRQyP+k
EZsvSHbcNorBmB37ko3AoEnPiOb9LmSn5BrOTzSP0wUl5fTrcRCxbedon5y567qoI3r+Aca57kGl
YtCjTWgN2+8GGyM/BNs21/27/r+5sHpM0IayyLwWgVgoJjG6SOX52lUHGsl+NkCnVb5Cz79olF+W
OK4fMUoHpgY6XNblRzfveeC0M0AoQ04j3iRuwDJ78QI+u0oq3pY9uyu46yFdYwJfWSYDZTK8Yvof
apg6mwi5qLa58RCYSatuX7d/gpEmdyTPMCs96LwxEbESb+bG0tjx1ABjifWMqQX5VOgfBTwGDWMt
Y3y+gTb+kTz/hTLcnVpsPXHgMgqm39C/CkITIojDdvxtKrBzJIADoPpPdAUqVTW4tbkQEFLA4XiG
zlklJKLlsJG3waBg4dZnxo7FqmXa4m8q/1tP95N+mZJjOH33zavky0GtipHYV+1NSUh0k+BaZbPT
+WjDwWxZOyJg1javDVjrzHoq0bfeTyg5puUEc1/06BMtNEYkyE+X2MkQSj4Nfs++Ct3ewOyYvWjG
hbDrUxPcVYWcs+gsOdsaxrshvmih/vmUQAHjFnoO2thTXPwFBM4buDP66ZQ4nyVy+xgKd/QCIMUs
NC7eN7wKp9YXW5+esjV73HFvqFz3Jd5ajisIAi47WdYMIXqwR8NqaLITVwJpaUIS9+j4LPBjU+ks
QWIgqf8pgFGQtm0rNIngyGv2LvOBNWDa04Mj83CO9Zutvhb9lzaprtI8gNAvAsfZ2MjMUmPrRVd9
QLuCVRUUcNRQeOduRUFlpsZbAFAEmSbxJJz1M1sDk/x00qAipy9a5kbOo5aY4wAekrcr4veme4zD
P7P/4yXbqYRjR4fZ5+KDUgpaWosnGLFcm12HwSnoi3+GrqDJwxxZ3G3nPMj3od4LkW10vknDUpky
EGx/ryoFXgIqieTQI2DJxp1eB6s0BKo7wB966M4X4UQM+cB+zYUzTYgZ7yprExrqmh9N6K1Xn2UJ
T/0ReeVCCoR2AxXYppBoycsOEABIdapxm4Fhk8Og8+I7mPqQQylwR+VnJEbMJMIjIWWgS14Cnx0a
PDGmBa12KeGOi2eCMNZZwmBjz7GJgy9I62q07cefqTqLwVijJ9Sta41calLuofpFk8yu/7XSJs4Q
PHlopkIiCUUzIN396dqPPjgxIu4kM2qbHEsUrB0JHIHbQHsoT6Q5snM7CGhMZkwhxVx+kBLOOm4v
B3R+vJvFKwkBfA1b3+h96MqVGewkWkzT3xEM5dJgri3LlWzcuT8SLdrwjS/n7PHKe2nYZfT9VYEB
relvKU4CeUuZUDriPbBulnJTUUTos0C/unQeY4dHL3dhDyHa5IjamiO3P/v6AXttupT9LmT/PGqH
GGhNj5BPyh8lulT+IWSyl3EbMRtdhtPrhOgTqZ6TX8uC9nRI0ILqh6p5V3hd1fIgg4fBLL2v1wOC
GSDQpf/LTb8AcKRyOaL8aIHbQyN2jpHhVuRfh8/eQYJwtiAWTl9BdvD7fcv1Eus/eoAHgT9Q1/5I
a9qYWKLstzDZqyqRlOTfhLa6KGBZJSdRhKspZGiEbspBombfe5NUFNbqBVjrc5A9C8cdAkyPFduU
z8FEcsNSpVA3IUuOwdhEPfZTQv/IDvVwzToOdN9nx71rnYhditkDAiBbDvonPEGVNZEVn9I55tm8
BgRuVOemeSc4sI5RoehPnZkTGinmbamPpgggAknpqsmwgwHm1D8RZaIWeskYqSr9gT1m0kGEG8FX
KJdEvhORa5Dnzu7XIOMSP1BcHQPb1Q030rUjg4RtSIaFiZc9GvgqBqzO0SXGP64Vnw63YeWw2kTc
N8Ch5GRBt9TebHHXcWzMe8UacHzEJy8gd6Y9ASpM8RNe8agCPWKYB8P/E8V7oo1rhSGpQKlg2VfS
qBcUxSwr8EiaPk5appxiLxnBqvgMBZhvYiJrjIhj8Bc6J01dCQQDpXgbIR5CJWsVZ0XtvPGLnR0+
NG+fIjsIy3lNAtOX3ZdJpiALDq1PCQSCj+j9CYdac6BtL1djcI6RPzP6bKIEYIwFSIZok/Srw9bZ
U6AkbXKcEy/A1pp0oBh61ew35ZA2GNmY6V0feCFAikEACz3SffJ90JK1U1xH1gK5+FSYvZNYmBXj
McE2AzifUrg+st1Zt+glUjblhUBfXLyTVbgcHfxXuFkccB3hrq9Kt3S+qvQXsdlCNUnupD456HqJ
HcH1BVoa/tkgp7W3mRoOjwDnIsE+bf6qMb1Xbf603A4FNVdpIMwcGEkeB0SzPb1igU3QfhuSfz5E
tFyZtYK0FteRD4ktS5+2Y/tDSDCnMKtq8uCm6FID8POJnvGNZ4H/d45cL+EJ2di4uXP8b0K3CFpY
lJTT2Vy2QSZA6tHo7OTzh2g/yui1Di5Jj48OwbS2bdAkdckxGz4n5VlJwCTdCQdKnO0qtCuSeE0s
8d3W4sORBszMZhYc/PWBztVYzUjjvH5vOUE9+gVU/zUnXDOpCyUjnAmuSn/KoyM1penspX9uFJc5
/dZmh0YjHfjcejDPCBOtBjfOfgvvzetfLW+TaE+zuE8tsuWSR9J+q2mYNO0W2R8qj0813Ru2dbX1
4lGfeiyMteDXSPYjOdLkJFm4y31HvYfdPaa38Y1zaGMZBYSVHgdoJdWs9OSsUcH0oU3bQ5kfG3fE
AOzrZE2T+SMIyM7/tPYJTnzh4fGPqj0EcIZwewf5XICqUztPuJdIy1rMiikO1xLnahzlhxDmMmHX
5shaw4JTsB/0TSMQfh/rHjsoZipS2PKLX2zyrlhHZb6NrdiFubWNqXum3gLv0h6Zgy7RY+KDNFeZ
evTTT40XYKC4r5Bu9eZx5vn0QpJMD0tWo/rbxdYBNo0x8taJ17nYqN8sogEjPptplEuM3VNTQ/zD
pGTN6CvwAXJf8OxL9VnZvwqr9kTys1i9a2+J/WdZUJFZqMgZqka7H9EJ9+fcSTfSMDg7LXdogGfk
6blmxsC4rBBoOPxqPY7nIqMe+QPRQZYe+WPQl/E7rH2DftEgT77AXcaJFrhyHuIwaMIwqWFo2GZw
iCGGMxlfZdmrmR0iy/ru9RFP7TrSUPfPd8bGbi5Zcyz6rZadTcP1Y5Uzz7W7OyfAEy01DaH1GiAt
GLfcQ2qPO4msFF6aESEiTMumu5F4NGUHO2Gh/ZEhNmLT1Vwqzj/L32Mf7uQhV798wSFqpKuCZ7q9
xtgxEYKZpEgFiCB8I2CQjp5MPXUGethzHh2K+N1QtlNp0Ji5/fBdyUeNkYyhg66+phZS5zvAUxQV
tv1i5VTLkj+rS/zFQlhXj94h8i+N9dUyEWl4p9iim9nZR/6XDPuuuHgtYvOjVABE9K8V+xrj0tfW
YtT/gLpr1Tf0J3N4L9qV0x9g2ujKESsdwVqG3PAW0s9xTpEHpfxYiWsQxzVK2LigDy8Bm2odlUOg
TgszQRSZrGT8Nfknlf4yoRR3ll31DpSeZMgNWzhMhOcE0z5pb4uJ0Y2vHQZnm5XvVvVQ/ZEv/dcO
6Q/US1x8lahCwBr6nIR2I7dCbLzovXXWMaOVhEN8HBwqPx4yPsTEMo/hp4jXPXpM9Lmm8tN57ww5
7XZLS2jRmlhAptY5y9zSHUpi+3Y6XoziO7M5UI45jvLOJgPlGdtv8XBjxRz2bJx3Mbhx7WCTQpS/
aSXb1vxc6Gc6YtDp7jxIbGz8so82dG3qObjG8UVTzp360NoL6CWUkk8up0nfAfXionyo4LGr4Zd8
bAuCS0eNGH1BdJjTHRxSkvgd4LtOxq7pfgi9pGZiPsn4oJeQHjSF7PJf6OFUbbZyNhK3yH8bD66l
4EUA+hAhqpzAHDH3KHEadx8FSuYyfLUEnq1XL2G9/KXIDW7xDFlOprxoyp/SfvZ8xuioEX6HCbxu
WYLGtyDnsX6YtcrlcAP4s4KGskm6V0QPojCwGZKj7j3M6TTEl9B7l/FLTaHJeWzSqEBvAKNqEM+I
aVf8x9F5LEeOa0H0ixhBB5pteadSyZTchiGN1KA3oAP59e/wrSZiokc9qiKBazJPPobFhkWigYPQ
sJ+65AbeG04stL6Hrr1kzSfJixMvlTx3Fhc1dgH7pcLfI8iz2hfmJQLOi8ajeXIE2/zmqzaPwFpC
QE8Ji+p/+B1CIXeFdWzCv4WR3hOyKUDqZBhV2VVYOE8UJMJm+MQPB4EIUMA11CgjgP3EKC8+o/Yn
hFbuErY2e0xCKZLcLt0N5pIG1GJWR67UPmCDxrIfBvdUgWtu47XvBdA34NVwMmuII7kb3JT3hbrk
MHjGuQg/W+O1Y6PYjO+CcU95lTjaUh9KAREzoWaPy0Z7/jTl2dEk5CXUk7jsU7Synscg4Tj7wNS+
OdsMTvxx/PWQFi9AgHqNDh/dxWuIBbDGlnD3AR6K6iGRH43E1JR9F/HbxCdpW9XGHI8aHRszawr4
vwVywYqgD+A+oSRSrUt6yI6EbqM6T+lH6VsrT7H+S3OUSOQRswDrNLaw8YukBKAZ98bO1roFeied
neZWj8d3w37xxMeIHTYnbWwqrUPmsRqtViCaCcFBawz4z3iMcVuk9SuCFt88K4qcePqeuEfC8Ao4
w1A8cEvEyT3gBR/aO9kqPnMEMkQXob7I7771z5/+88F1xJIhmkHvbbnbYTgUlDBtKtd4a1t1r9iN
Z2z6S+7fjumYkVqQyfdN/1cjvm5PXXMZSnAym2X8bIQ9t8bTVD/l3qWFxaHtD6QIvhPwSwL2RStj
v1YY+AMi1uz8WMcUVX+IDFg90wMlX04FGDff9HnL1OO0xB/V439NfFUDlhwnfZB8YtY9UOGOnCHC
H6+lA0T8zAQYxQq8MazOLNGRcNrI8n1aCgyn9IWEaGGXdRzgENkbFgM8Ifk581AlC/iHyIBlRmz8
+2CypWBH604XgxPCqG8WbZBj8CQtacSASIC9OMMlhxWata9+cSk8pl8sghpQxQrFVcuWER76ShWP
/vQ+MRqwn5yQ6PkAHnxywiAWE7qCJWOVcYaxTKoBPRv5PXeuUt8ji7A0hBZ+N26xNM3h58T/a23S
hSix1aXxJgHcRwhcIw9PPEEKDOLr6jMx8ZvN63DOt/DG1oWMtub0aTE4iQZv049yixeeWeQln5EE
PZSLry74G8arhQ+yN/76ASbGyYq4PFnxgQ2zkpb0xp+WlmD8CZCF9e2vUz1JyHz6UROm1ZtP9WhA
By1Q/VVbHRmYyUnHIN2pJP0GoB+OcJ6+jjLqGi8blvQx935KBBYRcRn4YWuLqilam1Qp1Ir8AunJ
lK9Fz+cZMFEw1S5szyq9RBBkZ5rE8oPwkRlwGnsHPmJwcpJtGmcSU4lOgipgd9trDHWoT7LeevQI
WZKniX2lgzoWZtPKpEvqGE8ruGB4YpfQdsy8WXgp05BPkYGzt8uWw6oHwUiz1Y1Ht2M52f8tf2Xn
0+uzX17y9naR/hRLmBL+4MKmIMP3tATdGGtGkfVIgsdWLtPDSwxeYHjXKHs9nkV8fRt+RNT95O4m
U8PayH5i8YyuL64/o/Ex6nG6LqKsXZk9ZPOeMWwaI00z6bufOlpHET6AuLAT8kYfw+mRrTEuaerR
toJq5qwmoKROeS8oWHv8JEbCI+Hts+GlEPPO9/ZhnbEy4uuRj6P517avS/afqU6W4Ww6nayz5l2r
/+Kx2jfimJFjh2zLw9KCVSR11z1Yfp3Re79BFprdT5FdeUrQYaN6endpaAdSXTi0aMDonram888L
PSD6+SvxrDPzc2BhbZhsTGzHrR45J4OnmPWndqfvgL1sbDznMEZj8FIGH2idsInpqleU22PMYGE8
BMlxDj+K8AFfoIZrMin0ATCxOJxG1pk5k115ocYowPmXt7R961FG+b5D+AryHsS+yEABzOwdCwws
F01d/Zeqixb0HWw6GdpD1YTdS7vEsm9SpGUOjzbjkTm6xu7eouA32dJDR5i7S+ZTdtn7oH+o/J82
p+UkmXJmpIIlHvETs070dtZDkvFrs20K8hrALPOvaWCbyY9ks9arZwv48xD9Fvw3ViA2zLG2ATOu
LieTiL1DdK39i8m8xfJeJoq/Orjy6vJDwE5UCz0HgkP/mee3kQEOee9rw6L+5ge4/akZ3yYgYXn9
FFV7JuMuRSmL4pjZBcbDtSwB7jC50yR+Mq8AbLdi9mEs5v/60qszy5GThR0AW9XarfYdZuiVTxpK
CUdEh5fIvGuqjpwCvGv9zUSlUbvBQwSnedstGx8KZFWKq4bjunNQ3OAOoWJKvXRTZhGwJbRWjbV3
A0ZhKiUbauaLHKYJd9OCjw3nK5EH8b6YMPeUXfeSUJJtQrsDHL6opGQcUx9C2DDGrWPDaWIcZpv+
p+va1DnOvnOj1zoB1p1M8lK7FsDv4EWmRHhb0VRvdEWQph3Yr35FixWbh642oTjXPiNQVj9ptOSg
kyQfy3uCXjJO2dBEGXEypcjtc+PR6Rc9h30Tze9T0PYMuGdvNdbV7+DkP430zjPwoIRVsteHj6LN
8fzEW5+3tYW9N2TAixHyB/HwVMjq3neMV7rhMDDC8xvoCGw98DV3DUnHQbhlHL8WBQbU3idpBSx6
Qp6GM1EpZ907hjWanKgFCz6/FIO1c2NKtJ4euq3Ej4+A1Q68PX+S1/wXNMGP6Lt/NRENbk82Elt5
o3soRM9dFTAd4xM3jfGq6ZlLy+a+CRdJyLr2jZUQINPMEY13OCxDTLZrWPZ4jW4eFEkUuSjQ4NFR
iDWq23VOemhCG5ChxHIandB2EPMi/f+IMtrk2XMZLd5T9yGC3tmV/r+pfE0YJefySTL/ErSiqn6u
C7h39bC3zXJru/Y2KNXNw80aksSFUJRkUf+9bqtHZ4o5P+Q3bCVI3Mhhcukj2WPHCqLUdknghemr
5uroMjqWebkRoUCLP/y4EXnQDGNvseIQrvWulgDucPLZkc9xcDd0hh2bRw7kTdqoezpc3Tx+jsb5
FKdi65MSsbExc9g8eDWVvZUAJsq+I6ZdBeqXpAxPAUt7E9r0qON1OPp7JF5H6f/Dc3vtOGAtpCgz
okUSyNbJUOAZMKwDVktiq0cqWm4myz+rHu07wh6Lob0SFV+HxGOE9QluWgCbOVvIxDGR5F1UHT1E
rSh5DwWDfvyU10Z/xnb2QprQyhQ9YoWoYfc24uhmkmMmyMXdjYk+QZMN4Grn6EXt2ZfWCTTdzprt
m5zrh1jMx1JyJzbei5CgLifxiswfCUBHTYpMgQ2lr/7i9FX3CCqLFifwvJks+8xMOG7al1jHD+Sm
eh+5/Ad85CnNht3Qkc0uAy7WoMt+bG62JkSLRK2EPHNJalEecbriPMX+HlbonzSdh6B3Kfs47trg
F9fsfxOek5x1eBczHUv0sC4rLuQqC1Zp0+3VUvrVUfs04HFnvlRL+ez4ZHKJ+TKBrrEXeEr4r5Ec
0226T+me2aJaBPnFaInrozlOO5eT3RBBuHbCEauXuw3L4hD38lqTj9xmqEga7CyahFnUAcZY8yHD
0mMDaSLMBq3G15qjviDNM6KlmEBGG2yCGpET+5iynggz9uIF2tlKN6dUN2dh/pQJdyJu4pjUCvxe
Z3wCGmG384toCRBNf5I6fVYolR1wmEFoPtkSzQsgygqZcLGtC5gN/mIwYZM0N/YFmC2dMkvqNnlX
jFIkB/eYf0Zm+iUUH7cc/W+LeZciJoJXfjeCqRQiy9e5tt/450En8wUe37maxa235RuA+ge3J5cG
XPG+TpuXWaFWZptZtOlDWs7vgzW/1LX/OvjVCdjm0dGsnx10WMbwX+AQrGkELV9aebGSYl+yYExt
/Rik5l3ZBWhSWDNA6hzyYcsaNQC3lM9ia7nMi6J9jOF1lg1KApZcFdoVnGZspaipreTXq/CPxiP1
a8EEah4wGMzoDUSPSxRUW/sZUA76zGMD0oaMtjkYhtx0E111QiRP2qK0I2DI+i6Q91SwrDwmZg3x
augE12Qh7iCwb8gZ30OR3ikvJknqDPiYjTeuLSiPIjG+yjEjzx4LRjmuW9Ee08C8FazfdQR4ark4
Ik6FsDimMr1rA4wlrwRtCyH0myIwHkxfPFHBbv3I5nA2Dj6A1eQnZiCMeZovuT7HQwlvW0CCWiLS
NcaBd2SmJLZxSA3tW63VOg+GTeX6KwsBtQT0EsAUb9xxU2X+rsVGUPjnkK64aeVaRc5T6FzskLHg
TOHlFg9D19JuTduiTxlV/tOofipye+3Fa0PkTVu3d7VMCgkg7duZmrTeDTRwKZMJQDqHrCkupkeI
DCawHqw0zaS/lMluwfV5LEJ/kwGj7UsWAUTulOm3JAR8YF6sGrYTc0s2xKcbAelsnVWp9drOrobP
JHv+kbzYHrKtxUZqoP2obJi9waPNlm7uBNIslkcpmzup3hTOn7Qd9h18NZUsN3VNqYMyugl3hUnp
Rm5tkVj7Pq82ClkHsgAu1i8coWuM2S/ZEryKPcKbyp+0vCeNOOE8h3SCVR7Vjh6rH1JfsNsZxlPH
QNplM97MzUOv4asnyUWlqGFiBKOrJmXv0jD98TxyM5wJ6p0hGNe0Ij/EWGSWwYi9yHrGQMyrqaHA
FmDkV/6gyE9B9IwdceP09Yd2o1uOt9wo/cdIUK5Z8xtm5edGoArtfKqb/jWhACgl5ODSit465XyN
IiI1RCkMG8ZBa2eFmAZD+0w/WC1Od6DzJtUb1a9RG2vS2lZVgHkVEWvIHZwVH147XsY2PXIMTZ77
XUPuBLxAqNy8wQ/JEoYJHC2k8pqPFvp7QkhIxVUl6GNhPu5aQuHMll2z0xwSVn6K4oSkr10T3w3r
y7SSjWcY8HEIGxm8vc0GQJjuO9/6peFFdizks7xeWR3dfcYtRYw3VPxhh/T5AvEG0DzMZvWmSijk
FvkSDp5LxUNd+xT8NnlaffOd1QxGOU43TpFhGcHeXOhqN7VMQIeJQWHnQKbwmldnhNqbU/mYAyMf
kQIel6C06VaQOUAI+AZeh/A/j66e1cD5CA+ODRWaFX2WnNq5PZn8ft3Il9Ph0ZmKp34eTxlpN0nW
7jrPZDyC1RbQi6WtdwnDxuPLU2F9aNL5Pk7lqQc8Us/ZVgbduxYBGQcdQyufev5moXLwOhKKJFIU
Ze4GiM7jUOwjO0JlER2MsDw0XfY8mNMFUdoRQ8DKqbITjJIrFe1aTEgtSYn7mGz1XqACsC2uBtv6
L1D3Nu1PfZ//NxGMOCG8SOyUxTXQLb++h4h6XfzOaOIbpEy4vzqWTWkf4vbUhBWB/ciJYYX3hcJ6
y+CEHhvuO2yfdwxHlzQh0AKYY56TX+OQR6Od/h5bFCHI5I8JSkjsKfZjVNBJTwHTMy+gQrPaJd/Y
TwHdCAhe/WxgcYnxVU/GfDcJejtinP2VTR7szC4yONTsI452HIfYWLceTPJjlBa7ErCXU8LA4Zgu
6uJbO5D3mzH6TET0aav4UCtaOz9HclPbEaLXRQqtNYsJJtAauY1dOvONtcGLmZX3LELpU8TpARTf
ghSy/+ZUZ+CAbRD/NCdk0tMhx7H32DmG2A42IkfMjlOAJKsiISKuQrnPaHwDzYzaDOG2BhlmoKqR
4HtIEbLd5mLRKscUt+MiGDFRMsoFr1L53Ap4lBKPXN22r3Yiqq0NOYCnaDY/ybMlX6AiVMjA07Rq
qJfnsIRP3dGR9DHiNw83rDKHiEW286Wt5kHb6kkT27Cr/SpYBgXPoovWgwiP6I/OIKz3LUElqqkE
3Z8FxtQGV4QiosCJ6G6spYDxFkbxjNxmN7iM4R3tAxAojqObvcw2dwMiXNBq1VEK49hZCzHFfG+Q
NASRj4xAsDmDTUks64R4xk93id/vdISOTNlc7MLHELacW0n+1E0hKLE2J/cKwpSAHlaK7ieWhNWH
dntoTfmQmb+zR1xpIt4aWmCrJOgzaL6MzN2gXd2UYnpF//7Wxd4x9MKDRzIvQvZHlEg0ttQYLn4a
H4gkc1NwI0nLYGU55FgG8VTxGSLfsGTNHd4e8BwQzPyiM/XQdbS00/KeFESyo8eRZfqkLGx3xKp6
m67DdzdOf27o8irGzttsZ+TL6eKMxe7oJMVtluleDPHVE+7Rt6M3jZm+nK1/0eT9BgQJPkwO33Xg
9A9shbbWRIWRmsZmdibSvTpsP41Ps64Svn5SGc5uaofMPo2LqCMEb4xglFgyJU2CcmXI3i2auq2e
ymgNtwcKc5O8i965i3JcJmHkfkXzl1/IrZvF55JualU6ybzS2nhKouGJ+/DNbmLGyUm+jVzM65Me
3lpmzPXIXLrCGDHlrXlffMxTHywJ0+O2NsaNAzJVDOl+wGdIr4+ek8xnAlA3BHJ8FCmal1AzVmln
RIK+ySR6mE5tXb4qjfoiC909GvMR5pyh1ikvM+zNBB0wPU6seDVmB2ykx42RTPg4Shd9nZ88TkVy
KFjL2JaNh4ePS/mS360/Kid+C7PkPGrzDOv6CT3m1SjYGQDJXQXtAqJl/1jngGNkCF7a/TfY+ZOE
IWXG+oOESDT2CALTpD1HnvNIN/zsBFRjM0q9ybP+LIVAPSqOwisPnsWIVxIZNuvsDlaSphMNEOK2
rHdPtUZvCC0jQYaO2+LkmxlT2PE3saVzKhRjimFCsue3FKYoaEJ09i6IlsaSBLc7GKZUumhcn12F
z8ib/oWW+9Ik9U70UqDQBo2n0AHHQYUYqyJGNb91CZRCl/40c+iUUAYDlKSckVtBXEkocvT+YFwR
YJddcWnM+kg5i/kzPESZsZM6KI7l2P3UugH9DA3E+Soc63fqgSnk3SUC7+0hygbx+t9M4jezqDjD
ZmIB6EuikDQulGOnaQrkwUtxnMddwJagTTjxOfaMxwBaVJ4zRyxt2Ptuu5u1hoE7ficdoMmqGX5d
v76VmM2Acns9cqJCcCUJ89K1ZD2R+XaViELjmiAn20XzajIhsumWRdAcx3i8No3+6jDqKBcvu7BA
O5lTehxMGmk9BtewF0izxlveWxvNanLms/aNCfFhSBSaE4/R1urDGhgg4ApXF8+Rpz5my+eti8GH
alN+To6sgfzmiJ4defRi42w0ObNRGYDd7O4TCVHHaF5MGgUJwePADMVKTbpS9zlw9buw53MwMpaz
RkHOxXQk7RxMV8jGB1daB/mt19ZlgJJ2AGmG+4aNOUGCT4PjInTG1iAxUBjopHrWD25t4yICiKsC
wZ6IIjRO65dIVYcJAXhbgonIoNUxEQq27aLeBbkILNzsfsmUYSMr83GjvWJLy3TzlGKLCP+JJMRV
lceH0gOdUnJsdsymNvxV7IVxPs+ZPKUi/2nt8cFDZ+NOBg0nrcNaeu3W9ceP2EZ066CvZa86ljQk
gQWqOKDQj2gdEeQQXklZe2hUcjMyfoTq6WIKt743dYE7JIS+RpQgrjjkaNx0EUvYMJxv2m3CN87D
DgEqKUuhmWNscdhSZ73a4EpkbGGk4SZzRiac/PxCj6hnA0glQxauyQrjmygYByZBYW57K38uTHve
D75xreLiLHWxH8KGLneR7AfPTvqXtpgXpWtkJBqg7bejaG9niLXGbqfs6tSqFJoH7TZO9V3W639m
Sk4Umjhmvqiba7kNCDdnkawQpaBE70RnXBpb/WUeGS25pBVkULmr+uE9nDLsAFm1h3gwrRmNuKfK
KfiG2bTkKycJTxHwD5ViUw689F6irgkrLMUapO7ChvD9DowXcz6PeKjeOYyVMZ9kHxKElV3CEb3u
CIuKtVTdn8PGfe5L4ztGHWPVzovJ1sN0GIRyp9ewFt13PrNnmbB3qPR3rVJF2E0NdXQa907rnToj
IifG2EQKhSvq37Vntp94VenEy6O2PWrS4kb5ubP6irVRgNDcCoyIXaS3njXGaTUwqFDbTNp32DAk
vfWFtVWeequrAt6R9+e4yRWxxyZ3+U8ruE6pJh+d+DmgTYNNgng5iF1reAxiO70LB7T6YnirRAMY
13mqS1xhVnURPpWLM42U3+NrF5t7LUgPnFCyLDIoLI3m2tSgUkJyuuv+iU34wS5pMDPJe2QrWBY0
Z5gD3q0SjRLxUCyMHmuqriozv2O37g58iubGiufxmJbJ95B2+JEVcu3e4fpC2NFP9sWcNGEc08kZ
AfqHLLBDzJf477vQurQFevhBjL+mCo/K4t2QhNk4OY9YjKXVR0Q3YaTS4yMEtC+jdM/anE5JWkQr
pN2I8VT5nPtY0lIG7kSBUYHj3vaGT5V6O4jVE9PzGV55jacaLHODRQfL4XYivdoehscc/LTbTKBH
m+qUqvCdeAaH0R/azSzrziHH3qruAe3bMwe9h4dnMMY3JfLdPPApDCFEt+DgQ0dQYHkMi9GUIPlb
2ukX7+FnriockjXKTqDIWY+Ba56xdo0Oi5hMtXyBVPK6dq5Q+v7SMb76mf3oq+ApzwiURPQ3wlxd
ASVGK6D1LWp7lOdp/EJBOiFF5rjug7/axXTdR1S4jfNNWUzT5CHMSXZBop9lX3xkvf1G1sZXW/UY
n70SMQVCLzlpkJy4fgQ9+xB0D3K0v9IivMZzxWA9BqxPPT0O9saMsAC0U4vvRIwDcKaEyfO0dYwY
+Ve2JVAcoIkFqpTe05RkQqGPgKswYPQo7N9kaMhUDdz/EifR+y5fagqiV65yth/HuSRILGdHYlZd
fEY06K6hvT2YKCQ4seN7UVLMdfaMAc6w/UvBdONisr5gHuZg71raFFW0a9ex1sJgnWA0frBJZor5
ell0my16kADhmVQoW8wQr9IsJpfdcIV6OMzTxQQmWWoR6OfMf8Kgtmlt5rxthRne9JsR4Dpi95AS
iv1D1od3yZu5BeOYrkIpJzxzw60N1I2d6TfV/akdexhJFcuiqG2ZOVnNrcSiOeHCdrFPrun2vySc
br/FDquI+F7NjI4xrnZnVWSfAZF12dzfEWnhUYmbf3GI5M7UiLkdujWLlCoMwlAd1fDcpu2Hb2Pg
MRTJC+Wxq7pHwVagbsNnkxVF26JbpOYc5Rjjzsn/GyLrhlh8WzMCU2Z3zjBkw5f9DM1u18fxQ5Ya
N69ZzNzJS5jLXQRlc7Jw9VUo9MbyFBg+0lVjR0v1WyEaG7zqIe/cv5pwPHwNz4Y/HGpMzrZuX/PO
QtDBds0gWlfpeGN5EU8YA7Y42bF6pnEAOTgC2wgIsk0i4wGEUXHsYw6szOWmUdqiwUPYy/7ySGLd
0mzrb0rj7QQKDP0U4EEtr0YOw3ZucOrUdXmMMwy4KaPhJkIaTQ2FwIwRaUqoIoQtJ+0+c1geZjV8
zfD05aJqNMLqWDs+rjn3Zgfpth7nL8votg0P0VsZpz/ZYBCRErLa9Fyamr79GoAOrlq7NI6GGYEF
IDZ+JZyMBlDRpMTZ9Dn6I5thu30WQ7sPdPDVpwy7E49EHn++Qkp/HvOaQyjkIxiCX93OBzMwfsJi
dC74qNZWX59KA8tKkPm/DYOws57HPa569OjmzmbjLXLL2CeSUevQO7B1B/FfOBXzdfZw9SYOZrOi
4kIBrRhBWiuK9D/dsYUcq1s5uneC1+ESDHCnJ2XCYGUqVBH4tkrD3lyTTEx1SwzLEXe54Dg3AO7i
kD5YYf9T2X599fi+dkGAaH2GULd2GwDyoTWii1CnWRePTU6ck+Isr2qXqcvwj8wjsalzjM1Zyp4L
OwCalAZBbAp/aYZhWJvZj0dYMAJxbZ6yLgrwziENsfOYEWbX4gzImyTYp6PvnJqsYWcUi5sJzYoO
jNF4IisqgGACskS0xqimK6lYbziU0Hg5P33D1VkUAJwEfAzsnsgaRFlRztuPZg1rthckLaGIwQJO
bmThbOoGb11lNg9xF53cQP4LnJSYVWvXJeA7ZqI7HX3OCb1fJwWrIdtvv/sw4pRA7s7Stja3dkvP
4Utk+GRc/koBEjXrvoG/Id9tr67XER4SPMFS2Ee1+jFwhuUazljFBZXMpJKpZDqGjkQbWOx8BrzA
8amF8LuguEBhjSC28Jpjm1H1olO7eFVyccrpse/H3yqYrj1yXjjqJ3vghll2i/UC03GaVyIbIf3b
e4/5cSY6Vt/zoWt/xZg/6WRiF+ER0WEytV7Zdg/xoZhRUnpeMr9KKNds0XsyZlsSqwKJlZJJK97v
/p8/E9S28Xh0wMWjQYmrZWSb4HjBNFkA+tlMScROFF9AzdydDAsZg6mZtqMdry2nIn+ln/4DZHyO
ozJlmvKnVSn3XtYNCET0yVT9e22FFCVN8QpCHPVU1HyQNPqiEkA6WXpmEnYjaWvtWB1AlfQkzOrb
ruCtxPW2dHlzB7N22GSO2CxtlZ0DdG7t5G7UgFbPKK/N+APPGR8MEaGRcTGWKHHih1dhUb+nklFz
ls3DMW+Br1gZgRJM0YKjm0hnlbbo7sK5m55UXGGEbeJ+3Zos8ATqlFZCwgy6y6invYsLqinTn97F
EcTW+loMBVFyGryfZdx0x3onNGwTI0LO45v9DotFtNX8GRc1pdmFVAGY2EPPgr3vBrjyB4AsC7NE
A8LponCfFd05ElTKibNKoDcqV7+FNZ7fSbNicInnGWfTRUpBYWYY74RZ7sEYU1Za/D34NiLeUsyn
rVzsr3Lrp+OO2myV4bIYJUKmOLmEQo9r1ZWw8CrGHT2urJ5DQxf1dz0UIzMl4iDG/sUMIEmWIRUk
nU4+EhmbfLQKZgJBv5Se9CfEXa7IoWKxmhOOGhFm05PT6vEvmgbQguvZgIHMp5At+zSRxqVjPvWE
TUHgckCVpYYVlFhPTkZ4JZ3dC/54zGAeVnNHF+2lEOpKuE9/aAP7MjmorMMZ2pHnQQWuh+7QRvi2
B3fjSuCQZHr5yCdiDCcyq9h9Amx0PSL/FKcmQDSWFSFClpDznN+mQRuZ2BOMKGvXEwfSc5jLAn5J
WbzUESavLmg/1TKWLxMi0kf1G3FOwlx3DlFCiFGQoqexjOGjYsyXOu5DosOXpht+xkn8MXTZ9w3n
olTxW59yNPs55PYiyHvcp0P+Hreluc0Hz98YWSv/a0aXZ7DvX/PMvBNEOjCBRslrI2bMvBZFBbJH
McfWjrxuojRS/93x/GEV69R68jBRCVy5Z1Y1ZBj7y4wWRGUIvi+qs1uM0gXldn1Qy5BAIT7MQ+s2
TNXTyFXmOsiEZ2z2HK/JLgS60acRmnTcVHX3FXIS0Ucg+xym31Aiwiw7nSPNJNhwTJkekcwhYrZB
8ZIuuPF6Ch5T9mBYgnWLxlhwoFNQnNoMKl3okm2WI1Ny3HTLao4utibJwFmmn0gR7N4G+skRbnNd
IReCxnwmNJXNc0iabqkXXWAB5as80srtY5T1bjnvZtay8Ti/IXPhZCSUafSeqfgi0oAsRBHerfDZ
V1gJXl1Msh3z19DYhdAqKqQrEWfCqp6av9KKr7WXfVrpjJzKiVBnkdNUBkThFRlDP3Wx8QuTlOWA
Vpy3pJTdxibaD408RREHWipgo7QcI77dMAFxyi0P/a3E6F12zHJiwJKhPuUhGpI5U2c36p9njSnK
D9lZV6X/WxTAT1xvr8viJsSri/SL3nCvyXPILDgGKD1mYmmsuGOVT/9gxo3casnH2iHLcUG9ZFgq
J7wJziwOppNuXDd3D4bJdCQCWiRj7C6MFvDsQRUtqNFKmA+j/9YUKCM7XHBjgu8NrkbnZu/t7P3X
+sneMKlbJ5ch/uSo9Fh5v1YqdknU750Ix0ngBfA3smuYTM9oKx7jtH8k4pDvRCEigKRA9AjXSyus
S1ozFgPOcxfFtKkd67HBzCNktjdZpKQBITjK/MTyTQhZeJ96NqM9b4tlbUYeq7RON8mInK0On8zM
4Blm4yh6orS+MGAdxTLpCDTQigoMUgKPYyJoY1z7Yc/wjhIJM0ABJtqsxXG0aJqG/8/AMzKM1K5p
kl0Fr3sWKRvdbF0iWYyG4IGP89gQfTQODER9AEDAL9UpVjwfPnOtifNzlC2DvNTh5WLIFhnppaYC
wusU/OipJxRylDThrv2mNLpus+nuXk3M++ifvdb9SVPccBBm5mA+ugr8HbDJEjEs/GG2gyQ2pCSS
ZB64wkrs7KmHYt/8S4P6UHseuTpUOJ354VrPNUMKtagEEXh3QfiGZGTl2XyHklTCsTiTw7xjcr0e
ZvshT/tbWpJvaHsEkvM90n4jrUTaYkecNt6yiPfkUosTN5615VezjG6WYtE3FsZ2hGsksA+O7+Bh
L+SDTXKe01YPNhYeySloBOZDx/MXy2QrgvlAGLEF6h7Tpvyp4fVPuXc2IQ8bmbfRoC8aL3/XpgPJ
YNhOTDYBQdEoAxGWxmddh1evjDcZSGry9uxDFTb4w4LnIkzytUhZEghFKJU1txoiRgxYyHzX8WI2
i+RP0tffok/h/cK1pTq4BgAS5ISkyCjFjuDuiZ01xja4URCvQc3VuwTwhtsw9SbHTUvcmMwIAhfZ
ZIW8MpD9y0BDCrnpajFH7uTrAJHTtMbjXGU32NJvAyKxOg+ODUvUkXJxHZnvbk9sqyg2KRSlWAUH
RR7JrOqak7J7ZC0K6kX8k1GL4xVCCzomL8ZcoEkiFyXNsJ7WGV54PJJQdiL56414NHM3R6yEASGL
y+fOIxVYiCvIUwIuku++pk3uuo+hlCg1+dPEZjFEhI/LbLbdlvikYRhMzVrPKZw4BO1l/qBz1n++
3yP395b/T5x5oibdt2C7Sejz/0g7s+XIkeza/kpbPzfsOmZAdqWHQMwkg2Rw5gssmczEPM/4+rtQ
MlORqLgRpuo3Sa1OJxAOH87Ze23LoloQrXqFZKDWgpOBZKQKqCk1Bgov20U4rIsHNUTNTYWELjGh
D4D27GLdxfUz9G50wQR4GXlN/nir3DaqJHbahE2MC/LyGj4VNHMvaRgAhCi6XtsrukD9pyJAkyv3
ltstSE9xVyEpGHS6qlRvTJrFRPIQTb5FkLaKqFg65Bb3CKbFMVWy3yjR4HIiLO8IjlxqKlY0v1d+
htTXuGV4V6FHFhRRbY4V/aFoJ6ZQVVH09vVQXxEcdKON9afrTp754i1MPvxOoZH6lk3fTE77q0GA
SHOoycRqAiplcocOOr424efVmMy1aBWN+i9DURy31olnpH9hoDCcWCa9pt5KIEg6e7wyutAZjc9S
R2Me0H+AKGHahCwQxeYJcVPQdA/yaC9HRNOI4IZmvc7yRaaF0OQrqjmjI/Xq1nbRwOo6t1aPtIXk
ZkSYCyyMaB5FgAeBCwNghlPUi1JctdBLgqqafk50h4l039EPgs+Ggkv1jGeV3kwCZjFT4j3qC5Yf
O78zpqJHMlKmLvUp/q4+VjWis3qqhn/qQ/vqoTMkHWltjWw16CyFDsZAjfCpy+692jdbnfgskf3O
KmNrh7TCFfM1GepXIKpOYoE9kCRsmu0gHVXhHzPqlqb7HBAAhkvfGtW7nvo1yzjFDa5QEaHHVXKX
2ng3SCwN62Lpo5sxyvE5g10uZPOzz8uFarsHUg4lig6jAjAL7wViIsdFhMNF1JCpVT+alrbvpad8
xHXEa6MmJpfvNPNQUilrI42dVsGCYVRrPX72jBCYFOtlbUYbk1BEgxJF4OVLJabzZpRb2erTVRjj
E7OJA0jbdnDaGPy3UMR1mET72A1/0hwmlrh4wCSNqgaVGLLBqhngFbbryipeUxqxlkmrNKedkFvj
2i7bXeD/prcDTU+/jcd2HauDNU1mx3DTdR2+ufIhRf4SGmDyAnjr8H2SeliJ9iixRXR5wnmlJ+wb
6ICnvyfIl4vYJeZm/KjGifkut/cG1tNaoKynqnSAY54hOuZ4YqkJoHBVvkZIcpAnyOrANXVJi/6H
MMWjVE/UH0gVssbvUw3JjyweN0EKrQjjgZ1hruISxr1uAwt4BSaM/yqy7iJEuwCEF983oXpoRhax
/VtB4E4l4KMcMAQH1lILW654xa1aAUEpXdJ3EH5r+RqfIY3/QnoRbdk5mjlhHmuXkkRlXSsUjeCD
fAqXYCC9ILzKgKNP0byXkFbSjHXSGA+pxbVd17032VRvJK85jGn0YJGAPeVuAQDWi9vOy357hU9r
JmlRirlcjUpDlVejwQ2MQj7Xf3J1Vlw1zGXgyvaiJQeituo1lz6K4USECv3WAFtmViNtn7DcNWxB
hoBvZlHiQuxTFLdjVzx7MWqDuLd+R4omb3S9Dp4QnZDK3Lj9DpaUt/UKlyQbqQs2nlW6NxpMF+T3
zZH0WRo54LqdQuZ8Vheww2RQ8rvE5BzP1Sm8ssJuNWSScTUU9Y3fuy0YMXKxqMB8WtMH0si4Jiqa
sw4VMnWFl42cFxBV1wHlpxt2usqpLPdWSQcfPDKSoi7BeEiDs6PdXkZbl9OBIwINtJxAQYtMppHQ
CxgotIb2ybTTYVkKdG+6brTXSoUq3xLo88IaGXozXUpKDSAUPTV1qyUZysBS7jf4gFCIarZ3o1YY
30tO6Mu6MTEkEsEH9Tr5FZohaU99dC9TxlmCIPeccDCfJRB4DVq6J9GnGt0pe2Kjta+uL8vX1mSp
JuGq2Wj8vE7mj8aqUlEXoFOoURZZ1c6Im/e+6DCOKTpeETnE3mmZebsbx6xZW3lV3Qxd+6NpYREo
CGJepGTMIXQiPLXJZY0DpORmI6msw363KaROulU9LV1j76f54pLYlQ8pbJSip7RNeWPRmNyV9GZC
q0m+DYtR6a+qqngOJQkxQoIsrOLi88oNnHD52PrkspNvGy0BTOYJEzBuBVdLE9RQdBSf0mBsW4BF
sHEyzVtbJcXwKjKzQ5/jxYg7Ykn8WvO3ai4/hjJuIB1D+NIPB4xsyClIuZbXVLTXSDCfQxk7UtKa
AMat6kHTo47KXmMg2Ww6dlLUEGVlIJmSPfuB7UJd6kE0LL3AqqGU5FAdIormpWZ1ez/RUa40WG4i
n49OnSgUMfl00y6vUnKl9dNpnQbxndOE7bF0+lpE4RTPyjbk2GernbtxK7xWUNll6DB0sYh+YcKY
sY7C1e2p7PurEdG8KUtXblNd+b4cPqkm8nJZy1HyohdsLEQVhqGYe4u+wuATYx9LnGUKpbIOnlxR
5pdRxfvGLzmIOaNL66ARwToYEhzBIL4RqpYYKTSPlmTlI4br3kpRHvXxE2nmKrPIqMaMRAsJ3z1C
4WIU+5Yg+KjFGp7b5Amn4aNXBftwoIDOIVHU/T7MLYRC/Y1scQM1kiiBcCYcTVN5hQXKQnbLhsBV
4sYlw35ubXdjw3nJsVUlABtjmK5uHB+0oEDn0qCW8Y+qZjm6TY+pC7Dy6dx7dLY0MuA2nVG92Yb6
nlvqr65pr4J8eIxSVjd0akAywh3Bf/ky9Yy1gjAa/HO6C+iDWTR445Yzmzr2WMtbxekDLV7peGMX
A0g4VzJ+tmSxo1AjUI8luwTZ2DS0JNtM+kGb3VoqsFEU1buhY/qku9QlK/WHnDIbTK1cmWUP3sH6
VY9wnusxfkEe4eReOOEC38aKxEcK3Szu4SG2szu77ibLGQf4NiZosDJeQh/BSGsiX8JuuhCCWp+Z
a/eUD978Tt3Y4UcSeOuag5YxGA+elD2Ap1tS1f7Q2S1zHeCZ0ob7WPeVHZdfznDBCGK0zxZdGf+Q
MEmWGeGbRMPdJg34DyqoaQ29WUqkQ+NrH51H17xqH0C4okCEuOhj6DPKn0OnvVmIlui9O32DGmMM
3euYzCM2wJ2PqCVTTW5C6WpI4e/lOGf6YN3k7tozxoeoaLcjKkqsbdwGzWM0TIngPbWxtCipwdLS
cFtoVeQnklRhTUx9LgYDlKURrhrnBtLrnscw3JIWiqYMoX5uvVhU4YkQxN+hwlgt/Ug9ROErAdsj
TSuhMeE6G+tEk8VXFQ24tcz5m49CA6uIr7Y+aA0WKcM3bPqxgfeIxIxDTYkqN6lSCUhJwUUCcA0b
TNBRs2td+9Y2u/6xVVPiH7vCeDCJkrrRaajclBbkCW2KuSeqULqqy6HeYmzp3yyP8MNai2sCvZAy
QrOFRpeAJPW9nEBve3ivVLW+sUOoaaOF8qLWarpCuUqcvGgSrisjh+BeR0eo2PU2rgd/k3cJBYzG
h87NbRkfaeZ3V2QXsM4U+S+7BAAqITjcKMSPUMQeM1hiekKqM6f4EWeEoWgH0/V+wbc/evYhq7hF
NK38qtTwTNDK4SjTJZkVyhdXUkDJr/C4lAjKS7hvMyPiCUzjkzquDcMua++kTMu2Y68a8LIJZUNY
8yZVWbqWy+7eH2z1KnSVZF9IJktOnlAghl1fEnthWtGDN8j6akzHXR0Gy4Z6KR5RvuEBbq1XJBuZ
brbrmk9JJjMLKemF0FrIebAK8UGEyHVrW++GMnC7rgnN8sNx1aTmcyYj9BmTq7IPN2pcYRvLqOiY
eHeCK2weO53rXg4JErTrlVmFK7Kk2Dn0ZUMmTkppiXViZURsAxI/KEOvurbYpJoMIbV5lCX/PSEa
jZMh57xMa46xEh/jUX6UcblUmXWoOpIe6XUbKSIU072zZPLu6SXUnLqDlqyZKKWIYHLoijAOs6Bv
ImFuzU7/bRvRAwk3S0ETsuCMBuV7FRfEn5MtghbktXCtTSZGEsike+7aVPksdurM4BvwOjg3Of1K
zTZasCHpUqYJ6MndJon4YwOdA6mH9YAGv6qv2UHeh5zktNaOt6TDH23Msw4afJ1ek3aQ9HHrle1n
VPN34LlJCuWpjEBckY35IU1ArYwmXd12t1Kfgt8D62PYq3rKrOacuK508n5IU6DlyVlJ4/htbgOL
Xa2lGyECppGEgTEb5A+t7VJUgb9qEnaMAh1bByrw3UMp5iFH52q573Vz24n8lQ7PVjP9N21EEulT
7axrl4DK5DnTuM6RtrBmjWO100MamvU155WHqk/vcnfyJso/7RCrkQ3GtPHSVaUNH4JuvTEFYSS6
tVZYuMnze8AOtRolIpW8hjWNvAmWVElH4xhZV3FcL+GfPKW+TOyNZB4NJqJD3/VTTfKt3bVPUJqJ
VAYPjyGMo3VRrtWs69BdDccpN7lHEralK0NMl+AgIt60kDiHwo85gOuTUWhF/6NZACrfEM2zi+rk
yRuhkg5xBHYn+YVI/4ZwrG2NfJj0DHhuFD1VSZIRXssvPSxqJzHD2zKbiLg0X3X+4FwDxN5UJLCU
KsAnQ8aB1OOH6XBcSNWwdDXSCazgpXaTj77gRZrUr2u6Gl2P6WKwlBUOosjJdH1jAw5c9EnDhx/v
A1m6ieG4Z1qELdxfU0zf5OAWJMSHFjK0VZtweXEh5sKyHPJ6Tc6CBZlC5vOPhlcFmVE7rtp0EwfP
NNKmS0p/aIr3Ruf2A6ASCnBNd0421A25fWtPIARHwKe4fNPi1QA27VMVserhPSNnK5WyXcmdWY73
dgMXwVqGpvwZsvoZXXSrtuptKl/lzbFvB7BqIl4bvnmYEjKUBlmiWWCNni6RG9GJfSOs93z4TD1E
iiQGheCE7XYl+eOn0DdBjXuhjFdBeT8aWQm0guRsVIB6haDD4sTqDNyMwvx2pKVW4jygrKv1xCTJ
yptbP/Yh90n9YYilHTcP+m34DLH1PijuzxA1vWjpzJduAERRvq24HbYNKmp9j+JxigGhSqW8wTqU
sinUYkEe4IZsNij4OE1kZFZACQNgFtkmoBBcAr/uR1TmD5nQ37DHLjTL3Sq4kl0/o6zebRQUvkw2
DMiUeVUCOeKHWPWcyNqxHMQ50haiUyLV/4ED3KwARU1pKll6laNo9sjWiX39R4VUSRZiafcIw/iT
ClyJN6aOFOvYkpMTUYIsYPMMGVJ35LmJ7C9tCDm1P5nNGGs0N36Tw1jp98VQ7JAHb/3I3xgaDS/O
hhA+K8ogVHEXsg4Aa5vR7IoNsSMLLzRptPTjSpAUsBCp/hiy0HjEYvj6rdm4S0/+nXTFwmf+RbSS
XYAAfEL60eqso+z9FEQ/2+7RmiwGLiFpuIBYn5GLdbsWwmXDTQqYdFJyvB22UfdToI3PKW75MEtS
MkmGfUFIVi1MkM12+jMCEC64t6F620iKdKOw4WdWd1+2k8bK2vLPqyRjh28wTB+V4Trhl3XT64LO
nt/LmC9ovhFGUtTkzSJwwNYqP5O1zP9UrlrtMeJlpuGxcu/RbTQV5lW+0EG5QVP6LgFlYVMnT7Bc
lz68JnhWRv2MG3PhQ6BUcIhKb6aORvxNTZu9r75Q+nK7d7RJV13O9H9TBd5KJXlQqBBFuEiBpe7H
skTlcTBKThrEBLMepCvd/kVD51YjuSSQdlMPLSfVUAcrxVUIoleN77RFTtOja8lqbJ3aT6MlDOXN
ZP3pvOlqjsKNC5oE11TQewAUkvTTtRfNqNBeh/i5ReAnY02Q5Btqd09Nq9K++Gj6O+S5IuR0DjFu
1P3nrlHwB4OFUejn/xiE5zSgvah/JEufkDR6lTSIX8GFLAPURoR77iS2NjmRaAtsXLQ3JrRWwWJD
zryAJ1ca1+CxJjaABvllRLYcyHeuDNfa61dScFsBw2ixUOJob3XtRscrlnkHTWHKli8WFyrmfVEm
1/h+8eByml23XLYWqeD8gHLEL/T7IHfJESmvwwFenszBTt9m/Wso3RSp/2pn19JA+Fy6i42RZD8e
gbpAh5MlJTal0B5aPkgxdNfWOCmXD5QNsGM+ZlLDHfTBS6+b5CXH7kcfc42tieSeaFnH771+CFp9
FRAhkQqLmm0HqGhcd2myNPut3FAKMq4KmAdgVmxuadS/d4ElPdqUw6iJkSQdOFV0lyXSu0Z1rjb9
361U42FLblkdXsYYmQwHHTOihkgDpklQJPb0m2tOr9RLW7Q3bglzAfVxz43aovulj/az1pP3jjGW
rJoPD1NTCc9VbtR9YLts1vpCam9doIMWO9qIs1Zp7nrpTgp+ohFZZlPEUk8q2ZXcwZQwvF9pIu1c
2kKm1+HJe6+a+Chl0cHo1MOY0NmOXwpVfSmq/CbC1RPUr4aPvtMMdyYJlj2G0VyhjgalM7buYH+C
Mchfs7ZdCWUjkNyMXNcmzJAJpM1Q4k+ZmK8ccImFLN0gV8CsUPyD5QNIJgGIgrlD/hyiabInK3+v
Wuarp4K4NlZy9WPgAjpSMVJca1WP0qajRxXzb4/c0f4AMgmcXCml0YYyUktdnMNLmQGDvCqKN1Ed
FJTCDY1Z6sJW/+EJXvVkkcubdYqYQiCv5NfOeJtDBUkXYYmQwNir2iN6vKUr4jevQ8iRwKtP0L3X
zS11NNAPj6X00FU19/sHMYn7DLuiwZOiWQ60RS1nz2SSrEIBv+E9Mj5VZmbdJNdW8pSDh0YZhefc
opcNzc+TkNbES5ciWxK8NApMAsCVoDdV5Ip8nZQbrvIUGZGPNMtd593eZF0AleiQgB7lFu7uiFXX
p+jJvxATNtoP73CVJhRPJNuPtvB2scZ/P/f3VGWd0btS2heia1Yt0fUN/b8qAM/DzzYk3a1PfKld
rBJNuev6XWXvx+RaURiE+FQoFklN1h5OF8rJwkRoxco7YAAeGlJyuLxG3T0uSyYvaK9oXCnpu+AP
zAckyd62FTQryE+osJd2tXlVpPVrj9bOzd9NDJ19cNMISIOorJF5Gkn3k+gmDuG4w63furRvO4Pp
9z7I72RMAhLdl5PH2cw3EuxGLSQRNe3x7Qqi9jallju9fMgKSsGTYIrcWL6ArbAfZSO/zkZc7OOd
BYPM9Z/oya4aSKQDX16qF0fB7cZNQe8jhfMKMndS1o9ouG59bMGgSOXwVxfWrwNuyoWHWNV2SYoN
6bQjLpBp57lEor9KEsR+AVsKOpP+I2kQSiF5GuUn1y3uyMWEiDId9LAnkFKlX8tU5ZroVWcb5ai8
VknGxZvgj9Awf08yO9Xap2A85OoBfjTEpUcrDzaUVVzrNgZK7dt74RLJgDtPm4oqnXZjE3FSIDEt
dVQaTXBVWvEVFYWYtdn0SbiJQPD2D6H8QVZn7j3pXN8y6mxdMBwq5SWGfl8MykZSDw23jQ5dPo3n
SaW7lcKPoL/DgrpO/Z8UfMBqddcJhgCaYJBiqPsq49IKYgr8xlodOKjB+BhvE+WNvHSSELiEkCJC
mkXOeR1knlYqaJuQvCQHUMXb1Aeugdi5la2lBME1Co4ED2GJxnRkBUzNSYVynZevdrUWbPGUbFxd
TMJFbA8pTp5iINgchmsaE7iTLlWba0mKFooNubDcBzafdWy6aIDXYM/WvRZtKiA9XOW9Jryh7byJ
8PIY/g9JfjEsazWUH333IwdV2pSPBjbq2LVXSg7hhE+poH6O99rQqf+9kHW3HoMbT2m31Hu3cXok
coi3Udz7Oq4O+TXlQ+mx6g+Yq7id7oNiF9Cq07RdyjTpSV/124agou66NoivLV5c9RkjzmdXmc9d
Zj4hP6CZjdwypklMip5P9UmUD7EBEjsJV1jXCr48bK3chrse3JBAYeMe7fw2iPO7FnBvCeuiEdxq
Rz+6A4ZOCYDM6daEbItWQClX6XTSANdmYwdVN4BPkE7Un4Y45ghYChMRFXo2BcqJyIjrJcgs5J1r
soyLDwvbSNSqxpnbeNAxyRv6bTgFpBXmrZL3B8qA3BEDGAIsguATHsKye6H6i7ED1WX3jIhtpZXH
sn76l6XbiZZNEAfuOXQpxo++xf+vdS+dJ1b/wirrWTXZQ07c7LhHjupxRKX+r1qzw07mnE+m3j23
LqwCwvmXOeBzJ6cqc4b2TVFfA+P4z3/8n//6vz/7//B+IQ2LBy9L/0Go111Gjmv1n//U//mP/L//
r7vP//ynpSiqLCuWYhiaYuq2YSn85z9/HGlu8f8s/6tI2qjOiwIQXhkeW8I4FbWcJvf5UeSTw9i2
pWmypsu6In8fJhGwJ1oMA46uOMSL75EBLZHRO/6aWkO561e1A0Nhc2FU69TDfRl19nBJkXZ2WJl0
lG7de+h7kLjW6UN7FzIqkDUQXXsZT4aDYHjnOhcGn/7x+ZtVFdWyea2KELb5/ZFbqQy8qXnt6Itm
BRxvgQFqQ4LEtb/198bh/Gin3q+qCtOgq86vqKrfB8tKfwBiQLsWYgBlml9JeMQ4ujg/iGyceCTN
lJkrlkqg8PxXtDRDGmlQ5E61Qmu46vkJk/twier2WCxHB2E+crdt/3Z+2Eujzn5FURoF50ku7SVS
t6QmSMZdqDWVpF/nxzn1Dr8+3fwdtl7Q6CmSL7qPdXlf4i/kznB+jOlHn0+Kr2No33+nFE9YRPcj
Q1zRb02XQGyN48jvbgSP5W3PjyWfmoFfB5se+Mu3PchaAwCbweLrfiktqo1xpy3albYWi2CpX/rE
T48GplZDbWAY+my+j6bS1vjFyRu/oc2Z78jGXhGHgd94RT9kYy7PP93JX8uSbR0si6ULZfZwuior
Nj6EbJJ87NyoZSWWb4zRvrSGTL/IX36xL+NMs/PLS/SHzm5rdAXOsAfG+oqHcEnEJXM9WqYbeO/L
8MIUOf2zfRlx9iLNapAQPbJ/VKvi2VyPWxBIm+qa6skyuDjayY/ry2DTEvrl8QQ2EMkHweMM7sHz
9jC9lBLsyIUfS7YvvMXpP/8yTGz0SLByP3ZAaMPXdCj4PUJydyjY7fQV0mKclY6xDbdYpDb+hd/w
wuCq+D54Z1O0GUfk6fBPom2eqUsyHqwtlLf0Ps5yBaK3BXa1RNpZxurH+XkqX5hA6mzrg5HRVn7P
REWJzXVhg83QCd79JfE1sDCX2fryjypPT3Rm0qqzJbOLgqjhZAVnZufu0zW8wcXo4MLfXNpi//jM
zo00WzRNSS6tzGT+AKp5dBGsL1ANrvS1ufXX5qr4Sb3gkDicuh2sCs40h1On3sSban/+NZ9aDnRV
1WyhGobQtdlyEA0mfqUUVlRFVUWvqrUkk3yDoeVvDKMLwxSKqrO5z4axrVYlPbiGQQ+5yEy4OGFw
bfvqwtI9feLzt6rr3DnQbCg2JNjvM9bt26AcZHYfQ0y8dQTDO7nTAb4IVUMSYJeSemX7+YWv9OQ7
NExWU1mAa5wvqdCaixhxPFYc904p38sYcg21xb/xBr8MMltPK9+n/4lF3ampwUiPEfJZAr7/zUFm
S2hjKgln+iFBd4P6gGgpixYWWqen889y6tPWvzzLbPE0uUAqacazDIJevqo9gSq8Oj/Eyd3g6xiz
lTPgbmNoORmw1o21SbZIz5bEtm1oWTnSxd3g5Dn9y2jzpTKTfYkKUZc45Bb4j/1jsMfJezXcqvfq
noypLbKnp+zSI16Yd/MVMtGiZsRVAtLpfnCAn22j+wxg1RVqlwW6w/pAcNwHEOjzb/bkN/bnjzdf
I0NDuB19f9bI5lWznmsadwMNqzB70TzzwrIhT8vg/INmWTI03ZInic5sQqIXi6LSG6Y9Hdvebb8L
9vlW35A+dlPfXN4ATk1MU2YtRB6mIrmbDad3UVmhvgQqSD1PT3+2l+4byskRVB7EsCDFWtZsWipG
5dd5xYo0xk7qhGxueDWP8FTAU9zJ22BDd4gmAJ2mZj068mpa9xEBMGcvXbRO/CWKgpTKNBWZR9Zm
a2XWNrIJMwyOjqlJxwGlz31Wxr/OT5YTU/TbILMNFcJ919kEeVNR/3Cx/o+ryrz/G0MowuAEzT7G
Nfn7mk98D+WVCh4Qmchg0XaIKJ0h2/3vB1GZg4omcLVYxmyQVBlUn0Tr0JGHQ2ug77zx8gt716m5
rrIzapZQDIaZX3xh6+JJrPhBtBufAL3nfI2IzLEwr5DktMqWytWlU8iJXwebmDDY+W0Fefx8Crgu
/swQUCXCi0NvxPdD1b65TfN8/uWdWDG+DTObBIMb0lNCrIwxcl1k19pwq3NuRWjato/nR7r0QLNT
lRil1hsrrN6JR85ge5A8JPqYb86PcuLLUW1VttCU8dlof5wivxzKa7exM1zfk3liAFSzRp96YYST
c4ECiIIi0dYsUi2+T+qqioXiK1QM3Bux0Tbqutm0W+sac1m9MtZiCw/1/DOdenO2qQpVphLC4Wk2
wa2qlYsmBudjVymoqJaOv/EgUKedH+bEtUm1TZsV1lQ5MBmzGdfzFxRSQ92f1G5Tc2TYkUO7MYML
W+PJX+jLMLMZRxvOLcT0NGAqH1SIWCIcluef5I+z5Gxr+vYos58oRbOcWx56s2oF8H6nbYBsyMtg
lTg7Mk4JF2X9Pph7dP6b+7+xdmtCCJ1rvCUs05jtIoNGwHUWhhyn0VzCe95odXnhYnDiFWrCZiPk
39c0U8wmhG57BhgQqke9rq0DKdsWQ7M+/wpPnZr4elQ4pCaT3RKzxxCS5YbRRKAn45CGwbDSnMmv
uIQdtaRWpa3jQ7bMN/rd+XGVE9e8r+POP+Bc9jtNH5gePSbGjQxY6br5kS4BBTm9Yy34AB6orB5p
SIkl4npveemcfWJF/PYHzD4Dt8GXKA283LDDQ0Kwm73NYWbACkHy1lyYqSc+7W+DzT6G0G3KQlUo
Z9nyr3b8adC3jKMLH9zpn1JWba54sqnZfyxoX9ZEZO3wu1pAvdXKomC8jJfscAtpVa4AWi/MH9Fy
26JTvXThO/lsX4adZvGXYTt38FDTs0626qftghehUTYmH+fnizz9HLNPnXaGqWqKwZMp1uzn6qIs
8mMvKhwaQDv7BVMi84TglLt8U114kSdmBpU5NmOOMnwU84tynZWibSQAUU0sE7fc0tTU6a/4W723
HRM18YVHO/Ep6DItDNmybVvFL/P9Bbbh6MLqSWic1v0vzK+faZbcFZW2GsS4LyvcCUWzyTT3JvKe
Lgx9Yi/gyCagHLDxyNb89EGetTb00Mqd9rXjy684Bw+/8JUZYBUW/hHx/CYnDAVdwYWHPvWOvw48
+yCirh5Kw1bhJovfsM+x8LXK1iQsB5rj+Wc8sYh+e8TZ20WG35d5SlRz7d7oaDpMepv/3gizD0AG
Md6pMb+f5PtPxDlgao4uHEwvPcRsJ6iw75RSyhAKiKGsN+5U8AAXHuP0XNBYP2z2GmW+E/QC2Zsl
Te1F+ZfuhVsb7UYcfmaQT8+/r1MVVX6S/xlpvvZX0YjcI2qw55qOtk+vgyObjsMnvaFY/Nat1b2x
bpbTlQs3w4U3eWK1oswvK4bCqQ7ewexNGnI7jKPOjO8w07dvkoGezrxUjTpV+fg2yvSuv6yJGilB
ahSAKSEg+KCt+u240TcYdHggdjLn/Ps8OTm+PNL0rX0ZzNB9tW1iIrB6D/ZHRTWzsq/PD3Hprc2q
RSl9taBIYT3HI8idu7r6GMfX80OcKvx+e2ezk4iPKNYUGo/Rrutdskd24Ix7bV1urP99w/HrQPq0
Hn95X3EYw1b2mOhpuw9QI6q0o5MLl9Xphcy2q29jzLYrSKYxhxt634FQN0WRrRoxXFECxhMlIHWM
jY9IUpceLrzDk9/wn1NBny2r3CRdqwRyS02j3Ckbba+vi43kkHG3r5bhQSzDlb3Ul+dHvTA55hcl
3Zf0WvkDBI6gq84JMkht8LHZvznM9Bl8+dlIwejLMSdpQSs/guSQUJ/Jiwvz/PT7Y12gvmDRh5tt
FokC9AjvIqkr2s+owFp9HSJeBE91Ya2d5vJfp8ef48yfZdTd0rBYz3Ff0bkBf+hJgIhk1T24CtCP
oL41TYho8Xg8/1tdGni2/GHJz4XfsvwVRLYstErbGqn9w4q1V+iKOwDrRKJ2tUbKCXFu54c+PU3+
fOb5mqjBhbG06ZgTkKmLKLhPzEXrpqvzw1z6CWerYW/2rtxZnN5MGmNCedP7elmDay/8t/MDTb/R
ud9wtiZWbkbZPGSgvA/2jdX9aGSoXefHuPQw08/5Zc5TO1GsUiGuXi1uXRyOZMpOAnPdfT4/zulp
YbEpWxpksvnpWu1DkxTEiYkqlN4JAyjImdc7VQUmEW0B8jRZBUKHat9WdueHPr1S/jn0bMli8Uhb
u2Y1TuKNWWwt6TkgOLGBq6FuRr9cnx/t9I/252izD9zrh8FkfWRz8e7L6IH85vP//ulJ/ue/P/uw
bTcz9VznRVbppzJheOAej9qFDf//c7z4c5TZV8wPNcqwlScxS7eCYUVjRXlr1tImoamffZx/pEuv
bJqjX+bgaMaYfCOWDI3UlRiAvYiD9/NDnLwNaH8+z+ybBYCMM7vlrUU0iwa6hL28S+23MTtoWXrh
5V0aa/bZxpbblfW0WykVURM4Sx4i5KgBKvoheT3/WJfe3OzrzYESJVHAiWbsCPzBUJT++LcGsGcn
GRL5bClVeW8l4nCMUWRTnh/g9ExD9WYKmj+K0GaPgLEnN+OYo/qwt+4RdFxJKwLXfsA1XF5uh8gn
1wIdpZ1iGojN5zdvvZQIl3EJK4P+t1Ep5ClveDeJx7r7GTxOdbzcIcu1XgDslT8vPOnJL/fL2LNp
TiIxBGZSoxz7ARe4E+3NI+klKKYxN/9xcO+22YcZLC8MOy1vf9lFvgw7m/pB5luaj5LD6dfuJp0e
mWrmelhjOsHmtRAXzr5/tM/+Mp7B0QZ1laz/Rc0Y274yiqk9LxAQ79I1feYtRktlpx66NS63Z2Xh
r2JQkjCMLkymk5+DYZloEDhbWfbsTKw3dg0U0MOtLqCPmHDv16Rk2Rfe6MnvG6GqKnSkFKYym7F6
n8u2nPF9Y+QhEBrjzvjRYeJ1jdv80p3l5Jz5c6x5yxkmQajhCgXAn9jLDkhqO5oL0wwu7M7T1PvL
b/ZlmNmLkyO1NQatpUdUHXNM8aZ5JRQFI19yYW081fOgDPU/L2/eWCZovIAeh89O23jbdB29o6a4
q1fIjO84KcKcvLC3nByQhh41S5katDHv9voVl77ADbj0vWYg6PEH30AxdghY/ATXpG29h78hvtO/
jjhb/8PSilTQBr4zDLeudV2aOSyeCwv/qXmhGJNW2KZ59JdOTq8CTST2Jyds8zqW0oVi4U3A93Vh
7VBPzAvFtEyaRWye6Ba/78yanFtlH6lT+2Oq2+e34VrHVfxaZAuq9uuOCL7NhSFPLVc05i1Lpsas
6vOWBHtEnPfT3VkdNVw32Sfdg5VtZassiZcVYQZwEbaC5ASqPzyyASsjOZ7/G069XA0NE7E7wkBh
NL2VL+cRv8DvRM4YacFYwhNSWyGuhPGlM9alUabF7MsoSgrD2o5x/owIfXRlZWqPqt1feJ1/XasU
W9H43Ki/apMW9PsgTaehWukLKvYF9nkiR4fnlv9NJE+Scmnh/+vq+32s2f7WtEYfjvSpnHodHOSl
fuXdK2/eZmq2iGV8HzxcOjf+9Q1+H3B6+C9v0G/U1tKDLIYQpi7yBo/BAEz+wmp/YgFhFF2xBB0y
RVPncjMytfKG1hbq/Aat+v8j7cqW49aR7K9M3OdhDwnuE9P9wK2qpNIuWbJfGLKuzH0BwQXk189B
+XariuIU256IvhFty6osAInMRC7nlLfDBqjyO/ZSflH86gHI0WsCP9+AU4Hi50fLauwqtvPKAvXO
BZodoi1DfqV1YooWkfa3WkROxc20veIge2BgbQNf2kWBDHZ7c/42LUR4pwJmil7pnT4CEkcUVowf
pTdt+234MAZisqC+iq9WpC1pIYD+LPHQRJ3KmimFgonaTBfYbIOb76r74Tr3JPct29PeEdGd/XWt
JXlRIHoRRUiJjkR7dlxha+SA4jcrzCY1GMdDz1vQAGDEX1nXklagNvUvMbNjqqeoylgNvCDjytgk
l+wqB9v8g2gUINvwerV8snS3jsXNDg0YfGo2aihekpZG3lCp8JVKx32w05ju+aWtiRI/P9J3ULll
zKZF7mrSbdO/GxBlgQD5vJBFLUT3q4KEPJofgAh9KoVHSKfEsmiy3k9BskXjuA823EDUABLPWpH2
OZ4iNpof0HSjE8Mk8uywqmgaZTvGFdaLr7b2JS0BQdD+ma9Z98WdOxIzOyTMN9laA61w0bUKFpRb
cBkHgOhe8SGLCn4kZbZzHVgYG7nD0HRY/1kx2al1xTl/OGsSZp6jkvo26YC14aoVeRUEkeNQrpRc
Pz/8Tk9kZhZCmwAeTgfYozZ+A1A4sW+J9KxH+ypB+w3gV84vaO1gZiFgAlyzFAx7KNhhFKIEA/O4
oZmxImTRMx1r2ewhkuV2V0WdALAMykc0OBCA5AUS5iGAz6ZPQrFByLByVAultZONVGYZgYHJoCsy
gc6r2lfkm4hyfXDlbDXUJJ3urcf4MhDvNvbVgCftv9OFu6IrhzL+kbUYOM9ScACBnwVMdJHcOEkS
/M7hGWJsBt03+rzvJqtjKanVBiPCAGcyNUD+3EnAzz8vZCETgX20kQlFNhSfMi+Ggs2DATcC+9i/
WBs7ANhM6cUBhppfMFE8vHC/9IetvQU0M+pT/nnhQtlPn3snsudnGFKAcWDsFuTHSfkQJcDcA4EW
AGMm4ocAFPaAwvJ0XuLacufHFqJjXzMBkuumeo4aeZ1EGmDfAKpUkwGjchpm1Buj6B+1HBPUUd9l
T6HNMi8cgJgd8hxUbrqgAmxSzvdWjDR4ZRRfQBJs33dau1bvXLy+NtIXiCJU3Zw3JCeoqw1hCQ0Y
1ACok6APA7LeyoYIF/D5DD5kzEwEQL87S+ZwEekO+PfJNg/abeMne8Ohu8obt2tnvtC8Iw79Q+DM
WoAcnfKogbNId3qQ+fEDShbodcWoP3frL4Bw9O0duR+GXy54ERttbEiVoOvwc+euFVZ5aMnA9wGw
aQFoV+BURckrL+WVW7vkco/lzH2ICSSjzoCcqb6i0UNDAAemXsbp95VzW4rDjuXMHAnhSgQwgDx3
mxdcFATn7dZ86rzJL5CvXJ0bXNISTVbRSykmXdDTcBq1AF1tAMsEqryAwtl2frtjG/Ma1BhQkhbm
fe3tsWRcj8WJnx8ZVzDMEaM3EGSq/Xstu1J3t7J7SzfrWID4+ZGAlOvt1EdQQmmrXcToySiuIlA9
O8Xe3gAscavsjKfVJ8HaJs5UIxurhvYMLzjjCnO5ewAd+OSRBSByDkQ5Y62TbMm6Hq9xpiGIM0HP
PsItt6UaezoqDk5mxU/dCA6pNIrvIvCKnN/WxV0VjWTImeiiz/t0V5ma07LrEUGHo3KTSM9jTa8I
IE3OS1lUjg8pc6+hom5MuikGQl2voR+1czttxVYs5I5hLJDPsgBVivTPXN1D2wDQWonL1QfRVr4A
WcVeZAmLzXQtfWsi9EU312Sbu6gT/vradEzHAe1PxTWbT2ygAFlVFnC+3dh408M9uHbPf/6i9T0S
MC+khGFNQwP8YyJWY1vpTSTibV+7yaJNiIepuM7j9tdrhcikfaxqng/vwU7VFfUEk69g7wyfow8p
KeyVvVvSdx1NJRgstGTFJjMbBbgpYqTg5gXeM8dI83vbP6UAsQDhpmy8n9/GNVEz+1QOUBqMVaCM
J/F7HQCpWTXsIkvalXnv1U32eF7cwngqNtC0CdFsxIGfekI5NRQeybhY1hUIC3xA5aUOIITQvOhh
xmxjjF67MXcrQpfM1bFQ4YGObGStlkrCAQ4thgDLneYLDIEaZCm3QEcnAeD2PPXreZFL9uNY4uwE
Ad5eSWWmYLBtukGBzDFBx1r9cqv56VbOjq5LSmCPdiHKUPamGfYgAD2/hiX/rwNPAp27GLFHbe90
1wqOZjy1xZNrSAAF+RBZfm9dJ93zeSmLaYRjMbOwDVSZk5QqEKM7vQfgCpdjnCt3qh2m3QO6PS9t
8VyO1jSz63HWdRTNVoDo6C5q805v78N2rVFoUYaNS6MB6ARwJ7PSj9QCkZlWiJta+4KA0oi8auT2
/DKWHIeovgD5wNYJTPvp0YCOvpc7DU6/AGo6+DhfmzBeOf2F7m18sCK6Sg3Rvj0fk0zaJqtB4i76
jCcPHHUeWMG36XXpA/FzLUpaskLHsmYXtJKzIquA1+Pm7KqKMccw7fX4JgepNfI857du6XQMAV2i
YTwS5nW2dTLpY0YBDuC2yb0aXubqXaGuKNni6RyJmF1MrYFuyApExG23BTvGSytFK0nZxQ1DNhHP
ANXCM2CmYxgb6IEuJwtSl3CLEvweSWcw1EbvNSkAzmav5HoWxcEZKSjxQxWsWYqiKCRQzoHc183o
FxskK1P4Ah5qJxn3Vt96v3FAR7JmS0NfGzJ96Bp0QUIOyswcOMgAuAr+f0JmCmdMIA4lPdxeRYCW
k0j70ugdzobfWguKiRjf1/FYE8p45HgmK0rzVIYYVNWqHEjJmFIdX84vRdjH+bMXWViMV4qpI8xb
nMpIUlXPSQ0ZjbED7rgTRgS1qRCtP1KQZg8s0leiE2EjzwkUX+hoUWnZy0yTcEB6D3TbYgpCOb6N
wW8LKiEgLhg6Bu17t1dsunJ1l03S0VJn1juqCpmhY+9nDxUIzrwW7YK7VkDMbBNlRdriLQYPIypU
MkGxdmYoLCALhq1F8PwtgdU2ad9C1VibI1k+uw8ZM0tBLEPGBKGKe9UZgCufwALYBwVS6pk17mUt
37akX3Edi/bvaFkzlYwlhbGuxLKq7CE3E7cvniVz5dWxuHVoFjHh/mzMwM1UUreSWLGAFe+O4Nls
ANOmr03TE3FBPynhkYiZEpo1Kyetw87Jm3oX/rBf0jcQQEW+Aoqrb2Dfcaar0Rm+59vYp9+7ve6W
d2th5eLh2QbcPKpiqmnPFISU4D2VAfvpgkLoW5GT+7oEpxdlX5Kxv+VmDpaO1l6JKxejJWBhiVIc
esZhj08vXw5u6qRpsW7RRghCVMVB48cOrB4+KMfXJ/sXr5wJNDFbAayYidLLqTw0ymhAWcUiYU0E
nhlscuwVumtucvBsbn99tJogoaYSgu00dEOdaaep5EygFGNPY+Qn0aEjcepDm1fM/2Ki/1jOLIHR
S7JOEV4huAkADeuBBMBLgUgN2JrqFtU/H8Ay56304sMHWGaGodoYf4bfPt3ISId6D2jFcMe7/gWU
Lx6qPxiIA9usfkeCdhN5dMVpL930Y4mzNVotl+gIAj/XsOxdqdaXWYHO017bnF/Z0mVHQU4G8J1o
RDZnrpQWOmnLqcE7POWXZaEGjaWumGKhZPPLfixipvTxYOWdKSLq0thG5GqQZSfXL6XsLRl/JyVj
wlvj8DEjjAaF02OyFAu4gR0inRrw0wO6+QBRf36/Fq/wsYiZJoDkUilB/ILVoI3vQvVA/O12QNEH
0M6m+LoOmrR8QB9LmulBqqNQW1QIR2sdyCbDc6OuaMDhRfPpfFRotWnB2H+ahlSlEeRvrMKNBWq4
Y8cOpro9JQAGnFtsKtPPEie+BpmGO3gXoNu7YJfR9/OburhG6J5pm7ooss/MVINyKm8qHFur7m1+
X0YP5z9/+foeCZj5m6IOMVnKVRR4Ch/0hyN6L8T8G/ArQSjpqQMGr0Ect9q6srauWcSD3gtLKjqG
ImvItnaMglZSP51f2oqIw9T3UTjXyailKxhpcSemvHVaFYBG6eW8iEVLBO1ATzJ8iD5H/SSIM1Jw
hKMuPDG/BZlIJgjDVi/WUmCKut+/xMzMRGuZeRcyDcnM3O1884W8sk2x0a/DnbVvfdQTglhEBo0j
0GESec3Ci4//dAuOxIuNPtpICu4/sPqZaHJr7zma+iigqQ1gbwLDGtxirbxljIGP9C5noP0GFiP/
nV0GHIkAACVA/5k90kjL+aAL9oQBZFKCmM+odjEgZ8+f5bLr1NEjqUMQwE9mKinVMhhLUjQfjZsO
PYyY/w+0W8ND8XGT+8Pz7zQDmR/i5upJUdKrBopdJSnoYvJdHQ5rmY7FGwDOB1CgYD3KfBiujzQl
0U0FMRW63ZAejHxwTWvgx3I1J3mMt0WAOKHfnd/HxTsBJEQNJTxAqc7jATvG24IBatyNzOyOSMQf
Gb1q5bVJ/wXQBkRUR3Jm1r/KOq1Rchgu+S66Rkxqt250398Kp4NRTS9+BW2Om+0txUHrjr8OnCk+
/9OtOJI/s8xkyjUyFSLSygh4p0B9SC8G6RslK3q5tp8zA12TJgHnNC6/JX+NwSyi07c8efv/ndlM
9UGdUvRShreTYfB7W4OrK/LHGhxi58WIr3pmy+ZlIZvqQOREwOiCG3C6KHqwgxpSQm5C2t9ltEkv
SD5STPu3a6mXxYvwcVbzloIRzFgsFBdhMLt3rpIrWqX++bUtPyjELAHSSIjAjZmVzJW0MssJb3hq
XZc74rN35OJHgJP9W++JBcBIof4f4oTaHBnlGEzPcinIV+K9+hK6BKh2ZhD65Aqhii+91AHobFwL
Da+bZDO8NJfGTXgDtsBg7R4uXwP0YONdg+fU/GGDPlhuFF0KYuVKv8gp9xLZuIh6IKcUa5Psyzfh
Q9TsxksJkmZExEIU08TdFbF2bXi/corqoop+yJjdakrKQe5qANlb6YWIYUVFJQ/d/Afdy153k/wG
7BrOUZSMgEBhGQD8PT1HPR/aogGXuTvZV1a2a0BQdH5JS5cOEGJ4cx7+m+eFNXDUpzDBoEffow6b
X/RWoKIdId932krudul8AIkG7VdM08LMy+lSwjbVzCGB5S+ndKuX2aa3lUs6lsFvLEjDQ0O2FTRp
zhvV5QHhYqTZcDCxdTH1dpADyBoM046W2lfg1Xsp7WylBWfJfiBlheYrC24UbaGnK6MDOo9aDba+
VsMfg9aBlmtS499wnBbakDW4a2CCz9MuJuYo1cLCurQsvrXQoAnUP9DzKNr2/P4tvtPAdwZYOQBP
oP1A3IEj01FFZtiDXYa6bd/YqqvnICcCS0sybexOV7Z9HvOnKQbjA09sDUTYE//CuSy92CYoM4qG
S79zoEffZ2Y5mR7pMRtE4GUMnlr1QFrcmhmgj6LLjF/aKACsbMDSJbcVXRS8bXQ66fNMvN10cTsB
cXFwy50S9DfAevHIg3WDIi1QMTCFc17gkvocyyOnG26BQJ22opXF1rsN0UGHlK1Nmi/dvWMRszNV
63ri0ggNJfazGqn3nZ64qRavnNRijHwsZnZUlTVNUkxgHsEovpXMfidHJsgjpPEG/J9uHpcvOaYr
arXeS1axjZLqwm5HD+Pca7PTi+9WVNsF8wKa9+W5FSjQWVKWJdJOZgsONcYuCxX8NQbobSvrnlQc
efr4qhPTR7LhDAOGgEjh9g27lHvr8fzxLl6o4+8ys+FVDiQcDi5J5C5D0TKnbC0vqpxe8tEzvsHA
/Eqqe1kgcm2YrBMpzHklNg45BtVSxGsgJPQlB5SQG3CFHALdcbsG+72oWkfCZtpbZXKIsgtWNzT7
BIzqqbSf+BqGotiieWgomv/+uaKZ/nZKawFdDsm2iH2vle9x/6dCXuxuxUOtSZmp7ziogGgPEaOF
MVBqh51Cweqr3bXq83mNWJQD66LICnA70JB3euFpqWSRIqiDCPhhmu5SVnTHSmVHm9ZmjhZNy4ek
+dSnVXM1jUZIAt/xK8iP70DRuWK9li89WlsPmmZj1O10NYPelJOR1wjxdLCKY9itztrLJNZ9O8Kg
OuuvG5b5kVT4He22Sdps8S7c0ZK+n9/Uz0vFaxKogJj/xqwdON9Pv0ZqcLUDdyuYCibqZTUD+oTh
nRexYFVUVBrhhcXnI4KZOfoe/DtwuLDUDdJ8sYtxQiRKd2Bn9xSXOMVDudEfV0SKr32q+aciZ+87
MDDaQ26ib1NG2mH4om/5d20nEKhAeb/hfn8tKAuQF95YT8janhf+WU8hWwfKJ3JXyBKos+VacScp
YwHtGYZvSbxL0efd4YW51su5dHJwt5ilQfr5M6gcWGtwuSsUPjCa9BAafBvrxu78Sj4bKbGSDxHi
KxzFNDK+elrQmrpmdB9K7zEOit+dF7GoHJiqstC6pmCzjFnYANtXt0DUAFUaKFvaXebzZ/mWu3RH
g8wD1sV2rRC3tG/HAueWdwQnOuUoSAMkxJMTrEzL0hUVMJd27ljIzPK2DWi0MyulCE5Ktunr7M8x
zaynvsCFpiTnQcIz8qUt7Ni3zSa9YUYrbaR+fKiLEBS1pg4a8agFoxMz822YV40z1Ea3Q/KJP/V2
Y4CyWNEu2Ri2m4wXzd2ghoBKnOLamYA27CsSsV1lAmuVOaTgBinGIshSI9qbfc9diRujC5xlBm5Y
AxzN4dQYD0bKlICOLbsHu7lyxeR62mV6mWqO2qOC0vU1e2UdaF2zhBQOoNfITZ7p8mUE5NeAqane
CjpSYyshp3lfg8T5qhuHV7WVZAU8dlbh8LYe3KkHzWtpR+ObPEzhG8ssuguHqPVGOW5cpsYcNKxp
75Y5Dbd6UoZfNJZLXjLV8U6pinLDjaTcpAlBMZPmHMM26mA/clWr/Wpq9cCOQHS8cpgLzEKoViAT
jcQYUn5IY55eA4PoQ26laGTp3OQVtFteuAGhvAF/h4ZYaYMuQTd047u1NqeFZByMJWBhwdqA/Czq
bqdyk6yigGUbcDUukIrLrvvKUTE5UGwkhNZon7bekIcDjB7ycKgx3K8jqC5pMZLwABdX0YaJ5tzT
L4DAOgptpRGTOC+TcQf96e0f5+//kqHG0wxOyFDwVJ9DY4L2NZWiAok4bdOguT7bDIHoCv/1SjGG
AY/EzI6Q16GuD2i0c9Ne8iIgPYP/cyhWbNmSZTkWIrbzyFzSpApTTVR9tEwJkgQFrnSNoGKhjxmt
YvDU6DPBcj690weJg+QtVPDM9GR3uNYxGQ++MBGl0tv4/ufIl7wWRy4EK6dShcs7Wlk0RHrVmZAK
ngdQtkj3RHLGr+xrsQPx7QWqBrnmndeLpb08XufMiealZseGBIkpu+qkb2wNwGEh2j9d0jxC4GGT
ImMF4i7PviFu7CbAg2kxOqf67dMaJuXiakR7i42kFGaiZxcpVjjtdBmsoaBo9fhA90a2Vs855Hnn
IQ/6pAGbYKF7DP0ep2dEiEQrquHBf2A7uM4umi2Im7fr6IqL2nAsaeZBQftXls0ISY1X78TWsU24
E2i9lkP2zdXa3SXirM+tbLZ7mhlHOQWSreBnIj+0+wxg0fqucxkIqNRtfwly+YtiqzhoBQamNSAQ
rwFSLDBN2O06b99SdHe8eHHUR1fBbEJtyAjHl4n1jdk/m7nt1HXjRL316yklvHKOTvTEnpD/bJEd
01pgWboAvPPQ1ZkBsi37WjWYIKj02yaECwLf/Ot/mm2p5VqEfwh2xja8JulazWvJERx/k9n9LwBf
XJcT8qmD24OsLcacq/E1b28bX5AjylsqO1PpogHnvBFY1jQxwo0qMEKK+WBNrzHFSi3Mo2iYHALJ
e1Bg4uut94cdure8+Cn7dcx3bDkQ8/FckQleZzOzIxFwDOeF8HhZu8XAJOASMJrgnl/W4m4eCZmZ
nrqjeZkIECymVXdRU3oy77/wSF2J3v+P3ftYzCx+4Dw0K30CCzEyAPWu8NMA4EXxs6DZkz36AKTB
+/MLW3Lmgq0TbXwEuIVzkEFZAi4T73tBRydCJGunbNiu3axVRxb3z0T/Kh4MaDSbt28U08DUQQfq
mkTaB1hWsNVitqbp/POrWdw/4I0g9kEcZoDC5fSqp6NtIdUJ7WtD0Ib1IA0MPXBzMr/MHSAx+Nnq
/N/SytA7b+LtSEzlk5+YqjazqQoU+ZKXOzUZXinXfDMsVzI2S+4ILcamroNKC/+bKwYeCjqaoTBD
Dkr2QaK3pMpWdHxJBLLgaIvCxpmGPPdGRiHpBUfjS5yUjgnU53rNJgmrP/cKxxJmp1PrRpQzwn/6
u2yLkHhwUaW+1g8DXfUVU1b0Yelwjp8BsyWFaTkYuQy3V2tv3DZdpf2eoHFjRenEp3xa1tFjY7as
crQKeRRuvA/ANoXuAnSWRTuk8DGdCa7389LWljTzrKZdYhhQvGyMAVZd/R5PHPnmh/NCFu8RhlvQ
FC26TT7x+hQD0O/UDjF++SJQi8sAN9ctt9leEO6sA/gseWjUlTCEhDoWHlBi0UceutHimvYRxkPs
NruReXtjEe6FqfKYacmKli8GXceyZo4xI4jFe8FQ2cCL1Q7TErRHVF0eaEOPUYFMYzsWqqgPdoBY
NYyJXubtagFh6RSPv8TMaSV0kG1RYHWr6Kocf4hZC6Z8P3+IS/cZg11A5cI76jO3YM2ZMkgxx6Yq
sTP1F4z8+qgNarUWqKUETRZ4U2e6mChjrTATryfOQcMUx27bPRWxGZxfx+JeHUkR6zxSDiu3aEMS
JOf48JxNm6R/tviX8yKWwtXjhcz0z1C6aiIV6gilte2bh7p+MKOrOruMkzVA/8VDwbABam4K6EDm
FQsGKvKYKkCmspUfo/KnvIbEIQKRuS1Cm+6/Pn9mizRJt3twNlNXUn6otd/FPrwhipVbTm+77s/f
2bYPYbPzL0arkswKJXWgtygAAH3LCvO1Fa5WmV4TRVkp9ywrwoe4mSIglaVUteh7yAEzLvWJI3fU
yekv17hRUJcJWoOxjyC/nvmM3p6GVAnRyEG5ccViEkiErdigpYWg4KobCJM1QCvNTBB4Z3gaDzgk
2gSmfhPp9133G3t1GF0wAOqHiGgWL2g0kbisIGVqat+r7p7SEZNQ/vnjF19zrmsYTRSzvijvIGw4
vZhpmde6ikSnW7PYV4BUmtaByneoYa34vIWeIpwJMk26pVoYjtBnJ98BHz1JGTxs2+5CADdZwO0p
rPuKP9v1syR/1QmAUys/L5/Or3DxoExAomjI52H8arbCEklddUxCVOPM5AaDTw6ZLJeOJDiI+a83
/t+gKbj9uWfsH/+DP78BNRlE7XE7++M/bur38qFt3t/bq9f6f8Sv/uufnv7iP66St6Zi1Y92/q9O
fgmf/5d877V9PfmDj+7zdrzr3pvx/p11eXsQgG8q/uW/+8P/eD98yuNYv//9j7eqK1vxaahkl3/8
9aPdn3//w0SP6n8df/xfP7t+LfBrPmurMnmd/8L7K2v//gex/oairoVLiJekYPSCdRneDz9R/oYg
4cCNhScmImIYwbJq2vjvf+j23zDMKmCKgYSJB6jIIbGqO/zI/JuOPhn8Alh98Gn40T+/2MkJfZzY
f5RdcVslZcvEtzlRfpTe4FJxeZFfVsDNgofnqfJP8ZRKmREpXg22ntsCHSSbuu9eMAzIncnMpoBr
9mZk3IKFst6ZwZ+0xnqOp0J1bNapTtnrN6OkGm5i2tDcAuWD2MCUANhSkQcpHFJYbaBRjd9qRrZL
uqTflVO+D/G+9kgnNUDpr6afeniihieLEt7h40bjDYN7bKOdjmBT0Yo1fwJYsR1NfVER5FuJsteN
9GXKvilS85yqGANUgRXsVTYDcmQDJByF8N6tbdK7IwaiXDVugE88xe+E6/uqZdYXjInII2VeGVJP
qujo9PYQOYhen4+U5q+zOf7aeEfOvrcMrDXR2ot+Q5ghZf6KHcyWDryjyCNx+Qup+xHtH83oaLHS
A4JN7l1dYv3eDu0LrbO8RJ2sG1n5OulmuumBheDR8odRKZvDP6USGiUqJXnIG6wZ2H1olxh03Sf1
kAKMJJ0CqyBXo8knLF7xLR5XblFTKQACK3fSZqocrVeiwCQdA0tF3KL7UL9AWNn6ZWT27uFjdVqq
Dm3bKaBg+EEsL9fbqs+dlrYYvq4484BXb/q5HDpcx3PC6IzGzYsQXACFvSEqWiqwZHkrE7BkJ4kS
lBHPPDXMvydJlHtgU8WgpmyzjZ4mhkNo85CrMRsdtNBOgME37+3aRnWV6++Jkid+TMb6p2xZ1ryS
2yBRBoiym49T79pdBLYthMqACpgCw2hSh5PyPeuzr7GeAZqgYO6YSx3Mbw1ELKEVabq3yjjyaV08
k7DdSjoD1Und1Y4eRc5BU0q9Zx6wlWpvrAGMO9nsgmXFjz71zVF6nJov/Sseb6FTMeuyaggNIqX9
Yg0tRicnw3YO2zayvT2aqDWJixPpSeeQpjCAagHtjKu2dxUJGLQ8HQcHb/TBKcL+AVyY3+KxUH1a
mu+HY0g7/DbGDe1NHEYOt+r+0srsuwbmBaMuZr+R2wR4xOKcAKMW+WFW+Wycml0Oftiy7L+HvQVI
nIROweH40gigllPBPMlWwwsDYASXeZNt9UFBySw3UEvr33Jjan2zxN8y8lxFaufIrJAvdYrNs9R0
F03Tm8ok/3DbeAUstXGYkOqmHQb1B7u+QDuj6rRyA6XixVNCSeORnDS7VC509Bmpb4fzs0j63cB/
I5DAcI4XlpKJgBD/TilgPUiDJkUKqr2cRPYmoqTeTWr/VJi5iviqsjcMSQaYN/si67ILZaJviRE9
Jpbt20Oo7PuWCFOFD0KM0/pyF+RZXgV5LY2BzOIvhIOktRuM1o/7EmqttuyyqUoHHcKPRtpeHHSZ
5sGQltd2P9pONEAmuO2Zl6s4wsP1TdKaeYeL2WI2TCHIUYUDFlOjZSVtpM5RqQWVLSHdjnQ3UcO9
mVp/HlSirazdoHR//X4K5735XhW16mgFzJLcYlPwgPHCLsk9u4OcOMQPq+6VgZrNb4x/WjXGEn+y
utuPf3PQ3lStmBeBGhkderjwh8O3krDyJSJnjrHLxM9rKZ+CWk3vilxV3a7tNA8BxW2CQTqnZbbu
DR3oypuoh6oosFRJPIEnsAwvD0d/WPjh/+W12rttU3eOkQBGUBgjAOSozsH2HkQfVnb4Z82A0Yas
DwHGBpJXPsRTAAjC5A50UY45yuFFRfX7qcswvZUSz5AbyU9Ru3bQ8Nv6h39++Ggzs1MnB2Qi5NqP
k76pMtPhRjs6PA0lJ4+KP6WoeexUir9OsgcjGZudKRah1gYw0gwrAW8Z/og4XXYQpWKIig+gNdU2
h28dS/J1pGuTH0WRX1OooJ13QH9k1vdQSZ+BQdX6Q/UUtWPoH+60oUj+GA3lpotVMKRKFUbPovx7
mUtBKXWGPwI9ykkao4HFswO4aB23PNmMhtztqqLaDVoknFUjuQXYHl0btfkA/tRBiceXk7raHCxT
Jbeo3eeS5UAbc700wPF3yaSSedy0vJ4b3SYTJgN9QvsutW6pMB2q3b9mbXafg5zADp+NECeriduc
A5dPncbHpITWFm3NngsqN7soGkPozripEr0MJszM7ot6n9deGI/1TVbBoqTsshQ3Edzz8DkKU/aH
r6c0SNBG0Y/EUL1YuOmuLTCQFw9fjASE8XUIi5Dafmq3wWGX0XicQREm1DsiSn2OTqwYwJo9zEmv
MLRtSJPitJYc9B2zULfAzTjEIGHfTk460edSstBTX7UAvssNP8txPfVCQf0fIwvOYfESGAklc/gZ
FtT5kG4nZXIOV3RMKtXp7BS9DXEFOwSrlfbhIxd/bVBMFBrVBYN2RQyOtUT/InYNrpFpeu2UlN8i
8o+8RNOuGmF/OfqtN4xMtwWTQsfqjOuygabVHaypUY7kvgSUjaZNt0y4qkaNckyhSdvDzTg4rqGf
uNPpfhzCsQm56CpJnUE4VYvGsuCVsEMSmAaMAcGtDUJDuZqmDh8fDR26xQtXMS2np5Rf1zQBTPfI
nLGEbsBqT8ErOtQaj8VwbWFWfJ9Qm3B1m/FrxZ4kJ4SDc7s+M3YNyCONrngoTCvZpk0yeKZBY2eU
cOxtnkVuZWCkspYZuY31K9xfiquB4KsvjH4HnPxdV5slroz0M/SqjSLdgYrQdCpahReprbZ+rhmP
h4CyApTMFoPm/kEbTGabTkqLe0E8eTFkkSdT81mu6XRx0K6cjjdVijFi+jyq4bAdOynxJYtvC13x
KR+3aBsxHJBjYcxO+XEwTxLyHE45RJozOCg4q06fQmttucmchg2Nr9Y9oDdsWXcLOZkCKWvvmr6u
nJrgjMQZSI9DVlJfVndMmyyviarJzYU77VWTIlr+FivwKEqqDzuemMzFPYObkFP0tlbFYyecINO0
2KEWSy8ZbD7QwJW9YvJLQELBo2e1gkmb4l7W0vuMG8+HjagMfQiqUXk6+D7JjHWnqILM6m/LuoVZ
zbHBodbFDwM6bPzDTpYh8UujiYMihH1HIrN120jWgyjmLzXpA5BObjNZ555YFFSdbZSaU2doJg3H
p7g0x7kkhYFxQQulj7KADpoM2kAQ9InfgYnHGKN4PIg/RSkirS4aXT2O1EMUhrz9YyIi0IyyyYtj
DM0dAolC7RqvUfTUEYa6r79lHGBOhxDhcAkP/y+OZRDO2iT+uZhhgIclQ76t7Amm1mh2bQd/Z6Vq
7iGlUzrSoHYBEPeBEpbKt2bV9Jejo5bW48ELAr3b3iSm+hSxh8S4yjXYQFOEhlWFfGqZ0Os4owBo
bUxE4Nb4VKisx50g6L8RYg7+cxC2BtxnvVuhFTyfvva6qYKiHCTRbUU3jIdjcNAwPevxYAp75rTk
gQ3jNbWa79TqXGho4+vSAFSGAVlc7V5W+2mboDUrSEdly2OO0H5odppCiV8kyY+EoejN8+Fw90lq
Fa6aJlfRBNt80ApMhmOIuTN+DJk9eoe/OpgSveyeqdrcswnenKeJBCXnt1T7c4y5+nMNNFZfWzUJ
mAHTdrBWwNxtwcGAkEIRIRfATQCuCaNev0VazjxDuAf1EInAE3eanDgHJ3Ew+oDmvKyRi3LSDjbx
YLskHVcirNBJZLXFZSYipMGcvgKLY4Ar1Fq/rvAAojTyzU67GCfrkYmookzgq84/uGbgHHgnyrrA
ikCfEzoALXPeHNFTWE2jaayfMdRBkcF0DASxsPO4pD3HI6ipRiKHm6kIC99SUk8GmPQuRXOlXUWF
J2vxV0ljsFWy/mOi5NngMG8F0wqnjcrt/xJ2ZUuS4lj2i2QGYn/FcfAt9oyIjHyRVW4CxCpAAr5+
jhRtM13ZY10PXdZVGeGJA5LuPdtFSPGDjOJ/koV5f0dfzXUj48JM1YUWh8IzBnTi36Hksksw41S7
/Dgt/nVou/bYubB3h11mHnxOkv0iBBTe3Lvaen4oFxjysPqmeenSoZz2IkaGdKFdFBqBUxcTIXc0
Qq3PAt2e0AmlU7ykZR3EqSaY3r1QbB7e3BSCYuIYpo++YOmqLEl+Kpw3xVYuH7Ys3svpH8A5i039
rZd3kIIFnw4IPbiFMdHi7981Qa8SyLJjme3ByxYVOkbXYemZF5IMOinWkqCHNdeLHuGztQ1CyVKO
VHlb7whn9tNpqGnaTYN3bDFEOuRSngnqSKnW/mSfvOMi7YLPBzXHTca78Bq26/wP38ba5/7j25iZ
V1bNF1pt0L+RAGGHqnffKyRqdNlcBb8RYbwdXMpOO5/4AWqnR1cuqDQn2DD6XlVnu3EMTnxewinK
+q15qBz92hrY2K4yu7YbkuhTmIz53NAPuCOz2Gk3lHt8zL0ygpBpDtJA9+LkJivOVlSo8+b1WVTj
3MfehfmhfjoiC6H88d8XmJXp/fF1oeJDTgrCkKIQYVl/f3g61qJWwVgdtV+y1I0g4WgfvM0cE+1y
7SeACbKCgLJm9+1WryiPUV9QV5W4JhyHtoAzZ4h9FG2sczC+zSGoEKe0ITsWo88xfHHDv5rCYB8Z
0PsTHrE8x01SpTVGYqd2gwH+tR1CNb3Qqs90TH//9+/5B89oACeToIeg4xjuP3BJf7ykenZ2dMAC
7nLTz8bbOGelwgG54VROPacBDqbQUpZIcXEvWyJeNMG0dIUxrke3IW///WqQl/oHjmQuhwLbgxkc
ggj/z3AQXQEK5q7wM9ACP5eEl0W1E3QamIQnDkxPDUaPA+hwEfGRirEMD/6wbfnY8fAYsPARgFpz
gaz3fucMuMbsQPoSbxCfivXMfF+eSx+/qKY723oyUX2bapTAnZPc0KaiejIHKDpPTBBaP8sjNToA
nBHPNxb1hnU7DPF2XJY9tb2FrfYIA5ITseXJR6gazkvTF+upcAJOMwpdgrM3gBrMJ9vlHwNdidur
Ay1Sxg0ayWtoLPFxzmEP4r+Ejz6wSlQerrw8jKYFNvV6XQsCKdPvqVufsXKun73u7B1RkH235zjS
/QwkiNpdsvg0rQLtfIijSu3ojvm7XS+yQp0+rgAQEzfecr3N2Fl3XTBZsYuFRp1dy8KPb/YGWZCB
quqZ9ahH1g6hwA33jvVI+nRWECpo6iOxOvnSEOe4eqg7gPmYZl8hppvhSkCBzEdTEnFd6zsix3zf
5ov20diM0/RmGzGL63TKv99rdBJIO5PnlWGJ9Lr6xUV4m/3gwwvKChOpAfFONeaVlAnNIfpu8jpQ
EHP34X7gFGGWc/nKwwK2SP1ZAq+9e2wW/3sHePsGiYB7k231KPkapF2c03ATzxoflkqxrff7Bqiv
3/10MdAS4mF/Y3hI5iBaXsvgUmLUfUYRnHRk5jvxYbvUHgLZMFiYfGlR6it3/8IpKkDztFBwqxMS
xhDCrnA2Rc28Pk4cFdpGzqTayhtmIBwaRXSuppXAL4rZAMyZUII/Bhv2bjdMUOVAraPr6uAO6iDN
GdDMO1I7y2E60FZikooXvtmzJFxhzxz3GkMBUcoJxBaipxw/iyeX4eN+tRIwHATnOl0qHJxTVKMW
dMYnTjBBsFKY9tzC5rju1Z5iwu4zfDzRxQ2Ww9jVYeoxB3twIM86qbD/EvRrahKgy2mS2lNK9+jY
dmBu9svOk4qyaq3zaEvWSxCr+Ob/tEVmRQ5ETWBeDdJjy+1NimzC3uoBY6y78vkTbjf9Z+Ps4xkb
DaIe8RZtPYrMGv+13Qt3hpcO043O9gAJy/lhQFl+wERbtMWmbcSuog5kqju47QzP28e06OYI7DVg
GLFW53lk6rz040tSCj9nHjAJLmtIDwweNfvkvp78+GC3cBIT5zyMM8ZgdhA0lfJSBxGemit+teNO
csa1e2M7zXUstusARtGCBaTF0Yxx2nehbA/9Fm257R5dKbzUWUdmO26I6WgWuTVQT2wsHLxqviTZ
Ui7obKsrICx+5Hpc0KEgHq81PZFdw/8L5v8bistxHJX1/O6OmCC8b2hd/c2DztkZpj23HUqNggkl
7pBjEOAretdzY2CEvk6eBujdsqhjIp+G5MMeA0uDHaKtAMHOSZwHw4KIyLluz3OIKcytnE6hXHF3
E4KPCyCEmsXRRa1oEUtf6jGTUQupaZdcOnNQEvQmmHdVYvHjzBbxAiyq9Jp0gPT3EptapVqBl608
vDl79JDU86MfdL8tzOiY93fBEc9j6aCGXUuM8znbr67NLgEXXXeKa8SzORyBtmz9fLu0J93rtDxO
3xWDhdnMxsaqjXX1vkKkaN9aWxnaFcM3bDwEDVIa0tXPkV5/iiFFvNlG0B+qr5hovBd0DL4vu/rH
lG1Dlv3B+YAmMyQuAiZD0Lnh30sND7JtTGAqo2zDTLtb5xduG1dZb5rTuQ//xZ/45sihDbuVWcM1
BdyE47or0Yf3Eaw4PoIlbuyIrawHzN77Ds5zvMwxgkqLHpv0vlR3YTW9KToLvFD3Ixrvm9m5JfHF
cSuHm8X3YgHZ3h5jf0xcVHZThVXQv9qF1mEkrJiTg2lAgZ3NKRY9Hgwa5yVSgLMRI8vqWB7tU4nI
FKftOqQuMnsu9nZH5jmTuClcaCwRxWV6UA8ta8KPvRiHoyuiM9UdBpnTd0es7s3CUOsa4OjckSDn
9nerq1/adnpNqvjVNmReB1xoxF77yX3ZHmwF3JMFuj5o2KdS4nuHcCmru4iWp2hoz4unFiA8pKDo
KDLpp9sAeNocUeZu+Jp85VWsP0mU//2jqwvMNbeINrJZU1ZFmP1oaLhm4Rg8WZGzfRzV6AOGkh3q
t8IxxTDaW531gTc///c66Q9Hg63aMODQdIAQh0Gx9Ye4wE02BFM3PMo8B0yV7XBpU71Ec2pxe/vu
NLH6ppztB1n8BPVmfdX4PuiMsENWDGCLVM35Hy7rP6s3eFKM2gFqJIQv/Cmn7+p41WukwmwEnXRI
SnJUyv/iBzDOf74p5qmjHD0gp2/Jp7HU2Urp8g8kKgr0/1hRxuoKfQ8G4uApO3+oFTDFCml5OwBg
6dZIfBN3tJ5J5ugS4zRl2hqoxFYdvEWhwiZYK7slMPwMzjk0l4qLEhZTN3UwA9lWRfand8xf9mj8
RuKwO/nlT0JGkW+B+NY6e5k2eD/cVyai46QPI9UfEBInBdkAbEjOwJkNz+FCX9G4AlK64yFAhTnq
q+NG1tRLnPs5xunk1vyqWne45wr+1Xm754BSq0p21xnUZrU5J7UAxF+JDtI9qIILvL2vi+tgx+2S
KKsjgt8AsmFXrEV+6xFNsAbOMbqgFirDIif6+xbNYe4G29vaeq8x/+gCwj/XkOqHLu27+nklHT9p
GQOZxoUB2nybFw8tQe99rEBePvvUqCuaCQeTNlS4S1ZocH2wFGZprO6M+V4lbdKm2p5HDVQOLdCX
WuCu2F0XyfulOXx9rNQIdDGO780TQeaNTu46zi9UHDcEreQdOA+N2qjAf0CN59Yst9RaDTP4EbXa
J78cxh6sBTe6Ase3ewOm9XxBmsMHXDFPtkv+XKKD+r717l8GnAFU/Yvwkz1LbAVoad+kvCR8xS67
AiskLAowI+8TNreripcnPtx6B2vKLjvT4CLTBDWeKfBty+aYPU/314FtHIHu0XlZAEjZv60Ob7Uv
uwOsyTOQqVlX93ZBWgbUXvaE8Z21DBjG14G8mUb/3l7fEvHvweYD3cBOZWjaKU66fwKV/vMgQvwe
hgEiTNmF3ob+Ac6wLqocopWXgdZB2W72djoFaHTD4ZpIflqjBZ2YpYmC5XmbTadvTilqmg46+890
GfZjGbEv9tUbdnVNAibzT2wSOGvUdiCgzXIz3POc6IfB715ZOx8t4wmi859gi/9npzT6WTekUIhj
hHZghAv/BlvMGAW+hEEbfXLBokGtW7rhI6m6PQ90FQGzlCSz+PbUBYVeUTXNrv8omAT/YYgXstHX
CZVL9t83S8/czb8hDNieHBOvYgbVAg77Q78SNX2nSqHDjLP+1QdBtW9YRElsqeYhB9iy3s+g0GsF
xMQ2bnUNRkMY4QGezK6xY3V96x4gKTm3IGaL5rdpROxOaxEWSwcO0fSkyxpSaANr25rKYulu4KCm
Qlw27CLuP6QTo2c3ysO/fTtgJ0AVAGcbxAgpdn+/77zh28IhXABR34R3UPOBK8Pci2Fn4PTd7TfV
6JAicDtOAuGqXxdzFT2Fkz9kQlzg72hf9PoaRv1rPCfJtV/W+VlSeXJUv5xhC/Ov9h9cqwjEfIYu
Z8r7uvzW9i57cMfMHeR2G5Fa7Qy3temCi3OZ+RLdRyEGD49h8oM0Kl9KFj5jXOk8uWuRhGI7+ncb
yB3MzxL1oduglXHb8FTBMp6z1ntWOLZwzWxOIdAIEFhHJOY/8v08odfeXYiXuSfQlGowJCAYvvTB
HYht0JArDgwYS7Jmc90vjrhL3Bn3ncj9NEf6AR4eQM3OnNxCUNesZOzWL7iAhCAw1xnJTzdQT37Y
YerKWF2lg5XYR3WUMZVJugUpicf6vBFxVymMvXQbRI5AhQq3MmrCDE4PEF6Zj8n0gmTAlS7oXwvh
kIskzUnSKFX6rY23YgYMWSXPlS8vVQ1rbMSwoe8PYhJ3MxApN2PQsQiU9RXvfnp8zWN/+b1jF/PX
JWsTYLZlOeiUcn2ond8xIV9qHj+USInUeDU95efYmXntk8yLwAD2MPnPeAOrQwMBTzo181NHIgSV
uWtarjAqo8IsGVLjN+9hqppTNSZFmO2SAgQZMQOsPm3NdmnJj7k9j20HLnFqvsVjiFGP2LyrOPgK
FjtHOOM7FAhJmW2vnhjSEMhT6lTty9RSDJhx0Wa+rzPmU1QxBJScHochKMo+upNX+nsJvHtnhdRl
Gh7LdT2OsYuFeMKlpjB7C52NqI+78OdYqzvPgUJoP+RuC1ZQ+OndVt8lw1cNmO9QLd49I07m8SWL
MNAe97Hhb2puM438yA6F8w6rt3bV70gPIG5vUeQf6B5hLk2bAuo4+YJBm1ZV593nqO1d3E31HX8j
0rrw+navQhbtlfTJ0dE8Q/Uby/sZ1Hi8efcb8tvLReWgytJEECTlEMQKQaDE4gkkUXV2w+1+n0FM
uU17TNYKoqgoueNje3Or5QoGCIR0eJ0Qvyrw4TBLfg9GTKddor8aSJtZ/1Mh0rHxxXlDXJISyaMJ
nls5BVcZ6JfVl0CfBh8qBFiBaJlNIbuLZJvP5foQ0vnUJMEbA2HiVM0Vl/WxieU5wLdtIPnsxWNT
b4duDN62oPxKJpiw6vjU6zhMd0oL3qtrt0oUdANnqUnQFgyTZ1xMaJ/80xqiE6bz/QiSYI3h6mx1
7oYOBWlNC6ffMo1wJ6dlXxs2Ag5i+gJy9UhLwJ6BQJE2qvLUIyBgkVWW0PF563OoaW4BcgimJnni
1Dm38SNB4JDWDALcr5BbHfygfxa9d1ip+HB8cqsHfu2ARjEIyKIEHVF5T8n0iPFGD4x0H4EXptzk
Oq+gnvy2u6xhX7Cue6ANiMx+upuJgjbjqWLsvkOOzxC7xTjmfeXcyth7qBrxtPfl+xqyxwQTOyvH
yUIM7DJsuB9fsZFkOORRYbJcVCOEjeW5THCYEIkEzvlxoycinhJZfRMIukmML8d35mc9JNc1uZES
aBQNM9q/9G7eePXRVe9e+cstX69dh+l/y3SkLtQLsDE7L1UcPnU8e6DqL1z6yvhp8IAavy7+K+u2
tIl+977OOuB2DT/tyJkelh6MfYSyAVb8G1DybG+WNL6bq+mQ0BfHO0T9PdueqfzhDI+OXKHpuecE
S37ezqA+8qGE6Ahxy2xrnkRUw+dq9k9+0ABNE+BcKFXY0h+Tvc7oLF8WAFndIh7GNUq5k0BRWMxz
d2XJlcrL5PYpQ1zACpnZNlTosEUaDxxupeFhnS4SC3ogSJdyZepDdSjU9xmS8WifrxNyZ7NyTRA3
e43xhGBPO+o5OsFOk3P/afd+rGQ5rUo+B0gbmSJ62HBx2h+uxG8u3LBUELkRV91i0hcd/z0mGyDd
2z4mmauQZSHnLKlkHkcfvhzymEMrg3kaGFkDKZY4LvH95FWZCqbURb+5U4TGdxAaRJg6OXUHhz2W
7A5gzml0R5FScau3AqJ0EMLD4+K3Z+QG5VMApf3+XQ30tnby7AE5RKYkKg7cAyku61qMgXfsS2JC
K5s4S9CEAyTGKe4XNVv7HD0RxkE2xQjCl7h7VsdTilgzlOETrJMK4FVAzlHnPNPgvQaLQcAxagR2
VTxj7Hc/XhOzkzAcod58iOKfK2wy9OJStFF+lzIBIRMmjc4z6L0g/LF44XmK+yu60NSRb24ZoxOa
0kY8uBrQMkSL4V6U2/tcHZEkevQYOVSVc47W3wFQpJLux2AHVOHG71WCYjRgR2i9vyy4RJcjIGNu
HagkgFD007MP9ppAIoF4Aoh99+Pmdq/c2V6kA5liQsDMBfISqB1pq+sRYjysMWBvMN468kTGuoSQ
cNhSx3lARGzuibFwZYUx9h3UB4hNJqfFVR/zzmhKI/gKu0FfEW71AJ/jjxC4t+MNJ7n5OJybbE9w
vHiQ3CdX1mMdeVF9WfzHoRQ/1kkICCdm6GK66E1ECNhIVtdJV+Cg/U/fKTGOvesQOobvs0TvOulf
I7Fc3DWEFVS87BVw3Rm6VtetH+lbW7dZSJ73ec0o8+4VS/1sqOSL7/JH6WgB0M//2bs1+mKGUBIk
BqX7JG4IZT55ff286LvF9Q6l96rCn4PqrjDYQzWLyKJIYJCOQVdR14RQIA6XqXtfOo43AQBoR3Fy
5hMQq030f3kYRsO28EPGYVa3wsPrSk5UiCeuHtReX2Mwg7QVJ/C+j6Xvgypt8h56jNZLHl38avwR
RcFRYD9LnOVQXiFNu6s8UYS49YKNj9wBFQMuYdz7VxHPt56iAoHE+Ps4x99HtlzCva+u4aQuim9g
Ksr4ShtUOqiadqCdwXGT3EU67XxwWeN87FDQQ1uJsk11y/JU+ycXZ5BORID6sdoOkjrYW2r3+9ys
IBA5Jh77nUQdUHpQ32WtDJ2/ILGD0mlhlzVp2IVH+H/1pqK0mzt503OssHdgvvQQoj0ty3Y7Cwxc
g3qGjydKGHmR8bqnZF/WyzBK/iVEEmrhNfGQ2T8NG6If4nm7qHbj04HMFMhu0+Eswq+yIGHZ3q1Q
o5p/xVBB5zp4W5t+/nC9/QqrXmUK2pl8bHfxJYwEDuB4bS7JiEk43HO9Iyrj/jYxhOeI8Co33r1t
XdJcsHiBzem2fXP0Mp9iOayZZg3miQQzOawqwES6YQ6O9kekOy1H+Da6wn7AClAUG8QenfS6t29R
jQ1tQjLOxf6pZ7jTXkN9Z/80qSGBRiwP+lYaCgjP2HsCu43QI4hVn/WQ6UwHgH36VHuoKNjHxrbv
k4Or72hqNOtDX5296aUJ2+e62imWA8m6DRq4JdpOIGA0By6yKRT8qoLVpvlR31x3fCpraK/rcChC
Bc9z1KtcT8Gld+e8i2XmK+8ljnYvhRcBnCrooa815FugiKp3Pf0EBntx1u6ljNkImQl20lUbServ
rdZRBuWATiEQKDAJ6FeMk9b8z5XjQQwA+XWs8tERMDcMUZBuR1gBTxLCKYidEI/GMZVFU503kh6D
ruVZvCB/CIM2J4z/azSilHoHvFbJXxNvyhcKe7aMT1XEnseJ9ulW7xfVP7Bl1QWB5qAjNYc8gRfz
vlw22n4rnZwte5gbmVeJzPXGOCmRHMZ2B6UeBWcxQO5Y7iXko+5TEsPCWnd3UQo9a3lRlEAHFfKP
qIwg35UQz/tTlXV6VlCQ7febqD+w51wS3T15bYhJcl4CZ6NMoIPCHtUBnUeK4wxBUeVjt+378jGA
8NzRCur6CXDyEN6BDoT2DZzxomPAjWSpL075HsoYJz/IHUjS1h+LA/bTE8ltjR9o2F8jmLr7ZMZr
0e/F7HiZP0FKKClkp0MkkZ685iO42gwl/ExH2J36Lpdb/KtDeZCMNXrO81Q2z3Ub3zl+eyAieBOw
LYwaGtle55qGNxl42aaDgxuUaeTMLz4CaKKfAz6UD/4v0LTpiiirqopOaHhfu67NaR2wvBWkWDkA
Cd2Mx4hUJ2RRwokFgEhs7Yor2d+CEminM/6icsbNjhBE26G201Kl5Ybz1vOxoHkA4W1dgvvBgeYv
4l5jajR4cwxc6L3ha4+D8AhR6yPZMghGjyxG2ny4qLQNUdkwlYh0lWhMpud94zePQNu5juVrhFCG
bZgufr3wQ1fXbjG8eQ3xkb2cdrTrMdCQYnBOeWwFTe5IiD1ihCDvDrKLx2V88sIdSZVbsKUzbBQ3
NBmWIAtpiIGOssnGgYZXlwzVYW9JXMzuXBVuF+ZkaMtzRCGEoV2znUBTUHSSGUSgz/1M+u2czNGM
rUgXMS3Hi+i3OysE3Q3eT8L9HVHj7bWJicI8L88/yi7Wd1yzy+ZhIlqjJMsiQZ17aEvDQ7lP7GOE
YO/cuoRfnQZhtaioMEXRwKUI/Bzv9NLKVMYIwoA5Di98SwZy8SBiwkCJET3kxl52qMIL7g7jaWzl
ddtGdh1VdHVBRaBnA48MuMkr5tHxrnSJcW4vY50DXFOn0t1UChqkP6nYR652H723QV8/JgroKXfm
R4Qu/BKle108f4U4GvW5qirvRloci5Xwn7SLOmhRnjpZBbBqlFcg9Oxq7+lC87ob06H15HHxfQpw
fN+gM/ahXQBcmw4zhqxjH3vq4+M6JP3hU/1t3UjxtJyIivcD2oYe4n/yVzfFT93GfrowDoDig4Rw
586vnXcvqE2CzN7KASrn4wakpQecHsJv5W09xZ6mX62vw8LXVgkQJYibIxBEzCgu/Qj0o/npWIT3
TcPIkYVoED1gCZ+/0WMxjOHqHTGaEGU+UkmyWiQfWvkoU/bprIwYTC3BdPzRWmuA8Nxs71tYs426
3KmAI2DSMUTnameXqmmxDIW6qsQ7NR4Emk4PP4EzJsd+wt8UQ+ZuzRGThGoU7Pp8g1wwMTyXXyYn
WY1vbUTOPCHTcSRS56SNX606yCK9bTlhp6VxnVm9awKEKUW1UyQdRGxBSU/Yq8Fjm+8bzewX7UR3
XV3/UyVsie6QrL+iWqMvnDDwo8LH2b/cqh0s7/9/QKH95n0bHeISygFLEtlPpruDPLhOHe111bQj
Xxy+3gWIhaPGR9TECfgLtFf2BkPyhXmrIxws4F2KisonnE8glz6VC/ZHShcuiT2GXDQ2emlidE5w
aIzY4NZDZDT/yLbAaehmfgLypamHLhvC5n1mDjxF7fSkDFhuKfPec066LGVe6TNS1apiXX/MBmpH
SN+XT5uFk25mCxNucLbIpiEnBxcqKgp3hvCFf4Si/Yn4GvWzwec55R+0nQqrZIhg+QLT6ACsqw4y
6bAIV3ExduoMBPiQ1pHzyNrYakqJ3JoMhOGKbYrU4ixMURuhQNHTV0vtT4v7tk/7tU7G9pPsF4bp
qOBXSmk4vVu/yL4/h2G93xmu035Fi9VSOST4Gaew+5P18/F1fAESEVoxiW4hVqyx+9s7xr1EFroa
j1YJa6UUFm3nMBF4ams+pa6Wire0x5bIbJMTmpjEwWQYaNOsFoNABQ99P+DBCKoSmNXRpg0JyWId
vBECiN5Kcu3ttuJ8Fu0n3u7nkPhh2sZOCDFikttlQxbsgStUm1kYlCB3GrqlkyLo/Zb2ti50TV3D
01qC2ZJJnwYXsv8OWdUB8CJfVDJ92go6WRO0i4C9O5R30AzWg08zMiZYt6N/NkdUNjggxTkHRc6g
I1LYRtCIhelaNlEaGRWI7g3fEuNN6eNO562nD1anYW2fzIhPuq48Kwfn5xBjZrH91DnwXoNKYgc0
6DqQaHUwIhOr1kNPjNDEfnsAnC+txNtSwyuapTFAC1sOIEmWwU9dwNMH+z6UwzHCCwiNuHIB4ZDi
kyILEXFQ8jFT71M1DZkl5SyPFDqY0dy1BTJF6r0tZMzFqZItxQuD91aixyjsc1gXSFNk9cVuDmFi
yroFOLUkeOuc7rSV8uc0oyf2K2B6dHqwRhmpQJEbpmpY2+uOxJy8Gfm11BuMZ7DGHJCPdrKPpwFG
B/cMBLKfh7BHpxSHWfK5/IMBNfsaTbnHAZ8mkIBwwZGB4nKdBtPwJAfsRXTi9HmXG3YZbNOfkhVL
YYkV5sTyZMmgZJ1+LjuG3Bk6q0+SL84SfImrKOcTEuBrI/QSEVIviVjhmtmgYjYOEKb7CYoofCaI
EtDXkEgaEQviXzAAsRUq97GhGFX256ZpLHEEJ3E89/JYNwtqY7ea4EsE/zZjs7WbvC8lIgymaCrs
Cy9HnPt7+WA/nVXwYgZKqJTUIZhaJA6ntFY/ee9/aB5iHoNI7iyZUtfbs/R1i9vQf3e9/X5ohw8X
oFWZyK99CZl1RcG4B259ZcJ78VRbnhx/5OnEh4w4w3AeoQD7VOKPbYmGd8rt+v7XubTQM0XJad8h
h6OlN+WMauoll6j9FkxsizoPbAP1vy08FICcW5ADgx4gJzJGrRmuGwxDi1K7S1ptvFXE29e8pqi5
GPynTuzeWwlXCeFCtkSDc5ibaMdxG42HarxjyDQ7zV6JIs4cSuH64IfqaN2GqgnhGYJGOEUEY5zH
44DIaWORE13rQ+IVwh+GVxhC1v2E8dDgmpHoAsJAZJsab9YjYQj9Aizix2AKeRHD3mncSKtyf+vo
dVQSEIMMfvhkjvAmLN9kXOUdBgvkPlZ06kMuCVQZtGIZC5m6W4jZQgnts6AMIafzeA7XKmDHvgHk
JtagiF0MP7ZfxC5/uwgdAvedoA9Wp0S2AqzwKeF9/+kUaZW/pwNH+gHCSrLZqATrCq84JmVgpLbx
yjHvr3bZCzmL6tMx4LkVAnmRI2vcpo5KALtjueF+frcEnSXK7XZhtzz7XCjsEkdPjhf7/FvBfxKX
Bp/FrxUxeSEEq/SjCzU526pxnqEYo7BVQeIU3dsvYmlZcxiGAT0P0GxAylD9CsMA8qISsR07e12M
HHEE9L0uvL+bpjG1CrqalfDqdIDw4BSy2789kBwRngaeXOwiKWkAwQEMSbjbsHzHLkuTDpxNb6zo
luwWIYxu5AmMynPVV+8LcVjuQxtpSwQhApxeJbJ7K1DNRgz/uUl50F/ozRkRV4/FHvUDXvgWRQ2H
0Di1d8m+nFYO1HSYH+kAlbks8mRLSit/1R3/WgXLb3vM2F2nnpMnBxKIz9MHSqcZDJbYIeJpoFk0
erTY/VHXHDCXnyKuL8zrHX2uEapUXvW1wy5qTzX7BK0mIGzK7x0H5GjPXmcNsMmH96jSn//vMJ5Z
jBnRlSpqCbQ1kvpkXTCe0WSF4hvMfoeog2N9XxJA8cb0bLSJQeXfNrRM6PKhE8T4Vcz96v07s0dG
E4dTXa4QNNX4XSsmhkAg7Xh9EYAfWNh8KLjXCmRop6O7dSd7r+pBbZA8srNd6AoYGvZNqGVhf+vS
pvRBi3cCGnSjmrAyQbmib1/5wv7l+O3VctDb8moVG1bM1/RA30IZPLhlwC7C+NN1tSSFg9ku2Kqr
3B10dILTP4s9ctU1fd5gkbdbW2CEndamZ0+XJpgB9D4IY322GrJ4wIOGqPZnVNfl0YlaSNbgWSlb
FzHJyDjCXc/t6bzLBUixsx4q2KPnCHuN39IEbkuc+9CHT6j/ydmuMIgihyP9sQzQAXFWvXmkPruq
BrrWxH3aeX53sG+GFZtFLqTbJbJCC3vohg3uihPpxxrpKtYubAQsu0K1U0318yTKV7/P1h2RSFZb
4q01rO4tKwjcEIdqYw+jkVsbbZktF2IoIHYovNcpOVaqecU3ZZfAD89BsH6Z9npGOYDLDNn0vqHr
povx60BM3FICISgvfIpxQwpTT2A2+uHN3vwUaWasXtgleQyBehfzeyQQHDE2GDMSaDXjJfhppRbW
bmBvSKTYDWANcCbxddeLPlEFWcBgWg3IYm+VX+P1MzpYa36zL5rNS7DSUwT7uYc24nvK14Z98B22
DrkXCNoAtyWXX1YwuZTGiMogEfecrixG73+YO4/lyJUki34R2qDFZhaJ1JnULLKKGxhLEEAEEJAB
9fVzkNWz6Gc2i9nNotueqiqmQIT79XuPm49+gHoqvIxRQetfZxncNQnf1cq0YdxVVzmb+U4If9ut
VqP1JTt9TeRl6P+m6/qezFfaBK8e7IlDkPTx7f12I/02dP7xdqetD8nN/3erklT66i4VZ5jVGlAC
Pm7fjFtpcHsTboV2v3ZttydtrrznMPH9m7nmdiWg6qFM/9viY3vZl19X32//JplR4edCMthorCM3
VLK7HWrtqnQu4XoTmLQt7bSFp3Nugv7FtLKDsELvZgVqlYm/pNVfRkUZOnurlzLRh3EsauAIotsz
COARxn27mtT+nmBr1DnU7h5E2nIxTPvaaFYZ3WyPQ8tY3F7frJI3629hP04hykFf0JvOj7c+IJKu
F4+NYp/N+gTeznARlPmu6f+WfV2u74wuAUnbkm2Ea3Klwbv6orxP1sDSzWri2uIt8RhJ+f4aVNdm
jpMPu/lo+U94kb5Xsr+iA/w1fzFu/N4kUAU9jxbShBm/ng69bn/ePjm7HJ+LyTo6VhPwnFKL3byV
a44pWiqXFIHz51ZX3Y6dWx0hej/a+qq/rzoGDzMD8tUwdjO5LnMHl2IkeL4mM28pDY9YLV4j9deV
dbMz98OaZDWby62vvX3hbxeYqtLHMK13UI3e8ogdrsvb7Vs/LmvePJ3seCrcvwfCiG816dXuWzMZ
9qZdvz+ypt1FgT1Ipzwkg4NvS2CnyTvzfUzCr9utQbbL2JQWcww2je5unfvN8Z2Y5WMSqY9F4ajP
+z56ZAyS4se7OaLNMoUvsNzlfv/MV77eFMZXu4aqTZrH2+c4S58gAuG+Yb5QqRjxrclPhoCKGgPe
7b3Lx72u9FOw+nq1Nsj9KSQsS+1uX4yb7dVqk7MtMRVk8/clnTlLCGsetZM9qbXbsovO3IhCXm4v
dTTCV6cQb37WsWewZnp2+7MqUZhn7flm3K7hy6njt7l90kNvfrVGROuMZn07+m//uIlSKlcRsEDz
6K3HoGEYLDgb3O+GuBgjCwxvJ6Y3FaSI84NYTHufQOul8sIucQsEuxyc61Fx+7DWvxBrLzCtEYW6
jHNwy7h705dyWpa/x4VpE0Ng1vE3/3q77fRcVOgQ8gtB8g43jzqZvnW+vXG3UnLWoCDY0sLww3bj
dVp1e7WpYaCJkxbAI8/Zm0yOirGeXM3Sta7SFkQ5PN7/lCvbwzMRcl4m1TTvjeFloH1CxVVi13uD
sXeH+jUd6uaShNZzuJj63+lcOkr6Ft1tqvw2iKHUvJ3jty/97ecTXp1SJtKghNJFi8q670m9K6MZ
MVy5mg7H/ZMu8kdTJNZzPh7SKRr+dlGeXz1NizgXoY9He0XsjLiUaPNIEMrW7bhYAdZ5FA4+xinG
8okTN9rOd8FS9ux33SxZ/2PpC1wN/lIz5YaqnuGSnFIGG2H9fAv00yqMF69AXL19WL6BXcbqajp1
zumbfVMLetIhCh+kG9zd7lsigLT9N1QRueoR9mW7OK+Nm3/LOvsrM73L7Ri/9czBnOM+z7EW3I6P
KrBZGpwtl0LQmciQV0G2NWWaaDy2HjqPIesnz+UDKZTJPKDmnvRd6lzcuVPDjJ2b141ZZjRsKsEd
A89ckRkN6rdMWd6utPJDNvA7pxrJp2SueavHgnA4hxHSvoeHY6IuPxpOSdJh6J5FH7wgU/HW0AMV
iU4e+tXy1cj6GDkDcWEGVGWjupNAGlu4izuVlFunwJ5kS3KFyln8rZZRnDgjC/OsTB8sCFf7AFrS
1gdn5OEr2OgCamZbcgiPjEydcGDBKk5dpq1+ubOD7rGom2TP4PjTmNxg39ko/So4qpBboBzFzyRJ
xi2p5h+B17Inzy7PAx4Y3cDYkYZUe91eSHZdaLk47kKRbJmUPqQVLmYjk4dMCsazZWy2otlkaZ8e
hMPjZfgeS2pcrbcg7xahRwwBQbtJyMbMjW4uDVYxX8mz3aIBF3pgZk2aSBsyRdzFu+yE6SVk8wed
/tI8h6kfnMTS/hnHOcEAAAhk7PJLloYbObPlSmpjxxKK3ZJPDLGcyjjZfBPjRBEJ62Fk2ABCYgSp
fJH1dahWGJSsH7syqmNt1+FOrLBYs79LnApAeMJ2pNp7IqxR0vijLk2qt+OeBmNrzRyT2XQfZlN2
tE5N25TbeTHOfsW3esicF56HtPvqc/Ura3lKBmtyL87oPvZT831JTHM3jLAQbv9Xo8BULPTG02JU
e5WNjyhMCNba+VpmPIayXraOMbHmIzD3ZWfhs8Op6utAM4zmo+1KMqm8M4ow7gj+IrX1acLQWma1
4L71Hn03fOm8OiCEO6ebhfl4P4zvTVdelYc4ZAfY4Tub5ZxBCvbKq6ddS8AvC0L9EUbNZ5R29b4N
FPYmdoamC1ZjW0v4DkIXxy6yNRNCL2HqhuTg4DsZq+xbNMOKYsEc51ZmP0ollo3jZBh8k5nKEoBM
YPhxyFojJuGU+YyfPtMgfWIkjhtwJliiuvKFDNhv4pvbIoIi0Mr20oZZvotwJROFGYtN2BVvzaQH
+gUxbZL+krEuljVBEeNmL42L/iDu+gnijKDP3jnClcesXX9dkzvrjOQgxNDv+cUltleDIEREyG0a
ix80G95h0e2bgc66jNBO2uq7y0hnj09vj+0OoSt6cdLfAWaKay0c7IPhdAnGLnrT9mfUOL+9KXL2
WZr/zM3JvstJqtlLkt2/4TReLgkpw44MDlwrpC0nqLZ9SO+N0RyTAY2LZNyO2+iUTfRvS2BHBxVk
L5opAGQaDPzBwLtv2eYWd1kEhWR+01Yb7Hr8jgrK0cmtBcwVosJjaw2bubGGOwvGwki4RwqLlV8Z
jvbIVdegdr9PaDgXNay6UMeIBGDfHHeJ+BUVRn5yyz48B874oJcx2OdUURhCaDnG6rOsoT7aDTKe
KRksZ9WXDKaCbIA+oY2Jy9QMvIx8lrg3SSoa69lGtwkII1Qw0PBqrV0BG2lwM6YhKUJpXivW2GLn
9HaoGPau8/RbMjXeoYPbeSCdvQOLlFxDNCI3C5rTGNTfkOIOjov11vdIe5WJ7ZPUzdKDDsfuTqDR
G50zn/2g7PGEMbk3UTvObajIovAt5HDDYyEvXc6SdNJR9r6MBlw87J7c1lEKjtgoCVmunVHQuH8d
9v/GPD7+9T//gyv5j7/9r1eIKFX5T3Lkf9Am/1e+5H/8V4c/1Qpx7P75W/1/hFCSKv/fIZRx9qfR
/4BQ8gv+Qiit8F+hb5owESPbDU3XJ+r0F0Jp2f9a4bBkBMPIsfDYEGf4Hwil9S/TA1wJQRY6RuSu
5Mp/Qyjd8F+ea0cWuyP5ZZ7nBv8XCCXYjX9mjTDwhzdkIwF6B6bFPwIGSzXxo4lQxU3GrqEA15rV
K3UZO2blfY35uAPK6pfYLQxTPFXde4lwEJv5sOwAfOcxWSV0k0oyxwzdE2t9YEHNyZttlfJET7Cr
s/KlNwiELFkeEWl/FiZJeM9U3+Uz9qtfnq4s3FyIbaW8mGCIgj4NaPSY1MnQvqS9YtxMLTVUobfx
saXRltuvbTtvLYtVEFR+jhYZVar5qdNCxI67NXIwU3kG+lBbgFFglQ2InCrcaCd/GNrMe16LqJT1
FvhTQtCSSdHG8wRFa0nisK6Hh2CpRhhl+Vlh1Wc2JIGdYfUG5XgpJDJ0AB/x4HcaLELSR+zp6u6D
up+ICl1KlplzoveMsgsfLAQX/RzhUDITxoV1lGH1w8i86SfneyrZbukFZz/0vuwGa4qui/fEqn77
EVL80mVfXVd+pzu2D+O8+Oy3P8I5irapXT4EoDA3jRfdMcYgYhEOu6Rv7S1uoMIMwIF6Ea5IJ9hF
M5yOxlp+isJ4dxinM1jqyGlN586cd5FN2A8g2ve28I6Ju5fqTyZGfJEWWvOcknno8OM6ETFAekzs
y2qbVxbbu8Q5Z+tfXCr9rZPpsammD9c7zZH/yZPgUU+QLGvb4lJOEcWSgNIzt+OujzLCY2qGfxT+
CF3uhEoizPap85SM/X5syw/ptAzOngppveS5xMjA3pVtUqifDLPyja+sZzGu4hLiyIT2umkjLlK4
pt0+Sqat8jlyfUnWzMXVTrykeygFo6V+yMttkPOip+jJW/J8MxSE2xdHHJPoHqHhW9vhJsZpBFZb
4pCtxLm3sKTxDg+Xkh4ZcFbK9iiQrGMD4MRrsOnmtN1FxbfSNf5UvqAuOeNeeU9tZgkMh/FFLh9+
vpxN2sk4iYa7uk9/Mrq7LkaoTnqcT1ic5xinssngL/1RFxo4o7tgBqp5t+Uw3bt5Q7M8rX6ge5T8
/hB4bCqta65EZ2B2030tTnqfeO5xDPfSTBMSfjGU0Pw4T7hBeXa/1wudgiimhCubfS2OG8+mgV27
zdeUrGluSpDEplGk58pni5yD2qQsUrHJOjQ02KLdNfmx4X+gBGrsz/rEgDG66sbfNBq+hm9i7pmt
lQJgvzHrug4pC7KhNpRTGOyLWeDJYHRbzZwMzDCmPeBaOnJWUWwWGbwbgcZe2fsPS91e0rG+a9i9
mzZglgKJSYFQk8HyT0adHqGITdkgDDnEY/FuB8XOy2i7M9yVE8b3nUHqHJF0v/wuvAwncOfF+LB6
8AjyLk0FgbVw4T2Z/X2dL9Zd4vZPLNNDMj0znGFL5ZShntTRFSSn2uVUGrFx9aeSTOJ0Tc3auhNC
A8HXHRkKefadqdwZZplsWVK34dJ+SUbXOeb5a8+ZB4zMZypmyR/svNu5qWbUP3l9POvwZYgifTCD
1Ty6VqWGo+rDaKv6LFp9zsduOHoeKLlhifB+K1zVibgwgnbjJaC6a73ibM60ZXaLmzkJ5oeyXHI2
481xZJb7wUVgBaOBx2o8JhOUQdf5VDkkJV2lOzEtDzzFBOaT8ORMJFkCw6G0Iw9LqANIBXQxXHsY
08iV6rclQs0qvFcVtAjWZfhrMJFejah/ScyFwnY49mRy0/VDCcJk2IQuxkJn/jYl4zPCx8q1rKwr
vsyFF95PZ/e+JbKcuNZj7UX3jjP9cnLRbQZ7NHeZJVbzhreph9d2DroHa0gHOsB+b/aevHiDfT9l
bXVwHf27LEv0SBxduJDwpuqJ+qyEVbB65nwmu5xTwzB+871wKzAsMcqGUNk4xFQ4BkXsBqwtQmZC
MuR5x0HCqbM1wkA/iMq/Txb/OmhLH9tseLIzXFEKIIHdulcpdLgLvOzBnI3v2A7Yk4iPcTdg2d6g
Lf/W0AFPy9Iw3beGfcQexZLYOE5cm1uPwY3t1v2pqYgjgeMg+DYG60pnytS6SEGvjb5xjJbwj9D4
IKn0l61d+vSgP/heqI2iJHwYiIGnmRMeja5+aNlnhmmYJnOw2FGDdV/4yJ2CbYrb4GHysHIlHRV0
3Sbfcs5ELcPkIMDGn3pOtElb58nwil2WJ8dg3Vva2XvPYMo1diiamZnBE8xrPOcCX+pEH9xXZGVU
vhKv2gpvR06WIEgmMvDLl9mNn5hlCnp3C6Rr+tyO7gOrq929F4WnpM/CXd0EnyW1OkgXPkUAXxfL
0VdZDfKoo0uUpwvbMC+i8O6boBCHnEBXxG740h0+hPFFd/JYuNA3JrSxXVdZL77fnxRw0Y3Asqrz
vsExFb5VRsXOrMLaDMTjjpafPQf1iBRQ8l0HjKAY/m3dyi62o8sSAE8Kec0X/HcEv16C2nut2szH
2duukKbEPbYT53hHmEmWc3t05zZ2emvZ3xxCbdK7F05m/Hwj5hva04tc+vEh8XgUBFQKEUrvMw+C
nS8IHM2+wdRWHIpe6U+7N87FIklay/AVcXna0QIhpfh4S91aKbSAZt6Hg1cB2VHmrsRhWk6lfRwd
foYJ4i0gl1Fso+aDdqiNdU4yTVGWcEmPBTPT/FSNqrtq8v5WJfpYs/F0Py4kdlSV3Ccmt89gGmzm
xezS4DrtptE6LZn6hNNYnYyCaApz4bsh7xTeJ632Tj4dg2UcrrNFTl+JnNN1xI2d1e2dhue6Z98i
AfQh/KwdAm+WBIK6SF9vx8LxePwhb81hc1l4BMw0ik65O5+XyJxPHfZd5DCubI+MR+VjhmBsGddZ
m1PFYUjJuR62nmQTjtH1q0sCRTfMHG8/ZeYzg9Uvd0qL+zpyPkIc5Ac0SrmfWowYXKqQK/srzCd3
H6GKwJWW3b7NZuOOQfihWxrx3q5o4axyGfguqxl68fDGUh8OiT8/gAVmCFBad2kQ4Z5xd3KRBUhg
pKOwmAbG0sHRygRxnh5hVEaMOkTkRn//iBJUb1Ct5tHJH49ub7nP1dLsFrfJjn4yYsNn0auhAmKS
Ln6Hcv4m8lXOMs9FqVrAVWPx7LYlxmuV6dVPH8UT0uAxGiGXSSeHPzui2pRjtPeX5cWfE2I0TSGP
tcHTapTJpa4W+sCwSc+y+e1XTRRjIkjPnpqvlVd5ByXGU2Wx2sV0wg7EeHXv6vGKFUDddRBEH1nT
yaBXB9fFQbhvuP9FIqD56p6gkmymo1VDqMFZ/El3sdxFo3XXZOosF1cdK4zcPSyfneuYJ3Oon81E
hpfQwBeBiewCr77abruk0Rcvt7I99y2yV9E1D0ae3iEoIDExnrr4Pokr/LYr4HBq96ZLqNA0bW8v
h5T3pMXWUuNLaItPflAyKS3ThbJTZyT3P4Ulwl2kkCTceu4uws38jeX4RBy93Dgklv7VjTl0LcuQ
SOThUQHthZjUWIyM3Pba1+bZrogKVaZqd21jPIi2F4CWKrKQ3laPAbC/6o/JBHEp12QKOrbqr2XH
8G2CJrcBsBdPM3VWJYy3uiMn3i1rGzGFEN+acDvhgNlUTnvx/Pk0waJTUAwRQ82PKkeyBOA27J15
jKdy8rZ+iZGjT6eD20ZOnBocw4NPtTRkcVrnV3Kz+a4n8BIVebrBnAvwdD56ML32iZVuAsRTSgfK
h9bf5wvjvLJCZp+N6kysAzR/C5kuIG/R5SViZvcgFvqYCq8gs33rj8anDI7wD/VosS94fdnAciPk
mXPjF3KLHfY4GD2lAbAHIOfjXdsn9AjFGy4IzC2R+plbpFibVtMk2Ut/rAydgMdzCD0iacRui18d
iun8iWXOnDf4b3CqJsraak4naIPb1LJx99XmtJ1THjyh4MQgHlKeJuHPwm1hTXnzU1IHD3U66Vgb
41vSWqxV7+dvUVe7u4RtM1tWqaKphqEA2uKf3NkgeDhtpMFcnyxFYEWAktLt0PYcBHX7goQ405c5
RuTHXa3Frh4ZGebL8sDoszkQruWcHuU1IJWYBNnwshQqdhpQFlnri63fT7+CBq9eb9f0Q8plhoUD
OrQu5sxcXDAUp4m8aGKaFUgUMKBfrmEjaFIltxYLoD2D+T5w5rQb2AY5U1QzPfiobQhvobumvwhq
yCS5gKN/wUUj742Cte426K9vLjXidqwroLqjQSi49vemk94lUszbyex21qEUANFcJb7pjMk/oHpQ
hC21ZwfgYf0JJob9ELQqIs4AQmIHX/FUQO3p+AB2a+JLNwtN+uR/rkFvdmEaGDvQVsfR/ZP8EMPb
ODFn7kZeg5bYwzzM3kogt1bJ3JzchfR0E/yIBgy8Vknqc0zealP+LDzqpmVt/bM/ecFfp+O4q5zh
aem52YMUGn42qofUrSJScd3Z5GZ1PNJDae7Etl8+zT5HcV7zYFXJvu2bT89wP9pC7r0mOeRTtXP6
Zo8TkmhVFs7xPMy/utn5MjTIi4xfN08ElwyT6KiPi5Y2FXpUwCNUStKtqcEP9ROZpYi7vgnjTNtv
IRGTBaxEjMnlaRDSi2U6PgyVcE6Rog3NzSEhYVRv66AxtlUADT+J6lM4BQfHrx4bCYqaSLQipOf8
qq1aoAUyPvBBh4lAjnumNi5uxBIeCcVUDGMkCAtY4xXM4ygRD5PpHmReEBNp1HHIECSIiL+mhHRr
6XG1ROi7xo82kBOnkfw9eCjZZZPfZeHaRdjdNZEsgTDCo+OZ911fD0cdJISVGRixuuNAkPrgdeln
4DbgHV35fVoi8oDu9KNJUjq5cLgYS/3JPCBlhMuqsMpmCtpy75VF9a3PrN9pRDnvpBY++IwtHqlR
8/K86hX/XLIJmMpvGgN1JB+LGPBqtSnmmiXA9dBv2fBY4TvHHmtIc+faKt17BRpKXpFr1223xIuy
36fWfWDvsrnDt/c4MwQb7PZTZTMj27LS/BgD8Bm/pYJFtLVgFPqFfQwdEseLdTA97ZPC1cXOcb1t
UQG7CfrHKYw0ZSvBbMEB2wuxy2irmcoN63AW6oBfvlX42Q6Dx1zJD5ovYoxthwAlS2GSCntRynZ4
MHErMSAmrB+A4aSyPgQITUYaNZh+h9+TRfKko2aNPZl9SJmKQ2OrU9KFwdHXBcizvZssIyAXh/1L
iipgqeGAk7+A4qR+2FbxEHgd0dPU3Rnodgzv+Nf+TKZDubsoHy3Ead85V6wkUUniXfqBNTAuGdTZ
HCD3pyyQDex8iDN3nYQlqthV+hwaT3VeD6SvCYtiptXNXmT8MEsxvUzS/9ma2tp5ooLOaBuxWXRY
adKt6xSXQaW/nRzoq8qROZYAkDTNsba+bEbKe7yHHdvpI7WLOi7LOmwvQ1e9gSkFqhzMF6Sk5zFE
vFFi3jDTG4kwMeooI+apJTOBQ00iq01zb3f7L+yuIjeNeddOQWaYrMA2fD/WHlkb0oy7bGwxCltk
0+yJB6hO/G+hRmEZuPOptrv6TNF/R4hyPkGmecb9rr8Veg2bV32zK0mEaTgyr461W2yxxE7XjKTK
9CWPWu5fk25Tw1dfIxAPfs+6L8b1H63rsY2ifQsku8wW+77LyNaTKS/wUeoCq1rh1ANuw3sqCk4Q
f5h2Cg2tV9CaQDHRq7gfmfTkblTiPnSZ3XgJ87mlItxp2D+Thee/CMZtxz+JC+tH13zIpjoNqSi2
bTdtffgrW48DeqsKbzmUZfqY6Dm496byoDDyBJXlUG00r2mBRuQ36SOJVoOiQJS8ymEDYnE/FNjt
i04BhbXZc+9ver+Ub9DroQjC0qwsxJgwy6Zr5i5YuxlsANRNd/4y5AcWuvFRgvEY+Oe7upu3vUyT
o2/ddyH3WChWRrVdO3t8gO8ctFspvPQOC/0jO5yyy6iBXkyKMcy8TF9TblxmzGinUk77ApbTzh44
21iuuDEQbzbNgmlmwTWf8r14nOaAsWnVbZYpTzZS1C++Zpyb0+Qw7YSaupi/ZAMkD3hQtg8a/JIJ
GWzCP9nW9dFnXCqtuecstzsWgiyNf2iKuiRac8LZbeCzIMVnZajX7WpmLCDNGjWJ796bt87cjZjc
8+kAR3Db23NL4L541xZ+cfK0woQLY0/vTlhl2yAdzVhoh97NrS69JOrYUNX5ngOmwPN7ICU0VoN4
rMTEwcpvzJ/MBUHidR8gd7m6n6+DF767C/FDnY/LQUJ42WgfWZN71M8yQZSuGmPf7d6FbMs7ZRNt
9ER9CFp1jSZfXuh2n2oX4FW/qA/VQPSEP/g2Dv0f5si9VXHLFNldwjLkeyNK7kbMbV4hr2jwgDEY
z2+47T8roltbS1OIiXLPoLTcFU33ruXw1bkTAnsv7wWqz76P2g+v6nMkbUrckrVEeOm7mFguyh8w
DYpzGfv9GG0XmVQAPHjdSc2C+Q5dKURQYIW6E7c9n5aYp68RV/2jLc0T59aZSwLvqjsSR8bMG+Fr
ygyWYIwW8lZQQoWvGCmDW9njv2i3Qz5xOS/1I/r2i6UnrrEaQ470DDsOoIcAFZ1QzorqHMzl8I1u
5Jg6IRE0OwXIFwiMuTlroudnzRQf2oT44iuCU7xrF7LUJKR89JqMhoURSL4JTcyIhmOCMJF+3HO9
HQEUI/4gkW1rVeT0mE211VOWx3lkPaokn9Gy+Lspcz9Mo4KSUT9JHZCdzbURd9L4vfjqsQy4LFML
5SMEUZWO5X6y67twoFNh+TNGCPVK+Jiory2K3exdqqZL7osVMlAVxVa9gJRCYIcSuF6OzpC/2f4+
koh/ZtkbhDWx7Mgg7dmTwx6vbMyP7mJjA0di2JhVBrVgLu7S4TNoQrlV+bTPbGanM1MHtmwZJGUx
xpRPEkNdbDTTp60p20haY3zU5nFysj1LHIzNNLHnKue5LFO/OEuBZJ7X3tHvWF22fj3oWMr6oY+A
pfaqvDMJzN8JPVuAIqoWL+wcJ0aEZxZ9sGoHqhRwc4hwDD9TLeuDUUGrXqS1t/L+rnac4YA7/SG3
klePMypWBl9dN/3lZHg/UADlZoAHeQiM4pWsz8pPpGQwJ/HcJwXHyqjqGINGg8fRiI6GTyy1DEMc
Ir17znITK0+X8ugjKPWKDF2TVfhIMtA6vbDjxlu5MctJDeBpRbfYJ4fG3rfmj7obxr2dC/IyckRs
H6/UA5rsNhqsrmY2uFjJM+9wSwbIDmJDBHfcANausqrnscEXQBf2kdq52odixBY+bfvEsM6BBwdh
JC7qP3DhUSO2/gXkZYjlIrIOnNyY5sPiHbvtzh6dctfb+a/CHYn/SFAw5uI8sLoFEHjY8w0dENUt
tNeCXA1aTFcQ0FxYH4AuAd62kFXcO9PyZBcOG8L6Iyswgn7lFzfAKmU0fth+yo7FhihJ+25FZFEY
iTFM7/jVdv00p/473GemVjVmlzmAB5JTh/o4/jtqecLOwSZ3mR7i6Yriuifh3kWCTZQUAk3vLLGd
6RxuUPTs2cGxKBibWAa/eCE6zTIuTltWHXPc0K2QUrcwPQhCOiFdmgJftbX65jn7abopqsySD+jg
6boMJmo3Jp4Ckxu3sS5iVMFuwFC0GYHXhKok6Cey+sj0cl8t6puLeQD5bNjXdvFuAbG6nIbCazdS
cjOVWm39pQ324dWqTbJNqEtLx5CSjWPPvWFgw1fJzod3tV1GoJIDyDEiCDPXXH4gx8BHZTtvZf9A
Rndd2ARte34fqiJBWzNxjNjBM7lzIGy8tzFzgG1SiuixR803y9eoZ4RljoW+WKlb7pNmdmLIcR8m
RrUEd9c5txg9sSCNP7xu8W+Z7bdw6l+t2fbjpqnQxWrg+GZCotrw7AMHCeCJ0blfBlRBOvFs2s3a
jB3kmS2AH3okmg10KgAZ7XvNMs6NKk8hJdq5pkKfyMiauD33I9/F0S8/Re7+avxGIbvzuGWB/xHW
VkdcH/pqz5E5NHxV2pr5VO8rZzsSzaFHktV2MCK9EwySKNxZtZtNrCVKx0f0+WtAmMiyqCU9Mv9V
kqCDZl52aOG0sl3uAwzMnax+Lqxgaga1L9vgPSv7exPvzMF25ceSOV+8cnatTPZLquj9Emd4nhlq
Hoc0+ira6WInSFYq+O4wv0ySFguQvkYOCp/U47OaxdWwZm5aHXsFBjTp41hNsgAD5EgjHOFVSjvn
3cSq5Xot+5vX62rVbRV28o0KGphC7gQzvzEJYWf2fWbNJFq0xaidHXoHqzODjUUcKjew2OUypd9q
s50x5qT+or2olH3xW4tIu7UNS6xGKrRYGuQAUfON6c6tmVXUXYTB3kzeO7C88WI67znRBLc2qTwW
8VBgLtwYc5be8xts6qnuL4BGH0kMgXyAcOsAPUJHc98JuxDdY31XLBu4g+QffvVLdx7nItl2k/4q
eqNFAKAoiQL5zQwa+6SSF5Ub7Ojy/pReVJ1dO3/Ha1OCG7cwn48WUbyZudbIxUeZ1nIFGU3y4PRS
bhucVyxhcb8PQMR2vtWh3XJoDNFv3GGnUfF9LWbvV4steN2C9h28jLsVakXhZ2FAYyDgfjjmU2o2
Gk44e4xkgqlctGQ1F7/5FFWCeFC8rhccojgbhnLAgAcOhW2z0UH/Q7lkpwON5ClssF3Z+OK0+XyQ
hDvqILgiyeFwqPMzB8yvTrHPJ2uxt/sh+n9JPtRn84CtwM4bLgW6Nb61heEjOPkPdaaecBy+uz6l
d20348GthIh1Z5+LNKESco07trafWoIZZg8coSUz7uOpC7MEgS5B/WoX72WarBIgBc7hSlI0WQSP
7a58UxptQUb2uyyKLzDkl3rRb3lZgXfL2F8Dj5lXO991FFmgjHdthrXANqkxJqKJSAa/TSVNFPyT
mPUvFaB9N789lhLFXkun6bf2vdWUF2HU1TFfyl910F/7CE/kHKQmgFkQpMNMF5Xj3+Jb3lU73Zt7
jj19GozkQYXhW0ZZ5f03c+exLLm5ZtdXUWgsdMCbgSaZ8Eh/bNUEUXUOC957PL1WsluKFhVShyYK
DcjLey9ZrJMJ/P9n9l57Ej772NqdEpXKURvGr7rKPhUNdw2ACgYSjS+iDD6IgU6oKYbJCekXbfVx
XFtbIV7XALR7YKQa9hgCG7MB0F0IoTRs7thWMKdMw4DWYx2spbTXeUntuAHJAlJZrIiXGjoGNXaX
ChK/IBY2ifHSlAXJuEvHVZVJ/6mNP6jsUlvZJb7Cqry1q2ovVYtxoTR49FhjsGUGwZTbpOLxBsJt
4dctgzU1v4xJD1eN7dxigeor6PQdRWQXPwFJiCRkvAU9FNoyAg83TYyMOAm2BAkcaSHAmxbj2K9U
FyRdRKNOS6ALbM0lIf9eDEHDUI6HuCvHz5Vnx5VVPmfVqlq0MC3IPnH/VbRETdVpXbJCpt3TdcFA
hTuwTuyfFadJrkEPdg1LEaerO3cIPYeCxp2Mz92Xta9W04wjJ2vhVEykHF1LVE+Yio9BEUEDZ2kN
8wsiVz1z73D4ODK9tKvWcNezOrezMgYtQpbZgWg3zxTIjFRaSaaloYQtf/fP5Dfypphnsg1meiyz
dNBa0h/R9xBueFQ5mfj5ld0u9OKlXk1kcwuyZQYNXOs1kBfZjH+AZjPaj21kDGSNFGErn760jVDB
EuWxixJsOSyDh1qEHpg8j+eEC9wht8puc/Ol6GrVXtETsCSkJgNJacd6pzEWvY6DMR3jQQRJRpQc
blike0VqkXLKmZTviFsk4D6sZngoAWQeoOeYqJ0w9aJDTQ6qEb/orCzbxqhtxoEflVAzClqZMPSP
RUX0X6Tp0y43/jHa7lrro8Fka58YKe5+3lfoY408wcjl1XKyH1FVbMdKqgOJPXWoC9JFWuX3rF+A
A1SxuwnzF9+sp1qCyM76+bkldj9Pv+KSyQScBDzyc6GqkN7g/A35z06SLvU2y0eyi0QkryuyQq7L
agkbNmgjUh/HmtRPVjvYOEx8O5P0ssSvTNqK42Z9S3KA/D0VMJorwgtftF8I7TsssO99Nhx5etJ5
6CbljrV7B832gPwLqXv+kWo8eiqBwcwyZIoj+BLrqpwGPEOYlBk/NrsJ5QWbZadAjhOn4lZrypn0
BurPxuDx07/FgcVmY9V/sRaMz12B6v3ZTk0dPYr6BooODbqBwomXkD7dWZaM4Z2Y1raMYgqGF7mZ
jaIiR5O+Bc5G5Bj1R7OXTq2yYdhXVDuVyT5WowlO9+85GW2tqhDISfzW+1085d3ICl15G2PyfgYB
qKY5/NVxCiOJN2g5s645JpNwB5X1J991rywMM6xjssXm8ZVOShtgzxBf89Dz9jiyrhGG5mKIjDbl
xVBeF3ATow6WMZZPVVdVzP2GX8joyYoxk6M+q1XUogJdKz13y9kgIqt1U4DSAj8Z5mERyJsqybYK
o/6oaoxUrZXKtlG2f03zPKTWkNj7ahAlmEfpXLauwe4Kv7n1s5CS71wx3hdEVZLVfGhIeRL9GxF6
Zc8yujlZCPO2xPvXtG9IXL8QiqwRcDPLsRT1S1DUF+SCWFHA9mV7DeZTMwI1Uyl+noHGPHQcJ5wx
mvyuqZD6xhbcXJrKw3Fns6ZKSvVSWOs381RstqpyLjX0ttyk31ujCs7OKBqlzoyOe17DPKmQ3ifT
71VgKs6o+dw/vyAOv/TpZSg9c1plIjrL0pMbRGF48imeOIR6szMdEXu9D2/HXdr5MRH3i16cQTaG
Crupq/5ozroVruDn5Z0pPuJHyiekhqy3vOEpyxDl53GPTyYdeL+bctcOUjIEZiMIh3bZXxXiaZJ+
CYBToQQ0dBzj+fw8CRkpSur4vfzQBtQbW4rxUZBiw5t4qg4YDoiEps64bCtMqgR/DDCitjpIWsMR
VbZYojjzF65bSZQoGfMNuzfwbRbw45u1pCsVTbEczGJYUWdqx7iqBbvM8pQ08QK1PHZ+HHwPOVfF
Q6onEqKeSSY6zQBxzBPHQuuKYSkqW3Zplsy/qloS8mZpwmIcS4f9XHbz5yqzLqlRgx0QcQCjncjF
mzugXn3FqdiCDiEw7UtTERIW9X6tyl2lYV/GJ6xVJLjzhzgjABH3wUNRnrktDh5xqvPjSMHB0Nay
KwiKJ13kA5H5dW06a7wjQAA0bAIueUOZnvqt3n4BJ6UzGWEw5jrKqdHgeLUG9cLq0k0bOO1ig3Kk
iiEbpBUKJmPtzkW+vxl9E3S5zqczvMxzfsmpBPR1yU6oUOzKmvQgSyhfFI2GSe3Tb4Q5H5UhA56C
AdDEkApEuYTOjySjEpFMmlZMVAtu0tqSArwuBC5DC7SfgVm8j+GafUgp6ImuZhpgJBNQKtC2zVzZ
jbYM9EhGlM39W7zg7+5TvzAYxlVAk1LuK3cl5YIsG/BTAnt/nmwcTY0FYbezfpfbcs5WpoQdKnVG
92/anD5hnnEG76r5JKyEtWSiBSSQOXLNwFg1Mphyy0pwo9YEbHF06Qlb4Au6j6AvOuW13T5iAgcQ
QKAdYM4qrSjdtLEjQAUcUJ2mpyX7EZtGG7Qb0wgkZblgPcggTfAsY4/gucsp9oKkYXRK6ALj1Q09
/ijszjyBUc/izEE+WDmpbNR4989Zkt6eaBTU/zLcs2fhsKpTlMdsT7qWftpYCwcVbQKUMatDU+rI
LCICT5mwK6HDcFr1qTWZcI+CJkalS4UVo97F2YjSkK1ukaAIZgn8vCnHsBMmkwlZgmO1NmgjQX9A
rPsLcuWDloGafhgC6AcHPGSPckd8hwDpaYWq4WXVwbg098p6Y5D3ZJiJLGC4PoRYk69MCinm1qY7
otj7q5fTr35BOYss4qAvTJiLccKyoTBYH/LvRGDjbGish9A7HBb+Z+ady8RqSP65SQstg/qhisWf
slxhMT2hbNPUH1MZCUNhSUmIHvZlV8g0Zq2ea9gV8EmhdcbGzhCXhqwRodhVauXDC6VPqDA1LvDL
m2rh58oFGBgCK8xe9/RM4XEDKSAuEGI2XWP/vexhO+rGUcqQffR7ifQ3A8TZ1oFcWPNJ3Eoys14X
EUyJYkz7g+J3f1ignNIeviY7kxz52/a3y8s8pMw9ErAXrqwt53VS4qOel/wCwjP6FZDgkWkttNKB
9nKa5iAz299VH/OWIOVbALigswbZMq7IuXs0k4nQAPCZGm8VgH1nn9Y0nAypNenW04+lRZs6VOUP
Se8jdozvpYq2pC623wa4shHUa7KP557rTUEVu0GIJdw6iOOJYmn6WRpsGuMYr1JhWHCpVnqTTLfe
xjy5zzXmkGpg+jKV+vdEyQ97JmWPbf7slhnlYdWy0mOA+XT/tfjKQgzT9qQKjyLLXWjjJ7UwgCJI
EFIA/CYVvKxqXM4clSsNVICEGz02OxoO1CH1UTPaVp5VTi7QDWa5xoBgb34LWnXcBgTNnWq+Glry
2NWM3OcVwiC3/OdKFu2pFiyXTPcxAMXwvIieK48eya32PS7C5sRYgOy0WEQvFeQPq+PHIisCD15M
s5wNN3mScRGm2wL9mq65lJFOTcOXPC1nHb0RojyEB4VshHI2kIQiAtwtKFfpC2pbkRiJJ+V5KUtG
EpMBm86kHeqW5EMAso2riUc9VX+sAy+tYIhcULpuF+BmwnFv/sS5EvsxiXiHvBUUZ2fXeVR0qYxy
jRiteZvsduTIQifmMTYKeePvcsfSuKs4dzq2a2krMGU0NVDqucEpLcPtUBXM3I+a7lYtjb9MNcZa
berw3Qb+1K1kVup9+jEu4Mli8TqJCkl58viXWmY/42w1oE6oYSzPwNDQiaS6imSWLofxPVMrdQit
YKmyPUqQ7dow6vR4vVkpT2NRM7HbLDwAogF8FncnxjoUlExaC9IhdSS6pNLeE3yV2A2qCrtfZnqb
wVZN249zC2dDr9AMgHwEIxmLZy1GGDYxzmDVUiYs4fvUs4o1/Sj/Ds16EuuGv5epwKi1jJYW83cB
1dh4qRZu6LYtHhvRhYQDECjWJKmLIYEZ1Bxm2oSYC7W+qeJGVNvnLNXZVuijovoYhz7YFJS+piJj
XYhF4IpC1fmbkP5kemJXvXBKGivMc0ySUi5RW2AIYAebBNq8NEf8Z+l8XofxV5JlDwFHdlChit6f
u5Mm7Vd8uwa+3ZSKlXk1s4ytCKjNXtqmGv2kf8EVTW4bXIxUfQqg2dBvBb1qshK+Iut0LCuAn6bN
LroQp4QEpF8kVrH68qDeVTbjJqfEToydLXc6M2XIWP4SSUA5ZjOtFIRb0mN0W6qxGyjyIF/kVXdj
qB4hOjJCGNhAN7jjq914DFPhrbIFchFskTHmu23OxZ/MopavJU4p6ynxkeXXbt+J+Uu8PjmOwnss
oXyI5RhCYIPPPM7YupRcSlvHV8K2uveaknSxNGOvJsrXSvqbSEryjNxOVBhERaOdJ1TQ6HhKO7SI
M4TWPXF28Ix22xpMzwv5XFgM5LL9XVYgfVeMLkzkgpI+OQNlN/BU42SASL+UjfpJdcYZRREYUi0t
97RAJN/Gq8/acT5Abiw9emYHkfT30JYSttYiSnaK8DR7QzGJ7dPQaHwhrolISGmUSBfnZAxTOAKz
DIC+JZDB5nn5IyYcDGanPHLUKHTH3+nC1aPUSGSAlNL8N+0XTFyuNLgf9h7rp3SXJhIhmFhv3Azx
lE32Ljz1a9KM6JNw31H5Fmol6Em5XAqsJvJYew2450yGIGLMwo8xp1ae9sASWNENzzEJXiV/kOsd
hn0JkDsng01PJZvwwOE0roIjy2iQYH2sx0b0dAnqXiNlxLVSpiej9rmUGRGn1p+1GbSzjMZV7NFy
FGBdvJZ4x/R9qtKw495N1id2Sth/6wZQXD39bp/j9WoqmbYfpTkmmqwb3vF3MCVtXLz8P1vTrMK/
vWf/zzx6/z/a7/Cs/e/td25Wl7/q738Y8PhH/tWAp0j/AlXFeDrwdMnSyQf67wY8WcRKZ+rIfklq
NTWK+P9hwDNEvHmyzDZb02W8fP9mvtOsfyEVzNR1XTElU9Es9f/GfCeL//DeEaysaIYhahYWP3Cx
5jOE5uvXI6uT4b/+Z+m/1EJqCLu2io7SIRW6o1YZWLut15YBThET3QOIPTF0f4j7oEJF24lJaN6z
X+Pwif5s5RzfrNKeejw3GYpdozk3h8VRdD2MYS2nqJmzTgtLSQyVDe8Tz1piWkGRkUDwutvrCbWD
O9SS24ixLcikHubuxtVSIP0QtBoLi2mDd9pNt1xbb50M6qZ71uDfNspAkMm7a4dw7nRHzb/By53T
As/ElgbmZDhpfBekIgRKG8YmnCWxx7K6RUDtleFlK/YXcS7ORfxuTh1/GfObbT1EKo/VaO9t0t1M
yFytr0qQSdrOY43DMMs8ePLN6IHIILUe5BNV4VHQMgecwUOd7/pNNGV+TxQHneKTZ7taqh2jqqzV
INcl3zIVTjgl4G2ERpPJhUdDDw2AYij2qHEOnYj2cq8DTVQCAcJEbXAvikq4dQrFF+BDs4x29qP5
WR2nEEeJZqXnPjVOIhjpeGhOuWZGCxp3xntlh1UZsdf8GEc5FDI1eEv93ahOrQSHsr+QnAmSotdZ
ULDZWUS3kID/1gwO+XwTcXZqakvROM9nKhJWi8dsk160tj2Z3PF0WbKvtcO9GfdHKkwvi1a9Zm4y
ZK+G2RAG4HXFdMshJBv1A5z1SzpoD7WO74ku3VDRMGgGKAdv0hm7xZEBcgEqbu0mElQ5WPiosrn2
2Q0Egi+R+1rdzGOkjhD5kMHkR03bLtbpzjKesETgpWxnFeqef/cO/5vT+D/VU3WjZxh52mX5mbD0
7xKYni+HISIY1S1NUg1N/sfLIbG0zbcdfF/KUgNE4nPZbrfAW1FSOjV0DmIQtFF1kKC7mFSYsKbd
vYzTYMvbQGr3wDhs6BFzou5K38UnowfCVU92oO5yaOxi2Abnbst/VJf9s5fVs9iVl8XJLhhvboxp
70BCCbeBSZvV96TQbvLQ3vJ+uSbAnjbROAKPapSzlMsnNQfcQQyHCLg1nyS7wfhUVkokDvoJ9804
3apRvNOKlrZsTVHF2CwVbKOdThBjTgyaJSNE+nxka/xh5NqHtM4fwoPlVysS9NyfgfKU+6mc1tO+
AsAbfatcIiz8YdukYfkh3jLPcraaF+lH5qmgw2aMfNv4o1FWX980b32kCJVXpF1lDBtu3Tx22RZV
POlZ6pCeTrd9VpDLSOFBvg4m+vCKXLyDcu7jzcHZlVPqyt8qu568phUksDotTbdTC09JejplJrgc
HJ8S/jXjIqHgJ9vxqHWLO5rSFa3aiRcsEl1HBhhdj1pkiXNUiHWEOP59d6TSus3DeNP15lrL5YXk
5KY8Ge8Mxzd0OOod9P4ZmV2Az3hk8t3gl62JCSCudtRP0sDUvQDO3SfXTI2vRqnexEiM4KZfhqW/
4r+8NrOMR23yhFv7xlD/lC7DqT4meNgYTtrL79pT1tnL9AWyAT8PJxEDJ+sGSfoqojS2bPYti3ph
lnmpkNeJZXfs6Zwq6Y0fEyEP6e6T6OVIXNZydPW3IeQTPmHhRQburZYJ3JtmLf89i5pn1aVn+cap
FWTvP3hj9GfW+b97Y1RF4ZUxwEwiwCLi5J/XSZeCBzZlZPJj30WKpZ6oZs56rN6nWn0ZrPWtXD9K
SbkCQCgDhSRAoa98c+wwlEz+ysaW8grskA6tDBSrunUPfB7MERGsmNYFYfM5E5uLqA2383bvV1a7
2YdORg1Z38+5/GWZqmt8bm1yu5ynS1qUirt6V+LGX2DZmOv2ymb2rQw+x7U/GddPHNPuhmCyg664
a4VHaAoxuiCKjjtGSIswiIVXtSrl0OSPzfjkS3bFGKMKN5loWOhoeMutOug1zTeH0Re7P7MxHudA
7nsv85XOoMrqWKiaDstaN9YSD9GtN9HkK4xg24D9uN/juzAXMH2KFJBmEsBXCSs6oqbbwtVYvNII
GbSs0ls3DW87z8Renou+eOX6Oqt9cRbz/aQ1ViTMVZSarmqa/gZvRV0/5ZEvgJ18O9yWTvYqaIw9
Xc5rw1x98g/IXEW33SFJbX7ckHfd8Lfyvpltfm6zBcUNc7S1d/BCc2QLTkYS9zZ6ayhfBWN9CF35
CkHijbPpfUeXo9zNA7u8lx+Mt+wg7pE3Cp2bCT5fnJfC9iBkxV2A2HV4pE1gS4vK7qUyj/tMKey2
vW6PQ0VIzEhvqTiD7dF+3pcvZpji65SdcDF6mln4pydKWVeKYJdZxTK0IO4F1Euf8RW5WKiurFWu
JTmlW04CVbVc5XG4mgV7tFK8JNAhzXRxfs2/MvhnMY55lGvidkppnztTDNOoxA3If85fpWraofgq
t6Vt1jBEsH7kXJD0+c44YRnjajCoNKzUVwVMqBN2SV/2dU1yTSy+pYQiays9IW08ZGYe7B48t4tX
n4F7nobynkzkg/qJu0TWTZPkD0UoPos2/ZA6YlCPcxJfpPQLIBBhWyuvax2JF5N9ECulw7ee0BGU
E/EChdOozEa04//5ZZa0/7U2lDUknwq1qaxIovqP6w+RFrhzoxiwT+2neekuCu5A7E4xT8OIpKDV
Szf+KfX4ZRktxkLplUxEhBc9Y3unGl42ZH6Nv314WrHmztf5o1vItqJHybNfNGIkkWETB9Ons82N
PbeY8L+S2VrO0pl150k1sL6XXShqd0DVdEBdiK25YUtVdkGtpLiQpVCfmwix0CjG3CYt4Lj9lIEN
7C+sfe+b+Fk/l1Tldk+AwKcfWr+/x6OdMhBjH/L6pHQeIH3x8Fz3JXZGkh62vImmdAuZpQYsSn0P
r4uaeV/mae6pQKpDvdHRL35F9BX+sHPVaRd2QKkWWtsWxcw4ci1MkuSs3dFW6Nk9s+Rb/Y7aCaGU
+ljT/CX+6or5PqzqQ7HaR3GTEHL0yYz3vXHgGlIlCdfCmC7g4U4Mb6NlPA6wAxBUjr3PVt/XjS0Q
FS4hcPZkVWHgeR16yPeVELXILghtS6RLjm1FZlDfxSJ56PuFUfmlLS2yJMdz+tb8VjFixTssdDH1
Uk+Gndgj4ZLoMa2TdWrVMlyrJni3s7E910vrx13Uu5YP5fI/eNZogf6Z4Q2khg6EuwEOCX8JEOR/
7kQYXuG0UBsTFyt6wATSusvy0tvnHMKihplzD1JGkGn9Q6nESMnllyEWXpfuy1K6S/O+HY29i+Ze
jPau9kYsRZYQNbEQgZqLDK59TOhR/Vq/dj1RliKPEVBwQiRDbTADrN+rdcEkce4aA/ecHFVDfFiR
nqDMCuLth8iRufl4MNBQO8kf1k05X368zWcjfcOJrTFgTxpb526GYBnK0xbc+YfLHr2M6CtGjJK1
8UpJcEno8HBJErgeckfCAQf8bv5heRFpKWeQRMZEWOFL3do5emdDyKgXrd94GsfuPGyHpXKIZ2Mu
gZGfl+a40Kop242Z+4P3ZqqApSDal48lnAtBd9h4V9Rs5Y+V/z4i9WEtSxQaC4MFVpNTJJJdj4ot
6IGFysF6ztGlw8SAr0Uk+wQuhRowhy5QDjq8vi4oW1Z4M1Hjz/vVsoB/wj165tbQVB3WObnocXEu
nyFxUnK3uqBCOLouH0XXH9smAWaQrct5W7qT9rqr2kllTKKeV4NkPFSTOI5aNl3Ta7Js+P6eWUMp
9dBPFX4RqhaXoCHqiP1tH/K35WDtxgu6bygtkVJJtJYZ/BFycYUl4F8jjf5EWBlvLzZ/fr7VBTVx
Kp/ABh0j45CEm9ZEIol71uVz05fbamFxs65spV6w0hrCeWmWy5mYn3b6WIufhSDe1tz8HJb8h+m1
GaZeefNTbF5Uw9C7Rl+oEB6smS/NpOrUhdf3P0GBXO85JieCe9BxsHxizUDsyuj2A0QQcHZovzEj
SKBbB6fXjgaBbtMhImnJ28kGYANEEGPsRMlHBWqK55lvdklMtwHPu8A3g8FVmKHsAaBK8JWRTOfp
jNZV3HlIqtXJwTHuIiKzsxVuB2pi/qwYnthjvPCmWPdTMtTqNAva7CH11/1FChrxV8YFbSW2oOze
ds8lm8Ri21Q5YwXUaDqSvsv+Mh1r/DzlZzY2TkN1vvH9zNKAgk9xS4KqZS3KGzQgTKhIVqVjjfFb
MLkcO1aRSdTs7aWKZIyPxyGsOuCryvQcwR7lpHT6yfRyXfPuib0Kfuz4ZgFdDi5fEpG8F8K+iHJT
C4bkR07Gjg4rWcb8qQQFasDyyMG1JhdWxqc4233oz17W4RapbhqGHGKM3HEIc23w+FH/vjxFQ7VR
p/kLhfQ2taGIhZshILs4M+EL3n0y3oKCfnz/Up7+28mTtzgwMuj7q7OOUsiuempaGBmZ3QvpCzvG
h6APj9K7I7UkuWm/1cYpE4bIHNWLfiHC5yYM5TUzuTlGQtbwvLAD8YzaOmHWeppE/n4cGnj5K1PO
1hYvU6KeSmUmmfOUEKLSpk1oPlXR5jVr1BfQEm/dkMM66uxykj6IHgghMG/bAWjsQmche8Wsewtk
ZCWjVBmR03OSKPjlC0B8rkGIfDrIkO72j2Te3qu+fRsE5dLIZ9And1bvN7CaXj9JBzm0Fz0D9zFd
F0O6diLNt1DahAr22wgWtfE0mc7TCBJtI5vxsyHoY/KF7yapnSfRJdrgsvFPQpG7dBmYj/G6UBuO
AnGHZH2uRmSVKtveLZgaM8LRZRgLjVp2NXlFP+GuC313jnUbiwOWmOWi1YNnYgjFReqN1PJ6r/Be
We7eZd6SLsd9MkLMFxh8xCU5yeixCCZ2NEkINg9WQc87pYH/jINK1n0b+mYcB+KURTZ0d3pb7cLl
cpc9fBpn/s/A6pbXmgbCoFVYkpg4OzIQL9I8XYxD996Nv8+079YarMNO+fsUVBG/QmxrUJP8Jfam
q68KDhryENtnoCzxha2db6mLDxM1P94NDt05QKkaFV0XSt+juXD0GjaWxvti6HbK+ZiiGxp+a6Lx
wnz6MUTxBczT0bgldiuwFLnU/D8TPwDziVRufV31zHUJxZZn1u5NRgSdFJDb4c5L2Ouxx3wDfzoH
PfnjcEwMgt56lwSzSzJpV6Tid7WQH2WRhVaKICpXEA21b3D03kjTSMr7NGI20o7cMwqXJ2cVegaM
DKlj+Q2r1Tvya/R79KYZ6ACSsuxE+bn1Lfv4DYMy8PS+dESP38on9jNx3SLlKiTg/DqFMGqVokfC
7DsE5HPIooTVtHXy6bV+StzwdS2yj+Mqw5+KXt3R4UysLA7H2bzGqBrxVya9rxfnhauhqYm09O5i
LwXMj3JmTrpZOfOPFNH8RgO0tYVD/Fxa/XhehM2ICdJh2HYQ2EcaZ60QrnUh3PEf+HKmHkdbUlrP
0ibPyjVvkgVv/zzv6X5PBMLXJO9pZt8+SxkBlmF4W7p8KuqfFIFjvuovKh8iMTlvHbvfyU/i2d/x
WzHoOIiMARoy7ExqPAP+PMUxMVAe+Mw2jZoLsv2ked1PcaiTsADGs1XOSZ2dR9Sa7iTU9igSPQnu
QsQwnQEayEftghtoIXcGaYXu3BvZdC2IG02kOzxVuhYar8IpLaRwadQgEly2pB5SOjclmMtq7oW0
2RFKcj2wNZsHBuIA2lKcV7kDtPZuqxdgNFN+NB3bek096YZnKpTgM/Vr68P8ZfKTTFWYirDItMMg
nCBHhjojneKgn0dSRq0a4utgEK73NhANdsYUjjClQAs4gwnpMaR3PJzrU2acvy6N4OqMNKbioT90
CAPjeiJmu6lPeeKbdelaPRXJLd84RWZQoxfNVpjYmvJ1I8gv45ZZ1t+xujitzeBGdZFiWtLkmRVg
KSLxWhrK4r0ptWhYAJy1IbLXs3GNICFaH3mAlloGkpRyl23e08cNkddf+4BcGce8W+3ruQz2bQWD
ylXRnVUlvZBVeTH59ZFfYWOc+EOzWi+faoaymdcOORuqa62pbvVkbxykeLqNHFwy8gyYHPf0tRTk
W6bqARjQQK+UU34isNDtqBFVSBFMFDBGPnXAB6UgAqL+nIvbwhQvA6crPdoVylxLyqaI6MVgytTF
d5a496wzzswvdfWsqLndck4rXMWldSgXyaeL/rU/sV3okU3Lt1rVRwpfborbseTrW9yMDbIgnBiw
Y70N4ixJIQ66+iBOFV8mckcwOIn2txjDCRJIV9Fnz0gyH9n8guNhwHAutNyrHbb2HQUhdJ14CISK
fWx6UAXVB03O7Bpex6YGm1+fFZHXWdKvgq1ltQ//8mDhHERudcM7CcODyiBnYtYdBz8+avkUMBFD
Nr0cmo/vqRJcqxPhsTOGQGiT/UZIe2Woh/gfz06auDojyYmRJEePpx34MT7JelIUXKqVLwmNP6KX
pURC7Drpa6BUCJhkK6gDvZU8SjDhOsNymJzZXskWbdQs+qmGCO+OMwNDskNx9LlyWbpSgERabU4m
lsN7RET9VPs2ZyOnreVrr5lZnqVv2/J3IsgN9XfDI1rsK5dUSrENY4YkQSLTGH0ifXAnEpkGB/+r
t6utZwsvWbxSCKAGz+abLKi3OTFuSDEuFfV+SdxYzd+55Lf2FVvta0NcpiIugSmhLtqzYPCT1fBB
ToNLUb3JslW4ijqEggn2E1LL5o62nS/LOuuz3X5GaEbGJNyrms8+StqvvEbir5E65m7Hok5vqlYg
4Kof5Do+il/kBmMz4aRxd3dymg7b3nNHNAxnS+zOkvskEimm4cWC4m2j5JU36D5pFUmoIFuyIRQ3
HzRPE1cvz0rPFSUeRHgi+8jOtFmBmfTQO34XTJ7Kyputyh4J1+70/WSa1rnWk+ta5TfIe9xKJdw6
Vju44zw24Ht6qd6Nq9DKDh5/EMF5MCGaxPmJskQJql/xvcLVBl9dHC580834W/xDDIqPzS0v+6iN
f0IoK8q/bA4vCNHL5gGz8KnU/PFzXCJkRUct5UMBTiuq2YssyK9LXbwXW/vB8F8v+EoodRfrDWfv
29SMNl50n6/4rS6lV5PgxuZYqQIfSuZnE+8PIWD4ao87JRuVuIeZ1KanUycrSCnGV8DruRYt1n5i
Zuj2ZJLSMqtYdS9CsBbwDpc/u1qe6jdUMUp2LjTjlP8Vp2OEmSNi0hHmQh8qCN0ki72zOAQpG6ze
rHg691usK+43h/9Te5MByjKuXdU8MdCYxThHS+6ta6nqUSpKp/oUTczntat23Ycx2Pgta2MkL2Yk
LtXp83NohkgOaWtOXV+eyyV1VGb1rZSfB9mMul8rmyyM3iczS07dBdYB1x8teHnpwLnMaukC8XDx
UACToH1aQ97awxaLOLpk2zwTOoYymDtXV2/bES7qUQyFl536RVfakAVGKKxiOLKfTFqNKREury21
R1UJY48N7bFF+MdCLqziNmzxXc//jacz621bS7PoLyLAeXiVKI6aZdlOXgjHTjjPM399L110N1AB
LqrqOokonvMNe6+9bH4vZagVO56xbjfEhssCiRlNTCxAqAymxwxUyzzEqHtrZ7qvf5YncIUGzyi7
5/3+Zp67TLanBXAvyj1t+ojG/nMNGf8mgYddLmGDhIdKa+sw4ZdoNkxyPRFRcJ5bQaTzp5nawPAF
OKZ9Gd0MXIrCeSJhjgAOlyndEQ59MOWlNwMvxdDCe81iip1/h4CYuD16iKrAnoQylk/DojDUcalZ
5SnzkT7gEcKbY8onjT1SpTgh87xRCXCDZuZp4xWSiYcdrXOtCyHJhrcWswupIM5kdHcALk65/Iwf
XoZkYxBIl0wix0K0KKrGzhu9IsesPdhER7iqp3X1LfqjD4h/gsGdW7hniXkUYfVMVR8g5QILeEal
fs6tDOx1wZlvlMPHVh+7Ur1JSvVuLsXTUIDSRK5CmpduCmAw4BMCsMP8AF213KUW19/LLGNRgNaL
Az3WBcr0qoDtlGw4vS6ctsFeyQ6ljw0X+/MSAT1sVF8fDLS8zGqKzi62zYbH5c1Akv4rUmF15AWD
TzskScRGg8FwhgPlwdT5QSjRc/nMrbN4a4TfDZ+8gFci7wK1EwKEQOSzc4LCIpXX0Lyt8AzviyPN
7em1So96Uivxin/3/3jZ981R+oZ17X4al3H9Xb9TF+ib05v4UKDHv7cKAkj6lm4la147Itg8NhwN
BCMfrO+1Gojzxq1S3JMfi6n54OvMhMTDPJU+CgCvZ0WR4DBJC0R28uLC3CTD+6mwnhCF6TxXbKwY
QODAEiKP9gtYG18H8/cLvmUkwkEoL9nxc7SGS6/Ut85WLhtN/6bOiGne4fS46G1d7cJQiKXKMiW2
FZfHsWlvK2viotlAkiyXqTmuRGFJF0FTL2jUIyk999zwqGLtWlTPSrKdR0/Lho8IIweohMfG+ivi
4mYlvAPgCKZTP2hsWFtiRg1nZEyCDvkwmH/nhBAL1HEeJiRaWTeyek9RvmdAXQNelaEES4gHMpm6
Y8zd1iDlUjqvTIbreGAHiyNLRk84XGNuUYI6rkssXMdUu656hs3iC3etajVBK7YXJzGZ4Z7kMgup
1pzVbL1Oh/yGgfzVopNeDZy8lxV3QkEx6jpzodZPJaYUUhlULRRPa7YtlIdgE/4VNeEGS2Cx6cd/
FqyLEIj/Ekj8UnSJCPzefuUExxZMBpoMed9Ppwn2jduHCd2PMiaosxdP8DSm0uou2ze2plxbvqHA
FOwe5CZW652+nqAzKh1qCkpIha1kHxK1HQAydVamdPm7NGqeZfjJ+oKJwL2fkDhoZOmycuIZjQ5O
qF3bPYq9F/WEB/eiw8mmF1g3ttI1Dz/pNKLdrcC9cz6l7GsxiVZdaIqH14cD3M9dJ5ulTK7Nh9aw
DtjJ+Y8teOqJlKsWyxFnDl4WVNbdATLvmRrDreED8YW0JAHPe+k1gjsxmVxoMDsskROklB1uB0Yj
sQTj0Cyd1AJ9Y8+BknUBnDjEXs4Ip69dDy/wXUPBtO7DwRqvqtnfuDlq64Zs9q5Ty4qPMcelwcle
rtUuq6F+bGWgLEqgUhvSFGS+8kg13UvXw1IItyXVXHTI6DuFN+jpcX/vbF6J8le5CysI+hogiDls
MrKA6ujITDNHKhPNsO+phbeDxm0gdEAyE5x+E6/i4kaLaDfJswcHyN8AHRySA4UCTnQLVAcJVbtl
LQcJycGG5MDIatgCk2NoG1s1zSmlyEl6z6CGQy8HXIuKqKtcNWjK4kFG65klrBfXqrfJ5JzEtwFz
24ScGaAgUema0+B0MnGtCz+FW6+5jb5nG3G75/ccXGqrCWeT7Ed2zL1FsEbsvW8/ZYYMiLWrwAoj
p8Q2rxnQiZPK9voTPnEPdjE7Jtw8WVSek7y/6OZ8La2eM/BzpCeNzyep+pVAsSIQCj02RzIpN8yS
qQBZOBDTxKo6LEb5GCO6acyX5oUdIJM2cXQ30oW57bxUFH3zBCpIc4qRSgJhyk6mOm7IIs7b7+q4
fAroyouYPuhr3XesnGMGNpFVn0dJObdE/m1JctkcoesCKWEEunnTKxGASxyrgASZrEwRXVjhazBT
ytdXDu+mhhAqjlTJQkL/0TDwndmrcwuqDH81bsK+YaVZ5k7/J3bkmBloH4F7M9+sZXxMqcl+QEx7
RxwiXGFHZPLQ+PNDnPqdw91aJA4K7AOkKec131BpUSpldF977nUV3EI9sDcN9G0NRyJi4zNJ9HDD
SYNhMarh5KKd7Ar0gGAIidapM/Ek3zWCSMrmo52/WfYwCZCV2XmBaNSNyQquJDNGCmrYygznezlo
Oxz5FGdzi8pROoxM++1PoRs9VbS8pHBU9n18fD7gS3viHBu1nkb5YYl/rWI8d5/6qZM3RxZipjt9
PF7WEmFFZ7f/pEePrmdO/Sz+Yfa1JaNv1YqnwiwxytZVIsiJrSdm7SV6drZd1tUlbfDGsAJc/bqJ
vIltOaDT0XAmTtwkM72RKjiufrqWEPHgHd+Gr886A0If0rq7WjUnHZO3s5i97pDiivf5CvfnaxDi
i5UdMcvMBYBqsCiR7mzoehhgQ6nhkrAAvtTin6pU3B5QkiQ5uHSBmScuaUXOa2umJ+U5nefTMBbH
IWd2yWCLhG87Mzjs/iW8rsKKPK1/FSU8bQpVaDRESA3SAJaJPVLB+onYmHr3aebBKnA2gi6d7Mpn
/Ogntelz4vhFq/kVI1r8876gtD6ssL1omjvF0QXRr2tXntNDfrZA0EWBGT2MdXEQpAo1BZx5hGPF
DsgIod8pyuAL4hhoq+wPsulJNp7rA6xZ5s6POrL8tZqAne9mLEkzruySWS5u6bCRUxqMN8NKDqR2
eIvAqwccAJBYi47L5Gp56bhyqzwgKqWDBtOxsi/nedMc1ey8IiD6Xcwl9XICsJMgYMSPflt0SMzQ
dwx0y7TxP9N3juB7/PWuDqtTZZWrm4Aqwb7m0KvkmyD/TDl/8LwOovELh18qSpCzCFnXeK9m/Q04
2hvaD3+rmCjLwt27AWa/cGVV1M65IN32wEPClkZXLH0I/dbMpkA/9KJKZREaWsZOX2XhAWijB+9O
tha0JX8MouWgT1mQLeppM3wxJT1IHUItj8Ic3GZ8HkzhtAnoFEqFsZ+dtQhW+CXqCoHLrHe6N+H7
ZNX92yipD32R78uk3MpxuA6yYW/WXUmuM7vlV8OtrKBj9NiLxKCT9F0oeCWyKCLuwD/Fe419IRwA
znv5NBvb2RjqSztZl4iiZXM64ixb85RVv0i+9F44EMPlbPbybKAMkr3Tp7jJlDh06lh3mPsEyois
AaueMmPHJlgPIk53nFsobb2XlgxomtSb0Dmq03tzFAOdH8T8y0Ol5/W0QRVaFfby7Zs2zr7476Rq
K/2L5gzrB9+GYrkuPfxKlIT1JQMkAZYB41pzqu81FD3FPFgChlbtj0RVCYRnx1CvnlSXuGlXhRU1
EIhkHlIREkTqL4volVXsEUuLVyveh1Q+TK5Hv4aIX0Ez2JhVWerqqVHnNSsbLu3w1cPL3XCMF/5a
i14jpV6pLJzOrD4EUtEloleQMsRucShi5Th2womvyjrQufYHGbT10qBN1x6SMB2Ryd7LsX4s+vgQ
pvZh+VtdI9y4kemNC0thM617/34M8urFbC+2tdd7+vm17HuNJllnHP5vs6Nq8aHtzyIDyYr7413y
ze2ZSMfXyHwaMge7vEP3xWJQ29vSI/6HfowlGwUB5HT+N/X3u9ApAVZ6rTv0fe2+QMLz/tOUm6Mq
1nR1EwaKCt26ZU73V/+bpzrH2IqHhOcAI/1GRvOx1esTnL+btcE1OUC4uTeKeTda8d7HM6sJgfz5
D1OaqGWU65CoF9Cn541Qp/liOP1dzCb0QPD9zQP4V+gLvYyreC9E3xtXNA4T99MkkGP2JWnxrPjZ
kOuhbezJNkS8OFTS2Z6y/lJTEKSmeDUukY4+Qn6bcO/4FUP0V2SYqbG4ZZhWeYJV+Jr8SfrvQdzi
cEoA+arLkRUbQCLjlNrVhPqP+z9rYUwWRagz1RTsBsVZ9gSvwEHPiqTYCj+6W1eDFePGinG0JHdU
ZxfzJlgTXFkkLxvoInloe/3MxtBtvbrmYrJVZbgx/NkrTPQqsiWACR461hHLutnEbO2VjmgzHhPr
10+yeRv9JGnoAROYBJsnzQutnqXSp8j/crM5KippsbRvvG4ndB/Hmro4mdu9IQkgz/YWRXluDs5n
xk5LRemo3xLiqw2kUbmDR6TnQ6NtviGj64ztAkplzVk1TV+m9ehKwe+VLOBH97L8xKn5TO8wohrN
B2LpK53sd9wkSekUCT3TxnXUAhYQW+c3TTW6PKMNITUFCdTZZTQxbPbEqyr2In4QYeeVQ+eyQOgr
dHOik8UVuhHd7foOZtn5lbKQxTSd6EtbMCHsKrb8tJpEQuuwnZnVNtZpoeXblp8m+ZpiaKqYs7Qk
TNlciyhdO2uXqywJpIIMDoGn2SzvhVh/5KX2sYazOj7nsn0CPHyrMMzIZe9kp9ETU8PN4pWNqydk
7cG48shnAgmgCUhRUBHvolMI5T0q7H10H0UGnAzR4cyrcrHPTmiwddWLpplX1rhWpnFt5a+uVq9a
J9pLrzkegdVKG8iJEmS38mGooot7xzUKwZURVObaIb3kseyKArufWnFluEwMMGWSXbt5cqWod2up
dFlO4/FbruxmwkkKNzD+S52fQSKDhSCaLw7TD2Bo/qqlnuWNWqDLbK7hz0zNbOO2+v+qNwOQTSwV
DN2YkURdhQUkhYjvxsy+f6Ad2FbV4bRG1ShmidumpUviO4FYDU+KnPaUjA+MTitRLEPvgqDYje2e
tXHehNlahWSIhREyGWtbgmIogihS/BQPnzwVewHJwepnk+CJCePxluXdGd5x52t65C/iDxFhh0Gp
jtLuggfab5wtbk+JMZx7dh1tlztVL+17kiDkt6Rrn/ImPZNIDhZYDgskVzU+wsgJGbsxmARd9ByK
T4u2P0c8OM3XCtZOf61Fhihl+gADeUqZGObT3fgZ5+qYmxKYLANtgnmpXDpuN64aNPYVHsMUFR1o
OR19JCKMSCZekqzI3mtyhRFI5+L8QpWz2pmbuVo5nZWqo7v3QZ+6fSY4qIXAh+wxfr2qmlEt7HC5
RPIadPb7ltWMuEuI8Howx60tq/xwdcMiNQfrkAe3xiRDFwcOg9Ed0OJwBRJmnhdaaJmmmYk8pGPh
gE91pyXQEnR0XmsWEh4aYvsKq3aHd7qTAtgVEDz92StOSYbd8l6NzQXJ1Plnlp/GtU9+MUJxVNTD
y1i4WpS6HdO4vKwgqH/NxFTmhNRISE/In4gBV+1DQPuA3fh3KOAaCjivz1kCQlqZE2TYqdOP9Kla
zIdEkb0wFlemgKhHq/NjDFtClD8YWgF2RJpCHaSODKMygKbvClOMdDCDjvWnNTDXm5wEJ2RqFQzI
iNTY1Evm/hTltvtJToaP3Zj7UmlNd+gnF896TYaKemZBHMxYJyrUPukhpJZqll3r3Xq0Agn65lAT
+FdfS+0lYX2w2q867rXUnjiU6RTs7H+lSliIi6kNAbfZqUpk547JHr3CmiFxPUrUouqNU1UY2Aus
5Ce962VxNVg+msit8ii/Nc3iveII4rucRof+fT50hC5nbX2EaHo0uijcbFUb3rNsfsZ67MeS15cf
BPztmCFajDOsUj4YCGhXVjjp++eoj377j8FFJv9XCptCSxIAlVV7qI7rPrOme1tWj2XTH/JSvHGU
W63+gc4wiFd5HyHlYRi+l0t1ry1LYExIxtAjQ9nwzWT1Fe2fUSz7cXfT+gvfaa1hoY98imfMfvyl
1MqpoaxXsUsoTv/vXUFFNbC8Y3BzwxkuT4c8jR3pIidM3QcCd+fajljxYGO5s/ruZ8zsnZ/HOcep
SkNGdhaOHS9ieSzUlGwKV3tLPQnmQVCnA9OY7LXTpz/vD3r5V861kACeN22GlD5axw32H3xhG+Y6
7oLYui9Cf/xQES0tO+sLLKCt8tPENjtwvOHY36cSs1kEqCUC1JlNx/wJzdhlTO9Z4DI36tOllzxx
1byFUjSVnJ4xPe+aMRwqkSm0RIbR6k41Gjhc8Dr72KJB34IViZzWKvUJONkX5cT0rWf5dtNXco/R
NRkSc4bYlrTmCGXzyA8jhC9+iq34NHcUr9tymlX1JK36yZRe8YTlvoyBefjVvxGfgzTGu0xs7+hW
b1BEeNsqLOQ6ozxZkGxrP+wGtKcWxRhPpiYQkPcO96h3vWqVEFw/BLqomGGidtIf4mv8tMe/2Zzo
9iXs82tTerx6DaEe+u6Yd7bYg2JbYj83kUkrfvyWI/twC2YvEA6Qa2Oyj6s6mNG5t4SWzx8IzD+6
avsYmr8xJmkGne5yONfieJaz+KwsrOwU5ag7k6g4+9GHXxmsCnRP8UOJ+MR1HaFJ4xZp6s0C6Ghz
ZYCy4otY42m/muo5y6WLUs/XNUtvKKmPYMOzVr3NBBvMMYICh6DZuXVJIXILgc5PLinUSahMAplx
JDkafkLnad7Z8kYdGqHI39BXSo1CVSYcLUnGviq4yPbCTcjDG2PgZ47r1RjKvaUvXr8VnpIqbvaC
mDo05szUU8cg9mcS33XlUz3VHrNjsmJJXXNlUXGjpxbXaJL5JrYzK/f4ICw5c+ODiXQwfjcW5iQM
N1BPFJPCsTjvC9zu8kTkBnVUmuHiKp8Zw3tRyVkkqu5WGrc4Xe+aET/E4ahYsSdMwyN/16gPC+MP
8rH3yrDe82S9ICZCa1xrRwEOpvnbrsfMtZgAFbkIj1FnBVJ70+tNzDIut/j8LzloKaqV9sCiyTfm
GhFS58+hFAPanlX0zZj3RpK7yIIYP0YEJuLZYuxn3jAHXn/6j6ZXA5LTReWZj/84+EIDJ7fY3w15
u2q2Vr2wG6KjoXveLp2jNCzYtV01g2BChqoJVthnBQnQ5XlC7HKfl/ko5tWjmQybdTR6GO2tfd8+
VTENIaGEeKvCZRBD041MHGxlfJL3dDbqfEzE8yR8DesSTPV0nXTjUuYZSrPirJjZSYzB7ui1LdkC
HOwoy4MLCDF0fk9Ns0LysE4KRvaoHFy5kC49OjPI43URgu4Kq1oP5/kX7cMLqwxJmIONrdpQHZNH
N1dsB5Og3CdOPRgf0ma+m/7kGTQEpfVOaEOoiFuAECdwHbnJPZPLysKQpg21g1+pJ8c5mTVXgYAE
d6zvHKKduEkx9SB+0Esd1PJTBwXZd4tfkGNNx1eoDgsJB+6OvbQNdzTyypcLb2IhsYcZ444VSr1p
9SQz8cPMT7fVySjsiPX8nisapOIRmTPBI1TlI+PzMYFlzJ4GctRCEEMuNGcBNQyh1XiLxnqk7epc
DZhzhO8+f0i9/lbsTeTCscNNCRbhF3NdPSBpl9Am7qppX+Q6T65yrDhGNkn/uB9udZVfShvEUhCJ
FIAbw7pdEQx15zwYiZIiMooJTMU2eDVkLXX/SikjAs1Qp5emgxviKFxTgR4sUq74n6+bqF76D8Fg
DrZCho8oTC3USsXmMR2s88QX6t7bMLK87pZXu/Uar6EAy6sOQBoqmJ2NVQfHy6/VLY3WzQzdiWVs
ZKxFOKX5/fQzxT3awXqE+4euTtf82HiVdpiqiEx4Ae7rA/vwfTrGJGyxJo1IsDjp/3uPTWjUXvdY
+J4de0G9rdb2iAf9pI5f5TS8O+W7BuaZGK4AjGwA6iiIkr2+vji+2dugDw/YLDJ4lu52chAle9qw
eMCd2SFbbor5p3XEr42fzMKYlVyvvKrAjae0OoWcOFkuHySxcKDuOpXdLuJNVfCV6Gx1L5o3GNUl
WvKrmpvXrhxvTuYof2jUb5kt6SlAsu9cEd16DzZCc5mhKZJ6Ftm3E6hNW8JXIp/sQt/HTvUUjYGF
M8uqD+tXRPfUifKxcD1Gje/MbZ510l6nBe36eucyXolXGviexXzvZkym+Ihse17u23VaE9Y1y39P
SfA2pXDYYF6SvjhkRx34T0KaoOUgs6HPY4QxYRIjZmTSN3LrcjudGCkgXoacS4MxUEbFO0FF1tYx
1RgH38BVqcq6v9HlzgcoPteq6q5FVxGXQDIV+tl+NmBOoc0cYm/JwrpJqFWBKHy8msRmFd3e4xgR
C2if6GGvRaa4xM/sUQpoEio7YrXfNbtrfhvHWGkcpC86VBjAyB557X4HbSEL2GaHM62A6ISDrajR
Ne6S+3jQb1ltnmS9CA3TbWH0bUT8Fo11xs+bVScpr04WModEVA9KuQaSVBx7OsF+e1khV5hEBqqP
KhCOwtFATweQgo36bo7MoFAEf2vg9DJyn74l+IlMd4LkiGFWddhQF5CPFA1ZTYu8eexYo206OrGq
/iGEMvdLgVgcTNQ+rUHmTuOhpQKD2fFVSXlymzPTbhbln7h00Iln877F8HST6jysL9ShogUq2tRW
6/WrpB5K4BjzoOO5TH6/6n6xQ2JnEFYFE5CbBWxjpWCWHchX60jk2E7jUgaaqb43/NcJO9iqM6Qd
9ZwyvWOZITgBRTnko7bdidlP07nCQOODSM7lhpQIHIQ6Li9vyRJuRC20hI6L/bfY/QgDnwfRGPlb
ovoG93yJLjYX4l3Llwcr6X1qPorWG4hz2K9Bvl6Ai0OCA9pNnLcEpp7N5mmAmfZJOHSmH8WwYxrR
DMG42E3vtS8yS2Kn0XUrSJ64U7tawh4jFM6YF6FrYv3Y9x25s2cxXhHPkwggfavrBQ4n80EIqz3s
aL1WsafIfCwR28kRHJEy1sKtNprjMhWHKO5Idu1+xrhNQnXzi15iND6K7yTT/YVk56Cw9RJqlwIC
D5LAVTq8FAQiSh1+p8SqdW4b7h156A4tZk995u9cZ9dtJpM2g9HOWLc7yogKiEoMrbX4nqLNHZRx
tUt8/FKGSi5OSpfcW+LjC1XcJwPPh+8PDia+J0ygzehjUuM/mozaoaW2VImSs4Z85Tqr3nLR67v5
rKgJXIvsb8YCfFemeszfXSS8VUEIMD8HTT0V+oTTtqo/pfKCRiUnwk/6GJfplL1iR0oAh6aGDMck
qy6uy89OIxaPICo0v2R05BtKl63u3ue2P2Ge3CUw3Mgb8JuMQMNJh3eaIvVWGXa0aPS2T5NLMTE6
k8yHFy5c1f62CvQlAYvHLPAxRbNx7vIV/5q8MwTrDVNgBWQw2xzUArCIJDSzmvXeMnkYPwbpnyI9
LMwZCZnr5ktggpd3Se46IDrhUYuUepIhOOwlWpqbgjlWV8jv0Pk+u+prmLpzFScXOf67Eqdu6m3x
yvMT3xciz0sBKL4KZ8ceAIvqBs6xfEappWt8m1vSS+mYxYFd58iuGOLtmJl7E5NYjE9yE6t7KQJy
M/sJQPc4fOpM9CmW74MSI8CGiy7eo3i9qshgaoXIQ3jgV4VTesINbIw8MkOOT3ELEmZaiOapEap2
YJ44ryknIfIVhhHiZM1NWrCXXHO2DGs3oZBKkCaAbTqscxw0BgkfWsKIj9zSlQtZFV8m4xxms4ja
ZNOZJVvXshuORVLdBiF3TUN+qlBGwbL+k4aQhFQfwF+gSYw48vIXVg1CBN6nMrm0LaqMQmMIJ+E+
M26VDJh7rORLEwFiNM2w27ogGUlZ6q19pZBAJ1rfZDlVH5NRkF276fopUZMWku2Q7Bs2lvCYFpSi
OzmvtIOYMrBg1fb6tUINHLThU+vmCxsuuLJkGsjNbtAk1qVa2E6Du/VCtWtRFxTRsJu+l6V8sr4b
PtXfg4q+ZVkdXQXCI8X3Ih3+yUaacGTfprYyHPbb4n4E/g5VLaZ+ASajF3DuW30AVvQCbvTKea1T
1E7ZW4TsXeP1S5X1rlQRKu+fMdkwRFWk/kY96NJlMy4zkWe6pR9lnFVWQwi2IhIjXbBYHLfOafuj
ODIeRVideYL2RwOoz4jzavTZSYDZwXeNDBfyh/KPJZmIihs07bDFPfIlFmVesjpAdJTdRLTBfiWB
1dWMdrrV1nJfpCU+ksL0sAx2J8WL+m/sG+I5AIr1zNMG5a7E97j7lrq3yQyyyCXUyeAdg1ZfD8rR
quNvKgnMddv8MYt46nLKTFQpWrH5tTUjaM53ErcprpJqfSwRz2Ny0EB7NbSyhcpBYF2hiciwocpK
NdvrYRuYzjZPI+c4LV8BWSPpkYxb4zr66WJm5Ckl8q6wyOhOVTTN7MUnwQqSIWXwNzxjxiitopzJ
F/WHGNWMOaOvWqWUsQN7MMsQPDqPT8n80yoiqPOJXecyfCpLFR9UYlkn+tt6hsmlvA+vY9oQgDAx
Gepbp+qywzJJu2T9KNVfm6EPHy8cRJTIybPSy+44ZhGLdyLjyB2XFMI4+NQLdJHnyYxwTozGle31
ra9BKWxzzsRjRU0LjHYKitlALD/UiHM7oQ1S5HDBJE8XtSkZPuFKpRQH+1j9RDX5CB3F6l1gwdDW
V1xHX2VOEFrzy1R+iWjdkcsOy5nJnW3iWoH42EEP5c7P6xAlHMJJ0aZDj5+lsH4U37zBxznWXdwP
cp5uj04fBZdnexjk0dq/cH9K+WyW+UMEElf16uqwRrjrJPX4VRN/zySqUCOmoBnI69ii/jMyPuUl
PahRctYEvv2seiCPCfHfZqI05k8KhtqJBv4fWAO2/ixZA+MCCdwhOMM3S6xts5s4smNqOwTAhjst
j3L9vfA+CMQQHnhvlcqJiS0CxqIzvYRCSqLuXv0zodKjwkIGdB8+67tJWx/GAFD89q/4F756btj0
mxxYzBau1SP7tfGx8QeEcKn+EGALJEfe3mDlkJ2FYmhGbv02Nb5aPczkIYkV8Jtrlhc2oTr8LiLu
Tdsk0C6G0zSjZebZOc16bcdjZ3gCM2blL/nl3lZy0AmbOB/IuhVZAYzzMGMyP3Zr+cWHvYP5BC5O
JsclnQbueFCdHYwozrXS3ehfVH4IULOd1AtYhpjvxPjrc8z/1GG2JrUElMelK3eV8kwFApsH3VCI
XbYV5T6gGlzBHH9rypFMxkbZiIGPW0Y9ZHwFNZsvlk/9fu24Svv0ka6/ExnG9tJx5OuF24/PIqK6
9hLCpHK+WwvKEEk+tm2LEJ7Gx5dVadrHetsFqYBypFUCbaAH+ifpzw3l8SL/FVKO6LXKq5sVN57A
BP/JIWNeISgTV1nTDpDMAsEEQjd/k61E546F3F5yXr5pkNFATIn4wm0+yq5+ZgnYyXXmfqoGWl9J
R1tU81oLBhrPmg+6osWwpc9iJr7cQjoV1SUIlRW/ZsHIBV7rcVO7L66M0pFYt7aMlXFW2FU53WZF
Lg6zlv614JW+UG87eF9bZP8XdkT7fjOD8t7FfIIEbqEO4A+BhY2ik4sDWy8gXnnzCQHUE9Ddbo5I
AsYbvXRn97P9yYI0ZHA0tfA99i2mJSi/yX7qvEwlrNZvAJIAayM9Trqpr65JC1HgqIbNMVeZ7IRt
DL5EIZSYrHCoEiEj/hKW82BbxhP6SM/5aO7p+peIyNADoRLSesaUvJYHAIYFZmPNmZKDIe91UMpo
8si+LcCg75UyAiGB2/FgpBPifZEXXKs6lkXWSjApi8tSjdyy4Y1GqlxSoq1d8dxShhUFZhRDitkK
U7M1/Yj2YxxURofsmrduRbA3W7tS7Q9ZkSDAbxaktwKCNFLfJb7m6qFaVQxLQ4U4TD2ohAo/YzO+
kSm9cnWyRmtWmgCiM7urGY3EPRZoPZrzaxEhif8RdXrecMwfcli9HGVyOMPYLWw0Mab2a1bCtD1a
4p9UQJXJMqrFWIM+jvfawUgfLbcJRfrGNijdEbg6YzQ1ApVlaflRRE+x+ZE+14w0r/Q5q0Stj+VO
I7v2FSA11pN4IXyqA8q/M2MjctiX06RZVSgY5G6QW5WHEsvkVRvmd+I/P+KUbRzsN5nBcqy2YG2E
i2q1sj0UQm03heChw2fVmD7FWIpP05idq0yEC52yZOKEKTLTI/2YTbGMVCKBlwhFNMZZqBiHamxR
xVfWDfW4HFQ5w4o1oz9JRoYhCnmkkryx/e4QcVM/fyoaYwIDU7MqEzXGnxCI5GaLX3Ss4jOuj5IE
EPw7F3ZJAtKVqzg7a2hrFDSO/LObk4Me2a0MxpEyHIee8SsTvwgsVL9QWyOPLtVrHt2hQmvkzmVY
DpzqQrUbJ7YOK/cNsarMizSd1mZncF5ckbR0jMCro/bq+2y1pAmr1Z6zatPEC2XmF+GnxCwQs3ls
67T9iFtsM9YqPmI1BTc9CkFsTJ5U0PNErQIcjJ2BZYi4bcjqZY8HAkltt5OYkw4sjBW+9jz9WH4g
LvD3U2RKl5RnC4ay8sxS6bAjlUThjI0rJ+VxE1ClDAbynbSIw66RgSZzAhsWjrd53G8NuGhLYdpA
G1Ifo7j4H6LOazd2JFuiX0SASc/X8r5UJZWkoxdClp5MuqT5+rvYGOACM0JPj/p0STS5TcSKpdMi
9AsG2iqHJJ5sFOBt9Gl1Tl09PiUxJrVq0j5Maet/Cfb8bq545K+llHF3qv6Pnye/8H8IwsUH/Sia
f4F2Qkkm/Q1Ui5Hr473gD1rwoGHwZEJyVSMpNQc3+4SQyVSKyMLsbrfnksWYQvVCWG/wNNAvkfXe
NBcNVItdnitGCAlyaXCfOw+daWiMK1QrMTe0RcKPxjah9/29tKujPjDVAdSREVtfnyUaMySfZxRN
E1hDI3zHUTuS8y134/gCIXgijzQ5G/GBO1I3j6ZLv46xDoJ+Zp1VcAQHyR3VrEE2dHQxAhcfMHzV
XH1Juizg4j4fKMJKjxgJYCuJ3YsXvWPg2IjonZBH5pmMS137ShzYKqocVoYuB1Ms//qAALclERwo
cz16ZaCQSDkAF/tOssulPy253PtEL/8KK3s2g++o4ojv42LZWv2hDWCeCJbNSKT+DWQFh0XNj6L8
7I1K+i2DQwJesxqfQxXzDp3ab58tPaOSECQtj4RFvPW+rmS7lhG5ey6R4AvCkphJ5XCz0SNmUfUF
6xSuGT+kIgBC8zYdveJP6iw67cmGnLWWbv3Xabv4wXkFyIQk5edR37gTgWLL8nt8d88S5TK5ph/q
PXt3bsTCvXVwBoBYbSrM5A/z1N+J3kVlOsFtXwTTDhzP8BJ3JVqVMj8DQLOB3NrOoUKLHEDDFm0W
ocCd57qjOJV5Cf4v/gH9W25zXIQ4UuG58IohclivDV5yfX0nhuAhE8HLLAalW/clE4FY0uYM7EAj
9ZV8aTHvx8DNd74jtiUxYpBnVi3RCvYlHMZ14s8+X7hcJEDa7vfQHoV98Oxn1935pGspJyY8j2SH
lU+rF8DQThCV2IsaClnWkks20Gw1xFXiHmwFgUrFZ6qnd0AiZ4TJGdj4Dk4UQzgwwzj+B57Jg2v0
B1f/IZjtSAxSr2NhdtCgSu9Lkw5LVBOCavOe9oRomoSLBIVsNgP5SKyqAYAPoJhb7LhM2baOmHUA
Hc2hl3X7OEXGYxlrUl43CThRRnB/AZPr9NABxEs/KufJYNJm7oXx6Q9slRx9ayf+SnX5sE8ZaAQe
4YrqQiTGPquZLXGFdc7hOjoU43cfPyFCgfrB6TOezBITMRIEPg/7/vBMr4vltV3UCi4pudpJN6zR
c+1sxr0qu7rNJbN2TbRr8RHoM4sjIUOxv2UVQJVrHH+b+GYc86k2rp26kVIsF2RoU9l+jsazTN+b
7trWbyJ9z/jnu+7F8f7MtlmYSLoz9Sr0kkqHmGZjw1xU9pfB35hvVfnojDeLuWnBrH6ZofDuf3J1
9oidRn8AMj9duSCuzCcj/4y0ozugteK/alY10J7asb9wiruubpn7UuMWyMpp4yE+pRRv5AmLiDO9
U2lrCUy5ncLmGnS0lqjmyzWhS+SD2WwDol1VbhrkCJoBGdo4RxFDD2Q86NZRG/L3CKncuCQ4qWYp
TcKi5GdoPzt8TIMwKUj19HQfof4+WNcyvoTW28jWER2hSm+T8ZjaC9scvdvr1U5MZ3dc18Y2Gc6M
AJPsEJWXltqZlTNocnglBUzN4N6Hv3Om4ZuRvMbTFpuO6gBKIlH2/yJC0WqmouVnof0j8pxkGPzj
zT0dW7Du11bu+CQJlZuFtUDjUkguQgi8qRRA1buKSp1kwRlRdg1wuM3B1ektzp5sROpzuZXgUMzv
XfCK6nyBpXWAo4Iguz+H5C9o0/fEUyRSYwdycKpnT55wNk7R8u/T7e42xv57zqzQSbeirTgQk22Z
AFMYOOeiN7QzgkprbUQXzXiQ8Uc7QTfC+BGOwrgyiCGyc57CIPtn82oM/OGrDCJ9OwEZXhtDujOp
zRGNYUNryY3T/8ImQH+C55lijENg3bivDsu08Ym+dw+GfVW3FtR2JpTyUSJNDoIIsZMk0IRpVkzI
0vTVzet3WwOYiJA4VrvIoACP3EVj/oT5uStBCxt7T5G4BD8CHS43MNkFK7276Zj8wUrYzIHGVUn7
lzQUeX+eT95m9+pOX6TquMlLPX4p+1Aab934Ho+HDse8xj6K8113d6UOjpjddN9ve5I9yhHhDDFf
58E5axDLEf4cfQeN41LCqkieIzw3GEW6lecQqvBr+Cdreo8rjIUdzGeY81CJ9uQmoaRIdGJfvkKc
Ce2a9Pe0v1E7emz+X+hUHG+lD6R6uMiU2p56xSFEN9Ld7Mrk66LlhXcukwymNHlJoa+9kSM0n/Pz
3/cj814WotujgbbOfXwM40xd/vsiO/W/vwp6JIF+0P0ownVQ4DoNbxKUjF3yGsQprkdrUmtSgZq1
nIZiMXoiupANST3uzpaOyHRWWdTdHHvsf0Tp3KZ5TNUU2pEdG8VmlkKUBt+Ow9CGjNl63irpV9U1
xGRZcR2W4mitoX3J5XCnbEQ3omsb7ZVsXvVFLQq+lSEikWII9h9NuqHz7P8hf91Mcq3Fu0G+TcRQ
WtwWB3cQeB1Q3e8H71Zn72l3xvsydvs++PWQnNlIYBbBU/9BPExsqU1Z6quGoOjayOtd25EaEQDH
XxaZdhrQD7+6HedsohkFcgnjrY1Z95llkJxoVKNrYBcP8Gj6o7DPg9q07h20n1U3p0Trn1tW957K
9koe4vGFSDwljKtI2P/9k+gpyTfTGucanl0J63G6B+QsBMEfJHNUfn9dB5G+Oer2W8dBKCS//PEr
RmCt5TNC4F15L6QvsJR6uN1fjXkzI9/NFA/TxXDf/nCnaxSCLWdNB7puneVnw8aTVc2DgL+cKI/B
/KxCxmxsyfMYeVN+Z3VbsjZhQB7Z94TBII0/7kaANmQawlTyit92pl/9k6mDALV7INgCWXIxG3LI
hIETsPLzb7NM7INm9iRy1aa2S1Is31FleDzYrJzGiXC0iUAqwtFCef3vi/Qrea1NB91kw66p9sMj
VD11ZUsol35J3FWMgr6ypgt0OhwPMunPNaCAEs9ZZCbx5b+/CtLq6uSkSk9a0d4U/lYEYlP1GQXs
fyKfHtOIu7v08cgQorN032dnZon6gLUz0pveF+a60hgLpwRrIiY7Eh3o3ISVDw8reKuE5b36AHjp
RAHnDIKsBxHqDEMYaU62u22F3Z2mSnK+My11O5kwNRiMJ8U+cWA7yryac0IT+MUdopfp4PAhRLyk
coZyDCi7AONJY1Jm5GtNFSbWHeezbCy0u5bIz2VQ+pSWlFMRY380ufOWuN9bVsCoyNKjZ8JJtDXi
FZYJge/sFRFYayfwnCNO6O/eSxHj/v+XFFhZfB5QF/Z+TvFCghU50HMFV4ykyVHYcKDY1uA8hZEP
JJmIxaqozZOJfnfIAnG0B3ekKklj8CpY63mdNbHtX9OgC64a2rWghDmAJys/tfOX3CQRoug2buvi
rbHqm2QWRJNZ8kaTTncjtPSpNTPxhhER7FXHy4ee1SSf5J52An5q3zDamIocZuNAqcJQPS6N5MQo
9VukiJ2TxO22pBiTZJIJZ5XUM0NpKWiTV25pJ7eOIloVJLghw/Sx2Fzm3EUt+RyHUmIf2g4poaVW
l3wq1PR9w43sGs82CRuBFiJmyYkv9jPtqs8huZbVgMVR2GlCJTTg/oVHZPjoE04/Zx05cJNalRyd
MTYXFpaDUAOFkdYVF4ZfWpxAogkQPgWprj9FPlEhnh7lP7Gx8Unum3NcqksqdHMlEju+ZOE8ohBm
dNJLEgOjRLwlOjqHErKsXaeHVNbB81zmsXFB5Knnn37l+0C0eYvoBUls0uOVId1AZ+UStAeVsaAP
49BG+Y5vyyRTPCTlj4W2qibk6sY60Q1av2Dslrkz5BvX0RE8u3KVE4S7FtWwCELgW7aD4rZEaPVU
DMK9NRk3ajQNFcVXxj3RLYlheg0Q/V5rIlY3oYhoJnS+SXYBQBeG32Zrxe9ZEjxLQWSBG+X2KvWJ
iM27D9ellgWqNhBamC8Dn4mBz9buiK2L3+1EEgcjVEnm+JvcT4mTMSqsy4Nf8BT0QAK6KV5aTosq
jQetbhnYC77HFGpGsYDynt3TVj8vgDDMuGS+8e7k/V3ZxEP5hXcNxT+R68em9v1jByED3lnHeofP
zCThf19crSCAhE0c0BtNPpWS0TMJD8NS5uyOJkqOsJ4VifqYH4Ien6Q2kBpOZ+xazhOM+bVTf/Xy
YjQnC+CP/e7VX03jrEoQbslTBarNQlkPDqIRizxVG9+j3OT/D1qbG/pSM420C7wGMfTNmyem6T+3
eRcoAIz4hd+9sSMYdig+iGDyNvN6kWnTHg3mnvG2Anu0azDz1TUjDaU75w7BrjU/p5PBki3C21s4
AaZefm8LYqFa3DfvvQ7csxv93zZhLpAFOiKqf2bd8y7qmkNsEd0VQORY5pqBqVnkLwbhKu0UV/ee
E5YWuyFHR3XofKN72MXjqS+tr3FI7QvyuQiDZovEq0y0t1R7iqJmVpsS/R65jMnNXj9D410ihyD7
iHnFwXTzRcJ7e1Ea7RvOgnQFzjePN8THsvkMmdoSzvzqh+kdoRRX3CfFpY54YyHXrIqCOWwAGnzI
6L0DxEtZRFPssOdulfkbxWu74qdResxwnLQ8IhRTVlNtTPnpRQxZDdVYzCGtXaytazSZbRi/OjPX
uumSXSvls924zql0mUXWcVK/ZhAvexPYogNJiy12RkBt+pPW7OA8NWClpB42ujTdZHkUMdUvqqUT
9NYur0b/YoHr4vWxcwwt+BuTEU+iYmOfskUzYc2in9sgvSzxagYWieW0HIHDC4roGXT1rYcshBt/
rRsdeI1kLC6dG4aHhqPT1zBmFNJaEIPAJN4bLuWEg8nUJkHeE9+Ar/YzqT0EUAbR6E2UzCF+DPQH
PG0+tqTAcOtrFXYnXY7TYXRukPBxd3iy2ifudHMq4oDtgFWOb3mkmSQaKnCf2ErbuQRGA0L6qbMr
0mCxX0Vx8h6O/1J3xC8zEfWcRpeO/A+2RisSToks84ur7UcGwvPsIy7Dm1vVL/bINnsqxUoB+iZP
Cue490386nNf6U8W3nPPFY9CMs3PMnp8dA9veAkOFG7w52MjWmVezdA5eFbzXIKkOnBqLwj5WCER
tMCknZq1bDUIQxLnxQwwgfePFXtCcjZgl5co/TVVX7UIdoClkdZR2isdVWfnudS9UbbP3eykVRZa
7kWhqA3cZme1Bbx3THAEM1EuZIP4NbXs9dqbhEcakQ1/Jdmg5zt6kQ+ADI3uPGU8JaQEBk1RcuWt
p8Y3LgRMQ9Hzk7faAnjfF/fKi/EpszOsFSNqsP8jr+h6TvxOTNabsUz3jeIsmjh23zOPoXk/eBMa
RlxhE2b9LeG9zi0IEUuiN8cOrwG7E+24wMNVn71hi5Squ3V5t1e9Wrn1OCFiIVYP9wsdYIStIPWG
FYE5lsW5LtHvooXyV1WCTzlQkGs8NrMO1yFH3U7zNlwae4D0PjVfKJxDxkwDMuq45Ye37OdSu5fO
1wis2GYulOzDCXF5NpLkh6zfpPEl7Nvl3FPWlb67Z0vAnjwPSdWjmSQdL3vO1SOU336NcISReVL1
i4ABuz/fvC0xpcObhXIo2Kj8XHuYNOmdBXMK4ZzT3xrYHdAThFLugkzBmOdt2KITZW4gMaTLJa82
oMJ8DMLHpmgTosDhefgrtGWLcOY9IksBAsDDMyo4WkSRGp3+kxcZYeZ40a0qTlbt0Fccn/hr5krN
tfBMuNMKrzlizq6idun64+jk9qmrHmIauz8qnNcBY6ouXa6CmUcrMfj/4jRHay2d+SXSuztS7axr
2zAIYRtgKOyporBwbjf8sfwj0XsSM3etdGKVUnZhZkeNX+DNW5umALA5JvqLRMfdcjV941OqZl+C
atH8Xc9+ap4dJcwS0vYbgSFwQfchYV5QD+16P8WY3GOEo+ygDSXvCKJcIQ/Ml+3iO+B+LTrvZYAY
qtxqO0QV1SkKucSgZOBzcvGQkSYESGc6cxb64zWyUDbalr2Ix8kB1pvDgCuo3gSy600cMrfz+mXB
+2Sq1Lox0bPVi6rlfooNmAJT89TXqQ6ekd7ED+FNz2xsnPFRsZ/S6kEqUn7QJyZICN9/qREDzJHc
vh1MxjgpcwJa8U9xr2elr66uLJ+NbPZPTO1hRCnGaNUJP322eDqu01jLfqW3sqO33Pt0kq+u/nDV
t+syk/y0fLIACZu+UdhGxqlMnyd7zXoM04bnnFLzDQn0aF4mcSj07RCs8mnrejc7WwpmfrN7bmtX
/8zS+slCq1m5TgV2URHcnlGcGiHB7gMDfrd6H+0nh7gP4GqEJ7ZX2/3XDYsoVcQgrSzurZ4VtLzM
VasVLoX3T0votHin7jrnZMo1ABsEDgzLtxV2pXKVwH1FFDsRnebaXyaF/aL1ynhNIxeuQj8fdpip
0V4I5Wy6tnnyXBYAqjOn+2BYS1jvL6R9BcupR4vlkbJlNQ+W737DKr7yU4aK8Z+P/LpKye80sr/O
watZN9z1pIPSdu5gzc0SFtLWd2VsbZWrOIRjEpnjac1+86/sgk/HntVb4Dt9iwUyHdcp01ANlY1i
38lgvtMx1w39V6yHDrwbFsHTVMQfphdD8o76oxrm0b6X1uciyHhDyJRBjp6VlIquwvca/Kvbtnnk
pViDpdVvdBqvul37QCS1ZqY+AoW1GnIfPP8whkH1Mk2OQKkn8A1C+FRRtQQoYv3jwK4WqXHz/Fyg
H4MRYzFSMOPiM+pE/sFUBikdweCWJay977BjqmL8W5TT57D98mPMYMPEIFO4CFugx/s/BigSnygK
O4D2HP1Lxm8dJ0WyHYmC9xYTgmaO9YgprFr7YtkXuPnBAVPjkUbwChktB9NDJYnlAZyyRWK89khR
CSAS66ctIekDRIFIOMs4fEnGE40rCuaw+lZ4hfq1GH9E9gjV14j/PK//eHkDjjn3xZ91iNmZ9eG7
zrFusEjV9D9NPGXxWtjnUO8WAhcje3mPkLfs5rd8uN9ieO+9S95eBcjv8VIHHx7bugYyNMaLQH34
2edRV98zV0Zo33rx2mBAjE8u/CmmjIxoBSt2cr33dvQykJair3gwZPDqGm9G/92nf5GFwIuKFBa5
Vr07hiTf9FzCg3Wgwe3igjyfEosCogNxaKPXyn0uGrjDO7xnrNAT56v31gwccQjgcvea32D86nG+
sic3kHNGb7MptlBnmRw9scQqa6AjJo9M/Pkmazq5RrUEkXBOiIivMIDJMza/TZ2R6UMjQYbLhOA6
JgzwOOAyTyAX78YEvuK/bCYH4Bk7Ft4jorGN0lOVvLkm4d7esv7HLc0EHk4oNwIetlNS7AaoH2dS
7Rbad3qmOMjk2tD2UbRpmgOnmIkBFtkiguJyb5KYWx8rsFsxRrp4RoISTWAvHXZlpKzzUJpnpgh+
CF/hKAssjwuvuRbEq4nDoFhQH6MW2coT7LI22qUmTJd/wnvANTS9M1DJyfy1yp/Mv7P/tzLYX6yL
yxvGHfLrz1m80v2LA3qyO5T6VdfWnthQ4sAEAP1fTM+mu+NiCOcrMU8hWYEjCQ4rNReAV6SimOjb
/hCjsiczhb2JCn6BooTBsRdLXyFyvfEdVrFtChBCO1MRHrPpxdoeGAv3BOQNi9Z6gq/pRhdyeSvo
n87Op9tNdmSSKwxYGlLYs0u5Ng7XqNui6OxHMn9vEatgaK/xq1acaKIgniC/Rn+7z5KPcVizxxTg
hCLKmiNilTg52vAZJ2Cwt5ocQgCkDr+4NfZyVsO1+W2dx+4B/ycXW/AtOrQah63UE/e0Zp/yHmQP
0VJ76R90/eYaEQz4NX1QiDu9+afUkZV3n/9F8tzGl7ZDwIOLCXcaBqyvInhAt8w0iDFnhgFdekDF
5NbP7PGte0MMDS874znkBkgOmUP1dYwaRN1bk2wURiNQPMWa2XQ/nYf6PdfWyKBqc6Uhdy8/eXNh
mOwkmEzQohfX3VfFhTXVCOsCZpkJT/WZrUqdnnOAbxask4du3vnPSBnoV9uR0hBUn3X26OXL+GOq
v8ZiI4KllayTERnQilwGxxsWKufJxmNTjezidroGKoNfuOzZhqB9kGtu6tplxAeTemGve1Kw+cT9
TtSomR/A4OBap8OHW+x/R8WWksqx3ykSddFYoojQNqw3kJvV+CIhMSX7zFjaUFz0LX9o7hyJCWip
952SITEH93DiD3IZ3coL7SGCNx6HLzSJLIWJA794AbtumsebFK+cxQj2qBOM5K2dicSw3Vye7B0b
qXmgA8Rap5bBUwRXofomYoBF2vA+FjtuyFZjx8gOZ9V5a6R9wUR+zraX2znICXIfJ/Jf/9tipzJ2
TF8kT1VA6v3eNpcQXGLQh6Q3u8S8sYrF77HLmI+QX89cDyFRuDZ9lNfcrViOVxB8BarMfDjX+gVi
+jjeJgEwba+m3948eEwYEo700Nza5g+SW04F/oQm+1XVuaheHDIS14wpNBgN8alzV8iienkfih2K
aZSemgHo9w2bqG0vG2Ag7r4fzw5kTh2fwaLAE/IyWGsub6H4QBhFz3gQE9Ts+VUolIjvszFJPhvW
MS6PDcg6MQM9Fuge1HCxh2ebBPb+mfxYwz16BmOe5MNpT763l82bnIkxX/ATJqgm/cNxn+V4hFE3
2c3CNk/AwWZgTtMtzYb+Lbqb2Udi//AGTq0PT21q0Ajp3ih+YFl409lgxjMM6O3YTRighE2s+6kx
7GtaTP3c+f1Kd4JlnZ2sW8fdohgnpR4Mc7rIPDc4c5uFXk8sAs52eyuK87yOTPuXgJFLyG+wA2Du
eHJjER+zkaGXbHOPFSk6zASso3btfFRTVgfQNtYwf4fRNH0gBLcYhwQe9zMh5xhi+vzVB+qEsSbY
RqLtXihoOl5H4JbQrkEjal5DT74VA8VxjW5mQ0QSEM/Mwbbv6enSUv2lt4jqCRCM7HHkWqvox8ha
n8uCbagp9M/BRPsfROnv1DefJZLByWp37dx562GLkbgBPQ995OSPxLyicH6vfSnJz035KSvNWhXd
39SSqx6AiF95DEiOJrySPK3jO/oBxgJIMcAGiSPQ8gku6BTdCw0v8+AF1POsXqe4jO6KDGbEgAN2
2IJ4XWe6/ffFidvr0KXxknGFM2cwqYtFe2H0dHSgKMiA6NJzxfxpwegzeTEx1jk1WWB5Fnn8Uawo
MhgVTwOrSFbK+Amcao63LhjR2t0TfhcIDBg9CLGwIRWAlUJz5a9VbrlHkhAfSIWsV7t0xnWMq/k0
hqG2KOu0IFKNBrBJXfUcSSgPrXqp3Mz9SVIHDhhd8OilJfB0a2HXlQP/lvFkmIURYCZLbkIdXVpj
91epvHY/YaIzyvrMwsOfx0MchAWo5MEycOOrtJwWZhMw5nJa8pLqns37VFIihM5Zd+f88HSuOfvp
Jd7qhdmu04Qoem0EGOI55SnXdKTD7Gwy0dI/W6Z1bng61mhHCjhn+U/g2SxMK2iuQcN4ZiqddTsD
uE2zvcGWuwufd6jRF7/jsO3xphnmE+Y8BItlZiJhh8Q6EqeKrgYtmDAaNK8BhmpyzAc24ZO3+u9f
2c//3iljh9HSCDAWpXkaQYzWDVEcoksyUll6fN25uaLxY7frPElRfES1lLvWCGazU/OE0C7kZiP/
FxDkdNJ6gu+bhE2rq4//GnjBS4wsFnJ0rjw6E+2lm0iocIJH1kbOzbVEv81V/BWw2FlqJvZ9el3o
/LXHvuWMSI2XQcQTLY69nr7kI81sv8Gv/Dfqaovq6G2EgFKN3rZmmkh+/MKxPJNdsP0d1g8nM/45
zKkXJOZ2NGIQxhAZUW352G6bmi1n5SBUZuCbTuXaoA4cYUq0QENWMCzT9TQ8F33+O9pjscbd4Zq2
s+FClqsun74KtlBGi7ukk256QMW0jmuPNVUuwlVt43CCh3sexVaR+1UVpIykgSwJckbkn8me3w8Y
OuBtT33bhPyA8069K86RQ02R04Ot0/mlEMCF850lszlEd+V3qKV/U80KDFLrgU/X1nBP6wbueqvT
xCk9W4EwP7U5NWQh8HNVXfbUauIySFZiaa5/wm8HpMDUxe+M554aeKp40eoVHb1LlKJF15ARtn0t
Bh17OP5ypJg8mERWQW6ios+/klHiG85Y0FtoWH1NpyeKEX63Li8tG/yAE2FByGEAOehsGRMGC9VX
yaIiVCKGQURYUlTpPykI+tZogSYcAB5y2fMIjZbW7msfcLVVbOogeypDOOTsMHEMq9eMDAL6/xzx
2/gtvbZF5ot2nfmHiTB/72VRueFjXUPvz620dKV5Ml8YQy0PJtqSvh3brTaWYBbZuBb95MKb/FEa
ZRKFzmPqJevJsVulhYbVph3ATNjbOk+HZTHda32hBOiV3mv2KXxBw8WDVNrUJWkay01V9QLDTvrp
2XmxiyVyqyrfDhWE/FBvDhqaKS9K+TBqQshOCLxpyPGcU5vVdY1lQ3ZMrgE2uBoMhBah1SIkwpPd
GtI0wKA1XswbwIvk0Cfdmw0rV+E58flT5Wh+IBTepYELEfqjU0zcBgeeuVEHK+Ei4i+JhZ7jal4G
N/tqes1eN60xcTFA+1oj+EiJtWWcpY412zJOv3FXBs6jQwHNvJlOdbpb0eTjhTGhyAenyZTc2Z5k
CAzuvxk+cOzSIrGm3zKqJjDFJ24I3kYrqw2ftK4HeMfeCFo0IpjNgx8N8Ndl2k+sLOYR2szE1u4E
WNYMtXxv2ToJqPuQ7HG//7EMWAEBxQD6hVM26PK5de1xY9bZxLZNv2SGRb6NqLdVpi0TxnY73aRo
IuePYWKGTCOa/fdVTUqIF1ZXG2Kh19TmVpR2tgrzxNxz3BIX5Qc9peB4qzVZv6QRYt++YWzEy3mp
ZbMhUaQg3PSMi+x44Ik8bIjztzJgwDhRaR99xYI6Swa+a5zNKkxsmNftxzrsn71Yuc8mMLII2dZ/
0m6bo/9i+HCGZZhN7yYQbOUBETa8bB9LZkwi7PVFEc4vAJKxWcwG+afrIdBAFOja3WuRGuW7IhZd
9sVHH0TiC2/VvYSlAdinjMME6RWPHjLSaJDWKVfY1TW4WbXi5VD5eICGWfxGjkEHd/Axf/MAX0ag
NhlslV/y4HV2A5VFZ6x1tiXHvKNtdZE2mUV2LbN4OZVuf4knXPSMBjkoGdinSfNQ9ggiqu2bc6Xy
5iy1aOLmY/zbj2N97jWTBU6dRgszKVjEBxVNC1/gRZWEcX6aLUFGE3PexLCZEYXtAbnDHgiMzSnM
F7t07wrjAqALRp2Yv+A9cr4VQQ8eUcTkMHgRLl8hR6QvmtzkbTydE6lNPHgcpeX8PyeZv9ANyXKK
d16WVsOq7+U75IFiF2Z+i0sJ93zYWch8VLZvGhMnmILEGuRjT/oZfia09+VhLMpPyoN00eKt3ZS5
o55jM8TS16IygVZ2sKYxWFi9aS8cAtYDcCW9EBc/qsVlcoabG4VqN+80qokgusZjX48iDCF9Ng5o
FluFCScHkU/Em78wOE32KpXhSx7H/N7c9KpVxXs3udpTpsdnstx7GBusIgJRy4uInR90s78qr6tD
iYt6GtpDK7BC2CWVnISrhMcuiIihbhcTBdxJ1fmn8C2S+xr28i1sHsqFkCOvHZZxjcBFginC+1tE
Ab4txILTvwzaUSVAXcxmywmpyIBYeKx35nma1Fm1rL1FGx/1hqecfwrQeAX62THYITZpcbS8/tPE
q8UohLO33onAuwlYXSYRN62QeMvBtaJBsMojaqhtCmhEj7xzkSJMwiSdgHpsA3NnlAYz3eJiYPEq
CISwctQhCu1FiL2cR/uiwAMjRCCyG7W1EX8biF1Kw1l3DdB8xJQZOUy5fHHzXzV0C+WWN5/OkCyF
S4WXbqw0OBrqSNlNKcqoS5bvlG87T7lHoU1vOWz13ry0rbW1fIKXcU+58H6IZ9ywsF5poKkNtXec
6CiidK+Jz6GXZ1NyF4/9M6iqu9m4TH9Re1e8CLMi/KvmPCfxa9fNpQY4bnhsiHTs2AEnkEur0GbO
PWDKxervnE7hWbOOiTO8pobxq3r7tzG1c0kfbXUL3XSeHLAjiCYukTDOo2E8WTRgRf7r84CYLEe0
ECJ1hWB+JEig9b+63H+g6t94glWLiXMhe/EN/wvl2qo1AQI547YXCETnjtYPWQqEjF/y4yhJoCiA
8HFg5gOzVXYyHdw8Fy2N+ZqG/WoUDs4gvI4AO0oSERKhvYS1dS36UzA0cNX6vRrbu8dsPSIHOdTH
51aChENZniN2C+tD6YZHIRzy0AtmptMqJ4VID5AqZ4nGxprhmB79eUFDUiANoUUzl9T2jAEQH5Pu
PauGVQe5GHYHyK2r9yzf6ZmrBENk6T96iWSpHKFrykT71THi50n4PXEbZpX14+TJuYIJNbhAbcmI
JTlWBQRwl80plMSRaCiPwnQ13WocSuWUvPfKJw0omMBae7tyPnPaWfNgaduEt8lYU38y9HNh7fjY
82N/vHfZWUY/+OUXZK4s0c0QD1Bj1mM6GJvPfUb0IPJO1Km8knGIqE0SR4t09lZ47HSYy3U9Z5PN
uLMKvYXu5JdxDEiEq8VX7s5oZXhLzFxXwQjSTqXZvPtq75b1zVb3OfDnJt/c9yUD+IDBME1RHqAl
AJfZhPrj/0g6q+XW0SwKP5GqxHArMLNjB25UiXMiZtbTz6eeqp6ungOOLf+w99oL6oYVDsE1a3KE
A8Af6WemaliizoiuqqaBnCjLGNews7E70sZkVQfpRdFSDCiNdWH574GUE4sV4uSQvoSGLZzlVAgl
pV4JliRBFSp1ahrBa/HyV0YQoPoVmyaQbHMcwM11fMVqmKpC9Nt01RFV2X7Ciif/lBb5UcZyKKGm
1sQyChGTRjToeGnZUaPaNUBO6rvUl8jt9I1q5MzVW7vUsHSj8TJOoqE90lx3ZmGC3q2jKSdwmrAJ
KUZOg/3R7PbKd8Rh6hdY65vjeywXjspLKJOxGZCH1YHBdJmSrJUPEeGQYpq7Sag/JzIT8FVl2q6B
eYRbU6Hnkrdqt0HG56hGtdIp2blMzJ3WlW/wfY32WeAMKiP5Y1pm51hFyA2xDETktauRHAoB2WfV
YalEfkL656vZd0GOhSr07PdZvyytAdY1CAkto+Dn1RedYyqNhz05Au8ZZC66iivMIEAMrD3GGlUd
g8t+nvdLL6X5P5au7yQaAVwC0IPFzTEqSXFiQw9Hvz9QXLpN+S9TdzjUheOvhi9HxUOs09YTCPc0
w71W4Lkccxv42I+PGup9+NDCXo/Vvy5sRMI6F6NI9dmXykkXhGua4QhfUrGtEkygB8JLuhYdkzUm
7wMFZaFiyVegzbJMWNoxUicBLyUzyzY+fpbKQhuE7TMS7VKL3Mtp+4iAyGgFVABqcR7fIUVde/Da
mlUw/2RoWfMm2FiQMgXtSO/wLzLC0J6p7KcODV+/0iZ/M/WpO/C5BDliEk3OKqiA3GobQIatQBqc
lIA0Y0TE+H1T+RaeQkhxEKJllkTiCqLimCoDcFQysInnegsxaIMGLpnFthHifVZUx0iSL7nFYIYG
Qp9B9WkHMa1epJjxKKxFtMyuYV0SBs3oJbUvjQRJEoI/S6amOt7+coh8J2NKLlBWjsm1zfaRFT4k
qf+TMmFXi/OJROtOE29VECYgUCIcpz8u5l1BfoDvw6KfCrLjSWYE6AoH3HRizCXjhc8/gHFCZltu
344h8cynj6jsNfmtczNVZ5v9+eB5Pu+1yMd9Ivh2jWl5qngpM/ywUt0SIUqynLNkK/ngtD0sSit5
h0L46evWDgkMCnM1wJcN0RSucMxpBczopbWClnlA2xZmjS0XuLtgriy2jHPGz0qmSqKAEmLfboWI
QQzRGjkcIRUaRG/DabDYGLCbZ/kLBBFsGDkXfB9FwDR2m2vjD40LXOiTzHftr8sCmRoBN62GgIAl
W+OLosU3UZvdCX8I0mDWktzfGzoHA/jAP8sTBmAvAz/NviVcAKWUDDuHwZNKbOuEEi9sDfhB+aa0
SMbIRS/LVjL8aUuK14IGgoNyqFX6Y8scK1hOUP1HJdctm7D11D9G3g4EespEmNdYALU/Fd2gFIwc
7m84uNkDBuQNUrS2xqgYqgGJ7aTeAsPWUO+m/kG88sgYIWR9NFBj4PxySNhGGeP+aOJyLzNRnSke
ZiyRTUwompXfKe7yPynOtlFkbqWmfZhd7smEi+sSCDiOfJqCnYVKNlNlnHHr59ItPZIE3bJ41enf
iKIhxTkvovPrMw/NwYP+FbdsQu1IfEbx5E1AmFGFmRrBJZ16pEk6EJi9YeDPOIC5WRau0/o3wYdW
zTCibn8b4VPnW7OExPErFeUAoXm57A7mrizxH40mrF7hniXYUYQo8QHNI+6HmB0mD8IF5qmHESHy
jdrGag4jACSMJgJVan1dyj1FJVGWh4XufuDknNHo+doLP0J3qt7RcDlLp1jwngV4E3Elflhy9dXP
4REjHh4wLQ51eDAgGq+lDX7xacUo/3eKTDsl1M4QvHHYtKoEVYX/NJ/xgO04A0o+XmT8wY50BPIy
5gU1CHqLwSrXzBhc63J6m0NCn5RkXaT9ilm5pwxILdhCQ4pVi6J5cnLQEQXps7KfdahGtMRK5R+I
yKsxw8rBgVZROJ2UrgSxqcfVKIpuh/jUwLJEytMbNONjlBXnReXSk4jexJADROA0ySlkATO1vxzL
i9HUN3Wo2xGPIBQVpBqtE01E2of1jsVrB8N7W0cQxOBjdaaLO9KKghbhRr6OSGINsXmOJEbvdOcC
VhgDphwkO6dVQFCIjFNBDmVDucnciAmgptX/trRajJ6slkdLHoBWgptgZ/5f9aEELiUshzIpD4Qk
RCkvgKJlwGmZfdH2N2v4NrBCTqJHLQxkyfrvRgNjUomuogn7Hj4qdvvshfGfoorbTqMBrDBzV5LD
QDhInQdIT37DXqH3yDgH8fNXbwCL0FFhA+XaJcCUINVFFHpUawEpJVXhk9m+G5RXB9UiKscjcSnw
zJES1vHFVFs4NK6ozzUbD34lmEkJPacwSYDRScMMRy+kYSxGnRk0mQHQ0sIY7owwIh9qmIHM66K8
NwNOnXrIVwNbVU3ploBmwJtdOohFPIzepfmBYPs51IvpI3HoHaRhP3QnXHEN/EmFq9i+FcFhUB4F
CqGxjr9z1DdjPToNPJiefMpFtTzDsDOw5RXeahF7IUC6qSfzaATRin0nNFBM9TiciF40/ULXwMmG
AbAhuFJE+JGknsNpfJtk7CPnXawcqxpx+TMwACK1fMtcPpp3siUSH9o5Gsffwivry9rxU3NjyT0S
HkZd5VuE+SPuHrZpYWtDdiL+x3vGEIwKBQ52+oeaaB2CI4TuzCTYEG5WvAdcgKL/ECQ8NSd0IwJ1
rvaSCbodxBOgFh9jFeCVp5iHUTXtrhveQ1x5U5/e0tqIoDkmjwm3hjP20LDTcMUEy53O4lJCWzqJ
4lnjDga8a8RRVozfuUxyi5isk+GuR1+l0VxRKwA7G99RNn13mANERbbSe8lNsSYMyvowDj7nK/iJ
KmNSf8kAqENuM0zHBdQnzZOwi6ZfZQKF6ZAewnKInMTnEhYijrogQ1Ftmd/tYHmJkHjkXEfKMzXu
Qoc9Hx7SeLUkwwi+74ZsBL88pq2EQ4ToGiPukE1j2HKH7YIp29DQ7KGFjcLlU7HspDHdJrrBYUvV
OCIsOuM96EEWOKXzuc0bjMWGlU/Ga6lW0H3RY6LZwfEGRjB6haFbpXqFQKzAQ1rfCEboZugrAxKO
QExbjEQgOHP24rYhPC2RQzUtnSQ5c4JgExA7BX4fFiVG+FQCsleriJFJ6oZY+8ZwaoeQYQ4mR2WT
YdfU4C+kXBkQrCJUAK11mjkEQUDtaGByG2PDWbgymhG9Cz04mEDOiy8NiX4dAxqVuBIyaWIuCizo
aoXZodVwTd4xzu9HRCGOpHFIzx8hdmiNxvNCxGhYh5ZCusu+lO6mWw9RjWwdDo9CJacByC4+BFNM
ZFxAGHche7wLlyKH72wx52OdCWcZXfE0+Misb1l7EmjVBGP08hmBWVGtupQcVDJIZYPLSPiInRHP
rAkUfRJxf3iipBtEvhPhj6C8qcTyHPt1PS+Z9smr2MCEBKAFJzZJxb2P8klYqey5RrgaASygyQ7z
m5Kh8sUSG4PPrLrTBEr6NqQTHtSPkRcq3Xr8j3GNSTKKAqV0OtFcTZSaYLuIUE4omdvhWlvPDDMC
PpqCXKlSJc+ckVk0ENlKDoNhI/bM7cvvSMGeQ4Ix+l6Y1wZudnjhprQY2k5E4R209hHD5Y47YNT8
0guHwUd49WpyAoRnMJxTGR6xY7IhMIXkRjFSVopnY/wroIDOyugMkJDJX4kaV2aNGS9piFZMkJbP
PpI+FZQQRLn22/Qvim463svymyi53XzR+R2Tm6JfKPniV63uEPAmGBeMhwIHhoxOQpBfcPZRDGXx
meslJG7RYkxDPcvIn8S8/B7Vb8X8zg/PM05fKh/wKBAdh+l7wL3Rn7sQTHQzV68MHQxzljjHPzMy
mZoRT7RE4pX6klXsYOuziaWCJhUwhHBJeEBcrHrKU8APvUR8Dty4FLVYGCGnVzHViJ0aOifjNWLw
Gq8LfhaHrHCrshdVrA7HLeYuNk4xfYonjhdTXJsdA2ydGR9pIcUyx658qobysIxVcG92sMnH6EK3
p6wnX/Wmj/SdceDFhOL2QOW6BGkG3zv0/NY9pO00om2e4La9mrB7guPnglV45fhTMtes5Geh/8rh
upv2TbuzSvYM3xDe0pXxk8tvSawd+gKsPc2Ig6WslXOnzu6q/ldl4T0KvVF5o0dZ93RZcXJKh6up
fhW67MjiQ8DZXMYkqxduvXZS0ksffUQ6/x+SVR0wpLq2kwVNAfSUACf6H3O6lMWv6X9PbO7uFsAK
BnTZdjACexCAXMYymSNLTT98Adk78VPnAYBFtz4LsJax/bL8pxAStbFWlYOQ3A1214L7jbhOiYxD
jOxPTr+69poYxx5Wp1U+xJAxN/OdhKnkEHIz4eDWsapgOEBKL5M/pUN9yUQP700KwZySveVKNe1i
O1kPg66hHG5iyv3Zw3s5qskbnEvq+5ax71ab1xEnGcApxNhdT1mVsejdmMGyer5W+lcrnhVCYJF3
Q4E22wV6YI8Ym8DkhF9au6ZzUxzt6viDEs+NYJwAlduRwhcsMtr67MxHpjxncFvp6IsnMz3X6j7T
njk6EPJnMTCZYJfAbZm6lcB9K4BDwy6H+EysRQ1Tc53I7oLxo+4IkhUQ7NCv8n+iCGHHI5E6wbYI
VxXrR+Wsxuwr2ZSLmLF65ing7MpUKifHmQFMH3fKi47zEa6CCfIqTwl/hWzExCF0Z7PYZRKTAtVG
SbKq2wJyIi6o60DxlGIdVr8JtVm3DEPoACYIIrJEsfgbYiDE8tLK/dBfJEYoHLdW8xirg0bt1DJ8
ZaVL/bYBAGgEBVUrnQvzEshghCAwYCWXkS2CWMQuy6fWRG6rgWZxRClV5PYsjjo/BeGrE7kP5ocm
XmtIl3X1VLtdJz+a4bfMb751pdXHS+RLwrO0krxGYk61HdAuiGL0AZ8fYA9jWaG9zihNVfGHAPVU
3Yepx9I38UonKefbyr8nBUL4sh69gGFjIzKdS5wo/hR8yIHal4T6Vt4DjbbkJYb/GG5cqh6XdSOC
9TaSwesZYGLpXTR/FPMyByR79TQw73PInvoqwbkEoDvixLFeAo2U4SrFb5X8wDjU+U/5VyPGqDM3
qbzE2I36uzXv/JzaB7N9470W6YL3RfpFyU7j4/eXmhTIxcEdmKfu38LoxTSWOxIHXDbvuIRWmx5V
XzSsFpJzTjUKACWmR7IJC2vFP6J1TbpNLW7r5H02PtQSU2K2kVaz0PHDd7NxVdP4oZrj4lP+9A/r
GtAziwARakmaTA5//DO3Tk0Te3rxNgD5TXcaZCQld1QuMbxgWyj3czmzSD4Lcnh4V9wkOhzQxpbw
B4MQ4GTpl1L8Y7quKSLW0dB7YBylNNKq+pulNzH6NtV/k3TR0Ic3bhf+dGjjeuk4BCdUrT0SNOLW
ofDgn8Wrb0PyDLAxw4d82OikCgg+XlMYiDJUMSV4LM96B3+2yd6Cz1g+NsHJnF8aYnc2EVYWxnzM
5WtenjqiZ/ia6YERvwXCWYMD3BmvCef9PrrK7V2EakzSYsOklBADIgQ/x8TLU1dXuem/a/Og87Ty
D+Kh5fQwKZ5mHuZgR9IG1fy0k6cXlbcuOAkOOtKOeIyHKRF9jE4/9i/AcjhDA19F0k84YBSWkEKb
GEz1cVdw6xoxKgVEYL01/tv0U1cPk8DEEh+rTNgnTMGYKDrKcPUNgIvMCq8ZwpOxfASrDlg2h7UY
D9egJZPesyDao1Qwq3NmbkbMvrA6Hu7icE8W9JQy7jmk5IitG22Xdf9Ced/JTHluUvw+ah/CV8G1
L2gfSnkpGYvUjzR9thVsHUxZlFXDTIF6OQlVek04Y8qvNDN3OWlYK2HqKw4fenJOA4YHluwI0p6h
pCeb0PRHTEGnRYaBm4ZUtatObG2RAz4QDqV1LKW/Iv7QYyyfyAWfhcWBTAU1O3WSHSuwlW5Nu2+4
NJI5gt0HE187o4yhpRzjpwhiGFQbvt0cyfiwzer3eryW2bNUr7Ox1+azGD+i8hzerPyeV38x5lJ+
8A1haSiKXTFVR1WWnCjc82cajO0aFoCcITtvbshUFP+QhGzz+MMKzmHxDNV+YyKhE/PPoTXOA+PF
IcDWmcVN8psPYbtvDjhu8nBflbBPiYelv+P09sGCYUuY1e8MW3Mev3pm5rSmtjmBpyvkSQqWJzEk
HUmHpRVKbmL2ZQIS5vlfFrDj9voHo8IcX21DndzAwHGmxwAvJQ2pegk4UIbqW1vcRv+v198DIwT2
wguE/GJtU2hbajUDgIt09VuZ7VpKzAZn2t50x3AnxCez/1MwpmeFaF7OaymMHnusLpP40We7hHmC
Gn8bTCera5nQB76nXD5l8S+vXxbjEL2QufevsBqk8lQUR212uuI8zJdhQkwO6087CBg+6c1OEr+a
YC9LF3HcC9Wvpl6qxRocWPE2JY+8JdPI6jelKexDwIUs1Q65tRRlo2zLomFCbllKTLxFKuUPqETA
io4aVUOtRs8u4G0QIrIFU6drLLmCerqe+awFkqMhZ9T/xc2vxsS+x+dTFx4a1kcWpEQZh/7+luc/
SrCLGTRj/0TWEHCz0MPefBhF7QzWdzafetTYBuCYKoH34O8EHtJJuIJlkU10Xs5yINT7Ki7up5Cf
9ZLANkzxEgXPUjKyexZJA5pQHmDCkdPzK/8U9IowucgvbW+I+7hfcZAWyKx4KcAiEdhx84ozZVXz
WYN6QE1vbUZ13GIci3115NUW6cL1q6LdjmmzSwrP7mWQDyb3wEzyf+C2MX+qitcUgltlHR/uPYal
LAIZse5pIdV1hPuIQUwozRB6Ff1khG9z968pML6DsqWz+TmHkcq7UeuiiXM74EKMjomxBlIERBX1
EHZ7fM45+aZPFR10Y/GHFd6T9ea3n0VkeIVe27KEcHvpeLFD7yFztJQQaYjblAZMZnV2COQcYX6F
T1fT+TsKvh8pm90o/SEeoNZ1L5z/VREKUX4RExFvhOKUldCzjJU+CJ6R6DeVgraAbGVUkTcQzKMW
plMnTMBCeVtjsKuxmDruwaqk9BRITh4CT0bKwthhZfkmlvcoSmiP9Ba698ckPmugJJFMCpMUHebD
WnHxUvVTWRwHxWeUt8x+qWiqu1Ld6+gcK2eVEZzfKLuwMd0MVFO3LOw8cS98BoEKKP7eGEeUbygQ
gGYMtO6gE3TJgN69hzJfN1ZMSjH/Razr78FpEZs32O8jrAiBXEf2pYy+umxLt+NmSRfpcErgNOtG
I0W1yAPgcpUuRcF79RVLn1r+23Gldw+LYHllL5fHZZFULblfXmjsR+NDwBso8xQ4SzgmpOBCnrDo
ogm5AWjQhnpFhKwj8veQoACXR/GBj0gSU8aEG7q3eguQPigX3JM0oDnSCSB8mgs2RYIOkL0DfoUU
ftsWT3W6dBNi3m0O6yoD5caz5QvmT1dQhcB3QBPyo9UR2sfAiTEwAs7hqGmnc5efJzL4uHJTYmlX
oX+xYoCKTd6sgg6Byy4XGIITonHEvppUSv4k5oCluO6ElV9t2+ZQcvzUP0tjpqXIPNg1PDkj/SPZ
h6VGIcxIQXKxKqppKZFG4QjY7ydiqKaPfnKH/j2Z8DNaFDfmtxwdZFIzs54hPEJJCbS3gy+gpH/E
lNhG/ZN1zJ/J4AKwS7FfEm5MjrHGw4Gtak/wAdFgFg289JVvHeVhb5Wvuf3WzbNVvQxgHUBlPf2O
y3taINHuEH0QHMvbXY4ZBdxJGWQ3QTlYah9DcqhL+oJ7FXyH6d3S9rJ15Nss833b3ALsG5NNI/8T
a1zRQ7vC8HdadKwDzl18K2H9IwsrBfJ9tmfsMVjHvDkY0yal6AaAxQUYKT3wMe07Erizj5kYer94
p94XQg1uJtK1ld4Ip6cFfljJroWfcYWFQzYucxZj3opYo8Wbkf1ZezisEVZU4aSivIMghe1qhoor
rwPZW8ZAwvKee/OO6absM8k/WiLuN5jqknLgpspOYWmxgmFLj8uLYO6NVayCHzRjOLgmeBUwgDhK
KKUJYuOZweWHioOoNj7wTultYPLGtdOBxotEBzhK5IxfPBPulBDtFguCzktGQ+AVKUeBVzaHKriF
CYXFbpw3sLqnNwAz/4eaGBZZP7iA7RAsSJskozBhC3pW9t97MR0BnxMYdrC0YY0ju5qdbFqF0jFu
D435mOM7W4clSufNgJIPDKmSFRZzRQTmI6YdQ5uZF2STe4z6CEnQ4o1q0sc6QCzTG6BOhkTrmrwY
5M7fI/gloyntJre7Wd8jrubHlDLN1CGaVtDPQeuMLYsNBNT0d1zfDTvccMt4S/FWcdcBxr2go/WM
GtQFfufLZjDUIYkk87HfZxW5ey4aYsKxJglwcpU03uJ3pNyM8dxal9S/MClta+yFWAl8uvBRYh4V
0hjUS3OwDbGO1dpvKWVOrH600pWPmZERC+5YnnR/19VHYETnv3TUTZh5vA0DoVy2ZjniGc+EghsK
8lkzX8zgJjUHwQBdd+kpUyYkrvI1EGTae2TRpcWubr9x27QDgokQ4iSrrjzyfN8tdSUZGJO5nBO4
6FH7+zhqksIBYgPfnrYmW/uBKy8Zh+4grPjsDTZlVBwKBxFERyY7jvqiVyXFnKfJ3+N7pYYS/nzY
Wc7U7LCY6DF1ZFQxYRQKMuXKrddwPhnwGJGKUxO501vxCaLjd441eYg+A2urzJ5vklVtq5jqon63
s+28Dh4NtowZYovNbKC+JpqRiwt6k5v8FtiWUs7Lz5ytvyAZG6g37YOvkBmqWruA3yJORoLHpdBA
abfbGxIlGd9NXG+RxGDWQ1PzSmkaoEj0LLK9IqyJvZUQQz87xQPTQoPQomLz163lEIPA3xc4Wek9
Oju4q+9wxIdDNkGKIr7h5A+4tHlgtEa4acrtYmYWrTnnDOSKGJQOD5NSgLkWcb+fhNGxEWcSp7FF
c8SMAspNiFj76OID2WFTjQx+hXPOkgutLe/EhyyFT65pmyo5C06fbOuUbG6nMteIx5f0NEw7ccDG
72qjhudKhRN8K9AI++sgZA9t0mhHsUmyL7VF1G7G3sUnBuubCqt27BT+z2UKbuCQdbLFh5ZNklC5
5mfKeIG8ZJUAU0eiicfmIltUXHgjsoFzwYt8W/qmA2abt9/hiJ85t403wOU2YXnYJanANdIwBhWO
gJqXGW+OAHADoE3z1Fz8Pej0ni++uHQMmCsvilaaClcfc+c1UwsR27VVHyAqdJyUrusjRvzPiVZu
uoVofho0zxSY6zJ7vvXSOvxjdM+ovtLXMrJo0t+L9KhFF9l4k7pPSbvwOuizTSjY3QELqQFL+osO
c9r0CIVPGGt9YxUHXquhsqUU/QerO+UbB/xG4i17lQhDnNZyW09nKcG3cj1rNBnrWieTdVuPj9o/
gbUJEbHcBw7qMfesylEe43r8oo5wBrwOgNE+YQZ53RsopurbuuRwziA9ihhgrapPrgS8gSyTmfKW
mQPPISwvXBVacev049DcSYqLSQrTcXbnRN9NWLzHa/OHY4y3bDDkZ74PxLHSsgMitig5dvU+g6L8
S+bNL1o06QU4bUI1NLGgpW/Z+PMt8pdnUJJe2Gxlf0d6EsHkXbNsgLxY09b1eQzuBBZifPstRoyI
XNXX3H2nxgeEhjrd1bMHXQHnL7HdqeWnThdCL0/r5CHyHaqNX+/MCve9PdUK25SRLHhnCddLPQ17
Mo5HEjtmr2vXKCHgp7TiNgZ/azB72aWYMVln4PUQifPzXt2bd2NAHbWCVswUBq46CKYJy7c7MMbm
pmkYaRFbsiaVhdQ4uNWgyxxd41cig7txM3xoZMQM0i0IHvF01NJd1HlZeui7Q/CbveU4n+krOgh/
Qo3jfMpI9i1Sff9k+EcHIneM7iYKSKz2HA7KE+0R6xU3MPDEZtMnG1k+cDdyHOQNEP2qldd8zZwa
MdpeYDLuyXbBYlnn8uwKBI3I4LCO9eeV3/26DDZhvO8xVqWsR98LelCutS1CvA0rsV4P9wkgeuVF
LypjkUESXoaA0ghhORvoeK/lydO+9N/wj1kIZTXlHr9MjCXlKP/m5/Iwis/mt7k05+GNvny6Uy3L
IjGFNrw2IjqKH/RAsNsAFV7syuIu/gSv6YDkGrYgA85VusvXyECZ5FX78h+EDyjQS30hUnHvhh/G
XLz0TwYdIznOOKF/lkd5j+7V7Yrl/UQXCvpD9ImJQKB7KLdMJ25WqH3Pd37+P9g8pmjznhgQ9f9C
JKU3jnteHu0ZOxHTZg05Lxex74I5NT91+Ksyz2YVZJ6VetJavQsYdn1wjdTf8TWqOCRt8d0X3+uG
O9KZ3vDFJIDOv/O1wRfTpE0u7sJgFWOV27k0wASiqdnWwAI0gF/o8kV1QHAJNgzuMmoiNc236UAg
3WT0a0jrRyd7ca4ImdtM7zoXD8bRAJVYa1GlLZWPj9gS4dMHfEeNO4fnbdio/Izxv9qvWsOICfDc
ahEDcx7iekpfsB0JzeaehHXMMJCijExKghoUl3EPktuB+nOlcQeAIC1no2yt+Hf5L2ImSdmFCQ8/
EDcVCJa29oVn2t7MXaZF8U7T7MmtbW5s+f5SXfNtPmlHGOnxRn5R9FrXaR/8SMbaOFCUfQDS4NcC
Yh1/j2vhwh8oIIeWqdsErtV/wUCElmNYTqU5A6SvZXa5a1pXXeJP+RWn4BKP3hJCAcD5AwLnwHxc
naN2GctvGCk0DNpxXwEGIxcnOMYcrQvv4SjXHxAgmAV3nGnoeZUbbg/05zi4xDw9BFPDOt/jHGj5
B0ydNWQM6V1nRsYq/W2oJfbjH+N5Iub5mdCXyhsjBCwxSVKX9+Zmeq+wEwTBo3AAxy9sunzhybOd
aSu+FViNf9mb8a3u651/5phvPSI3vHwt/E6GDaT/VzWeeY94vju81B3rTfqlJKAyRVfNTIbPRQwO
jU5HRBrO4zbSG2MDDDvnRD46/R/204yr+E+QcMJZ2pP6QfVLxZewi7oHH9HipiptnURk7ItxDNka
ioOgCdUjOsWY7wRJeEGF5JpnXkM/Q/sqd1bMXNmdY3BBG2cJW3qQJcC6gkDUnjKT3C57fMoH48q4
KHmrQJh1m34IHxsYM3Jmd0ths0BIxxqPWbt5X8o5Z8RYJvXwh/MxNiPTHVHRQz6wCkPZWw7s7+mN
hSGNHt1z+uRzwDlO/lG/CepuJu+K/RnYxT9iV5QKV9dt88maAikMOJR+E2t55lQQxte81jzI74Ba
K0Lu1r1DOcJT90/NxvRSywZLdP5mDwcSlwnYH8j5iwadS/pnuPSOsq6fMSHO1Q9f5Sb56xyTUWts
Q6zCeA0U6lC9eK7aEenfOrb/4J1v+08sclAyLcjSWl+JHziMg1577a395uCE/L2QyglLAVhw8BWx
hX8AnhNfQG6b0Bi3EsAIfunI9JwmXtNBh++lQf/n5PJGxayXzLAP8Zy+C7GjZbZ4GW/UtHyvxj46
ZV7GnLh0UI4rfKv/5h+DDYpmB3LFpQDePMKg+ghsJCl74xgwX3HUrfmJ2fo7NqRTzN5lkajbdgMt
8ACIODqm4eEIfDK3mGo4+cG41y9hlfxol3BdePHW+MhdMOc1GbjR+u2sX5Ga28aJ7qQeb7G6bkjQ
xptVPaJ5ggK7CbwzuSPMuFZa6UZf6id7vH1HJMnsKmxPxgnqtQhPc627yo3PXQ8HjZFRD9mabAFP
59g6918cSKBM8026NYPdfSSX7sJRQEkv4leDwN3AVhyqmD2LHnxBZkjlk/WRMAH1HWY1Bn5rDjsT
hoaFJN8GaQhP9Sk9hU8OOY6WkV2HT8i/CGxmax3Z9xhth456b351iw7Mxo2YI6f+q8gmw6PnvwN0
nhz1vX0wl2Hp0mGM/x2Z1Rs7hOOEp49bFJ6z+QVXFMY/GYyJY3QqdsJN/hwQaAo23lS8Gzyi+WIZ
hmN6trAuCbMBH1qsrujPy2vLCvrB8pCniOYaL8jChQbmMk8vXrgesLHLfNu/Z/h0s6Aot+zqT9/1
e6ps+Zdmjf6NCZfwr/tgb01nPkb8LEMKKEoHl5fMPmQUJ8CIz/SpXbMPwi7vYBkE8HJN29Jav0/j
AnDwqMOUIBN4Dw7Tozy11RcvDNu9BJaoPaCbDnzShmw+MJvbBRftGX91W3Qcr2EbfsHv635cfKMO
GL8Z1Dz8481eejIe1QfWQ2iTMQV+mffUk11IJ5Aaj/k7jFgUDc/gYm2Ng/nQH/4t3HCImDACdtoO
hmX3Gr1pT10SnY218qWsMzc+tY51qF/gv/Nn/K9cYymxG0iNZiZ6lb76d+NknpHWHMxbsbWobIU3
it50Gx80V/Gkz/RYRMzF2EMaZkyv+GS94ZimPxJeIvpJoFDQYe4NCGZw5FeWO9/VL/ELr04HE6ET
TN+PHruBaa3e/lDoOYwjzVu3LXfcEzjpo2FyFVxG7NPoFB8cOfUf9VD3Ln3On9p22jAHcoOt4bDU
IR3M1wvIDCPvY+2x0U+w7hyAeZvpNj4fnviyrsNKPot35aQqrvzLshpv6GcOeDu4oa3ehr3kGFdx
pVwlPsNdvCRO6BKO5GA7t3sjBMsxvN45aevwaUCS3mFXt4rfb5ypL3EHrOpajvDsnXEndva4i7bB
W+N6XNRv34wPeKvLm0m2dCyMb57BOn8nPGQ17usNhwQ+QfxOvufwc0ZiPh0WrvBUISHcrcN3cHn4
J2iWbgE05jaf2ZqmxZWv1rLMaQ3X4ra1vXB3Us/43bAaeGb6DRqOKx+vVFBw+nbZARzjZ74iUXPo
GG312rrbzPmXvhcvssIcxSFh2aEY3dxCclmT9Xr5G2Ax53/Np3pR3dqLT5d1uAJX+zDPzFdPf0w6
rsUWnsrZuOV7BKcZkg27OHDHh0/63chJ9/BXPajqDsq7FdkWtm9b7uBuIK9eqv2mtA9z7w6f7T7x
ygtYuNutWFIgxjanIrcKxfkO3yEPosknAjfv/Zue9sp9qNoM0txka4Ln8q4YbXrY8Ky7vzfD406E
HiMcuIzQ5tnSLyb8H53zyyLxetNR/gYuCk4WoJwqduWL5vmHet9RV+EkfQoO4zX3vfGquv9mBpS3
87jKt+YuX43bgnPRPPDEvsCoTLpAToajeS9+k63+6a+iA1gEBcTGws9m+f2SPCcuAem0xKv/j6Qz
W04dyaLoFylC8/AKEvOMwcCLwthczfOsr++l6odyVN/qa2NQZp48Z++19dnB/+Svp7K0lqDS4hnZ
OwvlYDmuMsNEtYxQb1OM7Bl4zlHh4E+/oPw3T0An9WWxJ+TpEc3O/+Qteceuw8k1Z3nTC2Tp63/s
O2vd9q9HROZ2f7R2hVPMLiOwFtrEF4oC+m93TO3Jobkpe0oJ72S8zK9k760ERzpoL9J6oQbT9X1Z
e/GhveqVcMCOdIvX4iG6Fz/dP+NRHbp9TR6UukaJZxzcxQiybMZN5yg+W7KvgUIGSLwPJoRSYK4z
6U3eKCiaPcoSGrv2yCMd8BYmy5ZEoTm37Hm8hl5+mVbXtznTlrnjLnix9Vu6IIZbcLPaS1cfm8Df
w5gRCGnzxkiHOmaxAXFe9bM3YhMTfwjrQEF5fKBfZQ9/VA7iaSofjlzPEMkc9etESd8z5Z27Bwqx
Y3jvN+5KtSub3u7UgyD4yFZJt+EZAUowU7+YsTvVL/E1a/QPs6tlz8NDYY8HHADGrIZgMmuc9mEu
zdObWtwhld0h2sxW5sPiezwkoY2yS/5DiLkTjxoPabkFpjjXjwRdW5THM4kg79kpfQt3XgeXgWbB
A9OX7CxINIj5AG9b2fQKT8/m4e3ENcfFTL4AtV+Ji+kRKXEVfoKb98Kjd87utBrQ0vHsyeviV2Ry
SwXDfJFNQLx0s4N25pr7ra5qh3M5mA/P39/4/m2i5OFbZb9gLCX2iGAe3C54qFag+gTWmPJv2j6t
H5qHvg2Ua0/hzefYLMaDbuMZIHxrqs/eD2HVsaFw3WbnyFjxFBCQ6tW1+8eYon/XTHUc89wsXRtn
qPx01wGFzHiGE4TnXFp+eydaHrNixWFHJXNIZsyXVvoBDScLhwfnnMKKt9UTXnzpYhw4xFbJkkIm
q219LVxASNICnOf/fDLvZ1djfaUMYPhl63/JY7yYO0yedBHbf3Qh6Q/MaU6u6x2+vB1DVhuVtMPW
OsaUQ461prBf09KxKewpSKaSljqbs13jcBDs6E3gw+wK2u3BbzZfWX/WmtHbn75T10TS86hs0DxM
f7WdN0/t0tCcm0PmcGRq63hO44RVf8KxkW+JrdmFzvTfvH/a+sB8xRmSY1RtAgio1Dus6zXzs2HG
+lEOeYIrh3EwH4hyaKlmvr0Na4SCvMMbSTrmkQScimvtF6LlSwk7d82U/yARzL0LVNtbquhRaeCO
+TznNrYuvsLNNKxOF8ppGuFzZOPDPqLnjb6HSf47G1a0pz43cifQjsy5IjonXbEZ3nKSMTHn8tjN
Mhv/wVw9rSnY5+KfcTN3HJR0xnh8eb43ePKW6T1ZhJfcQeBLYvA8WOjH0KmfbTjz5uOZm8W5XBJe
7l6ESSonw3n7HS+tI9w8FhdH+3CST7DA79NJrZ0xmGaz7le9spRXiN2pFSitlsrfeBV2rD5MDmfq
1JBa5lvOp4ty9dS/wrf+9I/T2NHjwDQuva2upUtGEV/bA82Ok77Lv4eT9SMeGSLwKiFLLIRlvRGv
vPHikcESzzM/RzpT0QW76jdd6bONv+e3uH1DCd2qdr3pN/XshABw8SGH3VaPbCet0+4z2yB/jojS
2U+z4EmWr8IanNch3U8/xXwYvAnhW9mLNiMI9bfiIFyFK/oA/zUP2LuOpZPexSNDsbf8lcxZobZ6
bhxgNdKhWVgvgbvnhinntnvIi4gXMk6DBNpEzc7aU+3tqaiEvbbBo/Y7vf3GS6ZbhO/6yPig2qlH
bT+SuTlHc7g2lugAOP8uA+0lMLxRsB3+eDJn3apb8GbPqXFmzfJSc+7H5WK6eqFIOIRnxOSzk//m
qpysmxNQ9xOU5251qB3jRqEQOsJHWRKdM0fzvDIZVXPtoO5QWas2wx52VXCN5k49eWuY7Qd3Jdwp
wuMl7bdHvJ1QadMcDpWgTdl9ozKwljqfQ9Btg122o8TOHvGb2+xGmksbZCs7a7oJHcQrkxXNQY7E
7G0x/AXzPKP70+h9uOtC61LojhKxABKhALO3ikD90a9mAKJ6CK/8PDEYYgY9Zg/0zG1Pw9dUiYIO
g+cwgOYqy7C2pc5Y1yZciECvyYjSqzWxi8z7oAOZxtQ7Bz84jEGzN7QecY4IhT1xxaOPL9nLRMrp
chSP6O3Hot+ZIb2HRoxeuWKNx/9/aT5y6kvb0e9CXAvDEXfPx7cSoF8mX6y8kmxSzLjpaOx7iQ+K
ty0M/CXco209KLOd6U5CmzDcxrBf50nXMv9R8nssZu1SDaNiRxZitsZPAOon0LZ4n/uR/FKhau1e
19StonJXCQokC75seNDrkaRLjS5iQEQWItXmsIxNgGB9QgprSWMuRnQBdx+ftmvxSViyu9AqfG6+
IbYYrPGn/vdvpdL+M4y426qF5O6C8uWq6af1Ix+IIOV4U2jrTJHZaA0lWBQDva/KSvWtqZyaavC2
TQV5aGYQOGabqNPnpu5i+6r68pKVRgQUedR2vbRXYswVnaV/t6NpYEFiPmNYFVBfpkw5r+WEn5pU
6Xsg9eWfm5c3Q+3Ke5IyHsoi412MqkxjTqC13fYdm0A5drYUxfm2amlPigZzpTFpGa+IW7/MlgOI
/flE4GN64xfcIZlseqUmbvpcQdA44RXaVFjrXcw5LtecKhLfMPOHwhY8oVv2NYm9ejggTsS5Ynqa
xa+uE50QzTrjFrmbNkemU75ZHZKoaofQLSJ0xkSnlBntKsMwnm5VexSRyhw/yQWfJs3ImqQGTcRU
Xzd4tTLBVM+S0oGv07WFrqaDQ4TYuDJEnncPkqneoFE0BvPehwNwPqnYqZ5AdM54SksXSlKOnEHx
/MswMf//+1JE7rNKkZ6rCB5wGREIkBtxudYJpvWycoP7Cc7G9N8kgEBeGRVLXw7SQ8vtvIgGaQWP
ZQfcmhv6iHfHipiPhYg6ralvGZcUvRTsAFCctPDdde4lB7NAYMYer0r+1pz+oieKxzwgJkRAL1BJ
yH6nhfXflzxnMUIdQZ6ktBFCfybLmtpJtNZy4ntawnKns1WvpT1uKC5Ckjss4saqaNVEQEFdie6W
x4Stzh51pTanAObiQlVoqARlSppdJH8qHjoMZjJDXsmnTLXoWhC8bBwVY0oVgA9XVjcPeUbS58EW
HImOuvzOI8yM1wqAukSe8OhDY9kLmfQlhgeC4Jj8U6OJCLsOaLj9XF6ZoK7R+mAWImR+atLX7nKK
RcnrTnpUQ+uvCa8KnVY0i42v01c3c9whuP3Mg6oDbRKmv1D69VZVOoo+pQzhgUWxU/TGBvt7jh/d
ICC4yBLGBv13JaLA6N2m2Y4ugSZhnAAm6HAZEQZo7nWT+N9IDoV9nAcnPc2qU1Fq2k6vfEbIOGwC
qUY4qzNcUUBwYEsK/yWy0M3Fqg63aoQlvx9jE60Im60akZ2WKyGSHLKBpFwTt0pgJbuhzH4Epbgk
JS3eMiErT/b6o09uLcqf+Ni2jLYNRadTEU5oSSXYKYJ8cTMmHK6MSKREZLklRsygYZQRrrAbrS1a
5TG1YsCHUbBLpj9UFA7IOtURXbJjigGBln0aPFIXAXcmdSB7pz8qERcjhmpC1dZ7n7xFv7wlvdlu
QBa9GpF17SvCuCmD5kvwK//UdkjX/Cq+RL7in0ovCE5pP1i7RkRWpEUYFkCb+qVSX+Fr9yuyX8+9
LN8hBGCG9ryzIVmYPId13NAM5jDizhohrhLsxuDDKbrxCcj+O3BF/xxJuFpyF12WZBJTpk7RYq2h
Qp6M/TvHnbAGjj+cMWE1q76DOIJ6k7d2MyRGieeR0XeQa2T6DtP8JquRhTbBUlb5EHMshih5jv99
GYkfWbfucCO8KTmaEtgtKIrbstDYqKMBIa3a1pQILV6cpOp/sSKH67EhjLeLoy/X50AkbrT5HeKW
KlyWcOjLpcOzEWjBxvRGdBj3WovLI74YwqMF+jk9pEhIjszNAv8SI0qUcyHDyIIFV5O+OIyg0oQg
QiImQGC+FoWUEOQUaEsza4xNpw7/JLbGS2iO3qoe1oSsLNocFDfOVtQHQXOPzTtW1950YC/RlvPn
RfLI0598ihoGXS6Gm6CEAEFDea/C7cxuUbpWAhocMpi2oHrUtTj16qL6BLa0xcIIdbwEDM/xAhD9
IhEe4S/CKfX1CrMzwnFJ/5yJXhTtyZzIZU7DlZLsLHcN0KtVTqE2lzk4etTWgrQgJ86ncfTuFJbf
u0GSgK6cOc/M+GsMoPJLloWqLHum6CaTO72+wwTnI7gixEMgJzH0YeqCchFK6rFAv0bDPRneiBn9
pSL8klxNg74bLmm7Sr4NjzHKViLNRgxLxw2bJ4Q3W+IKJ6Ggz8ph3VX/fN2wZZcTWwNfOcbz3vfs
3qqOhFrjRkBBwwyalYfoQl+YZnRSYnepxfVCqsWl9BfFcJGzclfLyd7SMP+KxaMH3UDYA4nuoF3F
am3kao0WWrmWtYhWlYdRq0+5y2gJqNBfUVtTQ1rDo0BUEBi0mdAFa9N0mXuR8hlIV7lMNxUZDJ3G
gFi2sGyF4aEXwTUPxmbCDYhaQYOm43rVNDmd3Vb9CO26TutjnBRAoW7VcBFb15lcEtr4oJ8+0FYb
3m3zrJXvNMb7gleiCr5KpqTWRzcONbcfn5H5Esulmq4igfdA8s8DVV6dF1eYwhL6NgE+TU35OzSM
4UGuEbKBKfNc+XTxcyRr+U3smluRMq2v6oUhJKQNscVaaWbH6IG0kJDxbl9lzTLtEIJlpKeV+jxk
sJyqMvi1Bq2P74hJ+Rd2JNtQwYum+91a15g9O2GrNSN4rAwrLbRwEtUbUiefaloQlKcrS6D3Mw3u
bbvIdW2bNWcPmQKjd1PeqciZPH+ZSiJ8tmtK2IbCbWoyP4YJvpU19QizzqDLcfWXhEyBH65+yooS
4RaOToBlqj5l7pZg6Nbf694TRbI8LCqdJwgz7BLpf0S0sn9IX3F0CvuzBllSb3r7H0FpeH5QOsKs
wVlrPGX5By7HRtG8rVm0KITR1FnmqmuERxJAi0IDxsMtGvQFgMUaWJADIDpW/SrNYR4gANF4Z3Tp
DfzRjsS3yqJXpZuJPgaWEiLAioaUhON3XmPqVX48EnlHTV6YBIID6CUaoDC9u9a2y87HXibaJUwf
SAcYGJmm41NmtFgtIJlQLcv8pjKGjHNLzgEiPi2mVwzinP7j5AHsmIxqMk/UhgxVkeG6jhLU5U4D
8ujLh1aILWudNMWPJRVnQSeZBw18Y3WO4rULik7aL9iE8lNp3DL8lYb40ZXqRFL8UrfUs0UhWXu/
rsdFHSV2OoiomPCOuiSJpIsq4+1OlUWSKjvQtJgMaZK0fzyMpoYL8mVOHUkf8TJheea/zD/yVXc4
lucjV1Sy/xoZaFb46sp3AxIgTRD3Jyc1PMtRcopoI+Mel/qFy+sKoAq5dO3GaE4awXwEi6uwi1lM
Go2rJNNMLaR1WHYOiYw20JxXVFwDxArpANyo/3XT2gl6dZ4o4AzYnVN8EhKxuPJPE6FKZhRPdY9I
72AEd5Dqef2kqIndj0JHMiTrHK2a+9Oz3DAOjWs1IPQSorcLs+3ipQd4ULydUMznCoCF2pzwJ5Om
FH0evpEBsaJOvIISAhwXFSxYi7F/SPK34nEWj++RoCRadbjRG2+n8+yz4vrmKVgfV14JHLyw+sUS
JadMn6T71Uh6Nu8DFsfcSVXyqNE3lN+NskbFjU04c0b23xaPgwuzfBuy9GMUDVmPQ5cBurdBFiOh
bzfWcb0r7+m5ISHd2LRDO8vpYPt0ZMkvUP6h4TXJPu1I1eKtjPTwyv11Q1GUXzmFcUlsiMeauNrR
HsiN33Ll3fcD3dBm1bZXPSgoMx6GgEeP+TFYXibWqfnTScs83yf5d9Z8PN75TNtUhoeIqF1wbxlQ
kXMhzpHYsrwChnV+9A6VbxHGmjadH/J3Nlz6Bm23NPPoungh4gIYfmOykCQuLxereaYZRu/pTSFu
MUEyYd11Hxsk9kGkapsBmwL6M7glKYazyXzJNuAa5yDftDy9CtfcvCwoQEJUoM+o+M6LV4FA1yN2
YOCVusJDJDyVEXwvAE/pXDbLT832MRJLAsicn49i2khvZn8RsVcSZ9RjuVMUYlhg8VnSVYz2kbbE
XtlZDCb5H/mVPdPE718eRX2TtnZWb0um4kD7yJMBgExDJCpsiUp3qAiF26eWxyzzL+k+WfvXWn+N
fhb1r5rZfTiZJsR5QCeNiVRw1KYFOV4K6SbGMXhktsN0bZEF2H8l4Zcqks7EMQ3Kd3RhJuNWYXlQ
c69V/UulPZ/9WvVXn2KqwMnWWv8kZEeJOwmUlGjD9HXI7T8/PITitm72FcexxEO2T9SlXKHElr/V
9jdo/9L0p1QOJh+cejAQ1fgM/FI8pgjaUkKIvCdECzhXrCyi4ODWG+cMKwZOKeQ8mrSV1SXSpI7c
rbxdiRyhhghIrrFrHb331ii0jRRt5aG1wyRaVO+IebSs/ISTSpHTsHKVRaYe4+wilss+XVrDSlZw
1C3UbsuhlODStHCZclOfyfS7ae8aARg4E8khageje8q0OyZj/AAjSWFlIT3FsuqAN7N9X3M0QN26
RgQcawy/vKEho8fKTFiFUNMVZbwGdrzAVml150g7tv0+6ygHAmSv1XVk3r5NIEPAS6Y9ADesWUvA
7aEzqv5XadHOBwvdClhBBrIvE5T1Ccg6wJriJkau3mOuBdsU4MFIu6tqTHg2DH9sb1jjB6QChBMI
4s737yQv1NbFiz8lz7+KtMvCwNMX+yT9NOLT9Kp9Kf0TwWdIwa5EpZ3/tsNJpI8DtUfKcRL+ydUH
ODf2kUcu/lN7mOIYqISlhQGuo4bL6o8Sw1HwbOqpQXiASYMBGq9QxrX0D03MISW34xAGAyeS+aWo
1yFZWGBKh2Pb/NAZGX/QA+EJFBmnu9uCdlwrEMbXQnKY1h5Vd8jTPLbnJDoLXsBHRlu1u+dcedDE
1Dl7C2JOHELsC0l5bVCT1Tx1tpzz63gh65/5iFNEu4qxmE54QY4mj9KumwDu3jkz/1RMeSnlZnZs
ktsQXoB3lLA+ffgeqz77qbjH+HHlDPKPlEcHlZFXu7e6FTnmrbKN3LWVbXOvJ2G6QJ39M8YbvMtC
dhFYWIDJzeBYq2yqYXNSaKf7qoIkLF/rMk5l/6Ph70dZ0ex8+Ry4GwErX7UpIAcFrrcKcbdpYzoD
XUizses5UXkix5CsbuYlmNNZzCMpgn1w14SPG58LdFoDfhKJFyCuBP6qy7cqEO+MboWb7oJkdTR3
ifVF/ryTuv982aQn9zJQWDbFFamjxPzIFbZV+NVbH6ukKmHTscZ8ZcTopFQGVmzoGRiiMthF5GHX
9uh+ZO1ltUghjafe3AWyTsKAU1H8EVAUY+TMrKdGoeyJb8Dzqw6wXtP+s9gUgl+TXGT/xAsGcGZM
9n8ikEH1ziTpGiMJqWjCa/3DHG9hehsQZmSEChLE6fgm9TBnrUz8pg67k5QMV8COCbhGbSdR0F+f
XCZPucdrFNYFFZkoNc5I+88gTsibd9XBoiuuTyG1R9C2CJwsexBg+KGh9fyjwkA8YpLX7Y3i1UX7
CXhvwRFXXNeR2m3v/qa4qRXhrCVHIQRMFuw8+PGCmy7kdAOeDzI/Sm+zvmm4YGL5Txf3w3D0wDV7
aA1wKjVr8lOKb3S+Wm9TiAysJIyz1Lk+O2/NO+hS8fnhW+J8dxWmw9Qkhn4y6DQitvguM+8SD8On
hBVEz+y3DbSLoA7T3vEvT28yf1lWxbNvXcQes2FhCESMgxbJvwuq1oES1xQJAFjE/DTQJNw7Mt4Q
5exR1cubUVrLQgPtBEBWz+wasL+KAqqQfsLsywAEnxxpamBIAWXJDlkz9fO5aubkIAxaaZOQRpIH
ym2HfajS/C9LR/Td7Yh2VrqnFTpyAAmG4mmvJFfoFaG/arRXwvHhe9bKqPiJHtGMTOz7p2I6yrgs
+M3qduWyU+MsQYHbcIGi6RN7F5lEjgmwI4osKUnhekV4SNnbMsBCeuwdv37HpQEEcNLjY8i+2/a7
lQ88ArVyEIOjjzB/xGqmcRfP0ByG3rBiE7Z9lOtaeyaVphGg0x67luvpKrQckQlfi1pDH9AUQRPv
liEXBvIR9J2o7KfQHwzLuOJOWDQh5HNdjOSf4Y0fixRCK9xkLiyWYlW63WxCeAgomasSyRMuZ5Gn
JSFewztY9AbrZIVyWg52gv8lKiAHQFFgdVqa6t4Qfgfz6UbnjhZM+hBp5FpOmWz80ekZkeSLmjjr
+pjTMNJWCdqcgqvMwmc9+bA/ONdQtJHnaraPSHF6Ug6K8GhyYx2oh2nlO2r/lnjt7k8DHx4zY8Yj
StJSFe996eG3VMBkrM+LnJTkdQj9OAzuvkFOzW8ZvHQ8doJ/EPFtSOae2kfFaolJst/Jzd2rT1N1
bCATSXYj9wxzVHjccXHxT4Pe2OS5ooIw0VZYF7nbybhSOl5RmzLS8UFzU4cl7NdqwxwI4gkAnXkv
Xb3hUsMkMFuPoYWHsye0p66qb81GEzcHa1QMijlNsw2pEbG78bCEacOJXFq/+fKnE97ES8FRl0sf
XaA7n+PrIDle+pLQZHTtT8Y5FTObh309o2Nqw2lnN9RIgKiWLQ5Ks/rxPdIBUQVNKnJq1vpfKd4t
cM0RLSgLhKSBzq4UgWf5CXHbDNFxZ1TpXd7L7oPO41T2DhMcArWijwm10xCeU9rFaBBcXnzJ0MUE
SNAhTpZOHekAxMJFpJPZWvWG7TeYqBDiDdkKaXQQArbR0JaKl68cNP9Vxf+y6aCHDdTyZghhCunq
NVQV2x397vQWyt+adydLSpI7oKsHLbDH8mhO4vTmD7ulXbTBoa06ZyiverXlG1ts0TLPjGLsWs1i
b0T9DGYIU2iEhBNae3Uee3ukjxrfi/4vAbbdLqSqo8BFMQzUt+SmxXsVEb3eyqLTGt5e4+KmGySA
UUQE5MVnjFpGwE/8mIjWqxJiUJ9KswjZCmCtShydASUeYG+CBAiGY+pOE9t2c9Op+L08KtvAnWvc
yTp2wDK5FNsiSum5ZevpsS4owQzOiaFLF4RBpkAOXL59PWz0ghgdFCXlL84H0dgE/Z/IaMnsf/1B
3smweuMcaYa2GRhKpvta3g5WCgn8M6SPWMOLyXDYkJYeWF4N303PkKCFIGz9y4NlmRwJmv+pOG+U
4uEiazFWYIbbFHBKQ4QG+3UiLAxSFIm17AskCtlOw5AwcM0NCQSbSwNEEZo2OO0TWADZmNltn1DC
3creBbHmUT1x3yyxeNGU3w79X1q9QFjNNUvYGJFBdhFNmCxxXEvDGUKXRlnJVgn1DTMNB2iOWNsP
7x709foYTCO57tlUCP+Eiwchqi5eEaaBjthCRL8sYeOsB8c+243YNojXG9imzIDpf/BbYtFu/1zj
6We73ABGgYPrbIW/HSLmhDJHB82yj5OfkGY5m0uHxdGycDd8DOPY+hWl70sW6cTCahDLMzVlWNH2
2SuGiuq9fbpxvogxF48kQlUYKgLsCHX4Uot3kX2n1icuUXm5dBOmnCaDubifM0an5BrNTy/eE+57
jUp/0LrUFjfTM5jDQLsV2hHOC628oNxK2dkELK7p9OLOgVQ5iXWVEdBEq8G8qq1M1r0Jh2BC2GwE
5TRwQGlc8LnWyhnIQ+vT6eMsjIgQW7fQHtpX2R4D48U8alaIFws+ZCXNPXFX5wt0OpCl3IuSXJL2
nkSPqPutmr9e5GKKPV7RfLumgdKxJBnYcqZTAcafPv7xjGdbHY3wTTIzSJtXLR/ifC9S7/sRvpFR
WAoek35aRk34HZtLvaUvTROpzGSnx7BYXwqNio52KcuEX2ecrIS4dFxtS6q0Nr1tId8nGWZTiaTw
fgdIhixOxhDftdtS1aK+vrPTJ2xfCi8ijrF/wcJyoRFE/VFXAGhsGSSK1nNE0a10mPpaEAigBExl
kbu0kGlJUVcjyyJWdO6rBxdHcuz9dQV4RuRs/reE5F2Nlu7gLpg1b+Q6IJe6WZFUJ2GBqGJHF7J1
6dOhJZjZYC8UEcOkfDIeF6WAvlnMm6fity1Z/AbHtDzAYJy6w3J7Vl3j4AH1UrR3R4MyKhEKh+Kt
MOW94mNfoymZ085uSXwsaRbUcbS3ir5Gb2q9UlVbA3kje8kWOtEpMqQigXGARb6Bj75OSLUug2VN
YRyzq2doYkwuakYc2Vx3J6wHqcyjt1Z72GshkRY/qvFWYONawNgN6gxFZ+hiAe/V+MDZBAeCM7G6
xGQVxc2r806BmdhxmCwZStY++L6C3HILGoUJv2pA1EyvpGAUA9bWLM6yz7mNo6AEC1iv9G5B9go+
UW/e6ojgqPB9rMQxRlLqWbn3YBlG+Fcxx8WdvORlAFMtw7cXIQrM4vwz4medZrqDRsBeXq97N90N
KRglIGs0crMX/h7mA55866xnFT9C9QA6N2N3MNJFyw1BIEW4xpEhD6Id0gNOoXf2PDqViwsHhnA0
zz1+j+4e6vBx1gIzeUlZ1PlFcu9piHgradbURL6n70Z9+IyNCJWePqErdhtTH7888ETxVnLh9nMv
T6Qf5g58lpwheEDGGg1uVmKcxP649lHiY39TTXUT8d6EbQCsWWXkJm8E+eBrA6HfMsIRGYm7ot08
Ki1poNHZ6O4+IwyAVAzAowykONd95hJTTt1Yq7c8Z0zP8RP7xqzlnU5bsrd8kTiR6iGmaFLUQ8l8
Jn4UOvkO1VwnDUdvQPaI0CqECqIwQRzVks2fmoDYtp0rfsX4uaPQgPFlbSratvQwjmRt0fBvbLFn
4+5ImzVcsLS/PJBYKheZ2Nl0Szt/79LR7413wy2/ZdafQjQLRGUZkt7guyjjVAT9NI4SWsriJOAD
+9OKj6DF0GvCi4O7lJen5i9EVCU8IftjRcsAwyBOnqAaRevUPmRppkNDXy4HJqB9UAIxZa/M6T+G
2Tb1f10qD6lUjjVVpp7aIz2mJrRmlSevlNq9dZL+EJp8XrhfGjBcaSWh8wVG28KvjXndVvoPpF+w
aLXvzH9GlP4yRYnYjF/al5yNW2OAYVVYF6Ah2L+MbcgMqkN6xY1SqRJ2HG0dZiAYk4ROkEQ6nQZr
omlsWQPbqD+zTHunYUezLTimbkOMnB3koNoqbWUF8aaDhyyKSF+J9NOI2CSTNLKykxyF74Eoi7jL
8fniDlaNWeXyWco/lXwj5MgO+XS7qaFfxXDoeXSKrrtm4q1TpaXYt+s+oG8axCNuUmhznBEy4Sfs
CQ2nvJt/ZUiFjIB4QIvjdsRAyfMzXAcVU1hHNKZGBCAdLZWZRdy5XDWkKWRj5VcK2YENIpSWS7q0
Mnii1VXS4zpiGjVKNMMmyQOJm7IgrRi4Xo21m/hrA80EjDGOpRLlHf9X2Bo4t308kAntiOrq6Th4
fDAvlAtZmDu5UNj6ZGbyidvDWGfSSxM9xjzx2xCKBT1is9sxNLuPQ3dvuFyTSXaMZDiZyk6O8l8/
ZUetFGuvS8JhAKSZ4Ly16IcJxavk3jwmk+v0YsSHIaAjVp6CgpvfuebH58SeScwBVgUBmpr/l4Yn
qZgI+FOEo3HtGpZd6FbfGvqJWP8pqmITUMmYpZwzWYCpQeZbI5b/XLoMpsSGOGi3Ou5JO72PSYEw
M7UlBUM2taNukLbNDLelmemqKL/AniWUhgJ+3JxjrKxeCgwf4aoMNyFAiOnxZ4xJpP4WIuxQNHJX
zbXp0RKpvgTxVWMoL6166ZvhMpQfUU2dhVOgpGdCG9MpeRLoPjY8SxP0LQxcUCoFl9CPrC9F2Unb
Y9kg1p5s1WXrDAq7E5qduwDjRDGqZeLBsDBR/EnBWvHKRWEZMBLZjIYKO6WJ7Mu3Q4pyrRmce9OH
R8mrofhGhuMThFuY0GI1m0jPglsAzXiFRt6Qf+eUfcBtzRz/+Heo8fiE6k+R6hshhUvidoueQM+h
uromxhSYQjpmRlKkQxoyddjNUylz6kYfcLch+0vhIil7VcAkizIkaeiaunYtM5fPRGLBKPspFd22
d/BvRfmyThtHA3dmDuGx4I138XtQ84vVhJl4e8yH+Mghf8nTXASyvPv0qf4iizlbSEQrI/N2qIiv
ytchH0nEUAuzbBl9MpnX43F4TwQQjhFg97PSSG3TAutMhngI5XjojbMmwW5Z6Q1saiLncecBQRSn
gi4EjTMIgRPpr2FIti5zcA77nqzfqFSXodUsyl7nA+2XhCghSJxou3DvqcAmhy+BO9O4WxT1HT0u
2yj1a9kYdluhV2Y8ezZq1WnkdlX5BS1ejvSSOVxoVMfCrFYhRw0JBMxECCnts0euYUbT/2XZm+wH
PexnOg4cT3+4xSQE+ecPpzGjs8h1o2agRLqw4O8Cv9pbdOKEgdMw/kkN3ylVgScv33o9+E15o6b5
0uSaQygLXR+9/dVT825m5PGa9Ls4tUT1RR59ouOJZ5d4AH2C3Xhruy/yiWZ+hbkhpPLplxblvjFV
zWnyFs18a3KIaA0GlPSVwbayBooLuYZY2y1V0kirZlyGreEEcWNLOqUsMXpBf3CZA/mwtbXwRMOH
39/duF1wCfpPrQkYdq1FYzCIb5mp+gGzBMyunr6VdXEnSt0+QStk1h3mMGs/5deHVeNY3EuaSc6h
j46hNHQWWdM+XpEMJYZA04NAbmD1NTbVPOoJkjPnWTPaVoA1thXhyZEtMV2Dm4WGqEKhtOE72AED
4sg8+0jueigHwLx1gI/ur9fR9141BRMgcp4Agm1Ucuo9ESi86WF8wyKnler/ODqP5ciNLIp+ESIS
PrFleV/0ZG8QbLIJbxMmga/XgRaa0WgkdXURyHzm3nMXd+1jbdMvogEikIuOk/1r7exG5hx9zP2E
v1tlnzqw/vYePx1Jw+ap9wTtkMFOD7P9LUffac4jdL+9Sdybp6EksBsVLMt6f/iyaCJEIq81UWUm
cmcyX90OQhf0Crvw3wnuOZkInfvqqWhD1nPsiuYFGlGhpMYkGzCODWE14ChXxI/F7cLjQuykmQTi
uUKQngq0nYUDYbaD9zMcwzm5Cou8kZSgCAtdJap4PlNfzWvF/s/okY7O+c226w8LXBnITpaY/SWC
LZHOQDTYVRMZiq7NJyzqO//gdFw5ffa3kosvMHefbLrsVLirftEgCIt8YX1cmvySmYidow400SHb
3B4sKmY8NBEGfPxbc6RJkTE3kUOEgpEfA5evf1DJGWL4Xo2s0a27B41y/JjSP12Hc2aeCEOySRJR
O8jX3EqV/Sm8AhM4USaIagqMh5UYyDD5bMx803ooDw3AYWRmEMHUeP0uIOemZzIyQf8PKLrTLFhl
mNMyn2WkRDHqfjS0buN3oqA5ztljxLnZ0dyl4XRswhhbCv6p0iVqKVYPvmkTBLcb/w+C8edd29aL
KSDn5Yy4I0cPPVHpQ7IiSYtqX7n9H0HN54h/vKyQV70VlPNEWdvOdDdzzBRnHN+9xjf5ronpc7L0
jl7s0Ar35uTioY4R0cNqCSacBI6DdmLZF/BVXyvgYXHfMpwWH4XNCx1jMXVqY5/nxGZxABslPSoK
eAP9WEBLZTGIZkVds1jprJfUoK2h4cTWmDQxVB9j2Q6AV2Gamn4Z5k0bb3aMbsdhf+mBnpMVmTj0
BiLf9RpvqTzaCfkiKKKcrj3ygu2qPthGlbV1yL4pZvMhqz7KEnTyEO3rpFqpAeofcrLYYuxg8iVk
wTot89MwHZe72Bmda1q35CfJqwdd1uPIMqbPPIgOUSFWqIoTGiXErKvB5dORK9g6xVEaX1P1xyzg
JDnLKou8nfEyJaQoJBkGLqRYYm+zUy24tSiwF15zVLmLbhnRAiZxDDZeNG50PIC6f0PkdHDZKLkx
1GpwCEsySWth2VKP2rwF9snBjt9MpFThcSr/v7m20uVxZlnU1yWQHhTHOWTdOxq8jVlJxqDU2NwV
jYUAeOgePMm9kf0rilvUI9hvGKepaZ21xsqJYT9HzcmcQE6QuZ7P/ytEIWpZD1X8186/24YgdObv
zPcNyqmIxTdb73T6MKkZ4ghQNWLwhWWaQkTo+MeXdAIpzsl416G18eOWmVdwMcPkKNgDd82XdHl5
6H5C8FKj8Ro7oGkFKAm2LLO7n+dkm7pMyNBWKzdflRzgw+icJhV8tgWV2ATikx8G6XMDYK92/+ui
FZK80X43wuniyGCfRAG7SegCBni1eWaB9EY11xWriZ93Zuh7DIDI6imymV7wjyr2uNN+CqGQ3AsX
hyqydkY8Kwv7ed2RZqusB48Bd7Ao9TAgz4yMWwtxoGdgBgI1t5OMb2fmBR5+Q8t+jZOj86HUfom9
MERx5MwVCJ4zELdxwOPm6EuUvc4+Hhb4E7plO2s2qy7/Ycu/spW3txRMs7Tbafq7qh4hD5wjLp4K
Ufi7U+BcQRBH/kNf/kFMfnCyCPEtRh6BSoGXyq+QsJvwtSAPKkziCxug+yBKgr0Fx/icbmXvbBQJ
DmPb/SqHQPiaUL5k3kRqYvN6TZmOaZZrjc8QiDkrS0gOJHzRNAkml8LIrIdjGx0U6WYMJcz33iEt
fXbuCXNoFWZHzxtP1ezvpuKTGFlEL+41K4flfEQ6+zUVfyb5JCWSQ9bzbVPd+fsvbkkQwmfPmj+V
Gbp+7mMSK3JgH3UKhEDJzZii+EYoNEZ/JFbvOmViorB/dTGTYpZMqThXnNOihRrGoLEePQik21QX
x55cEeV5Jy8iasVF2zhtO5RTlRvdYHyMSXV2Yn3yJf8QpN62/66obmPF2oDWP6b90PTPHOAh71UQ
KJ5Le4Mz5FzV/TVP32dCW+YZtUFuszSUF12O2yb6a51G59VMk03IEeqghhVz+ZJ0I1hT7gYbisXE
7Mfxbz2BoJUU10ZlR4EGQcGTiKejiU2o0MVVuO5zkQNlM41PB3GqYlfS8nMxCwjgE+eDO+PwR19Y
oZ8P/YwdGQ+IiQvP4rycNKlOjUA72SZM7hXYPd3j5KKsKFy89wosaZGFtzRAfeKvqsG9DSOE/JL6
zprVNbVIsQ0kgD2veRyJlmu4qmM/+eoCgYlcMLjRmlKALi1p8daU55oe7CGVPaEIvTNuk6L+tlnc
uASy1/MYrFAMnzPf3jqF+GmM4k/n9Ug9KgbJQn41jeTjDjUc1HDjBPcoI5svdh+VbA8GwV0FWYpN
X1246WxBuSciJFQuh5pn4LeR5bXhbFi5yNIZBz0pDCUljWoV42ZrRHgo+S02KsJBmLx21qd9NMkw
cNkbb13/5OG07w6ODRzKJ/TdfUwDfoVldXMvbsXyLJRbk+J7YGSJmA2QOmmfmgyMznHx2bDxhpQZ
jPigoi+j93ZT6r4BbVzZZce6HaGVOqeheZz7/ssor2bH0GtJPn903ZfRORcc2K67XSDZKCpQqskI
L9OPSafmD2LnzYzyQ6wgzN0VQiYZ4jObP7qMlLh1i5dcoLmwbEb9HS13O9wZlqwa42/Uc4fsDIzo
onhJ6oCqkciG+F+M8qBlupMT2RTV81r2YE3ArkOI6rNXs4eIg1hgKh5mFizpJ2oVGByUHJlJJYT9
FQGrBwWI5JeNoRE5v8K3vSnxUnoA34eN4qQm0Hb1XCChdFj2mKAJRx4M/AZMKj/a5CdfeHVZtRas
bVqEHZX/OHD1xn/znvMtXivnN0aVajn/Ght4VTjcDCbFQ+K/mrk6BQxw3eJfKS4sZUhYqZNj5F9a
MpaSz4RG0FvnGEuxj1vrCOgew2NAb9gpAYiKo8dLZ9+tAz51QAwOp7rwlzysygIHAVBiFcQL3+YF
2u1EWnlxZMEw/rCxAfbODmn+8v21J+68Ihi6mNtHLMpB7SVPsMQkuzh2MShUDfcKP65T2zHQa42x
FpRBTrHKDg8+t78Oo03RbeICTdx3Yt5LgUDk0QFpDyKhOSN/sLvtSGoZFZnR+Q8VdOOABLTdUIEI
7/k17JeOWiGo+ptvkSrzFBlfmWgYnZBfUV+4HBD9XgoeRveUzIhEGZ/eTPPDk4fBX+fTTYh/Awl1
RCM+kOoAXHZa1D7Va2i+K8JbA9TULeyfihod4ZhDFKLFIIz3lfbVWfOkUqBp5IUanQwDC9YJeXLI
bS70CPWwPe+jiWDCzHoymcDXRJ5FDPV1Ql4XvVQosoNAYplYem2Sk5KM9s11EX4G7DMMMIe3po/P
xKO9ZHhGiJtBmMAN53UXGc6vwwIqenICtPv7GmXQxCQ2bVHN49eT7S2DnVchIk/ooDOIuGYyEoG6
BnlaFz8ed2rIvslGJiIpvYtmIrID5beBDmzGK+0u1KjyZ+Gi5jmBcxDlJXFVDRG3OSjiajzU/DfV
OxmCF5w8XfMqssd+WRd6uPJBX5A+v404xofomaaTEAKZ/alwcni1TSn6GWdsrJFEWNukK17bBNsG
cHv5rOTOp+QEmQWgFJZe2e+y7IWd/3OgiTlGkBgdRS2vZD8Huocp+Dvll0WC6O2i8GDWCK/iy4iu
tvFQrCE/8GN27WO6MXl+Zqvco4C+uvCyhtxBg4qpkgKB+n/8IcZkHTAPS/leDOhpxl7E7ymLkVIi
3G2Kp76ATOk3a1I/LAWmRo5bw4mu+cCybPiksTzU42EGB5AbPx3V1uCObyx5v7rIWefI5Gb9UurD
IgYhWiHkLon78EuW8mAFr1OH/YMGDLZtZZ5gwNtvvf8z9scyfJ44WYgTrEmpqwk7tQg2zRISCmZ8
BguCIHu3elwsZMU2hLSwcK44OjPSbjWZrX5+dPDAYoaesmprEiNHVIxyEWhxWUFAgLfRBycu2afI
YbciJ/PfNHWs2qcdhRIGg7c5hpKMCqkgjKbJskOwVITx8NSq7G5GdKrMqmaMi1TizfIqAPUc+nFt
xPkJs9WzqxE3sFd79CgMjcCBgCGSQ8yAmoMpeGetXg7tiU+0ywX1rWtRbJYeuDB73CcdgniNolkt
iwG1r3Mouap4Ntj0PeiMrWsv/07TdHCZlRUuswxLhwxseMEt62QgefMaFyG74ko2wreRYqODeupq
70WETOKGm5UNf4t4uGGvfM5yEtT5PVcevNdGXvuJrUrQTZduAIMQMq8zjJH+naOyGU/ai/d1TFOX
hX88r3/qIw6CTnm4nYHcWnbwjN42aOx979UIDzBFZd45Yynk1jQvAbb90LjmU38Kp+A5o311yCvq
Y3RE7mKiveRRuw5l/4AjZePG6t6L4cAwftuaMC/icSMGjdiv2CiSTmdD3SRbnbnU336R/tZyZEvA
ijRjNpro7bMeyEJSkggt9M6KgUQlLtHWjmt4WpIJ7cgn6kgDyG+qNzZKhDeh9W9k1K+19O9G2R80
KkRL5Puf3A3fQv1dwDHtZj3zZMMTY5l9s7v0KyUHniAq+8ksOCJjc2tOA199gkQ0OwY8U0j0j6lE
v2k5oN5rAltgofUno0OsabanpPzwdbNjFfxNFV3CuKrlA1fgnpznv4V6dmhqHOBLwooR0ZrBk/L5
k7gtWmqS5MkpD8s3GKT4v4eP1GT0967pvV0Goi7819gujjVot7r7DvRnZcMxUW+pTe5nGZ2dEKSA
BDvPE+DwE9cJpurykhOyYDT1r6ERSjY2rp8lO6O9k/j85A/Ggwi9x6rv/1hz/afw2fVOrDt0mn27
AaehV/P0Z07/Z/qkz+DetPVn0YijnRcHk0OVgGSGcxH5lym41HAfujhhhuZ1Vvo1fLc9Dc4aL3ow
8CNLL0xaSLgmWC+XsECTvTKcncH1Po8+ZpmQcsQ7SkaxMjkvCHYPbZfIQaGZgu0v+omgWBfEpo0U
x7IP9/6Az4D9cvvHiKetVMW9oDqSJRhYG8J/52/mPvhgNvuYJhotxJdwDepUKNnBvcCgHuO7rBem
f4CpgKJIztexpcZJois/321MqNvAgWxn/HTMJ4Myq2fEGnMM5ofZKo6e88+ZTw2yCHPJ4A5vtvMp
469mvucVt595rfFueSbBcdA5nQrIggRVhdH5reipNyQkQtO5xIsgDk2oG0hQB5X72EG+KwGhTv1q
yYQPBnsTGfPaqoxDlpZPfZM8EiN2rihLDPospLJBFO4rae2LmYDMUW0aRz2bCTO+PJr/5eMemvxO
5s3bdLJTe/mgjkoTqF7DY1077PEZP3gRDrWPyjO3rZN+JwkXI2qVjsmErTLIxoTwFe7BclDQAaS0
MAZkImTSEl+a4cMazEsyAVSYJSLf+eCxwi3KkZTC/K/hEPflnsCcl3okyDJhBodGBv/7ylk0Mt1T
Rd5bxvY7jPGO9s2hR/cpMGNztqFlolsMviz3uwdkraZmhaQQ2WdDE1+sJLGQbh8dXOU/cH6gpuTa
QxPmFr82r8EYv87lm0s8Te9/CfRgiva4reCchVdDIHdkDcj9cdPxPiaDJTyBIK7J/tNIjqb+7oiO
hf4mDbj6bzUoxIzkrW88Rib8OoduBDVEHbwxWmnZYvvZvbHLlXZQOoJ1YH7UQu3X74UkT8I8UvGs
fHGMRPjeDvZBuks8JdqLDPJZSqfyMdo/oUY1xReRlv/ANDsJe3pxnDVpu1SD0x0meWAeW04lZIps
PiAcUtoE2AYZqXOF879dvoKvtn8tMTD58n2oviO+VAMKniZYTDzOKRambzM4yfRvNn9o95Kaf23E
xTbPo/+Hpm1OX0T5VSRvWfBPy3fCxcrfunvys2NGDCD7mrhCsE2jExTvNuKZ7OBEOzc9IOjP5u3i
7MCzPNyIVvGiM/1E3GzBhCLk1vmzb4lD4GQAht3DSJ8fDLDcLJR84baUAgx0yMSg2jV5eXCnHvQ7
uOuZbegsDlMq+AHh2KFhkYIFiIQPPEsIvN6rqJnp0gpyHh5mv7poIPr8Ers240v2LAAUeIWZocg4
uNYaZgyDgzkizmh4rZoXt77PCF6NJd3LcLYersrmMQxuXnfM83dT0PftOTYHtI856Ytwr2MIJ9sI
mElmg8D508ODdYy1Jc5FxnlC6HM+tghZTtVEXYLu7rvDMdW8lPU9aN4a8z47jwSKrqruZQr2biiR
2p9979qUL4V9rxmQiyXh45cb3mreTSxJ7NzzjtPbsJEegIlCu6EABVZQB81q2C9OB7fB0YJ9vgC+
YpAW5hNYrzN4omhUAv5/LIU9ktTuZPAXXa5VQS3RehPD+IIBqWSuhYmAEYOTz7vZeg+UZCp3Ed3V
tRFNACQd30tRP4R4o0yXQr4k9L7/9tj5BvVv6P6L25+SvWEU3Yv5vT8Lj+mxuewPmRlepUR2Ok/7
AH1Nz9SX8ck9n9EYu/F1ZKRFwsglHiEc81xnPBgzNHHXA2hLxyUuHsgGNiJv7A42GY6+ivGVSXMm
FYYoRHNBBEHh6sy/PWvWQWFMN3/AD5A9lfNJh/qL73M2xcOxNa1Vq1hhjZrdIvDWiZIIFAuHbAX5
tiIpOCfCT/8dHHaxvktEzu9UqZUWxUb3f6te7t3I3ztjvG5mRovjV0WrXzPyNIdxKwQzkYt2ryPQ
gASboaa6iaHLD/z8SohcDsFuOV2pGTGudBEWBBAxcm8zYIkMomcjexstZ9Wz0XDABAy8RPyp9hbZ
D2UTu3Zn8RcEyTqIjw0bNr3u7PJhZp4vYkDcd09cxUCf+5E3lArtP6s/Li/rAMArLX+j6RkIOg/v
kppD5ZvecUK06ckQJwJT0STi/tz02H3GHxtq3aLsJLzETb7j4VMMP4mZw6+ExYX2CzPmemRSJbkN
A9ZN+HwWaeHI3tddjNR0dnWAYqg62+69gcBfg9Oe9bADQ2HQXC/zDa/7kJ56wCsBvzc4YPOB+Rs8
eIzthAMkGLJg91xx0Vu8ZfmAhaQmZAeSXMNN6PkMIZZIPDwG/Os9YueIk8CtdY0k2UQCVB+IedT5
uBsZWBoMELS/txCTOu/olrGQzauZvngSZND+MQV92LSkkgMWRf9BRq02D9583aieICTiWltTrGOm
hjkf3J5vBOf5QIe6fQffdUaCzI9q/g6om9IKKLZJpMNXvtD/ZbJvUBxm/osDrH7yXgKXrZNW69p/
EzLZisVWbf8JIxtrCtptyRnss9Av8A7a0njHi+EoqIpzu0s6k2RIdzvy597w42Ors+VbZkdv2LYG
XCE2pXo0jscM4eqICiqLPufpY9EJkcFVQsQYfluSwOybl10qXPz4nBetX4gBEAtfDvA9/Wj0k0Io
Psl+7aX4cyGVdB8WUFfkJ0CT0xItWfnazNx71nvcrVXAEAcECK6ete+9Nilpn2Ssr8LkYCWHytkS
CKz7fWJy624D1EREu8ACG2jgdo39BZC61UeNNLjcR88U5IbDvGflwFAnioMjB+kV+Ys8jAYbuDX/
SX1okkbMzF3vHJLS+7csgSF/DYFRy51bXaJ0jw5xSj+GgSfuOiTAHw4y2NgemmQMNMcRdAFBqcFd
mS919GQk6cpDNd6RigOvBSPDt69JgvscxL823AflNht+3P5S46bQLhjDEB8B60fjmzXhgwEex6W1
NKz3ZPwu0uO00/lTzjPnMsll4Yr+gKfCiRnjxP+zwHlOmIFqnDfhzaD4RpUbV185QzOxprf15C53
mfP+ZgRLOqu4uJPGmbQ3Q31LAX/vZ6JWmklFZjqxcZGw24tkFJh0zvdTB9C2vxJwkaRFTa8tQ/y3
IdkH8uybBBmQlFHnlN9frShxoZHqlxOPa7MdaBBiKhpGweVSKfhW3p/ZvbrNPSL/2RHUaIgqGYpC
pgXrsQ7ksh3Ej7GphqtKbwWlEifBjJDSS156TgOXPIycIsqN/tn6JZnfmgztqebmwfPfiYuS0S0k
BJZDVU0m+1F8z8VrwmVCmIUI9TriOPZSPlXNFVt/MPFf0QeC7K5ZU7J+eMmbr76BQ4LYUGLpc5Eb
OY6zDwlcKfFRmsFvA34yJlsCb2iOts/C3NUnqKqX119BFhLY2sJGEtXo/EO/5shVHzCo7vS6Ie2o
S6tryNY7JG4bJQ89Y3w0WyZ1+XfB4TEgAs9odxQEBuT4GHIKTugYzttvN+S7CUv5YJdvWdh88U0v
qq2LzUwhNnseH74C2pWk5GffeYjWQ497y6njQxz9OpVHdctWkOO37AlGnHhKipnyvmGj1AJ3EOG1
dOxvjL71eETKI0dwd4G1LdH7FQIUO6JXxdH9GUZPSYDvNNpmJbMoY35K0RiS+EJYHseUGe8LQRGK
Wj9o/9TVJgJyK+dnSDOjexOpS9wdJhBmJ13zPHXDZozt1YDtngJZdB2JGld/+oiiT9Oenvclwpk2
vfsc/RVbN+JlRUNiGEVyfMtgsTfT3wadH0fN2qF0tsNfYyAKO49uTYjx14/OVfLpO+9OiURNoMVG
ptbFztooiGXpjqrMUEcnGyt+aQLIK08GkVIgjipG9tGXqhHiM1OWt0bf0IdXqDVcOtmYWZY7vgyY
iXK2xTHG0MXIOEDt6cbFNSTdjc+zHbAykmawNuevufk1YQBPr5rGBmgOc+GCXU9L8z17C59eMtBo
4a/jZar2TnHpEszq05mc81XCNrd1n9v8LZWwCcW2xnfvvUXtxpt+RAvkwfxQxaOXvYzGqQ+ZAFfJ
Oe+B83G3dh2qeIZs43JgIwVzOWzM5Mcr+R70RVYfsqJZWh47QLGYi1dWz7AKNpP3Xqh3K7QxkD74
zWsaEn6Zxa9+eiXi/Ti9R0QxVXjG+Dchq21WhDkWrvXoywh/5n1END1E0SlnOuwPjNhDaufmkloX
KpyNNAF3cfexncFfymZro7KzI+6+htFdvuKF4kCGWiG6ap/aNs0X0YlSsdldVEWsPQk5QzbHZg12
pUmTpICOZZv8T9p8EZLMZIPwMSgKyEOix7QMt46edxNaH+T03t+oA5TfGrw2JW6mHIka8bOBWTNP
Y1u6Ulhvh4KpqD2ae85wyhFCiCL1N80wxI4BZoy2p5X2bCvD8S9wwSyTHCoMdMNTDZ+++owaH9OO
vW/q0samuCuWnHMEzcOTX7ynTb4f/MnFqcywO9MWzl2rgb6cGsZu7FFuWrlT7UqXv9ZUPrUS8riS
gPONZCVhAStAQClXgd9Teem3IJmvzkQuX/rmM3Gm7X+ZAx8nPKPQyHmUqwnZ/YDxxdjC3kesJStv
G5MVN5NS90Yns5mmcVdAA8qCe5hAf6g2GbP/njc8Rqsyrk654aOB/UzHdFtihHXG8dyt7Zg491Q8
xRRUEkeKBsrK0nfepkBoCfL08demIn0KW/eRp9r1X5SKX7yICOL5vZhebQMWOOBp6GQOFjLPbPZJ
9OKT/VHg+fPUDJ/woxgCtgrxEY19DW7Dg+sdETJkNc0t0P4tzOt7+FgFw75BblmlCqfliTxKlLjb
mjg7/Ym+i6In9ngLDVIxBsgZ9hZp+kpFGZrelYOiLcJdEVXfg0auTshDvmNeuFusCchmZ1fvDRr5
uRlQM8LUAcUMpGZI03XXrAs26mrO8EJN21GHW60rfu07ri7o88ZuBo04t9vLx+T1m2iqNrUXPVcP
H1hX7r3h3O2P2i7e7Dx5u2hCfiQ6CQ7ZTSGNXUH1U6XpbZQsWlV/gYd1Nsv+ZG36qzZZuffdOisK
8kuqdW+N67J2SYXCOteAl3jvaVI/M7C/4c4D1pU2W4KE9wZn/SQYF5dsSJ2Dnvhe2SRbkIKHTVmE
V1cfEVAfo6K4GqF5UaQjPPDVPZFAMirxbnVA7H0ODjt9b7BKu2Z+Rqa5rS3rmunk6kSfLhrk0gh3
Ywllwi13LUrTgQKNaZ81IR5fIdXWjJ//4ghV5qmZw0NIsrkxnMfYPIt3wFIn7fToa7qTy/x73P9a
oz47qb0On3o9n8C8rUCuuu6FWF2i1jg8ilPq9Sfutk5emXFduzK8WsS1OkbIMLeY+GBivAwqOIer
hNlKiETBX//Y1FxLd5pH0BQAa6bGBZFpitvMiY0LcGVs3Hmd3aWcbkYSXhlbXiXkIU2J7LGuDAPy
dMqWc4l6ZFETiE08sjLsiE24wMVsffQ7b02sr1Dok5tcGedxDnZ00ITx8lZzCFWbfcBTOVOWMt25
4lmmhOuQPiAavOXcO5IIaGOSN07WW75DjjcUw95gsdDPT71APSJZKUuWSzQN5LZjXmMMCT2YYr5V
0c5K5611PfVlvjUR+So+deC/WbCHjAQWU/xAZIe8SlaUuPGR3JJi2VKEUjmXoXPwjUfzWUMf6Mp4
25C8aMEUtKD70P3trMLcqTjYtfQ/IjiEE+wM4xQFNbTuYDvWPyF+TtMm327oju3YXgWFd/zHJmhN
o8yJId1laG/XINOk3PrkLepo1zjxrk3CbS58UBY30bvPduM+SUKP3ANAyVukzwJ57TgWu6g3t2Ga
byMK9cA/+MIAEJOsxiNXxsJNIdZKG4yuQvId2TU2zAqRqJ3xO9qL9yi9erN9VXNxQ0gUQ94rzEeU
3Y/K/pwUn20ihCADBKnSw7AOLQOHY7JvzyYG+8aeAEu4J4IVJKDuwt1l/gfixL7JNhpsImOnrgOa
9dAO8pZY6Q30VhUXFy2rs1//ca0aU0FGma5vzXks82NTV8eQP1i2zmZ0KJr8mD7lXXGIlHuIAbvB
JE+sW3FXHmmcY3Xuhw8aAYQFEFmt+WA75l5ZM0+DeeCuIRwPwNP8JjzgfnlyGlvvlBkNKK3gXKfV
JS1yJpKbeFO/kp2SbXqjPrCUP/EwnYbSPE3TfLLprI2Ivw/X416d0AXtJkrKRiPBmIHL22hRmMsp
rD8dJn2jGjc0DT8mLYq3afYQ5kiCPwS1fzydypmUNX5EfcdjtoG1QPoBUGVPJacAqBGsHnYVeERP
WvHXW/usDTa5Ir6qarwaI6vynWrGa/SErudRpN2jyPW9PmSZe6/78s6S4dam1rVlWOxuI8YrYaE3
Qp4ajTbWCtc9huQqYjzT0AYWjDQGtWEmj6MRHDf8TaUPsQOonxm1zl0idew16sMJQAPEhP3MK5n5
ct3s1ziCtgsUSd9Zyl5IKt8s57/YTdAz7HP7sY7bvTLdrRklx9nYImzvJwhUaEtLdG4MMkbz4Awm
26b64N5/DZhTrLmeFjBNg6gKqGMjCYnIgVpuorVMwCJX58Lo7oZkv3YnLOMzZafF5LOr0fg8xbm/
6ZXeJNxwlotQOLRgMbTriF15mho3AHe1bjeIKPJwoDIb7hXIPJQZ+2YgcAVY3N5wqm0VGZc2D6/7
LNfX2o6ubdNeTHg9pwb5tB+EJ8d3CaT3aSvIvzRGlD/RpSaDu07Vrs+TvUYmoZuDhdk1sLx7MdXM
HaxnaR5tRK9Kw6j47AFXxbz92RAfe8xdNracghWlGn/yIHxxxuKl8o6LfDqZhwN9/UjD14efQVwc
HV0emXod+yE74jQa8rdI9K9jPbx0IZ6x3NtH6ctAXzG25bFS5oFMCDBsDbSAkkKfuBmu7mlUh4Fd
P+sESCk/QXzyemOXOVtG2l1KUT1vURYrpAomN5ary8NEE4xxNoH2IVn4T/1X3K69uL4XfvbYleT2
yO5JV8zAWT2ajx1qgpJ8T7GaQTporJHViGQjcHZFbu6T6YF3LU7Vox+rR8P2n6MBoIh5KmICJdGr
5/idJ5aZraoOroGeiVhaUUPQoZInaH3Tsz4N4y12pLgfdlUDIF2oQwzYgscAkRWVOxu5g92pNy9c
mSPxASRSIobnO73n42fh3lzgh3Gh7lVd3Gvk75bF7z1wbk3b3OfUuZsxvy8Fm0n9nYglFiHGGb1z
p1sdg1JHTRDJfpdiVTRqgvZEurOPjbB2HXj2AIINKQc+w7Vc7CsSJss5eGTtdE8J6HOt/No1/plc
vDGixme3CQ3D/zeQ+CAIjBhwhHtMNTHCIaBDO7oCuLdvp4tdRkx4SZ1U0O1J2dkO5s1i4yXAKwB+
Sb5q4n96XObdfR6+ak8dI6N4ZCq3ntG/gOF8LBPAeal/T9r2jjLO8Z6mwX60cQGO7Ba8Nr6FoGkU
JZW+6szcjlOwZa70hQzbPdq/vjuhqhl3s00AVy9Xmv0jrq2zCPJtIxp664GFrTpkVnMQoJd6BkfT
OqeCa2yCwJqR3HEqJo/J+CwvcnTPWeScYjUjppWb2WPABtKAbE72kTLL2baSMsCE1czMQ6LE3nSI
zG2PcVJvh52vCbEPSYwK3EsinasmWLRx3jI+9M/UFpd6116CiVBith3ZkkM3/TRy3NnZtKv5Qyo0
4kgmx5PFIHJC2Nx11QGPS3IoZh+xNuRaWuMQcksE0ecAjwLU6zAZmxjyHGqzCU5VVFdnbOlsv/Zd
lu/JBBzDby+PtyxpYQCZxSkrEiyaECdrqk+z3SeDu9dtCqKuO0QvZ7eQWwbZ4Rf23ARHbFgnryV5
w/G69wHC/TWsiKPT2ey8wzyED27y4jESEhSSJpvIEbUQoDSXNUVgr/GSrPEwAUXgaH+chT4kzqYp
6R8TAhBZ1RksoZDq0P4y1SPlzd6pyT4lY3yuq+4cueY5eSGJbCbHgSgFPyiQJY9bF+FfhXl/GKud
5ARrK5Pt0X8cnddu3FgWRb+IAOMl+VqBociKUqksvxBuB+ac+fWzaoDxNLrbDUsl8t4T9l7bcKdj
cgGffY6u32t9LRB2GWz9BCCX6tc2P4/TUZdEgFQqKHUtqKw1UJKz1m6vwRy+Ei7pWru1evMR71dt
ccYCJdAezfosedNQeCizZYJRqfJkHAxFswZ6pYT1Kp+Bp11oXy8NA8zxWBFR3/KRTDMpp9RyFdza
ZNj9xePW6ttNL8QFTRq+nRsUm78sbzL952/7OJTRVf0j34CN+chekv8q85ugEo6pFs+qoghP/jCO
Sf073ZtPiZUdVOQnPgLSYgAksj53io7Agq0UZxTmRKOU1yj5iTGD4CNlXGl2ei8NUfMcERMR7aCd
UYFhlMGpeuyd+h1qFki/3F4jmMewPKgbuyawAZTN3w/ELaE6jMENoDxS+h0TEawnSODwkci0K8aj
05TbMPKQrv9lr0g7DDiwlwrOC07tTi8I5cpmov+K/W6E1MZqcDiVP3pUF3i1SGnT9YQc8b+5/K/u
q+MSrUdkoPWZVzA+drQ1iRaHbKnQrlmRedOl7Yb5NMezFBm3GFLdRrH9F3maOZsP+4Jd6s6OOZkc
eXHRnRj0YAlRJ71w1l4Gatg7zUKdMMKNw2dmgi0uxyN2lY5sJg0AAOk9T5n3LM00V72hwipVAyUm
B6yL+z4lXCMGY4BfnY+fH22fALt8VYCATD+eU38n/BxwToakXYz69a966yMSaMrCGbP/O6eOK98v
2KCjKp4GOzq1I2T5mXVQ6pQAJVJIPhQ+EeEhOSRrK0UbYVi5R5ycjoJKtRLUcmQ5qCm5p2p/4m/Q
dUXJqZGLICZflwCSAdnFugOsWh1ne7f+QS6IcELzkQtGc+aBCvXM83oVNMqzzM1M5H3SEZ7GigUv
WXqs6TCmffGiuXaZXDvA4nFzC8sjcK0zM58njMBlQilYjy4ZZi+6d5LbnxXxd2TUk6laMWSla1Fg
k9n78ZtQFzAViqDtFcCP1u2QNNEhIs5xTOSjzbD+Fi78P8E2ZbO4W6sRPwxDJOvgiRzBxsd14YK9
R/7zaokEg2RN/SUhtpb2DxqA4iUWCSLUhv6u4vdzxaCynj5ktrudoZyQxIVtYnzqmsRPHhw4MkTh
NnL1/4ytmK3NeBe7V/++WLOfuN7ZVaQKqL/6osnaZa6vVoeubaf0j+k0vn8iFeI2ffIUtK/9gbi0
thjJwCSXnGVzqZEWlBqh3CaYbX8xYkvmw8qEntGuiK9qK10VU78VCWl+m8eR5PS9dDf15tGn8yON
uoeshQnZvmRz3ApT85mWoWff7jmSEf4sNm/EAdnnhW5mVIeg0JtQu+cQIbeOAYocObORu8PwGOvs
INreRVQR5UyLxsVF5EaNMOnUCfwaZ94RdXDlsXf7sXIpR9xR/MlB2Zs8kfI2+wVa67KWvfKdRFLL
bq6kriAqgNQdOA5VGfT2cKDhO2QlGE5myv1GVCtUWMOSqHwrR3rPFN5ENPtudtxiJV+emYDbQoGS
1G4K7bm64tm66iK7VqTgKt1P3qxjTeNvI2BbzOwlHZqftiw72bGxcbsayCGYHM6YEXgLILsmGzJh
lvbpQWIsbrTPhVlFYjCr6PE02CR6xflxYmahofBLSO4Fc8egciCiOEceSL3NrpxZBriR0h4fDOOt
vDt2BRkijfFQzOluf/6LShHIkLITYQYpAkT2/wa+SNSeQHmwY7cKueBEhlHhoRS2UOimUiATpKXh
CdbkMWirOFihp0GnB0h5pwutGGu3aOgGZKFaUt8MCbnCvCe/ZYr/0JpqtxTltrjwn/Rp7uNg8Lau
91Tsz28El3lQCMoDaRNBkWlh7iv3iJsERyc+ux8m3j8DF+cgYlSo5LBMArM9y2PEng4DBlmZndpL
jDxgEfCf2i5HkwJwG84RsZJ28jOhGNhpbmKvKERe0eBGH50cnxStOUXDwj9TT9/sbHK65Ch9ptLm
JpNwp4zBAwEUnLMKQcnVSL5RnniY7czSIz3gqH7OGN0ykC1R9JM0FW6iSP+vRKrDSso26gDvUSXp
9766/o6mgM0JfR/SINS3E04HwTZVD+oeggfPrelKnbrnDzrOyLdlJay2c3tgch7poVbdKI1nyQ6y
jreC+G+dJ29zkRehTLKgAGckRMJcQEkTYSSOWdFGe8bsadzdxHXjTWZsqzuccFUyo3vkvio9Iate
3XwaA+mbxN1EoEHzj9U+8wbwZ6cc3qn+wC10eLOUt5sGqWVV/7z/AqQlGBiBI9CcDnl8hOv7W+Yd
6vjk+xYm/DKdIy2+4kHGgihHUmj0oZpZxL77CUYEvbQvbdNf82i7CkO7Ijlu65NoUMtmste8dQO2
v04cDQRTvIU0THj9DmaDqX/2vknOtbb0AYi3Rr7GUXZBQZMRKTKbdtCrMvCr6tq36k1DSy/qhlJt
lzQiVPvhPDDSk3ij4JmR7j32rDe5uvX1DwUvZSkcck4oAlJXNDNZTLHEAoFx2CVt/XwRAUrX/ejI
qwKm+N+a/uSm5D2E+TXfDdDmOa0QOD82slsKxKy+A096LOx3JhMg55YGjcEe+hcyMdQrPzqW1CuB
0iWPxMhiON2AS1MC12RVAYLNy1/jexfLNWODlm5M/Ba2fsp6c19AuIvIkwfMbm/9cWImbEatazMQ
LtMdWF7tYioMfqc5TNNn0hWfqVgOSY6QCDBQnsZna2nPqAgiFhcZcXVCYn7fomY5Fql9W3FJEGf8
ysOq5RROkAxR2AoK23RRXY1bamxZkWJEsLXKa8NwVLSAEVow4SVresT+7CyqGC7O0AcChwhuG4KA
rD49Rbtfady6aRZzZ5EdglYU866m/MQEyXxRP6po1gSrdcQxP4rqo4hZEkGEa3Pi30glaI1QU9mk
Ydz4pdvemj/7t5sPncOZzr8fyBBAaKtz2jdvZ410eQNmZZ7I1Qo0EQzM8NctCRmQmoeF9YBUdT9Q
K759JpVIg643TlI6nyBv+f0nogphX8tCvYwjXNooCXNJPqUVMSDy1zyP4QhmtnSS9VtWD9N7gjaV
vlaYXhT3HjwYTr3qq34TwIbey/H/a4r0IJYsm7xpK7zGAoYPVx8dKbvoFTk+hDBqFlM+anP490Z1
UI1cdZ8FwyvYzRl9fqyEQsXorJzLH9EWQCtjPFm5PUy4lVSWpGk9/arc7U1GkY3zGLvlfGux4Hep
PyDfliXc6uV5HVzcizYPS00HCufAsWlGkjRxFZqRjn/dyZ1D92uamrs6o/G7UqWnyk+dtosXtXqt
af/iy3lL7Rb5CVk+FAYLMUt8FMP6KJvsbvYQWSNxLkyaNmn1a4WcFkbzNhVg0Z1A152WvST1BMMe
yX3S47tVr2GkP0Yj/lAG/aPsss+26D9zUX2KhX4Zj0lFiJMwyzs8ovaOJDCdK59L4iQ2cZq2NcDV
YiWB0lCwwYpEcL1LgCLCf3OyFRLolKAiruFzdjeCAe4mcD79hy1/pggoMkIVJMKbUxhWlrCOANec
aGidDTq8DZ4ZuHLdaSdMEJI0XZbqolMDTYe1N/DTUGlCGhpi1tGzAWVkH78LsKTZZzY6oN4Zx8Ux
YeoWZNyYSuT0NpO7HoYT4w1S9BLZnRhvKHvbBbLR9n5xIXIJw8u1a/5mveWUbe0kMr6OYAUIlWvW
ERdRpVDCr9TtTwlqmbrestG4gn/pKzmYIkJFY/lDHefP1iifSb4+ixV0bcSUngbjiT6bmpIowXdA
XcxCICcugJtv4w5CS8jMuWsu1N61QmxhTrYs3jAx2E7ape66OiV1h7LWLkEyrpSxCFAGFxvvJD8z
2Er2/JJS7auW+Vu8Reurr7/fr+C2/457fO0TPTJFW0nRRuOrIc2wqd3qqHGjiCSN+IdOQFttkA33
BhBj2yTQm25S2mhk6rOZImfs+4vam1dVT+/NVDw6LsghB4O5ig+Y3Kj8RxoGGIhnecER84w+RAGl
fGtenWK9dNiGY/NBxqpuvcDA1YyKiBdocvz8xcvOtlMj9SfbhLc1GD5ZMj6lh887NcRndTEwpfBB
tg7bMToOeIA6ieOwHqgMtUPVTQeLJLEOHVLCpONtNu9mCfPeVdjLUd3QzEEaAy/scC/xcFmFyjzA
cmoLRN8K6MY3ZHSjrDq8hcJ6XZJwdaRsfU7tl/Gz2N6+7Py+6MNDmMsH84J/oz49bWk9wTjazyqx
QEX3w16TH8k6vjYxfOl6dpG310VDqps8WnIWJrpsrvWaHqxA14p2DcBFUGwzc/MoXNAiid8Fkw21
uVPq403rfJLb7DN5wpjqVfVGFV/ZB5LZSxZVUcrszEyhoMygCIXTt4cUCqw/zL9tdBMxMquqUwBD
WF4nUsZsPXIGxL8Lg1LpPpNBIesEpUa9Z2Sn/vfSl1cUr7P5xFwq3v3OeDDIfUqazZUYP6KQ07Xk
g871znSfV8nfNLzUM+aK9WzKwCOxAOwna7jB8r0s43zORzOoPHw8jiT+H1rZ2HyiimueEXgDTSnI
yPvQanjGmvzJ3udr7H+IOruNB93oHv2gPzYjevDaPd6g50S+bjaK6o4idSWzEd247mBTN1Yv3Uqv
aElkrmjs5VfEYp0Y9Qo7C1ZLTMMmK9ypz0GJ8NgQvTubNKwwM9bvFTSM9p5JoCYqpgu0xTNL4B3y
/hGhzOwbpHQY2VnvQFqJZ7N6xExuLAdi6piV1ZktBocTiS5i5XRdBYKHnJUAlI7KCCxGUenWhXK/
hryl5XqpUhnkPxj4iJFBgUQ3185CrthVQsPSQvCcRBhCU/MZF/qzTzLIPuE2Um3Wq1sG+1o/yfF4
ymcRmMbbk2/s88LGJ7ERqTjK0b2SvpJhC/Ve+WjW/PNDOvRoOCo1yJgRRtiJlVE/eQYpJ2scX99c
oiyqIInCanoYbB8MHqDvXMvOZsVtXS07Nn5uO3rU2aZpuaqxeeQEjg0HWDxe4Qwqq+0TN7rhd3+j
HOH1IB5HSO+7O9UozzCWQIOepdK8FAuoiUzy1oYqC59n23z0UfRBYTtOGKq7+ZJW6+U4oWbSUFBd
yRfAFGwqxzJG21BbdyYx83ClBE2l6d6Zym0GQPGQ9pVFDIEokMvPvsQYqUkc5SFHnrsxR6ry7bD0
t5US4Nmgid35SwubJeoRXFUuwTBHcD7E6qnUji35GH8nhm08HogkhoEcPSVmPYolk1WoeiEFknT7
/Y4fB4HBuCaBrJTsfFuilTiDmH8kMyf59jZKBiBSFLv267g4FWyTi+S26r83ikVDdyzkjyjyImN0
GwQoGSnOOo58NfPkvvTwHeGg6ryI0ZyRXwl+u64d12Z26nL5AqtgNS84RAmDCjiLzlNphv3Cwttk
oJEk1Ko3Sf3OcmzfOFKIy7rMzXrBtUoMF0ge5l6yTyyX3+mfk1IeR93wVg3FJd9VghLdjFZSjNn9
72tbd6Lue91odWRk3ymV08RzMAW50OnRv1fl1Wq3QaJAQbAeNuZHNOc+SvIKVvNE/0+OiDjE6kzf
4uiN3y7gB2TspA67NTCF7Rq526i4ZO6OJNfyFucD4Qpb73ZR5MgDsRJWUGgosCktCvqNUTqLrj4p
Ij7lNwJrMs2T8vRWFhU5aNTaRBKtPF2s3wt9cJY7486+DLaHoFigPSXQWiHAt8okZ0iuqJHlWDm5
LIbq5NgeEBjTRbVNe65GiNK2cJam2L/W35o0Eec5FqovZ+kpM9/cG43QuySwzYLu5JvLh6v0zUtQ
j4Sumrv03LxKOLbVf/mkhkQGU8QgLvbqczl78XFkE8teLbAZhB5yFYGDXAZll3tS5VXbfNK/oaiK
5GpqDQGuOygbzBY9wAbRwrq0cJfE0cQbhdU65hF/1c84qg/rTRvZGb+hDMj7tIogzwKZimdZLLFn
y6VEdnvTcKsFA9VlBvOnJiupbJ37WHayfvDzs2imi5hxJyb0xfkPi6W2cXlsVMF+500MDQbtujLt
LK3iKAvzcMP8SnK1bK3hSJ6TJWKW0U4+axTD89Axg5rDku4nOkv4pEKAd/H6xCfj9Bm8jOWu2sW3
/kM72ThZ5QrR1CLcWVHdPpOplGkNf40Tz0JVupjKXYsXp5u5ufvaEZ3EghZySnydIwb84qsckAEJ
xE5/EeobfBBpf5IlFu+W5Fs+LXHjsXfGzam5VWZj8mS/ct51S3q2DtULZqDz14YnLBxQgw7BIxwk
A7fmWLauQRRW72rLMa7qq1DSOxnKRcHBkLFgZWrGk+Ekv2rzv5kX2RinoKT30StiEOw85CwMS+NY
d6ovSVKwpzc2XEXS3Ag9csrMHVPRwneIg8xNBdMCvkPGdI0V6Pro4ZAPcBv6EsYqzZB+SNnyozHs
11/LrGh+w9y1+IbsfETAlLs2X/6N5X4ijjo7lRzwn/GeoHJcwQ1qQVO/JUGfAxRabFaOQviPZLFS
6h/KRBtGvr0i1bcxfXaFERD1us4tl7zM3Ig4AQMjXVmcBgTNhcQ4OfdHvIc9TnipmY7a9IfJdUWD
tabvuffKs2nv3w8Iue5uxUmsy07C7zikmDBAo72KPCdQo7xFRX6XSoW5UuLnFfWzLT1atLFGbB9q
F6tGNwfcDrxrTaDwngywpqYYKAjrZKmvTgySSTpu/jPe+1R2W0U2uqltO4/1uwQbXHcFxWHwV7mo
yod5JDXGpPlXK96H46zsdvyBiOJkMJ//TzYe6AyYz6bI9OfmPDGizUPKQiCRs8MHzV91zBDKunpL
rnvdDDpq/KJIbvPSq2FKYw5ZWV3h4U1qqA6LE0IUpoKTokvZSfiE1KMaFwfWmn16GPvZt7uRp0/x
6ukORJZncw6MYT5ZoXLZOLNW7dZBUN3tQO+7E/t4vTO8uZr9HUEbE5ElUOc11TxmZP8VjA/ycEyq
28g82jYGAnW6D/uOT5XSNZswzmJMWJCIFzdhRjcBD6BTCDurjPs8Snd1ku5DO14HoFnFcMembooP
YzLu5a1bjLs+MdZyZl/TBG9oSwMieNdroJp8t7vMIBDENvFyD24F7aICocrzy8Jju2P+vxrdjf2n
XxIPsTVEHCXX96jdNsQh1X6vMJLY72jo1/miTujDYmSleTDIyFGZ65AEOKjcH/1VhVfWMUniQgYM
JA0IU/diqTnPY0caV0cuUtc4906CVqO2d0nFZm6Fc8WBRF3QHSlUmJ7R+qa5fUkVrA1pdyPIl0Fc
zw7Qvnf0YSa/BNofzdbc/NNm3B2feOv8GPBOolZvQzUgiMGHEuN3TaAvDOLvAgRrqYqdgtFQ70dv
P/+WU8l/kWIF0DiKOYaAweijy8+ozKJAI3NAYC4cpRJ+Gn3hD66b84ZcCm0IOesTo525iYJLH9az
dFhTxn7jS4rIiWDAY6z5l5VFn4xh5MvIZHLpHPYOcsreqotcJUaHOrReXi8MJmVvkV4a1lsobx7m
16+m7QM1GoJj/yaiPRrCXzhhQIOxfCqqe9VRxDfrlRPo0in9OZOPWzXvWZnurfg2tNGRKTc/kc4/
PdPfJxkerXmP9yy5Dk/ppCqLqw7eokSHOpedgsAC81fhCZiI5bMQHHeJcpRlzC2oPhuSXXXlt4KX
j6rSE2RTllg9/L413Shpg/L6MQoTsW3u86n7/RAIqHwFUIEGNR8SXaAMi7+R7zJDCWPJAm4vGHEV
YB7AUFs0l0LtnNhC7avtLU16o+ouya+lnC+En6raNZHYNDk5lehiQ2bt+dhCCS9Zq4VTxo3VDqHZ
DSGjkJ258rCq1PR/FKhwC5lhINSO82gT/ddf5AGNkuqyh9tz4dHBXuxsvM5NdrPG5KgqCsJ0JPUk
HYCBT+WE/PdiKjyNFMUILzSSuwawKiqb6bDb8IQcXoy9CPQ9MW9Wq4flLy+dTBtbp9MKIqaf8sX6
TqYlTJ/5Uy5GP2bXj777JmaMljvpgUodtcGHnCsPsOz3Tmpu+k33IxI7dz6yU1DSA7xao9v/7brZ
s1Atl2nFbiv6TGmzLTZiBhsx066PMxAQ0sRqiAiIjmyqt4lh+YB4iP1Tc26H9lxU4FyZGSxIeLmP
rpmCIwB5f7WbD7Zqc4/Yfu23afItT+sPaSiYH7LOMVSkw+NpOtY8mhSoHsU3sUOy1zKNSaoE7mnM
aBUZ4aI5K/O+8qBYl1UXN6uXDtVSc55FANzbc6nqZ6AXF0PuLyZ7KkPK78mjJqEBZLsFcdaW/Q3D
YM+Y1DxdMk084IKQMbSwCuxcUoXdlfuXmsWZc+aLqXWUGYtaOtG4A9J2A+E5vDcoLLo8HfO+PvDQ
sM4nlvFIJqU/1Q2hbKXfthK99m8DWyI8DNPYZ2gOBap4viS9wWu1mzaqWuJ5It5uU7GCIVcDUS8s
hfLA/qeinT6aW+bLFOZZP3gkgaLC+ge016LJENZfSXy31GLiMxmrk6iUk7gN+OhoXQSQF7KCyLVi
REZs6CJZDi7PZqQMNBCcRLrHxnOMa7dsgeCQZGuq80mmVIqQazdDcoJNzxptRTLWbz8aNuMGZYzF
9LH9KVIwbInqDfMMzqP2ys5yrQM5MfetTy+AkoyIRyDrwyL7UWrYHNb0qtIpvtHN5KmxYiw5gnOG
e9r7MmUS2QxTMAkpKEuydqX5mH62YB7jyggb2glLtRgZ69OMjmz2lT07AjGYdxrtu1EqtyxfdpUi
3G6QWNqLsyRQFwLxmmoH9pWkEbBhECu205mYiK45MgFrJJz6AgTLy0qrXTxGTFmzC4lMhz14pWnw
bXPxw9LPO0LU+DW3FG0iKHoeiQPaKI8In98SfRha7xOCOTQuxMQf3utmOCBuq1JhtyhsfrxSzvk8
NVxo1ZzNGSNeIy4plJ9kV+8LFdDIqrpJ97uDyAKyjJtnPmh5dC576xzfZKJT2jzY9DSQNuk0GtpJ
g1qSSsuhsMtTp3+PZgewgB5uJ6N/vHSXDWpzcokxARTXLiEXNUEMu9e/Zbn+LBPlsSj2rc2QzUne
/K0LphuYj0Drd6E9JBd7VaijURsyvX4tJyYOV3VUXf2dXvWVSRziTMrKlqQ5Bn7Y1Ld9VWZhocSH
jPih79eGrazVJBispFV2lAiK8JVT7kcS+Gm0VXsptV0Nle10NEixsgFiXETSv4bJhJPShKhjVbu9
VP3vYU49iftPjxMPe6PXG51nWIzujy1NzUn/3ViLHzWqD21ZO3UUE2jj9hNRwlv7NS2o8AC6sPcv
Lss/6Q4IcMeIAj7Ovg9fMgsTu2HEhSijRcjDBjKANMWcc3S/xzBm3JD96nABWrYIgLa7Yvmo33sL
3lW1RQg0GEGkvXttF+PliJClic5ZOp+bwgxbgcD1Ux3xGuP8YF6toomZGcm15hXQBzNiWS/vIZSy
MygDEUcBCYIhX80WoVcRMN/Yyep5SCjqdUWGIeDT0bW1ycdacYExQpj4fPu3jZSQs4JYOnq7SnRu
/xe2XzHfOjxmiTQ7RSxueh1O6t/eAAbP8n0FN5ftCd/zhC08BY5MjKkaOpsvYX9fASiXVePr/Jr7
Esdo6hOZ7C2MaHQvU7mQbWunlqjiedsG3zAMr+gar9ZhnWGjLvddmXjiH8OKufWKEnBJUYCnzfcK
prJaFkhAVteee9dcqM2cSTbvQiluwwx8L3HbfAmXvCVvCdpaa92WZnrkpH2eZ/aIcb56Umx4Hb1B
uvPVLXtO3facTO3J9POZOCJzwV47aYymhH28TqdIGlb5KVTzA1tgovkx5QH9q0ZLmHDWmTP58wNg
ljkCljfv43TxkUYSupOwT0ZkuZeB51Y+6pKoOzUoMYl09+aWjJgcIsOBlEFflaxzQSSnFVo+I+YK
L09kGU95qz+RbT58cWigbet0Chq9I9AXPeMHrZ74eBJk7FJ5GyBf1cChZ2ZAyc5NlWR3qzyGy05M
Ta9Y32tGDANVLypm13jwVdlI5XyUymzv4yhyTZndEg6U+omzHw5xfqxN4xA5blRpXl1ablMJl12Q
J95Krl0lhe1BLqvAToawpJdSpcDWRbhbTlrSAD5V/db03kbRZpROmpXfW/PJuT2WchBXa1gw/x8r
GIfA54mW5ff12t8sqr8MS/0yNvNrVGQ06eVXZQzPwQA2DqwwOae35KHam0OE1G5ulDOPkQ1aXCca
mwBXqw7qIQlZ8YQTuZjNJM7TiFKF4mt1xCJ/aUPYFqhWWuNLDBStu+9+tM59Lu8n0HuK3RPrdKiK
8YrzdxmesAddZSKIq2aE3RpkaP0sRHMy+QXcaKkC1cbb2WA4tBDpyyd7TY9v5oZi2b6drrwoqU8J
v+ZBlYGVNwdfjYA79Icpb73JIGyk23Y3BsANmEye4uPaYryq8U1c+ZkB3cx4R1XDeb/TY3mFu3Lr
WZpZrcTirA4tNA/qIp9wmMcr8L7hP0uArtkVLESHsnn2ufK50nBFiv5YCuK6beY+enLLF/CVx2aU
L2rRnju+jln8UgDS128doOn33Y+0xqg70G3xJxdQZYhXQWfrtib+wa8lH7yJE9SWV5BztENayPJp
SQomQ0+qkU2ZQ23WQlPXd3AWj8OqhXYhh6PWhRHVLuHrwVuOsT6mGHINHIwiDyV2BGYljlTdIRa2
vaT+Z/63XsyI2OSaiNokcpeMmeLOYctFZS+52lZ7Ka/zQjVvmanfxK1fWezckh1BJTra6O138qcH
3Fz3WditcmDVTRC1KnPd7LRWk09vCO4M0x2TrBNOMez2K2tqiFGFT+r9qf+Z5PTGyUensohU9ffQ
5KT2K0YJcWJ8zhtMJStesI9P0nSTc0iBNrFD4pTfK12/aDhLK7REDD+vHJLXdRSXjBRKE7G+Of6D
EUUYqJwhzUuPIxL6lAAKGa1mucnHlC2yinC1Uz2rBR0sv1fHjIN2lecPrLx8+fb3nWzJjgGUJNvS
L2QlRDQfSeNTGZgUePdQaiGMn+ksHf2TISaDYFY1C3w/85wW0lV6Gj9Z4lx4RMKog7XxlncS1I07
DrF7Zn4PpBYf4S7v5T8mgZbrn6qcAs6V9Q8TLMwB5m5chyD55yPrGkhszfd1s56BZZME0HulbLgm
TkEyaZwbGYjp5kUUvS3Ix/VPTtT2qI4hMJebBJGpT1QYzDv+x+ly0wR8y7t2nowIXx30EQtLVYuD
UmqCaZgDTcbctYtJBlPpt5dr13VXWpQVTK9SK/v8nD/nGHRaap/4wLnVcY59Wj4ygWsHH16zU6+w
SJ9cQvYmVatfJGLlcH76chu7E+NkuwN2Rb4g76R9Kgw8fCdxEHF/HOwVNM/DRBqTIf5n+QQFHA2Z
qyPDMQBS2WegH7hDHe1cYSxly3SUpoNiFwxAFTdh3mPC8e4h7DAMNwoAwA6+AjZiKGJX4Rn96CpB
ftK25FWb6is7SAM6plhlxCSDL0Qa8swwQbWU2o0BjQ+1lxiQYvw1oaAgzJ5lmeYPITWzSY1ggUw+
jyOD2Pcp/hCiO21YG+DJedZY+TcJTWTLrLdksQnTiii9ChGWyq6YcIeJ9HEBF6ZSe+6+6H330R6T
/FPiYu+p7KWLwJjhRAdaSHzKcEXVsHRHubssmnbOMinMrIyJ79+W28cn8wxM5nzou5IBpXXMkCSD
vQZYfXD/Qrs74RJsm9KRmCYiE06Ye2mts+sRZXKfHG8vG4lWseP86hB5Qv+bArsvjwNCqqZQiC21
UTgfNbKcydZ0Blaydak6Y4tNC9oXUkj7PGvvg2xAaKECapgZFuxyH9eVF1MVJgV8Vc40yjvU4KG9
lfhp8rCJ47A1tGAi3zNrElfR7m9MWFREe9BjcnbrNPMih78GETmKxHY9lh0DCX8ikT/cH7qMA2iQ
UR/yQhPBEJ2XuAonKz+3QnenCb3yMN9GkT4kDdCfuXw2LgLge2ETENf/tOd3lGn9KKL+AblCH7VD
03ITn7HF63tDQ6Nevrmv01eSwLw55L5Rlf4W9ww8NnaITlfMrumqWofTCawyHWJJ5dknZjDOMpNB
5jZ1EsS6fLocsa2ifGhnJgfv2FYGRKPloI53pgaBMv1rWs5HW2PyW7Mj7MmyBlXDXJLEdMT48oDU
RMMzkrmGDOjOW5rtYljFdVZnb+bxtPoSQflIozXfkOfc2m04GfYXYsVC+Sg2IJzAMBoD2btnHlBB
nTKoaww/kLBL45GnnuIjJ50781N7csG/7AeMe1EaMzHsnGx+LQUi4R47008uVq3/Si3VFXnBl8OQ
n5tk0lsX2pNmuakJkCwOkYk5uliZdECzMYbTsuloULIgPagNPwajc7VkcAeM3kn++yP90KPGb/oO
EwcXGKjSNwHZK5f2NNDtJrbld5GKW8so6ts/+yDR5s6E+zTgRJryYsSnGODbG2xjW+qxj/hJ56AF
34i29Fpwg0tJ4AFPM+zHbEqPf9JhDnDFZjTTbIA0ZlCwnewa5ZpZhRFJ2/iXnF4HpLVIYad1Z9Wb
xgjhf5+ztY58wiJCqWzCWWamcyXG/H88ndeO3EjabZ+IAL25zaRn2rJS3xAtqUXvg/bp/5WDg4NB
Aj3AjFqVRUZ8Zu+125p74yDqadNZ1lGVJ5krRTJ5iSBOxrZ7dEtK7OnvEqdHX6a3MginhXf/+tyN
/LlNsMIm/aaClH15PEio7jeMNyb66PzAmqvHhmommPIASbyrlo++KRh9y63YJpQWdSeWOBlLHKYy
sV7zlL9+zbuBTYKWRsMkkIGI8jK4p0JiPTLskLjQ8NnSNb+Bs4HjTGWKWGW3+qCtyO/21kl9x1Qi
ScWdvK333qzf2rl/DB/a0j+UhmvXNq+CMCeH2goZv15wP3Y84hS6SIx4akdp8Wum/TuMTN1v6asd
+moilfC1nTZWZ/n6Ryc4dk8hygE95DwTSp/MBmJL/KRcuGz655apULmdWyJKD4UJ2ELoNQsIy2Hg
hdQTK2yNFRYl8dM4+niwgyWtiLNlsbPkFwx1qMS5AbgbCF0KLROc1hPtyqC/swsBo2xgwy8+W0FW
iaGGfNHcbsanpYrP1FGgFGpntCDbueNUc3CSv2a1tj6iTFvCkq6TAy1jENayFIC+X/fhzufEOp5M
OGl6Ndoj9RctBYXZQY10pMYZ6dcZS2y8FUrE4ramIjLnUGp0EneRcqcI9fsfq0yldYxRodHVuMbM
1qDihSoGn3+1DyPTdxa+qO6tYGwkTxKcI7QwxaklA8iquEF67mzSO67pTpMnQcAv4tHGREtMQfOj
qljVbYRpMXKvJ9vtt38w5kZdM8brTufeVEkTpS8i36kgzELF2C53bIfbytvnCf0lrh6/qW13JE4h
M604BY5JDklibQQYbTAxufKQL1wMy7p0QdTrbHaTud/jbKCT6LtEHBy2GKAgF7VdlkwALZW0d5uz
+J7N8gm75iFCVA3WtTqPof4oj+McqT9HTK8GptcR0yv1hV3KTHmR/geW95Z3MfPRXkuvpkbypWcx
6ElfDpmaIy0NX3bCUH3fd4YUixMtuRGb705jx5byIY79vGiO7zTUraiGSa1vDEo7Rula0kFUsvPp
tmIdnC05gKbkGrKT1O6HaFpcv3tUVGY0antEHHkJx0oe4oHfQcppDTc2Bz2ahc2149rGJDZnb6b4
x0hXrPAE302j3/IvkRHvNEOkT91tmZd7bwZzk1+3his2kKvuWd+1b2DvgLPoG0ROvQXsa0WywEde
ukgiKlRLmkl8D0FUF+lDMFVSqG/SrjkVzcY+Wno0n2u1RbWOWOvXdhpyJ0TQ6EqV7n3wi12ad8DX
I3w7l1heoOoyKoklOkw8hyZPPghBvGztjvezaFip93H78oOufJKR1D+nLj7e7EdXKXiAGEvNPxdd
jeeKpBTthIlr6a/M4y4qZmTY9REn3TdxDLmhxELpbnNRPtLhlRaCQqE4ac80lyK1bTHqJ/UXgBJB
4B5zro1s1xnT9vQAqUnMofic2/GLf5o1zozg5QWsS8owPhk+wMmSzpBATtJWRqIkW+fsMI+UHONO
micKZESvZ9QG6e02lxWO4VNjOS7Lev5P5eWw7LietUi7avpxmXxcTL3k2giVCFuYNb5xpokcPQH/
FRZ/qUbqS2ZeGrG8D4BztcR+2ZMA0C5mAtA5ZKpxQbZG1nsqyg+mWfbvYd4vYhL46clyzbMLnkeZ
UEtCuypz/SDlCOVFERTT+Kzl+b6Z5Dxtv3KB/Kyt7nrYG7M7ngV7QgyaL0cGq29T/xwlh15hwp5S
oexofQdjxoCVwmCMD+zmf64MDVdGYfA+rUPAfj5QSZpqA8m6VKN9k6ACSdIftVsTIoee6dk1qiVs
B85WgBXjbTHmazFAhFgvU2oGhguBbDCxHaO7PQzyXjgb7yyZPFkH7qrEapWxre98CoyvinGypIvk
h8H82HkidYIgy5qpRbiwTwyR9rA9K6T/WNIWOq+rXb7hgMiYFTa/KuM/dZ0RS6tE30wUhLM0+VnZ
+KwDQmChfrqp3g2j2eUlnTbNP81DZnNKx5/5JdsjgG5I3AyPp7m3LuDqklVGBdZlEaTt2iQAQKho
3kzA8OmdHHHstRC4gNR6arI5abzsMjlOLxGjktSNlBxLgRoQkBa04LWoLpkvG8M35Au2PULCaphH
Z+uxzewXRA3KOFmrMRzhLtWf6U1rsh92n3+zUg1XFgSZOxW9d0iQKA3p4abnXeGilbOb23wj1AnJ
OQQGaD7VN5kwcKLVZSIPab0gb4zxoDUIptQgQ8YMWyKiFa/VKlCDCo26/hx/rCYD+6+tLYKMQr1g
4lgMRaj8VgeFDTnDZvhRVSPwNgwR+fGLgya2+BrYYuaSdMl6O54BkuaL/PUjuy21L7EK6HN3JflN
q0ifzFRGNlqwFGRJz7c2yCnnOqeP5IzJJdYbGk1saeKj7Vqi2qfAKZW3Iz2eX0/4Jon1EEXzXorq
TX9Lz237L3vecwVFwxE/q0Y5/1F+Qj1Qqx/hkNhicf/YXp/hokNPtAyAiPAzGpKBNGoJir+FjVdc
2V2z+13zWroNQnX0kzsEu5UxJaJOslTNmcbTaM5X571YrQ/avT7/EGeW8kEuGGzH4lx7R7Ne0na4
Nf7xmRvZGwqxdAbOJSXi82yMqOWdkSP091kmnu7A+6Lz2KKcm/JIGLD2cTXNsInMIY8cWwpfxf25
ZgvX/sAT1Yh7TlnrpG+dzUJBHEmBOenkOkYdV79kNn4FjDOplQnfefEY2WFZo9vLlSes+mPr57dU
HA/mEVil8PuW16Vq7p1v8AgfHayTXyKwiKxxiIW1xBzRHDYM2RYltqw0fvEngEZXBL1Z+pyUfA4h
fK3718DXodVhq/0zrss1l4Ds4ckM8YAiRN1hhKug+6ohvyhlzZzRILJWGEu8CQkpDyv3FPz3oSUH
eweIyJclJfOBfZf6sgOHWpl6hwzVhFIshmDeoWdGvx+IfzuNPYt0Kxaqjwcx80uLalonclN26GoV
BKTt/q+Am3q0VljmXai97uo2A4ONPF/HNdhIsAavjctyP/eNRvNylA4vJvISGP/R3DFA12JiH6Hq
UxJ8l9oQxDoUwB0F4HzhZaeaQZ9p9Cu0zZOxo8OuucgOjlnCLsIRp6FaHHdUrGgh0SW8EwJmeqWS
ec1PatpuuGRna0biSwFhS66Ba77ZKipqk8JgDjO5OFlcRoR13kUjozZuekrGWTvD53mTB+uxo3WL
wW2ivtBrphb9D/lVTRsWSj1jgCq3Sb6moOcQWoBTIO5zOzHtJbKyiA5LPa/lnPSHTRhYFw8PIu5F
/yDY7L7q58qmFK1hR6KzchlkRopG8WeZwSBImfIFrMQ0hJHnHt17O5NYsJD8fapBJxe30ngywSLH
47iYADFTNeO76B6N2yr2s111DFyn0d7A01tXPPD5MX1tPPjkKfjjVVxVy7y3w/SwqUuUonsW7/up
wKghj99TSdCCfnLABoyJrmZE9CiJmmF0PB+WFKXLHi1zHVmbHLoouQghcYhV3aaFY+5GERWVKKtV
xF/tGjfEDkNaZDRjW7HSyhFRoLGZ5x6TSn9Su/up+9i0+mNc23e09nFl/id646FCL8awdMX9eFkQ
Ux/VyaiTnRjDcSZFvu8hjaYxyDLOTIdAMk/BzwAzkCNga7TogF9VE/C7OYkunxqcjGYpAZnJbocF
aNx3OOtf5z2s73Akm8DO2U7vBPTO0CPKj3JOgV1IAH1ObHK44MmdYWA4AuwGxBjICC1WY8W7moZl
DBhmon4vS6813iGoIKX5izsldKr8qlOgGRtxrIQjr9rbHpK/AWRpOu+LDOiXJnldEFkj0GJbB6LJ
AM/0t3+VjovjqZAwx4PfbvhuiO2u8QPLRqRUpPCMb4NFo4qMZL06aXaT6u42SP2NEcOtwVLUQDOw
wBfXh3F1XKOkOxDP7Zjfn3AVxlf6kPAlfMJgfLyUmdhuN54N58+Ar1ntOOpUjwkGJkQ0TNh1ocA1
bVDTtOWm5HNK92i49MDt2/soKF5Y0QPOqJvnMnGnDRrhmDPg0RegW0oYfV5QjCaabiVb/mcsRn/O
RdKIMqHkjC13+JagYolNDpyBqgdz5Mhfq/hVD5wTNiaFQngV4gb8bM5yrnIiEIe3jGaWtgedkozX
hWUseXeNAEdgALVODQT9UjDx7WsZY0see4uhxla1YbF04UC0D0HnJBS5+kTIVrbePRkZ0+CYj1Hq
nix5nvLqEIDLyMdT1eJb0cVXdcifBeh97bWeGaCz2qyOux0dun5fB0g35h+7UG9pZlzRgBLyBhjM
6j1pPGKuyMua2XcLNr+iZqyaKX9AM0hQd1QJzjWbZoEKM1e91OARP4Mjbb642YKs5JHDtEA/CqFX
8TDRlxaHkfav5LRIAr8bZQrQIyKVQ2uc4SLmGIDM6TV/GhWhAFRse3pmWNQcwD8q00WkSEZDn85k
Zs8ikyWmhpERtbTNR2KHASKMU56BKS3zqv/VMkJ1ehl8CTYCLX976XPGDR/6SUffNl4qRU5k1/SX
YcJb8WPEJ4qQOJnxnnDzbEXsyMCajCYkpW98pbG1KQqUBygBpqqqJxrcDT0lIOTaPWVo4CAlMfk2
eysAp38eyp4FE2UnReikrNhlIahMqGbCTj1w+JYYfV+axt88bCb2vFQO2uarViAYbmZYuQuxhbpa
JqVQcAnAEFE2Gn/z0v+H0yYx1uqKjJA/ae744d0ZLsJqngRmtl3/tyPBES4n0RanTlUieU+jmU5r
/xZijDaaSRohyDt4BuN9zqlB7GiRcEYgUlDDeiWwAPoOOAO3tLbQ6KpwqZn18FEeYWdD5+pPgra7
qZ85ANMphwXai7M06fFC9kefSSi46IRqEewlYoJvcdX4CUpThQdJkBv22+1LgAGulgVJ9HLu2/qx
ZdujiaYCiYGlaDdssjdelbuxWLfODpW653wELYF8k9273s9XMtWlHcQZeqqc1W69o8izQn5PzD4Q
bwW94KiEKcNRN2h0rGtcGEPcvZdenOaOr/HeORWNBe9d5e+rjTJ6JAsNGkl7oTi6T+2Ir7l2G8W8
y+l+3wkQLKG05bNzkQmhyvvPrJVogmSGU+jO6fh29LdqEyGrYTQPgG/aEVChwsH4no5JVqaXlTXO
ICt3pi5Ol5R1RzjGmYf9Utg4Zu3+MkHSnG1mmhMTxRqTlVoGqp9CLYO8pnZMxNFipP2ZDM1KqMTd
C78m5KbsUm9leq3z4qoql5RFpCkcFeagKqhNIieYkHRe7f1/o32jo30lS5SgzJfRvj9kH782IZ7u
oEK/rO6t/KIijr6iGMwcH5W2uWM3hMpBo2+SkbJnxG/MMWCVV8WvOWEBSKZ3qLbrPmqLKWo2ERH6
dbYXhXt2geLCMyKma6qWV6dAOGGMF4Mzyen7pJLZacvfjv5Tk5wIoJTOhpVB9sogG2W7p1yVq9oN
XCLofhAue9lYhuhTwtVko4M4VVcitjpxLvbY7h2GxEgHVeql/3ZF3CgPkJiwQ4PZTc56cxyR2hdI
mCd0qu1MuYh5T/IXA4W9bkPsBxaLFKDQrMg0RQyhvP4iatlfbNBeHRactbhA+XXGLiEPDUlR1IEL
yMAbKhQe7TadHVDJOqMotlzxDARexK1VxAVQ8Ux3qzqPMrGGfUe40EpZCkut874kZiRJGbxQbHDA
xozouuUPU35vQc5dm1SALxWYl/93tPbzz18l/WvfrJ8gWKrds1h+gC+F6EK34DqUw8CR9d34sFks
O7v6Zo8LOt6TIddXW/ocLVa1hxHP5hrVtbusk5ePhkfABIEn+Kqh7f5MYbK7rdUzO1HeRjWHpteD
v5eRshbBhjQZMPOpOOt/XivQDbX5APVQ55mb5a/XYNXe0PRVaKkEWD81GNIs6eWdjpWNuKpcnDZp
s/yMSvBHgwphqop4H54vr/ZgTAyWd6SBZmNHRQv+SsvitSti2E0MrNj50EImNEZJVliJZDU4X5i/
vmkU/rJkxuo6xuS9d1N2tVbmwA0wyaKK7cnVxBgcZRkNJvsJo0waHxWKb/IAGTWoVJVEs4OOnEOr
BQxh1y+N368Xu5GkW46aGZbbyhrvlXog/4+8NFGvtBJejjSaepmRAcEONoID2jTJHzpUobDG8MDi
8J5PZvNJ1Kqk+Cq8sv1V9rZ7qHctjkctMtUW4UKsr0dAg0dOpf7/GsC2Jol2hWwghemYs/UnM+O1
Ezi1/0nZ9ORAqoFikZbSOygJzT4Z2KbmVE+iIQ8ZPoSBnoV2gOOxizgIcb/8GcJ0/loRFvLeBZab
CA6w50DiNGnG6GF2bXQn+Q9yfQ9tLklyjUe0xm6y4/dtVQ8MOw+XV1ARC6PR5MceTew4TjhDuS5T
KRzG7wwRv8nFoMBSLhct3Eg0a2u4Jwx9UsUJGpv01kncxmG/Mt0iAwD7NaGqhjTHw6CzvakjuAa+
UlehIZV8NYU77WlcyUyL0ccE0Wb0T4sR/6Td8p7yHVrKkpc+ueFCC3NdhPwnsXt60n68rhCe2+XP
WB8hvserJbJLP3IjnEGXNyweSvoLlgNZ+QvTCX08RgCrC7MBbojJCwhhJmPelOHc7rFKco8W3IIL
Am/AzS+FHCm8cjvdux2LbNs+5HJ5HGeHQfccyBMbCUfhRiNTeWhv8kj+Td9e9WN/1VZYQmCsJuMh
LiooWKsa4MTUEfSNY45wbAVbHqkysjB6Son8OU2pbp2p3xwh7oUra4pfLug3jDeLCMpDY6GhMZfQ
y7CbYU7w2VkJkwY0mkA8bC3CFr5wj5RA41VfSR2Ux8SWANXXUEiiO17tSOhl1BtDONUwPcFDYCII
8zaL+OdIPtmETWyd/hA9gVr5OyP+txYVCtS5rCn9yh4u7flc6v3dmbuHXhXPlCmGjM+DmYZqvZEl
+67SpzXbH8SzULzIocqSvIot8UeR4LsTjDcz1zDcggHqCpiDL9/EWb5p1M8OI7rR8fvym9k57ooW
teihX5X8rO83sGlv4zK+y+Q7kQRkcuizICqa6aPMB3oE810e6neeb2tmtL8YCa6ZAq2tMhuxwg4F
92srBwWLe5WYnFX19wY3ivD/VQHuV/+TRARlMjG2ILWNeUBGnyOpsj/MCmXwNxllQ3030sXvZwPe
EoB62zoRHRjYvNQ00sHQlKFifC8E7oyMMHceKSWl1B9/XYA/mNOz6/Q3pfnbkTf6bqpmLNE7at2t
MpbP+t9DzWLEtkcmYSybnTVaUGr0oI6NKj+VyhkM9QkZOOHNZ2Np786xXovPupIBYhmXXMZyvzIR
tm3U70YksZEQIBQ0bMyCtURmXKZdv2qsjFAqGkpimFTXG7N74CQ2bgV9Btl0LtjU29jSZ8zT+VEG
VtEE9fG6TPiguXSAxCCnP2UlKfQYEO1jvi0OjVkmnZHhQxG0HHoZOQ3GVQlolFhhW/7mjPypkpcm
y434DXNjBKggzB7CtsQzfxAt5uTR6i9IzFse85zHPOMxLz5QrmCkP162jUzm4max5mClt4A24pxm
QhSo43N+pZhVnzYKRdViPJHCwZsxHxpk2RvAN3Meg2nxS5gPr4AWWMLTCzsbZTPWsZYJIDMNY3LC
njpSkIVVto1X43ORKfsryv6esp/EqGDn15txcjuU/LOg1P8+m0YgWKJBZh2VOhLor6GKopGMHCi3
8B2pE3FwTIDBEQsc4CSa2QgRO7vG9o/wJCE+t2r/aqTx27K1b2YL/I7LtIlmWJId8wuTKsFAJdMa
LxtBHZioZ3RZ8rSBUMhBjwlWANSARv1UsZZf1jq0kBb18NwNWQu0f/qXFcr8UGijG3x9Jr5OQiB1
9NMH2R7DolyOor4pmOBLiBGEKhgYfqA5moVClld5c6C57sTY2CR3mNpfVP73crVuu4sBO0Bk0ZKG
gzAJ8Q1sWULpl1f2jQLlQS38lIaMwPljjq3UidCmR9W+hWZpBy3LrmnrsQXSgG0ey/Pcuq/z/iym
ing/QW7E/GiOCz/ZF4oTPdveN7P8dl4ZiRkvkP7U0vFp2sqDXvhWY3SGfqxhEAV1H2UsjB0smia8
/xdklJLf5hv8Y7/pmCXgvqU2Mle88U4K5up3leKbCtABzldUnNdGplpUVXbjFhwrC+BW/0xKCES+
8qDj9P4oj57ZeuJW3xXj9MP82f3WFem1SEDPL4jsq2mSjHjIuKyjb+P1dr2v0nKHHUmMiwLY8PTC
v6Dk34P9BwonIsVJ6ItPl5a4d3hK5WwDRtjPqTbcnGfQN0bMghwwYZ1Ua5sY8XEu7Q7jJSvCLfP+
B4eh2iZgmEZ0a8IZlMUi9THu3agV9Acg7XdS2Q9wqqqGg+dUMK3ZizUiB5Yzg2EBQvrjGlez6VXG
/McZ8/HUFNX7oViAVtKRtBMyKkPU3WQXG2sWptu6MJpNaJVNEvt0+eWdi6jo/AZ0z8ghZ92zf9k2
Bp2yBxUgRr3MA+03YvCKyo1okrW799V6HwqGWMxu3aLEX8hHWdBXswrHE005kYesfILpFXvV31eL
P2o6aXv5AKhwl7/8muoITQIT4ArFElQJY65jBYiqdBpojEHTv5TMlMKrprH5ad16DnlY/GPQfZ1p
LtOGwXyY0/YmtuJjYUq0j3dg75UQH+thvLUcw9v0qWbbJyEtNIvpvYfpvY0MBEG3sUR9eVCRy5wG
e0YrDkAQrHfuIKB3pgQ9MXyfm/zQmwc2QkRdrGlhym48Jdn8r2Es3g8NHmUdD+jYzeVtqdX3OlJ+
tzvGfVduxQUXzyXHj1ki3JzsUOOnPlsItrjNMKbS3MrOGsg5mxQHdzVKmQmL1w6D+zSAj67lLiIG
Je/MSwlBurrX/xAxGLSEZGrkfcI42UXt60ZNBBTLbgYNjc4/fwLAJL1Ez4GrspOQqEVxcuJ+gS+o
WGFj6aFSkporUSGN4SoRPiD0oBRolnAwl7w7E/3xTH88724hgDJRwgJcrN/FCwrZVNczjvaWbewH
U36sqOWpWBfSwNnzOH/rNQ9H2DB27nfH8EZRfeskcen1LUHkFyeWZXmbCkMe00Ymcyhx6I9NHVI7
BmTGoLqG0oNZOGdhEg6z6g85HbRe+POhelomPKFl3qTA0MOvy8Lm+lmyzauMlB/QZAkPealYL+0/
L4sPWllh/bBZhYV4p0JZaK7VFx4nuo0FY6sUb/ROXX/V34F6AFBrCXZsU+a0DFUIIkTyiSBTiloC
esU8E96rxtDMYgbzZZ5sapG0Tp3Y+EHksUpygnSqYsV2o8UtzCT27ohgqhRAz9IG6csmzTxA5JyR
7dXW0ITTUudJntilcd0GFAGOu2C61Bhj9WLwGmZY5nKwHXI1xlgbirCBPsjemQnYqLT4SpjSzcbw
n80ctNM+4aUZvxVgzzzc13ZfAb3WNXTOma63TYE9lX+XQ9m9Q2PmvVbSYxN1f9EHNq1Q38gimKgg
rHGuwrkiTN2pe+VW2xmV5ode4t/WnTVeSawBN0cUi1IDMXQMi8WJwxZT6ykq1BysZV5SyQwSFKO8
cQZEyy30rUPzcDKwNWfzyEI1/5thiFSfpbO/A7obMuVdeYC6M4p4CEEEkqIxS4zvxE8p01CHAYMC
YZEF1gfirrmG5mfExYje24WxC/PJHlDF9C6/ktN8loOJyGr7H4XZTskq2bpsC0Ij9KcafwNs4z4Z
HVodiAXNHwP3lhzfo2Nowus2Ie/gF3oec9wKZ2wiM5TBFi2WDhzZ+A9kw0cqkbyBU8ImEr1C7kTa
/U2cR8ZK25DFoA6TfnTC7tC9Wd1OGzpKFN4dTGwb4spGglN8M+a37cuetlCbfmeV5ke4MQQq25Rq
i9xlrbr6Tidd9+FkfBcn6E7T8MWZ9k346Y9NMn+U7709fCOMlqT+iRnhCbyvEconhgthvHOEv5kR
YH4AhyuAQ2FXMBDI7xXjrTPO2mxd5AimoRQZ2o//VtOIzK6Ltuw0ZUhJUzJhGjJNW1ucU7v4rpiF
X46MEcMgrb/QLKUuFrNvKyebPYPWGUq5sofVVo0unPPcbWaN4UlfPLKZIqxvQlyg4eZXX2KD8O7/
MNMVQy4Iou7Z5FM0fKms4fqtRNok3laCRTTSM6GQLSqh58v+pUCgJZ3x9SFlefpsZKwhC+rTHl6S
X69oUWnMx+Uuddt9npvHscm+vK5szlk/ZeRTSvlzDSWRvfFkPg+njuflv7HsHgfBckp227PmCoEM
0hiiMY4b69TIatwX4AkF8VgLmi23Q6xsyOapyr7mPy9idRvrNkqYYgGwp19A4mkalWjLOSTAJuZu
plQEygq6YnSQIktwGJGVMfUQ98xEm7hEJDOcDiPMxuu+616fW2GhYN9ZlXDJ1telHQ421apkBVWD
XtnoAjn9JZbu3KSw/v+oriLh3oP9VpvgWjtccIz9aXTclbUoyjceV254rOcIYwfmBHZXIuVFfkTv
skyG/wroAWwRYCxsOQUKvJRkC5XDcRmEfsmQ36+RVfzFalUNkaxa0Tux0wpyEIZ4vfTVOnTg5ggd
B1eT22na19pYcJO5t95siCY8RywGWLbIg0dspHU8hpUQcabUZChmpu3vu+LLJtLiX1M6JaHzsRId
raFZr9vpMoQEmvVM+xmckwhgwazqCetIgY3kJMkrfBhioGffIY0BXIJE7RnkYnXk8+HdcLUPpT+N
Yx11IVAE9d6FJJo9upChCfepTFx2zXYqv/V5+Uhcgx+VP8Rpt9hYhmTyRkIH3DWd3RSk7SihM0T9
wVissczLPvzOcAlW03Gth5FxB75s5t2sOCsEf3hZBqNITIwsG0aWNWWdSB5iVpOCvMP7BvMwRJtp
hCQdhuZOh8VCe+XUX2avZ9FS9SL4xRKv0jwpzyHasoeywKOzhyptOrl0dHP0vozEC8/Mlfu8Zw+n
Gx59PT9sBWZF+j/nP1fYGmSUbbYBVUplsf2qo1ytIbivyENR5qHDp5euvHnMptJAs3F1w77YBSE6
YdY4voVNaHCY29j2fcewr8nU/Wb1RtTz+7Jp7AhN3rAjy552DvyZ1SLuq5f0lkkMdvGeeStMCJ1Z
V3asuFTz2ATlobWXyZjP+OhYkrGcPQnbfKv+N39rvJUajQUNzhmXGFc7RrnOkg/nXb9fkL6iLX/r
e/XNyyzgqJw63GbY4PZQ44P+NDzglXLuppQUJSft4WUohvR+8XWSDXo6miOzPfI7vBEN+bFUp8n5
fTjn7lCunxoLoyHGTB43LrlTQYu42ZrRfXr2hkdXml47l2jFuELv4bUMmSYhx71eJxZK0Wq4epj2
uPC1F3gNaP8EtP8s/5D2f8x5cBdAi3bPQZjyJ76GvzZd6IY8G1OlrCLNZWxfoT9sgp1Cga3GyVm1
0/GvAWZNq9ZQdYcHuNygwdDVDVDdXoJK250QpwkYfY3g+c8ZSfW/t7P2nH3Dlv1Ul9Byw3wgNGb8
m7ZH1FRSVBJ1Lewlrl+JwyTnpTlQXMSROJ4MYceyX5GJRAjoo315ll6GSNDzvHTcAdmFVAG22Xg0
8bvqIJ2nPk+k5gBjmZU15Y4WmhLDrV4O1ubTGPUzohW/LHt/S1Exn6oFvRvcbge5gxbbHCp7dSa2
81KCIwX17lqEJywgSSFk3fYkzXVv/+4/pU58jyTU5egONFKQnHH6YhAnViRTDtqi9mwRWGf8pLt2
5MuqDRfrp3lw4K5WPDDZ33n2rGKOrJJf3PLEQh9aGACdkJ2f5CpM9adG82Uk1usMcKCwfVf4jmBR
zzdAPTiUzrO+aO9T59z3/Wyyt3ay9sSy4YHNKcoXI1ShcM1ybDZ/j2y+rkV6raTudoDPUghMdcof
wmH2B7PjhwKmBYnbuZgNcDBzQqxoQnauKGLmpg9NHM9BUVFDlH6NvYyAkQuZCZhoJqSjmuvPM4ve
sfWmeM6baF3K2C6biFltUWGBvaITM/j3rjiqQNK6w0uCvYlApYsrQenXhhXk9q+UJRC5MOHBFLL8
QFqUL5dj6C5jVl/GKU2Qsb4cpmkOAxqbV8PozfDXVeGrc+4jiGhREESMdr6yq5ttZo9115/NuN0Z
O7OPa+wHSXtjJp+xU1z3cx3R+1/VoOBvM/3NQT9u6cFQzAg2f823ZyukpynXb4Vav6WYPCtejKW0
Hph5qxyaYfs4XCtTL2Il1LtmV5Anlar5PzafVZ/fvgCMTLksoohbDoYGUKdmPhYfZwpkbr42BXnB
jlpUwQFuoglnwBvOqRkORxbxtzOtYIPIrM7pMydv0fkYJemxSH8lBy2jYwUGfIMXmtYd1/qhkXtj
ElncKY6Piug6pCM70yoZSwxwL5SOcjZ33T9Aio+i/qjHEcaCFOAiRthev+cKb7J9+FgNnVx55KXy
2Ib+wTLiPq0T+Y6Yw2mCxIS7RUkvw0PXW69rp/PhvZYnTUOEVcNEGReizd+CvGNdcPPh1lkUlIQT
1vPSW3QkpTWc4potwUZKKxUBhNzFYcairB4jU8afY0seN4GWGgYQ5EXdnoXdTgcpgbNSHap40pd3
jdxSi4EExkCV1e3rYzMrLtTQgolFIBYalzGpoF9POwp/EwkPnaCDSIelD14gJEryv3AqSb3rT134
Z0zfyInTXsnf/E8VsAzaFhY9WniSJp1Ezo+rqfIYrf+0mRSi4ysM+Uy2K2TwCiJjHpmbFs3/x9l5
LcmNZVn2V9LyOVGNC422rnqAcC3CQ0e8wIIhoLXG189ydk0Pk1WTHBsro5UxSQbcIS7OPWfvtYsP
XNaHDvhGY5/rEpObvRvzdq8FT52xrJjlcB1e2EHlnzzBfBOXN+A+wOurN2AwiPfmI7GDHGrTyzE+
4XGExISQgaQ9ta1XBjxPwKG7QH4pwMb0Aa66Avv2lUup3VqDeR+Z2oM5yo/XFiwwmAbznelMzwqm
Az2fwPBqm66xKPBCABfpNrJTxkL5VqyWJHppaoKK6Himt9nYPCpy+hiP6r3Be5Dvc0NZAgUetZtn
ECwZRFhvp+HcqOTHRkhCjHaXhximdR/4JeE5fbJpdLSRerby4seF+oyh4JAyeK4eF4zwGpHhJrqZ
rjpQopjWI/7JJ6uLngpFPNrEu8WN5JLH4rZPoTep5b1Z13fRg9qmt4mmsifjfz0NuFJypeidhJ+B
/kBGxlz8ZKvjWSz9kV75ai+tWkCXnFtsXr6oGRw74izmG9AF6H4Og7TQilFQ6C6nKmcOkzkhfmWh
v9fEAc60iGtaxMsqQ/813qPjezAAfE6S9qA/Y4JHzaveNV4mHmOFEVV8sAbd10tga1wujKESqYH5
BOu4PWWysashKCUbM52uk6yNIi61fRcMjzrcohluERHlBP86zN6TvcwIMUk+utqJ6aaT33uxDRbB
nhhQ9HZ4aLsBVLfG7ryND4Vq7ks00rQi7ZC00W27H5ljUSag5iIFDWx7drVNrbnRcQFblDMS81tV
2hTYOHtnX+6hfnLvRefpZSZEJNJu8j2lLilte5u3bAEnRdnPNAJnAIUFIGyqlHtI11IwPiwBJZd9
L9DZWuhsa36hwOqt9UATO5JlwlIAhYXsnwO/k4oTJCE5VC4A9nBrbDCBrIRBpNzG8pUZoR/eVglK
JpjFQ77vSQRhA8EGS17r0sjgsN8SIjBL+3IejgszKa2h725Qe35pPB41Nu9qgYJp8UE6J++Dc5F1
gFjBr/IuNi1xnLXX0FZX+ZN6UxKJKm4Q+jkmlJ0EYgQksDKVVh9o61goLPfRmktXZXdfU5WwGAyw
Atsvq8aVCP+r5PrHY7O64sn5P40hkzIHKxYHJ8vwSb/LIQUXJe9ArWsxf1DfYRtcK3TjvdJnh7ip
uDCOo4s8/jWk4UCjd683vaNSygm2P0uDGM5iX7zwAdCll1RoSbIaeWOO11PXbFIUspMSEflirfUX
SmlCXcveuQAG6utd3gTbcKYHxqU2PWkyAdMjStxa7lUawL3WxPtZo7aByifrwAKShWA0oEOvmZnz
QEhns7G9MHniPYT4Hq/cuYXcopFCnze88GqiyUlPaTK3gk3w/VT4+7S97VbPKNyPVdmfsN+z0VLW
MvaYOe42MDNwNSrOUFtIlEEPApTIEX0oO9mtkehG2lcEACCA8WFjzpSagGcBPzlkiGZhRPVst/aq
CY4itzbdc6ERMFZHt/LO03TnGUelOfjmWSNqaN5LcEPBC/i4KdGIRzBVS8c+W7hAMb0yzRnQmvOB
6IEMVOa8o3mLSOvhYAYtIxbNy7XoNtYlMsQeSes7J3ay0qW3gjkdxIH1ZEebsWo2/bBsWogTeoTw
IXvi/UZ9H6RnrKXnAu9DWFPaEAIIRj2lZYi7cmWhTsspVZbiacFs6WKHLbnXbWr4BduKZR+aBuNO
eABScB7qEVhPe2GCC/c+9qprdHkCLw1Zuz5sIyx/dL23/NRZbEt+ycu8lZTEK9n+XMXu02idNeZ6
0YOFvLuO8mPm1vtJjc79oiKURazMktKBVR5RIVFpakf9ykRzENOL6lAghETFQZiAYxyrWnemNPen
wnio1gl5xGnhYPmytzBc4iolzyPYUqcgJre2VcjUOMHqE31YuCSJq1rs8VEqkgelae9o/VxUx0bu
CAPCjaXn4aX0YRIeQUNDCFhOrNPnmk1EwibCepUvAu08XaQBADXqeW0It9ql/jIuw2qWsIDq/Tqi
fEOitWZN2AygYCw4WzP9WK744DXdDA6XELweU2A8kAtcH3hyDkwm97pZ77vQ3El09w0sKODKCi9l
MxbVdKTHt4K6MWTPQeWYyAfJEAdxNcyEoMvtp242/OtDPEz1SXeu6v6MFR4F5sgtn3XdVkWmkgqa
6+2zsuD5AGaj7Eht6JZjORtHokqOzCpMQgkgAmexM3Lq1WEXIvQawL6Rc3GgPjjaSesqRwCcTtCG
u6JDMg2tAzyHdUxUhmZ7pf1Upmv0kThg4IYPLBF1zH5gpENvzDdVal4SMHTixazHbTjYZ9vsyAO4
4De8qaTrnjm5aJF9U+bTjQIoQj9PwcP8WKmgv8/KGhvH4XlfkXsCOW6sky18bRUWQ+/3U+EV7wka
5L401sYxHV8lfgMNmA+L+gpbIdbe4iOTplNtTefceWYmsaqYB08gggy2ptE9XfCVtXQgzfu1MoS+
nrYe+7Vr3J8jX5gEAYpvGarbQOKFqDCbPuZm5qW4NvKasGx92DSVtQGPBx8qMKsDcss6O8nAvRQe
98F4D9vxNPpth5IpiECW9ntS0k0NDd2CcSNyjgTwGvgHMJKfh0y9hGF1MsAErY52Np9saMzwC24L
sAFDtg2nHM7mvAMdvSUNctZ3I30Rg53A3pirPR5ZQ8fOhm9xUiYasinXwRlMMnqMi9GxdkLHHpGM
SLEvk1EiBhxvFp3Xl36TEAUpxTcKbrze+dCQZRdoBdltYj+HOQLa5YqBAGQe8ZbUeAtP531K6hXD
Im/h5Erkr3lecpXG+Kq8Eng9aDMBZDMmioDJ8M2wXC0xae6YcNAXrXurIzbFHWRowiRw2uvOG7wc
NYSmg8EnLYhmLG0R0NHCPPsWfi7rEGsWoA8ZozvR4irhNi3IcWBZ5NwFoILjIt7qi9jMMvV2jzGO
aZmi124+PuOHIN1P0FyyA8Gi7opU3BRtdaOk8rnX9dNAHF+JfypTggOJmkrL/m0+NoVF3B1SYAR+
cndGBnqBFHm7SOadso8YkDT3WI2ICLMtyFxYMmRt3Uw03A22uCk0Tu6KmLQvnN326KpIizoFzTrS
okqtYA9GmxhsR2xDAQv2IVo60zPzt0yhhgG/Z+RgVYW1JTwhC171GR0WaE32AiZKbIa6PV6v2J+r
1De/Z80GfsYHHTEG9xiDG8IgJ2q5Z/jEU+WX9gjxwGtYFzSZdaEXTqLKMFdw5hTGZsJ4rcemk2FB
1tGSXLdliDAIli/LbGUMDMAUsn7mwTX20SJ2YwL1ECtoJbeHpjAOkc/shI08oVLC3CWYziMi3SuF
WVONslANCEcwd0XOzYskykmvjWiSzfRwvAmAHC1Nt0oeiLxv41tFi2CnK2cNoVTb7LtGOYQ9enzy
0v6Y+gF9Soxx11gkJ7Egy5KSwD6uIM5DvZIhHCFfs7HaU25H1yAZzIkGxvVwNZ3l0r8WiqFq3fe4
P8P2BWkMQIDRG1zmLMOuJWYqKk8jkYFln+Dvuer/QCbEFiK1KqOEmr0/FjuSBwUYljebMIuBHYKL
m6wzSPhExWA9aqeCd54014cyfg7+e2ALtGgj2SNd6G4r19UOO2uHw8IetiOhAZgES4ZnIyiV8m7p
4vt2uoSWciqWd2aiIcxofA848RYoJyk7yGwpMJQSglYlR4lAeeg+MaHhXZvAuNihZlvbdy0+0XIh
Kd4a/LayL2Ey38quNmX3yzChlR3dMR5IyObsAaLH6hDe9CLyBX1Y1X8L+2HVwM0aK9pOKIdQK2ER
LrmL/U6x/UhOaQaOfX5UTf1IH9kssr1owARgw6jCAuJMzu4PFwRVZobOHtM4GoGNgOwj44aacUOR
lrsRZrr6I8A10Er05T0LCi6353YEKbXQvQn2wGKk7tEg9s/j9QU7LXZm91q9003qdMUR/DDB+yVT
dpjfw+BpGRSUNcT8bC0ZuJ/bYcvNmSWYT4s275jdO1zmVf2c0SH8gxAMJE2xYhB6ziwwjg4Juqiz
Ykv+NOUnOcjQBYU3IlNurKS8tJozLsO6T02wVi8MiDw8QDFvxWWtIq28ZSyxsEjzi5tL0rfjeEGN
eDIm/QhYHskPXVRmqw0XChN6DXWvuiEGB00BAd493hjBeoWEGszx+jVN6kMg+R3RSarjGd2H1UM8
vytpCRhHoBhISa7RL7yutKG6Ne9aX6ZKCVskxyypjGg3VqJhZrNprROTOkG2b5xWhJess26V9M4a
2tMzCiRZgRtGghKvZ3nXTDWbTlezlGMFpDLhLBsEHyuRfDKuL7KkOulGDEEcuYefhftBjZjp13sb
NWegmky2h0Muh4dl7vciDb0IBEzgmuR3CjY7HfuABSC6tK4P/hUvabwPuRcl7TZp2r3EzKBt070p
A2dlXjAPRBXkbtJ0qP2aibF5tADuVndJRHspDTbzzOucFBXZ2DSNik2sQ6HKLs+fusZ90Xddzi0z
T7uCuA5UKjwaKxN9QseFUbotcMRtdauRy6XpbB1LPxmW3Rq8GVD8sp5AoWDUunr3tki0vzeXqXz9
njgrCRE1EYXRNXtRW5kLsyOC6OKOLS+bsGtWSqWj6TNu2vqepLOZiYUzMHQgjYBrH+tEWIE2Brx+
Ce/dlC7kH5Yxp+ZclxqN5JeA2G6qejND48UeGKh1RvyjksBbGZAmrO3tRYzuNXId+AbMZXCOkrZ/
il3Kw3Ve9RvQxvbDH0ZDl7SO8HQnzYWRTAOW/+mPMuxbhILsnxavGAjdsmoEJrJR+gMWmdEieYL4
5nKZvZBgRoBvPNik3fT+CltOfBewP7+NoSxzx3bpyqhXNWK7I1wauLN6fgI9q8PmukYNnlIngHFe
6Y529GDzh19Ukaq/Nwv4Up/hlwoZzGbeTJmQhvqem+5VUkbXo9gfsJjvLmnpLaoTEfrKWkXsLV2D
HBjpemAwaWaoB8mJT5wuvPpQKQBbhlohw8pEX7YcQwKPVnhd0nrKsfaVYxrUDvBCZ6BPZIHp78hm
vCaGN1hbQgZcfOvlTjlaKN2U49UmT3w4OwPkTb2rRjfaInzzALSNCVWT0B0vnkvGSWPjA8qgkAJu
SMaGWSP7dW3CJsOcwdlUFPuQKTvz0avPLF8xR4VIooa5e8XMLACRZkA0dGDqtRmB4fTZlc/46rp1
RnJtUULCcs2JIYKjbqUMF+KhLzSyS8WGTcymZ5YwW6Hbp/QSRM+GH8MciVby1pjz3SDAtmXtPifi
A/1ggDO1m+6I9DhUujikpwapusSv0oludNOgaQix4FHDxWGwBGVRSAoPxvJ4RBHuKmm/mkK2UhKc
SvylRDBK/jArfkoDI6PNKtNmTRi8dnkFN+M2rCCOu21LCzAwN5E1b03EUtnSks3l6y9XdVtjhseh
ag/efl54KlCqRetQdtpEva2EyslXPxai3VEz9AmFlUsHRnb3V1hK6PRhTuwxkfUGnoYITvGj7mCg
jcmJm+f9kRFxkMI7BfUyMyjVq/XEKZWp8U24RfJQOwmddYXXYKazkCnYx4g47tt1zu0lcqqwr2xZ
jkUcH1u8V3U37ZeInLEPNaLNNVEwfY9/s4fqoIfGMah3kIOzqVqFVwl671mq5mvpiBGsRpcr1cXK
5M43EsXXtZx8Vmw/KHMKznI9r7P+VeHtFJFdE1NxZe3k63TDOtLUA6YxQdx6M1odSk8fF0kffgyk
i/fYmwpBf87tVcWPpcqPeBbM8snQkM9bwdbsHvJ+a0R7HeK4nYwruKerlE1VsUhMQPChMRLvaNFG
b40l30xUhJ3e7mZz8kJoIsYUvnCNMoiNy6ng2TApMiPE5ZV1sphZC52cJ5lQQQTudSTVtC36o54W
B5pfOxlEAELfEqd0K6eHsqkhJrYn+4hi6SAPT/KQnkNNuUpubtupu4sbOE+hgt2jcQPbOkqldtIn
pssiPAdycEOrVx41cC7ioKJAnOJx/ftv//GP//qP9+k/w0/4QtkcMhb4x3/x+3dYcU0cRt1Pv/3H
MX5vyrb86r7/s//5a3/+R/84V5/FXdd8fnbHt+rnv3k93v/8Q37+P4/vvXVvf/qND1Onmy/9ZzPf
fqIj6r4fhE96/Zv/r3/42+f3n3I/V59///297Ivu+tPQ9Re///OPth9//90S38/Ef5+I64//55+d
3nL+2bbN3trfVp9N+fnzP/p8a7u//y4Zf1N01TRty7KErsqmofz+2/j5/Y/Mv+EDEMI2TNkyTFvY
9u+/QaDuor//bih/U21NsUwh29R/v//Wlv33/y7+pvIHtmEIRdcsyMi//++v/qeL9H8u2m8FIpUy
Lrr2778L+fffqv++lt+/mqJYFnElmpCFwvEV2+TP399u4yK8/u0/UsVU+1xNAFRsgzUp4Zt2Za9x
R3u988NZ+eeRfzyS9osDWX8+kF6IdrIVDqQNt1r8Lgz9FwcQvzoC5/LHr1KoxZjVBkeov0ZfeNWq
dum6AkRElbWlVYRU1fvr7yS4DH9x9lT5enZ/OHvCVC3o0xyy8VipfHbyNTEv1n3jzx7WN8S0frhS
Tn991Ov3+L9fMlXm9vzxoJYiyhpmNJHcOzJpSVAYgZdAatj+9WGwYvzLgShcTYKlhaoLw/r5QPZo
jkUlZ+IqM/J09TaltGZhB8ATmy3bQzbgZPLJrVjFeYjf6SMepm0/vOUAU3O4WU438f7SEgfSHRSl
jl3wW1m/1xlAeKjKFlgJQyHWKxLO0BruMr8Pon6aJIiHALXgOfkiAFr72DAbnwYXeIEzgeoOcAeE
pGoiSH0WCfvzoV0vhXKBQupMInXpXu6MAbutQDIki2kTmTAzNF46+1Ft11KJeR3qVUucVdVcZKF9
8AlAZIJ6BSUmLe+lin0BVkbBlCGrkW+W76MZenxWcOEWoxPs0jOEcvU5bt8XCWnnrqiOalK5dTav
KvleLLxuvsn9TbQYEKWitXJdt7emtosCWvcEeksprshkwViAcTR+brpPARhaxGd16qjJK3/ovtqW
ast453XnVOC4erJnK06VPR/AMHbznR6sFJ4ioddPsnRp5Pc4vpmSBn5m4NkJytSO6VNB6kp0txjq
UV5e2Rh0+m5oLjAvl0DZdcNzQDPcsL9sXYecXt916OKBhGlsta4mC+rLdtvK1+SJz77PnAxu1hCS
TXcRxWOLJIqhghcSJKYLtC8aQzwMhUN9Ry05XiXwwWcbruFNOW2dvBqVxbwUiYYIqVzqHfoRU7ix
SkKPpa4WBNQo61yrQTRpEFhMx6GQduMYoG44EDKyimcyKflI3QytWLXIAqSyTnG+LAGfg2hgveRM
YZ/FSLWVmUxl5eLlFJGBvDwL+SKpm0Z5jLrJqwbLz8XX2CHygCavQC08sUq7dTWH+P/wz5CnDh4b
Lqnodoa1bHsIjZkZOQzayuy1yw+IRXZZ9UZnkjKdHmGbQZNcdPVRtJ9iKGkBABBUMMnTA+8ssQNP
7F0pxZh/B77LgjYXYIJrdzRbxuQ9lV8NGs+SrkBQ3VWp6uApq8InyfYhfTXkNUVHcIM0/lCCEyqj
NLfXiSDzvZgNwjKliGLGyAmZz5TtOWbTaL9kAGyqVNC522v2qm5eNQub7wQcTiU2rSjh8xIEUugc
d5oZfQznkElbB+a6NqzttVghiYM/3jaD4ow9ar0h2PE3d833KPrIV+0C6DcCieDWKM5hTaYQIb+V
uMZsnPPhLMs4u/NVKkb2obiVl8XP2rcgGZ1Jzg7B+KSSTNUFFgrSgRnmVy/JJxmkMqvRSwCVF/H9
foGhZKnvJvHQhLzPCga4nJvD3NeQbICPd+pJKZ410ncBpK/K5JzZXOuXUX2kgdrVjwty30pPwCje
2AOJAbtUrKKJx5vOoJYhzX+rY0LfJsVlt5yUUCrlPQ06bDbYbvKImSvJQMKpAGGkJXOE8mNOLiBS
Nf2C2duTWd265l3jRo4EpHHaJzn92xLXJF0WHLwDCcOB/M1iNKDaIeleX1YP4hE6caQ54XxQZoY5
HpZHTUu92lTcQj3XAWNo+uVX4LH6behgaRvpt7oLNuCdnBTC/cA8DieH12mvrXikBnRgizq9xSrG
/dofLXudDh8Cgpcpfcjye0VRXMCfy2g9yipuU3ETAk+jfea03Jjx9Nlr1cqqafV0zKg0c2dKuqeA
YilwgBmQO+oNQwZnzq6azzsDn0uVMCvVsI7Yq5SeeZO+yrjS+yLmygNwkmCwDhTnyPIqlsMwutPD
z0ButyIE6J+HK3GfYaFMAOPYT30qf2IXy5RHtAKhOt22uGtLgiQStvvdc9p/WIR3xfPjVfUhVczf
BErmFG5UUfCjQ3cqHngjIoncdtF9i8PAzltflz+j8s0ioTcYcsfQYi9TDLxlCtvF51g64bnHu9z0
GxUAnejh4lnISPDXPZS2juqTdUl/GNn2iThwtRqIR5PtyoUVJ4q8GA9o1ODzGB4K9cmQzV3V3mP1
cXO8APi+cG1VUX/E6/aYSTDRyyDZzkZRMSa/scWjyO6KAeO8lYLA7PEdp27A1Lk1iFJ8KMr7ekXK
cld8WwYcz7dT/ZAS+qRa5G4ah0kjONJ4HoiL6nYVM+I4Os2NcQlkdsYlktF6rfbfIu0JurdUPvCf
2ml0mzB0pojc3PLcLCZeycuIH0k/Ynhs28lTJgQLDAN09Gqwr5rnZtrYhNvP+A+Zu8V1zssN2f4R
nV3Oe5HMk8lGYpYce6KHYEGIcMClUL+235C6MvEhXYw+8X5MIC4bqAhSn/hKlv3n2N5CPc1yGuNk
cpsBoSOqlyB8UoEFLu23dmHG3ON/N3M3N4Rf5utl/OLeMLDRSAE6D2yhaZwQtDcv+0KpboZU9uwY
jAt7+IKd1dITdc0Gz+pyb6JdILdsvst03bY3eBodAGRQLz0lMo9humz+umpS/7UKpYw2LV3WTaHI
iv5TQZ2zwVtSHaWXDZdEkcgMNBCn4kZhbijPbDHBjkzjLqW1KdFySiu6GiP3Ey78SRu9Krgb8x5/
17cBYkVwClm2p5U0vkk1b9k89ezy2hbDYO+T6uAtnbmzNN1l6KKbQKGk0f3r7/NvqmpbqIpKKaua
wpa1n6pNZSHMFO+H7Eob7bKsAEH5SeQQ2jURvkHGrIzORbn9xUHZEf1U4l4PahhsfTTd1OSfSvlA
WTA45JHiYnXtXcVfSEfgXWQQkpp6MROyvz6e8q+7II6nm0CZhaDkZU/1p5K6bbS0HNOQ4JktcpeH
cBe5iVd9u4KpZ49Aoh3rnJesu5dhZd/8chchrufwzxW9LXTLNDWVD8F5/umeMYKSrKx6FKzrCH+4
72vuhBh4g5VTSCmaIxaAxPVdU54li/6OpCBZB7m79E+iVi5yfVuO97V238UqukFE38qTSMK7cACl
ijmHB+NJzEe9qm/GKqZn9m6ZFelNIMeGNXm8inrRpefQeOpIgS2NG6meviqzerQGXtV2aF+kEvXa
fFKj4rmFxSGn79c2g8DuJvEDtFeBCy+un5eypMkFfJT6rN4oUHkS7lKCeAuFWZll+nb3ILcj5FDI
FjSWrGshszB2RIaTjLkfkSBuFwojRJQ9841JCHQz3ZdmSF1uOGTlsiCTP9wgHYepIdL9oNle3SlO
oqibIGdhJnaXhnkh30TWRFT5o4kdiKBdo7kV/bAW/avEp4xK31peGl3xRVetovE4DSWzgSc5emqb
jwGxUryw2FYfzbz76/vsX3dutjCEwHsnTE3Yuvrn2yxcrHkoTPKhEm4zpM0YnIWvbJL1Xx9G/LvH
B3cwdBCLZ0jVr2vUD9vSPl76dpDRRjOfYidMfvRW92niskskaPEXK57xb7aJ4sejXTfJPxyt6VKi
hEWnuLj/reory+mlT3epYbmZyYsiv8oHq3VNIUSLGiWjh051VO40ZkwAdiNL2ZkF27xDaz82Eire
W3ugktVuspqpc4N9sqleiIF9nAhFIhjPup/FfGezEzHj6UtjE5A+N4CvY+2h1Ih2ZVAwG5/V8pzM
Z7vRHFl+spdjoiUXqXquGamUCEaTEyq8rFCoRItLFJhehCYELqFXC/kUJ8NHXcakqs3HjKFkPFmP
mQZX2UbQllXHdngEaf2La/bv3huWKgzb1MhO5PXx57NYzmwtdcE1Q0C2yn2GWAlh9PHhxXJKlrwv
nCu/OOLPd4kqq4aMsUynA2XQB/ppZbd5AuBqzMLVnSp2ZJ+Nklc91c/1ltuEjv4vFtmfv+DPh7t+
nB9uEzOxqiE3OVyffTEjHVjW/j++kJAtRbVs2QDU/tMpJHbETgMyZnhVTSuT1KT4eJVNhy7r1C/f
Gf/S+7l+nx+PZvz5+1RKq6T5wNFgpRDWdYOdhAAgpWea4mgOfJ9V/zTvf/my+HdX7XrBTHp/siXs
n9aQmhG0mcD4ctlfg7xfAWBGVO6E5PQcABecxc0vzqq4/sQf307fv+gPR/xpNSmJiCS2gS8qF192
fhzs/dQczdlcq531oZtwjZGtSBa18AhaZmFwI3U7MQ0vtjDflLKDvVd7CjLtwcLxC3embYgiT/xO
RmkOIUBuTRAjsVvE364KBLTE9wRZreNrmWsRRTXq7jJ+GIl6FyrFqZmTzxSMQj7alZcBpixoqagz
ln0szfSQxp3FW2+OjmjktsPgwrZa2QFbhu6hAYk3sgzVRM7mgIY126lKgH0ZaJXKI7Ck1dhawmaU
UmT+mF1mNLvMSaztpBPSufTu2EYrLQFfgW5Jrl+1FCMxMtnm2PaXqT9K0h0gHd/sNadvFZ+/mNjg
puLFn8Qz9j4D51UHY3hMLwn0ZnDEYXoY8NO1NZru4CTiGzaVOyAFX5P9qBAUPY+bRP4y2PnHuuna
xd2Un02u9YgOPZgCp28UPvGXrIGv6Fe/uPKqea17frz0Ck+SzhuELjTtP2qxP9/j9hiqJckusmsx
OWa7TLvPKinIjH3KR0r6EVbaOtDxBjIzBDts6adAAelDDyezN6p+E6aMyoyzWbz0rKVozue6wI5x
COUKLQqavpRCREC0EvdEUGjMHLPothqO8vSASt3rjA8ZUSwciKD65HTlJiKOGsZE4hlTfMCjllP+
W3RLprtKgyRxSaxjXL6NIGnIzDJACVfyQ73cVyq+FVERwPPYRZZri45J2z5FmSMp15xzse44o8X4
UVHKyH3iahK2ztlX0mongoc6+8xYEmulcg2aAsv80ZDBEWUlNpI31TxC4nGa/tMmPUc+dmzSQ21x
qrZCSfhWZQ8NxT2MJmhF3zIiJE2dOWnEZupGnYw3HXdnYvS8HOtLIt4UWjjdwEMjlpNVj/dz2Lp6
OHh69JSIDtjirm6YdPZIOyyoY9Ar7eJNXx616jVEKDIid9AArQxzfWybzxFLYyHTCGcbVMkTnkLC
aYYn9GrZNG7GjCugv7YTEIEGSKgFprO/D4bFSRHxgiy1xXiBmhnP7xHb54ZBs8zEHh+Wp9q9J+j6
FvhZsZzG8ftEKowREEzXfJjmSpRgFDCNKNfzoHkxZj2M6e39BDECkiBtDuVBL76JlICxsWIABmp6
IdN9nC5R9djypM5w0KbkbSbqJjPopJd0QxeS0Pv6OQ9jXv6HJr0P8o0M2kh5aLqXsXvUmegTSkL+
cuGYrYQZUCLmQO3piumE7l6Tw2Di0g3l89Fv6A/NiImhPuR5g6wQ7yItPnIFXB0bcmS9LulBZowY
mOhK6Nro4SNxJbLYCnSvfY+V6abCAC639Bv65zE/FjqalQH4S1h6QCg9LVBu9TgIV2GlnTDDuPOy
pUX20VWvlb1m7TuYVMK0kKoUL7HlqFLmzkrpm/NNjw/eGl6biMVBXRNKzlch+Vul5RDAvi6RtadX
kTJM7tZO/UniLol7L5LkW7AVkfTWkdkBE8tVFBpDjTtHIbLFNPIgdvkRwkRpVwg07hnUmMZ0JDws
g/SZIDjGGUFK0/gAzWJVTi+xvI/LT6Gc6Zh1zXMwAiOl5VgPPZ8P4FF1EHAx6lcdxrN67dKrPCPI
B6uHWEIIkT6m5B0zh43KZzERWrlgRqWTVPMFjME49QOLcIPOkn6+QqAT1byw6J7hBh6FsllIIioR
3mV96wgW48KqbvT+VgvlB4kgDYq+m4BMgnp8y6pd1ZubMZdhcAxUeAs8FxqURnFvwcgF9VyhKh9Z
lkZUmrLNEPXtu70fKma7S8h3rTMgaZbkWP2VBot3dPCCqbpYcof5NIYYZuM17mHMy6iCNpV5tE34
AxaUAhstR6Jw58HObTSoQHiBEdZlw0c0dGwlVM5Tgvl12ih8hxQ1uJkQKZlqDlnxbobSO4PJE/Pb
kXjpCeufflQAjxShU8NXsPF7TxAEsUI6uGL1Zb7O5v0gmaANfavZiydCReCxgA9Gr897E/PDqgUE
p5Ew3n904VEuH4xBW+U57y/Yg2pcIo6xVnaf7zIB5lda5WAhIJ1+a1jmU/U+rbtHuCGDtanT1teQ
QWoQLpIkuMzckpmh3MskDeUzXAfVjEFfIHfGzIOw5zPIs1ulHLaCxlwzaWwL8L5urs1Ude6dOHtk
Bk1ltQbD6MgkHWcqr+vc1RGwq9wyKImcdvCgaLn9AKtmcrKSSVAJx5Uxds2ul2VHM5V3kbAF6EdI
P7caDOJSePiEnYXw0OvTsZhx6igdNNoMKjtmrLAwb/Gl5TQos7tlwmFsNS+IiAicCSGe0b3vOZ0K
ENpta4PCgOo+dd6yvGT9bUoXfMDwWXJoXRSfiRpnrADaNldgJpUAKLepBj6pZQhET/lBq97k5jaL
c0ZgT0rylTMCkRMZlpAvkUef6+JGTPu2f2ztOyGlLpHbPlE2kfis7MjTDeBrHeCn0ZHjk5xsrbwH
UUW2Jw8dqRugdvh0DEn8BbVI8L84O68dx4Eki34RAZJJ+yrKllQy5UsvRFl67/n1e9gL7HSrCy3M
ztMMMGiWaDIjI+49tzZWOci3zlyqBQtrdGdxm3HjOL0JEM8o3jRzY7POpaV6RiBfdlEBDql3NN+b
qzQC1PElrV886wmE1ELDZoxoEDuvFK3kIp2PaGsbo/+UknSnlsY+B5DuFwtvEyAPCap7en6Qy8d1
LNmM3mq/dGI/pREPwoCvXuDeN0Lvox+wiymSU4y8wzo4qazo5ia9wTDFUhiSgmtZ26Yig4Pyq/WU
Hajvwn/ofLAEWntj0x8d/AVEeU19thCFKSpGtK/egLrbZXMN9Ai4OTej9BRfxnAb2S++xH54JAdq
nbeA+N1goaLx7vNojj6S/D36xhOzoF70QiZ0+zAlgk68Eq1Ch9wzf3jC1uvodbmUi4eqfQZ5RQgB
vZKFqa4U84EpDMwtBiPlxkju4CI6+PTB/vTLDGfdiD+pOPTqYwbWjcaFqOm7KIfcYgald8wey4XQ
BEISZYEUnZEAkSAlSQR8K0GbOjFh1zJ7qcTNrf1XrDWhgZwN/abxHnLRhplgAnmOWAtuLC0Zu30M
JfrlfDh0OkFHU+rIJStUfuqseqZjFYpGRmRjAPO0XMuSvugofAo9Z2YDGRNSA2BrC76ywsDF6BVu
9yyUYFyhOovcY1WRJItY2DIeihSXDIp4fWExzMk+JeIGjfa1zg7CPdfuY1CWjocHLx3EIXXPTbOr
JAztehdgicVropyq9lZIJxObYPXVQr5yIxrVwBZ0Vr+IxS0CM8c+Btdt6QJgqRDRhKG/SbCS4YPO
eII2e1LKgAIwn5wmhF2zhTH551Pul7pqzvSQGE6Y3FIlP0vaR9je+zFex5GYtYBHpt66hkEKOiJT
DZWXZ44cH0pmUMYJPBZ53WQeGCxLHWcZM2sfKl/c2wFNBAZfsNiZi0VOOEirPkBK7C0MWusu9ks8
ZrK87NLAyfv6M49v6gHt0TjOm7x47XFZzCQ/+3SDOz06FQKEctK+at4dYz4hzgPTkBiwl1sy6QXf
xNb8zs9Z9dmuIabQMD/l5ssjUU+Z/Dwd2fIx5hvzISkOcv9edU+ZvQrrxDGnF1h9MGVE6I0KuANE
r86wHe9VMc990CM0+UZMyx4a1CF6CbtgOTC9DfjzTDBNlfok/K2wkee6lFhsgqbh9MJ9KJgCK8pr
RZJbNjx3oUZvhL22gwuQ3GHS16K7ZhphukR+R2gtOzI9Brt+ELE31wTsGYXJfOAE7imyN9QpS0vB
zq/uQ/4O4gsSY4sr0OmGj767n35fp2/VfuCb1DZp2t5k/V2DK30IQmRYxIGTu1kYT6mczwz8JqNS
nzqQkRqElTx/yqjHcevMSQcCYEuqG+t2i71fZhJBzqFPTmJb1FDIfepsxL8imEkYyYnX7Axr3pcv
YnhO6iNu9JUfvY8KKiTOcfLeS/dSdVZVsiEBePrHsrt18f2U8qbRVjUZKLJ50kkqKe6r4cmHwy+l
5qLj8YwElTOARiXBC21DbByQRwj/HCdfPqdfNppQ22qWjoYWeA3ZDyBvG45KnsSI5V2Fz0UoZroa
UXi1aOM4H/TmEXBxP9WvJb6UIz16vE1z6lzSzhnxyrN0egDhXRIDm+J7aPl1skbq07Mu4amPHnrj
tRUEERhLH6Uxw5JF2d/UmM20AHzUd5HL6O+jM5Xa3Br9E8e1gzfaz7kP6ZfLgk+68/0H1eZsk2N8
ZBpgyLtA56LMAxmCOBmBnwXgF5cVrcccGTGY6zFIDgVxIC69N2S5YZezqNy2ypeeM4jiCcYQqgBC
lEw6g4eR+qKkWWdRXbwmofTWwB0KsVp05ntGmzDBKG2ojw3OaZ1hj0i/SjVnuUMZODpEYMwziQJ9
/Bwk8QAYtk956AZB5OBaSumMJELUwzyabHRGBwuPNEpOHtFwrNq9R2RcPRASwRqA1SZM+Xdz5KR2
3z9gUqoxTZsaQlV+SO3hI2dfmh5ptbBioljuGqZxpQm2DM4QrFaNEJZG/pY49ms1EY7qZ0CZbjR0
0VngjnbDtxB/md5rplWzkK3XDBZRtXH7Bh7gOorJyCYk8aYS6VJMKTpNOVfFXca8YMgSUo6wBQ2r
Gimx9+a1J8veBJxtx3S48wdzmRdPPTUw8VtK+NK2O6l/4S5QG/gHu8+pcjXkAT0QYGLs/PgpzHai
P6S0Lpr0QVNr8saRZQ80IvUvUb0m7ZcAQoFydiarlOC5RgP+1hcVSgikssOnSzx8VdyMzP4bqVjL
OA3HAGcV3yorzJNvECuXz4lNoZpF4YHlxVceEhzUpG+3TwbHZ5SOhYbGOTnRasjDbzzdTAZwZNW3
BsFlNobrmljkNiYMTnLSdlfz8+LuRrbVuToNIyp1FnUvdSojVW8Xvt3TJeH/bymLqm2WMVtzce76
eeLnC5eFCXH7gBK2fTdopblhQCYOmnuZ4Wx8Z5jmi+lTvEa9g1EwLyeOU0EIBGUmOWH7WsJmAEkK
tLdEsHtSGDPd/WYwreTcTjCXbUXj4HVAthAQEOeRRWTaJFRqPEXed0KeapgAavbNtOYQddmCoaGm
fRj2JnEFxe6+R4PtChQePWe/HhuJODeU3BYpVsw15HUgnrXAX0ALid13kPz8XZ84OoLoLY5U9oOP
pNzn0gedg5D/rdhkAKYHa7yz9Y/YuE9ADtTddwaAz8kj+1ZNOATNVKk/hSJ/SYuNqy9iEM4pomzi
N7IcrEP44rHhjr+abhww3ztN3kfqE4Aixytui2UkB7dlM6XN4VD7sinbCeD02vtS2gUy8SjDWTJ1
1AM6OQAbwsIDZetila/I0MEHmuxTz50nOuQlQM269txGBkGU1LQ0ybrnlk1mYIOBjiyAAPDtWSlr
nv8qiU8zvvNskpjNY8LGVcLA5AyS0dXgJMLerXkg6M+EnVh8TXLGZDtOz025SxAseKxh7sckZOtx
SrKcrTAzd0Dn3D6aNXzr/sDQ9SmNH2SC3dWCTGr7tRqddAznRc703ItxUboPbBujWLmsTUNtb12o
Ad0TnhQ6BDEC4JM7Zo7VcnAYN/hz6RLcKtlD2m1wLoeMsa22h7HyWjdvfXfA5Oxo9nrEndQi5yrP
V/p7U/fur+6eSatcR/5paNrllJUgZrJKS9mRV81CX8bckmXdLuExQ2k1tn3mVPKMuuPu39e9cln9
QjRZ5HWYqwlNRbRcMZO2oH4ow2td68um9a/OpWnqKGs1W8A4/rNzOSCny4h2k53mxljpS+aDc2Ou
3usrbVkyBJOvaDLVH0a4TPz/c72Le5mNI5K7keuRULeuzpljL4JFv4kW7dof53AQuKXmynMwy0Wz
kIluN4vkKwOQn2/s//0N9sWNVXLc0WwfNPPUO5MdmqC+BnPyv5/eT7NyWbctBeUxymHx1wAidBtO
jjWa1+xWxezoN6h8RqykwonHrQttf9bYFDAYkNo1TGQ92rvaiHqqQEl0A1E/xfqVecOVv+tyvPTr
gf/2Z11MKXSJlBBFwt6QyYeAsxwmwSu396ex6h+//KIb7rNxYTxjQF3Oh0Wwnp6tsaPJCTbQniuv
/77PPz7M337PxXipMVssaRG/p8NZHO79/i2otv++hPLjS/vbNS50B14siZraBk32SizZsKACOxpx
LHhUbyr3ygP6YUz8x927+CJFA48vYBWmBbhWk4QKcYFDFiZQA4FQnV/5addu38X3qOilIQUKb+k0
AtecciPmFFSoxhbGzJ1hWrkJz9WVSfj0b16up4bM6FazAGkgpv9zzSEPqYIylKm/tPTZDaSKebqv
V82Vy/z0pjO4BUpiEYitXUr2PS8tdD3HyeqOB1m6673nK/fup7Xz9wtcPKnKKEN1mEIrjdsRm5Ky
Tt8p3fBtzknZXGve7NqO8JPISP79ihd3jlwqyyT+CNHUGlYO0Yo3zFTXw3FcTcdYwl/cvbG48iv/
fRt1+WK1HAw/Uq2OpwWn11jJi3gZrJW15IC8SeaEyDJ0/29H4NMahf7DVg2TFBbLuFhASMMwcg0l
LUsn0gbty6It8+9f9dNrb+gCNZFmCnRM06P9bche1rVhDmqMxLEyEUDCviZ4Xnn890V+XDcM3nFL
ZdauIjP58yqhGQ42+SOTPCt/EHOSUJbiZphPIinrysb601PidyCKsFio/pJGxRZBjU0rg7dL36He
qUN0baW4fNsvx9sXDyXPha0GGePtdimW9QF7tmPd2yexAAXpYGb+L5+QILFWw9Bj6LaG5uxS52G1
bd9XTOicMHmlAMqjb1dfXXk++rQ5/L4S/bqIwT8uTKHKmn4h7cikps6CBK1Fr8ISqEiD7KbCdhyX
SQOXmfbHZJd2scRWAE695KtC4hvVjufdBvqpZgTZ+JsC5EkQKOc6JsIWNlxpv0VlRRHN6LaPEbvf
wdtk+EIQ1x79oR2cREZKMpofD140oveVZUWwaauzkOCS2hmDI3LaeKQolXf0dLB31A96rTiul91m
ara1TITpbnKWkStjDyZXWZvRN7szyke/9G90HACDEd9rA+zhxHRC4C5a81pxklJl9mF97RerRsZ1
vY9wavo0lmq8GkPX8xedYEc7Y3iITGa+9HvqzAB3vanpptLlNvDCeqhih/7d5Ag4orklY03JaM2L
M0VOQXsjbY99BHyxmWXacB8Pt/5Qf+EFvU0NdQFGEt+mfxt9mEaIthSaCTqQvHvlnvvQOqwQ4b70
jRTWTR+a5qXM20WPX8Gv7EVZPmnKU6XvlHKHD95JobGm1TgzRLrFNrxSShD8kr2zw/saX21eH8IY
37DMeGfcKtIZjhcncXsVTyysplsUQ7WZYiLDnqkIt7dvQ0ci/k56pTCj/oSQQ1Mz7ZgFe6PsO4xM
HCY/AUlisocswX4SHqWdv7jyWv79pWnsjrapKgKrG7Xjn8uG3Om6O9RIV+TVJICrVswH9trMmI0L
FDqbq1KZy/Jm+gp0zG1MbSxTNS8/NSmNRy3SdW7AUlkyk1jJEG/mipMtu7UdXPl1WOZ++Oh0WzdU
maXXQsv5589rObsBhLQUp56mZekHOk4Pv44hk5dac44Ovqqku9GzE15gU4KuGEm3sRy9KiPUFkJt
NWhe1pzU43QWYHSYvgCirxC8d8D7pO52qLB1jEdyClBQNDM1/kiob/QROFtqQXNQnaBL6NPYZJEF
L57A9NR+1z2jFXa4UsfpXW7CiGAT8MlBZO68yOYIhhofAjMWLQ6tZiT4Uhr0FXQTgFjxJis4YAel
pYOLlC4x9JipQIEYAbxUQXsPzfmjCV8EKcBRbXUUq116NggsVtsPXVnpsP1Sn+QMyMll19/bhX1n
Vze2tXAVuvRpWyAiWfGxRCkgoIQQNqbVPvMMOk582u5kDsii9J70LNrnDiNB0jWVKHnvzGMU3kAn
y8zsrjVo2OsmPf4dB9rTEHybEiGc7SHVxKGCtR+VR1auWzfqHAaGW8nN9541r8XbiG5QDPjLxX2r
5qdUF0tG+JI8IeJrRk4a1O/CAkrnrhQROI3VnHONsXMcn2wiqQrFRH1iOiMCg7I6SupjUXYL4MT+
uMzhDMCNUD24Tt7Iga/EFl2IO7D7NNrQz6gDSlxEq50vPQQRE49pC+oEP1knJEl5bREzjp15rzTA
juQeo5FWM5uJAziUtC0CSHyDIRZVte698CmLJV5sXd7laK/GFuqFdXIRB4gmwzFD39muJjWEXCF/
V61ZLXY6ruABVKibjYva9Q5s87Ne3SnuNsag3cV7Hhit/XaODm2hiO8s2NYFYysVeyN9mTzdhlG3
tRHjw1yhVtiU1V3JnC4VWO4ZbZlMr8WQHojWeu57c12xaFpp/1C5XegoY0j7q+4Xk+OvTqLParDe
ZJ+Jrf8dM8bz8mLVJ4tq6Fm/k3SCGc/9onntMOXRe2d+Lk6NVN6PKmpnZu2B8p2EAinHm8bws8IO
nmaIiLtdiC9+yIqV7JsEF9AlbK2py4/wOSGdZgZfzrE9xKNV+DSYY7FE9VBjGjQe1HL8Ktz7wA9X
ckk6UxqjHy0YKz/4BqFzk5qVbQEtcYKnJgAL4heTq2Hlg2ZjtoAxA1wRMT9VVsHA9mEGimavm+02
537HjckK8eIKGuQRQUjC8Rsst1qz9v2vOPu2xb2VFVvDDUBkRBCk7HUB6lxHucQar+gs+IP5asfh
E2vqO7zOmMa1odD5s+g2N/ZNS4RqHjDY97spgeHTtM2lR5NqRK+SDPZWS3XaafAImBjXJPUEoVhr
/DzDJPahutMYq+fKfLJeFBUvtXsSUrAZeyBD04PW10SwKSgfINDi9V/rHhj1upm5k0fILVZtA1GJ
zUyWe7rzvBKkfGnB2cqTEyn1WfckK3d6e65V/bbm7uFHWyXRjQZLrarg+QAvJycwoVEaVPHctd9K
Mu6q+k4JH4zgyVCehuk5VoRedfdl2xF0PC665M4ai/uhwT1q5f5HQzUJlEJah6G0D8uEvwmBgJBD
J828eWAC6dZhOG/8hAZu880+svXoeaOxswSt5EiBRR3FSHBjsdG1I+jPp0TM7QZjC2Y1uNqMM/i8
K8gjnuIussB/jEzE3JW2EUSGsnuqfKrdEYcDZY7UkRZPTEtOEo0qb+Iu+LK64tnwfGDPt1e22alg
/bP4g6cLiVA1VI4B4ler6rczwFgFshpFPe2Yjb7E70re3SzfBo/aoV1M/omupoabYb69cl31p+tO
HnJL5ZRDN+zP/Y9IlaGNR0n8UjD7DoS3W3VTL1Cd0B65ZhH5u8LlR/IMTRlPPeb6i80WhK4H8tbX
cBLvBqCzxV1oYFysrqnbf7iZ2LoVAiFx9Rio9y9+lA1k3VUN4YBZLPT7xn4Mss2VG/d3XWT8cY3p
xv72wNLMTVv0PRq9CulARoGjrMN5+O7vxSKaS6/WlUrl55/EAXHSfnMkvXhOACQ4nY4elyOJrtVx
Y+3T/Pvfv+kvU4CQp9/0n4tc9BD0SLH8BGWmoyKusXV1pqoto0ReC4Hqt2OGjMowcSGSgk6mgzji
/MWOydxXMTiHQxWX0IMspaRwNPOpbQnXMhcVoJnYBtwSaO8BjLyxe8oxUUfsbyNTvZKMwWIesTRH
GPCRrbiHQTxCn4+L7xY0m9SPcPY5o9r2cmBY7BERGdCuDOy7PLtT1J4A2X6eMYiveiQ+FeEnxVxT
ENcdIu3Ft8C4ghN/6LpPRcf9KmPYbm6E8i0QHJNTceV7omz864PSZFPDeE9ON7j8Sz27LKeoJX0U
YsJHvpma5UPb9KtySNZwsLDE2+mLj+9tFusfwyStsyhMksrl19NXazwGza15R8m2M0zE9hD8mTYN
E7l+TGZpZiyyCfeZ+47ZHq0k2+q0ZxP1uWgiKvKSM6BBrc6IzqJVHRnfaZ7Nfe9Vk4GHQNzJ8Pjb
yq1n9w99LM2pwg8RsMM4BW3LaN1miBqZKnSAikCyc5YO+FlRqRlAWF1/5w6numdWs498Np1mTb4U
tjI4eeWdzGiLUIJ0m8cPaTZSPx7bcAemG3jgzM9a5nNPaX2CbbwM9YWcvml8LiEsWmDYrLNdC90V
oQdjuUQ5MzOU221GPYTSpUaLZDXbpn8RFNtGcRvY7tbCrjwhy3WKYlxFAGaoyFwEJ/ddDTtRfjSB
17PULhKLBjZCxUBf9ANaiexjGBhWfQ0CnvDQvVZZt9HzGwF6uU7ndvluwturZEya556qsPLuYqla
NYG20IN7tNaIVO4b0JANUjIZ9aOsdOs2/xgzxoxCmvkYcI3MZtz8JmrKx9xdZgEsl/AVpskc1tVM
JBzhs9QpbQ/V9Fo0qKpolxXtV8ppVcm+q8ZA2nHsY4Ty4iGNRkftPgtMkrb9XbQoBt5MtBkjyCWN
OU8/0MsfR5Jxkkl0A6/WTR89oyO87qkwYWRr8yIyX/zsPfQ9XP7puANDSi64wew6tM2jPPa7tMmS
R3mIKrQeeQWWDLzaFLQbe9l6IMqG0OSWQqHHnW/q+Tz0IXi6ketUBpJTTCFJ/JamUJmwuRcZaKem
JhE6nCTIPcKIwZLflCZ/+fdadW09vGg+lqFFNIjMvtXnD5I4EIZ21fh12cX6czW05YteI+2YzopD
ltzSe8MLFerXvC/XLnCxTcHSJGMIV5yjogG3BnlREqLz/7hNKv9RbGaGwri8Td4QSLHETqg35hzE
7VzkW724NpP8NaT6s3ph0eM/gGcwJoG++XMzbFykinpK6kGVuRyU0ClNeLMAFILYNw1oYTnlxBpw
hABSWI3xaWiLBbcWuNuHaiugwBP/WOMbyRMZVH/lmLADWgLj6iRYFe1bLuC335Lc4QipXuSi5igI
qtj6DFBJSRrnRnBWpb7BfdExnpdNed40ryYQp9awj0pQ8oKwzpabDkWLPdWquBnidcEZwxf5fhSs
1NZ9FA1kw99J47vRbgsLlR2sTJVErvA0CiTfKMYt9SWghG4Da50k+RLVM0qYjM5UUjagIsFCoyTI
4HiAU9nFiBZd5c3QtoW88UE74ZwjiERWlRWudETOK/J8tZGlokCE2h8UdMxZ4XGcogpuHnOoqElE
K512oF+M67SAst8T6B126L/hOhPEd2OkWDt1ICqkTxSxcPLuPseMaX91eLTVFrZ1U73kNWTOmvWx
ozNRJdo3wud5PIESbObwa0FyoZp7TsjBWtE0vu1D0m/jfFEX33KZDbDaD2agzFT3HMlwTM6d7M+6
2hWz0G/fsoYgNcKPclV7i/zAkUgAsGtsIMhDuk3Xcxwjpwshu9/sOjd2xvh2sL5rKcENwErZ9UiR
0Fjl5qs+ZdWnWBN8+6wno5O7xi7uzvu49eZVsFR8zn6BRPIY03dQIqOVPlZaSdDdolTqN+GHM204
MHtPo8bJOPUQjHwqqpT8kScz2MfhfaqjQEjpiyThok+G54yeRy5uchE+Cg/GpB8+/vvz+8FvxofB
6UMTClwo5dKLIxUeBLzcoL00VwhuCen+zYJF4gCiOQgHDPxa+hSfVy76U0/r94teTCHVchjNLuOi
KiFOzYokIsaD0qpeXZud/TVcnZp1v1/p4rsfEeyLsaBZV0FvAkJzYzvjylzZN3zJq2uDGOXv4wMd
CZhbk/dRp/q5WMyiQi6UseRq8gphMtbH5AwjdoGTyNshE5yHp+YwvHNM+vf9/PGyJjNzzVAsQ700
04ct5H8xPcNA3lThZPEEpg8H799XwZz/Q+Vo/XadixOFUtda0Ue0IoEG7WmxOC5H2V423oYRPSSi
bvtgmp+tNxZ8pRXhP1kQQNE0dkpuodF6tLqT3Dx2Hmr47hRYnLbBCJKKKkdHz35LhAdknJBxoinG
KYQd8gyf4yxXHxXz3BjrRDAtoMskiIrR36ewehpGQfcaoU8dKb0is3DskrRYfW/2toPUzwbE0X34
vku2HDghX3vsYNG0aQZNAq6E9Jw0qET9ykmxxwjq/VhOZlkMDkYJKMOtncrCGRKBl4NeAiZvFzRn
XnGfoSXqqDqyZzgGj0GdHSWk05py0s2ToZx7dytlhzg8lOqxi+5zD7jsYL30tfYUx91XVtto3od5
nPfIjbAmcOawCPXq+OFV+B4bldMqjxZZCHhDtIgRwv966CNFdpQkZhVv936BrxiSS2H4n6J8zSjW
1Oa9RNjd6R2hpkcVha5SbossWnratrYIAEaHh8oWpRgpER42tJZKHpVpeG7J/4R+GKb8uaY1i+J0
HqhQod3HTsfUguEpAfCd7mJkRIn+ogcP6Wi8qa71JuSPtnigAa7GKw9hKUwXyb8TBaFqmU9JjUoY
snNrDY9Rc8Dx5ld0gKbeijjnyS0YIi98k3lzyDpwxAD0Prwxcct15sZVnxIgFUgyc0HxWS/LUplR
oqbdh4sRp8e6JGMOneycSUUTmgi8KID3zTNUNqU1OIJTAPYLvflSVWkzhg+h662U+mg0hSMPr/S2
13rxYdTGEn+Wk4bga0y2itwxCb4IlYc02cdpQhbFk04sR/wCPsdUpQnZzhbfzIWVbYxA3YQIdQP3
IEfJPjLvRvGsFyQi2qu0029Huk/lfYaRowtXvfhokbp74EoQP64tJkSoknMNJu7ouK3GOYJAebxy
HRt0gA0Aq//90NJYKRaaZN2Yw40N9ioXOIBVb0lMHPdIv+mb6f349GkbGt62kMK53BUYZyAyEyC5
pccwwwKqpQS+9iRNixEuqYtlUGWfK+WdMsQvvcIQSBzjcNNCmsmtkiwhrXnykyqce2ykGQgVKz7I
ZfFYFtrJtW4Ujr2eFTK3H+g6rV3pYMgPKlFW41Gwf2TNjZQ+ymhem+Y7ldsVZOSZT8ygor/jbnxL
Gyws0WBZIEdhv2rRSR85ODYpVBgJFL3EWzcikK075VXGIWj1+XtFFZqC5DT1ea3u8OlfWUP/Eguw
U0BWMVV1WsKRSk618G/tEt7ZIarJTmL6zBDJiQ/SrHIyh3bgrb3KlmXmXAMq/F1dc0Xb0BnZyrLO
WPXPK3aZz9bUwogioLrHNhoe/r1g/7At/PHvX+yylasPmHL4923xqVivEOrmlX6I3exKCQ9l4u+N
QWHgTQ0hNKb3lxtQm2dZC7aLsi4RO2/Mb2wNNINI56IbU8I6Bb1xzbpJKPODhvGg+MZQbRrqjTLU
cxKnF5VsfNeDYi6aONiXUrIdgHvMI8+/HUzeNUQrB9s3tglTitxsECjvbPUx4vs3A96H8o5gT8fW
uxukak4L85u8wluIySxpuZO0t1kJZ0/zed+QBUmVv9Fh5eiVt1W1bDEwx1TpFxnJ+BzAetdysWrU
9F7tg02APrRrcSj7TxGtf50atMENplvrirguOsxb+ns7k/gRajsZzSObhNdudD10kuHFLO/J85uR
xOsAGNTF2WYmp/Ul/sN0qYN3y8mfGjl8DCZr0bZgYSxtGaiTy+AMDBuW15Rmu4ZtLYufiYBaRP1z
zVLR1Qai++mMS/IrLP8oyYCX5DeqVM8klKsNbOo1IsYlycQYdTjAfwX2m2yfmmHvys9j/qQ2xzz7
jFycE8OUVczijGy2q5cSC4Mr0TcwYVti4yOziUO44TEQMeFdmiwz8rEDWg2Cii4S28fKNtZm9T7m
hNO690PW7LLxIwRRPdQ1WWX5IemOBdRdPJhNdaOaxXNFLqPTKA+yfPTS9UCmEXEwiiZTROBrBIF9
Hw3U9NCWY6Z68i/UlvxhaBGDJztcGYk9k5knSrqfrsIseKejhfkkrp44/ZHAhnxWx47REBF9bZH4
u6eKuuK3F/2iAiJzYZD6BnWPh0NuNWlUUN23DlxgZ5hzM2CA//sb/unLwr/PkoT8i07xRf2q6J3k
E2fDBdnS/IDmm3xNrvf3b6Knit6LEbqhgCq66HnjhPdtxadPnDzhyoFvgXpav802vIQOWQaE4KXO
v3/UD2vtn5ecfvVva63iBkqlTZdsP6QPNFJz9zVxGnQEs2EJUN5JH/Pw2iI1PZo/OwCGQJBMUS4M
mLmXc/QmN1wXXBq9jFPDSYCwA75jjCH35ipdwEMIF//+kT/1f4CcaoJpAviVS9keuB4WQKPXnHx4
9igxsRB14kpf4++3wxC/XUNcNoBU1wu9eMAMmyjAkaQ5KTv//hW/nv7lbfv9EhctoDJpPa2V+BmT
4nHaEmEkSMQhzLQPKlhuHEaQK5f86Un9fsmLj0zTe5dxMJf03CmraxksrLmyz1HpwDWizXXlJ167
iRfvv6jlclRTbmLlPlfxnbg2GPn5FkJo1gCPWdpfb57tNVLmB5HmyMnCBla3EevymV2Q2tty3Bc4
PFfxKj++fL9d8uIDC5qh6SOP30StpPkfvjUXzbWBoPKrN/fnu6EBcFNtlYLJtFTtosCgoAIWwWHY
CVX89U2yhoa+k/JDGEmEWq490lzLfLLYvBYZzlOYqUU4PAdhsK0yQcyq4kR4wbtt6mMEUcji8SEX
4IOJi88kAEWDfAMpf32vN7A0U5oT+IAK/iuHMrKgF6B1b7HQzOXgPcy0nei0bJ1qRDy01TInwCbC
qTeF5TGgbRNHHb6irFn0IBSJ2BgyuDZa6Ri4Ixhr+OX94L0oKmn0VL9d+aGmb/iYK/l1pElVferi
kAynMX+QddJqZHguGWRSgg7UT5OjqkZSz2QeUYN9k7+p+b6u+hvT9LdjSYK27xBt60KHAedblmdb
pqV1xPvspvtGbTeepr+ykbYgBkDJHVSVGBxZeRa4iwzjLpGOuW5MSgs2U6WeFbp0X7qvWY6ZVHMk
cit9HUvaFB6ozUoh5lnuzaOR86DJISCyjz7NBw5JI23zHFsnjPvAkaO9Lm6nyU4pCDSeUJbK3Aps
p02Wfl3OEKvdlGY9UzzX0XV/m/ZbD+V/p2ZO778l9bnVFdQG2srN3gVqNpUEdZsmvCHpUBoYIhUB
ZyhuL4dGBTZtbOApRyiSHIQ6F3AhRwYNrkUQF/t1eefynE2Df5/jR8b4IfK/cB3b1h7CT18fk564
XhzlBN+sggK7KYcik2gHH51rOZhITnYYaxZSCycoNm+R9s3Z5raSVByGXnsUrf6lB8W3Uo2VU5Bi
HH41/Xhu3HbeeQ+QHrdKhyTmoxHfQj/b8bjqULdQqhGQgMKpih/V2pKBqXbbKtTvrNRg5gMwgkHx
vdfVKhRKDybZSa+Cibw/5wbvVRGFTh17R7Ot7mKbhE3LxV4KSKGBytIdbN5ThCoF0RTyMpGeFenU
yOsCEv94LCuENNqXZt73Fjk1yDoKit+9noJCfWI02AcrNVoXEpY/ApL8T4U2YXeK1BWYlJ3XeycL
+zPMiJZ8Nmt4jwxBmIG2UPsGOUi2timxfB+2QX7IbHVvJeGTlqoPkURAn4yh06yMT9NCu5XiSd7y
fyHrw7NvMg6qQV4EcIeQXuQTOJQMxrWbUT6mUfYKdhgVT8VxERTibVa/0lqVpdugKuZlnuxyuy8p
bMmMqRCCNbNWg9EWYreH7ZF1CR1QDedKPjVZifmAXzETgQk3lJBQO2mXCu492FVH3Khe0S1TIZEa
EoF2TqwMdMJ3poJUPZQm+CJza1nxOWfEVpInEgbe0QIhI2hz9GnMSkgCguwi5mBoayRMy2AyW6f/
4ezMdhtHoi37RQQ4B/kqUvNgWR5k+4Ww0zbneebX38VsNG6l00g3+qGqHhKVlCgy4sQ5e6+NuZ0Z
Ve9qHmIL5UUeGf9XJHkPCvQDkCddSoNeljeUFxPdFYrz0aivWNWQv4b6XdnIay0InmjTO615JxGr
FLRnC+d2GeHqkrf6fCqutG1Yt8vEoKFSmAh/bDxnuhlly7R68Pvkhsd/GGBx2hsL7m5Rnw18ma0i
Vj1yTvgEGQM1hd6jYwb8EIQCHCQOAoOBpxVzmaVQOzf2UomLa9zdF+bex3wH1drUpDtR+Rtj+tUg
O8NVtqrbAn2b7mjqhwqpN9XlcwpZIsZNWIYsKRNBHoSuj/WrLEcPEhouySdOm+NF2B1r5qByVTjY
7wA+TzBYjhG6UM64R0O5KAhd/TJeBJgJVVJ6dOSooYru7Ih3rs8iOIyb1K5uJWuktycZCK7KlSjD
85RAw7KUM4xO1jT9RMwnY/KbGARroWeroZVeQ3m476UGQ2yq2qtC1y5aVp5LGYh02Vx9wZkt36YB
QkkPOXyU1KtRa/cpMfU05iJCK20FxWQEDUGW14pUo+ktfjFPPkya/B6N7YOZHkaCvhn0l/j7PP9o
ZvbBjN5adplumxTn0P8cyPAj39qcgjvRpmu1V8gzCV3kHIykswt07sZ0vRIMueAZZztpSkFEzNHP
P+YxejesKiTEmUIYDbkch3a60fMdY9QzSa4xTctwEk6nk7TKTifTeov2RX+dZFJ/woXunSo8Tkp2
NqL7viOY6WHsukWhvKawTmxQEWPy3MVIimoexbJPtlJBbjEm3IIHT5buidelS4xZhfjnrEtvrMI4
tYQ00+RoXpUxXHlY0g2MuQYkBjUiKRlO0gjWoSGb8tDVbymMZJ1AtKF2rChcJ4ynGSYNeGDM5hXX
b8VHy71N0hcngQhcgQtkDOreG58mABUlyus2B06xp/uxaifJFTTv5Cm6hEq4I/TEbdVlCedIl69e
wx4akSHt38hmshkZtKnVnZW+x3jDfLuHCMIYPjMQMEPM38yauxqiUpkc6/wq649MgV2vX0mACTwC
f6ancrgBlenglyBSL0E+dlUIsRq6tzzPDj4AaVOy9wrrkCIgHq9a7iZw74C3P/YvU/rYE02r5yBj
gyWRaIzX1GWAgxdmAMpalKMlUn+Ds0z8khgycngPMdiLXhHebW18yTvqRucqkKvGAKkri7wcP6hQ
SFtOIXl9N5rEHEMPtYdbY+5IkNISXX3yjyZ72nY8O+Z6CM5yHi1sn/hYtSV5Hd1lxmLqJ/eRlNM0
LpHJwYcKavT2+a2ZxrjAaQnb6qGQ6gXWlHVvqCwzbj4YkLcxqZTOKAc3JqzqnPojxMVrqwaxYCl+
eLTl+USypHnSQuTpok02Hru0VAOtJ17SI9PI5hHP7MKxwwjd5rSM4HCm+W1qvkNUcAIezbLa6emN
qlxE+hlZyxgErQSQIdVgO7fQjLoHqbw0yZuBZDAKd6QF0KHuFq2qAe3YQxKCzv5gEOwZVmtvnOOO
bgPO9fFYXiYebZmeCJ8H3CqyODIf4l0aGosUvW9Wn4XonlpZWaCHcCC1d8RqM1qo7viR+gn3wljv
0GamLE1B+avLeTf994mqcQQAYzUMFAblZoBAKnz1AhKZ5fCWFEJBpLaltpcZGiVPDHvH8V6KqBr9
7IEs3H1iaWsgO46BIxqBxvimpfYBaB1tKrQUw1CQNRZjyQXUd+mYqZKIpgHrEQVOsqFe5GqNNpU2
Fm2MlOi6tB+3mXjIxt2Q8dAhuUm917Ja64m9t41hLdB74Mjk3/ycME1kG6Gsv6aJ7xjyZ1Keyoph
Y5C7/ngzdK9hc5KUdqux5wKZejQLGjoTaNAGGedg3ovXWrvx1I6e9uAoWocF4hySK12nL2nwLAMb
q73jkNFwe7eh0UTZOzMpt4REIZSOEMTHMLyYfc6GniCxCoJrWBKcHTDVZdNV+AJ+kd6UFt1IS4IC
cw0KWBk4+fWCZuGkLLKSOq95TJSVxKOGU7nQ3dE/y0yxmWmFDHw8/WEyG2eQP6Nm6fFlgdpIkcRD
7gO70nhyEIQY2UwbDxw+CmLcgRDZRSSgkUjHqjiEDU5dvknBfsGclu44o2Mv8ehihSs/rw7U8HW3
E61JBRM4oQIZXyWtuT3m0cMAjF9Y5ylmaDmH3jVPMvbGETDyQngY1S31JkMB5WQDnyUpp47C621A
fjemvZuUw6+akNc0e+eR1NP0Hq+itGgrvkbmt6YDMXvfN+Ack36LCHMte+YmNMplQwcVuLjJ0CAD
45HGDR6fJlrV/ZK03p1voA+nDUjZZIYeJlVS7WgN9jWdy74/ZmRMZ9Kn7j+I8dbIX1OmY3LyWqjr
NE+PNXkKFvvT2Nko1ABGKP6J2Z6gm0kob4lrXfrI+wNapYrEupBKuxh9DP+ER5jLSPpIxnCbByPm
9QJ/iUQyJmU23Ae4fpSIMXy2e8/eG5H9HqUoDIgC3ug0GQ37LMFbXxQaEmq477lt8nUkJ2+CPQNb
RGXlcC5BgVdounUVn0sL8Rm6srbzQWKoWAxAI12sAQp60Ow7g2EYZ8SSUXwAvgOIMcOyFEVVEh5S
5c2UCeAiYzUECsJ5JzvK1MEKmvEsePSKukbY0d9TCD9MBcnoxrSeQOmEXv4RWvKqZssPecss8q9N
+ARyRHArOV9xTz/XRApwSJqD0Y6IACBADUQG6C+pRdZbMzgTkplCnEjvWKQKB87gRF5H82z1sdNh
2g5bwvtcOz2FOthA1kvQDkCI0+Im6OVFO3uR9E1e3nntrRFRRkyLfDgJWOn+hG5N7IlrMX3p2EfD
MeKhHwmbg1QYdrDq2Hns6GxKN2EAqg0LjjLhFGf6nIzqqaWLI6m7Dj2YiMl5PbTtjsg1hOMHmeiK
0qqJBmfxr5/DqGHa9RlmIJ+tVynfN9m08OtgF1MUy/GNzqm0IsNDsBwXkLzwWHSEntLeNgdCn3R1
Nfn8HriMqhcCJJf6aD7B6b+fg5ibZSlHN1m66ugJcHaCMrULZLlxTKksGerl6FQMCGoS9bMBEFQN
iCRWNy0d3oD4MuW+lJdQgHLbc/3eXiT0IUb5oYm4KcTVRJDxpX58HYvuLcCypVOQdBKOec9eGbmT
yvDSIv2pM+tLnGiuZPbPBrUhp9GKOWKOWozo9w/QHG6mfeAeY+9LxbUr22WPjStnAf535+vvrg39
FFMDyGzpqmYYXzpRMZg7BhlMeVtdJeF0WKqQBvtK/8H8+N1c6L+X+dIcUmSTBTTA2JGZeJbjl5hi
R+fuKURf/PsLfdP64huhOUIOQY9I1edv/J9Gb5WogyhLHLiNWz6C+NiVR2nZrtJ7zWnvJDf4oZWn
/kbq/9mSMrU5De3/9tq+XFAjBS2ZrIQuLyhTA2oIQKLGQND4IBvAO+1gWxtuhKwnSl+Momc9gATT
EP4buk27sWkBIIwlbUgBCETwtx5GZB4jOrKwKxO0IudvajI7ErRNbTOkBOpZEyOFQtXoD/VwBcfv
DLrK88OeMCEbNVdNSTBjmrqlbTsmDouZK1n55xiQSWPfpuqtPuGC9sR26hzBk49Qsw+HTRxHrlW8
kErEH3YOnzqtLSbw5iIZ7jrrWKAIK9tjlJ9TAkY4INJPBFXZuTGupQyrHoFEJdHTVXBRpGZNY6kp
TkHFpLv8hdPD7QL7NlOO3nD2il2L5qsnAKYlNzAxXtDmABtt3ZaNMpdXIntQOZcoKqf3sVySFLMt
FU5CLNGNtbeLZVoHs15tNng2Cspo/Sj16a4QDO9tj3tvYJhkx0C/hXVoomzQQNfFnx3DNOjIVNxR
/pkh3EZAXSK8nqLklMunscBriIkIYKueMKiWN7JFg6NlVazeQumJcyrIXwNbU2ru2hKnEZvqq+gM
eon7viQkqYIgqa36VFmbBQUVsmOf+b96mrBjQjsS2aHjZoVAVXr4e1VDrVnG+4F7rYZLM0C6gwiO
KMosuRqtfSDa8kmDYiPifN8NG+idK53OHgqQGI2CGV7ICZI4PnnR08hPFhJgX5S7oQBsWZf73lg3
9sOUynuiPBC6ADpt7/z85Et41PAaJNINjtlmzJaMeLoyIwVNvDI9Jk3S/+g4J1LGNR4rMgwgoV/1
IGVGJxwdLl44I3M4WmFTcyUOTJTdSOidZjAdSx9pIT4ZCM6kGFb20D3ok3W2Mm8zTFg4LnndUxAR
wx0UP738f68zf76LX9rDnVdGgWZ7zHzzs9GxuROJqexkBrb2iMKAiSuPg0npk4SvHZ6zDDeWmloX
EUtEtPzkYVfQt/81AtJZWcHgK5BbiKD7sr7meggcqGLhS+Ty1oyiA4EVl8GMncZ4D6xu2849GJnQ
hoekIuWT7J4WWQoxO5qPc79kS4WIFXZvDOsQ/7xE8cpA8FAwP/V2ip0y2p0fJVV6KZv3ORm95Hya
kHwjh9tsJngau9A+6RQChCH3AQAigllq+1QHyUnP/U1avploQRq5vevN25Ymk06krBa2vArpIY0i
kPOZfSssug0NnVm4mUgjtFPRRk+Bv9dAjFZNuRtB9fX+L9RE5AC3h4EOeUxgXJrarEPTaqB+UCM0
JW3wXil5z4KTAZgdj3r54gWfbVJ8pqXykPXKKtZpKQmDKjIxEfc0SXA1dPUmIvQm69aS/tLo7wzv
OzT547Sgt8OYXzTXUmRkjTS6thlK8E5RzhC7zBCw6xQ2rUVKXGkjulf6eyuenhtaVhM5QBAJtfEU
asq5LN8k+7MjQrkugjlQhNZu57L1IjiHI5xwaP1NN6aIZF5jWncpTNoEyWZI0A+yGbxfwahBAAe3
WyQls2LtNdFi2iRlhklUWdsKao4CcgT4rmel2QrYmSzNTiCJU5Pae1+RNhr1Q9jUv0LCxJIxoN3G
WuXXKRWETAeOPuLSjkZaW7F1S95tSk2I+L4KDnFUwFqi4A8kbAQ+upd2M6F18lZBLyFuM3Z28TyR
5+TJIF/0S5gohIxFyA/8fRJvBe4RbIj0wKUN2oFUmV4BIm5Uj9nFbBeRqH+lwViLulUWmpmdfNuW
z5bXHFIMTTNI+16bphuUvLgJ25vEmp3YOVKczurvWhjJTt9x6NGiQxrDh5pmY6qgJrQn+w6k2tyB
tXaQBqBBKt1qBO3VKjXwQ/R07UNE12KcBnS2AM4GtoKmAzAOQ5muZYvQWTZQ3j4F9RZ/hsPaRyAZ
SXmO3KaOUtirvuruLOFaavDW8URnPEBld4UwjKcSTGBeLVvCn7KYoPpSru4LYD/0SgkE4zvSYZ8O
8hjeqiq4FR9Lsaj7TZP7n6ZSnTrVf6xMH9fD2jR42wzvjXBXBERMwKJkmddkGnAU06wHLOrqHBTv
bRhMbBierlvF3Io5246skB7oP/owARlnrvrKU1XvSP88tZjwzCzY6sTe+Pqx1spDyN3uKjSMiMyG
joZM+S77WE2nntxtdZRemomSqmrp++XrSuqeyQnYQnveBHVwlRCx4DE/zo2XbKw+QZDDAZQq0xH0
olKBvkREgH/VDmSBykBjyAOYmt2dp6u3sWQzhvGWMLQzmNgVopIqUTYI7AEqPIm2RCVJeo3/nvrQ
5ORdTUPC0wyywmlcSNe6ZxrIWcaQWdcOnl8tpu7dxwNVidcAnJmon2QVGn/2ijYf4t7MnLV0t2Hf
xwRarGRL7KfGRFC+iRnM8vhGqYUakWLDT05R1j53dneqhY8ictIfZBLpMkU/9/Qyiyyma4xxz9bd
qnyr8k2uMALtM5zar1LnrUIa+/p8gMBmK+/lmIhEoi6D5FiR0imCdF2FzGlbuIz5yzi1+4RsCOaK
hDw0nODbZS44v45MzhBOH5o4xqEas5/eRr1125raxSeiRcj0O9OXKl9BMmkJmmg62p6kKkAZXjfq
uJo6+L/VXatE8Nz1M82F/TgMp8IDMpyZI6Y9vER5v09A6xY9XU0aBLIygL+v34mOpxGAN4DKL49O
04iiqdvpQnmkXfZY5PYOXnQ/z+Pke6Xe6lG1qkPmGJrKKNJyK11z2/qXiLhZqrVU5NWQdCvkDFSg
tDYSaKU5rmHvU544IOJiE/XnlN3mHdm6CV3LrHqM1ZQpp5objj02LxVlHKXTTiIMypFBZ/EcdJq5
FzXt7YLISDGdKkPg5OEZ63aGETpCIx3NQ7Cnp+soWCHfk6ppncRPlF8LFdzlDBP1bXUrvKWOKL1L
0RunJfng0rQM9VNbRhzSX23aGJXR3xmMT0AHDvbAw4dH5SnA1t7ise/tY5E/N1p8UDHVSrG1tMLy
LscsrnkFXOzkhOPM6dNy6VEr03FdJUGyVGXa4jZNVIZnMp5ZpYdxSx6aV20VBiGcmFilTimZ8+ZQ
s/3SKtR/qfFeGY9K9+EZl56wQegzbk8n3KhNN5zuZHVy8b/hIiM60yChUTCoLyYwwad8QsYsvQwm
WkZjyVFwoXzMqFswyemo7UpxqcRdzyFay87ZRKYfwogac4Q87DVyPOKMQW7O1HqOiyQQh8SqAj09
51eiBBfzJGNGrTacLEb6bN5zBzaYzwWvkfXUo5mvbvVg77XPIQ6M0HinmcYyQaNNojiAaFRbzIBN
aW8m1tHIgYcBgI/ShdKFdBsiZoVBtTSQWNLwKWvSayDlzuDmnBFQznuJBG4rNaprcVNj5HFEVq1F
HECR9Fe6vpT0ddgDzpbPHtGF9eA5DVWnwFTn0QES9S2nrY9Y085hq+8l4vum/GqwDQw9QuW5rB+C
nG0DKTcJ6WP/2FHRT2SecAxbwKpsGbdLQeqSPEx0hr0BSCmll54nsUb6HfWma8qnmtD1xroWlLhC
XNPyPpMuar2dDJwZhITUH0Z9MaRL6Rm3gxau+6mnTWyspmEdMBEhnNrRURMLSbqWk9NL4SMweKdI
zTsKEgIFOa5ZiKiTq0r0vMrTn4p7ke1biwNA9GozK5d84E06GQitrxA0mGOf3870Vtk4BWJjpooL
tZE1ysSdkX8QIOTGdovzDLyNpk1PbUDsL9rHaI4jKam+ZwZzfVTzYs1AhzFZm291v9x2TXdCQrlO
DGbtWIOKqNjJw4cE0kzr3zR+IIkiJKeD5GcDeaZ3ttU/prnY5h4AUzxTpE0lMp37EHw+pQx5iHl5
H5KN0ifS0QQbK/n+rusuFkRg79mmgzTN7NWR0CxXJ+tW7mEyIJeUmd8lUbiKcmU/eAbJE/6nFcEs
9Sk6hdPWm7wAzwp0V83Pit4ePaEwBAnGXRI/6gSVeMF06TJjNfrqOvKHS4DUAbDTg6dwd0l8sHCX
urX+0hs8aRA7t7IVgeu0Hz2vW+u8LR4VYh3nmxBjZw/XgvGj6/PT6BxbMRA2PD0GtBKD8zXGN1u5
FipCx4BYFyrdInYsIDhWfVXpQGP+6+VHWMiV2h7ClClV16AIpbuoDBo6s0hpSMskNToOpox+t7jL
Iu9laAHyykgJjLB+t3qS3kyd6E6SSNdNPc+sBvigoeMNdzU6BimvtoYNpcKvn/Uhe4pRDYC0/rCt
M26QufUOmEhZ16p8mJMhgvbO7OynopIcWYdSEGY3digjnWzcuHkvpbPCx+FAMfDZY14YTb40ymfD
ATaSLmiy+dBM/jNY+awaxVi6uU7pkBuHLJjtna5VHiPE7tVR9/ZZspII6UzaVd4km0mEF4lICGwa
EVHFWp+v7Oou5n+X4n6ZdC3KP7ohNn1z37gbmMD4w7MA65IAS1LppE/mbZIIVs7CzTzI7aAh5hH2
YJ106ZMDHCOsZeHrjzMzRgs2U7KqoNRK3mGwN51+mXzhdhELJFEPVrinIV4vWsGEswccHTwE6oMX
Ue5gefNGjgxSqthYg9Mr0OfL1DW7SNMe7BjoM+973rSZ27AhhZAfeQMSYzVEt8U4u3dNTJ7qpUTq
V3mksNaCtB4wILpHTQvoC77SwHPlpUveM4Y6FS95kOr7QXT0BEu4UmiHySDxoI5MsDAq2gltBz7H
TiwCzbDGZowMbRD7xTUdvBu7uA0RxmjBuI/l2xaf61Yy/VMnw9EGh5AX+o0URbue1nCAJLmmxk5p
vI5bTd9ySlpOgXguaPMkPvjeki4+/dTht/DhBrBDBc84aBKUyjeEz8qBeTdIB6uJiAj6hSBXzq8F
RTYh4VqdrWzrZeg1Pv1zoQ+PBe2SgalPKgduSTsVPy5dHO8UjxBKyGxF7rvQeQsC6ZEAB5vgjqI8
CPJj418DzfG2o/UsNkN4juGKzf1b0rC7qdx0ar/spHBdd9O+SeuHSc8vfqKwdeuMWkuiwv0dhnaf
gQw/rzNqOAX7knZ8W94FNbqrBhRGrv1gT/pbxsfh3pJRgTAl5b9f0ABmXErjOPPbO/u1Zdopl9d/
NzONv/sZXIHbgBIXt6r921j/n2ZmZyLaaQf4IQh6lmYbrcdCg6Welx8hxHK9Yew0KNs6OU9th7mU
P5vIVogIRibPfNOOYqeBIy6CaDnn0aTD0fPGU03LPKOg0FFAC595DWEeHTqZpFN2Uv6IVJqpGnoL
4GpB/8qpYEHohavIvmNo4zE3xKLmtRbFPtBfRustDJ8bjnbhzZSvPf0X5GBmiyB+DAKOP/X2VQQk
aq368DUtSGBoih9Egd/9CPbMqMRBYdBi+fIj2I0epVJFwuqgnvMIBynZz//+Fb7z2JFxCYMQZx+h
pvaXDm/MvDFpJn5nyqlDSlNZ2aROsbdCd2Z+ye68QS6io//Dr/+NZllXZfq8UMZkc47i/bOVTeR5
a4/gwBwFf00VQDfFK5QVW4hJEOjYUNKnUu+WZrOrqgeL14pMWOqu4Yeu2mwh/LPBzceYr68Ypsk/
f1kMlVaLa5V8ny0V7yZeV8tgU/1IA1V08d2FEKuSHCkTqSfmP//P0y7sBsIzNlyi7trlJCWk6NlO
1J7z7Jz4jzXFSMhuJjMiTqgYvHjTkjHBcYswjMm4ULah4KeNlvXh2YeBk7P2j0+1eR4r9kQa0pxp
xIB8xv8MUE5m7NGquRjp7oYN6d1J81HTF5c4b8tsJZVRbxO/PWeUiqN9ZEwn0rUPCGKOm50TfTVi
xaSI9ATG9hnuAniBazEE6xoaQFu4OdgNzXgyOUvB8RARMDNcXpksu7V1WyuHhqNJ11XHWtzY1qOO
DCqq5VXzW7KpUJdi1rj3m5CAkU/JxOBszFEKmIQwXPZJCD7wvrFfg9Zay9adYp71nDy0CHkjeRqC
RpR+Hdm3OEbTO2bdDdDal5uQoKHSxu3NfxMSCE1Ydf21aQgDCXYVZ9CQEb6V6luBtmC4xC314E2L
Y0/zb+pscIVnbWgt0rDn+Tfui+jcT+SMa1gRYv0gGkIkYsKLUJBENMKJiPE0SP3U0aiDt624k1HL
Cam++g3wf2CGI+JX/BMBzBST2TuYeuhWawSbhjFDGxzyrBqfFBf6kkm6YzP/4clWvmnPqoCLOH9r
kA3o0P75xKlhnEm+nUINHBbFlmilJVSO4CScOWMWY/VKv1Th+oflZO75fn2fFOZFuq2qJi3jLz1h
9i3NJEVL+61vp7eAaOUUr4vlnLTZFQd/9dOM6pslknHYDFBCOy1k68sLXElNOJoNXilNRnl40tS7
H77Rd7dR4W+HTw4SkaPsn7exntqYqAQ89v+HUczQY5Ot0jWluxszd0OauMzf/n3Nby+p4ayAm2QK
9Sv7J60HFZHYbIsJjgqItenY9ff/vsS3t+33og+AVOfn+vNbWdy1JMlni5l6i2zYHeCF/vsK32zv
Kl0UtpXfV/gKkC+K2vArfGfM2u4i5ngWDJ9x3E7B+7+vo8yb4NdHDn4kE1HVEKTyzl/1Pyur6dWW
ks53i0J61Q6vScRpf55SlvXVrJN1KN9p1n0xsoagwaxN6TISV95iCY3j26G7Rv1DLX7icHz37VWA
QBoeSBJh/prUijrtFJ/OtqXsPPOM921WW+s/WBKV7143Fcsjd1lV2cW/vONWEJp5ZY5IlQ7JPWKO
DSoIhxgEGPap67s/wTq/ezD/e7kvbzci6agvfc4jDFcZJDpKsOuYMP7wg84f+q8f9D9f6ssP2krJ
aNpFBJVqXWxnxLR2zBYQFRwM147xw2M6/2X/utiX13uyiLAzLO4gy75oPueT8L+/zk/37MvYLtdj
ide8YUWcTyv45TWBOUvRfigVvy2oWOiFBS6MsZH48tuMidXDfWEI4h3DU3dQsYEN19DplohkOdk6
mfMTJPm72gn8y1w3wpnWv0ZTN7ZNS7SkdpJ3c1A6uTCrYPP/EJT+3R3kFEKmr0qN9BdsRmHkkKKU
pM/kkttGqtMpcaWluh122g7ox7lZ+zflD8ef765psKDAf1AEJPAvdzMw7ElNsgn7snCH5pxzeKt+
kKco35BvVUOGLMvxh+pV/+IFEz05hFLONerluMSOs2pBzDq9q7rBTh1/eM6VbyAhf1zty1IRel3t
jwNvlbEgMnPHoGMzY//U/U8GsO+vRFIJxwmdBfDr9qUw++obmycRt8qqWAEH2s5p5aAzf3i1vl3+
ePRMLFOUOFTVfy79EvxENWmYJs+e3gM30gmXNEH9FZzp33kP+fXfL/N3yzrPoCzLvGUKjfQ/L1hZ
oaenOuVNocEwotligMRFe6r1/z+F1H+v9OXn6gpVyw3adQ5py6RVrfVlRIZ4x2TxiDrGgUe6/PdX
+47togqOQArQc97qr5XUUIlJ6efvNoejlLfeubJdbT0ss2W2RgKn/HC97xbe/1zO/mK2VE2S4ETI
5cKSuRCt6J+Odt+8whpfw6AUtS3DMr48HKFZlk2bkoeKZocSGbnx1vix+Pj7HSYqwGQB/G2F/euB
yKc0G5VOmevdzqXT7kwbeUuZzz37aUn6e7k1Fd2mN8pZanYXf/k+styBMYpmz7+P0AnGiYfa3IiW
UxUvm4Lo9Zu5i/zDQ/H3Tfzzol86EHGMV8uP1Pn7YTNzqX6X1rZGA48xbTF/z3FTATr64bLfXRVj
m6xR/WqCuvvP1yxSRFTShNMcxmsWQ3HduFGC87+/2u8S7M+d/089zZf72WVqQ09tNnViDdGRn3Xd
cfBwX7b4Kq8pTDwRpY7uP1vWFZ0Iw1eOmy9SgLKyXShMhqSCTjHmxbaomBodUYstcityktK1Ko6u
oDBhVz6F5LVqhPRp2PYLKMOqude1c2DtaiZEltUtm/pGRgcWmCeRWU4E8xrjGrlZKXNQ/6d+z99v
3Z9f+svvKcKZ/U4gMPOrWZARuPbg/Pu+fvPbcez7X8ngl5NFUgCzhyJNiLyc7vL2Ps2pS4f7f1/k
269hcJaEsqVQ/X5ZHc287EJf5iKtel9U+7pa/vvv/2Zn4T795wJf9v/MSGI8JVyg+oV9/8Zbp8vg
DhI71cAyd5lZuP++IFzcvwrRGVz7v8/8l69Ekjx3bcx40/piN88JLQ31IA9/3GRknpKxfByQBdfK
iHwk31oes4wUxwcqPy8hGCi3bkgf3vI2ge/pq8PsK8mmkxKuprpcTQHZsF0jZ47ZVSurAMbbjBuJ
v94cwxs5QDOg9dFGGfdBDfK6GwBoN7c1fYp2xJTTxBPeGP5mxbjI+kXDZ2baToBe0NzHtrcOVew4
v6yyfarkt8o0nSB41S3fCQy/INXgoxarrHqW4zucPQc1a06x7580ZTUyPBl8Y6sQGKjU46ljdNOQ
ulZjJ1TfK9yMKvtCqSfLQMBS04y3UWCwq8N59Okj31fb/mBYdLV6cxsAslbbcR8KgsyD18IeDxHp
GhXR2J55xF6wDWguava2azcmmveu3YcTqjRRusy7kGpvTO0p8QnqNg86og60Tq3dL7Vma1s3NfrI
OlFvpmxYJblYx2Hq5r2xMtTHor2GAHRq217Kxn1tK/uqkx+lwkKm7b361qk3HR/njSof42nXRLi9
3EbaFt2pj3Yeg76+XZGPjoCaWGb9yo+3yCTX7tcGEzH8gXq3YEd4sQH6KayJgXqBnounx2bMzxMa
SPk6xzjEWtl0GFLVdJ0N1qMlk8qZTP1R9RluWYjzcowjbtg9tAPkLQy1XpoiofA/swYQelnCPLG5
VBUHW1WtCUuObrGUDk7WS0+M2H0alASKqEhuPOtmQkGJSkLOq1VowcZSfU42VROevSh6HPqIpldQ
AyatFmpjo+BYqcjeACiGRbTsrdjxJeU+Rr0OEWzXNIyGUmHjQlJPRjI9kM9bq0eBS00k5Vkq9x0J
n0oJB1BlRD1d/RQKFxjY3ovO2iSwLHH7tRazrJweJLKDi97f2QgjfYUYEG9Nw25VltleM3ZjZNwL
hsBRJWaGas5oDhXgA8rtViGSXLsbZKYAb7586qVbPyEc0Tqm5VFHu6V1l84+wXEx89tBZXT5SafW
0Qpz0alIPTKyIqYQfcYjM4dVYu4jvXisxncBnJZqPpnthdVnFehnS7PdCnWbrm/p/yx89SKY7wYD
E2EJAWt3nrNSOpiR9n3omQgTmMMjHQYD8FIFmEqM6rbD9TLIcoycFsc8KFa0CsH7iNep6k8as5QK
ZYT6GirRJkFYVon6KKUfHZJjyaQiL/StRABCAdWG1IgSJFAkX+3wflRvU29jTU/kZafGvWE/N/JZ
MXcMPU4pE3cfkD/kIZhejy0GgFnfHE2/rCwDYbmJbZ4rsUnKa2pczUGsMLvJ0a9IRf5TtssiLmkj
V1um+AsLRVYE1cyqPhMSZlJ8XbA64Qgfs/bNpA8+EzX9cNxV8quQn5nUxDVdW+mXNaAdkpch4DWF
4M5Ju8+QBk9J487GvVCCaYTbLaQ7HgTlkvm/aZSumb6w7y2AYKBeY3SarDM/dUXz2tqrBuVFQEiM
fUKCuEqsJw2CQWcyuzePKMocKLvXibeeeSjN2ryCmqFvdbiZcrMcAcZVvDEjWYUSLU7tI9LxGdMM
t0gYJYEhVh50PXIKlTqBl1DQXM/lw0jPucANX90ESrGBLrpniV17rDaKvJNHsJuUHlJYOYN/CfE1
8Ynwl57sFsuphguUyZ+8ZyKb9OWGXGd9ePFUOMP/w9iZLcdtZFv7VTp8jz6YEsMfx31RcxWrOJOi
dIMgKQozEkAmxqf/P8g+py21wz4RbrZpiawJyNy591rfIsRjQD3a9VB9GOW7Bu1o/EAIqNAafPb7
U0lfbKhqIiygkc5XgTmf8kBDW/J3suRD0A8RAahwvXFUnxtLQwWESY3K33l39XU6oRjjwDPE021o
mttkZGfihvKIl5bEjbbjbszTvSAhvFT6a6oiLKb4fv36zajUW1FiOcFEQNCnxF0Wd+LdyMgx7Z7L
4aPMxy9pUe+l81yDc+7zAK1sv510cZ7cYFvy0ghdnuAl98Q+6PHRalPsp+YhM+u3YfZgkGNmMYbw
ULvFHYkKS+o0+Fj91HCxzuCWZYDuyE3eWjKAna0T4ifDBonwqpUGkqZgfsoc/Hwz8GWXeAur3br+
fQkUAxvs0TYuJrO/4K62Hpq0PWSjgR213A19vmZ6tJqM7H1E/mISkKDnK5KlPsEJ20j7vTOf3OAt
GW6iLlvNUc6U41FHw51lX5zwo63lDcq4dM9CMBII6RgZ5kDMuD4u96jvnpoGn36EvXCyW3Qr02vK
MyINO4iuVAUgq0hvLS5sS3RIZbn3bWzuHW7bjg2UfbbsEcXrUw6usTbijdmdDBW8ad5Nt8JahoCX
mU3xkaMbUJN57YHwi/3kUeHvb4L04E7RNliu1dZiKGLc+naBaU/hD2AK1IOhnbLozuN7v95pk+08
ucwxHBbcuJO4eNnOQQUqI9BW+J/n4qDRxvbtq8dTGcxHlT26NmN28RhJ/EqgdvECBe1OYxNyWw+V
90GQwO3EjwXobnLajkk4fB5xcv914fUnlaTlkwlKNRUGXvhzo7Yc+3K2u5BmI6Bwc/b3hv93teR/
Nqg9K/CZT5j+Uhn/fLAGYxvOXUJl17/0G3Or9j6axjVWhoO4oM/8HnVavESfYtqbf/3i/qQWZ7hr
WqiwHcrZn6cxeSZGo544nbam3DRmvjeSU4PR7a8f5c+K5R8eZnmP/9CBD6w4dZFM/34I7ldLz3YJ
U+VARBbQ7v/Q+FmK4Z/Obj884vLC//CITpIPQ2v3BCG9/gbZCjbY/LHYrm0yqsq/63Ray1nwrx7v
pyYuniKBgYE3Ur8vKYS4WPlfeQo+uxtk0Ov61BzHC3L0v/n8/uTitOE8LJMtjv7uzx1CLx+DeJlK
rXvxXpUfvvs3p44//f0WAgxaGGiufr740waahDL5/RFxQFj3UvE3bdQ/ewDAt9hjHIe598/Urj7X
s6Cg5O4ankTySYWPf3Pp/Un/BeYjUDDap8JFTfDjhWAGuUzbEBGx2jo7b53tqrf0TGbdNjmhZvrr
B/uTu4lmJqNU26GRjvPlx8eKyjAbWjniXSHJAqhtB6DD/71r9V/v4/+LP+TtbxeV+td/8/27rKc2
jRP907f/uqTvrVTym/7v5cf+96/9+EP/uqk/KkyeHx/68lr//Dd/+EF+/++Pv3nVrz98syWHQE93
3Uc73X8oRPzfH4RnuvzN/+sf/uPj+295nOqPX395l12ll98Wp7L65fc/On799ZeAi+O//vjrf/+z
69eSH9u1r9V7+vrzD3y8Kv3rL+E/6eKFNL9cAaydoTZL7PCx/Ikh/omMMOBzwSXkBwtx75d/VAhl
k19/EdY/Af2ZIuQOWo7yPquIkt3yR671T+I62DVoUAPZ9D3vl/95Zj98RP/+yP5RdeWtTCutfv3l
p1G7cJl305JzPNsjy871f86xzhv00lFNwHkBXuDQOyMBgpo48ba3k/NAm+VciNbZSfKCH2SwHYlf
czLUs2zPi41ynslmnOoB0mP9dzDr/3xuYhmOw7WzfQ8u4c/deLM0ak28Fc2AskaC2CH0E5G+bZLJ
vJNwiSQxdugzGEbsK3v2z2HTG4eqRU8ZTkG36U1NCBtQjXOcOdbmDx/x72/kH9+45XP7w7rKW8Wa
E0BJ5+Nd/vl5zCKxnMvIzFFt1DOiLYXawsQvcB1VgdhOnwdtJteZE5ZIN8dpE9eG+5CjDq/EU1/3
8rprX+tidHdGUFrnVpwi4TlPMkolR8WmOToNx4hIocoeKWLWyKCR3hT4NdLJVHvMTyT8DZxukHWD
NDCO8LNRovWlpKaqgUxYQ3Lz/UsYxiFmChNuD5/137wJP20uy5vA+IeambEdTiDWsh/XFUd2XsQQ
o1399tBmbB4duRkH5N+JL30i3lClFO6jHcbOE5hgcvya4GgOxQzRk1fDEp5edAQEKM+ihGw86/6v
Pybx43bLM/RsQJ0uAzhuJriW3Ml/3G7TzsMi34LImnoBGWVIu3AfEwca1+5MJmjr7rA5UWAEmrc2
kddlYRVboGbjuhD5gOmCU01T2PI6w5q2mZWjN+NIp6bCQ/OQpOVb2Ho3hTvectZtj6znaIWN4tbJ
C+s+JHcsHkoaUxBUgJjE6maIRuwYYEcyVZj0Q6r4rEgevK7TzHkyreoEdABnbKdtaHBze7bI3Ymd
wnprkvlJJVV/oyHfkuiDUcXBrFCHIrsPMeQc3LjAVkNYgnI6XNUd1q+/eSv/44onIYiepeuhegxZ
rZa3+g+Vizuy5Q6elEDD2q+9Weh7JVK9VSm2jnmyTth0byPofbdtC2rOzWV8U+fqm9lEw03nqUOR
a9ms2IoIk2iJRKIDcym98As/6+27aWovuZ+84bNQF2tUDuj3BgnfQFqQDFzjIslV+/fHMTi8RWFW
VEDRxgSNsq53XtudXdcAbDycnSQVt3G7LWYhr8VIAzyIHqveaT7PPntup7DnzmOU74ba1vhqyMPI
q6PpGOre9+hS9GN105blQzqbIQaSFMu0qr6GxfhUBKMFZ6OLz3/z/uKG/2FN8ZHzIbpAdgHnNaDc
9n4aLJVB6oWjIDnKGnB6TaPn0JgKr8fRvmty2i4GnVbi9QSxlIGCM5WEW2O+jnIH8rc+p9I11wb1
0nmqrS8BLk8R9eWlFu+t76ao8RFUudJH6AxKDue7fykUEJnOMuxNX1ucMJcw33EipCixvyXLjTzb
0edxKLa+j8Vqtix05SLf5xV9Ph802qZCI372aGY6yTyto6wmAdCyzhLv/FVXdI+JgcC4NVGuSnh5
WfDUZybQRXyx5gxLX9rBZmyzpxZqGomMJwdnY+klW0H/YlWJEoYiWV5kZiRL9mLS3vtmfkmTANmr
61+5Cv4cVNrZVcjhh7t64dBMc3O20c5s3IjTch68FVnGR1Y85AkRL9EIzx9tfEEUSmjVuAasJ5UD
Z7YeSC6kw7xgjArLIqio69aCPmLpERsy3ZPauO9mll2VW+NNmXzrhxR5u1us/NJamewTV3No3QaG
kR1DE35i3VfOcUiJO+ql0Je20uMuwXuKCVZVd1V1sTE73Iv8Zgww/9xGxHxuSkuESMJ7r95aFU+C
VcDaGEaKmw+IBRSDiXlEPMhb2wT/HhivtOvCnWqnG+JgcOPW1e9fYKrSiBX+jaxtefA5J77YYX3y
G+hlQAnckzvHxSaM3fheJdmA2TKpb3wsoXunsYgJlopkkgZ+F3wKGIiC5khXR7dB4EAw8Av1yUrm
b0kRBF+HkKCcYidKzPTKsJKb71/o97r7ceJdjrH7O1YfnfsyivF5V6635ReU67KOcNEky5IrkwF9
Uw7oMEfCHtOzt8v6mI9T/LWOis9Z2MkvqVD4XgrpPkdlOmJmx08W9NHGrlLv3LmVujbplYyVVT4q
fN3ke4K68tEKFK7/mJj9ZzS6I+gVz34q8R0Vs3Plh2N/C8iue0z7fGt7zdL7oM0ba9SYqdPsGyNW
T4YfPqtp8PduC9awbpLkdma/D0Mt7lqh55ueJrGOR3nddBUDOUGH1GOsyfIZHMN+DtZlAEylSKE5
zIED6myq7YeWnDT0hQOhiVH8Ovq2/BI19p2EHnTLcVjRZO4hLVadBS27/fb9O5UFtfjtD+CNRtXg
nmYzAdAtlWOcfvtiG9cE1JQJa4dwN1h//AuNGNIQ/Oquk+mtnZfVTWx3zblxTRAzVRJ+CqPrYswZ
ANSaFk04n6QI9Y1WjEJkhCscJwssZgyoXNho7aAkDO0aqXBw/u2L8II1x6Qm49AsYQ00nb78+4uy
EQT3MqFL0vDh9Crax3Y+vETK9EgmwV6aVol9MvomOueM8Hdh4fZXvm2d8yTBrmnyAu247o7QNqIj
tP7n1LozUv3hl3G7G9P8rhqm9sYvG+9K5K6xJBKdrcayX5H4yjHp39KGmAOb05zaudwA+9bBEVrX
rji5GU3n5bsqIQq4dqfxtnPEzsh6dRc4qXXOenGR/Po73bhXKtX6mOa4qLN8ine5mAFadpK84DD7
puj0LQWOXAeN+ERa50M9mQwgXHd6qWfSpmy8aOsi8ijQTLNT+7JldNFbOWm6QT8dTLgglaFw7GFm
ulcZXrRYu+YeP7tRYBM39fBhteottQd1kzhUK5aoqB5tszg1ARdeVAMQiVV1qsdW3+dICPYezd2R
cUhOf0/p8L6I6/vKcZttCljxto9NfdtOOHDsyI4OWViFp1Rn5EnEwdZ3M+tkcUpaz1P5LtmEz2MW
2UebLp4pl1Yv84eQJknRp+kLkPuK7jxzdtcvoWkMcfJS9OH0Zdc6unoUDO+2syONrV6+zUuCTOQc
+PfhlH70HZ9eOWOYLEd49Yn7YPb1dPX9S0eK196STfHs6HDekIkqz2NLSHPbtWoTw9Xeu+FUwbJw
KCwGt9eA45JwT0fn1QwceZkNTaXnpS6raOVuvaEy6Q1SUk00v+9tf5Kn1iVizp3L/h7ReHmOw+JT
LzyCBYyuu/dLSvfUZVhh9Fh+ezdpjnNkiitE3DFETyxPtCDcK+zs435K2K7DrsquUsNFW24s//r9
++//xqiBnqaVk8rexbcktKbEv/PSIoR159b91DqEh1mZ0tuAiBbFRzrEoCNEDauqTvMROp3TbKLA
sgnBot7k7gj3SQ6SvbVGY1fTOd+BNAbglkXk9hUAUtspb/exN4nfas8ZvXZQ2BPkeHKR7XmZU7Xt
fu7K5yaq/DviK/07rE1i2em+fn+dZlwfuywob302kjVB3CaAP7+9m/scyEWT7C1bV9uGZJYnyG4c
Iqtu6xDbcxMOJ9uCe5cSc7Nq/ADAyqRZ9Of+ZDSlPNsmiKpmGsrV0CTVY9TgybRSaIexTqJd7Mch
hlBAVaXnNA8wFCZ4aPeGqIINYUqs7ajy25RbO3mcW3lmS+vvs3nWe/znLdmKNLxHCDuZOVTHpCHS
uZmdDp8xFufarO90EF8pr1uMgPCIs7j+XPb5SdAPs/unqarhHoxLQzcQ5U7Khp04cIprf/Zxmhh1
BRl5egg5Lly4G3E8VR+6trxPuTtXG3sci9vWrusNgBf1QDIBSTVj/NUUQ7v7/tfL1k4Bly3Vhxre
OmtOz01jN0SPWV/klPZnuLx4zst45wRMAjneQKAM5J1JSbrphuwjmE0JGOomy+bxptFkxHgckdlV
6qlU73Nmf8XQlzw6pKBCRgae3nTipKb+GisB3i+rDi5+kctzm7N1cQAp4qTZxYO/8L1QGtsDOJ+q
v63oZlzNtYlNELtj4bT3LhvpiRJluLYVoT4aFo0Z4h6i271KaoaXIzAGO33Ab5dhQnLHLD4OdsBj
ppSI9azTXR/cOENHOLLPUWusGA2WZXpB14GNpb0MSQbGVDM47iVmDIObZVBwzmZnN0b0gWWTP2dW
LM6K0zUZQHSzhLIfvMx5drjqr3jveryGHm5VmK/6qnEnUEjYzrOd39cmbsLp4mRabgNhgeye+7eQ
3xPH/TYsA1iJ8DDn0qAH3BnQmhZQ0GrA7H9Z7IyYnTAed2V/9lo/26Z6nLZzPd14SC2wzRp4SDLv
4HburvN1dVCwPPOBqKBRiZMTGvicu3C87hiMdVa0sxm7bawK/m9lG1e1E4x7KW9McMFBreK7wv+O
jRSKeg+Ycvcwxr3k2vpmZKaz6wtcdQk8bfCZkuJuMzH5C+eGXSDvDSgn0xczN7N7p9wbzK4x5dEE
8E+2CVvAljyVLhnumlntxtqprzTac02E08lLl5rN3IcJZkhkFTccRdgNWzJr26smNfttCuCG4zz0
vb4iqzR68CojPBhQI2O0Mxsv7L6ICie1KIsPCCPXrifT65HCrMVIuwM4h/qKRKm6FTCRzPkwFl/n
sN4YcWKeK2d+TGIhSTpcUp0Yq4B9HQ+I/c/dlK9VyWXpT1ztQTJCrc2GR6tTcsug12dvWbUpPocE
QfshQpKXFQmqNrLMsfNSxuStDz3tS+ugiUhFRDKS+szJmlVyIMcpVeVuLqaPcELJMOBYBwf3LEp/
WGdZ2l4lRn3pzODOHkxjY0MkOBRZeYnz8BK11pOvHYZCUkT7RmU3yL8E7F/vW8cisk3sHpR5S7U2
WZ8rxyaSRUGonZjBulJ0u6meT04AD8aNkCdU7nxqPD0sZ9P+PBXDrcrfB6+9TsOivJnyN8PMMJIK
d3woK/OL+dRx3R+WUML1YlmuAP3uzCTmim3m8yXq7c24MGDhWkALrrybTgDWCSYgVG42vwXBdFBe
E22tRoGTTGNxGgHvTzUA+aLgCJVDSq1FvuvJnSd83bm3Jg5oeaJhEThL/V4Jlkt9HBKLAPYanphf
VOZ1lgcXZdUM4Ptm5zXOtai75lTQMOx6LmenBRdc99O2qCw6jdV0Fcd6PPss9aaH796F0DxM00dG
EKMdi/HoavjgZl2yiYSopZzGWTUUk5ljyCNdvqe0dG+nEURD32GjqUiTzKYBiFEjdqYq4331yPAP
5Ym2v8QS1ysR0TCZM5bTeKLPwgxQTVZwqqd5nfe9fzBn+He2B6ox5ohZAPqPc15tVCBEd+CuhSW+
ttnK2k0vMkWpf2JsT3BhnT3B+Q0fliA1LzPVvZHH8JY9mEZByaS3wisWB8DBEtp2S76vGebdcTkT
ZQb6lcH0+fAzbhKQVzSFcWYGC0Jm5hIOWY5WjhUt4LVp5cXRfdan8xUi0Wgl6vHQMvTHTG5CbAiN
12rJM618GGqiAUGryKssQzhjdE+/pfQWsEALyI2jsfbz4CzhSLIbOFdR7EZ3Ve3dUVSZtiFfya+4
I9mXkX5Bth3QbEX2gDMC1xR+W+2ngGokINhpztzqgryIzo7CZ18xWt7OCzWzCWgGauuc9M27DAe2
Rg5UXJMTARGdXFdRW6/8UWbrlCDjC7iEYUsZ5MhQbwLoMhTLxXhI9PjemK7HgtAccz9Wm7kuXbx6
1yIr3VXcV18JcL+PJ9By1UyJ7TmoawKJyJSmHZ4LTOaU35uR4FAm3uaC2uNtTSJ7bUl5lmpmiagW
wl5WwlamHxF5SYv/vkCKkfCbPH8APNVcrCwyD3OeX+V97h6ngc9MtBNR4aYAQCDg17dxdXK0+ExT
AFHR/EXBQtoXBpZ7HRvHwsY70YjwGCs8vYM7d1DOykMtovx+ycpGiZV7xAeUg1S7YBZ3QbTk/VHH
4aCtBKgk8khHkXJUbizWRgsh9RB3IKQVqRNLI8IeLawSJu9BqUoa31aabW2ILIVkLa0StweclDL9
Hyb8HOMBMkixT6DpxhyfN+TktevOJEe6nVKUcCvQcfWbjoD7d4a98yBK42uXoNap0MdxLo+Go44B
c+3eIJ1LfEwpDBrMSRKchBcUR9m6BFZ5D/6ccIQBSrq2egtqUokG0At2TTLYx058Kuw8XQtZ8moC
tc9M6tcuAc/RpJDrphB6Z+bubRoL93493cWZpoTNrXxTeiwJdpWJzRyxlg0MNTusvi6u+SRH3xMM
tNhFw1YErIFswYWmBlFzHeOb3nqGPuaKM0stXfYx11Rc2IRpW7UHqIsoFm+KsINEiPvoAnrQbYmC
BPAVNNEpQ8dei6R4GqDxt2pGQ1849d5MGvL5EtltmFFb5kC+h9pjzVO7oeRdH8tww6FAXdEa8i60
hduehTS1bdBDOd1g/PgnjSVq60MPmkI2eAAMD37XJisn4IiWynQz1RA9kL4s6RveeXYzckSdTm9b
i8oo7+xpKyhrB2grcVAHO6toBespvOU+BZoGp1vSfilh77j9F7vsr0DvfqlSpXeyMngGOHyhFAPA
duWm7Jk5BN4DQWzuzg3MjhuO4DLAaDbyxkQsCxpNc9eGL+cE/botNXFAnzyRvJkArTZpqh/LyX/Q
XfOcVJB7q76qtxyS0FfwCYvZtw4xXAfDjtka4KGzP+yCaDwEevAPLjh6UhUqSeqD+WbT+to0rRVv
lbeUdXD0iDHJHzSQKIpTD8ljSAaE5uxAloi5qqBuIw/Jt+2ggcOmWBzGFPAKqwOLf8xZCwZzZDNi
Vb6Fbu27b7hqzkFmPxlJ5K+KGhBzPvjVpTQdEsIre2MZnWQD8o0TuYgN3SeLe2jqrtSY5GsvLmAx
977BKJo9tUzRmWcK+AgpnWhB+BmjfyKtTMOv574i5m07WAoUQMlRt4FbFMOp8Pn5g0qp5fMB0qud
9ScZKYa1lNVnVcprZWpKSOH0DHN49FmCWBLjvC0X+Yog6iZwWdoHHzWgluBVWPiGmZ1QC4zANHDq
GiQ/wkYeQcOY65ONW0+fm2C4NWu6KzE9XTox4k5N400S5KdUmB2HHbthON1PkbEvbIzZde5evKiD
je8JlrRc7YO0VivhpkTUMJnaWd7sEn+ZbDnOPoZWMNNPYy/hUmoaY88wrd00ZCIjq5vVyXAkh4sW
TF4bxN6pKjy51jnxjqoNqiurnqsr4WMB7mIWwBaNVDy77WHoyKVxM2hWkc9RzIaOm8kA2I7ZhrsC
0JnZZsXJ1c1nQEcoj53umIvkSJQdRF8jsS8jQfX9VGanFjVQbDWf9Uggu6WRU9VeyU1vwvw1SFTJ
gunZaeEx+DVCA8HxMupYgFUfG7ccLxEuCrILXLXEVfhb34ita7vKjzIkULX10OcyS7odvdt8HgWJ
d/pb7I0defZEuNgoS8TwZogW1g/9mZqYieA6DNj8kl6+omzotm3gXFNogHkAz6IvSee+qKZ+Bcs0
rcadNyCjhnKYJf77OPGfnKI8BN5E5t9w7CZWak8+do14pxq7zzl7srH3hfcRqQNKTPG55gJXjrsN
4v5ZichE5+efoXdpKgVeZDNWj4x4cEoouPADvP3RnAFeRMSyTDkYHYvzsSBAp8zup8Y+WxlM2wo0
GlSxqaCtHAImsfpVX9Ob9N7rwX1T2Eoh6AOtsSJJv7a6n979kfupLMZPVjlBawnMR604tojpaE8F
MCXKhY3tlQCcEQZ6JS8zD62viTvST7QeaYFx3bGO97DB4gHJ9wBGCj8CTzKbErDnbEK68TbT1Fnr
3q+jDU2TJjeftCQER5jLjZHeuLe9rOoTqXBq1RcRnqiseNS+vjHKuyyqqWyHlsyiMBO7LOjFMWrM
hyKvngvfoJUMxr/NI7XGYTVT+nGs6IyWKAtXuZs40u95o8n0Lmn/lv2y+bmsK+D7iBZBpmkcEqvz
dg6IUjaSnhmK5agdPlIb4Yw8DSpBdthb38IUuD4Nl3ll+ht/ULucgZpqEZQWTc582PU7ut/wLoY+
3mpgsat0dN+odcgYSd4YJwH5CYgSeVdi6bR42j0mtOU3U5pvkSSAq2+pSw1/2V+z644q9pgNzOAq
dhfYFRGrfUFpXoRjdJ2W8kPP0RGs2sUwx102iGdN/5znAw+qcAZvlecRfhAzAikjIPSXMr6OEpKV
Mfz3dzWIrk1yO5E3eAHlIPYNP6unRQSawIKUFjlezZchMjbTEKgbU4GPGd3iYzBpJ5j5a8TxlOJ8
fCEOCxiT8uhiMKffRsotDwO98k2YAijW6Xhp6YWvY49DuXRmxvL2dEXyivEpcvKd7xDBU0VGehLe
8MlF5Bz6E6AJEtp2SU4LuHH0/WSn9c6wNMRiQUK0ZgR7Vv0Te3l8UDLYQcfJff2mVfpEwl9+b1ac
r+I4f27UMOxn+7kKMhOTAgk3cd+ySSrekyKB/jJMY7qDCkDTzOqek4bja9RPN3Sz0/2MBaGln9q1
eb6eiASDfvLsVw1nomhINwyMuchs1ZxR+4BFLxE7br1UD28mlA6HFsgCyvQ2VZsgjOXGUTWeH97v
4MH3i68qQEvQFPNLVkRXXj7DokDPLE82bUXEwT5wquxlhGmX6vZBk2Cysa18J1OIVO4MTk51lOFI
LO+VTa5wK8mAsBkAkN4KvXEhphMBMPXlcErGcQ8TnuO/wjAB/bLcGbUkzGEeOAmCsUA9km0awYXl
+C4Cb5mcQo8EUwTb171vnrzuyZdy2Fn5LMhHClg845DOQkCx1GviXkFPsGJlu4aWStChumBkvGlY
ft2I9DXmjJH7QhxqerBBhq2mWKHshv/mj9Eqx35JmQjUIgy/6SSUh3IynuzKvy66Pr5i6D4QqcIR
oSqcm9a4OGDxm87cxX2wamqkw6r1t3UU7KoSkSozv5Xnc/Qo/fgx6qKXwk+Wijn6FtOWGWz2+V5D
KTNYWQSVqmndlb14kS66XQ4U41rpdmN0gtAfyH1cIe4XSHu7CbnwKriLCN/aZhaLEB/u/SRpPlPH
fvZ8an+eMWltCGXL5l7mCwtcRC+uom/pXazU1Suvga6mwWlOc0XYNKjzYRoELYlhZ8PTy039XjTQ
IgOizWul9orWESw8W+2HtL6timwzprrcpFHGyaKnOiH44qrvs0fwBffUpEA6SINqTPIHNPO6XV9v
q+X85OResrPtnirOYdI3DPa2yipo1k5QrsIW+YPt+D2ujAWD5ZIFJEPgtEIDWItrxERd7gw3cV3R
HcOon9vkdMwBPZmKRXecs/zsqOxaVg0hdhMCSr93VuNYNxuGvauc1uoqGmu5hpA2oLOP/b7YAXve
TOGnJPHvAP9bB0lLgrZEl9GYlRSZ5LGtwiG6ai37AQFEfCoNJpVuET+GHMY2QuAJmad2G7oM+SwN
bCaVOE4LB/YtQpzv2d29CWWMl1lsTJb5i0Vjz0ho4+ZLINoQyPG2rtQ+HqP72a95kxrS1usclQzt
6tBK50/GrlQoTej5WSoB0t4G98rwv3i2/sbS4K9ZJAuoqNxoYWm9FPSV10JX+TbLriyfufIIDDi1
aSWZj5Nv7SEZsytNECiDovtczP1ZFE10A2uyzKbwTCOUhF+ofxvJdoWAPI2i+ZS+2XVh7Wshv3m9
nbGhmdG2GeO7jiVRFcxXQ79wV1ovRxfPPBKuaBAnJ9BzMzD28pR1szxZ5HsUIv0WO+zCZkoLLrIg
kQCDKlKOYmOivcNcK5xPIzd/U4LKcua649TBLCWCRhi99S3zMl/SRqs8JAFFPE/7WAHcNqttNzDt
C0SjT8Wc42wsyq3H5UAO+ngircg+ZW6KgQYgk5wIDyW6B3Q86cCJDRWs40YzGb54uCbp+A0ETXm9
OjYVz2TS7yjgwLaDnKLt2z0l3BnCosrz7cm+2E5xTjYyF18KJtOEoze3jSpJh0bouc9oXOLBHMNN
5wDuiU1vn49kzBILuxHki13H0lpq48/CMapjfxvpHHoYPa7VqNtHKn6w7gMeDqk8EkJc9FQ1AlUG
TONCszKuYzO8ycWo9s589jlLbuMyRHKVfJNMlpQd0jJwyGZttftQuc2VDyXs+/+PM4RYLp1N27af
jKbgJObWYJEZHxl9qU9iar19WBUPIsnu8rz0KZmYjjJlwfNUW1sr1MZuvpppyQdlwFAMptcaRxJd
c2Q5bQiq1IulB5c+zU+q/EQFBTtzwLrhmuPGY4jKzZvt5sE4ymZ+FbLHkmNStMPta2jBl275Aszq
ZORA+aO3pg8vBYdHy4vfk1qxBxojTjjkByn73qZr8QYyxY5WYRKghKrdhT9IoeJ+cOTeKIsOPq0Q
adw13ksWWx66QVQeupsFnr1iD+dnP5lpBPUQfnboPSQlDSHPB6C36PhCTTyR2bGTT8hBVGDgfIiK
bRBKnB3BkKw5oQL8LdoPoOK00hr8OzFTxZCONH/9xdKB3Fq5Me+7oAeEKBFBZOmwCZj3HqFZQ9i/
2HV4zIu23RQdKTRcTSwmr31R3RJ3O8AVHDhstZzlc4+7jRbmNhTcKblKUGtUo7cXSXNBF2ach+Cl
UU18tvOW3keE8StvoH0P6DhC72upKv/kt+o1Dh8SiZESWWlwKlqPxDmzfJ5brstUBAP6DHBHbhjf
JS0dDmV25ktml8+GsA9FXct9uDjO6ls4gPTI5UDieERqeLVJGu+TMpCkaCoPLO0nu57BNYuMmIJV
nHRvsYgp5CIEcITPGBsVpV9LUPAhmOnYwxDJe/n/mTqv3biVtds+EQHGInnbOavVSpZvCMuBoZiK
scinP4Na+LHPTcNa8N6S3M2qL8w55pn755KXotuYkrM6bZu1N7kYzoLkmORzTKoTthjCxQwvHW6l
54GTr3KgjeO9McFP+gKava8N6xA20bnusYC5pWaViQLA8Z7KbjJ+QcLKV0FMPSULL37W4R7zH5KS
Diy2JCz+lDRxtHW03vadf7b98FT01qoabIQRbvshSmbHM5YmY+4wRVa7uqhwrvagHINYmcykS0GK
DxNh0ITzDp5nwkTLLJ8tJDorS5QCRPtIiFVl7BqDtoOYmWTrJuG18znKHSOeNynmvrb1sW6WBuTy
4FOxYjx3k38EZbJ4sRKcOVm1FbPxDy7r3cJ7NfLB3plk0GUze7ZqVDwbc75lfOasOg2OdbY9dWRf
v55HcqEUvMJ8ruJd15xrrEscV8F6yO3nMgTrb0opcYh6zkaqwL62rbzJvONH7Xa9lx1GL8UoKSgD
YLWQ8hdxtWfUtC1xACQLyktW2HrHJAE469uUidcpzL8mKwbAjN7cYZK3QeaEWooZ8XpYprLGktDO
P6z2g+6YeNObWe2mhtWcJBI5M2CJR8G2LZEc5pnxVVp4M8HrsomlpUsU7Gc5BS3zqBP+LRQRObkA
XqSfE6O7sze297bKfqVz8BQydmJEA+rFtNk999Wjcvtr28t045gK8UnO5FSYX1pn96kyzM1Ix4ew
mHbQdIhryCYCBM3+OrvUoXHY3EzDPJtQlf3EZX2Fb/VieNENpdTDSeJ9JQVllwD5yxtdkWK0Cn/4
Sy8L1l4Z/co1HP9aiiHdINpoNtbSqnatfO+6+abw4JNCiPl0bN6I8Gj75J1jol0Fjb3tWCGeyhZY
sNf17lZDMeNADNYjjFc3POWatW2bNVxj07Wz6s/UcC5pXtRbFn6v85CVJ1c1ePay8AjB4o9yM/Rw
FoVuwaycaFPfXCMQaVGG9R/CnuhUFfdvlgbJumo0krwIfU3sDMfSZCyeSoPoWkHWLpG2K8NwH553
yX2IyNMcMfyt+0PVFgdTklAskW0d6H/XEVqzVaKddjsKpD0mTrsVWxKiJJdsEDM/BE34i+KMFAlR
h2xJCsRGFF2Ys7gHrNmsdwWJJoQi7Az4XWSLETjRu/bfXKTkJDToC5vwc1SL9myZnKL8Lrcu3VOP
KK9EB8NlVLKRLnruKd+4N4JMGI0MMplD6kbuMSQEJ4cxEuNG49y6DdGL2JXNMKZM9YPjNGMf99DB
pN5E7J2M4D6OmzJmyzbF1GdF2CVoLb0DsMIgR6pYKON3lfiQ6O16rzPvzHCHLDODG02hql+NY/Vk
MfaMUrCKfeXVu4zhwDkN0nfefGjjMdGG9uA+Rk8QnKdN0sMtl9ir15n2YxNFnLxZlWeAjPNkz3I0
2rAMX2dahazPUx5StyD59Or1yAHE/JdA7SvnMU45xJk8Az9l63903ryOgtg5EqkYUxZk27gFFJuM
BRVg8hK4QNaCuvwdFN49rV28Qy1LJzUhRJLOTRnZ89DN9S4cU9aOLlPI3CCBnhFPYRr/orYUdyay
lvL3BevS3KCQ7pgIE4XGdmo9t5F3C8yCuEbJrrng5ugSMniMLGr2U4k7UKOHsiOCgZaIVrKAs01H
xgMd3KtVBL/mPv/LCiZbdUbZoyABIpxbJ/ood12NhMqZcflHNeLV1zU7ZIcPIEtPqOC/QhcpQtoT
DkbkLLYvP+4PGS7LgCAJZyZ5jTH4MHlq3+QF2h4nQugqdbf92zv2zi9bd98JwM5j0INzAI29spki
svthGBGaDVdNWG6z5XF1leJtY6QmyMtAfs4dCl238/mZ3bR9E/HYbP2E01uxXTfGiIhaC7XVUpy6
wVfj6EuytKshCuqt38+HymzOcs7/pcrxd+3Y7ebu3CbRLamRTCNx+VP21Z595ieFGRKlcdwMLu7E
uASgKNSzzjJ84swKuI7y1YSiaRM1is1LeLNT+lZkP+x95Az8XpPe2czkCDNmNCPSd72G8Xgc99ve
CYlQ7Vw0CnZVHNzhg5ilaIteu1rJiuCONCwPORRvnVKWkhbL72vCb4pVR3qEfZFifFSmj726a8g9
6NXnFLKOqidDY+fvLoQib1uDuafhUPgM4l2xJGdF9kMm/+xOx4dx5Eofkq+pnau19Bf0vh/95kH0
9lEaMiDMG2NVo3SBNSD/qRqfa1KJfeEOTxXRichuz+QzFzvt9Q+uDA46ubxdrrURtfN78hNULdD/
kAYRrexq1B5HY1h2z/38VnRJv0oUdHqPtOfJdet13cAyTSyM48FzZyd/+8Q4z3hYUKL4/0p/5TV8
EPquR2DsVmgVbNp5zeWwYe0bkqTLENksf7vlc/NeuH8RM701o3kRIzMODdQDAXv8i5XeGCboaLP+
59SFlKo6R2qvZIr4PWw3wyjZaBCTmITAhjNHoKmVZ0ZQ2zgKeGga71eYUGpiRzpkk0iIe0yvxTIQ
7yCg78aub3iX9D85EALlRvJHkMfiQDQEP7Cnm5BGCVJ8qL4C1/xsm9jYl46mvKjDbaaRrFVCfEmW
R7tBzB+zQiegmXIZBQrYRmcE05bWr153TxFSRKvxm6NXo7piDFQzBSN+sW92FsqnDRkP+zZi/dJP
+r0fWKNhLWm3DyTOP0orCnH1+nKnNNo9XzN2nUz3xCw+vaWg0W2dbrwlQ3oO++jjex/eGtOL1emf
eQ+H28r8fGv2zV+2/+/8q+WbDv0NqRsNKcUZ0UWeWUXYGuA7r2FnO+FTmFkg/iUkkJDxXVl7xwrk
JktBPoBOZeb7WdDQsuKFMaupJ2KWXNStNsVMxToA1kAxD7ApZPZeSj4RSVgPmzRw+5VJZbJv+Xko
DpM19MAfYU4ErOb0qwbztWyqPwMXOPDW4LmxadPBerwvR+1qugaOXJYRHrciux3H7z5st062VtDd
zWzVBtXD7piv9UX5aVRAPPBl/5kbmi74cNVecdRcK1IM5tk3ABS4elODhQV/bxPU1msYI7csIFQn
br6YFj7G3iTscdEWNw4hAUbhGAd1NZ1sGQ3jD588oVn4ZltfI0uS2KpXXeV+edbrWAlubp+QiKjt
10U/PtJg77kivgSBIGZaAwum7o4k6VMkwLz5vr7brZfsA/DgTZOexx7FdSkTHhUz3xD/s5XGR1GW
L0Fl+UydZ/qeiac/UueMKIO9drauz2+gCo5VpS5lHC9iy5zIvbY7NLE8hw1Fce3YB7tWBI4qeso2
VARJkC6KlOBuTkhrWD+fiJtFEiZOptDxLixJINcWM19Hqbe2cb5QgXG0EmMASaFk/1qwNRJLTknI
uZZmxYZVEKNTw9Yr3VaEmaXqMqCWI2imPxrhuKyIWME01rOWMiEKJMn2Jn2IlUGzhyJBEF8sHkmp
mVtE9BCV8O8l2nsXxMnGBU/NSaneGMAzM515rAfxpTpFP6FxvnvKesUpQJWRZZtGZg8sWY+UTxH1
e8MUcX6NbGdLFEfMBcv0BJfSdWSHTNom9cVcMWpQMv6h5kTsRjLi0jp7r+SW/WhOGE+7n9m6nZvA
PgHLBvCNT4FahctVBOpcwKWfjBlaibYIhclt8oP6ud7Yft6cqxJ5bG8MTzWy/h2icY4/49QqqifP
nF5t3hfT14h5NXkaVVzGt0UPXfkoXxsVEt1tUMRwDw50UFOCoJ9ru3Ud0FaSdZBNQxkC47CcWewB
tpTkACGLH6hCudpzE931FAPtdoOfKu7TdbbkgpuSmBzir0BNAi0ImDOdYMNe3XjDwJrdvSLUDTTM
l3CQt9RLY9XY3b2zaLoC1pPkQNolbja2Vl198R39aft6PPT43Ia4I7bZUz8UJAyRh/GWLDnq5h3F
nj9Z19od+l1gZAv+2dpmE0AZpCKE7hjNz3pR9qPxXfdJDNPca2uihPp1EpByFk5bey6m01y+u045
7shToLv3prtoxLCX/gDnuvzT4u7BvlS8QRp6aUeFADDgG8/wemqaOASN/nGYRtJL5tfOtV/muYnX
s6TQqbruo5vCvU6bp1Th5+BK2Eaj9Z54w8egFGs701jp2KiPSrBfGojb9RP/3beLf4k7fzIjx2su
uxvB8E9BRAYKOuIdFqJoHfCBXBmaN0GhfPdAzUYUbYCQlhjy5hQ1/Yfne8MVVUS4njvmHoEPNcUl
JKqYna0dulAZ5iWsoU0fhAvyHvjTNshN6lQ8ogElxGoiqEVw0q9qqgNKMv1BJYVhjIusjrlNBxPx
doZxDuLQhEzS+sfijWMqlQi13A9tNZCrnAyR1PiwSAtcMS4qSVYLD2N4Mxp2XKLHfWd+JXn5LKRL
Cs/IlHFQgDkmWCsGK8NtVFXGqsmND4G7aef61VeYUF47QXZNAnVUleNeQoYpB0+z+p+hHmkuY0ZI
IURXFVLku9cxQmbfNT0iwUKsRSioNAQfoJoq1idDY2hpVXuPB2wg1pA5qbCYZGEN7JASUa7O9aFE
SBAbI9snNCZrZDC/nS64ZT0faeEuU8Yzo8VkhcQSIRrS042vKJSrNhb7fLm1cRWS1tX7zCCCkeod
7D13DzP3mbDRVAx3tjfpKmJ2tw5geoWGbQMBIjMq6n9rPKy70qi/nAK8S/6P1AZw4ktQVhMlLubZ
1NhmftIz16d0WsrnwqBXMjSbjJ4Y+KAO2YPlEC5i9zc2FuMKY/o60b8f0Ou/sbhhseRvu04iTszv
ydjeks6jCjTJ9tE3zCn5s5zT56nM3JNTZy+DcYPF//D7Ca6EkZ4TORWbqQSTllv+sa7SHyPilqOW
zbZo5HWSMx9TKP879Bb+2ayyaE+uorGqFkmP4XxIOyn3lJv7uuy2GAwvEzvlvKXlrb1bjrBxS7rN
2yBA4w8RMxnv3cMVts9zzuswjddBPMY45/RTirSTw6j+GlBodjGPoyCMKkJY6YnskMbgjlxsiiuY
9DzoafEoEuK6fOIkg8T/meXOwZXFxCAIudcUzFfyP4Z1r/WXX+8jEQznmDSOkWH68tl/uGmcPjMJ
4vkLjqW+pIK4aJ8QsihkYNNn73pOgXeOq8wGRBP3wcXRiKvyoDoOAzIblpbbJBn6S1C0eyMrMiD7
AcGOJbjsNuUPVh6/xOjJJzFtTOJIA0b9DN+T4jRVb+ncG6z6SK0sE3WZEAFaxCNtjObbsP1UR1a5
dz1+1848o+8pt0JkHXM+uYXOQwU6M47VdXFM3PLA36GJzAYIRT7hvdGiLlZaubvc4rLPguCqqNYX
WYx7qpe1QD30zzJBMcsyddmWkqfFGbAaDIwSDhzWCS8O4gqiK7RF1Fof/SzR/6xdQ3xiegkRjevw
n+8VznvHes3J/I0aJ2+f98gH0nm6Gn16L0yX6U4D4obH8En33ko7sD2GoDN3oR+/FLkUR6emvqmc
XzINGDdYprGzXBcyZp8eC7yiW7I5bd1Vm32DzWA7lirkuevVijjJTJq7Is5OMOTv+UyMUuVny76S
NywQ/ENjB7NuVf3LHL0/uYNpOWNEakRufuZnQlvp2eVBMMGnyceQEjAIgEnU2vVwRnmyL8Pyt8Kt
ftSNs41d63uC+RvnxKOjwtu1XK3Exgcrz+h/wRWch2W3DqkLWbO2tkNooB3WFMgWM5LVVLyyR8On
v+wy1dR8NUWFGJRUOMooqhOnyLddSm6NNX0RCJmtUrxRK4UqgW3C9OnVBO6UeaMY4MlT1NcITTwI
O1zaVYezo2IIvm29sFlnM3vGrKI88/I0AqfVj1jykQCThVRZHR0YcN81YkJnv2SaAhwASdvWSAct
19yBMwY3yM1Qd0SJz22+8AVJhK18vplDSWWjN7XN6hffzSU8s4oJqY1ifTDDFofONNIt8t1WlpNe
8bbkNZpGW9p/jFhV6zY6lRw6fNbmvencK6Z9zJf6dIOGYtzVffLWN4L4C3VHgGFqciZSY2hu83fw
E8FuIwLTUJ/VSA+RNhiR3G3SstYQiTTZ63RXs7U/64EPj8lfm7P+YkX9ZTLs5ik3TFKrBaWY7Jof
VkVcaROmV0bKPrqpfuJOR9kImIpaj8AM6jcjUA+bdQOxMeB+MGa+4s77mzlucnQXaBgOUligDNcZ
puI+HMfgKZPOOWT8f8Dx8GkgHUNORFrlTTIGWQeTpbamTOQttljZapncLSP23INBiAfTcFyjsxuI
FbAUeyfbJnkiBXVdyzjce0PF+0rU0/M44BXpBvNroNFkeJScUJvURK9ECHhd9TxGQUD1JJ8rtyPL
elLnOuramgtmeu1dZbDdZz7CqvbEFasORmTgKUEnNFndOc+T6hTCxTLBxM0lDr2ORK1GFx6YkQzG
l5+S6zXrpaOUB8dDXlB2w4Oup0EWAH8S13z6U0lSlObR1U8Cc/pNds5Pl7V4mV/4LOfHQDa/0QXG
x8mDPRmFxp0dxlctlqzF5asBDtjk2eG5krV5bVMChgcm2xGLlQPgrYvSI6JJkspXqmGMkyC43TIB
QaEos2k7zEZ56qqqtVFyxvkBSXy4Y4sxrS2pqpuzvHz/aSAwiEyR6Pq//94Y5DtixM8P2ZUuq31R
AosPuXpcHwhfLEQ4D1ejJJKm3reDi5a/s+M98+QWFEAYHfOuSfYqpHpAhY5FFSTEhny3/o6gMMD6
yt/DecTGRWa/2tCzt5T81tZgSLrCbhPgUkyjg9lRc+tAHyEkbHieiy9U/5x1COCkUYrXqZjRyztL
/9363qtdhj+bNF3qH3t+d3IWBqYl05tb1vN7yek2pkX3SEdfvNnB/lvKx3ozfXbAcnz/T6rACi7j
FJKBaMOEgWmwt2uvPPkeKkSrKZ23/+9Lrr2bofz3preH5wISYGyVD295QdBRHRH7fJkIJZypd2+R
GVRnZxr3Q6yRqVnhuV9SwPqi828D4PFbo6MdMaXiHJWhe5S2+VrI2RGrpAhOI7CtczT7+ZUEJfjS
lne25sg788TzD6s5d9Pc98//e9Eg585DBkfU8tN5i2eCGWXgdkdMee6jlL24WcSvh6oAal404yEV
Zf5W426XkXYeBDTmbwBVbq4cHRJv8uQm7OFdTbzxwuytQ9MZ+uFBYnkuow/CnfWjnbx87Ra63U12
5l8NG0wlK9ZtOwSP2isiyGhZ9Mfi6Q1c4mFc8DJHOUtv5asg383C77bCC6KDt0iZfHQj247q5JDl
Un3WGRdh0BQfGMxO1RB6e4nRg0y41PpMMYuvqrLglMJmupoIikRf17K7Stvn3Al+fzM0EOgtNt+3
VFYYVYEU+BiJGf1PIZJLaXvlQSWgJfvONS/fLx0fov/+9P2lxQpglab1wWIYdgDMFyKFQokcFsNb
OCXxldRqKAlIHza923rI90y5wxphIqYR47sNFA9NdK+Owu22SV/358Lx1PV/L37Eh7pUy+9bHkkh
sdCI/N9LvMhTx9C8NuiGj+W3RR5lbEtrBM1AuE6yxkg10QpgsczHrrugWdr2SEtuMu2XX7c+i5iV
48qsMBJ5IYpxpFF5chFFe8CSHh9cR3nA9BIr2H7/cUgBPuKnXbfhEgs+VnLiEOSC8MCxtHX7TPJo
jLtwKk7jwmkxRPQFRajewy+3zsE4W+fM+GHXkBO24TBGb1zsxopnuXumYUPHki2wICRV9cWbzlNE
Zr1pMJw1tW2uK6+UT/C3CMFl52Bx23xvElTanQrcyjszry8I6/u/tuNd/cIVz5U5/6jsqV4z0jEf
Aecb8nQ4i3o29rZ38/EPkUgFO9XzNHhdZrlF5n5YsjfxrObYJYwe3bFichqU4S89JunZwzbOcmFi
VRjZu6FMp+OAhYCyIaGNKQAW42I5gvpBbqct96muy+BgF1TiBbY+IPcF+rvl3+H7JTaR4PRK71rX
pPxYzMKDLa4o6u2ju3jA44gZbZpiz7OsmeAo/Co72X3+d1jkuAdmDRvVzfJ3NjDMCRYKjEJRsDFn
kh+/33lzbvvVkKWCt9BB4I+VSJ3ZXTXtwW6sd4kzieWXU9xZNLrbkkeSikiozZI58Mx+9poZWbIN
dKLPJr6b9bhMXFvWs0hNwjNa3+hsEWW6mjPCpTLbxCIs+wcCcmKflRc/UMwdtY65wMO5uFYkka9D
w0/PBqqKsfeJumr2hNmJxmqe/3sZq/op9Svkw+WIBEDdR2Yg96yZTebZKTmo8/wpakEShxeVe5vS
j0mZfy9aH0mv2Y8ohuf6Mo8ZkGClj1nt5O+8Uckpto1khyegOOTKOo2OY75v3KLzznGqgLVWUXbR
VaOQK7qfsh4ZEApnZO8kXhsRD2+132QbMVNXdq7zYUEurSRXqlt6wx6kQPVC6MDrsllIO6N/95cI
lCUQsscO8sPRjti0bZ0fvS57T50ZBMRkvzTWmN5yPkQxvJevOXfvGePaY2yx3QnkKD9caqytMRHS
iExuHc9zfnbmIKcRDbD1QthBac6XgQrUYR67g6uddQVs5TjO9EDI3Tm1KzwyfTlgoprsjfR9714p
0junsW0Y3ipS4FCC33JEnjdMJPwsvfkHhNVMUj3bQkGLsGFlXlyapEaX5Lc2lEtwTDIP4jtjPRyl
DLr2MzTM1ybVYh0E2LaKqZAXZRQh2ds+pVKhzy4Ari2PI0utrJtuMnjHvDheS9Mz1vmITLSQhnXh
KWzD5L0zK/JnUUGTRNjTVNfPwxTYWwZG1CYi8TD1TKM86L611t8feyufe5Zr3S/P6LwXN/sz9hS/
HoPpGtEFdB+8cjZCSM6JBJsc2P19VGVXtSAd8KHa5/8OHwl+oV9wRQwOXxm6MkqMxhY1TlI9udaS
EeqYwGGr6adA8mE7Yb5tllZC93CiZkq7Ex/NPOKv9Bb7mPGYFNK8l0b3x8qRZdWxY12ahdyKSMt7
sZW8JjivEWaBbXCxrvrKw+0RankCG1De54zwagOFDUp/jAae1f3zawctFr/ldTLL4tpDjDg0hfMY
bGxHbVPiF6qG6JyMzjEV+bcNmUHeAMxEBCZ0mMqjjC9DTLQi3Y4p1v8KjckKC5m9+X5jo2B4OOaI
D14V85lEGmePebKgSvOdLQd2hIEopAVOeuNCTDEJDTphDGq200W7VGCZiJBMtPXv1uaSj2kCvk+o
nrNwRwX8z7ZSElqzAFzJ7OM16ILoaCWlscZxNFMUjxggphYjdpJ+xhAuXqqYATbF3xLIbLprc3As
mA+8GEW2rIQ5obPHgCjpKWhDGi6OPsJ/c5ziFvGYeW6edM6EvIaqphPAFRYjwe/Df0pmufZanoMg
R2oRh711/n7R9kT/HRYlQ5iQMllaKXv6xvD2iTv+QMOBOaxJOENCDzpS0qFlJvzzlLBKJM5Wz5dx
edFdQPgdo06Cnxs8654/nbJlpCfJkxfM7oRBTRSzGXriom9X2hTNqc6KHzmMsivukvJEtB3eI2I5
eEgJpha+GrhkUVB4uP32edvOt6layugxvgP7CfdVbLn/9T4tD+lbCfxiMTW+AzfwroMl2udyPjSC
6u/7yNFJe/L6Tm1LK3+Kpqg7es7IYDBpSIseM/TEHEX7rguCvYHuFbo002PGYaxiokJuemlNhz6u
Lwo9AKh9aHo1f4uManToTVmKfanEKk8oPtoh6y6hFiO9WP5ScPBsMDSN7xQ0apc3c8J0SsDSGaYL
ZhdjX0etR/J45j+GgANilktP76U0m+Q1C+DZezsXmy4aDm4zJI8SvC5aPlrwzF/P4IsvbeMmO2eh
X/z3k+t0/KmXExD57n32bGrMiQYHdEQCaGcp8QzkwSrD5FY2td6YyyNjYeQ45MuXTj4k+8lI1Rqp
SXTmDwrNutw0qszAXqBqtry2p+KrYJe1EdrNjqFgatrINOJ5L2pE3zif5YW1Z3aMVflRkYOw1/C4
T1khMoDurOORXLs308+jjZ93GjNQ8R7glDvgFsxp/cHgBBPK+Tqa42sGwSsU+WUYP8e595+8ivmF
yaQyxqj39P3M+XZNjqPf+ddodMtTYtpvTWafRkObHyOCql3Xuy+YaJsnl0m1LQSYL6rSFT+avou8
yDfw8hcVL16RAgWyVcQ/i3mC4RTm8yEwFU8qDywDwUxfvv/UJhctvhYv0Czi9AnXl7hblKV3IVH1
AafXeWQh8/m//4w8DjAT2LVck0cptbfNZFOc+nyQq9Hxqs1kGnszFc5NdCzG6BScQzaEzt0i7WGi
ObsyRdu3Kqsv2cLMw4IQnf2mP7h+Q8kD22JTDo0ErxfLq4FGkOMMnjrRm2Y1BGdMP2KdMsf+nAZ/
w123LcJSPAdMpfd9h1mgEXXNvjKNLqTpqbM9N8M9yKriCKoV9NoAxv77RZF0FpvFXzOfn93CZ+dN
cRla+p5Hc3QephYOlYfSJpzqcyq6c5V55bnJ+vDZE+Pu+zIYZ0VCw/dT1lfuD9hmT7bBx8HqpHxV
ns+bEdvkNUCn2cP/lEcnJGNTA4BC1zxBJ2p6QsxH72z3BImhEVbbGe/TuaotVuZhS/EHPQ+5pF0+
smo2Ppl+srPwRLwX5bzkJGCmUk22OKma+Pb9IhwrvnWxC6JeNkeWrgsFvYHuko1wP1NHI9awM+OZ
J49aQkaP0EKiZ/VofSt/ViwM8UxnBJpvyOg0tsaQyofjvuYA41B4C+5DaEEdW9K9DbvcXNVKUkJL
l+xsi5VPZnFXNwydpiypol0yGWLnc2ivkuUzjQcWcAMIjK2g7Gjipj3Nqc4venkRff7JoaC5clJ5
rv1K7cJ6xtyNDuN1omroPUIThA7aXT324QHbDZRvKzr3Nh2gi/T61OI9XaXLd3IWEZ7y1c8S0NzZ
c/rkJcVtvlZ2kRyGYQBkg3hqj2QIZa7p42Nn1LTzQQAhfXXy+yjc2xDn3tZLwmnXRG1+Dy1x+wZB
yUH3u3QwCfToEW1VqevvO8lOQOQtjLWmfFe9GuOj59UBuoolbbzLqzMisXgzhPO4NuidVnXfDbua
yWlZ2cWtKLzhGdtTvV/QMEiH7GuUes+MeNoXZ2aWkWb5X0rf8VPiTRqNPAeIF3KzQlMyrIney87V
yRrDf9nkNJcuUT6OC/ZW7HfnYxmhNCsaK9lYU6Dubmv6exN/5qkRCbCLKXaYvJNPlpXFUxmRmGtk
NsCuJghW3z96z0CbMWWebL6/xGDDiVYmzHk7pBUIkOTGK2kMe4GtiZ/piueYcbsdLkkk7llafoV/
2kEKKwy005EDN9WPnBvHLugHBWxxKLDZwq9v70MHUcyJcXrUXfjuuJQVHd3expoD1AmLon7t2I24
UK6Ji+dE6VEnxYtQ1UFGYXqfSyt+dcaEC6jNjL2VIxmsrLk5m0mndklCblMTiE1v2ukPVKSAKRBo
3iZt/MpEa2wLzyvvo5/svw9UA+yktMTIAOK5jmPzLHzyRYxEXJG6L/PU5bdMMZ143Ckbw0IYMvdO
+/pNV1L5cQy1e4OU5F7QgsGZ8N346gJoZjjNthhVaqemuyuk8ySDz8gzqF6ace3bhjjkaX+zrIKJ
Vcf3wEDI0oXuhZGK45ym9lwXmQAdafaYLJ7NfmALuky16FpWTEyMm9V3L2EdSQ5M70crppmMMVzH
/D8OLMqP9LXR5r9GyyYpbmZQgPsljPdNkC+azbAYDxZ7y7O2Ay41zmmGyeAanfnnNIPV+MZA9XZ4
rx0zPheRl5xETqket+Jox/lf1Q+b2MvQSYOQbbekFg0sbKvwyY7S7BqmJgAOWt/GHgAzuPOhDVHl
IIwnCYLW5fTNbROO/6nmhk0hbuxtq8iEgDj6nmCAvGXLi2jFk3ab8qTgiTjxuHf83HviARhBDC2D
THx8xUm1gpGjEn9auwK3IMfkZfrqsXOQxszfNMx+Plui3/oDd0wNh3PqLONdOczIYD7F7EGt96gr
4juQpPRj7TBvPquGzAEb0cGuyEBnfVuRy6lMrj3nWl4Svw5lyUJbuW6tNHj635cF2eEnFzTTf+Qz
aQ7hvmaNi5Mnj/aJWJd9V79ZNtpbzzCmbQ+khTfUbdeu2QV7O+TybSWy5GopKAapYlAEGa7XtH4z
4/lkJBmqsPxlUazeMPin9+8XOVEQCFk7ZzzJxhvioFVh3o3OT74AtrKCjdu/tsSbOBjSO1iVZszm
7pMxZn4E4wqKALa/TVTizRRGqLaVMUS8LzUD93nqh1P0V43VcGpU1/1gQ82zGvzwW4yndR4VL2FQ
X4SZ0Ic35UyiUOii/FbNwTOH5jkvN9q3lj5lMj8r0+H9CtNHQILU5LfDq5TDoZwNYHYKSUDw/4g7
k+XGlXU7v4rDY+MYTaIb2AOCPSlSonpNEKWShL7v8fT+oHPuKYlblq73HThih2JLVaUkukTm/6/1
LV+vto1VeLx39OGCbZe39AR4ONdo3C2icMw4JlRDTSofSq9pNy76qmPA5tiJYxt6Wi/GXRS4b1Sq
0IzbNqQ1Jk0mY/RnSutbaIea9CD1W72TC7AsgJYliYwQlFihNJOEuhcSTI9EMX6lZjGe9EA7gFkV
RwVlvwIV95/fxRhkNSXOljJ0gocxPVFCNR9TXaaY2sfdUusr87GhNgR7Ur+lnoZNVdyDwWsX2WBq
10kI1VCifb6DYgAGlp5nE8SPmjQUmxITzzxlfk+h/FxL+KDm7/8XhDQK3/+vo+SHP7dbiBqZcqgH
6tX7FxGUKAZNVEzTj5reig9TX7Y0LJqURb1jsZicSLmSLwPe2E1YATTlDc5quRwADrQyOrHpy2gD
GKAWXTusKa46g1ghEdH/h2OXIdHBkm+hGdgjMTKB94NoMDrf3iT+qOCkYUdQdxr9X6m7yKx+r4wI
OoXKcqhvNmxOw52YVhNFx7bHLqMbA+LRIwySe3zGEosBEBWBEtcX0cDqu6M/v47BTi/1AgW7BiUF
K4T5WmCxuWxZSufeC6XH4Or9C21bsfanD2Smmn0pv/Umls9A8torXcOT6FOxv0K1zO5yWpVFPXyV
TOlnoRcmvyO0sNTYq+hYYCaYs6/93WVGftNKzQK1HPDp2LWhhxnGEm/jpY7yzIzbBlFzNh9l+7Wv
knSvmV5+PxcNiykEq9bJqDmJeQ/SIZsekiwqrtheec9ty3qshAOFPoFYDj1PbouQzj2KAwUZdYCo
EFyFPNaLvpcwLVSmpVBnFBBgRp371ANfUA/IP+IW3GCLcpB4Fl/f9zn688gsHiLcbY7mv5aomXcl
KwS9Kq9SGf/v+zq4zaoDNGQ2AFJjC8RbhEnJChsu2fqFbRnZronqlNqbu2h7OdwVvR2ipjcRGnfM
0m2e7Fhz7GgJLWHE2ht/qpYpo5+t318cVYDExWXlvYilbNvG3fAg5LR2qsSm3cHiIpIgNVejPPDu
R6c3EqXJpXf1LRYslfFf5QJQSNfb5Y2OWhKySbJTlUSCxb0wCq+bxTJ6gGHIlBsTc9IirCsy3aZv
W5VQKblUrsFwwUO06Kbrfm89F3l7DLQ2u+uqvFxVkoUMu6zDG98afmmVoh+qSE9m+M/EIRlwN6Vo
atbZiGRv3mQ9kd2DfEEvGGfIVBctsqq6mkAy7Bv5maR7FdFcRryFTQSYLDD5K14trduEy5lIzV61
+wGwILXQhNjnX3I4PLM+LU41qmZ7rI5Md0Qy1RBERZxXx8pkgpHGIF8lKrVxClE4lifIuKjYkAFD
xoU4UHnuRusulLSLZjSS3xXULE+oS5BA8ol1u3JCTIHMX0Z5LWw6CiaMgasym2SQhR39UrJm1RYs
GmWN7oNVRuO+FaSTjdN5TMx+11pAhjQkdMhhG3WZa8UzthCcgZm3Yeqxtj5t3rk3mu21TN2mxMR7
TxMXAYuCRd6rQnVHiSVZjLhxL/v81aIF5sAJ6e5ZBMCmNs1CrKyeCxxkWbNs1Cy4AHAUXFhuRqf0
z/cEi12XFC3W7z/68/P3/8v8mp6KBFbJTtxuCcxGx90kj4c/X8wK0LZpuC+h5NXr95/7RtvTJFBe
ZbWOpPVAEXrXo17eDUalbtxGKCcYpO1t86tUUQjiIMCpWdbDJWeabp0lxzNmtfLopiCT7NoOHlrw
SHPPFwQKTrz8sq7WmL7Wcs/SAiKKfnJd94KXw/DQ0ghlnaEAH8vs6yxEyqNqL5mGr8KTG3Grhrzg
g65aGwror/f9KpJ8sWnINsvo2/K4oZoj9k/evxclChnux4An5lRoUn0VuSvlDj518zsfFIIMQ6oJ
ipHFO6QU3A4GXMiWWt37l07u4WwgsOWE31IW2NhZY1+Y0xeplXN53lfqG/elALuvZvL8n3+CQ3pV
dTJG8H//bXBfI7iAkWVIW+WXvTm+UPBQN+/fvX8pQEaveR3mvGkyJccOhZarNPqdoZTZXGi4Lluc
v8gHSm1L2fyqilxxfP/R+5c48xUefnA7Z39guvWtYhTHMge9bdW+fyGNmgdxJb63xqLZtnIrFpzd
kYWW+taFQ/GIe4nq/+gZm0JPkkdS8qb+ZSYMZWOW+SWLVSrDpipOlday+x4VcYdihjtMkvPbwExP
Y2ktsyYfnjrDrhZYtWlsw+vbwKYjsC/zr8cu4x3tDtryfXUdpjtU0k4WeNq2jgv0jnUszeKhdBWc
okzp1KpehOWzAyOlcu0NyCTgyL3BsZqMdyWJYblW3suyvJE84FmVkl1DZKkcLec7kKM0vQE10UIf
sYyRMiguo9BzCll76417Sv9sTVUzXMU1LkDWl0iTRUiqZtiGW01FOi3J5dac3Me0tGx0hPE0p6JR
NSkjlP4j2wrC4HqdcrBoTFQBGkoQd57AQ8MIOpZLKXzW6ASvtcACdEdnHNHK3DchqRoh7nOb5aaF
Zo7mNoaOHJgiaJZsJ2vVpdvVSJoqP3eyAW11zQOSde5EDEQSrEvkJxd2P6OJTBpRxU5UaiZ7GlU6
ZO/1leEWNMOnf5iC/KREES1syfqdTtVP0SDKp8XvNEoJt4ON4aKoWLMR0XfJvvOlp/6ts8508AfT
pQFSXLZpccBxBdOY8p5rHwey0QBiWtZGJik0ECBLaIDm21jXVhZMFccqCxAl/Z4aZntMMK9loShm
RT6Sf1aaKjrCxF+MOltrUpxgBFQAMTG8GCELKN5kvzyXsg1RPTVSiMn6KYZHF/nbLJWV/GLIkSp7
om7XNXZkkhw1WMDJtq9EcjXWTBcB/dxcUAqbLPC2CDetm+yrJt0XXtU5Nev02ahpUDAC3pHU3+YD
gTwuiSOsqQHsZt5lI2n2XiZgJLfI+UtbdvlBjlOb1QwVS4JNgwYbr28iO2+yTajIq6wn+ERYlbTM
dBmsT9AXTPiYunRo9E6dFE+yDEAibgtAL2ruLlyR8zcobUrKITCj3PE9NKwGKune0MSTJLeOa1eh
U40h8GCl2iQoOdZZgEOzJbCY3u2t5Rv4LoaGWhvSdc1EtKjX7iVaYYrfE1F0dKVJesUbjU3QUo46
e1O06pEaTLyiGTmTQPJv3CwINm0hzUv2NHOLnAGMXuDXxhgIyOBaj36ZOLXQ6kU3CnMd5IQ5vrr4
xk8uhMuuyYPN2MAKEBaHXGMP3KY1HgUvJKdukn3jldFr7FNAaMmpM6N9B5Gx9GrKpZiOiqEB9+KZ
5BXmtJ+HGZFOJeqJ6ATdgM5V0r6AsXsCwjGAUNTqZV70xz7HJIdBNJ44lgrKrPlg9o+W8CEjRqY1
qZy3lh7dItgTC4hnzEUtC9dOf2UTtVBV/cVAEzG3jZElTb8UY0RodlvVU5M0mhtsgglHzAVWsmQp
a8T8ugWiyRhgHJ0+cIsgCGn1jSzitOQ2kmgdp5r3iEOVUmP2Sh6LWJqd2hw1dKSmgJY45vUrjnP9
LmeizGxtNY7ufZhgFi0HGpU6RsxtH6iPkomNLjP0Sy9QEkxzGLAlX7wGpsmZ9qUnm0LpMu2btem3
VzlUYZbFxACS6eVsFdOOjjY7pHy09wrb/ifNr1dhHZoLhbkXVBT3myheK6t9dSO6kGSGNETYk4mR
D8UKtMAv30yfez2eQCATGAnquuOj5rrIpkfBkjVlocOTRfTSlhtgwPcjr+WWkIlFY97k1A+OWgiB
31NBLUCxX6p+JvZBMKWnlgTXRyTW8AJgqlJzyDYavK8CnbYx4IiQ2zieVRmZEUQtQ/RwKiN/Jhrm
EGhGfglZnZpxCOCIqgagyDJ6qSawj0EfkSouWbRKaSLB1je1LDXbpjOOQyr2uYIMnh7RpaXCKRf2
GGxq1QgmeffkV2bJARQUpUF70ZBNNYtCpN9ym5xI0MHz7uZPbYEOYygwgbpjW8x9VSXePRVb6IeI
nsNdCnp8UvMcejO9tJs6WOSGt4sK5U2i9LNIu3wddbG0LQfL3Ro8ehR1xnGOgb+jslOy7Mg6hN8N
amTA628S8EfQX/auqK0ATbp8z510XwRwC9HOLS0DDoqoSJQUVpeCZ+WMVUpJsiUqPpGhSJN0eCJN
8gJzDVZh4KSFh5laUcHt3lU5QNk4aa6jQrK3tXssSpzW+ERyB1UpKiSdDoYdgRzsO/MYFxBpBq9D
A8e8s9Quyar0TtSYvFNpo5VUaciz3lM3WiXFG0yGuPj9ci/HqX0g8ClYuBZhDeLUeCRAQFa/GFWe
NaUcwgupl976uD7muM9WuUx8xNApb3ma3lN5QRflRm95096m5fhQjio5lnjZsejkAvkzK8KJdKrB
vbHZZEeQjMvisa9B0zRy91AMhrlVKrxpHT/HWAvXNmbFOCo8O342bK/sMaMRT/D2OjF5Psx6TYd9
YXaBsuPRugbowy4jrthkDRgKIMQhnl+Fg9RtQyRhVpgaG/DTBLF2BwP1/xadAlxwN9gmdk9ChYfT
pJaKdNsEQbNMUu6lCDdqP7DPcIvkEHXGEiPDy+jJl3WbHxUvUy+sKtoWpbc2glS5tyZ5CDKdGLl0
8GTbAR8qkOYhf3bduR4B4AAUXTRzKiXcWSYF4bLXXPmgDreDMiAu9fe6KSNOzJiDiXN2qNOgF4Gf
LsknfHh413FDr/sgfbbh+IRSYy70OnFkWaXarGb1ylJZeRRSJzvu4KEvq/VFg7v5QuTs31NwUEap
IhdBMtJmySslwvbQ1mhbBRkKFLAce7LjI7Kcw2e9Gg3iL0YzvGoxgbn9fqyf05wQicQQyyqRV3ns
Pbly/pLqPWomsAiU3uFCKOEhlUW0pqEwi6SVJDUUeCUvXqj4L1Z0Wq5aSb2DUhda2bMa5k9B3/7O
ex1lDZacJcXaDjHzcNGVIGLNOH/DkfcWaukVbiicCPQE1lbPirCtbdr7dpBvlb7Mt6yZaCFfFPhf
ZrkN4UcryRdAiKgvLXoVN3mv3ivQhbFyp+Wc6nLsAt5Oo8zF8jyeENfioI7SdRQAJvVb6yqMEUXb
mQ2SCRjFQrU6RGA6CjJdNE6d95ukpTprKuTDuCwET6Wgd6DI8Cz7eRRiK6d1dRUo4BAayqeOrnu7
uqzEppPalVGZjlFa475MItRVpW0c9Zzq7Xj0Ecm+tJ10hQF80RFHc1szc5UTgFI1britq0OBzH4k
41g3WmvZvRHNXS9UAdShRkWSoRSuWzvf5CpmFdH7+7DK+FJ4KxN77Ihf68JmcTWro5Z8i9xYlnoC
oFGSf1lerhzzxJVJZndqS/LWNgzJrZJGS9RULH2G8c4fIYyWInrC8iNdC6WqNx5il1nvGvc1bbt5
5ConCggGYjQ9XqM00ddDZYFTIBLH5ClZ06iFbpxDJnG1vjsmuFqTpNa2bJf/h9/RGBLRhFCp0yVY
y25T4EUNPVJ9BpkqGIy5AFO7REFE7xCqExOTePkBq592Y2T5rjWhYfXaHHWPqiHn7ZVjn/rhOg3M
DXvpZRbbNFdoZa69iBSFbDwZkctGXlBzHJbf52cpU5JpFg9elk4ZjdSHLE01ICnZiqnqkO/Okk4R
Xpng9zBolyNJM1YDOMePhLmwSNSh+4WuxOSNiGjQI1GZU426GYVA2ljX6qA/e5VjqYFG0wzlSRT0
h+8/nfqXbC9L02UGUDTskAYtWD79h/Q0UDHsfYaaT+fx3ojCHlq/F7tXjb7EXMiprMxgqSfyIonE
cFK0GmVDcK8r/gWvHWlZ5VD1qL7tsQ4ooFmYSVKVynIirYn/kO9HfDx4kfMfQsmEMgXkfTqrtiUb
lmqaBIfKJmW0z5+7rAzQP3EDeu+9YQKHNjrg90Z/Zg/GHp1WcmJy+oWVNF2PrLD+qYmBlwMfTBIk
B+Geo3Gtd9ThymEpDaWx7Sy72pZ9u0CNFN0INbrx7CFZeuiGaVo1S2bxBr1jIp+wOMqnBmOXVMGg
GzFrk2IBGUEuLCCN8V0r6+2+ScMOL3Glwn4gqVmvQYJiVgIGKYgzyDLwAq4V7BF8JzsvG/t5gYuC
hZK2aNwiu6wbpbrmBAjAXSRASDmgryrM6YUrVChjOQ12AdxDB/2cjnWyC5iye5g0dRgwK0JrW1dg
uWDI4X0qcsvi6upQ2Qps6Oy16l2bQiaKAmVq8MLdzGzS0AuIuqMa2VsPQyDEWZC2/A4Vn5MqrcJM
qy5GI/NXwp9C3mNRL9HTF1s9l2DwT1/evwWjfheiY1z++VHsp/6S2tkdrAb6YnVEGY2XBHlU0796
//fv/9T0DXIMyI0R7ugfjelLkWIBVtVmP5Y5FoyMrakCpntuDSntTdpMzAHq74Kk9ksE/7NiKiaW
XmddUx0i3EMBdq6y+4naegCSzpe4gjvR6CjzMbAd3ktfuaING6VFSuJRyFj0UhqzBG+IIglUqgoZ
3tz3L4Zi3KJHFiu8UuECN08GaaUw13Yl/a7CNsGHDOmD0Mts+/6tiILjQDvGquR+OybJqan1Yk2t
ljqqdBhrcrFGTb1obaSgEMQeFNaCm8HXILYreUiiAZj9vhqMK7XMkW5YJD2AnXD371/SIgZSYVZg
TYUv7RM5Y00s1yTHsM66Krtcuw0AKtpSOF6PaaoiKBzVucdaSvE988mz1Q7fFggUzSOjR+1pNdVF
5xgByTUxFW96nCj8B66FPYpLNb+ILNs61momLqvhYEZCWupNbW+tHkFBV9aAazWjZ0uta1vSaKC8
5+Wwv+y5K/d4lEtUzroHP6Aq6yUtELeZjWYg9jX7MmlqlmL1irfvOkxetlRgxl0veemBQLGC9mH5
CnSULFMzqfFk5I5adMq212y8pOognaiW0BalGupQogwpVBOnkBZK70TTc1JPT0e6sD0jXpPkl923
eRrNPNpbWpnkJwFWEE7GSJTCBBKgo2TvdQwQi47pnEStAjI+GWOAdeUHorlZvLcq9iw41pexh1sg
SzNz7hvTHiaIofVVJkK2Makc0+zLrYrddkbyQpVU0GVLCyN1iL6CdmywHSzvpeINgTpl2I+jQMkL
q15VC4IyjGxTW2G5Ue2cpTnVr7U0BNUhcCu8pBlKMrew6ZhMPwuZb8gvw3pSVhZbFZbQKECtouC6
StrOlOwDQXMRnzb392gofrt61NPMvmDRIPau0JGvxukjfXh9Z7qdB+2oxBAYVcmiFFgiB/ae7pQI
q+WC7YmcVouAFK5Vn6QIMCTlFTXF8OBPuHQ7SwRswY4GDozgSu+xGqMGT5BSofO0bP8N1666pm+Z
bxIokvOO6capBgmmZyfnl6E2emssszsztqujFpQ6i9U8um18HhGp3mYiifeIC8NlW1nyQTIpc1il
HW81ExWvyLoLDRc4llSNUJcshGwzbCMrDB+bCeA8RI1JjIFCVQO9A3Z0tByq2zy/+4AIfB1noXRP
3EAPo2prDYiC4MfqzR1q3x0FN3ttJ725CuT6rfXb5CqI++KQKrI5qzWtOaBgFIuh1oK93kXDulXb
x6yl8tF2mIV7s58nGDMH16juq/QhEEh2PY09RtnFGesTCJhxe6j1ZuquSNkKu0Z7tAx76/rKRUCE
ytF1hbQZUqskUMSfya7G2gFq1oG1FB25kV2H0qUS/reyXSZZM53QqVWpYUyTCFOg/m+85LCF9mEH
Nar2vG5bTl8EFTSnaVV9Ac2EN6hZKGuabcnNCJ17bbLhIBuIpaLmgmaKVRhDoDE3AfkYc4lywbPU
rkHspDtqNcUq0d3R8QbUStT4UVonyYXgLNwnnQvQ1HX7LY1a9Z+Jv/+TsO4/gdFnod5n3/7vmyzh
v/PY7k9x3/+5GPDVazYlaFfnv2r6NL8/JIz/69P9/0wAn5Y9//cE8BU1z7R6HT5GgE//4p8R4JL6
D0U3dCQ7GkHfqi7bfzLA1X8YpqFQdOdvCGKUp/ztf2WAC/sfpmaapgwDWjf4U1aMaADfM8Dtfwj+
DXYMWVWFIdvi/ykD/PMSDxWzbqgWLjCdhbMmDOssHV5SQ11lkUEl9gIP7Jx22xrs7cw/dHNskA47
aufD2fkiPPvzSv0vA9pnObcYCpnORwZ089/M0dDTjujaesjK34/zObH4r+OcxVN7QQjO2tKg+kog
4SbI7qmt0EMiHespnYU/rPGnwPYPa+V/jacqMvHsNtdGNz+vlZsOpWc6cFzatX1Nzu4id+y5fHIv
jG2zMo/KEvrCdtwlTuAEG+2tPHXLYR7yHpyN64gz7r3oTvkkzZsfzoP+w+eaztOHvYdJfLIctNPn
Em+jcivF92p09f2pPtt9/fXYz2+igpVTrTNGPe8W0foCwpUTsBKYEQiwgLtylVynjvvDjTT90j+b
k78MapzdSBoUojR1ucDmaDg+JoNUP0bFpu8a1q63eUjA0g8bIoXH+Ishha5qhqkoQj2/xk1axXms
d7N22c+Fkyzg7a/HFTL9uTTXH384q1/fUX9GO7tyhqaqXWFwVqn4PFBIXiF9+E2UwCJdSNtoGa7+
1nimrduGEGylp8/z4U4ZsrIa2MhPR6ct42bNQn2R71BwOinNT3uRr8x/vlE+vVD+W9okl1mQ1tX/
+u9fTj4UWf5jxOnPP44IZy2uXI7Qi94mOamofngqv7z5NdYhpCerBg7qzwNUdusN7G7xkCVPXTnt
Z15s3D3fn7gfBtHOb8QQTYThA8XULBKBHTe9af3t90MoX94Lfw5EO5vNjKGXo7TkQKqF/CaYpN2l
uwYJ6bBFXARHa/H9eF9emA/DTQ/ChwuTtUgss4BDouQ3s4s9Co/vBzgrifzr6YXyQcVGVUxFP7vZ
YN7g1pG49PAEHDYY2FlPIFAuWYWvvFVC1+V2dICtLpkVV3gaoyW81svvP8SXF+7DZzi7/dDVxZlH
cWvmDgszJE4iP0a4AL4fRH2/yf4yUX0YZvoYH06mQnRR0k+zI8inuQk2MIquG/Vm9GrQ8TFx0icf
4niZaWyd2abJO7PZWfa9mm7ceJPaR7Ifph0WVCjJKWllSVgblPiRrica43UIuiwPcgxo2TL0RicB
dUb5AUvcfqxw8XvrKCJ1ZEvrSrJ/icKEoHInpRjzDrqm81ft2VhsghpJX/TQhK+xhRgcuVtu/dLc
m9DcI1mr7MsUUpiW3bBDbhrK/v7aBY9PVHyvPivGJiv2dQ8j1ScbkV/UPhe1PyfvNazfiJArglvM
/XM3edaKm5isomEkAdvbm8YN2YSqep/RbBLuk8eWs63vlZ5k+70XrRMxLIzhAVkISJGX0qTGpMyU
rne0lCx1cRPJVJPuPPvWNm8gDRkq3iQaCKP3VKcEuSTBzKTTqXALQ5CEtUxX7knk61A7ePaVaWxs
wHjUbRCHzpSB8xv9RuFowYyluIrQn7jQFz2hJ7BFg47hYh+XCQkpT4H92qH7IwJ11pX09JrXdvKB
XvgeOQHIo2R0d5my7gmdokRGjluECGEVwklpxn2l3afqRUEVBBe2HjzpFko1D8pTBW2cLlRNwTvk
XmnCWzc4+uKUqysa8LSgsaYW3Kb3LnhG2L60KVG909tLN3Jz26OgogA9I8xzGcPqIaEAmfaqG3+r
JECI7i0SNTgt0MnK2tCLeU8fzqBXGT9p4W+Dpyy4c7F59j39/1UA+U++NHASUJ7P5LeiIuwQPAeo
+H4DDuGqjXgztKB/DjXK+Pwil7u5NGiObAE2ZXsdWu3W1PcBzxP4KVHac8JoIJBe1MO1TqKtiW8Z
94EU/PAKU6dp8LtH7azQKqIcJ0zKE208jeWcmJaVO6eScxfcDmyp35o5M8qMJDXH3wAOypb+og9/
et6n6f67z3C2SOjSMLZFwGfotgjK9zCyoTXOOqwcAIFIPHQQgC3CLfs3R17bG9LH7XT5w5zz5fz9
Yco5Wzr0+NLTnO7prP49OKojnOld3j90C9+BkfZoO1DKiKtb6E40z57lmbSii/7jUl/76mOggVAU
9j06FN6zt1bX9KPeW7y1ci8m8fahMG+y8taIAxBuywBJFU1JVyA4sm/z7FcBeLYrCMeypGspoH1t
Hy2xURHZ6xH9h+F3k5SXklksKT0E9KEbc2tnV+7A9HSj02wKKkijNeZ7KAz15vsz+tWr4uORnL0Q
cyTD4dByJEE/zvKuogl+Kw/BD/eO8tWa9uMwZ2/FiGeyk8fp3nF4rN9gES2Hu5htQuR4G5jRS/WI
mnpZLH9e/n15hEKYlPt1XbCB+fyWQmwStYrw+lkjX6jRAakc0lfzpwP8aveHWuvfo5w9oJRnE7lD
yTkzj91CXRQrGyX8gpfghXtk/phR5NyZG5hgf+PyCVYdlqmyEDTPzqsUm7aLqGuija597cmOkAL9
dPHEl3f7h0HOlhNUivqhn+jh8IHn/Yi2BcCMNfy2u/sAfqqkbz33IZlEcBY6QeRiyWPCaxfBIvqE
O7T2s1InNEt+IdIF0Rnu55NpXalV7gShsce+e63hoZmSHfVor+r+hnyIZUhUol1MIGV4TCMFV6LQ
cVrfy9JtnQ6rFjGyFACkA1WtDvedcvv9iVW+vm3+nNmz2yb1ckx3DQcNJHIuL6JFwgpiAhSGz+Vi
mGdzpVtLc0376Ub6adyzGykPoAp0A+P2iDUcHzIVG7LKkVCVOvqTDkhiLq+9ufLDkvHH4z2b3ZWs
AreUMW5pz6o3An/HebTwtv00sbdvpBYQN7Zk6//y/Xn+6XDPJnQz04qQOFVQsOWVLlZyuS6z098Y
gh4qyyTqSoo4u5LItKRW9RlCAYav05Jp2vsa9+ffGIVFv1CFTXKZdTYKYG80VSGjpOQQKLtMQbhA
hf2/NsjZzRFquRVZA4MI6TKqHyntJ/Xf2FlO7eb/OI6z+0CgZLdNeTpb9GyKfdXtimb3/VEo00U9
X0nYlqpTo6FSqJ3vkcK66NtWYwx0eQtljljopblw56wmuDhzd6bu/W3toIByvHzx/djTxz8bWlNk
FSeOrivwD84mTCEwhhloAmaeDsrOXefmsUoffWSfaffDq/Wrqsqnsc7mzQzrKVRWxqpQkM5MooZ4
mh0NFtF/qgD543hntyDp1QqyXsaTt0260Obe1l7Qw6Ftx2ro5wLcV3t3js9QTQ0KgWnI56sgg86R
mzBl6LN8X27I9fXnCOtmyrb9VXL5kvvvr930+f967f6Mp35+kwvVqCpo+NRxWoqL5YoG5bynGPf9
KF/fIX9GObtDqqozvKHlLIZZNc/dpYlqVyNAvqtWWXDz/VhfLIs+ncGzO0QZ2jzoa8YSq6kOlqya
JTrfpfnDnfjV9uHTOOd3BgYj3Z3O3LT86udYUVb+zbSLSKhJRCt33czTA6zHxVR3UXc/VeCmw/ju
wp1NW64/WCb2XjZ//oOiPzT2D6fx69/PtGTTjwAAdnYjwqUbTEnm99fKQcvQkPw0YU3X/K8H8GeA
sztPVwbP96YDKKkDC7YavTxDwrSwV/Eai8Oqf/z+vlC+2O9xwf4MeHYT6rmoXN5bLMt/IRqN1so6
WEHTIaqIFfrfqpBqiqLxbqT9IjTtbNLPG7MMrJwnOd5ckJ4zb1YnaYHVZBNvu7XlfH9wXz7GHwY7
e+XjCNBIl2Yw1dqpXT5rirVlpD88xV+9Yz4d0vTofShOacT9BKMyrWfm2oN3B5x/WTlexGVjUb7y
D0iwneJyunj6/G8cH6IiOmMyiwHj7G6UK9FLZsXIbUsyzMFrtkX+w0z45Rz1YYiz+5Halo0qjCHM
9MZXL/sQEm22GoInje3if+1ozu7EbogL35jWhaO50q21jjlUHk/fj/Hl4aBUMoStywptps/XKhwU
SW8JkIVTgq+Lso6ykigwTXaq7Iep8OuX1oexzu4+T056qcgZq10Oi/4m2hIEaD61i2YD3xeYG3uS
H+73r9/LH4Y8uxUtPE92NC0NC4QQK3D3TuQUKdOHuqxXHnWK78/ml8/Xv4ej1fr5bFpDlMGSZDiV
lCEP7lB/Xf4koVPl76+Zef7yJwWdBd50zQZtsomDwihv/PiuJJlGyxHTyDPhYzvulqA1ERiz/smp
1oo51sxKOiTyI/mBdps6frceyjsCU528eijymsRoKiTaRVcnC1m9KhUWF2A8INssUm1cTjXjvLro
SxeJ8kJr3uzweTSHGQ3lmcRiJ37zkfp3Ujqv5MeU/DclvG1INPHtY2zfDaFwyEokqEo4tf4smd6s
I6QaJzSWZGDYoRNq9S41g1+oNO50BMKdXiya5DU1KcHCVEcMiZn0sTGeVZz0uLoQ+GBSAZhTl/ts
kJ2Iim+tbwV/P8U9jP1vN/qkP54Sax4rz6JcpMbcy24FwlfvjWJL1VxJ/Tpo0bz4F0F6HAx8Uu2j
ZW7kGrtA9QD9xAknhlViIe4BWmMd8oyXj3tfuzvPv4yLp3Bc5RX8GnMZZEuD6o0W3oAzMaJDqG3l
8A5OP+YOy1t0yYMeIOoguM3LQDw0jtpZGG3kZeOaV4blL1v7acCJUVq1Y4/Q8K37wt+Z5nVQp3Md
foIURnPL/x2ooOOSBAOG2HcjBh5c5c02S+Q5CeaBe9OHm7IJV14Y3Ie2mFIznG5M0TURmJX9Lpny
e6VdJ0k3BWst4naPbtjxsk0nXjJq0npwjdSdWjHRxg+Ke8iytZViKl2X1kbqrijhewQNxfY9Gnez
vrR8ASJn5XrHOD9KmGcmyMNN0Rz0YF3yEgXw5JFFUAuk9JtmtNlWvKjdURtRVHvGfJzMeTg+ZONv
7NeEwiaDTpDFy/W9jvjhJYSCBiqIHfBeHa5ddx0bYKx/2rh/sVT4NMbZ2g7uU2GN72Ps3VWz4l7a
2yvs9U7q/PTm/mry/DTW2UIus4AOYUvoWUf283Eez8cdWfSzZllswP/Ns/vvZ7Lp150tuz4Nd/Ze
gKUc9UXKcLnxBh3b4X4oypNlPH0/zBcTppgUzOzbVbp2xtkZDDDUtpRBiSfBc5+vm/ESAM73Q3wx
W6JC1hiBGgRrrLMjsVvDx4fCEENxF7LF7X9VWDgrf6foP9wPXx7MNIKm22z4zsudON+EnI+YtHJy
pEBS06YRIL261fcH9MUwmvLhJXO2AvHRsQLWm16j5q3VZDMzIYr1h5OmTG+qs+v/aZCztQfxxKTl
/LNOAF5h2a5h8S2wWqz/D3Xn0Rw3li7YvzLx9uiAN4tZDEx6elIitUGQEgXvceF+/RywOl5TWRwy
ut9qoqIUKlWxkAlcXPOZc7rd599mXYE/u9B6wHj3nhrGnOam4NtAvONUlG3bQNoCHP3iMh+9P398
obORFlNTPaSAF4gIIHAZ7nM/9slZxJ52CI+ZD4Hx1+df7KvHdPbCdjyacYi4oDpdDTItlj+nr4b2
h/fOYYZTbUsBzXm23aXcdkBgyEtKa+Yei+2u24hTv/3qDPvhN3l3mbMBZ1ag7o2Ry9A0SjPE7TBd
UV3/H9ytd9c4G28xXSxTR0+Da1QXEwub+qvUvrjEBxOBRtzpv+/W2UgTYb8YFeA3VKiF28bHaf5R
ELGHj4lk+6uN5/p5/zas313sbLghjaJOxOBiyhWkAgZ28pB4dTBv4h1Mhk3zxfD+6hGdDbYGhIcT
KVyupi1ZUosVbOWK5Ys7+FEuiQXVXIsEbdvQrLMdPBY+cGjkXYEsghqkc7GBtI67nQyBTiMqLXCX
qfqcajcC/WWCGmY0X6pYhUo405H5zcHYFTuvHbWun4+ej16E95/rbJuvGQX4nConOEsXZ9dvQhnv
9D0amq4+aoIMtfZVCdxH9Wnvb4V9ttXX67BuSMOzcu0Hfzg1t+WmuhiO7Nu8+nk+NVe1l16Yweff
c32M56NKVTWZNKxmqoQN/pwsncoCVKzQp77E9NGntxY9Klp/ovD/8+usr8L5dQyFv/S3TcB52dZg
ONIsaVyn105Nf0VP7+f//4+eFwWshqKTxrVoA/rze4w68ia6O/CkHdZ3o98ZW33Tbr8Kfn04Xt9f
5+wt1Ga5r5KZ64yesmn97ri+iygxvDVaatReuCFx7qWuegyD4ovI1Yf38N13PHslexyOcjFybcV+
ENVNp3/xyqsfXcBUDfYZhmUonN3/vIkURZRqpa0XuMJR+KhsaJXeh1uCzwEa3z1Ai2/0x5GHV91k
o+/UnfQUbb46YX/0JN99COvsNejxBdaqxYdIxHNVv8bKaTBbH/brFiSpW0AtaZEJfj56PkqYMfz/
+5ufBx2VtAW8jLfL7Q7mllKEYK3wkgIA/J7thm74fdypF59fU/1ohn1/zbNF0DLyDgozXxT5wY3M
FcfnchPftb+o1N+q190m24++4S0XoEPIMeS3UL+BkB6+KqP7MD75/oOczQH4MwaMFnz52Rs4CHTe
8GIEtPgH0vVXe7OPwie6ojjM9XC/aZI622AYVTTIccIehj36Zey8GNazSd2zbeQnyPvosu6r8Q7m
IUJB2bV789+f1t8fQs5LLQlOzbptsarNh54YfX9M9jHj2Nh//mw/eLTvL3NebOlENHhKGpdxoue+
xxY8Ppv68//sGmd3Ms1ooB3Xr1LQlKGlkNq+M5j8zy/yUQXkH9/kbJC2Rb5I8brFkdfM+Vb2Fl89
1PeUiFE7TQ2+L93SREu772+xRyZKE/vVV3PuB0vUHx/hbHhKxlxpxciQGUj5ZsLwhvZlKg6d0n8x
C3z41AyaGRyaIBSOXX9Of2Kkdz3RWPO19pDQMvlK4+Tnt/Pj4W+QjqV6hSPd39LXbZ6WcsclKAoE
N+Mvu54cW0jUiqzevPsPqs/xAyiISchjm4Z1dlK1xkbHLs1JNd1Dldy1u3ljburtlzPIBxthrkOi
nKoZRdPOdxFGZ2aol/haYCt/WmCdXOux3kTIqdyBIk3s5VST1YfMt/yu+E+e2rtrn638kWPSMzlw
7UqjVk2jnHIMcn32Pn9yH46Nd1dZ//27Q6UJg4ojC1cpEaUZJ1nF0fTwP7vE2fLeRIo849WgWBKH
BDIPIR4z8UVA4YMV/o8HdTYg4KVM4YQUgljfT6u9S9hof/4lvrrA2X7enpsqUXoukFdP0ENxxTx9
foGPjt1/fIWzTUruLH2TCq6gbpVNcykuIHwvrrbtn1VX3uVbEGafX5GcIw/3bPOqcxiQSQJZhgwA
68+Hrxep08kyO3M7PWQQvhzjuhgfemCKQ/0D75AVPYTVrVMTJseRbcb3Q3o75bfGdNe0l21Eljbz
SnOnSi0KuYdMs06L9rtXfqU1AgJp06I2zVOY/UMUaMsdmDgX+w7BdLCFZu/WyjfQ0qBUDwYg9OGV
hnAVfy7dvqVyvZbBSOIiwwQ0adVWmVfmLFFdUEpx4/ilcWdSxevMwCDSh9zat9M+iy5Q2Lmt+RDV
30zASWvVxAE6kjvWv8bsCS+4Vyy5X0xXcj0jrVh5ZN/pO4/mqyU1fcX4HVaRbyOStVWyz/p92ZC8
gpxJuhZgjR+L3za+77ilxTy+kVEgFcYNzYkUgkWyZ4AVrAvFd2bsVT1Rx7gg2J8Qr7NcRwsm5TZx
Mii3wy6DkzRnv7vse0g3MuR88P4dAqbd4hzqmh7YCyvPsHoeHaLoUbtTnRQ4YQ0JK7+HA1ytvjPt
OCgcx1f+tANX1b5vimup+zk0uB8rm/bdzIcO0YI06T2pf5ba+3GkLB29sNYcl+inrEPN9ntxMeIP
Mbh/OClDeZuq+alqzR34++tYSvZzYtw2NnXg5pbOaV9JaxdUAz7VS02/oP31ip4srAXNrplrX4/A
2MnmnYwVS6PaXicaiqk+KJTKSwaLdkz0RiI/0aJ7ndhwWlGgrGXjDniapSAtoDxUyhVklGG4lZzJ
04dbAOSbOKTlQsGNToW1Y1xi8Kop8VPS22JAM92ABSZjpR0XhDIpiR2FsjDRUM2S2uQbJSbmxtPU
NdfQ+035mjuHUbtsKb8ewpe+G6jduxfAvVN5OZrIdSQHH7oP6w0Q311GVfZQ3xnWo06kf0TxNEvS
rmyf2mEKIOaVkww7EB58TpOLfDWxj7U6HmVR02QOfSvuAkhl+yFebuk3/jF0Gj29ghwOtMFc3Rtl
uMej7UeydKHhiUzof+j636Mwgnakod8K/cYM95boaYAHyQeuZhziTZ3OUHsqvJS0s0bU+zn1RlFe
Bumql+DUln6tw6nXc8+SbyNt3nHVtta3KGBvoOF6Qup9U9xbjYDOhFMXWgx3djDoWU94aXrabu/D
2aGDHUT+8kSHv4drA0Kb5dtSEohEchs4nY741c4h/+c7LIr+qH+DNkqmQvGrbvb7BRadDt3EqPdD
exrYCk8t7wRSDUuxPEBkJJqyIBPdcyEorFVw2gFEsrI7PFeeXVDvntDKABzADJ/7sIEKeiv1dyrM
rYxm38Y6Neqplo5JvVd7eNyazLjEwBg9GNm3SkImYCk74Iwb1GaeIsmw7awHoMM7kH63ujX4Dhao
QaLvpYvBIlquFe7HutuVEGFlvds0IYznqfOcuvcXnIwz3DzEp36bl16X6NiBb2JkAFNHwk+hhHQI
dVebvs1UCrTDb1l2XPq5trb9lM2RT8v2EYGEO5RoDwXUegvbRHOnahOcnTkABH25EGmtcU9nyXg1
SNFWG3Uc2y85Es8klOhmeJoYo7WBM+FXVMq+2pKg3I3RMRIO92abzNchvPEoolwbekxa8JHomtZu
Fj3yRv3CmHdq7Y+0v8Qaf9uK2yKONu37OEKqvBqmBAgUnRrYFPoXO+L4NjFbzxxuE2PbxkEF2CYG
sIDmGG7bMh5TYwfH0nXoUUisJ7u96DSs4MRaMD37KggSTGdBStsKofcmR78oITt7NdKXxnotB7E2
NzCR3ipVtJXiX52zm5fe1+EYqfRD6Br0X3ExFXTH89qhCLbG3J+LJ1W/WA2tqQPX5LHDFWAZt5mM
CjjK8fPdFH3QzfQ3Y2mO4DmRn2/cqd4v6Qtrn+fYr0t+mQG/wg9thtPatuiLKEY8BQtbvRWIbSdc
TGYa+1N9owMeyrVfSXtdqQ+Wc1U491NxV5gJjggKNoiHDqpfZ5dFCf71EGt3UusjXgICjN7jKPJD
L39DaDIs6LIRnB1lZW8yTcjmDQ4oM72TR2bO+nfK4FMhJGcpoFrJjZfLJqGEJzrKSYfJwlfk3/DM
6NcFgxLHLjXEjYaHCu5Qlr3iLBicby3Fc+FmNo7wvIJS/1WgLJQLWGRzoCFa7ksgY8q2n4H4V4T6
AjqR1PFbz5ojpd8sZyutGFL1ddLuav5zObwW5C2l6pfQL+Kcm6t9k+bUTysIwrWbDrtQOy1JSp/S
VUEzLRZpCZDazTQ96rZwm/k76B9S+l/Vrn64QVIVhz5CWbdt2EF/7lbQvM1VJ9itpKfBnwNnkxyi
18SbN6rPvBt92UDx5QXPduBFasUq0J+1CoNpxmsOqb92Zy/e8q3alN5XAaKPzoNUx9NZCvWHQ9TZ
bqyA2z2NJeGK1PwBAtnzOvmLo/VHm1iDdk9uoEEtvnm2S65HPTI6mciMMR4z/VJ02y92lB/sJ2mY
p6mdnnn65M+O7roDtidMBQdNhR1hBZex+VWgsfr8KuoHGTf9/WXUPwcCfj6pUlrCD7lpIrMFqN2k
nlrdFvX1wgikJS2agiJ/wIlKIWu+sxX8QxIJ/mFhOyft6voiYv2vKJWnrv+vXfW/xWm4ql/Lu759
fe0vnuv/HxgLDJT/N2Ph/+SvxXOZMNZeyz7p55X5Bffgn4wFxfiHrDm2RTk2LyWinf/6X+Nr1//v
/zL+gUzLxCBGP768Rq/5kX8CFgx+xtQV20FgxA/BEvwXYMH6By0wlk1mWCOqTvju3wEsqH++UxT8
yLxMCg3VnOIN8jDrG/HueLtYYYHhD22SgOTksOeieMS0qBAB3ghEGtwPztzOzxGoXCyOWLZpbvOG
r7ZAjq17rdA2Tap2QF9y80JrwmSnK2l8UiSlAclZq8HbP1pJmG1FO/5640UvCCH9fjR7zm/aFwE4
bR3b/zqyvX0hKkhVwBQGr4Cmn419a+wyQOiInMraepYWPTyCLgqPRu34tiMebZVU0sJJCeya1PkO
SrcTANzxFC6ZzFqcDoGdJ9DqIaRAMsPbVc1X6PKwEpU5NKZQ39aKkbB/Gyxeqdg+aVFrn3jZ7VPz
s6h3a53dhuL08aJIqsYL1WIbD+XyxXFeXY/Tf35NZkFqUTRHheggnwca8TnUXW2mlP9ofbGhHzo7
0fu/eFIy8D5L4CHRLbgIXi5aE26ekqbLUZZgz2TAsXbxPD0XM8wabsfqBhXRxh5m+VaGkHsxdOaF
lEodDceIJBJJotImr5J9qYokQMGEZiHplKOVUchl5Xbuv3t3rv/6Du+77s+i0usTpIKDMkI2QdCi
bO0skjDIVd40mDs89nu+1Ewmkp00/zZWlUZ5v32s+xmmt6EQPJ7r6GhM7FcKWISff4yzKP0/P4ZK
yoe5WtGM88RSN41TL+Q088a2oRQHGYWrzzmikVF/SPuoPIWOWpw4cpQn1JjNtivr73ECjMu1rTvH
uIFH7xwqW3cOb7+bDOpS3n4XmRans8G0XfQb7UlpEwoiTE6vohuXbVH27VdfZV1WzgYLA1CHTA7r
hXTH2TtRj/W4DGh0vVzW2p2uRVxsMovLMbHw9jSYvIFUWVuKuDC54VO1/aggY6fEmomQmbbnGgWg
p+tJ4yDmqvxJZVSzRj++metliu9oQ4anSqrvi+zhWc37X09BN+lKADRDLa52tuZ3pWnNao1pUUhE
E/spG469hiIwUQ5v/yDUnj9Z/3iBpkfbUTfv3tzk//oFSDMMMyI5gOHWUr9VCJW3USCN7bHUa9st
u+yL1/OjMcy8znRKAJbPbZyN4VpgkJgzrfDQRvggTzu3MJTMpzyJdqxBkf08Sln5FcwyoaRvTf23
LGVfTIVnhTdv945Fh/iVbjN89fOE2rTIwsw1yGVTHRqbpYl+Gnam+GoJ6P0NMOlEKqqFRAVb2iTX
Vgxk/vOX6Kx+e/0I7HIMIPssYmyq/vYuz0khpqylwy/PjWOs9JoPeLe6wAjnKrkcHu2qezFBQm9n
R4qOScchUBtv9KbU3Cmp70B2ThemEcJ6i4aj/OYALxyRfZGS++BW6TLVVnBxwBga4FN4g94tg6WG
PVatp9yLJcHLKSHgaxV1OajdOkZEc2qswfH1XugnhG1tpXyF0Hi7E3++o4wTLk1+QDbx5Kx7unef
wJKUrGxUfFxLu6PRNUEeC0xel79lq73BTDlbIt1u3Ep0D7MZw2OcJQIkaAWllcpmdVm5yWxOyeFq
28UFy3SlqXEArpcWTOYEF1tO56a9eSt3rRXoFh4D1aDCwTA2SEarR2swBayJegreHB/FMFu+lFUA
eajils0FG1xrEbWYuix4mzQms+++yHSfbV3XAWMBjrJlKhJkjb7Ns/1IZsuoTMO5ghN+wAO4ENp1
Rvky7iz5UrN6gLXxsDc4PIqho+/MlO+VVR2nKPNxydv8YA0culVoxps3a6kMThZiqrXv+1z2kiR2
vtjRr0HnPx+bBTCdVRj9kmP9xSh999iWWdZjapErAiEsln0jJ1uTctFTq6FusFPncexNFOS4tXLi
Hp+/XX9Gp/+6V8wwbC1YonQqBf8cMmYR6mmqC+xNiXC2fxmlFw23X6eJ4p6PzMuELeCrd/qDrwwQ
RTMdCgVwwRhnj6gPFZxPJZXHsFA1r3suBRHJqE4s2riS1XLZyqe2LFazuRPkQpvR5ZnpMcnJ67Yx
scaiKw6ZkSz4V7Tdus29645D3rb//tpBqIzPxyaVjQSZtz/vT192EdgP7s+bwWkk6hEhCm5UYT6k
WlygeIhv8WR1N6kEuXLU5M5rITKLoUlnNEsVrYUFQb88WV5qs8kuJtEWVyLrJLcLwx4tEM32U5x/
cX8/eKrIV6A3sYDYf5+KGgWUXxmanMwKOd9EyQBMPskvur4x/HY1gL5psz8fSX/f7JiEDFgrnHW6
Vvntn7dKWOmSLtxCF+r92o79JBoB8FSdbpwYfDWNXwggK4VImk1pf5T5elIcQpv+W82mbh+C/nUv
p3dzF72AjKSWeAWsFOGjloGR6Rtpi6HUa5HtullIfl8yjC/eQ/1vo5L1xbJsU1tnUb7BetB59yJW
PDlJGybhlWky3DulRdjOWZ5nRDYuttVj1U75pZyaDh5vrQ2UxXxeDPoq5sYUN6Ns3fW1Uj1SEoEK
QLVBcQySu+rkjnpvy0fVAS8i9QUY81qGJZrcGS0k9qZFtaPabXWhccILmgaJbtGU1/QRk6SZM/26
jAociBUmtVrLvxkpmoZoGu1TDV2VgOF0Jemi9CpZgQnbW7iyrOCvbRjnTFpMVQ6MbDuzmzFU7V3j
zLiV5WkJPn/8b4XLf8xivCY07JganGr974cmrcowGA7S7EV6YzJtSVYQ0u5y6OzS8esF5EwmdzST
Q0uvOyTmteZsSl1/CinoJJhHhEGDj5+LJNpkErLFmRmJJZu6/TazAz2CMisn+j6tCwKJU4hWGH5p
g6sahU4zFv2NIdDC2Mq0dQpdP2pVzglmJEc5FJFzb88SgfHYvmnE1GxsFLtfDB66yBkdZzfAtmUZ
Ztm6Cpv62egZpmRBTIH8Kslhc0uVqVxXEJbTXoq/GzUHDyOLlDvg8TS4QJJ9RNj1OnYTIokEOaic
J6SV1NKmw7/KoALV83xZ2+V8mekOcholimlyMSrihtJBFNJ0vbTIU5FkxZbd7aTVsBab/KJ2dowD
oqZZUEK6YTXVM0rel64dH7tJdFdZjB5+apGkS4bqlkJNH0ZHKQHg2w1N5KbvyABy3hxnCGmQ+fFI
yIDAvNE13DNarVZ3eRrdjUWo+KaWSictlqsjuUR0GlYdHZp5Ic2VQ8KX2rm/NKFCNa0RKOsPUiaB
qCnN5b3gzwdRKwcdp6lLORkehh6OEUZ3+cosxLKfBuTCTYWds5FyZz1XDsFowYJaRGTvcY1Ym8JW
X5Iyda6MvA8cVc0v6DA9FK0Z7hqFtdTQJockTfSj0uPf6gDgfrLrxetgwvpRmjZeqXKmf9tN5hmp
yoV52+8lPDzyqCiXrczM0w4kJfNsfpz03dsi2WgqEnELvmwoRHI5Svb1FM5mwBJSXcZGI3tmNr7M
fYYXzoTBA/ZCHCvMFrQF8ctUmsqpcOTbObfiJz7cITYFvcva+BByHPfHvMY6uMYbmmoIj1X/bGbq
pVqFxg4pN1sDyXCea4XwfDaT7K1brfWXbqPWvJxBtHoGhShoYWqsC4095mVCP5AWq93VqI1gcmPj
8OY8VOrFdGOzK6/jQZ2vc6G/IA61PJu4AxoOvUXvXv3S5omg9oAEDXtbfrO0P2dl1TTSAGX35XKh
qvTlO03Y+YirKPHDmnRTDNhKqiQLAN3KftwRj2/HjOxP1PXbpC6aC9scfKx75H87rb3Plsb2FyYF
H+Zv7lUZyByZKQSI/GUztcYdXPkRIyIrQGs6rro64c0O1dtsg3laYvIZaHnpUFX4Mt1gmUHdKanf
YmiEYTtQ8lPFDZKlUUYEgbw7oXNs8/nkZ7FT+/Pt1xn8NmAZImHg9Qz77d+/WztSFvaeJCnpUJ3z
8WzrN+2UUS2TSBuxpJwU7TjEyhVvcy0B1S1RsUOX2S2e2SliMC6N6vd6IGtFGegGCXRTwhexhE6E
kTy2/WYG8hTjdouVArBQmV/XvYZ5y+SlHe2h3ChRe7MsxNWMwdnw4B1kMtF+UMocXJD0atQYl5Qk
kEwa3pYqOzJb35YQW287nXySrdp0ehmDX0KmAb2oJMa+C2Ow+LOKDiIPQWsN31qpCJpy6Y9ihWeY
chdvOXK4KMAuizDpyDs/DiYT+VDpapAMDsOtXjSvgaQ96v3i5nC9OmdE6KKTIq/j1w4XVdUBdC6J
LfhyZDVBL4nf5sh51krLK9ru9M4hDeFIx7GWTmXzYMOtvrupVQR51ViXAftFNKxdbvo2aVHWtWKv
qeiXbEKFfu48RxhoXUwIpj/IpnGQw2wX66MGbFsiDzyajyrTddD17FvQIxVKWu5zLttm0XTUF+V6
kvQatGd+MWpaeoNM0/IiTevQ3nffNXmg1hAhYpC10iaeio2oIO+naM3g4ZMlDxsDZy4QsE6pDzhS
Ji8VN50Jv7NWdLSd0MtBXpJ2H1UZuVjKfiGqa8HhibI8qx/IIk3IoeaXKZ6oXi8gaUnYAHi07M+t
53bWArYkajBlRrlG3g92DEgtnwxtg1neyZqjCht+ypG8RwN1OxpW3RnfejCX0s9snE5hX01XkZLP
FzY2HBaUl67Ezy2BEo/znHdWkKo0Yw/DEKoTxKu+SKWabBf5Yo78dPOFfl2IYFLDeN9NyZVAt+Da
2HR9oglEfzkQu10LTbwW+6XFOZ01EHzIkh8T5Kie1T5mMfqnTnJ+CbMpVp8X3ZRFnW0Z/8JP7bL2
hApfWjmIMLPp3tRendy+LWZqV/IM1+bRZqZ1AWXfVO2gXET4HHDdTTdqT6VvNDQvMWx/YwrHwyK/
msZMalNdPQ5ZnG2iiSFe5Pr3JioNtxVhjPfLQVXGKBjBgmSFPyEo8mX0sBtjQQxeaAhgmId3RpKw
0xmYQ7XS8GGR/YxS7r3Dm+yqELi90jZNCh4oR4G8Jx0Sukt7EbWBDuPLTXLheEjXRy+ayp/F3Oyc
KF2rdQp1awhxqFXecrw+8kZaMsBK+bBsaRjR6RZmOm/aTA/6HkV5wr6zTY5dx3zizEoRiADLnLpr
mGqbRaEblGy/YAsaxHGh+atKiLi5lNXmVkzFvs2m3p9VuiaSyax8ucbJlcca6/3osCMQQ+V1+AgX
ZfxVWFjcyPukMQJ71ikKUqxgyBhpkxp/y0Vou5ZZsRQZRnHgmIAyUjaoL01r0tQj9RhshoPWBIYz
O/KdVspUIKQSVTWYhvwizmn0Lsb7WP8Z9k5DfdEvkhcK6WT5vmFGQrvBriYrMnNnZ2wscFd4eMJ6
P6woIGGC2QIal/f28iQrk7nR0vLF5KupFGkEBqo0Njaql7bh7NnwFFCdm/dxOcfHLKVMI6G8Bnp+
FoTzHj1aeEqlZuOY6IEmTZs3IzWXHuqkOkj0psEbHsZ+qPRgVpdNXRSR35UAJc3yunWyA5bqe7Xa
J3H0VJAXplLZqhhmkmuXsuy3EpYxh+qmRAd5Rpw3SJ0R1BvqN49akm9hxhoa19pjq/EbiYFbOMMJ
4nayq6r+Z7/OFBWvJ2DNfTa1MBMnhI9szI0gmenzqNMBO+EoTnpv/jA6UWzicfkRx79j/BJeliWz
hw2eE0gxJNdzJ10X7Wi7jUwPeuPg97Ym6cmG1W5XtX5t1qLx0pwFhGTxfGpjFQvQkh6IaNOJYaSC
dSG57bAiAx5zArM1Hvt0tq54vsyDeEgmoJ+uZWSP8lgqm3R8yvvOvKnzKve1GIsZ21O3nah0EjaS
M8za3xd1JlGvkDPUh8ULDXSseX4rmXG4TWPiyouU3SETGTgK5D+KpJw3NvkVTkzxPXGM14Kd8M3U
Gac+bHedkSgbi1qtQBX0MVdUVXtODjQyKqrCq0rS7wqxbmJRbL7yylJ9c4lUeKV64dm9Sim7nn8f
jBvNmYDRywWFE9iWYqvbt5VYt64dHrl48pOMLXtrZHdTlZue1SRUhoSZGhQi+hlr7QjMtBDbyvph
SPThxt3gG+aJ/S1lCKraHrrKCDEkXslGeaWz0/N1kf/SnZqmpUTejROHw3lOnut1aDRCdVnRK9cQ
svGEJdJlL5rsHUWcRJq2G82ILlkq9y2FMjU7S88Yo8dYaVM/r7SRqoX4ytDLi8IcjZNj2c8EuijO
EFnrN9N4yJHhnDpDvmSawnqzKkZVPldb4wNQ21NdSN9jO7wnTLuvSdLxn1kb+lx9WrD0XTatEhjc
F61OMUQ2rkC0yQTbSrSkGvRdWSOHJNd0oSC92phWWfqZZJ4yXKVbpTUhNVbWVovkn2XL+c7hpD/h
LHQLVExuXKXfEbCBhrX5c+YKzMwyRXHOFMQAz2MKYHDxPZf6POz7ShJe3qDZRdjeUliUlnWQgfIJ
QkW0G/xQnCUprKB8xqJuaequIiQYDPNZ3eqNNAS6qf6cRbtQEeOspTiWtVNNprtyUB+MYgCiwKt0
AqvruNY6RuVZ3VWielal33k/2F7RUdWWz4MWjFJuc9DKu2BQ7VtCGxeLQukHKlM4pgtlduunzIVR
3EiCs512qhNVe2LFy4FEpWwjmsEfLQrsdJPwF1tBv68oXhElP0t6K6i18RChcdsQt7KO92NalC/t
UN2VxMFc2RZgBoRl+MxZEfi2qs4fS025o9Z6dCsIxBFlkl60aLt2MPeGmr4mOr0MufQcdQ+TbESb
WNvNNZVV3WwrPl2+ZPsjitWYtcHzXSNz9PuYc92QFYbfkGAM4ohpXs6OpqzK3pBWTHcTxWpWeIsi
ADADJprZ7HfNxAieSye+VpvsvkwZ/41S4kikNbnv4MsJ9iROnFUQAlVKqlodZKAS/ew1U/G1tNhF
UXNVUrXl4lI8sU/7kY4FRY5dfaFF49PQCuXkRJjH20b4Q8XetDUibxp4pl0/buTEZN/Z+0WzfBf6
vAMLKbvK1P8W+vLipAAhO3abxkgJ1/hMZ3O2nbIxI6LSByxjZiC08bqUJP0k1bBVoYY5jVzwptF8
I+SdjQLGTGW8M9iIXKlxtO/EF+9xy9B9MGnHWjMjf5apqVwQzuZPhROzuyopt5PG9EIjclTIlriw
uvDJWF+JXFUumUzLbZZQqFwbkUpErb8eRBEFXWvelk5k32Y2GIlEbfYl+w5Vla/HdLFxE9l+u5re
6AJnn+Q2LRvtsU52TLIS0RgND5dKkHtOYNvO1XVhd84+RXTmL7oRHhBGSQ6SplQB6jBr/Z00rWV5
UreLcoN6Yz11Ak7/T1k2yVfAgE1RyOwyF5SInL9dSoxPBfkrL5WL32JlTORgKwg9VgiEu3zwY2Og
5EyxqjvObduKRvv2mkyniqxZioJZ6Tcjf09yW1DmvNyPuv4yvXlFa9dU2mPTi32oUT3ZjQX7O6Z5
harOqPFMOX3tmK3l7rLMDI417AdVoW9XtHGlyqcMXCOnkmvdrt26uTdSitNMcMQ5Z+tSDqlMg9BZ
KD/Ipqw7tGcAecLNvmmDdQNPJVCGck+gQfZET6FWrkm3cxJfQNPHikrx5WwSX6ioGq4psdo65QAG
Lcv2YWnesNNJbhr2VUIulUMX9t85lGQILTcSRyk3jwQbjjHEJOvAhyuUQ+mknNecbN3Q43GJux9t
2mA4FrO1ybTKI/97PxqolnMt0HITl2CXSvddOR7DzmBUhbZKOGXR3PWTVtWCvJx3GgKiP4pMBgUQ
8nnD6nvShrBC1NtYVU4lcsYyuc4paaf1AuV0L/+KK+2m6hQEkDbWIRzm0a5UQEOR62GNfqL6Q/cy
QbxnMOIH6hppFKhdPapDXzRW5Un6q5wZL7I8tW6MbQYQC8V11I+Cvy0vOPmUrt04Df0eyU1hJKcU
mUOw6JTid+X3PAsfeDNytzTlp8SyX3Rh+JmqPurc2YKdWFxInYfj78GMQmIxiFfl5Lpj60/mtNrF
pT5uTWKS0XfOlnPb/BDL/JTU9U3fmyAG25Y4ht6g9ol6bDgsphkskyVZvkE4/l5k6kWD5twt1TZh
IjWiQNcOVtsoF3OIQ3fRFeRmHIBrkXmFzJm4VLqO1fIqScC+1LkUkxZL2u3S4AdsSzSthSpcNgry
QVIpE5cU+pCE9I2WNdSqydJGezHI9yFi2UoZHc/EI+XKavy7TMLZl8Caz6ozuHaRbm3Vua1XFZGC
DMuO61PB6e7AmrvR1Y54UUnAzpRgmvxfls5juW1kC8NPhKpGbGBLMJOSKCp706Vk5Aw0wtPfj567
UVmeGY9Mgt3n/LFk6POqJRQ6CGCY8s+mMz7MRaWbond+U8PeFDbPDuecqpy3LIi/pcHryn19P8uG
wXcgM2eKWD3UrZqclqV8qsjqMgy4syAh2Ip2Oavbs4I/2Vl6GIqC+u74BnzZvDUySqZQ5DUpJAuD
TtGJQ5wk17nrPxN9x9Xt6bEKHaWiQ11Nf6zUhEC4QXNxFRzL1jhnbbnGRvbHMIpmH1teutEUCLHw
9QNqh/ZQOd61KSzWOEb9eh+QzEtl2MSLl417GZ1UTLxsHcXbau6RwNN6EeZlcvUzqIjIkk8zce0U
rsJbzzLnlOwSwGkk+MWcJSsc1fGb47TxrmjyaHuDYjaeKm89V8udPzjUo84ZsdKYpNmUXFSLcgW2
7O/mtAA2bDI+eEo/Zp6FBzTLZDjSNM7gR4Jt5y+kprvstHmpOIrUjW019MXR+9iNxXoqkuWkqEdy
uiPF05DseiNtrseYQE1M9frQaedoQExu3Tz501j9r2qZlhwaN4eRZuI2fmtJR+Jv5NUruHVqDhx1
y+6Rv1XWbIzrAh+4q5WVrkheDQffxedho4v1EDf3iLJX/oiJYsqHx6zSx7jyhl3Tk8xDzXiGr45R
ycxPoilaStx5jIwywt6b2mQILtXf3GwnkE0ijnzWhbmLISVi58NJgQkXk9c5V68N5G0oB26aEaPZ
Ks7vHJMHxYtomWKG2/cI3MhopTXbL3t5VHSky4LmcnsY71C1f0+jHaZ16rFFmHRTDJa3a5Lu4qhp
FRnSpNlszlaJYb0l2ShQ4Kb2ehgNsPUfv23yVTM68bbLbOTEOu0PbWFsZ0NiqK2bd2Mi0l04VJz7
bnT1GwfzByGr9ByEsmi/ZpeztUxIcVbUJG66rlwHWnK5TRPrTGslgO+H5oYh0YB+FxcFeIY/ZMRJ
mGiBfBZUfc4p7KV08tohNW842Y85hY48m9wCQfsTRIB9g1R/bDve6dzCWJt7P7SzELcEK0QiUvTY
pJTJTX4SYjviMJu4qAqZiQ04/x9DURJjmYfZm3fLZHAMKOpW+7uhwuWk5QkM94uZJgqTOnuty+ZE
DSbvDu26hh2/+SaaFrDs8/gHFRXrr1tWu9ioNjUF48DGZseQXVvhxCElg4qMLekfUr/+AjM4RLeE
HnRA0xrhG5eoEZgMH0a2aRvS88lsv4vVOGwTF245H0g5rzgUaTClb+8mK6fgnUWvHgqmU/R9efbS
LcXGztiE3bo8zM1td2iBSK0ES0ZhyDAZl+NE+Wm4jGhis6Wztg07B2TfrjQ5sGIqRjexUzP4qsWn
e3qNRYNr1aWSTMw2/Y5MpFoJ2KmIZz9zqVBaUNgK29jI0nzKAzM6JpZXorsZ2pDuKvQwenkdZfy3
95w38JFd71p/Amu8lYtju7I1Hx9tGiGyGgiLpPjJI73zPYA7Oc5jODYkmXUYGTor/q4G55czFS5r
5k1DPmg9CDbWfMbhYLsWK0/zOozVY1mi9OHxIPIPYfgyUM9TulcLD0ced92hVHrXUKeQlOrXmMdq
hY9CEnMc4RGjNhiZ9bGcfQadiClHgFvkNs6wtpjoimpltImpIOXDDh7gDHAi4OjTNFxHWjJ3gdk8
EydeHln1opOeMZPX7o2H7VU4O8NJQ8KsgbCz0MxtIIjEeKArPrFwc+q8KDapSjbjUCJs7w0i+WcG
GII6Ax41Hkx6hg8EM+P/7AroFmAeI7hO5bJu5upq+LI+TAmdgnF8jigM9HpqHKdCcUBgtFhM6J7M
eAuyN695HnCq6XxxHqU5ArKI1VK51aEYpze10Cyk2rmix8NYt5N9wKvL70TtOztligcDKrVv2pem
tVfJGDOtx/3doowvu8OU1I7pZukFuv0xbVdppzBkRLLdllO1zyVl2F28BxMnr83uXxq2sdodu6Os
oI4CrW9N0Bx4lgA/aTAA6rfACcSR3PIgoua8liB/6SAORR+wVAZqlwuPZkoHEZ+v0juI/CysaD4N
c2nd93X/ZrfxDwS2Dj3bcHk6bO+Q5O7ancbkbM8UYkL7GEX3VCkvhEY+5OnyYpNkE1hwMTmV4fdL
1TWkrE3xdhzNrd85952klMQuFNWFIyyLK9G6VV79Xc4zDdlEjUrlIqf0crgv7F8NMX+i6Vd545Tn
YWLUE+C6pUn5b+5CFpQ62eZi6XamHs6e9TE58GKzufSrkjdom5fLQ1/eEMnA+O6ZFZoChfBSVP6q
GPIxrPVtYGrKgGi3nLu40e8CA5ji4o2gUYoMVEAEPCo1bD2zzMlos4d+yekKGjmIWMqRhgWC+DtH
rFhLr0YG1OM29LEq2mOCojSQH6CqybACCCaFVRzffKcObfN+QF1O6847IUy50kvxbcT8r5qyfzQc
hBtE77FJFIQTepkjQuOBjyJzEp4Wm+fXH3t/53lpsXE6MwiTr7lYfnATkjFKGzUJNSC1iZOQok7T
iLWMu2pcnmVFB3Ws+4Oj4BZzzVNhRSpaLxY8Vste0Pcq3VXi01IUVRVYAPg4pSdgTGakkgsYPpB6
khI2wgZvnWp9jep5K0az2uts8jdzFdCfo80WCmrkI9vluywHTZTjku9SD+OpgVYL1Wl3B2xR7aQY
v4ygi3ZJvBxti2dqlk4TTpVjbIh++mGx4rR27Ds86TT6BtMPAqfiaY5cTJTcVV2dcgU4HE1t5lqv
HqivtsKxz3uSV9W0Ac31D1CJ16GhH6DNsfME3pPby28uEZAEjdpCWtFPMLYvmjyIQ2IZxxZKBSyt
gFX69XwJLFm9OT5zcaxeuzb96QzjDwnAEOhKkX7YneZJDruIvwYvJFJfp3eXbewjpOSeaziaWb3r
EuCvcm3MPyZAF6Xk4VJvU408ZYioKq8wnLraKU4mhT6TNXkbpIOfZcOWYEV3k8cTNw5JqJLKebZn
xed3Lu4HEwGpT/LG6Fw9dpGQsoBM989LqrdxTC0yp9rOSOK/0Rhf8+amvipZA31lmTAe3W9r0IGt
omY7GpTvNv2xWcS5LnmDcvpqQx/tr4qXn5z63LZoeNIHrr7C1JQsU9jm1W98kJgH8t/otrBNVsNc
EHHxxSIu16Z/U3Nuc5eETS2hLNpgxpfbOi/9NDBllpxIXNW9VndlUP4uXUrh1+D9zKARqk5vYKh9
twzZpbbbemvHxq7EeM5SB+jY2sB9feWe62naijYKzuTpBWuz4UcvpzfdNxCIPYWu1oAouuCjEtpD
txVabpAK/ORG/Vqoep8FafTsTdHRfhDWYQp+ZFPz91DPQDtPSMWqrRrNqxqc90FxMkMp45+aqJfd
4cDGUzrjVCQqwQpnXKhi+iMpFwg903BWY6DWWm+C3OUnnz5LJEZmK0I7MAToKvS0OX87c88+DHZf
+85rb7k0uy7eESLjQB3wEqYVEvks3U8yjc4J0Sck+TGqtgsvstdzYBQ3jcX417c5pCrDpJl+7K8u
HYEG7sIi1W99y+fbQ1I5xvFz7A98OPgalmZ/48FNQBqflUmmpGQsnIrFlGUILYoA0+fYhoTJRzgr
xWbygDr9+CHwcHPyrqawEuPWdPJbnX3nrJvUf6pJv4ndgFYc2dK6ZOb5OqHvd6VjKdZjZF/F3Fvn
kfusjrkvm7EUG7fo3tTO6uI/nWmMOyfpmf8yPW7ThJL2ThVPzWQvawe4C7shMMSUqdBz61ebrtcw
8AqugMqo8VrTrpZ9WW3AUFRz2Bgzep18mHasivMqaYrm0BAi6qCZ5fmkGN0NJnOjwK4YaNpLaXUl
vk2hwtYr3kBcnZ0lI8BRl54rkwU8VNVPDma87wCNVyML2sqq6+3SQ7IYA15VIPG04tHrDf0gPUOu
Zwl4WeDCYG0QPP6l9SkZ6dZO0XLhBowrHG4NYIh+d0fOfC0Ndy2M9MdbYA/ceiTBvy5OYEE3IZPP
hcxyvESwpdByB6+3TnUBT5X3CT/KqEMdDc3JEbYD3Uih1BT4BKs3QoeoJY686d8zxmWkHtWqTFmF
hnQdR5Txuna/cXNFHsoCWNyPiPby8gIb3eDapQJedc7f0bGsTZ43/FeEA1S0LE1EoLYxqFW6njvW
2YGddmUdi3Esw1mTB6DwdzrsD65jyFWNzW9jdfO2yQxaW1qwC0zSc54eUYBA/NrZA8fBOiPuJBTV
UvDa8VR2SAPkgITPqfapAw4cBbvWNd6crv92QZsBCYIFitN4j1hLCt9/HQz14JeKUOVebIuqqzYI
6JmoyN/cNFPkhTkdztshQO1Qyf4cc90mRl3t2StPSencAybOdPQReMJrungYX5N5+J5gk0swrHH+
MXtOkdZicZgmaoVKVtvWtm9c9p1FD+tqFLSnNEvzXi3Dq0rtk98mf9PAepPzDBZnVa9e0IyHpsrM
0GgIUprMYt0s7tOo2psdFMGSm0hazynU0gae49sjNMjDpAKiARFzWZ448qFLwl6nfFyqvNtGafcG
BP1ot9bDBDaOBe5V0TxE3KfVhKLNGAQm5oRCBRtg0IDciRGWsPr23PSIIICPupTnFF0owNO8I77u
STN4ljm3+KKzYAPw8fEpfCOc2fp2BDZQDV5rzEUifU4q9Uh28GfSkqCSKgoniCbBLBoP6Lwd6xHq
zlvhOmJvKieST+LMWcfx8u7OBatS5X/rkmUcXSMKrOCn0f3aNbu3tlO0GCXOe80psrGI01qrRj00
ylqnrNGR+Zjn1HBrFvHUrFgP9Z65OEryN2r06qNf/W3Z/cOleRb0Nh/ctHwRukEK7hOIYnrPZmC8
I7A+1toKcEhzMJcdALuePMbPYnrElnpntcLbZwNQHZEtdwWPjG6edc50AsfrbRG5fxe8nGEFnJ45
j4Bc3lFFlOTNESVtvm7XyppjIBuklP7w2+MkD/s0uFopqJmdFwdzuDXeFf1uifiEj0bxlFrtrx9F
Yg1DsGmls4tLQIeuE822yHjcKuBelNL7oPPaXTS5hPsVKVe0tayCZXmUMxE2PKnexho/6YInydpA
K4dUaRVkzKfVnH5UWf+oKXdfd7xXW0MhM6v8nC7zf6tNRDAGAQkdGKu0W2rOLJIxorl9MpGOZjk9
QO2+78qXrsjWbB02x7E6zZiEwqDl9fMTZo+2AtW5cVKrwZTBoS70q4QTACoqMMKWI8ch68CklujW
a3fAmJc8V4LApmJGQF8+qg7KyTSbT68GSKxKpM2u24Zuggi2rEwaMSxa+OIfDdWxz6A5owJn/VA/
pR7RDykyj4JFQLEBGOa1VXKfgvUyaXiMfRN0oS/o+iMydObWII7gJystjbUVsxyKE8DBOb8s3WM9
sQF58s4tiwsKalQ9FqtqO6/YAXYxcY9BLIjo7r39IuBKZgauUiXvad2xMYJbBU4O/iZlucntQ9nI
P4PJftaay6eLklC1334AUlWbfbrusvmMPGZas3USbZCCZ+fG/BK1s9hmEIeNDs4EeNbc1LglHKO4
zyZ5sqPqKe3g8wNAh1WvsjsXuGTveMmxcBLWBeS72wrWlvYexFAEDNr8aJUmPaTLUPbw/6vL6ORo
mjgc8DW3a141CQEbajGHFYniCxeEK1NikbQ8dvVP4lA/xYQFd+G+MhXGm1KKOYxn9zANOQBDLXyE
2PzMmRmvXEVQuclJs060RsnRtaiUXcqcVPvoORPhDsra0leA45dQl6oFmh1A7brqc+5TE9aHcyxP
45fB08aROzhbt87BMwHSNMh32xX23WzwOXNBRurcx8zmP1vJd5eZV3O8+ZSrnkfOAv6sJhJ3Bvkb
Y2QODW9870vea83d3rFPbr0y/bwWhc+oJu1rPRvkU9hk2JXduxbDyzKmyCBecSZURcASQcgnOThi
yZNN1ZXlZqhZhwd1thSYmQ171PrOPg9mZhwCEpKmk2QzoNdMUCcuxfCnsBFczrAzq6bvv6IRORKy
MB7XH6mBhNpeOvcoeynfS89ePB4ZxAX3V+9u4jx5zVLxGQVZsXIN83fMBOT8aFFh7Ed/e6NecE0i
iEPByyHGdZrOpHnIqXqfzfRXDKhiZE8xdlOibs/bv2A9ns6vjSAqaGL+c3zu8UB428pHpLAEtKaZ
sJ8rMZQfgywfHVNvPZ2SF9JAH2Q5H0fXURttviw+qe8NwlOvzslBRVFhRgF0jYUEb2BTt4oxxzZo
/Qo19+/ZEnrzhp5iagIM5ymZOX8SYnq0O7wOaf7eZIwP8AbPdbYYaJDw1kz4csFjQGwZL2JPRlTY
fthyzre+l/2RpHXTn4BboppehV9D+nB4ry2qDYubWb2j1C0sXbPlzwBWqGDiGbZyEv0telTs5Nst
L78V6tshpQqxd5HCEVP3pqnfuQwbbDDTSfUmEXn4+dc6aN7QtCJQVmW+NjwqVEuEBBb5HEzt9rpm
jbp9RP5SIvtuZiijl3S4RBqUXmbLLmv009SM5nqytV6jI+pWpdHxPnaPgozkubgdYEaWr/1q+FWB
hH9E0HPofHtHfAQnJFKytTXPHwFKf5HLs88PczcRj47GWH4MtlXvhno+Ct/dmdOPXznuCZXRV7M4
w64MqmYtFspBCtvfjFr6K6NjrtdtcbXmlumPdj08rmDqvHEaUHLybWZr3W8lM3w4xY0TjrVq15UX
9ORzoKEHcP8yY3VjPObPUXheuCCvREEbbLk35zC1mK8wSiLQ7fRl1o+VaHtSLKSiTbb5NvvmVeRf
iUc0i+1pslTEjIRh7MFv4KWKCo1dimSgQv59i2BObgweQFxyMqXKdxrd0Kpq7N3s8qambkUpTjZ6
m8CuD1FgfRlmnx074S+X0ivFhfavx8o0X33hx+c5H8unyV2eUTDnUGC0RGgxHouuNQ5mgKstHtMH
0is6kGAUOlEKzUPy5rFpQWwnZT8M8fiUiXRnl4vxIeL+scrj3eIS9GsvGUwXFl/lxs39krXnxOL+
Jlv2w1ceYVkJ8TsJS822NZn0Who6EtSpJOUMB/wY0LgBnhRXgpH67gAzpZtdJMoSCLzwHibHlqvE
fDQNsFEnmmmTqJvuteKN9WurOy/pfI/TJXvsqmgLYX0S0MqnOOiInhEp8+vyZjRAZrhMIt5yJFrK
A5dV0/IrGcun1HiKq+ys+5h53QfV9RP7KNwUUY+Ud+UyGmGVIMHIXPeaT2lwU1Gv5gE0X89Re1hk
VyOaW8i+cX2Py1sDVDnTwyTnP/lg3k2WZ7N9LG/dSBW2D5UfjlF66BPrq5XLum6Vtfd841Q1IKx2
mtsh5tdPV2AHlgjbwmaMrgOgcGuMGx585IDluVkq+gJFEp+c7FtrDvhG5g8ShydncCpWjGL9ugXw
tS4oP9UGgPCw2BlpVg8TI/HR9BPaeGtNGJHvP2BSu2Guib1OXTBOl79hykk6qgeaznAQNSQ8m3m8
rpZ8uCun/g6PEHoX51Z/THl9PFfbyiWjBRF/l+k74ZfZw0CkljvKx36omfoyOzuKtt2a/fLQGq04
JXMxEFmEnChr1LGoiWZSCbx63WxsYC8ABY9Dwi2Cp1T9mWbMPcW+aNuDSKLnpg+uNlfSquoD8FVo
j3ZY9s0SoRaY3UtpF6fa6g/Uyq7ndH7wHb1Vqpt3GNGbQ2CAm/WZ+1YA/q8yr0JzZ+QZ1p0b7cDd
V/jDpiBt8sW0qKsbZRn/zeqt4w3vwJbFKseJcBonRjU9Fn/HIInWIsVyb6E7WTkFgXFlT+HR1Fh7
00i2pURNmtxqaWdGq3XhsPHFYLQ1nhL4MoTJgau+p2U5DnMRX6p4ImGNiIL9MO8kr+yv35pXv3VW
iVq6qwnpex3snnggx7KP/761uePDqUAq7qrKOFlEca1FFfFWZ+QK1IUSF0d63V0t4t3Y1eZluH35
7/dteanlMJ9a28fQ6WgX0rkezmmV7qOFQtCimeIntwnip6A3SCvwrGTXSOnumaCoxpZWUdGSwupj
xsRtubdv5SSiraFB/ziADDLP2DAnP8juOLdJLbt96SVgke9EwN4QQed6eClHxdgbxd3DlCQTWkG7
vqJBrx0yxOzJj06G8pdXTMyflVWq+3/f5Yj3NL14j2NPONbNUJmp8YEL3LlPwEqe/bGmnNgbyH27
/cPEIe0vde+s0qHw/OZ86L0FzwxJWLdvopqruWiy+yxN1iX++attK/Mq6vxE5Ex1L8w4P6iuInOp
6JxdiT4Dsao7XdqnooUNHRPaunvJZD3H5Qcw+LMeG7keahVsBwPeErY1Di2O/wP3PvD2v9gN5Gp0
r7hUyZRNPZ26G6f570s2zrCbTe0eUmK//8UQiJtt5J935N+3/74Ug3Mn5ALlJQawQdp9vMINjkGf
A5j9sx03jQENLdV3Pc7to/VB9k32OKiAGlDCTXbpiGHY+pgt8bD0QKno+d+n2iFiLW2G4xhnyXsi
mBz9XqPT6OLLzOS44e/dbT13zE+uDV9ox/XXWDrZfSN866Uz26/h9p2cl2A9eYEOnWVka5bxawGv
cNKVr5CT+94jeu3bP/n3pek655Tnwxvq3B+Biu15HgBpTAyFr02elOse6u+S1/QDep14URE+KO0j
t8OXWm0dQIEbaPFa+REaM+zX4TTpZl61m3FZgocSQOEB9MB5cB6kWQUP2Kz7DUsQ/VCNsG++YPvk
xa19mrzhx49tIGQX4EJazXMyx9W9KdvqvhvSsAyG4FS0h76LUGfOcbyVkKPXf1+6rDqWUw1GLfL+
SrQaflCfMF7Vu7h/DecjL3d4yOc/2MsNOpbM//92xnwnUYy5hnhszdy6JDNgVDBRXK9RRK+XgM8U
+qw+tBuHBwYjRmgAOr74lSxDI3P71zqLES8Qw81VHKIej85NWWTvgTr6eJAPomry17Qu24PGOHM1
luSEvZyu+8KAUJFEjOXeuG0CN70aUsltPNgTFGHN9AhJyp2AlAZNKE6huHsz3TL4C07bjlhfR1Fw
BZhSn25jwQrbKY1imTc+ZI33C1jhrAOHQMHRJFjs3yeNect9AjzJHXN4kikZXFU9bZmfzZOBHKgh
/Yhf/vtiZw4xJnOO6SHNgt2k3ozYt57Y8uMXa/KJsxDqoarMckt7k97kPpEd49jaB6d8iOPxx2ms
6OTjOd3Iri8I0uy/hYDryTqmQ9xvtnWeh+ci8IabR4VRXvYk+bVYJp3RTc/W1O8K6Vw6btRLNnn2
jj+v2zvDODyhDFwZsbXNnSC6+/clm8v4v1+V1fhTCWwHHlYpEgGb5AtXL7pSztZrYafmUfdTx3Bu
R5ccBBF2/HNEP/MjAkq1TGCdJw9Z4s4zhd6RpZDu/53DlvSLY4TfeNWK3NmWJJ5sjCS6j1rtXt2u
jy4o+H8nxCv3Y9wHmyiItwYCvpPsOKEF5TjsE3LHpFrsjJn9LZk0itdKUJZ2OxzG26mwjLyJUO9b
E0WOKwDYcWe0j9Jts1BPQXckaAZ9adq+WqWLiClgoK+qJHlXhIdvm7gZd4ank3eZ+B9uXhVbt7NY
3+q5O0VF3Z3s26/iJtkqPAE0SP3jqusPKeN+h9ze2RLfOBy6mVijzIdHHPpRoFe0i+u/L7Z03gzU
sad/3+Ej4uMcxeuUo++/fwEXw7Lzje9OUQCLBH24N+rdeDPuOirvHrzE8Pcqc35pZD8aRfVdkMQJ
bZ0kLz1h2qTn6GtrRETY8p+cDHJn1n6bTkwHAENjLewv4cAoyNz8cSME9GWSIWJvnOniZPVyr2eY
GRFUf9x4btdBPulNkzp/cyuggkZDKIbuhLpD9TmTrmyx4ZnoG9tagbBD2m077newXPu+Flrclbcv
VgZWtfr3vTOW8RZzt/3ft0ExkEqvbzl6t8QUvdQxlHaZH7V7M13J+oopLUWD06idYbPdlq2PYscR
8ROBtPGThRB65dsB9NstzkLPVnL696/oQebnxEOlwuNQeW9gp2+Vb3VflV89V+YphQS48+whfrKd
xtzb0sjDQCpvZSM02iwuqM6/Uw7NBHqKdhvU6Jjr+Gr1Zb7Hh+3tkzZQuEDtW9joZYzz+QRQPvbA
JmN3/u+X46TJmZxs3PQx+rMhM18LOZv7Je6ozqyYyU1lGpuS0LmVSIrgWsTNcLYq9qoYuxWMmP+G
zOLSqyK4dAFBrXnOXMsNBLQWQ70qXF7d+DRq19sivoFEDGKEVVAR0VDhplmCBenSAchqYnJMj56g
PVNq/E/S25tF9MlxsknjD0sMPI3qSObd9YAHuv0ikS0/FXaIit1EsPmdXZx1vZ/eOned1+sWLOin
uMv2ywn3WLRq3/p63fmb4T4Ace5W8bfC4Y4cLlmbfb6xu7A2w+ax+zX0e0PiYm4dI4tXmN9XuPoQ
qT24E/lWaxJcwCG/HTV+duTx5MM1GNdiO6pPH2o/KN+b92VXtlsDkRahoZt4WafTvGvmtNpcer93
1wjSNxUDf1C/1uCsHZtWwDkhgpfuizdgZdvVHZgJuHgZkjdwl9SPtUhRmNbtV9pbkJVV/e0g/oms
i0Zo7d/bH/AHvl/vMo6UgvjiMWNehlLrSS8wrfrkXoXRcMag53gjmoMU4xCsGJ+K/zeIwLj9rny1
YEhC7K7b+Vx/BURmBtMr8aPlvnZL0vsDFHYbBJvec7TDAeUJdyUoCzRXSdGtffQn7vDZrXWIUj+R
h3ojwzQh5ndfi2fp6x26bcGt+NBZwzljWI1mgpVk+H3GwKyLi4fcCfjEylYO7Q9ASSVobdDvTbkc
m+xiofJxJuc4Ts3OtVi0Nuz7p3Q9dMauyIlTWw0bD7SfhEujhprib11VRzfT23Y6IQ05cTsh8wRp
2NglyS4GHXxIWVqJtmR4Dm4XLJUlH06vdwRZgiHnX0Y3HwSYC9vdW/ZL1yppa1t18S/Wh/WR9Eht
shn6rsamDAzlD/Mm9g1aPmnhMylDSzcZlhXQIP/ZLiBHo3eAz9nlKfss/Nf4iw+Gm77zYFYQZk5C
Zu+qRYnH/4c/+2rea+uQnxY0prAiaj6LH/8sX6ZH84+wcV0Wo3lfzmGAOY1WXY+Q2/zYpNDgYAA7
JG7NrAF3Eb0bKxPJPepZW74vefrl0aWHx3TMr8uj8xQjCQbaE7aHz3Pjih3yQZQGvg5HI71QflSy
lU6b+RKdnRQv6MSr/R58xlO8Gz6CT9syT44Vuh0ftWZc3V43ngyGjtgdrh1KI+bxmjTn1XSdHjNs
BvGs74zX5X6+WIfZXnk/yMLjbPOr7NsZhW7BuE6n5Djs9ME/ztFj3OREwhpTQRuSiTk1eR+EHRY1
YE2OfnDSVNCcvMOq3xu3M6KS8VOGkC8bHzMacLQFnpF6ezXanzq7Qyt/k3ChZjU4LkMko5rdB99T
v1pV46NyQy/3kpNv2N1Rzysu4HpEn/eSHLqt2ka7q10cIhqm1T4SJ+NzdaOn5QbZDRrbIl4P72Sf
msu6fbN+RB6a4i7A78mRHRqvfRoeMLTYxW/rwPuvjDcjO/eca1v/kOzEocXTtrb/jJf54t5HLzO7
s4ChC/E8miz+y3vANpdfqk5QE35UOvzth2JndtHBEtUaEKun2ku2V1edS2tPtlUGLthuEvueZ6Dk
E0kN7bxVxtYJ7qz5vlun4pBiGZFxCPPRFTweYXEuV0mLVGeFNAi+N7QgAnO02yWCXSgmyEmWXPNU
1k0IXXyPLz8c9b4NDmbZPaHp50n1RRM2wV1G2G/q0hvTzWEfnJKFFIvyTBo+IMsqgXoiVjh7gcy1
HQ8z4Koq/XAJLlG1HXA10aV5BM5YQ+CBntQkGDb1NkHGs+B2K3YtYda4ptI+vo/MV42C77L026q5
k30SLtkRzzywxu1gUsQTkrNBIrGb/fyPqzNrjhRJs+gvwgwHnOVVEcQe2vcXTEql2HdwB379HLJt
rMfmobMqM6urlCFw/5Z7z42706aHs7FhQ8sIpVDfnre1BB8GjWgMqRAA2I2rKVezR/LRPcQIN5ZR
7f5MyIo5OADFRVc9IlyX8TVlDGn0SI/SLwosPjHfOiPcQ3kCpl2oTdbC6+64lZf2zXUa6pQdfu7t
lL9bk3kIwqwQ6I0lqySUisYREfBy+hr627740sZDPxc/SI7OXWYw8OnfEhckpY2rQo/kv3b5cNDY
mT6KWOqNYXpcTchzvAkNuU4HUpdi1VzxdpnHemrkwV+a/rZVumEdP+fPiV5XIIWAjz7yGRnG9FYx
0v6uHOs/f7P+ilGzvEpjLHYYssVuQbt9QJUbPBOR+zhiG8ZkhMZ9WHQBDhFHtaf8mOfIsl4C19TX
No+eMDftZoY5TfPepJU490xBN27TrBAKbgJs/gkf14IZ39fXLvPexpiRLtOb6cpcYtovaTfeZG0e
HEuxFl9DIZ8mMcknB96G7I3HvPdeHey+TP68J9tNSwbt7JBL0Tb32Ks/+oydVari58G1hrtmwL/M
5Un2Kz/gMnzQueGcAX/66MJjDof/1/T/6/z//RpSdw+h2N9WCWjPEMCw9+Tln1z5Bxf6+G7o9LCz
J+aNrkxfk9UREgg+ZYr/6JIOwrN3ieWYSAgZ3CjKvFtQ1N+WqGk7VkjZvx+iGX3UDMzeVra+m+bO
3WUOw6tgbuW94esyDGrrLISXnLvZU4fYzYj7Zh+DLqAcDvNaagqjGq/UrRLj2SkxhwvPK/Mj9A+3
SZyIa4C2MoJrSMRuf0g6vi0hu/L+UPQ8nCnGoc9WrPDpPHgp+2w5VmP6Xcn6amV0T6ZS4s7yDURH
CYPnbJhvYRcE+3lakC1UlhkSOjlvIj+lc/Ha+PhvItAQnnOXgTnjBNf8h0d2Ny6+pnuwbsOtr/vo
JhZ08CVy0eNgsiKzRoAr3YI5c+4aWufUTL5znj8lEudQAvTloDHr69C19VW2ZAE7LVlG689EPp4C
s8ivc/vEaN27z0YrejA842nCdGOlAbe9WBCAyEzcd2USh0E+utt2/em/XwsUpb5WK0xiXsGtRdOK
85gN/C1jpq/Gmqu9gxDh8u+H2nXrk+YrgGbeXvrhzkhamnJUdOd5HARqVcKUh8AnnqFBONPCQ9n6
0Wgf0Xry7DfR1N8041y98fGgY6rnzzRLSJcuiuoYKY2IxUUEpIHibvkvScwLg/ecufoCyolPsrcs
dHCKmXiBxBOCLMeSmWea0KgkuXqgbMtepx9VhyvOFBUie7PcD0L7h85y+6fGtHhj89HaygZhp1H7
5SVtnNOEVxotiX8ZFhfgCWudZJf2EybISpd3S3+OcLy/2i1IjkLNn72NKTdu3PmYyMl5cJvgJQU3
AGtsCYBQjO7tWxkEiN2ERDCySFdf2fXdzkMKZgR+TnHII+8vSvJqN9qxdcaI/I6AFKldobId4mPG
jCpladEvUNCdqD32I4iPzi8gEAjbcnelvA3GePnrFBLV0hSnt3wqpJ97rXkAXXBfecDPRRtVuyUS
EJzQ0+0St/DOLc5ARuz0H2hV50974NIPZnu8y1ES3HlEmDh6XCPYolsx5xziQnGb+77zODkFkMFi
ni9VxEg58qW1j2eEh8nQmHswQ2gudTDe/fs7eJzqLgmWZ+zD+lS3rKk8N4MCtp57/WLpS9m9R2nu
wHN3uoN01W9MttV/Zrj/fl1pU+6TxOUOnyvqhBoZqlmjJ+IZWuIr6syqx2D9v79laBWEZs9VWy2e
dXIQUP9jIRrrCfPv7+zUVnvYa699E8/n//6wqOb//rTPJcO/EV7nf/6RFFVrE7Q9gaWMl/99af++
UjBPBkh/RJL/fmNMaeKFmLOzblcA0KI+hc05lWOMZUmfp/vYXZJz1A3zZXQpwU1cmChX54eliKaH
cmm3NUGYd9GguPyXr7od2ofY4vcnW/JRGtRF6z8oEy15gi3IjZ6Vn3xoxkCC7lsEVpd6/SGtPMTM
//15iXI7cIs7A4jJl/A9PGdt1z8MAVupSfUNjgqUs0uyhHCdf0zhPCcp2ATFNbpLLX0EmPOBvhHI
ioOmEIwWLY4D0sTOdjzOnNKBzG9aK013DH2PZBc/ZXyVcfwwWol67o3pM2W1PHQR6u52F3OhXT0Z
vCOTMvbJFA6N51wDN4v3YEz9jWNtR2RGm8bJjUNZTOJ5thR+ZYQ/bemgaJ4Kd6eb+sJcKjtpM2Oc
llfLUWg+ed+pP3U1QYplXnSIh4HGwO3EzRQP3zUhJI9VRo4YnsSjaRV+uCkNjDAoLlP8l8Z4NmvD
DwMfE4uZLtGF7KfoEkwdY9IyByHNzxDAHgAlvEYeEkGIgXKrUwYOWhNy1cX3TQ/ioxGJsbXY1zAy
WM4NhujSTHdjixjenKDndB6xJ4Bn71p3gW+5luXe8uZLZBzSRteRdSfWI7+2iRDJKcC4yyF+bcpC
cOZP23kY0b57Q76146lFsEX2W8BHMjgTWCkSpbdAUzcDexQCMnhjKOqGtSufsBAlMEEMhEhZcSqS
tGZ1gQk3qQCTifKc9GyXSqvsw8ZqD1Wcf3tjf19CtwAGdRfb7VsK2eHB7MvrEKirL1tvo1x2DVxh
+NiM+tgyNKbYR2M6RjfdDGkFO5FCbWvql3FdfTs98k2LOmoLWaq5ZIs8oXpZbmKE3euQdWO2s35m
4Hcfz+mybj3YhJr6yakpPDuRYsI0AnM4TFQf8XSRGepT0AE+pTY3ljRYgXTQxJbOQZY9FvY1T9+6
unxtF595somquDVl2KfmpXLjmPAcBDkVW3fWAGf2h3djhM+rFr4++SXXOe7G82zNTsjRvT6d9k2U
DGobuUN5YPpkhm0t/rZy70okwFNPwmldVselJSejgXAbemZz35dYWYx4uEZ996fu0y8DW/pmjHV1
kIl06K5jH6PJlG76zv2eshSTmeq6UM262+sks7Z5usO50TKQKv/ES3AemxQnFnp2VOwRdrQEOVeZ
8zQuIAJ9/9dV818ueEa9lvzbfLWl/z6x3cDDys60m91rYep0m0fIX4EWcBs5CybbNmOU6fJVmh9x
DPUIh9f9yKIbz1P5abn+jDJfE9K0kOgWd9MGIWh0RGgYGu34045m84DohX/hPJ9R7G0ok3xMXC37
/XbpT+sTVBnZyWg777hS6Rh+UOjz+uOSiCVzDD2X6qb2E5rEkTW3aEGy52LG64OYbyVMvPjaephy
s9rPafuhqjnb2AJYlDNE4xZvRb2Nxl1l+f4ttHTmF6OLF9cKgKuZf4KBUTSSHoxS5KrsRE7UcAZ9
YYnzcOwELMJahEaZZBsfGBQuOTg4o+y/8hZcNvYjtIrLW2fVe1pGRt6vqpLFAX14gDi0ccJgrJ6k
lv2xzOLbXLWQsFQzbXsHaZOXI+FgD7ZtCodzUT0JK7I3hna3dUQgyDCeA1XudVcfVV9y/Q+lQLtH
ezdlAAUitF9ZgGrX9PUMR8YwHuIjWWPlPjUyDl01LeCRk98Im+sJqWvFZAjQg6+rUCWmfcxNZHn0
sSGLFXsXayLBxgEcQ2E/J9NioGtxdxZ5VohILSZJE2Mgy2Q4m8pdQ8+slLF3J5p8cyAciwi5+7YR
0erWJIApoVs3tHE7+89GRFX8BCEJ0kjQ49gOSPoZy5u4wqPra3fjBuNnYNKe9cHZcZ3hEPeAG2q0
S7zZXOKpMaDvdzdNES8ncInHQiMJEwJe0ORRfkxdxWiyTlCWzjhzZCDPPoNIxI45rgvnobGbTaxj
Ym8cxp3Y5ZIdbkDyWwcf1jehTEXZ08xj5xqRzc6ThbzVbrNDYdkF8ygORNS5CLfhTWTIvTjGODGo
Lt2U7IOSB8KjJ+ElmfF9zfFwHgZ5nUkDuFqj2hEuGsbW+KoCmz2OwZ/WacD7tPVtlGtnKzw50QZb
FUTXFKf6uopVNTv9oiflqdcMddxiaEOJ4GLDcUFnTz2BJh6P84iy1I3zU6Ka9oLo4h1M53mumGgY
Q/Pls0NvK8669U7c5qwmDSgB6I+I8GGVuQ/sjzLPHvIE//C4MKVrl+/BYc5cNn699ZrxO9I4Zsq5
OqN22s+6f7L99OQYcblV0ml383CCEMCkZ2ZjCNspIEtsfM5L750gd8ID1HPTtwkSRVKs8Caz3h+a
B39Z4GIaqAhU2fwWURFmmRGFuSAOKAAeaJDJlncY5BjlH8qKASAiH2q6eV1q0+bUqXc3aE/hem/N
nZ+v+rfMBcZjCXEvsTUQzb1sl1QjdsmmnSct3GdOtg+YQHAQIPAz8Lff8Bf0djQDVRtabVScRfoz
M5InVc26VZXhPxLvjnIKu169mPzMvS85ebepFvY5IA4DaR+zK/z0JAfNCJgpmKuAHqfDjFAOSGHI
kMFXVHd22LjxW5HgfYj9l9SgKp3YefCaRNOxivmmUI71EyqXOjE+u4JyMgsgOji5/TeVLA5um2SK
rtmZUtfdmEmCaQdkJNffY992dLTk0gFqCcEFI94lncGcser5AT6h1G9bjBzJGKaiPea1jnkXmen4
Beg1Q7/Vsu3eeqt6hhH5lIxM33ilURoaNl7/+C4pxcJNNp/HCueJzJjI+/NwrZyyuVKPSvznQX8E
WonbU+7xWKwil29bZ5QckNEALo2EwOr6uzGX5qEVPgSQTMFqiok/0hULqKIqQ7X2x3Y0wMVx/XAQ
+JqkNX0HqXjMh+FWyV4cY3v67AjNGPPAPniJ+HSfLD92770pQK3mwqCjJ+XmEQ8LNqGt18oHIyf6
sFwkchrQQunFapiCtTHPVN+l4T8WcBHJlYSCLT4ZzfserXfzNbidccdlzHhLwnBJiJCMBG1B0xEA
vcYcANRsITpiN+GkiF6bQZ/n1nNOBI60m1L0f3iVflT+nvtDFxaGhbxWA74hPOW2YHaHxXmTRWrk
ZeghN1gs6ciuRm2Uh0vgFVuBJ2Xr+KPJWzhJ3MYEeOng16qMt7KH2dI5TA8nhyHemLHGV5LVGh71
YDtaIzbIvr+kYwqf2GUmZ9rqV3EanAs0qI2tAL+YqKZ0jA/J6FHGjvapHqz9UplPWnJMuVHkrxA3
L0yBmcBhoV6z/Q7PpNjYOXJgHDX23oi6P4E74SSBDImSmDz6vHLOjZN9CYPrE9zaMtOiOOb7YIEn
ypy7KEteIVlkO7lC1UiIAx6aHzj6EQC7LPMdTMaGxKA775wyACBf+yejZ1AgaJqINet26eymKFiT
0xxwrw4Y2hiwL3+axUcy16EMSn3rC5m3ICZuvDPnxMM4mzNaI0qm0KGfoSExTDwdk3rUBW+mW87s
lBLmsa5Ig5dAbripGopjxNzJlyokFpRMveqoOFRlPR2LWn36/bDpiB6JWcVvaK9avhC8QlHpHJFs
ljcMRGMoDNFHM374JqP0BlsdOqOIiYiyzlUPVw4/C4JiRPngLhfO4drel2qJjipdntAtIpZOg/fM
N36BsNa7LPXBhjVyH2UI9ZrM/5jdnJarfHSjZHU/pJh28+LY2cWdCvrfWlsvCacnJvIo2rXnrqmN
S+uCDCqaj7xmXiSXQ6AY9LOMEOwMqDzM6VE1DIv7sj4VaTljVk/3pMeIHdYtskzhxBGAJl69xP1K
UYdviyhh8KFexoVAgiaGUjtSN1G1JvKyYD6Imw7rYlcQyDLXX4WN8V6DadGwq5qElM+XBTtVNSMo
n42TXx2N1hd7x6st/H312+yJhxavn0ITD0s7f4eZKug8EKAEM8Nuq5V8K0WNtxnPc8SsYWt9LhBX
uQsxk/g536PEv/aqumsNFwui27xQwzDnH1BMeD6vLd+5sJpeIB7qlbP6hb7LenRS9R0bkBdMD/k7
83hHckIeC2LmAd3AwTXXmtiSjf3gVf6H35coyvu7tByISyyHaF8bhCVCr/p0px+TuXIm3LdMMAcn
/+m7qxtS8aJ/TMJn3Y4pHof42Rd6OOIS38SWxsq7uOur0Ie9okUFRH70zfkJ8M0N8Rb3EXftJlvV
4nqwN6kbP0nID2wUAMCKHPMLnUozIC2fozLbalvLXU3RXHgNwpgYf0Knuv1Y8AIuMz41LAN4wTMc
gAOGUxUnWG4G71csrJjG4mlsLCyIvbwdUYUJ5oigK9jCIbXlnlPuxT3zee1GVAI3GZcc6CK6Q4Od
Vxrg0LDqEeRJ7eyUoIkZ87oNY9mEMECeDB9nNLZgVFOsRjpms1RuJlwZgfTUsqFN1SnSWWaHbqb0
1i+xagFqKANoUUYEgkBPZyyHW777H2kAN2wasy9jbPdRDBXWw0icyfwFMUfolTR0KsX50izfdLjD
TRQt/P+74uQy6B1BrTfRxmeTaEBNkOmXHvAL5ukp6btPwoT7G8/oMRMU+R/IbPCYIYU2bXIbDBde
7r031h/WiOMW9Qt5rMVXUBBsLAZcDuOyWzrMSZnov8upPcX5eOkdYkinXl2hF1EjW+3TYjihY9R4
foR6i3ER3sxZ9Jsu0yFPOJt8i4cFPgRRSDee17zpwLlGFgV7IhwOyukyKnJKHd2vZ/MfL0lD1VwW
48nsGBVZVkVRjxloyh8bHVwKOzotCjy/HOvnXnqvZY9Ic2GBg5oE/W4xvLiAbErGSekfxuMuklL2
hIFRvzYTbU3rvBjjgFe8ZlximXovAtWz6VB7kE/sIeOhRrh4M0zsP3yrekzmWW+5H07EHIWtcwyo
k2K+u1sT8dlhHpZXUXbVzuSexHNtlw8zOgve/LBpETnM6wEC0SujVCAYtDMrmKtozxqIKDcedn+y
D7BEV/LFSFjLMUK7CQaLBB9O7MsIjtiu4NF6JlUaKazOY7l6eQss+VfHGIYbSttuM8QNg2evuZ8C
PARtO341ifHGVKDdRTW5tHKyf1zvGacVoJiR7xKGORGup0UFM5KwoLhjAxbS8YCLwV2ROP2Bceod
OtCfVSwZQwLaVbYEaWogTfcIcabesBC9YUDvJvd1GcdndHmALr3q2RPlpUiiu7jlPvLMbzv5BarN
Jr9jeJ6UyW2OfAd41DuqI70ps1uNYAD+0IvNRnTRk7uxPF4njKLrfCb4Y3SY77MOn3IHFYKkCsvZ
xD7UUNaUnnB57EX6YOPdZLag9/5sfjvu8DzhUlvoTTJmxoZTPyYxzKs8SXBbVJCRzK789o0+OOhK
ArSX4ttIWc3kKIW2cuZPGmjnhzEMG2Ub92eUdTdjSePosafhUQr4GGrNfUMFWhmPScUliLayJtya
/k6IhRzVFBO52pSDkW4bHb1bJs6yuMPo2HgyjLDJ3FE3nopKXVXrHIyS+LQiOPoes/NGf5SdeWch
b98ic78FQ3Rvj/OWydKzE+BoBpfOZwJxv5EKizq0daDQ8FstnxAGBfJp07sCu0yFxHawrd2PBUM3
9G1oXm2B42ScZbunzLQWZIOe6G5TFxSkF4+HuaB6p4acYVA0AcvjzxUNZrvMpt0JBTrF4/MSVz8Y
DBmOZgrTcCEocNBlDYAVHRiNFGPFX7nIL1EMzzR1MHQ0oaGedYm6HjCEgQPTpfmDsdBBduKpNxjT
3pQlr5kJJm/uI3lb0BTV7C8AYzbC5tP3DGZm3h5XNYG97n1hGr9L9ZhDHt5rB1OIr0n95YVpkIRn
DxnSr5mY57F31U0rZ2fbV/a911R/WBY0W6mSpxjZeUwUEYdQGg5LgkbHj+1jDx8r6723bsw/G3TX
MwvNbelZVzFbf50RdaS+pqAWCNFWMMSxuXY1yDIfeak54eNIwWig9oHkOzfkPzjJcx9IZ2OuAdG1
8qhm3EfLkknYjdB1Ej99TaMqPw+1bHZBCtfZ1B7TxPYuDSJFnG05h/nCA1k47llHOPFmwFFVa/xh
A0rQdnIwEnmogiG5trLkWxJxH6eR3kJBZWMzF4hXonBaeOcoGI5LELNPMtb1fD6+mWUdX1DBgh6k
eoEQK1ZOm5ws56Z1xb7zjHsXxdgJe8yKFO45xcc02NjBa8pEKgRDVd3UK2etDT6SLmOqK8kuLyf5
F/cVCZvcrlve9h3K0I25mM3OaJBjuAvDziUACKLYJgEKQsDidcGXY6JqS+v7yWV/z3FGHgh0f9Kl
gz7kjIdzhlmgiMoUfiV3Pf7ZgyXUocU9uiEgGziGeVl867ECdnMTu8E+QQvHl+2RyB3bag0gu6mg
6kD+oWhGpMnR5/rOVfb6rbQp5McSrxImPmAaObOAOWW01frBD2JVcF5td6YbrU5lPT8z+GuYiVqX
XjQfTTWz3u5QuM3qvib4Qotry7tT9D76rMWESbq+rv0YTCdztEMpRu6bMXmNzVPkDC9InjrOtnZ9
em8Tq3yVCXjLofc6bCQmzOE89a94M9WNwFEaUny91gMCtgGysHSX99ixmCy40U6N8tETMZpsovpU
CcLZN9VpMRCz+N1tZSiiuk32xxnp3shsGhhCWOlmSuzZkyZJj8l96ZrfkaKn5rg68QognXDGqxjr
R8u06kup4gO9eUk4sX8n2uxL2i2bMWNYcWYP2MpIls4Z/cTylCNVCIcgNnlYvW3NQu4Wbn0ClML4
7ipqm8APEZEGXLhrIrgAaAiDWs4v2vMHgjOg2tFUZFC8tr1FkTcWMQe1mzlbOcqriysMKHLNHNl9
7l6MrFp9mP5E6EB5MUcUnMaoeNSIf+0CyXZ3quUm9lD2lXlxyIpht/6v6/PbrPWtaw5cZbvkOZ4R
9HBASawHRL0+BqXpk2A0yf5xB7oxrBJnopTk3bYki8qJoSUjE87TXBahHjpGLgbExbanOYnyHb3b
Hh/EvVyM3wp1YG2BYuayyZAEeusSITmX/sdQGemx60E1gmBDkhJDdfZwRtlJcMXFlLBY5jvNSHRn
ufjbkE9i1S9NPjnfrB4WRyUbslUXKlg4HE3CMMKLW5ruER8SRjiC5gnqjJbhdsbfKisEW4vTv9Wk
SYVRukpCjdMweGdrmsK44w9pmljHMmGgy+ttfAHW3veG+MH3aRfblBIr467/cqR9N8UjTa56QIrX
HRPbPxtr1UsU0rJToEFujEHfB1NahEvvHPCQjrcpj1bWMllXAwkMsZkchSN+5wXegJBqMxnmwK3a
XGJzYEjkQoEPmDRYwyav4x+3dyPYpaCuHN73bT1038hBGM5lLLCWs+P48jSiO/Xj6l4E9tsaBFCX
P47g1rEdb9oMtwlZpRvJD/tlEAfV56+9H5vvVIAx3rnovnOt8ZY2Xl+qgMq86PJXlrrmNfcn/xSs
4DdHoy1pvkqNbX/qfiCMSaQBBC1Kpj3s81gYxAlquvHdKoRxcZL2Cujf3Wd9wlahaTi8rTw0c47g
YMY95y29h8AM6UxGXsb8XiuWNwkKoZsMR8ZWNGzZK/Si1aM5DPmxIoVnYKdDZwsuDrfDsp9mqw5N
El85VzZJTEpoPwHTgb58rovur12pCjugTlYGHk53SKyhbwbPKYyqvi25gxyjO5g+jjdUJWGgqeyU
4zw1qbNPHS9AtpnuA8aOzVzLuwLC0hPvFsDv/r0zcKAUDExFaKFwD+q/E8e+ZTK6kEKwCSR+B6/8
iKC9mjhfI9bIbSzZhIKIAZX+nY/ta6OCq41YqzFveyAV8dyW7y7ITdoxTf/q1Io9d7t82TGTBSfd
gcKbN9agJsYh6mTBfj/n8jUZ3Owk49pFnpazycMXPK0KNbDcBc5+AEwzbL8ZS+PAqMlvRJj2XTjN
HCPmHHtbkSQPMsueiI9w1wSX/jRhZCsGBppeDBOj7bo3V/fJlo+TujNvzgZyzPWvfZY4TzqGZ7M6
Ih0TDW2d/BIGdHRp6kJrufRsh/a15d3VXXCrYwbCQs32OVXOcgRExXwYJBm0nBjE5NA9T4ND/Tnk
2V7fBYtdHVVdf+gCpaDQ1i3oCWtr/kMUS2o7BVYLg+mW4wqEN17UfdPjCIzL9j4PxvoVuvBnvBU2
wGPaIIwLDJnjZuFmGF8SL8AezhNFn/3txvACh7W5TjgqE4HG0LWSq0hQsQ2e3lgnEnBpLmbQji7m
u4EdP26U9C6VFA6yE/GGy/tv7nqfUZvd56KudjPLCPjX7bNg8obIodjAqznGJjs2agDaHtsCyxWE
BhU7c5npxILE7Z69aIXBzNjLILdABeuxUs1bOcwOtBGARIaV7yane3aLv36rnTvmaiPy+HRZlb1F
VF+16d9jeLhIO213ffXTmIHc9eMqpeEoKSnzMGBzmsm6ZptSNMyBo/tMD59TLF4q6TKCpPUtcu9i
4COOAVG3xM2zW2dUTT0E2pcdBWfjVvafSFYge+Ci2mqtfkYgbCFa5lcMEhO4Nl4vS+Uvi8sr4TNe
K3DnT01xaGutYBBQMcfEkg9jcZe5vhl2zSq1QlYCmn/MOVDsnk8oRbdCddzszCo7arCApewjXI3u
c6PHLfv9TxqRP/FICbv0SAlNa953fQuybIITZLO38AZ5O/UpGKDpzSmQIfdt8IdMs7/OKrbwHKjj
HTMQszMVox2YQtQ/v/XSPSki0TqP8UpTkBsAxyyF7PqLvwqL9+gvN4Lb0TNRMbJxdB3nnpDk2mzT
vXQo0f3ms0RbtYHA1/DSzGXzhb/pD1aDXTeDkDb5w5odCkmr0jMXn/88OeKjVMaPaJ1TGsjhqqZ9
1cSPnjcd+KfvDLqObRVlsCutdArxV1wR2K9PjTTg/bC4iIXxDCos2CzGtPM7zIVakd7cmDuslRc0
KAAqWHDhTSoZhUHSVygR7KH6LfU69hmQCvj2b6TsH2W+dHBCFcuPndsRyZD0gbOtNJCOzhA/QS6z
0PTxVLX2Mm2LxdTHDDFA8DcrH/GTfeZ20TPeOdeaJa1fzNmhxeDNFAmE40Rz4FDjTaZ7BViuivi+
7ZYTBCKTNQ/5SVX+HhUuoyaO7BvAZr+TAbbNLnW+wYr07KXmu8PqBcGDc+cWGZc3W/IsAUGNnTAh
92ee9qC8bup4g37mLrHzTdv81t6BPIN0J7r8D8HfrJTbESnF4nVhMMiWBSANto/Cm+F4gofCJswi
pwceATwZroO+oppfzNw8K7wnC4P5fRJgJbaAacXYchDVpT8svc7Y+kGbGKaxIXfsT0siLeBj/MHx
wK9QaoLrehJ+hX10wBU/riNdx9tlKN0DM3nrXP+RWJ/dMvvJ0RqauwqFieKf23gRW9IY0Ixbt7yB
WfLJvY/LoF+Qh9CjQ3HVHAYZQEs/eAX+3l+ihBNcdCLaRYFzL1qKDKtTZysgPMdP27sFi98uXZO/
ApAortFsTZVw/JJBaRfelykfULWeSm96m1PkfPVqcElZrbA3bzuiDdB+7BOv3cZxBizWtTEws4lB
8w6hdV2EjUTbrUfAxfKzM6iIocp+OU4V6+BQDjwD2ajtfeKACKhSoIh9QWNvQ60YsZVITeJARCNE
isqqg1PfPcDxCmcj13j0mVd44zw0whbhpycVb2n/g3AY+BJdhYUxsn8LMybDpZ1fjZEPscXyAxju
JRATXIK6q9gB1fwL/fkw6PzeKygbFYqTSc9IEmOWtsZC7Bd2wss8FQdvPDQiyNkNoAVvcrB4+WiG
dHoxcgjxgYYU63c6DDhoyEhNCN8815Fz76IUSjVuzsG2f6KGCRcchqstIuOgF3zDtleaW2+u9ANj
rKGrzz4aQjezfnL2uGMcH5jaTDceE0gsBVhz2O+cgljIje0lkr4AfXwhnqKsuB0bFLMNX3slMJ/I
0f60nfZhHrUVVrAA7hcyymEdHZPKXk7FIs3QmaGFQs0YhPncRPFIuZ7o3Ty1X23cl4cUeaFLbuae
svrbxqWBYxCPVV/dsbJtT0tafwUA6KGKVHs/Cf6CO3lfwFRnmf1nNu354M0w8ATPgVa5zwpg2Qp3
fugsBfKREUHdyvzcy/IY3fZm4T9YejnrDv25xJIbAigotl1TjOemkY9w/ftHZ4WzzV7HdbgoxuTa
XVtmxAUUnZdaBjDahOPsfFFZoSnM6tzVpCsbGL6ripMEz1i5r6Uj9xNlSlMaCP3RsCxgPHdNsjJO
KJ72UwupI/D1stW9ws1kGQH9dH+WFmGjCvpEaPC439jGWjE5pxVFSh6PdQbADiQIk/pmSMFjDmaz
JwwluEF4XN3qHv92f+Jzwy9hWPw+s7ANRR2uA1sdSJx84tRnA8+OQzqdeaxQL9/4roB6CoYxj9hT
1VV6am1aMBPBF5CAaTsm1mfHFxkqkyGuIVJxFgY6K2vJ5W2DljlKG7VdqBv5ntwmeR+d3TR/zfrp
lJU5A6dyNQz0FZFI6XPhszicsvIbAuVuUmpPguBjimTdT4wDyZH1zSin+s5voeIFeCNcXu3/oe68
luNG1yv6Kq65NsYAfkSX51x0QOfAZpJ4g2JEzhlP7wVq7ENxxqJ96TOnukZDSWikP3zf3mvDBoSA
YXeDAxwTnHtPDTvV4HIZ/VsVa4ewJB+hRTZYummwct34qstAj8q8BwslsF4VL993mi/IEog3usge
M2Id5haValzVNL9N1A9qrTybrtqBOowoh9ROoOQm0vBWXfaNCXY3996sKL2OR7pk5dRUFyx19N6+
s/3gydWJMBO472Z2z1uRyiG5bE2A0oXxhtgdQJMhd5OkDHriDI2RpGB8Z68ioa/BAL4maAZIYBvq
DBTyoRIMbSy2QXGVMkVpgzA+nPP7zhuuOy3A3ek/2h6a3TFKYCFjj8MYsTJZwJOLbCxcVLc1lkiU
rpax7SIcaZXSH+Ss2EG4RZ2DPrWhZfxF9OFfgw9VYoZl2TLRAJm29SkhOcuaWmtBs5ItQOJmkRdo
A3r2hjw74SoIKNQC2J+XXiXtAmpBKx3P9vw9HbxxzfJUt/FeTMaFuvfXbMmG47v902uSfaiPJ+gp
yvo97jQ0k3JhACB2Z36fAjWG6bzTXdeeF0W5aSwXpsSkd6cNmsKlUl3v1Ca6tKafqe/soUSIkMmv
eesp3+uQwCGRt+m662nFkvR1rIBIYeQhO2cAIkM2eMCGcikCv1u0TX4I6pCKKfuhvIPoxUNMrk5D
2RDPfkAWgOd9q1oDAl1FP/T9l33KNhPWMO6BILV21LahbI8E2opc2kTCuCfdCRCRWrtiQ4jzUUKr
OJfqWJq7gxbtcd/9+REo1Y+k2n977v/de83OPyJpq3/8B79+zvKhZHyqP/3yHzdZwv//Y/oz//17
fv4T/zgEzyU4xrf6l79r9ZodH5PX6vNv+ulv5uh/frvFY/340y+mVI96uGpey+HyWjVx/f4tOI/p
d/5vf/gvr+9/y82Qv/7x23PWpPX0t3lBlv725482L3/8ppriw6M9/f1//nA6gT9+mzflI4Lov/yJ
18eq/uM3ybB+N2jBkkDD5CoYzQmP7l5//Mj+XTFUwzYsYQkT+QDJv2Qq1/4fvynq7+S66+iZhSoI
lBZ8hYo3YvqR8rttWkKVofDTjVKE+dt/nftP9/Cf9/Rf0iY5E4teV/zpn19DS+O7mTLqU76ILHRT
4UAfs6vzoisNFttIPX1m9DG/hrWMXS9tvwVZd1bM3IlVMkzolE3zQhwZiy6Bta6N4k1vEe1+uHR/
fr2PX8dWlJ/yUH98H8HX0Ez+B6HqUxo4sxZ619FQF20groxMi5EQ4lzNsmc7sW/R2y0jqd4rXv3N
GCFqhsEuZxOcZNhZymKryP21Rq+zpZJiZeGDgonCzAhbI0URh9PSZNtfuNaql9t9lUpOHR9t9kHy
lKOE1BBzEp6HeeYGKwoDSL0lkCntIEnLOAT/LTXZtcqOih4yYhhqrg1GpC44tyD/ZqIjutaqKZmS
Q0P6QvDQSuZFJjM2K4gL6LuNRFkvF/beYguaaQepRCNQ7ySjYAYZEKq9ec0UVv0cMX91+VVAoGDg
L5BRAvx4A51AifHB7S826mDqTst6oudpb7n2yL3nQmyFeVRanH4FMhzreysLwLFnPwN4SRuedoFH
ww6r98yQWL7aO6/Tlm40INkDV1XRZKBPrun3kGVjJiU1Kp0crQ4M7caP2Q5wMMlzUu+ucO/j9Gak
+0+rc9bCcupRa/E16TB3M324pzHr0mlMadvIEospciHBQIyqQHpF5gAdZwLVLAIgiQJzPaJYvWEW
SdWC2Jm5knnfEjqIrMkyJmx1XpJQUQXeFqnDqQoGtOHHyfmSwZNhgsSkkr1I1ksHTVwa0bB2kr6H
+T+zqyv8bSuluFPHK7ufLheRWWze+nbRliS+SCGOdvSpU8qNhFweLfkY3GUBd1/goBzRb+rqla/g
qsEnPug3urYyYAAu/BLmB4zMS07OX2lNvVtJJRBpFI8ZfiC5QEqUa9U51/qruIq+k79lzdH0kejq
KdemYu5dG5E0rb1lMuYIQbT7rGAjV42lTpuLJwmCJLAPlYyAphlGosuia4RAJQ8y3NBSfhjzpFui
v0YGEN908pH/NudypmpHhHhzyvVxkdqcDuVizbVOdT7h/d6K5nuPiAsugMlLhb9ikXvhMRwvLnTl
KH6CQIn5tsE0ztq30ugAPjbDBB15EsOzr1+6wpuB6Zh5HQ9iPTi9S2eh0mcjS46uRlaq07SIxbSg
QrEDsimkFjE6JHzO84miYGG2PKDHPvc6BeV6dDJuWbRH1HZHJeVKTbD3a5sGJnQCV1GMdwINMowd
wNPVnFiHU2RmldM1tbmofGOf2cqhKteqVaMna1ikagXOrmuRoGAhRTvmimrmk1de1PfQLHpp/qlj
ZxrID4per62qYN2FES6JHIE2Kxl4H25c+5pu2jrRXkR0W4/YW6/YZiDT3hgkkfnueYpxSvIV0iSI
z28BT3pR3IzyvYm2WB+VV9M7SGROklikkQPnKg+BJCZL3ANe3C6X50DCDs1A5hjRfJll7ZEVP8D7
ZyuPkgdx4BNqNE4Wjp9wqfFZ163QFqHh3gYtP6PNnGsp5mCZ8oqFrfAitHAhKAB4IH48d1trwoGW
e9tm1VJGmOjm10ZT3bC5eaiR4NS8M2MonDrpv9t5e/BD5KlQcIV9lDNtFhoRiMQ7qjGzVqXUi+oo
pg3D3rA9WlKRY5avn/RxWLotYRy2v2izp7oV1xlLWTA2/m2S2M94k6Puuxe1G6zvC0CTq2lMSqxH
Grxg8F6a9MXoN0OAi+X7BEq2fICwBIDAN51bzCeNjIodM8YA9sw6DpP+2liT8gBMmYzqmhTmsII6
dtaDHivRoYFbJCPxBDRF1ZVOdfFNNR7htNCnRbBangftxaXHXgbikIoj4LxN19aHwOudPO3JwCAE
x56akFQjaRAtDUlZJ0ZIphfI8sKcGXSQ8gLFa/7cqI8hDDe3B6OBRI2W3jIn5rio01XlE1Vddt5t
oWh7j36uim9zKO1dHgAeqTG2e+WjpHkbGS0lTr2WpWg+D4KR6iAdUuPc9dPAeGSSntt2dGeH9cqm
HqeWHkFJ5SPSyqVFqxkfQXrwO3ntmfmTRaKRHEEFCFICJ+1hPYztobLw/Wv+LsQvbKGZ6QP5Ki7t
PVnor8aATy8aVllEbFS1T3kkk2KhweETWc0UuZLKl8okMUBmVghkbUM/3lhoPWkwkUZJNK6u6C1y
qHXbn1LygI2Cdz5QNCI9M1REUOrVauNq3cKgwa17+cVu3FuL9yVPaHFF/I19HVC0zndqYmDUfrFI
tCbReBsI9HXyNi9vNBRgOW2BOLkh62cW2yWj/8DMq8/wza365jmmLdxOd9u9ZOyZqkFbQUBaFzFJ
TZqxMetLYE72HPQ/6JPz2nMskpDG4hIUT3JDCDUbaurM4GiWOFtw1YxOmFtAR6DDKnV3GYjNsFsA
klN0ALNkchtPpH2CS/J4angncwXVO2hKh2IHncdmSpED0ERBWM0dKA2qR7eIsodGGrBUNld9f03O
Zx42izynoBdAtVfNBaF/S2W81VSFQp+YT2XjkQqAbsYzE6FjSf9osJZxe8ii+7IDzKtVDk6RWYEa
nkXdomuRXtLPbQ0s+xQZtP7iwlQPyAPICHT0xcoS/KcALCRQFF+SIbW+BCWzHtLtvn7SGv2bbXoz
v7wiK/K1rS4qHeBMNxe1DGaIIbhlxxqGoElo1+jICnTe8h49eNt/N1BQ5k2zVQnbFP61X23Qx5a4
sUE0QVL4joHtpNCzKNpyqdTfkxxB60jUr8gWNhVZT3qqiZOyh1uo+I4in4I+WYW8S7K1oaZ5hA0w
jXWCBDddUBmv3wrrYvtM9urBQAYgVffg8h2FawUeZ064yEJVHmK7JlmFbLQgmBsIydDz4KVZ1Qms
3QdB9JFSEW1KV6CQx3mn3+rtvQAjUREBOdDcii0Nf+W+pmKNyWlZtKcUhLKVu9BkWPjCZEOH7qi6
fpP15W3GcEepZ06tep73jMcS2zOSSjXJX1ZyuVe9Wz+sT4YON8RPjqUZfev7taTuG+WSkZ/ch5A7
JMat/FYqzll7G1gO3bQ+vB2872om32seIGaPIFQJbkRgvoyZjAobuIdtkCF+DnLjJRiQMMDcjzyy
X+hnh9oLjRKkJpA64RrWYcZ8RQnBBsrYYLtSVKohOo2eZusp9VqOTjYcDkl1RubnXJTHki5x33Fj
zPuW4bVB1cAQJToIHMQuM1NvWL6sGqSGMhQKNzbXeSuhvCuWmuqvg7hapczV7BEcg4VS2QKWLya4
inqWuA4w0rGXB6wsJ6kiZlwVNkWUOqYIaNIf0o7hLVAxzEuL6SZU420xnCwCbsqWh9Lf9VJ8Ki0c
yb65CBD0MQiwzEMLjIClB3RtGk82aJqWBUVtKgi7MT/CZE6hR1t2PmszYjXUAsNmPzOCYKnjkuiH
OzfeWmRcE8UNvJ+aQICCRHuQGZii+HsxrG0J7yqCruapKq6pyQEym8dy7KTjuEn4g/IECqYiNvrg
kwB7tCAbU5a4aENpMajYBYVDD+GgkXLqTgwfunIjzeKovTYJGxfPkUgdndipkCpSE3DO1SpQ78BR
LidCrZkHixBQS6K/iDHcAWuKUGfJU0piNiW49FAdSPjpCTm27bXNn7KJNJrRqUCw6E9SD/oXtL31
+VinGx3lCJiorToA2siNeRqG094K0HTlItwGboMOxSit26EalraaXAopeXGlB72W3mjQXkd6fQbD
leNsESpr5+K61nE6fbEH/LsdIGEROg8rG0Bj2iE+PxI/5k3713+NZC8P2pqWarghMNQhD2AlrdR1
+KOc8VM14+NWc6ov/ahxTJv6HxtNTQjF1oXMDtj6dBi1MiKy/iKB8A1zaH4wEZhyH399Ll8dRP35
XFqU250xcBDsvMQoPtp03wv99OuDKNOe+Fen8mkPr0Aap7cbiwXOrTfrrbgKHtBzrtGj2EybM7Gk
6r1otv6ruf/1kf+uePDxGk4//3Cr4DZ6UJs5vT6/cocbCqFfXD9lukB/OTVbYVuKElkVFDt+OgIJ
FjhZArrD1bJfoGwkA2vGvDwHiuR09+L86/NRKMb88nDWz4cDvCHj25TUBZEPK0jOS5cU3GpuLcgV
XeDaWWhOuEVBtGA4oEj/1eH/9nH5cLbT1/twPYPGkLTe5PDS2jx1S2WRXbEutxbRpt0ixGbgmEOK
Wn5x0l8cVZN/PqpMN7SKYO8tum2z1B0EjWi9jEWzMJyIkRzuLm2qubRw518c+Iubq316BTMs9U2H
wIHnlo7AAl7Jwt2YS9IXkYXomy+ONr0Fnx8lsI74himfmdrno9GgHUmZJssTa4twDOJuSvTH88bB
hrGsX5td88XDq/7dhf14xOn8P9zOzutjtyVzjoc3vPFX/kb/ZjrdHfmLS/Hk3WobbUa821ksm02y
Eav4ki6Dhedkuy/OnDriL8/80/ig1kZr2RVnzpK3WpMms/XnrTXLVvoSCaN6smIn+o594358+eLI
f3eHP16BTwOE27eAOPGSLaRdsxROs3IXyrFxhgVQeMakXx/tq9OcbseHy+2ja2O052B9B1FMnsdj
NXPDJ+geX0wdf1s0/Xha0zf5cKS8LpDy59xYWOcb+x7xACtbd9/P8QAtsdjH29Ba6l+c3pdH/TQW
GnUV08viqBaNkFO+EQuPXSGcSzYxPEhibsPSduCy/vqy/u0Y/PFsPw2Krax1WWu9P8bwKRfRkjHY
WPwYgxF5fDks/N10piO4FjL7XdPQPo2CvmmZzWRQWsjbcQ+9uzrYF5b0MxKqdvpRrKZhyQfGPLe/
mM7+cqawag2Oatu2TvVdlz8fmTwKILAp9ONFy2xTzVFPrdq5vkXovZZuvriunwekT0dTPo27KSWP
sITpuyi/TXOb2MEiX9qHYiPm8tq9fDUc/aW0/n48RVgmtihZVT8PgG7UUI1SOF7rDHfJkq3RDH/F
WVt7iy+P9Xnoez+WMG2mbN2Ejf1paCflpJPtop2GnGGZXaC5LvL79P65nyPIOVLdWJThV+/HdL0+
DvDTMRGUGqas0h4xtE/vv5XEQR2Ry7tA0bXtVtGhcsJLOAOls/7izmm/PpLxaUCVDL9vNFNmpAH2
OytvpjxSp35y1yOnZ3Arb6VNr8/fj/p/6r/975prp/w1pST8+lofHvP/Bx02mxHl3/6rifWXBtuq
fH0OHj/216bf/6O9ptq/G0zntm2opmHpusZY8qO7pti/C1MFt0EXTWHEmN6GP5trmvK7qVMysxRN
lck00Li9fzbXhPY7CkueWGEKXeiKbvxfmmvvT/k/n0hThd0CN8ighWcLeerW/TxPaGjLEs0zJOz8
ZHAGBugAXZQXrbMWLuJSiBs9dmQyvGYKcTErq9UUdOjpTQmFHscKMbZwveqlJ/xToRj9oiQKkTyj
Pl/7OZLT/N4EwHT8cHHPP77dx33Rp0Hwx5fmYjLuaoY+XYifvzQe06pUBko2iaBjVifdCfw5odr0
uzTvlUgVmAMe4nxhdWdvUppkvZGtNb/56i2bxojPV8+y6ItaOtdP1T8tn4RceHaqYxEJoxFoDPTa
ea5DOBxrYBW6hn69MN7srgYPY3v1MsXPs9Dt8e3X1+PnVcWPy2HTH9WBc8GYe1/kfZjrXTLHK2+q
o8U5u+ayyJedKx1K6llzLfG0Hy/5/7grVcyfxxZTVVXZFvyj6CZPjqx/uvytiwAHNSuScQhex7wm
1NbVHqW2PJUSbSxFjbR5OnrGTShHyF+84Qkro7sfKYICa+YBQLGddN09VZIGqfXO9dVDp9FeMGN4
lIaiWEuViPB11OWkCYbVCywYysFACBVJJ64Fb/eSxwqlanBp5QL3N6CEHRLUO7nppW1aFN46CpGa
1WEYXMugyQTV3F2QKw4xXkcvdp2uLRqnIWHBoeRm7lMSMrI22WVlMs+vk2Qcbjq6NhaQU+IXfHev
x/Zd3YAriZWEwj7dnwSgdRp0pL0ECZxew6gWyJnBJ7ntW1Nk/VatLriVu3PR1ZCKVO/ghqGyQrUK
GxH5poz8YV6Bpq1DeKKDNJJ0SiLjFgDSPMepGWqqfiiHduPGar3pdEpzEtzYzky6dYxLc47VcWXA
hzwm2kDpGiQm6driWHd95+hKgJ45QqqGkr73d1Xp0rMpMQPpVC4tFYl8b3g3UZvdxNqqszQf8W3x
MJZqAixav3dVEBZxhUa4he9ldAbESY+wicEjiMT2GqRxnoRXsgCHihw/Qs5ZaAfNHHa1sNMt4vdx
YZKEBRw7PxOFEazqTKu2IPjXvQUDCXPKuBFmfdsbkgs1xT2SnkK5dKgJD9cRdIlWT46kV1LjYure
EnuQD81d3sBj8tXBEahprmvSYZDqtwrq4tKisV3eZJ0uH/s2V3eZpO5QvIUrTyhMtJVNw7ZxA0fI
krfWTd1faaGXzNVA6pw2za0V6rRvidoOHF9/c+2kRaJGPIdpZe16UvliHlaIPLHLq3r60Drpm6Y0
dwNE2C0SCda7Eopn2YQeLA2Z/cUKV53WdR9Hmumds2xVoRpkIQZ9HxI/vOMZYc5JkIfeXAuUpRaH
mwY3A+4VUurRnCH/1XbCIle5NB8CmAc04jP32GJJ6qjmNWPS3XRBswlbOzi7N3mg4rYH9OvxQW+2
3ZVBjJf3Rq4q5EOwjqGyjPRwxvxgpcRfNZbz6yHrXbTx8/korIVMPKAsiJiFPq0sZXnQ/I60lTka
3RRHYmofpAt6zmDWFFozrysqqmqgb8AWIhVo9505ZivJdt1llkfbX38ZbRqwfv4ywHFkFp2ybvGP
MQ14Hy5uXGVxoPREdsrAcOemSSBTX1vJZgA+exoSIc+1iLaZOn2gUEULgDQfQoHeoDnJSBGjOaI6
hjKlgaalj7xcxaopeK8hZvphozzngjahR+f27NlMBqgGXAyoywyXBglasnCCUtt1UjPg6zXy67Ir
pH2dhAldwVDcVlE/OpIiv5lI+2cN0N971Utgt6S+sYpz171P8+p7MmblWbO4hL++PIr468OnouSB
TqtpqmqLzzeL57m3Rt9nmlNGVqyyunHNuNpLNdnSnoIHrSYCFr18hvrd0p+D3ope7VCnf5x1zAuo
+ZNaN08uRpDNyLohTloIG0Uan5CWst8OLZWgF/NegppzLGupv+RWmjjCHa89xC4pCffrvKbJJ5t9
eilcjmjptbWK4UleW+4ZbUo9vOZCNxD7d+YVmcLdESec8/6ryK0fdTvBb4mGkNq8wfgzXVUjcAGs
eOKU+tjmwYEQrCxqeSl7LeRVy7UIy/WN67jrk0UVDkuVnCSexdJ6JHPnKqUP+Ir1bR5i7h5VM7jq
u+RUsmKZlDTpKlfNYY9AKdiEstfNi9LS1oiCc161gaKKTGSi3KHax4ENTUhW+LCqYMnQLDtyq71l
4YQ1k0ybXpyaEoGIgdDuOmjcDeFbAUbeKzeCvWZ3dv6kSGvW+/U5jzP37E1AjdEeNnZalXSjgvKA
658Up0TZ2KVWHFQGx0XFNmuuGaO5LiTZqVHkZLlpLRMVThx4PnGr9L69HAOtAYyiqrd1o11JqWZc
22MIbVQmwkVidC4a7C1WodxcSwRSc2cl/UJCm3Ex63Syayo4VmqsqzQvL5A8ymuYWta6BY8HXX0g
ntMSw3GiYIHKxL4FZ+igahaiZo0xXOCs8YOdbKrVzhQ1db7p3zCgmptfP+LWtFD7eQTQFINVuKHY
7MsUjeX7TyMALq2BTsI7TuTGL/x1RYLPnkD7fJ15NFY9Xzv3EZQ1JdeRRssed8qu7MNoq6+drOVL
pHutU4f6PizHnDCjnMkywVwu018Ts7aJym2pedcjwoR7YTU0hgf5SmfhfZUE1VkN++Qb2/50LXcY
UDt33KIvjR0zosOstQhASz0wlkPSD5f3DyiJGFXIY0d+D1sxr3e61SLWaNJ83eJVmrO4YEAbX8QA
RakN4vTS+jp5Mgnd5mr4XjVqOYvr1l/1rEGcd85wlbV41IL8bggRQ6O9xxShWpuilzoIKGq3s0Pr
zgyZXIwY7lVqKQRpGFoCgyPhYSS/e54NMTEbQ6cvQ7p0G89zNUIHmuahtZCWy4m4c0UqNopslT/+
u95U66BSjFsvMfIt+Mjmq9Xq58UxVQSkiGxvbAR7imZ/WqJHLQZtlds+w3sFMyxr7o0GkGMfMQyN
iQ8Dv0sviUdAemWSnEEOLkqPDp0PlDutLPWVRoLrXB3gqOS2ql7/+sFj/zc9Wj89eoJSB0wpU6eY
9NfBVfSl7bsmg2tHa6wGM71PUWttyQB3oMMAbCEVBYE01JRViDgtqDTvnsSdgOGX/qMJRTTNxPb9
o/R7ATJ0zGggD5A4kBH3A7TdEFOY5WYXvQJE06euf2uqjMA05ZP9GHvJwYBHY7GSxm7GutjOi+hW
jYx+lRAG4menoUnyXaBSSUtopd4NZgpNI8tWIbbKvVvb0Sq3YSICngsxyqTitqAx5tblzsXVSDRa
x+SmonEO/UrbvP/q/QPPAhFFDQs4yB4ktniWsg7zWL5xfZboWqRh17UjMonHoJgHRT/ppo2EBAsT
RoOaJJfU7Bee2jdb9A4Qq5GIVo2RkqJQPNQDTBCvy/Ntg31s78vEkPd6K65UFs9zzZbte0JqngMz
6F8CAxxWLIl7X+jAdSIlh8TTi3uDhiTLyoo1lopYT5cljK7FMO8wJd6m5hPe+LUJrqgmcvpShDzr
kW27G6NxjZ0hqeE2KLIXXckjsjdcZa3BbFjEfqxOWKzx0lSJslICltFGgmjHLzxtIYPXCAeL+ndY
6yfsXivcQTinfF/Zvf+bTFCL35R4O3BkZVahrTRVENSkNtYacW6O8gp2el0i8EDtBlVoCgpyjeaQ
sXnyUsCiSR1uEq9qN7ZVtQs5FippZkFwKDqfDE0Tg7PfJ29tls4VgvpY7bvqFvD/OO9rM9pRuwI8
G4/q2ozC4lDlHTyezjQPcaL4OyWtd1oh9ycmT5hZffhYZRKINNVu76Nce5bc5iqT8jvfTrJlMyVK
ujUc6i60lF1dxuru/d9QLaI6SuT6Xjrabu+duAUd7hGL21CTexD2BBCwYMEeVqgXVLpOn/X2aciC
UzXU6Q5a5WJAQbSrpBIPEPT8+iCSjGystHyFl1Yfuqpxt1BC4qWnWQC7Ou8Z9Ug0FuIl8IoHbydq
r10RQF+C3ey1Y1b4KkjRpEWlj8qC2Vi2+jOrHHZ3c9hSiDZ1/Zr1f3piFYHbd7gS1ZA9mS5MLxnZ
5DkPZX/vmxVayekHqnGG94UUxxBX+MzshVTTwfcDaKle4tXrcmOlHTqsLC3p7Xu2E4PqRPMTKXTo
AwRKKUGNVTkOTgFYcu2V+HoK0IbXyjsVrRjFUiGdYVlYo7zqEpLAJKkjiCqNCaEaylRZERMROm0J
AUGDzTrXysE7SWzuIGiOr6OH7kHu3BtwkfJuVGNvbjSYH4wsJzKzs7oTKVmUk5Tj+y/iFvaHSCFq
+LpiHjGD6RvYvHt42em5Y5FMhjiIP7UEtV9pGv1BNZHX8oQVlyVz2BJsPqvkzAC/5AESoiWzbcvJ
l1oPykZSDWjFspWtc/w7LJ29+NirtrdwEc1tNbwNrFnqq9QTCO+QkjBkN2s5h75cUmhgn54WTp5N
wEVDid+GNTsca9nrtkZY/PDN7yPzwK4I1zgxgGQWrfKoLL47nG60J6z9tq0Tsev/+yPuqCbVcQMN
TY6hraT6RRD5ftJEegdSNXk0GF9g70N4NqvWp4Qsil1l8crZlnTgKckIqsghesE0a5wi14dl4ao2
9YXa3kcYQOVAV1k4D4NTR5hGA1M/jZGS4oBv00NsJMFcFRFUW8S1yElYWI5AynYQMnU8hFPuR7Pt
zYKQNwHxJDLf3u9BrlOdsLnHi7wks7NxE7wjDsHu1jc5R+LjlYTB9J36ZmURVhoPC1+l3rXULbf9
9FHHAY7PeJI/QZFdB+mgr4rezwDckiAeR8kLMYHm0bKicMN7CsWKu7DR8oasmNDsL9ZQzVOR9ned
PegLU0mKTVfn1TebKZlE7ktYsqLvw1zcW2l2HVcN44Im7gXuIlaaNbolH69kS+qr2sl3oEGOhmUP
JzheASvu/lxXkn6D8/Do5QNIj0opbkHrb7G9gc+oZORDJgGSyvShR306K/N72W3Ve3csD2x7lhIB
ELsk1vJVRo6HE7Xas0ak+6OcNSeTGfn0ns6nhbTQJFzCCoDvfRAjTUVubyxxZ3Z7gf9ZtYhBZi4o
ZkIx5pXq9ivTTiRYj+1NZhClF+VKvTFJM75jf7tUMqW81jzlEEqRe2UIPAu4Ig3HVHKiuaaPnmhv
Z7RrKE+dvxl03T4PBukEiuUvxmIc9wmclnnLNn6F4+81rfx9rGXj0vMpfrpxUe+QOd+rYKUZhHts
5DhPg03d40wIxmcRtOJbkEQLBc+/o79Txgrdv3I9FGWuT8BZyLXD0Ru666aclOgqvsqEdOxDPTSG
IxoDGgz1OyspCAS3A7K5UszVQWRtWXWR35maDFBTvp5tEYmjw8tVLSOFMl+fZLTvR1Vu4Z/2g7tU
4rZ2ar1gWiL+LNBzZMnFVV/WNZgiKIlmLVkTcn8pJhC93XfIhKF2rzIFD0ZsSJu4Gij6lgjFoS1T
tS6K62GapvF478L+3vdM6zES9a0aFDn7Q9KpDd6XWDcrYjnKCmcpI3WUDU4V1JZjlyXBLAncXR+5
6RGNOtUtMpCIGBwwhCZoRwkVJsDUcooiTrdgqQEeZL4Nw9ZvznVm2ltJwIuA1LBqSq28E/ljYIXi
umqb0JEy27iSA7uAddYs6SRSPdKibh+Uo3X09SntnPfyqWxzYDQVQ2U3dtQTUoo2Kao+w1XONUA1
wtq60ImHIOSKwAiJjVGiuFhoe8utb4JgYEhhD4KpWM+GhVJF46JPMGEwcj/nGkZvE15hb1TdViZ9
fGdUgwMrqNhDO/fObalJp0q74hlUv1GsySe44By7vHS2yUE5afnFFOmWrBd5ZYDiN9sGsliTLFRw
wZgu/eSBzeFGqQOww4NrOB4571u7915iQc6DqPpkXTbsuORxCE9ZiA5IYxw4+IrXX0NMOxTIbZZy
lscLdi4hAHqdqGlAWQ4VknFmWLV11AbukIxJeg23tD8k6UuHNy2rE3g6WgM+T1ZGA83URO8ozWDb
jll/qqVIkNBQQX+s4oGdAPtU3U/iI2WG/t74XozABi1KLpgRjSXRLKCZiFReShXxGFUPxEDYxquR
KxlAW5vHoby856X+88OsAneNU/4UWj7ju0IlLZebW8830n2mlQSaJ529JnbkBXyFy9IpjfeRVTzA
QSUX1Jfao6jb7wYwoG2hIXxEiQoD3RTi/P5hSdZWC2KL/VikngrIwIOkHv0UiDxBOs+9iqfB7CKX
taOyrn1d2wqeq3meN0eJUC5EwIRPRDJgr8BtnqSkrNZ6JQFJj4azm0Qvikb0ZyIF5RZCT7luUkiY
dglwyR7y5EYuywKrO+6kIjdw/vWNsUoKYmKswMMxpODR8nt7PNa6hKicftGBRjnuwBDpHgBJIE7G
3hzT8Coh3yYsXy0QCwANVTdhsvM8dJiA5OXWkFZMv2IX0tun65Q++ArbcInS11TfKAgGtUhcGyxv
bRL+uQhxog9kNwAeipqDOdb1pUXK+H4xu843tjpYMqW2vBPzGS7kLpzXtp48+zBvwmDMln0COiSz
yvLcECW280vjMMDWH4SmfLN6pV72NQFkUVsLJ1Q9HYWvgCZojpQ2AtoP5z4LAaWAAlPClxH8r4O/
BellQ0x79J8knddypMgWRb+ICBLPa3lfJZX8C9FyeJNA4r5+FpqIe2taPT1qqQRJ5jn7rNUCltWr
KXpXxzpMwHXBSYQ9WXbUoXgb3F/CjgiS/amEWDSRDIdJdTKhl88jRjtm35xHRMDOzui+W2uyL6LJ
N0mYomU0CBRz+uVZ4gKnTTo2uwhOaRK9x6XQifT1gLAygFNl6NS3v5e5+RKIvD1ZTekfHds8NYNq
rpVllddur3llsOGUdleyml7saT9mZGd7yVZG2qFxELTnD838q6YCOqDX7rCexnyrkkzeKkjq/79E
MjkmbdReiVd7dAETta6Fo20m4oYkxm/V4ECNbyq1NwegupCr3vz+BUQgIymODdLLoYSgsrBaDxbk
zjBlNFX6/IXKobQeO0HxbVpX0p3hcy27cWUUUj3ESWEsykZ2q6Ijyu0KKg1J66FyGgR8c47xm0bq
+YaEyj2dazBQ1t7Jmqer1vJicCcIkvxCca3ydJDJYJ6kTNo1AojuhY34B7hS4ID1VDiv+dhUG0Ac
6fbvw55ZLRZTCIRtJ71jWYZPocusVBsynKWkofiSawxNGZDUsgKzmNfPVcqgdsgRD1ggBpJSy7gN
jLRoDnEePiZG31x9Fy3NeB1mCkCcue5xjPIfN1HettHkF1mC3yYKOKekaXTsfFctRzb+K2l4TOOV
+DKpLOC1wMJyBEV74K422Mjo5tW3JOiLivMq5zd/lcaR+dhTC1lNVWE/CUP7R9ZxzfxOAZsqy7aB
m4drI+UR8LeFwiT1bUSIANwcdlg4WqSDp9y/S0pX/VTVjN8lw40fLJBIo37J6Tud5cCB8O9f0tzx
XRJQ4WATIcfJlTGO9ooaYqeliXdIAt07NKmfr/uRiRPHsbuLPXZUvZvoC/SWfumzkENyklOx8I1T
PWniSgctOiQdEIlExeObKcjPQcC3D23lYr5OpnELwe3AX1mf0Fp1T3VBCt2ufXP7JyYGTt/smJzO
Ye3k3TE2UbHGOXDWthnJxEaPbUK5m+J3tPPdwf2WdozIs7THTaySJ6sfqzPMmxhqkKctk9x2b53Z
eTcIiJhrK/68NmLY6IpaokEn5+11uGEiwvQu19VZk79JEkAuS4yNC1LlIehi5lv1hANalJqHv5em
DbqdC9uknwXuSFSOxfzf0NQ/8BN+i+gm7qaBAgCeBBLTCkl5T1URonQnacVLdk8Yoa895cK/JhZl
FkZs6gTGiGIwVdOoW2RavkLGke3TivC770bdPYxUd6/hk2Wp2hf0nV6MWplLFArmUtiGs8qUmz9J
zVn5dt28VpAkT4jo9QWHgA4oxU/CxCmpnh+qyTA1w8y5a1ME9wC1CNqXjgdJiwwqF7sxzR+GKvjB
vKddO8vGOc2QbJwP+Egqzr6KGAFqjAeW/IrhXq7Xh7aAWlMoPvHIKCk0emqU+vzimT2Hms53GIpj
jMEwguatCPG1Wd4HTYXoOiRZsm3kVGG7weXbKbc+9NoE/AdRE0hC8direHrN25z9Nwha0HIlmxqG
Sra13bIrC2rn2kQa8aQWqhYU22eBVmfb0RYMEUbFPEGUbR39eaQs0Zjz0iffXwUFQvps3mNHXXvX
jOBsjkV1sueXIa0Y42sz61lId3zzuPEocEzFjcFCuShncX2cJN92hSiDT7HwzVid6kirzzBkT0Kf
goMcPV708lcXdbllAifp63IDd1meW3taU+DrllUTia0b2PbR6aJkXcXjN4KAahuUOrJTVCCizKo9
kiV1IRoC1s7VFIP+wL/s3srOg59weA3b4Wn0y0ets57qsYfW4gv11DB5beTa9Cp7zodlXRHoN+MT
T/XklLQ6Z5BCcUUPlxjp4xF1tHZjP/bRa517sjU3X8ee/s47IO4+rEjl9+es5Ua2RB9do8qNriqM
l7LQ87P0852ik/5i9fWxpsD8m84F+YgJSoZFnofhm0rnp6tB0INICO7fnh2LdFDLCzV73iuf4xaF
sb5gM0Y7q94mLlPQiRDGVrc1WDSsAAcZmSOSSouBCT94isb/JY1JzcRTaP5repl/QTRA+6hP8U0X
D38uSnJAaAJ0Zz8z3c2gC7fm3LmuycUATKXb0ueFe21C3722MAgPHsfj+YKuuf3fWjufNk3QcEyy
s0vtoM3yZPpPF0nzIENHbVCtptwPH0yz2c9DSMhQCvuogfOIeGPX9lzEJCHyVGU9nkPyPoxt8p64
VIGPxB6YmEy8dp0iFl3HRebMM+P2fmbflHiWqEhKHm8lIIb5o7LPvpqiaVZzpon5o8l7jfijzGYP
NftLhlkh/zGc02ji7Gvu8MqnShn89vQJY4IMmk0UU32C/ELAzZjn4MJQbHl37TteSCAzRc3EjWIu
T4yWvow0bdoHTp+cmqDg0mEunmE3hrXr/MvpNIzjhWUzo5K9RQZdGX9qFKdPaeVLhJAl14Wrzkbe
MY0GcvAQq3EXd8pjMzq1sFrQ3vZ0dAF5lrjITTvcz+9e5RcOpRLeQnxM/0Ckp09aX7SvgWs9tGVC
FffvRplfQD3wKAh7B4w4ddKhLH8Y7MVigkDr2fAGCHhWBF5XiF1hTOVu6L2vXMho0UfKe/NkiXUE
EPbBxXsOoCa+2FmBrFnAiE6swgZcmrL6DxapGIn8x+fxcFZaNrya0KF44q7r8CNQPWJa8jgLAjHW
Uecv9OAnXWxaHOsAfUwUQOAKHS885H6cnT2rB/g/sl+MORt3r66gDUgzqT3+/SoZiuQIwluwmnMB
MS4z5F16mwo0Sn0VpGc5RhfNdGdmKlKQyoKqygFfnoe4qE+UNzZ5IcyXNq+fPPgkj84QO3hRSuiN
YZyvHUqt29xgB2vo/PSFiJwnk7YLrdXpptvMq7sZ6KSCYW1i9uGdH+CL6Cz9pQvYG8K+BWNmfxc1
qIG4jszLlPmHMfWBeYZeyeg1DZk2zNT8gCX6j1v2CAVzqQLvmy2d9sTErrUJMZgj4ECIY7sFFQvD
zDcGZ0WuCJegx4DVEXfpE2zVkcHeWu/Z7Oe5t6kdk0usx7KrT2+tzwEZmMvZHNoANUMI7r4GYOCm
2oMfhp9GHkUHJxqDa6Gsl5wo8kFPqIctqpGoQJP4Z70QIduESIOC7AbbdoyiJz+hsxvy7UR+1+/H
SfFbffeqzaakONFPEeWZpzhN1+Ew4xpZgd9qt/AvQRDrT3D1SN8pORz/PhQxU7B1nadbHFcPkRHr
Z1tTxqYOo3HL8rmM57rs30tmBTsnNkFMjjBSw7GB3gImOVpnXA1YgWFbKVl/ZFTMtlaZhc9I1LhN
zZLHuMSyjnmYk8pcc/ZBkCqv4ygelt2tz5viRAOODTJc2Z1IevCxnr9rEnt87Jm9IzVjQczO0/ep
6+jBjQKsj5Ue0rjrtzDo4mUmLe8W6rq9R8uO+sPywzNfx7bhUMqsXZk/9q4PtVnT/V3WUoSisbMO
u0oeW/YoAfBOI0tKZuPYfvQphRcasOOtoSa6MMT4lIapcWd3s7bZik49iPqshsLlMhuLQlRLHiUU
81PDwm/2095xE+2SxwoHpG285Y3bntJ+pFjUf/x94Mv+dRq63dSZ4vj3olkt4TEJApnW1Ln04uzd
iqyXIC1uKguOlVaqBzFQBMW/iMjEew7yCNBlH5lcbnU0C3CNbof6CE5hNdLB1TT/kI1NvAvYw5SF
k7+EvQnLvmLYt2ePcO4d7a0ImE0tzfg7jKbrODQfthlB8E3s39JX4sRJyVpiUwpeTO/XG/GBLLRB
xfvBITslsrje2sJyHok7CVpHxnBwBqJMrZLTXs6AdDnU9p2zkLNqurHf+OWz75XZI1zu+j7Vtsf2
a5KbtPHkXU8tnShM6dJ2KzYFYMuTGWQIQgyOMvg9+BW/H4beTLQiitA4Mtz2A542e44oeCVFVcd9
TJ2kuY5hxwCz5M+XpYk9KPGCxdhW4a5tA/uABnk6RibY8zL3QVrzxrORIbLg1qAYk7I5MA9L4wCY
MEeK8nWaAK7HJhcKwC6BYd3SYbK5ENArST4Cvh77CbbB9SFwOHE1Oc4pU350yZSfHOV+SMuJ7va8
YYAyyJZV4RW1+9Rf5RU1RImI6fD3wuw/ULiZg/b3X3QBFyP05H4AXTPw6E9ncnoT5v6KB8+bFKPc
tkPGES/z7YMK5912CrjEyy5uRuCHo6K9iMeovKjSNc4acEOXCnbmi53mYG8MzFZ7gJsruRoSZ48e
CTppzvQs53/mHwsXQEtq7mkLof8o4OIlruVcUTLEpxAJ2UrSqF9wSB8ozVn6I3G6krKKjzJe/VC1
Hw9JX4GJTqtxaxfFXql6RWorOQvNRcaljTezEdNawQhEROCpd0ZIA9zC7HBgAMa1n6F3Z3uUEOG5
0fWfTjLXz2YUh9s8IDLcBELdIi/f/XWguyFODsKlYi7du5l3+rbOR7rTnItPUElYxgwColZZsgK2
Ql+kI9ugOrZWfmo85Zpw/8GaOgaNx3VdKbxxUr4DqT61KAOXNRfGoTXaHFZ8J1ocFO50cNwRIW5f
yGXj9SF1/pp9rjacGH8dNiUnj0PVVQ29Bck0n6jaLRKUCeJC3VzblHOellLaaJS4kQKNN5reIhdK
7Wf3r5EM2Q60r/QOvEc/cIV35iCsa6hXO2XbbzAm+51REmHlTmDZ1OGGBcGMbWTC/eIE3VlPSrXI
R/f+9+jwOHsDabZXyMHUwSwMyn1ypHEbFP4uGYJolVOCvYyWeAI7xKjW/FFQG68JS/0p7C0qcYw5
v/3/q9F5EkNt3HyPrOIIp2c7hW7w6PVy20V+wmJfRd8qRc3ntRDvKrNY0bEpbqzZUD9G+t5mU2zV
3KOKADQINyeqxs9KxUG3dz11UvTNX4Qwo5OfmojmXFqPMjfp5rvEC62WTp8/mztTwPSQ4cS6p4JP
Kar6rNXYH+zAKm8Sntxc3jRduzxFLXqtqrRfAt98SYVp7xqDDJDkfZ2Kk4sa8QKrXb8W7I+vVeo6
x8yOD27CnajaQj9mWWwv61TPXuApIBxN4uDd6GOSkjGihGFqtqQj9O3At7nxnWkCHQFiAVXbY9Fb
BsKzOnhOwOkEqb2uqogghomtmi19u2364Y9tHl/KkGBTCxJ7K8ZJ3FmefoG5ob8UQDmVZ2lrTyXd
e8BPawyy6VPOtiN2XsXFbCS6vADNzGQIDcAMlrZE2cUt4OmwiqURXZqwvQKW7S59AmTUddqb60Jr
Ndq4WqWlEa7rwQjQhQcmTD1eoC5ap1gP6y24z38pIrrdUGGBdDgxbbtBJK922BAOxt50+vtQDunO
h8CUaN29jfHYe7pAuQNhHHHiCN+V7Xgsp/YDuzsbrZp5z8TLb24wvNN8Dw65LIuzR0zBmZrxoU2t
8cGiEFthOBO+31yGjCgGgNZ8mxFZWrFIwsh2p/SE3Dc9xXmur4Naa8l6TMG5rUB50ubtQ7V3fJeP
/l4qBGllDUSwaV158ynPZHoaL8uo6y+M+q8t4fZbD1f3xhhtLKNSGI9jNpnYZzgrloXfLVC9iQ89
LJ+ZpFdXZKNfzkzoS8h7rESpL4xMVU+A4k+Bjk3j7yNVAS/ptMRa9pY3HibDWbitoWiJW4BFY3Ju
G2sancPfSwb1C1FfdOj6mMCbMU7b0I3Is2KmI4OTK5wE7TBsS6bnH61cJY9BC73TrI5unz+jA6Ze
Sw392sV03rSsCDbQ0SI8zhwRSl2HgI4GQzbVeC/8ybtDNkJuxZl7T4zBu9PZM3dxixuuDqtdEnnm
SUxGdzcn0gVW4fxMbQfAPtbAiqUZKxfAbVrCbfaiZXpNlFCqT7pM+xJJ0FgMGd1E9mDpWETnv1/9
vZSzXZyTynPHTMSmsCFA99GCzwcPMtUfPS2k5lGEMJGTKPxRaXo34Qk+esKCTRLM3buk6o4FwZEk
dnLucj76+/0scPVVmWJQgEmIQokz5k6rIdwg+TuHRkILXyv0x2FEwQZtpXrKXMiRQWKpbcFINGVF
t38MeFfi3BCnMOr7x47bz5nScyELbU8njCdMRx+rq35cN1/piTas2NR5J+pzhPT00HpInYkZKY9C
wNTS/Fb9JQrbftuZEkx4hRSyjIn2Nc3UkXn3wNOo5Gw4TnxoWoi24zRqSAAKRFlOBqY7qCocKDQt
NjTFvgM5Ym4LvGiXCTj7lPTpqbRaSWkOU6dyW0yM1aRO1vzShIa+Ngfik0FtbfKujPdOOTNhNWpb
os5x1U5mWbMyWPA5rczGBxfISyaCJ3II1dXsWemsmipKHw1vdet1h78ri/78Po/4gseI26xwzIyI
zPxLjmv1otJdv9gkqFeXBEffHC7W3ZinwTl3NWPLPGCy+PssFMvV1r4jC7Dgb7SCYhIDpoO5+/t4
8umI92B5iFVApvOsanxJW+vJY6TkEHb4ZdqxTc+2QXm16QhDQ8M+5YWzjSrPXggwrfDJCWKLhVN4
h972d5Lmf6qwP5CtWVR2B2ulWhIGBiy5pQlBCSHdp0X0mA75NWTgwgvpzMLK7XyQPyTV5Ci2+pRi
xXEvKdMM5eiuO9yfA4WEE23526BrnznpiiSfFZGdfRLNW0pDZhxxHQztnggHAtsDY8pqzqqgg0H9
V47r3O3eyOYcajg3WXQVHWGs8cOiwFtU9j6ztKXXHT1v3TtvccNhnxC3JwQTuIdK+Zd2UrteoPFz
2h++RdAB1sULjuG0j9q3UnyYrXGjBciCEwHyl9yU4dEv360iZcCJmgnsIdhoKxfYdMxo/Iy8HT6D
81Tv0mraCDEbUBqO6eSzKArXwYtNmpZO5Mg7EYm1DO/l1mWPNnH8kODsiFZx8u5x7HjrbnLvjfxs
AA8yoEFZAF6er7ZN92XX4wG9pMi3WLTYg4ebZCLDN+gLHeSWZvg3cHe2BzSdKtnzFD/r4p3phV2T
HYS/D/RgqeeYk8GuxT2k7KWrpoNnfRX/cmTiZXVWebFKwULn48FrQaK3J9+BEcyPn8f0uk6aL/A1
OlkA53E01Mq1QEOpduVX98kYV5HGWZWQqkm7urWrcwisvtCmbdtr7FhRubFrGBx1QAO2mDlLAxmx
SR+XUUtnO6MErEi96VW5Rmu6m4Tc8OBYxiz/bZoe7dhYpgKsYL3JomLZBq+BMOgEkd4ENM2pJGHd
41s3YahPUbzP/GlL6nFZ5zmNOsqaQZqsE5vSbPUUCyCLOQbcNAn2bHU80Zwn6sxoeYCJJSXe5YjK
p0PWbsj2JJg03/mgU32aqUNmB/OAutg/vfPWcrI4hgQrH/WUk2BY5pyy0GL7VMTmTxgAnGMwTwCa
4S7VzJ2j2BDanfcMwG8/Vukt14y1l8TM+XGHAUNP05+Um4Uo1IXK28aIDY5lUG5s+H3mXo2fY0x0
0Q+vUxGehWz+9XqyTePwedTptITncGq3GRMqoHQACe/AuMPz51wZds0+VSTO43AT8o6WY/Lu8Ewb
ph9SYk+6Fx0zZT7WaliR7/lXdDxYyuEp80Pjwk9jPRmfGNBpo/ANueB1egWJzUJjYd28NsvJxqZr
bNIO96xKtQvPh3IDvVwUWrmvam1djoRUiQX0wLxkkW6IsqB5srMHrwM44DKdxawsJ3BKugwJjdGh
KsXKD+J1MktioGyMQXkfnGof9+ViZowmQbpIKdCl4VlG0VKSbXOilDBpcmiGZNl1TCT6pX8gXYgb
Felw0YHf9bY6DQgqntNLSC+d9soR0fO0YAf+G5egkhLf/CgwtRCFO8dxeErgJDaRv3MR3aT29GCR
JnednqueJbLwwy2dzF2VR/uSB4zV7+jqHZgzAdlfEMAaX2gaMxzY2jun8laJduB/mvOvyp46v98W
0rgJGGsOWCbwWLPgJUTsjDa9bAJiV/ZtyF0idFCpoP5J0z6TMcStJtSdekWoZWvIdQxxDNSb2gYb
k3vIzPypmoh8RMRGubXICy8yjSlRmUSLkM/Kfuw1Dh2024TJGzYbBha/iYsrA0MuKXA2zE9OenYP
MvHWheE2ppWl437Up+5oju43JreVN7wP9j+A9J/9lO39nNvSmFhbOucX3P+mQw2nNOS/PmDGmBpY
9UOxiFSa2PqQAoP4dcRAufAjNJ51CeToIwWIZHQW7aDqiu4LkDzMRBKoG8sIP6huLEPTYWWyAT8j
jN90iSxXrQpodlGvmzltXLZxsRE+pe/OX7lGva6K+tOnSLvrpvrUE5VwFXCm0qDKS/OlIYMjRw0b
UbOOouJslqRzNG/tBvWusIt13xgr08g/e1Ygst/bJoSKYTJfa2mbiCoOa3Eq5NsYcHLjpGBVyUlz
651Pm1qrpltYypNIiue66G7gkObb/xQL+2ZG+qo2yo02iNVUDNS03AsWsx98CqDs72HH3jmIKNcY
iynARh34x7Qbd8o0XtK03jougejhSgrRk94vQ/Rbd6B92sCsdeyt6HC0MecK/YmuUjpAGrQFpq+Y
IEy1n8rit+YrJu4PfTW8h3n/Ww3WmlWI2V2VfDKtXK4Y1KGsWBgHM/QfJ0FwNYqhv0K8MSU3sbuY
rGBfUwI0LGdVmiYhv5ZutPau3IxVkfaAstkIA7aGTX4Yf8I8pwLzKR+SYJasxGynWL9EvBUmCndo
VQB9r26e+pDQiEhj5Ik0sltuuZdV/AVo/TRJLEnRBSHw0oP1X3rZk49VxFazXEluE107lUZAW7qm
qJpi/a5Zn8zUQRAfPrh+xqAMkXkcTlS2fjgLHkah4xz0Xjq9/kdWMC3pWwQbPdB+U9GcKoCoNo4J
e3QeWjyI9jTsMkhhumWvx6i6NB424MnTYa4DBhu/bVypVvA7mgxGddkW5Nw5jdtt3Nqb3pVXJ/Lv
VVJuSvKSrU2dP8Ali9O9MnYB6d5F1uFZ6BBc5lDBpPusjwxxl5fcoeiRM5Y70+W05GQwQNKjzGOi
+xHQO9E+bCo+N42vcmDFBiz3Sbz3KLWY7bGuMkZDpkDaondeJ3mBQlpxBqqMYWfQ49mK5hiqyll3
AG5FTqdtJcJLRIWy0Sa+3Hzp+OMqqHpokLQ3EheBV0wMh+ht9dmSh6SStraZNWDEyrCnTWW3BqZu
CapM39s2xniyQEvGxHHXuUsj+3Q4vQNvhXHoHyrjOTaxJzN0WsP3lbn7igMNbUxyqnmiVOqlMNja
hDralngTYsPxbX3TNDVzDLOiurs6Rfg4kKBRbokfxX0gMExIOibJ22xs2S9r6sIGEDQtLT7a2bFg
aMlvbQU8aP1dXzErlZ514JQIAC5BVB7a7jHz4sfGVccwJfuD0spltp6IVcQ8ZNfGZ12Fdwutr+B5
rpoWwknm/WQJ2xBBlWyBN5wqJpkNK9F/B7d6Dic7BgxbjfuGuMpqqvt/fcdPeaL/RX8NG1OJiS19
jL0C5bFBMasAG8oOKWirbIsfFhuLvdJpLhAgNNmERrSkmb1Y0FyMzq5bHvNJXvJAfiP+obQwlNdU
ix8qrHlMcpsvIWkEVWAUkgZxK5zaQSGCRdq0IQhpzstwlZYke75Lq7znpLYXPR29cND2XjQAqJco
TKpmQUlq5v6DGuxj2t6W28wT3b8g4C6u0n/JXpWMj4K1y4aM1WtcBrpxFC0hhlJ/U374HNTFmz54
92zWXKAF07heBo0FqmUcfzWMxLRK+5pkrkImmAzMZBcnj9gihgQJVtymTt+Wi7BOv8mSh8uXhvLX
nPn6Fk7qoi45+OyEVrFgUmds6DzmI/Xf2oTaaueSlDcHz8iI4G2SY8napeNpNPRmdGAGRYpBI7r8
iDXHUVsTkUauIHpmlfJ67ZA3NUp8UejX+Tw1v1vXn2iVuKaidGWYybTSQVxrWejAuvX3odP+VqQb
qJGwAbKGMDnQihuMflOJwCaT3LHR7es3J3t2O42U1EiqO+d51EdVu3R73VxqHVqq0XtFda0RGKzH
hahPYyWSVWyaCNLYfRHhSFl6AvpwYL/NZBzWzHAmi7XECe0XMASpqyIjotWxSoMBIU76MreSzUkX
cK2m94Eq+JZw/FvGX1bNX4MRTjf4gnKB8vUnjlD1pVOntpAuM0aOmiL5KCi/YAbdDy473RFLrD7W
e1Ovr3+NOMyqi2qyBWFkevjxR2NaxarAbLrMe/Ey1uM5rx3CgE48qyeSCPoS6MeYW7KwIZZp7WdJ
Nj+wwP4evTZ+ThEs/P0XdIwhkWpHK8wPpZP/U2H/KMfxVCbwVUdKdXGIlUxoc9QB7y9XhfemBfWm
oVC/oJpwlbr9W6n0nWVupyAhEtxgixXYRyZeXGqy3bY2+7fBCEdqtuLJZdiHfw3T2hDWsxpcImQG
GvlIWGzdNGdXltBp2CQtLYp2Sz0VXwUW9blet3CEsDYxzVrV1t+yt6vFQAB8n5GYAi1/9MT4YBRP
+tBOCz2W66b0vvSAs27m3wxNf83cgWFjxi6geRIRavODi3mFPVeYLwRtUYeMQa937SKu3OuIJ5SZ
xkfZVbOdzc6WzPjRYz0nilHIuObGrqiXSOq8bZLvrTJgazC+akXvLrNZOlXr0dkOynknkq0CEVAq
IfmX68VPN8LnTPLht3Q+EWRUi9621ao2228Xuxq1t4r2R5Mmz1lMf5emzkdK2JmkAKFeHbW2RuOP
RcqEr+3iRGovSUkmwdfy8JBdXYempsoS7rSkWqfhIS4JgBAQ8THlwjkLCWfpMECxxD7QfJKL2LQ+
QvxYQ9UAUh1oLNqaZS/JzHcpG+WABSCnjr/UevZ6Zq/+JeWPnsF/5QnMgCtTwQvJ7B3tE6brx0OZ
2/I40rDwTK1faqKBUBWWq1EIBpHVi0v/ACEcIi3WgbTCqkfVhYO4zWO9MM1FYsjXymfzZgYtw/tB
uQ2y8V9u28/0zZke6r7YhwzL6bOmF8ypR+JLLPxPXf/Ro45uuT4B+tRs4JzS2/VZBNu1YPRGWhzV
ZfnPK5yXltll2B0QLUd2FsQ+4cVO5lVZpLXyJxe7dvYQQ0dnSJ8lRkAUDesnSLPvXaxefOuha3hi
OvkbNnfyIV3HCLCdsJ0qcggfDYGkli12rN9czaYm0shtPiWvskUGHVNnp67MzDjt+RrGcysNlzqi
ea3m/3fIyIwB0XPBZLyK6AjrxT/b4fyemFGDjYY1eYSbSmWLyGVU3lRgz/NTV0FBN0040VRW+sDU
chT1l95zV7LNjtNAwJUQgGYPHwOzlb2vzm3kHQJd7m0EhZpr3Wwg2iLMdrFWvPo68h7H7fdiYOID
IEHS49lhFqZDqUDSOVLzcAnY0GVrtqtJeP5cWVjInGFbW6qPOI/PhUEzpO4+WCX7NV7AxyJwyDla
hJR8jrBd8B75rkGBjCHe1rW5dpFjV5G3c6R1Q97FDa5ZbzVrXzt+9Z72bqtx33cPeJnOQ8V0R+Lc
o1z7TMmUafZzZ1CAMMVXwJBA73QbN6AdH5C+HgYqnrKmM1sz38AewhyeY6E/Jd50MoLpkXmqU8Rg
4mLQuUZgp89rbLtrfGCyOoliLeGgWlTWrncHPuJ2b3ioDxy7ezgjPTNEyEYByupU1Z3YemSq5TPN
7MfUI2HLOH6/6OtsX2SWsYpJLIK1/XJiOvMhwMVVNbQvTtlcdb8kUOSUb6KcXrvo3ObOY84ukbkL
zeRacXOMIHxHsjCZ0Y/Db0sUjO9GgjGy3tkCBGJkSWh3BJZI4PBGT2bzxrGHVBlUMDYc4UoPsn1b
AqUGYkNbqb7ouXiOG/U2/5Md7osmFTUlqme2c3f8cqOUeGFcax3Y0edgdh9FkRCrM9ONq5Eh6WED
Gwlo6rI/+Xn2q/Hcr/OSJS9Qq6HgiPH3PYQ5o5pl+xASpsTrYFjDue94RgXz+8wh6R7W2t5qu6vX
6+fWTPZjiEM4yj9rNgz6YN4Cg+xr264xN8VUpPqQMidqRTLzK1Py7KRIVsb9k5aXXyY/WWbrEQpN
1LAYKOehdbfi9mqaKSCb+Zr2bEDITqEOrV7QHygtgPcccEx954FqbbVgaeb6Dw2Ig18XO43ojRcm
j04sv9hvUEaafuebvGHjlelvZs0GaeyYmsa8FVTZZ9+F594TX10Spwh4JfkpxTmRoACuk4EjFxun
fg2FhoJ13l4rrrdYFp+Iq79JEDzAidmolmKWmE5l4FPJKI9l/RZPQi0ZgCJnk0RP0uIibKyv+WsE
kPrtx8E/nI97iEJfLlBqZ+AwMhg1ChCk94x+x9TlFQZXb6nycFh0VUT4lb3r7Mv+9jA22DAh+HHh
qH5rLOfAD/TC1O3e7MJiGSukgqofNh2iA27x7X+Enddu5Ea7ta+IAIusIounnaPUyuGE0IxnmHPm
1e+H+oD9b8/3wz6wINkDq6ebZL1hrWeh6D6RCrgtgmUsJxuxKnN7BxaWeVPCBx+mNMSB/Gxku7ZL
7DK91SmGWN5VLZe06yVU6hYK8eQ6Esu8ZgQeZGD7cwMTgj1Y+apVit5N3Y9J/VvgJsNVa71bI7sz
GGL72rV3jQEkPpL2uIYY8Y56gUFg3r3bbvp7VJgeBP7gdVv3G0ze0w451UgmgT73iGfZ0V0sZyQd
0cfPa6sHO2R2TIihg56Bzye1/GjVO+19yoy9x11TdmjfjBzCSeXzzpfavJiJAzZlXGApJckPPbic
xGS8Vg7YHFpK2QKJj7sQfys+hXwAlVV36BCtkt5lnIwNIXsULYP/o5ZjtmUWEAknJ9CM6LZRZWo7
E5i2ltXcMTBF5ybpsdcigJAaFG5wTI40OMAJSw/sfXHOVQOiw7oGTXJTYf1lBb2/hr43bYJPXOTE
r0m1qg2FgGBA9zDY+DUzE9wKJYp20x9BZjwUHY+inCkzkrasbCVj63t3iYZrG5mva4LGDd5jvLh3
mY5vQwe5KVYVoy75nKTa3HfRoHeNOS9oDdqraexfOldaq6EQ1dZlxXy2FxeEMpxjUWT+qctMvQ+y
/i6cifoKKw4TV8AeqKS/K5n3rb3siLWBBik1GfqzDkR+2JKbipDYNLvi3FSfU7I4E3rqA6/kNxkZ
mL8mOgcjKRQ8sqGAy09A7T96T/acJPwZMR3ApVjbiviZlQzdBy18c23OVk7sujgTEgO0gbgddlGo
yxl2jpYTrTMn+BWzYF3pAsd1wFzP9MY75bHMttlyePzZxGm+/JHGrUJoS4mV+e4vod9Z8fPiCJBQ
xto0+2htZHKf2XmDtzKLVq7MPp3Gf0WHi4U3mPcRDfp+SodllKBRuZFbUDThve2hP+haOqtSo5lg
e1c+MrkiAreZfhGezZnJ7tlk2svbmq77Eg5pKqqLqsjYRWT0G63bqcrzQ5RU9irFs7ECir5um3E7
jQMKekAhEMij3+YSVFrlL/akTlTb9OKyKrb+fBf7lrEnuuDUFCbCrWR6DaCurMbk1HcUPnlI02U0
5SO6UmRtuMwqLkQQQ8ML6fI0tuRqe/ECWKCuxtvo7BMrOQYWjZehiG0lF6rJ8eSE0FxCVqmIwymp
8tzcdgWuoz6Hhy4tVPjp24BgH++IeHPYH0v4Bl4QGRt7AjRTwA5gPYjKRY50KZIcGsunKWrIIcYL
4I4OmYn+hanQVaDTLkk2Xd+cPmo4p5Kv1p9OlhmeHTvcZSb7fLt5KPC0+ba+VIv1h18u+mWKwNxN
dYvc1SH0ViuGSmbd7hxORDvhUVmNp5RxQn8f9k2zUglpYCjQWJOcxsGt0YJh6wlJj46F846t/oeO
2t+Uhx9eFP/AT7BWmBSjiLVFxHqsJ1Wgz82/XP5uaz9IT12H2C+fS8z1jNpMC49RhmrR7aDaKEyf
A/IPyAC3CtUpwUnrRXC2+f6vkRA/GapVK4yXQcsGrA5YsGckoKGKdDYObK2ZKFcniHBjIcicl8Mp
JxipyMUL2tEfZmHFmyCyj04df5EKHzOA+0jT+iCq/OIb89Y06mcEZXtJndiP5AvZ9mZO5rc46d5k
XW0iuke8rPTmtNvomMenOsXemxNEjpfslDFE5DYYPt0g3Pu4Biy5kPUHbLdFCHibLf26z0IcRviM
VrQNXoBZ13kiGJaMBXeDJ9QkQAJ3csGtIpr6yZqJPupm4ERa5UxNhlvT7AFNzvzx9Fj0yVOSZy/S
QpxoLG/gYKNo5/yFUZDz6I2+0hmAb4OmE6dl/DDn6UPbWq++nA9aVbdZlMaqsy5lYnIBWw3GqAIf
BNt7Z+B/Kcz2dXJ+Wn3nrerWfW7KEEEOibMH6RlQKuyzzz3nAxf0mal2TXfp8+i+LEaO1WAiSnFj
NukT5L6Qv1r62AzdqWr9M8MilAuvXhJSHuC1UZH7qobPco7ubac4G7J6LkmTsQIs3GW3M4aZN2OA
3uS6/Ze0O2Jx8cMg2xUcCsSHa6ZFho5mto3trTFHFuUUtXA93GWbZlT6RhXBPd6G+HjTTdgTCiyJ
CQ9i87VGR+spktCTsIU0QnUc+RSx43Wm9l0ZnzKl0CvwljAiX6XhiLSfO9spFXXY6H/EGmCheLAH
slzwseXUrdm00h/EjXO+RFCwAqKf6XaYg3NxLyu2Klop9LHs9pjONf5jXPCYzsdLBSvjVHnuA1ad
36Iqr62efoKjWWOhf44b1nOsc1DHdvbBDdFZy4kwOT93vyBsvcR9z+Nw+TRJ+IOrUCWvANvYqfAA
WGmecAy5B1w8bvmMO/uz64L2WEYocXwofYDl5m3sbyGj6i0GT/LfM31oyviqKMF3Qut9MYVny2ai
NLf0SBkq1eqScvvHIKpWQPDGDTgKZiA7Hfh3o2GcBpfYvNkV78TTvjgWq8nwM2mae8pgEk5jaqQ0
0idrYIXHyc3R6Owtlb04MbrAIb4BldkgjLi95bkh6F1LvHGlh3bCpQ8LcCh6bf+emLLeWi1xFnFd
Zbtgmj9RPD9neQZiv7d+ZpoVIkhUPnXBGzMUFBXa2fclsCYSWbeFX78CgkHXhmvvnGMJQb1rHLnv
9nNecQ+Qp7fqObowgTEfJu3LsZ2f2FS3krGX8PKDh+WosE2kAdNXpRnSOnm86hcLbWuXNzuaN1Xi
oEkIrZdYRpQtSfDOsOqLG3ZvjLLa4vXtGVodC9utjqRbvXVOHB9GQqwCxyHdx3fJESOrLW0R6bc9
SxYRFwimGSdiWV9NpH2wtrI+Zl+/VfLihGykRZcy9aiMJ01+aNzHlA/lqZmmmy4JHfQ80Hx9+IBh
b5kg+89zvfNm8VuVA44LxadGjNy+Nuqz2+k3K78PGi6hoWD6VJvcGyhdTuC7r6mrV1mf2yAN0Zlk
S8y4oXqecRFLXzu9Gmm0m4p8O0NKondtHtxJnAPFMeRuJgTvK9N294N+SQMA52Quom4tzS8LQVOU
lFQWwfC76tyNXjBKgTm8aKu7DkOzdnt+i/KCdCVcM1lZzoWnKmOv2u5XjsbjUovqHecJdb/VP/SZ
swauWGyJfn4bu/SRSJMzYqzzHFN1hV2yElaO3xUq19rlmkEyypAxuE6lRRMZM0LJrPRn39vYoPEA
sNp2ArSYwACsdnpyZ8dde9VdXYYPg85wBTavFV6vNaYprusiITTIYYzptZ+waz4JTqqQP6/wUjlD
zTtQ82BsXRPfn4ve+zUWKQHlHhn2wyWIk8PchsW6TvGzpIClLINJOf4i/wQylxPbp674/t+I9G1K
xDOuBGp2p7jOgfW7Y2exDqfsk9kGIKaBpBy7o7zHYxMN1auv7TOqPCfHpWuNZA6LTDy6gUD0ysBj
SM7w4WDGMcym4mwvIQPBVUTATcDO01XTGR85wU0JpoJUGMjzYqg+wVtYNHrVZ6chHfA7VW8sBEkt
M36geaMrQZXkvfU400PPe0Rm9TU07s8SPdHsyb+Cj8iimTYm5m4VaVCDbUHMG/eknL8LtKfgGLkO
XAuM8Nj8iDjgEYxHZycd9BaduL+G12QdMqOIqaSQrQSbOH5LKq7MyPKeSRWhpGr3quF8LS1WT0J2
f/W5fq0cm4InskxqSXJze/SgCfaMrml+eKzpDcLLG1k9dP34i4XI1QQQA8jnYAgCrRACspyuDsoa
H+OkJvJzaQLk5JKxRgHZgRvGyzY+slAz6MJwiaHZqRC4pCpJ107xkVP9j17F2TrhBjf2eYhTRTtk
ZzLW5ZAxyn060jGHzJFkq68NmWSYbYmG82S6LUQXnWqW2QMd1YGUmyenIrMFtXmGJAg+1RBxWusp
3li9RXqPyXgQgeGG1/5IVDhKwbp8tNPizg981siAduLeLYj6MTaMYZuNSPJ67f/wXJRZcQkQGTBp
SBFcXMvEA04RqEXY4twVCU8VruKSIizHYzrV4W4uLsorP8dywFJoUq3PojgyH2Vfq6HhemyGs6a2
tlPCQzVpg7+cDn22D5tv5WW3rnLoNwO0hXjvWUsrjSmuoYxPk0fT0AA3Knuxyhur8ZFrjIeFRQfD
fRetm7T97HuO2CLhYLIk5WzR2gXrIfdH5cpr5Ki7uuKvGZCTurd68yfG6eUp05PfHUAgAbabj9Gm
7ZkoAjajQBTyZEbRqwL7yFbZ4q+Zcr0Z6LFXvk2+XknAozn84skPUSN4EMIDNZSxs6BdDOY0OQUG
O+2AiRcumnim+Rpmbn4ARGiAO3FlK3PgIVFg/CBkkO01OpuSUtiv7se8MXZO4GarhTm4Mxunubaw
g1dkPnYkM3T7ItLBZmy7ZJONEMyC6m7IvPc2EgS9culGytsKVbQwA/W8qYHHpVgGjw0JinWMDESE
z5Enk22cm5tc8a77hokKJ6lQWmtBjPsw+qgPZqLKGaJ5OewFii0DgofLPJGpF6qf+jml4z9zuOxC
lT4ZEJD3wlxsO3NnPDSK8NtIREybsGrJ8tlmoHWOKhPTd26RblE1uOBiZzh0LtdC5BY1XZ/8QWhj
v9W2LGkGk3ArQ1bTph9fWPwVeniggPe2dqD+qvM53+Z9gD8kFI9WKKdD23AbYEyBatx1yOFlicIu
nelvdABRrr7PRcl2eGC64FPcsZo7lToz7jjcy/XkTTDTlt7On+5lzno5Zqlzoh4ot6oFL2whQnOz
6LmXDDCQwasNIBuxCdrAXWWiZ7UqQJVZxpHSajVC4Vm5TZu/IVXsGK1CiepDifCvDdG+TPN2CD9G
pOanRAD8pd5ex24ZbH1vns/or5liJCkdh2d/hXYh1kpOH1FaZCvmTuM2NCesLVNxdog4E3W4z9OO
SzggdxJEXwwXK0wJ0aSXjuwk2KOI7y6jBlGBNJGMwbaEoQTQgz6ixdjDgra+OZkir05Y9r7C4nw0
GoivFcvCF13Nu9617ow5zX7zZNrB1ZFf8VhDys2r4ernyc+oJrDJCvnTllUw0LZGdj1eYP/nR+Q+
Gb4gCIPAqa6ZMJLHtLrJoJ7eg0q/e/ZHM/6ugJBe/kM0Tap3/PoGPt9nKUy04pzGl74KibZpTUbK
SaG3pdtGZ8m4FclBBA3bL6pXy80egrAX65r/11qUlXH//QUdfXoME+hj2G9XyMOdF1ZH5RY+Vn1l
/c2QrlJcCsV8yuH1XvpZqpuFDxnYVPJuxvOn0czOxY1T5ISpGNc4fu3L95c5dmOkssUu9+XTRDyy
C30FnVk1vzUzfeKQu/mzwbjBqXT35d0Qatc/m6VgVH6L7VfPxCa7CZiuwf81uOLexzfx0BHICVp3
uqt9sFd5805BhkC/d6wXo3b9w/ePiW0RsKSRvjXdLI+m4JCxbADtVOqtu4tVUx0mJxWMR9XVnJLq
WDjleO39NF7nbVde8mkAzyaJWe0ndKvYWz7a5OzBdHSXtoBdNVmp0tSXQoP/dDkOGBlShQ/Czg8x
TJ2Vquz+jPZY8XTLP5oKdA1Aku5OzPKBQDbjGuSY4IpxTK6iGRYYYyDYOWjz6hU+eATbfw99KChJ
kpqbMu7LTRbRIzehDp5Lf3wi5Df/mkyE8r3GlGTVxXxnQqM+MTXt2X+F+oxbAsFrLCkVMXZ82YZ7
k3FWPaTl/CwcB2pBx2mNh0FwcNVLLiZkzl1hIbsZjRCp3Qg7pLAYQ3R2Sr0XuztEVcV97MX93jPI
uEV3QehwlXn33cIvZGWCfbVA2eS1rrcHIfZYyLZBL6dRZJZjtUlqG50Z8vUtzgFSt9wxgfAfyJ+d
UWR3tuWnd8P/fhdkjXek6PjPv7ftdD7mDo9ItxjTc5ph6bbNtHkbmGkmoo3/8tgO9+0aWYE+JyBh
tjzWF7hM3R1mB3kJGNz0sUD8sB0qAo5ZEUXAN0K595xuPzk1w0KwNFMcjkdaH+5GBgOc/IjYFt7o
AEznRYQcayNr8iy03rSPoDRie033SdJik7U3TCvlkbveRAzzXPltcZNNycBp4QQH8fMYuC6/KQJu
XPCXKb3iwayBjUo1ojUtSv5Mgy4CJO3WoIu6Zi1TWm9k1iptn3324J9I9p7vxuguThr+exECi++i
dO2P47RzG3rKAYRMYMSnmIPmrLyvKhwBdLcqevaZEkokKGyrhnzjd6RO4nlXouCZ7oz+zoO2xLxI
5PcQwLdhbXa70UzdKx7gaG2LGZ9bksF2hQFRMQDi28RxfoVBesaBOB1cOxte9QiVqpzkBPJ4Hl6V
Mj5Aw8K4m/roCKWs3mj6gZepmBbCXPvmDcLYVoia9zrxszcElE4ikTOaIwEvqlarioxZlUgPh4nl
HUrPflCL3cVKi3wf9HQfzRKpWLOMwJIwwcgYgm3Mvzr3DYjDeILfGPfGdHF9tjjCnzbshIKTVbFe
H9L22NpVvPv+eJLxZ2aP4c2KsltT+M2dlRrEGwSO+WTz0NiQ+FjcwuEauEjSQKBV+D7gOU0UpQc2
98F8mWSZ7wfDQio+vnoYn57yjjVKgDf5MEomKa6RjBsG+JgGB/++GZN+5+eGh/5Og24Y0mbbBQrd
VWdkD1Y9nEcUz7QjOTtB371KjqMxegngxz2Spz6CVba+qIuMFxHx+lxRH2PTNPajTDUfD+2MP31W
5QZMJom2/2sANR0uM6X1uQkXb2ZpPZkucpa5aQ4AnvCOdo6zHxnSH20P5SHaMTH5A75f9EYeEOnD
FMwvHp7zvemM7pm5Qb+rE+rvEltGqm1vrcidmGUTXR2Zv/t9Yj+pKcFiZuB09Qm8vFQk317GcTeX
4Vb1AHjbe+uFtrBJiWm2x31g9N4p19LDhZ63kBiG8ab8Ek+F48Dqo0VGFLmp/YZny9LG1giyHgbM
G8g/ppwNVb6xggoBKVKgcFwisT1rq0xGDT5baiQ1U3GXVNYT+vpk/216KnPUOtJjZrX4ffvWbe5D
UFyFRaj1YmYK7ane9wRjYLQVi6uUVWY7uyjxJZdAkRLq4AXlXuFnZqvq3Bay584RPW9uywzA85hB
GXYYc/SUJ8uZ1QWuiktzXbGLXtxITpfc50XsHsaJifjcUX7KtD5C4auBkNYMMFAimwfXWaZpGWqh
vuoVO+2k2A4LY8GiGVs7rvBO3z+iYjrW8CYflCrHi5tV/TU3i/DCAHKNyNMPzPZt6tV0Dcpqedd8
84I9J91VVoH6QZNja7VIYIyc5Y2cwgFHMZ8wTt9+n4Zdf8YlsQXqE74WBQSZLICZ00V28GqNxm8u
RF7oIpMIgnS4gOUi3pjZ3oOP5BG80SReCQo6VpO590cU3HXqJk9jdD+YBcjv1EWeyRSzumROn+8h
gdI1NGDgQOxD8ASL+Cj8NLiyu35qAi4rKxmnCzOV4ZhS6CBWtJljLLwpGp6dVjZPogHM6yztYOd1
abJuUfKCa+6yV7NTyKCHdmfXirGSqMcT1nBjx8b63l9MXYzq7B3r0t/fjKWuag41gyhThcmbJtXB
GOfp6habjohOfCFjuOPhdiE1GOx0NfL66JIK0rnBzLuP8IpVGXhPg8kRRoq19dg7030JjI4jiml2
V0Al097OJHVk05vYLquGayIuAOfV7ZdVu8W9YbeHOeTt6ucfgQlS0NH48vvJdo5RF+zr5SYPJx0x
YGvcg4QYfMv0EeDreWJPdVfBzaUVNeQJnNhjWlIPGQOtpeoZh6dJOzznng06KfqaG7N5Q1CJzrMD
wJa5OH0KB6VYNJ4LbMcIXtJ237eMFOS44+9lX7/ZNPiIfY5dlPi5K/HdiSi8fn8XST48xhxOXEYv
rYzys8kwZIOkJPuk/n9joHSZ2PS1k4TDpyoEbz2TWh61QQLZYKWNOTmNUDyeurxxudJThrLordsc
eiuDm7sqrWuOh8mDdQP5ORhle9eV2robJUhv31uMauQUPIU81OeuZgOhwFG1DGlXDpEij04z4VjJ
OxBCTdbBFBcYIWI/+yLD4pL5XwOT7sJroZe4QU6Kz6KOichbYzccG4pfQJerly9If0m6nHsHAwg/
ghUhTmWe5R71CxTQtPj6z/N0eai2QTEec57IqyqC96ZwR247VztPuDegRNjRa6YMxXLCPkiWeBtn
ksFp8uIY+KG+6+ykuBRFi9gEIQpT2gqwziJl8YpffuKpvT33eqP7BoiqIEYmyqrnnGk9pH+b0heq
AfLgIbl8fxHSx7w9aRbJTt5fSn9iVMbS82Mu2VnVnbDvRIk8ClfNx9Qp82NCRrd20fCmdQnXN/4+
EGO1HxD23dLQJVtID807eMHXaIrjL6nDvVMn+0Xx9KjhGZCcgywc6uvT90/z4o4co+L5+ycY1EDj
m5eyrodVXTcVrXSesacs2TaGefXcxTkPYxe/WMhM5sFtHZaEC2LK8JaaKUjFNZNhtKOCIqnZzTTa
rPLcy956qZkuSyanFy905usQJ+a1Sh29Rk3RbhgrEQQ9psmzCs1bF2n5i4CfDY0s5s8HzzGmr7hj
vMpYZ4foBj9uNfrsZeuaN2H5kiOJOI8I97FU1cjDrfr8/R24S4qEaARey78nDqSwPxyodr9R7hnS
+o155ycLUP/GseWf/FD711y0bwD0zIUU5V/HIWxZ7BZqCxYtvgdm4B7noXmelp80QoCVJ5t+by6o
JTOZ/2IMWLwqa1qcEqFziN0oeUtLUEaATqo72YYvQC5pPg2I7aMh3Xc9JS+U1di5kKVE0jQeJmGy
NIjRLGae5GWwD/AhrGVG4591mHaP4dD/UIuoOZK1QsuYmOfvL8nynSEXiRDS6a3ttTCXZ1YVrtWo
g8pN+6VOjWgzzaY6fPP2jbiMNxkC90MaE8s0jdXRh7jJ5tDjBsoydcAnIi7fDYRo2S8lZVXA/59r
h2OakPp2MuOL3avxcQIfYrY4GpsMLJUZtQ9J2iaHWMfx3vQFksOx+MoVItEJYseDjtTbwDJwJUYl
P8Yp3SRtBPXEL8Spsux+Q6aR+hhFjiBt6B7EJNRdz3XASkP3y8Ct22HmCO69ZgqusdOvTXaB999f
Mk3/78QeI8/e+JW4HrFguegeoNZVm1aLe67AC4XqdGdWCdM9EmR+mCy6zZQ5XZJAf/wuTfPWBf5A
5Ioxw7IyTOuEjiRb6P9M+rPpw+3qf0kTUX+PB3UtxGOuYwoSHZTiq/tHQJoz5H3aJTU1q0+K/VRm
/c1bLoNubB97M20fjc7v9kakj0FqfcJnP7hN2h+jPE/OrNMf0qXRi4JQsBDjY/t/PxZm0dPAl3/l
5cmtSOsuh8rbKGdyzrJOvPtMs/uEW6yOY852v/XKBCNIkFy/vzM7j+I7UtyidtWfjDmmvcjji0fv
90iB+bPmUN1HRedtIFwAMRTds4++HvhVrm++C1MshLK4zoyXBD1lxtPbyJvBX2t5btvIfunRoG0t
tnmCJ8Q1jwmeT8dYb/45M+PPRA9pS1u4QlJtSqgf5h/BnUM9+2GsgBlAG9QHJbuT54nfDAQMbB84
Gv/5t1l/hkPx61zbJGqQ+tjR2vwjHKrDOkwDQQxajp/kJ/z6ldJJ+7OosDBFkO8fp8EjOVm2n2WL
AFnZMC+nfltXZfDGViLQt5m17qmshH2MZPqzTFI0CkHqHWNFwo7lVeqhnMdkqTT+JdjqO4i+SKeg
yJcE+eVCdF2tXAcKjGW7pvNHytYQZ4PLaqBfe624DLw5JzrnkCi2G0Ux4J3Us+nu+bxsY8d7Z0N1
Ld+mouiuEzu8OeaQy0ZZrzPIBTgKamMnHSW2dOU+IpfblJrqw3eqalMSaLSt0hAXnOyTowTJF4Rj
tHfD6rfZsAtRiITXQ2tY68w3mKA2nD2FI2cGCSSSxVVzNubSI96u8VBk2Rdpuf6rY9fbtHB2Ucbs
12ZAs6WK3HmDPzBwxWfZVUudXEJxLrG80iOYapc1ps/aJL5KoXZWGJrXyJrK3RDDea0L/JqmlxKW
UPUY8wXW+X++WlBm/xHnIm1GyGzEtZK2aYo/AzUTAepI2Bg9bEfc2Xxh9BR4jEq6aDfi0sOZSona
wcK7t4DEHcx2oj7BmpTlukEJmG+YPFWPLmlae7+s2DWmrAb7ip60qXjwlePU31rQ5qhBEFwG6fxW
u/G8yokR2HQ5Cxawuc6J0ra9MmnTz4GImTCjJnUADmOeLu67ts2Pqq6jPcpC76VpyidwVd3PFP2k
xXAsuWvmWLyjgo4wXFbpDwsRnQVapVfLFMFvjOs0MWbQoXVu+oxd9RKQ5+E02wq4wzcsgPdWG9gr
xi601Y1vPsZCifsRzUVZb0LdwBoszDPgZUiuVmCc9Fwap96eAqg4jBOHQbP6MrR3cozOPGZDNOAm
yJYFGXld26ix5w3Eh/oR7129mTFI2L4pQJln7V3aWqhgIoGqAVNrWtwss7mEOipfROeLx7Z21oz7
9LG30QthurhnZxe92JVRHS0rTJngnZjnjHsyc6h/Qns4QAqR2yFgPeEZZsm5jwkw4JnxFNkjUgoz
lGQP8B3ypO6ek1ivaCIOhtb5GZxa+y9R6fLPqCrp2LYUwuHBZ3pKficF/p+wutK2RYfgHIJ0Zj7D
JhbfDd+2getFg4Fjtxvqgw0IF2MggYcJSNtVS4u2jbvKX3d24N4VhrpGMOuiKXsPZoTgev4CpTEt
WUGRmx1G7OuXqTU2MHPYQxAMk7emfz+STJKZsrsY0ZstfO+Gw97uKo83zFys8pC0QhlZn00MsMI9
Acl5NxQ07157DF8gxbM+DsLtP99x6u+ZyjzjHHsJySXi0AS8rs0/EmxN8nqgD6NW9CogoIH0ppMx
9HiUpGush2B49wQyFT/sBiyr4O1stIR3SGXPDuzmi8tbfahENzA379/CNJjQ2JnyDglvvDEJsAJD
aP1q8Q9AogSMMW5UyMesmql87p2TaTuvGDoMLPOcPJEpXuINo0yxAwNmgHq9+TNYpTgtH2KTm90Q
uNWq0E2/MClClUqIV6gS9zGIPjDKOUff8yIsuSK+S2R4Gk2Z/45FpzcGK69/CdH9fvb/7WzgfbNt
i2eV6bm8bX8UKTSqsfD9pMCCwk6e5xNR9GFQfFbNkoC1tABqyPxjKsyzxXP+SqN1Kr4GAO8J6plY
rx2oJcwhdf7CDfuriD9iilgrVK/IKaz10O/yLoei0Aq9YmaKJ9b1vXXpamujSQs6OQNOmsacZt4w
5SMewdbsdR+qbtBhF+Q2TT1ZZoIXSCH9GTlLFAXGsTSilahbHnMgj7aT6LHx94CpfCYHbOfsbO9F
nrX3hV6WUM6PIra7i7DSjS3ZCJqmk7/SctyMRJQ33xaw1fILxqHmseuju5LWff3P16f4M9+LOoXH
vCU8E2UVgJOlWPw/92uC0JF4+qBcSzPqL2PvRsc6wS/dJt45ryLsczIk6rwBLQqI91wE03DpWvcr
LWJY7pFbP4i0jtZ+kbBvxC4BuXtwDqiH/zXn8f/3SglIWwpWILEUV39/pewIWHdgFcUlEI7Ab0LG
UuE682Lx7Lvl18Bu5NJVsbtltmFvceMea2Jo7r3ZfHJyp9sWQ58yzok/MZ6yzekyNsWVb/9L+fdf
xTXvp7Ysnn/aVqZ0lrDK//N++hlWNb9tinU0g1QyFaFACRnJm6AhSzPECbEuM3xc//IpLlXe3+8W
Jm3K0tSb/COsP54yZd7KeoKXwe+q9v5chPSlDD8goXSS8BwYsnJn9WkJiwUQXD5P1lGO6gOaFbjX
xrCYXWDa/JcX9d+PPgnTyvMUr0iarvyjvOvjoq6tCbBG7LTHzq26awI0/xgwHNpOxIocQtGNxzKN
W+Sv8jhM3cu/vIL/Ko4dHr+eI5SybK2JdP37h9G2JoxM5pPrNMby6EG+xtbmQ/TgV0kkVftCKkaf
SX9kgMKxGY5v9JuH3iHuhXQx+19uNrV8DH98TB7Xhakd1/WEdv+42XSHIsZKI/JUwu4aOn21z5Mu
xqeVuh9pDRgfKczRzKPsyhj0GXaheAMDC708luqaGLN7AuT65mR9eqSHEYwiknDnkCrjsCw/w2YI
2ed5EIBVI7ptKyL/NvavQoVDQq9t20cKPlh3LEKV/9iq3Pitq2vbyPCV+Lb32RrBVywJNjRgBkzl
OL2MQ/deLiPO7y+eC/YlcxQp1/AMH2vdeNt4Dm8pk4M7mxitVW6O0ftsI3k0mm44f4/cv78YUftL
6sw/DHYTXP7lc/7vm84RlDScs7RDdEF/XP4qsSOcTQgVgnzIl6zJrT3azatGFHQE6D5vcGD3K6sq
vUtB2rk/jdmTtayVdZgzJHmnhwilXwFy0+Kqu+THP78++79vT0c42tIwt2ztcqz9/To08hKS1UxL
UOEuuGq3eJjNptuGYwU/duxYSLR5sKkj/RdTq26nl2DvoamRiCzBQ2Op+q3TUZvorPfvi2Ax3VO+
f3+BRo3idzKL/+HszHbcRrYs+kUEOAQZ5GtKlKhZyslpvxAu1y3O88yv70W50H2daTiBRh0QmS6j
SmMw4py91/buv7bFawQy0dCR7xPdHTwG9tc6M7gfjdDnYK85u6ikU5eJOTpLVR7YnNhnuoeffNS1
D8dgyzJ0zSYgVeOYZ7/fB1ocl1T6EBHDrGzPAhFfLL9yTgMk5/g64cvy/KAg2bzxz9CwdsQoNQdj
+WujNn/HwPuGpYUz7ZjePnkvPm5Q2Vmo0rJQSwqc/O+yVEEwQC3Afb7qmCacFKVxzjHDARhfDCgY
CrlKKMYjX8l55wC0Wle0PNv8q5rBCiK8pDyG8zQfu0E1zqhpcqCYkVjVli1OoIzM0zK2pxMm/U3O
Tj/Le6BG8/gt7vrZtbCA0kaJzMexkVhXgRKvwYHAjpGQU1smbn9+rr+5uVumabCDMkyDzLj36aJV
LUTDlCVaSd1aEYFHo7rV0aXpUrkg896MXe08hhW0T3SOhzFUQoAyb0lmrLuobI7ErBnnYWzxRmQI
XRCwkM6qRfblzw9T//iWSALEVTZjkkfLbu/Xr0cWIljiU7nEx2MkYe/Afrye2tfZZ06VkacRTIV+
Y8Ci3dI44+BfJGvJovRQJ/4TmyN6REUBxd9OTHpaMG7ENO86SLSgjbmYHMho4grUGw7xK39+8Pdo
81/XdL7QnHY4WKvs9sW7tUeJFILAmwnxO11rULNIwrtufG4dKY4YnP7GcATeBUFjWhOdx4lfO+VR
RUh3jKvzz4/F+Pil40DAfJe7nVC5p79/IROROJpogTfVpwyp9EOROtPrEKB/cExzAPKNxVEp0n1j
a+mlD2x5gNv6qvoOPdY40o9JZZs3p9OAiMjgb4A5ys7K6yVvOpxdXUuByVXd8Z43p858hwrd+grD
9pj1HOhC2UdvaaeScWdAEUkqczxmmfUViKw8dWUNcxad4EYlB3ETpA0jov/H0+fOymfeXiwM6ru9
F76zJK3qLF3Vuv2feTbliahi3+PArEF3EQo8RKfc1AAgbk6hC5JFx/6LZjFV8Tsz2hZlyES/Lpck
cPSUfWg/KebEQN78SpxTekpojawaJQIptfw6RIXcR4nRPVoa8sZZzeQxs83aq1PUkEGjl9KFve5y
tA+F9l2SeTFM6lGgJS8Q64pPOoHy4/6YrfFy2rxv59n2/Potmng4IUz4fOV3gCPn8pJUMnjDRpUe
jQyEvs3dbeubkLJ468aVXhZvYJjakzoXaEyalISrkDyFdoyjN6dv0AOZ6Slc2mXp5OAhANVtKtgU
E4IgsYJEHk92PIjWn2EiRt3LUCAWa0oizvQVi6xLCgkAf9/QUccGRGtlmnPLcSKsTVnKc6ME5Z7w
jABsVKc+iQxXLvDWcRMMJotua+fnQLT0OEAFqKRvKE1gvOJv+krU+HNv+CTG4FN7qIqmQRup1bdI
lqVno7YbumZxvzXPhprIXQLZbKN3ibmfICbIIjS+loZvba2kI7tlyjLOYiHDSCaDbhwmzc7MFgyu
S2T97PIChmA+nB4Xy2C9OpHdQ3/Q5idNKcUaL7+1/fNH+HdLoSW5edM5Nmi6i2Un8V/Hh25KCGDU
VVi7RFSapW/d8r7+W80x9OUIbraJec1mvdw28ZhgCyXCQIz6DZKa8WIzoOvyeo9l1X8cYedDaHau
KUFFh8JGrjfgwLr/RsNxfvjz4/7NDkfiDXVsHLKGLj/sbMFsYsbvoCIagI9rfAjGWK26qQncRC3B
MvJWeDngyp1WmLswhPLQNExzGmC0K1WxnMPyq1zex6T3/+PbA1KOdiLRq9bJOMfst4qnDkGTTh5D
r7Zy6xv4xBhlsOfj095iZj1ogZ1cmQEPDyRNjdgD9G9GlM5MKRpzXwucK39+0uaHZuqyjVeFyt1V
58h372//15vF6GjKRATm01EJxx5gNxwiEoEf+ino3IaowB3js/hk+7RO7CG8jb3AolvLRyY76voe
MVMuiaeQeiLY8fDUiUuNV/ZAanPEme2QO2gUihZb8wrcc+RaapGcZhMLZ4tPUbp6Use7YdT+EqHe
0D8KGiKUVlAAyHsPvWbMGIGAw9vzWa52Vd9XKE1ls50mn7yFWtXZkUDQcUJ2lJYaEtVl9zfHXJWk
Ir4ZvYdMRv2i0Eui24Z/C1Fn98nn/X53fHf3tHVYlrYwdfbHxrsTkdk3EGvsPF9ZcWRwByFZQdUy
uLlhE16jnKbhQCsAaPsAf0dJuidEPzE58H3+OHez/jAF5eQ5Sh/dBh3bkoY6mLNJgnWujiVNIPIX
NhO5yxtRDMVB1xOkAn0fv9h1HW9U25kPfQ+UxKm0QoNfpoWbImD4fD/GYOR03MHPdVjBjr3WfAze
9/ZyXYnCQy35/f7bEOsOAad+tcrkkrlRq5pHwAP+raVxFEDl+uzL9pv9kiPprwrHMoDS6u8WidhB
58hMHIIBwTtocl+6osWZoSNOuP+aF6VnRkF3rZyBVV2xTVcBn7uzysxyLVrxXt6Da0vh7H/Dpixq
FW92Afwj3aVysM6BmQyXYD7QMYZMwASeXm5xHaIpwEtSu0UMKA2B/7gLZnJbYlUi8TE+eZLax7M7
m3PdZjpkSmGL92e63resvEwM9B2lmLdhkg47K7LeJrP4yofj5/dDiukxKvpxLYAFHQLLH/e+hECD
n3v+ZC/9cdBmwYB2MDOwU8UW+L4hOSpFFbE+cQZQ0i27qeJJi8PoImbs8U2I0Co2ak+Mk3oIs+pr
aRqnnlXhTenGoz93b103HWtrFNyVHbE2+4rIVl0geKBxyNhyIj+XwPNm+A9EIfvbJwvV8oH49Vtm
axYbA15I0+LY826PahFkh2dywmPfwexGmWVvAMM/TtUAGDdMw/NEcvI5J7H558UM6gHsKR6iESwU
zgSiTUOQCvKiG0b9hWfa7ytEYTCN+DUyTMyGswMo8tAGAvg+Md0bK87l8wwetgSO96SmpNyMvlKd
LUX7Wvut+dgSKPNQOXV6cW4mUuQv7OSLjaXrGg6WuV03LV93RM2ktQYZXhbnmQyC4RwV+bRNlS9V
2he7AMr7KjEai71V2a3K3G5BiirWLSFVN4hawukZt3+yaFkft9kM0eTyavJ5kLhBf71Jj6ZVlyOy
MXTBIIdBcCxoU2VP/0O5CjAWrhpKsYpzAZS9xiHFstYc7lklDaTQrT/hye2kwAmqVqE3xaDel2aE
MrfR1ZivqQJOWtH6iLXI+jcXM0qt7JiZ/YFMrOZnVCayYbZaCkmDBXvpw/9dJiMfiAG9dYwCHows
G762MZO6SuJJaYfIfmljzqJYeL7KCEoTGXPfGbXQfzD69LEawEyTv4GxHdFQDJLvAFO8WqXIkLaK
4QDE6gOHPrB9GtHtx4lsXbXuDDfRbSzXZZhvOEbqJ0jfrArs3pqIqeJUPc3gZ4m8BebwyUph/Gal
YJCsW4inDDp970cstpL7aDlYDu3FVDkZMQ61Tu/PRjT2bi8n/Yb2CBKB21m45kDBlN1QHZSSkAeF
twtUkzZ7/oTbZE6AI7cD0WlSc3UxguIkXxbPsaMe+f9m67Aum00x6eFNQgkx6zm+NDpLIcrm4Img
ByiSqKKbQsKMmKGigkn9rNf1sYe49JBM/rFNFsj3O8SkJQwxw9eA4thJb5bd/BVntvxaLfqRMHHk
Piujxe2Z7PiYQbZE6r2v7a7ZS+NhbDo01kYXko7TSffPq4z18bbEXdzhwXFXgppqvjuA0LeHY0Tu
1Koa4m3Y4/RqWmV8NIlQPig9jD3If4/3PwpkCVU0ssg3Sht2FlFwUkpLI9s7NS5qoF9GcAjErERX
zRb/lEirYB+n1iZhgPegMdt+qLl57atSQqKN/VOVtNqDMSvOpVe14jRi1F+FczZ/p6m6J7EufdUH
RfVaAv0efDv7TljveDOWi0ysb9A+QyI2htdEDX+gSc0vJmkARB4yGkr9NQlepCKVDVrK3H6pSXHY
k39Qu6GlFV4+9DWaUjs4FVHrP6SNuk3LYjk/d903JqHRGcrYrowtJGzBRdGCT478tBk+rO2OZklT
8Eog6rHef/r5Eg7cowH3NFPdezigOI/V4aScanhSQaSf7MTJjxlGAJsQElfMyrSTYwFWXUSD+aBy
mNXFtesHgM5VZXjjvMYkBpUu762NRpTf30alfWfBHtnFYw6ZywCNpl3rMJK68mlI1s4MZmhUO+Ml
t3A8hZ2j/m0MZHcD+V85nUrDwELkpDEBWFmLkSADqba1W5G5qY47oOwrbdtUGdbzcSwfG14++oG4
mwI4IuRveNrsMy5OZiIacwEhqoUuf2TsvuTGDLcGmSv+B4lzQ/WbtdE5PyqH3Vxc1uI2+MyEK+Oo
BmD8Hrp++UZEEIWSECjKHKkTp1FkT35f+KeCrCGEs39ZWWKBvDbNRweLIpPjGdb35BVmp9J5JYKY
MS68mg59ySld/ByAA+UD2d60drvY2RbMaRF9motpRl9Fdiyw0arwvGBL4TKsI7eB83hlDDRsMmKm
9gkM3Qy1HMRSLlaogv5VmUdrTcuMCov7q93lb1PraycMuxHDy6bbZqziK4s+4oW8VzSahc5/rNb3
Jix9Fq82BlYep4tNCXkLoB44jnOyjlIt33dzAi2zUatNX07mdsQCsRWZFp31vPL4sDlHY7lES0T7
KPgoGGk+7aPa7J9zxbNUfAUjiMxnJiR/yY6el+i8rmPHM/zvpVG1tz8vL7/ZgDk6/5jLXVdF1f9u
16smtR43vcWxMjNOpI/DCmlTSQzLSHJqQxiWGXfjK2K7Z7JkgSZPaHiUqvqnYJ91EwTNrOcGypZp
5i9RYOwRZZR/AXAhihcLrem/tjr89uXUJUrxyY7hPn/7dQPGPIRhIM05wflYvnvssT8uNoGyWWXM
YDe2woemrBeRDDuFdRezdGtsJZag4v4x7seJTXsTYmvLHfRQFk4SbkAd+YfrnEAWZv4yxfCI7D5a
flKCQWHl0VJPL/X0VOUjLPNeInMaJ0bY2eOf3wjtN1tzR9JSZmvO8ffjWA3VranRjeWdCKPpZBuT
tvNDhsB4C8LV6Nj5rs5FfaPZokIDgUOIOXbXo1g5Z5O275xE3oy+is8jc8MVMSEzs6YktNmrELy6
sIJq53uXtI9h2M9nNOHzs5VyvLIt4qD5L1/UODQOZK8YhwQG1EOLyA8LD79afvkfsCb5wcoqyw2V
qNvOYfGPxIJ9rdVzrUJcrMocc9QYHP1Jz67xXLPCI4pCCospwNb0vzgwb2ZFsb6a4+vQ5aNnVo29
MRQrhgzRb3M1brxIT0jyGxq3FYBwmGpmF+IgDUxvEpoobjw4VAMtVuhNlQfkpnN1u0EJjnBx14Q6
HkS0BwVyUBKiov6az7YB2z5Q2Dlq2dqoHO1JrtWun5605eeqz1sUIMWxzOaUuyQyEAI6kz3RJ/nT
WAEHIO4KPZmSLQEWwiWepP+SL4YmBhCHBB2569RQgApFcJYt/g4ZRJ8J2ZqOKZ79VRblC6Dcqd2Z
WL41rUX9QOPvOuNB3yIjGjFCaKQiGfP4HVr8Qz+YiAOmUCEDY2CioYQdmEAZv4gGqOefP20f1aoS
bQJnQKnqHHlt+/1XJ6qKtNKhQwm97ndDDp9iNL5UMNHXaZIH1RZ74rCdnCr1NJlMjG/69E1bUFet
jnmyGOkAJyASHgoTQPSQD9n3BO2jinrpR1CbhxTh4T+KDbknLkFf4ZZiUTw0ZTARAjwii2WdXQMW
6LymiF5MDOxfEXeND4zmzDN53vrNTMqrzM7wRea9yugYJcjyY1i1816kvgXXRaVFZcYkdzU05R36
r1tQUOU2zyyCt61qZOVN1UtTNTMhPb7zzTAXZ+ZsgrgnC2TmQ7+3B9/YF9i48geVtKZPNm/Oh14W
LzNNBaZ2iEyWQeqvZ5oQ/FncSW7YRVe80C/ONorsG9ek60WTJR+OWksCYlH0b51a90yqx/l4v4RF
iCUrvPX6ddSvTb1cu/raB1dVu1AOQVXaZThXYt8EF6mdHe0cYLq8NhbMCBaxECKBCUetWvABe2dr
hd+VUIHfBATHNdu6/geD4cHPHGw8YWLRXlfElb/9va86pNN5OazjiinWUpb2aIRPol1Kv5c0n5Ls
meqn5yh7DpR/a65ffP+5ES9j/VKJlzx9pQrxkk2vVJy+1greBkhkX3LllYKo8aDUWT8QkQTD0IH0
cHPCYkuUlfMty1A3Ymx7s0QabrDmtM/dp20fXf1w7pQcMhDMopbVdXQV75plmqnThEjQtmsWAsk9
qeB46SBKDtlhdPYGL5I4cG1BU0dHH3MZOVPNsVGOpHOZB+IG6/LUzEuNzsnKz/TYKWGf/fzc50gN
L7aNkehCzRhFnUvpXKriWrOtnq/jveb5avtLldXN93kb4PHdWn7WbgFzCTflNXm24LhAdcuemzYT
Oz0JjgreKsjLVrULShlegiJBA29q20LfKTTk9uoCu9sr/V6SOu/DSuQzv1RIOImz99MDZaeHBCU3
IRHiYFWEix8D/1iqSxmEU+QnLT+BwpogWWGoTM8UMF09PXfWudkOxsFJLpV1nvqLTC6ldRn6S07g
pHVJ0isVpdd4uBZyqXC4ZvKayGub3ShrvNXZTYxLkW/X6q4+3lLnpo43q3iMnVur9frBIa4j6Qx6
rIsEldWGcDwb7H6ixD2xSCYLklSDLUSX5KYrKDKCrh62OCzIK30080fjXlr+SPkSctmjLW98ylD6
YSYV8iaSWzospSb/Vm5ef1ZqXp2IlJmrvF/D9mJEV6W5CINEsAuOxyy6JO05iS5Re6aCltPxuROn
tjtxLbtTkyyFIQcBlTUcxb1SmGTOgfYgldSHqD6E0YEhcT7sh3yfDnuHaKD4E1n4R5UMeihUAxrN
P46Sznt/QhbADqtDgaxTD4unsEhst2/VwR0xcTxNU1ef/cbh6aTmExN0YsgWzV89dB3BE4JgeHoq
GoqLw/2P7hcCgIyTMA7RZDqkwEvk4lAvSLDr51vo2M1Z6bpNpSHSDifYiCnkGAAixfQtbOqVpSX2
l7hmgME3M9rcjUjLn8sMFP3U2pbHoTf6+fdVNtah1ewDlJebBHDxg5Blf7lfcmx6l6gXwbbVG+th
Kt5mdprn2qjSKwYwPDDJD0tU6ZdubOpdk30ifPi4f16G7GjELAM1s8Gc5t0K35D5i9i7WJmz+Rwn
sYNgaN6IBYcWDRxd1QkszFxX+J/yc5j3DWd4ck4mUrjGbHzSLfPFNs3kht0tMjngGknnirIzYR3D
9RoBFF/Q5ZFaXHxyb9KWde2X3TOPHDG4hoqEgceHI65NJ7joshHKTxd223auuUvW+kuKfcUVAhtH
kpXWlYwW4MlO8GqiRgfDQW9T9llLo6cn8HeJ1ZY6Pq42qffVkiTw532K/vEGygiItgyAB1wG9vth
UCzniRMFsKN2AiFcWBhczMAOvE6FmwOXRp6nji4ce2R3UPMYdEkxrZKFLQ2bRCGp8M2ssno7aJ2A
NtOTtzBkx9hBna5P/lfANZe2mD+bv3yU6fDS0jhDN8gkAR30O8UAs6VgbmojW8Vq7eNFAx9om+Qi
NEZK/B68zRWD12Fntoe8geZmVdPWrAQ60ExOx9xWvBoRP5abjpjlgfvin1/UjwIWHh4bE4GEGgX1
hyHAjB2agEm4bWHnly/Av4nWGuqYloE/uKIxkCNz9Dv5FpGGmMTOes9kMW50xov29E2NOmCPPj29
QliMd0FleI5p0+0c9U9OeB+bkDxSZ1FdcNu+izDffbsyUq/GGr5nOC1LbIUC2WlQ5snErHGmiTp9
sOWcbWqt1ZGjESCFpwoPfw+LdNaX9RuZwjJ80tZt2eN7C4lkrZ1JnjShL2MYG4RI16NQCDNNdTNk
OecgI3A7Uc0J+o7ywCHLfqWFw4ha87UnS8TGup8Yc+lK5BCFYeYbGXJE+eQt+s3n3kDyj9yQgbXg
VPjrE1ezks4pOroVfez+0BWxTdRlS+NVfcgi40eMWHiDLRl/T++aPs/WTsFn/flBWL9ZIQwWNXZA
qIg+Cp1SZFx2qmULUCPcqDqhNRDqvdasl9SUMtjD9qQlzRGTviHZflhCNyhp4heyIH6ExA3/DWli
3xA/cmxUuJMDJ1w6wlBP9Vb8VZC5ckPUV12WxskDXyT1MAbIlaY6G57AaqPwbtesn6VbCtpeYTMd
cTOXZyfoCFLM8LZPS7ukLTsyJaAkJynOh7DCtwGveWfbrXo1UsN5VqoyfjAQvuOSjv1nKRm8NIZT
7O7/Vqht7Hb+Q9zmiLakT3oixnCPtTH2AvJE1v5oyMscKsdALatXiV1Gy0J1SZihRxdpj2hjToMK
aXFSs8pDSOI8WpU1Ic8lse7PbwiGj49rtsmsBiYEnQ8p3repodF2HQ2nEvQZYpQ5cE62QP93/6kU
3c0y2LYulfbIA3dkDFJju1SX7uZ21zve6Hh8dtqNTqR4u9RgbB1/OxlLsXeCmUpeA8cW7DQlaXsa
Kg64C9ptouFM1tvXsTz8LDU4GMbevFdCyF2/R5VIRf7O0JYytR2hPFOLzc1b1LWaR/mtF3Se7dMc
JhR+Oxrb2SCEaWs1W9FsCW0s5JYExRkpDAf5yMPvao5e9CPvAT6SorSj2nDnm7t53NXR3jZBkO6t
ai+qfT/vOR5m9lIJ1R3C9BCRrtQdhuCYGgcKoezPquajUS5VzMdsPkroLOSCQiXJThR4khga3idv
4X0/8O6ua6PQ5M7LwrbMD3/9YudNXJYTFFoUm814cYC/nCttH6I6wxqGoypmlHKjU455rbD/aXpj
k3TgzkM/So74Tot9bKXkdAVt9BT7f4uwyk70U7PT/SclTadDoEtu5H6yt4roq4J358kiB2wdylZ9
nCfTWFdksngVO4pbecS9mD8gX/yCV666FoWsrlPjVF4Y0RGW6VBdg0Dc1AmUt3CWxFC7swhua37E
cTlf2khRrwggwgfplOIrRrZ0XeYpaqGM89QczaO9pvchHlqeLKgtCIWJ8GTevuhga0/4sOUplq0E
ESOsTVY7cBwQIMLbM7/HFiZTHYvB2iCN/OGu3NCw9T5wZG9vRJL/Q6C2c42zGsXi0qwusNxhPc1N
RObAoptezz1xS1XyrrFe5sqWqNxmZbWJhEnoNCAa4C00kW5sMEHCLevx7iZGX1y1THltZyv7Ednl
D9S+0MN0n5fks62j+mHIgMeUsTe3GtPG1nAXQf6X0gWAliKyTCN6hww+dRvExNd5GotI5SG4aKJd
S4IQEKBoZ09L+dOulDtM7Ha8x2o9Nvu52ef+vtH2ANmr/NAPhybn1IoXcp3Gx3k44PSlShLO4mOv
H+1mqSo4zfqRKqtTFyxVI1i/V1+xmC013ctYIPMn6Z/0+9XxiUw6ZeUZ6JbiPGjgT8pzrJyopjxH
GnrE81CeS+VE1fdqlRPVc3SzCBZyG/7OvQbtRE3E+YUnxJsiPFnhyaiXayqO/v3KjINyNLgydWnd
JDndXycZq6vKaYpbRvAX4dNT/ETEp/4AiE+/zmb5pTTgeB1yepnlsQuOTnmU/DAfTUTGzpEvvWIf
nXvp2Um91zgs3/h+WKodOK8t1VinMTnz/VrCgaxTZp3a5BwPYCtJEz7lyTmyToEFVmWpG9JF2zxZ
91Li85J3Oay0/qSbp7k/jfeazJMhuWWfuvTfGuWRqtITOQytPCKR1lFJF0uFxXHyD9TgH1JtKb8+
2PVBRgTSQkPYGxwaOSveKyv2M9B/ZZfgNzZ2Zrcj8Cj6gk6Fum9BvZk1F5df55UQQrlbG1thbJEt
fXaLWg48vy5whqpxm5O4Htizv5eoj+rcm7HecZKzpLLGtr2jsakeY2Kp7hXCNSCoDaPW4sFbioSZ
IFtq9LezTyzAtjC24bAUJmsFn3W0TSCpqUtZ7abON1O1MUi+XVvGRhgbSFw/q0lBDpH5DJ9sSwq7
tLZV5JnIdkqPKOIcuKOJfsuLQkSZS4Xlv4WEjkJH3po7K9zjw8tF7GyGWQEiq1ewKXJtR5XaDuJ1
0u6idhc4XkhEL08HVS7Yl9YrNW/ijpp6g7+lJn+bcmcztgFPpFjKD7cg4ahG3ZjthowTKHgRwdAb
yuSJ8LSMDba5n9U1W2rmXsgzmjVmEvbgPMOgDu1Pzyxs6H7zxrHXNAWnLYlK8p3+otKsXigE0BED
Qwd6NcEqIUsbLGiwhvBAGdU6QNOpraOBYeaa2IGApTSAn+l2mTsAlm7cKXPpb1KacMfGNcRS5r0k
GzPhJoqb3asgmheQ2b1IvepYGxRXQtRW4DO5JONRtem2JttwtzeXGvm1JX+AxoU7MN5APA0YmtNq
7obI+MDOkXRLorGxptinU2Pzb/XRmoLi5oiV7qwqlRkOEOiVBjvqXgFE92Ap5kFKubaTdasuVd+r
VEgFXPuJm5NBm2BxW2qu3IEGCsd0EigGlzwbmljUZLtAaUv+EKqw7Tb30ph/RAhI3EX/YLsUHRgq
uldgu3jsKeNepIWjHmwhTrnwS0lGpPTY7RHBxO4Uuw5Js866QPI0rTOxhsJiTEh71mmxjsjti9ex
z5aBHN5VBmlnSXVZAapPJ+zBK2zWvmcTIkGQIe9rsJ7TtajWYMJR7Maw3rU1ACMgszpcOLkWgUsy
CzXfi+nM1Lj5a4LuvKFP4BJjy9zNmFwOTCnv4MRL5AYmWTpL4XFfbO68Zbzd5lLVvfLZbUyw5W5n
uk27VDuTGepCYdXuNTFtw9kbua29jiIXLE9gLKWRLjiuh4aR1brN132OqWKNKATKrC1QJq5qdbku
+q9pueYSHQSJxmuH7XpCtOg67pdq1HVFqJq5VKHwr/hYrmXiUhNv6LBcB0p368Ht7teR91HnkUB4
5FEtVd+L9lXEm04Ty3aBLFExfxOUFmHr0cbSXKG5jnS13pVg3npX1dhB4WJ1h3Kp7l5z7NrOGqQk
EuhcrFOxFtOaZPO2XdcEQLN/433l3fVxma20Hd0PzMSdunL6T7oDdwnguwVcOEh/LBNvNR0t/dcd
ajmVaQY+F5War+PiFWr4hDc8fPJrw+2HIfPIOAgRnNmqi/GE7UmjGW+KvAXIMHyf3VdqzDeGg8XW
VtPdgHRum/QB21RIYkjTw8v/XVL8ECsp3xz5lnRvWcd/5m0O3qruTQvejHuRAQb+9E5A/aKkXyzx
2s1fjPrVFkv54lXys/9ChdOLs0/DWzy9NOlLOr0AsZXimWoaBgfPYfAcB8/2/IQJ0Myf5L1s+RgO
S8XDoyFuTfJoilthkI4D6LgsMjKXI8t+SiaFqIzC/09sRfkLuYdejX7vikQFaVTXxqsUH/Pjn2+l
v+nYIrxijO5gfhX0vt51kdS+AazpLx2vXF5EiZXrfplS8maKFKlPMSBwHif9VS0tEjVbUztUVfy1
dligCXkx1gM7JFUDLdmQ2kSyTBK/TYBf1jYJZbs0QqcCzbzWDW1j+jDO42JJDywy9dalM1sxJzlk
5qje7n/U8OuDhDlJqmvoMEywyTVRUHRJO7KfpnE0H1pOwakfv5Kwbh4IDfvvS6St8yXMfa60h14f
2IeScItRItjXrWI/2x25qWlfs4ZATVuDlfXMpsxeatTdn3zA5ce2BjMT3LyM4FENMJb79QM+Wrqf
qPXMB7yyuc8tIs1CNtOOwE9qdHaZtpsd9idLsW/5WQHUXwev01JsXSj2LX66XNm3UMJed2c2L0r/
784FFWAkN+xcKEEuzn3nwuYlTpb9C/uWcPx339L7G/Yt7b1+7lvYuhQcgCOvGz2jXDYtVGp6MVXu
gvvWxQ/+3bQs/jcIrFE+bWANQmuS4fF+KRQEsL5bdcjr7Em5dIDATn/+lMqPLQmDXuIiEsQg5WCT
+fXVTIjWbkFDlmRigSBJaakeG6S7x8m+9igCQd2V01tUzwh3Zb8NCGOB3GzPh/ulq1PGIHEyrCr4
bF5tRwM+IXRmTaqL762urUqgn2sxF91WMuJh6ImZke/D32G6YLH+94/uf17Xtb8qACe7939BUOE/
oz4RJhJHm8bJYe535HvYBFYfct42vMkTSv03ByDzKovHVyeIfxSNGbtzPPlP3aCToBHNTBvMwd4H
UF4YQVvXXkcCk8Rq/qLnijh0/ZLHW+f5i4oU9GT/sBr6Y0XlJN/ILP7ud1P2Y2z9Y08f/qVGWXAn
bpQ5mi7FmaXnRDoy31Z/0Rq9ujlNXv9jqpX6kAgUAokJqxyBXeOWbVY+//mtg570ccuH5ATNrco7
yBH03Xun0mRUCLMvV4Oml7SjBY0yqRcXTBFd4c6MAJx1ZbH3c9nK1yTb3ysbyVJ1MSlTNWP5U1Th
HtzMw2ZEemUs1Q8bx9nYCYagrXQ2JHqJBIXu1qi39rRUam3jew2h191LMdkhexSDJuK1h8EzC8+4
VzN4iAIxVM6FVwzeWHg9+dvDco0Gry28YPBE4JUIBwtMl15a8FXZApYZ7hWaW33cauUEwxKaE5x0
dO5NejF5ePXWAGhab51pq9fbzNqa0zaxttG9+tBr71WHnl0sVYZeP3i4QNqBfgCePL3wMBSXgzcV
S9FYSfEXF0vF/BWeROApvWcEntN7WuCB/RoRvwVeHyw/BOaW8sVSM1LAaguFxgQavy5wscfbNN6C
u6cSm0DnpSaCjPLN0G2GcNOFnCU+GQt9RITQVrS496uWIzXdeU/aSlOZ5n2lA2pukWGrWUKIQJy1
/8PYmS23jWVZ+1U68h7VmIeOrrrgAHDULGu4QViyjIN5Ohif/v9AO6vSdkf6j9jJpCRLokgQOGfv
tb51rzG/KqDS7kgHcO9tJ1EQ3szxPTMGkiSGON9ZSEsPSY38JtWJrmno375CCDy2NiATIUk9m5xZ
uxbRi0emEFjI6aqaenmivROdxczlqCo98awOAy+QIJSylppchxqYu16F+AD10r52kV4f6lbSF/P6
9DFys/flv55O2popknON2Ji4p4Idc6d6oGJ786BbFdG5NJaqXG2Pqv1ZW4DXmXSJyYg4EcxiIjZm
ioyXyFK+YDaQb0xKb4ZceReJNd+VKd9rdlV6A3hV+Z1P99dWPxwFj8sR81kkOZcZyF+6QA7xKJnb
qTydqd3vOmsSB4nOChRgfG9Bn1XF5NeNNz+VUVzR5QHsQJRyjzQ8TskvQlpUG7axQyU0fSpFC4PX
gpDVWyEredGfrVQhXU4a4W/aV79adEHnGiZOLfb7UO4vera/PG7Bi1nhEEGgZjqg9abIXI85007F
qOsDmEDYLmOyT2K7v0PK5QVa+Ug/0LwlBVL5DdfmV4Mfsm0P8baOmYjL+s8ALi0dZzMdUgXGIX6M
TFTl2a7id/QArm9lRkFINpTa2JP1LslIMgUAngfxhB8jA0C9zKQTY8ny7lICV5x5BbFVh4nW2vvE
tmK2XrP3IjPz1m286jcWGJZzv5yFIcxxFlZN4Lj6Ly1hGRVZW4xGtB7mUK3XEXxNhKPKtHHVWsOn
2QHfLBcpxGDqtHy46Qz2ncImbvnyhdJCuRfn4CSIFvS13rEPc2/U4LRKb5MUeQG5NaLBsNjZjOUG
QVl73cXzF3JMLL9uHXk0Bprll3udNjyXQysDW5L5VNrJExLZad+VBI5XFcJU2I3HuuzDozR7ACBh
Mvg2udO0+jMPtCv9utXlbqHm7UF1fCTTuXtflt5YBlGlqFtmGBYZSJV1IrC4YDSa0gtpQTxfPjdN
SbXBLiQ284IhHksblwWzsK0rGu0qcUPArJNN2pEwxE0NcnsdNT1JHKirby6f6/TSu8aeq7R/fiKh
Z4AEwSEQw5XkyLLXDV3OtBp/56ajXQ8Zlhu7SlcsaUl1mcdtkjjVrZqTyKyqBCgmZcuVrWuvGhzd
R2Fo9Q3ccqLvRoLMM0/xpdS6nRmW8kEzSAPsSxd3jfURF/RSshnkexOn427wVGeFg9PYFFNPC8vS
evifMPQNY0HwyiAyZEn2A/x4JyPhlJPYYUSsY0WzeZ+HBvvxhDFXZiPiTxWi/hZqJGl3JOV1ug5b
02NtYrfJsz0MzmbUaSJ3TPXBhnKZTB31oXWb6KYwFP2T6X02LTt/zOFRR3Fo7FKzFYcB5NXhco9O
/Pd7VV57nH37+psnxsmBOtSycvdVNQ/bosUiKHXZH+EvdMcO8MsxB0pONszsBUSJrOD+Ja8ZXhK/
9+S0n1NWVxDgnnDbnXOR4KkNe4NJYhuCGTKn9EBKiAptGfoxYczNm+ox+Gwn92qKE0Q6eSGvXBYk
l4/qKZ83bg1Wys4UyZBOM/GeWFJD0Wj2K9Eg5FbgkshoenBUlBT4y26kh5PVtmcCgey2ZKrN9qlk
+9kb5XAA0zcc2PF+v6d343AoPA5i9q5ccPlrb3tZzbdup70rZmsekFZPt98+n7WY40vvdPno8vmJ
fpMbS2JMzBkdFvtd6WXTTYwd5qDpXMcnGyMEV7Zbz3FAnmsM3SOjDg9p1BPVOKszCQYZhN5VvHw2
vnxWENSTaSi2Lo5uh1SEYEL3yhQG0sq3m7af/UKJQJiVVoswiyEcdjVUtYYSgiqiYaxyamMuOhIF
XfXOGEDJu677vD17KtugclB3nhz4e/SnOTR54mxdLphw51DX+8sHnfoVeIW1V6fO1HaRuSz/B43o
8Wx6qSeRPypF5HMhd58bbHF1FQ/7XGFmzY4yiWrviCkq6VeXT82AA06Xmy5+rQcXQnNt9mJzoYgP
C1y+ZQZYLEleA0E1Xld9v3GXD12PhJs6NYegG+f6KOvyS7cQVzkyi21LKOXWXtw5Q+MSR5PX140J
9Zu5jh70cW0iLSFrO1KgVtvIr1fSrjS0OEDVXWFEe4nAYMUcqrpRiYyOs6a/YiX94QAPvKsN4sWB
XLanlEywA4SDe4YULWAvBzNsAbIraRWAvAYb41zYReDxC3ezTu6aSZrb2SuSmMacthznqjGtkGZF
DK40upRGhOWx7uZjStDYYSb9DxjJhP4wYZKx3LvcILFmVTsZM50y58lV4mJHkKh1dpXGOpuFbhyK
sn90NTkfFcvBaMsmbo3PaD46lwBKdy7JELf1T1WeP9U24nMh9ZT2acgWrDKRk47iaJRtc1BlX65N
ADcbGHKEkMqQnpd0SU4hHYK1S6mCgorVAgeKUSPNquttJzNS1DssXZUVYeoANicB4qP3hmFEt8LZ
lON0MHLC2kJieK76qi+vFDONrhwGztqakPNuVqqtoOvkh16L1HToq33iMA/FPePsBDDJVW9qHqGr
zfebjpyvFXINAPfWvB7dqFmuFELuyjx/N5f3QkIQ/UqWVbEjEbi9jqycXGlWFkxQBPqOKHlzRvMD
H4f50pt2R0rDJD7V8T6seDUm15kYqmXztxslDxtlbeXu2uE9sI+iKiFWtlrSn1N4eHPZHCFVhrOV
XaEL76yNaRQcFGtrlaTjZy8WgojKVtxENNC9WLEOlTWEdwgyTloLVldTesuHtDRejQuIfprmceN2
ZC67s7oPnRrOujsOayU1Cx/MVL2ZnHKihxsa5zTJ91reTTQ3+w9PYTNmVgn43EVhgXjkTjMi5o6J
GR7KCDMS0J3tmODvSTuC0DQziu9hvjNMWtwOhWjDe2Q3b2qaOG9WVAANjogu7j1y/ZZUE9Pt3ZMO
+XNTj8StjUJ9raRXfmkbk/R2RzxnYd9tQxunZGYZax2FBy8wwRd5rmAK+vdNRQbdMakslUZ9Ym+t
yHifbbO6N0fT2GsGKVwloSIBjlb32MWKw0Gt340actgydlDY4uzZsd6MVmmbTLvf7JZ/ndYSQKo6
YBh09su/aC9IobJd2ZHKJJBqXYlG3/GUqhsV9qQblwxGuqMBuW/N95Kc6mEfAMpTEOcKyECbznWS
vBKK2q3r3rsvW/1VxQ/+m3XwRT3wY+/WYyEMJ882DHoyP8vlZsApoYP8bM0qmQa/kl3ZVsHBFiLM
Zu/2OJqJOA6wuHY2R31/1HViIBHReNbYXgPB2060C9ZGz15+xoC7FfRyN2lGcl5MehAgR5FvKu0u
GgMiU1RY9Cz687wk/igeTd4pyRcYaLAVjGEFTDLeqtL84nohmNZ+6ePXCWMMXUfoPcD9yOyTSDUM
OR7e7doRNOqraY3ye97NOCBoMsRlANcmCVwbj9fU6gFGg2mrVYEeMwBzRPEsvIzZscURCHQbbtbW
butHLRzfs2pSd0gFjIMZwjQfpgKK7QDkAKPa/d8fGfqvC3geoc0J17AR1bGG/7EFVmqzdLlq5OzL
oMCFTvYK1TbGGRhtCkYEltGg4jfqp64vKk4Mc3vFe84LhFEwJcqy6DkfPW3lbxs7QR8Nt3YvbOEE
KjDIm9ybHjUTk6wVaWTV4y8TV11Wi6sqq53fiFPsX2a3Lo0gzNe42W1apOZPI0CtyOC7p06xrkbN
fCB9cza+xp6V3ycGsVVOEafnKlZuuvKdZWd6utzoGtto4sS1nT24/U0tv6ZjgQuptc7jqJGfhCc0
pFXfTFa29wZ94yx5SWB+sL7hV3DKWN1khiQqaQbZDNL14iCKdO2FGDX1gT4z2wmsxm9TdyNcTiNa
RibSDF3+PslJdKHzhzIik19xggx+21fatpqEfpW3xO8Y6je2hFG7LKgHru65E8cPkE6Dspzu2zw9
SaUvD0KPx08Ef29xvTiP+ZC+KJZyE7dR/3Dx5PXhV7Iu29/0WjTN+nnr56qYDhzHBGqJzvmXWYsb
mZFCFOJaa7Zwrx1jKe9SMSxu5sLNUnnjT6bfK75q+qPiT3kwK75BEKkkE3Eph41Dussh9aNo2M5u
kKY7mEl5usPLS+lINJsd3UYCu0WLpWdnODt3Rnu9s5O94+wiVnvOLkz2irOjhLuL033i7rigj5vM
ZVWxK9xdRZyzSpd216k71oe8wyinhbC689odXiGl3Tle0GU7zwuUS+l6IMKg75fC99RdqhcB5c2+
bvuopalW+kCspsiXDHIBv237eiIvdFQ9SKjyUURpfprbalP2QX2pogwoeNk1P8v228utDS119qu0
G1citoiWdc32y7RziIz7zVve+uVqgDITYoXNJYHOt2b+RMUqjWhSoskDOlmfTfVsgDlUl3LqM+IY
rz6H6iKLARkWaWeUMemlqn7Vtn4OrKwh9/xcNecaEUx2QNQmzrI59815Qg8jzmOzCGMUmOjiLMxT
150SxJ54frvTxP1sqQyQJIsRIqCmI8yxqfpeagW054gUkEr6RQpITfnhmxqQZYrNfOMiCByYz2V7
hIAaKemLILDNl+ryHYJAJVzUgHKA4BVUDqG3QeFw4t2p8S6rd+64s8fdbC01iP1YMZLc6+NevZRX
Hxxr73BbH6z6ULm4Y1GCHlLUeJdKuiPF4CJDX3BS5LGPTjI62dVSTXSCCFjNp+JSrnuCN2Qvy4yl
xvysu6ceXU5+lvm5yc81opz8XA7nIj+nwzYmCWY4x8M5y0mXOAu0fARL9me3PyvZ2WN1DCyYN0Ns
nlqWI6cyGx5c46QJHBunpjtF5nIrSaHnfraU5vCwT4ZzHKajxTM9HXFnIRrt/1RCIoOk0EMihkQG
SXgxesgo3KOE/CaGHNh+kZ32pxhy/lMJ+Vcx5L+VkO0QGNl3MSRKyBwe1UUJmdJZrf+thPwmhkQJ
qRGFV30XQ9r/lxiymQ94llFCUgqJJMaih0QJiToqueghkUbV0Q9iyBnVlHuyLhXPIN7OmnuiOp72
KVDfWp51nnIIS/nFPK4L3Jx//x67UIp+WMzwFnPoLHr0GRG8/gyeA3OeS5hw1brORUqUkKPfF7kn
VmKsnCMRLskV6ut626ai4twzkrCoY1rulpB34FfmNVJwg4DIiiAjg14e+WkjrKcxuy48hASQTiKf
DqnFEVdmfmvZ3vUkyMOSZdRgd+GMHHnkW+N6No+OMiKoIOPy7NFxr9IQIdwc9b6qAAVS+7Lc2Lki
Ps2OB5EQL+hv1nVM1H65UJAqsPDLCAXHwOMuX/9LsxWBYlMnsiXopN98q4m5jL0pou3MFuU5Yv/Q
bMNxqzTbFiv9hKZ5KSf1vUvRRB5gmU/sA/zQ9BkVOopP24oKYQIQDVjQqwniIii6ALYYNWlBwwRA
C/RLJV4wdkGGlVALCi9wudhcqvECqwsiNtNeAMoq1YNcD9jrLvr5rVvgdwkAHFBRGQgRsKZLRID9
OhNBbfsz536ICLMfy6XQ8muXqiOfHUCkbjMsx8wD1G2Jt/dSIfNhFxriUjnxhO1S7BkoMrcthS4Y
O6flFtA2RawrVXpb2NSwp/rElxRNS9JnK79K/AeQAaTPGWySdF/z/CkF2hUMadClwdgE/aVkQ4ck
aJpgmJbqpqC93OLd0KwgaYLZCvIpGK0gnZY78Z8VTZg7CG4LjHoprQ6mJJjrAJwHBai4d31KuoSt
+ZPmD0zjO78sfaPzDbEU/Kza2VKJthVUtQ27rVIulTyRECs9hHBLNWQRyw2B2hAb2nqj9RvG7tRs
LwVxnAqbbQL4j9jfaUtkGtWH2/FSsoEg6YPeGBvfM33SQBTTF9ZSeGmiiOltIIogjoKEg+VSdRcU
RQA4obtUUwT4DwfW5lowdYGnBWMRKFowcxjogdkF5Ia6l5p0hqYrpwgo71IKGd38Co6QSxU28ju/
sknC85GdXyWRP7BCyP1E+vSVKmiX9ja2tylHSbdUfCmMQI674VZhHI8EjO3wRPTwUmO/MdWlMuLF
7U0DcfJS5HvFzTY2tsqwJWki87Zd4lNtwvB6qXrwFZ3MS9/Tfd3zHd1XPX/kIPH8nuOEQ6IJOo4N
jhYy1jg9BEDySR/iTFk2gWkFzfS9qimgQC0NVpBx+HDgTEuJSylsq+rAGwOdTPE6UJkGJsFUBz3H
SILFPOhcAjh8zrQuxjrXtzuMZn5RQmIk9WQpVfjwMSml2yK3iKqtx76bwyRZipgV5N+U0i5Fq+A3
Z+xfJIQI2jHCmQ4nKYMtxE/KimTKR6WZcPGBhD04QEZOlYjIWVdHwhLsjS3r9HT5dMx4/Ns9pKRj
u8LvcjfrZbd2W1b01hB9qts6PPc6+ZEZqbLP5mJCl3bMKMFSzLVQHMQlbtHsR17qyXAgjGbTXdKY
x3mMxNUl1coSXUR3Y1PAYjq0kaC53Ep3ZdnKi5vq3U3nJcW9kS009/l3o/VfATKu5izwbAZ7THZY
Jf54wvaaMMoSxSHHWxcxAHmNS6wRDoFt2Y/x8tHlUzqsSyhTVGoehDj2/aE0D26+FPG1sb7vl2jg
vSP3draU4+2KbhfpOwYxKYw+aymH5GGxd5jgV/vK3vsGK7GYtPml3Plgz4fZPdB+HrIj1WXHvjuq
xlJedKrrkxOdynqpzjvl9an1lsqKczyek+LcQlKu/Gg8h8NZsZdKs6v4UhFtrf4qTK/ctBGEmzsK
7LFRBwlLc2cD606pjmF0jMRSmXno+sPQH5z84OVsufYdnmT4pPHGyPau3LM/tD3iMpYqYZ/US9HH
ca2lbP48sVfGpUp7r8WH3N7nTCguNWZHQrd7/kD3MHRHjcVNR+ttqQrvcE1r92TOJ7U+JMB6TnkB
yOdEifFMxcVZWXJqf7NL+D8EFi4cM8hJXLGZWP2CxdamYgirjPR5elyoEHslZZGSm9ciHJRNX1bG
/dgqJeZW6AosgT7Z6KZnN55vQpCcdyURIkZEsHmmV21A51CCoITLOUDa3444S6+7SD8UltM+0L+U
D63Cqcto5ZU9F5yxYgTFWEl3pTOXT26d+Ulnfsgm/lTaXvQAm7Ehe2TpFYWStkn8UeZ9/1agV5xs
yB0jFqkFzkBvN6q1tzRr95bJSU0Oen1TAeFbz32j4OOp81WsjMUmtczmgbepzbp7+FQ68pEACcZr
Oj1iWp/4HEVtA2cz5NVsFdU6LmbrsxuWV8L4BDrDWxI9u0OdRbe6OziBo7Mn7ArDuplyZdg0WvyU
Fo1zxkOJ9LrB4Vsp6C2c8jhBb8DcMKifGqEfQH/b5APmQJmmEmNfJexXXcEtFE3G9aT22rET6nhz
uUlqggorOl1b1wwJtEhBD3ZNcRTTpN63tfbE8zMcpj5n4BlbaOlb7YR64n60JxVqRAs21nbNlcap
Czlds0hpu/xgDIAsoi5u7puv/QT81wUDdHO5UaYoPBjrZKjndRea85EGmflU2UdWwOZzKcPqMFmj
i7Azil8Z6TypVZ5dSTFeg+SsOKUO6lanJUIKPBQJtW9uXVqOt1FIBy1Ma4AkIuzEmqukTuaTPpTF
VR7aJQ4OrIyVWdrP9K8+NMUo3sdyOhDaE4Fpts6ei6vi7y8G/8cOmdbLwnBVwcfp2Ad/PANKp1fs
3GqJTYgm/TaW6GTCGWO5C8DzuVC193mG61UpiYXRSFHvExaPGRjkLeEWCv4IL4hdEQEsu6W0HFUm
Ieg9jZTjf27k8iEmaab2ON8DI4zvs1JzXrUUU3CpkGIth867ZRzyMVTuObIevexTOH1ysk9J9CQu
VcsnwwZYvVQ7EJ0d5OVzWj6rycuUvBjacz++yEs14wtXs4yT5NCWV05fNvet5d38/fMG5PyXtT7L
fCSfeJ4BIkLd/vGJG2ricq0J22WvKteNLXp/Umc76C1teHFht5KJDV857TUYo2MGoMGhB6r1hy65
aSoXHk9DhLhmlltIylDJpAYvaALiLmLxZrhtdFMlkb6OEJldt51DimMB47lRYShalnOydWN8sQbD
hrqjr6qa50M4aMUJj5R3kaO8eqBjWHGwc030XBKuan2EuGTXsw3bVCE8KdXaK9OWXKaMinVl2Rg7
K8y1uyYP72eZGE+dPu1ypVDfNffNVR0wxe48kXHNjSzr6ZRntkO2up7vE428rimNH9ETi0cvupVx
nrHDIsdbT5O1PTbFtdchhi4IWF33dgemwrKHsxqP+Ykp+9rU8w+iPceHNo/rwEq5NDIvKnemq0Q3
Gu/DFZRFdGEmFm3wskejq+b30ixfewlxkra+ZJUn6LR1bRs0i7d4I/pq3SnoVddJVhDvBg++q6ZX
Ox5KzAs00kZU3QhpL2uQy42t6ckqHdBI/u5Q+flIAeOAeQyvDXMJ0ieX9uJfdoX88K4avKZbm/ZY
76ZQ+WT2w1cxA8Ek1L47o4goidgLUs8e1lWHMOPvH8Cv9ANGIqz1eAgcrFzrftqWRuRMthqYh7UR
h3gTIusgnRrjoGxDQBxYDgqLZn5SsSytOXO5zrCJO/bIEJHqzaBHm54wbTQm7tbtXnKJzzFDbWKy
zB6id7iYOVzMqbrr5nz394/8l/YdD5pTksPyDMWV87PKTaDI7DWc/2sWqUjVbCBCcR6uOle12GIb
X1ArTGelw1h9+b3//T7+T/RR3nxrX7T/+l8+fi+rqYkjIX/68F8PJWbE/H+X7/n3v/nxO/51jt+b
si2/yr/9V8FHefU5/2h//kc//GR++/dHt/ksP//wwbaQsZxuuw8IkR9tl8nLo+DvWP7l/+8X/+vj
8lMepurjn3+8g8CWy0+LAMb+8f1LSyyltmB3/vuvP//7F5c/4J9/7MriS9d8bn/5lo/PrfznH4pr
/IONgIMbncQjJgoOR/rw8e1L3j/wTjoQ4JbwVTojTF+KspGCX+r8w2SYwRmWqzDtdYPDsy27y5f0
f7BFoadko3M0lhiPP/58cD+8iP95Uf+LfPObEmZX+88/Ltey/7SqLC5wGu8/m6PJNZgE/RyJZLpG
t1CUbN9jW9xJouhrAuGtlRgQdY6s2TGLtVXMztvxSXA6hXj5eo8QhfzYQQSSanJbkWffaaBk4COJ
vF1PXn/ui1uvxk6iriy1XOtucpOzDQLc+dQN/YvVVHcGwoAw67iohq+VNr+Y3rjN0+atZJftYK+Z
u8Jv9ZZz/KeYLk1aCfaFlm/l2a2HrSZH+i/FRzP+ZuXr/rgT5AlhGMaq13IXMakDbubHM1PsEA+M
PCxaRHZQQxuHLnVvVewkruJI1b9EIVBZazDvJqniRk2L4ka16mSdorBSEg1f2TKCtlLN2499eS2K
5hNSbuUlUa2XbC6tNT9RW0+KFLdxBxxhsqTOrLBnQg8dywnHbNdYkYOKum7utNSPBFwdA0+loX1F
cdDvXU27yZJFiEDQzKQh4xkn74EQGwai6TReFWWs35mHTG6FqJR9aPcseFsjCRqLR170BWYm2Bwb
InYU+uv1lul6sYIuJTaTGZrrVLbdOuqL5Kg2XbySHRCtHK38ykIhd65D1QOulKysyhZXPBY60ZyH
jEh6h1o1kJK0Tbxp6srvOJlfYebo92HCWm1yUGHZLJq+4fEWiqaIW4bvNpYihs4pc6Beu+77+Ys1
Kq+GHWqfy0k+R88e6M2jUqNDMn+XfXwJifvh8Ec6DjTXQ3iJi/kXoEgrYJ2ICA+mHZMkN6avJWsN
Frgpkls1n31G9JuprMd1q5cvrj405LTkrx5ZETIbqjuvNNU947X1jBfj6BXKPXlvmHi69gY9a7KS
snBWdTN/9MudMnblFRzn1aS33r07QObTwJitnEi301Vk38UhNIoOdt2m1eW2EujOqhkkXO2Sa9DG
uV/mtGpMtQQ6NWvY35Ho/e7C+OP15XL8O/RrOf1c/recef56ZRZurfcq+o5ASWhNuUPUbgqjjQLF
an1SQieAjjHxH94kT3Gr2czAzXcu8vFVvYIynTjMJztt1RK1vEHSSotvtASLX719MgWxvqx2r8hZ
fWwIXtuGOYDCwX13JzU8WA1HMiTt37R2dGs5Yf/F2MufZNKF18lloBXvOMbPeUJFWzIEB07qE3tC
Xm16T2IgItq4vrY5DIPZ0fujNpdKtbrczUGEcLjScx9jCGp54mYHUcFMa6Q8KOMYbQcrqQjeVNpt
koFR0ZnjglrldZTXqoRizoYNronqsAzzbk0FqX3G6gr+dkmL89rRo/vBZtkmsmVz7PR3Sfg1UpGl
61n2gAuZ7iPenSbGUleSPdCqd7JfqaX+qBsTvKk2YijyGE41cE0ttlfzqB6qCrZlPUCZacjYXRlN
zSIPMKWX6GSmum+q7dxXYSqYj2Nnz5LxXiTDYxOzr1XikGzQL1WODUprn1lRIn2aTm4ccp7IHhKH
sJ4Bc2qYjI/tx2wpoAhqfRPDIEZpbzDjUOc10c0FloY30E9rKIwnnr1kxXJuXle9eIvculy3Do0E
jwNlVPs3AdrdzRsSgwoLYm+bnsJIsrUNGXEhyXNlHK7iGImuYn5WSSwcezR4BBW/zC5ChRqJ9FqO
8AKTvEpukPFPyfhcxx20zkSJV0pqvDF1+Ipw9rMdeluxiL3r+RorynxoOgSYjtFfpy1yr1r9HOKG
KEonWuX6FK8Iv9RXbg8h3Ejdk2GVBnYyqa5VY3wAMwQVOWtfyfKuViOSGVfxGARXerwx5RtdhmKf
u7NcNX1prACXJs60WjRsW7OJybSpcPLSVRqgatFdKJHgVJKETNQi9PYj91Srbei7ImPsI6I17Yd8
lXHSPqZ6czRn9bNsxT3RL/SNCs24mZtI+v2onhGi3gI0Ji7E1g8hCsQe/mIdDqjIdOUZVd5dr5dy
VRrmRrZWYJpKfjeB1lgRkpxjBhmZ7HoS+F9NtFkO/MWUasrfWTP06wyA0WA2LYK4gK6tsMvFdDIh
RaccH0TOcnKSX2Rcp5gmsZ8m6rDurNBeVzYqJ0ZTud/1rkpiq8I3S4kjwo5vazYFK6uLJh9qyGMi
sy+FYZM1FMFdIVLqa5hHPqwOY13tyyZ8ttTBWBXjc1VVPb5YmCn6ELRGkTMxgjXdEqEGAPWtbywX
qVmC8DmRE7TrCVeQWzvrwsP1LeyccYu1Gkcn8onCCQDPvk1IExqDocMsvc9jOtwCHD6GssDp7Lxo
KcA7OFJbkwxytlqluiuQmNSi5ALHLncW6m0a6+NGA6UEuBw6tfDO1nKitLL3Ii6aVdtkCZ9JfLeN
ATa12ARjjb3bGDIOrHFnBC6TeKMtT0o235qdWW1tr73R8+pGUzKP1FrzvnfKNphGLKlKx0vvTN1h
QBjEART56tDc11rrMUDXUB40mL0QU8j4CMzWhklak+Sim1/iUeXXdXQECqYOSpETu508OUVzow1Y
ZYUOgikt4Ys0ormxh0cVAy3q0um1Cadb8p0eq1xcu05/JeZBrp2merHC7PM4iENGYgPvasTyCXTH
1UwIAoaKbdOjKY89mlRGToCAZylnJTT3XdpUgZoij26i6IwJl5FeRa5BDVams/Tad9ySg3+MXsww
uSfG8TXSFX2VkzpVG5Lkn1l9lMSDX6XSuDELGxxrR7sMobpJoM5KS6Jbx2DWaDt5eY4n1eNVi7ob
vCAaRANi7ecciUoYkjpWVYCEWGmtSNTONq6BPMRLUdGTzrMqnOhc26HYFB0p0Upmvk5ZYJvySe8W
ZXfSfRHWfGfpCs4HNXrVhvE+N1REvNYl3QEmFyycFYt/ybmhgCKILO1gVIjZAZ3S/2QIbOoHfZrj
TQmoxx0LiRAJoqiH8HiDNbfY1NN2NuNbRThfEJsnK3DoW2/jRW26GsBAheTQ0JHMPVQZvNDz2BxC
Ixm2BG/CQ5fqOYztvUFW1KZvKib+MvnquQ1xUeV7BhB63aGkXKVE4aajvFE6dw6IVI5Wy0AYZ4aa
rpKkI+uG9Azd09YFylVQ0+KTOljPwlgah2SFBI3qfI5Ie8O18DaP5rASpFSs0ly4W1Lre5rj7UM2
8ib0eAYHLVxD3vjSVvoxVUNQdv1dVOhYwm2N92qDJqwJ41vLJMcpmpN9Zc1+mGnGWUlfixKef8r6
dTtuFFgII8+pXs7rWhvXIVkBOWEw9NO+Eq5y8NQMwANiNhKoNrPqfXbHcBXm8pyp9ls69DoGI4YT
Mf+C6NVVZFXENQ4pYdCtu7G6/gUeex/RnbaFuI1KubMdEbQWMRUpRPvRPg0Gb76SGF0WyU3vy8p4
M43sAQX+hnbvV8NpHxK7PPWWwva8GK4zu+eCYJI04BBk2Olwh/QvcZgra9NCN6J3nxuG3kMbfW1i
lOXTagC3x9tybdkkaIypXa8M2fFCx3JXTwxIQIpN6iPxHR7iROU+kz0nRbv/kuRlctsnuD5zbz0j
UV/1mvro5eSoz50u1kP5dcz0YeXS71kljOD+H3tnthu30mbZJ2KBwTF4SzLnVEpKzbohJNniPE9B
Pn2vdAGFRhfQw31f/MLx+e1jO0VGfMPea2cpOVpmASDJwSEjGkbbhHIeWyf/Y1eFn2TlU7+gt2q/
Eew+izI9MpqhOjYTK9Rz1FbOW/TrraSKLDjSwlXqpCnp1a+udYelXiN6BwDr0JCw8yRnVTRawEAm
8kmN3RCVPRw73ieE/PFVIwYAKMLWwT2cpk4S9KqvN5G+a2mUcBh30A7y7s6Lf0gc+VCQnFmJlzfZ
ojUcK8WS1MjmXTQ3v06VfdGGI3WVUYA21DcaVASta/kcB7pfxdW1l1lIANqGKJCfetk27B4GsuC0
STV+6TCpZOnQ5xOc4Jrs8CW6c/Xkre1QQCZvXkaUFBdhTTid/pCTomC1w97EcwEzAk3fyvSaNWC9
s908CWEUZGHsjG+pYHLbihi7yhIHHuEH1jz4Q6lPD2Jk27VEHnYprs6bpT6weudzkPxITlq31dP1
WV8wFsV0AqCi35RGAudkeafBWJJN1x41/aJ32DwodLduxXk5Zq0ZzBrhVrYlgjqbDlxDV2wjf7M8
BeXRjvtZcyEqdydlEEgqhyILutFwNjS3X1qaIZk0xHObdxrBhfGht6NAQNz0m05/0WcMXn01viUo
bOtYiLDRXON+AVQ6dvwpWaxHZnx1Z2Z5y6J41Our1Eca+fHOyUnJcQgYw0tSLz5NFeJ05Ozp8u25
9oPXrqjsCjvxmRzeGf36RDYjMttK8IRDJvdt1w4nl6Olk9wqrQYdh2+YktW9Uxu/vaMfhKSrmstO
BFH3Y0oUf9kAo7lWamvr2bWK5pMa89VPEacHczoHrJ92SX9YRecCeVhMvL9e7CMNjTc27s7BSp9X
ABvOalz7zH6oh97cZRaEgmZs2e0Y2b7Eq5I7xl2bpmQpNu6rExMVSDAi8gQtb3kW7fXWB1WbWBMn
s0roO9qIUmz4lAQhrn3GwLxJeM1T8xvvDxrsIhqCOq8+2YevRBviFpjIjW8yPP/Ol62D65CutTct
dh9O0fNt0J7Zy51LbXrTZ151qRqCqVz1lA/RiXDdMEm7IBXtETfhi1b3f2iXXtrYwYKBbLHCu9Hs
SMp8g49B/blwvik4+i6XndEaDw2wxLm2AHdMPbwSM69Cq0wKf1TDBVL6t9HwF2eBTgWddn+DTk4W
KQruZ2pQHxBv0LR/JzzvCOO5D2fk24OXj37Xd0Sxar+FIz7XJDsKrCbxXL2P6y2b2Wnp/qFkifad
FNNfudB6d3l/HqibUhJabjaOv5HXvBa0fbzt+NzW5E8ZF3TFzUYzR+7fQsJo28sqea+y/oiA3OIz
Kbf5MPzk3eC7hFQvTsKZdVPqxuMIr4JosTxjRb0i3f3nb5/klwnaNKvS+6ocHplxPdXZJ7k0BF+P
yxPZGkdruhD79+mO5ueK8djxxj9OIj77IXon7COo8W+WkkSGgmjx3voq3Oqv4q9Ytt39wsRlU+oU
bZ7uHIE2qiDHQDdOse1PBNlCfhOt3xb2o8SxCtloveQJNpfVHqzA9AZcHXG0HUoEYSJxiiAvj71E
0IRz4U53YYyabfdQlv1BUKv4jRTfRRV1O8CgVGsuAefxbmli6c8zv5jkzm/FFksgA0JCz0PJrRxo
g4F7jfthSpri33ky0wIHWJU7TCK+rHOeb9zOIinPaVJiUEn49k/VuPEysN/Q/3ZWRkclVgLVzcby
0cAh4hjSX9q/r2ooSXGh/WvFPAe5515cHCGMKpOA7clDrs1JWCBnyfjf4NJUzWXzUrNINw2qTMNY
nm08GGGbz781brSxTN7ou8+TILE1FvrVHBjCOEa9zYv0WeY1QBh7xx4vpRuaj1mdSKwuFlFlo9pY
9mJRsJNKE2dilxfU/G2rlm2qtX4/dmQsRLEMNee7TA0sElP93i75o0c+4CacsLv52FTDZkzCbHDD
Sp+//n3ok9udM62nKIEybgxjaMtBBV3h/KSW8zoukIfXnr8YnVnIYXFimbhgMeXwFE5xrJF6ERH/
yi6qxHBmXwwHk2Aqb11I+ogL7XnARIIiyECHYD0lkuBJPNanuqJ2KBvegrK0XtKeez42LyXy4sU1
jsttz2INwAlFmT2vjvPgGfl9ZGiQIHjpqhS7Vpxto8Vzwx4MfDMT1eWJ17pOruRY/fQ1YKAFa1Lf
ZkSdLfcMsb9zzSYaYL26EmuSVR4k3wJ7jDDJoFjD+gNXuqfTANYnoNLUUWBG4rvOLLYsEhOoTsdG
yk8R2Fr1KFeKGxt01JLnj+Bu2ImuYmb0aWnBVKvj7febeIzWPLrOVYzpPd03oJtUjCYBvoavxekv
uAucR2yVKU/Gt8VwwJs1rQjaCnuPyRnTdHWQy3QPZPqhlDm93J94xlM6RCWa4Go6ctKey2z9noo6
DbiWnmpbOPBRy8dyHV5HkDW+MNrQFM6T4drfwurDdP0hd3Pmjo+0wF3SX20FpbWOmZ+q+ifLkw9j
Xp+zWdX70ua6ILRnLNGvR9FLnhmBqsqLLeTLvJiXovwaTJUHnkx+W9Rl6DXCOsnZi9a+HdNgpIv1
hsXqPVIvDrFu/qAVjyvrPoA6+tYt0SbZW+zQZyWdYz7HXMHSLgL9b200v8no0smM85kJ9gcXfuY3
meXy3kKzIVSGkg0b9RLz9tX862yazga8t3rmmUn6LveTPPo72blEVdE+Ddn8mJXGk4mZJhx7oGKG
jTiS6KS0juHyGOck5apt3f5xWRmtLrQskgjitDK/66o5zr1+7qzpVRjGTyR1jn3CTNK3f7+1Vqhj
sTTSH83l6GXzR95N8J+pB9T3VGFArCvYo/H0UAsHztm4vA5gTIOWGpdIjvdhUMdlATqwDj2eRva0
pNoFdbLs1VJ0oTlx8hflee6cOBhnC96m+1fq/JTSzB8TORKituQ1det75uof3SC/zUmicCYLbJ62
xjL/Mi9P/ZFpCQMSyecVj+E8mJelbOagLKrFBylRYnCdHr2PpSbkOzfYsVYdY++qdpiKmra/TA6p
crJmG9B/KLc+xxmFQbOczZzT2YRs4YsEApgeP9adeLRAdTEzithsTYNirpLBinF6GBspH14Xwzez
4+QuMmsaPYdJDTZwBBiN3/RO7K9kfXZpeiMXW1tvqQ6LhHtipTI0otNUw8Vbo+WCGxJikL48ROw5
x6HbNLF4I5b9TKrml4VJLjSk9VKY5blFONtX0MtncdPd6kvgevcVhVGfL/Ehnj+Jenf2lm68VuSg
4C1Du1sTv9Y6KCyqggytDL6Z4bJxMq30Ne15ggExl5uxyD0qK9Vsh9WSQWWJB/o3kyCISpxtAmr1
G5VhhPYQytU9eThyws4etde5ELQaq/vEcWhuu7gen9dIPORi+ZIDovw0HodrKTF3qd+GiIqnslwX
XsqHwir4rkQ590CfQEzxYP5MSmRvtWUtTHy9zB9HAZZ04a8b5WRYMqkZ92SMFXuHRT89VkrvWYza
nxXEvE8YCtM4nbk5wZ5J9RBnOy2nH6fgpw5pzfa51dF3yiHRd5Vs2+emJlHLQyfrKnLwMKRqX9y7
fpyU2Z+Y2wcavHW4+etPLoFQnJB3XQxop0i95VpGmgOsJ3u6UajYNpW27W0UW0bGJrZ9zhyKDrcp
L3Gk5r/5Mu0iIzNiP4c7kclh2c+xyI5LhxgVJdK3R5POhAH0LhMGuVWcZaQ9ICGZMHNurGJOXqTB
BFatqYmPvwDrcN9mbG9mMXu0ePP62E4CuYSHFs7MM+2x0CwEM73h/Im4b7TlP3+m6Oz5QazXOFFk
0ypdw7+nja+p1O85WsofHai8rjCQOx2WHcgvKG3b+kpgW3HSI3Kh29YRgb1UzRn4rnfsmZUzakFd
cvvy75+SFicvPSDeHKaO6Oovs9QZvPZRsl4sMTpbIBer35dXk1yBS17Oxf2/L641lbTkI0gwzCWT
ZgBeL2dxbYa1O/V99kt8gnHNTe1jjEl2nNTEubZm/aEzUx4qzsc7kYinfz/692Wxk3tvin/NmUHy
yifJezIioRzRNHa6LlCs3b70zVMXy3yvz7J/Bl3zZcwNel6hrSC9BmDEbhE9FuMCbyi/Pdr8XaJb
Au0tPDFc9ATMYmkQNL2Q5I59MEZSTMjVOIBAtHVJEk2x8EvmbM0cekDeniw37rscEqS2yCZgTzXh
4r862q42nsCFz5cyR7/V5iaUNdLG2PutXYjWDdW+lYYxysAHTdIhrbp2rVcIyhUJONuirot3N3P+
pAQQbi2NinO1eYz6FmCmcP00Wvtrq3Xmye2MT3YvAbsL6LrkEt5LxtmmTnL7lKjVdw2V7eWyTMHq
mvXGKQZM07jwjoIht5s38mQns3fIPZvyKil2TKTICqwwG4524MqhRVLD+LXxmLPVERi5mgE1L/ZV
SxVmbVkCbSzSmj0CR+agDREw7hIb6tzvipqzOWkZRCu7f+DZjMICGiLR0PnRS0Z5QSfi1fp7I2Pn
6MSWfRxJSeNhSrzQdDgvaavhg7XLoWUwemKnL5HaN8//MtqpOnzb68l7WjWUwLEWBYVraJfJXk5Z
bVbApEhnzgybhwXK2EpA9UW3rF/A/0S5wfjaEqqGgWxljjbGqr7YZfub8B3zU+PGLDNgZIsMob/p
pWe9ydOTyiHrmgOj+XZA/xq3l6LSytCNCxT11MlNm+OStR/+vXKtUuMdvG0OU8UE3eGmhHDRHrSs
rDYpawwi2oor5X+7S26Of3SSA4zVDKR8hTi18HAMoI3a19LyjjE5dOCWtAaBZ5XdQdzh3tLLU9yN
RzkY0QfDrKOX0pM22uxuFjS5uAGagZ5Xny5ePbzKLtGe+7n7y2ddn9a5fh3gQR0stboPJjfJwZTc
+o06x02kf3vF+LG6XX1RLvZusQIQZaOgHfuuZw0nmYHLmjlkdPti5ODHE9qZcbESprCltv/H6Pj3
JbdLyPm+u+rVMTHN7NFreAUwoxJv63WEWWa4NCzdJ/uRe0vZx6kNLOzkIGjlRzmvA1z4l0x5Bht+
7T7rGNOK1D3b0Wyee4DDQSRlss86tiSEqLi7uW/EQ6Jn96XqLrwVHOpzLe8gXg1BU0LlAOVoQl82
7sEYtbALzPGBp8Oj3muZ4FkOHX225ve9OZ/nqZyRAgjrlGopbr3Og9VDkrCthjNK0+ioCxi1hrU8
4vpgmnaZjTL9de4dq68Oea4J+K1uHSg7PrYRwG6vm0JB/7VzhHhOrLXj9qfSjDJc+O2clIFhNGLH
voZ+EXjAXhvE7yjan4ahEeDAmTCKKnWOyN2fDM9Pu9K46u2k7ejzD32h3bF4uM/rLgm1KNskGSpc
kSfrtj6wwHXArAECGHq86Zpq8Efz+40FG1CLxw1zQ1lfrNSACuSl15rL2FpMXkFTnE1pM/4gX9Of
2CnQPZiYUx3UZY1Axa214xHm57R66uDGjHfczuakgoM6zEV8Wh0ksB7n3YAubKsSs7hr+vSzZl6B
Qygzdjezc2SXHd6t2QqzebiKKH8c1+J4JHVihWUpXosFyjA3Ndlp7hMW+PtuaLnWs6H1J4ps6D+h
KluC0waGSRYLKH7/7NC2d5NGXcW7OZc5E5mxOZKtAqckP5rOnGxMnTXylC6kQ/UszLxN1ru4aJnt
95N+mvUbXnfqCz+u6d9MRsOt/bcwGFYnMj8a+AMN1BpnGuVX58aL7uqJsZvhmIQJFKx4rbm5qrL8
LJQTopP3/vZd9mxlsfdGqv2Cj1Cx9I5y4I2j6vZxL4N5HoiENZzk2haMirN4yM/lVHVAUbL9ZN0C
NRp93PYm4cqWMGD/KCLoR6afLRhjDLP5ftBKA6CmVb7NCXktvezha0bSvs9i/VI2ufVXNQvAqzas
6zx6rgplQl7wSFeumZp0a9/fWVZcsBHajZTDbPO89H1d4da50tcskZ9iUf02GdqFtHEwX2GS6VFi
/uWv+7bmwnqdB+va8KSQhb6ud7YVMTplbiQaj5BbQ48eXDNhvmjOilH0eseYtS0qMnOkKuKgjHpr
n8bphGU8Z2bQDvPjwA56EC3rM9Xmd7OmnaNyWe8cN/dXuRytDtAVGiwMJNhs2brAfvFuXGEXJtmI
hBzo39VEEUimyzTCD+aU6zM3hnyMLEcp+VN6+d8cLBylNFmzvM6H0ojtHXLuabMoYOwJ99pU0qhM
GVg5N/IOBW0G8zbt0SmnrSS1u2lhH3J4Q18bCUeNGodhgem9SDXfQz/CQEa2q6eiKEwMSlKUnbuY
bKP7OokIkqe5EJ2advDp1EafyGAocys9LAuzajF6X01CLrhhUk6ZEjRewT56LEhkUuYfwULXZrq5
zxto4W754+jVtiNoXl/rJ+n0XxstqyNaosT0tYXDZlzV3jVoqfuGK2jWynmbcAozFySmcNIyKoum
gfAfq/g0LVIh6DTxj5CU24tYBlbXZ49uJzl4JwokS1XXdOFk6pJp2DMK5RXUQ6PrQ8ub3wx0vWFn
4VRfE/MuyhjvMP3/INubI1tQbqVNDL7IfHRwOp4bT5OBbDqb+XJqb00GAQPLEJAvZYAtgaMN5ZQD
LD6b9eNogSyfbzEGCjluJjeNxDUlJi/Zs+8BMb2W0NSUotln1h039aHVu1/p2dWeEfangc/glOjo
FtAPUNl3LQyYFNKtfbutwVOXxStwH+CYjDSSmJn+3NAYx4wjubAJTtJnQMPDhewL1iGlJDVLbDmR
m2tljnVQjSzsZDsa11JftlNh4G1TWNOq3nvXpnx5cpPsYCW5fu6ZmRxudfD8B4HyEVDRrcoGh7FA
r2vik1ZXUQg45bxamL4Kx0JDlGT3C+M4v/Xq/mKuskBlPKyXLCV9IKlQBsnKObopgMxxbfmv7ZsW
4b/FwFXX7y0GxXJq+HCciv2VrI7OBEJ8ceTv1KbsCzLz2HoazU78wIrJYsmXDiHskYfaGCFsQ5TF
4cZGV7fiY1Kq118IeXHQIFgOLZBUjAc8UpUbfhohmX5kgOfrCevNP2qMcexNRvwOXDNsl9alYBay
aOy6ljJBoIna0bVILLBpFgPwdmUoi/SRDGu2Hc1YhLWt2qAbcDpCGf7M2vTDTpEfMDqMsGlXr5pO
oC97i9vwxq97+s9c1w8Wq7WtDtM56vEdjbP72xkpi3jdvszQzaHkrhGT7yH+yzk0HahAwa250RCS
/6dLxtYTwwgzql5icllQE6Ycq2Qik+DxzGSdUblR/ukpaLIBAeO89I9upN8m0MyuBtNwQhd0cMSg
YuNOLKFqg+I4c5prEk37ulttBjmMODx5m/HBHPL1pD5Ijn83i5H6a9hhk7iewtya2BPXSDBeloQ3
V3rbAYK5UKyt5ug5RhE6KRQEE290eNv/QucdsDuH9lTEYVujwMvUZ5nfmWn30USt4ScmInZYVnFQ
j9k9yRBdHn0yw3xL9aFB5fMkhKeQctinUm9GEs4N96ktupb1ZzAKigKhxhm/2vislIk8RLUftjLY
fkfg/EdkkVpm9vsunVYcxN4c3HZJbFmTPQJvK4xpnwrRJC8RrHOmKvI0G8a0Hcvmj0RTyTAPdB2f
33snB2409dxWkMRFGVncw2noRSmIhBTbHJiyAwPk8pROZXbsMOEgj7DQBdjajqKOYAOaVtI6eUix
Uix3jiGTp7WaH53oQ9OT+a4egpXI70M7ocwqRb+JWn5HvT3wgLEZiTwyLW6TKI1brI7/AJd60tKB
fnsYfAwRMBxk5Cdu8WFNrNCEVbGNTP7Iaj8U28oa1P1k/fH08nEe2PTk5B+20ZtR6GDRe6j4Qose
l1taax+zassSNxgwqLks9oN+Yatj4VrKV/HAbjPbVAViUOKJDgTIPdXTZJG0yTekqGojzAUIfU2K
j9HuFx5g6yPH0g7UmCUIxeCvbuOtjr2DGbsUT0DGsQYgdEdCG/uQ5iIWZyoEDOmcUJXFI+I2zk/J
BtU0/cThY6WUZ8WhJp9j5zjZK2IAZhKJFl9NXSFByavIh7Y8xuZD2mSp77gx85Lstr4zopUgM8aZ
iFHWEw/IITNHdUia6aC3UsMIS+RTf+hH9pp257aXIF4g+i9ARD3GmUzao3ACBElqG2WgSQnjNuM3
Md3w8YBoBuDP2WLIwHSGF+S2TPnL9uCu43tbWs+ulKuvmT86A0CIzfmG1dodIs2/qRlR8+T0o0z9
2GGJLXAdNIN2dTG9a+GVBSeR/g4LE5Y0nDazI4eiz1o0uZ3FSF83tw0CNyQ5fqsT/qL1M3WCdXAq
KuJkxaMXT1dnJdQJFvbSJxB13feljn/alY+HGOhfRkif8yiMjbsUxcl7IMHw0a4d411JLQtntyCd
AZK5j3XLvUv1/tj2dhzwn+y3ek4GbVk1lzxnH9o7QGOSjLmIacPyIPFGWOtLP9eK8lJn2l2wf877
r8bJ9PsWroHfScX0PB9oSUhr2fVN+Uc2cFf6mzqP1xE9M8MgJJrRTje1n1GnPCfIXtsaho5grydt
nCfujzsb1wbjzkVaNYMU8DqA/uQUGi2XRaYneUDk83yXANCdOux4SzpS3U4lY06kzkKIYUMGMAP0
FQ5KPDLySrxHjn9z/y+CwPam0C46JqEgF3zTQk2X6hqfUd9w3qrsvumGv+Rpf+SmuOQGehZdWRu9
oavQbplti9MFgyRKIf0wjUg9s0GP6K92skq9cF3aPmx0O/NlL9TGYzF5rGYdr7Ron2hx0oexMt57
Z54PRKyjBkpzMuG8/NrZdXtfpMeRxVigl069SSJSSAcduF3XDN910pFnNntvCxaUc2M063a+QSo8
tEirPrTgLmUbVgI4y2B+pwk7slgj7shl43ycxvqUNpUWmIv3nvP+bJFgP6VGbGxXN1+3rHJnKYGr
YA+Q0/KGmitIjPr/lOjz36T8Fo5uGl9iLEGL6f+ryciplVNQUlGH1VNQ5OqkGXwbolmumxwtJIAq
c7+at9JAY/UyKh1ygtqrgiYzzgg4MTJupsVb3pn2CwKvjYt3Q9qKFsH3/zfX/N+Ya/im/O/MNdex
/KrSr//ZW/PvV/ynt8bw/gNdIQRq8muxKHu3uIT/tNYY+n8YDmQzamEPlR0JFP/lrLEk/xc3AAJT
D/ELBpv/ctZY5n84FM2s0YQ0+YVYdf4fnDWgDf97IIlhWTh8GLnYFn/G/waa7tUMB4AsF0pruBaj
zCgH4vtJ5xRp2/JMT88rS/Rz5CFFYyB0ki25XGte8OZM7Y5Vvm+jKwp6mUOBWBO84YymbKP8MMB7
Y9oD/93abb/tIgstZN4T3BITOkJ6OxN0zztU6q1vETYIAj+w1+wtXC+bxHiF48IKrbL1zRr/LIZN
JauKLuiM4uhRN7AU95qQWhPsjCMRqvawf8EMxa0oAg//6KbAc2Iwcl1LuwPCgal6tuz70iiupdta
d5qowxUjQagymkMGWSGDqAkOAkZYvjen0osCIiGDJadv7joM01Ves/ap02PEiYtNxXiiaUVmkxC9
NMZ0rmu/bxTEFZcZ22ZCFB/jacmS2EYOfjMlu8hX2+jJU+Kt6Kl6ItVRjirpbUyMJYHZRVyQHNm4
tTXfWVn/8zaTyZPZO7fkJ6youahhi+94VsNjo8HEb5FvJW52FRUwYjYam9kRxEoJUoNMtmKJ022M
YqzuYMBQ7UcuOgaRoryfU6FvNSwNDVFTYy/fGt1Bc8xgriiJx40c9NFJtJx1mafHGaCABRyrLh5E
KkmqWZjEkMauku5bpDw8hY1gmanC09ihARkWgn7sZfoYjF+7Jgw0MUckuoS9p9ayT234pN7KHJLL
zZnjo77SpQgXFEnfUvoMJEGIYiWG6W/e0VzYbMQ3tfvBOA15plEwMLPHs9W1fVBIxBxLo7+3yhv2
KdGa1QIPoJuifjsYsj7pyjzEDjtTNLAJi7BpI5RmHnRnSohN9GLcKofMshKAbOsdQDS5k13zFcNN
8rm1GPRQTOV9/rXEcQ/RtEGlWSehjNw80Mc/xpjbYYaiPmhxIbnJsuKAOmuNuCWHSn8tK4QvpsI9
flNjIESwTnE+fMxR1O/XSV7nsrhj0xVhqphQMQz6+5i6yXZKgWxqhnsjWOuQkYYwVsYYjjQNvrRm
ahUb6gxow2BB+ltYThvgoj/GExnCZs/IMlrIbmoMxheJ2I1uU28gNKKVGdSN71REIYuB7dqO2Gh7
lnwoSMIlA2uvLxKnTwSou9CSY0ansFnG6d1g2BJEo2UEc/stNFhGGZZk1jnF11TpYa4pdL/9DGx3
tHZSCYx6+frOXlpgJEP4iZLhTWecRk7TS76Cppjr4aW5bd01FGwKPjKavvRBze1n1LxrQn3MOoKE
uL6vooVmZIkYL3JTj2lr+04BcucRonsaas/0E1pQvLeGrZ1mSoMxb6x97BYpgXePLayhrjJfo0LV
PsPHjXbLfV4UmEymJpeuRIHQMRiZak2cO/nVZ86wK1F2Ess0HvqpwB4xFy99451Q4yGfadZDTvWq
CRMKZ2F8Nj24YNNXzkBAIBJ7DzTjKc0OeobHZZL2FK58cFhAmkDvzGfWCkkAW5zzsrXeife7X+f4
YeFk3meamraNTc9Xxpx5ilieDkOXV7tiy+iZ8cnk7JFiM8RB4tm79g+GGb7RVX1L7J4f54lSE/Hz
tkkXCgPFHgEHLluCwWMtak6Y9NZpX0wFTUKhv6YG7w7UvQRnMZrmIl/uKJe+GiuFoS6W5zLX4WCQ
3e0nyWIRWJaeCPfNHnEb+qO9zmEumWXgTA6bGV66ttCzzXIImzjBvJQmfTBZAKo8HinLTUc8Iz+V
41rH0lwL9Hce5Gm7o+C0MQKUzys4/YdqLN4LM79T4ypCIZM/uKzcmwyTCRgjU5bXDk8tyW0GhnxG
L8hMJ8TTg5GOj+wijEsiCVHpCTWWMyQqK23VY72YeBPnhTq6JJEMnxysnunAn09uk9hIGYok5Mej
/idZjw8w88qUPUi80JXrTwnMZ4p0ZkdNrAOydB/J+xZ7MGjaTmv7b7urnUsuI8WWbmR4i/wIzi+y
dyTlfruKd3PILSYx9Vsk4g7c3XMMvGxvrxDVsWWG+WjBCE75Mw02lTn8c6as09jvHWcRN9NOf5dr
C89d1bSUytVIWKyvLC5gvYtfktYs6dU1YERas4skg1eVdQ1Rh2g7YhSaB4+neii5eswYkxAg92dd
mvWdWImI6iI2MeR5QGLr3nJ4qhj71cx7uT65djLtPabq3F9vhL7HyCNRCbuKVDJ5UyoUj4IJBpiA
Zd1bi0rD1Mk+bJsRWBv12oMRByuO47t0csBbrdbHnMafer00x4xkq128qR38DT2p1C+MkM56rlIW
oGCj9EvrVM2XZT7XCybQYTEEbCxOeyaoDmlSzHPMmayYW6XewmeyzKl8sdbyrN/Uw2TM6vhbC+vA
/KLApPcTJYo5GyUKsZFQPrWOmOYZO4AfNVlyHXjP9xpBgv0wLodhpQKnIa6uupEwWzMc9ek6TLEw
0sXtOn3FrrICuwXRyigCyaLAWuD1sguzLhnf685+JAzDPtUkaGyoSy5ThXelSggrBCZWpWkF2cTM
7hKTqbVQb16BtZT1Rhev7XuPOD0d14j8G60OB/MWvACksnHa6l41GFb6wS72/37YlzqflOZqxJPp
9d3QtfWdwXED7SZLwrlhK+FEZrORDocWS3zvNM9LjNSy/0DsNZ0TXc3nf/9k1eZGtxFDhXqHy3Fk
zuPLyLAAjsX5XeJ+K6FspLl6w9y82PzDz6RGp4JKS4gKBYdWm1nLSLfnpvCAu3mFyQ8hNGCsaeWX
ESfHejYW5a8aj0ZUzxZMutS6Y8qsp4ZN0I1+q7rKD+rK6LE1jn2f4mdr+vu1H6wDJI4l1+LLZNU1
2Tcd5sIRqdhAuI9Ta4mPnKUOvbri+KYx8gtWLUi8YV1R5h3a1dsZHqY0x/Te2i7hCnURREeH2EIL
q9XIF6L6CbUz+AsDkH/xQhwMx77pJKj0jVucIw4FgRYp82Yf2dy7NLz7KLZu4tLpo3XehXQeDAyD
8zj4cFHQ2bBzsPoOqYrtPLPmdnZ9wSKfsh822L1nfyrcweylN5VArzctYVUK/4Z/hux8k7CyWw8E
p7lLadbcpnssQ4gV2dQRSjoNk4SvBKNSk+5fM2s+bnwL/4Ol81puHD2i8BOhCjncAiDBHEWJ0g1K
1EjIOePp/WHLF1su27NDAvxD9+kTHOg4H2EOBybVpF+xSURo80z6M7klJsoPbT1K1pLxNuTfsMTs
wQTGlxhwq3J/6KtkNyEapZCDR4kBiT7DxUxOaTdssgor/6rBVyRat72xQabg1cKzC/VNQ/BUPofe
mAjrptScTKg0ZxzBqsP2aAgtZkSJDuEm5sn0/sJWhA6RYkMxzTgpZgXWhrAdqjn80asit/MEsBCu
SIHavGW2BqNyEBqb2Aro0q8qC5xI793SugwTM/aIqBZ4dfpYuAv2ESEQJ45cCDaYZOAHYK6WgxNf
/hX+HLycFvSTkVtLsCMOHhuBJ5SIswDCQKg6uQbzHzhSVCeG26Ft1rGncDJckpw4SdeRxZBdbpVN
0Tc/2vgTSy1UpgRwYqDKxwMTAn5Go91EFz37TmPot9RjdcwKHCqnGGtm/DxwZDI7xbtf7o9obOxC
Ah8qZ8wus69RvmYW/YZvxtRnYudJegudSFdx8n0YJFNQ2EKvKR5TfmhCqOBoNn2FiEytQ3IqI+C9
4JhkMxoFWRmYU4QVb5JoaxXClFhb67g0TlWOZxhjIt+w3vUx/kpi5UpGj4B3OCw7asVG72YvxWXc
zaqE+rxqnQaGEj+itO5B+FVqQPGn4iOg7J7Urtp28r9WARRRnzkJmkkLCVbutsMocUYrti6QvFZH
TFZKRhAj5oX45oOjG0GPF23ozJMdV5IXYlWsM4CBh4nyGmYIrEU0dOM+JIFlo8jE2C0Vd8BFScs4
7iSaBsFqBSQeCesjpSuIm37jF6FoC+HgzNY0ruDJyvSB08Eg11YIP+rOussqcZm1RGZcOzlZSyVR
mcforYrDs2Y0ol0hcnY5X7e9Lj1mDYMddZp5Z418R3F4Yz7KxEGbbukM3cwPJYygzJpGdAmYQ+Z7
ZpYvlXXmwnEV0aAtwzS9vIrD9DUstMFSTa9Cm92E/5Iqwupdnyi4Oqrj3kQyyNAshDJh9w1kZyE4
68yMVvClzigGIjvV91Mnf8dafTTG+RkzC+U+YZqEYqmrgOxH23x2CAw5ERjITE3iSlM/0jqkX2Ul
PoHSmzW2CQGi5oWSNWJIxZo2U8SicDz55HOmL/biGJL1AfW7Gs+bqIumVYWrmZ1nfzR7LDa2YYye
yUt95cevK8IT8+Bf3egMp1hmBjZJjEm4vlpej4VuHbtA/xFE1ry39PIFe77djmH2F0IUnCfkcCkM
ZzozEcdNJduqgqY7hp9ymCBJkxEKkIuQv2PdpuyscgRwLzdhqwnA90wdZUFgZC/oIpo3viP+fzVS
M01G2D2xFTnh5f4yEoaBlAsJSE2ocJUhBgE7hf2xxNeThcQOh/ZqgrWPumFTQoJ+6MlND2rXaEe7
KXwVonVyzQyOmcoo1nlumGvy7Wg40gCLUMKxJwNaHiKuPEXMnFcFoc3qmcEHEyuNIVgMx8LxsxQ5
RzgSIwzVpp20CkueajcW+TlkU7bx04QNg+tCI9hziKu/ADuHvZUoHxayN18NjqavuGUo2fJWjlOe
FNYUu0H6DttTF+3NweOCmfn/rfKO+tYeSCgKsEQs1XMS3AuoEcau1vGrS2hdo9+m+h6nf8F4tdRz
3V2mcZdM6G231aMYrz4exNYa13Zb1+8NOV5j8FXPf7JBEFbbgfVDisaFjUoQ9tE+oFspgX3lAIEo
12U0fMb6TqzPQvudTueF0RGCyBTFW9xNdMGE9jk8YkgGbPZV6FyERKYLp7UcPPv5I+y2reBa6VOI
3oAn6PlJrrJaR+gn7urbxJmdqMANdOWOaNDI/4aI9EK60ID9lBdvQfKBAVYnoTNg0KkMzXdgPWPz
SMyhGb0n/p8v/ASksA4ylA0G0Hpnj9w+bBX4jNt68Kp5hXNBCvuuGV/4ItnkkBA0+aGNO2G4lkt0
8GpWiYTbaSae3E81/0iN25HxPY6ZhAXl2lbxu4V/a+eQBkpM+ihTQlxOD9CbMYEPjQ1jY8Bk1LH+
CX6qFuwzpB/icEuRrgTxM2IE0SuYCuRILYa1yKBEPTYCZyh3+ib293P8FiXv+BgwXlVt9MEMXJAU
98o3oiJHaEKiH/56eOrwrWu8XfSbBPReMcex/O9K2XXKmut9xPNU2zVaAr+9cQSMcxA8MwTVsIcQ
NcsWuovBOAP8xZPlXTd9Bcg/IbgUEopC6Wpap6R6n4igSk2YSeY+iI7q+G12h6b9F8nnllDsWIpx
KlhbtaOTp8cRk+OKSSzPSCdRmut5+G5xZhisVz+QAC8lzqBDvXhW8WMEVFo2Mx5rt8ZErAFV2YRB
An9IUzckTFKOKc6UvmvJZxoQxPryo0tGjYThE35qL+ieWOb6yoEQ1Fl+lizaXj8hSc3NvVRwNOF6
27zE7KAzj0pOSNAk/wo9yCb61J7V7ZQ7mLlxOgIXKcIlaLD8hjOnK/gU7ARtD+2DJPKYH1h2xGo/
9k8/8Tg/9daFmgn7gvM28zp6h9l46slXTNmrekXwqwHziMKfgHYl0y+QPcp8DXPLUv9J6r8Y+gP9
LAx8jwDCfnbTHknPxh92Rv8vS05y2W2DzrxWQ0pS6D3pUF4zhIapy1ExCLdy+NNNf8fYgDL53AR3
WvMqiZwaIwQaV5NCxVeFrYpxmF599cpWbs+CvlNwHxUG85RlFIDaN4amI15qgQBPEJvEEhvqeNsT
wIr6BVWozsF48Q3ydbpqHRSSp/YP/kwWnKXxonW7jrR5CV+QgIv/vYu2XNn+ABTJTaZF/VrhGa0K
/TiFVS+ehuDNIsTKuPEZonUyjG0qfBlYmAiUeRIQgpn/yNVdir0Id0JK9tEkzuLWKA+lVe2OchtF
jlUl5Fb1m6r8sKwdmwwX7MJAV/Im++/o9sLxFwGaIGPIu2oGEAC3RSwQfgjKLVdv/7WBnaunf411
magzo4vWX+vyMFqHwjhbwruIXV7/WxlXSb20HUyhzag4VueImEiGV0RfQKSPtDrmzU4At94b+iOZ
zsR48nmQ6SRmXP6mVgY7DSjndbT9zyC5zjL2Mqch3oGgDvme6CK7xJOqyjjCDuLwqQdccxuy6Ifs
u5dLfBLwTSdmNUd2746QhnAMz36X7Fw+2tQotxl6KYipcvUg4Z1e8+9utenU5RjSrw31VsvCGsqT
Ds+pjL67CmPNPfxUWpxrkXn4UrRHKzzk1tEqj7g6JNWp7VY8oNjd0maDFzlPpE+PPIPleRGiz5YR
R/wTVzUlzFVVLlN5/dDAhgLOYYnUZSeXv8vgs+uvHDRTdk7NUx8/s2g/T7dK/WjIayu2Q7uWOpie
2zh86MNhcRPtgaayXyO4TdadM4Ys0kyGnb5v/atafheEG/Uapz3Ha8DsnuUUAzvt5/leCsEduxFs
uf9hbb4cyJaL2zxTxw+ze0l41Aflrz5vUzY10UHCdE8JBOxdXztlBb2PJ4ku2Eai7vxi3wYeGIUz
t8wptlN8kpNXLuGkxiDzZtX3YFVpJzVBsvg+9cmaN4X+ze9gwpr2GKWrTI+JH/wdgo8uOKv5nbxr
XDBA8+F2YKIZuUbp0vjxGnF1snugjnxGBs9DxdGnWaxVTgdPxB+EAI7opkQHSblZCOoV4SvqHzVF
sxCDfI8fXbLLgqNe/VTjY8bFIPJyCLUxXU+ygEv2oJEDGXLcDMqmnP5hES3mP2rwFmUfbdhBOKLI
tkbXr07sEWD4ItjA8pnGtTWeM8DDeIQRkJAs/1SGNevHBeYdsOjk3uKta8lBqbdl9JDo8XPrG7XK
jLSsdJJwZ8w37i/eDApQE4F+9W8eJkeWNmq4M/uj5O/zcpVFP8gw7ADczppebTnaBfcz9+ZUwee7
JsMZ3Sgd4pmfYMa3tL+n0LGR2nMpZsFOJdcM75cBNfK5Zf0WT+6+WOQQh4Pr041tJuFDU37RYljC
bswc4pWJPeNSNUizoWOV2lObvI1Ka8f5c97Xzb2z3lVjVUDCKQe8VFCYSmc2XZBtFHPji6gIv3vC
WuQD4m+iT7v55VNnCj+peTaso6rv+VCBtGOY9eVBm34I0+bNzo3n56tQOAcl1xgevQJ/6T0l1Tw8
UbHLKals4PAbHWd40JAJ5Ze0E/sHx2mKZ0XyiNHFLJvb8HLda7XjQGECcZX503qR7wx4PI8wZKCn
5TgmrRXxNSBHwwKfBSF6psyXDbHvzKApRQ/kigGJ3/Cbpg3/VYaWlCJeyGgjA2B/8xQQWgPoDgXa
Xjhf8kZVANGOtQol/y6Q6q0DySINXUmTSr4r0yXYM1V5sOJzomPtxBUanwwZill/adBjx4Ij99sE
cRecS/NbR66vxHfDP9CaJ1j1UziTE2t8JaNdGXwtebK77KcXHgM2IlJ5zcJ1LiHGAr9oyGnKbsO4
qjEKBuXBC188VmNG0/kxDd89PwumdHG54faL+0tHtjKWNGtSUlp9hX/QMDwyuDfNj5hu2naLK8si
qKsd4LRpug7lWhS5dqJfzTimA8FzuMKKLqtY8d8IvS4QByoQlryopg7hQiQpemz+5hD3bq9lQck0
hpDKhmKFm1iorZTm2ccPjuIkJ/nLd2r/2BkuW1YeXBWvF/wCAswJMOoeNx31GyBad0SiK4RuhDx6
3vrz0TQRG68M+F0scWRO+LMafbhj6kIoBIAzGcsef1deHS0EvQBTFQp++RgKZICfjfQaDNsm2CTJ
Kqto5CpCI2FyHsfks8bcKFQ3Yr9p+hWwvR3Fl1h5xHBz3HraizuT1IXtlHLQ30vtlUUfen0riosI
STlcFeJKMXfFuOWL6MRjGntDu81UCjKQ9r2kKSx2BUxCs3/rhE2jnRg/EEyPedki2Io/h+QSN/dC
XvORdGa2IOx7wU3xKu88lX2gUhzDJv5usr2UHZJwHTGXxLE2b7G7gdQEvBDbKRouhY5+mM/j+JGl
d2xKNOUnLL9apoKJmtldTog9c7lLrR+a5gBdXP5T5nusv4uIZWUR+Cb+q0QH1q2vvunVZYxuKbZl
JcrCQ1FjIGhD6lIOZHJY8cFsb9EMy+w3jly4qWGFd/VKl+6q9C+O71F3NLc1IU8e1jqIdxzLRpiO
nQ7RQwdf3yfKZyns5vhAdFGKUxluNsNlHv6aQWTexEkdJxiTOCBfY4ZF1bYv9kX0vZIZ4iq03u8S
1n+G3UbrcnyndZPFfZ/vSih0ORaLGmxtkJIUVuP7yH8MysdMQhNNE8S2Z+gU/AkXsIfx4JZIKiRl
kXUqaM8iaRcwjrU+2viASVJkOLF2NrGHYzgCSe9pkZ1kPbH7bfDjCTdpes3UhRH9Y3BCRgLRqk9F
QPtkfVWKxzoX8z2mwVX8DIRDO9OnJH+KdcSGBI163+3AKvwKd76Nop+DBZ0PJn7GwQmJh9Z4ruAQ
KfRTmxQ+1eDJ3cEHF56/OoN3xOmZWw9FvJjSMWLJlNul/kIKoSKrJByFIMhzpyJP5V7vW8jhk9PB
bDWYT6wxdWjGI6W7dp+YhWDVMfayDd8XHjpF5KpWQVy7j054jyRM08QEETM6CP83oxNAT8ALz4Y3
OWAb7kvBJXvSVqtTiUmWWv6OPh1zwiEmXWT5DdJbQbobYczGWlV3gbpPdjCiNO74THyyJZsUhyoK
Ev0kZu+WnjhVhPrlbgZ/GQOePIZhP3xOgMdoPRPt1KWMzBrNaeXUGVMSeGLwo0VbGOLWcE7yHeP2
YA+0OzkCzj2fbeg7X1r0mGiNZS+wnIook3ZfEfNk0aXzWKS1QscDk6cixtRJnp+c/yDY3qtwmEZN
qwZfj2WZcGWjN3ZD9Z+viw76a2eQd3N1JIeMmOMQ9yplrwabeXLn8E3IGbSiJ8p+OwGTB0cFLDgj
NbarfkVeyKroXBWfCWridMX5OzmvBkC0XzP0jz9KItNQTy4VbbNJrUfWFCxExp7841e/evZOPVIU
t1LDfHrfCk8bXJyh+3EBrnexeDNwmQKLdqlzaFSdab7iIr4awj+RS2As6lU65AcL6aOoXwrzwC06
mp9zeyEtMBcflrIVVuRlLvqk5IIZG3AMgvy1tBZXYvUTgDEx2HBUhCxJ/913FVNowHggznb8yP2j
Nt417MZwM+1Aj+i+sJLtPoOeDBjhXwPffZJjF4cOBnnL0oGRNxj7FHF7Kl+WDgjXGnw07ch6lrHm
FINhk9mdYKVV7ZT4U0wv5rCSh5fmv5CcAgKT1ElP36iC1+vMPuKbkX/J1al3X2jaaxjQdKvPyl9B
zTX0wzQepOIhA6w0n9O0NR+icBDlHcFxlNBUoiXEXvNtlggA+q41ghG/4+Ek6GeLl9BIW/LmouAa
UGOUdWnzAZqPUM5yhIr3u2n1ndxfy/YvbrCVuotAyv0iM2G6unh7lPl+Dj+K6F0a/k38FA03sOgM
YbBKMCyWtyWThZFXsZGkd3P+nAHAqCJcaM+2kX0KxtaqrkH6QcQtjG4EsrJL3oH2XwHNeBAozMp3
mvBccDHUzw7JjyTvSGt0CSsiqdkdku+1CUnPCrueLbJMov6l4NEWuszyrZ3XbJ6QIsa4pHrhoIid
jA/B2hb2yycZkHgM401D750eE53wkCPnW6q8h5DPs6+yptvfa/rGrOh5Nqb5OenguYhfOD+RV6E1
/w7luynQfItXUVsTkjnLr4WNr3HmqaA3hHVyjlJE+mfDtnCzIR2OyRDH72I5ApF7FJEh88eYODr0
DaX8MNQvbUo3vFLytkkt0Kg4eneYbTZVJAk2QYIKiRMpecWnSXuTZjjZu1LYa6T5tAwv+mqpuXRU
YvANe0f6ATsZ13h/NDCi8FMrdoGIswB663StM8SnrOSk196UmvBt8P6Sbyu7HBCKsK7+RKjg3RaK
mFx5Bu6Gwu80xOA8twC2rsFMQIlFW+4fsbCEMn9pXCrlSQm8utxQvgIFxZWH0bdXL5xeBnVGuaNz
qGSMPjzy3RvlU8zuxPml8aMgm7TlfnT14adOXq1PAlV4pn/U2QrQz2V3PAAQio+42lCWCnhCT9fc
vw6k7pGRO+0DfR3G3xbypTL0pGF9NkldSU+W/xbB9o1sWX4u+95i6MhRdaTRbv50RGWTY5GC5O87
TOnz/DDWq56QicBLZYmccK5b8STHmYdEVOo9cDkRDBK3zhxhIVRSQkW2fnE19Uch7gOvUV3hVjFq
b76U2HDDVF1LHEuCzXOxBq1dYeyr8Eik8yaDJB0on3n6EFcJELK6V6e3hSolUNpIyyGeApxP+Ezt
xOEI4MSIaJ9zjiT5Bwu7qUIeFKc9a9Onj3C+Wwn+P7Ze7Rvl/Pcump8xV4uyYKLtRcVItt7UNMpZ
BTQP9JWQsfRe4TUlpL4j+KCS81dKPjF6sEy66talrQAZ+/vgr2I62S2rk1ybcXxH3oXboez641UN
fjGra4fAxiaer8yHsFGHhHGEcjZ4nZF9CTWKajxNuQJl6pTavI3zfV7Prlr9DI6IcnqNJn49WO5g
UyGpAiiqihOD4RBZa9cEgMv4XAhMwpBpFQoAxDYrMWk4EH8GK9EsHylVmI/XVWtgcESsFelRnGvl
JlqZbkOP3MRQWCjWEsUTncY2+N1XoxtXV0P+h5uVM+LL53TgAbCI+rd02dyMFmBFO3gZQKVO03Ur
XcrpTp7asHpV4obAEAB5kP2uhgZH70/8mYHIebMEPzAQxXPv0tH3iy9heCdoMV1AANyN9OFNKvBU
Zp06zIpdNTS5cDRu6Y7qCyeK8SsaF1svxg7xh+U0bi2fl8chuh2VBEElYIsnCScdEEQXC8dGOjbL
hY5+XPY/NOtcqc3KLOJDgQnTd1+TyfjkVek9OL66k8krt8xbWj4tdcNMDE8NdoeDAIO0tN8WH7xs
eqrhHtKWQBvEx/ckwNa2PuwH9d8s3Lv6bGrfGtT/6TfAtmiY/6lr2Z67W2a9MuHbQExW1vQaDr8Y
YvNu0+7h8fepK/NGLfBruu2VhtZjJdmCD2zdg3ypfxImYcMjAL61zC01FoknvIYqXeH7iHAchY+2
YPnSt8CSyNPKacu7wiAmWWFS6U2zXW6VdUwHQkrruMZWkbzCDvtGBGLRDXk53mFi8GQIMESkup7a
cpcTkF6THEXfjK1tvsbnAk9Nb974WypGGnYuRpHbJEi2Y+w7Bf7lix+UMt3H4BX4DKor5rfCScWl
JSJhFUckKxLcLu2cBki6ylBDr2Fv4ERJbSEgMwdkjgLBaSnT9f6BUQvhdTui/DZqsSu9AdqLN1hX
ZXojdwHxRoft2E0EvEijf3IG/Dd4OI+B7pUwwEt0O7z1hd71iZkXimeP+17BbgQvLBfDKwbUzEzj
vYonfLzxhYOpPa0OuX71jni2vITTx3L69MlDLvaqN6xEvKiNZ8opPiYm1sMJKwCNWP02rkHDq2vp
qqBVnuFyR4HYrv3VPO10X7AFkTvE+NTHs2J4PbF5PnHXMTUqbLXtYNCn2zEp9/KqPlvyKi8RdIOx
34rxTRX+fOXu++8KFjPYFnRQJf+m9igVP3r0pUgTwAEwykea/vk6I8PTb27DFAByAIAjh5Sekhoj
GMGoPqP8lWN3rfS/0EBtsrChA3uMM/jmxUr2IvTyICxhJq8Wb6w8xFsl/wM5otYX1PPiSsOtR6O5
m10m7tGxWwmwJS6Y6wOOtiIOc5tUq5wOXCcfiNgNGIKOtMq5/xM0v+L4IA1mUq5jJqwalkrF7Y5y
jsnWRdNfpG8yM9wDcCBNPtTMNxsaXtgtLvAo0J1D2Bcmgp+FcJymDzVdp+hxapMpS/mH3orRLUlO
zzq/aeNzrs9+uzahISjSPxmyk1BtgIRzDva43TbqW4UlS1hcRWiCIWMfSZD3glF7nIyY/bmTQ7xR
CRBwUIsLNzKe07RDZ5MSeRt65YCWXVSdmXlMb1HSE2JWbLDPGosjbh0cyHAnAtLMy7vZvQfrEBeU
FerT9fDP+h1X2Ki2nJdAsGjSmu6Zp64PW2rwxPzSoxtCnjG3ihvlF6wzOUW7b5MrDLMfu5bJvamJ
p2xktwEgm4WX1D1b40bFW9OMhCuEaTShIBo3QXBDaS2Z7whNHaWnlNI8hR+wJRRO9xQHf01YUp3L
BpH0bYWZePlGrERx0SlUMJWVipwKYwGMEzxXm43g/0baMYi2EONZERK0U9J11dbOjIsFi5mV2t85
akeuLMk6m2xaf8NoBqT9Eue3brQc03JQxyMwl/j49I5Ezm4YxqmfjICg3hDRyzlWoEspVgpnVbQt
hQNRTXZv06+0x1zZ4nISupaDNgWrO9sUkN5D9+QsoWwYBTz7xDuGrLYKMxfOmRdus3wLnuI1+rFD
gEvLpPyo9WthmomwlrqO20gCDB07fsjWxkfZDT70nFqGLy6BngwL9svML8SFrlzq56xzDbImWnrd
gKtGgFcYwy1R6npX5fNKFjsan7cMS8GE0AsXMmBCEPYrVX/94ZaUh1L1yP0pDXGtjqdOXfnRobKO
wyJVvC2AiYjLfpvRWscxINKjzp5ZvgA467pe9zRL2Udn/OuMn7J/iTLm4UdYjk6BU4ZrcmO7vEVQ
HFdYGYjUPLxTXTRXVBoGhyk2hlCHf9TwPeuut48+vqooEhKP8M4Vpc5Mk6cnu1ThetNEbAZnOLJO
Yd5bBS84Y0PTg5caKXzAezm3XStxkCgR+mCJlvMnYcoLO4sDFzl8z4+gdfzaIVNP/kck62A9+ELB
i/YgtjI2go7A+dshR+UXMlzfl53oXJXtamKcIjHnLqV7HoGt7zRm7fVGlY6Lvs86AFb3NAt8qGNR
LzGskwF4VEp+o31GNwN15AD80axEQt5zOwB0REMUXQ2KC78fXBkBQ0S1J0ae1a5lrkJ4EMMhUy3g
3EsA2DmTRYU7Nlvu5K8VhiAH+bOiRgzhPhrw6NNXF694vVHsch14kvUJUsDgHLnXjzhGB5ztcI++
Ce0F5MuJgm17nxh9U9xyTZrXccLUB0kHVrwOkja9fY89Tt/2hLSSwoDzWSWmLlmXGH0H2qsKbvxh
qi3/VQn7uT1L1nue0TPJHBrinnw3YPZ7hVA1E7nmKycEfRDXZe2lEEPigYIEl2SMHMq2xknxmRq/
RgMaKF4QUzko3xHwghhnLwBnO/6qegfyhW2wNWqkpcSpRecGwrY1azgMZZg2YPfIuRrypWr+wXgO
H3ceTVW57HGueBT+nxoosO83g3XspmUqxsGSdRrrwDVNL/zDMgYGQDJ7qo69OjDm4AGtLThP+Pv/
C0Z+hxMUb3UvHe7/XagMG/ONJfyUrLNi/FFKpOLSzsz3pbUNWMTdX6h+BTajjjMtOtJ9PsghIT2z
zxY0qTr4lowHVEg4awGprvzACNYrjLlxJcq63Knp42XhS4t3hkXkC4rPXX+3yIaKUi6A6BaFx2Q+
KzZ+tvUzS3/BsV0BugZzcsb6iM7Vs9JfJTSVGx/0C36iBYskULwM6avGWw2wdAb/Y9CwXCgDmLbT
rCQoDeyGtD9msWWXwY8h6tyv22yTQnD1Id2sBLTTwa8ZbJiMelRc2A2N9N2sJly1Y4qu3sjczP6a
/pvVwaxZXDzcWNvOIGUC0TKCyk5EC9S+DMbgoROsLBNnHWBSiFmjwcxtPaKP3hJwJuLr15bnCC+3
wsLhsPgeSoID8Q4KCcyB5co1qLndaqITE5kObUKuGb0ENUVlAzndFQzaX9DIGdfe4NmRyDd9VcU/
GflKN37p4luNTAlE33D1+kTV5uPnwJy0hxSwgG+6wjCAzk7MvwNh0zYwj6ODToBL9tdLnxOM4yzA
3rikTBf/GpZA5uDAWn0FtDDAWbL4VHk8bd7DYIWeqPCGIfAD2ik2qRAawB2YTNp/aP+m6kPuI6yf
toNTTqehfNcVaGrYolTlPyRKteVpIZP94wD7hN+6wg0BEw3JVbNP4u8iT3UN423cmFtfvQv5U452
c6tD6W1sE/FroUGRuo2cy7RCBRoYYHiHjIy0uxbjeUGEZVIzFpaNFrzLfcyw46fPvg0GEGNQugKC
/7R4401xIi+I2/RpGLtoOsoaFmIvpTyn0335qy3hywRhyKEDjWbCIoQkG96sMnYnmjppC6XKTvUb
XYI60r26srKHHalLT5XxOiPSJPgbo88Xk1rCTtc6sxnmpPKOC2DbQgHRQIjSbmc1m1F0oQgTv7DC
V0yBYVC0BA4A0DE6KsJ7NKxmeVMDESx4x8Q4eEzWOQgWnmMosR64JdAL2BkJwQgxNqQfEvhHZzWN
lMRbQXAqJClQmqGteuIu36KZhX25PEporMkNsfPwu4PV+NUwoUbT6qTKvw6GmBHiRQau2M8UkR/z
k+Fhk3xI/L4IjSBopyENzl4QCmby+Pt7c7uIk4sz1tBO3Zz68TXRThOWTH+k8E1XXIbhsXZHaKBM
onJmlowWpmkFRJTJe/6tfvzpoZwsjdBikl5wLwT6Zbm6tf70BT1OZUKeDK+kfg+KSyOeab7V5F8o
UHLE7+F8o9eXws+xvmPL9x980WU3ZpICaiNkQBiakspF5nMK135jrAamdTt6OGbZQrhOuMQbjgTu
1qonqGP40TB5Wr4LACv8NQnYsjsvdX21oLbCMhPqgmMBmbeEgqs2t0C+EsGBV8ax6x9M2Gpiarlb
GkvYvIArNSoCduKgdqDvNa1kDogKKivCOVuZs6OQbKx6QnOSSk70q4pZQjlChm+/yUp3ZKT768Rj
J0qAz6H2YBYvmuRdUGhmp1p4qybRYb354y4nh0k5ttPZp1ZsnqJ4wW+LwAu4Gzsj3XUuDGbr3Dsd
o/Sr3BHqqThFtW2BeJjm2iShNzwl848Fa1rNLra5dobaCHUTph2G/Cdn91pc+5+VcIMZZQATjdMt
aTOOyzcFB07oy4wcgDsic19VJ+zISZ6g+sxdKPeywZEhUofM9366L+ejmnlLbxdatuUi2Yn2S5aN
6hKvbRREL2Ff0NQEX22rzJNxiG6OFEJVeUsSli5sC/adNAL/fBj6OdLuBpTVJJEdP3pXzM8uIrYW
SPISmCtcRzxs5xkQLTUUvLMx+Upgqbjjuoq26bKxnlJ0ClxzVc1uh7LMida9srZMrKFeQvivle+R
QXtzieMvAaFc1uJewbFmYpcATRj7VaC96jOEwMMREWCC+IULfgeE4WrWGkv3knnWuiH6SNtL+R6M
e5lhIJdYVhlcLDCPVVqyS7aYYUDKEdJD3XuLVTcT5KT+RxfIio8tlnv0g0oMl/LOOksaJDjsdChN
cJgnq9yO3CQH/sBsIHORzlrqrs03pGCuB/VjYMBkvoXxWzwe2vFW6JtMx3HFZs40QjeD6mJtEeNE
t3xe6/J1CdicswLmeuREySZR6djjAx6yHak664l0ciZmXrPi1+Z9mtvR2gqvEih73LX9O1U8jBtb
k5ylEE56EHTODmtKwYAp4CfZ0c0Mg3hwHs4H5rF4Eng+shJ+gsVH3VxWPZaNEOTtscVQVHMCHCdJ
DucA0VBNfaMrQ4i76zLYdAKwhkmuA6G9IolloNvznw8naoCqc6vZXnWr0+FAjyjvQ3TiK8brfhOP
v82VHFyK9MX29pgUf7G18DmSEWPt9WRMQIhs5mo3M12hG2PEBM/qPuuMQoejAaQvZUcqBqSGXpQb
rAZIrAy4BtrLFbOY+CAJX371mvTPqdRpdbqV4ct22wC2QaJ5T6j4yrBBlsEoGEMP/H9awlAAeaX9
xPKdtHGjVniJ9/8MEWnTgcMV6Q0bt9/o217zKuoTW/emVTnerYkOID/pWE4xff0fSee1nLiWheEn
UpVyuAVEBgM2YPtGhcFWzllPf77dp2ouZs7MdNsg7b3WH5WvhPkM2lpj85iYElsAVuktUGmQT5ZB
usc0pqnXmGVoumhUZ3DCGMVWrHxmshsAIno0mFqItJ0U66gGYub7R2QXxN+VBurmHEYNBNlMFiF+
raG7+8qqYiJ89wfhNqPq7Vn3sHKlvGS5dM1oVzNEQNGJvaKYmH8YSJJ40XTw2fKXUm/T/ORUn2Lg
Kl4ccU34FVks2Ta7X8YrL2D4YcEpDK0x9GR+FKwjMOV+hLBMhMjx6rHeoSaS6+9afCnW6ofsde4h
FF2uYRBH9tfgcxu2xJ7OFYbZyjtFEqTFLEP3uYp+dO8XgQQuSgsa84gSXFzgArKe/1iwJDJp1/8Q
tHpfmT9VgpBf/SLzCvEOdFffXXgM2mQ1fmfte53SSMGmm18itFcJGv6agxNiaq4RHVbPyRAL9uq8
Bmq9COLItnE0IDbXTrmF+JD1w2pQX/2o45zEapUGHZZZ+rHaclXHXI6MZmGxRP4iI4RwPA3dEki3
OObqa6lCq4FyCv/zgpdZMdaO/QrlbZCdveZ7hG3PEPKL98SxUQaxIpWzPnmS9Qj5i9z4vZ5Hy5Hv
cQlaMc7QD2ia6xeuEZ6yOXZZEv3UK8FqagqzJo7TCQSoqYUwhI19bL5DGI9hHk5bQXjn3q3ggZCo
wZkKeFV+d14bVHTuAOoDhxC01Dn9lTlf1UIONrp1GlD3GPxM/UeLfsS58cLW2YPdp9QuYfEBSoUN
yJI4wIgC6U7Z8KFy9AXN1dYfD8Lj+X51/YYdm8D9v3ZJqluUY8A6+rNnyZJaBxDRfU15HAFVi/qc
BEKLLCugfzrk6NVvvxukJObAB4r43OHXSdp4XnhPaPypO1XpgYbhpP7LqEalMLIkpbFpf2xnozLd
Mr/RSTlvHhln8IZEpvweIrnHHPqrQEIVnu9aNugKrwOPl/TJmVOSWd2uI+0Y5cuy+Y36bZ8fWSq1
PbMCd+tLM6FAz5W4/XZd+TbI74L9D9c0w8EygBr2ZwhM2aH4yUOUa6ZuXyEyNLYxJ4nOf+/yUPEO
CbEGIFOx8det+Wn4D0KrADKAF0IABdy/UCiUVH+XRKJpJoiN5krdljNPN492S75W9Sa0DQMJukN/
cxQ3tF1W8Q4ij1tl6jAl8ffzRizTlYVWaBmyTICVhuVSCoWhApBRA89ZM5wC+ijVzqD+Ufe+beVv
ytjHVmg46C07oEIDcUnnz0ZfDetm3Y8E0u5jvNZ9QiKuGEAopEiHz7rcxKRnciSZC4zirP3le4Of
LT0L1kWi0YdnvG3hfe6oAsriWOIRLLsHgJthberwDqDW0z8S60vEVLzNNuVGgPXikI8IQROye61V
ZxpAebbJxoWUnbJp08RbahJq9TdpPP7RCE1Cdkx2CuUdhU8z8wsmetY1O6a28FzlyiKoYnYq6Hkk
/H5is6qe+dCGaF+63KbjWqA2XnuTAxQaiiBMlogVgnqhBdiZIBMor4hQOHEL+dbeySHUOJ3vMRLd
/t0c4fYWrAF1x/LkoVuEsBNOvyOX8oSMS6o+EtATVjGPvWzRjesKKY161pSVSfuCzPTB1CVmP9Tl
vSv5e+hQceqjd61S8tfBgLpLQb5tvK9lljuGw/HYFQf0KwtgZRl2F7hJSn5ImMC1dafuvbVpbqW+
rUAC+I52GOBfxSaUtJ/mn5qxJ28aeyXDN04Lk2uA9ERc49k6QgJOldxMHki2ay5kX5FDd7DrVR25
A48YVx/mJsP6Ey4JatBUfn62jRoePAvR5wRQdvYpUX8C+8wjOagbMhtWNtSYTsYHkWKgGHfLJbKj
p60DXy/kaHwW5ykXV4dYgRJuKqY4plj0uoXEkyTPDkQc8WXz+WkviUKt6uY4a3a/nP8LEWFKODea
R4fEHvg4YOM18t92SdCHx3k/kJIEZrci149WNv6ZzfFO6cb4xH+5gl1kPRld7rV2L3RxbbrSkDd0
YXWo86eGLEKZ2SQ9qtq3gOzb6INUHyA31OMXjn5yRRDO5uDTPdgnRgXBQMiXoEqWKUlssYpq1hfg
y0Sg6yrIjrKDYhN8zcg2hvFGrS7eIKQ9tlDXveAYOYMtY2PyJ2ZAhvJAPzvZYr51dRBzBauIQT3Z
ReGv75xp/Zw9SKfQTq2zpkHeqw/ek/2iffryLs4Ze23+DsC8ibMOO71HTa4Oug9GzKyLbrNiyGNi
7GN5IaIWMO0Bcv+D/cBS2LWadssKNyOQQCyrNUpSp/io89/xVqmnvFz2kJc8C4prkkJFTila//qz
QrWp3qw5O15yAcWoPHRHj/Qw5o9sESwNMsAQxmLNHOKzgYDcezoOhQWQoXBiuDw4tX9tacOorPI1
RZSD4ThnO4YQlVjrmc/inejrYGBmLrD/jVWGfEKs9lbxhEnSVkXe2/FUXG2tOtnNYTzFK1Sd+qZe
UYs17bj2sbocmBk8BWt8MIfg6cqO7+1GDgJhEt/8bnJHewF6iyVBidC25IUit34E7U+jfP9Dp51r
g2iNdJGZh2YOswgPdxmegqUzV3uiw0a0kM7Z5J3OlKMiHYYFo8ZQvJUIXpmZGBKM5I1Qa9BRlI7J
B3dRDDSUEnoZgAATnjOrtEQA3hI2NyHp6lGdKMYh/Q4dVnl8FwAYSGcIoligJ22W5qrwXQwc7N9r
lgEaH3fxwqcQBDfByykeIfUP0ZZdOQkvvbIupaMAlPh3ZCrPxMjZ7KGU8xboj4hngJzqwHSDWXk/
Npcm+8qzXb6WETmsgl81hPrlzHnY2rrzUNxEz7A9StkVjKM0luNjDD8NxtTyKx+uPRuwYKqFrjPs
H0g1OG40xGmA+eVd0Sm837feRNsYudUL23n92/1B5GPpL3SJTDGhsHj4UKgzVIF91+607OBQsJFD
VFxHXn7pHMtnqTiM8ZoBz0SgdvS6L8n4VtMBan2cETC4GP1XZHxLaf7u9K+8hSJcEj5dCY65l/7E
ZJiGL7l5q38ZdqHUWnbwLLp2AFFS/95yT0/GBc0wodeWufXCo6a+yd0uTL+IN0FNM6z04EiJmYz7
efLY3cIT7AH3QNIQ8PHWa1+CPKnpCwkYu01rQaoGg1G6waQ8t2PS6VZ/qKSbL39poNVHlqEfYi63
EmrH5/WrEA21Dq8AIGnKiicEdpP9qOUPthnLIIpjRYAfMimpIFzM9XEMad1tDF6qIjTh+GvupX50
so0YfgYa0vlUkRt13XYMzibq5EZ6OOMuKeVZk17pNEW8jI+nm24S470uIhHBakprX3f3Wtqa0cVJ
jslkAI3y5vUX4EUcAlDCa11aiiOAkdGBtanK1fBDl11RbusBSGJfBn9Sfxrqu4a6T38r45M/cfOt
i24Z5Ywl+2R04YZIFZ6F3TjPEMS1UEiuRictAEa9D3vkNt6SvuNJZsLdW/alNd/D4C+Mbj1UQou8
C/iSR6QiRtRhxdX538Et05SFydLlFeIX98tX17gw9hwYjxqBIvVNs7g8TdKc902KzqZ2kuSrDrVn
IY4XitukfqeABwDgKDg5sQw58bVG0RhrZ19ZN/baGpely0UCS06B6EaAGk2B68A8Jdp7MzJExD9h
94pb1OUnWAC0TqxtIvTToDSuDv5Mad3VOwXRMzhvOVfjjZN/iTVdri+e9f76HETPjAtcYXxX5DR6
7S9athGdxRkb46CSaOijzH/EwyM/wvKHFBYwexXmU1BIFhjOBO1l0egdV6Q3A44K2yKFnGgUd5qQ
WlCZCP22tqpdlnxWxb3FZJlfO74aTbmeiuDLym23B2NXmbXbv9awxHOukC4VrCz2TrE9rWpmmWYP
xFQto02IWBtNK4eT7/N008/p/xI8sYTertBFo0zGUIi5pfkLeK91BpDGubI7DQEj+A+uGasF0lYQ
WgijfPFNBTiQdDsrsdiO6lEKz04Jc89ZIMDmHkH4tqlPRXyos2WWb4Ml0ykXwLAC2zBjd8Q+R+/K
P4xE79d4HQRBjm5TICsaX4gS4+dHmdQQzgpYIGQacz6v+l0W5WfVQzbJvF3ARuunMkNZfk0iZpsE
l3sKCL71h48x58jDqCOon5b6B3CJSV2IEQOqEEVyhVaMmU3P1xI9L/nFqL7tamCUeCkst9ZPR570
YD21BpJ6phUbMLwIKsqnv54EX6aGI7eXA8YcoKQBeQs1VDHr0vwZrR8NsECNi7lKYCTvjFHcgF25
HJHTlnNm3/IqlusObmTIvv1eg5srZvSr4w3ma4QVrvQ9zC4NFvQx6wzqM+yPlr7Uy40SOfMOgwRV
g8SD/LEhIEWZKWVKbHLAJ0NYNJtwbc6l6m7rHektu+mH31/ADg4XCru2TBOT0N7Df/Y8e2+qcyLC
pG1fuXztqs9M2hbEYJNcAYyJvA9+1CSZYem05kxj/h6yg+l/QB/MFWielqOhKnipIHHkCuwdcUaF
S1GSb6N3MrNfv2LcifeGtG1LrCtIavAWLmWTZYRMax7Hd597ouOmrLvVyGURLQhgGag2e4kd2OIU
tEnbUCCGPX7npH0NwEaxsuj6b4npEsZZ0TYItql3D5K5vcIUDrLuvf1TWEynkLGUoBnCMnEzH2Xt
qwbf8T6gUjMyokYWfNmlQ2Mu+kairHGpvppXRIT1iNMtG+CEfLPJNrbJhNq7Qn+iKhzLn13TLtkp
F2TiVPzGNRFw/8YAp9pE3qqFOPbN90jeC0lhEfewmBlK8zdPuwTjm59+G8TVT9tYkhiWOZzmkNXI
SOfUeZKEN8McodIdMBsFybEw5X72+6xMFCs1KSS0rWMEgQofxNdSxOdmvICM5SCqgXVutfdw9tsx
/eOiRjYEbrQs18Fm0E9JcS29XewcUWry0ZOHg/FXhOECNAgpN90mVNJ/WsFHqD8b9WNCtqfT3uVS
PGsmS/WZsNktELJQMewtTAJAKrFjUinPGHOxaAHqVkGcoBM3FiUxXpVGjip4eI59p7Ggy7hutXBF
QzR+QEgkJLVYTiCMMr9ZqcqEaRDNK8f4tixufBWBw63N+VIN85RY43wEzhluVMH5fNHQDy5EEwMM
qyCQfw/Qp7QXh1u0r976BYKTYBFbkH2LHhoPbxa7FOTA2l913W9fXCkzw99PoQYN98jDjTPiZLy/
i4iN1xfnE1N1JVOGzK7ssmaTNgGIBdKGyJDBvYeX1b4H/TOGOOoaze1FlPbdJNhRDklk+U2DXcak
5Y4LLX+NTYkwj6c1A1FgxJZj4IHZnbCVks6VJqjW4vmyWUVDYt4J+93wrC1a9ajmZygRCH8GrY1N
QvBKHGheySf7TuMS9/FbQchHILiZoMBNXHzG3Zs4Xz2Uf8Q5zn8l9BR68vCU3zjiTCLCt60PfHqg
vKj49ma1NmCEguANEVQzH7QCKrhDbd+59NxQIXzRKvycw8XK6Vc5Y0yosDr4OlmLF/q8Zsywg0VM
/5V0MY7+aEtkEpFsn2PD1YWHe0GLeYhSSFo67r9PLtPWvOOuzYQtjkG7OuIDhH3m6gPmgC8QuCAp
ufDs6mpaWuNJWso4utzU+lKTP9h5M7oTJ+Aj15f1s92tQ9GejoKqnTmOD1roelwfRUpFYV0ug5EZ
ATllIV897xWQSd/hIURcqUsv3fkL86tPJAI3P5+rFi0JfqP1YBujuVFazsyeGmDurOw4KTcxNVJJ
TjnuDC7khbYsp6wDKVQ8XCqYbCHoSujy0dGMuWPzyikTLfbii2hKnHq6SogO6TCl46YAh0+J6GZx
hDnoubrDiPM6pnWZyCnwSYLFMU1Pu5wzMOBkgWutXKJfxAyWxev+jRMGU5M33b6o8UXvNXsEKNe4
RBcFtzcJYID99sLhhC9tZ0GiOidAMt8MwtpNfH4JFu9/Kah244FUwBzjAxuN+qF7lO3NpAdPW8Bw
7gwv0nBnDoBXAJBrF/XTm4C1a+KFeOsDcpaEbYRQrYo9BMnolxRzxifroThOIAEdTSR+f0fBTW/j
PId6FIYVKON+LYiDJvxpLOEwtdNb7Yt8IgcoA2sMr3o9Cdk81CHCOOyQK9PLVp111jPSDfGnWd78
SdAbahtBWJrnIf4cBFnCWSvg2wp/TLIf+Rbz4cGzzqsL2GHuYGpMWL2KKzwJxOWqlXAXj+zHt8D0
mj8uKx6i0K2jkdFenWuoVGLMmyM1DB0Tqlp/muNxWvmbWr1LbriajIMAMspk5a24deH3hEhIIdOn
RZERcyU6EsIWri7bfg/FD8FdnxEFB2bqLb3qW5VgWTQ0lyTuVBi3ToSPs35SK0hAg/bnAznGNys6
8aUtCPTzuCwQftiza+Udu7nHPfDQjR9g+5kK9gi5tkCyTMs3aVILRZmoaeLH4fsj/xB/31ocGgHS
Uogsho1G++Xf4bnDCwbvqVlbO9wNBlBlDyqmfo/aib6ZdU4RSW/Wq14V5ZC7OkCecwI2XLAXzxWb
ozRAnbiIifWmhKlAOc/D0dmiihdjdnnVH535FM5qM7xnmP34ZETieCJOCl7PW+Fws+eIhFjNwDhI
ceUndQB66zMx3PM834mToLJIQnKpsZjb449Kq3hBRYtvfWeVxA2MYkn/keKTY5wi/Sil+0L+s/IP
TcQZQXf6n3H5GijvzuhJyIJdnZ5q9nqWTxJKyq0Rf2Qp7t/VmO8ZmQGoQ5l1lM8xRYse8woD5fC+
X8viUJbn1nja/MHHadpMKAgSRYBeFbsItc1iAp4581ZjyOJ25K8QrimFoyXBErzLNt7KT96n4EKQ
T4RQudl53TnRBLhKnmwwkU8Ae1gS8ICsx99MW6vFEMQNUAcaa7sKfRQvevixEk4gOkpGRrIILZZ1
4lpWyUE5rmxZWou8LwNFvslxwa/gSeQl9FRS8DQ2pFwNcPwNw7zMcJXPn7ZAybnbQhLExPsDCzai
tUXQVdLzDIXIjTdXkJgQkcQQ9mV5OdmBiPYSyxVKrsmhEIxKYA80L1TYRW6kwhnVp0eWv7bNqxNE
vV5ccMxYzlecWPz90nKMWDy6YKbJcwfus1n6bJde1mE+G+c2BJPX33ETAhyDyH2zyZJmBcLIxPiG
f7jE5szP7GNuDqGBVfXDMKV/Gm9jApI7Vihuc0i6WCXuf6+1NVRSO2MNMsud2ITI8zf6bZGg9pwT
XWpQx8M/CU+1ui6ifSxvDGlJ0q98o8aKvF7qHbHsccXVZ336tpCCJutsg5tD3RM8KJYjTMYjUSmI
O5tgaXXNhhoqvUY01sCkr2lY5WkKfVyzcN1uL34WmSOf4Y4IdLRrCiXgCebeRWdTe3AV1oOcb1nM
wyqFHYP0Rd15THt26X/U0jvxU/3N9o44NHvRb0RNlIPem4ZKqmnmmVq4WtIu0O66FkgQEL9nMH5h
eVjI/kYvH61EB9IHcHiWnzq0HD5AuYFUUIGJBTJw++bgWQjLj33yUG0mTuI/KTeAqTkJVZXFYFuN
v8ymfI3suxC75qPIWLi0g2TwS9Rc7V0IxFLi9rt4fB/JdxChlAGJpSPD2ifdX1G+q6g9yMfi2SLr
cygWJy5vQppQrxPsyKgFC2suciQf0srBC4nKh28fbxBzGuEla9Ur5vRIiwgK3S5mY45j9DHgF5z9
9NkfpneQhFfFnzR2V2t8F19HZd768FDAw8Qrp1rpKjazbTbuY0BfTehP4RpN2Z7HHKcVYb9Rx4WY
U30KJMEdhTESOWAWLrU7eRPiOFWkLZyzQ44L0dngyLfMwAdybD2YTh9PPLnWJWY5GgTNY6H8hBpj
hbOT5EfVPVsN9DGjIiMjsbe2uE2LeWEhIUUR6QdPmzwxrkmkKe+JuI6bnVpePKrms3cPIYFH4Jeg
ZH2u2p69InMJCURrZ5i/AK1+cQHI0LnpE1dzjqTAItsSWY/GTH6O9oNNcs6Vk3oAfk9z/IzUhyE3
C6O6azAHBOQAS477zglJKgAIQrwqYE+/+BPfaSjdyZ6cD9g8CB7CRL3heOaLoG6Xls4NjoqUZd5Y
6+EyLcFvP23ps3D+TH3HqZBLdw9dhVXIszG788lITYMJB4SiO+XR0aR4pWvYaGIySVaxS/03QQxQ
MhraeZQ5oX/QrI1l/OTNQ2d2KYLLJAE4EIezAOACF5cQJbakq04XhU1DGwE3I7SP0Yed7flXDAwU
oUfsmBhs7a5GGu9tNtMWJEpZATjMwrLXSr2J2X/BZWhdzzuNJSZGKf8KU5TjKDqYHyiYTxCcJc0O
loHknwzQMZI6BCPRvJH5R8xrakcfK3ZAbRPqHGgHrfmwjL8QxiFozpAsnk8sGFJC+xT2+8A7+/UV
KxqAt+ux5piFxN/LZud9kXknFCkgixATXAVx/vC6Q2AetPZUAQSlr5hM03FdV4yVjb3Q6nCeKr/2
gshS74VAc56wbkZhgTKHkJ9IQALInY039JJi4+1qFRsV5r4MaSYF0P1JJTqrlL61WptV1udgfE1T
tTFMDUnl5GY2+pDkgwhvDAELIPO0xL+Oko+NAk14ZlzqgAq5rN4nFVg1+fYFETkBL0M8OZBrv0X4
5xgfavUhe1fnb1yOCzgWhshmBrPUC/jPoY4YQRoOMo6N2aUjEvYHgKPcRj7IomPADxxEDEaIpwFi
TcSHGa9OXZjaFpdExC490809RLXkfQr1utXdtOmiGnfh55s4sdTmiTVLLOzsw1H6LQU/wXjrR6xa
OwnRNi8HD6WKOrimcT3kqM6w3tNkUeNMOgzD2aI7N+37+RW2Lvyr0YjWN+qesiokN+Ohp4Q9zQpG
7HfiwhGDYOpbE2/t/aFmJJ2UeEUT0mz8yJp3ufoGWGAOW04aYNiqR2Kfy5/UW8/Hq7Fr7HPJFa2h
2sODiHKdi1l6ay6qfA/qlx3vg8xFo7vv+1XYCeTQd82FVL3TRMKfIhNtUeozxCYzFQEAvkaDTqoC
tRHOEq+HNq+4mjaKuu1JLEejSyoWdg3us7nCXf0gYzs4yv3RIyPFggmECEcgsbT7zxrPJheVuJdB
C5BoLalMTxJydznPCPj0X6o1AJ5jzOPdGMwzQYL+7KQjgJV22p2koMrD7PUje0e5OBYF7w7AuvS0
ms/JuYKeNnAtNhvYMB0rMBYP5P+WUEQEkNhX2Dqm60gf6bju1I8UM1tUzQwKC2iGJ+H1wsy0qL/Q
eRG4SZhXvnJcofKYlMuIqRKYXW2cuaJ2CweyPzOghQ+2usPcrMfPQv2xWCZKpI/8rRnZY9j8VSJs
IpcIQjnap5T9oPwrdpF0JBx7VmGmpWo5QavOaWlQx4AYUHzvWujMNX1phBsv+6pbZzY6/toCxRKC
38bjq5JcPjgxduVEDgivOWIG6S4wK9wO1EChvfKO4pPw1a/U2uUTAZOw/uMhD6tF3X/VJvmbjF6W
s/PMPV/vGJzwPqBVrlCqRWi9G3gJWyLCLnY15BZScZRitx1uFuoWMtqpCP+6Ql1n53FRzJV4UxY0
E7NsvYlfIArvmowgbQHRq1yhxAgPhtngyEDYYg3PYR0CH7HMI409ASfPY5IaS+lU49lAHa8QOj4V
bmDDL8wybRFP5wQ25wQGp/nc2Q4PSPqQDIITa6povlL9kpIZa5Ae5evPrD5qxfukfwdI2FRRY3xl
oEILIn0S9xb2CwahsKFlzLXKQ7OQ59IEQEJRgka0pkN8s8GLLiPRnZTfQrs0+PopoQJN9jAixcmH
AoBbF1u7PcFcXYnanRnGTy0fMvzEzX7MOK/8z7G8qWgdxV2r8jBmGh1wBtJ1oOoObh1tAso4DtMS
qXdUbKz8zUATHq4opmBogGQmFhD2JthF6aJJ3lMZrHb+cOyIcCJO8rFi9GZ7976d6CDx5gLborVb
EHcQlFtdfxfCFTn8FJ+t02M+qj6a8OGk+AOB7CpiZxYkunKzf4/Fj2JtW4Jvkp9KXQ/jJgyvY39P
608p+42an8zgFoJvGKsNNV1u5CF3eENNhfto15R3mu6h6fx/26Kikth96GkIbpmPudvz8kTyoV+9
bDytWfMxgSWxvI96BoHz4ytvebkz6EmPle9Y/+rQNsntj5zT8DvnAs/Cr8r0Dh1SkWArg8dH+p6T
G83qb2m7U4iJdGkRjqiu6Uyvp1Odv0n91TbcnL4ePz8n6dqesawUbzEFyLI5t7ESPk3kfVfLNVzy
/AT56wWvfjgj9pzER2ptO+ejxNhC4wPoyoPnrCyRJFsrL2Rv5GOotwIcMtBJ0NjBkqUFS/QUo3ja
UQ2U9whl+ZgcazoGC8F401YkXkSsHyM4JgZmmujRipEyA43yQy3YTFJuJUwrjWl8M5N8bFHU+JRQ
DioeiaVSihtsp+YHLV1F05us3QrpXcPbEDMfI8eAXVoqhCMabro3jM88+0qmg6UdMBRW8WfKEVbY
FIouyF5dMTHo6sq0EBidumY9DKfCQrngLOPiSgVChhKCtbwmc/t/KxYECYd9mmwF/t9wPOnGUjS+
xLSPuG3zbecET1rfQgaJkpRedMRSPcUlRDpJb3gPRqzOTEzOPqLUvCd46IsyZVwQIBiCi+T4cieD
dYU1oo6atZq/BvOnQNscA765uZu2pyGnImU3mGvh5Iu+NdzHuH2J0vVWQpwcBwdKRKVu5XQQjaRo
oCymxbFBAsX087Q+aW/VdsLRrzTcG0J3t7Hlta+ue32WVStN/qEew2lOIUnYqHYI2F1SnB3G1xxe
BWH5rEL/AlQeqetfZv0Gk5I4pOHxrO4399/J3QdyC2UYHO6GkAJSC0EqbEW9rG9WvYmA2Pxlpl4s
4w2nRvKTE0Eig4gDQJX+P2TTsf/XHYBDym9k3KLTvI3qylAZUtgZlm31nSK/JZZ7OELUduqWBgIY
jg0CXaQM8E7zgtH0SuMPPdJrTWMQ2Q3tLyMcQlKQXX7YMLskEbLfHsDiGuVcNNxVph8uwZrIyDiG
6ZPrIUg/LJJ/pH+ZK3G/h21FUxWB94o6Uzf48OUDNYlzE3LYGnBpfo2gGRYZ10p1RjyVyutMFnGq
Urx3liwxjXWwiGiMOptVfJrr/l/VHYU4gEQI5Np8Tv+upzeBgUXZl0X3gvA0TYTzGtje0i+jB4nC
co3lczqkzSUrPjyDgKtnU4kAq2OBSN0Etat1snd+7OKkIa2Wthb9QcERUDONNzhsgpB0sbdG3zMr
pTWHEMYkXLzFSn7IFAQh33BE4gPhP9RCgAB+kAaQDK/C29lM4hQyVKBIMtdOA+kzkOsBO81kl6FS
OVQhiUQCE+H1R6uIj5bPczmZbwPxQihPC3OTd3srIOjt6jAVkDJQMMU5KlcBZL92zHmwPUQoWwD+
Av1eCzamA5yJdSYZ9FWYX9o4xx2ZLKb6TpSYl/6IB7qk0SPRALZc0hLt5NTWpMQFGRD/SqQNOsBp
Iou1GjGJ1Hu/BIY4aeanU//w0s8DzEpw3RyQDeJQTfmuWkwBq7b98zFZMyzRFdegWEbpgOtWsKmZ
/67x6QTOaVA2lHMvHR+7fI52qHF96/b7lPnfsxkm/UsXWo3Kdqv+5cGBoZJcdCjneiqmHQpU/yKa
nFJE1c6rt/7Ez2CSaeGV/ryuqT4FZnQ9RsSPcoHmMX+KvbMlNKz7iMAqJfVBjrJc7PGnk0WkjmTl
OLxy2mrUz4N0nQhztrTbmGx9/4xG0ZYPmiac1EAi/i4ULRcralzB7Qbl2rS3xLnXDuLT91w++t6m
CA8W4OG8IkJug4Jt1uSvmOt7qi+l7urar5X9ZRrxDHT2LJvmOyqvTvKjOh/yLHD99kxjw3xcavM4
/5JhFYTO0UTXYA2U/jo5ptV72x40wmvCnRWxli5x19Gz2oENKJX57zHSeDSIXJj7oqUeIwZtm4Rq
LhAtLwh+4ZTFyjL5bgsmBeYfNFudmUBrVsYTypXMGjSGpAEJw7jp8iJYTyAg0FxUOfQFmAfL/qjT
S9I/w5F+21cfqpumvjSVBqVMHBAlPLr1SGjfzY41TG3CrTdBERTKh/xuon9IacTj6oQZ899F8lVq
3g30hsOaIGke6SMhZ1r1buf7jvWhcoolgTeEZAEjiz1FbZ86ho3xLrJfmn5Vd29NcpYJAsv3MhAo
YJa9MLB+RD6YHmell4nwZYPhi5cyXXFfR92xG/dTjd42IeGYVwrcTCYG68gRYDKDIawIL4Hxx6FA
Zoqlr6mw8fxfTgMEdb8TIg0KlLnZjh52SP23Y2aeQA97iMdY/SJtwICGrGsmu34Xx9t22mAumId/
SY2I6N55UFrPod7Q48g1mPdugTxPvyf8wfppDH+kdKdyWPREDA7vHQhKKTPNErWgI7t1spfknQpj
WU/IkSC/9sLrqmLaKTedxH1tcWYf/8mopA/Qo3lWkr25bJOd6m9s6aYa9MSssGpsYlxfBmqOlhco
ORPyp7Uo5kUo7XkK33IgYJYEkeGBz1Q4AXqZsL49PVrZPhwJFV0hj3RJnMi6e4/Vvc52lrInKq4q
DlZxbmdkEqJFIB6m+FDrC6x/geXcQm++iNIldyg6qaY/0kc5cr/ILQU5zI4Q1aTdfbZMjHn5Udef
I/N8fbGqi8MlqqlrsgOptqZHEysVF2kpXQz1Sj+Q1R7DoJqnw1enc2BNT2h+EdrdoJZBnm93NU64
Lent5gb4u+++aFiY41LIgPoAJnAHshJq5dl590b8BesIgfDQ0Uv8Z+uHCX100SPu48SSg2EWFG9q
vSw0xAnMXWs92jntyRn2ZGuOEO/kt4Nmxt099jnv6qPNIq/SMdGFbyZofZE1yIfumraR8m2qH4UD
e6pWqpu62J6FZsE/SmgdIiEqYL+Il2m2Ih1d+Ga04W4Bs8ZEUMyRxOSgzmQd97vJXDvm2sxOSnmI
kGpJJ5MNrkBsfjOMb2W8pNImc3YG+V01AKlSL6WgJA3KJmADzR+WwObISDjPzG+FU8Ci55ezhLhe
1KlW9hn2b4R0zLT0MJXbGFNJgnaH1dvttbP9+PcBju9Yal36/yLvIDvvffcg6YUrRvIOSKszBXkf
UuZsJVYmPX4XfuaIF0fGyll7d8V5hEhdamKReSU4GfulZeDR2/nBSyTOVSQD5NsMD6Sjffq1vELP
7WzrBmUU2eeONS/cNn0L6ktRC7eQuW2xcozqXfeetf2LbGbRIAi0kHuLU0Vv3qBB7Ii1dsGMTHoV
MbbaAJqOY1khEJEWJg/F8XbQIMovDS+MuU/tW3EfEtJTLRxD7BdUb6d82wFZOgF9JC0CFo/HctBJ
y8BwkvEfrb09bIPh1dNdanc4aNhZsZhBqlRkcgoLdbqr7eM0IA9fMJXGPFXeCu0PriT+bo0JAXYj
VN99ZaezcNvGyaTcSuj5EMqQjsvPmwfEGlDsNO/MrWJuUwCHDHisBTcrevrJiCM0l366yXG72Xtx
jNaOqyyhZz6b8R61G5v1aPggKzKRiLQ3oJU0aIBp5Hg8ML+k4G9o/ZOKyPozRMOc80W29gVtDwuU
x5315YlFnQQo6CfXIQ1ZJld2p13U8JbhD7Kw3cEyhidS+8bwWLTL2r79R9J5LTeOZEH0ixCBgser
6L2nzAuCUktAwXv39XswG7G9OzMbPU2RRNU1mSfR0CC753HE0uoOVyHv0KVd5qZa4B1z7TWFtXAC
NZQqsAQahqXAn5L+ojRHNXqiV50HzJnBTEU7ZKXSOlezYIll3MRgbs4Gb+3XcyZ10zXjGMeAtntt
OIswOlGzJyA3SJMFygwrgFuiha7p4qHjijAa4Ik4XBFHm06ARBjs4ydLM12CdKAac96RoXNHNfHZ
MN/jjEfJRg4cneL4jpACpq8GApQcdM3eB9PiImIND5WKIhmY8H96oYBHOjo29ZKJFV1eEmMmWPre
s9eB8h6HZg0GKkLR1JVr+2BkB3v+oD903sZFBoCRXQlmGeJzVm3ELHgLVEOnWM+2bXB3kLwr7rzz
SFX6QmQYzhhIysvUy6Mp0xjMasfSZFT+rJE++GuWdnm/n6p8nKgKTxtPPF/Osd0qww5MLV9GHaYe
/DTTXj+/iAqE66h2iLPPcbvKJsIWVCL3ESfLyf2XX7uMXdGGW+P7l3didO9Mhnh0QGbDtf0P2Idc
F6gti0gb+UymgtReBP0Z3gJWVt90ZikW/wywveoYC4ub0dRrogzeqKPfaCWXcPNonvlOti6xc+s2
urAyedfhg9M8I2KEF+Gb7xlPSDD+RCHBepPPAconbjhvnvWHIdjGJd3zNJKFpNSeKhvxw0rvASPB
DiGqBvQ83nrc1aJZ8WNDpOmS9yE8OPEOCboH5sBZOwidrCvOkVlVs3Hb+2jkIYIn+lYCIDYJqTyy
yGAer2rHsGLSy04kA+mR5pCU+QGYEMeo/DuK+2FeI4eZxpNIVLpoNSYfKcA7t9rJYTsZkEWxmMzM
mrPLq4vUtxwyuYu4E4QNX9fyUeHPNXYJRbpKfGVBu7B1bfo01AMDnRWrfY4qrb2QxZEPV1LrZ6PP
LnICU7CMUEzOC0Tz/5dGC0oiPr0ewigg9XyhPHEpt+VqvEOK9FGZpv2tNMCV+AdZf/fuqp0cs+wf
/e+UoPf8ZCVbwmGwSOI3RaJ+H/P5NHjxkrlCja8dovi9Y6kJqEATK0FuJs0evaIJimoS8w/i3pgf
kxcr/MpQfTvjZermbHlU5uFMtAcfmZVPKMjTLzajWDveo3+mDF2Vk+LdymJnu3vVXIUhNmfgmPWA
4OIaT2rugBlM+P4ELMDmv9d/pHu2WDRH9me4ClaQDkf5r1A42jJr1it/MUy/bF004BwRBlc57j33
mqo7oyM7kC4O3O5RHTauOleBQgyT1k8cmvr7wNtQU5dW5RnsYTZcCrJ8euMUxgcVia1xRvwSF/Ub
k4Dp+g31DQ9vUXyRT8NHHbEw8AmhmvBiAd/WbjH5KrPqlRA7qFH0c2qCQ8sQGDDtLSgM/WxV08BO
+knlVCH0UG7TD9hAEkjU1eC8+0SZSqyXWoKEBSpitEaA3pRoG4e1GS0V7WkwCiAEZRq8FHsbKRmN
kI3PMdiQJ/dW0wSiPGsld1n7bgQQ4b1TmK10OK69iwUC255A7gZgkHliG3NDOSdrDikve1eiaOZw
iDKYnMAF0ySJ+zzBTimHFasxrlImOKtGrskN1ssL9uaejt4pv+HwTUp45zZOtUrLmtS8Tjrm3v2Z
WuxuU8DvqL6Mpluk2DW/eUq8S9vs2uQg9MdkG2Zi60c7q99qBvjnObkrY/1rFB+N9e2jdiCennMB
AjOjD7NYDsbCtD4Glqmg7wJtNbVt0rxO7iWjmCv+oXSPrLdXFcpj1jpgCqY6WTiXTnwwvLfRBvjQ
+FgCc4QWz8xcdulv0T0oiOIblW5Ywz2ddL1S/tXiKr1n8juGp2+SiLslus10/M1a2ppJzroLCW9I
NyHvl0ocFWM3vdnmyaxycYGpLKu3gKkgQjKJyJzzyKXNGpCozfZJd8zMzkpOsEYiAJpodtT0REbJ
MuZL2ldX1TtA95s0XTDWqKP5bRLxypIJLFkcfNX4KKZSTtd4xA4THYoxdI5ZxkTRzkr5PVU+a/eO
g9lk8KDd0uCzAtpq3dEZNNMNLHGWo4/eGg4pDw812jTTaMBCTVtf4mKbIp0BW2xQVQ/fpNHj1Jqz
X/J/O/JWbFCO6HkmaTiIOIoem/+LmNE+5MhhRw1Fi/04PC1fHqd6Q42+WfjD/kC12m0Y8i/IeBiY
aTX7RF8VTJg1is6fKtgaOVJZtF3xmu2Pax6AS77VxXbyK7K9nibatPjWpQTBIUKgxfpTLzd1M3GT
zXjZJrwgMkb+yrkDfVbbxP7LmvAj/oFinf9AbDcb8iM3OWDOjq3sIxUTVpNFgH2vNaC6d9vX2KGx
jOM+9hkih1k20+jILRjCnTsBuFBxLaMNrYKHapGGXp5V/ajVPG4plM+9AwSC0UVgHibDdFR9TV/z
aMFvL7oFzQ9sZC1jiQFykflxeQLjPg03dXkloIAuttbPLhDcjCpAR+AAyWraLIT6r1Zfk45GhxU2
oqVgM8/3Mj2a9gnjIlGxD5+tHPXMrC1ouRQ8vzbNCvTrUj4V/Vh7aBM71upfRrxKfZZTEiMUgdcg
GhQDKRITObEfLHYuDL2K9F8LB0nbM5LT5SMwr1m0trRtodyqDG3F1kTpAjnS2ToJQh99wVwZtyJn
RhXu8vZ3oP5NwmPcogRPaUftVxlxSBebnpgg0sqmDksXrzJJwch8xlx9NiFaLQtTaFuGHLCXeM/S
Kl6aYNdJHPYGPRhrlw5nZLgrLZBSecmbOM86/16azrFSwr+mLL5ILuGu8lNjbiriPI6T64haMUnV
P91wz0EyPhMVAFUpgDQwz9dC9GOBsqu5iMt8Q9zzUdjrwci+u/GrI03S4cPVe3K5fOVowZIfM+u9
SsCjBe3KYZ4TFP4ug3EfJsmhpJKUasNKVTzQi88aXPxgYrqrg5IU7CrSQvxvaUTuBibLAvqFN+67
QOMyxQZSGGuXZUrT8oUrIw7NYUlrvUT/P9OkfjgEfXNs1eZou2Ll58610xKVhUvD+bvI0QbqgYJu
BkNoG12DflwpwgA36q7UiHJT6U8au0gkGU7mQiayl21tLXv6rIm12XHWlGr9zzFCVg32xXan3Q69
REz+OcI3F93YkGQbW+IXBfKHzDxg6mTl10KDFDvAorN64Iv9IsygydjDKhvRuZA96zlIr0BLen65
ykc2wKyiau2bw1hpu7VIyBzUh22nKoc4SPd5KwkOG9cxMsEG4YPwuTfZIgxJR/aay0OF9EdLlk2u
rxp6zgLAqzTojbPoPCbOo3WxerSWec7H7hCE+cr0AfuiR7ZjMe+LKTYnp6Eb0RrGCB+VgyW3RsI3
ggorwfdGC+YmHzHuk97vjz6mIGibexOGgBoVi9qGKQr3cVpjZKG4VC4YNjLKiCdeRjxGMij2HV8N
ChMAehqZlsUqzGyMZ2CJQNvDLV62DiAt1hejILl+EgGVZNEIbkqB59tp98J4Ker3CFAln86ef8IG
YGMTQVDB06pYejIx9agoDC7AiEqJpS1Ix0/v31SWxMhWTPb6/TkMmJazWgpRGwYmbRLKwMhhUW6y
9oPayN7CYG5shEc3/sjpqwaXzpmgjf6o1OgfCIYcLeg0oLVqjM4mA1WLNfEwohOrYT4n0Txs6HB6
8K6s1fPEmGlkUzjgwgbubI1yw325aJcK0sEEUsIOgcL05xh0WLn76VHsN3mzCCLxZmK44gT2VXpj
Ok05Lr1xN8SfxVgteaELYjYXsYm8bqTQbf8ZNTMlxiThybH3ntyluD4YplIpz5Em6RW7dc4PG79C
P3WjwT0w17YgA4zNJbH1VIRf7Xil6E6iZ47HtyGDTNqI7JhNIEOTSjf3g2RVke7g8I7EeD1iMgDe
PAZlnuqEeOxshAjDxgDg5ieLCm2nwSBESdQHE8WGY3F6e8eJa0MUggID30ZdbRu8bWjnpxcnaWjj
jPNBf2/JMOom+SX/wtyiVAnpQydJS0zaIIsxEk0GH8k7do+BmqqBtzdgv+a6brO53ykLTaK39fpl
igRvxCtgp+s8YP1YMV6jqUSYnSNRkANVCWggDT17KgCmYqJMgEC1U6XGV6lEroVeAIIAmoeW99xI
1zpQr9yL9kYpFkk50G3QwDEYXBTWrczZg8nfDPCxxQxD4xs+0b3MOpmPrHOzKQLSpY+ueAM53MEX
lsNV1nTGdCLCZuyGzDQjOcNF6pCjXbeh2NkQjAPqZfRX9Z+RvBysxBOdotKYB7OsnCpW9vcifi9b
kLP6DobXHXJ9RScMEIgSMf1RJJNiRuSi4xJjop1XlIY2OrB+qBY+uL36VSc7GwBaz7yrYjencmtn
vFYdEImu2uuuVd+csEZZEc4wY+FqynhS6hIV7VcrvgMflmjC23zpHFJMaSWrhdZjCxkJB+i0XVx+
1BauMNYIXf3dee9tf3SDR+yecv2ZaYdKfojiE2iFUz6U+MCXX6e9FD1ViknDwpgfaUKuUQ9WYAbo
P2pagp6/z/plUxlcGUgoem/rth7rqX9GBwa4+20QrU0T1GkmoobPmHsmt/kC4ae8pHwoSXTuCzb6
2it1mD3E4pGH4F1hjmC1mIeQFLwUs0FGKAGyjQyKeK/+TFQLlpmmdRAQpQYb2PHALfpIc0R9ks/u
e+zOtvWVoIaOR28xmT9cQ6Ir+TYhqvwF2r1pBGQLZm4Bw1iISTUuRylfsmJqTyQU0QbpX9cgnrRQ
O4jPCqNBDjhE/Iroz2EqlX+lyEBDmrm7mnzjUuAKIB3yokQnUcL0+pSoqicTnnaVIdh1zHuizOaR
BpgteduMOEKLV2s8rP7OO9HhBWFlDFouUgjkkrPU3Pbqxc/vCUG6wI/CHRGwwiJHiCeQrTeJR9lm
YDykBquEzWx0FtGphaj11mgfqqD9V5YBC8GYzwj4hU0fp+NQK6qViZ5t0GeJ9GYOm4CaKjQo4Eer
hIgoORwxDKQq7wWOypptgel88I8Q+mF9sl4Jp0yfUbU4K50v/X9S7BitHyZznRu7cYKl7lu7lH7X
tPN5wCjOg2QbxRV7JYiR/ZfXTmjA+K1mD6wxVKApRDBMKCILbX75A0kEXrbus2IdlfMpP4RGxGbj
jqzixKhKiQhTORrEsNFmJGvy3qBGg1h+sxP6h+5Azs2AhLJbZlt8jmOyhM08Vezag9+pZItiOFvh
3pdXBbwemvZmp+JexNVjZJvMhdv3iMt/I7hXBexnw5jCFPfpS57kXyW2FJ+XnLk9vxSSdSGIsA8n
QlYydYrpcsNkXIeog9BVaHRPsQpKX6JQNx56WMz19mx42VIXV8V4KKRL6tq38O5W8i38T1blo5X+
d/RUAU5wi7IdKVSO7qnuX7n5mZbHxvbhH5kEbdAe/uqcINlFpkS9/WnB0SCRdHos0+RXtR+a/V31
O8075cBn7F2KEEboTBd/4zJfDtozivZKuCl4fyt/oUtnaeloIsRfy/Dbe4d1BhS29Ha8l9LZM01g
bccypt6p7p4oHnz3lbMrsVsmt2K6ZuXLoO8b9LvIP5MEke0fP7M77DPjxhMyjB8Z12w6/HQI+ZLi
C9BvHN1QGI5wMdWj4VQEdJOWrG3s/lFRBySkH1a6cXBYpDDzrwUn4qfK9RPibC/ds9owozp4xdVq
ftJiXfQOBl/6FomJj9D4dOTaZzNV5A8tsHliHmn2PgzgoLqbWV+nCkGoaHGXGfZNcU6jZG4Fe01c
W/NWM0OJ4RZfW4t0s62z1Pxj2F41ivdhFxb0ckcS0vm9hbPpQFuM54D5iKfddOezzMXM5E6NoxOG
NvaJrsou8FRyepW3IfhJkpdI1uw0G+OaoO+mWTfHk1ZvcODp2k4lLUSEO08dMNWuiuZdqogd93F0
drKt7V0DBm9Q7TpvV7KqbI95sTQq4AvbxrzqDSJL9TFa9w79gkiPUNBLWkZHMLypThmGHd54T7zX
6bbKD7H4lONR7W8GB0EjH3xlBMcA/ufC/dVccy9GxGzcmNOPo9OLVul3y1rXju4MTcCwS/9PaZ+M
5cVwkCGL07ccLAIlma/vLZZ1mBdZovgYDplddtk9F3fihRDAnqwQCxK+w/GsgIWclhZ3y9nUDIOM
fYzXN1zmLusKc89ue2g+EjbyHY4fOttJ70rdGK0888RflNFZde8Wo1jHZESZcqIjTYjPZvmwrWNQ
why6BMUuCVDxb/oRSeQauJ4TnAPki0RGuPopNJ25p1KFr7jkWIvbqH57aPldd7Hib8AOMZ9o1qDL
I8ulz6m1OD3bG0HYefobw9cs/kVcf8kh8OWiQbHgBPZceE/PWLclGpRlgWXJfSnl9+C/xvDdcvCm
Kns3OdMdzFdUIAFs45KzNNP/5dw1Dh6sHjVNlaHl6cKFZLuV+S+zJx+aUo80HLSdWXwcAnLq6UAj
1g+BeEXBM2vfLeuRDyxgFmW6wAzkDbu63Wvxl8F2Pj35wdXk30HKNgMFrTkY7V3lXgl/OBwrc675
eBJmkrUUGL36lBsHBiwVk2IMhMhMESS8EhSUjnd1WaBV3jUU1E9wN7Sb5v1T+QCyB9+IIrkaDR/o
X86sDBEjH72OSBfMbbM1EJb7fGvPTr/zvZdRbXPBfCz7GvyfWl2ZHePv/ND1x5C4mHYThid4xjTw
Trcmow5zNQd89Ds9Tc25ag6+ttfKD3psFaJnGL4r8Dcpowz9p22eoboqUE2y1nB3ccaGeCO1J9/V
OP+pyg2yvN4hczR5y5AgESyBk4RUY4YnT4nZRoC1E5cC52TCWdzChgRnC6l9ZsF5TqCHMQqdUxbm
jj8LHYdZ1e/0gE3Dg7xmVngIzV0qVhxtjfHMyQBAv2gmfyVrfEnGJB3gDCUKaB1eWS62hCH7yka1
mHahSOU0cbpt1X7ig6hHZlxbT+wZHrq4qkP/Q2PGTQX8VnVYhfk19sa8CZMZHTWZqhunIXBU/zWm
QAVqmg5tXwS/VnUmlT0nqm1fnPRqMljIt0F4n9o0XmxbftOl+vDcHcawU2HUohi1S/IyPNRX+zT+
1XEktYx/JcZCU9674YP2LqP8Cc9hciGoLfWWRTGZHhKfrfbeiW5G/NsI1vvqZ2/85OZPkf0VCPrT
mehIFdwG3T8r6mcYXKf+sFH+TZmHCX1YW94M7R0uWEUVojDMD64YVhmjf+kqwk28pGRJxRvP2Sb1
xqtAma0EgT428KpVP5INf62jm+Mw7P4I3GP8LMldgKqowrhDYkcln/7F7q1B6Zv/cIvyw3f+NYOD
A6hmYsxCMj7nTEUky8Q9L9eylkANCKG0eOIo7N54aILinWcg1k8KxqzsOTDXi9eauR5SwlHv0t/b
MKGpUcptyV8UZOkuHgbW2OrAdUz9UYIbR4RLNjpkMj6dAkcCGxr2UW9s8KBvaKQEyRV/Edr3kAER
58Rgo1zZmORLok6rc2AfykYfcFFwMMZ+zhql4kLgkRmQwkv7Y23kw8IYQvQg7lebjO+upT1ztWTI
xLJSG1+O106sw4vDJaChcG6S9DjwKz7Wz4ipm7SNQ6tjG+0csEHhttJ1HtkMMcePV5pUEMPGjGDE
uX2ySZxiZ/XUBnm291DRJw5bYgeYnoLoGylAD6oyi8uzZXvnfd4k+8a0JzfWIlBTE/2OdQ5tA+Uc
+Vb8EvR7IaSAWmraOo7WelLt+k7fd0qEh+5tdLzlOORLhSGla4cgDFFRBhBCgo/eo0WxMQOiLcDR
ujLNepW0hFCUOfHVppjn7RUC2Xq0g6Pw/EvlNJe6h8DhDrTc+zq5+UCl21ftjseW4qgOAAlE6qKh
NG3yflvILxXFQDJQ18J3arRVKuNDQiR7kaJNMREOE+pmtSePs17QrKvtDYNAbp8Gv18njPbqAIgI
UquBpY4OAyisX2p2meS7EhdMRGpcGmlvBUtERbtH5QAHbHiPwhTnzrhv0HCIHtNkvXfHh4z9+ZgS
jZSRyEOeV2QMMzWvUSUPmyr6bnGFMbKJyJTA6rfmo1xmMUYVb7LGZT8+MGTa0Rz7SvRnMgwhExSq
lYa8zl9F/EFJRkgtje4ARB0j8dzQEHYBrlfaYemSX2YR+WXSGpoUYzlCR1vDtYysoiJvpi2A8tsL
spk5j/igmcVq1I1eD3rCK0Z2uAQQ1V17UxXsf03MuVNZ3RWTW5tclXJcZZKkssbf62LYOlVzw584
Zv0eeeZejQceKHFK0/pCA7wySKnDWYNrFFJET049/IQsvKpk+xWO8h4P3U2pf3tHrjvbfIDXNZ3h
qvnxrs39tUGOVo2xt471fWGUd6UIf5WYuCtrkvdW3d592H3+Kjpieq3uO6zSWy747lCXYvPvnObc
Kf2xE+KYWuMxiJAYc0rWATF7bMJca7IJ68NPBd+pIdlo0uCrC4QPKSlIcRG/qjLnEGFt0RPJQEHj
3FzIYD0tOpK51r0KaGKFyZIc1rKdyo+6YHV0AHT2YkKwEEryRdIr5v55J6P7EKh/sa4D/oraY+X+
9aK7tY5xyQwTEm07t4xx3ZH8nZrd3FX7Ew4zVBEqtDHdQIhHedHyopPWZKeACjpDAmrKaO7xne4s
Bfys/YniASdP8tK9PXAZtlvmJIExIGNWLtFNAl6J8q7J4kaoDUxofZ/4xa1xMZ8lhvaRDVG7005Q
97lNi+zD78YSG/VPrwz/+o5gFASKmwLs3J4r02Uq7zI+jJvmrSymcgORTpwRzlZEjtx73viwZUJ2
wyAvBCAibFKMt4xU36DGEddxgqYFAbs6+1aBLYdImhUcmptRrkOql9mYs6oxzHKbhx86IVUuwnrA
A+S1yLWjBWtj9La6U27KAXIvtBUkn3Ue7jRa2iZG9YX+JHFYtzvJdgxM0o06aH3G2oJO4aqHlrQp
T8d9B4MkZz2Cuop3aOVUcpN14XzMcdrX5UUdMI6HAeATf4azZGPr3d7yYeWrytwLrE8JlCv2kpns
eM7IvlW7alVaDZGZOISrli4s3EsatkFmW7A6V0GAO1/+xWhjSTYEMtR7YTTrocH61KhbEb73LV9u
UYrr2PSfalCR80GrHQYnVYifApFuunM8D2UhEOGiXxRxs5mkAIzlG9405o5krwGQ76OX5bNcN9h3
hOXZz8ttK8efkYQEnvGza1ibvuGunBBsFje0kc/TtsWuhDceNYxIxkOl8Hmb494I1J3pa7vGhu4h
oetTINhs943wq4N2FcNYSpCpBAM1tgXpp9s3eXgsQrntQE72AsktaASsg14+HHqGjYFZr/WhWSo+
RGszW4UQApLaPdLV4M/a+EpxnP62BZTa5iEpwh0rDnk0G+9Us5Mv+3EROwpDvn5ThRUaoXo7sgJ0
mHoWoPCJjF8CVSKKVFizGtR+7IuzVgLWOQXZNg6Wnn4kPpn/DowN/Ie2OWsZbTRzlvpIFmgJ9kjK
n7xHnwfufHD/Vfp7ObWRyStTVrb3kasP27zgrRHBvZeCITBAC29fMv8ui2/JOMqPWobsDLasz7q0
5jHDg+EccI4FsCYLocxsSB1uIOCsssCElIUNWBU4KNwz/tnG3XYc7L78avTzBK83PWYo6tbA5dWm
z2my6btXl35BB63RV+e2nl6QwWS0IHm1KsGf2S+fw7Zmds6GnQY7aMg5hGWiy0uNe4yqqB7Qtx9I
z8KTTx20Dwie8AFnGwUI4mhZKV/8IWQvBE8nvedcPDl+W5uY3XrmckkalYuYfJ8MF7tYNOp6pJ2l
8q1J2DbKZyTWfBxVvFW8k/BfpfGn6cjL77bxKoybpdO7Qu9VUe7qN03+4/ue+BCvvxKwlr79DtMN
39FYoRnbL+VEkjtkQAmLQM5B9Dc90zJm89YS2TgmGJUVcRQde1ReZgB9nEFBioFBsUljaXJy/3jA
XeXNauAS4kepoXDUNrR1rNkdqbpj/BFaTJD++EEYAbkK49it9mhBR2pcY85Bie8Zs2OnxRAi8cV1
IJuryR/9URE2qlEgcVkX06yNqbA5fuuAMHMmakT2GMT4KM6XHSFGY1+U+EicvHL2HQY9x3I0DzJr
ERPEU7Kes5SYjGp34Z17nYVc5K7l0GDGQxPOm4uulMQFniL2OX2drkwvXob15Jwtlxbza6elXxg2
SD9IRGNBTDZHhINX9z5ALZP6ABI2BVLsb8Em90zYvVBHi1TPfIsADWzv7rVzfoOES1FlGwZ5x2CU
bPo9S6cHb3+4lIjbGuKzsrWIL4r28MKEHcUrCX9V7UM0NBRnr9+QresuQ44KxzqGzlduAgfyf4zh
7CQnfCesECnkxxwqsfye0G4alrbm0DfnlB3MwPrqv36bTs5JPn351olnCuxvpFtq4SDExTP1cX1/
UEYlzj9ffbc0eCKPiKNa3JqWLUyNp99KaJGQmndPy97bfAyBV+0s5V9cEyf8DKLLSNtMUMaoP3g6
HGcXKBc53n3Y1AxQYu0VsXTwxw8/w/4Kp5qtPifNLLTMGRcqM3M2z8oHYVCI0W9BgrtJgRLy0bOU
dRD28Ti6ryZTl2Mk8HDdS3QyZfzbk87SCg5d+WcmJos/Vt+DgpFzphgEVTEjzeM7OvgaxYtpfYUx
L230gWiSZ8VQtvmNbAj3SDtYZ2J3QUw/l3U8Z4e3zCz3OtTxavoqNUGxmBhktVj41BrT6K1y8rXp
o2HsIXyJljxYSKgR6lOEsdpi1IIFUyXMMgE2Hux/Wrpwc23jKqQOouftLa5U0cwH09sGTJu8ztj1
Ub6w2KfmCkAzclAtl5Gk0S1DruAOIq4R9iSB8M+qyYa/FYV66Pzu0rONi00eFszPCQmefRBt6JlJ
LyLLqXVYWd/8kPNyNI7SyNcC+YbioZqnxLBFsHTUZMmrJnM8XWYltXJXrNLQWoxOjPBFfOYS1knR
ExwO+c5ZDZ159Eu8WlnABmQSQLCS8R8+VAsnQqjH2LdD/UF5MM/9cFEXNzOISGUk1S5AcyOXwciW
D7uyZ6KwQ+Ab00CrqgJtMFpq/AhhzxOue7siPUkn3WOBBjlSKEtrdJ/81g66J6GieE6t2aiiCtDg
gmgQsYoI9jUxV5BCTAMqHCCEBCDTqKEH7jmAkUfGLIyyjlUbFpw8XsAtmlVwwcxp9FwX84wSh9os
qPc9CTBh2h1rOS4SVB5pCPnOZ/vfinlXD4uu87YKEyC0uQK4VMmf13f2WoLwNONm5Qw2UE9W7Lp6
apiljV6ycGcl+SWGZywUZ1gMLvnqdNkWkEoanIWZd+uhw/aCIqN25bIFHakidZW2hnhpxIVzsCyU
6+y+M1Bvfu2sCiZBjCwG5xGKcJsUzpq+pFGzud0Q/abYH1XlzlUGk9Tp/CKogq9JuO7Hahs45H/O
RmVv0dBZlFURy8eBGYgL+EellvQJTv/tmAQZKE66yaL8p0Tvas7UKernHb7YyGY/hFHRldjh2u8C
Jk1+gkzrsIPTrVk2raijBmEx+10i2oLowy4IKP6SLPcHnKJ2czKad4stUeZtKusamT+G8tXS80cq
1Yy4lNEtxLuLOX9nimipXwL/4GcRW8Kx5TVVx9xU7jIsN8xnskVEEnVaycPUGub5OHfx6/SEpGRX
HaBMu4zDUwtSIZafWn8vxbcdH/T210zXvXxXlWWo3x0SPNNVpJ7L8idxNtPYfci6jUonpyv7sJuD
MPfE04MYXFzMJlokJKuI4idiZyZrBHfOqxH7yXTkg0tHAao632mHIvzqstEwURl6xiQ58Wd1ky1c
m9D1z0A3Zx2jvIjdXGf+qJM3EwPT0kiarVTwzUkKyqerPipFzPgfgPewIsyV4aJZwpZgXooUD2Ky
swTZC6jjaAMt6JOUJJbAIahWhBeRFF4SYcwWbPpjkgTzhD2wnnRpMKaJ91pK9Od6S876TXfPQwhj
n+KyBvaNA5ENBFIs1Ur+NezGhV5tao5QJTJZzctlzDayxWukHCuBxq+rt35JCksI28D3GeDC3YcV
mUHGKLV6XuLfM3rWYdYj5T6s3Ib9e7US6bjqXX3R9Sra1H6Z59VN0b88jmmbwSuYcul2M90NUX9V
K7fQl63lzXVPLkVtzNvIWbZ5gSb7Sx9oS+DiuO6xkg9PC95G9xxnNlJ9G8pnvyzxHqiOx6Gq43uI
f+oGw1vEy2eV11fUgaDVjY4wH2Kp41MWGWdGw+oQ84ZPpQZ2DzL2OpfgFFTEBTJSNrngJmHVk01C
Y52ic0mCYZV4DO39zxS5U4iswjfeNbTCqKwK0s/GIlsPtQsexVz0EXwm1BZyJN9x6AlsR3yP2TUv
yDYjUYOc3kRDtJViWGdzlbGGdzkeW5XJdI0K5a+nAu1IPZrOkxBudc/uF//btGYv24Fb+FmzIUod
1izmuKgGb9bnFbF/GCl5cTVmi4aMyZits0TRou20mEeZ8lqZBRr/gKuOVnQVyWceon7DyEF5Vyu7
tgUn9C9nQ5ZpGG+SP62m9BafY9MQnuTPUZpNA9V82Zb2m0EHPvZE1ylyndvjgjuLXKB9DbfbImk0
95t92Tk7p8JioTUrSXDGkIAONXLBcoM9TLxvo4AkqKblEhhPIOc+kYIkTJ3NQdtmIj1odnWSvHA6
4jKk17PN6hwbxmtIikMOFGwUJ0PAhrF5NN60Al/EdNGbsbIcG66ZilFJ2R/jrlnlDblKsTj6bnAr
WvGcnEe6ROSohXLnxDwUao4thIh67Tg9ASLU1u2g/iO/++BlPjgzZ12qAw9aDePLArMmj5aAepcV
2260zqNx8Nzge4yym8dgKlGqd+Z1TJ4zSPw1SAmv+QeyMairW5wZKCgAzvGnKmL4mQaDTd0cIxe+
UjjxAsqjT3x1/HAbIFsuuuX4kbjhwsYWFYX9s8kqMCdUK91HDLSlUoxNPLAjRxGFrApzYTQsM786
aUGOSD2udjxA+1ZY6EwMzjQkyab4FAgxJpuBUn6q9v8YO7PlupEsy/5KWDw3sgB3OBwoq8wH3ZG8
lzMpkXqBkRSFeZ7963tBFV0VoaiKaLO0zJSRokBcwN3POXuvzexKTZBuzcmpswsaqSiwEK0H7W3i
UWsqdrClba9aCtEkJcvOy59Ht0WcEclvnd/sVRR9cSP1OXSm+5BZXGA/EgBwn3OTFgvUVkA/7VNy
EB7rik/xSMDr+4SmoXfpkuXeSS34wNLsYLdcddVeK2d9Djh2ls5jFSCGcZanwCLOZRaUTXWSf9Em
PfguJ2PP/T5F1YWdN3tnSvbtFN7Plf7MP/uQudG1RBEVNYgFJ7SbVg6rruCw73nTTRBg0xs4yjPx
umuTjlUH1W+E4bCtIS8i5Y7le9yRHNaSG6Stc537e7++g+G/9cmDyHjZUuacXdOdNVQsKvV1albf
R6jHF6ZocmjwEt9LM9+aFKsYdj6rRUW+4k1jwuQRENGMT3NgJ4woR3Y4RyRX1WiekcJxPl+uePLR
Jj7b2J1z2puMLXcLKfKDopgz+iFDQGGLFJxrdoWPeu/3tGzKhyIqDjjLrWh57hEppLG7R+PKoJdc
+bB9NLTxh4joSyHOSxZcqZ5O3ECXuDqFhsDwCYYpdEUPrKg3I/yRLIuNfDMUcw7mrHCyv7d2vnMm
dUxHeVoy+ZRH9l4N6qKumXqS0QroH+XBvkiiR6fvr9FBfI8qdyvj/qKHG6+n/cjjNhKhDqM97+OL
BqVIjDYrJV0sE/neqP4t7v39pO+R+G3HJr9uOdsk1XkJSgZEDDzoysIsv9BYuRYV0Q4tbquRbIIm
fFrm0tpyILmZvLMTOETGJ4B/HIo2ule2N3BkJksaXbSci2s/7e7m6kiMLBzJObSuixJIqESQ8ub7
81Hy/poCpyHwjYSpsU80bsZmXxokLsY5NxO2uMFGyKtO+LC/qEF/n79rgk2FTz/KvWIy6kC/oMO3
cf2bdvLul9W+2auPtbsmsvAkmC80cXPbGH22Q/u6shesmMuhnwFxeSRjV+PtKh5oqKomy8CELm/9
ErpeCZLK9a299LqjU3e30QSUAXO2E+T9nmLkUwcwwIlCIIUaKqPc96AJnGU8gRMetNmOrv+larGC
hsxvqqzb0JNA+WZ2/nVZIrv2Oa9GmBPwrWQuuqi+fghQqiUFagO0hfJZje1+JvOA3YpxX+ptMn+4
HJlBw7B3lgxsTUDoOS6OLGAiPoT3Q0MVkQ7TtimW88xIiMT316YnJ647+WVxVEF3lvN4kUvozPQs
R5We2xhp5kCYu3/VzHj0zk6MPqlkfjUpAnLqi96C6sumYyWofjz6+L3YkKde4Our2ATJPKgZF/RD
fx1+zhEspsv7UBf7egk2oOTk3B8LU+0ztFNL4hJ15cMWkGAmxGZsvb1tj/sa/Hql+OALZl1hd7Bd
xC/VvC0g8BfzgWLyoiN1t6fH7xHz3VGR48M8NwRT2VRlDYaFKnvRoBM7DEBgTP2vjQ/F/dlKKyop
tBEOiuQo3vIR75Pco/tXbMPVOInir+l6cAsvM9kM4Zbo+QC/Xg+ldgEzvp66axqbJEdNFKKKroJa
iQu46hL6JHKVrCHCbl77FlUW8q2EolaSzlomODZq2I6GNhiT+QSDrUNxVJBfbWIc1GO6/6IlXB2b
DbsPYN40WAeRryKS5MxAZMr72J5LBt1+/HVJ3zrzPK4togKMoYfRB54fv+ZraQ3bikMuWxcuvYp5
Y7X3JbZO72Qzhkpan/4MDXdboc5+FEl8tJw74ZHU1yY9NG0OiLF0SNkZBLnPxRo2SERDNRh8CAEV
mOPC+qqterwoOxx9QYIMSA1ArD1Y+3P1rFs/3rqS83r8pTDem0z7lxwkzNaxk602GH570fDvp9FX
KVKOXqVzk7Rk/Gg/Q1Hqwz+ZLK4W8JHIEHN0rrjzGiBnhU+zpgI01/ArVJniGKgRZJd2BommqK+d
pr/tIEFGTYJodyj1vu/PVsgWJtzZ3+gCladFoOpo1qlKzkMWu/BSTOLX+5L4EZk74piAOwmamlXN
QfTtZ+gwU7dMmRdz7JyVEx89Nh/SUDlMQvgNo4y4RaRVszdpWtvZttNhd64wFwrtktyJldnS7lsz
aVCtM0GOYf7oaDIrrGx4B9q3HXNvnzli5wvMyjSYNj4FQpkgG/C+eeMKB0mSM2/SSkH2ANrW4VHE
8Lg4/2JtJpPeDxDDJl97Xd5ktfWYuQrQTkTNX53jqT+nqjnmU80p2kNI0Jnl7OPfivPxghvr7NOC
M4873/q9fkjLEEKHCEdQdOlDEMd32il2WYFX33iSUr23GZcgDsDzD2gSIeBkIWdwfMLi5hU9SvBA
4sEPiRJ9EeFpFg6Ojab3r4oMHFYPyt4mcGMStK2FilEFrv9VlikjUw2gIJrZQ2xEvSr1L9uBsWpc
P4hZfZfeHYkcwBktRfRPdGtsuOOp92UkxlZ40P258vShFwU8pvl1LohMYJJcHUoXMpqMeUii5lGm
NTYUNR/cnJdLdtPJ0qM8BOUp6dPiVAzhwde0kQtNjRXl9nSci+jc1KBXkiRENr712Tc3cwTnM7WB
4pc5gWAmz/fOEgP6SCTg93Dc9S0+RZ9O9UYu7nBoeYuaNfFItW/RoLNdFJtVg14cM7XSa6A/zsKY
7WLwaHqryolcLmdIpn1fWvPOr+dvU1O894JIDs/pKNHp4gva9Hb61JL6fZEbn0CuXH6EYCkbj2H1
EDKzlV1xaTeIxDT9w8ZvrpysYag+QMNNMgBdme6hheGk8BkIbORnjtDfor7CwZIZ5A3Oazkh0Z7q
bVrSe2sj9d7V9bRrQULaits0wNeaIJU4hszFgniKrsgF3JsM7WjA/N1LX3AnPxo9CIzqBfUTQWi2
Ycy9OOGLQghQmei9LVC0ZpKkuhTxdlAUz/WYekeZhOeyYpDmAc9qFsCLrfaOISOW7VhS0EnXfbAh
zDHrOzhki9YasD5tNHOse/sD5YbJHxuDcGiJwC/OiZGch821P9HT6cYJd63DWYhIoSJ5VTmM1il8
HAXM3JjxplMhshydaDfHhHpYvPdu772lYjylLUkEpVFEKWKcEM33KQy/Lw79gJlzQVIjnmsyylKU
A2WUwErW1x2l1lbbyPED+2tIt2eekfSkQmzdZVVTC4zLiQwuGwnu3LH0SwA3b4RI07kPmU8xIVX4
wVpTsGHRqOjuFV4TZ1y+ObKxQJsQLwg1S2hQEWxgeWgbJiI5Z5Lgaep4M8r5a+phM04NubCOq6+q
+jGjPeWlo4Pkm4/D1bT/rEPFqfiTr72NrCJA/DbRwlZLyJpjleE5wqYmIcr5K4vNVAUjn3x6HoNm
p4BZhYVFwYZ2eogEJ5uqx3s71mgquobTwn2QVSftArruiOFOswSUzYh6Nqw0WqRpP5cuA80lBTxh
5Hn2oVuIOr5R7ksiwQGEIcjRcNV1+8RGQEhIQVE7LnejgYCh9Xzfy/osXWFvG0OYKdOtTkOxEYyA
fYr+PG++MKa9KfwKKHBoXQiQ2sHgniruOCsnPacuDx9GHh6Yn1BZLYmDQ3XN1ujtHHKC9yzmZ2Vy
JSzXEKly1/y4E42b7kQrL7OBvlHXEpY29Ig8lHXbIKvLOXbRP8WzMBTYu2ZqG+2rAT3ofUOPIUc8
g4VtIOhF4T2cGrzv60ko69XnoEPcGYwXTlTjO0X+3kZ0vZy2v88dzD6d4LBStAYmE7geRFeOW724
ccQUbY4w1WUJZVQL9YvQocX0FzLp5La0WNkbXHVqCUnEpvVilUhvJv9r2iFSnO2SUb1yGzQgV6Mh
EET4AW15C+IcEuRoxIVoQ+te7yMh9FsPFVjntfcdeh84S0yW3KB6LsOWKZikQRffttr+YDjw4Lct
AYvBnmhfxPvBVKAHxUXneazu2kE5GOromDDJqTpyyLKCaIekHS55LzErxhjSupWoMwsoGHABl7RE
3TwG/hYFwFNu92enV2CLiARhrb50Ef9SrD2XvKZMx7JNnJD1UXd2u7NtYob75JsaSS1YREPNB46X
6VuzaekXN5Y68sYxKZt51MMZDPnI3D9PI8YOGJpEZe2qTPN110HDh+6tWYgzCtp3ZLV0Vjs4jhmk
3LjKPo+CLq3l4TFU1E86CpH00hsaeX3o0dy7eZlvR8yvHMCrzTRhLArSIWIa4TyAEa10Ym9UG+QE
FNNXLMmmRbGIkjqlUd+ImnhLJwAgYcYdHsMlLOxtP3xTZcgh0B2fFatU08GxGZjzqNZ9KBH5j7IE
VL6M3m7pK1gI/l006zVg3EAbGJlW50g24s5+TiUnI9eZMoTQKPMGFLWcu81OlP0zxrnMTaE+eNGd
rDuXhQz5Uhbrkzcw/Q0ZjQ0mazc8pJiyx+vUpqUtlMK3LRSYrfySGAbMhgy0Rqu7moX6FhrmD6P6
sJbOZt460/3PaZO5njrW+UUxQZDvu/faQqBigpWxT6Uy2M+IXw1zQBXkB8vzv3BggBqX8CS6BWG5
VvLkZEtAcw8501IH10l7l9vNmgECGCoe8A1N4/xYwx5wMybduMiJHRKp2dybPsvxfIbYCF1ktCqJ
n5Qvo6Mn6VkmY+Ad0i5nqDXigQga9yJkSz1bUOPyIn2RpbpdWpu46+Zb3LFlWpngZ/RvSVUrnjQD
dSR5qktnObflbVSFfBo2fZphhq2mfYhSlKxjVGGuEhERmdgk7ISBiCkT+oGgMOcqItYXroCzNCwH
xGb6hgZb1p0m4T51YQGIx8Xbm5R2uZ4VeW6YwKdDV+NfnPGkL9VXna4hjAVzBoGHAuIu7XQ7upei
/sLcZfE4zlkpHJ6xVTQUw7vclyGuAedRhPQ7m2y+jkefWJlQurtxyq6ytqdt5Sc3IpvxYnHuihLm
DnnbAc8YBoJg6E/X9leyKJJN5Yma93LGVTW13zAvoo41WI3sUO4yHfeXYe7d1X3/Wo0ZnTbUe4cO
WcM4eFRls3erNRLiqaqwRVGGBLnvHMKBE5xNt61mUXcrMnz7NFp7Gxbhq72/bqOA7+Yg+ayG+JuW
/bK327PJsAgNHJQ/eQyYqXAATfWKN5JmQDFQTLb9lWXqm9nSuFtl5m9FSiBbCF2ko0JMw4Ie0YSp
SXZ0GLIADe5y6cmexB4noN/i2zeZzQFeRvBWSwroNkcdiTkwTEpGe9FwJA1nm0kLkotD3TsIYpWn
dFMj0944s3yb5cCYFKNBYCgzrVTu6m68BNf+KuIAo3XLCCorA/rDbChYh1xJ+dmvUriW7AE3qm3g
gd5j6KLvTmL/k9/5WAJrU2yFtSv18jzGb1ZTvJRW89KnNAvCACdLlXTPfhxhbuv5+KPOfXLUY1pC
94b2SlygZj2a+p2Tie+GoyuvMTtCarWbmLTTfoZhmPUyQEpTHPKkOhZdB+kQlwHWz8rCA2cHzn4h
SxrL46cuhr4RXtVTC7cVNuf69animIjMkNCO87QG4/UunfIMYd4WtHQYQPPtausiXZUW8apNjkPc
Omo9Xxu6yvVqcB+67iuR6+8aDZNt/JMz5ttpUC16NQ4jtFe2w0iEpV9xQl4m52GOGJCT4k7v4N1V
vgNci6srgjevmIklXAiljBMkQDQk4WIQbZusR176iAyZyB3Qzk3ny68oKd9q0zx49rBP6S9t8unO
kuOqjuxAA1ZfyhmEQcxcq4sMsoF8rQNnDNLSIa+7h5mS9IcBcAPqkm4CN1mkOEm8aR9EsDyWxCI2
fGAAq0EtDeJMktsEorJJKf3ikRJaxIyLu7SHtuYgNXEvRFprnChlsSstbq9O8TVnvnt0LHaRaRIz
6bPR0R98BNe2xCfl+3tT44xD9PU8F+VbXNFvMi1DEiSTX/yqw3LmHqw5JezTDxh50HNMyvD44/v6
JNoR83xfFfajjMQjE4x3DOqnQXGyFpKysCh/VEnHOC65zcwixzXfXcCotNPv0eDddM1DSqMAQA0P
2WLG58YyH6VEFWNjUQyzp3mi9nHb/qmSOLpLjmWdYRaU3YnGJR0w/1qR7Og31TYwMAFKOgRDodCU
BOrQQ5Qt+OmfvPVflhZ0KJvdZGEaQjiGoVm0klaybFs7FvWtmA6+RcyAlFjw0gDNgW2zWvG36Fe9
dbH7XqBmTZL4OS4CyLUPasLH6Xq5tw0UsrsqwT1ZIzNk42L4y7CTpaAd/GjbxN1XD3tZGeMfbiSy
zNgb36faeuqCND5UX4YwncleO+MFePViQ4nZAWlpGBvEFS2oKJ5gKgbZBykeYlXNiITahx76Z2rW
Y4YAEolT5nL82wwD1k4AGid3HKMdgFewQNolIN6uSO49Yyf8GPv4LnHtyz4bMHdzgKkUtAIxdC5O
ZERD2RxEu8Jja4l3vUfqpcaMUIfBsQkoXOrJL3ZKsXHr9ZHq1SO+3RsRTt22GPnMAr9/kiMCMqPf
bUsJplsQx1mr1PK1j/CSKux6m6jnn2T3yUFBFdcyo7hcBqc4NVP/XARPReReZmW5ydGpLV7Kbjfn
tAExhVfMQPOyWnamoRLP5/r70OpnJzq2obzlik5ZhEFx9hC2QSimf53sq2Xm6DHQopky50OSRhr2
zPdMUF0mwbJ2IcGhWaM+So04KpugphsOg4OM5q0OOSTLkcN2HIXMo+ZtA9fU1d5zO7nQVKVbbdmR
Zsb7gjkmWxdzPdbcblw2kkuiPxxFO6LoH5VNE5NZ51MEzYcolIU5x6rkU/lz79McaedqYj7dBpti
THji+8XaNtTspnZC5AvTN2Gx1rURxdBslqNXg3xsNU/bUFP5ux4jziE+qZyzx5z4zafIzmt++/UE
5uzr2PpsB5wDy7imlHHksVfTSulA1REST8NoJt3QWca57FTfTYuYoygcinnVPXoZciIEA8dqllcB
izqOSe5ME3LnPJlj9St2hvgWEKIThM7ap3Geg/Ep6Ig2TeIfahiYc41zKlf7GZqDjO3b0kUoXocW
vKSZsMqhh5NSw5KtbWYvvVp2c0taLGdBJyl3Oq5DhIVf8+7JKI79WSZxzAmgBxLLKm5Q3jXFDLUs
gOp3UDTKtkKwwDtdu9WlMxPy3Edoj6xOX1Bab6OCxzF36YVMKbyiOKJjNPVMi2jF4YlYkW+Rj4Cx
XKbPvtD6sqbY1yn9aVrkqUHp6mGl74YyvepG675nHTtkc/MqG8ZtjubnKm+oTjPj/C6VfF52xYnV
WR4iXVUXwaxPzVCtAuubsrL1ZcIAc6Mq57TErFV1HLVHzodHqyUTOipp8tqhRalAClQeQadVi6v3
pmP5kvn8EthoWz3dxJ+Cyvdp4GNDQ/i7UymvRyKgHVcD7I6JJ5ORl30D7yDdziWGszYgwqKavpma
o14fNreDhakpY6xZ+WQ9VsTNlBl6vGTou0t3UHf+MlYPJWI0hvgDI6xrah3I+jY45DDG5dEfWPGX
nV0SKmbqF3pbHLOkT8+GI/pisHnaOX5GNnyiC9tPKG74ROsH2lA+9az/okLnWi38rVg5FMqt3lSI
FDbYZ460JHG07seY0IzZbgZkJTSLTD2j41KkWmYU6HMcH4XyAPQ59ksXSwtlwXBpwvajXLUL6YVO
qTTLHNSvTlZQ58QpSX4KK8FpZgmhEtTjLuStlNlF5vFnX8ASh8nR7tDzs36RJdpk7hcHpeZg8ZrZ
iVqY1w7f6ecYNFxgH1lqS0TRQXHuydb1J2df1NWxL+Q3UxliAQtW+MDaRZm+twtSXNx5RTXG9vvU
A0qqJnk1Och9nfIjjOppM8/wkSWmQwHoUTkJg58FMWxMRdw4VU7WbX2olY80NusYepbJKQcDAkYZ
R02t9aNSVXPI3HkLpyQ6dpyQEYwE3zPetJ2JXmTalsdozNZLpkym1LqrI8lodHLTQ9VL8sEJeEDa
ZYltFxfk1EqrOEoPsVvTz/mmBsDm0zYm2Zej8uK/Y6wqRwdqjp+/81SBCDMja39pNkvkAp9XmOAi
qj1nmlDcdwUvfcfi0nYo+HmziQIa8XvMFMyWmlHaUqzAsEbjFhagOzK6KZ/8ljOMLBcCAeKsw/Zd
78Os/2oP1EbJGH828dgeE2K5FL2TTtOkTcL6qsBHFzfIZCODrGBZlmkzNSTmZNZjPtO98btGHtl7
mAc65S4iOrwtUnOVuA6u+chcwnvZ4aYgF7UM3lP/89xAoPZstBt1lN1GyfhYLD4Uq0owfkHNW2rW
JVOu8sy8eK2d9mpMmMg4BY9NI1JwKOVdnKNpF8FqpY/lU++lh1kun4fSey8c6qUwQ5HpzszsYTEN
hNVMKQ8mM5DCgK1TDHNjJAOon77bIaT0QpLAopF0BMG8Wu2GZJsyqDtEwQtLZr9xKL2w0tCcGsps
E/jti5rZv6Viqe8c7znubefUaPR4okMxn4hX9qr97ALwVC4MgSyu0VIhmcut+KWJOHll4176XbWt
gu2kkE96lLFVy0GbcFyfnSyYiL+JoW9FwBWtlnlB7ANvX/cWHDF7lzE+SainJB+Wo6EK2/DdF6pE
hFmwnsD2UN+RIeYjIJapRAk+9+iXl6fGC4dDyrv6yR+ai0yF9AIDql/ckrel9p6c3Ot3ymTMHGN3
F0dwYwaL8FWNcL2PTLoL4HPMcQj+0XOZ7kXDfZajQsWCMVcLVEz9bZa0YLug2rcK08YShY9zrEha
ytlo3CH+qEWn6Fdal1MUEkOfYpAh1jBuQ3brheZHNhO9KThZQ6unlGsH2o7BvSgoS8M+5+7HKH1G
b2kOzXwOAz2xo9sg8F2fILbC3w3NOsVr8/CwGBpnS4mnws+K5hjau7FarpYAT19VuheeGKYLQCc3
o/25NyUp6GOJEL9iA8GMRQtAV3tQQarmjWoJ6uwIpwJ58D4DsG3y5jsDxnQnI+uoJgEDOKC3Sj3k
HqkdcGbTLE4Sdac7yAs1JgD89egpl5vYbbxLVJTjhVnajxTVByzT3NouE7Vd7DzRgW1RWPasCJyF
x16RZWhvwyUh8cKLd/XUo18nh1haOuR78ltT9eM+QdmtATf1AfcT8RiRFlO5k7HzpYjrcsfU0dJe
QJBfdz8TsdZBmCEVg2RsjQrV5P1Hwqnn0tHjnUVKx7bNg+csDN+irk3PsicrItJxeJFYNQQUhHK5
SyAafjpUfBUrfCzofXpOtDd5RWtopEDv8ne0C+BJhQDf4M7N0fODb9nkXaS8jqxL3c1EVs1g5+A8
LXT0jDj0dghOhcu/IXx1in2oJmpJJBNGDfTIssG/mdbaxUX26C8CWP0CkrqK39sRWV+ZjWDHeNtz
WwVAxOcLrz3F7hTdzgZ3tuE0ixAvZ58iJyjKmDdHOGGKqrxxJ7vYzjGNyxA/wGU79/gH2cEEnSys
fAvQBNRrE4yEgx6Beve1e9T+WGwVCq7chf8gRAh0qKRJTW/C01BavbrFVMpAFEdU9uI5HCLcQUxb
T3fzXhbVc/uemOAQSTwsHS7dcax3xXJvgiTZ+QjLt4K76WcwFaKEvLioTLamRr7EhvzKe/9KcFjG
qXr+WFyX/CYLf5Bhvhw4Vn2OLQ6pFkSIjAFQJsx12ept/97mSu6V1z26aXk2+DvNwGgdOxPzQZLF
3DcHm+jO7zKo3NZ8v5grv6NerBoD/C5HzDSjt3YAMFaRIx8Cqno3JtRBpeqcDRSYiTtd9RZEXLlK
sheFjJqysifjmbPigKSNFqYWm5UbYolvxdrZxqgHZid/S3GDI3YAR8fGvyqPUYrGaDODni5MmSK/
6jzpHak04gB3V9A15pJV/phqRqr0R+mIqfKuE/KqMZLj54QSY61hchSYWOQo5atGmG0MS9V15lu8
Vy+u0hVrYIy3XNWQ71o0gxNs94AbU3XjRRE6C+/0bT4geTcWBpo+dOGmhsjUe2Cmq0zMTtsQWOC8
bzKvR0AaX6JxBeccVjTUHR/XwNSCe0fBHUSE9bhI3oeQ+1Y4WYlTvoUZmjqgFyEJZorlAcUcYTRJ
1e3TluVjMh2dCb9guQiZf+Kz28sW/VTT0PHsYw6isGkRflJG1/NEfiAqMe200WGp+6esgdCE3XPc
Fi3/b+rEU8vcJO66cjfq8toCGLdt012DRG2LrDpBbMF2lARFd7bjPfnD0XmELs3K1aJoHKCktbR2
rORQR6w+gVdMxzTub9xRs0yVHspJz38MowIRe09rZGjAtiztfM6ENkfPZriLE9n69Osv//av//i3
9/nfo4/qtsoZNJbdv/6DP79jJmyTCNnhH//4r6vkva266nv/46/917f99F2PVcF//vJb/tcftF7O
f/1c/vnfLm/72r/+4Q87tpJ+uRs+4Fd9dEPe/7gGfpH1O/9/v/jLx4+f8rjUH//89X0tL9afFiVV
+etvX7r49s9fHdv/caf+80atP/+3L16/Fvy9TVu9vievf/obH69dz18O/uEKL1BBEDi0jWzNz5o+
fnxF/sP1fVsErkatabte8OsvbHh9/M9fXe8fSvr07G3P92ypHO/XX7pq+PEl8Q/p64AGluvSxnKV
/PX//eZ/+Aj/+yP9pRwQuSVl33E1/KD6Pz/p9TfDY+gGSriaf8x1tPKEzdffX++TMlq/+/+MkZ7N
qBn9uV2xq0ZmOqlf1fvKcAbEEoEFr16tvI0A+atS0DH+VFOpjBm81uQ5qO2RSX9cY7qY7qo4cM6/
u5O/Xe8frs/9+fqUVDYnMG6F4H9c7t7vr0/KoLVbaIkIrIOcgPSiOVn3k0dHmi0VBTWO9PjC60+Z
1sdREPgci5wkoIECpEfG8zdXo/+Hq3FsR/BZKduzufd/uBpdTbMbWgmzxObNcZxvMtYSOVJ+I0ma
IQeONGZUwbTDcxorOBBgalgAWc2Q0zN46poqvqwZM+KzH92tr//u8v70YSopPc936QJ7tqeC9fJ/
/2FWQxaN9sDeuuxatSwHjOqs9Xb0noUY+DokKLvMWQYGFyXRJnn8ltOZ9iShGF4wbd1CHKs0uUMd
+jf3bf2U/vCUcWGBENqGX8nFCZ70318YcoRy4WAN6GYQajUIbMUcXzl2avbK6ItqyEkODRyz4XF8
Y97S72hvsohlyXkKV/2sZktmcEkVzvisp10Ucib/64sUzp8vkpdAojUJeBE88dOjppgDJ5MsaOoU
NHgNqy4SeUxuOC3TXUzOi7xyeEpv/CIAZhIuI6O7Jw6Q5rmgoWz6qr2gjPqoEJLRd3aGF7/IaIQk
7nhsVPCQTvVy8deX7NjrjfvpxrqO8iSFjatcWkd/vLGMLW1jl14E3jEye3gvnO3iEEmsQUVGhHNQ
XlQuvdsheorxmDGMnOmUuulNi+Lrfpit6KIJEPr1XYY73VRfoiy89lLGrBGkSYX1l8c0JOsnx91s
D2rYxvSAcMCW8SW2XRpPM9i62nXaI/sjJymki8duWBDO0+24m7cfZo7EPk86sy3SIdnNsgS3sbb4
ba27K88eDw5Hxa2RMr/F7PybmrLR89WgrVsWQkT1WD+PaqgZTkGRo4FdQgDRNQW2CffLQviyxP4c
qtk58fTRJhiyE1sq7lGBgjrJOg8cqRXuh7kWNwtlrZUbXHZIkZh+0bt2KkY48C1C8CAnaXF+8uvV
NkMnPh6tlgDMOb4cZLVJjcipvd3sghkJLlQSsdHvge62pDgjA6IH2wLJDVKwbO6ERA2f0nEsWrLc
7M9OjrDH8gFaYN5P+a0Fz4u3kFJBXFOkMlRORA9eCr9+GwqZXznu8uHnOjzkmZn3kZvgHoQkGDGT
/BwrlJShCU+aydT+bx6q9Zn5+ZkSnidZ3mz/z+9BOw9pXHg2UaGI3EvknLlaA7NcmosL2IpwTktu
AkKqsZqTnRXO36oJvWg2wpb960v58cr9dCke25zQHgKfQOmfHu8WcEPfJwypiqIdEAx0rKWGVlc7
QIIpZEVbiiy2cMHGjMvvtbfqU9F0u8IFk25HRPGmdM8s2Y3HwtY3P3YrhmbwR6QHBGR0SWMqUFhl
lt7qzmq3vO5PmUchO/rlVe827Zn7vv3rX0r+T/c38LRwZaBt/rOuQ79bpX36tEXkx5hEkb7YnB34
7YIDq96+mhznlCMzhAkp98Nk0GvH4Wcrgao8BRXyVDrcgFxoQ2OrRzm/1PP1Ur34nAvJyOiIBkRn
bk2COKI1VW6puRcVPRwzjZgYOeXqRlEYNx3EzJgckBTOmZeKAyq501//ls6ff0tX8ru5HFFYVR31
017kx3GWN8nMcMwQOJ44lr2HnYxQh4YzM4DuYFmTuysEIdaMIaON5Wd0fabuQS5gGf/mYtZ9+Y/P
ERcjhLM+0tqR3nrK+N0tLxA9iBbACc1YXB0NGEdNdZTXEBXIrOW2dSCRBVFLioNFHcbbWIU2/aOP
IsCu9NcX8+M3//liPB+iJA8ZK7r702YY6NpC78zFGAt8TZ/J7ojE8N4k9qUc6+S2LWgD00RIRyIT
fFN6m3GtsF1ryT9H+DrawbzAKACZBPn2lFjCY1oEvGpKZHwK4uTRitgL8hGh/NR5qMaNmm+XERWD
XiLkMAPGVIW6kKMdpY7C6lwVoY0wJHCuBF1rMRl96BJmU5NHdS3q1iHVL8KzSGXuF8NT1YmQcPU9
+NiHSFrYP5HPT234fwk7s964kTOK/iICZJHFIl97X9TaLVl6IWTJ5r4W91+fQ+dlLBs2EiRIZjDu
bpLFb7n33GFTUE9s27w9BxYz/a4MQ0y73tGApOibGb0rmwF3LvxDGqHCa1Rv/uO2E/JPV5qf1vM8
y6RyXkqk/1zpDtERGt6ISqOp/f2kE3J+BD6UzIV8z1IzOC2NHrAp5j4Cc2LMpLXqmRhIxNwPpjUO
q9gIQn7t7pSPVJEyiqAhJxa7jbEOTlVttiCB9Vuhg3Bv4PTZGsw0k7T093+/T8TvxebPCp9TQi1P
0c8n7D9fxWeX0oHmY6ECTMMvDm2L4xTUQI3j0brFfFWzh1ibLZhQNzI9TGPqCo9W8VS6tzoOdlWZ
gEQyKKZ8Zp3E0UvjVEdRsPGS6S60tXjqgVYabSF2hlUQ7mc0P0bUNC/Iif7xVX4vTJ2lz0Bl7Ts8
gEs/9d+rgrbdSrHNLWJQGIsTA9dd6oFly+z0BdtxGvvhDRLCJ78a2Ija7SZEkvo4uHTbMdWUdAqD
ZKfoqWga/8QKnH1iBBSrcskJz3Gwpm0I69IQ/i4rzI3tF8NNqjB0tQHbo79/F0v84cvQJwlPebRM
tul+Or/dykiIA6DKjkfHBMNJTkGggidHj2RnJfmtwBy4K0pl7MoYhUPskaK+RGC30Qi5yypiAk4+
iAiYra5+FQJkexJa25YLsrZMnBu5i/sjvS/Sx0K1PbJAEgAKpGD9ZHW3310bpEQW6K9ZFZHgPjg5
pylupz415T1Cc0IvmXNejy0zsXIEEzNN/T6iouCkEe4XaUAuAeGd5Zn7EBgcvDNwbHwPPpLJrvKu
inp+6VMC6oK2usxavJLI1TwolH+MD8ia9OsHVEbJhmVRYzrFtTsjDhtZ7+KbmLFKOROWDhFDb503
3gxZLzKJL1n05DozXww1+ISLxWR2N+auluDKWHnahk7hAZn5niCkB/Dxt74/NIhaTQj5JTIRB5ee
IoKtCYtp73uYmVTLLsktOpLZVTpDWpniTcpa23EonWTNooShGYuyevauY80iBt9bxhLLczdi7giV
55Wfsdo9Bm2ZHFFd0nBgZ2nL4cZSRIogvAqQbby6KscZnuYoIjSv3ThCPmc4Xn1bBDDTirCRyJiq
du8W5vPUSdZ56YhwIqu/dCastJieJldBcqXzmtRkWplRjuU/2gCK+t9OPVsqX9q82ly6Ae/TK6VA
cuOlRmUA0n92ywYLW2cTWkeaqxozRAKJfU6q+cW1u+gAWQ3sNTsvIC85yhEq6ZfEku9dkOsbh1So
aTJQXHRZfJinIrqh3iOmsWuIeGLrzeq/fKJ3eu8aA7yllxCqwjzRCMijSrW8jTSpowbL5dA4185Y
vnxUJdhNsw/PcybDp3H07iR/OS3L7KunkHeIJddoQEUYRtmPyUOFPnUY2AWkI3c+yGZur6qI1QCT
2lWDYkS3TnpQsWLfBag4qIk/qI3gVCed2CYsc8sWt7UXcB6PPHvMNMYQt3j/zRpjH9PaA39Ueiqn
OtuWkwS2EkvJsZSQcjZV5KBQroAK9ZhIty6xCKG4mFMzHZMKfl/fvydWEZ6YMxCATfuzQUzCsGTZ
AJo28DXk3md2PY+qaprHwCeLSfmHqskvJmvsg3AdbxXPyysm7E9JlD0HYWudch0hoAqbmSHGrYPW
jVqw7rZJJc0nfChq42bObWXApWgpl76kjFo2yvbXqetBCe56vW0cBaTInkyG6mOFwbJhibHkg6d1
sYvqIXjJUHBjy9uXfqdIEiq3tuWTM+hrBIVVe5xGBODEIlWSoNBm/pbxq+8y08dlXSDpF/GB3ACw
5IPxxVUAwmaL115YPQ/cTCs37cbDbLGY4vZ6oDP4stilPLO1zl3gXBAy8ucKJ2bCzLcKe3dfKZrT
XJv6IOaFwuCRVLBtEpvao+hZ6tdL9I7Zo5NK3thQYG4fMQ6gt0MnIOvFM4UzcYg+aNH1l7FE1UVr
jHvYC8+s3Ju1ldfjbRP2wNrHO738aF4tn7GEP4dSL+YqTGiN+o4TQR/DCppD0Oj2gpnqFpwcuUgp
B5lAfeLYaHJbirg1X52IgGEMt3Nq8LuGmLQtK5lAmQzf7dw/RikFrmHH5krMJlJ/FdAkRyeey3NL
uJDNVGrVRyHPvxp+hCYrrIlzUeRsewiI/m7XLJcDNdMzjosipjdCIpxgzweUbcRtZclxGpjGUQiW
J6f3JIPfeNr4loDVFCAB7TNM6vQxzVHVyMCquYVDEjZkUvCF+WktKKAUREUYuQdqWwkcfdrkMlCA
ReofqY6O6JYwYZb9veWjmDWUd0yNjvl9gXrGT7L2KAz0RoEbA9JwrmUQ3RS0UoxFmTH/MmL+Zd73
e9tgS4+Bn2QYadLcL3/9P0VP4AZjMQnWQ6ELFr/H1hXmwDT8Mr5FcWZ/cflejXIf04S09XhCThbG
7YwHoPpXn2YtRcmvdbrtMsRzhC2YpwnnU9PQUw9TUnCoDtq0d+WYUFRGIz4jK3ppirjfNJWMV3YA
Wylkk7kWBGIqyUCjyPVtXmH0qL1h31iIH+2ItBYTyEWCQ+zvv9gfx1auubTIkjeT536qragW5Eyu
RbguTW/YVGMwHrpMXJCUsQoZlN6NJjMfJRJ28W4EIoRXYFFb3ytiRI2MVhFRt8sGUytSxpAA5ap+
Q2lBSiE5nbvAGaMrx+2+/f1T/6E95FXFtJI71LOWf/16nV2JPnWsbQZX1bAgDwNx8Kf24tRXtSAQ
MZpI6khlamw0aIaVBUuIOw7tpxdmt3//KOoPL08GkyabSqb0CHw/dapjVhgTcbHhWmAmQB3VeCvD
2/f9hMN8ructdRe2oTauzoAlMSQVQ3UbN4SbMJUk+BjyUYGz+sHU3jvHdfsY++Mzu1kYC6JJHiJZ
32tZXVXWEID85IaQAkx0m+hjSw2VxAHGajUCwkFAzxYzPWNdAk4AuqzsLLbDnpNR/qHT9Yf2bYxC
6s46dK4L9E/HwZt/ZGmIZhmak2tBgOroFE0IDdduBpvUb+kETKJ8OgNIQtkFJ6T8m7LqmlM483cO
Tt8Sf56LXdRmV+WM07fNynOYV+9DzVkCn1jeafZKtUnUl1+lX1SIlcAGqsOi44otnLG27OmtErCC
/n5Z7N87OZo4S0rbYaRteZ/L7HyoSltoFCR6OchtsqS7EcFO3qftSiEHwANnXIUVzO1G4cuLi+GH
M+PY8wkhyQQgpxCCzdzJ8jzYAns1aZi5xNso861wOdsDNLndeEME7iLgpjtE18SWckDVXOe8j9qC
OURdAeHtoZxhiraGVsGfqYpLl+K3sQPjH62FvZwon04cz8e2RKNkOh535K8PRdBkWRibMSAcFHeA
hWjP6F1vkUQRvCZgLyLPI44NBV3vg54dHfS1ZeTicaCiYp2OYzJIiu0orOCUCCqU/jWEzkOA+EhC
L3m6RWlfGwDn0TxEtLEkS51YHFN99OxG+7Ek9qDNnO0gi+ioa4S7S1lr9IX1Ug9POsST9PeL7P1+
kZkOKdPzmM+4kn//+o1V7rnLrp9vbLGO9fBSEAHbybNyEjwHqULcTPWBnvuu1YCvK0GC7Gx4p0Am
rNtrkBu1Zz46M61XFtjxzgzNo6OoTFTekyccEayTx9VR2Hi8qqjtNohH28GfXuPC3keWKe5DApdD
FKrsfE1nH2Y9Xk8z988x01jMjAw868xn1jGOP8KiTe6sZdeadF57zo1Dswg1nJGeBg3p3ukHYjKg
HA5ILK+YAJ6w6ZKvxZv1JnQQE7qAUtLQLL65dsMclZSYKuir29aLyNOIVH8Vty2Wxt4wDsHYYteo
n7vSby4on8It4T09IvzwcZ4d+77ult9rBnwfaeNlrEeoBfHQ7JuB5hjziHMSMUjuBJbN1yl6mYNo
22T99OpaAcqAAM92tMgrg8DPzqOEcurl1pXNWPnvF/iPzbI0uZ89iymgqT7NYxi4JIUWgs6kmiTh
PFQuYRgTwBazLehwPjijVi91RJCIis5xnxk3k65sHJqYj/IMY7iVATxspvIIX2ck7EpJ4l7MeZXY
ctgNi+9Aoc3c2IxhdhLe//AdO3awNTqz+8dE5g9tluN6vGOJdrbYtohPxUmTG2Ofs1pZaZ3FYK2T
S+y2z0VSfm0dAplGG4cWV4HYr7qJKXxpE2eN8wzz5uuETfJOaqCIyoDEm8L7Fr4qb7DR3XmGOOrl
6vSZ4n0ss7fQQmAztTMp4mM17MuOSKd45EVJWmDf2t8EU6BCWNPBn9HNBJ36amBmPxYedTCCEhhA
aXFvA+Zrc+ntU4CXnHuzfESxu6sLQYR5O9poUM0r6uv8zvW7ZsNxfGwmNW5LnQ3bv98H1u8PuuT5
psNRjnSV+/Mg+E9dF0e0IjphAygZ22Pv0JdEy5fQmNNN2qePeGNPRsgkujfkJQAC2G5jPTw63fia
Gnx4FN7TP4ZS1u9DYT4Su0heMYqZ++emmdiHfrB7HOajHT1hPXyKKprmZhhoAGJMDFVUoW5Jc06B
AamIQSKF5+NUGLOKDza4/3rh/T5Xkq5rLct9ak6ml59Koj4wcCylGYWcRe/DB8bu4BTDU0gbkeJc
BW5pBLW55dt06zkhu2ExRyLbhihXEBJjBNF7pnkttDCbXWMiWiCe70eK/7vGco8zGQQZkRtAVrJk
GwY577kGMO5k2PRQM5480lj6Qls7F9RKInC8RR6Rwoh9WoE/EUXmZQA0/vcbw16+1a/vPL41a1fX
5amSpvPpDdC6ppp6j3eeZKsb1+BpPOkdfTfudq1PZg5FB8GGi8eEcy/dGEWe3RTRfN+hL7eHqjqW
afqI8Cm7zkIAWjHbm2OdIpbznQQI/MxorJNQhkHHAUJ6ooUNdilQpnVqRfvI6Zx140/99ufXs8ev
PYO/f4xn/tBI8BUhV1ge5f8y9P/1JUdrX8Ql4tJ1E6hXU9FhToCmxhnhVLy0jdMsL06QwPOtGVQ1
c/Xdt9EP/Hy+jRK8SFjz2mr8rtv2JEYbyVZ2ZfyPHb34w+OgcAiYAgY755v41O7oBi6D31MGZ7L/
QlW0j0yZHZG0TaslYyNUKfSYmCUaT2IhiGDrpvExzJIna9myMurfG2W/oFyGcT2kDjrWIRm3nboj
iVHtM49kh8E3vvJCO/39FvrDg6w4V5aF2nIyIxf59fc1Q7VYb3mQUeSHRGXOGGriyN/rCd+F2wzF
TU4orAevCeNfveepd7ZI3FBAlCc7aux/PMi/a2ooZCjf3GU5rbjonxqKPMbwZ0pGq53fKDIG/GaX
olPfICzZzABWroyIlftgKBTdpB+0A5xMxXDm54Lh5yYY5Fs1qmz3sy79x6+1vKR+feAUH09AVzCF
w3rxk+LHMhyiMj0HRc1A7kqE0NPPgHWyknwB+ETjMwEUAv0LWSrzy2O3s+vwy2TKx79/jp/ShE+f
w0NngQKK781/fbrf3MlM5IDVYAUQjVhKHwW1joZrMHfzwcj9Yi80hB9eXzlu5oi8C6SURLmxPxhm
3OuxadlbLdt7bAiMP1g77KvA23UzGluZjnjwDenvUx8HRsgIaG9aT4qCR80F2QPVsEKrRUBZje0S
oUKOkHl4NgyDhleO9h6P91XlheXZ1IrY1FwTJZ0TwF3kzkOPoW9aZs7WEF4XKapAz/YgZAcdfWNR
PXqBNNm9EB+cBBrjPKGhuKMqqHXaNk59MIvd339J6/e2AS6Dz8miFjWZ91m4giwjiIELQecuCMX2
ngIlxpMMNo2mhaP1KzcODIbYLk7mYGI6GcrbgFn5ttYERQVO2vzjAfg5Gfl0adn6klXAqodb3f78
AJSxC8YEreKY9MzfUjzWGgi2j28Z1iCEJUEiZrbogg1zObPTqcRBRQxkYuLEykUXv7Ihvq9i9wNY
/3Bk64Chf7a2jeGQ/d1gY1RsFBhwZ8F5LHLcHzjzD6nh3jacpWlH/nc7iYNbIlBVdqvRZNyTCOHd
TRF+CgzBV8T52dvJUNEXdNYF/qTyzfGRJju60nc5Gqu1LfpwLyM335gwMjZ/v2b+708h10r45EnY
Yhnbf7r7k3i0pqSp4IzgEz0asxOcW8uKz6a09ERKFGcGtcbShuQP8+QyVBocXtNjd8zqttkamM2P
bD9XWkEWXGIXyibOtvXcLJYTvfbFm9djeaZ0cTft5P1g/24dzcz7ZhceEE1J+qKZ8FKNYhtpatq9
dMD6L32qkotfW+4u0MsmKR4Zf2dKXAjjjBqnvYxKnxEF5YcohUMbxHl+7s2JAHNCO8F25YJUOf7E
hEX+TZvMTzOL0b0KdbaJvOlDO2DoRXerte2S8WNtbGdCQ55Mwca1Wncdte1L2m6rjNlF64p8VTEk
PVuifarICKlSlyQPz1gla8MfT3btVncqrjbCC5/IzXXwCXg2o2LkMXEBc9dN410SAVPKKCLs5EG0
DllMRndmdYpW0AMiqxIo9enXcP6Gv4h3V9nAri988+r//+Hb/7jsf2iHPBO1p4t+k3PP+azXKgkx
BAs+hOs+vDcjJk1e8WETQhP3ZMNK6EMDRMfzjOi3aVqqsLi4isspPnn0DUtCLW6ZiUzOnnBgUjL1
+BBjzMRvHdzl5bzH31Adfy6+vRyHryc0ZDCcLH+/d63lffrr473MZYTFK5d6Bh3qr+9blkUirWVA
oRr5Jeh5tAoIzvdqFMWFRKjZI8vPu+8mYxu0yXjNFLfYDYJaVV7C2CEqOJz8TYoQhMyQ8gXNWn5V
JN77Pz7lH54w13KZ3VJc+mhHP73nIs1pqDtul2JMsb0Y45dwYjNWd57cJoQI4FlHwhfMCxAXuce+
4Eka8XkCe2Ms+fcPs/win34xd9kZI7OVvkSg+esvhi89m/yKfFm2dOva1zsJw/Hvf4T1+8CMo8Rc
XqmL7MZ2fh45/2mxai8jjbtTYP9nE+wrjWV7oNIYr+oYFBdzCzImitg52+TLbIC+8WAyJDEXl0UM
KJZYv+wHqUbBVWqHJHGk1Na5yE4orDIwxUUlDq1t7X2KuBZgGdy6cN9T5ly50/hRxczJMCjVnLQV
Qj07EOzAh+md+zM+I0Ri7jbg6NJVDU8lG/wz6BiOf7fq92bLDC9O0Ip05tw9TRNeOUQ8J9E/6CUn
ZwKKs1MF2LFhsF8Hhw7FaqmmoANB+8veXJvNsN/wAfBKglhMd0PGzeZk2jriGtq0pvs0xqD6qrw6
iRnlYl0Hm2gIu+NUD9/s2rSIT7u1UY5tiCZwLmPWYjViYcWBFmwlZTpE0OhEmRSebWKtZ81CjQXi
JvPFk1bcXVGQEygAYfLYGea9zNix5014aQt6NoT76d6fRH6b+fNd3TgXVgOkyTW4owq2Fh1El10J
9yzIJFj2xRQP5PrSF2CsvMlJtzhUgDf2QKyArUT3oXtiLlod+5h0Jz++7nMEVUYfPBijma+dcUGf
NyamWFLW1QInrM2g2TqpY53jmLwv5ghtDDoDhIyEMnfFQ+EejLm4MJK0zmqYrfMAWN8VS4KdUZln
UeOucGyIWwzU5MmmaDo1HMCh52BcFTLkOg75vx7f30+Z5c1o26bFtWY2733aa4z9CEZShYu5xHmz
IefeOHP/tVHKxkwGMNF6b914OvUJGQgBU9N1hpPxKpswVtT4807+QiNiUBScssQADDgpekKM7GwU
QOjMpb5iaJ0cBpY/J24YOHKt5wJjLd41SDOLDtFroa44CXy+oWrUnh0Y6VeVvm765OzOX32jJ42m
BIRhvlptHh1VpvKD04rrGEDSQYzN9RD4zZ3hy3nfl6dCSOtK2O0FSGuXOMHJlGV4guOOaCfFgDxW
LDXNhFl8Ja2boD4qLwpOzpB25yjlCOW1DD+oMMRNktT2zegnDmP766QhTjUmL/PaUk15PYvqW1jI
65EpIQvBcTEe1neQU99MPU770MHIn2Q82hIYWmZJveetvKqHOsaGSPMXYH7V4TGRFM7FKNnUswxs
Mc1qvmHQo40Qehnb1dAxMrZ1G/jUPTZW4q6G8pImgvFjQ8UnwbH4IebXqUW8waLR3M6kW7B8qMh5
cmV/PVTq3vJKlLuADnY5lQ9DwgELoE9R17jBETfXJqotea5oHs85SxEkCOdscHPWUiFslTos/tGr
257120BCsYFcJPTC9pe55aezWtXEn6QJ91NVw4snccDCytOU1rMWeb/rNLC1eXqPNPs9z6yImnDD
FPoivYqTqyc0wfPa1sQkeH53tAd8zMZQ7+w5+iZKpkpVbL0rm6ywzAjfsCyjy6q4x8sIyrE25m1a
MqZvImPji9JcJ21N8HVApob7UQTjHTQZ8EworufulhfZ3mB4qId+3AJxgTwxz9vEjp7BT3KavDCw
Sn/i+xmBMdTxufXRt7WrQGPxn7gK4Qj4fQJaW2UWBtrB+NAaUQvJGyTNsvbMsJKbJvZgQgKMnaP1
IYMKuuvwLa8qV95R34ILmg6ezh8GVcAjjfjwcDhYlAI3yodHYuq/i0njM9U4TlmVkjDvync1kfWI
jXiF24Dq3wnXqY3PKp/tb3a16bgrV73Jz8Mao67Z4iC/I+tF4zmpyocx77cG3ADwBQEeuRHSBuCT
t6ptsaNqrFxG1J69xxil/66Q7FtBft3T80wsxfFKjVBeqxSiYdp4eFcY40W286IXqo1Vj0fJ79ha
NvyLEpi3GM3XKZvlPqznlVkv+dryoeHmgN05gSYG4TJBX0GhzI4czVGBinWbyNJkHy/33aSua5Wc
MNuIFUkJBSa28JX9Pqxi42JAglk5FT8O+zzCwtm7ocA7dQNSvh7uCEpxotkR4A8FO4mZVz5oXuMr
J9DLlMMDc5rMWbfjEizC/0onRVFIkEHiujcINK8Tp+y2QYKuxjCy6yTOGLTGdrMmrP4mEsYbcrtz
UMCzgIy0ppfTK4lZszXKYA2GErGCXrJ18tVUdMdcU3pXeedt+zB7CXv1MFfpyamBokfiNpskPCpE
DKn/g3TOO26SF9/j2wbWrvEp/RPw/qtW2V8ISMb+necFaqz6Y9B+D2BnF7lRtEl6zEW26yN0yZ5N
OzokeenSHvbQzspKrDsX/GvyZiXGpR74qp3PDzcb/Xc36Q/pSCfjhvw/FkEfiQ+usiLpqLAZeRLn
+mNoSn5gpyA6Za1VeBEJfxUbPt5vG15tFIU3oZW8QbJ6iIN82qie5Yrmstua24Ffvl9LdTfGDn8K
Jct69Hhe0jE4BZDBiVrw0FrN9oeo5M4bm3PXCpCksZjXasBFb5XJOdI1QZnNazRjB23RHqssuE1t
CRU+p/nxwKzUJdsrghwMDZ/UYDy7mp1DmOCctAQjUMz0BLu62E2ZlBzUIL/NSJ6pXztEaQqVmd/R
It3MnInLUgxIrs/QsAhe5hpTiDmTzlgXmLmbHG0wifSjxVh5ih9/Pq5cQYLfFADiKMEdRFZ0EPEk
FUt20hD3P/wACJxq+MVbD3mNgkrpBvdgZB55eK65CcOt0hX7RWeJpCNDjaAPxIlZcxPW7VuFdmLT
jN8xWrCgtqjWsKi8zwNLVIRE1W3Zeh/SLrCPu5Hahh7/cDsHEL1EN+JRXTUyfTFqCDcEZ7oYb5hb
EznNQ+nzfSSV2jrCPrFK7+TUgQgDmeSREglouOC4zV7yiD8WvuouAsuw9omaKEKilvolB6pI72wT
yqRdIWNGrgF1YcZtOIebkRhJWuDQLo9j6vBlgvFNLBmXpiiflZufx7x5G1nRrWL72TL0Wwdla01V
TsHYf4QVJ5YW03XBaZWVqCkCGMU4JkgL6p3vstqPEmhZkeUcmGH6YFbWSRXRg5+FD7VnO+uM+GOa
avq3xIdeZlQfJqHRudJPBVjF3jOY3pN+s0LjcyXMmAgavq2p+NWTmT4xAO6nLeOprmyAkIrxfuUZ
d6JSxA5x3OaTyjeXqjS4cU0PYOy8dkVtbeIg4RZneLrq2Lk7iDC4pC7vobTIgD7tEJbAq0CLarD0
WqN/acEEbMq87DCPccLvlI9ABgscS7mOyxvAJXPS8M5NyUIf8BYaBbLLOXuotHE7SzgdVR3UG0Pe
GB0krMaMHByGoL2SacGhe/5matS29MZ3yGlwc2vUiT0hbnPHzWYl9a3hNT8W6Gpg2vnWcno06+Gp
cEivNibu1ESR4pO2jw0H/qoPKkTEFSvaljE7s6H32Cd40S52o0tu1iyNbB97z1Xn+6QvozcARAyD
gkAzb7IfikJ8xS9lbwKkh+uiHs6VA5qpK3eTnyhSIbhnGhdclAd9qahscqd6NO7e6G9tUPEihF46
8PUiFbqrCRV22nOxwiXiQDvPRqOZ14n0Ix/BxzJn/469Zz2YIMX5p4BLDsPh9PM/+LOEzuztPFOi
LCoZ4SPQgpeziNAfqaTfXW8JW6VgXofYqkd0hiuq9HeiYHH/DdnVHMGvQyo2oeGd4WYsk4K8O/ot
UdYwk2BPlP4PxmCnwQweI4+bqUViLQ3Ogszkohatd23l8O9I1RylRgYW3ajAfGlM0IxS4XE3evnC
EI7JacrElRQWXlbVs5TQryacKAgnSR40vIpnad8l3VtZRDCdXApAEkqHDa+uNQreJc9nZhmP3Zl5
DxkufnYjRc39bIWEgHmbomFg0rYzyzknAVrKFY6fs5whY/Dk5eZrM3IzWhDJ+IeIl4Cn25t0s4Gr
9OYwTzLKBqMPAsbe11/LAIODOVmnzBmBQQGS1zmnatWiDu1q+7nNp1ef3NRNPoVfhyZ8nKC4riEG
Y3PgwTYDoXnPjVwuRkiDZVaHxo2AwyQhkzknBG1g5Ft6CYZh+SEoJhxUDcC8+YebNgF5I2AYKppG
dyQIz02cNSEBbLwEQblLoEgrcbPpuLsxqhow5ohphnIIZQxPdzLDtp0oESbb/2iq+sX0x3YXBLfa
QxubzaTWwN66SbqSas73HBjn93nfBFtaiY/MZPOOgLBfOzlvuTo/q17LPQXfQ9rZCEubt3ngPZll
5VcS9rg3tClXIva+EFJKqcVZze/75g3An3spi53NnnlAmpGm2SZ2b7o4fNAAi9Nyggg0EOceOqxz
WffuwFiAyneThxYFyDrvvleW21/3fvQhpqtc8/wFlrMnyITKy6WoDQB6ExHGGcItnLLxtyKSvgNl
kcHEEaazzFtNOcYN7tPY8p9DwHyd7Im2n7iGtLNPjFwvRUasoI8WI89ND9YAdY9fNcd2QdHUInsb
IEIZFt+4zxOqKqwI7EMkNw4vCZFkMFv5bLToVUDYnUuMtd9AgFHmDgUZY+i5RqwyEvYX58Cfmzg5
dnMz71SS3Fs6e1E271BvMh6L3NxGddHAkgeRLUMFeS+fhn1YfYTGgCDMTu+tXkCBnt+duv5hl7G5
s3MIvpOL4hb2DI9ymCLsh7lvss6YC12sh3HkbF/N7kQ+tQMMYiBgbm1VKjySLd7sCgY4OxVzonGg
rxikMCwundccY0jEsugkvAY2dgx1poXPmhdEclqTzwTAukvryiImFYIVhMKFoKW34ZDZq6rsiTPJ
zSNkJxnXgOmiLwKeb5jaYmW7strp8Ydl1hl9jrtrkNACQsKBlw+vVQU91J3oKI2p3+VgRjHhmAmq
kPc6jKKbuqo91IrDjOATR9YI/Kl2HblukYDWUXNg592fCaQ6DTAiL9P4jVVxuHMKIp3Rbu4sSyQH
Y1QbYLklMe4hYCOEfGIC0jTUSFldp/kawMZfIZwETQmpDtBp9H8vVSDu2IuTJ083FyzwdcZT11Zi
PjFVO7lWrjiRZwY5CnyJF32dEkD2DcMIwU0XZ360F3H6ntfc9MztYWhY46oDnRWoajvZhbMTpXws
xvijTYBiNLN/5Rg9w119VY0uFfuSl9a6xX6Yqw86oZsqFZpzBkgTymlKxKb9yt9YrPIUlGKXPQZE
7aw04m4ip7kjSkTeU1BDyQTHlrbyzg0jKO2NkawcVV3aUON74FKrfMn49h+MDgLSCKZrVbtn+GUU
e4OmHpnwLxCr1nQ53NQBaZIftqzkJk4semiKeE7R2dQfGA0gFlNVbgsmhpxmUcqmGih9wcP+mDuK
/MZSvY4JwsYYwEkOoVWK6BKw0ilrMs1kkfOOID/LyzGjQG4FmcQo26iH6VA5JJcl+g22McDHIn9t
TBDOTERK4pLGfdzmJsDJfJ1L60cSMc3M0rhmysVxS0g8Q60d8VMWA7T6h24jaLdmusFreDC53ywo
p7Pv8UPm+XMxDBu8D+1OeS5vuWAihaA+tjVO4wD+rCJyKWsiQQtIlhYG0dsQfAPBCn6+6x3ntc39
ln6SwmW2rG+dYkSlJlDj5IekGwdJOevz6Hm2xg9zxEKdQUpqOgspX71I5zmM8LZYbDzC7204EXDZ
ewTQEArQAW6u0+TgyhTudPcw1c39KG2oy36w7uRUs+wB4jmYI7mFIeHCKVuQsMFVEUXNF5rJJXwC
WBgLeXfMD6YYj6SP0E+X7UUVVrqJVXBphg6EN+/flLBdGrJNbxPLoMc02cGMR2y6sib5o1EzWNsq
gcYz2OdUgrDOLE/u+4q0m36AZoahUs7NXWrxOQgeoTPnLk1JfdjWDZS4Glv6Prlkc2KCFfZBWInQ
eap8/3vHrbVyVdPzAoXmhhM7OnDtCAfTA4Oo2YG1bss9WamkjGOKoBsXq3rEbBTbGf5S79qoLP/i
OMCYmtxkcvyMu4OrbSeK3DCDq/JzXFGWRB+vAIqNu3HiXRqZfr6PoEgYSbpqJziIHVPsjS3IrC0N
4wuaR4gTwn8EWDCCnJq+JSmRSnp+Igsn27e4tlaEn3rkODc5q0t1rSi/GHGzpOunmQdOBpcuF7zb
PR0gVYWXPuQPvjY3lOVrd/mLM7lvRbPvbffeABW3jpMbFoYlSEwN6Gxqr/1H6398nceO5Ei2RL/I
AWqxjQgGQ6eWGyJFFenUpFN//RzW6uENMJtBd6OmKiszSPdr1+yYyWRkjMQxEcIPo9WofdP0L3HF
pi423bOcwcnnnbutWmTOhIe2qckLJ8QKDkbR7ZI+g+8gC8zFy1NBynFFdH9lOe89Lca9kfgZBPji
OwU6s0twFtOqxvg9mCcP8B8XF/nY1PzOg8U7ZMrC1OzpgvdJfpnp395K1iJK8MMu+DJ/rACZW/V1
bBjErVm0FLNy7OM01meP4Fgc/yyJD9V7tGF91fF8Nt2vwVXylInoUzF90mQDYkPwlqVHD/W1pSuB
+xygYpoj7EoybAAL5f0dIls+d6X3XZdfi+KyXPoLjerRAzf7DhB0fGoxBux7+cyeM6Stc9yYy4B5
IHc4vrhqeejE0VdpNmfLzkZIm3Retz3o264PrVKiSNI20QrzylD1UmozMDhWizEzCAA5WlMlITuG
S9g8iUuP62IwkZrG2ZVC7mObXQwkx6vq9AeEs1cnxqXJxwR/cuKeeEGSpopRAynJwbT8a5kQC7DB
7pISf/IinVutiaNVF3d1pH8X5Hy6Lv71K1YfVvdgQaWFJhAA4XxwOnoqHUXXcU/IZPysQLJs+fcZ
raBd91yBh51Qz6x7UywPaJ79vqjiLwImc2iU0bEsxd1UuPe1Tu15oXuUZunUNoNrQ4bZwq1Yr9m7
peRHvVD3ErteoEfp9yhrZweq8dq6a2dCw6c7ue8m61yMNJyxmbsuTBckILNj7WfZKRZ0MUXxtZxc
n4qpnd1GbWhq0a30xbJTHoFBM3rQkoou03iX83WGab++ddRdq5XDgVOSNa7rTVgu06NnzZKy5nc+
X7m5nxadKb6BtdCo5qXUpzXaDyC/t/Nfz29+pS359Oq88/1kwlhTEiFRKt14nvvIO+y7yccNyP1o
LU8rMiDt6dByay/73zSHFVu4h7poPlGqjJtlZd9RNnyjX2sHv2Q547QAr/ISgp5Wllt9Yva3W66P
daQ1kLmoLPb51i/FB8Y9RhAq+Zb+h8Fz3BvW8Gm0S0smKa7PYGurM0g1BhlhnLLaXvaDuXIs6NZb
f7VGgXXTO+keBiQ/0hZjiVZv2dKSYOvkZ5837tXu6YSrzdbF9l5u2EtMl2IQn+MKeDFdMnSiA+Zd
GNSEpVX6amMocwvwlo7Jsyu4tJVYlUMyOuzJWw93HWgzWgvhYcog72hUEGpPJcWXATsRxJ1n7BvH
RPGOAp2+AcRGk4ey5mwzGhpc5UVv0MEmp3/pjAxBDBQMmWtXI551Y9KiYmwCiR51dDQ7thoDyCLZ
NurzKcjlQJv3ZDwMvSvOaQVWs5o4zszINg9FTDXklPaHrEUxThPq/2IiWOhXes0bfGKM8rurMecc
q2DoN8KY9hYEd7SQBf1Xe0IHb8Qajm+VfARFvrMc98US8VaDeD16Q+DgomIlaoDpql0shGNHHQyL
NrxTF7tTF4n3eil4GeAoIYiVDgws+ZQ+zCXWYI3swVayamqLTz+aGr4IwZm61l+74sMFmoILOv3m
lq2d7LGdQJArjY6ViSdNt/WbazW3XCu7MAV7dqockBALMYw0R6dgMHQ3jbKu/KW90xwL92QYze/k
pPm+E5QF5CT5t6xckVISALBO3VM8bRvfNpXgW7UhaVGEvqE9clRclpnlI871xnMeYCo/SPCUCEIG
o4K16nw7HD4lSge71a5eTq3uhykk6kffqo/wl1eQ2VwEzcp7nUnTBXNGwSWIpJubIVen8d3c0+8q
NBj7FAegQ5ZV+mmVkGFrN6dyHjNQl6l3sY0E9GBT6NjfTa6Atr+Xnn3FpX+0J/end6J9RfMSvNj0
m0Tx49TRRLXKUxwi7QV8NeZJ+ahXdCFM8dng5JCdVf3phpE1TpDlwycpxSJoZzZ2rBrNC2/IwLNb
+LhkccSnEVe/wl0U+xOs9qjX1uoqbw9elp6VyUDUjw6Izi5QBtVOi7QhO01U3iJ1VonFrgTc6OBC
j3OW5C6vmxMsbI78saBI2mtPZkcHBJ3kiOwVxbM2bO+5//AlN7UmX6uNtPmA9P4q+fDcjFa+0X76
yQHh7Fgg3hUmR0WreMToLOL7g67r2XRhYHxE+VI+iWRi7smK4pwX51XmwxWLCbHQwSqDtrlKmgwi
QiN6lfEucBBOehqAyvgld38iaI4+eQD24Tjd3MIiQ25zgyBVhF4sgeVE/kUb77w0ohbVLkWYptrB
islsli2mrtYVD/VAS8yg+BO8Ofmp5vY2UPwUehoLDPr3nB3WrZT4G/VKoi/+CpOwvibSr1hD4S5B
5PAY3OcOTQCSjvagG7W3zErmvVN43woKF3cZJv1F8qfQTKVvuWD9YWP77BjCOOPU4WTKVKBci+jw
/NHMdBMtGadswzk++BmQvJHuR6Uh3lYuem1+jlr/ye6GS+edamvgCsyfbYhi4iJP7xy+nV1Jq5yH
kart3ZclBozuWz175ZfG6Z6qbDWORDZMKB0YzTiCdhQmNjo2eKxCfeszxloVVLTt8ZyeWrsXr1iM
yYKSnQJd0DYd6BadzQAMiQ2Q6sM4417Veiixdg1xqqbZlC8TRoBdSoJJXDk3lZWiV8NxUJZR7mBG
57vaEC+g6OGNlzY4tCqHPquz86451zLK7KwJuYS3t8FvuFbHFxQiYMHfDKMzBuTOQp2XDClhNqHt
fvYIOE9rmbPDLsxe0VVml57m1omx5QFsmHp19vMSZ1iMrXek9CzhUWhpuTiii99ZiX7VTONdln19
TkQ8bWrbfRRtc58rawDO4OZsZVJtn46UeNYuVGStFgHv4OOgX+E9U20Qz+RoOTHx7V6Fv7wV7Yxq
P37a1IZc5GyH2uzH+8Zim0Nx73eLLHjQJ48KG0HYhjaSE6+4r5gm3ZDizYvujrtp3VVE1erin6ZP
zxru+2b+ikpJL3APIA0HGOhv4KjEJ1Cj1KatunQPgv9t0jgATPOzV0JsWLRqZ7b0B6eI7UNFnspt
lgNUPP80d95PJ/Nnw7sW/HeHcVVWyCeJyyRl1Ec5aCF20CN26IbqJ/PcUQLIVB7q7JyIuaIxoxrt
WcYmgRVpj2js8Ol9Yj4Ha+HmWU7e2XHm5CrG5dkfm0tXuCIcTWlzSsPfbOQfu6Mo1C6c7yZ1KCyj
RS6LqAZt213FREOumEcW1k3MvcD72yQFi2CLr47lHbqZwXHi4ZM94IHUwjZxHiIn2eeTGPcIXWwY
HM3EOJQygM93jAeEkZGud2oW2V6NdNrkqg91YHfwcvxlH9Up7AW7f6VNQD66ubj403xUrWbfkEUP
vY5GY9vLmwG2nhuhs+lMzmc1c3vGo3WSYsK6V+cvNV1WYZbrL93S6OcBdVZUirl7qX6tzDzTWETA
OWEvk02fi2Z++wUlfi4xWygFH0k+DQcL2QmgqTo6fWqz86q/spmEIxetmp3esSCMzQrtYNRMk1bs
sMcox+fMExcBwtqfvOfSZ2nsdQJpC+0BDBmfaZ9rEIZ+ciJNcuH54pVDXdxm8oxsP/nmC1wJskvO
Jx4JRIghe5oSRpWcDwvfGOI7XJr06o9nFK8k8amok5V5pN3insOTpXLCNr2JvJvT14QZ4S4I7lAi
pSikt3kteP2xKrJ+m5tIqkbG+tRJnJ095YGs/np4PMKkpTmmm/sfJ82aS1RBuIKfR4yQktd+YOZc
XqaMPug0DiBip4GVW9raIkLGxdt3FgoDuI/HHpPN1urMu77u6KOt7/HAwGXRFjS3eWIVxpjcJt6v
Vn11uvuZuyi+hOP2c6V+WY+xzSVRqrfmu68B5UV+/EsK9uITyzhwB0J5NEBz2IanSEYd3cm0g3rl
J1LqsnWAW20Hi+6TckYLYN3KQdzsSS+/kNQDOtwX1yQu8j24B869zLnnwnWeDJ7czjMgnfACYUPB
HrCb4ZeVq25L8SJ3q4zjR3o0HA15fGB1BiQisdJncpQQeLo7rJOoQP9IYzR5lutKmk1lEBfLHOTN
+JJyYZAWpIZFlu+1hZVbr/ppW8OUH1v/oHGJpvaNcJ01IUaB+whyvaaBnSw94FziLbG5w7+y9wbz
V6Zg6iuY6ksRPUl2fgBUmu1SrUddAjGZyuJtMc2kBUzxKJV/0L2T5OgnUJ0B62XnyOR38Ar7A4ro
X8AAFGpA1PLQljB7Lza7INP7JM9KNKwBPGDmV+SsD/7f0O5a8VctVbqRSXnwp4XKqwQ+jR26Q9yz
P5coGRGsP4s5tKGdwZy4Vs8tVpA+5z+XzgtPXdhrU01lRUZgi7Za03xXiXrWeoToFL8ooGrWRkXu
fkQNTaRV8resmumjna0jzKjnrpktOPXGV6diql1Y0uTV9NWYUAfd7Dg11wW5ZjUMpZAqEIXYVKVx
+ZmnE6QGvTK3ibKO5vxIGcUbBrXfin/f5kWo2E4dnJS8uGXqrKJIzfFmQxGcnRl1JB4OU11/5BgB
aBysqVDiCrf+Hpb0szCORegYw8XVqTN0ADRbY7jWTqnW7rCQANGPOn59kma/jUXysI8Szlb11Ppn
ep1F1wIOq0h0aGO39dVZ6VqYLvLenhJtJ6g+3STuTB+VSyP1sJjUOej5QyviXY/KuQWCWlItydSS
eFQRWYP65RD7xjlmYftdNTy2DfYnNqBNkYqggysY2IYI6Uzp9uP4Njkz9BGdyaxf8rAFPz/yXOu1
OkuTbSaUoDhAs39ihY8h3oN7P6gLNI1KpuQFNSvZshI/Sn95ngvtJyrXBIbubaU7ao9+Ic68qrjv
yfSVPPZ76qkfwpFlqKor7Io32n0fsh65SMPSu8kMc7uo2aWgme+EtT5wRUtZjddnbNiRulhEtCGI
LrXTzB/2T1TjWNG6FWFMblJgM05eoK6w5yQZnu7YDxyZYhl52pW/Ezn+dpzJJVHTFCRLy3M0WtBm
2mOm5WjhbDYd2rR73IsbZ6izUKPy1kAJsXyq9bTFfE+T5Yyjf9xQ+MUC0/Ee3JF7NDkGNMuR7aFv
FgxNiM19kwT8Puy4TX7EtTX15Ayag1UkfbiI+Qe7Rwd8m/1ZVu/J5fup1x8sVZBtmPH3Zh6CVAwB
HqsJsy7vFz8nZe3OBq9rpEe5aoTsuE8E4KCt2xVp5namQRLkeq4PNiuJkr1c5FCFCBm/7xHQKMnm
SmOGi+dciE7jmB3rrTlSrUYm7scpqj1uZyQBHEA7U+/sXeMv/CqTklUNlXO0QCdJNYT8ILS9SoFh
g/n/AOXj8fkC99gBTqQlkEcGlG6fKo5TDU9tp3JQBR5cBhefGyM0t2hj4pOTvYyswtGx9E/mI9FJ
ziuHB3Ds85OPtYhyHPZG1P29FjJq9pz+m3niXd20rGLAhxT0ZWR3tOu98v4NOx26SVbONLOvLdX6
QgPdLqn5ePI+H228sIaG2JuX3uNgVnMY4RhhMlUzoi9dgnlfpSwSEekww9uPfeIy5y58tGrvxtWs
Y1+Q+3vlT9fJaeDntNzYRv+FGBf4OkljYwdzynxt1IDzSdJHM+fMRGvu9qzq0Ts143tBOmjL54on
GXWErgHnKqJFC2JXS4JJ6OsfhjiuPszcFkFdVmGV2zWehmIHlKbEkoShcNDh7JOH2KpxQb1XbK6d
ll9cv7FcjcOWSiB62GpuDa+6X1V7LnIE8GD2bygtzHEZZAf8qHzoDfyUpcNZ0gkEKAsnXEvnZ9hU
w82fQKUyZOm7ibg/lmyw7UaX02liohQnHPYRKVZKe7eRg+XHsZmSos7jaeJnG/flH1PEb6Pp/Ski
RiK9Yz3VpNWzwiyzw/H74bBfmDQEFemJvZOa71ZeUb0xU/4B4owNvBZtKw//WAETI5DswTmzaBzX
8DXlcB8o5OP7F6/NnUVirG48ihVsmja5EZeMydNIwSsf/4T6zI1o5EEaPIORx2tmmLO1C+cuT/pi
yz7MRkuoH3OjQu/hqU0AAOLPYK3aDtGtK5t3N8axEcNG32g1DjbGwBTDBx/NI5u3mTpk1AmDreSG
vmIrgDfEV227MqhH89COKIkGe9+IhfDu36vSkyPPPUWGQw0zO0nsP2OqDoOZsVlXiqzT8obUom/7
8svNEdTGgVaZyqGawqkzmgcydz+0elCy64TM5ZinidcjbexoFr0C0yFh+gP0Y1003hmMXxvNNZEb
mPh5dXPzt93maOLPYEjrtzLqES7XEHjCyXvmY85FD3F+42C0ws1L8a/dVfeFzC5dYs9n6pIJDsd4
HEw8WWUldlnBsZq1bMbwu4hDN/SIuzZlrIaxhAhuWM9klx9L2rC5z+LE7kIc81DpW7xxTB57lv/p
BW904WdnzAzRgcT/k9P7VMbkGGRGYMrlQGPyoGR7xymvb9ICkCsGFUBYOaO0TV1ExqV6X5p9RFsk
EhR1TTuSbgzjZvMm8K7y/Ue9qAz1m+jGJ7QCWPvprO1ivHV26xzLnpfARBE9y2EIqnLrxNU1mVJ9
UzQYFTpD4TDBTBDovXE3R1e6GXkTJgOBIS0VOBpamKB4OnAqqAPJCbWjqvgrx4RVCOKies8Mi1z1
bpgzjRwlt7R8FVI8dlKpRxkE5P5d7IpqM1kIrZ1usPXAqhYQvefgrKBTYZPeeWpqT7bQHlqVtVfL
B0SWxAyBBjt/rOnvBrwpChlo2faUOhJ45lm2Pxd3RLbVUKadenpu6HZl0OFvlrrTvTVM/W7C6gSS
rGMMMQ/46R8NAzsDNfdF6CjKb8qJazgkUViYE0VIvHreCo/BkFrwJ3+Md13rf6/A6j4LtBHD4aSZ
4x4HK5njpd4NUb7XJEpFUrboQdVwEsIfuCP3HQhmn9uVjso6gaiZ4VYwU3BbeB4n/5Lz/jd68byw
e7T7kY0E0I0MWqZXDQfNJzUGuZdmNPLndJXgKOSqmmU40HC6v2Qqe+vAK1CsR212VsZYgjyqFOD/
xLbPRgMdmotuElLNQhGxRxd1/2vPNTarVfC189V6pFe/TrE8xNEE5zRrgrEinLxYi7+dyC78u95E
PmhCqGTdNi2bZz6OC8RFpJwKhjXHlYOpov121fzhRXedw9zVFqSXyuWubGOqoCR73SoHFFfHVOol
z+Q79DBvWAPkTBZJoiOoSEEDLb6qCXYxgyX/lpPjyOduDssKqGJOM9qmllOyz9yeO0zEIrqIGoHN
rTgLUX/ECcZ9h7EVsZwbIAcpqyk6Yy3kmnJ8EUoeLG6gAWVaLuA3qzvVTkIpLmtsMdADIX2TNsgj
fkprO5vx06xQgsTy4jp5ulPYahsSc5zoxt7uahtIHNT4Sje7gLZANgMZcB9MQA/Kxc5RCBuCYiG5
6dKhOjTFriFiejDbimfHLP5gtIabkskfdLhnD4M+rcL11RX1XTO574x5f2Hv4eRh8bc1+oWQ4VRr
gcz6AAGUeIBoXopEf+4SjJ+9BTEuL+wHT6asWVN1xS0mt3rsNAw7SL7GhPhEDdDWMFXoYxNfyXr9
lm/gEKZO/yhZCx2AI3/lvv3rOsY2Ke1zk43fZZ6qncGKmgGBeI6ODo05+osvvj1N+NA3jPY4Igy6
M5X+t6375JLL4tOJkB9dnG34xqblXvPzoKW/VXp3dS7vkwHlzJPg1zQve49mnMRDUYC5F19mBO+/
8znL0nxd12blfZLa9rOTlDdCEn+lgTpjEwn9GjyOQBvcUon5ORjFeFpETXmNjROpa+WtkcXLRAfT
sedyOzriN1F6sSWv3wVAc1AEZP05NqZ5Ro1GftW8O3Af9rmEpSPSyTlY1hHC2oDnkVXlYAzDOVZl
qFFolZvIvVVqAqABnkgs+FHaGS6makhD3DG8QeCb7OvUuQN3QNh+zUAPgObuzL67GzEg7UgivXSE
Gtj447DSVuAiXomAtxYt2a3z/O83MOz+hjbv74DjzOek5ctgObh3I3M8EiWug6WjISEhdRYILreL
Fzm3FUJQUcC26T3KUwyb7WwhBfamDpW37AfiTHxpVcNpqybrlmXKePAj4zgUfRYaLCH3kzFn+8V5
y1wLxpcuJIQ7sbr88XJ4qGwRLi0HopycCubYVQNyVTjblRvg1tgNqkRNqSm7iJmRSg9uYGHyJi3a
0qHxAZnINd/i2bADIkl46JjZ2CK2AV7/lLzEsuxqGYX/yF+1KGhc57fiGs3ZPsEW3UZaZu1ayb3Z
0GVyQG9GEcue7EKzgnysm+08mNgZuuoC5fzSmZN4rr4EpuAAF1B0+oe8yppbluTeYU7GpwQVJTQW
1907LWQNKTXjiEv0mmqRxjVsgTnQ0GzlRxhpoJm5bHc5hfym5SavJoyMdAFvaf/9jTWSbJlLOCnF
I1ZL7Wis2PpFmjivOl5yUZng/Z98H9QcreM5Oz/yC3TpoiXYZHvoH58oPew7zkSIPNggAarV9C0B
P6eoPYpopFKWTktf1UI3SodLpYmeLQtiXq0cNgn1Wvnl8IaoxiWwjLR8TnxBwfx9240828r/lJkO
EzGNX/2yNUkE6x/DPGh7r6lfe8DmN1LKqD+ee58hz2NXvI5ynp4IeyOeQuqNuWK8Wq739I+L3tje
37WveWuw5Y1R5C+9YRBqhAoyTB7vhJgfqx4TqOlaBKU0/s2Yf29LxbXA6Pm4dFCJg2jEmj/rEac5
19l34KjHXG9v8wTGEIMpV+hlrV3SLdaHSZtSzlxcS7HeyJfGO3sxdhHfrA+5qTtvo6IXGb7QHyub
3kXKJOmYD5aJrUQjRk3tj27c+Ub5p1iplaim2P+nor+1xBPoCVZ3KP42vZf2Yyep3WhQ8HVuBid3
tT5yhul3+JlsXBuJH9TdcoE/WrzylWk3tL6QQjFccZ733rKi5aa+Yd/HXgsbzrmquAQOmfla9i51
vJkR85DxQ+Sy091cRXbBuKcSQt0XxFKphYwUZWJeFzhFF21QDKtzGcd7TKo1yuBosM+3np3RGraw
ABU2sf4izJGQxCj2tGKi+vUeDXDVIwmF4ZUbJBxotyVt4JSXkaZdLrE6XXuIQv0LgBPrTqM0LJFM
i/FkvTc9m9MaQvqmLlx/x/hdvC7K3rp2VD1KLHAqqbWwMWQeNukgXpPC2Pkw9ZcUD0GksXMkD8OW
DwFHHMjUe09LxlTfd+sdyPVhKdSuddYxKcxMgj9ijQ64ScHWSGm3zi/kXVLhNxkqDodxrOJDAVmN
vqu1g5O1TBAv4lGPxUCnu1GH8URPlF9eMhcTeMQZS7ETH62kYRIeI3sIqrjE4S4MytLN5tFdjLdF
ZTe9bPL9MDXAxNan1Cf+fK+n+ODGvzkiduz3+jnW/3iA+c8KN9/S43t0Rwq+c5sEHq+u9ijhESBN
fph+ZZ7oiAjyofPeC1zZtc5GUyuLZh8V1p+6nJp7txtI/bmWCKaxpAJysKdHCueS/XAefXTTmurs
e0QYkuLZRm+j9IQaNR1sWjQizUkfMYJcaKOn4DtGjrDT4Xk2rXPGJBNOLRtT2HBbIxb6K0mv/pAD
OLCcUQsxSR+0fxwVSm0s1ip4OooliOb5q8HAfiUfXx20QVJnnrLIH1rtQ1pE/lc10baH7CGrXGNj
JFpxcbslZ7SQHf1vcXY04F9xD4rKkAFsCNJUDlefUawWvghZATGcWiyulDacBw9nKcVgF90Qh5Fn
4WBgkm/p9PVqOw3BIxuBuTrZefT2hBsw0sVeffnHoW/ttN97zkSRRZxjSNfpTTeWOrmAgDrWS/1R
Dq/jMMv7uBhuvQ7RCC8MPlWuz6AThjcehqyFm1GwmRnlCrFeP1ypVBivqkh/ykSyB3tzSrumPvP0
HZy2b4/KYjdgR764n9gAUpQ0x3d+zxuktKYPMxvuQASemIvA/3ZwVUVnezxEV3xS6lAhSZ4R4D/T
LOVTIAsLa8IaPcs+20iYrLv5PJFbQf/1q29X01+A0fG4Fvl7Oyv7BLYWCc65OnpDcd3iTUHkrupb
hyOcV4t5L7LyQzM4yWe6OS4LZ/bBnmUcpt1wQ/3LLqU3V3vpG6fZatxLWWEAd9EW+0S2ZzGC58e+
WW1hgVB748inLM3nYzNSTBpPZXmnfTsLBSpoePMlntgQIUmxZhMkOGpjSJ7alg2zKccHyxLZyYXD
dCpstlymQm+0ylxgDCA4lUYNQuIwcMPoL8OyFtxOY3ztoTqEfk/ilcv3BpBND9a3TEd/n0TI9r72
2WQFG40mm+7TyDuWxOxf6VBsNyQA1mOPVM1Qpy+F2c3BP3Q3NXq8a42V5Oaw6IvnobsiOVCgl9A5
yC5g4yB40L2eh5kauSBUTnlYzKU+p4X3M3Fp2oHGJNTip3Se+nR9UM1Q77DaAwh2GONoofiBJEm4
g7FIaX32NaavKVcsYleSWr1SfiuTpoQ+iaxgRoTFd5JwOzfTBwqBiCky2/EoASCJVfdK6nzTTy66
XWrd276abv2KeauTCicel3WXubZf5pTlrzfhQEF99WYkenqhhlPx0tNk+acS8iTb9K/vGz0XEoHJ
tOjGDzHzMYvyU+bBSunVm2ryiQYdVh6wY/5oxCrYkrhcO+Yi3glyezwVXIXnGWt69eQKYT9IZ0Ij
MfgOsSMlizTwiHufRgcMVM+SZW95uMH9FmVOps+2NQ13Fn8Dpxnu+Ok9xy1Ckd7RjZ2ZQOx1+0Yd
NfHLVHzjhNvREk2VIge2ip1vttz6i5jVd8JZSzbsLSG+8DZN2fPQ1P7JxoBGuqBnj+567yzrd3OB
pwj27vI+rv801zqjRxT1pziPoAk7C5XVlMIEWFp5nQoubRpBjl/BfDMspHfL0ctusRq+Zb5wMZ6F
H/TInWeLUlNmLEIurjQ+MeEcc1Gdpnyc34G+BQi4C1JQmsFseEoMH2e+nalj5bO+repDHNXFRTNQ
5XUXLJmMKZKoB/taIVw+LKzfLhpoGQehpkdIjEs2hqvQ6HDi9mCvWmt1m9vcA5fpJxeZjWmT3amo
V7nQ9k+1kMmxGIisyBPVDpySCqzewuVuk+gAi42uf2cYT3DFUjVtzk19BC75HpV5diLXU4WNUrTF
dvLClM/fmv73vUEf18Z1a/R3ljSifJV2Ha+N0eRnV/85FIa3NF70iw4BVXKzqfKqYJK0GPfrJgsW
eo40pIleeMe0Gf2zCWKVUAmI+SR+rJTtPPfYmjBrlbDpyxmAgL+ceVa/CuG4pxTLdOFIwbewuhbR
8NRFEf0GEU9s148guq3yc9FLLyAf20YzNAwMt3NbiJOgYQm3qevyXVD1LZ9DiwvLQ6Hz43AtOJYp
UNsSWeYgSwTWONWu08LSgR+luzMz6jiFbn+XRo9FZUaNA/+90fSKOLn0CO262bNo0MyZPfEH1u8+
zXRhwmFNJbjOp6Pw9oXHkouELn7B5FRm5g+fC/a5yP6pYc27jhJLO6OWXPVvnkW6FHATKgNfyYY+
FajoffLX4yKhtZF9c4ZfA8gExeZZcYA8DB5I2nviyliQTQ/by1Q999AIw8KZXxjXxN4mtLUb2aBs
odGS8wXCu5/H1fCimvUypV/6OKmDEb87PBfc4dbNnBU9zJXxSVMI8RfDv+d4QYbx2j6MOz5ukz65
2OOz5uyqD5fE3c2jOd2sivkksSOut2DaqW2BpYF7EjTAvaZpEncJzEQ3mT/EKJ+8eXVbdBM7MoTU
wsLWUcROYDpFfuo47LSWqlZ/pC/n35GeuyxEew0cShcdFu3fyMS1EKfAqzfyIYrdMuVDxsJFc1DK
Ep2P64g8Es6F+h498BLomydPr57NiBYwbYBoix6Pkq7Fb47HOAXPrXj2uKGg5K18FzUb0UEWpjr3
tTIetQr3Rt+RcE7wOzBS846q2KLIWVkXqtiRSgkITEwLuymFgwMc4N+Pre01NieiemoqHhMe3YzJ
mEohJxU80tinzlU67k3gv4+zxvdOmygwkRijyL5tzbQvty0/+C1VXcuTkDN5wmSPDDVgGrxN2mxd
0hp/BNbU5IbvjlWFRq/euCRUC+veHW0Iq43ObV8a29y4WfSStO2N95BvYd5WkiE/YYrZ1o7A0GpH
DmIxhWpkPLBdE3n3GZt881zngLKxr6YT7ikzrYK5s8UuwsgV2otyLirPjgPEetEM5kNLv8W2nk+z
k7o/A24wu/1kOzj/FqSrV1IFOCauutydOijgEfyQJCkueiaGfdO+yaborhFlgLQ9RBw0Dgv+3MSF
VWWt81itxSGz0YGVIkg2E2J8dDMCodDl5QWGha+/D11X3mt1kh3ySW9XO+Z9D7j6aXQhEi4TnqUG
lfLayrNnLgGcX7zf6z3GcE6w0vVvb2T5JPgD8fqJh259faSa3tyadFRvLuYokJ2zfT8kfFBEBz7X
UI+ZjFktAyTbRkkR34u4OIk0fy/HvPyWkXFqc2A42hQ/6CWiSW370IapslwHlf9NKfrvRjfs7Lqr
gak3mJn1f+Vo/wdShLdUui4Bzi2bPMQf9v1x6XNZSgIAZtWJUTQL4U3zIsDgUBPfiCpCCe08Hjrd
OSRUoASD/zYvGrdIfJe14YUtrcFBLGed3Zt1c0FDb8aVgM35teu4eV9qTBhBpxQnbUOT7v/+G3n/
hY93MRI5pmfAofF9zf3/sLus9/W0QpactfZpMtw74ZMkYdFpAfzYZpOLeMrxfRT0qeSi3POqliF/
tca3UyBZWnPzIZNT8m5MqXXVUzyhkURkkD0avlK0xZSL+YKHxTxhtoMyIiYRxoVh38XDsDYRVm/0
AihCFPyPsFi/mwVvgTm1ygs9gifv2Nlm9aCKuD4VJp8DoPbFmT3c538oO68dubF0S79Ko+7ZQ25u
OmD6XGR4mxHpUzeEpErR203/9PMxVH2mJQ1UZ4BCQFmpVIah+c1a33IRV+7pTNjAVOBUusZjcEt+
UjDa93WGf9hEcrbMHBmcQm0AB6uDg6ky/Usn0wG9KhLRFITjNuJZ7sUoDre/apufVOqqnarw7LIc
vdbJOJyROrO1Ljz7MuE3sRDxH7MA9ZUBcho2+6qhGzlkVmGcHDW5K3hn0QIguX5vsZ9auzInn8UV
u2qEKji2KIl//ymav8B3+RRh8UkBsdCcI3F/JHSVzHxiRpTRAujZpTFrdxvMKXtYSI5agCvCJxP0
KNx8A0KrWTchp35umDNVEf+41KH8cM8oOrT3KTlXsCHdgetosm3x/Z99UPtBRC4tgzOSWaYQMmH/
3ufyCQ/XnCdfh8tBto/ESK9qE16pbTYo/xWcP4U6T05Zc6+LfgOH0P0bArvx/zp8XYcUBt3SobpZ
Px2+thplDMd0/rDxyFPaFJuprFro86PJHZzL7BQyW3VSSQHae0y+Ldrjv3n3vRnm9AMgzbGAl5GR
LA1bkMPwEyYc26Te2wGZ41QiXHwCDegs6iMgvvrzrGdC+Xqs0/boDLX+2nTTC44LFGrD8IFr/AVn
uPeeOeHXQZT2ZnbZQb+uMFj3gAB3qA0rwuwF9jSm2wjDswW4KChRGgX4pLUvkSg+2xPeWkeSA9lD
FJdkY+DtxH5aonnDUs5cfC78lHfgvodowp8z1HtwA3n3raeHX1HywppldpNLjH8oASnAWnVGIXSn
7Bh3SB+BLRtW1Tj2O9PHsNKi0pqwYy6tiqwIy8MKaFTMHAQTOhoxe4Eb/TmN3scALa3E8rlIYpw5
jSdf3ZDohoT/7euzh55FWjMxiLIK7fP8IRbkQ9y11Od36MtKRpBY4Ucs5RM2wYSrAHEADwHlI8gU
mLyTfs8Aj4VxyD4aEzheV2tbKziZrUFrxLrYL3Q6AVeaTG6fdbRUIy9glUWEtbZZiDDIB5iW296q
6zS1BAczh7t+Rvocr1TNdCb0+rfWIngCAj/z+tJb6ZH9hNsbyRCkl2gOa1YqWyRqDNbNXM0HQXlE
2HrEFPaQGWDOVUBQKni4N8vFATRfWai2G0hVqAYbqkGX633rIuREElQDwNs7CX57e2AOH7ugKkT2
pRT6ZW6oE9G64HvQF/nSGTgUOkztmr2fRH6Ja3dk7dNvrcn+rNcQfYKuvO8dgm7r/EXq1Xuk4bgb
eijCJir/oO2jhbD4vQIXD7Ld8l5A55johBUuBug1+QLO7KMaDLRzAoHuYJyrLBtQdobZmk50aB3e
WnvckGNXrvEmIWOE5DpIiACdVbFAbpnT9oRm4teA1FNkYb1hwYqamnwy7jGNe1/Ez1ZdZpusJbaC
0eMqa1AqtxXPzfWK6YFWbHpwJX7cMY3jPWhmtJHhUw4XfVuWqLRKTfcPleDzHJg+rdFdFGR8+wMc
RwFVKEo2U9B5B3ym2lkInNmyL3al7WWnwJ+yUxdf41I4ew56/dAUJgAIw6ROtRMOz2ZgppFHDF/S
MGHrYgmxswwRnL2Qwz6R5VtsgHnoC0ahrbWYL6MeNymgoDafKu13WiC5KuWs/QLUOlvtKPN6THKx
d1/STt6HnfNYKDQA/mgju57VFHpis3JL1b0nEQpEiGJWuSnzQxTIJ9Pow3sRZt+6MXN3bkphFjT5
fUPSEBPIcGGN4py0YbmJNRs4ixXmG8NAFBEBRdhho53d2Ui8PeCwtk8mRY7ign3baUx1OM+sJtes
Ju2Va3Z/YuNHdpMzTCLEThAi9dFlHWKXVoLbl8p21y4iAyMnpY/keLu7E8PYHXIABhAIsBu0dBBG
xEiFzIEH5TKqGEL7KMRstkKJtbAz8alvLfMEdORZ61N3n0cpUq8AtFYWynqH9rIphx0p8POhQFHR
dGOzdV1KIYQzATmz+afBrom1RLEHI4GBTzb50SWv2b75kWkccaO7Vmuze5RA5bPsm2rNaBelWrlw
/eYSm/RjKDJo0OzpCSt8fchRAWOuHLr3uFg76I5SvxsvpW8j544tjIJpEx+ivhnvkrYarrobrBqE
E49AMto6Tk/cHZ4hLKqLqqaHCSYRV8RmpxUTvTAmk9l1zjvo+tkp6sp36gowopGVLh09eKyb+NNU
FHAczU/mvB5jXourISyXeWzzgfUxkISoJkuzM1KGRIyBb1DIMhlOZUnNkpD+MrDxXDnKBQJYFa9N
ZagrjLbDWHP45nYYL+OByS3ZjvmiHfJkFxXsblEuAtLWLKZRBbcVHSLJZhrJVOpsHGko8MNXDNcr
xwJJrg+mt1Uls/OuBPiU2/FrbmfmSqscjmhYElGMXgPQZ7jKBfNurUcVmVdu9lTNceTzqPX399/5
Hv/L3deUtEMeYjey2n8sfvrGHQkW7mJE3GBMFGlYAKzTHk9IbWyxLV3tiBLo9jv/1w9RX+oW/fW1
KEf2jGHz05f/9VRk/Pe/55/577/z40/81yn6Wheq+Nb89m9tPorz5+xD/fyXfviX+e1/Pbvl5+bz
D1+s8iZqxmv7UY8P4J3S5t+RZfPf/J9+8x8ft3/laSw//vXH16LNm/lfC6Ii/+Ovb+3+/NcfxhwP
8N+RaPO//9c35xfwrz92zec0+vzLD3x8Vg0/6/6TywDoYNdlICHpl//4R/8xf8f+pz1HLXu2SQck
qaKoX/OibsJ//SGdf+oUtLrDWW5aFlzuP/6hinb+lmn9U7rMDTxbv6UvePKPf7/wy/fj4/snFnwU
f339Q3bbT0WcbvDbAXAg8NZ1S1BQ/3gYFVZWTQ2qrbupMMFxWe+jKHwqjn5AGjwh3MuzY+2YTxJa
So75vYTycpfaMHFaahq9Rw/SP9Ywoqc++FAVs7P/eCf/B09Q6EQrSVe6VJrClvbPGN64Z7GqRyaN
sd1BImTguHWIWt7SP6d7/iAWhdBIXoIdtep8tQ+L+KvK0/aRpn/cFVFSIVMIA7o1BOyZnPwFGU1i
V5Tq2++fqTWfcf95RpKA53gCqx2UQj67n0PdUn3+BC3G8xPymPcicN6ncBxOGJQUHo+23cVBfR1L
bNPA0+zXiUS/g8LgxTrMTdeQ68UWPE60mpj88rHkVytNt7KfCL1sy/FTHfT4Xt59NYgroUzqoTHL
pwBW2MFoXa4Ds0Bv03jjl8pEFgjZhm4uFEgd0AktSWtt7131phPc9TRUMcAMPTnhvnMPfmtr68oM
Mqah1GHUC9Yq4v43V0LFXg2Ekzdue/k+w8ldCldNTv2jFsMCrtIJUapXX5s2bv8ufmZu3356P4mF
tTllXF38iqyeNFEaTU9NUpbafd/GRKYkJbbdQhtIInZwQ/gec19/14y5cYxq62mkwNjGBjIrP7bH
K5krb7//jH+JrSBqDrytCRNa6uZ86vx4ulRJjXIoH2fbuhwufa0Nx3yaXsphas59o2s4v5ZBOtkP
XVJ+m6rEWdRzRlBW6K8kw+l/w4/+ZTJDEjnXJo+IEqYZBveCH58OGSWqReOq7oYGmazThOEJBRER
SwbLG70p3nH2TxcT3Ar7E4RHd6XMmk005AiK/Kp8F25nHMwkJtA0sXaFpb+7fe+9ybhg5NAWX/1S
2odm0PFv4t/BiYSkC7JhuGsxXa4MkHR3fanSA9TGaP3//VYzanJxfznzDY48wx9fW16BVqsGvb1T
iEKki2ugNBA0Ecj5pUD+N5jYxXKU48+u/1n2WnLoBVii3ASokRVERPz+6fx8u4WyhX7CccGBE3zB
BenHZ+ONvk2NgpC+87LcR7BsrATn6GUkeOwijfjiDYH8G7DtryE0wuEWMDf6nAGAbWeo+38M3tA1
xjEXGwbcRf6skZBxKgj2WOSdZJyKY2ziU5TNDsWED34g7x4BV3nrTBCqFqVvVsrSJzU851qxiUGK
7e9CA7rJLSnh9++OmJ/Jf56rzGEEJ4QwuTdJB/PVj88UCg6dpbToVixEVUkEwXowzBNF+LvK0Ueh
4tbUpupL8xlcx3IIPP/B7hsi79r2XdPJ4MqV7A8tqgj0J/x9tkSAdV3OKJWZ+7bsirOe1Q9u1w5c
4tW+brzkfiiHF2/Q1dnKGFCxSSle2TQPf3OWkUvz86vj3LJsR0iL2+R80/7x1UXI4VkkNqj7mXTs
NOFsesZNFxTH2qGJ8LEz4nryM5E/Kq0Iji5h9Liuyg99zMR1/t5QRsUjhZp2KBysdoEZaaseKA+9
NrRgNMdLeHXhY1LYH+0o4qNDO7oMDX9aZzXS3ahzry3ehZWnFW++V+RbzY4/9X6vnpA0bMinOfip
Pjx7yPjX8bEeXLXKnNHbSiZftAg0J76nW/vKcfLHzDfPPi6JrQKUsDZFz33TSpJtSKd8u3MlME+W
WXLSMr84khHEy5OAzLs2N58y62TMka4pKo+OQcCpyFCI3a5xBCUNQH8yKKxGj9sBxvEeuwt3prJo
oXiH5a4aautRje6Tq+XEvutMO7zKM191vVoRYxFBliyaB66a033sl7uBudO2LNiGcyUozmWrF2cH
0JxMEAAOHXqxuVpfBfEA88Qa0BH2YXAK0DjP5jfy/fjlOyFN/66JyIwU9k5jfXMqxYPHZPbU6lwQ
I+T9a7p0GDfoPXeubYerltiaM4HnOH0Ypq27+eAb5gcLXw6cAfXUCAdToW/rxzHIbLU2pFbuG+Qj
aHrluJgaH9TkKN402/QhG4Qalneb3aIklUlYtXd/e8DQ4600n4JmqHK8ix7axjLXPyjK9rmFmyz4
VIimuGae7h4y2yfdJ6nQM/nCWXSVm7+Iur1XLfGJruAKICxhnkJ2mJxszRL52UfRmdV7686W/omh
aEFrH+uFdghKcLRkvHM4MqJJ8ra4NvG76r3sSYm+XX2/wFhGhmMgcuprPjrV1mKhylCDnt6tjLeA
eRbZNfV0bWQj+cjxlROzKfYNwuWd04l+7TRwrrQx/bPOZX11SxI98hTQCAd6Wsjs3tPqre+bOzFV
3buUVC2m1xAirKvqgF6sJANh/FIWpv1nluPMTMAvzyeCa7nBgwq2YVEkB6WnGB44hBujxCJ3K4Qk
QeP3WuBYayT6GL874zkOaPLEAIKysN1sxWZtHQb+ZeIjTO64XPX7pPAtcgipKlzC5VcK6nVTsV+0
iV45Orps1rmkbxS1W289F4kXxSpXtbmGu/1oxQ7lqhFQswVeae+q2LEPYIdfIq+Lj21p2ShdfXtT
MA4Lwhoqh9Z0m2GOfmOuGeynympXpgdkoaic9xL84cGmSCXKjpE7D2No4lWuY/sYMMlVjbQeb79b
b2z7mImu4hhuoo0GgvYuKhgAtCY2fD8ZPpgBlu+JG9gLJBdM3wBgP3NPgYFnKZsFDj8FgMA6xGZh
73uv+YiE2y/9AG52RLT0skD+ducWbEhvFYMpcCOqySFTCR14ZvTTRlqkmU7OMC4Y8JZrabNCMTCv
bEND4Quuw31jttlT0pnZ4xCRqgk5G+mSdbi9AvSakLXadZ27/SnTOsY0xMtd2gRh80R+8EvOZgVp
P3NYU7Rf48lhjdrVCkFwFJ5KNBFtDk6ESSCtvUy8RRCkiKvkqFalkeBDCq+mU0abIs++BIUlXxHK
v0Nw3UlVj5dWxckRsTa25RBMmgIMXhVTv2duc/Z8PUUkmoM/gKaKzFiPH4KG2rP1iq1izbI1s8E/
eI3Xbv2vQUq6Twl35n6ys71fVvqBDINP5M8j0CUHdNkRrXYP8jsCogCRdhjctRP04REHrHnXDxbm
w8BgwzD/CW5//wIH/c2IdngSptPNRyFB0DLBmW+PYC7sLUxAYxU6OS78KeueiPnFV2gmz6UedQ+c
fe+ORYx5JRqg2GAU17EjqjUQfYR2sysVDKR/qOcHPBcjWma4RL4FqB/N+ngnHG5M5vAlQlwD4lKT
j+EAf7STHh4XzpVohvybJcMykuN5Rgm24AltBK0RC/LcwkmftsmijAfvRKr6DKbLo43RlBuRlKjG
o+QbeOxyz86iuTMiIzrrxF8QMdM8sLV90SmMdkHci32QkAGnGLo9yAoxXN+aNWlZ4JwUl3KC7xeF
VeZsXvJyF7ZEEfplHT4a2iwCH/aEIXdPaA/tNfkXk2UdvAzCeShN0mThZ7X92S/aS03Y2JFVXLhB
ac5u25wGIJXhRt721iGEm+Ot4/IYvqOs0cFjOf1FkbprxIY6w/GFDUQAyBbd5dar2+Q9ybRzb3MD
jk2EbPQMm1IzzwSN11cC5fslY6wCMvPoHaV1GHXDx8LmAQD1O3ftlb118PsBR6sB1N7LvHEd7zkh
2ktk5eNlonBau/ps7sT5aRuo6yvCf5F6K2hCrr8PnMZ8KOmTkH0Y3WqMi37TsoZom3IbMj63SO88
3h560xqIFQVGXIRpuJlENmxND1GjYZZg6+LigOwP9p+esv9LItTEVt2f9nkcQr2cHyydiEHXGYZ5
e6YerMBz1kWzjWI8JyzIlN+ZzwzJwSKaPhEYuG244xubRDJO7+AHPqOkn7AzneMcg5RRePf48rp7
nqCzVtCLHo0wusf/tu0YPBuF8L70FE8Ld36LFKJqkE9TcgwrLyH8hlwGE6NwFWTJg9VKrP96+Gj1
M0cQrN2uwF0C3gdYZOlmp56wC+YdU//kVixcMnKc1zGwfsQXJrKi0I5xJ4vdYI18Vbn1EUn2V9xU
2bnBhYUbXD4qdu3Lsh/r66QFz1XuqEXpZcZD2Tj9KsmMZFYMJ0s/b6Vaj06Na7oaqPIsZF5mUswh
LTWRw5axiNum2fSD0vbK4idK7EK8vAgADldZ5ud+e2CRBMPcgrBTtNmDH+lPXtVk97VfGhgR1Xy1
iYNrFpkcB7H57Ca9wSbsYRjs5Iq25RFFTra8dQNdysxeBAHFel/2F4Rs2YIqZloihoxX7VBNL5kh
YEbRKd4bfjf92SGHAcOzp7ah4A3gFmZ5meM75aWbefAwzgMPFszcBlyf8qeyzy4h0DcpnhF2EZre
MNiS5a4uwrwPCuhSjJnOtq2431nAqEq/iZaQGBYGExPwY36/ptvFOsII8IHBssb510ebWE5vblwx
o2cnL2qPo6kD/cK8tpb0oNMSBg8IpYRT1+hs8Tylg1o1WfQ8DO2bOXgPbp/nT2q+GylgEQU6cOWN
DyDMA3J23P4OgUN2Z2Ft37VEnf1NHyF+WdsSUCmgtJAE6li2bYgf2wjPZn5hotbgchftidwSbH+G
5oEuL0TNM3wy1VCB4cG0TLbysnNVAlyGhcjtIZjz1SwZXFVbf7m94YhszH1VQjkRhEjH6fQ3w45f
ejrbQXmgO4wIBVftn+dZoq/0FAD3jOxMx0WK3OYkpsjfAtlWJ7Kgz8BfUdW6wLcKOQ6X37eUv2YJ
eRYzTpdHHBPOL4mcbumELK/85i4pG3fRl1GIlDjoFqS21IsSv99WhiCXnMINDvDN1Nlp15WLRopl
mFd4x84xWKi5GNeZwIhlOKft6A5pOz4qu83vn6z5y0fr2c48iyEozDF08bOghGRe2TVzcEdkZBTn
iT2Q2IOUsujQeNjdYQqTh4p43mXUBB3WSSCskzBf5yrniE8SCUOX4Wqei0gumeFy6pGCiSwZQLxL
b+NqFuBy1Y/7viQjHdH4Y6YU/QxCvHWodOt9hpQqF98gITewCkNP/t047teXyOIeuYwumUwLw/1p
UtxrQzxkCYyQW0UJJVIfFqiyoP5CDyWWNW/A/HG0ao6qZk454ea6Hx9+/0bPM/EfBw3IDSwODNfi
16BK+mntEbYBzYREqhfWBqtsLYZppddQYrrYvdZuymDkdnOIJw/OEJPtpW/W1d4ilSF07erPaQR2
3BXR38khfpkMGjwxmxw3W+KHcMXt+/8xq8GULsg5tqe7mkkZvCcD43OLUbBn/QVV6bEw0q+tIWj4
8ihZpnUsd23DMvmmv8EtXvzNO8UQ/6e3SoD/tg2HYCST0bT8OdEzCIvcVnCUAQmRRlAUm+8zBm+B
7xAFw+D3+8poFfFSSn9ng/1V95zuUQGORuyOoAFaI8RRBnB6Ge8bkaZ7LSRm486z2u004OTDA35F
MW+QPtlBm7faGjaQuGM6572EOfLvlgyLQFPTxfaLj0jZyb4a3EdV1QRNZkF2fxuBA81DCnqOC2z9
ya1CsDS5rVw8hk1k2Oc4BKR8OzNujZaLXmHmSihiNMIv34dL32viyDWiDerD+uo03jvv7UPaMJYl
kain1zy4EIZQ0EbyKbHZQs+TBuSg6VW4b/rq+3SbnLnmrgRK/BT0aLfTpqdQnVs86KBfava8KKQb
8xnc5aUoJ7Xz59hJn9BOoNNr3VDyLOaHgvgkyHDzUF52obmjaLPuHDoNrH8NA+x6QDRTK0ct28j2
70rbGb7K/JuiK/vouw69+CyvM3EgHYogae47bCd3tqfv0qktdiML2VfedBRG5DDpzcPtpeiaB6cJ
WaAtuF4YFj1FFFoWDlmrPOBiLUmW97+lpNuuCU5En6ZBDu89vXrQU50xf2fZ3GwcIGLS8NfZAL+a
tuijMY2Fnjisy8dMLmQsCvyRfXaqvfrBTqGyyZGEX0pT7xVCPKiKOhueejADS2PIm+uYoR6mJzYZ
3xPPV49vwYjfVQxGstYnG7f2fAyNQ0DpNtfkhptDs2H0YU4VcaU60yLOb0HhT8XQ1qt0LoJap4eZ
7PRHc4QXKpV7MNMQ2XDw0GbagMEpHY4YhRp2PF59bBpY5ZxyYPMBrnlzAZAkTvbEIuj7YeOQ5m3U
ufk8z8GPlU1wom4DdAJQ+ikpIioy46tXGiWnq9SPQ9HDjMrMfl9Hg2Q1YTs7KSL0NFNwQmfT72Qd
n3NL1deIYU/tdc7CHC25rJyCQyU0155oQI4gfBYLWdVfK90Vz9AmQKv++6smm8MnYkVAMeqrC6gU
GsRucF7QAHBiCPcO4WS8vf0SXcPCRFJWw4E6XhOl9yug7h+2ZjqLxI+CA/CTh1vn3tP07kM5UXIy
Jl6WU6uta/g7aymLzzBXcJuT1LTxTaLJklDvd/gNcAO01oSwEEv894vrVKBVcXTzNZm1GaMb7rpe
CxAtortA6kgaC3fA+fw0yCSfrFWX+92rVfZnAnnqix/nuD5i8WfG3u8xTOmcywbOEX3DJm1S6zGD
ort2PePPKraeaPzlOYh50Ivo1Q6s4WhhZ4SCrT/46AqAsqBlWhp1sCIQOCJhIj118yFQ94m3drya
AsCwwyfXJE3YyRtoPjfVJUAiDIvJtEe/px/Rc8EJmJtqp3La82ShIy5CKokI7D0+bPdQzp8tiRFg
a61j4fXIbnGsNbGbXbjrZOwAenNhxC0nTzBhfxLo0lo9bR5CXB4LzcbxP8n+OrTgLW4Pqq6KU0C7
zKowFTvU1dEjMpgss7vHYYwdGtR4AOVKsQK7lrmYwuGft8G3rHWGEytEsTPctUXzubh15u7E+uV2
W7YbLhP94G4QrHczsFOtb88+m/SnuCqy7e2r3AU26C3i+Z7pk1hbu/5GCmd4cQWyEkwdy9ullrQn
tWLjFewQFpn7zulT7Niz+do+p5hKqVV14sKsWu1v7XHmMGltZ/jIXMck4UgEJZjuS9hk9l2rBGHf
vJHKBYgCrYPgAtOcjiZIAtBm0NCpz6rQverEee5tKYDHe028LcdqZWssIPFbT1y2fLAcZn1y9agm
VSKrNgPLtaUHLgx7yAjFVyZnqTpO98D6bE2NeI4JLTmPk/MZc3V4qHUzRe0dOyfBOXIyDcRhQiff
ahwr/5D6k3+wYPyv4oHkaww9xQ5RDuITvDYLoLL6UiiEbmFiqWUDwGSbpgNRgzruPZAO45LjGo9k
4dCG3IqRW6U+T3Oi1NQucQPvj/VS+V46XNOmGiufBx/14IbBJrEGzoSqGcHiUVOzHzAfdTJVferc
TeVY+V4a5mFsi/FTLpnVjEO7RVYFUa8IZ2hE8llnvr0aFMDXtExerN4XKyiR5jJ34mRTBXYKAwP8
KiP3+1uRFPaxsY1EJbaqxx0lpukoezRDknvsOihL92pikwNX2X816davRWA0K1BGEUGtqQnZx9ev
ghEg3JEMVmAap4tbh2lm+Aw9lp/p6KZftbFOAbsNwfY22VAm5HnvFthctm/C7oH9WWW9bGJckp3+
FlTDeQBNB/M0++JyFH2kw9PYdU857KnPWGvObf5nXrIC1AljITRivkiYmNhjGeXqvRmh06SGyi8w
yDdWbicLq8Q1mk6DvTCF6b3ZrfkwbuNqIA0NJdGiDCIxbQkWuL89q5bXfTBIFkAdmqzrQKuPFLfF
IRYlL7nXvzoS0ZYy8RspGjeoXUxj2q7FNaMHRPGUuPBbZ4URHmhHg3iKe8D0nsfBUzCrRfPsKkez
I2Eo7dB3+e7ScckJ8Lpta0XRFwJltjrnynXkRsxtolTVOp3vYwJT7wYuDprq7t1PrOhVN9Vu1FlE
5rjNUJEHzrano1okFrLULJYdtENyw/Sq/zxxKWSwapBxklvgWyZKE4Xd7iaUui10cIbsUjeCxN7B
eenB5UIghLXd1HAloISzEOrlt7RLTo0AyBnM+dAZYHgwlfAIiZ0sjoR/F2eEs9kuEiQF7zgdsv2t
JahDyfyASniND8ReRgGEyFsrFujFAuQjy02KVQw2Q3gP/ru+h2R94BPe9P1UoMEKwmPPiYlvkZAE
0x6Th9b3XgeYpu+A18KFZCj8JBw8lWYxPFs68zFZeeFjUfrVtbI3mvYtMKCQ3eUUpCxLnaUszXYP
36XfGg1x5LeRSZy+ODapGd3oQBzEnwMSwcj3jUISuMoyxMfWGF5yP2EJVBfTQuN6N9Mqwm1uHPpU
QKmZV2NZgarMaVNrTRyYD4aPp4YokEFd+qoNMt23FlaRMApA8GvFk7DUXuv6isg7ZNvzIMUwR8Dq
k12cHCSF0Cu6fkfYFheXxAmA8aCBRr2evMPDBKw7aUSt4MnYxHNVU7YcWToEhN+3XdKR87r9Pze8
dBNzxCpbMpovx/15eCEkbAxpNKRkQnWIIYHKYe5SKbASyI7abcbV1e200YxxPNiGtbCJYNtxJRsP
JzVY7RdYCdXL1M44QafHgpRl8tyHg37snTc9lhAr8Tt8Rhy4InINIP90HLq6q5Y5KBsC2EifHzNS
QjM92jEah+bqwn+9fZmK7q9v0CMbVOLNS1tNAQ2Ike2g6oijbCttjadf3jsZpWgE2J6tQ1bdFSp9
KvF74AwK86e+8uItNHkNqAlkc+4PxvzAWJdQNgfvqWezoaLnqc5j4XUXkYGk7Amoe7Sz8FPktB++
lcxSDypUmZrV1RxxoqPvWU9aU8DI/PdDlMWorEYdTfI84jIh/q2blpTunYeOI99Jcki/ej0utmFs
1ya8m51Pe75QjiufKygmToLrMOhyZ3Hr6izN9bb6OIFxmSKCi4zhYEZ1srtNbcAILqKA6zfZbN3W
txVYBac1ngrDJY7WHy9GWBC9MB+EXq+LRd0xRUPd+DkjAvZ8e9DMUJ0irSeyBnCWnjK7+r9vD1us
zy7S/e3tCmAB2a0oz3fZCNIaAPEn9N/2LpuFCHYwLsywWIEsUk9eiLVaxgvtq4WT+84RfnEtOms4
CGTCUMdJdC7Qq2xvozy2Ukz6h1OWYbIqG/NjLNvpMobx16TnFtVKkd4TZBh+XwsxDz+z6Zsb7+GF
qMMQnTD4w7nemQbdPsOjuJJhP6x6Et6XnGX10Xfqeu/UkA7MY5dK7ZPqHLly0sRfyhGSql81T07s
eC+5Fb1Zg1vu9ILlMCtN5qgeCnwR+4D74+q1rQfnFPYOxw14tTud0dZOy6JpG3vkfd0+rvTPwLOJ
aJnnJcCBx7UewkVTpCMSZFD2J4K+MTG2SOvDQpePHlJtphxecnZbcM/zpoyOemlLDbxei8feDHXx
nFt4MafYb3esEr4MQ5PsQwFMZCJP+87Lp00hNWD5XZtcmb5PI/NdrRPja4kF04uLaoWVYaAPrxaA
1OfsQYinlvdXbUykGCDj+UYU9qTaolnEX1CkTnQfz78jSjtssRn1lGd/eHbav+p2tMsJM/6+S076
qX8sXfttigbEXKHxLa1N/WgHNXoKPdtq+Eycu1x39E0zeP0hCXRtW89/YsmlbScV+QvmusEi0DP3
0I0h8YxRnJw9TD+tgRdYaJM6YOUc1xYQhEeqWSJfE2JUlkVtXcdoMF+tpn7GgDxyewOda2k+zAVf
e9UH/w3nwePMo/hUW+aBdOLo2e8TYx9FdNB1om8rVi1P0NzZJFBl3PtKzy8aWW2eqp8npFMfOuvt
LicL9Q4T7QKmpvth2NpClP5JgBG8EG7hPWn10iPDU59qNa1wKbXrXovZ2zCyY2kbhziydXdrxblc
jpO3u5lHFYq9lWYF1goXKUl25F/vbQ+yZ+LKftG7sHoW9ohJlwHikrDmaJ0knc3kH5Owiqt8hV6Q
kR0pI3dp25kIiLY3FUaGFwJVvBZsJaL2fdE49saSEX7s+S6e1mtchlC8VnwO41tCfN5dbvcvMUwT
GGX9oN9RUl5wb9gwahmnt05lbHGuSNZv88mWjBdvsoYLY4lm4xEOrkXx53KoG8Jgc3WccuuhTtJ2
oxK8FC25knSak2jX32+2qlINNzWaJMU5drr9CdLZqZLS+F5RmEMlzmC4A+4fiykJvFUzZuGlxS5z
SYeJtYLIWHjNX0YmNPmyyLudkZB5mjQjQ+K+eYK+xhJdw5YSwJJfoh/t6HG9cEvRWl3GkgFBogO3
r53mqTCtL2M1ExoJhLrqCnaMpVUrvYHR1pCGsKtzpLKFQnqhM4rw2TdbQFOY48Tn/8PTeTXHjaxJ
9BchAq5gXrvRnt10Et0LgiI18K5QBffr94Da3RfFcGbuXKkbKJNf5slMa1ybsnhrPJVcGelnzDwo
fANEab0o2lPcrH21U3CWBWXNEtbELa0yP5oYvP4Cc4LGkP/+2dx/fglg+SSdD0hIpVcamIZfZPvp
OMkqRkZ2+MqFpjzNPwc4z3Hh4EqcD26SHWaNva+A/a47pupUCXd4+LMYDSqz7gSyWkSiyIzgF8Gq
jg1WQxu3uwypaSF2jlnBmPpHXcLOYyOv9z9unKR5tnujvXJU3Y5OOj/Vc5KfU5gBlDMG55KT22Z2
KeEyIMs/WfOrjKkslAb8QjvAlOPloLEykIswz8pdAFIQLWmKqfBYynsKtyOrp86KGwd1c17Dqx6A
0PQWwXCwL+NtK5viyTcs6maTDuQEgz84bLNxo/IaZrKLrSxvaf9BN1N3bhwG24Iw0RCo5ZPz+0ZS
IvouPSIdixf8NzWi2EFxA8eB1YUyocb7tmyHQhPD1zvTUc0vTG7mpriaaZtBJ4LaZHE3O/d1kb+5
wt67ObI8kfrLj8A0JT9W4DnemuQlIu2m1UM3QrrLuYAaZIhg9lfdO4BX3rLuqWtglhHnCngnlDgP
RQ1GmO1BV1Cqspx2qRyy92xYwe+iLfNdXVAr7RFEB7mL38Omk2DvrFTdcfXjuoX5n11m3VlN4zmk
JuvGrqTuA0wnXZgAwLX1S17z0ai1oWMZ4VFVgto3c2JtIewABm8sRbZb0+Ab6qLk/t/9HIAJLihI
m+4Y0psqRroU7PR5+HmDR84zGwxhGUU5mTyAvV+uP3+Fw4ZXUCpxSVN18bixvU4VbWiawhC/j8Hs
xFV4TRcvVgRfIbuCS3Ye8PEc6OClGMUKvVu4LChKiX2bw+LNXg/aHMroQarTV6eOH+GxeATcV9BX
5uaP2XoY9g261xKiKcOoDKjKZHd/flkbPEhWWA8/P6nOc1nz+7fOpJGlsah0GOdccTFnULSdR7Bh
/36mPnm572390Yxkk4lVvrIZxMTITEXdSodBnnvzPX4l4/7nr7ouNqKpTkcGq5I2l4WLgws1/Hkk
1rMZK1gUYErE81wukEtH460ZIGZWKjNiasSL+epNhKmzbGuuf1p7RXYkYfpvr+c9YsgwKSoO6Woh
EBbwfP/fqPBnR/ZmEkm0OqwDzp/jAWCLXU9T8ZNV9tUDNUuYipqHkVjgXaHt+NGPY//B6p517WdH
Ws8w0a2ri7QYVvl9Wp0BGS9H+mEUeUac4Xasq3+B6Hr0qgPdcwTfgt1sNfFfRecEfaUUVM7G/ESV
NaArI9n/M8spiONLOZOw8zSWh4WKA5f88NGqrXjr9GRpEpmJRwhd4nGykWP9KXS5AVnhqRha8GMV
N7MmTg9T1nVHen3cm1vRWVrm4W6ktTRytVFcHSUoel1y8GtD/6gmX2yFx4nU9Gvx7OjmbMYBq9hC
HqnO5w+Ss/Lu55e0di650ihfCwXrZpJ4h56A9hD63ePomnD1EuFeh1fLatoXC2hPp+rxPoHq4zk6
fR7XCyEYpJzdZwmJ3YXBfRcahCgCJi99nP1joop1my2QXjnmKYB2P5yv9Re7beTRseezVy7zWU+3
pk86zkNLi90+ViHXnnXIpW0kk+w3XlZ1FgEpUI+WYZpBVe3uJP9sw0X/5vrGfPwnW69K56B8dZf+
N/W+vhBUHy5eZxBqr8QfjfP0Ii3hXioNIduuzEfCVsfEeLKzOTxkVsioaATDuf7S5/anGIOW1dKG
ztFAHf954n4eQKfCVgHTJj+l3goYaXiYsHenO6sXVFho9tDWEN1TFWT20R86sXPgtWa0jN4WK5tv
P38VtOSpODehhoGI+1kMfn6xACTvmJs0keUPnxQBdtdRD+Nt6Clmggr23LFZcbxRABzWskW/uC+l
R6CtiCndyr7/+SyLiUt+vJ5O8LtUuwJ2aNQr+mn63p/3hd0iakhPkx4FPQxNY9zlfTL8YnafXrQN
XcSsPwkauCACkT40IYCtw6QqGnP0HzvI8wNlq6zg9fTmKDpCS69d7mEeUb7oVCOWRf5hNsPfGFIu
ZrH0Vyh+O7zGhmUCRFns88+PWJ4uSQ+YrWxRIkm0TE98lZd8nRuTxzdQWZYicjqs7sng6ktXqtc6
LedfAxTI45g6sIhE5bwQ1LhTJsmwvKw5f2w7C2vrRq5wsyJJ/3pjTm9L6H+EA6NylTn5JVzJE+s+
elEinzbd6if53x/xSPz8SNjSPzodqqLDedfNtP8erjyays+s21TWw+MyDn9i5a3B1rbf53ZRP7Sy
Svehdh3igfwYOM5z5or22pkYv2bNZdjiPPxryBOeKqqFN6qo8RM6abqrVuOMnWcX5N3lJlZxp+3c
+lAwxRpyvTYgz+7TVFbuEwP4N2Oe6rufv9UviYgGvJuAuiuqOtY/ixRjdynr7n9/bALR4cs2dnMI
HdLNBNdgV+FPWgyc2AsOptQEVlGFqLay4m6GT6xBLAFaAng0Vsp7ZHOFq8JPWbUUvxDA6c8BKOaq
QxouGDhQk+6TOvsKcSZgp+AB7VuAUeNi35Z5gXhje9955e08lf01IBI+eQED66rrY8o/5XmmFeS5
M/NjHy5HSkb+zoXMUV9WlS4juLoNOXawLirrYJusCz8Ld7Kw/dQYB2GusLP/bJlZJwTwO0x7P4PM
chnE3ZT/4qTFcq0zQFNl11KClbpHJL35baJQYxatvI1J8ktMVXIlTgpxxpTGe+XRxzeD8L5v5Cy5
yFOl2OdcWRsGQseMyqJdObNjKNPO3sjD35e0Dx2tkewyB7rwziKctA0pr/30IPB0VT3/1r2GAp0C
ohhsQADrQQahTz5y8q7vq4HPta8bKnVmBeaQtdYLXG6tgiS7VjAvKsSK///FYaixba1PoZXBBo6k
x/t7WCyz+i1LPd5NIeicSWTGo+fzH4VDSX4Sr3HCcYydbZ+B+npf0Kei1PPHs6l67xeQwk3pQ/bi
0WJcFNZkvpf2PyeVv8zc659tyJkeMWT4j236mHXusDZQOmTVMuehyyYGzkBTwN4W/96Acn0N+kR3
V5cBjnaSg+qc4bp4nvPgpRUZYszE+LOJvc9pdYJS4L3RDkg/RHf6t5dm5N+KeG6ueuQqtOlpkN7a
Tv+lpgCgkwaXuG0sxAnDAj8QJ6/Z6pSjerS4m9Ig2DVN18ECL627ambM0znx28Q1eSMptXsQ2djs
x1jdq3U+Dwv/WqoeN3rrdRGJtce0ArbjG528iM7gerkahGBxJ9HMogyrCT1T5V58gblBQ/ecO/BU
0YB8TBt09RJEWep2Pvn0T5EBqzedmMK/V8AAUJcH2VFQ4Pt3pnnvj3ZOJ9lAS4Q1/OLsbT6lsjlC
ZrSvPwvz7MfGdoT4cHQw+JFfMukdY5jU9rV/jMfgEfFxZOSTVVQNc9fi82LySpsO8bLwgUeRItxq
Li7/lAqzD4rHcV19JvajUzOvx0jBoxbKoxzRn+kNvySVf+e6c3fl6h4/2olVPzjjuKnxpaFaACr+
mck7PjnFuFWPVUNpJh+n/Czz7NRoZt6Zzttt7Q6/56LVj87Cjm5o3NJkireoge5DWUzHSnfFNR9C
58GxIacPy3TDzPtW62C8gM0j2BPX/mNtEwoXcX/04MEzTuLvDx7CAwOk08+/9fO38rlYMOkyc2fb
0liSJ26/k+U+qfA+iUMm7S6KdVJ2N8lc/YAzGSjcatz/OT9lHp+nRRK7aD2N9Y5x+Why3gKha2z/
XdpX+f1nGOOCrrutyyINuSHLlA+Pfqlm89W3xfuS09YrrELeRKJpQFkk7DX8i7sFs/nuR23VOVmD
GPWb12xrQbukDNy59mvIb+o6ZsA1T9xg5jODQLipCLRDNFIIWJWcSn8s89RJpMd8zGkfduRpniGl
qNSJTx16F7hHhBehSs6JXvY1u0b+FNdGcEeu70Fh0jxPshsp18YuiQq855P9rEu8RnlfLtGPQK/a
9v7H+2iY0tuMltvgbeQwTIJsvplYn9mNquTMsYcghKcfuR39lxbMUWJMnAfbbr+WwrLuk7T8I8mP
b/zWSv+49cx8jb2R2TucyQVIWuyTAylIFNYl74clJNtJhsSLcgd9oUtn44qqHXsIL5+NhnBZY5jb
VgMMXDGjmYs/gzeLfV5YT+6YoeylzHeUx+xvBo3eVvt4jodjGKbIP2umPTCngx7wiNfJkkdBk75h
hixCsLywfIAb88d3zJykQSH3KPgPocNXiQbvsWq3gG/sBuJdxe0e3kwrdouxZLswJGPjslPEYzg/
DzPlDK1BVEDYbX1YqpaekZjyJac6TKIoCTtkKFIpQIQVXLavjZJLWvaZtgzAcZ0/Sk+Cgit8CKgD
Mw/bZP7fpPY7R1KMM5TWCmgGsAswwgdPwUlB1djBpXxjnoHPIbCPa/X8KYkBpnFPxYoeqsjk6u6F
RsSAOYGoA0+s40w5jZQ3S0edY/A6EFvzc19KNMW6/LZazldL8ZtS+zhyEIB3GG9gDlpf6Uhr0WLb
RwGLnoeyi3dF2xeMQvROj0HUme0EIBb2/aJ+M2p9k1P9kU3byqAhqnTorgwSC/lw+Orjv3U4PcaZ
/kqcEWC/qjsukxngWas6J/29Z8bNPgYChwIc1ie1rDmD2Aj3XKD/psZI72gedXN6lNjf0EnqW5UF
m7J8U+MU7yk/RPfKAKrQFy8QWUkZU4/0X2G47SWMfTtCtEfSLrjGSHO6eMbTAl19M1hkeuqOvt9x
DChuXcHofUgPM8CRhEY+/RTYvr76KTdBfEOAGSRDFvpmM7b6Kr70ImwOzCpGzBbZ71Vnv/Oqoo00
U4IEGShwvEtNM+rGCXB6tEBQ9zAdqWuCMrrR41IdbJ6zMqNWtYPLpwZWGXO0wwNhZMuhAx1f0hRU
YeQ46eOQ0TY+mV+NG3zVhpwjbDsep+4m2xWcw5Zl8KOVDeOb1MDHPkliZ9rVsCEZ//b8Dp5kT+OA
IY3P3Kx2+OK4ncf+Z0P3JF1DFXAQyqYoUANX2c/fYe+JHakruj3XqrZpQK9K+1xFuYsH3E+oK8vM
1Yca+GdvOi4ivEgV4ipZVqCaP/0uy1odJ49TbMPWgJeiDQmR1DZlVAv6XVKNd8Zi0VRRzn9jqj7n
Er2RDMU2sQXipgGkHWYlaXA2Y0+447U+JcZUQrio0z2PTUOv/UBrodCnIF1d4xV5voG4mp8m7YY5
YhjRxpDi2MM9g/r1TKKlvAvz+qAM3XF0YjJjExeiWA0maFhTVsZRJlJ44D0BSKlor4VNSb2qMZrP
fXHqasHSibXC6oznuW3vxhAMSdefIQNxy+xEuyHd/qT4A2PoZWWwO5pO0SOPhqvvzSbUZ6eCrewi
ohNbzcnR98ojv0ClRfDdWAk4EWNiDTJp7ls6PrHRc+e9hTK1mOJbBGm/Jz3VU3NsSFYqB4nRG5yt
6RX5zjC6YxH7z5wAOzB77VfjefgyR8wsticfLP0Sr405aYHhRBnlDdPgR2COa5Qme9CVlePrB1aX
0vgxW+XDgs8wdEH0JpRFdnB0luo77IIVVPtUAw4ECJZWRz0CutTsrAxKet1BgRTb0vO3c512p2py
iKZV3MgHCn4bh5o3FONng8QXxsj8Ze6xRA6JW56kR/moZMSx09J/xRnv3wu+8wUDC2iZ4o5vHBp2
m//XTgPIFC/DPNxNe05l4SkMiMrm3dCBJj8QIc0PLh0jm3atMXe0f+cVznMKm3rrWvVtdU5AlaSz
KBSU8SidORH2DYcI+R9En+tSQv70Uw+PaaKTi8kRg42hPRpASKAycgYFN3qo57UFOXxKUwQ7czzP
mSmvBHy7DeLnPWuWeXD5gugusmh7G79tQhfc2foicif7b8lQOsoLnJmNUV9tgbEPURpeV2qpfdLA
oaIGytup7k/st81690HF08RQG+auGzeYgczPIczzlIENV9OKuUhdYdMdD2aJytUwDYIDS0q09SnI
sgcG/zGYvk1owa3rXKl3cTzSexB0CVofamwC3C/yW3UrFS8BmFiW0mYfRHpheuAZ0ItY+urdPPbW
vuxQPpP8KIPap5VHMI8udnPWDDDkMS/hoAm2VZZ5V0JuXfKf0eMNoGGHRAYLUtSNttw7LfPwNAb6
WtKm0IUenLe3tdOLJj3rwA4Igxif2nMm1TvxvHvf8d6ESF6wUbf3YVABmeDB4bwcWSnkC296xK30
bjL43TAL/OMYIgOEzPHVFcUpTTzxmA+fA4tVRD/MZ2XR8FMBB07JKO7abPiqRxvzkTOxx+p17GEt
v7IEOSOHhEe77VM1a4Mr3jigWGebkdoo+vBiOrKkffRk/+LDeXVoSsin+H4BURd5JTNl14Pd58HW
3iDBZ1EOcXOXu9/OwAGDM3IcpYu6WA69EE7BJstGUm5AeKYHnRh/BShTuN3WDXdiTa3fTXINPhJW
Kjd18sIf++La5rSnB4XGOERRVDvQ1pQD1BDiyi6zI2S7cGtZ7x6vKH4wix0aC4DdMTLhzEHQcxKA
QwbNV8sYgdCw2MROWm27jv1t7lFCkkmdKoAYW5Xnf7Bk4fY1sjuqBD+x8+Dao/mPbkx57oqeRm8W
1L5McK58ioxDXOD5ksv6V+DLV578Z6b75Q4MKInqOCWNMprugyxVZGec06hY3uAQJE06q4+RE9Yh
4CaJLsk2ii3KGehhayBCecFA53VLF4lKqnrHKN7Z1HQJbdK4sm445LEEdb/aJUEUMurd5IgHqxgv
Dhb5X3B7mz3HVMziwScWp13aB5Fjqu9UpTzV3GIMWbESh8/EYv0tFjuDTjTP3RR1dmcBOuckXsDC
xL+Fn0l727Qv1TboKVo0co77ImjR85slyqupuDNqhpQqZ4gtQauVbXsKZv97kM27OU7DDrT10ZCa
vi0Tz+QYaPs4oiySPFR3RLxjCq/3cei9Ks1G7s5rgXuoQZyNeJg641UML7YLYCp0zEdM6xbVwPxW
PJ4Hn0NB2nCGIO34AlDBIwW5tu515D1hk3BPTQdatIv0zWLDzfLmPM+cteixrzm97+wifwIJpUBq
mozqCaa1scETaUhUVbNsb8Z8ynoLa11TEi2PWRc5+6VZR17CbtgyVYD9dA6OGSPT9UVw2c2rzOUZ
78NHuM3sd6V9YEr8sWpCZTx+taBJY/Kj00B3B8U2DFxFTuR+5CxuGkTdOmD65LW6KzTQkMtOWeym
Mv+i+cmjH8qwyCcG1I+aXsS8i04nL6WYZEqoTLkxksj2NI7Bs4MVOFv0dXBjgic/UoqZtT4V3L1A
zGAxFXPHyYimyayWj9JOXsra60628QX22RiibqA10+xrdtZJRWQmjmoYXttO5gdkcI5eVKrDOFZ7
LAe02nXyeQ7tcp8RhMkk27cbpnBInfVhCbyzN64n6pKGVs7AhgumdQS/To8L13q+qXlbmR0hehpw
3Vz9mmvKuy0fCJYD1BOLsb+ZeBxwQBwl5OID1gXeAOnsGbYVJ09BG86+lZj9Y2f5B7cbrCi1B0JE
C++SVZjesVPqROJUR3POUtAsHqgXa9dkISek/DLQ2RD7Ma89lCH24FuPnR31QuxDZcOMhK0WKde+
MElA+IR9XgmEKElblK6L8jiRZlpi9W2m4ZPZeDOl1/C8CrkSJ7s3QAIIYQ5RAd8GHhfOB2chAO7n
/TkwfBFZIe1UiBEFPiss+lI9K8Fi6tSO2FaO+ijD2niamKFBpj17/p+66sN308fEpLIKxLNQ3F0U
HQiVFAe3THzIiBLugQdCx0dTyxi/JHFMgZmIqYnMIFHHxJo3Uz2Nm742i0NhXDyVx+fCoXaoNrBr
CVRxpeBOeMvOiT21ySa6gwIzTnclHjx7rlGYsSiB+TuMfMUOjKxdLYN0760FveTezrqheTEAMrYF
WvPQ+NhMutE7ZyENx1gNK9oFjnh8X5PULTZhlQ67ipU1BTeyq9rpM6QgHbpbKA9Z+JeDVnqoJv8B
yX+jyoGxSTPTeZFVsDIC66FnUT4ETNIRh6n/FMOZj5uyDn/cCh0/BhMOxFKCgHWpZk0VQHA2jiAe
U+hTCwahLiJ3AjZAO9+UfefHOcD7zshrO2FhQlzL0RNTDupQmjYikf1+AHS8W6TwOHUEA9/KqSjM
F1lmRyIF9FyCc98qD/7A0OJz3JQ9JhRMgGDBrWKbuXjNR9K/kSrkh5MScGIgeg8jNzhgLu3wCOPe
QL63A95HHLRJ17/WBD33XFRw2OQIfgTxdz0uY2NWlNDFejsoLqo6qFaGYbwj9zd9piJSFgqOxMhK
3xPT75O7kvGn0brxDS7HYe7wKYS/BSe/k3Soa/LjP36vTy0snh0TY7G2SuWrZ5ORD+V5rMWGwA3F
jwF6AtBJpIy2+R4cx41QwJO9rQ/2WNsH6dmRDW5y2ywTl33CM+T4Z6Tfa98nl66a1c403Pqhm+86
ag23vZty21RFwpIGgCABW3wHAb/eObL9S+XVY0MYiPWB4Ylfv+Ptyw9ttrw3rC18ZpQY5t5qZuZr
s3v2jCThkZVPhoCcnnGdYytkDXTNGekzPQBj4r4PlXhHPG/v+O5RYw++qoEqwBXBtc0q6zIvcDyT
C/7D4OhpYyauEiyRtNJy208SHfuzsK2W9R9plgVCoZp4t2xR41a19XhJlmGfm+NzbAchzSHzi7OI
eSeNR3quP2bfefTrYUGETIt93OcU4C58RplTgcZ1bazWLGp2gOerc78KW4yPreH9xt7nXIxleDbl
W+YSuPYxXDHwxOIhB0boRrynxJIoeZayxdL/iUlr2Lhr9yvmTMGS4DKwn2+TNqqbqE0UUXqPtZVT
MtBQpBu6DhpZ/iox++44+aYHigipnsQWspcuB0HC2EcgbLdySkdCudx+/YSi1ekHL5CJA5084VaX
1B2NIMYqs3/AE4fhq2poALKLc5wO/i6s+oWZ9vQh6+Y55HdOCTBOpwErtASUvEnfqPybd8mxgTOb
2cwF1C8TusCNXPGRaWWGvS/9nbVYMISrnH1tmYBX8Ix2kHJ16+w7GD0UUk5bfFdPDWr0rhv/LFhi
KcIioVnV9aXv9HGktPveznmjQ8FZ2JVPjH9IvwXU4GI63gwSFjbh2d+ZpFrMNya1mywydeBmItOq
2Fh8Zz3X4nogFhqhmuMVr5xLqT5h79OwJDdWHcv9Ek8n2t1Q3+qwgywZ35bUtKJWJGdPUwScUK9g
em1yzug6KDnTbqhWem91/+LKcj+Xa8dJtRYX9fLeTxqD48F8Yk1tD32m3+IhtY5Uav9hkJuc0Zid
jZNgsxxGF9ucbewWobNn7XtrhQeMsdBMN4sP+uFdQ1I8a3f4EmX+V5cOb0youTBMehOX5Naz/ldY
N4IySrfcUcL0txztJ2ReuhFce+Iu5ePxzv942Kf3VZeo7aF00ZMWzP+RAj4mk3TZdiNKxuLmw1no
4neTowjRANJFNHziopEG1X+L5hXAVmVSAtZCF7743XycLU17bGmLI9XYD3m6UpGRrTx/mGiqFYJs
h6JGzMeXJHKcC+7oH1LhUHjGmdB19XI1K310AuFsdIgWHq8VEFxAGfeYmgbe1m8O8QQ2fMgRerpW
H+SwNCdb2W/Y6sBwL7SDWc5XNmSUbGbPtC4yLcqnF+x93zRj878ReJZcdBJaerm/2k+Akq6tj+G/
Wyo48GrB/jmH822WxHZuTs8Xq3Gy0MDMdyQyG5XaIUjujH+mpb8pJmubYiSNoAyOfzWmWuJmEJqI
1W+8cj4qhrsbaanHGHsEx+cgEnnZglW9teQBLqZff9qyvPPb0sXEa131IP7r07LA9VDce5ri7QVs
dooaBzc63oCnQa5jEged4WOq7roeFyJ3ykFyv017hC+fSwflrTVqULxHelOHZGGiKbL6TvjldRx+
tfVaBjkadHzFzNdEJfCxN8s7RUfpVVQYPixNJ7TB+wlLgKzirg1yh4UDA5mWxt/ZsV+G1LD33L9J
eZFQDFoGvBZxhI3D/zv2mit3yBgjMc8Ij/VHGstjUvLmVzjNm1NuI+51naHPebsKsxRgzmhDgSrv
TGv+1GZrnnVQfyLGmIAbUItrawbfUd+w1P0WoekcG2oAbaeBDaOnP4OoKcno8PHKXr/o2qDtPT84
vIY5/JgdLb4B6vFyCXtl4ztJX1EabUCNoFHiDNaBRJ4/ALz7L527h4UxbGdNxSU2cSPowm/5Ho2L
b3bDq1HKo9m68XY0hnrnuRmvC/k7FsknfFbG1tDJ52iO7tGuExKK7K/bGoQG0z0TQRsSeleajwUd
Lvu+oL8jnMuPDMqGDRUCFj7qk0PkJwYgmFP6sO1q6yHXdbnrKe3czU5/NVR6r43my8WUzz2OU2Qg
8AhW8/cYmwQLK7bQmZHWa+qr/L7b1AxjElvah1gQa6VXdNwWRGIhRw97SfOPI4eBak68YwQsn0u/
mvfG6LxC7pxBlowT285WF9xyueggkujxVRr9u1HWtIYtgKvnGQlwLKvnxOA1HazpWlvAkeHsLIIg
yGDj5fOc734Bg0be9DGIcQ1JJ4smGYKMcOyCakcUuiHkdIrZwiNRWOmdrGuoK2b2OjjZZS7KgQ68
jAMfHSuscavaXQzZQ5C5m9THkaSYjl9iKW7K1yafmqa+q5MFmk+3xvllwuXX0tuliT/TPB62wKiI
x8UUaE2L9zQ2ubGvXB/4TkuIJreWJ5ooHmRlRjzw+WMRjM/KR4fT88s86PaZ3Om+mfU7SYbmDk/p
i0eCarLi61TH10pOz0mDt8jr4mfGG1z87M9sQn8vKNpwhs+uT9GnYqu+02+DZXKZJ0Vaphm3AZWY
uz6Yp42f9ZR3Dx1ezoFeZhAwbK/cdlmv579dDC/Zzp07jTtbTPLDCme0855/scoBuQ1W/F3LrL+M
OZ9UCNKUICFTg4xG7DurjIt/v/ARbxQjn10yx8tBV8lXE+TrmS/9dsigH9ws7bE6hXvDDSj5szgj
1x0zSLle5xhljkIel7bnmy+qQ+Fw58cKCBT2j3Tw7knBJm9hBI3NB882621N/1Cu/06IAJsxMa1r
r2c2Uz8VG8zGfyZn+C+ruPA4M6bT+ntOeowBI8Jn6XpveciFu7C6zehwfRhK54Me1QA+XXyyOsZM
ok5QFdFh25lTYJEfGqO3DuQUbd4muHlYNnbZ6NI5iNmCxFK+w9aq4d57v+Rg44IOuI4nVHkMdA5u
kiHfO3qiD8gZzWNbcpRaCOGauAI2y4iEyEs6uuxz+GmMiEg8xS2kQvIiOBbYhaj4dXe9dP4qpg0w
Tf9MXC03i9nT+miV9xqNlHHFwBl/SSiPMZG6MANx5XJobPNGVPqJDUM6YhNM4hd29xfHSV5cg0Ut
717hgxJ/sgfy9EP1OzYWNnyD4htHU9nUBBaX+1affTP/S+lGea6a+pOb3Uuw+NkJyyzQg6F/6sOg
O0iE7MykVc6ZAvRJF2Fo+JzdgdgEK7oop9/jjEfJ/psK9c1nbkV+jhyeZ0n30eJltile47LVy4ik
3CGccvFYAqU3wK5nGljI0h4YKUHtBA2+4zf6IXyGF44IX0OWK5mt120sWrbxXz7hwVHtmeSOZh1Y
RwpeL0+ob+9Bi8gsbO7FGrj/MPHgmVzCTNTAVGh373uckVgqSyhfRedeHcGxwC2JWy6IQ3vuuB/x
rODEqY+sTqYd7kAkEAF0LJ64X3O8A6yX5MGe+S87DRAgSB87+KZN1AsA5PUQM0w03LsiH/loaTyN
sj6N3ACRZJi5WYWp+7yEA70x1vSqgzTbJUVzRk8ro67CxAGCXG18b99D279KhlsXpJ6ICqdsZ1kW
Trn+YJpje4XExXRMR1TNFZFf4iDr+kVuB4u1RqTl72xAOQGXdMZssfHMktnbVIMIEgSyYjqQucRv
Tc67No31EQz8fhMOAZ4BWsC2xDJOhuSp7xs2JCNDJAgdDyGMQS6Fps3NcpAKOBNNW2Wn14Kcz84Z
/thO6K4OOqpZC6uIEnoysDrO3ISs9Knz7AOT3Xg/dCQXFEfGzKSJIg/6g9tUYlvY4N+VeG3TEZge
Pm/HwdhMZPLE3IPcxLImUb3nWlL5KYLyBNeKSOQWsl9Hvbz4q/HEh+N7zO0iNP3qZFXes53SdCUG
C1GVw0cfE89mWND+6bjiz9mbMuW464JZMsXlQUxYTmg1LQ9DgJ3DGGcKS7DEpVTmTlASNrGFvz8m
Uh8L9Hk/4FyqG5T1cbGASozNzOWLwyeQEP7vWA2YpA2bgrncFqwRsoBK+S/StIvzx3lEGcFp5yVc
nPVrhX2yEXHxJJvyOApK2Q0Zc/Jpg9OEAMBFPuSoBgyLJa046PKjXXgq89h+T4RTncNVG1xlFE/O
JDvGrsHcFThMSIlftbaJoNdcgeIQiYAHGwV+seGy20U+HLCIz/0U1EZGzHLItulS3Q29sLdMwjda
Qg6lL4QrcYXShg6YTkVJzULChtTwX/J9PgMCJIL1TjwZZH1DyR4bTLe1vDAKTIRyhbMlyxeSpGr6
qmKKjcJKt1sKylXUu68YL/Bs+rq4It5A2nAaXrKqa6gH4wan0MlHj5rFUNRfOQl0swtMKAbUebh4
WnXGlx+sUyMcAvUVH3nUUWfIv13UqHZk+blIJ/xD8ajD7HVc/ckusTLbaAjB/Q9z57Xdtppl3Xfp
60YN5NCXAMFMiaKCJd1gWLaFnDOevifo01Uyrd+scPPXGEdlW5ZBpC/svdZcK9RRd5avgt9PFDrZ
yXTQY3NfD4KTi1q+0zVhBoKV74nVTw7uZF4oY0pJYZrs1M8oCVvCVx/Q6aoErmRb2IJxRVJ67sJp
p/neSZRB80kAy4aR0EClN0KqQd6MSpRYQBQe5FOLRYRobOlr5jbKcZtQPSJjoLloATW0yjcRM0+Z
ahvp2wAvwCUWkFJXJNbQdQnMEzzqmlhOUqTuq5E1sMY6Gd5EhdcSXk3Tyea+9Qp6FwZPkVY9IMDZ
SbqvL6YJTBjAQ2OdgwjjuTG3pH/OoJbRtqL8rigDfUESB7NbI7/qMhby6GS2grBkiaMtGeXsqoOA
2xK4NAzFtJwlcOZoPjIfk13CUqBSStKgITvsJkYEhYRt4iC1YRMSd9KN4w+2cok96Ty17E4EoR72
VjbusPHqbtmNrlqxB+k6rXZT5uAGV9R27KQbqy5Kcl2yB6XUD4piTjdVD8XJt/rYoQa5SaMAJLow
pg4LE3BD1D38Rjm1QQkpo9DiJcqAxtGMHVnPo43C0NVJLtniXeRVGGLPNfthrXb9m9iSX47AO0fD
pN9ScmS9Sc1gkQ7SwqWfPe0J6rSnOFWWLIPRTkBUafRIWU+PSSa+9jiC7r3ZIjLEb4GVpLeAz26q
+BsZoUdKFd2+0CkhAbnHJDUkWGwo6iC+2eaAs5elZqjUzIPnCOwNHcOXHiQmEtsaGzgWWxc55jsN
NY2CR3CraoO30hvFh1ZDOmpkHeIoPUiKV6DgFIUFuuY7H+NPGIXVTk2plSai9NT1omOOoFaypvvR
hnW6RBpCtOXASdUvcGdQpCjoqbvqNYvp9NSM0ZPOIxwmbNIt8M0+79K6nFWN+kSOqEqxuq1zVy7H
h9oUdfYSrEvijH2AVyROgIlBTjXUOF1NKREDl0/QCKzB6cHzA+C8IBXhzwaNCO62oCJJNqOk+pRn
UOwte4zwzEAh22cfB0HyQ80sw0HJ9SrkeUPkl7TUwFixIfYfcM6iLE8SlRkftzg507i8KiD5vaZr
Sx95qhnQaCCBT1xpIYYBz9zSeFsms3h/pNHRBP2dlAv4A0UF4YhvGVslP1UgYoxmFRuI0NBevFox
OZPmVM7Z7OIi61Cmi4o0K4GjfcSKytSVpTK8JzH1X7m9F31CrEoe56Gs2FSJin8X6yL1h9tEiMYV
pbi9iPDFliyhWIQIYpdpfSrMbKT6F4a25OlbrMzeEtOE7bVSts4lbYknRV+rk+/SoFEXSipSAFBG
V5vnbr1Nu70pstsfdMHNI/DcBnx+9IQ9NJkxJb9JJkFtEQyGnbPppXOGxKN7g3E4G2SbnLxTfC0s
OFe44HofHv1IgnDSgKmhg2x2U7I0thB56l2piU8SZUbIlj4SH1aDHd6xPU62J0tnZcQQsiQcHN6W
RL256vK7oekOfSUjZ2f5UFCEQgIcEOwaWAufXTv8BsoYw22TAUwVZhMJBX3SmAbS4YVOeu0mRwrv
e4rvPj88ZwuDvU0lYLNsVmpWWckgdDc+NcftIBYnxU9XHU5SBrzK2g15c5Skhu2pUpA21BkvLKdL
1Cf7MsazoZN9uddBFB9KpK12NXY3QtESsa2qOLP15lDgfVsa0VEWjpIWQHsUqbMptblWWDvZUyH4
bBhNEYsbMGBtKMi2Gk1reeZc5GKPVKsK/CMmX81GkoHKz4JAMRv7IAVxO1DFIU2CrzPwwCnDBKo3
AEWWa35ze8ZxEWzN3JXQ+6SCZ5V49qEg6ztDUAQKMQIbIMS9Smnoa1NJfTvTjG7F5gmVJZHgNynN
foouD2ddqJQxdEESUlfgz9GlBNYuQEnv+CjEaeBT0jv/NVaH8Q4VsGmf/d1z7WrmLTdRz2M41Tjq
QqTPaNUekScBoAXvWmOeoigIQ56ryMosjFxMVRHjs+U/5JU5r1y6twHEkCqYK5F17h3zVn2HBlum
yBYwX6ZS5ZwvhKL1lFwnpIBIX+FEIliPkTXr7XCIwzlsuZA2FYrXxzrDZjcVqj1oUCtyD5ulH0A3
CJDyPgJQYT8wiaeuy05WC9JMFjrnfGRCEnFZVHW39/LIZOaIsWV2QfbQWV9RM7PwHPJ6daYOsG4O
FwBPNDfgRyT8P6yaac+UlvKlyn1CUzsZy3VEysn5julhPmwh8h+1oR/3Z0kqrBLVOaPkeiQQhHgo
/hKvYwosqaHwjc73FpiEeoudvVp4UFmwCo0hSkcJPWUnR7Ijl9q3n/i1VG3UB50l81zKZaXDah5n
MeYyiqUtaJVZw01RgwyO5dnje/6SEZDoExW3ktrqONFLuR+sVT3QdCa/SVhD3d6IhJCccprADkEV
9DAFbMF6ZhzOP98mSAQsxXjSBjyLPjokRUhWczByR4ndPZNjjBGmUZ8PsNoBFp3PttMmD6ZJzmHk
AfPh2EWPmDkhhQXkIWtnfq94jkynkr6mrOuzJk004lY7b8166keWs4aA6cFUlnfjyhfItfBNLdr3
XfLQ10WPidWqcdhhxIkNTH68PAoTWI1priofGCNf1FoUN9qAiAoZiPVQZ5tqttm1wLPP2Sgp0S5E
wvkeCyRQ7BRpCrtIjRHxdHyQxHpYqJgfiP82wNOOg+eEDeNjjx5O6HLt+5AoON2o77agrMaUWSnB
KLyQpOzHTADZFbOvEQMO3AjS2tGIBsMBsPgqqIvwBpUi6tMAHr8+JfGpV83lGElwjibjXjqbKOu0
vM34XV2hys29DKIPMY2GqFVvrUeNGLVCcJdJg4LMilsX6bRbhrCZnoeIFV/aH7OgKx5H6FRcpME/
xNkzZeH+0M/A/ETOPGSw7XHojRdRUdnBtEOROu1PhkgtpfvCG8djVLLMriYf00067rC713ekGuu0
NmceSqC3SPVylLVJ6i/VDLEVQ4++S6fvAn/ujrglMejydCHhID4eO2UQWPmTnOcLz+vyoyzHOVz5
lAmp6QzIMtFsccenisaONrZamGtB8JHMzp1uWWsUHKM9+WcZ8EMPX/0ZDxN2yKmIEjtISdRJTnom
sjD7hjvkahUJb77mhODHCDUWv1JtSrdjoAyErxSPZ8C6MYYgHxNFvam8cmLuMo6CljEOKFKyG+vK
8TKKN+MYIH+sIxVjWC9RMu1EquEvVTuwf4xauDQgGHqUiXYIdmyZJICY8cFtY4NYh9yykqUqAYT2
1aByVN+KthqBwURNCtFRoV88e6DPFxVpglsU0cQJGkg+8TWcEeNVAONAod7s5LyAa3PsuzVK3JRt
8qwUVNNxX1OrCmZ/hQ8pS1IMohYx64ImD5aegtu5NwTZFYk9ZenCLfGCGsN6TFWev4c3hMbtjSAE
1pypy68iQIF6cchwii/byqOTPPbbXNUIBp5RfSzsLDvr++wkRJWxzGp0ef/4aV8U38AdGLcVka02
m+dknSjBV6Tmmxjbezjk1UqlCukOuQQOHhj4DX+wjK1yd8ZVlzMEMgsp2KTZJhS1pzxolmc8V6Wi
sD8T6YY0RRnRTPO4EdwPmVzZFhSc84CIoRL0RZYs9TpBOkDU6hxLwSY5N6lZYfDsB/8nSi1P3TLt
xP15ss1D9ZvWBh0kj6jfN/OXcwo5NG5pHdW3tEb2TNLz+P5/X1LzxZBJ1i36/NRTS2C9xLdU3ftW
9CCFzr+blChj8d63y3bNjmB8JpW8wm3dIEcoeAi0UVVOQla7ZVN1r1nDGhcxoXLw8zTco2HgGx0F
DQ3RGuuep4ZM1MYcxmdN3uldYG0yo/WcyU+j56Q1aNXqAjuLSpcoSswRLUn3rfNM5SU0yn0nPg+l
F/6AaIOOQ6JE/ZMaVOcaPDXvhy8GmC10HACk2zwJAgxxpCgv1Hg7o8RVUw7+UopRAahIDc8MmQaB
gC1RWVf0sp3xjvKjNkpPcZoqhyp8Og+0nmclkNTqZ6OKRIcxxbodCo8PkflHaIraSQZj0ceqC2GX
Sb8vswOisjuY9ALhgz4nN9M7Bcl77bGAbDFAegTJ+pN7Rid0fn8cZpNbFI3FZhSM4DEbrdMIhP1m
LKXwsQ0JmjSMCKD7/E1l9sNpzOjNULJUnxi4G02IdiZq80M+xAW1N1z9Uw28WejAjRaehKLWIDal
Saph1Ud9fFcXDMa1SkV3ZKbbRKN2+slGi3oIAL4/41WSFRIRaNweJYKw7G7DCqu8IKE3mO07Uybu
fk74pUkeKLplslvHZ6HhowyKiCtaWv68OfilCKWVuNdODGQiyQxc26Ah66x9jCg6onIbhN0Q4FhB
+1vvfRWWZBgfzuOJ4GcDNDpDxbECglBgFWKnvCjrM6B9Gq1pQ52CjUNLi9GIy/ANnMGdwYi1LzEN
2mJTmRtRjEu37w3oKNjOXT+vhkOZvJ9XOCnzGttXuE9y3xjLOJHi3c/5PY+N8ZibxVOnahb1W0aj
QMUYiOCjdJVIOhWk79yYcqSeInqvk14QRSKqI8tSX6ZY0250q6Jb0ygeXobRoPY4ehseysppLS9x
QgwmC5rHWxFF1W3j5fTF53mJXpJ59/MjICoU0Pt0xVox/OLLiDhwFtuBdamLYitEc6YKKtetHqhP
nuAlKymk74g2ACYeXKECpf3aInd3zRRL4QmYEddy/iGiVo4kx8whC/mdLmBES2MPYQnDPz5itFRV
+k09J6W3+YNfiQckgDo1IJ3fsYB3BJzxD1nP3kqIVGxuRb2P9Ky8xfXGnoHXgbFkfMbjDYdtPicD
V1XbCWzWsLsvqRZI+yLXF70sVvszN6bVir+QPj+RZIocibba+6lDWjLVkxq7kqyVVPYKomkC9VtN
S4DXyj1DfmM6QkqjqHedX4AtSLUNMp+bKAkK54yRkbpIPfoEZmYeSj+07u8ARXg7+EWvBStc02Aq
Ku32/FEkiuzFqsO3xrDqCW7QYsylnIT6rBbHlzagd5vW9S0uHO3e6h8hHaymJAq+Ek/bObEqUZ8M
dWsZi/RT4NeszpjUtgvTZRsrx7wldM+YYwck/JElBmxgqNFsl/9ry4J9hixgpJ17wxiMzRlgfB71
tYC1cukbGwklEl7KEBRPCfMYXCCAx5rl5HnfVnSy7CCWQDg+79QQU/lunYT5ag6OwPwQvosg/XL0
/8shZUmLxk9Z40JG2T6D9zuvVzfkWeOHMnTkh2UzuJ1OM7o7cwekKCFvGooimrPQrVUrYl/CElmf
vcbgBmholMNbLSJqyWLZITSJKJzMg3Ly85cCzhDqL9VCykvtSTEJhbGiUFujcNCeOjOg7ypnr1lt
xPsMhBWjUZvPAdbKQpoRmBqGpZ0Xlt8GFe/TmTY5VuhYxLGB/5ubxv1YN9aiqt7JZcSSKid8KWTa
hCBqHUqPPU2cDi0tRr+lmarRRvC8Bw3i0G3F2FPODCzkqPzVjrpL3ovWzxQqrg9LdMQgIUbvyNDU
5cgKEbkWK52enO2f72thGuKGyBFhapCY9oN0yjzidvu4fCvKUaAND5dDA6dpV0w557HyPGoyehZZ
K9MS3oFRyx02gqS/9VCmzJzCwflTJVKwQ9TrL5oCULZmwErqBcWCdSWvRcl/7ygbL5Mxpbl6Tvbp
9whR0rWFnGc1Wvo+LJrwIW32rOiL50ZNWf9UevgAEMT4Oe6oPADzTzaz1SOc/Hpp5pbq8Noay8qs
s20hZLxOunKvgkMpG3KxjKD6hitzL4n0ykOM3Le9Z75jOpMpxOnvGaTCY613X6ZQbZdQGCkNeKr3
kBPz2QX6akLI4qCMbm/zRlgPYPQAgNMJpXeE0zMJ4V77bMjSwEOq3YKSmxfwQkMcyXlQ8UWT2UJr
Fry6040vTzQSGcl6g6e7C8ZVVrKoGnVMz1pAxTfL9E2HQGavWsOrT+DdztAmc8cYGUOAoeeVMMbe
F4xnXjr1D7XMJtVM1CeGreh7mLR3apqaaEP8LZ21cVFQ1V+PhVTdmDy2dlzROhvy1licZ/u5yU2Z
bdyfP/PY3GfmUBylqqQ2LbEuOKecKLDvN1Mjbs6TmTbbpytV5DUmtUwmpmXOIDn/6Vj6L6TFdOAd
rZ4LYphu6FenXOpl7rJpbbWkv1MTeV3OVvOykO/qXsAEoHfbUJ6RCNMeZEnroj5NH0ZvnABFsIJK
2P5ps+EdwpFCZ7EDAAJx8SRBZyUZniCqfGpZoyvkrmhiV9394xtx4mlrEtUoS5bB0ZtLCmPivSMX
05YYrr9RXlWWVZ9rCbkmMCk1nLqOkZrmli3l1w65Da1xxi5BiYmqKjzUfvOqIsjMrR6CXegl407J
onv8cA28Gd+czWIMJ7UeLLIWVgDr/ZECclc5mZhsgqEmU65NvENrIS8qzbg4Nj4tWZlJo3GGolYW
uD+f0VaCmMay7WhK+T4hQNgkaAOZt3yTnVywOMehpJZA95esqs0UYY1kfvRXGvEAhyIjQZyRnGx0
HVJ64QXI5YalmA/jWiiJeJtZbbdBld7+RBJrqrVsg5iQNUCw8wY6rigNwvlByTRHrULbCWa3Ahtr
UFd0VSIylMryUY/HiCIcFRFBirZcGGgULV7W8x+NXvuoQadxtFQin8tgh1xb4WvZZaskTb60tDhv
hFp7jXXqgkXEuJ9J92gD+0etAxCXtzNR9DyQULK+SRuqwmKu6Q9xJB7CAK5/k2lQwNM+3fw3S1jZ
7wckmLp0b3qnYKDndKNrb5NJscaJkdyVuMhWclkx+Rxj78YyHyXh0ZCfKuWpVh9QqNiVrNsGzntV
QVTNmkdWhAXjLSkyzjaT1oQEKyBWmlWTrc1m0dYlnvXXsb6r27u50PvfohxkBqUmjZWFeptruNyF
ZCsRKkGd138afI26x7QoWXEN+BhD+KOIt8t3KEPhFG4Q1qwpdr+K1iyYrcgAqEdgm6VpBwpljp6Q
pVKpn8iapA8aYB5EnH6sG/Ue3aaLO4uZJ5Lv+8F6K2TdzXK4QlNeCE7sa8e6aPYyIBFq+HwKNVon
eEX9vAONZ2ipTefyGwqlR7IJubtzHpKZaRvFiGbQjopeN+5PQdvYlsiUH3nVPZtK2Ed0jXFHN1b+
UOO4AEcW4x9pKLqMroBVG7lz78W42gNyiiClSiadzVKhgzWRi6CmkutLiNpRbgqKSMqYye0jRXSd
VVeyVOXLaGJZ1BRJlGiOqpIuSZextUTDF1YzRCVV7XzRU+66GecvsXmMa5b7pToWNK/4YkgFX3Tj
r9+e/8xvSL4ULWQwFTr4A9XbreKXQA6ELCHRQRGxHmmacvfzS8HqNu/Z9vzXnKj9V7j38Sdp9iJr
/OK3/1H0+P+PqeLzbfp/p4pvf1T1j/GXVPH5B36migvS31DtgIsB+EhIrChZpH/0P+ZYcUH+m6yR
6G1ZMGjg9ZoaOUP/lytu/U0+h+pIhswCAE3Q33PFVfNvlmayrDdkS7Vk0K//Sq74r9kjxJ9oqmEg
kCUmBm00Ullowh/SUNREMMuSXZWdTrcT5mDa43bQPXy4Hn89Eh/Dy3/Ngvn9IBcJwbVOrcIDEYwS
777tX8TuSgCSdO0AF6m2ySirnjeLzKd7zPU0zBaoWhdEKWtOvUBxfvAX0sufz0n6NWbn50mZIqFH
qqhYJv//65VL9bGw9IFjBhtzxRpipbn1Pl/iiHSuHGmOm/oH0fn3I81n/+Ee5YkayEHDclz65q3o
r/mu4HzT7oqb6bHfGYsrR/vsWn48r4snIg4UK8Pp0Nm1K9LzspUvghs7pBw4vlM4+ZFKwenKIedE
oj+d4MXzEfqqnI0xhxTW3sFfow+7sV7lZeOEy2un92tW1u/X8uJJ6VrR78qWQ3VLf62s41W/VJeE
cl3JmZKundJFEjG2krgmRo9HftW7JNy51Vv/PB8JoML3P1++T2+YJM/3zDQ05Rz5/OHx6Om/BCEO
FTtFtpNJX9vmy798AFMUyZKa/1Po7fz6/KUlPR91wmRi6LehdSDq9uec8W34H/9H/sn4cBEhdr4r
vxzh4mq1gjUlvcoRqAAvkMiu/HVGkdquClfc4ORy69tslX5Rl/Lac/0rp3cmol88fhzd1DVCs3SC
1OZn5sMFZKPeF22DQLnfSktlMa3NvW7jMbLjhfBvvc003jWN8jQJVKJ6Ec8VZ1ZPr3A+msPeXFtK
6249y6FtxaESvrj2wBN//fvbZYoys4+sMAdp0sULzdJqkIVERaSkp8ccGoYFgKGDD9FMxkrrBKh5
KmW98r2swqXcVe+RJI0OH/NUdsdAfGf121rDqaJtMsIZX/pN+F0TKeo19UMxqKfJCzaCpr/55o2K
orRFL+KZoqOTi5kQa+O9RvHt5GdkoCH7A8RSRoe0OYkpyCfqHdb3itU6Ec4VYJqpo9uYsoZxjEql
LRDf0Jh0Yr0kR7vdB5Qlmj4jXEh06P0AfM6XmZnYamVsyzm+usHcNjXLsP5mZsMGiz21vecwg3Oo
CXwXgJ35hIWPXRcdpXCp1JAWB3uOfyqihjZ8Rg0oXiF8s9Vyn6Gw1c295GF2iwmS9KuVmMc3avxk
wpzyo6On34sKms7429xB1s1D3b3k2jvqKKcZ75r8ybReWuPt7EwDP+xL/kHuj7H5mIDFCIHj0SYG
aebkgPlygMKi4ZohT8K0bM3IlfWjPnR7nz9Rhh9s6IBj+Jh3GLeE91RtKWgFq0YhqK58Vr0V/A1Q
jgMclbFU+Wv7nG1EpA7Y9cU1IeKu52uo4poF7Lu028TtNk6yRdB5C6yFVrbtCGSVcspyBIf4ZuYa
hXioIqBfe6vzN4rPlsbyVnSCZ/St28OjwVS17v3d6K1Vc9M3EUnXFYoBfmST9g+5uVL1W2kajhVl
ONovO1TXd2Z710CrZPcXasg3KLCV6KixtC46wi+pE7bC+zS+KHPFxqzph45bBakPdRW7ltR9r/VO
nuGfFNy6QQfyNor0XxBzAz3RRBRvmBp6HGHKyIXF8bAwJ3aDHZE76b03nhCnYUm6CaZ1AdKi5EEL
lXsRw4SlLWQaclH+xUreZY1azZGew6IE+pGxh+mFgzigJTl0413NT0ElLvLnFIuxJbu5fASjZw/x
+0isk3/C/KdW6JxuplkcPrxb+a5Wj6S+o3uCzJpj+V1TlAdvzVqd7mAFFM8vwPh4O+JlYgvnh+Rq
qMhl5Uag1NaysX0ewD2Lq4nysjH3JOq1RIYe25w8P1n1SaRYbszNns2o/Ej0A43HrNg10z6Lt2Ky
jYxXNTjWGEbC6D1syBVjXzu9AbEY2kdUritQHbbe30r1m0nxjfxxzKdIWdC1iuAo6DVk4rZqX2L4
Ev5MEYP/lYDC7H8kBQTlN9hxdtF6y9xK12awRTO6iBgHMEIYSIQsl2ZfSZqZlz1Iw9c2ekpmfHHT
o3+5h7UuFj1PzSqnaKG4dXEgQXXiQar7nT69982wTacvUavaXfwFDEeSYZVHcevnT1YFp7ZNYNAq
JwsnYi9j6avFhem9wePFmjA5KlJc22v6H61pfQEXi/o9p5yeam3nksK0y6V0PSjmbijFm5w8YV3L
Udl0TitLizaJTriO8STwuFtvch695pO8GulZCwH6ZtQAMbG2UYfeVtsTXFQgYY7UdxLZyAB78zGM
auYuBCOCqE7XtgJZqjARxhqkW39KCxfCM4AFMJao3Bg/NB8yH93dxgigTG9y6WFIXrPqRgHLHnyX
oI1Y8GDyZtfm+Utg/ZCRHJNtRFJOvpTz7zMbm1F7hLuE7QW0Ey6pJbq/ID8R1LECNb/Qh5NknEJU
nWREpTXggDpbGqH4Lsq5o8uUd0q3jYRDT2ucwJONiNhaRQ9bdVSUMb8bRrLw+veKlYakMkhhdSOP
0GAIpJO/nDl9epg5U6hD/06gCmLdJtigezH8ryRJ2SnNo44neL5XFZFptfac5V/H7KYu2aIT1lZ4
/Xf+W4VsukF0Uke8pZWLr+JkRjs1+VYXMyCoZ4h/jkJq/FjmImZQOZUxeN/3fbIIjS819CQJxsZA
15Yqz0FPkmOq13dy0XzTg/IWhCnUxyo9FUr/KFgZMS3DgGe/WmqQNUT9hF7YRQy964rvojkRSDwc
GgMjce6qyI36tnmZapJCDBFHzzFJuyNNTQ+5uFF+z/ytxzDcnOTmBWnb0MK63XsRpZHs2RNekuAb
cmlmYcuV6Y6L8pvUcr2ML0GjI3/Y0QdCCRBxgRaWHDp5FN6NzbBoJSB/JYUTYdzKlEp6Jq+YyAxa
1q6MgWUoQIVXx2xAKVR4GPpGerRE+hb5fQF4wQkIK7DZSV7ZJ3yy6vxlVXGxZveaEW9oxKpCG74I
GlY+6nD/6rJTY+TRFZUkRFMXpYtlp4V+pLLU+UoZKDOPRv36n/37F4tOLphWSW2LTF+5s6pT2978
+d//fWs9f37LMGX+p/62tW7pP6RiOrBBNDc1iPlBXnM61zaHv9+HX49ycR9U0wSjJnKVGKf7p8BB
j/GiLzo3e883jRPQV7XbKzdGmq/Mrwtmjikp1B4oGsjsOX5dMI+F1gxEAHTIuGz8O+vk3txoq2Bp
OPCtYU4dZZvO7QLyxPUN3KdXVRYJSpVYPqvmxWI9V0hhMyKu6qzQkhMHK7hXy9fO8PftG2eIgvy8
uacSc7FIJ0mK5ifGHrZv6alddethK6zg4Tr+8ur2/tM7qIAFoTpEZsPl/m2cMA82KoEApK9B+ACu
t/C3xriY8yjt8Ltsh4t+bV57buTP7uE/jqrM5Y0Pm55UjDAcWRw1RBe8KZbBwnKnE22ojebgxXL/
/C58/sh8ONzFBdW1KmiFcOJl2MsrWFzbZj8tSDuilNG+AJZEuejgzSxtNgdXAnYvEn/n3eV8M/9+
gZX5Unw41c6jQt94nGqAE3rTrnRaidDh7ycHw6kd3RlH/fHPpzu/dL+9IKqhGQblIV1VLl4QFY5i
HSdELns+KEZ6u0W+EllUqdW1veunD8+HI83f/3BufoEOAlLmvJvUvG21AZVyO9MXXHMxOP53QIjL
q7WNa2c3v6Ifjpm3Oond2fmYvZsDk1nEW5aFNua+bAcfwhXXPr3UL1ef2U/fyg8nezHWAXHzcL9w
YHWlLFN32MUO6/ANArkVSPQ/38JPqgI8NZqqwv03ZUXSLwaahDYeHXgOVrtU3e6nteydOqd6AvwK
JX0ptOsrB5wfisuHhpouLGxqstSLL+a7uPODITMNipgahEUVbPnw3YySdTE8pe2zmtLSjt7lJliM
ocsim8H36c+f4LOh9eMHuJgQ5QnaWKzyAUbxxUrvKlZ0Rnv752OcZ+0/neXFZYULl6ggweZ76K9n
JiSma/AQNimFKxr7CzNY9Psqc2UbEpP374x6hkIYr6zqliaqFy+mqWMQiJEI2c0CU+c2cDBr3bBm
2/pOsLWuhPF9OvAwCMw1fMXUzbmI//FFsQzQh5NucUdvcR96q3Y1F6WNx8GJbtj2Xn0zP72BH453
MdBp4PfyLsGdpaIvYjGQ3FfC+5X799k7CAdMBP+BiUW/XJUlUiUXoYS5sVn0Lp3tdbGD5OkWr5lz
dWb8bI76eKyLBxKqnec1qLXOpWjRTRbBIjy0S1JTXX8pXLtbnw2lH4928WRmZlMHZcXRjMapcact
ageTvINzJEtsHMx2uvCvlgOvHFS+mIaDSevzSppvWXsKi7tCP/75fv1e/NNQFWHGEhmrgIxdjNVl
0fljPfDvI79xFGFVNbsqhK0r/AjGzZ8P9UnN+9djXQzPPsGZXgGpmldbdgJH+wL3xTFWsEAetWvH
+uy6maoFrIjumMwS+9dXSyNAt8cF3NtkQyCbZksK8X+BautGeJ0Et7qZK8XGv/OIfDzqxfCBi7OO
JwTodvNtdCCUv+N+5RlZJbt2kZrrxknvWfT++bLOj93lgGlquskqhllBu2wJx8poeqERspvezJNe
t655AdR1fWX6md+l3w5jGMCfaEVaxuWKdyzJA0qQssKZfsRD4lYaRWHCppB5IOitzbs/n9WnYyOB
in8/3sUNTFDWSSWIEVt/1Xlcaie5nWkNdjPaxkpejBBIrw3+nz4zHw55cfdabl0jn0/RHV1pARj4
WL3pi3Zx7st8wcp25ZpeO+D8/Q8LJbVu/aKaz9ELv6jeKW2uvQWfvd0fL+LF2x2WdFZht/Z2uyU9
Yd8t5vduXlOPx/YZ9aNbrTI3vL5l+Wyi+Xjcize9bMApGDO2U8Ao8K5y9wY0F6RI29ZBqWx5Uawo
5vrLayvAT9+FD3fwconEzC0ECsedFw/16p/t3s0f/+JdYDNmqAaCIEZO6+IwYy7RKm9lOibjjWJ+
r/D7hJRxRO1fr0D8cpyL+U2Uk1xB9sfgrN+r431xbbz65HIZosRW2WCjrKv6xeMRR1OOmYVWk7qq
NnOzU1kJK/nq0PFJ+1375TgXj4OEAYSYW86DveR0TzrjZu6iKeiFbX+Pn+yfWOpcO7WLW1Tj8x2L
uYumrpoN2ej0ceen/dqo+Mkb/MuZXdwh+NO5RYQbW0fhoVK23bU79Nku45cDzOf5YYggvUJvdYvJ
a16QNpviHsWco9u0TG6qw7Wd2yev7ceDGReLDcTjpp5lXLQRU8fMaIeRo2+vDOzXDnKx6E1kkOv1
fJBoD/LiBObR1Y/KTbuENGCPG7T6O+nKIuez6sIvJ3YxmfgKq1JL5DbBsGXhprrqVlqQaeHb8gOe
wCfCFVZY076Iu2uX9LN5zFBQxonsENk+nL//4QZOPuQ15dxdvc+/Kst6lR8EJyJsYSGsOtJ/nWsN
3atHvJhVfNkP6r6e7+JWeW4ekkXuWE4FrMYWF9BcrnaQP31GP57i5TAyAuOX5zsabNSt6pIUZZeL
6GaWg/wT/fHPXrmPR7sYTOTKYmEXU1gmHss1UgfyVEg1o14MbkkS7nvliGtjc+Whnaf+yxH/40Ev
hhMaMFY3eJyiulLf5Se4PG5ITar0bOA0LPuvllA/2UYZc7HPUBiXkQJcvPcG6dKSXGtz3Qar1JJZ
+67Zdi4JovdXH5j56f/t5P5xLO3itU962nqk+s0nl9/M+2xyW208KRRps9XVTdunZyYrGgtWnfrX
ZXHY71mU1DqXEjDMEjyE42+TncE6RNgEqyu37dMzY29tzoVgPFAXt83MYUeG6OHPV/G89rlLnY49
h7kMl8HhPzzaxWSAArOt/PlokMy31T0+Y95ybdtuYgq0yr/zSKqyrusiHQTIyhdvHZ5woYwMk7t2
592Z7xnrVZgmDRUSu93IawC1hn3lBD+7dR8PefHqQQMKFAXUsZ3sw5O27naNzVT03Kz+ib39/IBf
PpRs3ih3GdQSfltjBSARKyFnt41qYa/tcvYAQOrI9TnvGsel4gbKsl8DadwKi6t1oN/fd+iYpJXN
R1fM31ZGviH6adeRezpPu51ns/24Z2fFtcUmAIdhe22E+X1U+/WAF5fW1JuyjSRWrjFC/a7BcWjd
Xbl7n52TDMNJkUVDmxWnvy4lEqOSfNC1QJy/yVtjqb35LnnLBDssQADt/j4v/EtK39viR3bfVD9+
NIevxVkk/C0vxiqEIPBTM/y/zJ3ZkqNasqZfpazvKWMeLvqYtYbIjMyI0ABiusEAIdCMmOHp+yNr
2+mqrN1n97lry8hMhYRgDb7cffly/////JUc4T/uvIqb+F9+WT+aMxkxbVaN+6xub3z1H6lj85X/
rx/+Lft1F2css//5P9Jn+2jmu+Xn5+NfMnMVltH/PZX3vb7Ff1sWJIU397j+ty/+I6VXErW/g/Cq
i/BeGqooK8z1PzJ65084NZJnkeZDy+STPxJ6oQT9OxUHM1uxTmG3Oquq+tk2BXnAfIT/TECSbb6s
k2Zn/Hcyekk/nRX6/1lbMNxxOMd9JELlpkXJ1G9qsRLy5qpVMhQC8nJK59BjOO4efu4pR8lu0iiu
T2qYx2p48wdf3F3Aev8ctsZx2pKPcV9M28GnmpE02s3ZbU/3k2FTZNUsp+N8teB06dnVbCjsSk7y
b8txf/UmP48Nbtb5QmAdDUfcGWnB5Yadx+IOSknoc5O7e/VKMh3shz9stXSyjbTfkT/R+OOu9AsS
+p3BP3u5J+7VUN63pxkjitKQtCXTJph7MJ6MtI3lOP9qVnxi+Lor+LejflLdGrTORWPXu3N8NX/q
ruw29hgDgUL95344Dk7n5PMvnSM8F/zjD/zVTw1wNYnlyQcxa+wWyraDltSZ5mkgL4FPA1jKKnLr
UPIa+5aaMdm3k1OHXFhn/QHetR8a2CtLCIezNuw2Ywwu/GD3YRuasezWeypbzFPn1HvVvQXaxyV4
BJMzfgmJeOicG+wQzh1wBgd88HZPfpEjun1cHouApuqumU0FQNmc7dYxXAz1XqEAgWyco8y4OB01
7guAhw90bdscJxUc8/znJagC1aWqatvZMId1dpFy+3KhfTxDwat3jQ11R3BJSZGwfJWa71MR6Pob
V5RHwBPH+HI0hbV+IhOvhkk6kOPbsTxOziUgFXiifbm1Aih0oBPdpqIzPCYA6k9yIGWCR0RgoOi2
08fjwUjmEQYdqnMGW2ZG+GKzYezME3MbF0caaxsEl3btyfCvLkDNskurXLD25JN4mqneF3dPsxlF
5CaCprJbtDSI7ZIYPzAdOBlPpOBKnQlQnbC1A6TGD+AsjEi7K84gQizUU8dAJFDGDrbKkwV/vqBZ
X2Mj5WvAGRdHy7/HBjCsUGCllk1E0XAoPE/Nbxfndrwdn/E11vliRaXeynTpLODEELWAEuW1sepq
ybzV2KiOSvJP1u5EV4x7fXE5vmLyUSyHVJWzewVWeDul0WmG9iF35f7G0Nznq+jfeLrHbSyezuJy
cOiDlIo0Ir2kStIRWmHEgTJoFj2VIckzfIaK9xoW11CLVmZA/tOd18APMrqh4YkH6l4gZSMxJ7mH
LZu8g+FZ4A1TyrQQD5pXZyKFtJ6FPPR7+dAinYNjeEpiBoMDwMX4NS+V42s/OZTa7IDrcGgwOKtf
2od4YMmMB4aQad7W4SUFsA6Rpxraa/fU9CF81xJGysU9rMOC2WyO4K2SpgnAHLflisPFr5fPH23G
YvNILMJXbBzD19LBr08cmJZMneya1WLGsj6OLisdTfCKzzHz28YPmFmYESG1/MtRPlm+5QOZynDN
kiYvxJN8mvJvBaLCMtko6dXlBamBXXpN9PDqVgBKVbAcLSqqgp9MDLipp3NMoVC/n5sZT1SfcqtN
EVAcmbQHKxkStMJu5Jk3RA9kgaA7RkC4n4ZZ9qg1LgIGSIwlCtYIRfvIKdLKtJJWKp4ElYyihWUj
BdwagaChLGH6ND8+lvxpAxWI8FMclxf0JG+nAuwANiLjKva0FY5KMKWARsfcXPBZSahB2j/Gt0B3
q6Puqi44AKZ7Sx8wtX2VR6Zmw7ETDVPd4hh9M39Ep5F679sCNLB5RkBur2MOOcYT92GBMJusfLi4
UAT0jwFTT3QCymohpbzY8M/3H238jPWQ65FfZnRy2CkJa9HFNz1GJ4Wis/kuhm+ldLF9kXhJQtvq
Oa0Z8ApmMPD5Yo3qrXkEJOyFeJLyNQNCwVnHnMsnyTcczAfV4p6OQLtWCvvVSd73ibo/Y0Y0u/JZ
z/K+8R+oC6bMNT6GNHefJ81W7Nwlu5Kw45Ry0j7uBUf+1BzBmVLeMyCRzXJX3itp4xTBNb4njf/0
5E8pvcdSqvGu7jZbenB2CXf3SXcwAsrvvHNMzoLuYmfUtfDz5WErjRTRfMbIENNBtp6QMlwi1FOz
LZt8I1/DcHYofRCGTq8TJssZd1Oq7sVd7pmhFlDA9/QGH+HuNnAeeZXdY2Uv36I1jamR+Fl0Uowz
BtjuT1rKs1zoMFJmiaGTXcCD8sOUzPi4npaoDnmBskPlaee0J/FrssUvI4DLhk6kFsMK6GTlRcEr
A6Cs8bhYSTSIaIP7sLhn/JofUCyAK4LTmLDbeC8TPbhmimcG58wEWy14ZmRMPLMRKH4IisP8UCUS
vHfZkNyiJTA0fEoG6eBxfzMAhloPeEdK+swAZiMZt9dswqZewwJba1dbrMAtAMGABbpHIdzjwa7D
WzJu5M3FnfUNmrp8g7+oBv1pNfnYr8CyDTRJ5JJs2G1MdzjWYbeN3AvJTSgwK6nsOiteq3r3DAHW
xfJoCeola7bdRjzcQTPddccWK97ZagzqNUjCTfGNh3fO41jHrD5WHcsWzu/5f+qg+D0K7+4ENSm5
3SOrmCXMqsFk+FNwjqujlMizDOizxlIPZoxU8cK9hujdNutQaJfg4o9uG5u4IuBBntq4RWUWAfpM
pdM0fnIw3jbiz9S2MUal3suu4L1ClA0U2UvuKMaUd2elDcJru6vsxsbIotxR4vNE9u3KYKD7DKV8
D5mLa3gPtdnWncMpYXLBWqMohMR2QK+gYwr7A59hyWfpqfEIGJsZsgrscLsdyKmcr+U9anpvXz1+
0OvFnV6Z9FrzBWFa8S9XDK/1LyswzwJURLc0cnEPJKdB87S7RwBkndYtOyCeloMtHh5HlJQOtS8T
PxvLJ5YBJ0pddYjaK4MfYjwU6Y3q6OsCp6U/4GwFc0x0i5FK5vE89NZawhhhL8Jmox7mV9CUKXw8
xoj4qdnqmYSPJ56m2R7gCqAf3dvxgi0RD+cYJaXgtbThYLeYM8H/5e50jh43W+SgYJ3MX/Lr/SWd
LShV6g7TkElJabPkcRBxIga72WIQMoawfrEArodCXncJcq1/REcW0C1iZZIhLhxYYf325kXOAxa7
wyUuvcgedkoobppTlSif56z2hYMVSjvwWp6O5IqbGand1z+mU16tXpC5bIdTv724vd+dmlObtqz+
XRGL6fQ1bob9dJr2NS0LuSt/bvGZ8919nV6QF1rjkMvljtsmMW1pb6aFK6aqY+26tWjDeF/EYyoc
RF+1R1+0K/dD2017YCEKT7f7VPSnvRDKqZoCSRk5Rax89r6y04M8u8R707m5sqPaYOvi7RihbMvb
8rYovYur7S+eEl4S86h/FNOKvuz0ZhkdB6ZZ2fXb/AOsoz1Dw08JOPmCDz4uCUnEe4in8gz1MiWa
x0C+W/tbYhzMEtU1AR21uB7Ab3NIi+erlR0F8nY6MXLSlx7A63fNqGwY/Qc97v357AtuJbeJp3i0
LfceQCfw/jrqaRnnAfRyfK90dT/6eXmshq8mtFwtLmPLjfweEKB9frwGV/w4p96W4LWtz/wOS4qr
HNrNI345pq8dWmfEs08jwA8XXBYKJD8nIHnVTrNrbWopbnha5UqL82PFvRmfMxb+8HBrfzhFvhJL
n9NBTwC46eJ622/4RpREzUL2XjbsKRT2bWCsbGLTV07GyagWqh+l8hOgy4WeEj2QIKuMlZOZgoX5
ozupqQgktNu4so0KTZXPaT/s7v1SP45beavc0fGgXTYUl1ByAjYzZ3OhvNUDTAOrH4GVvGsIl5EC
ZNyM/7lQdmeU/prSEltk2PQAaSTjfjFuTVv2TXvYjz7ck/E50L3hupDi2m/iJ4hk7vWoHUbbTG4h
ZNOTa7J/CyH42PXmQvemjAqA7TXtwoHMMZvzhxKHNjgDaoZ3jpp2BAhBgipmihS3P04HDWeL9HAH
4i4la7Le7nbNboh1pv6z2pMpTrq2hB+DH3+K0mrfZEVYb2+u8intyhPzaab6PElDTGa19Cl9ttsJ
yeD60oWvqHDrZq36t9MlvoPus5B9gSUJKBZ8lLHoAwjtU33B+LIgLzHzME87Pc+DRzxfwFKYFybl
ELrPp8W0nnA6T6Z/i5mttlhPUASeyDHu3PwIAis/4EWg7NFOWAH8f+KVqH08w3Fx0RdcDsel7HN3
YQ1IK9fRFNUHaIH0Xn9k9xfr9hOwl1kkqhOX8PXO/dVqW95UJ2lHt7i37Euu5BqnhzvwHovUn3aq
TybLxW19nve05iUbT19FfPsS32hKETNcLQCc6BAx5Rg3sqcvuhhfXKJIj3jYi35Np9iJgjjp06it
EHJDZU/DNi/arHwyZGnpzo+Yvm6xadN+lNIs+rfTuIHIDhky7Wu10qWViZyqPoVvpg8UnC+ddD8/
qr7snwFxPr7OixcfpdR0PfG50YdpdRpOkB3/pHjmXcPy2i8WxbSjTVxspkLI02ipFTbjMrLpst2c
+KTB33DbQPbF4Oaqjm4Lbh+g0gIr7AM57VPdtsLy15UsKNWeR1j/YBTcaSc7ZXzx5se2PnpT2gkH
+ciIeKOf0ysX6XKYaqekx4/YCF8+49acStf41q2tg3RC7doiDsemQ5ErnyMzySRKexk1VZwKPjcd
aQf1aND7j0SaOyMz5I+4dAcIpheizfzq9pVxzOfOPbyaNamzAEVEUJ/l0+7QKmM6nETMgnmU07uy
nL6GclkmT7+giWMwK0bVodJk1o44ZGyo8tXdpxKD4pRLLBz6rbS7xEjOeRZVIRR9caOmlySyTQe1
aw/gKyBuDAi7l520m22QcDDtaddx6+n08KYv6luDGs2LwgEjefFgNwkQEF4lhiJAbcMnxw8vUPPG
Ps+oHe2XD9zMyGk8mOGTInmIsGyvhmT4Pvwct1yKjZC3jFaQf5RxdLxmKPsJ4OQMTyU/YF2JUH80
ESTxGCoDZsUAzE4eOH09Em6biCg5OWVhVx6G8IsrxI3+8esCTGlgHq1DdFRpgU5H+fTp5wcZyJrl
Obu4hScf4ZbVP0TyRIbklTUJSwZzxTxuZvMtbh4sIdMR3FnhRM6I1NNh3QZR9JaIKffiHWnXpqWH
KZt24hazdxQ3poMLjUEdN6Q+g8ElOx2zNwa43h+4194tofmYlA/z2CQ403RP+SwTGlh5eoAeZ1w6
tvGlR2QgAi8suM8+Onq96t5mykbvHT+KepVmjh5EAZdHsyPY5t/3VbMoZwdx3ECiIM+P5BkPPJUX
FKVOFa14G7Q5M5jhNpg1++KVjOODKQInsHvv2EuouKTmUdpTRqd/DJ5sPzOUATN7OIfWQd7SECyz
fc4eJzGIyGLlznqANknHzVNZnkPV4aullx8keozbigzNLchG5IZCxH2VqKwfmI1+eaN0WaSejHI6
uK0YAlrYw64yraSkmzc0OKzP1+ySjSqGjbZc12xXMHXBOcSrZKPzDLtE8W4m/jE+Jv6EhRCFFTap
XTU2YTYCe0RzYA7DD96JMd5s4xAMIJoRG95rF11X7UGBnwJRjvjTzE7KNaMT96zx5golPG15bmaX
YFGVPVPF1IjIbpeYzoDgRAGiPb8XCHuq0i5zK/hXYiGPlAF5v+ZSorJ1z0wOHiLCXx7wSPIML/6g
7Om4p3/0Wxn1lB/0o7JrTvgCaAuCCWzL/cHlVzmt3BpmVtbyEdxF/I9rvcKZOZ6P6DIkqOYDWMOc
s58HxklyH9Pi6vd2ubfc2smDQlwabrW7B7BNc7niio7o4Ps4lN6VuFTR7CNV4rLbG26vLi/37+dg
tFtnwpERHYqfEC1w4UK+5A5fvVOF0yH3qQglNGFPYRl2FCwu+s0zaMIqlLKrryfVbsgkCKYOL7sk
YLVusjM+Up7q3xmKrKQyz2sOsvfIHpnoyYlwhAKHFx5g39A1luxJ2DiA6c0MZjgkBzgjbXPexo9e
mRlOn8y590CRs5PwiAb03rAxD9OWqICaPJNH1gWX7Eo0gChzInRrwbnPEQhxf8lePJTLZHEBIVOJ
B4J3dgtx0/iPnS5J7xAFJPbTrkId323io8iLEppE77LIUxPg5BCvrEIqsuEAtGsmfZpsuF+LiJby
qgVeycZZAke42UeJkvVOb4P4/wqUw3SYhmXk9ZvIr8J2cwtBLu/wf/KgPrab2q63U3w/CpQCBoor
nVr2Dx1+EB6bTR13bKZIvIORxAnQ/XpW+GXcuVCric7NWs5DVeJj4k1NFp5oj2cX5atHjBMT+ecj
7w/6op39320e5MduB3qQdLhT+rbExRixLhjm0lxV+3rb7ZRDbYuOcVtcj/hv5yBPH2Hkda6e3oN+
09Doap+n7UaYPXfNVRPDoUg5P4o+XoeaXHEfD0PcZNSZclsMKc+ocDFVr/fwjUVvwgNvt62DmwBo
JeRVLp4V3kXpYo/wjO0SxO4Fj3msq7jaz77E/GccKRJd6bb2Waf91nRKr2JNsqYAYd4ZoZjKfvTL
BQHLG0iuQ3dQ4m7fI9OQCJp8pnOT2TnR7qsmlmJI7iRuf/YZv2y06QxDwxIkFB1W+IqzAWdHljRe
5d1DFXMROb9cocF9xJF9zTQ2UZj+wDhErIT0dmKPR+YUYR/mDM/m4eLJ0C/19sZczC41e4gmfm1v
E/WiCxxav3OZNjzTX+6TjltorqKU8YpSvI1bjRNXxQyi9a39sE75ERdZxKsK4HqPfMw13mjP0DlV
jINNw4v4gs/xa4p4FMpEO8Fhb+IJBtFmnrvB5X6wHcTdjgecj92JHlexBcPS7KrX25GqRF/9aG1o
dYav2rky2eySbMOVDmxzWhu+PVap6DHNzaEieM3RbjYmF85cEohGteCkBAo80QnLzQKc7U04SsGV
hQILo1fPobrgSQycmrJE/DonHCX58v7MWZFOPLALWshQd9fk5REv5MCp8+/eZL+86KCGw4ajrY3i
nN2HDzXXkE6pkMocyygp8ThOrYjRSaure4/5S/ygQLQ5O1iYhxeBRSl9wcF1UlLgzfwKz4mTCWLE
TBCb3vnkzAxFji/AHnOfMZFB4siT/4ornFbAEOL+NF8aE5gW5pitwR4OQoa4jgd5xTGLTDxv8glB
4esS1SUyzI+G3LPB4cfnyxIweNC6nkTEjskndE1wev7sFfNWcWyKNZ3B9eWQgvggr8RTPzfRfxLa
hMHWBeB2mAOveRyFuXtNuKRLo7Cld4Rrv18JmcqfD5/Q5E5ouXHFovbHvXngQC6YtsS7EtThsH2d
zMM8D5A/4jZCTR3UyWQDczhsLGceaxF21YVi19600cOHbwR9Mm2jUNqq0L3vCb+zudxDFHDk+5wv
drSQsBdy70eh+GU5T44a57A4EhZPW3EnfhHU9fvduNcC9LnEPpI62gxGEeuXCSC+GGh2e5oDsMZK
wJHaPU8Tp4q/5k/e64f7qTiIO1VcijuFThpp7k72uJf387+VT3cZaTNUHKrpDQcedHHX+KQkh6+T
YjNyLjZjCrAd4o4Gwyzs/gr6e3VSQdKS3b0o7AgH+przq4v3aEl3RA60crffNfvuIDgEtKetun8l
VXp35U95P2zHfS8upEA4GkceL+4t5+xpRPkZlmfyGmcIo0ZG6ASH1cIWubbbrZTN+BTZkMGAaBzz
5D4vlFtmBFZQEAHxOMVIqozm8hWjndfar6VVY2CSkdNMrycCwIL7td0Wk0uIvZFizBnXQw2bWKws
goQed+Xnos5cziZG0GsT9udFJhyf3t17enp493L37r0g9Z4XZ+0pTpVK9i17JnlD/idB/ILg6ZDS
NcWWjvInYXvC/HFzJqg/R/5zVzuKX/1O3rO0iLgib3MI/3mao7B2x+kwM4TrWS059PDk8MlczHJ3
R9rMTxxs0KE5yJNszgQc+gYwRu61HMYwB8UB285x96wA5D3tK7Oa8wNE7mCgAcZdHy2fzHUJ0xEn
c8NGcIZt7nHe7TNL7Dj2F+Z5T8/vmJwvK7h7hqPQqCYdNlogOGbYpFw3P2XaSKgY+XPkDHcj7n8t
iwm4AM8KNGfWPvPReJkyCHaF8EXxTGifTQEnAaxEibfp/ODLyS0rEKUuaIKr1zyWjBZR8W2b4Gck
SoBsMLfCvNgu6wFnBPF9ekVGbzXHcBim6zxFcsKEVAiE4Gi/FiagBqfocE+KQ570nhL8RIPCoTAL
UMSJHJpR3Es+601I9ZOBO4bz5hWs1nE/S1WTwbhwyYZU3KFZXdid7DaJkrxdCEGZ6bP4Ia9iojmz
/CEi10UR4pGNHoNHT42gTVi07flNCwZ1dQmxAXazxzksMzyzubXRuBICTvpFsF3/8WXLQSI7HInW
Hg7NARom1E6Ct8UP8SUeY3zgidG2pN0QuMsk+ecl5DJkoMz4f+Z/2ZXLP+zMzE/oDCFwumqie2e/
C3EmGavbgI15hNqwxB9lTeVptes3OjCK3it44cXinvE4yW32zV5PJhdwT1aUFXRZtXttKVJ77Mv4
fLwHw5fhdjvtYHrSga61m+FLihXCcq5M27Mc/Jkl4Ty7C1VPJDHf7rn789hu8XUyM8HhzXCC6B3u
RFKFo9dlL1tOTNzIcgc6DZ3Cm549YJpdZXOM7boeMhYvPrk9sNcz1//ovojf2W5eQeSZiTIsz3iM
XKVzlFWFUbmiZQeGg9ilDZtsv6mpVoGieKnFuJJbnbPK2ftRPXzMUHIvsZ5qJwUKnwWx0HajQTn/
2exNPMKva8to4tLb/aYMa7vZ4X+ccRHxE3b3loub/Tk1ve6AhzwRsjMT/GTmRU1mTBo89Uyem3iI
EqYTCeGjgVZ1uF7NrmbedW/eEDAmeGKwsHlWu6In15TB2wzZ0+SAsE14p9kTJHT4+iXrMtXj2VNc
7fTETBizKSvIRA9zP0p6ej87GuABZ4YL7fZ1obIL5iyO68YE0eH/InxktOfpEcvNZynmPRlsdnXB
igmfSZ80zH23O6dFiASKe9aQvEeJvGaxDvmqFJhrYxWFxqzyH+Q5z3sPMTl7zwRSjS+sDW5ITlR4
Nn/WkTNC6MKPs4mU1BWLeT7rNQ/DVtzXaNgRq3cmbuxapCJgnaaAdv6BYvffyuH6X23dVPHtHD/+
tmirLG7/9jz9zW5Qx3VzTuvfs7pIzfrPpK7/+JY9a1zPc3z725ys9bf18dz8/oW5Mf/5jf9P0sDk
/zIN7AdD8RmP2b+mjs3f+QPU0fi7NVc/UhlsGgBUyAYZVn+AOlp/Fw0DxEdTA94LBE+ZNL0/csAM
6e+SLpIXplBXTOYh9/sjBcwQ/27KlKhDt2PMGZHafycBTPo9jVPTSSajBntOM5sTjOfP/ykl/axq
eVvV+biqVlDWLK9rdhxrIGrXzbe7+Bc5o7/nNc7PMniYTvq7KtK5f33W8BxEXa9eI7Sna9n6MXR/
UULFmPxTKhuDopuiomuiBrydJBu/V2H3l/J1e1aA0U75/ta/tVKmaX9RPfDvXfiXR/xeFaGY90lu
rAFTFP2QuqzUvX9KIdz+I+/un9Ev/7wLpsr4gJoh/V7XrZQv2DfF17R6SB/ko8nCTq6X//Uj/mTK
5/rAGU7OQij/LZtWKwDq6FSVM7ddv7behu+P78WetIvlX1es/kl3/uVRv2VB19JgSv3Io0CgL1uU
MBg38l8kP//ZM3SyJSWgaMlv1H6TKhi0mksO/eGq0b+TXHa2DBgAitV/PWh/+hDAWYERAdfQlH7L
kixhgqrFSz2tSNJ5NhsY9ZTzX4jWXz3it7HSnoALRToMH5ZxeA7LUWb/dv2rvN/fk+BZIpIhMfka
ywPN89tgDaUIsa8GQ7rK3F+/n39YS2V3B8YDIKnVX6bc/1mX/vlp82r6J+UywR16EYpcXMmfzUrx
/4G0anzJzTJ/p0iawk3j3fxLMIY/WaP00QRY2VD/pDr1Fol13jygUFA2hArewNJats2KGPBy/Lit
H0sSNv6qkOH3BPV5WOeEXEMkSV1Vfy/ev9VdJd8vEeLxjmT8Qgqdy4j+qoCIdfrvKu5fHjTP7z+P
6IxKabTEMeWnwpmSru+MG9B7vda+RyUHB1dzLVw4rql0EAZpgHl7E8Xu8yXGL+m27PotxghgLnll
ieYSeg0D9oRHLiwu0wBeWzhF2VT/kKx39NDGqvuZ8vu1zA2Vw0j8kJcslcTNBbJCIF0nNiE9p9XN
bADqhvjM+jiTCnfvHAD+1qDpfa+08lsBQ/vz9cT1hMcX5OwaxHET2D1YaVda9YSmRivWNwlQDigP
SsvEvdOBLzREGIImThiLaHGjFjaSwSybrvBFqOuemvuxU7+d1ctSFoWf3WQAltTuRsNYiTLxeXMa
27VuXA+3yPpxecj2VN9BPNUG0kfv3Tof9NWl2jyaF6Dei9eFQsepWKvK+ShGdtcT5z2zx5gzEC13
5GzgFi2el8dy1M/QC22HQvxW1a+3jltKt26pAUrRNY81JJ8/BM5OLGJy58fxYcEEHzFOadu+GY/1
xD2fegjvKaiEPwEtJDGH7Aboyn9MQjr1Pxu8THC4lvoNJp5o31jfVOGbob/PrMvRchje6mGpshO9
3Di0rezzbdU2HLqoqcnhYi/YOqiONwh8e+j8rhMwnLd2qZ3FtVB8XM7wZL6ZuQSeGCk85fcnqrji
NKRNxAtnYyTH9CByQSktcUDyvHOMuIetVwf8X7TWo5U9qnfzvIuEbaFMb/3w+Sw2YOB/gwdnVd+T
x3N7094b4UMV7Ht7KMa9ou1v7eGu3sHf+64UwlqDrH1mX7bM6dtN5bAI7VS+3+WiWp1vxteQDz+r
1oSYdLh8r2+3z2p8sv1RBHMJKyrnNQX5gXUDr2Ukv/IVzI3SSu9v2rfHuTn/6OVRPMIOM61h8X58
lx6S+xrqH5AYIL9W/zU8hIU1rEaxWV6Un1WUSTlcFBHcnbWtR8rbxdrkt8u73lw/mxHYPSiQFqZe
wmwvURVYLx+PN61T388c6EiAMc5UItdegUr10qwqmOJvg1Qsu+v1+x1s+tuwlImIP4oadsjLT0n4
oRbezYohh12w0erlJ4k/bCCq7+P48WzeSuFdJ9opTBOgcgrJZsvydv52uZIzdahJzYUoR/0GIctq
pLqmnRZGR5oLiaJst59GuTWu7+VNeFepOr5QOxl9NWKz1q2fz7v/vBBcKmH4y3cXa/gq+qj7eFpF
CSfCE+hpxGE5agKaoFcPllHoi/NkfRcGqEKLqNp03f0wmPSmnob35vUMG4MtO8yWsDK0pN3mZNcp
l2kBiwYJsB9gfyxGARkC4Wd4QtowctI2U+DhzrwJlUWkMwdH8Pw2js3eet1WVDjEBeTb4vlqIYGa
PXYC0SXjq4Tkd6vBErHUZM6whedGhX1TIsN7hEy1MVayMNkX6Fe1aFjf8/JQSEe9dxRsGpyOjF73
8ejYrprdzwE8RjjGGd6abisdK/OS35gHzdgXkCfJ/ftLy9+hLHu/XpX38VV+1ML551h132/nevWw
9KUMgN5z2uVTeJWL7UPUvl8bEAcL9pW3GzV/2tXr7splOcISzuMWNdFD40py15DbpSbA1HqBBCT6
kEqOuponLOnj6QphliBxsqJIHwoUeQsKVAjA3cjhGZu1qd1/GOdxrVbECuBn63/etQf0eNM3vQ3U
6RNizcUd6E3ZPH/rppnivn/rhPNbeXuuSqLIqiCnXafsh6gAb6Jj+929j+YJmNZbAZE6hwoyvNVP
5x49V3VtucW9SbU+euueZQz6x5tAUdPtdneeT+X7pbsyCt1lpev9u9yWa0hk152sxlegRdddRHTh
PorV0qoJQkJ1+q3X4CtvrRXcrHZH+kRk7HuAdztWiiwCoENl4apVkDW9ul4/z/ns51Svn49qkpYM
31dd3POV+bIEiIaVdn23zK8OBiUObVG009OVtXxciCzkrkeF3fNcSLrL4/pWqTp84s9PSZBIpwLR
Exfom9hwBoDj+K15vb6Xzz7U1Tt4nPXPZtTfLas56veRvXlNOAOi1cui4NXyegv1Qp8WnYC1UCzY
/n4BZnVEjZ9SB24sRSxRhGKHIr4v4QeMpq+zgAKIBHVpQFnbi+OpVuu3aly9CNkIYV0UP+vahLFi
XF+I/kGfuYoUaRkRSLk8dqL2qZF4oj2lb4UOBwd8PhwTjncL3Cb1+30SqMdAI15g7fvW5GD2teVb
+by6PbE19hBuVCm7qCOh6PplMZzGnQRJ2GEhdNpc1PLHkyIBqRhWRR6tp1H0lcscElbEbqkLnbI0
sfvX6HCxCJlAgi2A8VuOxZdU4TsYJEaQ2ZkzjssJ8rGlJYgyR+ucPV3MetuIZ7uolYUZPZdijjka
9SVlsx9EgXqzeL8QOHk+taBVWnPRD6R4a114rYvLuhYVa4nyvC9atYNhKH/8b+q+ZEluHcvyi5hG
AgSHrXPw2WMOKWJDi9BAgCNAgCSIr+/jWbXozOq26lr2W8hkpicLuTsduPeMu7lpnifO4iyh0s9G
qv1igVzJ+deVfU7Ll+fbY2CQwDZ/NajJcTjoRGJ3ynsQ66eLCw+VslyXPmBS/zDrk57QrooDxSeI
2GewluP5nFkF3zMtgqg781F4RSfYeUWVPNgJIVHou4TfA93OVMqjTzj6bMc94+biDcu5RZ1dLqn6
bBcIZ5yG1gqe4/FmIYPzkVgKgCiaj6Yyr2209C/RslyCxmULDtMqnd7l6u0kDhujyjp8ZkChefRz
RKs4uthyivq3+S96P49d5C6ml+fR/VjGLmuiJB/F9LRFDG6ZEZ96fEMA4AGt0yN9J8HvCajhyt+q
mgJ305kAlNpqdEVD1ToUNTiCWeZ8nUoKdfi6FBUvUFqDrme3r1e5U/UB7ZWQ2QSYb7wo89GeNEKU
QNl+rB4acrYgiNDwaeiPPjku/GEi3llKh36fJ73Qhyh4dN6R6OMwlsFyIetZuGcCoLdL3xu5ZV79
otwPGNAP5P4VE1F9XroDm/tTjexCxOJGEyqlNxxxoX5E2e++q6o5d0sA9fADhVTCX3cjXhLs6xka
hV42ha/l1L+b8S3xvzf6VwR/A2QRkqdgek5QUdS9p/1Qdk4VEdQeoDCj6SGoGqSm2mcT6ccqEa/K
RojnsGg6D7/qtTnEZihrdDcT6HDbn1O6H6LTNKoT7s0BgHz85nhp533AHzpycvQT3SgdaunJvHeo
qGU33hxSsPUVJcUAWNrVqAfG6RVGZ7OsGdWPSdAeRz83eC/pgEwe78GAoFMeGhJWVSJYcVcL3FI8
BIcytFk/hLt5W95QjbyfNn0jU5PPKFCHqABe9hiciezaVyYjncW+bPONAFlsKY5r/ENbPCjoaLrW
kffcarmf5ssUydxGP2qLwBUJzc48lMMcn8yIy9Y8rt2fEOwxur+QBCrmj2TpT2IZoh3j8X8DbPyX
YIB/X5H+bfNEKIKruvvmklzZT1aKU1yED2s+I+Th/8Gz+19hrX9dyP5t80xRxRVLi5820AxHDCz6
8geTGSm7wsv/u06K/+NSllAYKMMkRiTS/c//t6WsXmrXhzho8xUGJ4ZB7Jj2z//EH/5H2Ov/d/7Z
EJ/K/90/exEG/ivx9S/O2ftf+Q/clET/SIB9xkn6TwesT/En/wGbEv8fsPDHERI0WExIdE+5+k/U
lEX/CIGWIuorCP3o/kH8J2jK6D/gbkU+zz3iBmgs+R8V4VD89y+LOBy4YfBPqBH5i0kCKOXfAKEk
CAziFTVSlNoIsOl7w/VX1DscBTx8AU6A+wQbtYqhTmm/EH+8t62HddWSGdYnUJiaTSfc70tXv4Z3
+RWVJQbbizcCkBMD3NjRnwT8v6FNOUmJkjb7ONL+tJr4PQm3vDJ9gYrF0k7xLzckxxF3A+ofe77e
eoGlelbX0MJs0cRPC2YNDRNLsIZFp3D9uMd5ON9bGhxB+DsdXvmaHMZVt7nGwLDI7VKjF1W18JwY
jLSKQnO27kmE3T/o6E9lIa9qnjzsJaOovtSqb9Ok901XnbYKMXhS5yMqvuoYElKaPCyBLhWOn7ZH
7Cfsvg8YqcsafbojXr5fPTb8eRnTZyPnE2bJYxv1WYx4YqbqWwpi0Ax1lizjuytR/wY3WZxFTl96
lHIpzB41sI95G/J1EcWI2cULk0OlbYF5tfDhYam7/lERnOr1aQvM02Dah8VVJz1EZSPWb7r4rxw3
Jkvbo3oPeqWyZl7brOrHzFRzOUp6SRZVJJt82tIQi73sH6dmK9uhA7XamRvvML/giO4jdNC3Xd4h
iGBs9bMkVYnH9wNdPOU472q36LzvxFEuAc0k2Lm2w9kUpjvUkkEF9YG+vxc5NxmyRbAfppkzbM7H
BhNPEm2lj4DPoGNZWJGSpd1Tu+AJ6CbcAau6on0wKce+gtwl/j0yDEO9eKN4Fc6H94v52ea9zM2P
KnSXKGmOakle9CQyocZMTPOriZKCexh3Zv09cpRA8Hi4tRzLAca9InVpXiXd2TbjaeHqceLdkU5N
sflZErsfglU3pgPE8+/aIH2I0cFCEhBfdViwCi0Zkp38hmfbuuZ9Cg8F/ZpYv1fdmrXzF6q7PxsL
qw3BtTMF3sGjFPCEP2YKoxtBh4YY2Yk3zwyR6RLVZOjjPvu0vsWBfxl90O8hLK1LWLqFFb1GR4JD
uDyoenM1hr00UCaNpHpd7jXAk8qixuYoxc5cq/ahBfqkNswUF16tZTLXYIRZgPpyEB8OhJusz9H4
PVsfpYcur9zdzOY1D5y+pRpkeLedUEQN/93SP3Myv+nAe1zFGSPV1MNrO/ZYMMRQ6Hm8iRaBfyop
m2764gxh/bF+jPlY6g2u3eg3E3FmJVAH4VU3pStURcA8dEfuX5vYK1c1HbnA4moIh9SAkSGj9fRm
J8OzuaLHdC78ZHsbjShovFyoxpCs8cn6DCv2BijPxA+aWWhSgVDBbUim1CJ7l/0ce3VI1vroxfWB
gInaGfFJ5LtOUAgHM0ffm3dUKvJMpnbfSLv3/PfIeWeTPrQkzjz3KCbEQqI5HtV3aPnxcyRWFB7F
7N8cko4/pwGBJKKnpUfrb392HyZAbGpU/+GRuZcejH1meZdNYrmyKnozkVp3iTqhLABM7pAGKGwJ
h3ybf6PN5ElNmFXT6teA2sZM11MxIha2CEn9mlKI/jqIRTwV3cJR/lLNUcbR2UfTM5pM0TzbGFSa
SJi6Z/bhZr0XRp876sN8S2E7a7b5QHr+OvZ534zdGXlCXdEl9YuphpNSv2nVAoHTVz80AMNOCIGH
l659SpV+jlee5kO8PIfLlDHM56Ed4eiAk3b0S4eBtW3kG0onnrfBIVm92y9rmo9A/VrgQPHaHwjq
03yTHiZahP3yFXpj2UBbxhXNYiKeKOZxumyZ72/vccUBFXR5BMV6ArjB0gm6HwT8i3dDpwH7ufBg
86C/EUwq0QqjfAT/bhBcqIWX6NiFGvprCAwOYFip1fdQ/04XP6tR267xRdhQJv1qWrGvFlt4WAXm
EWk8lJxVMJx8oHURTiVC+NOqYMnoVQoExD+3KNreBcOEhSMaMsI2NJb89NGGODSfC042NLlnnAAv
puhm4si8VPN+hiJlwuK6AmW2ju0jJi/G+h+k2eCHlOxnHHsXZZDGqaeTNeRlWty8bwDTApz6lhHA
E0ZvesTFgIKTBDAA2QPk2XKUVR+BYTFcv1Embdkmsc42PV9JX50GDjUS2iSCjRxWnGwp2Yoao2co
MyRZ7vkIvcIKu0EcPlM00da9uNWQgrcuKWkF2V5spw+ajH892f2p4/5nsw5/Kordq2WIE23Vi79p
t/N49xlM8jR1eB/pcyU6tevCFkDOFqO3pysNh+2pVt+gi4M8rpdDKLAtCbzHMhFHt6IKvR8+qHUZ
AUTsI7zZNN5+7fEPTvnbGqPLmtR4oyHuTvxrJfXfGe2qid8/6eq1FTX0TLxHxGklbeFL+9f3mqvY
MBso/mvWm9x1077n23e/fki0SGxsKcOalCGA5RW7obLoGNKqwQqbAusY3tcmJ6gnXbCG4hg6jc2D
i7csEtBj+tr7CuNdavSBd+7oqgo9p+1LHQAkdPrXwCJQBAz9qIl3WcYaP2ctSLhmseB1PsrpxOLa
ZfV0iLFMZ+HCv3p060i1PatNFh0aYEREvmITXEiIAmPS3hABhE/EGyGuCc7ooj5vLLyEqI/RaPw2
41DiMGUlAm/irA++wXNjqVXs7GE9YuyuxVUjmlpNjIKgOjpEoT3VFMu3jEICkLjbrwoeesEPyTCe
Bja+pkv3MPn0sJD+oYqnNW/7+FKDW14muKEQDnoOq+RHYuawSJ5ylAX/qb3kNED1jIwiEu+jjVw7
NZ2jHkiKgP9fCoCpi6dRtuJ3r/eDPF5fyBzCjMKQgdkw6OP4n6TGPs27PF7jY7g+jxXMshB/+tVy
C1RXGIXHuAlHeB9HArQLMSh9emlI/+HN8k1V9JW28ydP2zATgxPF/ZjknniLPIwBeKTx1GOexRyx
ZIqEQOdFNqRvaxijbAu5nJ0A4I/l5U+UyL1IBEpx4OYlRRheh+0LsY074A+4uUBRtNUGgYB70Ojv
DeV0AVFzQMUrXs3QvFtWlzxhj510R68uuvRNbe0bswlamsh5QnHuvFR4yr19ioepV21u8Ga49lVF
5Db3zVtIEQjGyNkj5kniItFeVVZdekUp+UmctvrFM/tZiQNQ5GcVkovX6Xyut/o0rgy9PY+IHPoI
uwHzS1WXEUYp4JUPKOD60IBbw4T/5kbrY9rIIpnjNAtBZZm1TD1IHoQbvyVBsToCtXbRAJwM1zDr
dQnuat9RpCQx+YmvBgC3t5iy717bLqMoUvcgi/dC9xpIIBBVpICs9/M//1m4RTu/8GfvlAiL1V69
RSayz4szJ97SPKRDlFVL2BQUhMoQYHZ1FAxWCGJHzaj9RinV0AuI5KQ6+L4CoOFwyMWoyo1uPT7w
I7ES0IHbx46DevBrnXMqvIOm8BRUqDYK5hw5pei3TOrXrscNn8QXvxqfUb6Mh2Ck+6rj14HaonNL
MQ8iM1A+exhxNYkkWm4hfCVaFHOHqds2v6oBaqyandpg2wDse6e1W9zZbjB4JMvvps0SPsO1EsOp
0LG60NQXWQ9pm0Y/8MDIvSc4o1Kk+QxyOCPxXARkq4sal28m2+oxOPA4eRtnz8t7E5dJO/9RIAQX
VPba7epJTCd5yDOSnteqftpALiXgChv6V+G6QXM5Op7TQrsIOTUqPjKcOaisIr/YtkKwnEwgJIkq
YmUB62i7s/pnipZo8zOeh+fNNKeuZ88CMy+Z+GucNBfwvjBrNqWLfy0tdPvVmzejnmtFTbXV3rEl
dxjOoeMabfP4EtXVKfQT+9M4TKZJu5MbGpRIZEAaRfut6vLERKWikDFTgEJYs7wzxf+Cia4Q6BLy
2GJyJTGUBgyXgDqYHhjGtJiTh866ne/MV3hvSU+20yD0vo6xWIAgiO2aySopCff2VYisMpuWJP0Z
GK9c0l/W8UtrC6ci3EeJeW8FJiYL6oa/iNAvHCrlvRiXGW89MHr1G/fdwUHgvFXP/lbBLDO77olE
DvVRs7j0wJtBIr0MIymDBAbop5qPWz5W7ZNcFqi9g+Y1TF0CAfvaZHgLX+MpPvM6jEpB8CzrPDXz
SU0DBpSqYicWfLuBHbgJ4r217Nhs78SNR1RiztAJRc/K3sd8NOxhySVoDg99b9clB47ziJn4pA8i
diKLzFtXk6NJkTzZvpjEw8xH2eu8IJ/a6v1qgDrS9iGxZrf0ct81U9GBL8Hjqn30nKUOFmTJLi34
sq53Rx2Qa2Sjox94qGVHoVWBu8xE+JGYhl0c3EJYp0QWpMi6wBdg145/16U5UdWeKzxwjgDZrfts
Ci9qQQsb7No4CUmldrHmhY8kD5juYoyzc9/jEOc5FF9f96lj0elui9aSwei1IlcgzuLou4v9UwyD
HZ9rEGUk88Cqh/N2kAGGg24p44UB4S821HlJjkZ55u/WYAIpiXQeCqNQAhs8XsG8CmypSCUi5xgP
lcNowcw7luhdJ6eiFb8pS/dVLC/Ksidu+SVicG7UXYD+g5qdMRh0uVIYwAKB4xiKSayfgzfv8aft
bxFbc2hayEja77V9ocNCkcHkPaHYHSVj7ijRA4lZv8rnARzmOvyOmcHVAH4LWgNL6Wcv04fVgv0y
w2vP5HlyZAMvoj4CDR0vhzS2Ds6LHWF+pOjqi9CRDic0JD9Na7NBTPgQ3QLBr58voBXQY/xIWpR+
c0Yf/MQ8+PNY5bH7LbvtEimILSHLg7VPfArdHLVYUV7vF5rY59mG3blfDEoqJ3zcPfS/hqNxLeqS
E15L7tdREQFIjQyVO/zy5gWYbA0ssJCAzlweu3B6nYBBh8z5mPh7kGTqxyL9j0g0uTJhHkAhnDbt
OfHoQYAUdYsqu9TtAzTVo8H3JQrAuT6CA3KFX5mHZqbnoMNQa21mFvOzB9rBLJ7XVeKHUhQSTvRD
oyuQuAWkiC/yXqpnBdnEwKdrx3EICWuexgEOEotWuCoVZ7Yivd2EWVoh+MHAXris3mOMgQDqavDT
rIbNj5PXepMYebyo34fQxAbcu7IhAOfDxQn4ANIBdPWWQosh7Xqo0fa4w+SVcXNyFnIRBGPX56lH
8ZNK/MclieKDkFF9mbvc8Q2RcDOA/qXsbbfXDdKIJqSyDE138tMuwIh21mPzTdb4ZcOsQdq20F16
cAEWf9H113Bm3i4WSPFP+kd/T2ug6MLRW+zmwyK4h8HmTxu0Zeg6WbY94r9j+laj/K7rbij92CVa
HjgHJZTIz0CD3RHsnTZ6H624sXgyY3wEKbv9rn0/l2ioHP3LZL483WUr4PV0MiH2nvfGJXiOgYbx
cM7mMDTZQAPIh72j0LrOaqi8fdTpTRzYnWW/tDXQWWI/25F+fk31hFWUHGeKEwLlr9fW9xALRdD3
t5oJjfFPhJMdQ7qlCa8aTHTA3yV4xabBYRT+NBo5DT32HCGqi2I70XOUtF/A5ZUY/4uI40V2P2X1
Kf0fY7uwXSuGF9uSclpHcOU2Q+dYl/EQxY2Bjz5AnNasXKpTQiHLGGvES4k+gNlufpuWoUVIi36u
GRZAxebCMHUNOnJhWj0tVk+HhkSnQHgwdmGd8IPxuFbtT6rTh6n64WHCwTLuvbV8TUsh9QVUz197
VEAsvLnCCQeeDqyPe6aE/0r8+U8i4dhTTQhJQwNRt8C5JVHo6sUNkJ84gSxpq3aOu7/tVAPoQxio
fMS5fDDbY5/UOejA/F4jOGqs00BXXULzdjW7KVaPs4hwFm9fwG+LAC/P4onENBu/NVv93YGhpwin
6sWpTeoMzDKNwdjMHCQMv7YMBvemu/VtDPu0/7sRWH4TTDWXbrO75d4AOfuQHTABeK5hgCeVOUgs
NtPIT0JhVzJwUzq2PUzTD3zEVw/oQ7csuUjScmvHM2a6ZFyLuyRJcFJWY5KRCFM/iKEZuUKMXeu6
h8N7eHTumrQLxgiVbxyzpfjV4vxv+PQgBoNjbQXJi/LqvJthzgEtCrQm3jmcG2ENanWVtz61pZLP
NgbBV9XA+XAVtoLuOoAaowBft8jh0jcwpvUPvWdPpAv/kMGeUovZN2rbCJx8e62AKZPNnqgG2Ctr
nOugFKG9cOVo6R+V7Pi25jb5mbTV3jXIAvPIMcaPbHkPGZfKsHm8GHNctcnRV43BRRfQ7h3am3B4
HgoeXRX2MNNC6NKsmQdK2fXNcdT04GNWVCjqTUBay8syvy0rhZ0NKRhNinGlWEDP6WJrp2MalxXk
R+hkQr7MuHKM/LIYoH2Eg8k6dNpadChqkklEu64C/oVZZ3eu2VM4cTj8WI3KZqjZbESzgehiDb3S
1iAApyyoWb6yLUd/144BuKLyJRjRABcWCo6DxN+jw7KY1ncFRAI32p6iTcV2kJKBDq985KHxt27c
44E8sMo7136UBQiO0D7UA/2635CjAncYfmxf/UQFbGYB5mJszz3m47OzGUth/CdI1YJbb00e5HKu
kseu0+Um0MfOvg0aRbuogppb9FcFf4DV5I3D8KkHdcV07uSAsLlt76PUuEk3/L4qfGphB2v3XUTw
7OFrlNoimKuHgP7Vgy488arR5VsPMSJ3RT6geLeGaS6IX+Bxl4jcC+fpeaW6jOKoBCJ/6nl66Nqf
aj7aGPwbFE9gyEJxacbv0N0886bm9gqo6yC6R6G7vXKQwUTuFTom5BevyJzfUYiiWIiTuT2QRUBj
0H0MyXgi9rOftmgPzdoZ809cDB3Nlim8jgMwHTe82ok9xzF9XL32VrX0Uq1VXk2eLWjQws/sU3Kq
m/gGhUiUjUp/BJG4hconuZ1xHMmt/RXGuPJrCbIUzM61GupX1J5kClAX4nN3dKtvK0quixrVHSe9
AaDwQADJMMhiXr1v1fy18BUyui1Fwl/UnfrJ4hm9L3tV/2uNBHafCMN3R9BTW2+HpW8wXqUbDPtr
bkLIDsPIlHfdxwTaw4E1chuaSKS/G5h7HsZq3VnIIe2vHu6T1C6FQ+1s4/Z91ZcSx0eN7IfB6dIu
H565JhACyKTdsw2THqgSGh+ogSk+Kp08oY3Xg6kblssAepEtyXB/9iucUcE1gpHnU7CfGCOOHJvQ
Ao3QKKREuzBkT0ACfK/eOzfmBMgSxIkIS96ngcqj9EcwQXkhg6KWJmdgyZYgLv11O4qoAarZPww1
mhlJd4E2aQU/xaJd3SK0aGiqJnfkjiTGHBk4VKhi8tRVwINyaVDqcYJS7j2J9POyrlgypuDVwVGj
gR2eHGvrM0b2tVhq8FdBi9rhCY94EGiAeZND7S+0bvcnm0FvIJMznbr32EYBoATPh9UNJMB014Bi
vuKZp/wgr1QwZ6mBL8hEBHBALZGm3wRofm8e2TBAl2TH73Ge80RM40U3DNCfB6irAo8ObcD2Or7N
DArQxQpYQlvyupLhe7EYlCG3ig/JzKP9suGjF2qFM/o+Orc4sPq6PyVeDY7Mrt0TpwdLxvDi4Wu9
6Sp+rZoRigb6klTekfUx+yOpuDZpN33Ea/fOQ/YLckq+6ODWSFrjHWs8CAvGVzq75nGS+LQDgrck
ZQo5ta0+eIm5pM3c36qlQhBbg/OtIwbIrcFk4VVPKUQ5+Cu9KQT3P3s9Igx7XZIsAZR/4hYmcjVd
0w4hkMK4rVgi5LXQEQOxe96mBqKcAOs4Fcs385cjJmkETdewbZqonpDkjWxmKveQraPeEfa8jrsy
5uTHrF2BWV/n0wKns5HIB+u7fjcgdErQCUtughwOZeY0U3p9Df2pytpjquOhFJAZzZwc4rlDY3nj
n1QQQDwyJ8d+sT+2QJwCV8NGKNLgAmVie20VOq9U62n0yv+CrJxnE1RcCLn7XSXDGdp/hIUOw742
kMxUBvN6y99E5LM8HoCRWh8TfRDhriYrfZgnn5frxvAtRvJ7Kqcrgv0RZOYHhXWtODVVvV/i9LdP
JQYx2d/DcCeR+9Hy3IcDA0wJxSpErp883vieKFy2Vi+vzmti6CfvN3a02l0YpxiNYuhKJ6HwGDav
nsHsRVH/O4yIfEG09Hnyxyvenw3HCeSe4ww90mjGoCDCa/I1cBM2cVGdGnzcpj9qJ7x9EgIrhNAb
Hu4aaNJc6d+Bw6WgVnQRN1NT2igKdlB1AnVkeU+rP9WCf2CgR32h7NpjndUSQjQ9V9M+HvAugffE
Kfbk8KyhcBvr8eraPN6GrQQrlWZN57W4FfH3JIDLcuCIb5k2H7A8yI6q/rM0vbmOcwAF8/KxOW7/
cncRAiHw29if++geCApHfN3cqw4h0N3167SWUVcjXWRbjnLYSx/x9xRoGaZubDFbisw8wCUuGeBQ
w7A0eXOu8RwXDmOz50/9QZrmPDCTFKFBUswcYlTB0YtN8Kvu/RUq3nsaWSjVyW/Ti402eYjwRmYi
jivMB788hwW5d2kJ6ZK/xRDXsHHFy5sxmdMwAuiTAEXBcIt09CNw8e9U9Z9TVF3q1JzRtq0fGkWe
p/mOmS72MnIv2TWNsNkYGYgiAVpRkMSY40k2bjB0tmnX7be1f5/oZI+t79t9SuDpYOtTAJvEldiS
fTIx45u/JA5YL9TG6ZCLYQYSFfl4hQlCAKFLuES1t3chzop4m6pi6vVLTGWPqxMXwuZ3STlLU9LB
JnsJxto2IgC2dRFAGLOwxwO/WH4TS0oft8DjBWBJVaz4LQJV4vQgaoTtrMCV0GDN+7OCSKxb13BH
NEq1JmgH1ia2RUuxi4yrh6WcAciqETmjAY7t/Ba35+ygD6BuvGGMhzrXhihTMC8xXgcli/cXghGw
wj+srPj7ksY4sJQ++j2ScuCAQ3QKDoG0G1FXXv3qID87OIjzo3SwR2ESxPuo22KhxRaBPBobDbnX
QFAfQxC7+GkDkAVpPT0Qwh2dRFCoqYMMkPZ5SuW9JO/H4B8l3tqHIJ1hAzBvraS/22TyMjLBftFA
ctdVYixp+KdNAdTM0CLKcP6IurkA3uZfwtdtTtgpgQKSYMuG7D888lAn+9o5uB48ZCbNOvIOrl1v
DId31iwSbpPOi5/qzcVPplr+bmk/QYE2wTqmCBaOQJ5XOCCucji0NIb0QKemiBsd7vUKw7BbNsRK
wZ6BD7d9bsKqgb6gL0z70w+Iu86zIjfbyxnCyRWy422e9isdL0NEX1WdyryV7GDgy8D9qOsiaVZb
Ruuygj/fqgNbqnKaZ3uR91+iqEXpGF3+yki/VZZG5eJ74tCnJCg3y3Ifz8Vzy7dbMkCVWwV9cxh8
6+1YLMZsMpDATdAIe4GDkC1es34Ejtf5rT77AoRMNCD/pEW/7a69h0IH0DykIsACDPYRglMLYHlR
bO9FU47FDl0mPHmbMasCQfARbsdjvCEYM+YEZ1oKwR1uBuTMpASKywD8ZYVEexsyqBsWGLFt/MAT
eWnsCCJrGprCm1i1q1Q/XhLLoV9JLHgpkYzntX+YhSHHtokb+E5A/tCGMBBDwZ+RiA3iiM8FMpLz
6MHDL46JcVEOCAx85vJU1ctJ+kN/dH4NH00N6DFZUwThDhfVkfG+we0Hsx23zvgYswXm6S0paxtP
xbwhUmrxI1120kNENR1uTfAVjRO9tC0r8bCcU0WSIgq3W9QZMEhdAAvINBxH0UOTEmEtCg0kz0xW
7b6ytxnA0MPG6oeoI4CwYug04BuVUBbPPrIPVFxAsx0WgcD8O8y4dFL+2vIE8/YApponIfZv6EqK
ZehgO3PeBPmJDvaU0+cU/NY1GKqjQgprk6a4q+h4PwRdtm49kO8EgS/tCn6sZx292AYQVwJXWSFC
U5/bBpIY3ywAce0PX0LG7DeXFZqxYpEUG41CQAWAMr9xOOe3LJAJKTomkNkGN8kR7lJYREgTX0OZ
lqup+8MG4bq1/LFtMZ3gfJxOZjhvd6n00kP6ekc4LOLZtiWZXzoaXdpE4UmX5j2wn+iKYE8+Eh24
D9OOnpCpOc23HuaYIOXrvhNbj9UZIeYEniGv9tgZU2am4vHCltTs8bpx0s4hoP85RcSPZ5q8Y/gA
TDD1Z54ihCf1ncvYYqGJ8iI8CqYruIJP1NMrCF3l97BrVJCY6wuHwGsHWUq4jxOs5SBh37YkvDYO
36JugXRoqMirNwAA6dfOnYLafEx9Rf8Xc2ey3DiSZdEvQhlmODa9IAbOpESFxg1MQwTmyTHj6/uw
usy6Kqt70bs2S5NlRiokkgDcn9937n1ePFK7lHAd6OTN3hxrtMRC2YyFjQVltgPIGfdRiwRRv4Z0
grSeel+bU/OjhfuSuhDPUztcWOhzdjdI8XrC5CDhS8amRaPPphdnWN61iPlXmvNap6l5reRyHVAc
cpGlz306vVllEkHd0oY2Gj7rzEaPmsdI0DR3OLo3OEZmlxC02XqoJPqGI+5ODFwFeldloZLot0K1
WGT7MRSTQXxkQ9fI9pM6uWmpw9C0O7THzS0SAhQtu/DiIQd6iPlSIOn2mcOcWqv1upLsqpZDk1+b
qTyMmfY2ItnvrQgvXRx9zxV0bdGB/w2vRaL9mRR45sHxrLpo8OuUt3XJsY+kiErzMnJeYMuno154
KbauwVGPRUEcB5v7GbUgzkm1TypAoZGIusio6/OkUcxYgjpBQvDHeO3atQgHzjPIbdptyHIwgJRX
3UCJeTmiyjFR8MEsdKVhkCr7SLGfHHP1yU6a5mKb3XJO2uPScr4Ssd4Hylzrj8nCF5YFznz5p1t1
7bFVhf5sG9nFBZ/eVTOTrapRJ9tJQ8qVykT2kY2mXCVK4UdjbYZum0c7XqOzrauIsTyWwZjTpYnA
Y0omnw565BcxjSO3cJJTTAn8X//233/GAWk+zgAofGAnh5Y2F7LbGUurqSyKHMdyp10A0tkrVMvy
EOO48WMd54sxLYGdztpeg8RROvgqdVTPdmdWhE1JDQOFX86zGQymJk+utXziNYmYdGNlewgZlS7C
uVdxH6g0oruqelPWMacQnhcKaWve/90SEtfwZ5YGSU2Xj1L22Z0NLgX1ddmdzHHAG5MYvrXq5qbJ
CSSLxq7wtVp7XrOlRbl2Pu5n/K2ZgkDacWRs4y7mheFHdePxXApJrT2My7mN4LtrYz007awdeqc6
m0k/H1StPbmJeJTG7F6GqWpxRnFwMN20OWj2HLh6Njw29njqUlyHHFWaYEpSgHh95kaK1vlk6OoV
I9ugCO085oZyHntcdRalBR2xraxM+SjHdj+WdMfXulL8RhP2Nr6uOpqGWAHiTFPEYVOO+1X2vq3X
wBpIr5sGcmUTd8RJ27WZbVtR0uwwMFzgwBwPmSkPdqHpvrB4s7HDtF9jRVVX0gibqr4QAR/lfajk
eFzwZJm7dK12rSg+coWKOlmkvdOXnZDTaU0j8ziXGRFlvXNqenU311G2xflmWLgqkMw+9eFHdwsF
3RbfgLK2lNpJ9JivtRVS2pMjMyXxtkomi7Z486KoagwoCZJbi0jb5hQRm3FsCW9Em6DcfIlmZ9rL
RL7McN+7bmxoOHVEw1TW8CGIQ+FwdKnUbqe2nfNSFmp1HlSeYhezy1LF6a2aH9sqtkKRxcpJV1zo
zhqac7FupmuxKAyf5WJyJyN7lShqiNlFHsaLRoWZrWdLV0K7hJwcCvvR0rB7dQUYgsLAbm+Nmrd1
Sn/bWeLXGudi3aV5mhmcK6XxbTiste2UvuJl35iG8qV09suE5tfKKD8vOZMwFONhdZt8l1gxMx9q
68mk3lEFXul+mOlu0U1DlfHcdtJoZyp/2r4/0MUSmyjviJLuwyInXSTqGQsztsCt+kIKkm0bgcKS
C8yvpsVwoNPZeo5ZhkmfsLvGO8xJaeiuoK9JTKqT2Yama2i+KZkanOZO7lOv/HKL5qS6WG8zcGTS
g1kwO4VKuOkBigFR0pVQuuWtKaW3glyNnbGn6s5iQ/rmXDHKEfG+qyCCzLRRMNp2n9ao+9HQYUmr
ABArqMxNFk0k1Mt7e4fTShU1hW9xGaTprAEf41FpzRlLnbo3Km2CznAes2S+QWkzfg+om1CgaJHX
GSbXuF8Ye/WcztxMukObi723rUhC0rmDCvUq0bm7bHhYTNxJcq0TiLjyjTPyd2fMbEPz9Bp3E8/b
Wv8k2eTQueTokVRXLR0In32aZ+FnNlRBZoBn25WIttLowI02HK+WMDElsJhm+EiXU0ghN2/1hNGL
Ni4opW0OeSSUMDI5R4/6qG3qcRBhYtsvDIlmkPFQ+iJZUFhG5gGZE6siytJJ6rjR2LmvUzmJJ7df
Dnmn1ltFqz+rTLs6hYtwVarqfqLtN3L8savcPMXxTCCWS19Lyw6One+rXL5zmZgQ0oI6NYkdLKkl
eHymXVtUT5WR42VN3S4AA4etkfPgSTkpCJcQFfO9y1aNNivFXSVDrBLSqbykTYSHxRf7FObyCi+o
mzgtc1P0rT7p1qbRCQ8sLJbhRKkP1gCg20r6GkqcQIHNWVgMyeINHL590huq1JpQRLWXjjtQH8jR
68yU3arGEabCEQ95QRBnu2yizlq3YshJ1lPngyTUdxmhVZL8Y+T105zIAuiEuz0uvcYwljW5X64v
nA59eyz2QhTalqHkOndw/uUustk1UY3uJ5pzzYMJo657aqXj0TskKZ3/op1AoEteUNTb12ri/VQ0
+zd6xSEIuGfyk6J3ts0U31zzsoCm3hxj0DackU68uWmjDTIJnGasz/lChN+EYksx7Gkiy0NkF26E
JWovoFEAddlpzFTnYSKpwe/01grqnqQn0WrUys28r3DegVW3OND6MdDX3H7iodjMQnE3yehwC1aw
eYqrnhBW0lxxtwqrtrNKsTUH8v0kb+baKQDYy2s+Z81WqSzrmNplEg498m8/mUwCVtu9YerLQyY9
Uxb5SdIRztmsfiykpk50trcO+Y6GYl8511QaLO3tc1/fZLYGlf3eKJTTtNeiRWE+0Lstn7SM8oi1
VCGKCi24dRr06DyIl08ZfWq86lUPp074gvO/4jJkCbBqDhx3fMjESnl7yBm11ZPAMXE9DOdPJG84
E72JOSa4FfNy2LrR75quXsKHIdx6P7stpDjGwzgLk9I82h1exjE/lNoQCEC6Nun2jwOmduz9Yccb
HyM6KDWkKPbxjQ2ZXSy/+tr0VPtcOkbgQvhPOlOi4D7Sd91sse7VJyijIIr1Dwd7YnunvHMOSWbz
3MUwHZlyEZb6YM/6S2zTdugJiCgr61tbUBP7/Esx5CEW45sNRbCixmdj8lNlDAOPHsa+vsYDnahZ
3a/AvGVeP9lk/PWW/D3KXSlJhWRqwCmlE+KaL3I8jg1hfK7x0jg2QeF014sqftByI3QT+uCNF1XQ
JwTWFRnYM0SyQZNMvNZkSudDFMJA7KWan9QFB9t9QlgrPF6kwvz4QdkwOnOTxm8OIExHpjF6ti8N
JXTF7yltH+Ji4NBFjqtKtEDaHdABDnhuzjgKN46yLaf6fDdRmPQy0tm6Py8rOyTWBqgjBhrBJVw6
ytE5e6y6t8r5WjHM6wNMskTwX/FqM9aogsQge1UiAPcqOJuI96iRD13RHExzDJOnYqbob61709pC
Mbwnx/Xpblj67Yrz2FMz+6MX/ZG1Rz9MpXKpEvwhkaCIGJTyDn/tZoJhk24VNEu1x0inf9GqmAIT
W/wYBbOXChNj/hhSPKg0ontamWsUroZx7XVisFuWjMU1tpQsvm2Mx0aqmyYrPyPAb6VnJs1HTlqB
0JOzbdbnudGwrtx7JmVYwF2UPNPSDrFihoVN5GkF6Kx3YwtN5S20k/1Brd5ipficquXBmFRvupcl
HJX1rvhShuwgluKUde6u1HiwRpjX1H4cqVBjuWD2TGbPJe1iSs3dpDiCRikrDr3AI/gQuRzs4Rug
IWwfIAF+ZLFFxO5j3zY2zlUo7N6YPGlN+y5ilxbxYQba75f6ikobFlBgVrk8dFHyobrLsyC8EsED
Q4Gle7OU58RksI+g3NPRwVIwEkl3Wp/jfTO1XmMqr4rb/dFKgFFjBzqJ+gkseadbZLtzWzOwIbD0
tDtmQxbYlgK3So8jN3ddxxozkCvgArDWUtlXY+X3DF+qsSYo9XOJbdSOjr3Aqz7E+8pKKYZp2Q64
LFMq4HJ0XoyKOtclHVxa1qmXjDNYvrMqItSy2FskPlaG70bar0hOR9UEzF2U93xmAsTgnBXWes6g
b4bF/Jg0SrStmmQncEevxPafLmMwK8qxgrS2SXzRloi2dOXlmX0wMXx7Yz9eVHZHT1S7rKk/+5mu
Qd8s951c80SXvv2Tke9/SLHS/jWC5+6OM6GnyJGyhGFgH/mL/bIuMn1pKnKf6ErNuyJ7jhMcN20E
rFXjTc3T997k4iP9upHAtTacjcbJPelyx6ukA//95fyfzJM4OPjnr3Fz/5w29x/n9FvWXf3n30Lp
/uW7SLG7fJa//y3q7v9jcp2Ja/F/N2DCS9XjZzv81YLJX/qHBVP/m2VbNn5JWuB3qyUmx38ML8Wc
aTqOSWMfaySzS7nA/7Bgmu7faJ1rJJj9xYJpOn9zcDaojmnpBu0H5/9mwSTt7i8WTN20DdXWXNOy
hNAooP7VdtussbOOshkJWsHfIyPkyzgihiPL7Eujqb+y+n5ezPXp0DaSYIRCv5RsjPHoeEneuxdD
o94sCCLy1jovd3bB1AsemdM0jG9yaVncbQLV03kVOyjsFcN81186A6hlXvojD7OgbGMCSyHs+qrz
85HTNZcpLpZ6EOs9f6JPf2k5CQtYZpAdzQIQfE7F3miZZJdQn+1Dp2VqGM2oE5EbO1su09FSxpG8
KptxF61BebOgtU6zwt+3UXV6sm52ZT49OQxvK1uVEKRI+s0IYMUWKwaAC/J6+pKdL2/b3Ou1W4E2
uJnlwhYg8uOyNrtCpSqMqkezyF44vPNDCuJk9N7yZBurlDcESM4aSe26tqD8cVK2cuZm9KZFQAB1
rBRRcU6blqqflt4E5OaVyxxtUOefLByjS96Tlz78gNf+iQ0SkIwyaPPmHLnJjtZkiKXljOp9A309
Fsl8bN362RmZ1lEI8QJ39tx0DtjO8G30kM1LooVF0VvBItE9m5y+wfIAL07cJUslZ7i3KE1vsmiY
NB9DocTt99yLWzn5kBgXeede0jllU6bTudEichA0nfVyCe+A3FzlN2EOV91cnocqDqfmpVeQLYci
uo6iBuMUHPWdd4I7cs9qJQQRtJRjjRU0fM38m0r5yKPVBt5onpo0PaSG4zB75U6rNuZvUj1AmBSF
rMDkKU8KOoILURTujOFP2OSWi5LG8WCDzucDiYucXfwyKhi6Fd1dqJW9ldhtURWiw0SjbqdXbUNg
gKlQKLnMdhtAPRwsNa0y/LLWpX8xZf++qobvWPIxjQlajhua2ESTqOSWOOwDjFlcrM0iJo1zTRmY
FYCTs5bHvKLXEsd0Bftx1vzFnCUNlxgG8C5XNE33zMGWZq3Vp+EYT98RZ7dD3KIcFAnnLY5+PhaU
tzpHJp4ELtCeIyU0aayVDactDmA25za3ZWLEIqUXWelxES6oPplXm7JjZ221c6pQZMBs4A+Zy5NZ
FFQRKqK0qCaShmrxITKH+DJlYS9WjbCqeje0axrAqW7fIqkFmgSBjzGOMR0ufy4XGidpKWNvFjF5
X3ACWUy9YcRpiaUDhaBU9/Y64RCLSFV27EeO/8o26ZIfUdfxbrqnhGFKJo7s7nyhnYTCAsWVm29d
gxakTFzXloYALXhuiMQsRvaxOczMQUMtopmsklJjpTRtLDume44rkTDZ5r3N9MwrlpaYIa3B0Dnc
jwS4RwrV5t4BrUnmZ5rkP6NLL9ByO5K8BGoZV+2Bb+Sa5NEn7nAMUREq/6Lbv7G6ka6mf9LXAvpr
enC2ubiqupQkNBlJWOvOroilTnvfzL2sfJU1HLIlKVDLNzKfaAEPnKAlIS2ernQ7LV/mXewAx9vd
F1L1gL+znA40xD41zpOBk2Awxi+1XQkVxb3D+xlwci+FTWOGODXMGnd/RWOgthskYVQ6HWpRQNmG
kE0T6VY5qmT1oK0jrQFlvBor7qDF6MXWdoqe2GVmP7m9fewovkyKprPj2MFsICq58tzaJGEtLKLm
shz0lOCacqmeCMDqnWxgFdD5+NMaumTglm012W7tngkfHbdSajJFtxPEj6Cc+6IeoTMrkum4nhc3
X7GMLK6fasSpzBp2ixa7LyoEk7BEJS6VxrI/LXiGsUhPH+pEnFGLztb0LtqQkz+WWqrvsUfU9xgA
ziiGuOVLmlzbTuS7RrjjgVCzgfgfUvV6VT3UVY7jnl/WxliyJ8Zkx4wFNNX0PWs7Boa6j5BVC3+4
Qw9zd42VfxureSobnslUT0xQvQ4He8c9XUvygMqKSZePLuhDlkU7GofqxkjuDbvxoAj52knpZ6Z2
mvsCnwdGHz/Oa4tKHRiiYGBvXT0UoorCeMgM+mbgllWdRwQaGtpqblw4BvbXmEvlG+R6eqyfhYUf
SZI9hKhGCk2iX5cuO+lzdJpX1QykOSIQ1cTRNRBjGbuqLxoNrU9pcde27WkSNY7oGpymxF2tinNm
Tj/02MqMgLsoZ0oeUUT4+BvBthsnV1HTD8XGC2xa3q2f2HvUytlas/ZTL4sVqNNd6Ci4l6qVIdOq
k7DwJ60edgPytJpe0ywagkbgbeF4zi5sQlcO6gDKmdPlzgE5pZi/Et6/jBzGS8WTwaLBoKQSN9lk
pQzUw5TSQWFLm2DvpTCBDNRg7pnwUA3NAnFXFTuzgZPES665+FqrNLknJyB49TbTpZLUZCikg0+4
N+k6wWk0jvxc12INFTPd5rH9GfeaHTp3Iqa/04K9UnhNM6K23RE1mt7b0mZUpOR8Mdaj4lkyvtut
IpYSkES7E+1RTq8mWMXjKp5Zaulwt/yuYnQxN5s8q6ZN6iIkPXPa7YoBcdy+ds5qjA0i3yYVywH1
PSOAozJIGiJo0hIPqwu44yslA8FySjM/H+8Abc9oxaU4w02x0eqByB2cvz2LUEYm1pwisppysIPc
7mJoKFyZTRMvx7G9p4+lCnPHXBPzNLiy0PArxzXex7IXB6Eyw3RWtV8yYxiRDhsSl8PE+KqUEXiR
vDjj/AupXtvw3g00/JjgxLv2aoVa5v4Ms6j9qsRjqMn0qy/Uj3rEmijzpntI1/aQRPSju4ESrWu+
h5SOkiNrZ1P101cFeOIpS4uMw5Mv1flHbS0XfE1brqVlcev2I+P0Ypywa0J/u2jUrVmUBBXOOQ/Q
eokl3L9S6MAleY2+LmrhD0MzkeBVk2kHYt1V8UVpTCxwOqCxL2tZYY6yroTM0vXlNlHKZTo3mfNa
oBbS/qdbXNwz0Yiq+LUYYCna8JBU2Se0Wuy/gHxkfLQLyKQdjKme4QrqPxxX/owjzHzkoAONMUsE
zBRNKtruZYqvItXnzeT2SahXSu9HGg/16jIYw5o68H49GjzFGFgAY7o/rQ2HkTDss2ggW3TnOEfW
n5Ujcp4qF7Sk5znuSuaq0T5Ku5X+Q9uxpS2e65K1kKfsUYb7qddO5euuUQe289gWfeYRQlm4hNTB
G4N92xtpIBtorvNo2vcOd/fV8fgxgwu3qpq8RO5tARHQjI9ZvBbQhKa4UuZmKqfI5KMdfmGSSJbv
pjxb1rUuHr4y8ytjrmDyNsmHtVQ9g2UjzeimexU7Uo9l0oIqMNvPkTKnljgI9e8mRtIiZM0OpuKn
1feThneI7ArPKENNz3FUMTVMoASTs7+e5oGjOghslZX8AIZzxPDd0nlYE7FVDOzPcesZ+U1iTenV
dU+cyJmW76UTy86ZrH2Sj9vJfVMASiWcph2o/Iwc8VdNSLgjIaHDGVu0kI8DVpJjV0HfLnqgjiK0
9DbsW3yt2WdPria1iT/qWZDamC9iBq1pH8a4naOtE39lAwuX9qE41J3do8u8Yh33X11/YSJv3XHX
atcWZLuhtmeMBHTT2F45g3skvvlmtIR9gzO+fK7GGMRLbvAreG4ZrurraFKBlpZnK8mNKxXSp/Wr
OD8PhUIzuvfClWwD/TIxRCwb9hmTANr79kDeVPnsDMK7xzMI5626U970tyuEseYPgAPlun5LQQEN
WwZulezIwTEpb4qKaH/ZHUtl3NUWPs1O31f9uk9XigqKPGL78FZyYVTNy6JlYysPaUb9szy1N331
+gfzT80pDi/b4GffDQPPdWI2p226buIBC4FXJAH2zJWhVpVnL77uhI0T9BmkgL8Oe5gyTFKsTM8R
84Xbe9VnaCcVc4+74Stb1wl1Kvq4R6zeCEShVCmGbYdh2d40XTDT6iDeNTuJx+qNAALSbIhBd6Nr
DGOd75aUQq7aMgE9V3cjNiDpJ+oF8l3o9FHhW0NSfu1jbjFZOtszoV7rAlGKUHH2GE829ctYUESe
R6pPqpUeiq8h7ov6TZ1vxLVOy9lAd0udX3V2KCcyFvBBVwfkQ6n5ccWH71nKmYKgs7GOItBjtHtl
BDsJHWCXz1bzi6VVFmFShBEBLvnOkLuG4Ft2BmLEI1LREqbZdAx14SQbGjgl8tNAX6f0qzUUDDwp
Dmu8zTo/1reSbZpMoPYnTukQ/s4A+nQ2w4BL1uh+ouC35yzhxfk+JY/B70uszZ5ODDEDU5NA2uQW
EdYSzGJi5zjJU/upH4TcKE8FE7wLhNx3FtbU2iD8EtpBe455fSwSMYM+xdGOSezdtYSdO6HCgURH
d/XwLeQ1XNLGxbgifJpV0TbT+bR88xExe2qZi7N45hzMLr6JXUdaDg7/bGdDBq+7ihoXqApfyoLh
5GDB044Q/wWA7TbSDqrDUsX5pV13Zfs91T/Ze3Ot0x0YJOTlSG+QkeDIlwQx8YzAku1wrFpmUEXn
YmHROTlYJN0nlRls/LJYjf1cP3Bbtd1Xrm2nCWv3DynNUMAb8ZgWTwbjz/LqD14uudxf1dq9IZtu
Sv3AXZf3J1NlSty6y4snXdsWOmjHpn+wcbMRw/hB6zVvORuF3H88okn/xn0GXYvrZg4jol6JOSqP
UfVQ3iccmaHCq6mO07pH56WfmAKXkqE0P5UXWsVM6Fnyp5UeKdr5BAVwHCwOhNt8wRHJIJItbVv3
an2nxG6SbnsgwcKiwEGHDjnT9gomtE0lAzJRbLymxk3cv7LAv5NliWlNAKaz939G8dliQmwZ1HdY
5KZ85zCZ5XvOiF3Dw/UrW994KGbGQxGfKb9d90C7IeMGc3wH2Z2+Z+LdXRwVWIiHr3hWDjgg3MKz
h0+ec4OMjTlIuoNBWzYOCGB0BqbN7e3GA77ARpuvxGwAIV3HPEwhCnWv+u7LGygnQUk6uYnaaRn9
tnqQsd9g7iWig7rnDekk/cPaUb+UVPgyVClcYYyJJiGkafJ5gQZG386nKzKwvHD1033cnezq0qf+
8rnQ9KRNQFdD4HNgcZ+7R9y78BR5HKauilMqpMhwLSBVr77w1ri2EIEKM5B1v7XJcaYuOdnDaaq3
dXO05xQD+TZTng13i6hG4ToCv6XBPQLaekydMEEuLyBGHkreNhnj1cEV1GhhCRS9yZtjo2+ckMnD
QX6LiVoSvrKE1bhdacxRHq0h3Ree/lh5anjFS3RZ7vMJlbODHZp8w9J34FVZLKqtrR9y47C620W+
uGLP4273J107i5FkdWxhbu0jg5MBMik3jbU6SW/cPy0jkQflocioSucnelO6/ks4Pq4LUCGx7156
PkvdN/KTqW9V9oNk2xGKi2OR0IrhxA7BQ4oOkavgpvihDiZK/btqX/KP1qBvQg+Mdo8PajgBLhKB
gjHJV9SnssWotx3YVhZyG5iZiaBHsDqxMa815OrKkspaxhBSH63f2hndkf8qnpzkiu3KrkKUtY49
BmtwqYUEj5EVGk2HnOIKAwezxCoP4aQwdzwaC5E8lk8+FGvGYHs9qzvgwQfj6CmemC3ZM/74XPbX
5OpqnkTUouT1NMXjkaKSaFSfc4LFydYJS/enX/wie8LE49YBCUbISTl5RHi2X0n3BR3ZCAyXxo6B
BLDRyxmOwqFjtwYpIQQdaVjXuQ+oijptz869dKFGmJUVZOO2I4h19crZ18QmZNdN4CcepBpCEZTG
dgKONmv49M1SYHLO9b2YPY1+3WUBvc3BroIyIG69crfEOtXKa7sSsnvVVbJijqtySOJjZv4ZO1yz
h7LYLVZIWFSnPVZJUGuPVOgUu34Tf6fmlsdMmXNPqa5c6AgkN3pi7+nYl8nIJv+n9dBuEiAC3+kP
qrpTa1g5IrCPKXxsdJ4Qz/HtF3tAG/rk3WuWn+qV/x+OuArFNX+N1Ee/H3gIg2HdV3vXCOr6cj9W
2iA89g6mkzpgnI+8bUU5q9peGQ5yYfncGtkzyUMTnktOSd88ig3UNOHZRRna2UVJQqMJ5ldbHM3W
037xWcwSKs1zsme613VHVuD9DWl9EI9fpMEQy84tgPeBNjmrteES5v+rzvcR+pYMWXL1KGDHZvee
xmdNCdP4bJaUm2AuIW9pkCFEPwVNza+QvjR5AoIEFjxiIT1DhyOgkE+4bntrb+GD0jazcwaI6BBy
zGet876Q/IyVc79XfLPnqi7xedT14E1EEG409C/ivk7FL1QYVieeGzZanhAqBE37NmxCw6dLvJwb
/UYVuykZux2fLP4NLWIoyAzZafhOhlc73n9JwWHTG6/JNBNZxN6Fyp3k16Lej9bVFqfG3LUfavyE
SaJj6Fj7bDah1j0l/PL8uhrPunWJkRtYvFBOcRcdhH1EjqFc+9baM4Ys271QXlGbkPDMBm1PWHj9
dLziPhK/Y1bi9jfh5LW2H85NaH5QnuBf0UbyGDAzH6KDxPNunbL1aPS72DhXHB71valcSk7liJrE
+5qHxDQDTpUNklZ8YtKwxqdcBJn2pDQ+wmZbB9wjFvO9qI36w6IEpR0isENk00GbXG+14AGIm97R
hzZwQv+9hJL4DFnwyntOvY/broMxDJLyI+mDim9jPxk3OYAXTvFPiC3yMXAhaNqL5Z6xEUM4cx+P
oDh4F+4W/qHalvnOJOHlxVTPFCTUsXpJMtcblS3fxYspb+zQ8p7O7heMCSMgngangph1v94NqQ/8
DfCAi/5iosGeRkzYpKnv5DdF56wtjFEnoTgtyV3mmYE2o3R0kc0KNPG1UwnskcSGkTFiXlUSTxCc
iMUofmFD5R4X3S39XMA0wf/aW7QfbuTFpURBviRv/DAw6T7g9rA/aVFTCaq5D1a7PKsvCM8H0Hw0
OvbELLq2FyI0QSWw7Xkz6qdF6pxf+MtzSbuFpfZCycgho942TXbfQGbMPvVRkTQGnJmT4E1jDVk1
+I/cDWOAH4cIlHog8bAmOdKsibSEh0i7PQPUnD4Y+pRaS5KCo4iATywhlmdwH7En+SS0Mce2K85V
0bDcP+hZt49LmswcEAdoT6JD7jEaNhlt5jP1FxFaGiYZqPmNfSb9s3kzpqdo3UOFcPFcM7gxNkL7
Kd4qdwOYqZ/v0Qkvi3ZY85DiqRJYqDxC0DjHsWKUSkCBzzGc4Z/jW5besvdIECOHAYbABX+q7nem
Qjj8wEgBj8AS2wytexwkWT8DzyJ0Z63vodPgpQ2XtYYoBJ9BGTPDBNqz+7SK+0sSUVAw+KV5mGIQ
FL3jPJ8RU//kjK81eiMQ7c7R/wy5u9XNFCs9xrPhWRuz8MUwvt25515j0buQbgVcoO1gRDeJdiQ0
bDKvYrmt6TbBrbh275L2hHrOuKMYiRpdFYQUCAeReGb1R5CW2aBetb1ygP/0Ks5smQNwaNHLgMfa
++rMbDq4gk4ZT62QlwjUhyQJUk1jIECvFcEwv5M0QjFXe86ifQ3uZZqYUbyOx5qzagShqlxlcWop
NGDfKFRTQ3tUx+TRsHl8yOh4Si9RM3i9yInkW3/NEaFwWnS01qObAg3VI8mm2Slus6smxWa0hpM1
y5tReO3AlBkWa4w5YETMnlS9EumSg39YXwiy1Lg+803tcwcsiWlCTr/HJjJ1JG2CemSETwMrV8g6
ZPA3gTEDhKn68CfSOgmMdOtd4nCKNrqlZfmy6ChhlqUQkfTeFxHJ9YsLkhJTbFN2S5v+At2OHqaS
jKesqoZNX4wW0X0Q7jZ92Fgpz8065afWpKKZdBUCKtObLUb7P3pjOKGLQcX+gfuEX9EJ+mIszKQx
idNJ559GlMdRDg/1gD81S57J7cc7r0GJVctHbLKp55VKqKjDubDhkYtZcdqPoqc1w1pIFas3+xb9
Epn/Xv7Y5RF8U1OM5yxt9B3xEQr3/biGtJ0CBD7ruNpIlcaSQwUvDT2e9Pdo5SyaVvaMYcAixTFh
LyFT3tQJedfjh1j5I7P22ckgHI1j1QznfnizjPJhGLBU1avh6SiT6tjq28F1HjQCKS6mrm6pEzE7
J5USDjkBHub6n9SdyW7kSpqlX6WReyY4GGkk0NkLn93loSk0RWwIDSHOgxkHI/n0/fFWZaErgVr0
ptCdiwTy3oyQ5HKn/fafc76Te1x5UFv7Orq0VcByMXaQl4MB63XM9TOTPOYVYEm7WOG4I0lTld7H
Yx/t5Yj9Oo+7fFtFzMJwPVQ4wYIpPk0Fui/glUAkG75TLKZrQKVL8ceCHEPQDVmPdNTkeExMPTGr
XhlAHX5xWpSk37D1sANhPhrKBL3UENYjCzw62JQowaBFqSQ/sZThc96yQVU13peUEUlIJlgn0uJo
44JJxM7W0aM00RkRYeZuXZ1HWuKYulKCMh3Wd8Qj7onzzE1LV0zj42Vw81dHNjyvLbva5FVr8G4h
G7gV7EuAVU/+ms31Bl+gLunbJfrVev5n1eNrgvrmbfe6yK+Rx97bQpgjjcYKtAYgIWLvt1P4f8qa
wg3N2h3Rpv29ZIIjBCs+2i7YfeUOJ9XSUC7Anw6xYJmL6GqtGJZ1XvPcDx9ERZULUBHzX+Bb6iyw
T8DvY59dp5Si1EMeX0Z21WGHxSotXrBpP2eAdk0oCNzMkgjTtKzVkUBdZnyYqonY9jXdS1hgbW4a
TgyWpW1fpRcVUAnvWLydTfhiQm4LkeZjpgYamKlZiD37w86YJkAuK0gF56I3XIP8hRN0hb2X1rJL
gZXQuOM8J/cB+MRNPRXMGuSoYuj8/M5cjkeAnqFvVSA0lvYQ99OTX8Tshqv5q9RlzmFaXPJQuofC
kfMOCOZXUTr1QU6KYssuPYzj3B50UzITDOwI6tDyaRHpn2OjQ+bFmJuM8yZDP9zZCDAHR+7nfrpW
w9pc3Jf1wZjp6q8/u5z076UCAKpzzuKm4/LBMVeMFbkh/+cEUDaJOOwb8kKuybPd0Kudm0r3FiDa
N5xdjHVFycmMqhyYGhOdnJAVeLFinAoW+sPMAyXAlE5uv/rdWc9uA1ZC5d9wLc8ODmOA3aragmGA
ijNyA0tKmEJjfuzmBKIEY7LO70TlEjimRchBOt+LjqLViAg8CMr2UJrxPiznu2lkyVRIFr0c3Fkp
w5P34GTli1UHd2UZpWRdWNHEM9/SqGFSRDQQJQSae2f+wFBPlQpQMJcdoD8mrFLm4lZ207eQnByE
uUm3d4/+kt9oCQCOPLs61Fb1FmQsCpD04zl4gW8jMlwSxcSo3xY8SdKVWlEQGvb4FG6Csax2qcu2
WErYCMN9XGIzTdN1DyQz8JZMSNU8A4627i1VvcX5RMJrSWFENkzW0Y8mtmPmsU6T+uUtFGioGabM
rnW41sIQIAeNOkDkoPKqahksUr3B7EbCu2gPQY0ylPrpGyBQntoOKWu71c/L3Bx7O9zYU/HTotCF
qz2LXW8o+LT7IU/VctnmijPQDcwdSTfWsaZ+AZbdXpK5fumahrUga5pBwNJNOdxEkBBAZnEEM/o2
DBA0PCcDudiweffzPU2LXJv13O/g7fy0Iut3z/DqcuuOGQlI914KFcKMKMRLo/s74zm/Uqj2vqwu
OeEPf2IeqsSKEt56ocivwH5OxnvVPhtgnZKIUED1winMjyvZFWTkrp3q36TNiP1xWTB5d69rNlSF
6gF70GVU+F/voV0Dkp1RqZxfdQolJCqgLtGn8joVXPnJv+3qUZQbwaBWgnfDBsxlO2jUEWO6fwL2
PHvRzlEwLHFBZXZdXk3Wv3GELBCam49qjJ4TV1mXAb9kH5f8PvETg77gI2OjNlMJGiK+p2dCQCFs
OiC10VjTOZLJfTT/HlzZ7H2PJa7v69NgKuAeITnXxdp5DW0XUxB91H0Jz48nWQYTuTH6c45Nz5N7
5A6d/0SHfDBz8imLhLRIyX5PuSx2zUr17WWwqb3ls0pH8hWN3lVpOZwdkbxopyDlNcZsgwQRJaBv
ty1xxm013hUcGGvAFJVw4QyYQ5+oV/s5mfisG4xPrmKPVSXjray64Vjz8REi1WdJhENnWt07dX+/
uO7OdfmivudaxwQGEpYI2FSofUk399CxnFPGPanSIZePBaboIKnZWVuW4iql4oaI7IbP1ywgzsc2
N/ngd1xb4PcpINLta5Isf7BUuAgsCBb4qkK8/7Mq1FYR2t8uyDyBg/On7FE9VPkT9wwrkgJDE0H2
92oSgsioYa03H7TfwEjouW4gul9LW34ZH9Bdy0+itqNEDrQJ4pJ79HHTSjAuferlp8qP3V0QTk9R
gizVt+6HSR0qsof6XWEu2ncNi+puNlT3gSHtOna5HWVCtuTpNsVZsG/reUQ+qV+gEXon19dPQo3J
YbKaW+A0nJPq066Lcc8xb7Z4Bl+FFjdpHiCVODlMUacfbiqyfYoj7eTX2toYUwNTwDK4zmvoNiBB
84Vw9wpQVFb8PIQ3TRJ+x0n5uKjpKnWI6QQwyJZs6l9NTo4Eyl8swyr09vTtpPIo2DRTzXX0/OR3
WX9VARbZqTon6jntmvRsKUXzZNniDLReZMHO0iZXwVHLsY0vFwO0G4RHygro8aDUYGD1l0ynJoLa
RKguJ89q8JXUiHM4pZNj+SGGoNqZrD4lWWYBzOlouvLeQ+69ruVkAD/47Hprl2GZ0NSl6aVNTN3i
I36LHAWibEq+2hUEGiSejYAoBjhG4mRZXGqufugku6VgWvL6iP6a4Z6GKQct5E3MpbNHGOVmKejw
boNb1dvsK3IaJ6LnsGbdqvv+w3+IhoGbTNa9LKlPjHe+C+XMjtQFdjG5aOZ2fsiXk+f7vCMnKuVF
zXcRwwbKkf865Ywn6av9TNNV7OlnUG9X3dS/ikzemSC9Yk36Ula/N9CWy/qmr9nGKsGmJPHHl35o
wEQSY5kS9eaFTJNL4fbbMnhr/RE/D6IpgHGom9zQp5Q8hD9ydFNfCb+K6EUiCLHLVAVbycvV8dHL
talwIcKbrwc4+JikmYRzPu9Qxdr0l1neHJAI+y7G7NUWL2l907gVbAQbgU/66P+9TQFb6J2Vvx7x
jU01aAE4Fz/ltgfmsh2ZXIu6I6CdkB2ik+9p0RPg1IiMc8vlOSfnDP5k72fugEjb4rgGD07BBmnK
Yj7ag/dzmMdjtRDQ6sBZ8sKrn/PUPbeVvKQuV7ZeIBZVbnegi8Mj+QBu2t4Li+bOqdq6WKt4Q1QL
z5GZ/L8dnFuizb6NuKJVeKNUGSO0zHurYRnUTtygjeEyEWWwzSbv6Dn1bszz/BaGKGdVqveVhQzj
e/NltAZ9DQ0xfymteLeIAPM+Bpmek2HX6emzVzI+YgOu0Z0iVJqq7W78FeiGt4lKCfjWQdXVl1gS
Zq9duhp0+b6MbbTzCNMVVny2g9GngKtmmV5pjTeP15rMoXUUqa9v5snqDouOr0R31R2gHK4VHjiU
0E+HG2gP9Ca1wZTf2JOCXyLlTdHXj6JZzr7VtXsxq61tmfoUmHK9h//oHAB4fHvvGA/bLR7W6ZQO
sDo8Y/XbLmho+8PgWZtCXsl+sQEuinsx5PUPw5YujKrbIrO7S1RnGLKotmv9xj/CgbtaKk0uakBq
C4PPus8SML/anPI5vHEcbiGpH+Unn5oTFhULyDNwhlPCwJ3ySN+2HnjOaupOo6eibTIJYpMDizaX
YpDHNOKulaeZfcGSNpTPSTvsEjFRv5n5S3kKwhFkXZ6eAG5yYLbiETaDOWE7JnkxegSpa+uHl8zR
IYxYS5QZ9x/yu6ACbP9ke/g6GxfbVL4UJXZid99E8i72UPgRwo+yMPNdu76/FY8l3ZAn5Hmt9t3I
qGjHOZctWvL++hL1FOkD3Z7ulssjdVXF1fLEwvo1J2e34jS7rp6OZef8Ni1U9rZT3308PWLQ9Hmu
cSzlfjUenBZCYlY2MAloi9xCLs/4VPKwcoMVFMOfRNHBTWbr/Wh3ICyq6VLMoMdrqc88K9VNQIlg
MoCKq8FB7lrZMuqUsjgFY/iu4rVOdMrjQwZaSZmko9A382kXlD0nsxmv0h1PSUBvp7QqNoJQanFm
uyxl+ubsjcV7WLG+LRzSpTZdBDbtJ9bKJWua+DbxF6TIAs6R2+S4MID4C/BWhNLTs8lNeW7W+9i4
WnDnHrZFrH5bKxJxBrOCP3FmHnEpPa0M4VwDmXENT+6yDtqi39b13ppDDLyQx3b1hIwWZEI++awP
KhnBxBf9ezeQHDExZY9W8B54rCNq+hY97AiVxjNGHt3chUR9btqEJHbCnm90CkGzWodjDbjXoWG9
VFYzKnLEUCpZ8Y78DaeyA/ZrlpB/lnlP82SPP7N6OuHTZ2olls9HR31LwkG6k98ujvST6E92Bb/Z
y/uPwIpeo4o9YemGoFKF9zQq79Ngoy0MfCVhyxvadcGVJAJbdXbhRcRfoGjJVKF50jX0awxYdwMm
ATvJ8ZP05k2rud67MoNhKiRkLyjeBbMKXqNm0+niOsbFvHEm5DzhLd9BSLadNHzBvpHBqRma7zTm
ijjz0Dsk3Vlk1qvoaATWOAlBrYT7pef7VUSQt7GL/3+MhlOvqYkgNe8x+2+9oLlEATOxLliIEX0D
LCYuLdnMY2kSdcoY3dNAgrPkG46psqZPEX+SlPqzS/l3UI7Yc+QTA35ap4RtiGC6jl3vulocZIGm
bbMCSTr3EllsmhOzhiNjecMFmQZD70aKbD5EVQW1NEIhySdCWrFDTtjtIIrJBZXXzXokdKzCVNOS
nAefHzXjXZhMSCgIq1rw1opidht1zNvRL1+7uDwNJJztAXQIUbhdaaEQ0GVwv1g4z+CVvgbsKhi1
ghN9qgBlObkDdLG47+JTFrz79vqiNS2csCS+2tXwJ8js8gz1UhHys+KZy0rc3UUmnu+oPgKLH9uk
pyR707mkUzFgeYhxhYqYhjmNZX+I+SUuhmup1EEN4F4iHJMghtVJWe05CXv/ICzJuw/rWUFBHv11
6blntSeRB5dwUCd/7TxQdrnsgyp0N0scQr3ierLHanbwE9p9MkNjL0BQte/VopANy00cTMulTv4M
XVK9cJgdHeotNrIOVu+hXZ987qlu2finMkWPlIBe6zzgPSvNw+hMT3W2JA9ROD7wV+MSdlxqeK3u
lXM/eRrYkse03XIy11ESH8kLwJpYO2jKCW00TOlMZKalwcOOy2Pb8ZDo7eys5xH6bnMghlDfy9bi
3Y7B05LDW0TkFXE9oZJGoOKp2KJZWnSvJmVfXmBy5BrXit2S93qfr22NsYanI1sscAQHmA2JDyMm
UD4A+sjBQjJSdJBJ2CQE1d7TgbepPbb0aHsCVDXs3KXnqmF7e+UyTIZNhJPAOVJxEGAX4ZSIMwYH
X/PGyIiJj9I85rDbN7W0H1vFRb3Pphur7UC1Y6iry6mjrAO2FXGhUxf7tNzOtMc01aOWsWD9iHnV
n6dXWTnzEenAfrZGO1jJFnRCZppaWw/azIIKAKV0bbrFDAx/vTuXIapCGhF6wf8dH/57I2H/T6a9
CEj912mv6zD9qT4GnTT/uXCPP/Tnvev/8bfg774bisCmNFaG0uMG/8+0l/936QlfRPzH9aQN1fA/
0l6+/Xfq+SJYg4H03ciN+Ov+vXKPIJjARyzp3YsEFK/w/yrv5fv/GvdyqPMSvhd4bihtcmT2f457
za2fJt7AG9HtAJtOFK3u3J7P1tofOyl1k7lFc8rBJ4MjZHPlNBh7otepNdUp55m1r1putCIdKeRh
8b/Eoj4UXvRpxfo1hTaGtZNdXhdjoxq6UrFMj2/ZXiK7AnlsGiRJawG2G7kleYjuwRT9Do4VMR8H
C5bvAdWNp18aaUO19lfSsvzT6epxwYoNmF4hdYR+9l3bVMIMsEOLvtk76ZpZ8hBGRfjhxM42cx33
DKb2oSX+G6RG7fzE6D0x5+du3ZLDtd9aVg35N2YoBuuoy/he/gXtLPPd0Lh3TI2/IpndZmV05mZ/
hA5/IhTwA1TRxVqi+q6PA6ph1QhNYKQZOE5+DV3B+FJx62aAoQB3IyBPbejraPYZNKAtgc1o8GGZ
Nli4LBwadcJROVYuPvoa9HCMNXxq8Re3jfxypijeUC1uQ9qHtRD34iPhgc2UaUcn6ns+BqqEqLAq
PLCLhn2N3zwmBW5a77vMKNyz9VM02x+pJ8xR94ZyjeLBm2jaYG40yqkOQ7SCZGXGIZI2HktuVGfY
c1/lgMFySE3DQTAFRBJWt+r8zDbgWua3qkhYSdTircRrACcdhV9R8p50OUUi31LaH0SfoEZYd9T7
XItMPdGGsRxAHTx1U/BiVwTs2yXGj4W4u08osM1JrpIoCZaDGfpr4SxfOq7vGMtPmvEk43JNg90+
8CQvIIFAFILwnYBS/BUNcES6Nm13Uj5xa/viMmdvB5s2WMcOXzOh35HYeHlkew9XGMR+CzHMt3jP
V+5iftQamwezgHgMIT8QAesFbGncrhEKIVCWjg0SUImsJQln5HNt00gWcuRz/mGnYUl50MxsZAY8
3JY27bisjTA/jHQpSGcfUOYnec1tC6HkjRB1fVj65QWKpHVKXXgtkBtp2z4nNKxAEblkM4Dvzm8f
h8lBCp2wd/Rc5Wr2y8MyHt2IslzPNrTlameTjJhltHhWE25xv9Uv3gw0ZRwhd+WfdTs/SNecskg9
e/nM3INts6SvZ2sP/kswNE82CLAtwNGLMhF4suKxTMcXFz95aEh9W/rJtFeKCfai+MTE7mzHUSQH
6EeZg5nJjSGUCzf4MdbdazgSb6nUS+T2NDaif2bWfMpitFMRQ1NLnfHVt1bcC0w74aqfnaMQDrrx
R79qnSnjDFAs6m+6j7pd+8EYu1tmF3/9tvOwxLxLDMcecGVE6hepo+PksfVKb0scNzEFjJS9E+Rh
TbAfVM6ZHfa/E7gpvDy7xc/eC5c1REfMtI23nMAkPpOwugw9/o0koTyaerwPPVIIFIIBmAqxt5L6
2U86Ukfxmm9Vx3nI35uCJUk5+Z91CccVWqDN9M7RPkvKg5MluhOFftNu7e5ptPvhN6N7w/7h3C+Z
QyMXXIF+fksMDuBkwvck1jlRQLqdyvcczh9Y9PSV+pyJ0Gbe7SM9/Coa+7IubkoMC3k13ieC+cxS
I3ZmJOlR2oeBcjkwfMt1Fu4lXQDCeRENDplFKE8Y8YMJJr1zLF2cQLCxa+T9R2EFpYMYIJkbMXRO
Pp/jkjUp4RtQp2YBEJJO1Zv1I+PjwKodwieq/g7w9ndvwLRFRsD8DNTPHqYXfnbQDx7DWJtcktjC
Kyfxjk8TVOD8ftKDtSX9k2xIzLq3uuoxvzWYVLtLrZuHIXCw8fD7aEyDptV+o2DBDKgBfSxc2mML
7+sY/u5s/1eRJB+cO9dYZg/wKXD/m+Wpw+jBizlz1HRxG8DPE4diEXLvMWYD4W9Pll3gnNcE9Bau
PJumk8xZWNZ9hVibF3V+3Vr6wNcK9AiMe6DqTwX2zzoKcP9TqwC7xn6lBZBZNbnt2eZ6FUo6VKat
08nuHFJmNUY2rfOwWsAWDpvUjh/7lAeys7zP+fTkOIPLeEdFKckG0k15+QYkhyBWijWjYKzjCRQf
wng8BoBx1jWUzeWsPTQ+VNmYljMwQUW1DbNmuOWhbDG7Z1dR0IJlOfock0RrZ4WfcEEqtohRHou/
8pEUwqoWrnOL0dCVSFbuVF9SbcytV8nw4nkVoqkdnvC7YyMLG812Bk9Khy+SUGJ5h6aJQ5/pZEdK
58Z36BkYbYZiL/+h7cHAM1eXYQUOuW1aw52G5/pAGfh9Fpn8kqbtLzsKXvMU8UzVXXJUSXl22+ib
o+AWqQuvcPMUV/glMprZIBXTo+gISnjc6D2pu7sgw37mYRZ5acr4ZrCGe0puvpY8fOgLl2KF4Zhl
LKmcIX9LFIgwN8GgnQ3LsyTIxDR+NhjLy5WhnIScpJLKAb/1PrNOOICxKHK3emKw/vC42EGFNLvc
oK7iFZ3uIoB7MOOSve7q76bEQxWWGkIL0VyE78w/ujL+zKVFSLEYV5vKOxhlONXgH055+u0nyRsp
0V0+Bi+J5aFJeyMZbYxCUX+lwpdqrAiLSRN1v6J4INlm09SVB+axHNzrf+84/v8tocEHWvBfz+yY
/r7ex3/hM6x/5N8mdo/hmwkCCoMfrhOx/x8Tuxv8PXBCRu8A5ILv+AF/5p98hvDvIrIdxgHXd0Qg
QtAN/5zY/b+LIHSDyBPhOm17zt/+1//kpU3+NP8O/ej+5X//j3qo7pus7rt//M3he4mYyZtyTpr6
/PWPv0nbXyVC10Yy4QvZXrj++/+jGX0xU9IGSuA3QTYB1upZzOzMnUTOKoyILakfL1d4iDWRh2gA
b+XBGZ1arOZ4UbpV9nDJZ1K6JDUFsfU0engSyMC4GeV5wewcupiSZH4iEgtcVCP6v7FpoIQQs/0R
pEkMjLfbUWcFBW7usT678l4zy/DcZ19P9DFvo/6HfsMlFSAhrwIZLVGxqCSKwAacaU1sAVWgG6ez
FXfqYvsS8y0Ad53gWqeL5tX6iZMIX3Uh2a0JG9QBS8MtsEIu5m1CPB7sA7+nc9Rb02kq1LnnoRyM
y4Blof8jfExAFobv2Km/mtJZnSHtqY7KH8g+a90eZZ0kRxJMc8HSPwV99BA4/UtGL5fjpNRF5TFM
zPi2XeY3Xs9x21uaQh2VPeesUnDPUpU4zpsJbNt+bcdO3PYApBsWNt6PXakJNRVrjZ9tMZIj2N2X
Q3LnhrTZeSTYN1aOHoVY3uT1W5c2v8K8VTgFx20qERvcpcM5ZY9vY0v7Vm2IAifAZL0oOKQxVnF/
UoQaqENpBvdSyz8i3CdLmlJCgytnmE5OqF8qbCUbbAgbZAxBTtzoHQuCp6FV5QkmDNtvhfO8im3M
a/rLieOfk1V/e7TekmGbP1TYv8/d/DUjEzP/n2Vs0+AQTzAObAZe3Y3FLmULiE2VtLWZsX1wX0QV
xrIBj5CAImvhiThQD24250K3w7lphyRrPXodxwb1f5kg9NuwVZUPeUyjiRQOuMiySpYjmYyFZRuo
weAHVU6wbLrVMm6P1bFwp/OQL945nXtyXw79jhO7yVOTJHxfQOUgA2JDMhJ4iR247oloeLdx84WC
6xYhOQpPfV+5O9MgJIWhvA+UIdm1FL9Gb1kuOErICzf6CCuSuyk/1rZfKD6wwtd5Xj5qHxmrd2pm
zRpaKVxYdyvcdt5lORhrn06wvfY5eHtfTNtcAvkq7f5ZXxNcl21VYyINRlynef9qlukzt411V1VU
3FSCMr5pcZFqllI/inj4LbhfLRNxVMSMBkGJ90eEb6eeqU10a3nIJjAW0aDfqr56W42yymbCwGrF
YmiqXsEOvy5aRzt7VnpX2+mlelBgiC8CAwS+Xb08tnPDCEwvgTBzzaxm57fe6D40ttnLuHrkBv7i
IqblY+btF3ft3e1lcyhi+sjSiThA0HhXpx2vWjXfrhl+ovMWuyXDG+IFkLeKwFxlSibNBEwbuGoO
WeZfLD+sz0h6GRejs2VEdgvQ6cAE+pTmdLqVMQ0FBbAzyhOxGtFgVNc8okJZgu0uo+Hf/qvviYTL
OeQqLHBxDli23bp57uv0ZYAYGOMldWbve6jaZyfJ/pRxUR3z0Vf4zNiz51HI5QaGXWEDGK80CW3o
IL/7JrkY/RfvmNobuAADmB5WzlgVlTnGvOc3eiI1LyauN4F3t7TBzyg02XYeiPrldbUPFp+Rql6h
yNgUOvDoSM13TZS8W3636+zpujh0SKSl/T6ocQtApN2rr7wD/mKYcnZJvgaCXXObEXbuWv8lHvSH
DOaXARIHX6a4yLBPLqCAzoKkYczTw+udDzI2XsPyoHfT6dKm5V07p4cWJMeW3noaYKz4VHE0bcOw
IgeG3rSNydqV1HVv2pK6G0gHIyWNxVWGkGgntLWpHiwWH+ISRcMdOAZO0xiG4MZ3VkZAliJLcAPt
/eopdbPfHhp03/TfhgYBnmDFGR6CY9ht1JkYdqm33IDO+OEmCTm6EF88nqlhXW3icSKpjcnXIyfn
5Z9LHmFMr9OedgLy64CQkEzQ0kQ/UlhMRNjaTaWNqSqj1Wnu42M1RL9CJMmtLOiNyylt289IlRsx
JvdAFedt59GUgAMWdSxhKkyykfW1YJlFGftbB9I1XriYehV2fJAMrL8AERDefgI9FkVTc44TzR8N
8ztqSdESFmJvIymGzIN7Hls4D92++p4y9yn2CDhMCdAbwole/CFsHNt6dKmj4JnZVyWJkwiDa6vY
5kryNdXwYLlJ/mQN5ZXGRUgEosPwIOMFmiAFQmNqYcN1/UPXypd2rCho7zGNI/48OCTbYRta0Pgs
QlFNcz/8SUxLdKw0aMqD58AylziCM2wBs9v/skaSFaMqsFH7n2h+isVbh+JOwlnmePkzxGrYyE9t
S7aamg+gdBI0vue9zY7/MHS4gDLTPvSDfg5wPzXrtEB/opqqi5VN+TYUal2ioYS0qX3mPu0dhOEj
GFJb06fRK7w49iz3hh+Yz+Z4FbP9qQp9CvjhT4gEGdVbDSso/ZEMcLXTG5ZyuHe99yBBZy8q+xXp
5lfbw2Efo8egAplZRRQufOWAWM/Z6H+E2GK9nH1WmEJ4onCh3XP4Cp3e++Am7yo4wU5S3WGr3CKq
bWqDA/Iv2INqCZK0kNTZuA9kKkIqOtwUcwHkpzSVD6m73Pn0/QLwlqepfZo1gieO1HjLxmz11wJ2
iHqUFG/i0obCjgIZevF2hA2ktKiol0eJ8yrzhNzlXzBMHYAtEplPz0EG7CHxxn264H+1lntrbG9z
gYC43Po6czbGEHAPxnlic0I0E3/YwTM0UKeFS8e8yfcteKkA9Nq5m4dTmOqHvl9P2CR9bRR8hqjA
a4lOlcSgV3rgeoKjZy0OM4lnTmOZZpvAXR6SgHbiwvGcfe76cHi9auXuUFDo61tndhwWfOnWdCgU
YMieLO08iW4EYAEntg7bw9TbHzQUfulFAZAc792g+aLI45JgedkpfM5Rpu+spX3kNovg3i/DdrGP
haKQpyiD/pwU7X3NryOP2Qv01MmVqdq64+CefGnd5CNuDF7a7lTH9HzX4V5RFQizBLaI5wSMt1r0
fGx4CmOy4ECvdi6klEU+4+piCRam35FulsOCVZsoXfKrjcddZed/oDMxE4ZWzrN9eExm9FCI8tAe
0NYIPTgCzGGj7sPMIu8dmvgk8gzwgHeYw47VAkETE/mHIFa8W30mQcvkT3d+R5JicsQVOhJrzOSO
Q486XIoWNzKZxREUFsZRN8flmwLjtGckXQ1/o++JW2jLkHyW+JAaRbWn+VVnEd9d2zx7tAFjNF5n
Kxbh1tiAwc+tr6bGo9PJ54F+ilw3vMvUR9S/JC7XeS8v4o3XSdKPYjcoeOPUmz9jubE22sjvoLah
6KfpYZKAA9YyaL8mjpMWDetq3iWtR6q1vhueh6xlw9L86nBJlgw8/tT+NHVGuYn7iy7Cmpoh82dh
rRD0clMOdkvCM/vy5ZTSuBr1DLp8QFROEWqSz28ttvJz3nxCji9vtEPtrc37l96+7lpWGKhbhhjs
1RfTzDfw3aO1tAY2ZJIexMiyt7NrB2kPrqdud7lNI/XkILq18evgEnJoM3xMuByeSssjTFmb8Ujy
L1zPpADU/Mj9YCkGZxdNhnVZPRzzJGCBAX9zJD/hzcM7xHqKCZ5sAT0JWxjGmInQTuzDXhFzvDUh
HiJMzzchaISpAH0T8jNsbZviCy0xEYLIwnBmsr0a4k/MH9XNTDsMXxXDpZnSN5HlP+dB7HLFQ2FG
QTxodzVaFQ2nO24ua+kKKv7y57gLrmweUWBs+xPro9F1Qys2Zmg4xa85tzSetwL+i1HnKtC4ICnJ
LKziTkbe2c/RIdJgeqEG0KHoYpvk4w8N8WnTh1yfcDIdaLkIzyQ7HvuJsYU9LeNllo27BP4YeOR2
V7nzZyZWOl9gH1AICnxqvN4m5nemKgF5KpJnu6uhHJn5KfVK2oQyczVeVJAJCvawWOt7v03Bvg3T
ZfHZ8bWUMEjqwZmcg4trtWwY8dOtwi4i6MioNGTU3IzF9xDdi2j+mHm/N0uJMExlaifZTCZl82K7
bKsltWs7rPogZtkT6i5HAC3bp7wl7kwqgbxTqPElDrD51ZrBFXeeR+9zX0+w9byfdcfhUCwJwZ28
PU9Y/E0y/LCSod8vrGoTXdBVOqQIWTDBMkDCjWbaGZfofbTf8mJGGtEsEucqI5neUrqHWLa1fG56
Lv68kQSJCVjshOX6dqiY2Y0hToQ3wc/701J1Ng905l9qbdb/h6PNH5s8eWuOvlCPSzi/xOzS7Mh9
m9e/ZvFahHAEIt/zlh1I6oSsJNnTQU36QLosFhGF37nMtpFdEIWe/wwRv86oJSzIamBTtQ3Vrdjq
t11a3OD+Ho4VcIzEBZvM2UqRB++2XV0Wd5FVt7swwJrbzoFPTIanoAf0xaBBeA0Xd2I0n2PoPCoN
QMLwC90Ysu0pIbAWAhyXCtxHrYRL0y1YABpspWVPoK5vxufZxwEhQv2jB5yznWuQBSllISadSTX1
FxGSDFv0oStmsXOZ2DZRugB8GInhAe7belXybs9YHSN076ppHLK5RCLXzhIRC8pyJvE8sAqcUaPY
dpBn7lGTVtwZB7+6Bvk3IKo/oY9vsMcNOFUk3f83See12ziWRdEvIsAcXkVRVM7B8gthu2zmnPn1
s9gDDDDTPV3VZYm894S9146De6MbF2bfayLsNwaKNCvx/g3y3RjrY1xlXxk64JjtLGcu8v1Yg7Qe
mdvRyAuXIk2m7OSEjoTolA4LgOws7bT4laiMu6EfrUrsA9Rpo78pm+iXgQSHS/70GO7gxqbbwXwb
MdYGF/emGUUS3CfXHBlVrAoVNkBXnipeu6BTV3WSumxQHoMp/Y4Be7igj3Lwmg0UgfwnNuRli43f
S+GMqLNXoas+AENlGODTuyAK6TIxCCCfsKswCr8XzfRArgL4qHjPG9o0FL11EYv9xux0NzfxveEw
WMZVAkubisEUMF22zbmMsh5tffsvTUNhMVImBzwBaH0WoLF44FS+jD6fx+KElVQaGY8ZmMGlzxlV
AvDGt8BZR5ATkWCNyj/qJdvBu5cc5DiI4gDVCkPw2PtRTYVcuMlH8YJcaTL8VXRHdJOuuBwF8omy
pR5VH41PISmxA41l6YKa7p0beC6mAqODT2BzhOYBAbmIVhRfVjRT/QyNXJLBeypNo8CtpxzHZ3NO
0VzYfQdtPgl2QorEBkNBiiM1XmqyExki0SqKgm2ClkkuYNkoOxp2VgRj9OdNwS3KOyeMycORRVhX
5D9AxEfPLGVXfAn0rdOm5f0UvPYEX/FAd7yY/EMgvDzyCVDpbTN8wimWRF7cA6OwvdUjffJqtHya
2NyDDpLhFB6CKsAjZpUndTabkCvlhC2LPNM8VUKCElPMmPTUCPVQiqaOSRAj7qJJNtK1UXoXpfZH
txMIpvQRRw31jum8DkSCV5qa/7dlu5RJ1Bm55JNCMXN+TIX6/94gWl32qBf4x5RH3MNuIAqs7tN0
WdU3JjVwwRI+x94bBkpEfGusKGD9Q2D2sYKP6rHVJE6+KjnHqfoRWeyRx75SnYgPE5jqv6DGC4JL
kWVYdNOnmMjlgKWr5IurQqOXHkfQNRogBFEEJJ+LbF91xMz1lD2bSAERppIEjgKf7ZcGbcRI22VZ
WE4HeBUsYocxlZkqO1/tTKEPL6Ij5THCsh13uowcSj8AOPwburF0cKscMAz84dNBPYkqPh6JXB8q
6y+TfoBpflmK+FXo049URAAum/gOIX7tTzj6DRGnVY6eMm6BuFmjvy/QyGHJUxwjZ09YIkQUwvEx
Ilkkp2o7yOK5SbFaUCD6BRviPrUIPJ69sHFduLWn/4TEy0A0wSsxofzN815eVpztvEEYav1r26vI
G9OPyBQjV+JsCL2dH8HJLo1noIWQ+UsUhmylXc9jk6eZ9L6pZlxmGwFGQB7LprqoswAfB8ZYjZ7T
jIg3KpkYOJq0v1QmaXWiR4mjsbbB1U2OH/sXUdOtjZ4LhBFY2yaW/kGhvksJM1M/6T/CoTxpOalu
XSw9dW56kv88Bo1x9xfDBwP9/+jF9oZqMViNTDZXTPE+GDxluCOmbmOk0FTnqYKVWmg5ZeOU5cqd
fdmcM8eyaCjh6ww8ivTv/EhJ9hGqwDUYSMdkynsro6UEFisFvp0l8wg1iA4kyqyW8zcdUPhWI/6A
GLYm5mNp1YEHMPI8tkksofKt2MioUrOfRkV2a4WJYCrnX+qgYzVQaVlqq1e4chgbxvrA3YpIVDMR
fylZvtY98doWOEUaXlaWwe0m5GNlXSSttLkiHgghJayivZYGtz9q7LiJDibLg22syRegZEgKWENi
/smhuNY5zJgUmIDin3HlDBtRZnrGIB0/ERc5qv5yQ+zaqfMZq0Ql4siUdtOkE4NqB1Qx6TE7x94J
pes7LZgSjXkeuok0XfuZ3DS04qXih3cIG4H/ZvgfpSeaTsQU0tkoKWsJ5uIbVD4gkRSATPWQ0xMh
jJta+KGtrmQ7aeAw9ViPupOhJBuGb/FCIoye+W7oWjUvQyz0b11P45Me6PsZLrtXq3GyixJYVKLi
HCK0l6nIoLpCzZ2QlgGmOpVOoBWZHmdhQpRlwSGjCZCEDL+oXB+HEoDleHaVHaABtDshOGGhMuZv
xrT7RtpXAlQm/Mxn9mz9FqkIvdMoHLD5biLyXwkMQcbK+yQv8QXUDc1BWpZHck+OuYllr7e4WCRL
OLVScC/GpFvWCOyDNLkKKDIFbi0Jz92y9iEzxoGIW4jPIykwatZpDGDUSnAT1KxchbHfEKLnhEVQ
utIAYatv5+tBSi+hoknuaPWUv/kHUQGlGN2tDKtl10oD2xuBzgfTBFMqRO38m+OSC2Ls0W1nORac
tv7h7LU9K7Dw2jBp7qviGkr5tdPkndhNHxxHWMkz8bk3y5hg11gL16pEMRUEKWse0cxW8jx6AMxN
jM/E7SiqP50qZpu2Uv9w045rvS13kxQlziCw86xnYVhsDON+xGXUedmtCyJ6PBO4TJ4SCzh4M7JJ
sbZSGgAN0mqHDbhNEVWq7IdyAVihSpbSGOBT9kXZKXxQFjGGXrniOc+QStfswZCwUGoKQvfVBiaL
A/9djoxwChzeDHHIHNbVluw2w21BguuF5e9S3J99QXSnpWB0TFQltX1dP1e5t0efpVLBwN7EArcb
5IuVYd4eFDw/XJnMChmHx2ETbmNhU8jQb3Q8Sm0jyqtysn6VMALz0AoRpDIDGS5zW4HE41XVEGEJ
XiwVoEmioJ+LEBXxVGjRSpCooZnjsVdairbR3GRku9J8D+40qOei5ZBWrHGrhE27omt08N/SlEgK
EueGOlRMFQPj0iqpsMmiGibZVKrg7Q1cfQpU27Y8Ez8eG6OxrBVOeg25PTmFqStGmrAMVfBvk0p/
2KggZUSDjb/UDspa9E1UxKVC2wQABO9hJp+kUWY/zbcENJKmYDDAj2TZgeef5U3W/ooSntkEP86K
2oD1dmAsWtZZ4QpJKy+sBKlAlgsFRmp6iNOZu2mRXWgB8ZZT4CJ+AsSQiXPrmyhM5u+btCMkPm39
HHWGZG0onsUcwhu2sBWbVCrFuXq06MGLOYWhTJaDXvw2k/Iz8Hx7ccmKxPtKZfUBu/w6RkDG8Ynl
KZc6g2eIgJO+nSTto2xkBByM0AyaSZCnH6TtPOsMWT4ONKS8OSkm41TcAry6YAsmwFkkgwY/eXVD
OKE1J1P8nkxS0E9xfFKJEiwL5jDm25JvBOwhszv78l2Pt4rvxt2+x+jCpNTYtWCNIGSXR6z93bbX
CfG5JnSs0Ka0myJdieUzWA3o/qWXXX4tb0HHVknSrqZ5G+GTWe0ryB8SHzMuVWm2eU+qDe/cZlNC
J4tXfWD3VTIp/bbKa64fptZR8ktmjAu2CwxE3maAIg5pXPwUe/3gebXNVMlRvMfkbTAiIjli0uAd
s/BaMwTtb2N2TMpPUtwxIf9kKsihCbzJPVNv5rhv1Yc3/XnqUzM+wgrSUbC2pk+9Z5mnXwXcQ9Ou
7ex4AEG515udBxylChs3MPe4FEpvBybES3dW9VGpV5HEPh3EwkQEaJw6I7TRqN6IDb3YCwnmylJ+
i/gRwSyDf9Uw7ynOor6TMTvmT0P6neHR4CUQpx/H+q9tHrl4mdSrX/xF6jPTdA4QQvWkY5N9Bv53
A+RQpICAMAs3LoOZw72n89880v5bS79F7y7L3x4jIE99yNJV8fKVzLAyKpf80B3kzpitlhQDMtPs
kEMqTGH5mTxmGkCajDG8xAfLlsAidIkGF2MLIzpspcWnVFuIex4pDFcj5i2jHB/0f5nwyMkfyTey
aS0wsuHHIgwBjJfaXMtmP+I7hEYUH4iEDHnc1D2UfFOws23c433adsqr6Q86p3ackfsbbEyCksP1
EK4VYlDUI78y1raGcZrMU8eEiEFAZ2PRtODohWW5xmK2LNAjCgxW+v4Twxx77R50k4UenP6iZJkt
fGqc7iLDfwuuGVnHtsr4mt4PLY1O5gqcAqJmJQZIE1GlNTMng95DjtYkvZJOyxRE/0ItQUXKI12+
B+iMoZwvJEqpwEicRkBMy7DdEgxgFNScWGlQd4LRsGcSkTk2bjlDQU03ms4B2AeG//PybDVJH438
EVBsnEQIVPE5qT59MXAHY1/mmwYmDonkVGgEPUftKYp2XXgsIbFId8LJU42XFGYKgXwdskrQc/k+
GC7acOd71kqW2re1RjJkJH+IFTHxTCWCCPWQfPWtRUmAa+Xxf2y9+JRdfOwoPY7wKf3mFZGiXVre
pAJa/m0Q/9LkT5L/xazzjOizGpmyMWxIlD+RzSTwqlG5jP3XUBZcsXwmXOjInOA9sj0IH1ycErjE
8dsEZhGwzYkJz0yQV+j659ifUS2jQgQ4teTgk8e/gVpaTIKlSr8iX7nfMFf9ZOywsUItOM2WFtrl
UAlclCv0P4QpQHCOpQfQKvMeyl+ANh0+RvbESz4KEVelsSUMDq3hExYxdUewaEYe+f4XPYkDIcbs
wIwN3hbetu2BgsN+ND/lBV/S/F7WnDkNfw3cww4kyEZYWsjElMGQqd0/QiyM6mGUf5r5YYqvvD4k
5bPAKSfdo+zoDy/V+6r4LAIm1IP1KnqSf5jbtci36mXoU0rl6HqzC487wzq7lb6Fdw0Qh4Qzqqxp
UTwMdk5GNI9AxYUsGmuZfj2DRzQB8KgQ/fX0tXoXLYaOp/irb77YwTvMthaUBOp1NNBUM+0maZ1d
D5Cl7MdMWRVUrigg4aws814qO0x8i2B6maTWkXAIUdlGKLig2IJIOW8Mv8LmL2EnkuD1lstv4rwa
psAaOuH57DGx0okGlKvBcgPkd+V4bSAP0r14dW8r/FkzDvcx6tltUuZGKpYhk7jEGc2GYDr8LdGD
sF7OFafDdsrrho4sL0QYjSw3uJr9Jl1rNWA83iZUpQsBtEmCQ4bgIzgLNQ8+MZEsg9q2gEfEynlM
Kfhg3cApIaSLMbudUwvp2XoMECmMDTAnoFbkAgqd4LQ41eMo3RC7bjdGt5xzAXq7hHFoATgXxcco
jzMigkcfPSX7fhUSUofdq4XU0SivOAd1pvKeM21gWeToamXr3KpeXjmBxyjeZKILB4z5xDLO3+hK
HipJD2aHqptUFKF0In5DGBwMNrggBKO4pA1YzhQkD/mZBFcAKNViNwx6lE5vHzphYIxkBo6LnCFE
Ej+x6LcTwbWfsYkCGwWyjsHH15C+3HrqLt0TMHuOeMJ4eof96NN/swNM239WuDOMvRideu1T4T3O
u38kIth0ahiBImeiYhrVhqzv96iSkT6ROrYhmGHNNG/Jw+/HBAYS7G5Ns8Lvjf8Dxxc/MBetyAFa
ICYG6s2s5Bs2hI4vUGTQmqJgt3xkThKSUeSrc42QRAna3Jp/Rl+GBeA/yCwFzt7exGLHhKab1fj4
5nTjWPOJDBbMuNE2kw/yhbGd//fxNqPvYC9cN62B3ofRLIVx/l+MfLAQ5MOcLVndYqrXiFLK+ofW
2ET2b2Lty1mNy53BPhR9UMyjhfzU4pHSWAd2yr+iwJdm3D3xW1S/6nSP4YLCzeeR8P5S5E0KR7PH
GLnldmA8RxkKu4wHPKSLSWYrWSbb7KLZxwOnxhlgwveMJXWVe+2F7HnbD6eLwFXBioShToLBvXSA
DM3l7B5B1a33h2OczNu+D7lHssqNQzPCkPiphVuxFg4Ej9oEBdgJ5tjZGUFcLgxtdUmW5tYnLjFH
8d/q2rm1In6SFNZSHnMHze+cvGoMXMsFAzAZ9ZumLzGB4ahvtzkCCNEHjUiSY1zoNj7qdd6FB8GA
4tEGx6oQt2Lqrb2O7ar0UcvfE86xhqmbrBauNYQ7D3BIHObbvOcpGgdy5lBIMa4BLIbvotziHEDA
f/V71PmwPg1ppYeFO6T5JiArs1Njd2RC689WP1k9mKl1Mecwiar/17fjTiDVpOfGJuVoNaGnExsT
G8+NTv1ozvZWNF65acBOJld0mFyji69xVxzkQNjnfniG2Kti8O3RCG3U2rvqluQaWn3E+3B05EI6
9MzpUowOTT2u2g5jDOs/bTLs0ENkJWaOislBzca9FJmrYZhHakRkcM3oKTqDMH8UXn9txISqPSMg
IZUegdh+lLLBtjQ9kPIIlM3fGYTeK2rjmgHzXlN5lZL4FmPrWNXqDV3kUc00N08+wyT91qa1ZdTH
stjUFpioQNhJUb6TAwbvFKaJSFSRn05PWbXOSSb+DTFbEZqAgypIZ4G1aCLV62TbVOVnJUR/pUYQ
Se/fE32pF9W11I3fGhZu6uOWiaKD740bSUIiUurlV2IxReb4wEB6R6WmI1mcz/befJdpRvf2JTHy
TZFXSgrf86bEQZWX3+JsZ+1U0J3HAThV3v1W0c6rd94ECX+VorGyGFia2yxBNXEZrU0dAFG/hS3b
EZdcp0i+55QSoCLiW6j+hERCYSldZPW+0z4qXpcU0kvgMzoAuQZxi7GPWXyqi5R1AVy3Yx0+4dTB
PMPEiqm9Z6BGsjpq9Zg96oOz1q5wOpkHabuQXEl+M59ZpnBwvODaZb/FAkEbC/fU620ZrMiDamU4
i902E0+RcmG3ausB1tVTuGLfoNvzWCL4K4ZL0XNLwQd2RAhx9SdvNQfxASfOEuuCfIi4tKWGIbdy
tMKz7jCZcv36yKvkTlRNas+iHEEpmk/oyCiaoO92lAomuiUFLYbiP2p5rRr3hAM4JVCxVR5ytZUY
kMYgFdy+xaNq859Q2esaGvDhkxCzjbiiHcn/lPhFQEwjkIi4RnYwRZugfHJXLmaOkn4yy0O1AE9Q
2YUN0q3c9gsIMdqB08WECb1UbFT6Fco66SdhdIIYtnNL4IQNGcdO5OTLoSdFGaXaMoQ38s3lBV7l
2DDAw12cFAcFaafU3Qpri1sT8S2OGegkgWFHNuMaw+mapfBPZuZtLbMaLvb4rXQXcHSL1PiMOS7C
yzwyaHkqkPEPc7jRTvc2lnQC+8ONcZ5TVPV7NWzT4D3IN7V7lhN94D0V3qH+pD+qJqcR16P1KCjn
M+lQwTFdmLQzazb7eESu/MlXgXZOY5LFHCIqh1VrQ7E382OjXufwGQM3Sj2eRLtZYjWmERmHU1m4
nbjruye/LFY2o3bKzLMpLrV6pY2n1tyIS8SgvAjU6RCfHBgD8ipxeXCyTRjsB7aUBLoo2U86/Qra
rSS7136MiLB+A+9ZS9cg/KNY7y1XCS5xA6v4ipuHMET1Xw/F13pQh2O9euvSUdddYbhzGIvmxVgK
PPf/iiWUc+MYbZoVBGOjPPj8WWyGbsmN39NuLCBFv1BLFlL+1hmMD6tmyaI4JAyAfU7Old0WP736
MTa/leAaIEzUozZshWg3AQuz4VgqjzY9tO1O9C6Z/Uix+iht7zT1Z6FRXW2KcNu0Px2FmtFcQ0wV
GVo4s7tF6kEu17H1xecPnB0l9GWQNvNX4carHuFydA9GNyFKhzPDdBIyf1fagrqUvbwHb0XNX91K
W5rZeaJgNRacR9jcS2MJdAIwhbeo9F+44chtfIrF1npJLVij7lLT5cqkp01IkgR6SFcXga+Ue81i
obxmj7MwSG/znJQ6EXrXPKSAAQnXMsRJFNLYIh3oXl7tpkwlUC4vjEtMQDUx3VKy1mb/ReDqKQlp
/M9BzhYF07+penr1YQheRInPT1o2wEcK8R4xsNfhvEY2f5eipCg/5WoXKhtmYwtt8Q9V+ZxMl6nn
af7G4I6cZidPNl6s/lT750BuF4bgOLL35VcHWiL6ppz/e1mXm6I+Bs2xRWHZ73NxN1rXphhmmBpm
PzbCOXCJzSj8GWgxKoFpe/ivF34JDnIT4z1SYbbKucl/5h/wfRblZ1Wis0ViOdTXIjuX5cZg2+5K
mmtaLC13VXWvy3NF2fSBGrsD3FpuauEZLDlwl3J3oF/kJz52nLpxe6mXGNGld+4d5OoDyQ16vwV8
yAWVC0fRMQA/0Lo9oUMLxlvK068PEdMDPi8bViqd/pVAG+Zsq4S2uPQ2gXDkUwjGr//20+z0ZAwt
X6a8V9jGR8nNV/5IIOmubeWiCE0+cmatzKyaXWitRAjPnhOujIZCOjx72jaclzL01FTJM4LRzkeY
vnepuwScLzr3XouAjYKbYi/Xt2HpTASHobmO1B3zafBGBorSXN807bcMH6jdWv6lnXbj4kssHaQN
NCdbs96lLN7G9KOLXc/haEVuvqpZUC3zlHgF6sP6r3aKZRUA1kWxIWisXWuWnvJxQrY77gXtqGsb
PaXl2ZZ0kb36j15JDK449Pksr6bvFmQ8qiwPd0ayk7x9rj2VmAHXesiAdB81jHfSVkTz0Tn9asp3
Ue6i+Ze6E7ZU5kCvuJrX19tsOFh88LmwE+udQN8cRT/+9JNh7BHU16wcp0Gx/aVML/7idMZp663h
rsxyVH6AYam6lHe2tsdBiqB5pSFHnUyCKWpucKx12Ans+dNUHhToPuy/4qSw3e2GxwicwXK/dGbi
VG2utSlcACYj57nu/nvw3RX+BkOSVVytHGurY/QPmdPc75FUu11xBiloSFvfd49nfmrQ0XbUrKA1
kaxlFOy+oXTw3s0qBjesXNMhKQLFsrDu/HUNIWx6ltrGqo4pI2VrQZ2zCC4M+Era3oWWf7KgYVuM
/3YpZfc+3/LiNqyCtG0bH4bQBafQ/SCkWmCBWE3mYlh8m0uVpeuJMromH1gzTkML5Icx+kawnrFF
POU54srxgeit6j0mtoW4QtXhsQ5aMqyjt4rmYqI9S8be4iBGgcUnkYOGThjWngaDKUhegjh8Ncm5
7Y4KBY/x0hUqJJx9zUot301DOcus3UVw8v9pSE2VaHZPguuZAwKMzTERzq2sQH535YZ40kyHYzG5
G1RUa6jruDlquud1odkqy1JEVKsKxdlZ4jSId3pzS3B8L9kxxsi5j8lwMYoHJA72GTyX6TeYZGTK
61z+kjC2m0zhWm0rhneoyxzw/bgUecmVTWU+UTAOnBjZvgnPvJmo61Olp2d/ylct2HkihknuNl6P
tLTnUqM13sK0AxRItpux16JjwR9tjDidd2BzlkD4eCRjIkd5fU32tgg+7Rh8eaidpuFuBFsh2QTJ
q3lSxziV5fBIA7feZ9De2AyLK7W5sZhmCkjW20g9w/RCRFCn4+Blfr4lYSjmdMKkkB4FXhiNF4RF
vELpK4i7QL6l1DtyBthxjY+EohdgBg9jnK7Qm3T5zhyOvbUFUsoQAGg7E3I75JM14Gd2BKH5wz9j
2FqQqDIybEhmxpXMTgVCPn+pzzo9TEIlpRJCZGACi1KlnU0O+QsJuqXvaxK0WIkqa4XfxFvrhSsO
WHrFpcx+R/R24JZM5BIkQbV22QCdP4HYwh5LZ02LVToeltZfxfsZ5FcD7tsMzS1aQNZR13Q4NStg
rWmF7wpllZzukI9U/AzJOwXCAx+nZMnlBPiL/3GV65pb96usXKnQnMKlnpHg1X2Z/UukXFXmQRmb
E1W98srYve+aELdDtivx2hAPw9/AaR581cNNmA5G9BqXgM3S21zETZ9+fTEDVjArUhkXkTOWWzk9
yNK4CPqTnn1wXGrqdn7hde8ttow/9M/5hWob/AeEeGG6rk1sxyzydV4Wj2FX97KCfSJsxPGqap9d
PNeQpXgcxXMmbzX/oJsnzFPKuIZaBzfQFr0DbcKiLljmE8kWv3y749pbpL7LxNPkNsumUwR5K5AP
iA0p0xMHjHnlUg0uE8bcHCPKJlJeOS2jxhKnDU9zb2UwfqdJiPyGyvfVjwezuA182UN3MIc9QD8l
2rXqmglVi/4kXTW8WfDExgbMioSyjZ/NooH2/kZYNDxhobeWy412qYRzLB6LZD1/gKq3wmjhE4TQ
dW+ru2gb3kY52xodr3kLvaf9nUenAhbt6acFGpAMbxZMtt4eaXtU+VEIV+QKeJR4KpfAVfnZ5PV8
OSjKdQBFpu1i/UOV7zJ1Wpe9m+qj7D8jYTO1HJjkjkanuj9y4FLjKrQohDixmR/tdjx7PuSzm4Wb
brSzRUdHdO7o4qU9zWDtbQfUiUbwElmYLpngMmjPTtPWNN0OB2q9YQZt5wpuCpKFgF1yAI3hqU/+
q5DlFqr11k9Q+/MJtH8R9d6aXarMLlujqnhK/qZJdqLuTMKRvJ1FK9z9VeBwvOjUpK3wQcNLrzza
bFnRUwhb0zom+PrKS6H8U9kBgCldjBIjPoTPsnVT86MMHTXqd17xXajneKKifiFxznpHShwtY6y3
Cc3vSuTRfQ7RtvzRF0Abqo1o0ODtao1SCVeCqPwySuzFgXKvXURIFKz8N9V+c/9oTZigbZo1nEBc
5Zb/awT/dHU94DvrtknBIP8SVpcy3j/mLenBb9aVctFw1MQJyWqMiMd92B2t4B9KAPFb5YaYpJUF
B21eQXJJqDWdxLI135OiUUnuWSXWCTKLkw7Oh5J0Sl6qv5OF77rm6uLIzK+UD6VVMEdB4JDv5eqm
iB9cUZlOOTqs1dpNZu80T5dwnW8ZNAN1ugH8bbI8eHQqLhw04SKjbGE4CuK+L79n713EZBB+IZP6
qzooGzX5La1z3P9U6VU3KRPwIUMVchkuc5R/KSkqaoeAHhqfJenYFKbyAv4g5CmFP2S89eolCTo2
fiYODZlskeCAwcvJZxDAbfA3suYK+hn4GPsTNjo8SCJTVLxdbCQehLwR9aZHaN52TKua9pAWL0hb
OH04BEVEATZzNBUOvPyelohJFCKAtEvooO207l7yHZePtvk0m1WrryJ/pyh/ffaHVqljuUgdqyn/
5oYtTbYAOAkBAp936NOt6h2r8RbX31r5UbfPXnrwhSg+4QxuUO0lZRuCRTHgX9DcsztQRfzqRIc/
sxbT0vgImwstkJ8zNulFR0ufabGZin1vbD35C9QXph5Uo3vg9+hxf1qH5zh6gIvgtuDMUC4ydPNS
EhYsjUnzIFWk/pW7PV5PFv5/PeB9cdfqVKdQwiC1OGX/L6xMR2mJSuv/0V3ZE9DBePFP0J/DCpW7
/ByYgvhr3bWsjRwSLs5e1L9hNLV92hMCI0R+AYEE8BUC9dTxxnKfsBaLvwYmsfMfg69DCpwEnJZm
fE/52xfOvXTRpH05cmZR5mPHXXTMjKXJTXHIeLPoJjkHykoidEr51k3yJ5fkl6Tfsc778Jpwtzck
uwX5FQq2OzdriszJGrQ28cduuviTSFriXPF4xY5t9zR5OnLYJV7/ND3UHtkDrpaa7GkKkMFxLV9G
/USbT5E8c9ud+Ukq2QaW4T1VD9Y6Kg4Gw0XKYAQXOiJTljLk2wXlgQom93bx8I/3MhvuAgM6+mvN
OI/KUvgzp1X8TkN3LNa1toHVBxtxCc+llI+NuZz+UuAHOXy/A2+CJG8rgs68E2cAp8KIQUOiY6X7
AmO5UMofud8Z5q0NrmZx6PV1VbgJV6KhflSMWkkdm1s5IaWX1T5MNll9fvKGHb8ZLF9fX4/0ciUl
qP/XMpeGaAHTDVmZcWBgU64mYzfS9BdHIhkSaVP4FwTPyGQBfKRv0lV1BSfQwrB9Ej8ugrFEwy2M
zPZZeTlVtf/vN8fwNcBku0fjIUh/SpJ/+Gg1P0RTTUIhSrchf2i9G7MCDrKrxQWjgQ+eq3y25C3F
uuH247qhtqk4ZBZMPSBUw1K2A49zlo9J2KqpG5pHQCZJB/TvUw6Rs7xU2Sk7t7YeX6RTlSdOlMAh
08e80EWSGLXu44+JpVzGWWkk3/1a105sMXPiVlKmgpv4rier+TNnHxSaV8wsdiCStYRZc1xn/k3v
fhv+rNwbtoyajSFAoHOJkn7ev4iKJJeej6Z/iPGmZS0DweSzBR3SIJn5kMVvSvZOXeTtmju0iDds
5vBsb+anWZB31bZ7Cp+c5lqybqSTUlNkKi7qaY5kt8nRAe7nsaYhI15cmfVmSm6B9KZWkMa1TN5N
vs/aM7olVrePzqZVrL5b7cckESplVzIvMFAvDoLTKJf5XyyyP4imN9+MkN8Ma8++eGQFqlwG8YTG
nE+Ekct8yjYrFMvIrj4NBD1N88k1OBiEFW78aUXogP0FygP7BjoDStVlx7puGY2Ebs04j6uqnqLi
wUA5N1CWDmfMhqFwGkfmce6Y7gsXOZVHjNxlHiGV8QfDOl05FHDnpbeUvb1DzuSguiSBsZJQRtbT
Z8Q+VqruZvwSrJPRkG5zqLqdiJODCrlH4xMOdqr586uSBIeo+DeqwHvyp8KoJKm/S6ycZBwDptrr
i87WubE+uaVQKr742nVyx+jxkiOIotVYvubOeWDeRm0QMGtES4aZUIaUaHKsbisuvXT4rMFuM0oQ
YOZkXx6wowJjTksfbGzJEOSNW3fDheua32y+OauV7nTGg2YH/y8Rbx2dDwlLvniaj0etWQf5pTCJ
CPVXhvWIidX0zo1EHuRax2bdwU1eFUgk498xhtDV7uepixZADmIZ4B3S8F23C5ZmIrWO8FXxt+Py
baafiJNZR+7y8pQG3zoKqyE6ZAxoDP8OdhmxxY8gbnIBbC9TNPYoVCpifRDla7j8GlhZ4q+z6/JV
Qz+xjSX0ZYIQ5ztBnzYps6GpJaiRA1359bSP0Hvp7cPSN6W8bpLvxqc62g7F99R+CgLiXy7y4L9Z
NoGygfipebcAw/k8HYil19zKK+rNL7eVf2PUbGfRjv7QMWeZ6hcSMKCKNQUldYXIxcNtm/ZEvA03
5vJEKwBMG0vXI+1Xg/5V8NyEHP1HINQbfKhwPgk3quCk4KzuqHQ95h5gXykZ/uadQjtQDloPcXzp
IgizaF8htuGYK7/7AKBL8dhY7bkptnKA2ia5C7yuiHZt7I+t4DYV6szf2Jw3uvJCI2g1girhecQZ
+Dye/PaCf+g15korOVmBTA8xOj87NPjk/D4kWo75eRvVz/+xdF67jWPZGn4iAszhVqJE5WhLlm8I
lwNzznz6+XZjgDmYg0F3lS2Re6/1R7W8Z82pyH8cv1gSRYls+S7LLwM/n29cedBGRD9qwA+c39rk
ktzj+UpNlQPUTCXRVODecQnGJtvdFRq3ADSfv75UYUOASZCtc+6N36iZoVWBNxEulrGnK+/UZYpg
c6QMT5RdjAVnK7xFMk7CLR6IVZpfQ/df6mMQIdkSwKPniE9XtXyyUDwRGrXStQA3r7M0dFqMybW0
lzgYxvACMMSWazr7lH27pvmmHjAUEswxHRWNs4bfa9wHxUu8iQWNuA4QHrtmA2SaTE+SVJdNcNL9
rVi5xZLANcGDyJ0PkEMQG0pIzEYEq76cajtL69gnfplfQAUVNaGbByEKn95jZ9NPd6TKC608zxOH
BhJfulQOWebl8Yq+ktI+ZGIkQJtQdmeTq6pQ/2nJN7C9RS1jfsxoPMDoKKu9K+6GnkqMMdxOym0E
b7BXIovvmSvr1DzIn0TVLdXmhnR35TDUljhyMl50JjTL3JjTtjTf+xr+iI8/ya5a+9BMTJLrtDzZ
6p/4JCztTRve8+Cj/opMIt8GrmjpyErISSUpW3gf9ZlIe8DJx98YYfO6Tn6xkAa62iwWj+An0DY1
ntck/ZjzA58bDUZ00cMALAYElnTOflT6OpzWTBZE5kmmpwwnerDwPaLis4jkZCiGj6OWpMbk29IC
sJsoqkPNQNaujRk9wSikR1e+XgUNX8P6ABc/I77M5Y/Aufr1HZLBNVEuExBGasHRPjrNqukOrfWT
RR/jW1VdMOJTlW0sMCjybysgGld9P77TciT+lJ4Zij2FSclRmcioRqg/s/Y+TjTDo5sa0RwwvObs
zl61GTjYxfeOuFBge4VFm2b3z7KwZrZXy3jI9l6P/orlv3xg8Z2AF0ZcysdKpvAQv94xZJGvacRU
WKRT1h0rOPumZ+/7qeD5edTzl6S9OvMPVb7f71T/H+3unPCgf8ZTnW9m/xB8ju9/AA9rJswbkpRV
cSeAPB7dtvop8RghcecGrXVEAvaxJYU94qjSBZlHE0LtcjfT9lVF644B3t/78RXFneB8rISmxt20
Mj30bjKRKvrbmL1X0Z8GNYz23+EJEaFYMyxIUvOas3zXpPO2uXFDYraslUOHbVu5El9XRqt0TTNb
+lYQWiEqQ0xgM3mmHCf/zMuXOFzN9ouYr8VwVWl59ImAlDEPdw1VyhwZTk7zLUi0vGhjdLPEt0ZI
oBOJY2EpuZb/0665I5I/Cwvr3DquTRNWSxrxeA7Vn8paqB20z9HpIQ6+5pBpiqNrIru6z3lR/ZdC
foJBeq5DFJcDYKlNOL3fA//KyDDb8Bg4prDjtnT5XKeiX0jlXx2+OcORnxuKD2AZPPE+rmt3TKKd
cLz0mEQzXo6OpJZgl7R0bMOS25RRcr3inB9oGra+VeQ9hcnRVZ4ai6of3yOKWoKS1NwWgSeWa5hP
yrPwMVras4OJiIReBdQd0QX/gRSz6ItTgU1lDbHJfCMfw4fN6g0RZJeS9pETGLRTlKvO2qn7n1L1
r565Jg+DO6zj7kAImMv9Ha25UIz/dhnwL0LF2TBOSX8RAm2/pQym3Fbmo1dmcFvK7sZn6j+nnh3+
z5E+JLoAK+oLkF1saO5NZo+ReYPxtUG8NG0Nr1tLyM8RY2Df4BV4fnHoGr+oAOHMReMMwJawUU24
v+gv3yBJ0uunTuYz6j1j+hB7Ic5Epz6LvbOq/zV/CSeIAaQ1oxWqi7NGnClBPRASxU2p9mn9a/gn
sKiCVKD8rIurW9y19sDl1riVdYN+U6qbjYh3JeqV7wKosuwUTPJbJUBQCYibHytk6aKCBTsfoqVW
Q/LXf/vyl+3sQ03B5PYvN098MuwwEWctDmBXyH9A/eKZuLP3EUVayG0gEg3UHSEnVE+76jOL1rp2
LrujH/AnIk31i2eEhz7vC2IAGMdlbrGQCZBUtbjAOjsddHOnqXu7BlL3EMXp6GVxuoMkajTGRe/a
wGpnfsNQERvx+44e1fpw+q/I+BkqZH/GT8eMRRrMcvK5v2DujaXEjuxNxHW7s+TpKXTrCoSS4YrY
oB4JuyEvjo+2q9wSjM2C0/F70rurO3am1qJ5eg1Nr2DVQ3/WzSczvPGd2jOUHKNR7BBX3tIzri2q
V86JNcY0r/T9upp+TRQxKShr1V1qtv4O6Z1iQ8SmX3V29rMLYGbPkBeSRtEihRpG9GskDNbzRXBh
8Vsr/WnV1xxsYy5EMhg57kFoEsaNiapTUNZY4Zam/zbn4QsqXlVjXAYKIOm+kU/FG3NQgqhEvjc9
xEq5GaSXEsIgsz/kJHiIiyouOBhfFJV0JcaBnHKLflrFnNRpxQRCUSX9hiTXhMEGXJ0srlCh2Q6H
AQo17dqHDWc7nYlsj7PQwtpoKiGc4/bAH+RFvpfb7pB+phwkCx9vmkaM13IyNs3byEqrrwG4HWPf
MnxHFwu/3mwcHQa+Cq84xVQSjS8LOlppfWVB5mfBFbNEf8pgp4ssEzYMfzopxUU87yk5HVn1VvHl
UzCz4K4kLIBnyePLD+7iXhZ6E7grddqKL7/znw0paBF9vVlIrx26+hxkx9mrMit7yNdoAeow7XBV
m85Lng9aeaukt4K4GTpq8xeHAr1EavQg7ZPkYkYPOq8cIMwypNfP4r8Zcf0CO+2LbASWPQSggJnC
9YKDVisv2PFcI92LqSvsjCVZkiAM0Fi8nTOZYkKEPdTCmsQvXhB0Q2ktqbYubj8jp1U2MFe0/QCP
S5tSn708aTy9ySBkBamHoBUOKCfLR8NYT+1fqy5qrgKxZZkdZcEHjEkAY6Vk7n0wVIeZaVw5MmWA
W+BvWBA4M2hISUEZfVPXlqcG+9J4o+smX35Vtecz7LQgoPixFjlgPWnMdCSRDiceGxBFydp+2riB
1OLHVK7VfCSySadAJu5TV4hSU5XvCBV0ZXfL1AO2ox8OaZhOcE0Fabzlr8ARXWeXWt/NYLqOzO1n
frM6oFayeHF7+94mfwHXAtSBcQnSS6uDuaJRxcsUWp8VFn0NQ4oz/ROyqKGjOGLL/rwupB11v0ue
yTI4z9kmmu6jc5+QJYY9VBr7wCXhCMCuijDvb146nAj7SXnUNXnU9Xfx0qp3o0QaApJmjgz5yAPp
H9lSq+jmwGKyTSZEwlse5+54qUPYIX/fg5n1IMS5ZSFM6cDKLqn/aQA7DvQM0hWnWrvUQJQquk0c
jMX5r5/K2Kc2in8Xh6n4Qd0vuakhdOSlrNC54DhAhiijUFdlcNycpbzZekGq0ZcKIi8V53+YoKlJ
W6rLnPQmt1na8WVKHrpynmCZhZ0ktP9ashGk8MKFM4fjJqDeUcLZWn82/loTUVf3BoVHRACOPNwj
4SeA7rfRSIBsLQ0k8QIAq6N60S7VdUnTNKDDZBwp51vV6pOXeFM5p878qBFnTKTOxgHqcV6RiQ6C
Op5446IVWgMUCX+SyQz/L8y/ICAafcP0IPlQShwuqbxtxn3DD6EsO2bir0pAdtZeC1i66uXAKjEw
LwA/6ea1Gr55k+XUxVatSsv0P2rtvbOuBo3QMtEs5Moua51hdE6BgQcXNyEhPhi74OqsDN7h2FjE
uaBWQaNLUIBLrUC/QqNVuwCdrTc4zzpmSaA32OG2a+h34pNMPhkio5lS1EthHIMMMoqnQ2OiIcDU
tcrmO0CQbfMNJnFJROGPvwrWUb71vwyhpdy3YMt8nDEyP2QvsiWBl7wk9MVWwG/ouxvsCctOyig0
YuTDj6IVMNukpqcwBMOKNSgrFoCUSBM/OAPJWn8QxaICmF/IppvdcU0Vts5LDqU/u7nA3PbJxH7P
iqyQYh0zHVKuBMd1tLtHy69KWiqnUaoorNDOinrMlQIA2FSSqMNw4/KQz2hNvimeQ08u1ScqsRYS
NycNuAZmh7KoF9+/dXOBmOXPeqU4QPriMTnHBGdacg8RXtmoN8xuJ05rNV5zHS10ZSlhKsGh7vxp
RA0RdcmwHkz52vF/CvldoENKPTFZ1WunUFedzk3ATyeHS6qrFjEWpeJg9YCA14EirrhZTypINOGQ
v7n1yvpVsw48Lb+IoyAMj+Q50kDDMrbup51KiEV4VSNXDk8CYsNjIfQxKCM3Ct0wrr2KMg/cMeR/
mtx+2lfWRwMEbMYE16Q7B422nT+cHEUCXz6SJv9G7QOaQibMo2pfzWJbpDe1ptVduSWWBXGN/gTR
/KBRhEXvEotQeNY9EooJR2oP/EpsKqtOPWYcgQ3zpJr+aemXT6zGT8WVJr4HhvAlZjbadhWFDzMj
eMVVGNGLszg32uLuVAfxwZaJZ7143sQVkHbXTL626qmsB9ey521YFltrpmtndogOqXn3ijXdJ8D7
dKfRpE4IQKUzNKEIFKJT/WdajdRDwiHs5/m3RkVmGdsm+Ai0txrBc9LSypy9ZO0T0dl/Hx24EopX
RyazdNqyt2nFV4U5hQQLCWQ6Ikk5BlsarefUXiNMRkX2ZpnL3OPVK9+7/ldCIDRpjEvtuigfw6pb
JYBveEnIzoIuPZelvBjNmw6uUdLcBZBRPePgL+8499GRcEZn4yPnZU/JwqSEdDnOSN2VTZ2vKvu9
aHZKfA37Pw1XfBG0ZEqQ3KO0bruJWTUosKFiMPJAaBfqZJK+SGY3PKTWHghSX6czno4ctqzw8u7Q
k1fNHsH9KNmk6LnQNUDizYrwD2XR/VXN2pQ3JJrZLHPdMozfq/zHDN+C9GPCqTCDH/XDW0zvejhd
GR+cX0X+lKdTjU6hfCcfCLXgxibc9U8PvOijs68/WHq0e2BdSerB7HFqpluRXAmm1LvRpdJ8GaEv
7xt5XZlgCosfg+nOxJGSP7gAFGkH3MdhsYaMw5a7t92KoDFeYtbNZN4RqFHIn4599imdbM4axDu2
ZcwubGcyQqy77+OMVz0j3qr1VoPyRyWPUDXRtxa/eocN1hk/DBVHAhSYeLyoltzpZJuZdsA/i+JC
bLx08qIURwppoJmgWHaSEVOTZ3UGgxv8txoWunzp0lFgVg6dWMgv4uKCi21RzmeaKZBiCrmQpK6D
kEwYUkOv4gSz/E/ZdFG1LxJh90CkwZphMVyZeNJrjsA0/qlp++TqpkuKaPAe6CHBBfyCi3V+y+X7
bJKNsyqZmGaUDCcH6YO5D+DXKv2nmi9W/sgxP1Y02zW89D0nYM7Ug8UbgJSZfGkTokqK1lHFzWSj
u+BrIUwamQzbiZoBJe1RTtbqzsIdBbPQ/djNC9Lfwfi+YMoD/m/Kfvllc+YcCapatNVh+gdma+kM
v/WzxpqgazTyjuhV4AerzJ0g08QSaTZ/Ib/x3MABSZSpzVsyqLDAoY3hcu3GC7bQ9KZ1ODpQd6IN
JO2WgZM8BgtC2HjV0LfiEOwrzGWIsc0d90wQbx31MbvU01S0KSKVhtmfqu+q/FazTajdbX6SEvgW
f6NfH3vtiDWQ2413BSkowh+VxiKW+mzTNt8zNsoe8pYsQIrpcSOb9edAmUW0MYqN7dLQq7MFLXJE
u+tkm48IiyaAnv9OsxFUZCyalYRZL9pBxSUjasuOYUh5q2xaJC7BSh2BRtZy/aUQ8JI2/xGpRrEz
XWnZwRSsdLckiagGp+aPXZFDBn6QoN4iMQ+zDnWMDtIbhhzcyeCqIzPJ1kBWlRU7GUtwcmyaS6Ls
huFAGDB5Se8k4xz96DpyrFa0T7Ow2AzoDi5CRvlCQe7aYQiDRFfAuw9zsx6Hd2z8ixQ2P2zx4kJD
rCPE+XRXUXq9zvh7f6nsotf8JRYhtqA432iesdKltR8fGmmtEZJrs00TV7IOAfCAjCBE5Q7mkWML
tqywV0X4eqjAz+wnbHtt9KjKZ5Z+gBvmxMuz7CorLj4Tvy+ojFLzq1RwTSazC0l7PYSo0C8PDBdp
/f1O6L5Ks5T2NrCHffXDV6b9OUS6TSv1PAUEdW2k7reBxIuNT36TFeFS7gFa/G4HN8AXN7Q+VHtD
ljuZpCv5CYphSJs6/CPrZjmoFGfdQ76PKvLkkBzlv7j/kRHTgwFl2r0yLx2DN58IDQTb8UZtMIca
oNF6lDcFXWv1ldg40jXfJsAPMSs66pF83mXS3BGNcDea+K7IzZXfDe0C+Ecj34Qml1xewpPlEAVR
+PVFmyb+FvOb7RVkKhxXKXBZdAr+WijaWRr5UjCSoWlIp4+sW/fOI4wfYfjXmndpuOX+YZIZDc8E
+a8rY1+qhy7Dfsn4RQZSDfRusnF2cDoS/I6+KpVDhDWVe42qwskrk4upn1X5NjSkBl3K8E9zDoBb
RbUTQcf/qsojtgtj3YYx1oWjVeOtnXFyl7Ra3tq5wVVuLP30NPU30kVs+1laB42UPwhPaCUslvOj
NN8cyh4RchpvBiCXUe6N4WsCuK/UC7XM4hdnHhvyq5DykeBb6qdaA1S4KRzPY/ijQqXSwJE6K0r4
CtpCtCXOcBqD0+5h529S+9Wv6L8CMk36CSUlJjE2bZ3nNCKwNZmJhdOPM/2bZOeup5ZnO1h0g+ck
RzhqFy8iOqSRdG1XTIwJixlwy1ACUpzHdINGiqfciC4CjZ8JB2D408KT2k3YrupVhE1e36vq2Ylw
BOw0ImJAONsb8bGAvPcYdGJW3/gcXAk+mgn/d27PafSjEvPUS39Ov0EoLTTROYCNPfz4GQiz8UnF
LJFVrj6SNsNF4RufTv9Sjoa+cFDNOMQLHmXSWpG0SJ9JLt6S5cxbzbTpAsshZaC9fSWo+w5PFxKq
WPpLmQ7AZpeW81PQHFwvO5105mMpS2J2QVGqcmCIWLz1FH4V0Kwo22kmIYUvedfsDyCSSHlGr2la
D9I6KN5j0tDj74H4H0fb4E5cYZIjgfQXlUazLjcFUjHjA+wKXVjjMJuGxxxujHGHXLOmPiJE5YUZ
Cd+gtfC/dAr5xP9HpsZQMZFtY+fll1/x/BPPv7x/rtPsA6BPtdsA9S4V7uR1iQ2MEQAfqQhtTzcC
8+QVSj9l40gV4ZKtGL4uIaTXqyggD5muAyEmVfwl+StIErdq+lbVHJkFuuf0HHXbwjhUBLBQJDVr
V3485WghkUdzEDlXGUZdGeixgfktIWhAIsxqr8JMcKFRRQGC99Bhqoz4y7H/DT1jM+aZYkUmbmaT
SbCY+yNSzN545S1XtfwgLWoRKxstosq7PiqqN9RHQgSQKu5zD/m8vq02sQfN3h4trb40yjuPC8x+
rO2EiN9wThelvJTyWU4/IZEQn0sc2VayH4Dva+mPes7lJGGN5GJR0BlX9pslbcn2xBGN2Xg/aDbK
6B6B8bdu7IbkOhZ0Mbq6hvAZo9VYfKXHlLnZX7bEOqQ3cQRM8bP3j41JBd7WcDBDurqyIsAGTJzf
La8v1Zut/wBwJBw9HU8R6hYUpUsj3bEqCAeaB8XtvPjHvYiUwB4db5EeK1UjA2eb4DcoeIwABMjp
llKwypm0XiPzrC2LfrFGdJz96cVF/fM5ap09UsmJwhYoLk1hT3KuSfTbpHstWgWFB8MSFI8Mgf88
cqBXTMcgvkhT6RcIQLStbx+6Ia+xNePs1Y0zST6hF3szHvoW6RvidEQmLhRDrEJyq/06oEgwkG85
Q582ojQb1gRCKmBwfKIBu/1N6h8IK7gJ39BGupr26dBVqKhck4vG+DdEfMEZaLG0FhPGlBwgnNzu
R0YaKGCM6Zt+82XnY9eGvWScTfjIwfZdPOnJmhnIa/XfFhhAYJ5cHzjQGwhxwkRhMVGgh+rG9t/r
/svJfxJweQN8dJVO1GSDnkCwUD29CMrtNPx1OvnoqADIeEmuxHOFTBQMFj1qhhl1MK4enVB8uQWL
DGpvULcR8Zb2NVH/KfbFzPAVE6dv1yDAPl1VEei1cgrkp1P/dfai20ybYTwQrpPI3jAfe7eHvbjJ
4qtlpusJNKDPkbJhjhsD/fDsAuyH9BnSZvwX/UCqCepG988zw2J6n7BlBMAK9prG3bR9Cp9LkKHw
D8AHjlQA9yBDs4QQ7jS4UEbNtrf2abWv4lscfPQDHAGdrESM8Vn7waEdEKeEtLwusbmsGPyZPmJi
GDmphn1t/mcL8TmYIMCA7+85bDOyKa4BPnO0I0dnO2wQ6qXxSuLT8y8JzzqlvcOTJdAuVpJJAAeo
IJhLMbFppFvLpDOUtXkDaqEpxJJzFUrdA2R9aVabdlVhadzD8/UYkxPWIaKGKcVcBDUnWKG44RVh
fNfuU9hReoq4EUJ5P04XIXGMuePCVqKf+g8aPmx35N6TeAGuSt2HisC5I8GFXTdysNgQiZkjRUdN
U1t72do045qqVqFPJlStnbeN7ZkBpULZMpKOXClp9lSjGwA8sni2S9yKGfPOIqrudouAkIzlRuO7
37Bgp+NHFp1L6daFrz49xbwbzXwA4Wg2w6ahNIh7p0hdlF59dVSXaNpzL9d+bVaZov1qB/jIep+S
R8QU32zMXl2ZzdHq+OWqtS/tObuhyHk2U8+R1x+EHi8kQHmeSXD2RRhsQ0L3ldUwPAbgrqFHrhGc
RZaFZp4ck1i4XUJeHkGak5+5lvpK4RANTsCR7IGCi7pcPNvpU20+9LXjIZQSohWy+QE60VgBkcfK
fjJ2fY1+0cxWBn89dlp4ZbDRa82WPVcB5stNMOyAPyzphNcYkItHjqSKuCFKHDlVe6gfeLAIOqxb
1MQUGZ6ajkgsDi5vfnAXieHHBJ0uECnKdQgp8MvghUu5eMZb/q3aDX/K3KBIEMYVARmWGgfpT+tm
hjA5/ggTE5H/2XHqL1H3TPtvMgMxDwRAiLxn6Cob2V9I7Wfcvo+zxid+9Nsdc3x9JS974LKj3K9m
bCgh/5PFX6ihxuNY9FQvAL0d2cGC7Blw3jC4IXEnpeI9duEekEb2l9zEtyptInp+QcDYieI7QyM5
pzH+RfvRsqfTKswGPPQXzbpgCBQlL6GnG79tukvBVhQ2CrFXZ1igINOIGvEnCFxkLbn/CBVOiHkX
csbhLWo/K2y4mjdikOfu5dcIgSezzdSvRpVfjoWrIKL+EpareVwFguVe8AauqD6LBPuh36n3EBqP
Pv2uKoby8MRjPihMs/24GJtx6VDvhj5GJkD2RzY27E5TzaY2uJ2zYUwYm3eckxzPvACIyMivcyNp
GZbw5HyN2CjLrvJS+8CfiHZIIZASIMv+stujQ+9tafnupF3YcGQYRDxXzBoCFAzCg8NDIEZDUh3d
uuaSIH4kAsbtixs5giSQnLLuPn62qcevr8c3hga12fI+V8VLYrns638V7dBcuFRX8pKMCwaDLNzz
fIndWu1OiWkBFvFx+b/RP7pNhARLmrg+yuuox7SchHT97pruYg9/WBQkRBrx5IWJ9x5YnvBTzs2n
So4QQaQd872N3puhqTH/ei1fpBaRB+xCwgXAsEtpWZ3fVJsDiAjhJnoJAdeXGWVLcrUz5xwmOzt7
jUzdTRmjbcALmD4F6pBDFvNJGDFm1MDVKiLxBrp7o2+Zx4GLq7oDHuPkT6Mn9TqLwUm4x7AqcNdE
uK2UV83t1eSsIcFVNwhzIqkqwFwuRk5BgSGB1MtdjC1Y7YFVbnH1rqrvUnVQ7P2M5lJTXcaqLP3M
mbhnnv7MuJWQQEX+gm82zY3sMDjLbsrtxCCKyKD8hOE3tt1G6TaFswcWy5FIgaX2P1oFdGBQJAQ3
NisgKWLMDstTVLICKDpm4BprLGt59zDdjp5Fm2emohSYEpDFbL4y+6scP3OIswVcRAN+PLlWbqEJ
gSWmBJ6TmZfGNPEiDUdxynPkCbNwwTU0TbQY7phhiEmi10ddxxT0ajvOnEb/xbQpPDOjqrv1NRp/
O2SSvK5EHkXlnTN6qTUWXjaHueqGTQPjXzb/ibcEFWli/xr2wPXPZcXDbZP6g166ZmIfcJkvk2Ef
1nvmhKlFptQD3oFnibDXSeTqrXxXYnYDGE+Vq9jSE53zjnCrCDQ+QERQTskqELHIqDnwfyz5nwVC
Ir7U/sGPyMTo/+NWhqeZ2t1Xg/fQGxGdAKv4HQDKJjb3Mg/ExJWGpELD5aQ5kH/1lTc5uhiIwJUt
8/KAcRB1FPHy5qGI4HxuYs6JQXTehNBTf45k5zX5xtZ3OvsrKn5EnQTsxS5yFsMDPKoQeTKsjIHX
FRfC5FtlPUffkYOzj4OmOqFDkbEeIdTOC2+299CaQ0+DnRh1hfAtlDZiKWP2AkHAjMhqvKc1MJnO
QP+wXLkHVdDJrtK5r+ajIJBEQ06uLkPnQ6oxThDLIKNyNEbEkGPIc0FdgMzjf4mtt46EuegnVP75
Nunp63jdEFQP2+8KREONTt34IQWgtMwgyJoHePEXR6mQJfOkYo0UR5xkrR4U2GPbR4BHaF30iKmI
MEHdQuNummf9KeMOULR9RohUTBpQWd5Cns34iJO7krCxbNt671QmYVLdKps8W3er+GJGe/BEspMX
w9paAi/xc8G+3sf8HvNbq6G8pJFrsDJXj0Vw6TYKTiaA2fKL4dFAvmGtO+stJkQHmMAEgSTfgfGD
VJx2rZo3KfubDTbvbEXKC6EUC42je6QlnmRw4gui/7zJM97VwzBtnVlD9ETMyLWDcWO5AMVe9d0u
FvULJmf0xZYusvnhQ/w7Z0gBClOccTdwnE3yEoq+zU6mDCc/7znfAgOxmyzMjDGb939chEVv7JdD
r1YwgHMTQ1N6fnPSuVlZ2kSqoauUJykGplCyVaYTVASUh4UZZQiPxnvtSJt0oChoPsSIuCMuOKLd
wgV7chDe2gZrNE0GqnrQizOrFrF2XKS0rndnGXVQviWYQDxiOtw+VGXZc8Aa3bK2VjE4Dd2wUoyP
EBJgp3sUDcdb43sy/HVJOkcMFhITr5ZCTGQ3WQC9nL9DfZeB+EKElTdivgKJGSb54XGXy3PgnBP/
vQn/FX1DMdv6pPd4BQCojEsOypKUlCHws3Qz/zd+N5jd1L2BGrWhA6BhZ61QgLPdY++rtIPBl4ab
tvTwEk0esu1u/CcO1pZah7A65xKuDzorckbEAuka7S4HPLcmqQJl9ZNojwr78cMcnpWFbpvQDW1+
+VBmRv6jWXDT6uye1FZZWNOnWFRLy1jX6tWRd+Ablpds4Tvapb4uHXvJXGqM23F8idi2NGFHRFJu
r9kBED3xwj2G/OHjscxMVjeFv1ZL1yFJCRKzrroJh1VOmLcZLCtmt7z9VC2LYDF+RZ/Ddz3ILq7A
kSmI3X40M2QlBHu3u5zFhMoP/lDu7nceN/glEeelDS9D+SCch7eOclT2PiFF624g1wuWPA4IgxQv
fpWGCaMFX7V4FWxCasbP/xDR7B5LlHH9y4gAn46mtdOmFyrTyt7i9Dese5BliykA9hM7YfYVRN+a
QHaDR4gEsmscPPnQ39k5665duWjoEyhIsBB/ND4XLAd685ZMqMeYBaeWsJYI9cqHo98tFifTehM6
Xyc76/JrIP+IOsyK5FJihpW11h+poZMUD94oMr9TzrQp0uGX3wnSRcuSbbWe0bt6mj8Y6nXS+puI
hiB26yGgGBt9NAVmS4ElgaBIjGuK/MF7KGYyAAx0H9xPBINRO1ZiQqVpc0mrB0l1n6X6R7qIXx+a
hhpOfzPnXxmEk6H1/DvAGECHSNopq7mBkTEsdsJHuu3pDSzo3vlUkRpExrcZf/rVdZpQ8TJedczJ
stc7wCl0suG/eUbsi9VA0vAC4rNziQ6FvZk5EvTwVJl89eVzKr5KWt9idIhqW56V/jEIfmQjTkcF
ficckMNaf8AotDKiBokWzb8EX79PXKyftqtJpZgAN1LPybrvB/T8zFqnp+WnrobQg3+KGwUx7FUp
97W8LMFirGAj/fgVEwy9ZL4LHDN6Rb3NJfqng+88dpiJEUkh6O82jesAjB4FDeaQk9CWl0L/VUYa
1egU03svZEf3Z1jH6i2xPfWi99dWPxe5tPguCKPqtsLHpJLt7TwB7RZNceYtt9SrWfdE5oGh3M1y
N0rovty22WXdV0VcW5YVfE+Eh6ObpFSuEGbylSwksXuje8fwITzMuyfcuvDw63iaxwUSQKjkQP+E
mSBu1xHmqx2kq873X47fFYpgX/pW8o0AgAH/w+Q+rTUvYMJ6o8ZL0Ndx+BsNl9TZ994Q4+80Kww2
bEKL3lqBDzXJZuSUjU1GfS9Srqpz0fMTK4+GvAUBMxELqD50Ht/I9rm0QbqQOiKYhwoio9omI5BD
159FHBgTd3RWCfaiPTNB54EvChlN8tkviB/5B6TnV241rfHzkAl00UwW1/o31z6KFnxX7taTFK0i
HH4I2oiIYDhj4OB773Ce1SI6vLxLbB2yvNdUBcc+pbrOQ25J999L/0DhCZGJmltQfNNOyV/FR7i0
cKWR+Qmq1p5gifgzH2X2gwAOiQGtSxJZUucAJQMPE7Nvc2cFFwS0314EfxoAnIzRwUm/y/nt/3hf
iO1alAnHHmGFUvLP1LYB/VEll4LyYlSOt5NnTScQU1HSPnuh6TXpJdedpWYcyJbrZjAuRisvZDtV
mnbt9INrpmRZqBfsbYDeGYCY0AYJ5qjP+MwvaO0LyWduRH8V7WwB/XIzd0PDt/cm2QcpPZF2Aesp
zM54r/V9pdxVxKczUGFdtqsYQZDKExKsYtKDeHZZwTregf8YwmEt6qNstyS4SkKMWuLObCuxIC1Z
opmBoA1iIT2XvgnLRRDPBgQbnCHTs2ym/eSUXgngT8kISSA6h7vQ8YHnqAmpJawcnMfCgNXAYTEB
o6bQuADja7a4MkJotN9E36TEcIX3iYWcE3U6SVB8vmKuBGuhds2VKpdxdVUUe4FL01IJvJT6/9SK
F/53nJ+k48IKkaSR8oNU2YdSvSvsdQ0FArOwhHFxp0RtwbjmuAcPKn+wfWpJrNaKzwJzZnmA0R2L
X6PByOnBmjT+vPazz0TGy8jSB0tn8UZrs8jOpCzMxFpMGFQ/EniImlQhDKstuHlNFlbkKyoXz38C
TNDM8MkSzlnOKUEi12jJS1VnFqNpJ4HTCZyvsviOGCKbfWseM48Ar3xLPd66twji8wQXBxRDgTOU
MrwzS8FEeE/OE4pUUFkLZ44heZm2ndsjrnd8wvBr5ZH4LDwgZrHKRdQzkQgHyURqs+4qQgx2KX4P
2biFOIBIO0VQ6iz70WHRvVWkZkCYAqU11pYcKkz5q2bad3d8ozZrWGpdiG1f+N0edMnAhGRz1mxi
ZFvSbzM0m7BMlvSMgeugKMejgdWhuHGwdOpbZH7kqb1V+QJjiHIeTuBCrysPugxMYHg6T4CF+km1
HxFWFQfi+cbZnUTZQrM4Tzbv83Lsb2FIFPM/mzTtvFFdKr1WlcppR92BbHLAfEzNBtwpsqnFVjHX
4xQvvmX7LA/0gyPzdhP7o2YY7jqeMe1A+ty6ArtjPFznlLWueC/XTveIyzuVFCThtcuSRM85hoch
62ZT5sfB+R91Z7bcSJZl119Ji2d5tc+DrLMeMDjmkSA4vLiBIOkzfB5/S5+gH9O6kVndmdWlNOlB
DzKrKosoBkkH4H7vuefsvbaEfpQuJ3CugqURnPPKkZ/HnyousaPozoFR0eAhI2JRFZNxhKWWIKeq
Gx9HLIntRNOdQhCpdokbF+s0ThB5V0ZLTba4wT5jjoAS1JnyYPav1QOy3CtzbSlCkK1/PzSibWhA
0p4K/dcu36u3IF+C2wDfzjbAWSQDjedWUkAjbIuRZ+K1mzdkAh/heGRkODA4r1ganZBpXXUa8oMd
P3f2Z9TeO3lcEg5AsZYnyLyss+GzDihgmfZys+CUnXoU5sSH6DgCkKz8tsG0fH4eu6M044aAMBBV
Gqhcdr5ImXt2gLPo1LhUe94RJXii0bKmpmfwoLZfKXiX4PGRhW8SELjyRosUcpxBfHFON+FkTT4H
ew9RLVC+DTJcnadIHmdh/27APq93kvNtNDvVXKt4Aryroz1p0jc36vg4RzGin5WN6/agqnOMhBr+
cHVmdf5KSygCUCESpjsDOBI+Dpr15is84aiI5GEtzSO3iBYcJMWGKk51XDl6sLnkPY0IN6oWTxZ6
fUOM2+tXWXKFSUKV1sz2VTo1Sgy89yCdMPvmSs8I/TVVt7KF0AekxibvO5ZfxkIIlEiaYMq7Qk4X
TrM3lZFkExANOrGZmJQAGd5lEuy7hQYaMg0/FQ0junI2y4aBGS6o4dIzJRoX/bJYIM7Il9yI5qpj
rh9Gz6JxNlCMhow9LY7X8oiMVodSVrs50mBQvnVCsyOkuDRrOu/PMJ6nobLvZJpQNBmdHsLBk8VO
kHGrJHjn2CUR01CWU27R63FWw5I1WpyBtIeLM1qANSs6JVSv+Zo9oQ2XNOnj8aWqgEnuHtopSZ8a
WALhFveNVLgGtzvjnLmz4FQujkbA7Kkkqvwp5cRMuA/GuZv+iNHqLXOO2wo3JTOgGRAK5Oo9/E0O
dVX0DNylz757uiIW5wzhVKlVun3pzCY/R+H5M9D6aatqkw7Lkjw2sD+1zdrN3MSrP9Lq3prnYOov
+/EzCMhQwX0Qzx3jlqKiLS8/OXcb9IGN2IAoO+2Fl1B7bBAxEPxAI/Ir4Kxmk3XZ7CsOVba+jPPX
oD8rY8aTty64+aJ2q/ivY7CzX3VnJY/B1lTLuTMQifVSwbgVA2omySy0ApcoV6gpzb3kIKwVJDfe
5E6An4SAk5kWCVKUkZA5/VtKelmZUt80JtU5nw4RehEDisBlWmsQp0kvO6a0ALUHVQD3P16Ydji2
qPgzJmJ5uaRjZKiuznwnbUoyszOCFel8VstnuKDNnI8sL44GBi1o6da2QX+u8o6mHOLl9iKDRQhR
+A31Dr3rtOU46h3F6QU6spA32+1CTFtKQiFLg/uQ/b9UctpE3SRGhF+h1HWYycYSDya4J9qBo8tb
BYtAr1Y6EYXZZ6mDzZAQXrF9jdwSmsVzGeikpEvLOx1u2sxzEJC/YXJ060Po6GoCONCT0IeO66eY
Ysk3tAmnfBCr00rDIOxjIoIL0vQIMDiGEJZQt28aiqH+pAEM9wn26PprCb4/xxG80q4Z4LHoyVDp
ww1HNT8pnMFzSoX4fQQZiMaXuhMNd3kdydmhzqFPrbGmO9FSL+d9fdTFIEIUiPbbkV+mQVTctAxx
1TeHhwzHnLIUg4OYDQz8o21cCYRk3rxhnse5alfYxM3PCnihonPh6ZxqOdRpwyXRNwwfZJItLn7+
9nPxkQfUnlufO8kRhAeOz3xS4AUT3VUjmqAAFruVdy5x5LsPeYPqtpFPj2Y1WK5Xw5ZcFh4/bgYP
gC6Tlqw9K14Y+T7nLNJrMupnl/brCC/rsW15PwO8gNhDOHQrM/meQBWE4QXheyckG4oA1AcGWj7v
4iR7q9+t5c4FvCtwL4gzUWgEOTmRLz4VjHcqB2JWlylSlGI5PtOfIT+pn9F9Zz3iIBcFh4ZHr4o/
rO4eRrMW41ZF2+FSBjvZPFf526NAL7UQkMPOpVprmD0VVQeKDyRZschsF15VkSM6dz1vRzOki981
4bUOmTRjvtVkFrlvoz+PHbgNiaHeh8bwQ8EYuoqtlZhpuyBQk35WqSUlA83rYDdUFxuzBix1Ek89
bhPADAkUibXPjajvKrbBOZzO4EZzKGEQQAQHliFk+ix6OuNcgbjJ15hkwvpSKftBv1rQKvD2oQ6N
vYXPA9vSyltl+Xrs14/wqg/J0tTfM/WZu1NVsFeh5BQn2BGpUMHebuFKgVLTj0uwt+BKDsye2E3F
kWvEC9NNSQ2ZDOpHqeDrcpv85JDaHKpPvXJT0ZpUPNthMxvNcOrYbwOFYExo0tLz1nWw0/Q3xT+B
f5W9da7vEnMdJTszvDrWBQFbA6PibVRWiJGD4Cmmj69YR58nQFtzW+fOU0BbxacpatyZFQ3lTqq3
BqUzPAnZW2FmLkYytAbFffhIj/SBliiqS+nVJjq1x53o0ujSYR6VhN3OdA5ECXIZXbv20nEcV5L+
qiKGSehcyRJd2uStz645p61sAzQtbkR90Qb+nPHztHzukQvL3SdvqNSQIrF5IEeSgdeXZEHYISSw
7BLI3+R1g3CszHUbLL1inulTSNVrsJAJ6r4MBacpHz0gt/VKCL888xB2+xGhibF4ZLdBmQ/2JdOp
xGdssky47HptK1v5CRCmWr1p4UXNnkdQXAxYpEWozxPYw+hl5/wCit3GB1L+Rh9qTAjwa7xFxmed
0kkekOc77YcX8CTMx4SAjjcbLIE5k1O3MzElcJ1Fi7cPlAMdrqg7B+WxxzuFUrNFScMxEtiwOWx7
QqtLkCM0VqUGIz2Gq+gI3sBvery0c8d6VRJKrl0Q49jCI5HB0LCxLvo3Xf2OuNYOA55sfdBqISLH
Fc98bsHwOyYolGg2zm1tlcrPBEUO9RHwc2XsaGON5pEMRTqweKlg3f8UbgffScfDPAKDvWXDZ8KB
z0yJypDPyGfR0jS7h1dPZ5X0CigJl8gjO8twTtJrY32O3AUSFXwqJIzdM/qEMKTSUdYEJcfqVUjq
bNCqz/xKcjhhLDOUYybAkB4IS97OQazPvO4gxhaplk4j9UvkhETKdQguaKk1H3kuFIBdqxzKhLbI
Tq/XUk2lLXp12WeKuYVC37SWLA5ipNWEADufHZiovNXK+JrWE6fqCApiQMP6HQRsBg6tXXvr1Rty
aPi09GYhDvXqZR+kMAKg/fMTY23LkwMSxYPVeBCcK5BYtZg0JMWkokGWVMa0ZluJjD0dnh7okdK9
pZExSQQYw/9m+4Pz00dkk6RX0J/+GJLRsDeTUyK/6iOQr/4SrSVeXLfOSLBliF0S0r6lvAqK40Av
q+aQm5mfDsVV5+9/3ji0/uqN4tPI55En7vKSIEXvva8HL6sDYS8G3LV0ZXBfoJm2C6QtnMjps7bq
pFdaGg3AK55St+x3xYM0KZdTHMtVQ2n1s83XzBr6HikwPEC4wHY2MdMNZvVevmLoQTbqmB/LDj0/
OyHa6zh5x/uVJoixF2TueLr4sAp/q8OACPF+i/XOZ5TEu6eaB0VZqpzY8EljOilhGrBw7FT5SzSC
AcOV0atm71nbKiCiMH6ddxUrZZW9BhLtdyDt/T3RMRoCfguWJe1qZ6O3rzZXpryK0aQl1k7jEFhT
g3O1uUmp1rA/V+tOZb0Tjss9t8kYr5gusbABEaGiIS2XZs4ASpM8G0SKMIavGNqAfSoQnWyWHIdu
9WOtyBve8Ky/kp+GFCjgXX+N0MJT3e/07jb2G6UkrnFOAWjLNOKIe2DUV3b87O676KCZLmjyeAXq
RQZk65iCod8YQLW3Y49OgfKZ1iaNEgeR4dJaBTxy7VOWfBnKU9/O4Z44X3RereyryA5xeO7NzdAs
6nqL0r5DM1ihAZN2vX5xaIMSEFdddB4LPLnRtyLTAMxoO1XX8fHk3Y1uZodM2rd2cKRj0j6WCTVN
Q9MkJCkouxNjy5g64RzFHEjXkSTClWaw0cKxQtkIdiBdRYQOJoGrpmgy1xHpJcqpHmgXueNjgemg
kZDgQA5EMqU9PxCHV09tfAyjtwHpSBXTcBjbSWnsawlR0OWB7AGgX8aA8klkvdDmkepzMWwErJ2i
pyegaM3Uz7JmdslU/BD6Z0++1sVHpZ1D9VMKYaUjtM83Macvl18ZREcJv17Zzsd26evLwuKxjaHF
77wH2JbnpEAxiU2TnnW74oGEGcYEHGQx+Nqheu0p6EugLM0Cdwb2eH9aiwsx22BdgrGw5XMLJofF
aKA7s/dyiMgrk6xuPp9+UuOZcEWyb+31ywfBjrSIGEHShMG8q249Uh7kXRiiHSWmxFpa6iWSXhyW
f1CzQm64UujqVT0PTbcYCNOovvUod0vmJeawZM6R4jrsgAMtVe/SZ/NGJnNnEXcSsJ6dFX6N6OHa
3O0HboNpnk+p//AS5cmK1dd0Pjwmk9GznbgEtZjFmth6t2YvDqEIwGFEbosYLAdqEN4KaDcY97ti
FzYL3eS0uMWMaqbnvkpxaQmpnvsI3JzTuUWdPDzX6b1T2Ygtg1OTQEMx66faioggp/ua7az2ycTB
XpUfkja3e6HTROxSwrww26OpoqSJ9oXOrWXj98QYtVWAA8QQl/E+Yq0GPcVD56GFb5HU6ys4mhwf
dHIdWgSSWEHAuoipY3qQpIgMxm3PhKTBKxy2zzWXPxr4OGdwq9rnKCYIlVZgBaJvtBYtBO1i0fZr
YFx+5MbWuXGofKgvFJwluABbGGIBYkxMLcYOfG9qLTTID227lbRL3nykBsDQ565aS0PC6fyVgWGE
O4b9KdkjhK21nYG+xjoTQ8CApGPthDyehtxq1CQbglz04V7mW5sOc8mbtej6jTbu8v4wSHdJpHp/
JLZL/54M+lFe6tENrY4lAzbBxg3D9eAMi4z18YHJQMPA7VyL6mnYhI/XjqYFPWqZ7js3lFl/w4Q0
AWuWczZQ9Bt0jBJI8sMLv5TOByDcUObo2H3b2St20oYOWPDhOdzo6wRAho7Sy81NfhIcDQrLaE9+
psW0I+oOVn/qi+esuz54YqocstHwIVlQGPHfJ+E9zecQay0+s2Dt1UtJpTVj3W3zbNBWREfOkQH5
DPGyOQfZmRqcx+ZmAG5RlAuJB7W1ycaNo631RzVFJytXsyniIaJkZMT3ouULYN6wD4BruBseSC4I
eqkRSexzQL0+7bqcA56pXzv5aXzcidsTVU6nLSU2J4EVjLDlML8uGYvykhi/P/zLED+b1od4ZOnF
Ri/CR03847TgvMKwiF67UZ5LY6OoJ4K/RrFG4JGxMjcM3xqkVik7fMPpPwnoi4ZvogrFdcDhF8aZ
36C4+PY4ZkO5UPat/5IOX4kZzbqQJktvE7p3MHiIs3kPUCtJgYAfcwNEsV0+DcOZZNeUAI/4g08A
njZBDh1zmp6DFa44VCEwQ1FumosE0DbfxYONXJ9xLZyG3CZMd9URa0xBGvsfDlI8qlHk7tyuHIj4
UEoVPozl0fZ84k0n1I3qmSlHymtqDObOhoiUuFXeCTJvWrHarWLnuYC0BUVG/Swf15wxhYWcVr5w
bsyBQDJZz1bc4Ln+wtUn4YYUdJ7Toj/Aka4xHvpvKRFgHhRlptgXx8f5jkvgpOE2B34rpijRveq+
eBub7mjZmzB9lp0FTVGqTTs8p+qRt8qWdjRIAx+wx+7hQLXeYceU3Kw4FfR6vW7TSAe6egPdJ7uc
P1rPlaoziN+Gs1W2ZykmGJs+MGLhshLjFszO4sbxsQWyBmifLIOcsH1iUsNZZQBNLSaNmm/a9DbS
ksSS5C/HDrzCNjSuCu2UhgFDB5wHT5zFDgY1bR/EIAVeJXOd+hnNEA4wQH01Jg0Mhua8IhitUv3c
tZtxMUZrfnXSP4vqixcIg0KwThjpFYD2V6p+LAlLbr+UYetJ19w6DM62yrdme2KIABQ1Ho6h+mXE
NU/gqazOUXVW5Wv+OCbdLKZP9UDSOOMZ8XsyIr4V72qml47tLlhI4xLIfJm/ZHHLsYuxlg+8FxNJ
zQxQe7az82Afczr+UXpS6UGi49U/AthPIx5q2vJw9t/bcRWPiJaWnH7w7WTyU1TsRSavQdLcSF+N
qgo1M5RlBfVyC2902VjPBjpe3mWW0yRdy/1RVfYE/PjRs+6NCyfPXTWOCNM9dEjXNTpoEZUCv4N/
E0AU6wq6jypbUbjOjFuSWlOvs/dq1XMyXCvAsbWVUbxrIOwdXVpZDZ1561Qw+84xy7H7cfJC60JU
LysJU97uu5XOgLv04DAgM8HmOy/Kp7xLZlJtM/huVrRZzfYTeB/iq7h1G3rjNfCvRQxwSSprJEyf
ff6Za3Ah3FrbJDjohgEr1reOEODhf6HKlzys9+9t/tbU9IF56bRkDxTuBlMtlHLxwgleZfh8Kt1h
isn5+HDLaFtD3LJ5tMGMWiYH65PPqXSYMqDo4STrK1nhcBHTjfVOMDW1eI8NoCq3ifWhG0SloGNM
tmO+6sx9QStaVl9j8CGw9yB2avPE+HhUTLHoLiKGcmDcUs7Hb31yVSwo6njddKr8gew7xiZKREsW
Gb1yDrq3Tl06PWeh5/iW2Yi0aladAFhUdTcaihbpNmI61tGUWAII1G3IJUbMZJeId9yQSzZK9vkS
4c+9grsaYR7asgDlOao/NJcsMtW494tTBiRJMjgSSe9p/I7SjINKTscCyR5dGIfkAWZzGOxQJRTR
XGZ+JBcJS9e6I9WrW9aaOzTrvLsVondTo8VrzkAONaelybxl7/NoXCfUb41282iDjfRtpnXHAJ5j
VBBfBzwZ3sZOl2WzJF2FTZFNlf0reCDQ0FB4qNyGyosxUCjG5wbiDPsWo2Vf3guT4gOpCLNaHjKV
FjuR6K4AdLNvivXVR7MvdPapsQpIpqCA0Nackc+deRWuCHkJKwzODfNQXpnfn8x+nRcvGYWJ1CLy
6T+EtCaqXMIU6f6zNXjo2jua+CYC8TYQRt8XSWAypHvkfVu0szL0R7usfR0xSUl0UxuWI69/0tWr
ZT1lMt0M3juFjgwLIMmjBUI5Rkr6nqxigQnw+LWWUyPOQYQsKEmEAiSvlUQu3CpKX9LxhWH1fkyX
vpFzFH2r9RM1Farpir13HF2d1T6AXkH7J3AICr2N5SE019xMQmyu+Li4TbZdUs9sicxx5Kcl+eLc
tFotQBoFLbfvzn8vQ1q3CPRT+sqO6xAAQKbTM5q1aHjt+zUHN1s/SN2pGz7L4uaEXx5nkMIku8Ba
P3LsHU8ZXyc/pHUAPMt8cghXxS5mElCxqMONX+9l5UYbTPTEiJ6eKKtMfN3TZo7uE3MWI3J7kUoF
2Q9nzQBIh0SziJkIE6vo9ccv//b3f/+3e//f/a/smCWDnz2qv/87f79n+cDFB/U//fXvF0ACWfrz
e/7j3/z5O/6+C+9lVmXf9V/+q8VXtr+lX9U//yNxNf/xk/ntv1/d7Fbf/vSX+aMO6+HUfJXD+atq
kvrnVfA6xL/8P/3iL18/f8plyL9+/XHPmkctfpofZo8fv39p9fnrD8Wwf75Rv71P4uf//kXxAn79
sfuf/+Nxu2f/5Tu+blX96w/rb7rmWI5j2Yap6LKiWT9+6b5+/4rsyI5jWLZtWLqqOD9+eWRlHfz6
Q9f+ZhmKzXcpiIpt1VZ+/FJlzT++pOqW5siWbsmWrCk//vHK//QJ/ucn+sujIZoeHED16w9H1378
kv/2SYuXZqmyrRqarhqqpjqyrqoyX7/fzuHD558r/80KZIP84YEmsnqqqJlmzeZkzGj2uwEy4Xa5
I1q7QaHkP9lTpIVzxkCLcEG47uCOEQyuYbK5+q06ReW00Bb1nAEH9345WTPfRPfodq/gFNd0xded
vzTMtdzMqDOr/RXy4iRdpktrbrsjnOaShEENsSCtmivjjJRiD8bpBFU4VdCuRcBOK4ALGwCKtzPs
MrR9SDp4N4BsnBqu4sQpbY5+YEFYExq9cEYTaxOctG5Kz7PZhOTNTK5Qo7byXj0lTATlNewlV11T
vWASyWfGG6o7xGhzTAMv+rJcE0rwEcL3bJZXxrdPggAmfgP4E+uAaEXbgvxBusRWdm7f1B06sgls
hGquAOuELnRdn65XZ7LbiL8gLt+SizB/J2cSgES5LbcAftZ4Lbh2OG6TV/dy8ScfNGW2cEPm6Zl2
2CS+Fpj+LWC31mQjL1hV+ThCIEuoGK+BC9SVSR4/7j2cXHivJhxZUM4QKjyz7g5KLBNw3eSjfNNm
8bmeAVvYphM6erA4wmdFfZxDEyFDRA3QEPVlAQPRTsV9XMirfFlv9Ahh+yTTXIVfwvdtseseEX4t
qiWL4GHkHdUJG6lwgCnJzPc4hq6iakuwM5/t1CfMCT3eFp7PilQacFc9uuhnP9ngXrTX6hOxy4vQ
mb+Y6lw5tdKmmptv/fJykZYKjroFBGGiIcJ1tIpm9gxn+SpY9QvhVZ5f9dxFuPeSuMoyXnNecc0d
p40aYQLGvrWrA36zEBygVohnENbp9Trif3qKR6b3/ZKhm8H/YBR/eU68edWv+DaQYQUa1pX+1D1z
ysYyGjGUm2Fl69GICZQgc8tlgMkEX2WNXbJbFPLM2lYyuKMXDmJGsndOtG1Q/OIj3wVbdac90b1Y
NBzojsSUf2SjPIN3xXI/gT3PH+R1vA9m0oFdbBpJu66bM6WItxn7ieGKXcWe8mcKC8xf5LB0W3yk
OJkMTHhkyzMSmKvKTqtWjYlJEFoKjQWGVArTfMPNL82N7qyxrQ8VPyNbdcO6afBXL9lq18GRN3YL
K6359k78yNkHedCT43GLNJOzE9MKXEgRKUeTmub1Kwrl/CIMKejRmad+m+/IljYiaMlDRwzRe66t
Y1fi9irJPJPmxr3iu+2ZsmD8a2EgIuDW9U8EktXwhzqQIZP+lXuuMCbhi3JkKm+8zdCdek/yPXIn
NTOsdtEsdZAYU0J2SRS488KIVnJBX7tHIOPOZOrHG/ZM3h0dSeKMucnBe5ZIdBHPL1Fzw0sQYxqb
VB9cF/o+5gSvBquGNW1fvVN09Df9p2nPiy/pgwEucGNOVpXmcn8wyPFfIHyrw4W6RFkOuweEUneY
DyBYJvVqnB1y19h8EP2946EJN9EnNfmaCse8PTBZxF8e+eJzuZvab8lHKk0YuTMD3jk3VHSoDqOj
etaOofOsRauWiAcQe1OOnTv1zd7mVPBAWLtmcpdXClL5AzEU1sJ+xfy2SzGLIgH9UI8r7YxYRdkH
39rePrZT0jSftPWe/MRlhoCSac3ZildConPVS14Q/s9qQuwQColofruRyltOESVMnoJldiRoUJu+
zPGoTfbDbG4Q1TC/qzOG4tPqU93yJ2Dq+uvj9oZ1G3wQn87g1oiAKT9vGJuY+lM1ofWG/rDEzTfv
tnvVVaZ7YhSvVTDTiVjhJdDuQ/iSbXlU5/Yho3uKuoPvpRk8NWcWzhr+jbNI8G7uKZtnXBD/eQGO
iIKIihHbnrbSkdDtzDf07Zyfvw1jwh+T7zfMXeIq9vV1QIuwSRbE7F2tOQl8eKSZA1VbQChuA59l
Ala0/Y7UNXprCipOPlMsUJMCjR2vKV3xx62zwDarGWxUDH3gxB0ShCqTWlk0zE5nfA+EUdwYrpTM
RpvhxtSQd/rdl5mEGa4294/G4k0iLbSjTGNCgNCC8y0je2uBgnV2027PKHTXT9Plt7RiJKVuyI10
n/eYjBgIeJwEb8Y0XtEuW1s7ZR/T0DyGvEUNMh/yQhfivyiTThCugPS/isunQatO/MvjRhxxxYl+
y0XZr4il95BHJgJdwCmCHvT7QLvjs9VnxDMiPAj1gzc/OTNDGAESxlEHjEMALPl/3ohRnNGN0Oir
2W6O0aeF7abUUBeAwjjS5P9Jdfn/U91oUmxRYP/v6sZbUt/+VDWKf/9b1ajofzMs09YcnSJPBW6g
/6Nq5CuKremGQ1HoqIpmU0/+XjVq5t+o5jTZsVRqOVlz/rNq1Iy/2bKpGo5iGKqloQr6v6kaNc34
p6pRlR1iz0ydQZRlyAjP/lw1yp2fMuig0RRkNCCLdgpZLDeRSJjd3BiLvY7JrLfvka2u8hhBePCS
BHdVBAeBzMmduQzDQW4Q+4YgBTFydzQtC7mYlvI1yeLNaAerDD6+vu49NGoUIRNbOY0q2RnNLe82
yE0fzc1Kv+V67R0f0tEYsPetk4uP39EjxIorQ68JnCy1to58jtLD6B2GjKGxGDy5kaaCY8F2uMFI
bA5UIoyGbBPp2XOPfxstvLB2QJ1wKC1QjA+tRNdJm5YhrlU4XGYIRQZ1usoImrGlFuHumyYpnkV2
a1g5OUOgHrWwXWDWiuJZ10P74O0JJHpfLJ8Do4+hxVEfV+tHSli7xEsQDnB/WRoaUPXUDSUcFemr
HX9MC5lNl/fZRImfeWhEOZrGmBIQOE3LAT5PDgft5wQERUw081SF0FM2X0KQQ55ruXuyk2hmcN29
17mdCgcyC1ZpgnmQDlEbxgsFKG1KHoNfBHONjn3lYYsAGqDTHvfG1QOoeetr0xyDYBNgHgK3G/vY
Y9piGof3ptj6HKabeoHs0MQyokDf68BLaKTqSDSjQTgP2IUwp2gOF+ETY4liRVynZFyJc8AUduqi
FyOe5gUwM+YTgB/t52a4qjgh9374nsnYH24WemgdIHCoEHhjqQgUr2Xez1Rp0tXgldWrAZU2U65c
00PDkZxpKA6v4ipDgwhQqQBdC1nKv0s6Uad00r2sdwsFghXfN6J9BVGOU1BZpD2esuidu6pkaglm
chbqYEG5UWMN3qJzLBEQ6D01WQ0ojA+qYI7SIh/k8E2oiWHKgLp8fLX3tmDXDRjnYKUqpI8Udwki
MxhoUymiTRvqfHp0s0c46kzeuKyEj6VqMKbHkCVMjhpkoPcOsmmHEXyEgMHqZnm61DOkrOV7Vl2r
+q4AkhXI25JGWcnt1fkaEBASH/k1stzP8JBOHjJU0wwtdHA2q4WUyTOpfetZzJtIcvPKnqjyG6YV
RbQSRm4e7lwcULjjUUlU3LU+U3hcLDWdGN+85pE6ldkCJD6JBkv7I0pmcn4HD16gjhS82diGOXGN
QZBaxFOX3AMJdZBFmC3IYZrJi1brZwVtUzvXpihPZnXLi6RVNGBZUGknxSEKaoPKVOlnWdGzV+Nf
514Rfw9RiD20e87FmuNASoS8LRij9KTZJgQhqRWPGOb7oufrHaIhca9YR5NJSiPRP4bJQoKjH9K9
2gXR/Q+L+O9H7D8eqS2W5j+dqH+ujYasqqpmybpsibXzDydqzbJVJ6hhigCfrLJyNh6cnHFMouEq
5pbz2FaNayqCKCnls8Le1InKoybBumYug7d87N2BT7yVFUr2RTR72CwmudsSrdAwoshr8mORXBgc
1xHeL2youXToOMLXpbj9yepGgu88OOsMd/GQ9f3PZ6DKTjK6JYamDvLKgfapjt4wDe4JD5AtX3VR
QkCc5pMvoC6ozdUbKrjWIH3kux69pa7HbwMSVcDG78p7WZwqTkZSdPdsxGa81+EAwpnuML7aKjin
9YDrcPHX767yL3eeP7y75p/f3cYa0hhVgAiOe47RjsUYhzXcWzyjVgQlnxq8Lr41HUPqfpDYenRk
tuXWIHv3r6+ELfO/fs66ppo/mzc6G+6fr+TRSpLdVTGfMwZ44GTKVuNuHyDg4+oWeCO34ARLR9/e
k8DqIeWsjhUQW0axkYGpBW/JwsSd1CwqeSM9ZgkSufwUZ8iDJ2Vxz41NIa3QGEghMqxFjNhCNpe5
jEihOfz1SxG79R97QNyxjqzK3K/i1dBu+vMr0SLNlmUb026qu6Xz0dQJLR+UtxaxieX0r38XTa1/
8bs009JUXdUV558+v1JJnCAQhM9OhzlMJ3OWMMJoFgaT24/K/62o/K2i+hcPo6OJn/en16ZQCMkm
tZJs6oaiiqf1D09jZ8u9pHoBbWjWmzFSV5bHYwUPIs6RLII8zBQiR/q7KhWvGBwd9oxOcnBEXbuO
ho7vzzPsPgwb9koLaSMWCIBgoyrNTqzymFEY5cdXPyLtWso/fPzk6dIJg+dIixYPHvIurD8N8lG8
4EKC92rEHqlUKuz6cupTsYurSJLoWNkdFpNiqT/uVm/MtMEtbRYLsjIxPsm3YvTnRYMRC8MjcxY2
V1FGSBYjxQjVBoGt1Yb/sL3ukLrMuwGZLg41dJw9FYFO79tSGDPTUSgb32VerLVnDxhiJb2lukJo
rbSseeYhU0YjUajJkiV0yp0yibx+llog3ClkcKyJnTfkssX2oFrsZXT+Ok+g9qWJeLV+d1HjcOJd
ZebeGR7fWKeNzn7CkieqBpnvkcTDUWImNJBLsNCXXrkmF4VmE7r1KDABBb+0SNZNpnJ1h3wsWKhs
fjrqirrBGyl9LqAoVcWxhuiC5CSKOPdZ7Txnk/Cpe0Aflxh+h4o5KfjVNhbY6S89Pko5ozfRIakp
YXCoKfG7eF1iQ0mzlxG0k1WQyDgpbCpIQK4NCM5eebNN2htcc8GeN6CvEgVbW4QcapsB9mtgzfUY
QJa9jn0K4IwfFuHuNKSpNZEe6PrZJhtMoQXBU1qYvhhFCR2522VYXxANyFq4CiobCbCEuxjSAj3V
B13Y5l1rMTJkwiChUJQE88ynWEQIT5w8iew6+JdeQXceDm7WJcDFWiBRGOYsEEnNYiSbxPKx+KGE
YNPUVX46GjbbDBcZruB0zXYZmruf+/LcFhTj+FYFTMsoYD3zqmCmyrOvhlfhUW2aUCWqbCm2a63D
j0Z5lMcx1vWSjAT6RexIRnpnFimPyXVEiqbAlR7IlPAYpeWngpDzhkJIxeKjR/4lfmiUipvWjmaR
T2Zq7l8SRZ3G4oaQrgOaiEd1bpV+m8fBrDXaXe1TG4BXaat7Z3+oVNcK4qjK2Fr2dqCNFlLW2h8a
PZOHgqwLkCK/AeqBwY2fcXF9u3ZSN6tA5FrICKlmkZtkPomKPluZxTdXa7EOtB2wIBCWkq4umqhe
mgQvahiiKUWobhy03+KpDGmnjSRE5Gx5TKG5AyZ5tpQ0tmYwNHAF2A5z/PFNoHIgUFeBc4R4PhXr
hVX4c8qijHwssVs1hkKkAXY5Z1l2xTJNy6lW+z/r25LbZRBVdX9J6w9xiLAK7ecZoyy6uaXeY+TB
4ioeEROxlugRaR5H/lxLT011F0VUp6+QwNn8Gp0qPHCCGckGk8AK5oGEL3N8j8HriKLYNCFwARKr
U8RHF7MnV4aExSC/P6qXPM6XagdzhQ4WOunIgc9QKysTgGAVUQ3welrclsB6KmfeKkA2YPsECn03
0nLKylsWxpONVD5srmmxdyPGyeKr4mRRBTg8E/AviG1RuycmzEs+r54+1c+DBXeDODo47KION5pu
UsDaFHOVhPoKOD2VpSlNsvAThttceXWQXdXAsHtw5yzS1od4z7W84JB1/1/sncly3MqWZX+lrOZI
Q+cO+JTRRzDYi6Q4gUmUiL5zR/9P+RX1Y7WgrGd2872svFbzGlyZZFcig2jc/Zyz99q6Yt3nnEmE
DBwnDtm5Pq4VVe8U90FAPYc92YYQ6bcCdSc4g/zQo3poY1SBPRWL06MiMve5jolQXx+Cj6j/qFN4
nOuIk7defwD12gy0iLOkPHJbIa299hkxal9phbqTMaWQBWmS87bhM9iYHotoK5jsdjy+iV6gBx0b
jvQNKJhNhgdx/W9CvWTBo5y8K6Kwok7OxdJvvCndtAgqGrRU+IN3kTty7BEbF8Wv00FHwdgd20fj
PLbE1CbMbl9UfymSn/4CiPYQRR+Y/VOc3fFLx4l4vddjlR7kc4HUq/e//vFha0AUqntyyH1GfNAC
wkkDax/Wq0qVvcQ9tEUG+AWi1zQf/Ba31TDeoADRHpw6HBGtgOi6bro2EvYvO7+NHUDuUqOYuw4F
jhDoxnoX08Fzg7cKi62TMaWn520kTdWfA5c2/Rb2L6ysMTrv3s33ND4OBKKkvxPmESHd3/hl9IH5
mYvFuhk1CATxtHkvU/bDYnlmB4h4fShWu9vcASJWE9UpFjJ+bqvipQWt1TGpIfjuGAG0cc6kE3T1
PZNWfor1ELTesqWni9jV9GeDYuuDLRlSZh4hzsPNbHMpyKQcfyhRAHaFFu7uBfSrHNh0HqNe7VF4
Wc4Zv7UK9MkhhshFTmDFLSnycHMXF6Qcpz7HxuLf77uWaQzSc4X8R/fJbu13tHQfc8FP0Mb7hOzf
HMmFowYsBjxR9Nn9iheJ5c8BNq5A3znFR8PBv8OTb5LzSHMXtUNGDE6PAJsNIYAA6awUbO5Is82d
tzhCfEHOt14fIAtBHFT9AH4Fi2RVXibLsMAgh8MsEuOKhQAfLW/Cfalc/GL8/LwH/vA9cL/N4A0K
oBEQmSSi6BQukz/cuHO2yQeizQC/SVzMyq1Qw4OjR0vhIu0XgtiE2eV4QFpAbnaL8h+9CtPSRF+G
RbJEdFK+aQB+E94CV8a7yGJ36Hm6kIWPcIAD8JgJ50YfhkyAlkJynFwHWVgY1m+sKUXbRGyS0pxK
UsY9LHswsPvpq6cHYqMZQFWccHhB4ZPGrIcm/1rF+/XR814sFMx9D8PHehk1Hjj3y3MBbjL091bK
1gwp2cUVL77WB8VlbXKir2l8Qf24KUtGfvAqAnOw22xTy6/FI4uYS9KwzukJyQy/l+h+j6Sdobb/
kjYBN4aTd/pRMW/1lQ/Nbtw4MyZ256OawRTHPBMalCyHoxLzW0arwXf4a976YZatjahMM5RbEZ3T
km48pEYCvmUVASEB4q7RSblus4N8/ufvF7RrLK5RhlMJH6gM6MojHIznctshp8obHrsEtWjR8wIQ
C5iBIMlJjh/4oDmBFgQ3pax2FqtDMgrKro8ZLRIWBZKD+crocQuClFdI5uSTs8jyrnAEUxJOiDZL
avf1ryncDGmIOROVl10Ne2gbhI3xmtkcwnwEjjp+8g0BlbL6mBcWelwyutuL9msWI0YrWmM0D7KS
ZBTfZQlYtWruLeksRYG4nGrfC6c9Z5QJiKFl8l1BX23xrGNlxt2Ia8kS0OVyAMc40BxIIUn2OsTz
Ps32S44DXsenJbU/0jFiVR932ZxhW6DlKdDJcx4z5OwBOwnZzoaYjhP9vdR/NWUG6ZWTKG1DgxTW
5pzX1Y8xWrXIdw5jA2YjSPbrwTM3bMXTtF/bPlWe7kt2cw/5amExRAHOumDKGp0fWvDKM7zI7IbI
R2/dsm/GkDCI8QUQOY8DMkIxwhlee5BTd0a+jACGDgintBRaWtUBTki2LckbeQYV39mO7cXjmZ7H
z2zdT09kVxFI9MvgsA1IF1CMInP6PkbaaPtelwVncplggALiki83v5bg08RMhegSrocs0qSOHTHi
yhToXfTdyExy6dqVdvHqESfQJ1hzq/TpTy35/wUpfydICahy/++DhYcf/+vfzW/zP25+ZLX5TwOG
9d/9Q5biuoHylLRF4LghFfI/Bgzev3kMCoS9NgScIFSCDsz/GTAI79/E+n/4h75YpSfu//yHLEXY
KFY85SomEswnhPL/XwYM4p86ErbN4EOGgQpdyGMhI43/XLU74YITIQdt3VO27x2bFphT2E9Wn2e7
VhXXygFkWc1+SPHNCi/rDIaKhMo52qgR4/L3UPb4WgYT3poQqQZJerw09gAAh+FYXPTJvo4b8LkB
aeut3me8h/dFEx3IxEGmrFsmaH4nONgVD07rnhwH9OnQ15cqmSgrBaCgjKgF2p/Wwcqs39Iy6QPq
n+kaFzWqYwq5PEpnkjZDwKlei4lC25eliOpDEFNNLJ2rXyTNeUsqgNiiIJE4Y5UcU8GWTZNPNTZm
NFSFS8Gi95en4b9oijj/xdUlO04wtgml5/2L5sf257D1Qh2umKyHAinsrqo5Y0x16zw1GIx85YHJ
bXddaEG26DIclggHZkP2pl3U+mgy74dyiquLfHAKqulvPp/kCftrz2a9+yIMbVcyrPJo3v5Tz2b2
27rU4wyUS63lMup8eLiRdvxLP8XnLoZiRAwWyudslQZzMr3J88Y/LJLgurC5VbTltiYeojM1Vn0R
7xbwgMaP3dsiLCZChOzbXLXvcxrjywjW+5326tA0+YdsWI4jXDl/noByWG6XFulr303DYXGb73Zi
Y3MlY2qmD35eeuJi033crAycMVn2FigCHN4OWk9UsKZ0hzs389jdcXLEgyyehUwcerZIfwW5PYu/
2Dd2k375Q2fd1UKTopZ51ygI3PtyZJbMVELEcBCciEAOYrC5YUG+7MVIV/HPA1KVy/A3/bmAd/if
L75kuEgzUPgIw/z15vylYVbFgT0EecvsiJqzIQ27IUP6JGOHkMVyugwO2iPPSHV0bM6+UQJMv51f
yix49QT9Q9VQtJisLDkHZulB+KQ3EQEQnLyselPBImmRAHqZyVCql+luDBUMKi8kU5PehrfzDJQA
bQFTHHLqJMvxiJ3sfsWBsxzqfsFDEo60kNIUwyke9ZKtKiGJ4sEW4UnSfz6pFI52R1jwKYoYRcw9
u9Vc1AajbUm9P/YkBOq2vuqY1DSl4TgA0r3Wrp9e8yX+7vctEYh19xmryhyaaImxoPKLjA2zJ1Tb
h6KieaNjB8gLSZOqd92jNk68N2Xp7Ioi+JbIRTFDRB0cifUM4sSQcyo7/ZsbxQ35lzslQ6kcqWjE
sYqLtfX5lzs1ev5QOB3yX1Mn0JwSYlBMne0Fbt6egv1GK+8BvM6birEZzIi4vJHBXJCF4BdVQPB3
ssDD02Zvj6Qi+N1PVxGXUcvmLpomUEfuoHf1QrFgYc3axZbXXbjNa2cN9+lSGKLVWJ028B31afBc
Z587NRZ3ZVvvhd1exmzy8M5Q8AUCG2eYZuOBhNr+EuUWkH1T8RtzlqMuNm2L6MVSBVW5A7aqX7Ct
LxWR7vbo7nK4OExNX1LbPfpowU8Jiq0G1sHCgYxmHJ2JmZUZSB1d4OpQ1vldHeRoy6d+G9o9WW7E
2Hd++EU4HMiR2HFOTsrsDksXGbqV8znbGg9cMPysBdMDHaGUsMMax0l0Z0rAvk3jf3oCEoit4QyK
zNDDmWPCplwgmfZ8KRm0jgWjql6FhlOToKqt4VWroXd2zppEm4yz2qUxU2nYHNPRmA7ulmWsjXHX
tklP4RYU3fSw5Fce8mlPe/QYWoP/tHTeU117P+PEeskT/k8srbfAl3A619SseS6LY24Ak/m23+5U
VqEnslt0PFP+PSX86SIAZCvj57vcQrela4cSM+Z7Vq42ZxG533M3ipj3TL9bbdSqkOfFjXZSZJzk
14+pWjw4efl9cSN8gV34226wZ/Q6gOEU0SpuF/8mGGjVDs67E9Cn0y4z3DLZjp4gplWMNuZGDaSx
RxdkwRaZxmdprPvES4/9EFbPsYz3cNGrqv+uyW3GVbQOQTO0e2VxGRtyCUytmkOZwcHo0HDh4FCb
xO/iS2sTL9oJIttHWeyLQZLUlw42WS5Bvokj+zTiBm8dMe/81YWdFeTQIWjAwp9Gv4q+uB26xD6E
bU34nXcru67dNEn+rmwH7CdhxqmiCqnRsQ0nDj3ucy/QCBmFmk2EgMFBYIcFQxuDhbCbLXC50u0v
Fc4anzzEZnhx+qSjyxW9L3L49CM3xY1xM1WDPEyTIJphOBWdI3fAqoY2wBnuhajxRkIkwyW/RAqh
3gyRrleId2JSKnprRpfZtNUl/SprpzkNSjG0E3u/CHEQVcVn76u3fGbEpBApCu9czT+yFH9vpMIX
y+i7wpuTvxmwrCLl/7RdOGzTCEGEI2UgffvPIvWXRagKB+AsNa3qKGE5Ufww6HaRIDq8yEmH7FNo
ltw+c6ejQhWQ+AMCXxAgMc8qnYvbbOp/dq74saT1nWtRnae+ILS7dK9/c+hB/PIvH9QXXijYoKQj
//lQMXlWzRYKdscmCT5od7lbWS9oYGEZ1Yg3e9oct76CjGhVK4RvBHYy/M3F+rN3/mUYZXOxvEB6
yHl81Du+/KeRYSPjdOKkFUNWxo0mdIgCw1vODXYVGJRKnapOvfRLW166vLZv9AwdIQ/U1arQ8vWN
5BDS4guLUufs+/ZjUTXmkmBmUslwO9MOZKs6cJgcLnnfw5CLGnePkS+8FB46aWWmu4yDKnNmD9Fo
hlHJjRlHydjHDUczAE9HfEp16T4F5U51QbGvfRvvz9Kvsm6OxN3UHhVbHDGot1PfMR4Y+/1/f5vW
6uKfbhOn0iDg4zss5q673sa/PE+2I2PX6unRJro9dVM+XJrIP9RqhuTkiOQuqB+jPP9WDbo6XP7j
9NCywGwFmpv7KsRXWaeW2MlIiIvl+iS9Z8QDDNpn4rj+DLOsFuYv8X0VoWCJS9x/eV6rQ10BboSB
aJ2r9Zc/v+MmGlJY8qtdCvs8r78wmLLPzbRQUgx2urWHNeEvm+6HdLHObkJfyg+I/eNECW4aOwxA
tNxnKidxyhU8YyBR0p2l0BrZEzlIYzzcS+ZWwuuT56VrNj2BN4f//pI6of0vF9XhtM9xX4o/o961
DPzrRdVjEFYIirgYi/xZdoQELLrcL+NEhkpdPXkV/MSBaqQj8q7rB5oFEr5FC9Os7bOJVxvTclte
g5FsYfo5bcnxwZryWydvQvQHyeMUQQDOhteAOfkmaJIf7UQPbglfEGMFDkJXP0FMGZQzjfEiBDQZ
PC2hQsk5j0gzxwLV2DYp0DmGVhOcdD7e5wvjKtmLH1K7HLoG2qld6n42gUMEYkBhVA/ZeR5VeuMV
sQaaRzCboe/eSXWuLeys8kAopHcTo6ORpkUyP2JMZ3RzpLcF2xl7vOlReAO+eyUb+n5CAc7M9N1r
AL7TKHStet9ieW7yyr+QxQHrK2UgKydSSC39SfYxUrAck5KlHYLV8c5LF9sD8eZIdexgJwO2j1qx
bnvGffZdD/etOMfgTzBdsU2Gvs01b7zhXFoHHdgg8BQJGJKeXdbT9JHG3JYKebQRBNXRG88h5EJ2
7gSZRcY3MyKZITn0dvI+jYoSgszUZgLyHhL/6tqM99AJwjeAe1IzljCuB5RAGbishLXvdFVtEno5
ZdmUdzW00URGaOnFond9/t4t4a/CMZ++gCAwtYF/rmHlTHg1Mwvvmj8gDI4eXN/Glod3WxcKrTbJ
aGVdf+dDwsFg3nivPo2ojrIS9kPAcSvJY8En4PZF6ZQycmH/D4L8jI7cgEGmDyh2jGyY8QWPlqSh
nqTA41QP66jI1NlLrJObG/kAumf2PnrQVkfLn66JBxZaGKboXXfHwvjEbfjJQgswXKndEvnZQ6CX
eVPACN1NlaSLuk5Oh9ahIe0TtlAyoPSBPtV2BTV84jouZTTSylU/oqA6sDgeYqluOB2ZU7VwQ2q/
bK4K+llh2ZDgStR3erbxBjvLcSjJyO7FKTCFoXyui9tpkc922LzUha/fer285RFgd4FKJpzDmJwR
Q8Zt1ZOUi0zNtjSQcXch77sMsTQoEmS0WW2pGzCcoCr6pzIrJFiAooPhDpPAI+9riq5lcddau1GJ
34MKmDMTpLjzh/Cjo/+Ak5ApO1zUxSvXqBt01nPRYcJoXleVKUjA7K3rJm8nBG9mxeuxWbQVbHl4
ERQshMzPBtAnsYotp52oBwSajbC7q3HQW1c+NIsdPvmRJG03cHdjZYVPcegSQAb9xk1/eW1UXCpT
tQSZMInmgKhRvrkztW8yy9U1Xxy8GKBZOLTT3k7JX6jwrDvWeOM5zgOIYj3iKi3oAA0EafRjAGw5
De7HcXVz+NlL1Xhkqlco+2yaJzlv4UZieLppnK3JHGigGUOyEobYWDZfKEPRPzF54VHsmkdJ8HyR
i+bUmhYCqDu8NByR8PC+T/MI5sJWFxO66AZd6tLWPS8QnffCYgjjh+l5GUEHZ5yEi+ZijUuz99T4
s2pCUF8+y6Refg5LCF2S8+tNDz4mKT+SeQLIgfpBL+hJs5gsnKmQ26byayArbCWx+dEWRXxoqLXL
eHx3rLm9DXWTn5O+3k6tc2PnHjOhkQLPZwvCddK1O3gvSO6Mh3CgbjEOtc10ccsUN2/lgvMPsD1Y
OfTAWNd3s2uADk2g9UYKxASdl2e7uxJG2zIX0bXvxDWa446zNw1kOn3xJi9zsDsyRTDve5gLA1oT
mmhN7Jh7Nq5249NWdomos9w2O84aBKLseeUNAIvSQJjVEJ5VF95bwUDzmYIdr+TM9HeI0djy3NOn
fGRJYmo8LT98JYA2OvyzmojWUYO94p6DPnbyCJmBTnd2jDy4iJfzoCQ5OJRVlaUg4tU5mG1N5SBJ
4suNuoR2cxWq/5jCkZ/WqGe5wCJIYvXqzAme6VjfvlCVzXfsVIFJ7gf2IOZTrtilNYrRdIofl45U
TzFR0AQY7dVkXeWCxj937VtBVyjm+u1IQKGtkWGEGULrPBnxUqYZ8eXoA0IxeyA0rF0YYF/IOtBY
IcyAzsQYqQvUB2VjJ+d0yb/kGCzX1kKiEw91eRjPyIHip9Dx56PXWlQGTHUoqV2kHQPhf12JGcGU
YCRw9oRDecCZeomN/c5mjzQw8zeWMz07rXweHCdgNtRQP1nxQQjGJQa1wQpppSJIiFVbmufcHXzq
BvbVTMblEYrbq40YhXyCxcVUvERM9xCuuISzdQMuKRLvafxAf8IOhKqUptedHRP8mlklbvnhmI70
QRHQMLDrmIJ4jf1pVQBqyl6+OJ5NT8wNQxARey+qyPMsBD54EliYRDMxXNL2u1Oy+KrRffQm9W3c
ScQHZFLOpySZb1GUEhqhmVWNMZTAUWMrSleqmTkEgOOjasZl45MltgzFOUise2kFhtPtYs6DliGa
BBIYwmAGiATdKbCaxyCZfjkobRF8RKdkGiYkBz6cZCjJvQGYXCXNR4nAbCM98zBaRXboQ/e7ppUS
5wUkHh8+wkx/Lo+xXycL4iFPh9cB6dCxq9GHIMp6V5/TEP5mAYDkOsy/g/DLXch27RWN3k6hpwpz
BSFcYpPLK9paC+b4qPwMipUhmO6nJHO34zzqwzRoTcYPzNVOy5/RgB6AByDcdjJE/b54Fd4e/Pdx
lP8o0/5ziNruGq6S5EU/KFmTI9tCqG7KCpkihW/AkQGd84HmwO86GuydJTumekk3bJWA2pmlMQ/B
7JNPBlOvxH7fOOF4HiJMU47W90ktLgFAxZnjEkW2Yz2Gmtieyd8NFvIwyosFlm72isR06gvvamvW
Ok+D+5fAitGbOZeajvRFZoCCk+kWjdVeV1139MxUg9IwJMgsiNinVV6azOmyb+qUrjwLdNXRMg1j
s68DG9Y8XXTbEVC9fYyRwlTFZghBCs+BPX6ziFM6tjOMUznM0U0wP7cIz9aC9bRwON/3km5rSOtg
k7jT1THlNaMJ8Jh47VtvZeoeAEzYG8Bh5U/k1kd3MQaOMhb6wSlB3tQPvdfiBMoa+Jkr74/EbiUB
oejWfk3mPSdTFSPBNiChEHglG1PCM00wBQM2kWAINDr2mNlCGHQcWAtytEN33ta48+nMxa8e7SF8
oHJBPldjXsr02fcOrOs2/2J5W2pSB+QCV6yBRhMklI016r1yggGZAHXcFyGECY/M4pY3x2EaVxuT
bjIdPyTj2JCZJI9ZMYut2wJrs0L1KnRydNIlumW5yS9TCw17/ZMdhNHtZIFXyCcCbZepHi7Gn9Jt
ZTXuZm9HmgDlqeSaMrCOxTQ+sZX8dCTT3jpeCKQrmvRYNyvBqtEfEwinS91D7RiNmc8eoxEO781t
ZgzXxIpx6AJ7m1uH+AZGTy/KM9aRSS0prCFRDzFIZ5nFdKICHxzPrgkCi1xd9U4msrjm7X4SYOCz
udh35CwMbjK8yDh+zKfHOPCeHWOdaDiRGWWBZklaIx58Yio9jhs5wJnNYJXTwe1CZtS+/13m8ynw
vQbMjkHf5vgvdl79Auq7sPgVPzyZdMd4HalQ3acZW0qNrb8PvOkJmXe6H/JaPFaz2oiUE9k4RtWB
YQOFzdRaG1uI7jTu+Afus0PhlSaU+1N11zYhoVfMSE4qbwi+Qqk0VHh3e0GzL4VIfYpWGG/mjua+
nuhyso/+9rM7HVryGtucoLpiMteSefbSiTdbYXpL7fCxiWX1EAZ9tHELqM3rRxCzeO2qRJ582lTM
ZADtNzvfGZP7fCWiT15aX7rZP3aKPnjvAy90+tcYNskMAf8yEj8yOc6XpWqyTgQ07DXVXXYZnuHc
EFiC9OJnGST5bW5KDVbDl3uBOnRytLmyL8OhER5iwG6S91ZCE3lO18mOefIb6d5VY/Qk/aE8uglY
tf/4gmohtmkyQc9IiB5BBSi971t1pM2mL3KwUSd57WMXQkiD5PCSLwN2iLgNLnHFuhnwIx/+zA3m
/kqGA5GPaIdMkgynuJgblE2Wd5qz+i0qkCGguf5M7eSHKH63Zv6oIoIPlcqPuY5ismGUDRiFhTdm
b5+d+N7woBFqnUvEfyD5qtKSlz+/5C4ExxlcxX5mjHgVnfWtaCR85FWMlMzQsoMKiyfVNagHO9+3
YTXfJcXaijT0UqepwWOMiOop6Zu3aC6rizMx2+THtiAEzT9FPVZnIzLnwU6sHfsRPt8G0omrZP8Q
daihuigiZKDy9V1vD/5hTDBJVBlrTcBR60C/kukY/P6jKRBe+lN34hjXvrgI+TmK3/uKktsuuLu6
8kCpNvvaQg/hYz3ZpQmlm2OVziUhEaGIkS2FJRMzVz5VefKSCxuYcsompQX9/pkBWK923jjT610s
c2Cl/LKX+bZDWL3t3W66HwNOoGsyi8sub1AGWwtsRpPXt10u+xcdD8BqTXqx2qa/rDTtuNbp1kmT
9Bhlvr7oGF6Y14EUqGIrP7TInMmvpPpcvHo65xmS1Dw1/Z1baBDyY/FQmNa8gs9dBq98W3+IyrWm
h8Gxt92gg5dlWNLT3ExP7TofKESDvkYsbMuBgIAioeTrpLttB5onGXUO4i6EV2WW9DsTs2jFdvnb
9l7HJEBKu+EWAAxdWkU8Bj1213SMB+oRIYl0mu2Y8MelI/Fx6e4yP6sxWSW08TvU354VREQJVNQv
RQ8anDQUz8FSEgxLgFUmOja5T6iID/akJ/ssCBvyk3uC/OBt6rF/4j1DWV0nkHDiGSNe3lH8j5Vz
NTRNt/nS8uJ7V41o5lwvPDCNLW91PSJhG6or5WyT+iyryiWVuoO5P5vkt5a2uvULE2ysMuQF8kge
bSo1nnrk1IHALVX5wAFVCA0444TSqZm82RC5popDVG9B218T5VJP9wiUABJxShwtOKIKh3pUMJyj
sTx3ePg8n5Rr4uQRdZPwRR3kn8uaxtDgD6jg6tnsMfwlJL/EfXoXZyBaElSosuvDLfqnr8RN5HGI
3DunUCzhcURYX9CRt1e1FGl6mLZD6TdEzY0I2OYM4U/jffNgXXpz28Is5evXhbLfFfVBJhyCj4a0
flJrYHLgubTRXIe4hgTYvU8mfKPL+HnOWPxWarDt+/OPDlRZUsY81dIu77yEXlDeJdUrfVWwtBkR
FYyqTk3S9ieMExihMwADre/ro71k+6ZbprdCo3XrIG9ilscGViFVfVADJvdxwEUZ1/OHacJrms/T
izdQi4je37VtFp6ayDW3BvkXW9EZVJH1YrceZdtsf4dz6O1SnZ/tignc0NhU3vEIz6t9ZYKFK5HL
y2Ie/LTS8dzKmsSBhr5eGXD4aHSXHtTQfY/XfMrG4w1v7JKvErTshWo0+4FFfs1lZZY9V98CP+tO
ts23CGKmcbarIRQZdUuSdX1Z7G8Nhu1YjDgFauetjO2nnB9AJY5HUzAmkkUEpzQjd3uaSC8JgqLG
3ODvrbpqTuWkUSOU9W7JmRxqWuopnbFdzVF63Y+1mg7VlEhUTu3Z7vrznye+UxHpvJJsjsoV61Bg
IMahGm7zloRydB60TK2wvHECJqy6DDIAtvS50rm/iWYcVuEwih1w3kMnoDmO6EH2o103+65ufOYK
7XDXFe392IZQp/z2MyRlL8kVaGh2QTvQ+vjnJZxmCRZcuysDjY81wSdiborZJHgf159D2pV9WsCF
6ycj+TNL2/DgBPXPflbf4oah55iABuEr3CZOgfGASUE2teMRcwEeBAZVVIyLTYxiMmIQsH0aSJ5N
fHD9OQRrUECVJhcHYlM+Yg9Y+zZhJrZ+aSHAXzjpC8fesNIUN6LvHt16ZPmeuWyWqEJemQ6LDOMz
OSzMy2EghUWe74QX93dxhyj6z7hxChnTxmiG6X7VF28lsiUVptiohG6+QhTLxjRH39CVpUVdHMpy
vWKw81wPOUE0aP5qFLZbej7+PrTio0OjiMYjntNZflV14p9E5RBI5Sb61g+4O0313vS2c29U8jiQ
ZrGfpTlZtV7IbbJC/BX0StoJ01wprpbTYLP3nO904iK2dgQdKKztHO5sEgPlwCnKIBKhPKjPbH36
luC9kp6+74K43XkVqNmU1Kw6IuORN6gDUF/RdLqMR89BfTwKKqV5nZ+O44e1Pujaqu7SstL7xZPT
pg3UQ+xhRZo8NoNUqOmJs2W+r9A63pbxlR2Z+nZxGXJULqgSewE1CJw364vhaLcDfHqJ2kT7j5aX
3zLt18eQ/DYk7OjWRTgvB99maNnT+dDqKbP5AKm3bGxZO+e8xV2yaHwEg5tm57BPr92I+yFIvF+0
GIJT1HXnWVMHLykc4Jw0Asa+IY0gmguedaXxVPOuippDq/XRrjPtya9e0yQCEdMiKm6mKN/3TSG2
XS4IGTBVta/XmWhnq3M/asXjhcw1UlRISTn/6muEWCVK9NwHXUkBj98tYvEgHg49UKM+/a5fyFm4
dmGDuXywPrtKoiLovs11LJ+kHX1DotTeqcy2iNfp0ps5w1bbaIQzbguGjiJrMxcgP1ORVY9di7Qs
I7bKaBZcIFr7ISHTsAqSbyZF0mwGpBH97Lz7ZK6osM1PUe6FlwZTGJaK9hvHDRnPNIVpxezE9N0z
M8hwvo/BdtTndn2o7fChbDhjjSO+BDEjFfWsPL/++SW27ZLtfwTpNWQ8OBn0aLmCzGqweCdabpcs
yu8dtfR77aIbGufo3RnzHi94iOc3E58L7YubGrhb17scIphqAn4uxFFZFpSyNVsLrQOHmXBl3bkf
fj+e594sVyvxntNIgrFNWYchpxuIYxX1KjkOnmd2yqpxAPKJx4BnhRcD6Y1bY5OYgis75HPOOsEz
04cnZ/TmO2G3P3yTzejlnZBehXMpIzJvECgeI5tyVDRuR+5NUl6iIZgOonPvgljyHRYs0EVCqFq1
2HhfDeTgSC/vUe4+6ii4NlWpL3Ynu4cg0r99bZLv2kZg4XlaHVEGfYrYm1dD0k/XrsmO77xdsnTq
LkcmUXjQRHT7PbeKV2rSEFc8ouo+2CinrM5NqC5pLvVWjSCrJ4lQpM2U2Y9lQgQQ++y757G2+571
VorlZUb6fOOIab51BhoiFd8NFZ3z8jw2MZFlkzl5OkZLPeHkrJb1QJwOZ0339FriZe774ljWQ7jR
A+7rKfqKdFZ+W9zlV1GnPt1u2hRhyBg6BoZlRiKiXP/o5FDuWEo6JDSoNSG8jMlwrqp2OA89kddV
qIDTqF+zChF6cBLadg303Nh3G8LAW3IV4IKHvuTZEeMbVrJgX/rTqVgyXFVpabYW2UZkXYEpcmiq
15MWz76wYLqgSty2LctVLp+XJH3vYg8vWQguJeW6by9csmpLPdLvISAsUXjK5wQias4eqAEoaM+e
zlNivukqIlWxDhc4C89acl6QIbTHdm6IEa7rDSsc75rL0HYdl+3aFC5Dg3jyoe3CmVpzeuuFe18M
82tspv/N3nntSI6eW/aFDgV6cxsR9AyfruqGqE510XvPpz8rpIOBpJmRMPeDRgJtqqvSkL/Z395r
25LJ0TcdPyY5u4y7hjxorHDyikeWwWvvVbJEO3LcwfRy4wWht9LtOC+/6pajQiexj+gLtsyxfrQo
Wad5Af43ZhYthyvFSmhuP8dMYso2cGlTFeQYY30VxnXfCH/Af7Vr3HKaMYxwi7U/ah6O4+uTyTnc
WaXK7qtUfJZkeBTFelZK/OxHnVhVf1BWwg7mpEC+n+rPqjSu665Cshq1lYiYRb5q2isQCPFG1QK1
CWrWP2Vlukx4DmnWKpThPDVTeyz0tscgaoCNEIrEVlkdsVZhnMqn7nfZzaVTpavg9PHkT2sacYeL
L0k/ClAsSM4vSQGMdP9uq4UnZ0RgHNKEuibknlSUqH8YfjYLQmH7ap42fo2Z9lWnfrcUppuumAnG
bt7OnS5ein5icCEbuz9s34nOtCGvmnd15kLV1fPdIqPvl+ZMzS3TIc4cTlYr2IjolNoJFIzy63oy
f/R8TyaNI9+CKadfjWfVx1/6IJt8WhZz9SX7FsbkaSAOYWI3a2fMdo7Z+60RVYazkwKepyFxVyIb
rQOJQ01kX0ZBpgJtaJoT516TUkLWxSauAdbCd+5N5SZ07AWcJom6I50Pr2KvNmnMIzNaziBcejcZ
JYYvMCaWNQnmG2CE7hWHaZIwxfX2X/xNs3CLId1R1T8wCd7UAUxvojPCbLD2U7M78+paw2WosvPw
cE1lweu03ep6DdIkpb0kWKNSAFYtc6Xe5+2XTAona9QPlQbq1pwIvMiURf1W08EthPxN2Yu3LgEl
9V+iikLaVTpX68RgkIdm3Lb601KaYCnzt5xBoVxqlyne6797Df+/0f4/Gu3xXP7fjfaXBn9o8s8M
H4P/4+8We0X6i/yy0rAKEz43LfN/MXzUv+Bv1iUR7z3edlN6+TX+x2Jv8D+9nNl/t9fz7/8H+6gZ
f7Ek2YDvw8pvvLiP/y/+esad/2yzwa9lSHxOBiYkRZfQRP/ZEYLhKKus+jUvlCbffG9PEu1d0oh7
VH8fC3g+JlPZK+7jiyk0t8Fa7qqwPmCG0goIyAJJh0q7t65W3kzXkvXjuSeLrl1xeMWWvdybNj6l
kfQcxcIVuWqoHcj8rfa2vWZbM+9q1jwpvpahLrcdQJMszIwfLRHDAkLCMMXQgnd3OeLruENPLA4n
XddPXBZOjM7q/DyQfnwhFluB6595k4T9Ue1epjDfoReQOu0Q8TyUA73CdSmH48JLvXsllA3sVdn2
fp7sr/FHDnyZBph2wqFMjeHrRqmuNv4nO+7pLjuVqwoexLqUs3GdGG+/lIl5OqaT5YjJeY/Pmfij
EhTvpD0tqfBHwdEykbsQ5o8REXXsnKm5pcl+r5L02ELeTYTsWcvjk5N+LdoGcbsRn2wGd1vUw0ll
oNpp4e50s4GCFgeFXLynhfRWGvpTMc1HWlEdoOVus7Y3WT5rc3PlQvMR39VgrOrLYqvbQW1Neqhj
NzcNV8WbMccvNG1Lv92KRjS4FloYN9tdFYMuzoNVWmixNL3M62/qkjiW8G5kkAKZWzUN7uYQVgMV
JEvIdDFqc4e5bCBLxaXW1ctGX3oey9fubIEulM3kEgseQ3w3bqKlts5iysGCAWwhxdRq7/YD+nA5
3bQCMbIYbnLCBi9Gc2hiT26L8Qz14jPD2AVs93CoBMLdVh7J6xSOmCD38kTJB2C8HXX7UObxrSqG
u1Zu9+Y8thRmMIsV6al7oU9kirb05TgbchBzCFsHdr78GNNBZ1Ycqi0GgN3rWKq5qu+ORmE/3All
aKRIVqRpAmlFIYzlYY+rYe+MsDqoQy8yqt7SI7afi3RXn8r4a/qON93GVwZw2tblwZFi0VFejQlr
DkscTKZBv48zKMU1Gbkvir6p9JTWYXFMxGtSL1dLra5kcS5DgjfzoZCqM8K1/yuGKkfGa9bMWSC9
TM2nFZ10tAHz8NtVnJg+lvWTE4if7MbV7PNbTUzFci2Xs3va3tOsvLeH7KbNcSRUYrSdsN27ZiG6
EqLVVhLGY8A8typqYrTjUNv0P8p18yLrbOYNBBCKDbUdQLjqQLzTDylCksqDanb3qR/cVNtCPPvG
oj61WnyiC9gihaoT1OfCGdaX8ZtO6/jRRDjHngZB/Uj8JgwI3HsBvgjhsdPecC9M1n7dZY5Vi3At
Reu62lWxUbf52UVC+xELGP4zul0YANVU09W5Fli6ejOE5S6s5WOrxMdKn80yXVgzH1MnPjpfkEcX
BqClvKmWFC185XPFZLyBUwnCjompM3WveGjtDL1gd5ts515drKce9iUNUTPYL6SzU0MzgTGLJ6WK
mc/XtiIt9lC92gAzmp1mbpQdM8jNMQSZ6mEgsHSNiJ7orR2lekrxwBL2KDjE710TyoPyiGkViK3b
PiSPXuCIRIRQvsNQ3fY/hnCQcAD1sSfSV8ctgCGZG0PGbcbLbG7RP2xPt787Tf+RTUR+5l/WfcWy
ZOJeeFB14l3mCxH3j07AZZkzuAxk2EvBOA+iq2QvG450rETWTgcjuj+mpj/WlCttWSjW4WLI566j
083EP6ZJl76xLvXgtRST7fKflChTQGPhJGvq5aJnxFjg1pB1btLtKpuvmQESTPfXGdqLLlEp14PJ
rjm5PydWxDoql1BKNT/76NET1qJ/rzcnKZ/GqpxE+As7i6a1ah588qPBHVWrBE8U6baREp+fJS7P
5gMz4JEYokOcOMJxzyzqjw1k6cuAswutvWjmaU/F03Y3ERpXWzQrmylqyn+a1BhTBy0uxq+W49/L
CitSFhHTyQttVu8Z20MwymjWIGSt3lGpVklm6pP7+v1rpplI7Ij68FTHwz22ZEIkgfZdHdZkOi9Z
fJY7nAHicMEL5OvCrRmWS7oReojp4pg+Cgb5i6Y4WrEGAgm2pfYa/sRyLY78VK7GaEY8M+dFiC/N
pl0n+zSVw7kAMG8tzyr3mb5e5Hgl9L1dBAmaXrGfM35creIwGHSz+BPewUZp6LAdQICQriZkzOq3
VLwz/GQLDc47pEyQVHPaRniK6SyiCOY4CIozEWtHP3AympVy0gLKLtp9jiigE7Kwq37ze+zF1ujz
RXstfm2L77AMbZ2EGAXfYjvihTUDs8w80bptKE9bX9i5PNonCHEkbHC/5CUj7NoMunEODUMP22iy
hacY8FeLIt5HGC6fikC/Ry8/v4rLniq3jB5o8Wp27S2nGRU3C5giRJviIKzmGe3tPBhV9BOfRyiI
fTAKHWKx5Kl2ZhYX0EBRU7ryLN53sXnKsXotlLBRpHe5BvbTN6G+UANH9Hnxkmb2FvwCrTF69dh4
Zs9MLBVcEfzLClkuO88eIDZYejwcqM1pa9q35F1ZaqeARsBWpBx29KQ4qYJs+LnMJN6BusjwPRtu
y/0CWw+x8oT/8yHi8hk04SZN+rWCIaez7wzYwVVaODN+YNXgfcfOJmlYntbAhGkxafbCSuvcXvtS
Iu+OO/Dfo/0uiT/WPXHMrfCbL7p7UZlcACmLYB9gmdRRUkkBaeYzWe+q8NJyZ4vifZRax3in0crI
Gcr/3FcQN2Ebxp0cfaef1foFVsKAUzVSGNLmtiqOdjewGFJI1qmPhCLako3vE2gr0krmJz60nqhi
rFJWfs1MToj7sDt9S8MvqIcNNlTrPcV+pJ2z4zc2MkQn3a3pTE1Xb2f9AXrib6w/gCTs/lU40EQq
B7BUWG6mmd1riTOrPjgW8/S80+7G2FM0yhrkzs32PuzaW6qwPRuM7VjmN4Zt3HVtCfVkh0mQ6JRW
logUzTkWUOPAUJSjjOt4f0ga+fOaBXFxR11xS9zZShEQ2vmEC2Ov+hDIX5IeljLhcPXPnKIlkYGE
tO1HkwmuFXZSGrZVikoveIAb8vJPSS1Ph5qFfXCS6DDzPUSrZ2NBMqYjW8gBBPadw/SDcLqtbLFj
naOUaytESQFxhIMXK+tyX9rztkl8N+h3LfiunoxUu6etcaEfSOodTR0CTD8BztH1aNIBM1X6p4o5
pVhxZpD6h+0opHLYbPC48XStuRyiAYd71YZLJICHIffpDSeD1zL9IPHV0/TEPIkDzQTPYlvCIYmP
Y7UfI+FnmdEW2OCK7QY3FxYbJ9x+nDXRHxWd6ghKQVSI0I1JrJ5/phqK2O7LF9EHGtWss9EGil4F
I6sHiuhJwgqcXAZ9Za2kPkevomZcw5aauhVZHG85WIbYI6uQ7ad5lE9mldrS0Nk65j75ZsxbsGMQ
0tfsrZm6dw7oYh8a2IlS0+C2LgAwLyLYnDSUZVQHW66qXgcUVus0jg2x9cxvdorQ8tkzwL7n8xmE
IgqgK5mZW6mcFwrxlHTuyTiNVuVpKUgh0VZbyZ921QtpoMfm9e/3Z0VS/rf9mfQDJn0A/wDL9H+9
l5U4lFDdpJFHApbOmUnqivBqiz/xJaDT23EclaPqaAz/Ga9HjCaYXvxuFVo3aPorX8IGxTmkihQ0
bVFKL18v88bxrN/3Cv+wOQe5pARUuATWgL9juNRmdxmLiEH1Yd0+Bf077TUfQZ3WrfHdjLc3Y9T8
fPyZ9tVTJryqp15WYPLMcy/jQ1BSj/nQoUYREdg/CDAju6ju8Cnp6XPoswcKIeNxPxEHv0MZyfLd
oaF8z9yMytaRZm+ZRVGuoCXaBdYQ3g7cN/bOpwPLoP1O0LtoJ6EcIzTPecSY+dppzV2/q5bwJhvN
h97cpKx8zg31Hg2rLQB/SX7Pqu09e4hw1qrDzpEDs26TAYhVg14Yw559GBhEmDDyk3kYdQab41gG
TCM9Zi2pUPvXDo9Y5raz7FQ4e3XC4iU9sXgqJBWxmmhkSz80m6dQXyXK6BQKCYXqDpex17XnLDB0
7C6DqF9kvbyODDX6dL+21cyVbWe1xlRrpVfamJoZF87f1L00HGopEID2wE35YWT0yChwlxU/01OH
yDRXBxReiwFRasvU+WUsJutITCkVbW4mvVW6UgHqAV/XAtacaYwy2ssXHPcKWLlFVSHTjUIt3PU4
lAbhIflhXimlrH+rY3dqU0y9WPeHnZZa7suKMPljMvvivPiL3PnDfCgIx9Vl+UnZ2ans/uRK4Kh9
4xDgDTI7v+7Uqbzp28AI3lvXGC4ITAgZLoVkeNWscBJYvWwavAriWhfhAgxNDk9p2tr7QhOpRvdM
nvrZ2nqSMLqYbuFxWN60OhlagF5RhVqcvuejEbPtK5MbqdS1yT571KL7KKMTPZTLEODJeZu+9sRy
NYFK2HnyBg6RXCmo027yNJRn3pxJw6GEOfo3VV7xVNHNWUK3zrxijd3FgqDGXUlTR3qYaxfDhSPU
kjMOH2TzjoaSObqq8iJyl6P9obRop2GyVMPj3+1UAISvX3BTHYeGSWWcugNww3YEeEaausV9vZiX
Z3vMKFGeqSXOwZGIahVqa/9qqMisCQwIE6cKDbypsGuKV7n7RA+KSrGMuk9zbc9UuzoiQP46kcK8
VgOZWoBa8dpXl5T0/Pcrkmz8H1YkhcCapiIWKXSRvFLI/xDIqvtFzmq6MU8DJvAp2Ny47IFYSact
DzotPzK0tdM4ECGDnhQuybNcuJzyhKS+heNXGdPMVP2u8zjcjl84E7gfz1+4m67zQiIqPUmwaZlR
/bLI6X5NtgWgWXepM4XHE5/DeVFC7Wo9tXmlNpraQb8/cXAaf+3snKQdlzb3M2Ya+/f8pQrWGUNa
ytWYo3nAzmAmaDSzdW0+iBmIZH3oXRiL7bIa0qXctYtGw2sRGXwkzPQqawutw4Y79phZQGl4t6NC
sa7SQGcPc6Va+d3ymwxccLbdDPuo9o2d3hC8ZhofUia61eUsVPz+/V3rZX+U8ksj6+dO1E+jNh7V
wsC8VEaMrUPNWRUNO//V2Ae3W02Hq4dTxZzsMrotaG+oZ6zXZIXoUtWYbsgNt33awBNJDbQ/CkbH
7dPSK1fcIOkyUpnKza0U0SUmJE+jswr0l/1sVPInShKZihFaDW3XWASFGtlFC/axC9h+fGqNU7Du
m+UaXEjkRHO220D340pEqSfW03w1k3ItBfU+nG6KEV/AhiGBxTSk42O2mLCNceExk/X2gCbTpY+m
AuVG5XyVr2EHYWEpOA+ljwJoFbFCTO44fgADWlhvf1EuiqkC57hd9rSpoEQU1iXW0QW2BuN4d6qS
/ca1zx0Sw9lMwRlI+ZevgpDEz7E/5j11An7ypg+LX8C2vW4OCQW/i15/J9Ayr3MIUtY51NQNq/4v
Yfcn0Gh5pXrNrnl7YniTqHl9o3oCwbX9RTliFLJ4mCFkUfoExvepJMmHCVYw9aw8O1NVKGUAREno
tphVdyHxV73xdZq4JVSEvUam/EOqt1DBbpPKxdlM1fOUsRWo6kXn7W4F2cbK7c66dODejWXETfgA
oulyNXehwzEcJYYPRs+YEld/mOn+bmx4xHvFIxjy0Mv4CthgTnv/P7zq2it++nfR4G9dQLzjIgQX
lGrIKwRl9ddS8A+vOjcyfKkWdvOeCit5G4IUEBkSKVtQzBjIdDPa0pHZbOlJKjJY6zrM5YIDSX5W
3VB52TXwT1nPhQ6cXGFPnMwHEoJalxdxVy7Z0F1FplPq/IuyErGVSO8TthOEswWajwirmnQRyRve
XoEW31ELZZNvpN5hDOocM/naKVCTrSSQq9kf3zKTq4byoiaqbkIUbmcbgKik5CvQqNwTV91bzpOi
AA2gkaZWfG3Z3Vp33zRPa2o/qXXfKZ11kZ5QoYbuQx3GT71i+C6HbKtPxWp9TE2n2Gi/EnP97Hbp
w2SLyt7yUnlol8LNCbqTQDk9Hq1Yck9U3QLclwkkEG+q6lv2mpkXY2jPCI/RDJI0y+m9ZLD49icm
nwA7QCA/NcpjtjDxXZWAtjJZQKrUo/i0DL7bdMYPZJcS1rqee70MpQ88bauU4R5we1ULH34OMI7y
DW1NuetV+ywPiCCJH2W+FK+PqpKfxr3wByxkOyubqgftR3pRiAjsU+chrnolNolxUg7Q6nwyhy64
THw1vTtKoGoCiXfiN8YfcsTFdhVcDoCZ8tGibG3vZpuGAjXU2LqegFnvS6leddU8d3kdAmdraKbL
7HfdEyuIigFikNOriat6/VFMZJt8DfNY5IVtdJpn7+pSjfWb1OwAZY7eXLxfb02XvoM/MzeVh09z
vd+x2YYc9kIipCHH4CBpkfgPdUpwLwmajNoKWj/IzemXZRkvyZYhUi+vAfw4DB7MCG9eRHfE8tvT
POOlbg1K00QQ4n2azM6r9dUFFQbHb7hYXAoGBWwFU14cS7526jGbMqEY6yOEC0+YUu8/vH/yv261
ErhwTVcNHFgUNVD+9c/v397kfa9sW+bIO5A75MxZunysPGwmLVHH0ZkkOKZWwObaWpj9Fnd/EYuE
xksQohgneHHNlXse/Y0bWY89RqlBinMrkykTqhceT8XHPQMohfZpZobtRcTsqWegT6ouKmYY7Uii
qbYGucx4NyHPeJse+pSe9aK6JsTUILbEa/UciMgaZ6VgG936K+nXazzgIBG607QtziupSBGBby6r
r25bYDH/x647vIJDJ33WPVAUftNAyc6TYBZr6oDpsgRn0RASlGrdbqU/EnvgJ24amovRxK1ZHbkQ
h9NcnPFIR6uXOh03D+YjJ6uvo+XFmFzuinFvt+ndUF1E6ajT1jBnId+F8py39oOTdEHQcrB+y0DR
ixJW/yS6u3iUF9d8q+vYt15pIO3U9vOJ2p/STPAuAGu4L0gFMgIJ8NMi2knr9n6+5kHK+l+5uMlc
kfkzROCku5cDVrjrxH2BM7vy1w5Dw3SibjXx1r7zcHkxezA98xoJpnir4u7e1tp9QecewKiOErp2
0zgzo/N60O5C0d538vfFR2sZb4QPnsacOPRknNppuyrkxepcPzc1GzRziMJtk/04xMOzb4Q3te8+
xLb6lIbkay6oeijKcG7H60CPYsmxob6mvCY9opY0bG5aLRGBcL5Fap2eXiSqtOBxh4A3bhn9rlO0
zGpEji/KrvBGfOxT01IES3xq8zaaM0qkK2bxw4fRDe+i0b2lWn1e5ztNVSWv3LRW7kZpV7qBCBYT
5566FFvNmLiKLMJkzTD8MufiibccDwtFsQTj/v3LBTzsX6FiKqcwi39rMg/gwMwb9s+vV6aQRSx1
qJPqWp/a+fPlOxwHft60XmBiNCBWLIF4nxkAEn5HXWzm0V0lg9cMpy19FAQoY5Ndxbrki2qTO/IH
80gNo0p4AJOKXWQ09uipnfNl9FR3YdWlcPcEZDAEQZ8inskgazr7NBpLKMBG/oib8viRfPTId+yt
BMIB8+VUuPH0KIxi5gxN3t6OE+93yXOTjDnKOn8szODDtBtvzA8BZuj+bFbvef/WymTzkc3xZHBt
S4gzSI6lVZTIbe95JRFo3Z6gkWBEUI5BalL8LTCFHSdudIS5VZVaa8nFH4QH8oyfrcDJWvMplOrg
DHbP+LNOxaPAEplbIrmv8erxKHX9QR51p7WmM86raEkmAnqEGMegK5JwautAxh1FG0oHpG2icxit
+8Cib5tdZTebNwW9Y4h/cvkfeNssZEAVGXDPXmMBses8DvzpyihKF6Akcr4bwUst7kwScskpZoOp
0o8xBXOZB007W29Gtt8sw3Bxe1E9V3K/Nm6/q/3RgvWUcJf9Ni+TJw3qga1DE/qgAjAmJavf0f2W
H/EFHYRooQV7m2LbGDcbdGkJdZM56gPLMPs0syK2eW5B4iqewtHpqcqWTmthwlCX/dzY8Hu1J1Mu
GZPpYVGNDNmwxXIm1q1nS35DyFKvigfK6cWHXm0PhCC/gnxL9viUNSBw9NpfC+46i+kRVLV7xmuz
Ekw0h43ERRAg99hR3RnPe3rbjgzd1xGXjuyqFdDY5aiapttncIY05MrBMcAYr99LoHCOkJTd4dcr
6HaInSnDmwGxs0DsZObtgWXhZC0HFcPKQVqPTYsBK2gKonp2OK+zszCeF9O3YRsPH0iPrXgk0GDr
/L6tRmkBt7PGTtKruUJ83LFoimdx/lP74SldFlm5FNaCl5o1J1xOtheDkQGZEd4kqmMNkdGnZYvL
bue0BisY+k2iWQMTQGuz25Nua9ZfZboTxh9VmGs7JnIcRMf1qmuFV2q0AyboxpYUlJF8b/P8qEEU
PmW9YvOT2zvjtPYITL+XY7aDmeUVB6cM9793QLdOZUKZZUP48j3DVrkxZMl+6fdi2zx+4l7GW5e1
FY2R3CkXjq4DJ9cmoedavEyHXHIqKoWqhFkw+r2pZpBv2aJeizS1iwCywRgyQIAIcWTZcIiWuNsy
uq+qxjoBoUDEURTe66r+bChRAtBkaCNIeZQD3Tw4jIS04jrI1VX7GrBN8TwmM4BVWybzC5OqicM+
ti4zA+xGv+eTEVYi/GViHwiUdotGJEytnQmbvZJC1sGg82IDQTzVvFOQYF0caoVo+Z341gP4rMng
G5wu9gqBN8NxS4hs44Yna0CfNui7hZeQ+k5nkSRZFlpXc37fiXIkl69usa7MFm+0Ep0rLmc6H5Q1
+4WcIA1/7CVkw50f+YQduXJVKUVf10huvoTHOIgxM21GyDKkC/LpAyeIIt3MnS7pOGoHoGGKY4mn
fKjtXkDS6/oo6501aaJ66M5tUl8oBbmyHkCk82s+IeW7jqwp+5yq6ksOLHDXIuehA9CP3V47ru3f
gp4QU5YhXH313egPoAUZZ0bpqwECA/jrKlN81MtKP3V+ScfVbcwWl2x2lcfuWjTTtWinK5bC6/Qh
s1nr3V8JaDDL2yGjy1fNGX2VUGp8HuxFeqG4pSVsiFUT6ct3Mly7+SBKf4BYdeo+JlvUU+axozs0
f2p7d5aN7TS0+3GymjOMmiiPpajKu0hx4j33u+YGgcEXgxFL+JUnPhu9SUc92S6bYnkz8GiwQIxJ
jkZ32tSKEskn9hvCwT+6UcXaGZ9g/zMooqyOkOOCxlrp8UtCPKzWWSVpXjaHcGAiwFt9krocw3l3
AffcanpILvO4TeWj9Dt9fBCIM+vEKX5tgF6U61zVt1yQbxMOAVkV3PX01cAM1mTdnilXINeoKbVv
xWSjd2d3ml/UQt/FY3ExugI9MOJC/RzL5SE5Tgx7WlsqTzHrRwfNc5ajlXslnDfVXZ3XDtxnPwde
rNfGjTPeTrAeQVl0FgqZ2CwklGewjB4sJTSyUWdZTcKtq4ADd2dKUrfiKld8gWVkKDQlUmY7zdVb
nlTPBT5xSv2yBqagc05JhZqKFUTdVj8DKVZlWjgoOlq0vTacl61fr1k5558Iph14rmTheg9xsKgl
1xyZqswH89wCiTOFDmMOZ77o9Jq/pWlYxPuFL/mK1nHF5ZtNkifyYWWi1ynbq+2FzDLQJQCClmsy
5dV6hzfZWM+NqkSQP7gG3U3pxyYLjONzD9XYk76a5k8cTpxG0EDh6o0/iAJCHodGFKMaVr8ackMk
lSQZBqAQdMlIScOLuT6dZqpX4/P6bXCl70b9vH7RmPbs8vRtXZa33rTeei5SU+aVbwmXRJA6rrbE
nM+pUxsZ16Gv0cqgaX3Ud2mY6Qq+CUTzBfa27tUCZ/ilAPivB8akhDMeK5McpWDuHsMIolE4WfTs
nhG+E57bbPnKVVR32nrPtWpvgVpYd61un3jdMUru3lcn8axbv5g6n/pSwxWQBxiiAi6joM/EgKTi
VC7olQsyPoZbNCCBtJIa5MLELZA9vHZHpbV7n2lPuMhzmPJJg7sK9NjyqXrb8k+V6XRv6mGyVhHq
wkEgCdEt7xIzun3i5nDKyT2KMOXUQA2U5sfGtn46j6Jy2lbdzXBg4RBz9UHiTYCb+aK6p6++CY4U
5vmF2zD0bzLXdiN6m6ifgf6d5bk8t4IUCSkDkRdNwIBF6/RN/uCIGGc+iZw0gRzfUTm3HBoPwuk0
hXLTBZaXH9NudjvRdDYuT0TY8hk7wVyiOXGHVJ7quSaJTR0WdWPRKmHburdMa0eVJMeoXXi/Wo4q
bHNa1z7pGSYRy3lYOlP91CHLOwsriXWnYWb8IpluV3N1aKc+2qf8zKX2/DqPbbYsVkFK+PyF3r5s
nXVdAAJiyNgvHVGdg7VxXzHk2/B7lKTLZK7X9auRaBDIPBrJjwkBKwHZnm3MayO2Ns5/EzvyTsZ4
OwpPwO+spl61GB9CeWypOSkihovMPn6arAtat3PlVXz6auXD2Vo+8yILLB4FtXwVIEvf9Ol8ncNG
KKlIO7weJ1Nr3wwucCqUcyD6rMv8oZtu4nwXntztOOIYLr5vF+L+16h24Xp6dW0wQo0b9OVFOUwx
NE3E3Z/bB1tYAqUv2hX13BGiz99arX5Lb9a0RZkR7tlh+KgAkS6Ao4CGUSkQvG7GGLWASRJIOeQw
0DtMW/lN2NYg1jlvczJI36rDiyi6ltSOLtTQ7ceF1TV/66qFU9/ial/ib4sWjjQnqsX7OTDNQHhx
l4/uQ1Fr7gGktvK6/+hW44NQjCrcXuFbFFBHhZA1cLwpC3rGxvapfCWG8C6ysbUDM3HMbEJiV/vm
xTGndhgsze+PptPpdUgOJb4Z1G3p5QkgaruQWs44U2mccxLOqMnSuH/Dfv6SviEdjCcoalAB5oPI
NYp9MD1x2rgqUoFEP/229tv0u8RdybfvK4dmzsJZRya/NBdS/2wcMJGH44TJRSSYwRc7oez2kawR
L/lC89+ke/IrRv7Jz+O6npXv1zJROumKxZA7E8pjS/yr+xgXINK8p5am8vqpZwFrvuTMGl4D9VhH
6xdPzZm74VniqeCUJBh+zamCBSWCjyZgdZEK2a4BLSwrFtVsxgmGz1XSd3fdcq9naQLFA40Ic/k4
+gVfrzanpC2cmeda5juZb5o3CbqHL5d92/ISw0KQMz3hG6JprSFKkF9fFFtFt2GUvWJOPSWG+Wnl
8QewhWOydTQ/tLwTJABMnLIV8QzrufHrOfopBG1uycvfTjFZKyFUGogWPGUmjLE9YgB67tIYM/8X
e5Yqe9qiXWjRuSYcMmndxAhV+yWAJ4Wz5dzGoZRgS0xtk9CeAeOi5hnMlY+e4BehJS6JBPWKu5D0
dzMb73VW33vNtiAyaHUaTrU9tgmh9j+bkWjLqVr602rSWUBVk+kYVe2aO9I8uySIM8/Cs1SFapPZ
6LpEFJllvCI4gAjJCiK1OjmXlgqHxlcZSUpBPmJyy+FL3JOTmsL24wrD4cwr8BzAGrAqmrn5tpcH
Rw5IuLzPp3XAYjZl7/l/03Rey40j2xL9IkTAm1d4eiNKovSCkNQSvPf8+rN4zr0xMR0z3WqJJICq
2ntnriSKZIo5C+PHbDY99erMKEM0XwSVVRfdRqnO7gjVhx3Bi2j7cBRSmIhQlI5is8Urtp1JE12P
Y9pQgSkWNkLc1hrJlksdiI8hYPVZ2XjS/D2bM0A343GNxWOkKMdGXmyJwYgl/ZlR6WO28snr8CZy
41niMHnpMcjpv0LHtb7WTHeIa+Rfk8Ph80nvaNBWpXNokmsHfI9mr85tm9fER74sjMwx6fu5MfgR
Tb/oqQSLuyDlJKKgDRBi4mDqjxlVJ4URgqCvnqyzcnqVH7CAVFZjjzXoWAqPI7K7o9oOe9mAlScc
V005Rmp/bK3VzUzBqY+YD90Dwr1F2ZJ5B1/HgoDbcJ93LLbCbF4Z7mbDTIF+FVEcS9mefiHWOPNg
UZf36150rC7xRtr20eHNeuh0+UlyfoXVTCiMcJXE+tpF06Uk39BE6SddJkkLau2JmfufNvJZemoR
ORhghCpT52Jme2hCjlR+iEsEQ6YPholAp6+dScMEoeln0UbQt9pQv7BMSIRhqDb9Iq+1jg0XBEAy
E8nGUYwNSnZD5MK6yBqiQwNOhYGyGnnWBNwMsuHKx21x2jMM9TV55sLBJO4o3o84jmo7F869eDCj
d8V8PSx+3yCWw8UMnJODWFDKly417+WXgJIerK0dWdNWJI9kfX4V6x4tFHCqi0o6EuvPOzJgT+DQ
bPzwtJsyUVF6vllXTlz6znweS2oUUlwpthT6bwjLlzjItTV4zEswcNJZUgT24hGtGnPtzSN5LSzc
V45y6qL2LAripbdWKEmVLZjLy+gphYAmoNhyHJ3cydxEl26PQ9ytNqsDXPFtzR7vs1eCIUsC9K2r
QlVWOlZkwrvLAw1rYoX/xZBDmQNszywNIducW2cTxoIkyKGlcSzPumNrN+dBiigCJ9qPOOrGyU+p
XGEVNzXLyg4WHcME+L+RUgRp+qJr5BFhUyvcdT1ALPLXdnRmp7ob0r/BV8gneRyQTr7IiKtYenzI
0oyIRV9GWSVPdSCzOi53YZaf+5mVdueHpVOrlBdGaUjoNdRcNBXp/Zebdsk2Je4/UgM40ILoEWgR
KdZWUil/FgK15fqAcZy+VIwudXoCx5wYbp5MT1QRUmy02EuhKkXjzPT2d5j4gJpXScXrVW0UY989
YNHPtzXOwiR7y/LHvjVvpSXYsvQKUBx1ZrxbEAHKhISMB1lqjibb5gFPcVARdGRxhKejLRXrVjCf
V8rY5KiI1RhX0nDs2ua0wLWz4MkAJrOb2Wl3b6Y3kZpj0FtJZebtWUVwmrp9NE+7tIMbvWjgLDjV
InGwHDb0kzQ2DYP5QpKLnis/Zf8fSkQ0fVyEDdvYRJOiKXzhiRdDccO3TG8J3cbkzODUE4dfc+qC
SqOZHNVExeQHCZvFiLqnKfDgzfu25+KpgTzH+zqlLhO/Jit38GD4FP06Ncf6PaJvSd70kahTl5Q9
wVfgQfxTbkxg4m7xUtiWxXKUOox5vFOyeml2tNWxobMvdBFGPhu1jqAnrshsZ8weASx9iqg2FC85
mpGl4zQC1dWEBlDuIZjad4CSrPrfclCyT+YKwXPym2ocO/FNkwtkwEcDvzrduPU65jkRT7ULxC5L
g1xSgq4dQ37YRoWFPWP9U9knTETrK24UgW8+kaNu5WkgUoBLL2sgcQstHXLipxN+mymO+jnSmpI5
Rk20psC1cNzVUedrNIP1ltV+JOiNILMoFV+U6FCVyqUa7jkP7yw11/oNJ8M+bob9SF62JeKaz8Q9
HWTb4pQZX4VTDXIBrmXCjNunwZ9KC2E4sj8LFAtGEiReSmso2kxpua2C5oCR83Vd90naX0qwBgic
nYmWSwRCs4rns07ztFACGnWBmeF1KAW/NP2ZFGTDdQXwi31oRZpLInAzTBwC8yDJEBekPZR4wqan
h1cjB+hm+NfKjybq9kQXuiqqoADAAdmqLsPJX7fFbO5jJOjTXeAklk5f4NcdkzOpgsFCwGCRjEsg
xWJQgPIeGfbwFM/eXdSjK03jKwlSXbbPUWYn/5p03D2YWebQqgRMENUobNq235ijGj49yHkogfsd
MJyPj4M69seZUt6EKwS7dRG7MGoVGoiF6uHedHEC0KsvWwXTJdiG7o4xRlw0rNrrWTTzS8lYB9gM
W92T/55z2pRQW8v0gsc22q9NcRCN6RDTzdpb6bHibPHMPi55XNeR9F83ho6yz59RZNauzw9tHYVG
DuW7+Bgb5nj4mv5PKIcSwcdH7Ned3xJvFKHMQOYbWKPde+30SrIbvTnAEE8rUoq5GrQsbbf9hFEY
4M2hgOevHug1G8IlkZDNK3rYPkSKgW5rZfluuhvMFy3rgbyodTMF2kuOzeKtIOo2UdsjEyd1UF8G
pboRapvHxWWM2xtAY2GLLcapVoNSZ9vLXLA4DsT4bmrlTk7IhTKNvbRaQBStfQfsQLN4EEQZJQ5p
4m4VVY4KXPqRwlS46lfRsJ/UHUcRuvOSMsWi0qVbZu+Uj7KMd9E4bOOChG6SzB49jalwUVdsNepe
jun0oFxeL+uFPLBt3mMpWoOOhZwTfvstQU9MBDOM5CF8ksvw4IZInZmOBYh7xwOEbgITgWoQcSTu
1mHeyj3ig1kOI5KS2nENO8QrKB9mFNv6/qlTak1I5q1xrN/uM2g8BS9uiumzx5bc1Pv8eGd+CGCx
Cns+IAvzPRGtoWmy40d2XOXBKjSIGI4LU22aMHA9zGu/m8wlpB9NkgAe86DnjPzgZNgGaiHQsxX9
yIEUGdZGGkqbf9jO3RqAv6YMByxZr3hPUdznz2CZ0BjbjQns4n+H5x5Ml2pA3+2ioGCDn7HNiSZW
1pLEYsLX4ojJXtARAmnwLzVhqMHhQlo67MnaZd/2l5FpWTwFEccLK5k9sfJmTvotijmxGH3VoW84
N2euUd4cJCvZE+gQIpeDzbYXa7Ymeg46BcPplMIxpdAH2CKAcGGkYPu1IIYGTxxHh0pRN5OUb6tT
5WNGC4qM+c/voGov63LJLfm4IBaoRF5ZT58Vtib0ZSehdVXsVNQCsUcyY7WB70lkR4S4Xw/L7jNe
SddS3RUkbwp+mDucZouIHqPBCqXOZ8SI12XUX0xpC97mrAdR9i5Qozxba5k5orhaA43Fp2HxiTu0
l2jAcNSQQTEHVksI4N+AIxDwpaeB70I7tnZ+j4mLWlhjW5WYqCk/REdH8clI55OGncsQQdsyZqCr
Ew27Z7vBlLetgK1Y4cKpnV8qzMrNcF6lsGuacBCjYKqwdrmtbdWGrwFdjbWU0hCKj/CNookG1H6c
H8d8ms9RNVwLd9LmEE/9kAmuT44bmSEKUDJNZmy9YmH7ZpcJ85Ju0pBsSqnYDDqPX/eO1X4L66Wu
zyWp5EslX+ICmP6ZByBFy7ZbkH0Ox4157nGGltNWoOsPCNqbRMmHgPPKFMrui3Gj5JcsGw5SyeNp
Rjv5LJ+Vbnf9DaocI8N4GGPZaSPVEwyddNTPweCUFBnB6pW6LyI4qfORvbjykwd6A92vLN0j5L7C
ssLIlpMmaJiXrHctvdsvlrIDQrDVY/rv+RW9MLD8O5Yh2nAjfq8CTxOz2nqmOpZdDX25iL68GVD3
+pkewQMq/Sp7kpUU/4GoRSeElgnPTkHxKJGwML8hyxHqwyH715SfqZoFciXv/DiUEcWI9P3NFKKd
BdWafMxJrxieIgVkVVdmxH+GK53S96HWUD9RtabgDlPFGx6k1fMWRbS1OlZ08iXFlRsFUkG1kATt
N734AuLuWjfV5ZHoJ8X7wmK8E1Ss/mREM1f4GuaZXoQSEEu9zjg+yxa9HO9vRfOTbEhLsh9D5QJL
2TSOQ0AcvEZHH8tzkqvnOE0vddpe1tA02nfhLI/VXTKY6dI4Z3M100OSTziRlEPqN4V8MzL5hrr7
pVsvpeA6OoyqhRGMvhle9Yk5dynQQTV21Kfi6ApmRdhj7c1ZSXrWp9Kde25UsxtdULgc8kiXGW5i
pu7WHFGZ+fDEZHLMHJ9vwzDNjdeYFK11p1nFfsykfSx/W/W0TWyqtqzGgTXzBt+aYDI9jKcnKV3f
mw7hWBPfW6WGrv/YOdZZmfpw4DBeJlkoE7WSHS6AUs9USE5uzv4SZZ4CQwPOF/1eKoCccw4x7eU3
G5BG/oJBLbtx9U5CwZJs4n4kg9qTEA/NFKTJbppQzzclqz5AX+SN2qlz9UWmtBmpVddLpr0vjXSt
DtWrQBDhb3JZBtJBm3FDSP1CR6cMBnNEsiZvHpK1Mcti+7SgWNZw7dDmDYMNfyocG5EGQHOVWOuY
AeTGWV/pn1vlaWzgjSVtUI/xQYrMndI/trUbL8OOXukh/iFs8xAr5JXtYAuExTCFrHGhpRSbCpNY
97iuymuXJc/LG4h6EarMfSfKQB7p/JHZ8ZJelVK9rBrzHATVkbatst0DjYnwIWzyHiO2THvyO4Pk
G5/+kPCGhSKGs/gdsbP1+hAWh4jPSQjc2GciyLjpBqnohQiodqi2pmde1bQ8cI7ekasNXFjRUvDv
dO+AlILECRVquqrd0moHjH3ValpsbNumRXOhPvG75wiU62NhYAO1PgcwZnaIrAduCWatj0raidwG
TzeWTunbXMb2vYC6PI3RUY5x3mXpqSREM8NXntaXMH1ZmnXb5wMbY4Nbs9xZGyQCaUoxZc8wsp7i
7KlJ9/BNdq51lopvhk32g48kscI1kUMq3BAHTe0XDjH0egVuZdqXEpacyNym3wDJyTUOgOcF0iYH
zofaDWwy884GbnPHSN9cvEyjgIu9kQhJKa7YTAbbWY50eD2jXjzSaSmBtktQSIxZvMJb08lpiSGq
MqAxg1cm9CvBA2kA6lD1+gXLmYwUWAiqqgrHMcEQhiRqpHFZymHV6TTfjDBr0bp8y3Pk92MdZImS
nKtGldA8CvtJKyRnlZaCcwDDM3llrBCZQ3fMOvCuxCXgglAc85lJgiUcnRm52DU2XnWMte8heqV1
jnq48TLdTDeTposuiA5l18gp2LYuLY51DkHNGqIJJmTMHrrkC72amVycZfBbnWmQoStbRX6chgnK
GIlrMrqlzh46wJaRrMQ2OhCI0OVvnLU8PFqUYloYIzelNkNo1+w6QHu2PvUTLFxLOCZJ2GlSDNJW
a/ervBL2DhdqTyvEnlWoXqQs4T+HGYk6r11gj6pMNUyr2TWNBJKt5dlLeHbRV9Y/1viaFVYgNtQm
Ob7VDjiPs6Q5pyMr2w3XnAawLaUmwyb0jUw8NpXElZNE3CrVOtP3VOlEc08uToaGyo2u83uBV1nY
RndmXCzTdukb2+Rab6ivTK51yXH43HYo1f8RcTfvBsKvGJVCSuBenKvCRI1Q/S5JsSOl/rOskdGv
djyQQlyKQO5oEbrjjkSKaPSZfGLnfZfO0r/8W8P9FDl/QL1dWv2xU7IIw0jXoam6eFhcyINpelKI
EC3tdme8ND9sacfxL32DigxyOuMoS5PZLl+ScHgrvtAhlLQHAxqkThewJBDHC/oI+8+Rdcj4t5zi
90djP4PEr8tTFrZetTN+M1e+gs2G+GDLMKaASfRInd51b24caUOlv2IxZU4UigEoP/EIkYHjfLa1
3Kdl42yde8ZkBo01ylJmZbtmS27fCbt1RNVrbOawDQUfLXJALMZhDg0qiMeLiZ7ok4cFQUntgbg8
5gzDhb3pMeB44Se8WCc5qMPyuw7lS/+XHvU/+a1/e6CVkk7KKSIL0s5Rd0WHjElm7UHMcy1XPlCS
dfvVQ2QR5tuMxKEDEWuhttE+TP5itmGOTwnKcmdD/G7IR6H1wZ+6MlqO/fKBvWQgQJ0SdNdaN4l+
Y7+Gq+4SwnbqyGK/5Vf6Q2+EfqhZyDcRGeqXjhJa9N2++1d0BCn3Iq5+m+MWhdhlVu3sTj6E2Nod
YHd//YvoFNpxEUTwD3Y9dLYPYyfd+leNcV96QnkgyIptXAHroB4W8cxKTtG4YJJIsSUduPuRuKaW
U37Hp9LVf/T74MwiqlV6ER59hAevEwO9rV+YRM1/0o/8R0mhnGTYVb4k2YRsxH/wPRA8lYYLgBkH
mxkYPxYcawoHZqjAWwU2RCxJzkqnkRXzVWWWSSfhB6evy1Hh2vKP8Z1/Wr78xnxaJQ+vBgvoAPJg
rrP+wW1iJFo2pIUCnqat7mmyC0GDORlAoAofjuJ0qc1g6qvgCR74ND3ruuy0Ac+Xo3rJ+Tlf/iN6
SMCv/k6jRbGC/NgxaPnj2Yq+uvUef/dH+XeApVt6go255ND/LuEYxFvrSg63W+01hvuKZ34+7trP
+sel6r9AaMam2zs9pVO1H7c1CjkmUDx6PEq0phvb+Jfsi31Jdgr5NgRuhfWRIetW/TRe4mP7RaB7
+cdt1pXPAbHmziGRpIzU3STIVWpwW84cYZ+Qp33km0UOiNTJVz7wO1dB/0KNSSAZqcTfykcueUQE
UXzzKCsfteS0D3feNUH5AYkWPbu/cMia3xXJL147DHPnSQjnMPfxqfgEK2nkchzk96yl48Q0MRDO
sGzTE4vNS3XpT8AxL8jBD9yzFPQtbxFMomN6lrtlPh7IVwkkNCP3DS8o424IHx+CK4aITSRH+Pf8
OYBFHSbPmzEEqh377K6+6Wg87qXPao95wph5+lktx+9V8lCbCXsUJE7Eg665xYE15XsMYciTtSXX
bkQwyjuhri4tEf4BZh+oR2OTBLFf/RDJEmgbyrfd4FRe6mbORPOv3Im8Tu6YnbUXduX39EHrzMGJ
6k9MMUWvP+KIX/zhrn6uW6awrrJ/uNAaFb/y29/SkyY7vWp7zjR7nrlt+Ye+0GHi5xQbdtYXDK44
32kBYP89L8RvbNIvDqXmRQmrW3NuP7uPlgJoCiDDEEp5nklLsr/pYOU7pXSw7PJUm5VXlrb5iy1p
Q2woMrKqsctjcpMvNDuvcPL8Yc+tvCCv+Unf1YtkpxeFoTvQX8Z0NSkf1CaQAY4x87+ZFbMOlzNb
hMYxCA/2Eenh5zzYXA5c9QOrMpFXLkJzX/do1LpmwkpLm9Sv9lSpm2TD+umwojvWBweZlbogfiEa
900/4QryjswW7cRT7BVVKMblMxxw6DNEKG77d65w4uQGLVqb5FwXFQLTYwJra089Ys90WJNc2j12
a1e+wZewZAbKhmyTNH/pVXkXGf1lQdDV0iXoENYQYunwgW/ROoGL4+7zT2pw/2zt2L7dPj9nb8AL
gLCHSRXfk9KRCfbkc4gcAe2wqCPqds1X5HR7vIToe0YJuhGbrlKKnIZWmrKP8XdS/mmZtpFQQK3M
CJl4JHz+RCIg6qSjBrziWuZE0jmk0OuobvnO7Y7uE1tS50/u7LG7pW4PTJS09OhLvIrwQ1ADMCMd
HGFHEfDs75NjyEwkqyuVeE7zL1mRHz3KlnOR+Nqvr8gtBuMUs+fGNaupO03BWmzj5CBax+VxphXG
gSTteD4eHXgYImMoqApohfbyknoNMEQY9sLDBWpJZV0jB0YnTB+DeIEMxx5YJ3ugI7hKtEIZ/mxA
C/XpxoTFLYMDYBOmgrYj0DDlDvRMFXuYfltsIe0GFgeEXuY62V6CYTDt9Apf5w2JCoyIhWkSI45w
wXWlsyftRtmvxcaemBJorPLYN+Ic9estm88jrq9ks2yeDxy3LfoKYI+4CrFwEhYgAKYAcIG91VvQ
vGYbNCwCw+k5x9VMlOfZag8Z1nWi+QQ33arSvdRfanGL8Bp7YNGczOEKFRP8E2RZbpbhaj5Ozz+h
S0J6e7PplNxN09hO9C8iFPCs3Nbc5dfOOGkx6BYEllu9OObJi0EvuHEZza/V87Wgt9ezd1m+FbgG
79Hf/KuzVXSwN51upxLuCsb00v/gkVNvpuJ2sS2e5g/jyscdf9INqcL0tZHs8nWqXaASMN+ZxoZt
7rWLExOKsSm/ns81K/0ajN7wwhYFKZAMPMsW/2akRbay1+7zb3zNwHXjMA4QF+56Bhfb+lijbgaR
24IzYLQDCo/tYjK8p5pK5G6zxzcpTHqHOC/CtU70S/NvstHO+WcG/fm1fcv2FM0TlFhHuWmnNGwP
5e9jP9zJ8SQ6JVTC7DRwVxELxQQdQJSmBgNDFRISXqebeREnJhca1lfuLDs5MeeGZZGHcKsZQ7Od
m0ELDemdz4RkqvmcZ27F7vyehyycZ6ABCMHDbN/w/vD2cpX9B5xa0u0iNzu12+yG7Xgn/EtJjjqq
l/KLd7OnR06LARhg5ba4gtIwoRf0j+Zp8a+kXGQC29jaQdPs9ifq3Vx1p++YzrW7hLxKC81tUMFT
I27ph/stxK50zekXWjQ/oAY7YuUQZzR8x7/UH6tLLiBX8Rc6VeHyrFzqQD2Lp+5vjraUrIajbspf
+LTKe3uUt8BRWPpfqx8a+7aEVsqRPST9NFTTLelEHM2+OzIjN9WGDul7YmwnQOjIcHHmYua0JFtc
P9s/UmBZ7BFaPo9f2f5xEo/C3vinH8vdGlgsaDQf0bb55Vf/1nBKhRBwK4/rV7MRXrQT9we6d0Rc
JDP1fw/FQSwUtp2D1nUrzm75pp3Qjtyii/QjnOKQsNnLwwXtdK/2zWY9RiBpg2mwVyHMfwn1YEje
2azDOWNzYVNqKNTki/mZfqEdKI+VH9FMtK7a1Y4P8eGxyy80EcORe6hhCHrkw38SwxKCBt+rk+7E
qBK7vb41keI1e/0CFRNb3AsoUMwHE0zoV5Sh/BahLTRm7+Mfh+P464G9mDOf9aJeIOISY5MwzN4i
GIAM3+B03lh+fjU4ViLZeTVM1fA6+MhZvLpqlO76qS/CtKNvgtQSV9Rep5xtDpW8F+Ydbf9SRmXo
EXiIYMVXk0OzvozCe5d/VpxN638pMWv46qrT0h4WRiaLmzaR3XIPrC+d8qYntPX1TTzrroizebK7
7oAqj3WrhtXmIzg4EFhwZ4q51YPaG3FnJgGP5fOQUwSEUXoTItuWwonyyAHWYwtOa4tb2UN3bmf/
9RCYcPb6LaaBLb16NG4LmDUsJK7kpzsu/5OIs2PYRX8350iKL9RDySjb6d/ozV56VHzBHj3+kl/+
gX4LON379Nk/JH4dJru4oUpxLZ+lAEGMt6D64HTp9nax6b/mv8dd5X2dNZ+pwJf1EwXmJQpwVt9o
1GIPJyws5YBUH4vb+mYGAP2AZ3LVuGukn/wLCM1GZXpgc+09FS0gKiIOxgbHJTLCbeZBzjeMEn/a
i38shfKbvu1u/Mf6hawPz0WccJlRVAfx9ZHvcSCbAU++dNexs2LTdNKvCZ1SWH61R3zNaLHe8GXc
JRdLzpatqXyLPvUtkLnpq67Gk4H8QnyzTqxLD/rI8/Oct9xnLFMdkjkO46xx+paRHml+KDumO67X
+Ji/TffyTbnTgqaEaO7VTdoMdzNgh/qrD1xyBIqfyXCn58ZfX4GmIv7zMIjNfyWgM6d9Q0SDdhEl
FPp85h8T+RwEAmI8YfTPakA+Fr8pI9Wzy6/ySKx8/FU+0wcdSpeIv4LY6QEDxq5u5iHZD3vJnkLq
IOqzPDRObLuEqiF9Aj9E2Woei1/rKbfwx+faheQB74yb/bMg3twgk6af057TEUsCNwCXb3L4zqRq
cydrL/GfdhI9/tjkAAOod3zjh8ARY8ZtgDx9btXTnn6u3SqcJwxq0eS7ST7j7M8kMSreS1qYDIcY
cy32zdXp36ikDhMEEbrH+o4uzMO0IT0Z0Rb1e+Y8w1cAqfDDL6vh5N/ygaOUmeFngUTz/GFswElF
3xt3DcaYMGpsZfr3WH4e2icAyHgNagDf5SWpDuMj4FyXGad1vQmsW8m2WP8RW8mdiO+RXUHkY4fR
Opm34XG11JOF3HPZzEuYgeI3tjrDzvQkpucGiXxykrKDzJh/v7bNJnue0DpqJBN9cjQnBCHSBTKt
9VBIP3W83qw4JwNcuPYcCwcuqwCxrYkYwr9xtkgUT/1C6HHn5yc/CfAw/Brsc5Fbf8Z6fO0l2RGT
4kt6LEFqAvsdk/G1UVpOtNYd1SsiZJ7/N1h0QBeU0+gY9g2NKsYETtghqzY+Waynbs0R4F8U5GSa
8EANjT0ISFo8bYHV542AjB90gDAyoGMGzsSEPS6QwwUgTnKURztNDSu04INPAhZPZbE5lc7pLgef
kXvLg9PDTf5R4NuMm47Nrf3jKe7dPt2C5hhBvytbUXnCEASWYBMJ/7nrblPi1VT6NasWEto9SuzF
pWfGwHHZYwy+Io2jZen1ml8kniWhPM323Q92oQP34ZHNCKUFPQcyrmwcPcyCfBLFuYXI48lbJ+lD
YYXyeZGik7a8rGzU0mWoaQwf5nzzSeOg5UxJVx4AFy4BIN0snjZ03xJDoMG6C4h5WH0eTQsuDUXe
EQnceOk2iq+zRJKwyYultaOyEANfs60TsxsaAhwAi3csfR4EBld1vzGiBpaNk8t+2KfJ5xjBS6VC
5OqAJGSFs+z0DVU0TyZCD+fEAhrIHtvTfuIHSD6ner7Cs06sHfzvc+Gqw88+YCLm0IHyvvnx7uQK
sMiG3RkUgZ04avDZHgQOAeKFPhPFz7e0o7Pw/KrWQyzHsn//ZIXhLuE84pHZG2CSdcc/+fmaeG39
Vjj129H7NgOet82wM063Yaeup2kofzsEhk6FqcFdi/rnqaUDy8qKNHyXxr3pbkR+1tM+pWtu2nIj
g1VvuvdYh97UihLUypfogeLfOCaKcm8sZCMrKMpYr+lvw+eJagPKFcdwYaVZIJEaWeslMH45Sn2S
hxzxwRsXvXhnhCKbB8/zVr5YL+mxbZ34q30DKPkGjWzDkG0vb9mffJTIN/YoMwB47ip3gzoGk5W6
qy1vyYsPkbUiNjnWyIx/YLIXw9qfiCKk5YCvR61bu+wTGtmVuVdfVeOs5GMZ6ESC2XlzNXUVr/ll
SWk5MPTpMhWsYUIuVr8upq0XkkqeYY8UbIU9n5Gxnj7oGWfd9LOOKNMion63GbDsKcea3VQLjS0N
Hd2CIBM0gWk2N0RcWOxKbd8N8wZMG89HjN+YlrxH6AlkjTTiQxOENyLZOXSPzRdgeYfXwbW1onBS
E7rHhmQ6Qlb2Dv7awu2ofxyxrr+J1YHzeS5qCg6hKl7khmCdGlyJPFSeLmTfTaN+DmQSwcspt3K2
xptSl2VIP4ziLQ6BDNGH7pS0H016hfuYqr6y+MSw0rbEeKrs0euxWfcsAIRW4Q6B7s6EHR6FXSNH
pKDJ0HGCnkyMm0YTXyGXYxsjFpgD/V8d+ORFWJyFG7cCvU99ND8c6YdflNTliaxkuz7mnsrtOzsS
740HIkegtV9e8tTpj+yk65dyn6+EBKYi5iPngTyj8KRvPiisSrNTLlhvj1x7dlaKVloTxr34IWH5
QRresIvoDUShzFGFtEmO3O1fTo70W4y1mkhjw6dsioSAehQPYFb6ORRV9mmWgOTIZklwDpBAjh9y
A4vZZf/rIrf/VBX/ObfmiEU4trQhxTAd9pkRtKa3LGcB6tSHlnpPIYnurjkZcXYvehEL9hmkqIWd
gwSYI2HwY3JhsVq/aDjOIB9cAJ/DjSqWkO4JLRTKxwrxMUcrH2Wy2UL/BHzqlq/PUBNp1z+7Sswo
3MmAXNl5VnZBS8XbolZZEvdJXcfAhINl2Xd0X2KnYM4FBqy4VcLzJKz3V4WiEzn7rak3xkhLl9zq
gPJGZSQO3Qqm3u8DiwvJFuBn7493jHSWCfRuwwxlZZtlRjm6Q7QbdvJwouvCxJXSMZ4R4dqPZ2Ig
/nVnED5KHr2RaMaXBxtYhYIy+8CiSybvMM67tYE16hZ8XhZkk21vuIuB0ZFC19O/JNUZ4KlLASSE
x09EEIYy0JlGpLui5x+UP+3nyRaTEcXX/c/yeFerF40NSLJHqNKGB4cZjK9ZXNmqO7y67UuNpkdy
RsZYuGRKdwWbhPSFPjvIepR+nyumyP//vOdPmQjS4SxZMCrctQoiGqOoO5fNqN6EIeyy2QaPN6j7
9fmd3kfdUUlaN44/M5MT2Zd7m7o9RpGB9+8zB+BQctZDVRIQHQrqDQvl9Z4kXvdwU686NZv2C/Bo
M9NkdMgikmfo0uS42gI0ttYXVqwpJxTC5m/6+d8LSsRXwR/l7vJNWB+0IgoPso0IIwOe/dEHSBwK
juATHmt6uqwmaUvDh9Rj46CCYQMcIh7ZDHl35s+Etk86pruFhm9917N/irE1n1HAQYsoQXOG9PRU
wDsEHz5UcEu2BvzBQKvFw34cMBZx4kGi7VjfCJn0m0oTIGSqMlsO7frYbnbPr0nx3Nqa5K2v5mYc
7UYN2A2M9MbVSVJ/0A6U9YpEh+j5XBpkZB6gzjIZcQ3JY/I4H5pvKmxxM/6QQe/x06eQ9YVAi2ce
8sNu3pn8/E7f9e8QWoyJYjuGT9YfJDfbsMJsM99CzLab2ekjuJxcGVvaRR/x1tTt6mSe9X8Q8rwV
W1V0eMK7bZ6bqd/BgrJIxx1ded5E1ZW1modazs/kJ+FfpBv6my+OooC8njkZg8cAYXh6DOfheYdn
z9Bylm86PCpkvsS8ZKnPQ4oaB5Zvl+P3p3m3zYGSyg0tY/pqPddVkxxafMOpzI/0WeA4tSjbbFo0
LXsZA1POCulR2y+Nx/zh0p3iA1+WjgeaVbQN4/Dx2K+kxOsSw9zXprh38QcXrxvOanq2uDLu6n1n
rn6WP7r3aVeCeROcaYdzE42W9J5A47VViv78lcRxFSkRl5SwCvo6Mpkyxj7GW/meuchUbPnDQgFB
/0ff02X89x+mzms5biVasl+ECHjz2t6z6Sm9IEgeEa5gC4UC8PV3gXNjZl4QEnUk8nQ3UFW5M1fC
12Zn+eM8mg/Ba38CiVdRvtHuCKL2a9M4BjYdURs4pRDGVmpXHNVHdmy2WNu2FK6HR1C5TOK/vFtw
s+/mXesVJMxNs/1XXvkcbwpo4SRvjv2253fN1xCgy/kv0B82pNe3/dm7GRyWxcbYgo+80sK11X/Q
zvbfCRDWkLV2665wS7JNize8+Bt/Y6zjO6mR9XD6Hlft5h/n+fW3+5/HlzBFHeNDuMn23tZ8puB3
w3F1xdGM7w1pX/1RO/q69/6zeHP234DrV+WltTbR6/hEoJEfEdjocb4Np3g3P823ZmuHV9u+Jdl9
4J1gygki3SQst8voOtnQ9ZnTzUQfHjcrVd/DdhCPw/BDHuepdtL/ZM6mTDBChvS2oz6tDjFWHixy
5eP6iXEDmquwEd7Jxzlr9ckZM2TnDk4CIO23R5teND0iF6cvzNRy1kKmlRLPAY2BCJc/WiDXbma9
Fq8ecJ1D7m6RwYV+Vx0hVc7Ozre8ejsF3IQ9a7fVuF8/U48tcvNiz1dNLkGewHondJutGU3w83wj
0vvX4m1eZmzsHAgSLuPBh+wn+3GQln8WeFm6SshAX6dTiJ+NBfot+2Q0y+SPh7z8QX6eKV9eT0sO
As2B0SFzB3KPzPZ4/+U2Jrz3mLCUPSRv/Qcnzu6j/wgeJCUxS86Qw0f5Fjzznzdsvq/zN8qbv8wK
sNjjzi0+rQ/nG60gs0G37jDPRg/BQ3UhmQ4D5MSUY/juP8xHcBPtli0yc+Gef7/r9/5fOsB3bF8h
4j98JRxk4LBsJ5pimWbE27S9EkzmpZsZ2rCk8mrWAPTQVzm0oB+wt5gPqAKkKUbYv5y/4x80aOsj
iD6JtOIBlnCssZ0FhwyYoQtbcpscplcHYzH5XVwf7opHStrw7Edvxu1X7yqGWv+6ZyzbX1kNg39F
3ToW/quRrHwfQzpJvp0wNsORIiCw6NhBuO27M9o6pO2XlEfvgdGy894sonkOBi5ht7WJGb+4z2Zx
XxB2wIH7YyqvMoHx86yxpVE53cBJfuLEXModgepiPqQunvad5pywM9iXHBhyEifo0BanA4wOq4Jn
8prr04DjPscCsRYOfpqNQinINxaDwPpITSBOBL+EvMzYaz9lGO7JAxk0+mJ8jO9D+DCWD0F6o/og
gSxlsK/G+E8K6yTxcSyfi63nEFkI4UTna94XXnteeLZKCM3cXcwPH8lU4Wb2ku/M+Su8L7/8z7L+
UaBLZ7mw2Ej6DDGgLzAj4txZ43FxLhYODLGKOJk4W8tYd4sRvby2IyiiHVMKaL4+B1oD0IHPLi6g
EdWkrk42KCc0nrUDry+Jp/wk7P9y/eyG7FaeHPsChqn1z1Fz1fMVK3NvvRX5uwhfdfQsuWOYd/iM
o2fOq60Yz/XccLjwUQQwv9PafOr+uvw/MgG4M/PDQnCG8IPDjLOQybnjM21NGIYFNPUCWEaGT173
atcMFVPrrEb7ZVgXQzOmEwyzDzS4avRx9oW/xar4S61g2xpxvNFj8RNa/WGoNeEWbwLw7Ie066Fp
+USdfKH4VdqchRZMrMuYdpwu27YpjQ60XTF8S76qzDgisoUo7cwRSgX1mV9GN2kk8hwIWL8AsI11
RWKsdIX96KYAtSrKSgnQG+BEfIpoYfFFm3lkfjVP3k1o6nNLlRUbawlWeHm5yScSHsQTBo643Zsx
uUD2a8UrqFoULwOgRzMGw96nPou67oYpSr1ddszEJ1KmGRaqejhtDCcg5dKNh/KGHnKELTqV8zfU
vheon44glTv2KsEMn7UPs1WdiwqvRujU+3ICfFJ4xj97QKLl2OWvslI9ORMFUyorsXIwAsut4rsV
dUTBOWNSvAzTjFYZOCxxNUl0nZCFD8IH00nF0ZPMjjvpEhlGkWk9eah0dJojRL02iZbtXoU5wBme
k7pWV6t2MQV4cN5MsfP4qbaKQJXik+vSGLpPp8Y6upm1a4wuOUZ22q7dlgdvU5v2hYL6jxyS2L7S
5tauOr0xKgxrBWavJJBHHX8U8STJJ4D4C1Ju/QILXFkHEGtXdcmAtaqIeJPenKr52Qgd+2iZWLsg
tzLd4TmkwyZ+zRLzbqAtDNpu4dYLJrwJG2JqPQcnkoTNMRz47JrjuLpOkc3BECAaZ3yesb239h1n
/ENN4jV1uv1cy/Yjr5d3rK7RWk3/mKXOtxmQb1AZkE0F+SC0e+fcJ8mfPgq7o9e2XwQjb0UpzJ0/
c9CqMYM/TQPLanUdeu1eE92/5LXD5+hfHRXlup/V3ck4HhmJ4nRdhcRI3LdkWruKjEZTJPRVbCp7
no9WffCYb1+yv7XkHOjM7Qk0OgWzOWCwrCe/VVPjXNY5/r68RBX3xGtD58SqiCrcag8OyMO2mfMr
JG1sYiwzzCmnFuoRp66g7Z8zWalVJexPILngDFNvZiOih7UfBUTH6rgAadlfJwIzfSAYpvYoD1Hp
rCUme+QApuw9J9rMktUVHBJThdkknZznT7NjzDs3YM8cGBM9k5QLnceGmsTEat5KLYxTN4XxSbvm
ZxgxaLxjEwd3tvR4cbBwZEr7AN5FpsdWBS9DxuyPOf9kCRCmVCD2SJSNAYto73Bc7AgfyTeRVsCc
JbvLRLaEQFMzPFkBYHowjfs679GI28/U7l59TVxL1zy0+GmwK9Rx+VTM4Xvpt9a6YOmOIvPMv/EQ
CCpxXC+9upE6VlAlX2hgrLAEAAFzJt1CpqYEWaQ2hpMcU2PPzHNk3DyrGCh2Ofyjdg6AH75v2wjf
6U/Bq8NEkfwKfH0HHrNDtC13G2/d2lV6T8uPdqDWp3AzFvGJ6veF+QwGvTzBz2Hc1c/9iUzBZ+TY
+ql10/+Mktzf2LB2sUQI1aU3nlrMZIx/ZmNMn4nyngprxq1clfcEOu6RqDZLTFpBSKQDEddxMQXl
KUwFjHij4NA0UgBhzdp4KStn3wfPFfnA05xr2P1LgUheFgJbmGDwVC3IbHrdVoXXuWuku4nKDg4D
DoXDqzaDYS397rXOv5U07GPnB81WWGj2ykMt4AN88jWLRdO5HjsXjtXpzEif2K+19YeBIb6dUeA3
ltE50IO/jZT5BReBO7M18vsUR/9qnLiYj8ULN4EF1ZOCqsnnFDxUzkcmEB0cy/yPzD6nnWzcCAqM
bz6HAVyvti2Cm2GTbhVDlm0KUEk7MWAlTzznElUmOeERblbw1FmGdfIa5y5BKQpKZTBWj2er6SJM
uw3tFXzg4twzAaADqVSs8miURn10Zs02KE/YAznV2ewidmAk48NZEJAQSI74KohsGnLvzpzohNmx
HTTDaxv5/coaOx4F5vRnpFF4XYylfBzCARoK3XgUUPRrJfU+mGT8IOAfc7/SwOGCEmeoTwBeKhKX
wdi7ZJbjtzjQ7H/i2txJM54vkVCPXphPHzUFfZSp4Fnx7YoMNt5X2PrXwhf5NrZy2nkEDo/A6Iut
NlG7BnfCFVkAZXUi79vJCMTJxRbY4dOnmarfjvnSWqDc9EjSFQqZZog/or5573Ol7iI3SaR3Y3py
3WenJpbmj/K7KRu8dMJqV5kuDq1K9DX2RH+pKlFsfINA+Gx55TqETh944Nr7Iop5RjC9c4y/EnTu
qR7paqkQM3qVBqDiORsGrsnQJsqxhJQJmuY4BfSUdjV7hObN1V3zAavsKTFK5xB8pRZrXh4sDZdm
LuDW0OwSG8HZa0T6zKK0NRWdDXSmzxDFaNCIPbznMWW0kiytaQbROgzAApctJgUaIa8pDWvHpLBj
zvN5yzbPs85TUARkjVVLwMy7LVsnxT36GpkwR1CDMRfjmqq9gFFxDX1iGliAg3GDYXhHLzIoFxn8
axwV0IUZTKhsOASzKXhvg3HcWFlu3iDv1duCIIxptsFVt8w7SNzipjDUfIl1+J3N1qsuMx/4WsmA
Cptm7ekBydbvD1I9mBGlLXGD2OJk0ELdBInEUMaH+vVE4TJIk6F6bTQI4SFhQNMXNU/rKNs7JQek
Jz+wxK0fmwbfRKX+TsYdrXjNXVjRD5ofhg7Dtjdw42GEBi0KSE7rUe+NFKG089D6DaWvs/Nm9Jwn
gpgO9ThwIY5TVXByPOfBFx5RoHiwHsuaEddEF4Bht+5TWEOyaf33qrWPpYrEB1L0OFr5exxOyc7r
PYBR6YxBovH1rpKl3tmNu2iEFMQYrWfyHYJ2Fzn9jezqXnmkEsDxvFrNi9+yneHVCTbEBnjEy/nu
At6FdWU8lgIpyk8r98W0ydrojnNKFurjaJTtNZweatr34ky8m0lyKSPq97xu9Ha5ytx96y2OHmXO
m64jJdSA2Wgi2/hLANAr+H+vkt475GZa7GJcck4Bo27KnLUYAbumITmPKv5JJEuVtBKfDtTEXgZk
mkHDreRza6Y8aXOj+p6qH8tNwtOYQbKvKiahemoaxqSsdza++ZWIFVlXP3Lex9nZhHAJSgDR31kW
kgiLaNGIlnJ7HVmE82Yd7nInceiTyqZTaYHsSNm7r8PZ+yfVaJ6K3uackhfOyh9b4jAEaLZsAKwF
18dbRsmS8DkGpok17lXfzI96uQiBHWhaEkwDjE32eqa5C/PII/vTeBfwZcSpTRxrwjDcSzbhrSmi
el8tvzMTgIoyLdEZopSxcp/3H8mYMub6/atx6B6bEsDYlPzJXbIppmPc6H1PLv/nYvOpTgaab/1Q
LtuzmsaXnr4U4Y5E8TJjp/wgPP9eOiGis9sNG2UnCwWjxj6pVXT+vViBwx96zjY3M/9oECq8/F7q
2W8oyiErMRkgtrkF9m0q/2Z5mG1aH1mjNfv2Mkv3YcwS79AC77uy4a6u3nLpJusPnDpycSGOwEmX
Yt2Cf9JBdc1/Lya+I2uuzsxa8M9yJiHBlpTXvkY5jBKfeKhS2d3vcf5rqg99nnNPuA0tQHCTBT9A
B4rTtKeRbPJuusJqQXTp2BO3DZk+nlWkvwwEAzkPR7vFjBj7qIsx9/i6M1yk0rS5NS1B6bZ0i5fZ
dqM1zSZL4JIwhEmT+TkfcByWoz5oxcKVkChRvd3iJgdEyN4Vn4Ad23Q6gcDAUGN5tXM1Z2tkvFy9
GDkLsZrJEoQgIua8u8hUAeaQodxnUQZ/04w42M8LEE2gkhp2tK+bYH5MAV8sryQ8KdxATiJBUGfi
qkp8wGQjZkZxqrhOtltcB3eRkcj9Qb8OgArpxj70o/Mqe1rdRQ6t2OYsee9C+tD5TjdD++2xZZ+x
siVskrEuOsR5276TJHmc5g77rXfyxzm4u2PJOMV1qUFyR/8+dViMKsFmenaHhzkhAVF2xohcN6eb
GbHGkUH9HjaUe5szWYu2Tv51IXF3qUX7MmQV76qs2BEN7UkNafWQtPoWKI6nqqrHN7/l1pptrN9G
80/mE/gbr99lYcUxpGzrrdWfpKvSS5tpDDpNT1Oy2zlkYaml85P+0ZAfYPrUt5+Zl5HE4Uc35k9h
Dlcb8KF1hSOiiSKMxqoI7TcWDE6+4fA2lbIgLzd0xyYBw1wEJMr8ojnRckLAe2K6gtyUmA5qTBqq
eztP0WphnVg938Gu5Zlk9/Ks19gt1cTaqvKUXdzIwFv7V79vCP+XMO86x2Zg51R4FArmIQQ5r50P
1tmIWrppQlg8Mc/7qrDGt7Q/NnJZ6ksH2rkSaPd6Hg99GmKVr0k46Dq++CN5y45T866qK7Gf7K7f
ZL4BLWEW6jDGtNgD70620uiOZt23r07HgziSQbILs0Zfwpy3qQ8bEph+5G1MvuNqeIg7jc7cNuZ5
KNLL7GsBx8WlwcY5jElBu0beTqdcVD+9O/dbCMz+qiap4IOKsyps7ySdDk1J6rWx3DdUHoZ/uDBC
yA3bZsjeLDH+588ckO209vZmb8hTP8yPtZV3DyJr6T98oZg5hS/KwUn1ujxphGBJPSQtWIG741MI
c0YZ9rmacv0Q1kwE48kutobXu+dWk6tPG6S8RttrFUuCXEHnXTgSfRqDHm9+BWe2jWOPRReDUovn
bSzHeSdK5aDkmtVmbg17RYGVWAkvng5+Bt3J9Dmvh+y/j9XsP/qdzHd5v+4BTG/mweiunZFddYVm
lYycDiN7JvPB/KxgCr4yrfivFXX6NCcjO1VroMfdwkMpJVMr0kEnK2XuE7ZRdPp/l9l8o7SpOGb6
7+8XLVaubamKn7k3IygFzCS8WYBkinkLp44bggGJC0L45MQmRFpzfM0Y5Z8sT4enrmIQLvOGx9ro
CkKFk7f1TPUYoP4YDm6SyhLZumgRlUwPoMvv5fcPxj75CqreOcxS/yebwj0mht3d45iLY9JjDZ3m
y/EnnGpe8r9fNyI6ZWWDDNEu0CjTHS8DMp72trE7T1dPjMM9nmPm4FNDvHaqOBcGmQtjjdieG/b9
ug1auTtHWQqN7v9eAFM2xICixOoIkTH5mFR3HuM2Pow2fTKkwIEn9jNBxNLdRHE9PHEIK7adMiFT
0adgT5I4neKYbXlLolaltMCU11w63ttgKR4AqCI4FztM9WUev1N1znCyxbkp4wA9LX3xK+pGPAVw
0hzQNipqqqqcVaOuIJuUjvqcZyu8WKL7GuoeV8aouudsqr+GggZ7zcFnVZAyHP0we+qiz7HskCow
Dqool48VXolHzUfWKogQRKNDASfaDwZ295tgqNhz0+rXrvTe6sCqtygR7nlw9Htm1I9USjQPiXBe
yhGLXKApSI16nqhtg1xUkSheecb0kyV5+U13yEsNLQN3vQXsqC5rjhot3upk/kZFy2iBOdFChzop
+68gtRnPh2lNWQ23UalQX836I1sepxVHwj+BRZbfIKzSun34VMQZ8vHQAcIb/WsWs9eDYlUfeS62
txHJZ90h9VZeIF+qcgIrE+JwHUgZG0EmX6zUx33tJ39GsClN048PMwCQ1OrVYtZLSy97YYkr+Ov3
yeAp6XfMG6iyyh/9AnbFWBpsztLprNruuYXFTZn6zM/tV49p6id7Urmb0Ekel+M+MlhyaYTO4DI1
vCkljZLxRLGEKX5szeTGt5yXYQLB4099eGxdH/sAoRtKE5ntp7R0zgjwbcOcJZ/CdUd/EgMnydhr
ouIxjAE/yYawAiOamUapJOrcB8cO600R4ZJ3eTtXMvHSlYlS8scQGL2HBGhbF8b7OpbmGtEw3fPB
YSZYm8G15Wfjxh3VV88w3hyLJ8NDKYkdyekx6Jm1za4N47CXz8JHZ7Djkw3r7LPRiV65sabRXaeY
r8tiV5Ca5wQ+rsqsjjZhj0exNQdmiTPymUPtwSVIxhYfmlHi52lK7PMEWTvVPeVpQVZ9+d0sIQtY
KKTbMnfGswhM5FljogOmK87ZQPShWC4Rta2r0urJ09R4ZMw4JRBjsJmu66g9c74dN2wh8I4o9ysz
k+6zniRYs6KNgBu2lKj2Y38MrXThc/OEJ6Vvcg5ZhDIH1EYF/2ht+LrY1n43nQXWpZVTzd2pTSoy
Za7N4g0SakNRDO5Lmma3QWhjnY4xegbCupt+8x721bPrluOLZCDC2/6WVQ1UC6jKlwBogmhD5nbR
0F0dVwMnMNMPNmpENoH+7exeU4s0xpcirnk1HRtF2pM7jAuqlIxU8u7LxKLkO9I9TWKwHzRTDUxW
xWNkBxKZl0+wjXgSS5XdusrtHuchsBD/vPEwJYD5M4tofxI5CNNTFG1clh1cP+KatsSa7bQc7r/P
0a6wo1XjI1JSUP5iCxGeTde+ziZnWSwg9X+GVJQqZ0zL/QWH8XthF5QevYBya34KMZrxJ1bu/6ZI
rusqme5NCWbXDQhpjGPwX2Y3453mOVaZAjkunU2iQCM2cvQQapSGUN5mL0kOGrJ4PAYXlc3dre+j
7sZKtcoadKGpmU86mjAqWuX37x9pt5JIkPoD1do6DB4VdP10q2aHJpN5woYSp/OtRgm9BumbF2n4
8VniY1CTDIqDKLsKRTZhruTd4GXb9wvwIgbNbmZNd02iur87XsQfAibjpY4wUJoZGzy+NCRmf2+F
6tlauLc5hqFRFEZ/nywQNcVIcCahcnCDJAvtbpLNfvIhPdHTEsOOHE6UxjV71QR6aS7Iehldu2zA
+9FbkGIc6ymYzLeMuukw72A8pfu6Gu1byIe4t8N/aWm2TA+KlmF0sPb5amnJ8L/SSU5p0cEcFy6h
xwYCl9kq8dxAdWIzZ6waz4rXLqrooVlkgcB7cnzu5552HbNpTqg53AHSoka0Hzd0A0iOEFtrdOyH
sbYIAElidZJ8WWXdXJnBDTDFP9d1NQDnoqVl3H9x++mLYrXhkKTmhzIEvPvWeZNN/N05gEcQ8JiE
kATDVpdukoSEZz/0oIN+4Gw4u6njnpPKxGKSgMuJLXEVPZPkoORJEzdzf/29eLMumHuLjD0q+0Ht
J5eEAq/r2NnxUQ4JFSXecK2KkIiCVinIGihteP/aVVx2zyO1mgxNyX/WAOzx/OX2uouSaSeK4j6k
cXxmAvPPIAB/IlLfkyIZvxwIxpu8Y7e21nGQrlmpnEyUhxLI5RMVPuqphw6T4LnNhtBau9NsnRqv
tU5WDWduHg0ctoUdnHpuia0I2teEGoVO2eHKKPAKiETZp98LrdjxMV3kQyqocKtj4euAZdal+N//
QJVxCcDtGDd8pqMSt1ptlPCUpgF7iiRr2PjjVUtRnyKdHSNoTddEutPVKBB3ulpuHN0UWEuyGdwr
zzRc6tnf3AMxEXoc3nMZropC55sQCtPm92/GHX99qlsC7Gn9yZECRUKYdLbyjrLN0dgRzIF3wGq8
4zQm5lWEebWhnQ+X5vJbWxof1aiiXWTw4LZM89rN7f9/yd2MrHQO6kEyJA89OzjXRRie4XUwL8jd
q1aec0VAdMFoZp8txJMNRVividUDsxX9Z8yeFfoV+OFs+VIWpt5VWX2xjlr7PYaUPbUD8erEMN+V
TJ9sM5RrnSx4Nrko3h6lomZUzfs5ULC5iGwPXjE+12ERPcWUF0iydXQvU3DfMYZ3K55gLTsj0aXl
oc9S8ewMPpnu3gBUKuuHdGjg4MioJCLNkzisgh8F5IzgHj/Aaq6d6mbRykI0nFrFYFs2uI5qQ1a3
LIDjiuL8VS6/mzHAbv0kJUoQZYfEG8FveS0LvikdDC00Q8uGAVNVWZukhpWDoNLcXdP3zqkarw5i
B9NlOOW1JOknSgDKKvTqTZvBwYtKtzur5s3K2+6FaXG4cr2eaD1L46vveAmeAMrq2bJ6UMm86RXH
Xw3zDPpzCXQzzymms3W2mY2ufRx5uCINKyLYhXXxYVET9euTQ+AzXu5tjFK+MtunAjR4a7UcDiz0
uzmKWvoc/WydxyxDY+L7h1RgMDVTrIE8Y19c2f5VAVzBwUeEjjB2QD3E+9C4GdRN3yU7MODZbGf1
XCpeo7pOn1LFQ7us/LcxC0jCRo2HB3FcBUIbr4UhSpCOGk0psr89RS6xji1z3Xm2Te3T2DxkfvXa
erhfgG/YOxF497Kf9WuQoeyWjUpOyiFH1L9awC8hw8NmURaeQs3BZRdN6VvagIX9vQi88mEjp6PO
4XX0vsIzglQOuqNfZ8mMQYlXmx3gbLqntC290++vvHB+nT1MsHwol1AfprAqzvD1Mz86/f6qM9Wl
h0hOz7DRBckhzcz8CSjWT0EJ7ol50h6qF62gIol3obsrki7Z1PR37frsNbaZVpY0LYJenI9D1KdP
kHFWAn14ZeS4Z2rOP9IT3UMVvgXJfEkh0MR0URR2t5U2oXhBt4Vtq+8oDbS3GkTxMimSJV1j5EcU
/2+InyNhkn5c5RPYxrb1bHfVpgMTKsvbB4OA0hNPr1PAcyIRmnKt5UIQ1nJxExbg8nxAqE9WqEBb
TOyP2iEjl91lEqsvnr068t8xNAakOQ594U6PwZgbx1GkbzrAU+7lhGzs0EBQjCvstxab5jw208do
Gt47Pf8ZAn98p4lHTs45imI028QhSqpn5EnjECBZPLoqYFzpvRUJ+ViTHZQ15Oo5Rio8p3P1U9IE
EjRhBBJbZncJNArjVfXUYTuEacGZ06j1SzQQobVzjflO5lBHhD5x07y2ZWmvC5XTRCGanDFWFtPj
YZFTKuMYs2WVfQD+qy9B1tUXNpQ+LFlvWROySzLTGDVVkTjT2TZF52r5Ik0e+aU+tDaoqcjOfXKY
1JbYBsn83skufAv2jHzI1ZBER8MUBKFH+CvJ+NCWFv9wV/SETNqnsas/7Swq0cA885xRZVw7OT6L
Qtnvoz3BN58FppyCrM0s+5xyHQPTms5/bIuKThwiDS7Y3noteA89uWS3Os+7eFUt70WT3XM7N65e
SKy0aScwyJrwAwsnTu24yA46huIPVJuHIdDfpK0ZZwWBvfPgiO9wjZzQKcRWOB3zI0dbpxbDJyVO
AHT91CPoOdM12CiO2X7ZbBTIUwCMdr7tpiE9LqP3jyopt+7yF9wpRfyNpFqBg1WrBFWzxTZdOOlN
ElhQPpUkc37TBoqYxlyui8T4aKMs3EcVVrVav1k14TIxNlSEYQWLOvlq4AcPxPA4WhkWuKgFnmCl
1k16eLm7LijWcWH/SzvMdXCoMaKbBmoGoiPusY8iSXH3xXjMO6PI981c9Pu+E/MuH+AJmKFjXbnJ
ykng7xE4LKOCQ0drt3IbBjP/slc727pZklzdbD78XjoLUEGEdSqTztbgq4F0y5tDRTtkkqBtylOd
YK4Bg05evNpWbDBWhi0wGUfjLqCJzIsAfulZP0fLX8zG9sIewzooZJKEPtwbNc2UdBYECpKlccLS
HVxYLn71HSUKa3NntKffPyskP15rJn8zx8YFsFyCLH8KgkjuOktAIw5nHG7GfqIVWQPNOvhT+OYp
0301lgJQswxWuYm3zXOraQuf09uhmTLgCN1HqZghWeXCcUm7nPobMHeJbp5KhB/VAyd2uvjPgCay
jA6p3J0g7aci98F5ryr/Kxh4MILTr99KgpBtj5cmMoiVGt771PnDUTjzQk1ZGmJKp2XGS+6u6Jm/
+HUDliEmswt0jqxW0rJLyayT7577rk/XUtLVDAAinOa1WGxOeHcHn4FoY1r0CGsGhZXi3bT4B4PG
XFis/E+DZgntletGX7GpaPoKou6tnPrXCYfWf7p470yXDTgmdU7mBT4j6sRshueBysOdk3TB++zb
KzotkpbpkNvn4liY5PSLGSFN9phe/RRDXS9jZr+9hCQXOPcuqvxzM7XeWgdsQSqH57SvWg+7NdOI
tEjfIhdCW/fXaS2kYZbPczVOP79gqjCp9eX3V1HCwp2mkLLc0UwudoP53hcAFAJin7ps/hShN+7M
Ppz2Wcz431T0OjQ08hwSOwA50NLUY7uaSZrvuecY35KeY3o6GXv6lM2UHbAT18UskBf0NJo1wA+n
eRMa2nrRWHQVlXl+DmC8eMsT0+97uVFt0PH8bkCjM6JeBRZEVdZhiwa7Em5exEU6w7/Cmh4moKJY
I1PrXKt/tRPNSAJcerP4G+R4xKZ2vMzwWJe7y8BHABXUQouOzQc8LQw0vPE+Iitdg7w6BKyHWz/k
ZoyWGZgvj6nfE/oLCyI2Oji2XU4kc8I7kGV/AtfxHhTH3l3VpPA3dAantOHz7iQ8bAdXDaxwkF5H
1trR2qEfMOCBGVcZTzi/8ktksHLhUPxn7rHXOdBZDHgjrybQqHDrXqdtc4ELeZmfiy/3L1mw5EYZ
s3cugOM0R05L2StNpbDRV+OFZDhUo3PxSRqWQMNKfFA1eyvf9Mm5B0Dw+XiswBJBCE3emNysaxgN
0boh4A+vbEXRVbqCtRY9Vx/j7u94CP2LDxdTPdlLa1vy9ZvRKx7/kpnmX4LqvpsendVjv8dkDrKE
kc4egyv4mvgfWKfOJfOnV/PzgLj0Ux3Nk7nFLF1drAf3MWJjuR/uM/EBMgLfhPh34ju+9xdAE2o1
k78HXn+jmJDPOmmhi9iQb/4cz9WGUh4K076ZA93S/bPauA+EoRb6z2v2Ne3Nx/mDzMdj9jYuWFoK
tIZjsKBe9Q+BLHM7P2Rf5Y/xLD/FTm3rq/FQbJNT/Iopxd5D+MF14K2dB2fDiH5HJIqn0zZc/8e2
fvPGDOCSXupteV7qu780LsHrw4TVu/ihh4peled2r9fzsw525iNG2fA1vXTH5fuQTwFEYz5W3+P/
cHRey40jSRT9IkTAEeYVIOi9E8kXhCS24L3H18/BROzObMz2dItgoSor895zT9kXPZgTVDCWUKo7
4kVZS7Z2oauXOGlnecfZK/iZ3cS3Olps881XQL4y9rcrRekIa6G/qB8mITwkWAD/mg2ZGo/sj/jC
ZmNeMUJv6ud4kk79CVOOfhIW5XNcDBeM7gmCXrtcCxdO+Wrp35I/qALc0pDhE+vGFzCC8LBidrz0
luIYTNfh4siKyhxG3QwhbH2XPsePa4fWSjk1NoERc6PDvQmex7Qo9JcIhh/gD20kOD1RQj/RP9Kp
V6xMnAnxF4OM8TBAN8Lp+U89aaBPEZ9thoe4QcANd8AH+OFkYMJ8DCu7FsL5wXB42abHI+xmN9xL
gbCTz6MHSnfenb2f2Ro17BdSEfkgLjlduVrx3OVDbDsIo/7AjcGCxrqjMUfdFD3eU2P/1tag7Zxk
CWZ6D8GEPsnyAXl7TZKqjQLtMP1/mFdLS73Ur3JOwYw+dn+kZ+ZUG0A8+9lHtN21+yH6rrPlN17j
3pJfMWmv1BbXQl1wR8QSTi6NRacdCOJe3mD/W+/RymdUNhaOQAdTBI6J0pltwHLipIBjBriMgcFh
xjep74aL/J59wMMcoUjcjPUNXEW9BnGTc0kjlti9IBatJ8I2hKgFp8JBvMCi4T2fs5aVK6lei+IQ
WPohXxXzr25XzYccL8iIN9a7sM9ga0WHwa8ES78019KLDE0Tbgqa2XnFbfpHUCzzo6whyNm4GtLW
IYVj3tu9zdG13N257iCfoP14gJoLQq7CBIzcYy8xIplD1/hlPViACKgtBcv7alaKffbv7HP7nEhx
0GjIpIFt8Sb1z8iKrP7V2Gpu9wuSzL/wdV/fuIsuPgADsCtrJuHQjf/ILF9hmdRPbEe39KwthBe8
5H8Fzg9+mbGkLTxXLpjTsO+qe/fN4z6zb7OqKI41B7YQeyQkVl52/wbsehM/k58Hi5yUPDBqvo3G
+8y4e1lshYV5hQu8p8T+KLwXdIOOiaUtR8AJDXwvPBXzwbrrJ3ERPhr+59RJosghzLFwhOMCTzgA
PJaMeIj+eCv+lBvmBkAN7Cpc9OblFnuXMu9hecG8IJWnfcpnXo1DK9lv/dhAIXjAomV/4bg4u6Y9
nviL+282JybmIJMs72DYJyAqtu4dWLHZGtJQMedSzak1F9aptRM/uLjgSu9e6IPWBH/+yFw3lvUi
JgVyeqOJF7jgRFvC0d/hJprWksGHwzT/JF5SQtxf7mnmAyP+AZUVUwmcil3ASfEnLsDQv7Ijx3Fl
CSvE6wfAY4lKQNG83YMSfai/2tO4SqCw4juExAOwWmAXUGR/wZPgfynX9S9RMo66iPf6rf1lqGWy
8df3ZhfHVnAzVvyw2gXq4qBb5+9i7u5o8NqvjceKrTb5nLfD5ztlqAfRMbXwzCIY3nrW5dd/qNt8
D9gJM+EJA3BwAn6e2tMSmR0zvqOZLSwMx2Ss40w7Bwp5fOIbKAYEbhXv4N97YB3Ke6AyiyEh5ZUF
4yEBcmiLYu9fauAGZi9xA8MBc86Rfg2/ACJg+ev96ZAVkfGskkW11pe1s3EvmAg+yBOuMO4lssvE
A03taQIKba1cSKc8nLcQ8AZLJPiJF4YEFmURWP8CW7hjvf2ARLDZTlA0CasC8p9zlX/JD1q4Tsv3
KjDPPWOgxtfNe8I+eh1XWNx4MMKcrAvcMfnuSJWAj5BNGVzGlIsmA47DX3QIHZjsL0GcP01rXW6H
k2CvEc/wzgGss3PnN2LFgl5xhG1jB8kcKw8v3gHXcLCu9WWy1S4g6UEXmOBRGCUecMqftTc1ymL7
IBmMeFzlJL4/2ZF8YiL5tnTcwOWesxU8YkLDRqoG7Fx/0dcntle9rR5hA855u2zl6v1M/0a9A/Eh
2xdtR5CWrV9GmA7jsc05mN/BZg9YauMvXaxv+OHkIwpOgHniu3DYZdMJn3L48S40iXc3FThM/BSC
Oej5bsWy5RhvAD6QpiksihWsUec7+SKc91lyItqcSTz2zgFZEFj4BdniicDMHmQ5EGhAIVDO4yeU
vjmi7bXwzq1z8DVBDkAWKHb9jNdvaMlUDq59TdYlf/OAyGH9PAUMlC39aiwnogwcxgvQMg5tJtjP
8RrCT/goCs/EuMtneJC36o84yGknnX4c7M0Y+1AlLkaUGHZjP5Qrp3yJixazFRwba1xpa/Elv9qv
bHmkXaI8t7jX52+4FjASIe/Re6e+KjaIeC6tx+HtrfjeLi4+PH3TPrBpH3g2FlKaV/bsL4BmVyXl
p7EmRQKUCh/wZ8SxJd+wTbg34Zj8TaPWEw4tllWyl1/6gonoZrbEVUw/958LUsm8BAf/xMI4NF/5
7+zq3/DhAHdgILGM/onov2zlzbXEFo6of9blL5UH0aT2uCWU9o9Kp94lGw4rmcqV8kW+iVdj5669
i/Lk9PKt5Iuq7kDtgqnXAVX6V6GEXETZXHunT/+kLCBIMFSAx8pXf/A2VvuDyz54I2b4yxfuJnrH
L+8CcINkYmBgbLzQI8HzQCRGOk7BEtvdH/Vd87/RCt8Ks2moqgBfOOuDh79mmLmJ7GCZbsNrvpbf
vA3P/klTAtuc/MbJR9jK5EqacDlU5bwyQALfFNv8zqQOy+1c+ngASLbFevgN0UPh8aIK2DVfGWWz
bmEx8P7Ii2H10hmmq4GoE/Evft3+ByEMHdsduKSQSXC1g/0bUekVcxAPKnNFXmPejc5iabHFSC/3
km64fe3YV9s/iqTyAD8WS1eKJI4WH+SoB8NlQDitN+cT5PK8uc++cDyyt/Qmy8gGysDK4nO4aFQw
8DMCwChMMq494aa4vYGjoBzl4+GEonI1eoSmWA7hLp8ghKQWP5DBlMEm3ABkVj4PkaxRVbL2Cat4
yly8S2vA8SBaOZo4OIyJw+PGnIRXsblEF/fNihcvwyVLHML3und+xJIInJQQZPZiqSTbcsc2L19m
83DJ0yIkXDt4qKupVhG7fLUdHFD/rYKFWYxOE1gbYa67K9en3UKMCNZTYT3pV/sLhB/aDJa51I6b
q08+DJvFXzJvsauquFq1E1XfUnkr53HjWtEc/s8hXOqk/HR2bQOfW1UrZc0Jqd96xrAYt7/Sjf6a
yhmV0usobPX5n/eccL08f+XEpRFGKcX28CN85HJKidLrqX6KnWKnbXW28dIZr8hzYRzjkfoS2W3V
HpGjzQSQx82n9r7gbJXhsuapShPdu3eEpQ7DDKckrmem53gj68pK4WJGSF0BxWkMknzL//Q3HVaF
Q07Yd7AKlhWPif0WZdBLXTPbsyorX6tL6YgfMfgz9gjgOJdErEuYV2zUa7+keVjlT8Y/UZ68yNTo
3Fk9Co3kryJegb17coEqC8gmtrvI2dWceiUcAge8zwYELbhiV19wtM+5BK/aX1+eC5hMYZl9mOHg
Q2SFiG+BhO4e1JGV/qNECCnEqMfVTSlYIZUgAb5UlLxhSFVZwNrD/KWw8GSHBdwcqjvIDOR27CWT
p7GkFWnLcNvW9dfAi3cusA9aPsjnLwW0GBJpngGWHneCVlUPWlDCtTmQvRBDO4elcDC49AKesOU7
De8l5T6XhRQ9CAqbDd3rSQ/GkQhtjgs00XUtjUpgv3Bn8XDSVZrqCSoM8B98t6wTnmyo3w3dVuol
nyP7zk+Aq/g9aDlOThIaWf97e5Vuq/uXIlzPrllgxxilgeLwLQI41TFrWuGJAQUfQ/64N+IA2MP5
h9EDGAYe4BBNJLw+Qi0dqIyLllzec7SdbdtPg0OO4Ypt/vLYeT3jJ5ZPjnyODPF//FZZ2+MXZ+Y2
MpwIORx3kptpwEWYTM1Vdppe/y3bgIEZ1woqq+6veKnZWGbExsccucSKpBxl1PciphCbGK0gvKIy
qRViZadP2cyegrn3G1swjkI+mYDrfA+MKFIXGs0DfcU+w94D9Ys/lA2BxCA2GC8AymG1nR1qtGYt
tI49JGFaERyNM5ttZCC4YoooeVdccIt5xpyWxeGd0U3/KsRvcZ2mavluMLnnUCB+xi30TjKU/to1
FwPp2B/1G5cI6Hv0FQSObDBoALgwh/EUtoR0/iLhoqGbTLsnPz37Ush2+m8aoJgL/upjdgU/Qhuj
86e9lKeL5qzueeGmSPImgMQy56/mBIhjLzN/9a1BeVPP/YB6x8G4DP7e6JcQJZgjgdLRKEtQwHzL
XP1x/cGcRsas2Bgxs3FiXHDPEb6AIOgMtz6AOBpSOYHLQBRh00ZrltMtQ1WC9+7QpmuN9mWOtmFj
mH+zhIA9GDsbDe0cGOBkwQBEMlHRLkyZx3eDpsA5/6AvqkCPDp7SV09VzWl+Fn6xQobPkTsOByPv
FxZzKHgzgo78T/1TgbR05/iotGwxoVgAxUc76NhZAvE7YGjyjx+I5qU58eSt5F9m39qTsVQG2mZz
hLUeIZP28B3R0wouPic+wExH3CvbYu++RHLEoz1kyv6nPrpM0H+yDR0kfnvc7OO6uRf/UAWS5sOJ
sExIMl/ER7CLqlMc/F/pJ7+2BvQx1E6wcbJ/+U/CjZKtObUUXiTVkibfKh7SY3XhwFO/+YUUKZhq
m4J5mz3toBxshBtzfEKC+dS/+/gUnfnnrkGhaecC2gsAFXaBO/x3D352cPprtYQtQqttTbJ3vjRF
p2S8SpAnrcVwW6CdWZq/e1JiOxqsWP47R6FNA8kiI5aAbWY+k/neeHGAgzAfXSKORE2eA18A8Oeh
YFyR4wq1BikrXx3K2vAlo9mNd0Z+ULRLTw+WuyQ3N5SASUJS7xbdHcZiAE14+b0lTtvmof6FhNw0
O1KA6maDSsH37r100Wj8FDIAFiwKx+ENIJxHIqdMRDZesCum0M41xgucWRztCnGDG1gtUAVGUBmU
asWC7lH9VV5v5pMNElyll51yVGPNRqXhSTyKsZagY9OZE5ftzCEONWohuavqATQt+BdQRoyPp9Dl
GbrVlSxusmGlczgg1Cke5MMTEKy8ENEiQS41h99CqDe1/uvnr9T8ltNPHDGHrm9F8SPmbBqsi9FH
WrmEUU0+YaSBvCHqcIu5nMQJz4QuAT34omcrohpmxsJUlwH+ze+E4+VftvH+pQqsoy0pgV5y0ZId
oaQ5AmKL15irPnw286ehHgmICwHt50iAzGdzqSGv+toiBc8uEi1H8TSS0dmvhdm6nwJkb0q11r5x
i1UWFifoRzpilICkC0d+7Fm9wzfDVXgGWmcvhneyUu95a9fgPWhmTbkPSJkXAvd0955RRGuH1liy
4acGethNah6HEQ+IXRJcARHTnV5IlqMJMvYfP7I2mxf9XAzX4QffFkGFPAMdCuYlM7FEruD2mN6O
7UXWbHl2kpuXot806IDxHqeAQhlTgrIk6/L/F0I3llp98eKNSQyO4KTDAcrcFP1Uzlt5Xr7YIxf8
Rp236TBuHYBU8SBYsyz2ifgCBNSwsgtcV32L0nZXXaBBCorTIzMgGwU3jI5HBw/YoukIJyIBiQrU
6YlzoW2HTaBf+x/KCbG38g+pJ+ijZRgk4Zy6m7zCKJnPgDioNkGsFOuziZ5xrNyTkW5hn7bw2wAl
VRcoSv3/F+ECXtEEMrOxUGiEngMbNWiXb5NgkzarrDy45Eti8xwQGu9n/jECFQvv5ILeClhlB8+W
mGC0WBXi6XVk2qI5nQ6ISaCQGXRiBIa0CFodUEoa06oIRTgxtyLBhfjbEVzB6cO9oq9NxXaXw7c2
rhR8MsM8Ne9RvlVcxsZWFyzzYlnna8NfEezMngBOU0iOaMll45AdKA9mX/6VrYOYBLZXBd40od8B
gIYVb0CsTj9Jqzj5Cwt55q1Uykhzm7UOjUoQOsNfCFcWZmA5l3GWDw7/PghrEvsuWTpPkwXALVdj
G59z2PCeNneOR1q8I0lsYIbCr8C8su0bf3k1QZ14rlT4XDpENE50h0i/vAkreTMdJ5S7E9C3iTdE
XhHEx/fsz8jcpQ1hq9/aAzli1XHPsU3uShPryjHzie4K0qmRlmS5VK6DcouTe8Y0nnawxTctkMZQ
LkJviRil+2Pzgq3FsCFxHcYvKI0oLyBwNLQjuMWTL9YsIarRQeffE8kyCUgRIAR+IavT/a0H/kl0
pAWmmNhF7nREkmQcOQJHg/4dId0Klj48GnaZXyRlOfxWm5sasJdc3onVRXRP6L74uojmZk6hSzsK
QF5SkCg8DDjXqrc3QWo00l4jr3c8AM+VdRbvw/cvbfLyZYgcxvcUqgPwftrWuBDG3Jrc+j62V0GS
8ZnvdEZc+XmWnRXjOIRXoZhHgzOoC0ZCOWMf2a4nSSmlwJYPz1YjVxYTcnSm/BihPG22/QeUGTuZ
b6zrkiIBn6JjVhtekyL64nEG0YaedH3R1EXi7TG9w+bI+y8h3CGHU+Mr4kPwgulHJRrhtzmn9BZ5
aA+R/a2ws4jNAGvSQUu25EiTSz1K/1oT+1r+SHUI++YXz5f84jQ/Ry4UE4dXGGpDlT/4Y3DzTtIu
QqQpo9E8c2GB4UCfBTEeGeXJSnMQ4ZC6NJDzSUSKBBRrDjOHDyT8SDQLHjq1pr4imV0qV0F1YURF
NCxvoAHvRkCvY7GnxDicfVJ+rOGtg/KDFyvOWy7Lra0Tg4w2EvxZtSM+Y5wycCBKzWOyi93NgDxO
4a2w+VnKZgWWp98VNPwlu+opsDhsqIHQr2wHwBDM7HllzHVc7t3swAfWsxshUDWejpTPxjm05FTg
tOh6W1S++E0iSLVoy6ab4IIwjopRkrHO6fcz7+FKcesrwnA3JdxthZUQwEa48JMSles9YqhD+tKN
l+WRLxtEXelaVGyKORXIueoQpclyVNNDTfuyhXwzfUZz9hNDQJpRHGnETGncPVDLWNXsGSV/abXC
3pwzPum2E2EoPeThLu6vWvNd9tdWfni0eNMXw1RrbDFodTSsZXpVPbZrQ7UHt8Hg8wjy6yz+7v17
K7PeiF9JT6mBd+/XZZScHVhs2eCU3N7AhtYHFSyoak3RZ0xVY8el/6cTwsTVTtF+NAlmlfQnczHJ
Fb7ugp6LxN5Q0ripdkX5Y5TYB2jWsMKQROfDs6e24i3gu0+2DGVNYc2lGnrdALV6W44LRfoT+HE9
bm219C+WwAJqP1J+9uUdQJkmWUo6M3KHJZqWK1Zgkx7YKMJ8L0obCha8i3m1Ije35l9h0EARCPto
JDfhmJvHWflUIhzp+BZ55eMKsXf+W2oIKfbueNbq76Z/ZyTSo2HUV2QUuMbBc0+99PDpqUeQkqHa
dyNTHI/hnbQXJsMeRa1y6pUTKHU3urKpTqefvNPjxVDtMol7nIkrEZciBDqJioE+gTysQj7YRGXK
bSaTo7bi2yzHQ52/6minQ2zHEMKvQC5aKNvec7i6NuIrVj5p+C7V34CXEe0QrXPPjofSQRYzV5FU
zHhyckcHqyD5kFEQXBsLGRF/IKAP+KrFjQoZowncOuwQ0V7XoUksib/S0xX1NaEARujAnm6wySur
WscE+YVznEvDI6SXO3PtBC2rVJpzl7aAgicZYXMRHOUC98d1hJThp8g6/C89aTmZ3ntzPDXJX0QM
7piIi6Kj3eN/xclrkIHzcXviNYdVvMw1igbOR9pOozdjXiv6lgwWJ5YiToVmqXbKWjFAO3Ogq13B
Vx86GVjHzvRgExiXGdj/vKHFwgRLUpxR50KMgTIPdCIOKB5Jno0Wfvwj8g8JbvspG3cDqIUMCsbC
IM/phFYzEsJ95h/TvBdlRhwqyykbWiJkJp3aBIHumPUrMG++Us3BeswV7r/9K4lqp+rC44h9ADoC
QEpofgLTBe6gocAdk/8Qt0qmK6grkBI6kb7ZfWj+af7NELSDUjJ4IDTMz4plUABFkJkLcO8OEoL7
5K884UfLPMfj8PTfkQIPj75KYn4RJeokf9MiEXJzoTHybrVfpQWe3oSOSspvjXQRS8kKL4qVmqPd
Voh5/hCq4/WdWJe/RXHqWTdDElgmHvhqJ4urvFsoP+3wERg0D/kO+mhJ97fniBDpTMalwRVLRXgP
cA7iaeqeySHthiOJVGwzjc4RYMJ3AVDGsT2JL8aotWXzkFU/LQJ5Sbu3NEyhsanjmr2HqzZX4Sz9
0XUyTjYI/KmvPVsjI0ugVqa/1eqfDEy/dDA1cuXcY5gda5SYBU2NmiZpw0VELE6+cEbpif17AqtT
rhUo4zPV5ArPHcFtPBNNFuf0KEZcv7Qdpl7aJ6BO836lDwxz+3sOZIy7G54C7Lrah3rT9c5VvvXD
b6lsNmVxRjKEudFWzZPKAck0jTcQ/jpDwcZu/UsAiSznglxqv6byz1dli72G8zuRz6m5zrhYl/SO
2o3R3kNEUzovps7dUxMA7/Hqbsz2DxL24MPrdSqKmZkEu7nZ1Leohfe9kaInSlB9tpI42lpz3dGs
6pB4un8Nl5voPiKq5isNSEPUqCc6sbdTrrN6SGHhHotvZdgCAAuVv2pqG4vvobsk9aIWNjNaNnUo
8N6rKwPHz3zG1IGGjSC8cd3iH60/An8nBpErugBRaViWwrb/kO9LK4Y9GaYmVzuJVdKhWfJ0fFil
eRSll5jQ0wjBnEh49o5u+MTMhKJ7j11TVy/u6K2NuMaZwKWcIUOx9bhRdEW1z2ZYKhOnab9TvuFQ
+/PFa3zj11TdHdo2mSpmeCmSR9Wf0/Ir6eDOg1Rb+QXx3AgSQhzBskVXaAb7vLZihkw1ALm63uYi
URtbrqOiegBdgx3ItyVyxnWSkPPwWcd/5HFmUIImP66Id7lgnJvTlnMFy8p6caEY5tJQaZ/DK6ek
S+j66xF3GWKcrxqXOpilVG9i8q8CvFHR18i5E4nuVVaAimCRY2oRP6LyXqhbXTzp6UtVEXD81unL
77+UGdcuO8Bf2/yrZxtRWPbxvjIfo7oW4fsa18KAFehINV2NtSgdwVK5AciY1kHnGQGskVkYFSUI
Vdg9JWg0Nf3J4weFoztrLeXR4OIf3BYSjJARfGpxHwlavPnmraavV4GC8vDed68IpU4WjYcA+1Uo
EZ+6zshcBlqYnw2OFjFvt7V+345Md3h2gl1FW2X4ndpPXCS3Iq0t3JgaKX47PrefPnXzXBk7nHE6
MerpHEBpar6G4NQw9O3nbTCX1LtSX/X6jMWCh/4BvUtq2SmUTuXMs0oU4DHQ0ANdWdqX6mB7vNQ1
GNXxVyQAjZnpd53c4PuDT+4epnSvaL2CIfDQvegahvhuBQE2pAOXL8Z07RkgreA7y+muozdtLggp
HylwUaUk3Y9BUyXASXAWs7+o/3Y7yPr/fBZ3rBMVz1lZy2xuGQqsf834TlWOrwBSH+Wrr60h0POF
d/VHit9tKNrhuMUAFYeveJHXV74LS3OvFMWFdDOIYtfToyy+RDiL6rg3oBV2Pg3OWzFNqjVEgMpC
MZH7iItuNjfrbQuQVmCwOMtXbf5SWDEGTr2VZJ7Z//mP2hJDvq9Ln+2P4pV4x25B/0w2HPCzJQNq
rvFZOA+yRRD8Vu0twvM4IpKuZti5TtwqqZW78c1OASLJ1b+MgRc+PbvjZiCyV8eZ5+RlMvf5rcSU
EWRD60e+h+HNkGlz03+TAcV6NX4P4OYhA8L2KQpfHk2MtDyqxkksf9v+CqgalXJQ9/Aj6Y60mpXX
wSnz//ntxocdI2/BRpsw0wWk8eGrpadKf9yf1RZco6Kl2lS+3fQ7SL8Zu4v3lu4PZ726FfT9TPwR
K0xtQn2uk2bZ8l9JDJ49WpieoBjhENbkbKuOO75nTY5T5FykFNKfVr53yqZVHgoesNq75Nq9Fklw
9ab2tc4NTk/QEdD7mZmEHPEIa/kRIksQhRZgBRlq1TOKVx7qNVz8wCEFXneKCLldT9LLJrM1FDID
6VPVPU6fckcXtT2ZmMci/pzCjtJ/3G7gRHCcoh/QcttAdlXPPnAAsUbn5TIcdhUzSRUbSMW+lUqO
aNAUm0xhfNOgu/LCcUmX0hbkEOTMLDl9yhJaL4KcKaCpXkvKQ/IQiZGiV9gsuKr6BQhiAQGgiq8d
Sdxl/3qQmMoKUkFqEOQkMj9B7gTq0sZU576SrAdHbmJDu+JYWLR6Y4/Djt0xEh29ejbJV6XiPj02
qGyEPSd1E31hmomklz8AqWTKQOsVf4JteAx1wicMFq63iHsQ92YZaUUIROiDV7Ux12eISYCKmMtc
AMXxvijqNLOG+03DbSTGhOhzlB2FyAhqXOp085idxC4A3eiWYoEeCDiJj7FxUbKM5/5QNxHAy96t
rZDru0yJGLHDlzGlM7EvXGdkHoXINFqna4seEpqeQmNF4tRw83vH5hHrXIB5E94KQZTs7aaCEbl3
FykleNhfO58qfekBF3AfQ/3OGbLq5qv3Pdttj0RUgNubxc9Km4YjwqljQNbCQIEwYao7kh60C9uC
WP9Iyoe7t2tQ0lI3uuI5h0gZyWcvQJ7BkIpaJ+yeanyC/dQJF6WBT+vXtNDvuSbbpvpOGAqSpgGI
F6PDkuVFK7MowqtacKANV4OlGJouxmVUAHHFnVSjZ3Mvit+8XDVIAH0qK5B1WMpkgqbyf0P4VafQ
5bxfI1CcmU5UJ0+p0hY6N68CEKkHL+7GVYT0E52l3nHKRJHCcJr+C2TtoblovCNRxSQOupmWZHbO
uNusiO8ohHlGkEFnNvAyI/YEDicaz2WyCOtV068JtbaSHt78Rq3RcvvrEGhy+wNnymlmiIy6DncH
irAKeQSq1RIgaoTzuBJgX9Kq0cZXJVLQo4RL7wlOqpRWfhAjBvcYYwLFoWiez0bAzOycikIFzGen
o0UzEu1yU2yN9pggQvLnBs6F1EN5QgYDQyG6tqr3HJTbOHKuTyNKMsNo861ospeNk5IbhlY6eurp
L25pK2fwrfQ7XCEd0hif4LBvXBDsucyiMePL7gmQbx9SEnD7vOTSXy0j9+H/gYxlVdyQYNTMxHCR
FZ+Gg4PQoWjdGzRAesb7OsOq8k+XHnqWU5uv6Xz5JBnQ2yCqOmfEWiE9VH/V7FDmBEudYKc6gcjM
TbunGkipA9GIGK2D6lSrq9w4j+WXIv2EBNVl+bfUtlAmJ02gI9ACNEf6qKrkqB5CSs4pOPYUJ01H
+vByZG5LCTEZTVvRwGMJ/S5NVr0pbQTGUzpjMXav4hmzCFpI3P4hLa55xBbMyIFGY5Bewg6Yj7ep
hbPnokBKltNnb9l7AeAAuFJQUAIcW0wWVo9RiEZ3QBvp1P71Yu/4yV4MHqNIP44WJCpjqHXCU9ED
UOvps40Npw05+5ncs7Vw40+ttD60w2XsXCbHI7eI09ihkJNQ/XGx18Jo7haKk3Jl0AyYO7jcpX46
jggOYC1XqCy04sF7K4vvngxfA5MT2089Q2MASTQbn/KMS5wAPgDLHuyOayoD9aV9gTNlkZMpoBp0
VGtmrQXR6eBGGJIijLcD6DZJShOGCaKGCkEzn4HKkEzTnCpnmM9NJ9NpTc3OcYCkBc1EUOM1BFDX
0m6o02pJ41GQKNBLblek6AkmCNGMnyOEmUCLLTpSWNg5W3slPIoIty0xcg1QTcjNPu20tGS6aCD8
gCIhuJxo7Flp1/CGsGroQhm8ixGjkQJLodxlL6gXC1+vt757HLvwEIyRE7tHqESOh7lAQyjSxygK
8JCX0qqTsmVUNcQxIspvE6dOEXWm2bATMH30MyybI/0Cbr7GPKYyjA2Y2snGaxsn0a80QU2ATkLk
NJ3pDKbx3XsJ2r5QJq2Pjj5gncB2u3iXEr9UE9ZDHOXsoRf7WRpvSr9apv2j8M8ZF0ccsHOJbrAn
VDvf71dDI8/9jPpnCmJLhu/BML9TLC6x0ZyD/l0ZV02PlylPeFYwcKYr30Ijlrlx5yPT+TiXrNA8
xrL008fZQqRGL9C+m2gHC/+iu5BSokVNGgEWli+pATjduLsuIjkS/pm+9ECudRAAs4+uCbhB+abI
xsjVe9MRABJuDeFCLqFHadEQpeTZdGdGUyV5GEjnrXDjrU50JVZflMTADz1p0Um3geZ4zp/oDsDS
A+DLPhMyZlNx0eIhV16jKCJu79J8TdD5UnpiIGT3PRjjZpRrNFrAGST1KAfwq3RhXtCPytx4Ew6f
kVkfl3ZzgOQPuU2i9h1byMzMCyviARThVgIdConL9YxniVSj5uEMZU8ZgqS3DL9BjDgAsnJvF2m3
PL4Yw3nUGKe71DJtQv0C7rjUKQW0l1rSNAihLlA91S12IZAPihojrxnyQ033pKablOdXJRrJ4aKy
EUiwwp7e0n8O4szJWXZBFhH0MTDwLZc4KJdiMaKs8lClNtxbFIQjniNqmC7yGIsKsSsdDHZ/3NcF
1v/ko4mbYRCWqprvyMeiTS8yIaQ4y1P9hG3c9tXxSEBog0iol1NeX2VlhB+IcFwCyAerk13HanFp
ieipvM4q8Z+fcTi54lIUuQgr0VnxepCP/rP1xjM4rDvLshe+c/1Sc5PIWpVAVTadkljrYCl0OfM2
/nQa8A18ek0mUNKbeM4dnS7is1mVFXyR9jMZ06UpLcVXCK6DAz/KcDP8daqjkWCndftLGCNXl4ib
mCY+OtZlOcWyXm7GGaz5xpx30+EK87wzv3w0YcOAGnSA8JzUE5LLKpSckTt7TG6sdBkgkfLnDTRj
K/St/t2AQt8w1ASuOB9gUOs5PEuKbaUiaxgDeQx2Xwb/Fza1wOs+HnyAAkl+BexWMpL09gYNyraD
rwRjZmgUEEy7mE2wC2nhaygkGDuLzHBVuGVwE5g41Fuw0LdZH5wNxFCeJjxSYyp4mQ/5XNICpEcJ
M8BmBoOsO+KfywbBaVQWJ8dysugT7Ph0NsPZBzprH+1qRV55HSZ7rwIrSMd41DZhGe77tH4LivwM
IS13PINA67ke6/ZYfPkDivv8IwBl7CoA6H1K3NwdLyFfFGJdM1y5JFvqXBxyStFhmqXgA0hnoSNB
qwd3Ny+mliF3AB9dEJuarcfxXPRQ8nIN7o2NnMpzZeazx6s7V+CMI2+bCBvB+MwScsJc7hXap2yC
JQBNAofyhQK7cCg7FiGy6niuSWDr+ZkbprId1NqMGbJitvM2Eu9+lzLHo+UwW5uUaCmFiPLblBhF
SYKqcoZXmXmsjegqDZrdyFA46DA2SoN8MHN8qb1rvQkyM1274JCn/3rAK2r6xLlApIUirlW+ReA+
nGX4NmZEzzSyDSieBgoDa3NcxcgK+3uLEK2gWJBppKa0LqpSo1DHJ4Yaf0Y7UfHvHPjcjk3H1H9C
sodQglVc3f9HzGQvGdVTVhl8D7+qn716utA+ec4q/PuQE743I0oukenbwoNkbhraSYf/h3PVClDw
dYLHwIiaC62qwLMP29pRqj26hsR7uudURZHM993r/TVs+qXGrCpSxfmgx5dUp1nPLaOZfUm6tpEg
3gQIoLxdMjuISr7KZv2PsVYFBqF8aw33WKVHtBJxiiE2dZet/tNQ8fjs7MJ/JJ3XcuPIEkS/CBHw
5pUECNBbiZJeELLw3uPr92A27o427o5mRBJAd3VV5kn5Z2i1syaSOElVKw7KaRqVU0//30Q/JcZe
BjHWok2nkq8DSZFVS3bbIPT0nGEvGyhd8PXA34Z3jg5fJL9T/D1nqmsZzmlm0QrqAP4nmKzgbJWo
HmTYFLn+J0rYXww6hYADO85EufKXzUjjnDZ+ifDX5MibZPrHSYXEQqDZJlAV9cwzCvpYLXOVLi63
OYMVxg9HMJnbgcOdkIy7ClWPMsqXMiB1KTIAtoyXvpdOpUZ2WT/96UnyMvb7dMquS4c7oavf4XiM
4JE46FTAM723mewIvfnR1C36c6aUokS1ia9fj2gVixNRV1QOwqVBOAZMaMO58tIFzbGZ0r1WVTAA
CDZgz5uSzRiDlmG9zK3jzHw7w0i/KmFMZD6yL0Yc/mh5FlQDMYn3tWI6rAPs3YsYguUikhxfjhhM
4qfhoKVOEBD7zciEbJKCQ2hQHIVC/usTGEQPgA/BS5HPJfNXNR66NjqVan6dZ5o3arhJ4p1eGrD6
+xcTvgVNlGLbx8WuR7/VxZ455oCjgS+rVB5SrK1EkwylwgfmGwBds7KnLErUw2wvDTkIKHlI4oDj
xbxcuBqJdsoigxkklyak1RP5+l9chgda7FJwlsFs5R1kmsJErhfS7YZ2kbZOyftS2SOD8cfvLx39
alZEsvi67GAMR00ggQYxdnQcy4s2bstJXmuFRvP6axR75vPzfpARtdKD6kimEkSGmHmkXlP6Rb6m
PpN42Gu9ga+2voRclEglGIogHHKmZ/My4N1fFSydflV+ohJXfWpvRXENlhB80Jsy6jeJdO0knNTo
67lasgnsQZBRv7zq2SmV6sc4W7uqZANWAPJOFuFHEBlVeWsssdeo5tgUU2Tgow9+PNRRVuc2nt+V
0cqHvEC9HxhEn9McnAxP4WwdMfZUzPFp8Xth2f52CoIQVBcbMYYNEZBNSK9LJ0QJONo5yXUinLUX
Zjp8ioUWEO/I8dzI1yPltElvNvHtqhsPIZ74kS5AgxDWj6pVtfiN/WItw7kZdXqJmfROG8go4X1n
zVGR0h+/wDrV3FR2iFFtj2Hiv4dG/S3qCkXRymAQ15X6SiJWpTfpXCsdOWB44BSgYXDXvgMx2hcG
2ghKDTOyXKPJkbJkl1ROORc5gRCDkUi0Nx2eFGr3DjlUyfgkiIp3LBndVD60qfaUXDslJaFNHOCX
AiSkUZMb/XlQgw8j0Lad3B/7viXr4UeR+9s8I/H1U9SbBD0kqV6scZEDdheUrwm6MPGrxamSqVSi
ZJ8tVXTuz27JBAsb8iqJEAIY/YbDmqwhYykNoBo5IRXKvc3ytaTWLud+iGgs2fRbqvCnRxtlTTc/
Th60K1yJKcBMYyhR/PUYhR4QAZLkQYLLtJliwgCKIEYZEGRvSgul6c7GbOf8EghuDIvmAG/AS2dS
RokWTVBYZcia/eQ4hsZPX9cHX6GJCrayNcO/oEPWRTWAYHMUXmLo8CRNgBNB02SpU7Wm0jFqBMw5
fZ56VlBZWzQO6H6oWoAHUmX0A2Iym9ZJLKRo74ChZvRKgom9pSscjfY5FIt9NDJOynwvl4o/ZBbC
PN0lKOaN1Xi11N+aeSSbBob0cKBCOCtm+KKK2mYGGCAyTdAJpk58IM/JkyNEpk2bpkCNCN13anWX
c8mmmnXXEKFfoZ3RLPxPaYxGw8diKrpjgAsUrc5YB9+akT9m0Mrk4ZlliUaH9xwF30ULOLojRjPD
RIPRPkR6ZEi/BWeRSFYvaacei0o56aKwbxTzUkwkj6ENGEO6E+av2Wm/FCKvdXQwOzT7c37MlhDK
0rzleYtuiVpXJIu1881rro/kunUnk3FmPy3pJn9Thds2KaQtYF2vTZNbNw13mTp6GMBVS5+gsLea
Dt2hBwYFgLkDC9hLG73EwobwS0E5BwHA7ZVTqueuKMxPg3UqySAaytXbSAtT4/RvmAPpsoHzr/dn
ZqfQL7zYrFhsaVbIv7L00CoRJiUjC73bDprBYTXaw8T4BsFAqcPcuM8RqMPOqOnNKrG4V6toE0dM
Q4dmFy+0o0I+hLXmCTMo7YxRssKzYFhHMykhfsVuTsrvsv+i2y65DY1U3JcFAsNAuIo+hyD2t1oE
DdvPn6JS7KOQHxzJuheoGw0UQ0KWDTjZfV2gSs2b8TifM/5YHchbhe1AodcyTWiyeZrj6KMuK3vm
T5koGs3ScEO0Y7pF717x+RSaJnvChoPVbGGa6OqMk7NK1Bq5A4PkMw0fG9FWC2FcNxLasQmZDMTT
A3ynasc58BfY9Y8Fp+iU9By7UnMi1UqMjsBEhYtf5W+pzHQtRVHYJWXwkLSp2oYV+JMko63Rtr2F
urHG8rd8afRkQJIE2qWcA4lEYQP3TNB7kz5ezbCWTuMgMUTuthPunEKZ6RpKnb+qRa3amZXohAoA
7TzTkTwZUrsRZQ6OYw7Bi4baroRdAQZqGo680tKuG5YUoe/xNbfqOVDoJAoJth7NJ9aFb3gjLIhO
XVHMkVdAGSizxz+EmNRX6SaiIF6lC1FsaISSmM4S98DC4Eol+h4Z3Mi1JtTaUc5pHJk5nLk5C7Zq
YdzkWNaO4vIlkMtt5gft7t9/miZbbpP22GefOnFBh1T2SfhavshoVKs6wQwlKAuRe6qP5cL6LoSQ
lKierUVvh+bYaUAC47h5EWW4nDzKuh3OzKILYzjlEGonUjjO+vydwpdZzao27fO8QzCPED/1Xwet
R+csdZwpSJhBAwsvpQKChfJ5YEBg6QX6EpN8NewTad8ITjCW6kGfpO3yzTl81Lswm+eckBW1uPV+
KH0VQ/7RRYTRJHLxpmsdbRy2YXJia5E3mfIqUTaBGNYaipuppYukzGK6jZkVxA1yrUKZ3mSfTncr
tOYpjsJglUZmd+SRMrWIXlIm9vcCdoEJTV4qAmNfSkkFoZU9bVDND02BuZ6OVvWYcgkNn44ZKQCv
NORq+YhH07+WQNGKDC0sqhHDyZdvLf3hGo7icJp1kgVVXZe36AFSO4kSBVFXeag5+Z6nKB62s0W4
Yt0a0om4E1iJimALbBAeqxGa4q6GcKOgsp1OtcaeNaYzjaKuKO9lahyEHtClipHRHH7SYGb512MR
RJUFHSVe1HUaQeDWgh4w6WJLJucSo5STXRGaWPXNiSFazeSChKJ23URMWgWA0N5VCMIaJbiM7ItT
jlhL3SUGVkYjhsI4D4RXrcm/ALPhglaoOXsJ1QNVO/tnnXqF3pvvs+GJRbZViIa69CDfX0xwLyCm
V5lG6LAOVBd5QX8XLSsF7aTS+RXM6jk08LCGNj4WAQdDoeeU1W94vHp/bWXbUduZTOLIZsyAzXAQ
ltZkhHZXFeFi7jSJRwuttlw060tYnXEMsQFSvA2LPlFpkIPtMAYTVVRBGp2OLTa5RcK50elsI7fC
pg9CQbuhx1NQQViqo0pulsMs/ZIRIaORyTbq7CyGDjoIoJXijaIfW0TdOj9IQ4Q9lh11wWkAskZg
Y8GkhA4IZwRipNcA7ivpmNIkDtJrAY8KIQA3DO1uvARlcIowDfOZGHaLTpYqjCYDQplGfwuV14Rk
erO9Ff6dg5uf0TPZkXHTSVd4Q+hklOnEWT0PXDZxX9toso1gFscJw1KMJiYD3s7ONTeOYW0wjk+x
W5BtAMJe8AbtEoQ/fvRKkkpceJHM50THjL72CrsDoxyGE4sYD3VdfqaTg5a1lA4Z/mnK7VklxlH7
ko37JD5G5SYptx7ugPg+IfCTTP4wWlHDm3aIfWuQIvIvtEIkJCTVQiGiBpzOVb3J1ZvYvaScd4ra
oBdGH5M9LsTUjiUQPuWWGh0V9xUAzhYY0Fp5JoODcx9HOEgSzC06I6Gz/G/ygIYA1G01LgYOIg/Q
Jsc6fDWX6Sh9/NfJiR/knLvq0hfH4dUv4Yj19yIrAfo+o7VDLLEWr8tJ7c+492/WHdEcPq5ZWevy
ox33DBSCW3CjJcEEDtOGCV5S2koWz5fOLuGWEW6ujJoHaDKOKH2R7GN9KlzCZrgn23uFAq2kEQQ0
yLZ0ZVVSBkfKJptdNXFNdP/Rbh4uwhP5qXSoTkzQrBqZKueWdXKCfoQcXvWnHZT3JZKR10BrAts0
5jz096x+crpteP99VNmydpIhNGs2SRXmL90v8pRGXgaWWjImaS6gBYLvgo8J2SL+xPlSgLfxoU0d
EJLqwiGMD8h+rMpmHsjKteh4i2tsHfEC4NhFDon6kjwabNjcIsNfQxOBSuOmvhpf81c3PBrBI17W
L15GxWMGURrctfs6OdMyyrnBBGPHBYo4YLYbSiQyzoRg3+EWCvacK6XybCFiyppvU3nQp13DCTWq
x+Dfs+yeTvcCcPZ81onLTTysHGH1iOMXY77gLwiqNVa40D/S1UWhNTGxZhi+x63AWrMsNwSDkvaC
IxvbGp3qFcx7I7gY08BBcNNYjjnwWDMtQ9WLpzXHkWEiesMp9D0JXtv/CsH7EBO/YzEKRLrbpvxA
/iJ+OQENciKS7Ayxf9A7Cp5NHwo23WjXYFXT1pdOcJXy3rTvOc7swh6iE7zRLj8EBSE6r0a9D/Ud
ubWSv5/bk0yyCcyHmHnAJjCRgdJaOM0NUuar0NORgKm+vGAx8pTuaSAbtzA0RMMhMjbgvL1B5a9a
g4dSDNJ7DvlkOpM42CIlW2se1eFmMnsZib7xKf/C4EtWHkb8ovifeej01dGQX3skI4m2AaA9ZDa3
4pjT6Gj6Sw3l2YJapcFsI9U0v2fCfRo+Y+FTRWw3hbSe5Xc/fmJxLE3QjCzm5mdtsC5QNycMl8tW
s3XawzQjuA0VdMg8aQwkqYi3hvg6d/EmYRgcDXSE8z180yyhh4ak5p/WtsO+aHbbuXywwODrG9Eq
9SVtiGtgnSD2chYZqmXSiVee5rKa8todoCN4EjlX5f0S7flgLK0xKJfXKHRDeC3+zIBeo/b7CRlj
078iaG49FkgPaK5Z0h80eFTai5UpZsDa4lPt42Uq+WYUR/oMHFVSDJT5aTS2+Ax5CUS6WvigULHX
Nlr1hnoiYnhp0T5fGW/0A58N+LyXcZs/0O9VjG5XTP54mRXu1RBbGWpgazXg/9ax6m0o+0fUGSit
S9ONmdUGDrrpkAhQ89wS6UPMLc5tEYU5pio6zDTm1jEMBFprbP/gQZf4XOaT2r18QzLNmrd8Itoq
+SuNl0h6ZPVXMx9xrGAIxZQD3JGIkVUznekAIzLl5I/bbpnB0ufGZUit9NMDJHqAVPoN7tE9/tA5
lSWE0qwIjTsLl4W4uk8Ur4Qu0HLiO7aZujM6moWuONm9sDLgHXHueBGf1T3B9/RUv8pfc1FCI6y0
q9wTmS9k5AoJ6U2RGLAfq+ZiMZWgq5Nf/JoEusdiyDD4HOVrg6o5Vb+tCvYGd9nMxfGR24r8oIZt
ZSA8VJjoxlMBpyXTkK5yOp6O2dzI4QN+b04aKUOH8iNhtymeGV5cEjyQQNBJrysazh8++I9gkUXl
NpuhOm33vJJcOpj9Ry+CPX7LpTu9TMUE23hUeY8NnU6x2uR4f0niQIQBJzTHYoNvU9zIqUOdgTeX
F4z5nKAaJGpY8Bl40cIY+PTKQnzV1O5gmSxQdslCS1w0dAtSisQjFVZm9viVvor20OOjMtn26I7Q
/WTRWW4NA+iRglefotCGqpL/g6HAJR21tUTOJlSSjiM8ZLIfESM8TTJGdj/aD8CAyGcJXaUDinOG
mYuFFuATeyPCHYKY6TlXSNs5QS2PhLHtmQ7r27jaNujHRQdDsIn22tyMGONnpOE84MSa2Fa5IVCT
5iewr2StJWj/1i2flEOJm9I4MK/hcBTivVC+KP2R8V0g7Nc+TcBY+A2G19h6jbSPHLGXzEtDANWb
sK+wHnP2h7uAfKAyVwruTYV2tl5RJvHhh0rvaFBc06508sAEukYCEIW/2OG3RwNSQMltilck/UL2
LjLaNU8hWtykOEHxAhK/lmukLoHyRqsNc3RDQ7pAtunjigRom/GH0T6nEuP8gxixgjFqYV41D3vc
C5glM7PdaLN06PNzJVpeNeJzUBHKEbs6M4g1RvDuFndIZDd6dBeRTAZ6tlb9JzuZpX3rxbJlEyYL
GRlpWJP/6f4zAvs+8ZMrxtwGqxM3RIJEgaALDrHvvUp8GQb/7F2IPsz2cwo0utVc2IVHQmJQxEtI
YN63vIRe/8rlXyFfzNC819WUCr8+5VkfQiep9YH1dtpUATxoNxC3Bo6yzjUC1yjPIRYf/LLDphhx
++qD19dMEtk4HRpIlWmHwmhHGPjn5tSZ7O0VvsjFVJUSWkHF02PlOS+mJPRti0mM10XTlMrEx8OP
VI7VO6GbfWSvsqwzGulUuxW0YlWHZ4BLZGBbjcw1cpnCOmHnwjumvOWP9DKdumN6n/c149ZrtcYN
D5IEWypDNAavwgGKAodWvE0i/Q9+4KMMVJrbH0jQS+uIvw4xcr9XsvM8nsz2xQyfjfgwghfNOKvt
zzIGFo1TY9y14IVsmGw88x2quNMMV9SxdGL1dGE1kLGNc6HNzxk+fdM1Yy8c2eHyd1b/xeQBBSFd
i0ze/pE9aA8uokLUziS7U1LLxkkKP1hGYBordCbybsvzq+WPsfI4uZThwvrYD5Rf0VYB4qV7WrKR
cWXSiXCqhA8b17ALKLpLPFUE663xamxgH1h4uNliZc38rg3smhrY2GR0SWjGs6gF8XfFXLwuGU1/
lo/ywlDhnt+Reir4F7/C7+YmvMl/DIOS3C0Nz2hdTIb40Czw9eK1i7Mt7hkVOo/C5FT54UCFBwe/
HcLWjulA6h9VaUc2zpvWulPmAhzg2MVKpf/bfkXXnLapTvs4v9TWsZVe++BG8o+le/j7TIH4mr0q
PXDS0qwWpL+QqWmloVlVv1tiaUuUFP74Aa2UlIpNb77o0hVrB03kY26+ICVB+YRqXTUAOMYfFQ+L
bz2Bt7JZ43uuOR0iRtRoydFfWc+cchPhEAgH3XzKo1MQGV/ZULks41wbn730w7VhK4qN19n8VVqE
2fuQCAnrNucvanNRuLejU6Xt1OHQ6ge1dM2BfMWTjzbP52da2Mqs35q+ephPttS+8xuD8Qh7T6Al
pR6z8RBRGw9wifptTSmZKdscIDBaU/qF6BZqesP0A7fs7NRSrIMUDCiflNqRPzjOUooIfrjzsx+2
gNACYkmz2UPfMwI1UZwkpDq0l0gKkoRV5slrnAycMemCBhIzC2eOSJrfgEM0k6OM3IedG31Ai2cZ
U8VpSrBQ14hxtmHsStGFPxMQuV06WHVEyanQqWBI/h1ZILH5W7Z8iD0EQ+28Bkro5sU+/xyiFSPl
z2Zbvee77Bx+ROf0Jaifqr9uviL5hX9bF8ZSi/rkFWUmJOr3arahw4HxYOHMQ+SJvYNUhO0MkGau
Xnwuh9a4fPSR8UiQtcGUph0LqyLfKNEXjxDGMuk+uepRoOrrkfTZ7LdSdGDg03/HnD//klf1qtXe
EnHzSo3IvclJFo0jDwwzC/yS4DT4J0EM0G2YIWn5Roc6MMssVmuRf2qCxT5qtBmCzZ5fxDvQbqDi
gCjSEBTj3YS5D+YG9kcUD4uRyjzP5VVnE8Km3EZ4mhkqzuVRso7lcDfQlZInsEtCiQOmiBS3ntZ6
SmcTs4/eTY9Mg5TXAqFZaiCm6yl1doAxh24GfT0ty92AlEQo9iwNE80uERYFfkh+5UhXIrQk86I9
qBlL8e+8utY+suNaOBvxR4NpWDySus0N8TVCmKYzuQiO5BHEld9tUVpJcJoETd9FEjPXkZqBs4zy
2iKLHiwuoDC7Ft6WRpvsDCFSEdGNVX6l6jpzWINB3Qu0sw8iGRszWmwQhsaXAvCpqOu1SokIX810
1SHY1ogRFpsezjGBTUTi4GqweIVoFTo0C1mm4w5DGGLN9wo9UMC+mPUvff7eEZYRVN9t8BkTVpze
ex8lCfPg5s0PjkoKaADdlE2obQ4VZ3Dk4F4wNaf4FFE3Z925SE6pip3cpaOjZMeAMFLdzc+kzojp
hQYLPU3kGZypOUtifkCnNRdnvH5oGLCLW5BVunVKrCTIxoB7cLES0ObQmZMsLvJfobr67U0SL5HC
VJ5kh70m2Lr+jIyKTEwkyZoX1Ie4AtzfHn39nvA4Gdo2CbfYR3y8dSj7oVS5oXCudFp4PG4YrLWI
B5dBooSgh1m+Rg5u+CarD6HEG38axZMoeiPzmEF5bwc2SB2SnHyV9G+1PTQilmRIjsojwqYiHjn2
VTK721davNfVkaj2It5S33C2NhqaafB2zXOIe3i6yMOHxn5O9ycrXpnrcoPDmpZZQUsaSmcaLjo3
C6tupl2Z8yy6edNAehFvOQzRhKCmpZChyqV6xRCRTxLMiX88GpaaANxLuNboqYP+C2xmb8tTCAgF
kijaeJicrAIY7tJoL4HncWNtzWLNmggPh+4OVSvVD7bJxVVJEc3OO9jsEvjDcRaxOaYJn6x/pMGM
GxflsIavQPvJ64ckHIXAJUJGgHOADjHKcX1ssWj5s5NZaxKHMMwzReO8zEWPhd2M+jGmZRpHN6Aa
CaTb1ENHyOAwAayb2GpiS5VDYtIE387YVdN0HMpx3U0uyiOamdMv6z4uyIh2F2yMFv2ng7meOowi
DDpBJrkFspQ5f7coKROPTEFIIkQ36N2tUnYMdFcFAMsM2Z83Cl+zYkeTl4yOhXaPtllpG5ib+Jq9
CSM7NFHNebbIUclqpTGCOGUAJ76jseBDktfdrrf10TZlF8JDhb1H+yHZpUu9hplZQ5G5BqwdpC7a
9SH0qsEL9Esk/OUs73rx0prveqK/plTw4/zVxC59IEWin4rJ1Gup9um3kvbuCWntDWOP948TdbE1
xtdcd7XKyapbPl4qOpLMYGdzVRFb4D+6Ea0KKB0kOktbRr8AE6G+5X5Ki3Cn/wDG413QnFv1X9gE
AjTaeCRMRHqM9VfsPxuUIerL/MBgTlR1f1BRtVCRUkKEjjphMKIeX9NSxgDb3Eo06Pfht/mtFkxH
m16RrDiVvF+sCsWaWhn5UZivl8Y8yhsuHNIZnltoHRMSzfIQhPexpE2UXfXJ9fE6QUpMWMNJk/yO
B/ao1fBBV/AjuUrPanIDxP7wUBgcQerW1zjtqt/kWp+tPRL41xy8yVt75wWxtaJGT0EDjl3vkLRM
dM16JnCWh0ID10HayUrpL5l2N7UTJs6lqJ/+hiG6Dgm/NQ/Ya+YWYohpYjCsZvbHTK62Uj6QRdih
GrSGhBFcdjIM5rUkOAtIzIEWGn5IzVHEa1WQUUOP5Y9WF/ppmJiDNclbMIc9pl1fvPz70hcFMEgj
feq6f6R3Q0eTcLir1qrTjiBMTvoQAOtKYc3U52svolzNFw1pR+zpQBwkw5zxkCR6cUwpU7qk1eia
p08xUuwsVPG36bG2r55xR2uy0Tiwdn3+kcGOF0R9kZQlf0OHj4Lwil0qZRTgk0juB5v50AJzLBgv
kC6Z+AKocsqpgqQkJ9IAiZTZhq3DtGtJB6uRJ9DE6uLGXOzGyXJeThRAmVA2coQAGrwBJwFjmkOd
DWzP5WVw0zoDLFxpk2+ndW0rq/5dPlJ++b9Y3EcMJ3z3ho71mXErze0SFQ4vaAa1ds9UfgMo8eIn
pokPhHS4SucB4M6qfpPuSJH6NV06mihbOjApSQ7hRtgvkNHii2Vqg2dmR4sLWSFH/5LpwUIRBFHB
+jldC+Qub/oLfY9FSc/Bnt7ynYMUGM0D7gj+R5INYL01Xey1flOBQfOfGAptcKWrp2ZvXYanBeOV
mPN1CDEayuhTdzTbOJAmhPnt0OwgfGZ8r2rtpQuqKvkmnzDootkDo0mJaawtL38ryUuD2on3BiU/
McS0WssBep2+8EWFA5p9MBmAusUV0zzge7f5Byb3wjeX7pCkHUE7gJ82X3hX9B8gJZTEwu1Iyv53
jgofS/A0ytgBaCmU8PZlcnG2walkpMDrwIRieRBeXoJXyj5O7rv8AADVDg8Lptj/fLWoCjzpTm9s
eUcWWSEWZ99VuKXntQHcs0DYA7vfsBPztxBBQr0X/IEnfwbJVUXajPrvpHOJ4M/NP+KNOjF6LjYB
y4meo7if6ZAUTh+5sA/Zvfh24NhLB9ZToVRfqj1OEut9+GKbdyqPnknxZd4k1Q5/cZJPdPIP7bt0
qTz9thz4L2jhFVggrAmr4lkonvVQLnyiFslM++XsAU2QwvnD/2WB7XZoIsVr/YalCPB68yqugSu9
8rnsZPC8fLQbc90UtvEg2JN2LGfrDbRxUK089aBuoZwdoGFLP9x6wKiXFKcF8kFPkI9B/eD0K5B5
A3MnXApfpHT8fsQFpIJqbeWinqRt4VQO6POCDxcrU/29fMxb/OXrj69gFax4HAGjbjMXzNuaXuma
3aeyx2/VTS8L6jD6Q3uyo8pdyKFHAPdngppIok63+QH6s4PFHew7N9V0m24MczIneOU9WzgRp7X/
AnP/wE54kB20Xucl1WmNGGo38ef7jX7kdYcH46A71b7zojspeAbk4uDZibvQ94yDeJJvPfgzG3Iu
j670toyHNsUNsJyTH3grr7ztEjK+Ats/eBZca9aG0lbuvGlsHchckUqHKEPxHy09X6oSZCxIfE7T
Tv8A2ok9IIP5uLxKah7Pd8Vd/9ahorRwIzr6x4i5dkUJJe6W0Qb3b0Tmxso6o317VBRzbnpoN+qx
f9d+GE1tw4Pgcd6wgUUKDprI1dfkMNsMPDphAwAntOZ8YeTIKyEVJ+SqjhdYTdy83A8YKA7WmU0F
jDgrRrTQ4zk+cSMBSQSYy9PkK2SB0WMiiY3uz4HWpX4saHksmH5Sa+4GEQMjAb0r9NvwXSgN3OpP
OQNk3uqn8EXZpm97SjveOW12UJxatx0v+Rt9ijx6oemMnHrghkVgQtLClToZgRtL2zdD7/a9BOsH
TQSeESyFxkZbaXmwADaAC1ubgpMQJ06C3xEjjqN8Zdrt+MqGi8BFar8hel7NIx+Chgtjt0zI3qac
iFpOmJuqeq0+ZfpGj/FNOSNWoIjksrGu8uTPdy4lpsH5MvOYPaYVSt9v8w7QZA30WL6NZz4mLq/u
+q60gZZ5BlG/IQOawSf2gxEczjW6JR5q0G355r/wLNBpbx8IoRn+vC50a+5D2SU3YaW98YKMs3jl
vEpjiaslnVPsfzR5TXxWDlQTHj4OoyyaAzgxFt+P/k3aMCA+zgc04tnn/EY9VVPYrYPMZigGMwgs
jgg/ktsI/SQcJBXoI13d7E/W3hiXjfKhjw8VC3JxQu0LsIkBPywV+nOyvIvwQ/9RLQGz/OQuij7H
t+CTv5eaX+D/dxAkeHkxoJFskYZ3n1H8pIEz8CR+ApkWhE2J3AzfwUf/3X5zowR/w9UK9+kbV1E9
ckEJMcGTEi93E5jni55dWr552U5KljmB1t148jO675Rpy5gvMZf2d8YEklfKfOYCntgJnP4Z35Od
ADmVAeWyQFFpspaI/LBV+23dmz/EqKrDwyXm0Ml5oNdY5H6EAysykzHArZwlDoQ9QCM9S8Q2pJvq
lwhQx3S5tEdciGys5r3dyB9mF7PZKHek9UwBT8Vr5/Sb/lsfzxqDZAYvs3VmHiN8U6ef0MUzo2C2
8mk9q5PwDaie/yAYW7r35Rtg3HiNALemsqBsX9ID6NsNjAT+mD/zIGWn+qBeZWMdZ+9a/9TRfVk7
KfqQuKkDutbrRnTl67iZN3S5p096IYCVmtfII4gBiLGrr3FA0vQVGQoy/JxtgqnR9mOqzq70z4ud
8CyMNShW6dDyBSHADwbghoJb1TbQmabX6tQ+xgdHJQQPO2UvPbnDuwuyHOTgwy+3HiFQK84GzL+b
U/yT4eKtbV6HWCDPcwrBASOs0f8r3nFLlyACs188+rS13Zl7iBqZx+sPXWLxabzhk8/fqayHwimu
0ELPwsm6GSftNpFx/AMOE9ksptyeZsYXvi6CGhD047oj9KQ5Lemfow23DSDZwI7Se+ol4LAEzGaV
fpVf0TG243N7j5ig//SHEPwsHYbqyoHOZNo+L+NymcXjTzuErOvv7Ta65dvkE96Xi4HuWwfrXW+t
bx5fSz4ob80nnZl156JSCNYIqhIHSzrm8zOBB2ttA9+jvqQbpLSr/+MTqvWZESC3yrIlLl8x0PGZ
veJzfdUOTOwL0yY4zSNoZyc7GYbkBWvHipAi2/+ZCQ7p9/0eQ7q+5cy2nT2QIA9keiHSpWpFy8NT
gZQzRIWSJVNk4bBbXLKXOiNFgeRLG1p5/uT38XJXgkcnCIUQz5h2yp+WsTEf/kN9T16CpQdcfFhf
9T+ZQYlKl+TBZTh+zhwykg7NK3sQa3uJqPiTDQuwfvOhrkfbv/r9i38l04OtB3b+KiKfCSrFvPri
2fkMHyzNwad0Jl4FHhHFq3LHvUAk7RqoJi7YY/Aa/TG29V8owOgOQZ6GhFb8IXhkOVaWDBvjzPqd
H5JXVlySHDIXvQnPDPcQkNz2UN3Gn37LWMG8LtNotlVYHQ6u7nFLRnO6qh8cA2CifuBPY+YBc2/e
J47oDJ+yyYK5qq4tLGXZWU64L4TojC5Qk8bVNj0rmm1802YvPuOLvwNS4lbu7JkXE9+BwwcZ3pW9
6mjIhtb6H2rV+IKycQ7cuNky4wDEiQQWhfYWFqKcOQwnqmml5he6IONbeeBhzy9ocneIDzG1cVjK
ifjjYINwWV/JfyOLASjFS3ESHQQANudIN75nR50DimoXruSBPn4HgGvPT+GUvDQGwo6FskoSGTcl
g7JneOYIPSueDid2WPCqhn5kxt4thI/V8Bk0q1q2m8/4pwZTCIWGZG9ELqErHRI03zfJg3RPFp69
5WKCNU82wat5XJQ10QsMpfLwT7KDJB0noxddhVPAmfbOK0jPImhDx9qMB2LW3oQ7uCHmOMO0ql7T
x7yVvAA1o+1vSTnyJE/XGTt604tyiN/ng0mYM1truvXJHaF++eZER9wYLGfqEzO1uROFM2iHfXqW
IoZdq/zOO9RPGZTQTfgufHMRgFsgZc6aVf/QDuIvPrF4DyND8jhvM8/iHLqG/Sv3Xs2UrtkXSFbC
FUwU+bd8R0/bWAxRThxOb/kjuCEoASY8/aWPGolSsUOPsGeJ23Z4tlhXzkhJ7eIafbTP8kvdmgf5
ByX8CEo73Auf8dPvHOUmold2qcBsdR15NEPKS7+dH4kjedmx3yMSnYCy0OLTYERj9XmUe/XHtAXi
I0A2kVQw7oHyAgZeKFgLoc2eeg9II6pPh0akuWshjqu/mPlsgdgJcCk40WPz3WIOP38RNMrasZrp
6FJmuqww/5F0XruNm1sUfiIC7OVWEot6tWX7hrDsMXvvfPrzMQeZJJjAdkbkX/ZeexXOan+nrotr
Bl0XTj3Wuvp6Wcr637Lc2jO5RR6izP8fKcUPjgO5V5LcpuAsuYTxcC53lD6o6iHeW0wr37ojpiQ8
umvnctNUR0xQsf+NdphzvliqyVrkkN7DrGZ6+SG+U5SfWOZpaOs7sGycEbi/yDzn+WIeunhJLicK
DKRPohN2g1tvw0uU7nREnGTiPGA57cpf7na3cZOdxCIdVpDGW9MxQa796UNDDrhPdiBkDJ2DFfrZ
Ut1Oyn185pijIYdw58Nkq3+Ko35nt/BCXiw+L3ioKe8YfMIrTH9ryowKSBlvZzs8E0n1lgNhggzM
TrupPyjk5etS/86O9tFul6/1t8YtOCbo4Y6wjQYG7f/8T8gL2a48F2+cvoBZHI8ZgqUYSQAkEBub
F07q+Nl9wqV+zNfx6jPTb9fjlTO89OQLjCGH8mLL23N6btk/2Io8qH473qmH3MIFiw9AF/Zy6Ekv
BEm8DYE3v6xMYFNHxQ9vNX0xtAPu37P1m+twrMNV8y9O1qBqjrG3+Ezltg9caivrI6QHhAfXH+KL
8cGIVooPSDfAUycKPMlldoHmEt926GpsVJT3h+ZLIWP1ajnJyTgrsGD+lnyrEaIg0xXUaB9NsWvB
t5hvsTEUbiocE+G3Ix3CcBGMi6EA4r+lBqJ+TIGKJeCxlfoX4t/sRrv+WT5xgBiZQIKuYKh3KZ/c
isco2VCQUE6QA1Qu/ow61t5UjJhoUItczTeIDeYbekEY43jD/9JAQ4eYmF388keLWb8OznLWg8JT
+PWJjQBbdwglOAVrqDlvzUvn0Z7hSgEC2rkb/4MRhkATJCjFIJ2KM9+IxYKzBPmpmTyaBq44Ud2b
6BWxZLdgFaGmweB1PCigtKsMsctidoS0jpvULoAxRRv9LwZHIDd/xUe+b6EcYGrTYuiPGb2M3zOn
E1Ia7Cpc5aCAOFG1A6ZjmruIlyAXMOmWMB1kAu6Rao1R+NLpG3eGXJSdJSjeDtUWWWIRjs/CDfoU
E8GnyaU/vzjzuHtaHIbuMIfsdi9/JsFvBJtx1T85WFHfu+KRRc/39k40ufN+OSzu4z3waPUAtjiL
G2QvFaQ4Byb1WXfFdX/QnMzGUN7ViMZ9zntuo+ofx9UNnvkKeRP2CodY8ebkKKB2ABtrj4q81R/8
Tt7CHEHERKmOaBkT2ssSt5Ot/Q1StOVwWGFivQu+McP8YgYPXYCiBCqU7lIATLZPU8QnwkDDbb1s
HRwtW95iT/g2XwOEZlDBzjDlYIQ6CiP5a0A/ptqRuY2/e1aycFE0R7gmW9KW3GzCM4IAzFVwELe4
gNsW/bWF3xoaSpCh9Mpujt66mHxA7LqhIiR74Psb5BdO95mLCqeFd+EDQhkn6fgqkV3igF++dfyf
ub6jBFzAGZu9cKqO+Xk4wpG9c4wFXyM/16STXFmnMD36v4jfWlw16nX4YnEoR/ySRlvSNzRPm2ir
c6Be43f1XH2ohBFixduukaMlA75Myy8g5PjF3lEv5MduKYG4nTkq/x9Z0B8w+oLUmT5gmwrnGYAX
8pMHbo8jIgwXogiwCmSpEbznoMUmznKdcIf1T59yNNZ33En5qzLwo3iQ21vvW4qj8YXqs3+xykUM
RV/Yh4F4wzJkBbCuWNR8JUR08cLJJylfQgEhinHMDh9DiD9Du+Fa5edi8cGZLbBL3liJMejcR33h
3Avwg+7XHM1ex39mOLOaVBiP6Hu2huzVjL4t5GL7Xt5OOYkMmA9h1GSbvheaTlpsBHmbEbBI+iEe
zxN0uk2dbjS8+6H8fg0f5jl66Nwdm7ZxmJT1Jw0+3cRDs3UF8xR8ddZYhEQc4fwhcVuFAqZuYvUs
xvZ2Vt2GJhKCQrNOI0JROxgoGK8xYRh/BW6WJVZnXg3v1Ttu+9LPDODzYX5xTKhHjo7hqj3EExE8
0UWfNkPowGcbwBpBGySCjL56TIbpU+GRlHiGH2HscmLC1hp/KCajVXSCTuFyuq/x/z0Kp5xBkLiU
+sFb8JY/xYt0my5oV+aT8pUQmfAzXlHK82ES0i6AOkrXoO7kHVy02y06pv7GQt4Cs5dxv7QPBuwS
rwYWwxdMGnAE6HI8jvl6+o2dlrpsWEQUTQ5cC3FpZf5S78TNuv3vXpZo3UBzGWuRinmfX8C4xAHI
DPGY69WlLYNk8FmxgcLd4I1DMtilTn0evqxnco2ucbFNduq/Ab94rgT4Weyxhsw/4igTUMcVUxSq
XJWDXcVbZ9ESqItjwakJjFWtutzGRfKa+quBd2nsJm/9c3xKT2WvHbIb93wrHEPidIITaMG0Lv70
aAshEosC2o1WQK21Ms0TM0XVNc7xg9gAJ4CxQneh7As3+Je5eADhxLx5LVgmtpzOsFsgygVZhpHX
w/2wm+lVFBsTLA34a9sh++CHkaiDrypl1F6/Wb9gutuCqLzCI1VmxryW3oehavBNil5Lv1WtXkQG
k0wqnKNveTrTRdIVsY7yQwWamB7iQ82lSeMIT+af8pBP86e0VX7H8/JHQQwC3wGUCyRqdFTXvwY3
4Se6xReRmi+xo110LZhKO+pnjX0R/SG5DJ8c2FQQ+ENumGddyWjc1Q4pUaxC6cxQZ9VvXss5ny9l
uPKkpIh2AJi9HSR2+2qUe3IM79m/iFRD/SjtFXpX5UAUbQCK9R0ouxjCL6bYzGwPSFFRCpmb6lvd
EakHXl8TQhdsFjQRIPW0PHUMOEGPuMrqLSR4m86Iz5I4Hbed/7VcBDPwse6ODsIoMKEXvGOvfTI6
1H0PUb188Q/L4oxXNUcrnjK/Ymf/v02O2bgCWM+mEJYmehK2FaZlwHp0yycMzpCmw3dGuPuFPT/B
nyXoDMgQ5EpSR0ZuTmYv8pZsFCypQbigG0d/LBvWz/jR/LXQ3iCCTfA1ABP0Hcb0xTtwkH9lLskc
EoML4SOiD2I4OBMXibRcxQsLqGu1lHXzZvRu7R5Cw8lnvrZ8AFoLM9wrp3JvbmInA2bEnPeHM6AG
zOINQEIs3xl1+i6mjWDC5qVNrql27MeDzGnYnq3TTMvSb5srgJcr2FO/zfOtehEv+oGgIjyOg8Ps
Sm7n6Pf6z/oydMJhIU+elXDtw0qGfnZvrHOIcwes3jNs7dqGQ7itfjJCLNbT73DhEpd/aYYe5oOj
gJ7kgi8RXLwvvATyRdMwZ+iDGdna0Anzhgg7/yrvsKrgiW7QYHiIhK/FcdyjE+r30ZvBbO5LSY4c
uj2TgifnL4gcyqanZo9X7UvtVuNOu4o/44Sj8ab+G36sL6Lhz+ZB3ZgP7WbcCMPEFsQNvih7Ilqc
YJ8/yENpp6fwQ88d8cF5mLg6gB0o+xEjjH8cpIzyyJl4y664WZEGs7VO5lK3r1kckYvOldECp15p
LxxM+CKbnqaDNootO/xRzGYkC2FTzyFyjU7CmZy3E68LMuQBd9X8HOyYXnMlR7tR9XjjxREnmTFy
+mf0FvobU1ur9KgvKzkmbks7j5s8RQ7IAbg1/IYVCa6UfqgIiUQj2PYv+CNNUPyCJaE8cJGi/sYX
sHMou0O38YTf5iVsEoyVENghFfJJdZSElfaJv172lC4ZdNVypT3k40DxrNy1e3pglPvOUj0Bax+k
TbWjpVplR+ukMCcDDpHfkN+sqdhtFE0lo//iTb3UlSvyfySE4YDNLs4SFoKJdTl5uUevA8GCTflb
w2tcuiTC51N8dkD4nozgU9CJN0gTJ4yZ3sttfRC5fSlO7sA/BTHrW6QbLpg/x4LyUT4ouLbtuToG
XzT1MgLceOMK9ZpLn/07EHNLdRlhfQSRFSHFDtc37Uv7sr5QePbArvBOSEW4pTdsZZ3irL5ECvM3
o3BI+xpecKCVfcNYxFY98aD9NZTduOAiFqOy/zKONcwV+lCQfIhrXILcgAVa9WVksqEW4S6yTplL
zUXpz+lIg7gbHyAtZYQwAdHsMe7XI8STZFv6wFlrML/pjyOdzwa6QpMF+BUgYuJf3EyA/j+oWxgl
ldvJng+G15A7xSPL/uGElxzbffmEGCQ3Z1ajdiOij83exCeDPD6ewrjDyclnxmg5nCmQLqaOuYgz
QKHYoT5vSeraY1lCuGe7gpiOrhxjSnsQXB8XOXxJb8I373A+8XHbnUiPd5gwNbwuxednEm5UEMBD
sa2/sSBoT925umvJSX6ieufpHSB7vkMnPLV/w4fEp/sSzzHvdWE4raeLiTSIQOlpM4Ja0vEw5cV5
8m36ryBQQTRA2gT+mFglrzG3dDqCvMkMJe6pueFdDKiWo31xUAHGPFaE5n8bvfpBStW8ax81aMIO
vz5HeOKeug/QPq6SN1zncG9uSbtFw0CA3pP6OqcJZS9rN+6/krp19ADSuHbwobux40AW/yMjT+DG
8ieTFSA+ZFbFKbkhyZsPMGF+ChwZySemTuIsmD7jJ7nfBxqIe/WDf5Qw2hPSV/jANPA70rFAVbiM
6PpPGrZ03EyguZwfHPyYVXIILXwWvL8eOvDsxSQwV10jkOOqCB3e9gtv195ghdgFZQfiX57gpB9M
AjL8fZS8tBsnVQImkVy5Vk4hXmPIhihahBMB7/5m3M+cczDO5seSc1K4zYk5HlRj7c7cXToz6F0A
WfjfmAlhQwP6yqhJODfvxSnyNJLE0/NM/2LhDgvEURwohSGX0LyJZ7+njZGb/qSo55ayX/K1Xb/X
QNTeZs96Kft5Pz8DdVU/OSj4butGt/gCSL+LNtkO9Mub2RMM4AAXgjkjJaqioMGTrZvD1NZiX8V4
uYWZ1FU7rAbccKp2gUKq+ManpENUGqJGGFv/bHQ5Ypf6hNrjmI/VYWB+rhnOJIEpMbrtiJAPRndS
L1UI5ciCGXSRo1PrR+gVaNi5vHmYYYUs8i2j82uHZbJQwJQbh9oVMh1bOWwPSsfMLadtv0tK2PnK
JMGWmM1kBFTUmdvv+rjZjxTL+jIEiQsHj0E7q9meOP7Qs0k5biCMhaNfUQBkGpmhjw1dr4DHTJVI
e6sbbc3f91MJt3Q8DKW692tjh8K3u5Y8cTmhL/NVWlQVdQs+9WnbAG/Avx7tAGstDqYehhuLLCX1
q/k0FVJYnDofNxptFCnf489g+nuIP3sFVwfTcvyWvI0Ct6DPMHKGyD+BWGgaUqFXF0i3WpYuyjCT
ukOtgpYwS90p/R7gdffuhLS2fa94HH7Gg8WTqobC3jmB/DuPmKtBIkypUlv6GKQbmNLiHIM3m9vO
tdumEFzwaRDnArcceMpEkjc493iYtJCBgqaHmqpnMKtjEkhTTC3kj+EefmgzI+pHMjzJ906B9SgO
LqJobbLcCNLwfCuCxFHDEweMSJpOg+l+oE6nvDkpzHOwU2llouFAYzGMFOEUlp0nS8ihh32wLfBi
KxavRaQj6DBS4APMZrjVxL70REKRAetE5afnzi3QTebBZ4JIsI0IreMd4Ysq52+mlrthafsWBkeQ
sEHajFp3kmBy+qRx9G3jW47JwYgJI5yxxOXB/re+NMWRm8+oVFerznivMdEdb/JyrwZvpTWsAI6S
hkJaOIiLhWxtm+J7XIMscDOjz118eXjcPTK8Z6W9jPxdz0e3Nu/CtBXvikqnWvzIme920SHsWrcR
DbcD8Ah7Z8JkImlsjUoKy/TC+pVjmNZYcjZJ4za57/IOx/w94/Cmp+ShV3TaDaLp5mZD9aLepV4e
+HkjwxxrhSad7y7W4l3FYSkEH6ujT33Ayg3vT0XJXC1P3PCsCp6Fz1SofhuximhURnM5v+MlXnVn
EdeAgtNkyAGng+AsxY9JCvE7NFwJP4oQgDkwcjd/RRJKSx3MFJmmGrn14gfdYzlduPjIYaRVu8lQ
uQweOuM4gqElCxnY745GCpn1E7rYPcyUW6qXDmbXU1Ef4+7fsii19l8TLGiMCqN4Vs7J9BEcgcFb
Ew6hrnollq/lCzOtjUAVoRt4pT16+bsl+qYbd4EYQEpn4gM/QdEGp6QmkcMfwXBSALGkQrIgekJG
g6A2uOKgFm8uYeg0pDhYKeTTVfM5DKxV4M5brh6jClVoMdiSaMtI6UDmkY34+ntlgFFQXFkhyoGo
c9uYD8nV5heuOBJOkwNN+cRxfqoFo05kNuqIP3qckBVn7pH+EqoKLUcL7QjK0cSKxtfkEw+QbWb5
28ZJgeVK5vbNvq+B5Qtnttg0ZbIz4uvMYZP4uX3pKLNzykMzf1sW8VQRZ3+TZOzm4DI0uaMt7ZAj
J7DxIGlbxr0FxInTP6x5IIaauEOhkklg8UH+0MhcrfWNCKWiMv/FWU3mibiJjLfFwsginUeVf/Ph
aylKyD5T+/vQIywNeke69ri7qFhKI4jSrhkSogGfm2zfKg2/a+9UL9HQ3jsZFEPQHVySMahhBNfe
avGI+bIbhXaQiXYVeliKv4PLFeGbULmGYT2ZRVuIN8xMccW+d3updmWusX8jfMZKNBDvwPfCc8rU
5K1FElJEaQJmFOMrxAucsEUUOSkktsGMmxds6Tf9IJFaWS836Ej4QG0XH/Ue07kMFU1Up64Gvmzs
FYtBT8YoB1ug8YZZ0CYmbycK3/o1P3BFfkUlbbtAhwAOtT42vRVRbu1DxEKCrx0B7HmFGv+sFkyb
kTQZtdag2VYaOLWNz0tyB0YpcRcxJOMwT3DeAbHyV87ZnHI2RwBpG+j0TxAl9gd7IX9hdl1sJGyA
U2kv1skpeqvzcKsIjNqYkZ6CADF7aAOUFCCiU/BrymCBLg2UCsitd2D4jKJ+/5kxthlT7eJahOa/
c4ThZ6H9WogulnBKLDU7TpIAZWD5lEEFpZvcom4aC8fKTjOWrk/K/qllTh53nVNFCQGDTFvq7dR5
vRk5gIGddHdBG9UC64SJ/CrTafh2MfxCcrzzMecpuzesc0yDFDKE4pZPa5xKfPClVMRVbCfr6W4c
+i0map76a7Dw5z2yOv6Y9UwQYeFvpRsnd7mnKqv5uiri4qNr7OOzyw7mFwJxGqDWGxqT8mqd5tbe
Bx6N/XHNtm3VI0nBUYXQjkSbCiHBaGLD3pOlt21luEeGu+wdBUEam0Cica5RqsZEIS672Pi6uGMM
gMsFTNRUBUF+Ld8nHIi0rxn/nrQ5DMEtI3/6azKqS0dK6wE/EtvMziLUGcxkzgC2YTY7Jk63rywk
SLXE7ppSqPZqb2QEo61jWfWsISXbC3yCCa1DUm90wDKjvAcU6kS41tGxhyCQRDR7waGomU2km8vs
xqT8reVHgFCzL9Bc4uOM//xE99qjmGw+BPKAkgOlxl74anvwe25S7ob4mZuE59GHZvI58gAOVB2K
FCOGtPDhXIRShCF17+Rc4k04OAn88bL8KGrctgWuh4n58qqtpguPFX4ANmV67YpgNUk235PkncSP
Y6Mad0yM7/42VS23Z1IQ91xQCXkmvGR+PqJPumNxJkMJEqsvfqfWn7l+FxCDkX9GvaXkb57VTmAZ
JIZvCk+mLWk5RTNjtd+LcWsTIxLV2b7ZGQ/+WjixsxOGCdYdWA35oAeEKwrMjJAFLrLWGJEXdDsL
dWuVnyDt4ZeF5sedoqc5fPUNULL4WVrBPuS+Vkj9QfkQ9vWhXVyLkSEjKQNOVM55dwywh+h6ym2f
ZOJl+zSHqmEy+mok7WK2VAmstR6UgKUmfqEVA/IMir2FCwt8XksmpdCwmFLavYgZhrYPFAy3magR
KCkVTFWAdFWZfGjorqcAYl3DkC6aiQ9RoWfUx/cCMhfmh2kOeUH33RYQcQzWHFPit4mLfjVtzVbf
Fpxj0D4xMENCVRBtJ+wV4zuq90Dfky9vgiR1Fvc6AZy+xCQRMdwCUUx9cewqjEKNbyiJ/CJ9LYTQ
pIs7g2Ff3Jf2EN8rP3B7fFqLdGNKUPl2Wl1h670W/G0tviczh7Pfu6Q/9JoPweCfvMhLjdYh6RDt
YhYxJ/+b4Jp0a/moK0eJiA5V21uIOPUt5OOWn6a2bxCiFmYTU8DrjE/bhAzd5D+wiIMO+u209SsK
AWJX+KhWYB6Tv4wjOErxIBjcnvIqBBdXzcYD328lmH3jRhpxOfwna1e/4/jgexUYNFRe8kyOPcsk
K02Ke5pYwYGCf1Jp1MIWEe0M3oBkjEWRAsZDGKsYTuK8CPcMFD7msAiU8dzoxMhoH1gJoMrhIHlP
/pqdMOMdvejsw63cBTtO9CV7rcMtJMA6Jf3zq5dukU/cfSsw8tLyYVQMjpkLf04JCZHlAwwaCAeq
mQwyjkqhTjDCJ0glhUZ6lNuTEaNpN4WVCviiUSjDgQ/y/IBmfTYYyyvpjr0SkqwN9QBu8iTTglvM
TfMfJf0WCtBReRsbo91moSMTb9ipTpnm7oRzpFhE3pJjVzmF+CgY3vEKEh4TWqGGckGv9lW2j9F9
WD7miXSXBU64sJZDlJevNOIpMKdDPopDjQUR9jhK90D4CHVoY8TCpm4JB1vi9phZwCK+MLw3Zsvv
VjFsIKzLQrqN8DfED0C6S7W2URhRozr58fEkhcJC8JYXG/TuSrLNRGWrnQNT9/Rrpfde0ipLDnb3
V9aIO8GSiJFruWtUOyGPt8UsXeBvaYZpImpeVqgeLn1Qh9txdKFyGFbtFScsHxgv+fYm0jik68YL
j61iXNSTsVHbv2q6JRo1WHQqhenwDkwdPdSTdbDYvfJNPZVht01MiDkqms8UorlI1/4ZG/3lWtE3
l+qlJaEREWRP9CaBmn5SeC0xXFF+wSvbC5MZ0mO5a7CcCgE04ekkDYknrfg+TeaTE/gj6ONPCeCr
XVLeckgmufnRh8mH4ox1tDNNKG4FilEd/zMJEY4KLyv0oonEd+jduVIiFyAogaRdhh7yux7voums
/ufowuCkhQeNtzwyn5Cwz9gTJubeDBZzkhMV4Uil2GKwhfpSHNm2L7Zj9Bce5t8AImar000xcogO
BJDOGYDFvMQIwvHV5HXSfveF5exrfIZM+BFl1W7bMNolgrQzw9DVk3tNPqLCZ84k0ApYsGRDyLhu
dk3kYbcc5cd+ro61WB1LiX/L8bGLjEPZYK8dwBJQwwPyxLDdGcxGRGFJIWm2QghMESTkNA+uzLAy
RhCi6g7MoIyVBCY5mrMdz6YtYZJFT4b67Val/zDxM0EXWwkfZYIlYdv1z6z99hOCJujVM+UgkNAW
vAvFkdw8bA1i7mcF8w/dDNxR1Pd4XkiCShILMggYDUP+rnKVDfLgEKwhNSCaIq+DifF4smCh1jA2
uFgJnJ3XC2m62MDx5dIqi0fKhAQqfIQgAloEVaT2GthsKSRYTkXO7wDf3QD/p4zcCAITS4IeDXN2
ffNej+ahDujICshmsEnFy+gjMxdgmAXxVceL1pw429nGwRmnuSR8MFPBcfPmC+VD6BjSpU9Ew5ky
OGDZvMMQfARBBg5mYKIfgfEZvHq1OGB+MUBPROINtTzJo43G7aKIXB+V49Mdt9rLgqQaSq2tHzV5
ZvxNWQh5JUOml7xLqvqG1fFziPmO5jQA+lFv9jjZdw4XvxhhEW9dMLAAFlgjaOwHQtyxwAkyG6nw
vurLHUxsHEJIgh6xD0GbNbnJCtm3WPETQAOYS8ODR9qEAYH8ZQFXNpROIzoHKzs3CIWXohBHbqYA
JF8mRurO4l+F1ViLQpfJLjbBE70Vxb+9wMjmeTG3Me6oNmhoNx0IQsrnU/tNhoV3P11U4ADlq/2c
rMhmnTtSQ0wCKGyleAN5cJFOqBJxI0qi7uGkazoVLmzK+jwiymZpHChXFy9vOje3QitthOJG4zPM
lWfgdzsE0mbOxZ08C+Q3EXmCBWmO7ItA99hkOEVUEfkQtEc3VlUCCTOTxe0YRzsGKEHRsGvwD2fA
r05fcTF6STVwO4KmwO+/c2DCCouAxtYKo8MIMfUipO4t3eG3aSjjz8jYsnsIZMdGFzG+dsMPTsxE
uRhHAKUyu+UmlDCqlOBZFc8Q9kGpA76c+gSztW5rQtQxsKLvrhqdsQI8thhvUAYY5XjMG3pi2YkW
ok72j3J2EA4ZFtJEuCrnQJLOki5fTMCjvjV2rZbu0ugyAAzdBnrmmVYeS5aOIUiLjCdI3ITtJvuH
pvnjxN6xVSbElcPkhZ2yCzPkRdmE5yumiHs8JxgThPDJfYwPLFG3QzQEiytNCfCDsgJzGFZLzJaO
iMiGMGCNOrSleLWJ8l++dASE7MkosGqGxGj4tgg3mCcxPOOOS5YmnjabRkumb5+tzklTwDD489Qi
UPR1jId17qePAUJ6+y30z7j+6Ir3MLjh0W8r9zQzPaooCwMQNA0lQ2eEIJVHAKp+JKpvWxryVrrg
Ee1M4XnqmO6S7ImbJhrfiA7CSD9739iGnOXRZBMoAtwI15+/K3M+MP6SqHIU3Fp16zLRJyG89y3u
6QG5VHGSm5v5pRDRF7Tw01n5uN+uqUoKNA+9tml9Eo6Rj2LR6OapaE8BNUG7JmQE1BBfcde01v2w
QyxZjx+RfpXMP8tQgVtoz4hUV2xs/hm2afB+U/wlp7VnzlfqgDYUIYAx1wpg48cbJGe44tY04uhW
8/clQFbR36RFjEqyqUkxKPN5JOY94MC4lWOMleMLUI906i9uKMrYvNqSkojmgoedOCLPfslSUrFH
whkWV402i1wfJ4MeAykqOCIbZsvDE6usKTbmM3tKTlMsF+HT0hW2eJUItXBW/Omit+izJcS4VyHs
URxskkA55joCqwVIx8IfDyZrFK5z3l/nTLmAXTlYzN6GHvcNJb7k4b6o512Zy6T/4RnVyps+jE9L
UHN+hmSdxW4KvK4Hukt+GW4N3Qroal/V/5z6I9sbfufxz/Ei4SyUF+Gh/NCITn3nydbsMIlAjSKy
Kd8GSqg8z/eIvZ3wsJhQYyh4xeA7rXfJ+zHTei8lmkLSEjLguy3s/f4N3/4NM+pH2JT3NJju0APD
Nr5EQ3iRsENd1cI3oRASOXq9ou8RFAFNOwW2QPiIvxkgVdRlUaJ6DrIvYyPJB4uQCCJRMSOLtkGV
bU33oxyQMepUP+RdGuR058zY5Dh9+m5t6PdCQ2OJjaMx5ZdIjuxiqcSL6BjWMA0j5YBowBJnd5AS
TwfvItbQlxihqRJZW8R/G6jgUla+LVcSn17fJ4axD5D3Sga8Or90DKi4qmowVpn3PbGQiOreaCoP
OW54kK0aY6uH45YSa2sZj8yEbaIt6Z8YeRi8N+wyB6vYRccAa1v1wtRkhFhOk6Kx7QNQGvwL7cuN
5BmGuK7FpmwIrzDW0inl1OcipGjB8JdwnapwTQy3MhqvSHpXlR/xHBzKfnLhsDKFkO/UNh1al414
XgawXP3Egeltbqt3K+GjLA0W9Hoo5lmzWTcOQRypSqaMvO96CH8WZDw3VQXGDtUtNMqrFmUXfatv
aX6kwVV1JtDKySDVLn5JwbD6CXA0wj+eqccyVBtEE3NB3Mrx1jhIJ/QRgNaHAGg4Bs9OpMNIJnnJ
fMvAgwZLOVnUd0N+jszp4t9JdILdkNSbTErOAIPMutJ2UWSbbpQjlil3InFKSmkTJm741qVEUxQN
3uipkcAze+YQtKCxjUZ5KibtOImwrkkA0cTDIKy6ihXGuy2OtCc4Lzp+n5yCsKF/DK9MAUO12VrY
sAy6wNkiev2cLXN1g+CtbvoQmHHgKsXnZ2IcvY9958SUEdUMkwZnV3+Zobigym5wrPGPiBWTRgrS
AOUiVHBrI4bvhkZyW3NRDfrFaRH0wDpBQFS8GTi7Qp1SBRdGGO8HShC+0opEiE17lLX+PJKTwxRu
tfjlLlZUFo94VTI9Ya1vagwYZPgvhJ1jiwAp7V7U5kFyqZ0j3HMr28LWRPoHHbOvM3YyI7clDkGB
H1ruIig/GDI28VEQYbszoWe0AyxmjQq+FFC7Lr3sqY8cmAEzXdOXVxcoYKHjw4a0aHkvwAFVAXYr
EtSse0A2Qw5yrdlz6B9aeT71fnEpQ+3aEiqWTCfbNb66nwArwA6ZAWGKjskkznQlheKAAKQWQkZf
lA6mis70EUn5VkihgopuWxJSGHsJpkBQTlWc53Q9QGSwUii3RK23CR6AtigqyUn30zNMOmQiUbzA
5vOpqn1SktuzrgrkXAwIGecztyQxr/VZQVKkyfCrGRONJGCRgPaY1PDOnLpO63OvEG9HdHE+pZ7e
iXS+5COTeTQQ0P4ImdEDWFzLJTRSOppdyqtSMObjBlnz0ltFcgXV3+jKhrGATuZUPjNv8w28cowb
G19oL6bUH7Br3IsMpEzQ2cbMXfVzmbJaFIGD/2eETplcu3LayHl/Esbh6D+GkzKWhCJGuAHC9+Bn
5nDtsDxoYSNkKXSa2rMK2TNE30vmYkvcsfQS88nFd3dSbpYandTuXGIqrWpchFX0gDsGLmdl0h0H
83tudjdmR+tGfQ4wF4rhEcaGi1MMpWo1f5i6cDHT5GIAAWcpfeocnLrwh8T3mIWd9KKbQzZJO9vK
PD2DTKo3e1WMdhVKsfq2aDV8GReAg+EfRKYPI4yKqT2qfrqezrPZEZ8OzRPdoymWbo9zH4Y4lUrz
qzKgP4O9kHc3wIuYfAtrOpZbvBSfsekokEsRvOZTsIMkaph2nuzqwtzp+dkiCjnXryKuH6JCEkLJ
wPxhIZw2VjGHrQw+0VKZEgqZN3/QhxO/2JkK6oX6PI31aezLY/wKkcpOEYM6RrvVHUVmY9S7Ufwu
W5TlAtJCfIGxRYSwqVNZRUyMxltbIBCZGoSErhjKjisAj8FzFkCP/LpyBiId+ukM7Eml1pTojV8J
Rl6zxYx5vSCy65vYNt4k4NpVYQxC2IWOx7V09QvMYoyHnk7IRI8WXNhBomfITiqRE+ZfuwBWOrpT
cqpzaKtAWGLnzgwllPw9z+NtONIMTic13Lf4QzEHkfTPnrAwCtJMJ7XHq+tbBWRKQNB0wadxKxkn
Ql5o14G46GHyc9OKFL0jhi5njooRcFPRrhMBg9qyvh0d2MfiqMuAmciuNf+E3lWj8ZA3/m5KsoMc
oGzetSXCk2pyxKA5MUBY5wORJUrncAI7ItSB0Qzd7CvVs708ZY4f/eqltNdHdR98Qcap1I61Ljit
9YjNktF0uo9kTHfleWdy25qGtkWm3RFD1fcUOK2tmRFUgMHWRbp//vytDhVYkBBsgpMvs1KHTDI6
eokD7JwpI8Lrjfi7XF8jQYWcerH0vcxR/N6TdAsUPru3Xo8xRdQ+qpKzB3Kt6g5GsRvbaat1WP6k
GMc9TKZj5uIs7XTo4CzjUzOd/7F0XsttK9kafiJUIYdbkYjMkijJvkF5SzZyDg3g6c+HqXOhmpoZ
26JEonutP84kI9dIvwfxro5YSxBYTEBKdpK/2Nhl0Vo0RXOa7I8h/rtgw6mynsBzQvQ79V3nISpq
ORQ07+0gF/8u9LRImoss1cwYCJRq6dxs6nlI2nOOBJm9mUA+LPPapc/gXi2g/zo/cbNsRsy/LR/N
6lyIqNyj0I/VYVTVW1vZnJ3wBvYHZffnVrvp3GZg+UQgtL4gxUyHAY3Vz3K8NlJ9lzYa218z/G8q
ooe79GdTrBcdALeYXBmEMSBuXpZPCh0/Ntyl1dB2mg7eREUaKqBRC3WyNIkOUvhmsklLSPryWgEd
wwCzT8qFfBQDyZu2J+LYb3PcSH3i2zbEZR1xHr6aOFkqNvD3ZNemveR1HPB+E+h+UK30zfxlZvSn
jjpObcTzJ87fdq+iWebQWf/T2oUI9DEAmX/ZsD2WGqNP2t9QrmfDrYnHsODFgfgpn0DwB7OPEgMh
FjSv2QVxgv4VvGP/pJMz38M39AxElvmO1YLHU9aBXvPLll8IihSUxTH2vBRcwags5HuBdHrLSY0a
TuKXxBNLDi6pCAplvg5cG8Xd6Ns2ub0iEbMUMhsOMuxWb1gH2moYcokzU952aVMoaX7l/AwVikCi
07P2suRwjQKJKk7Y4ZxtZLdYKFx+T9rPQDHXTmCbguRDm5/BYDZD476zdOyeOji7BnttzifLelug
crv/loZO++bbgEraqPZVgBg63uiBeBHwRIFYwQTEYTzprJAktM4IRBfCMfOmo6kNRXYurKdSpHep
6m4QS4KctFQborKa3k3mUdVbN93TJ8er1ZjzjDLs5ROA7mbG2y3nEM5IWiZNExlg/FurSGrKDvzH
BhCflvdGIrU2e8qYtiXW509TLUJp08JB4w2hf4binATR6yRFndxRk7SenJbEG8Zo7H765nWdCNvZ
ImpgD0r5D+raVQiy8OKCNF6v7BlrgBHWFUfNsdTtQPQAPclT7qpIH/aDJyNVkYwXG+2vThzssaEs
OcmTKN468l2Nt6GQ/M4kIGY13hZbvP1vyl6qV8kVZv1YczdGNqVLHCbNaZ7FpYKsbO13EzHnZzmc
tPVVRR3d/K+D1YYdVWA9JUFAFZ9k3aoCtJAzaNhEwNPwa6L+S1anMwcqsTyJp8iQ6Zw81PUFk/Tb
st6pTaM/KwkoLwNPsLx2Q0ItNre2qOFgbrc+8k8OMwc8enX+4mqRKIo03+vPykqPE/kIiGkNej5i
xFL1adcgxPwrozgbms9zkGIimw+WHvUBvAjqpb/NmtM+XrgqRZcwq0L+QM1xbAbiP8DqEFPG2FF2
GXpYLGa09PYp/dCJJR3dDTACY0EyYLzhuFcA+A3nTsZS33RBYUxn8tyUY67O0U5xluCTujdC3VjP
hL7cmd94KMe6v1H6kzcfEk9dDII+rlVUYiwCsCLSeT6O6QHBE4wbEraXzyQ1zoAdE/n5inQevmoJ
ARvimo04KVM+wL4d9v9JULCs7tzgx9h7STgC/WWZ4RfE+krGifYZoA4SGp9yHzBIvCi+CphoIqJE
saZjwafGlqcuG4DR+i8BztoTlckftHfpz8ggpbjM1KSJlZ5i04aNPF4nAY1iQOg7hvqUGlJjk8Pi
rBEKwZ/KmX4UhR3waYFKIvzkfLK608hJssa/836ifPNWlYc4M7gGMf/vmcAymUh2/2iT7j4GiYOo
KM/uM9E8tr1rVBCOlujXenIN9pIp5cf/7szFd0hak6qcaqw66HFa8+ujn5peS2AUJ/0EXg6+LYhU
KmMXYbwpUv5mKd0rMQFF7zLXzrrtScXmFYcVCdHeGlly8yKfcS2mZk7yzeDyAMxccMpbh++lh/ze
KxAv1Pjtk2pzhBAn+B0jHF2zJr89i5+PTWBoj9828ebg8EnOSEo3oEQ4dmXEZ6ObTtBTQ0zQFGAJ
cIBh3gzC4XqFWB7u2LUyw4xdcxBKhOpylM6W2V6gQy6CUjLNEn6jGpfc1tAPrCDpyATxB7uGGN4q
UzyVNHvXlu7V/Kko1dWx8okpbOC7jHZBQMzI2tdoQFwz+TBGuAFsqi3ZZTUILuZqlv1W3Tctr5rf
EdVtdXwruYZGPiRm/N0Bt+zddiSglzcC9H0WbMBbX9r+9MMdR1D6WUJyV8bBUtBjIyqTd8Yp/8/g
oY6nR7eTfAjqxjRBYvVUNTdvP+NaC6j5xCnKA7oN/+L3eMOhXqOc5/Ndjq9OsbxlrmxNp7IxT5aZ
nJWEWpWJskATY8rwBpyiUUtM2w9cNjxhyZeMa6IunGjWtqhKwGxBSMJsvNlCPjQlbnZ6R1WJBNaF
WLyM/w6WQrkl30KcnCqhHUK8oNCiKrWTEe+i/OmYkhS58osk9mKNSD20JyZiFUFeac8/qr7l+m9H
wseGis7OmaBlFVUBrguTHFndQwDckVqNfm7CEk6/gLL+ZzXkcISZdjWkL6uH6ERTwOW63qda9mIK
YHGxTL8o5zi2HbnxXenm/L2KFmmeZfF73WuiLJwk5MDs1sHyb8WSEzuRCkrIVjCQ6mi4JUChga5s
UWiaHH1FJcCSDzrSH9cxMjfmDl1hnkzXqXl2iGIDooQ6xzLj8GUL09VhMlIV9XVbXDq7OcNPMmfo
HeIadk+MsiwxTI3XIkPFHO9hduqB09SW88/EMZ46Q1zp2EcdoMn+Zd8dCSOk8zE4Cn4RfhzwN36f
djN6LQIURrRpV92RHYfO6oI5OzEogyt82frQYBoG+ZSrVBcJP2UGUclKmJ3AdNLIeW4Q9xo8yYKC
PVf+p4xNP7vMIu51cKsv2zhPsL0JcDfa9oHWs+wF4SkyWQRb9eTJcLk81AqMe8cOI+/XB+dvI58Y
w4zMPJgSEBMx5x2zD4ixCXcxMKzM9cfK+gSae28KL40RSHNdFX+5dQ82Z2T3n93QHTZqp4LkHlLw
2R+T9asYqgPpJVV91iiVaYbhTPIudYrp7nDUkX1soNwcI9h1Ull6Xc35oV0nVDGj7quAXhqB7KL4
r0x+0ecTzkN2dWT5vMb1KaGnAgIq7qBDmFyhB3YJHap0HgrDZUlaDCUYKAYz+nNSiXDKWSRp6AbY
kYO8feMDLgMupSed4LOxOCK7sibAJD5/CWK2Fr36pL1S7H4S8AmrMnioVwjnjUzOknasPZnq4Qxd
ase4CSqCnZpaKrZ7sK8j1gzYFX+jGufYln8NNIEUg4IpCviGbCQxRCeLkjM8gVZQuauEZL6QwkvI
FLRdimb5p5O6iBn21LpAqegBZUR0Y8tpMpIvhROTsFNoGawqnCpWiShe2sl0v+Es52hzrGuXUC1Q
uRKVnzbfqeKi9Xg5KwxpL2KvqAac9jaNrPspRMYLzzIZKfSo4zetT0iUKGedEaKDvmH5ZYqmLc7A
Sazbd4tmcFlnIfdyZCWOispFK3xtOK/E4VTxfAQ6dAX2eHUnGflGU489GaPyeabMUaruChiC7ey+
2ZNWiGvHHzUu+H1lXpywbz3hwiXmXywbLPIC7E3q+FZ9OGRN1LtZTf2lvJ6sPD+rqnJOsuRCGdRl
1f7J3E3EtJbod9qRziq3In0XaRj/jIKiooyLIF/WAKFJMEMsIZiwMvltg3KjmsCYcewZ4pM4UIm0
nxrsq4Cf2zQnGCEWUls+mDNjfhmlJOpPmfFBN0KfJM94IrUED56ZoUVKz2VDtx/QO0F5CKF+JwAT
WVcFNQC8DUnDfPPSZS+yerbVDzHwDmFvNOanVFlPx5SefUm5uvxBgPHVEix4l1Z9lC3zDGtISapM
bZcnjplTXrQnyJOT4zPchkIqwrwVfoEkX1NIh4DHUqdQ+c3kt1Ec7zO+7bsKE4Lxe/cy7HmUxzpw
oCIo+jwnGP5IpcCImrAztB03JYMblDQxiHkwTVMAtx6snkIzFIQoyBWcE3SeDRHVJ86O7AWCUDYy
RB4aGV0UOOh9gAEFLUvPFCBUP0dE4DzyLdgscdShE/XXMq3fVjJpdez2XVgiHlIR/MQpmIKqI7P+
Rq24Ghj5KSpwCEs2GuEBYNud9FAyoi8xNiO3VM/UqOFPHA5OfC9Cyq0NmV7GAY0/P0faA24hYSC5
TieMqlyC/t9M7ojC+1HNmF4gkWpoq1Z1x0HzmgIBo/rLyFNGTNI5gHbmgnY4NKlf3VmDysW+RfJZ
Llvvc5E8JdV6lywIuu2hQAlWJ8MiAvuuDqzjNif7sD63OX23q+GVqffeHEmC9+MOM/bYXPSkuRFJ
+lDWBwq1F5rufM0EROwabzRfOqn1F+JrDGJANGv1BFKghCGG0Uep7ytW5i3u8JcMVz51hcXBbX4L
FEOWg/+AnLtOUf3a2mkMXTmm8q24r2gPxvJqJjR42dBiiSDPF54HI7yUVkfFtAkAJHFSVg97UzA3
am/9WCpKJ5mIPgc2gQYdk15jdSFazjGIEtDMUK+US2bV/6iRvZNN/Gu06YRQ72Upv1lCf7Nq+W1C
Uang5G7mOz3akG/pg3wMLDyq87KlwHBbkM1clNvozzTdszv6U0o3DF+Lqw+1bxE1lIoPPTeeRIDR
+MGm1AWaQy8VWJnIWVk4OSHgtwyISWl5ECRIchFWxJRnI7A/fTLIlNjzXnVOFML2PealGJG/Y1K5
pqte3RWwjWtYzBPBHt9b1QQ1XjVluJrgJ02LLApFKCv1UaBON+MiQmuKmND5Y/bp0ZoALZLE1QFt
bMTNfZ6cin24keL4vEzWuYSjkPbDUSM0b3aIHrUx11WBreTRYHhTjlZzmKIpnqNZLJEpzVE+9pFW
tTDlBK3EQ/rqaNtRLhA59vJJ2NKp1E1CJMYs0PlqpgxtVR5oNkEcg/qWGA41mNZ9rOd7oVFEINNl
3xFNtpZKHlq1CTBoGK40hLmMA4Lbo+oq38xMb9M7zxklN63xjywjp/He88M8pfeofNPBn9UkKOWB
GrH5gIQsnDU9xJsRLWSD58bmagvWR14TkUWWm08SCW7JY0gL8oibhyX/pwwYs9aSFgjgxRhiDCpQ
EfheALH2rxzZGgJIPQ1iiKcKemrBvoOp/oEfvNxIojXXB7Z2S6seid08JygV9Yk25iPVxGcrW7es
5mKFi+XtRdzbcpfQIZ9bIdWVe9RAZKJNt2CtaQdrKHuvuMRoiPXtqT1CtJPZNYncn5aR3ofF7yY6
ZgcK9vJI1dsIiUfX/HT6ECm8l5ioXiTBip22pw5HThl2WhvV29XkCMkVwtIXKSrIoePsrrAFcKjG
u8yg0b0cBudHXYP5W5H/lSmkPRp6SE09yc85/R8ZDxK6LBo5T92KLYNyiDO5l1mFh5DzlT712Was
p/Q4ezbCuNmGfZeRhiXDOx+ule9fk9/RUaTRXeQVS1qP6Eu+aCZ9JNx7Wvcg58RR0PDDYtHahCr8
vuivcczID50kuAE2g7hQgxyRN6PunyjFPlh6P1S8jnE3nLBu0hmR9kYoBhAhDn+0Y5LR+nFzNXG7
b/BL+SDwsa/C+rCxikuf0N1PBE5Omt4404yWBy9H7DHRdcbEMNonrV7x1bvNiHuiw5mXtkEupqBB
OlihzRy79xKOek2swPiKOX2rYs+74OqrN0ALOA1xtirjzPPUah9lXP6qEus82XTJ9dpXzysgCuin
FfgKdRWRZQ+5XYeErJUlaIzznI0WfJouKn6qWfqTVetN76QrxLSaC67mcGhwuVVloFSEfLl5Lp5z
RxaeWrnpKr+uvXHPSOfBvpRrxN/ZKj8bmXM01RovZFwvfNB+O6rpmfTsiYxgxq0IevO2kMqzEq6g
GSw1G0Vs5nVdx//B9Or/w/Q6TwwWWROMlffeKQjAyNS76ciEMenwIuY2Hdth+xjW+GkyXcPuThUY
Rn2QCSC3UzLoOkK3pdjPFsAqI2o/5YQ15iwdYmbucj0vFe0BaUxzw1th1s+Kvzb1wLnK8FrND4XM
f81kWq9w8cPU5A2WCCIv0p08/5VwbLI3C+gbjsnRxpvbE6xX7oWAdDyinzN5uHMzEDYef7+o1mPH
zKeqBr2+9gsQTAbHO9i6K4cqQTx1fFJFHIlu9m3hK/SfrzniW9iRgYQMVOr6z1rDL22olJx/JbZw
rcY8CS78N19f06YJ0g4/p0n3Ls6C/GC/Wyjoqhw1NjlUgCtILI5FF0rYWIgXZ0AHYGtiO5A7tKaS
6Uu4fXid8U9OYEDHhA7UXEwP+ivYmmup2ffJmUt0Tf0VRH4AA+A70ezUWrRiATdAJcFFu1hs3O6L
D7H8B15L+mNAF2XsZQNfuw8CYE7SucvZX4ALmKBs+59ce/zQC0SXA2jYNBWDW4sq2vR0jXzmdF8K
kU5xOnhxznlMS0DqEi9ub30AFD3QnjaKlbtHPRqNWzVPUSPF2MYgI2cW+DIDT88JRMZj5/xVyG7P
1LesPGqmHsbFz0ht9S9FnyLdFSWevb0niBNf6lVM7l24qRa2HKBOKpYqMyrKa7Oh1etaX+knrJMr
+SkyShmKySXgOATQMYKvHu3jX51MCls4NOvK554RRy1OmV2eLXk5yxpzXGGeG1Ztk8bOjxTbLenQ
snPgvsVFPp/Hz7x8SJMeJvkSFgNsnWQHtslEt0Eec3DWFLPhTVR2NP+J5yYre6B3JSAMo9NwBtcE
X1DVwe8vlZ9zT8PHqT+p0KlFW/pdI3sjwny1+V3mD2f4O+2ptu+tk3kpmEeY1vBgBHOnDfruEcco
qbXoS1Y+inNGfaSC//DYVqAhBBaPuCRoyIU8BDbakP3I6EgRu8ax9iKxmGimIL7fpOYAgxcuEFip
iQ1NoAAb0C9Q9s3bRDg9tVGs4CpayToobXTKxhbEy3WqRSgUENGdoSOg0fS1+G42j2aPCmCplIlc
qTwb2VWtoevgLrPfuulgKC3lmTz4cnYy6X6gyvdFsoaDsTkhpe1RNzNhdu+zIPOD4bcrbFRYNA/m
bjbd9Ja9k/bipF6jXnSRbEvhHAijfiaL9Vbvas72VprjXf9pTfvowLOgmiHfzAEw66qCBkfJ1fnQ
JzrcztCdYJ/0o/bbhqF2kPnur5tAIg6uYfGw/fhr88jZYXr65mItiGmbg6M22SeFcjSIqi3s9b7h
k56fBf50U/m7AcW3StQx9jWMfdZAEjRtpBK93DoZwQtv3lI8HMxc9nFCQCT1p52J6oTl5SMnB38c
WcaqxfzyL5KtBRU5972yHrfl1tlJoIBCkRD0BRGc8oItWOdkx5X38RPLHA27fiU+DZwfSBpzGqqN
R0EbVFdIoc1vN3lvmZjNhajgxojM/FlQNr+0RtQN4UySG3vYkTefcl38TJ7OJiS3YLhYqd0eJl1Z
b4VR+APXq7SOvqauPqqtujmb+k9t2W84nHh9CtH7FTIHrJwWBrS4+mPYxglUa82UaDK2kAPKBAID
v1mVt4yTJdNeW9AKBZ8YzqXyFRIlBszD7dqazoVnZV3yYI66o8LgkyEeYGZSAYmplhD2WS+coAay
xeO/5k6Qq1YQhw2PuGKjCiIdzL6ntOYiSsRWaNBOo0qO16PN6kmeRPqze1tjHpiZR8w+KkDT3/X6
3wxKmOYPoU/HPH4IOT7wmv1cIhS3tfxlSYLFKgNZ/OpMeOZ2DuilLSV/5bVn+HCT32vOf8s/yrE+
r4IbJAbsd2qWC2IrU3zHqMYG2Vvl2QOj4nB9lIXYlWeRAJxMyDQagwZvkY7qZVYVV8+VqG70kGw5
LrWsK2kou7bY63SJE7O65bsIGgk3VhsYICL9xOwZPYVMNDgjCegxfQ7rvfsC19JI7bH7F7pmrQSf
w/RLlWGyAEwHeKdS14NKboMWsrRmwV16H3hpXL4T+WtDTNMWBSn9v7v+d71+S7Dwxs5iW3bY5fSu
CQZdPSi5+lTJB+7lpIscOw/Hlk8nH5ryQN9Yg+xtN4fPZAKuNKcHCnO6QgBip7zJFXZ2Pgtx/R53
CyJmDffTcHMNuJR4rF/xNr0Bf3srtKPMJ7soEelVZURFrbO+EFYOWUuIH03dwJkl3qEu0DvsZkSc
JTgXkbrA5Y+BmqB5sD6WeMjQLDXw0zoGNUJDtK9G2bxtzNkMNh/WJ9B0jhiEn1Wop+u57tD64PmT
hXaTIHeKVMdqm7I404uVlxcHy8yg/rW3go4h0nxX8bna3YPV8jVW6AfbCoAOU95u/PHqRwyqj2Yw
GEYjWJw+xOb2EwtSdCz0GejWU3MJu8oINYVcm1GE3TluOCO3mh/0n1ODjs6L3xortU+LL6bB72Jc
HVLh62niW5LBUXqbKpvB/z+TtGKzl0J9sQNtsqN9089Hxe/JlqAGdatJC9CpJ4sr6l7/o3vEU5PR
M6pPzOnEx6EVWQFokpOdTlGF9SkHJdbyy0KncVHSg1xr59F2LjaBbwD1cZv4PXr9sfkUgLcLemt1
/iTd3KsH61Xo/QMA4ZLlR01oF5QkDXfXVvC1HuVpOi4Y3vaPjZVQBwaUzpn5WqKnkHsZFcToQfh4
yPMkqogkEP2NZ3WfsUZu1761aRp/LzJaeXSbGGNMlfUQJDiOataFGvsiWcnSUuwCiPGaTImfmYSq
SiKcZ6QC4L0SCqd5v88zzV92lyylyClRRjZSzpgKchBfo2g9B16vAVJtMOw7PGJgpJtKqYE4A0Vd
VDW5jbzdhxIue0C2bXGw8ZF4S1rjHeGjPqPZl70UYf1S/mtj4iEgsgX6244TTh3JgXrJjfI0QV2P
1S6QexdcAHLyaiMxn/A89foSjlsSbayB9qZFnQMT4wp0xzISfjO2STJikSV/Kbebj0b7FwOdYCvR
19PWGaexN4AI1JM5I9dYVSAtqFwzOxUSkVpsemT5aQsmuT4a6DDu0o+EwVjFvlg231J1TfnpFXmO
anOgf4IhgSzjqQuNxQlrY46SJD05w7nEwdOzu8LFcZnOAMZER5dv6Ofvm0S04YhoSUL2lWv3pRnv
E72RsdbcnEVcndgg0m50CzIH2XAqpyDMVzo4hhPItRQs7kJHLkTbvVWd27J1N1m+gpXp36wHNKXV
VnlSbYbB5uY25XJKquWk8xVL4yle61O2B2+uxJGZw7WuIPqSqyQ5wSLyc1pB/qxl1BCUhwOgd/rT
av4xl8mXih+TAmkxulOFLdBBW28SBfK01Rr/EpbljKmGJOSKS3Y7GsW33hLxa/TgaRPHIQWQ68xm
Stq7SpBfBhxftf6jf5oTitDN4aIgScuxvXFxzgVx1TH5ikc973j3tGf6l0YTp/5DZeCq8ClElqOF
U4GQ3tDuoyVuXUI2NBwLqJVIfQwlOMvQXbxIyIoB7+2eiEW1fWhFe1uHe4/7oiQPGkUwlNJJbt1l
wI+MTTAddJjRMcLdalUYCzm5CG1EaCXLQyiEFSArDRJiheEzQbx2zTflIOxvqwXLXTOBMSDR1Gos
67urAwfLS+5NY+elJq0nAgCMif6bkP1Mct31OwcKraqFu9QIOkqh4EJRuSEL1B3gXvlr7OOzZn45
s+lP+L5QdlwsPrvtH4KXb5Wdf9kOXy/jh0pxnKsAO0Lc+CMoJmMTjWOSAJ2a+0hHegsTC7/SoVHv
GH3HfUIl28AUeB6ZUKXL1pMIS8dDvAU9xrPxXwF8QV3ZxwzgCt5Fjgcf4uJ3ZRV+1TPnkx41t8Qh
tNpDs2wk3sRJ5/mjIjxPlYobet/FuSpjfFmlp2HpLwxWwvjYACInRKAMjaOchNYMuP9ax9eCJPY6
a5EYPEtsk1BtbpI/udc9vSa/TelOpRyOxfZJNpqGY32m0ma7bub8Urzbff1ZGtlJJdFNKtoP7m9R
i9e2Aq2wzNe1qx/GNt2wq8rZcSMreNaZKFDp9fZ6kZrs1q3VfVO+8hZ0P8EL4WWp/I7EgkVZOzby
67JGK+SBipyOukzn7jTfpfKu1tLNoI9Re7zIFNXnRRSj2SRKCKIIoe+2njIcRzpEhDjtYt+lGS7b
/uS9F7OE74eAh9G+zYVN3DiR1ggj2/EfMKDH9eXWJ4vRIPbM98Hm9lOWQJC5QdCFPpPgnb8N3xkE
T8VQHpMlsWBK2x1LsV+pKGBApUgSWb+hbs8VamkS7QT5xO5AFyKlokWhei/J4HgO8Z+Ochrn6tx0
67nl47Z6NjF57YcWzTN4Rw6pxFVFmLX2Crmjsa1a6U3Fbj6onzl8gm0yz43R8Eudi8NdwFCKsLeU
SHpCEpICght6yz4hqF0Lnc5qASQQc6eY0dZ780rwYDHdBB9tUGHQvbxq76P0udaE42lOuOgOI7Md
Zvdq2ggyEmEMXDTr2Dq5Ol6a0EFy9NrYyplbxjSrD+3AEsHDBl5/pmet1Z1bXeQ3xZVa5S7mL+DY
cHTMSy9VyPaTUy/j/UlR2Zh/io6oTHqCq1e1XN7UExZlHaaRMsmzfDNssjUWGJiS4MT69vLS6E7U
xvehYwhB12fG/XtDgWXTPcTScfUKlg4jVCtee70bUhcc41ic8QWiW0/XW+xQ+5nkQU3mjEx/Ne+M
L5Pcs3ABJ8+W1t58xkAumYc2qC4afh3keBMaZXJ99cH2DSTUbUk8el74BnJ8QxfeiEQqXV9bFqxZ
fKdou1cCi4grYcbDL061dZyonkB27HQIvXP5pYJX9A8dNsStJI1blnyt55cRwmCQyQweOqKug+jP
B/u4502p8C8C9+wAq7QAES4HR9gnS1TnTJrOaS6fbRKIkfKtxtXejGuZyxQwD1c0zQSTpvmtNMp3
uUzfxDA/ZvqarRQNRP9XR74XF/mFJ2exXN5j7AsbWVF8QovGp8i4zP0c409c5SAsTQDmF2gpkORI
sjwN8eArEpWChqLAqUI11tdNtlzsgpZV8AktIGcOtmP4dW35NmsKgjeRRkKSwkyyQ22iF4zfcBHD
JECILy9WVoQa6skEY2fa3NE03uQB4RsLUizL7KssMiURCmR1zX8cXLl0KwpkHnjKJE5q4LRJWWHs
lUCj6VNb4XKSx9SAAO1EPvDluMbA3SX51PwdA06qIdxvQvq5CE+0e/+76TbF7EKw14RzHcaMjnAb
h3XdkRn5anXxKcevbTH3Ksy9Do2RevKQNgdaHSOKEPgtG/LmYJnP697eM6uR1fKRNliw1gOWCg9F
87ggqtyIpMvy6dVpkHg0seXKxvg0+vdUgFfPwylNSZ4Se5K+tG2hmsX44kn62jTQHOKByCsz6/io
TYjcMtXtKnLP5ZEoFF6GlvizEer4FAYVOluxwl6po2xYo7FAAhf/YrPpcttF7Oqu9Kloy32baLHb
3jGwOwXvzNjROWCfcURfug/ySOlflwQ226l2q13qCc5qONGgpZfMVi/LnF9TfBjS1oXAz05LwKav
bje1+AS0PebSRVZGfxsHrN8tzF7tk2ThG83sbRBMs5YiuGFQQT4xx/gT90wasDxlt5fwebPSMG1F
KAFu0E/d8ZZv6r/cNu8F6c6TtQAHGI9+kh7q6DxAoh9O0T8MEw8KxKS8PEd5ISB0wimVRJJGDBKE
D8EME0EMcamjkP7YeIcyhBCjlpxMcwDbj4hwOoyU0DcZz6fdBBV2PAIXQlAgfC4LppIemIJ423aQ
jmQGeQkThkMI0QABkWXUjLMCKtzcTfvTT/snBkZF52Jr/qVSiVLKdWZCu1Y6MlrDN5kcBojsEfKT
2cGX0QPRSa7eWl16jHJ9rzK00Go4SDKYnjjKZN+2RJw0pasxGeq0HYz4Z2iV926Dv6x/yXEeCs/I
Oq+zGTYygpK6P3gwvVyyPZN6kyLLiWxz9QSQbiUeOuddPOWUgKfBzHo8wELNY8KjZPuIiQ4bo5+8
yf5cTX58tIw2dOafcRuPGzL4BV2/DJ44snz3NEokBLXZ2QK8ip9lI+2BfDMkL/+cZ6aZ5NzkhJDq
eoxTv0UzF9vIpmXpDNpzFalx6+rkIbol1NG5zhqCpa6XibE6Jjn0IIOfyScEJiGDSdAooFWW5Utt
2ig2rMhWei58/URTZw1/HpNi36LdZMkFYk2KlqAKGiZiEaUaKXmpduoc4gZz5awsHwSa+UZLH8HS
X5AGSsSD4+up8uZamckV/oGd8UrVsi+xFC4rIeGM5UhwUfFkPVYj8Gw0h7s+zkBVntoMddzZxBDg
RpevQkn4+z9/xYCRMw5IGKoQmSfA/JKDlgB+ISFfKuGaQK7XsfmtWXFVfg9adZnMwEY1PXgWdnYd
RxQfGmAiUDOnfBEEeCiPckXZw/RbNncUGJOgCPp9K4cLarIsTFmTViZhZSMOGzE0JsQBrzmYuGgv
2vhnzc7WbLiobsleRSLhqaiWfWbnl4qwy3YLGqJ9Jd3+n14LPnQym3Mu6wGpe/o7GVsT3rXORCe8
sbrSa0Uy1p6gKG1PKqevSHF8Q9ZfZi4Q/p8kVFncWosOuFHxFBoD7CXCDHDKJJSD+lGBkUg/egzR
cVAR4aAtaEB59Lp+DJfI4TrU4HqJ8JLwli/DGVm2nRx18TYPZxP/lzlEA89lTjL3FsMjLS8jSoeE
RzZBfVITiIc5BaRUWfnbbGwKKtInelD2yjr4zD9aGMCpIb1tdXX2YXWisiCXgvM8gwUtnrbEryNu
ognWe8R4dFjpwHAQ+jbptL8yZbPf1rJ/AnK91PR1+BuyUd6S3kVk4laoX6Qm0HzzphVvLTzryAvA
ddMP/32Wi36sqcPkha/ehJpI9ggrJaAPDUAmBZNzk5Y1oOcgNb96503omPOa4djgTJzUvxU6JtkA
FOcfNFKHaTSHeiHmJJ2Pa3fR0QJAmufd9/ql4FlK/yg5+SOruysRanaAQ08sQkFCokKrG9/EuRAI
V5SqN/Th/9F0Xr2tW+sW/UUE2MurRImkqC5bLi+EyzZ77/z1dzC4Bzg+CZIdJ9si1/rKnGNmtAQL
w/tu8PXg0DA9b7NyH1C3WvkuKcK3sX6hBBOX2gc0xAO56gswFUpKeDOWU05IWb8v/vSM0VkPQPqe
gqGRWWSnR+FVQYAjCeA+FpamWXfUUj5KOsoQCazD8Fe/WIkbRtSGDO4uHSVf3dJWvjMJiJZdM9ox
yVAVn8eokobEyyO1g29pgh+gOrBAsUQMI5T8D+KviWzKWDxVxTGPJakD7IwSZoEkvbTf8YRzhDUb
3601XH2I7LGH+o9qc74p/EBnQBson6b5c9pqTiMrnhDsUq8GDIdNqUUYIjBahG7AX9FxHnczg63R
LrUWGxGCe+gACVHvsm0m4P6Sz47QxLJ6JGP3tAomJHidh46davo01cWOWNJILxr7+SG45kJql/Jx
QBy08BqakXRSTFbNlNhZZ/NjmvhDRAcbMleSSdv+zjvurzt/YnIUcJX3JMzWt0ESXpNSAsbB2DP9
xItNqvslYlaUpY+Ml9/kYebA269SJUrdDJlRr5AMBPTcYCs+gMKtrddQ/dXykN8uojs8nQ1ClhYO
9lSbh0mK/YocDT4VpKTdqBw1iVpmOmBfhk60FX8WSQQvhqxDeksIvRM5LM+woa6sgSTFNxMeDFYw
qeVk5x1z91LwOjVG/HsACW7i5JtCEpxnLwlKL4S8bdGWHzM8fULxo6Hmjg1mlxelOaZzt12nN0Cd
y/e+Sk6KspxFjPUiEHW/JukQpiMeFxzTHb4ExIX1e8GPQEgOAadmwFrDlNu9qN7L9+ivYW/VcuoO
/9+8xwAHi7+3TOhtTd3nfBB/i0HEg9YTJMMQ8Me8pDL7zhDp4bwGWSFIn+j1+bGZ1Uujv4s8MwXD
BbUjJYnSlaLBNfmKKKrrMXAK4OLYsJBX6ekR8hcB4veJp21uXuNKeEzxVt9XSr8NQRQZdNdfKruy
GEoGjpsxvwRsjPERgGrVkkeOlaA2kbUVTxFqdJIwVcbiwF5aEA+tjgaJGVqGqkCUzgI/FIPflf6w
YFZ+hp5ya0DepkjfEp4AqSDXKzi07W59GEdrYchExirrDmEfKjInDiYr1uosbLkYkoVUCsMOwq+Z
MWEhx36tPDW6T+YapLaYyFYvoBMajiiVJ4GyP6v6FyZPmTwek5Y3aklf0SUqY4BXlBIqr171VHpp
J/lhMhXqpFMDaEkkKjMdDhaXC8mDTDdQ9rKo1WgSQuQ8tfGH7lTI3BmnlSham12X4zKPkbWNsIlF
zRbryY/1f3CptmVXQRPfAgXciV1ih010sXAUMTnS9tPCQj+G31Ve66C+9aY3BPLJ4vcLYbI9rrq5
DAWXxJem+2SASQLgzdBReOhCm2dXKv4sZEyM/4fURanZgxTVuntiDpTH0yknQBJpFJaSS69MJzli
JE0nROA26zpcUbk/oqxDzgSKkU0yNegO0mwn1u4U0PysQuEd+kR3JsnNLD40ADMhUFaS8N7k/KPC
QRLiINFQg4rFRxHCtt8XokV5kJNLCZWFFRoQJEesC6c0KEMTNlcGev3fatXJkFeTge+gyGBCtO+S
N0v/AOJGNYrt3MU79msOxAuxq6/B0STpuHJGccSga2/jz7qHt1LGds75xcOzT3mYYNJgc/lUuAW5
aQ3mdQDTRzKyfrSLoU22frPD9ruxLh2Wp83IHV2JgI/HzjEGJCzRtiBRMx6+VEfsDYyFfyUCVbHw
k+4A5loRC4/Em5+OjQhSRHsCBy+4UgVvnaN4iu4a52LG8HaUX3jOWBIzQ0XtlMNKSWHnKoRUkl4l
ntawMmWbSAk1+xeyoA1ZgOux4eUdzjWW1NHVapOrOUTXRkGCdc/PYjR4icJL1b/rE74xi2RqqHUn
eUk8deyOnaX4TRv5cpgeYg3WlAggsXerNHAYO4jdii69lLUKyx/gc46N0a4/c0vE9QmaMHgh7sto
HDWfHUMkhITeujEsGmMmf5TvMRl5ef3qrclgVbuPGFMyJGy7kzAbp35Oz5GEjQypWrrtW1ILPklx
wBM+B8lhoNE0tGcnCTbig6CtzpM+H+XAOpamzth6dBOdD25Sb6yro+GhxWwIGDCGa9s3e5IoecOs
8kdSSKypOFRSsedtI+alLgM2xzI97ssQfsWoVGPGnXzuyqVvdKel+kqQNsn/KKXL4E0M+IGuQeH/
YJCZy2nSmaKVhfNuXMJZ2wVknGK6E6Jqq2OaIqIh/goA/a0PNUsR4mVQi+mctvpNlW5o9Rz62map
6JQ37PxAgbDFKcbI5l15BXj9jAP5qdbzU9N+C0XfSrFwJSxPmFnqUWfsavEyBg8stqIpess4eoQa
yLITG7zqA5Jytl8LgRo6I4ApyfcUWmlOJ27u5gb8qgEJRbGgbDCeRxRl5dGuH/At7Pr4oJRgMNOG
XbT2QIvwGoSsTeLyZCjQ9zrpMNVAVgXsiiXNQc7hy4K/tMfhIma6N4jEVAxXGV0Du0TJ0v0lRY6E
H4DNWKt4TS3uZeOjqgqyybawrVbBMHKmZTwwTN7hsrFrwo9C6qZNYi1eX62jw9rNcGf3IMOeRN0E
4w/BEgAs4oJqHMFIhkNBYn3ZsGkzC+RQgt2C9MVPO8K3RK5mCea5N9trIDowovo32F3hdyFPLuhG
P2JFHNeAtVasH/Uy1DkTAFEn2RVqI2I/uGVZ703KgmUaL5XCXJl8Zer4nE+11CgYyMuwjbb2iBaP
G/LsAL40pLzPGU7yLLnKxGA3+zT749qnIPtsfpCrwPCrd2Vx5o8NVvcBU18Of2P7rN4BJeYsxQjr
4W+GQNzjmfSjeiehTKx3RFpDO2veFZBLIBYho9GK1TvoWzmcdBCPEw1ZciQYm2JgH+Ax0E/QFCMP
3uf6z4wHXVavw36EBCb/5n/vw5y448E8SQg83hFAD754q+nFCAV+mgRHz7lvUSim604dWOc04Fwl
nif/UGmiZuY2GVDwiLge/ga/bxKvQzmEO8Jf5G2CXZbHxUMPlRfVIXp3hqfslDQ5IMOq/iBnyVEL
cG+2MxGrxI34cN0mksDot9CYirqdovxGscmY3YJJvK06EN6Poq7pHOk7t5BfGp577JHMA9CWYqGC
i6NFhG1M+15nCl1Fd7jupAoiO2abYfulQUa6J96GYLkP7Jmn9ylvDsaMRBSZoT315QWVqdnscUTN
uD7f9Vv8lUBXPIk6E0XTI9ubDkLGbYzVWDwhkmvFYB9SX/eSs4cFfh+V4E6kAard/IJl1x5n6KMQ
Nkmc4s6OhAOXhV6kT6JlMYs6IaJQPUYlQl0uKLROHmgXx+JrMFllc9lWTbjlrCWDAYcHVXXEfK9Q
EdMe5HJ+teTysjKp8WCRYroUPvfiOJ5VVT+JCWSgPMN8s1ElhVFfvVdQQqIFS2mN/IH7RIqNi0zu
MLGOpsaGNnKL7KsdAPGXxLZmSD7NzDMUwxsHKsnUDqQW2kWFxPBfNUTeyt2I9MFLU4WPWveyyfAS
wnjITtDG4iAmz2CwuK4hTqxA3X1AQOI9imV4nZMLiNPVxQjEOct1VCkGTJkW9eIcs/75DbFo91hf
8NDXsd8BRo7eJrYo/QdSgw7ya+qyeWq2yVpbgoipVsz+dIceRFLdOv61oA1qnwpAdbR20nME482k
QaBEeJMBihS/PLP4L2IcPNTwaHsXYzsBPETLgM1jTWAAEI3Vd+ZjB6c07dn7qDM5yEj9ehYf++6w
1AT5vIu9q/a7OD5H34GkeasuV2L1ZHzhroHWIhgn8cK/NSlzIAXLKT6SD23XdW0LjNZHkOc9YqsS
TAytLZtTjEZqxQyudxQ0jBH2MOYBuM0OAzC4DrcP0rWYiTuTTCzCJfMSJEJC0F2chjA30IcVzXqR
vLH64b8400Qi56M7bQRhkMisGTcrjIfNQzHDqI4lmBcV6sQHi+NtF9SePpJz2OP/HVPPwPbL3CRH
0KM4zYIssueKDkj2xhSRHmtDPhZmdSoL4n2C8Dxju6mDp2S95AiTWrU5RzaGkrvS+vVpTquDWSCs
V7HhVmQAOeUpmUmo36EvfxLucZaFf4yQ0067l0bwMsMwFeVzOmjkL35baCBklqyNi1CWGwRTJZ6x
7sAA18oo/LXY4WIDJx1INW/Bxhy8uQ2vaoYXUxR2DQ27tUIXwM+RR6Re14VNFR2ipfX0UnFr7KWY
y4dNPQlYva4/COC58UcSIZY72JLSAX2Soz+l3kCe0wK5eJgVELUEH5T11ljh1skxMnOHrAZhMnw6
JGug9ndteG8Z9GTQJlsyzdgRRpqDi1p/EDdxmmC4JAJZFz+SM6yt74Y1CxohHC07nfkHA5hitCPY
kPO+FnU2ZnZXJ95i9NQwm3+GpLowapiLvsDw6OCPWzy2OZKMvH4X/kGGV/XSjbnOOFIVvJ2A33cK
Eg0Jbxeo/pYx10mGUUCD2dNgomUc6Rbo4I9Bv8GTH/J4MTDwE0qy0tLsHvz8OB5EGaYuM2d3UQKy
abFqFjYd0hCK7JgBKlnHPGf2ZrR2scrECEYzmrMSSmdx0s+FpJ5NVT4T6xYBNC73XqBSAWYoVDcC
JJJUvDH38ofxOfhNz54BeJEQkYiZDq5epS6bCCdKe8eEVDUMYIGuMh+TSSYAnJvKV2BSYDfQkNVo
ZIHCKDoTAonPsxNHp0EozMZyZdmYtBPiL/g+lhlYNwGUBb8DygIVdjZQCrR5/OMlzDiIcBwpkq1A
8KEDVnaYXkCPC92rMgrUvf05wzjIS6myVP+fnpS7gkivdO+0qKtTjykNyl5xOwaiH+dfFhDoCK/5
ODrDPHm6cFMZSpexzIaXNmOn09/IDPUnmhuVEchEbLth98Sx7mN2CiUxmg5JtVJnvpartekg9JDi
DZOxK7eL6PEazVBbJnzoRB4pgspptKu+2/5DIwRy2PXpt7hqS7YDvl4cvx+LbF0FEVjJBM+spsnQ
kNhNRoKShasa7B6IY4NnCIptBpqiPok1divOMW+sk1NU+NUY3AeJJDrkpVgZQ5UMEmwLOrstqboP
JSKzMvVXYG1F+ixqlETfQMfSsAAxm0tbOFLNHqUe9uU0cDPgUsiNj5CkdqF1bwhCyWKPcEkjDo6m
8hMvMgj+Bqrvn8xjyx5zP/8gV9URIukG2tR/GTPkQhb8Hq8gtJJrNtr9j9k1RwFuISOCGdUajiwD
r0gQnPS6OXXuuvGrHz0RKrmRHbrS9ioxcnoZDKdT9RVMwMAHSSOAIUL3BSbFWAkFCf+JxDF1hbJb
DJb2VG8EvbD1APODVIrx71vLT6SMUSPeECSDG54seCjJ60Drxwgu9TSch8CVUOfLFg0JbrVtzw/3
ZxqsS582V+FWHju2qyzIA6N3Inp6i0Eb5QTKhK3Y2GFdXMu5PxvyYYh7WIrGbUQ/bfTVVVOFw5gd
yzI8R7m7QTO/UzXBxhTVBm5i4QrJ7kSMrfnSOli0DGkNqwB+FSpmcFc8s0Wg/3cCCl+8XyGo0gJu
iz5IdsP1g0scMok0R6dWjm8Dou7Z8jJwJ1InHBCr+BUUduPbaqCVcO7pFsMk9MLlfJAQ/sgJkVjC
WbP6O4P4myztTRhQAY2H5KuSeiFuNO/nkxjM5zm2Tixzipi0u5N6TQDXLeRHtDmndIag3W6R8XCk
KM3wolG8ER9yp61vEsQ3w8DwkzNmjDln8lMYwpOpQeyLlT+q5aHP2Bs/TfkHnXQhvrIjSZTcm+rQ
owH56aZL+Q7FFh1n4AJGV+dDm4n+AC40sLrTuP/XMePBA8T4Y0StPnN+mCvjDnRd4A5bJcbxqXV7
4PWHDJhBxnO+NHfUweLwyI8K2/O6Z+fNfFmNkXFpl5z5V3nSsdMiAD8SI9yF8IwiYHXCcNLl+lQ2
5FeFk41dPMtu7Vhcgyi71HzEZiof1aa3CxHvAbS0JnCwt6YMRGXqiUqTLiCermjsrkmxUw7rgn5S
lfMuOyPExfGajbhDMy5eJEIIKGeBWPTAvFtNdzNT9TL0y1aSmX/ZRijsM7JPexThkZ2AK1rdmsnC
WJGpTYkwSFm4NKlgRZyD2iGdiZ7YdQwAtGC/NJgpEWiwImHNTTvSlPtcT/axpe8SvP6j1TBYQLVH
Jo9s2nGIemtpCMGJ7XpfiYSRNMra3h/6lpRIA65kXR3rID6h5DuZHdK8HVPDpSKwwY0bg36joNik
e9qOXceGRnPl7z7dWpN5Myflzp74YQ3KY516KgMhB4PHZ6giUlPqxguE3CuYP1TYsS2oYQmVa/02
+vWinuuxO4NugxUqtNVl5BlTMNWjn+w/wBVoH5qg2TLDk2odTdIgUGnm+maaX/nEMaEGe5Xpc51p
zox0EDfM124k9KwmOil6r6fufQrH92SJ3qvNuT+qMWVkkF4kmgHREfXf0NxNCj/0jqwZAUEZ+EfJ
50TL4+Spd9MLyg4TOF0PAIAI1onnmlpzZklRUKxPsYcEYpOAu6kav+5frLDh6J7Qsm5raqgKvDSb
j7QgRUA7tYV0WIbnlIX+AKULkFxY9F4GWxEaWRuStOzDe9kOvLXk8dwxWAR2La6WmM1sgS9g8Ghg
HQwPacxeqRSQoVwqhsD9X5spjoAyGiFYY/EeYyQcdhYCbYEIJmU6LgGJU19B8Fdolb8Mo2uBa76C
32PPNADX03zl3svJzcyqC2NAGPolur/kPx3sVseXE0rCtmX+3tJBA+MuavQjcGryXnND9CsJCyLG
9CwIbUbTrlA0CL+B/YGgaeZD/arX8UdphmetP4it6qqVbxSgEdFIbPqndaF7OOeheC48q9RILaea
YPgOvhWhUh8PnoZQSeLuksRznE47Qe7RTBA6oslOqZdOP1Kyxd0+6wV0KrzVTI7R+JY7DRGFiojC
0MB/9CxgpYxldu8Yskr1qCPfxRqDxAcFTK1DUxDQrDNLIMxAlPGVjZxcUJUnN8iRLOgdtokSyQwb
tsFb0BrVs+ioTe1M+KhXLdy8obf22qLxSGHiu9hLGbLkmxyTwpogoL3YttsIVZ+woIAlfgqJ+HBQ
TgsJSIGy6yHZ01dQ5xFepomHeIttYUftMNKfQ+JJaGFAEDHLHPcr5LBo2UMWl+hpel0Yvc5B9rC2
0cX8CMvSN0PWZeAkQ3RD3ckcONFIklsjWinWyxalHDMO1cmB19U5krH63bIU9hWL18JF0leZD1yD
YMUdYx2aFvJ/oHEwJI3+hH8m8EDEBtdN9teugGrpr1m31Ux8OQ42PPuRVXrJmB96NEcbtbIAMv5X
js1YQcwi3KqyzHrnl1k4ZBOKFnqp5Jj2Gl7L9qKJ2sUsiqv+067rnhilHALFOKsgD7D2i5xwzMEo
r/lPOI2Z1/W1ugUKEDiX6JrJDbqpBIx/4CMy2y4dEH1E6bN4yUzlgNCSt0fyEGPIkxMYLPRSkWMz
hgxJtqP0WKxirycKmorcQaj7NtT5rde0O+q1UrxKxbupZF5Ejpye37NRuddR/IjS9KHE6UMspHsO
UDu+G9NPDKSvyk5S0F1lWDZzAs8fcpBLbNLEmH9VKHbpScKTpVAva/Kltu5ZpTr9x7UfD8t9ISaF
QhIQNwsLbQfkIHbpmqoImWCLT2/0m9gjwi2gqDbgIZDt1tKLp8GhA0oRI6zhpbw25hktEYgu5Bs9
nVeIj4t6mDYkwo3LPGVg+H8j9iM1qnfQh2+TUD0DvbZzhrada4zxqRlDPPmApHiH8D0BnnEg5qWc
bpx8gRI7VslTSZJADW4u80FCrYAQWvWBh0asajyYVLxcgOd466CeIbcENQGR9KNVbxmhKDpw13G/
ojC9JAewWEDFmfZcynuLiSOgPotSSc3xTEDfZ3hV25tV0o5+AT2VCib/oZQ/FbKen6JVziXThSs9
vG6N/viT+WY6Aw3apQubvwcz9d00NHu+AclLGEGwTUPKq4H3Uzpa+UlNPuOesT347bbw9Vr0s9nE
lZBAvC6PShAAXwf5WeNVEtJj87Wj/O6pqX5q5Ajte+Yv4sHMPmTS9HombMkfTzpy9OGuEG6WnMwH
23IQ5rV679+NvnSsZXZM2UCQl3FgNO5c4AHMVHeeNRe8N5cUBW/iNQE0N03erHgSi22JcJqpseJB
fKo/4CUIag3WAwENRYPYwQJ+YYGyEFBEt0OP3VFyAVqyGy7hbVeotxpT29da9wCJOkDRl+8M4/b/
gzagp3IKpUT2XObClSkMa9MCEJN8Hvv+lLMdkznsY2gyE8B6Y/xcoWJ6/DnhY8kCcD61+kAdZuY3
fSMi1OgJ/VFR0XOsWF/stnbLZPrDTmxzt05wk/JyT3nnzkaDFKJxDbTPU5a5gsPGOhtuGviSGuSd
EDzMfMHWbV3Yki3JFTv+WTD0Uyo0xy+6Bb+3iMmrZ6JkaJ1pC/OTkKK11CkWEoY6BjLWNIRQV/uo
C0tNveuNcaXIy1AO4Bdiydokh/AYvUlYTujM86TgkQ5QfDqT+Sa/SIPiLQJJ6H88hWhP4BbO29p+
A/CARqLCwchZ00uvVsSucGghUmuPmP5Z3lTfxjkZ9It272Tx/L82SCrZv3XuovolYQWpPlyGw4QP
YrGQ2On+YC3HzXKQbhC4GdIdshpxy/QZSaIHcfqAmEMi76KnOh14eqqudhU2XZUugpzdiqGIkVR2
R7JpRFrf7KVOhIcgDI/YoBTNrGtx7wrr2mXyJWmq8+HcK5rNydyxw5pIWh9WAX+7ISUTAaIqe9mC
IctHxVtloYsPKyIDE8JbAcdqeEjAeXD7WyBuX2hmYnlVrcRu9NRo0SvoY58Kcc+JaLgm0CQ1GC/5
VjI/uCsccwkOGlUKOoubtTKV79mbcl/pgjPr3wriqI7vgEaWLTyGalNc9vwb2EzRCrCjvtXENKsk
RjGAqRC/sQ77adk01A1ENbpN+c8ggTKVE3ugSQ51f4SUCnZdiJgaIm2WU7yqRQFKMmS9JWPWB91C
Cpaa74x9JCGFEub/QsxEGULQzMoqZuhVU9mib8ohHhC44DdNCKnPvOSFeA3z9hbvJsTZyG+8Nj0v
NGQRCll05DDmmrA/1Ibq13V0ylW0VOoEZ26nfWtVCDM1vC3lfKud1pSR+5tnqeWLQ1yQxoM8nCRK
5U439yHlYGoCl2W1Td7HfJEUkVDFGVeDQoA0RSIc/LCoPJXl8xSkXpTG2APwGJPyla9m/7JyWwth
Qqyi+u4cuE8bnaoaxQYNRLOvcvTKv9PKD7arQLLrhiASsluSqUNFi4Eni9FISJs5ZjqGindSX82Z
8qTF1pl2jskes22oSdljduwxFSLTw9mdVdGN+aqaxZ1cEjnoCMKSJMVaOijyV27KQDzSQwXPJEx7
gN4kCZDsi5YQmokZ6W5YHHNCBhtiM1egNsFc7XQOKEjDoxq+4mnARFe7gomS5LicV50is2OdBAey
1Hq8K+lqckURgyl14mlIjsjyjvwE4b53peVzSYeJowDwtorAi8GdimPlBnuJzIp5RxpG169y45QU
l4NE8kNC3MOsfStI7gB8ijfZzM8QmpZbq5m7EtyU9Unk9zQ7HUMMA9Z1xDFXmq5+MbYDj3MQrDRo
tI8McJgya58yLw5ksZSZfjL+9hak8N/Ajqg15Q7Hj15gfzT2Oao1PuA9AkbuL6fHkyZ8EWg71DA4
sez8SHcD537LbC7earuek0nZlI1yAHepoKgqb2vinyEzEYfyyHQzdFdrcrpBVq8M+cGMUn+UCf2D
3JEfZzQ+keLEW2m6F0QMykrqG7Pgt+smch6OQXSVf8Wryuqy8tHbkiSHsccbiYImkJyDBBY7pEss
ipnQuvIF0yjkgHKrdajRVYUBTOJGrGS5sDTYS/ql+0MrieZkEYQXREE3ufFiEZ2y7udFzjdgoO2+
SU7bck//Qa1c1OmirgkGQ/dVEmWTS+44VsCXXrtZ98ISlTBUsBwFoAJvVFy7eWg14ctArz3qKUGo
hUPTMoycHggk5JbIHmTNUDTY5myZtbTzEwf2qwEJ1erER2gm3HEpKxbsSh3UqpooPRl/fPM9oCae
oGpmaGueUstN1WwYB8eTctACBo62hlmHoAY6/UlBbaMol2GyLvhqYZDomNTLLH5mmvyaqekrq+qW
aADOJ6gSXYPj7UaocW3YFnYQNHZn9SFLwJUZhQM7j2f1RITIWU5Q/s7JfsyKq2Sp10lA2kJGRdSg
eatu61ZUfB/E6F3pv2caYXNJXtBVa0b2glYQo253zcXiDHVmqpwZDvRokIQ3Q7kSBq9VEQDoxmGw
el8KDF90SQRrMgxe2luaaXacUunM2h2L050oCV2+FDFwhqm40F+fjaugbKaG7Qm6wA4yML22C5kL
GVNh61gqO6kikYj7bNyY66pitkNxU/smdPj4GDmkUajnSQmvIKgjcTjHS3CLdpMYOqPqNrHlhXN6
iKLkwHzqMLBajwSq4EDwwn3/HaT1K3otwxCuWamsVN07qNMYdNYbBrUZcH8CXQZ4whovdIcCnIvq
Nk6J9USkDDjg0PHNZibEdMuMMsCoKq2nfaCT5pHS92MEx6KGqo/Z1WsSjRhMwp6kEGE24YEquh+n
Zlb91KgsZJmXJ/HrN0Jf4vKq43WTtQAbq3oU73aSq4epjz3LlU91vllE05sdhTCh2Cnel8eSJ+cY
E8JbJRfPcDZfpgTe5sZY01DkLVlMu05Yl/8kMjJP3rryEJ/yzPI5ByGuYJTJvxL+Vxz9HiY/2DnW
ejvNCwFp65A+3gSG25oi757Saq/n54omIKG1WHY9Z0oDw6E332qAAUzp2K4XCPzF+lsjsgxmCntm
ES8sSt8v0BhNvi131rFFwNZvf3PEKagt7iQ2nnAHagr+exKCXhmBAXkMo50CVk23Nqmo7hf5owuY
FMVUxT3JAHwNabb2f6WOz8cQHNT6joLvGIOBY6rESS64eZm16eq+yEncCIHgGmgXspGbOtmFumbz
ntraP7TmTN5iKQcsaBAuXt7w8DO9Uh7pI0+mh17znCzSawFRBwkI94GqRqyQCPdmPz76wRm2Mwi4
gF4EYRQpDZo00MrvBBLdizTdL621S7YJT9ZAVGlc7SwU4Q3GIWHv/6rnBWyzhcembEZ3ECCLEDzG
hw2EcRKfRIJuRyKdVBJQEGj969aUDkV3mx/LHH0SIR8DR+CsmJsZUaWI7nU4mOqeMQneeNto3kPr
QbNi55thP7Bhh+W16+xTxZy+y+NtbH7qQ35N0+Bq5eNNM1HQGJW7iuhDy9NC3fsrTsTtOLWSO6Pb
8xtPMBGzaTaywRXhQSt16s7YpW4dPqswqYCfv43wUWOeozGCwb9SyBDg8obqjNTHm949BZKYenTu
/FtW4m/uh8X6QACyUkc0dDsjnw7jNPu4E8HT9Ikz/NQ7mauVATJyLhI1mYvmhYPQIWCnwSJJSHGI
2uJQHEu9Po5afVyU7KgTSDMvRFmpGA87X9IiTo5cJCMxgj5jGrYSn3ORDAHu5m+zQ0zRXQKx2yhm
7GheHU1nQ/Rrggbia8GvHkIwt41vkv+VvlUSSMxXCZx1rUSb7k/NieYeBj8jDGfkeF1gYikR9WyH
LV633HjN8VVib8ToJbyqWK2Nz245lbK+0fldqdZJV/VrYp2npnalWsIHhEsVYTGSnSirvH7E09KP
nspXdk7b5imqhAo1dtIfZ0JUfq2SBXslsjp4lNIV7zr1hdf3DDgQ9S7pkx36i4EmuBsv5W+q/iUp
hs/MnQbyf3l9FBQRCo5FwRlS1gbVcCNI6KrG2QUTqMxrieBQx4IPNRLJlfwDMYxhAJ9gvRt0w7Va
6Cll9m4M9Ojbpu0d4ugdtVacGWdY8iDpY1DjO95ow+pfyXJ8Zob5pCyWqo8CG0Y7NKewU7mHzCc4
Fdg/bEkBOfpGtTxDHlZxIyN3WCDkpKdikBgMcG6a84P0hRJVfihfOVPZcxqC9G4mm+FbMCqvlmMP
vPIif1nBtlQiCP3yzpyc+7gwqAsZFEEjRB9Sjb5wJwqIsofX5Dsc3Y7sC9XAETBhYGHg29lasJ0B
R60swzf+XE7O92gvVTDnUjLrZvmoVCRT9otPHAHaprg/SrXlQ+PQADJWlj+OZBEANt6FMslAaeij
Q2ANw7G25Xv25MPDbRO2MiQC9UP+CLtLB4huQxLQJj7J+DiU6FEDb6amx5/BOJVAvZQkVJxi43aM
r9YOfy6zaYqseWXdoWVtUGYV+yk32UDuKpnW8EPGEDR86AIzYMpoElGCBEJ65iZUlFO5EE4PmJEF
ECmhe7Qyk1rtY5MFdcHCvoPDZQ/aIWTVX5KFZxB+MpCLTTeWgg60vjDUq9hpIUgXCMv6DxWcmW73
g78afBgCMrm0ipWtDXP6hqcVKIgB+80fhR5+i+bFTvOWjPqlr/QzalcDx+XIpVn3DXsqRy1Is13k
fU1f5/YGR3dyIn/EbhmLTyjNpAXWcsJ8mRNugVJqnWCB0OiDNMM/jKl1VaIMkMHwy5+CZTjeDdKr
PjMG+BhzSVIWpfjAU9Vx3NZIXDdXggm4ynufkpjshcloveW76WOoL4QQvPZB8IJP8YXGNUge4b/W
ApAQ3POOZEOR0lWRrqr8xjzCNkhksVKQ5sxWxo/rqM5npjHAut0g+YlsuU/Pcm6d4mE+xW16Mqh/
MJ/qRsFczc515PEhOerpe9Rtuo6kybUtYecQ/GpCzP/XTOfK+MmTgisECg2wJ5rFRgz3GR+0pt1+
WLkv+ocS30byllLEbCAlou8YCgAIrRCKxRS9ZGQnatC9DzLIx25T/4heOyV2rb/W6M/RLO/kB8tZ
AQTFlZ9Gav22H2SqS9GLBS6EWQ7ooKK5k7jzNV9/YqDlPVwjVAL8Lf4iAGK+GxEJmM755dsrkWjT
sBx00/DEBqfSclo3yqzNR2Z9ynmqJK/QJVcf39eht2ojSrHUg7oh+lE/qZtrZmwyYt6Sd12mHFQ7
Ltb/4+g8dt1Gtij6RQSYw1SJFEUq3ugJ4VjMOX99L/aggQd3P/taIqtO2Htth3asd3/f7UMzq9ei
aMPpG6Q4ZrAtDXZm97orMTq9I8CnbIA1mf0ru941QulvpIjbuL9nhXoc98wno+ZLA7e5E+dsQf+X
ejlBVPi9N+qrlqAvGN9j7CGEtEgI2FrKGI7qQLylHQGpsxmqkYRGLApRtu8R1OyUf3K1S5X+3VrM
gxiw4FBb7sUsv0dfBAOPWPIxCRY4MpgUMU/7PWBwtqCzOCrxuTUG0a8F/qm9nMbjTIMwD/GdMTXP
EzHOn+bMstDc2WT12jtO4zmZ70o63zXuBCbCDjlXOjlXnzuDC4jt8qhdI/FU4Gcp0XFTQWDY0KN+
J6csk48sqKjkAvn3orVI01fYJbon55KHqH2LG8t235jMJD+fOf595KvOSsbsL+zgHrOEzW3I3Zkg
APpWWVjmMoNDlpVgwQlqpLlCamcvDhZyKS9PFPSK9OjWwqsWBTGD/P/saYidoI2+kJacLIyD1mAy
visdEtIavom1P3Xo2l19IescKjZnmYwKxDqiGWMf0f0mgkB+WA3qJoToSCUQ6AQc6G3lbaRcejzq
tUS2YOF/0EV7zILzu0LQU67nH1WUfuYOhHvAGutF+Uxk822Z0vf09JSS4QGSv1SKp0CwkjAPYBSf
BVitEr16G4y7jqGmIeC12CMbZKxVaK+mzZ6YIjK7BN4PlJwhbY7qnJAqNjUIU7C1qLBdx87PiqOi
YbdlOI4eKTdgIifo58eI5SBbAjzchn4fqruxQEhetYtsobxdWG6obyUXdCPmo0ZPJ+/Rwzza6AcD
HvSdmrrXwzgJILweMj6nQn44lhzm4knGoVbHQdGr+5oEC2Y4C7mKGqK5YrPrzE8Ryy+zpS/dF3b2
ACaPxpTR076Mf2aT6U4YeA6gCwbW6NO4hmzO2VLKm70vQMY75f2jz6w7FVLJZ5M/67eqcogXR02K
J3sxmKsAAurxuySwFDmBCY439COvJcdQkUGZGc2j2aLp2p/nUgP1sGddd9j+oQW6Onp0K2GmgIM3
FGbX1smm7xsASVrJaXrvIyJ7yXGTnCmE0z+BLlIgdzVFqCYj+alL6DRyuGrVfhAZzrc+lLVXm7Ze
xPZfCppsJUOIjZFWX4xnvEkopZ36nc1bEteBKytlwHuC6oWUIruwY9ei97az35NJebey+D17J6fs
jHDhKNofNVfekONgBKWPQo6m0CSJDTMumVqhxh89qu/mtF/Vicj6JFycmFQTA2eyAIdBeIuqIpth
wM74aac85+6q/kG7uRQsOJFmwSeSPtCXbSKfiD4YbQmM8YEtUAxTyiFQGwb3EXYX+TjqzXmfuCBj
UHLQNGqyQggPyAj3RT3416GKYvQzSCIkLOC+aupt0XkSBWqp40yLnlquGL+lvW7ELzmzH4k13pPI
uWb88AZqKYucEkFkOHkCDHc/c0oOeMI2ww83/dUznHKfnW0gQiLHNczW4YJoSmEXtSkgqcNDcZyQ
qTliN0jPWkfQAvp+n1fFlfJPLhZfGht/sBOCeJRz/YuNNgkEzhVZ20NHfKLTZ1Hk3TKTKVmQEolE
XpA/PyM+m/gfdxZVR4/qyhTqOcaZdwOVNAz6qXV4ZsJ7jzmyQBxYbMYT/N7ycm04AJUF58tswBkQ
Z5rRhgSDGspRJ2uHeCS2XLEvU3zsP3q2FCKVXZIp2ESObCINobtinV2J1YlOuw8+w0AUmFBoZ5M3
C+HFDn6dcm/9I5T4NnbSNRc0qqele6Tku99rx37hENKS+CGb9pPct6dIDj/R9q1ycqVUdZh8tnrA
9xvkLdUnawbuPtK6UoPAqI3Y5ZwUkkCqVt8lPAO4a2jLWpjK4w4tDXVuqrUuMnmuHtKMwaOa31Pq
NitJHyPtBiQrD7GQSIhOGb5NKpuIQt4mvnmInhWsLCVGyY+c2AKUJVWfVg73YZKPg3oFGV2s2Xkw
/k9+YlwSTNaZZEoHdqF9Kdez02qEfgIwKI23FdOiM1ofJg0tuPoqBusA4iFb4kNFlzOz4nbrj7bQ
PZbkLrXg39L6hiBkYgoeg4FUOKEc0I/F1GdGhgD4Bz6rMGcIH3NKkOyH10S/zfVwH3SMITnRjO9q
vFwqt15ZeU8QP3L0bZbh1jMRbAjeQbKxoQQ/etkN8fyEnMUpzwUQNE1CYuoKroyO04IcqDOvJLBP
gt1FRnTDKjNx/hHGAB8MDwsjU3MPJYGfskQPkv6iePa6anTRVG+FKwmckLUzAob4Y7zuxBP7fxjV
FGUvdu2+THzp/EmKUdyihJ1dDTRib2uQH07DwmYR1A1We4w8W670jsQNTRueBM1hB/GBeQq8AhXZ
vWi3Z9SXcq8dLPCO01jDbWXPg/tJhvhwV1xqNSukWeHPt0J27D+IRgS3CENOh/6SmwPIDqDbOYhc
xc0/Euw2+UfhICXybQYJhJujf8oe1WRjdziZQrmZRHwX+QLVStxbWmhDJm5KWY9ZPN8aOUe+M14j
dgjJvZXTW4bNE4JtRipi7d01dOlGycteg2nOvCaKPPmlFiVefkxyhg8z4WhOmCw6A4J/A8pP2qSc
KVvF9h9WKNOzHrX6ltOgrgADnUd2xqS7w8srej7UL8cWD26fB1FOj2g5acSHL6zv8rRjwO8chPQz
Q4Qpm2SIzum5xttVRCqzDqb1h35UXKv+pxUWSXhx0FqS/7N/jui3FnYjxtBz1UJuHDFLDy+Auken
RnhiLEeoVmZ+ZtZ4zovCB7LqV6O49DHzk9XLk+USFeaFQinXDqr5o4xwsjmSZySOt3e2teqOneu4
xe4ZvpYv6NHBTMJHzObtXwJ2p9afZBczuDcA+IICwaJOIMl1YJ2vr/xLGrCL2zcTHOHS/Joob3WH
/TDT4u6oPuRiDU1cs1C5YTzfOuWx+AaRAO+6+6EylTd70gkQbzNPCig/bs6rP8y5yv6twGg0+ngD
/Ea6T/9GxhPSFM5ydpUT5WoYzY4Hid33Qjr4Csl3naaAAOycFYfOQM2f/V7AYN2RPDVklb9xi5ym
uRWLdZNRfUzpeF8pZvU69y0WGIM/s6hvP7pFfnek+jnbhu9QR6YXOLsnex1PcUmuR2kfoZ6idG01
EmGkHGVyGRLARXaUxL9X4tNf6bhEhTd3umsTZUibjgYLLEn9mWYP7vr90PxIOO8aMez7TalNv8hF
rpFQYmChdyHGvuPPfS9cfQy5/M7WpJwN2vIEzBMvG7LlDMooKiAmxidD7OQue5pnVbui6sWRYdvZ
5RnLO6r7NW2Yx60uEkKwpCeqx5VqPPJ2lTqEZepccDAYD9ovfBgC0JiKyH+MoAaO0N/2TGo3XTz5
vhbxNdPCmYwhkSj3Sv8t8/WidR8hDMygyUmwp30ylrPTER/R+7QRGujBViXMdt6jbGcNhKC9QNCu
ortGm4Xikpje4VrKktsSVDEutw5qu1nLF2a+o3MdRZjsB4WTBLakWj1K8AlVtTXbXcf5/QWYhQDa
bulOkQXqhJ8FZChni4XWAwN2A1XlPJuHLctNRx0r335vbFpGxPw3aS35zJ5D81Uj+BurmKRnapca
1BOGkRqZRlKhQIRQTYYyUuBORZnyCzniOY/7u2knD469x/cWE3Ht0QUj/jnGYrkJOPoWns8uv+pl
ee274twWr8LWQ0NMoVqLcCjGYJyRwcGyQzLZ4JMVFaniMePoUzd6qrm8ZDNISKslN4+bNePbZBhj
FLyQbq7qYFwTzw4mxH5YUfXiHI21h4Me6ebk1l47BdHpr1JhbEWBXMZonbeMOnhXbIuhZ1cArL4V
FDZnmwUfTyu5QnFe7qM31P2LNIQa4WGI/yKEvDVF49NuQNowZ0qUSzwzUGenmQJcSgO8Cxf5u9HQ
98b3RWjcd8hGmGTaOJH3Eam2CBKtMQZEjo+/Clswf54D3gslUr0FgsnEYmL3gl+Not+EJkQIUIom
ezUPpkL+X4nJg+orTe85EIEeAQvSE3QeFpqI/FSg9hiANnbwJgXuxZFwh+x/6UxNze9W48SY7pDM
MIv7wDIWt/3pVoRmpFjffo/tE8XK92C+U9micur0lXXyCb/DsdDzE807kiUsvsT9OEL3KvgSFp60
4UB8d05AmjfjIXf0kdU3q2uN+EUmabO8nEmuO+RFszNI7pZ7AOLyttu4zTvmjiymXUnGe/udMcgX
sEWz2ZeIeLUSBibLQYpvLe/qRqFdYbpMm8mFt4m9ORq/+geIW2jkfU3JixYxWOsXp2ZkHnnjiKli
EteVgeNclKepMtAE/p7sufjGVDqNPEkoujKVLCCcJHDlq/EzpoCHVJxlS4CICRpvx6cLRsJdOZQr
EmzgF7X/7Mw4k3+yq/HCyc3gWwma9dLwbfLEkEdjxUOvfpDt7sSnXOYdkwu0lZo458/0J2Yj2FqI
NxHFt0K5o+S+o0g2TobEq2fo4RDDpHfmQ41SGvFURuus6yd+kxjOYdTBOKxPMdSrFu1s2axILPfF
ctFRoLVMvdNF8dA3ov+iFGVs2QKkblgqFQkbJ3ddEVcUv5Q5unUpUBSpBIo+30g+dpYbh9d4ybLq
HjnTzWEgnzRLuHViQA+iLjQt50pAbjBKqWscbXDRxBKw1EFupljU9QeDbLbqSJw2BhFyQ2iIvBUN
nUDo7+ZWctSe7PmufCfZvmIpU6mfDMTMN6bcKRIx+A2t54qe8ePdYNEPzl7LjwQ946HoewIgx+Vy
r75cjs2V1pr3YWXioL42PYAUeUrSEy7Zd3xvJ45fLe0urS5dgAmyeps+UQz3qFkpf/tSnKaB1PKT
WpifCGS/etX4gpD+NXTnuJZfa7N+6pl80+b3Qk7eSwyi5dk0hpDbii5ogDVbsnK0DOYlRg1b61go
J+SmfcYCEU4ErKI8a4jlnN2KnE2wpCeOXcTjbgN0aSfZn0yJ5OEcMyouCNzlLxqdNCz/EnJT7hgH
0Jvxg08S2rw+spwqvGl8a1faSX0j/+DEv/JI9+1F/6NLMX9B6ngAyR3lSHXU+j/RibPS4SMV3OAo
GFckb8twBDi0ZcHzv1KG3ypZsCrDyRqTCcqHDCkOO5YT6TMII/lla6fYyelvo6qMni/gcG2UvT+x
irMROy5/BhB8himfEIVTV09jiLihIBgIMmqsvdtSjG7IpEq6jEjQY/qeGKtESt8D2+VUgNnSA81J
gzZnryaxJ8mht+3WaLp2uoFGjDiqXAsw6GQon2mcxz2lXcx02RxfDJlGPqwllMoP0yhCRpjXLDCJ
/PqNZGei/SZeHJ8v0kIV11rTeojCceCSZk06wYw62+7lj7aPnyMzib3CtmK0icLZoR8J8f8YmfrE
tY/i0R6gvCGL/Bkn62ejVF81AswHkUyvAngzkqFT6aC+mkEo9TVARdo+ZnZcjaz9sefxYg+xdbez
9Y457W5m77AXfQJWcHIpDOMKYYRmJ0IC/y5FHfl0/Az8IKLXX7ZJMC9Tv+IQ6zq7b5p30eJnI3IU
QYO08MGrJ6JL0Xr11zFfr8lhskBzp4uLNhUW8kSSVsfes3GdM1kBRN5fBz37toc7jp7nYJlfVi6+
JCf6qI3p3daXW0oP+umQlJF9Hqw/7AtJ3q5p7CIZdBCS4FV7ikF5Da07CYSLBobZ10GZdb9ULL+S
J48ElrjBXpoY4GQtPx10v2WMgA/THy5DaV/ttLjaUx12CcPruGFN21xkKkenX2jlquPAcIV97KSB
uOYyGc8s3T5i3HKqiA9kz2W6cq+VmEwevI47dn+HmRAGyPMaYFDK7pm9SAwH7cegegverx4BYaSd
tD+D4c8ciKl1jMm6Vzi3KG6OWhUmFEdYPRz5X+nQyXK3yjV7UTL9WCRjylqhi3ZQr4odRo2sigJI
hWFvedZ3Gk6bA0Bp3SQ6RNiQxlX29KcGQMUed0s/ez/nvYyQCu0J+peR5rdNDpX9HjH1HTlRwcV7
egIHPu89eAlgIHCAwJFxwDVO6dlMmeuSY4DLxNK+ZWs9qMrAfwjUwdkv6xLIhXVJli3QBwbp23Xu
wVNGWjAqFMGZcdsC2uki0+QgNUT87pqXKZf/P0B9PjIoJ4lhZtyJpXFpOOhV7IzY9pVKcydPXg8R
84OKf+SRR1Jo5Awt5zXaZPTMcenrVssDpzgZIUOWMEKinCvxRXL+VFg4/8iM9AfUFnIBEYCwGDvG
pMMQtPIRwV6qjo6GpS608m9BdAZJdIQOBwA+aCndcoMNaN6EOELnWwPqn0Y6MqvDH5vtmgO8mocZ
qC6RyzjNbnp1VAh84She2A/e+/4wjlgHnCdLZno3IktMWkL7nxhEUFywteXygNkzYkzm1kowwi1g
MgtKVot/8Pen+BMs0SoSXVBzFEvn68VFUR0/U3gJf4woRnAIDIzpzF8JfLv4fOEX4rOtomyqWSUj
5SOOyVkelipeTqI9AGnkVfLOPJcfWmcC+N62M8ISN6IOMTGJjvfMxD2mvOZR9kYwkjWRWjsDL3aM
0ajHH52DeY3OpX3rqVEgNTCINrjg5H8910rCHG2IgLfNJ35TXR/OYJp9UBjAEbBsgrxdjia1y0i8
WZ61HyVcieWowQsQueGX8Ig1MraxMkDszFYCfxmFxpoN9Y3daseLrYfVojGuxSCgevV4BDRyldtL
zL1CKq9mF56sKa58xeJzGbims3ZXkDzcY5NZQ3tasAscNtJj/yUlRyuDJoiVhtp3xVGxhUfTpko0
QiRucLiNTD9auHQE3581lGOSheeeqflOsL75uU7oNag9RzIjMZQdVuT3oUZOISUkSpwBeWmLvLQG
Gj/sgBLE9fFCk8Gm71zjx0cLklbvbd245hEFKqMhm5Ermn+bchwK5HrXLUolH/AcwHgP0IrVh+hk
RuLjG+J+24bImtsKwu5pTbHHW79rdSWcbxK9hs39LYxNUAH9Nx/8lhUdjTBPMhHWFLpyda1EfhcL
iYTrbWAiDAojzkqXPA6OHo6dOTtFqJsTevYaWSRxJOG83uMWjoVMQJ/fLbsESgMwOGPLm9zZD3XQ
AiIkQtw5m+ZIYc2C0wKK7ogAqkv3FKmk9i6b38NTkIa0JmU/oh+sQ4f5XnH8LvUVpehCXAZgipSg
wPSQyAjjKNlBmNPlCuIzwIhC+8In2UYo4rl9Endm/EnyhsICySyvBKFgGKv2CtJEvnuLjMcUWzQE
b0TLCJmFzlxMW3xLAzl/6zANxIMdrOI4JzS0RXoHMaQqPj/5QfblYiKw6iiZXqOUh4xB4II2QfF0
1fEsyNMYN8+NQQ94SoSNcc0KenraT6296UJhxa9Chd4VxL2oyujr9XhZMcwilbVDq+jcGKSdhAPG
tl95BvNqtN7mnj8dop01yR8sZgaIQeT4vVRqFpbgezH9/Tddsjw7Y6am+vulMLA0hs4r45K5aezx
4sxWYLGIio7Gt9Y1pIdQ5lAh5uNZ5RzT7qNVAgbg9lBIAaDfUF6tOBiHEbsXlxRwTOeiIpyt5tsY
IbHFe8ioqJeBZHOm8LPr8eRSrWvgFVJAeAI+HOliLpCvZ0l1ODKSIvlE4W6TCOVIeYPRpNrIYVbj
pDK3TJpbw6xgS2Yb4OJOu61laf0WTDma6BjNbIEmyO4E0jn1vBiX/isDKuaE9kw4TnURSRqMp+JT
INNjV3Oy9Om2ctVJ6wCtBdObwgnJhKBTdgouKtolPmaRPkhsIobBc8IUMGSnsb0aDcpkptPOELQQ
u0iWcuYn+60X1qJY9ROoZtNAmaxzL4zlBXPqZdEa0F+/c4uwiIWzupD/mCMBUlheWkFfOYByNJFo
6uPnkpN2bDPSEdzdrHxOkSGd9FtEeErmy9OL9EM7ghDcMFpCAk04hCSZbumYf7M4xlCDnH71qJ1b
ihLYsUfEdS0W/E3FW6cIbBwdEfB5BtbRLPcO5TDbsd+NNd60GrlJB7unrhiywrmu0nXjetxrCR0Z
pPPmN0SNabzUzn25GbQs8bSc0vYkJXlImj0i5ZOGzgrFEGCs2biBerhD7d/fc7oi8wFVHinPxq9R
ENZ2x0mXDognTAcEFMv4TEMYT7lLkm4WEHYts13f1BnU5MsfgW+QA5yMY0wWmGP0tXYLGhDSSxA9
m5pJkAKGfcBPsE812AkYTx31kF8muwzKbcSlSph+SHwRaCMcwf2ByB0x9/iZ8ORo4UITLZWQTdIB
0xYrLarznvtVSxV3l/6LOdop2VvnTsAzH98gDpAHZIS0MnMvw9oTHkuAw9b7MLVlIVMC6l5rmMtB
rNdBiQBqswFPsk6iUnONr2q9s0yson8SftSYXYQBQ4dM12Tdo4qQ+AZ6Hz2F0jLlyYbsRlqxo7Hk
KQlp2iPxmgE0Ars6B71J/M7ATm/XGb8W7TlgYFdfFC9AWDLMSVqlnSo1c2NeP+eHvjP5nJbfv1U2
yUrh3XnUlE+cEXMxw4qE0UdNipxbhU/Mz2VfcZF7EFoKRjWypD6AbMpRHzplflVtN0OdB8tQZJKX
CBrDFRIAWDzzNbdmuCIkhnUCO8Daoe/BEWUGOxsg7FCNLk1xuexjwDBK+0wKdvl4BKBNYVDTExZq
UPGuViuCzPTAlDA/+VTxaMCdXV2H51Ri2ieiC+mhAXlh83Ps3wcMUPCmLLrqEbEV84+5zdAU9seI
/qkDW9uwHwcPhPmfQTvnpZsFSfpj9rvffYvrjJg5elR04QKlY920+1lFHMlKFBShNd3nff0Pm4F+
Y2dWnyNxsEKNAEsIqUNxs5Pyng3wTghMULqYAUmK5Wuy+RMclyFbw7ZkYwS8wRxljBnh0cFgynGL
HRvGfBymVoqr1TgT0oPvLj+Lb+efjVopFqc2T29mCTSgtoiRQhmVlf5ojW7i+FpEd8MeTd4OzO6f
Wm51bSh9gGyd/NI5zM2rM9SjgWGOafSx4uoUuK/MQLWcEwMoKcFUB6CJYDXNkhAIvVuodav4QyWQ
A1BHNCHO5v/Yo+ki8XJH8kDMVnnGUEOCZTwS+8iqJSNvXIfh29ACV41bCb6c4cgIk18gREdKTexq
Z3z5y6+MRS0CG8qV1PCXnF3+/KsCzsQuCg0NTqP8qaJ42l5TKkb6/Cn6ERPRbgxsKo6qHWZVuXOm
zmejc+nASxXRj2Z88YVfe1p4baMEL7vPWK72HZogE8ciCga+/Q0XcLo7aCYZudjYC1fcA65ucgsv
u4kCGn4pQh6IfzAjupPBu2XyEmlHkpKRmsIvY6RBPyqn1j6Rv2bmAcB6IJZ/jWS554N5GuI6MEvr
2KFaH3U3+dtgTBml7Og8VckgVXJs0Aqmb4xGJ8SiM/oAyXwkLAJp+Fmc4Zm3q0CPPNaJDL4Y5XaZ
fDA0+q0iCwvWrwO0CGZNKRIo9GY51kXJxkg/z1gjwSSvXU3jiT42LHCCJZsTDCsnpgyW+DjjQZXO
zmfOQHNAh0zbfxHm3oDqYjSfwo4hCvRXFCeYu8/rDL129hHbbeuNlpRma3700IGXJ47Ic4GyEThc
Gs17i+9WjKg62V4iMOMjVyofduidpeCZtdaKMDOyQ21oAvVNpcK0qHk589crCZ20bzkNLlt2MJcH
zKyH+UFIz4Hl3EpwkegYDu4mHIzPZNqjDfU1KnMdo1937wn5AHa/+Womjb4HB0gD5YxOw+H9t0bo
WCtWbqgINDsE3asC6yQGPbGfmftWyxWtE13JdJgz51Gm5csZfuajSfOcsEPxUS7b7JtjWQCStA6A
G/BgsLqwoULQwwznqlTPxXrth3eGyTO1oNyyrOrAIMg+qxMBawTadg08lXAkOyFeUoQGW1CZHWj0
arFtVKg34gr/Relc4+aDzO5zYf8qcNrl7KzMywInlvApYMs2UWDGJWuQQbuKhIfNwt10+tWi19oR
kqlONCR7RWLZu3z3VXw4LaEy96BglGt5MpziTYv4Mdf1w8GjkLVrsBjqZ+k4n6lZsJpqr52QPnRp
R+wCA0gT/PM0ebAWvN6LvktTvYwGw0Gyx23ASeauII1RG4o3I9OeusL2Dq1AkeFomtznX9v+sBl1
TMoY/I3+lOB9oQlQrjgnSJp8aeYh+iPjMY+U8hH/wprr0JJoV5Sa9no2/9iHBfAAC9yUNXB3XNgi
yAPPaXwRGatFIqn1e3SO0/jAuMspAHfsZgmB1vyHDedZYpdmYaiIDtKTADKvojhL/va/1ib+zKbo
XUUdqWGxYLD9hGrFSmNNzhEkEk31YbojPMBnuhx7hjjST2vbXrSlefqtv7FgQU+1z3m06o20AqkH
H1idKccBH5iOrtIK0w8IfoyJZB9eEzaWc8larET7JtgmPJhavqZqN//Dg4dMbfSX9lCd7d+Daj/t
PL5gHicOeXrGs/MAVtrmLzDZnODdXrw5D6MyLgY7EGchIWfUGPr/RiTY8KYL+JZYMnOtfUW9jAN3
GbPLXK7+GpHSps0or3090dDqotHJG1aQuYsD2GLxaTLos+G72ROjBCOcUxKHUoZ63bbolMJONkIY
5xEWBu2lMqYdS3Ep+BZUEsrGfj4u1XulSSSS9l623wbeyTgGFYPN7TzCwz+YRAFsoiSPjQHtoL4q
wULpEMXlNdizM9svXzksuPigrFCHYY0W/3QNrtdxT0BIMCFTW/fOwwbDsZyqIEG4qDS/4qF3pyra
dGBek9g73KdRucvYGi4sArn0ZYxUien16boftR9rOzHy4IeXH1Kj7pfbTK5sx/GvwT9u37cM4Woh
StFsQctN9Dwg5iBrpsovLrHqQXTdLjvOU3FPECqwv3zIavYURyT51T15dPn0qPZT2Kzo3SFx6kp2
BcAr9RKAoN066m/gwZAB5spEQjOt9UyWd6PvoC0V+JRhBZgxswAUAhN6Wg/9GhmAgVLMV1NUV0XH
E5gUocH6xaz1C/kSew2uIwIRkd1JSbryTJpFf4Ys7ItzwQLtthK3UZ9SA7ce9WNsVBfECr1GMppC
pHj0lMFW7rS6fSXxs7HEbYYb22mBEGU4ZUqopFHYG1wayTuTvGNbZAfDIrM8M6kNWGDnnDlDfpdc
8WcBdjgFMIU2HBK58495pWDGdV50tmcYDobhgUE9qzao4vGVOKG+6ymhE9/CQ+48Nj6yYeEccNyE
wIsxJzlICutK96RR8WrBEeSgrEsQhtdiFxHPorKTqfKgrFtXRs9jVcrJ1AjyWn9Sckap9bBfeC0V
hyUDWm9sxIN96EFKVzaTmP7utNCZEoAhUnQvRfzYSDtrdYvS+Ebe+bXN62upf5fMJhszDaW8CYx4
vWjHaWBtb1Ug/ZgVdADQCtT19nAabX4bFZH0YZGRTQHSpKKIkhRxIC6hQ8PjWNBgWHju7CZm98iG
HSnAb/hkQUsHSxnuJIZP7RVmg7JbGR7KVTiaFfIHxKCkomJBJM8eNjPhBbKYL5J+0s3kMSyIPcjH
rduTuilyEVh/IDcXw5uqS8HWRVUmH7vyseZE3P+Q2FUXbmGyi8wPZs8S27DvGlhNKcgdukPuNojt
lfg5JlAxBD35xayYh1kZ6ycrTLQqQFKDeoBy54iWIGm+BujpTveTyO0WdIwWojFH611SYUzZiTAz
3xw0wpcVCMHMnhRfp6AedOLzeMziq73pf16M0kPY+yoZrglg+1mE49qjFpj+B2U38aanksHzYk6G
FpQm+8Yq31rJfknuVj96bTyhhWOqv8F2Vg6EvWTaF1MrL3PW+2OxnKtvB4Whbm3pdiRmpZIv9XWw
vo8qcqwqDm3FCkeHFMgItflfg51JN4hLiQFRaH4dogiVG58WzsVklXXEXYA4SqLira6fytjfukon
Cg9jRyu+Fm9qzIdR6o8sMu6T50zp3oF1pSfNHRjwLV/Vqy3zOp9XBneAfGzrRF6P0vHU6JQvwvRy
ddm3wDW6GpcyaQUI64FoEnFKMrtETip6/W5fGOEEZCIxdC8ijUqyoAg56o2342ayDM2Im1UR+kuz
n/TOZcyVy3DpnY8a49Uo6FBBfEbmhjB09lb501TwwbJaEJMSyrMSloRLiik9yPDf1Z2aO4yjseOR
LoPqbNu2sVOPKSkZU8hbxW6HigqnUZZCBOJSFpEmWmOW1cmNZDBFo5P6LcW4jmt3XUoPhL6gGmqP
IPWLVuY6x/q0Q44ICpOBOd25+hry4RopjHzROFcA11WSsHR0bSatrHT4pPpgkCozd9FtJPlxWJpV
KEwlSK82pHTymWUuQt1+ZgAc6ijseu2Rl8a9lYwbyvCrk9chwoEWq2RDdBq6eBeFMHCPqtMOHdZ0
hb1i9Fn7bSV8uTaJjhx3ep4f4VBzSNpBAmNTBpfdwthMTrKjXuZKgdNACMrimmbCJaZcxG3yDImO
TDZd619CwlDqCF+VSRdh62g1V8U+lBK+hUamWw/XRP/M7UNECYBbtyhORsy7gPW738f5xCmJiwZj
8PRTGqrvMpK/6iJ9Nc65MuWPkgmVBKaCdfIyzijvU4/gbtdsbp3jVaZ2gNadBzoaaejAZs7mQOvJ
p0vcSNob2BxmzDBb8jub1t44kgtTXoWMxUyOgv7NbhAy67xQcotqrCdQq/EQDtgl1DhieHvmpfkU
OIscOs6pkJDn5VcHYbVWW25RqPBgmY0C5a1QCgbCZkCLll8aEhd4tkh16k/54wflXydh9N7239e6
StigvixZ4qeCaR8zuQCrcpZ2pd7d1LoO68S49piCzFYCrTOoX92ebW92FSDGHAn/HHd1BAGBfLtH
Pv8lqohJ+viMSzx9tJFd9NBTGZ3fFKZIc8RwX7OHjpGq/vW/G+de2NNNvRN3TIsm0IZtbv4R9i3G
M5HsEcAWeMEUFkgIObGOIFXUiC1hKtGgbGNojkBIqa4CNrUyLF4JJUYH7CzbHB9kWwZtB8HPOdlD
e85+dNXoK7/sVL6nsXkf0ZZjFRiEfN9UL0BTzsIX1vCSjeFFaVDwcZIlvd8cztHxnMw7p5X/l4Tz
agbxS0EUzpdZQsCw8scgunssxlvfQnPFsduAHtOhJgqkUBMT1s44jkN76izz1DOmzVAWpdoPpgbz
s/aWJtpDICywjfNS/pUc9oP5JckSuEu/OET8oRlBCuq+WuQXeior+Y+mM2tuFM2C6C8ign15RQIE
2jfLVS9E22Wz7zu/fo4eJqI901Nd03ZJCL57M/OkftE0j6uVW9rmNujqeZBFrym+mszRJP2sgCYS
TgVa7viV/ZjMG8yeSy89jXAfsmt+N2GTdLGpdhYIU5rb+VWO+Yc+cVSyrPhaHOtGPXB6qQ+4JPZK
Me2VhhRzT3TR5s21zfQSOU2Dh1zxWYw2NDTNX9F1SfO9gf9RyghJ9GpQgLThE5a5FDhtFFLLPywy
KgAtP8KtidCfn+OeTOub3EZiH4iaHFkULqNnWBjuGsMfaYx+pgk+o01ypbDvMsbyJd4WEgY/mX22
yJ0755lHHGBSMPASBzCyo14ONhNQj9RbcGWTP2SSmFMLYw19CpnsYdvfGXW70ysglPorK8lxUj8+
jKrdkFDGeEWB06anv6HAjQgYLYI2NmiA/38gCYGD9eYCnz0J6KhibY4EODLl4k2eSsWD9Py2K2HR
52VywDTVvFXbXh4+Et4BdkMPw0jv2glzqqTXAIAS90ZNi9PjTQ4H0s/tsclVjtAbZnbNIZp7kKMf
iCgeZqh64YxU6puWAlY5yvchLxYFEPpwG9X8mpnxVtP5VLJ3OjJGYpqUNnX22RtgQhcOzApNw7Wv
x9TCS4eVSig4PcufEvtQan8vfyJwGdLJxENW7tCjebKR/8b+iGvGrOFnJ3aNl3FNrz2hEnyl2y4e
/BIUb1dubrH0rLENiYInY41KiKPztHfQX036FESfDN9FvDRoseYBe9t6MzB+WiZeHoQ8HnjEznw2
UWxmcSUKxKnh9awdCjjYOuMvULHu23qqPd1GeHbk88ASmb7hbju4ddve84+O6NX9YE53rDtspGcN
U0F+0woWPOwOwmqjt0xooyMYp3E+U4DhWO0Na8V7ff6dQSbHN0J8Lq/dt+cuWzB/FgdboSWwGHC/
s7dNnFGgmpkoMSYjJOTTdwdQS+xzyLEDlXnvFiYdXR9hCyvltk0/je5nvl1iLGNAfylim+hsLR8T
eXwdIw31Yz/v8zZ3NeiKa8uf1aEjaJJOqrJcMJ+gW2hsoUK75nVQxvqGRYlfo+qwp8vGDiWZ0zLj
8an7g3iVwxche9q4IjcZ0wrk2Z1l/aBZKClsKMUW/2h87K3LoHzrPY53foz4FwzYiuGphl3siHe7
RE3acP7U479L29g6bnSJEVw7RoeeoO6ZJff43gc/DWig40a9q0AXu3MN3yhml5N06Y3ttC9NKwiX
jfC3xQfRv+tPpGtFMQ2PdzLNE01/ix3NqqOkss3phiV3Ee6JMB0aDsS/bJax6z+6lkBZfTAt9jF2
U4i3ToKC5MmgBolPVmRMiu2mKSvbyfE13fDl2+Cg8hExrxa2VYT+wVkbXIOPx1d4Sn85QEPxGUIS
EPpOJGdDfbdrCRh0pcerYhPd46FnnfSGJWJMlkhn4b7HIgfBzEnYMVlHafF506oHYRVevUnx0c11
mZMErjJbvucQyjI4JoCmsEpRKaneEWXgeFyqQ+2g2eS/I9q7JhwWCb8EmuKSio52xUxMHBZwX4oR
cSb7V/+y4qCOq2RLfi4kPShg/uaMiWb1oZflCwcS9fZhCggABJfIl8bFNeGZU37pr6XQQcExDONx
+y5loqONCjTIzUgiFFR5ckd9KVGxVrgMQ7lvIROP87gf3/MnqktFT7apNntLyPcVReA13u2aD4Dd
CvXBwAyrAOtbEmM/1fNeHUjVNzIG0m6HdSbaxG29FwryQkrJvYeDNaCPKjc9VpkAJnF29Jg3CAoS
PsdurxCaGwogSQ4uiWKb7unq6VhzrBgSJd8CVSIeIkP2IH1iDa3qZ9h2D47iUnMu6/oUduUxKg7W
0O/MWA2MXvErOdo3Koqom2msdjWmYKPatLKyU6zEb5vZjyQVb0ocjNKwNefO/tVfQIz9RELv20tp
FNSKEdS0O+jPpWw+En34IHv4YeG8pN+wzwIKKDykqhhLehFtKasAUndIpj4weWZdJcMxMKSQf1Oo
AiudUd1miH9fnbSZAFJGMaEI2/BxUYbzQnB4h7WcSWdr0IsUQkHU0XtZVhIMQo0HWCTHd+7ShbXf
Zkm0x2HQdScT8O6KuaBA/ucZsZNSOya03tfdIWLTLdYv9N2Om/U/YxsBuqTCloKaDb1tXoHvqPpa
xoQG5A1HWeLjPIJEYkJwQRztof0rpP+MB+SIs9lBa94kRr3lqHEd0quG36ET5O1gJ69MSw/i8n7j
361Bl1T8XcwXzp3F7Ha4KT8rMCDcEV4fufXTk4sw7PGPdTBqPm4YHC34YE4ygWSx2fwU+4wWOGkA
7wXsVt9v4XbFKMQ/IpGnTU6MhEbTVaIDrfmk6GJaNkA3iIJsUwUptXA7YhCEMsXfVsL9HcL6qK8S
C+oDSoPUbKcvM5I/859agVs2G2+KYiD3ZdC8RqjLRlP5lCAq5eBYSACpPp3NiW0E8XyemeObwCgB
jY4YEjOAinn/J/qCqZMmJ4lOvq0IHjldt5beuNDWS2pVuGcgQlSvvCXqqxoM+xIIc2xKy6XEFp39
7ikVdrVesNvNSVKuAruQMIvv6aJdYwm/B8d1ewVfMUHGNpAHE111sJ47Rj0A84c8JLR+wUocVrZp
6pdFaK5LhfH1blPxxj8X6Ep46RNg9bbca3ijwuFa2nZp48mwKfMzwguzXVckT+FI9dJQsRuo/w2Y
yyRhPXWwkWPYyNDiTlo/naqmPAl4ZXYhTbuzAM9NoyyB/92pcAoFuC78iBHNPrUQusYH1dlAgtZo
DRZzfHYHzcOT8Wg67TGw51rM4pmfFNNwSPPEySZt/uWn5u3wxjpukhYnqNAIvmAqvog2p8a5X0Of
Nbm7QAQTdN8Yal8x96S4HaFQvcVvg5EErXywaOZdlGIHrC7P+CTrcZB8t0NNI5h4FHmpBVlFzuj3
mX5+F87ROzjS5RWL24Fn51zsK3ouh2W2W9RJfK2Di+8213F9xU+eCDhBmTKG7xAuyBhiqo4xN1DM
GGOvAdmLsSRm7vAiQuZa+GrhjGTkEMkU1eVwZtd8rlPM0jO1YVl87pqFSqfKVmksarXikP3TXcVY
3EWGP9kzlVpsW7dsQ1HfK8xDEaOlxlam2skDfneOTxCoF0P15omcQ03FFkUlssU48dPwSND7wIgD
7reUdWSwM1abyXldyKwI48FS5UOnJ0cql4/lZuk2YrWr5w4yb73LASvPkRcZkfvbp++RsnLfCVX4
GhRk7xvRfPRA+a3ppmr1NRFBqWMHpAZt5qn1X5orD5L127RrNwTR43R56qH6ZDpder9rr5WMs5zC
BIv6p4HZtFnoHJVoMiYuLo0CqM6JYnLWyytLG3JJQxOeOi0/x7xD0cZvnnEvvtSUSPtCuFRvXrNA
CUPKDFA7Ql5coNgjk6nyvgZWXBRSkCKxwV2TL6gi5qierY3Aq+HxV7HWuwaz0UgmZ7JtyBz9H5OS
rGbd/+QvCxrB2yytX8X4o4t6aJ3dUfwn/mn7X9Qo5aa8rdr82Yt29LSWzTcn6TqiTfkTTMPbhqI9
imwm5fatsUZqiOREp9X6UrSfWfiPw/q70ioxP/UgbYgumJ8dl7s5mUGPVxiK5MrHXruZ5CsHGdNy
M/M8HHb8X8UZi57BAoINBamuA3Ihydt3MKPoSKCZNocveDl+Ws+7VKJvMJFQu//rlGQvEy8gCrON
QB0MBNFnmggEwPIkURVuT/WpKScGfFrgQB/kQ+kJYeZNeuiOBZLwng36tUhIPsteOA5nOexO2MWi
dcuBn+QBJX/DqYEd0cY0RVSw1d/3arzEbXrpef/6L0NpHYhCAcEGNRx3YdnvxAJtCB8W+5DAIkQa
tt9LX96pX2lJkBW4pNjo1NEXGhMwarsjq5r5hYKpbT1Son61AIoKNfTk5mTMrE25suxGj3yjd/oB
H4+Y7HQBLyFbFdoF63FLcmELC5h+Xs2GMIWhHFTYdGoaFCgFr0OnO3mdugq09noATqXTHH/U4cyt
VYtOnGMXojmikJkDQ2KqI0/FFmfzgppgQZoeXVk3EOusPbuPthIOUFUJIB5yVYanFrRofTdVVkDB
sOttqCeB1xs98/7ElKVIPY+RLqAYeJm4HNPvaMajhcWcysSQzjm651bce2mKF78iZGnc1RwvGUNq
bJiPCv6BPumPbp0fDaDJhSkbW14w9ODLQ/Q28RMDkppxGPoxsEl395yNVDfbDPGdwUluagltAJIa
Mvqnc4mY+KBwbMNiTKppzD8188+41EdsOXNkBeGjLtZtN12l1jgyUh6HST40Vrgndj+xNNwp9bxd
OvPtYEgwW4YTqUrsv7SE70wCfcrg9pzniOhLkGwSqISdwDanoyua5jlXJQw9AGCAcrHX/3X4aK3S
8KXbCqhWZxBd6c5OHKl69+H+e7uNmGcgK9dDfDL+ijgMisba4oER8LWwehWd0pwwOvNHBFFMa11M
uoGkLH5YZkmLBzTWGmTxsCdDjtmEIzteADCu4vRKNXjrlPpyh7cosOgFurWs5KrH4/XdsJrx0ipK
EPI1Kn8EhYPcZWLleaE9cq4wXQtuofZQ5mMWd9NBjqMjo4+IMsGTCYwBMVLTmTjB8+2X5dStOhY8
Hia95RJjhnU/bdQaOUCc7ZJCh5re62UxXB0EkQy2zvz3VnkXEHirTps3n1O0FX+mtkDFKIVpHTQP
0+BlSmAfAyDMf8HZy3TezFTuGH9Hei+x72Hkpf4ILNqmm6jJ+psRlMbS04Ms4wT5dsrwzGurZDfj
Nstw6aFsjBh2Kv42jVqYISuS3r4mN4LMmFr5tqVfsy0wvIROTtNtiLLEzQmwFX8Ky5Mkr884svpa
ur6KRn9xa8ryv9FsuXLKCmYUn8KkkH9hj8YoOTy6crlbwSj6CaLEJBxB15xKbgKhSqGseBaFdjfO
2/I26jbd1CRszDqo+bkZKPXkvzbU0dfpLxqabdehfbe+SDs3vcQIIok0vViZfq7CpYL5K7xmgyHZ
jGltKjDFVMEf0JU81R1nSZ8N9BayM+qEh7gHM30y7RgVr1qpbskOFYt5+hu1WyYUgGhyytqxIRmY
x+p/YfwfYUaOk1kybBRgExrulHAWvYLInLmVCX5oVIVN0xGqyIHgrWMmX5y0ViuoxfoACsA2M+DW
lnpgHn2DJS0mxlJ6jA0Vjh0RBZvWWziWaSDw1lrHaTnhqrRHmpcHMqBQ8OSfcQ1vRhw/ogfctf+G
gQLljFmyj0NHeLeACQgDY+To813VIc337Qay2SxMDh2rpEgYJMAGyDBTStiV7zppXaa+MvU7bIBl
S/yAUCeKls7uPz6F5DlNhLaYwyAMYWulmi+u9yPfpAn/q6wQD5OTKAd5IvVDnWuOr7NuLUo4ApHN
4CPhEYZsZGN0h/GOkqcxsGjOpGXnAh0xQ/ENMYNZwCu0GwQbfNGEDyxWrNKhKjbDbFH5Qp5OGJ2O
y4BonF5z4kvvFf5pQjTkKB/6qGD8pbNnJXD1Sxxn2y40wOMlN+rNi3cqJbFY/urGSmIkYWW4oaun
bRU0Y6/HYhgW3VaFQ1HyWoJ2Fuk61d+lu8mzWivouY5FSaaJOydcApXwdalCuALJk2Qx1LR/LdaU
j5lrLcxJfqo/kX4rtH/sLE/cwRNklQmLQikmdL9shhK7eIZK5yIvR6t7yudm1xokO1i8qXdJING7
GFecbxdlI3YPEc4bszPXeR8Q1ZTG/yzhoBq+ybbfk/DXTQihhbFjylmW/l5wRM/Ei9Xkp8n06T+X
Lm0+HsQ0OuCpXG1DjLeqyIZBJ72kOwl4SX3MbV2ojmVCd2Gm2vImr6dz0bDpoteyrDEjDkcVOA5M
QKxsHN2rhXYjYBqLSHUN3Ylz1B5pmAvoXImm6hTqJJhXPDc5UX52rWGC94dWkswiKrEv/gKwPEmf
cyvuGT72kyXs5YqAgYBRowmJEWg8due9QU0l53RetaL+jcfNDICJvYKi7DNj2QO+mQoLSJmOb07l
0DZ5xLqJzPSO4qJqTvK9sbFe8uuSoTvNvD3qv+norbLNXcNQTllRn9zqVBfibuARV/CYiYKKmwCO
iI0w0FySmp+AH5jfOg+r31t274COOWsTwtdmXxn1l9U6N6Bhv9O8smPYsjprPpItKs+p0dka51Uf
vKTZgAetEaWnyF+ofd5WVFqTxEje0wWnsGMpy7thfA6xdI1OMvn+waFfUr/GmfYhKRuavCBnL0Q6
mco7HEtEv5Dpus+J5ZypUvx85fRjDtfYGm+G/NvW6QXhip9l7OYgw2k057dI7E45CHM/1tbt8ovJ
q8FSl98n7pIdV27O+k2ZZyoM4iMlbZxeq9+WyJHx30T5d+Jz/YmBgpc55mgGHHNkA6vCgWJSGXAe
JY5KxaeY+DKLs4+43cnaEuhc5Tx65u8FemIPNa62/2UDuYll3GRlxBrnFq/MJSw+NJ2W0oLChY0q
LtuUp76++DKEe53Frp7mR9m8Vwv7VUgGwCg8k6eVRvYmImFJV7aeBXnL5p3byZD6glL6YlH7pc9d
XBbRykeb3yFb5iUTsmvCoKIxBw/Jbs3Ax1APjhGNIEo774rU2BXCvW24rYQ0KGADnkAXz4mXYU3u
xmtsCOe4bE8lPb7jBXhXWCYQchu3mTSXkRbj/tbIMmD27pryKfovw5es1YFExzBAm/UodJ9c+1Pj
jshwrKw/oJlQexxeC3k6lCzORyYW9FjjPEvGGSp4bBBcbXbUnfRuQTh5eNafLewFrHDsi0ZwgXB8
WOfDum7RDYnu1deBn1ZnYThhS1wukbnpXVhoAPPnP5i0iFbLp7H/Y8CTV0svFmWXA0CtxK4OOW1l
nVyR46DkSJTt7XKlY/fQtN0JpIXSGmc+CQZ0bRqyMM36OluKpDBd6Xuvzr2H+a6YFowQCo3gdqZ9
ylflHB9UdBuhumrsfyTp0H+rA6S4d+xF4+eN5r+AuCQQ3Prq5YQaBnRviP5LO+5nlVs+RhvCgfgL
cWJynqVxVNJhTNE6Co6IFrnWG/gK+crZm1LwxKs2cWbrD63Gc8e0dvnYnXlA03gvbuYOwLI5o4jK
h1hQ9u9aTgVt8l30dwwja/N+UcF7MBwsot+yByYOOEaju1fOes1zDtGEeinF1wBopCNVMdQFh2W3
F9J5b8rv5BOKE3QgnFEFS3fNV7LupSjiR5xrz2YdHoXA0MeSAGcN7irxLDsyNRNzmmHbofvCeIEo
coyBgxL7TuINlOBmpCo0Esiasp6bcl821tMq8S9oZy0aL8l6Biv2YYKneESpHJRYiToKmwfFFeZ7
15uB9R1RIGF8DPjuDfqjtyToB/2Yq82pNX2FiFD8oPQZEll4hByJXGFmFi5XMYhOBbei6D+GUn8h
FM8mMCbXQ/r/c1siz5Lv86EFR813vTSbaiq4eN419VRJDF4EQgc88hnjoSawpcAqNf1KNXKhMT4F
tkoGegtgmX0FXLjHrlVsrSYJqtPqZsQgS2KQeS3sVuD5ySxx7Qy7BqMR5x9s4YprsH7QKm+w2MTj
2YutlEw2fPywcYSGOIarDdkBkFwNGmVF326n66JwrAuNez+Xh6zEoa7nz3WXzZt2il+hlr5gWhGj
BWGnU/taobxqOZjvPvf0KOQd091Rn1zewFoDbXGMpG7bQ2TAy6uHk59+aSf2Kxumddq1g6ohvQfx
ctBTp4OiyRG/kDGmZbasWbZBX43ZdUC4k131JBG71oGxaHfgqtJQfjLel6Pqr+Lo3woEeTveRmwT
jgVRK9pea0rHhtzDzImQKGd/MoxzsvlBYopvIsLmIAwPzLWd1ZPaZDyQ7REAaKTw2zLiMQ9SFDVA
S/it81dtWK+kr15j1Hz0cfwE3P4jqH/l8GapR0mB4C3YkmK6HWcspFsGze5t2gDXLbp6XfBr0snK
ctdUyJvu+yzaYQPbrR5373UD5E4xGq+QfsgOKE6k5O9SGqS7ZksL+HLp0cRM7ashXkWDaID3kb8U
Y+NkJpy1vGTbivElGhV2LAmkWLRoEo3ydJ9J5EJA4IPMNbt2pziioepBXfkwe2MxefoI/22aycWd
BA6QhBy8N3W30n56JfVCuxL0QEunYOlhQxSjP4nmblaaXUf73NJfpzLyesqr123lKqiSuRPDHRqB
Y4T8hrrPMIXh8C6S7XDOao3fRT4niCcKzGReerSQSTQIrfSnRnbQzg+5nhN6JPawjWd72dOMFSVn
uOFnwZ/H5j5K1s34E8EMAh1EZbqSvni3AIuvNvkLeS914lV/iTu+Z18HeTLu9X3/1zSOZWD9SNJ6
6DPISrF9l5nPWkeV/7HY5yYKA7mYXAsAZYxRbSWP3GSm3+GWRqZJcu2DmFuqYjNCh+LNR6xmG4gO
ZXmVnyAe4U2hOHeTg95W+EAMXp8oHxQZOQ2k+Nkhf57vNEPwqgdAOUgZvXdaqZ8WcFowdNBIbUyQ
rMAouEZJLqEgPuuyFlxYlBZHsSDJQR6S7uCgOjbPtG6ei1A+uyF90qjzuAmnUqi3/ReNEEa8t/pT
ZsTn3nyU6hvZy3c+vSmsT1j+AsAJQ+p3P7RA4fL98SNNhjVwk4RklxzphkO0inY1ret68R9BA6yn
f2oDlF6VBeEhqRvPeOeK4ovJZhWmD8Ub4j3m5BFXlwXUHX5twnIqvbmwjW7yv/TV4tmI+JP1KYmS
XrvHKyrMzIIuDMamDMp+8b/li9hMW6maMSSeMlTRFnt+giwugr1dYUfiZo7ygLXjGVN8Q4bOwB7d
UUJaULkJE5Xy+gAJkYO+RFLp26RtZeqhROAZlGDP1RurHZ2QzgqE7nA7f0mCdhEiHIZZcwk18WwD
lYOe5A0joYF5K8fyhgDdAXKyZW07CE0x1HoT+3ZNXsWjsiCpKfIm5dICUx1cwWCjbsdj6UriBvTO
VJJbgf5GL2WYY35ueEjQqe1O9A22AP+UI20UKDY//Ps5acimP1avhh5ek5zKawiVa+JReyWr5bH8
MiQCbM2NHP1JwktzRGE8sSE+FeCjeJocVN9McUH+owXDxD6k8d3S6buVJ3cYBcd7x744NFqadVyi
7QuW3MYgFURGx6/nGNHlYlml/7cY2NJx69bwMxDliiEQgsvJ6azL5ogS9NVhISPJqEs3I5zJsrOJ
hU6vN921nVyGJS82jlGpbmf8WWzVebSWO5NdocWuUMWevO4ZbXazLauJj2feV01wYly1xvhjxPKu
1aijxkXY7wSHx+rXj0myobqobbcL4wyGbHmaIAYZDhdmdvIER4MkJNIgwItcc0zGXj9QvyL7tIxU
KzUWK2oCSKAbu5rS7sonh2GfDF6ApXbkZppwThiJuoUQR9kTKe8gbIljsHWMdbxniM9KKXnVkDrK
Ur/C8+KGLMLm6icN+a3peK3S9goEkGb2XjceTQ8tmrA1uJvbJm7qa5epZ7VU7dlQ+InzICE0qxGJ
GGFyCqry1LDpEHV8ZJkDH0bCd5PR0EYd51K4LEx5ojdUbAxPOYW7xdmVSrJrmbhJWe0lslkGCVmQ
zNjl7FTaqBdMRXQ8PMyquauXqUN1TAjlSY4St47sowMQ4pSsbf6F+ooO892RddYfguhE2LfwzbDd
DAgzOj3HHvkcCW/X76IfRvFhYoqwsgjJK7I7LMdVIjqAubZU8GbivnijJYA5n5Blyc/wNKNkAPBC
72NGDHcUDC75npKQS5O5PQDFyDGeFbgclje6CbhRdBtO1BWSVAUib6oDigan2R2J4s7lP1CXninB
ljGDlWkOqGxS13eYV5fJAIChPRa9ePYfWGxjKsPgA6FMjHLAfzaHAsQIqMW1fwqltZEg3lML/BQM
MnJhB7ENHgYn/YJ1EnG+7JhD51y7i8pPkzSqs2J0t0rF7b477jahMm9hYLGLqmLTb9Tb/+3HvQLS
3qCFA/aTwlD3rjrG8bCux5hy9qiziANSHEeMWlWsh3lePmdp8SRKKT4Eauvgp2QvQBjk9ZVD3IcH
g69JMQ9VQ6ZLmw7ZpfGTiHb0C7pjzXL3F5uD0NWXcRjOJbHqnsi7JK/HMZoPVdzua9kvMWTrJtT1
66rSwKOIbrvB7104ygw0y60THQZqhf5MmP2esmufk8hf18qv65lws+5TPOVnGXs/4zjSiElbga2s
jA4PXGEq+fENtmyz4UZEdABIXU1GOKdtinFYBosKvWCN8WbM3g/2ub4OfTDwPxNr8BGuXR/DOZIU
5igu2JrtOiHbvXjBFG3zCCeFJsmudIPNrVAZWYY7OJ+PmP8G6b2O66ZdfMmiegVWNj3EdgzcxHZU
47/qk3L1nNbJBYN685n+jtAmEDBZKcOrGcHmEIZvjfksCd0FX/R733fjYHsZ6gZ6/UNNZCpfEk+/
FwsR5yK2dQrNGms808JyUae9fl8S8nNn8qBrx2GdgwINcJflcw3K5ns1O7oI0gSVGTLfbw6RGiSx
D0YyONBaNfd3TYc2zJEeQO2T1WgIjGwuDjVbQJR6NQZXzaTHG0es+tBttAJLG++YzDvWpFiVJMvR
Jo6O8W8RdXZh3vtvjc+ixGfRoj9ceY8i7RcX84fB4KPNyp4pJFRHigviE/jiE926JwwjdhMSFxZM
RxtZKOJvERCiY/Vj3hYDZ3CPsEB+KUO7ZP/WzcmOBh2O9oT5o4a4fswhQnKFmp1TOtjjO3LnK6AM
QhEOc1IQ1Yx8RVMZ5WqonMZWn6p97oKjCaaeEIkKKqOHPTFM+1la9wTb2Gig8GkWG+fTvKuOolB6
XBlejf3PovKWJvZS6K+zoV2skzLlzxDalpA8oiNQYdKM+FeaPtCW2p+vUXLwvt9k9lL0sILQ7/5X
zAjx/5WSl+eR3jrz8e1IX4YEF+m79zJt8IqDams9QV74jFCiCA/hwzylXXNerPUc66Rt4ssaYhmj
GokaG5MaMITO5btLWjcaWpig0T6WAQM/59ew5vBIaTIbw51c6jsaHPBE8tQHmkkPGEOG13GXW6x5
N/O0m8FAxnlDzd8lTTLfOGkFBle61kIyEn7EWh4zJS0vVHF2w1FGtZEm5LeIKy/NXRU+uupHzbAj
FTEGFYl1FXzWy04WznAl+52nZGa7mJwHnv5UZJVD7VfMa9pI6AMuoXC3rAqcDY0vGLM/6qKPq6JA
TVTpQlIJhTQmj41oozC5oxPtSdXwVBu22WiLVDRObHAwBupeL487bgvoS7CjXKI8LH0bJjm0yw2h
60YpUdiRpfuN1VAnOUE/xd74530uAYTevK2BrMlomc8Ismh/lb953O3f9xnR8KS62TnY9KiBE/6m
IYXXEewXttZLTEdOxVmTleFixX6NR4TPPFkcthpEUsUBP5HMLJrFJKTrydyK7h+Q3TEpuGK5hYZy
ZsebLMLVKsCClxJET/msCMqJmhwxP1bCVzHJro7LSo4ID3Z60PTZIcNWG5IaV9h/j/A58/Kw/En7
Yt8CIohr3DTyOXYVXTnSikXkltnX+shgrxCRkK37MFbv1tSJLozEwvtgPN4sQ3z7fFwEHGG8ROtz
NiN4hwa1IN2W8yD01c0l/jLIrk/D1cJ+RBZSXWSXAVliByNBGGNmOHehfDWa9p5+LJBr9EUJmL+c
3LyP4h90Lb2b+XBvcLqAB065ABGlAexbCxNaij+BSigZ4Tn7KtNHQdlV1zaeSLKyk2UXgyxuXZWy
Q9xzhj3RmkROc5tyX1a373t4tslfBLqx6BDpHoRhxz0IP0O3U6HFzQcV9MEiChzouHQAUGnH6tuS
CVP/ridVtIIqckRyHvlvBjSY+C7x29usaYEIj5CnHY/6cthxDPLrfMthAz5x6C7/yuyXCg/yjS73
/nGkAeCAW5URlE+3zcGMhzeAAKErzszGyWHl06CbZ5VV35qTmTyCvSPO9c7kxqZ8tCsCSxxBuvR9
+wLkNCDwTFigVn/khtgiD43hjD4EpchEmX++q21QKoTnwkIORALMUpPIMtXyyJAtLFRrWryQogaJ
amo6Bof/JIREtiy7LhV2/a9erX4uWX5Mn0JVVUF4XrHOQDo3c7pIYmcDSCZiH2VAy4+mozHmR+PX
iK7kbI9xTchEhGn9R8PY9mOyZ1Gx0GB0zYEhRbtqEr1JvaRAp7rGCPDHp4ZJVHNblpjj3GilBJvk
OQvkCYYDnDKHfLtT4PlUrnEhbWWY0pBW98mTYvCbpEbwVGY/tBDuoVHN/bQD3j0zCmEY2qoW/B+S
1hIoK/FOvdVGlOdt21PHuBFzc9fLs19LnSO1XwPWToGWubU6KTF3fSM7rFX/Dvi1ZpAhE5VoowuJ
VWnDK4aeiE31HY3zlLe2FWPnht5CFIb5GoeGV+EnOiX/+Ixf9ZEuuY/OhyzoLSyi5dRCU+RSHV2h
KhnfTPqaFnIqiC+btQtt6YiXyggPYcsCPHqOc3chQXdLnarLgKCIDwSTp5J9p5Z8qtDk0EPJsLtj
iAt5bxia1/K1YoAvWsZG6CrF66r96UhVihqftIsVHPB7Ic7HNPSZxEZnjkqdBISAu5WMdNiRw9JM
3GuhY+YcqeGEGZg/bTSdkd7UIQ6KkGWiIPs/Bean8CHiJoixShonDvsZYztTlZvmnWvCPW/3rZ7e
LeCAxS7JuPey/WjYfpjgMQZwz2muHqO2IrPdxwosluHCwLZY++6tlWccaGg3m6aObqGOwZ62qjij
oNrac2/oITPLG9OQnSQNT3aLsxOisVGjOGC4yg025RyZld085zv9UWvyRrRuCbAX2TSP7S7tQMuz
JubuUWjWVrrFHP1ileBVD4EW0ckK+ln0LQPe0ycbbMeyCtd4L2MaxQWvwY6zOQnQlpoCzVm+0gh4
165GRJ4nnM/Rg2cCFAxRo/VTBs1b7gZswqLO9pn1TDMJ3Mmuxbu0V3PrbvmIewYQHLV6/j+Wzmu5
cSxttk+ECHhzS4JwBK1EmbpBVKmr4L3H05+FOX/EaGJMd5ckAnt/JnPls6qKR3cgDrM9I1HXCUCJ
cIW3SEATEpeblkGrgWsPE2bt4w8Mpu73RPcc6bc43VMuTtgmWZy31zjJb6MgEwu+XnAbyuV411Lx
PqZsFRIg2WMuk1vOR7+nlenHep2RhPQeInYv72hdt/zQ9RidWe9MzHWn5YzdJqhtEdwB6WfQJLSg
qaFulYwzrVe6wUWaf2fVPzTSQVMS9pR+ikn/WWY9dNb4c/qYM+3VlM2D7owlTPdWxvUz7RQEmcIV
68RFyzi0t82pbanHFIJvROEh6TfGHwqpdMsxZSA26+GYRqikSFic8DIlb4o4ksLMDPdzq5oPwaLv
VQe/WiFtdRXA7uJWpvlFnuMbupMiOe2uuQiaLGojpWadHiMqF7GgLUwVBv70AquLYDJdEJymwr+y
BhlgRGk9TTySZAyxViTka5fbjbMnfy90fc/iD+pzR1BmZ/6O4Ie2wEaoJap0OLXKs8c6qB7WG1Sj
sDUXdBPUUO89VMHfCk7Arn9GeNWWKUNLOLgYj/3PUoG6KcL4sqcN6pEJknB5q6T1vVry19jDEaOC
4NE/KmzL2iL9wKR5qEa0+RVUyya5JD2mxwWzXzy5MqLRkWMpYTPUMXzXJVTuHEDDFFNy3dK6QdZJ
MqGc4kxkWCKPx411ZdErpL/iPmAztLVn+WdCvOxIDQOKjIO0aVPeMtroRsjvc80S/EPH79CgKKfY
/RJy9NES89+UV1GBk6Q2j3Ygd7nF7kElpdX6k8YF8nqyO5QtKEbkzqON6e0CZ+1Grh5cTP4hVOba
Zr4x/kQXAeuULQHc9X98POJOCbVneBdL89RH/S1hcxLDiJzxJsTHemF9IQeMMrqnoZA5VRRvSlvR
NB0GvIhRtp50U7nVSg0FDYahAJkCOWJRXtBafFdT+oyE6WGZ3yYMgK2LbpF61zlaxvaX/D1BOp5x
jO2zjFhPcNRgMsYduNqGMfIAq3Yc6mHSwU6hiJ/Bg8E33Kx9eLQeG5m6VJCvLQp9I8jpP3i3gLus
Z/BKp0rKD5bEpC76rivp3LXzmXWDpN70vsHKLF7l1LrgqNrYXizj3yilemoOncrpRPi7oPGpgZqy
fuvb6JIJd9i/AfdQQ869MWbiXa+yhy5kVOvx7ljhM1VMDl5MPqeDlEmn+yHZAUrbwN78z5aD/EN4
oVNhM/lg7ag5HdPoCKxHibpwyVnTb4NbHTZT4Zlck9+NGPsDCopkNq6Frlynj5hNlRaJIA4pFEmE
BZTUOSuSDxQcTvdPboj94Jvrq7No7sPmv8n1YFA8g4H1t6Opli9BlF99uV7j5nsAIQS8gcdwUM71
aIYjavyFmQaF+6yOYT0ul5nASeNFxu8PZeVsvJb6g7G1L8k9MAcrKMSLPsuu8ZA3hRuJq93AxyUi
YYXEMbT9WY+G88gEfezzs9nZ5ixSHshB76d5FAhsHjpqd6MLF/zyvUBVu2p+QQ5TDb51ZCBvFX7V
ZAEHvdJwxCSHgKlp84CE3/cPVYhDq/hhvGgt70ujs06TPsyo/UyZFhVhP1ahF7/VYGuUKkapSzmN
N1IXWdiLph2I43So/lSUyQRCtD1rUYPpMaJ4EkuV/joxwqp4ng4mxjANYxg0YsksTxqP53BQkSYm
h2z82CiM4LXdez0CPRW599hN5M4+AFNSss0psTXsreAwBz23bVHxZ6NmTi4zKjWZHhWHTY4lEfwh
EMtpL+APDIOoh0WB80HtTaZILB4KG4z2JaaHzaOLwep/YNSEpGndSBpWAeUxcxDNT60pvzi6KI30
z+TZ/C5XqIernQ5UYcps34mi+VwrepjvZk4IBrIblS6eZ3u9wUKy1HMfi/wNx4wQ47JFAuXXu0JK
2VeezTH7gKoFSwsjJYneb5oQu9jZ3Qxnag8aPPfXnzEvggxl/mjrUubFyPC1HEhFvXjgebxkpEBO
RZa8oqcFCSWFhd5Vf7CP1Xn3Bwpnm7CwVTypxGyP3xOIcgEDK6NgxsbcySOagkePbXc6adnbhEFj
uQovIm+uJgcYW/M1ir3PFU3vrxjRAJD/aGd7DCXsCpl5SrTPUwYsIkOL7JLkkNsklcEKwlwqtYBY
o0AthFNt/pGpVxXkEbtQL4mCVjvlFl7xccA7FtPFE58BPya56kZ2ybb0uEabnSuJvYBRNqrtpeJR
QYN4MXWONvFJfRh0MAHMcgrQJkaMyXu+UoYHJYkbrDCJhULKYWMybWIuzgFbGJUYoiiF1E2WB/r0
GPhuDmzX+6n3SClkPOJOZ63dKJfZMx/4h8zNK1kJFFcY56MAkcbophbwBmLPnB5xG9/ngTdlv9Ct
k8zCQ+LQjYDI1fSpMRmAEVbIvGTD7e+dXDoiKcN+FpHfgjXxVGHBKxXhoouMnLCLWLfT/C1JrB5P
EQFMuXSETKiB7tJskFWS5UYR3qzsKM25zXFMzGqieITmqKSb1hkjFC52nljoyPHoTyUQT+Oq66dZ
aEGQvmIRP4HKOCRm/dKAVxcdJea8zHmfujeQIe9pRrEX3+K6++BQ1Td4d2IXTt0Q5rgKcWfYfVyE
Cw4LQ5rOMXgbQmvYS/81jCHkMD9vV52PybLuYjzfMbji647p7DEfSVP5Tv8Fec+DO+2sBlqio0RK
0aBiyaBuWTFJltK+DnKqgnq76O/RXSSljaCM/82H9G8gLm479F7D9m1UwIazMu4hojBNFDObxeko
OSltRCe9UOteNvRNORchRyRNdyE1/tDiMiMChcxrTP0dyySoe22FfpcMOcE1jdwm0d1uRLfGA6Ki
wzmMYJvRdUp4giLrXKAqGFzCSJoE64tqBWvzAOOykRe+Kb4F4GeJKau3FCdWf85icqHJkkWSfD5t
JrTGBZXXTB8ET/uuoGIt6axKHgnp0lfVJfo6Lap5nqb+XBdRANcoWKm9HyphhAX53Rz9aqOFw4eS
KpfqmqVt2A7YyLPxLClCgF4ZpD1YOnr7gtnahHPeVnEJcVftYurR4Wh+WgzPcNSmfydJeY1K/zRJ
ICWbNFe7x2aMt7VYL22VXeALqMZ8hpSOO8dTdY8SakXryLreTM/yeLHQWBNRZlxmPb70BZM+41DW
rxji8Sz4UeimpCalcX3O91xOC+rzZM/sF1nU9/BpU8Zd2BnNT+NFd6xQHbHoSC9tGT8XoUBkd0DS
DY9V/I9p+jFD2b0sZLHaKuHDHUzWadeH7eqkhhCRDk4eC8/SRC54ZPWgxs+VU0Fl7MWFmxNTsyAk
gh+InHVHawANJ1oAOwRZWIFF8RWlN6MSrhtFAe4LkfAvtvpK+188p25aGlwbBJe2E+A9umOKU4F9
jXQqoshRo8OgeE1xSbY5EMk+z5Ff5KTFLZCtzDlQ1cVLmUbyA6EzG3kp9AYLWHNX0s1JmO1zMzUH
cTTOyxMJcUDqVmgCdG6s6HqSHhSVKvUOFgMMq1BS7+LWPZFgMAu2Yx8qG2uUlkUaUwMNu+nQRwDP
wFn+L5y+61svrhbPyFVPQ+gsf1UoFAB29GvY4qgha1oBdX1StprF/GRqjthXLqBKtyFoVkSum/Wk
/OCZxYgz6QAWBAbCKb7CVjht/ArUeISNwaALFUMLRUVxKoSvmuXUlWDL6YdCOLSZrIHRuMbCTkTn
LLcyn+gvo49Oh2dLs9LVwVyrgVJFPrEmJtEDV3KwZDYiS345YBcVk8e6JTeY6Vy6NG14zeX/GY+H
ADnbybVe/A5kxqcmx+q0iTYYOJlrKQ/jCEEA466OD7+ONoQKBtqOVVCP8abYONWu8QzFPmFYIrxN
q/qm68Ob2PsSWk7KhUdUCncDXIkArkS2tQ4QSI4yEfk6E3AsgjsZU/9u459U/BeNLWMPSJ2L0+Ax
BB3V/hk5RVztYobJp7SHgFPp5hZv24+lSOdyMIG0xM1lxWTEjFcD4yVY57nLLlPH25x5aV/f4NRv
QO+JbGabVziW6pShXJHbwJV92itGF6uZmeFhXpqLSJmgcrdNiNEcFFPNn9wILQYR2BLmZ6RWD40Z
/MaZz95I/0/Dfy89lee9L58mniSDKxkvFFRHtHCnBmw5iUWQK6vsC9rAZEHfJ/yR44IpLBdcR5rD
IuKj4LZVfSzPK2q+DvCeTLR57Fujcl2CQ1uZYKgAcMtMC6rvjOqgQfE8qjoUYerbtDln13psADxW
b/hbItbFacCdWKAL6G8mZYry6LL1mXQy1ioEnujCWneGRtBguEzQgHbY+StqVjuqsacB6WGy3xnW
KQ6h0u6TtYoHJJvw8aBw6KubVn+MqMyiXrsCjRI6hVbDcio0gFFTuQSH8q22lebLJXhatELCqZWV
QHQapppmzLWFPiEihNwI+3kNK7ICBI7t3mzPaUJKAVhI1fwhVLln/mBmzgA2JUM+JiqCvVUxpxZ6
Yuof5MHif2OCUs/YzrxTf+g5OCjnQPZSbTurFQcBMCbomeh9UrKCBNLYEpg1KvMcgFcvwjwfcq0/
+v44e2XHUibmd588ZlAqjXaXDMHXr6ir+T5S8c1c+IkO2cDUb8FoXBxbGLGq6CR17UqZ7loVetym
PRSt5SH79HvJ8IuiDLJHlbMtd5tCvcuQDy3+fBLv4/wB2xtKkzdG9mcc9++qUr5IWFTM5h3O3kTa
X4brQz+q+uQK8V63ap7YyrzCf9PS8iuMiEPJU7A3mV5jsRVa2bn1MTLkGMDJub70qKBidum/EPBo
4xecg2WiNZwwSYFNLTe0vS0oIOGsCP2ZVIVgtbpABaiFMQZlS9UwcbeefFTn/LiSq0YEnrtTUfet
0Iy4e4+boc4vkY8eGKCiGasORiqdcoDPA/OPCLWYFBVupI6uKBvuLkeDWYveCiam0hI77eCSa8SX
5vY6k4yudwdxcGFRu/vzQozF+1Ta5k/JGIQsH638GNThVQjruxkNgFKT51Wcu3sbaVcxzi/DcRoF
N600T0bqnoM7E3gY8vZc05dthowai6WfBwgxnFJ+OyLMB8Wz1hU+1r+GBLm5PKZvWr2FQrWFxcgm
Ry5CZT4Wg/SSpuVdv+rPJScn5qJ8V0aYW/ucBO2SZU8y49lpxFR1I6oEdCiwI1iv5yiP/LPIervM
Hsr7uMxut28kEDl06z0n2sgqbxbZcA2twIzIc3EGeGUNq5IFYlRK2Cx87swHBZrlZ3w7Z/YHeJe8
kZup4GaKC9Wzrdts2CpssLU27LxG1UH2mmxRTmwfYwJ7e+wdnTNNjKAlwG6xEsbI3Cji5GJ9gwDX
NmgtUL0X/BBH1nLKSiYXU3IWU6jvIfxe1rK6dAuqSQokZUX1+Uu1AAmGYcsItedEB7+ww9szRrXY
yyFg9ew84WzuXi9RyCmvQ57mK4yK/QhmxMAZ1wEpXblSp3z9mLbmU5LMTwiQn7z8Tsz6E5Rl8xvq
wyeWDAJJFqT1zMta8zVhCxZxcJkcN9i0xVG4CWVzz5j5+lmpgPOMX0KtvBfLq6ijS/zfEAtHZSRO
Ha59iomuH2tgdQ7er0q5LzlyP7DyW+r2k+xkMjFzwPbHki04WC04TidZYlSp8t/j3SIOsN05toph
z9lqWyslfPGcqX2BddjNJNoxA050rCcQcCnZNTaei2I2EXiAJ0fdtPxPm3AU14GYIhMFWIebgg7L
0fmcWkNySLVkDqc5BfFVZKX1iptUgqsXGbJjQE+L6UKaxlTc1RN8095L+NLUhvU5sQjiH5Jp1Ow2
NdN1mLVLNfXHjXjEjoewZkKwPZGZ7VDciIXZ3/ilMmHMCF6dbsx7r1x2pEAZ9+ITCtL2R4YkvjAY
NVs1kLoqgDbpywug0br3+hgcDxdG/30HH0u4K9AWnSSLXucnZ0dXzvGVMgjkN5A6tmzxmY2QkqWe
KGSQL0Yub5Awu+Q0xDbKUhkKYnyaKUmbhgO/T9Ho4IIyJ6Zz+j3HzcEo4KhyrW33puzRfSjnbE4d
mc1GBsoku6ITUX7EG6oaIZQJNM+k+FExkgXYhveqP0S4HlWNucZRaiNfKSu/LBV/Eo6SGYfpCSSI
Uxi8GylJFUvhzjNSXuQB4sTCD4nAciYndv67eCPOqrl9lo3lC/1KzF7+ZB8hmq+hKz/XjCOfU0ur
WS2+twG+ExRXHTw2ax5IH1SRQPdHpYK6kRAlYBl46t83mYVnYfmGNgQZZ3pdFZzp/ZzzklO5Yu7Q
JkJM0KylcHCA0VdseHOcjXzqFnP9FVpGCrWqQ1SY9qgm1Yuqt6xaiWVAMIg6Z3cyfovfhUIrc5A2
GijTcmjF4d33h0H103rPxh7tacI1geXWlIO2nDyGAMXcBr0p+A1/1XBGMAecM4VhFfkmT1D1p/PA
ZvLQsmHGKovQq2BOhWzLxvNuj5x2CdAYla59TcMyRgj6j79ygTpjiO9A10EWKSddKI6fA8ybLENM
BbocgZuHo81X3Nifmwc2VDd0Y8KjU66RTCLGfmwd7FXirHnVGuPJLql+Sb8jGSM9GLMSFkX8mmft
XUrb97pc6c/h/oq3qJ0ewtzcsVXPqG17Qtw0zS5JjasP3UeWFd50yhkGxc2twXBaCfwOROIzVtwe
Rub1sDuVY/seMVbucU6N13gz0cI/G8BbE+42XNlgH2eckDxUqGmtwCxke4Adl1SQPylv+M0S6Rng
AgfhRWjEddpmEJ0qk8PNLnB0SeufGN06XDryE900hTBpUf91jb1ubB3WeyrURwWWEkecox5+mrr1
xFjwxHr21zQNEp000uKNc8OJmO6PWCDQr9hW0vsy/NJCiB9pUj3mRLiD7Aw7ARO9r2FOl7H9GbkO
4piY+iR2Wxo3UuFo5WwmjwmhROp42fKKu9QMGpgd+GqTqKaW5BfDB5ywN0D0fZJQy25EbfZDcVLS
3O7lv8YU+0lhHRfpu5U/gDDQY2wTGZDWcOmZIS4l52Md5DGAK+WT/X/YSPJ5ikwwi4JfT6mvYsUY
6vzQoLXPKviXODfRXZ5mrNyS3vmd9Sk22XXBbysg4xANMuui+bEAY8cwYRGHAZVCejcBd5gL+RUa
UMg6GIwmHBIxXCzg+3l8qX1rj8DYuyjkSktMlxfHIYLYk5wQ1JGOCMmFAMR3UEd/+q21Y+JB9RWm
YCb5U2N4NXm2cbFPmWgdLZglRXcs7UnAI9DHt3kp72C/HvMaPWTxkO/Bt914GGXjqdXlG/VtvQbR
NgRV2gdTHfaMsaYcXZVMpX6K4/wmcrirVwODvKp1SHSYoG1YnRkJtGfhXyTcxFC5GKh7GvoMszjU
JbBZVjWRdewIa5NM61SytmEUaqjypfk3/yhM7DcsdHjGIFyCUCXzNMamWiMh1DZfxT6EWCFLyCzH
FW/6rUmSpODOaeIlV4mNcsPCOXHIDOXX5sMZOIlQUTExB7P0l2ko3TVzIGoXn/+E1E4cLywnhUU4
rxhYk+OAd56YkJMuRnfol9U/v3GUJrq3PbnT4nTd8ltfCu/WbL46c/xocvUDtnydzQ/MF5yDWoYB
Gjq2SWhRV2MmP/mxidi1z84ymAqdygxHPGEgfcwQATM89rYICpvGCs9syLuwVnLsYnZX6XHJ3uTp
DNVsRXPRuwSQu5kyebj3fL2E7LxlQduMwdb/yWqmJLXbtswzAMhsRJFPXOjyYpwWWBeVPbR60MA7
6NZ/Uj+GpoSCMVExRrTXyJSvURNd/eKtKuLblr/3MRpIcjW1wbiUL/yvsA0W0rYVkV2TvpxjavMR
Ee4MWbzaRzRU57RqTNwKykaLyBoYOWyn2MAclR4PGkX4vCsWSY0o49HmNz/+1L35bNv5vdDrj8jQ
72j5n3hAIoJeqxwd57lnIfpW1H52G+mPVsHEcPwP9NjXUK6PsRQfCwK5TPuMR+TjpnG30lu3Yn1T
kNKqx0NEFYlOo0+cbqlvo0rU2wTe5AeI21Ulv4oKcYbhYbTfbT98R1L0NYU50TrYP2fSP5C9CLeI
rmet3A3XI+YDxAYd8bGoXL+oXNpkCKOCCKvLVwPNK8Uvb7ELsLgVvuT1qBq6x5ZsY+XEFZAQtzou
OFkl7lkAkGAEHlpp+qkSs/FjjsVNB5N2RJdXeQW1y8L2ciohxT2y1WDN5/XQHuO3uRjfJWxjIQYz
7U1qFtdoIDyzD7L5HpoRqhyLtRalPpHxMdoXfOoywzAylEw9figQO3KsWKKEeGL40isCFmlDyDnH
mY7OrCSZJcGtRYjLSmgnXUCpGDjKvYGaWa1xSx0y32CFMKaDl+CTRfQr9kFDN8CC7CxrDVFca1Vc
IgYzbI3RNO5GrVr0EU4F0Zye6UrFNQ5Weu5DMVd4yQahe7eU6ZWJ5QdHjfYjp92X0a9f3ICsVdAG
ZxjIN5Zm25ZdpBL871Kc0gHbxYS7p9PCRe3CGNVD5JiC5pj/+t9kjQFLEbIpFDZ6GO2vWcoMLsmb
pNqeNDHQYbizjPRFWfLS87AhSvTR5mPrk718AHB3/FVjU5kmPnziVwodUd2pm+tAYZA8k68RJwHe
Gd9yiEURETgUlPoFkcpHeRNctW25mg+YKjNYRZ1gj03qJQqWV+SHGeiBmjlKSnY3gwvrokvpLcKo
PVUnvX8a82f8e0xlOlfoP+2RiCacoh3MrXskI5UtqutksF9Im2uqpcQ7Iqtk40V+LDZBA0iCGWga
ySrfSJ6SIcgjy09hLsmj6tHke4BXj1r+G+6xs6WpO//C5T3sHGIz9ivFrv6TccuZExoDxgzjU6+W
0zCJrICJs2Sk1dJ1AEFP2wumCG63/GjosKvK+FGPKjkQzJ/KHMfw+JYB/v0V0bx2BdRU5dJpwrPm
54P9qefSswC/z+2qgUyO8Ppmy08FHQT9FzQQIAZbzBzl/3S/BRINBQ8ECmtCzE0kSUqU3fRuuK35
AmZ9uhnohSrrPbHpaVzzW6MExR5Dn0/YtjKzWCCcQAQHT11IBwXkEgGlr9vynPpJWXsdfTDc27mi
6aqdmcN44DDWhe004J1Bq/wc+d9x+ZJ22CBhijzQiB16ayp7BxydO3dfNfSTRqz4fwmIQuImkkSm
lNyRbk9jsOKeBBknVlxdvPFJBT3yAEZ/aP4Dr09oR7UDbgHAGSPiPthUCGC+chrxAVk/AvxTXohn
sibsfGmPOntnVWIvCGpxmM4Zx4qqnoqPTMdheGhJ+CWxFZ3tSX1j8uxUqLWFXyNFhn7jW2CX3cbo
641jASoQKJNtkJUZDUdfRHKASjdj209SFSwSxZMIzZahuJk8Li1p2iARRsKeEMkxQYQvw/SWTRL7
RiqPevCXjY056YjMUSUF4iASSPL6YJA7mJD4l8SbDwUwmBoTQk5x5ucZIrdnNiqlBXiCytv4yjn3
uPIp4orEA5xlPLjRhA+ZQFk0VZEhXvryuzFFZxkzVwWvIg7qCXVnrRxD9u6HTNz93IIzVxXCbEx+
bOD7FdxuLjYuY3eZsUCLWbfFQVX9Q4c+OQPUCpZbA2zZWplCUr79SB8vggzpR7m1q3E2RY2717eO
gBOE7SIrESHwEQ7qArULINkLQyF01oRt1+8m+Zg7Yt76hXxpJRFdY2it8Z2YfCcnsrDi86gNZxFq
QCO/K9UQSsF+b2LomF4ImxmAa6/cxHCrsHdAnwdExJMs7bh9JM29ZGZI0gXlAwrtShe/cBx/DRVn
JpCGXBzhtxVb5s+L6Snp7Bk1W2RnIyggXv1hO21yjXU182mBTgzmokOfTvSXlVvw0isL0oJiZ+yp
JxJfTpqCOFVG1C91qWfV/2XNfIWueK1G41pNaMVVhBqU6Nk4X6e5wNU3mfIL1HsTaSQPCU+lLR7o
vP4rZfX0vxwOrOeshqS/KrPxbSkZGdKhFNd1L6tsU/6LU59McEux7kQv3Fg0tOvkiBjXUNHN6AwA
awvRl7zwnvI8xImMCYRtxyCzEah5fETUGqjKVZbwztKqbxsrCoiiKxMwIsyeu9yo5mAVOw9HDycB
Nmz2CR1ZkESufc4GBExoillPZiEhSQw+TNNVatbIxhYmH2nYr1LICyIn1f0AX+j/+4MOWaO7Ckpw
ltuKLJz1yQxlNugZqRTECV9HeyMwoeV+cFp6phgwYM/LrdAwFf+SYjsyFfgcMdeszUXhuqbwpVGI
GOFAEq1J8KKg/hYXw01XtITwOcms6TkcdrDPBdC1WyB7KihAkql2425xFQpNhEkA/BwRdsASI93i
gwIHPLHXz8IEvTvSab/70FzLSt+YWkFAWTAc4UEly0/RgMkSFz7/KpbKE6dPyCQ3lc4gSYOUwNpO
Lc5ZBI59WAIV2gNB8hodPykklcaorui08wiFw8jkcydOZ0yW5XHnJlmuolk+0CS6H8GYLgOQlKRq
/HxG2ETAtjCUX4Kb5AHKruofQzyzFm4kgy38XOTEu42Onwz4nsWGFogI/jSVhNx0Gb2p/ku/RWO/
eC0MtRqGmsrXWgK6K3kCaZTRobpKi3CGQhnedoQJLc2fQPuPeAy15ZigD6im+25Sdcat82aa2JQy
OwVTkxO/Z2zXsIkwXUaH0fDb6tbxyfXsa1ooTrIuOEwDASrk0eYZGdPy9jjTn4idP25oYlVs0ozo
iuUsIiSA26Ciwk/r+Qbd7MZFiN9YW2mReaoO/JvY2AS3ryt8IK/DIDsmX2afvfOextGhDUXm01QF
bstsupAGysYT52GrPboFkjiiFukoS2Kwjl2AvEdERspDwZ5aA/ZBRS9gbWYYSCP/1sfbIZIHX62F
+zrNtyLSL42UhSyDl8ouyabI10PWsodC0ji2zSmB3yoX7DFVNpjoGTl6CDMgXVZSiSl8LPkJehEJ
2zzrSOdGnU7NzS0ndfLkJCIgiSIrYEeHwGqFl1REYM6bW8KubdxMd/o/76SOd3JtsFbgnSz54rEu
WwTMn3FNgG3b+dWWM1smZMmAfgBSuc7xZ7G7IlirmKTjO6JcJghy7hkRuI7+1WMmWkuQdLEYGEa5
hx6dkeeh3XdYBD5HsX0zxqtCjFPPWkZp0/c1i9/LXnlbh/atSbcntGdrerTVb4GspLlubq1gXowZ
4tsl+6TIRwGVzgmegK7UHaNw11qwB7DbEm8Q4wVkzuexXMMBe1USkwB/wOSQ61duFFSjhPq0+wBy
N3sYaItUJOgcUCp2XgTe93KXP9Yx2HInmeHY5nA8ofwi2EMhe87G7DwpHqC/1KT9H6uDAlae+FK2
I3TGVeXd+H9T5VqkeKBL+b4tf81N8drlmMFoX7j5kcz1FYfhrV856FXZHXUklKg/sqzEmY0LUbIY
1fwxGHRnN+yVlyKpb3JTkxQd1F0BngcV2Zy8Vrn/sGbxEwUG8/zJnN1SEV1CZRnOak4G/1tCjsHX
ps08kf7cMtsg5m2ahmu5kItEKg97z2wTnqtcPZrzyljNUH4NZJQ1ABw3QlaZ56qRcdFzAYC1m1m9
J+6Xb4sHYjjUdXaNx2OOJ1rZ+431BprlbIkIkt6ghUnkhIAuTGEWFppTkhW7tpu/qVztGQ6LxK2h
cXSa7heG4vfj5iNrHXu4+NZKA8G4XvsQ2ZjXlPCJKfL9bH4+8Qj2jSeHkJDVNA3lVglIdwrXBbZG
zSoXhjBSMjTlMKexH0OfAf6HIpCcTOsXDOM3gbauVv8TcNIl7N8sq/7QSJkcgViduDlnU3xnj4m0
N8fTs6dPJkQFJ1XyXNn7aUeAJhqzYCpcKAxG9ZMqPxuAXeqwHqAfubL4B0u/Vdaj9Gwj/Wjp75I0
cyWG60SrUN2H1Lj2kn7Pll/YBGtCWyBlk4PZ9oaNcFYG5hIJvwCN42w8tZRbu1tiz5VQxXeF/l23
brJZ4iQqv8zD6oys05FqFr9zOAv9JrsmXz1uBp0vZGZuimDYqBJXcMcwAh6qfCxWyVgXoHnenT9/
jIGPyyNggGU/bwGZeyMmAl15qpV5PPAS9KGCxzHDVUAI6EesM/YmqU9gS4zw2/k8JJQWCrg0BA82
htbRqdFlCVytxeGTVIAnl5uOSajB3TUMVAWKi6FaHymtYNbNuJUjvhQQQGO4/o9Wa7iyQ2DbS1ae
mkXoMjI7jDaUsMvVeKnvQgte9s6RZ5eMmGOmjxWwI3mPPXwN6Xw1ROlWj0fsHAd44QILbChupFzi
mCRSFj2aZ8qNa5q7qCGnfWgXjGmXMC86EmYOLQyWJBVDeJKYE45AimvTq9LGn0ss3yTpmZItyMIr
qdYPzNo8mqQv1oQzIbQ09h+i5Zm2sBnwK28ghbdYfFRIU/aoqc6MSFv6YK8M1oorRxEeyjTcaypA
aWa22Rsh3cpzzCf08EVoBZpSuzo9cSYqzojDRIS7d8j1v+rI0gU/zcqrmOu7EpkX+1ij71RNkMac
y7N8ljHYrovPmXaAFXncHhpHX54xy5LJ7Ly0doodJ+YBq/5R+TS0FHyQLdo57Zx9JLzECArEscCD
jSxIwqu+JKRRJpj48FTzKlA7J+MlZoNY+rnfjOnxRFQW3PM0FVkM/521PyuZOfs6h76N2BxzcQit
3HNiwT3wqMkkOiFVKjLBAXd35AzukvJaEeDcjE7Hu9DW84m8Br2hQoZGLYvDidA6iyJ0TxtqLBpS
mhKbpbLhLBO/+3jPfiX8G3ERCin+Vrr4Cqdm39rSgj09H2wZGXXUf1uqFMTmTTRzLE0H1PGn/ods
2iJiieX1UXkH2YGh3WSzOn1KO0W+D+KMf4ICkk93C9rPzAA/wvivv4MTtRg+w7c032BnFwdSL06p
b46aZ/FHrjKL+JGAM0n3hxNSNgeTUEtyt5lEzvPJX3IRB4u9Uh/WdMHinjbxbFTpLg/FDaMLSKTG
i0FGRAEKPSzQ5DlBiazo/FK7aHXkxDlN7nwKXWFI0Y+MJIrmChqpdWfkKCTh8mP8ZKi8I0onlRVs
jMq7+ohW8yn2zZscr29pur5FPzuYJUfacmSBfknGkCCe7v9xdGbNjWJpEP1FRLAvrwIJCdBuy3a9
EFV2m33f+fVzmOhxdHVPta2S4HJvfpknJ2cnxgyY+COv4S1qCkYiyxF/QgBn5a3gTC2sbscA+avF
LV5wM1sqjsA0PgrcDwU8LwlaXksSfsxWj84Y1L3E60lrbAf2SxBi9WmkXwICq2jXw890iyvnpkKw
4AOsdeLWE/qCvBW56hpLYbAqkhvPMdIJ8SDKvNN0KzGeuDpiTuMtfCiZIyeX6DaWtfUndx9hPkw4
Tl0SQLPg1ep4V7+LyWukZ+5/iyr/ji3EfG/i1suk3tfxnGsdAGlm7h1RMPW2lta9pjm0SvOn3Jxn
EC2yMdmy0j+XcEDJjJDr0ZCBguWBMGh+yMRAWVCIaPfiPO1kk3aqlZTQbn8kTj9ObsZJv9YA3gsY
HPW/sLuOYr9ZDFX0scbLnMHUr2oIO2xinovcLX/OPSpMBNCKSuycLT5kAbMcCCazW7Fydjs0UbW7
VobOHSxD/zT40FAMHY5mG5d75sHKviijz6wvKY4z2f9TCkZ3MM+bpnU+wAEnUALET6Ixoblee1LJ
BL/Ez5yPtio2k8AAoTPVF9/gK4oGX0AZ++olUKMAOthVTwzYYfG2DAX0IuggEI157y0UL2EPELMe
mwNs1Bq/jiMCTkyU8JRthkNelyABndFxbKr8nTUnXfchpNaw7pCfpmvF459uqT+0hNHnje3L1TnI
90v/zmt6rwuw2FgKNN033MmZlFeHb3qt/HRRAiotmhpvFCciIxlwtmHryk5rSywZGuVCmxGHdvKH
iT/hsB5bzQsxJudevfNkjjLNOru40znSsKiTTO9ikJ4qFeCTtLc1u218hs20fa1+XoG417NLvl9D
kaCYxcJMa4t2NJWBBnSJSKR+WMzYfY5p6kJVwY8xuCm1W1xNJJxh9HUrgTlvFWJ8vpMbHbqBCLC1
hS3kU5qgzvGS9YJsX7Ee4412kPDR+M5EWInuAhNvpInbhqI4uCTPGWWt/JxvEw+EuoXBKFEah3CZ
Ym8+UzBOfHQRXZHRnWXizGbiobqvBaRYUhQn/BN/43b2SNhrUX1UCsod5S9LWZ22NY/WddUMJoUO
ibHTmUhQf+tI04xoP/lDUcpHK6aP2akzeN5NGWg3tr1e2Konqa5OiyUdmyMTJPM6lvYMkas1qX/l
xHibC/5vV0AY4WRLdRqTLI6NsXhXdY1jkw5m/5inla+dFgbcBmJCoYNCipg+iQCqMfnYhRkGNIG7
OlNDGpYF/V28h+9L1dqY67/mVdjHrpj3+3K851VP1C3hXZD2IrZmWTTozQnahnMd+QOF1GT2K7oR
87F/Um9eQT1H8vSMLOlucG+wJisyGDVoj+FpJnxB7rw9KsqePZS/DHD1KWeH7lxiGcvzJcDmo/+R
EMNrO2zxOXBPdAh9qqurhE9VVLQfS56PVEvgBtraHAYgXTEmCTo70/gWhbcq1rxUmPyBJ4sBjqGh
+gQJhNXTdHtq5TRq5VhR5WW/AGz+jZlZsOsuaNzVpgnnj0kUe4MB88iusJJBMe0PW5iljEe/zCb6
PaSMt2PGnuLFFTQasnOWsiWv4NhwzZaUjWozmW2GkMXm+KsHNvKDW0Y85IfGlaKjERX7riCb1uyi
Jbm0UM7kRcJ0aAXpgq1K2clt44XdQgcupObhOt+aD82MD+OIfkfSLq3xvAgHHqs6PvVMYKxgK18d
fVmMybwhX4/1ZAvRcAIc8CW0sJdxRKQmuUInpPOLoyuZqO+R6p/VvcnFVWG3g1l4Ec64bXDpEs3I
vCEJIumXeqLmu+3/IriTNYnizq730KRmy+1kYIzwaKaJCg9iKDSxoxzfcpgUn200+dbfEIxkCrsF
VwPIeOWi0y9UDZqz8aJKIXojpW12dzSx1UPMfytfpMPldt+hSRkM8fUFLvqvrgLM3PEyNoV7sM5s
bQIOHsLoNI72x6RQSWRCxASHvUbOmK+svpE4e69g4zuy8Q2JojNqtKvvbRAPwEvbAjwCBcAyrlTE
JrF9mOToQOkwfCp/9CeDnC1xl7TpxTIvbA7Z0hwsak+BuemwSUyM+3g0uDQL1JaeqqGOLYNV4G2A
bMoG67fHxKdh4iPe0NAgAtrhzJGOAKBZJO6W8Uszz2zZYUJOtmWGzqp1Ntg2mUK1sQp3s04LFyF4
uqixqsQslNAbcGIzF8/tEo2c5npjJ3HKEl6V9CyP7qD0ZzS8PUxsYpesRZynbrXFTozfJBPUuEWY
b3P5KEPlXa5m9N1A+NOa0VkqUrmbUxx0OZQ/ShCL0qe/CGpxiguPoXW41e52GCBC7GGSM9U8Q/HM
Qz7FpTwNiO9biVSL7kiVlbSj+s9n2OfLsQZ4XDqHOKTpJbpm6sZ43CGh6U+L8GICWpZJ4sbUt1Vs
vDPnYQVQi0jCJ3pT4/EmJuWZSDHVigBnY6fDZ83pAmoCOE+B5FT0tuQCukxyqpuCPQFzJw1kbFec
LNkb2achLAMqJlzmDpg2avOTdDLpUelgjRO0pHTHqIVRO5TrLbw42rjuInPep1gBZPaI1AUdyO1B
yZXoWz9CbB/YHsbgZ3qc1MUeP0TCidlS67d+7N/JEzltJx05YsjfBa8/vmQq5VCSbjfIgqs1MqfE
n0YNwYQe2Ff9EXtHhM8Td9oQA/L0tQRqBUAIKBBVRHlZtBPWKCB9rJv0nqm3mmAbuUgGrOOJ0vWW
QLwBjbfG8daobqEmLie8g0DpiwAQBEkLZxfHMujTPRk2C6oWxKOl8EKR9NT0HJgQaXB+17Q+qdBh
JaAWOFfmB54ofYqIjrvApocdYkJho5IcsC9h+ayey8pzaYTEFT/ZhTyAC91BNgple7WK5KYYhJvB
88z7jJOXSp89aX3HfWjwKIHwkoAhah0jUYmudkmX1dNqLCIrpcJ6hWhFZgvo08SEBD0ZL5kG5Eqf
BG5WKHJ9DfuFm7PzwoVYefFFBi/NYk8jHFfqK+4H87wQmmUQOnvCK2EsBLt7pwOpYYFwxa8Zzp1s
mMd0yo/W0Lq450uVZOyICZCjzXxwuSIEJIuQZUi8QlMpAE/Rkabjv8dofegUNiR0ZDXcrDroFbU2
bYU3sV1lxxJln0AHF8jAfD2HR036qN1pMtnxIj0F3w3+3/R3xQGML5ZDSOYa8eQCUNH5KCrb/CIZ
JlG0p1qbWyl69b4U0hehBrm4Q/VTokvYtDBNtCBnp1CpjrVPFVxgxGvMFQvSKgO8gg6S4LwVOjj5
+r2FuckMUZvZqNP+aUYVggE3OCZaNw4TrN2MANJ/IWoR5025VnyurnNSVdcdRdtVYp451FF6RNkZ
ddNsn4vP1Lys6Bsm25tvSni4barK4ruyGNCxDTv/z4C9Jf9l0nlm1sZAjF6ePcohO307glTYo8ET
xyHCq4Ng6ZPu0G/aDh5JDh2KRcw7mHkRjbMT2ImpyZ+ap3oNYbdLq6DX9SB8lrtywvf1SSNn4YtP
ed2osuI9ZWtbz547s6Y0B430br+d69RHBUXHvMKs8wuY8hKQ5ZnCZYl3cVnB+sPQSCiOAKKwJRod
i8ZUTTUZH/Co5rJfiDBgPaDymisTwBYdJzkD4MKE0PcmN2BEkzCArqZJI9dQeUrgGZUbCZeLhebe
4yremaE6cKiJqUT28C1fTcY3s2cNlZsyj2tSnN4sMpornCVBeENDQnkzC+01CtkHJSG15lEB4vV6
ykmx4pR4KSXoeRjSujFxYege7KGwKwJxyXkOfWxp5UkOuc43lzE7E/2OIIW5VcetPjG/A7YmNo8O
oz26GIWXVLv8R9ZNSQxXbKtTjsUOGVNMxmPiroBGCit0Fzxv0WAcMs1+qG889eCRge90RJgSA2Yb
k1YjVRsdudUchVLQSur3FpZVtzzqiaO+EXiPDx2fsLiPP8Ru8FlH7M2+t24PE5aU9JnYXFADt966
dSQSaJL0jowWixJNXQQ+RPWb7oedODanIggjJzHfp/JLk2rscLrH05eEbB0GO/XJ9Dlu/2no7OCl
mZK0E4ffPKLrtTpA5DgwH2my8sb2gwtTjx7D50xTzVfUnoShu3BLgkdE+vDiFei2ciEUg3Q+Sb8b
q18eStYHZpSRJwL4YpugUYFQr8dvCkI6sSGbsx8NyLjkAOMPiFjY//Gt4uwKe/UMHf6eki+Sn+td
JB67ciwfSchnxck4V8qPpg774XPE4yL3UAtwK6J/HNK/alpSq11QhYAqajhmRbXkMDMAgNPLv0Bl
5WLDrY4DU25TlMGcwylsNDAVM1Gret1n64GJFwdJEU1up0btTS0ZyzBNLbS7odQPodhuU2EornFS
U2qd0BKm3cVPq37ljY01NTttHtMchSNR2+NCtiU6hTKXGvuccOpPcTSexMMitUFtLD7B4TYNTDr7
LGKdUqXa+VDZsip6Ka6X6seo82NiyK6aYihucG/86LuAFmh6R+pwuq2MeqOt1yhX7iYGzVQtPJrK
Hq2cP+rRuhPRvXcnKCL10PnFUhxNizcA1pgVecmXULfQB8LDe/m37OQHU1RazeUDdj7bgkDBEo/S
nFU+iX1WNXKMhI94w4Ga8QutV92wIwbABTHtzR9lYNxWPBatA8VqvtWVcYorQiD5Y2C7Tp0xwGJy
mS3JE84BbN/GllFTeDTj3dgUm45N1+n09dgwjwpPQ85mpI1yJ2B5tqIrIc8d2zaptfU3xvos3P9Y
HI303va3IaexLbX7lPrVkEJjZyHsdtN/ajCnU0rc1aEc7+Tyn1X7eQH0uE0zvHQ4iKR2v6GR1mJ9
0RsZoGHmkyZgndrMxCMCEPvmoUlZ7IeL/tymrVqrBHPZnRu62VaaHORYtFfK2ThXXJqVMMkhow7K
pG6FxQdmkYsB1W1OeB0pXgvJMpnT7OnI1FrlQ3HxBkSCDrouj0EMk4dUoPJWGY5ymB7rGUNz4nwZ
2YfSk7cprqOQXCVgi9AH8EJeKDkjb4AGPu5uAXZ7E8YtnZgKOlTipv8flJMEiA+FwAUU+ybeUqFo
jjDYqtmtLA6iin5LEKY7JFAYLfgwBIEW4nukGO7AWjs4AZetr8c8YhtavFQqUapMcWsgiwOmBhlP
pFyzBds1GoIqvZrlNVlLen/3RoxyxefKklDZWZPdYideE+h+8jlPi3ND13T2/6XYeLT/wArjrNq8
HGNHg5iQsrkbj9TbuyTLpHDjVdRHGjgrafYhqOS5gdaMnhqEpXYZtQnzJ6H/9bK1sWx4D6aLtDE2
J4S1gwEcnUynlm/GVnuYwI5BrFuMAFR5xhCUzPFIlyyi6zCwJ/lSyICHRQP4S2BYxeGIZ3bUQgJh
bbt9L2ytco5eNNE9sYqftgL3BIk8Ap5fgUlz8Dbvt6YgrK0QNoi9akj/ban55DEDDYTUuLdI1IWD
+sBR+rBi8CwMHD976ayJJ5nRets5Shbua1l9RrL60Jr+Ljpl38MnYiSP6hk7GWGyxi6s4h43KcWv
3PSdda9WpH/E8Rf7EOT56UOkx5Q42YFveA9V+ZYXFghcZ58hvZNz+YjeKmyN8ucOWSxXmbGizJFo
YTdrORq2AFg4JMrn6wjGNI7n2ygQ8IITpR3WzBPM3KFexfqLSkqIEj8eSXuK94APpwwe50PHuRQ4
h4F8v70IYBC8Qwk1LHAKwHh0RKNrRTmVu6JIPBGuWKzXHnzKzVjtIaftqC90Y+BZJUZPhE93WsEY
IxAOzZeOR0GXmoOEQYjCtpZgEduvjurE9qL95V7On4kk3L/489/JGTawLvv2aaUfQintx+ZbGQVv
w3ssIztBGHFgTCA6EL1YPvM6v2Cx4EGZbNCvySkN+aXWMEekyClXe/6Vl3Iv6X6BQK3ytZEVeh3q
Kf0lOf0lfc8c2WYH/dBW694vCc6xlgzucNVeklfwCOjVCjQB85RsvocZJRRpfl+ViCAF0yAxvo0m
ioOdqvf5Lw0t7NAIynEwLGJ1R2NwZtzNYdcgnSNxYjohbjwXmo9Cu4rWicO7hwVrpjCmM2cnSnLQ
fDESgGZH5XJRgIEsdUm6BvVu6s5kkKPqDdvYTuCRsDTlXZ6ma4ZIeDBwIw4RG52QkT66cL+QBUfk
5Mj6loW7W2QsuxBu3cgGbfiMJQt1v92cPHYmAfwEFg6W2KLCiLwZhPvjysmvoWyuEW8wfo9DbyKA
c0I5haJ2nACQW5H6oavJx7pmr0jW3uq1BDR85kkSdC3xi2Q5V460KG5CgyJq6umplNbp2P9ZFMtf
EjNYUvW8MOTD6Sj7itS9Z85I+QZJzharQWmGlwnccWLci27aTdQ9FMEHDqT/byLADRywepedK8Et
2QggVosNnwoja6V6B/t7PR3aYrgmmnLdw/UJHyJGmJ7CTJJjXT4e2lfyVrQIcFui26zdhTx3utDV
GH2WRLoLngMmOOuFZnPjqlBUnYt4k5L2Emf1Oa82klnqx2l4wtckVve+EqBrCL5AvByBCimIlVqL
rggFxHNmj1lV9S2m6CrlS22BxVHD2dFccBKvFU0vxNDAXe2pnoCmRPMBcw6Rt4JeKLo6wGsDd/ct
GBh1q59V0rgt6wZ/LXucQ8yu9eI8rA11x7e+rEnQYckrv9pEPeavhPHkdCvFBZFHs/v9qidXS15c
kRYxhBDmV8wLQHiipKsz14N6jSUiaOi/KvovjUTHqTmXr5X/RGcvZlq7myoObkeZiKHiw6YuK8e0
PUQnXkhbteQXwbz+IlsG1pkYHOwh64/wnmEjizeob3sg5//E1S7nSADpH8GaiOEQDcTGRa+Hx/TH
y+rMj6bSV/mKbkpWEDWmcIyvgY8kfVTwfPtPkzZQdtMUNKPISNZ7qWXvJp0z1XoTYG6qA6gh9BU4
EjZ1yskcFHLmN0rkQ+QPou8wxH0f4iNevpQwPvb9eKRq7pir+UnXRx4SVBmzZHafjNMoScYPQ3E8
3JWrMK+f4WM6RhHFk//JS/GAaYZdofG0uPaGqfTGMPEohim7Q4TDflAhP6KV/LfS0BOfoXjIiCBa
A9CY3GOuCvSo4cIm0V8/lR+CsAS21bg7jGgEej7u9ffC7wuFzwFlAzyjnZqwZQj59V9qR3Kb0z4h
xqpL3Zb5K6yOY6TrR4NYkOU0WGKMZvbKiA0FUbpipoQKb1c7xwFE8KCFWtK9QKRVSfqM27NZtJ8m
YCvwyd3ABJZxBHcAjPmj9NPnPNKNnbbEfgjlw3zPPzPxntAbqDV4GQ5kjbOg6C0//W/IUfFW62Hl
5p3+C08ef2DoXy3OmBOTvFT41rPUR4BYK4QjConx/9h0jnh6Q57/2n6O39qz7udzKkmXUttaV4rT
0CP/MCWeGcwY5Ia/K6ojYZtgK9C+Jz5ICgMv7WczYcsOJY842kmOEP7ZI4XSm4BcV8U8ktkooR4d
y5HYaXNfI/Eo2gtkoyUPz4QQGCJDCqpGGqP2M4qr4IhstK00vuaydpGE5jLQUIQDNFpySi37QOln
X9jliekaKQiuUD3EZoS+SXW73JNsZJLbUmnSYLrFhyU9FKt4K68yusEVeq6zOpx57hoOc0k1z6X4
sjCr9w57N7p9Dtkr7IhaXaO/M6PcHl02Y95Fj4wVQeSkpYE3oGUsUzGCVfkSbamVn/KvwZCTDrsq
8eZaODHgOs1Ojz9cDrUDT0j2XbykKL/KVX3pLiUlVWQVoXXk2J11OHIS+U2FuOlOY9beY2zoZhzQ
9r80Ub2ljbyyIsK/pd2FkYyj0IwPynzfFumToiNlB3MLKIZrvmsy995WTXVXz+ZSOmMSlCE0MOsm
ryKPKg9HOzQG+S6fFWgl6/Vo0geRLd3JYCqSsxHOm1PcmMFhBArC5H5Utj1j41oyrd8QnueLdC38
hFYHOs8OBuurJqjuVnoU4hpJPlqoMzgRmn8tPtFdCNkW9blAKR/x3SQm9dHXLtW8fmn8gl1fSvms
8c9kKcIRHqj4QjRcl1KlBfXJdD853J4N1F2JtdDlF8x2Tx37QDwLYF3nkrwURwJz/2ldQ4L91rVn
MGccRR6lK3SbgUIiyAERk8GtVjsGS7xGTmv0ZxIbIdpSuirX2qC0wjO08TU0w0cbLBj535vkhEAA
BphbJZLoL2oDHdmfHFT4bmD3bY3inOQ7PxwtIuXhSRJwVEgvsTP9T+3ZNNY1PbVOCIpHWYhOSr+Z
lt1FLKygNh3zXju1Me8Fbq5s58iPuSStSEKKx06xa460eFe+iWtDB4mlr9GhB4eFb80InJqdd0iy
F7tJbR36onOxorp1XRzbfD7yM7dgBrcuTv7TeWGOTWkubD9OiDTERrYhYbjdySQCU8zJLbVSfcMR
DPNl2tFxk31QaoCJ5w+mBls6NLkYDC+cl7SFm3eK3TJ87hMN0URKGWi2RRVQ+qjRibD8LkSQyNGM
uHoqTgLLrgyogVNwjEnwSvH5gCm0lhuBEcCuXmOOHjlu2kgwUdIaXAvrNYTPooXpZ/OXj7FFM+KV
JewVurLbyfcRYZV1/G72ICFgfykEd/qenqHqxs+cW+s9Z0tqVW9GTnRxoAoM59p+hkzSpCeRB21M
C4yBVhFdqLDT5dJRvs27Ek/Xlog7Yq0ov9eC+o6oOsXUn0qeQQf5YpMeiiN6QGaET7k6G1i6zequ
19ZdQmChLny8K7Vx/6xene6L1kVlpVuzPzpS/uiQKrJwMMu64g7MIYqOQwA5AmJAU6gHK91C4XW0
fkzL1vvXUOquKHqDRxtZJFEF6FHO2BIfjVDv/6ybJrhA48ONkPSCd+72VGcDOd4LCcIf3AKLjz6U
7kL9VlL2+/8nVV/GAY5ObtDWqckKtg/9D0f8jjqQjLmfiguht2t2DcwrJBiTVXuo4SbStCZErWdt
LEMEVq77fsWrHdWnAsMfVQCHcUmPZcaCEYRhRL/3ThZMt8bLpJTX5le6Un1LcEt7lrEBATkNZM1f
NvdahxGAraM0DEdqB9cMRYI603xuQUKwEAyugdXFYtfDjp2ua1si4Zbsi5d+ZzLYDbqzfi93RA+W
opFCGSqcd3pNNr3wB48F/6xiT5tshObBX58vZ3losCVLqwLJBNER82XrDRxybWsoTyvva4PEDOq8
ZShX7JRrCH0PuyjPJJH+ClJNFbgV4wqUnJmTaGHN1PzKulRFH0RM57q6Oy903NE91sHWUGhIldKD
TBdTi2OlYpekc0SzEDlM4gwpRmXrc1ZfpML13wYPphgXfrOSJtTPktqc0x+jMG7ii10wbGgsTaGO
kfMhjv86DnpL9ICAArBztyRcCqLxyP8TZxUBF2Yp5OKMuFD3L3JQFj2DDsXQUaIOCNh+kS1X+DFy
/RiNE5OhhOE3h80LwZWrkGaX6CODL3lImMiKl+URxRIFpKAlFVvZDTbVdbAgDOpv/gwpsMyYygbo
0wO+aWkfMYPmJA7BeMaAGneoHZRtjdCEQ9upoBXFlnlsTWQ19jUDn4SGjwu77MYfeZbsRFqCNjyn
DWIB8Ykn11YKS1PplF1z0yXFNHO5cSsSEff7BXDlDl4dI3iVYXyBC+bbWIsXrERbZinJ6uhDEaxX
y+RIYluGLbPE8GrBce1CZgjtTwXKNQcnrQmrTfkGKSd8cgdllCnWYwtdC3cxY1YeGk5pahynp+Ng
4CUiBCuk+wFjsgBOy0jRBxK2t0RJjMRb0NX0lmNqcqPv8U4dWc/UKuGAV1NOrMLcPQ4aLlh9L1gD
32c6FVtNMsourMICvH7IrZKB4Edm7w+pDpjJAnA6HqvfnuFOr1FAhbJvLhRpsXtri2MnhQejmfaV
XzH41A0d8WNgaLTT3kQKcmQa7khrbMGvzZqC2MC9ITTaMSbOyIOtBNVhh5jaWg5FbW4vOv66oXyU
Wvhcc/lgcjwADCr/slRr0b5AxsheE0+Syo6DTDJvCp2FKz/Ymh8q0QXwRRxne1xfVDgSZ2BpPS5g
IHswkGkskrYEFoq7Xpe5/rY9HofEc6r9lxW1a91yrt0yaGIaP9Xaz2FhxMIPR5yzZP3XmMqh3dwn
07eZM++27Kz77VRkFSoLclpwN2fA9kbDXcmeS504n/GpSFRbwNgr4tgKCf+U08FAborRv1stcwf2
ssVKoRQmrORCLIUHCjZi5SPsg8ogYTJap5rutW5v4nJdNf3G4/Mbj/NWnMI1wASXr5LWSopGdl37
r9THh8gVimuv0hm8EpYQ+Rks/2KfniRE7SGBODT3J+ubmBmJz2p3zqzxPOcDHjEg9PSPCXJ6tgh/
DmkTDJZ+6mb4J6wNuz9dF55jMz03u8IyfT1RyTqhdAFUXZ2IblxOjDInRsKlabZcJO2fidPSwPdQ
Th/wEm3grVQ/cUNjSJivlVrdZbdXOugJVCb99sIuphUgNV9Sizez55WQbGBCLrZU0mVIi72Dz2Zi
iaXY/rryjwXEiaQJnWo9T21iNwWSW6CH1Q0L4x1xWcyu2apc2PoMN70Prxb9vl3mpe6SWruqBbWn
Tw9Tlm74ai8ZW5pJZ1VnczbdGdkoqKRveAMZOJauoEdHiZCQqQ6n4jfjCXOe7BEXax6p5G3Vw7YD
k2TSpYQJJLZrFrIPwZrYHMkc97ZPnwdz550jJf/wSojrF4YYg+muyrCqwhlcgi1PCVtyQB0Vf3ub
jCHox/T8WWnj2RrTC48rwikS6IlyAyfxFbK6R6zsRP9V+Pvo7DXFIxgDcUoDAlyYeK7NcWA2MG0G
7s8Jg0uI1V15goCghBsWEZthjc2wRRtRQZ2OtZ9peVH1OlAjMaiDSMdejS0wuSi5PZfpTUdGKOtf
HZ8c6RuX8y5vZkShKw8uE+EQnzf4WHwWca+cvfeoaDihMFeMpKMwkQ31rSLFWbfjWXiUp/ikTRtB
S+VWEZw6xrwsQp/RJu8Y31vCE+oqncr3OKNmCRMxoTAGFMM7edJ+fCu76KFBzNTjJ9m3h8xuNY98
vLeeMJwq7tdGrQ+AH9nWjviAmYTGfEYd52iuatiZANbz25zbivnXgR9FQlvG1zuh4leYnq0Mazfz
1vghPD9H4vSJKLyn5MiBsilU3zbWBz90zNk0FHyn4UpNV9zzKUE/Wvg9IPFKNnOh9Vyy4wwiNKR5
EJ4k07EO02pO67dGlCKhhIqotrxSvLL3ayH2VoKXNRO5DGt2Nk8B31dZLtZTf7cqLhyujAk3BGE/
DAfcIezKK5bRnn3ggMoDu1R5zuVhvmHEIkGNFZIFqmCNL3AM3CylIiS6E/Uv5jh2sd1ObhOpAb+S
hsqZ9ZGKs9gW0OKxXB+iFwx5+hyqkIn7gYgzfcXzQ6YWCDXsvtACQvBjJ2HFSF5piUg1cGRB2+QR
WSMkMKSnY9YIYuy9HagCozpHTNTrmBfBn7Ix2xMVClCFjiEqV279jTil/5Kc0HOnj8n6kpQ71KYa
tN8pLu2anxPr/zpqR0ZHTMGK1RnFNPtoC9fz00OV5iFBCPITTsOjeWctZ/03eNfpT1lvDNa3S2jA
aab3/3VWsR92VgBJ5Tbfcqi/CsbglMtBcRYpsSUQtApmOStyiZl0XmLd0PfiQI5MutdHd7KpfcJ1
CAgn6mFmki9irCL0uGoi1yAezB/koOJlONVycccJWOPNa9U9lthBBd0KfHvZ6eeIMWlTcGWy45Nh
qYwkuADKNQtFQJy/FLBaLLrpyPR4PUS9QjbX4sseP+mqxI9FmI5dHaB7CH6S0zoLO0peL48N2AYU
Brc7+cyn7c+3anEgXg24rB1driF1anvhmAM2MJgDzER3iaVzYepnkczjQuZx2cK1PPIL045+LTZI
1B/QOWwX7QE61dI5LatNDoC8aOF7sO2iEx4dMxTPaatd4ka4ps05Y3s6H8LzgG8hUVQ0G0bRf7Vu
uIzIfq2AAH7ILMiPwhTIsujLu1kNg6xhuoNWR+M96dCCdP7SX6VaxCQv3yNmjmboZddBx9MNXF6q
Jd/SDT+nRSOCQZJOKiq75Guq0w84rkOGehWJU6LC5DAzw404bEHDMy+Cvs0kr7k2vZsWGUfS7nl7
ol4Yl3/pGj0LW/MksoiL8FIMw0H7yTCS4uIAjzjux68R21nK7HMcdS+3dhScHBLcMBRR7RDPDbzq
uEQzUfCb2B6XllyatOfC3utShv7A3uDsczRDCUh5Vyo2NSeU0eSEF2+3iPeUuDMgCIm/deaTgw1P
rTBUPfE+eRzlzkqGxVoiD0eH7S+15onJ8P+2SJ6QHQ7dPo7+AjR8zQyMis2KUu3P2q7mN42fk21x
aIrbk3ZdU+POGoV1Qzvq90rUTwPoyfVzrhlxJjKjbcuT5cTvFBI9dKg0fzXOE+b6J8pNjFxrkJYY
wq23lvOnRdg1e6/q7GVdkc3XjGtNHp0aB2yUn0cON5aADdlL8TMVgB0g7pGIpZIUKYZ6aEYn5mGa
U7di0zKtXJ841dgbhXc9Aw/yZ7nX39JsuO13zfsCxsrFpnGWgU/AyUVVsghasRzxv9aR71yEu1X4
oyKJW5zXKy7AGJABx3QijtTCs5DK0tsASiCHN3JuZAstsqRgsNvL9Wth2sWROuRMh5ajUmVVEeut
V+24MqSV2MJmv0qoBqFO7yiXn7Tr55SPbf6OQ4GWG/18zl6VmgBmhI1g4vhYzaDJKByWb5BBWJEV
Fpx9ydiqIHQ+EvGNEZrSNzQgqmPzIEm0e8bDVuLMLn0Xv8Z2emXJInMnb5m78wYPnLhFR8hasniK
qBia2St0Xgx779rjYjAQqGbahnRe+coN3zpn4ZpIspO+6TP2PDjJYdv5el77DR3QO4Qoti4QRIQS
y3QlctlghJb6nZAxmrZTql7MPU1KoygS8v4pGNhDr2jA4dAw1UEmE9djh2RnQK08mmArMzn1G8DC
imX4zFga6mL/FeDtkG7IPlcACSp2jKxAI0scwPEOjIZTZv1H23SvqomOCwjy0lieTHTHZT+mfDRY
UgTuujjd4zosfGXXanCiglCWILZQo9K/asa+EwkigzVJkviZd7GmjJtjtUNzDPqqov8zMlJnaVCD
hpLYCo9MOheqaAFSh1Htl4xs4/3nOTFAZhLs1kDPTciBNKZghuPKSU4DOYPZlIKJ5mw0eeoRuICZ
k2LgKJ+N3uyLhzLyeE+k01xzR9N4WhCaWpnhCt21E5KD+uiOP1nP2Vdh8z1AnslUr28JL/J0+R9N
57XjOLYl0S8iQG9eRUqkJMqnq3ohqrM6eei9/fpZ7Jl5SDQu0LcrSyKPiR2xohXvxJBsSDiZwvFc
NXcFX3XKszByAYtVyY+v+sOEnKYjXWDHcJQzNE6mODAj4kvKJtH0MJPBN1d2wtCiusl4EihnXxzM
hn3YMldMuOv3oiBsRtujZYctJCozXs/0LGULLlJTnC3qPHKAXdU/Aq4q+e0qUg7jb2zcB9nQ/Ulh
JzhZU/GS558ltkN5sYFl020fqQf5U1uYcvTTueqm8yjN5wfpPeK1xLp9niFfTDhSms8KK6otwwca
EMsj7WAcm88lBoc3HjP7lzmxXpT1Lfu0J4wMbsYEYRT3CuOdaL7i/F8nKwKSA78F5v2Yxdf8PZ2S
MTkDnzis9p+IA5fB+2QSfF8BmJrNo7fH5zS0r1jaI9+f6nDgdIK/XYNkNOVvlB+9ZXHz1vxRkvIx
tHjpiatO1GNWiXorng0hTjVYvXLBaW+fHXaOhYqRsgxjpztnOEBNHKAff0m8pVQ8HFL3b4MrsScL
J5Nocg1Zw4hIsUoqjhmUFKXiY4ARy5mBl+FQb8eD+pJSjdKWmjto2WM50RyBdXGes1v0W0micxOt
oa5be0VTNxnm0kTVVZEBJVMwuRhXFYyEftJXEucw08dyuCw8nZxVC/2xFOajsfIHk6i56TmIQnyg
ZjxLKCigjBvqI9ddu0muPD/GW4cSgzVxV9kMy0lN6Zf8q+C3LL8UeCUUa9i5T8VlAMYBzYzXPMu/
Sr9LmQAjrXUUpA06Vx9pv4xbPDs/N45xMuzqZJjGMXW7IIYfQ01eTMxBebPuqt4HifqnVaC+4NFw
lAsQ81C5xxTP5tCYV+vDBjFptCystL7sHPWb8VeO/mYoxBIwdGNInE4SUMXiZNnx2f6t3SZAcRMx
F+NWYkwVVKSh1IQwLk7Lss+U9JTo9cloh1O5yCeKuxifp8+csH/PvjjZ2I8TzsvO16gwO0/7T7XN
P2obn6JjeVL4N6+7sOnW88KujUXlw97TPlh3/U7b5q7J8tRl+6nQwWqm7xSOqYRukR021Gpi2uG0
oVaZihCTW7i94lHJDApOxsmt6TO2p13tcCGwbCY0vzrZeo3NZ7txoIwnDUqxBait4AqFtmVhPKWb
d0tuyLAHYboxhSqAeQCkAD7iOpoZ1Fye0LViMPfECTvESLoA02I8ix+xyF4y8Zk6QBJOw7CbuSnG
eENSDrRcItxK/3Yu3OBxHgqaLFIcfWIl0g8XGljAQUHGHp2rbdS+hBNrsyDX+tc0X7dUddZBXZOJ
Wa7cT0DYGL8n8HPLBDcNu0nL3p9+4GGgPI6ipOgkIPJg2TdZwStOyvmPGUvHuJdPffFTWR8lb1nt
11xz1/LDZPMxnUuVdDesuaU1QYw3HvpkP5PNQAmbA+Kvol0B30u4JA1qOrltlfzWFmGHT/PWMoEQ
cO9iJhDpQgZ3l5nfasvr19mnQXJORUwPhw2BWddO5oKvkmllzhboav0fk5s+PUgLDkaHACam9Z1C
smDGZLT9zbZhfL/x7KGVpaL1E2Rl9t0DnI1cXqDjUWVMkddyrXhr8aRYuE3kenRVQiHKzyT+AGw5
dhWF7pgasIPkQ4+NhAaDYNLclaMSoN1Ybs5yS07vyo6z77wsrOAwR7QDxghBGKUC65FrTiBwIenA
6j5o1DoJOz8LenKogdC4OYpwQzVvKQ9OCR0pX7WCYIDXXxJcdOhlMLLPSpAieahS8lBn6Tbjbhqw
6vd0ZL3FPhZiAP4aGQ2b3w9MHcQYEtC7LFlC2S6unbreMucW9/xJ+xaQRwe9xCRzmNX3hTORHCUP
lodHKaBadca5jB+0ldymnsgb6DURlDvQ3r5DyHTEv2N+FV9R5+dsxNxgRtBsMl50mkwPdzhXSDCj
BvkTMxh04rHJyPy+WxofL80YWyF7VT6rIrubdX0boqfCYjyR9pdZ+9hZswK9hIxa310T0/JUEHBG
c54cuDoPcqDMIRta1Ddm4LLcRxLIpFEjWhGjp5DUt1Si1wam/OoK84uTEYdJIps5HS+kns1J8b5H
F7QcwzXeEaqxF8PyWhRQXruty3RygiE28IXEtg8SP2ZILUT5knrrTWkTD/f/MZzdgXHwoNcMc6CU
VHgsBhOZ5TCa1n6B17j2SZC8/Uo4p9Bi61U6A/0K5sqIAF7rFLtwX276QLXTgGh5zahLG8+0p2PD
yEB9oWmy31XyCfOyyibAfkFGkaOSBbVKw5DZ9NZB6heMddO9NTRaM5c8ds3wu0xfEZmGKRKn/tRx
3t9IUgQYKv1J7wAtrIh1gDQz3Cp3skCgeiAWxoPbGcMjXu+UDcFdWAumseIws5evrBuq2p+p2wzz
6DNjt5sOTHDDFeCDubuveJvG9tBk1oM8NjqbbypezneIcaMynY+40B6kjhWqKgz8VyWRQSc/Q1bG
+pccrN/9dg9DgRSMLRQlzI75tIDzFADdd9I87Dr+QLAzpNJwGnRknR9TNh6oZsoQX/JPmyyYhMBE
T0Ol2kcdwD2dQZTQEtGOaJ+VyXNt0Rtaa82WScFohwnadFyOrq021ypcT2LIKBl6p9UZwILzwKIl
i+Va0C6jSfONvQnFdHIbdbdOJjZR0/+17+IB8ExiTp8ZmNjqbSupmZL8LCn22xjUlHgu0U+j1oGc
OJd8Ti744ZU05kKNH0AvjkU20OlyjjruTRNt9Za7lGD9QWyRQdubDOSsrueOHFP4q6Aeeln6u+eO
ybtGAiDBv+zSwa5dEsbMTmKj+70GkJMDGlkaX0YM1bQh7kalfqZ/crgEguYgnYqAX01dbSUiZYI/
2UtBU4lwrWEmQV4dZsnLbRJh9XzmSHpWLW0rRXLn2drJXgSqQ9mbB0pNCUVhuFUjf+5an2VS8QYK
bZ2p9Ga/AIsOTm51LsQcMe3o99zKnub8b6T+/TQuBWb7EomKVOPwB15haNUciH4gEPFtQ29ucduT
I1/Lo0kfBnbfjlluPLmDx7eyWPmBKFuLzTy+aCiy2A7tWz5oIThgva1fUa2+ctbVUg/ESKpUL6Ff
0GRZsPvUNc5J+sFlaXisLhv65HXGs9+34DGqDdSG2ot4qT0mT5+hFLfBzCBdICoW4fpQCZjtOV6e
ga2uDAWdsrnxtJfsveMKDqH+mOGkq6MDAA0hDo3Y4DSr24MP0M6/rgxuu4tA5Zf4IYdx2fYY6HKJ
Qp4HR7NuMjKRf1sCjBlvdJxvzbKcviDVxcUp4UfF0VQkzKtqDFrKUcjjUYLIZCF4EttROzR0627V
5Q1kDtFAZ8iBNZPBJKp3h4dF/xcVuiWxOrzaYCVmhRH2YUEMk5Gd1NugqahTLYQZNkm+Bg1ql0W1
9GbqW/HmY4V1Dew/43bBodtWo9u2xDxf40ElkscWpsg49LBz26XB9spAUVHZJhb/mj4zaM7RHPlb
nAQgHUquDwjqjy2nb9aAt5cXvIpOrYiOva16cf4HTmOQRjnGkw2ilhCkRr55ZWn7HIEd6W90ML7r
8/pRlMXnZDef+fvU2u9FvXra+CwSL8kmitFATipUu5jUp7SDl9LV1qHFJk7v5Xt+90OO0WAZCQY8
3FzXglGtjnrwohm5z3aImRQkzQo5ei646cLdWSrM0EZP7GBVlB0Ot+k+dZB+Fx9bA3eirRCR7ZBE
bvq+tvHTNvNHmlToveK2Dp2bcLUf6S0gMz5YGOEhtTP9GRu65+4kiVK+69Zd0jXYZFLjzdybMCbE
frJ1DwtYh16IkEtUhboV+Zz9GHV/rPD+abclMU6a3p/Rp8eakBGQcYbpRt6+WzesA5bs2o9+k8De
dRwd+XHEo4AR/EGpDnbgeK+MDDq3UZyh71YCEKxTwHkWCIeM0dTHjKlkpZiZS1AiZcFUV26E20DB
D5oeF3dGpG+cazcW4dziJ+wDhbKEibIEqA9Y9CxooetuNb8JAogBgDc/0x7eKvYF5JJGwi+zXeXY
hEqZ1It9UXG+TPtcuWZNjslLIY6X+53EOR7ZPPo34cw5sonHAkoWlloUmaILRdae8IPAyXAudHlD
uzwylzJ9ZjBjQU6Fado49Eg6MgcY85hgyJKgxsh2yoUBTZ9tnR16bE91M9+Hfro1U3mtDDhnjR0Y
jn6HTVORHHEyHXpke5q6AZfheOrC7M3Eto0WIXftqeNOL8EsjarhkvAaq+bfPG9Chyt9RuBAm0+Y
Qo+6CuIGB7jUrczAmIOZEZZBgvrTchovCt1u0cwJ6fYy41A/I+LdKdomWMENdr0AdkmVX8gThHvc
ETaLBS0I1zk6MjbXxnOi0dVfBu5XUDPd/7KMRIfmd1Ao7LgRe6pInOabljO8DeUvBZ0bLOfBQGdj
jjkNJObJBeWENKLZuK4/SaU9Su1t1o0v46TrdliXckhF5ynh7GexY5SM0xdQSzLZArRrS7iWnMDf
h+at2id9YbxAZjHnjB9zM7HJh03YOnScc+M+GfFG1neZpIeg8Rqv9S7d5kZASdPC3hMgNIg9kUnu
mF4nIKi8ZjsEwx4hFjbKj4rRSN7Hx/9oJjS2LuKa0iC8nWs5l3OHPWH0J48vrqz1xuLV5tdoap/J
1H+xo0+4LwdBEdlP3L4J8HJapfPUy0Gnap6cvaNcBkMpArnl8AFLMvlVywrYNcxOtOhYrHB26nNU
r03CsSkOWSIfiz0FY8mD+MhAbdTjggMwP/eX2eFSZQ9nRwe5huXZisMOYQZCyFiGpsFDooEg+jVC
O3OcGY0TAElcBnFEdxUVgQVziuEOQWgBNgsa79lLy3Uk6Q2yCd5N2tGMIL6Rck8exQOkifREHM29
cpyc/LoNomLtt0T/b0utT9k3eBKofS64JMMEL507gfvErfiM50dFVj9hr0vCBkqgxkTEKe92kp+q
QT7R0Ub4miPUQcfHaYPzxbTjCHxGVv9kneVm1uxQtl6T2YH0IgA5S6cK0bpeJVD53bEGeg+9TyVw
uFI1S7JgS4UW9p8dIuR7vvPtmLWSXZ4iel7Re8Vsr4cdRCFLjkoMIMfSCBg0DEw4cWPd75PCN9lx
Z1xrrAL++lMcFY43GZQIZ705DzJMRbizfG7dIbaQMeLRO8CWO7G+nJIG96/YLyJ6c5zFy2si8Ib5
LPmKVdgWmVTQ7wWSbfRMnlvOYLuCOwLDBsymjl9n6m6X8ClZlz7/Idhf47+26WgZC5/fPdLHp40x
TThXhawNDMUYx1lCX5v1BUjoUjYXXe9OsCTY4R7izUTjxusJuNeVbkpVhWPNm0o+GyVdPntc7Jjt
U6UUjK2ng3VLoC/F3fA2a6HVdTcnxRiLLMqsGDTcIMMwLeKriKDidrvWFuE8iLPD62i6dV8ee6eh
lWw6zzStLdVZNZaLCgSeY+utVqMb4bZyIgMDrDx+ceR6aJJ4rGq/G23A4dJ6H6qMfoTpRqg1Xp+1
UT/+TV+rYb8JGmDERgt4o7OS/TXtz0LBDWqJ82yqJ13iM7Ck4xLPKLZBUvcH9Z6oguYjQEDoYVAF
8Z1hNJb0PT0GxJFpLeGJebO66WLFEVHlXVreQ8B9w17X7P3ELaYaqVXGCaaEJoO3gat353HhUSFU
p6q+mwHngjNaA6AJPU5WaDYAZJQ6bKsPhSYyxedkjYegAHFe/zT/9XAl+l5zcp/zj689CDwBPBl2
WUvKgQ4VesypqVtAZLaQPzrgMbuOg4dxBE+QcCc0thB2y2apPWhu3Q1fIfNT6ngoncJQ4yoMnSeg
foL4ZNqFTomttpEYocRUsm6dz85v+TYgvIz86cPXPeEx0gy0PfUpo53K34wi+MvSvxWJI00twuTD
VLyINAKD18rMjhWjh5jRw55Z8E454WGTLsSzyLGyoVscbmV+93KCaDwHGKzbrHwtZI3oLHfRkFbR
w+TealvI3nwJrkPEmmx6BD7wuf+3zKKHAzYqLiWoKwWbRY+rEcQVjX4Zev0wg9HeIbBS9GAdiw66
y3b0VKUzpSQXBQ/gdsQkHLcr5C+tLC5zoGAoiEX81nTNq9ChaZv1wyKergUZyoCAmVK3OkRwqMT/
1Hl0lIv+OGrLadiwz8xehVtLDbEUxnGNc1Bhzq3r4usNPJaKmOnyPXN80XFFws8KMHBikd0VKRTs
LvEKkRxNLnweLr+9PXb7kfaYuEiw26LPWsqBQ9Kh7LAoyfA7ztXI/U2bgrIEqV44QdqLY8SW6xTc
IvmJsFRFLCwGb7yYP6SBZtdSvijqikuJmb+4dXJ8jSMu3zNOxFIHOGZnmBQG9PWR8qEMLRFfP9Eh
E7ZMV1+GPPWsS0l43AMUUIbsopdPalkB7KUL8BObiQTVkoNr4aZuQUuFglFv+MueaGqC9yqS09Y8
gRWfJAogvs6Txo4G22gXk98ozqYtzm0ruZUSu2WEz6vluoRh0IIbl0RX1SmvnV5exrmhqmNHrk2D
TRGd0wQ9NwkyKhAngz4jkHOUFksSDUNcpom0LpU7xjhbIh3von1KcFW9w4zYRv1f3bc01k8UQ1v5
sbHsx6MIfBijy3HUaU5f3A5NOQ5hUaM8QeJW8/JMIielaUHIAJSY5BrsTk20IXUZm+63H2WlE/gy
tEdwU0wtFL+iYizh0dG4WUYBHAFacAj8FszZPHYginLXnWZErmoG4MTdLESkSPx2P54KbtoVfqKI
4q2Fr1/BY+ujzevszA/tkVjIC99V+rurgeNiKgtHV8O6giXjtAGPP+9Dqh4GUqIaRkL1oPnToTfG
04wFrsXhPmKM1m3sOI8qFFbhlh90DPhm08HxSRFoSrcbYEfMOxt9rYcm1OwVCUwYvw1/5YW29wLd
REK4bZidZU1C0l/FELg3b8vXkv+a7kWBhmMwj9nihYeB9566pq4bgirZ1HnGhCBSelYjaVHpxwOu
Nr5z5YF+iS1B/RXz8oJlHJruVlfDjdqeWiEv9X8yVv9/MlaOv2ksc/zAjb+E1R3rYD4ccgbgQwbS
4RBb0A5xI02ENSuLN6wbvOm29otvBgxJSBVlR8VOPab2tH0xVue0lFEqaC5lqH5KlOqZK7W6ExgQ
rl19RpZq8Wc6d/OyuoNdwDhD5LG/Nf/w1LDd0nqlcfnPk3vc6Vf5WRkFp8M/1LBdFlhZUNmmdj9j
uCD+Ee8HMELd4lrEu2BqTFK2n/sbc9dINO+rLb1SpXuOqnYn9UNq2kSm1BcP2Ihf45XDdenUUIIB
tFD6wrUfhn13QrRq44yITh1OLhYCzY0j2y9+CtoT2Msk1EqMcWHCGnihjkLYgJLcPlYIwEzXr4Jo
dmgWMP0I7nLMUnTlau0ghZxkrudEPVREI3sO7KYKZomzTMlNIWFhIrQk/AGyluGZvYUCIgILCLiD
VFO7po6ca+/O5IXGPrtJAYFVqCTWnxZtLMFtInhMOc4eeiBF3mVm17ReMEIPmlb7ulQc2sGNzS+b
uMRMr8Zs3XTwY9Uuvqb4qhp1CuNMJsg0sOHlJWOyQ/wnZjhW5DsdiT/FaimBhB/2M17xgye9IiY/
NVVB2L0cbMf2TkflrjTQnqjtRikdMSI/iaJ5GgmEiHtdlOF2HgkdcjhozkDwTsnADp6YwWpR2PhW
yC19DfthJJuwEpVR6Q603nuFbcp+RcTTix9MG+z7gvbVLfuicWenITX/2WIELebf5AMfs+Etp/gD
Ds6NB7ig2kI2AHDg4lwAjdc25hCFiDvN9ealAEFiUd66MIlRo30F+HbJDBCH5jFlep3OZ2uCBW2C
Li5uFi4aU0quFi6aiZUnbwjl4KRZK1eSY79fJuxd5scUNZ9dJ39u1qx2Oid2fY6eP5KYIWdOhy6S
dpEpX7fPIs5xA88n6slIUVpPAmOD0ge10PyPVcMFVMoHAzSTlNATj02KuvlWtsBwmy4dOUjUJL+q
uwRDr3iVivOsSNENTv/QfplVGaLxU15G3wcjGch3Oi8S5HhLH++aGK8AO+LP7rTe2ygorF8bNyyX
IL8C7cgYu2LUspqgT+1AeTlBWTdMKg2P90W1laAvXfW6kp9jtS7EKYrFsaEjt6yZzOJBrt5igxN+
jaJREM0T08nuqtO6/6XTlzCWjl9p9LzDZDHrG7BCHZNI5iYLPTgxa3RH/TUHd0ulikezvDmSvUrF
ESYjCckf6vozyDOWTOZEebKvqeLIDVw5h0lKLpNCBFz9R7bhqcMDTm92ut5YeG5b7xPf8N2ZMGUE
Em5fSMkrXK4YaRCuPAu6woLOwcv4HYfM+FSGoBHzA9DkN0FPTbyaJwRqa0uSfDdkulVcMQubNRRT
DibzqaeGBi3kYBOtnasJut7KcMo4LDgIMnxlicrd2nF1zV0Oaiz7eJWYNaEYu/kq08T3b8o0VqaP
ebm1Y8EtrTlbxIeZ3zk87hZ0JhzjpwFD4BT/gb7lkJQp9okV33KMkvmH9dBRw7tWHPQ6vVMsIQrr
nWQqZQG/BGcZkkBd37Hktv5CdgHBfz86xVGWuHRaT4UlzQLsN13qILpntEQ1IyMpBpwRvu4+O+kz
1+J9DYTOeSb/NvlwLJPsmHRaMLRdALAPtkBvG1SPcz53eE4IENYBcZiWL5a1DppLvK6eTcTRec8Y
WQrmBmn2kuTHniFnwaty118dToKIyEoWoohrA2wnaq5Me4+LYivqFXjg8sEky0Ne/p9Wv+kCzbmL
jkV6XvrsmVLrrpJTYME8cg2hfzFndRE9xOkqmH7ZPPKYINRBDgRmz7T0Mu0ZZ1SD/8GwpfjTsucm
4hfk0tDDfGa3CpLh/Fq5MyZADOLmQ0o+iraiOwX+GEWmC0t2otmH7J8q+xK+QC9lboxK042eXZ42
U8IwU+/CxaZPT5iuLQ4BMdt/63kpJ4C6qneTST13C5YBAbBGADQfoD/oEVc7WG5saroPpNuEV010
o5mw09pHBTRFx+qEu55GvuGUK/phlO/5BJI0WSlD3HcWzqauO8+eeRqIYr8luC6YAt907pO20yEY
E8Bz7Sy5rEt0HjSbS6R61Lhs0dOE/F8wL9e795UKRg3qHY5i/BRnlnLXSVj9iTtMZXSo1tzXl8af
K+bfFazvBekUnFaNHO/nJjFRw6HUlFs7TpVnTHmL4zOcRNKlGrKMMyrklHOTV+dWxyBHwtWByyxV
865hRzAxGfcOEXDt0uHokereFUSsP5wnvemWemrl6cSYZk6uxlYIiKswy/h/lExkhmM/IL/GVBBg
c1KHwGaIfyfuL9dnQ/vtjBRrM0bI0wdmnXNbWJeuDNN0PZgxtL+V7xDHLWSHLpFhDiCxkz0nG9dz
VtVfPNTiU/dML5++6d7Zl6i96sLxJRh3pSmhfYQYZPZpu1OqCIuoC0tg31KYNrp3Iki4uyyfgg4O
2eMJ/AEVVmNPAmF88acsUu8luKHdmFoFJZCRh1FOYQoujnkYkPWdqfflb86qGwVQ9H8y6bc211id
1qeGEjhzDzKB2WfBuK09HPuQcXfmjuTXrtxmm0xm0K9cbrWgP+9cH79FK56zEj27Sn2Bl38r/1QD
LQWduhdi+iom5sbRsG/+g0uUbihT44Zdawhn0zligfwgN/tmz/jtXL2i8/trLocnRIwrCv6gdrdm
VS6rcM7c7ndqwcViYMVCuxp2WvKT8Vg5EfIXz1TDM1XzTC0p7XAm59Xa73V4c8ldLZDMEvk+JMt9
CuhX5z2ByeqktAg7TPHUfXMr9AF4NdDmjfLPf8VsAWmuDamk0a/pgc/fY3N4n2LzHvfnpuwv8cxl
E3CzzIGqJykXw1vUOEJ1nqWIS8UFeOTIs80QGzW7hcyuIng3nXUFJ0wsTOKHeYkqH2DAu7F/j8IE
1w+3nPA+ioM9+XRNmKpPo8BsH1v5VVT1pbCSjaFwXH7jptUr5WbUxSNZlKfcxG/5IVPwbSEqNiZs
yfJLbIhb/kNLxltl8U+GFHZ67kZgNcRsUinZM6VpNVad8dg245szdC/RJE9TX++J/28PZxvcSxQT
v4qeIO+4dIj9/Thh0abOGrmk55jdwFjWrLt53NVxcZ9M4c1kRVBsBSOLknMYq6crY5jPWL4N69Vj
EQDAdDAJIOdrhqV+BX0BS0dnApcf+2wNlOcOftQ509nzGUIRUS+Y8wsSh8WWK6J5tj3YzLTFmPqA
QdME2ygh9TXPL8t3VnS3XSgr5j6iJHEiIIDsfgD1u6tEyi/y4GNxWzxvRRIM4p1aqJj3qY37APJ+
4Ij6mH7otyLWHvXk2cwfS8wdkfYXMXGbpKqwj1VzfBeq+m7vpIcRSVicPUh4Tjdtd/mrnMTXQbmT
Dzh2xxQiZD+RfjCxdXM4QX7xtA89xtigppwGUM2ITOpHYWuBaUITS6ST2n/WZUqDgBRqtgF8L/dU
tXEpRUnL90lWX5ktXBkJ1IkoJfCsjxzQEbmSM2hJLJnZNSnQ/xEJVpTxHEvglMpva5a86IFp1+6D
wuJNAcokrNHzfvplkoasMCARZ4od64g56P8XHMhybotnEmbQ2C9BD2ZuZR6i/ChE2+pXjNsYeONL
jPmzZ/jpThQOsCzqCumB2eTA7qo9CLeDviM6Q/jI2ENZ3fwhqtIdPuPjwNXfi0iRCjzIQOt+M2mG
5XxtpOWhCFf8Qdyyhkctzc8KqF3zn5yn3ur6e3B2EqOoBoQgg2GV7r6NxmRhGjDJczBGu9dW/OBZ
exQ8UtRGrBRpWZyVFQPXsdtAGZmV1B9gWcxUBnAtV4twiN4riX9nBNBAKF6d29Myq8cefLhMQhfT
wlpQ2JP9GTEXrHgwbUc5zBrG9lHzeznjdrAGtZs0lReVKWSf6kP9lINWVd7rfxNKfS3hb3yuuNnD
nRKtygFwDnTPqud9SSrDri4UsWHgyGW/Z76lFFtYnGETexoYCLM8cFM+SMwAsX7E6kIn7d4oJDfj
gDSjlTTAXLcQHBmT9aEgZvTlR2Lf5qkM8EcIFIlNQ2nLa2/SYA+tvJnO5XqsKNZy7rSkYBeT/MU6
DpN2kn43fKjmLWHgZnzF+cEkEFm0BJxY9hjvhd2MN1l9lDq61wBfveEbLOoj3T3/YkGiOMYo51Cu
oXgkntMm1Egcyi38wrmVaNSeMOaFX5KXGc/5Zfq+z+3TAKHhZD9pwgR5IoVxS8i9Tec+7WGYwNJJ
sjmwSJih75jIOPiTPePRcmquvP2OvRSQbknddGth9gRYBJpaJ0nCW28b03mlaTPqAhmCZFuI+zxy
4cOlgu1Cb6qb/ULV+DWxo2pwUwBjOStkHoRgDlAzag6ztUuSOdeYsrQFWE8twcuHmreqDIgBPo5w
ylQKGLKscOM7zdjt94p8U5Kr17/2CY9bU/F64gaMu0+nTzyLkjxA8ll97j+6ENVwVx3ju1wCtsWW
yBN/XOj9GPMLjrmQ/s8w7ZadsSZkGYqzsk+S3I8sHeIgWztc+rWameHQHU0o1xxepmyz+9aHOcHF
S86rLthxYhOfpAiKuqWMrnWjfNrJgbSm73K/o908pKuhQGY0zXfFududs/skwkBW/f3/8aQsrdj2
B18MzXtFEaKskqIUn+BToN7zjhM7LT/iMv2YnOk9xkWavBvMBJIUJwlKNEffyPDYL/K43usYF6I3
uFLz7LiLfu+JAyHIBex98l3oCrda4VtUuMy0q2JfY+ue5+QmK8Ujo8g8WmZEOYrGWAhWMtg2Qb+h
TD2lJfed5ad+nwgPYO1xGdC/mfx1pXFc8bFFVfnZGMQgjwZkjhKLYSoHNLrgR2RAPZB62Zvp8lKF
eJVSDZutf3QDPMNG3Bb1PpWyK1PQkk2MqSwAflz8k2MpViTBFvY8/yMe25BmupB1kGAOCXwbrRmL
SDDRkAg/vYKDFRoAdVtKRDJPM+yXGmv3obCwWozs4o1rF/lZ2yYuYjnbFZmGdeXIoZxHgareDntb
yjbOqVdghcouqSWH8pqHVk5Iv7ew76bH/J+urBirDIFyZRcGUrM+1w5mJUxByDCcmko+2g3oy4IQ
jY0ra98xaCCVaR/2TAKUeP8GN9H+fka8ntp6yQm5K9sQ5DDm3Y64kUJust3Z8JS4K9ovToL8U0NL
qRi6Tnl5VxiXr64D1kABa9DxIKX1uY0tXIhKmFTSvpu4xH8JYhkdu/QA60+hwU34M2t1nxZI4MDb
o2vBy8NJyeyTd12Z3tRcejlNf0/gs7l5VT/YH++10K/NOFzmaxGTo6TXz1SfuWLvEoWgRLMrCUWo
A+e4Fozlw9hr3JDH8o7hTdLNoLWZe9WPimeJ67++VQ5tXTUTK555483Hs1Br1aVTFLocdA5y1ZU1
wMQRcuSbrOu/xLG6TQCLx7AHkV3qU5jc9zN3KNF35zUuzlEEGfnggHZv/T/JzOiFXoOoY7yNZs/Q
4fXJ7J6HJyTEG4IPZ9+FoLcCKiIxsTmlFpykli5z2WZWkuzm1Hioqfxk1KJ+oJVofvctFnLe1P/U
5FwXH/t1oNh4Bzz6V18zMTL47YP2VwAwlSibS1Na0zW3yKuDfUNyRTvGGqsRYuu4rqJltzhxG5y4
MaPcrjd2JZNVeAQV13q44eE2TtWiOgQCNVLPtrVxROgDGfA+OQs3+pxugTSgl0RogNkApi4E4hUD
bk9znTXzMk59WNxRrkIo90wnYU7+5/6ZM9pH0yKYBqpXe4ly8f+1/7SY75xzrXZhnzsnR7fCuFhD
jY4DRsHnZfZXO6LZYN6he55w+tZCCmsUBahlrDFA8gk2yHubAupPi+QYPmWSjikPwLAraTaSgcxy
PyoI2XXyT4a1QBmMPYhVkqDtWp+43n9PY/nkLgT3mcPr5q2o2TPRc0HqymjpK9BC8WcVGA8YZ2Rc
ZlPZeDGYeplifdkDEm9fQarpnkSnuc+wytAwGtHAZaz3SRE3rXWN7dR8HkmdGTuq3olt/mOYb0bP
+sSlCnnhTRNlWH1nDDwTuTuQ9D9YDpo7kUyTV7Xh+KYS4x7/h6TzWHIby4LoFyEC3mwJkjAEbZGs
kjYIqSTBe4+vn4OeBcd2t6Qi8EzezJN1c22bmNIoGbJKidNsnmACpbI/6Lp/+KEnxnEGLZ3+Igi/
r+FRWdZHNVIF6CSjp9fa0cRrL6T8MYF69JErUGHWEv0NNQwbJyDhMql0ITzJ41MohKNhaNCtfkTN
cjZAGpsyLleY26AuVa7E+p7yMK7j7E6cwrYz2y5rZEf4K2D4jGgibDFvqCkCwh3Ju9rGrGF9zmaF
w4xOLjZ2MbVvYE2qoqC6mRHuPX3XS81hNf+E3EP3ghIfpIZIkbUikAiHdgTPX+GgDGN4Gz1WM22X
JDQW0xdXI+/RvYHpu4MHSxNJAYVgwfsFJCjyZdhiZhFeVmnyxfHcZM3BAmpUs/Pg22cCa3cHYspL
ttr7PQY4iGT+Rkwhrb5iWJh1fpEQ7w6zVWlNXRwVgL1a1AjVTVCPdaDoBkqsehZkxEjjCTJLzcWP
aVY/pKMBO2Y7mLS2tau9uaK8Uv1LzZ10xLm9KoFZiMG8hxUiVdF5qcQg/dPrRJplQMApZ60IiN+b
FEBEHSbNqNCwRnGT8sTj2MJ3WemMdSIWw5KwXH01Kv1msKGXy0TVR4RdiAa5jMKD4W7peFir+BUf
K80AmSSdUDTJZEGPT+1iMvyStl/cz14N0MP8wwSS0y/ibEwkMeR6QrT7B9DRdKmDm7gKZ3UXulrx
h0axMCePGml3hGxkUAnjML6j6+pHsMjhaxx1WXa3413SN2ftvmrmLUoZvFvyeY7OrZAwnx4PVam9
h9B6A459huCCh4S6pKMO0r8wW4axMG9zhlEFOPjQcMZBIhPc78MaQmQcS96gZna2kf0maDXtJc24
ldEUo6Z/6jG22wj3nwmyjM4NoSbpX0n7sQH/i9WDRwd3h4ub3pVO0MqddTev5K+02K3U/xqhJzV2
Z16YYTCdStccPd3hfSQwivuO11/VBXeMAOd0PIAE9E3eLDutQ48DIo4VeHbGgTq7POKv2plqjENY
BgtyVAzTQQuq1cUvpH+zSg0s/za82kP1FdcjVncw6qGEUstrJEGqWWlw0wY6NLCxko1oqLA0z4k5
XmdVvTG+x/aa09G4mVh31jk1OV8UtL0OrmLq7kiIEVIMIeLBGwxK/zC90TpgC1h1qZDkqL8faTXV
ppRfL/EwVLu0RTXlpc4V0onRGZRnGwj+YDZneakCK0ZhXVEez1U0+OvZ4p47GlZQhcnlQwUYO7ia
pLi5lXhzN3iJjGQ9T4DKLE+cY0YAbB+uPgEl42M2zj+hmL0uKu5qGMO+027DyaCkx0RfRl3Chj86
Y9c4lQTlDlFvbele2YoGCjwb4GaKhZAXg74mfvVR9Sqp4jEeerY+Oobe1TQfMKXK4EcGNyzMS1tn
l7XKzia9snBJGF0ew9KXSr5AaPfM+1KiCDXAtao4GbC3QEmVKgbmdqB+QwyqBElE9aJJcGP6HbX5
OMmdk5iqE0NzS0Fy4sbysZumUhLkpEHK7D6G1aOKeCOL9UPKoyfby7lUP0SohqKq7IS9Zhm3QZhv
+qxfCzklTYpvi1RqL5NfRkJJdyw0aDx4miUKoqls0w3lCLXpKCnWrsExUv7EyQ03g1pmXyEEkoDQ
6bYWG/YK8Cgk/hPpbl4JyKjYh6PnYXsmpoXekW7yUpKsfUEBWPrRgyxUhehjrpZHSYgl/xQosAg5
yhfipcujS2dQag93prjqqbb1eu9DHJWtpPkd8/VROK3mcrZtXsn+p6RFtwIo6WgFtY3XTNzHOxcM
BWROg9eaVHBNrYB111LdK5bQiwiLxmntAw3NRI9IddhEp4KP1at+WSz+wotbmbJNEHhXTIsnoY+O
PY5loh164Zm8cD0cfWZlDUHGGa1dy9zkH5IlgrnADGh0ti4fOXWZBJLIIdI/+acKLD+r/lUD11PN
zWFGhA0xIdSm04J5bPPspNXiKSK22qNRoJvGlBXMBjN1UOnA/hXxRCRTuhFTDNNA5egOU6tzO1qh
Ca/1HfAAI0GF33UGkYYOjzgavvGB6PCspOI5FUxwEtqhl+6jNCncNZ+59in0HFdIdWB78yADBosI
v3MVPI0MmZik+zIVfL2jpLOqztVcXECTrxRnZ6kzxwQzCGdIKZ2WxeJIDdZtljW1MBxKu/hXFRG+
4qOUiuNWkKXwdpHxAHkA38m8uBwqjdnlS3a3Z8605RFd3v6WiQAvVEOw7hsKV+OFQnQWQEOQ3Db6
IQ1/xSqI2JjDY+i1en2KJGCEEJ92OvCpjH90cjYtgHLZdLLwRYNZmvOVHM1yUZ8l5VqGmWDsgN4w
Nrw3p90W4jacmv61dl6gMtHBBt+IX9XMyeXzLEAYhiYyeo/olZxrTbxkZDOoY13i/rqVEhTZBZNY
oE+QtsFa1cNyWp1NA9s59AzZEYaYlOwSWyRKCU+dCjSPOSxuXy+fA23CIM8nnBxJpserywOUf1oI
6sbcz3iUO+ktxy8GczUcupLagG0PpLb4aJ2Hr1RUEB9ZaJMBV81TGtVA6nOMcHi5teQcC+T8+M8S
eN9hApixygEDjUI7Zj3HLAkPmlEfBVu/FXwNpszZgUZxKz+kDHC34USa58dID+ppctvY8o2C3iaD
GpFG9cKnSYQsgR+u1JhXlcThGznKyWwXyFyYkyXzc9dDvBP/1q7GdAISbxICLkhJR7AGRqcFO5JM
W+0oqzfnk+X2a+YWEmtfNeYkqiyJtbgTh2SCTB2vwHps/y3fIQN3GM+7CdBu3hgX6i62PAdrw3UX
gpXAiFLSvVQbL2p/bDXMPIuJDL8RgYNc/tEtKuzuAorKCzNpR2Uk7RCF1B8M2iFgdR+le5+DpCfC
QKfDBur3hJ9yNJ/WhFh99zWx3ElFR+lSdkDJYMoNKbSymF8TNY9NqkeqL3H8NJXDrUDmX8vxtD3I
1B0b5yTImDmW5KJidKemvkv6dId1u4DiaxHVqt0nQ9En3IMt5Lz2H9TJPIuseybgFHQWt21n5dsT
8CAA8kSMEMGEVi2VThz2GhiWeFCWd9wur/LRvyMm38vy0bHRdrIG7mtwLx0Gs5WTX4g3Oek0h6AW
h+nE2dq+Rerq5fyczqQu9UOrwtDOYu5Dy3mQzIsqMRVxDeYcckpoWpY2XjWFMPNbx3qA//NTCOfP
VUk/R4Xlqzc8zF9rfd4LE89clQQTAet96uQU4a0seqZdF+1ZLHFWya5cHUZJ895v0xyd2ahc2iqa
CRopsjv6Ch3v7e7LeiYilQ2XEhbtXr5MhVedTk3akPKyBwZiI2aElDuYeKx7KaggxIzLyKNLlIWZ
Qx9C8Kde45XD7dcI+TIaTZrkoFKo3mitY6qtY0S9A//JyfmYoU2ttjMNt0Wo9+4iFVtHDWs9oSkV
8Vccj/pUHs2DMPmad5fJEJua5hO8x2g+b8+ba7nYY22duR7Z38MAkSz2JWLNRSv4xoeIsbdh/pq2
53XD95DcZ/XogalZNHEYzKuVKoYBoiz3xUouNduryLxq1ijeKJebVSAnHrR8urOFZQs1C0lNk1KJ
jxoYQs8BKNS8QXH7lXFGW3nV7+ZzKlDYbYpIn60cf1hSeVfYxeJs3SEdFwYoG34uqjYdEjpBRgw+
HDw2EimgpZUdrZN+GLSWhUhKnXzEVPMJcOKbGiRpCJrv5jvsmlP67xZxpRnY+Xg6kn5/I4tkWbZD
samQHuMtJH+wfik/zXgJJnGl7X3XfEfE0ZeREz9u8m0Amm04f4nzx7ivekoXgO2dMrTHBSighenF
T6h/+8QqEGCJEOlo6fjNOtC0Xaf5iqIK2vaOriANvU0mzIBVugZTEkGlWwF899j6xInbCROAQMKq
o5DJFRpmn0Q2iPRy4HqUVkhNL6s1EgZNAU7l/eiM4pUIv+L8M6WBZLNimoxEC/Uk/8mRyzTc6MtC
WR+EJUbuWG9sS41csbdcvda9SFUJJA8nuZ09JBLStTrCPCPDkPFbjGEvYhNVqQVft00UbOBK9P5Q
1uurmfRnsjj8tGvzZS35q/1terPQ3zoLO5yxy8pfI78hlRqY9rQb1tpNsbsqrIzrMeEmzcDQpJh3
SqrXisEjRBaATiYnX0pfuVFaMTaOP73x1Ie4eAzplrYGUZ8furFcMgqvBtZ7Zspd9al0+TtfzOea
Vh/l75UW4EjZ01F9yPWQEQVzpYO1iMGEgZvpMzwd+gCHBtOa2/v0YxFWPcCS8QcVLcaQTt3+FvRW
RWFrvOlnaUy9yvGAjEt1It8dt+bZ3o24FOMIAurwDx0Ir3ej5v4qws4oOvc7sVPxlXE6VdTpUIyf
pTBe1PGDAI0fYYhW6tZWY8bk054j1UzEIzSa+xA/IGbcSHkQ40cUdMsuBO9ibmV3X+pXSwJQmw0e
HhScgumD6dE8Rk/T7jPAFLFlYCuxfbCzL0V60+4BUX9cUOT52qOyXEV4kqVAHEf+oVUR68S5SMb7
Ib0YPEklsleG5CXyoVQFeT7r7+XFcnqDSFz7rjuJy5vi6exQUAf5RSMPAdmdRLi8GV8qceoGnQ5d
UESq59bA8BapsoU+AV696p1ZNh3pb8kiqGM8rjNGu9zWi6vMk6ab2/jgzfBhr0NxwcnVVicECOxm
LefB+jRgtjcw24eY7UXjLhoT4KWqnbF6f611xiKqcjeFSMrpoOJ0MAzvUcb2OzUOHTyQQ7H8gU4f
fg+fNK1Vv8JHjQGNS+61r8dLaGosHqQTcwXRMN11WCjWntkfy+hgaafFMn3pDxh+twQf3WSkVsm1
Mj6rJt0T0Ehm2L4V3yz9sIjvJqqHNRmXsVk/qZpciJXGqhOVxrF8UO2Lemce55lpQI3vT6DAkZ9g
yDp+0nXsyN0cVKtx0ntomfW8bzCZzdFlmUZYw7uWGTRBHGUd/VC4N4Oy14mv53912JUrc8L1zHHs
Uysr2/jZ4NIiOHBCf9oRg7HjDGqqeTLLBSbLq4sfOWAanfoiegd8wRj9tflWK364PeE5ulfNHZIz
ztg6TO3F7PCLAz1Tu8tsxpdGn8/Nk/wv5ucWQPt8imeuQBYkUOrHFXPfRSIbB8JhCcKd2AKB3xFg
q1VXh/6nALFf5PBRUQbZT3Cxq1fcZO/UlN/8JGdmTWaleWgK/Xu1yc7GQU+iV/NzARckkshqMASc
Etdm1UxHr4tz2mIa5qL2omBvkXexSClSha+MziRxko9qUfAGSPisNKhCUjQdxZ2iFMdqWiHSYd3p
cZvqhK9F05FRRYaE8cGn/LtHJ6fAKEZyyIFORY/+/wX1q2reNF6ujkLAuftdLmjG8XCu32pcnod0
OAvRWSX/RaUR/OVLZ5HxVZCGmDwar0oOWO/pjRkuLWWGCR3JK7HBFS8L6Vpj4bAXokyb50r9Z4oy
S67uT025Y7THsRxVj7NJfY1zA+EB9TTFhGhwpF9WPCLw4pRhcVWZw+WqkKllohd+MvA5tmiOOnb6
oP83zvnDACAifxUekj+Px7BW+577tsA8sKTZj/PbVyvSNrRyH1egY0/XdmoQWxC/ucj2WIERvlNV
P6tH2hODX0A+yvijasv7bJ7a5KuPNwcHXedfIeHUpNH2VpEcdAxU28044s7IOpADH1sSIv6EECrS
gYKgObkZu/JcsQSQWJvMVyvlnkmVZOLVGLsn/F6Y+Gm/NCfRHw/pL/kbPuHc1FR/taSmJEgb26a4
VGTuOl/hM5BhnNqKW3LkNxCV6otgWW7d1h66Sdk8s0V8RMDQZy5qomxdyoPxa8JiKXP1nHmSe4Hu
HYxgea3vkwqg7DIcpOr33K6knzSafPeMThLAbIyM9G+JhCgD5/vIOZjksR/yGcDlAy0Iq//ILIoB
k24IT1ynrJqKWJPNheZL3NgzPv61P2ynhvSfQ13DgQKdPReVBF8dOq4GdIfVl0nlDjsngEaajekS
opye8QqPNlhI+a5+CHNKkc5WXF/YIpf3OpROXPQ4SC1kTLfy2QMVqfQDErxVxf5EDnzm2r8yiTEW
KoA88jFIn+Dm21v+BlIQZHN67k3buIdVepN866xBheWoMrbbdHlo40NY/yShcijxYGic1lipboyu
oPvww0osbIT4xhpy63RICNmNWTTxQ/o8Z5cbWasy9t2wP0JgbEP1qcQOhl/srs/KVVfDW6A4ed+/
qD3rzeRDSOKn+r1jnngwMVkr0KlN9nu+1js8fwpq47YHDFJijTdOkaN6N2rEFbpMe3wi5VG3lsDA
hdP7ho327sRwYyRm6SbZvOEYvzXYpdMRp0rBNkZ+FGDSspkusWyEIJK4CuX8bIuAbt8ggcuSyOOr
YdDJPG3zlK12ucvArwHvDyZilCK9tqARSMiTku+7s+ZHt64jx4zYGFMNA+7F+MrJHZR1eGatOEcm
LTZZ/t+a2hkitIxut2bFHqHPag69EnEf1IF9F4f5PP806novglGioJPDlKDQ4IpNJXMqZPYiBE1i
1TzqCHM/KVZQx9WBUONYKzoQwQXLIZQsTSx5SG6jdVLpgYg4zOqcRmNgeXnGVK2fnQhsTEWqqCOW
kDyn/aZZa/Jz4RTldwA22MNuwh2Lz1WWOJfV8pFzwwxPRYE9IwiguTI8ICoGBa2np+G3BKS609Wj
yi0eFqY3AF19t5fXUNa2Nj5MRT3oxN01GNihjH02wSrLCznMiCX7MqZJgwDCTBtXomY+ShI0weGE
R9NnyCbLc8Dc9YxPI4fSvLKZC7LdWT0bR+9iz0B8692KyFuakEQ9zpbpyfPiuTD7PRNjuLBQ3oHh
Vk73HIm5W/VjhJfEOKbcXImOCM+4qa+ieu6QuWXNHxPItxZXoj85tLWkPYVZxf0q/JtyY9HAdUB5
o0yjw5doYWPupT099hx/5GOGpa7oFDJZ+6/xq5Kzo4ZdWiBqET+IBHI9o/CKr6FiZ5Cjcw6CpQDB
IvNZ0tw9ps/MqB+ltHXXdGcT8ONA6Uh8ry4wY9X0Uj+7rr8t03AtR1890/j+mokILHchwM1zAvfr
jxM4CjgfDJN7nL+YSyy7Xkiuw+QqrZ2FFKKfm4NBflX5KL/Cvjq0xY8uj3d7gyBT+z31qSPh3YwS
38Bn4q1W6agyFqUoPDb0deMCgJaHWYS+dNFAx9jzj8IOk+vNPp0MFCM8yljmWkfOMmcVrGORr0fC
v4xeb0THLooX/RZTWx0XuF4poqO6QGctkGf6AjYJC+yvKgu9k/mo8nO3Es2nGoPoORz4YWVooqGY
1DSK01hW8ScVpq+JMjnsQOdFZyxmXjtsQgJtSTBNe/Uxfxvpxm2DiyS+c0aSFiNJesJdUR28bAY5
cl8wLicyQjazsEIVTiL5EE4nuqxCmoYksf8CGA5X9doPkJmTiLcMYNKsMrqf8KPtcExK+JhTgjA9
GRLQVGcteS32XmHRy7gXghMIytwkWkdPTUPUsnVEn8eiwJeqVd1Vz/zmXQL/ioyvtF8CIAyEUBLE
GNF48lBcuHiy70ec6L7w2YxycyGzUsU94al9zAGvaGx9dZt3wxtU5OeZh1kOP8f4wXYGYNowm7tZ
/h0xy8Jezqz+Mc36Yytw4YhrfbPaV6pyIYd5KS5Mx/L2roCBOKpkRgYDPvVpAb5GlcJBX7YKRwY3
2GAe6qWQDoOxG3B0sOuguzEfE1KnMyDfBHmTHxg9sPNRydD1vwTXfKnmJ/wb4KOCn7M5ttIRYhrO
d5KLIJSV15zqjuqq3XCvq+RDG3tCw9IrpS4js+5iTXsJCYZxrj4Ho/kcPnurfBE2ok1VXKcn2Fqq
s9obkBR8S57ZFe5GNAX/U/7jqIJsuaO64lCLym6roExxryE8lybykPIN9XRfCT8LMplEix1tXDGW
qrtEINCKdYbJslcRRZM4sRhUxWjVLRa6e6H3FJ7WNLmT3OQRN4lqkboXY8p7MdYK0TUBqEg7YEkR
3cKTYjiFVj7XKn4yDjqLy0ctAniUgk/p3pI6VYowCCRH/SDBOhmegaFRsxArhXm2P/npA3il2pRK
DBLxIUgp1jyqyTmqDniNVAw9pnklWAotTUite1pd+oVoB8xSnlMtPOjmELTceSvyhBAiBA7oNCq9
E1F840FtoWtYfMpoolG0denUhPdIKalf0Fho9uu9KX8ySaPOcbfWRtAmMeFD1JzCzwRgkIR9zGCu
+QGNnH5xR8OKKEW2slnAvZ/doma4z0jRXH8SACsXai6tPL8rmHuYdv7BtoO3x9vAKfFdo9q1Tif3
v1M/EG+R+UxHPCM7RBoF7jkBGbPCRJrtaKnu6btQI2AYHHajZLyVux7sFzQ06r8QBELVNqzkw7oP
uvVkqPLC3/yqf9U6InwS20oy75Ytt7Pq+It2VIeMiSN1JiGALVCLDQl/rEp4R2YToxt9P3nNLbL7
uHKLRkSjs45VYR1FaXUihTwEXU1q5ETTpe05CNmlwhxlTXBPz8HKLta0/VnvxHOuaEAy9pMpn1iY
JahDtXheMDsXEDWhuwOlH+3+bXLQzG5YuMf8ko0Q3akHrKOa49o7lXTH8jWVraXWbn2VXq3KuRSa
eo4q6dy/aygRKua8WjzUfKUhX2nnFbP8MXbLgwFkImN5bIAyhBD04Z1nBUP4v5M3ZOXZihUwSPNZ
sodee2um/Br67tmpsAZMCoQXcTc2h1Hp/WfiqzmF0urkg+IVcy+bRDSv+DXE8jPqsif5R17k4lEq
9WVKD45mDVdr+yv8jQBksLMWMxUwrjGTTGgI0Gq/gUFyXWbr6Khaq+xJZmZYT179D0qZ1PltB6Nh
E9D48zATHPbon5FPBBC9kxsvFhL+XlvWZA5glyzmK+IjqIha2uIkN+60405sYdMRW7SpYHQOzCan
5UtI1M9IF98hNuaQVCPj4wb9ik8o4W2puUsiHZZ9e5S6ED5QBQKLwQ1IrKmcIWW86Bvfdxv/sBb3
fTLcM6G8wyy9JUl3K2X5qkAL6KzSNh7JPHzQ33CvTxL5jYig2UqdEoFjIhahGTrcCXhrwD7tQoMv
iTKldGiP2uGWVPOxN8iW/5OZWrUmB8T5IN1vxvpDBSKt4QAxe7un8CKHvx5KfE3UrvL2N3QujAsj
3NSn7ZK60cJOrKtKnnMjruS0Sg1kKsU1u7Zlzkn5QGfmO095gkjuF4JqJ9Rp8lKGGzwV6xbqqTtF
3wBITCnHQyMfm70J/rPfzWaCc0c6CCL3BPzwkXaiLNNPDWTuGHRPSt5fdkq8+6Pi9+3IKLQIllQL
kqk599goxkO/BVyoIFDljf8k/bTsKeXvJEqEJs4UPe+CkTSZidtUq/cMeNR9AwWSwnuywQTjK4oQ
j4EAKBJ5lEEsdEgF/Kj6kaiUZ3qA/47z3RBUX472vQwxKOEpZq8A77VwXlOpyV5Zq2klAl61E35m
XoZzfKBEvf+HMh4uJM13XLvbljGxU+7wqWnUVTdE4VQ+EbWc5fSC9o2R1sTfxQSAcXfla0OOP4sz
gTpq2MEhbKQz1h/EvW/+70D8Zr1Ni+lCfH5XY9bqFdg/GfFHXLzm1bwSJ6EsaU/74YaplLVroH8v
3QIPHaL7mNgjbodC82TYwVmZ+DuuuAKqoHHpRP2k1g2nKelSJa9RHf2Ffw7zvAYzKt51xj0TdyS5
7FAHOAzBBroGM+gIAf90ovE/YawIwQ8I/BoK+eqoZj+XNNiWZhmflI44f31SyoLwnenBCfWom3dT
pXGLkQzHbs0ljz40GCyYHdfBW0d+B8jiYtwGIlYq2Ugu+Z3UvG/mpRcfUFIpMqsBjTBIF2Kq+vYq
AJp26oKcFSr+1WTxSW5otdeR14XxEI8mG13tYAPVEyJBhKAkMo+iI1flKV3p4C1vfL2sIDA/015/
SH55glvcFpDpi114XB8RDTQ61asGbPblFlmr/Ul5ATlkhtYU4ZjEi5HIAcSSw9Dx826ttyQHsQIN
WII0GUM2ahHY6552GyjQZMWDJfoGWSB7EyBEhZaAufijFZVddTIE0R2QAR7CbpvjFTKev+jI3ymn
5tmEefghf0CL3ms/kdD/JLRhyXF3le6jPWESjeWRV5AcpzjhnZ0p4zRv8Vt4bS3tSdB9fVZz6aWz
5amcB2Qj9nYDKHfQuCPYIrGEZeIlDIf7e+vi4lyPDdJ9OkCgwrbXW7dhQVbCq+PcNNBNA969miHi
UBWuyEQ0wiat41UUYjzFrF/5p2wp+448yspxFHp9QjOEZVDcTFxd2UqzSVtj7mQYl21T3xm8KTnw
SrMNjZkYA02sDzuV8qSJ8oAeIiTVLHb1zf3N3okwlThzi6Edd7q9DKDKOpuH3t/is2B9tQIm+cAl
bD3hwTpF8y5dtY9EwTpODln4vVqFo7iwHVZ8E3SJDJR3co/0YJxSGDUauRur66HL+KfEbnpM7sl9
5bLY/MWPQMVIzB6XYajUmPdFycd8gr3fRqcaC0e1GL6h0P9NWIIx7j7N9IPJBUKAhz+QFHKNYlcm
TNMfXAlidZ+M54LCKY3b0E6w698GNh3iEwtUXu2RYV58kyly0lA7KQ8q00BXSMMRf8ShIdOf5pDX
SDHlA14TK3TKBBQZw5I+FY7qRBZRQTfNKWZYj7SG0HIOVJim64xRlWn56g40E4QweBTmH6Ci2OpZ
TONDtu085bwviNcYNjJe/5dklErg5r//BlQj332jAldNAdeNiUvhFnzNGdHSCb+Y0GHN3KAP6qlr
vhQL8+jCqVT2ZDFG1HrDINIDqPD1b7Ytqi9hTBUB2lRLfYQYjcRgu2NT4OotL+Mq7sF7A/fwrXU5
FVkVIG9SzYznSjqJNKoNbsmmn+tMNONttOfVbwbplPxNzT1bZKfjSm7ywQaqYWzWl5Pyr/38O++i
Pnd6Jqn9/D2rCVdqVv8yByvIIJ2neIu7iLeUiDt/Pnsofv1dftQQtwuyLBTTi0C3hWH5r2O94JXQ
Y80rWT/RE7gjoFzu8RrZhjDsC104QwaVDLYwq7ooMBujyBcYYZjsWx1WU434TN/Zls0p1B2H/1NU
VCgqzFVEKWi+HHVHtptNVDvk7H9drHD+xulBAQQKHO6SxDD2+uQIzXxQ9fwgVlSuMP9DKhYh+xBP
52v/2ejuDF+VBWLlJyoCX+cF39/kDP3juFzZVeyHdVHi1s1B5ydUv0/YwrSHBQjBOKTNx9Qhv7kZ
q/VV33s1qOfmZ2RoeKrlk3Kh6WsWr721ngcAjQO//CqaJBDI2RF+GLjEcnafIpAdBcwFmaGwG2U/
aakJOlN8ktBMf+GhGP/hqN/w9AogmZaCpfGjrm8J0Ux1j1uFB1D8YLWUfiJ8fE1bIQvRahU/k8gC
w3pdAK9g8BtTEKV/RF4HNlVnT4s3LOSdLyeT/rM+QzsZLR5eih3WxW7gcy3UJaVqTI7lXwFkWacF
RD/nbX6ZERxNA9pqEZ3D70jiOGSq5wRPOdg4YsUVAGnMZ4euLc8ZpS+I5Nxd8pcFs7dqlyD/Vavh
Y55eonoIiH5wnKk4nZYJLLH1lnEwkKmv1GHwK/9CIh/szkk4vituX/GDDcyALfrLAkGXY4IWMUPI
5qnQwPg8K7NgkJa9tDXcL814hNS/0yoSPXN761fJoaYV1R2rIPkdDilbpWRUHq07o6+hfzM3MDub
0wNWyPEoLHYssP7TDZhrThPA+3RHbqcx9Iqlmd2agYxB/Ar0ccI1mIJAJ6G6DmqOtAKsIp/O2ZTF
jg1HB+aqXr9FbQhEzLADpUb0BxxiWI5MINLV/ERcKyz1ZcWUcGK80CgvgrFUhreeaGREZczyneYh
6Tubs5wy91CH7Tzmyt7bBTvihFWGDLPChKxe9lNt7LMOXqaCfcQ3uCuMopM1cSCl+VkViks8UVwQ
dHvEIBUzdPeIQViTFMDgBLoCSVW+CdI9XSJvjstjr5+0uPMYYOBcePMb8kQr84SJHcl61XKE6/Ew
bXYWSwZYMbkrBBlV5ushWc6JCEhK69CT5WjvpI1pJ6QYIyLHGp9xVZzrLsfIkp51inbiw3arhkAb
yGobpJp5in6UOt04ZC51iv30GcrLIfsRiSCxIDc/kcgE5bKSaulRTpeAM8VpMDM/6upDjre6vQtq
5+pLDJiSKgml9O25Co+ZWTDvZWA65sdOsFNu5dw5huympiUITYYfLWFuKlfq/hmN4zMTi6ckGR8N
sKhep5mndFce1DbMQBpN5PGWC3SfqdYxgPXHRAL9v+XKDwZTNQUPsZy+2rN8igX5GM7EM64fyXhZ
SMoXDRvQQtZd3UPQdFr5VGZ6EI03cdE+FKIGGuCpyXiIc/EIwSn2YNaytKB7/q556iwdK/oYkZbm
RnENehi7FhGuZWQOCXsdnh1UZcoJFQIRfducyq+SmWlu/oo5poQDtzIENx37WlH8W6B3KbAFGqs/
Glcjbm+Lmd3pndPm5jyK8zkbVrx561n7IlZXjGEgMg21vkKB9WFZKbe0MDhj+cmzMVA7cDglf+Ap
O2Gg8Q0GjaXoSBSPyI7FWDLCQIWxCyAr/UoGxXs+GCcFfw1cvpmg4OQX/0ocAsz1677ZnXBCYgaM
IMect+1LPmvNcMm96Ne0lsw7ecloqB/lbr+EdqpNrxPOGORUKHvHGuVAqHb34rNWNmr+71EkZc55
LPucLFD9hAwIZ2TxdeI0W7J6VgyQCAGofNENbalKUZ10S/NDm1e4oKVrucb0QjI0ZaRZ7YkmkY2I
LpO6BHUNaWAk8QUbptiLcHjhL8gjY81Yx3sKFSCDe6MbxBNyr7A6r32FU+Vywa8Fmfvu/2V6Zer+
k+ktuvPqHvZA6aoEgYTpbejTq0uSp2ktjwatlxDAAfnSJGjdwKNWS/CkyrE4vami99Wx80ZdRPk+
rcqjAjxgosKvSQa0WuAHymyy9cKczs6eq4FwIoa2owXnfzSdx3LjVrtFnwhVyGFKIhJgkKjUmqDa
ajdyznj6f8F178AeuFzdEgmc84W913aTWYky9uXzxL0sAe0RENQMl5RFoo70Qm3+lnvJViiBe6gE
RYHRhNec9EKUkyf6oKdl5q/qOamuAwxfLYfW17wOOWQcXXgQa/HYEdoeQKdpOJmU2RNl9s5bcyQD
A5BZKrSIJBqUg4ZE946imVLMpX9yW/U1n8q7ILoJkG7RcOeGbdOJ5R9GJj3WHK7/BoULU3p7ZbsX
z1soJbbEybiyx0LzthbmlSQhQ1ttynZMJci6rPe4SD6VH+veD0gQk/yZv2W3ykyvaou0wTZ+utG8
bPjCDcsfVdIK8v2ipDAuFoQVvUeOulex0hFQ8LUqjqPOCpWN5QkuGo3iQJxVJDRTACVYjuOoHabw
4OPApeQUx+AzYAQwAoVQbqgDAnklqoejHfBJQszJkKTeAOIt/jaF+GYeE9X6V60NLqNGLmsdatuZ
++QOjfqetaw6xAYQnS/tsCLcmGqwOrnDTiFq3Bgaw0PgWkWiey8Q0MsI6DeLUnsO0hlr8/Ejmm6V
P80mc3jZ9KW5mqNyE5L6oZEfDxd2/cj+FNJIBgZA6l6FyzX5/S3DeWEhORCb6rzOfCEVSrDzTd6y
S13kwTt+ZQNgd6cyR04coWePh1MbBJa4EIdQR9ssRIzCYAhexHJ+7QSBlPv9KTISTRJn7mqkiljY
lodado+CR/hAZkBcktQdsypIApOgc/GJFGD4JQbyG+tOG5me/bPdS6bnmsCMDMShUIL5Jie6bj+M
TbsDn36w/nog/9hOqdDAxwWCf1JVB9x196NP0mn9iz4q35hFSk5VJ+cNd7Ga1Y9FhTPUvnVK9a6l
Z4lUq1W2MKKQmbKYTLmyy8LeO9WSS4FICbEpNiypO6evv6A5xFYRyXERaYIQzjtwr9fCpFoTfiyR
hGuWA2GbJaEEKreqGbcPvzqa1YF40uN1liZ8hbh6FySsPa4leqJYBItowZjqSEwGtMp8lwKZ/45X
otunsP9k7e8hQkNCDEHeQEmRaa5CTXuXXpNrsX0dwpauu8wT2UCIfNL5iIOwRWrIrEpY0J4JBYlO
2rU0nwkhzSAsDZojmTSZudddVSDNRG9dw9TtDrC7KjvMnYQ0CXeQjkqLTcpKL03iVKDtd7wu8/Qe
gclomAMzC9xWHI8g8eu/NRuUgpFSZTAtA6oknUz++iP4o7MlT4LLgWGMQCH5wdIDvw2/v4vw1OWF
c44iHzliHP/8/LAeLvH0IzyjLW7NUFmhs59+kLAvfFQx01KDKpclvMxwIv9gWU3Gds3CvR51cqfd
ERunKDT+jupcYlKhE2DWN5jQx1cJnGs7I7pT/yRIf7PSH7XaNynEYcj76WqnunZXCzQELO1Z2xN5
GefAkocvHAu7coFCE6aJHO5Tx8Y1XGxItqjEUOsQySHmjDTnzpeBiKe4USpxPKMu5sukL6BHMMcx
aFVSx6C1I0cgWSmgwmFKzX9O5mCxcdb2IXEAqsCt1EsBTr3wgA3EKnJVyAooKno1tql+SKpbKPPs
ggZ1WAirMSjVmqtGFgyGYaxKaHJhABKXy0d/Ew32sprleD95Ppx+iCJIVCyRzG7poZbO0Sk/oTXj
WiIa4rz3R/JwQQsWkMJzzkvJWVAQZPKHmefnTxWLNK7DndCP+4CgE2AcIm4cndF8hKUwIWyZTpty
ZLaIPAWnNOZrV0nXgVl9p6tXo91xS8FylnEjYZzbEwI+mj8dsaB4Zmpw2kCFH2WxPhZbT+KPrXjX
M/FeZct7X3VvtaG/il39EmcKdyxDNCAE+7cmQINqsAiPvW+USWBQK5ojluh1JXPFuAwyXXl33tG9
M5jDLQ88RasvrU9/pxYhCKBiI/2CuQUqYQVrJ8mbIhm9BZKnAigrGrQO0sHCOpE0Qp4K/eQAZPZq
2uHWgi8vAD40F3x0574sSVhIXiab3DBlR1/JqUKgGjApmXf7mAIJuMhW/U2xUOzswnmEmEouWZgr
eqSUCfL+Z7nduy+V1dYEVEpgb4uKXZa6G9Pou/GinzLsxp21Pqsuf1vW5U3r+dHijQadsOawMkBY
Qn/P1nA9prF8EUKPl49hVYZ+VL40RmXzFuX+jlt+Yz4bgWplgki/GgMJgafsaBSVfWwR1bJy5Io5
VWubHBNigogOY3KHMZlfkA2wkVmeoghshDM/ZbE/yj1iA0e23rF12e2kuCa0JTovvcWUQuclAewy
CY5oRiZsrZ+tDFoQGapgaNjkwqhbhnAmK3pfZcijUEdrhANECzKGbKzfFuGE6P2u68zJ4DGTaz7q
dvqULrhkKDQLw5fA/gFQJjxy63jMXYNKYQZkwqp6qOT/MDQ7Cd1AiU7KiFFsgDuCxb3+LfHgJU3/
2MfyIVpAL9xK+7syV0hwvMBwT2U6PWl/g5v53KXyJY74st2UAvRREOZKYCZx3eh1yYQB6uG1lVdK
b4PwHaFZglos41BWPN4ankSSVs4poDpZty5gNkNzR1vhrJUG/YnA9UWmFbvoiXnN/5bG8ABnn8co
l9gggAmn6Dkp3qeOABvHLgxRfXXxqaPL5oW0/x/Calw5bsExaGkb9BQeK6vcTyzIMo5/BFHwLzBu
BgmvJhNlfv+2xpQZ08XV3liAM3AxgbzjuXovB+VNZZWWjttru7PThIkyXJVhuw+56Q0qanv7tCAO
2aDYA6w5QV69Kl7rHL+0sgE6QuJO0kWHrfDS1tZLX8uvW0UsCPUZBp7nzoJnjhao74nWOwpx21PP
n5RyU65i2DdtKOfaOWuJCpJP9XyYmxlWYpBWZoRHCeGoup0QSFQmo63sb60KiK0SeBVaR1ZgSGxc
xcB149vCB7ex+lvL8bI3tHCsWmnE5aUIOgIigcdayXPnEZX3ydaG+W2ctedqHu3hnRqb2D8Frhmb
PZStp7F7WsDGmBErwiFzFk7IIc/qwooWoNyG3pyYIJwONJyJ1y8SsTCI7E/wk8luFJDllvOHkcJx
LS5i+tGZHTe1W0O/OyGcJSDRXFESVBBRDtvEh3YzhtXJ0aBUhyFbzi6zCVFjwdqn9YH8rGkGxc7u
uNwVxkFSg9ImwYMhXrQtCxe3/Eh4V3vW5xmSqAwbqSS/xdNk428Fjd6nu2vUdtqadseQy0xEB3Us
NGzWAETdC+pX+vEpqwJVMpJkcnnIJYM5rdyOXfQCpJC5z6lRON6x8PAEUQfiZp3eljZ7H4z5PXlE
mmICkcaIQbLnJIhvkWhZbyj+FJSZeyPcikS+rWt5694ygSTU/Hci3UzW05z5tyYto3zWQr7YiMOV
IDY52LQODCY+TirYzWQ6L7EMAsJoEbMtZ04HbpL+m+4IWiHrQqB2Fl1OXl6Ou123+jfgepwRmG/j
5ycJHAAsqXym/NW8s+7SiCroMMUAptZYDdWaBeWe0Uqtn5vxsPhnrF/Ym+//pIMa5Dm4CrTCkiX5
alX4TB3lBPh2CMIFgqKGnbEA+F+ak6301GOs6rh7gXY4FgBBShkpk1/bvuRnQkL+5AYA8RziKQXU
tCPMqK6EWV2XA2SgeZjAvVIVvPU4cCfE3EXqT0VUSjhzFsTajtz+Wprja8k+Jkl7w+UL9lDmrPmX
E/2+l9nNHKSIS9pnx+SUpeJsHQ4S0huAcGaSjr++9MxaYvYl+6BgXuqWoDwDhLzMDUNuAVT2maFW
wVBr1RSPtwcnFpfCpsj+9lUE8qzB8avueT3d+Rp6ejFQxYZu+RuC7DwzUDcTkk0delGJYZSS7Fqb
sDqKJBLt4W3s2rBsiYEimKPC77dkBfQ8GcsQylIROD/alH9XT8wR5pQrWj/yVyun2cmuYFYKmGKm
/CAOfJ5tyCzjWaNrUSTFJZE5QToC9TgP1xvTslNj6/zZ25j7HYEfz8WQQOPgXuvHcFHf9f3LMrFd
DKxgFT8+1HNOYG7lfdv625D8UTDtWQ4MRur/mieAYpz8IAyWe0JC5XSVM08lMi3xfrBFuoxbUTn6
i9BdWFRKAHTYT5sMeXUeA3hFDgjTgsQ8hTKalpDmlrf2UK7EvFzIPNj785LdeUIdpwgSaOlMbgKU
lIe4O2AVfKobcqPQciFgYqFghvVNdk2ik5mr9M+Bu8gYxKdYDK/JuRf0YN7QT5frCYo4yyndI7qW
jg7jIormJtgBSvUmbLc9SnEn4FMn11tZkiiRSEB1LKu8QctzFsO8rvF8YwtTUkM0OCnJRyOtE+wM
gYabJJxZgAjkT4LzX4l/sY6t4qSRrrISp/Rn1XDtlBpio5wcLszDpxS4wk1icz9mfPaEy/KzRk2r
8eKHQy046cQGfQamXkWmroRoWPV2flkAA+mAgTIt2lZQr10XNbVx0XYp5O2/YpGnLOww6xkMwwVg
NealreDB1Fo42XopOgqbaqhrPcJUrKByW/kWnOEdVQDz3eLoNhLD1agbOgCwCLlP4vo88gJL3kph
kUk4vzDiKMfyJuTji5zlL+yBH7zAtNqxovlZekwDEILxQsf979yIHeGzdWMSEsR3iQGtUklRVc/X
eq5uqLqMy17ql0xs75ihCRbU7805U61XoDOvfQyWsTFfNAOvrGprwOyt7mlMKw6B2B/01dduywo1
DUsPE4uwgUHc+uOA7tUktOjfIo3deiDOq2XfuoQmOFYuNZmU7yz7SHd6EsMhrd3RdvLjrBBnnG1S
IIvE24yHAspYwhQ2Tl2Ut/pvgRZMIjjMugr4gCQmFfGz5qwfC+WtRi1mSuSzUoLSm+NJygR0EVyM
+7pcMy9gEbjm55aMcbVgmBVlMVJUUsS561HKMl14DqzlmhW5B9RZ1LHMGnV7pT05NN/ATDMJKayh
+5+DXf9VvId87G+H6PNTEBomBT+WklAvfybmRpz98lLK7WtK0hJhGr+jhYrSQhcgIDfskRtuX0w5
+v0at5gX5BOyMq8iZBGjStQpyUlATt0HDBsOiN3aDuFWriFOSJKRNSfeuSnBivRwrhI4V5qswLha
c5Br7flQVfdl/cSh/Fwq8VVDeD5qb9JffNwTb/0by4QFRRYISJnE8HilMWR7VUDm5CcU5utW19dB
kGCTSbZFWlgzrCFRYxRCxUWasQIEC2iRDLRItkjnoX7r29GzqVsHlxLGTWIITtvu5a1AZ8zm3XyQ
yepgV+3Pw84EHR+JuQjuTs4RGw1vBcyibo3fFecJe1PrFQI+PjvB2JBUkLN6lm4s3oRW90f+MWSR
iGrrl6p1n2YFNcVHgXWj+SHr+n1JczfuU8wve5DjTsFGoX4TPxMU4+Ivm8WEhGE9sDkKOUBgG7xd
+YkLCZ1MAr/4iT4IblDZRIcgZ5dvqQZUmatWZU4hywl2FeYhhoMeyUGg7Aij5uhMHyZ5dzfqFfYp
CMEviaY/zEZ4EVBDFPEKt0SegBjinR1DicTPUscbZAUwyBT60708mT/5ZF5mfKSZCvZSeuhj/RC7
5V7GyFF8hFUpfGmu3BrLn8KMBG3Gr6JXCOgUvIrdh6ikkdmtsFLTULRF8FIo4VMpc8Zb+zpIqwcS
18PitfFH7RrmRslfFzotJHXL7IsmjsJ8iap5vLI67S5l8Sl+CTOZtKnMT6yFPZsz80dVOAFlOMTX
VQ2M5WNb4nNMQT4NhOZ+L6P2Cu1iXPYwiElLzS4F3tUFcIyOcTU2P+TiH00Z/VcCbeYXPOxnSECX
RKgu8YANX9jsOdjtTm881AVMjsyO0oqxJwFuPPs2bNe6cnOTgz3NMPEyESQxANrGnpJPL5nepMCI
YnsrKb4yAy2fecUrMWjQuXTvmVMhp1bwzzDWjIk2ZWbzukEzK9OP1DI/Nl3+XOLOFvjNQHGrNy0h
AETNApcrjXG2KxoiMsj2Pkl4luXkZtrVNU+1zyPvU5qeyb9jA2pwyMNMe6xEaO/U7gXc5TVCbRla
wymuGjQ+gFXC2tdqFpDlOUZTICGf0r4pboOeuiff1nPD/A16dRnbE+1v/6mbGXMvAwE0U1gmWJm3
DJbDVsPZkU7qUb7uyAcS38JtXfDaiSYMD9G1kA5QvKfTgnnjXwUl+K5ihkIgyApQcnUu1p9sdhZ4
yWZZ+GaETDkhODVnUgN/Bb3Jz/o6N7Al/iwP6zf6f0+Pf/T+3lq2+ra/sl7khH4Iv8U/R5Uh96Sw
/Mh/cOd7B1O0Yidj/RHjPASycasYG6IVQJFzbJfFe0shWmMegaJC+6Y/iwhg8/DoUuVFlWyDLOqa
sK6G41VNBHzlCzMQ9TnGPMTE0TMpMGlBM6YPQx8ITN6UPZhhU44OEgUhnNqN9TAsppeSXA2ZKnaf
U8T/5au4pE6qkkwx3Rh/PlCj2OIxItLhkA9AqNYlECfgIBfyU2+rzoJadyuql3ZiumGKlwW1lZ6g
uJF7eNp8geIpbTV7NtYIz+xV7/YbT+G9aTYUChQ5GLQ0zjHcT8hhtnTzc3b2aSn7zbWKZWct3jCC
ecM8vEtS+S68BropPFBdPQQnJ452yb5AEZ0kJsdZDYGxwbG/AMvXmLWSsDb22N83igl8/knqKvF+
arf0JK+jy9/jliUG0/3H0rhXw0Rb3yzQTvtwDhK8FkBVCirknC1F1dii8FcwVN9qiQXWRj9RWr/w
1tOkAz8k+kWdrvVQ3xXLHhlg2tlV1nvqdO61f+JctIvmXVMkT1Qz1LmzuzyyM2FlfEeyYxwJ1pyO
g9sm6Cg4IyXFfNTI9daxBzuFXLvhb9KNqK3I1ljVy/5ZfDfVThyzDjXZvJl0x9KKdZhROaxBkc30
gnAEFwRBticxpRMlH9kSmJlxMRj9S9l5YPYpQ7YLysBNAfthwAeyxUfFsxlzHSoMyHu94sPRCNAl
SBW7l4o2xFhL0P57VJvWFSygXk2XT7rc9gX/xQxUpKiCDDOiSVun351NLO7DwpdfMVPcTz1uZhiL
px1HQx3L5LhCPsMB2+uYWKvHsg/QcFH14NoS7/sL9WsPAKentU/qIDEFKLOkdqA2lIJaHoKc2ork
Qr8PBacZ1NNmoZmX4JQyeCnG92pVaPkbX7AMX7PmALQiDnLjXNppXwSjgUyQN6XN2TpmlPIZvmSR
uK+9u1jieIHYifVvNj6ncvxEYcwdPPK3SO+lSdFFsgj5kK+7lL5UZX8F3UYKHoXRz6uGNCWp8huE
wIfJKGaq1jMvB0y7zXhm12CUHCq908lNsxabG58JszuOLz3XOI+YGuL/WROiH0oUrCRf0lMtD01i
IrkX1NfgYDvs4V+PEYrV8l/z/Ek9RoLTyjwnI4HX4n9FdSWJib2j8calzaEse1Pyqm6PKV6dko/k
yCEmNa9ZtWvhCdw42WF6zhUvbjuv9w/mcuH0+HTRXbGXcxYtd7Y/Za04rVG5Qq24NbMkFKzEWp8L
Hl6uAoUCjwNeTLgyMH2AHwQJQ5K9yohWUKm12TyzXRIkPmi00qdlFS9Uden/wXFzkFkMCN2u2YjJ
VJ8TYTs7J4UphGl56QbTV3Q2ohbO8BiyHo8v/PDLjBEprkFuQ30ywU9CGoBOcMLxAqgAgbA1HTq7
89YTB4IaTK+IlMu7u8qS65jQIFd0d6IZCbQAt8TgWFtQc79A+oR7vaDCTJJXi3ggBmrkFjnELoDO
3dGFfNKX5NXfHc3pT/4hvVCs8fBRLm2hPPXR3FA65+ib5/w2TBOrO1DPMj4dAtSBQrYlZRYpe+NG
U4yhrZ2ieTNtZGksJ1mpLDg0sXejHXd3A8n3nLgTe7ScbjnGzG80tooToXaOJnyHk3V04APmNRAM
l2JlNTLtQHJKWKtqRA1mCWTcORvTd4sauYi2kFDQmG3jeGqv49oEmSvPLro1GhTS2IrW3iQCrleb
pRMEn8Vl1dOw9C1Y+krMEdWaREq4oNg/B0a8Gl5k6xq1++Yp0GSU+BHztaeW7mtQsQ47DK+tMjCJ
2TTfUkhKLr6lxPCnSLnEBKNS3YkS38u03OIsuZX7flU7CihSQSdJDEeoPjgFKrpIIJc3GrXIyPSr
mRp3pejPxXBQMrC0BUZOah9r8JUpIiXywgjEOnnsRfWJQPnSRgGuWFk0EiQnSoRtsmDFHIcPUaUU
MvDaoJxVrAu0e28kLPS0vmBgPxGANp/IZO58Xhiz83nJt4bp3xULhTXZjyyypP+YpM6cfTJiZi6L
Mr4FSwqVWeJMtBj9TSB5Y+V1Rh2CzxT/o1JiHmsUNwkYKJ+WrrvqRCACrpI+mCfjTjTnT8IS2dmV
CwGduXWmgz2PlWdA7mFqalx7chRHFLcCrgT2YxAaJj170XHibiZrH03D/BIBqCYtl7idJJuuKUzm
TPmYgTW0IJlnNkpkjfLPYLYe4cRMx+GuWrg9mfIlu4VKkdzt8pMu2Z2EwY2zyhXxokgiOhPqog5v
vmyTzhAIMkOx8nc3XpWNvYIfi4S9WeNFUPuw79tIZiE9XmF6rn87YYGaWt0sUb8Ze3tnnnHvTPku
qeq90uW7FczI0NSup8AFiiOp93Uv702+3tBiomFVI5AhYWf8OjRB2CiXfrZlKrECyaL43SNgLEoi
7hKZLaLblsVjlNyl05F8npojxuGEXUWu6bVw9MWsBJGciFFPtejUf9viCeP2Z4biiHfHmJOLxNOB
ikC+E/apvCDdNwuX1RPqde/T+D4m+/Wh8qn/yAaijfWaYI6jOptZ9gzdFkVAkJihbDSrAyfA+rcS
u0BgxyjlQ8D/C36oDiahQO/5pewMzcn5Fe2DyNhr4IpSarkGLhpeGZUpeZ+xhQWDMjdP0+3i3NUq
BYlG6Wq54qLB0mH0JhAV01k+q1guCDs8mFEKjI6OcHQKCozIL71Q+AZbnA/9Pn2VnFPCt/A94Q89
8IalJLzvGyM55Y7c8dHk86PP18dejY901MI5veqo0lR6KxRp982WBGYQWN9zdszGMPpKb3mJOHgt
yL2peje1zj3kU1aw3ja8SuRpAmLNArBBA+Z1OYrz9IrCWcRbK0GD2cOSJL69xJNjdXY2fDfaca8i
80lhzAEYnxDWpGGA2GXlG+6GAdFe4q+lwNbfctgzmH8apb5qWh79HA5/dIEyjepKKnnja40Tuz8S
k3Siv1tL8Rn7xt16nVwmbMLir7oNFpfDBIT1qQzRFs7gZgtSEDQuP4Wd9I2Z6/wDj9+Kc++HnkEC
K64A4TbeH7LBfMawjgDMSoJzYBSnpJADRokmKALORUmq/fy3AqdYvxur5kSfw2EIJZveGCk1sP2S
AQB8hY4E5dop/8DRAtWGtErxfNLtqkxdgucxj6A8TeL1FOjBYgCZOTS6WLITHc7ibKIYE65J3l7K
MYzn4lYZpCjW1rWbt+srUc7TGr9rfRzMlADAx2fzFxa05DLEaSigK28pI2eFG87gIc2gK1thB+O0
m1VWl0sok+fdIZFZMy6aq0QmRnUuvE1THqwXmLfcedKNhdOeoK0ft5qKV0SjtLIz3byEDLW8c8pf
98zCLjyfNbWkgROuJp/XylwI/38LlXMhJ0TlFoEnamfA0Kq2JU6hfktvoA36CS3ISf2hfwsq6irG
7agFFPacTL/8iQic6R8LWrmAX7ysLW9MMC8AQE6b3jtS442E1Apzc6cRvqr6ki7NWet3R/stlxi/
2y2AO4nbRgljoyFyHJr9DM0GlFvNAJuRwwyobsHfYGGPTA/4/Yv1jZrbXS+f2qIHRXwpaMUyTD3c
l1F8fJHNDc8To8T2Oenim5Js7yw1P7pI0cQvazc+VlpQ7PWqIxiUe6PP4I229LJ8dbiehfMK2h5x
JZ9zpRoPUV/u6PX9GlE2vhgUCezWNtzcVpgnJYA08qqQlsyw1wb7IXT/cIUQvBizDmys+d7o8mNe
6KfIswKKxrWOVcOags3d8K5zIgcy2QUTqWwznDljTB9sQfji8seiGHe6TBKxklONJJXxo5n7Iz7A
QVy9bq09ydFdbTr+rQPiSo/rxFHzLCDVZgUY+A+z8xMDGQM3obi3T+ksVdpDi7U7XdBtr5brfCNn
tFcva87mr5q9ONwZNVscPhob4I3OM11/C3p1lzbJL/LfUGCu0I8dNIaIWFk0ILbiqiorRgZMADMq
aJKwAWmqm3CuWFaInMd6f41r6WYZ5j1dgxiegSD6JcqpZvvLwixYZHQI/XtZ924280KckykNcplQ
+JGGlmZ6K2RfeFizk0gJF7t4bWlp53m852LySKrtoWwY+smFsdPFYQ8dqqZy1VCEpBVCury6PKEh
VctLMejg8+OXvjdf6M3yeWGe+l6jbm2YWVGQ1RVsheyDR7uA1WtayDWP8AvWgkv+ujaVN0iWq50l
TeGCpd3D9anF0by0YRfj99SLWw9UZNh3r2qyF/yg0GjW8mfKQa0M8W1Y+ntnyfe8jUSR8HVZ5yVU
uYAT0reRUk1qKOIsiRVIFMD2ul18h2LsVj2ZSh2BEX37kmM+oFFciJndDC9Hew+/lMx2MN1Uy6fl
MSQ2KocHQj1U1LNM9AYhH6i4zCScz9JLqiOy9MT7gpG21K5xobkp6t99Y+SnwIGmUDlM/j2aA17s
BUBZpKHVGEAKdHSPE1W99J2OGYHASbFF9H1A+lko+CqmqYEM65rQoYy3s3e2X7soXzpgdfAwIK7k
7GMVR+fniglQtWTxRHloNmOwbu2l7/lFUuyfn+uLzIxbY8ad/83KwW7oAKjrkG1Rnajo/uXZhEt7
+qzE3Jcysj843BFUFiwnGgZF0o4dIrA2wgSQS1nCtaqgYO3Y2gt3ox8lVPPBepfc5DvmBqqo85Tz
CuAgz3USEYhcs/61GBz0SeFp9LYqYLi4yDzlexx/E27rE0sSWt0/qXw4xbNzTe0ioRsrTeRAj+Q/
7qRqY7i/bOa9JrZAfdKnbLk/fKFq49sSsHFN8KfBy6F9I3Wtzm/rqN0n9yTVj36haNTVc/P1KGhv
25ZWRbbN5F1jyU0pfdEBFr1osB/bhqfwXswKbqhLxZrbhGdJ7nO9VKdBar2Ho+tM3qiFvfQj6ccg
ToVA8cgTAiyfNLXn4VZAJVcdDBaES2UfR8sGJ6anUhC7a8w/alnDZpHq9QXAyoawGZd1/luN6ygh
sbLl9e/xrrEuVkEKON7KAmggA3r60nFg5Krm4ohCZfNJhNpZvx9JN19qfTdz3IrqMx3YYQAsKP/G
C1/HeuN0dxAsPNvcx4unp1skIPlNkuoM4k/DAcCnBeEDLRIjh8sDFqInUaePWPtFlsnWO3i5E5Pg
aCY+PBMQOdgG1PycnRu147jG8Nc7z4DBaVEdVNGy0KXz1c6ofhq5so/CXyjNC0m2CddJNjFb+0oR
jVToiDCxSBc1+a3jFFW2e842Wn2zcPeQV18AghXASKtaiAlqFfcbGXYPCIYotJG8wN4k3FClBx4m
nATYfuIj7rrX+cBGvTnO59fDrNHLoi3lImSKFD2T/Gr+wDx/Q2r77LAnHOhmNACLFjYymcMZXxqu
XGs9KYJ0euhRYcUYq7MzICKshseRwE7bWVitdqxWUQd4+Dkc4zz88OQZ4M8SnNYrn5gCeI7e8gip
Nq50WYhwGgZQOtMN7L/HNSj/Qjw+s7iYOj4/9npz7YpoFqHxbCCud7L8+rMZ12EnPWPc8R2exZ3+
TQTJI9/hzJEibnXEmf0d+Dg6LT+tqANJ61jkf09Qq5QQowZa4YZw14FSNMOlWohOpv2UH2ORRwWV
PTJDuETF8pkjwWJlmDcfWauCu0DALdlN4WYo9zp2XDg3MyymaXNhNlKt6C+72UYYbYNjRD/OwTQw
tqepO1RI6AwIM3dzTNFHOoUZpJi9GpLTAc2cdLUiOk27rRd9RXA4/ivl9ZlNi1aPt43M7LL9nNUD
cAkzuPrdimiTBQom9aEkLcuAs5LwlzW0cDL4oQxv0gqiskduSCbzd0YfPLeIl0wCmxLUvr/H1fLX
lZm7Ml9Ki2lLHodksMJ2y4jFiFRA2QifHHMqEXKWLOeu3WiDZZcYvJjGB0P7q9pP4SppeFKfeYzX
dHvEHQEwsXhFqHMTJwNhx6F+IgAgzx9xFm31PVbGUOMplJX+tdCTJ8LMGRCXAYir/7BWKOygsXoM
lAQep7daQPtM3jBhh5Z4VdXkbsbdg/ivbP60qkfPm8f9k2TfCtZvY7YCBCGXFdXWrpH4O2GfbTMc
bWgmtH0laodEIuKhpRGtpklJnYpMpEU/Z/7dtw/gWhsLztERYLPEGHBTts8YcNnXpSCc5FMRLQje
9/XEgqvkz2wlwStSFr3bt6YTuAlfvyivmsqVtLHD2F66/dHQNWbdNWeGIFdkw2DWY5JUq8T18Vz2
w41MlkT6sBBB/FjvPx3DCKHDI8z99qN2pLszRAZGoCAssxCWIUY+/bcvB51cYjyhQcMSbrimuZ1k
fOUaN1ELxNzCMtRF6Jmw7JMNjEpWQHg7zahmEVYDxIc3ghDIEZbvPvs88kQ7QBpc11yN4ybaioxz
C22kaXXsccUXlQazSk+10VCkN8OXwZPCEfBEo9GDoTQN623m2mTQkI0DqZU9H07jZXGBiDr3rO5P
P5XnVmAGyvxF9mKwkF2iXbvYjBhBh4KMPIAouBb187usG0Fe/sHicJqrwmlQbCAfbbABW8e7Jd/3
RWTlgbKrYR6IK+L8n15L/GUg0M8Kw8EtjE6RiPRPDFE2JlPmRMK/6TBySfMB3HFHz6l6njnoYRqk
uxjgmLhIchnmH587MxzQ4M5CzAiO2eJy5q/KNlIyyELH2ipjV2WQ78wUyJMRimoCEQ3mA6Zr+C8F
O0w4s61KXcsyS0Jjz0MomaMbLT91lrO176r+wg9qHcWEY9b3yS5T8bmLLJ/ER4x+q+j7d0bU77lc
vLe0LuWIhVt47o4srizhmAFToq8xBR+gg8PgJROp10O/WqBfSST+SjvOMKOwpfKPbn33+Agy5Hk7
LEWSj5zK3TL4RSZdnFhBXcK5SNBb0iHAmtaHNIo3aRWj2aS3tMXZuiR60GsJDk/Z+4Gd6SjILpuv
o5yCcavimesYxMdJHtQg5ImI6yjglOKqNMK1E+RbJrX3pFROMTM8a87+R9N59jiKrV30FyGRw1eM
bcA4V5Wr+wvq7pkmwyGHX3+XR+8r3bqjkUYVbHzOE/Ze+9YXrCvk0csRpFcO6QZmONhqyG8WOonb
wtdiHhWkknZgLUs+rT8jrxiczF9x5IkU+KdX4mS3I4W4UHK1TdOTGAwsw+fCzLYzefeu2tnil0wi
DLlZ64r6XqisukEGivwgqP+bWQGMH4d635xy4lr5LY3xVEAecDeWQsw5e9Bnby8scQiELcYTEhru
IvBelpoebfo2Ni4D+V7b1kEq7XZqlWCFmy5utRvK5FTHJwspNAM2Fg/ZqUvbUxA42Y9qAyJJwtWS
keMa0w7TxTc6+Q35cEptWom0PKGWl+bHmut3g7c54Tf+zZ5hahfXnU769JE68TmbHWCSNfKKFV/G
foMW7aKTzg4V5GVrIL/Wp+rEuwPdErf2a8kSlniMtyiiMhBEe+Nsldu5yX++Fau9N9f90TVd1I1l
Km6FgRaLf1W06UkP+gE7E8iOsU+L5BOBDf3a3NU3utUrH0xXxsOobRYvYc40oj1nDsv4aFFQuTF0
l7rYzbXzZureyLwl7bgZ62K/bqmbYK3jKZqbDwWquO4qClFZ0s/p/yqnZlL/q5zwv/im3h9YoCyF
7o+l5MsgZWgLvJLdgqzT4QKN6PYLUIpFDsaW8GEM4NLwi9jSaMRsjOh3xbS10BKn7Xamc+6RSO95
bj5Qkn8qYExK7Z4wDWNh2gSvVZNoVggb5wgX+qMKXs4mfTIPQOGBt08iEKYSnLF4+4r26qj2Tbm3
iJkimJnJ59QUrg2vUDubAjmogaloU6JFhegXlsnbR+lAb5ZjykuSkpUwxp4kG3CPaiOc6ytTkr6R
T+iuozqhDEM7PHpgldVtOc9SdTfTDpehuNMxScq1lH+OFsYGW7uItbwoa090vYw3WqYv1cG7nK2f
6D3cFsdtmRWeE6sfJRpuLdlepli/TQ2GFu6KNdtuM+OQiREJ1UFnKqHR2pRpjEGSFOWYV1SgEkzW
VXJ60j8mbuXkoj2WxC1r1uBpGvxh90cNAo5Vu1jOyRxxnF6kPnER4e5aaQjydfBz+Vijyoxhl1Py
NaoT4jXgyczN+E2k7SiZh+Kpo36wWiXILJulexyxgKb2hSGASRy+OfRdAtpl9AANT3qUEoIwoxmd
jP0fg3YdhvNIQKM+7idpZoP7O8ZPMQHMi99umbdPmRHV20/ZMy/57diX9+36RnhlSPNVkM3qYHDN
DUSeTnH2nMzpmc40VshBBT4AQvMsIPzT1wjEyCzorgeAYEYkk1TI5PQ97tmEV3wYkMwhhwPPFi+1
N76cwfqcrYyV4RSRRXpelBDwydSIQxFMY3bQuMuNyj4s7/CxDpE8NZHEF9KSZH1W2fosk29BEBJ6
UyPFXW2Wj60Z7tMkGLOg/mTL55YLOVqqCf/RsrToXXZodDUF2eAZg27lXfY6OEZRVktMn1XXfko/
nTPCeJwXK86LGNKgBmlwgia4gJLD0X7UJU7DdrcbkN2ZPKgA6sjYwDElIPUa9VtExOXPxuhcD+VZ
++swSKDFwuVSAX7Pl478Dk8odxtUZ8nboPI2JGRiYsPmn4yNqbNKgu/YFiZBSkDlwO8WZz0soWUS
sM0HJqfLTu1JJqB87uj0Jjo9zNzHpu1ZcYxHUVEY3LPZl+yPGM1NZ8mXrqwudiBd6MqeaFSqLP+y
h+WjrIqdvoCi5jnVBRDFeG/hhnIY9dLzaca9BAO6ER1o1jOWaBJ719qDdNC0WJ3A1udVMKd2UEIk
wQ8KegDbThPi+MoQ3bVbu5upFtsGnk+GkB69kxGmF6d17rpaPxK9fqhy/pg9PU0uqvl4M7fSpvCa
hrG2qkXSmEdV3DKN3egDjEClH37piHolZp+5XvgVwtkODDveGrhU3Qk7j1Iz0jhSAJLzRaFUKJEe
oyaAjULiwWKdIX5dhJ1cBgcidntUB6wKeODF0ZomznwC7Xf8MYp42Vn/2rrkBSbwa/UyDYNPZbs9
xvSK3ZBOaPqSHcWDh5z/SX9lmareMi55PZ+VuIqW49h9I4z+C70ZcS1M3OIglio0HOfsnJdQ0AzZ
0aA3F9JHqREix55v8ze8XjJNdVfDQMpLPMcHyALHBEflPD835EAYvAj3liI9w9aU1xc+NXxIaXKZ
XX7U4/BpsAFTGD/WI9tjG+d/ycITfUs3X4oP02bjxdarJutW4QshVfbRqnb0w3RXxs2tvXgdE5up
UEPoJ+4PtEb9ta3GfWyV+9a0PLu7MuPzZADu0IPnvCYNhsmql1LtKcebRiXPEoHdYBfTbNHRSSyU
p11jwnbp9gafMirZnVmM4RsYxHYPjvDVoEPRSR5MYmBeG+XMO4PjqFwYmPsjugH6ED6LeyLhXV3+
W84MuqIq796zK7gAkHHefJX6BCNfvKT8G4uRXyYj9EpMEGrvju13Zbf4sbWAdSfxuXK74dHBLJJQ
WRF+kRF9Y66gLk14kcT11WTP1wkDA0lBSyYfjZh/WtGWAEYgBFGD2BiT7+RVNSJEUpYsNBIGy5l4
Ro5iEoMJdUcb/iWDkqLFnQihXZBjtYTQDuDc3k6MdyCtCmehAwtK60Wd5hq0bFNqoFmFpay62j3I
INMRRfNZJCCPILToP9J1Cgb0i3En70ZRs2CKj7LgRYgrPWx1NRDsAsEjzLdbBqjLNSMz+rO4lTAe
MaxOmcdqYwQ5s3nGtcc6cUDZ2jP1MzFsQhXnOITASEJjez52/aMcf1lnACNQV3V09/WcH9+RkQbz
s+G4s4mhWs52Vl9qIs1NIIzrIa3FTa86rk/r0CMvayam6diZKpGcJTDIREEJg5ie3Zpofkvzemka
8R+zuPesnzPmqb838sAo9MVhnBAssVsmmPFdk80jEryS+0pX/9UZbSRm7I7ccUr+ZNjGDnVxj4yc
0DdAwvmFTg37Ob4HnQGqjkhNxl1nkDom7UX/yDhQSY9+TS35k7V1WVLsS/ZgPpng9w4fVJJHOfBV
E+ej8UfmzBc2Azx0slKPbJWldmLxkeQrR9ZQI2uQucxzMeNk6o6mVOAoW2l+03nmBhlZrjzM/FfL
zC1D27DaKb146WtqdmpwbzMCAW82ZjxokPNQDh57CFsdp+FE8OKIQmKurMNbxJ2ikGCpeZALNG/N
CoKBc0SVPBT7rsbhouuwGrmtQXOWGX2VxhlwWAOtEWd73TjfaXveG+cZOr17syVS4Lsucv8I2tz+
gNCw9Sri2bPOgswdarDwxd4dmdq0XF6CywvSXYpvryNXc9WLYy/g2RAgqoRMPA/yN0ICGEgEPhA0
eUeq+yi/8tRh97L+WTu/JQunyCnzmBW0zB70CXj3zpwsb26mnVhMwp1jsPEEQ+KrkAlKNmx8f9w1
zKBr/10nlQwqzUlgb75KHDxEJRxYWoeQRsAS6LISydJwzhr7vLet8kBdS6cUbvW/JgPgNWoqIxog
h9gbdaQWsdQP0hivvm5H+rxGQCByK2ooXWLcOTPD/2wpTj3BwcWE1IzwYByC/ZD6xTea3oPRM8mb
FK4WAoO5/TWcrtRFi1EFFVEDnGFKS5uBy7IdgY5Mh4cOqg4CF2/MBJV6ONVI8gyQHnqJtP8oW83B
FMMrSdZX3CFfz69DLF+0MQ3ZVSBtuyylOLLMBPz/D+yTHGmeJBNhqcH6ItxNvEa679wBkNcwDXGo
olJEg+MHFRA4cYU9LuG0M+5hgsBFjxxjZYJ1hh7Sxg+VjnIlqWz+kBS2/mPplavlZ2cBJiQRw2GI
SR6j1d+IC0r7wzxLe2JdSaJHh4isKDuUGH4HkMakor4pNloyM9OUWM3Nf2K80hVDlvi/SF1V/5OQ
jaxo6XmiAals6cwUeNuG41TOxwozgJ30TA9IpJtx0YJMNSOdtFba33H4QXLIG5DVzGGWDG5n9WjT
rfMmg5k0w02iUZTwsne/i+0Wg4hcmDZUMLkz+gwJgKyePLjIgNi4jKVYtP9/ccaPO9S1YBtrMyhm
4u2l06cFALMjgkg2AxMiNDisd9SDlKmYIW2kyk5oQ8cDYHlwpBfYL4dyoSzFl2hvqk3IiP5lQPGO
ebLQYcHTM061pTPHIevewC0tQdtLm0AlEETHIrJ44bL8ekMw2RcumdcihTBnMk17+VL62zQTAYoW
zUI3ZQ/eUjEhNP05xbGpprwYclh4Rt4cRUE9QQbDEhtHq/o9rG/6VqTn29VR7OvfAjPHPGQ3ojwc
piXGeW7AACppDALsRz+/n68cr3tP/Y8WQIas1iIqIQPC4iyZEGFoenWoNfmgksO2VH/Kdj0WXs/s
phjbGzMlFmW8xtXyUAW5RBacC6VwB1bu7P3erzv8Tto/n8BJaEJZYCXE2+ZP4uge0i7pNDSoLi2+
g04v/qd7ERmNjypcMTiihpM1FeBuTx4Z0pTU3Cu4NQyGW7DUCK5R0XbWEisf0ID6x7A85LcWMX/L
/mTZIomkOHUzOmTzzeTDKR4wKpF2JMtfJTT9qqHuDak/Q/UhPujZaczd6f8EzR9XimZ2AUlmDziC
p1a0Z5nhdAvqkKMR3jTKHH/ZHIAoTVjNcgjeHVDam/uEmglh5r2FyCQM6bgihJMQxA06/0nsqodW
9B/0qE+xqg/KHHirf1M9vRmdfKkbPn1af2q8xIJq0mhutxm7z1+26HddTVuXnpKV3NUSZHcJW+mq
QtQ191b1NToNIDPGgfPID7ePktrz/Ji4A+ugQLOLUe2a/FE2m9CCu/RJ0sON7gJlFfJIg4tQogWc
YpZeeKPWIgOJuexmhqqrgfaIP69xIN1R1JMGmMjHifurJWtj4g5buL/QjpqbvhcaH2i1OSo5Ev0v
ycT1s2mHnAsRBYwL8xSTioSvDEAWRwbhnBf9mn5t+M1VNmrK1jIyQR2y3Qbul6aKkWuwN5JQD+ZY
s0ATD7cJkBnzXcXaNapJ1s0v8Lv/VQsgHtrG9ov1YGITRAGEj4+5x9t0lf6S8UNmlH89pyGhBQXl
M4eFRDA2yzNXqqHnDdMprzwSRBM/4XvZKaJzrgHjTnRAqdMFEKxcKyKkmu1ESt1v3tjXvNkKNtZi
teFC6roQXDZ/nDLAvv9Ry6tf6+tHjgn6e1HFS5A4Vafal9lkX6iWPuhWR/lZUShIw3JTUZKMlxkh
H132bhXfLWQJMllqsLH3mTCGNI0IEjuD+mtztNL2of7SR8JhaQNrjHrFzFQzkX39D+Gccy78FrRD
0tKamVVokcFdtFKg2FqAAv6giisY3lrcp4xCcAPEVOVXSQAm/oEw4pS3IIc93Jd55ZNRCBWKaS5W
6OIwSYwPiICZkSDWWHcI4j1aNRd1jSptAbsCgbpbwJAbyMsHlLFEZW+gi/uqCPQS56YejDCKhhIP
eH+JZZ05MVyP7N4dR8vy2xY3J5wjZnheTBpB/jO9q0QSA4O5l0YcZtufGj0B32XAx6VqLGYQo/yo
jzOWDuon87B0PA8oy1jBO6w8ESMfjfsLTR9D7iqUkA/X0n/AOC4gd4NXVslkZirmbq//Aaj+0Iz4
gRsRctrMamOx3muSX2bWf7S4w19VLT8q1X70bEIA6e8EDVXspo93EdcubNsCuZB9LM+gFWsfTTok
NvWoiI4+w8A0tIPbeWinnOsXE6+9H4irX5nwy8rEeJsMugarII1dypRBBpq774FBKdZNOy8UZiZL
NwHvjeleQW0uYYZoeNgjV1VpMLgmN86lkkI2/YX4hlmI7pWNgdFfXfmVe/GUW/XZOEdVsa7lpcrX
p7lw8QhCK9lUTJNxrxrtpvMbZ8vswoi+SLDIjd08U8BN6duUcjQYS1fxwbHR72pWYDskZav5qTsC
TPZnOQaHkOzmMd2Zdh+kjuMq8ddSoMcFaVPzICp6mKukVPll4QQmFFCjmXhM8YrPZ/E5lCZz//gz
rgO1RM5TfWtl/tWitpP0V7ONX9XglmpzmKyUTnnX4+prodRo8DbvtLDGerEdxmUnK6rGJMqdJUS7
68vofL+UYJKQSKEHTy8GBr/4Vx+Wdr0XGaGNB7odKNAK8QXKiMmx8OZQfCeaTW0FhCFyfICu5+Eg
vkdqnk4BN2Vtx551/+CpLdUXI6PGuTiRM4I4SeFnM/kiwJZmZNwRn+P8M70/7fduNnmfSb1KDrLD
Zmk8yDTzQFvG8m/BlCcNOs+Ok+O35rYgurMxCTgr+PtgwLmkQF2IktXeCTME1tflrnBJDVzeiFIa
UWqclBMVcYP17EMTqTCOxhp3vdfmTHEmiHjmwMbX1Z5MNvBA3pNdko77X+lJLR1apI0ZGVf3utsM
E/86vLWwHCW2utU5TfuLnBm+TW8rdf3NKIo7m4578ZRfqJWByoDuMYVfjZzL3UNehyfeTPatWxCx
S/yZ0ekz2B3RysdUhUOCj46HuJSCnB4mabswjadwHlC/eYYkopqQAyNJCGsgtFj822SsJ8qos1dq
Ha7zUQo6yCAarB4jdGIYaYxpOwtulQo3cPEVksObCEYnGNGXIH8RMWAcbl0VmXZ1ln6aT6a6uC1x
/FUoSTu03GgtSL+4GLmEQrsBpMuqeYIU8Ldp5L2z0WQdOSThn8NwRPqh2zClm+6EDSac5h6hFeXX
40/5jvzg1Z5r/GIKCWoHSOGmfK61BXy+W+RAIPsHY2xUbOsA6vdJq83OdmYtrB35UafGKCKdrTHv
BaFYDPvZdy8P/aMt17OuDWf5qqAwqqVolfQIERcOpo6nxNCWwMGBYMk3O9PuBfmi+ZcbxTGOim+C
1Vm6GRi8B+eJhHr9040W3v/1W+Mpydc+XGZ2JtoDxwMPHJG7GKLAsTO3WsIpBNayNXlQbkFZGGTK
YYh23CxdTgMU2Xcm74w6gUq5e6PxyKBcyAuigWNcYka06WYBbA2b8EGwzB3R2OcYnqfi2TUvBj3y
pMA2Ax3ByDRyPh2Sgitb3ylsEVe0R0vDmiZz0ejbn+WA2vJ7YSsDBeyDNJ0iT0+rKBBbMrPsipPO
l5rGYYOoMv5MndVzpD6UjuAc8A8Yfk3qwShSP1/gQgEVVEySuiuELDjRjyXj+t9hWGAxLL4rumJj
Io/gzfUQ9V5hcSgEU9hk1xMYr8TNAbK/iONwneeTUksne5r2BH+51lT4BrMmR7JOzuzLcR+UqhNB
U12zSFr7qNPVqLWtiPiPjNnx1ATDRmjXErsLV9ogPdipUOUij1Jkn2WHL/0jMwiSIDyPiXUkLu3Y
86aZ/ZEMrJiXXJBcm0GwOkmneT2/U0pL5GFwTQ8buzuNn5wyADF/T4cUFtQXr/eMSdVgvlh8lZV9
Hm2sVl17xex7ZZMSdJ2XQNJhMdrjRd3k9uKMyPR3FisMcIXEYnXHBGxgS6pAyUS43Z/a9rch3YF5
uaQHZ3btymJyN9uT1iHiw/DR3mbF8bT9nMGK/Imk3KbEWinXwNgmPEiUaz3d2tpCMGCKnBBJJtEc
EorKZJvRCG37P2NR7fjIDvzCQsHGOJ6J0TkLYO47Zdea8Iym/rSsdriaiodP040ng9OFsLF1wUel
Y35dFWQqgxmCIGa7MUCcmc7LZ4WtrL10lXIdG/VWzeY93rwp9Vt9CNF2n9MQJ4m0S8NYDGfiCzl5
CV6LNcSGLO/AK1spo1ZmoHPFYiRYG7ItP6YMtRgYOqJxl1xcnCY+F7fpKye2ipTCJvWqgFlkTK/y
hYbhnlbqo2167hIGzLYgNQolVneX7mAJ+nKnLgDMVvOBptSGgTDhn0DqMJ1UvT2p8LWTJkcAarN7
BTIyNqHlIJ7WEKGRGGfKAJSsYNLR6X2ZyE47iSq9ugBjnchRlCnxeoA06Cn2/TIeuav7m5N8tAjC
a1qRnEGc4Ve2EtiQKiYcD/Zv8uo74O6KQUkM9tvKkkDaGohNqC3ITecyN8arLGnnQQdlsOz94iky
G8jWLbGVPemyu76TzpJUXpeJ+JkD6h87S/cq7HKL/aDVwZMDLVXdIVP4SV7d15N8mtqVLYMS5rMe
dpNOVBy6P+NZieZpDczvu+FAysQdCN2WRC0ULCHRkeCh0gw1UC9jes13pzG/E/luQ6U3brMdn/Xh
5ljT7Q5chDxUue/5fvthxYQ/QokG2Lw7WW9V7KlCk5We07cu7Ydx2+IO5pIRFEukFzlr1YL0H4ft
rN7Z/lhJfra+tinZDwV/CiwI9rMp1FvhgpCxyKhp5Wet4wxfrXtK7HR/LqH6xwpDA4vMBgYd1i87
7SPyRqIWJml2tVp4GAekCzP8riNLZxPHm7p/9g3MhhZPeUOy0kmT9VM6jntG2r0xgPnRQsZeJ5Em
+7QbMUOloWRwDKiZ1zuPTa2CGOzlWPDiIq5nHJKxYsrIGSupI7XqKP9x4i1Smn8aSuExTq7M/q7R
CNX3hxZqEAm2v1IivipjeHbABwzkvSL5VHZWuFMU/Xmx/pooe+PWOMob6kG9OW42aQANqEnk6QVQ
TPQoeeUSje03rJi2ARa4QY5rShBC7QTzgvmDtnFu0CkrzK3mVD/PA89uqlwm3KGmHFNuUUG1w16b
ZIYJ9sXxxsIJVWgA8zKEuv1D4Gd0d6oMKtRihMSqqUCiTA5R19xQlUFsKb5wy5SYClhfgZ4tAzKE
95OF1g1NdoIMCX7Z0n2xjY36fiNVRzTOLR7fKY8xW6sh0lSozmq8k4bEq969+75OxGGdAA7inFsI
b+UsIBSGHKvs31HRd0zWMpyZw6b5dq7eWjIVsQWvv9fXZChkgyxf8VR+Gfb86QRpU3v6a0p2vr0m
hMezEKna+6RzApTHlffaIqCu46uo3VZhSKqVVy1Or04ZX0hsS8jo3e9YeE16wJWns+ka4UHNDyYD
fS5FY11Hs92fOodga2uvs5hAToHjiUuzUuyz6tUaJXEAUWYtTjY8Zoy91GeYIZHpUz6LwzSjPdWg
jur60YBamxIeMDiM/jkYyrkLumNlbPsdsQG9cxZHPTdvclbd/dUf33nXs7xr9IK6cnMtRjRWS8pz
kWHM2Hjb7QS9Yrvs0hbkQzxFdQrYLUTfvFcwOYuaoQoT1UHHGbnhTzfhnwpSmWe2u7Zb5tM5WVLi
L/FEp+1d0/K3/OLQb97fISn21fKPRSLzaMykPHXHgTi20ScVfg9tSDad29jF185w3g/oYakRci0/
GM9E5qp/oFPdanbQajRa4ITW7pz+JG4nDpbMxJeUu9KNbd/lr3SL5/ykSUiTcnKuS8YoEjUrUkL1
XMjZ2eYlm8pg1nXfH913GpPiIJFUfzbwgkDboHSi1lfhEsiZp9dImufNW2vLwxK3txH/dzsLfFLD
f4QJOFNimPI9mCOWQhuyieTUIfKx0dmsJ3+uTCSz9n6lb67/LSGk0rRdRRF7UM8vA6kp1ChpAlul
MqPOuFQ08DnX5qmf05fjiG8/Vdk0VnmkOYLkLSEu8iR5GO6PDl8FNKjZtlidjXsg2oi/0eINR+tv
i8NuK8bDUNfsNpMDLVVn2yfLlMKqMnY5xuZSSgJZBX41yMEMdClv1hM61lblBR1ROYJPU8bho8Ro
XlxLHq+6/NZz9Xv9TRrYLrmmd8zYBI4GWf/k2p1wpbRydolxpo0F4yUrWLFV45IJ0FyTDgsAxFMK
5SRNFqBmMM0DWfDwGHYw5ei7LOZaduql1Gvpz7rkbzMhR2b7Oc/9ZEyYSif+rDvHccbVhQf2BcOV
PtpfpT7oSjNwcsTNWbGX0sz141dm6IFpDaHKfGp+U1wjO1eiicgqcVTb9tZYP+XfGBfuWjHfJezu
IISpNfu7NbtImu5DEhqkfomftgae01DwsjQM9FgqHZeM+S97zPchQKjjUfJUnRRGnn+DB5zGnYsc
OwztfUaXS6s0kh6mQByDDpF9WxAMh7tS4yU0MhRn8l5l7J5J3a5pzuxtTaKsutxHAsl0jWq15uNZ
VqEab+HIxcY2zOX0bawjf8dvy1a+6q15EdhnVLiMtDmcT3ViBusG94G3gecprHWbdHXQkSoO96OD
eaqQxC1ndGJleydDPwIMRj3t1pJH/WW/1gY96YgJayRZXdMZPM9VisTPphRMPysyby2n/kqT5rxN
+JC+6w4FtGTxLtjhO58VoodJR/hqSEvAZRV05kJvBNVMV1lGgUK1l0AHdzlQuuFsJcptwcLYueSs
eBeWj9Kz6MonjhR4cZFZQ8xHb/BU9rKXC+e2GO012ZQzrc8uG4MyH0LBUHfDbAb0uV4DW17gfe1i
LfEL6yrL2GqcNajMNoyX5LSUKxGpRHXwNJAYwseeX43oZKeNL5VaX9d+J+viTIjZ2ZbXgIVBsNVj
kNkiGH1/6qbLpCeXtpLPHUEpdkpSDOW2yxMWh4pDkC+DsnLJIGO4dl5HXHasJlDI6bJfk9cleoJz
ZC5ocBbr7Btj77cqLjPfdIZ7unUXp3hVhgl6FIz9zRlLAo5QbRgYQTEwV5BmDMc4qMzmsYVNXSjc
d/E5D3ZgVuicGCttuCk7MLWlTlBR6S/JdsSVAtudwTWhxkGbIG/Qyj0aMq8hA1tDulkvtacAueiB
XCQVLwuQi90A5cKGcjE2+aGm+7L4tArVy8OEdWhPKjgfLA7LOCnAE1xZ6Pgz5+Smoraf+1ul7qxW
vpkv2VX6ZSe7ob3OO5MhF8tS1hEqEzmteQ4jbrlZHDaVSHWb0JRtB+NSnQOrsfxSy7BtkoeV4l/w
uBURYOksT7IMo3u9+h3DwGxnpBo3RXLX0r+pYYVOkT0LzYBb0nxI6vJhj9PH/FtTlS8JqyE2Ay/V
W1ddy89cFB9sqGMi2TDPX6o5uxQLBPIB/cC6XzCvCO0ysQTRSDkRRe5a6sdcrhdZ4e/H/EAFDMO2
s8FdW9+T6lzbub+CVWJSZ1yHXroABZLVJ8rBmJAv9WJWu1rk6AJI4JYW6PN1aVxTzb5v//YJvmgF
tReqAmKVj1mfIzs0eDbooOzLpLCIViH6Nu3dtKoHq2ngUJKnTzeh0I8dd1D8b0o131IFuLrGhGzT
d/o2HqQbZFhDvWCwvyBbVnSASzxvLOr5/zV5y9pp08TGNBftMB1VR3anrmKY40Lm00GCijKu+9Ro
PfH+XLcDv8TsKt0vdmzqmgajtQYkwwJadIjlhfWa53e9QtkXiQsGTFVl7lp5m/yTAvEwkDmwvSGP
F77xf7OBOc6R2yK7bKsj1cgerPEkC8Zm+n7AMtERKjlhHK7uNaZvY/lhq9OH3rPqQfUKPbSsCDDI
KqiROhBYdrDI7WcDzQXGARJFgPQFJTNVyhxw3Nd6BX4KF1H7NJyVs7biXFCECC1KH2lQTo5TckOY
QQaoiwqjJ+UqM3axTbWGrGHrCBElnyXRq7uLc8nMnrkhPrZp+OybH2VvXQDSQeodR+MDw7kW5qX8
hK8go3Pkuf0WhfisxuzzDSc4TOiRinkFvqVh2QuF5QQdzmdtpuJgKy6vtg8cyicPxB8kdn/w2lUk
keLsGC3Ll5ee5pcEXkFFuKgkOY/Wrj7W9Z/Wmc/FkwwguifM7DNSSaGc8kUHg6ec5HU7tdlwIirj
RLllE7OaUu2uginFtJc265Cs8T5uwnro/X/aF0EEPBVYZGwcRV65S94+eGVgd5oezceM16y6YMbI
j6PbL3+S8gPtGWkrky/42vIObclhtiDbFB28sPJcqcAMjJ8LRjcn6H/DJDsVhjidzAQhOCQBR7rM
wM87dhorW7OyuHeFN9XlKXWfCFe96rlCKZuGMcjvsvVTg8WedO3NzMxblWb3DC+mbF9LR77WueZC
HiY7u7wS715RjLTqr4n4i/TseAkNaadQIQI4zimOMXu3/NzNfLWQfPIMXduJQho5kWDGCdsBzYg8
2ueKY7ibcaEc2ADn3fqgmvxkzsuuAVnp4b1okET9n1U0ly3XmB8JblFrG/fMrlBga1FzqENdyO/P
9nnqkuhT2MWZY8xEly2+cnMgqpFPQCrOcz2BytNOY4yRyjmyEQjMaTnVNYFiMvdRiX3jmv0QDTqr
GC8qI3cK2Rn9M4KdFqPqrLFwRvtcN8U+5hJUZsArACAU3CEFqn63R6JlSF+2yQIEhdbEwhLmLQFs
TjI99d/j04iLR3WwT07+b0EUqIYkf+rnu+BxowJJRjyumr/wkzEVamjtO7gfZizoP5qABFt/fs18
F63E8MfiOu/m20SxsRXsxfArjYGuKIHIIKWnSdgssEZmKG58mUgxHK/+l9iY28icoj3WW/w5b+Un
e4iPcifZjveP+bDt5Wap8hUf0m0k7FjC5j605XHLjEMFiNf76t9plCj3UQx5LRIs8WbXcN2wp8mF
12BMH4biMpXOeSV5Ip45Mhc8DGsZGaI7EdNjIclTH1YCWMhrear1E61AqAQGYgIepbc/hOHyBOiI
8CMcnaqMBdK5dcpAGejKA/IpRQ4cxe3o8EFCHM5o+OuV48TVCufCyduVuwVdqqjqW11JAQnqYO8B
/AZCN1DLgEZqfVs/CYebHUZO5ZRHZ1Bpm/DJgO7Gk7NpPfk48kGu9prlhNVXPzNzl+coJiSEK0VQ
Uy6Yr72lce031X0nXZXOPn9rknQ2YdvjwpCmrzgTXyyfbaV2p2Tej8n7iIjZe86hSe8AlXltriJQ
rPefhqvlDMPOnaXY89bf2fRGKbIXTFfzY5OXD1VjdTdh5JTWp/1wUDs9EoOHdG3P+x+FwChmEXwa
q1/mOCPklaM8lj77alf+j6bz2m1cWbvtCzUB5iJvRVIilYMt231DrG63mXPm0/9DG+dcGNjYWHDb
Fln1hTnHXIcPsnVZ10LVDsXF6r3/zip3KC/5dn3WNDMTuBDYimkepPbCWCncvVcyd1z5MWY9wG3k
MRW9P68BwFtqD5ZmIZl5GHx31mtxmgOLWtBBapPf9qavRRHxbsRqksRNzAswf7+cOx8Ek69yaql9
5deDvCXplFRZA8+Wsm+jbq8IKZDCNWBKC1iVXLEhOet3XcpPDRCDBYmkA0hZZ2joMBdGQq4gIR/D
cr+My4FZk5sDMgOd5HTdEnDC9PD/1Zxoeg/gqddDkV+gyKs4k+2OrSP5c6mYz62L6tzpX3vWGGDR
bkEbXZ3DsbiUuCUHZF4QVyPml3R7U9ofqx9klcG0pnvdhP0OHTqvLqLMDlISH0ZXZPNBNvh5QDAh
6dKxyL6pP5FNCFM0E57iDbyF1rxVgmWXT+MWJUhG14bPQEUKoojp0GDRlQh4VMgMmZpDmuGvtwa4
hAzAPVktYfp2p5hgIiGjgNYUcoP45ojXSeRLhd+HnFqFTBht7WNqCjX4Q65MCBXt6LZsStRO8AQA
HaBUinpASS3YDGCWA1sxArdzBGFBeRc28b1Z7ODMf2Rkn9tK4itCnHVd5o432KBnM6o5YpuL3HZj
BKMsWs+ZU4gpmGwRhIBcVhTrlZLh9K5JmFDKb6P4x4GD6vZvIWdvotffWiN/XwkPTQLdlvyMr14R
vj5ofplXbrqQ6dexFKN9oNdl2sLlggsB3KG4pjK6OHaYvsJFN7GVVXQfhVc0nHSOETvEtkbsrq7j
YAXEIVg0Lc15wLQ3N5HX1LecbdO8R+TPZOllhI4VYL1EWKOTDbRbr9jwzZtArQhhg0xVp+oG5/Na
f0SJ9NHY6WeXw6Gdhw8rZ55vJgelXd6XAoVqdCDnoJd8KZtgx9o7uRHoGLtQ3wIxYyxpbnPaUWYF
bZQwLqSXpiNFF9GUTpZECJKz/w34Rk0w8E6oMzayXy3jW4OOIFGuYj97khHtsabwibO62oTQ3lls
PTRn4dRUysOAROu8J3ZOEtZB1tKr1H3XXe63zHlLT0/Ss6Jl10QPb3FKo8p+uhW7RMrfB2l4NlH7
0XbR5+JHZRYIwJG2gNLNTqdqoI/y8STw9SKwL5WvqDVpTM2fqEquhv6aTFcmw+hUxyWNVGDA8Fbu
x9HcT3J9THAqNRhKCW3qysNnywCPjoXliHSz5PFBXI+CLHN+yTIJSZiEtutGc0fglpvUZzMnTUj/
h6fC1z6zM0OS90kOckXdqT8KshwEry+j4n1GbiHth9bY9+u8R0I4H9EykpBTCY4QFtrizYRIpIWs
Gmc65s4km5Ps6PRedxYTbJpAwxMyjJ8vile4lL2zFL/VKqawpmlPoLhr9rbpqcGUeEuIL9McXAXc
aDj0MGuqaurrBJh0S3OoQwWgDVzppT0OJli6UdnYk0bFrR0L7JuqTarmbLudiVKjzPfRquGBs/0m
TgKLr1eObgKYI6qhtaNqU6noJ8VfgXkzNme/WPDZgNjoos7XGnunQ0eleNo1GUJDDaffvWAJXjBz
U4sWVf8yZbtJJkWowabVgDAqy6CgfyzJK64YKy9qs0d7YukUjQnD/sUriuGapAupuBAtq+JqT+hz
6vZSJyjh0Qtbro2zM5uI4AsBcf9L1OQaI06fVNB0hdjYXAYprWNMDDaxhgw005nZLUMdvGPRZG5F
pF+rSL2aGPS09DlT+rKTobZbGwMcCKlsVFXgU205d7sUwQL0mg7yHgvj1BoZqouNOscbEyGqQIia
sNSrfNJS4e22eCN7AsQUJ2NQnSjzUcnNY7zaHK5wLyh9EC1U0nGUyVwZZ5xu+bFCoGrK2rutoCQr
WJsikGeqyJRq/91M/wp1eM/t8E2ySCsGrMVl3HQPvZaOQCvxInV7Y3qDjuoKmAqTX0gTEXVMnBtW
y0rJVIR+NPpXoWtqClaJ7bqrBnp98Jj2WGPAvUiBGttuHTMEwk0I3c3Q2R/Jdwj5UeX8/79dm6lE
vxBbZXSB/hqhxF9KKLk/LTJy9iOemkKcUCJHkspd134gIQUIstFfJanCOLNSfYn6MqwyhowfU3YZ
kFxCCCAjWHvUNPhQKd+GRN9GVY+iWSF05NRX3KqhcFY7fsjmngKSsGRvlO4ZZ4FN2hF3NpHsamIe
Vhk3ObjX28goRyWbJoGjmIJ9BKM91Wzjl/nNqLRHmyr3kLA0kdCrlBnUDWPP/LI250MS2cTJwneJ
8aCCEVOHkp0YSoMMXl7pNFnjLMA2GAHt2uEW6ehGhGsCwrMrIAWNtcmKb6tH3CWNZ0BN48tI02xw
UG8iXTlM8teSc+y1yqbuXdQm1acxDkFdgJWXMPQp6cEcp4PRLtCDMeNkxzWvj5BZVSLiKzyy7BuK
U7INtQKieHefZxTWCiiUPrqviXyTkmcP/aossms85xcuwoknokdkpZLmF6Wbb5N42ZRBQFRZcJAZ
CGm/Y0Xyuki9GXZ7DdXWHVg4utZZgs+LtunUtPMxzKStGiMO6vz5BIFfSnD8XolgI5KVQHLBMbhR
mZ1zMO1xWDOhFPu+r8jf2EQjLoAYKCptqxAHHJdW9TYP2Rt9/cOU0keDnpWwjnAY3WkltPfNrfnR
IZR3C3+i5GkPLIWS6joLT6OSF1TyBmX81P/olR602FRFuFMKQuftzXz5jkY81ICmCedj0oKCAm8W
57/l4ZbaPhFd6+RSMtw0Hsuti6ZzFVZXY7Pqf5mbeeWs7csj8wYAf2vkheW3ePipVZ5KyTiKQA4P
0huj3v9C5nkwS5ag5B9Jzi17szKyXJIATzgdTtzPxzAajjX62RL9LEVjDLMR4iDXlQiqJEYGkvk9
8ZDWe/QTabUD9txvck78XerIseLVTWAQgdEhlaqRSqm7jKfLrU9tdpWm6A6B4Z7lyiapeSqLhwpJ
OPN4Ic+LYLc1g8bQWEeSbiSjeS4j11y6h90Z95nTc/hoyFulRsrCcyu3Z3QRd2kgwUVgHol5KxgP
K3QxJ7plg7tfI+WXSfNQxMh6ZxCN0IZM1ZmWPwYo2Ih47gnbcLfv7WE7dQykgYjg1Bg5OS6GeVSu
ZntY15p9cMA9zUwRMz4CBCJoAX7ovLjD0ZIJKSinQx75Uo+HYP2jVe/jdGObDvPMgcvKxGTYxRZG
MyImyfPe2oj1K3aAsfpg37B2E88tP/DYdn49omtUWTE3KKH0K0s0SBD6KYv6U5YzwiW3BRcfW09n
VCgdiYKYBqiqF1RwcGUV5ulSlDhdw28ib9PI1xDyo/3XZ0LrThq7LIaMPJ8V1iWLibuE0FP/nSSX
CKxZSyBoBI2uZDQa7wrxplP3l2SW2m9hNJ8phdyxCx1Zfu+L/3L4pwPuvOyMuNKxiqClTDDX6SVL
yWcUJzJ6BGwsAuItJ9oA1M6Oarex2Db15/gVNaMFloogCeOdDHImnFnZvfCnUC69WFW3JF1tp+G7
G7/1LjnDaDmm6R+mSKnUOxV7jBXVqStJrtn9zMKiRjokwGkk5TvPqdQF8hPNHQXqTvK86Yk2Otlm
lfS5vN61jhgU4hxb23al73JSj9mC2owFPdmKiUlQxZtMB5TP0HNjZTMsUMUtcHsGgMqOGyi5RlPH
m0Zg+7aHoGwk5L5xpJtE8oQgaxR46SMqwMpPGOeOmbaLxXFhqxTp0XaC3wLC7wYxqT+3luR2/hiD
8cRnNuWfzVIcQpRLJEWVaALinQ1+2a7akxb/FeOAV4/wCI7deT+P6pFEpSgLOCAMWlhymKEzZPzg
7RggeesOekTKBPCVxKRnoVTovzqwIPK9JTJEs39ym6pdRsIqvpIsuTYrY1JqCDGjhdsXDZAeIv7Y
fa4x2EsYVSrVKUggiWocLyE5ZCsOVgT3Jqc70+HBdFsTXmW9S63Mkc11I2tBHkPBQe66sh9BMbdB
QCOZbAmIkTQQS8aktptkrpe8dIq7MBJ52vRivxXN3qzfNT/KULRvac47K30lBh4C09hwS7OfxXD4
b4rIomqH/62+kocjxePJ93EhUIeZ4jDB96sy8xDOJNi/S4FunDozvWhkKYW8wYJpmlkfrDICD7bu
BbjBolfADhaBSbWtk7aVQxe42mW+4yfZGrj3elKZkqi5uumJeRrNKSTvcsVt81RWyuSBDBVEdHjv
qMdxc708Uj2hFQQgWfgDMlPsWhkl6kdVKqc85pHSaEiHjsCa6JQsyzFFP1es+1QfD8PbfxraeQab
6Ltsb2b+yCgtF8Rkw+G2jJLh2LZkqsbjRGdUmP9VcerqdEbGAmMPZmdad3t2Tq5EjpZqFnBxFQBt
DR9izgypqXcN8oGVzaGFaaMH/CBSzGh8RcAfhj9Vhex1U5LAWAX5klP58zeCDnJnJMvoHL+VfBx4
mDWAEILneGbtXc7G3ZB+4vifVK64Lfn7AVcUNozKmO+tcy3rDqI/QHRd0FHiTEiU9ibyXsGq49Vh
PTg0rZYEreRvrn/UY4San6SqaN83HZf55zAf29Dy+ah9/ZxzkjY88DGYMuRG5DUQmFR127gnIBaS
X/RPi4H3h+tV7cKLweXMySmFfnqKdWXTU1pVbsfnVzA8NK0gk+FCXi20+skzqjlkJBJksPIA1kh2
yIm3k+qXoc8oYCcv5JzN8Jjtra3gwMYPa1ieVdSQsByhfteY7gFxFV3odiTC1ZAegeyB4FGZUJLO
3HdiX2tM2XKa5zGoJezF6afcXYG4B9q111ERqThieO1qg2eJSB9oI9ticeom92aVVBgnavBDEeOY
EvkVWtwrnJgLbZoEIxgvziZKb6XBKw4ZJLQ+uvQR4aVDNfH/9Mu6dUb+MkL2LPEyvJi0XeyGmGus
AU+BAvO5VR21N7dV3B/oXFeFyA70/wNmVhxjVFLbXng+XCE3sVA7cRd0szi2ynyImWfMF93WAT0k
GHe7EyczAYN6BzwepyEjyBjEkLJekfCo4VWdtbM5qe95EBvhRpLpeABMeRkJpTROzjIhQbGLbQ7p
DO5XlvUuZvCdAVAJk7UgceiHBcmmWXRnODDOt9BudAd1Fb7MC6opuCE4XYucm+1sBMVLTxnjNkFY
TgmMTQljPix0+wpgSdfeO0YAQqWViRaGi9Wj+TDj/jTL45H0WNd+a0BvvWf9GQYwh3qH/nMbmonP
8YltEJyBbGzDd0GdHI9BE8PSMW+KDVqplAjoxHh1TZm0TMzTyGvgZ6X+GF7aaxiP8Aok6Z85P3Oq
aN5TQzMY8k9eGedOJ1o3prLW0C2tOfPrWKeccnR8Dw1f+XsUb4Y/BGZv+T22BtlU08FE1WKgaule
NOdn/s8vHaNS7kw8ScQzb8hlbrbb0qa1wqAboZ2u3hduTuWKb7q0PPaEMgyOtjjIcM8MUDjyzzM+
sl9FFUQfOW2Y5JagTU5lYSAQUrZJokE12VZ/7K9oCANrICfkqlGp3eL3dLHvLW5RjF52cs6t2Ktx
Ty9zsXO5es22AXTNljs2/Yxiar5qbwXRsDoIxvWx6KhYQM+hfLfq0FXhlMrcVR2ieQV968zw+XPZ
Cx2TJVrz8CQJ9dpLww3zvsHfNN4P1NI8aPNfyJOL6ag3VE1NnQZTd7eKfyZRnbrBv9U+GrN+y9XN
J+Oaax6vN5L6kJp8WAR5olFttM5ry/YpLxvqB2RdN0Nv79YtNCBfSL59yWFBDVxTFzUNerlyB49p
lz8QR41xUHZOa4X4oq6OYB5aldvR7+N+J0X9bnm1jLRpCmsN0Eva1F+Ekr21ufTWoErk7NpZa/5k
2jXSqw+Vr5uKFyNQS1KI9zFAB3LaVpnx0biL3xHGaS8zLXZKinmd+FSdOU2+bofUmWf1rIbdqSFz
ivpna7jGUuHjPubh4M+XZwK0JISiM+yfVa74JuUGOpYCStaCLZx2tuS1hSnXM+0vmPbPvMnFU0Zw
aO8UTL7gWfzOYuu2VQrttkzvbaMGUkdgIElIFVzMrLylfA8c8aTfphfECtZfi0BwFZ9zH7LML2fS
WgrvFXmQwp3TY0xPsEE5GmxygEf7VHlk0zAUZjJYyQC3KDXRtRAe1KOH4Z60cCCbDJ9QY4+1tlt8
KYXB3Gf+XKMuGL/CDp/XljRreosqWe/SNytAUQdVSjV1FpYR9GUbFCzkhgpay+S7xYdJWU7g1gVo
UpcHKrB01z7mJK71X/YRa8bGGv8qjOZriktkb9TW6BUwtauA0FP4MwIcH12hM0esHN84hmBtQjfO
dTdaWqQwYHGu9K9/XnP8hFZXfmGyXpfPTC8go/QmrrODccCnv6ujv68DQ8WnSGw5cbt/XsckB0Sw
WjOKkPhaCou5ARB1DZIRateNYKUKiWfbiOmllaMx+RqqfDsCB1dVxZPoS1+LJUMCjt9/Zchr7Y6K
1zgk4PyqJvPS7oUR2logndERjVwd1uvxzA9ZbF5DybiaknJt0+66LObFbutLQndMKF7zUWGcCiau
iOqjeYW73e03eGbbkcvbxLO8aqo3kmZ0UIJbR45NT2lZ2ayz8JA6S4gG6+guJEJDB/V4JkegnuE7
6bE8/Y9u7PcjJCxk8dmfmXCcYVS2A4MPHnGwJgBDEdTpO9vXTxDOmMl4CUGTM10lgHziaad5OqVO
XmZ0P6+QJGnb5/32l2WnlAUi6hyDZbKOkExnpAIAQiQ763tNLRbe2YabeK8V5Ym7nmHHeFRBM1Zb
O0Q/Kav3ikgQBstlSJoiKjHp2iImVd2wbF0NAzvCQujWy0GUl3my7uvnvFV15ZLGXiMR6ZsFDCvr
/DqAVwhxPmZLsdG61OkKkgUblO05+XbkSXhMIk6JYfrA1w8zXgmORr8ud/WoP2iLHi9BHZWuThSd
/5qqKhV6VaLuBA7+Ef9bXX/HhBYAuFHb5TMX8ifa8v1Yrh+Mjj4Ww1NN694k5fua2o+i6O6JrW5+
wQAjGDOZO4cdDA9YdsLEu6Oni5SDQUon0RUMOECNO9XkLF+FI+ivQsYf7NiCiOtHRDACuZkmk5VE
mVzFWaLsLhrNzy2ENhRY5UE5Z+pHPTyFl+Hk4vZm46yBZrNPDKQ22EEu9lzi4YaaSY9kQUYnwBFj
hJZK2/iPjT0MxICvTNopkQhZ2ZBetI6gtWt3lBdXbYRbl+dCG45yiILKA9E4bgw8VeBNFwWFUqc/
Bs6g6Kb1ezsBUAN6SsTlDXnnLUVW8ltdNnrRo5+Hvuk0Iw+UICWpYwP0Tsu574nCWF7HldipTgT9
r+xug/YCAS6PNXUtKWELQJYwh7eRI6PBqTSBluGTvw9NhMkffQFNRc4ludY5tg9CpTioS1AONObh
+FsSuOjlp0JBiI7Nw0ZjrjBnKEsH7kUk7xJaXYZGHgiZTR5jLynCXWyuPtlXASZcsG7oM8kCqX6s
32rWoWMFdCXcqsZsOBUXexIXAIxL/ZEo1kdYF58QBT5lBzCQ9N8ypQEsmTzH6J9An0ePbCMDVoE2
oeaDR65By1kJItOk4Tp4xVNga6oH8rw64sLNkAyz9CDi4ihK5ratxLa/cZF3qYd+Z0btsQmTk6jU
U5cAdLbVc7R8GxyHakEftu2zjxYf8MhaoJTMI6PLSiHfe2P9LaufCcu1HgGGt/TTHE0nUIWTdWLV
CzADRYQ9HZNSHMIuPiRzso/ZRAwMKBrdm28zs6jEp8/eRM3iQP8IllbeE6UKTlVSolsUyffhU+hb
uKjxM1a+bP4HucK/pDyS0Tq+lJPQMyHTxwRKrOeZsVa8Jmc+tnlFGgRYXv8ij+gjxR3+RxM4ZrjN
oUm9T5P5Zub9my5tADNsCPXcgzxzmFa8MCEPFlZvUhtoeXtVIuWtl6e3ShzEiFY50yCsAgyTZK//
DaNK4v9ocY+a2Vc+XfL0p8XnF5KEiSTBqi9Zk9wqVbsXdvEGANHaDIizre7xi4G6WultDtGU/Ksq
IlVCLNtebbadRo1KYtIwnKbzGre4DIKaBABWr8eh0466Vp3EJtFk0vQiZIoM3/ksNNKT+iw78ECZ
N7R9XO4ZmvezfMSXohcMSsh4eEKV1RAu8WtWxJcPbqE3Z8Ixey/GgveSehIfPj5bY5tKJgtaiXZb
8k2+FFwVBPH6vyYG8WOsrL1jrq/h2VbpXbZIHZESagOtCxc9Ihnr8avIWHbFaT04KGJOcppcFAP7
arNspIwlXNe5PDclmgYmdWOCpt5mFG6g/1q2MmtkTLJbqLW8ePd4+Mx0i5xAv8aTi3xzh4/Tei1I
i38tTF35xoKww+5vcJ7ooHAJf/LMWvNUXBYGdzanvBW+NealX1E6VgS/Gic548AjV74/CGoCXb4r
7VZnl9qJBBc6YK41vzPilYNo7gOWDkeVTXlsTJDXoIBhHcgmh5wYLiJUdyQlcFcr3NXgQEAoPeUL
mm6q519FqhjyHKeDswzYf4ST4HhYYg6IBC4Z3z6TngBodbznOwBf9Y8gWpAfM5AGa2PxEDdMNBfd
oANTfKQYA/5/9JY0aevzVyN6EnHSkGEQhRSup/oNpRV4cHRixWc+lx/rckhTySeiY80coETHUDpa
dIWZjuXb4vRNSbK1glRP94PKbKTvTh1XbD6Hx9WbvaFjQWM5Rd24vwhw1+WmQkeEnlTSKDG88FaW
UmBpEZEPZ6UYt41hBww9zwPTxrFi9fuTviWKeOvy6L0gj+wpQrZl8OzMbjrH11Nldh6l+TFcwMeB
z4l2cSquFXYWgm02CrtEDPPLSvgog/vhs+MwaWokFRwm6OX2OK/w8tLOxB6eAA+9yqm3J8RuKLpA
zOkgOG1o+uLCzHJbKzyyN7yJTcu87xunJHh23CbdFOhkflos0Qz8+jr+2oplffQtZcpLQI0NL3Us
E7vHIG3lIQ7ovyP9RPntRq2CXj/ea0lG6+/WDZp5dKdMKUNj25ockEDuLBGUPXczXdKJRLirTJcj
oOhveq2/J+Q3dmdcGxbGvBxPoMy6IEQtDQUZkJu2vHEJY1DTzIXJ+HgAhoN0mhT1oOtXflh+UGtx
o2/zIoFNMHZTxzC/bWFXrXzLEDAOZa/9EerDdbRI4G68Olc80mfaeTmQLN+5iv3RgtCuozroEivo
qmE/ZiymPQy40zlfUJgwbPPHn/QZ8tuwLIARBbtr3xRQ537sF3D4F84mpVWsV7MC4H8dA/a+0Hqx
fzuN9D2yByqP/SyhlAI+686Eneos5v6GqvEy7iKT8ST7VCbjluzw7QBtgWjWl5d1R2PXa7h32p0E
ai07m7Ap1Ew+8tg77IJcYXzXGepIfLM41vRQ3RN7sx9bPjnH/kLNJxF2tOC2MC75M+xToCnlju2o
o//NZURE84dkHL6Wv0krXY5J0AJwXgAoSbUzQIABPbIxess1N1lQcmb2XmIPRzxyr7uKpGzh/irr
ORoLq7cdM68cQubk/mQmBR4y9sXJv1wjkNFAXVmFgQ1gZto9bxh+N8mfOewucjed2qGETXt59RaR
/WEouGmlaJesAQLnnYl3NF62xmVyWDJVMui9nDYWKV24l+GhdD+mBVSYqOjXo7xQj4rC9NUBmKVR
B2sGp3LeWZ6BMa+ry32ZtkHTIH/C2x4VDMbAzgEvK4f98MnuTZ8wXpmuDltdR8fGMjwBwW/kQMwg
5s0FqC0gYbG7I/pnTg5ZTZ6WZz6GeHBNSsTINA8tMb0ZRu+av5Z0iv9DvW2MkBAVaprqk38T7CEW
TWIAKXVDbYND7YW468urQaIDSKywaU5Xvhc4rCj4SGjifmmlvA5TmfPezf2GlK5hNfbmfyPeYWIl
Dkb8bBFst7W8FXWxjf68ECDNyV77p6iXZwIxQtbdXws3T7vkg+1M6SazDean+vHvS7G/OsUujjJs
8CgkyXSCjNFSBFd7Bqdb+U5KaMQNs3NXMs0LVP+PBOfH8iFxuCv5kFSLjJ6dFXKJq2gtoUKjr1U/
kuSJJpyFdfqnSK5hS1KglF+j6r2gvxzrx0wab/ja4whfcsSd/QlJQQuS63/AAvZYPzqWTqSIyi9b
JzaElX4ZZn7AJMl/wYQUp1cgoQ1fqmCSWt6lMdz0teXJCNiz3ZrJp5V8q5U2ph+2Roe+fSdL/LZc
S+qFvsA2cY1+1+xbWrjVsjLjZmAM/NQKwL/zGZX0QAWgW95Hh7X+heeuNVABOczNgtUR6kGSRwSG
T5h15OtItsLwH5U9vni1Sl1x4p3YKCv5lZysWk4gK/jdArQCle9OzATqFN5YPQ0zdzUb0zr/VTlB
1qXsSnViZKEV/K+/iqWdyTIvZWBqKBXyYKK157/x+CNbEZKt+ZiwOo1YnVIupWwjdTpqCfWnDVws
zsicZNDH6k7/3ZoQbxkBv5hdmMZWlmAD8ajE5FAX6pRK5LpOrKCYMRy7+reINLdoOt+Sjd1qWm7a
9tjPd5ZpbzvKjLTn7SNbtTH7U07lIP4Tc3wq6ttHCuKnDhm0K/8KKLZpN3uKVXi421BR6/uacU8X
R0zysg0uH1b3d7xNrgbs+hVw0jtE7jJGkB1r5ceWxkNSt8cCQL60GSBOvlSccjtsWyCQOIZ3Q6zs
rFfJk3abhW/JOG9VvlH3k96nUYfI2HcfXcPCK8cGxI6Y9iZhbG7+hs5aguqKhqc6/5kESWzbCOR/
s7gxY5WJ1IN5Y1SUo1HmZjbhA4jXZ+8lo2VpoHm6oHFUL8XBqmJHSVjD6LuFeQnewmRlAY/zBJRT
+7dJ8rMxaZdsweaoBRUp4YsnEqgi00PQlEewgMo8POST7i1ENpjEIqWsI63d5Nhg8hg/FQSBMgNh
digDFWbM33IRidQIZOWm39JYgUI8nLsfeaDW1L+n6GSWe2rMMfwmT4tFaLapDpjoGUaQo6Sj7h4P
snZipBJB7pag3jWvp4FRKs21iSQ8Tp5EfzuLgF5cnmHMTULij/clWTrBfLu0Bnm1oG6x3bC23GEv
qU4Kg0HSvEFnH4vpjAm/brIrFQ6x0agkTrb2Ok2ZPfK7yQbASCJBW/RJWyhd+wVQDt9pb5r5oeqY
LPX7yozZnlUniQINCY2nxvyVqw0J3XuJD9We6JKwlZHYd4yDpru3iC5axdWaHjxysi8s0lgjAFYo
AqfqzOKOUJv6ajMCxMUDcSWRKZGF0+rUNGBaESonRkGNWrvEwqcMdnXlbSZ8jgQ1TvyBub9ufJaI
TDlYynzczJ9r45aANRNq7JfiWY1uCwVNASSIO2tMT8UwHhr1rZKuBcfa0m5IZu/53VRKYZnvrxO5
gumoJFl3HTqv3E+1uVdNbKg4eKPq05IEIIeUaWVI/hhJyQn+Mls9tLP9Emxuutw8LEI9mKZ6wH/H
iRbNaMIYijURJWSKQYI6NWy2sR6d4lI/pOG8V8l+R2DDpXDo9hPlqzOBcGBpl8bv8e82+mHz46l4
SFPrOHXhrUqWW22lN0vqrxKpA5HbrdlmqNadgkFoYkG8fKJXTElkqmThG7KM7bbzI4YNc3hHSu0c
gUGNIZm6N6Kj2MnYw7v6NU6ZSyPcq7o/QjSMII1aLF8TNvlyP7hJw6GIan3mRi760svZDBlxEcxw
3BpxqcV04xy8WwNqT8y6zxAcuHbL6YCgh+CBZs7Q/c1AiCAXYV1UL37GbC1iaLFwoIOfgDbC278A
RdRIbLRXTDicRiSAsAe+huuhZ4E/1OOO4IltKvKdRl4ZAvTNr2qJW1rCFBn/8G0kL8SyP7Fzlhbg
zOKKAIgEm0OtqvuuPI4IOCa79DIDv1Isu9J6M4+Y/mqxWeZPi2lJSLBTs3TumipOgZ7Z9iTKIWrY
FvgVjJK8A0lKdFKs3zuG4dRAnAsItAXtZ70gm1Jrjpuh2k25shNh5ANW9bufdtlG/eCQ8uklvGjp
+PK+P1/gPbNtblYWPZpHlDYH0ZebfqNFuvNLSHoZx71FwnriFqrqmQp/gvBIitWx1pEK5+f2sa1s
aO5OsolkdB6Yzyg8dlNJ9OtKK7vA7Md5N0fojNCU7+wK6B0GBxlFXcdTZ8fw4YlRRf/CtGOllbWQ
rwLYF0Gm92QQsdSykAZlp5wsGsKlzVcAwaBsKcdTbg9JUb0+J/fjuOziydzPTM1mKE+pV/+uouI9
U9Zn7OmQHJbevKVp4dmsUSrdbyHYypruzIysshk8O1NxZi21uewTrfeG8aPnL2lVfve3ou5DdzTn
P0lyLm03jRjIk8qrjd4KKjQiUqSm/4ZeYzB/ALLzK9cY/KVTj88ACpkyWOcsTi65lV6WFCBXR1zR
aJ7JdArrG44+L4lMN3kPMffIJ8yA6UOhYA9BTMSPpFqPbTYcJS/mnbZUgaR8WyXjfhHJXkErUAx5
UNZezhGt0C4OLMCz3uNvgEf7NcZkfB0xWCXA6sg4ibEHT4VJHpLFUzEXs2/dCmLZzKPamqdT7y6s
QRXFTcz+ru9KPhwNJSRrpg0JgpGMLozRdfWWauZBDNZx3CbPTGcZC/9SEAMGiI1tWr+rLPbhxU01
CNPFkOWqUYHzDP/thmR0jGMdhW2jreepWE/AFhnH3rqfftbc6D8A1tljQA6YlG8qIQ96RHwVrpPX
60W8eiMxO5wN30BuO62UZL+byX5X13PyohwqyA7b2wt2KLrKiV48Aop75WRpzanojWMIZrXumP01
jGkNf4yYfCWfpSCaKMvRRsAMKsHaduDQqYEkyVOlt1+RToRAJUulW47kOv6ZP/DzBrPeBb2ETgf3
lIp8V3vIOmikgjBAxq/Wbh69TH1HSbFZVdyENnRS0tdMY9paTA//j6bz2nHd3JrtCzUB5nBLiUk5
dVo3RHsF5pz59Gdw4/yAly8Mu62WKHJ+NatGhSwDU7w0cfunBJUikft8kyUtFhazGDAe/DDWXhcx
v3R5ctZcAZNmfGwe57qCryeZ+5h4bE3CVUq84aGceqmj+pzgJ/wsoYSt1bd+Le+6svfEbg7MPD2U
bkt0G7iDC7fCVUUQ62BSJK2A1ogkKUKPaRjle+rTUV1Y59K3Ch52yOGHYO4GqR2xYN0+kHikmSA+
pOMSiApK2F4xvlOx4ghCrou+pLYYnb8V+x1tK4UfOEyBaSF3GGifri6qGx/mWKVoBJV+fK1+QUo9
m+nKZPblEbYm+iE6pAgHuJ9g+lmF4fW6xbHP9CpaNk3Pygww2AwwIAz5QtHBeF3gyPRb+Dc+uwV7
yMhml7fUew3sCVS4mbtlVZ9STcZUaHHqzs5ICrqEF0RUL/Ogkgg5yMQAC83r/rMCWV1f0rSLy5kI
1Enic60b/WL9WcoV8br0EulHgPdJ+gzvlW1gzhGpjtMWWs9nNxczov5kuDoYB0wglCanA6FgFV+C
Op6qHhrp5NYRecD/W35lXxF8baiIIHXc2PsYsFzEVeOt8U0euyCGYLrcc2SLsVWdrsX0sDfiymXU
SQsQ1g2jK2TMvL5oyuIxsB8pEbn3cX43OI9gAUjrOsiiPDAsshHUKAGJLiR8DBLXenwnhb0jaCer
wlV3L91KD6use+yg5KXjPMZpNDjoBvkaviIaTmSu3pmQ1YovPGGfKGV+guMH2RlYStdTpdE4IYyv
EbU17uiDgybR3QZT2k1Ve5DN98FK7t2EO5x26404JH/kFoExCk7BBb7xJV/EkWuVkTs/ZJp5zLHD
iKd4Co9hVhwjE12XuTT/1ids/pbfspdli+wqM5fpYHj4NbBM5p2X4b9YVoejx+Z4VEG4miA7kmAR
e7+NFE9RaOSIZLd1tfAXCnQjddfZ0s9M6WrOVICxsVP2qrHuqAKW0LmbUnU4f9YwbJiqNGKW7LpQ
0j71Z25Od7y1lMji2Ta9dBBQi4Bhi1wQZlzab+EaS1HTMchI2TVRFrRWJxdhzo6mY7XzpVfUS1KH
EM3jaxDU3P9TfT3Aexy1x6IR7NEbhhlKS6PWns35ieME6h10nxDvx1xF+zYSXqgtwhh0L7hlwRT8
zB3Ny49xrW/yWl662i5+TyvZnyHbvWXCOuN7oONPZK1Xtndu8nqOglV9qOK38lwZ0ziUZP+wNOtf
yxfhgptxd/RMAEul2296LZtRMpXzHiBllrHaxg/A/mHfG2Q2z19lD8Ea2iqoQe729Ex3Z2tJSSjb
b2LTDGk8jFCoCN1n1QAmbN82YKWomaWUvifMs7hvkpjr8xgWCwhJfIlWjY97AvWEiUmZCVSocNAT
EfdJbFe01JIojJ01z5+lwEq5bhyFtlA5afYzOMia07NiCEfdsh00kkCPfsJe2Ed0fUnpQadS403L
5WE2c7oI+sTN/jZj52uEwitWY6GqecPC3VYkGlP6Ocx+dlzCr5Azo6Ksbhqgg/uaTr1Av9KlbvdM
62EIhRjQWe6ulK4WAYCrVXXfWiNKo3KpCQARcxD2imh5ORxtqmE8/O4wowEJrsjCuwaEUO5xWF+9
Vsh9ZUYMcEkwGA96DmVWvzzdtKE9CC083pfaoJglwfDDOMXuqIIlqTR+k9ICAAkwpiMWIK3OYXzw
tqpU65tRryAeW8raETvooTZbSFvvRvlpoQnGPvm8CjJgHXEAIznjvBVFPlrixAsnukFfVcgjOoul
QJXX8xLNJ9D1R8qnQ2RZ9WoQPBb2RVhf5Kq4wL8/6+Zr5tBoxcZl9RoOhi2KXrFc3gQ2bAqoSXlP
QRpCE5t+8DjUN0CRI6IXqQHStfuWdVgve2NgNTgr4FJ/QRSGbdZ6JER8WY9vSZFc9J3a0wbe8Gz5
rYNglynQK0/bgp/OeexLoEaoT1aWC3pDgwiyqR6Kd9S11R4t2GkUOsCYY+rmph/9ZtPuloxrFoF/
PKdtTt9gkJNMghJOpK/3+vEp+B3nEbk4UjUhPZuJvruvWvndAZ4xrzxF+b85ESfdmNsMp8p6J/gK
tiy54pKoPviRhfnEC1OP70XZHoZVAZLI6p2INIJqyL7UKD+m1WCbCW70oOHrkubrbHImeBdY9khk
lhosQWvqa3e9w0pD+3WuwwZgcRfWZ1BBvdY/ZmpCkcJ1fB0Tm0YqhNBOovmIaHOyhAjqDrc1OzRG
EgPqTvuVyRucKnLepDybdTktY0cYD8r6aYJFNhcuL6TeTHAkI3oqff0UaEESP/Duf+SS9Z5MgOWM
iUINyV5ZvrdrS+LpWnetq2eWi2HSUwYsW+5KZhfUEb2Ld0HtHw4eZcbOvCifVTHaJzCQIHIVbkx1
+ceU/r4VyTTUqdHHzsBBER+b9KzSR0pf75ugJrqIPw8dowwER1W7h6Zvw/VKlv+PWur4NPcqhvGm
/1YuRfmzyvFdS9qr/lJrA+biu1bPvOk2DadAMgXclP2+Goud0FrHzJyPrLRZDum+DpeXQc4TOizD
CrQGKhUsGv7oevRhX/HfIlGOhe/KbCam/BMvpdtIArA4+SATRsyxaEw/Sk7lty3YPBDIdsTw/Scq
+e4tFJBSY3e+4AxSF1s3KbkyxvfeGt+jEhQimbLyNVrSSS+eEkt9winHShmPSo72TU1DZz1Fo3/U
fC4tn0sWjiSGSATgchBb7unxk32aQvXasFfPgyFhp5GOcBbjFcmEosTzUYQo21JUD4vXn7UsGBws
pzNctQkm/qw/tvNMgm5ba4GKJaG9L0l+p4Pnhkx8a/ANcwhUF1LBjyi3/0Q0DM+LSIbEUDhDq/79
HweVIxXqR+woR723jgJ6dbmZc4vqaJAj1glIl+Vj0IeHCW1SNQVbzKhqctcUs1Lsj6lCagJXlGwS
0t9VBVb8gUN+hK6vRb5FLWpp2W1HKhzRhpYoCLvrk6Y9SioY1XByfVoa8e8RwO+YHrpGgOCyTy1b
RdbL96iClcXBXkipWWARTvSIA6jXFdzg+yaIaBxaOKvOB9QZkSc5bj+7G+EKEB1UlxiSh0u9Cglo
60rCzVvulcbxGbGNinB2FMNB5d2BdJH8J4Dn5SQ5V3gZUEdN66jnTk8XRgprdMsbZUeo/Cdc38pT
o9xAuiZ8Nh02QQn8q8ZaVlfEoIT7R/XPzlglfxZKv89Ur0sbL1cUV9ZYkWLkXwyndGS0pZomwgig
jdY2LGhnJx4NZ4hiLFCuCGUKA+EI+bOCeX/V4YOhhye+Qh6Xm77J0d8W2I/0E3lFZfWQDkOByAfe
r607k5ju8BvKxnEkFomrnbUtRN9Q4zRw7MUReb4KxoP13vxG8tY6Dpn45wnRNufPbnrq9D0O7kmc
q72CRXsAvkf+hLCNy6pOR5Nq2mf9z5RkH/BcKMzMuE0glnKgxXD1SvyTRO3AUyYToghQnhFicd9C
SSWbjko0kXurgL6DBWKLbJYJ0CV4OY+mI8Y9enOb+zlVB1Fn8Lj1MvFfYx0ajvct2y8gx1UYBnIx
BTS9t5gC0sMa0hyW+jLjtQX4aHnpFPZVfOqSLeT06rXNnhWFU1jqLi7WnQqVKu79taoJjzEITAyJ
VMdi7Wc6jgs88FzOLWh4/CTaKtglxNER/xTj2JqsBwtgVsmQtqIB5Mu1h29fKDNLn+USzqav/8mp
yJDjzuHhllE/iJZAjZZKBx2rmuHsccrLpmPS/Io5eOrIaRJOPoV2XQPK8mw8u3m2Q35bi/LkZBfB
x5XQL42z/MwYAkWod113Mc4EB4372G7iLOT+haG2OJnPLC4vIiljCbuu4b+FzTwUc2wBjOoST9x1
kXYbo8I2obPRDkqTuX5UESkFNjjidbWOFg98mUVLK4+kjx7FVpjzq2EFXX68mWICbKKYaCuE1hBB
uluZ58ToaUQm55Dwis/+Vv1VAZOLU+sW2bPrTh9SJtiC+7EMf0TeVjCxq4DLYwtOUJXJ6ID6J3H2
Tsm/Ty7SURLxbly1pzoR5AK22lVXeWUFzgFRZ1Ok4eFU82tkpNe8CC+Ev2RTPFltxrZQPHfDP27R
uSPygM81ghwUR7FT3rgUBs/v9y4buYiNgY5uVkC/Yq6mePo1Z+wot7U8xp1yv3l9NioP/ItwAq3V
7Jgqf1Xzl8jB0siFQz1DcdnnDBoRjY1b8/vEZn+lbJxZ2qSBrgc8EROzpoahqev3cOUZ02hHRVPP
QjQw4yyuQcpjYlOCneUqGh0uZA2yxbYZ8ysEHDPnlHOOdPWmAG/Gstyb+q1MmaYDzBf4jg+cZlXC
s3TzqQy/JJU23NlZLvNLWlgX3HhOzqJGkE+4F1J0I7e18ETmF7n8M4ezY+b7j2Yh2oX5jGMrom+F
eBnJql0gs6rItCt2HlowJFuyDgYhOO64HAztmtEr3tDYVNOIx5Yzb9QnB3rApbw5Df185BWt7B/C
hYG3RGBAphxbp9cY/SSfOQm9VzSGm/CrE1vSER2GMZdvwmsc+3fmi3oFMo9wzXPpAnPkItY4Kusb
lcUXq74I2NY63R/pF6cyZAeTZAqlXUK6YY5fj0Jge7cG6ms20mAQV4Cbxxtps+nUkRA0UjpTyUvq
0GWBmhgWw9x+yAdWknD5mCq5E1o/Ed+8RPlddMoxX+MzUK/dm1QyvEwRhXgSEkZhq1Tc6//kKfHx
iPkcVEgo10zfYN1qy7PE2WuT3GMEckeeYkUTOlZBAy9vA7dHg1Mc9SmUson9Na7Dm5n3j6JZn72E
7Qg+oxJ+iws2Asj3E+T7mLmnO4lJDbgiOam9epz79CiUgvvQt2Bw055Vcl9SaR3lKTyQuTisJuWz
WC5MwZs5tFPOBCkzdNr91jS+oQoDDeFdo+ebR2D/Nbr7ZtGDr4H+VQDE2vVrqa1r8iFJ61724sBq
45NMge/4pd7ZjWnX5VCXV80+10JxK7mpNgxqEmAffhp/ZYybdr5kO83+YoGGbOttlPARHyGPVp4s
6Zy6RgdKBv0flT0BcAsw7AOJ8ePIc+1qCWS6jeoeTvlDruRHneVPtvyAy2ayjeFJUz56mhw1fzVl
P3n8ysmiikXh0UfMNuI16O2zvIVYaeWHLlMCIJp+vNvYehp/F9rYr3rKJTqgs7BYOls8F7PirYO0
qzDECUroa1v4N48OrTkdVp49LUmp5pzj9xpp3GhhUK12V3ibwYz58Z7AYljz9GZoyT3q4kfSML4r
e0UlPY+BI+wgCxQq5TAaTCLNl/ijjowHewWwJFKQ1rFapHepCDHaFTXn88fcTVeejTQUNmdXW8Oj
Owc65jL2f5p5WGcEaM0gPquRegQHX8u3pZnuFFlrxiPupWfiVMV6wRdy6dAisihixjAvbXrF1/JV
a9ZnhXWrl39KVITSbTjMFJw3aerAHV1hrGbLwSJ1LZGVKBUogrjOgxor/mC3E3oZLT6MR+wLBtS0
krSehd45Um3DTdaCM/KeSnvamPLNunGsiJl5bLLwIhn9KcYLL3axnX9NpCI/WaCwJ9iNPPPSyCnr
R92OvqJDeWayDc27xludL4of/wL/qU/nTpvOJQCd6TiILLkkHGBUBGvS5jWZDmZXHopODQSCK5Qo
9uvo1kZMlitYeCbXOSRkUvTTIRya/zHRpScafSDeFRvEUsCLBYLpMXVSq3KKqo+KI11NJYrFaEZ4
a0FmyEhukT4vommXBuF5OWgdpUthdbSejDA60waiCphpuP7UvlyNbj7HOneUWLuDVDK69GIJ7Usr
23frKjx1Smdbpo2kmdxlSL8nunXi+kNyLaLiXbW8Y4Z+mTGnCPUVszHIwK1IiG2p8gFyRKJKgmPv
avxYUF44fNIwrG0VNIXbL72b4bk3eTDrn/TJ7jrQoBuIGwQK0eJ2PAtzeFlQvz9LhaibVAV8C4ON
XsF+BiBybRrPHIaBgllMIKpdiNpTU+HXqPsM3mmpDk8jK56JSv58vI2reg3B9pGqnobJR2myUxKs
4yh68sPiClPmW0SOwZzS69F4NTO2EPJrXZa7HxaFReFfeTlnNrtOCcagnkPbQwtADiU7RczOBli0
DueqxwJo3VS2/UrHoWJP4Qp2AK3E62JNu9yqD7JrCj/87ZpW1NotmNpXJb4MS3rpe7ow8ADnEnV/
0XS2Ili70xqAXUJ5AEI7/yS0bbE6dOsKXjNqZgn0uCamjAzmgVjRsVw3kuwqhquxpU/IbMmhtK/w
pOgwNOk0ITiXIgb83/aS+y6H86ko/IJmsEJ1wqLzJHNytNS3wsxfk96Pf9KSREVRnUCJQyE9USOx
ZQJ/b5qATI5UFPf5x4YIY0ptKrKRwpkYSFMad81kKYQ653wSAHfrTnHZtfY40+Il9Yx7Cpp3xWey
T9iAtLNgZyJARYX6Z0X2RwU2WPlPT2lbz+tgmfogKXY4EdB9+zR+pbQWV2t7qmCjSknNl705YvHz
nOHLEKRDj4JRQNfnpVOr0Q+XZNYuF+mw4pIx/HnW2YwY72iVBXC6rRCqE7Bd4ErFcAjeaQcYk1r0
CYt2Loxns93LX1a8XGlL6v7nTd/ZENzssY5czpUnIttzIh9BBx2bQKosTpm77xQ/Zv3zm3wCUVOS
++UVCO3OjgvSMXxtq49ZFAMxxSIl6Qe7of3zh6ocLAo6tYerB2h/QjvEndwyq0YLau8ME3GzDAkz
JucCmxN/YqA3EaoWTUOz/tRS5dWWEXZ+f7Iwb2qy3+ho7aXqDxTTygxv7ewX4uBPOicoWKccS/rK
8gpV9oqZm+RepsFRxkG9W3dRIvomuDGt7DijcG6kScRa7BMZtE0JioXpZpoJ4YL5TictDQmHpUfT
hO0pU32gdy3oouog6RG9F9Ne4EgCxDRQ3WxU7qBSboZAB3JL97tZeaznVDC8VugQM92liny2ylui
PAzY6erq9yS6OFlI+OjslLrNhtpaVX+vxtqZWLeCCXYaffUg4GxNizPOEZgqsrxem4EBkA0AUx3R
Czst/6TSwSyuYkOFVLwzJhYv0PVyO+sa+02xks5KNIxof6Pml2LQtBGw0nSwVzqF+Cq/CDefqIXB
KXLWvLei57Y8QGd2+PZp4oSJa2Xcgr2YHxq9OygDmfdFPESczIRVPEi4TsS5IbhzQ3x1LCLCqYKd
SaGWhQFEevYTIhVy6UxbpehEAmMkesI+/tzOaYl4TPChU3Jrh/JvrYO4/8tg3jTEZT/yu2Fw4jv+
RkWV1bH8xRzaDnvZ2pkZoWH1KOn/1RVSe4SPJW056LsFcXYqx2WvlTPP5CoPLL5Jc9OhXnVHNn6k
TxrTfZuiRhXXWpodfhroIh2BM3lwwupSLM0tN9FuI/mw5AuWRAwKtp2G0nH8TYIwxt1fE+lTaLwb
zqzGTu1R2KFTCQbOGW5sRvrULr3fb5Fcr8ZE5SA60Bd3v8F7Nb/xu7sdUfWMoqG5wdHxkgd2w7fJ
TI6GNB/6ATcavxetEHvpNFXNCQPPzNhd+Kawodb3UXlgzxvobDdR++aeqhLVycHbKUPnuqYKVyHD
bBZ7Ws/drKjc5uOjRMHh3C606UW9yxF8WyHjyD/4aoZRaXjmbfdOsSe2byRSVD8AQPA75qDZ2obS
7I7P8z73JnUQlZb7Ekk+i2O6visoNQTOyTIIuP6KGmDEV/NCssao03cVwgXiopcMxSU+LIvBI5BU
ht5eEgw1ccFltZdotpVE4u5Iiv0/itQxDsnckv9XynUzrzJ4OqlikQWcLlqeSkosGttzbCzHLBqO
TG9HTOvxYL9BAVPqaGTa0VRgPP9740cHvQYqDL+KvaQc8N04o4t5NqgSnvGcEwmhkxJHRb05KqgP
TXcN9rf4c7nJpEbZVMLuJz2yHxXl3H5upyCWIYR6yPsjNpiAZ8sWnMW5o6+6MuX3WGY/WfBtTYTH
eqKHs8DjWGg3rDoJa5uIbJXEw0ktbQssXIpDaScOob/EoLC5m7iigCFIEfb4fgZwa9nvBhc2Jxoj
PcKnvOZ1dmcLAPC3hnpaSGpAP8IujCJyF+DKZOrHAMHXHBcm/82Qykmbjc0/g1vRwHXIhBc1AI+N
X0vxn0XDPUYlsUDw4fkG9XWX1I5GFnE0Oq9Trkl95kI3ypSkg87hRd0B07LfqIyS5CFE3lkNmwAV
Nkp2/tUhDfetMnm0a3gD7WrqPsc3BN9kEg/zNQZQIj6YCJC0Dzj7nBgyhXR7W+RBVdWZC5gBRoES
wm/UEyVC6ulVT6lDirvUPX68MAvyarSrUNylAHHrCJTt5MCcbzHwKz8rYC6oRp4y5uwe929Kq62m
oiuWM7FIFdqM/Lojm6atao0TxV8rMtj2iYDFsKOQmoLtU5n++2K5yyjOiSiJr+pkXEYMRYkVX+qp
A9UEimoNT4te8J1sdeE6G8OlFrWTwH5AlyiLk4TTXFNhtRY3s0W1A0Ic+RMNCROeNhCTeaT526cw
6Hj8N0YdnXxzJ+x0WAlptRWjaZ9l5Y89epITTrsqrg+BNZYHXhMmdiKx8wIrvQoEi2K99CUnox9u
H8HIZzlgECRt06VQ1v7qtFbKLPzglO1xorvzrLq8eHx9bFShSMetx6tn48bGaXUtwBhwLWacnyLe
vt1QcjmvxkfaaB9RMnISCXflAnRGUp1Ug/8t9E/LSB8ie8qK2U2dOOHzYSFpnIwT/F5zYHvXgklS
IA4zojTUyNLSchsRsDWw/hbTYppLh1jTgrEByKbthgidTse8MLRbmhhjB0sYaBokcfMOZydVR1yb
GuyVJDzGyxfx3A2HA+8DtcnJFNROLjJZRF9RyGcY37r+L0w734rx5dVouD1LDU1BOQB7AnVfp9SC
YKZSHqpUOfRVfqSx5EjBpD0g4c7IR/gLTeDNdfGsluGilLRrmEB4pVP+/4tlG5n6c7jSE8EFPfwv
HjnSsL2UhqtW12dBDC/VsNwK6CCkjIGUbqVlrOo12j41sjaccncVZdeSUL3HqvBuCNVHJ4wflf7Q
mxdD4H1WXhWK1azjeFSNjwXuj7LLQ9IoBoBHMlrb47NHzNvqGPbs1PhQqPGrdvJe7caTaKXHeIvx
KWzHM+odZzz2A3HqTnlkKHXhlr9s0WI02mcxrnZoFiIP6Jqb3ygZTg3vQbQAo+Bmkr5lYUWZiUwS
zI2hOdGy14G7fYS0YiDc+pvGYmKaRJK6wEgQDjk9tlAGd9w0TMsj4WzPBcw4Vd+9WRKwkszSwUn0
AgYYKVhrnq0sbCU8FtNFKAn97GQnk6SjkTZnNEclOc1TcU6z5thzdgvzq/EfcALqJpzijqudrHbI
QWGbHht3OxXuM916TFHyXGkT1jjojAuOep1+dZRJgR2aEj9qymJ7zfBisMq6iv0cw/+aPtpJuM/7
4pKKALFAJC32tDRX83BWsvHU9Omp0oEoNtc0bYkXNhQuTw5OAls0hcMsahTFg3hJsLe5gIsahNlE
YV3+0jq6efP/2X09cr9+bwK2hGBdYvRc9Uu8GEE3w7BzIs164FXNquRbT9G620tNgBHa4LlP4beN
53mZDvVnGmcBcxpdXX6HBRL/OpcwfWwmc6qxbtwLfxjuUEn2MwkxEu4+iYlA8jr3dyZ4qewPkFMS
wiArpra88NROY5zuiR9YcIKGQ4r7eN4pcxQkzYuno7Urj3mpBssfvO8eqxbqwRXrrnNAG2yIyelJ
72sEI+qEuBOrNAcRgzWHd22RqFQs3A4zjvynmFt3orBRiZy2fvVbjJjzeoaidcTKKXBuKzuHYMh5
KY8It3uJBAn2DVIhDgCMvLlLKO8RtD6LVb+b6hag6ChQQ2ecNP8M1McRDzRdDGJ6AF4W/Si1jBbj
63e0L0BHmzdCPNYDfj21dwQM2AxCgU7pFcc5HgjGvvu3GORZYVbwshcoeKGzdD1tyudabh0g6aQp
J4hz8y+Lb8Qcox8tNFal7rRyN+Sn6Onn1PxuIgxfnJmHnZhbu0ZRkXEQhua73scPuuhZgdudyJms
TE/pjPuW4vnOKTBnxNV3M4FeWOziQ60/YCXt+9wl2n/8yviXARqfIhoaYyxLyMY8P/Yz8c3puDBH
CZw5UuWvFhFaJoUeDQ0pitEnkeSz4PXF9Rrf8mHm36udiDH/aRhXRSgprXck/d2Qd0Ag2feMnmId
zCYhT2U5zfAu0Q5N7nevMxOtQrVbpb8rN5Bu1BwEaTzj3Mf2HRL5dEhTEYgH67P6vqrzfiRslXEW
Jtf65F2LedMLCoeZVmECFp6BBzzk9hNy1YTEJNfoMeGIX1RSReUxtn4mjeIpLKoa7dXxYxmp5tBo
pTVHx+CUXZU9nZSBcaVg0K9hfeTxz8pWusWEHk+1MyfsXlFAV3b+vHV1FPJgIX5HoiyPDD7vtReu
XdrfYmjTyG2Ccc42CY8opXjHGWvSGsmtVsQ9pB1HNNwsO3QE8OlMmzAycbOHVIIxvi2/kWCrxMMI
6inbCySTAzDetjCEbp2oHGl16Tuk1SDXgnaw8M0R+/3HRcyQtjeuPFjVzaGQYAC37K7h4+CnZ0XM
iHXSdPghC8ms3Km2oKLEsRrXQ9iARqoojyMz0NLTa/jmVDnhMu8MWzVIlmimvet6pMnqNs/lbpC+
lwRk0sL9kVsf09T4LxYYi/cD2ZAhISPfFBQRvda28TqgZMOEZAs6XWJntlKdgCO9Fn6bPayWlkez
Uzbirq20nfgr1CwnDgc3+Rd20wlPR8HyUpP+ztV8iCye9Yh0jEZTIKLm4ZWtBBZE2kxID5xIQkak
9SAaQvtC8FL5pUfc2b2yYyNU7Lup8uYvylh8Hk+hOe0nvku9AU6Fvhjx1pbUk8snOot5Ml4NFZLU
D0a8tGMPUq0chPh8czq+crpxeee/JcSNXHuxp2m/p0ByOqqKYey61Z/B4EQb0zbXEpvIWWwD74sX
Lk3kMpOviAz4ewB5RCmKmNgHpkGheJR3qxJeRguIr9KJIC6fpGvvlL7Z7TmFUrwc+8bmYQO3FCjb
L1ErjkPd7HLDpKmZs4Hh1X8XwK88hCbTW3KOS/wJwTjK7+Cz8r96K+ws5TkKvE0K+1IYIjlGVMhI
0Cd6d4C/QOmCjjOTXIrXg8AkF/bdfCrNLwTCIoYnBVJLZQITpR73ADgMI0hgSPagZtRHHMlYTzs4
NdZl8aYWeFxR7A0yPlNsukwCzNOsDZMTaUPmANBwNF4CaN0rmAgwre0Tkl+LTZTKRYOOKR9Ej175
ytxlZbqlFVQhmHQwk4sFsZeb1EG69jGx1GVB+vsTh59pRxgm5aJ5V3Ce1dzEZNKWIoZ/Y/gRMzNY
uFnXFQMYeSB0yEcufedUtQGwCgENWdrXiNmHuARH3E+UCdcoisC8KqCBaRsyShADT2HsP0rh1igR
+49PAlbCcpv14/xvULjb8dYllodjPOmhP3BSPM2yuM9w8HEePll5v+dVjPIrUn93AIzS8FNWkIto
qDKGIOw9lqsXJRuu/EbjT95Y9655tRCIGm7GcSmhMYYqs2zc2ikgaQw6xnle8WmFUO94OnX1S78S
algj5UW5mWPQH711mOOxakKahptzQqqU/1SpoP/PbowsHjPTy5nM43vcKdrXgi8s32L2ncyB0h7T
Z4XrLavvsSVtSNVjDydgJvYQSwe83Dbwx6umibduP+AqLq8tR/HI8Hvt2KG7E+0c+NlNrNoSerJ1
BrQj6jT2TQLhAokWvBKwkhKw3jwoxJTSxjwkQ3lMJaIwSHn/Rh5/8XAe+D6T3ENrL4VPC2V2bM2D
TGVsrrCD4o+Zx8eJuti1xO5PN8AKPG1fCPqhphxzwLo7bymsXSj9TfO/apWyku8nxjyyLBZJqiX1
9S3Li8lYgnqeExM0FjhEyovHxXtB2nKlHBE627pbqvzARDINRKGVxokfoSH76ST5TTf7ytL41BdY
S+IYop9SYS7CaKiJ6bX0ZO774UdoGj9uJD9nGOo4YEZcSJo1BCDw/heZT8i156TE1a9V7Xaj0XiT
EfkaK1wqJHZTGe1aPtb6wUf2DJlfEHfqODzn1XQhmGq+k6c5Kofp2/oR4tcgPQVhZK7T9jJckYaI
jlzS2cV6Uuwdi13PHCgiKCBKKnTfYBnGpfg5Dz8gKOKPgidOnUye2PoVCnPEk3Iup0vKO9yT/DjJ
Uc40dkDshHJDze/E5tHyJvbFW5BgyNiDrAQKUukluxkdQyr6pgpk6Wjyk0IsRflfK9tYvjsDww8j
py6ccsL1C+NBz8KxhXtS8LilncZVPB2C1vhMdPUdFONIQFQ8LyL9m3H0riz9e9nmt0w4z+FTQCge
pGofg0xX6XSduUdqoRtmBshzEQbQVaMBWSE496boFAeVBv+PPLqFsekMwKomYFUy3VXrq8R905AM
jNkCAupW289BnLhdsG/RiIdcm2yyIwSY74XEbK9/aJZw01ekWmylPJZG7Qunp52zGSf70Sk7xhO7
1o7F9EwJvA6gNd6kOknVRWeNJ9E0shR/6JwmK5W6b2XXm6Vg0i5e0wqFkNKvMVzHs/KorNljt93B
OKLrodylKT5ZTcaYT66DRWJBqTXFwLcE/xx3KcXW6mffcHXgfQbYpFUnWreIe94FaPnQzWyVGZcy
svxJ/q7vWVanp+yxKOYRFLhs7PE517twCShAzyMhQAfIRL4jKn0/mnCMZdsU60cUJk+rkp/KVy7o
txal97fULyfOC6fhQ4cricO/4B9HEvulXfRfX1GoMeHxmGp/mf8VpCnkz45t7aT+mAkBBKk5KIv2
mMiw/D/Gzmy3ciRN0q+SyOtkN1ene6OrLs6+bzpaQjeEQqHgvu98+vlOTvVgMmpQNUAJKIWWlI5I
uvtvZp/14McjBUKRqZO0N4Gpb6BBFGqAlVYwFdFWTfBqimfmTHG9I39E1LXsmAw/AuDckYNYrP21
1cQL197hHCj9zwBHauk1C6dsufp4mbroDWGwFw6+gg+/g6DER8fewFPCBnSuJcsMcwzXK9bHS+h0
N4SgIKUvoXpLCqI3zA25RmCP8AOvTLIeFpzFkAU73zRGf4yj/NLsYdtBi/Rc0EMYeEljia3/Zbbu
rn7Eexobjwg8rIab7z4a6xDSG3LnpqXVmNAmDusVcwSctthf+buGEB/72UbOIxDhDXN6oaIt+Kvm
W9qu6O7myFEuOF8TZZiOVVEeiFqu/3BMO++Thgeqrn6YRIMTMqZ+fh8fIMgLBXbHmFixwSyEILsH
G00rGZ+5u2kMAQ03sxe57PiEPF84VnWF/X2G9eU7u4y/48RAYM/l1lL/FB7CEF66u/7DdyrLD7IQ
sKJ68SNcybyewrnQBfJi18YzKh1RfWrp9KRcdgpdc8RnAcZxUKTu5D2WwTnUxpNgBFCJVdH+9POD
Fr9p7CsT2oaC6TDW0EwIvhjNmeP/ld8RaftHJVwavubGm5sPm7KkHpxtRo2wu+yQbmTPnpeN4TjL
k+HaJR0HdRX2L/0L4BITcakOgFaODADKpf2e4x/0R3j9zjLDrOARVheE1TlkHolwnKJMnZK+hPkH
L3SIThM61QoI1rPThM+0luHB0TeEbIhsUbTn1WwDP62ECZx02H1CHznyYDvI0jgFTkdvNqc9Fd8U
ANUk0+5xHLwUg3gZ90MBMjHMtqVSr5VpvtKBmmvlvd17JxvMqop2fN3GZimDw0Xxgw2gBnIqqlrc
P9k4+exFeChNzBiFvrMba0/GbqjgT3GVjZcW63VKFb3Gg08j8qZxb/8R2hXt9oXWYiUfWUTd1QBP
Tr+WOVcqs5G4ZYUiHcZIgKeheflDDHIK+8CmgCEmXKcBubboxbOB+4Ed0NOdx+k2bm6C8VULLkI5
+hGjkobA5U3fskGARyTlhzpbnzhvtVsI6gI7YfY89vUMh/ndXzBg3LbWzDhxvgtWDxMRdFLBSkCP
uSA/P2JQc1G+hmQB7QEiGIs8wxo0wk2tdvzPhB/XoD8G4CI5hWpklv/I43SkcHXQVzJrZyET0V4x
zSEHVg0E0hkNCnfhJyMWQl71DFL3O9ACrMQ78bgDmVAHZLfqkWLbOt1r4dUIxZxuYdB36TIqnzqy
+ol1ziR7BbpAgQ2GroMr5BACGBQgq2b0h6zTlprxhO73ZBuH/Mh0REHNmplApkgsQEny54MYTjXn
LI3DNS4vLPjeyENPLPZ2fTHNsxIs1Kui7w4gbEjdvnf6l4yORvj9hwvocgzufV3PapM25W/Tjxre
KIVCSv1g4jQDWjkR0LfME/ie7kf8GI7SVLhxYVo4cbUNevY1ZEJ1k63YmsnhuvUWURPfYRNvQyCS
mjT2Wvykmz8rH7Zcys2ol7Qng3PCExdGzDlBIS5rI19V0Ado9OI7xu0xbNmDHGLHXFbW2WQA+0AS
mE9DFF56HZPN94j0azQL8CFnq6Ys5thMG8j0BWNGKqm3jMPM/h0vzON51NREs8DVQjyGbiVw26Xg
XnUWAxMPNM++4G52n6n+4UPIpS4OBjnPUkv+nCCdi4ZZCLpJNLy1Jg+Bh5PY29FccTQ1LkNmeBg5
uSJSE16Xv2IfPY3zP2wqogNDFdPKtfM5saeUrXP5HZg5s2WNJ1w1vGNnR0NHfzhV5GAhjdG4rIo6
qvG7sSOw1LG2Un7FZt4bT6aG6bTb//7bf/79vz+H/6I045Ino59nv2VteslDwM1/+52Z1u+/8Yo+
/n3742+/u7alXGFJ20EtNQxhG4qPf37cwsx/fPofXpiHpKb5g9sJQ1K82xyPQvybljGL2AbnubFx
Lep/WFTb8pjX36kF3yjirRncoKGSm/7n+BMX8TO606trhK8WVcEatY7xTfsc6uxC+glcDkma2gE9
Fl0G9Z3ihrU9xS/RjyJHRJnJXcC0SEf/mzQM8A/M5qIskqtZj2fLAv/uZ7TDTIezUZQ89/3L1GD/
vqaSgogBaZDhR92uFY0OmIpm+SD5N9x7HZPQmFLf5ZjWF4t6kTDLL55hn8HPkahHaDUorAzV0S/i
I+RH8YhfANLM1cHgQcTBtmMqg7cxA3nRMLp2qKAkHehKffXaM1L0mI0alHeZXzajmqHCSzhjhKxb
kB6by5IpoAyfbOU9jVF9r9iHdsCr4juUsnOu52frJz9k5j9PVnIXevHUi+jmz21l7YjfcUtZq5Jz
qTLJ0jHyZDKuo0wJK1p6rrUwCrGAF5hjjCfMFOTurG6JMvreLdrl57wnmOTVkLiNrRX6RI4gfRSb
GJ+SSQSftC87Vy3rNl3vgXGElUIJWUVpZ/TsM2bszloEY2uqToYyjpGxT1A2yaUBsD2P3G9DqZh8
0fxAOxoL/b+5JpX85Zp0bNORXJWGFMLQhTL+ek1SEFC4QtDeiC3yMJ0bnsgmYKCoouAZdDyYHlOT
a1SNjaZoTloSykQhIpExkR+nz4+rsnTUJtf9bRaG6HHh1lhl6bzHqxeU4U4r5db00N+LfWnlj5d3
nWTuSoDEe0ev1E/lrdJL9HB2zHlyKFJ3J+ZSH3daFJByhjodUdW8cDLjFHniPKbyMnXi6sbdLVr5
Cfgt9uwELPiphnkyBhxNi51DAX3IfrQbKQj2Cxwq1z4kSyZXwoheO8d/Md2lAj9v1RmyJuswnw9m
AC9RjfgRzdp0xBaAw0jNHFpCA7HPy/JJZP7NORG9Ol/koiP8HMBBKLUCv4JaGCdFD1MLMS7DX067
BVevPatXre9eZS2eXoH9FE923XO2mbi8NRxYX5GXv6irZXs3FURPkhJR5cPYundCW+t0gPcF5ibM
XI1NpFlFs2ngHOxCdxA2a0C8gviF8yoGa98WI6g67PAWPxrDnYgzNJftdPS1ZgdWZV/NN0Uhthkj
rwm1CyJ/qfsbMwBVXD1n2Aj7EtScejgkKIdDxnhMumzEFK/LDrooDxaG2t6YI1ViLPkyPEkD0HtP
D086jlsF66oWp5r2UAnkW5bDQc71PIZV4s6Mil3nkmmYl1xEHp54AHXuWtqUKjnhwoaixN3BnRys
H0TFmefZC6DSG9CnOwOuj/8drM5eGc7231z88nFx//WBLEwpXEvpwnKFq7t/vfi1YJLdlFAT4bfj
fnHk/sDlctIoXwBJQdaL89lx8t4T/JYZS444cizxVgOj7aFc9ilTPh8AWLEas36lc9AsHzYyNvNW
vJoYZbklGJ944wz6junBrNeTWz0EtwllSnH2MYJD3jr71XtYOzvDjBG3wuey+kET9sYtCgRX5lkx
e9JH/th+WB2WFkmYoRqX/U0jCTNBWUmpsqqodm49rDmmeui/9JXks7qGvZljmScnL1HVNFyMXpAT
TqOqwGGQPRIZoY0pfZqERpEQ8hKhgpShVBveHNVcB6+59GFzrt3sxHmk4FKvEihMenuk2W9hymGX
FXJfLGfGA84cmit4BBcsYRp7eCAf85lpHFos/nAFc2e8eClFa0+HIP+B9N+W3nraWWtqHrc0xkko
PybQuIDx5DijLDAL6KtqXZz62GORAhQBtbxNN4K3siPbDSRWB/pdktf4/NZ8mDBTFWg+n3NXZZED
Xfgsb0NfwK4MV+id2Numpe4xuysuoN5OUfGolEFENdNT7ISXXBfXLuyePHvaQ5FlFr+W+Dl9y3l6
dFIp/JxZ3txrv7obJVEmaAiK0pOaDi7n0sBF6DkfjXDBIw2LtkCo8GzcMS3pQvy8H7HmIOjvMXY0
5unfXMXi10c42wqJcsx+w6Qg1LR+2VYorxyj1MEh09CKwf6atFeoXw2OGuK4jxg6tSHzu2CZc9Fy
vjwPHV5YiWYK0ewFDPsbY2SSmZ1ZrzCaz4vpUidyFb84pMJ97HSkSq81drpsq2AWuWwYFY00POMt
9SxVfuy14Cgz+PZ2eoiktZ8WSUtIqai3aQD9JWEQSTZJWSwloySeBnkmqNerlVHadOrka3RBzRCr
xsg3yWIcjZ3o8n1Rin0M7sCvp4M/VXugJALoidn3iy5Pj5SJVf5eWjSmAz7gcb2z/XoX1cGu1iaw
GMiFDQ9pzSvIgsiTefGgpdLAyc5fHmix2doZg/NmLo0fBu57kztc6XersU4B2gSZ1PVDrwsuwYsC
qKMA6uQUJXRVuEjM+7TjzJPsE5OezZR6zCE9dMvO86+tn7HQzE5dlW5dk/orxGOGReYmqD/dtj+N
kX9qwv6ot85BdQRM4CNmwBdKvdo5c7vLjgFcMN5fGR5ViZOmr8lAEwWMFiONrUUutlbdsTSG+8eF
qmfxgQ18Z99jRgQTDtuJ1TCW1vMQiWc9m551Khh0hQ+B1cu5jNG8ivO9loaH2ij2fsmqZ/8J6879
evWvL0vHMf/p4SotXPmmKxzS0qb5y8O1KUM3EnWIB7f0t3ob7QjA+IVAYYauLjaFz5qHsEfbB3IR
8ZaaV3FFYSBsn/InO+X1gIIAX3UxlW+QyGxbbAw0hzIgJM8QRiqwGtnsUbLWoz1aTC4Vb3H6ZaJS
TJmFG+LFZEJfhA6lADsHalj81E7j/c3/SOV04mryH9AJsrCaGZ+TbXgi6ckelAos85oV+S530l39
QgYFt6qJW9Vi3Dw8rKp+v8FMsGkAm2L/wyaS+/06Z5/U0Ylk35LDvkcRDeyNBtKgYQwUPo+xczWD
8dYuF72EIN1itIfs6DwgpdUM79nNr6pFgoen78SfXgbt7BOhI4YsQwODzk+X4uqj6/acMbOTV8/U
wYrcpXvvvgXrOvT3cKo5k7ED5Y304OTuaaVqbOp6jGIraIIwtsIw1gWKVYWfSAcJjTDK+fMatPKB
90ISD7C3UDpsoHQI0F+I70nBxmjmf/hIIHYjmEhTVkVw/t3mNGavj8r+tHEdYPBPOaF7tAwzH07N
Vd+jpbL+NQ19VII/m99cw1OJ9Y8Y1EsBLTbMlk03rA390tFXTLxl2T44qCUZNPslJG2M7XMKvXuh
1SsUxizY4wXbyZ2rQzedKK3t8oP0pz0lcrv2dIx772jgl2kuKy1i4DkuWqtfVEA+2GutSH/JCfuK
YoKPDK865ngWFSw0+qK1l4iDUbM2NkbegluQFwKNV985JWl7AJN/pR324toAB8Q5czZ4Ug6W4dFX
Hz5F2CJJ4TmBukfaAi/9saOyyZZnp0kv2H/EJbyKgNu2p0aIN6k5297HjhINW7/Jt07vzeIwnFev
uUyIqHwyOGLJHU9FWxyrTYpaG3j9Sc+efb/Bxck5mMKs4OwVnGxfXoPgjO2eDV+JkQ//YHzAbJwA
JTAtzPe4udmgJKjIBvYukrdsRx7RUPo38Kzb5O6J7jDSD07BRw//FB7sTmUYbX1z72QMFj/8wtsj
tUKUeBPd+IaK+prJt6Zpz0OyERSiohSA0uLhPzb5oZz6bdJ2S9O25i6pt6qLSXlo26CzgVVwBqgp
E3e0jf9cSIeTQQZj8nOiJ8WXJECJLVG+nUEanIgy5CDWiyW9FTp92fIEp2cz7BiV9IQZdLSlutuP
bXDQi/EwIbAZ+jDHkr1w3O5YvfDckOD6PgxGuLqAdAddPsl4Yxxoars4ZXSNF1e52rretoV/7GR/
6IhB0zs0t8piX9yMD2mgLFPsWRd7VXlsgLqFoonMBSlftDZiSwdFoJsbqKbefJjqLfm9kOFCPy/L
dGWdXFR8ehRgCV2cZVDwoF1gLmZKpqgeWPPigEU1MEnvJiZgY3MM2E2FB0C74baM2eyhEpFlrTGS
66C9tG4RZmdjbQZYcTalu51ZRyP5otJznunXrMrX5WcneiKx8+nK6mVo87DaqOhJe34drvh1MLHk
y/IxPCF9SqLCDhwKZWey3lHYtcBx93ALCVPs4iaDbDTshW5RBu2hbnp75Wl7aD7WVWd5HCmPzZgH
0ehMTqShdKyi3BWfNAcTaVxgW/mJf5S8Afc+pPfSHo4uRmhaihmrHoq4PDjlpVDjOnK0HanYXSoa
UC91c9dNDelbresm2kSNQoO2tkPPYbDP990wpxVr7vWCzVkyyms8WrdOtU9KuE/hgstMtG9dhNeD
yeoUJG9dK+6UYOXGnKrYq3CCK4iZS5WLk6ywyMxMn7nrd59SUKtVS2KyugYnDKwRidf9ELrs7IrA
Xoibt2z5155uxAKFIe093NoIlvppYIPXjJDJ9PlAD2Kjsf8CLoo+n8HAKwBHRrNRr6EcBE91NN2C
B1tk7zWYv+uRkK46MCsGTwvKojlYbbun6y32fNCYN/pfV+1c20M1+dcLs2n8ujA7jJ9sdozKYWV2
pPHrkT/xQiwKKZBM3eIUtreVD29rWKsh2rjutJHHlB6Ai4lCPe6OgSMeq1kVu1dbF1uzpwMNFbjA
TuKN+qGNf9Y2jusQdhyGQQRTjWIEeXzRg+RSEuAiwpFjQUMv5dTHeJdxF/J+ILeWQWAZEImZ7sAV
vIxl/NKp7mXEstqBv5bkfROkCbFbBA8rX2ldvXVe6k85XZXjpK597lzs4E0CVymjkOn9SAEFN/c+
3luDswa4vDGfganU5bIkHPB49oOIXFU2+k9KATvPfpM68HApZELtSM+5A5BoKrg4tYOywyMsXCRL
cCLU9Dq0VM68RZsajCtmytt3m3TNY3eHP5fB7LgNNY+bYCYXVfcjIh7QujHxn5A0ZLRN9m2m70zi
cfWKlj/xPAN1yJUQ70CvHxQOICf5qVpyJwmYKOGhBZ2DQD8YVnGj5zeT23J0FgFgHf7/GkgjNn26
lK2bAoGhNePGiVJqsucDfTUdFDrLaTBgtZsHtndcLe1JHnLssIWbzouqPnpTeaQlc/k4TFUioyk8
+fMwhWp/90ftGl8KlnCoZMbFY/aQdtzhxQk27VE3RjbPA3Xf/a6UzTZfKHmBlcxvG+2NpqCRCV+j
0Z3ypqPNFTG4HxYOzLJYXsJF2fZ7q6CUerD3iuxHxNuUGvs4bPYPIH4yl5ExcxsdbWKYSVFcud0u
dSRPdBrn2QbKEqxtCrVLwMeFE6wkjLpvnKjXD9DFv75LDGH90/bVVXDolTSlQwDUcH6ZDVCnYHgW
TcwOAyIwQWI8isah2d3bxj/xSET44nq6nCaOTQ02FrZ6NuH5Om0OQ7XFk6gp/zyEPQSNY19N9CR4
Rwd9SqXZyZqiU9b3W6VflGyWHR3utMwfF/kpUM0TcVn6CGlw90ywl80mgq1CqnqlDwu9ZP+EtyHW
2bjOXf0ByC1PcqgvE5cc2cTZ2Uo5dpvVMTXiU+uZJ2As8XQuS2dlei+NgCAYX7oyvfhVfIG8cDaY
QAomkFSNxuKaYrCc7Eepc3OOajZsnDSE3BDS3aC4uy5A8MRngdu6zGkn2hjgH6DDjPiBrJiU5Sy0
40NFl4U25HC2IjAypNpwOoWEjTCOID9V5jLCV8NJca2x1fWhaxjjJvsQ+dmXxbrnrcIrXn3aFXdy
YfAzRVe3bC4qH8+OLhkYeWwv+qPpVQeYF7wUg2KhNLtljb+0lkjLA14xtRrMcu201hqTW5Ftpnjc
BLnaGBYVjFW77XBvecy0w8neQrmcGyMA0EXVR8+G5t1zMd0D37/jg6cEZB48uxc8KTPeNfz6orMG
MMpDgOLo4nGn6CcTqfR7WhpbTxgbi1XANuf/+po0df2Xa5Int7QsJZSyLUNa9i/XpCohvk0F/lzZ
Es7lkWun+z3HXi9DWTTpBqQPl+EjtRAJfoF0bpzfijebjeG796yvPSJZohKI04ifTAxpb6rN5lZq
/t1W+bNTbcIcn9MLpVw5IddH0HAdakuxFnGBA+GaV2ASAH3V0d1wsrv5U30WRDrCW5wDOZVqM5jO
JmV3Yk7lZhzDTeKYa0AQpmMu9KWOatNtZUXPS0ZkaCHsay2G+dBodKoyELWjpWOQCaPjuR+p28lm
Ro0QCSzm3aYfO0z9nUuyfFQ4jWbZuQMeZu3r46RQ+GvUGyizFsPSCiA0PX/drRHlTQ7xzXQPnvKP
4Vcos6vGUEstV6B7DmpiG3LrSrHi2IFix18SnV9wpPKwR7jYhCQXp/wZxQyyR9pCAOeQgazwYfWf
1Fg4LcDK/DjM0bnE4hXICu4lvS+33pO/NRCra6yRARYO5oOFalaOBoYbeFqKbxT64Vp/Y/i4aRoD
8pKxGUWNPAWtkbH5RAdEphHtazejqjYfnPamZpuCPtRAHzajsXm0TpTZEaoA5x8PfEQqyfPNA2Ud
KHIEpARv8CGZHqUGXIHdcmfs6ZNvnfA2jvlT8h45D0sYNdGxQ3SPJBn6DQEEzFS0V3AfBIwtB2re
YFr3dfDqVvULxKxnVow7QwTwLswb53FSkrr/0RcY6TGYouLR0w3g3vw3c1pT/rpjYcJlK9dxBScH
6Ti/TrgyC9LNaA3VojSNvT/kR/HOrq2i+NGDM4QFb02f3rNJmaEPT6TWmrMOxbuFXAQjVjOrTUcE
siklDINoq/gDpKThQ9CnCPWgiM1lmAec1+e5Pa4NzqRcxGB/+3VF9jaDk0DsmHEgsQRJ3o4NRjbt
6nQHm3IdZ93WnovW3ghmXDE+QjMRKzpPcX+Os65EP5gmnuDZNlm0WTt39vGyoVsTwyCAX92wd01Y
7n0DfNTTvf0qAQTipN/mMXo9aETPVxwbAfdoclt01IbPse5nhksIWuwdvwEToEOBBrJ14XTD8H1i
+O4fGd/v0zrlarLno8kEXedYv60fHXzjtIA0zXMgWZocLaqG80KEseozHouV/lH04c7J7FklGxbv
hpwPpW8gqtTChaDABIfyncweiJiJ5diQ7J+wMHKSDgKu6nUCNt08SlWdMpQOdWz66lwp82w69llO
xMuFefYuBQqC1v94nAoblOuMsgQMJkH3ZTDD9KgXp9dxU9T2Go/tOrYvVY/7XOLwCNwl1D+HFkPB
Ey9KJjTSdqOSn16JFqXvl/ZT5RE9Abvc6DvMX2aUHywhDoz1afGAXufQrkkSpISVWFNCMuF7VWMO
TJATTF2vv/kMsBtYfQ3kdWYz2RP9rGaEBdgMbm0aXWGp7LqO3mf0MkHHFnK/y2A5tTh4kqZp7m7k
bTzSCFSJsODMcrwCdWGDwjHnblksXIFzMJ+ZmbuoUyZA4NF1d1p2OtkTcuoRrYDlqpEQiZktlT5I
aOcpYnqfk4kJV71on5tYPGeD8Ww09XPuFoTbnofJfSLkdSsCC+GKzTfw9/b4Q+J8mdbhyPbI2Ukg
XeNEzzGoUJ3DYgYBnslwCd6kKJptEAA8sXtmlc08bpF60RiIM3j83bUyXw50YkXk8KwB+PLGttwt
UNMuPWaWYJI+nEdUcbrxLkbgX4cgv+LM6yf+e9M+bN2j243HNPhmBdra0ZwDqsghqOx9Q8yl62ce
9SWTjwUXMIaFDz3nsfvnuvmff1He6z+V+M+8GKvQD5pf3v37ufjKnprq66s5fhT//fjS//Opf//r
u3zlP77z4qP5+Ms7zGJD1O72qxpvX3WbNP+j/j8+8//3g799/fld7mPx9bffP/M2ax7fzQ/z7Pd/
fOhhFkDr/b82B4/v/48Pnj5Svg67QZ6FH//0FV8fdfO33037PxAnXVcKh15Zh/3r77/1X4+PGHzk
sael3dt2bIMQ/++/ZcSBgr/97tj/QZgSxqy0JJqYIZEZ6AR6fMhW/6Hrpm64PIYlR0a+6n9+83/4
Hv73y/3/9kGwdf5lb838yzal4Tq6Y0vBI/0XxcI1NJuZoFLz0GvO2oCbkaFrJCEjGU9QT+k/xB9p
khvK8Ah4Zr2jzJByxAB185ENi+Zt9aNhMmzhloiBv2sObGEqNx4PD57FlJp8i8TRH65JCIqKcH5t
MCAGsFXpcFk2WWxxcb67xoetnTzRrQyErbFrVrbQ8YaG84giu7KBfNCS66fsZDQ/6OwDizrWACFw
vPX2J1F6HMAkliyYX+NLMIEjiOtDDLqW/4LFQKLxqfwuF1H6PhCDaDnPSkgt5WvWRrf31L9zKWOd
O5rqKczWVrO3KIVxFVFJw50X8prVJ/pNBMZVs8Z0QcQQohUcS6ZQR62A8YIxyF9o7sJ1WMS19yw5
KnPkhygAa7Prx+SSu28F39Rsz524KQo8rEVYfOQGqQdU9Yc7KlzkDr7Nam7iu/IU5SQ66lxwrLQ1
fnDU/Tm+g1r/Frv7KAa7Vd2K6VG0E8067DKmveuMn25N1ag9K4rhqwOfbmnWrcUCZAfHoKqWVOzO
svrQDrCv4G1iGqHpZJmBlorsFlgY6ju0ToM/mmPM9UY0M5vfMUKuTK3XjN6Qyvxm+hiVsar7K/TX
BTJ+E5Imd48dvLXYfg3TT4U+hDLiMMoKcYpOOUhurT/jhQmncu5gdAxMLMUKWM2gthNE+RpLuTmC
ugddn1EbkQikdd1cUuhzNM1rakNBBZ3k1ouK9uRHc82jQ8HnfJQEFCzKaNFtRuupf7DqErmtANRX
dXLEUTzPWrRNMma6d5TiaWT+yuBx0TkdDaY0pMXw29APPUT/VuCXbokKYT0itmgvGnCa0dZQIeej
OwLjYD1zDLh0QXudrDNn0nlQ0BODrqYzg60OMuouk18RYcK4FKbLqTwXD1s7p7B0ovOFPshcUjlF
SqMLVq4L1/ng2i8RIJxH29mq4qgKyVS+kw1LZbjrsgEf2jhLuEV6QPuSUZQBtmXQs9VoAiDAu1Ak
z/Jh9o2h+QwUxwBJ5+jJYA56ttJQpbA9EocMc5rOIpRzS80rJCCaM6oiuFiE6YxgWrZUjugp1lOY
V7H/4WIzbxf1evS6Y6MvSklumdLqApREO5A3rpCGXyYBiOGQFRiqvwFrOwXDMDfDgouX+xVCz6CY
InAsSsyPavppmc8lBO1xvPQVlXY1Q9XSYJzhoDena4dtmwHLoqaANsA8N1W4JadlhtkZ+3VdIO/0
/b1vflg1DfAAKrvwVUq8WwM8O2gDuVu9aqTm004HlrULCrp/h3OYfdgKv0R5Z+soo0fFKFcj1tSu
7t+jeNcUn8H03cWsaHpUkEHMCdX3xLpOY3Lr8MWPLMKUKcwKXm+RP3shEaQE4Csjkz7k8Ky7O0ou
HDnN2qxaFQacA3AqSQatMrK7eq5xFj1K5i38CardI8wWpj87nkSuzrVUAfogc448YxUOcMvvdKGy
8aLP187oJOk4gamd3z33drczg2ahm9dIR2azzimS9jDhlaJi3XaIYfC4gBC57ibr6NUukXSfw0S1
DQkOTrBRTZ9qtZBD1RBCtqqm7xGNAK37hpUmZz7Qy9nQBB8dlPIoLck+owA1+C2XjYuTJDMEt0sT
twzobG/mCgMjjVUEs96z8VyS7LJUjIRV1LvJcI+O6tOT7Yh7PxTFmqGNoN5ovFQV3W6FEaKrym4+
TT/sCQqKOQomnY5WHfOdps1NBk3mm16Gn12I39jRJGVtg7sznRCPkKnWka99Kvw/ruMnu0EzydZ4
zyl2zHXmVtljH+2AbMXa2KXbUXsa4ygkLK06Uof+IjPZI3YPxaaAkm3X1rgUHPKMISpXumy/jHoi
4JQCkCgc+CSxkkwjVQiycriSPeb+sAjO1J14yx9pATNlMNcE39wSjqmlY5Z28vCnHxEJ4NGeIvTH
hT/PGK4DpyHVAiwH7sAs8QacvLhqk2hBcHzO9CeAfkbVbDe13UorxDADKELyZhkQTEzzHZ0BGPZJ
mjhVSh6sDH/W5bxVdoFIjjlsSIBelSL6QlBveAXLItyQrgcAOZogikY8sw1FNc5r430bDIuUQgN1
rE8utoc5BCHd26ih+jEu3UoDdx5El2kcYJaAPt42Xb8NIp3mjbL8NMPm2o/2d4p+7KtyWME5ubfr
tkIx692h3bWF/jVAEJrhMYcKCEtUD1cNsJ6lG/gEBFZOwh65Ld2fPNwYvhvkTOWDcZIE/Y2iTveG
NeGkDB72oQILiDv/bICQXlv1MdGTcR2ahEqSlNRMjgfADiHKUFP0HA9ZuUvc8T3q+u/mmFIaPEn+
sB32ic7g903vdQ+X8XFlkLzoqLErmvSl9szniX5Ssg/yFlRvzQB9TBB6NEMr2ww6z+TGDUgS8iRx
qM0SkR28lmlDb00eLLppatZd1Mlnjb37zPe5P1TVb13D2jEubvfRA7LQS/PFd93gGIUuZ5Eu4gHY
fJapDwTJwhfEizNLjQwZjTZ0v4rmRoxglufJkWzUa+8QjcAPzp7BgGhTV4SqlhT54HP2g2kemF2z
6IVtr+WQnFgMT57to0ZOkXOKjFPVSGNWpmyQ1JB+OKXA6y/zHyQ99GUPY33Wco0OljavHPWY0nA6
szo6xIkeLZvY6s96ymQFjMxGMLGbhRbLSxhNc+zv4VYl4skOOIlHlS7Xemmf+mJemTrOdC/CnN/U
eKh7GTg7Z6QTp22aeG4XPXVNJAragfWYT6PDuAq7gxf5LwIS26w5yMqVLHkCxxenESqhmlPFJ7Oi
cgyLGnJm/HbsAct8x28XrSL3h5pMQKs62kIEuFl0zcHRrAZudX+AidEdu5zopIkGHY73OFIf1f/i
6ryWG1eybftFiIBP4JWgpyhSovwLQhbeJxLm6+9A9YnTcc9Dq1W1a3cXKSJzmTnHJDsHcjFiduua
y25tybTakvGDe9/ujh6QR1CoqDvG1cBlZJpEqDmkM+7T9o64QM+MkEJ4gdkicIRJR2kZeesm7KBt
bHMESFExHwz5OS/UqRPhf10z4/nRiSLjQMN0GFXNxYZaGX/ExrdbnSzj1/IvfrxrKRpyXkHc3bzi
piViS0dxwX7Ii7wU0QEpsL8MUDKIZ/eZrO8LqEKQVDYd1LbaXPfuVS1Us4geMkZafayjcqu8W8gU
aSjLvc4iThr25+SAIovGo7KwXLCUz0poOfrChjrlMvkoZfGpwcFwCj682ZZzZoVocWso5rNDH9TG
a5u8Tzi72enrCpjifOqwNgh+vuD9T1nzSAktBlbo1K7SZxTPeIjQ+tC9Jw3j2K3M9trV2ZMr56Dh
048PwmLj37M7ANYbg3ec41UXsoEuMA0CKUjnFc0qxh5/pSiplG1TEl/7Xt+6DP27Ib4Tg7WpwDLP
j1WJWF+YG1vTT7Z+co3qyTaQ9Di+f0UZvsGMsSKQmFDvTde8+3Wx1g0rSJ0QC/xu1gAftMyJ1HSf
ahgfjLuOaOaZB5vaB9yJyfoQayxZF2DQPFK32yVchkRGcDIHau0RWFotrwnZMAbPUOnP6zY8x7IO
ivkS4tBSRIJE4mDGX/GI1Y9X1qKDp68YxwbURWCq9ODpD3pWg6NnBsZSunW/iVe0+nEz8rPKR0kH
w0xnWs/jT4ZivWOqr832Ku5/e/KnppkmiWnSyC3mioG5LvzmTYoTIPpkFj2GV71mLUDZmZ+XRYdn
E3LtEVP02u1ao6W0eZgZruBK7ftnDUpkaTicci+hqwURFT9xn5ucqy6EO5Iisc4TIt/NMJgTtOVg
05W67+AYT9hrCsI9hbfvnIm+KicaS0SXGDGQYvke2gLlSjq/9Gh0uJfZ30RBh4mpCl3ys7yNqNiy
kcAwoDmI+FuYeJ5idyPHZEXpAt1EuTF2mntY0EZ1rW1uO+2qR4+efVWspCuBkR3g9mDc+cm7OcKc
RnHMgpVtf6DDfkHYsVZ6tu4ydoTDj5vchQL2Vvvg4Y8Avr5Kw48MJYDJ+0kO3DYhotKBeeTDE7Vs
uZo0YAA6C8FsurnMfezxaBn0hhADyq5mPFMedC/eaB2GfFYP0jv3Vf/qadXOAi+snUScYgYGeyrJ
tStX/YRG2L1mJR2avGcda4NE1VL3mOvWUTfPPIypOweZYugK/bsooCAWb1NJrtZ8oN+pxEPS4+wF
+eFHH4u6oxkcssA++9QP6DaVe7HakL+fHm0N8dxEcSBVg1/IPzQmnuSET62HZSd/c1r1bAOk7IW1
ZcNjGigMUEdbLFTKGgsJ7QW0f2iB214/R6Dt24E6d4aKXWDb3SdKPZniiQi0wIqHje+QtuDurT7d
axC+ZoLd6NYPcJWmunxi6LbOCVbKQRTMBCORCb4ZWzyamv0Uhqw75i+gQfcmHfwITpSpwoyafTwJ
/qqW8RJyStgxU2OJNLgUUNtcuJDxbqwRmzKF1zEVq8dJwj7QvueO2bKkrkk6wNZ0sIOPHxL6XckI
Ikz2tYHCOhXb1s0bVObxJbIWuFxxHdl+h3GHf/FSFu8D4H6XDGeNZ6CJzEsxpF9VwtFuRGIzReKu
KYvTSKJ9sQU3E5k3YNp7Efc70d3Nc8j60qWbeK6BTmktUe+Oc2ceWlTAvj0j/SDDwA0xrmrkVIGx
VmxemurGsYBiuLuVM9mg0DoZJuO0yVnqQ2lx24eai9nymruiKcmwepmYKIzVacL620R14BCwACiH
JD+WNFNi4picsjc/jU553F76bCtIQe0guIaoJPyYW7cyHwT7bh8k8RQGuoEwJRH2R0FmhbAvbayd
BWejES2qdyHpGaezSqp1hGwztf1d46eYvoPEcZ5HJ+HDKqkmmQlFiM/dwvoZcdOKnh9x92KyeXei
5hSH2s+EqWVEQ1ghD0nE/ODRQhZFhZWEKLAHUhI2TvUzuk/d/Nam1jH1MurfZzf8y3HJ4qnmtEdP
VnUkYpCf3RCaSCoYMmL7ZEx/jWLjitIrpEuInPG7Tu2NN1WHWhKd0sfEiAgKWabw3ihXRdtvzKk9
x6imlNGu44xsKmd8nYhqRe42RN0lT7AVti0TCfXmTcVldgid5qPHFmcGeacgeToLCl0cXBx3lv2Y
FKyj9MBdPu4zqmxSjag5lIUe2T6irFi/GPb0kC25aeV76mtBTKnsJDW17+/ov065fkIgEij7TzI5
KutLZQ3bAqgFWWwuRBDM9tI2j3k28VaRLGPdMU5ZN/o5nHYYR9cq95BTfOklUHVY2JrtvBuxfx/i
9c1EBIiXm2yEEmQ96k0EoNy+n529I7g6R+oWkzQIUCJeJJbR1MEpz/ofZOkgwRs0UGZEBVxniUDp
2cuhHOUZAd0wNPDLx7wLGYIpQhotsvB8szkKMGxKjHeVIMPeswMfWjqKIA5A9iP1b15abywajdQ/
ZmBHAbbd6ZWNRjoh/OHUWTGvPn4Ip6sVtxywHK7WpYYBUpXmDSWE6VytubrV2gnSbgWbnaeCR+4x
wQM36lw/7Zcf90+22QTWQGRSjSPd/+vjPeq6VRVPXwp5QU/0c1iQeRmFqLcLaCjmLWmeuUfb9DX0
v3rxFct74T8VJoJU0k6K0jgW/cEH08R4zW3WhvY2N/FrwtSmxZyj9HltNeM+sqrtNOdrVXTbkkBc
Y/Ei7FOoAv7NY1VlrzwDGxJm3hTQ6Z19dbtLheGolOQQR4xH4ZuZpLBPtxw62KobyvXi3514jYbI
9lAKeA0De997g+YOlfPebks6HjpSsmKTwoHgYh6JLnPorwwWOQRLcXgAuauXNF6GVUl4LXpz9TBX
6LoSySDxSebeOa3R8kPBHCIcjZivcVanb35ib8bZZJdF+hw4T4F3kadhZU0/EXkN0kbgysM5t/yH
c5CUA+Sqhyrlh9JxsETkwPVL5UWe1cMI51FY1IRuA5v2IYMmaVKqlLr/nRFR4OBCXtjmk4ObQ381
iDTNhwkmxl9OapBpHWkroWycUqgBfaeIBDqVgzqNaLhwC3TJr673uNDgoiK+s3R37fgV2SThhhDS
xa2LYY93rlyh0+aKsGEOvwuHjGafGQDH6sSEUeY17fQli9r9BAfIAIBWM5OYpvThcSZsL4GyFU1I
OWt6IBazpZMHreqPRc6cM7ukVhWMiYOlPA5SHjcMdSSIto/uov6kJS2IgohUGnxLOYerQkcxXHZb
bOCMQejNddiePnLyJqh+K44+rqVuwhlHJktMwDGZfoo/3qM0xFtZk0+FcSXwmQD0OcNSGJEd6ipy
L7BVuzU1TkQRBwG/cklJOFnJgRCXc2mWgddfhik8dtm9DRsQoZIdbdH1rcaGsQqoqZbxj20w1LHP
UyZXTaZYqLLAG1ARZWu/avfE40B3u68XLWvMFNL78UjNmnomc+XABBqDWDHt2qWKqv/y8RXj+p7w
trUGbbNnwpuSZ6D5yR45VY3AOeQp7TXcsLKnXHyf+Sy303fW+htMDXtlfkZGx7MxM5kib6vZmyg7
uatBq4NMy6GVNq/QOi2M/gjgMVjmFAjnYdYZwqGcRElI5E+ayPOYXpLpUySKLAB0JQx9fYPjgkQF
CnkeoYLqO6NrP5boizwsmw5KIkT003GQdzO4Ak+8OSOR5XC7KlKD8ot0oRiQUZiwKF4sSiVutpd0
SepRfPrlXUGJ0WCucM8mZmq/4gr22JXjN2BFSCVdkwNa2y9ldwkdSSKoBpLwqXY+auWTVTKt9OQe
dTGvnaxZ1BJGcXbniw5AjJykiNapz79tgC3o4QSkzEmGKAl4CLr+HcZcNGNujtINrQzFzC53xSoF
W4xAg0SoDCdgVW9Y6MzQ/9Etk9EbkQBXbiZfOxSstKnvBEtF96acY814NsJh3uinRvswWly/nP71
UbpU4ul3W5BsnkY/lvzN/aeONqovHuth2uXGZ9wAE/xC7rwbMgohw0KXUjPntvb6+Ob6cyDJ4UP2
RDioHrnbBM1yRviekQB80bS7KWR1D4nfxKHp1JBymCEIJjUeUJtmxUVncu4lfO4KLEhOwFw8ds4W
a+SUoNB8/jUmbgE4YJPxKdqDBR820uDEDqvBARlhql0yhs+yUkS4k5RpyA/YYOUy7tWQjjD9nGfM
R/amJ4qkFN8lx7glPRJLGAMAXZqz8uxm+fLDXxlOdkuEc0yN5qBYmyFwjam7Ilz1oSzwcJNj91kM
iCng4M0bF++XadSsKWYADeuEHRDMmj4aUT5zVIADLtIfJ53IHi5PUjvXzdNIJWNNJFVHCe/Ph0aO
Ud6fLK/GkXg/UaKq6dpZhILpeM5wkzJS4c5oMGAunXu3VsZ46lR9nmqy1Xy2N8Vl8qZnIdk8N/3K
mokfAWrGgLH38eri68zIqfEIMTHe43ikTrvFuImNKJiL5EXyWRJhuM7Lh9q4lvWTPX6ppjp0Hpru
BH6CNrDJcwN8QyU2cU3+QXeZmiFaMeTBrs9YzCQ9A9tCm27caCDOxt8Y09usXifBfn9voH//BsHr
q3HjOuVORcQl2bf8bW4hP4HC183VbKvnjJ460/VrDerCaCTj3hm66KsrBYAZ7Cy4LaL5cyB3RVbe
qWq7O8UEM9PydYsigzHupHTeceKf6gLITr0xZoRH3tS+j/r8ksdMx1zudGeCSdTtG4ZBke8z2H6f
cXiHcOQmrtra1CDJOZi+vmbaRTt9mYaLbyLedtcTktvGQDyDz80HMkYcRe/m7wODORH7gW4pjBWQ
vlR3yx2DwNIejKDBhMqFwi5JCszvPUHavC62ZQYEF3iuPPle9KKo+ZEkcbm8trQEPYEFGQw5po28
+y2XNqxrUTLnhqNJ652i/k7Vphxxz5KaUhbgptnEVXVKMwg/ACyyNAfUp9c0e/LqatMRiEv3t43C
KcA1sRpD2Kmt9xST+uXr9i4m/ZZcqMCAxCHdN3tEIwpEcYAEMBgZCL6HGeLzWDG+pPnT23AbR4Q8
eU8uBIzUe8+bV7I5nqd2/EZIsfLvS8MOLMhlnXuyKnSLCXWUOtYS3apgTL2kpD8LiMuZfPZPso4v
fYwXsrma2BEm96SATcQ66+3wVpmXxMAbmlskG5XGylExTyUFHcNg9ZeJ7tJl5S4GNJQq9Rry/47E
5mFoi61gD6b38jAZ1lqBsa6bnw4+cOt1p5beZ27Tk3TXsYd3oAQVa7NOXo7/S8p90jhjwIyfbMQ7
Seyz48jVkMakHzHLbni6FGnkkGs0GDNbZbU0I+poM82PjHcuwr365iRwu8eov9ORkiiSZZ8S+wYx
iQvXAFGBDzy+QJsSrb1uve3cvGK19tLrNBWBvBYV0QPY9B9ruY8wGSIRel5w1wrp5j6DXjqtOj8L
GrxHHvMP97PJSbcpjO1IzrKI7W1nWgFCF2S+Dj2Rm6wnIhOha+602uF+/y3QT7kJLIWqW5JAXlN0
wxW1E5s7RrriYfCukgFH4d6AUGCHgnIHEo/zXc7puVx0BPX0mCAgaLr0E37yymkIJGYnYxfmGobD
RmnEHRr3RAlvlsVHNWfAecpNyia+UcQRU2ywNzzqLBwabljToYwCwNx6t5IPBjZc047w2LHU5YIv
23GHJWrtjrBeYYwQWaTNfy7Rr/k8cjPCIDXjt0JlpGKRENqwFDU4BhDjQ+dIQHrEzOSGipXj2DPU
u46EdkTipvnlo20+2PLOHkiiZcXdYXEgYYFp7qvXMTnIUbnOW9cigLzX1tk07RzxZRpEtxpLvhTI
4F99eqOaB5whXgHUBZHxoS9o0/7THNSZs8BmmVzPdG7ZvUwvJY2AyRkl+ODNuOZFaQT4ZOjZaWPr
4aPOPt3EXsc5JqSas96XwFvkTnxJM6YJVrzYd4UutcSlkxUmP5WHxHuuDIIskAcQ8IU5HsaNPvHs
mqfkA2c+7iUKFsDhubyviq/KeS/J+pBF/Ks1XJZFeMU5HyTDF5YSfDPr2HyJhX6WVbiTfLY183dY
IPDGK9U38pIu6LTkRwDj9FQDzhvrQspIc2T7HXOr23JtgO3G0EEmGgPhDNKT+1KK56j4K+04aMNL
wTgsAwWQgoGZuCXtJdAgd4nS6OjNHysXpD0UP3xB7Yi4uCiCNtfASszBbH97dXfvDeSBh/ET5uij
Z/sH3xJ7vb/z1DM2UUYHzFKo7Qb/1S3+nJL34Ogl3jZlBtwRqlTOAabqrmGsZi8YTsIjER1Dx9qh
VtnYsfaEEoMTgCOSHwvt3FCvHJc0mJ6mVhCCk7v7Ib8XNYbr2gWolcdrsycjwR5IhlAQbrCsVIGX
D1cltW9TgpAV/XHWZ6aZcidr3GqAPw2daR+LVpKQNrisbSm2Wpk/qTb9FRg1Bxr7YioIY/rN1S5u
3lMx0leriw4vsqt/zRauNL2Bx8pI2uNFw0Dlei+kNWVRFkRYM2tEF2XTnC0/fJ3MB03YW7jCJ/7F
EwlXrGR4Fa/9TJ4oRBHRvkuX9w6ltzCx2JeeYugF0Symq/+jjNoXZv1cEKQNty187HtGeVAdQfz+
oD1EMZrsWrK/U+/YjdZ+qLvnrGRahfgg7V9zvBBZpf0KzeoCz79VNUsmPcVCjLUu1OGA7CvKDRsn
IaWDSWpAs5Oj2hBNfcfg/WQ42mNqTocO9HsU50GE4E0yE6hqA6HpTu+G+woU5RBfrJ+KoS+4gE/B
yoO3xa2wX1CBm8bNivoTioC7pm//IA0BIQnC2SWo1z7EsGxqMhwiLz5VgKRZEkdxfYb9YHKcRVq0
qv/FeLCXdAYsiQSOEs9ZTQAiW5NYL+/ojyRQCU4asrzWSPdWRsc2tpi1ABIlf0revLH/tsCznYgn
PwyQi+v0cW65YPKSSV7zILjWJouR/PAV2qTisqoYGBCyW3j0sz4JpjJcee3KR/jRFz08PW3TmsVO
p5SwLEl6shuYDKk103iTRFOlXFqGNj8JGPRVhlpH0z9ZCAAFEnAQjEONdojtJNDYhwGnbJ/UV2m0
d0Kgy9KNQw+M2crePXwaQJ+iNckvoNxMWFATCtOJatoNN1FCw51XGwf7g4K5JMzxqqHcCK8NAEdM
wojCRnXLYv+99SLq3gHI4rOR28zd0Gf1wyaJfmLMdR0f/oqElITWsbFPBXvFEqSXYcqPscAt1T23
FJtJah0IbuYI6Peaw5Y53Lhs5+bpd5x/ek07UDGtpzzcziViHxNzcKbKX5tcqHaQx9LsDh0lmRaf
KEsGdNnl8uTFFHUdyFjxBwbtXFbjrkXoW6E8KgnYdtt5BUZykwvEvsp8QeS3tkJvPZY5j6cvroZS
kLWoQXcDrUlYyQ/Cv/cxLFhXsmpNd3U34MeDDF2+e5K7qWUYHUXaXpVa0BPAwcyioBJgUTLw4SgH
dEwNitoHKeNzNhE6zPtu2+x9aa47pi1ILUKIXklUbGovgQ3aAJRhCRdpoOh7wrOvrrHsnUm2ae8d
rO4OqjOUFyfekHsj5MM9gT/TCM7rL1G47wy1DQdxMhMi28xoT6pw0HXQNxnRMw9ZRQmKN8z4tsHl
afbwjtHEm+UlxATXfnl8IHuUgcuqiEk7sqDqraxetMG85HK53BkrJMNDneSbAf0WNIZHNMvrMGPS
TGdYugjRH7BmsA9VK9HOB83ReN/rW9oTG1+VDBDebfs9mSlEBa2IvhYDH6k5CUrzxJLhRVD8tkow
mztnwllhoX2q8Qi2Tvht2jzF1VjvE1s9apn1bnaUSlbp7jpmMIWub9pJHuEr7ppeux8nqqKyYJo1
7/VEX5nUSiCz9E2XEiZAprsy6cKZX2CyFjX65LYZ7hME0dZoHTQYAL0HcJYuknQI6VGJZ8wQwp8E
KHRBU5Zn0bO2cNDFjPqlXl8bH0xpbAWenI/p/JMhYBs7FcjKegtTDDZuMNmvtvZbM0gZUTD65Ztn
QLFP2XQ3P5O1s0y6g/giuT/DqVvXPiI680kbMUTUhJo6Cfxuey8g8gjYjG7g4wBroj5IWXub6Ohk
cTaUFbhxerAzGINo42zSvJ2PuTwUuto2Pf9dKJR5X7V/M3G316DvQrC6rPln/TGqH83xcygZChGK
AWCnt0Et8M4OBoIvq3voZ++XkNmh5GaglJUjD0n5WaG0tpRzi4vhFGtAV7v0XGGVGax6N3kz8zAJ
0De9m1T3lejDu1EQCDoYsKYrFjDuXmNRYlAJ4rzQAKdWA+0AQhEOs3qWD2NP7eJy6gvbYdJDgBDx
Yv6A/7vy/N9BxO8to/VqwQsmVn9uOfz6SdEnjB9kHvZN91UVZMt2ZXZmQZ2RPMCB6jg3XSswRxhm
MI8SjYoK33IbtjGPZnGPOJRPQ0SSSD5d+7m5kdWOXc2CqQfdtCNmETkjAUkDbGqlfyvmtW19nOf8
sxsxQdUhLI2sXubdLTfN1qZSI+HtTmVmsdFmx35luHt1nT45ZTEZTjNxXIM76i+Db/9EmX4n4/hd
dVH16kUkmGMBLf1mCmrNwcAdx0xvZcv22p12YUvY7ET21yKkAsek+SJamRS+PMTUCKuq1eqbPrAZ
rWPM0ENQIgdVlnQ++sEGQYsJ6Wzwwy5moMC5ixGNYHS0VV7+Xnr5VlTp1Vd9skVmzpqeY26uI+Zx
M9O7kbXUDqFGnnMahGQpjKElaLHkj9eTXdthqnoME6RJvo+INS35+BX2F/im+Jj2oPq83uhASIo/
rmF37yypDwsa3raNkwBo0U3l2DHfaaNdltevMc8vxib6QKLHTaQIfor9jHISu/hGN8goD1+0OyNm
/Gf/+CahlxML67cox+U8nqh8Nov8wsS65UJjzDsmyexOi6VCR8PD/yBKSDvQ04vHfelDghJAGCI9
0DBiVSaOrYJAtfBVjuPWjeuDTj274KMWGjaTPzb5bOOtk0GeUwjY7AQTI3+yPUQp5qC/gG1Wl+Jl
srls2jS9b0ZMa3bKvkqKbyU5wtzRHl5zF1gkiy2yAl1/PWjwYcP4Opg1vSEGvXE5ESoJlhprjS8t
DLdpyUJz7LdanGYIh1n2VgNLripr1yrF+xNmrHdGq3CDaKILHjvGj2hQLcpLdupuTmiddWuQJDdG
j7yR2fiI8tFElWRcYz1tj0YzfqUMpPZD1TJPG3GdI1jTngwdhblRruakJhLdyHSavdLaOEC/DbQL
dVw+jShfpug+YXULdXUt1ffMzK1Idfb9qJ1LJkHcfz7zNTCcG4+sQH0k64IxGSwdG/QCNAG3ZqCh
2AoOCYlYS4e+zBO5vu0FlcJNFjEVQsFgmaRu/eX0oS1sXGU/W5HcD5Kb2UbV99gx6/Kjrwadg8dP
K3U+tSJnyJOSb4A+ApIpgZTAVCp6IABrGrbGOnKCqeffjrzVImavcAUX2rjvkuPofBQwhKsKl4bz
rdBkaw66HP/ZSFHYY65xIOLZPkFbXPy4N+29yQmfujvMWYw+g5Ek93LeGhbNd1Kv84E5GXs+jYG5
Z7+VzmeKg9yX91ywbf1U1K8eQyOld4dFxzrDYQlt1ncPVQyAEOSk5ZFm7lPEonZJFI0kkcbN3jJ5
OXp3l4g7zu2apV0BojXTP4Ylic54rRjaWpnOEBL5SggEsGVj86agehtcjp3L1GCmXRq50G2yeHnX
OrbnSXky6z9aCI3iIJk43QdEB0SouxfBdWGJ7NDGi8N2tYyey+5YI8OZEmJ8B6I1b0ycJnpgSRLx
iRGGE15cZvV6Nm1jGe5GKBJ0+sL5UMZjLboVxJtVPG3JWmTUsInBJjYk0uAg97VwQxEf+Jhji84n
vW7B5zLQ/WEsGmA5Ru/Agd8GzGaz5CdOK4Z0SxQkm+SPokYFUF3C5n5ZIGksOJAfN80n7K+kZHtR
sHLT8w3Jc6QYKfZeyBGwIY28NWZ/Bx2tcSERiDefEW6fvNW8NaPDn+GnUiF+JmWgV8kasjgOhWkF
2K/3XmeG0o5xD2DzVFnEBygwBzUTxPot7Q5NkQUSrCdGD4ZQOMIj9QuSv8Zu3q6gcCGPP486dSQr
JIIwyHoiuGPAKSDp0ev5kdx1rnwAKO1JhE8mYhHBeV/CDRvzpyJVx4wWPa5vxIXZLWmByOhNWAQ/
4Ag7RE7ojLLhPPm/IUGNRlSvlig3xBoeN6w1OCv2FABd3gXJtIgnS4TGv37XLjvgAxAR5scVfYoE
IvPn5pwuM0NOuBSO+6vHNIbDRs68Clp4+CYp8SaG/ayPpMhOQR93xzAlY+OUpM+lHFcObSiM/qT+
Qwm6Kj3aJoLMEdaAZUEh6JLulI8BTBK2thUjtxhqmoNCGajPyFHS6w9asxEaahrjYtGydIRPIExr
3wyydYb8O6Ka7YligzI4DicdEty008FgLR+dmS17SgukEybn1p8jThAIiYDum+LoM9mMIgNXoZrK
bWG+tdkfF+3KdNQ24rS0kor2hE9DSjheQ2kHYqM4WNnT7P52CvzHh4Pgs/mpkmxN8Cj6U7ewgXER
Y46QxGlafS9UNwdiJlaNcUGXjPXVqx4FsIy90dGVtI36noY6Wlem4R6MyckPAg7SumJX24iSZotO
aOuEeYw1BvJOu6jnNFk9ABLeMWT5tXT73Z01JMxT0rOWcMKb71wGmiRhJPaLlsBDGJi1m00EOaaZ
fmKn8F46RScVRs0bsBQXB8MSp93rjGrYmlceE2RR7MbRu2e17Tz38sMsU7Epc7hTA9a43NMemgUS
aefffqhyFmgcVZotcSq5pqByVH9FPb2CrwY2kiw/wQeMXryd7q0LW28X9+7Wjbp32LAdXnKcggWd
AnjpjMayZuaGsX+lxToJleYQbQtICQOqmUtEjhX2XHJb1zZ/EUskbEIejISHAfmEz/8P6woGtyYb
aQ9LlP41ZjqRVY8AxHp/Qu7Jgsn78wjA1a9TlT1NmIhIIzm25l8Ikpct0W4e/shraYcn6Bhe/mNr
6QNo8ABNtKCYf8kGpK4uxqeFgckgDinNAEdR9AAv7McOIUmETSnGMmxk53J88ZV97/sfGr4dTf1b
LC6XowWEtfXsDSz3u9bm1cTFMRuRn6DjHoD0qXJt0sjKRH/PW/N+Ltify5aeeQ79wHFwWEYeuapw
LyTMTTyahE1BRf5h3Ap9vycmVQVpGM/XJukOsUbJQyoj96NbxIAcHQf4alrvuPlfpbbu8ma4OL1F
2srMDyfq3H2aaf6OSjnCt3SXlNl9ojjv0BFx+RlQjOfMveWS0ks0DqBqfVyZNQmcfsMDIgv6FbNx
0C8MKeYaXVxzLb0LWXPWE4czz4KxMpk1kvs8BfnQjVvYwi9k3VZnE3g5xGNvWPVzfudZPaMLVuOP
oX3PAusxyUH/wSUgWWVRbM0FmtJqMO2VJt1LWzArLxoC5ZLERVd4hN8FumIgBHWRHXfjVJ/zGfk5
8uh93GRfvolAgYLY2FHTwRXpZn5S656EnBitsJdd2qioAoeubJNqkg1T8WFMKqLJ/JocfWT8mq21
zoEQnDWss7P8lxHOosdBlsljy0KFvxDvBiYf46UidZTP0JUXl1DtgZI3CJBpQ+73tkU84/YI+BIN
RhBrz1XD20nTPTlUjABnYiIAu5KBRBLva7+Uq6SJvcBvxULShsQepRFDDuUyclqQ6WgPNYlxnCja
Hi0laDA6aqJaMoIskzi/YcTYo5egjkD4ORMMGFQFV39rVO9Q+g44A4+Rzc0Xxeo6ja51J9ycN7Le
aBEZCX1ZoKMnxC9hslEKNNJzxGaau89IkDuMxFDXKkxO/35tN7rNOCK7TWPGdnD5QiZnR7e+fPvv
N/99yR1BNIs5wHT89+2/35SNxirFUhcfGP2R5mNwgn/fTshtyFUzsDC6VdqShhVRyVTsNDsdAk2/
fCFMdP7Pl3+/999f/vun/+f3/v1TKZf4z//91+pyjo/E01UWH8HA5e0/TipEzGJ08Oc0jbmGsMAs
GBFuhYSCD1aQBXWw0dP/+VYvBNpuXyemzmvCoCfg5YTysDr95x8YHK86bgUvB/xUD3jjHL2fjv/5
olIgnoNCG2xi02knVxz/fVf/73f/+WXiwKxAkaelqjjFmJX/88WyjCwwvUijt7Qz8gAKoml57tmo
zTuk0WG5pKFoGvbC5YuTsuuzli//5/fCRgPHUChm6angqpXi9O87+njGUJCp4Cl3a5u+ZjVJkAhb
SoRq16b9+wBUhtC9WMq7PvcWqGNYbiuzToGGyGvcO/YJbEXSUr4mDrtXIDlaav1/v45HsA/x63//
wL9/698f7UuektBwgUfqo3bHDPd/vvRz3Z5+e8GiKdTT078vg2/RCf331xbvAfvRnsGBjX9hN4b6
pzRbYHBOia3GEw2C1ty5zcp7raVEz0BfYtoPWlkY92HM/EMjTFFZYjMbafdgWzI5srb9IKgJv2OF
Qh1hi7cbJA2I00LajwZMq73pH2dpoFDGowP/A0UWaLr4zk3NTwQ6zrazdeAYFjHUCRPM078vGDw7
pkAa0oe+bqB1FR7fki1o9qUPDDwIRUvEwtx9ZVlEuKaFWAatRBdWcG6i6DkK7YYlXKZOggUXAyvq
+NIbzmHbapuYCeMqTfD46TXg5B5hTKPpj3CnST8hlLEoB2QF3QjNTlCj+QhNa3fCiZwxjjNicIWl
tXPcGcGYTvbvGOWAC5hUpqFN1OXw5MaeRhxH+FEqugpzduKdadKxoTUPD8JPlhQabafYL2+s2d8a
2riuLBTWdpnQm1n0VlIzLxHRkgzO9QHYmQb3mq53NWcsF7xJQunXl11G8lj6jM26mdDeKmqoxoru
Wp1nITWK9iHeJA5T+sRA0+jljMmatrv8P6LOY7lxZAuiX4SIKnhs6SlKIuXNBiGpW/AFVwX39e+w
Z/E2HTM90y2JJMrkzTyZlqt/X9rr6U5YYuGdVEMWYcyWZzUTG5xjJlOeHp59izgL1pR//+PcIqNL
LptHZeN2cWpYkV6J1jpEKDozoaSQ+8x2aDOgIWNNma1LQWHWRfm6QWt6GDFucZqvPjqRQ801VUtB
BEfQ3LH8Q+UrcVEUT6+hLVR78j/LJQp0Qsp2uLa3LB8iWkZKLA9wzeL7Apg9wM5+ly75b30F4Sgp
i0vdiLthaZw33gt7W1dNsE4XRpPwMamo4cSysX2NZawsnot66rFyXr2mcfKrxOydbKzCkCoQh9D/
i7q/y53ZwoA9vXpVV4C1HebPjHxM0KjukmhafMIqfJQoRE1mBcwSTPCobWfY2whHFPet08n2IUu2
/kOA85a7oVPt/v97bX5VpW0w+IGZzNn0AiOk0JdhYX5P7r3e50gjl3+/9FXaYkGAdeMI2DhekJ79
xQYFc02N1txYe8XL1MsEmFcTdbdTBqBaalA8mauTUyWthDaSFLSU008M41FsAjZCnd6WjZ/ccsIW
DlxLn3azHiI6t1QkNXtO9l4UNHc4ZxpqAzhF1E0DVqjsUFU4aO96PdFFZAPmaelTIgF1xU5fJbW+
a+u7OG5x8wYGQ4xHfCVBLN80xky3HPizo5OXd/r6aSwWvM/LgPlDmhCvoqZJE95K8u0U6GZJZOCH
RSFB1MlmPqusu0HL/tYiGD65Bjydptzd2EYwJjRIM+Gdz5ZyKmUWXFLJ1DTG7HfosahHBAqpF03F
uunAZf77u9rKDjee6150OyAZKbd7sC0dXJRHOskSm9G44qjnYHoPuDsxSQ14XF68PsSU2tM74XIA
9HMTXALf6x+LIH4DShIwmWLcw9cQISAfz0ot2opyokImtFFSl+QuN5nEVsyYt83vJ5OK09A/9l2J
TlRF4X1C8vUkdNCfimleVkRqaTcVYrgv63a4n2Ty4CfkuXmrXRr70pheuzbc2pwIN6Ec5MbCuXMI
oW0TUfQfEid6bfQcsfdxrbMH337px3HYuuFRDKzNeNHHIzOSR8cQNAWlfldHGhDuOHaruc1L/EXz
84AV/7b0ED9y41AMXi1fTdg8jzYh8DgXLZ0sVf4cdQRskEx424sXzkrVNuYUcbRFMWwkULRja1V3
DQPUC0joPkiewyiziWZNHZHUytubFvfcv0Uq9hDNqybHypDaj37buzTxjlyBsf3BZCzIGgbdPJ7a
infbTMF48tysOJYCvJPEOeR1BAnduU4lha18uMKU1qbSZwY2JNq9KTAkSCjL/z5fASkeyx7NDcoj
DsxxSu+0ddt7Sc0fyfABTnHbfIxLLq59hUOshicRMwMWmqE/sJ1zm87W3b8PVFQghwnomhsvS2j5
wa85DlFxYvvqt20T+O8ZXvqrcao59Cxc505Ka69CkOnTKMtzkabJ2X9KagkdmMVqJ7NRranq4F+v
vweRGdumTfQhipGLpc/2OThOcK+vv6QeqOs0W8R/T/Q8uHdhbS9HbTDRT/X9vwduGRlj5hV/bTho
giBWf9tYHOySIUqxEERIPW5q92c5UozX8eFcMQgjDySG1zgv7DMXGPsMoIDTgKqQLKAb+qWb3etY
Z/hLs/y/f+o1pQ4pdVUOsv82mWKmpR6/bCKreHPmXuIUs51N6Pn2sQAVkKSdDSxMkAIcCKlP0/A+
mQT4eIaZLURFKxyQIKRnsuuEpbif9ECrRBPunRyyfswac9Fz+NunlGsDfIxPoCwGmHx0UMx/oxSg
n6T1N44FtDQHEmy2lAg/QeFuhUVfGV7kAyOwi8OYExchRQEFJbsrN4kZgI5E7CdqSoswCk+th7ji
+OY9b3ZDoNJfYbc4fJrMeRmqkA0FRXcmB+fpOD+Q185vwKRhtSk8wlps/VGPISHGnrsPXHjY1Xie
bHcTqf6IeZeDzuxdiEQ9toY2jjRej9Kmvk1w62t09LhkyXMJ02Haj1ilbzIwzV4VPXnSx4rUlfm6
brdRhk/TOB2exoraRj8263Qmg6bcTLCqLOel63ZD4VCSa5piVQ7eQ1XTMBYqbn54t0b3oDzVcoQF
b1sxwqqcay5gst6qSd9x/4QTeTWTtCFBHYszvz/GZ8UrHThXs8hwO0+hvaF7r4ZxEZ7dhju5CDN9
Mw4zAbrz7BTscC244KlgHe4uiMGATTQ5dOACPj6/dROUZzMojhnFD/iZ5NQsNUg0oxiVVa9ALxDh
ym3DzdgPlcAb3Ofroku+7Lx01qrFR+AroLaDbR+s8LrtLN9Dkh8FeMW1sADDGWd8kwnus0Yud7Id
P8OA25amQbqPXfzrocF3KxraJbXbHlvBaNDFclvQlUe203tUmR8xYhqtdRUEd4KnZgsL2r6ZayjS
TJQQG4rbKAqfLDuh0Gj5a2dI72gNmL1Sk6xzq852Vvk2+5BKMCt0ayF695TMzkkQPuhZIx+cerzv
3b6/TVx5n6ioex1L2vS8ih99bh6icAlWrHfeOdHIeYuqUeFxjt2UGE3ZrTXetGqgfB44gE97Qw8V
AJ0xPaZuZ3aMOa5uWj8FGhd9pDbYlrnobiMvbe9jFHSMGfZWSYPgEluYLLuHLi+tD9FnezvUT2Vq
n5uug0Vd9TcWoT+S2PayEZHHtzvmZ45r3YF0uXWk1vFGSQH5pAIrMVIxNpWjegrIMgLGla/GSR/+
Hf/+HfpiqYsbK7S/Q6fBfjL6HGBrtWcAMeEScvbmGjQQARCwWc4ZbgE86V5mcKTWbHthzgCrgtmH
bZAxlV7nYt7a/mB2jFv79VJ+C92++inggTiICYJ0ejsND3HeD5eQcu3MBkxmymnm/YkI1XALHYQP
72Wev0Qaw1cR0zcWAXL/fqTXQxN3mzFtr2I16bQGwNDI942v1nCCJ2ITup5z6OcfCeUTpFH1yAtu
0PWZVrnRGG573tjOzfGFEyOkBiT4DmpKacT0ZwnpvG/mG+3YzZ7g9ocUiQ0ftfH+dQt417q7fPzQ
CiqpaHMMZoDlIS3zetsuwdix+2vBYtjMuZWtwx7TY/qwePi5Mpyo5EVaqLeIVmB4hqcpKJa9RcXs
nJsLQWF7VcrqPZ3tX+kGzqrMG2dT2YhblcB4D8HViQE8tguzOYO7GGobyCIt8ZHz8TtBAaF976Kd
/K3nErHVedsC/darP9F8UX35U9vlwQTkucDcTYxdYPvTUNltu5xBV1lRpIyFfCfsTmyWsHFoy5te
U3hE/tSqdeAXn3YwU1mbf0QMVfej6bEE0KYVVRJjjqZHUhku/7313BQjQ7q8fDeeeU3rZJPOqLWu
Zz/1i2S+DJqN2ve61O+is//KaixvNWHvyGYbFBwM4IqU7FlNufdax5xmwAlGggahxT4tym6rQa56
Q55tHdwpOlAPi1EfqccQffAwFI4Jg+sQTZ4cJQsg9I11VmQ3s84fbY6lXf2bBDCFVd66KyHBDETJ
X6eo3rMZEEWYEo5CxT+kxk22TQSVh3a6X3e0p/VQEIN3Lfm39lNk5nH6koH1okaFGVwxr5k5yfh2
euuA8B6i0b2HssCxoK7/uP27648T1vL2G1K4jSeDHdyS3eccc9SRMP98U+MKw1fUOJyIh0HgzkAE
i8t+TTsJ/F//WM90AmHxJou8UJYDDVhVIJfaVf1s+dzQjWD+ovp3LjxEdWb2z8B5BLERbx48lX91
JbUgJilR+FngY398T9Jr6NAEf5N6cvZJidKUkz4T3CLhgchHmf0Uif+sA3/vDsvrXDBUavvKQVlg
SChbhinu0Q2KYqP9AUB0nr5YRcDYUuecYOovzwAW7Gpsb1Pona/RIhnbO8+dxErF3UNue0h1ebvP
Mjp1RIjKGl3REb2amaBIsesagvSjuX5fmXsMGuI2YYn7YEqdV3dBGPM92l39n66g3Cq6jn2Xhrks
1/0QmEFJ6Znbt6900dZbaBj7WiWneJo2XRFvaK3StAjiJAQ4kzkNtzsGwF7jlDvOVMyZfeTcYCaG
Z5PRl9SuZv3YbjCPPuVTcEowDg4hjZgcvtDeBnjjGO0sNsBdYc0vTUtIvksB+uYjXzD0F3gPc44t
hXtLGUPgvbo57S8th4pQY/BZOJh6AkVLZBug0yJmNHxrVZy9T4N+ntk6Ab/4hzAV7TYxwb5m2fIr
7kUk8oHXZCtXVZcCLmmNJVZx6Rf5xYQQf8Ka9zpX3NqqJvlTdjwkJmiIbojblhQAeI7yhtY9DO1x
cIjlI1wasR5idrQeF5WLYNCop7HDsUF5qZEUQMv0T5JOPxWq08rNsLZz+1wrheWcZQ4Pq2y/oh7L
maT7bqE+Rgmxz5XKnjM8oyOXMF7Jdp2psVw7ccXuwq4Eqmd41WDyjinqEo8xw1lR4eGALZZu5xnc
CfiUE9qXsy7afDMV5YurugNG1U8hHkfdPDWKojPf6dw1CN81vvLrC4MzsZtniuNYfyi/Oog2HXYm
puh1zLsHN08/wiISK49Nil4nGtS7sdpW2desCn/rOMBZvHl6EBmJBTsecDcDWuM82u2DvKQTm2HC
FbvW9QK25MSL1AbuXkz0Cgg4S1ZEui8onlTmEluq9F6YgapdEZXHKqLE1PIfmwb3SJj3f7N4Xplr
mpDIGB7FBq0wJ27qOdLHJvcw8gjEqiObUbQ/ZU7zVOca6BDxE1MWsmHTXYEuvjGGSUo7tlQEDA85
kYdDd339hgDGjZy4iKaUqYqIOKv0n1NKOgtt4XOYzG9bUVTlywFmivoprqk/xw3a9USAeCUc9822
NXW2s0ohOth/jC4vWOc0wiJsuzlN7gsHYa9e8rPTCOioCVzqxH/jm1yYEObv1MfRtR3huaGX/g6w
H3pZKFENeQD2S0MhcUeAldTvKYiYg8LmGilwzZI8xRHq+Rtu0evmesID4tPiYIE9lclZrg3YiNmH
7OW4nB3qAB9OXQu0ESwJjVXijBnxehZkT6GIvA1RM1EjT8WA6VpQpnVzLBuno9mT2RXcA9qibxs+
TqHjj4diMrcRi5SNIc5VwbuMzYml+WSS6JeyI/8AEhGXG/So2XafUNoAHaYOO3fxuSym2yeVvi+7
4K0I6JEb1D6vvxOrueNZ/Wz/IXrQJhUpGwJNFR+zRpzCxL4rc3M7J+NFxTY17Jz3mGx6HBcJ8/CT
kz0OGKJ4OKhIyxiQPy00sL7wqa4bQQM17K4AFD6JwSGPDFKdLcf/Gfvma5gpE2ZCunMUBuraPQd5
Mt5U1bH2QkIw3dvMeJU30P/KA95ye3H7zWTEerY4X68tdgzOBKVzP0KTWUa5L5AmuAT2yZqfHEHE
n0g6ucPz0jcveHyqjeo5/qeyBem/hJp2WrPmYPaJ9wxoR+ICPUA2OoV6opdBwHTiu6/y6FI56aYe
SbEBK4dpaAePGIYxkuC0gOI8v0VEnT0W+lKfR9t59RN+fsnROLYYzNEFvVUFTzj3lBkXs3WtJdAk
p/PHuXdITVgWaJZG/AluvaVjBS6N2uRFwAMER2ez0Nhz4pD01k0M4+HBbMHAvijuik1ONyNQZjoV
AK8EZYaQ6xA6K/rTYtnfC4ExTUsWk+eCRE3K4X9xExbq66n3sbI61oKgZGJit5ixlU8vzkShtx/m
5RYQS4rrjmobCxji7MIOAxt2WMboUVIYt/WtYFmPvZfyxVB0a93DMGtxivYY4zpU6wLtdG37/OF+
iA6tEwNssbjSmdwGBRK+VfJhDGLOiCBIViIq8O52b+GV4mMP8Stldp+mxWLga9TXst4Vjj7I0nmi
wWh5MGVB3knyp2ddYY53p/3Ua1jLq7z07fsuK05xTHFirOd0wxzm3CSSxpZRYCbpyh85OqymIQWI
YfnGnsEHOYkkxsyJD2Pnn5AoqaGm+sduzZ3Tv3qFIyHr0QaTUy4CsGOXDNknUS+O/bJ+jBEcwFIH
d+bq9q2zCR47nlRdg0mKSgerZ4wqPvfitgegGGOC2UeJjTetkp/5wkielqljNbCYm0YeeQhZVnJ7
Haf+nyatY3aBBGhiyGKt+2SfZCArGxSrMiS8HPsdCbPY4hX2BhIOHsWLjcNeHS7lI3M7YkAR0Sir
rJ9NHXMjcNAjlwbalZP8VMiCnCkhnTD/eG4n+1w7yNWCoDIFsnK3oKOj8jX70EYjFrmm6Kkbuj0r
7C6CTE7hwQyVkhC/5TKfjqexuANyfddHTD79vmrO+cTZyusxYVMz79FlzO0hYWdPO0O4AGiUzEj+
zE66cwolDnGLLG+YqC6u+crrAljVQ0s6bs3ZhZC1Q4IxsfNTlU077n7FZky+lIgxvQLzrm3k13oB
Y1ePoB2i2N6UAQNJVaDOyIrxx1TBqIjpEquS1xK3QnGdrsfKPFRs0km5aSo8cPDGGLCfqjiiq3jA
gyrT8lmF3NowpGJTItYNqDGgtyqVBFDiAA6j8NVFF9YfUTUWuZFgWidh87BY9a0e5adBRlvXNLCs
8khe/v0bpMB6o0p4pAkzhU3AKGXVZ2N5SFgyY0foVRhg3Opnwo4067Ck+7zQ8bizfcg8TclI3BH5
r+5HELRw7Xoc9W2W/oKexOpmh8uV/HjAbzO8GLu54XCnDn6E4Sf3iLfZDZ6mNKMVRfg4Z4W6mAw7
UyLwq815voNfn6/tACrgIMNjct2uMsE7ZxIyUsodaRzQ9zIbbvBEHgermC7ZPP223Ew5F9ADZQfs
mT3ZgRjSM8rNdJqLa9GqHqONA50WUySWIJoHWG6aHnZLA9bmytmpOe45pf7MjKZIBzpA505yrYvh
N1vU2xC71daxtpobAo8puGlDHK6xOdfTAyW31+bSIcfME8V3jIoYP4TZ1aNNAoJlcdB/hUheK4hP
t/2iPsummDk36Ydw8ult6dRtHLZY7SAOZkVX3TEle2sF1U5emkIQsmihR0rl/IJDp3OWvevzauSV
9cZRc75VYcFQY+EWGqYW0xQeudqZTyWlwxcOlVOJOjxPseQ0Ru1OQ58lx+iTpSE+WIsQ68XX6Ya/
zMHcRzrUO2iZHmrkoB5GDM8+SKYlm/Z5xl/sOcsmdwJyt8pshgybZVO5xdqJ+Jilukq2aCx8RKqb
QQRIM6m38Q2cDm/mZ/EBJHQG6GBMGoviIxcv34w1vnV6fCbip+G5TIWVsuzycwjVPcW6ZYdTNVck
DH5ps6QXUZJMWYiIJxid2OUzVlWiA9XY0YRbUNBtJSNdFXCGlul3ZuK5mkwf7nzmDychrUuZe8kd
PlsgOfnbGGUO5e5OBviB/HibQAsi39H282bsXM7YLbRAhms4x4Zsb4h79CRjNpmLBz1K0+m2kXz4
+W+P6YjzCBZHAeuWb33ENqk4VjmYPjqKmRQpHqdoKv58TtiwTS5cCUGb++2zX0uHmVi6dyeWZjMH
1MAll6rE0OIy7gPjwVW1BbNlkpyiZCJfXfvZ5J+i1R4cz2kTLVGIvcD+nmvv2435OXoF0WVMr8RE
r9g6rvycvOKxVx75TmVeOp9E+aKgxDZALPAPsXKjiBQl9rko+grDGJehfe8XxQ/++1cr9ndDnX/O
3C3Wkx2ex7iGKDKRDJ0VvYeBwL3Qt3Rl0Fy/plPDOMo8l6ZZ57VmUIhZfTf3i3mZ3B6ccz0fyczc
YdnH0G9qvaXewF9rhb0X5XlVyJidBNwg/TGwS/jcr/PEX3uY5scAjT1LiNX3NQ2M18vVQGhhWy4J
jnUz7EtGg2unzyuuwN3VnHT9P0IylkXyKAfB1ooTNLhKtmF3Ylw1rQgOsqoX2CZtDe1Jy9+my/C5
lvFnlaVUvZExAMD5Q1wBYyn8VmE+mEFssClAOxZGbsfC/57L6QlDD9nIdtfS6OzZ81PJHH8T0Lxr
3fQOEmkZI/aqUuG5rpt67VNQvulKWHn9MByrOPboxwwQADL3JmVBwZmlSQ1gxV4q7suyU+s5gfvg
9bAhmcxEmfqoBKLpMGuLJYhatzHksG9549beZ2OTruO2oCwbQ77IVb6PRP6JXtxAgoBjq73hT9CA
1fAJ9Ymxp1sYlWU1QNCYKjhslcJs3xIpwk7Oj4SSj/+9zWiFLOMIhne87IOxeG0xIY9Vx0atACfh
x9lmQ4q1GqjQGEYIvfpS1EQGF4/JoF8jslhI135DstHmjbcieRhlCMMNSxxvmC14Swq/IMZacMHA
ffiVERfhDnopU3oL5s49C2W/DR1mzra1eSmCqFthtU5QkCkM7qVPXkrVWFwJHVDUweo3ypoTZLHO
0KUpwfI46jUECQcPfSgmLZymuMbsBJOMFV5j8an8U5b1SwtLTNlWfjI2aAGSPrwLVY9DhKY63Iwr
150+SlWQg3GLd99tu6PbJ18iI1lpcROmaaEWsHA63QwH2xP38Rwc6o46XxtJmtEhAIXkznDdJWSk
/jRdMgHECj+cKvqqaUmx5uYswvyZYiSYOHQXglAq15wh970DemuE1sFYiam8x7bK88+jIUgREa5k
4DnuBr8jPRQWpGKaHAMDapDADtMUFsFdgL1hABIRFPLR1eSXh9Hi1McVO2JKTFCNlr+lc+AmTOfF
pyOB8doDrV3UYuAUlq772uk25E0NynVaflvx37LwcRsFkgABKiWQQNK/naCMZhpIrKR4shI6dvXs
/Gb+8KMHDIdpM9FJTVkNE0Vc0XTwQdz0LfeTCeBXIgZKxxFF8aixU2CLTYjHqJijaN9+W5m5sZw6
OuLnOftJ15xog+TdcoYHayDGpy1k2uQvJpBTPkGZi5LsmwjT62JnFjkkCzt78IGbjJvm3B4rVg60
VRdrLlOWjlTIephKyFjDa/QxjO5fepDZlwa6bXIEkXLyv2KO8Gv6G9fFAoqXdIWDfzHeF2JJ6f5j
NDRimyb2Ne3cnge36QY0qsBd6XT6t269VNWVwH4seQjigaD54iR3eHp2vBHeHvMBkTtBI5JD4uEX
agbcQjMxY6ycpzxmkFQh7QchwrqkzZaQyedUkpcfPSE3EjKLz4/Qy5rsYw7MLXLBnHm/KpqdjY7l
2uvNqeT6uF/m+NmEoTxpAydQuTe9TctXq9Kjp6efpPNzhmpRgPCi1lGQDk+46nGJjcVtyco8R3m3
b0d5LkxEBK/BndnhzV37xXhjgS7T+sl0umc5oajM9SLGJGso4KscAxFOlgta0pFSCEB6LeRvI/pr
PhRmXVaOL1FHdlBb42uJ+gOPLTq7vngoXLg7XRx+syqjBTsLxpiZzau3DIalZLJog9nono/NEkMZ
aJCRODoSoDsDSJ2/HLj6m9y0rAQ9XHtlXSuF7EUfOHagC9huunEi9a0a/oK0fG2ZlzLQxKKVZd3a
WBpkTtweoCcWoMuLm2wg5FmghTlZi3FiaP9qROJxlH9HC66aYhXlR2Bu3bOf9DOOG7vjMz4t0CaI
mPhUusxe5m9birwdOnKHkSn6VdyTLTC+CcWqnuZdWILJ7AeOFLDVt0zpbpuQFdb4dxY/48qh/3Hd
J9Peq+qahvjJ29ictLIB47zKNPi9UXxW/gSsHwSGi2lMoeyM6CkA4Npwk0/hvlvA6dRcMLYqt17H
mUVr8eFgEL+B/IDmFmK1qDWIr3Gp3pZlnxf1Xz0GN3bCVys9Zz+DsuILIb8mLoM/ySjLWpiU6fio
rOgkM8JftAxtooRCR5HMD2qCNyIx7awCwKWUsr9x9hDbKSSBhKOjwmqvhyVlNh8yUvSYvvcv9BY9
ddiJgFcActLUyS/GeeJ+tTeOBAJPOy78CHXiuoGo4nhbi9sPsgZJqAnTFYyV23hZnllp+lUx0x2Q
s6LTeURva3W9GBckEWy/3M0Wq4DXeceBQ/jajUP4tXBwVq5dP5TjKZjBavvZWeSEOYaFpuiPybKP
LkWgICq4JStlePpc5y5DNeWABcKfHiYCTP7achjBTBnTd+b0u4hZD89NEW6vH46GrAyTrAonxTTd
pfWHYIdcu0yc2Pfbdxt1p/HJCdb5/JqVRq8nw8oyujWc/nWWgtLPpz98F7dlFpyvIeBx6m+BcL+0
mhaeoNsWWTQcFmWRBEXTLl2AzUsyfgRdNK+wvM0qIJeFWNvEQQ3WVly66DykEdCgrH9NQ7ii0ZNK
x+8Cuv6ueV9yTiuNBsgbNP69XabvHDqbdW13cmvcd1ZQiSdyvCzauligQzG7IDu39zyEp2DyDljY
DUZAn5BNxGR+VPmfRpJ2xmeRXGUEq512qeSqvThYjmSEjmTb0FMDQH5SOF+MzDZWmjERzdTBubJZ
i+8JzXXfq5pz1kgCbkhRTFV0lZjGQ2ZaB7jWnksTlCzbD/et54Hz1SCKF1vRUnWdNGrrVZZNRHoG
JSjp6/RoNS9lOYEmh9prc2TiEAVlxGEowxRnLzoYz/nCSiICFw1Q6pNkvjgPZKecMSnXczvdRkn5
mFTeb7WcGjIpER/yDGVy3aVRCAwIsro/otCmyDucsMn2tX5PdXBEaTrVXURLrxd1gIuo+KcwdN/E
wiNeqHbY5v6P5YLyi7z2fpSShEZinlMHvaAZ1CsGeKJNMWvMgtq66qp4I3w0kwA5kgHAyAwqYEoz
wqaGj/blFsyX8B98hwnHJi+cnkukI8pQB3qbZxR5T6Lqc8wqNiaAa8ub3bUXhhIYCUL3T+XL23CK
QupWQS1ZHYnnHuhCurgUqntffkI2kQiuTYCVyxJDqLlAlHCIQmUKONLUFiD/w5K1d+H3LZbs1Xiw
rPlv6nRveertudg8TjSHNHZMNta98GQPeKtQSNMQeFvqIYMTHwxjs2GgM2Bc5cmT9iHxeJACxBIF
1DyhcHVVqtjaU1cSwj51NlM1XJzCbi8UAfP9pN2xYsbpV73Zl8lwL1udbduai/BIMVroNT8TIwJr
ZmSVpwGmYEPosRzONcEsLu8T+ABlbTi/8JPKQh6Fi94DmebI6XFjRyjOQW//4KbzeZFYD6gw2PYL
03Rgiha1o/lPOlkPqi6fcnd4W2JsA2jCP3Vk11vNwazR3gHfxU/eRcURK/u2JGtnO53eECbqD5Hv
b+0JiFeTftEKFMCbUbceGFUydHGIFZLkuiTmCDV/XlWa9ErfApqOsPIzyLpLxGLdGNd6wZTznUKr
3Cbj8D5nEzOA9EUAvl2binSGfFpmhAIPk8dSVCCgNZLAiNy2TAESX1kC+8M+WzTFW1xwRO8w19K+
JD/sbkYRUp/s70HwR03di9NxVLdiKkvy/tJY5kYXXEDqSX3mIbzFSn6EU17wSDLgL7rU2bZe9jg4
b7Uo6WvOqP8EsmboSCYCvS4IdOkedL41fg2O/FCdPruF+9pLDpJD5txgtYYUWm8mIqjc27+ITD/J
DrdPP9hgRL1869R4ZiWzhMA3XCSp2mRMMGxsNJdtxgsrjFtjrFDnji3XmtTrrL3mJhj5B7ShG+mP
56zF/20SuPiLF19yj/h4AlCJKB+ETDkVT0aEzFKRNif9EkdIp36A9zgqi/e2prsib1oOYjvK0LyU
/HezMx1sHOItJMvmK1MCMvBQZrd+hoOdDBALZDdBhYBDsvPOoaIQeriGMuzWBjbp1u+Ri/Axz2+J
B4rTrtMTQBjF13PbrW0ufkDDkWGI4BGz3uTXZrRQSm7yc0Is11x3UMSvMSXZTndhNPuvtKbAzc0Q
jap3LI/tbhB8JVQR3Os4R3l+XJ//7PfTr5oLOmijdmVX8/2ABWyTdTkirvzG0Fid7IigS4fszscT
Vofj7dKC2Hus/LPIytfgCU0wOoA1hYCcY16kOiqsx3Mz6ctS+s2OLtqVw37H8XIh+k/dvVMx1m3z
89hdDzdz8jw4xV4Pg3PvwWnybULYoWGPFyk+OS/rjrLNf2VdHPr+tSyazyClnHXpzKWO+ZaqcUNV
5EfjsNy0WDU3ZaqvwnHDG+xEh9iWv/HICMhuu40cc7StCgpSglccY93ON94TAPrXxsBhAhO9UT6X
K9Va2yEzn35RIaiM063Wpdopo+3NojEkB1uZg8AIQy/cRNJ5b6S1MRzVNpgMX3KBSmtT/7SxGsyu
ZqBHkfT27mr/JHYTKNLV1Z+cKf0mCwN75+JgKq5WPFnNf6hC4eChp2eTLbx2iAj0XstTaXvLFehK
YvmKBgtAis2ikSto8758yUJ8cEjbYuMEqM/2zMASbMK1O8g6ajjo2BC2BOu+E6qksjj48FxoikOI
ljCErwKpft/4jB5r6Fk35J5V7TdrHA0dXJT+tamjCkcryIjEZJvgSncocTiTisWdPEcQWq32xWuh
lhDlNC4MFJPHN1XKvi1yi13J94JVyGEkdnCtxhmTX01LY+7Y38k4o2w5cAdbQreAOAKw5+gG00OW
jYcx1whgV4rXnLktCfHms20C3hDVUopReH+T0f9cQrpyap+C95HrcyortgivuL2rGcivS80mUDve
zxx95GAvbMI0G7Ba1wCZ/QyuN19POIQ2Dh7+DZ2GuGOCa2DLhhxX0XikmQhO4NE2FDoQ+vsfdWey
G7mSZulXadS6eUEjaSStgOqFfHbX4JpCUmwIhULBeaaRRj59f7zZ1UD2otC56wZykzfjRmqgG+3/
zznfSYhjhUnypr3A3/K6PPHWm7dubJ2WjoJ2lx0vAQzVeQc4E9ZNnOW3FM1zmWj41uYifGWnj8dx
WHg0hcUWfGopKOGuQLUgIESApgh2XCfb4NuAhKevh64eQbQOSRyd6tUUFVeYDO5/D7STTeAgHwf3
t6z1H8kvYj+WfrgV+VcTstCntWhT4KRII7yODIZ6o0aYXRRueaNfcChVxM9qe887JOJei6cyFIZh
yfNDUm4ICn1F9VOMWwIftrsf8IFtrLiy9rOLeOk69sGuewFlIrguY+scRAxdoV7czaDNxnPLq4zf
g6m/A41y8QHqZe2rFf1hsXh1nfKZATaFOcFu2S/kLpPZq5ZofF2TfpMpeXeoTYKXqKlbEEKCVAGA
oMZlPyfoQWnaOEfbcl+pJqv98hLU5FiapOF8dRo6G3ic82HlnbY/K82pPePPGn3cc4EAboUjfYk/
2xgLZT/7FYJb8lrp/qjXAyUsL1anf8fODP+aH3qdwaPBu3Mjf4eN9SkaN9iPafZHZk5zGB0b45iX
g8dYmLl5ddyVnfbvWXKeJLnAM8ZRQsiRzf3fY/nc+gRaWZHcIZxxSCss40UEPDv58KT1bpgg9v5Y
/8Du+dwreyAh9qRE3+0XR/9xDFnQNqeVw6uwojQ8bMUK5sAPgv3HP4VBMJwQUBZ+T/yfmyeD86cU
9AnAa0S4il1zYgfzG2vTrop/cXyBEV8xOGt68nNZu/6mYH0xP61plySb3xZRYOT5GLwJURRSlt2c
UshJXukfkhhTV6MuGCMwL8bNmXs+X0591oQtybWAIQVK7G3oEFh0flUcJBofYwlT2l0PeGKfS3Ts
qBQeVfnRcitITXyZl/xDLBxJltnX4UfnMJZPERQMN/mVW7yHvtrKvzTpY/shm/gqxFvs/uQTd554
CxYwgOAzogyqM5aaey5G26zpfvnAJHqaHac3ArMU+OnxVY3mDpl+24SroYIvEW6ynqr3tuWnoBkH
ZN9dQDnkXrEpcR3wkuF2ah/MgHtY7NxK7dUD2shOSpAShXjk4vGzG71dGF0jVpkq9h4lpJLK5cKw
uhJ8gwSho0tUgDNOy2cS3CbQf2IXGXRU7nwz0eAzKXHys+yoneRNNmAcuKhqfjJMpB81rmuu8Tcu
BcZJYF7iPj9XOT7O9qqd8bcjXgV1R5wmN1Wa77KcjyfUUc9/mu2YGWW+SazwXlf388wI9K9Xqb7U
Jf/5uyT16z/rVv+5fPV/3KVfvCrqP8N/+acO3/XaZtr/n3/on9pZ/x+pY7X/yzrWg54/q39uY13/
he/PtXMVZt1fnKLKw5DjOTIIBfXW/6hjtXzxlxs6gWfbDk5soSRNqdU/+ljDvyT7QaH432zH84TH
X9j/o49V/CUCwT+2bRe4oK8C91/pYxV2uPbG14TH62rtmpW+7fNhcYQjHSX4b4rq1+br8ymt4v4/
/k38d/ArsIEUvi4XEetO2HhuPVk5Z1XP090IkZROtaa47Rgaj31ee/Rutf1wIRDNfmSZk/ZSlNbM
+gXWRTeH/rFWLXWWoWJUdkcXTO601vdM3JeevXDuz9lEK4ZOLJL+TRs8djGPaw/C9qozUbxC9mLv
NueL+7vpu3wriTZc8UjwAZ5nhuLUi5znqeCFy4LATCPIb0M2QfdQOmIslE9pb9q71paIfxKTaEts
f9ParrhXCz1BVrXkjxiL83u2VfDVA5qAXDNaDLgN19kkhyKo4ni8Kl9l284LuN5in0dmLhqS1oE3
A4gpcoGzmEHRfoY0FB2nMu/vHXrF3ntbg7JJUiYWs5hmh/ck+d2HMsMRr9q9l4flPZut8VfQB8m7
x4qJnzgNFdsurvho17q7Onhpj90ysmMxdvCJQS1+DBuwOS08ZE4hFnun0Od61U8yvlZeS8u0HIkR
J3P84NRE6W9aJnauYa68igwQV1RNAwZuXx0obpA/e4GiaoEg4uAObbB6Fi7/XsXdvaoX2dy4o7Nc
PL/nSmCCfh9myXgrGi1/WlW1NsHO/lMUSOr/WtzXAc6JH8zw/snh8vqEzZsSV8Da4ye39vqVBaQ+
odkWb20Q2icnMu2RIZgWUBVYR38S8QdOFn0H2AynaOwtkvV7UzwNYyw2Va/VV6HpI2D66b2bwG99
/Mn4H7HB6aOfTP1Z9st88EF5PVU6sB/SsVb3s8UkXLJcxo3pQdYjUASjKBgoQ2GHTtvkXICVUWFm
XcfIT7/6BkpM3JVw5yu3MBGgGyv4gjPNqNzOBJQwV7CLW2znSBgGLmpNiAa3ZA3xYhmvc2S3uHVj
lEJwXMDPFLjobYGQeT+Uto/51JC2FGrOMKJDgjGuWD2Jfa6SU6Tz4Ip7xz3wUCQvSRkQpyG93byj
Is4/2Wgxc/ZkIYFnUd8Mr4cx8gR7rN8mXY2L1NMWbcm8WwvGJI+WLAnmReWkeGTjF6fQWOop98Lh
HtemgyY+QgWwpbXwvjCkFSkk/FEPKr9fRmMDzrAp/SbAI5+LIB8/aZxzt9pDHMXp6Z5KtNOTdnP1
kOGzh41ZNUezDNFDNODzcMuqOWX9Up5lJJI3M/sDpi+n3YOGq/aGR+3cqWi4zJbNaIFRgfpTIhUy
lYCwHCs8jpVgm946xjyUNl0eiPPWc2sPzqVAmjrrkchdR6DjVxPP4zEqKV0NuwZn4kKGao9foj3H
vBSBNCf9TqKIngvsT2/JyLKrYiNEW0WPbynMWAklvUyPUBxw2zSct9exnKTcDjyyxyZzxw8spNHn
EmcDbnlBUF9WcOGTRY+3LBjNcYmyjCk3TyjWGIeAHk6qrq52b8WnMnCSc2sWMXOj1P0ZPb3/U2Kd
I0SNo4PiKP0wTuQ9Iok71ETe8jW1EXNJNVKNYIf+Fm1oeFmESxYbO2BxwfgV7qsmIoCUmDJ98x1f
3RsCNg2l8/jGwwow2qKz+KULEE42RGK7Qwev7JOfdHTHZiTe+xlVbnIyDS0MWdeephRTfxrzSJrJ
geMZ9wwiDhkZHHNpy3aom6SDrFpHP1i3TTiA1cWyteKgRjKdCqXf0lblt4TkcvJMRNcYtyF0CRxW
JV86dWOASNhHZ1X3YEobERS5++xrtPXNlAO4KhIrvfIrnfW+EFoSObbILM3N5FEVFJAVjQs/kbtR
0WCAO6HGsE6qvLDXzFYQBtMvul6nPblYwaLARYcjHY6bEnX0M2Ebf68IN+0X1geo97arX3geUMWD
vAFZkwxyfl4wqNwlNJKsYGtsAAeP6AvuzgUq/DRZq1+p65qnlnzqAZ/pdIKcSsVnJ+zla3S1eeJb
b0EOqeEl5LIFjkI3Z6ek6TgjPkowyDYg0VrLFJ9FjXFbuCahiNVibqmKcroK1j7AOTlrcC6Bylrw
Lz/zsHFeN7N7NSN2ti0eWO80k6reeW262l91RgZxKC39qvxIEOStOLUmU2fvTr6wD7fz4JBWihKj
MKaHtpfdaehm2CejJR85DKx7gYDzNJeYNTZ1M1CkubhEJQhF96cCrn5DqCcN/6hZM+GvmGMjPTgH
UmTzWqzCvbvvQOMUnSgj8oqm+0GIeeWiDH340DslW9RpSZYOhFDoDjfLgAUjdhUtej3dk7yH2db3
pIoeXL3U1I3iKWtOjgyrkIxgp15DNQ0hAoAv6fSqIAas0QWb8JyTJheVDuV34vdcllmrlhZXhhkY
Nk0hq4Ut0ov+amqLOs9qEh4qZ0WyD0eQN4PHLdvPfkaf0dRK5Dd+2+FvdZaApgWrWBWAKe0hBfus
byiEmOqFCH4/g068+vW4LtGRp4hFVw29BH5s1ZelsGi/6XSGQaAGLp7io2yyW2FxNwep04un3qrp
r+uq3Em3owmRL7PAAKKKhVO/CMI+IXivcCzOI05kzGakjCAbe4MSZ/ZnBUwmkWvQf6Yg/0FNzakV
GJCfMCYK/I1xsDIDAmMFz15h+EVRWwHvl6lGzvtuLAi9BqOp8KGHaN6xu7dcN3yLdRi9qDQYTw3l
gnhAZm2/enUSUrGTztaxRJXq6KLwfXbAYSQkC6RIYoCJ5+5HIO2h+MbkC68iizKeSpxcY8NiZZXP
cjWt3pGJYYfhJGg/UXnaa8rQXG9d0h7ks0N+WTH1dg8yXpMpQYWMs7AR+l01WYvwaVloNb4f6uek
69m7DC1VL1nsnPlE2TjoRxANuiATjsQPg+PGd7m/3RRqat6tkd/WDUSt4heotWLPlrO7ukYsP4Qh
hafDhUMKMI4FWqKwjwOIQR7anqx7yDR4jXvLurjAIdcoig10byp9rCIwDay+Y0/EFM0+Js7YS9Hk
sB/HML9bJOgTUsntaZ7H9oROF31UY9feI0Jm58qv3SNeofFDxl30WmUFI3XUASiZ8jJ6byQxCuFM
BviYql8DH7XjxjgJmIZgmK8YM6t3di323u0j64c7rvGzPJz9U8S154Qds3/t+ijEpyo9+8NDDNtH
ngnQiQhf7ATH+ENSGe+1Ruu7s7zZ2k85xiT6SULYrmoiLoc+BIS52Ucdn+SgupeNfXa5M7/FEOt5
28VsHQtn8j8aL61OzhwFBwxHfYS0FpTvdjnpSwnxB1IUyMxwrhwAh0FysgOcB4CsoTD6ZduhgjTD
iQySOpJhCeYbFA8sv5NuPmK/x3A91qRq7Xo07/grJRG/ZOieM3vJuYqmDtZ9APFRjt+oSZLN+q5B
pR5sdcGz4gy0GNoAK4cAWhNSOfkyVnq6fl6kGJ8Cvyp/dbkn997oNi9xZRffDn3p7wU2wI++t9FI
UG0MbqPByN/laIlfUBUkcchZ3uWONZ55UdIE7MTTDlNFc4tJXz+xA1OPZpwazIF19BgHCcXQtll2
ky1DuqWCYg9kI9k72eDvy0G5B5C84CixyG8RD/nD+MF3k5vpvQ9OZxth2IRqnoCFR3c6VrgpcCS7
9pZWygDjdEB1vJwWbGqW2HWJWJ6D0rKPcg70XqeF3MIQrQ5lng1HW69dRg6ecbtdvF2tcJRGaoDQ
OKd/XMa6rU0EYRvpkMX7nC5n/Hk88uS2URC5T96EFRm/KnD6X+08jq+42wzp4LzYYroLH4sl9Km3
ivwLgGHnruqH4BBqH7R744HB6xBGvYQ1CctAJRCjo+aO5XR7SZ3Qv21czMSmsNQuLKPimmL3/0rH
pnjV0ZLc97mwPlz+GvgdubrvVp9h2eb+q0FLvbMnmyyKKpuPcmr1WS95eu9kIfFgmhEHc/C9VNFZ
WBHC+BE5dvkDH2e9YzsU0ioXL0c3p7JPhJoEzWCpP3ldzn9kS5Vg15dYL3vHcY+j6OxXEijVCUhp
dN+5CXNohO+DbvH6rvflb6uy6x9tTD61BgJ4tEd8zpBRzM9sgrXmslgXdC6o5dd6Zz6BKi0xuRV2
fRyiHuh9NMTqq3MxrpaOsE5VFELf9SJs+MCLcFOWMOfEdnR0fOfy2AGiJk+wxZI0fYtOONc+Vv7q
+7GASoTRnSfwFbHEJSazmlin6NABKWLtHuC8LfGXbFhXOzTTeHKzYPu6RKPE6kZEwXlxVDK+jLXd
1viueJ9Cj+ynZ9HwsqJFrekfAObFB05mqC1+Yi4IGxYH48xnDyCZPunesq8T++991okAc4DMT3bh
dqcUsiz2eo5Z+BokfF2/e7PaBWqtpAP81JFoLYGqlcHzaEp27ElVmDO4AirwJOTvKhqJjuZpu9MU
nj8KkjvXnj+5w19o3ed2nB1iuxNH04rlTVCZAI9hAqHRFNm9IC6+wVJTHBKKQra9reptQhYfCpE1
f4YcHIegVdy+c4wOnGsRCX4V+bsaRx7+WgIXUZ9690HbcW8p5QxgUVVILEvgvuA2qiiAiAM6jd1h
h1MJgE2x4E5whqHjXeoVe+US6cFk7S1br0wRSH3VNb+55RiXzC5zKtlqW++MntV9SDiFdAKohD7F
apbzNjw3Io32jQU8kJsc/Zqk0yhB78/l5DrE5VCFmAPNWcxJeB6MLrbl1EO6KefquKjZe8+CsNkv
/A53nobdJ/wwwGkd+GcG/vzZcyJqjJEGt5qZl2YM+h55jILN1MfikgSkAbpKVTumOg2co3SP8VBT
etcxL/d+Ry+KwLwBbqaGecRSOxmc+g4UbXrN4jI4StXnR7ZD8y9WNavgHfbHRGp9pJJyPvO3U2wD
Ugy6/3oGN5OPo7SM7HtKFi0MpnW8mTJjv9WDmZ4bYDk3XcjCvsnC7tunUPQRkBo6lTV1u6Xx+pOR
GRfNomzjL3+m2AyAlPnF8ZDvPM8R73YT+KhmCXtpLPw7dEkyu/RqDIfWGvoXliLTuS7S9ODCKrFY
tOT4C4Usr41ZiFxHvtQPQjcUPknVPKEFpfsiawuu48aDmwnJHNqSDx+gFkckkmaXRjGPU+6RdGZB
U/CB7+qDR/PnxRVBQItVRqoCxflGkNLZC3sQu0il5SU1waodCvcOjiTRFac23ac1Z+ULnJUyuOHo
bncDcQv8g8aZL10qiT10rvekor5H+KFtxwvM+Iy9lM1CJ3q6qipT3+SL1+2nsrTW3547/wLkkz/i
0uWEIvtun5YgxnFVhPPPWKvhoQ684d6kCct8C/jJSafEf7CSgEZJzJLvQs9t3vIev3sZEtyrZR+f
jQ8Pit/4zp9SzajnLcEt8bHiABMVz5rNvepiOJemXSQnfV06ynG4otMBWPXuLbe16dhg9/9Y+ODs
a3z/L21KkopbjsfbrFn862TK/LmuelrFsEeTgovqUuLbZrGlqwJAeBHgbwP0yffi1HDvIm/uH1zu
qvfpUuNtpv0Pg4HqaOmsukU9MSysMnrcRw9jGLrQKCvvj+2n5BbacTCwB3V1JuOZvFUWp25Ihjbe
Vu1QnXFbsPhM+mnPjbqOd5TBgLP3yuSRTRrLp87Krp2gG5vQJ6isaJ6fnCKKaczO7JckXsajsaxq
5wP/AlUj7MMQxDNkJ0TfZU7bw9RYFUBfe/qeRm1dwoa2XFeZ5C1vaEYMcF+/5+sHS48On++I04Wh
JKVtYDFrF1OYWthlZ4PA6Dax+5HVeMt6jzUXKbbunXFk2rNnTC9/f1/2EGeXidgx9wyQWs8keZI3
6mba56mKMIhIzx2vfkW80KmMDxo2459NyXRX8zw9q4YQ9L8uLfzf6QYPzXf1PHTf38PdZ/P/gXjA
Yv3vH8WX+ff4u95+Dp//7Zus+jCv6sd//NuuJyz4XaX/pB/8/e/8Qz8Q/l8+CrPPwxhK21ZB8J/y
gXBRDzhklFKO7fMb+d/igef/hQSohO0LzxauH/AV/C/xwJN/cfz5oe1J23MxG/9r4oEM1D+JB4Ht
IP46wsP9AMcmgIPyz+KBMuwFiLLA3wlEvo0ETW62iPbZHHd7b31fFDOS/liQO8wwLLPFBZ+eDd1D
R1iMCxGB75IQAPALGj+q/jnrouhYAMXK6TuekuzWG8Q+JEqwSR2Wrl1AtXlSfXYOR24hANTGYGnx
tS4H9kf1VlNhnmrLOtLFmfJ6QBnGgmjRPgBmxDS4k0egNij5FxaFt/5QX8uo4ujSghJtl3hplUDG
TjMbdt6CpRjnBy0/NGd4Pf5lI4P2VFXJMa+YYNhYUHhQKfaplqGvgyRyiuSZipHOqZnDigXVPyIk
gQQjjDVtF7UsOZpV2KXemiAa07BfcIccqk/UIWrUbPGW9OiJmUfsdhyOaSK/MXKVOyPXlmal97PN
hs8asfy59PP2kwETP7nHEiPrrl1IATlu6+1cnxG5y2W7rxIoA/BrWduFuwlRCOgBiBKA1LRrk06v
2ncczfdLg90TBwXyaM+436zQFNU9WUBl8GDMxHeXh66pSYq5A+eqy+8CzOdRBdjY1lLvYSBVO+Ud
lvxkkTe5tYz0Kfv1pvb1shsw7MMwAzpsYy9dMG+RCWJxW1ZYpuqYVerko7xOLoYUprmdW9TQRox8
b7PkoARZ5taQ3Bxp+OLM285N+4LOCg85xzLHru7bseI3a6i+q4kVWxWxQIIHvXWw/95MNY46mfcv
Xa32U0ZBS8BCZSOGFVrbJqzIyPazJucVU4/3Yw8s22VT0Fsgi4K6cLfgnid6RS3GoqI88i0W25wr
IrAL8hfw8Ot94/6g3wvjAYEee475kufuzTe7ZsR+Z7Nk3qSkgSZsbBhUsu6UdANWH6/aevi8Nm3F
TaHgte5P/QcbYu4hxN+Nn4AN9e0dWbu7QPDzmwfWU5F2+KBE70MzheeY0ZA1FBaXbu2hbj1av9Pi
rSox+qftFiAZliRpvdp5dFeIkcSIs9wVpO95KnChqya8j5wFXzrm2QrpBwmF0qVSk+eqwRhnPZZV
+kP3Fr+Zej6YzH8qnTjlc+BhebPxuvAsFttBLIgsrsr5Kc0/tTD1OZmbA4//D8z3D6xOce5h48S2
RCPyyMqc8a3bz0Abh3hgYoL1sout8hy5lJZkDA8b6nSEdH/i/uHRCsvXlFRQuPC7HWp6MEbIFQ23
06MjQIkMGXhMwuoHp+IkEWTXDj0NFa3FA++EdFaNsaY4wGB/6cfD6DEkkHp2N9FkNimWB5JEqE4U
g6FysAbesGfYB4746mZBWSar501Poae7hLdFIQ92iPSCnws7+Ogg+qhHrvakksXIB6UEHuo47dnk
8CzHDPdWD3MmTZdu16YaDIASkETpEo2lAO8PzHGk8rRvEViMw/PodbSfghKGop9s5ihv9pLtO4aH
AzSsr4lD/jD4sLNKQuQOlgQkUcznTpvu5oxPLSog33ZHsmSGQxFOTEezHz42FgUpokg43QSQt8R/
9xIWhcQxMf6EG4Kk+QHgCAQzRdsMc0XeE7Srl1PchwGfZ34weVBWu3EuTknEPNV0C3uEgespmL4T
lghO1ywA007UoslI1QQz+OwcoXZtcqRtqPxtbAy3XjCTUllJ4GXjb9jBUKQUYiuJXXy1M7EMZksS
FAG7yB6E7E0XWY9BnL4N9Z1k0X3Iw/5rWKz3Os1+jMFabVBaFwB6VDlV1Eci7R4XOFSZWl7qWJ3+
PiqbNKPVXfC9eVTtwmOagGTn4UgpaISFVCS02KkBVRPdrgp/afxSBHqBdfkzTajRm48ddV8kybFJ
xm5HZ9iekfamlz8xpwYZ7J9ISVDrWfrLHfvfcej+zVhmIUUz54ZuvOjcguGCikublIvnJMCMGgdU
dUWMy3DjEhvaYMrV0T7Q6Zrb/CT4pL4E4UQJfbFpFRTo/nmIyDJ5wNJZXf9Wq9NtWIBWdZ0Eew73
zfamg199VctKt3TGWwt4lJsqerat/m1l8KyODdomvOo0Nc0HFjTuoywIEPkYNAveeZP2PaILfAA7
O2qOzXDw3MnbRKAo1r/DmZ/i3jspUSOEIslRpGo196VF3WHCXN26VPslfvMoMQQ+JYjiF6kNETcl
roEggedqkvwCn5DTAf7UGEFLzaqCcYpvRRA36knZY7+uX/LS3Q1VS1EVWW1UmPyQl9ahjYFR8VJD
z0croNlFELfNvbt2CH+BtPCuyTYTGsVP1yD/xuKBukz6I5KyvW2jH1wSuG+rbF9PawTFpvhuctLD
kg7tTbZYj3xKV+bEPQLh49KhERBXIbI5kCgu0w3pl58UTjXb1mQfkC8usIFTYnXUCVX1pc1H+pwM
scRiGSXMSvfZ4zTA02w9hcSSGTzC+xKz105vgUpbtBc7Xv1ZZMSD2khmnLDEXlAzzaZK44c4yfqb
qonv1/HIF7BMMCU+J0X2XrL79tjNgAws74ULzJCdMQ5w8A4UrAb3UPP4+LH75kPnY4vIa8mkSK/t
imRj6Up7rp0T+7PL7TypHURg/5DSReGjX28irIvaI0DZzvNd1RQt6TTuJhCwowmPLDupLUtQmI5z
cCE9jP2DDUVoovlW4yUvKJbyMi8/ZAVnfRs2PFkkwrAcs1tMCQ3xYcffW/rTB1thQ/IBJCViB8Sn
eMadjCXbcBxjwQjYL/klIM9AYskna8d7aZc1YXb02SXgT5bQEdyvZIy5jtXYCmMRYs4bHpdVHAv6
FzAsGIkDrpkNQBEJl4NoPfYKyBO7CTddYeOWUySpIKZgVXObcBuwPNo6fsubRiFU+1g2Qw82N5xl
62nIvG2cUhmbIXp+QL8WzhJvUTjgMYBboXqRWCUbpsE9zwH21YWmO0t4xWk2XbK3TN9iBCEZLJcK
+uwtHQCg6IKeosWFxLseBEZRyekXqp8yBwxtnDy7QSqkF8HrAD7Xcr+MLAbw5Xl7A3d2Q+h805mk
5zgM3J1BhNw5g5hPys+/GzeEwlLCQALOA3bMVdvQwki6DiQ3jevGR2+JzooQ3z6IvEe3ImutHNqw
GsxLtOd5gEKPgxfqoz1h9EGBDpOBqt4heJoj9SSh8mLLNPfI8HRpaodC4RyYJDYmekSTk8vi4kYs
Fo+RpGQdcps9hkfaEKxjRmX5oZ9IdSD4OxvZsJBx6GTl31yNhuycAPS8BoVed4QRr0JzLq1+2fVd
wtU8JRo8DK3ZWInYknHItlmKxGrH1RehoXA7JpHhFWsJjniQEEOek4YzJAaWVKESDRYk8LnhrP4C
TSi2czzfTnYptl0wPVodd3GSFtiegCrALwgP2VTFgKNjCopVgLmQ5IOjiTaV/Em49pjPx6Q+1fwt
XUz0KZhwO/oTLWZJGCrCYNRONzEEr2XgVtk3UK5n8i9iBBdsC32L1UNtASv9KuJ2ayHaHQZ7Wbai
fk4VEctEyj3XcUzxAcc53hq17UD7sYJsd1iMZMY9UC7Ju0Nf+kGN+Q+O7fvSnu+GZnlKg6G9k+0u
Ikl90xJAIaCVdftufqDYlz6UKX3qty0MfLalWKh5FmBZ1MGQHLFTcidpkOmaooYmlvtsd3R4CmOE
KadT9n3Hx0CyllhYwPXjNGzbkVV6ubCbCru31l/2GSF47C8viGneYUhZlGtKMNysRkHsDNzcoZVX
HLtc8ZQF0G4e85/uVPmcx82wIQL3WaSaRLYJNzObGuag/FG68SMNekw9mLTqlCoyosE3+FFt0tEG
OCpWKLZKLxC/f2idhoj33lOchfBqqcUtSCIKuRLndI0tGoHSK0J2PPx9C3PZAcL4T61caktJq3O8
QvrDjFAmfKhpGrYManvPMuckjI1j/a0wtBTA58TFgtMWzeoG/nq55y7Bucd+bDOy7dcN9dZZjOG7
rueRtKMCuGgssx5yMOLpbafi9RK5XBKd8Gnp/QOxVpzFLv6dLi3vCq7g5ECSHa51Pk8u02/b8Hcn
HRcFo161Xu5Ua985I8dbWbCzG4mJbeOqANAbdfII0+meCpySHxXvhLmCx4zpCNWC8plN0nKBqV3z
O0qy5C7hY+TO0RcwpvDo8BsG5A1RkH935Bg5Am/BaCZRYEnf03oVt5e2pUYB5/QMFIfyPQUpkfFO
EcysKZrP4MdBH4WCYLLq2CULz+wqTruKIGOEWz+3ppNFaqJyE2vrZvKx7046qpwXAkLdKvePrgIC
qkZaYaiKUboFN06pQEgT7lOCR+gsLJKdtfUb3oWiGYY4xoxykMIb3GKeXxERmFXSdvzA6E7Lcgjq
FMAXTd6QQOiwiM+9n3dnlMU9eksLmaEWO8u2b7MCN3lZzC1PbnoULUzI2sZxZ0AvEYHKnhQMWHoy
SY0lbX8eVXoyTXObFOoZmwaQNdv5TKY8P5mhIrnjrO+/CnvfWoJH20BCmVqmIBJzqLOUdAbyA8Jc
ZFC1hyQsWGCQ63IpaqIcItyHsNvJ0hBKHAOGXAfzIvK4/ZIPXKjJcp9iJ9fXfJyh6VCSuYdJCl3+
MEs93SEMcm9vhQdWY97V2ownbtcb39S0wq4ncD9+R4sAc1VMoNzoisBniiICaj4AxiBC5lihn6S2
+uM0j6/WtOSnal3Zz1JdpDnyIwgwgqMlUMCZUy6Vb+M+G7YTFMOjNa+SrWsz2JU2Bp5+/r1oDPs5
uLzF5WLnNT0AChN9RiUxCMtmbdtZn9SorifpE4MQZcd1cOHlhqcnOvk21Sx+Ee7HQkD65jzRCfFr
aFoIhDDVtpUXfk32l0697uBADBZjr7bSfbIJEp5SVOHJUQfZcPy0FGgzQkPMpwZ6IEF9mMk/3WjA
l6xFUFOXOAcvkUfMHrP2LyKadmXO5Y/VUtZr67bK4ldE3enGdpz6AK5QXYaJ0k+RZYxPIcQgvJTB
DjKZvouj7klW5Eux+DB6hSkvmAqjDBSPnC5k3W7mjNGdYvAB8fjixFhVFF8Nhiymq3BsLhRi/TEV
uJLO5PJC6yUuxpSoGFufaJ8X76VHdLDOq/u2a8/NnBzlQvoxmXcEnb/XMox9QsB/E81FfXJQrzfS
jmpyxYTSovLM17xaI3kDOVO5Jf/yVSrz2EXfEeWVIYhN02UsuIQCaWs2LRFABoJ33XWvE3EbWn+m
KzmCLS+cXZjXHC4lxG4BCp6FuQC6VeAQFF+5ZgrOBlbfiJFq63XpqyT7PFXF744JkFd7tt5H6l3r
DmeaB7CV2vqewh2SwDneXKmsLf6+PXjTgTgXJe2WAhrgahvqfO4eAwG9erDeicznu+DEA6TQKjcT
Wb2LZgRnb/hZJc6HsAm7AcDID2LFv5LPYI8Uyce4aeShUelnaRVXYzvL3k0KpL04jY9A/ta+rfKQ
RNzQyibdeQCzuMMDcmRTklAbobibe/gHQrLZM16InZaN3BVAyHl9kLKo+24nNdcZn+IPWu2Zoa+x
jxPYav8ne+ex5MiZZtlX6RfwGtdiC8A1NAIRkblxy0jhWmt/+j5g1aKa09Zjs2+zYlmRSbIyAPdf
fPfec8fMwalzyCURogNF7JeP3Iw+tnjMUOim1tlEdG1iwy9cVgzFIZq8sikdiy/62CE353WSBtqc
nnMwuFxX4Vm2X7I5mrtSiPwMl/AiN0EuLR9djYuawoeCjUIef3COsvYl/JqxILGeWtiS5vyqLi2H
2hFCpyxS2CC+N7pCrRWnQL1GnR30yBles860+o4/nbUJQldevfA85mfTtgLjp5X1oIu8JeYRTCbw
WFDwLokAL1+rmMBqjJnAnwOFWXDHLMu7uGQnozbPc5eIe6l5V43t2gpsIJRAyBAdl0PRc/AR2Yko
91ryF6Yq59Vb7lsC1ts0b7E6X1aj9FbzCe77oG3+xsjI59PYb2nnIVkekaIha3XxJ6123JACY2TS
IdGyBLxrg3WKRbzOCpy+QMEpAuNnZ5xaSWS0VE7+ynzXO+XTXLOzXCp/TJniAsBjlcJrraVntY0f
uCa5oyW3riB/tJn5p5EK4j6eyuaAxHgVp9S8tOFmFTY4uO2qjzmnKHgR+2Wtv0P2SUgEq3+49GtO
AdeCcb+ymy29C9pm/CGqeGVpd3EpWSP/WLBG8jl/0SEc6rrM8VT7hZ/tBxodO6A+3i1eITI7E1V/
YkbvtNK7SPPqXpUX2oVoqRNjvUXXX7njGsNJVHHma5VxG5VtRLSNBORL1O5qeCYNObkkHxFPG9Eu
V3KoUzfEL5cIRSVz/adbjE9TaC4Tq/vJiiu/W9O3Ok9/zqli7vOp+b3JfceDhqssn1qYAGLpSluZ
vhWCxslboyKhNW9a3kCIXJi2VhLKOtZFmL0DL2Uiy06ToI91Q/YDO1oGsO8JEII5u5E+ppao/Rok
llIdoomgPpzk3aAW5FaNeAyWFuCNajJ425TMy6wnU9X4YGCv2cN+cpIFIo+gAc8T4hUyZ/MNu2PI
r4AWjOb5kBkjE7B0oRDdApFS1jGnl3VY3abN7vhWiD1tm2wrZbNLZv5sgNkFaM+0G9gt+5bAn9vU
2Zs08YGp41FoiRqTw6YfILooGreyhqoxfHnXyhS/1cX4NQ5MxJSGWpb+dRmm4tmeEKq5AQ37cqG7
+q8xl0XV3cQ5nTpFRpKW1bRMz4F71NJt6jtISaClQSwQJtb5NBZl/pUXgZFk5cuqkNAsPTqxAS68
E8qrLtPNY9K5nqMv4ULArZ31+Ucj6c+erxVS5ctYCmUfReHJYBB/ucWt3agn2I001/TUXOEzgGAF
CnAU3vKksKfFoozWGN4sRF7BE6hqI7VAr0fOmJM73rADTzndGLTj1GarM19u0UzPgWRSJmBg07OE
eYa7akCtzu1SGr8lcfxT65NDq08PUgcCAFCJrgnGSfSHMsdZYP5rPYOLRC94vGTe60RQ7gWIyYaL
NeSrjhQKR8PUWPiZeSeg0KzAbJe3SGQuglmUqUmtfV83uMiYCn2awDtbAgk0NuKnKhewJ2IQ8/UI
Rq8du1ORKMx8eT87lCue4w65gx2gxH9rj5JMLw73gwPaFc9GDReD3nMy4orm5iQ2cybvtN1Q1Jp1
6ifp9ckpBIUkzCvZscCw1CbUn7r3aKMBOJkyQ6A676/FlWmhwCoO1Vsc5cuMycvu8Q3vOcRSJr7w
k5HhPi0qFXxaOtAYtStpht8B8NB9tGpcgeLBMkvcuJLMutP/siZ6KJjnGgxgQfVzevnfwNg/tdu3
tUG7/YmtmAHa/Xec1hWBr79k3VemSpaJa/2fv2Jx/53m+xh///yb4Pv6B/4p+Moq+S5DN6hSArhk
6SpxrH/mxSTxH5YiodriBjQkdgF+5V9xMd36B/Krhcaocp3QdJmM178UX037B946cs4GSjCmFNX4
/4qLWfzG/i0tZqBC67oiKUjURNosfi//VfAddQpcBPRcO5pFUpcUpS6US6f01I3O0FrOgBNRJos5
K2cGC5IE5Xf0sKNxXqAqup6dtfo9r8JOZcgxjfTbdam7bpkrcTIby0OvE/TIS1fhQGw0vHBFQOGl
3/War6EyGcZPjme+4qgJLX/BQhd9KXpcHz2ay125n92RpEyWi86GE0fl4tSuku1QgjdWXjVTPtVk
Qc3lJVfVcKupvaKiYaWUdtW1U+GMmnxcRevIKnLS544eas7tchhn1O9l4VQJxzjRj76ZwBo4oBD6
iTj5wFr9Bp5czCYI9T6K3NFaXJN4+AzyDSX+uOVZWK2eGH0nS2+L4hAKz+yj0HN71DWA+7ZoVUcO
sif10dYkskFoKOZ5eqFr1cmrQXtQ/uXPn312zP3BBprtfWwBXngP8x2bG5lVEKvaGvtb8UioGcrK
xjfF1h/JTuC2F/KjtBedRdRPi70yYRPSyW/Nyp8iyxMgbeiahOIn7WeisCofZE7kgabCiWyTNZ4z
cg2G4nDTuCwnY+LwviZ+q2GXq31D5PK64Fen/bw70Qcasj+FCb6R8mMVpw86sz+aRHjPnkJcnz0d
FBMQkLTXnfqjI6Iug9dSq8JRIkD6OmUuRNtTTIoksuxBP+o01iv+NMvn3CpOpr0xdViTzha12G7h
4fQUziOAU/X5by/klVkfQvd/VGN5rSkOIOZIAuS/PueqCstBNSGZSZaJ9v5KdP57KlIvuOQw5lf3
8ZycULnPHGL6u3SR3e6TkcKRQO8FeotrnqLTNJvHsdlO2pid22g7y8FoTxrWYhuL287SqKQscDeM
l08Uj3i7wrG6zkxPFFvcH4y+d4ejyqmrPNd4cvVDeT5VnQLjr7rFZEnGXWwRl/uqaKJoJOilNLao
BJ40C4sbxLtRr211Ly7RidoqzFD8ijicyoz+sMuwTTRQyoTuI5SvwtnACzUPI1kc/HhJTtKelgeu
5bBfc8f3pUQ66w147ji9rEJywa4cEAa0UTGYedbbEdF3VaJAUdojT8curnq73PuWFr+nnf5mZPVD
16Zbwog7kwI2b5G6qGTzMlIo7U+xSN1FmFz6RL08XzxsFcxTcXt7Sf+lrfROsTxwiHa019oguVZr
Bgb1uebysGrT2bImJHp0kCTUWASOxLC8dTRhVmqe5Z673Jfw8UofzbS+RzsUGnHafP6ZfNCO3PmP
A72pzX0h0tWKm/9jn2Y4paUU8uIOSsVeVBJur+ah6egXt9jKU8b3DR46Q0Lgj12EetzXNceJvtwu
w0n9Ssv29mrjQgrdaBiUvWHhPsrtIb5Uz/mDjIRMx43ZPWIshmAu95glfXWMPFlXvcVcvLSrvaiJ
PevXSl/DuLsR86c6I2F6wtiPopm2JUnW+7VnkKcVw//5GZcM8W/POHwHGcmZNLGpqbIh/828AzS4
k9QE3BZ5HeDOakCUtIuLQIbahFljJ2cegF7fJNLHfTuohgBLvNsYQziIStjhAjeV1RWWx0vkNuvT
J6qXiEy+ZadEJFmWVyd9u/Tw4pcD6Qlw8PtVeVs5p3F4cUnZurGgOeuq4B8ubAHEXFc7oq0t1ZUg
0rk/k5g4xW18bE2VgrDmWFXqaZvoZVLUPU5PgVIerXIinZM/4Zo8Ts5pIHlkLE5CV56jXD+SSavH
6Vyf4hvbLREYj0TYhxwv75r5phCga0e4rlQFFZpDjSXNKKhHKEcygMqqOiposq1yloTouBOvOi76
2unhOFmgHCrGvoPq4HjHs8K6PEEo7AAFYsMG8p0IvkZ7c6cWIVf1Y5RnV8Xob5LY3HO4DCoHu6hj
zirR1mkQXzbO1Q/ij1dzx6ymSKGSr085AcVeCQ8raETrxqGdgcrijoJxadTiPOz7pEd+o3pRn1yE
UmKtymV5Fna9lmfYM5d4+zVrq6/k8U0Vd0TfKNtqaFER7sLSPkqpf1iHBwVRVz4OzOtAWGRvk0Wv
Z9sbW7ff7vGQBNOgeBh22spfybYpHGSBFDOxRpiVnhakygZhEXyyALmsopSQOfH/40E1/74YK5pq
ipaoqrph/DcPaj4ZGahaymny8pewXLN081eDTUf7agV0GORtorkrH3dWAPC2pNCYkmMV0VMxKUc5
mA5gyxAofV3/NBOqN3M5WDYxMBrZieRbNY2BaTYBiJigN3WfNExXiGxr5DGXlFYMgyY+UooNuYiG
pVSlgn60lSMASxmoCXRFK3RSzbKRQR3D0/eU+PhrvquDNdPdpu88opIeUoXfyKqP5BoM6hCIK5+c
wIPiiUXljUIS1u4WMkk7K03J5q+TXFcP3UBfTvw7U+XLomQX/TpRG/ic1QPDCv6zAMcUjlKMptSq
YWY6Iy6utXRL9bDiDZoAk8QulG41gIblY9etNjIsF5lBDCCrwRSdorTbQr1n7xDrH10eNGSRllg8
gjfH7++uHfWjjRZO9vqqBXzb1vxpZc1THdKnuTvHjAYEtqxtTukyQ1jNrSvm9WtRUPNW0bmy8X3A
MlPFECyVrh4mysUa0EoKcHJz6GwrEm16Ru16TjB/fJYHdhpVdWmA95Z+8hQReh5wSMtL7GFTvCir
mK5DiWpGP9UuohjZQ00aQev90PqmEQ64WH6dd17xjFhCreqU0HsUw7UGsUCLR3xUrslv+KHXFodv
d9Xq5iL36Tkrc0+y7u9MdyYjFJsh+J8fYUWWzf9rtRU1lZO7/HqEAUJIfztRLHJHDDGSJeb/gw24
1hb5CsxacbqDAgbNoBNzRmtNjfmaw4LGo2Z1M1fIGE7ewHspey0zPRxXBgGe1cRyCMBt883+bgkL
SZ+HBEeH7wUDE20stIxrP/mkOCjlJg6m6lAcU7XcD2CBLSGyrRf2rtx9KjHmKhKxnGwvLYUR0Hyp
oHEE40dU/E6aW5/M57G/01EagD285cJyx8s2ZFhMnIL0VhufQAH2f0gg0AcNkk9jyozSVaSBqjbB
XKjsmx+qAeO1oPaZ2X5FdJ2lPisClEuBdpaRZu5rudqaZDAfYsGWvm1Ao5bYjtKPxtIBdz1LBfgS
Xi2docSEN0MR23NDy/EJjxM3bzBbX/ypirdooM53AQ7OoqreN8NvgX29AqyYCA0kPpxy+MzogMTe
LmHi5Gcf+PTN9muA/CphFYI837gzRylzmk6xcJxlX8P8Vyg/FaymHOATRjdDIjuV9DuHtwK8UDkl
BUsxgZHXOumt9XKshCqMP8T1oMY6HkNGKRgURi21J1M51KvX8n/QjxGs2tVVTFLnpelV65lKHwwh
EYt07q0qkCRGHFFtU4EDuPQWC92pehFL6Rjgs99wuUh2UlM1U3EMpInD1AG144RLZnfjJU+waDLx
IqB+k8gBr45e/SYSajdNF2wcqEqEC9jJFWW/f/LR2E0HRUP/X0bP4o+sXTx6uunW7TxxaZk+Y0NI
tX3yi0qgCbTxGqhFQnr2x6hpocYszCy9QqO14rT02DqyU0N/ycHgjhOlHtBu8AMWJIHDXJo2Zz0Q
xYmNFyDeFr9nORcGJVwS098GTtUErFBPlaOacfNZLL8x3Zo70wZUeQ4zHu9Nja4Wf4qpCtm/QeoR
X+UtdwVzgAhzr+PANInEMUKh72F1UOWVdiwHH0X7mXIe1WgorZbPkvCUYQ1+ZUUkHH0tCacCkBNf
3CK+W71LVr780sb6TnDj2ijV+fVUSKCTR9kktnWLzUcEGpsIlPk+ReapH9ujIn0sxX2GstZl70Jl
3sBu9rNKpg00BbkAtblhu8vVI+SzMK/bgBHoYRN/Z53eMyXVj5N50WnxicAssyIIyRM6xpFgzMZp
TOPFgXHBcFaO0a9WewMW2VC6sK3nTI+uurZLe/WhL+pBMV0IKjtIwnY1s7TFByBrioKutWGU+Mzz
R8/MBz9Wsp7JK+/KnUZzdPVZ8N+p6tDUSH+e3XTaYaVHr1+lq6AdU3ykc/ImLhXTpFO97suVY8yz
gF4OV796RvzYw3hrVzicoieeIc+hjOJaoclwoesejoByyIc/RXXM0usMFS5V/FcoY7jCDmjXe5+K
p0brblG/hX3DHJFfguzQGv5U3jcNG0Bli9S9MHdMuI8UAwu8+GUlFN30OvMAavKqu4rklqgfvddZ
75Up+HF0ML5RGuQSQrGt9JoWCM1werFJmzQRqiVs+nTxZ6qyyfpIUhTM20zKKsC5bRY9+AWqoua3
WjtlCblC5onxdi9b9l+Ck1l1b4YLsGsYpV50lqHlr0qPqk13lRUdJsoQ5Ol9Uz6U62y+8S2f0UBh
wC1vWaM8RvNNLKnHysE9RNIpWxv8NIkr5p+5zAjQ+lPLxF1U4cw9b+O9KiC6NQq8WVbx7iexrUzK
3QnrLzu4Y3QLOV8TcHKB1ZUmxoe6fTMLO0G6YfZnizLH+R3LEYkQD6MwJc7nFS9dtJ6E8U3K/9kx
SFAyIBc/js5oqaxWX1nF2goaexM8SbH1KkjZV94NfBNy9hkr/isSOQmuJNJ9J/3Yhm/qTP9TFwLD
5HQYo4B3IvxvdKeJ30gT/WqzfSRJ18T6bRjtXrzX/NvZHMiejmBKkuSd+StY6OWaCBK04sJWZKKj
lCy8pfzmreW6UFxodYH+zLMHGq+R8iA3D7rUdqv5QYoHM9ew65S7vPa2Kr41rPGiqwJHx4QcoORS
j3Mo8CtqX3H3BZeYrFB/lvqg7ZzPTClvxdEAHczekfY4PkY8i1qzT9/BR3g527EJKyhvfy6qnYzt
ziQaxHkpzr1Bfu/L8W22HpaERRioH2r/oZ5+qFhmjYwl42FqEgeXE5r7DlvtPiWLJdNlaQmOtTw6
5T3PZW5+5GNpB+7S+8ziUc6xLUQ/JgOALjAwiulDAVIC336U+5OOxS+9l+OXmm0BVBrALLxrxUcz
gtjVHUxmkCTL/Uq0z8Fetjd6bwExeGjjz6IrAlWwDQzG2m9iGiQheleJKH4uHQkotV7IO2v9EHk0
Fwko5GyvDSJGHPYkgqZjpfzK2pGKz/5Ss9CUMDjJF121n63k1pBJsuwZG4sfKYpf17+rI1excF7M
MBExvPLI43ephAA/kzuqZUBEN+jy49zjvje56+CrrWEGNfPs1wysNqPys0Il7f+1dCcBI6ciRFQ9
UjaHb659FaMKR7kyg5UGwDwKYwMIxmrzHKnyu1TqH6b8NiXTDQPp52xzO3CXoXdF2AqG1biYnCPs
TUVjIrWkt4km1oQTglnepogLLrxBCPuiOFDNMZCCH11hdfp37VNBClqFoIbUK9JJlaImaBJ3Zay/
Cy1+pZkF2ST7jd76zqq+bYl8nKAo6XDtFck69EkS9CTV8A++mHnHSCuPlSgcBKC9omycVRxwUnGl
BI5/4dw2Zyu2+IR21a9SlLz4tWwOXpGyOdZ2Bytizekt+BVb1Jn0ykH/rStOkQ+0YdDEHJXhZH4v
UiZsO9W4wt/ghdYdAJvVXF5BU13rar5lc3SjLXVEBWvSb3m8egtKucBRQLjDZyDaig6tNp7F+Voq
3TzihjReheV9G+MQi3pYmTgo9rO6W2pOICZu/N/FQ6hRNPr3RVbPc/prkyz2P3o+1jASlrDqZhTn
ISR7HposvYq8BbJVB8ZZ115uFSYRLdNdBXP5G9YRnbKsKp938exZrOGiTsNueUJfTp2qRN9Bz7Ec
gMcnSU1P85SfLAa3/rYBgqGj0MkY9CCh6ZI3oJRBEsG0cmQWeJ4TSCsYYvT1xCNYYMTWcHHiQP0E
wFApkD4rbKhWQ6R19dLqS8GpVcUXgOWXxghGOaweY9kczfJraaUHX03uroZ8fhUAa/ER426do9jm
Z8OQMVHlmDv1yzBXl17w2qH3RANoESfSAeMfPxxWEijaW1zZXd64hvSc1zGkWzGIAJu001ttCFR0
UajollTiraJHBpAZdFs/WwPPy/plDP2O0rpJCzhRmG8gaEV+wSx/gLSNuMWP3OI7tqGGbZDN2jjl
1rGhfGFr84cESLAA6qrgM4kvzFn6FNNFqKu3dHtidpSG17M3S/Q1EQEvRGdOse8Jz7F/H+XomGAD
bX6V2pvWfivSA1gKHljgD6Rmhd13kVx4Dysxp8ljm3gNFidqr+iTdXJblvZlDPbqO1sRHAfaHcFO
+gwl8akeKCwTHq/hQ+7zym/8vXjUbtEG3wk6wOAJvd+9IT3sRNtkgSIfxfBEbuHchOZIvXPvbONn
tX20UAYUZt4Di1rFM0jkB8KBmZzK5RmTdpWwTeLI5BD0pgKUqOi31HpMBnssT24cKXCaZNdI6SxZ
lpfajoEEpyG54ehsKplrSiezttykFFktvm/ywmrMdcwmuX1QKcIlnZIzFNti94Ul0/b9ADB0kfdD
Ux+tFDP2otPmdTcAewWxyDY97USWV7pg3dcMjJXFMbLvAt7xxZHY6hox54qSBHOiBe22hltWH0HH
erl4Kub2tMkqnZ4rcKb3gkl1kkonKYX2MWlnYyczpjQMH0gIDiQEVO6QMeiD8tkXxnNouvdMmN6b
VbjU5UMRraes5k8CJ5x76qMZSNt6JMsfVjX5JJp4OaIP5o8qVvFo7ROFTtmfpRYahOOVmI5KbEMm
jqo5w8/f4arZXDJqbkW6At682Tb4KAuo627U/667wdXq29JY1G0BvJt1n+N9m52TLb8Qp77KWsGi
8Ux/9Jl0g2twN4zunpFZU+UA437vz6Iv/MQ4S1XD8Egsv/MjPvuKKUXEK5O4sxEKzMjkQAOEh0sR
n82u6pdTWRpnzmK5KoSdJB2XqT3Vk35C2E2ZHVnykYiDn7elz3nLfzHP4vgzmlPOkpjk8tSXLJe/
QXc3thyrXT/HqMf9CDNW1T7l5qx+x1ARAKMJTe4RSyArRWg9BEujgIU9tdS9dKZu8sX5Fl3gAC7C
n9Osk7PhzuVsNIiTo3CYEuEBNKoJs2A3l7HXqL1rHFdNshcrcdBYsufA1Lh5Cr/aPqRl3E5OsWQc
65bvGGPtd8kg5ZH/pJEFlHK+Ew6pzjmYZbWKOZKrrOysXyLxi9jBifBUBOktZwKlRmGWSfdqoid5
X6vW1fhFyfSNffNSylzHqWGJuhCYhSzKp0hZLhaXiZhz4IbvU20ib2u+b9joGYS4ynCaOFE202OG
Vxjn6pvepHf1Lo4OYDo7ZQ6bTWMYd0NQbo3f/MQG7Lyq2GSYx5PxNFuqARjUMTSvu4N8UwlCcKEx
+GxBKcArk44poN7FfC6OgoXvRWLn+npa4sU3FAFpYqIC3HQFQpkv14zmyCdCTcRuDyvkDqn4NtOl
jKuj5jImjPQhF5XLAVE2BkeYVQffpVvONe97YJbg6tb3ON0+lOUDzOxO7e9xLJyJ9l8KXEmyr0qW
375zj6XDJM/eZG24c3zU5D/1isSjitCdLD/Fc1x171OlvZNUJdyS0G8Rb7cFYK/5jJaMTnjUsROR
76a/wvt6qGJ0yRu6H/L5yg9FNtzYa/S6ozXk+ndKtM/Red71yYjDS7+MpgPKziduiBZ3UiPpRlrj
YNAEi6P/LL1GKtN3QAdJpDLGXjzpogG5rQMFrlOI3eOY+InfKJtTct6qJ+gh3eKe4kwLSNV4BVqv
ccGnd0J1OEZicpYGjoccbQUIWifyFwAPM3+dMp83wq+y1B+0juM19zWDOmO4HmDVo9BoF86JB0w1
fpTy5ZuhirT7Qg1VSLtpWji6okBHpoov3kUQSsE2OMnPC3UCp62Wzr0aXwHU3BbxZ3kjQO1SkcE3
3Xlji3vlYPLoS1RtZ/xRtrrHu8Y7oI/vSsIsfLyMwA0TB1bVkUFbQuQBVGWBw3GN5vssbLccf5O4
RgG9yUEfzb6YaPhq7Fff5O8GWxMcLRuCtZ0wuSlQKWtmT8POF0rOZj2NoTTTffW67pAGPAl9eRk6
nIDYO+bCBQniSjgOc0AnvrLdewDCQ9IeNgDF24KgXjXAJBpXZs+K0CDqcKo5jddSMI0t3jaHkwj4
mdl0E3CfC39ncikNze1JBheYkGpRhATqkk4IgKRpk816385H2P/p1wZ2IR8l2GkBnut4/BUN79F2
b9XC62kbpg6UUjUPg4ILIppzSd49mu47VtuVjUWtnlv9LFvXIImJaoQ2wshcSxxlEW3jaDEEsmpc
QVxcE+ldm0KoO3Nx6CxyV4iRTBdVPUxWRzQfuTEfNMZLMJglGFwzv24R3kT8rrk2vA/0YyaYbril
CIAj8olsF5PDqSk9hRcing5SgyqYdC5H2IVOMbzrmxcl3ScBdI1Xm+ZrYLaeRejt1W4oBubTkvdJ
KdtilzKNzRtEA2Aa+UGd5zBarZD8346UjAND4tiP6jEJ0ssmfv6hK7uIL1mO0TZXWMAw5wD61oxj
ceLuhuGfw8CGY0BQp2NPJHOJjIOoyGE32cRhR6BWEoujA1eS7ib26thNWmJYuBjIzEl9QQ+x5SgK
PjhqdnMGqGWCfksbp0CzXP6pxijhLNp9fJybFDcdrVZUQ+gzswWKR8TcYZSmMjEVGO5Az3XYgijY
TFwtqUhJb66pMxAZgkJhqLo6w4pbUz6UZnopR6LKzbniX6m+JoUVtKJa8MENDQXvDmZxDg/tVl6S
twNZXcG6CCms87Q6kdU/lfWfhKtVLkx4Hh7ieLd0v55B+hALK0uP8l2Po7YG+6d3V1VxMyH2cHvs
ZoLkzLX0W7J8iCP+LwPmmz+axamttlCrTyuh+gGoqfHNBOepQTbl3LAZ7wto9wIAj6lynN2t96i/
lsY3fYIJqFIbjFlWui4k2eUBl8HIqewj14J3BthSu9MOyNBsnqmmONMUDiWV5cFySejRUHYg12ZK
jkcyH7G9ofQMuHYr2pDoS3Zb2+Qj7mKR3yLAs2miFPQbLEo3lL5phWFnooi2MtiDkdmCgyVynnBk
qF4xJ17FkrCQQbGEbj/EBx0R5Fx8GoLE5tK67SK4USl5awDqallDJnexxM+DSxot1lgU5uoWxi8U
f/zDe3lmcFntEYmciJnNPFdOlrR2+WHu21CRlb+mRwaszh3Bbs8CBhZLh1nsDkPb+tH2zSLXDr9O
6TrGIjQ5L7axIU8MqbNg2sm6Q1KRQb9UR5GKSmsNgCj59C4NSXEoMoUO6SfMAhj6kk+/35YVgKay
EIhXUMW/aYAwvs1epX5wV2PiXjrtV3Rf6vwq84GlAg3q9P4m34iW2EN2HhjIwUppp99pxY1sSs+H
1HzbhsOQSGGrs83ID5lupZqmksp4f58stnZc0ZzJJca8wItIsq6M2w7rbcWwvfQWc778MhN/AIpu
OgrDuBndN839XuAKKDaeLBCElH5UlEBVR7z4cFTgcpI5qO2K4WOrUxPmNgTi4246RMZ40Eeu17on
8s6Abj2oq0d/IpKB4FIQ6VFg4SmF7Gym24yD3+FeMLnw6CH/y5SyQJCPBTvi9GpocUsxc2F37dmT
cUMDq1CPDcHmGLv4JBgYacpKOI3qD3Uk27zpZ9GCJE3+r30yCPLzqDmLdXnGgHE2JpbmLVAi0vem
6Us8hwMyIcv+Xs8korCMA84EwC+6UJxv6hkbM9aJwWsjnR2H3eQH5DzslSXStkjxGPDUFoUb9YIb
v01Yw9rXLOSFUQBMDBNs5gsAopmQW3RXvglvVEbtIHzaSVaHMDIFS7nlk3w5hENUhcaYeZCP64hK
8Vv1mY+aHT05c0PDRnDX2REdibLP/HCQLrP1MRMX0+dbKA5ZsJSXXBav8bvJ6YO+iRMmzPMw1OzS
U0Afs+SrqCopfyyNceCcsu/4qppipTMDakjzqAdKJ+Lawfi0W1nBmtchzjZP+ilBKoydV0l7HIlO
vKHGfNcun8ZjkQ5A93bRaQ1kAjHWozgCcrxjPjLVl9RjJ4pxbT3tajGKyPB/RVt7b/hrDIkuvw4v
VrPllDXwv6R3mEzb4F147Rm9saqYxFYjyS4oJGu7woGLfC7wRsnpxWDFNw5MNQxIp70aqIygFSMN
ir1R7VXaVl6Z92ITMYxMShLOwxDUYXyI7JGYtQrTSJSyi1xKe9OIqGp6tQqfmgl0+8g4u5L8znlX
Wzh1TG1VOFHQJqlN2fOIUCL7oZpaoOefUu3EzgHHyHtcmU9pXCiIcJN0wMJeM5gvzYFVAD4DoJep
OijULKDgYle0lZ5jGFl5o1ohv9C2Q806GTaMcJxmHg34hTyDNyB9ISqneqAnehBf1o8xka90z1/J
0l6RRy9R3V2Yp8eD6uu1cdIT4aieEQyNnXC0fkFPtGNaMzHZvf56EhG4HjgCMrxXXJ2gmLH5+mB4
Ys6OshShWSrH/A8DIdkK5v37IjFJsaiGpm1QkTgONpInQOEeFnxyrxO4rPsbjQ8rhxNWczuqr/gg
T+K6A8NY1semW4/w9bLoZILUyLbsXJLVEWS0+h8SfakCIR1ulSvUANNpxCps3oo3eW4vtEVfegMj
ybpwIACAh1meXWZIA76ZP9nAUwqSQHLyc5wYXqsyy+QZNpF8Jby/He7ibSUxn9oEzxgaKKP0odbl
52A9aWrWF0Yl/8nReS23jWVR9ItQhRxeSWQQTAqW/YJSOyDnjK+fxakazbim3bZEgveesPfaEz9J
EkNXu6hhvrP/kdAdJckz9cVue/AobstL+uy3p4z8x0SIJU4dJqKNebivGQRhLqnABhEyyi57lmZ4
Y2l59CBZKtxVsb7UUqya5wW7wLp5qD09ksDBDnaQdOvgoJrf7BSBYc7YhLlziUBrSkwsJpSv2W1M
cjpH3iIspoUgXVd+LJz11R4RGXrYtfirbMVL3v8l6rAtKDzylA0Xq1ntCRQUvoJ02AQaX9R9vZTM
CdoRyHw3xnsix91gxoMgxEsK4k1kw3eSNtmTUUOW9BqCgjEBxMnAMx2XzG+TavWwUHgon1jctNjf
aX8v+Hci8bitIz//eACcHl6O63NUFpKzLIXLkMddZY2SnZw2YHCve1E73GZXXfBfjIAdjnvCzN/6
SX0z1+o9r8EhqailZJu2XuDFJ/sG6ffsJfoezeMYFUcTFS2yjyvzPOVnZ+LeE7jGMsIdb4JeetlA
Pc4LZrKZTY7WG0VaTb4kuA4ZCeg0SDvSTQKwyFhbiHqvGBoX8gWBZ6HNXkqNI8Mp1tPKl4qL7qmC
FMFpiA4MROPrFVgjOD+uUIqUxf1VHwg7V8tbP/e3bBxvprdJRVwJ32Ji8mhC+Zc1P0k3O6t/1f3E
vBECpsOAvesibBghHiF1ChTjqcCvbDKVsdoU3vSzyr4hAcBsZYlHb2CMU+TKLQqZLg0HMY0sVoJm
r1/gv/R/LVBvOduVq7CauHVZEfxr06+9Xb1iGT1rfoHhMkaXANEz0a2NwUUD8pqNL7hbCqdblbN5
MESdJV9jWyIqjK/F2R8g1TNCNCrDNUXdAxXqwYQl3TRV/KOnBFB0GmuMMQS7i37ewcvRN57l5KLL
3Im4ftIMcc6qhWqaUCjlgexw7OdicRkTpjrRuH/veuGhhhmhPEkeyjpPYkDYtslpk0imwF6eSXf8
A9ijzxXiCWiAbBU7lBLGQ+nV5+xMqnQ5yAYzh/ZnsWbULgc26/ante5fAzvlxJg+2Ukf8pvmFtPy
0AHu5uhtcRysIBXAMLt9It5ziRihAc1HNj1wurqGUcO/mh447R6EWd+1DSkayAFpIRnx3wFwGGqe
N2PPX0c3HX93PIBjQ7oD0gPja0PaZyT058NJTlb+JhSRdGPwjlzcnt5C+w+UwTPJepUGp8541pS/
WL+qdX1n+P8unnGTRly7spqy4cmjWRTClBfse1kMgIQoWxjC4rUTj3ixzIuk/z04nMqLUBQPsZ/u
uXUGQkZ/VD0Upg5jnFOg/Evx0ZkER8Kkgm2SIndTLuvV4o3ZBpEpz7/XW6yrLd8cKaQW6adc+YSz
CRWxWD0iYsVb4SikE0V/e+IBq2kT0ysg86tW7lcYwNei4haeQqoIrF+wPyS31SQPlTVv33jT3kdW
lj0hzf0uRHtxxOrCB5yxdKvxHmBXrbrcs10Nt0jF2xt/1Wt9oYXwSoAvn9kiRek4X+D+47xvz+vk
QAg61ZCE0shkRjmuOQI8tzKrZ2gJTt2OxGGcjNrpOPLgiMWgq04WsP+uDVW+kKaxI69C2Pe2yAPH
bwmUhO1ZAywaZztw9YyF9fAw+Gz9e/n6IW4OgpNm/w1ZEzYYX1KwD1sqsaJffdy8wSRiF06xXfVM
CXC3UsYZamgUEHqNPcZWI7TucsBISB7LR//nhSrviKtdsTeV+2HLGG/JXbcRCkyFSTd0Jg03sD45
EFV88gAprKHyq2TyLBU4eYfqQ04xTHKLI7uVlKhwDmIfxEYP68JdPmAzOuqPDG8nYGQ9cYrF1v5a
UxVJH9l+1tAcedVBzh4JFrqv/e11CAS/BJyrFQrJw4onDwbA6OC8cPAvo37OXbUo0PyedZmB4y66
Sam6O7Og7TnKAC/QR7RF+UYaXl5ZITAL9oUX4o5r2F9UcghLtPwiS2IsZWityQeZXEwd/EkYbZv/
ZKP2iEIhUrXiWa888d1gjqUorvJtMbUa7+Lk7BS6CSA2Dh4eUzUXGTq9cvqiqUucqt3Y9ROj+Bpz
zSd+u3RUV3Vo4nJvLyD3APRw8UI4tQE8YXRin0wIudODdcM63Z9l8MLDs0/YWAT8zm9l61zQ/G46
oyPIUB1FBvk65PS46Qr3CboR/k3sV0bbuD2fk73D4g9UE5rZuei8fJFsuhGoaugUDFcVcFuPBqOk
3pcWHdhrFWDrzNNAKaxA20PJdFRlD8RDDaBA79EmrBf+auRsDNKgs0A4KWtX72e7VTAaLmzYL9Om
Euwx+6RdywmBb5+dSpmdYjr/YL/Uep1J0+CnuvJKMbeXarNxFturUdove/AyIixMaXfcDg3UKRst
knkMbIN/xJ0z6ZWUoYfANiMViE+yEcWaLBfWU10dU0y4SK2Zw3avMO94mkvuMP3CwLXA56F1+eWV
69c5A37BAqUHw018HgovJp66JHdLAknxYYH8doiwaQ20wKf1wSun72hu9s5Lsh/ZDLAomW5MZRZB
jDV9efLt5av8sWnW564ILJhHh/H+rdEXhzXcIeB7Hm9GOtyJk/xnsjRZxs2rDcUDUT9Yi7P+w2Xb
/GUrhoObtVLeBQvDncH6TjKmFdb3rO621mdULGESC0wOmrqM9rM9IU+Akt3eYXIxq+YOLQTus7g/
lCtiH0ba5EEHrVyHJvpavdbgpMhOzmaKceJZEvJHVn7QhVFNNvDE22ver4hpaW8bhH1s8sfP+iDm
srmSpX0tti209imo00dGCxX3ZdDqViCbSvCrex+/qQJVbbzWfRKzJozFXrysSKKk1+k/GqRUVpcF
MtCBseT8gqhjRm6RjrPXE3uorI6+kBOgNz4iuxekBdEbp6pleCZxljnrQYkpuI7L8ZWNawYoEBkf
SRR/hN9ijaTstjjs4Y5x2rAPWmdMk3ZclmPQQ9e1ZX5ivf2b6gIsKsuTqNQoXttvoMIeK2USjl+l
MXcF1mw7NSIwL/1e/Jw/2+Mspywzqen36mT9Vtkrs5liDllynGBgdJaqiY8mjU1RufB3UlZDfXsM
AUvS9JL2V0sSbqlfPvUqhC87h1q+2nv6pdaVTw5VfVXH+SYeZ+s3vq1ANhTm6SBH0WybsdJJ8Z7F
akqupWxLLgxkdgtUi0flSKzNrOzKfoJUwueuhLiF/P17CkSCnA6hCWILaQZYWkElR3pAhry46kav
HDU/1T2JZ2GP+5AkwGXUvK1gI3sQqK4yzsR5BTnlIozvORVXkEcUdKYpeAzh8S6L3T/5LKHyF7i2
qYzgSp6bRPYzMnXatvJbVsISnllEDTkCiXZxLZ5vyEyWN2zRhEfsCw63Uf6S0ZXWNSrHZfMm1Bhw
PKYMO0z60dVYaF87rnip0nh3iJ4aEWdU1XGfpuYOfu71gjbdNU/zazMhX83tbs3D8Tj9WskbuoJz
KCQNg4bsUyVzQQ0+f4q+o/QekYhiAJhT10j/y6UDM+ru9JxJlgR2CZc0YBXeg4UK3ESxkpujIw3v
FnenfYAXw67W8lEgYDiL5TPfqEwtVI+U6WCjXqo+Pdhb0DppQgPLzExOPAO4AatKVB1oXgs14oQq
fYuiS2R0exQXzaTBPpkxNBpPJA3bUsmdKXwZiVKjyP6OImeG/jm0m99/tv25MNgd0AXVqFj6DPOQ
4PDy0gNBkuE/e6P6B3VzF5DOUWfdFXdxyqMudBd+Zy04Iy6mPt9pDuDQn6mobJYlUV530TKV0a9M
EWE/zmE1CYFCZA6FeQ5jmHI9+SfkFuPQ2S25XkQmKL07jAgTsVFPZufUykvue9iz8lWh5YKc7hyQ
WEkgF7Cd2dVUvWEAfMg6/aRHnsQuBcjM6QnypvZaPuJklZ2U2kCUbOvkgGzTpaRk5yEsVwcuZBrx
fJQ8COlihjOfctJSEFXbmy3UmV8MmpcSosQPbY4hvOhw40/pPmrNeDeH7H2dtDCrPqhDN1l4LMNx
L9viRlsSy44AHcP8JhgYqFHD68YndX9TXg2UkN9oHa4aQAtd0WOjww/D97VKRIU73fs8wBhjT93J
YQeSop3Ft1qnSFtJUx7tXxJ/S/PHUIq74daydyDzklyjQkDWFG/A7R9ap9zNypdVF+IvA0tn4K4n
otPv+ke1YKh5XQpZggymv6qScu0666p8Jb9YmS78CzvAMmxjBAnj4tResmdQSQsrofWcL9pNUfMH
wTdPEpTfmlZ+648bQ1VxvHb7+i4dfLnGDKzbiMg4TcK918JhiAcEEQndmnVCTrIRBSKSs0YDrrqz
8rPeAYkf1GTae+KNtd1hUbT4wtHfsMMvhgfLzQcmVycbC7smKUcchavK57QTzIvGaKkCMXMhdw7U
BTt7YBClAB69YHPDErCxfrUVWQ49l0P6Y59KN6ckW6trJdtpLzkNSLm0/SfAE21V410wm3cEo/TQ
BwoO4mO8eB5dYg0SroDZG5Wf/ffGAnBOLsYkO5hvceed+IfGzObeLSrpHRW6a+2Zk4h+6vfI64hT
SGsE9AuUFXLJcelZVnCU2nnioNg5KIDsOBblS9aczdquJA0dz/B22FVpOQazX4Lboe44loJkk0Ay
q9jtw2RzTXVTO5UQJmR5lSSZb+1NGcbbYHnT1kTZHUXLrU8fWDTuMiT9YKrE52IDO72RNnCDQX/D
mHATlXfV+NIz45JWFJh857ucob2sHotl3PRevBpwjIqe6k5+JfF6K/6pYUSRHWYLQLbsCPFyuUNl
XQnGuNVjdreztrlnfGCE8ldWLUjIprtyCDcGdAa8pm55DN1xB3vk66RMNDkO31OJ46uuWTRyoJrb
92whHuFMHbhAagyNhHFRSrm/ErLPmvmr6QE1iVvIXR62UsD5X+RAZzNCV89NfQQyK5FtJiHqyKMv
4S1ljAHV5mYUKw6JmpOKKJJblYk3c+tvQEavtHwXg7d7W7hKTF+TGCIe/J8JrqfRntQSlVEeDRan
YL8gXKeW0KHlgGznORmbwWtVMtOp3kMmwQy19wINJSQ1vEfI/c7agGnzJXY2o32rL1DVLjxgFwyf
nLkLdxWjvfY7T6pIG8qo5wqACBFaBMyOsrczUbW4CxiWEeCAphr6yTP33XIQL3UvR8fk1yP8sB2N
E8p3mX5Cwog2Gmf9TDMIBGalkfqP/DhRfktM6ybTJ5zXsbtCuHS1WQgYvKWVq6mqo6OG6yH5Wu5R
u/Djbwxya2waeB0XNsYnlme6B2HZ0zbZTVlSg4Z2+46ApuFbwypo8tgPBBwoaiA3RJ+JuIyaKtoG
BIGndIKuW3naaWDVdEa/zqKWXYSBQeMLfXLV/9oJzFGXJdAgkxrNRydDT9Ey59jh+suUmt2bOVLM
zAMLf9MtGN3KiIO633uKqZQDGN2MnDgAXz/kwS3HgnsTqyRy01JVgqR2FE04V+Z/ZVH5Il+TxgqC
tzOhiqNH9BQhbnCU8ziqhXHZkDO1mxYpAwO5vA8HeiuhZzNVIxCfLfRKp0zOApmZFYEzkTkIjAbX
C4KTXo63or/WY3IdP1YjwRNRRe3QRiRHRIS4Z7JjtYFlEDhp/EqVqBNBYUCFOgQsrczHqx5K69tI
I5byhl2ge+nVnRdwqtSYWcPMLmtnZ1REJjjjdQiMHVvif9qPtRkfmZw/jzruZO1tUep3thJUUMjD
fvCTPcmZqIGANNsV2PMVZhURRIk8XCHxbFGfIT0op3hF0Q+WaWbLsLR2PpieCiS5ZU7HvJjnIjCq
5NbtnIgkVE7n8mM7lkBcqqBtvmeS3Mph9LWr+ScXNk7C/xLUEG2u+9L21OgmZfAzKIpkHOnD7NZV
5nqYJQFK5Qkkc+zAFXihgWsnX39gjHaOVXMwvqK5huJ+Ns7qoIRzl13ghvR9vNVegR8eP/FmbDfT
3O+IInrYkhPTm/Tog3FaeQjI8bMzPoeQzIlfZdjfXrNv803dr0zKCjoc82Owrol0WtAZ8DeRrhHw
hJFIpVwTIlvbYcOK8ioUwCGdamsGahdo3tHe968Va9PkWHENcL6g9emYrVrELpFBzhtZXTM0Z9pp
b/Uf6u4230k5Y9sh9EPJ0RG4+m+TkXgh+uvw0sJ/1PubVgQ12m2Y7JNuvaKjfIUvkzaAFRTdVIYu
2sq2Uy3BcIKN0NFTAVdi8y5hHa1F9hJSA7VxY5cBJAshIWYs7M7CA/+fnXKkjW6pOZqXyFBozNCq
HVOyi4xwcuE+TqH8mzL4s8brksDF7nU97FR6uAfQ1HDgSu/Lj5U8O5VZOKG4nlDjUxZKr09O0Goo
0vfaJyuV4qRH1uErwx8CdQJj6gLtkyyZrpZvbCyvRbFdkrzAC0UaX4wLa+vhrMgS057Mryz6+vSE
WhXNEle2DDtzcj4yhbGH9EMWN3+ciScMGcsNwKOKQWAn+He1TgqBMJl82oevna3wNpUfuRlUyfgw
l+IpWdOzSq6CWUU1nG47meZwHYewxe/k7Hvx1I/iSe+6HrEo9zG8rzjfd5odtiSYkSsVhUqqBu2f
LC3DZfwjp0PUim2IEdXJl7etT8NWD9a9jsd9u2ornKEyTur8MfXfzfYzB6nWNI0vy6s/6KKvjufl
G3bGizXkWSHkvFxSnVwGi2ZwR+F+m8HEw2MIuAuIubmYrurS9MjTp2YJfOpwSdGIWsjOzw37p4U8
dT0i3iWwDh8eaIswkK1L5mTddDH44ofOE2KYGUO0Vv0hIAmmctEaX9dkYn+5vbCRrTZ0uSsrmdrO
ZYXVYXOXUYkUc6xWOzXreRXCEhcYcxJ/QM1Bkp4P0aANVkKBjuMX7N+4o7+igZV0GGWaa6oDKv8k
+l5BN7KMSu8LkjT2CKl4nUGqInqRrgWtvmVm15JNpMWFtwlvcFSDZeyCaVJ9xEk+KS+NjdFHO6Ps
G7bqyTiTRxgc8g9tzL6IgfEGtAq4YBLqWu1BhoOn7HpMPtXMWqrsAl4UuGOidtu66r403V2opruq
8BqP556H4Sc+qhVdSy3E68bhpVpBo+uBuv9ICundSK4vfAAL8qBDhdaNqj8HKqImchf6+6qz9slP
jqDUN3x8NdIuR4QzJTQss2dWfP/Yne3zGljUwPrC/zJK4OafqGHZFOFilOIpSc5phZhAU+NcHi4I
F5MKHTXR100s88JSncFZsrL5Ka3WI6u7hzD+lkwrAOMDYGw49e+6PAX9JPho/zDupz5dBOoeEcJt
ktnHU1oIOzjruPlAAG/zH4yOTqbrts6ivEcNed4y1OOL4S6sqWts7RgYShkgflOdcbiBcUTq6irI
HIQkZflC27hfha73M/amzKjNt5k9mKC6pFDYnMXFJzst6sXUKSQvVwZ/TVAtWLrfcYKOg22J3pqw
mJ1mX+jOllafa87Tnj5Vok8lSjYYqi5QV36obQqWdAl+IlIRXpwMXihKh/R9UZBrE4VRV4KztwkQ
Agjw7F179q5HKUcziUuD7Olf+8pPOLpIqiQ5dLTuj0EdLGzZl+VhwpEfaD+D9cXN5W3v9qc2aw8y
dWr4elgud6LsBP96fG4MU8YfDUHm/4b+bOy1YzBPZHvbFpeCsE8thG7wJbvWmP5QXvxNQpk8prGU
qOeS8GXFdqDNz6xC1sK+JcQD74MOStMK1RF5cVqwNbBiNfunpeRZy6654G3257/rMV6URb2UBh9q
jQw4LY9fni2ThrF15wV6tUWuon6WWb8ljqq9C6lj3UwRjX5dXEyv71fCCfcriQwsM2Ye5uqa4O8R
azTeKsIhRbmgvZetNKQdzQwVYYzAuqyHkgMCsH1bU1Sxg8qajYVztAVTwTpcWRFC0cWjE0n7s4BS
e8/ovk/K76nY0NsqUf0NXGvgFwaLxq9YE+vP3JRunfVRvsbTfGt8YZ2MND7QBZXppwWQN7S+2CMW
VBZzDWmXmpx50BQYMDzoC3aCFohNjk09OYsD4B1m9234mmXWaMBXeY8qS49ArJTWEnYtTklJZcP4
d/yMK5McCr7U8PWrg68MwwRzIG8HS5t44oFOu8IZRQSHirenrb3ESFw0E/34+xVyANePbKu7Xhno
5h0C9NgHUUJvm3YZnxkZHQbCEVFygC88X0KPgyE5EqZsMBlY0vZX/1ixBjwkD+FV3h63LMdGaib3
NN8eOyS7Ecc9zim9expMDo/pa1+sB+PQhuklYNzPg8tJ0MyLaKyYVKAa3BWLQpbFp36c+37AKp9Q
mENSVn1ORl+SGg9kC/bBk+WmsPTF/plUKDaGHf9R6g0J/cuseMlOXJs0+mU4Y3oQsBGSoIhYKfuR
tNOPzAg7Vh8tpaGZZC4BD1Ize5XM7T9VXkI0YA0wY0uiPk63CkEH0qV9jw11jfcZbhJpzBho8PwM
pd+/+kicly8SqZbdhDPR7BgiB9SNioldeXMZI0gCbrGGKcYEvZRjKmGoji53/Isx+JMzt3w3OyVo
7PGR9syWz1OBi0lGbVrKHgwWX+kGX5BUr/5V6IbfGAb0vtco4OQqev2umeZ7e17UOhI3xOnlFCHr
i2CpRvVHR2qAkGjhwiplQKOJ+yar35ImfQZJwUf6+jfbuhjH8aVHiy6LGr7EhGTA54pxcb1beL6l
cDpppnRm+KZdOEi6n/9ZEAuaGVYDA8Tf47mUk3NZAZpJfiVjFmsdEoi9vSuL/Bh0b1h/5Fp0SDLQ
5MMRWJUrAqnNVcBEaaBb0V4b7kjOenxOO1gcRAKW5lmIfEsTTt72bNPluYKd6VY1UmopquAgQGFo
gOOK6+cIrWf8b0S3q/E29MrqZSwwtin1zJUav51coujczz91a1eQqwxsu52djImTIvyqDdNDT+G3
0hak3AjZwAbIW7cMK3Nytd7Y86x9BAqcUxE/UCCLRSiRay2wenDmf9LvFBHDUtLQxyPLYSvvGIVP
foeOhONbOTLGYWbUcyLM7Ijgeka4ZJyGIak6fKp14yJgcUD+kOwgBMXPUhivJVpZPLHRrumULfj7
iiXqKvNSauW13qdb6TSv7dRVmSYnk1VSlYB7vpAa833NzXuflY86LTHTFw+cEod6NWvQm6NPGGN2
XJdVDKFQhRJL4eZtkpVo0tezhYBf+kp0fibH2BXbkFEGoDPsJG85ZK9qNCy4sle8pBn3lzMo8Tgr
R+0hvShOjXQvdGogUinBn4mN5GgZy2Wxj9hhTkx5ewJOeein3J/n3Gdbzj8D+5Cd6+6O9/pOggGC
5hd88UzMYj9dzEdfM/k3AFJZKAteuTqZ6NdF4x6QlaCe/uPoSTZqVdrkVwDuKv1s1uGSXovAYDGd
wbEdJcJQmwiQU2SmcrT2OHVQNMoI0oXKNSilIH2j8nXIGY7KZ/mclfoi7RBSpSZaNDEE1bOwY5jE
i4tPZnz5UsNykqOMlwvsWPWq3A7mq1h4WvaYuXJ+2QCqAqMU1E5MVqFIm2GdDtJErMfKVuIpJgu5
pvoTd8//h0dwzP9pGvLklRmfo7fiFWVivDEes5j8i9YYzpBb4hg7bH0lFiOdI+aGsDY7wKNTqLhj
sYYpIFjjCgM8blvjko/8rLC9NabO694FVb6F5AFFDTVgGUJ8Bu3slE8uJNbntfo+FxtbJ4hCCGy2
I+iSJoD74+dUqSyMPXPAhT/8a4lFttz/pqIEhJPgZ4IjUyucVGqZBpO1BNjWydTBtd8v6NHVUDiK
iNAoKpY9as/Inf2epMS+S7+sRQ0OxqMaIjx6Cqi2nGjr6stY0Tvsg2nnVH12NhtqhPEKr7+xM8ye
Zp2DMqJzLhVH/jueu00gQ4LEjofYjdEi6FHHDaOvHCarBKyeV2EiccZgp2Og3jGinZsvI6J3l4gL
294aOl+WI6dx1hHtJJ7Jx7ebav9AGzXweMrs3Ewaig1FuHFC0dcwq22pUurOX4T+OiQYTLYqVprl
AoMqGoSXRsgQf5iKbovglS2uqn0SMO7JvkmmrKKUod5/66bg4AaTCDWDsE4/xzBHDKRojFfTeOs/
FF8SE79VqqABmq+uP1Xxi9ids7KiJucCNxrDXU1QTl3jjqvkIGnbZqRWpPxofFSlgzSWne9mijae
0doTYEqzTdLIZ1vQB4Ecdg2R0GN94HIqXXRCBq/iSNUuF8E6T77GdIwMCdyViXKpfdkxhcTdysnN
jTc4Tvskgwb9mIgU6IOploOthIWidGExb+EGgpkphUyRxOPffuu4FNmRyrRh1fsgKbagfBYIljYL
dSJLvg3PI/PiiBLFMt4npXtj0H6feQjMm+HOc+YNy+LiJXdr5n6N3YfswAJTRhG93NCqAWcg0S4w
pznQRCN4x2Q0+l0GUdBtqgaJ5Uad/SLMUCE80lW5aIL4PiyoW+b5XSiFNzYVJNRzaHaxIl7TtnrI
n91LNwIHoCD3OoP6oCiGLTCplrXORpZF13UBmgTjp3B0hjBioTgpjJ9ig7CIQlQ+CDXnDfiZ8z6r
BbIgzMjaLRn2cCvYMhzJ7fghtpAPP5ifHcP4VaN41kk4ksSzi2wLkes3DO4r4/OL1JiX//KXBc4Z
x97pzMP5z+qSs0lq08TYdiovvTbEtbxc+19j2j1b+Ev0AafD8uQUaI5pPmXWzSqG/p6JzspEh6xk
f8AHsqCM5nTGS3bu9N86azPhplkJD4Npm1UKbKlmGD+4GckXWy27GvHAUJQvFusSlaypdFiZZ1Tv
Ws4q5rI7ebM9ZuXRzxpra8bklcjIlXHTXTHaG9nOLN+/F4h0IPmitlsCVdj9YTVeuz5/ZGBI6V7Q
IcaS3U/HuV0u5N2eog2CkWpH0nZNix5C/3RZWgb7cA8ml9ay9uzBrkSywhJEWFsX5bB4TSStQO5O
KlrhWo/ExYr2H2jAsyYY+Zq5MXfzlmXY94zslpbbdfQLTxZU2xhEdxjKZ9/a+7QHI36Geq18BedP
e/BZ6d0uSYK5E0J5NCOY0Vib0htcFCdbm2f5SfzV4sbH0EQV+fAuMUlMOKXdy8hW63ixEWMpxxYP
l685PcLFZtFIjYyNLKw57Hspxgru0jikrO8UyKDChDqDLp2oCFbJ+MasLosyeQtLpXb26bf8+dL2
GceIxOYFxxncxiAXXatxo7JU7cmfZOu3vBWs2FJjPbXaSof/f2E4VZL7NdhbLrsz2QXb5A3q7JXE
ddRC6W943cj/9mlkfKPfL0gNaXq0AKWpfiCtKT40esGR4kYftWikuDE5bluuBBBj1cFuNIcbiv7Q
QH9YzcwzDtbWFkItTMpsZZl9b8QRNXXvYuyKxgfBRLjqs2tXb4jocC/kN0nSrh3bRa1Ir4vWx7ws
4yeC/qBbmuthod7sjajsVxwBHK2bL4gHNn75QjR7xPjVbcreTdodt6XuDhZnyYDMxxjRMNx3VfQk
HwGAjtlwEuPpwHaoDV7ZWXH2dmiYwBZMZpvK3hQtXbZ7B54lI9HtNg2rRnDxsJN16PQLpljGmWLU
Ue0PKvIinDq5wkLNRsf8p/gBI7Xs0JG0zkJukSYeV1OS7+pJ+zWJY1iSg7YwPRuse88fuekC8/Hv
LtGcFi29Qk3FZGvKIgwdoTRyX7QaAzcjmN4Q+HL9dkP/6Nv8rbK7G5m6bjeWODVoHKzVm/Y/SLHO
X5tN6vGg/8i3+Uenip/jsH+4h61MFSsvlrViSpTjF4kLq98/ZWcwCSL9M3fFDWiYbSzM0wP1W9Fe
kmAGK0x+a9Qc/ekXqeC0R/ihaLYLPbvUA58+3HVzKQUjOgyYCoSMQU/paNvPRjRXDmImDSyixqKp
F7y0I0p1QtyuAYOqAnmcCR06d6BGZH0JXxs7RJMmBhGhvW5M7FZHuGVDd5Lp7a7QHRopthj36T2G
GWGJO6WIyyeUti/rxG/tIY4SCn5bh/mW98JVQaJQdZ0/9T8PlJibkV0kXll+YDZ6xB4MkmslhBZQ
04GVIPbEXfLNGyTMx/rqA7PFBdDjApDyHtkjpv6VM5i0Mp3xkelm7DoOPfN0HI4K1mKmER7Rn54u
EMT2MlcKfxlnu0mwpfsDFcW9SRQXkNNZkEkeWtd4eZne6LhBN3Ru4yLcHXSnSdGzEWqxb6+/q5Ga
sO6WcCFaZkU6pJHtSlBOKGKMZ2ebtxcdpdOGXQwyGpSBlfWDIqZv5ra/L4P1IRK/2LAtb5JvEaLu
wnm+k2Y7lnCLMOsU7y2/QVryHzNYUmQrU0LU6h8RRo5s1mzgTylkK1AITimBlQTsW/NwZmYszgU1
PmfVjpqv55POPq14a/HKAKnYhVhJzdOh/CYwJPlIPoCK4ZTjv8vmT26BFZQJ6mD0m+2iZ8yxMtbu
dggORHhGYDg4c8nW3rF72lMuonIHVSIsNBd2Lipe+q+zTZA1px1eAb96QFr0taE/WclkA/khfDFt
bT2d7Jwpi95B9eES7XvmJ4rbyKW34HPeflsYLAuUBYzI/W3VfJUVH58lwARphzkCsXqyI1BHoScg
MBGrA9+So6JVh0zmzcA+EwANWObWerL/x9J5LbmNpc32iRABb25JEIYA6MtINwipJcF7j6f/F+ec
i4qZ6JmWqljA3p/JXKn911rzJwNksmuuoDfrRX2kN9b58sZZyLB552B9C7HLL2GpPGD0tLwaMOXN
VY9Sx4VS0FzAT+lze7Myj5BxMBiC+FABCkH5eSR4WBceoeoEdTFCVIK7iFzUv0b9WpA7DJ1pD/Wl
xCLJZNzBOpsp5m3+hhbCREZ2MwgKLQSFeWWGk0yR0JiRRsjKojkD8xvrb88bXL5L1UBFgMDdW7bQ
CZ0WhNcnFBbMdNn2lt2gjh7dBaaQA5Meld1y3DfwhTC8GrGCCiOee7rALfcttWcoCsd4U+0ilQM4
cjGvN3fexJ3X0ODgG20YsOvo5ap08ysSSggmOEw8w1tOZ0C4nqCU4ZKC2xjONnFRgpPzNiW8WEL2
X42xFuF3DrEDVywxDJmGDxxf6eBJP7J58ycSLETbiOebBhVxx+4zGjUwOiO0wiBh+/D2VbG7mTM/
Lhpv6aYjCnIhHzAkvIT0qffbbZHie/0zrd626+TRdPsjrr4zcUVhmdKCVFF2FZDKYXC3j3CIPVM2
PAN/bL45jal6zGFdCLu3puhuGCbzD0yegFT75a4QiKJe88ib3vOnsiUBJnPnJHYIrWOrPDlQnxBm
Wafi98KzLlWE/mLaUwwLpOvgTNLk68qbDSoGW4tM/JhgCyFBqZCbiKvfGcm8I07ME0BmMAH0swsz
BRFTpptTkICH9ARSKJAygCQC7scXUVmxpDHsq/6nDlgMwRVIrNAKkXNCJtMGTasukEGFWDGJVJLC
EtSRBlN/eY7JTFqOGlN/MVUiQ1mjOG44mw6mrEcoWB2eFHCUgcywQCfOwtqVIMKgyB9QpoyjR2+F
zZegJVBZPeTjZGsNFyF2cjoccB4aojSGD2cEI/lyETblHU19E4XljjMGI8kAydsajo38Aw0UcIn4
OSnbqw/pTFoRA+gMVIX7AjV/mPdNmAyH1tc33R1lxhwssCyUEz+Xz4Ux+Xt428lut0E1THm53/uf
AWodPFBb0dJQhfiytDuGVSDCeewZpMwNxiVvaRlm7P92hfWVTXDuTlsbkWkRZrEWSEt81uw3d41o
lhUl8CpUYKViJlYIBVCjEQ8sIqCcrlaYsd4drvafuu/RTGNV5kDO5s9Y4ntG/Vqf/gyeCWn3yKLi
DJvTX4Tc74bFM4/SLTHfnin2VLIUGW/NrPUGD0SlmlD1TrftaH7Ukl3kXpwlTgVekQhyR+JMhLHC
Zu5t1yk8gzIQxUfM4oN5yvs/3m9zjd5OFTfeasmT8KW9M9pEucXhYNz6bLiNqWpnDVylVKMftAh5
tt9pVEmFq6LAViQ2jraithv/Yr079Ebtlg0SiCBDrCpCGOghDDQSZsv4j8luJxf+g4x1Zq7Lbt6G
JRo7PYPovciI273EXXEiWBDPEMoO4EbjOl6fb8o0WuqT8jHmDP25u0pIPeiifPKTzvmp5zJfIIa3
R5RGLWMxq7/kd1h358LMIk+mLDS3cH0zbDAIth8CfeSGvlQKhBilpjwF8WMci6hTjFDdf8tUhDSg
gbpUmPIwf0vIFVWfrFWfwJRlKuzmpL3MxDoQ94UFPTnKES8v9sUC5ZKOzs02RuMaRyLu1xbDCcE1
D/MuPPdxO5ZYF9pw7bcQR/FlV9QI12ZkUkall0nT/UKKRKxpqD9QDqPyq5HQyxgDYW0RnxKQsBmC
sjuLQnKefcQDtLXd4fq7lTATLqq3XIaDiuZssbQT4VQnnRXIdX2+W04l+TkSqd4SBpxKFQcoIvSc
YlL85B1iyIcjeSczecUTpJxSnPLwbaql4ueIJoVQAZFtngV5CIn1jrqXwnJe84ep0abK5SNfhbtj
W8hZsdH3BG6Oxl0q+7tZQWJMT1ScUXdJvP9pdzvLhQBo0jDeJJqd6TLheEGqwwRbzF/6tD2gcxF8
Zo3iibYnc2GUqX+m7AeWpCsO32u112im7GaVfOvGOP6sDynzOdWX8Can8EKqCuEFIWP7O54IeY2/
aggF31Lmiso91DeKJOK69+mlF6XT7RIxvpZTYPklEfcn7Wl3wsUMXmryxsF8FIL8Wpfqc7atpzla
V2DBOuKhDXUZSJhBDLQ3X9yVed7EYwoGQyrUO6Ai5OYQUyFzdtxjGnwEpBezcdL6BQVu6maMtEUV
BsfvCSfHQEBnE2DffocF0GLY+XGs03BdL/Jk+SDPzqVKklKnhPb8zR4xZGxRVEOw44crF+3yvZwr
5CErMjPQXH0nXIGz3tCpkcdHQdBEvBnVL+GpVA2DSLZPkoIGSjsjB1jLEysvA3mCdVeV5Pyuyxns
Nr8MDS/jZ/IYTPanjfjUcOtYTOQEtrJ6PbPORAeoTSFHRvaZD6hrZICBpK2pZnHva9BOkh7gG/kL
IlH+qRHUy/hDJS+riEm+IH8vZVR97SkA3kSjVjP5ZtF3fUIciIvKt/KcqXJznKhBymHF9ESkwKhd
djmUjWMlbKfP5SxZjTePTIl6v1V3B0c4jM7jH4MCtqHS7cDR6nhttnd67oSbnn8rloyTXYafA0Pn
dyjRIOFfpnQj/ptnXb11W/t4jwMqdsfDklDDoCQc5RASFEZry2sQVui1cuqV0smJYdOe620pO2+i
9hAYbzanTzuo9sQR6pdJ/aHIgsMx626kCZjz5rEU9a0BBTselEOyaVcMmbLIzUasHBPu5c1uYnG8
0ZvXLbtJfjlyJXA+KJdqWi7NitfvX1IqkQLSOBmdgTZ6ZGyJdT5Zw9/gcJhXSP/lJHdzDRDO4dLf
0EbuLuMvFx22kN1WvEIWu2OyrpZP7fYP2u3HngjsZHHhm1JH2KIeyAo0sn0/k6+87fBjqP9CRTcp
LDKvra72cJZ7AFkSO7p48NQx8cVqYcUXbggdR4SOLdUBb42ufoDhOVDeTsbR8gA2EC1Jmy3Kzvvy
fAj79JS3B3a0EKYXPbilE0mCqmua0M86Mj8yZ4bM1UKQojC4WClxYMFdjMEesFOGebTOaIu58NoO
7DxzDw1puUVxY9U/votPXdzcEn7XyHB4YjhsKrVX6j27OOJ5tT9yhS5KP9S9jChaPNVk2ZLAW9R+
i+lNnwIm9Iy/F0sOSAEPelZXBWA8s10C/O5qcgFCysootXGvH4emDi11DdJGPc+KiV4LLV6UDxjy
IX6O+kdNCU6Y54nMjlPqB4a0OwAwDtpKGQB9DJuiUyE77EoE5fiJq2xxZ26RMUm9IPvVp60HvMw8
RtOpnHPG2MtlXLVLUwp4zKmLQIDhyZbZJGW6wjMzXMBnYqBY6O53fEtLmYS5vPgj+5mcLEZjRCo4
OcwHExxNMzO8ttaodgE9jN1REiDsqH3AqwEUvqoVZrP0EzSuRsFOpP21lsguegK5GBGlC1GxZ80R
+4V1E0eegZa6RkaPHWNLULdUxwWXGKn2Ivd8Ic9nM2Pcz+jPbHSgVo8eppnRcYz01hXXpiKsJ/3O
cJB2btJnT6Odw+teoPD7o0OAE9qBrm1l9kDFgMxG+Sbij/0S4ylisWsP5QnZDjkCFbCVmUZDj/uu
AzqlTGpQSxM2GhZVFqJoDIumSzysqz94+neG2TJ/3E3A5234Rvyn2PIr+oTIzKxg2mdYJyjPac66
0+eM222k4MEVCWKlgbe104dW8LYEpXXfD17F0dqoMBPaV/tmG+OkTUeNSsgh6RR4xAk10KnVGHOn
745RJtdbcHoUCzs/3+qktK4bi40OCXNb9rcy24HWzzdUuzYMVwSLfo7gsrMuaUsVoAMMA3Sdnc23
Jg+7ZY/iuTBabAIFRvvOih/oyJdPcHBBPkNgf2Ca81rglYfOfHYGu8C9PafIcVWmE8LbjLAS7xkH
5p2Ns/5NZcsIHqkKRHwT6czmmnz873UFr7Or8LWzU8TkUrJcyZQzHtVTj2+hjA23xulqsfsYwN+r
8L0YSbVI1Y1vFsCvYYdK5aZs0JbP3ifQ2dhc0YQphatiM4cLPpMol7dQqadA/SURWSyDxHjD++oJ
rVtCD9PbE5T2usOngYASbxh9q174STog1fjKZ+tjlKtPNW0/UXJ+1q/0pgAMf2+BnNgtp+8MBK1F
lFOePuPdYn8vYWvY0Q4w4EacpHpmuR6Qgx2Vasayi6WupXMm2lr8sJTHLhouiqTQMOerpsk3Y+oi
cwhHLLXmfatREiv/ZPw0SQ9AaQNabibetjPUKiyE1IzkfJHrcxam2zeijkm3Aa3GXEGybHmG9Utq
Rh8HAWQk3DiMPOT7eqWL097Riok7w5oTIBapmu5VB3vkulG5bmbHlptPM1nQNUB6KrwcB5UFRHt1
kotuqjfBqrDH7fdW/WuSNSHjbpCL8Y4M+a4AUI9NsEG+xABJEXpPIwJiWggMxG61toZDeBs5JYYt
zUc0DsGuqydmHyejz2ln6SJZ62nz5Gq9Aceh9JzXVtipPjIj0+/yJD2UuXlyfBTbbWd3yC2pHIxZ
uWpqd19r9dHr+DoMO+KnQRO2Ok2DW/1Ee9L9l13YU+T9LbvomDjGMMvFML47I2pJE3VqvWq2KjT3
kdDirv/cAG7GUEWH3vjY1OLDVMtX1+bP8YU7ZzfP8ooqFwlHufky4pT6R2ootjiNdjk1tirD5tJ/
JcrIzpxQl+ksDJqfVecWSVsx52Efd1y96nG3uRVnkxa0gpmxevocvgGuywx6b9xcPesIyUIqYkCA
yjj3rUDntVCBnWyJN0nfeapG+Vhdsmq/dNBYecfrkTt72OmFUELYKiQ14ZFgQBK9eaMznLh0kTv2
5qnv8aWr9PXy4rY4YIVjyjU6svJUeNDYtu7aPdaZeYkAsfb60mZDKBcEoYqO2sD2WQBeiIU3HNGU
WhCewIYdtABiYDDA9mmBwAwscKYSjuaMdOqAT1GBgjslobHm2BuQuL7K9dKmUEdO9ffACEs5kbMY
ZZNyWUmU0fCLNwtmhG8Jd8MWYPMPFauKpgR0zfE7jm/s4Kmy7IxBscpoX3HbsDpsR5xpd3M79obg
7Frhyut7eDe6DWwM9hgubgmAyKjLwKGbLH0qLbMZjlQN/eBgQYcSuWin05DyNAIzqRmly2xHfhlN
cPqx7SM4/xoRyw+B06cuDPBx/VmezhLoBpUVetVk/k6rkvQp6WZo3DHzpLCZ8kAtFeaLq69IEjZM
KdiXPYRa109SYBX5OTGiYjUv0Jrr9ToBPoTdcYqn1c7sItuvdSxeyV5iLgVwwzxAxGI01QEBB6l9
L/FXy3cJwQvqI1O55snhnCO3qCMNLcmv88pHNWAoXDWHEbArIbxp78ddwj3GNEJ/WUbj66wc5vwp
mwsCpz3coBH1JUK7tbpqbqUN/I8IMTI/k3lM+DDKoQo3KkVuS8SStQYfBoAJiGlx6RDOIntvriY+
Fc6Oq9gc1F27pI9wUfuTdsbeE9Q4YArS1uvhvxqb4LZOdGXZuS7Y/le4zFnUC+fpJRmJT7imlzSY
8Y1/xkBisbQ4QwYvcVXcYuw9EeYkgls2sBn9NpxwLsywKbM7JBzSi847kZxSt50TQT534Hmo/M5A
/2qt9aot1AxsX1b5+KU7wAhh0u7s22JPTwsPzpJBX7wUq0sGtifuqQ/ioicsKa4e6eEoxr3dpk8T
/ycVWtXdtZk7L4eAunDnNfujGZXHmK0POUfBhfdyyuW7Ze8wBfURoFg6HSdpeSb6et9vtL1Khoa9
8ecfQ411D2vU0B5F2oFyZ+b0zEjVw9OR77YWO/iXi4O9NlFGSoa8Fc6ndhAzyU3eHQoy9ESAvIAx
PsvOWsPTaVhna+8Cxn56C/30r4TaRkV1U7LyNXkr3tQYQs/dFgBOzDNvHSSnWiQPf59X4xLtAaJw
b/QgLQz53XbfyDNFerRcEwVrQIVkKM8DxV4eSvs9ZgNcSGSxR2OZ3JolipSx9peZkmUIBivFh15V
iIOXlSgHCCBablLcBi2XvpguEXiFI+rH126voYy9Es6wIddHicZlNfI30edUE9LYaQAjcDD/TvFU
3LjVj6LZnCy4M7BSYApsm02G90nb4FB1G7oH3TFMUKbU6u8PbSQJprYOolF4vfSvVCqyDMjD2Cyf
0hojJs3C9EfamPgvWKMJ15ooHjCG2dk/0oA8vGRIgFifpjWKI6wZqRsjd8v99v9bVCGleG1vz4iR
ctS/HerfLhv8FvWvxdeKY3yW2ZvotZ9iJW0F3neF7YO2ebpVoxDFgSztYEww2pEJdmIfdupwj5Wy
YEsWOVbZsR1oV5zKM1Z+p1nm0e95mrn5cV2dU14HLf/RWOEY0wrtVpCdhHl3h15xzZWObk68/Tc7
0G22ETIf6CMvhDR97ZAhUhDnCMisQjqklXBIWciYDORqjsVCz2D+abbR4NVuktNs/CoM6ZyHn6xX
pOvEsVtdtsa6zuZG3nrx1O95yVhvfMxp+czj+GnlAxNZilCEBGYh3ff5qvZTqCEt2Bt/spYIE4HR
X4SSKcRoXmp1AbjCaORj+TLg5UzWDxDr3tahNClMYqcq1mL9uWSjjvG++Mk2wF3y7WLgIeH0u+p5
6snJdNjwCKr1clW06pqk8mWzVXppXPcE0mzGvWCHZQosMwJDXC5dQRgG7HaJ4TMf/8BmHSxEypqE
CVUCY3mCH8xyl0f6CRX4LdRsBCY3rZcoWG8xRaSD7nFpWSOsrtjzvKKaQhzCHIBdWAFlsi2/tHqA
UwNhEZjDxcNqLZ+7Gr/6uHwWElqUS+M1QB1rCKzqDqO29bSxhZai8EHDB22hf4rzmRSalKg2wiue
+1VLRAo+SVAOemQLYLPf2UbAKQKFpY85MBcEMLXB5FVAf+l4LeiicoKkaAJ1s4EKwBoUXuy0xGG5
MgLN2LvUcuBEtdmfBD4saZxvAuN8NqJAToDgnZdm84sVO2ykYmjjwTxmY0cMmcKabDwYQEAXkCeZ
JIJvjYa6tQcRiOqI4tYeV/Gr7NbvtYO4JUMIK4YfEPMtMibrjfMKnCxDD9WNNOiJsypdBLm4jtwp
XKmvSm+islwDJsqs2+xJMb+g2n7lavY1m9Vn+zLVxO8FGSUwxg5GKxs3OhFzKniQDcNSzrpXOPSV
6Mxr4VbD5koHUR28puRfMzY/l2lb99KOE9jca3xu1ew8HbC+QQ5MRkSMhCQBZ1RQXEw1Vshaj2T4
FzMjqLeUAqI+0Rx5TNqHUXwJifAl78IhuwAjP1tIWzOB0SgKwdbkQrITTNs1aAZ0xed+wOlDJbEO
81FkEdaJxJ8jyGOfjiRPY1s98FyaPJdLSslc/MCMfhzF3TWE0uuvcFAwy+Ku0+LhWafWy6mJb5FA
+VX2izOhnB9iXz3znudFJ89n+du4vbm/Upxz2gJnD2FMAdrypSd6mP19gCb71E3p1SrGIcvR73Jb
YTzQKh+RnlfnO8kjDJAA/5HFhwmy94UlPys8d+UhVAfaURSaJdYNDZr0vI2uBek2efPJ2KcqbkYb
TjnDdlXhq2StuvOVsVptWa1qrFaB1DqMF486e9MBHvHwuEAJvufkaGea5jXoi8aZkXg/hww9cQCc
lRnxs91T6ShUOiYLfBWd2Gzh0/1di/SgHWPt8RJbldfB1jMWJg9s/eWmct5PLMnruXlWfq7ZEJk7
xGU7zvPXehTF6mNxQqhHL7LcDytyys154+IBiIjsSbrtpQ8KQzvEDWvh7WiQqjI7wvaMk0tNaKMC
0rIlAM+oRmTkxmBEMjzz2fhjyIQ6EDaA7I6gh4RY32og+DSRTourGDFS1MHRSJHb4Hztdj7Vlx5C
i1jehIpTosngunPf0ds2mZN/p1Z3ztnrztPNEKoHx/Vzk/MPdcw/i9Igy0b1EoAvb0hurhpuApuF
feDMikHnFkVqYfxnHMwdo/JpNfsHIw+V+gmkEv9goFeCj4lCyPRMBJTpntrZgxnZqkC9NJhLoEI0
do9dARwJW+x/W9Lnwk5pSUA2d5WXFj9XNTnGCTA2Qb5KdFFEdfprudw4tW8LSq2mI0OueYDW9hJn
CVikefmE1Vk85B+Wf28S7Wtr9s/lkLuoWgg16EIh/qML33K/B0Ke3O7J7y7liDSP7z1pw550u2t2
V+ZsCYCUxD+hlAc6MgYRVqdu8ltnhLYcbXPhaKtvAdj1hYNGlW+j6W7zcBGE4jlx9lmOxXZhRhIg
UUYNpKbAlnKBs7oiO8uU4FsgDCrbU4tdP4oUB8Gdjq8sXf/frl9g17/uzHWBd21m7GwN23yzd1qa
hLWqQciKp5iyRqCssZwttsLC1C/ZMty07fPd/2Vq9zSN9TWIw4cArJnWNdS25Yi01avNKmiwwook
VhGz/En0LekdSUmGdb5eSXlLTSWCQHsA7nd+pHYZS27Z725Ti3hwomFE5QZ7qRBCFLChDJN249hT
/SSqSxC/wGhF3MwUwgcZFnGDXqleD39v1UxPWuu0LUSKqbbJsFKd21NHQWXo9gZsd1lzh5gr5Ogo
sGEl9J4OqHG5jdZAv10+dlQW28/kPs09DosiQrEXkk4UyiKxftGk19GS7WEfbBKhEcrFgEiUROz+
VcllaOdaRwWYLjZE86+OsUc9bVrnFuvs1bb8sSN+XtwtGgg/kdI1KkCR4XBsEdcnj3wzPzQZl0Oh
0IM3X7U4f+nV+GWCnO1ynCtwIvPPPks/iBiojDdkpXpIeK5GsQqmbvgkcfujwVFbROWkXhhjRUs1
hCrxeJgm6FJSleGe+NoTzm7GLbmkQn08WEzwaoJKzIVRBoBWlQmeAlQN8MGJlz2lYcV18c8Ab9Hu
TGOF/cJ+8GIwhV9QRqpXuFjHGBBPiW8pUXp/vlrFGg1ZhZv5Xw1FqHiYqsCmFKiagftUX09WzkHD
cHBB3wRDwsIpk2SMCI+Isiqs++PgIMYSCIEhF8PrZ6DiFDBDkvh5U/i5U5SsO6bEG/kSc8HFdwUW
Cv0SJh0k4JI7djuVPlU9pvkqCbaEngtGjnZBnI7lbLzqxXj9S0CWAV1dVTo66yRo0hknbnqGWzfh
19WROzbIn1cSeH4l5K0K4I7TuvP2mmbwYz7r+u6mRIfHBCeOiuRAzpwNclEGetb+iZaXUcYYNA23
NOT4BcysnpNdIVwG4Y+63Emr0w3mhIx01wAvT2CMeZDx/+oE0rZ005/Fd7JZ5xiyl0snieSYjYVz
Al85x9CSoDpO14sKeTZjwLRbdiI8LLC02vuy5xvbGe1hOlwMRxgmp2eqinkp/lP+LwoVJO32WGaU
su4oDGTpUX8lN35cNXMfdAGH7cdBy14rY5Ac5VNr8KjS71XvJpQ9yM3qno0lRY2phS4bKp9H3HBE
HEaqb52S+O9CNAEQ32L77oarnJ82uJ2HxwJFlj8tw5momb6mV35cVhSsJ3kmbbpBvJipeAmPwqzi
vidPF2hLnmPv8zkOUFHGKmyJ7fuv8nZkzUzqJRwZIp7cFsUSV+lAKcy7OVSRU2yvfJKeQ0SjdyJ9
qEXBTna8v0uF3aV/e160kXJYwrivzAuxfqM31bylJJoWGd5d7FQZ523LFbyAs3zEMM1LeMs7abMI
OKTNiGhXxMkx4NRNJHkXSXZt+MPMzF4FtqIFd+2I2FF9JQU4XExiNPtsqicyv3G+oo1JhBcoPRUf
OwCle9F9bDN7JVCEbV6eui5MkAcsOdxJdQ/EWiDLKwf0B3HtqqfxI9/V1zoD2iZywuI1VrZDJzyh
94DvgCxFCtJEtsaXnGOcwLwmLgxw89EZ34pXdTlVCVBMGC8Dc3+Tpnu+yKZ5nYhyoF59bEX2NDPA
RVtpb1t7xVPzvU35j60ff+x5+kOTxu99Mb0MBUrWtJ8oXQDj1TcNsp8v93/ifyvLFFKMA/WzqtC1
Hh0KaO4lT+8QAz54MX1Au2ejVIJu0EOeLua22am091Xm0SQEoH0gNDoLaRdsoooyKgtTswvLegqN
bQ352EoLa0hx4To/qbLoCetCq4qDDuEMLQy/YDdBxrcZJ2xalcw4mlALvNdOOsOLgQKxkcmrDQZ8
O4zq1mG0YVEzqLNX5vEr8/j1u+9jt+3xYaAzMWrMPulbCuiJgu7lo+lZzdWoAc+nhoc+3ttNmeQt
+dgT88JhsMjPZpMfxJPd6TFuFrXRVAgE1WW20U2BtbJ3xrjeBcrEf1tGkDhQRuSEmUgNlFa/9rio
lEy/5XC+9s/Zem1zcot/NBG/AHsRTP8BMUbp3baiRSUfTER0wknsl3IWxZscWmxBTX/goVXYg1rs
QTcVEzulcoEWVr6MxDx1HS7uYroM2nQDIBW+i+VFRMxPtKUMjTN5I9oZcEC0MH1Dbgm9W9mvm+cm
TwNFBs+Br5t5WgZfZT1JkE31ouV8qu8iVoNRTG8wgK6SWF50PmsxbPY4IE1bGtylxwPGxKizlZ8l
yaMclfbQkEDF2sbASTXY67HYa18kvI64M7y6ZkFU2BWyOO24znxZ12mbF/0C+5LAjfIArB5eynyh
07oolRhlkbEZTLQXdjcZSWKKe3iQbVu04FLSvxYGShUDpY5yRqS30PshlFikaaon1r8WShC9JP7B
Ktn+WMFIvDNsVB9zU8EYrKjUs6gD3rGOop8R0ilCJzGQ3PGNEPw7T5d1Ea7LaVp1V25IkJkJuZBk
d8xZ/MJsSnDAGkpj9wKRIbFTQVbPGJQsla/zighCTotIJ4PZZZIngqtfrckF15OIMR1+L4zG8ouo
J7d+2u51K0SVfilRlUIol9Rg4k0ZNnbY1LJEsnllaysdZ8rcYGuC2VeAnqkivX6IxMt1aBGqYQiF
o4zmSerzoCzuLQDWQtd8Mf87yJ0rTvDPGgZuw8zEjHFP/DKmFKjwfpDWmNCX7iFNyqNnuojkTpBO
CWCmhu2BBuS/XD6NsnD1nXAhEl/zeWQeaviZa7XIShp2IvRIwlu9KjkHmacV0U9/TXmXZcI72YeP
h4I8t33/XXY0naw11xwbww3J1Gj3Y3F8i7dT5nnO9rfl6Cgw/rfVfsXu0gifgyF/TWX5jcm2H5pn
TATIXeBOzpEJdP10EiamhDnEUXvOWCKS3I5aU3yHOxD9VAh/xB4g9tFC6KREeS6E4lqGBLsHZOq5
PSocQ14coNzHhRC6Tj0Zx5ptBo5OmKw969UVUhjP5TOThGgVxutAaEq3nuXtkiws1ofzSH5dRtB4
7Ov7t2E6KHA9vda9B/IJQU7dVGdULygc2v/4NkjnM0lGl+Ugg0m/tvVZWwffZNWjNOiHap/P1pzg
6U9g8JYr3/kMMBYT5q0nQxTM4ZnF133oPvbfjM307ELWx0Xyqhm19/mQd9i29ehQ/BzELWpjfuJn
/izT6i4zfXvzbbgaZ5zGVE0JABG2QmRgi47B92cOzC3Ibt3XGpwsEnjyOB71l1QRkQ5CKzn81XVk
D4XgTAiIMXE3aursj4KfaT2RS/eQqtIxcwOnwngYIMXor+k91qtWO+/BGNIl9Lo99eUpVzBCofBS
m9QZ7C9LaS6dsl8zn4s4Aqhr/rKA2RykexWfJ6J8jVS772dsfHJxF1r9IRTTa68pEGfiMPz8U6sX
pwItDhROYjnWlpecAldHkZCwkV55f1vju9Sx8WiXGvGKcuRAuWgIEtINmxwZk8mRid6UnRMF1RK+
PRZwgpx5mHaA/Dbx4p3NYLdKn2qWcclZSfDrFBbrPYFjqI+McY4Mabz2OGL6Fa1ukTzHSCQuUcnC
XC2i9ueG7oKsa0NWcAGOtrniqOxWPy/wx0MtiAs4OMoISUc6M2LDPNJMjtKRVVDTMpdIr/HCApzG
5+4sE3cF7zM0WNSvrDvwlg2I8KQNLTtjDZVPhVlqjYW+AaOEwgtiw7TNbz+5o2IlkQjCkVUizNjh
/qw0hlQ4eh9i/l81NUxDUP2M+mUkxnS8LqJ8edeignQfY4z9wn9ssCp33JfzAATJxOjuGaZpV6ij
CQ4+EEx1GGv20NZ614pIzYhuROZalN87RbKpTAG4VUhlZ8VoA4GKWsFLXmVIwfr0DP/CHxuU7MYx
n975NHdIPfgI2bkMP/Nr2wlhZcLRaIZTtaJmzYgKKlkNOB1i7nWwCESCg9rZEkHD4nyiT3k8OjJJ
kFuw5HAbHnBqiy6z0FAQ6pxf08qIRmMMVZViPbwN63c64H9tEEV1Js5qBGvAE0wMGaC5BlLc3oNR
/EzIYEQ0MBIhIlUC1Us3D4VMru2L0xWSgDyt1MXduXZkfk3DzjoAaSij/GrSPYtjV/ldCqh9+slf
StH396A3lY/knttyktx3Ib0j7/G3BAVQQkw8pwsmRqVgj0dio9wIAcd12GgYk/QsYvoTdQzXinBV
2qg51sL02OYNEn0gCvN9eltDuq9JbF6KRbcgGbcWZ8h7OEXwGYagKYoN7CS1U8KSOIwKgx6WT/jU
6MuCgYDSIXnmQJDkU1dXgZyl55oxcaNgwGW7Z+1QxeRwLtRoLKULCu4vRzAkZ16IbLF6JrLoW6CZ
Wi7VhZMvaEo4o6H8FOsBpeCQZIGIxt3s+IIxANyUfK2oVcFWZY9ELB77EN8TAp/yPT5RFe6Gzo4M
pAvYje0youFbGgV2Qs0iSWE3JZ4rlEKdAAB3I3hqHCOSqtv6SFb9UeQvi/nLZhZDClCD4f0Xmm1g
aNXBLNA/gQy1zimpMO1YnxNT85nZO6y9lMXw9rjj5c2OIhlIBYkh/8fSmTW3ia1R9BdRxTy8IiEB
Ehptxc4LFTsx8zzz6++i61aXOnnopBMbzvmGvddm+FNPpD2wUUu7fTNJe6FGP8BloXC6/bLLWocQ
+YhiAuHhFAgOWmlHJJm5ZMWx8D0xKRJRHHUKDTjghWYuPUU8Dqx+ZIIgrQqTc6IdkZ66dutIFh2R
XAWy/ENOAav84SKX1qUle0oif0Aam+vspHhQK11H+sBiBUiblv+aqgnh5LcVIYCLW1B6oF/ZnWwL
O4wnChbNnClT1nfHSn8o5YshC/gZ2uO53qEwinLiU0kB9MWqPGlEijWJdo7VMQifn6Q77toQ46S+
y3BRexy7u+pbaY3d0uzr+drpwnnc5d2PxLqRFZTNGNAWsKb1m8nJNt4z7Usw8uO3MhMENGe79KeX
ozuq7761B3LOxNbpYd6gMu3qN9wfyLPdBcFmGDMmuqBe23Ho3DqJ5e58WKzxauR7eW6Q4IA7AM+J
eCsHuT+3dtcDYeS9BYaKIUlGRyT5CuUySOGeRoBNCyBK9NyuEjQ45EP1nIMXagnWaUW/U/rT8v29
VDQK6DL/u6RGMsHT6rCyzMb8c4UdRsYmCa0WumQJvC05iCX+3reEOCVyBwd53pejYGd6HxjifW3P
zDH2/UAyOlKnhnlW0yLJwNOzJLsuCarxKzFzdMHNo0OipePJnhCgvSREzYWhoidMnRGi4trzK4eM
C+F3V6ak0IGbz0EIzkRdhMYJQFa53No04WBJk+TeV/JdrNT7mC73gQk804rV1G4mUfAA1YQYV02r
4aX5sXqm70g3JEYVtMxUt291pz2n8a1covOAqNBy5qaB83XJCJiWUP0KFTFXL1Xu9llAdrZR3nNC
vrQaf1fMcfu3WhEs77CYrfIJMRK2UP5G46vPzAvRAb2dk9aW4UnR2hm+LVvY7jLx4E2LvYDGJbAz
tP4SVNuk9BvRuZFiPJ0sSgkr1jKn2y6EBadCLF/nMr7+xvTIWDsuCyjzJpnXcFtUPCHutQCiVnbk
pwJRmwsABFy7htCj7exukpE8JAbbKY1rUsQBEhY7EWksrPRXpMu/kH5pZXNj2HCLu+RmSuo13os5
CWB1fljgb1VoXwwjfY5af1f7T53du6EW3kCZ2bHANPxMpErV+JqKIN3uXJxZ6uGZR6fxLnFwLPG7
GZlebICazTKOqCczWBt+7DkT4tdIultVyR6Z8X2tnQZwIBXCXJh8KZhXhYwUsiuwElrQ+QtBPkyt
dkiK8NBXHqmx+yJJWSHkeHKLo6WgW6z2sYEj4rCeALm72+ikmkgeUWtXbEu7yFi/1a1nh6S6W8Ey
+xMpWehKUlNm7/NXJ1Y4xYKhMpli9MXlwffPUh0Qfk5dP9fVPBQk7aZPienekHa+MTc+CypQ2/Gm
mvCkFcaDU5fhPVQXIK7zwYz66xCaQVzhdNVQNmNx/T7O8AtVSIgD8WisJEFtJSKAGL/jryd0qLY3
n2QNE5LPwE5380lOfDafpAjOajNJWv2066xXvsJQtcL9pO4HuTpYAo7erwkh/CoEeX2VSjJr6n+6
8pZm43lUYk67XTeDbSaUHJKqItv1xA5Jsg6TfkBFwxSCn4vtXwGzqqGWqFUq35xqz4KOMtUDZAiR
TSWUf8Rpyz2ti22HJoRvOQDrAlotOUUQ3mu1JJuvZXUnPZokeU7hi3Hie5/w+MWuZr0VMVkPCHTW
5Wygw2rSTceFLnGCI244rGRw/HghEtJpAPpeqWfJSqHKfWKdnHP1nFraKawYk9TPSJXZbtMEGgcZ
MxpHR9Q1HoANVGqySVHv58z085SduZ9FTmxepIs5b2Re07EKVkMIwzvIMWFxifvMaRuI5oUTCr/Z
zlcTntSerSHk9nnzrbKt4X4w9OKwiSoPa4/4ekfJlpEkmeyW7tNKrqoJpWaUPEHqPDU0XRGPRPM+
k/OFbFrKkP5GZ5lpIBq0vSX/0/LdEIPN6L7U4aVjHtW5VFvcJAqGTQyGIue4OjtTQ0lYwFfsG0+5
oufLUVYuDHbUj7ajlp5TX9RQSMHUxFcjCqzrngn3g8plK1HXrduYCKdOWfl50/orLF+N3Hr2VO0w
+PE4+AUWtrg4qJgMgZUbjeCCanHZOZ3lkWgUATFB1+MdF45iPx2b6qlQt+jM/YzScuKdjCHdKhU/
S00qEuYW+q5T1JOGQKUYDyJW9binccGqDp05iEakxeFXWS6OLq72xvGP76PcXZsOR1xnMG+ugmur
mGQSibc81NnMuKmc/NJk8RXP6FoFVtw8dvXyxBH8aOf2hvIgYTJCdPEF9f4XNil/0CR+4byHertf
ZWkXw9cbgAD2LG9izG2MAnvtlNfYlQYSg4GgdAP+UVST/ah5tcfpdo0E4GXFLoN1OYjFxlZ54Sh5
K2+mpj5JPJohQurQB1K6IB2Sk6ke1YrNIOTNbh5Y/wLTXM/5wiJ5bN7DUHotK9Nh2PkldPb5TU10
T5kNL4uBmhr4AIxzUj2ESPenRvIlfiiYR45cTS4aj1QAEkQ2tRoth3i4RYbpSYzjkSxTJGBZ2JzB
I2BnWaJnVR7f2RGisR0C50yn2c02QqA8HzsmOPGux4yXf/fcGcypMau1XrWBs1eQdiGZP728Vxng
Fk7fC4HYz9e+Cm/yfzsKR5abZ5Zzx+kFhb75JuW104HbbsLh1FSqt6VMitnK8XUu8dyMZkRYF+jv
970Ozl+snBUErDksB0nEYMy+Ipr2qtQ/EtpGOmN9lN+bLPo10BAjRF+nHPaCL5rKUWERHtH9SujR
FfK7yorJCxOskQnWRh3PgDNL4Em38VUzUr6NXx2BJg3Eed7grrFuC679RqRhXz2hK9kKhSNqw56F
iNqdJ6UNpqa6dH14yWFOY6XTnkKeupnJtqVo3W02nys9p3m7iwCUKEbvQtWVeiMY6FAYmRSb28jy
+1N8yK0JociOYFazq35ZEOus/i5r4Rs6k6e27MvUxFzQBQa11wpqk1QZW7pkRCcqaAMj5oNwUR3U
AlTg4TkdCl832OHMjibD4qWKJYP1KqnRvYXSTtE4QZYrLP0mZH6VlAH5QArQTRFNNHhGtDWjX4o9
pOrIrmLWpw/OZJZALcOmhfXOIDEwkA5IcQjsbJgUmXD7E+tZi/OxmZP98mdTuwJ5WtQ1SLT8MnTN
GXtuAt3VCq9dwm87ASrWSmhxkUMuUqsMuMDEQ79wuXBvqxKj//w1zisLFWD/E5cwjSTtU0v7pPTr
f5nMOvV6ypc4u3dxAq/jlY8039KuyqabEO4SEkvUeH4MXfQYrPYeW/OtJRkxGh9RbR0zkwqJoUjy
iNdDfyYzHPbpvDeoKBa4DAP0w2V8F3PNRy7lFFm1l9gQ1dh2ZjM8GXvNi/LoJLeNb3bIlkXVJdyu
EFhWu/gDstWO0EFsS/MCD41UvpNe5Ak8zIzcoK4/s4k3SxmOQ4WHyqCIOA/EMWAwi7sAVyPpqQGy
Iwbu546BJgqLUsTHmU+nUuP1rOm0KEkA4TKW85qldxvekT6Ia+HVi8avOZffELot7Pjj6m4J5X2x
cwLL5ZOM4QMuGKZMRt/RqVSes4kE5vR3YHAsS9iESXqsmDfnzJvVS4TFNBpLNjqGY1Df5FgYlVrc
gQ2GProluI/HFw4rdqL5BgAlMmAsWHrANycRV6kt0s/hP+U/sQfdB8veRBi4KJDtpg30XVAHErj0
ckr8ROlyhnbcEhy2JrvT3F9Bvm2BKB1JMomnhdUOvvMn7OPdMPxlGm/jKmcNLZ6G3QxYHhxfd5vw
hjHgrpAjGMSx72nRz3vlreiQl/uMonsMTePWOrSHahH36uIZ43MTLdD7HuLWQoCIufzHeCbES+vD
n3A0T5VRn4MqhvzThueebR3OxOQdP7g5vgfqgu+63DWq5YV8CsCwyIy8dWZCissZ+skUWqTaESDr
rQOJD+vqZSYq3LRjeiRz00Y4NwRo6V+ppu7S7xrdShv2l9UIr2073HtReWBbEcZiX2nPCsCiML/G
yoC3wJv/BHZd18eoH5lPU9kgRrmYKfcv7nTEPV5qvSdthxxtDHp5BiERYztlS5XY5ITZC0ZkUV8A
s8AhhXFPAgezEeDGVd6QYyqeEpPZwIjKIyVVKGLMMxEunj1ykKkhcTbCdy/X7J/RXBSsOToCVurj
RJS1TOyOQbYBG2UJzZIMPIbnUVfQ+eixPQ5sXtmmrIgFGyUoSLxRu++NjM6+kQD1ufVVchk5j+u+
OiBgwisuw37xVGisGhKI8h/WyVNkCifgGbYqih65Hr56nBLVHcg7HvH4CBStLTw+kbTORSYvRbY8
/mi+VSLiNUnmg7w9Db+wSY9I0HvxYiqagxDfrgvQ9gMpKOZenurDiNKt04HIkDfAhA0+VeRwpe9T
5KLauOtvIAn8YaxZ7akkvmbX4XgFBHqWIWuRY2ojo7ksDTHRiHXlNIU4XNznRr5HcvYYqkeuXQGy
n/Ak3hpFvbbhclXRivT6mwCxvnrOwvKQlPyuXf5FMNdZYhwLmOuiBBjk2DFckaHxVturySOPai/b
aeTJG1wFxk72lKXa8Z1wIuSODHBqzaXo1abSrfTYi9QHW6zz8IEybpFwksqBhuC/Ws45nb1DP7vB
sncJjKCaQ1HhOxz7Wcjie1A9tcb6TOwJ2YakgSPP6d1NUZJjy++sH2tanYwmcC6EzZFnf1Pv4yq1
1JeYj56pR/DEJJgTTk9yTdURs94ah1n6VTUnBPAr48tB/q2u5EnjABFxgORm0A6/4OxhxCO9Xfuz
LrB4ltaLkh+UlzSjBQAgZhu15Q8qr+ReRHERobjQutiTEuJWiswT8sxjEzCigarHELfda9UxaQlk
Gshelg/eIiYeIRKhQXOY6NiERSgdPcRm29Szk0awQCOf8xO7iD2rKnif3znxR7JuXEbo40tyrw8m
es1Mx2fzSkkPjDDciZq+F6occQkSN8VyWJaigmcXAnnOqZkWhmJzrLfLTiBMofxa8Uq13XHls0WQ
dsV0NP/7ZOgy3ywmVtbW9xZPiFQCg7Fp3hdVfyquImDjwgc40fj5gnBPMnxFI3CljU61GvqsCf0f
Zu7szBipE7PuJ1J0Lo351PFPU+j49RJchMZz/TQdkd4JEg8+HNKXZBMPt+kOjU7FnzsTnP4YuzC5
4Icc02SaVbYZkhsw87AVsPp2/DL6gx9rhQbTORm2VDNYZRZT8XU0Wn+xYCaxUvtlcl4PO140FHi7
DDVBDNN9n39UjqlMOHm5TXWL4NTqiOyeSNRaX10skc4yLK4Wv2u4FVkXmZNyEc35WhDUKAisBkzz
xkGN27AoPmoh+hTJ3CoAoORs3HPXIOChJKtjcazIIqjIsUByrJl4pOvNHmFFvmPMPsIWPgwoGy0g
mRGWcsu+oTBViIa/zGSEws7SXzH3ynnYBCfORnQa2q1iXR0poahbINCLf82YHL8wPlpfeOpRsKXH
JcPJFE5H9EvHZCE7FSnHkn1LMsFYc2KnTxBF+dEENDzwiasaegRHMx9zyI8DO4oBSq+kEH9Sa0z6
44OCbqMwOJ1NzJzMP9LIOuhitHHM9tsrewct4TZxcrKw0eoaxktxPUUO1ST7BckabI1rqgLSpWXG
MUYnlDw00EoyZUfF+22M+jWr9UtkSEE8YU2Ob9H8EBBPEtwnsZmR30366ZXdzFp9FImbhglmSE+p
r2JK1Ajzg8O0BZiJLjA7t7VSNzFLbEIAJUYQR1CdCAMTBprtcg9d/TDqyNs+i4J1Z2uPzWf7Vgu/
p42MlB0IUhGlMVi4cioRmuwSTTs5AVSP8VLHx8EW3RcVcl7oXmF9+CYpTVBy+jzoYc+PJOkCfIms
XY5DhtF8KW7YF/YPhfpIw/YN0DLDRMudysJDRDp4NXOnlRFM/2gH9bGO6kPqVxx5iy2xgzaW1Ak5
sSIiihCACjyKc+RN8ps+0Q+ReUe1B+hOqu5ttE+xGBvEiw8IN3KG3YZkpzUHTQ7Tk7Efk1q1ZbDC
3ST/q9Z5R2IB6CQ8C2wEokfDnnqE4Fum8yN/b0zVzdLrWnaOzLK5kN+nnBwISnOBWwJB5zHChvY3
PlaMeuLcAKl4LELip+D3UjhcSJr4K0mSvdf2g0Zry0utGYR87URI1/npdCK1xdp88zlJcrZ0bSZY
ZbzdrcwFr7LZcZK2wRF8Eog8DktCP3MI8s+XlOB2DZujXt7mLj6Pk0n7DNjVDBYRKtFy3bJTJcLu
M0309i2YFpUmDB2zQFohqXQU3TgKU9StAxnAmnAM5p5uFom3Cgg2a15wZ+xViNyYYQUXHp1MZpk3
sGb3KOnvfdLeA/7m9yS1uE9TOlgopS9Sy2D5BUplBxr4d9FcTkTmnAZZQNI2+TJs81yvnXL8WEXT
jQBKMKceN+6u5mWCQWCP5pqrL0Tg0MFDav14VdxUv149vWwPAmNHpk2HlPalMokgespMHBWmcsxA
EWr/a6IIFXVIRO9ExDP4F0HzVAJAJHH0ZF4wUzDdkuX9BT3sQyUcXsqaXd3fYkYvVYuYlC8v/lhy
DwCiRAHHkMFc1CXwkX002VV8eyOgTNxShrNE3FX7hf37EDqYQpaFCKOF9EOPo5tJ74NtdoRMG6AG
PhwyTLSdKGyKxJ0x81vtUD841bd5FlHKIb7v0w8bkhHMxkLl+bY61yyw4QGJnIWzfA0hmNdDCXnK
9JZ4RmkPFm38Zy7tJWuXQDMJHdpS1+X5ZAqyzZdF70ziVOxa+iMALhPdeiF0x5zhTJFim7JAJQJb
u5vYtSYQKTGoMaF8Rc1vKko8f6ovm/+y3Qzn2qQU58jrPumvTGqxdZCBfPkcOPVJMoELsiiQGJlK
4nXJs8uIhPR9ld4XLDjGcBBjlrXrV9dUXhJYjloODvt+/izVKB4xshDqbhWsaquKHKuliN9yyJzJ
qj7jjtkkDNm87NBuLI+kl+5xs95Cpbki3ajqXU5KthzXt8TI7gqVu4IfWgC9Z6RnpVcR4oUPwAQP
RtozkzUnMDXLk1rkKhF9ZMOxeaAOXgi9krX+WMe4EVmNNABLiuHfoiS74pdwFs69RKLal/U2KPXd
WompHNKd4lWnMObxlUxvuj+lUT0VBGkwI9pPOesCLjkdDUswuEaq3ldduYWDfm2imUjO54i1BKy6
ArjjFUJO6oSGTgum0IqQlGBBu5YTErQMN4cTpt6LGJQF8hLp86/M5Ehf9tYGXCKhdwh4YwlnZNxJ
n0pmxIR8E/ngmZTXfD22k41i/6CHsJ31T1gdG35NSEwyIEMvruxTNXLUmBdDQKAtEn9IjImSMXFh
ZAr8hebq1ljZXYaKP+6lOPHETLZFojo6wsy0SuBWDyyLVh4eVVwvDE6UqxBmV+L6Lou0BgWNh9CA
vycTvl394fGlaiHWiuWkvhNBjtFOAAfZ43Orls9KVU/Nb2YPCaL9CEdJqTBpjQPJ7rDhpAtZKmlG
VFh2i3NoL1+oGD1lRdv3RFGOUnPuOmS/n4Pa7trKZCOdwyhzMkO6rbJ4TcxPmWr3M9w1covTE9kS
xKaCF1elhtei7wbL/8hb1rJ/UUAMJOdRDFH2k0oZP6ZKfUoTIVolXzJ5F0vSbsjT8xwOJLib1FLQ
XSZt8eW5AB+nsfbA22b3IMxaHLoWZWcwELza/RQS4lM4AoyB4xiHecxbMDT/ATo0AGI4FpRhJ+Ca
tCz5vqrzs/lh0qiIb4levSr7lQtYqxan1plm7cMgxGYsTkyjU+wWKQc3BimTk13kVC851SNOdYJY
zXRmvqon9R2qw62vxluvG1cyGSGcnlmOX1IKg2xskO/HHtOY2RKDkj2dLp0+0nPRm6ekVc6ICYJJ
jC8fC155lkcku0kE40IdmBlhkzAR3tvv0Oqvipzc52+4SNf1e/zuR/O8yNA9sDJJ7XAxrOgKsF0M
hp+cYwpcP0m2CG4Agt6yqDi2+nD8kL7NjT7Uxrf5kP0BuqMO9R5qDccUC1ul1eySje1gyIFFrgma
yxGBP2NJRSW2tDNd1S9sK0JcOZWsGjN30pBMmLq7JylAwOSUmTu1Tlw0ka7o9x/9yEIXz6PJPjwA
+9Szds0TatEcymxhHvCL8F92jkVQysJl3BOhgmrLBRSvfYdAKWVWaLRwftKZmIFNnzcK8Jf5XwAj
mG2MUnXLzu2v+FPGxk2eTRaMwj7bItTncI8I4Nqk6VXkvdlacYl0ts2SDKZOigcitqBMjfT2rRmE
KWEYKgORfR+J164ZrmaUXscIxegfFvo1Y1Qqa1Igw+gJDWlIpg/2BSB5K7ZMf0Ze0lz/y27kUjaY
dXN3NMlwTMFZZr8tsjhNOXw0c/u0ouXJFkpZMCUgSizL7i1q4jdKseEHkgd9fl6gOi8ETxp2jYUY
2kuJeO3oyY7ZRZfNXzQQWUj7tgqQfrBUySKLSZ1ty5ZFk/hxX+NgxeiAkJGY6+oovyaZpGtcTPFZ
05RTKI0njQsA17tjSLyJEIplpT7zTTmYimkbKbf4k+TwGKEqSjlxCwerAPYtzA9eBafktTwHSYsY
lKybNEq8mQAv2luyRQ4F7PX0TftuFqzgP3C/pW75iB6U52GfvWsLLjzsv8pPDeFifsq+uPwejH2f
H4KPELVxzt0yOSmbuhlMS2u6Gr+9OaQeAj9PsTJw9JmXjzHrpbP6w7HyiP/iOyb0sgJlNCRJsBoU
V/iUNT+rDKyX2G3xqKZmzvtEohRWaUZ6dm+8xHbcAxG6iES1zRXs0nHg0Qf+UjVBtiZX2IZHqQCl
ZRKL3p+pFV9xkvslSwpzhe+MDmSXn9dvFP9WEHxYjN0SXrLKuhjKX4CTdgomm4VXftZhYqpzcgJI
w9rgvXhxwBTsr/LqXFBA8gXRCCOT59+KBJIUM9bvMVLtKP2lZp2dKYTRIKegR+0ZNHZBSrfYA3k5
SXJ61+mh0vHCKvz8UjgIPCX/IyaQDDRGxf/BOpeUMgArE81u26ksRk6WPtzS1CB89Cw3LIA4QazO
wvuecUkLZFaWQJb6o8ZLL0JliSxmqL5wleB4laDdDMg0BiZ/zPxHkItgoUg8Xq5a9W6SRB9K9zBN
brTyF6WWzyKyZOAiVZSR64nmf8Err2I6xgb1+kjr9FGt5nMF0atm57Zezh9LlQdLXLKeXVHTqwHP
QBDmYdCS8EymMyKp/Wbz1hDCFx9iMvnWd2LgMH2JWX+nNb7r5XyzOIMJHLowLXhNvPXwq0LllLU3
kRTbdRqC1BA3JVHATNprwmdGVd4Ue2naUG0D9NHObziYZPKPJC5QIkNJtlgh0eWFclPndwTUiAXm
HcNQ/R398mEgsVG2mqPVo25TCNJbSzeZF7fmjmpSYr5Q5JaeSSeGCtgba5kpum1pePtKpoVp7WZj
fMMTiccr6gpvbSucF/k53P0dVJN+mwfJOymz6K6frzjmaMN6PX4OjKd/TRgsQ/EUNf1m+xUkzSvZ
lr7ogFoScmd9N4nHvUjn5rTfVpMG7dpcPog0GSzxQLQQ1usrmm/01ekt97JX2MN633jjzW65MzJz
BlhnHc4kCbYQk6zNfLvqePMqmgHRV9bakbim2yo7GRIyelIHgvA+id1FJ5JJjsULgaD2zLhnSevL
mEQXGSRhpkZ7NeZlxWdCnNfInPKBVw9j/5S1wEM4lbFEkcYkx0jFaRcYeYp8Cq3wOQVsRE1sgFO/
JlWp6atdRoNEDzzX13WwLhP4BlNcA1NVzoL5rTX5Hu0SqkIFB0NFsgW0OmmvRHsRUBxMuMOiaAfy
mCfkQAW80BIGt9woh7yGBY3WFIoS3kXE5ZvK02+aEKBeE6TiHMiCjG5d4YllACxAnPYWZ8tQBv0b
Dg8khKdlKp8rGcpb1Dg9fTl6DdrUCZgVXqYOFcsA/ceA/qN0stsI/WE7OFvApFDaZ13BXTTt8VPG
0y/lOlvoJ22eqMQbs3HXOO0hWrGO1IqjLyiCc+7bPWnSPherP5fXqqoh96DTBaEzrykmqsWduKqt
54YxE8fkUCN61GX0j4BtJfOgcxSC+gQzdtoPEpL6EQN7o7m4H3XqWUOBNgUFqIWObAaNo6FvAWnM
tVEm3Q53qQ3n7L4Q/mu6MmeRrs08jKx4qMU45BX1L+I7p+Pt2ni/uImZZDVMsvC1uPh7jlsG1BTh
lKknjMuoJc/LCA3UEnYLs9ZJoefhzOUGmZ9V2Z0GobuPtXGvB+EuMiFP0brRorIjBYBzWBG0rnhg
Z1qMBXtgnRmOXI5s6p6CDsdWQT5B1OnfuruuZGXiRY/y2Jcy2ZkMhAHkXElSdsw6QtJI6bS2+jEs
L6V2S5hlW+EWD6D+p/O8qviGlzA8a30Aa6Rn4WUDZiarrZkgBTJL04Q9vt39AOkzQxquY4lMmsRJ
GK5Iwq43wDrYaMQW2uOFfiSe3UkA+QGqpGUkWcy/zRGnIvVpKr9GbO+Et116gX10GKgGG1dC5eJG
uNc6GSogvLU0f2o14fMDAedCcwxOwxaKY0kIJbMzbhJICzltfHJYP7Ba+8z5APS5bfxHipnEz4Af
5X81/V/4u6IaTaP4pM4wa63nsGX8jn847cuqfScyomUqWRqkJEHRLamyO4nnsJ7dEa/r5MQt73XV
E5bAOtlWyB+rlxDxErlByQgprQF1wFhmtGlgdwmau5mrh8djVzNwQU7td2AY4yz3ZWvxR9MiSmD0
k8sAqFXweQJsxFlNGoNRqtxhhlk0lIABl6MBcFe1FrRohMsWfzeUrTjB1e3Lh6SGT2wp74JqvQzz
fbHULTXqY5G1j7pRPibjw6ASUyeCdBiyw62ybHoCIlD5wRw6hi9RIBNNRgTEglCkuRzkCealI2DS
N9jvFY9S4VUnzCvXBldk2UQIV8hmbjwQEIpvIE+30KmL2VhXQK7nUvnL5vk4Ss1Fh+6Wy8q1yuvb
hBgx5wKSSpov8oprjk/AZBJIxnZ+ImqNyVJalAW9rX5SV/OkjZIdpBKlRTi+MiJSh0LdZaTTzCgt
uuLZmMteLxDx8nqNzIjjqTtq7MpUlANGTwIMIBUFkEoxfZkI/Uf0ihlRyRlD/1bBuTDuw0YlzClz
FOb+ZsfmwIztqvTLEBY1yRJ51NF30RdVBlPJm6jjhmmrvRFthnevbGs3FVsffcnmndDeLJJdOhGF
VSnbcBSIhDDHrxkZTQjam6w0Rl/lFbJAgmmg+FKn5DF8GWl30636noXzjZA2kTxJhOp/p/VLkoDL
SE647DFv4RodIkIUkJmKFk1Ae9QG1DJmw6/QnDgiu04vWXj3JM3KO4MgOOOJmMq2Nqr50qKGQqbD
hTdjUeb/NsLXW5lqonEDbsEot4GCHGXqLm+CSYrpi8p7tzzETD2vxR+ZySRy2GJCKRl3ePwY8byL
ausBmgsyAPWCW0YE7pl4r2Z+P8VteiSofKd3RR5diWW9Fml0xWhny0oOg3Ym4iu5FDipVKwvMfMy
gGKF8pyyiXnn71q9CSVJrWWPoPZcmj/l4InCB2QocjCoCLpTJu3WtbZRkvQAC7ONr6VEl7ZpA7md
z6oo03sbfvSVDIYrHJbup3LEDZHfjPuy+VgAOYGXR/9/AIEOQd41VWMHBiDZPDeHdoOh1oAy19ZN
kINPFKsKfKGCuIYE20A1HSKKeasggJgM3yxeronoClZ2rtLlurUlekYjLjXhcQUEQB9sd20LT5BQ
yFB3EZ16MsW/ZWaeiNg3Pk9kXzISsebZVyZgpdywaDl94UMsVl9kAkqNKk20Toi+kTARqy7AaLfk
Q9Wtbq3fctPBubZ3d3ld3USUoCm4HHyLbTEyicZgKDP10ci/jARyLdns5wiuU1Q7MMWkLxmEe8ZH
2PdK7Ca1tOPtf2QrXmbZltI9P2ulxFt4MtPJHlt0tiZ1EsDnrnsuQDIG1LGWaDLAXoPwX4W4Xovc
ZrZQ21wzw1aECd2aI9YJ64GK4I9/wByYtgsYVtFXxZehiAERjeMvyUSrwO7qoxVfytzv4o6c7ksL
AreX+E/gmfbtxu6SDyMy6gYZNUr/48RwJCv2OdNLQBYOpWOCDagNCQa7l/QI4GgXLj+dy0/h8uvr
+QiwISJbSLNVen1Yhq62EDSHzRm9K1HPpBQvp3afStJlNkyn0hkIgu4trOrO8sCulR8pS3e6xF5z
O7v/38eXHo1h1P9USMNSpyCN1SJLUjST85SuFBb0Zy0xB/KAnmRJPB2hNYcuC7gYpG9ni2QRTdQ2
hUXijyAemP3DfOtXE6Lv4CSYOcKmC2TUAqU8I+bqgmJDzrMemyLCT7DLoruEb1UR7wJEUiNAq90S
yFljJftQwvUW7nNcL00uuxjxcesRfTFzY8E3CGe35FkZTuwH3lpxeFbNL1LGadzpHIWZaMiN108r
SPJLHROnRbS7zHpQRjhP1nK4ftY1bktkAI0DLw3GPOhhoF8d6/85rVhTaHYGSyqh8EBfthfpHYtO
8JVoPg1ZekaDeG64KolF53w/EV0LyHRXxqK77YkiEJ0yn7HJ/Q5tY0iAAjxKuaO2W5Qt46WtIN40
h/izuVRL+YTndf8K5ky9zmF6IeCl61+ZinUNW2rIe5xijyQNUJeClBF82n+KjPD47joxexaInAdV
2x4OHZRkzFJFGtCCUGkKRN6iDMRbVI78jNd54XVWU6/XO/JDI28YUy9h1KlKkSdQ4nbNXzGhXZ8l
d5YGt9hoVythBCgnE1fUgf9DN5lH+XDIIJOzHUUXOFJglKwKiDw7THA6O79FXSOIeN5lAKmAiWhf
dE7zEYG+KLF1AzihHiX+3XEwmZK41xgjUjFRnIbK/2g6r2VHtWyJfhERePMqISFAyG1b9UKUOYWH
hTdffwcdcaNbT72rujaSYK6ZmSP709bRjGYVbPAreg1IFEAi33gVtKY1kGeWhKoaLmXFpSRrner8
1LGbvFERADIrDwbVeclkDIY1exCoDUjnOan39EgPnN364/y7H/igPhZjgTOMJ9pgMODhOUz0EOUm
Uml7mZNjBn2BQsLVvq36YbUf7UxvTxcplMOYbcfH4yqP2asn9QJSH/qWu4zAhQ2CMBPBQtR9jrJI
4zmBIXIavsUEnLRfljQGPalPdEWQRYl8gLWGuiYD8khbmWIJHF6ZRw2nmzv/bZXtzWbrZYQq4Por
wxEQKeH05pH6i/omZ++TYwALsKH88FOEkShgWdkPI31vM3mXUj3B2cMiiaHScM0cTiuSutaCkmN9
IDPHMJwRLR8XFl5U1lgxwvGqHJN5vvabX5vXvMZjmmeYx09Kp4U9vSySXxtNsIgDWAdSLseJ/7ca
0c/iw7hxz9vMAouZTZDchKKdUHLQ6+PxMy4KFiKBQpexOn5qtoPPNosGbqmBlv3WTb72mgl4GzO7
BwRH3jl8Y+lPnLfbS3wqWoQ6ngVau18PrpbuxiDPVnqdFqgn++1zqfOoAmbPbqPGSTDPHV+KhOCZ
zf6NHRofJbaj2qOd6CMh6DPTTtWfElAzFbOhkl3VrXZNTo3/37jFYH0ZHQ7JpRmt7PbI4F++R8w8
LI1xkqWQ/uB/HlK/zWjjloBqTFogkXTR5i+V26SCM00dQHayU28ysN99ewfqhnlJvLIbUMxt+LRy
82JU5CPYFI0pzQ9E53a/gp1+NdkuJqhHkf5pc1BwOHP23RLlPnKITs8eP7mrdv/gGC2p0nEGMy0p
nxncXIM6jzX/KtVPvlEB5pHjvhvR2Y0ItvfZxlIPaRx72uBabwbHxlT9h9XbU9lCpcvbkhvXchve
Gnk5qo4aceSNuBVipdZckccIWsa3LvHvV6rrvs8kUnhJJ6/OxtBGB92U5X/FqfJJlLNLE3AQi39m
XxwGqgWE2J6JAsiXzN0OEsTZRR99x8By2GIg6w1hh8166rYdOgYOTPBT1EIp1EIZ1EJt7xYQ1J98
EPx8NzEnjo9DwR9AAMwOQVEd9WpGn5vgnKOIgnREdYrjGDqxEpT5hGXryPGmHevrXl1Tacl106xw
SgKrJr4GUERB96aV3MMpxELw1tFKZxnSDmN+xugnBDUcMigd4axO4w7v6jyqy+QFZVatAzH+MHIm
rmH8X7vtoH6tpATXfDhZfEmk1nBjLMmljuVDwWrF4sMCcLSYvxMiWoZWeEpDNjgj+rNXmrdPWcZS
vObk17gHEjfDgpeDApLV50oDkpHhRkCxGuksV6bZN+l7TzGgWQU+K+k+UiFqAi0cy4uhGG6vsjEF
8S4jnPKy+U9vxq/dwAIN59iV86vUyYYUMfxIiJK8QZbON5g3dmBVPuV8L7itCo2eLQd/99qeYnG0
mGCggaM2ISqtvmyDTpD51UrB8MJC0SYR1RAjmM8yX0SDU7btlfx30E+61GKQA7DIomKQye1lH//b
0jl/rZIbVMVdGLrMzC5cX5YjXa4OUHgLcUMi0dcSMph7OkQIGUyIIhZb6u3cxfQOBGfN6b6AlX3L
/5om+dpK+7u4KWeTjF4LMXZzGA7AmP20t59CUm4Tm8LMgsZoeUX3dxO4mG93eaoONX6ClEMfaohX
o26k8tFMKbKWHksn3mKcIaopI8NIb/qiv21ULVgYj8bfDQW2TjVi66IiJn+3/kxpR2qclIAZOnDg
LfFe1f81/e+CRW/M6CQzOo1QpQsqv0beo4XHX6F2Z3ouuuHbcQ41dXZpKCnLQSUOLYz5S6huMYzv
Y1Z+1fnM3tXHAQxtOYwrWhCoycHSlluXynbn5Y8lGNGoK2qx6evIUUr1a07Zv9HZZnHE7h6N3B7l
ccE54TytFr7wny1oYDgajIyp+hxOCZW9TSeHx/oznemWhAzHATlZ0+sG+mgoU4/swf655Z9Jt1gQ
J3HAX4S0985h/UM5nkaafcWvH5Jdhuy7w3QT7oJ4b3+rgglHBqRUv7X1/OpHDVr39mB5eefGflgS
kpb6Sn07prntqdSxK7DFbRIlllijWu33DPG8JSwLoYgwApgf+JHpeZEZiUbqwpXSq862NHsO4YEF
wlm7s5QAQqoYwNGBDvleQwp6zSmci6796ubGh2btV2ntG2tJM83FtKFjydYlVRjwhv7yF9V7eteH
5drQFtTTfyDl8k05xvq/BlpoE5v7TeJmm9u9qCDBUNnBvVaFjGxIybNHYCjwuo5XLdAhwJvQoXdm
JyJN8bml4nMpD+krtjGxvit6dWctclvVFjbScEjq6WhacHeQ5UAtOVF3Wnrr4EQe+9hC/evEmO5b
tsMm2ys5YkN9q+z1IHeLV+FvYe0lxV9pmb7bHbeM/EecpT+Q9dXvSSgn+48SNLp5wH94TDXTp+WN
zA7NlLif/tiH9uogu04F0NKjjv4n8T6XybcyiLOAkjjPY0D9GLx5/qQO+7A4ya64LUBPtoals463
XruUa35lzU7uENe7haEspdXZ68t7NyxH0CtnwXvWY3KzbXzEpuxN6T8q6HDf5Zc86CKk0XMvQaYI
8RqcB1wg2Xkg7T/HaqDDpxSdEtj6BlhiCOaBZmVMl6P/LI8pBKNs0r2Vs+RiZ97TZjAh33hXFfmW
dsBd2hksrRpa2XLcjO6g9r/i/9TIusaqguDN3Q9MC3j6owIVQC1PqWjPsGnOQ8kt2xUgw2q1P5cg
w0qg/xDC0FYH+yOhCitOXAPeXYsnXZLclgTuEMcXIzHoqOACk4Z+Lww16pTp4zunNrf4WM4wjc49
9wTLZtbhfjDxGuMYX99bURAo4CWcwsuYiMG0t4DKoDEmzMR5wkq7GM8Gh4yc7OY8DI+C9tqKrvv2
HS87OI1rj9GpoHp7wQ2FCBL/VJCc56PB+RZE5KyxG2Y6ncE1II+1+NV3A3gpBauVRtKdPrl4gjmI
UxNC8XCN2R8uMr2p2zmC4vohWdNH82sN5IBuJbZd5aUGtmuzTNzWS1/qF86+8HSdy1QzOOCzaLUf
5hZRkeQ5jEwpp6qWc+vOQERJP2W/xiT5KP2551yyGheNP51lyyGRwLUh026shfYxpdHSW3dNeLjN
p28WHkmeksAHamdWRzvntjgRL0AZXAx8FnGGl+egfRcmRXcIzj0V6InJ0ujG4bTiMdFiaJ8W1Ddo
8eqRn7U5ejpu1DMJTurhJ050ujFRRfrDbuTHGV/0PfwxvCBOE02TfenEPVHwdG4n23J8p7BCuiWL
5Gq2IlQr+vwy3a8d44KXz9iZp1kFb4v3n41sA7YkvUU4T+Y9arsw/jMEU80M4bb6spFW4lF+m5Wf
siedUZzscjrZ+KcGjWMIGzOaSIp/PHyiXKpubdPiK2GWgX1db8c4mthAo4mC7CBfkYYTRdV70MmK
aaarfkF5vI4a8rw/uTzgSBUufCxAiQSazXKcD13Ch05wDNM7TrQxCVJpw7L53cYQlLC519jc58Q+
kaug3qQ9LUDPOroF7BTGHT+BD7mjOGjA+jhgj53C7g7PuN1ASMWPbIxvdGAUZfam/VbCsknu2u8i
HzzNnj2Ya54qNK9N/mnZCppZ8WaF4gRgiR0rv5jEMl44Oa/wVzUvijieZvWiab21U0g0BGVDngEp
4TXOeeSrqsts8dBz+L5rIBWSEw3v6ib4HW1vI1+vsObC3XHNWDNCJYh4GqUDJBIMXjGy8+wWTvc+
n7Vn32jHUYwH3SHxEWee7fuJwhNwnQPdzAKLEHY+Ti6uPJ7AwFVPJmp4TZ9VQoHmSIGmgiox40+v
OJ/a+/qNC8JGr3W53Q8aehrqLrKhrCQH+T5RIDoP3pCpr9U55FvLX4UUuur3doU6KlZWCfV1hYRj
A4BzfLOsQ1WBs8zuHpP+VsXXdsPC6NWWSy3Ikd8AvyRUxasJJV7wBNDNPqgByv/AaHuSmi5ADAwS
SiXWxgiExgPBxIuxP8OAuvN1oZpG0AZM/pslDwFqtYMckl8zavjoilfHwK7WvXejbIO2SwLqSEMZ
7iNERFFooZ3NV7AWRBNgtZBgzgOjrtAsMBq3ua/Vm++8iZ4y9Vk/TcicuWMy5uTXJBZXLtxVbj+d
afEyTiOCWlsWuoJGgp4DOmVAo3jogdpV38T8v3Ij+0qtVydp95/pX0HxutThyl7DChmhLD+I7a5w
DAwLDZkqEF3yzqb6I0mchymMYBu+jWJ7pEP92DPycifd1q28aVYbcZUwfVZbhjervJYVu1zn4ZCj
WqU7zsV7ky+HDEFttrUbTn6ctdKFYJdREhGrNXz34OsBHZkJAqYazasZlaYexQiaFPNytxF+w41g
MNVDX5TPwaB8dU1PZrPeqXe9DfESbfhMuwf1RwHBo4yPcfkwbOOmQpxTOis0shNboQIOgY5LpezG
SO5krE+Q8nigJ31zHNpvSaCWDL8kzovUazglgHRkkZFo74gpqFrXC0CXyyalPru7noU/ViXaZpLS
lRuOI3N63ZvCTK7+Ct+GIxZlpt22R+RHr5P4jnb0JBmYbhsND6prqh8CBr+kNC8Tjzgx1Eey4dOc
Dpf4uEnsck+FBD4oA0hLB/iIujn8mzcMhJNyLreGBT72HYpvy/jnnofDfws15RdSgUAj5S7gT5lB
Ooc+uOaW4J+RiTbVthkyCnlV8TW5HGFpkO1IR1i8BmfkUARQWMEQqtrXeYyvxaZdVYkyDeb5Nmuv
yxCHU46ztvF+St8ZJ1lj+0oxcMUjVPkckLE0XUC2XNTysI0MfbbkreyorG3x8FYZLHIRA52sfrDp
mtDVOeGZY/eWFSmB+f5dtdB0fI7vi+1N9nil4jIS6NyZuMkxqgJffKDT/H/JvBzW+L1GpQW15HmN
vCfrJ9bo2fRqTMHiOn3EWbF3A+5L1FeH1QeboTdNEMFYesCFOdvlHheluIefnzh/Tjx+8Y41BcP4
WL6npvPeZOIjRY7jyQsfEAiYM32MdfIxWuGAAx0qIrx+xjI0bo623KCACwhEtlTs4FN/EE+DE2CD
v00hPmpxA1J180qvHy2FSbCiUQyE7ibmucL9LOQfCrXEhf1m0+pH1hE6NQ5PtY9PKo84ZTYpI3Vt
5yQ5NHgCfNnVxVGiwmfl0U0cLm4PDYRQ+vbOc0VSkeO10ULshWpiJa9Nhz4t3mflB2AvjwJIzqwi
GB0nKq+uvkmemg5cxY5l5WOIU9/9ZmP4rIb0leTrK8W1z+fipVXznaSnWrl1+tF05WGn8EJ7KTbn
MlZeLrCb8/eY4s9Uaseua33q2130tAPdBH0G7QTrYGnEj0lIz+qzx23WkioTs3NIOdJvbJNNnYNX
2wR66XhWeVY4IyUkxRHI4loKHBkF2ct4DhUNiVzDDIXFR2XiAUHlCr6eGy2NtwFgtCn+JjdDMzHO
9R61Sx7TIYFlYoFgo/P3/VSpa1molWkYY+cThhbY6cydDsOj1pzW5Rec746Po6Mkb2uLB1qT/fGk
40eec+XZbCUbUHojf9mKt1XEKEX9yLv6YWkWUXpWVCmj8sFcxvdqd+uQwG8oLm+fCUyUOptu8q3f
+2TZbBU4Ui1bxtuf3WsbQLZD1PzXJvSXcBYYz2lmw09tfmh4QYrpA3cqnUolFYJDsp7WgcczrQFt
fGyot4NM6XcJALER5wSBwxpBVDtzTFRV0tJN7lPN5dvE/LRRpi8wC7ljWJCMsIENnZuh5GpwQdZY
CluUrpmoiI1JcEHqAgkz9CA0pSDXwTwQwlRW9qRF6XcMOYv6KHP66UGLMAkZ0mGCG6n8pJCDOVxx
ZWDo/atL9XAjCU6/h6bNoVHlkFewOzv4FyrlntUkSLa/C2D4tUWHf+SD+jSk9pVK0mtd27eeI0q3
uUpWnlZOr4M1fsYJ81QtSKNfxfxfakYUmZBBW3zuCzYnJEqGGiQTgbRW980FGvCI2T6zlUPSG3xP
4nOWYy0w5dNIWjpJeCY8Ysz7BqDE0UQVNsSlHpsLT2h6wPYyTgenYQ7O+EezNaGlxbhhglYr+Man
N+jht5Qcw2ZnxylWSTAWjyzIh7eUpFKdgiEr+2fV6c8dTgU+rLNUKuLWux0nkdW4dhHf8uzc548F
iwOslBhgjfHw6XUAzmETK6zER2Gm900TN+BoXbW58USgFznCQjGfUcxLSIB9nZyWsTuxmV6qFikp
P2cazexbz55VI0SaeE2BL7NeSQ1qHuJI74DMIlnIoAn77KZI8g3zLfdOUIbk8GeuhCi5hFwJZJo0
q089+Wc75c6DBJkfl4O0XCt601OuT0rgsqziZ0XEm2ErvsbvfdPAbNguzC9er6FyhDH/jD/Gib3E
8PGHSNc6hMuTp8mR28yhSkEZmpd6xpB5UO8qCD95yKMBkB3uTg5VUgRAdlxwKXFAUxyTk0Ye4QiI
sviARqI3QELgdebMoVEHOH9tU+alNGp1KTKeUsmMaavwVdW7oKa9yJuThV/JZntXb4csWe7mwIKR
cCZ2zcqsnzYSRkw6Dk+cEMuBqjqyABJPc+oYCJJI1NLPfyjVqrsldFrO+BAn6lVl8DMyTAGWymuL
Gqeg+Li4p3/EOSbrZRTLWWwwgK2vpuT9aFYUGFznxPQVYvqDxNPceHOKjtVv9uh3DrD6fkiC5GeR
NHxtznEuyG8U17p8OqJ5Swbj1dTLUUm3l4i5nH1o019PfkN/dF/JzBhvJNHL9GsBhK3n6dUF8mma
aB6vMjYmBmn2Idg0dzVKngd+rkBpblbOqA29ORTQHezysdHoMLV4xWKMsQAIMxADMSxHMpO0aQXF
qAQZ0c0YaeM8OHhiczVi8xaVFAyoThK12lvC5ybeqIeLW9ovdyz0EQpC3wCAz11rtvyYpXaSkAFP
NBZRq09MwJ8RtovKvMgphd/EJrAzN8YSaiI9brRA4LbiAborLsl4ZLsG/nxztxgqdW9jEw2rZXw5
WEaslXR8CUVHykNBwskmljAsUb2vi/C49nm5N4/cVA6OK8ZSDm9MguZjxes1VNqzw+tlY11LH6rK
4rx/byT7DYzFWoqb5NSvtU6flATeR05Wa3NVXFuN1NPkx+mTKTanJyezSdiMqA+idJe3lBo1HyLd
XB+M6++lLa/pQtnpejQEjD3CkHABNjI/eSERWLT8xMCdDIkvJb5PYSjv2Tmm+D6hzaBnWK0Tgetd
8PzOkt7vEBakjUUx2xb83AOZ7bTJAAAnIPgkv6D5BZMxx0d5/OASH4Vpn8gX2xOkpwTYmw66C8Xe
ZOGcDDQGYE/tEoasina5zWARiJ7cNccFi45GF5oatjInWjb+bOFjRQoUeSGjmgd9qvjqcbHzqDTq
U5sYj3H+Rf0I3fPKQ2S/YPAVxoOQJJWQV5MjHQhHKXc16anQGGcxEa7ySYU5ifvRcGeZdvDJAYXh
1dsA5YnI3HWlIbfgy7qvAZJ/FuBVUI1XE1OAca0z84J2As97tdsLZVVesae8ARvsl7Cc9LP6lC59
014W6We9Ki4o3JRllrWPz5/51UAaNLOvZFFd++eMbaeaVqiUyWnsiBQV5W40uttklSpmgxXSCIdo
dvGtCvVp/pBobTN2CNBABvA7+cUfcvtp5R6HY682btod1/ANtygmo9A0ZfoxVjyMczHeVdm4j6J8
dDNbBNzPWDKROPBLDhamAKZfndfCxN0tdCYybouOcBI74NUfJQ7KlckdCg1RyS47SdipEg+q/DnR
+JwfNY7eUnM0wUIgxtgUSRlvA79xxyoKEtrsSgQ5k2T9aJfhkyfKl5FQZsIU3PX119YZn6k2vyuk
J87FtkUKJb6sjiFNbKF4tDQdpYTfqrAEEi6xAuy44aa7AyxMp3fJjr1hr6wxgXRZcEEoi2ab5dl5
cYTRffkkrsEsCFeLoRcapkQDskZ1LfDqQhSBRBpqqmkxeFT4KRfcolSbsN/puKYgbDjJlStwSD7X
Os672BCHOZD17x1PZ2Hta48dlb/NH6nNT9Jy41rI4gprHvsofbfSHRfEWRk5n0jLC8XASban/ayv
aM/PtLGelS5earG+cv2fNNchh8+XhLg3EQJJ5h3BAKdXfrF2fsI9eEibc6u0PnLEHtjTXNxrJPud
65rBBRT89EDeo8ReNJMvkPTaLyg6WyvWsbn/sxMSXzL4c456aW7Yb7mC/XJlnUSBggG9Ll3P9ovZ
U7GWyxMjCTm8NLJfULfQ/jolJpVaQw9yXAfi5QCGR82vwqJ8eIpGZ2Xd+lU1qYvGecpT8eIQlLOC
atnb8vF8g151s2z1hhlFc6arbOf3la2dPn7LcvZt/dCcT1Yo2ATjM5XhV0dqrr2mhsZuQTW85otd
ZBffbQB9bhvuBzFmejr1im85PQO4KMmxb7SvAV8o+XqPB5hRCx7uN7k2z3TtUKNpHx1K2WCM4Kdo
ZDQeBggx+HNAB3woCMZuDJETKIaSCQ8zZQMlR2bLYGV3+AF3PbAlAKlIhA3yoM1rkjBVNpyiP3tg
vohESYYQslZ4AyltVRa6EqhrsPXzRtwYegA1WPeCw1d1gVBcLdYV+9mxcnI/LjDNEOXsOO3tVuhP
rMd8VnOIpjPz9sb+wLBoP+I8tBAVUzByY9yMI+zAyYrg09w3kI8l+hO7piG71Hp+0XjNwJYWt5iy
i/pv32+neFYLLJM4vOY+UiwcRga7qoROGcD+FqzqaZb8pcOQrVcX3Iu0LzkzwOxa9SQVsXr46o+o
XxCEE62geDu+mQ7LMjoIOzLBcsT671AmDKbyN2jr6D1Hui/bT+Qa23kb1v4txWBWN/GTjoV58bov
TB9bIg7/oV81f6e6oL6mD2d9DQ0shBovS6Vak2cBDLQQLmjoHKackB4bo0mGossaZtdTIQkeTOgW
Dh8eAe2V2Hqc2aepwrWLXrzjH0Sjn6oTqpW2sWebrVNOmnDTRzh/9CJRB4pGqVkV6wyyIrTI7ZvS
djdTeSPFIKqBmM2rzrmykCrWfAfDyuCdyEkJ+06NzW/uDP1cuBzjzrGSnE18CFX2vvKgkVUw3TSW
kmQo0JXyYvOTTQSR8YbLHh4s68iCcgk+mvTHCMjRmyVhyyG4yba/osEEcWE0UeJVcDLd72oD69Gf
SkwVNTGnjFhZZ8VQXVllorD2o+k5lHqXGgWZGdMtgQwToyfBhbYq3JpavplPr9oIP1tzPwEL028s
YtXL/MuRJdxX/bHRtpsEp824J/b8qDP5JeU/J0IfOpF+wJ2+gVxg/Ml+6QRcshET1chbGKuRtqTs
X7mqqgAkxq2Mggz5ZGOx0nSHc6txnJ+TiRmzPC4qbZ+qyWrlC3087HQGQo1mhdxXwJ2o9GdldJ+t
CzNfzJKNB6MpHeXpj3DJ5TSnnryxBCSfrqgjWwGn98yR32RePfRyAq1iPiidOBKfQ1c/OO+dVrPO
za7Zl/0aksDJ/mwZ3lm1ZyNo3m09c5Wlu2UFWrq+V7SBB13FJVMYZIzjbhvJsnfc8Dao+47ccEap
q33cR4DF+burWjzKYQT9JB1uFhe5sryyEKy4WWJ+pAAgOwCQ3J6tyS8/xvDScLC0gFrC1fjo7fkN
IMbBGbowPl223ry5OQN0S2Im3yH3C6DjeUYxs4rObzE8dfyTJguXKf3vEimiPLUj7S1FA6spTa7G
XyHR69Z3hp0gwIRfopjMfHk6NeiQPFlOWqoHxgHIC2Viy4bsluMzoABwUumDq97ZkVM62uTcIVQr
SrOVJXXiZf10z+cCoXV9WKn9mJPsKT26qbgxg0flh/ND0t6ssjyMvzH9wsNXbfbI2fhwfOsBci4i
UMTtZrzaRYSrjdW2hePE8G2GctM6xEkOvaD0kyG+9FQs4NnfzOWiFvWxS4cDsW96BJ8AtHv8yFnj
JhaJ8so3JAM+2t/9KS9btx4vUnEGbLxQntBi6xTfstdpL9mrvyUY+ipfU6X9ZrdZ4gmtWWklnzTa
XpZi4ZhEAcfMdWsoDYdbETHysqCFhKCqK0INRQuoOz0JsqWGrSpzDcHX1eDrCtbS6wTAgUdRihE9
z0B9JuZ5ttZzKnCwUojuQ+cLgdckhCdQL1eg/nvt6YwNqu8KMn3AXFPDn+Y3lcb0kd4H9vp7KxoT
5a4p1kRU06s2kZzRquf0zdMc7xxtXlbrmkQqjMN3DXbYZugj+ERcyACttQN81UOZG57usdzFoWTw
9+aYBgGC5qvAyYnbdAAjOLy4YNNis6GT32BKIctjH2Vzr0tfC79qbr6yNscyY4cOC5x27MOV9U1S
zAENCzyPuVC1a7wZCm/s04zID3gSXorcLPHhu5rAED2Ol4SQpQ2PY1Hh97m1xhPrFnXpa6DsWqGS
MY9auqv0yjnmlRIlicZBvOAQWwFv26K0JuXq1pAoC0iUKjLJ3HJkpxdmUG7l1nvKwiYpazgEQWGA
fJQyKX6aJ+VBvN+nLY0UHk3Prqr6n3+Ba3iNbJ93yM2q7jAt+GgLtykzGRj7QynMOB/x/NzYg9SM
hTKQbVwTbgcLHkc8d71M8bp2hOPCX7HPvvwFJikjDEqXftsJWAJV2hS5XyO+jKxp8SIN4wJyRw34
wcAiaFaJm8VHS/seu/lGfygEsBdee7L1aI4RhUeSrT4Up3rGT5segRxsfB+mEWads0alRG8KdvjS
qfhdZMqhctieE+/CxlhhY8RVqCfbOYbuXX83a3b/Vm89KroOpkHx3Ya8ADDaqkyZFhdofrbXznj6
LGhL+NRXGuCqv9pbskheCRIbjAkGEfoUQI2zM2DiV/x0MQNZ9hpEgpxAF3+qM265rN37fxbPaslX
dczcmUodfSBYmmOWJjU1uRiCHZF9lJw/cM26tjx8ZGrxQe991X91c/eZWMVHm/EJiC9L/qt+ZITN
9gzseAPjwAHlKDGrqJvixajmrKej2WbadPqHTMJIgvaClm4RhiStZY3M5rX5tZ0bdqymNLxqo37Z
k/NcZFDE0njiMP7AEZpxk7QW56ZQ7IYLBVkbQTpd/aYj9Lja9ILNF+kgKDQveZhyEBqrGZi+gQ3K
13DAqpk4O3QEj9h2O4XRqwLhIWCR1ydrPq9adW7p6Z3N2z6RyLAr174PsFMzrIWEe8DEn9cPR24u
hlAvpVt3ROZ5YiBHQA0jzhWel0o5tLAwD4Lcff6WtYiPJtB98jqKfk6qN8kygY8afC/hKEg9CQLV
pvK8hg+JlwHXS4b9OP2RMjVJJGV2p7gZj0elWwMa2wKzxo/iimjtYcotr5W+Pe2jUccPXbHfy2Pe
JS/gn7eUTVA3q9fmKz4p7F1MnWDx2Umm4Kn9oAmPPgXVb6Wc7THuciKzE4EV3qzdC0/n6fydyjBe
u4ZCtf0E/ux6+wUA14YfOpQT+4kyKIqLhnPK3HwBi7AzSXz7uTdARzT18QXwoqSrq9pgFEU5/+Os
49uvdnySGtpigVhA36z+yHlwSOM7RM5HWhS3IfMYM0oOeTBHAoOAPspLTcex6pSeIhbs1Nwmsc5c
HPP3bIwnNvbl1EY8Igm1nEQqP6kqeMyNS4HvIdHVoJS0p+ES7BEkRDR+S0pEUiJyGqPJ2LEMBqpP
0Y2OglMWExugygWb9p2gOZdY2AYS6SuoZrqhsnEKl7NVGFenAqT9z41MhmGGhJAtAN4CMjDWGso9
A/JA39LiSutbTQaaVpmDItGTUP0wqMmN1zRKScXKKyHCKYB+F6qE5aoEQ/U9acDnVsa1Q5kbh/hq
ez8t9F0wiwvD3mK5pi67GdTcecXq0BTIapg0+vq25jNoDvCA7mBoVLZRo2nWmM/KwJmb85Jwvv+5
kO5ghjqQNLwafY76mt7M+ES16HXofOALL5tRVdH/FDyZFRQpYGWEv0bGxamrzjWRxuJLzTZaX1mo
b/LVbmH2xjjeMUPXSn92lbstMXgl/NEqAzaAmdOqPYs8Iuo9y674nwAICrz2LO/+7xaA+3v5wQkj
UMtI0Hk4hiNnPCxIm3VWuJHWCpAAbqAjBTMZcDmZkxkhIdn6ob4MF2u0AwKH/PvS+zvRU4C/2fOO
CXlHe25Ps3QlrHVe8wvz10HHimrKP1h5uLM0XOV+C1tOVq33qb7iAr4chXcbqf2S4RTEDwXHrFxL
tm50pS10AZD0Z46Ly/aet6wC5jfMS+gqiVGGrQoKhbiijlpvO6j1bE+WcT7sMf1uPMYWoOU2clYt
NBF08umgOE5A8vXamcp1LeSrNa7XDJeJYfxN/26ZRdUPx2PAySMIZzH05IFQQUP6ic8y0/s8RwLW
2vju1ERPoWNYIQ47Gt5Phjn7PHdJlb8N5mXhnbEcPiYYxwQhAnZ9+AtCpcQIAXZI5QigpwQtr4U6
v22x9tRbSsgQZjl3NlU4kZDlNE4ebZ/nO19+LvBvNWAFDrkf0vnmshLyIho5deyvZr6u5Jo7+as3
2y/JOpVDcWtoDSGp5PBu2jf79eQrEWjF6Ldfg+7KFjN5EYo6u4aOS+HaGnQFDoyJniNb8onv4bSG
laT23F33ai7E8lXQHig8Y0i8nI8nu4aUrIFqPo0YUxBiSNVxh0fcXWL7XrlDJ4XrpgN/miOZAiSj
Ixa/vKvYpa05mii609rhzpzOZNd/0jnh6lDTJ9w2pkHIUyJoOLZeh+GlmdLDIEN/W61zNRz4bcb0
4EgkicE2zZrMG7iF2OYerTx7zbIds+J7G/0RVjPaCYOAg3ufVka2vFVoUTmx9oHdTGR7HoxmFNou
UdySs73GUcZXk7qqf5DGp2YMGss1iuYaDxrlRjHertyFI0MT4xTNI8DgeOKQx8bgTGTqSSspIaqe
yzA8cIIBMR6BCLc0eaqnQUfhZC3d/x9N57XcKrZF0S+iCtjEV0CygpVsyZL9Qsn2MTlnvv4Ouuo+
dKjq7tM+Euy9wpxjhlhF3SxWNkknb4eSHT7rOWg6+26YX/suO0TOoCTHTjGOwFOH+mTaNMl65aRX
Q0mvakUNyghSkBvfFw0Jd1uJXNqpxc6+nRFx96yfjXuaSHfdP8V58ZIIe+9qe0UEKDgLPNP62vg2
Z/RH7D9Cu9wUqFQlHd0pmtmweBlL8ghO9bBAtEgKRfL+perDLpQqxEggVwcgEb22I3pplxCx1JEq
0ZIqIcDD1P0q0LFh9i8hnN7lOanZF5hFuwbSuyZUGhbYdcxqMhDOuVlBHN2RBZOVp04CdRSw+9Fz
Bl0puXTBvlotSMsUBxt4ipdCN90mc7zuPoW6Jxu7KlEgPcIFrPP1rt7hBFw4rhsAuOvKpO+Pwc/L
1pti7C1zw4P2mtSHDrtyH1SAOtD6/5FoOww6Q8xgW5jJ1kR/2EfNduqG7Yh5rsaswEQAvgg6NLh/
+GenD+qAR4z+wpo7rO/sLBHMFZidLczOesXyuyaSVrsKdxTVaY6iY5dSC1goiwKs+qXqRpOEb4CB
EJoTps2hwc4R8WJD+oyMD4ZJ3TxsG4WALW6GyWy20rYzgW8YKHv4I+CPKsD2LFgPLK8i/TOnNvXH
qCPmyQ52wVCdNt1YXcbc9WFkAaNgmLUtNhzfBHqQpSNVPQp5e22+Gpq2UepmU/v+y7S8O5wFUXpQ
Z0AWC0C6Jo3AJxPV094YYEF+uutsR1NiddqLHifn1piO+zatDxUis5yyjtp3sfQJW3sdXOsmzc06
YoKPqef/1hDrIG18kgsCHBHCCvZ9D7EjZRlovyDQJBnhtafdGYP8AAi94Z4vEICm/gkp4V4w88Jb
uOfYeZnrS8DYq2+Tfb2NZhYOsHjQmCJr7xzbNDBQ40MqzPXY9BxV1IyIRhhFK6d2bVnVS8+TOpVo
juK71eK0QR1XKhsem00/VluZac4gxLZkn1OUZ1WpUe8RikHaqLUqhULa6LyFutTNH3Y0ftjbyiqP
c3+QS/FmMMazpugQw+lzo0570c+8V+dYso/W6sPO2ITRgHLlQdb3Ij614aJhMOvVfZ9IH2lrfPCf
jfp7J/EhD47uD2+j3V+sFSgCJH7MxuO6eglkZIbySgFY6vlu2KUnM5sObNBnrMclG//6LZjkLSgC
kPI9NbW+GppoPRA6DMOxDvIj5J93HStiLbOtLwtXTGjm8n9BVa6LD/RZFJdjg2D0+aXHPFBkmeSS
sQ8Dcy//KVR05UuuE4pTst9kt+bzTxBu6Gg6CfGwCKW4hYrJs1bvUfwJ8xxSjlDQLFsFLA8bC81z
BUg1VDJPhpZQd1RPPCresJPUxoFyhJIkP3vTLgWotqAZu3Km8EuPPkwIqWZBLh2xB53Y/51Gb/Lf
TaV+bWhdWJaA6sqR2Vj8W8x5q7KETwErN3LLMb5JLJSl8B1C/M0mqsDQ7Xc+2QCHR0Q3Ga8GgOJj
Enhq8mDQ/DLzAzdA4eaBDfR+H2Ht6mW8zhtpXzIplzixoK9IjD2ZVRRysxI5U2hYXsQwjcQwYQT0
vKIPtn5DEGC/x+N6AMLh5LjgW1nyQo42pEfjqvEbuKxEOqYBbtyot6D6MuzoChIbif8lFm4iX4eJ
CZX3qEpbf2I/wRyFJkvOQDLeTfNtynY+3OpAoN1pWNF12kYr7XNf1J8RFy7rIvXITjJytFhOPFOo
ZDqSUOOMtobdI4HkmMjddzNZ1Loxq28+lHBky0ubWjTh7OpVC0JM/x0ttFOBiUfZHola4yw3v9vQ
mUc0ubCBk5x5cxpcjDRyR0bMoaOVr0n1zL6iZNU2rgoXFlgv9pDGnNwEMBE+ahtbUMMNIpv7RAjf
UYg/LMudDvQYb+lc3qyRGN+L1b5aTC5fa6ZRGAlwOgx89qQv5MhD5UOjZi4QEzKcgCMEnC9pwul0
zhPyugw4gsQ4FJVLvMeulEw37Nnd3SE47az4OCfhLfFrdLA33JyCUMa8uSfG3aZr60YnyTo3JRV4
KEeX2C/PLh4UDvxKjhr9Gjp2RNTBoxBOFMEG4fKbUQRkdFtFAQrPT8Cz0LRc2+xSKA84bi/m9ItH
JinuSvzMTLY7qHHSDwKcYqYTkWAAjiklMjw9g0eBM5l8RqnGeYdbhwpXWL6j4m/VghAdj9vWKLFv
Zbfrjb8y+pbZSoVGAE4Rk2+wTuxVN2yGVnMGiaasQ4WNmBjHu2MMV/x8jkGqdSmjdiBrPaPhOdns
qrlBhoc28YzQUk98JPIlms4CHSG+yDZnRdggr86fHf0Arg1yacwvPa9cS7uX0WdpBq+UXUhQmXkO
5Ff6fzru6TJWPLasTj19p9Ca6xAHS8bk8U4XCoLHtfrSRZpTcClsVTG9h8EnKdQD/qoWJ8xgr4b2
awzhe7f9qmqr946FM78BJdadUT/xXSXBVatml3BTv/4qZSb4S9RfuClkEC1QHd978Bo+baYFUEdB
xhcVZ5XQQLI4u9ZhEZLLHrodmNIqSx6IlNZXa8AheC008aPJ/jEAi1FWyTZfbmtOk6JjIUnzhNMq
d/XCcKPgTy+ZHBnILTq00W6cDyGaoGmZIjuR0u21bvAsPz9A3d+mfvUcyHSbreCjYyDeBH9NQFrB
mK3tBqUXaYrp6BNUNLo594Sf/qh1tYp2hv/B7QKM7ySxLeri4gjv9gCZ1+ttheKNXALXKrR/UgX4
uKYvbRbWloFkKiodQRme4WG0pJzXM3mBCKTaf4XFPIg1sE5dgLEPiBdWp9h0+wrTU/Wcs2sffmNL
AB0wkhXXu2H5aEvhRQJlesmaAvwIAshpxuk43WSpdxLAH639nbFfaQCfjP6BkFNHythvJ4Ih/ofG
CRz8ywDNGoQ59GXtmNFVBuWtLwK+7tySJ9kfGxvFxHbEWT9E4NxgYVc8ATzbM1anoSN++Uw8Rmt8
lY15UCSSYyoL+AU0mEZgmycUl0/aa+T8w1ae4ZIDRjthofxCg0tccXFP9q10U2dgPe+x/7TzE/2W
l7Oejnn8baTr8ZijwE7XFZxCSftN0NBZPwbzAFI5sjMfNhlheeTonI8VBAVwnrKXBduoeCp896z+
Qtk/BSn9bDj/hLAbwnylh0AAIA61i1GoUFisU5NO6Zu/RqwZDz+BuBumtDAYXJiOvLo/vcqgFuEg
p00FG9boDmn/C5ql8UGE/rPST0RGmfFdLGseOpqIMZ2JekKRL1Zx7aZzkaKC2iqE9IVXja5erNB/
xdzsQCWy/Rw/Yn03oE33kXG9ZIzgsmNibPruQwfsPULdxAC/5kRO4eEmHn8WsZshTTF2FsIZMgYa
lwzpgNlh5YTvElKQ2GvGnUapK54tq4EeBt+mR0/Hbgr3EBJEnG5sc0d+yxvYAQOIBIEBjRnczbRd
HgdyuVrgqq1XqXek3qBkbgLQilVZfLdvmfQVfiDfomIihoQpRCNiSr83ET+y6MxZg2D0TpKKp9n/
SsZuZkJUyakZLnr/p+bFvqcxEuQrPdLgcxxtN+0x4bFS0iqxGWqNYM/PVAQfmvVhsT0z+18GXqj6
6H5xj8/8vd5ohLz+Igu550CgLG43uzS/gpQvTQrEmyK+lNhwFSuiL/mwSJphROjNxlWHtZKa17rg
ibBQjtSYw7JnrnAhcHLxVPCcZKyVZk4OIPaYdHjPDHb5p5Ln3saqL82KF0V4f4LaOVT+0bZZGF0G
Hq6JGcU8cT/InRd9zXLOSHHyQk6Pkfe/0O6i++Ne3whJJXqAZ04KMZ4qO3oAfhgLec+R7QjUErJf
q3TNHNptwprkFIyAhOgkGoSMEn1O9SISDNsaCT/tex6+JiRuGCSx/VdS4PgUBJbn6NqttiVJ/NEu
L+zA+lG7yWP/UnU18Cx+ef2MhquyKy/j7DciagYEpHY0ODPfPz42kFnwvUAgmki8IaIrrLliLlel
/436TyP6WSxxnL/ayFhl+CW9HVwdkWsSY4JA2TfxvuuvanzOkjMgbqOA9rAt/HdJ/YNjgC0CvabY
Kca/MZCcuv5kTlJJxwYfZb6C2+kyRCZq3CMb2UfPZ0eezofYoIjVo3g9GZYbDgbp36ARSWvgb0cV
rl6KZvYdlhkOdWM12UjD9H5LbCziGYwMU8c4NFuREOxGuHmmIFvFsIBGvqFJP6acYfJrqWA/FPF6
YD9t+88KCZjWsIxtrU0BCpFTtVWQeYU8CPpf6SOL6LEMBT9ZGmMWA5xdNcyZQteUTn3MEieJHHtA
QYqigV2Ze5IVFC0q5tZnxnihbN+nirzt36GBC8XFpc9/QjmCuEjNgsKsdVUOtYA4WDlvWU8Z1Kyw
yln86jgROeRRqfWjtrLU3AP56aU5FAvGI5rcOdIUH0fE1Fo0njvsEGWUejqKOVIYVrp81CHRj9Jh
8RRnRzV4BPW5hlvaGr9q+afrf5UMitb+UXLFUflJF1lpIQMbvFMaO4agCWqPNgLYxgJyedfBNqut
7EQ2CiRUMT2YjMbAds8DYiTIslLGdu2+zx8C9JnOioSpxpSwwNYbL8Cpm/szDHDcDRUEev65SiJW
SRRYGyCYyHuufIufnh0XM7aJL1DVoGbfqbfK4Y/PsyIbr4suNaQBdHHMrGWgYulW06+21aJYeJuC
S6h9kAA3qNeweTTFb2cgAd+TBKoz0VG0xO24TxlrMS3vmWUU6peMELaCFWWseXpr1BvE4w3+q2F5
fbsZLUyL90nd+cXZUC7TdEIlgZG2qc7UT7Z81tRrTzOusyqVxpXCtF22/eNC9FeTV7qIa480ygmA
2acwaMVMMGtaImH/kgtuuzizbwM5ka0FJkjGTjkkOPA1PnllLyJ1O7Z8uIyjjAn0aApoMyIDJ0SL
b8kvQPhV1XdHfl8F8E2cQdtSz1AGEyw5vsvzCYIfWZh9cqJYDCuA5qci3Ha5Z+mIw17seqvRxSOx
TN5KkixIAVre1gniXSOtiLdP9bcYn1i9SasHOJM0+pjz5xRfu5LR3VctAldlWamwsTjEhL7H37K9
B1U9FgcT1WMFMwUTpyCyUfz01aNeuCIE3tbfI663JQB7lLAN8oJTawuoDj0Pdp+rDEV2WvMaAdFG
2tdbJ8NUdsH41cR30hCiPHQyLHNB/i/NPwsjdhMj9Yr8nODPED5pNEH4EDYmYizBBKcz+rf8u5ju
uQl8t3IVnXRf5OZWcm7okxDukthaK7yEVM9kmaXydz/9oD6qSlZDJwH9Y3mNWpQN54k6qqJGZrZu
+vso2U9Ic07mohGgt4zXcXmScDEkeGMS3Xez6ltj5Cbkj6K7zXrMefBXUx1bYAMSAS89woVvQSHB
uNKzZR/Z+siYaayqdjM8r37xC2TAT3wn08D7kQGR1b5nYP32+VAbACUBD1Ctv2kDzFLyjQTPV8Ev
jF62d2blzxbG3sw+o6r49tvpOknKbkEjl7MN/QzETSEOkf3Q5fgAueBrNJrcYZCqasFFRoZQ5IsX
JvW6OUXbkq9jkvbyNvspDWU9qY/IQHBVEqOq6JshGy9FxW7EwK0XIx0Dy1t9mIRqsKhEtflPjTgy
a615Z9WJzS4g9J5wa/hidk4YTrpnFbDGNvzaV9EljfM3fobdAAxHB/CccMoubwCpXjpragGsUgmZ
nAYgHgCxo0PGbSeQjSUhr3ZwtyzsXEFY4S4hb1rxl9UwYz1Sl2R38s/N8DSzL37QkUSNSIfibe+n
4i+HEV6322i89tyHQcAGVXnTkto1dcbj+fQ68NIUmHoXjUDL2c3wupIlp5USJ2qAHpPZzRNrpE9F
l6C3FM8kIv8wBALS2Y+kNUnKsTw7h7WDkcVusnMQTeum/krA1FosWzsWzlz16pSsBuCuVtwugQWu
LEGtEDawPBt+9as1Ti8sVHbQakB+W67ZC9iuxkvZs6xMrZNVsHikZE2C9CCbFD2pRpTP5Ep3dkw3
rGMcVITS0PEUYbzrx2DDyYHKRvHmOd/6vGlSxi5JM4EefuKU/dJLJg+aDZyFfvZnpHJKUf45ylx+
5R2Jy4F96YmBkOX2LQvas1agqKiYjUyoc+ryL0OLZ+YHBWEY8DiZEMSYXuZjEZm2VojSBP6RTomZ
r/3xs7V+2pj3YkkcxV7TFtLK1jDutI9cwnfwYG7p9bDOdATEffQW4epwWxPuZ6XYb6CgaBASRnpU
x3nzrk/Vd8QAPlNQrbY+XO9SL3+ssXqJ80ej1PugY3DALogD28CCEKraNrHstyTvdz7BskqTUKhw
K4DsikhgyOgR+ky8JaqFQLaNn6OmniDNlG43jwDzUu7O8SfT/Y9/QgZsyXYlKNgHWQznpPKmjONf
S5OSTGDXpOykqcMf26lVAi9NC/nfE1EsH6SGtKqRFBjL3pLVurrW0cidWq+tSGLVPbxZWfwn5+MP
HJJXWYI6DCkto75R+hHdFGMuhT1KEq97ud8aYcNcNEDI0TlZUHvqgLsfkcbyCWoMwnLzIE32ezZ1
+9iXjqGNb6VRV4DlHS0hjjXqGXeUR59ivaq+hEBLSeZEx8LH7YMRKJbRvSWJ/4WZ9joZxChUA240
MFlYT0zM7k7XUwO0E9soTGIzPWNp2C/pjOUtra9WV1HU9ieR9N8pNxNXvDEa165D00kxUUn+h93k
r2alR9icWkzJ6l7RlAcE1FWupxDUcerMSLgwvn1PyXAJIODS44HpTCfslUvwHW1xhu2AgPBZDJsC
bQbCO45RGY9qqy9BR/U+1Q+jat8jZoBOQuhV4Gsgg1RxY95wMUae/oqfNIjS/cBYwc45jvWqolAz
TQZQPnDMIP/BSHQuw/4N8PNLnTC8QEdW0VzKIflqyUfL7xkH4ss8UUtNyr9Qw1uVj3BOO5shuxPX
2ZG5qm67GtSTCpFHiS6OPf2g7sjZnYTPkMh3NM4bTHmTFbup4b93BuXSeG9byYuxoloZC+VSvSlw
KfCE3mKZLMXyY66uhdj51b/4swJdWSg0otq6Ux8GfobqQxY8aWH4rZpwgFuVw3hbEHo9XrNlzhYs
vt3gOejDR9dmbib9ykyDqmErMLgM/WdGIHPAgjuEsCJok23tK0EX1meodqrsrbCIR/Ajp5E/5pcZ
WxNIdtfHc1xOADiHX42uYQkk4TsKdBaQwMhIYBC0EWPMLzwmq9wc3LoUy/iXJiBy9foQEhs4kOpk
sA/C5n+Yuz9/7LyiuvGmH60A7QEJEOPmWtmvaXIt8+5FWBe2hMbMiIeDdWMX14jyQPT3SCluSS7W
aPfS4T2PvyqYpEVnusn8VVFRdd4QvGMFIyItW0ukm+oGiwQOQyW5dNWtaW6qcqhym36q8zIxbkNQ
mBMz/Ca5EajrjQhke9Wgwfn1K3sEuqNjd9XxgIDyhymPyMup+eeqqrsTZERF+c2tZ2B6I8SXRLOc
CXTSQG9kjRT+9Snveieq/e0Ymk6Bh2tQN8KGlvtmtq6cq7ds2ZKwmV/0EI1foYSTrxNCCONi6DKp
2ICDobyRYEybyypPnjwLYL+KSqRcxt0RqSdoF8GyuDq1V1hob2CEdj4LVTVQnHJU2PIweUNZD2nM
QvTKu+ZAU6IZ0egDYDYP5Ubg3osYEEdF5lX8H5gkW0hSbOXeF7cxMIE83OfKy4uS6lddNclfaJ/i
EKffTlUetnHiBDZ0NEKEXj+D4jgEBjLrA0cdePKaV+Q7vQpFeHo6nHRRo+a41RlOkYLpdw9sdBOA
ouD5yeXaIXyQNVugA7N8BX5YYPuqmS1tquBiw8tpN+CWVLJyg5VuI5OtPBaxlKc8kZpJT4+iw3YD
46gt3RmTUza0zTbr3hQeyygMIb9geSrYr116LvZfMh2xdRqFCzMYh4ze7Qz1BXCLMV19GtPIdOPF
fIsM5SVJYN4MKDBQ822VLbknRnae7Z3G1spkWbBhtEeKTkAPQv1neOQIgsC3o8+Gu8I84NfsZExG
L7V/aIkEDy2ut3Y/1/YtBl8TmOMpak3WG38tVOmGnwe7cxkySOy/h2BLDdUEFKR4L1lbe1mJgin6
beZHg3BprCEKCcvVO8zgjeReyyhwWzC/JSvowkD7ea3R9MnvM4wvg63fhJFLNkdsnpUXJpQSCDaq
GI5h/CmQDnD1Fjwupf3Mxptu0WXkD7vLvLDElygx/7bZiwZsTcJ/Ku6gmPoolrNrMO30GpUCms+f
POMErEiJYcaBbNaRJdAxNocqqXaISeaHzfOHoQh97qs09VtzEVlb5DepGByb8NcOXn1i19s16GOK
Rpy2jVNAL8xukX6BTB3KGhiJoxSMT6kXMLPAyxm7etlDD6ZbdeaHqZlcF0+ocWyj0P0Ay8KxurZx
d2sdHpUl6YDVPhpdYo/bdS7NTn6KzDPej4RIbDt5419FvKkxGN2yv8QkBqlwDoCfbOtXusGhv01+
anl1b1Gx+dsyZCNfSBWAIq7V7M0Y8iU5uetRf+fHzmAnNqc6ckaZARqxMSRCV2p28HlBYw06CkJs
TVIvGknZw3QO8dxPfo4Q1EIfI1tPsF54g9mA1VL2pWfyb2oSzedPoEWY/xjz/IVJHDFs+VN12sD6
pBtXlcWTwZ0c19rWyhi2dyXHU1LI684mINaMnpNWnbWgeJ314tJEusF1xRIYM3ufQuAxEy7lUZws
hHmmduEqPdUN6em5Xl1HDtWpK7YtqvMmmtkwy4wZUFEw5FcjZi0twDTqY4nVbsm0KlXCiwG0Jp9q
WpZM2y9x2C2uGz0Ub5EifeapvVN0/Z1r9qimmCunXctBrujWuqa0Ky2ZIAUCpcJz0rG8nwCEFOWA
jmJkVgFjIKZOaMBo49EYtRurccoUFEODaR9CS3tllv6aMyIchzta5CMrB/RP2kpXWxKRmXnyy9gN
c+Tlt82zoJj/CkZ3vf3T6oEjmC9qCipHFnfBvCkUZvfMDoB6zriADHM+JoQNd3JxEJiIGavYkrmN
DIKtiNYLaPV79FU9DJJsjIDjxpsU+muCG2UMvgp4c2PMOL2xeAmnl6wl6iOqVrbAI2wle0I81tan
wRrGNIYD0HjG66AnrPBlKt4N+Ssbnz7peE0wuEluHpGZO5P8WYDUMboJ1VK2m1QIjRMOCoQGinK3
mE9NaC2zMvP6wZEHzS2XitSAsUgCXc73UpraqhX9qk8az7KOZH/hPZdXGcu1JqIMSweWMgCyR52h
ecL6AHp+yJzIeJgmEIiG3TZa30rQ8mirDtkf7Dxm0rNDQ3YYyFnGpS+ka83zoWcUoOGdDoTohaTG
6UxygTx4AQYbAY5ea4wNkQnkY/0WHY8RC/eWmR1dkacNN+RNh5Y2kHL7KOsNXuUtBC2kODK14aZ4
RtFOiBu5pq6MzMBWeaxQ+iyDX2AB0B0E8YczH48vgcpA2F1SbVbUhILV20j9QV9Fu6Cy/j/P/nXe
tNCjFQ0kqBafkLsirAVGMZ7nQTtG1FsBy44sUb1h7lCZVo4dltxTJSQTE5YK1Sj/qVF1DiaOjCVi
B9RLV5yZo7rJKHHnxv4cBm1fNEiNAUZNg+aIaXIFc88uMImIwrAUMgwO9mjE1CTdaDnAe+DxXfVE
Tumo0IutzD5YYb2efBXk6tmWX+MCjesAf9mU3ChlhjwsN2AJZ4XZx/RQkgMMZzdY7l3GK4kmOLqf
WvoTDN+lrjqJ2e8wMOLKIZZ4spw6qPZ6yDNcSzQXk5fRLBT54I71SW7+GaNwpKhzIhZgFS8WZBQ3
NO2dPGTQSs5yijJI8Xp2uiFzY5CjK9su1xNiSLnf1FPi6ZwP5Na0wdkQF0G50BJXVdG22a1yJzHn
FJHVbSX3dIDAGTHA48HLWXNMpqAA0h1I8vyP3jPK9JoRkrA2kqDlZ9U+Rzrr8UMSY3fVCOzLspXB
MLH7lvCMKCo4A1WcAPa5wM48chdxYLCvp8OYP82xcUyl346FdUzwheO2ODbLznjaJXnKlWmjbWR4
p2Jx5fRoexRbUUG3T78OdSktHj71QcG3VXRiXSj+Wmbyq/kN4DcQQZyXukV3Tx4SH1A9quwdCpzR
mIwBJGiMDyfpwwzQrD8tbtMCfUrFWwWUE6AKf8Uz3leXML4ptN8Vd6Ve0iS3PNOzwovgxkF96LNu
X0JfCkSwTYcQnjWwdWjvDyVjHElO4TyAq99ZNfM60s/LyUS8nHk2kmYA5/TK5imhogni9GwTYepV
gcRyz5ruEsjOkfVZBQwPI2owma7Rtbir/5pFyaJ3X5kxIwEgs5gOtjdIqS3poyEkaYmDA8EbErBi
ZcXWVuWV118L0jGZFplXFZUKLGBnydwZId0UYLmkObtUsf9a/E3U4mP+aRsorRqqBwn4PGyx0sf1
02Sv5C+DeM6RSA3AoQkSY0KnFmxwil1EBWlNn6WMs2TEzUFardLB4uOgtoX+WQh+lgAkXTZo2GRn
tloonsev4FlF6CHCS8taw4dOgYQIFt/yTkvpDmcmWB11JfwRDjeevwDzIvUCplp3FhtJYZueskuH
mD/DBoWSpqhgGiu6xyZmSq4RmccAtyQ+gEou+e6JHJA+7GdkWofeYqgV6NWZ0eMm5NzuuoNeTb0j
IF5oonxoc3oKem3fsvvu4WPro0+tTrgYuQMx9yqjBGmOjjKiVitqkUVrSLYzVrk0Ecbn2DUUYyxI
a3jwvsnK35G4FXzWs7OB9aPwASBQLJmgV2ofQSjh56rxqiRLoWPe6S03BtmTpdG+VkoIPWoZlR7F
mD57s38qSbitcwz6/Ewq3gG72KjzsMpQeyrViSFb0v0Yw5vZ3G2Rur2xFBa2+m03yWfhW5s+ZE8e
oOPUXozChnxl7tooOlfCeo5LFBgfvz/0jByt4Bai2dAzHLIo7pUqf/RVfVIY0fe0UL8YMGgHy1Uy
fkZslaxLPDCpIH9T89n30U6hMzTQ9wUqUvledn2iaspuiTlggLgANRKY4zo9CZpnxhlhMR6rsLjw
K7iW6LwcZym+qJWP3zPhAE/hmWI9x8zGoiHCZaIwzjFYZAXGHk02NMDIm/uGCHuY6ZG97nQM0eM/
aWBQRuK3Uo+Muc4I/FwJMUc8HmPSbVDssxLsMRuZq7bjyazmjS3QB1Nu+SBNC1TYhvJldDlpEejG
rHJfZN/Wkqy25L2ys7ARnESN75ZKiuDzajW3CNyW3T6IK88NGFhXRfvSeTmBfSHqgaSVWx9m/6Mw
ZWXozpejQ76xwX+G4y9kPBDlEhu4cBVkz9gKoAuz9Cyqwwx1Zzp0YMJLIihlguTt7DzJ/3x2DEXz
qCSkHyw/fc3Ni2+p+msTqGtJ9mhlEAF+7wrY9sZQbxKzOU0i8iFXu42PNkbFSCUR70Sg7SXW2VZJ
Hd6DTHsnEdGTkVrOpgVCn+x5ftNSflbz5oVlX9NzC/aQq3JQXAIYQVoDJ6X1HwY+YOC8E9wA42tp
hRLDZN3iswkINLYeVcQ52vVv5kbRNCR+9iWveldf8haz+iXXCpBLFJAdx2wFyp2slVKdWDD+ExQV
7Hz5SW+mTJXPASyxrowNqih2NmkboqoJvgJYb0lDTYF9N+DWktRvpRkdjXGZZHv1svyd4pMxiGdH
1G2I5jx5Ib5xpTGxm4kEliscJxMSkQG3YMKRRiaVxEhBQrGVX2KCEccAnhhymJWOUE2QCJEliCQo
b9UBd4H1NTfvEww74RNcUiTAGBAwxNozQW+Z13ebZV+/ruyaBfRdo2YIIMPV3S+KixiTQ4GoOMpf
hyVpChYMa8/4dKb0XEFWB9gFPaCDrYNRSEIQVttwLYMFIRJtmamBDqHCM5uXoESPHMQfs2DXWtO2
WlLFh6Q5y6CRM9XAsffPKqpVwpNgmhTmGgOVAH7GcmKJ1XIXY3thhZDB+n0ocfoipT0O7car4+eg
XRHyse+EIjWzeYHW7N8a5od10DPnI8dVuqXNNbZ+m+arohALegzsfPD4xZC3pJuhYKrDJt40Tbao
uasyEpNjyvquODTGbbSIQ5j0m00JC37b6+X6r4EFgi2SZYZaunHDVKxBOJcaTwP7hN/cR2x+YOFM
oKLC/S+uPT4b4W9Nl7ZVa1oAcrQ6REf+cInxH6nniL2vlVJ9vMmZvF0W7kH95duEaXYanSWGY4Ua
2LAOiGhbRyTljykRsqpuSuEf+xrXwTR89GX3YQ+vPtGwdKpJ+q1gq7cRq+UlQrWQmHaBtISZCkZf
rmg0TyFOVQNg3Ni8V3QJuQhfSvIxoF25ojYYWowMRXzalyzckuBpxe9CIiMzr4nHdhi3kPPMv8qP
xKeibaxX21QADtAUQ8yJGrHplBLxKsajwXcZELGa472vG6KpG6/ir5b/XhiPJaAiNhJQnEsCfON2
6tVPSZA3mXH+F8eEYqhzYiIDp4iVhzJSqmnKSynf6mF4txpUIB3Q4xE8T8J3W6LJadWbqT5bPyK8
wESANDgZszDgU3salm/Zz85h89ZimE19ZdeQ1UMhtx0n6E6S2CxsT0pik/FvJgd0xe0vXp1v0/gU
OgoqtD+Nrq7IHF3ntAFJwYFR+TrNDAR61H5jjmu58dTR3FsA3cnFerOm/CKKeW9clW6+CqPZp3Lr
lOHnoN9jzDsrnfjQkgmckBhK2Z4un3t7Y4h97V8DhCKjYjy01r+1SHf7mMfTzNF1egBD+SiVk9Qw
QAl/iDYBQGRupwAeUFRvZ1gjM2FRthR4XYiuq2JixHhHHaC2oPqTuEQk6VMkLIvYkbXnBMx0EhP0
pbwP8mNRCylB6AEL8GySIRi6uC2u2J6gpKkiFYXFODw1mreFtv2tClQp4jVqtzkdnkzJqP2p5rdg
RG8SBWEFxa6R+FYhEv6PqPNablzZtuwXIQJAJtwrvRdJiXIvCLmC90i4r++B3d33RpzDXVKVDEkg
c+Vac45Z5AUwhBx+mXtopHwFIbRSxQthOUV/dKpolQeojUZG7/VOjA37e7l22LUy3t3aPnTpe5N+
2/KCovExVOw3of5ZoPCjIluSf70oHY2mPX7jxHyETKINktPsmpO4mIh6hVLVGZvOxjs8cumESKFc
YT3ifpYwGuZPRB5QIGBLmEjH8PR0EdMfeiWVOKSB2hIoP4177iq7okHpYCZqqKJoHxsclXLjK2GQ
bfoaxPj0GG48e3rR9P7QTaDS5m1Et8e/KKBvN2yrTO3hyi9N/1VBgBEbQDwLn1whgsb614qGI8a9
pQ1MnzEcuy+r/UojOCjTSb2RHDSRMvWavXTzTYmCyJfXRAIqfB+8j9B8IOWImXoxGXQIEN+MALe9
ImMDxUPAoToFNYGY+lC02V/v8xYy5UUNrUY0uBiaaThMwodZHGr7Pme0WTnLKZx2NLZ6G3Q3r3RI
qBSO1gq5lv80MgAn+2XZmDfRnO1EWxqqXaYjp3CmK/0oFiFHFSvrCGhcEHKztSUOufqacYDo+5XV
wbs21jmzJsqTpcHOL202qKJbhKG+ncgVldWP80OQIZtzvyRvpwHUUB2RFFCAwUydTN5WbMzIKZWN
4i6i1yIQtvf7RAsPY2ZBbkZfOOjrFvdygy1BWvvR8j59aETIzsDtMRvp/fxYAYuqDHsRj/a+io1z
aw/oJLRV33HTVd8BqHLLdy6V2d1aq0V34m1dQt6bEiBdnq2yhtOZC11eNIyS0NogTBSI5JMuXudU
AvaQ7w308xPU4zcQyDuzDDcUAAcfH58go9vSyJh9zZhAo//Kgl+QrstIXvyAmTbD3qQ7F+xilX+v
XbGZ9X7/fcioT+8+DN76+KkiF1Gcm+wJbMFS48rRBJlwwSwyRQ5sPMvg1RvWJqOhGdFVgX8BOjOV
0SqqyHiBdMQqResDe7gBcuiYlvVKo/Lr6WuHinbhv3HcJNG9La4iNdY2AwpUdQcLGaWJKGUk0xL9
FuMNg0OcbvwrCd82L1X56fMruPF33zyFzseYfpnGbzWFZN5RxdDdU7xyEsglh671qFeLVv2m/U+e
vOfdKz1X8GzC3Qz0OckKPLUwHX3EIvq9o5iLnU+4FHr3GSeEcOwTFOgcS33vT6A5DIatTe9riivc
uldHP9S8LQVPhmwmjtfPDH0z69fnD1O9Dn1QwzudexszARLxoHx05qO2nmLrgRAwZNTk/bGkd7K9
5l2MGuFVd/8E9DBjkqQtQ1G1V2V+iXx0jgFuhr+6eAvcr9L4qNqeyhHiFktSyKsNk3CTus1HHErE
G+ccYZy+DYz6xjB76deg4z+dAhhl/zS1fzyXobYXbXomLHCRZV9Zh+d5a1MnDgx24x+zv+kBc87T
3HV3PsLutykeffTzn7gQXS7ZrjojkbE4ATPyoE5R84EQphJJvQ9VfYaUMYl27xp00P1HzGlNtk9h
ScLZa8VanGNMNOnjC6/mHA3ZoAReax0kUSIxqjk3YXPow2PApKFoPqfh13ecY8Mow0Kt0pcB7dLB
R3D2wKjHMg9+gS2+I8eicFfmaC1hxkxG+uHJeWLjFqeRg+asSsPOXWfaxoDH5XHWYCWT0Wmadv6s
+6LdSa+9/ToJ7sdo23v/+ng1Smz0IdO/ALGWY5BAyiTaepvyd6v/mzjjKPPo5djSsAIesrIG2IoH
YTRP3jAL7/CX/RrOIUVsZv9obGpOtVbjQTOmZYHkiAHnfMJ3PaICOyITGdq43Plz4Vgfm+w+sPfY
dFlJ9glp8raUHloJF46CP4KKwhxw6eAQJJpi3SLYdzR/JRN9n/LtkZ9jNOcHMurR+2U5sWVLFsMR
egFrlj12y94Jzr2pkyDJcDBlTuT/DZz1COslYqEH97zJ5VM9/DYpCEUOGyvabFQAjNVz/2hAJpKc
gXvLY6B2EvwYHziGWeH/Zlj13Df9uu6iS5Bi5Va/KPIXev1EGJfvnksPzU/+agevifnmghLmeU2U
HW74SRD5Nu7VokT+VaCi0o0/Y/qIxIVvzLMOYiRZyYU+a84EjmbWmBwM55vGzkjZN90HkAnXgeat
B3CvKToSaSqYbcjfM7SStLIjlnQvJfORxStKvpmjIC17t0/U5kHjLSKQJXJiyt+QbtQ4yyH2EHxx
CgDsbrWvZfvPN98iXisxMthKeMk+4wj1M8Y425EUmwhVoHrUzE5LGsYB86Qg/CoRFqkScR2xQSa9
EwOI1V/AZAcGP6YH2inqpR6ejPxaIIMvjYOIn5n7wR1BCswUV0TTkrezYWwTIQz3aHJ4XXBSjb4M
x/vIGsyYbiDvqpA+JnYbkXW4SPG893m6Rbm8FoTUkRvQoIExTlb34/lYgLCV9nhGITqBXqUV61GA
Zyf+p9HeDtmL1Gs8nIAWWh6pf8/DeDbg2QXRxaaHmusfVsFRf59Er4mwFqHcg59BukzhSdchMt5Z
XPLoqQQhMl/Wnf7QvkiX5+X5bvmNJg/CEtdMDbWtYH9AUO+9OxWLf86ljdwsfOb4T1kRd3BqNp21
Y+YfqCdlL0k2BCSTWmtM1NJDlkk6wTvXpZbcJvfD1X7QtFIQDexOjHHjZz98yTB3hmvsUH6ulhJ8
pvbWYALvCrF0GUGTnrROK43iFPEH2EJkhxjSPYhS/mL6Ts0vOp2CufEcTX7z6XYCGl8axFrT2bJh
/m16Qedv5TBscnKs8kO8wDiE00VCueEoQlgB8PUOmidGZih5STDuyqolQGAu4cx1hJ+IQZESl6G5
9CaQ3TeteMuHCT3isBpmhT0ZMu1KpC2OFKInwoKYKoE9AU94n54YOnEcCe6N+dZFL1F8zMu1xgal
5j45Gq9pS9oTzSzHuXlBvXNnV0jg4Z4lUcb6JAGXwtsZn2f9ar6Gi0pvn1XbC3Ezn3wbj5QVvhAK
QN8bGkpPZ4UUFiYV3E0hqiFO93PLpwEJFnNdecETBjHhPNfGFzP8pSeIkRy8dTd/FsWyRuCGfyhQ
1EVQYDdWvpv0R5YrpF6E5AFLLVkLwWCXb61Lui5aG15Q2vLeXYnxlmHjr/LH6P4L4Oyja7DuiTB/
GmomKPh/jMPvw5spD7nz685Y1JBYOYflzF1E8bfii1WER5CfVvoACJIFmyFeB1TqnoQe5+ubSu0d
7STZSmq4PfmTDSo7+02xCuBys8InzoMIQAXzVpsY7AzhpAVZQSH3BFJzK1hPRv+HSWfseETlNoth
niElZ7f6bPpzOv6g6KQKfYoDFgIKJAg4q5H/tnH1lI9A+/DdQtsMGKO+6OLqzgTRTFsW2h5UPV7g
zci8WPu12EB1VEiaJmlMBsvCBhCio57PgEcPdKKQsjJNmmgxJPnDmx728N5ynMzmJdp4xlqOK4YG
sGDkMntbtn14xY3hRj++JHbr32CidNCyXah/2zRMSu9jSCHnsCDqqB9B5c9nRhoEzofPrSCsT524
VoQ/cqvJoyT5djKzRSrJxpjtZBMNcI/9oSZxzftr4xfY3ezYAJjWXfXsWumhlp+RCd3e/xdnNfP/
F909YfFC8tUJ1JIZTgM0oQ4nC8fdWd12UtqmDhjYpzdb+xujVx2zfB6/pEyK7Hilx8QbIhocWARQ
5RXVq8GXinFWb0Y7W9EfIVKxoAFyNEKsJickHTiXVfjn4O+qXUB2zLZkRF8zVlclmc9xe3YvAZtu
UN6duTd4UN1XTSgcDd91CEYlO/TiiGPT73dBf7asT7OcN6qvKG04JbBTkbvT78rwRCQLuRRVd8+m
B0puonAspLKypiS7yRTxZ66vG7K7fMwfibrTKtfzNWnkFbIOgTLIG1dDyzgAigOpARSNo9wi31El
9queMmdn9K9FwVyCRl2e3PTulsT0/9pxbxHE6nLsnb2MNc42wTaO4aNbo7zOf1tMW96X4z0RGoee
Qsrn2MXjiHotfu9MnRZYsqKmrNlqKCIa1D6T9g4+wPHAP6X3sv0brIBrntEUqFcssdZwb5N/wn3z
J/iTzR82wNK/St6Jpj/W+dX47BBG4Y/W2ei79J9OM1hlH6b4NYLzwBlQGv/ylLmD8au8e6Tto/CV
ZQi/TQRJaSKf1GTHzsxNT4ZunDxH8yGpRO/DZj3YK1kfkKqcuzaj8Ym51UPpS+SDi5+NXhhLWkMe
ddZ+wZPbN0DgciqwvGNOf3K/jObZRiVXMsTtB7DATzTXakx9QejDFIqBaCCIhdpsXWanA8JzImIW
DgIEGAW7KLTwBoarACo6nUfJBj+xQEqEMILKzO0/Bk78GbN5NypPFgu1kPu5m+UHAuNMBa8L+csx
yLaGuFr2DkG/QSwGsTnyiRYmNnCUJ7RKhfjiNLVov5MsIWSK83Vy1Fz74EBR9RmBwcCST8ZIkEgH
qwNpDTsIoxHjaNPuZgZcei+U7rk8m+G1VvMgjSC44KPQ7k6xK2hkzhx6F+fIKNE23htxKfKvuGPx
+XHNN8HukfPt2rNF0Et2YtCUIBWJL39Y22nJ1+SMI9f1lyZrBcV0i25sZOH12xff+mYkYtkvGXOi
clYvYFrV/V8cPTZOSkvHTIIXYeAfXklN1Nt0ZdAzqo3HMN0Z8ZOv+MRSHmuk2S6xF+PZo7K1Xzr7
1nu/Zfeb93+N9luw5jj+aWouJmfclLk0aVJdckq7d8ZrjQbX7Fh0K7bwoOG494yOKy2f62RO1eS0
TaG7ZeJN6SMYekvB6wB9XZRrg2g5b7hTuMJYgFTw0Tn0eL8VVMi2+xO9vx5xh6KuMCjDNO19cnD1
c+uB018it02rN7v9sDjueRLE7two4CnF5UFzbiUxPPSfUY/sAlKJUGak8/M84OxAj+mEH7r3mrsv
OK73Eb66opjeffUBmnwIrtFEWi5R18yAQpaF2cM3qnM53k2TH4hBpvR3iXij6o0ttomO27DE9RDT
PIAIuVWg31p+09LiXIqvSf3lbMHaqYAZ0X7VrOdJ9zK3TF3tt07eHQQNNcWV2o00wQZ5jjqU7Mcp
Oavh3SKAzToMNJy08lncS3juqR0/p9XzkPPa5Qkd6UWW059xv6MJQxsUT2aUnXOg8VbcxLtlnrLk
EHYL7G4qONhth0TxlHGTJT6p3MbRxdhLzi63FnLGdcT+3oFEgSLPea2QF61cT+m7D6mvebL6H8/k
+kDh5LTU49GrZu4C/29UH74EAlauqaVbzFEjeB+5qqdvyQGfF00f3k26YTogpjiBdDwtJwzyc3Xs
cibzEzzZJbc2elM61PT7OVYtpHvOsvsc+gSfgrcwdPcKSqex6dtvdGpJv5bUJJn/18SriqvAoVH5
OqjLQD08UCt3vPQ0m02205A7tAiXOfdHPECnYzCKPLzg4BbHxNlVz7UyPwPkEAlDAK9C82uOy4rL
2OY5YfahRxhG4cw1p9lCmlH/5sNJRe9RIyJLw41IsqsVk7ZHUxp4jzXyy385xgfUk5VyHjoNFLO0
ls468P6VFD7ev2CiO0rhoc2Q3C/y0cL0NnS/GZdvwr9WvXGKQkD3DF9LBedJEalFM3nUd2Vm4Ook
Oz5gC6gQA5i3jJ5txKA6T/8Kfq9OwRB4EhN+C/5fz8BKp4PtwDiKuX5pFLcc6QpQwChhRmcV2YsW
0d+lnUz2xYIWehkcveRT0iVCWsZ2gJyWPY0DWVNC3EXGr24RemB46ueJ/QL0JppNsyVrk9gjDEwd
pFug40OIg63rtjWucotbSB9hR6EYAmc9RBSKX8pb5xrk5Q35B+OwYuDvMR22jAcjpAUeozQzVo7x
bXN/xRjGG5fJTPsZM7Bwe27CyEMxVm5s5WzmIFMQYYPS3kn92wUjA5aqW8XkyOQFIyDzy/3InOcC
harhzf5ebT2f5wcO7ymasBu2zOJzrC+pDwVkntgaWAwCxsMb1G5O8FHXZ+4DCl2nJauEQhV71COX
98mBbo+qlIiFCsoEpoQRP3V6yMdn2yEqtQrXNRrhuHypSWMxcnohcqMHqNNLMOZHXkj09sd06DYG
1DHPNODsa+KjrSsW8WvYzyl5VFu1jtRMo4nq0ivHK1K+NGX4jnFUM5g/N177q3ccTSkCY0EoCCrk
uMbrU2BBg6bcsu7Uoj9TzWW5tUm9nDkt975LVZpgGqjznh6Eeujlw2E/bOfzXUqmBxBaFNjEsq2F
AsLfhWfTgUFhPquyAhhm7ATyQtqROw4es++439IfHdSDWBGsznir2+glCJ1lwSxKibdefTgjvjG0
0HRioGMx/Ccprh3v9PKyjG5O3kJpQDEv/zpFqVz1FTGu1qy06iTELAdzMGAOgn+8GF4ILku+mF+u
5gQRUYmnsIdcn15ytNcUemoKqrS33HXd8gFg8N/K7xg60BtWRXJvUE4GiXh2Z++wRlxeXbjrkMo/
hWqn8uI9BEM0+GxhY3lKU39v/uLpZBdpQUATDOGDasnsjcBZXbvVTs+rbZu2CNQZnYfBiqnDMqaI
E75/igDLDc2/skb/NE+g2EEamtlarD4MpuAmG3V5dFmA8zemA8N4hxDCbEhqPxGRmEQNfmv0fEbj
pLkXp4cXt8Ech2a2OQ/Bms2ddtTWaekARWS4sxMQPDafZlkTlu4v4UkBRTdH9B2jx0HsUIZny7TZ
BSYONQomYjUSNg1x7Ulf9PcyIxYbKz9u6DPdd/Uo/ujO0OcBgTiVz7S56YvTSLWDu8Fs1wYYsmnJ
LY1JI+bnXrmyFYfxNGreM5NpKxNcHJlZ8bBAHDCGItEHoDb5FvSHKq0lqfaL4LphXp6560cYQ8M9
c19j9Zpy3iMXFtrJPfeb0xTbgsNuJA///QlFIVQYRonYISsWcX14hFYtD57y5OG/P2XES7Irl1V3
QHzf6Jp5sAhsoJwvB3Fwg4QynurKUFg//nsYSu1RNHAiUwu8K9Q/rEklTSNELi01S1rO+ycLLRPv
qX8kjnVtgPZsSgvRMsjFRx0M5VNlmeY+93GlScAbl9Izf1ChWLsY/crKTnvtoTDGSA9FQB85PS+O
/RooRvF+UYT3lH25nNSz09GVaWyOS4WElq7XhC25U6KjaR4KaA3U8qKpPgs9epnCIMT+hMoAD4C9
00pgSq7LNt01xFg3saw31DPYxeEiR6Sd3K1xipcdwDPwLGmws3OsmFmNSkavG4RDGvTKIahutuAo
hwhqkxlBewrs9ugHJItPcTs+SCginsNHpkbtFCyjqtUfvZ1ER11oDkZ5jxBW9zHEWIf4O8kQSych
D67hpq+m4lpqTCGm1kS0ZzA2qQfwD72OLbJm1gI6EjxLKbGlhuJa6424ehYkCSi45s73op1F02Yx
jokEsw7+Ekztd+iQWpL/91GZJReb1G6aL3pGH3LEu3fh9KHpi5ZnudJb+a+bSQpNNWTPRuPBZe2y
pyKTPSJAhkJWYCTPg7RSGkHDToKAWmQp8Vw5HtBtmjX1Khs3hSfduzPJnkqMK75LobsZJG9kZVue
vAbLaR+QSqUKydy80m7FMOhv1VAjlWSO7AOS6IyWvdUNsQUbrTyPUsgzHD1wlWn7Fc6fQtnzqEHj
rXjSX4AF5HlQloCszJ/oYRMr6brkx5uIc3UabHjv0ZFGEGqmCgjR/zykhq6f57NkMZs5RaO9G0Og
n925GspcBBXT/GFolNYeg/op6s3p3AjaiJmOtyZlrD8Cjim+pqKCnlzL8Rw2PHgVOPI0obGfUDIS
aesdE8uOoDVFnxmK13FRtNGcdVJiJud0vwpwGfz3lX6lxrPfR/uhQTYclfZwHssGwT8mwlJDmuxn
NkPQMhnPUzZjhLNDmaWELzcu2c1Wz80eJw/djHuxRN9UuNhX//sH/z1MuR6sxIBmtgcpHk7Fo9Qh
U5J3REmskbMzaBEgRI2zb4Eq9mBjIkcY4RmM7VelptQ9nx9klGY7QYqD77A+1nUTAzoMHdq3w7cQ
rNXBINODnbR/fej7xyzBKk3QNt4JxGMlfHGAUvMxQEcMoqLymZexYm+39Y0E+LuNY4uZTdZ150bz
94bb+nsa1s25SQaycxm8JV7AlGKqEy6WsgUOyQPnbgNUh0Da48dnBwE7YEmUb3afoKKeKMl8+88M
0/ZC02LZSBmuWt6DpajICQe0tW4m5ycLjFe/xT2lBfq7I62O0ITx2/Psl0kl1V5I2e9sPf0TTSSe
zBx0d9YgKmibdV9Qww3CfELkXKYhm1gO6SdpjFVbFCObQ3kwWpEeTXs4pY51Tx19LxOEKYaHzqQK
lAboID0ipk2fUc2jsUXRu/WmONxlUDpU5jm/EVipyGR27iNia42KMErP+kv4bCEz85IxXtKdcmtX
JnDM8TVTtXEfQ8iRVWUv7Tzyzmzx2TDxHLq03EZE8dTx4HNO97Mt2z9fmlZkv9awc5tpIJ/SgGQH
q7K96n4D/LqVlzoFwtQHOn0Jiy6tKHWOPJhACYgHITV/ChdoezUiFm2N8wPeb8azPSMtNeUNo3Md
JpoXge5qJqjGszHL62HZQonpuKYJ/ubTsFGWCAedVcR6eumtJSwLY2dZ/fsg8+aiWq++BGb2M3hj
s5MjIbNxObB46eyu/FUXTfUFefBpAKarW0GwCzuXdmeeC1rE+ACjSa/g4ZIrZ+asYNXg91fiVn8L
WeHv0M3mVETGcLWThtLb+S2d1P/CB4THgWfsReEew15+/e9BRJyfnLAcaeylv1rPJIeDi37OUGYd
KRNfWsYYK5FBBTPCrLuanq2w9EzG0p5Jwx2DBh8/46rPxwCQACSeqtLDtTSHYZdz92FtaeqbmSbR
Zc57b7Qq2LOTNwu78eJbQINqrBIi9rxYHnQ3+0r74tsUGaDXbuEapHwpqKfgi5mP+7l/ygpe6yYi
Xa+28Nzl2huKz3LZakAiQ41v23XuQat981RVvv1URP1rglNMFnDI9JJLs8vfSsPWrwNUOq2axoUr
hblGAw21GTvOKktgO4wp95wzVvXB4ky+CPRoJFV91g8onVw2lzjCgDti5VSd/qSslOFpipUtz8t2
D0IQeowbc0WBh1yM8Vh9FbbxPYY8mdLz+1WR6tURrwpsHM8Llg7m5w0OgnIVVo6zcFWdHLElJUeh
ACyITpKAwFqbee1wDLOmXOcRam6nHvtj7rvM32o6rfNHXRVnQOBEhpiRBBvMwN3JGXMuF6Nh0tKh
Ecm6yFsZEbpV3xAfBv2wrA+HEzpF2E09B0/GJuLLMn30MAZ6gLYBogG6r5k7Ap5o+EUts79zcrw3
zKy7YVDfpT+ityt04irGAkhSmIZbSjp9adYERIXMz7ZIXVaTENVHHSC7FkmN4ddDZmySxrTS3Fo+
jYaz6ycAV3naYLj23Tknfluoxt5rLv1ljcwnW+Mt12KUKBaecuQwLZNhnzmYBXIuTd29U5sdHh3j
Jeuyca070T/fw23RyWgdzYPb1iojfFykYpYmhF7hX2OmRV6EptxMu/wWeN4IMo1wRPpbqSeGo5F4
t9Hx5bGmVXSzAwMLxnwF637rXLNoYdgNgyRojWmoXggEx9IL88ADX8E1+I4ErjtTCdUvNX1RihaO
un6FCbrqmpc5tzoNbBQ++FouVmoW9G3pFeiSHlGA/jMJNdyvzDfv2KE4AnPodtD4fKDdpZuTZ++B
l9g4/8Sq0ER+zmOATKXpNd9sj5DKD5NthxdCaH+GAME+YLmc4McmZWOc0YtipmFM6Y+H86iWsxbN
1ePNoGi3CVGOO7/r0lXg6y+BZRZPo5/dplq9dcrETBP0pMo45qse6t2jqbJ025vGTx7W5go8QnAP
jYklfQ4RmjR1yzpZ32yFpRRd9LNQX20yRPeEnBnMdhOvSNCA10wBdET1cy1nEMFYfHdO7Z78pPkK
On08UBITgketQCtOvrKrxJyynQa6mf9cNb6zMJoK+yOdPS2N/beg44xtRqFg/KcYBjfCejWzc6pC
SkTa3rwQxIKzumCe7Oe+ml5sK2mBTPWL7j6h5S/aycFw5IHFNVu1ajWkJapL66NdWRfL6MEuIMrY
JHPCXADh/v8/bKsSknfQl2iAwia8WqnPgCQLIaMK4inNyqKROq+jPi/yWbYS7+5zHHbDybZSooho
FMRjHm1Yeesr5XdFY5dWTdkV3zik6BLMny/mB91zxJ6J5m/epJz7bO9rspLg2DiOdvjvIVH+HGPD
6PG/vxCVWhIdemuaBkph3817NUQNgpWSZejl7mEMNAezSveIK9VvKDL8w6hsarjoVHuNCZ2mbtON
Cxyj62vv4OvhP6sRxpptyzvY4Wc12fG+Q5kzf/y/D4NfZsjkGvPgwQiguUN6gzQ6NImDuuleTVav
gTpgYraBw3LhmkRqwKUOFoBw4pk/cR47raZ2asIV9a9FsbbJJvvmpNLZTzYpUxbxsDNuZtwRyTPv
JwwXk16n4Zdhl4LMMm3iihyRgajYktCKpTXHu/hdT29dJF9BCkXVV7lcmTo+867SrFNlkYI0JJJy
p+eqCGDQTZbsnszMNI9Bz7XbGmLTuAOCAImizuecdfAM5DNBDFx1CF5CQEq9L6unUg23RLLe+GAJ
tlHJOdhSCD3SAA2TEXIjEb0dSWNfGPK1yPKZ+25OtBxgJ9g9c1MQXpiBFo1kxhml+b86rsZDHyRq
ZThwKWwJeqJPdyoJ0e+UOmFDtIXUk65KluxSWqvBiPptoo05fmCtO4URIVmOb8cbvQ+qRwKOOExk
sG4rHcaU67U7W1pYXbsM5E8epNtprUuiO6r4Sxe+dyrD6cWyRbbMZY1Vk7p50dAlJ52KDqqX7OOg
GF7naiMWTUttSQWY57g/CLExz4Fui5NuZ0xhMUgZuoqhI0ZqW3FAUrwTr4XvBDudDvaybtuERuhk
vmZGdSS3wnoP8JjbBkvJ5PUK16bqD+BAYw6/66TqsW1lbnHQ4+Cc+lhBYx3NNKaxhKF9+xqIuH7V
B/3V9loI+zLsj6rqjHPDqYqZVnj3LH5C1Yxc7VP7U2tvUVDfkF/7u6iiHkkUagFbZQMn6TQ8hekh
QleGZT8kzSCaoD7bLIaqK/+sEvRw2m1U7KAPJ9Qazb0Cm2hmEOnzij4FzeipAk8TYbPtbJRpgSO1
X1LUaC9ObGqhQtbAfIM3OeSAqA+XzupgYjht92TnKeTWOrlLOdjXVEpSTAaUI3BxnavLNGEC+gQ8
4jZwrRKYkdQrowF5UGrYg/zernDvY1yqwPAZUYx8Nc4rumjZCEhRPJq+JI4sceKzReFL8TVL3UyZ
nCMyC0BOw3lp8dOir6GBloiADIYRYlJlexnRdE956Uw33/S2epoMy3aKyp2DI2MVelFJl8xttnWI
omiM65PvKlysCk6TTwRuH+Uv0wSRTrdgMuXc+6faeXNM34TbhrqxMTL4MC3ySa4SgwZHc/OzoScp
HhNFbg7HThaM92E5YMqcvGVl18mL17BrcEddcqOHHW3SwVU52gnTQ6IZpjWRYAIlfkwg1cYKYm1t
lLguNT35yqNwPA8xqMjAJL+uUkQzZzZkmX5lR455V4bEIo58ru3i6GrpiINVQeSUngbZOeG0vom8
lqaSMeXHRCfvuwcBFM0PjIWnnnSaydW9Fep5Z9uMxodt5gDJ5wfyVrLzGAUUAg2qMr2F2mD3I7MM
N1rVYcNKKch6GDWxz5kdlJONgToe/t8D+BZ7bxGQZDrCOw495/b/HuB9oWIwA4x09RwBlCLNsR33
/z54EaF3kmWAVlDcLPq2L3aO25zDjnAOBlrMKLMmIL6EB0Nol0RqRDEl/nvrJLtp1BnKoq849bmt
b4G3vjudQt2jF3SH9Yhp+QT7gERRkz3Wr76H+aOhzaHW4mWmduFL3WbCpNi1+saZ6C2MoQ8ezqLP
KV1vvJnzA853tEom4zUTwZ03CP3234P6Tw0bU0yrhnEUYmpj1xiFfkgc8y+NCe9TGtE/qW0Nhy6g
HHRE6cIDbeUeFjZzTqr3fZVhWFChsn4SUuU5QK26qhdv1sSpDMtJuWDWA1GRoNWz48O8pEqO1qUr
wPWLPxX1+Y/bBD/AAy+UYv5FkYjjQJlni6b3qiNFoT/xrwU2b5W22tsu9uTAdq2dSmmIOfFmilOC
AgZbbSAPeV2hfXqKlr9FXksWQTMdE9KHtMgRW2+o6NlNpUbX0D+aInrr8SAnxZNH1MLZt6D7V1WG
x5zh1NjZ4oWRDvbIwrv1uoR7koXTVRCHVeSGA0fX0TmSPPeGEz38RF/EgCFc0V4UCJuNX1kEXqlE
IH6Q2iJrsn4zlXa/6UM8sLK1aLS4M8tpMOI3gsWA8aTvMW0BwxNvSTeyY/oziCBBMgxAOmkT42b7
o72uXeNpUtD1zHg0N5pRZZfa5rl31WutYSem644QAHEEFlaMeAlgpoxWBWAVbGM1jRytiXYMzbKj
h3Gl0q/A59vPsk2Yp091emnNm5m9Z4mHG6pNiqsCrFj0dHYD4kce7cgEpeWi7jQGSgLitxl16FzL
kuQlL60PtXrKLbvd5VbfHVSNgMbNxLrLgKPyxB9e7/64mppOvefRaa2MbMlp3KHRl9ytPofrHMX6
pXTAaYej82Y1DGgr6YynQigcVo3zlxvSvA29vmEXw4ZcczCJyJousSCe84nmf8qAk/na0XQmkBhR
vggNcYntrMJlwm5LGwWysPZ/ODqv5caRJYh+ESJgCPcKD3oj/8KQqBG89/j6Pdy4cTd2ZySKAoHu
6qrMk+iWJo0ZS76KeYgFjjaSkGDlKunWiDp6zI5cSmLNXou7SsBqjhJ9bVamjQjFZQm3G22eG1iF
nW6K3bER0xzuypgghqYJrf1MKeNfSc2vEfiaj8wo3voCekTWdLqLGfXJO8HhMTYzI2fsftaMVJH5
ItbzKBeDrE6U7ZSbX9PcwDOV767G04TZIiZCE8sC0+j+WABOJuiH9irN9+kA+BGCm0RXvKijH3Xu
HnKlCxdlc8M1Fm9xmUPwANk8q++1DBMfi/vkSzKw600cTikZCvJ47136kcwEctmWE3OhX6GiZi82
/rAhBG0UGXxpQp+59BzJ05VSbnqSe4A+CYdBondPwxnb0LNJV2In3Rjp8oE2iwA4kU+cPE5v6NBs
r6b+NurVU0KuMrwvIZlXurxhVDmRbo9E3RHE+H6S09FXAKiOTygoLda7YyR6e8knFCRTjr4lKhFG
zArnOU07xJu8oXHCqY+Cr/NTWUzdGRM20Ir0gDaWnADqwTUDpGwaHCXVSuIxUCoSRZH4LbrKOlXP
YqAkIEMKSM1xnJvoFMadOhhTIE7Vvm+kMyc3lLPjdcDsHuB5pkki7/H40sQoySNUJ5SX64AS8p7r
2nGI/cRAIVYbzfGe8V7GvjrIkvgbU38797FUAJCAPRKE8YLgQwpN6oyXMjaDGfV82wjpuabH4BgD
ErlpJBFwJj16lBMcYkTWu4kwSG60IkgvcOt7VbtRA3Wij5AM2RarR07rHf97w8QVsr/A9CV9IMhs
X+uE41QJfIHdjFiKivmxOOKx1gWkWINA0EKt1UjoydVA3ToNW0Hd0C/sUaSp5UtOK00kcuGlm03M
U0JG/goVAeG0OodMOEiGIhAFU7r5BHBDyFasZmVxTqVVPwq9emUFXr5n4Z/IYQD1WRsfn6yyesb+
USCrrjfxr6HQKdGS6Xvo136rCqROMJovtvJEPjutrT5I6Oh7NVazqPioZTgsQpSrSK4Jz1ArKEtL
NdpilogsTqbPmeddFkiJMlDkoFP5Vy7yhksFhFKVycbrewCnA/noEePz9k6dOWicAFTNKC1dSKUX
9tewSqKDII2b4zRWJ4HZwQ7C/lCgOhAL7T2Z2ao2UwGtSGK/w4uNsK+vX6ul/K6WdtuPVerPi/4K
vc7YRiKUdcGgYqr/v+GE1zvWXDUlUuUeLZjrGcdDj9Z0OlvEiBATkJ7nqRsCY9NK+5gIJOTZTxPs
U43NBJevPAEMnzfid7cY92055cKWycXbUoPfEQF07gxhWdxNxK8lROrqQW271hVncWWhR7lsEmqo
pJJCqMGE1eMYn3GJKfVUWKqp1wd6QCA8u8OmJCK7QUZwKOUnVVMiDBRYqrFfl/WbGxZpRdHS9yqx
KoGzSju7N0wEjM1rXa/kw/bVjXAds2R6KiKVrNT8tUhhpOZVyopZgauNe2mbpkPmaz3uBXltiIcV
BDv+2tz1bk/MYCGvK6cuwJUEgSiDGKKcEsXNm5hj+7pHw1FOkGR263AmD7eg2v6XVIojjP3L0E+b
Q0Si7jjgbFqXq7qix0uLHHPsBFimaX4QSbTYWaNPXe6VXTd0TDsJMVh1tSCBSXmkmqgxEK92XKvY
Waqu+YgQHyPKP6iKMn9KPTfhSgMN/uLnbMqTbd6pXuECBWx5zqCY3Z7TI4bZ1uWXx1U7yUyXEzmI
IzyURn1/XWHk3UsADSLyGKwMCkbPcr0pOcd1bq+ySNUQ9OxAV4/CDnPthBe+n5CJ0M7lRP2RYBkM
JVLu8XC7BeQJR++hATST4Wc9hBW8kPvIRCZd92Zt50Ia4X5ePcyJHKSn5E5wrASXEKTeiH18bKi0
qAJRBALfrO79oVn6myzj0qujJ57ZZMsrJnNbq13QoUQlwHbzhrcUCbcS5+GoG6cxMog/xxle6goa
pJWTwAj9ZUMNnlfmgTrn0U7ryCQ927UdC3yTdlftnmAnU5/Ml8j8V4xCYhuk1IqFmvljUuyYhNan
vKfoXLsKVw3yPkl9SebpscSu6Q/7YT8LY6Dno/KCBcmByw9TxpSQJ0sGMyvWJ5qyrNCFIzXi6DPW
wWHVluC4lQpV+DDohzaq38QU/3q5muThbO7AsbEeMKpMHUocPAqKchwNLhPISLi4Lc27tNHpEepo
napEp/PF2YeGi0TKAT2lUb3zwOgKUR4LtEHnzjCAQSwWAQfGZruY4UzGQYacj1I392ZSWlwzvvPH
Y+be+3KnjQ2ey3lZfB15d2sS8EnS4m3CoXQCPB9Um/gvaYmZ5oTr5pp4GaYe904y53uVIaqdjEhV
2rt6aXWLB57jJyoBa+4HLxXaDz2Tqb+eyr9G5OErvle0IIsfP1aEOLsN7E0nuYKYULEPfhGbQ/uD
MmyV8DklFZHNxkSHB0rFwKAaC3fDePdWj6+G9FZXb3z0U32IowMR2VEXpj3z4CuGaAEnSvFbkJRJ
apPJiYlW9TPfJFspD+j0atD49P6JksBHFu2ei//s1XO4FIcm37ikf1eKW/cEmSLgc9R+P1WnprkA
7efwjtqN1i7WRbJs1fwvLv4tSISbn1T50uCx23phWdVFs9Gc4fuh3cZ+DHEt4WhLR6a1sTERfhSh
kHczOiK0zZYQq+OAWJ7Ju3yC6Wvqx3XGuniuzNNaHc3DXQsWDQuEj45IL0IsEvfZx3PFakBIHe0c
FZH7YgP7ylJnmrekEa/SCzpAGpzwJDp8+vR2dasMGEq07iR49YZjm0vUi2zQbvdM1HNn8nsGg0ef
FMXilkn8NyO+UJ+BLe7X7NxvbibuZVAVyBBoqxEJcZXfn5jqgGtsXqDpiEGzAw6Lkvn0ZJjt0iDD
ccpsdkPZuUcIVR+q20ixSJ5VZQ8/OIBv5T/6JW3l0S8prOkn4jS7wbqEgJpSDnSAP79uPM5HrIEa
m/8aQOsS+62I+ptMeBB4b3CHi1/EIYvVuxAt9JahY0BfigvPVIBrH803YWaXt0rMV/fMq2E1oQzb
uBCJ+FzoKRRh1LmvWyYwjuiMLtvtB7jp+C1+U/z4CK/ZYQMVT/Gb/kUIURSao0NI1FY4xEdhcYl/
bPptSZOLdyNi67FYItetxi5KQutXsu8By+OIutxvo+7E3/SYeBT55jfADH/x2+amH/CAbE54pPqC
NrnDV8cEcltybvd/q92gTEOC9sVzLT7wPYOLav+Wj+RFeSpbvSTMAFR48R8FWPVAEtQ8sAof5FOx
l7ZmbK9s345xS/ZcDvULwflyhnmHtaWlQtiiA5XrQ27eGD9bywfNR8IKus595uG67QG+xIM2AJdN
Td55X1zJEiWLXbzi0MN7S+EwPL8gUZBaMd1CEYCUDbQCtjt4hNMFJob5JSKRbz7MAqSFxSxmsfs3
UCuTM2sUbNYlZsdFoxwFpbGPmm10Bz/slgw92vQMk+GX9J7rMP4N+cUc3ZnAnL9FIkyBLRvYiTPY
kPA4H0dEVJT20J+F+CzJx3tx7D3uxOvik851mrYMSixuRm+91R/Esd0PxNYRQJqG8wf62mDjy37/
ScaX6gyWaP2pIXMtgu1a7/84s60USmfuTk/5pRVqR84v0adEXSNcdzAZnQE8OIDXbZMI9skeHZgY
XkbCzV4gmjb3wTV/opax80Ps393MwVRoQ9kivA+WnCvs1Rfp9jyT/qiOYqHe2Q62QtTv873kh19S
Fd0mGLEcnqWzdtwcix8SFHClhwvRCy6JUd6yvX+JW9nn0luLXVgtU2k5XAVKV5uEt5nDJuZZwtPL
D/Gi33CaiMQsbqVfRLiH4p3kYuMqff4pZ1AE70Li5zqxrjsiOIFdqi9PM975Hnvpq3FVzlTVkSO+
C86ww9m5u/Or0s7bkYzwqfL9rxgNHaPk8HNu+vO9RZLwWeUflfyqSrtZmNH57tco4MOilzwcngGp
++akndLthLVjZybERKB9RyIPiZeihI3DLp9flmfH7iTgz5UAlXDpRfCZ6BdTNO5JvYU139BfHpEa
eMDNGExHxgW6ljV2/A3S/455ekd4zYJzuT/14yHq0WMGMgS1lA5p/K/svKmKHSk7A/s1EbuXV2mi
t+cwGmUwPHRk0LoMR2Sv2MdviyM4eqj+Mn08ZZgRQ/NT3MHpAozDyBQVygKg0GM8HgK681W7PVTu
5sDQFVVVF5T/hp/23/BSvWPU5oIiL+mgxI6B5qIj/iv+uq0GcvMHlzMyTskdGbyeN0F50Lj4aAlG
MDMu0tdOPUQJoZuQk142eI+JuAeGHbJsSu5MdFhCfLlV7XCFGLSpsb9ZZkCFrr7gVjV+CGuYD1jn
+RpBOZbzttbdDUc/MIsbn8YCH15LJXNSVYBt3EW+njlQrtT0V6w+Jvm6IGA/6vFHSpde9gWfzGUE
ZUqypQtTg0howIGgBVYLbGscOyQuqQWQ41OWXQMSDXhA3dcWr/ann5QSvHGxFeYkOTjxl/4POQUk
Qiig6bMDhmsSXqwnYVSaLM5V1XQmnUL74Dh2iiEXAfly9nSiIfhYDbtc7CNbANXQKfvyq4ddQ/Qp
STvwU2RvVHhyEaMRJtRrdqO+PQlDA+mdeAsmWqzBvX2Z5zCTrWFAs+QXuOFlIpHO0myPrGbsuEgH
UIeyU5D0EQMwwL0KcS9yGY09x9vQkCUGekdo3SRx8vHo+XXiwhosisCtHJqIOcpF/ZoX75X5M5De
HEX4z77n8i95MgFF1KYqxnaZVLKvoQ2Hwa9X0LB281kb4LA8iVAVyVmIYZf92XDIsJpreoTT7mnA
Jjsg/SzUw0IAXq/cDLb3jdUJn1EG9A8EpYXYVxjdDb0YouvLQOpP3a67w+5iln9lrB9nblSHhnGh
vFveIz5rkGsWCZY6pTMhGU4FvJrmHXC7mK2WGWVopC+b93RAT3+NjR0OwC5/aX4zA2qIzXNzn/fx
rkEOKyAFZc+mOEYDLfBtgM3dQQdjDd8bF3lqjfTU7rscq5kj4qf+/3ITHtR0eED9GNM4XnHDyuqw
5sxJDIQz+mJiJZ+o7gv5LEOdmo5RvAcdhA36SBuM86dWWTzUuMgk8HaCgzZLsKf5jDU90f0l3SvF
belDPhYd2RtbBWiJL5pEWPufAhhiNAsG0WFUIDzjrjqmz/YLTB4Xhfs02l3vmoLPcynqz7VHoLoc
3trt8qAzizJRotVF7S53TtGTmGobg509xjeqFCg2M8AIIrQ2R+Tb6FT5Ls5qP0IGGAqrPk86ig5r
vLRvySc/UtxTgE434Do4TFcNCPXzm5TJJs2SUzPKP9BRVF12zLjezl8HWsNBUbMeh6wvNlm9vyPp
r2Drgb1GTk49o7/cG5QpGrIC3E/0GXgEyLZVPYoHGmeDn9XgzjFtek+bLvcwkyMvbb2GTaX1JPmS
Gx9qdGq0GjeCiqRLoq4e5O2QIs9oyFKd5eHu5Rvpa+niH8koyaFTMEkPwkFP01tdwAwzK8ReGHul
/KdEdWhn0obtf4P4DVEMnbY7hZw0kcSJKIsRNhpcBEqFAVHsLpoEs+rpU+JKtyRqGhdL6yVm8uEp
9yFUR2Xf00khMKh8gfIU27pBJLyBeFtNACwwhXaezHS6Ytt5aMh0bMdHzAwcyC66COSvoOq6iK6t
hN92mbkh4zpjodgQ+aYXiIsh3l90bUOJX19VsnEtORsKnxxU5dWgosk7+lH1pgLoQVkgs8JxbO5O
84xERJt9gQ9/XdWvKcs/S1zOg77ZaSzX7ZtkU49CnXSFS/nGw/ooQmk7utyunnHDVfLC2Zyz7V69
INoKuZi+6BCrFopOT9Ng26gs3kBTvVIrVA9cU06s6PppJsyiK5gCMJNTS4s0jNkLQVslYPha+hC0
o7ma38MNeTPqJXVj+nLdvkvIdEIZmSpe83w/N2cT5H//Mdy/5+VL9TdQA5Ypf6QcoJ1xEWjES+m/
CMzR7iYcuh2HMUv0XgdHDNOjGLIJML6DmPjguOrxO1qmS/1svRf7435yGgcrusM00VYuR3H3ivHD
okQ8fRIRdzhOnmz9xeFbR4Lx82ugz1qvhrvwWw9h6x/rIAkHZ3Z7G9vyMXYxx9DDdznX2wwRPKRe
nuxtSfqxlC0daEu71RYUM2ty4JdYIHF51dpq3e3CO8L+alHr26+VCxnD4tVsefPWvwHscNlNjt/S
ll3b5aaMbCaU9t1avNUV/P6Cr7zZ8zRCxUZ9qPKgbLzGwQA8KDYL1fe62vQ0q4WDstt2nsZ6mljH
yQgGZa+aR06cmryX8pu6njrpzFf0GZJlVlJMV2ROb1t3cDi7q39ywAjBWhzQxXvpAhzkqHyN2yyc
qa91R1w8Th0iFzk6V6G5hRDlMVdDKuzo2yrkILtlMLbX0aneb4twKtbdXQ0QKHSTX4zwQWBk+G2y
jUtHYT3Lr8Ne8ks+zP5bsbepfzOd4+Dtt7m9VX0yPrkCRuExpdlsAnKOhfQYnTRyazNXYhRceFMX
UKgwSif0YrYRn27mvVG7kN0xW8KDAcBFfTV+R4WNm9NuA1RZW2gAfDRcfusGyd/WD51z90brDPgR
3Q+Ho/ntGZxW24Xavjb9DMGQcZUxJt+ZzmqsRtfy63l0rYj2ZZJvRw+aoPuIXucn/tUGO9n6KkHC
FBv6E7226+LdlJlX9R5fy2h5yaQHA5ZDxwYtN0ZLTMHsI20gAm5Y8PUTALO9m66YHob4VCmEgZ9F
SiZINPo2gTo5B9BYjGVvbE7deh3wQjK1wN7ZctfoLc9CgiRw+V3j7Z33uLwk+kkmTHglkf0QFQAZ
X9HfNYm3qF/L/JDHX7DxohKgelYHJHPE+bkQzWDCoMLp9BD/mraHDybb2kn6w+LOmD2z8z8Cl3Ri
zLA2QfJHT8dWTwm77/3sRevtqXWq3zw9iOrzwM+2JyR/VfxVr98xKIklL3EbcPRE7eIbbUAktgK4
y8NcXrw8AZT0AMh/FR3zAGLjwh4JeJC0q5gliJQ8NyGg/PndMZ55S7iAuxy/6Vpw8Kb3Y/UHsBHu
/bf4Zx6xniSWwEKLWJC1QTgYzx8CB2sIREvd9ttsn155ZbjW6M/JUTZzpxvsQbYm8tWsYS9/PDdU
mt7jsxcAFRzq9X3azeLh2fjmdTqSYH1pQe3jJC/1ag/7zQPqbNa78uI1fBftmnMPbuOjukmtVR6M
BwMKL36Tw/Rqvq5/z87a2/2Wvhm3as8LpG9I19F2sSE3TPxxyNnTY8AnK+3zNwonnAyCTiYPy0X3
kr0QXtR0pyH+LsImHD7uOBvs54ql2vmb7t9vvAueNH4PUgCYHH8Qj2xPXrKv35Q/0VP6fanvorPM
MkNcNDbGVg1FL/lkhy6vvOAL/2I8eLa9yXmlV2WT42WpNp/flpf1SC+zBZZK/GwlW0npih/xt4jV
5c/cokfhpZqX+Drtk/P8V2uWcMCqmF6VrewZJ7os3+KH7BDXc2RbKt82D3Z+H8q4/Y01Ybuw9FvJ
S+MhN7xQBSKN9WdX4rcaXRZ7yvzhMbqMBZ/rttuw0rOEPWAkSVT8ut/a2D53LItWt0NgYS/OEs4u
jYXg2dv5rH1UJZylELuz/FDhc7Z65zDmZOH33f4kI8h6z63vkRZX42R24RPmQFkMFB0OrbVxFjol
SVi+gaw4oE/ygMnIsbsM9hgf+JyJ895MGO0LNeT2LZu3koqwPmmore/odmDuRofWPE4lAllmFI+2
+ynlz/v8TrssQkbhUvTSW07onODYD/Vyt+KlEvZYhTB5Rch27UR7UlYgm0csMEKM/2dgLWWm5vav
m6Dbl9/ZufFIJSKOAkJoYsXylh+foLe8bE7qhVtavSiH6aP/kx/xW/dI/2KeDRpFN6a+aDDxoK0X
/mh58OizunfcYQRIXDdebxcn6ngOn6/Ne7pxjCNHv/xff5h9VIaXZSfshb2zuWK2OZth4Q17JErL
R/chn9YLRdFEoU7uH494Za0H1Gnpv1kI0O+Dy4WTdjD9dZu/xUcw5RfiBLz0GH/fT/GVgNnD/cYT
UIVxwCrAPf0mMB585AZiHysueDRs8wDlxU8+Bx5tcb840jZ7kT9G9xOXKqeo4O6VO/1o/EYH6agc
yGM5YT5Qt9TWdNiWR5d90f3TOU0uvR/pAQiuSN/K7+AoOZKypFc/HKVRPm1lh5v0xukyssXgu3PM
b/HGKQYYWMgD986ZBD9GWDMGgkO0QwItXpRz6d9PmpdB6LChmBAJvG8WB9b2b/dTEApBTBDrEEts
bBuobK7Vbglyt/3uXfGm+7VvVC5yDggbDmy04YdrD/Yg+ZMQ8Z84vz83ASzJ353pS98RQPgkYDqR
OMrfFMagTnYFl2Jzko60k6N/cNtD4QKU7IQ+PqYf+8wm9zhBef0bteG2DMQz+CPxnISGN7zTvklp
CV/oydF3KJjVUwewEJHdTDvF8CrVxSJO6Y6ZlrMmy0rXOMapvY6v4Fa6yuGAuAR4rmE0kwu7OslJ
DjZsuQ2E+zdhm/+rD8SOHDYvDOIBspU/4zZ5mV/pkaRfOXVI/iMPh/WY4HR1n6ejAA90ZqkiRy8f
aaQAYMCK/5Q7A25k2taG+mCfhD3SuV11HaiN7TI6ROfxX/+W7ugMj77x4M0MbUDXtdt3t4FCQAMc
+m5+yR+6z9pXzxi2XBKGTasihsoaKid/xVETv3J6QLrzyUeoXcdP8cIl0RVHeSFkKPuTbi15VorV
7BaIIwS+kqHwr/il0hPORfOyyM9Gcw+3kV+EwAWafp2dxjcV56G4rczAlE7UEfryQmecf9YSBybt
O6bYbpTncJEwP69GJICxtj4BDwS1QtsJGBo/PLnO9yN/wyiiFMEO3BTpI95GgoMlQRHDGD2JeSqa
y7S5pgPd2Y3b6QHvhVNnSWoEbneAyrRiEegEbQqGHwBK8Wyu5oEZh32D1+w8zi80pmDTV45OVxH7
H92znl0k24ma34tuKgVNyFZElxklBMnvHE1HppTdngi60a5pYQC9SkIYQ2BEVw25mMeYTmh2UOYZ
vWE8QRKQCT6ZFgMNqBUmXNAM/oxUSMMfKnCKhdFDoI+XDT7zXxp5cB+YX030r9rugyrmxj0AELHL
sTzZIp93dGAfpXyvkWzBhz9WAFZNBqZA7ZwmAvFf2Z1+UpBg568qxVhXwx+TaqK4OuMvI5KAajHb
d1674waVrjlTPtDnKIiwpzvSVfjmrDoH/e4pZOIAQBKI2wZjkPiADwl8spJ9gkAVtkd2ka64d2cO
pRP9eZt6p1b8Br7UTNJ8L9KsrX4jnY7eVOLJ4GVjJT6gMSBPFg81NeziiDeJ9U/xif/5fzbRurP9
/vldW4b17lM+cCQ6Hm+3v2/OQN7Wfpj2w/+sQgp4EO48wWnAP01lxBDUIMKTWaAyFrNNCNr9/7NL
4X2zzdtEolskUrvqkbM8No0DaC2XlEvCiphp8tlb6DffceIQ7bwbuMiX2FNdHjsrceEBhF+CC4j9
gn9xF9/4qHfPeNRPbisflror+XLYMf2IfN2O0bp5sUMWBPXbJsyd2GnfkdBg2fAIi7WSL57hk3mj
gxkOsBfPdSDgX4cmZQnHHD5PoHJcG+3KjsJ3eqwX0dqcns8yY21Wd3WruPf34Ux5cDIv7A5Mz9lj
hjAPpAONKHZTeEGkSQ32ylFhyyzhlbom+hyP40EGOlH5y+plH/VXf0yvcmCc7uwRLBM9t/YRKxiF
6758S0LpMnN6kS0INtScwyMLZXodmkeu6hkuRe7W/wrqLWo5wIY7ABN+EmJcf0NgpNGREdmxWq5A
Y/P4+NNn+ZPv7vt6B3rl2j33Lo6eeFAd2I52v1NdLXwWJ+Z37CW+EarHzOfmY2oAz4YPYH1nYq9U
DjELA5OEYPxRrsVBcwhQ41Xwdx4UZuF0hH+AgRln/Mj6lXBUh9TKs3YGIOACjfXMHiO6EYJ1tdno
vTmI/iHWjT0pYLj8iUedwgge6DajXYGpjFcw7dOdg7dmPSpb2/aBcuDdHFBGXtpzf6ou6Q0h1Cnj
s7o0fnvCIoGp/b06wKmFbBl7zfb5YyYhMNhFrIIGtEdxdFoOqcekt7Plb6Z5u3Z1YB9sPlF7SViy
JguC6uaz/yHGgPdD5/RWEW0VbD7Jj+cmtlncEdzR80aLaBOTAa8LXRz7hVXz0zQHG2tFGKu2Hx7D
r/ZR7ZVL9RGF8RH4Gx5tTPp018OZg4Pxy2sZIe+l5I41wnsAnDvgwdxzSLEn2ZE5gn/QSNQe+Xf5
1n2gvM9TvkC1M4YjQkjsRwDy6sCmDakKPZgt/RP3MdTgD0CBlEYkgzndnkb4+jdm79Q0uSM/O4D5
sXQHAZ6oNe2Yn+DLA5PFM/URvYx/DMsY6GGxpbrjmIPTEymWrrK2hnlt0xOAb6k9mFUuOd5Fm92b
hBsOVQN1dvql/TRnkjPOFceHbp9/p9/yKdonr1CTVjmA2RRr2Opc5c+kBxF5RNOX36JnLnZGrJrk
sCLQua4eC+sVAoPZ0/YcrtGBP+LvzWP+004cvkYWLaA8z4WTMy+0VVrm38tf6cSnEkMr80NL+YJ2
nBECptlIPztglShdEarqF+16lwkQUNA7nZgWt68QO3bmJwOlaWdOyLl8MJ+ypz0aRE7WSgMSWM7H
SMfsEu/E3KMyl/6KuxXv2tfpB+qCHNDM51Pq/2hEcjUi6qPsPF6BIQ4nwWcEKTYBEQlUVpxMd/eN
o/WOflw+uYNMh/l7GPlUfq2lTE7/V7QhDR6H+cyBW/9TC1e/Z1LDmCTdLgHsOroe7R/TaydyMaU6
+kHxi/3mZhDCaRVcLJVexOhmL8NL8tvsxYd8wtL0UweDx+T4IvE/1cV/eBjth3q873G2nGYWi+4T
2+h8hWwYzkFyIPKGFSHy22DmT1JPQBJqgdzjoVJ24w4WK/MbVpQ+uJ+N84bTtJNtoboE/IBjw3bp
kb7JqsAYp7PkEJ2d7rYIXmWu/BP8yZ3P58hyxGLta+f1qhwX3GXX50fDD3pfqa7RFShHk0KZ7Ni7
Lf10fmMDNAll+mCqqz7UD9R5N4RmPEG40XmAkY/c5AcNyAOJV5d2B6MJdXKanHoSYhzQZI4uWox+
cof0Sm5eS3ZLD8EYO5TmUBr+yuf6nX0h8YXBk1DFsw93fimOmhX3M4IR0FuAiPNo/lrifNcM5T+E
3zpHdU6mo8z+yrxi3hUziU8Ih+iKCGfkzQ0nFRgH2/xl3JNFQ4DyJdsO3+t+DDFlvgtXkaikyzTb
FdbwDZHEOPfteCNy/RZTC6JICkW09LjWjF2eLqo1v4hlQcA2MUtdgbdBzhACi2hmyvHuq2jwlIcg
v6GXfwL+z02NDrk0zHq3dKBjlLXBS54lNPBiYKK42cn94L5dU1pCq7zItjirzb5TpchN4qDuTOGo
j0i1QM8wA03beqf1KvOn6o6MQmXkDijINeTfMkV/Pegi5NOIsd9459msBULgOoiCqzoTr74oW62a
t0Xb9p5Zjjs9jmdLXQlziXVx3FcdUyEt2WTHHgQ67ldB5tAKpE7ZkD2L2ZCOCNR4ZonzvPmpRJA3
NYw7fc6bo4HxaswgelYaPikCnwucJEfNEJ+pBv64IM6CmYrM1CsJRoh/Hg/a7YQBqJQkmYtAR2B2
SNbeEalemJRVTsQvNxYAdvA8LyiwwnVDlBqwhNnFoBEy73lZN4ufcXK4c8QeBDLjSbvMOLStReHD
gvET/QqT2dYiBHjIM4e04Le+uxXVbXFv3YSVt6Dibz5lLbNJNrHmym1zgr4WDmsW9BODHgEsj6HD
fzJJdJBFM0XJzLcb5C5BrAPe2hSNp4zEb2N03yzE8bAJ/wjSZruBzSapoJfmS9xEji7czGny1Kpk
jmK4aotmTi1cQYH3zMdKpO6di1e+3BPEPFESyMuKSzsP21oMRTHe8ggBVEklgF7spugSAvDU8u4v
3vaDccEnczXX7NoP0RXZIrU/UUpe1mtejnWjZeKdwdvswDblWeY1952CCxitq8u/csdM0XzsBnSY
70BIJ33P7MaBxUI1PgY1cy5S/mQTa5qJR02RCdqQCVpb92W57jHS8pws6DAEGvBGkoWKYAQZGcOt
5A1C4pnkTg5x7dMg5bd1gPZ4LWe0KdCzcrfrvQnMqC52nirtFZMM+hX+kg3lYl+wyz8tMVsd6qHq
xjHp7BCAjNedCcperckUmCOqB0dCvAQwMUe8Kwkr/U/fBu+Fpj0PYDVsN4sQJLoeNjXdLVSlcynv
mmeyxxR04rCtIz2cmgRGH8m+cPZXIyzajXfPT+0i7dJe2ze3LXoBN+0zhCitFw0riFO8HhA84/ZV
zUEtNSj9HLkTvBHHskK2SMv/827Bo0LfpC0OhTEd2Gzjyl83tzVj/qW+L7m20zAKR16Jwl4JyD8C
oTUF/dAF68iAm5M0UtguiF87wysiOWjIeoqaDLzUGMZMAoVZcLWRCSgeyopmG2Arc872i2Yedgf5
yyAxh8hHIuQXOyLrpm/c5wh0HrHxNaGhxMz36Qye6C0xhNiaJvadArFd/D3BdhiM4pUhByJHbgFO
qmWgT0lQLXf/riAsSa8DcUBJnPtHzUMndc+vemOe8wVTSEN8qS3P5jbNfw0ZmnMzHsa23qcaybyS
cFqcbCNuiyHfNvLspQaH4CSUga9yiWTFVaPe7Ym91WvSjtBnGfhjWhpQs8LkUedsWS9eqeuofHK/
xljOhfMFsPWjHgf8ThgMlgntM2XNXRc+Eo882Gfcj4OSfCO/I/IcqqBW60BUyEIn3U+JIazkir+Z
H4SL2mXX+Gr4VEEgByT/ZRyocY7r1B4RLhzUkTM7uxpqwp9bw1mMVZTI+dxvVsIxoh3r/o6/3Wmm
vMtwOHtKVL3yzHYQ9dU7wYoLR2+0bPpFr//j6Dx23Ma2KPpFBJjDtCRmKleeEC53mTlnfv1begPB
jUa3XZaoe0/Ye+3yzKbyU+V0G0oWKs8VJU+6lo2AdAA28c0ssDuoLwxftPmCy/+24H9fJOtVv3yU
iXCmrR6S4bWkItpGpH6W+ibcluNsCdjP0ygHU2vxmt937vsB8yPaPnV7aAqTMdSuBggF0tEPemU4
Kya53kDQJJzjtXab1nCMd8nOVjrDrPELai3cnChGTC/7bEBL616P1RhJ5K8sMi4c97Ouxxd0PMWt
que7JnWPib93lnRhra6vmbOmSCGJXEtViiNgCJEgKwST5tFSTnRaKQ/rGYd0x2SQPCPefVeu3kDe
Hg74H2Z3yypPGyyv7RSf2fDe+5Uc+xpzOGMTObZ460XeelENOyOJkrKIhKOMr/fyTzcWt2OBohE5
2vIq9O8aOq6iPOJ7h1S4lujvEyXEF9gNCK+S+IG8Jcv7VzHtXy2/Pk1w6WdJxLSzvC3esQb3X8uC
DaIpGsC4bT3tIUHjpHEC1BEiQI6qbC/sEJTaSQ3bUCwUJuC/i8/OeMk30SZH1wHafayV7jguBBf9
NWDHqvLsWeA0YRWtV/bQ8C+eylTcfW08oj3lsgK5TiK2QMDEsrcIvGaBP57FdMJiVig82RqdeViD
VIWiarpcyH11sXrtyDO7a7sbG48kR2hP/jZ0kSqrfQHxevOx9/r7vwQltoqUVHH1fgfiBj5xRCdF
SPkAwSUfS3dEjJe7Ysokc3x+7woXtVeM3q5GpUSUTkFqMudRyXkkKXY/jY4k1O5NuFr9dqzdqh5P
tFWtMod1zzwbnCg2U6fiLt0s1Zby0W54q6AtbbF01Bvm8ZcxUGDR8x1QpVB4u3a9gcmPQAsG9CbU
c+ukP0ZVA7ajOLhP7tMxqmBm2XbW9EEqbOw4Vkxpig5+iSndWGHHbr2RSGRy1JD71CAgS08uU0Si
hksKmpuzKyxQD45syNfuV9ZBB/bULQkWewx+si+0hldpMQbqGizkuV0NGxufL5YKd80Sgh7ngSj8
2Jj9BzqgOna6vnD71rGQrGCQYTc3g/oHwVxMz+eWHePu1gdE37WLlBH4Jtj1jPhbNYLjEsIm87W1
9C2A5wU1dTpohxitvkDuyh1q02E0akLqLGeQCNyaSdrMvX6V3DQczdEVcp3SAtWimpPOe8fl7PDd
uQiAu9vl3CQEMDML2VllTdZNbvZbUyAs036VdPPrebqkniluUSAERZffGmW4kOHYawQnr86GUGdT
G6+bC59VahcTZkNPPyluvRdEYjQeJUeqeWOa+HJR+y2PUe4NeulpRc3/1aB6E46r1vPNYWSZ546R
kajeP+Q29Y3Z69h/luqHYSxvZjO/mkb+kIGdaGYfTJNj8Mjx/XNG7KrUFBZfs5WOdRlyNyH5uSr/
6U3nDVBatf38LKYH3U0ZwK3ta61Yr/lovaX63zgtsRPS5MvKWfASXJci+Q39KCP/lG/Cs7eZwsoB
vu126F5AgpFPZLkFf7nqkQfiIN+ejuDZsl4U3bqrOFC0pWOH97Jny62cNJjvoN++5GesM/atvkHM
i/m9Wg1vRv5k0LWKQOO03DyqU/Y6AwFO+KE7strn/U1+GYnvq7LMTVfF3VPS8xZomaItWlikM8Ue
y3epGYL2UKh72JnYgCuAzNRpXSJFk8AwagUi0/VUZZ7ls6ARgcMYX17L/iDOe69SEYuwxFoIXeSn
8cdlsyu8EGh/7FrbeLA1ENwZV23llLd5NMA7UxWT+tSrXMAarNfnBICaK7uYauUOvCy+8iMvADdu
xqtqBYdsVYMvz1GP80fXJZ4B06ltHFHMLxnRU0gV4bzZuSy6K8eskW0cP/y+BsyoRWa5/Mxx/ZmV
lkHdlCveosaIUaAFY4bS5FPH/ZVnqiu9a1YS5KDqYs+oDa9PGy9R2c5rliOrlCn56hI1n4Pdr7WX
bRVIDu5dKdUhxuXeOsxew/MqTynPKs5UvrWVRLvLLIT8yq0/ScQ8qoDVVhRkO8wEAiLcVCkvekpk
gCyf9bLiBdVtsKIiu0wlCKbx3yK1GHVfenW+auC8sY5xJtgzjqoKmm6tVoSnCccKFNo4jcd+LI6p
jBgQBdy2wVI1j3VAOh9zFCz+hKCyPSCCjhAkPD4O+k1dDWOswDhlAfc5DWN9Q6fqkEcn2bHI9pur
CKlXVpuHDQiYPFPf55gSBWHGWCi1UkBhhGxnm2dWsqeUlkfy0ZGw73uhNvAM3i0dVVq1B2yEX9Wq
vsVLfQX5esYqdLIPSyE6hM3n+59xMCK56E65wd2Zn+rg+WONC402e++OZ01Ae05U1UodTyI0U4VN
/bXAX2ZLxVeP2VptuRYncA/822KFOfni0gd7rDM8Jo03UyCRF55mUbwMWC57W+1qujIQWSQw9P7s
rifTJKr7ae+CB90Jlqt/7CLJJh+phNSwAWSoGR50FR8nLcuJ1v83L41fv1Vpd5sF/moJQzf8Fx/L
tvmDglaXhqbQENrmrAFwpK78uZrkYlAB4+cJjtoxDzfpIo5GtGW7NyEGX1ca8UMVwlM57OMpK5WI
6EkCBOZD/AZ1PyMCjvEY6SrSZbv1fwshMiCAZiWxyA57CVVw5Op3zTALzjKmX8GtI1zRaS74bd2T
naYEbXMBSIm6e8kqNztLgDxftL/IhtGxpTlpnnl7UHQIBquO8oyFu0SFzEvWN5cwpbk8TZPkxskn
JMGj0pzCNCrE1beKKah7b1HQHQ+Eoy1mBAINRCZZjH9mCfCCQRruxLR3/oYIjExYa1hymmOQllk4
9XpYCF00ylZUH7YB0I6wHamrG2Xxa0I9YnqrWpECCIohI1YU/pXy0/TsFWWmr2vvx6LhN2IRZOoY
dAl/TXf8TYX3/AYRs8dRdjJ667RvLnigG1LNYTnD3QhkPLYyVh1iszUjMCjmtlYPa7OMZBYII1o9
elapIGRON6LkmI/z2ZD7s6rJIfHBJVREFDiaqfmyNADiY2I9Lt6MjBSkZfHRhF0oT8RhzDeAX2dy
Tnz1qSY+bPjyLtrxOI0oVGTm1aqjJsNp29mK3sjbzsHCAncePKlnlrjs9pT2kANSuwoZZDX1pecw
2ManWJ3ViMTbxLG/0Bkqk4uWB9UyUHZGvtMSFR0Hf/6xzY0LeaWs/kqscvku9+ybfp920SFqFSvK
y/k0Csk5DVQu2dFoPWlFX7X8E9FTLT+Z0y1FIM5FsExpkMZohV3zHo98MPMeVkMemuIeGEfAn0YT
cO4Q04CMtatEt6UxyAhF61MXU5izTY2jA95QnqMnj7Q9p1mpcAqd09Xsco8fUiy+xqQFJ0mrRkiK
UjScsdaLDPmNI1d8OWCZ9DrmcYto75rpTtWTs4Bi7zCrMxJTPw0xn64m2zSkYKU/cID2SZDMYzhi
GJhK9dSq+rmmT2ewP8RnnXeE/j8B3zeeIQnwq3qeF/28WeJ55vNmgBAsegASq/vgjNW1S7NDwltJ
8sCQxW8yrb7QDwE5Oq7Yeji88RVO/RQpYnEqLPp38l8lf4fjUaaW3yYJXCHDKVm8CSZyCJXnQvIN
vzxty38aAVryTI7oXN0Xxbp2PN+iF1eJpwGSaoTPMtEcBYjsd/l5GyRKop7+dRVdRUdggHMLLXfy
QtAroMOcXoIj4dyEKdt7Rt6kCxyrcBP/KLjsMx5SacIlMATPp7BinDLMvcNg0dEe/VF7SEZ1kl2s
ZwthwECEB6FyYFc7Q/v+pIuZCO1GgjlLPcrHL4bvI3HaIAH/lKQm4YLFSIqBlv26egK+5qim6DC4
gae9Vk9z4IvMdOdQ5gjqbGl0p96Znfg7Mw/ywDCe3CE81H8E61Qh/yYSi2U/zonFoBWAzfvUfaaV
Z+HwouwirQGFT0VVlSsByY5hPUhMBjCmD2ikmdi1DabK5yYPzfR8N/7oAsERTKHRZs6GazSb13MN
7HUeVACNJ+1P142h1QjhjjuohUeXh6WXq2ZQt/xBnTNzcUjmlWD4s05N+t9SpvbMgbJYGPnBqRVH
EPYXqcT71NGhjNU1LrarkoLmSfTrkm5XQDTXxEl/c0wTlfHNDGhSoxZJgkKFUG4gmVYr+lei2Cvu
Wa3fOoOlJsTKmoncxmAmHpBQq4Gk0mRLrS8jF/8R7566A/WulaDQ3nDWh3B5sj2jyyeNClVNUnzk
GGhw6ya76qezdiAW+l3OMCmTeGUdmZYFjbgErLv0mqTa3nh6l1726Uv4b9+BdhJGTBDIRLtjEY8B
1H/JnbcOnTDBc4Ox27ndqJOzJgp9HWkhlEGD0btxz5g1lV2LRXHznMnf8hUnU2W4CS/J0DAJaexS
QaGkG4Uf/zXZuOa5K6rzRIRRTk7Uypg5l9j4krmzsXWPVbsZVtuwahvsCrKqcyP/LL07F8VNbCD7
JCvuk/IdTvk7eT1tfayE1367sbYfIfCxCvsB0b1w6VgYfERWavLHoKnnTqkvKnnKlSlfVKY9cdq+
bMJ2Sbb6IhXx2ToCknQZAG9FD3AXUat8KBcUJOUUaVkb0YTU1KBYEIbtb7zs4Vg1qJaJimjUiLZr
zze+R9InGyTK+0nxSqFAaDDZoHmPZbmfK0E8N7F4HoeZzBHeADwVfTjVSZi1uysrmFuLQJ02v1fO
VWfa0FDCngCKpuVHYlZ21WTC4hMRTW8HqxSEfEa888zAgAIQOofNR4aFfi8zZ2ottmPi+Ixwxl0s
/rJDqFflpUoVj2RxT3uHuUjOMugPU0HNf3lCBPMJCyL3d5Kn0F3A/sLcn6vc3SgLE8pC9pMKhf60
MSlz58SHUeNrVMDyIJ5USzmlsnYyMvm0KMtJauojQJ2DsrosypQWwYepekjweQzw2h8WqvvUjObF
Ai2FoEvuIkmIw7R9I6a7y1BYdIWncP5VJAI1ky1nLSJzHfLRwpKkcBa2bonu6TPJogPKKMQj2nX5
YIqeI2IA3WyMjS/WSFEY3WIftcpA4jbfuM3NMvV3Bh0U4/WAWoh1pO5Qi6fVZPc6nTobmC0NLfVn
n4aDYuTEFJ0bApwFUljyc73xFVLxwu1GZC5JtGRJOGMdNF4ngbxur2Y1HifvOiCzNYNj9bPvn7Li
xd3uSiQwoH53E5lRsxGN9HxrjJpbZnlnQeFmrCP+SQYE5Yy6GQip5GRW2IBzc7U1Ttu4gNaPPB55
0tTTvb5DX3N6BXudgZKA9Ve5GoGCtU2c3s1FPawLBtYNNB9ic0ahtY7TNa9ubQneshJvBt1oI7Q3
xTSupTvnbqEhhpCcgUix3sVnowEXqGiHFGfmuznRwGrm6qkpZTvtmjwyF+EUtKJV436a3tc5DipM
1Qy+Gx63FhUK0L5snC/qh8S7XX73/ATApAhYze64ywdsdSZNVkOGHdUJipn3TV45aiqN94BPyMmb
DRxp7a+Yr7POJ4OcAclvbTwEY8b6sLXasayxwaDYNT8yjmpBsuxVQl0+DtifREdiEJs/t8+SGhpU
f+mwP0s+EqiJiFiLE4GPJ83i0+bbpGQn9hnjEIHri3bpOfpbKDgbqsVaSMMcq3bZDvb8TC3mfxm6
3RMMdFYynMvxAIK+l8pLYYjntC/QI0wnoBOElZBIt/o5c/RSP09JNCMexm0O+nf9FciBaBg2srQ7
ZRlcUZN+UfW9DQkEnr6tQkZNtYYNa2FY3SOMn4qe2ooB1VB4OsHvmUZb8yKN2ynZs9M6YJlA5m/M
V3XLL+sX3A3IDkFF6mKPdXjFUYZMWTdIdEJTztUEkyRrSL8a3dhcKP65uXnJbbAA9UoHGqie9W5S
+xmqZJaZQyTvdwG1fk18xSD+aKOKcZD6S0tDKZnZcMXcPn5KdAlQEjuzKkrbjFVlu5AXCm4AeiiF
lkrrqsjrsR7dNNJPJn1qwcadwfZUXxeN2I+XIQDWWNoTOnD9bVykI0nW05Dw1dX8RMW9sLPORjCD
oNVgVc3QoJJKElzshqNCTB1xhlFrHUFMcfsPnrj+CDX2gfwzr9NIU3Hy2/oJMBtQnZEFNh0aztCn
JGb+MMQCZ6NEMm3B4S6xMfrOZ+2oGpM/lhoOsDxgvImwa0S2bboaWhY9w+mLgKXnKOkRUJIuz+CL
eSLtENEaLJFlO83RlXPArKjrrGaBwv67l18KE1ypTW3aQFBCSAB7gVQWLPgjKoaNE86pnJwmfpqJ
eDWZOX5LEoPv3m0PdUfiUevREqkgt2PKwPxbDLmaC/babSQPh/Tplpx2WmfJvDQG/n0IWUqPV39K
rtYXbcVjbt+UNYC8lurkqWqnipzdjmQekhw3hgpVwoyQXJhkgYFhoW3Ck/cRC28SswhUjqS3kW1y
kEEW8N1MdPWuKAgEzBbYlswGf76DAIYg8qHlpBh/Je38wogVaAI5LUys7UNN8BueQaq7fN9fChKw
U/Fb3B7c24ex8AVyVsznQPKjhytkua106iw36TRfqOOXTL8DfeBfNP2N/VAq8TPxb+HZTTPxLSTT
mgzb8P29DomLIHgrnTQeDurmWLf9wKL+Rah/6wWXAewaJDbt+9MioWNb54lMz+uTDE2VGWA1MB+p
2jPw6eiqLgIMTKMfMWOMvmGRzvyno4CRcjC2KJrG8ZwW4mnsHlX2ns1+crLiFe0OBs3TxtW+fbbd
I/8RyA1Qs7Nifs1Ebz0VKOMZXtebaAqPYeW2VW01C5XndHPdyGDHbEzaSAU8qLgVWn3S4I6J6naY
BBa5dqvhcFCvKObIFginBTWvI/IEbtm1RONR/2jnSvmgXj0kbXvZsX6IRhQTHSxnSAEZp04rDGJ+
D5is+bMAwtxNjTl6yRuUl0OZai9sDvypL914MZwOB6torew1C3fiMcCY2NOrIp9J+UHEayvZZFwe
CRXQ0Oh/xdMrPM4y7y80sIrIJ1H3IWDNQO9wbslebg4YapHWK4AJNsjL+lww6cCmio9yrskZPnbm
P0K5SaYaKOWNJZSYlZDW6XRdfp7X7wKsSb+CAoyvRJvgF5Zu6JKAnBjlUVBJ8WppSuvKV5TmhVsg
O4JSSmtuPXCI2zWGeaX+xRu56gDWzjiL0u4dgxBSqHaTjwJjBEIvDceMshynSscMUHCE9GOyApqj
A/+ERkp+sKeDn1MTgRbi+U0i6y02/iR+rTrmoMGDPNDtWtZzBcPkCAX0x4eigqWw9QdJL0/wHJgG
h5gCR0VPqUz6iRxoggXzmMuozKNh66NhVe1cx6zQfK0dcZZdDsxAcqpyQPcVn+IULTzatUoYXI0F
DSEtrsVagDqaLSY9qwsfLojbl+q0hiutAYvwRmru1t0E9/Qfw2jy9OYQ4wz4A4LaizOVAh5MIdos
fpiZPB6OtHJD3KlBCdpVlPduvE/R35REllYgYkpA3iaEUoW88Z9BmZgKvY8c/zAkAqju3Y+zMiBb
l6PRf5J76nD7BF9RYmRIZyEYIelVtFxl66OgqEYxjHmNTARF9oD1GsIlDsekCvVYD9jXB7vds5RJ
LUaae3mdMckqVQuTUw2nzQpqG/UHjcBwrom0zW5Kv95bwXgQR+UmeYctU/SE5JHa3BGByW2vtlhQ
9NO05eDES+oCqipekHfC6YOmrZp8zyw/C5lZ+ZmaOds+trBFUU4lzaYwZVa1eFtY9Km/damfPHZ6
hn6ZgajwaeCXbJ7FH7BWvdydkWuC+rNC18V6mZGQAOiftszg0oplfzRXR1IQanqS7jcygTI4QhXk
dE2iBWIB4EfpgtQuWu2jf7OKdw5LOP+szyLLoLIXY0/kB+w+ZVP43IZDwZOpa8sJkcVXvu6f5WB8
JM3+bs7l266cIS0I/7GXbd/6Xb3MaXyGuMTgVosojnfhb5O9Mm6j9t4QNqguQobpRbd1m2C/XvJH
w/R6IhFbt+dOqLkD5+zarQQEV6Fl9MFoLb7Bfz5yQCpXFX2qRoC1VpPqjLxYSV2BNWImKA4YZYeM
CpGUb0r5LRvD1UhDDy+Kko0fzRCaZfNIuuwOeKCN7zRHBq5lBiOC9S8Vk/NClxr/R7IZLtshfi3F
/kQcAYVOz8ppY+VkdBN4q9VvKJKUP6tEJvi6BTk2vN0CMtEy+c8oSssBvRxv45phM0qOex6MbGLz
oqIk+uk2SAjvSfJYCkan2F2HMYtkjHoFdASa2lDnCS94VtK88MXZAz3702dOxWign67FbwyEk7ne
2yrtryk7LFNwcwIua5K4hb+MJcFRPd1yZFFljJ8lHLpm+72T9acizx/NyobGLL3BQb0q1nTJWfLF
YtgRcdqLJFLTXLxaz7hJ4bP+0MgsjdtvWfhLpYfajqRoEDg7tGgJB59xm3HQNIUMrICfdqtZmIYr
xkywq3Gt3VUpv9VLfhH0kk3HS8p/DGEt4fnNWfiqykvN77IDWdKrP3qF3jOrziQAYyP+7DtXncjT
3t1N2w6tWt4E44spfBbmerDqLa7WzMGL/1TfcnOkywuGge57zk2+wSMhOihbzwZeMVapxclINNJe
ryPB8kxOVZYNw8uvhsgVUAc0HfWAhbH+MVYY6XE45Tbebx1DkuBLiomvlpO8/fh/Ug+erjq/VQLX
csuFzdyDwGuBIE7ZeOeuqi3pNnAXtw+NwNDZlk1SbP9TRUyhcIsbfkEDqaxXFe9rfN+q9jIK+ylZ
+MRe8hFooMc/oDiGSh+jNdQXtMhbLh739CL1m69XikeNyZgus8Iy3M+ktWE1sKzwOknTqSK8Vkvj
SF6lM9mLIqMYETMcdo7JqTt8qAOJWJQxLKkn33ymCuasELcAe6OWbM+knEezrI6w6MdN0h9AfWDv
QWiu41NiklTQTKd8i6OmmiOzNEBqo0JFxn0YBDMSWyMcB7TMSu+z1ArGhMo3CwTdiqyca5hpzHiG
uXrRdf0ytjzJjD/L16Z3zVhlI7yHGa9u3/kb5C9e2ooonUAcVPk7mqo3s51fOy5OsI1UCoBrjEJx
hf/y5/ApZtdDJlR+RKYq2SYg4yXTbU3wcbIW1e5pqLLBM/UH6ctq8L7bQGN6wJEVD41i3ceYkG6T
Ke8xrj41LSUXFl9JjhmCQcDIgMhI0BPuE78GIsa3BAd3v57bTQ0riyV+Q3kz4GWqfatWfKusgnrc
AnpQBQVPT5ITc4eYz05YAI4RBtIVHIl6NFtlNP8qg3USAUBsGx48k2AawVmzZy9duTKLT6CDL61+
zRcez19VQtwafy0rOofqr1AmAVWD93QA7WUeEJMYkJoXVDpH5vC9dndVIKN2ba6y8AWnM9R35R5r
XPqcdtUTO8FiGhLOGJ8R3s18yaS6qI8m1SJzlbtS0PGon9MYe6u2dezLeuEgocqNdcZCGAj6SsL2
kiJwXEg/ZvpoSdiaGYnqxm1PBla/X9OGwHwEDTrKknbsGErNOxrNra+jfBuitdh/E+SPEqS7/AkF
RXUyUR/3cBK2+Z9Uy4wjke6uC7E3/+lPDSUE/5HSeHkowoDAeDv9AzDp5gtkJtbPFpcBQ5djuZ5m
CfWbdJ/G0Z7n3rcaJgBHoUpeV6t5XUTj3nG7e1XSk/B42GK474npZ8sH2HHUmvqBfKJo2c6o4vPp
rzTh28EtWY0TM1hGbkxaVnQJvcR73J6NvpsPxaZ+QYbPXswUneSuWDhcsHOIq4pLW/zpiycZnS0y
0Z8b5eiQwAdCYbHHylHGHU94KsFidmU1tt4z9C4zbyxN2JGrz3dpbY5b0IPr8whWfhS4Vf/C+Ckk
zlGMtc7WZ4cRuSNhFGhW4gQClNC5okj6iGK4C3TlgtCtHH3oUVjE9yoDEEUEWpeUH6JkvBufeiBX
gPI6TPEWrBeQOYEFgT6M5c1HjpGVl7KTkTErqFhZl+NqJYGIweHTMT/1lIq623HY6Fz403pJiI0a
6lPFhE63bglvaCFFm5mdZP2k73koCiiOy5F1wx5u5o3g01CY1VAEb7TfK9b7sELZVWADhKyi5q+Z
gnfTlNytxPi6k/7UA4Pe/XrLfMyOY6t47fiVNITyiQz/do++tuL6rtEBYvobWzvJJXsi8ZGDQBOY
xE3KUWR90ZcwSH5E9bNsb/EOTa1AU7ydyX7y9FT1drXwUWxzHvJBSJSeFbwDYuVmfH//1ktPdmIa
NZJ8Egy3gDw0yXsgD3UwwNFChPPegD7RqpWExu/6t7PwV8FzYE0ud6HRDaFStCF1KvxmylZUc5PF
Ub1OfIfzIMUsvxMJWUJASlbj1tXGtYD33P2mUBOIEdJz6OuKoyBJ5cazjXRECbuAjgK7kv/bkCLA
OXgmqM+jPSSyPbE+oWhphwLJbePUTAJ07DOFIzH+2pP7I1uUe2MJd+LUHqIu3Nda4oWzmEqE0J4b
bs1SlM8548tsCGW0JpCpvZRFLGGod+GoMNqc9HMz1WzXkcsb073R21vBCo0qVdIhE6U65LfJXjQZ
QMq/FBNqftBiGh0ysIXMJuN0oPTJ2iXsWCBulhbI3WwrjG/b5ypUDjLTmRfRzfbBb/kUu4QBoor9
IC4+kfQ7XU0cNlXwwmI0li+I/br9LGvoAqzZWyVc2fLmzfGjN+J7P8n3p7C7B/9uYQ/U14esj/Zy
zMvAhI6UY7/V8NUPrlIu7mTx4IFkWOCbq/WrgidSjb/V5G3F/S/HaZDhWWy7ke8+hKMgXrqwnM1Q
25Yo3sxoQMyvuQ3PzZL8mRgBcSYt+EYL8d5rTq9LlwGpuar4WSaft2I0vZWU5FLMg6kwRUhAf0oe
OMxAjRbM7Vk2C1cLMlH6MLLpvjAI2Yr3pIhf9XZ7WLJ1a9T8mpDELCBrqDltNzvVLFuTRvjvBjKO
juxa5vFxySP+IiFmsBiqzn8IfrGHV/DSTqWALGw2W7bINI3GSYx03OY0qr3lW90WKr8UWJYVoT85
j+6atXfIrceR4eBaEJXIAg0NxClJrLN0s8ivMqHDye2EkGW4zFV5XfmtTSsoDbqjFnaLCjiyDOJy
DfGrexiVa7o0RaBvgg9YlR6ZOp7xD+EgekSq09iZkrDqyVaXtsgChkIAXQHYhla40KIkeZfj2U6S
5X1Q9IPGPFFfxbdc2JBBnaaBjDYjv0u23grXNa0v493uWi1KsSxXUhoZaAl8wOBvzwxWNvG0qe+c
z7SMs/iNNzeNq0P82Z73TXF00ytlNO01Uj8fHMtQiReeIsUww3PQpRgyj/09a8WLpJTnPAx2ZTkD
Ihj4CY9q1Pc11sECSm5Nfmn5Hzpq11iJrWlHSAUNX2zFeYbdJeJ/elFcxp2ha8tR7lDIJPB54vJN
2UlC47gTKuEdv1eNmffzUVwac+f5UOEOoDcUDWCWevA4mgjDV85ZxVrDTW/DnomhMRH8xLmFnJD1
/e7TxZ1GlkZFk3gC6cnJBkWWpQaRxww5Z70kg5i5DFUleQ52JqJfh7+py5pjsgHYenpSlPOEvWtC
mFtTNO8m8BWK/09SSGL5lPbmiRifcybDOVtSW+PBN31BXF7FLn1d3r+FGsc7W5YNGqGJ50PS3e96
sF6qHNnVZzVDK1QGlyULESE0jAgCXUUDnym4E8naTZhjjNn9lXYSTrhvHqYX+S6KIkGiil+p3zLu
+TRlZPWRor7bHQ1gjHaEWMUY+BWxuZ1uMCCMzBPv00FX80ifdpQ4z2Qey94fOAlIAJathsHpQ59q
xjAoCow/GYmNbcGEO4Hl2bKZ384pSGmtxQTEJrh4FKPxUho/9cSAdsJG04khuquwFgvYW4mzkSCo
+0UCbrNyhRHt5b2YoWUa2HhpaGeJI1s9Voi/0tkjFU6JQQkq3t4PHiFH7iYurvZaoqRjMRVL0nUk
6HcR32byJ2h0iGwkrIGmazO4zhjVxycrIWKNJnrR4NsGLA6YYXfg6YZQqJ9TihejEF7E8Zdl+GH+
6p7NFCtWSyBuGvk3rjWsmapyydfpwbvFQVHZSROU6jUxHZXZerFZLoYQGmuY90yuxsaxmAPqLI5F
ldWAwcBK98y48/ga54VhL/1qW8pVQ3YgMoaY/w4QrpZUchHJeat56RQYIxqTaO1nnPF8qAwUPiaG
eFllb89lz9IzNhdPnb6fV4hGsQFb0ArVJYJWjR4hk01HRgwMC/G5tf+tGe9J6nCUK0b5tRDluxy1
CYmvx7pLroWUXzrebQV7SdnSwVTsKYaFuxn6jQAo4O8MhXWuyGejIFRtpcJVZqIfRNCLVhvkeNrX
obbOX2v+o0y+PP5mTGLX9tui0LOs/+L8sytO3bLxYB8YwJV8cMVHnF4M65+4FfiG3vjAhVdTRJWX
fOVSKGvforSQ59of8FYcm2SK+k4N55WKvymCgymy7MffX6z3jbUNQGpnr/5sNP1Z9yCkLz+m8+tk
ovlj8Cs90+nZd0zqN3EkLyTUrETf8pcVMYC/V6bTYlDwWKezsZzGc5u7TVG4DXvLVFidVWwc5LJW
txyt9IqisK2BkP6PsPNYjhxNu/Ot/DHrRgjeKPRrkQmfPpNMsmqDYLOa8N7j6vXkzEqhhWKGPRNl
ulgk8H2vOec5meRu5GEXTCCsuySQkwdihfqQYGRiHhp+gC2YWLGXYbYQM1ZvCv79gse3g1OBFgZ/
6zlPEAdwvBm7hJE4lwN5TAyLmMQvd/OFeeQOSw3HyEYn2ki+CotiH6fRUZeBUqVHVBImHtg9Rh8V
fwIxfmbSXVB38QSMHBqHgks05nI0z2D+EdzjJ6h9pPdDDW+qgTw0rK7xAmgyCyHXld1R3zGMJPyY
WSVx9X9Zq8FTS71mJ+aLqckGPqexLp8ZaqElQhGP7photqg/i+VvVftpSsMnPBv/w1+1wAOt9BCo
dQW9Pjv+rtn8jnU1VvqO8FglmNiWWnEetOtnKq6scHbbJ2ETT6abEpttChm1LT/XNfkcGOKGcZ28
WQOT46Z4TNV8N0NeChxORfW+LEiIlb0OIXnu0LuAAVMLT4ccssX6qdCbC14eznkehkm9mSYYA509
wLq6/KWcZrYhHdCCQtzLZm+oiUTtUu+vgnQsbHfVa0492JJr4U9UdBzX+bul/Yle2BPSRrhJjgqD
b4Vy9y/sMHlk1jKfFc6lbVxsdkLLUNsKuw+EvZesTW/JDJQBBvCYCfe0VU44vEiJurAfOGmaI6Rk
/bUChiQJJ8/oIAl2InByzBUgLqfZSd+jTd04otGqUmghhivP5gixAvzuqPX7Seid7p4oEseNBb+U
8FgF3RTQ6wSJ1qrQ/km73EaWZH4Ujhj/HmfrHSAeCj0N1yfbRURaya2plivC2gv4P2Sf/yx1c4Yt
9NcqFMSTRZTanU5WYA69ZORZTPPjmCIFG3lL8cQTqqsATdxL8vfMKdSD9+TzZAVGvs6dDaNS3BKR
UkHfAihfAuTAsgNoIidudBl+2iTxIQlJA8/HzQTutDp/5aZAGqyAZj5tWUJZRcC1HYJr9Ekw8dXc
braNagy3SQ55mFnNCRZFarnJwHd1IHUDI+CEEVBmeF1OpBjwEFS6Hk61BlMw2IrpyojnCsAPxOS1
Wz6f5UHgk9YsxQZwCtdv9WADx7knS7N7KD5fuWVpCy9MNk+yrYEYMhYgsYtMVINxaSX9tuCQWRm6
DjJWZFF/Rkn0AcFmPS7p4KmVFbIQSqkWex1Ko+Rkz/xowW2XeYR7Cg5lA6HNTxPkwJyHolwyvOzJ
huMDvG437P6KRq3LYhXnNZeCHxHXybqcqYnx6EHezNtbuvyIE4jDCKTjn16Ugr+MtDcsE82Arfzd
7oOuWq9tlt+EfLzJjXoDFnBKe/CobLI7xEij7sZKGiD12OVgUKZF4w3ezcQXxmoZbm5qLYHMh4Df
PmrOOb3UiCoehe00mvxWwmJSYhRrl+R0Bz0B+s3SkYlXSRt8x6iPeSP/9V//43//r+/lf8b/1Ne6
QF9d/Vc1ko+dVkP/3/9SdPlf/9X858eDP//9L0NVZJkfNEVRQn6lSpLGz39/IQ+L+eXSXx0yomSS
6JlMvf33aAEmjTUJzvg6QveNLdRUvXarRra8KZ7c0yZJrxzF1q6qJcTptmvgvMkgemMnBtUCf+CC
7cNPjs2nmv809utr5sCBlorIU0/PcfXHkFNXIn5RfCblrxYkeZ/PpFYABF0w0LPF0pAT5hiOyLay
lWYJLRlmRy07Msmq2ZA4nfws2++imxHR6khv4nBWyF2kl8rb4joXw9WouivRGVf1J71r6b3S5d1J
5x4ObO5VAYUL/La5/UbobFBSsR0z1rOcfZTyG7A97q3d+LP1kVdj5iHawZcy1K0swsYKTAYbo5kP
GTdPE4wWoR3MeIaJ1Pe2CerI8sWOCUHD7xCpv6LVG2RGsNwE2eRY+OB7/uT2uC76cS2Vc9yrVxUD
x7KcmReyXB1xaKtXpKy3xXLjVXmIUf1WKssb3k8vZduysH1He6IWzPeQuKSCt2QIEplHGMVNT2tA
HICztaMeseud3pTmY04Mosv2svKxII+LLQweypizAvmO4ONEKc8fSlIKZlu457AF1jjskl/FoLvY
1cT01Oji0aqtQzKXBBHPIfFBQQdBjrWAWZjgY4aX9tnOTajaA9wbwXC7LfGk5qMY/5HxW+GGpbBg
ECZ6r/C/QUyo7TmuAAhZzIIpqgfwU5y9zCVdlWz1XPKLVQy2Gw4YrQtFo90X0XaauKyJo5ygiRhy
autoHuTZOKxUEVJHHPgfvTZhIARRZgAiQUY07QgPw2SmMwgr9x3Yv9G6b/d7OqtMmnEA9tfaKJkx
u7UxB/Dpi0Oc0jN2odpVTgdanZKOSg78C+Qx/e+otcXOcgXzMRhwC8r+kg7CRYmXKy76FkqEUt3R
C2zS8J5OKY5WAw18HfHjCenK66Gw0kNRzKEhwGEpikAqsS6/TOvrAvqIgGKZ11yncWVG8z31DTNz
OOOzggi981tuwmwDdod4PSn1wJSq0HgdzgTQrcQsjHX5kaPetGdTcpLfya2GCLY82031ioh4Cr95
n/DPPMS/BzAeAKeb3AZ2QSIYuOwKcIRp3UHRPtS6gmlThsI8O8gEsRLXIkgJytBkp65qQKKLXW/o
M9ClSr0UquWnOf+T233PZQtgaDXhHh9NxpsqT2WNfScexdOaCycaUXzf+viO0P89FQTWeRLNZfQW
23kxnOpCOPb+HAPpoH7VLRCL26EDLrzex11nkBqpT7elEHYtMTZSciDGLkT9xy/bzXPpif3PgqGv
3CAmA/f8/xyVoqz+P2elolmiavBPsv8sw/q/z8oNC9O24CWyYx5P8wWCohuH5+Yo3EGNXeNpyIoR
TVR9mJT8+OydLKuxBXIJI33uFDLqkKrqaO/N/WuC12VnGRD4Qb91n1EJNXLzlwuRURhRVq+FY8cA
1yLPGzq4XPSnbgBsJ9PktmejtM7NESWl1s27tTdtklYOmTke2aidGlIBUACN+46L+N3cY+DSBoxW
EWRp2OExKMpJuLWFPfBscxAcMdyDI2v09+ifxi5KOtrP5ZI0i8uK0KuX1TN/51g4MdPKt4ka2GSb
MYY40MCFIdCqd5/1ymwH0UBzxEIvRW6ZJ54cLt+Hila3yKEaiiXRCittoB5WdX7oU2hyTDon/gAx
SGDFqmOxq9o6XEv7JDEIy2Q44ZMtN0+GSH5ZDL5QL77xXQDHM/gAGnFoNWQsOiAlo3cWWXxJyzAj
AGEqJ9sE6J/biAk9S48v/Urpn2/roUIhauj+goKTKEi0PhNTgQjFyVlfEal+D98mf6iHiHesT0Ck
LyNMiIrWgyZSt6DXaDghLzN2IVhY6OXOwiOBMyahC02w9Aubh3clFv1NA41bqr61aT4POGgdBBqG
7GsZPyeOPj21vy6pHzPF6Kd7zFQ3SbDJNqwBafqpZnFXOuDbnBleVKCg8CHth6wj29WOsqU5Moa0
kpEQkmDMssAGu86PZwgiuCFFIkfdRGQPGKEqioyjpafwYevTxN5IYUdU1cMpnrqTmnnRLyLw7MRl
kTVXQM6BiIOhdJNqc2fVJnSSEFrg4bkfY4HhJ5n85O/LbhivfXalzcuMv40XuE+2fAa4RHkEDRFD
VvJkNPyRf8m0B3w7vQ4BCMEKdG1tIu0UWj4jtbEbT7J02i4TCh2heQ2TRmedAAPWibsQzjyhlCy6
wGhuY2G6CvGFsWNy8GoYwlWWkViUKee6FlAAcvyWpciQBUP+29IYeks75lLVUbvoU4/39CTTPBca
xJu/y7KAcKADAHo1DLEz38QJkVTDTNyeIRuOYeeKi2iPrWmTLu9wATiTmwQTA62x23UyevSALr0n
S2wJ1P4uSTZ6jrDAC01GWGjqLGDdEd8crODbZ0GjnQBrytdzOxhnEZGNYUAUpaRWyyffp3eejV1a
EE4w9FS8oDfnNyDZSVHd8li4b5NyI2kpykIzX4NJMn2ysuxGf8YIP4bSYxHnGtJL6G2xy0CweuJ0
GTeFNw+P+JMnV0LYm3U2AwEd+hJj+hQnCV6PXHajFXVEXHqdVtpR/pAkpu4vhp8KPpVvZMrLxPeJ
jJ/2gCP/AEhhzt/T0njvsvSJXGa3iS0yS7+Ei4/drpYoyX9qkAJcbHrtW8mO14E5zN600AiwHXZy
sEiZicQ4hZGFrGcwXBFTz2rg+Bbo6AW2JC6vnXnql9aR+Vzl2xw5FpiowNRt/Kp/XoOif0+JZJIi
gZCk6bVOLiO+TCnF3yAcMaqtnkpYgVHfChXua/p7LVMsQJKfj1/6gtgcxry+nZYaXWPPTmQQ7Ml8
HyjG5yyITkaNIJgWN5VIp+qQ7o2OQkFo0GsV2LpFikK6zgTuMtaTk7hXCrdAHdhAhAbQJ+sPrHyW
kH3mi72xoloz1OHyAbbrgG1oJPmL5TbkmLRJvIV6QTmOEhtv8SLmzI8N875o7LjSAHimEcHBbGHN
NbdnAmOZ/MmwgESY+zMKUnU7jQCuBJ6+bhLDtDVD63ISiferjBtrwyfVCYFn4BkMPiSRj8Q4KLN4
yIkU6WU4mtISIo0FpCOth9gCwg6aCyX/YMjQlnm6hBVJKqg9AkV01jNMndgySulAH5PTICLIZtra
YX4RrPhYtEx2Gyt8bYS5XNYAe03APjzIEz0YYz1IE7R+OTelhJiX+GtPFpkMcFdE1R+FOl/sj+Th
cA6gSafqmHj9Ed5opX4We9RXFSKACPCiSiLWo7Vgwyn1TRvMe602b+TArVtgDnzb5wMPbcIf0M9k
g8m7Kdo8BRl6rQieoToVkGjJjt5fj6cuHON0PuMuMmPSCWS4jfwGoyGJY2EzxBj6sVS/IlI9Pyew
AdK/gyJ68tAFyy2QI6nM0yTgnWwnhqPyp9DqUDxjFTaZCppIHnIFLkCiHbQHOSJDywv8RKl2nY3+
pmvDHZ1lod3iDZjRQTP1g2Cg1VO5+gvB6dsBK4BNbuL7svJFsotjFjc+pbBfQ4uaBLRgWcDjhkMf
vzuwYHdB8wb5hy9GLO4tgjynV0zTlnkm7wTfKU/j6Nnq3ZyznBVMooDtwkLXXKAoMA4kQ+fnKSK9
HZes8alMJqzPhpmt4at3NdFvvdVcRWs+y5A9qSd61dV7OijC2gV98wdb1MYgp3/IuiUsRGJbSAnI
Uf6sgnSYENCIVXaEn1GE8WCyvB7PK9V2SNHxOafz52/CcukpSABLp+rBeihOWa60vzQiQVng4lKc
oSW41Pt+3aHWPQisVrOgt1Y/HiwPmaY73pM9BoXUHu/dtWPTt4wTxX/koHd39S5yZ23ylJhX2YA6
BV8sd1qEWRnCrCmG840wy8C2WxppsGLbTairNxlJ70zHMzL7eBRLSvsQdIvqWZbkcf1iamIeHbkx
9+baEw3bEuBmPg3Ud+sGt0OTnfUX7MVuOQrEc6wXTSjOOk4MsTzmveiJD3RCC+OLRMb6/rZNHPRm
fCAXAb5rZ+Plo2O06xJkE5dRYcwOIaAO6ccEqZF+tLN+LzNttZUEBYrIevmoFHjSJlG3BhFioGyQ
d4R9mhy011ZtNu048bnWjrWCaVUxDgaibASQ+xTbUcFudQUtIv8C9EZyqmsgEetxTiU4p8ClIf9h
00W6w7cFeuM6+FHVERJXQxPzVY0lABAwCDIpQT5SA0Abx2lWf1s49aiM8BUaOmSgGlkGQQuNycvB
4Kp+vkLLIJ8jrEhL8zSbIFr3lKzC7/kzpljloqCXI4Sy8+ZlOksARKTHMphnUqJz7pxcONQneuLi
rS/id7FR3gj6eMOI9MAIynkcZwB6KHKuszMTrSgbb5P6Y5oERWzUHbnwqNXuEZW29Tkt0g5eAFQK
8rKvivsaL/JUOaJj8M8BB/1rwFjLjEMiEScFREyyQjTqhqFDbT9B7do4NVunUYh9A2cwgjNgyDSg
7UrwIE5JUKI5wdVfWYiIJsrWqwo3YJ5m/s66i+K9YNC9xrML28idsTEwrKvceQszqFDVwgv/T33r
y/WQiNWxIM6Rs9IWkRIupOWMFXRI8Usw6QLVmnWeerSscEtq8lJWDivLzZPkZeSm4qc2kGC0jTNu
ctJeaGwOMDGZ0whBK8dhzchqaeoQZgCWbgWb95I3ewgNtKI89QvLIrg+XZ/Z6XSfucaEBHU+Dl65
5ynBmFB1rGYqP0cQ3vomjaTmwg7Zz+Mz6iOHEt2JuvRQfaYG6fHIKBpkFCl2azXzm1fEBAUHn99B
0EFMoXQaPZ3/AL3lPeSOr7jvSHdJOmrae7JSmy/vLMjoGopjlPmqJ/iJwZFvxb5F1ixsB1+j5pdN
Ni7939ZEeA5/0SL5YitwyFgviwytTemrlpyerKUuQqsN70NgUdVrGtlba4hz7iCnxSka+jNFVlPs
yxI0cO8Z1ubpg47QNPFrhb/y2OL9gMJFMfsziW1wEi5FWZ1pdmT+FB1ADYqBkdTqilKgi8eDNoBH
+izPWgpE0CHrqCbgGDS+1EIScedCumFIunUypLCFyJF8uAnf1RskBS8ZK6+tE2/YLBcCn5P94T4H
bbLDcS/IpCBSqGhMr/DJiC0BuW5+/lQyczey+AekR/hNqR1zkj/jySBbnNaAnUEb3+AR7RROGRYZ
4UitsZhs7qIPljMsgPbNLIO7fieH+sBXU2f2x9vkKvXby6a71XMwcgWwQyNAWEQE++iG+U1RCTEX
T2ZboDz7YNjv5QuxvNHXClkv1jC4PxntTe2CZt8nQfWgrNUhlwTMAwpjDgi7lhUIpt8zK10Bleoi
2YJmMAy3cruML6JKY53lUjgP8AuaQyGeF766CPexWPsW3WFs7Yu3rGfJ9t02zyjuPEEfPW2RPd0A
d8KmlevsrsbZY9G/Z/Z4FHftJoRjy+PHIbEq+DRB8abjgWBioiKG0BpBaPZvOksPw7gbW+8tU9gS
IWrSkr/B9wmVo/JN0bK3LX+Qz3LEK1u5WM8MpBXgNCgbRYZP4sLtgS5LZ5WtsRH4YjSdE2OQ8HIh
ruLrQm11EYvxYspvsdGHI7LG5sT+wRSQ3FgZGCLJK4czQU+FMActFiWtyP2C+lpDW1QZ6rFcLoaC
Cdpe7wWe86xADVYGkfkxDqvfYum21h6z9bmjdkoG/AjAXhvlGDOhQIUcXbWZCAc481SbugaTa7ls
RXWN2KuxHmXMvaLy49XlogRw4ujes9BMDO/M/vpzY7RXkQlHyVB3FOjp2vmNLHg5qhG+mgejqI8r
HVKMjIPdwwudhKPhKQK0FA17aN+6nu97Il2bbLvG8SeTzWDbhmBsiOECC74oms/+HCk37JQVh7Gs
e4TEFmkBxws8fcoGaBAco10dCdRZy7x/IGYVNyrmop2k1H5exoD42HlobSgJzB+xq9WCl2iDrVSf
bTfxRCp+2eucJmjvBcHf/p7fJ7O8K+qXUcjXBVkRWGO3geiondcEXmYOGgYiGv5VwVROalwwgDAv
sSleNHCkKuIGa5KYAqIPacgFZt05Mq5EW6xeN0X1Gfvsp2JwtHP1sWTxIVeLcP41Y+jnq7cXvgo8
O9QrGsjUluXqNh/nX7sRFTeq34juURaCBXWy2vyuVapd2t2CJfecXPEGOJPFlyIFwQX8tMgIhpuF
nQxXnMmqt4ivCBRHzsAUY7MZHNLh9hu80L/vnc6Fu2IJjKdTO3ZoBZi477psPIptSlYtcSnledvm
UzvJABa1w2Ts0Augu8vwQRhBU0VUCdHLZuWviRzknRgqarmnD9lLKzBFCr7fQxZ20erwd3bly3eM
bqJAN/EfWjAX2z9qqTym2u6z3N24Z3KFXMLmd5unx7YhDCeSAnypoXaSgP+QWWQvHJ6tvXnTfjNN
r2EDAXIuGFb6kc+ZceEEX/C7+CFz22OjcUn6IwBgBrG0wz1aQ8FpCB4b+8X9oEaZDSrGo3Vq1c3t
mEkIM5U1fWIUO+x/PAvg+hafJH2CXmLrcRo4DcoKHUb6G74DeLeN8csU0WO/shpjf2GkKoOeMAHO
PgjRsChUx9cJQWIstpeYMnDB8zKp+rG3kTyUFPXV9P76UyPCrSyp8gtj8jWviZkNEwgFRsnWPFKJ
RmLeUJOJavzIvgi8+MAKI/HLcTk7JgRrXLFA3xPgwO33WLNEl73jaENmrp4ieKnKuuWdek8ntpGA
aJoPCNHxmyDDZUQKdFzdaJQ+JueYdd/8d/shLabQFHy0u5crDjEc/2/PlhmygAYeFkE2H4sjKoh6
CYcB/OM1KxuZs8oltqII2FJ4l4k3c4+V9L7SNLvLV16tjknG+BfI3YxhGmNU9YqlIbKYwSv8CtT1
iSgxuXKTVTyqDYpElZOsO8qxFog8XW11oZW4N8L2SHJ/6lg79s63ZjLwpghrihu8pWvZ5NdUFy+y
nlx4F5FMuRSCro7qAZMMVB6XBII24lyt8VundpYhH9HmA7aXaJJAEONhvLA3mZgIwXOyLflCEQRo
hEeIaDC2zQVXJJp7C5o7whSTiUgBaaViz/QymuY+bgQV0li6flbNcoT4d4ALwgNTU05HPIq9Fda4
WnPMXhk8uoQpj5Fx05CytR37T+jGMjDr+skTWg8sHOgmDfKshR2OUhGZqgzJLaFzRTVQW7U9I6cx
J9q280wyRs2gmb9KM5NeJ29u04+8kAMVUbzPFrQ+r+CiKPYVwv8y/RUcifqB+L6yhkeVJm8Godik
eRMaRNs8VMV1ZQE6zMZTbKoPkxJyoWYZVB4h6Qq9ByQuLZEzEuNU4JccZ/qvmIKhxpXUB5TSwVSS
TzKTSBWXDDWQUOZOmoGGMRjnQSytYH78ktRLytwySkAMTRNXHzYnQLMzqvWlOcUnwqzaBNspuWud
CmlljxQ4yjCi4KPNoQn2RgoBBdJHr50K2SClCUgIn8L4nH8ZRCoLaxOQD9gNViDG+SEB+bquHJ3H
UYdrKKW3sVTvCGg5huSHXKTv0WP8xW8oIN9pPIJRbbmmPHofmBPX1Vs2tnQJkeaT5lvkRvaMnPpx
CNRmC8h/GtgzYhyFpbkAQkJM6c4cHaRMa1TK5DsjVlOdnMlgbOLUX9pDqkBOV9nUQYQu+XGpcz9U
tbS1lZNatvULlr4WgjB4ZnYnDHDWS040NVkotfwzA3lP+R9iOwsGfFLkbBEaFwf9dNlbdrySVW7w
V+BQJsJh6Gl2hhZzd7NPZ4NY8OLcJR2SH9z6hvlbambO4dxRhene1dt+2YZnS1Furm6p/lDCEmkk
nXl2iHmbF+4BlB51E6xCHjSW5ZcRpFl5pH3NML2LSA6vczZ5+3+geUBZcdoXSxY3csFrDRBW3fxv
rUCPnXoqhMlmZTkbqz7nDPaxgtiF13YAc7yUu8ueCjPjKGUaBNUo6Do2njWuSNCjK0jyREkvaBu3
Dl08X8aeL+lgnRdwGS2tAcF1LUKkbjvx/dlGcHINJYhCuY7EFk2D9QWBsI4da9CIfBoIHtcJxfla
cjY9afBtZsi1E4AroIwEa1/9KKfWoKdfztyht/m7aFMbD2nXuZwpEMyOCaCcGCEUzTDvWN5KH/kR
zMZu/ebz7gRyKlaiAXNrPwvA84g8lLq/a8LAi/q6WPNtK382UQ/EPA27ik6YyHtrJilYxDmqQXYg
ZbKr/zF7R1kdS204TTitPuJKCDTFCszvuA8aJcWoN9slYR8ZAq+UtTbkAz9eIqqpj7UPyOvZKhBf
DZ7mMmzL/a8ivuHHe5IpPsDDLoADswuR36vonMbGQVaUg4OYoBVOs02gBvHsUEqJQLTeh3bf4BEx
DadMRU82Zy4Yj7wZlbkTKNBEh2O5HgiZUXAuCBfzUyIBxzIf5AOQJjCw+BEtHSJiQDDt0ilvZek6
M02pQlOadBut2e+akNuRQAvBARkeFdo7BHT2UnWKGP6aYJ8eKB8JTNBVzJk9JeB+QKhGTiGCploI
+JeIReMTl5oxItGysCL0jHKdlRd+10qmVuajWz/HWvksW+Uzxn7OeIZPTUqJTIc4tzyZ7GqfmJ97
K6c3JSQxwwwuK3TBRD2a5nudvQvpeo9H9Z5VDpqohccohYJYeaZuvYG2fJeVYY/rMtBKRhuIvgQH
cSog+jJgiZtUWkhI+9A8VGV4cKwmfItM4QCPYDsX2+VlPN6nr/lgfYmHxbNYx5isY7QsyDMW9fLb
9jOSL02wG1aTiHhZHjfe7ycRjd3CRBpm7pdFKuSYxadfCWYcRqIlq4KVJ7CXqqCyxmDj86NAJl5n
vzJwTF5NOK2KMlsXnRR1NPYn/nJstq+FZF0EQbpsos+p06eTuwjMyzDh/G6oX5B7xBFFwuuVbTBH
zo9lRX7OWZQzuigAkplMiLuNZ+N193zpg2c+lluqmE7N3k46IqAgv2dC9FkP4L8uk0oJKZOwaPmF
sgTSmoU1g8lhSw9gArCVKS9LcES3jSVYKGw0nLrgRiLmrmwAb7urX3E5TonerSFXu5DfZg7dapPt
I4dlpSHhyNJw2+gIhtdq3G1jg881BbhKgcZekY22g2cg4nfl43g2dQlZWkXCbOOUw2dLPh8Bahzt
Wr/r2J+uKawh0pfLaeDUxLoI2I6aaSMe5AilyBaG2MmJkCDes+4v5mpcuuZPnhAiMxzXIXELLHlr
a50ng4CEoaC222fpTHgG6JpY9GJ+pdAWJ0LQIh0s4QbbELk54VJx9hJ0GbeaJYEc5Uf9s1JFAoPR
asigrOPkUY6hHhdHk6BmISY7i8BLs0kOeBcBvPG2SJcBRk4jS77xROlXokUWPRBkntYwvt9ubQ9G
fVV3XXmN2Xh0SCNlsqurhr0qjPM+sdxZ+NVjJGZqOujOClIBMPxyTsBmxcx8KxICcYGyNm0sks/I
kYymQJWSUBjWcJRhiX3/J9LKHMZz3vt9a56a3gIjat2aLyVsBSuM4yjMTT1UWi0s8i2MtoJaBM9W
JwT5RGS9Y5E8ldFCinZ9jRT1PsmnDOf3GrUUebteBVloqqHu14gAiNABTBszp4smsA0ScNX1KXGL
G6Wx7+FFNSn8yYZVo/qer9tzhlax1cOHAp4YaDYOLvPZL/0D61y8khMG2EmaXEBJbo9RMTIUxwYs
1Hws2n5LxsB4/QLsotPCwiSqsUoP7iCDhT8isCKAAUy/PKQHVKBHKSPGNCdlkXME93ilG1S/8VtW
3zFVTproi2TUU8JHN/REgLUPvbTYtSszx8TwYKN9xGRMnDlUxRFNF3TudQAXMqKzrLAJL45EoZ0g
/uyRGHBJ5a+J8ubLEFrlNSN2M8H2NF+b+Z+ZdY9EIQtL957k8q3tfmdsBc+UiMhdw2VQAwN0UgQI
EbDNK+5qg1PVR2PoDb7JwlJqKr5VnyVA/02L7JGCeFh52ZJzPx0GShs9qzzVCtds2u1A96QLv63i
qlICQ4bBFzH+3Ks9WxabQYF0y0w2kRg/2VdndRlYr4vvqe/SIfJyIjC2FGhbVvjzCP97fu+4D4u8
crnZtCn1Cf7K2Q/EM2NvolaYdu55nPtpL87oMTG9RSt+ODAdApJ584++Tcdo+YRYcJmn+DwW99j8
KahFqF4MRuLduheq54gEI17Uk+QNu26YgqJb/T7dAnFUXc26cjAa6oJPJL7RF9zzpnlYkWNa3QfF
IuGroj8IH1NvhiXL2H4DrBIRSNhpDAyUQ2GuB2no8S2z+lXEcIjK0CR5TaQUAdC4+O21upvKECQm
n44EoM6WitlvlcjTRb6uOjgaArREO8/xODEo0VUmTP27DLhNVyri23mZYGAW2iPt2CJBxMwo2k8/
KYmyvdSGVjWFs4H7TflqAf/IFmX1RPRvJvszsjpv0AFtiIYviBAFBohEMdp2ub9HaF6tpEZCfRqV
6NSjql1mz8JVS0j2x/ZS1Mtw4y3iGd7kGL3xI9WIADvaacQgAgvfq/cpejRoiGxAASUSQ0KWwthR
YpCfWxnaAv1NLlko6BoOW+Ym3ClKg4OEyAPqWZmhoJmHKDg1+DsZk4IRHxbDKEGdPzZ9/piG6mNT
xCeMGUaCTAYhae206GcCQqpUzGdg3woletLMfim6wOPDSiQZpGaKO0C5A36W0Q5ilvy9kjUFTo7A
lX1ay/S51r+5sUD3yjK+dFpxEYfu0gD/NeiXsknc09SGMe55sTsLkXRS+AqotgQ0Pa5Z9/U0OeXm
btgxSvNXo9EHYAEBLecYb0AuWiCAehESNLmTt8q9WaDpCFgyBttBhet0FUQCpM8O8MNoIwDkm4oT
OuSqEBez2W1loQCv2DDxVjuTqhzBORzGOgqHZLNVgtK2HhqbbW4F8LIkNCukA9N4XHTYp8Ci+gI1
a7Vd4na8vgxOyuMBMZTBlamVh2rNz21XnocZl2pJIpO+Jw1H7zev5yNbJm8DeQFUSG0cnyyWHSbv
BbV3HMBFC4yBjVLGfmOiE21GoLpTACVpb+D+5Y4NjBmtHfShzY7txazes3wAMoxakma9vGSmQoao
BPWx72JmStNOZP7Ql+NBqeZwVWcEIJs/ibpPWltuuTDfN1UNhUk6mP1I9dSwizdOxTqdZYGeJP9O
7VzY3uTaH74aieMqQT9JwCQ08lDh1a9cAzaz0W4OQ0e0NyACF5X6D4STDIFv2DM4zrf5LUnatwLE
Ul9dae7I1h4oscyNJRLCEqcSBjcVu1c0V7yh5p51z+CjZm2Ts655DV42VjZGzXL7lTlcpc05i+Mj
1mpHR/tvjY627ngnxzGUxaullBe+u0DSS8k8jhMXi44SkwoUowL1ZL9mJzOtTkXf4xXoUf1Gu9mu
UuWk4IzstZtl7glizLNb0g3XvJ8pv+bz1j/7rvE3qzxWqhlWlRTMsInGh0HqHXMVC7ENWMb/w9iZ
LTfObFf6VRznHqeBRCYSiLB9wUkiKYqiphpuEKoqFRLzPD59fygfu/9jd3T0Das0USESyMy991rf
0jSdJSGdIdoK5G0p90rjRncaJ2Iz4Vw51DgThrAiZAt7BCM/a852izjMJJ7YXwopHpogAusYP5K0
HeOg0s4eXpleWJh6eQo4wu7jxn1eqgYjGfClR3qCRwLDuqUnHo7NImgobvA8JQZsc3XvJcsdEQip
3oCSvzN5SMmJskvDLrvlX6aZ8ijnutxmSwnh7aJH9GSoirqF3oCt97jcD17pHkS/YgkONlYv2HwN
FhqNC1z/KvzywZTNOa/qU+vmx/+3ZlHY/1OyCA9ESazarlYMNv+bvBt/pu+XBgxW+Om6yGdQ4E9k
WztXE6DqUkgIGhyZMT1nspWcPtsbF/gN3Zxc3BIPPS5CN2qmqo3vcmzhlU+XqWPazcqdFnw+iojP
oiM0bC4Hq+Asy0WKU5oo91TfB5v0eeaSDytxkgtyX/sxGHlp382kHuJ7Z7cwMMkRAPgYNryyP9Sp
v2ciBa/tQBUIo5BGLrU3HpUCyUaMrS8nKr6mie0il4/usl28aZj6NZRWTQU1RBtmh2j3gBG31YAA
e7xfztHKcXmbR+fNfyrpFrkMsqb747Euls0A02iw/XfXqt4l7fMhO3q4zwaLY6ajaDEAOypOBsyc
K4j4QRRPj9oqvDt8KFs2PFJB0bWbEKJAuhzN+1yMR3F1h+6uBaDXU0jgyrpfXcz5BdXoZdm6ZroR
Id5mzdPA5TGd2weVM/z1f2QC1JUgRAEhmDiQPKXUdWr6a42Ld+PgL+lkcMVKurxLCPQdCSqPfdQd
rKaDdkfeCa9dMe1DBa+d+TRxVmmH8RlXoUeFt2KniUqA6Z9BfNMOjrf6OAt5TE6xA4McFKJ9z5j+
6AFbtRnZSSt4acPgxWLCHT3kXXDG58X8lAlyd65Bi87OcvLhitqc13wy9zYRwJYOXMlZHV0/PSNc
Ft4N6sWrD71E+fn9+40csWMIepYe2a410Tlw1H9c8v/rnywN7R+Lw8+ygl4Qme6/ffjvl/hnU7bl
7+5f1x/7r2/75x/692v1Wbx0zSc50x/Vf//Of/pBnv8fv3/30X380wf7guHRfOs/m/n5s+2z7j/N
F+t3/v9+8V8+/zzL61x9/tvffuKD79Zni+Ky+Ns/vrR6NYR0/nL3r8//jy8+fuT83NvP5qOIP/7H
T3x+tN2//U3af2dx8ITteo4rfEewEIyf61eE+LvjasfzfV8KrV3JElKUjBT/7W9K/J1Vw9W2zUrg
Su15f/uXtuzXL0n5d9dXQmieEaEvzpG//edf/g/byX+8Kf93GwrP81cTiq14FmkHIgg8cK6uo/9Z
WF0PjNvzdi6o/kv4FMT6lc1TQqeqccXPv7wo//jVf3W8YGtxed3++uuEsn1Ha6UcJ/Acz/6zaP7F
84ILps5o0ww7r4jbWxZbe9EJ/6ZNjH/KRC0He4ghJJFEPYeVRd/5ynoPFokpV89AoPyBg3ohm1vj
/lLZCG4fpPC9b1rzFK4PmRsS9Yi3c6xCJIFL1xBkb10F9PFrUTEoh2Aq7vvCyd8x8mMOSw72SCjk
iPbsYf6vhwC/oiBN6N6tbPFOv2LL7DA5QhWE4Vk6/gnNeEmwTsJxTIUfXWJ9a4yXPDlN91svktzf
EWKj50G+n6PY2SL6e0OQj9gkpEvk9AyQ+1S7m1Gl5kSe33SQ6FZVPTivpnG9M+eZYGvmkemdXhi4
Ww40WTDI26GsCSRuQ/sZ88zAnrCmTbRH20naW5pll0hDjVmGElN6mlBMMOC42VI+gWoVjLOUjc1d
5/tiGcVT64kckv4M6iQNAAX62Xxy1gczTBhNsAWsHFnr6IYAAqQNm12MdEZiYo7hmlX9CRtLRsNC
L7a408J68UQhHwqnD+4bhdWxH2JOhCrfZrJkwjtnd84oXosptV/yRqL+eQkcYb21kMZeeqSZXYmn
823QJWiCaewx0cDnSVSrsbzu+nH2cFxP6qVYPEXqOw0UCpdXpwnrI/q0HgGkM2n7obVtd0tjldIt
xZQokJ4iaV6eKtGEjAfESI3qtNTjD13lDS9WGJ6rnjl9MjYQP2sou20LSo28ZWSafn924KJsahR/
6ITG53ZMq2ea5GDbJHtTwUy9Dmd2YZuZl7a/liqVkCWo3+Ze6Ucq+lNt077GcuTCKV2G1wrJ25Mj
cechpA/q/NpGgb52CQ0losGhr6nRHMYms88RVSNU89C6ZxxIcJgcn/489G1NtkQxA7H+z0/FgwvV
ZMD/M6YZcROimN+qJLI2KA7jr/wGICVUkGGW/pzK+MEVc/voRw0BCN0xV6mzsxIKFcfQ5I3LnzL1
GaRlACg9pwyuqkNckA09t16aoNB2Xf3YK4VAdPG/K21dVFXNX8Pa+sQzSgmfzQrtL1YRq85LemeF
2nGLsWeXUhERkl6SBaeWT2QFTYRXRPNUjR02Ydm7sH2n5M34DFgzSBExZ+1Q1h1RZhAM7bg0JOvO
IB64P1BWlIqTrHBK7MXBfIvbeb7lhk6xHp1NPXXi0tRUTBHpqH03IllZS0saaIwo/GE6DVAlvbEG
DFLE9HF1A/15yjezm6wpTC+FGactCJ1vUAdj/DbyDj8+hwHifrZGWaiyU+L18Nk1HaDjzAEQ1qfd
UxQwDTG5/Zy3gNbRdJrJSWnmKFpB/saJoYK2CXlHeS/OjWl/1FYOZCUdX2zHQ8Yh0CIM/nIo0/mt
9OLpG0EH3PVDjfm8VsuTW7evZFnWB7yFtKZya3pZ0NjEXovemWQhFxjAUjO3Imei/cvDn88lDUwG
NvUIOaC0j4WNzs+28/J5IrvScjvG63GfPRSUzQ9lH3/y996ywU7Pw0D+KHFZBw86A30YevEEISWH
apybW5VF56bAfDmlzktiGfNKrYWHBnWWm3J6m7TrPjXSfsC1d9dWEz5uFsdtUZbdg05JtBhFyNx/
QQJL27Id+bfILXI91gc3Qf+5oH9cwgLD2QABJGfRm3r5ZRhMAmJbfY1KPzmnfPfeHnz9QZrntK8z
SIL+yNHI8qv6yHz1mXDB5FH3joeUM4Tl32TzM+yCaFPBszHhEJwjPdYvjkwAv4Tx42Lp1SjUA5zS
wTZppw+55DCSB/qdZR0gS6xBQc9Azx+yvHvv/ZL2QJSsqWY19aaOYWt55L/ErSrIdBHmraS17Jo2
+JZGyMXEAkE01SXSGWa1yunvR4mVkglh8xBW2Bo7PQLnnJaLZae3EFjPESIMWLpYvc6mH0+W0uIp
0MpQqIr2rlzXdEAY4mmZ4fomiOzzWJCPqX5mthreVY+FEBMalEG9jO85+Kp7MdsSjD24sCDNnKOx
0bYIkb3GUdPhdKCZ48IdfxOqfM0GPIt+vhhAeGX5UmJ/QlcSnPownB5q0QX7kP4DzH5/VX1LUqQ7
wwx1mn7HQLnqxIVAa08/m5FQ33GBi0EcLbrLxYEmUsQvdgSJuxxw2IWZ/+4nEuBHlaH8mpd0r2nZ
PiaLZDdFTnWqWvIiitamuZiLb8iF0y9DCUp34p4DG7tiGInJydQCEKhQkNR9Q/xdlyWHLpvLjxGt
RZ8734eOhGQHm44RfKlUZf+WT2BV4zFmGr9+SDKBfzcmXrJN1pwJK0tvfx7oxmHZsfWqyccOk4pq
WmcM6A7XBwhVhJOOTrOL3cghQC+/zeIi1EQ3140ukyQIBwk1eEWWt9zp0++OyJhLoxPaes78k4GX
RsZCn3SWlwCR4OXP/+Jhyi4iJiQ2PaTuEJ7F3K8BCGQopaWojqPnwbzLMQXmNdfeElB71E6L4lFh
7dWFenFz5D4TdthY2uZlGXvnkiTFU1vqx6kO4mcvs9Ojorupc5P+qkKa9GAr33MCG9PW+jpOltiH
bVbiXSo6phv0Y6Mpbvfsk9tZtS6ipy7DPDDEh2wCJU5tOZA8Cqk4YuWMp3w4lWWc7QLAO3daVaDT
pra6lgqHdgBlOGoRN6NgIFF0Opiy28VW2sWbHGlCLEgJV0l79GrP3MvJLAwTwRVbQ+u82APyuYoA
47Pb1N2DGKXeN9bSMAZCp1Bbc4lRL1Wf5dGlB2M3UY5T356e/jzoJH0fXHi/seMYJMRRcBl6nPLd
1LSXdILVyfaIV7s5ed5Qf1kTOLEOud+yfPxeajS0hQt+ik30wAVJFyaMkyeiHZOnGEXwXko8ZLif
PBgKfc2dV2c3tyv7k/G8n38+ymV6W5IpfJgWZlK2dPR3EU9PrWEAVYzqvS/cZlfOef2YBGlwUrVD
UGnbnACgYBftSVSRQyF+MHXehzmG8B64Sigx9Jiux3NRw9qmO03r1CmifRmAVjJ+GtzVvsau4jO4
6DuPwJsxym61EKBoq8X90VbjY5KgQssb2haLJYlFBYjtNsNyh1GfSnMp5SVsbfeimQ3utes82iMo
pBa37XsXxPPJU6jYmzkdnx0/PXoONq9SafcqXSi9lp13pyXF2+zaPqb7FjSPZ/KvfetdZk60z+Ru
j8/QCDHeT7DhmormINfoq9diuF2qkNXEM+VL2/zATv+Hg1cyKOcqc3mFr+sLe53qgjmZS7BN3ffI
/42cHpZm/s5dTPMAM81RkvaQRUu7i4sJefq6T40JYGQ5Iy0tzHT58zC7Eynj4DRoi+G1GhGoGMI1
HEwXNxQJ+25GrFBIlb5L4MDgZwBKlg4glsWzuL0jlrRZNZeK/Qo8RjFc7MCYc5ARs+3o6DuYxWAr
TJNc01o9+kEOWrsM5FW5au8XfXXizYyPeX9XOuuB3m+Yz0VYW6TT/Rh8HA1TVDzFiwpeRPdcFBzL
m3Y1kDXpuVfV/JtvITOxiX84A5euPwj9nA2GwICB7FqjBhfBRt6CmKE5RgseWiW+q1X/Ux6zHqli
HgUTEzVFbiuYkS+VaGkAEasNxS+PL67pfsvBKa6riTZ02J78NCqulYf4q1gfcjVdxeTPp//zKRNk
DWsuxBHVyFPBhBQhCJ72wqJQArbP8ZSHCnMS9LzQ2sWNHM85IvFtmWXR18Ij0jpLfkWmz59N7jyl
hRV/ddfzUGd4d3r6Yka4F4gTEyVaStAeLKe2oIkE48Jjk+F80DVGPdPgPzBMJ6ZeSuelqnGhVnM9
fn6N2+VHY7rsVtRg5HIXprSfxs3XqsQkYPqFpkxmtXdeBVyhlWR3GbtNnyPeMsKz6hDHU4Ylb6rb
98aSW0QK2bdyXkZyjTtxT+5aUcXz1R/c6cpeA38uR4AzljUCnjla7sb1BjAT1tSmeuVAC+61CVgQ
W1Io0h4Fkysr6Hft2koXr17c++hGR+9SjTRlQ8ANaC1qVJ/eAFGxBtyY2FP6Ovu0Gds5J+9WVA74
cqQRwxwG5yrtfwx6fh3W0jlkIds47clzhP2ZZ4AEJHmMEj3HBozIsk+5Og6FMihows56NuBAdgSb
LOQVqwoijOyvMO/kGiptx4chFPFVi1KD1xyWje8XC4OnpgdY6ISU7gsm99YxWOSnPce2G/eUvOaE
P8ik0pj2k+XejeXXCiAz4uI1P35w4nObkJSXBQYJeJGce+GcGz2/ZC3DCXuB5+ShnT5p1AoYfuUT
48HymbYAtoQUmVHiy61YYHFaSz1uNOzzrO2Kx7jv01vZKLYIjQEszpV+6mN16jvfB20sDGfT8JtK
wvxj8UBaKvmLzYrnJBJwiXCiCjKdRbQ4nKsK1MZrXoXx8e0XDoRfG0WZE8O5Qc1A7M60yjyiYDjp
yKvfpE+ODuGst7HHx1JVGTh2M1tgU838Vo+pYixSLEfSvQBHdvEaVFOP9yXqem/5GAnwhROh3lst
X4rGm8CWsuwYgpaTxQk29oDCICyhl5DtB4Ehsr4OqjtmRIZs9exDwU9QOnQW6ZfADN3mi18z4JnA
YGxK3DtJTzR1UUa/rL6/UcLAUAJ0pcpHSz3kLYNPeenSDr1Sa8rtGGjwcWBMd+NYo2lOEB80ziWu
mCrIifCASpAZIxEj0QK6k4bCpvFw0GhW6ntaKW8VDotzJtGC2gsi2XfRMaq2KgcXS7i4NDnF1uv0
mxe7YESrtrlDpHUj4uTBWZi75ilIkTBl0gK6MWStwgHxujgey8b4oJxAbtpk4Jxm5m/9oxuOryVy
jFyrfe4H1yCdP0URh4cgi0gNIqYzsjv/OPfRuGtQlmwb+RFL1Hm1LQ2cJAnmKENA7RoSfET6CPo6
O0ZluurctvUMCR3EfkOreQNvetiZJofOz1uVjETZJytpyO0SNvp058bWQjbMj1bZvILLitiaa5xe
eUIRY3+tluyFkamAtG+2tTvRG9H4qdr2scuyAIyRWAMicbqC63cjRlQEsbU0AFyilAs04tmIvDTj
dLfN2Wk2FT0PpNC8FwHoiRYFSJcKWGNW5ZXkiPEggxiJ2ghTUjV7vTCCFmlFpkYl8n2rq4epDfCS
oO/KBv0xVt6zH4hvVs+bWQ0wKiWBqEsEXtVuTnkVzftOheBgYGUNwdFJUR7mxYAP2e5PIfXtRop6
QLlfH2LmMeCBEmtb7nvZ/Wq6+MOe5bBZnOYNJc3Vn/QruZWkoiuIJ0H9gn4J1fyOsufDQ3rtFUSh
cL5nwV/UcZoItyVquN2iDzsmEeMAt3OiDXP3mfpo06h2Qh7vf9W0UzZR9rurffrwtqID8ZKN9YEW
2bGaxmeAMd+X2L8WCVO1GQEAh7uHppMECkEC7axz2sF88LuHshaomkPrRfUElLb6Q1XjL7GId5lh
pGvM59RFnwVXDMJjTJzO3GBWBlGJfH2kQNkygiVu3iWQKVyDQ51F7pumfAWrIrfGVwzUEEedbWLU
Dtjs3szgLadg1ExoMJRwu4CJErJdOxxonrO+AnKcnCNXXDPYbFCAURMDYkFhjRLe99CWjGQYp/MP
TSo60F2IhOxF3MAzLIRJ8tLm7vIyAt/yEiTYzRQW27AlwygrUArJ+kfi2+G2bfTv0jKXoM5O2g9e
6VHYjN5xK+LPhvdQNfOGvUjuUF4ls/sROFmOzMEQy9EPJ5jNv8fJk9siNyTDoLBLQBG1de1sTUqH
psm+ZYZsWja2L76d3XRCAkxvp3ITTp2zi1AYmeAjDclQaUmuAwyIX3tOf9tLmsFurHDex/7XZfEI
bOgvxipJ3p7ld0zN9QDgoq8s1gNA+1Wx5lEX8tWyGWOC0SUkDk25hex5Z1qUNRYy7WHGJJC5HlYu
2TwRCQUSk0V9L1P5ogXS9DFeUEJhA9+vg5NtE3QwZTL5bZDiqyzg6C8Jxh5PxweCKsJN7cGybaAy
ZJXoITAjGwyyg9tgBEvxbgAru89QupS9DTuscenQN/1z6LSAEaGSD1aZETH1psal2ZSe+kzd6rNx
n7KUG3Cagns3gnQrflVaI67sLKCis7rv5/wBDj94hr7ub3YLcxzcmr2XembRaIZNOmlW/WGB2CFp
xsVxv7VgPNt0AzdFBgMzd9vxYE36WOR2zYJA2rCXR7dsQmiU4YgD1Vvs6CKX19oPd/NE3q2wa3HO
BzLRRU3ORYSoYG2E9gPpIAvjiU1ZIDEHUctJlwpInNDWXkrc9i9kCyImQP4xWTWQRkmstIPrCeue
YUvnhdK2g9FNBABlJYY0LDKuISTdsgCfV13IeNTj4FpOzfceG1BJ2eQpl1e6xh4dSiSMeQ1peFB6
Y42D2Y002nbl5NPLC6FUxXZG2bTqFwaz5seBPUrz9yGqg0PY+DfLkP849EgPFzO2iJ0zYkcU+M5o
+Glni3gAl0p+WPzFZY5z5Ca6j4PR3bRusJyD2OyytkQqr0KPeUcT4vocv4WuTYnOX72NFBCYMkcy
1VEWuL2CA2HaAQr7GliroLAx9tZ3VrAcnIi5Y6aLfA9g9NGe4UT6GmCWXQL3OOTgCWKc+J6E7DDg
wXXc5jepF69pZz1Gmp2FU/6nycZPvI0knlUC2UcUv/QmP1VNi95Ng3CLGBluOAwTkA6CwVHjAdi1
RKeap3eyZUi6iI8m7MKHenwmh/UT5vtvz5e3app/C0gLCBmISKvd7qHRFbYNq6BftMzMSuG27P2p
8XbBLM5ekxP92fa31oqPtQI+OVo6fMxpfOF+g1rXKfkxZQb1BofVUeTTZlqKBSsmJVhBQ3nyLOar
MX8m7J+t3xD80npErrs+GYh2MRLskcJVcKoH+uyw0Rl8wLWM9D5aQqRCM5q6OABki/99SN18vwhs
vX2OBbcUSXWoMrQ3ifwIE8zhpjQf5MQ7myxu72VLbFAX5AjFaQ6bhKzUrqaZi1xkjZcYb4NuJeZf
sc3pft17Ha3snnKv2kICYTWfcIIVBoBO6GCRNlzovPUlgZs7GynRFn4C9qAmv+eiDu8d012LECT1
RpNn/uSOFSWITIgo+/PJKI/wO44YDumQLAjVjQDCPRYCy8SST+elB9YrQiu41tIiaTI1gDHZkNNQ
QJLT7UM3eZsQAMXJSYh7DMl+3HsC1VU0Ok+1O3yz0SLYtZJfqjwh31PQtoycvvliUchclyW8N17b
c/OPAKoWYuwCeGJTH5UXzrDRWRj8UEnbXDNfVNscFyuTGowOTNJt5aVYpMyPJAtv3pTMm8SO3zvc
qHME0WGym29j7v4sMxIJg/VNp/2F5EkQ+JC+EBdkjnM70fBoK3MjgR6kjvOuklo/SE5FezX+duwv
qYghQiK48iIq7IEYmGHyPvIULH9HV7zrwmxfGrtfoTldX4vHmF4S1qrhOVYV2XNOS8pfqyLmLXQ4
6UJBEVh/VzsHwc4yOHrDDqlz151IuvNVDDZF27TAMuHvs5TN19P5MeLUAiw7P5saPkxYhnpf9gLV
KHkZ1K1i0wtRkGOCoCGPLkaI+LNOPWBhwHY6B3upS493E6rYPmNCY7Nxp2w7LmP72o4OGvfiSefd
eImTID+rYgKqSbYJFGc4L5ReiH8gGXAkvnSh0VulTfGwJDRVLInUR8rpPTEUbVlYlWeZtz71LWh6
jpeAAnIGRSOpQyc/IasrN5fFqSfGbEG978t1T3ShqGmNkyzod4Ua9LWly32VOcUlnhBM1TBVJ+et
rxaCWJaRdTQknG0wLmMdByIk448P7dCmTubeJdqDIlpk4Dbz4EMM0rqDE15vTFc7d42rf8l26Q6D
5K1UhYLTKfQdeKb2BZZg++LOjArneCKtef2wRMi5SRJcRpyaqo7EPo72nN8mn2gMedCz9REzzLy1
hA+kNIMmEt6ELrKLgctbeQINOaOhEAv+4F78rPdOqFwwZS262VH+KeQYp8hinfPbzN21PruoJewM
+wDIINztSyqKl1LMy2XUjMdoHTOgaB7zMN11ZY15t4HKVxvYWW2Js/fnYnT/WMdi1/l0Xm3ldnsZ
Tea9GCAywBbBZYu0xa/yk8f7uIGX6VwUjVqTLXLL/BdUlFsVN9CwW9djQFM2CUERyuRUfR1ywWK+
S4MafbKL7Ve4+NV8abP4oUEal575KUVETvD2No7jRynxetlDLVkAURvRc/XPdo1gPkmQrJUM1+9U
MH7tldc/L43NmWFkYBght7UmT50rEcOaSsfq0ecUzlDvVlRFdk76keoxAKQIUxn1cjGhuxwtRgic
iZ+maTJPTtR+DYZS70UFtolx2N5xp+GbxjwYUxizDDcaDZ/AOIXE09ZPpgCN1Y/vXV8hh7PENc6z
74Nm0VF1qB9VnVrH3AaMNLJ9JN1jZzGQtrkPvJ9JiVe3H5v51ZAysOkR4m7J81yuo0aAM9rvbem5
FJMQdbtqaO87Q1tzOqkJ6wNpCZuxvQa89xe9YAMs3Mo62BCnl7EONlaP58uF7XVXVeoliMy0y716
o5eSRK80Y1DjfxcMxQPtnFpmKDm/amvb9LqqyML15zRQTKfwtZZzde4dMWKjdVhVZ5qxUHbAw4bX
JlbDvnHQM0zQijvVtbvCtyo8Vm+p2zCGjJnVTMx7n+1A4XFbky9yQKo21LJ4QnA5kesaBT2xloua
D7WXJo8tcuCDROjIiZQsnaUkLgiUgaN/DBE0VX+c5A4Z/rQwtvbH/ndUFzlSjiGEx+BlK3wtJw5x
Vaa7MiY52ibwvGFCnNFnGJe5O3O17ma7YbhIBb+dSkObVgfUwW37vZzZ2ei86a1Nauzj6sPqOPoo
+pYby64kifGM4GLAsLXVRI9D0tEPWjwkT2SNhxSVw4851JC3BhD2UEJty3+URG1ce2nvXY/0SRpY
m262RhhLZQ09JQwKMJYVbmXtUi7n6UdQcYnWqD72fSseC3pABFBSDCFZXLbCn9M/ntS86EPsfPnE
mRjQFFnVjDsfo6YEUJ9Jri1vcE9xlw3g433M/rEH8RSn6tCyKfkNWIKJynBIrV+EajbbdAjwAsTp
Wc/em64IVtWDuBYs4p4fRHdmJkmzFmjIR3QKeu0kDoGZrh2tbiZR23gBl9bBHQ2xTWzsMv2yZNeS
xvdu9BgspAmxe3aBy4R8+4Ht5ncUiEM+Mlsc5DZx7PkwiGZHXLv7JEnAztO9vfCcG1XlSElQS9gk
8byU5JhqSMfbseaI1ShHY1YdSS8pIH1zjoTLmEZPY861A9w5e50zp725C3MdHdI7YZS0IUjPf/RU
aG+TCh+zWUkFFlKRXyWNpiVjqZoZ3D0gaih3vpp9kmwg51RjmO+HgvyYxDDOXypi72lHkizl/wyr
6KsRNjUDmxamaq/cVc4smbgxpPNq9eHgg3VGIdGoThxjFTYfEL5mlzv4w8ilPAVBzZtOfZiJ+Jc/
SpQ7oTkijnijq7QcU0bGM4ywJ6k9zn2CbOjReM7hz0OZE4A3F81wnmNk8HMG8dH0gzgw4bu4BeEu
ujafHrcOjR9iHQmn3U82kSd+On3L+vks/IrYAfqjYCec+SlZgVKUA+E49Zexx8o1sgknPZee365d
snipDyrsf+gBySHQ6VWq3HgcOxEbRaYctnULHGZCQBpXQXdTI7h0Zh7hPaRpO2Dh3SCQl0/4rr/X
kdud3Ar5gwdfuP1pJgGVisPdHuKpu3HDmPiGoMA6HTbMAcl5jnMQqH8eiigsDuXcf691wLiKAhcx
cdOfkrXtQC/jWPODi8w6qiP0R3PQ6Se2kD/H3fQYB1kPWTQccEShtN43E6kiBpoGknrA3uDq3L3f
a7VlLopkBblNr9iJK/kE8+X3oCuU5LkiBJg1XTU3gDDUxKSy0xME4zKJrN/bSeQA1YBoQ2HFGcxb
4IzxGrjlODBLmb5VMAhd4sIOrtU/JZFvoRMCVoz/QqGVBXKKNduQ3/Kg1OQdft7RzfkNP+dct3KG
i4ayk4Yt2HegDHMhaxTNlXhxvsfKmu/L0n6bw35+dwsMjpU/Poul+243OnsIagM7CDRTWppglyyY
JIwbZZt6qb4nQGcXz3OfnPWBoU2zRVGfYgBEZ4+vPNg38+I9pi29sDwrkQMPuA2Xu6KqcxrS9veG
BhJ5UB25vUnGAruWAwXeJKRZeptmjHbl+i5aGL1h69u3zMbM4EbLW8Q7sJkKz3nwygbXI1kwwNsD
TOk1JiBOCf4DwI98C2NGc9AZkAyHzosaGKMO3OmYjSGZMBidzn/+1zM/PeSB9UPqyjv1/X1cEuy0
YN1iIMXCGmYy2LbddFh6Tso5ByMxWz+U2xxm08GZBRDY5RpqCrqMd38GMAveAO1yF7kcUJR6Djpw
XnmDIc1fPl2NsWXUmIpykLg2mQtHacVvfVNDMkscnDo+ZAO6pKFQ7k/p4fC22meIO0RfmOBquKfA
en4JJuABMdFK2zyinkwcOqw92gFKtwQBAXCp2l5DFNkA4nyGfWPPw2Y4k7Hjfp1VfMwAJW3npHLv
GCx7r0VE6MaAysSj5CCfDvVCorGZF9PKXW4K5BZNstUDjTf68Cz85NGVwyHC0gQsHznE6Nh3JRky
mzqbmlfMmvamryFea64Su7MzgKH+gxb9dJZ2yfEhsdm2fPxazMCZWgIb6ad8a7dWefD78uiR56fy
MqLGIejGGcy3ufTy+yatbNgizvuwUk4rnbxY1qg2Rq/XJEqprV3m6aMUX3JHiJc1HBP/27aKzUfp
EkrJldfeT6P+zPLK5dgGPMJCt6xH674ox/fZ67LTEPOrx7yswUll7rbT7TG5Zsky3tRgN7yPMd3D
mHTyDDpNyz4mKyABFZAwhprYHbnrNqNX/vTQ+HBNcxbjxSQuBnw7Vx9GZj3Iy/AzoLBmGHVCslTs
3YrGTOfz5/bz3O8CGmFIxMjeAsJGUF8KCQMdLgtAUhGbbU6qItCxxHAYQcjywl21ZqlUnYeE66RS
AEpZu0m7unikMbthPbziQ8LvW83JvZjgcs3FrejXxFOJj95PVgi4mWg1uITU9Ank56UsekI10yfs
h9FB2zHvKwlAUlTZnSKyG4VjGK0NDCJPxw+2q1NeMAQn7KXZeP+bo/NabhzJgugXIQKuYF4Jglak
vH1BSOoRPAoFW8DX7+E+7EZMz/SMmoS5dTPz5MjvX2j20XX2J1reTYKBP+sJJDmu/58/r+W9+erx
mN8sipdsk7E+GdDXN8LCDkkIEGZwOuV0dAVsi7TXz3cr/aNrrocD8dEkz4M7t1MXgqgbf05BKXIj
922Ull137uln0Sv+xNXUxh1PaE4jTTl8Lq5lvvAR7ZuVR1qapdQXglRwG2xfnlV/S28Izqy/oZoB
JLRNntGdOaeIavOf7gmUDvnaXQsDl/3U6YuZEbUtJ4KWJrwTvANM+BW6etykbskG0jEO1UyrEdW5
O4qyiqmiVx7PdGSUBSZdOpubkUyUlWZPLeg00iseraJ0Byl0PxsuT9RZBJkWUiOWAzQltIIsVgkx
5qROKE9Ct6+mifR19joipk4poiMFu/7Gy3S1bSv/KUgk575gfquI17SIM/1TK3kCCwchKgiDSzBU
lA+aLrVaxHOXpoT3xCfb02Qqq/TBtEGGO8ExNzomfsxzdTg/1QNuw0L66XZxzC3nH59CZko1K9kM
fG23PfRA/NiSXVxNRhvjQJzetaW/cylBv+I7jgO+IIP7CTgQ/0G8c6TJFdqS3tfKZUEL3CjTMjik
hfmQ+KY+OUVdbN2JDpth7p/HoniDGc3d5gDraN2Udp9U0jCJBjOF0xvZ3w/BILvl8EvtOiVYe/4H
rX4Md9NytXChMhUqXCoGhT8rWp32/+Z+GIFUwVJsPG1GifKoApm8N1mU77DO/cebiNbyetgm9IUI
lzxTiyJR52twxsz1XjivqUrJjZaKU63GuFV4+6p202tZ+7edXMo6h3RK66KJiZlzqwtSih767rGi
f5jDeh7Pyu2Oy8BwncJVZcYiM2GkywYZv2CRis/q///HjSoumQz+c/RQ7yoxdyf6kcTG7rvyOvTW
RvqFuDISWfh83De/B6rSVOJqj8TDk1TdYxiDZOuT7CxtxDbk/5MshtfEK4prO3SnsWivbRZAvp/s
2GuyS1Vgi+FM2DaCh1r/GTZe3PYq2682Pp9woR+ppH0sLEIZMcPy5OAlBPBlNuQpN8Rfrurg2Dsa
Bpvs/41B9yAUxS52g4qbFiWPuwJrWG+bOa7escYUpzmdP4pFU7KpQDP7LiNCpcp73Rc7SglgYlly
3YRplQH0YpecFSsTbFrT+za9Twkyks4zlmlZfsZfGEQ5Y0cvH72QLLdPPZ+u7a81BP7rLwCpBqgY
yGg8S4J8uviIW/lowbGBoVYrhjaDJ8NuoniZFhm164rVwFA17zutKX+Z7ISKwVur9IdV2e594JCk
LuQ1QTlOi/Gfdiy6IQYs5/Cflk4y2JjJz2rxreBK/Vp4yW4YGf4TUPxlUDv3nDZ2bljWcREqSo7M
eu83+YPp9OIChwr9mSw0z3GDR9jI6Lv0sLOh7HLE7w9+v27NwQgPRtkikdzqx3ze6cQHTYF9et5Y
te2cs2ej1+8UxtK2bBjbY5XQlMfdkMfw1fpNATXmoV/809hDagLnARmEAWDjLbnBOVdR6j1Its4+
eHerls9apKSGC2T21nxkL5zv+8GjGCq9+WVW1wHic2gc1v9rnc9geXpQcEDUlpbzGEoctY+UYwFq
rzJCXcBHVpg7pi/S0+Q4VTwNrAtSniudRxt9U/DSqkqSmtys7aZb6Jbjw1dhSqQiMRHeXEDxKHBP
a2A+UqLDS2GlOiQdMh7nGArikW77nD3lK56Ve1Hg86ckxdzkTv1pM1BG041N2IldaVNYW4mYMaLd
mpCt6d/wSF0YS82WoD+X5mTGvEDOOk1DMoEmQ0FiPLk4xU8cz/t4FquORkAymYswE+hbmVCWVHu7
xQZj3uTFVBbvljWoresjBgy3n26oj0HI36rcbB/oOtkONoiHyUi/w5Vajs4y0WCTKcHlI//VKPER
gHuGMUjApuIAkpcGTIcmNO8C/FzRao3WjaFEvaXiHNj5objW7oLM3/PcDopjLdkgNZouSRsZK/QU
2qt529fCn9tVksAGW5fMN756jFnoZgPP0Sz78JPywQus58nARWonX6bnlWxHJwsabea8tIRTmYyA
/9zO+HWeG0TRwl/DBFM2zOi/dkcCzLnjo2vB+doD/rTCupQ552fcJibsWkqPpfPsr415cLgOedKO
27Uiza1J7G3qZf3wnJlpiQ1VARWhapifevYuEZbWLSOuv+UtvfeD9b3p3ABcywr+qH2w9XnCMM+e
ElJBYdufnqrajWt0dWw04E6FkOx65+p78AbqgsLm12BKNpNs3E+55W1KGzhOz1jsczdtibA85Bne
N+oqP/TCkJMOaffqhXz0QweY2E8sPPh+EWe65YxnNfK5oCYA3+GwtVUZki310wc/76gFEfW+p3Pb
4tamiaxuY82aUVuAcRK7eMyThs7ApvkqEfM2SxGw6nbhoaZ28wqWsb+sNAVPhAlOmOYxRA7H1WjB
KJrFkxf8tL1tbd0cRbT66pYFY7U3Mzjyq5hQSAfaM6+dwQe9DZuLSyJg5Z8le0X1N+BYyq2NcMEn
SOcND1b7b6V9MJoSlio28+1OKg8mncKGaKXtzsQEDoUz+GiqDrmZ9rAFOFjBar0gE0z+uEWsL6+3
xLIVSQEOXVJP1Y9ZvqsVxi1DNPW2cD9WT/MVYTDfaPdFD3kaeQv9BjxJCGig8FMfYasCg7emM0GR
7NgYCNQATdr84KXrQwELM8xNBp8Ot3pPbZzCLL4fp/qNprhXxlH4r7h8qJ5x/9KGHXllQ+g01+3q
LJTErpLbtLC/V4Tw3RquqDptuacc87LYjbhQogslHsreNsm7VzbU8KanVkU6KJ2DH0AKDUsBcsDs
d4xGILmgBl+zrDs7pvMoRN/cj8b8sK7yS7a0ruYV65gaYMqQZmzkpI033cf7yAJ1P5ytXjxnJJdO
hH3sfSIJKeDGTCnSGwT7fSQ8KYoytkAqL0uR3mVgCSeP8A57InmCSfdoMSZbYY/deEQqr3ig847G
y7nCOu+YvU49y8k7zEpHmBPBwc5m40wskDSmoJUIAxOgW97758qeP1zXENtQlHEBJPkkpPhZB1Vv
/SZ4XfGuvLQBL6d0TZnJR6pafJM8l/ue6A4KlCtg2MOlG8H9jOK/htpkaj/jXKThufahmOnJuQ82
s+k9Fzk0dnOF660668VijbqbBo5WDZJn0DmPmqpRWMk0qYe5UUezQ0cFt9ijO2jrrm2sSExzQSfA
gmHn1n0kQMqYPov9zNm6+FuitiDQYcE6nhUDzrpua8cNd/kISimpK/vaDSAabHZNCn7hnfoQFkaB
vPL9M/Gr37k0bfg0eb/BSQ0K0DB+Oot/SSfZEZR2ssaDV+fcNOhaiLCG3bp7U5Bsl5BggpmnMSuS
KLDo8cNw/dgSH+I4lO1o+2YtnfDyMCYKeH2Pcha6GSmeDiA9cpKPzAyCUd7kL86U0WxKo/DSpWzS
gvQfJbp98WubKCBB0Xw3NKcs48zpbmHqcZPgo8zEJ1VfRKWCzIyz8U0bUGA4hnNShqwdhlmwGWoZ
Rq2PmjEDu/o/6Sfj9quxfdwNXRoXgaKVXPG4HJUPHGZGGfGyh9Bm55FZxY/t8g8m9cQQnBnXZJx/
9KJhkXt+bA7pr5cLf29heN2sQ5htpVeIzXr1tR/sOUVdaFd/EPisZQtXcgoTcDw3iwRljh4daL6t
ZGwU4QPaEgVjI4AVKFjnYhGMYJ06VU0IHMa3v8NCx75DeofZqDacl3kBgjCxBIObsTIoweA16RYd
miTk8g7Oo0sh9Ti+K7PKNo4HBSfJ9LD9XshZR7kZvmD2x+dNuV7DCSd+GFSrzwi9G2wAGHBaYO90
TmdK3QlVJ/GUDXC6u4cJ5fNmBnzAPXlvatKG9jj8mbqK/VttK3U/fc2BBNvB/JdMb7Ztm/G8nqUa
v4wMq+7o5qdZkxMSBEwRiPw/q0gOUyvfPXYWgvtys+IrJh9oNi74ispAL/f+KyXn+JWXl4U2Xywn
BK82Jm90mkuHdvMUmRcVcd8oP2bQuWu55ndE3958CHiaEqpGscbjw8XdQt/kpMk8zHhtegkoyaGc
bw2TTaVbGGZMOkXOp5ryZ/ZuY3PzQzLhoRXFq1d0//oMwKq28fHNeawxbLZ0vWmYWXZOQUcvj4uL
nEDltz/9s0eqNGq0KDv9whp7r5YFB5dqWHXUg8KBi/2m7sRbxlPACUH0Blb/7k9sOCpEFy/IcQUU
mL5mYopkbSj1tZ0EWyZb3UUFNb67wY6paXoWvZQRQzekNIlnCKL0lkHpZNQ/g9MNtxriH063LMqH
GqsNbniMByy5bgqKE4AMCZ9KlNttnwwPfmA8376RNVv98+pMz8PfWHcQElPJ+mLBkwsbkWO1fa4K
xkdBj+q+FOUZOKeMzJyhq5n5npLm0TcppyIbQr3mivAG0+beAkh1keIJSVLHnyCDsLYreR7SKty0
lN2aKzuHRchDDSY7o8CAzMF1Dlob2TA/JwtbFVHaALVQXbC7nbJwmvD4TtvUAq3grJxfUKP+HK+H
brlCs9Et1fQGThQf6QTt8BKuDTe5uExz+iZXBn5qZHw9v9diDUCKubHvZj2MK/wMFpqB0qjhjnsN
UHJSMeyH3jg2PS9kp8h0rHqgY22Z/XHwYyOCh2YDX8hHbyu+ISQ9j4PlvqKntJvk6BiGeCE3+VCi
TOyqUHW8bfJr5gzt51KcNwz+fKHaXnHMlVs55P59oLCWZYjGDrWom5BmUcfvmM1oF8fQNbv8Uo4K
jZl7a5GDjxorf5bSvycFrnkhcI1yxPxpHTZSY2jQ2mE/ExilOZL08Mij2m0DlyamlbBd4VpcqODH
OnrmNs44F2dXAvoC4n/BA9gcMDHvak8Pd7lP8Cl9bpI1OHgIs1ThtmxmuICXCceBwiQ2mpOM6kX/
4/g3H8KCHWwJK2L1GLmUw8GjAqca1c785hjwAfOOUnplcMsH3JH5mDr3ss4/mxHWp21mUCpWXIhp
Rt28rCVb3PriDEmAqDUGNAAMnOuA6Ck3DO5NRz8Pgh8X1+0XOVg4YgwAE3B6RLHkYpttuslTHsN2
zbKv8DCQ6DFBmGDDv8E5pAh25nvU01e2rJ+OA0ZNcqY3a8xwKaYJG5TqZrB7dTdwvSkWzoQSM5dS
AfutTxLW/gblrkiTf5PwoFMOgYMA4IoDs1CQn6VpiH3fzP9ySsCxL4THrB4w99Aj7pcul2r3Aip0
O7lixAyMs74sQwpEa8Fs4wdH9r1uRM9BekooTESSu2vy9DNYgWCvc5s/EKnkfCWPBRGdh5lGHmwz
4DdML50h6e3CsQygpWdfLOOisHLZPpTO2alsc6N6OC6zgRtKpeaRGBl/biPjBZXkz53JG6Ah34cb
+4klD862clh3qWe8MoeC2mU5augJJ6ZpfHoCj3QQUNCm80uWqOLOlt6L7eFi8FjRcnf0Z4/GHnbd
kHoGN1pxn1yqdf3nAHT1rVvyqPEuVfVud/ob4I3zlaU0DNfKRwpuKKTxRkNGxohZgFAg0dn+Mlus
tTwa80xO/7dcTQ9O09/NJTnyhC1E3KEZb3RRvi4BCHAn9a8hEtl1MtPT4mB/N1r3WfbmW0aH8N6Y
a3UyRx69/i2nxcmIgKr+DKovxSfxoRLB4cfvSHB3GU7b1n01q/sy9epdXnHqZ7iEMktK7N7t4nxW
NhDmJNzPtZdtgzwHBz+Mt3bolpIj3zpShuBvHYvp5QaEroUFDxmHgwHHn027OceGVsY2GFkVunkK
B69gqGJaOgEuHGOdDkfKOIcn7Axkd4Kcq3kM4gJo7OSJEdAb1iQKG2mKZSOgPKowSk19zMSZwAoJ
GNr9j9O6V7Nc2Q+0nDgyoFW8pryomb1qVwTFGw6O24dHpbYw7XSvjCGJyqyc73ChPtUEw85Dcatm
wqPpZOEjAOjgwnADQ4igzrF2rR+3ncDthTR8m7c4sZtbF4nkZ2A234S8gkRe4ykFj9aW4pKXcCdH
lm85TL2+ttR1ZDmwltSBMmv8JmgFmy70IQ3zrRF+wFBs61Qcqgpznp2lkC3UP15DxFErH1k2y1WU
wwmJZhF6iCDY14O22bbgqLV2l4MT8IHat9K2cGFUthxatS1+PUwMLmvc9rpa53MnPpbAY9FUctsn
ZlhAcLCDfZKwr7vpaQQW3i3H+88NvJRxo8VlRsp89Asn7vHAsrFk1FivaStszsMoO3bTH6x1Cbft
SPPGsKo/J+2+nFmSEbLW79wslm1yu3pCn1W6PaWfLFmMk2d4xla6eFYDku1bN2C93AU8uwy/vSYd
+z8hm3hsffcyftWh25/YN5OBTltKQ9Eg90TKaJh2OQ/nXSIBNqqECk72qSm4sIXfAANTPFaNDGKh
3ZMvw/eQ6GdOs1E9Z+q81OCPVDCjFC33IcIK23+jvIQDhRNmwUEYBNuUB8mdG+wbs1x2t0VOZ9Ay
HT7hEoN5ivh5cx3Cv8J6eM0JQBQl/+mAple3LEkkEPfeUldwyCrg3U3qhbtaw9SWJlB2ZU4n7QtS
uKE1bsAb0KBMrc1Y9H2EBZoj060Mr1WCPYq8hlB7EjAaeMWEGbdiOTFZc03AxsMNZJw7h8P5jUJf
4rrfOiwTsJOgg2sHEOuM7mOmnvuwpvD41FepK/fRNyiUwAK9xYM+kdrZZqV4rpLsyxxY+vZee3TT
mQmttU6B6f4qa/0Xula06jDYiB+cAQFbRIfWnKGMUkyT1Isuzws0dJ7vx4WK3LtRATKs8aZpNmhz
MWEOZwlAbzIGHQmcFlJSy1jD5pAk1NbWJXrb6j+MrfLYV0toY9Xf/52frrabCxv1f1wBfuSoauBf
l0EB6/AkhuP47XvyDByHvQfu5ajLclQCVxKg46pzOeMS0+e0XCSXFbBAE+JTZO7QF6c099hfX10J
uNTOOSF5pv5nhDMSlGFBKq3MV91xL00Wd5As4X2mqMLliV2cxpUMgyUASFbbN75UZXxUAqwcky4B
asWbyHREHrX2LBDdFUUJlfEvCRqDzA+9hJxU8ZTd8PmyniaYh3jqSouFp9cgtFImPJmHrpowa7rj
P7g3Xqxz/23F4iKmTEfKcJ4w5rJTRbHbVjiRFZSVV9sShz6lfVEiCsX9xNa+I+q/JZuiNzMVWESn
cIOybOLo90K+z+RJV3ixRZH9u+dn9+H/rb8ZcrrgqEXYqNg5ZfkGFu4FYx72HFlkUYCeHtUFkRNd
0QJXZRb4ljQ4JzL4ZZrGULvSIcVumhupI63QBdVDYeTFOch/GlZ82wZX5laljX3BwY9CS3OfrX4L
fDP3LD9GFp4c2n0sA6NV6o1v1/LKRcyslY/4VybWb7nqIgvhFlMwLVNu0r3DMN+JfBbRYlkJPhM8
crZKqcl1e7kzsW34Y/qN/mdGq9sQR1npFYPplIBax+WmA/MbFQt4+M1PVI/mcmhT99JJAh7tELcV
DsAsqKa9r5mcg5pUcvPK/sG9S9tbz5dR0dtQt/dE0bMdwukrgXVn7xkqjcWqXni8uJuRA+i28T8D
G0k147BwgIaPXyq5Yu1ZpV7xPTFxhWRX3ZVOZjrHQW5wKUWOvhFT8uM4bAUzEwc/7LkOXUp5R29n
IHVcNca6TRDaWQHTteZmFB/0ztkiVgh4WajdLN0zDRUxgmhy6AGFjEsYM/RVG9aqcG0XxI/ESd5g
8bWHmcKnfMLanZv+yr1QlruxbCkK4RxAEL8gBr0n987aA6WeBRJUgLKSsWcYhIUSBq6QqCXOl1Pa
kThI8/o/PReEdJfwsLgwCFdRfeUuZvowa+eTjYC0mPQnVFbyS78AxseHNln8iwl6vuAlfHCT9P/w
cOSI1XiYrGw9atl+IhktrHf/dIYbuRYVFhBy45rTSTT1kg6ZvDtaWMGgaJzN8dFSIG9CkgWRSCne
8ouk2cqMkHQ+9RidcQyuJT1BHjtgSW3CqBRA25WlO6WJUZaD8meMp3LS1aCBRlGcOSSwEqe3d3zz
5tU643StTTtjgYasjcYEh77B/a/KNKD1ypnuFf1LXNojFH2+34pR6GGkDX1JtDgv4ELo73grA8s7
M1DcakS9Qz0sNmClfonzERMmwExqJgCjoNhJXvHTI9QI49T0jnGCa4PALBO5dUbMf91aKK49djsJ
vFob/+5xpf0nsg0R7vQEEydjJXpmE/qwkGI5wEQcIyrzIDC3ASuLLNSHfmGDdjuexRPSUTSMZo0t
j26NRI5/jODrmTiqeSZl8lNa9Lp0K1YiiqlX3AcsorZm1xln9CYU7BDUBEScL29o/TPGzt88WQQH
M0FBw7AGe8eT9FcKol79sALWKsgYWm4i7vvcP30TZi+PE6HqoeLU7Vit2k8WOQuTbXDc1qOHRxjY
LiFM8rNZkv4qf0ZRQW8Lqhdd185T7naHws7T96VJ7btSkpn6/18mnRVQCNhKFAf+ruCoyURVVseB
xw42a4OGunYSGxIrE/UN3inDGXcas+BiGBRDWJJzQS0TitcSZzsRKr6sjfFtZM4f/Au6UYDqWQnl
HIn80BjHNtXSf+eGm29ZDPLynbxluV+s9DqwQDnZHccWex2HndXu1TCYrz5KZ1TTA5j0PEgxypHr
j0LHpfEvFaBGLRxZy7JMUcsARfDNMjeVn4dx7d66ZHNJKe0Ij5Eu18dmIlxvUnPiaMs4a1W9lBIJ
ZHBJQI0+z2o9clyj7ZuQl88J6bxO1fAW+Ij5SG0eEoicMR7VYVJfVAipleNSgSWms089Z+xFU87p
k2AN2lveTDTp1TY7jAJfg+r6e1MaCc5C77VU73nwuWQpiNuXlL3Eym7Ep8aQJ9R+4aDoeo9pV99N
PkWyXX5wLarL5KeWtLdSZJCa9Zl5ZJ9iyVXBy5wkWB5y8nbhEimSVD3zoM+3mZfgZB5Qzva1nqkV
gG6FOWLuYcPXxWuLCWDVwdbL8ITYp4Fnr2mFLxYSXz9CDdDqqDsSWzTLT5rCMep+6Ge0eopfYGvT
8viWDGcxYZlKj8ZKEW6Xn6zqag0wXhFcfUUsskax0INz7icSBVgFWEDdNWTY5K2DhT+RXXhRoN5D
NmAKAAdG85PCxK31lu2SU+B3aq9z/hMMbqxs46AajoDInwZIK2v5NAC9tmmArNQfNPUhwpMgHjmd
myuLwu4zE9yJS9bGsn6pPcC3C7rEyBEK85wJR2WEd9F0/V0bhmeOHsQyvg3lPfHdb8Xggwd+hxl8
MtUQVZQeANV7QLAHYje8WjQ0D27Kn/neeAMI/Tymr0JQfDDp2AOlbfy0UPcORA+a/N1ePmj4jEFv
sx/lGGFwXlBo/ZypHHWnFTKhbONk+KuJauJyBoMQLd2Mq4rWHIoLZyUxa/74wXOlgDUQzEm2/QS/
KzRefQv3VnkBdFAVRPGLrwBtwy2p4h7wNqxBxPE+xVOF9zhUMMplu1tZh1QBx4vxxHccDVPLkVuf
i64DBl1GKBDvgAM3E/ZtEM37wcFJ0Dyg5pDYvmKv3ZVk45mAtPlJzi1yb3YwJr0wfG6JT7T12WKV
Bl8CPYnVe4bvY940HlU5zh2hr1Fg+nYlWxAE2SHO5X3t1he9fo30kgx1ZAhM7tqKTD7G1dsZNcRN
X5w0uzCffiNBMJUF2AWD5X4FyLBiQV+pyir634RVS8hrmPbVyuXrwRZY4/ZzqUstIbd7MiZVtst0
8tra034C5TVQZJVw4HS9HdCy1fp2kZ4pDoUH9V9Opa1tVZtUXFD0jUVgkqi39kS4tMu47/lZlvl5
RAEKYJe77W1lF5VBuqFNLXaa5C6DhVY4UD/YIZeeu2uzU0tJCZKo5zB/6Q9c54eU6R94BrOOc5RY
NibvJ1XPpfU9UBAz1E8mS94yfLGH/3qR/3O4ZpviVxBkMtsTsDfBEc2Dz2yejbnCT9QdRj4q75nD
7xYURlRdNI4SCWAGYhcVWukGhRFt4dhxwZnJlV4Cy7/LuZZKz0e8L/Yzwba0iA0ypnb4OPbjJ9XQ
kWZJgJx9WObl6ORvQ/WL45u+s42JIJy392Z9aQeawYkXZDaqfn4tb0CEiRtdfPXNS41nxRBUCPX3
VfcGPuyA6+NqipOJRTVpHgLZ7q1qQWq5KEoLDV5g5R0RiGiCK1u/uC3a+tLFUy6jpLKi3qOR+r5J
D81tMapLHPsfNxk8LemiPc24N01xofEaJRnL66nU5cnHCV/Th1v0rMH42TLC0oqIZT5hMf3Ghprn
w2XGglDPuwlJe1rNyDLucP/tm6bf2CPmWXZ96t2ujKgCKEycl1ylxfdxCLB9FjwWDYLGo01svT8U
XRir5fcmBw7TpxrohySBFM7L1mIv6o9bco8HA48w5s0tgc4d4uYWBPlBFO9kkRVAdYeduR7VfrZp
WgW6bFK+5Xb/5agRIUvZNLyONK8FEgjhXNJdTPlyT8nORC8bFQPuZe78DV0RsJ9ZBUJGGkPCoBTp
0aFL1zpWLOAlJ3+87xJuuiq7+LB6y7uBNK293MPlIaswbiwmyKmIO2hIojsNFctEO4/kYEcyzHcj
+HFwDCMbuhGIJqlKHvC7nqZpgVG0KePmPyagyEMNMDNzw+sdiYfvu99Vpk9Bzgp56+awgbqVQJQA
OHJrB5mHpyaTjxSx4f3CP5XjJHCwX5X3o+ZJkvQnxtwoJBGTOh2ryluTTA+OODs+6qV4JM1McVvD
14oBEUTjAk0HYytmkq3Ar5SGbOoIQife56IdOoGY7VHrISVtZPZYd5xnpyR2sZkWWLNt5isCE+gN
A3XQ/1n65YaeKPBlI66hgOwaYHp9x/QHon48aUSmFktpZf2aQOmb5l1Zxa6hxtjtSY0MBH4VGii5
9SLRHCcegfpsPAeiKc+tJnuEYcChZLumya7q4cRjJ6H4FQ8M+4uFnb3cwEXZ9K4FN8UAi/Xvlk0g
GH6RTn8McDsPpXUMsI/M1rtJSma1z1P6bPgFtVwtSXzvQg1RnQ+ktfv90y0c7i0PXcO7wTFeIUmg
SvESCTZYwmZetevNl3XKqOYp3OzS3VStm81qnA8arw+WvRnoHp1E/Lb6AIRkw4p+3wHsKkuXItj6
Oa3GE2fkqLAvNbEDjsR8xffOg5AX8ybdF2AadigZHMHF48RjXHNTL/0J0XasezJR1dawgZMnE3Mr
BzQbv1lBc5jK3k3jA7OWTxT61iK7HKsGfQxwLPo/G7CXdLiO6jfpf535Pe/Y37362nzGrLbLUrQX
ju0DPZejJAyfLT/uEvLXhy78E9TuuNymkro9LeeXzvuZTSyOkt2H+VTxZ3S5U7OeffrZXuWzJR7g
6889G2caAHrnHs/cjUZFk8VD1xaPASVlMjnnQR5D/No2WXtXJv6e0f7U5IdWmB+59y/33GiIkuAx
6K8ehqTGp7DB17A+5yiw1amgsytBYikXSgUyhv1RHRzA+VUZAbI7tfKVyjtclYeUMiuF+mDA2Ax+
3eZiNePRh77iUTZojQ1MJYpbFXxtcejca98SQc0LiLBDnHK7lX7yYPO4z2r/CjHsM7Ohc5Qh8ZWf
sWIPfaOaLphuLjULZ6LodDXvynJ57F2bJoGJPdap08eEzXBLweGaXHu3xKj9Z6xOhLZ0rroPu//P
Be2Tst+cMgPzxkdlNzvtzI8PNXkqoLC+XbIIv+V9SQjLqyiwlxMSXXiN909+6NFU7R8dARk9YCGC
BYCnejDTDC32pl1y/KHylLkJ+wELtuGelncdaAxz+j0teU7hB7upk9BDLhw2YyvgIVz3dazoTcq6
nRw6i/eYPMrCjbmefsMOHEPqHDn/7Mzlj6P4uRnlo61yziDhsGvmW6gk5A5xzyU3JyUagfmas3lS
BU3Q68fsvVTuvznBpGgA24F7B+5NwlD118emCR7nkHrqwKCLwPjnpupc01qRGK941F9mViEIK/8M
A2OXqNn9YAKeWagBTnilaa2l/CJ3USOIYHHO4R25XGrq71h00m2fW3cqMy4QoapAnzPf/Vo5jTEx
wSfiue6Zd1LaJA3nDVQY5mFGfOYuQn9l1t0HtLbqpfzATcV0CrHTZeZ3/Rf3acGyuCzMO6D9sI8Y
xRt3xdYO1J3ED+V43eNKowUVSNi62SQk1jb0OX+r/jlZ6blT8hkULrZQB3cBZj2K+ow5uwvc9aS8
bk8iU4i7TmR0wS9HYj8D/d7TanDv33FQ2S/SOhgQC4v7Lqt21UFBV6Vf+g6OaZzWDIRJkP7khXnv
sylAojoCH9137gfteFTabSCZbXxO+5IRI2wN3oFIOFMgdhXF7iP/pCgP4YCJL1SHAYFS0SmYpTd1
ugdwZ/yuN6NUwc54RJg7W22yrZxsL5bDKvq4tdkK3wYLo0dvl29eIKNCsgOydgk+DC4Wpz5UkwOJ
84fiE6zh9kvVNM+gTmOTw1/tkrDkcjehGnkT6DL7pN2jKUP8nvwsRZkf/OUQUM7kG2Mcgrhy/Jdi
ml4SoEC386YJ/ZVKTNNjXQ7lxMW0xjb5BgIdj66d3bPIZwict3NzP/nOTrjrhq6w16H6KG4/6vAA
zgxZOYPep4C9tWkkxlfHJF7R+Zxyvft1fLo5Qqzp2/Ods7hpi+nX4nD6HPW29R/FSlZ7IauGz/mj
qQue5UsUsMHLPUwgHJf6S0vUNim8k5MzkK7HdbjSKhGX3sO0/I+j81huHNuC4BchAt5sCUPQU6Qo
StogZFrw3uPrJzGL92IW09MSCdx7TFUWpFpW+5bwrGBlYK/xOH6W8mAJJB+YzbNlEaXi5GuBNWE1
KKp8x8jdDUTNl6EHJ2vOiXBahOE+TsUtTgP6DFDohMSo4HKjuvVLY/T6EM8UU+w4+GywkRh5T/4o
6nmD7xr4xm8DBRhCjjOC9W7reD+1oKPG7RI3noT9x4w/AFYeQ+Z77bLrR9aK6rVtb03zsuJfIAwL
6tVQzgsNEqqFDAr7RJkc6W4yQY4LcQKx6K9F4aKXMNZNtwjogAEypSuwVWYRhQpbTJY3S0V/0yPJ
ysAai6h0RbUESYSALjFMnxOauBUiGNNzQSVdBR35a5Di2OXF/G4y2czE8Ea8AxVnA8MgTyYLbUze
SpIhQgUxfvQINIpyCcLIC5263WwT/TmQsBcWJ6MDyopr3zymlCpW9YKFdey/uEeT1VuA4xFvZ4gO
teaU4/PsUOuE/b+GCFuRWoPfFoPnryhMGLtAgNKrE9El95NLHmbR/OTonYeezI60ctvqBfntzlTW
HSqqthEkwgZo8SaDmoAwa0z2dIyuxUC2Ly9xVwFrQwFPUDABUrFW2GHTXCXRZ10JlX6PreVQc5O1
ce5R4gCls9nCvFPwo1eWFLRmHoTSnR4c49X3Ko5nJAZAI8w9lVdMRtfCahEggNOqHzrDYVE4SzgW
prCkJLSubHZZCUsl0qyDIoiHwZAp8qhTl1so7RWIUyKbnJjBCmNCr4uuLN6IjWvdFqyxHAmOwW+G
eo1Fc+E1gT9CAyYJKZ27G22CXOuAvUi2INJLnInoSImHugKJSBu2LecSTESgf+LdQCYI6SKrnv2E
AuTWl+FBZwPFqsde84pMrIe46rPUq2O8EM9A6WjWDZtEEC9fCxkVkG/oNchf8y7/AhH7OakHnY4u
I+Naxvlj1Ko/hpC9GX1WpfG10OoNReFb7GGNEooYc5ZyX+Kcqpilwd7p9KsFVY3nLbIijDW8KHPB
3X02xL9KCH0hBxS6QwNT5JLXWpRJnLmmfgvbe5rjxK4YLhseO8gk/6cLwFB+0uiztHZjU16AqTgB
A/9mYUA1MuXpL6QWzZVbmV+hJBJ+B1IZqGfW4rVwytBJiXWRmnXdZtoMp0AuEdZ97DqSio8S5eQA
VrAsJxSvwODYZ0JZiYiNY0nAasrThsYhcwjE/LCtexOMq/WVxfPrInfkX4HCToP+lBbDURWowXSt
OZZAPO1RHYAo9eJdaX61YUjInM33xNBSTI9T7Voi8XhDBXnDGrX2DGphw9aecMh1zKLtY6ASBCZY
j1RTSWPCM477hFV3F6ThTqtGf+j4gvVZUWlkIrCKLX6JXklEp1otWbkRpUd4Vkz3z4PVolOMlHQ7
heo9rep4V2OJjhFguHNCLFecmqrfRvJ9agg4QndZuOi5QmaQsK0SNeRERcOJkGdEx7GxilIkRyr/
haswcJbnX3FdMhlSGLEobNAStrcBcgUisZKzqSTncJjUrdQzocsHk3mkgkZndCoYoH6PYHW3sG5S
c8V0LGt+ZvyCJ8Z2b+2qJ8gbJ0+FeJ+yiGGJv/aCOKpra035RsYT47pWwzk6QcB6K0bMi51Z9wch
YWgM23Wn6q1nLLR9Rhabj4Qp5bZXE1BAZevoOj2D1SkutvLLFOuTD04Gz/owFH7Mk6O1FuYG68m+
4UZyj+iIkvhgnP9G4ARSKNIgIGv1JSLRLn+VdNpxvu5yMTEzTGjfCqP7ruqR6VtQwck3HnQJvQuk
2qsYgbpxPEh21QbT1kBGo4rDlrTD/rK6GapMxIUBWR0ugn7jIL+l0wDsuQQe3Iucifmo/kmI0knr
8RSiZaOcsz8AFtEZy3xmkS8lJFvhb/+H/rvfo1+M7CJQ+u00YdCSMkl5YcT9HUTNS6cb1U8GwhnC
1k7rpXw3ZNQ2QxKxT9Iid+YOL39LgLr+aNHY5nNyNYF5jZJC2mfw0WgAi7ZzzU/VjEy5y3VdoxOv
rYOM3xA4H0f/JENgMbVgp5WjpXIhUlij8E8KcD0U/KagcpEDyPneYvxaQkhUL4kGNXkRiMZGsYWN
pk8Y0sqFrcdh4nxFCsXLqNKeGwOAVxJOFr285ima2wWsxU+ZtpYvDcI/pN70p2xrNkYQvFdjwp0E
dwbguv4uajMXJEYujoYXXQs5dJSYcQxislEWR7ta2G60afsviqy18Bm4VqbZrURZcFjxsP+ZYy81
SXojlY1HSAAludxNtGzrc1EPluovKoC6XLII+9KDxyjA4tLCbG9G+iEOBVDVjCUkLX5DE27sVTy9
PfnEm6WOfwz5XZoo+e2CS0hoTtKskwW8ZPJmRkY1oOcESw0Us0l3askIOlgr4gkwl6Lpr6o15udZ
IrmtaveylXL64cctK4m5IRTyzRCjygGFiFC3S3svqaQFPz735hTpEiMH8tH1AuMfSoSxi77AgXNg
TWN5lLv3AYJ4oIzfmVL7ZszNV8shN7twQHu6UdJmtzBUtFrD6xflJNT1VgEmomjZfu4XNMIQ1nQk
sMpFiWqGpi952jpY7/Zl/OgScy/JvZsieg2HzGsMBX7Fd6MrkCYlRE2JKyHbgh1gyAJ/7T8N4Gwj
V+TxYSuldUvOBXwZOypBFHJB+9iOXOp1T2Xgm4R3Rje4pGev4l6rsxn9Pdd2+cA44iEgB4VLwAxr
cUEsblp8K2Prm/44B1OiiyV+rO9J/SH9gSnqZ7FOL3iwrITw0nabotNeKuwLX4Z5kRqkq9aehAeW
EvkmLPqnHqVbSFL4emrHGJ7hMvtyCzI5+GGa9poGpV/HxqGRCA5x56a2MRKReBjw0bLZggmapviv
dOUQR+LWalNvICRAt656121l+VEvf6n8NaH3HMFSVTSRAfPjgIG1VM82huez9JFXVA9nwTJdRXpT
Mc1M4N7Xj6lgzlKZb61IUdafmq2GCZLo8f4rZe4CjZExOPvWlFgGQtZgg1wXhgzkruUKyMGkcSMO
vwXzv6j8gYZAjs7tNCHlor+IafziBt1x2u4l9TWNAOEgpxr5uLHd4fCzbgNjmzRlO4hIvCf1ENrm
Xkk2svlpEEac7HTNzSw7Dl6U5m0yjzoPVbRit38Lk5R5SGJk2dCsJMeMaZVA4xbnbkjVUEBvNOOJ
dObj0l9AsthhVdjVWNuzAqS+f5FV7ToqD9NyYvP1/6mv4cPKYBbDirmh2Fz1FGav21ZAYC4bmlRB
0YGYdJ5Oab44cRjYhn43y7Oc14gilr3aQb1Ji1MB7n6W4L/wRE3KvfcLRoxpVAOHWgPaEU4X8q5G
3EFrlgXEIgbs4HgNxOREo03LAxie95IhChoy8oaimCGHYVeRsFss1DfIwFTF4GlHfi7sgHlc5nLx
scewecqdVKU1ocTPfxL1SbQIvSCYsw7+iaePFhIJl5ep11p7SD8TdEqZ8sQtv1VoMVpEyptGEFn9
EGy3ABllvkjsW8n2YpnxdWqMWSkDcpob6TiRBUqR7YbqsZ+ZaJjSbUlNzxr7fxVNfIGYKcMZsO9h
9g7Mk6Bw2hO75hSBJAlx+QeMhWVEkWTukVxgqlsVesjgbWZTmETskijKFvqn1TP89tQMR2f1Baxm
HR31N6m/lKg9xw44CfEuIwqvpHJMFnd5dkL1ZGr4CyLekdBRS38JCEcn7SHhQW42QTuyK9qSuQLF
lyHPuTRfYp2MCFxYRAps+LTicEsNbUwnSWDqstzP7AduZf00qpuMzBIIpS0oHw14r0bB/oTAzAwQ
Ue+EpD0Cvmfz+5awqQNU5bKqhhj8m3CATi0E6Zg3CrGr+CVQ4WV9x0X5KaB36kjDhBVCiY4zn2WG
hZK9lM669FVnnzmviBhskRnZslwSfSLZNZAPEliEkZ/91GcftaR5FvXLVIIUYSiUyKi6aqAzGRWX
+SOGeF2YSYhpRLg8RqGsgUbM66RhhIEW0SRriIV0T02RL6ekC2kOddRellmlHbBOXWKcO/qlRQyP
an6H++dxzzB3BmEU45erRPStj0EefqW6vgILjloyaY3ptcmkbQLbie5i03TB+5AUtpZOZ72Kfgc5
ehrJmjbDfIcPcbQoqSIFPdFs9H8TOOI4J7EILElwMCZAvIFRc4sp0kafWofsoJcAg624XIdWcftC
/YRs/tKtVEwquuhshKa3hmWS02z2OOgCyy5agtzxC3G06sznh3o6zlZCrTMW/6+KhkbAj8Q1aFbU
pvgIsu7RI24E9PJMEeZI8tcgld8DXOSsy85FTofInZqH/cqYZ78U7yPlU5aeehVe9S+pe2kwnwXt
byYcAiX6Vltx38oxlmPzYxQmT17WozL9SCbCfvhkOMA/2p5hEzWtwdO82nxZh+BQsYO8QfyWXgtc
3OxvGfo3NDQDAfY5fvUwjp0+RLBjMUyvKotHWN+FlrrtgX1aYrWriaklw4JFyYcoZSiM5+eYpa99
W96E0fBF3rpC+WqhUWhyT8diHpbpS+pB9ShQo8pxt+axFuAJdHOhYtmIm/J3PLY6nF47c4nV7QnX
HvNqIxkmu+V4R0Z1NlS3Bnue3KDg76NLbkX8iW5XRaCiakLX8c7hvZWT6RVN3t6qers+kkdP70iT
Iw7CVZcW/HKKXYkuH4FgEBt2yVkYstPCcHEoK+01mNkRzd8UhhL9sdOBHDIZqsOXYwWuLpTmbFjN
5twIA1FJMQVrt+EZgjtHxiXaX5RD/E/lPNfRw0vc9iLullD9h4qgwEqPAo+g5ciylcAN65OS7MX2
I7PMFzHeWvMNCTj1bCwdlkaHpyv5CTB+ElDREkQcs0v5c+V98+boQe6Qg5L40OvGVsj/ukLy15di
iJ9Rdddw7BRArcJc4bi/IFSFb6HNLmAjDYriKc8vTe2xAEHGZhBIn0J+djCP6zVeJziRPXcnSXqd
iNXGgc2LlcjgIlE8jkaQqKyzcLOSW6AAoHlJ3ji8cawLQNaxwmjMLlFAcovZhrilciXBVyer4M5i
WD/yCDREo7/Jv1btATdwCYIQe1umzkvvFiLQTXxEcMJGWt4hh2j+EkV+ZLIGaIuhvwx3xMIIb4Il
6SX2ytU10Qtf57YzGkB5Tc6SsjVeuly1fzI2gZEp7mSJb2YN4sW3LtY7M6ps0gN2WYmZqh8ZgnLX
99kuT5FTQnrVpNCRGJVYLH64URgUjMTyTryhsRPjR/f5PKQTrQKa0OmRop53UJNmjU3Mb35V/oqv
GT3+pUSNCWBE2Me7ede+Tg8Mp0vqmJTClVN/MBWwkDMP9kf4Xr7yuq2K46u1q6+gdzdYWmZMijfk
xHiy1ew1RLcwcpPzPV4yOANDjoRomEl9y5id4Flim0gtObM4m6TvOCgZnRvDn0As6+fI8rZ2Ftva
IxToX9WjxC0kY3km6My2/tFwWBDakZgy+WA5AoTkN78iqcM8R+NXCE/Y56x2pdlV65N+LzHCmFu+
ti7dTxU366ZxKyyiOMtRByynCTnwDLR9U/zN71AJ0Cnju6AMXbDDF66lfOSrc8Vn7ot2ONzgxi1M
E/Ebzy5F0IZageeeH21YCObhB+RHwXPeL17NijAjb9zuMn4mVIcY77ygcoTyjqcGeQAezjE8ZqJr
ST4tqTsOezU8COYhjw7cftW8oygOO+bGvlAdUAmhg+nhG+1LaHV8gZDhuTbfS687YZKQg01r/GLy
Nf6RB4ditoQyRl4uXFPqcL7e3KmXs8Q6PTzVxndjMjmdDnoPj8ip4eHsULtK2nlWHmyVw+xVbO9K
5Wn1o+HuohkN79Vnqfqaeey1S0q8dHppa36ECc06zJz+ErTcHqeHFvImPMXEyzWf/PIcMAZVW8Av
qt97/qmUb8J0yqHV68iApZ8g84S/qvNkERif24ab6MZJhECaMRsGPopBMo7BWasIAO30R0KpCATI
dB8oC1r1QTPQMZk2ThR+KE5ajQNrq0FV3rI9MPOTih4fDzK0JrJ6c1BwNuc313KQEohIh+qlmYd7
u5aPGlvO+CEFbpL6aDrVbltnntzuoNqM9SsHBY93gCGC54ykIBYXTMzCbzDZQYSCh8eeNBWvUF7N
3u6SnSFt5/uY2/NyGJ8yI/kIZcpZE9xRJbFpQIjtWJ8pZy1eAzxoyiuPSFEd+Hbbjj98CoZtU8Kx
ZNnFSevr1WnhdQmDk4aCeps3Ox5iVGiMw1+yZ4Q6Idk1zforKSQgkmd/KExb29Yap2r0pYknfToY
5aFtfVHYm0SiZntOdcm0E4faZ161jetcoiCNZb7zC4kRbdx5ITcrB7KvbuvwZzFsqeSyqF4WwzEr
3FkOceO08DLxQOmuKP8yZa/IezA7ARTT5VJ3rgqy5I+Pgu+Qe7J2zdSeNEfRz3Bb+Hq63XRG+1uh
SIq2qkVlBg422jJDLOTLKF+nsy2CNWgc2i/WuEKxlRa3an6ZZBsQ5LpdEwKGdBNQGJxCCasAd8Do
jVLuRMnJQpYgZyTLCt8Xm4P2SeBHQhkKAgWxXsk20q6Ge0s5Y/1SDqotazdW2g6wXKveiFRDKc6o
TX3BeBheMvjYwwn7FgtvnoDgZ/hcyP9IoWDZJGb1xaZCpSdDSmNxgUAXV5y9Mo5UWJ7MVfYDQnXC
1CQP1FtDO4SYQSuI8MKGfUnv+Krk9sCfI8BapaDfNDrzFAf1jf4U/mJulGUHKoIC3u0GgCzbjBux
vPPW8KuTSzNsmesXcEMzvsG3SvGSzxXj965AkrP2yPVEqpTORm+X8w/QL5MNcbB8zYAH+XTJuWnw
wrKxQqnw2o36rmOEx2FHypdWo266TxN9oUjbzVQIgL78sgpKBuFmEAiBfggfC2yBrTH4cnOqER1h
PhJRMD8KecvKLe73JmcwL0gGp4DYTZIrnUY6zYzSYvHcccio811lmam5EyN5FdONn5TbpuX4cAAf
pNfR+VDoCjdpeAj5sN7zyeMgloNdHjoZEsPpCuaMbUotggN4WdjKsLVq9swTrdpmPkB8qSVvdR2+
NpSDiLf7SNAs7+GMDHdyjMWtcxxiDCY243H1bC2uBHCXOKdShM7Kie3hncuil4gWAiAOEhtHRjE1
bOOPybJn6zTGVHg+Us6AlE7VQanSibZS4f50QsMHyVOBHyHAIvXkfhO+Ml+rfySi6x68YxRwfLIg
FGuTk9RRmqMSXVoeHAbb+c36Kma7r5DI4Ja7kCmVrueBrTeM+Em381GrCYkfIYu3zh3IZQyBlQ1S
rA6/iHLUCTqT95Xo86uVkZuqbgmLgF3+v1Fy+PlmGHCsaj5DZJJ3oTmrVw37GDgUFpXETGrc7U7z
lcasJna0UIhZcfGo70TPUC9xZ4IL6tT3ovwRa2dobkTNDPwrjTv+tmTeUJ+4vE68Fnxt7Y6HhyiS
7Cs6L8jP2ESQ9deupy1cE3E8pHzVyxVaxKwyhCKFcNMfhfSu82v2NosV1nFls0uDPYsMnR6CRz8w
L6q1ByrP3LZzc8PnoNYILhCeDOynHOWtl7DBrzYdftkNu7rpzGkwMXTpsXXfgAuyBMXadZSRDHR7
DbKUEDxnw0eIp85eq/xbSCuIsXRfhj98edADfsrGMbvtbH2Zxq4Fza5CeGj8tiYYabwrxSHqjoyx
EpHJJQglpGV+iqCgMe5M3pQHx8V44WbO8X3EfnlR3krtJze+58YfcQS3FSNu/qM96C/kH0BcIKKa
uxJFl4H23mtg4zS+Huxrczuw4KZWR6mxnLBjsvQcuRbyzFaRj2Pf2MiMM1zeIa5Y7GUtNAbsTOjC
lw29QMm7ggJGW6tEeTngx+JIQ59aA1/hiMT6Sn0s2+k7JXV/qc7Gy4qB3Onvyr4jVikZ7WxBGAmj
4SYYPPAuJDA6KOoSA4DXNTSpP9D/OZl4oUDtB+Y/WMI3zIqL6h9FSWz8YK3g1uHNF3KHrLPU2qXV
ZWlB39IweIZO5hRYFXdkhxh8Yb21ezI5LkRdsD3n+koZtJMx7nFvU9Ejbuyse5o8YEBFtvwOCU4f
mQoewHs03HfSCbtCyMBkcJrM0Yp9g3ihGI8qWRoIOYhTG7tTFV2k6SYk6H4rznViRHCNGtRI8jFB
k/K6IINfYPaGhsdjRl1V0kICYS6nA9YeYmx5LzjueOmqM4+fMdJZ+qDDANSgE4N7tQ2bUySSUbny
JHjojAdP1r6cClYB0KTW8pXHKiq2FLRUAPFVZ/r/rlqbYZ8eSY7k4OD/GbdQyvCSywqrtMc47snS
YCGz0zEL4tw2XGVdHzJfthU8PCEUJvJ2OX2OMEWB+kipW7IQiH+s3gEvQCpS+DuduR3q65Lf5xHm
rHgVKuISkNXAoaW5ZcUsCpuYTKYmmHaRJe7CKt73S++H0GmnilBlmlO0gUhs0Y3Urs5aVe/E25rm
MWv/uLTHZESqQChM/05KOFWZQVz4a2yiwRovwogML9upjF2YkiiSb68TbTCdtJLxCdrKCkpjsCUw
EiUDj3EYcsKJ3F2euVKsN4sqIKt+bSviMTQcwVbhiAah3QIabTqEfrjC+HTq61xf5qmnzzgV5TeB
NBzv6Oyil4aTvSw+lWZxi/krw76N1rP4bDl5Z/KnElIeBMlE/YJARvrU2g6cdeWZJZ/zILki8oJx
pzEUq0AlpH3CV59RZ8Bew36UGhwrvCz1eeH0V4f3zuggE6m7lvgorWaXNUqnKZuxsyDc0F5CYgGT
hUmTguux0a5mBjWIB8GYmDlnxmbsCTBcjhkTH1a8zcAkWwCIHnq9igLOUetL3LPL+uVD7lLO8uUR
yz9FQ+pESLh1/aVCcGmr1M6HkdkXND7qOL67ltlneG3FpyJjxfp+FNlV1YAVsGD8adUTE/tg+Bwq
bdNZjPauE7CprH4XlU+ysdC735boDdGHRyDiLUN1DHFS96fhmak1485QAwayxoSrtDsRFWrfET42
k6WglYu262sSpDSTCAV1vPXSpG9ZuDUSjh9Ttaj38dIPUe+FKo2BnHA6S2bhhxYbF2Fqc3ZfY0G+
2UQdaHImdj1Slgk3u2g5QjpxzGDrQ3RFUj27Freu2dw1DGjZPf61BbuhbpB9I+dU0hcwV9QeqNxS
ge0UnA+lhhRQs6Ks7VBqKOMCk7EY6ncCuRch4boKBJrxmeUoAdp2qm0jPUv3AkRUVv/VcdJ59MJj
bPZvMVSX0NICVCDaSzDjV9CCOwkXIUJgge28DmetRt2tWyb6Ktl4tv8zeG4zkiThX6Aqp1JP/cDk
OwjFEZMjLUTcPkukFGWfs5I1JVha0lUtOoyGihtMjLc6fXDzuHponErEJ+Fj3vWl+oHrbaAbGjxN
sXbZ3JyrXv1phPCFJFjX0oOt1DEwiBe6n9VgtcxK5AJCwerxVna40YOyO4hm+JpLaWKrNwpttYaC
uwjk8LYGg7FZtK69lf/prfE9kGmaFIo3zNkBM/ZOqrt/XaBhJqeNqFh9FYVhj3OEPUGm1ZT3bZZ8
VGKosHpZQwXLYzAoqGwqkyDf6ShLkASa34kzU6vKBaVQCnVStn7rXPhOKgb3JSle6Dfw91hdCa4r
RO1i6oT9ld0+ILuW/cIa03abjPmo4dh1slMxpTcxGBMW4MkBzAaez5aioSNhQK4Y+IFMV73BELxe
AB4maarOvJWBDUHQaOPXWmjidM6UvgEihT+8jlaN97ZJm0MKOa2gdsVrzxoSv66DxFFEfz4TZ6aS
cjUME5AgPkdJfhXV6CUrjWc6QRHs8RGAfDj0eX5TxP6wqoMpkmtTIkE9CbG4NwdLZB1RS/4URr9o
0mGVAwhkRAhhrSHyBmfNkQ3gmWwSzNYcLmBFSUc2lWEXjSeNIVtNDJUW8OmXhs7Tnx+EQj/LVv9P
b3j/DeF9Cm71vNa53VVOwIqHjPrhnC9asielfp+ZSLennt8vczXGoEWi/02Ndujg/ArG+NJCcd6Y
E6dKMRwkEjdS5MQpX17P6rZgtLssl4rlUCIp27YxvgEKYmEhsAZSFwqnMsVOw1g/DbLv3gieKafu
JkLAxY/oQXF9BZx/khaB90YvdhAB2B+We6UNPU2Kd5VFSksEkpbBYHjTemSs/R8jz1OgTqd+Nu/4
SJWuewGcTtaFAOItoLeU6fF5jHxXoaGj9PBNtpsi8FuFMbOSObQfi3WBZns3JcbXjbptOq7YdToW
k29QMWfsbn21r0u2mkZ+aiJtmw6HZh78NG8vioKTUrMesRSc6uRdWVGQ69pfQW2M+SvvYj9WXhsF
G3bHhCKnXRsYlCXHFNmkCS1uphjTCSRfQ24T9Gc9iY9kRZWUMy9DnjNzzFAIvU/Jdzp+LskAb/xY
KD9wN+FELZuWlS+UJ3/sCEpamGuxIcSnhSK1YJ2eT5pbUYDELaJRKvEBu5RcTYQTmfhLAjvBkFav
sgSuFLX+qtCOtXwuUiw41RThWWK7k7FmBIRGTCY6rYT5+NLqdi8mdiAUtjjvJdLc4l8j/GhabE90
yhxmnoDUDOogW5kWkAnyaqm0e47ZMC3daXxvzE/F/AR9RtS4a0b3Kv0g9IBRz0ifhSJzyI9tGyM0
VJ22D49NzAHTZbsMvHbYXeQ11lIFThS02yTXvAIEWdkzqxRJMmt0iLGQAUh2kAaLVTApbQS3Eorm
yVCsVaA9vABdBQdl/oHJtdEebd+dSyX0Yu2zKFAjtxaj3z8wmGTuRFu4hi5RJ2g4FVcOKl41hOyg
sSYAQe18rKZ30bROUsZyObNxDh+TJdinyrKXp4FYlJ60t4Kujp2cvFfH4EsCLs0K4lh2C7vTgriw
Gd2GCGJOmNhTAjKPAuKUpSPrlG1CjGyIl3DsWcSPI2MksIa9or2r1GIYCUhkUafmLnICsxt2xnDG
QQF2oDBcmkgGLSBQ7NBqbZl6t8QfaCcZ01VNdGr+NJFfVT6fh0AFk2NcZRbtXYc1e2QMMrb0Gj0y
9KDfcWpeESH5YRptq6JgI0EnC2rqqjLcjE3+68yW52K6xvVZAzC3sWJxG/bYPwLx3BCmzRl9lRdy
KDXhULP+0HLzX40kSFjMGwVIgHFflA0gX2DXTjiiCeorfQTHWRX8Cfr4JIzoIC3yXY+WPRbUo4HS
krgTqO6ktAgA4A3pWsAglUvIwubkh+J3G52COvTGQDgXW2vgFi59iKUv8pSfrVzZpktzWXRG2uxs
LMm6zXED/xTe96AfI8z+0wSkB5Lno8C4EiLNiZEpKyTdAFbbGdC0C5reycLsXx6VJQX9Upz7sUGD
fLcWqBLd+I3VjymGxGeLtQFHYdpFO2U0mSv/9kx19dFjP3yWo24nFKqjBeWf2CEbjsPXucs8qtIL
PV5HJ9IJ6PSZ0+mG+FB0CbyL6vN3MpAS/8TWPM/xbHe1AkRN9DUAJRqotaSVn81Yvfd9e9bG+kAe
JiHB71OKhlmWj9AuCVQfuSL7V10ziLMCmRWhrEb+1SzDO4siSvOtbtzaSPHjSSB9Ij0tbKAh+4Ch
M+45y8l6CG4Nc1ktR7Vk4D62qvdq+OiG+bSk9b0YlndRjk89aUz472Ftpj/9dO1IOA2nN4E2LqmZ
IuHlB8ecn+SFJyi5J3y4U0iVnseOEVU3eGasccKB/VF7hHsFRJc8+S51MyBkrfTC++qhhjr1uB0y
XkMtUn7MKWDkWMGLib/Frt3UceuFYfzSyRa5tCQ9avp4yRCvs0amGRqxvZEn/JCJYkApeJ6E7N4t
1lshhneNMbjEoA7azy6XjD+xx0NqpFRVBRBhRkjQuSssyiLEIOue98qrDFoJljAUje7cliz6E7IQ
2cuXmQ4kPz4NyIrzoP8xYh55OK4OKx6DfoK/dR0KARrQptu0CpmXO7Tl29gYb1YTPxuz9qpQ+W1a
lDlJWb5HSAYIJ/empjlBuCSfWLfOmtVcZ022Y3bwYoW2ylgO9bpEMLjDg+YDEYQoGr6mSR9RZ15o
wjjRzWNTlkdDXXUWTYgJr7uYqtdhSc4z3dpoPf4axCS7iPUFYV4p7oKubN+gy75xeW0zDBvq9IAB
9ayIpSv77CEcp7E5m3X6aCvJz8uRpxQ1WSP9VJkdRZOflipikK69V8EtCPpfCiQUjYOrrl83KeqY
pye0beUdZdP3rJ4QJV7Hst5rUvou8yGBaUVIuK3Xjg06lR8swSGdedhm8Rd8rC+EMfr+80jqSA3Y
KR3YoSXxQV5TIjSUstUg0RZE9zqTzmUv2enYb8dmOkdt92/ui4uaCV6h1/9LKZGOMR8NO2bP2aSQ
puToAe1/Y3xBcLkq62zBIoxamz4ko70UUnFSZ8SbcPzmGeV6+UHU3EUG6eAtKd4pMz9SV4Sy8tSX
itgrk5mlMGzNcq06gkMZ9kf4SHAgMruzjqQreiWTzVHgAILIEGaS36B8adinVnG62oh481Z7U/qZ
J3CB5L8Sux8UHnhYv/3gtcJhpIpoqye4eaCRb2nGpAZXXIgUo0UwwCsrZd+ELxDWDQFi23ELrqzl
HAw5DeBmrFqvwV4jMk7NUTG0MRsq861mMiVgp5uVAasNDBOYJXrmhCu+pYPS2P4RDEup8GVOzGAp
wuZgAA8G86BDCaGBtqwgaGJ3ZC4hAHFJ54l8MWRkYuSPIJYiwvsmDOZ4a/wKZqQsoUcokeg+4xTJ
Aj+cGX5AFSRfdt7mSUWSUej3w2/VzM7ItLwCRNahzxosYudrtoFsmxTLtJc5g6BPMqR6TS9BQtU4
NgewHruxDenJAthuNRYT1s1Ggb5NdRfEMTUKOgnBg0EeXFoaO6F86bFipcNjKi8CVJ4mAWgrfBpM
9Rr0sVqroYzCS7qGhExYtudum3C9zDh/OxUxOGtlJGaBAoYYhgC2yWESkacSCr/mlkK4MmO8ZjSI
YvGmtoYtsByr5c4hq4Jt4ISS03T1MLwkyeALNSO0sdtT9rrBuUfrmXKsrG9AAAu5hZMqYqTkGnEW
Pf9VwgdzKqR5LtX5NLP/Zq6bVC/GcK+qaU8+iNc1PmccfdV/HJ3HcuNIFkW/CBFAwiW2onciKZES
VRuELLxHwn19H/SierpnaloqEch85t5z+SF0TBlniSLBAjUW/5hc27JhPCzalVMhKoMbEbHXcGF5
Gr8j7tyJkCuORMu+IpcwPYd9ib0p2eFgIKspc/mPXr2Z1S4SzjGwuj26bvGBs21tFT/zl+nncSm2
khoBf3YeYAIJMIg+A1wCuJ9C5lA5shx4h/U3V+JT3xzRNz5l2JrrrxHBkx4wPLa/VU6h16VsQK5+
xgPynnivqDWm8gT6AMLjsJvRriLZd853o11ateF3mvEd8r/XvVv5VnS/2EUq4wt/bBJ9KGxwSXwm
L1c0gL5egDNxJq6Lkpw6brisiU6ElZ1CTBXYOeudF7CKrNRzIoc7ACdkLOWJ4THTxcA1DuQlo9pB
ovCia80WrDk17GdT/DSIk7K9y1zMVu9SnSc5/V92p+kn77ilsseIhNawXqqoA7juIflycSWsXLVw
prPDK+mh83SQHzCBpJjuEVDk0bjUkezX43vD/olagWXRvZhp3ukf6HSWQvcSSBTCWlJlmY3TqyJZ
hqAAyZTixmAWaldbgCmMXw1E2eYz/LsETpqYFVHKWyqkZLg7EVVuuxSlbPnmYbCL7IeGah/bM+t3
iDVcJTWapGQ6hjhMJpz8CoJbg+W6CQ3QGDw0eALguvBb7WUQyvV8oBCzujLReVR6v5GIS5ivKkgD
pn4OfY/pKFs/DrSwxlPeu1vacLKIavrRo49Isev9fQeaXTHBLrD4TdAUFHAfG0WoFo6UWyjNxZHO
x9KdXVMxQGDc3QDCk8Ow0Jk0KTR4U8HWJ4BqWeG+QuY5im0KE8ZBnWPx9XICtAr2HX2V7CUsNKkA
XmCHDZiMgspaFCFmHEzJvvZWIQsdWFJfHZiv0UgDiYuW85ExGKC2ZD3pLEUR5RoIKDzu6pAxIXJb
5JzrMASmEDEWxBRBtFcBz2AEk9XhSnFidLkJYLmS9UBwtxL8vz4U9CZi0uZto4apQbJtGiKjeiJO
IhQEvfExyvTEjbGiadzkGEt8K1+LAwM01mQ0I+uSZcwUTEtA78QIl/BxrWeN3FqYFSa+m3GE1geo
pg+TXZqYm5I/QmKzG0O8xKV1JQX0REpXxRbCD6GTpf1y1pRGZXyA1rS2vfm/mwmecLRKc9Njm/J6
6zA7dkm/3rcGZsSAKIsiIzekh4Kik52FPBZJMUxMYmrZtcGTxNSymkBOG9scjasyuiU550sLbQP6
iC3hKXitqyd+kz3qqzasYIxqS9rJDfjQF8gg67BFX8RNH/bRDlb2vOqN3bdG/aYJO4Pu6s5SYM5Q
y/nXMGPmzS/SW4Olq85m/POC+R+i/nFpZfjfoz8FJrOv1FrTf6uE7su9jYyNAAOu8+8aRg4vWUua
gZ1/dNUVlOH/ziPUMQ6gS92iD6cWJYYceT42GfjO+F+0nF3sI2ZYh066bf5p9FjhdAu0qz4h9uUG
RrB0GDEMBck1l29Je7G1n8AHYooExnbJJ3tTGb8P+IjGrrxltzfhNhXXrHmLomsfPkT9S2R4Wn+4
7aM03yYGtiZr11ojSil6BwUp9Y+CnrxDUzWwUsmQf/fqYquTEW0G6ikv+hrRaANvtFw8HBt9OAf+
Bew4BvKnCD20g9pQPAF6718RVpnpRVevk3ik8a9jQQ3PYOfBKL0qOr/hFoaky65JKh6Nu0GYbA+b
xEV6WkJ+MNjYdvKXps3KtkFWYIVrF17ME4QwNup+22DPKbe1SMQjjo1b+BEb2Y9NtZ/hAG5ZGkl4
H253izooMmO1NkeBAAAAXpptfHI5RvYNI8KCbOLKwxoWgoJxE8wjZnnyLgO5LrYG0MeDKM2jFBQO
IuKEEqxf3HW/XmAhXOseK9uETSKTDjppxcfgMWIUydWavmaFMMBwMA68V8J+qqO3bnx0DUA7mCwZ
3ZyLhTPvmHSnt0zSyJ4nZmHGHcOc1A5esXaqVdX/Rc4/Bspdw6J2ru9cpjcSYS+iGZDZSDFRlyM6
nFSJ7lQtsoLqo7ORvtrL2WwdJ88T6KJerABEymmd6MzbKU4yQoi4MnwiVfsTUE2+mWMe3IbyiytX
c95JcONR/5cGQCBejOhnMl91FPFW92ubkOGtVz5Oc7plzbUr/soRovhZyl0qlw3jF/8+dME6sTET
c/U2W/4g6XhV9TGY41NDD8wMoH5mFdqjYIXW6Lc4fCtWQfwq288McQyAoh7zZtsnIKGoLvaua/FB
nUpnWxpvNov7trjm1CQpJain3gvqgdBcFNqIduVLssR2kGITYPTk2Fdex765EPWJjgIkTvyaACOZ
9LeioNRGwYT7J+hRc3uXov/XG+yxs4NXn+3iOqFokwH8D2bhTUbJKdji4lAAGxIUs5SRt+SSOKyq
K4Q2zoeNOLzwOnJpkUnaX0TSL4BFtLy7aco8MrzJ5pNvCGO44z9ybeNlnxUqtNp8H7yfCBRFwUok
jL6ZSC3b+GK1z/XcPRZHpS7KvQbWzjOfw/jCX5NwHRT7xDqjzR80BDgaoHBkhRZdOoZrHh408e5s
i7JKFntUjTFSz3jYYQRixjetGn3cWco/S0Ur2vbbGK2p2+OaLLTn2eQ3NbvBze7zP2oqOUxhxY4b
9SSdKL36tg9rTt3xBIQBSDrZE+FLX/KSTlheIS0Z8XgUkdyLGG2G5eyH5BgMxM6N/xxhbCqQEARj
rVVPq2WYxIwaJCcaRxDPwP90wgkMMGBgWgCq2wYIxcTaSF+xKabbKSTyzPgCNf8ZUPh3gAbUD5l0
u+1LFBlXdj2fVlpvhtmShR9Wtc6aG7ZM1S5itqkzcJIK2JtXHKLnprYgL0VntyeFI2xQjA4fojZe
kOrjghje9UCQWTKu4f9uu+QemYI1JUShImbAmW/MPn4hqnM/9trenMNFg+GQUFblslslM6C9Lo5j
OjdrHDdzXswgPwouNSfCdKfGo6sqcpWwa/Txo7GCG+mm14786h6bWeOgExP+hozPbcb4KhXfGkK2
njReuAjzfM2Y7K3r97itnH0OMMuPs82U2DufEseBOQkgAz26uwd8r4VyF9ftzmRq6YpwG/ikuIAd
DCn5BFEjBUNtEDlmi8NSs1g99dM2lv6r7eDEM7O7EIP2JOzOxfq8C1oWpHnf36eKzWTA1p8UsWtn
8iVFLu7OzIMNSwZ3Pk8AwiP2nexwZzEXh+Ow6hdjr5CK1MhsiWyiLjN+SpI4bTH3KNWj6aFkiWth
tt1hznXNfKYqaVC9mpp1dFS7MaKKLZwGGcV85pvcxShlClaGi06HwT4VJysrPxu9205g02fHZTYv
jGa+Vm/TDo/el4KoNxIl9RQ0RBWbziWh1nXJeOASmM61SWHhw2ukBQeqvwSZfsTeeO2NHjbVX5d0
z4nJmnEI9b8OSh0lbwk2U9eyf1POQ2rJT43STftxwHlM5EdVgD4GQRLxbCXC4NgPX7I6JG+Z1G42
4jwf9Vpdl2e8TJ8ZtpEiI72b/CtWgawFcErYjfE9eJC6nI5vuopYLDCL8Ifn2jCeLb53uD7Pvdtf
Gke/hOwJuxi6SPkq1PRVqfCC4eOzfLjRSC3Kuj+fVRIgPR2/vUHdPw6cY2YGXZTOmn3PwZLjSwNl
37XvvYy2fvubQAsrpfbe6PJiVemLTR+IUmDlOOnB9rBYOht7Yk5fdNfJMc9wJY+OGR9Hln8NHNhG
kRWq7yum/Hk0Hf162hRd9gKVxyEMNyPgXNcChjXG8BrF4cOXrE2VwmQvmBnn4NozWjk3FyvcKKty
qFcmsReeuzFhTKeIaNJYnlq0vJEWbAbSdIkcBjLuEz0BkbovWIviMuBgB7Fx0VuiQMmlV1w8ZGoB
C2+fSv3PSNYe800c2pP5nfuAn3ImU4qFQWG02zigEHZvCtxInXxF3bibUOnEFljOyFmZRbuee8MQ
6Iuc7g5TVpttLl/IHo2jHpYXMzfeZTItpvjudNo+ZrsuIVuNAWJ882mZ6FfT/YyBhIEBJzcgwuXE
PhRMJwiKrZN5Z0RM7mvpWTibGYAT+I3xaGlHUEUspgsAhpzs1JvzPu5JwXyQDQ94/893xj2wXXSQ
xips1XZqUBFaBtPDT2s6D+hHCSVCnh3COG28/mr70RVO6DNYlS0RlzpipG7y0bAigG4j4iBDLBmZ
WkuNMopCYugeceohDSHzL04x0AD1NKm0YtDsCJ7zjCETPBQH0mK95dYW2xwyaMhLX0pxifllOs7F
t+UlbVHvg94SiYaAnQXyw3GDa0CJC3tyD7TuX0zOXVtGu4wNg1LWVmjlcYQmIGb0q5bvUpP2zB2n
nR+5x6L6aZHyNqWNXSPdN56HFwErue6c5GAe7Ud4cYLyWfALJNuVtATo7eZVhjglSvFZoWouwP0N
qf02jcZ7pGv/giG9BM20AiHnPooxebabZJMqFJCkctkOAzqM5ZkR7HO7fqeRtEKYRbsIuRdNfwcR
zL2JYkU3xH/L3wBSAVBG1gwuIQRL+WVyd5P89DmQ8mBjtS8kABfihPfkqyBhsDo2/dao91EEMI3H
8Wj1tynn0N6CMI2SuSryOVJAE/gvQfUex98hIDWbX202T+Mj5GMoXMZjuC9oETzrIrJdjdSV9jVb
Fc0LqKiJWD/rW2F/LG+G+TeW0VNUX+L4sx5eGb0ODyM/T9kHK5CB4t56ad0tszd6vrJ7uN4mM3bK
2Glyr7W7AlRP5S1c/6SP/3r8m6xX3fyjYdwg2zdTvKsazCEFHj6RVvsB08Rx9oPhCtnrT0LkQT9/
uyORO9ZvWn23JeKzDwHoqRA/0noxeGxRoM/WsjWy9Qq5RnadYmBWt1p9UGVb0Y20btxlFFe4C139
FwkC69KuSVfTPLJAOZjgRexTysryjT98Fx0h0XGboUnaW9rBzV8cF//lqSUxL78kFdZaTDc13VLh
+dic/vBKrKZ6B0P+mUC5hQklPGl4c/mFGpuyFwpe+7ChRWr5WWhHGBvN9KWaQ919uP0+oPBrOCIY
/GmssPtD6u+H8Rl0RoWQi01kcmqxwuJJFX+D4kc1vYr0HdT0hJQwOrrtqWifDS/AGhs9mfI3knKf
4mai/vVB8PiWzWZ1ZrkuyDBkPU96D7L0CibqEL5Aepk/Xh7vQuzCAD0p6MgELVaZQb8/Ut/pGFet
b1uy73436h3fWe8dVH0oAU+7oEnegvynlZ8TZOKuf9eZ5bU5kWMPSzvWit3ABUl0/EtvAUuzHU5u
v828tUYOPZnZaheaL4F8pqBPsXDbLrCHb7f4Z9D2gbOwmq8EwrBx8atna1ph2yxDkk04wW9Fyci7
/bXln6luZfZCplNY3BnYG/5PKl5bqmjWi7wDksmr67+kGksl8ZnZp4C2ufbB+Y1fhXUa2jOz4dSG
2bKAQVrbmDLvvDRTjHvjZqhTI6DcY+qd2Xcv/YjEfe9P/0L7mMkDwqu8ZapKbs7ZYWwr3+leAuMz
xtJc88YNDNjzFIHO2QN9xZyLMc/ZUp8ju/lsSFYSU0ELkoi1yZMxJAsr+5377fmc4JsHssmQYrx4
xWnkrIfqHnXg8b+y5iuCFDNfbs8ax5//5qEiJjkItUy06rJTOqxD52cY3j3xG4s/x31VPF4DI3ch
ya/Bnl2SuRnRIn91PeCucunUiLzKd+EfNWgzzjJCh43jXZsV0VgZw4u0QLdsW//ctTtVP6fTwW2u
rfEsnWenvmfpxW3eYwRZnm0+uVhPDO/WJBeA75p99pMNf5NyMBo4M/I/PwA7IB8S6kgEfdhglA7D
CfDPKXR+q3RPRruOhFS/JNplFDcgz7QIbKsHnHF3Pnodwwn8A4OPRJRvlbhZwanGZm2ka0xbY4Mu
6OT0CI/ewuDPM18ZoDgYBxU5RvmXYNpkYai0mLnp7CiZKsHN/W2ayxBgPyjeMgalXALSex295zL+
10wnE26N8Z5W/+YXDI+pPnvfDOCpxh8TxR6DxejcEobdQf6k0tfA3FviVFXrqXtm0zZgMhevEaYB
6b94xT5LLt6IsGdZq3eiQMCDI4w7GCw6LXFwKdqNneGfWXz4zGsVLoPhuZvBBZgoW4X4e5hKcCjQ
elK/cJaJFjjEONtvJNo/AolKGSHDZZyw1Y3+I6QhCESE5pJoozl3mTaV0OnGfck0557n4ZeWVN9j
mqwUxY4xNr8ulebS6x4J7r+nUjDDkCwXG3J/JwLkWNLrl8GhPB5U89ZlPbr7QIc4EoAZl65cEiJC
jnZG6JXnkKVdxu4qI6SzarOTIUpQVAagdiNABAtQm0+k0hIWCGW8hHxvodad0Wta/5tUJSIieN2u
GdqrwmoQpPvYKNiy/EH5YBsWpjPqgNx4HEgO2vzB3BouIx9lFYxxLTwYsRXTysW2tuTlyzZOW+wo
9P1DygQZvfpGU9XFMdUy7s3l/wtP4jZQAdYVq89wPWUIcN02DJlwODxoE3w83KyQxSe1rjt9nxKj
wmjXueiyZB1VAp2ZRnqrcti0thyf4bhaOsR+O2Zg3I6o81MN/TracX4Y9tJXoVgT0bwciqhdt4oD
UUQ0UOXk/WZGK9YJVLNCsMSNtZ0cjQgcS7NUUQYFQnewTFrhyDv8MnTmIdNDAhrThnm1ph0tiiiW
pRnVIF06eZlcDGwyXPow8tWqsx96G5lLckoakiwlQ92uqmayT/ChsHi34/hZaPhZ6pmNa+f5QLVR
HGSCVrIIOELmzxtK/04Szo1wifuir0ga935chuV6DkDOBi1XAcDl5x7t+hjoktbw3fbsrxcuLdvQ
Ql52h5H7AXoFiSba02hggmFrf4gqa9y2tfVXS5kT+fRjZelM6Si1her0cDcRfb5O+xLVd82IncQ2
wLVRLdZMOnP9zTLAdk7oEJQtDqFRvFR9Xb4YPOCslcHF4u7q7fLbhm1DlE9zYEvS7LuCK96i6eyK
BLaBBroXJesibHFFVE56y1EFNfVjwhAUmraxIRuRU9MwlyH60sXYFNWGWKPVmLuEevXxmmWkRHAy
T/3me52MaObwbq6vG8f4KwUTBuVW+BEZC/CVZYMveMSoLDrt1da8MxiWHMMiuWu5lz/LrKpIyOw2
fvneTogqXQlyNMqsfKfI4xo7qZ0imAK+Lvp9HFH6hDiAIfsfGxOvWOrGCMlDrtpUHYx6PCWz9kHv
fPSmZb2xNDp4ryTlPWPkjfeF3QxEeqKgqlCs/CaGhzNgyh4i3liL6U5RoZkwayB3/IupD0LnOGYy
Pis1fcgmzdeTjDa6ZpnLFkAhvngz3Xm552xCRTBVJgPSXdByPo0Fv8VpBmqiyQS1DAzOGqnZRZZd
thHRkavS1/FFu8FjyPBBATNyUdXE+rVrJqT008vA1G6TliyTbaV9WIl/pvDyD0PRA2FpcY9kkcYa
ozWY8IE5693z6AIgmArQWsJzXeoqd++SiUUNElzgsCHMb4oDT7W+0KIEOn8ye6sd60q+DN6AJD11
mcMuI8ZGEHYvRh4vU4sVk+3EYh3VmNATpOTCwrRS+haGWZ1Yl4L2qfWfyqFvl70BDwM97rL2GHf1
1qQW5uAgNhbFZ2326VNeECphaTXuGVT+kPODBYktiI06sjhyRmGSiFzkpgx4dXbOWapt44o2ye48
KC5sjZIYRb2jarBqlb8WjOuQSvMxWGnOOoGNsioddmRhNywawjiIQYxWdWfjovDOg0Ii38gRTD7S
KkDa3a4bc3S08fSIQjK6NDDpayYrr3Hm3HnSNpRsf0yeAa5OFuPRrn8Dvm9iQSjOAK8edtywPpaK
SsD48SHM2AW+DDJ4dmirronPZxzHY8MLFO5SofVMiYK/SmDgaka2kgMSBNBTamHR+eqqvaYZFuI4
66HHeVcvg+mm+ViwmFtwuCNQTMmUXqnKfYvb8Oib2oG5m+ZySntF+eh66wZS6EVhomsSf9kLQwDO
r8gV5YfrKPB5je59p7B9N5aK94XJ4ktjNoFaKDg3GbeIIS6R6PYjq0/AFveYM3vhYAIKHHNVtGwE
5BgcRR8yTBrRthAiz4+sxt7IKi1tkxsUf9JInOlbmvonKRWfmfHdM0aKR4foesgOpAzXK1EPf/N7
2ndjxT9UUJjlqXEicxeZEAUUIS4lWXQL6doXN+BWd9OO8OgUPrwD3LaGBInjg3UEx8mTaSEObmJT
39RT/jZD5yEso/XW9WGVaERzBJ1YetG8nkJvNoVMxu2JTSkSjVcb2rQ32JS7tviJ4D4j8IGSPrPz
4sx6pFOdXlqkmIP13E/p3kvG77BQgrgW5nudP29TU4/chSyw11BTOXoxCyWjSxLRnuqdSo5HkbPK
55K+m0SdldacScUbv669Cn8dvWJZ/WYdc9ogLJ113xzY4KLibiQbeaSPTuVfR+FmW4TsLjck2ZbZ
amzclsOQtXeXVvD78otT6WwhSS71IphSsdOcI1S9sLlOrWUDntfbm9/CRgqhfSG3VUePFUxrYgWZ
OZygn/2e7WPz6LCesGhn1nlCwHRu6bhcd6LP5f0yuWR6ykKv3vodnTtJdOYyz8CbTshdx/iPhoy7
8+BPbD99k5+mJszXyNXDo9GvWnztwsWV5LZkipUW3jSWkpAkG/xy1cUa+DmKtjWf7MF/0yZj0Zkc
piokCFA5iKyLAs+fPXJPjXioXd5j37Q+pD5dC80S9MbtcRTFoyL/Ix46NCMhblztKj0VrIHN8yNj
qzuyB5fK/Q4Mb12An92VsZ6iB711frq3W6xMfZhJXh7uBFS7fDp+DTcMvYuWOZSlmLeCGH8qxBvW
/hLjANF06Kd4u3LtNcuBF1hN/VM1M2Snqy/Z6PRLg7Ix1hxkRlDNCrK+kszepLLuGd5Anx0w7Kfu
I3IFqCPsMMhlb94U49ZlzOAzZ102XnyLMknOVlQ+GnTjy+Z/tEiNm9hY6kX2PWLjCvoYdHrIFqaX
xq/SvJvuJRtRUHMKl+LAcjYx5y5Al/CzUfGLpfNYeh76bmUvW6FizFOvvtbLReXevRg4KDkvv6Nb
BbuxBSPHenzmM/v4ohJGozZbEH5IWnx2Em9OwQM0P7iEA7AHiW0bD0aXEszqCY8cFvOYd81n16rn
NL4z2/0Ng24bad2O9LetjapG6q9GhWFmaHuWx3aF71j92vGfl5gMvhQrpQKPdjJPDTxSQZWbPjLH
uSOh4Mngs4hNnI5pUfCqxvjFE+CzIiM/qwO21eHhAcug75XGsjbRTdje4xpTAoBmVkVdOO4Dyt9G
0ZBXgk/DlPVpsFGrxEF7t4mDJ4KA0Q3Gum1LkQdRpjfwnbAOYAe56+YU4hSaylhCKXQ1k2my9+3O
/7e8pwmYElr73loWo2PjosESK1GYLbM0Ods+k8s4003+x1ZbZLY4TVaHZkcn5M9KUBmVXORxTJPP
upfUG3J1rfEX7BQWicCMCLeh40RG4ltVTYpLYGyo9sErmSbJ8x67URPCVtXg5NDJURQWlno5vllW
9ZKWG679lV73v24KVzt4bidALJ2DDrPt1Fbk9sGeSAqvknb5/+8o5n/NVMQXPx7f3L6ga2orLm8T
73yG5GDwwe2DGGdroz/6yfsMBPdsxVT8iTnt5OVcFRXG3LFvdshfeGDt7pQCLjZIr5ElOofYx0at
aeK1ybHRmGNO/XVRGtq7oFHNwtDLe1hS2kWlILE0LW9VAybIwJ1TKsIHHS0mnUfggNIS6BkusZ9Z
hqmsaOObQ9uKDucrG2m3wz/Pdvt1bQI8DOkmG7KdZgMWrJrc2TtuNUCJyuWaHPBdo6lhb5Uh1vUO
VXftMMv0kGFE/RFCNxaDsr/pE4/C1DrgYKceaboFhMTBvVeMHdBdfVrTfE40Ff23z3g+CFEtVRwF
oYbcD+ZwjvNLBS++00kmqPG6kVmMlj1hMx11iGABarjOvU30N2/AcZOT0dS42bmfg238VL03nFH8
sdG8KMEHaY3viKapcNiLAgC49Lr+bQWzgr1xjoke3uOQ2eAQVAinC8z8kH7Y8fba2qT7fBo7xDh+
8Gol2rvm4xCPAgtBnMGWuLLcbzugmkKEgRSpBaw5+LBPGFIsmjSINxIDptbahwD6IwMI1JW19Lyn
MZkdOSLf6s0EO628kbK80M3ps2hoRsmsYabj7GWuNnLogRYmylgqKNEo1FGaSpQ36BtzSACJhi0O
+vfNKIjhZBfRchc9jBmRRrwYAmVBcoLvXnUt5qNMPOzxQbiOIQGj9nK9VVeMh7JR+T4rKw5hzoqh
OYKohK8gIvzYY5gd8KEQAFvvLB7iMWYCUSfgWUmnUpgo7HDbTenPYFIRBw72gzHfR2n/mxNbufAq
QZp0ck7K9NUQtblMzDe0Vh9tVN7ae3amKplpNbD3xxBZk0viFMPKde8irTY9AgTp8F4QY/0lQxjg
76/vbcXgNrWWonGBTcfJzIDmFmCmDN/uK7fzJ1G76zG27yX6rSnWftwa+bStik0uUFpMOjd+SeRA
FnFCl/2HUTBtJfwdbESt9dumdYgpUQiy9JHKwiJ5XWpkXmRU0x18WkbdGus106tWgXh2cmiwvWEd
rWZoF/u4Dm+06+BPgyg8BKa1dstYwA3GRhCYbEWiNUZBiFmkhzHJKKpLZxk4aXpbruCvjfx4SIcx
szdPMS2XkCW0iiBLJQPELt0SAutDdwq19uegxBqH4ZRSc5jqrszwyCWvB0gVOpdlo1VbLUJa0ETp
OAvVbEYzKpfEOsAVHvRmG3XI3DzI9XXmi62RhnCsWhKffDDDszgOLynGnnbXOAhcNSgmLV1LX0Q4
dez2ZdKac4msTzMJPaByY7iV/cSyY+ZbHTsV/Pat/pWRtWS0DpYA+CdxOt0MadyAx9Iy5CGWIgPN
l10/Vx2oMyfCGJ/iqGoG2IKaPREdK6arSqmqiShlGRV6W5PnhFJZ22kEZesDLOGEei6voi8VhO90
c/wZopYOg3u01YtdZaGO0QwCksOEu6+faS7FOjBIORkDvlaPoo0FBA89Iz9NDq9pWz3H2nSZhXhN
MPA90AzEKgl3kXauSjLz8tzex4G61R7veyVVdiQpe1FIky226yKYGQb9KS+R3aZJRKXhAYm0c0QN
lTHwxyRjqkrcLTfju0fWXatZ12mOd5UifMVhiHWAa70ya4cjIcfDJkhFcEXbUNnzYlHWkkyWIvh4
FVkYoekPL9GsNcBqlIxGv3Dnr+ThbYs70vx8qe1+SSuDiZS13ar3XqqWM6KtLEIc9Hc34AqyzU9S
iXA9VwcriA/ZoL44YnCsJZgymB1scUNuEdR9+353LAI3WLhNd+GzCJX27hEEbmMcZkkKiRH7JKCb
bB4cUsIH8UCXFKQoM5pzUIr1OMdqZOV97PJr22AwiXQT66rx8EOd1kvyzbRJua6q4eYSZsRcm9Nl
5GEpi+Yfhs9qSQbmN8rLW93C7h1zLA6RINpsElQ5sWSynfbuSuvKYNn+lkVxMTW5s10N8U5B7Au0
vqtEazO7A5qF7luo58jE6FOXbrOv361ITPtWYBPOe5AMYF2hQugRY+j+2rrp1i4rjIUVFbnKZk/s
gCWbUAcbxfVSM/0vz2JA5A3Bi2Zux0jcUFL8EXwhV2MPr95tyAm00GGHZJs82QxOtIAW1/cG6Ezl
XeHZv03DtysDdnY6o+FkDg4Z2Mx2bfiIrQhjU5lNDJgZdbfGQH4zcWJATxKmMl1w4a4Ce5G50Dl0
5FtVKcZFrryPcGypxCKYt6ku18HKJCkY8SClREmMijkCQ+1BYTERJnUjhi5gxd+d6VhPojW++i6u
kZPNRkFG75VjvxlBcGWqdSI0+JBFFvc1ZwxD5mULRmkwuZZsVf3VnVgwff7X2BkBEZzwBhvvtIbV
NfeQqLVRenzShDDstvZ9TlgfBpzoyZHdbiyRCTUN6xHD4QymQp1niAsAD5AmJdhJH8XPQtd8yIMk
QRHchreAbiZN43OoWf2+Tmf2TbeY7PFLi/OHzZxIWvZOSuSCE97XDjU6Q1PjTUTqK9HdNycKF/AD
BzRPvICyAuoToakm36Gbf8QCcAb86E+d2Fy8xcMRudGSmepnisyhQfDUYnEUVkLsbOVRSlO5TCrI
l77kGNZL57XXprNNiAANNEhqZ77rzA2FXAfTJLLWOZqcxiYOoSZ2ABT+3m/jf4LGHymrQcBUz3bK
c4RcScLCugyJa+YnGSln0e8gkrvbOH/S5x2ka29yDP15cVdKYjWn+hYd4BnVwoWoUo8sjfkvpJnA
r8jnnSjeP7b7kEYNBwOHLTZGmWYrrzRv+GHxJKALyyeYB3i3YkGQU9Sb+5hPej044CRDLIoynlmF
JCuOEea31oanOWtkSHP7GyacZogfvAk2u+4jays9vViTazoPnqVYCf1vyNSb42cvOcnyohNXUMTx
s9kTe6K58F2LESRqUk8vZugz7wnm6Tv82XA/jVxRgGW9ZZX579aQvfsxQtLRZwQ4g/ayIIGSGdaP
ikCn1AX+gduZ41fzGnwVVJhxjORjGuJPgO+mr/5NU1qj82cfQzLsTCEDVWMS9nzueCnJGHmP58/N
kz6ZLpARzX3W5O3dZD9jF1DBu7ZAxFqS/FMxR1pZdTIuvZL9SW5R85Q2TPdaFfX8DX6No/PeEOqB
6ytg84PTgpjrepO4ILXNaWJDnHzYFUNBV7qXrijRWGiBWIbGtlOQOzOvCJ6rRjZPVOFiW5jotZIY
N32OLBn9JMJrcsmibUfAGB8lz6dvVuauyRlRjiisYW+yn3RGCejSwkKP/BUOEonEI6Wqlj/pCYyq
dBhNpK37DsEvQ0u0yzFWRQan/Gj/o+7MliM3smz7K7J8vqh2OCb3tlY9kDEHIzgnyXyBMUkm5nnG
198FSl2lVF1TdT9ekyySZJAxIOAO93P2Xrte9QpUeNFLfeGXbU3HLOGKHm2qgu6y7jUEO0lP2Mr4
c8uGUkEayShgelRE5KKNF+YGg+QYph30qOm9RPCZF9N3uWRzDQZov9m9Z6y895MrUPKmcpXSJs0I
D9zF5fRQSNyX3YhCTacw53LbowJSUoHcVYpHsIs8XKMRmuuPQYmDA3DVDGiemB5Q7xhojZGr6eBB
UvJk0m78rH323SxdpzYNhNwgQH7mBK3D4gVGwXNR9GCqOuoEHJXSCFnAdsHipbtRRBRQYcMaldWg
XGqJ+3mm33CZEeobOGqnewsgpQJY2Dl3VpO6G9ujOWoAfU+5hl6aKf46cR5qy9yUiggelxWmW9df
EfETRNM+GAlOhmreUUJ+ST0XXBh+M28s4cGZtETN/N33h4Pl5AaLSjri/dydG7YIQ8LWsTVGcv08
EFApTBVIGZhBohUhc9VlbHQYKFu5dJZ7krlv7c59qgJqYKYB2M6fXDKAzepQ9+O+c0EBw3fNV+OP
LIi8S0T9Pgs6E9MWLUbj0Sjn9tSQiY1VdNw2lrGjMHdjTG1zWVNDxHZPPiCRZZe2AbTbwnTOSDTX
0hvuPG1B6fLRA3uTubGiuT1YGdLJgtbWRi2ijbzDLTLb1C2cuKanp0gyBznsIfxaAJhW2sBrwgTV
9CSN1rog39KtBBXu0VjVtI+PZktpp0CVUFWHZiIxMx37ZXvL6MzQfUTxwPrByQirHiBhaKKmsqqg
CgE1yzJpoozeORUWJnmbDPAgFA9ZzjAtWUSmnuqxyCa3deHbt247XjgB+aNuglKaWihhOR6KX4K7
SCRlN0N/L4eX5HruusySfGXVfrIeUjwLAyAXw5L9jYPjfIpuhsmRO0eSsuhQZKSW5IqdSUwxa12N
arN1jNvYLHcKCtqAVf0QTvlXs836feoWV64PeMYyHJJ6TIuoilGsCdAgbGSirRVUxiuVvB9NBrVQ
ueV3I9RgpCr/UQGdoSLAwU5qsnBbToVonGCWSg9Se/Te2eBdQuG+9Z4g/BpdZzlgpEFiMHk+wPou
mtZOPO8GNsKENcnhMseAEGmBghreqLUYfVIwt4i+sXwwVa+QNBsE5KW2fGZH/q2M5xFMJ/r0uaLL
kw1Ey742I9cJ+WwjgiNuixobG0Q1zs+JA7QudF7H+GqcuExa4XANx5f2QHDdNTYMVy1wkPUBYKue
vub87EyVRyxU9ZUAZvcSVd5dYae3g0GWjAjNb41b3pJbRZWCA8Ylm3osPVqfigPkIWDBOlma3P5y
eObye+RMd2GDdL2187tptO+dae4pf8GiGVzzsXPSPQt4+tY9jsoKZTFPG/snduYQ9tGNEJCCq2u+
rTp9X/dPBpmWrjtfkUwiLyjdwbQAcNYpqrutN/e7jGZr6BDhWbvYT0qIkdKcDlSaArr05AZTXWQ3
ShZP55IkElAVWwx1owRCMY9IhsttP8PTkxct3TbL77liErlNVm43TtsCQFqMfJvcZz4QgDA1Bol0
2DcMyhkko5m9hDSP/PQj0PU+7+JzxVTc/Eg012+vo9bR05uqjYPsu5bCWwpXqi5WCc3yLau2hmUS
io3CWIvEuY2i7JufBU90AeF+9PR2NVonfxOwoe/VTL+MKhnysICncE8+EXqFvtGGZP7EUmfJtYtO
s2adOuZXc/E4lnghBczpunhsBtdGpQxHVRNNYhEd7StiS2iTt1bxLcW7U7AGctoBveJ4imHuZ8iV
TJRHAXWYBEBrLvlXgSOOqwsne62jm7TrKdBhZsUA07FmJ6d1FWH5IVOPuu2b2Vo7IutDBjgyoLmD
CB2F5qVcJqZKUbtEAcTjz8W0othyIUDxL7VAC/J5w6ZuYGtas7MOIvsSE6u1jigVZ1qDGqAhXEa7
nFhbmLyUyt2ObSVlK3pQ9L5hoqIktAdIkawL7e8kxFz2tAIFG2jMTquqMC9ttC5ZculUdInKOXxr
HcrAud6O89xdTCmlPHIa+kvWNDdDjO0rIbGcFSCsyZAQWcQKqVE55Dc5AMiMxXO/rbXmou3uKuO5
xCTb9B4Wj2hTEkqWArZLOjboZXJeEtk1QtlRsHlS6aHDJ8fcdsWGpeUzDk4B8oM+fxXeg0N1NF0y
U1VGMFHEdQ6dtMAxYn4EuYB3rKon1XYWy5dCb1yrwC4Kz9PvTfbXPioZHSTrJVd1Cfdzcf0KwC2T
gUgXHnBMARNoQMbOPu0nXDP5FbVnnNXVlXK+IUDLHOWSCos2MmBqiwkisRr88Dohmho37zJl43MA
+oBMcmqezbJ9kT7TYuJ417K1notYQ8032RkBNymlFJehRWk1LSN63Ub62NnWxjXyVZu3961gD2NN
YAFtf1HObx0JahIbYUU+rl6VceE8SsLQZN2EL3aBSdTtQCLQzDXumgzZzpj289XsoBTuXbdDtWS3
h4wMUXAv8HhI+2YLqbkM95bxGsRd/2D1gGaagT3O+MTFRnTTozvHwe3nDcrw6dizkvM94zFNx/As
vAEbDdL+60CBs+yz8YouSXWcTWhMXu7nV8VAr2tSfXJD91hfNF4gtsqoHWIHoHDMHu5lFX+1y3q4
M1plrXpr8vZB35PkOTrnyCkVaqSyJOCBT4FiTHooS7Q/DJQD7p/pm/ak4qO1hoMXdMXj8nPCKgYL
Ma7rL37hMHn3p1lc0e3v9x4xn1asime7Ce+MxrJvizbD4sZvf/54TlyXpJNKraO+o/vVlhUbzzjc
ZQ6C8obyweOCSmnyjHxIq/MOgWCEWO6cPLt2Qd5S5Z3t2pg29LuLp3DO7yzTUzd0u6rHAZ7n54+p
2FDnL3H95I1XXVoyVC+fdf149PPdUGDQHT0W6M2IQB5TuIavuqzHptxZs6+GZ9UbclOibrovCvji
jeW1nPnrcAztdzmWFGtVq+4ijcgkH6mwtU0UXHstQPWhs+oLoYf6qp2R+9SExT1GQ+JcKpwY916L
4sBtzG9DY8dnym2EFNiT+yGp0bU3QjviViW1vo6b+saRINJ45qc6AnYtfNVetfi16nRgoxbU03NU
zm+lE1Y3VP/6uyqbrjVXXNujPT0H2wYuCOSuybqaDQVrzOzuUvKvVspwnssKwW+WY42byzrZKgu9
joV6gY2Q0Ryhy1xEICh2E6Lye4OsRA8eWWiWxb6R7ci5A/eoSNpyG7vB/dLg2Hl2qE9T2L14Vtsc
K6yt8JjGA5C20Am4p5XGuWMmTygunqYkbYm3HA9Tk0pUUREOocz4ls4D37lcM2CDoZ4J0utaw5er
O6JYOuAJ10kGqLxh/UuyAsDvz5vMQyI0J5nasvc9uYJTXvhyOLpxP2+CWYHG5wy6GW35FgBrex2R
/AEJtM9WTHAhVVSadJ5vnSM8ViOjlXpU069dv0w5T6R9VZQlMhBXbJQgqDCtq5fRJzNAjlDRZxig
E9eqsADMW0cjYQBCwi8Z5g0gDHjG5vDdNbd2zurwYo68zUyLey1st90OPR/n6GnwafE2nAbMUFH7
akcdw18l0zF0YSDDR4kvZ6hu4sIt62ZvwXnzlmZ7SAlrDoqzNtGps9QGhmNACajplW9Me0nslixV
qRntSh0iEur6yEPJhs51ECYCmVnWa9bld+2QB6fRBYutUpbAWT0duGq4By8BwBZ67fSCyg+/XBlB
/m6kBjE2v4pW1g95iQmpaQH+uiql5Cjk5UCt+mqauI4XQ1sdLbiRKvNnloWCrYo0EIgVYCu4nu2r
UbLhmsyjB2cNb9S15uteSQR2bgJvieSmtvDUAYhE/kRxjFVA0r50YOgR6FKPBupp1OHd1MF+ajqv
WIf0LWkJi/YyFibkcmS+5ZiZ99JCOBhwPrwJmV+nTrwyJuTStmMMpxjaCm1YxNrNZIyUsypENGxy
NjxsfKjsjVW67hXbe0y4hvTWFR/HPrWjfauG5llasDcEJguHGQKGkJOe1AKocRdrO+yC3GM/HfQt
6xMnqnYUVZCZWCLeulOsdtVo063tRV2epxB8kgnkDNxHTWf38wY3BUSoOUd5941+DcJ+etPXWKC4
pKYThLE2RbK13DQtHXVjRlmO8kUdrAmgNSF+pyJF0hl1/ZGeGfvIMq4JduzFyRbRbVcO9i72uuQE
67O9CKu62Hx+axtJcrqYbYhQFoPkYgY4ueg0KVi0VAdzTxJbaDQPWAirG+Vg+zNVin+Ms/XGs80b
orrxL3ltfWyXG1GlkKCE3EVV5hyUMv09EpT4HVIAVq46ne4kmoPt0FjvrXDekjqrjlq7LUYSLUjZ
yRPWJM0+ZCW7AkbUPhDyPmxl2bY0+aB024UbnFyUCheNa5jXWlrwplLCUDodT+dslGAu1KYZHfWR
+4hGEzkZ61pDQQ1an+Sq2Zo38itqpogi+JtkGzkYjXt0ZVach479rB4t1toDLi6AG85VCxszqtns
dCY6uWTMqU/phhBiVzzqYZEGulCkCzbah9qNunUUFph3DOSIuYEY0ADO19X6WDiB/bUkz6nPOQNz
f4IOE+PTmH2qW6EEXtUNOGOLGllT0Ijbzl80I4TdCmNTuBkVJic20caRDhWaybHFCXVMKr3pcn9Y
prWLXHguHWs7OQZGnxxFn/K4Gdseidzn6+gQszNnZrHjdPrewoI5j5LqqttkIPYTLnzKLgif190+
KVR3r0uzvPFdxUYwZB2fBAc2AeHRTWk0FdugbMS5ZFt2n5U5f0p4FarF6UINnjy20h+PyiBJroXo
9XlDC4FUFaq1inL8VUAttgSScYDGCeCalC/zWY6tf9t25tGx4/5+gR51odWh8LL8XRsfOybZU0mt
hP5gn9+rijSTPBpumHCPM+bJk2lXErcdlRxyuVLtusfZN8BJLTe8H3QqYT6tiJe2uAjFbOWYZOQq
smi+FZWwrrLlpo3ixwlf0rYTod/Bl+Znn/fGQwawK/Zv2eXli8P1gYIb0H5oAOfPm8+ff37Vyvnb
1LH6/tPPP7+1xBJCJDsCtnXt0/itqpikR5b2WTKpcwOBFndrvCukuR77oYc1zAxQ5GxoSN6VWFAk
Cgqf4aNUeTO7AZb+2Q/PY24gR58TM12rdElQaER4NuEOnj+/4gDoo9k04H+YPGKWYMfa0uJAX9ih
nh6h6qvpR21624BiF/ZnQ1Ayc5pl9HzCnZYb2srzRgV4JKI+704p9dgqYNlTdzUE1TzW13PS6evc
QTEda485UlYPNi62XdA/1a45HIw6GQ7UzQXIp9R56YViFdhpH6ZH7J281H92TY7zUIoW3ER4i2qM
pfDyCX5+1S7ffn5VS0o5dGtAFfI+y8UOWXTBXshyBlXNTZok+IZn/HoR+ovASSoepxXXnzcgQ/HY
NvZxEmJvBX65wzjqAPkP2gOkwTJ1rKt6uYmrut4KSWvLcfIfOrbHfeOUMcgc+cOOy/b4z5sSl+tO
xSYpzrXqxcI4RWoHfYDgE6Y1tjG0kbtGv2nRkGPBBQWb6I8xCuRXjwIZF4Glv6hJq9WYXcMS/0bY
qA5JjsYjZFbGYzRju4xCQMfZUN8vCpuOjexo+N2xn4Rz+ryhvRKt7bmCqjIH2Xd4xS5hCR1dbAnh
MCdIl+vSClXJhJlsotqBTKKY3fZHyp6rbjAEucrPNx6qiQMqGHVF8/agMva/si6uy7o/x5gJGNPM
psmI72kaJoo0zjUqY3hsBuoKOw39+wkV56VsqQ5YKetxYTjpMnzUQ6JzWkGkIELueK2or94FLiii
zG5AEnVc0oBtGAUhITOu1jP1EkK9hAPx1LCe535SxzpNNQp4dmo4LMGf+S6pa15QPsXCKhk3rHNq
CIYZEoQNbftDq+Dbj1jCDTZZKzOH9uuB8FoREcRW0VLmXpyFLsjrtRPxMCQoPHoKTf70rUINc4mv
Izq7IDKOUS3u+MOnuFfTXk6Q9H0aOShS1qmXQX5qKEvVkFrXPszMdd5c0RsltDuk6FHCrMwiF5Ci
J3BchOYdlZKVWXrvsa7Y0/TauhkTcpv8pEkJ3Qgcwvgsqi2hpW/jgqiHbKzZVgnrRO2TDKDlpIDs
k9MBDTCR9nxkvinf7JiC0kAPN+5Hf2eNlTzlqbqPo/vow59tY63zdtyAaYq+Cl7GOp8F6dzkpa3L
NtbMHA46Jv9QOO9CqyU1bzG95eFDkMjn3snpbqfyoVDQp0KiUQ/jEhvsyuLQdpiLMimuvYhdm52T
I8KqLtzGCVuGbMaAO9FSk0hY1n1TAfRQZETG2q5PSiPIbiIlIGd1bIaz/kFIXPSiJi8RgGSOBYxy
SGi75tnPUnmuJKK82fc38TIlSYp2GkU4olaMQXiIYC/J/FsaWiFOMa1WvduNJ7QoBWtS9KRzuMMd
INZDaJT7EQSQEVlLYEI7PaeG2BhGZd4Hfr/QoQo2KjiSzwgLb0FiZrvC7CDDdEH0MPQeSowq2g2+
otzdp+1mML3o0TJfhNvL+7wu4kcwwMcK6vBF2ZJyjaBzeggnGyl6MPyYLaj9qNbkgU4cEhsNvp9P
nlVe53db3YXTykphm2ldULuIQuthZjcNsIm2UDkI+ZCFqETzilK1U9BfN34M5ckOZXPdpgbeuXSZ
TFidbaNIxHdqKChchiLFJgIlBoX7eAijbtwiw4qpBujgq/RhPwB5DjbN4F2PtDfuoF28+KbRv0mx
bGrZrztLuWD25ZNuOsqhrAPXrZE6mx4NDth4YlJ1aRS49nvSXfrxgwDR/rdr6+cltDSw0w0D3ttU
ucV1kycNCQm+sf78NpvS8jp7MkECrgOi8Vj5mVQtjRuyJXJQDk7wnJM2pGYfL2jnbhs7a/alwsaN
94qAAlYgbDBgGMpAxWex3KAJmTZmzVYPCyPQXRs6R0338S7ODOeu8G4VMjdq3yOODLuiUyIrudMZ
CYUQIhGhoIZEUNYUt6Kev6aDMTwwb32IEQxI74TBLhdWcO8ZFzNh04x8O//Q5aNn4esa7NY6JKPB
wm9ZdI4Lh1JfzAb8LojSxo1fBKgkR9yTXmg+ZYVPRzdvb7wKdlSRC2NnFChTakugB87QcJptaW57
f7qNp867Uuo5DJAuy4nsH69JyDh1RyJU2BBTFyTHx5q+V/Hwig7Ru5/7bKNhvW5Mz/Y3aRMmT0zp
R7IMne9jTZiI5wCmmOiWoGOpEH4hDXwqXC/DRU1AcTDk011gNHuk4/kqYgu5rckZfAhrlFzBMDQb
HM3MznOD1WoY2Z9FF69KAH+0YTCfKfHSa408QjjDCEeS2Ytd6zoY6yKiX6GCokPAnqcgnxrNgL0Y
ZMOl14npGUxRNFn1VR6HDYg5BJdVHKNhiWDaAsWVAEykfhNNa+9VPTZrL1XV2gjAkSzA+pPO8P9k
0TeyxrbaBoaADYg9OmzxyI5PCGfJpR7luHKKrwWSPbghRDhUTQNBSFnD2jN6vQtcdh3zhF9rdJOa
cQ5tyeYLinH283szVNkbAtCSMlFEqV8XN4JzYK/VYius3TtRIldAn9nsQiOUpzGDuu8GoX2NZkSu
HMdGqNLGj2x9DWBxdnUyCka7rB0Cj5oivBp0/JZnNPTHEhwulV8wQg0bUk+l9xzg4uzZTbX+8st/
/P2//uNt/M/go7hhk4gLofn7f/H9G8e+joKw/dO3f38oMv7//Jt//M7Pf/H3U/RWF03xo/3L39p+
FOfX7KP58y8tr+Yfj8yz//7qVq/t60/frHOKH9Nt91FPdx9Nl7afr4L3sfzm//TOXz4+H+VhKj9+
/fJGQkG7PFoQFfmX3+/av//6xbU/j9Nvh2l5+N/vW17/r1/2Tfr6y+G17qPmz3/08dq0v34xTEf/
TSvbdW1tuhATTP3ll+Hjt7tc8TdhYkXTUnngFyz15Ze8IBeFPxN/s1xLeVp7ynVoNCrua4ruv+9T
SBm1VvyCbUnXU1/++wD89EH+84P9Je+yG5yAbfPrF9PhscrfPvDPd6hNz5ECOZ9QvDwLPTv3v73e
UVFbfv3/eHTtQ22o+bqL9kW2BHXErLvd3Qg2vTnT6iUWGK3wJnoy6DxyBeqB2mKTLsCcNvI686D6
XgbiVqonQHoeErRgi6OGIBFD7djxtu80Jczw2EPiscieQdR62YqVrrdtuSee1K8u5Ndhi4IzGhmB
F4m4dD+sElHGqnS300h5ZoVBlMsquQ2Zy7Sxam7bhAvNOXaukRyjc3dO7guN1HVwYs2ohLMdEXDk
V6bxLP33gdQWCt3DTaS+RnS2abaGTw2ljOFbK7bhOWkOot129Z6unpE8xSR/+MQ5/CAdzwfgGL0K
5DgU4uyHojuMr5EBpfm2QZmExbCuvup5t8Q4iCUeKZg38Ws23QfvSwTWokIhwpTYq+aqPJevIRd9
jkd1GdL4BqS1xxv51Mmb+Ud7Lg8sbEq0Ai/Uqr34zDbLfO837Fnhy9CzAEIB5HhO7xBZumJtWQQy
PZTeerC3iEwNqgt01V7+96P+fzakr8uP/L6tPz7a02v5/8G4lrb8q4F99xHlxS+PefRe/HFgf/7V
byPb/JvnUTbReOU96XlS8ni/D2z1N9dWDCOH/2xPMoD/MbAZ8spFjOBqZTLmTI+/+n1c25q7LFdp
W0oXJwoP+L8Y1VL8NKg921bMKJLqmLQEE4hj/TyoG7NtXd3ivBPbdD+uQkSjaHbLLVlNW2qwm2iT
PTk3kkuvfE2Gr+QDkYi1+cMx+32q+WlqYbL8w8zy+4vgPVm2dGzb0sv9f5hZ0kjTc054Ed0aLtOK
zJ8+2OKqJDESkKCgQVtJlCxow89//czS/DfP7Pz8zHYw2EVd8syQeLZY4yFqpDu8qet2DWnxkvcK
kODCBrjAvtS7ld4t/gpn5f522fzpqvnHI/D/PAC2kEgtpJKe4/38MuABxFFu4L/rIf869m7urN1f
v1NzeSf/nL2Zsh1bKKUdU1mOI5nJf36KoBRhRZEPAY7MzY61glc+1HZPkQoBltPuBV2lct8hIwed
TYZOf8QZManLJhDT/Fyz8Mp2o5EHFZAD1ytOwhBxtkIcVcrLv36pnPY/v1LOQhPPrqNNxQDxls/s
D2fDQHE3MSuPpS5owUQt/f3s4KK7H3FG/fVT/XzcOSg8ldTCsYSN05ovfn4qwzYbtjUGqItQPHqG
So8a9cm/OfT/cuQ/nwRGgosE1uLT/flJ5hThDGQaZKT2RIoO3vnIfLRV9/bX7+Xny/PyXjzpLDMJ
12mH2eRPI1n3fV0aYsIh6DVEoFExUDER6vg9XMYzmKpT36X7v37Of/2oPAocnlhumOGsPz2nZWRV
P0Y5jibiOpRP5Z8U6SKjOh1PF3/9VObPQ/Xz/fHehIUX3+Nfc3ktfzgtYNmbsUsjlco3ITjVOe1u
zPHYA8+c+icfNiXxRNkVe5Z/98TLIovH/mnwsHjiDXqAA1zOkn85JemCB2UOmL2WmJbWpucRmKCz
um4BZuVU52zq4SWqwnJBaEW6AXbq5dVbNNq+S7lo6L8NkYi+23ULYLrvK7qJsWujIc/tAHCLOQyv
rTsOuF8ryyMBodQIHLokWMf1CIEIDWxnXPpd4Xyl3mFX6JPt6TveARPHymgSqZlkCKwulUmMGH4o
WW+abpbJKnAiNa/E0JfZrgpdeIfZRHXNQU1KklmXBzdiSHi1RTKi7kOh6p09tzPuqWNQw51bqkHO
oDGsR04PRwAObXbRQymoVgYJDPfKnNg1CnPUClCUb4ij4cb5gxWg398quj10remgRdglDLwAwIkC
DG1DiYKpyOrxe58qwmVrJPlkAAhKDKtC2cT+RF0r7TOWzili/Qlf/hqxWPZS+rV3mOYy2FRavA/2
ooef2CGb7FY35jQ3K9lNco3Un5xNo3nJmq5eizEO0CaNiFRqO1WXQdbF8aqNqvwacTcBGG4wkoQ+
aAeafOViMATIsAjG67G/8bGZAyB1PO1Dq6upDijyO9glFnIX+s30LaQ1gjRfRPF4laLP7uG9IA+g
fq7MARxeTTp55tIIXFmGGVEopDeLRL9z3xwrvQ9Vbd32dqPvjYwgZVclOYb1WTxXqQxu8zLqtxhb
NinlGoAl9FrSJHB3Q54QSozbbAKJTTnoRJJAPhyE5UU3uhSEp8tWH4YQpdnoymEVQLFFbQmPtg0g
2NFdwi+QdSU0rynBA77u7AirlOpyB2cfRTXOz/AVs03a71DFwTAuU9R+I7Y5C1dGGpFYivQN57w/
emga4bTfqrl3n6Oq9N9Loo2upjL3Nl1LJndjoPNHqFZH+x5fBTyFXID7DSy63V07iXJTzDxlY5T9
uQ4JrKTQDyVBtN5Hm/pPIpwYCp7tXqOdwSe5IPqrLFZi19HYwLBWRHT50jrHOd5RFRPvhNhDu6z9
sjm7qeGE25xGGE5mhvV8gBBSrRmr6bqTwXws7TRgqyBAueJ0DmaiXNvwyKd5nZnUmdwOJbVA7niR
TBBcJI1MRF/pOTGHE26xSwdIfDYjl8jd2j+Y+OEnriSWgsDKBt2roc2h+xDdnVv1R1k0z6VnzWtV
hU9S061bNIFIYnzQLTKHaYjC3b+QMnPwXrfuj2EoSZyiUrgI+FsXY+PY9T56pCY8qNGDZG+iKPFC
lzZx4dr3WY1+lIMk9nHEdX7I3D0JCtW2lS1JUnUr1mrOxrU5jhJHgaZ15G78sW+2MwDdCbsmbpFJ
Zs9+HKOYjjtzBymkJFAHb0beZLcpwYZtvlQGFwdCoeLFEYwDYL7Nc7hcsgdKpkd8yGYwoZIW/lfl
lg+c++4mKvStwPhqaoy2QISxDBdtHdx1abOCDdMQdDWtpgKqfqjZSqUDjng0PRBKrVrvy7bbJH7x
yaGH1VU0Y32LpmhYlVNGVcycyT0I3HwVNgI3WATxb5w8m71ZjS6vYUg6huX8MPvOerYS+AR92WR7
Bj3ZPYYJkNH/yCicTFZxHhvkwrZ89Zx3GivJne0QHw9E6GowfED8GYGQaFMbIKLFvWsxbdrXOSRM
B/JmZ70YMcbCSckHKkBb7Y2bjEBkBDRHC4O4rogEtRZBH9knlpfeg0NcYUbZAoIrCAUgsm49zMaa
c+pg472e4DKy7gzqGu7JdQmHl+wmFSqkVs3TGEg09l9z8HdTahLTRtm+HgnUSK/Yig84RRgmTK3H
EE0neEzQLR7NZPB1U0kSF76jtEIl80Oo5wbUJLlbyn+uJ9D9cEwV/oJ0nL8hf8q2lXqS4tUlFR05
gLQ8MhKBWcvsVs4eeIaYVJlmlcroNo1A4Xh1Rzpoe1NORCXJDs964oxQATEpP1sWOp5kj/purQ2s
29TvauqW2CdWgxDvMxkNeKkQWmD3xK52KwAwd3l411XGlRDOR4jShHzKc5L96BShRxbCwSlFSo6r
o0wAOU9bL3sxgNHDPF4Vo3EssuwRbxn+Iga0L639QNpogOfBRdfsLedsVUbrycyTDQuq+8UfUjuk
u4b5hevFLzU+GdKgzGC4hpxazIeFNV3lTzUyhyB6D6DK15wOsRbDpd0TClm8cz46D9XUILK0JrH3
VUSoSZr7a53OwEUDOdB1TMkmi53vpkpQ4fqp3iTYQM12gKkUrHv5tSTk3oqcK3veSqI4Yi/fOyEi
n7ACxdLF5oNul5AHw/DjTVzSgEHq9zLjribFlchajXVAB+uS5J6O2mFBELo1V2uYNFsf83hG8cJH
RJVP2NUqTmtcTgQSyw45C410mS+5Miz2mdyc4XI0+2hVj8jNy36odyZJR7LpyIIzvFXR5kcbKxqm
E2Lj4yb5rlE8Gu5IY5Hz0dPzlUn5pfekvUXBEkFAHMYHG0s/UiAWQaidOf7Drpvzr6nq88tmjK4y
J4LnMjLZZVGN6DVniowqLOzeqg66J0EwQwFy9GIm2eECpRHJii1RXci1SZTWzVscpSftfVMolWaw
Ow3hGB5FJFzuxAeEpHf4dDCGKiTteYAUqCAjWK9uhWDfq/AwsPGMsPXzPqypUFhZ5XsdES6i5uaE
8pmThXW0ksb9PA0x9BMdEwhHRli6QgTmHKcAqyd9rl0ElyuL7dspwveRhD2M7ogUoNnEClFTQOqJ
2whoATRlt3ME6x6VNc2mHduZnLVQsZ4cqrfaJ8ytG/VVYUCVhflQw60DWzDXkByrvtnNNH8uzM64
nRctbkegBVaCy3C4KcPsModHpgJ77TjTUU1hfQlB6ltWLHY7rQH7jOWWIC78PlhnluzeGhSh8JxD
XrJDUdH9XD7iMkKB1G6jvt5g76wuaHPf9vgWtH3PwutiZE7I4rvQqG9DAKOp5V4UfQAw13urU3Fy
ox9m1V16YbERSX9qTASsYboTrCKkegBcxATSru38YJnWIR05ur5xCdblAR3LytTVt2xxilZ36Ku/
m4tgzkZd52HWdHPrBaDKDWL5s7eYspMXPRPhrq5j8y3BghXrO7ZCFxCaVyPBy3U8P+biYSQNRfsk
fYT6YDho5LhEP/esTiWFSVF9pMXitASP6j+lTbE2KeaHKj87or7VTrMR5SHCNNNzsvc9zt0G6nS1
aXN/J5w7rzeeSe/kLXAECdcVRCE4ZnNXR4VJKXo6m6wj6VRviiQ7aeIpG8xNVo2Rx5jC69Sebq3/
y9F5LTeqRFH0i6giQ79KQjlYcvYL5RmPaXJs0tffxX26sca2DN0n7L020CQfn6vX2qAKkYZE0zaH
D6Eb9n0gJqaZG1wsZPf5zy45TtmQ3TGBsTrnQ7EFmo70Q4HWo5pYjXV3cc3qUs0kCpBG0INracV0
nAeKimhjdXw0s3/0BcIFkd0xnZ9FkZ8LIFgzphBKTDmVD0kSMLD9f9igxHowewIW2UB4mfz0qiKw
p0siFsrWDIANyu8QQuqXGmaLMjG+vSbFT4IIyqnuY0RqcjQXF8lOfV0MLiUV3c7wGDW/W1Pyvbo1
9+LQOh8TLpxxXqpJ6w2HUuA7/+JuPoFNoF5gREyjtBkYYKq5WjekdpHMc5d1fs5ZtPJ/GP8McPPl
4J0zK/r/E3dluA0z68fB3IHXlLfLZu0xpFtUfN9LlYE1hRNavVRGHFj5ghf1C5hBeMF4biLtM08R
GNjh+6zLR2PHAZ52EwHe9IaR7dCn1CrNvXBYXEuD/Ih2T8bvVmvBbKJX6CKx12o+Nw7SkPwblm4k
YGnNPrNJy8V76GMWmNI/baEhefVfoexfzKQaNqLF41KkNThZFBy1Nr8yotpHiPJ9MOAY5UGAuIQI
2wqPYYOGbzCqPzJEtS4eebxfYqGyEjocUh03ee6z2UU2BVF8IEBs8WhqR1JiAnaUDJLTK1OPsPrr
mfHbUFXvmPNYdabe1R/q9yzkwOK2ONMBHYu5o3+xnmbPemOHfwCIgoVG2a99V7/P8cZyNFy6wjnk
sNy0GTiB0cDpaHFpsFS6TW1xhC5xgG2/dUhDtsHTxKkT2BpX3Ti80uJSSHeNXFc1PFhs0g0vvP+i
QhabofFmIom1YjsY+dKeh6apmj5nlJtTPt9tTJ7NmPxiar8ZDut+wMiOI48hE/B+7ncOQhMGtNsK
V7zfkYnFltHCazDQKLIrrjf2aA/rWiHwlqN7SoUD7wqGsPA+G0n1b2fH0eBY5c+EW6eKLRp5QSYG
ut8kqxS/K/xRni6OyuPVD590/gM8kTVOl2et+/Bm46oPAC3G+DYStzEoCGyhJuM1GdxLdvYmre0/
yLjXrU9mXJjtPAuEaDTony7wZQp2mLNYc/wYozj+X97eY0U4dDtyQNa2/FQR2/3ZVXfRaSTDdvmf
MB1epK+0oCOiux/8EzcNDrAYFpBlpjd9BuSSEI5ZPVxsPCpp7Y0kzahyHqgN1oNbnuZMh2DU48DC
74M50EErnRpEYeg1yctLRutIXtQQMUA0DNyglGsgHYcaeIVNbCBFl+KmId2uNiHCWncZ7qJCWzmx
FvR0VCr0ILfL6thEOEInU1+hpkUWXFEKEwEUNfF20CzIBAQJUQylIuQajIheJxpAuCxeZfNd2dXJ
Rv69HYi6gBFawbnpwoCeL/ScszHPX7n3NLF+yquTkRtHs+GblZjHab1WZm0EFq/ToOodaPOTnpNU
N2c30pC22PnOHdmE+DC2DDAuFVICnSUthLMVilKo1kQdexcnUbspM7+rZPzKuwmRBiFXYfEpPT7J
Hv5VAvSHayJTPvcLSMqRdKqFOVLOL10dfraYoAx3erI8/QctFm9tKN8GD6pJiPkVaEJuwK0z3Ws8
ojFyNGODKOOTKY4GPkT809RwMXyoI2YMtiocagKJMc7SmJVQalazDk4L81WycazYBwegR3tv7M1b
B8dxFesRC7kijzaiILhG9K519EH48SiCW3Ohz8WYksJIG3b6wibDF20eRF7sSBlx12OrEMJ8FZEs
grjLLtUAPaJcpKLTQpuibFwS2rGV+fpBkiHE/GQ9w5s5TD5Dhki66oS3mTVXS2zmpPovmaXPFTJ2
7MPjF98L1sGq1HfzxCLMyNsKyMnVdbuLSP+FI7OUJ82Pdm4SH+l8ycFbVEPpeIIfE4xpTBdNi3HQ
0H1tULcmLyNyr71dcRKU5bzzo/YCvufSgNIKmxwC1b+yxqmApStNX2f6s2zODtwpK5vmyODCQq4Y
VBOTPH70jgpMUOV4ze/io/Mam0+LtqbeijkM3HQmHLXn5vbOM8pzI/ytMx9KDKQj7ylDho6Q4KSs
/h+2cM3DEIzLP/nTmP+IGwgiyzo4FLZ+R3MkzibcvcjyaDMdCB8Y8WJSF5RPkYJoUhJ67E0bOX54
XvU0xFxLLlkN408V+zAHPquU2Jg2IfQXXQ0UpkH+FMqnrYbjRpFDpgND04KkaOY5GxgaG5RtQbwQ
CZcjDCfUSOpOosBEwdngnxO7OSbkoaFiPwMgYsXIRzYzOtcIo/hE8Q1fmBIM9FLxJ9fzjxaPT+fg
dGyhg63m0HoaMI4s6Y+9TrYDYwqrQLU6D5RDPkxWB12rNd2KIgJlzhHuzetUCoCh47XpucAIzZik
uZ6WWBD02zB4CGj60dUfEwtRfgqZJw1EyYW5+2RYSBrJCx3H6AuQn1pppvOLqA5ULgVvStbZKsb0
eMunsXv1EqHtphIkIapqZwmCLGFHWPAkvIi5oJ/n7m+EfOo154N9DUlDpf4FKLnKKubq3BugSbTq
uQDejBxQ8H5i+VgJ3bhAcwYkJjqqSsGXzBuMcp6jfTfkLUz/z7jqr9Lt3lBVzRvXn3DjCYjAllgI
QcBKQAENHg4gA8njmMl3YeR/vBQXqgsAzy2N3YShofe6hxygjRGDOk2++wsCsVw3hQvYxov/SMtu
zqphqaMvljzLI4WOIxV7G/sBm+OJknRsGn9vNlH/oib834PrrdRSLWrzhz3DvnNM8Uix8+PzLhwc
r2lNcoo+jfsw7gAj2GVQK8zosivuVe51XESV/dA1iVl3TocSL3Stp+bJSABK3ChxxbAlJTL+buqx
e/M8JOor21HaEDh2rLNaFy5rsCyzo3BHtNtbxjZro6GW5NsP45uWNPUXgoheP5GWoc1b+rsKr1Hv
KZogwEGASRWvH2W/ZkmGgGGW25+TEj6MdfRC/VQOa1hVNgsLqX/q+M5XysRnYiQOuXkUu6+It0ko
ruJ6kxomcWJzlcHJh8pTakYur/OkIAB0HuLjVhKJindfEIoM/72Wbe0DfvN6BYQzYxkSKifKzhUk
OzQQ+uJ+bO/t3Jg4yBOs7pYXemurIVSAz8EGAxIn3bGF4v7tN0ZxjbQCP2PPzOAljksiGwiO2kkC
Zr7niQzpUCPdPXcohCOEdtqqShPSU5iyGwxlSZmM0fCeMD/4X6wv5udC4HAO58R4Ixu7OsIBJ/3H
davjWObFdaaXZ5phpe214U5kJDKNr4llTgdDS8w8oO/znifPT699McmDDqUbnk/ZMLKr8YFMyas0
x4HOwrWSiso8BOPs2JhwlD6TDcsA9ZZqhHdz5xLnQll18sWMUkQi68M0M7FfCsrIgEdQ64aWLZcW
IyIn470H9lGtizGqMCYg02YstDRLUIqzP37XpBcJ6WBA+dDmNNoVCpZgZLKOWwGThw2hoLOCmT8N
rNiYgRolBdtBze+7vN5t4kbXlvvh4fN3KEzMvj+yo44wzMirZuGcmeS8h1O8o76orxYTwhPLEfCn
0rkDSYBW0FJpw+rQ6qeocdvLKAa7X8eQEKy134SvVWrspOFTbBKuZzj5i1HEcB/gBJTWAPu7NZjQ
O2rPDskh60CHSx9ih+BryoZUVNf70buwvGR2FX5hNcRGXLBXqY3G2ZtoDtYuWeVsgZyR+hCOtaYS
mx11bLQIiTt5D7PKPCdZ3t19Q8kfAxvJxu+ZBypi8lZeD8654XhjlmE0vKmgnjKq4Ny8TDESQY04
L7RFO9NvF36CLv/0UQLKJzFG0lSLySWB26+cILOTj9mwLk7W5XtO0JzPQr+QmsEkM4dWhVvS+ONO
bJMxZUapvjOQN56q0LoVojN/ikqZ1NtKNv3WSQCL/B2iiimxmTjh1q+s6Gx7Ote1yZlGM1U3wMaU
J3MEyaFJwMayo+q6CsMKxY3cZ1Tb2wowwM1rPfWaLAPn2M63yRypD6cRtMfT9EJ8d/jQ4aGs4UjJ
17aqXnsvP/GOPnsllqK8J7u6fzIlthNPa7ZZmuwxa+9j39k5kQlwp3spCKYi2HjfSQd/RJa9TRw6
a054YCD6AnbUEfiK0rlqlPVvidSSb79OGH15MZb33mYQhLeJ9lbHTJq04Q4wb3YaomIZyrQZw27O
h7wLOgtagGGTNk8PLVLnWlTlfljymBHyJrXzrOr50HU1ic659Txk5pdWZfTQPqY50rPjtkl5ERlU
Kus0uBXmvCZ5T/hE/OkGJM3WduCOHom1qf0XUe4b8dDBVfQVJDJNMe/ZoUvj1VbPlqn/WBPf/1is
82JvMeMlULAU3rrzvlXEaARTiq+B37oXHVPZqx0/1dZxiJ90QQ1Fa3mLGJdXyc0BMuukL/58AQ2H
wxqwzlY6t948OsnHaNxZOXjD2Y+fYiaGQGc6HjudKAscahnb9EoRE8as6Z+Tk4iKu5wg162XkRaX
rRvS4cZmB5iJhrRg7rKtxKfOWi6nKoy+E/85yv8m1Q/pWHUJ1ULT9yN+uHBCNuwRJc7USoTEy3Kf
VPqJjct6nCl4RxWE+XgohwmyX/ipd3u/vFjMYtP4QxQusHW04MD8VhZRoz2bkpmrdiz2yv9TjktH
eEmAimiIMVtu3jlZ1X3CyPkxsxs1oIVnTGK1nMEzbt4MOs5xHP6qcZMDn4kf+dLZOTtMfWV2Qthr
59/QyPCWMLlDNgdJcZrhJiyytIPTvMRDRfDpNqm9XeyeKRYWKpyEgS6+HcUMLHkR1T3J3xoWZNOu
xXsSH5zxV0UXDWpSsbGHd93gUX8zSVZM1NZtP+yQy7l4QYq49llIiuk5g+BOQIhUWRDT+2MtTyVn
fbk3nZMYzhRn5USUyL31vkPnmfFGNp3ymV4F75i85flfrfLX5ZwH0DrSgUsW5RvcxIML9CeqqIXL
ml/EAW/01VZnz7f2vfG91KfFeMz8T+A5ge0+1f2rYBHVJ6+hRIEc14C+mxJjenytcvPLjpq1mXv7
GYhA1Pybo3Hr2WSYJM7K8E1yQDgG84ZsHmtyoDgnv6GAWNm13YUbA3ffw3bf44zq09wJnSfeRFnn
yCrgJCJoZbqUHlN34011fxwC0a32l8lslryPBAt2tzx99p1N8/8cH2fRXlMzHrckMADKDOZpFLcp
cl4qoiyGGWiIzVVjB1N8WlZJlsNGP8IhQZKe+q3BRbQ0/QmKXmgK20i9jumXFtMaGWgLg5b+fBw5
EErFaUGukb4rSZMUQR7fwIWy+yAn/WW2ji7UrHSG0ejuU+c2MNbVmiDBWc80cmOMr8iTDm384fSH
RWgAPqoo+sX3tq3Tczf+Atlrwq0ofjX9oetXEb6QbFNPLEqBuzmzjfb5HIuPeUrglYE/0e+ak4B4
IyMqfPeL4iSn+kSyY8iyM+9tuJfxJrfkoWBqlKg9ovZ9vjAEhjvj3ouRfITK3rCRhkdCU2QT0WMX
gTGMgI/Iz66/2rDcmnCbmgjzN3hBVrYxjJ4B6xktUmbtrQwxxGcSfQ8kNBHL2Of3SQAn7EEO/fBl
mFTTJmntvbduOTQ/ob+W2S6zoARuJ5Rvk6etDSPw4GyQTINClJlL861lYkVABe/tv8xo4YleNE6c
hAnF0H6l5jsc4lVOaRlNxiZWX+BQsVFWK539VO+BDad70mNkGlaENfYf+JCdw+jLnZBdAEKDweye
CJRHsprpJA/DOE2uovvmMN9WybtWl3hrz960NyDqRPglhKl2JtFEPfo9EyqjVXOnEEjjqhsyAnCs
8HwNqj+Zbcrqy8o/dPsh608kL7ve/SqEvTGc2xx+0HiXGmDOA3aClqYXK+CQpoEmLCAyzxFsubgl
eE6nD/NG+oGKz5cdVoBVaNxoYoQO0RCm3cQuMLOYve0IOsfJgxbc4qYi0xDPVb6lcX8mWX2dZx8V
PwBN4QlA4sHwf7SE4XQY1mdBJLzhZecMsOeoPxteznDMYuQNrFwvQnejEgW2XMHGrcr+ZQEeWEsQ
e12yydNgcNnxThXjE5gESDMe0yrLvyYdk3Pi39a+mR3LhmQw1AbrGtyOjLjXc+0Q1jobv+qEim6H
9GErrHmdJ0vIx8ggtVr1bbFtZ+odI3muJ/NcsaZAxcCraYYc5P4IncRL74P1MSB0hIJF9Hf4V9bw
3mXfrcwsfQyj9dUP3hfRXqscey70e0VpBeB8Lh91MRJxk93JoA8StG8yt7c1GOGu764DXYM0QFxZ
7DwpXK/93O0ERo+YDVpCycKUFyu3hzo4YjDKuGwzK1b/PTi4FDtZqJO0HCGQXtBrOWMwisuEEt+w
b6q3B+Tb0vxSrvzrTZBQ8JQS0TqReO8MyFLKUKBz6awfNSrqhOZhDA4huVwAhWTZN+AYH7UAaTrb
3QxeO7LuGmfwBuLrjHWZw8toC9bFWrOrRfbVzNW1tXgYvTkkYLXB/43EB8NXh6wi9a9GVr91OBDX
fRRtWpMGiZblpOPf46KmQaZGc0b21V397Iby1BiCkPTwOvAzasNM150fcgmFbGivckx/yBE4IRcK
VNFcxum1dgfBSY1Quld6fBFymp9MF1ygi2tzlZtoQMIZHMKSwxVao7ObByt7qaPkFvWty0XXY0+Z
4Z+Is/ImtBNYn+5ppD/ZIXqfNjEeTju/yK7Z2772LBoL+1BSafaO+fkQoBCy13DOzXVjZg3MJHWa
7YQflTT0DaF540bXB/PWAsDdtl5lU/Yw4N/oyP/OlgWDt+wvpvPkZMVTSfkl1CJAX85aGG7nLCQY
Au3Et4Hnvda/ZsBFGFgwxSzMzL/C1B6qLwOfbt6zHiNxdKm3hdfISfQVmjsfKhL5UkxFuyskoqa9
6KQ3EQQ6xk/jvF3SzLq6ZpDyiN276UKgz9kSZw0nch+uRst5nez0o/NQzToKPeDCjN5W+NJhzK0S
/qrrTyGMizj5rRmY8LysxPjeGzIwJR27udYZg+r4bVh3noSbMUbE0JOca/MfUl3KMYA5ZBt4fChd
0/Bi/8bJe52clrUSuSeRs/E8Clot8MdbnT6N9X0ErRWVj0ztRchsmEycme96lLs4hLswr7RBD5DR
xfMlzq5VyZaQvF3/VVrfjlbC1AcYDPBDJ4kIBJBO0hT2rPJXxuO1zoZtbiBokyg5BvYx6tRpZ42o
bm845WB8krrdpuWTjxJtqfgL4lxQ2Rkh37hiu82VM+uPuSRj6bOszwn1Wz3c2CBu1HyPoouFVjSq
T3yAuNcQ591976QRIpT9nVm8zmCyJvpYLA9kgHoOF+hTH111906UXKgfe/s8jX+GMnCzXVn/Ttkf
yy3XCwrFn78lCrhqnxvBXHy0NNDihULFAQOAumPEX4Dmy4TrVpqofXyXhsNeV4YOO89iyLbVxr8x
28Ya4E0HDsli9QPLX4CVjJ7MLNmUOqk99t5QBi/bn5ZtPwa4Evy6jR3Ey76sKfDGMwFBELf3cA8g
6a7T+AuWCrPBbD2zpy0QfMf+b9LWqMR0stePOaPM5qMgX7FMD0a3qWC6Cyrz1n3SATI3xFG69tPg
7wZGscmUbuyaLOc6zY91jyGr+PL0vSl/uvBZAqdujCdciFglA0NjtoLELT2QIbSezWtjwztWY35g
/R3UQEkjIgdCyaYuXWfkf2WSooWWsDX6vUrScwaWhlHSVgEzMTP8MCZ5SvU+YmoXyhdWFBVwUjc9
zl4cwPs49/qu7y4TFVNv/sbmXve2fZSDSav29bBNyPBIJQBcc50RDzjcO5+F3k1Qymfx3lYVC4oG
FZ2d3EJHPHxQmqo/pTM7wQVJDDGI4vaLOedL4tYXIU6MWy5D9d3V4lrGJxywDFnuAO93bXZg8Yon
7F/JHZvGTICLaD9Fh0awhncJe3N4NBnbCHnKnfbgdvEpDMFJvyLgg+usbzJwcm2PLRXQ9l+TYF0q
kMI0EB5jObT/QkQKMt7IiT9ZgW+HgjwdBooCgLiFsdOKfdIcZO1dclqfzn0ul+23n/5RAo6uKf3x
0huCRehY72Lyd4wu/oiEtWdcjCCI+D2URlinvfPkJIc6Tb5TH3ZqL2iUdS8+4tEcSdTCb9S791hk
2MPLRwvQ2ekJyxkBlUfOqyOaH3SUqD8QYfDbjQ9uUh1mXX12vgD5PnePkDjgsrAP7qTv/WWwF1f1
M1FAuyLT390qRTPFjqKwohuX3N4Es1wuT3XTnMomPmk566r4e/Z9ytEx/DPH0Y/VRgcqmJM2xHya
wwLVCOawXeVzslE6YDilO+twBP4Mx/3QyYUhIw9QTfcJMdL5GG8bJtsrB8XGCctttofo+nAn2a+R
fDJ24ANIiC+2OD1C0jRMEjccqx82PvIna87/TWDjVKofBMlRRSafe7y2A5wnbwJVNVhL2b4b+f9N
3QtIOCHodJnqsRmzzCuRS0cjWnSh7p4C/DAm7llFEUrDcd2k5NLXyQbQ2q4hDMxXyxxwwpjEz5Sn
+6yQd0czkVvAeSo6vrNE3UIo5tFCmtLCu+OPv2izmJRya4NPlkThzQ2yxM76xIb71bjdOjSa65AQ
jzyIj3Ag9zykFTJwybZohqJqOGdd+FDNcM2hi9f02sCTzuyHd5LFSehyYqv8kHURLgfNf5Q62q+I
aXtGsAFPKNGN9TaOtGAAEp/C2ySaInwy+nE3a0iZCuMnVc4RK9wTU/4OeiWaOkNLeyQXxBHRye7G
TJAhbF0rkLVVrJ8YsJD+lbU7ZkyE7JLZYuPF9UzFIiW/wZJjea8tZQilJYjMuRmDyPVX6AzYTCB2
Krm3nPFil6wesY1j20dNIFLx6WucWlKb25VEyhKr8OqxoZtC7xgqcY8mYigcGj0v3PhLyJixYL1s
x7jZsfEeOdHd66ujiJq/ekoCpD2HW7AsuMSiTdZXF8L+7vUEDgH+MKweGktrM6O8gZbLZFtPXvKk
/DRRqDgU030EfVB46a2swUMk9mZoqudIqC3slHNdWycfVBdG899MOs4eYGa7CQXJjjab1j52nkfP
6+91Gz3yhoIxwdzaib+a2dccueWhkqW3t1zBuJSp2Catei8wzSphMICzrgd94S9MYZ5NZuUBuY/7
MbX6LVzqY6ThMHdQro72i2UuQjb/XHcaui0dlQXydwTyRfo2o2xLZ5O8aUERVi6LtZhH352sP5bO
qzCPv6Nafg0dqc6OHiRltLfT9jY5MRBF49J2aiMkvPuOWPFWP1UCLTicKRYVDx+5jmc2KYGR8d9c
grho+gVnqrH0UDardWdyn3uhgdcJ8000HPtEqXc2LsNz1r6S9xikaeTclKO390QDCmEr1ioMWNF6
dE95YzC4hRY95IQ2JvK1s9NjGLLGUCWFFuQptUJfgQ5nrhYE+93zB9ggNiedOAIXeIu8LLD7eFvG
/CqWePcBoW7hfbOCCFyAcm5TEaXS7awuwYITbxikvkdxGHS1sSlhrrlVsU3cbGP4rPTLnhxWP8mP
DeuD0CXRZyjaJ60QCSInFrMMLUxT385hDinixr1fbsLZfVN5csUBoG+sPNqbncl9Mdy9hkvOb7z3
SevJukEJKy0NEikM2lJCUG0ZkCFzf8m1EQR6e3CqBmZhtu3MaG8hm2s9scdUJcl25btGxJjlTSBB
RfdDx6zqlWUPMlaEnrkP3AyJOSWjPbVPsV7fZZovOEpGjMk3eQtoqBZOJQDZHqTqJNvXJjd5AJgo
MZnIcb/4usKeXbCombcxKxF+XAU/lHETYS5w/hiNlAKhBvSGCPFk5hONOfBejuPfiesUDU0wjFRG
InoHnoogHGKZTXBXbx2rjorMmN89MLN6l0PuMcjpLbcatNTW7s9+58HX6pCV5C9tZD3r4qN05UGM
/m+RGgFWqsCFOsUDwjY203+Y8gaD6TMI9rjVxbxDcbPqY8mmvf9uFAopJ8m/4G7Nm6ovy4NLRjy/
ir3gP/sMvnJsvgA1d0tcDT9R8+04zc5T6h8pi5S3LkXNsl333G0xpu8SRSkiaLbk/iIHSr1TrtXb
qhl4IJGw9DGCE+YUsf2ISN0wYveUc0+6zkR8oPlEDwxgrj+kFplHBo+DaG7Ypiam3y0eEJvzKXFf
+RqkMLCGUvFHKVzqQUkWQYVADO5xmBX7OU/jtduZLyPs92kO35I8/k508Txaaq8P9qXWR9bakrkb
OmaDZ20NmZTQ8LzZxbp2aPuGKbH5nUiSh1ztYc5RAuR9OOPAIMnH2sV1tlOOcxFo0ikckQWmEgMQ
pCxVxL+T0KBPoqnSDmkMuX00Ni0wvlybjsZsr7gYNz3DhAjIB1inl4EpQeJXr5aNItZOBzCDxClH
//r0mjKPthymLxzBzU8L0HpxmvREXJgJhTW/ibPvyn1cZT+6P3HPgJ92Kh5p9Be+xYa03CHdPyEG
4cAfNBLVe+AXzHcLDt4L9qZf1Wo74C6PuHX2KC4DzBWHsnd+i37KAy0npVdnYtniYRI+CXFQR+SU
b+bhBlh4XSMfDG0aOpI+Vg7dAjp7lqe8TeuSYDRbK896a1yaamhWLmk/hSRKHuJeScCqL413toxM
7PO9XRAvM3pb1qr/Zl97CSknhuURWKJZJ2aAenVgurfGanAIEZeRMhZULlqkObqXtmBQoK0nVRyK
hBlhWV/SIjwZcf+Sk3bgk3pJPOULu6O9a3Qsrv1dBfFllc3GNmZI4znwanFST6iwV1NSEu/c//oh
RF/Azf3eTJJjJzlJlHWVmXa14vpV07JDZE2/bPIW4S5lY+vbX0KkN7+vT0xQ8Ff5beQ+aY1yf9AK
hUfgqQZ/ID2jJ4Xc+Y6nv/VZ7lYBByy497nO6msM2nTj5hKZWNEvO13p+69NB7hfs2MgO6bnnk2v
n/ZhGy1buFaAFs9Z6K703o+vYABpp2wYu6Bwte0MRvHcZ5l1ayhPXt0pZZw5IJ3TdIqnqfoyIrQG
E+ubne0A8+6s55RF46qDqxBM+c3UzCa+x1H35iBau4ROmZ0l4lJS2+YSY0jpGMeEVS6rMsWQqTPp
hrgYMw2Rd2I/xOgyWB98xlHVxMg58+DLd2Fu/RRx8+IQ/nDotI4F6YLQwZJDdBeR3pbGcnxoXjpL
kQTeRywH067ZpnMv/skcR8XYiRI4oC5uBtTedaNxCs9Dq15SYQCgGjwN5YDmkqwqytNQNSP5QXr3
tzNZEoZ6Ts6zlsTvThxzmlkJBhdR4oFZ9SISFYJqn/OwR5gKaqSujomLz2ITMkNd9TAjD4Pt2Ki/
MzvIszI6k0GQIq+vuQd9VHFp85fYlrUk+M2ksY3YYBVohQTysGlH3kpWBdXg/YGnae97EF4cC7Ws
bmIcBgxPdfYTJ85AoiOsFNcvd7NOdrQ5hbrDFSQh4WCZGQPYWL6+AJ8I88OMcEVQjdujNlquZsRk
LAuscFPLojoXMvZehCheHYN6yvds/RnDI8ISMXwnU+YdDbfRNrJWKcsUdopp7o9BWyHdNcGWmLFU
KyKx+8/JTrKDgpe1s5bHijX/2GxqTFLXLs9fGjkz1CyQ6laurQ5lW4WHrAUlLKB+4hOxb7qf3LUE
eL5sHcRW5czoCJPjGn0F0YSR6repl7bYxlRPgrFu7+ku6tsA1medLGDrueTz9Gk0yoXqXJ4tfolh
2Exnzy7nfU64zDomthj5nl+fxj6ledK8O06lDDJkr5+J1la3qHDNg4/k4mgyetyncWufQv2jiLOO
pIH2kepkkQ/+KHZ+J58SNLknEpvWjA05PUv3UzUeYmyFRBgi25vupXvBvF0YZOGhPhj3vgp/3QWn
z+6i2iJtoaDg88B4oFl0zx4GF2YacYVgpOYZdrsNUx+1NdCkbnOUTDiFYOrYUfFCWS3QEYaB0pwH
BjFu8sLnqHR2saY98StGiN/tgCIiqp7lMZn9feJHr/iUPhzCv7uheCv5d5bwDkUTgwmd5ydtOnfW
QKjjOH0nCV8RQcxA5lckqElKQhYZIPc5DzNYqaCHJoTcOkLBXOP4EdkRpcbOc5iBeMYBjv+es2qt
1f456h51ae1jsm083T8YObENReXs6hwRyNwYF+LJJw5YSOVKO9ZKt9FX6qfUfm98nsEQBZufmBep
s33VJYdX7nrMud2l1m3VsSXCYauU+l5chX0170Q+bNQkWMm2zGdYlU9oZcZQHDNO3TpMiM+aKfUN
49Ch7orIgnUdRoiVYexaNv2hd+FNOCTgLoc0X0D4Bst0ktlwZ64G2Op3xEV7vDbfCVM1h4C4xggd
RlboJ9JOZ7ErryHZIIM3sX6hSVnZHq7eSibBxEka5VR7mihzpC/11R3Af46Cm1gS/osTY93jKmtU
86/snGbtTPl3X31OrU6qG5Fmni0qrL/9TuBD6BGEaOGTnOuPwbj2riBvPjrY4g4rVdLSnYhDvOWM
cDzmoKjQdg0RN27MyUUFEYcsdIiin0NmvrncWYSdwaYf1M1TE6sDX9PlPrVG/TJ6WAKW/I5NYrO3
sszhPQ87RPHleejbM/5zRqCygZz1H0fntdwqFgXRL6KKHF4lBMrJtiz7hXK65JwOfP0s5nVqyteW
CPv07l7N7pIiP+owKQnl5NVrW3sONTygLNfSugc2pvHdEjmhdrVPPsErPZp0znBec3vl9SyRTYVa
VvSyF8UQJSxDvfRVfgSY9RrpxV3VUMvSflzqhy1IBciwugZNrkbWRlwgWpAiBhp1bd2TEkygKRnO
Ohrmj7ycsbZlFud6uj8QnYxjJePk4/GEPyeKjjwdlYNCPCztrB0W0SOGstf/Q4nI17cuL19mLlvy
Usr3gLcaE2GY3niwJLcxznajAiIqjQpKdeqLHVd7w4ooHiSXxCJSH03X7IAUmngj6Z/bJr34Kq3G
DzFfJ0P8LyyNDLJpu64S7VpwehhU1OHaYV5L2I81+IUFB2qRq9+BMr84RcJpKX5RBuPFYWeOhqfw
hyeMmKDEsHnI8zEMSF9juOYoXbDcoFHCfhC9PsQyizx4xvAVd3GEiIHXxJu1bLxHGbwpbgXTJa+H
9I7UtwqRz6g7vctotdo0vql49TprBFdKQXaf4qTQO9pohjenzx7zPNx5hGJDXxBAUyjuGf3G1Hwh
fwQZBQmJjLqaVD05wpLiwlIrH2pp1SRBmj8qO2+GrvuQjlC6On2fBXLENcDzz0zah62W16qxc08H
UcyjhjTXiFNV1Rj6uLbBfcsMJUb4mqkBRpiFgyMXflsMhzKUDpqelYy16l1v6LkR7VegR4eOcmWv
18FFV8FHUuK9lmtem2FkeFjv8MgqL0Zqhi41TNdaqcGKpsOLg7+UwR7PkN4b+BXE+EiMaeHmS064
i0u5hxqZU52XjkBioyy8ZbC2wOu1enfRzSRdazo0H83uB5oG7XDedqWiI+dXEtP8EG8TtcMPhO00
UZOrwlJhYUQTSAhLtx5lnDjB01AmkmVZeSun9A3Ab3rqy55qyNr8nIL+N4qnl1ngYhATE1cxti/2
QHXjNBA9SnriE5oSbiVu2wXqMcYcSWt8ugq60W6cOGpmtrIlIP5jZ+E1Ba8RxuG1jeb3SrTEbUly
aip3XQFqjb6Wgl8ieGuWL80UyMI9GwK7xaLHX8lao5/dhle/UcV7TdWh2qW+o2TZWaeSZ9DzpW2t
lDc9uNp1IA3RekDLbtL+XTOXlDJJCH3Gtxw7n+wFyV1MBRGEnBVymgHOI1nX6Mp1HObvTsOYHmrh
fTLmf2Nb/BrshzA/GJ+hzKCaRITe5pTEQmRhJpKsnN4aWxFbE7zrIeiLfOtgwt8WnPhCGupJTjNF
0UQUzetY0BdU1rF5aszgm5fmqZQ6J0ONtlveYYlxVpVBf/K4X8qyLIiJPK+wh9tNV7M2NbL7KJNQ
tErKlzwdzv27qkkNZhr8gbz3J8+kQuVYLl1fBMys1ch5+AvYJCc8UYxXeOSSH5fTlML4E8VXOeF2
4UnO4oMYdXrSco5GylDSJzVPHeTdHJfyTDWSboQlJUGt9GeJoPNnDq8uD3RCk6Q3j6lBYqPOceDT
sUsjSCO+ejMgKtuzVmgCpd+TFhncqedIOkFNxi84VNt+olSQM1j7KsmWTSl4+pItYYbEjul1KYf8
qAb5ZGOnp+vEb+J5ynaVw+0/OuHkrMs2zKmXM65BwdUrJAkHYK4owP+GKbJPfa1FcArzgLuJu5Y/
o1AO6ZAEr44tTxjwIwU1E22VMEQbEFCRyIu2UsLrS2UNbwdGwZlTtVdJV0uuWhR76AnUTIR/hT7s
pQ7PEVQunGVCKM+qHzdOPfhtTGF1VZAsb4DGN3n55NmPgT090SeLNk70bZznNcEewlHFCUzgmWc6
b+9/LXZLFpoW+qJzydBaLKk9KcQncqRdWMgbwuKsHtYojtWa0zI1wr35YQzMcrlY1WR2ZnzNMQqZ
ZdVujupYEg7Ql88JNqwTPs0Zpv3ckgcEGW5z+rVF8ulo1msdKJiz62efBa1XOjyCS81mqZ3ZTzMQ
986uQUqU+ZNbDuVaXnq9deWZKdJLi2UIdMaMk0p2ZecXUA//x1JVB6aZFO5c73JrYna0X5xa84yi
v8RB9m00NM6g6DDwR+oOAMHTqosn2+e9hhcpM+Rdx5ot0Zzdsp+3u3iX9Pkl70gIyMEhazSZN1NA
L0pe4xlSsSLc7WLCSDvN5b90qlPPQlrdEpkNLmYIL5+biR6ymsGcJX4WAbhMwF6trTh9S2H0Mu7L
sSepAVdzGYdns006ejkAws62wtNa7+bLLNWTL5tR7E0BV2TfVUcttoZtZlTgeBkgdFlTvmcnIM4c
m0QwwlQ/zXSONOxxQk46ZbylfuCPCGweHWYq9eRdCU4RSAe2mA1RQLQ1L88zitPnXRRRglWX/pgk
//pc/Wq4HqKBxJ28GllZanLjjZJLNGYdpt81HpHkMJfv9Au5E8eoDjL7EjvdoF0Ya2JIEs1lOE/a
WCNOpQ+bRh29mrkKhRiAclv9gpL/yXN3rD4ThdbqllWwSa2m4xOvX+dgJoye5+TQ6qdcYj7PcFnF
b6VBLvCn1qZbH+ELkgGz8GJQeUuAbfWgbrpJxvyT0Xc8TJ6MFCe6f1P9DKobM0DD9ms02j2aky0z
fOvhX41zK7WEXxmsLhyYWBHpCYn9RwhXv9zK9eCabA/IVq1F1MPto3a6525lQxoA1Jsk1U+WZB9J
1+yaUScw/JpJ4PUoVjPlgrp5V8G8CvOzWUbVHPdPee5C7J6ors1MxsDDakxREoZPYKsS++cztxne
2/VIbyF1QOvOwKOy7E0MVmndTtis69ngIv47MGFNCBjJLiYuNArJj9r+kDC/zs2hbR6NmF91i4U4
vn+KgDp9JWQS9LtU5XREOsVUvMxx1kFar2f9J+ioPW3LJQK35HLl6jHpPOuEws3r1wuwqnqY8mM2
b+G4g0uwLjR11/HmpDA2qSABpMlnEY1nAvTLrohYnGT6OGz13PSd7wbnbZZZu0gxj7WZfykhAaQg
gFxfMu51mcDxmdwrlY5SfNlDDs7vy7aKD02SfsiZVCpHFzHFP3Qr7Tun5ZMvj5lBzh6zxVgfbcvt
hmsJfKCkzYBZxI/R462AEObU3rUZZYPN0oop8TJY8iakLTkGkj6SlmzKnVy3206LfVOqVw7QA2e+
N9Jd48BlYCxmS5nZqeukN1u+iULzkcZWhc0Rg4b6gn/QRxif7S8DP5uYON6AZdb7eqOy3pjUe2Ru
y2QJv9FLxVrIyT3cLXiM2YwpPsaW1cxwGySfqbaxySl2eODAFZBWaqN+T1k553fCzOwUgweOG6Sc
N2kCPkI37FRW745qsCLjSWzgZWvjdmM6ytosOHuzdtD5NxIQJLEvt/Xd6pxNln/wMi6aJ1rJl1NA
QCoG/sSYoBs99OtJ26Z8SWX2lLn6jFD7tQQP+rp/9lYVsykwcXmON8EMQoJK3uZ64DKnbYeGhUMg
csy2KQUuBaNr46oWU1IcHvQuoDJ2r5fBVpTJez7LC0FjNxDv1iVnm8u4lrVmS7jmm0KeU2QS04vx
AH5baIav5cCqa+mz4T7NW3jG/VSEP6Ze9dx4gluLbhOVOBvre8zuAejdkDttwJ7jIjIzK3IsHh9S
XI6ncuZcH+u0CUSQaog+NPlf2KTggyRBtJyMvUN7j/aKKi5Vv4pDnVTj5YkMCHzCX0vWH/rmMjm2
VXqQsr+ai8cZ3Sb7k9unxOLfmi+aNmwrltZKyPat20UdDrn+OBrmta3Hb3ki4opNRHMZSJyNumBC
5irmtZU654ZcBHY5qEe1AtbmouP2CkBdys5wbyVn37A6RJ/5mdhLkiyJzU1YXmcuA+6PODwG0VGu
P6LyR9E5y5B1MSHS4LMYbPgE013P72PH3DGWtwm0ZzVjlcM+W6GvxMLeBukvhcyujtRmzFS3QK8J
kDpwjFWoW2geZXsYyxcd9Wb5T1N+zrPxX99k18HAEcQskxfH0dzT5kII56WdnRG/BIAqSfq1ucJM
4yK34hCU37X5k1tndSQ6Y+dHUkQ7RaVLQCpvVEYQhrNPg8wrOa3GT70R1xo7cT82b0Z7tw3k1mh2
VmFSeE6WvE699FdNQAOC+ieMzyFdvo7t7OVJ+otbqu2cnLts1hdfiZswaNhJ9WaCZV63UnnQunpn
doGLeXAXhMjWHYnzFRZKxlLT8TAPrloDV7GaeiqsBChC34KXZ0F3dy9/qeXRoL4o4X3zFYuYjdqb
nfK+kEvURKxFY35MlcnNkF0gDQKEcUI3Dug06TWPk2hddbdcsq8WaTQL13AnmXyAgxsG6VURbBeM
XOwZqB+xolwMxrmsewWNzbXzDFr7RXEkCiUtfkO+r1pX2Uwoqmt0c3qqlSDdykrx2UXzDXstT4Kc
zy21qHF3zRiNEKnFT8vI8nOQT1vREDzQy0FcY513ed7ieJ8r8yEEb99kYK6qbPJJAOtTyiHZXNDg
PeWlqyZW+8Zc5HAPhFBgKU6OuqPJlMmDuixwyBtoQQ1yIDp2DPqDp1Q4/NWsIbnEQCO9CDMsT7ZV
DlQFS704dDiUNu0cXKRZ0A6Y2RVNGthbQWodGhwnK0t1CA+N6WMoAYFoYjzb6G1Xo5PAyGpQFVa9
EguvFwFBeIoW+3cEjkeeFejSQxw+KtX8o534OMwj+nLE35psQmrCVrrKl24H+W/nSHDcFD1eOzgP
ZowOUa14UxjdDVwtomvOndLvVJZdAjV4oDuglT+kjI6SquIKjK1NiEPH7VkZKHG2H01z4somot2o
Dm8kfiQZxXUieMYaFqNfUcT+GFOgM+lkVEYF49vAmUuGcmOVCawdjHUNM2haYFVUIjwz9SRf4yz9
qGoDegjNwGwAHD+IePRi0C5s4TOwrbUi8szaJEuJO59VBJwzEq7qBkbP2uhOFfMOwy3SyVI5Oiro
MwdWDceK/K51A85GWOU9Ogi6Oed+h20oz4mFoKvLDYPYkienTJftMspQQE9plc2r8ou2NJ1zTFTk
cFoUnjO7oPf6YFcmOwnDD7lcMFLQouqrTDcTCfUbEIlkvFBCITseF6HqfGjmMdLutkUdsV92Iceg
YJ3T0NiC7YFgdlD3rYSrhWXpI8s+K06U4/ScLV/ufxtb38gDCHG3hCM/6b/8HvqEeuA8evzkNGOz
lYXS1puMG4qr2p4qbypy4Owy8RiLrcMzpTzFhqc7d3D30QtLk1J5EvC0on5dvmjdWmfVVnhx4zrl
JsGEeUA6g4RS6VcKk9S9lm616anu5WEbRieNDYj1bUk+u3c+iYDv1sJsRcKXO/YnTD/jEXmBjW5U
/tYp81Mp/VYmagOHHTPmY7e+5HYrOpxTrY6ScO+rYVMoO5N0diw7NCIAf8Z8SJkfrn7uWhCm5GHI
7gx0GOMJhCgWuSp/aMgqY9nkqFczImpMmAIlVm+JPWSXLmU7PfsyiBxYTcsXbCWYbmc8Brx2hYOu
aQd/RGscIqG0r2Hl4ZIU4Qvknl3fR9cBalxfvFbSjIt79shSe6w5aThgm15cbfVrJGiq5ddRfh8c
OoOQBWedlP8poGS+WEZsKmBdy5ROYobSEGq+rsJOyKryE3mUTgLQ8QoPHtop839FSI0zpPdi+Jek
H4b6akbPID6XOL9axTeLYwV7BMTAdhEbopz9FAEjqf/Nx688RMLGPBYAyJeMigOH5VdS5eYYZqhA
mbNTlN318pZpFFxtsnTk4YNvM7kk/X3WOq+OZJoOLXbyH4Oy1yIgGfuu4LKYCBb1SDOnxqCbpxVb
TjlHOgtcbW6f9jzv0oFvnqG8ZguIIY3uOjzLBl8t37+kzL6eWGws/imE6rJYrEXNIp7YX9bFXB8J
HXP8xzBp/P9bmnnppLz8ncGmu4lNSlRzftTRuK3NPBmY7E2OeIey7rZNRkhQWG6CDWKRyHrQOd2g
4rnSNiOrChkTDBQy4dWj4QV97oECc6sFEIgUHo6T21eUw6r0IBvmXneGf9kQYNxfrFz0uQ/sLMK6
OODUcKtq10QX9jH0feB6wyEZJdQdHkseeBJ+suZZU/61mMPaBqNEFzZnq1F3qkRKNzJgHTj7WKuO
wYLhoDylYeG+iGgTkU/8qRm5ooB6kqbtX3TJxvPq9mnFISi9FChkZY/5oB63Vdv9S3usv4epytaj
Ua0zBPBmp2jBVRTNcYZOIZjsYPJuyprVC8YvPOMp3DDMZNgf3SH8HXheDg4H4SX45KCZwjG5gl8j
JkGZW677s3WTosfUv0naRWtkXP+kZzLwAzbe+WMfeYVGRnKX6T9ZsRblT5nr61aHANhiAVdjDnpE
Df5su36KmJ1P5TlQZyIvSd8YZ4bwWmJ6lMEyqCqAoY1UZzrjAfOW3AlXzUdA6OHbTAUmjeOYguKb
hVmtMZY8nL5ve1h7VI7uAZgSPlGJuWX4X66tNP+JQcN5EgmsnLG2Bn28T0rp4oTJGwsaKJx8plHK
mq7/iacUF9eouXJPfDCOPllMbQSWJ3YX54h6mTogrhAB3+2K8Z4KovHDkPm0Q1G3ON3b0jhEOi1e
oZNuk4xjGas/6q/EzgZ8uzId7V2qFoCikWyJ8n/nSiSgdZU8R+39hNUJ4Y+zvLU2RP4oM8pxJZvs
ndZCuJmVFRMOSpuyNuglWzbhhJTYM+akbAIGIEKoG0Iwf1pd3ygCOIL9aGD0EUS3IxZqi+dI+Ry6
8NvQI8i6KiuLmhjwrOK71xvsvnYOsknCsdiI7CMd2LaJfEJzVIJV0FrnQll6xqWYNFgPFqfhM1Uc
jtVsWT8jGRqHip16KEgqJx8o8a5TY+9n5Fo7sYQvmyBVhtxsmiNV0prupyYuaHXUUDu6Oz/bwTPL
X1Kw0nfNqV7HUbAtUdtW0aR9GpE5rNs6KxEzM1R09N3VKJUPIAAbTarJk8ItKJtZgY4gK0RICKta
nyEvDZS+zwbGWd6n7OSdQ6CTzprs6MUxCSua+mvLrx04GBbYqFGgeTWY6AcEmJHjT1FS2twY8mu8
2MeZf7UcIwKeO6OcNoNg/lVgxzrK01LBhXSWYObgsRRzui9CPp8mVQmdRg9Vc97HIPjj3wS4lrnO
wOuRrC3uFjXHDWHI3I20CMIc4N/p4e4pSSIIKLE3x326wsoCoddZlt7d0yZZns1/kHrcNpBvVWXd
Yg1zUtGsc9w5xQjJSyPT0MMcUmeQIB0rtAy/F+x5P1tQZcTCtZLpgLtU0UmEziWoM8zYlUkb7bRr
+qJaM+6RwuheMkPd0/vnNYgG+WBccoUqt0hn5WWdq/DiNPJbgdHHGnj8xodZfciio5aeU7XjqtLN
rEloVdxGbop/jAeM6AAj21hT0CPs10D5MJhPhTcxw5HwT4avyLx38ac0n1XL2SDgJGzpxmc/+4zv
W6GvUz5hLftYslLLhkIR1JwdpujC4KfouVs5+16iZOInVl97JEOa7yL84PN8rxqv4QUSKRy1JLK4
nL8xtBD3LjBXgxt25GPKJjK3kc/k75pPVt/SghZNj2BgVfdsKMqZQaDSC7xNCdXjCSKGtxZgRC2V
IaryquoVVqMLG+xMJaIVf+oxJm64Y3w4DrqI1ak+DOp1VambnvFSVkxkjOxsWK99iPPlSdiLUxUu
8/qTYt4tcwGxm99Cj10VZS4RxzDdLU0V5nMuwBXQ0pQ8Yn4d2zjrJb77hz7YB5mz/vAl2MYYrEyl
gLAUui8vCu56RJbr0Dhekb7aAZIrQuUY7trymlvv0K42BivIIAaxyUsZBdQJ9K0GmX1KnHVtuHnn
1wo2yT7cLO7TQf+Ki20TYhIngyrmjdb5svTnULs1syGCTxXew4ai0nqTy7cWg0yp7XXOh3noOw0h
wS+FiLwZ/onxAAaWMN+uy0+K8EkaRjMDZ3pI1H9hsrfGF4GNXicQU32MDvcE2Fq84XM1HEbMfSsQ
TrGoNxUMTMteVdGliT+18ZYrW+b6cLqAA1viNBAqIgDHyfCQ5BqPNm18O1G9Jwg9s6sA09iOIRgM
z5L2c0Urebm3WNo6rwXbmMHGGHRLiqtZfeU5hmWCdmP1prfXxHmziOGlFkEhJLlDXZ3rD734FbA7
ZumXLvCOWQo5rGGTx8kwZPNAATWTpFnQcguhQNonYeRSBk2W+Y77ZgDdGU/TasB8no1UmaIvVcGW
pnY3B7g0zaQqLK/hp2I9W6mg2RZuc6heGvM2dm9z4o3CI2eij6dROmo4GbEZdOVvOG5lntXiXWFg
ltCBC/mGuWOqYVX+YCuT+P4SP02f/GRLxe/CJqfEGN0RkYXr5VosD1QMXrIebayAFA5ze2OBaOVk
htOiIxNZ7hZZKktood+G6kHitZJpX0oF7qX8McOTTgTAxpTej74UO2f01Nm4hOWvGv1UNnCk4H3E
MERaghTjv2p6mOGv1HAI80morFuUEbQFzpG4/8nClh5AtwxeOZBRhTsAItPXkHBtnsYGiwA+Vy4U
1bjjte+DrVFeevpsMBF3cCEbvHzFdKykfRSeqAhts7sqDUSFnsDhgpnP8bvub1wJYv7oQ7iyEGrV
d4nFeNU9ZVAEZPK6/NXh/T6E80bONrJMxTN10BA53zOBd3H6kbBVa/G2WviBD9VBkUxIK13GhJ89
rTuIENN30R0BQgxEIYzpO2QKrBp/Tl+0aL+spTWFOvCWxyMksGGTVrGPMsSROZJYL57J3Sk1toJN
E64Frtj2kI4HADtyvStn8j24M0k6zgzIPKp41yDnJxtE07VtbrpLGyO/mtRcuVQK2sPJaM7CvnX4
sQvlw/rubfgdfj2dgx4e+gVmIJzKs8l1q0V3GQ/vZO963hygHMWVSjUEM2TXCs9ouBsZPVjzjP12
ljYFeI1lPKWie0WAUURswg9Q0+sMjygD4maO8Weyd/cK9HrFY2yXtXNK+7H2VWL1Me6q6hsR5k5y
kny0v2SCCcSgOcrqmeUMMCst3ozJOR3cdj6H9XHm7xFwCndhfadD0YwfioB5CTyb8qGBvU1Caith
vArReZuTpvwkOQOFSn4e68YmtDa0sK1QiVeiKDYd2Xk4sPAoEN/iLT0BKMrk4wSITNrT0/zbNqat
076orbNuBNlxej2NT6BGRGW9hQeRtfKWHpD91DeYKFAHzna5lkcXtBn46K786BeqMeIiqWcaRHmB
R71PgrZ+g8LcOW4iJ54GxDB4b9Sr2q1MQo1K7hXxWwx9emK975rNeuBHYzGHJT2hpREElfgW2nTL
ONsjXTs7tYYU8U+Njxh9ebia0UcinfAod9g2lnULHwq7ptgzrTWqgEYHE/MtlQJqtZZ4ExnIqt0O
35XIX4zwGPEJk0tNdoHjiXZbDVvQfYP9RiSgM3749ig5VmRUmX1t+xlGaYhncn9yECcqzoEyrMz2
oMqvslqeiI1kBW/oLVn5oNmX6A6T+FyAEyBOm+KjH/d5CRjLhiNzEmyt+nQ3YdrT5F0aEB4J36Lm
EKcviUOmvThYzadWvobtpTRdeeSzIo47naeOp3Sb4x1DHBkOprWYY6mSvpa8bDT9X8mbh01E8SWi
TRSD+US152Oxr4X1NsuvufNSOdcsIpnBlzdg/H/S/e7q5lFnI0MpRvPBm5q3Iqm/V7vm9yB28SWc
77CNN3TK1RCG8kOn3+luKIEITuc4ge3VXshFLE8lcq8bx4JVlSJ6AAfUpNe2wQD8PUVvvOnYxOxR
1RTj0PP/JtE2n1Hr6l/YJtqw1gbMqy/cf31xbiT6Xvd2hB5Turr9KMuDgBhmInsoB9U6OPHWcb4i
4zOK3xiDtOIrsxFU30i2EvJr9UurHULawBvwf1enPsngGuyTUt0siI489lvujYzfoTvX3THHc9B8
zxTYFlwwvfpRDT+KdRt5PlvtNm4qsNMErIirq48RMjbik3Q3GXMNEve1/TY0J+ADKmPFrGxGA5Pb
Lq7/euUR0Mxpa78aThHnxSrOseITkSFIo7JdHBgCrYnW0F0bPWhXWneCKOarNKp+KjUHS/uNZ0+H
zG8aG60Rfo3zSLbD9yJJroF6yeq9ipdAYRbV/0fg7TQuH8a94s5zSdewPrAIJQ5VkfR1escbxJHl
4BqH+Vh3uJA94vQromOeZn9M2T9K7/GPbmrYnBxXu8btg/us/KvG37bQ13L1FbflOpJxqDbPJPxN
J1Jh6UkuD9k4cPWygucH6CyRUOQjXfdU/ge5ujUyl95r0FOnzo1IwXebXEMdbHh8T63E1drogweY
1cKzC31toP/Vo2BQazeG7bFEzIoTaN4VYIawumbmp1CvKcZFBZxmxS53QzFsiaA5YdWrT23qty39
Y26s3lLtM0qPauxbCaXsfOmEi0BdxvUvY43JjgU1aSqWiDJNlSPvRmREjfkqhW5J63AEZEI8TBY4
afQngzzUw/TQoCqWdrLhyIoxsYGfYXHF9sxw1tkscy+a77hHKAKYMVabPRBksOjWtzPs6/GljU5o
6kNwcZDlAA1EntweQw1yQQj7PgtXqli1ClAODipa6jdLuaRrBmyKiAVfZVAj6a2tEWFuCoTPPH7Q
M0BEi/fTru5uzGB+LR1a66EEV7U/IcgKueQPP9Kbh867L0p74yT+rDOFYACl6BFuEOMfjrDhJVN9
tksOp7Q5XqfNZ+Cc7HxekSHDeLdKCTuECii2oyJt1OKIn7UqHg2bu4oNRAfYh0eC4aWAjyBf+LFK
vTBfxKeKSi9zQKU4uiJ8Q6IS/oK8knjJGdeKlWn2HZhv43w34IdgPLDVl9LaJxVPwJuU7yXbG6va
VdrvAQ4mv3GHZHtsom2L5B5+d0svKCA5Fftg4E0172WVZfpNid6Rwgach1XxJ82L6sa1z5wojkSr
KvumMYMnRsurRmEqRSI2lFMtfcnhxqg32aB/pwEhHw1Tit4N4Cc+oS7VELSbAUGw2s/O94C+s/DF
q2BamY2+ySKovhsIhKuatCAAfBNryYcweBV/Z6jKI5hG3qdhTlPKLokU/r86vHUJz3JqeFloFqzz
zO4o9alvtSABy+GKKxVcqq4dMptHQ9sherfJtEnGye9m8HadkN0xH3d1gauMCvW0bvYsEfq1HoKe
C8u9QcUrNvJ/Vjr57Lw37RgdBzC0mcJFLoAuKuNbaHdIyTwGtQ7zGc/naRo8refhrRkE9crWV/CQ
DzgKAIbxUIiEJ6F0GHJ/BxIDd7jYYcD5Gvrkrw3GI8jr09iO1Jqn+COW9JCTmIgMHZtOMxpuyaLJ
xu0lA+yHWRUI5fylM/PoycQA7Mg7S9F/07T/NzUsFwu5eaaILKHTGl4/sHmYS/Lx+Dl5eOh/Bqvu
ZiHPQFX77MFIsU3jokjRRFuDHGYHYSRAuE41BmViWVGKobTSOxBiUB3WvYSJOArHc0FRg9UDTHQG
9VNF6luFlvaV8tqJdUhtEt0vkIZlYIipSUuEOuI3wko0x8ZegZSxarT0nV561yGNn83Oez/mb7qG
FBCHI7v86dg70deEbaar029IGCJ+iZBUsEyRgOL9IU3j3kpq/IsVr82EqQVGlJ5PwKBr4oHldNMm
pErQvUwyXmL14KZCcC4xOg1CG6KfIhjHVLxUknwcnORiieQ5mfpulM2tI6hgjGlBjsNh1eMs0zr7
4ZSIX46t/nMyxZMy3EVGgs+OnU9hqLjOi2chz5ObjPMreZ0fLOUHh2KlPpmOI+YDc+QRU3+RncE2
orF7DCD4dBFud3YAc6W81MXIPSuwOnOlg4ujTuRG/fEq54JKqB3CrbE2wWxyih3Pcpoz1PMwCas3
tnfbdmhf1UH/E4ItqdWe7EFF9hZ/dBbf2I6cegn4Sw2MqsWTatIllsShBzt8xzi/IUqyYgwBkLlJ
Fto9DQcR+mn32ejhrlKq42TSFS0z881DdwzthSbkBGQ3px9yFa7AHxLyMGMdUGOqw9e3KO5ovMPA
hDj7bEtxc5OfLCtYmKxn85jK3LJYcKmsopMzMQWBoshOum98nZE2yvpTZydH6mEIVYQnyp02SQgS
Y1D+wS51eeVe5BytatCrfVVnX+rcMghocFPJ3tH0wCYpJaCMCYTVBj033+2YQWdXxw88hPjTArBg
NQ9XCBiCNi0iCg3NzEyFHcqQTlLbkZN9oU82UjxhxwL5fZLvgxG/DGZksJqtf5waQF1HBJhqjFGF
Aqw8i6Re073k9iEDVNo+SqnYxVm8Vh2xd2qD4012imUU7cU6FCUemulGAPjJFu6sg4EvFG9BB7rI
0j9pgNoHS4VqBRtEKzFMKxaWCkIdldaYGyXVWK43IZsGB+RWr7SnqIelauW0sTsHp5jOHQuPom1d
gFMUCLGXElIJSXjc4QIhIZh1L9X0Fxkla28OUphUZkrqRe/GVfhi8jZvrNCvaDaK2VEGIVWoUFkn
VF4LPgwUyTX2GJhmAe4bFFXlkJDCF/bkLqDd3IKfKtXvihzyhIJH2sBx6XX4ARxdFnYE7GAIveiM
hPOdJPdx/Ps9Cn0uN5tmCO+2xF5M2H4jq+zIDD+oKVThO6b+bEWNMvynwM3RJUTSrYc4ewV7vZHk
zm2Z6xRpAm1cHdWCCziK4XoZmBYbVDE9xOOJ1/GlSIItIPF1U44+CPGtMomzpc6vVmFeej3bqTaL
bCW8t9R3SYZ9HVU8KGmHfD1FVwc0SjriTW6keBcV0R48B+NRyqpz+fDI/ljyJ3vt/zg6ryXHkWSJ
fhHMkAn9Sq3JIku/wKpLQKuExtfPwTzdvWY7s91VJBDh4X6cvc6cOzrWPEuxX6M144FtZXOYfHOR
YIMZWIY7JXZZTDAhTzfgmlm0XXPVuvw0SCrKYtq7oXYoNe1oZdWhkdHZFPm+grTnO80hBiNZ1mhA
rrHoqurX9fS154WfHPA3oxevjaFcUwC+Ih68NGhGKfj/+4RvjKg52joHGhiQF9szGMkz/UB8QMSu
SfINkvHO6uRzIhQjv1zrU/pil5yuO5CYeMtcrcF67a21kXXMc/cp3AMtw1QOSUxprFrTGU+YZIbp
b7OF1nL93QTrqBLV3YqHp6B2HkW9H7VvIWF/bePs0ergsz8E/Ej9S6PiPiBv0zjcfmiWSr+d3H9C
eZr4BoCqiT/L5LNEySmrjziB/M3tK/hu5F9NGLdYN3RLqHybtE8i/QkZ8v3xVUPpaUCqHBLqK1Ia
U/wjpOM4+i4naHzwbTsGIlP+o7h76WfJtosPmGA2dYewsS7hF05J/hDgBbVtB1/Kk/1tJCZb7qCU
LItAHTLx6sEY8988rrqtgUbbMXWWdKLwD/soIAXXy3x4S4CHdJeeH2ZVvbT5S5TsoUZsOtrjRcDO
zszs6ZfSD6gufw0ll9w5BvVuSedU5kfK3Zadzx3T+KGgKdOTJbfEKUb4TEHzYQuRexHB/flQ7clE
RgzmCzoiodQ8zDyrgc+XlXtMoLsCONvADbDbO2qvOeKpq9JN328hA9RwEmFrOjDVY3Hom109W2Pm
CK7DdU0u0pYDE1Rsk8ZEyDbtV+auLP+EWZWLszlmL1O74V+WjCfOV6RqgF4T5MhKyBn+qWpJsP9U
0DOTU07626HGHUktzCixeGYeWU81Fi+i7hBby5fK3QfCWBIInGmtEMjcCjYf4UcTSoFEKVKcrMi1
Rclrkd1rbkdAaFdx9ltZP1bFT6Zive7XDQ8B0XxDFWC6XcnixZAcIMfdrAnNhvoJ4MWBKCxG1W7p
VlvZbzP0PDgDarhjhFu6KM8+SjdETDmRYOyntUloQHbtLgWk5Yq/mFa3/2mI5bXgNYSg0rDJ9N5O
9CyzE8eCoCR4cvfcx8QTIu8fQUftLEGIrDtjyaLO89bjcxmtN8F5bpD8ynv0D8BNyT+3/Ez9C3fz
tQB+o9YtjDQ5/SntvSyPNY9V/40zJEUVdrMH4oaWzMu/a7IjsICzgU0u5zrUFDEVh9D/Bloch0H7
7Ab36Cl3pZJyHyoCwOy1YKswvID8CJYAyHCfR8klJfHVuDYGhHttDFeB2q/ZiDT4ojJostN41hPn
Jcn3BcYq5Bnk8cCpbqqvFwkXhFpaBL39QzegW8iN44E8OkApgaq37Ox+2SULI1wr78xeawJtTH1w
J+Akn+AaL2KVo4awsHYpKVDaJ2eADcfxhACIVxAciGaLLhl9+rInd9b37bhdp7MFCQ91ouHMlQdz
iqCZ1VwJdFz6NksvA38+yXiB/4qgAM5fmZw6gWNl1+CyGIeGIzrZE96uZUl9x6if2uQ9zv81ZfAD
NGMZk4kzOntbGVe9AO0IaZD4PmZSq2CShRwbn2T4GvKkKLO9lq2SduNZ7yLkmkBMDUGRdEOEvN5q
L1rzwK65dMZjDimy0tNVbppYa9KlriG76Cvy08e2RfzInA2i4zUeP13jzXSvQA4+Qs1apbxg0/DQ
6S+WqraK7FpiXjP5J+2vCCBeNd0772phWAvi4K1gSLKHjyBLb649XTUORDZuENl5S1qjcY3XXEbP
IIh5ze+CgQbNfjqO7p3sMmuAPDrZ3iMb2/Antvr3im+UNCmY1sdnl4NsFal1IJ6hMph2uNbyb7+s
tsTfGAZLVAnsumo0r64MTmASf5GWXFrSh+E5niGgyXeFX5pvTo+RNtWHZdribR2dVT5Bh/SBrIzJ
tLdQHVrMNvrEGYClXPnTSdr5XpZyX4TaE8GLwkn2g4w2ABi2hcK9N5gLqxp2VpRtmiw6EJuxkreC
xZQIa8H3nRDksiint6ngymE33NFIpzDKND139QLXbVrirrrQZ80RnoIC3cA/KrfSmC5D62+7rFwM
koWSubcYRn5xKD/8V7jM6NVPnrORBzVrS4T9cEt0a5XU9Nt37g48AS+jhG2Q9QntVOARasRbVGsH
M/2Q43sSweh8i6Kb77RUNv7maiX4IUrIlBXFLxyZN27+HfAf/eA6Jigb5EdGzsx0lDD3weaDEOr0
EBV41JLcAXPqcNmaaVeMugSw++oa4XsAKLVuMU/ISEJ3oVg15TUK9DTCuN8ynHIZa7i0sfCuUc72
rveo6psq/L9QcRKpMUuFLXNnv9fIBaiOcCa0I84L2avtPPcBF9NZ1Seqwjei6P45w0/im+uEpI0d
bw1nhh3B550DzMSpftpswDGDbKr2DNqoShTvyRdfex6BASAedzGmOozkVd9QDPFsgWoeI7Vr0U5i
d10m49q21SbS3KUI5bbrLT6ND4+jfOaj0PPtw76q+Og45qy9xcsqezf1l5ohJqTw2CYw0tR8DWui
pt4CIz41Ks8E2hyLnKtu48VgBHwZ4hfMc2I8T+K1VhNwvUNjM2PzJTJwY+svXfDk11cTh4J8C/Gf
1epDaz7QOeufnDe9pX5akmomcAL+KrJsd75hrJrQJW82rVrBRlBdRXMxsUL2/VrNfZAwq5KX0El3
dvxvMp+1ArT7cNb9X6t45QuHjXv+SVv8mNdZ4K0Etw5nCHfKPfn8SmpmdV1/Mn6jslyI0jrMO07o
Rzjm6JzktJr/ZN6rqGCfpXQJG3gpMgKlLJ3TZ1k/koFAOv4H813o14au1RQuW3rs6H8D+hVEp9QT
W5PuRlP9lB2tNcYnAkY/wjA7J97RDC9Wt6nt+mBRNzJ7hWMueNo72MRlFb5hVYKn9QpigVUeniQg
IOX8gO0QzXukFXd9UMseSx8SZTfnwTldYLBlmLy4FNKEgJ3q4aGQ+COItNG0TaKLl9Qr3TkZ5nvG
5ZCi7UVeQ10G4h9+t8QZE0dfSfEza6PoygZxW7dZBLPnkbESK2zY/gNGsSkNEEBhuE3GW+NrC54c
or71piRSF246Wl6jkNINNQuTJQm7bNXAumwrdYZ9he6zafqjx3Wwba5h9BVo7CvZOfF3AMhoLMYg
9zfyaAaPzcvgYZj7kkHUd3E0KGKlyX7iypjpl9o7hOwu/JTBUSwz2CqmvIRIyDTncBOV4i23t07q
7xrk9JqFjSKlHb8jDWv3nFbGoTtp8d7meDWqFFP4h8uB1PJtgAM66pIN5hJXAn/yudzL1T/L7JwZ
b4h3gUtSC6WinB/e8geMt+h+huSg9x8d0Lnms0UOGLnwCdLA5Zcek6pPFp7xZIFULbgIyzTaQvov
/E9qvxz3q6LaRwOaaA9PNbZc5lgNjGzG9ZTcA8oMByNzwfmnaQ0sMi5YCA5Ixd/s0HfQ5oOAJKAD
dhlkxjRyVzKPRb2TuDOCeThOT7F1FvLXgugbGgctp7/iyes+EPx2gm5WkV6HYVrG+UdvvJXTZaQW
aAY5eldQIANnYCN4hxDdQ+LjEa5lT5p+reMTRngBR62B/3gVLQWuuJCN+NByC2r/vO6Tra5TR1Nn
jwHUUhAQJAVbJeVKoCN7PZQkD1L8gO1o2rfVvrbHpbS+RXtJs7+g37DTGRipnfsg5wHvkYKIQk5s
TLEGVVZ2PyMapnV1oid6igv2UMxAOmDO8s0WT7n/4alknWgc6YZPTRwb6hhpb8A/REDC4CfofBHR
n8jZpgyhaQN6it7jjFwweqHBncYanwtimFk/hAsrQNyyoC7XPA1RBr9tMP5iZqV/WvJPiE0Jfr9z
eXFN1x5sQ7HtEKuBEC70gE2Yq2EEpBRprUbp9M+mYjfDwJK/2ObdnD4GD3ws3JLhZOEPQiXCOW6w
tvPlpimCBpQOmAEwip3XvvTlexHeXBAtCox72KBSFHsRkjaKQwRBuRyQT2DY+E/YiABVvQQBBqGy
O0h6OTiHuFRftMm47Jgl9PCDfymPdZJpRv8UNhurC5iXK2ygu9TeID4F+jHi3Owpztzuq6LTuOVJ
VBv0ZiBgA6KCyEIIGmpONWW72fRPf8swbAr5nXYZ7FswEDCka3u4aPlfXqiNQeBkwFuScihv/mEo
Xvqle2TOLdpoHdS/WX7VrHMBPaDjuJlMT7QqeOmvjU8tsP7l4UdERt6cXw/YyIGlqlhskTIhGXg7
DlJiOidFvEwB1rbKXSr92S/XBaWU9ofs9h17+cDyS96ph/beHvBnNmQ7WwwwQgVEt1sKBIA2sdL1
9k+ESblpXByd/zQQS17ZWZyi+wvlcAvD4Vc+xyISPCd85l0gMqwtdXKwyN/jYuuSU4QlIyhpoYAY
AF1MRH9mc3G9dkXsAnPPlyfLne00f7ZW73sjB/bfsx6A6OOQGvPMoWEBTSo41kWFk8u/dIJPVuR+
aNM/0bwU7rAycxhyl5Iqlr6+sNXFxQ++LLN6z82rR3ZYEdeQg0Z2Z34DgC8IKXztS7IO5B1659XL
fGTRcOckeOABCkJasvEjAvHRX0VY73PnIkLjbLv+Wrf5JpRNdrLZ+RPvu5O02jUpOCI25MQmUl2t
1DS+CfY3K7O2gwWHzWw4NcebfPKWwsifsvK7seXCDH9N6Gx2du80eWsnxKY2XDcxWjCgZJeDBhcs
10iPKnV5ALNApT0NRBmHm6Nh3FoGDIw/Hi3Oqc/9hN934N4s7o+Scc/hEGPxciHovosAIhDQPbUN
b0q0jvquRdzcefrOyWKjqrea8+f4P27yF9nFJWkg6OXUh+AjqtAsrRaGcWUtVPpv1I094ZmnLEMd
CwFn4W2A+gOUyy+ejebPNH6m8LlA32mgCbtd8xIw90v320kthC65Hof3ROAoxYzeiH9hRha6LDZt
a5y82Nn0TL85JtuJHX5qPoK22vn2q9F4JAxeRGPaUK0Pgw34bibvv+ryERV/wn926IhHK87AhUFt
+9CSTyopUn4zpvbTU1zoDb9NfZswCzTmX+udNB8GwTP9lcvRpQUVaAZSmTte2/g7HeJDzHFNDp9u
x/qAlSv8LNN4Lo7D0IPbxE2OgZw4Dlwn6JVzLYiHGW7uQah4LU36jhZDtl7OXa331ZjnOIBmHWrb
5v+UVXdL634Xx9ciyADEDHjVEWDGdxs7bL6f084lA9JwsIc3JLiIH0QV4pX4Ut7Wmj6ctN74qUuJ
Kp0a4kTZ6Zz3jXZttapz4E/bIjr7+h9aqtGfQPhW0uAZ5+NHhlKVzEwU5rGWZYHbAcYqVAWcZQa/
kFFuTPkBCJnLf4xnbRN2P2UNmaUiCUVaZtpk0bc+rYMcyjaJ1/fKv+MD9viGo6bRNLgyzV8Dbx6s
04nG7ap4wqqACvkPUg7XhRu9AQUmpCp8z+ayDWdXx5eIeaMk+zR/rfpDiOBgZEm2gA6wRApnHtTs
Jz14zMzULIwPCdj8RO+2jflj2S1YbZ8v4I1rXOefDYNgIXeQk+J+wGY1XlKUghqm+rky30vLWJgD
PrFKg9zzPHIMsnktU85Znxtc0qZxMKa93599ya/nzhIxyzp2c02dD2oiMdrfZ38kuCk8b8UbtB+b
3Ao11YH23TV7JoVeuxlYboHwJPzIDQIrXHeBHBgzZxU3PVWMOuGaaM2DnS4RDJ1rPOseh0zlrIvm
UzO5noOj0+03z9412I9dpi7PbZal1b3CMONjsIMH4fNcIlBrcMKv1Ic7IVtxim2nNR1kD5zmG6lR
Qw4bqDN5e4SLVn26vcmbZzdBFewTpvEdpzTRIdq3p9aA128cW2hPxGyAai2z7l0ncBLORkP8RBMV
19wxdLxzZxuNRWK3YOnorg3ZHc18CEJs/09ViIn1E4zkon10fgE3aOUD4WpfygBeTr7Vug/TAHlt
f87vFBX8iAEXozhJ6+rifK5fqLlaCOvZMNZp+9ZJAjWIZx7OBgPyg/bXIJWV1kfgTRsk/97hU6cz
yUzNznSrZ0lZlwlPLSTb6ucAPIL0qWlvjv7kwGuK603NHK6rfO3Pyg1XShLDMrpa2V+dPE9OubEn
jaV300aw1mfV4dToH+hQcZ+sa8kadzC7Ty6SynrtcT8G/mVkXmMhHoEuZBTgud0nVDi6y75ooYw9
5zltPmFC/ta83qEHbp0S+5Cz05pLW+QbQuYVm0lieIcgDY/RvKU0f7EfLhMv+WuHc1a+RFP2Ukw9
RB+LPC/uWOwIHMu+ZNAhhNB0prn7wsKddM8SY4W/rgQt2gCGDlDNObbVzwNilODP6IefI//Hhgna
9mLjmuXSltvA/idZjosQ1+FYnUZM9LBM1grgUWsn+xC0uFKIfPGti6F9MC15QCWHeD+Y1gZOxyZl
7570veInYE+voWgXtR89teaF0o7PNsqW9uyJqBk1Z0+l8ih15ZrlN1wQoNQRWhG6tY7FtNARjB0b
jSFcaMxX1qyUJKcQUUkE7iFz831K+oSlnw+9vYyRH62SuDoQQ73RL4J23ZADdiF9lOVsT9XzLGa9
ZNPzbObMMAA3UttNKLQuIKTZnyuc5yInGdEeTBXvR1yQXbDtyX+Vcz+pyjgKLedsZaDxmiQPg4RT
Y3nBzc+oAH8rhFn7HvXcVcwGp6WGQehDoDNYx5ItBfgaOc90Y9sblf5VVOUQD1ums1rCSU9KrJzW
Ebsn3qIYH4VPOLqN+2OCuBW4+sJxLoO+JwUjWLiijmm2UHfPu3qcpolpLKZ8C6ef2E7yYVCQLuHD
zTW6Q2/SlgTU3WaSbviHq4Mm+IXn+d3E9Gj4cL75IgEV67NjWA4YPS6GQ80WXnWtuhQezrPrvG3A
QUh5LwEr4AXsrSe+UXWcbAXiX92NX6SWHnbro86KjWKHV16EEwwL9shYkRPmGeZeuYIHoDrNZiDs
VcsY7aPS2lU7EGMA7yV3YMmIqLUYs5POAFRJntDpviSLE8wZMqZv0vJ2uffWjCwd2o3rpklJCN57
MFTu1J98cSyyR4O0iitKe9D0DumWBouN017kwPDNOmNeZ0zyCL0T7yWlN1n8OWlXMVyG5kHlySox
QD9bd5e5P4Wg6DfHgodEyPZacv+BiQmmN1p3sUQbJM7Gq6ZvV6l1aq2bsLCGt2fX2gT+z2gcKWlf
ORDmyap3ILWhT4qOgqAIuEayzbScYW3a1OlrgBDMU515qt+RllhSc0yn1PyDDvZWPeCUJ4fnvlGU
yCceN9s6Mr4b55oY1JaRRjA3BRVfQXBX4yvhqpKELzWYwjwm2JdK9t/G4QGJeFIfuWlhoo7E3sSr
4ZFgnPAYx1xDAn1Xa582n9NAoV6HBxHtp/qRF9fKfKva55KJM05/XfKk3riH48BykuofKf92s3gG
u4Jz1Pd+8EWOAacl55jX27GF5z4gIpiLFkNYTZ9Vwf9A7nIDDmxoTPG6+cnkr/S8TevyIA65JNSz
1eBkZ/UO7FlaPWr2BgVXDvN7elYctmxM6MNaiPBpiDSkeYScc4mLh7xNCydw3ZBDRLT7gxa+RqTZ
1Hgh+OH4m3CI4T4DAM7elJoI+HYGluh/4MUX1qCtXKwiHeACA5a/n1983JPK1pYFznhQ/EuPB4ZW
7sdecSBHu3UTLBDQZiLBj8oDpIcoqq8S112HjUspELHoUb/IqNy51GZ0UQ4KGvghc0KbkgGuzZKY
MMEO+CSmA3WxKB5hzZzT0bWLEujWAwd4RIeO78eED9Nc8jTb9WxyRQRDCBAKhJ+9HWq3RmcfpJkm
aq0dDY179f/Dga9zB72jKrOdntVvvoF1wQN4swXojPRUbCamYuEw1Ocei5qxbJW6G5J6kYTtda7n
8Dv1MtGQYuMdWQWm2x+jgKVOFpA8qSDbJIncJeRORPBtzfkc7Sca4nPsdcsuhKpol3zImDUqwHQM
lwAfKMGQTF/pNqRibAKSMPC+UngW6txYljDsTS0Bw/mZYtyvwYRDoF1KzXyJFTFECGfy/3Mjhsi5
x3sKUZi5gQNc4KhOaJ9ttuIaIismDqZYvWz2oFgzjM2WIhAbJjsUL52QWT1ER8VkDhzjVhbNRvUv
Dc96mhUWM8nFq0jmEUHMlQLBQC2fAYqzjjAgsN0GzvRWaMMjbNIVUGM8Ren0XuhiQyh4GRsazc/D
knLMdURWxdGeK/xL5AfWaqA5yxkgskUnYl37enqUff4SR7wCLRd3FQnQkRBWQvSnDJnR8WYnknDY
4B0EM0YBQl1jQ6ty/w/a65sU3vNgQuDUJ4QD7nOj2mX8bTmodnNhissVUfK5iXu5U/R+F3GBxtc6
S3qn76Y2LVqIsrzncdZZfyD+XsGgWDjZ/W+DQIM75K8m7crumD2bdbYbXf2SjhjAauWcZZGWMC+g
5lOJyxYK1a1Mi63nVOs60a5lWWEIwqVf/WiMJhYSqJtP/QN01K3uMRtJ6sFG4f2SDbyVAU4xOWVP
SiVfMAGWmo7Xs7Avof6TyHRTWOGXO8iTKGeJm77TiW+Nqrdhor82MS9/THOLUo++M4DoPUdLJ5hF
QJtYybDJw+TV6oCaEDeEhGJf/dS+a9BvOHig02BuURxm0haVhTG3xEKp6HHpS/NgMC9ogqAdZWG2
r7bSnZip2qfGd3gvfyYt7lYgVS32yNpszg1+gMGrd87oQ1XF2K7rr7EIdzmXi4izb1B7T5LTsUF0
p1MxH0itWpYjTlkGAGsgsptbWy3WuVKzfTBJVDBhBwizEc66GH3aoNSuZvSduNL0lBhFOHoNeayk
HmGWrsnrQnG0zJ1LnYkvvYOWQT/riaeYrzHzRUOZJ0Rhrhw2ownucfwMBv0RXlyvFUiHHMV1zHr8
cWgPimS0IKgVh8kmnDW0iRqrKl8ahrp1DaUNZX4NJyqmB5ggBcp2i98l6Ky5jWsdVZjdq8HiF0Ee
rDCou8XRHNnz6+0xoxjk6NBiXNp3IBr/zBCF1IGSMuYwh2K7XkeChHlSpodEpxNd6/j5of3RS7Fy
ghSmIK4gwtuysjdJPhdiwi1wEkw0Bj02U7/rWvMFWuiSa/U5NTJs19beGeW3FfVEGSjyJVDpwi7j
c8N+pZPmHfvgK1XFVyML1FP3GwzY2pqis2opba+yP5W9Zg3HPryJGY9vSTUlowPhxzDCrKl2Mht2
Y2/fcnd69pLqGhvjMUva+zi0x5YZQ8NjNBqMEEO2zFHiqn5YS0vthq5n/W+fCnVREeq0GyRborWH
uIshMpMinSq+puWaSMib0RQHf6TPqwo2fYFoLczh3OYYKyzJSwF7HNHuNPtnJOkrtOAPIzU4BI/I
9i1kwg7rsePMRRbyPuTv1XzkM9uj5hjPVaIxiNdLD2tfx19WeDWd8/zY9BJU8o8a4u3s+gwUxDB+
/IGWL3uEeCrd73T7YLkAwJwzqkQJizxOLavX5vQodP9pazHVUBAwSH0/l6CXFbSxRlCZqT1QY187
KAs59HTH0NcdkUh0E/hNwzoi+BZwvdIpxNEdweTN1o80WFW8ibOvXGiLzBLr3DXWQ3nT+ZMEqjqO
qO/o+o8RubJIqSTA9ShaFlGpePULdTcHuR7ouGkVJgf6sldV4W/bXK0Ro3a6x8HP4mNWu/suSV7L
2lpqHl85iyR9BrUqlwYLIg1gmFyVFewoo1up2PwNWVJa+IzVkG6bju9qF033GLbYgqfAdhAWqYVo
E0tjnwTqM5QEVDkJaoG2hcx1MWTy5jfukn6JleZYG9bFtyAAFmGMfPwrOiIR+9AUN4wKGz2F4p+k
56LVMMuSZqCdxY87duwSiEMHUBvjRY+3OLMcYyW9aeX19sWEjm1kAqHaWNHbQi0Kzzs6ijlgQ82h
NMEJ801CHNNIOceO5cnR0OYED+qMyVHv2082JjjlkJfStDthX71Yevha6eoQViURRzfGx+VhcVLF
P1vSKUvWke96gL6QgTtSZMFSvXlBOf0zq+IqTf2D48YxK4yl1lTcTsJzFwxXr81e+aRv6brd0fu9
yObgI3dZzovd2Wp4kgWcHK1u/IsbpHxUT1b1ge4ctMeEfIyW1uexM3YWuYlR8/k6Ecmr3fBLsJON
EeV4irvjWP0mONtIgri/fIWWZT5+RSlrKu0PvI2sI00/PXXZBhH4ik6n/N3yavIg07uWRC8psnrp
Zd3K8oY92MabEU8XL2iuQCHnZmRkEy97t5M5CdYNZytnekiATtqE1MpoY8TGU4MTFum8fa1QuSCq
Ptt2aS/tDlNx6rZfgy+25PXfHM08VQ5rk5782hTLlsK4MgX/tBVjJrl0vbbF2qqJZVc+xZfTyPCV
ucTDHM5yfsoEFyuMGG6LbzpqC/Pu5NBSYsgaPH2JCMW0ouHSQCCqgvphKJUfLWOcq9OZRqe14AkQ
FqQj8MsoTTL0ljgNUsB5ggMsmugmYvmHvMmn089fgPZvB9ICQc3laDINsRqsgJXfJlLKnM/c2pXi
d/ZqRm7jESLwd0Gv4aaw3FedmHlF8E9zjW+NqlK9hLSrkuaBcX9v4+fv0wiicMRAE8b6rxbGT4oe
YG79vPawAuXG9O7EydckaF/xgrMtgw+hiHjymbzQR/EuA7tgWBj+Ks0c2FWTlNAl/1zAdcwpaZtk
63Bdb1OJ6sk0sIzyow+yl0CbSwspnGgt50bNH0Yow7y1XXhQEv1wbH9tjRU3hIFo0fEcO4xKgf4x
RtEesh/Ha3maHK6oZeARgdLODeQLfossY02TQtmJf+D4kwoy/XNLIcjSwU/X2UgOvF+9BjiM1m3t
QpxcP9gN86QbSkQvq3K/k35AP8nCdarNaduQh5Cp3UVOEWYYYYYbSoAt3s3OM35ulLeZGnSecpZ5
xXuic6AI6AbMGwiJFH8PyHeyEDeNj1LsOqewRfrlxUKMNNlMQ3QeyXuFSIOJ7S10ejSSojjYyt/V
lk/SH/8NF9Kz7ox/XWFtY3pJkyC54Tmed9szMZ2dOQC+RB8a6HpxOJTagdyO9KaXPdnFDuUUw/zC
qHk4q+y55EnukMSVSXBKHGsVKRBFwt37hLx8v+PQRTSMSUTHKFB5yXPd5kv+0k/NaJ9b0DzZwIvU
rkqAenRL2NQdc/AZYzp3vPIWoPl3AzttVt86jCcBI2msO9ea+ijJRY5PGV/+qsYcOFkRBxzN2Q5l
tJoIxatgBAwRhAedZ5dmD3sccY9pnDirGAieWblHyv7xyG3Rl45JEkdmdZMj9QywhPkmU31C6FTz
y0MxKPptWN9yeGpa+qAvBkhOuy6YSQwaDqCybdyxvgDvOoDLJbssp8eYaOvJJmOCl+gMyuJ5LLMD
JbP3kkwSPxgus0DV4jg/6TBAPD284OXlb9s2NA6plZ3JPTdBioAyAhJY1ZXu7nSZY5Q0/5kGZcHj
iyWa1yp375il0P+Tb7Drb4nB7Y+oiU5jmR+P0LYSwcIYUefdbjTFKzGGQT9joOqKqw4+TKyAwVUz
+g+6h3G0GGAdyhqEJ0Y8ZPOaVAOZPYwUY2mjJ/kn00PbtYfqhJ/qc/T45zm4G0Vwp5NwpwFLhyWy
dWCkpRot8vz7IRSsLZEw72YgVasH/YVcDhty75MWHTK4fyagkWU31PcSg3tcj1xH+lU/Zce26R5t
qa4G/aZJgoG8kvdGjlfalkpwn9jtiGXHhrX2svY9TKY1Es0aLvVywPRqG/CPZCxBm8qlXYWQISjU
Ie7gteWiA5Y6pRMBlIGdv6v+AtG/+hLNh4anrQNW2WKGSDRK2o3YXVKagckgvdoiPYaIlJgih3BZ
iPKe4f61LHyWTrYL7Gyr4MbQLGeN4WtCmSOfiY/C5Aak0mE/acibMgcz4JnarofX10GQM03j5qbD
bmYJuJyWk1LfKPZ+Kwf/JkImHnHCGriyZmgKQW7Yx2tDEMKU9koBbEvzf6qK1lUxbTrFhDwq7xTz
ZZnyGWnOptBV43NOdqGzhxvq3FHKDqaHc+EdTTbGf9hkeaweZGs2Q1hDUjmjSd5tzOnSAMwwtp88
AUh7SO+3GAagjOU7zX8HPWv3ove+S2jJlLJxN52yezQaS+J+/PaIXAkKfZKYKjfoQlOb3ifaekwR
nHuX8CnlqLFU6zKnjTYjCRXUNPPET3S3r4ox+BNyPGsa1ltqGi+ZqahvRQDMQD4FIXqGx2sqIZ6f
yenJp3JTmOYnWoQluq+amuW8L94mI6fd0r4WSqx6sneGw9Ulz3+8Ca9qhRoILPITmgoPRMPZV3Pa
26ATYEy/eOhtJQnwyMrQF22wWwXEu+4pC4pLPzSkiqNj7pM0JewUCD4zBUfIXvYg3ELt6A7BxaPj
1DTNF3A6FCdhgwk4BgkHW0yEGTUJgYn39a/ZOOuod38iyfPMt4jn4DFUIZpynqNk9x+iMD4nhnE9
yg7DwCN+xCZuem+wsinsy1mW3QM6HNdgD7G4+bZk8Ooa3PR73qQcyce2/tc4NNh29q7Wy20qHm6o
9jCWXzIwCUWfE5bqCOkxi0aVcQCmQ1OX85jP8uaQ7azS2OY4HTRy+8ST14MPRVqKoyr/GYG+bGip
GmXzCMjiW5K1NY6u/NwYeNBZaZBcl8247blNZdLcM6G8aZoJsqDwVpX/r0eQEhoIP1MzzoYVcryD
HBIOj7YOuLI4u2qKniYA7HHoftAucjCd4sXCMBgDgQgGnGlt9l5NELvIPqMdcflKGHImqBpz5jIV
GAzMn2FkUEA/YrUohl8byOqS2l/SdMbwNjVUlsf9bbDKYcWSQa4E4T90jXHjFTYsWhIFJr95spD/
cXQey7EiURD9IiJwhdm2N3LdLb8hJD0JCm+rgK+fwyxnYsxTi6Zu5c086S1Uaaqw2Cfj9O91ty3J
OOEB/N9dccWpdmIic9g1LZQ/96JNDvq5dN+lBQ9MQmqeQwSjGaByErCQUKZ+lUP3Tl/9tmOR3HjW
k4P9LAhRdRs6FUOi3VZI/4cNLi76mDzzEzEdvQFMttb3sinuAo0JZqo+U2Gz8RJsZD47TIZ1nN56
Xn8msdLcXrY78QuWm4uPvYt4yMYoaEWvyhfQ6Ni82D27+nvoq3OMuTM0sZuQLa76hPZoPFOGfbJS
gF98ojaKAYTNFYyf8+jrOxuCkeg/HWs2yVOQORticCKaWhZb6xMFrysN7zxW7cXrE4onw4+UTaVD
WYHBl9QTMCYmp8Xgp9a9h8koDO7dwHuHlfMSD+WJO8x6tqwPXfIaTr01E5nG8BHz/3HxNzW6cdez
p/ZuGG8XYmZoBqRVnG2V2L8RFsrWzCmxHeMPBr93LYqjcjnM3NDAtTZk60A6hADi5i8xCNfraOIN
JMuPOiRVlJufFYCjuFRPnYoJAXYXkxjmpmjYHTM9xzjsp7OUaE2ImdB3yq0GokOKadOZJJuSJ5iz
v42a7kvjCUbUCTkJF3B0qGl2xNIW36sxA4CCqTvrdphY1hZxnKymAVRR/KRzvfbb7FSVJcBZx38r
FFMR5nlZ9I8VbHvDqLCmIkc649krgw7opfyEErbVMT8YDK6KbkCbDqguD+/GGcMKJqyIHLQyKLJy
q/F+5O1nq2nj1Bm70PrA8M9YDa+y+shhYM85YKnpwc+utqlf3GRaWRP2jOGnmId3FoLLaUrkldOi
jJxXKgXPZIm2BQGaJj+HgfMc5AR7oP01ukJXiM6K6mMLQX0enGORZueIr6EhOEVpe+CnhKOQ4eXl
JrTL+gPzAYxGHzJUPmNU6CDI7mOYyWSxYThqXSTQKcm1ydxAtZr2oYtBu6juhYXtyodbRMXLobSp
GTPt37lCJM5xTwwA/0tbPqSNexxnxAo46NnWipfuuGnAXUe6oi6Ha005tmiJSRqpvhgCZldPowJU
1nDMP33Fz1059s3s/V9Yc4Rvo9i5U25AgjUG6EnNdBNG4IfQU7M8eBH18OPw0uJdAIBUG3/xPO4j
/V7b4n0KgwcztcaTE9NqQZpb5cOeF6DajIija6E++4C4cv8sue0aSt+l7njh5yKj4TWgFCr3meRP
tvV7lbOmgBg2eJSrIXRZPn47wgjl0hsT2B6HqNvjmhlYbVshAUWDi2KqfwJTPltlefNyr+MlFRxC
gvdzY/56QfObl4JfQ/ubufllTpFlRMY7baDml9fYmszKY667D5n6q1ar4v/VTmnDlfE0CDkYiSwA
5n1hyW1HX/wxMKx7BfVAQPqJp9G9i1gH9Q4rA+ZTZncgQ3KFPrVNW/YEnUUcRg+WAWG5vsRe/a4B
9+BBsO5pNz04YfXgucmj6IcHQaahm5xdgUencgHChqST0Lm9gHjRkI0bn5Bt2UK+biHVhe6qy7OD
9EMgLSGmZYF06VOAlUYBT6LaRrZ1ytLgaJv+edLFq4QzORITi4rg4HFkikbuRlWeEiPfe625Sbz4
ecDDkPUtslIxH/1APrqchx1Z3mtsg/MjuGdgeQld70k3FkuwqCKLHzVfFM4tLzI4vATpKf0ZX+zM
ZWlKSrKRVJHZ9fxX1LxmO8XOtG2NU5gTqTOtI7FReg8CDDL9Ke6RCEzj2QzM19bJqY9ND6oT72iF
9AnGaj/xdZiqoQPdHgBcxGBUWZRuNc9pwZ3fGjQDIBilqKLBzmueHIPV2djddM4jk3IuFGzBIhW8
OkScR3s6LWUt+JyJNBXHPtdP/bCYNNNgK1LnpNvqGgB6XRtWQmsFjEbcU4wXwV41NOOe8ICiBWV1
ZfpYkybecJPNxIKUIqvzRF0kQNe2BqGT2yOqazuBk14FfsKZiYCM1ldDuNN8Rif+pRCmP4AUjsQo
/wyN/ORb7cU2+2vrjAcgum8F4pvSA8PVIO89xsSkMyZoiL8cHJmp98w5R7sEg+4Dg69aBapl+WqJ
InwfvOCURekjv8Jj49VAhok5sAKU7Nik2T7JGLiBiCDo02T04hSaFJu/jhcds25u0vPO6bIuDmlu
bvOdSgR9vfVhRvAbc8LwIM5tjD80ruz7KYbAuTiPJ0q8+OqiOGthMUuEmPJrkmDTT19OZ9X0Oxr1
QBbR80elt1Uv3Vk1vsvM/GlJN9ik4nz8qSk34QaQfS6L+wngoJukq8YnDVnaF0uCiNDhMab+izon
tvkg2BNsL4S0ZZY8Nmb9WVIl07Qo1Eo8ZBmCdHdXS6AhxnCNjeHVR07rUzooIuOtNFx8NIGBziVI
CsMW0qQo4npyr4Eacf9w5P1rIgcTFKh0APsNXSDTQQyYd1exomCRFyvpAz4UYiDtmJe/ztxoOF8y
bNhlep78Tlks9h2hmSzddJS3jbENX6a71MA/6iw/c6jtfDylVlY+TKyV+9w42wndxEwe87zVuXma
xwdr6dfBpDoaHUhn7zZEoKdaPu7Rq58DKndb7BgWh/YRcibX7ZPYJ5f8IsgLui7rp7hId4bVIRmF
n9KYE44sPLcBXRtsyJeFTvnm02FiZjAITKoSJoiaUtESqhl04sAjSkMuy8jfg+4F1NO7V9E+7SiX
jFz3Cw8Yz8IkD1w8r6UJyVkPgImHuj9Mff6h5nHrU5a4Jlv81BBQnl3wzCwnUH9ZwQq+Q+mxqamv
G2PiXSgp+7aZEWtJ29XVl6P4I6BxIlLMT6508WRjlgAtGYKRcma4SJGH/VQu4Lk1ZU58G4vBZmt6
P6hLUBqssovXRFdPyyGUkRgiUodgrGck3tRpKPeY8OaYEkJJNc/covhhShGzVfPOBlwlI+qpiZd7
nJP4aozibS6gIkij9lcqlZ8DfqQ1ou29mJXNx+r/+I1746HaNwaS9BzMD2aZqS37ykM/Nkdi/CvR
Pg+sp/0c/pKs9yMFEppn5L4nibRFeklRrAok8JXobGs6TJRRui3lzqN1NJMaT5TedhOXfE0nS3M3
do+jKO47RAvX3WLvi8S5nfEkjOvI7Y5jKh4jq1oL2MnYYD2erbl+Yddl8uflbRzl1tY3l8wVQXNn
+MnEvS44jC/CfpX1G5h4/EwFJi4sS870xIoUbyBHKaHnpZQ+Orazu2sAm1mF+WKnoHF4QwzNcKpD
9lDl9K7AmIG9tAheKJeLZRi/xa7e9SKjy2Z4JkjLcae3o4EnHw2p6KItcy5aBSk/9O/4VjHlaEoH
LdplKJr9aJrmZGU/3exsOP6Xio48nXbu4h9ldTPHT4b1VcZ3pM9JO40sGqADK4/a+rdePOjpXnr7
Hk7kQuXf4XFWxFB40anwr4NPY+zi+E7hiJjN7OgYXxMZdTtKKTf7znAtwfLY26h2Ps4+OHSbwISo
gTZf7Uez/CtIWIbpSbK7LUfrwe9TchFiZ1o1Kc/EPGBUf1bckjOOeakBsxlPrvNqUKNu+E+Tuwsx
k5ERXZGgDdOvBerXGNGpppgsBkkMbn4bOPZrk1Lo02jv3TMhEuHRrWjaosYHYWzlU91SRXehof9U
VrxbTgIaV2CqatWPQTzGKSSbcIRk7dzN+BFZS28GzaLHTA8tC4qRnzEkxCGD3RLbHkt2jkn8Ylp/
oFiJs4Qk/d291V3JCQXag0OIL0Lz4GCWriF4GsmbwM7eVdHJd0jej5R6Ns61k/1WUYMV6fADf/mx
gB4xBQYJHu8RTXZba+ixsWJ9ne/tlvZvNx9WHk6wwvIPlmMhIPZfijRKRgRjake6O7D2T3+m3a4R
KazEg2YNN+C9SnceDoMRbLW975FKFMdH0bsPARVA1fiXBFzfbf688gGI7DGqSqrOKPqi/H1IkGRr
yNJKT1se3p+I/3il/6yMAhK4UMAXdpnILp2DrMDI6fAWcZM73zvO9nPpbt2CHqBDXb/Y0y5odn22
r+Z7Zr1ZfaT1bwDxx9TBYQTlUYScbMlG8gaSnXmSpIcU0TEkO9ezn9wAziMfP+FOI/vtymUBbTOP
p+wd7+krrV2Gfti3KM5Vb+Jcf+4BvM1PqngIiSILyzwuZUx0zATiaJXO1VVi7Q6LpQhXKQ1/UTYD
YufLHwEEhXsmEjhiKS8iu1AHyyUqENYvVtk+FsLcGg79HDBo6exj4UgaresOI26jEq/NFEuelGxv
Qwk053htaWKNORzcoftnknIKyt8pmfad4uq1LX2DXwvjUARil0GygeMkMvsd8sVr0Fx74gpphH0H
f2Qnaf2AUmtXuNYFaaG7kJvSTEB1huTTstRo+geHs58BY1/ZeypnJz98iBVyBFUX9HNunCrYBZiT
itjYDj72YA3KYzSc70QJttipee6Q8tjyb/00gMgtwUypu8Lt9p4d3VqLOnRAcBNRx5CWMrbWF3ti
0TNZ76onhjywM6kQnDNOrL/Z8PunShBhJN9iOe46xWT90hYDBnzuBQnPdUcxwDQzGXc3xLRHOR89
XFVZQs5TvAbRUQ9PDY16RQRqJNn7zNEDpuqOtE9FeWiD5wiEoSQTW31WJeiS+6XkuOTF1VNS3bCc
bV3Bxw7wU/hw9fyNC9tv5m3qztcRrO3oNBsfa2/pfudzeqB1gPGBgtxM7k0r3LdsMQbD2qVWv4t6
pAWXrpic9nQQoDmA8ozLLFYORZi9edN2hIRgPPjkRw3bfqtYItTsbsnhH6gtxD3vH82cooRAf0wM
RwnDm4Vux14rYWsPXCGX/Ao8CuT5bQZkJ7XZbFsIbQWGfd6w5hmuycaskUP68JhPRxpUN405reyO
54OhNiPC0G/SpLyMo/nhZunZYTOYDyAo8T5NkjYLUs6SUdcDFeVOp0ETZCbNMJCar5uXiWpQ2X/3
oLFN7JlgQ9ZhEkGGsS8yqM5VNuwj7l9p8am5fTasZIx+Q7fv30TBkLCtVaoJMCF6gVwFzL3qyXhJ
5zssn4Py3Z86SIIYe+SL9i8D9ob5SfAF/v9Aq7ZWPpNhnAlaTVzJMlCk6oCcppJnPn/uN6zcwFsC
QKug/RAwL+A4LsCvxYVZDP6pW35CzKklmw7pTg8MiZvAxfg1cp4JZmsTJZqsqgfQxbWjt1K6Nxe3
lttA6+7kPfSOvcUlNaas1caDQ6/O+JhAEmJYXZWNBKz83VmvNVcKpEliiw1Xi/dy2BWfLpUPeC8X
u6QI1Dqrn83q4oVkzyCg4Czj9zJCGe3Zhc9Y9Hxy0CxqpnWtyUdkN4pjwVqAxeezWnXlY6HLNS0w
uyiFxELxb6drroKQ3nOilso5jtgUzYFt5QvSCZmfnSExECKF+KuZPqheMPLRmThOwGFC7CLSP4/d
t87ogb7jcQUimoU7rPq2/0KMjmXMiqVHw06PelVxYmBnPgmDbWVv0gpyhrfpGcdwR0lBqA73S7Sq
g2aT13dV/21Zv8H8Kd1jH1MxdjadJ+kf0N/5UcfvGmNfnW2XCM10p+hHG8Wmyl7o7gsEUKWlN3cd
G7taHG3n1pOJccG9rFlfuvE2pTqWfDCiAVXLA+HZX5OOvujAJG9Ad3c+i6UFnPZneg5YnjBh4r0o
H6ziK6ivUY3OwcQkTmgvpUmKaVC4q+5bmhqpq6NWal85H8LD7tkNh+ynVYeiOw0B4fJjat3n7cEq
Nr54N0Hz0KQEY7cIHmmXxjkVPDY2K4MgXKUNKltw1wbmrl4O3mgkiTYe6Jxl0vumVP44dL8VYJQy
e8qNG8YUfGynFNpoNVu7qYf7i1m9sTHZBV86whralP+kbjcK0lHfq+McfIjEezJ6j2DlBDTc3asq
OTqdJNUrgMCaHQXA7TsB6dCFuuM0z/1UfxecaI0rT3YWqHMXCnj3A9kL/8Q7p6kXJFq2ZJyd0YZZ
n4fgGk3k4kTgAx72Pu+KjAxJHZES9cMZ6xlZQNDDJuzIvkQ2gCc1Ssz2pBmmmT1A/YZsvNbtt9Po
jfAe2LtnDU1wLx5QeOLwKxcHkgapic+FC+uMy3TZIc9fRXevisd2IN9K3rVJ4R/a3w6E/oTGudQl
HUfjBSaesYZp4F0H668p2a86GMMvFctAr/rN4SfQsoSECGfTPCc2cG+IY/UgaYTh5MFO5zqsS+j9
pFsHs8h+EZ+YyIqZIlTxMZCpwiywTTKBWED9JzBvzsDgfsQR0FNbMfjxeTIoX6uMS0IuZbb7q7d4
qs2anTEjSZksXdZHj3y2HSXkgP1j5lso53eJbTyMM8Lj9zT0tyL5wSq0q3DKoS+SvOFsCbdt37/o
BNCZBzPu4JUd+5OmkOpYjzqED1fi9l13ZhCAxZ8tRInZszChtAQAsGomU9tc0wxrLMZaBmThxRI6
aDYEoLPLOToOLvWlmK9K27xvRy/9Kmq2LVhiqlcrcJb43GCkF8vpcL5HqY9ziu55IlX9VPksYomX
UHfu1vXF6hEffwaTdheiCQAkzbEaUAhmfDcnB14EQQAaRP9YCbKZH2kH7ffDbCxJU011ChPgsjKn
X4+uhp6nmyJpoHs0NSQ5X7iCQxYl62WU+OlCXuUZPi6scgeqJVNcBTBqmxyoWqTf6taxsLjChkmZ
OF/cGjATTVyarAphRXJvdvzMN0zeJEeEd+YS4P6ra7PYOMn/tFiSnHhu0Ks35QQTYxgN888KyIMV
WG+FNWmaEemwB58y/oqW3sY9vwj3Oepj66U2YAYvTJmg3bZuTpYjCiz4ysFkG+Rq3GF8Na0AHE9a
sylmxyyRdkvY+20cvCOdfKaGfel0DMjBcy8NxcGb3sE02ccdm8ROnprlHttb8dlmFeaNxrlMUr6j
bU7oLCj85crjnvrcYQ6K8DFAL6no1utvOJcWEh5QQ662DxFrkhVAopNUxkOWGJ9Rl1G5OYz444Pp
UKOCE95YXmnjDNO9jx76xP4elXdqNUQGBxvvWtfkeAIKbrFCYjdM0DMt981sLRODv3Ef2NlEoBCv
RROYxa4buQEbrXfLCZBlXUjopGYUgsjFhRNGdWjTPJvwupHcYM0J/ydQQ2AE1C9sO9bbGd9zH13E
56bfcUSvVOeee8vcGSXHEYU++IQBbfAdnaRj7O06wQmMw3XnaNqdUrBBXk2BV7iAgAqVXJXZ4d3i
GWGN/g/8x0z2B6tZN+HGEhWlN/ncxZe07Up0q4KBO9LAyGFXQjctXp0wOInGp6nBuTMKo0FZ6E8e
U+d+niOKN7R6rqfyzZuso3ZD8oJqHTqzfEmmuqSadr5jo0vppekxxSv2T34UOmuf7UkYWM7G6PSa
WXAzNiCKNHeNMhkbAi2wm4akFagQTnboiyI6JAKShVsk/7Bu4BqY8lfmTOY6tuNB6nabKTXaD0lK
YayCx8VZX1H3Ieilkk7266di35gugbCiJVhduuzXajbUIQTeXH93DmWsOeOkG7/IJHkPLCgUhnVs
ffuHS+++azCA1LY8TmkG8mBJkJvdJra/XdonpT3BtCJSHBNNkKSx4Mfg+CSD1Pd8peAdrkjLXjzn
cdFsSY9f8tQB3KDz44hbol5e53ZwqIz8J9J/E4Yur1a7Saijk34rYLYQlnxoxpXk+3ubacEpccAQ
1DvXwciIGj/YHZG/eRygybGevQu4zlIbPNxHvv5ml/niaS6hMY8w4n0KfT6yuZYtuGUYIXOYXdqi
CeHX0/ehqIzh0e0wOhfTQ2pGZAacO5547C5iQz0Tv2vG7bzqaH10ID0NN6/FI+GeW/Zco+DvNkjW
i1NTcUPBPucV/t6W7CMi+eFTLhC2r5kxnyQwWJaixnPNihZv5ohsmNI4gcdkw4sGucVGkNQYr/Vj
M8VfnIN8ymP1GTPwWE2zE2YNhGKQFSwq7k4110EhTDxY0b9EYLGyMROxPr5mPblCvpklAeiGjU40
hUck/rVdU+4EKQL7qErsddjT9ud6QDPyjdXD0cftY7tiy35lXfvOJTe9c+NW69xPt61dIdMr6Ivs
amyCeD39oGHM4gsvaM1uh7dFYI5rahJ3Kaz7dGh58bjfVUzC3GigW4WWesLs80Sv8SkB5MXbcjqN
JFgrCG55ob9FXyAditaHkNLjRRqOIrWPTVWeeMfS8TTVD34JObUrX30u5zllbLLstw4OHDcmk9iV
uLrZ4YGjyLnYNpnAqUkENtubS4fl1JIaBdYyR9UhIA00+PoS2FyTud46iElxDBskwfOo5H2Q/4ZQ
sYCX+lF35gW/8yauzoQyiVjvJxXuaoRc5kD2YGOQfNoYrys6/Ny4fDNz9xzRzLxNaczxK2APxb9Q
8KWHJwWIwHQyNDusaDlymEx4gubK29mqeDF0B6202lvEOfA18UrqkZgZCaKoWkUF7x6sHMBCTeau
CihmRNS3+Qjp5ts4obo5QlPM8EcPiJm+lGZBDgvWcDbHv47AVSRM9sTIkhmWj9l8WExTfu6x2Vbv
PEd7wXoxgtIHWmvtj3SgT78jlYbjADoq+KbED/9Guh84nOd6/EMr2ALLZLmFy5V++o2YrRHUSIYW
ZsGVRWz078PydTAocS/oTkxNxXGIeb9aiBnRN/sBmn4t948D2ms+tTFcrNHp1wNSkp9G/7vgB7KZ
/YiWr3CauRKX06jQu+IPgDQ77j94HGCCAegChRLJH2OkZMPquvLLQPwJhddtvB5vSj4+RYn+jNiH
N8k34JyrHeX3nDMvUYDbaOjt5jEe5kMeJvdRDs0z7QL7yZKtsRl8Hv68uUvC2j96gj5rhcm1rcpj
MFoAe/p572fy2ivzUM34ZYi/FYP10cXJTpd+Q98BWP3ezbdx41xsgu9OZT7ohbWkQETKvIvWrQhA
joGXdPH+2JWa1yU9KrTsnX3QKoRFFLNRgf2mQiz1bko4N7PA0Bh1hzkXBJTngxOPH5615HBQO8vE
XNOWyvXYDFcVcpMdVPqusXO9ciTXIdWSc54hpDKCKSg1Bdpf/RUI9RW0HOMl/0jqRLckcd7nLNrP
KUp8DI2EGZ617jqD56Pzk4mjlGh9BMoM8WbvgRudCucjwQDaioc4/vXYjpjDDUPkrkjo2CLlF7eg
mCesNmD+go4JNJwebeu3E8wLIZeRpN0nLuWTwY/reNteBJs4kX+F2msewpB/ITf+YJKWSYNYOl89
CLVl+9LTKN3l23JgTb2MBHb0wedwKDhxPEDJxUIO0ez4XUWrsIjsYZN2AxdmbMi5253zDgFR0EcL
SFTr5kicbxe2Hq3tr5mmpKCYBlCUqA58+cd7J8ezXUUGJlTRr+qK/JkdZ8+MwMbab1g1T0NAR0tN
daDdSY4QFo75GB9iZUMa6khelxUW2dr6C+K4g54CHcUhUwuexdhJz/quQZhsQtkzcvcB+6uZVc9g
oNV0BbDhZWwcans3cO3y2AARRQqyQ8b7p2Pbemh782C6/WnwCe8klfM6FgvPxWgof+kRkwCSD+zd
aMqmq5grDgvcfYrJmn5r7Ko2W8PGD0mX2E5xHFXwK4EVcukCscB2lm0+b09iNnqbxIxAQ67edJHf
m1wnyV5Cd+N6+tJ1/9IGN/HY7EF23BhdaVhIPjC3n+iM3rgV/EQXI1YBjtqVzdOAqXSj0Nk6GbA6
ix89+0swrIQxJGeZ4LpY/M8DMQiwCriYdu70WhD06ni3E+E30xAYgAt2iWo3AJMwBA5avRI8VAzW
RQMmuumJON2Z1Iq2XbhD1V5zvdmV3lWG1GK2CTEtYvGwO1R9Y+5i1TDBbIug35LkL9XZGss/OtR2
RfFvsj4XtFzS9Z/mSCMJAz4VvStv4R5AOQVkL23FyPbDZEl3F/yDAX8hlwMJIMYuXvvc22bxoxUB
TxPkqKg9G/pV5E6b0vgq2m9bTytNeZeun4Jg2sFh5aJfoZf7+iFaeDAaf8WIP94diHvSzqM/Fj+O
7fKVarc4yzYU01jWNcTvYLM4FXF3GLiHNgxKLn8MpIB1Ad4b3lsDVFGZC3Ni54o3H4tuo4+xtZ/k
RzxdhUiokQGuziYNzZxdzDoTDswSon32cWHwBfo1wQRb89v+lO0TvBLic7STLU2DEofMY0Tfu774
cH41BTw2tL44wmZ2Hcm6+FoxuqC3JNtiyJ9G+IwhPawFGw/L2KloF8s3motmZnonxa60lLoRMyqh
JIB2HMo/R0GQHIGWshWOh68w/+wq+8o6dDfN8sB5tCmsAAJn+lmnX07dntIA+Hw8RO/U/Drc7+oR
jk4Piyrgiut4YPG7+rcwo41ZEJsrZ9AGCtoV6nTvwHcEmsmGNSmeQT2sJBd7OoW96+Tfcv6RuQDB
h1mXou/un93eJnx0DeJF2Xj7BV6HGQNV6EXM/b5dHjtsfMDt1x7abyorbFPFozbLq2eJw6wsIinR
rl1Oop5qJn/aCBz/yzg6+vGlnNgVhvoMcOhGOncnfBPmFNlsrlVC+ncSzwmfJiun9q6PurUwfsuQ
uekvIhebRTR6NcZ24vPw/dtkfDnWdLa95NXX0d0UyU1JvImBhDXLS+OOv5rioonU9zh+mB2MHh+T
6oIng64L2R1/WwwWF2sqtoXBOpclQEYeINxXjnoO7Y+sCtYiNcjZ/y2CpDdG+x4VdizTu3b4EuE2
ZQeTCd6UEqgLXrICojs2O+E4qB3cQa1XkYqdoWrCUc/ZfHNGDBZxmd6X1PU0PLLtFJ/6yPycJ29v
44lX2PNdbsLj+Dt7+GhpYZ5vsRe9icl/dpIjyx7boXU8vEwxjiWWb1aKHaBWEfzs8gmc3aNWDGX0
Giqy/o188K3u2NPOMeYnYEMrz1XXBqNUaegnf6F/oq171FiJZtil1YzLm0a35CkvznHz3tpnwPtA
cyhuof0jscA5Zu2hQjiJvZ9xuvXBzUFDM5IGz8whnd5ddXa8E2Vns3qrI5KE7ZqcfREzonIpIJey
cTxqBstH17e3TuGhWPE2wjmOX4WnnQk45Dwdmo5AO5wLvjZJZjxU7Inmpt/M0bWacizqj5aLJzc/
mHN0imKfTXEDY1v9S3BQ9PWwh3B2lCHbiah9tlmksHkUKxN0QO7pmwrMbOdiQDFF/Q5xfFNxZSrI
SOaiRDuEClJqAo2S3trU4vBxCCEDIP8IFrlmlDJc92X9ZkTTj++i1bd2+JNVtA+n1dGHUy4bJmWn
6HBIe99z61zbIHoq+fLKtnwVBpgiHKmtR/WEaTAcEqThQ8AEVrSEusZ5g2XlUU/RzYxoBsQz4fpc
s2aY0PVkIBSqQzYCAXElS3xkDMcJiKxaeCawXydcsFOLjnZuRLReSWNtmv4/NdOFMMJBqQvwJCYC
zGQE16BmSuZeqgi5JPhr61Bf4gQJAum3ad3r3IGwy1i1B1AO/N59Ui10Qw+sWIJRtQgdHrIiwiNn
fKSifWtCctuuqv51I+FMh/9jWUPPr50HgP/vgTF9cFBZ6xhgrG0n7100eww41bqbjZ+uq5pXKoWh
SmO12yzdpfCgHbVLDHnAk3Ln+cVTHpJCMqeQUzu+irRh504FUNHPxn1Wo58H2Hgpn/GOoYAqwSJY
k57rh4p2dfHRZgipvdyCBr7mfk7JZiQOLhA3w1UfhKVepk73T21qcrMrXZgp1VeZBwt6fPwqepz0
/MXBkgnEXK3eE4TBNb6cEBSEedNUSRLh3UWxcEkpCjRkxUqPLe0eN/1j7HjBTuKo1xVpfhc+mqt4
BbMzhEBTkBuzE3xjK6+0JnpI2lI+mUXcAO00S/fO9ZCy7nxCuwC48I38mtFgzZsk6jq9d8x5krvQ
jyHMAQhM/nqnwMjUYim9N5TJgiZitz4FGXsfKo8rbzyrfvhNw38sWHIvHTuET21Eq6JGdKOPr3PC
Y6VoKjilMmftDyOopj+iKrmUdClSLUju8KUO40eV5M+tlHmBm10xKYIVrqFgUfgXoF1/89QhZ/i+
U5jn2g/s9NDIKmsOuL664KBsAjWUw1HTTZKx4qhKZ5V6D8jGntxVDnr0gTSoyU4pz7L80Swh1dRU
WgANCosZC0Jokycz49J4NurIF6vKnMUHdScFt5JOFcWjkiG+dld47S9aSPdjVeHIXER6kYJ0XqUM
FhA6JPc/RSjPj+s2POXcRq8c2EQl2JvrZx2N3XPr9gleYDf6moaotDa+u6iYo9/3X5Y9Je2Jzk+Z
3zdSMRR7EVPzrqwH84SlUCbbCQBRUqFDesso1uWzZps0fBmNcTFFfJl5UMVSSm0UNi9WIuapucpc
FgoPgG+a6iHtdyAHxuxBxdda3VcSRBAn5VlT0VVfgMiE4hIEOzO9Qa8gds3iomEFRr3OlkjDLhdY
skggyd5mESOJNuf2rqV2HsD3U+reRJJcjRoTiMKVyoGPVTvP03NthF+NZhtt92dYnX8BxWqWh3rh
1AHW+rDbI/JjRrNg4skp2bgzs5qClzpFufGTKqA6C9vfzpPsMa650dfa6Hcsp0nmxSisQ89sH6Tg
NQbZnZKZX1cDd9p24o4BqaPSDb+RBPFayvjNGl+Yf4+KlIc3l7jA4xdeRC9uOrFmEVdZw7Eq6R7w
gvkxogyW2out21n4Huo32zKW0Yhy8HbKTp3ISZZD6uO3S6QWULdOprMFwRB9CnGld8wbsQD7MJbj
Y49Hi9JFZsLclrfS4nitxENna7XLs5g44WLyhwqynXGU0QJNXP4j9+BqU/fTZ88OZ7LhG5sijR6S
YlgtRGyHyi4jBduE3Gj7NMeSFwqg+zPXrYM82Bb/cXRey5HbUBD9IlYxh1dNTppRDi8orQJzJgiQ
X+9DP7ps7ypwiIu+3afndMekyQWf25pgkYenUdhw/iJkslzI+9hqSGAZg7lBp15KIqxbNffn1mGt
yjZXoVkk5GX0ZuroLqxnenVmNgGAz8Knspkf6iTcG6lrgMUEndhSquDzzo7NcaMs4p4R+f2+/jGV
WKXGdNdoKG1DuLfpajMKNCzDYkYOz1qpT1Zu90Ps/FI9zSaeoWDBIwzNvTv6l0ZUb47Eh14E9sU3
Wffb9sEW3iqJxp6W3IAWTs1DEPB3F4a/wmv5Ueb2wSiDa+MZGw9U554sFRVzibqYWe5As8C+1HJs
ZcaubptLFtj7oO/w3ZCDqtmllU63o1dq01rOJQNhawTJlQfi7BvxC5GHtziAsktCdlWVuE1Mk5UU
ZBLYYfZfKUa1L+lOMdPsXLnxvaJDyODW4VD/ns39r+rnX5Vlr8kc8esbTSKQ1WakpMhkZAGCVIJI
5RjFXeuvaLTWLBLpO22IO1v2Z1uRQSQ4BLXFvjlQJd28P2Q+cm7fEjFvGHDweUNZnLrks3Uh/o9H
cCSbBjengtzVV9OOHC8SWBUf/RbzLF/O/SSjf+ggG2VO2wQS2SindZ14twSHhczTL5C/pzQxYZ90
Zyud4ErZxcGcm8swcMYwnzVmjR7M5R4gX9PhvGX0KBP4cC7dIHHCgOmKcRdEEegh8L1ZTN8uBObA
T66ysCArenABDHpkLOvWpwFLq9R/9ZECMCf8ubW1R2z+ZMsA83CE3pAtDtD+fkrlaxIAiUYXufR+
/Yg7JthNReqtImg86xKlE5yV+W+oDO4F6RYyClyR0t8XofqtCrIOgY9k67kgb7r5z8ih+fgusjTB
fbYhGUIDgxOchO5OZM2G+ecIALQc9XGohzdVJaTg88cE/hoSh4s0g/M6mlzU99H6MCuyO/Tb3Grc
laUfIRu4S66athgFjM+O/llkFrZBN+zDBD5ZPKevY0Z+AQuPkSzOpWDsuMnDYsQxmq6Xb9TrnfU8
dThLyo3Rje+hYq6iDicpPJIZoPxrvW8ifUxY3liGgYMOfnCTqrMuREq8KCIxHaLPMUq4YH4VRipA
D4eucHac/Xs7qj88wMGEM3hjAFXvghnhOnvIKJEqp/CqzeldO/Byw7yd9rGMX3AHHi2rvQWV+cia
8tTM3UsKRNNk3NpgP9xFtu+ssmx8GDWO0aKodgPvRjvCX5KOGJK6DftVfRwjqJmFQ3B6zhoHurh3
G7zoDfP0exwuNQ6q/4ks51Gb3bnyvxovfV0mgzvR8ehAWaTEyy+f2mY+5TMgKomBjR4Catmlwycs
ZLGfk+0TOYGk5U5sew7mda+lmzX5VFn1PS4cwjxVe3CGE9l93n70kUJV9fxL7E3LVg+05zTkycE1
zcMUyWwJpz7g+r4h6L0qLyPF6md0m9bPgw36JUFvdAeTHsS6eXDD6sF3U246Cb0odQgy23URu+La
po0FhqlsSRiCMPEDVCURUlwV+tFJxNyWgq7LKKNp+XiP1HvNfkN9rPCuuT/JvWUQ7S9wxdJnSBV6
2orp2EdJvGIOi9dFxB85dzRhCQfEzzy0WPRTcWjqQj3W2p/gm5NyIJ5NjJZSJ84R/VA4w32VpsDm
rLVb5AvJ491Os5/SYgiPXeyhmWMB0yp+iARs7Hb+iC17Z5ElFSUOytQ8NxO5eYi/myAxMGIOtUuw
hgtTLueCWpkBkvuYuvK+NEO+lQgOypC0hNcRbXdGgcxgpW70LYpqeMxLN0TTmH6UMIe7qAv13dA0
95bDZ0M0dBoRRCGeEXfcKebx3u/JBeBuIys30SYk46jeNXqGwBYT8C9t4IBumDMU9SGWC40pP6ga
7M/QomdDPI2qfmJqSFbWGMKkTOfXuNQvbc4EkvnNk/IBQhKZO44m1W2o3IstSaQ9icUJYh3oR1UP
vAHJCgV+/jkVxQZzVQO9yYKyhyjSl1N7lT3EJSJaUNDNjDBgrAAIlThVm758rXDksnplzRKA2Y3q
P4XOvlMDKnbUP/smnKIJarkdfuUM1iy0aFh2ATfoyV7HeLFCtqDOjCfAol2jH7sl/DRifgxf4Ptd
fA8PYdWMPNf+cPFnsQmD2XowLKy6RmO95syLCqtTaQ47JukzQZ5TRRtME3rVPjEBUpl4E3rgLdi3
n7kvPs1d+dxRW09J10uN+iPd6dOiJqke+ZA1y2VEXuaYCF2GLwcY1k3aDDpeBHM+mB0IVaZbnauh
helfVyVRXVBpZPjad1dQVNAG5cWuuNVPaTGe8sG+t4Pwk19XfeWxiVZJi2koqUv3EHaSs2qESGiS
bSZWb4ET4idZHOsEulbZiOdcedgu0L81KxmdXCmBc9JDCpnS1QgN7ITBkqxdsFOQMb9COR1qN9nB
E3ltaAFm+sH4NO2rjjLvqkEVsE8FTkQ7Y6Ia7GOlosvC5+408mfYNXunEpfSJYOqpoc64LbuQXUG
m18TnUvVmhzdyexiHCrGuazVnZWNe8NIrhyDm8BHtbMfivAmSOF0LIJdxv0ph7qUQT7gG9MYu0Vy
RuRn7O+Gj6k1r00RPqT5swwIg+IRqZmhRlZ7WuA04r0qohSlNVpzjb5L5z+8ROuaKVkrefUMuGzE
sFNqkhEOou4zleK0gNOcxH+wInoN6fnmRHQFaQ9UgLjRpxpFuWy7a5GkG6tPdjMpq6ImfbOEI0rs
dXJ8SxbkvgEODANgr4+WBLA80DLDzgiFGavkpye5zzPcarnNA0rXytko7vJpBoXAw8Ee1XfDjcLd
qgj7uCwEbWnRSnor7RXhDe18Y/xi7B/2XCeIKTEBYkJd+tNtOhroGMj7FVcxFyhje3PqjV+ZuJzo
5cD4a1jXhNBGwuoLfyEyrrvTAz0TPc/NjF+yWTBOZLL8EFFG/uB2OtTCPJUlGDZI3viLB7lJ5Fbz
xqbzvQZHXoOnf2qJEeHYj8rzQFAsbXlj4TLA6136R2N4HJpzEbCK6ustQBsuY+vWSnADngTTVooV
suD/mlFW2sVjcyAs2ggaf5lJD06566H5i0uF1SLZZwFRWJYWIvuktgkRtoM1PqxLCB38BWn5EHMZ
8C6jTe7mkop/c/2La46HjmgR7pX+aCm17tLXGcBmDQ6KsiV4tg2tPOdkvCTmRswfHl3lqT47w842
TqIHD1zm+z6kon4mk0uagvdXdOkJ2pnrmlK3ZS8jh4pUxAS5ZZfxisJbLzeg8dp2x2DaFheDTDux
C5vhDJnPOooO9z6VuMYbptueIzQ50jHvurdYf8b6xK8nY3Nd78WysIDhZ1FE1D2FrM+ypv9O+wtt
DW4en0T4bA8b+JksCuP5DPOydg+xWk31Pu7XbkJ9RIoWKXlI8INjwieX3mOxv1UdR8t4qUoAsbcG
wb5Y0DOXivSDqN9MPijWM/HrJgAVggrCBtmODt3SwxnttIRPxXz+1vbg/tFSXECGafMas6fuj022
641z3YEKRZW8owCHEPgFAT+Flub+lRIVyUO4JYhN7Sc1yv9szPT6DFSRBuGSZ5mIoXiu6/UIKMs+
kH20QjjE2BNWqfjUHYsxYkx7AClFibm82hj2d8sdkdOkuXjLQlU/oHyHqQH8DIk4vgn+aX4kHOoA
MXNfKuNArJSnPf1GPW+yW+h/D65BUpQcuvjIHYAmzckJntV0Evq94vgvsk3pHlsD4T1dufqcJETM
aJbv/asFLhBfbhpiVkXvMT6HkRozMn89UiYvG5uU/7LqsnFuMeH7etfP9XrZfi6+d2cE6ZxTnTT/
M/UpwKfQez/kHNL0zabGVpDtWRQU6y7yEE6JSHqYLGb7h8nPIKZYCm/r8ekMIAznfLM9n+gyUO+J
8F7EwjXyn5t4v7TX5URDyLZXjB9m3a2qJebvXgIiPOGlsx5MLpYq4MBbYgATlyGdfPTQhnzq46es
i7ejpd+46H0V7BuabcCrW/V/ThDSdvOlfXnG0h9yTbH8CxkfQLwgOYvwvgUhvG093h2KEIZToOyU
Yi00ZvxwsjKwkiQsS0ZxdaxJPZQ1Xrw/oXEV+y3kHzYNmf2eOY/+fOtMi30Ej0Ft/GtifUmlcU68
Z+L+CHHTpuJXtEByrFZ/GDAUC+fij7gtzm746mFRMJOfMQbl4FHw6jCuAd+VD4JOk/TQD+lDhqiS
DVhlRuIonfudhOrGMLTNPBaBKGYbPfwtmmNtnrL0V5AtqitMJn5c+mtOKfxl5EWG2s7WIQEsx7Xg
V3CcJcGba5c45RK2+bpjP+JxXZEQ1AtzBi8nMC2MwwyPDwWDbuij4UOCy4v33GjxDbjDp+3Bwxxn
qsKHaZUY5qccggM2sAdZLf+CItrIrWjPcdtdMBT3iUgIA1xct/323Wgb4HopPNbSsi0SEuRi4soW
sK8cHkrbuSXEm/MWYz+W8TAfITKleMxZ2ZKW5u2TAuSzKZZD0COGmvbPkIb8u7zFWhu1OWs7N6IH
NE6egslhJ8S2c6q/IzVweNOIpPr+UYTxh+4oOLRm7gt5x8AX0xXOddpjeZnq1UB/zKhZbnl1S1Bv
Rt/uzWrPtnodBj8J96YOFHo3l59Cst6q+gBVKA8pGZMQvm2Y3lnJ19QMCjCBemZqNlDpyMEWtxHn
BW0HW5Es6/n0OPfsptrkETf2SpnJJSj7jdWMkFWcmCuU/rILjvAS9pQrh01R4esq87escfcmfrSK
9ZAX18jUIK6pxjmaegJiksmXnMIQxPLxSqLnCxzmbeq7o11Mv/NAQQtBcZBIANoihUpWgEO16GfT
jLgspaO33DFfI6/k3tD0F0qjEe1MtCCnf40GvZqm1HvMtX2LSBrBpnWpdU2StxbyTtXZj62nToks
7vORLyXvx3bnkX53lIOdJcDnNbOl2UiX78zQG4Otdl6DKaNY9DZZTNW0geHdxfK2hGH95BRSubez
KwdoC3meY9eOA33B1Yr46qUUS/Kh794HhyeZrWJOv3P2iKMON6bvu2tRBFeIJh+24AQbWK6mBKF3
KPKPrltyiSr1TzBUv37E0OnGGMq7TB5sO9h5yr3S11eC+KhOEMwveVtdYB18zVNALYz7TjlsuelL
vDVAoNPK3gQBo6ElgoC3kxVi0AWhy3D+SKPP2UyCTawt5A5Cz12xg/plnaaETxcSPMCF9GJPEV2N
isNnYlVvtrhPghIvbDHfJqJiq4gg4WxOxmpggZTYMWCOnECHR6/WnRnI92B29z5V5OMcP8TQNdY2
VjcqJ05T1/uEQ2iZILun8ugt8dLFseIfS1m2W7gfJ09Et9TQ5Ff4WJPkcWjqmXcTYWLKsa8WYdI8
kiQ8Z7UNHb9lt0TpkIy9Zz/A38kPy8rKW2+8gBEjkYJ3JgxJqBKCotVBMSHLDSbW5forD6oNiVd2
W6sIdrJBn54J5buNc05t90LM7Fj2NdSEdDgG+W81EPhvo+4c2TiuKxNge0WZZChsjiQBmoJEgMiS
vQiNL1XSkSHzvZO2j80gA6inBb5Jm/1lNPkUTbn+a9FM5loIJ975xDdqVlN+zTsWi2xqCXID4cax
3fcpa7YSRTvGF3IHSmNTUrpGTP5uBE6YehUliemHg8MidXV/CBNo74jwhWCcyYwi/ivtKdtT+Drt
kJvj2+DGwx5GhPkTdWa1Y+cYvld0RbxmwvBfm9mBpQ07sfo36bRnOpvlfpqNT7L2CfzytjokECDo
MJAyhR0fKm5XiY6pqm0qm5S1mYxYXid4axnV02pllaBmk8o7tXIMb5EOb0ZEo5bIfbnLuHl77nLD
xITD1EHUIgoc52gNEV1ZjkMlQizDCbBwB2aB8Y66KKOOAMvr2ngEqR3ewzO1LtpPgc53sIWk8sQ/
YY9xcySsxDNCWJxANu+eu5Qs9SVk3fLRRq3514dpvBJ+wMWvCYYNfQo5MDqyv3bfx2uL5ALWLgIA
D6nqnX8yN6YrZTD/HCfn00CnpaLWbznI7/G4ncrww7LPdin1Xand+9Y1srXiIlm2lG1W9aHoSowC
8IRAWBbRulPdyS7i85y5WyNoX/MSmEBTx81bI3N19jMaz7qmsA5V0pdcj8z15GK3HO2cKRGalLUz
fDo+B48Vg68LiE6KcrJIZBVbI6rGfXuEaGumzOxhmm7LBiervSiDdFzwFTr+z5xSUsBkJ7Kb02HZ
rwPHf4Bnk+0IkdAUMUO/g2me1R0O2rAV0HUi79y1jv/nORFlhlk4jptZCHWjQQHepwNfqA3HP8nP
Gki3L44SMxzpYxdWwuz5qPUNofISomCNvSntoFKujLmNafzz7AKkSCrssxNlYM75mH2xhXgdpKwx
5CZkUji03BfZNEutGhCYZ19k6hl/hrgh4kd4MBrjiQiaDSoot/8xaLAPqsCY194cfHRhDwCyVXwi
8DJDfVr1bSNWyVRapyAHQeopJpwowoVnxQpXQlpPI3NqPjuP1eiUBCvwF99lHSz62FtKKhJU48j8
Ec4y0AQOVVyUzUUZIA5ABxQcRpizrQixP7xPF/adV0NG8tv41DnUYglnHwHWZ0OxJBqbcW+Hlcdd
D7c1E2IezW+yD08Y8DmPuRl0wdHWlCW7ZXUa5GKAVc8U+XLlJuGRsPRbQtnvkeKeKNGlIcFuRotG
boIG98kYTmS80E4TqzjPLhvG2IdTLA2TEJfq7a/I7w6KnoCc1JmS72bPrEjSIPBSa+s3MWFcrLTm
MF9hZQPQqyqM09r6DJe+RqeQBdnieT3XMQtO/0R1A6hbtOnYfysDSTIy8p6Vp1lFDROeOGHxlbQT
eU5Nzk2koVoyibg1cNmoqri6S/dhHNwKE9ylMZPYUQQza2s42hVVXP9PXK1efjB19Dir5nf2qKkY
fDLDUg2YXibnTLof+JFBbasu6E9vWGgG83LrdYSmJQ/pnb5ddhDtixHaZ3ZDW8twDl5pbvKGLh6a
m3o9vwYS13KeQiWgUwAzq+vtuyQHwmfY2Z9ZTaw6Sa0dqXAMT2M3//b++OFU9UPkMZGV5A3I1omx
+cjM/rvHW+J036F4l6o6j8LJaO7jJd/b7bkhiGh0OY/Kp7bpQGBaY5XMXffFKm5xDPNk/rIDYz/W
85cbBMzMKT5fZ6S/JQ3LX4nAZxePY4JswEXZ9Fwqtpi8qjolcdUNW7cSCwLJtzei6dGKcfQSQrPA
mhIXcE3WDmz4d8V8GVIsc01YPbHOjQmf42rD+5Pgo2yncRv4uL38mmeJe7Am/Vr4rzHbGKZ+EGWn
Cf2PulV2IXRfWZRzQ+YwoWf4E/xHGCyGB28FgYI3DHb9Zu916Vudqes8GjQyGVjeiOzTycz1re5X
Dj1sY0R7K4YkdBxzIcxGdGBBtXM9876i7XSiAZjN4dxxDLC/kJDEBSsqMb6nnTo7bXuu4mTPCucM
Og5JItrBQTmkrfftVOF6UPWBSBPvqZKIKRoPAAbNjG8sHzUTYo+brgvHXJdlv9N8nkmR0KNxdrHI
lFjgtdkc2xo+LqDJ9QDcq5pDtGS6ztPi2mv8QFP72gV6nVZLL62gJFzcdbgJBJwPE5TOKg8IsLNs
yzdd7P0SZFJHotTcamvfry9DHYKGQ5DGnrDq3B7njsAm262wdF1qM3xNIxjZFQ6cajDukkrvncRz
tqnH5Ro6Mq9DizgsrUdAPwxBzuEyWH8T2nVTQz2RYo0+gDv7ZKkazhHui4nhOBnaF2Xx5g9ffUyJ
SdytSu7Djh/sWTUc8MbshiY85FG7m/nWCryyUeudmZ+OMgp3Re7cd24IbqZ/M/rsx44ZS/0qeaxj
YH4jxmlEhk3vkCPM7WNP118XlvzQyMyQMJ/L/tHXEVftt8EH2OugCjYN15fCXFSjMnlI2/7U9WRL
SGGbo3h02HfkBb0HU+eTMODnU47bdrDQ5twblDLw32P2yYJ311umiZGT3XHW8zr12feu43lp/cvS
U+E43/S7fJMXOISwLEPgTe2M0d9tnUslVEydTgidzcrTQyDAA+byqouWj7eBnEmF/aRcsr6NxK15
HAa5x5Y8HUOw0IP46RNKa8Kq/cjD4c/Cdkh0ixwgrjTDbk/YNuPZ+iqa+qbyGuJqc5MKRbRVxGwt
7P7Y5aEBfzbK74CVdbvYIpVrGEcmrm08RwfTaMeNsZh4w5lj1AkjvAxRdgJ9iRnOxWnbk29UONCN
urxYlf/NzEYxQwKipPPhqM1bcLhYlkFiKDDYq7DLbAy+4rMZYnz7YnnzSvtsmPAzpnKej1joG3hZ
wJJGa9gojcEybLGRdRTIFKnzW8o/KRCoqGQiXVTja3ADdbML57fqf3zAwl6dzDej6UBe0muUBMo9
VGmx7321daqkWruxVJvA+cnA24H/fgCPQ+goR+Iy1j3mSlNpzDP+Zcin18wr3mk2ok4EcWZIUbU+
Pf1MTQJFtDaJzIQojoZXH9NjiMFgKl0qJQNUclZihP0S6PJ9flKOQU1Fe2QDujcJWLTN+xilOx79
rcTGXkULWiM9QRNKzlNgfsQdntB0Kc5Lnn3+MJpTuZplFwUKjQtJtPEUfl2doTGr12rKrqHOz7A2
zSdGerDnM7Z3mYw8onSBT0G5bNSjrZT31SCOkQ8+rZ9Pbh88FJZO1p2DXyuMWZ55sBQjK8aygV25
mMRn7DIshywPrO4S8qOxe/++dKrbnCB7Gz7JgNy9ycl+7u0fB7iiocx77cYxfkGij5iKl0hBjAl8
4MXnsknEX8JfiUJSfiGHQArV69oUG0nHjanqo6X1lfj2duTISA1MzQ6qcN0OdHkzAdw1YQR9tqKS
oFHwnsZeB+vGgR5TKvqpJ4OYjEDDw7HymgbVUbnLyheRs1r0ZHKRGwXzf6K4V8D07U04nnH1MFnx
3tHtFpfeaub09rsbEJlz0IbZOmLxkPckwRzKilN+XSnb9/umRnKStf2j4Y5t9Bx9zW7AKChbkDDp
LoKf0hX62ECJwMPy0BQKfY8lAa9nyuWcipd9SzdIR56IfexDMLbR8vY/SKBCvZREE1OrujdVNGFD
dFC1YQPS1zOGkKhM90Ax+DnIuOdFtuLqo/Jz0fyNk/wxUpLDGdf5pq1vuonKFfGAL9f0vz3NvrEw
p++KFHaKO2VqBqrtwglfVXfObRzF3XAOKFG9zh7p9TTKkfwJuL8UCYNUQDq3C5Z9XEGkCjLThCwv
W/ejSpPgXEWmdU0zbG9p7h+E07yqxWEwmW3HsiOmuHcMnnB1497xrH2U87FNIARxpgwxTmhIcDMd
IMr80ba9K6oxQO9M500gcNIlgM+cggTxzLsBIT88+lZMRguuyd3/hTO40qgGuPdDG0mvWQkqsyIj
WHOHoESAHi78YKBllh9+CKYfC9gjMhFBxzH2t5myKOscxx7TtPttT81PMUc4+XKqVFSNKdxkG0A+
5RVaM2BDj/lH1gD2EGuCdWrF/LpTm/+EJ0hruog12h98a27EHRxY87WevimUsYbpQvoHBDQZN5xs
ATlbxcU68j7xrVG9DXgN6BmeanQdKDjR3QybQJSWBl9TfQII+1cX0xYz1F1kXrA2MrPC6iQ7Tt2M
eYhmDO+aJ/ZOYg/iocK6hFJmsB2riwo3N72Ixp+gSqnItoGL0oEM6eji3pwRoZP9UniXsg7N6C80
e36t/r3MHtwBbwNmLwl5TRoXc8Rl8GUl9jopf8kP3xnWtB3Qbcuy2OWOt1f1SwbGLgbMEDQPNSJc
ox8x0Gx7RnCNVmR41itly2BMi/i5bbGF56E84z9jV1ccIwOqDtVWlAcII3/SionPOsbxtgUTbQBS
nrem2Z8XYsSEQQ0/KerBG/3cgFUr1OIGL03oL0sz+sruKoIpln0ViKuDSU9MuSC7h/zoO8HW7e0L
yTIwUj7ef+MpCI4yLjcQ35aDdhwozuA2unStUqVElncz1BcAogNrWj/icxP9cTpvkiTaGaUAtFFf
vR62qDZeWAi/FCNxJay1GsHPpMwuiat9iBtBZu+6XSRCWt/FKopfauazERNsQx9rNt3suS9XQrFV
bfzBWRMgeDQFrXWmRDf2gpFByzLmT4+lFNQ6A1DEXeVTKmvjJ7fBcYxS4iwYwnMPZGjndCTLjJ4l
gqt6/C0I/JDP5EieDfVyRvXmNs7OLVhJEzpEwnuVkZbGxJ6QHnGjbMMqs7umdlUdJW7YTFYotwoW
YGY5LFLGfUQIVCb7aeTQ8BdsKPu/ors3WSrAAQYH4p5ljZ1ZM4GKLNwqb360S+xMPC4kXdm8sPbr
9fTQ5EysqOhPPRYrKO8OtuyUhaF6w5FAF7B9roSAV7LHUX4cky+wvncRgivVFMZbAKTMyNif07nj
5eF1mokFGObT3HsGOayCZS0Lxs6hAkIepEFOyJrVJUd5GBm3NNdI20g2mu+wceQq1tjhRTlgxJ54
LXArIw1IH9KUuwADjZvMv7P0pa69bbew6OvhmXqQ3eJV6uBg+f64CWJ+nB7HiGrH+ybednA5q7nb
zksZHbZqiMmULeR591vLpRXemTEgE/nMeDorehhz3OMoNC+R+gQiu1EjvDWzv5uIpgD8PekheO46
CiieW0+vR3z2WTzSrxzSQuzu+OzejzY+Rj57FHstVQC7tnjUnf/TB0+NooYFephX4ppx6VqXb2R1
921Ixk3h5Yfpvpqd/K+YiBI33X1dzq+2BrJjMl27UGHJOMRY6bqV4/7W06sFp7HVLQHUCBw125Pc
VtuZ5KnZBL9u5Lt3A8uTjmO8bK3jYCJF9tG5QfVnHFsHUfMjO3dN7TmOCPxqFW8SqgjvdOPmlEHY
D7VrgGUjqlK2l0oBi1YzxAUDpFDDqbWbpwHtg96ZkYttG4x7wVLhmfMqP0K+CPZG1OlDNuQRcKp4
E/ZuuLP8Af8qvRIfyjXXtiUB29BDPRHaJJKxNVFTJIkAOUd4BSLWy41ydswjel3V6qF2JrYwrP0C
iYFwNNgY2HXGo0BiLffFs8eqXNHbuhMwKDlA+tU8UltQNcaRggzuVLzp04AlYus9jelfTSE7Thcq
kH0BcDahK+QOUSu46BmrZulA/Zcunzdawsy1hw9+N/W8gfhwA7aaGuvOqJHddSsh/7QmObRqzG0Y
HQ5ZSj/G8xvi41z3fftXJCOyNS7T6J8Maf8yoxpjkhjhfRHuwKNhhy36SIWsuFTzBYghcTFuIxaY
q7q0shf6V/Qtd6R+b2kR5I7exCPXHkgg9ojDd3Qy67vspbszTCA9UyYyXL5msQUdDrdB42MSiz0+
C4ykIaWTF4/NcicKoxjrWY+n1+q7kKhNUu2mCZN7PFXkW3VYGL+1mVO8zWuC9X5py4NRh+Mm4UqB
1QJ+nt8FagMoq8Oa4s7nXs7T1kw9BUIaVZjeBiwIwk6ieh0EGIoQtXOwDhl/WuZQkBbnA26u0bPA
AzW2PV9mpfRPn3tvc2tTL1AfKyAYqzLGPDUVCWXV+jEEIrtVRWxfrRKue+3b0aoYU/LhAyvOrmc7
Z+xLbr34hKJzWkisXC1+r7EIC4ZLG7RSRAr0GWybdzVzCpciZ0qu0NwwpzCogHw5RGl5FXAAk6Df
9ZF5g4dynljg3NV9e2iWgz7PIvKfRQdtk7WbLX8dXtAwJPjluU1zZMrCYpClm8Cq+GLHD5ry8N/Q
ALKXkPTuAD4slOLyG23gs5kVcKCAnHi1roac3qHYeCvjjBAYNOLftqmwQhSQogp4GXhB9MTbV7k3
y8EaNOCdIemkd6GhxM7C7Mca5UNJlAgfYM0XvQQBMVIs7CbBi8DMACB1LDTadj7YbLUSOzmVBD52
EJEhtWvK7kUpzxMO13jijHaWyzzCX0OHe5uw2w0v8VC910VwSmJmCk7a0aSZtBI+FVvjJUslunxj
bEi9DHs3jDeYyVETiEXLfGrvLbzZOnRxT4nW2Aa2TPBSKY6C0nEJfLL/rdyUxcTEASALfpMRRN40
fB/zQJE0Q9K0UoSmQAArLifP4gosag7tOKGraY5qqKhR1R8LOwGn5oPxtNd4s0LMmBQFa5uzhQBO
pNd6EvrSF7xDQ8MvbrJMcakFOcVCRdVQ05OxtR29Ul0iYKLW5A4HbXjNC4fy9Dx3PJQiCvSXRTB6
Jikzu7QYF+i9Xk121ChyaqZlXz/ZjiDDlrIr1GMGUZUpminiGpgok42fcMaVTgj8bnroGlqEDIql
eMVMzPhZ5P4L/t+KqYLWgZC1vsLgzbpHyV0X0TSRG2N56Om5Wndj9YTnwF2nkoCwE9u/SAPObeh4
QYXmjHkFF4PdcBRaFUUwWW/KdU3gYuOVsAwtxRBUQMWC9A31Nhu8bIWn770IMN12WhRro2XX3sUB
aLWaBhagKrREWDSYFGHIC9oqHgNfU+5L3mRdmXDM3Qk3djCksMjqr7gZGBC4YD/lLc9qaDHtuJh5
N/yOmCwBm5hV6dwgtxf/nMbOH2ctHizhoDF1ugdt2yxJvcTndppP62nidYyYOu66ZLYP4RzSWmTR
XNixhCVS1DfPQ1ybxwZqMW1SJbaxOofZxkp+PSxR3yR0/a3rCrG17fafijzGSFbi1Mq3zyxQyt1g
BZAE1NSzpnUar3wDjs4ax3T/PK9Ojx0IEFRBMzzosBq2irawNeK13LqyZpXk6fgZp7XxMlvYSjjw
qR0dAIrwNf5H2nktuY1la/pVOvr6IAbAhp2YMxe0yfTe3SBk4b3H088HnakuEmQQIVW1pFJ1Srm4
/d5r/QYsba7+sLLBJwFfSVuzpassHTBFKivI2KnlB8D+fIWKEnxBq0digNLpwkPLDNpcZV2SF8M0
EUUoLy+MuxwYyirEzWYT9rp+O1hxc1sjAX/tD4DrE1RTlq3m/TQMVN2cATH3zoOSzeMuKpAqh1lv
xNACQ7NhUtlVfuGpFepy6LusrCTxH+zRYMDJ0VqtbM+gvu7Il32CtlibxDrKeQgU77h8IrPmSHjO
mmjCKti8bUzOOeDtiANBAzSArUGWsfm89wMsnrXZkdWWBQrLaO138PfTBwcwNBVgV052wshgovV6
i1lc3e4ik7b2eE+xyxbNC/kZZPY9D1hPm5QXUPbxZrR4dUolWo+KCe1zUP3uS4EBIVCQCipUAsBw
0comUFMNULcZqzg+BJX0XqeAHJB7MtHxaz6NBEPrPEE7juIRd/SUR1mnhNTM+lbeRF2JlAh62yte
cijSC653CgDjdd8ZP92oR/CwUZAHtthx/BTzuwrFaXYw0cByIZ0TVI17RWkOpzAP7oxb+f4yFV0f
ITAKrEfv5eZJWE0O7xZGcOSzwyi1J1+LngqWruMVk0IMe9QNWfqJxFb4RWTYziGvJlC16uTwWjdL
ZbwxJTIZFN1eJux4W54sW7/ncUfx5aOMkaaPPRKFsc0L18SQqUMRMnDR9EHYR2hyTAJahj4whNAb
a2Fd+Kr4Rs3KAAZlfa3aoLtIk0rswISouE5iSkQGuHlCasV+cuXqI6wQDoOIQCpDk63bMsQwZN2g
pHeri/xd2CHGEYXuPXZ55j3JQhd34WgY02fh95oMviaD1EC1jT5SScYOLZc1AZ59EehKs+NmlL16
LorSqp0ltwIpPwt4u8AkWstJrcK4vYkRYLk2EZB70QGxXAV6phprHugS8opYr9q8R6oy+GJJ1kOV
6Y85u1Zn61+z0c4EItaSMhzXrYSkhtIo133e5lS4hmulie4E8kISsAxdwH+G1/hEiZykf1qgVInv
Y4PmiZ+40Z1v4uwQCNJCWCdRyBMjwryqMh7V6UUd8mLGFhEegR7dREbWXqmCy1YYA77MVXDoYWde
B430oNRSuANNQnocpc1OVr65dbPTvX7duQOpzmRdwsfVWnWVNzgqKxYqErnUkbFzoZqgX4DpZWCj
cMdII3yxlBqEjRwHf60m4PZfZAFPlwQ76BJupVTdVYV95+FCC38bXyQS3dDdh4c+9h88Wzy4OJVt
CxRKSB7GgN+NLNvWlQGUX5Jf/MTMVlGIEI2Q84fC6wpIJ2H1ye51Y1Q+7YfniM0br5lCAoTmY6mM
zhbKChujYH8FToOABdrUn4WK7GAWbsGqV0u3bSl2IqOyLWKqXaU23leSS9Un6df5EAEdzVFuLJF1
UNx0nraahAtGisqEAbSQkgVJ+xooIuzz+z5rsRdUKGnVZfhk2IiVM623rQ0o3mswJPMK4QEzIh0S
WOUdeq4XZoRXN+QLb1NW0ksUGRiSOFyGHN7sKw898zbwn01g5FJf/TBbbC1Drdu5pvzk9pb+lGnF
owIZ6S4S6o9ELROEs3WOdd0kMd4bGGlYTORCU/EXyD/zDOgLKX9YUkVA2cK23tAjvC8MHuOB5jxH
tXXD2UguzQ/BjqOyoYXVcB0IBLI0ce9o5oeHrJzt1VsBbtWMAxSzeVSUffSRaxUTv28vpK7/mSZi
W8Mba5uQfQq/Ccb9GugQ+SCXs1Ji/9q56CpQhNaQ7e+WMG651bTO1cjc8qVkbWft6CIFUKBaeuA3
A0SNJAcJQq8sv2Rqkd1hZ7IhtXNV2ogOd3iQ3HnNkF+RfTL4G+IqRsKfXIdXqPAWPGiWSpk8u1oS
r1pdNS8oZeWrAd5WCg5ca6OLuNbxLcuuOwWdta4f+SM6MnkpLkT2tucQsHznTWMkzCa4amXgHTDy
IG6BRoIehRy0ghSKXdg3lBpvayHeEEwWG1eL6zdPKzOc2+GMl5F9y065sxXrW4f5Y8im7DYuKSOW
TGXxmtIEW3bpDW8YFpi3ImrXegN2x0/XVFO3NtWfsgBeRkYdvOFKxj8YQOWqzH7aAdYBnvvsY36T
ac1rkOL0yLtmqfgPeT4yGzOG3GSBq8ssKraVAKsGS/OKHf5K9kJ8SfMXNXVAhksbD2vfyHba7eCm
9yVlkZVPCXkBt0esCxh/qECYD8Hwgb+Us+jL0NzaeY3Qb22/OUP9XIbplUPVatwKXvukXxc6Ps8W
bCZPUVaGXT17stS9aCrXPBViGcqRqug5HwEVV6OMg4I/nO6hrhxIeAhXPeeykUMvSHryeQpdpTcb
0PUFoIMYUG7LO6d3Wch+hTiYqg8kJFpAyINcxKgbWm3y4Xqw7HHrolJtqmOSODCAE8VqZX5wC/Uw
D9EhVbL+cxI3KgitlXAiFZ3WMmq3uoVaRhq6Pc+kGKWEZZJIxrUJnO+60jIN6Uan+xo1SfSUCwEj
Q8I87JtRheYzNoqQFWtLD5EmaIAd1VRHeflVVeBcpSrKmRvTxVZtCMnT2ajmZRsb9t4beWwItp4s
4zedFdxDXCPMObbgC3y2VZldlEWefVPzqr7MeUGkN3FWaHdyXVff7UjTv5RmSo4QN6jgpy9qKhKD
1CBbXoCcum68Euk0Q3aidRpk3ZOhZ721SG3ZgXlRFndlyns51gEkda1p33tDF27Nklt+qI2K/0VM
RTrJJWgMEGs9PxOffWK+4USVjupU5r0cqvlbk7YrtrO1rmfVVd6N5V8HgM7CRLX5vpYNUq46PpMa
poHS8MjzR7rt8WTEVEAgMOfVNfAqQWHkvojR5tGtLr3W2xiNfx/sCzDDYlN2zLhEkz68NvB2calE
27IwRw+uSvYEjn/Qf2tDK64KjDbJ9ZWULYu8zW7TCIBdFvnVCgiscgsOK3lrgxCABUIPF0nXAnyQ
QJVEiCkL8k8cBoqxMh1H28jgiGA85eOOYBqbqmxtqGyK+Fr13AIoxDcg9NM6Qie9VnJsZGS5b38I
5Gaob9oIhJAtGjL5UsqzXODRrTkQA3vuQDxPwTyT8hFqssuihs0oA7lDA53wS6Yn7xqQiSc7SLRs
wUOu5UaI4QecYjnBr4XZJciUwMd3cT5cdXWvkbMMC6NicVY15DKmdQgmIbVMdNKplMFr6yskPaVS
tKz2JkVcM1OMcmvFhYqEuhDp9r8q7M1wBAenW/oh2pGQQgtuB63r6ot//+t//d//86373+6P9J6C
hZsm/0IB7D5FD7D8739r//4XrL/x/919/+9/W6pimJZlaqatGIaJq6vC1799eeQqwx9W/ouLu6VZ
iCGjqTtcVba+GTR9dz6EeRzC1hR8mgSr1dI0+TBEMsg8akkVIbphLizxJJU/uvYl49Wt3p6PdKIx
tqaaWLFpui6r1qQxA4pnLYsE1QnwaJbob7GRfvz9ELwC1BG6qFuypR82pmkBKeUhITz5visedeni
/Pc3jjrLkmGWCkOTdWiRqjj8/lHs9JHsseHUQFbGnLoD6rrGtAi+2u9H0jVFBUpgWuSqJi0xjcZK
LT/lgQ+QQs6+RCBA62brmfr2fKDj8aefVBVcLh4kpmFPRqU2bYeTtue+gTQn2t4LWbn0qqsOnZW+
/34+1vihD6ezLeumplqqbimGbE4aJVGBkFkk6ND3T7q4QNdli6vpzBiJcRCmUQzZMhgexbZNzT4c
JKotaZv75KrgeC/LtbHF224lLdDwWvhr7gIrZ4UQKj+pdC3RGV1hSLuET7tAj2QprdqFszZX+qpe
/n7j0crSFU01TAhzk8Z3iFAg2sLHanLcouBjkvu6OR9CqKeaTueqqmLZCgTOw6YDQZZbySJ3n6/H
pjerZkV5Z4lCw2JY/N10POloOGD+DRTIXw0PV8kSYYolYkXLbHX+Uyljhx8MiKnIYvSrMiCm6ro2
TsG9XYzsVuRYVHIh2OzIHygwKJCXxd/0qdwot86FFF8Zi5pBePEWT9/n+l09WrST8NZh+AZ+L4VG
wlM7dsjCPVjmMtl93qVLxEDFkkyav8PU6+Jbs0QZYJEtbvvFz3YRLIOZGXC01FjJ7Eu6UDQMctjU
Dz9IyRXJpBJloPWcbvFQ2WqWB7S8dV8MhNT9wJyZDmPDDvudLUpntgkVPU+YC4fxlDS2SfwPJs6G
5W3qILgmV49lBVinL6xbNQ+4J8czm7xyopEscBnpGFm3WOWT1WdENm7PnoJSlGxcjhlKKQvRctK/
BpQS2yba9fAlDFHcmjK65AkOviteyPdxES6pRNwl+XBRSMN1HwwzZ4Mydu9Rd1hCt02ZDtF/7Rt7
07AoqayoxdgdzdfWaXdcsS/RbiX/gPaXHyMv3W5CJbkTwANKWjYz+kebn8lo2JR/LJvDVrUmo2Gq
ldzjIAxEdHzWV4gc1OoDjtAz29/JQd8LM5ntVhVBY0kIoztbcBmwup5b82unPSkwW/M4/Ietmgy3
jAxp0zWE0wwEBWKQWRLuIhLUzPObyNHlgd5j6ZjMB84phu9wLoftgFhXBA+yBoBYIhHjocD+uyFs
gXqVSaGHJz4Q9MMQrsmbSqoEhUgvfddFG95FpC1fzwc5ngWYXXDd4lw3NIOb0GGQLBa5VOlY60i+
vFW4/hZJ/Qb2YmYZHu95hLFBvnAjNUzFHL++N9dRJ1Uh8dkkI5TXpL2Xc3CZEIUyfWb4T8VRFMG7
XDG5dE0PNeQUuFXCLMC+rcL1oKByFjm86T2QZurd+a473lm4qKoag6/I/Hu6gHzfcmLo8JRidO3G
zZ6M6o7q5rWQ/XXtmdvzwY7Gics3k4A22fSebUyWkSSofiWBYS7yxlavcyMEuwCga+lV8szxeNQs
TmtVmOOdUghbsyYrSPKdWiMPRC6nALAjQHTl1+Cy1o32oUHp/u1mqaqGebFi00v6dBnVeRyHrkyw
NIDQZHnrgVXbAm/+7TC8JHQmOOvVNqaHgAWbSwMFi+RDcusXrwPeW30zs5KOph76seSxGSONy6us
icMp3iTxAOSMiljR3zb+R2ZfmdHb0L2fb8nRdspdFVlFIXOPVAFPTZ5HTSV6S4lQsoUBVlynXdwD
KIAOC5Bbh36LtqlqYhcftzCzz0c+MS84ZDSNm5zMrDfGHXFvCfMqi+zOVBBqUrV2mxs9klmDKr63
Zl7sAjQwF7qo5ZmgLCO+7cEpadFMbugm4jsy83HSrXk8lA32msZitVpdrVY3q6sbfrcZf2w2i81u
t1jwr5vNZsPvFrvFtlrsttvF45Zf/vqHik/ydbddbPnybvHI/3792fX4dX5Zjj+W/LMaf1kuF6vl
w8PF6mF1cXVBrNX4Cz+X/Ljgq/yJ8fer71evD69X369wLOS/rq748f1q/Bt8zKuZRXk8uSi4mDwg
TfiFlqVPekGrEQzvKmi8Aew6gRqGS11NLh4G87dnsUA0nHXCU9+0dHlyHoSicQKU/OALIwNiugN8
u/7KQOw6wqji/IQ63tI4bsY1Y2imRtRJm1TXisLYhsGeO9p9ga6mKQF+1KSZk3rcrw4nkNDYMFWZ
JhmKJcZ5vTdvnQoOZE8eFHROgEHj18YLobCAlkFFHVRrb33T1JmQJ1qmG4yVoQOg5ygaR3MvpKeE
IhOBh8FYQ14rjgx7WVBau4bF3cxsoMerUuiGbesygqOGzn3uMJRfGq6mk9hFACY0wEyFb1Bpu7Xj
58gX1E0G28cks3x+5H712WGfaqo8XhvYtMV4MB1GbXQvkbsopka7SBef//OYE3fVCgGHNXSrbbOB
oruKlz/aTU5qZe08DZfRtr1CMmXxmq3kxc/v1hLY0qq/lGZWyrgNTT+a4H3HY3tcJ+pkAg++xKum
xFzc66iyYFjb8/vzzT/eksan/N8hJsNbDU3b4joHwi9Obepm0KbRnmiXTgzWR6aWskScF0TPQKX8
fORTE4tVOR4zJv4i09UZ55bR1U5NYqwB7Rsue6CmYTLzTDs1pfaDTJqXKVYNCK1hLGEKP2Q1l0MT
C1rWzkjRC1NvY+Ft8ny+ZeM3PRw2il02hpEkf7hN/Xo07y2ZOHIcT2sIqngxivvUWyWwb35UvI4q
EL8fy8LfyCBzpvMMnVysrVQUnjvwRvDBLijSZaleD+IiBx54Ps6pjtyPox6uEjupq65WiIPj1Ur3
HwP3w45ZHmhJlnOvyeNpz0NSUWHg8tYa86eHsUoDol+kkDItg+xhKJ13v3NmtpoTIQyZ25qtkCwY
F9dhCJzXEsePeElbcIMWCbxXiDrZzNo6fhVD29+PMpl9CDHWAt1AE44canv1j8Z+MgQJJGwtFD1e
SrCb/PpLWa500Nznx0s53UKdI5bUNo7KkxYGtdtTKqCMmYdPlXqvavJYhoe4fR86O5waDHuLRrTI
8Ye57J1t3r6e/wAnjira/nf8SduxF/Mdf5wwxHcj+J63QQjFpEQe+1FKTarmL+cDnmywMFTBpZi5
M71WKI0hUqOgwVmBhmrc5h/U6TbnY4ydNlnZhsJr20LnlVTTNOuTqi48TBe2n1Oar/CoLigZfWSu
O3Pmjn0zCYM/qSHYQ1SeR9pksYUZ0k9yAMEkbs1nzXRvvQhDtyT6FrpaNzNJj5vEYwLyCuUJThhz
WgaRWjUH7sU41fgB5bn1TUBsxMXr43zPHTeJMDyWAZKxSSnKpEl94w0Z2DaWQtVce1280jQDoex+
TVZi5n3+axQOu2/cNFAJl3VSQbY2zpS9/dfWJIjxDah1K4rS6tVE4Sh5y70hRZCoNDLxALK2yu7Q
wcLFRQyFcqtnifkTfdLoEyh82uyiMk8zaCdR0i+11qh3llI5j2Ua4GhLLVXZAvFEbylXc9S3wFKO
4l4DMLONlEXwPxvNVb82WqR267DK5AcfLdI7qYyNYn2+V39126Sp5CEUrk2mybNiulXCngNmaMHo
wUqdBKz6EgM7a3JplzsIGw7at4hatpBLKCgeHNBqqVbZzBF7PLIGNSeNJIUlk6fQJyeQXQwB5sWI
oqdx+kHoG9I7q0A2HhFAmHlBHS9x2qkZY5mDJxTDeziwbphBJa5lVOtgSl/HPqaFWdfVM/PneEWM
SW3eC7x7x2Tr5JLdQGFM3QZEat6a69rCDhqGkyTS5/NjdxzmVwlKtUHUKdx/xn7dm6U1PpVd6OcW
HBCAyB7SBSPPAu+582GO+2xM7FhUhFSTzUSZXKoD20GAF+IOxXfA8yL5irXa6/kQxzNAU8xxFlJ5
Io1kjR9hryX0VVjmpc01Fb6qUiHQ62+gFllxPnOonWqLJcCsIhGgjk/3w0CUj8NcBHAu7HwXQQkr
ns835PiSoylkpchis+vwBpm84qwASLaZBCOMVCwbU8IatVgo3Vc7yzayNrd456JNum0wMn2wI6JR
v15VCB1V3/FaXuUZKglz79PjWMxpQyeZw7WU/XfSsjBLBN69qOZGVfJTldpVLOfvXFHdpeLlDlzi
4uJ8Vx7PCVMR7PekkHhccV4eDtVQJz2eUyFKkuorW+wSRNPK801k8ZOZSfHrBXq4B5JG1MY8Dpkq
cn2TXYFdtoixlPSWV+9w/hYuKZHtt7flevkws/2cuFMh5mxqJHAMKrrEOmyUx5XAQajfW6rbYkWa
Zru9pgiwIIUy03lj70yadBBoMjVaoXZh7yPUjx3Vr1JrQbkVc+k1ZscrhL0W40/kfhdX7++rG3t9
c7dZ7Lqx4dv7b9riGojLCoGTtb7+trgHmLSg1r14266flhcP379fhTN3iOPZddgvkxHQuRE1Ski/
tMBfV70vI0fMlQLPPKjlZgqCBy+KbH2+k04HtVilhkFJVkxeCYOr4EWh0EcqdJehqtYDsBLN8jFT
0i4z09+eD3e8XbPvkB8QvFdJhaiTcBmyvolfo6/JOwjvpzBZgCW9soRy/9tx2KS5+tm6CTpFTBaO
H0ia2xVgafAbIQtZUFi8Rln3fJDjSuJYg9mLMtlJQW71fZQbkId4AhtQFsLoR5ffVfmnQFvZUTvU
XjNIy9d2d2tgXFOV5qhuhftrhPZvtwU5MTPnj98LNmgcznXWl6YcXd8NuS8TRPCQRG70O08SdyiZ
fCNvDFEYMLStvA/A+0mrzuxTv2Al+0tNJUXIGw3UDH+Z1P04zfYPL3v8KmC/ZW6828ZNKe0gFS8V
GWzlk08iP6hfQ0iGBtZ00UXBLUqgDOdr29pZAK4M5Y3Ty5eIbSH0vG6cC6eYmXfTaT79fJN5J5tR
BJ6wGEFwPlhPdM+hKkmfKWJfljKzpI6uk9Ng4yDtdQZkKgrMeBouQ/fGQPBE2GhVwklU03tdv9EM
skEqT38kNHBL4xV7flZOp8BhdJJyk+hOrzSZTHSSUovQhT8B8ksDE2291cw5jAUWNXC+80Gn6/p/
gnIyUjDkHvsLYLHXZDQsB7ixBE3yhxyknTrAZOu//qMg6qRlpgqH0ofpsWyjpzDGfHjYDrCl/1mQ
yc6RyVqYFR1BmgBfwpfaXxvm5nyIU5NRg42lkJgBbGZOFkuu5Bm6LxDuFTgyETIbBSJGXXgly88o
f5+PNZ5x04Vp8prnnicE1iyTudgh/sZ075ErVe57G/bB5T/6/tMxsWQpyLCdj5DLu4/cD8eYeRed
mlimCmWfhwRUNmtyWYCsV+iA57GJird19NUMdo7y8gdNEEDmZBzEyZpPhgPycwQmlCYApw67tzqd
6aJfj4OjMdgLMNl8vDqTKx+oPapUN8g3avqmL3lCfnPU7013HbnsDFU7cxCc7DfosWCOdY0y+/j1
vQXJNQ/yQtcQM7wY+m+VsuuSx/P9NhdivLzuhcDDM1DLlBCmeZOgq4XcTf38z0JMhgbMCxIrNSEC
/zPO7x35talnWnFygex11GRw4F7jEg6BZxmW7JHZW48/zvlGzEWYLEFXAeYsjf00kjSj8mds7M4H
OMqQjruvSTLNomymG0fQEyOUKugWTLBydNdwjFVjlJBZEfIvuy0M35vcMLfoi96oeKxhQDYz16av
lGn4yUQgMRK2kU14239p+h9R9I7wASCBp/PNPLFtmjLJKAEQFHySPdkKfCeDWIugwVJQ9Yy7a/TL
U5TLZYNLfDXXpeOgTNYsxVXyXzIJSpCBk/Vj4shbOKkRLZHcfK2/xGvxVay87/DeULXZFTyQvkPX
f6tu0GacOYFOzBdCw3Wn5jEWPiYnkGMjCWVwJCxL+xa1A3tuxo8zeto0cocmRaMRRiRP5iNZP5xi
POjDZYYDb7cNnLsejx2rvg3S27SeOexOTI4xU/lXtGnmxOb40ZvWiZa1/h7xkBn83VBfy/H7+clx
qtP2w0w6jSe/a2lI1GBU5o6GvAZ3//MRTmx3Bw1RD7e7wBGDhfgpyxgvlTxcC2yH2pmk2cnOomY7
VorJSE4z46icuUUdMutsJ7lWEX6pyhwhMOM6NtSZZ/jJ5uyFmux7iNjlI6aE3VvxcNr6yrYB7u/b
H/TZXpDJVPOQ3Mtxc4+W0D5gX4SLKkTDpJ97Of96Nh5OaY2yukm2GtQA8PrJOWHDerKKCqJEdo05
8yZ6Trf9JeLfa2tnL6UXf6ndudeoxd5Kn8UiXWfb4HrFjFyUa3f12/16+FEm/drINrrjpoTfMla7
WbZych2R3Yvf7VeCgJKiNIqbFenVw7mYVFkIu5T2Koh0JV2/CJpHN3g+H2T8pEedKiwQGWSeyHpO
OrWsq1J1vLFTBR6bsLlhojfGQ9y9ucYjPLXz0Y6Q4eyygrb8J9yk4yD5BYoz6tuIu0+kJt/L9VOw
87f1+vkbUlvv/iPyJWtQ4csGiwZyMSv/GkmCy/QJu8G1WJv3yXYOi3a8HA8/0mT6qmEnu03MR2rK
dZFcNPZlWX2U0cP5lp+PIqYPNtOWsxaJtRCDWjWMEV4U5UPpJvmrxQZeIHXhWTMn6VGy77CvxXT+
yMDS2tYgZEt2aYEt/dJeV19RYbzvVxlZL7TRyivpwlydb+nxnkN/ktoeUdeUy6bV1FK20foa/BA9
q52DJ7Mv3VRtPRPk+OQ+DDJ29961FGEAbEPgwS4rpVqm2FnkMJw7oP3phYg/Gu2hnFsox2fPYcTJ
QjFzpSOxSsQoepZgZCeDtD7fcSeeEGMISoskdcBHiclM1LrAGpqIEL19a34p02+tdY1J7sLRHmX/
ubNvFW2mG0+P1X8iTllXsHUDchfjWLVI6o0eOrcNNuPn2zUXZLKPlT1i4NIYpLVgwt8qwS4evp4P
cXo6/N2OybGNvWFm1p7HqPS3eneFgh5CvngSlWsbaYGBx1cd/vab9WCwpgBF2TflpldoVYNwFYo7
yP59OoP/D/tunJV78zzAtUAqxinRWZcZSgn4wyO9eL7zTo4P+z/pO0A4JFIPYxR11gW1TYxB+zLe
tasEHQTrty9WdNdekMnGnzSSmvWwQ0e29wKlMQenvtnH6olNdqQ2AWOmwsYdQRy2xFF0WcktN1r6
1VfNu7Q9XMONbWJc/3aHGQobm6YrAluOKQK8VkWja6EfLXVz16n3TfhkzYGxTozJQYhJdyH9lUt5
7/EMiu9MBfdqd9lJj+eboZ7Y0g6CTPabLidTktq0o3gPv2hQAKh8NK+kTTfutbilpruEwfjlEpXU
uxIpt8XPn/JnNDMvfjEIJxcQA6zDWBZFb0ed5jCQSbCxrQ5IzCgLUS+0LcYdXyCUh6/pFglFMpyX
3c+u3Ki/P+sP4k5OEF/HPQZncN5+0r2hP2uYvpnRzDXxxOXqIMZkZWkNHPTMoIPj7Jth/zQ5q5QU
5cufSnDjOvU/bNFkzkRa33VVQItE90OTNjWDOIfLPrnA9gZrMmMypKv1zKJBkf9ZGu+G9uTwMFf6
l/Mz8+Tsp3Q45gMNBUzn4TpO+lxDCA/beEn87KuPenhy5/J1J+f+XojJxhraRV0bJSGG4amJnqQ5
iu6p78+kZoPQaQFl8sMmIHnFUDhM33i0uAx/+nM509MBLBkwrkzad/rAFxb0fEoQjLYqrewmwnLj
T/pozMYC/xewKKb1tRoXUFQrCOGk35zuueZ59/vjvB9APeykSO1RjUtwtsOm10Z6N2/vy/bb+Rgn
+2mvEZO51FgWfkABjbCL9yF5LcL1+e9/aknst2Eykawoza0ipA1Fhn5JizYBKhk8fss/2bDI+nGx
xp8HSv6kIWosRIZBHoGqdc8lLY4fijk47snO2osxaUxdm1YFfIf1bW17dE/U8Pl8b51a2fuNGL++
d5+pLLPVkOUj15s9+9pz1kmo08+k4k/GQEQA+JwKc30KckAwQo+tOkPB2FnrJdpK32v55Q+asRdi
cnhEBeJbqDuSXSv8VS5d1Fm+Skx7ZnmMe8T0aAS7A94UmpQM2Oaws3JRxjokGLLW8YXTOksj+FTc
jeF9BMmfnB37oSYNKgcprZ2BUAx8q1xouMjKMwvx9LD83ZrJjuhZPsJ8Y83NDBA0CxeQMEK0PP5g
YKjXKyr8dvBvkwPKyu3Y5j3Nrpg9h7gi6MX3IPhN2AHvaqQd/hPDnFQoqxz1Aj1ja8dPvevcRVm9
2+LpH7VjilXPk8zx+5oYAUrQfrottW5lab//hKEhlI4shesslOTD+SVnKv57DbM4EwuNi39hrZCp
mxmRk1vKXpDJzDLkFPMyiS1F4mkmv3TWzGX8xNPPEDAW5ZG7YHMjP2yEWZpdmbQVo9HmuAopGHqE
qwBFUb0TN2hV8Qw0qnThusUMKePXd54uT/CIYxZ/fLFPS4oBODG2ywGtuFtUabfqEiK7BIBIR9Ed
8QZ0hLqZkL8KredCTq54QjHrPCgJqW6Tnf/4nOxcRBXe7CVaVUjorbKtd6s8KJ8CAYkCrYnvvz8r
BdcZWwfHyo9JX9cqnCY/YXW50aVv//TrtT3Xq6eOUzio46UDgCTQ7sPhTGWcliOLia9r6zq40tyX
wLuMjZls3KmL+V6UKZ2yBDtBPXpcwrjDq9ZNGqLgs8PaTMC7/5NDdT/YJP9ROFk8iDGYWe7U7LNF
N/8PhgU0MeMC29qe5o0KtJ+zIWMJKHll451q5wP6jaYqlUu9lu149QfhSHCTlNZZdNObpyL7xSBQ
h1rmuG7Guo0P/LUkfpe7O+6yJNQMFQ0dxbCmIi1GaPVYrrbcDfUGny5cTMGzqOrr+bacgPEchpls
T74nBalaEEa6cG7SLxK+xI/AV8NrlJjvkcaMf1d943/aBYIYVvyvVMXhBA+Y+1Gv9FyqrbcAxI4c
pIvQvC6ye3xRzjfu1CwH0QxoemRggHs4DGVjDI+3CgOFEQJanYP0rmQ3Gg6Y9i6awwmcSl4a+8HU
w2ByjOCxVxEsUYqLxpNuDA3t1bjECnwwcNw2IXuXzlpKi1VeDB/nW3rqkAGPDKoeKBQcucndok86
U03G4nTmVIgY6pxj5swimwsx2Xo9U3XVLJQ5kc3HbNgFw8yt9Qhn+Gti7LVhsvPFCo4JpcLeLj8Y
D8oOzyb1ofyBbHF1EbxaaJO+4OuA2d9KWs2VQE6doXvdJyY3GmvIVVce8UMMHWBk9Mg+I+feTTYy
JnCiv5O8mbvgqc5E4eKvHWuadyZVUYbWuGM5hYaN3a6cu6CfujrvB5hMfRO5QDPsCOBDAg9sc4kd
pePfD5Tragwifn/2iZG/iKCOZcCiPpz6HThQivAEa4SVj2YpaYoRntbHz+fjnGwUtxwAINC2AGEe
xhElZOciIo4LlSaxLt3kiwONIDGeQmNmNp4ONYpxgTqBgz69Gsaibmwb24EcR+4hq7ce4oILUgTL
SJa3Qdl/Od+0kxNihHz8/3iTbRh4v9pWOfAZJ76s2pc6uTj//U89PgAKswuCfKCGPFlcRmgOnRux
zeNQuoEfvayi6qL6k1LHSEX7K8yUlu0oLakgg2aIzn6O7Owl1MJdIw278605fQ/cizOZ3kVi5Vo0
jIfjnYxoIZ6lyzFlemuvh1t/6e/cZ3trbbDZbFfeGgTNbu69eHK89j7AZLd3ILQWhcwHCMVzx6Iy
9JkJeKTWNW6H+105WVSmJMdSF9CV3UbZ6E/es+chI6Zd5tvsKsfJGbOmy6X7Ib8XC+x1N+c7+HTz
kPmBOsXre8r0i9EIFIZHcC34WUMFS+yf5wOcXF+gEP8KMOk/slKN8Mb5XkAGC97F6Bh4h0/rIlXX
vx8JkQXgujJkT1QJDjeNTA+TGMV2EC3Omxk+SOJThY5X2Einzl1tTi0ytgvArmhWcLmZhLLqCFlo
bbxvkCmMMMJD0jlwZybGySBjNoTmcN2dDk1Uu2XqBviwVYN0Zzj51wA/G7VQZpbYqRkA0+w/YaYD
BMpI0QrCSAkSzbikq1k1MzKn7557MSZTHPg2UHtH4TVX6Fe1SZ0F30fsL55wF3gRCRUySWkuORCu
A1wbjTy+wJNrpp1z3Tn2w15CLtUNp09zPkPmbevgtkqvzP79/Aw8GWKkULC9kxqZppHdrEhwAgfS
pwZvuP8s3OFqmMvJnCwjwTb+T5DJeHkxTwherGTk1sk7r2Pkpjfl0lq51YrNcCUH+KQu069zqn4n
p8mooQeIELT3tOLYFBUSbSFTvurvU+Wug/dxvvPGg2/64tf2AkzGJ47iIDUyAvROA0D2EQ8VCnU/
MKw8H+f0IP3dkPHre/OgRAjbCGviaOGTBt4+iJ40aY61MNeY8et7QWpKLiriCOzp0mcQvneYucZ4
xMrWxx80BlIdInejPOq0op1UcV24w9iYYekRB9cM7/V8iJNN2QsxeQ7kQRWhoseV2W9x9G7uK+Pd
Sy5K+ev5MCfn114Ye9JjhY5pR02Y2m5Q5UIEof1xPsLJgf87wjQV4uaRE7QwnJZhj6djtnXyh9iY
mVyn3zZkDEbYssLBPmmGlvVi8MT4tomvzE3zLq+B9AacfIv+PlmU9/rWeKpXX/rFH8AODJQr/go8
zdX2kRaVVkLgLpR2tYIFjxRto7ifOZRODtNemMnJl8Fcb5CKJAw2qZb/2c/pG55+Xu9FmOxvuRBx
qNVEsJKfgYKTW7/xwmcvvaew2BQWMpc7K12fnxqnLin7nTc5n7ANRsMpJGZlDvHCkkkx4tS4TvH+
dSqF7EX7cj7gyUW118jJZmf4dpvqLgFDaxXon61/Xdlrq/p/pF3Zbty6sv0iAaJmvmrqwd12bMdD
8iLEjiNqnsevv0u5Z+90s4UmnI2zgfMQwKuLLBWLxaq1RI8Ea7sFGhg036KfFN1WnDdOkHFhSWvg
rMCkHgHhzaA51w1ZPdpPIPivKtej0CqYiavabeKBuguCWn70NG86P/kJAclElHoJATkPNApc4OWl
CTc+dL+gLbjvb9rQHmt7/iXbSmhL/nUL18LGqYGcP0JWKshbZuGC2D+V0zsxX9NecGdb84ZTCM79
aKOkLClhkkL2UOAJZChYE9DFf1y35HdxiD9i8boNLnC841LM0pzHWJx8A2lwz3XYDkJYfu6TFlxW
8aOJ8ikGh6E8uSle1cmO3O5GVW28kSW2+S19QtfmUfMriAYIvGfV8D8/iA9aypx2elrjByXj97G7
ic3ZBp+G20O3/rrpIiDOabSJkAJEZnjBSHaFtMkGaIX3bg1pgus4q85yYhDnLCrr9DkfgJORvZZ4
bbytRPSVyyZdbCL46cH2Cx6fi6l9UKZq9dShNiIHuN5QVud7kMJOLq1LcsQcsnxXNhW0BrsvXayL
XpzX1hEvabgpGjICJv9aJ0etwbJl+IdKmV0vLwqjXauyLSOv/vxKniJxK6nHtdVBAQv5ABilMn2C
Ptt7ZX67DiIyRz3/INqhmLtwGcjKph4z6ZB6ATFsBt7kziCizGAtFmMsHVV+FMN18LKfY6kqWr+0
ZfSvPRC3Dm4i4qfPKPjnIKS2C902d6UzP+Ji/BcmnsAuS3CSiWakZOmI/zlW90RBdiOP/pQSm/3N
3WcZ1V7kEwiK8Jx50CTPegpBB0z1f5cLv8xuIJ913ZS1FTyF4EzRIMeX9FTFDS6OHUlmm3SUBV63
5hCnEEuicLJatYUhexbDiiLZFtNG6jyN9E4d1wKctTgBthrc7JfDGW9Z5ziYltdHqDOigGC1oP7y
1S7wTUPUdbS6YH9Q+GGlXA96pZGBslAUKL2tV5rAu9YRwO29MC7geZizQ6Jaqw2g3MH9w0OrX6I8
/cWWo7X+f3/f4ur1NOgaPVdggaz6GflV4337OsDKsCEunToOQ9CRYNRf5ywoIZCGZg0gjGB6TTel
+iNV9xg3taP5thl+dpOvQlcn+ovOihNUg7OrCyHJHC2XeLXVoWkBfedvmfX1umnre/OvZTzbijVI
pdU2sExKvzXSLzO8v/73V30YfLUKCgJ0Yco892FdTVWI5iLwB8lj3DwS/YZWgu1f/RxPILgvfuoS
PYO2J2oC49FIXpR+i9KHPYyCzgplOUz4MxWcYP+awn32WkG7mlZLqa2zZ998pDZ6DGIb0mtfDvbL
y+zY3sHzDHsL1ovri7i6SSfI3O26Bk2OjhlYBJzxu9JDp1fEp7za+3xqG+fgcTbENByBAP5S5o5f
JUe6lZxqEx5Nr3Kh7et49uiFj9AxfdIOIfQorlu4eiU++QG8r+dWbbBZgp9Y38ljeFs8ExcDT/Hj
h/S9+ULu950LQa+j4V2HXbvSnaJyGZ8yFZDsApM09A0/zMoryy99sJuLn7XIR9c+g4XCGUO8OPrw
WHX+GRRtEMxsCbKTqd9RPXyaLAN8HJUgYizbxLsoiPgxJodGYQXPR+cwtdQPsbnoOY+YkcuMRY02
t0MTTztHOXqjde2mIsvWlvAUcvHdk8NQiyEqGHSAVIrJxhGCTs+DRXxlvs0tUQfg6rV/qWAtz/fQ
LOLri1AZU2LSUpwkmWuqkdPVh2Z4SqFvqWZOABXyqkjsUvQevGYiGqoQ9zETDRJl7sOHmG+e5QZQ
aa5KP9nUytsaPACPbVDj5iqNprpJoKnRCr6JNZ9ZmhVAsYvJWPRyna+sIU1TKRHIW0MtsCZPaa3a
Sj8JQosIZAl6J9uHIaG4UwOWOXpwDOmhmW6V6Nv1j2wtep3awTllQccB2T/sUCAibVaqDdm+6wgi
IzgfrLp4apVlpagB+mzfkhUbKtOC7Vj1AhA+g+Bt+bz4HCCxZCjV19B/l8L6We2k2ZY6jAzGoHY2
uk2jtH+RyEKZ6x88PiJCQ31UZAiuO/WoeaAavoVOk+BIW123hbqGgL0IpHichyWQw53VFBBz/D1q
ZTthntL/vL43a4+zJrjrcRld2o8VnvklM9K6lyvQ1A7O7NOD5oT78KPespfwvnxDUUZ9sEAu+1PB
kwQaOnKE4l3ycv03rNh59hO48xOTDSGEYEtIDFZTAJkwoy8U9EEGEZSgR30Y3etwy5/jojD6YcEC
iIBPkb1zh2kdhLNaLd0WoeXIE5hubGMXHiwbuoXXgdbW9hSJL41AnhG1ahlIUWt+LVTFhxYnChYK
hMDvDfIoF3aFOfqReaGV7g059vVGP4bGkxLIThrXftBTm83Glybo71JTdLNYSczOfh3nXlpnyNAx
xa/rQCQc+AN5ppELVpbri7C62mDhwisrlVHwWDb/JIKFGgvKZkI/4WTM2jOatrVXLTfS1xKcDzdK
qTTobsgNjPzKCaOxYAdWbgagTsVJBNIKtFJAP+YcXY0CSYuXPqiqO1DyiMuBlBzD1isMF2xHuLU5
RuUw4/G6zZex6AyVb6xI5Di3hh6oU4giy4aobyDVycn3SEQxcfHlLPPWMhqi0Q2/zFpwubVlJdo8
yVHjSMVxkCpnbjN7DEWV9ctznYPhTthuwEs5iVnjDKGfSv48PBuSAd7z1yZ+koutXu0a5cf1JRRZ
xsUEqRyz1shgmVZJezjXoZ7Le3OIf/03GM4/qg7UgIEJy6b5qJMnyGIqeK74Txi8N6i5UoHrHBhy
/KIgpoG1w4cI+uY6yvJLz6La+R7xOmk0a+soHxZXILcJex+DF2PYmGCx1F5z/ZZYgQBPsEGUy0yG
RIvlkAEvL+6m8ntP7kvp008fnE1capJgrKjAw0SDiUTcGsHjp8WhIdidi/SHw+CSE/QqQLeFAoNI
kDg0yqd2ykXdwasYZMlPlxOH8DRBeWNB6F7HWmG88oFBK/eZakX3ft0BLoLOYgiBrA/60BXMoXKL
BbbUWZsJQCAc4IbynVWlrkZTj7BfaM4TrJoIjFu1qKHDEECW3SHgz4n1vd4fY+tbFtyn7afZ7zi7
uAOEsFjC1gNqRLfshLR+/K6K+oHXN+jP2nFxNEljKeprYFDQEcqpdZe0muAcvDhtOTOWFT05BzMQ
DdXavJgxP6rlSzjf0mQzf7pVdUFB3xTk2FCdBivDOYrcGUFh0hD7MrT7rnUo9Fauu9nvrPMi0JxA
cFufa0oppQk+GOvI7urtvIUk5C47QnlHxXOCYxR4elJ3uSMdM1/O7PRoeUIi+MWMa7+B84m20/CA
ksDX+/c7vFaGz9S2fr5+VXT00CwCpfrGdGZnerE8tCntZ91pfU3Ai3TZw8MtNeczELIesybEOnST
nbvZ4OgP402z6bfxW/XO7lWMAXjMroRUnhcJFYfLOVKaK5PRVMBFK74lQdpmvGm3ys/gZwcBdDBo
b2K7eoMuw10Zg1bVywSXuUuiFg6fO5kDTUsSGgFffzxSdJO8BIch9hQowfroiHjoboIH5TaY7fDt
uuOtHjgnfscd1aTXZgXsH3BtUGZox1ryjFawpwIIvtaORBEc4cqypc1DXO5p39mmUFFqNXT+seN3
ynoSCBS9CdR4OXB03IgTauKx3fhQqt6tWoYnv1TQ7CGC487pbNLrFtwMjWMa73o52t1QOVn2EMkP
VTz717fosgZ77hv8eFtYZlTqlgWcnAocjLbmmK/4P1a65q2O2Tbvm/zWOvrX6ibftE9a7KT30mHa
XP8Vol3kAhTLUMrLJDiKjvdNTN36FlSehFrTIpTl30+2UUfvfKgvplIQZU4N5oq6X20UutdtWT2Y
TpyFCzJt2LZqPgIlz18r9g4pcAGAIJr8LvyemiGBY91cImkaxp5kSHbXuPPkJuPs6eZjFIrIvUUG
cdGDgfJkGDMYlFWHMf0wepEGuMjfuTDRthit6ZfwiGt1b30N462V3GQUQzZZJzjSBWv3+/p/unZT
HUHHdbHF8vDKmFBXJwc08m0hbOjIvegyKzp5+XpQaSHDjuplr3aLJPM+A5vbob2hXmpHx8aP7UZ1
Hib/Kd30e8iF2yKuLCIymIslTd6AhWU5+hEYjehG/hZrm0qyKUSSdWhjIxP0UOQlXyIoVkVf0Ile
eJ9/C/8dYkDgh6or2rf58ZW+k3SQCiOPsornju1MetNWz1QXVOpXszUoRfyDsrjxydaie3k2wwAo
oeSx8ac23sahr4etII1eDyJ/YLggUplBW5UaYPr+EVMRetHaqAD9TQjBmBn6fRfGpOWDOTElGLWR
MQO6YaMx2ZmVOIVIvWV9sf4gcN+0VUi0GAz45VQGXiFHezIjsmOuLVISQRLwu/36MvP7g8V93pbO
GAXlNrKASt7SVH0ti+k444xJJRQKQ7RdMZcsiZlvZdFrbSI97do9UuXqEEdzWdnJkElvaLMsahss
yFPuMYshRUR99AgauNiL57n+6EBY/yQNtfSqZKPR4uaeaXdooh135hRbpk+nQJ982kBzWxkU5QkN
Zk27JSA5EV2BF3su7IV6IqhlwOCAzozz3RvnlKkVZFicQb9h/e2oP5Ryagf6jg7vIM/OmCo4EFbj
JwbU8WmBBwb8VOeA+A1VAyoH1BEyxTcwSmAG0TFnaKmRoy9lZwmGxFe/gBM47oCr8zmeYiWHff0P
qWW2SnY02F7/AlbD1gkG9wWwvIgGQ4JJ8qzuJtSyx96OIOytTI8BCEBT2buOt/Y94AK+CD2AGE/m
FSXwKWh9omLPlKy4lwsD3NrFDlQlrjLm3/8CaulHQhsXxL75+14OpZdustLGaeT+qA/5U2wEb4M6
Psrk03Pb+PN4KPgXiguJvbZI6/WAUmng6sljiTNoBF/dfzOIcz+ztuiM3jQE3uIjHmyWvSoBdUbK
BHt02YK6mIMjBMrlGPK46HxoUypHjJbIrKLvivGaKV6Sgk0OfDha8NFnP2PdVsfO7hEnWrRQXrdy
zevx/AulGXzZl7WaMGtzRSlagKPZNQlyJ9KZHY1/URE6ReF2TB+KKVeHGrESag/RvKHF6JpQCSpe
Rvp83aBVlwclK2g5MMeA16rzqBHSqKdkwGc8N6C2ZKYHymMj/ajSeXMdaH3l/gXim4nGKSzSICpQ
SrOCNzXt9wrEI7I8Fzy9Cezh59AIhKGamMIeIqk2wzW7mlrkAjdRIGpeWjVoedwDaY4FdcPl30+O
Z3OQaaFG2CRZSXzCCrcMKjufRRSka2F9Edb6B2Yx+ATGSqp+MmPAKPmtNn7Vw2RjNJkLTsBGJF6w
ZhHOD8gcIh7B/7h3paDLSzMgeOBVlXIT4tkqHnUvF2UCazt0iqKcGxTLsV7oDT6hgt4GSWunZE+i
Y5wKEo7lG+HP31MYrqDWgVl70mbADAXZ5r12q4XM/7xLn0Jwn2kXs9nMwGyMlsgn2v1S2j1rBMeE
aEs4J8PLGJMjGRDjOP2SQTVkB3XxPRzVp+umrJ60SDT/l2vyX2ekB11QNcjOEgrVQhwQWvgcmLtC
/6412yhi7nW4NbMWrH/gOE8r47rWQZeGC1E32kwp7LjyySTSEhChcJ6GIRm8RMc4zg0IjiMUBMqT
KlKVEKV53AalEDHOwgkYM3si5q8EBOjl7JnxRmre2PAYiOZsVzfqJK3kwkE4gG2ZDsCrwdhpvskB
qJ7zr1K/C8fHsvj0/PVyZztB4xKw1Iww0bAkRJL0LVLf5enTehYAwKGzqFUq4B+XOQCVzZpWaT1q
osG8kfJ+E5SR4EFyNd6guej38Qb5Lg6ibIt4gu4HoppGa6eR4nspBwuVGhabbBw31x17ZXswo4l+
XIwMgy2K57qyCuSWNK1rJyUH3dredZhxNIxtHIh6AFbC2xkQ5wdUnY050pva0RVXSj7AoCjIdFaW
DQAQqYRYIER/+ARVbVOj7CgAIKzr5IO5UUPj+1iHbl5pgsr0sgNcqMbUOAYbMECHZla+D6zNIQI2
VW3tWFHup02yTzTpGOeH9gA5lYfrG7QSE86wlg08OU6Ttq3HXgJW1N+FAXUH+sHCQlCOXvWCE4O4
pCpnhpE2DCAEHZ7ajlk7id6kdPDVXHPaphc4ncAmvlul1ZWoLAngisBLp8lO2l1i3F9ft5U4d7pu
/OwJVfMpKGtgsCb1gjEDZQG1066/k9IZj5Yf8tA9RqApFXjhumuAU0hd5MctXpI1TYY5IEpXO93c
26mReGnyHvY/M2uXm5/mV4HKHXit/sVafsuZaxihZJl97Whki4uMbxmi1rP1jfqDwDlfCVXiUpth
zZTty3yXVl/0RnAtX9snDOiSRXVThtAyZwSrU9aGwYBAl6O2UnXNeCQmm1xrNExvbILULQkrbdAO
DChGENGgzZqF4LGQ0fwG/TbkrOdr2GVFp5k91EWtqkVrveKgX1UPfl33xbXYdwrCxb4G5Z5m7Cd8
wwyijOG3VvQifyErCvUjsOz8MYNbxShtSS2nMKPLPwzLG3F5GC1cw0BHdwT1GRsP4fQuqb5qHMbW
H0STUWtefwrP+UkwhAGqOYBviIb2qpdsmt0q/j6GEFgRtTisxXkCiiTcYEAtBBav8x2bujodSKnU
zmDEDnrgO2LYebI1pd31TVurQaOT4g8Qly1T1FFA+wigstfdYvQG9hzJx7Gye/mGVZs2PqTJkUWK
balfBms3DKCjcEf1pc1+1pGofrsWoU9/DOenTSS1Ut2R2pH0nZU+tNQPG2LXEGU2DbebC+e68auf
BUjQIVWvofeF72bD8E4AHWPANXFTu1RuJL/US2LrrS5q8FBXvw7UHMFWaVEou3CHTxpXGGdlWGfd
htd4o6vbjT1Btza5Tex4B70hb/CifQe5wF/1dvKjQ/zyUXrZnXIbudBRt+UXzKge5O2n5QOXj+rP
D+Ppv4yklbuyxw+TDd+wUrAAiDSV15YZvbsmQh/mu3T+Sg652SmFUHTtZPVzWOtOmX0hiuiDWVvf
UxAu+gwaAae6upgxQ4Cqwq1CtIUiBC76SHTWW3UCAig5bEl67ZngZWHtmz81gYsvRcPUZFx2Qmp2
mvmslXdlgFq8oBSzagaI8iD3swx48UdRM/Qx62SgxM2WVo9qInjquezShUMpoPKXLfSJQuKM+4gD
jekyi7HdaMfdN36zwXtW8x5tXia381FccgMnsHGXzUy72RaeJLBv1dtO4DlHIBZqxdJin4JOZFU/
dkSxG/r185Fjyb4hrQZFZXj1eXhWzIEN4LSonVb+EvXf5pzZEm4v/w1k2cmTzEc3+i7CQtdOWKt2
PD9IEHMTUtWvNaMuTHwQAoM8tA4q23OUQUk7sy9QIe7NFk1nLsqZyXxXI+CyhHiNcpfFIHJKveu2
XXYSo6sOfXKYk4MMngzStHNYNB4ODQqqqDeVzzqmPBdlEKO/l7rMVtK3UbmrR7cv3BhvC9eRV1Kx
pWpnocMXTzKEJ+5tzDypQRSHi2dmgM/ultUMpdXE79MWXav+QC13IsbrddCVj24Zo0DbNhT/VFyp
zq2N4r5pJ2o0KEyHHSQTdB8i8wKfXDk8ISeHijGyBdTAedEBeSBGUvcM/SDMAlmfb1XExmOTDX3b
BlQQkeVft2nlQzvD48IVaGDVch6BJ5e1G5oT6m3pbWQ1gmvo7wOIu4eCxx1d2YZK8GrHn5zM0voa
TIetM+wLm/mDE7iFjfp+4nb7YtPHzgy9tzc0qtn6Q+8w23RiO3TfMzc5qI4MsgYRP9xKHnj6g/gT
M45DCXcG/KB+bmw9zh1jcEMjsKfpHUwc2+urvJb0Ak3D4znSX8guc99nH+qFZuZAI8SmtuRkmgub
35tXtkXH/TcQEBUmNAcEqZG6/NnLVf8DywUfpe5RkW4A+5x5o2yHld1tCofawU77Eh3mLfX7GyQL
NvXod2YHmf2D7n40Wwy1qHboN2+3xey2/uQEosCxckpiPUzMFuLmqer8U0LYRjKmk/HDgiekaxjO
bN+7yrbc4BB6pLZLGyMoTrYTdYusfcGnsMr5F1yWKkoUKmAnRUPt6GloBJn4pcA6IuIpArfRqjzo
fWUCYXzvXXWredFtcRu/NtA2DB51lP3t8FF7RR3Btt40d8+8xP513deEP4Hb9KxM9DDFa5rTu2+d
F300t5pbPH3Jju/fyqO+GV4CiKX+AAWtrbvTjWgqdq0h52wFlohzcuBRJQzRh40VkLbH8S77ZTkY
hjC21u79tdiAMSrIbem79mg90o15P9k/r1t/OZTLbQCXOYw1+mC0CNbrd3eWY2z6N+KOaAgN79+J
g7EaT3Xq0RaEt7WorYKyBHLNmGRFdYqzOSkjMIQnrWPI22TKbTOrnLR4HrSdGjyOolee1WNXXSSE
ZQXTQyh7nsMZeqw1/YAlngvmTVVnS0y2cWw5mYJp/22daA4jh9G6Zbp7fXnXjgvVIhgoBxWGeUnd
2FKDTR2QsaMq2+SYPKg+Tf227OAJBveRDoviaiNjB0libfESeCdJ4YzSniLIMS9Zg34DaZhwJsqi
e8ud5yxnLdEXV6F3gYPKwya4t7x0N361vpKNuu1vxgfpmP961H9Wbuh3DkbV3MkeneZF9NGs9Q/D
5j8/hbMZXfbmEEpY12TCV9m7aYPLZexnDnhSR2dEHmz3G9mf96YgYK0lUshlCLQlKQFdK+dK40Rk
RrS4RRKl+brZbCLQLaIZcYbisH5rdM1jLke+0oh0z9ciMQrSGjYa1+iLl4MxyabaGvHFpHRnkReU
fD7vqNBtQrKBLwT3I+6eJ086HcLl5GsHCw+hU5FIxOuaAiySTRZW3nW0tePsFI3LojIDFQ+6fJBN
HYC8Hw3gQ7lXls4CVXQPX1042IWuNRBWonXt/NsPZrOVSV/gC6xilHvyrRRTwRV21SdwIaKQBvhd
7zyHQPqZEGj9IbwYCNdF5SVBcVPO6TZPmFOZ1paOxDP7VPA9XvIF43tEO56J5yTM3F48iyiQcFX7
rsZHMGR3VY1JibE+llMKpvbYr5nhhXnkZLK6Sbtpl9PRwy1gP4E2h0nFLpM1R2PGVitzJ9SMmwwj
S4J0ai34mQsjCAptGOjn78SEgb8PjXDIYYtnFYRztH1o8QZ13ZXWjpJTEO78yhtokjQNQFQ9siM0
CsxUQzF2X7B0X0eHQA/964BrDnUKyDmULAdaPIwLYBQ9KWb2xbBEAjK/r598HnqKwX0fzVQnrfXb
qOo1nNASW2eYiVn0ExLtpm0/wiJ0loI2+anQnTGLKpJrfU2QEvqzc9z53IVGOHWLjSmlTqLcdCAk
zI2HwKIuWD+tBNqBGNWwnhq0OLUP19d37WsyUTYDb66m4dWSywglFuaxSTB2xLRnJSxdEoIJAhmR
PUQbcCN20FG6Drh2szkFXDb8JAFT01pXC61HAlbdy4zZNB/tkN30Y2nrneBJZOWTAFc0Lqt43SEL
O+851gSRM7mX8YjdFIkbaubNqMd7bSgFEWnFpDMY/qMwk7kZGZoVS6ZhfkfbFsGTNj0kyq2lCixa
CeWAQvsE5MmXDlPOIiNhWp406KUa0sJrTbSvm+l9M1M3KUT9VGu3QoobEO7E6Axa5ILPV6+MdOhX
6mioqvWt0oDhcXppUDiEdne8K8lTUNxrktuEPwoltQu6k0X0QCuf/hk+5ylsGlQppFjWnEgvdV4X
Pm2VWjBrs+oiJ0ZyC6rq2ZyPHYyM9dlPMnXT9cyL0GZ13etX9w0dixSzpDg9eEZQM27NbJyxbzSS
vbnCA2pSPCZMOUSk3F2HWl+2f6F4ZtBS7iCC3gEqmgpvLFNf00Tso7w1BBSI6OdDmQn1vKU4ee4Z
aSCZrVUFDG98xiZphq1ctZs8jfCsEX1WQRq8NAtxH5QvwLWM0gSHpXdphQxq1G1JWUQAwgR1yvrH
9SW7KFDyINwJkEPephnzSbdr+PiEJ+7ILWp8VwfWuMHwM+0e0DBwHZMPvDwkF/QLI4nnzIJdjYSJ
+VHelPJetW7r6NfYebPqmrOoKepi1+B7Cu5jBC2sYB/gVZy6jqZpz7QIErGgmp+tfHhUmrpECZQp
blSo9fN1C/lPiyx4C8veUvJFtsbFj3HQujY2isjJZQ2jNky3NmqSGC7R4JzXodZMWzigZHgJKuX8
PWERi2+gbRM5Y9XcxRK7L1FmnVUa2VLRC/MFPt4vhmFi2zA0kGMsH/S5+8/1NCSVZkTonMWzl9dH
aTmg61hD7SCZishA11md4BUOJJeyX1dG+n0MaD1vUrUfm2OS06a9y1K6zGtJIbL9vuxY5SRNFDOv
I3HcerFWxaJ2Uj4u4FdD/N1cWPc0OMHv++bpwTtLcqEyaDKYavCl6SD/k5j56/V9WNlykLkRxAYK
rluN7ymW1barioEAA+ltrOKlF+TbTNBjs7LZAEGHgmahYRUFy/PlN/GClYdo74NiwpuRH/r+KRy/
lJ9+UlzWC1dAU6aqDKVPvowRpy3CXEBRGYupspkggrYP+qqGHA52UJBBXDyRL2CY3cCwCJ4LLh04
nvSqgHg5bGKD/Cz3KbQZGs2qP7Ssph+tIkFJJgYby4+5mSFaHZTjY0aM+Q7JT2PeDqasFk6jyXng
6zXuQbbUJBIFO7M8fS1i0s1OqYTSIAhhaxuBq7kGXXdckdHReb4RaaD0oyTXsROFabHDqXBfQ77v
PoxLLFLUDpvrzrUKhwkAZCNUV1AVOIerk8Si3XKvjExjW6ImTvLCMco7Kr1fB1r7UlB1QPkKfRG6
yfNE9RG1aCsHS6CUPMucN3IQetch1mw5heBskYqoZSNeThyGabVp3EojdeJ6oSNkgnx77ZNEaR/l
OIIqEuGnRalWKeWsSZGThDLS+p7FEXpVLfn7bDCEsOtmrUTG5aXfgE4UZObg0+db1FC8yYL1Fu0k
Y0I3c2BKNzML3zRjxGA72go9dIR+Vsken46B8QVMP2HgC7kVt5SgjAum0GTgkosmrzJfFCY7TfTZ
nv8FBX3x8D086oHtnws6Y93XEISFnHdCohsWGftalzblVAl8fGW3UA0CNRABHQRYIThj0NtJWa9Z
YO4yl3BTHycz9WNdNGC44n5nMMr5PrVzDyr3mMaoPz2WFrObIXd649EU3SFWvqQzHM4fSJCYGcuB
U8dLn0+9ATWa4Etag1j4U/BoR0GHxgehcpRnIyTQXkGg8jTW74suExw4a5tC0ckACVv0LF9U69S+
LuK4axK41W6e/RbxVVcfr385K2aga28ReCEonKG0db4j6NCqirHoEqcc2kc2WdAt0UTvSyt26EhZ
0NuLDAncXpxzSaoWNrURJs5otjdFb9nVZG6yVqT4s+JcEMqFCpqMnspFMefclLykfVPmCdrTpQFC
4nirszDmmfyIDUEbyNqa4YSG3AfOHzQ8cva0TaXIWpkmTsxyt2gkNzNF5aeLSzC+e2gkLeNmGMSB
6DO3L3QO5DzEkepIfexN9IFaTzp1o26228irgr0ablj5TAK7ljcVtDwZkQUBfM1K9L9C/QdZNB7v
uOU0kr7So6EERy3b6Cg+kUGUPa9cf2DkCcTyE05Sw26skC82gCjfY9QpMdsGRphD/jy8jd9SQaqz
5h3wQTgG2Pwwa8SFHjpXkOgugGWhDUNPD5CIdsfcnUWT/mvLhi44XBnRQoOkirtfpa0JJXirSpy0
rZ/CRN9lsehCtfY9IQVFx+ty0dH5jDqaphCuDYiymxy0X9hqb9ph/ReRAaENh+rCz3pxbRvJKHVR
O2IIPNOcUrcwfOh/OvagPRGnDiEymGD5uDDlZJ6TfEicrAncTA4czNhvr0OsLBV+PypJkPPFQcpT
ADTTMNOyghE0iZ4Zk/3GILdBMwpeOtdg8EqE+gQK9YsU0Lkjy007gA3GTJy8M90m2xvxmx6KyChF
ILwHa3LTVzFAJg3qBahPEfJVHkXMDasouFziGQrrpfO39VKGXqtVRhB1NhIMEYwumKj8oBXJcq1k
bMie0PuCgw1CNXywVmsl0NoW2RMk/DS7LmWMlShods7x/q7MYMcQUf2vfJdIpBCtdRCrmVB5Pt8i
K2synBoZKCzRGCXrgW1kmcCf15YODYJo+7KIibmf5d9Pwllm1pXeSjkYJEtjA2qZhzLuvpq6qEdn
1ZITmCXSncBULYqTugGYvgsx99zNsumTtKifrn866zCwBU9eOIf4km+uTk1GCGDArrEjvXGM0K73
3yA4Syad9WEZAIJEUb8L9GhEzZUVAkOWv3L6zPI7hcbG/2PI4oon65UNeRS1FCilYtizdJy1RWGq
aUKBNWsuveSDqDktYmA8WawCaVTDROHTCfVy39EBHWqQmyuybW3N34glfVZ85v/t+hePH8KZLJWl
YVCAQruPqy0KbBBS09ufeaB9XN+mpQp5sYAYrVjKrrh185nApJNmMFiVOkbd3NDmR6L9DEBMq31J
S3QgSIKQvZYVIPL8gVsc82S/jMySO6sC3Iz3LyktndCQMZNOQO34bZoOmQVl0dAVvQ9dtI/8Xs4T
WO7r1UgZyvJipSzJfsK2NX3U4yc1O4SWBYVvKNJgVqwxP3/xOjOW+wSMAFxDYQZUKSGN3TTsK3Lc
YzYW6ufTuTMg7itQmoyZer6saqc6VcN8WaiCuKzQNT9Z/Ohk4/R+qBIWAaKvmtJGtuXMiv4hh6Z3
3R8vS9g4ys2FJhgN98u86DmOMpRB0angCU6N+LVNJdlOI+VhioKvhl5s+/C1Lx6ywr0OumqcRdGm
iP9Q1+Xco1dIa3aLsnfcDO/jNO0w1MRsTVMFeaoIh3MIzHL2rKIwro5Nf05zO5YD32gqQbBaje5o
pEXTGRIWyrdeZhWNrXiEDnY4mhbKdvIHMSL/80uGkx0dyZiExXSEer5PUS2DCoFBAmlqUdNixk1v
zYdUHl/+AoYgmaAgbkZiz8GYZS8xjNuiRBIb+dcAbRm5bekmedaz5G+gljYseABGiPnkPkr1RAsY
NCXDcvAtkHF0UmrHuJdft2jNwXGFWAo/2B00Ap0vnKSm6OeQIBfIrPAmy9vUC0lSOTJYDL4k8u08
3o8dyEa0VDRp8vsJ4fwThqzFMpOooP6IKzSHXNEZe6V2up1WpAeFal8cor6gbqgH30dlVp5qUPRv
q4Y2vtSju9zszQzVdjptQinJbHTVikjBL9cCq4D2ckxrL819/JLLVgEhrWDQ7aTLLVQoZuVOm5QK
fLWaZVvgZrHBiRF5RRLmm1wJRPq7l98JngGXVxcEG7wE8jldHncQU4/wQjeP+tbS2E2laZvru70C
sfRjWRpuKRqu+9yaDyryxokiC866h6H7RloBo8Nl/oMdPfn7XFju6ZzEIdrZ7Lm9H8aXNkSnSXBI
FSLw2svIdY7D3XwzMJkHEZ40bGn8kHrQe1V7+f9Iu67lOHJk+0UVUd68okx7ik1PvVSQlFje+/r6
e8DZkbrRdRshjVarmQ1t8BSAzEQizUkh4nkH9JXDSCht6kOhJRK0FoY5neuG3LQ9co2ySqoEjXvj
y1R/TP6TNiZkMO4q6zXxt4O2SqK7LLI4C7womEHuFBqJE0KY6SubdY6d02aSSsEIJ7HYVfOdpL+P
2koUBWIaoasmjWMNj6YSeC2Km3k0c1/pJWbhAEc9rYj+DiTBmYULeqGbYw/VzNrAlXPHkCJStg+S
dAzMp0451GbkiXhQpYVnlrsINV/ROgufMvShpBrYIgovne5Ev3NGDORGi487mIi51IGdqndi45jZ
Z6sqdh8dVO0G80qIkG7l8EEqAkw832GmiKSsQDgXUoLOnsjZxpffBuO+Cr/nOS8oSSXy2lIZiS1T
Xy0SzIrErMHRKUw0B6CcLUr3oCu2Z+HekmLO5b6gImd7y4hunmW9GAwAHKKAFGpwaCQLzoti6zIv
i0uP6cra2A6LBBfIUAaAGq2UtOidl9PtLGhuWKRkiv7ca6ES+0to2FYkcIElupX3kNhQtSvwH1Vy
Q6yYR8V1web6j2aAUxw+pqKjNONcM/xp8jFlGzhWWNpDfSPKu9q/V0UUe99ayq0srGXcykI7kFKc
bEFd9XVCWryRBuSGsuC7BiqWQjjmpodEETrBeFyi8oKRxUb8/kD69ye+qZ8FqlZI2HYtQGo43anq
S6lv6jB1NTCZWsVTOQSkaTEKEsxyoRRCM24KC6OA9xOKGZFed4Ysd1QsYNRvSzStzfVNjcJyEOS8
Xb8OFh4i5zceo+gNHvRj02AvM2h5NKUEHKUooc+cHJ8XjQH65T76fCUMyNboBscvXDDiZ9cto3py
p0epbwFcjmUSWIVjyLvR+ry+RBYEDT+4TmHJkLMTaVr1/DAKK8agPz8vbTFS7VkDK3cCQh6wFPwX
GNDrncP0SaVjZF1R2o3+IgofSbDTdE517vWVXBTL675Wdd0ACMmEQXyWNK+Mnq6vgrVNX5uFnC3N
0GByFdtFAZKixgzzrLTD8HEIX1ptmxXfUBRwHWVxIbqBPBP8P5Dj0L8/0Y9Q9ctBybCQoYm8IItc
PD3uM63mGFoeDF3sCYw5DUVhJYDJh+e8v037mXQdR7pYVf9nw34vhdGfQmkxBiAGxpRFa1kbnsKx
4XghPAhGS0ZN6ZOuA4RY3GbxO5dTlrdNjILUWhKEYoGf79fo/urf4zTwrJqTXlwWrF/7xBbs1VY6
NJUKEKnT74PBiMmQ+KXb9KYrDR0nQs7ZMTZCPk2CrM0CVF7rLJLk+3LgmE0eAPUbTyRLNLMpnEu6
ZX3hFvAbLF4hE+dQ2OdsnPSqXslAQHq8Nz1N3sr55i+0EFN6UFOGahzUlJ0vQh1LMUlHQCToutYS
9P5pMYmqkefILi7lBIeR31AaohHObGnLK8nrtrQbr3hsvHFtzEQl8KWT225tPPzN4jBwBNkeCx1h
rI9QJ1UiGmVpK+GjUrlp9rMrOHq5KNIY6PsvBBWSEyEwQI8nzj7W1VDG53u5F0kRP6aawrlZLu7o
LxtzAkQ3+ASoRJ1rm1VYS5IS+OHya76riXEQVpFjrXjjDOhpnLqMLBhjNBtFjwxfqRAINR3J/1Ci
Dt00gd1MW13fIK3JkY7LXkV6PZ8sjpHCpB0brQmBJ07rzBXt6Amj3lzjpt/W62RjPcJfcnu33Qor
ZVXfRQ6mR1yXFApwbcGMeArgENJhwCEpdexq4dPQJESbhlVdF7bacczgsi78lhnG1g5GGQqjArBZ
Cd6HsvtsrHI1lDnngr0IazOnyDr+gmb0UmVhV6fwXsudMoWDFzhZeejMiGj9WhV6MvPmzXIWx/r/
szSGWqkD1Ejz21K2bEuKvlXtzNE7zoEpjPFVcOfmWgwYKRQ2jRDatXiQGzRwF4Qy312XjkVL/1s8
v9q7T3RPnP+1I7MyEaFM70B0c7wOwds2xo7IXYQ0VAaZ6MTXLF37mKhYRvf/DYMxIUM6oMaKyl0X
bYz2pigesj/uGT1XZIUxHJHezt1AIYp8h1ouP9onPO3h2CY2YDiafqDHPSDMsX2aJ+Eu7muCMv19
kE4u+DA3vTa/XN84HiT9+5PzD+am1c0QkL2iPoZx/VAimGEY0zZVo22oRTuz5DEVLN8r8L7B54G4
LFsel/td1iktvZeF8qGTRTcSR8+YikPU8oYFLYoeHABK4kHLi5g8daiqZllFUKWslx29GtwGXPwS
aBGubyIPhtFYtTNrK56wieD8d4JhcnohuVGa4O46zGULLxVBzEpGjh+1oHjDnB8WzHgRqVkLt+y7
AN7q79kRV9ahXgeIIW1wgWzjkUiv8YbnoS+e2Akusz6jKFHZFgJXjzAgNEMNneXOwErxFdeXuGiO
TpAYt6YpekTsfMymNCCJ3WMscsR90bae/HzGFhkdqhlpQs225J+5eewbFLYh65/c+9JfycTvs2Is
UjLEQpEl2LOpexP6zyR5BBn99c2il+nFzX6yGMYi+Xk+SlEOiCw4iMFLo9liukcL2Shv28DReP3U
S1JgihBBtASAykhlTIWFLs4sqfDqUOT0R6xKXjsIYPGfMxLnk3N9aUvnhOSJjkwB7XVg47OTas2C
2gNr1hF+lUzP7MACZUYrUU3frVLnMeXy8Ji1SUKeFyKNboxysgoDB/kTB8yq9jDfRSGn/Y+HxfhI
WVXnmRxibSbuQ3MndJ+BdRfomTPpvAp1+tmshNAIBBpF6OBdtriyGeo+EVsYJr3YDflTLtuthFny
fUnqyuuNinNqi27ZKR5jKLpRCySrBl6gg4pPxUiJgSjWw2R+G8ubsXwsMeq6Mv60u4w6g6eojNFQ
Q9QJlgo9POFgjqsew86NsPsLfT4FYSzHYPqznudYWpy9JqIdKDdC+RfOs4mAL/piaIaOzYrrQ5jA
q8VtFUbRdqowRCvVQBrPSwLSL70QihMYxmxomh/CmNdYSTKuiyhxDbPk+OeLpgIpOPS2orkKDZPn
FxXIA/wBDE9YCQi1JZOMmNM+fdck77qVWJa3XzgIf57j5L5kRuUIC6gG9fe5xdQpWKchIqKCpvZE
I2UXeVHsY3TGn6b8v2ROpZOQYA0NS2fM+ySIUyg19Kzix9q6HWXO0pZ38PfPp39/4pdVvaUHhQFx
k6R6jXoATK2MY6LnvTcWvHtkGQstyXAqFJSVM6cF9Qn6WMRaMI0eryctfambyAmRZ+g0mXPBL7lK
JgZ+/g9LZU5MG3ulNlVg9Z3iJMlMxOIBbfnX5YKzINbtE5WsM6IUIFraE/Mt7x6jkBOCu2SSoEYH
TV6ILyGFiUHX5wfUp6Dh6kNo0XQEx5h/dMaPAqWqxPeyTf4crMZtvsI8t41P0m21/ov1nWAzZjYX
QBJn0hjGVNZQrlAgra9Szj/t28C9GhdOTEL9GEroaaUG6AXOFzqNXYi/MgoM0XXV/tgLruX/vL6e
JT1GWT7awjT0B4P5lNEm8BnleqZbCEhonatO2UrRS0/zs5VVG+spk4+Kr69aNK53RcgxVUvLA+Ue
yN51UULZACP8+iwO+RD7NBZSdU4RB8nOwri3NarXeJHCBcOLvnH04NPyBOwls0o578DCjcG9th6U
j62W2zVGg3D06+uHMNYdOUqaecAkWowmYkD6WWv0rEtKu1LlQ4qgCPLcB7WstoakhCi/E7sNSnl8
R52GfoUay9zRafmL1Emii/ZCJMUCDR5d8BfbDNoVKAWtH8ftcy5F2dCAhoAG+cexm1cGLI2DHi/V
FWRU3V6XpgX/SkaXOY36giYLs9fOofpYTdGUBf9K1kXk4/dqcewwXigNjrWwug614F+dQTG6oeuD
UCIljKdscdt3aMHCLAx/tGsZDafCm9X+aZUqbp0zPMYJqYekn/oW6Su4q9vBsH7WcbtWVDBwXF/X
oqSCIgeFvuiPRhfw+RYmdai0rQJJTdvRa1vTTeTKuw6xpHcYxPQLgrngOrSqi6UOiDw041UqJq9x
gYGhQ9fzilGXkdCWiwgA9IE1YDGab8u6wSFFEeYgZGqaraop0jx0ZPBC5jwo5nxkPYqFukWVbYmp
gpXiqS1GNCoc678g37QK4dd6mMOZwX7XhiWEYEAduaygPb7cmsZEijSzI4Fzzy1ION4PYFFEpAYZ
WdYyh+1cyynm69ldWOTupDT9g1pEKzNACUyUJtOqqPv4Uay5/XoLq4Soo0yN0qYhSMTYZdSMFMLo
wwHClDUiJ0+legjzTylaW+HTdUnkIH3xFJ+4WkWbTYUhA2lqhW0XJJtuyFy1U496ayiuKYh/YaDQ
kQyWA1gnFHQazAGiDSjKu1Eo8Igw0KNVT5bdtFbrhcKQk3lowXowj7zY4oJPJKEgG/y90AC8qpn9
jOokT+sEB2lMIynHuy7dBtpHX3LUeimZc4rDFtLPaHACfwi9f2ITdQim5pRzjyd1f6unkZPI/rOk
gyzNH71eEB4MpecILGed7JMXzS992wVYZ99lOcGIGHAS5yRvM1RgRPPdddFZBJNRyIbmNEQZWbBM
s9CPPQMshL6L5osUJSht+R7ySqqWtBDS8guHudJQGNH0GFENZfAH54A+yTywrepWSDyTN6FocUkK
pbdRTUpeyFzUszXWRaTBWpbltM+bYy5amzbfjrx+3AWtQ1sU/GYsCkouMvLoa2WmSTQ7q4o9rLLf
rvD/puWOjQAajibZh2kscSzngnmG34XpGrTJGJV/9JtONL2L1GJMAzwX41HZ5V1oC3GzQ0/ynz8/
JB3hWdoqpyF9ysKAW81IRrjnebuCmcYTm5igIGw5nbOLJ3UCQ4XmZDVxkiu+OABmNAuRWE3j1UVZ
kLqYXUXgdbItSaBhgREQTZIy+FIYT6dSUwWdzahHyylZpi1HH0mzboYH08iIz4uQ0bNnfdhTMOYa
FQsweRRxRCMUJumndxVPXzA4JvFr0n3m7V4OX6/r8YJgoDeYpghoizCoD8+3sgyjXowpoCDB+Kb6
Dlwerirz4hVLJ2bKeOOAlgLsJ+y71E8SLRQ06lZNNcn7zOmNwVHKt0nijX9a2kFQN4JdDKQKmIfK
iGCho7S3KKkVhKUQzMjtp29996PTt4FxB/o/kgc//mILQX+ClyK8Roslx2qLNkhnH1tYKclxqstv
soR8hNI412EWn4qoHP8Xhy20MUdQK+QJ9tAIBlds692kyRhI2T6WQeBGebGJzAQMyCnof8Xg6Tr4
khKgdxfUkWDzB00FowTFIAhjItK7DaS03fAgZhtjvk18cImbje13f6Hgp3CMGgSREqHEHXCK/iiL
mwnMfkHz4v9x5yBeFbDCv5fF+COzUqe9ogOH8vmrLwWPmX1Ru1ATACpu5K10llAobIaom0z8/NyU
j0OU3YNVytEiXrCbbgdrNRBaQg0WGgxg5ZkbBchZjAw2QmbqRrTQTpS3HMP+5QpegWBdxRwNvWKa
wKYb30CJVe7HTbKabqsX1dPvdfJWfkouSvXdxjVRUUqUzXXxW1wghhEgmg/6QHhZ51ZKHosAHf64
mlHRb2PEiGMpnAj0ooCfIDB+Rt2nilkPQFCsx8rYZKkjzybyPYqd1i+JwtHlRbk4QWPUSW7VKm8R
U7cnpBXz9GdnrCteEdjinoHYCL33oMe86FSuutwwA5qRyPsUbQ4x2HrUntd0suTL0DYCsFjgiQmc
84MZQQQ8hdSuK1Pp6votnpggfvoQ8wdrevlzGYDxAVuGgmE8aL0+h5qTAHRsOiSwTx7z/EcZc0zc
0n79/vkmG1GfqtnMUhM/X4rewJiCIprH6wtYOvRTAEaIQx3EcXkMgEn3rPiYp46ucrr+eGtgpFhN
MKge/dalXQc3YNUcdY6W8JbAyG3Z923ky/j5ZVJ4epl4U2uRrIy96zu15C2gdQy+uEzpKdhnYtT0
0z850FoNSRBsMjVzMmHXp3/xiDnFod9x4kemkYKgpwo1RFW83HwG6TbzdbtLOGnPi4Yfes2c4jA+
SSVPyVQO2Lahs75ldePmoeT4tfIwCcZu6Ce7bXvXSDOwo0Sll6bxTV2NvI9YUtXTj6AW8HSxYtrk
Ks0Vdlvhm3U/HXtHIolKJINYK3Hjrycnd+NHk8u/zgNmFHdStUaeYuxyOEjP0LAbwY8302S5ZRFv
uj4/XhceDhw7ETg0y6FTaX1tEB3G8X2+C9L91DuzdH8dZ1HXfgspO2VjzppUx2xwqHOorqVs2KkZ
L6vMg2DUWZfyaS4M7FxRrlQxQKiax85zOdHhXDTZjps5seYgoFKhfctu0m+tV5HUuc29sSVzQAxa
wtu89wfw+Wm8VnKOlpt09ScCWclqZjYUGleu3B9nRSVhvRH7p+vntGizTs6J/v0pzIyp9FkDGGNQ
dkKU7xBePGaW8Ve2xES8EI29oG9hpLyu2mKqaM2wIWf+pjV9C70/qUysoarAeNinnLTCwu6dvegZ
dVbASPNPArhMvputN9YyiZSAaNymtgUhBBDaeMFLg7QCe8VPGFHgz02HWpsatLKjrc+87rKv1wPj
XJ5CsJGztBSaHDRBEEJPWQ/25Kr2SPKd8HgjfhteAwwpkh9qohzKle8mNUnes8/E53i4nGWyAa3Z
MnspivEN4McnKoZCYVTTdUFcPrFfG2kw2uwnShvmBRCQ1ieNcgxAly7Wx9znSOJXZPradjK3dF8a
WRmCZcCuUsy7qL3spsPMoW+Tm3viSnM6Wz+CS3xtHjGHQiG300dwiwGdq8J5jZC8jTEmavKmgjQR
MbaRw/PlF/Tx7LAZtfe1yZBCC1+n9BYRa9xB/SryObFQHgij9EEZalaRAQTk9yQvanRC2DpIwK+f
KE9m6ImfmBYNfCZqOgNF0u9MjOGspLc/BkDcCYEnPHlQfMaGCnvTD5WipnVus+4MhWnnqcFZw8LD
BxBgA0ZjOgSPLb1JqyG2dCr3UyqtGrNdqVqLelSk8drBHSXhEblEXl5qYd/OMJl9S9sownsSyxoU
BMpLpEJfr+/bgg8AALRvYJamKalsKjjXSz8aBVThxNURTMQdGX1PwBiwmDcwZEHOQLNKu8g15DNM
togcFf/6jMIDPLIaV562YfE0Cz+ur2XBbJxBMPqij2qjSREgdAtMJfupUfFi3EQpx23irYTRmKlV
p3gocCZiupnK74py7Hpeip7egYxhArUqwhEII4HbiA02ppnQN3Iy49zR7tITy87fFLfby4RnzJc8
bsqmKYLEGfNCwX1xrplJhEHmRSjB1h6mbXA33UQrzD3e4CkBNF5T2gXLIk1On6CxPRlGYZViKIiI
bu7DVbwv96EXHcy96AWreaWt6lXLke8lBcL2gfAMMUdUiTLLk9RBKMB9BKX174sIh/Xnvi2ClP/+
/IvqskSOMIWmw88Xhdt+3Be8sQXL53MCwLyFTWE2Br+nCzjOznSDPJX+o3Ynz38Ovwue4FxXoSXZ
lpH2gKlCsgocL+fSIKE4o59p1VCiYI5XWLUp0QszwdNS/VOiXSoKJ1CsKzOmoRIKtJGhKj+k/jaP
n4WEc7ctWexTCGbv5FSKjIn2Vc2GTgQQK467NPa65Hsx7svpLyQNRUIyEqgmgs+sIqH4uEbpM4q9
1LYJnCmTWteYTY1zCS3ZOLjNKJoECJojmCVNHR5TFr3nOnVyRuhNmHipCqqRZnD/XBTg4FPuCxUx
MTZYn+m1ouc+QqVV0G6NtAIzmPJqzLwiuaUL6LQSh1lQ5AeKINBHR2g8tn2Fh82zqn5ok0A0n3M/
XOSdv0gTaJ0AHTGBTCH9lhMvBDmwHrSVGMUwo6YqQ/Fsq32W2psSdEhCe5hdi9GUFrH6zM1b0bu+
nReuOwvOPEP6NEfqowH4VDz5ylYGm0CeVEgtbsNIcMRmcGb1zhR3qY8UU6g7sfKsGALtDMb/fEj9
zLYsDDpOW3z5cyTnpLIip+H1cv8/e4SLBwxStAJNPt+juRXE1BjAvwMGBzJjdHq2DxFbEnTw0lc1
SUvL7kwMn4MBD3i3Hmt9/tki1OCIOlKiFzyrgdnrRR/NGAEStj5pEeexcRH+UFsh5bxheEjMYUhT
PKlSDaSqlTGJDfPE4mibDiZHW3kwjDnN5ChRlAQwneXbeVHZMpiD1bHhwHzVWp26C8zGsdeqZXYy
yKFEjYB40cE8Ec3EjF7hVpdTzEY0nLH8yM1bGXOYpHUQ7cr+xux34Mt0Smu2E/NQGMcS473MzoQb
6BbyU1ui03UtJU/XdeDiMvv6TsoLaYJUD0kKat1OFFAvaq3AMDkcsGR9zvqbhASFkQj3aZlNJOuH
zTiWz1FSvKFEZWW0bUFGhVcncZEdZD+CsQLa2KlihlJWorf6Sk872+g+q3CXFwkmqnUYkLJtxNsM
BDjXF78gC+APRvU05dWSDDb1VNfTPAQZ9L9qfceKhQMiHW6SdxyCjCUFBg7KzU3U4uJJxLxpMRAC
dQcGCEWCSLCceAJ/UDaByET3TdHtBP+1VFJxZ3RDZKP9aCZl1TVET2YesQnreWGb0VJPRyvoyEWB
Avb8rFHekJnqBEMymgaifokzZ/36+pZeuJNfGCdkYcxaU8Wf4jADRl43b1qT1qTRezS6a3bb6E4W
IlgbDJtEsra5iORr0j8IPqKqSuRpfcIJWizJ1RlzGd2QE+FuCylpW40eMKIWen8nDccZXTTlsAex
OYk1EY2nD0L1eH0PWIeA3WbGkmEOx5ROdJu1SiNq9652Rx+MD4XOi4rTqnvGxpydJ2PLlCKpWquE
LUvQHN5au9xYRfFHGmL6SPUWZD8H1EIr6er66haV5pcQwd8539M0zlKpTaGrqSV4KmjZUUq7zoWa
k0XnwTBOyAyCywnxCfBfaXeY2ROMzyovuHpdHQyRuVfLxqC9ePScIAxZgDKt6vm/7RWjDMVgqTHW
AUooFF+WbWubSb0FR6h7HYYKFCsH4OFHhhkPVAysZfQ6qEYBhLE4kqZWXLGIiFocivBRTL2h2Ao6
j0Z66W7DdUEJnsEBh0ptenYnaqX5daVEMc6m1X+oqbTL2/WAS0EcX0PrG0gCyQRqhgyTaMJ4L2Jy
bKfdWcO2RDSr6W5E5cdgfvTgOs4nW5Q6rw8OgvgzCRHGm/+cjxgp95MvZW43zN/J05JKkTCk884X
rcxuxvZdwNB5T/Tb+H2cE9BXXD8OqnbMccC64mKhRGAoZ2eOw+gKyVdDCduQSYUbBEbhFKGu7ZU6
mJzawhSd0RwRay8lFDemTc2BX7J6aDe2RPjUlOT76zo6OZ6h1rO5axXqejxH5USUEmOxRi8AN6y5
0fTIwfxnweS1PtFVna4ab24d0odRCRhYAEFkZL0XB3OoBNMgUr0pRtHW9YZo4ePc3xUFJ31wccnQ
jCRY01FNhAlnuFUZAaQDd/pZKEL7xXv3Nj9vP9yb+wCx4evneDEZisKYCEXgpqTEUyxhTyCUShfO
WWQ/aeTgeYTsyWpFbHfNeRRb7I1BgUAwDi8AGS0U+TL3lOzLaYEJoJHtHJyD93L455fnHbwDASx+
45f7v//iX1ZkQ/Db+/rvP3/pEjcn+73trI/H9edx7eyOT8enH0+8+50VbnwqBjtgFAb9bV5EdbOq
1VRQD0f2YDe253mR/fVrzetluCzaoUDoasNIIxGz3tjHrojEF0ZBY/OdneN4jodFu+QvTphyGagi
OojA/HXhESlWloFpABOayG73tHMO373V84dKnl3OEV/4gF/7doLEOAWYZCL5Vgik3eGAY7Nd3lKW
DkbC0SAUAcoEkPueG+WoQO1lE80UwHFeDt5PsoI42GvnulJ8hZ/P9dwCi+BvHGYhUp8VYVIA5/D9
+/vDwwOepORhJHcz/gm2a/q/AO3uXXt9/1na95/3YDjEfz4nMpGQ/uN4/Yu+wjiXX4RouWWikOei
7aVG+Xwe0gmEDlWXzbcNtpfYDta+tm3O8i/uPnqO6OP4BcbcKIORI1pRUTAH0k+8uxU0E0jO2uFA
fRWGXawLc9AxjQo27oIGAwyIAUpUGgp1oBoANKr31BJgfVigQ3//zWaegDJOUWAlY9dUSKE4GVEI
/kgIXivkCctN7Mj+uXpe3e5v93uXc4qXHXB0Y0+Amfujq3p0liUAhgksiOc9rF7tG55VWTLpZyjq
uZYYKMUra5ohwp6idgQ7eruCqD7y5OTiXf0lJyfLYa4oUEjWkvgF9OJ4mxW54SF8pWcuxENHvT/a
8pDdZkNnSlzkQgKqanpSO4Ogds3tXMdb3X6U7gekksrImqoB5/ZlLys8b858KsbQgP7X6MUCPlVY
TTmRdRAD6UpQrjEpcXJQ59ZwRJI1bCweY3B09BMptQC8JkftETiOcxDGquU6kX52sYoJE08CdwDl
sg+Fm/+LaRh3Mv2oEx8KHQdKro9wqbUBL9htnJo2ChXMm9T4BqptEOSOyl2tC5vr2rfEPQ7X8Rcs
W/+jJ22uaz1g5/G+Q/UAOPAlM7Tb+GHOdwGm/krzphPWSnlTdSPcfc4tRYXyVKS+tvrEc2W2uvdl
o4s7wOexSaZpi25NO48/OItcFKATFGZvpdT3Y2MCitBqa1B4EDN6tVDMZYqvE6Y45eDeE8RNpIOJ
OY9BH/JejqMN8jfbwgTQsHi7/jms3/rPmunQEigShhcxD00tLgI9nOCth/H3TH7BqB+nmjxx+pGC
Oe861Fcw7XJ/f2MxxrULZLClYuIxGePvk/EaSR0xO+tgSqbdTrpTpYd8MDBbMyNTsGr8ndF6vRwR
f9qNBicotbhsFL0iEgT3CnQt5wJuJGUjBQKWbeg9QlIRabKO1Jh3b73LNfdJQs3qxcJP0BjBmtEU
Pgk1Ft7P9doQtlXRgWHYm+vXTokxQeJGbDdR25O8SghOgGTNXRHy0lvLSn3yFYzgtSXCjG2MrzDq
F98fN+ZoeOogkXE+GIkrGvfTYCHtMPFcs4U4DZ0u++9es3k1FS7LiBZzCDwamkttH8W1N9VHBGky
1YuLzzB5x6CL67K27KedXA/MlieKn2WzhOuB3uMJeensl6fGHeC3o2TTadzecQy4LwRPGpW0+E+K
f31OyWi37mgjyUjQfwc3yllf/zCL3Y2vm/Hkw5hTMHMQr8vqP1cwfe84h19/ePj3wwHPHepU0T/w
J37t8c8vnwc3Gn451N26/lE61bxTAWU+iu1PESq/6sSzj/r6NM/555VFv4J+C37Dc6e/eF+gsCpC
vwDpflSqgfUH701mW8AJnGoqbUGnwHj5ff2CK3tHnrH6G3tL3Vnn6PEenxe4iAdTqiYMwMSb+oLE
oUqqEDxowBWlHFVARnQQtYkTqfwqQDvbXgaE8ZrbOBfi0FTwOCnIN3BdE6SR7J78xL/NZMSfAX1Z
u1gnwXJX+1v7bnO32rhku7U/P48/sB0bj/o5T8fd+ugcn552x3VHPgNnID94FT6saaTRC7oZeH9i
MqPK9htqKKLLkS3AbMs5qxrUlBgl5lsiEtAj8x5Yjumrc+6CgtHgXEXs9QtgHb3aaDFDw7txMTzN
9IVqmlUMA5TkWcQsSIArvi/v0nnWOVfRIpSO+An6X1VMz2VuvVIsUimeMRQwtt5y46eV+hgVyino
v/BmvtZjoC6LBsEspA/P75gQLZ2JSkF64z1KD211kLSfpnmfWS8NBtyN+fMo2cL8zVRuRokjcpcP
brqZJ+AXIoeJJYUP8CgBmYs5e+KwzvPbabQLjI9pdmm5z8TCSQMO8OLOnuAyF+tX0KSQgZukkY+Z
A5FXWe1hQgCbY7JYi8Wsj7HvVtSgfwaznu02Ghy/2NdjRlKMtDJ5g6UXF4T0vAxZQVeDxpxiNaWt
4JtQh3CsbD/c6EpD+vrp+moWQdBfieFqMH86K49SORspmKUxH7emLGf3Ru3J04+/wcCsakqJAJIr
RuazIa5BSjNDItD2lyqOlgZkKl//Gwjj4oV16M+1PmEwKbJ7iRvOuVCCcRGZt9U0qikv1nwZCqVi
ABacfxfFPJurUJ7LSBUx0xUjJEOV+Kaj+bsOYxvagxVtlHQjtG+CeNCNQ6TZtfSHL4YvFbdAQiNj
MhG6EZk91bXAMPsM8DN6SOcQgxqa0hN7TiKPyjJzfWCRv1HYTZWHTBVKiKCMvqPodjTfOt2r0CMr
WuvC+o9LYnYUT8KpKyssacBzL7mjdS9G716XEmp8ri2IXsonz0ullYQkqIGR5BEZZIE0xQMGEk2I
mV8HWrjdz3aOUV4wSIM+P8fO6UF3F6aS28q8Bs6F6/IMgjG0sur3VdLRwxFwIMNmxlCqAEMzrJuu
866vZtlK/JYDxrZOSlDPDd22MslJL+yN7N7nOc6XXSVfGvUbhDGslaBrcScAJLfI/OJ/Yrbwen5P
34NNsYnvYJ1WycPkDO+ac31xS0cF7j2MutZMy8IUCkYmCsOvZkyGQO+PDsJ7r0Bv1XWEpe07Qfh6
H51InTAkxdj0QDB0H1yLGcZFJeD08DkytyTcpzCMTajy0Crbii5EN++VWXVHOPuRGb+E0/H6gpbs
ApxmDIKizd2YaX2+ZZUR68i0oYxwKn+0aNvEtCczJug56rRdNKyugy3u3gkYo7OowRQQPgRYgLEw
VRTaMer9jObpv6EwCuuPOVoUR6B0rUGM6Smy4ERwi36pwWTtD0hs4GwqGrpf2cdGGOWZOLS4bk1c
hWM/EC3CMDvDnk2vrmTXDO9jq193tdsqN2n78RdL/A3OtmMjflfoYgnwPOtJLbsWtYE657SWtAkZ
KjjwIFBFbpIRDbXBxskJJsPK46Nl3kQzJ36yJA3waGnoBFV5F1XMpejnmCeK+JyOdluluU+1nqQ6
pwjiMjEIW2QiqYraIZQ0XzzOpkGKkbMGSiMqKfFVa3zp9Djclo05r2FFspIoHQgvYrX0vVnBA64J
+9BNorJxLbkUbF3oKidp68qNrKA9oLDI9/IkLCS0elUx6dO2388gK15NOYpFEDQYHWXwJRmc2KiL
i9PwZpAzA5R3egx8w5/JZKBTdwe652DVp1aFrL/s703LtLxMHadVKcUGmTodp5snBvGj9N2QMGNT
FOHYGWOar5QhfdLVSt9CLn1PaZNmVSSDZBfJNN8EMsqpLaOX3UTKUeXcy0EukkobpN3Y9sUA1qzO
XJVWozhqqI1Og1QMQkZaIh+apgtdoxm6m2QW0I6VGCbmto/JjaHWzV7IZAPlR1K5CSQJQ5AwZiAQ
B5FMoGJB2ZnS2gMmoN0qA4pP5bTcYam6beoYsCekakBqQZcexiqC/yFXxS4ZCt21onY49l1Vb+qi
n3dxadR2JUvJXikqecBgKmu8z1NR3/f1/5F2Zbt26kD2i5AYDbwCezzzkJwkLyj3JMFMxszD1/ci
rU7Y3gjrpHUVXSmR9qLscrlcwyq1PbhF05+qPLYKL9fc5hRqZlx5pcmsG9XMW2mwa7aywhHHuTYs
8O9gUCyYdi9tYxoNYafEOiaPoq/bt2106SpjSXchs3Ov4/QHWO/YzrQYiLLKiP4am5DtCmJUkoN4
dVAcJLbRmjNzh4I37mqGdtEi8IcZ1z6K4PwW80KLMDwlriZ5bF5dOoCx4X9apm6B8EwsCRidqqBu
hNr1BgWUjvag1bqv6K+hzAW5drgBBL4KDAM3MYgKMxAv13UkAzd4BG+XV2am74rWzn6q6CxvEBeI
Uu0IIq2iRmOykX1JMe8HAY7aUm84raza6yfVHDF7Tm2j3ThSVfH0qqOp5JpfWYp5BDeYylTQSYIb
5/ILI6pog85U5ivdW2qDCLADHdoQUE3GiHad5EJ/0hJJWIu4c5Q204AES+5X7qlq7i1yLN1dXp5Y
cdAxDjV3PvXTu3Qi2JV5n5HRsgSTCBoqqPmljFqdjKmbmwwzHatP0TQ+mmMqyXPNzuTFAcJGY5td
9A2AlQTcOJcQRjf2etWie4DiwUuVT0miHxA5CgirvLCqg+1LcWXTLtAEgax4TFUeA42VbsDzV5SL
7gb1mAwSqdYWTkUlOSho8AJG8eulVBPmD/V8Zg0GBzNeHeZN7MjGdF6HXrA5S4xZ1oWfqbtNikEy
wLAxLxYzVuE63cJWBlx94kPuR3p1aMNihxHVLX/bXsYVawMTo8EjRH0rincEq1eVqt1lNZoxqkR9
NhX6VamdsxuOkgfpim5cwAgP0ijL4zxyZpjmjmbMN0F8NjwZ3ZszSvyMFb0AEoRB/AyPfDGGlpeY
NJlb6AbsTXWvpuQ+19t9Exd7O9T322u3CoXsI/rA4dVYogm1kaExMq1Dsx7u9naMd0abYsQ95lVq
7mkb6spxnzVkASVoSO3Y0VCMgLKmtxCV8a567mlQp3c8Ow66zE6t7RZoV5ByxDEG1YugFGYa6xOS
DmBfod+s+mzEFPXXdlC2PwZTNjlqTTKMZSfwCEE2ZYpkYYrK4oJGmFRtgyaXDOVLqNYqqHJC8HmB
sNetm33O+Ec9aiwnqJ5dzcX7EWkE4VDndED1j82ZH6IJhaXKbRRZB72XDuVeO12oTsObwUXGkLgC
TubGmZM0wBnyb5Nle5X5dcT06W3dWAeBUYfpRWpSbHgzQjyQp6xiGCbypWa2V07Mj5lsn+arSbDu
WLI/KGJOTqvTmhtqyXydvdXYIY46G7yKlcj2CvajGXZoOtiWa9UsLiEFNYxb5vbdAEitNRBc4vuI
jAecsQfbqFBMEaPliWTfENj1kK555BhIs/0Ba+cbzI3gpQGf10x6dGmWQ4ca2jRiYcGI9qnM012r
on+1Uk60lZUIr90ySyjRBUG9M9UJoJihH/hITlo8SqzV2qHGLFsQ5Tnz7Sz6lWPlWKk69sxHn0zr
8Vr/kZrpS6OPOxo3twpmQm+v3qpICzzBZKVhzqo4AV4ccky+NTxifdtGWFN8PFVnZnrUIhJR8Ztx
wmtlrJkfVTZo0DIvHSqvi39to6wZqAWKqPiMJm039S3zaa2fNKd/UQi5jRnxFTvb2xHGEkcyvu3V
rfor2BU9BZ5eKYZkMN/Sf86TKxT1UJIHmr8wV1ZpsLpLCyjhYk6aWFfjGYqGd0P2GlVft1dP9vtC
WIGi4S7CE5Oh2RPFG6ZZUa+JesmdL1uv+SMW/lPRDaPWuwAxmwYKgJeqc6jMJyt+J9ZuW55VnTNA
AoA4A9pKiSBPr00mZnhhvZQEbXBs8Cn/acvGN10VXqB1cK7M/IMiCGQX6uC0GgTSQdA5VPVeadIz
5+kuHGmQ6NpXhdb71iC+kVeSd+HqWi6g5wVYrKVVWJidMwG67HU/1/e588vmn5MMt7+MUWN9LZE6
Jqj0AH/D/CkLqDGqnUy3YSEm0vgNvMLeeUZgQvK6W9VANGIi7IQiASRFLlEMZJSMNgeK4hCv0Bpf
R5fctlKsXhQLCOEQqZQjoG8AotO0wFKKXWrcRnrhMxmzr0wWQfvsZNJVA8yFftlE+4poN85oH7dl
WXuvg2Xg73oJutezTh8xApD5aZOcpu7RKU/VtA+dQ9k+TE6AmJXXkZvB+JaaDyNJ0Qv4JvmCeblE
V2P5BaIKlkqOWMHvHfOy+B7Dv7zWsrwevFScYSxH5enqniU3YQ3yWon4q+pvG2jSwewv1O0L2qKQ
Mo2cegSBjKN8nvl7QpfcRnHmx5md+1YjG0qzftQRdEWnMhwN1NNdqmdH9BgDEeGy6Ro5GUbnqY7h
g1kZHKjvqkO/lwk/OH1yJrokVrqKPM86mTvkQYrw2/1aHL/CaDuSORBVC8mOKkbACPEoo7o3MA7W
9PRL37NdSJrbKi8+zKUCC7cEF45MphblNNUQm4DPVnV/OuatYlgHiSbNuyVq0hJFWNzGyREj6Gd/
GFNg7eI70e7q5J3Wz1loBkMXlEPi2cqjlufeNvKatzy/MfBqQ/7TEvskaoS3Cmde20n/1Ydf3OHB
cfZ6ZwQNPXfG8/ThuSO/l/MvnuA/TiaOS4vyYt9VzRLknFqo0gDc59lTB+KN523h1uz2MpYkeHa1
VtjNAHpiP9FKn06un6jVHqMV9h+HQTwJAY+ZRPqKZA3UahOLMeHEj0mKtMEwomdTJf0uNyxZVcCa
AZ/TYeCRxh+U2VwewjgjOe5ihfmN0vtlh5BjQ/26Kx4wizLYlmrNhC+hhJ0yuJ5FRgQoquRVAJow
1HimWidBWY00LmFmBV0e7hj0R2kOmK63UP3deZryNQnfYvUt7F5K46RrPxP3prZuzEYS6lnVjoXq
C8gZuGpyrs2qT94VvOvT9otSmpLztQ1yxVljTHYI5lMc7JbWJ6M3fdDf+sooY7yQ6IWYeYuUWWNs
rKKCkVcGP1lj4SvmV279yxt+sV1iOc8QO2bdRlHhJ1b4NczTfYfbVuPlblv5VuVBvAN9P2hvtUWT
b8J9dPMOOYXeUk8NaBVqYzqonAZalUtOrwxKMPB951SlYwBKVbRz36R7Rdd2GhlOU9VIKshWoCyE
T8H1g94fNPWKdzaOb9042CW1KZug6zBF2ApRjtvbqo/oZid5dq6cYAxdQnkySh4RGBaDOoy3hOY5
LXyriJXnijM3wLhQGS3uiiOC1AyYs37PwLka2MXtcACFa1f4YJf07PJmqg7UfXNcDPYdZF2/V3X2
M1WJhbYYMhddz+mvS2vRFYSNeakWfk2RRUdn1QEK5BWNu2urfs9M84iY4FnTsmBK1F2EQsQ0HX23
N/eZm+7VKA0Kh0t0deWI45tcmON5Mg7eQpffRNSiRxhXwwLUdUDqbyn9Dvo1iee+CkKQ9iYgg5pH
HF6CaFrTgjzRLNB9PYEQpvFQ4+m3k8wcr20mIP7AiEZ/UBXHnQATsrcCnO2YmlXwnaHes0KRWMa1
w2AR9JnqqFcAlaCwbBZXB5aqBNoZHSL0GyWpFkzpm2NP/wCEmCweVbM5ucoc8LBuiMb7wh+dztd3
hhUHbvXMxtdtk7W2Q0sYwY5QtbUo7kfAFAfF/sRi16u4TJY1X3g2h8jCYGIF3Chh1VBtWlVmDBQ+
vXAEWbSx8szI78LCG8vnygn9FiRC7HlbtrW9wlB6TFCZ5zygTexS+xgiSco0DAVYzr+C3tBL9f+i
4j4yvm/DrC7hAkbQPlUlUaODGNfvMgfZ1fy1mgpvKmpJFGb+GcHZxhn6K41w8Y9uU6tqCxiztXYj
089KVO4TSnakVGA3ytcY6c5tydbO1QLyd+vEwsvRwZ1iDg0WEMbtvc74r5bTHZrQX5TI2TNaybyq
lffEUkSxelPJeIG+YYgY6QeTHRUUT1nh64jnQ00/wZ8yySvVvnWyC25dPf8urSscgjrVGy20gcs1
TF53s0MeqY99Q15UlK8aqO2DmfajcNqDIPG4vcQSHRXfp6lBxqLnWOK6/243L23ZB1H0zW4zydqu
KimGP2GAholEqzigMspQWaNh+I6v1Ig3pJ4eHrT0v3+Q5S/G1VTWOI162wKGa1dBVj1n3XEKPU1G
qLiyZOAeRGuI7loEpPbCQSgSjInLVBgTUEIfdL1+dmvlpsGMH0W1P1p7iyTnAkpsw4nsqowM1Pn4
7vBmQRcYO4eDrD5xZWuICpoUGHqEKTB149JMWc6o53kF7wCDU4q5ES07Y0iLt703MhBBxYlNTX0w
AOIULyz/odNDGMmYB1c8twtBhHAAir7QXjC7OYRFnpMOfjLWH3coMLNCdef3KvLpohqzcnSz1IbX
opb3hjN5lP9IOPv4WQEImqVNNL3A3xXliEqaxipAtORZTf6Lywe1f9/ejlUdXkDMS7mwrC1prI6E
gCDFj1j7xpxXWk3+EEmsy8qdAa4KlAWiwEI3VPGoIHBS8FQBTB8+tt2z2nWo7v5MrCeGxOwgI9ta
0zEE1m3UeeHZhkqYS6GmmlSGM8INqzIriKPGqybV68dGsj3z+RYuQpRQoiUJIS441mJK26lpoYcO
YOL2u2k8dRjpWHwptJeQHK3mPXVkEe41seayJQdJMES4xeLULKNR1nezE5sNaEkd/LgzzzaGS2yr
xHV7EozNAkd8DSOOmFplChwLUZIQW5XVZ3TUBOb0rNK7rvvJeOwZOuaQR6dUPbBS6qbNRuBqZcHX
Yc3l3gjoCw5THekhHyILzmBTZT+yeNJLT3N79oSog/IYKhqGN9uJNmA+wxCiRzfvstTcN9bUdJ/7
uoexx3tLlq1ZcUKQfkQ7IqidDMSMBXPvNN2Q8NEuwIwYodEHlGJP1YDJCmnktSDj296EVTCQaRhI
aWNwoegJpDXCtnkNsMx8H/mNon9vkhK27FsxpRKoNROArAmKaec+x6sYpmJWRWvMcmEAM/kSmiYL
LJrc8Ix2D2llxR+/ANDIhPI4RN3x8hVnuUXtlIQVVtKP7P62zkcUypZ7MHh92OJgLDvInox5Ovsc
/b60AY5CcVwSXvt9NDzoNt0n5W2v5jdhD5YE/SbJB8mNcL2Ml4CzCVxYUiOhU+umRY2aP/tQZoPf
kx0CZOjjU3bbujHb5MvTASSUKuDxh7DU1QhzY4iR2irQBBlqyi5W76mqShCuLc0lwvwFC1k65o5V
3QNhbEhFvEkxtJ1pc/Noq0iBSRRixeu9RJu/ZoHmdrzv3BhoGlUiz0zSR4Tz793CuXeV4tSFdKeE
8RFljZ5VabLuEpmo87YuwKtp6LPUhZ5Q54RCr3PX53tdlrhe1Q0XcyaJa+ANLWaTkw6NxtkMMnY7
tzpicY+m9TBoxX5bM1bCwfNS/gUSNi7sRtvp27k/1nkntD2QsQHzEIk/O9QJiNOUXljUXyJ98DTm
7geMpy+0+rT9ETJhhe1k9dg5GcU3RNkNJnAEoUK83nAPXSq7J9b37q+04t5VrhGHGpa1mPzRLoMp
2tdgf94WZx0E+6ZjCP1sJS8VxOh1FpK4qX0Lg+SbPNuj+0NnVFIEJUMRrMfcR9rTpIYo1pcwrT/z
NPUoHSUo65bjryzCFZZaXdORFiig3QrC3N7RqJekG68vrlkD/0CIL5XcQX8CKoFnVQ9o/LWG96WM
2t7WuOdalkTV1sDQHIvh4Q7acNHWfLk3aWhEKKNntZ8X01szxg+lMSCGz/cpSR7duJLArW3SEk7Y
pMnSy5TlMPGTWzNPm+r2UMM/9Ixciw/bWrd2iJZQwk6V3KEYQQUoytlhgDJMneYTiwYordxtQ60p
xQJKdPfQ1Dnogw4oo7LuB0M7tJ0jOUO/n47ilbXEEJ6WXFeyJofp8aMWTEWOMe6MnO07irYLgqR0
GAd5Tfd2PAU5ArNWpQbbMq4vJ6LLIIBDYEBkLHTUvlVKC1pZUXv/uwkFOSTH6J57NsmSjOvriYg+
MvgIcIjEOSAiJVoUwv4BsPdql5UBRaj5n3btL4rwjg55mERhBhTGLcNH+DbZ9xh1LbmbZ42+2jf4
afhoHDJVvLi0Mc711MC6kZInKMdoD3ZsBzTvD9MQ+nGBlqPelhip1VNmoD0NKQoDPKrCoSaTElv2
bEFibmJuY3/jWD9L3ZDUP8lQhLNsakrbDiNMoVLru5JVpxiuRQjTsa14q84NCDP+SCMcZINFypTN
JjfJbqvqi5m0flP+zLofY3juyk/gl8gTTbJr67Jh5gKCUog3iw39ZZ0oplviyjLs/oihZfvebQKL
x5JA8KqiI231fzCCCrYWGccIIyTgbLBz1bkPKCuW3CbrkqDnGDcvKgTE0ns97dxxNLF6rfaFT40X
Zq9KLaOfWjUOIDr/P5D53xcuIGcq9CCFHMTdhdodpv94HTs0vaz1TCaMoNiYaKPa2axyY5QfUFhx
ypv2DCOy21a5+WeuzuxCHEGzwQ9VgjYV4jRkp6Ylmh5tZAE+8+hXQ4YPxyUxcGOBJWi3zuIGc2Xa
2u/G2A06rXEfMUMgvMlIgubAbblWbRF6Pmx0laIKWGwws80s5jwHFi3AqcywSeEhy38V6DHlv1Tz
X+76v2hEvVSKoZ54l6Mt1C+0U05/uikKKmQkBL9DBldbtQARrsXIcku0QfTYqgBzIzDw+xgGLcGc
PNOzDt+VuzGoH6ZdHkQvyi2RqMmqNi6whdNLo7yKeAFs2ukHC8NmQj05VpmMJeV3Sm1LRjEYZ4EZ
lbXASb+j8eOs70xnZz1zzAViz2gxpYNHD+qN7Fm3kuqGZi7Em43X4lBHPZ5JmBoK2M/FLqOBcgx3
5l3/2fyZH9hxRPtn61e/EnAx/4vJgt2F7UVDBqa8XQKPxlRzIwRwa9+H4NAe691kyrri5nN1tagL
EGHz0jxtzHZWHIWdWvMuxhAWTQeBdbYbdAcVsPtGka7o/JtbmMJGJl05WsosWJmerYHt3fG2QI1R
C454lx2U5Ivddwe1Db12OhG1kZz+1ctmIbGwnyZ8w6zAEUQrfhN5Q9EfwHXx37aFkWHMR2ahMwMP
eZsxSKi5X7n2pDnD/1MI4aaxMsRV6AiAhPwi5rve/9wWYPVMz0NLkJpAX5cYW8PMILs2UhVBr/Rc
jbcKCiD/Sb0dzHsDOR8qNsTQ7JiEQ6Tr8M6a6cdQ2mcbTeH7oWdasC3K6i22wBFusbhmKSssXJax
sVd5epzH7PRh5BGMFkxAGr+NtrrzCzThHsstJx6JAzQMfLM8zSn20Wj9i3b9xRBvFMpUSrsE93LH
0CPftJ871F//i4ItMATjk4In8n/DCGPc+4NbgrjOymX+kmRrfnMGLo4JeK8sGB8sVpPXQThW921a
v3MrPaI+K7ASIsu1rRo78M3bYHz4PZDn8lgq7TRmw4iF4zMNJerm6lszem0MXJJ24bXJo6XLKqVW
fY0FpHBQ0ZaBjqYakEhEeMR8sZKjMQWVg7Jt68HOJdq36oC6qMw2dXUeNCfYHWcszFijQCtc8mmg
2oEw7Ubth3NaFsdtRV8VbAElCJbEJWZaMUCZWngejeFISITmS7ajPRqQ+UsepxJHanX3FoiC1zuB
7rlt56U0CQi/rLuJPtrGrzh3/L65cd033r9ui7hqBBeAguWoeEPiogOgOpzskD/ON1SitJJXqmzP
BIsRcSOK+ggoHR8OUxgFVR8FWn+spTefRJ7fL8zFcUNnuqbo8zPLGkPHK/vhjauxH9XufnvdJKoh
pv9RuWa3FgdOyB4rsgsjNCf2XohpW1b+H28TWUxIX/MnEPNDKg2N1VfpU3BWta0awcMeQVyNrLGf
DlEQc+150OBS2PEpnBDSdaMD6ZozH+Kgch2Jbq5v4t9PmD9xsbRZaKUVr+BUaO4Djc5FcqeG06lw
G8mpW3f0F7IKvhNKlkAo4kBWiyfPmP36rKbsNDD1HVz2u0YNd7We7S1HeSGDux+t9qa08/e0rPcl
V34NmRnYldl4Gq1/xBTVQSx63t7760M674JqzwybmJwpVv8ouhGqvenCxLp3SMm56jP+Crx5Pyz1
tYgCNf14iOIScL6QFytfx2Za6SEA+z7Q3c8V2cdEckKv9RkQyM7r4PqAaKKnUpIKC9coeOA05zb8
knLTI+5X2/yiNn6FdubtFbz2IICG2ZOoskO5BgqHLwVinTrmzhQ1/jSZ+zExDjlju20ImbYKa6bR
MsuZNT+ArcbDJLgKAZF6/NGMMqq3a23A22mhrYIsSodKXbzZ8ISJTnryVJfMs+DXq/zJLZ5jnnqD
lFh+3cj9PYmz7At9KCdriqMeJzG0s0Abx1MTwrQassSmTDLhMqJhG5cWriNfR6dVioF+d677VLW3
+VQHVf3NRE/f9p6tRL4tEIqgjNxBKQpiz8Ja9hghrCjT/Goq7ptC2afJue9U361/ufmuivLdSMGV
U3vooZZo5EoyENBobcOgGBTCoOxZWFMW02Gan8CYg+WF/RejaBDHDUF7hQ43vLsRgveb9I00XZDR
h6xqJBfK2pFY4gsXcYdUBVdn/JrQ+FwZ9FvtxDLeoWvFgZAWGI5sGwVGGJRxKaRrGBXH38IZxcRc
8xiVr6z7cKgYELCM8yRIbKNYvlvWHJ40KCh9zOy6zfT4R4iR42lFPt7sAhOCOTXoCP49JktQFdL1
lGazKI52TqEOsX2kXNaxtrYpSxDhoA3EjXSMSJ7Ptj/WoIGRRTllAILW1XlkDJkFKTLnHI/3Ufdz
+0StbfhSAEGrpqpu80GZVyk9x2Hqq85ZbT9vY8yLcBnquNyJ2YwsrFGYWJSiiw+3E3vJtE8Gu6Hl
rdG+/gsKCjkQJcKtK/IacC2OyynHVmTKvu2PUfgc00NevmyjrK/XHxSR1yCMR2dUU6Dk6rcQ/Z16
+YoaeImtubarWDDMkwb9N4YyoEvncsEiO0Z57LxgYRcZhYeKxg51Bzy0fpCkZW+x1vN3vYmiX32G
/3ktZeXTtpirare4fwW97p2J5+Afa1C8ejDdmZhO1v2tyyAEzZ4SdLeP8xVf7Yv78hCeom8WRvdZ
fn7aZZ8tH02u9zfTD+PFDvovmBPiJX51C9O7LehK4/bsaczjbWYuoquGDKM0JoKZaI1vZoF+HoL4
G/na7vkRmaTbtPDQOf0KauVt0FUlWmDql/tr6iVGlrq08TN+N+i7rN1Xsqt5fXX/iiWokNVSK89C
QET159F67nqJDy4TYcZfnOmWdVNUOfj9Oj0r1qnJf1kf7/OYdwYcWzpBd4kuzlU3WFI5mPLa+AhY
eWzaD+mXqm48uPrbu7G6VAYqaa25+hw1YJei5APvNGriSJcJAccmprQpH87rQBI0U6BS10acTyRT
KEZzStlk4+ou3h1UgCqo+qplc0ZXrewCRFAqV43cBAVLeH2Rs9W/aPGrW2dz44r/D8u1wBE0C/Nc
QnR4AqfUzuhj25VoZd5GWH1qLBAE3WKGQcO6BUKWfXLizCvc15ocdfKaJrdj/g+7j+JJ8PuABGq2
uZe7r6btECY0xfl3B/dpMks1881JM/LdtlBrWrbEEbanoY2WIy8EIg32mKc3JH7e/v217V/+vrAt
Bag0hkTH7ztsV1PQE+fUc8cDKuK9baC1kw8CfdSQwhkG+6MA5A6tihY2PAQT9TEGtxo1zhUYTv9/
IIIK1BEdo77E5aAY77yBd1XtM6YH2yCrS7aQZJZ0YcNilECNLkqq/Ak8kmpQgZoWicmJypIt6yuG
YX5kZkJG8ccljpN38+EEzqh+VXjQ2iBElmY/5x8RnSwYyj8ggiMXTbQzrQggpfZ1tIIe2RYD+ThN
v2lN2cjSVV1GEwWeYsiMgGzsUqBas1oCnnzomtUjI/dksO/bO7MmDErz0SWJ4mbUGws65oQDR/Rs
qn031SJP7RHp0ePSq1xtpxjOjaXYH2d0gpu1QBQULnbdKZ6zx+CNRdiGs4cwGT7cdgcIxE/gVs1z
2h3hnonoRBkUBAEHtFN61KF9YKI2PwA5q3FXV8bcMgxa4e2VXNsquDZQDBTZm1CQy61SM2p3UYzI
UN2MXmZMt3UWSnzFtWNkzONkDczUQPmCIFdiDKpeD3jQ2cjNomE2ylFBxc96NUhM6No5WgCJY+tK
tNRRjoG/vqHWYJlFOXr+ogwxz5FXMLns5SVDEy6GrmbFmBe4hSZaH53BwEhAi+9aPsnqFlY9YfSf
wNNB0Qw6X+YvWdihiqVkzFXM7VaO7eg1uufcNSdz5/r6A78Z/DwAR5uv7abD2Xmgz58S/xN8Y8na
rm3i8hvmf198g9PX2cibusEmov3UdgLkJb2i3Y0frwCeycYNoutQSIQBxCrT1nUyZLuaDBS01dlG
8g7UYzc6grbbin8lkAAj2MPQ0tWRE3CaO4PDvQL9PZpRoTnKuenzD9fYCVjCCXDCeb5TByyjLb2p
jzE04pGEX/9FIJQo4uGAOgjxmEV5PNZQfHC6WMnPtk58reB+TqvHfjIlGbQr1UfpFLLRBL0eaIxC
IOhSGWo16SaDahmKtBE3aRKPg6rVQvHTtkRXtmleNgtk3TNZAyGi3o9daRC8vDLfjfogc/rATSTV
I+sIUDdQN4OKRtQ1zrV5nALWDHx6eNQl9q+MW7LX+tVlNYuBQBZmoAMJTUaXq9WWGKWAiBfmT2Ho
T5Plfju+Wg06jDvQ6g2v22u2qtYusop4q9hgvxK2hnS0BQUUmLVA8mnMQwxPNG8bP0bcM8mjYBts
bflQpm/grkJbwFXtaOIwK+lHPP1zTj3m3Ie55OpYBcBYWRBeIkp3VVqZ8tTAEwLSaEirp8pJGz9t
S7C2N2BPB1k7ukVsGNjLvSkpGku5STM/B2cPnDs3U/0oij+HFtm1Mlayq3cLFGGm48V/mEWGnjgB
jOuU0iTJ/KRvTkPXeqPxBdS9waDdTmrrZR9mUhbw5tVd2OyOR91YZWB5QsfNd9LuegzxMEOCMbKS
9+ua0i0Fm+3FAqhmpOomCsEmEPqg8CJQUTOoVYkXlod/2K+59cCE2ze/Mi6RMAVsirIxz3yFFp3f
Z7bvsvHeHSLiF41yHNteItqKqYPnAsZrFfYHVMACYNe1U990ACy6KvFZjd3Kp/8w91yi6fMVcOGe
z3v1m60ZXDHIz86KulhC18yqWCtKDApBRT4Jb5MwwfRdxXOzU6t+Nqf7UEYEvLppBMz1sOSqidbA
S0QzLkZ4m5AsCp1HGxGHPjrH7SFJZDmD1UOM6nJYCJRcOOKeFWZHbdjADDQLCKIYBcouI4zx2FaM
1X1agOiX0iQos9Dhj8GSZ8p9UX9XDfZq5zKUVVFg8ZAfnyfHiBTeymi7AwrmUc6otD9TpX2io4we
eVWQBYQgCHr1S7UvcJZabcJAnKQ96nP7i1XnkqO0uv/I42BPZp4ZkScUSR4ljxUA2Xmo+5ROb4WT
nRgB0WsalT/+YXsWYIK3VeZGa0YlTFHSWwHjRxP/k7bWriwd2J7xeoLTaGJ8lXBW60qfyjyEDth4
4GKGtYdHkx/ro0TVVhbuAkbYoWy+5cecwdq1KJBqOz/BI4C7qqfJeqBXBZpZmPHIRb5NTFmQuEZp
TY+xNUbtHC2K2ij9cxlOwYf3BtEt8FTB6QY/rphNgKUpnAI93T6mViHwwLwCNHMNyGy2YWZ7Ilg4
OCVznBa2Gyl70QnOW9WdQlg4Zn8idX7Sdyfb3RGVSpzTVRwoARJ7aNuFVJeWQFVIFakcXqPRGhTR
YONzRhQvazW4qtV4T0xZzfWKUUAIYqb0Nwg4Kq7e7bZd2k44vyQK/qhW7VFzZQXIa4qwgBAZeapa
5xZqKzL0IOvoSTuzhu9zftzeoOvmGbj1mCSDijgEojXUU1+uXOlabcOnHtYtmZKbsrPop4bp5c2Y
mU96GtVPStL17wouyqCmI4YwVZje9rz9EWuLuXxaCIer5haLahsx1invnjCg6NlA68E2xNpiIsbu
oDMYZHPoWb8UE+M4em52GElkF181uqfkpmg+7jWgAOAvxCzl4jZX3LwAHzcgDGohw6IEMYh/25/b
cqwu1QJklnMBkkWd2eDRAed4ynYUitFwyVGSrdRsCRcIsZlwN04hRowsY9E+0PAtZZJ0/5oUvzOy
CG9gCLB4DRkjajTBt5T5GGv1pmjZrq65LMC6hjGTkCLrq+OPqNghVS0QjCvYDuQsz007ofiy0ZJP
2/uxangwYBitU6iHhH96uVqdk7Aynzc9JzmM3F024QYq9zEiT52MmVaGJRyTqQ7LuCDA0otoX06f
6uLWMA5KRuDgyypbZFjCeamxchi4AT0z0hAUl20QG8n9xPZF+WgOv7bXcE3jYEr/rKFwcAa76eeS
CUya6/GkzIvyhabGXV9KeTHWjd0CSTg9FgidjJoZ8EoxDaC8NdkpUWPPir5mxc8SVLhOc7aU07Z0
a54D3n/zSCDDdcBNcKkhqsPrtGRYSYWhse7IEmVfRRSVJ5JQ0NqOgV3ENNDSiSlEIneKXZtDFxXm
7G0Ne9viN2ZySOq9o6QHZ5D5kb+DJOLFvkATO5qLxIgaHluwQ+yh1ZjnlBqK+nEHNka6N43htqR7
rgXINcWvPLkN0WFge8kjD7TksL2+a+ccd5iBXN3cvSg+sFmshXQkkNuy633C0TgDLp1tiLUtRIbm
d4EHhsmJRJBuGtJKAZe/T9TM1f0MrdyVN9r9ySKKQoIkM7K3jyMaiObgvsKAEUtkx+tKZTQdFuJl
g97g+1YfKepnuXtTxq4ZhKiJllyPa4sIS6lbLqo5CciqLpWU9NRJihLGssdgUWbmPkjxtyVaU88l
gnDIzWGqVVTq4eWZELpjqbunAzkUsRk4tH4gcSRzPVcP+xJROOxOUmV8yIDooBfUbj7r6p3ZYzZc
v6+cYKKfUjPyGJHcnvpKvAct1X9XctalxfVZ4rz1io6dc7LAJkclCqz3bk92zd58mkCs6I2OT32Q
mj0WWkBeFHOPAgO8KaJX+5txtp/yV+UuQb/eP6w+mOnx8NfRTCyWTSih2/KiRkueglkAqr0rhpds
+lFhanKeygiY13Z6eVqEFTBb9KviPQu/tY3xMn/v2k9mf5cjBqqTONiWa01vUdmFGaV4xMy1g5er
XQ1xOlglTqY6tfh5d+821T+4dTo4DRCRnueUkFncxYY2NMGcPxsQ1vjmJq9Z+1yQb9tSrK4YooSo
XdVQ4CxyBjuFUZVkNt25YT6axLkpe/vRdugu0+n9aMpI1VYXDUMF0T1pgHNF7PhW4aU2uQvbPfVT
e6NpirsHee6nbZlWbeYCRNCCDiEhgnRt5mesDgz9OxsH9N6celOydqs4s0cP7kYUBYnXK3eGqFMx
vMqvuPKg2C6CGumL1oD20lbp+7ZMq/sEgwwWL+gaKMouVSFR1cRtYhdOkUkwx5Xs/oe0K21uG1e2
v4hV3EF+BUktlmTLltd8YdlZuO8kuPz6d+j33h0JYgmVuYkzM+Uk02qg0Wh0nz4NBAIDNUqQt+9s
UNa3pS06MGSdbHBxo0iLau2lOLmNCbp6kXOIZf+j7YMNw3AmeeicxgeTWDQ++Ha2Ao7AVYJIYPRL
JmLppvY9+s+Q+enWWmn2qDllWNWp1WkesYGS1P99W8Gl5TwXMn+Is5NlBGHfazn0kzTJybuVn257
OMMgk70qEGXxluzkXBi3mG3aWGMSYChzrTarqP3S/Q1IqZwkZ4KrdCGpix6Pf5aOM/xJG3JtUqAV
SYC2ieVxGxsB5qulnWd171VkrUDN6klB7dxeze8HDR+SnQuel/tsOS1daoN6Xs4Mw317gPy6lHbS
ZrJORf7Hsj6rcpfVJc3rz9uCl2480OehyoVsL6p23MoiLxYmuga5oRJvAmJTu/D3anxCtSs2v2IR
AfjyRv4jjlvfGMwvpYoRZU7fJS8VweSRcLrzs/oFbCOCrVw8BQDnELwfgR7mQ0s97k2mNyVWNAUZ
vr8uaxF3yeIRQEQJEpZ5bg2ftwqjqej0CBKq7FQnOi30JxXI91A5DKLIZFGUjXoG6P1lcMBzL1U5
9nXG4grr5geOidg1XpUY51m9hsbj3xsEKkPoNMH8c0TmnCFOFqjmSxShnCZ3M3uVTvcseQimCpWU
O9K5t4Ut7dG5MC7JjBHcZRASCMvHJFoDDm0eiJ6LrszrxQPZ6dwygD0Cwo0vZ+BRADhgjQEqYMh2
R0yGRORPo7Fw1eA1l0SDTa5MHON4EWvgTWwbOtB0XNa0KxMTHIBEQsfKC1NWQ7BDnYNKIpLDawKH
Szk8br3WOynuA8hJ4a0C90f0OO3ZBkGqE/7Jdyk1V9mqfKkEd8vsD3g/db5jnHZJMlV6pmDHJuNF
sp7N+EUyR4EzXJSBAwWcMDYOgJJLX6g0GFdUxDhXRmNgsOaECJt5cfV02/ZEUtRLKSDm0cexgJQY
flXSMprKD3r/67aQa9OT8fL8RxUu6KhNVpVhDiGT9rvQnlqkehTl2Qapr/b3gDc8pEHpgZEziEaB
KOFObkbyoMtHpNGzOMLkv00aitiuFrU5k8Ad1xHhSjdUkFC3kkUB6N1VQ70HvY0bKepDGvoCF351
lJCYg7fDk3aeFn71dAeqzlJiC+ntzJ4+ZV2eQHAp74OObYv6r/Gp37KA4sMoB1Speb9XDXLCwlmW
7MvUYrGjsRR0SrV32yCWVEKsi2kmyHeAn5Q7P1FsjFNsySgWajHS2dWaJOgdtUZrP5ZCnmDQqV0f
13nl0LUKmivwInP2l+SDqk8adkxeEzp6CMxkD5wr7s497Gp3t9up63hbuxndZfjm+w5f7ru7O+ze
8QcO+M/Djrnl3i3owcXP9+8/iD/qGviGO38LP90Vfsf94R4O+K8VftAVxdeWzl/fv/Avb/7yPhx6
71CH7vEjnb+Bnw6+qLf21mv8mSN+zX9yj59UWdP9T2/9v9/5/hfFtz1vj9+f/+b8hW/Pf//++39C
92sH33Hmv7He0zJ00nv7pXM1T3v48yKKMBY8CBgXMNUYrKV4YvKgWUAC4jaDmeBp9Cal+xFTVyMi
SLaLZHBHTjGlvtFKyKgbBZg35K8kbSNV2ua2WS5cxBeqcGaZZ02eagWsf5JsZ5BfMlvEYntbETQM
XrrbSC81JZ+gSIT7vRhyJ+vuUlE6cSmBY2l44KH3QwZTM//IU1HOrLQaqRJf9SWNqn2HFv1SNydt
r4yK8VZpYwTxVVXo63xKmsSTQ9+0niR8C/RScSNZd11jw3OOqYaJYeiZCizqkyzEM3swQbg3AVUy
uhOTUtWp+0ImW82ykKdSqjIlYKJMA3vfNZJdrawqLOWt2UZZf+gAgcEIsMFnhachWaALAilhNMDd
mZFvR2DqRTSAFOf49Jj9kR3QfjuRvOs/3kY3277YbiaaI3Ddtj/HIPiaa5BYd75MgznQkjzNMchk
0+rO+Kmux7V1qP607vMRgJHxISSuDOoHGr/IOxHA9fqJzUnnbvDKbhCM+IjlRoNO6BJ+bWkLQKjv
SWv1TZSEu06af0tD4zp6hRGB8y+lIgPaZ0qha7yv/lSvGArrpDsMqF4PT8X7cFdTvAN2iUwNwdZe
XbqQO2ck0RyNH2iyvTw4ig9S53qAlgUQP6bhMpA/xK+wQloagsBrUce5u1ZHyQ21CD5p0SQ+60oJ
OmaZ13myl3e0Wuc74yml/X5cWSv7sd8M69gTkV1c+Z9ZyTPB3LswU5kR1TIEkxLvm7igaiUoA4gk
cNGRrOi5j88g0X54waQAKrNQEK18l00uYmNOCc5XS8SH10HtjU4wBarelSv92FIa7JvANalFX1BA
Wj9qW+MoOgpXzhVwWBOIIMxmnwtkPK+VOpShMdWjRKvmRSk8S3YH+/X2DXHNU4dRHhCDgoYqo1LO
l6iqdFIbW8Njo7ubVoqbrvQP5X5cqRQtXYdfZP35SyBwjk0ulvNSIF+l6uSpzmILAv0fhkJ7GUx1
bKdQ2zMO3bBS/sS0F+zgtf1D5DyvRAcoCXhpjQuXkO+RamNA03TtSqf4WN2zU0xccw9mHkantf1D
cRK3wmAHw5Gfbqt7ZZ8QjQDNQjJBR8WRP3qGNJpK4geAcpDyd2XlZK35Urq9LeQq+uSEcMfM0EY1
VDXAf0Gdf1dWxV2d6qeCgHVBF/XRL4hC5IncJ0rreHhfLWVchn5VYfd0mGWRvxTWS9us9OZv8eCg
HQCybx7/M8/G473yoAxtQWwAruwuTr6mKVc/MRkxEtGxLOwOWokBJsW8DQDoeSecotOoN1PE0YPh
pXgrYiSEyPaWFuxcBLc3Wu8PhdVChO2vjI6qh9H5yhwkjdWjnbvaY7WN9jW1t//C8C5U4xwjMxrb
j3rIxcOO2sA4B6OgrCZaPM4vNsA0Jw2DBAy5QUh2F3aCs3PN5AErwCsRZoCRKHPJ9fKObDHmpshb
hH1GoUo/CCPkIw1TtQYMRsdETwXTuxB4ogFGc/XcALfwYOXrqI0aEPCP5pvSNerv2ydtSWcTrU0K
mupwkfLmHyq1ZRcaAmrd2NkSg9o/bwuYF43zjsgXq6hjAAYPLhpO5d7sWjOcF7Vu1830PuDxEUfb
nIE8t3SGSATIAXp6SSDoQuZeH5TUeLBMOEmZHQZI3XZMwkt1GuJxR3K7i6g11PJXPs2k13ViBk7R
yNpG9wO7RTtDa2ROXxvg19V8bVvo+vhCCJp3aB4M3QY51CxHtGE1EdXJaFtenY/16BJFSiWqZ8Ro
dqOftg+5HZt3jY0J7H00JnckYA0Ao5J2UsfC2mFubLMd83R4DpkcvKAbewgxC04r3xtDCT/joshU
zDcLoi+0hg8rFeDWL1IXLa3CTMYkDTN71NI+ekIvF45aZFkRZhZl1ggmqa748rXYwmyZxmfrSEnb
VWum/r7RWuNlaGygJjq1ZMem8RUwMJqSsa/9kPwAQ1CCQVFxXexqeTAKitnK5KFRyTTtiqZua8x5
kozHIe595iQxqyPXsmJymKRR3QxFqfzB3KsByHIZy+JIUiFtp1Lq7k2jMl8xzDs8DUFvPCl6FPae
KZk+zZs09jDWixAa9Onw2NZD/YHBNcG6roAvcVLfApM2U8xm2CSjnf8u4G0yylI1f/YnZhzrTtY/
Fa2LVkFvTl9pnoIEfqhS0FZMrd97rByNdwwa0J66KugwhiHQfsJhqICYpeE+q1L9kKhasyGRrlVO
29pAphppHYsYHpZMHw9IDGwH5TocPxcRR0CqhlKFahAmYzv6UNIx6NbITG1IoqxjpbmPMSbl9mm7
7uiDhwFA1cascEwURSr50sOA6rgKgxb3jHRiKMPs3zFHfaLZQX9+Du7ZLnLMk3GP1nm3O2ZfoWc5
mJISUFGn9tIZPPcqs9c5qxJFQah3VTXMPQfFq1obaKGoXM3/qk0Rakbkvzh9I2uY+kGC/+rjxC3l
RyKkzl/SBWgGtAjN6wnUBaeLHUngzkcmrK9qt9YPWrOPpWOjb27v3JIiGNkHbJUFaVfJZFWecnTL
opRtKmuZ7NPqX1xu5/9/9VINO8tb059L2EFYbILBcO1JNEJapAIXlaIsVKaFBBVidW9X8IJft5do
cSdQfMcKwbCvOmYiNuL5JaMyniX5KjOKVfPh97E3xNL6vxPErVUZIkGJ7j2EOHm+ZsZ2TBs3iz5J
LChSiBTiFmxQcD0kM0K1GHwXbJduPXxFmeyUmOjyLzSCYwDxMiBsYAS53H0W21aR21g6o0DW2Dgi
RYTyXIjLQtD1vajSmSDu5DdKoo+5BEFj5tOIubb2nlsuS19v66Ms+VZLBTxgHg+KOc3cqWS2UQNs
jTRdhwQA2din35lT/YSrqzOaYKrdWt70O3tTvve2K0oRflco+JgG0TxAMmCHQVTPxTQ1k4Y4MiC8
Xdmak50sR0bC2r6fKHIsji4dZcvZRhFtvWwbbqKtdJc9q7Cmx2SLAqVFNjFIhW4vyOznbnwk/hEq
m+AQQKACJMxwStgWcWIfPd8WsXS8z7Tmx7ZnUw0K0xFaN4qq79u6ajEfXht/35Yyb9wtRbiz15Zl
ECXpvLHyR1/98gudVrJrq29pKbIh0ZpxhyKuMguwJKxZ9Gk/y/cZBqTtTReFyWBPPHIfMWrdW6tI
4MUWFcTTDHc0cmUG3483aRLJig5QLxsEE5nh6NURgwidwtwOssC/LIvC+MU5SQA8HqegHSph/43W
lRgYZ4nfPfqhdtL1TnYVJaMRwri/3zwbWCLoBZZEhHyXbkat1B6jSmDqllYzIL+KO0k7tnYbOP3U
6NsuLB/+hcC5BZqgi9K+ooTB40JvqgRXDi6NhtFG0SDFJOU7Y3KDqspU12wVsd7+vC134SygrRco
aPAIYLYj/6pJMCkGRKsAYBrJBAaXF7gKgcdeME40wAPKjQwnZkfyFTEp7SVL7yK8rMPWdmPbTKgS
NImr24iF/14ZzApGKypSSnCnnDsz09Syh9lng3R83ZF1opQCZb7ZMblTPefjgC+T52IiD/UyuyEI
Mw35Rou5I+Y3hK66NR0fudrUBU7WsdzQHRzkX5y+cPO1+3nnWJ4gs3pdBcBenX8I7m6KSGnUujzi
blpjeg9Sc1/2znebQ7QttvYBlMy/kt97lSYPpWs9/f0Sn4ued/ssIG57LZKsCvpPeGzGBi6KYXtb
wvcS3lri+WY+E6FVYDW3FGiHtzZKp/qPH/HK/PhpgLpj2jTUfGz30Y/ssXhu76cvE5V3DGXy/H9x
Ls715BwAiK0Vq9XmJbZHJ8v2didEXC8dvXMRc2RwpmeQyjnaDSGC0PRjLjUMtPzKXvbsVfpjbfSn
NvFE04sWRerK3M1qAKf1nXI+E2mg+VvFGxMXg/FOOtvRhdD4pZACMJx/RPC7F0VyLk0QUYA296EC
0fmq8VBmeHiOCf0p0/CP+fxWU1Q9ay9bV25fUgupA9xO5n23Ez5dlzRG0gZjclE4BsCWK9Nltq8G
VYkelkDd2s1nB4Kq2+a6kMLGiwqQNPwTVEug77ncRiPNujGag/miKDs37aQoXwXIT3mBHXaF20Zl
/0fJ1eiQGkaUrNEzbRLHyNv+d2jkiv+BumfpUxDxGJark2nm5hmiKrwbjWjmsZGGVnduf+TrkBOf
lcxzaNEygdCPu019IDv9usYn1hJD9sY+9x29aaQtCjZo1KgH5taSr+7CqQwfb0tWVSzG5dmepyeD
8soC1EiGDV4uFtJkGLxTVvCOTv5sPxSbwTUUF9DLiDYxTfat56+SfbC2XKR9PZyDt3wtetNfm8Tl
Z+DOXY7ABVyq+AwI8anqh7Qv/j57fSmCs4m4aAIttCAiUh9j9scfBRGfQAWNq+0bIdM6dHLnIOJQ
Vk3brqLur9kvdRgJdkkHH5WOrAG3U3oJrBZe8qBimSJlNSFPf2pYYgnCnuvgAFJmXhGAYedmU84U
BztW4jwOUdnt2EiJkkdb8FNZtGaDqNa0sGZAGmFODJqENBVFhUvTi0tNAt4CXI4JKcljpE/oLrGZ
qovqCgtyAE8BOgU9ujbgTdwNSXo9R5EceyPFZNXk1qNpZs+3j9H1QHTQbZzL4JwswxDyvJUgo8Ik
KS8+Zi/WXt6qgafc2euQKiUolAR+TqQWZw9NREJkMiASoSjNu5coEoRWS470QinuXAaybiLpAgn1
npxCR60pBj086ajkZqvebVzmWA/kDg05gpf+whP8cjU5y5BSEtlDWOeO9ZgemYsXjfVh7NRj5Fhb
4qUQb78qr+xgu6V7eyMXPDGoU5COQ8yPu4OvchktQvykgWQzfNP8z0p7mjDUxXhv2Bp4mduy5g3i
Xe+cZIC/R7UVWNlL+4dLttOubnPMj3sYGUPVKUErxmdPDp1dbW7LWjQWcF8BhzkXWflizKilDFNw
We7E9s/OQpJAERjLQhyOPTuTMH+Cs0gGhaAqiAgktO/VPULRlg402eCNLT2lq3Zj0nqT0mqbUqWh
2YMU0xpv4PownRrPF1yn17AYbB6ynYAgg7dIUXlYemO0FhCpQFj5L/JdeZoU76e6qizgU0bBO3je
I24PLyRxWldNMxHioyltRP90Fp7i7zYhUff/skIzpw8xVCBb+REBUcZGyWQzxUW77r2ASp82c99U
mjsirM0CyAFrdyaK82TSlMRqWENUDvTUfXawfoUr0+1W6kp9cEIaHuQvWdADdc1XPe/XmUzOlYFD
aFR7BTILL3yW1wVtaOgmTuRoh/C+pXeWqJgh1JJzbZKsDCzuptwhHZ1+yq9J4LR03I60cTHh86Q4
6V23JQLnMi/dlbGcqcm5tUlD4cIeoKY0HTFUomxQHolj2mjb24d96TY6X08+GgEximG234LQze/J
0Mohjn7Kd7F7JI/NScSptngK0AUC3QhAOHxM7wcVkL6WnDuM9A6r0eyrfRSqKDl65cOAPAMlJ+q9
cys6ysqXHgbhW913coT8HZGpHzz1TPCMX3DIuNKQOAMND8okfJdEajDbbFiXOWWyDzHfxt9ZwUtV
btnEBB7qShXEchgBg6wSQWlc5XllAtWsSJ6wzBla1Wu0/DHKJkFe4Lqf6lLGt085c8h+qRfyBBow
Rx6KeVC8w5AcmMr7Xvo9DaWjNF4PbLecBLSKVrcNcFE9gLCAC8ZOXaV9ugYtvAGGozp9ZDuZrx2l
yVrfFrEAeMASIhkGkJ6MnCDfONlFttTPtGpOVK3q/MlKdnHyijelobu28qWGx1F2WfzQsFCwd9/Z
aO4YI3s2Y2xnAnS8YS/t0GwNkoQ+mszJSepoQYe9tfWSdbKG1xrpCISghLRPTzG670Vaiy63pbUF
5YiMk4CUFwA/l9LB4jE0QwxIgZyNaLQitBfNtV2WABIGpHXBZcnHQEkY2cVQQIJWPVvaL3TUC7Zu
WQCcBZheZgY5LgWgo9xmZgouzMrYJWDIpJjzTofH6KCfAIKopNWnuhEFQOqC85XnsRPzlJYZ18YJ
nUqjaA2MOnQy3C7d3XvjgQM0jSj8f0cz+sBcdW3flxvt3t/Uo2dt8S5xiEEDB2QlgmhsKcC9+DDz
q/zsbCYTOhnTBh8GMCcFhFyM+k6AalJ7jFdIwcjv5Anz23zgWZz7X7dXf+nFfyGbe+F1Fignkhyy
2XvyZ7xD961XUf3Yffy0fk3rYYM5OZt+b4Lu4pGsi4IqjijIXrp9Lz7CbCBn6ncVSHrqeS8Kzz5p
74xWuOmNNc6yM3jS4VF9LAXlg6UIChMxQHRlwq41tAlxIhFt90ENxITSrsFGMXrNId+ND03jJcdB
IGzhOpwzW8CBoOkEjwhuhXN1GPKiBoWz0XohuIalwmnRTnN7HxcOEQovMhiq5xEMV62XllFUUWkp
EDIqTis5SCEJJCxtE1AJmN2Ng4rCK4/48P08BGE0yZzmvlmHbzpG/e3VjsqnY/IeekG8AbZLxOSx
dDQuhHLxpyqFWW5lENo7zTrYoDMI789N81G+kYO6UR/A3luvwkO2U9BAIYjmF/L4NvplMYsLE9rM
mRPp0kqIjZvRzyzwh7j+ujrEW+su0OnwpR4DZ3jMXyPX2EYfyVt0itftx+0NXXBQ5jwMGrTBYI3F
16VsI/ONSvPDHA0oqzw/jMqpsrZlJnpLLNjNzNWJhmB5HsZzVWslEd70gDk4LHmJ6vfCEmQUF4wf
WSMNVR8LND5XCaQuSyKEPTlemtZLna/U/CHxt7dXaumRbupgeUGWCg3bfAeZmvq62c/5wsn8nVlr
H/VwUre07h/G7j4SwQyvFOLCTu6pUHZBlmC2JFA6Jdj4ug9ZfbW1t9saLcnAWEUDhDno9EMG7nLv
zRBOOUPnjJPnmHeuubl9HNLTbRlX9gU9cPnN+w5YMvb/Uga4J6OsVAFHLgfFzSvXsgH2e1XHv1cF
DknGAxtdd4Abzaqe+fY2jhMFLZ9AZY41DSKkAaYfJRNYwMJ6QQFwjch4CCAY4nTR/cIqLROl/MTu
j62ZUXSP3PWTqJ9BJIa7pku5jn3VhhjTTjZWZ60lyb9PgloQDlwdSQMlZg0LhroIuJP5RCjxU3Xo
J2DaFIKE+6Ad7FxUw1vSBN0zyB6goXhm/7jcFdNvzRGVfNREyp9KsyWVRjXR+KSr5xPUwHwrHEjU
lEGAzXlupZZqhtL93LQcrhAj72ItcXzbfAOKzu3GSXA9XXkBTtz8cc4MTR1InJcNoFTKhExT9TTF
z8RiDrFf/eCYtX/++vSAC+C7Jg+MPZodL6WhRb9spxmbjo4vUJSV3qDaa2DEntpa1Ik478XF+2Ju
wZ2BTiCLBqKb99BI/kUkywA8lOpqVWnr0rzrInDJn+zuj282NC8ET8UFzwBKRksHpTIynuhlu9Rt
SpS2TUpkWbvsZIwhLZXALdj9KOpUWJSDCxYgHnCcIhS7lKPmSTpVBeSUsbS1CnQF1RhrGSfF2mf5
6vZ+LZwpMgOoZAuUxxryEpey9LxoeoPBOjKihO+JPulHKdJFJr+kkTqzzIALH+0XfEqiV61G8VWY
PODbjqwcQPNGO/23LMquLpkE+N5xp+LhZ1xFlLadjDAXFAhLRBAUVaDDBAwJrVL7iJm8r90IKEoa
HMY8f7+9jIsKAvULJee8Dl8OSrOxn/wSOELFqn4pcboG4rqiij6uusqk/52seUvPDnTpt9mIIh1g
Bir5xLRAN4qsrUIqZwiMX7dFLbhDNBT+oxZ3mqVGVzM7xnpOY7xq/UdFQZXzr7NiOMege0cRBsAl
BHTapT5F0UamPSN5Io14gPHQlhleaFmCZbuydJj3/M7A8waDGtA9dSlGtSV0LpOydqw6Z/hnEww2
bcMo+GuyMk4QdxumiF/K3oCgQi/3Wtac5Hpa396XKzufReAOmdtFFKT5uH3pB3VodFbXDgvlFZvU
nzrz3dAqV7jRPhsErZIqb3VJhJC+svJZLMh/MB0WTyoUJC+XMNSsIC2aqnaM6VgAOa8GOQiPNoom
4pa7sjtOEBdLZl08ZIRhCUtSoc2ISGxFosw+KjErBW1h82e+uEUgCpc98F1oDEL7GaeTFAxo8xu6
GsxU4b7PZDdixJUwddDMARQVPdtE0jjFhtI0xxFVUAfHVpcqKqs70Do4GE5HM1sT+Parm/9bNR3M
3HC6Gg7X5XalhawkYYHtqrLIpn3yMxrsrRmh86e0Ai+Lyg2Anuvblrm0cyBpAywYGUekjzjLLMZB
LdMWO5flmHWtmG1PG1IVboVqm3tb1JI1ovhugJfbxu3PtwXoQ1XErQ711DTEdhVj49R5agJYyWra
YWLzfymP2zu7rNHxokAe8o20A28/ywLMJ9xmfz+UEiZ5phi3b3kfs072sYaq1NMq66j01+TPs2X8
I+EKqxxIY61m8B9ZcW8CSCJZ93ov4hZecrjnQjiHW6ajGk8t1mtK2Dob9ENT1n+LwuD04FytrGel
X8wr1SLdwULF7TVPRbnotqEtnqOz1eIuKBC0FHaZQRFQkjlN8G43xxY70xQvEVkT/89tacsn6D9m
/d1fdHa9m0Vv+SChqp3a/FJKhOz1IWwF67Z4dBTgQJEcR02Af+PKoOuWrRoa2dCoSu+zOHYG7S4M
Nrd1WZaDOAwZbHA08SF6qrFBmgq4Oy1hYE3CWCTUOeS9Hb7+d3I4O2hiwK9rgjWrdLwDau3J6LKd
ZBa7XmpFw4sXXficrfw/nThrSIauI5gKAZvLk59moNvUYMU2n4aEWk8sEOWJrjOyl16cL1IqsTa/
emePGrUbudTvMDpiR+p+VyZAobXZdizSVW9ikqVVrW4v66IpYlQb4FQgmr4aoTWkVRtHFe7GbOzc
GG/hClQIxNYEjlUkhnOsZLCtDqNpaidN0KNWKFuET44iDYKy5bIYFDVQUTTmISKX16HVlH0dZBDT
IUk1Rbmj+9tmErF/LJo8JnECNq4CNs5nEKy8byTCeoQuvrlKR7ugIJYF7wjQ/1MqOMZLYSAaev9f
lsGlQrPKyG3mI5idq1AK+8n8VaOc+ng7VpWbKceUkX9jEWcSOZ+eVqWREg0Sk9SnapRQAwP2sk4A
bFo8YmdSuOOMYd052pnnNZxOgfRk2ocQJS/dk8nzvzDwM0HcWbZVlobTNAvqNHeSXDms77RElEoW
qTNflGcePSmluR0dUoZG3k1xvpUa6UnLwiclj19z2Rc4w8V790wpzs4btU+VpIA41ho07BI3VER1
+euq8uyUEOQBYgN+YbxCOJUwcrNh0Qg7iDdK+daHz365UshzbK3tBjg+49iS57R9ymLl3ziLM8nc
YmrVWIKEFNqlwX2RdV6Z7IpYxMy4uIRnQrglBKFTbPTVrF5yp2GWaTWKmCYX3QSoJhWksedUMych
t0mkAFhTOyR8AtcwWPg+pWAzkNz5FxZ+Jmf+HGe2V9rFyOoScmrlN57gNPA/k+T9tozr1UJqeR4H
rKKQN9PwcTKUYVRSG07BJsnDYNuYRih6U8/LcflKuxTBeQSJRIGWaNj1SbWYRxKg8McB6Dni25Zg
xa5P66UozrTVPmilrIU2Uty54E9Smk+/3o7szhYRI1/bwCwJ8EkAKfGY5huMyjQgsaEhOmqNyQ37
/K5AG76s1E/EikVFysUFnBnoYGwKLJvbI9VKpnLQB1x+JdpfzBCZD4WCAE0QKovEcPs0NLlElFiu
HZ0U96mV0Z4MJ18RcUws7hESo8ihz9BoPkPKyFCQGix6oJROv6RWtulQZ2wfjnG8Tlh+0kkrGtO0
JBKHFTOnwOmCPOn8+2cHKS2laVBGHXmCKd40+p0xFIdMd+TyFIl4Vq4p2gBcAXMv2OjB3I5pudxm
dQ1AYVZm4gE4Osr7Sj4NVH0snHJnumDbQ+vJe+B0eBwINk+7jicu5XK7pzRRYo2mAadEn627dD8d
MdX5ga0egfPD9zqar0HFtycBtemz4Q0Oe2vWkjf3PNReu8FZcUyKVlGn2KN/xOvftF+3Pc01KINb
Ge5wWkVRd6U2f8KHcB0+o9jthWhdA9OTV+9Kr3dbOt1ZVH3K6V2IBgwmIj5bOrPnW8NdP5FV91I6
4AOk9abVPk3UIW0f0yY+byt6/eS83AnuelBKtWH+BDF54ylgPDC8QIqobK2acVXWoim2IqW4S2Ls
WZxHEeytLkvaSyHFWzCxD2wUXBRLZwj5d6BKkFNGlY2za02towTNt7hWR2cA6aKdxQ6rzLVVPift
X8eQ8ySHf2RxtlwHQ1VpBLIIsBdFuyLmxxDUdPJ/CYd4Lx0bJEbR5YtwHzTOnGsYykEKEQ+DQ2h4
GOVt3v8k+qazf6UVpuF8WCLc2ZKPRWMLSocY9HFNrya3VZoUFcT5zI3KvR/+MNRK4AqWVDqTwSeI
etzgQ45CpaOk8bHLVKeKzNe4+sir8mCp5S4oVG8aiKgPViSWM5Ciwozuvp1Va40Vig8ruchWJqaj
Jxg3RILAS7uJ5oPoHbVkl+facrYS6FZlJwW07SYw36p/2uZHTDba9B6EghebYO/4DraeBFpr1FAQ
Y0CpMrVuOXxOyF7e9h4ifTgnpfvDhBLivIwSyKv00VHVEGnYwKtlDJlgq9vSlsK/89XjfFXa66Eu
jZA2jfdNY1F0agr0WfKG5xI4/zSkut+lJSTErI2omVk4xu0eDb1OoRlHIykdVPcEdQHRTnGHOk71
FpAvG9neIXCVXqWkJY4kvHOXxSAdgf5LzPTmY0AzMKOQTTC9OHyq1JUS+xSkUIL1W/LvQDP8Rwhn
Dw0Itfwpn09zE7q+nCFs7u/tMHS6vhUkWUSiOGNA62cgNxpEyc1TLu0mP97mpUNic3Pb6JY9xT8q
cSbRNImB1AfkaIDPYPa1VAwYIX8qjN9R+FDjMd9mgnfBspmDNgLQM9TKeSyNNTRgddWDxqlYFJSU
JFMz0ExOStFkkcUlBKYBsJ2ZM0KeT8NZpKmlZheROmycjOluOEzYtScTgI1IcEMuhpnATfxH0LzG
Z4L8wWBR0kAjn40fg0zeutCmZYT2ZznbYQzhejD1N7OvaIJ8XDX0vzSJvXbW9Gj24DguMe9hEt4A
1z0uiPBQQAdWHZVaILE4Axrj2p5i8O05jXxImIwVBmKtWavgkmiyI1NfpMwzFE8LHNJHNMZoXgbw
1G3j+u7m5Z+b5x+Csy49GbuyV/EhyMOD+TE64bp2421Daxmtfe2uNGjvytvC+QkUGv1TS1ReJa60
Sj3bnT5uf5ZFX362HpwfYhVopGEQjTN2XU6jPvmh5ZjdlumbItVcrTOISHl14a19rjxnf2mA/u9G
gcTaJYCchyH9/cO+j6j/K0R4jaklUL6laFSbId/GVtqAV+22zotH7UxnzjC1po4jDDtqHGY/W/VD
lIty+Ite98zyuWeErxR9Z8Sw/MK6N8vPIpNpKRoIKZLBOV0lDPypSyEjmgI39T+CKvR6cG7fXqpF
P3imCXdcQi1tyqyEsxiJi8k9tLd/jyP8khE59vBek03XCS7GZYP8x2twZ6NQqkyNTXjeWn+VYlCI
1C4QUEW96TSRKS6kGWdn8I8szvitjPWGb84eytiRDnXK/KFGG1qde6MSrJJU/h/CrmQ3dlxZfhEB
UTO3mmue7CrbG6FsH0ukBmqmpK9/UXd5F+8CDXQfHLStKjGTkZGZEV7f3Ho97NhW/K+5OeN/xMF/
DxpLOHKI0sIp1OIeIteJHgN7bL7hgfBtecbv4mdh80iJ5wZQ09xOIUY4ffVpXH+ozyO5wSBsUAT/
c0kbC+b/f3z+N5Uz9oPhQgQb90N7l/quGP5surMKNBqW3TJdiJZ7ix738jHTwgOTBYmGIK0wW089
aec4JQmkLiHptGnYtbbiPg3H6d6iSBKXqghX+tv16cbQcWubfm9vZfedZVuWnRZxFu61MPcL2RA3
yLCS5yznvoGV0QWClq32VBm0IvJ4WtCOz7F9yWVgcozIQcgeqwQibJakWuLZieBXVYRpGRRyX+Qv
80Rjh+2SDqzUuKGwCQkK5WMJITKqvdlFNop8/laKkyZqfy4j9qjnnxKoFjIFI6buy2sJ2bHiUnT4
gCsMeXWf5UemOs8gm3bZTL/psjX5r02SsY0oi4oizNerpBEr43LZQ7WSX1txymXUqqDrbhTil7VX
Tn9L69XrtfvMrKCdtzZeOzwC6r1EV7beWKr3euXj/h+x9F1cWhVpK2RDsXPncwhSpFVgNVs6x3gu
LECNTeR0NwPQocCo1mNwLk4ZrgOQS9hgi6aIbfrg+eBJoNvhRLtILfHy09d+P8eG2Ob1RsPTNLAk
2puDb71r9ts0JZkKqiZiGP/HQ7V6wuEgJPu/1NzVzuLZWB6u9/b4Ro0D+V5hVVL9G/WjxU/DAmOZ
Y9FEZRc5C2YmQsqjnPr47xm4kJ9Xgl+zNaYQYafboT7jMx0LsVHNvkMnxvb0yrOJv9TwV4stI3CH
s8uAjaJhSlbj3MLhYkc/tcW3xLEWIZOHYdhmeQRKy1zj3vg0VGRkoenOXl9+l4ixdFuTMNVBhXvg
JZsh99bpDsnTSsQZblgRtsZvO8RNHkiIi27NOrKE3z9xUKkag2y52lXi6gkbtsMNlikFxwAWvGjr
LNHRfDZ/IGItxM9U+JV1mPhxJhE2Prs2HOEna2+4HkGF1RQ7p4z7XPcrtQU94c11MmNAp52j/NhZ
wUpvUt/XCyorz+Eem/elhqaH38LLEyOa34ZIGIdjVKgWSH4uc5SaV83Y19DEXPJYZ8/JPc5NSKCO
V0OzDg6dBA5dGM31nGpTKU93klnzxz7kI7T7IjneW3bQ4DpUHAguZBbb76u7URRUMXpvU9jl0SCS
YowWMxboRA8B9FsKw/WYc8/rU0q31hhn2FvieyOF3FCfsCLKVn+0Pd6IUOVaWOK9GydNRkwm3fCc
m1s1H/Uhnsw6GD9WffYyansIlrEKGjfSjJtGH0Oaxa3h69yrTW9yQuzTh4amvCJyh3iouKeXEVmu
Eg4aWVL3f1K+2+MYuGL1siJYbRizRksfzv1xqT5riu0p95gOcWEtHqcKMCcszS86noflCjW4kT3Z
HJagPocNb2PaBk5/N6Ft+lCVV0Ey2UUUnUvshvXbQQbghSv52aDC7iHjU8UZmCaovKHLd2V2iO45
dh274vBKTRWYBj+b9hnf0h+KrXy5hJoVaeaOYjkROllQcDdDbDLIJF+j9BMP0m/mfpeqTWtdpwVU
LEpr9EBxtlyfXDBinT/TX9n4mOyfIMLZx652SEViQ+c1xesKmi4xsSAzeLnamFqIjGYVJ438G9KH
nG658znUA2xiDu0QuBv9UsmAtFAKDagVjsWu+0zFCRvnTua7VQiBnQUQuUXWcCYI0ZB/RrebjS+a
GS8zjRFy6ocGIkbuWzf/Ze6+pkduozG9q+HJlAWLSPB2IUM3a1sk22zaGDKwlv2kP1V6J9XGFMeR
7xSHirCnQTLM9Hr28gtoi4uVbevMK+H0oG2RwuvhmJeXsfU1M1r0Tbt+p+KQVaEDCYXKz5etLBJh
YJxv9ro5zrmf8w2v98aSdH/t+ZXHfjR5sehbcSpwxjSYefmasUH60dUx08O0v7ltnKdQ8UDCWEdU
YeVh7RTy0t4cz5m6a/MfJgbGbmdDGEXvor6DoXn/Zxsf2Rj0lp/ha3fDfDtsdfaPQJrZuLX8k66X
MkvUX2bFqWi9xvgxljMmhuETUrExMEE3ZXLbUl9VYbXtzDi/lY5HHy6P++drsRTa0wLagQvZW5sq
D6382BY9PEl3BS+PYx6RbEuWD82Bkfthbd/sJcnJxqj3jdp2dD/xd1PfIntXcgcri15PNOhDG4mc
9yvb9mXmzXcuvihykbV3uoRI5PwbbloTlMd0cFAbDebJdu8t+avN2HbhLaK9O0bSXgHbZ8dPU6zV
iQ9jHKMq/2lGZ6NOukwq/FMd+mxPildihfvRkp5mZNxChYb5PhlBZcAiParTpDWjRnmOCJS45WPQ
QuHgG2xIY3rNmuBFFYA9Dg65r+N70SO2fIh6P4PCyPmxMDctfX+9vuJga15HI+SoQYQV9AltJyrt
s6uFZNrgrxt1WYbzwk/Srj0NahQ6NL03zmT7pbZbrK3p+GL2Xl8vnHhy60fwL0QrL71aD6Zv1w67
3qcvBhYdb59C3bqEq94Rcm9GB+kV8waPiG3pxoNUHlYGEix9R9OrPcUdr5Hmi7faDdW1hOx8vqTh
0Dd+aW0cq/LGATVfO0RV2kZkzSJNV56hhVBU9PgMEarmCyraruMzM6S7dQrgY1Pl94bF8mqfoRHe
60H5LVxvvMMkKM9Dc44zTBhouMxf7Xn1Tlg4il2V/hOjB+3EguDtewYNudpa7bf968rIwSXId7WK
gaGspLYT2wn6JRAqUVpM3T+j3GlNaDd4WRteHlLiZ+ZmSnEP+yk0mcfztMnoZaB7tSY11r2LA7b1
6iFhWQC5nRwIDOlsDRTMEPSkBIp6W4dPXO7oMSGhr16jADYZ8UCpx8DrcTe1foqibFRdVEGGZbBh
8favNaS/YPZ4tU7QXR+7x+wmrjjLigGmnRaDJJAWJzWAkb5VQA8N+2P2h1oDu4wd4gNALO6xehF7
uCUKtnrp8Nd3NzFDm8z1uGZ4rrqUJPdfjd+SXYcayZ8/JDnly+QteCGkOvEWpCDiBh6euFL3imx1
Y8ULhE/3NYcsD//OEYUai/vxibEtKfA2F3JWrekX+A1pDwlSAsG1sNe+GbACwTKT9uzJvuw6r+ta
z9LvNf2XWpALNuIUAjQ6zBCgvO5nLnbqQjfLfQtfuph2DGe4B0jWeoFaqfLc7FmMaJD336sjNoQd
a0imKbmfuiukFvw0x9kjj5bcS+Bm2f06RhesEKNfxUXD+BcbblQHVnXxA61/gs2RXE+dW/h9DlEo
4dcu96h6VORftRx0dhX2l0FWz8b3UovPRjunYxvi3ehq3ynqpcA4oLMQ/lpgrktkZh9I8SvKCru7
pXhLVpNH5vBVIHB1GQ/muqWlFvY8gZ7SXYNtkh3b0oBjwqF3g4Lva/1Oq0s5xO44QFb+TWCmeRg2
lpEYy+Ap6ARyAtIAN4Jy7v3w7PrDKN9HtIFcG1/DWwmTYznF3TBHthatTmKpez29Vgn5a2+3Zecy
j9eeeU6NAmZnymcFZrvosrB2iT9B1lKltzqtPWJ/5urBrLio9wM0n2RVB0q7yPY+zXVgFTB5Wz/n
NTJrTOSkqTfrpzSTPklNfGYAzwanuUyM6d5r0HzAD6jWBvsc4TJcSX9MxWNpSiBetMmqDlBlJaE9
26GrHlS3PNaUYQPIkmKfwQXdTjoHcO7rtdzX3ab01jRRo3/W5keLVKhXn7T8xkx4MtE+cOoTbOVf
d5AYUUBp8KKF6ES23FV6kvRegPax86QZ0hDzoRDjb1DHIH2bH3X1u+j/+vFkisc8m35albGZ+T00
dky+49VvAYetlZnAnDtdxJjVcDyi2tCGp5mcgcOwHA2dX9c9jO5nQbYzImbR1mA2np1TeEJcU7hJ
Nd2Zr2cHLg58OtE293kHvoudGX0DiM2rcP7jKLC4X9n+hD4De6zpucCFU35w/ubOYcpQgkYp9Zz+
abso4bV/roEuiPMpUXClbOv28coCIJHV8bUsVHU00n35qKPZSVwFDIyNg+rZIHVo5tnMYV00f5li
z5ezIc8wZZv0BLtiXkU8hCS2D6Eywc2g07f17Kk5mhJgpLTel9VG8i8tP8vp4tSgFQs4OQy/6Hd5
2Ze1RNDiWJoI7iPmlBQwuKK7lHluu7FI+EruZ7RfbTzm4osletVHriebQ65trPpsLAGU41VWeMSM
9eEA0/CpQNhuWgHrDVwQ5XAcykCuR274AsXhkijlKx03pac9hzziBK4VMSlyr7X8CsSHqj4t+61B
Az6PZvYwSeDkUe+GunvQBcARSprE0Hy2JJz+4+lfr+lRhcuZI1CEiWZZvePAKIPYjhjBNd+rbNuv
56bbrfWZwOqxhF5XIN2TqUVuG5SrL4EP3uyo1zzoh87wiUKM4WodEytHgycoRTLwN80I7TvgvoMS
AQEpDpaxmZcEdTWrt7ODoxyQH0WiRcCx40/yN17FubOHYiITF9SBldoNMLUsA8DA+lt8muObmb23
XwXzjMT6cdh2xuZbdcQ1WKYRA8aFsjY2GKChhklHuOgFAqJjLmokvLSc4Kn1dwOPXMjFKwXSDwCr
zZtgrM9UhSPObFudmZ0YmRlk+sVFrUU7MBbrlhMolmkvhQ05/bqoZzIjya3hwLrBfxlHSH1DzK8m
BSI2Y9xfg4kuWkOwtRtVVPoa5sC18W8aIKdrYhMAyvvL46Uum8uTheKeFScXWW9qQ4pIEAhIBThR
PaX9M02HqXU8DhmUrgKhu3juEDraNiVzPAKHTChwsrVLmuzqYrvdQemj4A4GKXdxkeRMsX8zp3PY
rQ3KojOBtboDi3jMZLADzdAwtf91tbZL87dh2ed6l9hsb6AVnrfJrFIPPodeCfsqHdIe9eDC7ANx
WRsxg6Zp5jIvLzD6MQd9QTFytWK2GGm20pNu3DV2IqUDDCSjdPjJ5F1L32XdRKLYVeNmHq8j04PF
/Fqg3JRDS0zGvbkR3PSb/GaNT4wHBZ0NSPeE3k5UmVijVJceQI0DC8jWw4oW9vVg5ZK4RcT0XQ/R
MJW+qeHdSAN7fJ9zHMAvh//S2vDtKR5SUBUZ6h97w0xgXeY73U7wOZiaGuL6MEvdt1z3VoDJ+hPN
+5CIR1uhpoaqub0GxiJ9I/2ToG2QGqcu6Ww4IxZ75YS8uSyVhLMr9SBZmAwmOC4X2aaLJHgVyFjC
Xe/ovnSBjM9BH8A7YVCnuaHGzsZTbQtP8m2PCMo4OudtkgKSckQLymAqu5vD8NDpfRQ0JAol5ooU
rUIJHz2bnabykWnPkRKfphC/ynTPQsIVFg8NN9TUD0aHPELzJFsPdPnq133L7EBbjlNvxq11GrXt
ms+bRmtiUv8VmRMrY/AKc4hae2dmGzU+FSYaOxbKpgvSzoaw9ZO5zqVuDEz2fnXz1hJqM9NzYaNU
A9SgzL7oPfdR5usveMprbwQY4m6IwbKwTXdGu6/oCDn6b9e4LOmvTo4m/5lTOONmA6qJwEy/3OLi
aImg2x6yB7J3PG2JAeX76lAxyAClUNFxcfDqwFkH4LWPCtnJ6gKq7zTcVgpiqwsCYWagKSOlbdLh
Bfw2bR22Jm5VujPSIYByrQfnrUW/OeqjQ51RKD3Q3be0fOrlicsfkgKKqribP40UAq5y0+ByhHv9
In8E+og1oUEnzksJ3fQDcYvAfUnPLHE2f2EmwUORasuErLtmCIXdBsvwvrTR9LroIVbf4mpwAXYc
41F3rt8DlVmpGVjtBwG7qMMqaFjeFnKBqgwect85Fwi5+6lqfZteapRfVXe3NS1s3QyKIUtYZ4tP
MONa4jkmdtedY5f/Sw0ECd3qiMipn0D5uB4IfwTchOyFUWytDOZlr5N9PcNlqOHBgq5eV+HKR2Vk
ZCk8TQ/W/DZpWrAsP6vIECkHTpOcg4dCTa+ajei+lunB7H0nNjYKF/2vFxegeaeH6I0VrmPSL7Fq
P+oU4Zd7DBiJYA+iaMy4QFMuBWk3pOBLdThdFEhoFiARCbhpeRx+eG5p+6LYg6RA+870y/YL1a+T
3SFKtGXlU5QYl58nVIs5SLhfjRcBqhkmN1Y5Jy6a1mbXxrbYZcWGjfnPQP9sVx7ZdO9wKN0CFVsR
2o4KXC3RCChmBY7xmIPDNcE3zaCY+xanRHmZBS9QeTLyz3685m4eC832czBGRuqGNSfQ9323WhpM
r8TPjmX1XCgKA/VW5HaARWxMURaePnw3L6rOOlaNinXzkY4PTHCGJX4RBLAAJENVXe1a85bp1ld2
rKGYLoaPdAI7Aqp1TqOUmx7kKPyJbibd8C1scVDQiVadnsQKys4C+5fjZ78ggjQCqY97J61vlnab
MtC+Pd67GxkgPVxgNbcHFgChmItDw3Bts12BFq3dSa/m8cx2VC1Ja1BsMV3Z+mFpJ8Bc2Dp0YOw1
UOlWiVuIPHJsU5ntLwP97Qy6p9mQNqyxHYn3JjTPcJNerInSiwgLUbg9wkZ7Ul36pb4EHAWJNWsb
MQH3rg+e6jfDBU07NqFMzbA31w1FRWLLXzajf2gsW4JrYLTkP60rr7zdE7Hinb05qQxVA+cQ1Bqy
T7TsKNiRTJZHawLj7TSUVaDbe+beBtRN4meYLrUUB46LvwG9JPAYDZjBfv7poSnLzi4/jX3za4Ax
MSAjpa9xi/uhno65bYQSkSHAHvUNWhVmyGfUKUyEA1J1ve75Cz3j/Wh/mDzaL0jIVcND0n+MrH9j
MPQdWwX+3/FaUOXQIagquemxGWvKvfW6d8Uur89m9943WaiR2eOgR63lJXcUVLh2wEBIq4ymGZr3
mJwZRz228DoKgcJDbUhpYC8aXF3jBnax0Vvo9L9kUBePkpOZ/nIbc1HoI2hn5YKiL2ffaRu/7kIF
avQ1WG7MoER6SDa+rh5iA7GAN9WEB2mQsFIk1BFNI2i5LJuiHPcLspArf3pMlFU4DIr9suqjl2+K
1b4+o490RDuiQLNplGHbK6jo/2g0bjI3agWaYddcrcDuzxZIblgvDswPJxA6ev0pDWgsOu6hmW8S
r5dtc7QonR4j1pgr6C85miEGhF3zeo7t4agjpZWIhjafAgkSdklvqxPbikZ88LUJUhmJASycdbeW
uXHZnEmx02cSOoOILYK//rPlm9NAzxyR1zx45wYE8wqW3JMZv6S6WginDvVdhSxicH+UBSgtv8tA
jeVeuV5H95/T3jOOkjkjSZsLFGJfgh7nwsB5epnaaeFaJJVmHKbx+XK+qMEmmOW27GBYtx4U7iGr
abcTv9JG4nY5WwQWAMMVAsh+jiYNB/Va6/sGVAEFPL7289dcbfgSTLkd2hXmMHOUPLbP2YkRNDbE
k1dwk2yBKVN24eJulxsu9MCw3xi9EKThZg6HCg+Pj1MW5wI1oq5uDWyAiz+NNd6I0CXDWcPW8Wxu
0vRso9k18Bm8+/tErqzGzlXzvlosUG6AjTB/RoUltCMmVAB03oZXY8mKZ6LHDR5w/JzVrs4/FT4R
+xN005fwQk0PjXUUQwjc5OcAmMVB9B+2e5kA6jC0j2ICepdbrNzjuJkg3y5lN/pM6+IUGYqux/qF
yvRIqcnXxzTAOq8v1tkvqsY367fcfCKSMviaDNjxzGiCzpCNfNrTFuGLI9keOBpkdA0LeKuBWYd2
HLp4FOhl8kUZlNTxOnx82ZeB3ix+NR+KHJ/TAoDBfBz4PUQt5WEJzynDjVZ9CjPjTcEKj4+xhq5d
SW7YdEB36kOHtKau915mB5jewh0GUNu+c+0gmwcqsAnWkoBJpLvOE27rV6+wDYs20o2Pob0w+izh
NY8+Rz69V7LycEFW7Rya1Ijp+iiXOqpBnvTjp1tu9RxfC/h8Sz0a8QahH4+nhwJHAXOl5lQEUnxp
DjhFlG5rVfjruimKo1v+g/h5YLRAb+0XZwcL5Hafn7X5OqyHBdR4w6tNjzTqFjc0gNyXXpiArkng
OJum/HYxZueg0ZphAv2U4/Xox4wEzDyNfM9olEFrrH5BUBJJWOgUU4LiVtRngSs7W0GyPhoTPtCY
AKMWCgB4z7B1M/Sg1c2TxFUnoY+v00OVb23x0NovG3Q2zzcoNAKUZq67qW19o7I6JDaLZvqnY55c
+5TkWgz/tPTf2kLaGv1LmaMMQY3r4m4qJa6NwvkC/yzlJrNxHYJ5KabU50XCoBYN3GIhJBqn8DV8
uTWsEnX6p4oRVAmy5PQgho3Y+XHNIB2heJifhADZ+1CU+62+NVAAr9g5wh/SFQv1BQjfFYX/m1aH
ZbfDtLQkiNV/+rQt0Y4xIYnQkdDEVBoKwswAB4HyW+//4DsHEabjYgEutWjonUdwFbP2NOwp1Iw+
WEcaQZLDVxZUUp4W4ijj6Bin0rdYZMtLRc65iiwDkzd03xl1TAzq9SbYXVP5Ut3HQR2A2adpk887
jq4hdFBSPOmrqwY+1Fw+4BoZDYCGYx0VGCxj157tdBLOqGkAlOAWCjSTgmEBy2JcIZrZ/weABOOL
l29+7WHTFd/d8t1aMRo9U3uZWhUKd9MZR1v3qdyjdZhPYwBFvg1GRaByYMCLvA1o/tDx/1o8bkgb
YRcSsRMycbJJJKoBUBcRmMVcf9bpNZNXDduMFcabDhL1GHZjoN6OK691wDSelnXHxXmY3m0MgVhz
xMZtLo8GyhdWei7bQuBgXa7NgOS0H1ojqSu0wEKYiocrNHft7h/NPpWJdkueGL2+t8HP8ux7AskH
6spRO4s+iAKaeQO9YndxhipiFRujgjdVCt/6fEfHz6a8tfa+td4nwA86/oo26cq/HH0WbFUbUEuG
NvRGqTnEdNqJQ0AWguORtJygMXaG2vbqMXFwX+bXUG3tFAToCpJy/GTTLhvwZOjQEuDtAf4a1hdL
jxXTN/AChQPRetT06Z8L9rYs1qAuoxZK7wtCMrRGJ8mnDnweil/UFY0brjI0+cl0QQEPoYGIt0LC
3+yOesTYUlQtMxIQitoC6H1iR/tFDABarE2EFjM4PwPUaeniS822As2dFVjCyVDYZspbgOI7NsVl
vm1c2Fji2dwXN+iiofiLar96JeTu2+mvrpZFBDQNUmBpJk0/oDcAiUSQKLUWl0gFYEFq9levp179
1BDCgA554Rw0I/eEE7oUYPti9ft0wLhW5ossWcCVkE75lfE7lBiFwDTA0niN2DKQKwTNFbWcdHBF
NbrJnY2ZhIca/hRmeLBCUTRBjn9N9N6kc0RYG5cQ88QWcNs8FRpsWtSPvla/u+v+9RXYl2ICzj5l
7ufUHOfx0OvxCE/4CdEC4JFhkqDHUgGCq+k2k4IlTHN6hVsK9EF3TN8OzArS+TZ3mFKYA8r3ILwj
oChqBRSkebOIrYlNGfdG8dxSPdtUeWyMZf7p1LtxPs+FFQ1kAOcKopo9OflgDAORbAbKwnmCsNux
Yw3g4a41joTuV1CHJT/0eD6h/45FnIJ5o+GCyhqkn+MunvV0gFbAmXH2zNDrZm5UoOxrUNmDEEd3
LYWUv2scZfa0Jr9vP4Z+Z+lBA9zIC3ia40wa9ug78wwYO9wL+/iqczFAUoray9AtE8bvipUVJ9E4
bH4T6kbj0OOoRzWNJlS1mI6gzXZFd6MaYSBQJA19h0yaN4tsl1kkMK2I0GcKcDb0NwUSzV0PTltF
5hSihS61yaeGChaQA1p1NeWOGqccKqXoBsEfBuvp1qbAG2LGX2k9J/Ay4GRy9BWg1gAwuHYCx3II
M/VeoZXZggFDywfjMi2aWATXlUO5B9gwGAtsAh0gDbHl68MAxeSukQDZtqTpHleB5CeWhpj+SPlP
N96b4kjEZsBlbhofYg5XDqNX5LPpj6EMaeg3B3LrkHOdjIAq/UaOIiAsh/mhvQoAQv3ZxDgrFLQH
crDB2GaAd8Aq+Bqizrg71l4tOAiGl4kXwOoLf5ptv2roBqI8O2qHM9cCvQTqthG/euu/bhg3R7Ot
iboOKqQ4MVO279CncUU4rmmUYR/AQcAwpwXvZQECs3eZvrcvM1p0342mA/x3E137Z2PEeoTn2eLq
vjmh/bZl/MDBYThVtzPXflPPu869L8VX27KgZfGSsaDMTfAL6WlNEzq8KK8xrM2dhaKHG+U79tNb
7a1Ed7qrtx2m0vFag9S9OeSHs1vDQSQztH7nm6hMHANkJxT/OkkyOnolepsVAN14LzIW8/VjbHYj
Cn47/8ibJK32i/wuca3ItA+s6QXekLw7EU7Zjwt8zFOya5sVC5DoWa+fCovsXX/QZYmgMTF6RYIa
tcFrrLyzwwLoM6sSjps5Z98OmJqykqDoHw0c2mrQr3Z/r6sWCC5ZdC0sMKux9uiOk1DpN7M+iRe3
Nm5FuUZrj6+Z+KTc6/y1gol5Nyv1rVeKmNFCbz1FupOUUUEeumGhhigTyd9t9w89arSQMNAGxqdt
vtCV0ar0vZ8fOa5XYWE4EljIxbAFB8yV/Oc/9L8FMhyb8/JYIdhVjUbiv5e31WRhZOvZC0uep2w4
Ni22tK11N3b9kayYCjQnhDfvMcdXrID9sjs1Dmx9YdcAsCqyAQRlbaGcG3S/cNE/h7Lftpz1L7Gg
QuKA5Ja5fiwpBcMw383xV88yf0Wh/xpJKlcB+h9P010685xpEEyel9DW9hmxniNOhKa0MJP1Nndh
xF4XCdDtCi7DYTLkaOo07tOdLhiGPjXpfUKRLTIZYECxqk90fbWeY2IVYZbF9hh1bDcBdqKYHSWS
yqZv7agWBJ3alQJRoallHlRxs8CTxaMRQ0vSrGKho6qfcGZ0QEBAqDtoyBmhMIz/rOndhN71HMxd
SIqQlluJWTvynk3nddaPE+Y/cVxRkbatlej5U/Kogsh6ilk0WyEjklhNZxfFyZDvBwfNfUrCDH+c
Ld2bR3Rh3XMnj7rZegvvPAereKsGz3BMwVMt6PqdgepMNC6kh0BcFbPmzdClN7DCa2ArpRYfHYo+
e4Lvmhx8ArlqzUAlcKuRYSbtmwL8u2Rvy/06vKOd/mqImojn2UWE3RUyXW3HC/3X/B9p57VbOXN0
7SsiwBxOyZ2TskbSCTGjwJwzr/5/OD8MS9SGNsaf7QMDr63a3eyurrDWKv+VHhfyDhSaNMfvNnnb
MT9u4fOMF05KuhiUd0N40BhcF4u3zE+3Q84U8FJZeNXaVU7KJRd3efiUcc2HBtAP+WtuixowREJC
XS9WfHKUy188qt+6B9zPqGykSVNeOFxpnROrnBJN2DZgdZB6dQZ6PKO4tqI/kTQsFDNeNhTzI1JE
njVo/2bhdJ5McEo0KS8HPS63oWH8jnwaCukwWGsPdWZH16Nk2dYjeQm54qZpNaKjbqCxUOS0LHL5
NZENHVCZ229gGE2npA9ejZ4zaFhV9BpnaWUXhjsushSH0rkhVSFNqT7iPA6fRxQUd41lhQedO3Hf
JmazafPI35UdcZzAZwMSFZa3jR/TDjQTSuwNP6o1rPTAEB3x1uibft1FGTCaNpKozncbv3nwAulO
4FSVSk4lbZXgOzIAGl2QO65qrZXhpe7viYhti4pvokbrQXtR4rvYA5opqYim7YfwUTXr1WCGC68T
KBr/KdoHWc5WeVUudSYr41mjHYJx3UqnDDwybWGbWuJ4Q6UudCxQHgdvMM2dEQFGCwfmFJRITi9E
c5p4FiOiEpdCtFKlUOBgNSIKJO2bVIf+kvS0XbtaXR8bj4Y3yrDgN+I+5PXFqxiR1e/6xm8dzSiI
K/CeaJGGsl1S3RfrZOnTRy/V6FAOAjjMvFlLtDUE0LdJIYUEgO0x44zCTrzWQmTUrKOnCEyDo69j
goqUJMFmFC8bEN6Y4S2H9RhNvYWwXSETvrMGBpeocen4sPySkrZxrZB/l6gkbQw3L8CZm69+9qtJ
JUYHXHWMAZQCDmtwk8TEfkA7KsW/Cwik1Pop9h+BfthZW5E0PRpda/vedTvcdCT/VvLRuwGXLLdV
7dqnXTSW7SLNDhZptaaeBvU6a55iisiity/VLeK2DpPRuLApKLDKlnmBhByFUUK1Lvvtl48C2rCJ
u7XI8sZ9lf3WQ1RfRF7vJDjIVrKowifdPyD0CWgJ/CswSR+wA5/LbvthH2mgeKllpFa98kvug6k8
xp0F7AXpLOVFUXdl+Kcfjw3N5sj8gOdjV1TDDc5dFz00OYe/vskGcS0AbezHW3dcVbplq5w8Q7pt
yJ5L/bWwPur4bcSLDjEV0PQka/k6cadasLItTWvBADD6jL1jeojUEEXK6TEKWwc+6UoyCTPK+9j6
MBpU3BoXGHJmR7rLUNIbcEGLtF9KQD2nJpAhtTzV0Y4ZrcSYKUGMtsBxreSye3Uzb21E6dJgOpvh
afQEOgecgqEepN4CZlTYIqKCBk9eFN/EAFq8jAxWpVo+xaLsviRWTqR3DhLoDrPkFnnwNCULCItt
vfiXZX7Qc7SUOyEQlhX90IpkqB73ZTSeVCDpBUm0z2cUbiXaOF1/3VbiugMJACfTFsQXkc+v+sKB
8Yjg3ymYTGz2SlnJwDG0QN4G4DBLCqVtrp+Khk6/oYCDSNYuXOZEq1Zj+NbIwSKsC5D1KtfUvM0K
UEs6FdtCXZptRWEjoorC95Tp71ZHX2daAT0ZK6DSBQK26MOFNi7FtF610a/OAOpe5YtC/oPo5nFw
x3VJFB4rPYX/cJoivo0tc9vHZE4hGhWxsLHGdqdQdJKKwU75amWLy6RmzUCMBzritFAGhkZIybVb
Nw9+QP+ZuDghuNb0YGeMg1OTgarNC2grWjE1+Dd3GQo8toN3J5nNTgFui7jvpqji27EOV75274Mb
J5VK62EzDsN7HuikopH1oHXB1tAJoSuapDgMa5MVMdSFgJMrUOrpnyrJ2KOTdIzq+gQHDC449IDi
adjzVlBV6ppxlx/j9BBpx04CCkH+fJVYdobbob5B2Gqm20aF5MK3sgBpMkzFJvJbcQsgrfPV7ZKM
3VUap6O5kOYvAy31oAOaSzqsD8dMeq6N33pQL+ohpBkHp3kTEJjkwYPJZfDrJRg8feDJW4O2S+FB
xNSIgvZXsa/AlaDvlfzmwaejHb0XRNKiGjKbdDn694UCrqG966OnSuDHUm8FEBx3RE2cvWBjxVOl
NwH7rCwNXdtRpQjShwq30oH56q3nvIx2fksNHK/jcr8sMV24BX0PIoJ4AE6z9abGZiy4h1Qc5WWn
pQVcB3beDyGZZNNH9kTG2beofdi9Hj6LakEpDLWKOAeuTSUBkh/QM5c3PBrXY9cBu/VXofkqizQI
RibeSFa5EnxDXKeRPCAoqqyZGbPU8I9ZU1xJUbUOa3SPAZe2aXPvd+HvjPewaLVFSb3bNAFEhSMu
tMqZ9SiUD9rEuIoDoC2qRWG11NdofilLqaWRaRzRW77i8XHLPXpP3mjtY7Tkh65eqmpK1cZ0rJdE
XRjiVddXi0D+w0sH+DJb9e5Tj55vYZDKPYQi+QSjJemurIdDk3zUknHfy8DsdwpjgybmQ/+eJ5St
/9Ymi43aEC2nFKgesookUHtrJcekdRPRlMPddzzDrV0P5btIq3x6whLgy+TxQ/IOJWE07ZSIWdt0
xalV6YnSGDJS5rN0CkifKZt1D7lnrJQe3zOV+N0DUQNramgsKsouDhcyW2JeufTvE4C6amAcRrF8
CPFJfk76IPziBJaAMNOr2gDjYdpqty9uCi2zpx5ax4koF33oqAN1K5BpoNOK0VwMH9pbRUKlau8j
Rcz4SBFVyVr6s6+BByyRooKe72PwudwLi74YbIja8csr0QKXd6sG167s+LrNeY7rXdgcDfnWN15E
4S0T91SSx3hLP468JmKAGzSMwKFFp5LPaddGvcvbfapIq5ROSaRvGn9JFCOlO+29FCAoHfBGcInw
Ha2/tPpT5b/r6jHRfsVKSZqwBxBeWA8qKXcKgyatF4KxVQDcDP7j4O3kZuk1JsByZdHHQEVesjra
9EOE16QxWr5p/lNYPqhtvwwzZQ26LRRuPYPyoM5AWuUY5eBbJ0KJ7mVLLXlyrX4zCvs638TDbd+c
ILJH5TpU4D7chK659Tv8h+ku1Lzb60Oz0oeDQb+el9XWuucKX5HSTYI7CJnDFt+rjxIWikt1iMYw
LJSFAVyjB9K80Spqto7lOiWDYnjqDqBbvXhT0x9ONmGg28W1bz163nORrKOKUGlYm/4qB/Op5uuc
58kSVnxkd4SPQ8PIt3aR+ZzQ6dZuqLjEydIyNrlwYygvdQFxgPJID3xGM26UGtLJqZWe1bbgc1+h
JEN7c81shrZhqLlPiHnIqmThmfc6B1sKX5TgpKp7z91V6rWlPakiKIODbG64qyqjhQ0mEPr8QsV4
gmWN8WivIRZCfSeXBpA2fwwLIIO08sejJ9W4+6na6Vrr0adxEfmOr92JKojx7aCBw9pqQFGzvRve
B+pKRvYWGljrjUuXilV97KyFVR1IvThUVIUDqd4KXb4CSJyDu7DeJZFiW5eSQKyDrn5VRHDoyoHJ
zFprJ8IvhWZ5o+9N8caXmehGMPWI6iRJwl4mKwwZUOGudXFpElJHJGIKTjtMdpq70QvkKgFbncps
JU/Ma0qC4OoAOCjHhFZyy/9SblYimY63m4CpzGMKrwzCdgmIB5VT31YQh80Na9W51OPwuAvICeVJ
SX+Xwioq3o383lOfdB4Z+KFkSoySAjkrgaMCpTw1mOOYnsKrDzPJXSIt37Qrb1hqLWXMZD9QBSPr
L38P/F91rIbRn1Y+Ab4iagTzQYQ7Xg8eRTftYBrgE6gHaTi6vF/XPSaHhL66dCylTUqyF5bdm9tQ
wmr3CVhB96X1KHsdLHUnpxsztQFj9KD8Jbu5z4hoUawLp1hYWJMzTnhuRf+TuwPw2ucsv/YGgRrE
NWXUsrmxmpu2gxNx47Ykagcjvpa89/Q3vaRKIp04yQV7TyFuWXTHkNscn0RpJRTrgSSYZz6y6TMR
jtTg/pStDCC16e6AJQL1BeYP/+FPPWzD6rZWMlt3j4H6yP+EMg8tEuvKL97CAX3ehmQa2TvLWJXa
SxAadLPeoNkYPADlCEMOZCuq5E7VvQl0QT3FsAdhb6Qg7NaVQWrHZdefPeCpVO8cLzoSZecAyFzz
lBYa0JHQhiOifPi6I91RzIdwgbZkuIjidwWNo5LywbEWH5r0INUnoX6TRZ+02EVv0AN6CLNlbZqP
QbvxO1hp9DjFYkNTG9qDAeLFhyOw5SkUmkdNWVOKgxFYjhtvlxSvmUWwoBr7wqJQl6xJWNP4zpWT
ozHI+wRgYiDwFwEIVwlwSQHaaL4MRH1ZyXAqY0m6Enswwoq2HhNiX8hqFK5p8J6qWL5LjOfIfAhI
s2CLONWgUpcpVnpxIyQw9zwyGCLklVQbd605nXnKnAYMRimBbacRbBnSrsvqhZc+1vkhFWgA9KQC
NF94EZiLe+osisQ3hIvWSSs25pvH6VeM3yyBSbVkDePbQLAxXDcMVwOKVgIosuAT2M21RCmSiru7
kf/koHk/+qs8+11RuATbEL61wVqT3qfmiRky+YyI0B1/C/c82zoO/a1Qfk8ZWNG/QhvkJ2khMz0W
zJGt/Yfkl//QPyoEzieJStdCD+tF3zqxtRVSm3UZ4kqZPkgL6jj4xTZUA40hW/Y3UHpU5ReOKLbW
kbpI3svEDokSVXlries6X7rMHm7oDhLhI73FxCK7PE5PiXLDPwz9VfagXacgJTIgy78gAAbq3QA0
gLSz+eCypc2eWN/w7hJ9V6fATKUHy7+O2sea19mTtqZ0U4S7rlmZ3q2uHeBnyq4d//a4YoBdU6pd
/muGXg7PlAAjeee6K8rHRbnM8/cKwE62a6k+eTz3Tp6xOcu2O2blMiApUaHFQtaJthppMai+dFHj
BvqmgzscwYutgH+vPVCSE1zsHb/ZF09WdOPfBw+QY6mmaJ4Ntam2m9v2CTCo6MTXcrSX4Lh27jL3
gU/xrpcHAsS6XUoTe8iiKW3DZjPuxKdin78WUE/6Ky8hxa32GV8v9rbMLZx6NAUOjYD4dgBT9cva
iS/1ARc/EaFM27zqr8gmrd+N4Oh33p+67+8jYFulRQ9ReKvyVxcWVho+qGjakpDmIpCMl/xObZaQ
RUs6CmADkRY8BQ/Zo04xaBWY5Fs2jRVozNmHTEuF6hrgqQ0w7qo/gT1g5DL/4ODysdY+u8rM0n7B
xDFPWtQHvLqyMAL++hPxpl6SK67UEF4pcGfwjE6joltOjVvckwCk+jUpdhVuY4AfMHpf+pdRQEfP
TpedAsnDqYcFZQK/h0y5ow4Rwqs6TAS86wGcsQ5py65uDMmO7np3450gG6bQaTYpmRIB+rUCQqyC
MLqkQoiiobuJhbUQsJvQNJzoKf8YxW3rb0YQXVDnA6ejgJCLm0rYh0KzUQrqzdnJ7R7rRr7ylWNR
/ImFazNkrlT1UJTA85N9W5vrVKJHYm5Fo5DwkybETKhQnOe6W+ZwWJn3IejrnyUX/srv/aAOYk3C
AZ90U1QK5UokEjXJx+AWYvcL42KBOS5e0edYy1fZNlj86vbGdlj5VHAuaGP8ld76yfpMuyLxq8xq
J3kOc/2nwftv/Dva4+MNKKvncWkuwxuIccbBuHJPZPZQ+i78gLNiTBaDsXSN2WK6MrNPXcdSVQ9O
gFxnqh0LwlWloSKeNRMUXxX2vqVPXfQ2u6B0cd4ukojmNMTj22Sh2AwTXTcTIhmmjNmJTgYW+bAT
S4VKv6fDCwubWAZ1svn5c5+V42Gu33/szvQuvDGs1N7Dblcmhwmc73ODvd+y/n9d4Ezswh3Evo6I
upw00U6yku+ssngfaBiAVVk3o3WnZcqFb3lubYw7U6ZhDUwBn2saCXFkab0agurt9uPgw2xYJqSS
DfX0f99ETWTSo64i56EaM2G3Ou+6TOoxpOZk+Qn5YA5eNIQackFg7dwp0RDGY0SYqQObnZ9O1QUr
U7CJQgtXLz72AqxzMhtDXQUUzPrygjM4p/KiodTElD1FlTRj9tH6Ril9qSKT9qhI6q618kII8VZ3
YVlnzSi6IqmyiCF5tiyv1awuciltSNY2AoGRFkDBL93sS0ZmijVpbiiWImNkcCFIh4y8BQHGUYhd
oDg/n4ezpkyRYUnMsAFBODsPqV9Q85Czysnh8ofVyq9fM/PSeOXzRhjVpXC0TUrAX/10VA/ymEUY
gb9rd/FWmMjLbrD8X5byXysz/5CYKpzGEf8gqbCkh0xHiKUGb5nGXnFh175dV8TAdFbDzLNpfLg1
2zUIfX7kSZQpGtlbJN62BONL2h8TOf3jmmaG5K87x6PqGsJkKDPggyo3ZvagKtKF1Xz7PDMjszNt
al1mNQNG5PTDj0DQUFcqL026+OYP/hpBANvC8+DFZ2dAQiYuqHwmj2W9DKDjYEDKravHwbrThSuh
viDWJU2K+18e55m52WHI3Vjra4P5gS6lPYsWCNIplYq4w99qBhQxMdr13c3PX0uadmpmlQfZQn3U
YNgns6i/fi5D6jJNVVG8K8TsKA7tvnmB3tdQNPOpBopUfOv4CJnklnHCR63WNlIqXfCDZ47ml58w
W3hdmrFQS/yEEUjvVChdB+G4VT2yY7UcH39e8DcFJBp1sjrN6JR0U/z/CkmfAjBXZ3fVpEsA9Ya3
xdTbLWkMmoJ48oXo3SrCrWsAfVbNt5/tStMFm2/0J8PmbOCClkhRJ0g0QiuwxNAJhaS9AbGehbvB
T6OrNkK5+0r02gIsTp3Rg2Z+N8WSDnTGo66g1/Lz7zm7D9okRyjx9GjS7LuH3khxsO0ThNe7Zguw
80UTFBKcKrqPs+Bai9djESm21DcfPxue/vC3fSD+0wxRYoyMObu6aVeArQtEhqunxmOVC7YaN5Sx
LunwTY/nNzNMDZSYlGmp+nzgYqPUpdwUU98ZhlFa7IAVOIaOD0ej5eXnFZ29Q4xBZOaiboiW8S1C
6ehutCZiJcw288NVFvwKuqtOOdGF0yh2xh7tMOUqDrZt9SKZFw709/2URKIWQ9JIHUxNn7zYpwMt
xuEoiCIzZwvq4UG/7Vq6I9EFfyufs8JgUc3AEUpTKPbVihBbCS8Ip3KxOl7dT/+6Xdu2s3PuBnvj
25vNhTHRZ+wpLItxYJJhydrf3/NpVb1ZpKgw4wxz+qENilhG+Cstfv/84aYf/fWMSF+MzByPLjYM
WUkx4tGKgOxJBfpfY1d5sqChxM7gYWLYWYg36kGHIDwW0EJe1HC7U+PG9KplGV8Q5Dy3FEURQWeI
sPyU+bw2fxy0RploWEkv5Dd5oRlbH7TeheVI0+M93zFFYXQqRgxD1GeXl5a4UfUWZvThQctFZgd5
NyFVBEtvn3vee2NwbSvMGeBLp6+Aw6Ul25+/2Xe/JSnEMIrBiyXKhM1fD2KZDfKQiEXipFV4GgBG
C+Uzrn4AlANaIijHB0p/S51my892v/uTr3ZnZyUEaNbqdckjFVGaULOF0ksijLL8Pa2G3xbDA362
d+4CMB+FN4qXCv887cOnC9BFgasXKfIKcvyBolIOP04El/x/MvK3XvDJSNAphuoHGMkyvCMsCLgC
qn7BPZ47mlwBjbGpf4e+zM4MyDlBEHSed2GMCApTJxoujUY8EzvxdT7ZmLmnuO5kcZhsWMq4EKWD
mB/GCd400p0GbEoJi8OqX1rZmTNBTmWZ8t9JC5j/+o1kywwqQ83AgiUfYblue2ut6eAtD7UQL3/+
UtPxml08Mjdml/NkU8L4G118+lI50OJcqXMUv0DOGdYNLBcnQo0+DP8nQwZRgcQka8ZIfF0TQzj6
Vu3/Dn7ftPHBAvVT9UDHhKefF3Tuk7Gi/xqaXSi/aNoS+jI1yWAb+cespRv/YggLGX5SQuAjxKex
Of5s9IzzUInBJh1m5kxi/eviRDcowHlR+i3j1hHNYZFQOe/g/koGgEeE17SnoL2geXr2y32yOXuf
GcyNKLOCTRPEChRPKXEpye9AcF+4zJcWN/MYWtyWCWNuQAdqiFrBEUqvU/FUFQ8TWS/yyS9pbP+8
nxfWps5i2qwb8qSTWRviUEqNzjmikEH3ZlKk/9nQ91SMDFg0RcUiwNHIx79+uKEX27INJTYxg2dK
UzEqD0JWwoPqVwWE7D6/JJZ67m5/tjj7bJrWBGlniIzDlfJ11f8WoG11pr4KfKAhUGV/Xh+r+XbB
GXJoEo5b03xw5OG/rnCMan+UGqALURlWFPsNbTBHpCBj8B0ivyFZI6vqPaR1qitOD8APVGlOLWSv
VznlRLfIDAB1sRDthngwVlTSLPkl1eTMWsWuPKB/UGdxupBFV33ohgKmag2EXl3Uhlqbi04r4wzc
vQ6a1+xlNLo8XdGRQmMegHUVWfCjOUJjPO6Mgp2488Y4ThZRXiUJMPYQBaLQ7xvjQzZdWsRiKBsH
qTKRcskVDzQUwPcJ+4tjS5apUsjxmv8quBtRD6xhXw6ZgJCcyLyfpT6AKWcOWKEoiKcU8dqsLSRy
ikwN9TWy7WOxlfMJLNX6xlDdelrRTfD4IH7APWdou1Tp1MZvxuw5KiBi26NRjsCrkzGDD9QmA/Mg
sgJ5mkpsYL1peQamFZ4ZbFg/ayXD0bKeel9dh2F1LTZaWW+HUKy7RdOg8iCXboRyba7LggPNOWRE
eBmiFMSgRQlCiCUALaWD85yYMvTJLm2q9lZMMtO80V1pRPAsyCX5lDCAQzrVegWLwPBjv3ME1fXd
dVCkPrA6qaiqxUBSDNg38ctsF/i1nL66XpM+NpUEVEcaldhCsLKrn4rE6JDwGlCQAP1dvFZJEL+b
owRBsNDA8epunwp2FPWKsQjL2P8ttqp4laZKSmFBStJlzcl5z1zL8PZFktWPaeYDQ6/qGtnRMYuD
P4EndvU6jCMlBUqvNCJs/2DSSYjUGLABnyRfeEkNxU9VmnJ0clkRWySZprg6D2GEBL60lnoFtq4/
aPIzB7NbMGG2LJdWY0b5nhhKRROJ4Vm+k8rdYKLxCRLJHpQeFQR5GtQLwimmRx5khRIBNDFpKQmG
2tG3q5gkAufdk4KFX/QCUveW33wwFkF6j5JWyi/c07/F0q/v8NdrOnMLY+Jmqgmb2lmFd8kxt0/O
Zn+zX3xYi013wblOL+0XUwqlYc1USLZIX0nuvnoEMZWZblmDSPZSGJfZQ47UaQbA9mfP8y06m6ww
Tof55qSPsja3Mshp47lYEfWnBvKm7739bOB702lmYRabub5aM21ZFmx9Pb4Gm3i7GjeIIG+FXf4Y
OH9amxnWTH5KHbDFF977b88GpnVmWPMvCp/MmPu6hRKVyDELDPR2K0DPj2F0L0Q1kyGXYQfcGrD+
z0v99gLPzM32sqyrjBohpFNNvUUUK9ZeTW+VVwdkSMYcOL9/IbQ4d0I+L2+2szwONSTAaXnFFu6R
q9AZrv61ezBb0yweDPMkMUQfGzo4PddbhRCGGuH55407dwip01CAFHkEiHK/fiejdwejmr5ThxSv
QnZZffxsQD5/Ev5rYXZvXamJtTCblrE2DqWwG22k99bwvxfKqlt3y34DzXip3WhOuhcWzSIAfY/E
sY1ixAa4zsVO6KUVz4K10HeBbVX8ngFyuQ/TK4Sb8vOaL5iYa9A3ecvYnmlTB/50oT909eZnA+eP
H8PX6SvJlI9nEbzby3oL1Q4V+7BCPm0Z9U+yfvuzje+1ten8mdOEQ8sU6crNzl+n+7qgt9OHe5DX
T+0ieozhRq+ldbRN19WmuLAm6VtIO7M3WxTFyUaUc+y1K+lOemqfZOc2cqADyteH7iAfjAXKd4sL
i5z80NzVf17k7PzHRVsag85OlgDEKuukMLkFyGOo7fQEaVV6G+FTB1k4K2+L7sLVOHtMaOAalkWh
39RntgtDFdy+ZMFEC34JiPTw8+Iu/f3Zzauk0DTyhL8fhDAOtG4pNu//bEFh9xgfakzdrfloOH3M
i1otAKAYSOX7JUU2eL7/bsLAO3HSkYGkX/LVQcl6B9g8RZAtd4+id1dr9xf+/rfuAHU7jQadLmv0
G1Vr9nQQ9GkVTAff2fcLE8Fp6wpt03W4cFdgS1fBPlrW++QGnBuTExnX/XjdrbWTztMJ+Ou6unKX
wt5dqqfTuCah3iKEv3iI/3UPZj9x+tCfShANGUKUpzHzCozrVLkJ3Asl328Hhb/P1yO7s0T+PZ9+
LTLkSlRbRDWBbYkx4yUuvJbfbvb09ykb6gzh1A19vsVqWZN6tzAxGvm5L+H17zp/lYwXVvHNKc6s
zHbJs1xJVD1UseUMMQF3Z1rInF8KNL4/Z1j5e18V8kVVnkMH4rGqYiVjdkS90B9hsyzzQ7RUTi85
Y3cSx1vXh2CH8PMWGYSTelXcW9tkETOKSLgHVb79+ez+LUV+8V6qaIiirFDiVjm90syD1IKZWUna
IYxP8WapVcvqw7oKbmG+jfviSb9qP0BwP+PRnoYV5Fh99bP9Mzv+xfzMwcRhXwSij3l12Gja1QTM
76ILgeSZs0O7ijOpUWGXGeL69ewrdSNoSo2NTPcQtgQgfdUJD2V44fCcuQKfzeizekpD6zKLe8x4
MlFWtWvVCwbO7RXhvkIFjKnB34BQalSlXQ6PxumLrTT8siY5MeuCn/ge8HMePhuZNvOzo0grdF10
jAib5FED9t/aPUjXdXF7fz0s3gv7WmCQB9A+baXEtr7pLizye5di9gNmB9JKTVHMcvguPXo4UNJt
VOQX+RKNmEG2Bfzr+PbzEfwepcwszs4gCgmVFPdYBDwfPApUYhxYz3vvUDzBO3nVTCdfXDB57qx8
3uXZkayFkadExWTD7JNjTgPfebcc6AZPcJ81BG+ShbAY1j9bVb5FKqpI8ZQ7QIWKCtK8L8ek0jxs
KvR8/XttizrPGprjh7s2H7vf5fUtAixOsa53gBkdyC0OhMtDsW02noOW0gK8d2iXj0DgL4QYf7tb
Mw/ErzJlS+FYazjGrydOEfSxTXvoD+2iOFEftyEeXyW3PT+jW4Uf+sKzmWFkR4f09KEsO/sUO8hL
nhL7N+jXPz9v0Tl3+OXHzI6/WSaVVmcGcxEcNDxty1+og10vxoPq+H/qpbtKEcN3soXryGgZ2u6F
TuAZV/XF/OzwK+DXVcXDfFtumftnFDmSxjBZvQt2/n7qnzZ9dubDKJOLamTTh6ViJ3Z1Alm7jO8z
J7mtN9JmXD/A51ohebakyniy1tYOLLJjXfj2Z66BSV+EgIFMX5eMWeBUIUQWjJnFSwhPQrgGYX/h
c54zQF12GqgND1Kew+cQsqy6fESb3DyWW/HYndp8Aa9uRO/TblTUn6hcPEKWuGB2+kzz3f1sdvpZ
n5xo6cmiGNSYrV8rDVSgjabL3lvC+PqDjNOVtvYcZoYsra106Tk/80bQqP7vgr9dpqCQixbL1TKL
7fZJ/WjW6CvZTHjSjsJLcagCYgl9+fOCL23z7NaMiqhmKLSgc4tGcnKt62//+vdButBBwH9RCfoW
XQZ+ZylV6REE0QbZhZ4FvTDNhNXPVs68fROgBnidzBuDh5xtHgAqPRRGH+3Bg8LYx2TZLa0l95/0
ylbW4Yd3bxxbkPq2sehfG4dxBxd+wOT2v56brz9gto+BpSeKS1XZSWxlJWxGBjscYJ0fnt5gJ+/6
hbfv9yr0AOD8CLvuo3tVtkNH3J1qpOlc6h2XGinfP+zXHzTzR53he54SoviglAo4x60b/PNcdSqX
4AEY2I3Is0YT5etV0ZQhifEDkTMgaGIW0HDkCjL0i1fc/by5k0eb760CBF2XSVPACM98TVSgGeGD
EqYL1Vg3npKGe03zwhsUVlQ0TqIWcaQRpe8W4tXPls9t4hTyG0zi1cEjzo6VYGVmKxhsYlMGjgv7
y0KI7H8wQW5CHqqJhjLH5nthoccojwOptMzrKA9+lXF04XacXQXlPRVAz4T/mq0i6S21axqgSsl4
7K1tCWDj5zWcvX5THfs/FmanP47HPGpaLPiKwziiqVVHitT9ngp9qIOU9rAK7cfoHllez3lDCufS
Lzh3/cAE4D5VQ6bVPFsiI+mECAwnakkQ8hZT0KFeedcQUv79WQI3/snQbKWFGsaxHGBIu4shLjoj
yvd2vg+2ifNLfpVXpmW7FwL7v9ia+fn/bHN20aIkHbVKn76fjXjlDjr4c8N+vptXgQPZz07+XAKo
TH9xbpGUUgSdavHgfTsxaj7St0DK1YuQM0Qj0rp2jYXmXtfS5uejM32Y75YIaQkhUE5XpwLNp/dW
Tryw7gqEGVp3h4idnF71lyCXZyLDCUNEFUIDsAlWa3Y4jLoQ8lZkwov+0l9B/oOsuqK+wwSztWE5
CHgul/AOccfJ4pIXPm+bKpnOseFkzitYpl72UmDWCE9sGBbV36Ury4HpuYTHj+yTw5y4d/qkUKJX
PeIt++Z/OTv07v9j35iltmIIfkXtsd847o2x1VEMdej0Odl6XN2iUuMvJOeCu/5bePj2TT/ZnH3T
oG/DxlfZbx9c/RYBx53xhLTkH2YyvvYsfuEvGS3zKz+GF1b73QvQSCMiNRVLNfDYs4vCdKlRKwaE
DASozm6wbgEGwb1l9EbbREgXknUYFyoU38/vV5OzaDyve6lG7DtCfUbcNvIbnUU0sy80g87kuV+t
TAv/dEvqQJbcdMRKflDe4Ag+JTt1qxxLEp0lLBmKFheu5RmP/sXi/NyENQqRsYhFxoGqL9kGUdyr
4ejdthuEfI+9Q1DqpDfiKniA3G/s8kt+9rsH+mp/dobSUHLFQMe+vxWurDuP9kPxCBjiYN4P3nLc
IJyPdsa9fKL+/K8e6atl+etex6PZ+aboozKZPqbqe9ehKexf+KAXTs08eyrdoAsrZg45Qes/VbL3
R1CfzVC/cB2+N1V4jz/dB2MKDD4dm17yo8idDqe4bg9iuGHE0yJ4H1CVZ2zpVbfod/IewtBCuf8f
tnAq20EVskRwel/timPQjqXKFlbSvcCI0uyxHXY/m/ge07A0ul8W/6F5OfercuG1AtIqTIaVvIwp
WdEvL+37C0a+kwdQl5HAPk2Nehpt88hTiby6qJC2dKQibphe3SrZs6oK1bugaNVtUqXKURT0/0fa
mfbGjSRb+xcR4L58ZVWxdu2WJX0hbMvNfd/56+9Dv++9XaIKIjwDDGYa4+6OymRkZGTEiXNgs8hq
P3vopREgkZuFw09djhpl6XNeORM69XOaRqqo8KSa5R5taESaj9AYL8RmMz6iheEEh/x7mm88OOeO
w754DL+hbqQ+LD1Or+z2B8uzwOrqfcKsY81pNB9y0seyXfCYJQOzMNo1eSiOKgZyZJQE0UAjc6Fu
smRhFkLlbrT8SpgsxKg/e6jIyksxc3Lrj/eezC4BrTQUw2B2aZZnJK4lj2mNWIG46rbBQ7zWnGI1
7vRnJ1tZq/asv6Dbewht06lO35gC3y04yNWo8u+ZmMfsQXK1iMYtXyl6K911AOtJHiwVeaeEYbbI
y4M3H7pASZDjomBEFU4I5VT9T5UGY2HBelKcK2kz5r/kJdDq0sJmIdkPR4vFYbPQhMHR2oEhZrkw
N1LTt+v/Kq7MI3MiumlvZLBEqFA3tT+abCGkXHHDD9s3/flFSB7CWG5l2ExXSQ2ZDxNnUb3wha5E
CRpCosSgAC1Tcf4UypDIUDNt4rkYU/SnKAT6twaUqBZddVVauCync/nJGy6MzUJSJku+mXYYqwJa
b+XGld7CdJ9Ca+Pq2yJZepdcdYQLc7M4pDeml1sl5oLxDEveiFSSlfz42gOuLQkTFsD5aVhtPn5Y
jU2IkA82BBU2OCZwUO8SDAhcQviPpbVQKQe/XOiRXvMKKmQm40SmSfY6C05F4GqDJGOzz9KbDjno
zGsWCrafgd8kA//aUMXZS8CLZZ+5GxhOXJgDzaCjckJxVd34SLoNiM/kOZh9qMXGhRN17Ztd2p1l
chbKOybkYvhjUD5rueC0WXyTmOVC8LuW+zOoLtNko070KffvRJ8SVYiZsYCZpVXg7qR6648QoyiQ
DWTGbekLW3FQFpZ3fV8vDM+urkJpQZd2GA5o1j7JtZghOAcBWzhCrJaKuQTHd+Buu6CpD4xhTPPt
obBw5qdj9uEYaqAVTVAkYEk0IIXTN7iIKmaQ+gybT/NBxo2b/h7hCO1hsIthBfz6cPzJMT5ZsiQe
6oAlgE7MviYcXh6wKSxVG0Qxd7A0bUZHWscokPOg1pyXzkYN45ZJ2hvBrrYNIjv0gF79jbJCBdLu
jwgF7NMboM+ZvatfhlPgQNq8de37fO2e/c3zwu+9sjE8+SlkcB0DaJoFjCaqql5TGTvldWZBY9b9
NQiGnYclgfqFosvUv2b7UQXUJIOCNmAfiZS9Iu3gys3f3hmTjanOOjVCRDz849ftIvRYYospm65K
LYgqcQ3dbobGMDZf79bnB8NkSVVkkxFRLg95djuJY4Wqz4Cl3N9W6U1I0048wE6ZFKjVrE24ErLk
pENsJpYvQ7dvvRdUFtHDXfgZn87y7GfM3DkKvcALe5wsegZaCffTT7jnV+Pqd7OFWBDl2hPsvPCm
NDv4mxaO0qdQ/Mc28E4DWJP4ifaCqay+FU1sJyZjTcl9LS21kD8FRCwAhgG/x3wlz4uZT3aW0HRp
RrcYuL2jCZDZwuFn+PJCYLq2ibpOHoBTShOS+aPXeJreVl2JZ7Z636AMyoTiP0JbMrGvqdGA9qRe
wACmdv17nHeNsfIEwTAWPPdzcJzWajBhwQ0Avmp+mSpRiFKqxo8Qdu4bMLH+Z69DoOQIDkFaWbhF
r20srzTmMDVGq8057NgquDWViNljQ91Zyhv0QiazKl/75pKN2VmE5x5qjAH3aFM4zXchsz1m+PS1
jT8/dB5kLxcyO4aGjnQfnNkJTTm72MCjWtPobV9fsm1CP0t/z7bwOBaQea+g8V4dtPdht/Tiu7rO
qalDV2Jy05n3FKGbSarCT1CN/l0/yQk0M03wt8UzvAOCwf8zMssevWQaetMwUnRdtc39LN0n0IzY
XgKM++s9vbYeSHNwQWa2GX+bHbokVYJRb6bIFp5GoFnCuV+Kntcu4UsTs0SAbhR0BhomQvkf+Hct
4WDk9aodl/oBV+1cBOnZlWN0fuEqJXYq9Addyzt7yIBGYrfS43H39a4tmZo9vJj7aPysxNtLv7Gh
0zNKSOo0ZPjyH18buhooLm+e2bkqC8MnLGJptF5HD7JF/7413/zikT9AJwL+w32URQvZzPTRP52z
C/+bOYWbRTyMUrKD+KnKbvT6Fi51MbwNHr9e3LVdvHTzmWPkfayo5sjaBGa6KtW2ZBREtxU6CV/b
uRbxDYb1oOexGPm1pt9xkQWqbZ/K3sQtUb4gQmb6sIuFB/cBwk9387Wla6eJuhu3JH0bIu70Sy4s
5a0soZ2CpShC5nAby/em4fxXJv44zIUJo5PGsSr4NkP23LSv1XiTdwve/acO+en7/7uM+XSv5DZC
yQU43U6gJ+0a3SI4dBtbS+wM8ZmjtRm36m2wrkA23XT37sraG1vkPJh3gu3v6/VeyztMUkjuS4bP
FXnmi3ma1G2gSwzYK7+1ntHYpWLm5GXzxVr/L7ODLUOZF2XbQWo0pmT4ZvLrMNF75iBZGpvpRruD
5tpc4g+7drgu7c0uMQj1TS3UsCd0GrICp9qD0watNOkxUbdf790VUxBTyRSCFVHS6QJ/dMdWUkt3
TCzm6RPYU4H9Wsnv2ort2npsg4U64mf8FQFDtHSow2QD5P4ckxrEkdcEpYtjrlCYfexUm8lpZHe7
5+BY7yH4Poyr9AHrMOoWd9YeIjjEDtaMmmwQLAgXrlDpit9c/pw5dlXP3CgtBdaensytvkqfvE10
dne2cPaPyiF4FB++3utFg7PN9phizbOQ9UNObdLdM9fefb0zMNU/uysIwLfvCxan2D/z3A9LnN1C
Y5e4ShthsVvVVGRA3/eH0LkbN8oB9ZrtIunKpxLnxy88f2+hNN2ZDIsmQBjqk3IaYTxlEAnYzq26
En9kIB2/6+X6hk+MmiXzkfJC6Fvc4tnRSZk+1avszw+okK9z8DHd+eUdviOl4UJ8ywCmvVRC+EyR
CUM/mSUsIyjDM+09y/g0L25So0WJmDDBt3VRugCiZHo7LXgww9DutJeJyNvyQHzD4wjpaQF3AOrq
lsdceHOji89egdZCgwZoCdu1srAr0+310Qum3zdNI/E00+R5gFQKM3fR7coZFWbOVXzy6NcP+orh
iL+NxAy06LqqkPZOkwtzCqPKEkZmhOEfkwpGIrLOaJE4hq78a6/+dG4nK+DaDZ2i3wQo+RizIIHI
9TQw0WUpzGgf9tF7ZFjqwg33KSOYqLYgVgTCoWjgzqeTdXGJtkrtRtbIU1NP1VXTKOdYgACq2HdQ
1KRKvIa9dZSXmOg+fSiMmhPzjjSxt8Fy9dFoiuRdrCXM6o76b4SSK0S7fR/C33Qp3/mUhWAIkiLK
XjB9Mh88y0K0UB/0QJu4YWr90fC8W3SXnqAGWQixV74U9RAV8tTJHCCV+XqKQVEF5Bsk3XuNTfU+
hrD4a2e4smVU7zTeWnQ1yapmzlAGRpZrGkFcihFb6lVS+R+IyaGNtZC4XTOk8XUAwQBHgdXz41rK
3oyzPFZBquf3OkjthEmcuzr5+fVyrnwYU5d0CHRk8tBPaMxB4zkXZBqPZHe4G/xsVbmo2ndLAwdX
zcjg4sAogfyaQ+cEAa0P6lncRJq2MkSYGVoV7OwSCPCaGSp7psWgDQCe+SFyhaRx45ZeRhK6tln8
FjzELdDT+nrPrnmZSXCjLKRCsaTMXGDstSgcBqzkKkqQIZITkfLwn5jgRW9JHBtj3tuSM7H0VS0F
NzF4+7zqkP9r819f27jmYLT8oU6aqjCQsn10MM1ArmR0IcxBpMDs73PjNVPRG8HW13aubRcfhCY4
H4QIOrPjwVAoyRqsK1bWIPtqrZu4Xjgr1777pYnZsy3UUZ8j0+OLmIIzBuUp1NR3z1qaj7tqhhoI
u2Zwaua9H2twzVZqMKPXD0H6c0QLxHSzhe2atuPD5Un1jWT8/xvhPvj4WWK/UgutxYiQeqs83+eS
5kw6Zl2AuslCvPx6QZ+IYnVZ9vzcxZZfQWKPjHgEbVeXLfHRXvE0mMgkRjcJM9SqZ3dbilJbDfsy
1EwW85lMOgU1EsXKs9svdM6urOeDockVLy5RPRB8SRkwxBBj9gBBjbunogmcO5YH52uv/vRGI88F
dsksJjBdnhazNQ2GELctCs6wgeVPLVo7Vgwnv1YFtmq5JxdVJka/F+6ea8uDxJASHzc2E9+zwAMa
P6lyH1nfqER4t5GRiQ5X7lKf5JoV3I4GBncpN89sZYHSwupjEBdkoT2ktflPEOsHK1ti/r4SFpiO
IueBjk+epqU+fqtI6dy0jFhMXwwrRXpgVnPz9SdasjDzhtCMMkv34WuXq2EbdwoyveaCF1w1MfGD
wvvIYLIxy2tqEe6XXsJEmpVPDKJuNK/721I5jsbk6P+amLOi9oKrNVKMiVhDh87VfmZS+GQ17kL9
/0rYmVhfoZPEr3RopD5+jkpofa80JxyC7G9CRHcz/24c3qZ+uiKK/8mXUZlK0nmVw/w1+/aFkqkA
z1gTBOL3blWestFfCKNXvfjCxOzjt4HlgkHAhI5OYOq1SJyI9wKyel/72LUwIIM/YLDC+jPW8nHb
EssNPB/9olWsx46k6rYe3WVVuCmEdp3om3KppnHlmUBia5kGPCD87zyRygL+7yTT0pXbuw+x9ctA
VkOp35PwiMqD6OfQ29cLS7zmGRBngt+bcgWQFh+XGMRthzAgeq6Be1fpd37wKilv4vDcSEujOVct
0Q2aVmfKDKF/tEQpZ2hQYU1XTeveaGa+VsrIaaAUU5D5VZN6oT507dtBi6BN+BGwYPPSaDx2adpN
2nS62MKfaik54uatCxOi1ZY7NdaKlVaqEu2b/OVrr7l2ITJiT+IFQJDH/Mz/MSwKyTAVZuR7yYWC
C8oYvX6px6UH8rVTwBSOMkGsZZmN/bijadq6hlh6fLv0d5i+GfCcuO1C5Li6mAsb0zZfXLpV2Gh+
n/FabcZbr0J420AiTUbOaFh/vWtXFzNBbohP04t/5h5RXzQeiF8WwxDchBQQQFDqKJF9bebqei7M
TH9+sR6/UqLcNdgzyaBtHtuRCGSz3yndf7JvpJJMOuB/n6gWPb0rVVQskROxDq5/ZirVFiBtIfR+
vZ6r23ZhZ/Z9dKGyYkjZWI+v2tJ4FBS0HJfw/NeOLiOm/7eY2fWRRJpQmTWLcUuHEf2VRj9ULo+l
/+D7u/9qPXNKRbGqoqYUcIMKPbk0eupQ+XaX6AwWNm0e9CBrm3BnrEe3HtOGaa/XTNl/vY5ruQM8
jQafnzySMvVHP1O9uA2DhGQ1cMV92Op7cygWXOxzr47kAWVNHqlTNxWs3EcbwFHMrlC4LlAKPpQK
KhpG791aAuKAUXaEtB6xuOa2yMXtmHsLics1l9AJrHS4uOG5JD/aboqmzH2fN6yK8qnkIWRVKiep
fQ2QA1wCXF/7XFDbQF3KbLtKXP1oCzaiukAmE9rSsnO3KJlB1huI3U2mxPpCFLr22WjdMb+KsAu1
ppmnWxYab9A9koRbwW2Xh9/bJvz2tWd8BrPz74fEFnwCOQW4xtnWJVauDer0BoTQ2AlGA0Fv67tV
xgdNi3axnu/L5DnPy1tKLet4CPUFz7wWAcHpTyPjVAaN+W76pVFHjU7EqDTaBCVd3ZEJqAwVloWF
/inIzR678F/9a2na7ItYW0tF2AgWlozAlSNE1Ee4LSuzK6ONCL4pQUA0tdKN3g869XuEUwJHshLp
Vau7DhVOynMo+rnA6Z4Mr6he4QfVgr0LzVzt1EKSHWXKwbeF2EJelohcfo3WT0Wophlru/AlxMZc
0wxfM98c4vPQq8OkGC0V/h0Ne6s9W2oNiSdPW3+vNggFrQ29QNPckvPk2Ge9xEx/1o4gPdrwqAiT
akiNbiRxKYVNNBmRvBP1vuzXooAyqNEE5vekNFML+eexfgyKpI+3pVmY47bm+HboGjcImMpWMPaO
lptJtzYrT3QRndNydLobQ/9tiL2lv3emUfwT98FY7NqaPMZJtCaixTW6w6Pb1y74UNXKz0GVZo9R
pXtIotZUejdKXvUvvgKUw5aD0FzC/C75zcxtGxmF7SCcnt8yhSTUeoO7FoxI6f/++nxM/55PXmMS
gCdkFi3YmR2ryyUjn6pjgvIu16ltmpRH+v/SyCwNgPWxlEyXB77+Z7CyQDLUz+9LS337ejFXN41+
KC16kI8cuY9HIIjaUrMYHF3V6rjjo697TXjpROm76JoLoetaRIY66n9NzRv1pteqVTYVLi3Ei7X6
MY51BBnOies0/RIf8edBOGSBeNibTORMwX8OPzU9i1u6hL1aiDK7KX540U8dPT+1QrvwAd1OWtkH
0Km2Yaz9eqvAwfr1vn52ko/25Y/7yqx2G3Ye9ls/XvtiDfFtiQiwsJAtfr4OMKPAOT69ZKkJz25Y
oY7zQfNqYiXihzX6vqpU/HVVCxNco7T7GKz/1Dxxu1bP4xESdS+QlPtEjqDDRaL9QFlKWPCQKzfP
ZEtnJUwuAS2dXaSu1MfIsHDzJMVzYP2OfIZfotbWRKRN3wrvVVAfxOy2RBfwP/haF3ZnFwGSubDT
K3wtw/B2oaS/1D76muZfzzBPTjlVoSmyGjRXZsuDByst04lqnIYeo0UIb2fjypTGBae46nsQBU5a
E2Dc5x2CpIgavH9yCrREq2gFGGKdCgsB6qrnXRiZOTgKZVVp6awlGfcCw/TdEn5gycBss4J8dNEZ
ZhWKdIc+tK3Jf03g++dz/LtPs69eIoAGCJQleCNz1gNTnIPGIMy4EGKnEPrxvpi++r9mps91kWXI
QdnUIrzgK4T46vYlTEEo93tBD1Zx/JjLuZ0US2Hhc1QHls3z3qIsBJ52PvSoCYUcJCbVzSqo4dD/
ZVbGOhPO4V/PyrGDF3bmg2R+VAaWP5WEJQ9ch6rcJsHS2MQ1N7g0MYtwJCmt2oiYKJJuq+TRoZKX
IKxX3iksgzkoxhQM2qvzd0pXdHkgTtW6lsV8k9REe+cnGQOiuZ04bAO/yJRN3LUq/JJhr741htoe
wzFEtPrv49DlD5kdqq7Jx5jKPh2ROL3XheRHlpTrhvLh12YWFzw7W1JajfngsqkpuYtUPUlSvY7r
k2jc+0ybNcUhTU/9uPna6tUvCQcYxfYJgTUP7h7jsbkvU6wMAtN1wkLUDpRUNOdrK9eCn0mDQkWd
aOJwmC3NaHtXsHyBpY03piDvG+E+T6qFpXxOZeCykZnAonoMjHJeKlRMv66jOECMxfo+lvda8b1E
I9qKH61midH8ynoIH1ztsCPxIjNnCZpcZDmk+EW2Ghot/KEbHUC5zEvl25rZg6V78LNjTLNfFPup
ck2k438wbRexSvK5fzWFGaVCJ4vvV22zC41fKEYOgHXycm2k//TeQkXlk19MNulOaLz3Ju2i2QmX
SzGKKhHMbp6YZ+b5kVdLt187xad4OJmY6hyk7CrN82mTL5bFwyBhFKaAyDx7NqNtpLxbAjD1Bde7
uhD2jpAL8d6nuqofCG6X5iX0Q3p+wLO3Qpmuv17I1Q/ErAZ1cIOaHepbH1dixHkgmSGT+ioPwK3m
wrbijbl8YynFb9nrFCpgiHYXhmBScDMLSGckaaGy8nn4h2H3y/HlabcvdtOlJdRrHuPLw+bsrq1f
wbHc97Z11vfhjQJ/o57ah7+nH/toczqRFzYzDeaSLOmiVVOkzQYOH/UUGX6+UJO/4icwK01VIw1l
JahBPlrpYznqDVNmBFEWIRhvEXkUg+bYCsralOCT+/pjXrfGqAHUyJy1+WHTsjLsak/D8eVx3eTH
MEYoE+njKn762tCnDAT31y0yalCvJPDzmYY2FkCWlQikRFWyiUvjXkExgpTENoJ873fuWqJnJGRL
pezrZtlHGINRTPl86ly3Ds04WtUmxQ+YU4++Udyj+7NJZd93YstERcXbNY25EJ6vbCxtccZkgbbz
H2t2SPIhA7s0EFEGud8PsrJx3f4mS1unVZfmHJdMzW7svLXiYUCJlnGRsbCzqltnXvnc995GE7KF
w//pKuAzXi5rdrU1lGn8usNWbf6wOlRU8udsCd356Wab2Zhi3MU5y63OiEoLG0iRWLAmauPetdbA
G/tuAf1xNZRdLmd22HLQEsbg5bxPqmLd9yuzvx0hOvJCu0huW0gMKeMY0uPXR+H6HjIUQ2Wai2De
aA7J9KJWZ336KMOS5XarRrduGJVdsKNMQJkPWf+0kbKpGIC/ITqYT9XFbqMLcsxlwOTrd9jnVs/p
KTsrdrw6Cpth5e6tU79WQQ6jUrIebffppVip+/4QPLkvxfsSvvPqsun1MUdFUUSdq4gMcaOlg8gF
mAILHuPogGKNrWr9/de7+2dVn1ZNqQBsBYMDn1Bd2USspMW8Od17yEWc7OBtWmvdr2QHQkwnWued
zTDa10avrW36khBpTJyO84wvy+H/ySoIOywKofBLx0otHeV0bBE9EJtyifnzygnhjvg3ak8R4eKE
tLkce7mockKy9FjjsXKX/BJr3/EbxIGMZCE7uro6GgssDWEeBqo/mmska6gysWV11tnr96b1I9K2
X2/gdKbnH81ksgjUF+BVcQ6P9btQKkSVuzWDI0kCuxhoCzRG16Ik3I+TS4Ac4r8+LkIZ9LgXXTIG
hvJvh8a04U69D0vKtGrufL2Ya5cOlHMGR/YPwGdmyk96My37gfH+/L4rfgz+NpGPurkN2htZP/XN
69fmrn6eC3Oz+O/3UgO1+cjVGqdOkolOFTFWJQb7/87MLPQz5zx6SccGZl6XvWiCWzB5nSgObQBj
weGu+DfJFDxGyB2AzJ1HSKWuoCKoWJEVi7dJY52M1rrPMmkdSJEjWslCEnR9A//P3LyfCu9rSFNd
5HvJHlNVpzL1be2vm7YE44s1zfupLr2VQvcwIsSZEynnylVXRtQvLOXazoFgQrN5Sh0/3S3FmIjM
MZPPuXX9raR/wsJ2ap+9JYa0Voe/7uCzqAtz853T2x6MWYu53hpghwEBIZ+E+EhKubCua5/o0tD8
SDVEWLLXCJLHHUnchHuQpR9fO/jC3qmzc2SJgQ94d9q75HdQbjWwwK1ewd6805OFxGNpObOzZPS9
0jaTKbTq1O5HIHm2mC+c1yshlYuWVwLVJE2EZ/BjwBtGMUcukGda6Tp6CLspc9hfb5j5OWgD+YPW
fhqMJsWd4uDFNVTGY5kpLVRHvJarfWNkPFE02XuEQIV+e8d16FvZmWH+JYHfa0tDSgK4HghNBttm
3mDEgSUFBo8Ji9oR4uerql54YF65LbgHYA1hyGHCoE++crG0zkVpPfZJDAcXxeLiu1EHm8J6ipbI
9T6PT/GQvTQ07fGFodKHdaG10milPFqSPWw1W7LV12xr3YywfD5XJ2u9VDG94nxM3cqGBSDKmpQq
PppECDcbeJ5wEwqnWN8G6nuyhApdMjFLUDShiwS/ZlV1fRiTsxt8U9KHr51PuuZ9vJMZ/5Jgj+Jh
+XEZoesbUtWTTzZQ+ovf+sBubXXdQtwC0+PJvBWhSRWOtRNv/7poP30zhWIYZaoph587hxm0Zgky
byWO58o8Kf1boC5kK5+bhzMbM7/I0oh+u0cWi5SUDe3GRn51T41jbbma7qz1UkHl6gej3MYDnZhh
zDEdSaEGvj9OdSNp73q/9HKbeQtpCu2GKYLOsjx9evIYgA3/oKs/frI67MshCoBeaZ2O9CVBrx+g
P3rP5MewOLvebZ4dYnPr9oeyd+pwq3ibrD37zVaobaHb6rE9Kt+oAdrmaCuZrQ5rUz/22l2XbWX1
pqiOVnOYUGSJdWcJe1HaZtHGFc9RTTppd+mOicyk32tGahcWyZkN14cR3jYFRfZ3iKaGBIq41aie
6+HkATeQnFr3D77qoBW5rk1UZO0oP5nCXuZVCsxLK7dR90Mpdk3lyMI2zQ+Vv5f0fd2sXeHFgPUF
WldpPXhOUh206JwEj0m017WTUax1in/jC7WQsD73AyKhazM5KYhh9NuSv8H8mWWhncnbzjpaGXUK
W8HBM99fD2a4UqxtyPltk/2QbJTupEl2X63qmA2Fnh0ekTy98WPXVoZwG6LJB+3TygMp39B+rocH
odyGzQ9TPHpdCIwQimvxl6gcUOUJ6XQ2xa8wZ0al/TaGIo+1p6CtVooCObu4GbzD0J5U9UbO3nlk
2UgMrb3MPwXpaPfT7t0Ewi6r3srulyw+u3G1DuKzAotA9stCbjRPzoXy1BYvDWwk3mPOz0kYUBpK
dZvKdl0cJvuV+8h94ojGzujXinLj5ydZfwKUGsqBXQndOmBFsd/sR+XOivhLb5PQne2SY96CXYEs
sQ9XfXjsm01T2XG+qZuVJRyV8DTEP/12o6ZHpXlu2N7Ur1Zmemx8pjOL0G7lnaZtdfN3e+u372Pw
rS62g/Ddg4U5wttEVLUFNbQHWHq18LHMbhkYco1NbX6zkqPUvSPpUnl7xdhLbyaaDPpBEA9Suc7N
ba+udZQvnjOkmNiF8NQYpyZeqSCWs+QwdI88mO02yexEO45GtwqiM5qmdgkdv3+2wI3VwsEUNiVK
b2hfdc2r2ay1wfHgRBXuuvqslOtOXQvZvS+uW5Bs2uaP7i21tY0wgI+iqwQ9nOGLtptsddXfWEZt
5+a3qlDByRza8qUxHY9h2U67T837zOzt4awmd123bj3bsu5bzbBleKfD2xgZSWMdg57oS17xTtJy
bh1vfPECxiXsqlXWtCAQ7Okd8UfVfIulTeE+qrB+VALQzsru03cAmRyuVeXtpGL6HCUSQ2Vjq8FR
yCK71rdtfk6H1djgFRva/IP0WqY7Ac0YcFIm+KD0QUr2fbGOw/vAujHdXRt5tgRbm3iQS9sbHCl2
yuwm6zaxu3FRtkacttkqyjb2qei8pa2tIIsO8Q7xJVrrk/LJGjaDvHGG0qnzx2Gw5fQpbkAZcJj/
MZsf4NqRjE/LdaCu09hp/dsQ6bXyyMzAyg23QM7LbFfUJ3N4aQbbC94pOVT5XSH8Uq1zKvINnPK1
to6tuhOR4+kfYu05Lh6GiBt419eHYFwjpKG5R1HPHb87UhAd2aVaW6tELmlDd9uwHjAm/JQa+oAb
RbHV5wJphnSnvVDOHNIdfZ/qIXvsy0PQOmqydj27Kp2Y0yvKQOTZrbWkrAZxJT1ZFQFkZZVOKuwT
MXJcd9MpD2bXIxttg73yEUoRD23wDWl3Sja2mzlu/VqWAy2gXWnwotg20sE3nVh80PzJyTzz0dCf
hPg+bYsVlL3S6BjlnrPJPHhgQOab3Iej4xtPjEEn4lEoN75vp8mtGf+jybsMPWfr3Pu3CIKVih0l
iIq0G74ijLyDsG0RJs7XQU4EbF7D/tgpDE8dTP8mLu6r4Ghqds0i4RGphpOcbSC2lczb3kVcGGkn
jXB5Dsw15Lt2x9gQrhISxY1wJbS/KumgixultrVsE5grQ6KkAkPCsHY1Ow6cSnPqYZ+V01S7lBxl
6VCNL37nFKj1xPxG/WSqL1D526l6F/obuVnHWmWnwd7gsOe4D5w6A6qufIl4XYTHRNqawovl/pYL
p4wdWXxpudp0/3ksWeFhyN/a1knLo5w96QUT+/smdWT4rvLm92htU791ijpe121hD9XrALUHtb+V
oj4M6vcAbXqxe4zU783Y2Fl3b+ihHdeVnWvBytAfLM5KtBerGwP1iWA75O+S/K0VbiXzKWtTRx84
p9wMezE0bD0oGL47m8ldOp7ckkW+JeamExAROOfSs5E8qNpaqF+9eCOod5Z+aBsRZOFLMDxU1kmH
Ib7cqt5K9Z1Uxb88O2m/Sf5rbjxbNQqV2p0hnDvXOxv+DdUyw9hVAwJBo7Cx6u+mwa+Xn9AnWcM6
c0awrfP/kXxjGxYyBfyjnj8qhMdw59ZraZR5Sh+ytNpQnlpH3DS9ru487d7vKqjNb3oZhTFjE8S7
ob5pxn3W/ZOrFRdOwN34juZ2n78J7jmRjsUAVzhi5twkgkgZZYjWRkTrJSw2sfAS+VOpErFv9ETx
7FFXNo18z6mos+/5YK3K4OSilZIMUCw7lfBPnr4bBiEm/1VVb7qln/R+X4src3zrtDs9fm2jYRPK
914yHFpvKylw3R8jlm/eG+mN6D5K46/WOnoWWufipkGS3QCDonzTq1/uiAp5qqwYvFt7fN1UeqlR
qhjG3dA5VfFTKJ9GXbIt8R/Lu5/+Bkl9HIPMHvI1UxxO6W0TUgVwwnF4jNJNPD5b/lEmLLebKDk0
8ZQLPXhBsG7MbNNkkGDuy+xUdD/kHKX31h4tkBbAPjPf0ettY60F9V4f0OtKe8fLb2rzpIZMjcQb
TXJGWbIF0qrwkA0PmrlWxScr+q4rtyl9ftxR2zXBN7G/S2vf9mRkWfbwSGxM9DDqc0WOIkDbMN6J
UEiM4lNGskPzl2Zwss26U1t8K4rbWFbtrnNA0NhxeoqDnn+ANnX/1lcwjnGvV91WLY8x1DH+kxDu
9a44acZPzTzzWwNgfyizgNxjjuJMhmP79VlOnah76sKz0MSbLtu46a6vXgJSSM29leob5nEs6WGA
n9zYhBW9zuGsaOeieAYFtU0k4Zg3T4ILegLP05pdpRkPMlXAJFuL5rmKX8xiFYovir7TZXTt+s6u
ZW2TZtUmD98KnK4DRFuZW43jbzaanUuOKp0E42VUb4JWsmOCepebMJ3dk1eA6g2k58ZwQkMCgvvU
m48N3JZV9Vq4615eF+0/kfQmj7uw3bnjT6vfKPGvIR15pp+CxpbkR5PLUdvl/nMcGKtykMgv7vzw
p2rgI/G3fHhvAs6F2tGEeaV2a/f+D4/iTqoSp7OnQtq30tEqd0Me3Zj+d9B4cd2vXXc3FOde+6HT
QdHMFN6RTQoJUSufdGNjDntL3qf6T4NLjXlVhAyZTZNXff2qN7/KvLdlL3XK9oCLIePimNEmT79F
4nmwXhp116ShHWp3me5UcA8k2UMsf0/G+1H9rjfbut2lxs5sHS/hkUAybEDPpZETSO6u7pxu3PvJ
OczuivZWLS3bkn4btGBG37QLbluzBXgyxWrvJk1OleCUCKparNY6R+5D4fMP+7Y77iRxUyMh2/wP
Reex3DYQBNEvQhVyuCIxUwzKF5RkSQAWOYev9+PFB5ctgcTuhO6enmLbZGHfH0aGCNJAX4S/znwv
Vii1H2NrB1axA49vp9cyDrT5OElnvOOCGaba3MA3tcMmtY/s022zoyL/m5XTmt0G/ZKKXdtsEilc
sk0rl25ZhsMovKb57dvboJrk7WOsnWVlp6o/dvSHf+MGnwR3ibd2dNRkLuiK3yRRIB9/i36fzUS/
08pUQP0v08hdTw5Xys4/TPtADd1I2L9m7jq+EW/s+lq1P8rwE9f/puoY43BucTulOZyFHnK+3aJ0
SP+hw2JRgx/fnlM2/cmYaavTEMRjd1BVr9eGY1PtOBhDq7pofr113PdYz2tDHWTN3W6k0MChRt82
RkV3cq7MdyEC5jhcUwnm6oP/TPFRL6xPMywK3t5dsg4rq32mvSn1LpUa8irLMrqn2Vg9nXUkiv2V
FzUlPV3T4y3NqAAyNVijb4fGp8tLCknTsws2nq7Cbw06m7z1zPpNHpy91tSuvp54ZUJ/ncTe0S/x
o+rYmnaYcXq4vl7lbCODYeP6Z1ies8LxCOl1+VSxTnV6W5rNPB8GY6M67GoRFwm/HWulmLrHJGNA
3xyp+TriJpV6S/Hr1Je6xmQ2puWstsgxXdoCVGG+0u7i7LlOvkpd8ptkk3bnRBN+1W9bWWCEvFnz
vYSYXW9CRfF0WqpeD5vEcEtrVzdvffJSzq8Dp6dkHXBzdpIFugMLfPsDd81QL/d681NFsffwyNFz
qr3qoOsNt4+30L3Lctjq2qZVkSAmLF+p44287uoq9afRn7uJrVIHpZLBPOaNsBzin0UkQOTxlEqB
pH0qaTBF/8z6q4jcdfqRrYueh2VEZlt3o/yvntl5yamMkXnZttfmGIorxO/6yNNa9tYZ38z0uymD
3hzpUAQNC+MD67lnCUQq/c1T4YrynZbTU9IJi5+R5o7UoMxunF0j5Srse6vgOcREz8bOZq8wZt8Z
DuZKgYd4UxruknJsad3t8jcddAw3v2OWaLek+SkLl/olojTSjbMC6KsYLE128I5dKBzZ1Cva6ygW
r1Y0d5mCQS63MiRxld+7aZc5gpdHzzn+2mNMu/laRF82UlG2LAZGtgYGu88V9NfDMrrJxN/3WZCp
rEUoab+XGtb5PqdfOD3GLa8W9VtlP9G6u7G+kYZ3k+yVUKAxHmGPK11SWJW/mb6rNGLETclkbh9I
9XDO+8VTBc8c/1jz2WxKtzU3/XoR7V3O18AkFNZW5a3Ksyn9xQiYm653+1W4g/1al39L6SfDXy6f
pMgVha+KjS2OPYukxamsIIa7nZoFqx7OC3VYu/hr8jRlF1kP4vplzfy4269a5mbWrRk+WvumjwIr
nSPclJsuhzzlFDbXiohR3ZO0pyz5t7ZUyIC3urgN8n6oHPCBL9MONCJzivXrkl8b1nMutx4rXYPR
zZdhPtnq10LsteSzpe5MoiPxM9Wkg5j2uRQkOoe08uhl1gI0cOm4pTQa92m5rZ2/LLcp39fjWylU
T2r3ynywLIvVlxehfvF0Zn9eqtit530+/1T8FkX5zqJLtfpTc4tBV4zpb53BWrStnpzUZScXx6l5
1fW3vq7dXH+RJyzeQUXUjcJtnXdsSmM62dae9ZH9ttG2ai42CTzumT+s6CBeFufXmE7tsk0av7bq
MIvrvaKGkv2cJrcu25SssrFsPzdZucS6byt30/LQrAyx2S8NHs6r+hvrz23rhLXsm8qLbByq+S9v
DL7YX1u5Dss/Lf2eZNAramhf41BWo5+Q04d0XyhfVkxLJW+H6YevZ85UaMP2rPSMHH8Y9lOl4QI+
Yewg3Yxs5yj3VtvwBebJj+Oc22Enq9SydzFd0/VzweJK47MZWQQudYzGZ928rvGmVQ6yfCqjG3/Z
me8lg0SGM92n9dnQW69jnWCcHfTSYR3tQu/1XBo7JZlc3mhDQ6wYt9wOIwxscuVXVQdmd3+let/H
XwCzYF62K9lPjf41lx9quzf4NOujWPvpxadqUOAMhZdMhOJx19enXr/D3lMn/ZjRXilvHeuCIvCN
EX/aoXWpZOqCz1f5nXnTSMVmBf5wb/JNAaTYNPtY/jDUb0b33UXfQ+ItuC/O4nui9rKSH03y+ngv
zQdjfac3DCq78RN7+6gnYnln9NGuiFigKFx5BJluJD8j8FJXS/m73luuFG1k8ywYTZEZcusO1XDT
2N9X9ofV+cLhi9K42gkh+xlu+GI2wQAs35IkX1VYEjb/NM4958YPkr82fjnJtHyH1tp1SLw1PRij
eZPFm4Yat61PdfI8WbhgXmbt15w3Y9r+OBWvb1VCZ43dNLoJ59oMw33Q7qK6ltPNjnov7zmjtjvM
la+ynFmOLlJ7bDoq2fzcJH/l+CMk9dl0PEn+yyjiu/y8MvvUx68a8cmwDqCDy3ju+ooAfM7iJ7tn
8aU4NnFN61ls1ShKwJretOGixzdceEi5/Dqbb7c3tk33b4w8WdSe2TZhskIJHww1KIqb3ZxT501V
r21yMYXjtuqLDpQ1ss45IyjTa2s1p+ACHGOpk7fUF4cIZrYTShC88kCSprY4qrh+FXRMtF+GX1g7
3QyrmcSRXzOj3C4F+MSfXf0D7ysBEKpk8tCvJXMYObNr6HawOqA1+s2Yha8R00RSu7ZykkHopn/s
Xi5M4ZUqY/1vTby388J1sp3FbCHwX0xDmqc4CrMjJ8UL5HuytxmFXf1kWDWdD6hsviujQGt4GopT
eRuVT6P5RZPmTdU56iVwlF3j4LxhHUrK/8To2bBOa0h3EUufswxq1s+XCsDOXr5SLXEb+71yvhwn
c6X1pDZnpfrTxLRRwXvN6qQ4k99U6Sap9lWa+3rK15DsG+e0PKp+dYv25JrjyTOY//IH1swQsk1y
spSr3B1Kddn0WuzX6lYq7rNz0fJdFDFiMlg+o3GXYn0zKuXTmbg7mrJJB2qC5a1si7AxT01ifWv9
VyLPXjKLvZbh9yE1rrV0Z2f4Yc1uEKv3Bbup8dNoXLxlw2HSA2xxwdgHgtaw0+03zKL8bhwPa/xq
a2Kvc//1UiRuPbyjXCCYJV9TerWVDzHcrYW1M6BVncj83tqM1W/GXayXNzv/GlTVn5bdmO9yqrkx
ytxWbEbx1LQNUNRttHkPr+TT2YKYiPk0IhQRXcCTvb7n9YWmXuG6yMPg8Xyqfml1ldS8Z1jVldm9
GtMcD5CLFWVNHr2O7MBWg7FhT8iHw/noyWQIIPLlgqd87TzZ4gSgVK1kAMqNqrU8U0zneVRczQrX
dgfiLskYHpensU1DIZ2cjKqbBql9F84LOzNSVpAUB3sNWIR9RCTlpjLAshIkzb8i32XljQhp9Nua
+1yF0qNWL8NmjndTfJ/Mw5pdpYJI2H5nE+K4Gdph8KkyVMM3kmedQjBf33q82lp5ARZO3Eys+y4+
DaufxmED2MZenNCmwVSawStUpMHzq5kcJkZ3OrX3+uxksDWtLEkY/aZvwrr/kptAyn/n9XN+XJnR
G1L1p9KzTZJSsdb7DLGGluwAxXxFepVpiodJJf9MXpUT1QWlnZj+lujT5pxr6VtX73VqwyycIso6
x1OBlzubDxEB7b0tFOFlU4eFXG+suNi05Y6Ssnn8DuPaQcwoYASYuD12q7hjI8561R8LAOFmDcbk
IxeTr2SD39jgfOm+xBovF8/xRIprnasqWDBqGqFlpW5jLiDDDkXfvlvwtJ+v2spLf8tYSqsQCuSM
usm8ga063bah+8zU3UKdI7WI2FpjO47Rph6uqC7lJjou617mydmUuoy08SatNvBd+SDS6i72DGCl
YltUz110S+dt290GcnSmIyw2jjXOajIkCUBS+iLFs5tP2x6Are93dY/nvtP+Ol0W2DMgpmS9RCyX
E7J8jlSInpzWpckpTgaU5iaF2FWeSW1sMEkBzx87JIVTbKCG3BgVv5mGmZhCpZl+4tTBAIt0P5e7
uu2emjS/KE3sJVYeziaPcJcs86IN77VNjVY96drO6elkTcxbhcyjvylJDxyrHhWKQ1GdlXX8YqtJ
IBl6gBkqKZBp8ThhoQjVUjV+xVMTVKq8K/q/Vay7GDR0WvVNF3X3ARmbVQjGpctNjsRUzUWIaTod
CcMHiraR6fLYpOHGRrSv02eOhlsaprtYz7rCZgKIwFSK39Vil+eXQTcgLE44NHsmDJvtyUbuS+NW
dN/KdGijG1owCEpRXxOl8RIg6knK/Ux+YOut9xiajuqtY9XHuDV2MKibJNM+suUSIRfOlWeLbl37
g5ad5Ge9xz5dhxQDfGkCM+18i9p5hLEU/ZNZyG6qMdVdttu+/NLzJ2UqXmLU+faXpNzH+jIXTwnI
xRTDleQg5hsdXL1XgziDw5N9w/kaln2s6ZeK8dRW9dKqZyZxFzvpdnX6U5WLHcHcbelTu1uUv85a
H4zTTtJIOl5jn6v+m2NX46Cs6K+1go+MvHXS+cuhVRiFEkQSGkzRb6HvD7281ST5OoIRSTam2a+N
KfazcqzqXZmFQJw9ZFucJZtseVm1W1uVGznf5PJLvuJ0AC6ilC6ho6Q00j8FO1lz48hwPNPmbkTq
GS4tbXIk3VILsioKnVo99h11sOU/YOBuvGR4I6URHF9Yt+IU9Zc0x7qXxMzoDjbek/oURWedenlC
MehYL0vqr6W6c8a7kHSEQvdaCaacW9v/5sszDLaQ3nrl3oF2tem11i+j/ivyAAZCq16k6KwI0E3w
iSZ+Kspzx4ZoqQiWyGWfhWvNbpbdaf+mkfivhkisV6qk9kjAGitwoCQ6zCsUMk9u4++tbqkwTFTL
LSFpqY4MaflqQ1X+rI26JzVXqdFcJX9RCmp22m7rFd0CqU735uLZqE9rtVf6XRzzRNIxtoIGqFlv
30oKSmn6Slb8qWvrqhOkyN95tpX1M19c3lRbFeXuorwWBpHsn50G8fIFvW2110a7pVUw6pqrcVn1
lnOo54QEvMidF7OFrC1l1zTvIptAi3+VGPfQgiP8PZImdWk7kyMzCsR6Hr7M+lOB4Rgi4As9mJuX
BQfwNsUbFu2wlh7RVE7KZo3pL8mCeQeXV0SbKgKvnKRArf/6ovMl57lKTiXFRJeFQJxLauxqYIXG
ftHGH0no2D0SVYgwErzDQu+oNtOOnnJGnaAVeThpp/mifsiwdNRf5LkxDkeyZ7s02xyrBXu61yTS
ePnrOJKWgy7NdAj2aVAR+Cxzb/ByVGq0pU/9PgGZh/bMh2lrmMwT8i5K4xDVLykj4rGphrPa37ET
2o6UAMA4PYxvlr7Gi+47yHtLakTpV5Wmg9peHeMNLNRn/JGlsa/LA5BHcyw+u8rwmjnfJca/VT6q
9kZZvrHWBU62D5C7sVV7sSmB95WAkmZQT2ddKBvdJG4s24yuV7O6kOAZZjLsMMoBq4q9sYFjQ0xA
ScLE4UjVFq2ucDwLg3nxWVD9qb4MZgQcBMssy9u2hAXlhiE+aAFzgiE+yZ2n2udUPhsdUEZCG+qq
0lnNwrbbAV3QBxPUnW0++cb8Bry+DC808FrPSoV71QeolWJYOA2g2IenM577S0+Ram3rwcUJMEp9
hQlT4RZYUzrB7BBl4BCAdhPDc1CmsfqVdY1ZiC+Z1G+YZjM0ej5geS+pn1sLZOb+UBbII+nQI8Dl
mq84IB3ED1rEFyP19cM4PDatLoiuE556LxM9WNQUcWPKOqy0v0R+yhUfPJOQYHeB1Z/0LmgNz+yO
JLBIe7facB4PaY/k/2UZvLQ/o2jVRk6c4fI8yxosFFGp7HMzKn3TflqaL+HoiU1BuxOZS1kPK6Aq
obwEyzdLrydSFwKhYmvRFcl0g5u18uflvP6puW99pd80JehRGmB2eL8H0fRmo0Rp9kn/FBenfnBN
EAqg8NQ3mw2yMXDBvZOF1nPU+hHru53zonqNc9YZwIN2gUIkdSlBfYM6TpZd1u3szlsspv+99GOJ
6Z7HwR2Nf1MOQ2fxdW3MDxQUbf0U1SfH2qqoYaaAUpWtBYvt0T6ZUSDxIyofeU5EQaoHTf5GF5Z2
YalerHI3IaWumtDKg54Dr2VHvn3tKGyvhlySPuF1RfJ48239wzxkAr/+O7+uIEGDG/9Klj9/WygM
NBaPWLtJbBx6KctVrC0oUE1OGkLprWAzCVINFaLeW/I9goEuOeXgbxS6SjAk4ONpGOXAIUcxbmpQ
UdVvp4O+0pHwXv00cpcXBBym7aF6W1s3ukRdoP6s8XFUNhxXkFBmjDDqNsfTKu1XJehQGUMrV8Dx
MdX4dEuBg05O1LvcO6U9prTDkSByN+5Qn+XMF/FmJgzJ9+hnUDYtDaaGTBlUEdDC1wvNxQwlab+Q
LTiIiN67X0wMMB1CO0TAaAG+kcoVfvLYeS+7Y+4hUlGEh5xA745LdOiyrdWe8GMjjbNyqSjB/4h2
DBHtK4EqwL4x1YdeHqsk03mhCZHl3Yh9Ba1VU24qiyR3Tt4o/SFJ9emgLW9Y2WExANvht5TDcjio
r0u+gWmXFK+QttqyW2EU0SHZ6KecR1s6+xkiH8fKfbn1QbyT4m9AFSIgChEaOVtLDQvxaYhT2r5L
EmAIvGjGdHRLUIeW1UPZYAiC6XbFCaXuXVhfXbZb+41poivSwmp9dyjpoEJHK6w1llk9jZQ8SfGb
T3+PXgjgiUtXu0n6zDWql89KfJDzRHpYxRmGWVMO7FhE5Gyub0z0Vva/qN1F1WkqPzLlUese5bz0
u+nZ4JAoHkhqWW41uLj2EMO82kFG3kpVT6CrwFSrv2jFYRqDhhiZW4eC4sWuN50DORJk1U4fYV7M
Y24ccuQeXXbJk4OSo0he6GDTsDYLtzBZkKzfJ27Hckz0da+JJ3N8JqgSc5thU0/HUnuKiKOLtHNm
LSjF451gR2UcjOm1VtG3SZ7Js9uQljrSvDS590B76SXC8KVu1k1JVyXPnLa8cg1nZjoqP8Yy7f0i
vHipAyAPUNYEKV7v1WkUVETehZ4noxrLNjKrXahJg6mdQAqEP9TP0RJMKomdrmRlj/z4nFW/Sfy3
yr96R79knePsUjhIb+uvoR+5Un665k/TsPjiYQBvpkXgMPuSNus9esy7mNkvUynmsjV1cS3ybTfV
gTP81sBndSLt1nkMFwVFh25hwF/sSmclRxnE0Z/Gvpf9Lp2PtXipAXFiS9nIehw0iSDJP+F15LOR
xW2VTyv7jrujlez1cmMY34qzGxhSGWuYEudrTV4VnkCXDMyUal9UHwuv3M580nXv4BZwtedul9rT
ZRSvFtfe0e9apzD1jnhuhta5rZnsz/mhEvesP41d6XLi0DJm06tZ/BX9vanPuKD6j7ah6EPd2OIr
A+pzMgg5QnvTsvPS3RbWpVC1zNHBzrYFlXuRPcvi3aqDshG+WmSuOmu7yKhOZUz+p19bpCBPNLeG
FLTPJoB117R+0m7FxKt5csTFNPwy2jOo78+UibCAq3F8aB2q9zX9F9XoXoqnMvqzy1MkHTXpNhvC
hXJpxaE0bvFw1owfud8107GXNd+gUW2nbdzRCdKlTkTsGQg16gAlK4QcPOCoIGUAp8q7w1Kobqs/
WcnoFtl9VW6MVLk234F6TCX2ndI6N3xNrJmQXTUnEtryvjDOAgvGeI+ARJ9QWiIGU3YDsW3drXSp
6UWtgZJ1NkOATHZoiWJY5OcIM+a4OcakGYo8o9jKuXHRAQQzy4DyYUFKxw+qaJDtf9wh3+qenehQ
LJ8rIXXUb9gdr/mx6T+6cqOSFGixawwa0z7MUH7UHwuXtFKPqooigv1N+Xuts6phk0Gu0olpdQVQ
AbI2gM3A+mjyV8JonvVsOE9qcrGJ5wgNbSNUut8q/amnfzismpQ9IkSmoQ/bSoYGf0kSuB7ZTxE+
pmjtfmZwaiM/KemuNrZacs0o4qFz/akFdexsPulhslCLgpfo6t8sq55KrzQD3Vny1ch5JtkI1G5j
UeB02uvc3uZ0DhakscwV+L1ymuW9oV3ltnU7FqLFKbQ3QM2sAonMz4KEW9nB2Aq/ABzL6rcRsHXl
e4yU10ba5og/OsLRPNRIxWZXA6PJzclrBdtCEIl1eqDM/6rmXxnnrhr9LcgVFhNkIZ78QW7cdEZU
Si/R5LBl+JGJITTyfmvTQ7VI2DRxq+dmZ9edm0Tj6wSpKRhOsaRNOj2VjJk5FbjTlG7xrt1MavFk
UCTW6+8sjgwDhUw5+S2gXzuQ6zT7ohrYhYGnKW3nE7pgeDXUqmDvug8rNUsPcu2UDh/a/NYsz4/K
Xiqcs9ZVJHAlYBT/WdP+FNPPp9CeOfEzTK9G3TCNrBDbNIgtenHrR/Cv35nZLcVYCe67pRvA/w5K
C9vazGFKeZ2tGXUw6PWDvPtWlLeuOWcZA5yAUOhJbPaotvnxAUI0I9CRQbdT4BOxgeC95gALEfKy
rER1ikBL4yaVeE+tc3Hpx+S8RtVrQS0xz67chWP9lj4qx+/k0V+oh9TSybR66LSXSAJ1q3NvHPfj
tFeiU5z9GELxtO57QktdEHe19tuZejeK6+1sSi9KqwX64LCg89D0+2JCRrQAERf3STX3U7q68mTC
wU6BbvCbu2pTdewc01Brd89SsV0N27Uhj1cJlMJMoF9mf601GoxzM7/0Aw0FBIO67xrQRnUKhfEv
g1WpAbk/oM9cp38yeuH28rh3uj8tgaINq+irkg9WjcD1lBrfiZLf4B9Q7HGApt9mOS2xEi7xeJhp
Mkz48RWVFdJoDOWCaap5R4O3aJrXIybXea2ULwlTcWbqj30RQNpv8sUOS0sj6z9LDSA+eXbNoBqj
gZdf71VgILtOQpskMOmnUqdu0F/6Lt+Y4AGdqQcTxismALMjzkqztTSHcvhojkw1PFTSMfqBpHb7
BMmL+t4Ru0T0XmnFF96W7pw9t3YczP2LMoaClDWlxxwXNwvt5gqMPtU6shB+tKrTBlVcEhtEzPJL
kI8Vqw1jwZLs0eFxzeraChQ1PUCzpY76OyeFjwWgVyVIeR79snGzV3+sG18Ub07xDaNgK1+rQR5M
rW1q19uHHmMksLUxyVvhRj4eXyCapTlsHjpLgoSk6Lu8gunuuqcsvs76V5RIAAO6j0qLhr4N5erP
piKWrC2At5n8GogWE+vTMZpzCe88m4k3L/KJUrlt70kOT4Tsdp5xhk4j4SpTDcY4TC1RRBiuFS1a
2FHV12uKlnwNCFL+sO5XcFtTv2Yxe0AEI21dnU4cRkh1Qwz+RLfb9HLYU862yle0fJSsK8+v0Sg/
xFMOYjjZ+J0L0G5HfV4S41gJe/cIoFikkauAdtLCeB6l+Smji6lyKyj0zl8hV03to5nU2R2SCFGe
HH+njdjNHDkxX4QCOYkXhITQHOPptaNKWiv9luAZ5M1mbbrFUKC/sC4C1LaAHajbPezizRS1OyEB
KWMOv5kE+rqCNNpAq02YV06oLADwsRmszbsEr+ps5vUyNCztrJACaJcVSEfHZh+xBZNQSFtmjB3t
nYyat4y/NfXPtlFUhHHz2qgvUXnJ9Luo3xrtjgy2NBisjVnsp0eHyokPdoI3ZPbpFLeRXmLs451e
Pmccowg98Fh7LKH2HH1nYlhQZHsGWan++iCtLkI8F8IIxOg8JMVZvLwKrC0X8zczrwwUI9b0rCjI
wbFAZ2PxV7BqfRTxj5LIhzZugjKnU8/RAsx09PKPKgbogY3yyMHw1TMGnwb9xgBwMXitvW9jlurJ
lNDbkYKmPcj1Weg7TT844BXKsJNWIG0BtrmsidfWr0WihmN/nqRPkYcrveCipRtd+ukZjoiqHy1X
3hQbmo0Cux5Jm4vy3eO00dCPDOh6VfTuape5if0qASeUPrlv/lmnecM8H2gsyU1/XqU0WIx7IhoK
EhAJ2/GrVkm5VKMFvDHale2JWNxWR0RPXafRjUooTBIrRhDeRTMJvR7us6YiKk0tPmNNz9M4AKCS
Zb9H+uPY5TAz3Wyjb3Ii+pYVuqWa6hcbFwm3KnW6205bgh7H0A0KS65Dq89eDRW7mRC58qXU/jxp
1klNo29JhpYxtJElEBqzL+XoSCy5G29SNei+XM3AlybAtVwmGobtTX/L+inB7aev9sMq69ul5JIY
Io14+l74czmvW2YI49DKxpybqtA2xdbwT+0j6r15pOio2/7GXjnDz+ZBpkpM010h1NdRUhXf0VYd
OkprQn0ux/MSg5fMoi2wFsVaqJyEBD5n/K5DVvoMjudUemq+HZPoS11qbifD6oHUr9BDSBTcXrJ+
S2ao/IQZuhsqZZwbNRMouIlAic1UM88yQRxCK0kPcUWdqNmwPS0dHyT0MKNOa37HbFRvbZ2m+8jK
Vy+zTdlr5K469ZFjhUoh/xR6/5fkxhBG4xIxg1BNX07W8U9FPF/tGhmvrMnxx+iYv2XXgrjUXdMo
+zav1c8qkhd4PNneiqGY/Xpl8EEqhcnAEYuGI3rgeDKvs1omeymvR9/udVK8kReY+dZJ0Eaps5mW
6daZ0rTXuiYJx2GFsOpl9jClqhkmKe2rMAUTKPz5ltRW4rbt3F+zhQmBKFEI2aM6M7eTKsuPnKJN
waANPD+NSQWDInfXotNAnNrYqpicYn1kbyvs71bqJmCfQBLqY/lr5oY4qD0VMp9Q3kW5QpDDhT/U
9BqxYzI6MHmPaYZCN+/QGa/2pExhJJWfEtM8gFXYTOSdE7mJsJ7sSl18xmXroBNVvR0nBUw814CN
WKt60KcJ4dgaNUGjKsM5Y1Aa7mnsNrY9f3XqWa/l10ro812v5xV5L0G7ZEL9Ifhus7swuGgGVDn1
IiCDLoPdag/dopLl10luOuaH6cY0YXcMqugA07iQbQvDWrHdowPpx3ol3jYjH2X+F6VoYYe5V496
ZkunnhGd1Do8ZncWWfZXx/KVmrSPXiNW9pM0U8pWh2ps3Dj+ZK/aQUsgP4yHu2gKWKStnlLOZysp
0VjQUiOpNjrUp8qI5pn6KKgohrtxVzPtGCqSSH02YO8myQjW7rOPLRSS8N6Is2utRM+J3qa+wkEI
CRAYPKCeqcyaN7x0nmCLqvGh5DC9SH3VpUNOW5kwfKNVkjcJy+uXzxrphMpYdWnUXruCUcw32blm
leRa2tP0GGgKtBR9VZTa+B6ntDWKm9kfVvOSIc3ObLGbUsPvnezQz4NfDQelF2AJaHpijFoqVgpr
7RJ0jH3J2aUmY6cKlNRKNfyfozPbTt1YwvATaS3Nat2ChJjBYBvMjRYetuZ51tPnI1dJTk62jWhV
V/1TScdQPvvoExqo0riP3dkif1hiOV+rudKoHEfzouInHMVfQ2vKqgX4Q9KzmKml6nfoGD0bpHBT
vRyCkRN4s/UfK+YPVs512kJ+Y18at9mr9nYQ0GZDC/xXce/AdGAQok8UltvMpSdMVmMIaA9LPct5
xUh+49zxpXTITxLHCHpExTOkW+bMyp/vw/Hj8lFZoyGKV0iS5chVtFJUk4Ct1+BrHgLwV0lu3Tn6
rgsckX29mizhhXinFGWl2QVUg/3SKrbs0prdkZt67sf3OUppiORFySxRzJlnRfUSRngV822kme5M
9X5MzPUMqBx1587wnUmBYs6cNpeQ7N6M7FL3gxuWBkaLmeC5zo3oNcYxW6iT6aLNIVZqb+TScuw+
9FA48gD8rjablx4zSkG3sMSELyPaLMQKqoUVrwOS1bjcTGL+iHG+ZViXFPBJen1mLi34lILwJnWF
a8JQ0GYtkia8VUWxLsU+mexVF0uuPlSOECww1bS1oWdun81Xm8625VxWKghDtOtzj5S0hVr1niXK
hW0cBR2WwZiaIs8tk2uNMF0pw1sR1niEAHDkZu0j+sZl76rRtCfY6UvrgBwCbkMLFbdUX9SOoRSA
w8o1L4lCN5SrdQQC2UT7rr+rybuPuIbMtkU5JBAnR0K3FxJ64kwdd7249tpX1lr0VtVaJHejp0Vp
x1MwZetgaLkHlUUBMoT05G0wHi1CsVagTz3ZfKgpWegv18XWqOx9M0+rMGggPCBXDPD80VHoWKZI
8To+a1X6jtarzotu0/TmrGAfm6Z4pavMUBmkw0+Nut/oN8r4KIxPefyN0ClPSrEy2ouu3qgvwvzS
zW3YlauJsFqU3CwVeqjiO07+DZhI5hYLY/FbKJ1nolarx3MA/dDGzUovQbmT7MSZ9XQm4Jl3V9MI
QEIj0iLlb2V1l8SJiwsMRdp6Gr8k8c1guNHnh563F/yRzig3gAgIaHJHR1Ed6JeBbq6n2MzXUa6X
1a/E7w/6rOTMo8m/oIClJjZKabdG9xdlwdL2dadS/r12wqrtIYb1MtM9dyUWF2+e0JM92VmOQOct
0/HU8QHsdVQmKxUqpLNuvcZ8R0Wkwofyd16qrm8i533OiULX/G5re3q/BpOZlF466dh1xlIHeqKp
rLFKkJWYzxubi69szxVEZd7C6/VuWP8YxbiM+/2cJE7RellsLdoXjQIixN8W6aON8Esy9obBGwhM
i0MQCVzccrlVfJsy9H/x08gnqbwaiOWN6tqblyT6bYefAkjOT1xDO0z1Vm/PyvyUy3oRwqXl/eQU
U7lI0qPMa+53GFUNputmiaamxkIygQgR6MCn/6kt0Kzp00cpP7fI7aGIovhRZr0L490llz6/+Azv
Y0UWfD2S8AZ0GozrVnDWviz5r+4I0lc+6/RYoPl+6SVVzzS20P0SdswkZ++HXjtAncMAQq/7aIGR
y2LUfnF+w4Qf8ytG0WnmxUpT5X2BCdUEZ2ntV9fv1TAoal8uImK9085f+bB9RXIKIdIyHk4VHDN8
dlqdLTorW/mGvE+bamNySLjzVtLwPnSfVuNJ1aGvSJOgS8E1NNm8JOOHrB7V5poD24YQM3y/uBEt
bVMZ3ym61NLemWBXdvNUJUfUFl0lUH3/nVOL5vi9M5HC+x/Eji8q8Eo7DDiaw2qkCe5fWHq1mufk
VrRfk5ytJB5uWefbLJnW/M+OQTq5bVxi7Set1rLULsnxjqdTZHp+hTP3xVp8xt28AFScQ5SW9Jm9
6ejBv0EwOA4fYzeSp2rCC4+LLIUVDuVDoXxHZuJG5Tb30baexiiGATA3WaZw5NpF3J1oYJaFUFHx
+J42uMPUrhsYrGoAOi0k5PC4m+hKrLx1NMZ+7N6i/LGGT6N9szoU7+DrE3btivxqOHEEoz8BblhR
X03q4zR9p9ZH1bGPGQl0Z9pbGZRdkX9qqWcVgL+Mqyua/1I/EITL2MCC8+hq9V8jL6BklCi3Mgic
q25/qD2cJ2M1dJUxgFSCfGeIqCVIittMuLWK04c+Y0Kxo2XHnPNZFI7Rf9T9hvVLiyg8YVXKzb1m
1WtF3anzCoN7P70ZBmNYfTHkdaofDEj8TvyLX1kwPk4wGxIQXnf6RZpkgLgNxTVlZOjCe+N/qnG4
THiDdI2qimTenClTNs7ozwFItqnwfD2S8sNCwAF6svKtq0X1ZDQMA99Vx7cMC6EsnqZ6tdsArWjg
+iAAJQD6fEcoD8bhTeklUB+o83SIRgmsiWmUb04P7ikhhwztFYxaJsH78E5MGMk3Sv5eFz1JoyiN
WBsR4B0Tr6go4WiobqaWBMaCqaqV/5HywrB/sY2Hof4BR5VBxWzbvAD9ofydqo+2eM/oCnj6jb6I
sQUDUjfYUvk8OoYAzXSi3NUhISEmhsdgu5pZEE+WLqtSrOc2QxAk7WYUBUO4VRoAeIN9gXXg5ojm
JHOXNd+lcNBLUOmuEkdBGlZd3m3lYin3pWPzHcD2ptrahr5HjxCXH7GGysRgRBVfpvqrgPVJeseY
ingu2qay1zaO2XyZ7PYsfqPsEhubsfyXZV9Wds/bv4TOrZE2Rv4396dIldC5UJl9Z8DXbIpFxDBD
91DFCO89aQClVJcmOF9t7tpyZTZPvfOGeSIJ4tRE+ULBn2obK53sAiVSHSv4EMHRQhGn6DdVdoFX
7H6tFz8mw0MAw9OjQd2qWHiKiboG3y9rB8Vcxo3Tpk92fS460PIqfljplxWfR6tym/7vtbhCQS1f
50e72WUyfizU+Pm4kKKTghygT0pUKn8a016LpiHtT2X+qVRnOimj/EyzVZk60LCh5EnK1qZRhsVE
ABgZsasMnwm6C6N+S1piIuqlUdENtdgHzwrui+bpGyRKzG6p7KzMa3MCan5CHRiecAZRUw6+qukj
iD9bKPUQWkps0wTfNREPzYngq43WcJSwuU+rDtNX5W/lfp0wd+n61TRIf8ifXfwwgx88MAN/k2Nf
wecmyDVgfd0cwSLt2gQmlUlnumb5ph2x6DT3oCkcCSliUXEALW7ncJWMvUP7lsjIuzA6r193xTcB
Dy/Le+oYLfavhQnrCeqDGs+bDzZkDFpyzIoUYBywwwLrT/3TKB+5voCjlIddh8qg6vPlEO0a/ZgN
G9w0Exx2vcyQccSeybIRXEs2W8yWmFIJ8+gVl6dDQEPzUfSb0TjI2Tdo4/ztTwgzC4dIAXpUCGHG
Oc1Ql5axUbTP2mIVFteJU1kuitGh2iC9rfWPDAxPy0ooH1autJ5lYimUUbFxRfmniG5vhi6b1kXu
vhpP+SGGd3ynivWtzh77ruTyU0i4oq5j8pY3b735QFk8qYqLkaSJfwBHUvkoUU34AyoF/e+bAQGQ
b5HAY80OjYMmvPyV/oD4t91Z6KAGKDxjDPcGdAvBtPQy3/J0hmud7avokXMQkdIe7BYBYfddAtxA
IpQcVLAhe/6Ba1oU47sSHwZsBaOP5HElxEdKb6RZACfi06xjV4pITxGuLLxC42snz2Gc9nHH/KMz
2xJwYk7qqgPFNHFZyOqe1L91XN2akcXhyFhY7b5MAx4z0lr2sy1a7V0B7NZAk7upRDcjHWWW6KCN
64nPwMLlWiRpZKLnw4UMqujymQODDNEcLJdm3Gt/FxVvZv4hyzwpRs5G2WUqJUamoMqfmoY9i1Y9
rL5BNsXc8oHR9oL35/OSnV3batK4cSZulMcr8laYb03cPDM2HDFgyhL/R5gOC08I/5iBUuN/qMzv
/yND1oyfL5GYjeLr5U8bIL34JRG7L/TQKxB0lcYtwvRRvrBo9qmRkwb62bxNr3sBi1tRIFl2/Lre
+l0MIffZ9atSUnYR+3sVBWnIS8DKYzRfTACOcKcHUTfUCuJjb6fbPpFxQKOvNgnbapHM3mJG0fA9
DJ70nar8tHyvDxnZqchJ2butHXnIo90IqU1mPvsEDJsbuwl2Geq5pHbV+NtEgl1H656G4eU3HIft
YB4y7S9G3Q6JmVjDSlYgq+pxUSLsScN2PWjHbriyKDWuNrXGKiTkm2A66PQIRpG0axZGm1S9S8Vv
lgnGDB3mZ9+DD2EyySI3qwcEVk/V2GnGcWqZ0FE1vl4oYO720OaXOv61qkcfondJeeHEMSNWYD4C
xBXadp42vkxHjH2tVhj/0DP2GF3tVYrpHzmRHjkiFwi24TeoOX703ua/dX/oqEuWfIgq3hjsDPaE
+3b49MlFqBres70WHqe6W7Zg3Bo/jlfGxqiVF7vU5NhxEaNCz+mtxxrwl7U1UI3ZqSJjLcaWPpVY
g7UUvOoTyYdtn6diPSpflsLcYEIDwLc0R9VybISWIQPt0K1TmMvwQwnY1AJpYr9HEK8hSbDoP9W9
zG/X8jPpTnv/HPYoxtYDsR6W/unbmO4GegQEIfkhCztezncrP4cMTfan3ayEdp/SO8AmAjD8LhF8
x0D9150h/pjDbsPS01UR166gl4Unsgfq1W8brgsoq5D524hthEQxo6AbaBizeI/rFC1aeO47T+CP
DA5+/wUQ7ubSSvi8M8ahmLe+uqkwQxarpthVXJo2pUPW1uWMVaVlDthk0p4gbfqncxCgntPAHNR9
3Z0kDcV5LUGrstzw3ZKYooxlzfdSWj8T1Ifw6XOULxbzAiLeKqi+JF35aO6H4ifzdQo9L37lqfS1
YfRIIfITBtoJcIFk4ZWdv+NqFXxeI9hI9mEOAfzlbarSjO4rGTftqmYcx4IC8FPCz3QS7GDhpAHy
zg4R2aErfpijA+mec0ekxT7BGdR9dr9yX2C3/gkgzuDD1W7XcvU3IarhYT298mUMV4+QC/LAeWBo
G96MmVZHy5wOTnoSzy66tJLnZyutk/DjLmvUA1EHGdn9KVxaFlmvnLuAZBn5CIIEPrBv8Np23VFm
BlJ7pplhL2Ue26lo2NlFOe5aRoMqP03mu2HskmLdgWLFhRe0zyQlysTkeWDmmO4Z/2XCZ2Z1AiJQ
XIuzfByIcZo1/BviM7A/EXCW6Zut3yPpL8EyO9U8qz5wQqkj2cZEKI9mBnuMbu475VuOQGlZCfc2
Re6s/KrGnd3iqDaIZ7CdtkHQvW9o1DVkdEMG26s7I7KHGBIlav9M+W3oTxOfxza+xcs6YR/Lcpv2
Lw6rSVNWzyWrcNx3yZrMgi6h80U9oWxmVF5oYyqZisR8hbs4zzrYP7FUA2QixiLQomWNS11osBjm
PTRRRFNBwdDJF+LdRQZPy8UduizGdQZw8zLIplJ7Nv2fHqI2S0G55sHLpWol4QW37VPGvs9eCDfM
enJvGJREva3Gh6nE18D4IoEpxr7NOaGbjxmlY0YvnVZiao1lJ+/oKHoz97QZKCI7YSLEAactIuhu
Ol0d5hhHjBh/WBFjB9uA2KAX6bszfRWyGjHtIe+cMt8n6pqEpLlzRzYi1S7ZI+D5/RshH7lMZIz6
y05FgpRI8tJDDoXT0Aqhk31RYMmuij0EmwYNjD57db2xLI/2JFxa+Ts9IxN73NJM7dXmEstHxVha
uMAYP5M3HBa8751Nv7vw7/aw0QS5XUiBT8L26LwjSBaypA5WexpOOkp3mkrjoBeYIZaiPrXRJgCJ
C1a6BAoJN52v+DQFiVh2c9JQZLeOkSxQ3JVuV7PWfq3G2wFNbc6ffQy5cxGomk97xhH/sEg1IZ8I
1Btxmbqb1W0Y4z/eKyWyQXLXaZieyoRiFVUMCocZexIo3nEct/mlqxwiOfwdtDNsrh443KWi3cqk
AuFteh+K24hmY0reJ3mfgby6ubwzA+LJnik/GsUWKQS6fWppvgsP5JZtfIXlTeaW3AONlCPeN3OX
PqLWrbEJNmssBF3kpsj47XA9I7WV1gy1w62mS6F8lg6NVDJ4Q7cJ3v2bIIOtdeTmphdfLHOv6o2W
klWxy5+UNJmgEzzpmRPB2zE4PzGviZ/5mm7l0bUSl6WDmMLucvxIe/oE0gVG+7fMdUdXBk/CUo+c
kP7CH61lahdwfTljw67xSWhz9AECjo1a+Qe23LIfHAkpcGewdBQQnaC/aLobvIT9cUzLNdR3Ga20
9xwZSDc4wR+87Ih8y+i8WaFy7KNpwRUMBTIqS/LgsMoET/s3S9YCcduSoMto4C7my9miNuahIkbs
ZkKN8P4u6iU7aJJvcqB4xK3TkOd2igDZkSX/dcdSQfW0aqZ1jHxIXYJaAQl1+GibM2fb2JJB09o4
9Zd4aZp+Pe/x3MDygvaCqoD20hh1GBtj8GT76KPWhmL9I1eH/Y3CCbGq5toFxhfT3oA4y+k6pPT9
jS3J4Nk3Y9hFWEiRGeVo7211XwZPc+gQ/H3W8ndAAQomL1RiGo99VP1M0XaYHkpGjJfYUGHw7AKr
VcmVPs3eRoVHso0Sc9HyemMsoetivFB8tyZ6athVZBny4s7cVfqBIwnGGRsrdNVEvZKH0BTLDMaw
7M5FsDHwRQ0bIzyliB1TsBtUuuq0DbWJwMXWmaO96obmFiAAfgxpZ8sEuiowNP0gTpjTQwRhlmxE
S+e0Ch5xfVDOutus0Ycb5gXs3y4Wxd/UuRwr/y0qyB3xtGYnimVUP0KxMT8UTl7vwgbvwLcxZZT2
QvxjLpYANWKXnIkOkcB4wZuHpkjRDyBXGQBVsK7gv2UX7xfZR55FTz8+LOvT1El9cfTesaofQczR
Ga15nLtc/fZP+Dcx2x5eiuygdYEsy2hnXotr15/x4ksNWrFldsuP+U2czGOvryyN9bz8FGf6a26y
a//ab0O9o/CL3gFlVrp3Tb0a9qXmLg5vJnUrQYI893RouGI3CGw1hFgLDlcEv046FWCnzqvvNcY2
fbPw9BZrlIMtU5IFF7cSdzv12mc7H0BOZQIPKfZbQ0Ztf59+W/uK9BoAmqeox/sZGwSGYHEiztIG
swUocnjBFfsqjQ5EfaEt87fx0t1gFrJv+EO0g6QqKjTpM5YEdpQefWNrD+8Z8B4dw3oo8Vg4sL2L
3kJPvmiStzY5j8gNpS9Lc60AIlFnQFwPnNZkcFrusARhVYGvsfUSGNK5IYoyevgV2lduYoeYpqjy
kmcFimcxg+3hOExXB9bgpZigpDX/0UOexfLgGcnNT4DaUxvdJRJNrV/XGh2BXHhRSdgcBF2hRhdF
fbfaeJ8nnx3XDFrazKzuWjKhov82Gm1n1bRhU/ySSerfgX6ILMDNGkSAamkqFPhy2RvGSq2rzVi8
BjnIACId1pGu3tMp2+q1OIztc+T+yOZqOSIizW2Jstry2AwEXICu2oBShDlvLt3UxFhQBdAkKsY7
YhrBbHQoaysB4WNZQ6YRSVeuLBWuvMzee+yWIKZ+MR0S3DUZv0GVuDGuZgEsQuLqKtSN7SgZj1KS
tlotyF4QyxDRfqA/pZzfd4YBSc59OC7gklZaII4qZy1N10Gyr+KzD8rRZYyj4P+BOE82Km8enLRj
zY2F0Ki2bwxkKmnSDHFpjU8mesZWuTAm3EOVucAynZLPBGFoyjSHF6V86OHHNCbMgF7ruxmFXycg
UAE0melZa4gG2//V22emb4YW74fXQZqmIXmdxpuv7TXwTsjgVtt2QC26cm6QfRkKcT3GNs62UiWI
7yDC7ztpt7a97/sfk84AiTOagnA+TooLA7mIMK6XL/IndOIEQ07PiOlMrE9tFPwiEgZxQYihxO9P
oycVX73cr0ygDrUCb3mzg7U+f5VzB4RGvibRBrUI4Qm90MTDcAsITyqQ6PcWMhp+TrMqAW1mUqU+
wnIVo1VQrIOIvjp1nfuHon+o+VZ+8WjZKpb1FblpRvrZFscOWd5LGfcCGD5npCyQnqa24YORU2cP
j6j/VUx80adybhhiz1b9XTQ3H8yHAZTAg2Y8mzlzVfOvCx09IfDpqg45PshVxLSC/SYjtxYBC7J7
8oUwX80teNjYrtTymvW3gQaseaWKnUam4ci+9PR4olYwDUHaR++AMLh/XdLeCR9pCCJqFzbaARwZ
ADKeXmM0cmTr2xwGsjoG6NpPtGGK/ClZu2SiE2t5endrupezp6ELbI5zu0kQXvEtKeZr9Ruz3qzj
KDCJnruN9VnU5Fu+5eXJIFLFKHeCR1CSftZ+9CZ4ljf2H3FyjqsDOW/8Kt8GkusXwxCMxxdfWxxK
2VXKj0EcLCiw2mTi2NfV+RUkpfk3U11XKhfLOYBOn/gl+bc5sl6tCkm53TfRpun/NWDW1rhuqh89
OsXg/K0NsUIaWgbWmyWja2CVMOSdTk6v6Snd3Wi+LPUfxq0hQtK4D4yHPuGMKDelvy7RyTXHst0P
4btPpbXCdW4/ya+u9d+xWWUIgeZgS4vA8Jgux/JidPEyTrdmcpemaBWWjzE/I+Ba2GC4qoGKCgHK
7MvMBz6MH+5C29VpQyGm5+YZyPbalmwX59jMQRLYKLXuMnabiTKgKde0O7NSCqVv7STpxbDW6G4W
lj47yUvABO8NliE6Fx075DFLm4CCB3h2f6GWu4hsHUnbJ8VeVbaRRGP1FME9eQUNZw+F0C59elTW
3he7sD1aL93PFn12Yl1fFHQKc51oOLO6j4Tkvdz2EmtvR5uXujFaIQJbaMAdQr6H0TFAWA1yLRTC
P/kXI3+h1g3Fk5SqQr3D52T9ng3gkfJGVCRRsJq9k5NNFf6UyjnzedsNF4iOWYZMA7QRugVac/Nz
AG82T8HkEENL6S82ZeNKGTa/Eff+K5R3QE3xiFG1k/4Xf/GtVtE//WXWBBeGh8Ct/kgJ45SsQ4r8
ucCLbuMXLF3f3kdkNPXGWmISC1RchUa/aqsEEzQ0PkpnX3TnGApEoOCQxneLmbMTRD6+5eZ9bH9a
7i+D/BrtihO2TA6IgrLxOAtnMrZBQ58F/cAIj9ZTBs8zzmymdHGLE2q6TzB51MWHFd0SezsYl3R8
M8JLAY+Z7o3hhhrAB2TTDSKLzkqwJr81I1oXW6KeeeCSiKFo9C4JBgmlEwsmC4NeoQrfaHHZJo8A
kOb7puS70v+Mp4cxelbrqaC75bk2V4Z6LGd1WUSrscGW/FT8LWGWJhZNi8gNyElDV5avSGsbMa5c
NKSTPVKCB0mb6E42IKwdfSnWzLywfQGSDanCdM49YGpeL2tuJcl/R31u9djPdoK7b5KZ8gnOJwFN
GzApjUTZEpyKbzVfh6xU9yaFjNIhKgunGiQMQbNvur3GnBKbIlrJc9mtFewnnhkYvdOIabhmqb2R
07+g/Ytp9wQTUzv8muDGo625gtQ1PDFGHbk9V1BhVh/W3GxGXXGxKg2MkYnqN4vBPqr+PZTNZShi
N1TO1bRVuoD25FegyRQ6FBK3Y5lgsepBOB0TC8lsBA4DgTpQvAbhCqhjhZtfqR+RVq74Je++MrwF
iB6aV3QamcYWcwKSqL0sf2hEL0N6zgz2PmaiOWrOLQr8ik5wzGICOSHQmIISgZh8Blb23WRaWV3q
4cH3KpBcnL4ysr/YVs7KiBxHIQGlQzDUF+gm6lNHuIVIQHRi8iWG85yBc5Y3NZOR7ZL0V89XFflP
ilRseOG7rbXOgEAmeJsuwV1rJnigkvBoq6RKqYyoOci4r4KQ1OE7OWqAxdG6y7R3w+pd3U53fpA9
yNcgsQJjIrcMnuEeCQ12moGIO1an8BhM9Uvpb2NMLAC2kPmk93AKyrJPpXWc0o1GEg5TWdqWE8cD
/ndozq8Mwbb/DFP4z0bxwh7t/54bQ+RkN36QD3dSFdjIGBdy6yPwosLht2NSNOPvWduG+U7xLdcf
zy8KxKLrKyTOJ6KIttAgkx5SL7aRPbtJC7PPuOU3byGZG7hXNBaBzkVJT3trEVdT6rIAnipJlwbl
MKy/VWlcFOT1tQOR5ulhIE+xR0TQZvN2quGqP4d5307nVMvcqL1pvGO+Fa/zlEwik0LF/madlTgZ
45vKbK0GM6NA5navbwg5QFzNywyBaqqRw/laRF7n52pGq5OtFf88jvNedBuLfsX3a08pXh6kwtUw
NqfNmazbpYBAURm79elZwKq35q+CRTWFuOu5bNnPgMoTqBZxgIqDVoamN4L8TcESXpNlnw3YQ32b
uDyfrzIF+2lHBMmduslG4HuldnvSvLtcOk4GN4p0lsp7DYumjxGJcETRkLNhtRzZ5ClIwOFltEVK
JkDPyI4iHt1WHDx5s5x4SD27tsk1G51UhRzopXXNRx0ya9+XMXSavxoJQkdsCp4crnGl9DTDQmzq
yYcS/0nDj57ODwQ65k6q1Imu0V41DI3S8KUXKAXlklj1r7w13lheuxigf0ileYuYGGpxf2XgzuqM
CIPpOO0Rx8CDWATJE2LGsB1q2x7DYKrEXp4eFY6XKFZWhr4cgURFNnyIQ1OkyPLFyghLcqgOZAgN
FZOmbK/Qi41cQPpvTgYAZxa5HTMagrnsMPVb1frWLdg//xzVZPycUzgJa62Eq9K/W622EESY9Mab
Wq/HkZQF/PVjCeFy1/IBXfUxHH0ia8B4cNp18T7ITmP5O4+f4hUQ+hFVXxE74dRDYmIL3/ka/YTl
DuK31q+p9ZmYpwgH5UtHy6YFVHZHK7iOisOaBYyDfifja8WWaH5ajOSkCdVUXbEjdbc0FFbfbWtw
nLgqaMbBB9x8xJxOfMS/Est7/GnLqwSbanXQfNSsnj9vyMBBfG7qDiUJDAdFY4hOM778DzXMu5HG
RNM38XgEq2T1SOqvmuyfNf/qhCwkGwPqrfBxsorJI+VBL4HY9B+FTqc4gpLadN+poL8gtb6nY99o
yUeUEkO8xYze+LfRelNqAhcP1XCwSQVNK9O1Mx/L28tc/kq8gcHANJKN72SiY/alz2X6bbO9EXxM
qBT01JMsMGiBZbcEJBVUflIJJHNZ82XqjVfgL5NQj6UoveFBFjBcyYtmMNZjy/3uVd3dJkScgaWH
xyBHTsu8cMS09AhizlG5LbCMwVr3IzjUSYrOE/VC13FOS5i3umOnAD34iYcYfTUGHKECDGqqFqN0
nqwMsxq5eGO5oiYqc+YqYi/lJrMNdqK/mC6w6GzkSm8kIUCRVvphnjF/CoYD2SNBiZjEFr9kbd5k
YqHL4r0OcbcPbF2AYg8fMoy1UZMLAVhZb9DqLqv0/noq8vQvpGoEOjLhfmm+TgGsub6052w7oDM1
wG8GIh6IvybCljfPNL9TRKAVtmtasSA8Ek1dypvWx/2+zMenikCrZebNgCems9xG62A+GEDhkLYv
D3C88vHoS0h+MAHU1T2lq9VqcESqeHfTsotEFnDIkmgr/Jzzr156yk8yZI3gOMT3JOJyQ21th+9t
y5VL+BmLPpcwBpjPmvootLWGfCKAqMNsz/w1g/oMmFoOhImk2YUhmTCKzEA5cpUMByVPabwH3aFX
n238o478p0hm57wnXIamL3CzS0NOpt1scCLzcIH8knadd9n3a292DDigZxYqo9eEJ1vb0CoW/Su4
pfmx438xXLBZ5h6LjyGlqZd5QE6nR5zs6N+s+qdvf4Vx0asbrjxNIMrICcxUGRilQyfEJUQTboXa
wQi0VcajHgHoS/L1ZYUjOoOBg710EgAEhLIVlt5MCHkGmxp9pKRnAcxL8ZsMEz5ke9MXTkDeog2l
T4zJmpYFN9zrdtTTi5X/GRVXeCAfC8afyDe3FstXehL2emByAfI+o3+MX0EUiu1wcQPh9/ENeVvO
DY3r1EJRkjRXbO+VCUbJZYT+gIQ04aVC24zZtxUqBPbtJRQJ4BfGmyEzeSa7ptuY7FUJCHGJQHkp
ABZ6bQX8svszzBtKD4skkMBYC/NdC1kP0rna+G5OV5L6TZCukqT/8FDzbfJ46lcMCFtIfAwtyqLG
eAfp3ak307zMGL61TYAjgzCUdDthJNH8s1B22PDRm3MFXOfqmBmP2SxByG96u7HByw3iVEzS+2qy
JcJtY1x6/D8Yl9jOCz3WAfIFVFi0NUjtrezUjf/IMmoxVFlrX6wscSJ5WQPDRqDYthby9Q/EW1gG
IvuUoD0XFQgDLXbP1VxGJKfYG/aDlPo78VZ7EY1LhcxfdlgSxiA7Ayb+OAlckxQSixD6gpQmbS2P
VxbMaeVuyPdR8KES1JfcLHDN7tvkIQT912y+R+Iiq39DjwFUoN8VR9InK2vjd3cJNrF9KVwBVSSx
69D0khOP3YX58oBau2MuzZ8NpTCcWwjVDAHtuZOeOl4o3BSd9Eh6sOXPzviLJfacIjSggAw9mrV8
bSF8zrQLXiEwRvKdKLE5YULoEoZngsT7pUSTJX5J6pRsRctcv8iSU7fbUriklEn5rRPvbfLPmjBU
Il8NQ9KWthSROtz2lLEydzui6GKMC0hWEvXGXlfmva087bmnaC546TtoKpWgoP9IO6/etrlmC/8i
AuzlVl2WZcvdyQ3hxDF77/z152GA80WmCRHJGyBXBjScXWbvPbNmrVOjPzo5VBA7L9gk1bMmHVOK
9xr9pUjniCkKrS7gxuIOHoy9Ih2L7hcI1EK4i4FkWO0PVd0z9k7/QwSERcbLBhYqa5tgKA3SwZcF
QAuMn9SfXPq96uSF16FP1VpXH7LqwIaM/bs2fO3LneP/yIylrT8XAQzZ3g7ouBe9FSonbbese2nf
xIjaeFdS810EmS4/xBBMg+NqP8Cji+01xBmyzJOTrDNkleB+JOcuowrYi0eN8wbkhtw8DJdqLsz+
c1crvEkP8A3duADoIPhyglsP4r3wLnLuA+sxtx6SgJ62jN4A2O/ppIHF6XusJEvbuamzXRNcx6RO
LOCRNx40YCmNF5vSuBbMI8yGVdBQbUd4QIWg+ZA41SKjBaFpb10jOHSUMCpyjFJ2NMnhu3eSS2bQ
eZAcm5ZBsBfgvvMflXiv09mtuXep8cZak72XGPJ0ceuJZFkIKI2XsbHcbQ8diYx+DMz2HCe1fKeD
L7YXZvCke/uKxgGxP6W5DsL0e5tuY+OQek8W4j4FhAk7otLC46ltGa+werXmdUw7oujC4fvQFiDF
AM0tYvsmUe7jIIUdDW5bBQIACHlLaE7BPpHpLuiOKfkdOtaWQUUuVnjRhH3ME6oUqSnQofAkWTdS
tWudbqF69w3Eps1DRjWwvAUKZujLNkYd60AvlWfc2d46MK5k4DQqRKxHYmFC0yEVrTQ+xVTw5Vw7
2rS5DXJ+xh5UGH2NGuRMyj6ptm5J/lh79+NjYG3NZusZW7hmHbJ5ovQQCEsRZoM2ekCYx67JMlBh
Sbb5QFtmPJT6ySRJm70G5qaV9h3CLQ7IZDqwYZRGb8m87Uh9Wtsie2mce11aljoJOAG0MvWdHZPN
hRj+2bsGalBpWwaPcF105sfAAF2lq4F9ReOSS5md1PCaMkeFDJcA03iWKbuExFLLTR7WwkVUZYB4
qNKSyJe/WdKhh7qJAOBDav0CXYqhgUp3koVXdJzQJ7V8lYR7+N3ibpv0PL6qpUH5MiYdJwo8kuK7
xD2F5rUGT1tLN1+L6LeunSyZhL0Nl4Fab0Ifapf2BK5k7QIYioOXiHaX+NeQU0rFY9Q9q3TywP+z
kluIDpDsCfmuXZ8cqQQCFVOTU0EW0xUAorzZ4SP96Rp0GNUmd+9yC+DLDiYgqLal4LbSWR42h091
9Ltd5HVrJ76P4dmg08ssXtX4OchebGDd9qmD/sjWyIZ7kGchL+ZrjyqX0poUe9U3ADaB4DfrvAdu
xi4vSzy8KgQa3MRb2wNqTBGBFWhDYGtSJowVKLcK5THI9h2DGCZIYvApTfg0AIkheqVXcmW5NFHY
7roFJxSIPxzp5LbNWm+gyUthhU3g2tmG2j2J8KHTLfUPlX/bBtBV/4iFqwwAcyT+RIIWyFcJUFBZ
d54OPJPLDfWN6D6I7iJqtOKS/rM18DCY92lvhzG0/qZy1SWjB2+kUT/W4SHg2kmBgZGr412ivwv6
qQLZKPKCRj8lg7G4cK806b5XbtBQqOu7TjiFIba2FIItFf4NjQILNX2VlJ9M+BaubfcKLLdufdO8
tZZ+t7vvNpIg5h5qH1m8LaxT2L3oLtx/MK5R966p/oZDjUh6jAcM9F6Ib3iYR9a3LH4XoekUAODB
n2RUq7q47ekUNqp9GvyiMNoFexptlxmP8dTbltpjIrzK3aYlBYxaDRW8Y5zfFazgyH5onV3ZvPFu
k7iatiV6JyCqnCdR2ccF9KvrFtJDjqxaHRr1UaBsPiSP1huw5w4PhvbNDdEpsX7qHJ86AObkIYs/
bNE9uob2otthx7uWK0aW5YuShuLvvG6BomnJe5xssWQBsWTpIIslriooxCJIiLYpRV/YmdMtrLcd
RGw0MXE1kPaFugvan2F/m5QvTfVL/6iNrf0MlE6A9MWhGWGFig3cVK7yE0a9LVnNXoCi6llzMuhH
6ZVYack9rwdJ2DeQdYDgtp+al+GKPCi5A13a5tYRjG9DmYFOHeqzz2VOBZBEP3qDIn2/K7M4NCqF
n41lAwaSaYnuyDRsYk64Zlmm70orkP2hgQCKh3UPSbtyZ5VPNo3V9tJMbnuHUHwP3b/yy0XFy177
yT1kaxqpKpM8alXuBXS3gGeFLw0gBYDQhQ++lVrYVTewZxWQRF7x1QZFkeYK9vdOO/IFdv1Ou3tl
7F0gQO6SI83WDw2oLvdHZbAlbjVq0BU8pw+9+qgna2C5tchD4ha2Dmh4ejIt3bcWLrP3jESX5z0o
DdsWQD834lXfwXu0ldtdYyPnAM3asgKoma7JHFC9zvoNLVWkIdXwUeDtExlXUnZnRnS9DlUU9HY2
A12uDWMb15v7vADgaRCpuBsJV7Z/j5KKRtYsJDxJG51LMnDo/mSx4bPsvYwefevYmbDR3GXqLu43
cMCG1SFu3mkeJYhDKaV5XD2OovlYQ1mCUFCFiMlRhm2dyDO0Nr1kEJrqx76GOOaHniKxvQXM6xOe
qIwCBqNTDI2uzrqGdUF3d7TtVEMefweHc0y3VYLCF80MERa2GlRyanJTN9vQv6HFIbBhsVrG/o3F
yyShjQN0lEIGb9O09x770W53QL3iH4azTaIThEWaghoC6jInuGRimhoNFLMleMflAC3P1NgbKItI
LS1W7kcd7ssuBvyCCE9+7AQ+K1vm2o3mDnRjFoJeuk2LBjCndCnTiF+DPXCX8ov3izOWPjfJ+2VG
9LkeNBjW5E1C8wTES6Q/G0rir3rK19rI+C197aWXVkbzmFVXrQpmdcHsWMm6eKfBCGVMSNRS5VAD
ogXsYi6zHzyZwU8a6Teu62HxrOrStjGhst7SXKH9Bs05W6frFlL60ID6gzmXw9Rf18lbCnOm9kIs
zPJjawxvNe6DZLXebeUXreYCKzepnhRV5PYzo7ouT2r2mlQ7LEOh1m2O9Jt5SbY5urO81Bdgajf5
a7m/bdacF/oWJquVQfvUonktr/B9m37g89J6UqXFDkEOaX1ZnHZCShpeoD+fMtKmdT0us4ppw2lR
QpAtvIb+d7odpA5yYGt32dS0Dq6lWpqkm6IoSiNbqprLjq8PKszwICzoJ6Fc6pHzJrN0cE+skhuk
HbgBnOoPD/KdRzr0Ln/BpHbs2QcMas1nEsZ1IeWWovABjhl+D4HbGg1QeVOaMSOJ/M5YPVYVNVmz
dFHSJGkkuwtUXikk//f8wu4MAJFzc2dWCyD6t96Pyz5NiQuf2xrJ72Y8OatWwJYV+Ss921HFq6C0
ctRDEIhwOKQzUtrSsDgvOTfS0k5ypE+TCIMU5pVd/h5dUVtfqj/Flb9ut/HTZfcmF40qmrqlaYam
qOZoLFURCh9bQBxcvsuvKf7tb6HlPtILRo/uUj6RN93HsLfcOLfCzDYdHPnq6B/Lo5G18p5ut2G5
on+Y7sMP55rev2d/a1xfdlEeRMAvGRqNaGwFng2umawADC8PyfOm3wKZWZCGXejvdKjduz8Q/7lx
4oV+I79UcxM6FQJUWTMNTVVVDbVoPu9sVxSGkEM3wYQek/vy1qRwtpA2GZClJSO99L8np+4ARZ21
il4uOz49t2eWh6V2Zlmz3MRyh6VUvpra4lagW3er01azSH6a4IE3+cJbFQfvB2oGSIXtZ6xPLuQz
66Nw5AnUu9wY69kzbEvO7pZGhPC5WaVXkK9t5oZ5Kvaoimyo0F/JMmLcn321MyPIZJtJNp1XlDyS
7DbLtpc9mhKbPzcxCm9RpZtJ4XhkjCnp1U90Olz+fXnOh+HvZ/PVJZJc2PKwIzb0cAAL/sm0Rcmh
vvbeHAsQKF0HcJ0tKTnw7G+QLwEl80KOLCFjq/+EksF8fZvTOJ/22tIlQrdlGuZo9+RuIfi9N9xZ
hBMI71i/uez1lNOaaCqckpKuS/ro901J7PuyBkor5vZ1kwKXdFAYRZD3P5kxhjPlbGz9sK2VgH9L
0gR6cZuYO8mb8eT3ATsONGeuGKOdTrJXiyQXGyD0B7wKAgEK1K/oUApwYqj5TQX3qYOrUS8dM0fb
5m67ilT56r+5Otr2fqa7phgP4GTlGSm+KnuMlJnNPbUoNMnUVd1QTEnWRivVK1zPLSESpYgI4Ni/
14rvl32YusJpXN6oZSgKRcvRsVRoYgFXLTL0EVgm+n+5/ULnQUHkspnJxUfA0IlTkqSJo6iRW14F
DRwqD5CMoFQFEUjb3P03E6OoUcdq1MqDkIQbwFT9rZe3cH1fNjE5G2dejGbDyPrCaEx04F3hR5Dc
et1MYJobpWGyzvZOLplVkQ4u5CgJQzJsJt89w1hcdkIexvrL7jnzYjTlsB25jq5hhV5+aSXcN2t0
Z0DZrcqdcqCt98bYZU/FL3uTnfL75hrAaEgT6TL8j/M1upZUhSqVkjoMprt1QPgV2nPU/7js69yA
jmIeRQtTMBJcLYSXQHsQs7temJmzmTXx+w59NmdJEjSdn2NC6E4ufVd1ev8PPvDYMERNlHXNGE1X
J1YBVBWgFiNpEBZNow/RPlw2MR1Qz2yM5qJW0DYTAc0t9bvoLbtxbvod3dqrakNhBzLcN3E3Y3By
1M4MjiYmCDXTkQenqP1ZC/iRdqf6AGncSdk+WSvxeu5wHQbpy5rXFFHUVUNXLXUUf8SwCssYCVmK
3q95c2q7owagpXqKlBnPJlfcmaFRFKrMSE5yB0NyuHUpPbegxIpiJg5NPsw0TVdVWSWWKuJo+Pww
0vQ6wop9598aQK5JVVzRriyvlXd7Zv1NTtUfW+MFrpsBeB0PW5WJMtmN4f/LBjJQ9ZEViSe1OvKl
KYumr2xSPnJ8aBp6Gbyflxfb5JT8MaCNbiSaUnVW5HKGCuLJE+6z9FY2ZmLZ5BiZiqWIsirxf/iE
syAQWpktW+WAcXDfMvmDZsy/d0HXLVO2NN5xPG4+/77YhkEu1jDODo3JVbtz6HbrxJmJHgZ6vEfO
jYyWrij4OSxsGHGLMr2uZWBGQRlDdNjlPwlMMf3r1aCPmptD9a1d/IOLpJF01rVomL8fl2dDKEq5
HVQyEaGovF0O+QSth7n1etnIZMaKq9T/rMifB7LvPdXodaw43OtduFCBpy201UO0MO+CN23Tb4D8
3VQ34IrW8XP84Q5wRiiYFyKIj0Ww92eukFMLRzd0g/SKQlJvnBVQwhDuWmUIF1BbdhulnlmYU2v/
/PfNz/5asQXTWsvvFxFtgeR2Y+oECr1NM+MqTa0dk1SYwb1c1YzRAlVNKYa7DTuxLL2IRruR+6e8
9NayKkO6ACAZMGwL87ABxY4bIMupCDda2KIzHu0suORlJI9VnfQpsBKYwlFnouejf7z8lZODcfaR
owVe1knVV8NgWPZbSm9BTzksQbjuspVhSL9sozMro1gQlS75ABLVS1cpyPqDFFfekwqY8F5Odg7d
ZpfNTa6gM3OjO6NROmFsDU7l0n2T3gZzd4PpQVOYUhWyPB6mn1cQzQUwz4kloQddI2WHKAKse97y
shPS8JVfB+2PldE67fREbWWfQQNthVgbzPE3dCeuUdRY6beQAK/iD++xejDnDtLp0ftjd3T41L3h
CukwWQBtvZvyJIOZvPIX78g4rYQVDa3LYGa+Zjy1RqeRJTV2lSZYLJGvpLdQyl6g/qN+Pzek0+vw
f65Zw5Y9C6h2Y4MCt1gY4b6/Vg7KCsj/jbVM1zTa/BR/ygt6Bnca2Mz7/nR5NmcG1RoFWdtC6jWT
WTKul+6oWB7qQNheNjGzKsdZqDCGkC+xGEUdBcmkoxaXyIsmrzb/zcwoYhil6CmlzRgOwkpmc+/C
dYBy0mUjc8M1Chi90FhVpjNcfRGujT5HhmomMyvNDdcoSPhFoxaijh/Bs3Wt3qHSvrH3yrH5Vh7s
DVQz991ibhHMmRzFDZ5duaIWzJDAbu7Fd3QGF42Sz+ymyTuLaYgilyJdkr9Ep0r3Wi2sGLvX5iZb
BtfBCUWepfdyeYqGj/0SnpBLVDVVtiyuKJ/3EhS5ftSqmMl6h5sJkr6bDi0c97vWmTMeTY6bNSTp
VFExxfFVUqbLIbARY1864tGnlUOkMQTaxsv+TMdbqnaSoRg8iH5ntM+CgyJ7balndBPqR7KdhrOy
bv2NvvXu4hftaEDss+W6I629jbG6bHkq/MGEQ46T5LGuWaOA26mKm8hlyxlstA9aFu+N1DlUQCEy
j8a3y7amNpZBVVKVJFWWjHHSqRGiRs4lnKxaT8s2YhNnNM16gwT7PxgyZEukACmL8Kh8Xh5FK6et
aimI2XQ3sfkNoPPl359aE8bZ74+2r5b6itIEKtmzVtwnEYDdxL8Je3HGjTkzoy2rNHptej1mpNLJ
r4QKkJLowzURmlE0swwmpsaQIXllVkydis1oxEqPphgKlgSkDn7aGB0SXZ8JqxPeYMLQTUtU2Lfj
0JAIkpDlCpMSJt8a/1Qmz5Lw8dfz8snE6NYiKFyHeRRC3aNcI5zRAFTUZ3bq1IvFUES+XzVIAmvK
aKTSto4C0ddI/5CJCd/Ta+++u3oUluGh3Wmb/AAe+grs8K28iG+cjXC4g/tgMVfhmpqu848YLcAw
s3qtGD7ClL7RXUFL4cxkyRO3lU9ujtZe01mFkQVY0BYQhq0pku6BTK/razScwWbKi2LbrRf5HuT5
kqrTHgFhMClkp66dFfrlwUKf2XMTLvNQlHTDkCSd82U07kkfl5VcEahMI1uE4rHQ5xKxk6HwzMJo
ULWkjmIo7gmF0rtRvITcxar8sTK+/fUi/eTIaGTbvteTZnjWe0hM23GxVhEPFKB5/W9mRntB9HW1
8CLMRMmpR4wteVbq/WUT0tQr01AAIiiiaaEMMTo8VDpHC2SzOYYRUbpW12gmXgu/tKvmsTq428vG
ht8aH/nUXDR1qIzo5HY+x/TGVMzGrHswAeq74SGCuKx9iEzib2jHwFCixjOFmIlwNdR4/t+eOnoX
SIqvZgIU/cuyjNd6Ky4EcF4SlOuX3ZqEPZzbGT0LArjkpC7DjnyV18vHAoz1e05j75aKGa2odDRv
Llucc0z+PJCAdaUqiVkYBnSi6s4Nrpx+5n47Z0L5bIJ7v0qWHxMyZBLR3ukOzhzWaToc/Jme4e9n
FybD0/vWiUReAhAKgQRr/Dm0zUQE1I3hgimJLHBtnKbUc1QzCEY4AaxaKl7itFxAkDrg1ULafWlb
vzwvk+FHNU2NvKImWeOEm2YUYVrE2FPh1IM3UqrbZZc9+tW3y3YmJ+fMzmj+y6Dz4j4fRi7iYIL9
QwVA+nLZxvSqPjMyWgGx7wtSNXA5Bco20w5WeeMZT0p3rVro0F1Jzga5cPR+XHNm5U0W07i+cM20
AMB9eRnYTaRLlc3SqyRVOsY8FiFtTIWVjxolpIex5iAJgtpzmpT5VavReSS0yDA0DhoA6C6iVVcC
ETEb3T/0oTz0hMIeZCtyukSlUVg5aIIfkQpqaXi3aDyVfOCiQRTNBLuJtWAMqAOAM6wFeVwFVtEz
V2xdZo5SEyJOGWLDBEXtvQ7pDWyggT9zuH6xp8moRJq8PTRV5N02DkJpIiHFAMtQifxXr7w19IkK
3jGggWZmYXw5MkaWRqvPgkM97EG1L1HHe3UllUxuoaFK2l0bKdon9Fs0lXMV0HbtptWNoULudPkL
viz/4QMkCTUdahuqqg9/Pwscpp9S91BJ7zQduh6RvSq68N0V65mFOG2Gu7Sm6lD5jrM9lW0LXSPQ
cZWYD373UPnbHprBf3BFlpkuVdEs3tufXZHp5rWCvgRgCjHHIC5iwRwalR+XrUyuDR6GkiGRNtbH
MK7StTrZVbESaNqvKrQQVM9Xhe9BuufO3DqHq8+nM36YmzNTo8VBI3+fVBWdwKXjiotMpl9Wqq/o
ibvxDenWpL//v7k2ilKu5LEfBOwZVXY0rPqmUcMFu35V+XNz9eW8Grk2Oq/gnVW7yhxGsduXNdT9
z5ddmfx9i/OIoCcqlI0+rwUkPlBYiNGR81Fd9hBygHHksoWvt73BhT8mxkgip/RDuQkZLbppEL1D
R2rhPYknDfG5tXANxPyyvckddGZutLotV7c99IPo8ddeK+WqQCO1b2YWwJyN0YILbK2GjGtwqd9D
yR8W92L1t8nX0aiN1lik0fatebhh0NEso+XRyDMDNTX15MI0UyWEk6MaTT2Fgs6IUywo1i4aGDpm
ltbUrrS4lHDplsAXWkOAOIuYjlO0ndyKeAB7j8O9B41j2pDp0vIfImVumcmT7pyZGz7nzFzVlwp0
w5jrtu1KeQGG8GiIaHytpIN5op3BuK/XT+D0oZWn92MnHAA/xyiI/1Ae/3oB4rBisqcskXrLsHjO
PiQzTTVwakJ4DNd34dI2J7n9Tx/SsJmdNeGxQkqMLByxnJzVaKULbtjFWU5siKN059Px60Lj/A++
nJkYLXS7KY1YaDChxN8E7c6A1yiZyYxMnBOfvBgtdFmwPDcCL4Vy10AE8hQHx5Y+IRUkwWVfJtbj
J0PDcJ7NS29miQPzEG3iSv4o0VpjJlFOu3R9lyBrhuDhzPRMBIlP9kbrILIVv4wjxi5U3hv73QG1
0M7cFuZWwGiLGWnpa2aGS1BI7SKTXj1LPv7LqBk6fQMcsfIYtgQPv+SnQxySzZXuveTxd9BeNIG+
lv7Py5amnfljaZR5yGWvdkSVoJpbb2n5Fgfry78/PR9/fn8U76Ss1nVaXLklWO4bt6ydGMUvZapt
Lpv58v7TuAhK/zNjjhIAQWRlYWVgpoAmWjBRNTw2krBUM6hhrzJ1e9maNDNq4yDg5XoL0JpV1jpr
c++tRWTBd3DC7Cv0DaB9uBUeW20Joexlu5NmeeKSxNEgwRjn/8XeS0tqgwQG9Kr0tNr7qjczX5dN
kLv7vF911fENrxo8Uz70HDLp2RL/5Ir4nxP0xny20CYmPOQtFkrvKaluveZg1jPH+GTQOTMxCqDo
EDSCTSZg2dYvkm2jQnFnGrTMWQ+zAKxpb3j5GZLCvd4c/n4W3xI9CAo5bzgOKNHVLbRS8E+2ysu/
TPwfK6OQg5KFahcK8SA295ZxV2YzIW3quqhI8h8Dw4ieuWHXNFVHAMiWYtvtOjodTaQ1Al6vDY/q
tWw8Cu4L4mgQMv43x0bhx+O1giYtjqX2W9tCrTeznCfjwplf4/ATVn4hDH7Z5VOevhbCyYQBrN9U
YbEyUfG77M3kqfrH2hieIJi6ILsu3jRZvpSFh0R6EKCZNI2Z42HOzmgLmbkXUNUdFh1Ugw7kt+13
i/SHB1HAZYdmVvcYjGBljmX1BYZ0mH71DEYEF2NzV6rJ7arwxqcGKHHYjfZQK9qe5gxvFT89tvQx
tz89ieTTXV/d/YM7Z4ZG20iEUV/pOkJPmDx6qKc112Y+MzWT8fPMxGgjCT7SLelwdzP7o1t+OH8N
/B4OurPfH22YvLF4VViMlUx/nxg4CD7vvPrX5XGaXF9nRka7pqyLOM6GXIXUaKtYiZbI+DQD8/xM
WJuxMz61pS4VOnOYD9e9T23opiHM8a487/ayOzNzMj6tG18vEWZjzLr6CTVBSAlmJl0eDpRRLuR8
Vsa9vCi5ZeHv5A49+xaM4Qvt9rt88umjk26ylf8i7gsogxfqqrh+olAAmVF2mOtUnNlF5uhK31Re
nPTDTc6HuzWWaAnw13lynWqH+bjwFUP9eRmaw5CfnRcZevJRMrzFqfNA5glzptSv5DrZF129Cpxg
o1se7fLRJurCt8uzOTvYo3Dh2kks+b8TTxvpWtrYcJJv5HXzQed4s9L3/Ta5tg85CFRxc+f8KK6e
L9ufjIl/Noc5CiJlKelhX+C6EVc3hZYChXS1u16B4PG/GRqFEll1sjAbJhSSgcT+gEetUf+2bjaa
xlE0aVXP8svBF+hS6+wK2VroGi57Mbf5RrFEskVZalL2eK5vk0FaL50Zpt/59Qubb3zqdoqRJlaP
E/51sUy20r1HFbw9wTeX9yvn2G1MbQkF7Ma+919g+1s0O/mmWlqrJ2UbrSJ75g4wszzGuWSlMNGh
FvC3T25T6cm2r/q5otD0kKqGpYmaxmtgtDAMv5YiUq+sQAcWRGPr+jPxbM7AaFnAU+U0tYmBqm6+
2wHUG7EZz6yLyXCl8vmyZdBRqY3uMFmu5XKkcLWAs3Rpq3cdDIZKu3f9vWitLi/B6dutRgoItIxk
gdj6HK2gdCqiNurITt4Xz/AKIaTrXWcngb7Vk3qDFOtle5PDd2ZuOC3OgmMnQvoqGbgmiB9qd5XC
OHTZwFcE2rBvzyyMYr2pKbHZoIW8FHbmXbdGrO1KQYnrJf2eL6S9v/WvghP6NTNTNrm0z6wOfp/5
1WplnHkpViv/CjLpPkJLeDvj2fC+/LKZadSSyKxZkFIM33BmI4EVwy2Fntdh9igFa9l8KSA2crZV
/egg11W8Ivt12eTkbJ1ZHMXzvJKFQBHwKswi5dpVjGwgQpljnZizMtqzcZFnld/jV1AbN5EuHCXT
mlkVk9Nz5sho1wYZeg5mgQlPhmr01Gdomc88rL+WioeFd2ZjFM1p2IUyzMJGiEyP7t7UMFwLW6QK
Te+A0mFkH2rS8t5Kzv8lJ2pApoECNMgicTR+oa628LyRaM5sOsqvFYQq3Zmc6GREOjMxGr8Iebyy
dSTewLGziKIfJoyQrTV0ltT/UMIFPfrHm9Ew5q5na9B5kaCQnmPvW919T0BeRP+ysg2dxkdjQHHq
ozFrC9u03WGyBhkCWfsRCP9yTpwZGI1YZfoemnAYKM0fgfmE6szlrTkMwzgYkMZRaOHmsKNw+jkY
0PEmuKZDIA36yN8WDarNWS8HawjYgCMAmYJc2IUpyui+lcBIt5etT+wnXRnqqEy8pXxBwApOV+fK
wDWmynK7KBvOqbxGKyy14UP6a1OKLCn0iAzcG18wsKns5kGUwHNt66+GcSf4L3kyc22e8AbYMP2O
IJZpRZFGS67Uw840HIXbJKoZFXp2WYPmJwnZy55MxDlIGIaivTFAY4zRlBWAPQTP1MJlKaBgYwAj
XrZ2GswsjAlnPlkZvuLslOjFqA1jHSutnZ0KPzn6QnMn6HOdtlPOMC2qTGIZePzYGb3uC19ujXAZ
edWGxqyXMNdmbuBTR7kuwyClgrPVAOaN7iZW12uR18IS30LwaVwZ0soTpbvQeujbX2n/3Xa+pzKc
Yd9IuyxD9aEqvoXuOptDyk4NqKwahjkgBFmEw9/PBhSEVqSpSAsta6eG871wUBB2Oriug0LTZhb7
1KjSCQDmh6sY7Egjjz2nl51SjKMlvSGLxnzTupmNO5zYo7BBdy9gci4RugRQ/rMzZC4M4IApqsrO
skiutO7DhA1NEX5dXuq/GZwu2RndHKJM0Kzewk4XXEFgqCD6jjJa+uaER7nYKP1Pz97DpgUUMWwq
VAmQ2AVfta/L+u9PfrghgMdYw7DCgfLZ4bqWs6LOaBWxkA4yTCdGBDhV175e/MPIAvrQTAVcJ5f3
0dTZspiFghhBkZ+9NzK0u8mbXNoL1X+8PLQTgV8/tzO6QYeKJqDFiR1DR1zU3SkFdIgmIvToXCY3
KQSX5fqyxel9eObaaAx12/GTYoj2TRTA1mXatXW0vah9ay3BuXU9A+0Wx7NkcaPVDQIWaqo6qKj4
qU6KHJ0jvsxK0GI0asXRTmKe5NrKboMc5ULJnY0aw9d8XXqGCBiViA6F3OcZD5xYlTuDpRdScRL7
xzR7MIKTnt/q6RX1Yt7aVbWW2ke33kr/EuIBF6kcVAZoJmN0kkh2JOSKVNBmOGhuZR7CJj1jNHMb
+12xH7tIS7gBgzstx8oYJNN3fq0plRMhKghBpr1Hzm4Js/X6p7RygLRUd0jKXxlA38IF7PX+lb9H
7H0d7VBF2LeHbg3GfVGtH+Tr7AF+yJkdN7VAzz5uDK9JY8dwyI7TnAVRZ6Y8VNaejxSFTWouGmSW
1JleyyFkXRiMMWlPA+eIJQyDgfK4JC/ctNafhbxw7is5jOYaSr8EaKApMqhWkSYqxn/c/CEVYm/I
9JYsPR+diVBE00iEgXJmw32xojGrf+bXGO3xNOoNPRqGUL9Dk0Q6QNO9qlHoWySbbhPf2Gtx9XHZ
5JzF0RY3ClP3vWCwWNz3GgJo95d/X554vH5yafiAs1NU1RIdhXsMGA+viDnuSYV+l5fu7bW0HEg6
hlC2UK8RhF07M1f9qYr0J9OjM0/rrbwAg8em/DAe+9f69kcLjxry61enaNsug7ms2/RYcgmjQ4jb
+fgkkAvVDuyKI0dBK1aLT9Icc8vwdviy4nlqiropG1yLRhHOL+GEC3JuJPApbCxtrwowDP9Mxe+i
9qRDFXN56qYS2qAlLUsFWgve9Ev2HFxx4Q5rQ2zkla94LxCfrmIz25aytawzRMMNp0Yvwt/Etbef
MT4cm198lQnk3DE1YNCjyQtCsZRyBeMkCZyN4usPkkIhrLHDbNmnFgzcgZFtrEBvX/OsfoikSl9L
HRTDl79jMsicfcboPlMLYdf6wzVCrN8aVApF+6103//BBq8qmUepBNv0yNXY91K3CPwIfb5KOrq5
YW6ERHMEENsCQo6XjU1vSFpdrIEegna20X1F1jwtFAdrcriCVzF4c9b2NvcWFGb0x/IgoFK5MMQj
qk0PKf16yKQsZ/yd3CdnXzCKcq7d51WcDl/g63DZZCjDPV92cvIogjgCHI3OpWx8FaiaMPCKLIiW
TmD4GzQLd2KW7e0uemb0H92ouYnDfq/Jr5fNfuVtHOL3md3R41+SfNeJVOzSAOs+mukC6azwo1tn
61uIAF5Qu36AuRkhmH0Nwe9M5mFYil92jM4jc4AsDCDaz5G2doqoVjUuiKX6bprPbCBW650jhTMr
aM7OML1nET1ugyi2lOEiagUro5BWSmrvey290qw50MqXeTRFOCHpVBXJ2NDIMtoZZqmJNkKzMdzJ
yNK6/rKA+rYZeOddYB+HNr+3i7ko/vXWq7IPz5pjR5PY5KnUyQZNmPehRdFSXtvf0AVH/+yg3KE2
tJbv6W3a/Ut7+7nVYSjORjVp3RT9HnplIzJtorzJg4diDiPxZeN99ux3aDizUYduIMoZNmKpXeQw
OGtzN9Qv4XJkYRRcXJevjwYvAoi323Qnt/AKaTO16zkjo/ihhxAz9yYTpJsPxErbOur96vJO/rLG
Bz9M8k+6IdM6NW7WdBxRy8QUJsY2vtXqD8E+IWDSyLvLVoaV9GnHYoVHA435dBqJ1u/M8tl8SEHb
uDCVwKAJkb4Wpmu2wKDQbUTfOvtYzkXFr4/zwR7JQ7IZvFP0cQtirAZu7yWQFTV31kbdJvf9DnU+
dV+ur7sVAlPp4jpfVsVSmIFSTa07MobEJbKG4OdG9xZbF2JfIOO11JL2zeuyn3rpzAzl8BNfhlI2
qGfx+lNpk/68ffIMKeu0h5DClVC56g8RIjk+LRjWDxdwweVpm7RFXxNHtUy2ZlyPEVItllPIUJbk
33eiLyzdCoBYDaerJ60CVKsum5scPUpMAIF4WNJ+/tm1pK5zWxNr+h0ra5GLGw8BussWpjYUrWYD
+ThdOOrvnrSzdZgoWdGXeUFrMnLDBSJ9mStuwz7ZXDbzJZoPyw+IJq7Qi6ONG3GC1IhcW4M+IVGd
OzcvbmgDWUsatPi0Sq2bwtl3frEURWVmvibdM3835uhkrse5L+iqfNL+dPn2ys/WXgj9XShvL7s2
bWLgv2AXa5BvfZ6j1u2V2FPo2hNjcyMr/spp1HX/f6R9147cOtPtEwmgRMVbSR0nB4/HvhE8DpKo
nEU9/Vk0cH53s4UmZn+AwwADdHWRxWKxwlodV2zUmltyMcLy/8WI359sFKG5Wzli9BFzFH5HDcH0
zuJna1GYnEqOdGDpkGJ0xcVMr9lQP5tBCFd/x8BEMFr/o0LSXTumiVvPHOvmJn2Yai8LedaRqBmz
t+v7s6qQJ2bjkf4EQ410hqayGkuthudLQJU73sXpDbjgYtUEwdpJ9VCbQdIYDxYMtp1vDzfHOo81
QK0UTR5QUEiBWvC6HioJ0tU30oWxqIAEzS6eSBTt6aTybioRUhg5dX2+DIVwN6CT1+eHhivKlmu3
HipXluOZpg53I+1FRjhqby2OYwVOn6T4UvD3lj98s4r7WXEq13b9RJI8AW2wIrZrAYgwL30QuW+e
cw/oE7DCKiLvtdN/Kkfad1YNnFgL5BCnSXdE4+CncEC4k/FJcTBXN+ff2lnS/s+jiVS3mH3XzQkp
G0EM8nTdwlS6SNufDgmrIg268PY2xewzumnbTxcjcBGcrpfQ8sSNadow20ywqmDIHoyVoPKyP3ow
2doKXRSWJucQRrvynHaCHGBFBdOShg4aRKPUBOBcWBV9MIGP8/rqrYQG6DLG2AUShR7qy9LqGUXt
dq2DKy6J7K1WP/DxTjPAXe9FfkQVZbIV7QROlefhr/BrkpOOrGqavQiyTBBYTpgu7MDi7LRot08c
4EqxbZGrArmVAwVkSRt0wzi7mAuWrjl7HPQiNXAvEMDbudDQ/ZqQ71aqOLcrNngmRnyNE/tIuIkT
ZUNMRNixM7P73mz+8EpV31BpIy1gZac0SgaISSt7R7J5wyYfjDd37aAp3PaqWRho60IlCpir8lZp
qQ2LF/c2CrRfTfCvJsMfD6STyfDES+vtP9jgiTDpTtVMbbKaHrP3HORGXvPi+xS4lKz//CvMQTbc
Q1Bqo/tazrGkzHH7vIMYVmibyZxvHGDn53X22Sw/Ks2nYiRtLLDbaQ2BmNoBVPWdbt+An/f6gq3a
gShziRQDFJEObVbYWe46GO0oBopm6w3zXmY8wnmnuPhWnLeDfAYgOYD/gq476ZrQyyjPMaUKRJYF
vKP2noH9+romq3YGSF+BUIVlk2fkYlx2HEjYuB5ay4/sIOsekv6ZgyxJBZ2ztmYoIyPXjSeQcZEb
juPZ0GIwBwc6L/9MjpWh4tbuY9TMfS9VoRWvLRwS0KCwwLqJIui5P2CTjXdrHeeBPWB+1ij4HHI3
sTbXF29VpRMp4vcnXqeP4zxjGVQS2Eb1YN6Wo3eIS0x3pKpp1jWFDDSCoCUE0EMXr9Uun/O+zgCV
Yrfti+OkYcvt5+varPnQU0A0yagbPBbzKkUmJp5B9axtGDsCIeR/kyHd44lWLBGfoUYJsvfZ8Lnd
gdb89+eFnEKJSA5AA1z9nNcA8locfd5NZHG3I7Lou8TkRvgfRIEoRqAkujhG0gHtnLRzvAhrxofb
BVW30g015bD032MupSow0o5Uvy04aYAzeW5no6EtKIFDIYcM9xTU8UnuhOhi2JWjIfC4tw1ItfPY
2A9mcqyaRgVhsmYZSFLrFnq4kB2nkmX0Q57muS3c3ewePaDj5pSEZcIVXlUlRjIOfIM06joHx2lk
d+ZCfbCc7ezR3lzfs7VTe6qNtJomHctpaaGNTfgryIpfWefswWV2rzWmqtNTrMzFzp2snOQhCrSQ
mUsKlRqQi/kVdb5bdXWrW/HW4BhFtqIbvGUDLaV3Np2BLkD2rTs/z43zcl3nNfdBbWIix4+usovO
pHQGk2E5wIK6jvpW/uSgB+S6hNVVPZEgaRojZdLnmAtCkehPDDpSQ8NzMEjT1+tiVm3kRIwUgVFS
kHQWirSD7hP+HhmG34Dt9boU1XJJHqToSy3pcigzgf8dhDRpqbp3VXpIT9ranXOn5NAjK+KvUe3d
zm71ZJetIuRau95P9t0WtfbTG8qrKfdmiAHQH8JIfqfn2v3SRM/jSLfoClVlGxRqyaXCgoHUvSog
T0NfpJmAtrNLd/GoGhFd3x/gfqBaj/BLHg9x8q62vAxRy0DabW/k+wy8E9dNYN2e/4kwzleuntMJ
pSScXLQwHdiY3OjxsM2bedMBQ/1/EyW514r2WDUObUweH7yOH0qXBHrpAujNVhi2MNwLf+SYBkH3
Kqqc8tg4UqmJwxMP9pCA07341vRbjyBhI2ijN0yVTVm1vhNp0hpaY98jyw7FGodgfrdBYafzrfFA
0gF83P9lw06ESatIyoGWkQlhdk+3zfwUp0MYF19GpnherOSkgVj8bwmFbZ4cqaSck8nNsIRDf5uZ
d4uYnEvbTZQ+U+05N8LRVVwiq8YuIJKFqdMLAq4Gl/9kVhCISHffNMPBjaiiTWxVBEgTBK6WifyA
FMagS6zKbUxwBNYQ3Wig2HDG7j9oIRD8MXogSrNyKp9XsWlpZpUHqPZ5YdTnNKzzpg2vH6W1zcF0
A9gsQHFpoLHvfHPiynM7YkGKMzfta88dC8SkDd8VfQ+C26bzZ3eowrKCHRZ2be2uS7/0GRQouZ6H
ejoCaVTNzqV7M48mZHDzwESeMm1m9LUdAYPlW9rhuqDLgwVBHgXRC7oyMJAl3R7D5AK1NUfKeKRv
bpb5Y3cLhmzCSjzav10XdekxUM1EvRG8aejquWhjAzZG5cRxmwd1ekvjR9NAkGsEgBPU7fuyU1xX
a3aIyx31TRM7iFfv+QLWXtM2Zt/lQTVVh9QGXW+TvX5aHxPPQvK3nInOOWnpANQf0cwccXybN7f8
UQNCZw4Tow1SwK7RKrgu7fI+RGofD3jgjYshCLnKs5Rtn+URpE38NXVbv7IPpFFhyF2u2rkQKfQa
SRIbXYm0XmW/cvPXmH9cV2LFrM+UENZ44vE0c8bT2YES1gIGbVzmE1pH61umqUb+1ldLTCehqwk4
aNL2c5NE89BDkaZ+TOqjGQHlXnFy1nX5J0Ks5Yku/TLFJRcirPlr7BzcLJz7j5Yq7oi1HQEOO1qK
bbAlWXL5GpGwVTTjDEU8DzMv3r7x6k/7U7ChuHiRIRsAPydX5pduwYUXIUFY1w8V+56pUk9re+Hi
RnE8grctMkPnCzUkTZb+zQnqzkcHy9WrX2WxKMIRlRApzrbGYTYqkQ4g+bHP33PyhOtVcQT/zuSc
xzzi1sFzWACYW8ixn2syc7ePChvNH+02+q6/V24w3XPLt5+a7OCG9aafQov7xsOCNzUPqtf6+HT9
/Fw2YaN5Ap4aYxSYKUVIKdm1rTk1mUc8J3BotvbhOxi0nLDZRN8FojgAV/23O+NIt9YGjBiL/7UA
HvJ4BKi47/rgh5+Y/yPaxEFyx3e54sZa8+64KgmQ2AyRXhIbdHIcWlA7lMgnAz6+d5/HrHis0maf
aGbIWxdd0TQklaaihVm7vDD44OkU1zRco7Qa7ZBHHVhAcTjSaVem8QNN3K33W7+jSaxw9iudWZjE
QeXBRUiAi0Wu51RVnmWTQDS2+4h9c/APqP6cmKDzwqL95FdzW3coUvP5LprrOQEA9bDHENw2MpN5
9m3meX/0qEYPWWrPZednZZR9ADbdVJW1VzzG2TUrnQRDB9mY4+BGn/Vlq/fgijVUubcV14cSMwYO
TJFHung0RawoKC0QnYz8HjghjcGDJbunTNXtt3Koz+RIUX9rdWjqwcrj8Y+qlkW3fcp9N1alcdbM
6FQdyYxmkLkSL4YYLxv9en5kQO6Nddu32K/MVjmqtXOCdL+NaSu49QsIXU69Ze6mPg9ctmum29iY
/MR+8rx7DTMUYAG+7jDWXBYo6OB7wbYA4l25bVtvtBHEEUhfN9T063QCEvsTaQe/Sp5z867rQq36
2WoPlBxtdqtjcqRp9kX9ki/7ojliGC40iao3fs16UOuwbRBBoFFB7m/LMuBtWhSntiiqX1HGd9Rm
4E1bXD9xuvC6/murjQoBSIFNuG0UR8+9kqNHaA938JRzIuRUXYzGxnW+awnQwav0tl/a96GrFRX5
VZlwSiZGgTABJqMbzEvWacOCJxBAcTe6W+zzkuyipLrVBvrFmtNwrOPPX+EWbiUd1McID9EFdK5m
idt3KSI87Kz4Y0pczLapnvtrXgWlZVEwwPTvxVgk4Nrqrh4juNryxWOvrqsayL/s+MfVdipBOuye
PWhEa7Fs5A0TlvEX+kG+8dCw70yUwxSXlUob6cR3Dq3aOYasYtnjB58uX67b3eVg/l9tBK88bgvk
uaUd6dolXTAPlAelBf7AuR98e9DtWxtPcHS194AkT8Yo8LS+Ccq8Z2gPwzzppMfO69gvfHP92whh
Utxy5gSkK6HqGqpVcZIHrH1yuwfGv7P413UR644GFzEYPV0To9PSSaOt22GuDgq3RoJC5q6c70vM
wvXZkycGnJ1DPaa+1bihXs5+5Tx37lPe/IzyW6f9DpZMkCkGhQo3a82xoz78f99JMqnaq0paC71z
ew9yPD9lwNLr/T6dN1P26QcnBfkApKFECPpX+Qg2DUsid8zyYElIgBQFUvL760u8uosnEoRfPYmw
sq72yjiDBNDoAkrntkwPkaPYRpUMsaInMhrm1B54YnLAYix+az2QjPhmuv28ItQyQP8DjnYLPbPn
Qtq2GwE7xPA293gIXJXHeu63BmCIr4tZ9yiWZxKRYwM6sCSHjpghAjQsQlKvWI5VWYD0dKbeY1QP
QMivWO3XeZ4d3TTmsNhxCOuF/Ln+Hf623clHDz4Ag/6wDIRL0oJGlpvMYwQT5HXi2D5Pa1qEnVfZ
b60V2ZafO5qnHdumcaNN0xCMG5RFhCLSlFvfGsy36ihdTaPpk26Iv4B21cNNaY1ACtAYA0+yPpjt
oVgKzCQ5bcHf4pnXH6yqkCG9rsjaUUIoTTDTgmQY6lDne8aH0WZlhahySdAmyw4UZGcmmK70H0mq
sPMVUUh5/e1gQs0dQBPnopKZd7hZIUpHhijWHqdsQ9k7SK+RCFOYyMpVfSZKOlITM+JcmyEqY4em
Z+hYsX03Y4FRv2TNfgI1yvVVXLl3zuRJ1oD71dLaEfI6bm26Jg8Z2qaui1g5wWciJF9vpx6JvAYi
eqMHaM8mz3F9Wl+uCxHrIls1UoYecmtITQCV43yLODqXCm0oAcTA8sfO4vcT2n14YR3qRMW4s7JF
FqgKMeAuYKmA0nIuio22OQ0OgnMAFgelgwnqH/byVpkALt4UriJFuaqXBXo9AR/rIm94LsxN2qaj
eY0UZettraEP3JgEDQYNy1EFTLkuCtjoqIOjjUnurJ+aDOMKE7KhKEL65fhIyJvRvvJCkaVasThB
omFiHE2EV3IZjdRunLuonWByv9+UfX+cM6IQsWJxZyKkWxbUr+iOEBbXll1oDcsmsx8m/nzd4tb1
8CgmHkQTm+wUjCSbY8dLc5C6mD+XsmwfJzYsn022uci0o0cb6QtiIGUl2drYpeBI1QF8Ribt6IKW
kA0qAFzxEWcnByIMIjL6on0J0yLnFpY1ZWEUZCkBYWL7hrMrchTz2e04gPTNUJzSi40RsmDHiAfE
wumSLE3zCK9nHbK0bJsU3dZk0wbmtr2+Nasq4W7DGdUhSebbmT0zapvUKAPGvqf8roqHQCteyumY
9Iqu01WFTiRJvs1DszPGECCpN37Pae3bC6JnFZrfhcMRqwZEK7wYbUzbW975DmlLm3elUEebCuZ3
ACUe+u7o0WoXd6UPer3H3ol315dwTTGIJEDzAkAKTONcZppa7tRNXRm0vbe1B3dXkOYQp/XmupgL
nwPVBOYQqmYAFLhgRlpQbKzTqEWM0bpGYNHF2WlV2vrIlbd4fJfVy3V5a2ohZAB0GsI9zGCJ359E
k4PmAMVpyauAjUB/LBozDRmK3hu9+jR5JTTDELOgXxJFR3kESytBvuNpIOSaRxalm5lnI14ZtKrn
I7Wt1lQs5Ipi4JrAMBHGlgSXpbRfA/XmRONlFVguCoFom8qSG8RlioOlkCKPENjImztjU1WYNYww
jy0iRvRb58GnNwlQ6SJGxTwEXveSl7DnsZorapbBzKqt186+1tUhJn0UYlZsDy8xBG6GAJm4yHuN
dpFxB1wrAc2t3WS8O5jumRcnyMr36/qsCkKVTOAUoGYit5ilyAF7aFCC13PIFmkR1ExvMrSktiNV
WMGaJBNuHBiWcBfexcpVLM+MGLXFlE3Auo3DyjvW7gNACq5rdHH3oVUTxRlQnIBEBrOawgGfHKMm
T7O+Jy6OLViKfMzrA9HedBTGdpmxEFI83OQwBsR18uVXItDSZjurgtr7wfst45mv509VY/pue9Cq
L/ZwQ4enNrojn+bIkSRLbj3DoI7FG7iJtOI+SukGGlbq/oG4L3m+v76Ul29CyLJQVUdlkCL1KMdD
zMSQPEdOOXDn7khLq/bnsQ/R6ej3rnEDlt2N1rVBy9MDGtm/XRe+crNANoq4qFYgIyuP3ILGwRqa
GV6j9aIXbTLxiE8CL582mW7/HLPuoOVleF2kcERyuIH4XHC+4hWMwYZz03GHOK/LDKcun3R/0dvd
lJd+W79T97E2H2x7F1uuwpDWwgEHGoo+c+QL5YlHsHDokzPiVLjOezI9ugUJMW45Wb+ZHimaTdZ2
E9OGaANHzkV0hEi+KwaytbEUKfww/ZXEh3a6GcannmKe895oHluLoOyvamFdWVJc0aIvA+0ZGLWT
fL8z9Vqn5U2F9C4AoCm4vzUfo0Su+zsxxmBqjaDNPj1FCqsFooSYEgDSE664822s3MGMyn6sBCeo
G/2pvC9UU8Fbr+r1fzKozDTizmOcdw1kDJQ8GsaAxm09iCb7jkXGkS/at9zqf7FpVCV+17zbP93g
5s51w/Q06mcO5GYOKFrAOe0SFZLoZdsz1g8BgGitXssENTnNhgXEhSAUNLJiw92OxygalikOA4vt
d33k8bMYTi63ne3Ow0bLdH3aAsWwOMAbNSqKz5UzArhg3IewXIKhAslutZnTJIrFzU7TlwXYpkM3
xgEeiocxyjd2EymmP9b21oa/w9A4DqUj2w8IyrvM63Ams/idJ3WY66XfJQ/NuHPoL6vcMVVr29rJ
RG3QFiUnF8GfDJCF7trZiwlu4bLbx8j8NuyQp89F+ku02VL7aFSV3+sK17MSMAmsS+AYEiSg0flz
bkponoubxIUpzTRNnlhWs/uU9vXBy3RD4XpWRaFoiJc7YG7xzDoXpdO2zFOjr4KCmKFj84d0BvCb
HivQC1bEADYR/SvIDKF/Qhe/P7n6EUnZc10RRNDE3egahpySIpxqVXPv2gFB8IzyEWQAdfJv9ftE
jpsOLEJNpwq4h17HKd3o/c8Yg4sJ0UIkFzao2QUdIIiSDgRYSJxev6VWtTyRLu1bPLTWXIvoXQM7
Yjo2QTMm4RAVm+tiVuI1KImQEI2JyITIozwaX1DhL3D/chePxw5cZDwr79GycpsY9u4/yBIJU1Ho
FZXH841bwNSh6yhwBo7zpRvveg66veRZW6girF5dOgzBAcATyTFDfvgMbhGhTVHEFG7do7WgpIDw
nO7ySNWBuxYf4s0D/4xcEi5dOZvgzsVcGhokOUiQtvleT29HzN2Q6YZauzx+mgwwwe6M5LWZPn+s
4bfwbgD0qyilSWctyg0+DcNSBT1tDlmXUgBPAnfFa16v79nqKRB5eoDtEZQ5ZafFI7hlbuqgdS5H
P83BTLLss4H4NDtaHZBRXrTxa2H2fqPENVq5BJFz+CdZyqGNHmesz4wqIB0aiICvrre6wmOtWb9J
QFIm2n8xviGtogM2ZNBKuVhFbdzgJRi49hjaseYbS6sw/jXvDyQKQ6QaEAWiZerc+q3BBDdoz3G/
tYTtIuKUvsYz/dmcRi1M2tl+G/Mu9ZOYo7+/7IDMVxUqvIqVOw/7iD/gZsMQJ5FcZ8F1Z2QDNrOy
StRZ8mE3ARe9KobQNcud14C9uvKafYws738wIwsdDGLECsC3ct3JMedaZDHhzjCRM7HjkL2zyHdo
2Iz0lTvkwVy8L6PO75ZUJXvNjrC1opEXQSo6l88XvoP1ptmC+8KOKaIpuxt2qcsThSNdczrwAYIU
wELCQO6D0x2ULgYRTjHT2Lt6smcYv6WjqzCjNTEOsvBI5yAXh/HVc2VmQjUGGjSQ2iSGX8Y/f2uu
qtV/bb3A6IgKA2oZl3mjkqcW6wV3d1fFHd1YLE3YxkULhWoKe80aUdJCtghPBmSMpI2Z2DhEruCJ
0tpjVW3gyOrlp5WgycjYNeWuKxRNKJdQe+KdcCJQuIOTGz1lQzU6GQTyQA/br6Bqf/7IGj+7df3h
BhV6//GY/NYeh8AJC0W0ubZvp6Kl69w1wbdFGGjXLOOPR6mfe/dGriIWFR8ivWzP9JOSBiP8sAXY
VRBvlUOQo1uryvvtAPxZDFyFCKvD64daJU6yRQw3jxkZsZyu9mI1rV8XN3Md+178hamGTnWyZpXe
X2YHkexGVfB87xZWMKekeB4U3OTNwcxAZnSbz4uHE7c4FqZfQCc++4YmUBcAmNEvu4YUzNza1Tjd
jNkCCEDge7mPuV3klW/1LdOeeWuMxAeVRqeBRDsqWDhacaP5bs+qH9zT2mGvJ1MNMHNLG8lWczqe
4CqaMh66oJybgixpyl/zbET17cwr732sUkKCOSlI67fdwJcbwyht25+Tof3eVkZK9rQBo0zIeD5v
0HhBvtfO7Cw+s/XppbUK2t5ZSWMcIzjo3DfL3Osf08HlxsYoowE9k2YbGyjZEzqGyCL3Y9igky3a
6HGRv2tOj2yJ3aHL0pm4Vx9jz+CHLopmwA5XpemAVQZ2eGOhI78P2tlj+f1kzwAS6vt87NAHxkwr
mElqfR86vXyp0mqJ/KWGpj66OEvn2R0GA3m9kTPEVOZyOyyd+6WYSAN7G+mNnZDiF+ln9wcggHGZ
Mc9M8y1Yeur0Bo2eHb0lOS03kWMAtDd1e9Teim6IvvJSF9tjEO3Odfn8ZroJ/220PCr9CEzSZkCt
JDcDjFf22gMobefncur7zo90pwKR2NwA3a4tWTbcaNaiv5jtDGbpphmR6TRoZeiPEyJo7dtsdGgE
q7S5cPwim/RCccutHgggFaKeAJ92UZdt276vp6JGOKgte5p+M8jNAHCw0twRVwWAvCILsS1yZqj7
AbtFftch2RlNGsOFOuT9LYlcGAvm2TLN2zZ5BAcw/rx+2FecNdpOUMoxHMwpAxP//Px5Se7WmTEg
3RLsrFtS6psUTNZR7SP3ExquilZjJTJD5IfKDP5B3Ckfd5xIs+COyE54caf5VtGCpjvGhPYu0ms2
IoEdMZXMFR9NKSrMf4ebLntwNEvPm7rXEKPkDxWmK5P2mViDwkZW/BhSyRhfQEHNtS5mVqLF7khc
x+ALac0et5A1MnSp54zxzz8gBQI6nkGoAGEoTIptvXaMShQ7y0CftXCZCbCknTtOpsN1u1iLayEH
IQlwdjCeJdd9PAcke+5CysDMloDxzo+937W9zQDzb1f7oXuuogcjUXSWrZjHqVC5DJRolPecQ2je
zlsLyKqthzbe/jkfv11Xb+WYAaLu7/sOwd3FkV4SgE/AL5VArn2xzXsjvjMInCE9TiRTbNiFTkDw
QYes5SJIBs6yHNp5QxYV3QI0aY5Xa9bc99VXY8C99mn2t3M5fzf0JApqHK0pEy9Ca3cZB6b+i3n3
rSrrdIm8+1cIzBy0Iej0kp+NVTxFcRlBmQR5rsIv/mgP6c18U2/LG4OC2czZTI/607Kx75OjpTJJ
YdpncZAQjhSMJ9rpBEnXua/Sp6oD+TmwqqskGD2/etNvs7tmeskOWch2g6q96MJGhDgk9P4i0dOL
E2BlmAmI+xQcGzmCyOJXESMWqn6W9WPzaYqpc1Gy3UekRV0a5RogmxGU2JbbAvfLMg+KaPXyUIuc
uiXgQVHwF13U5yvY1o1tc9oAz0x/i1FlqyygqOsfA9c2keYgynplmRHyblSElCtn4Eyu9OYHMycl
PWuBZUx/0wJdiuSBaDeltrt+qoUBSAZyJkYKJrtU070mgZg6Opql5pf2hs4fpvOa129edQvUHsXZ
vrhapPUUt8LJmVtcbFyEKRR00d1oKRC2J6Bff1xXaqWv8nzTpPdUXBkYU8yhFWv3Xn9o2Rzk7Etk
v9Ec5JxamPYRsjjbyEYdb4MSPqAddgmSAb35kkxfSPyNN6/lOIJNW/UwWV1v2wI4xl9wNJkNkqZZ
AQ4OfLOhfuu9XynQnCKAMugxvtdHNNEwNlSzyn/TwPIei0FX+GwBCivXvGmKQeXExZLzI/ltfkM1
c9w3oRVkr1Yw3OiHZjMRX0U/uALpi1ZvC1AgyE+7aLGV9iBhGtAtDJCezFu+MX5E343N8tPzi2ob
/y7v7W3x4DUBPbAn9tm4AhaGmBNZVQFcD3LCcwvDaw9pCQsIhJn2kmFsJVFUiS8KteLz8UYHoRnm
jxy5rJg46KUFiFERFH21G7KwN++MfGtEFJT1972ucEBr5+VUmnReCBnrcakgjeu7IX30SiSqFLfE
RSAmKSTtlKtNJc07iKDOcWF3PaYwr59HlQDh607OfMMxFaelEOAYITBue/r1+uev+ErRmoA5bmTT
MVUjrqWTzzftxkoAHoTG2S7dcOx8RPwBlOFuo0K5VEmS8gru6M1soZA0ZF8J+8BUFibUiaogtyYF
JKsYhcckGMJwSZ+0qoesGzEFhra8oJ1+ghE1ZMWAJoTN9YVbMS6MDPwTJKnDNaRFtAqClvmld79N
3sMS/bku4nLvwXuLpknUVDAdiUNzvjdRD2agJEZrZkMeJudgqfiNLlXA52OwVIgAw5HclFuMddpG
DJ/fAUGTtXFQkwxYI+/XtbhkbIErs1wxMI6Eo7CxczWmGKOGjYXRh5a+eVpgztupfdOXn130YIG3
2AdP6DhvAsOfY1XpfW0FUV0Goh20RCOR5M9M5DlIbkDDloFB2+ObnMyKJ+2KsxadxjbSqGhwRUeN
JAPJEr3JRSMwemysV7IbQ/JWHKNb585qg9537opfaJm6yY9OqFjYywsRktF6QtD9hZ4JuT90IWTQ
aoITVeU1khwW+vt/55iJrf22b5YxcOmSPXdDr/0mSFh7fr5Y41FP0+qRaXb03DRIJQVpDoKJjbuU
GQZogeFt+6Nb6SC5oBP94jm1/mzMSHV8+qLBxD0qGei7QBn74mXusjGjzQAUiZrrwZh6mCB6vr46
a8aNpxacG0olaDgXvz9xbLQe0EoS43xGXbGJbSds68fIU9wwwpuchwdQ40SI8EYnQooxaScKKIFg
9o5jdLNML4TdeFmHXrJf/0EdD63z6PlE4lLuah+cvJiQ3cNgQPJelvvB3XP36bqIy8sZyvwTIdOL
O01S1y6BiIbcteUTuGA532TebW5U/lKoEKkNlTjp3ERagXlIU4i7755AW6h98QK+mXa/8jsrvOsT
Pwmd3Vd978eH2tdNP0fG3UfzUzBhHj9RvZtXzeVEeeN8J+e+irwKw0EBL8J+3JTT4zgqLHLVWE5E
SO+F3gBC8rxARIfR9vFh6gH4jpzwpjIVQcllRRkeF4PJhhgphbnID6865U6jpTMk4bFq3ZHl3WB7
Ud4tC2SAD5rzrdYmP0XeDwC2nw5YBFWOuFDAm4grWD53pEf2QSykjjGZCCOLra5Qb22rgNwKyH/0
+yGxJ0lwCnME1OEi3B6KL8XdYIJKzVA4qDXrxIwUogh0GiD4l+KIZijAxMwwRYLeTqAd5qm1q0qm
+zW6mnw9sjS/4aiRcLKYigVceYHBreO1LGBJkN2TUzh6lHua2cI3soPxPfpB/fpW89mLF5iHKKze
RxQF9hOY6v1j8WDeo9a0ve4HLkOoM/lyasdOxzLnHuS3gAmP7RuQeY7RV6IqQq7ezf/UlGudSxUt
1oBJQqR/H/U2Rxr+x3U91uwEvI3olAKsNQqR0hbag93lljHmmKqbH71mvo3n8saO2Gc7iXDYMEyH
exh3GSBEJD9mFgbPPEbgOSq6YQmqQlq/ywdV1X3Ne5yKkRzU5KDyMgoxOkbQ7eWh0TF2272CUNd3
vP8QeJ7KkjxVNvcU5STIIs5XaznwSfH5axbmeZS4Lig97YvAtq6ttm3w6ghACFdtU4Cn+rzVuk3R
1WnYgZ5XESmtrR1yUAKKAkUO1NbPnbtJABxAOlhCsjxS83ZOHiowmjZoa/123eRWbBoN6+iCRlsk
kuVyO2DkoofcsiHIcJsxZH0/bF2uqZAuVgxbB8QDsoUCRg295efqWAyv5wzolEFaI+HfZWTDZ2O7
EDB0Xlfnsm8HT/UTSXKmUJ8H0YQIV9sU7LDM/UZn5c7prV3L6XFMuhAjSsBtMcDOkxjPcTkozhZd
sRR8AZgJOiIQxMltem3MxsopYYlTTIwSTVADasNTNaS/gJE43RXACrtLnCz+iQxyBOQ4DUVKw+DN
U9M3rAlRF4qyfWtkZelnOapAvq3Nxnurm812iKv5w+n7tvGNfu4xm+bmXojR+hkveSvb4oe8A6+M
k3/Tlmo8osFFO5qAk57AsJWMb5rZFF94Xzffoq7BxDiupV1butMQjqyYn5oxTh7zFrO9qk1Z3X5U
7MChiNcUPNz59tcmEHLMCpzgbEAshGT4vrqlLKhvoj2qut4OrfflTn+Jv143hlXbPhErOSAYXLW4
Qmwc5aHr3mFsXqWZ+OZSOK2j1Q7w80IvtMGcawaEq7FvEhOvAqvJ+sBps3wOprny/oy9431UbO6P
lDG39znhLSh5WwssoLQsX3u8MvPtpxUGQRNe3wJz0cCP599mZiiQ12DnBMnEnVntKqADXxfwt/4o
6QtIahBcIcbA/7JfGlwjjU30vAfdsPiDFxT2HmjRFgCQaPvsVj/a/IW6t255aNEH72WqEHzNkHRA
xaA/Bz06yGWfKxgPxByLzgZiTswTSE6dj5QXw97svVlRaltTFTML4DERN6V9gWKRFjW8s+PBMz4N
b0hlbijIfUNyAHzAtkK2+LXbX1/cNXM9FSiZa9qPYwmEJaxtdxuXx055DlUCpEuyt+de71whwCP+
VI+BlSpel6sSRKMfaN0wSSbnf8yKaICPQ53G5dO2deoDBv3ePr1KSG3jKhH5bQFeem4CZTE2bMqm
IrAiNIGkXWCT8NMSEMiK4V9KQA8qN85FdYKb7C/78TSFdFn8SldNwK2sE+qdAGLBvBiAPS1pJ2wj
1rValAmn5k9W3/XoL72uw1qO50yC+AYn7/xxmpqZcVQ7+c57AZC7EVTPzk3+ED2mQf8HhYgs9Y0t
87WwUdiAIez0wkegQ93EFokhbcknmjTroyyDcvqL9WIezQ1Q/z/Mpw/rfkTqLAA+XukP4Ov1g/RA
A75nu0lVmlxf339f4f+RdmU9kupI9xchsS+vQCa51b52v6Cq7r5g9h3Dr/+OS6Np0smkVfcb6Woe
WqqTYYeDcDjiHO4olRM+hMOEn2BZn3Vx54i6UNbSDCzvXwBuAxOZDAZxAGD80ojbhS5xB1f3CZqg
403/aQqm0VfelUEUtsDjtjMmWTwwUVcv3vc3pekWfniaA7135wMGkR+kYHoD+7H3qj2LqFrXiqFn
0FzMlXA3znQVpjbvyb7YE0iBv+noq3IV5khe95huvx8IzxBZirXw3YgQ2QyZsV1UIP3ZzIaoY2nl
O3KGwAWRRE7MLmc2FWq6L+QJ/MpPZSUwQwTCfY1zOqMiMMEM3em2NkRqteimrL7byo0m0uUnn3PE
aa5qcPABJKFP6OxytfFnp91G1BAElFVjFqkF54A06SOcdKQWWXmnh7Fr65tW/bgetNgt4CJwLDA4
TzPMNiraARg1dE6VGrWYYzffqM0DKfay8xFRQbrE/OgaHudnmBp2JGLDC0ZjK2URyHsxJFgeNVFX
yGo0WtjFeVs5qKOuMkF23bTdNszcpP43lrD7ImZ2UDvm28zlsQHvUQkvME2UWfC+XOiRJ6M3SJ0/
r+/Ryvsy5hzRxWVBeRRNEvybNjptTYzEIolofOqH++oTzYZoJna8zI3uDK+6kR+p5Ip61NaysTNY
7jAlkpYwRTBo7wTWdtjRbeS6zZF6/Xv9VB8twS1ubceWRnL31SGK9BS9mbg5VEGl30TCD9TacVoA
8BIKrFVOJQwg7g1MA72S8m6iv69v1eqHeAnCfYgxwUznWgUImtMCincrx0vurFt8+BM3D9DDqL5H
fuXHj0/aoUHPhD823iC8MrCd4U/Z8lfw32LaV10Yw2Hmu5/ETW/mXevFT87mj7pvt6HbBFWNNvQj
/X5hAw6DWgPGKtGbanGHDs1xdo27NMiC5q0Z/9Z1ESPp/3DJvwicS46zYqfNBMO67eAbu/4296SP
/DT6ocuUuYX9VqtJx9Ikziv7BhOPrQJANVCybRjQ5+ihfKezp5hu7Dr+dfdZdVEUIRQkqpCu5xsp
M0tOwYvDUhz9dxGdMIRkSs//BgL5L8jfUC2xOIPmkiTSNCJsKdYHeNFa59G0d9chVk8y5m/+A2HL
XC4hjVnYzYCQyEum4z2h+fbQMr7AzgKBO2UjrilTkiO6x7iwpeQkN4JP/OpG6Jggwovt17P6uQlW
KudxPCZIh/r3PIQOZn9y+n9TowE/HoqbeKVAR9/XhWKRdPVaYkVTiPPSe/RXh7CQu9YWgd1Vn8h+
9qoH6onYwFdTyyUmd4LsQu1A/wcXo1v9n/Q4bmx/DspTdlvvOy/aGnvRtYg51EUsWhjJORzG1hvT
GgAoB9Fj/kJO6Z5uKk9+vO50qyHvLwwvcG9UJAafF2DaDdn1YA7aGjBH1KMrQuEcL4FWlqLVbPV+
oSnhITzh1VPyRdz2giX7+sgs/MKOVMhqjEBJTmGAcci31h82ZCv64q60XuIYLdaMS2QxQ9ZFCQWO
/qDgA98doX7iTu9ZMD5c35zViLAAYv++MKgdwMM4acygMJjoIe+erv/9lQVDWoS3FQwXg7GQbx5B
x9/UOBPaYhvtsZIw6GFthv4xNG4cfXDBQ6NrL9cBV+IDAEE5ihCBgX6ebhTaVfOAZhVcAczQNcze
66rY1WNBism+l9zRYdmejAF3cKVccDMoIF1s1TxFaSdvMDKpg0GebNMpxnPp3J2iORUkmivbdIbH
pQ16GUntiAZKzwSfIMT2aPfrXywb6NsZ84KDLIE7Pk0fVhnkkXMv6nMXNLagRrubx+/Hbvz5vyCc
FVIn2YbkAMSwA9u4T/uDKTqgq9u/gOAODhR5U0kBDbsXW0jIy+deuy2I4MyIMLgzM2j93Hc2zMhH
zVWmT2cAY5PoDW8toQLNGiqHqB3iJZmv7obEykJdAYqOHTEwlx/Kf5Jql0sB6XZG9ZMa/lQcW3JH
+xepFPj3qokLcO4ymErakEgy/I3mRYAxhd+ZZtzpgyX4NLA/c3GMFjBcWupUTQPZBNio9i+pfsyM
G6r8mCtRUnIJgwqmBYEdTLOqeE/mPnRaPEAAfrYSMJuAIorYxSlCx/M4VLs0FPjGZbxjLRuYFQGZ
FyqZPIFJ14RlN8/QoaD01tH+KcJj2T/2UDoftb3cBcn0fP3cXgYG1icJKHCOwu35vqIxGtNWKcEZ
ryXPafyoz6LE/tITzgD4rqJRpsRSGcA4JgHerv2xfU/14LoVK7nPV7snJr1Aicd0Ms4/Q6HiIEyD
C8+bFYyJ2JWX/+O41RFKil3jWj+lG/Mp9UWicOtrh0G9/4ByTh4plpS0FKAtrTc5BamPiL5w5dIJ
u2yojqP8iy45/q2v7rooJjVjh98Uz8MW7V/bJCj2aMraow2g9IqdVrxaQeU9jK5zSgLnJJqDWfP9
5S/gYu5cDd00EvyCZvBUdQemK7XFFTP6cX0HV2DQSMdeOWyk5ohb5xtYO63mDB1BLjnvDOc4SNt+
uo8lQbz4ejI5DxiYv4KHYAhYhuLTV2V4ka7IrerUeZbjGubmj+mrMrjRJkEHogv5+AMJQj9ztchL
boZNtM3Bx+9et/IyL4N1mKoBZRjjTkd//7mZWlKpgx3GnQdettss0W+60DjMmMTPpOhd67sHB2+A
NC33DREkUhfnkEPmbgdlbkuOkoIXYbAyZaMbDXlMrCbzK/BjeNetFEFx4XKwKJrpchipZf0h7NNn
TW03hiUiKbs4fl8WoaNDRq7GHpfO1zKsCaGyDIu66WkuN1QkvHPhktzfZ/gLX1HpMOaU4u9TQ/Hq
bPDm4pQOQS2qLF0GLw6IC16KGo8qVbAN0yEHZ+iNsm1v7N9toN4XmWsc9F32kAgCprq+eMwH8WVj
0eXcOEehqTIQYHbPUJX0wRm1qxQPcmHEm3fWRgtyn27ybeXGB/MW/3CKXfDR3OPzd91XLk/kl/F/
fwgXX+rUHtHWih9i3GXea3rE9Ftuemrn2yfQyONB6yP1UdOSnosXbS/iL2PH7SwccOCcCymjZNa2
ji1O5buhfYonX0kfZtO1EtFb+2Wll4PivAkqRqkzlmzBt5U/+1Pw3lJv2CW+86g8dpvYtaZANKR5
cadlmDYou1SUsi81WG3HUrpMzsC2rab3VaWdCLjetbC5Cev5R4yHL9QSv5uic5DcdqaRQeV0QPOG
pP0h9eTnoIs1RPeAdadZGMbtG8EUeaWA+MDTD8Xppm3c4T6573bmc3O0wPfsYjh02/+W/IfkINI0
Wg1uC2huH6PQijD1B+gZbShGakPoe/YmwxHE0Is8kFtHLibUTafXtAJMXjyFoJlsrB2rVtkoNpvm
Q6M/OiIeqtWIwHrxQfmI/jWeSAV/nWQ6Jhm8qNGCIrK3dSNigF6NqAsI9u+LiFobJlExAoS1qw2X
VNsZzbODs4m//UT0tXiYL2AZNNr+uA8QsdsuNeS883qj8iEpGiT59ymE2dH6L4TGVUJHJ25gKCCy
6T4hwVzcKiJK1XVP+wvBheiI1gYyFchaW+TRKN6t/E9piZ7e13fkLwZ3XO0KCteKgh1Jcivb90n6
I6zM6m0au9otiSFqxFwzCYSRIC+FYimuHFz6Y4wtbfUJJoWQakYkmtRgbOV5o9pTKHjkX4NabhAX
IqwihuKGgw2KRlx1Nw55Hrv369+u1RODFkw0uaP3F4X9c3c2LLT/xBNCehbF2gYKMrGfO1TaXEdZ
NWSBwh0a6MLHQ5UhopLJ9nNQmINBfVC/PRPOjgy6sXG9RavOxUOk2USVVbO43Q7IAArTi6xfI/hd
rtuyvmJ/UbgkdNb72LJ1uJtWQ3zESeJ2m7TO7F9HWf3sLWzhjr+aQpeBRrAFdB8zCh+zvKls39CP
ZeTHsS5AW9sfMMwzkV/MUF48jbUSuL8zpj5fOPZJTmtoqlinuU13141ah8HDhQ4uBMx7cf6cz6aB
rmn4c+i8FeiQjqvJHcZMYMzaZwe0Sf9FYRu4iNAJqarO7hnKqPojBnKGjVVASEHehdq9Mb7M6ev/
zyxm9gJwqMCql2XsmILyE5KsrhW+ddog8LvVexejHsQkNzg4Ee/OYSjFEKRtgOZHbx9VC5I+e90K
UjRuEeUmh7SoPG9rQ5jzsT3h08slKnd0CwM0t2DygXESOfUG2Sax/kzqyO3mJGgbbdeOjjum0V0+
TNtBx/t7Fm1RARVYv+46f43nom7Ym1TpJXhoWv3KIn8mb2m/ub6NlyqeiB/LyM6d7CHHvACNKmaq
+lz0eZCbU1C39TYfLdDvON5ov1cyOeLW5mZhuceHx9cszEpCw6wblFMTFoIrzvqeLz42XBgAr3Wn
pDLMVtTZV+ptmO2y6VeTHurhONtPo7kxOgE53OpKo5kW1IQgcLoYOVFlUmsTmoa9sS0DddR2pFMD
aoh6odauLahdQE0HsoFMhPHcm525zzHmgEOjRZDHrhQ/V8gDJhx8ENM9THMsWMl1q/7CcUGhz5LZ
HAbAxSUJOoqhIEkPwP8iiD0iGPbvi1AgheqQTgn2S5YLX2qHjT4YPjQmBDCrl4fl6nGncjQLWU0m
mAO2uc5Pd23Q/0N2kpefml2xA0X+vfpku2j3wevtTiS3IzKSO4tV0UV4Q4eRJKWQK0tQNySB5Iha
mEQw3HEkdgY9C/ZRKqs/qF6DXjhx5+H5+qFn+34R3hZuyB2wIbYbjFNgIfV846AN1RxFAygCM/jG
nlLr5FBmF1hTeTCTYHBuJ5Fm3qoReGEEqyrmuC7nhFsdaRzGW72suAOvVZM/XV8k5k0Xi4RJSDSS
YfbT4it+XYNH5blBSCh79UVTkqfCigOLyKe21H9ch1pdrQUUt+njbA39pAJKRm5QSzuj/D0agkZ+
EQa357IhtSmYsxHnnVsTM+ahsTdFZ4T9zoslYzKGNkSvWbfMeSBIx1lKdK0GBlF6t217126tQ0Pj
2xjyz06k3Zg0F8S4VTfAGzM61UFzhlmjc0y9L8OwzJHwJs7eLD5C0cjb+teIve3ABcCSzT+0VEOC
gVGTbU5j+070EUaHlrxKaeQmxraYDrTLXCUSVGNWne8vKP/4MoPYKpZHgNrzna3eNs2mK/9k3ycp
YR//BQx3UwVbaBjZyBy9YWrcEX8+NgTPYl9EO7xPgAEL3IFoyMRsMed3uTVFGFLpWrAau7EHUeWD
iT4Xc3LJjjWLp3vjZtzeJocf96HvoI/xqT32fnY0gnpbuCOaufEk9O3WfJi9+E06VwOo0CjaaGbb
ohfvXdpgP4P0pnzI3rSb6jjfJm/o9Nk8pLJr3Gt7yQctMjUEmd1q6Rg6S4YJaVgH9w9u5dOmKrTc
6VtvilEL09CXGIPFHnMB3SZx03vNVYNYkOOsEODC7AUmVzOYsnBoTBuYnxGa5U70DXTv9/J77f8o
wHkLVly38eODfsSq70SvUat55hKcS31GR4PeewGa0elQ7vSg3ISTlwaSN27HeyNQXNC53tpbW7TO
zL0u3G9hMwsfi9wkwvUvrFLASrsZ3VyTVx5S6A177a9T/azf2WgVMm8sX/ZBOry7HtVXS/VLk7nQ
1E31KE8a1lu7U7az+2rd0e3no+n2W9NXDvK9fOd4WqD7k5u+PfVbDPaLaKEuByaYpy/M51Kmoeia
0QzxE9QbTYGLdZvH2aVbyfs6esU2f68C66BtRF2Tq7ka3nNx59Uw6SrzmS4d9KmNBqy75SZY9RZ1
8t4d3iFY71tbgplHDMAW6ADHu2joCR8n1j4KS3Ru14fRxLi3zZytfDXCQKKze31v1wAwNI61Zcwb
SBA4t8orJx8KCuHXTgOVweTqoomG1RVEvw1jSgCZ7IU8mFJkaC2SAYEqueLXO0To7hOOc/xVvFbu
n2gfPeNp5wDq3Vdb9LizliwssTm3aUPVzAsH2CgpuMm4jaEb1BCBRPv/sBDeAaJIPJbzHG3m0DRp
PQNFwwAPaNJaPCXlH5jJ8owHvJ81HvEGr/wBioHRnQJhRFo38i885yQjniFzk7IFBv/PL/qe3iSN
q1Wg+HBl1/bSD/B0e/nd7+ues/ZltzAki4cz6EGBCOPcc5IOcnz1qLWeo7xaGbR1/0RS4dXof7+O
c9mBgKO/BOKSSotoI4alANSg3fxh2CmudVf4xbHap7vRcE10MN0aKb44iUue6GuywZRR/AIth+u/
Y8VeDL+BMoBNEjJq/HN7Uy02w6LGQ3kagqdKD6Jy08v/2KPAmVY2k00SotUQClQYEeNgMDpuF6ZS
N14BElqI3CWyOym9jLpuk26vW7Ry9sFiwlQ3UJRiqgbnFhVlU/WxDE00XcoCpKUfWqoLsiYRBLd3
kN5GLm0AQkHLRlei0jKJOp3XFgwegtFLJM7og+EWzI7abjRKQBggoqglkJzrr/L45/pSrWw+qCLw
YAAKMRSPeS6nfOhzqe27xkukGzr9UayHWr4FsuArv7ZceLTBicIQugMyr/MdicN2GJW+B0wkbYqw
2rdWItj0lasNLPkLweVOViink5MAArSEbjS9ZAbx6HTXgZxEbqEUKpi8Wd0dFKPgyEzlkP++OKkd
SlBAhUX1zSiBdT5+nPp/szngxoRELU7ORWG6AI17WQ5D49nKQz/JngXWhFz7VL7dwop1Aznlf3HY
7i1SsBAauyOo6jFUo/mkOIXGz+tOdjkQwgDAKYQiscoovNliLgAki2Q0lOFlutadyBSloNjqVejP
TY3XD06z07LICeJSrg7QzRnAgwA6JUQl0Qft6+2QSzbxQ6C4Cj06NhDDZQWKXmihktLGi1QQARvR
lLwVXdvcqSkxf81VZM6eVNvOzwHdC5+abJRI880hrjyzmLo7q6a55tpZCikyMs/3EbjP3Sis9VtM
UIPuKQMRP+4kdaH/aaYx+ynrBZj5QewxJ5B3cLpjXZJNmObyvoH2Yeq3s0z+IZHS/u5JNd5T0ySt
f33pV84305ZlBwMnT/3KgBcrr3QkbRp8xkFnDkWAeQNqJN8x3hsIHv//gLgt7mStlEwNQJhCcY1q
8rohOpXRjJv3IEjbV48eaLBA8ABCi4usJJzkxqhtuOuYd6cMbXNDZt1mrWiWeRUGWQ9YAkBWjc62
c6ctDKo7KZnZqFl5skbqz0YEXXpVE9z6Vi5AUB7Bwwma1764xc9x5loZByuHOZ0zmRunh+pPCz2C
P12e2J5sjrOXh6THO4qFD3OYjk/XN24NfukhzIMWHjLLc5uPOj4zmbSdUdZMDV8fT4b82XR/Qvq7
yES0BSKX5NY1miYH5CIAHIvGr0AXpEDEmZjxKZaN4LptIijuK50VJHfAt9V4aP3Fm/jeHB5qUMTp
9dt1HPaTubCC44XvJyjhTLRFX3ze0E+SyAgrg4SySS+DXvy2KXekeVZpsb2OtWbTEov7zmGmGTe3
CVhgxkn6Y+kYpyJGJg6hvetAK/4Pthg8WCJsY1qDNyoZEEjnCH5pDLr9COEa5SaNZu0Fz6XFy3Wo
lfQAfbhoXrDRTwV2J/ZTlj5oEb0yE9jEWF8HKTzVjSU4ZSIItqwLiAFNP3AFfG/sat4Yc7Stzfr7
KQGswBMVclxkOnzC1tRmpyQJAsasvqohFAHl2zYSMvmw0teFry1QuP3HpCwGadj+F9OTAZEDmr4X
8l5RXrQsMGwKaW+/CEXUg6tOh9YlxjWLS4vOOfgcQ+Y3zZhpZuta+m4EnfEY3WJQUfAZWYtGCtJR
UFizpgl+0hKkKVI3NbBOqsZ9FEW7gfY/pK4+Ea0+alodkCjeNHYmCIKXIx1Q4GSE+pBHByomxs/d
Q5m7SI0buIfSGqeS5ltZR3tDnycfYaNBwah7pCmBSg/6diBstB3HYZ/ETYB2qO8312BGAcNLeIBE
rnTR+ZJMUkgMLIBVdHtDCd2ypAel/Lx+4FaS5TMU7jSQ2YbcOAtYTluNt5AjxnjUrIPR2YWuUH+f
yk4QWSH496noGrh2DlWEFXAHY4AGUhrnC51YseWMLTxJiTL0wo23XdwKbpoiCPbvi6OeZUY8R+wc
WkN6N8j5owrhoevrtxYbcRrAgctY4jBEdw6B0hkEq/oCh7DLNl1rb8q6PzhCPUBtFUfDDRYCbOjs
4lertlAQVvUS38oUmqouRJXNp4HO077IUVTc6NSu3sKQdKYn6anSumgL0Dp/KnGQ3coym41qVBCU
UjKHVjulDm0wrGGaIw4GPM0pJ61Vyz9jq5MeXNuIKW6SKM0OXT7xxwwSB7Qvy2r3E0oTrexTcDFn
vjRIbebKlfZzpgYKXjWee1H5kjOoNMyVE/duM1HjT1V3+LjTNO/zvaIWsS04r2vxCBqNuOEjlceM
DXdciRy3Ul9WjadJfQhWdYgCVXkbbVPVJidJdaAxdn3DL77wuIJhPg5ZJ1NGxS3zfMNJNIylGWKk
3bDif1B4w31fu1VAtxC1dGuDA+Q63MW+A471OeBSDo4+0Hedw03zNHdNOmXo9d1M6o2CJHAevt3D
zEDgv+x/aLvlnRi0C7LVSyp4AWTTa/GM3ZXPBrTWi7B9qMmHUQuugRebxvDwvoTIBrEDCCGcG6VM
XY9+O9Dc1ZW2xRD3xkz6g1zbXhT/uL58FxHgCwmfKbgISHp5ywqrIPAPkEWWTvlZ5Ojq6+e36xBr
O6RDW1ZX8ZTKqifnxpRWLOsgOQBvVY/L+Tj9HLvUk23R6PkqDG4HaDFCEnZxc54nreuIBZZGMw+Y
LmHq7EcQMV63Zc259QUI9zUwdYJaMgRiPVkymy5AWQ3X3BKfekw+1ZVCAL5R8cW7jrq2SVg9Bxxm
kAG5GAeWk0iuJXALenaYPuRVvusLXWDYmseBmBQOx0a2wfl7vklqZBRI+QChhLVD/KSZMJY0mRYN
t1RT6tgt07z6c92stR1jukbQF8HbA/zjHDPsNC1sUbLzMt2JvCjqdNBmph7uxv6/AEIFCiyDYPHE
1+EcSI6gNGrEALJLPM8geOEBv8sPVVsWgmi0tlMQFcH6WUjM0OR3jtTqjaNTNvJOk/xHmE/veqp+
906PE4u3VkRWE26O9TuHUDtHGlTG16gXv+sRz09kRBvf0/UVu8h6AAL1CoxkQmcUzX4ciF1CTnuc
wYBhSUqoH9pYkuubPpsr0Po3ijrt5m6OByR4CjkSQiRRS7jonPHrmFRNbRnsMHfJXp4OkQE9qtA3
itkzUkEStOaGOr6NKF/gMoIGwvMFzcLeKVEix56pZuTOpD8ZLUQg0kLEab1q1AKI83czRtwy2FcE
8pyuYuNr3PwTzqmnaIObNY/f30FMChu4Y4FBCrt4blWjUUkuQnxCCn3ezlL+Ah3LXSwrW3Rx7yZT
8VrS/AvPRKGQTU/akHPhvyUx3r9AGwpyIiuvt3pl7Gw1dAvbEFwe2S8/u9bBNxEG2RcLWPjv3DLV
SlKj7HGawWLhVtWOmI4bFs/KXLqatK/DJzsR9ButnWpICKtwDojLgz/0HLGJB82emIfos+QqjX4q
Z0eQJq/G378QPL8InpyITQxAyIPuK9gtpJRp+lIkAmdfw4F6FTYHTD/gbuZMiQwQC6gZsrOShgOY
y+zfTo3m2EEixCW0Db7vhMsIzx2tWXaGeG7AQKPF5SFMKdJyC7k5unKTUNuoc/ZDTVPRa+GliXiF
hf8heJlQpuTzDUMbjbHCd9qrFNN14gK6g6UfdYZbFIIzdnmggQQFdDTdY5r2gt0A90ZloE5deEQ9
FOZPS/mRGYcsPpRUxHJzGaPOkZjNi4tajDsUVG+BNMOe1tk4Jci3yo/ruyUC4YJuNUc9zZg5vfRW
YQYfHdJZ+O0YoaBNBf10Dsb8MbTCHV6CYjRatMcCbeCNb2bDDiM/W03Kvw8DZXjEPRvPaLhCc24u
G2ks5QrELrVc/QDnZ2CFcLxeFrVfXUYG3Aj+4lisBLXYlxxNFV2lzeg56iMQu7eboRHNXKxCsPIi
Ig97HOLOkKHSZJQqs/BGSa68UopKl6KF372+95etgbggonyPHlE2lI7XunNLVEUyqJU6kAeFoEU/
pK7SP5cFgZDAsY7vGV9nqGGgUhJs1MoRQkEflysFAlNgn+Zg8YwTJyEBbJ0mn3Pf3oVVtG1kKSjr
8XcbW9/tRWSyNWjfY7okeK3g/WLQoiTrZ1J6IWh7Bu2zqMIdHcl2Msbt9QVdM2yBxHsGlTp7rimQ
6u4RzzOIt5tIQ5f3tG1VUV/C5RfxzCq+/gzSKBrlDbASzIcrT9a41a1btLqY6hux7I0s1LtfiRSK
rYKfCJ1HuDXwXxFdI4mRtSmkW7TWneIHqk5+1gouwasr+F8QU+bOFujG5So0mVWK5mOUHwSlIOXt
3h351ZZELQQrpwzWgGcdXshmqLhTlvasgFUzGV7pQBKM79I/1/1hZcnQy8Gkk5AUs2vI+fkKpyRJ
2w7HWA4tTB0a1k/NLPDCiOLY5jrSminQi0Wr99ex4seM0NGcSZmKcd1pqkAeuxcOmFwC4HLACkrg
wrfwPMwFV9D49LYj4XIgD9kI8fTs0U5l079uxaVP44+jXoi+Ih0fV766m4CZNrNrJJO12d7nDqrK
VYZSc/g+gBDfm8ME4nogeEpkQa63FgjBggoWGoRDDO7yV5++kdO0CRGR4rAZDqM1v+uJPRzacoQk
Q9/4UjYeyoaqgSbpoxfJ2iCIHJfLqxjQVWBq8FgAbOO5pyS5bsZqGpeeKak35kgfc5Q2BOF+BQOM
TOCMQW0JBSZeL65GLS3rJjRr4Y3ML6KXBgxg1/dvxd+BgJcCTCGhOM87CfhN0Cg1RaCXU53DbJtB
0372xf46yGWXAnqxFZ3pIoAPdOW+nelzghomAtEWhL+3n9TPP1q0/tpe3boBBq3eHiFBd1ccT+kd
ug5en6Tn+FD9RIewwNxLd2U/BG3hKNazFlG2HItEoE/qQtFSmKuViQdljNG1Orqb68Zvmt6fwuax
gw6om0kiErfVncTlhEEjpeJnBsq2K4pBB3AHlVy3VelJmyPBS4sIg8s+o0yxMxlSJV5TKS5mp29V
4djI2voxej2M/SJvvxj9TZO2Sc0QG2lSkFHfDsU7lMKcEbSYH4p1T0QKnTa24/wOqaC88ReO/fti
u5IE7+o9SUrPkT7UYUsVf6j2TfVr0B6oaP7hsj8eTopS+FeXncrUAc7BUsyX1lWTAWwHVSb7Qd6U
nvoDFxLT1/18PwTpr9/Xz8Xa4VsicuaB5WrqRgnm1fN4q6rSviTxSQ2poNq1BqMhnwf7Dc65yl/4
Q0bfDHoAWGO3mykc93XT4vVjEFz4L6XksIAY7sAxd1CFR4nyfAE7B286UH4pMeMQn+h22LceqiY/
IW/9K3FlgbML0Thvh9RlqEwF0Do0eEs7MyCBcmwwTIFqA0Xn9/WtWjtbmoN1QnM5ZNz4NXQmSae6
UmOrmg7yKhGkKQQIXxde3tmXEOr58llWZeDmAwhNcbN99656sytLbueaip+ehsPsfUDGSdSvv2YY
OubRScWaFVCnOUeVkzpsSrNFqt08lsmvfhCk8pfzAPAK1iX5NfeOmhB3rEKjUcOGjuAf2yd39s2z
+VvdO7fzQQbLmgdWdh8UAuAI9q/v15rPYzIdBHx4omEB5NysUDFitdb60ktbFc8xmkus0M1aURbC
nIzfsyUMW91FgJqKyIqbakDMuIOk67gpfpee/az2bhpYN+WpeTV39dHZz7+vW/dVFryGyx01A5qM
RZXDPDX4Sd3Bn++K04iYtdWeQIX8pzrVUMzBLGe3U+/wyP8mHTY92vY/Jkx+GHvR2MllW/3XHv9d
be4smlJiRrKJn9OBvGtnPbXecDT9aqM+VaXfbimGPfQdWh7u0jcvFSVJq1vNxr3QVIwIx9+8iWx1
rVPAwYz6h2aouAC/lFBfvL7iKxsNkUpQOyKfBikcnzi0ppVEUFWqvHgCcwcU+7ryHqVA16GyIFqv
Ieno0oc5UG3DXf/cpZiuVRzJFAwHNHnX+uJYE/ASKga2rjUFVq0cfuSVyMq+7iEomZ5jFZpShTGR
8dbcl8YBhxjDMYMh+v6suYeFflFUgdlQHjqJzmGS2IrMfJyQNbzYP60T5nEweBHeO8TFWBKYDPz5
oCpueUp2GAi4vm9rUfUMmzuhNZ7I6r4Gtuq1/+SvzSm714557drwSwc3FE+r3epFfrsOu7awS4u5
89nUc9flGVCTBI0+T6poqn/F5xlbqwmHx7M6Rl/5FTW1cIzx9y2o4arkNQ8PYfF+3Ya1hOgMhPsg
VWkKpswKINLRDLqTcrKO89HZSH9af/KJ4spHkRAX+xZwYQ1XVlb0QZkJGSb3rbCSctbaCf6YyclO
L7ptUmG6vho2eQ2Z+YwKcojVXUIbioVHWxm3K26XwHI8thg8gl/mcRDL5U09hpvri7iSMDPpPQxV
gakSNw9uo0hCw6wrjdIjFuOp9zKy19sTOEBre8L3KHE1U5CGrbnGEpHbtdSgA0XDNhw+nCV0n9fD
YTCs11SrXq6bJgLiTrVSNmbXMtPaId/EHSZ68SbSENGXfC0esl4B9NChmw3kOeeuPjnyBF4j+ASE
F0GwbXugI/QVcleX3yYiRh/AAumr5LD4mM8J2t3zFGy9oGrbtbLuo899K8eS4G1nbd0cOLeKtkPQ
evKDFvlY0rrGY4dnqNGdSZPPxMqf7Np4vb49K56HRg40lTPdVAi2cesmJ6FSSRCq9qpRuYlC3LwL
9RhK6qYxzIOWpd7Uan/iqBREvsvRCPYh/ovLryKlg5nnPcxLSuVtlMkG9Gq7Oo/ucys6Ippt+tz2
0MO1dWLlESRvwXWzV9wFE/loxsPAG9JOPoSAak3VQ3SpYvirdkvnfQ4NV40+x8m/jrOyi5j+R0sT
9J4V52KYyVSiWLdLglI/ZligcjplH3L2fB1jJT6dYXBHOVPimtAQwxoyGggo0dGOI7rXfJUZuZB7
hsGd4qiuqKy0sEN6agpXvS9/ao/pIb9p3qbE1SvX/jXfJUG+bbbS0Rpd/Q4ym+q2CqBsl720gsuC
aFHZgixOYFM3mjX2MJjah0zbjygoq0/X13QdAtdTzcSA0EWjXT4qxejYsNeZ7u3mJzXes1nw4RRA
8Eq4bWqbVdkAwswOdvg4RA+5iPZi1ctRN4bOLbiDoMd5vlA9BAkoQQe7FxbxY5b1bt3LtWe003FS
k3+xYqzcjmEAVDlVPkm0KHoI9bzAlKpS+WGbPkYteNI65eX6xqw5u4JIxYI8gHj66m5sKIhh6sob
5fFEJymI5n+uI6wsGqo6yC0w2gAFUf4RKx7bXkXDBa66SpX585QOrtqo5SamvX1P0RL0cB3v0g/Q
yQnyaIwBgCcE9Evnm6SFahvGBvKnubgZ1SdJuRmoqHv+MmMCBqqqKLiglemiCk1CBdP+JVKYqn9X
ih2me9yof42RrfX7f2HNXyQ+rludUw7ygK9jmewk202NzykVLNjlJ0tFeQUNDyixgFuQfxJBAz2i
XWcidcE83RhUKMTFb020q8djEe+s9sd1i9bWbgnH/GUZbbpRn0MGR0bqTfJey8GdbtXgBrhXk1pw
EVlzBlR3UGV30FyJLoRzsHZUY9asj4KElB3jOn+cxjbAQ8l3p0Lgb6A9QQUOM174f2bzwqZWt3vw
ySAwRBX5P9K+bDluXVn2ixhBgvMrSPaooTVZll8YsmRznmd+/U34nL3FRvM2wj6xYj0pwtkFFArF
QlUmncDMqf71sNofBAQYNkimafxgQaNI9RgNSel09Yc+PRrF2xD/9b0HI0B7jswFDyyYbjw3op5N
uzcMQJT2XjXeJJDZ/v3O47jgX0YXIAIBt0qpFvvBUMWlo9pbo3yx7M+uO8nWXm17AdJlzGEc7l9I
XIkXQ0ySVabsLpAUGtr7pr3XIbrdDNvrFq25F/q50VeL/mBU2bhsLyylhsghlsyffjTlzZSApbsQ
aVusgjD6dNw5TGOAWzYzrzHuN6e4O8c7rU9pJh9zsC79gyULEG7Far+Vg1wDCN5HUiWlmvTchYK6
3eVdg13B8zEjRUDXCa/amJdlYyYRMJqadPsmB7mSPCm764ZcbL2F5znMOOPhC48KSEjPvRhshVFu
zQFqYeqjEkJEwP/RF5/4yHGv47BVP8vg/uCAhABj24gs/CxyZORlLEnAyTs0RkKj49Qo2XsYjd6c
gakOY8qCHRIBcnGTKG0WjH0ILqNQddQp+Y6i+Ys9l8+4H7akF9FbX3gdsw/c8wRPC5C+5Nv6zARV
61mPwesyvU7Fu9matG0tgU0XHsFA0FqAqxpxB6IS55tFsqAaOxs2BUWECbTfRBJ0Dq5agSyAcVLh
Pz4ZmBAyDbOAFUTuDxXBOkFfJxP0Ylx+fDEzFijMzEX4j1urTtsBKBE6z5QJ/eBF8jgV6V02+Hgp
t1C/hECBYYWeair3+Dz8e9bm8x/AOb2PZj6lyCAObhvdSZky14+jV/Q5CK450WpyLohC7dQRn9mp
HiL9pBk/McIicInLF6Y/iwlmOTwGsicSLqb6kBZUii6Bn3fJJ9oYPiVdc9QmuLEx5NXoMR26VKeg
ohxoVsgfY6E6eRX/vn66V6MICGf/90fwMopFWmmlZLMFhTpvdLTIoVEHvOQl3nWc9RVF4QgdDbh1
+QeTqE71YWxhrOKbNLNyDzLNFE0q++swLHpfBCsU3P4Dwzloo0yxr2mAkduXtrzP58Lpg62VWijv
7IqoFli1eqwXcMzqxXlgSRex2BZiAhGMc0gkjDAVzZKKlo5zRimtwkCqAELSOzRNUi373tqilIU5
28XCYQAIbZlIWi5aJa3WGKSxyUAdBA2BevxU51trwEBn8iPI9/mUo8V6cK/v1apdaIbCLqOt9YKt
usAHDD5YcrziJv6NbEdbEFAdgzIUuMSqZQsY7sKP+0hqNQbjZ14a3Rf6E8oq93M9gPowp4Ftwld+
Xbds9QZbQLKftHAL0MfiQ7ECJJSdN1Ft3IUFZH2s1IP68I2SdaJXiNVD/IXHH2KrJalpRgVSAQVM
4ylY7+JDWt3lqagBWbCWfF2gtfwoLnMA2UlvU2UurWMUksCBwlu+sSZLdtBOga8cJX82+zD+vzmM
Rc6XNW1NMhbMTDD0B6pO1SbCLE/vXd+81cXEJzw80sJQ0p/J58XmKWldFt2EzUv9AyYYOunTnHM6
h6Yg/q+6/wKHC1WBNgQY4QcO6s80kyKqyiOo7iUBzGqIQg8ZCpZgrbqYu2vKLJWmDotGxmmTZuUb
RhgEt+X6in1BcAGK9Gk6SwQQnVK85L31XBUgPJPHfQbNyuubI7KGy6OaWMqhLYtF0wL7oc3yllZJ
Jni2WT29ixXjAkZgF3glCEqcpuRFl3+rao37EB0ZwbdAWB8VLR0XKRITxaGixtJVqoavNgNd3VNP
c1WHaOUUCVxhhbES2RMqbfiOU9FPyX9bx0EmoZECaINZ/NKQnOE59UZNJZC/Dy+5bhwtozmOfvez
IT+zWj1IEGBItMGN6tjT/OEuTaTt9f1cva+/fhHPqmzkVSUPLdY6KL/5sUTHTkF63HpEvqmqkcbS
x3W8tUOHqRcdt42M0RC+/7YzjMzCpDUOt1kXNMwNTzWqXVulAh9a29clDudDhZWpGHSukNv5e7U/
jha1Zsnp5FYQEleTyCUQ50B6bYUxarP4Omt2cXc3GjdVo9IuvhvJcxMRZ6pvm2yfab9UNKn8n9ZS
4zqzh3ZKxiEDdGbbn/FkJFCOlbxBbvbXcdbOPCrR+MiF4jvjxT4P+0oZFGpUAKc0uy3apd8UaxZU
BtfccAnBRTDwOINSlABCi8HooB0jfAAS6WGWTkryzZffrxu0FmCWaFwQg2PkJFfg9OqE13XtaVYV
r5mepgyEkaJSxLrDfy0e54hZnsagAodlKVq75NGFJgK1lX/aIQtZI0Ze8bTOGVTlIWbJJJyqNqnc
0SiOfV88Xl+z9QP1BcHZEbb90BENBMdoafHG+hkv9pvJksDlOWoiqvd1b/jC4s7UrGq5HLfAmiOd
9jFjeApH1/L3qeykieldt2x1h8DigzdNPOSjpHPu3uo8BLo2YPGSLjrGHZqqdOU4t2/XUS67LfC1
Cd3l/8KwU7ZIa8YyUfFCCqMiMJ9KgJFU4uDUOZgQScaRWv3GyO7t4rGqd3L3bQ72Q/gs+A0EGPxH
xvI3cCc5iIcsnRtmauiUjUvyb4Z1NzxO0wYlLqchHpvJtsBhLDoFqzu6MJ4733rpj23D1jggeFoY
YidLvbJKqJRmFAoWGPf9dt1U0aZyJ8LuQitQJgC21l6Wduoo79Mq/Zdjx9g1MEiH0hKfjfdhV49q
ACrkQJbdpkXFQDIykd+wKH65Z18gbE8XfjPYdWvaWD1nVr8Nyrs/e6WagVxNpzbZgs3HKj5aUUlu
NUAuDOOORAVKwb5lhkl+4hrt4M6KK1V9RQ17R3AwBRfZqndAaAoNNGyW5YLQPRyC3JxgYkYerOTY
4RVNG45lgK7idocJseuuIUDjr00LylYE0iKohGQFNUBAZXWqm4fgW8tryqRAklSAuOqMmM9iU+Bo
EeL7kNA6GSSKDsTEeprtzItkg2YYebtuF4uKF46yQOHOWC+redN3YKiO5MmN0UsYajb03U1HN7NN
Hn9vCVjYg39KQhao3EFT8aVWQBQbybrusQHCLKr3kR28XLdtfQVtdGZqGHW7qI50E8hllRH8zXZ/
jOybSXsE8+Z1iNUsBwD/C8FPCgZdXhVdB4gqn2gZFm4Rih5zBVbwA4JgY7RDaQBENoJ2KCncQb4b
JkGGvereoCnBmzG6kDBEdx4v5EBJI8kCiG7ob20sv2DGYldP6W7WkoeoSkfEX/9v31vY3bbA5O62
uc6yOeqN2hklyxuibm9NpiDWMu+98O4FBFvbRRj047TElxDMCuvxIM3N1rIwyI7e9u3s/3UzMGcO
d5J83R5ji7lCq4ff8FD27LfxJsrHY6t3gk/39bQAU/JI3CC/q/DdYl2oYapuxtKlxbjLSXeyk+xW
g6iSLmu3Q6psVK128zF5GBhdVps1PzUwe1qNvy0M0bDs6hGAxgo6GqBedzlPOkZTF+sWSPOqcStL
8mMyiLbxOsTFNGlf5no6QyzIqaobv3/9F/0R5or/sQFfZud+Iueq5JejCWZGdFT3jbYdstL7h0ix
gOBu5CDsUy1nW2YFT7La0NhOnOsIf5otLr39ywruEOdGO8tTCyvMLEBREUy4YMxJ0kNTW1QtTq3p
1VmEThDRTbx6hyxM4w7yYKUhI9mCabXhhtUrybb+8KD3Ew3Jg1rdtcHndUtXQ+ICkDvWreTHLUgB
wK6XPCvqbRds0ykQrOYqBgQPQOWF//F8fu4SCSipu57tV+bjG11p9lYZbvwyc6+bshqhFjBc1OjT
nEyhwWBAozTMMo2nfJflt3kqKimKkLg7VyMzSnATkErlt1ruiVS4af+epcr/0SJ21SxibuSToYka
4GjZMR62SpFQ03IiERmtaH+YUy5gNLm3ZzuCD/Sl6hhQzSStel8l87d/2R8QuangN2D8OOcwYJ5K
YmlC6DHKD9V4Bp21Zvhg1wj/yd2+cLjw0FagvehM4OTJCKFm9UGu/G1S5YI7d/Wexx3+H3O4EGH5
s6GElg2i7OxXV91pfu7p0a7FsHkVuKno+ZAd/IuAtEBjf1/sUQXaoqQqgJbXD0GRoz1M1Hyy+s2x
QOBOKQpPoW2MWLZU84O3aM7e8abReWGRggVKzs0nFa+XApdYxQRLJUZdwVl5QVbXpCBYBfcEoo/a
3aTEhmJlELtBb+7kQvYMUokeilZdfQHIxQhFkmJTjiXksTKhmp+A56+6qc1JUP0U2cUFiEZVQ63B
4J9jE1qqjw1Kj1KjOSNkBSKRdsVqMFqYxAWJMCWdFWYwSQldI8/oYELypPlRCdkuVl1wAcSFCb1I
JpPMMIooP+YgfJVH/ef1CLF+7f4XAhON516u1wEaYU22bua+Sj6y+Gcy9NTP7tG0TEf5OQ53UdJt
BagsIFycrQUqF5hGyUiNOQOqDjmDIYeASpBKnjXKlOAGaetya2TjEcJqG5DOvY1adZoy2abXf8Xq
zb/4EVzUCq1YnhPUEMHS/Nr2R916gMoKJuZ/j/WLjJaZqt1cB1z3UXSDKuBNxsQtF79UZSoxjY3z
nmQNBS1Lo1Q0QjYlzQfdEiVU62Ay3o3QQ6ehof98Y7VOCtthwBJL2nuhndTiLjQOg91BEuivKUzY
xwMS2/+F4inEysyOiziBXX2DOd8B05mBoNVIYAzfSW0HfV6FChBMQ3Ogo061edeovVd0O/Q9Cvxi
/dR9mcP5hVFLFrhREPjbUEdFUnnBnJXgAKwHxS8IzhN6KfcVzGnVjjzfQjeYjuPPthNxx4oWjbvA
sqrXhwpE/k6CKSaphZ+lE5W6hzY5BKJesP9PHPmyiLvLYt+MwR4PsMh4BTs5taZ9mc0bTDbhge0+
mza5Aam6ROQY66H4C5a7XSa5A923iUTKRwtqXt/mfrHtDChkitoQ1p3i697kdiw2wsHXVAQLzRxO
ShYHTmPi+el6gFi35guE27G6atLWsOEWmX5siTcqkBIsb/RM1JC6igN2X6ggMPoSvr+ys8zeBNsq
gr4GdXNjk2LxLHNXFoLBvdXmPWMBxG2PXc4Fmh7YubW2ZfLcWPd9vZ/D+3ZGX4DiVelDac/O2D/8
wzouYNnJWKRuaT9jlgSaNc6cWNRPvjVD4crTZwgNoOtAq+d4AcRlAnjzbojZAKiMf2jFywgWgL+m
4GXBdQHBxXGIJBtpqQKiT+a9rnefSkcE23TdCjx4ni9XIzWSlETMHZrKbYJDTe4H49c/rBTGsggo
O0AMyrcOW3ZP2jhDS2/WZvfyVDzWrX5vTNbzdZhVz17AcA4nq6QYQO6LE1ScjHAPXR03TE9VLRoz
X12yBQ7nYWSSmqZjmVnsG/dNHn7MZLo1pvr3dXNWo84ChvOvbALNY9Ai6vizvC97BaJEvnsdYvWW
WEBw/pXZejlYNSwZygS0nEj6TLfoCmoGuGlNa3cdTWCQyrlaVg1aNLJPuMDYWHgJGyNRKzdbkovU
kp0ZzJFDmo0fF0HpI2/xvoneu+CgNb8QdXwMk5HS1duXPiSC1VvNIRdo3Aa1ppbCIGyQbD2R+sXo
j8T+Zvg/LDDPZ6+RLkoc1v37yzput5LGl7SigHVVHlN7Okba3QAZ4GEW8Y2vb9R/gXjtZKmspkAn
6B43UggO6/5xlKSn675wyaPCFu5r8fgxPL8hTZePMEZO5QccVYn6JuSuc9mv3CFof1a9PzsYz3hp
/Hk/yWhKDqzhPqqV0KnrNPbKNB9or0cf4KGyKdgY8DRv+5Ij+Jlra26CB5f152ES2GKxYHmb+FIr
ZybrVzZ7z8yKvdEEW3iyU1bzTh7zimrxb1mefqUNCpRjv6+DYZughhQEqYuBx9s4Ry/m9R+19puW
S8flqFkFeYupxNLV7XwMoAkySvNtnJhOOStv16FEnsBlPmAWjMvYhIsnqrQtTeKYOEzXIdZjkMmK
ooy7nB/sLtNRsicF1rTKN3sCByL6gUOF6vrTgLT1OtZqfABLP+ZxCOr9/OtDU0E9vdPg2F1o0KA6
qZkC9bBXWb+1i5iatSbAW92pBR5b3oX3VLaU5aoG78GE6EbSIq9KPDu47UWj/iIczkvDDNwZElvD
Wv+pNzurnbzI8JRO5HmrNx8IT0Djwmhh+d6RtFPa3OrhDiR9NVAWK4ttYomKRuvGfIFwi+aPpJfz
HCB59WCzGvm+UW3aJ6JKzqpvL4zhFg10lcgVEuAY5dGAjqvdyYLtX18uHBI4NxPy4BDksDfCrsO2
hNFN2NRUtwLM8YsO0GqbJR6x0GGJLlJGnX/uZWXaJ1mCXhunRaHyVn+cTsZzc0dO/kZ25e81nWjd
74Pf87+8hS9w+fscOrwRWuWwgEV2SOJTEr3P5PX6gf3zcc/f6EsMrlgU5UbStzpsk7c2DTwTgi5U
c2ZqnLJDti2P9kxfZYzuV5vABRWT5juSIEFec8flL+CirT3XCRhrYKU/etOwl7vndnRlTTDqtOYq
SxQu0OqZnZMhAEqSQM48/Gb292VUeddXc/XSXaJwR8uy+oD0bLYOJajb2aT5kxzTEaKJJQ1f2xf/
8dgyyebIfffBG7y/jq6uRd8lOnccyJxEch8j+toUD1LPxil+bVzTizzNmbYBNu8hdi1Xc+q9/li5
0g9Qxe23zfcSDozRxh3uURsUm/F+p77VG/lBOkaiA7sWEkxMzJkYogT39QXbBqkTdU4xh5WQQ8sY
BrW/lz2HGM0in+D22ZAaZUgn3AhV/1ZNJ7UTEeD9mRe4PDFfGQu3xxh8irRZB4IMgfP452RNzmT7
ng9RtKl1O9OBGtYYfpvl7WBv9EkW+djlGqKygLdHjIZDMOHijghTtYriGIwlxZgrmScrEIxzmkGy
Ezznkx6DKXOQyxSknjkqRZ3aSadaD+rCwz87Jp45BlOFRuxa+a2psfqjtpWACOLy5ZHGv2WCBAJU
+WiB5EcuSimwx3RmM9/xZ1d01Cp3Yf8wjJ/XHf4yswEIpnExvvxH0pbb69LEbHkeQ7g7MEsa6/dD
eMKtnDTVtusrQTvPSrWFgUEo1AbnJ6PxPb8EfFkK5lkuMGccvuj2ZqqeFP9QSiMYA3VXCWOaBu+B
+m00v103cqWj4wyYbyTqAhSZGhXAod4epdaz7dNUfirIp2rtoEfP+rxLoSAQ34I0OQrelO5R8AMu
OwbPfwB3RQQG8mFfxw8oS3tT4u1eql1dfo9NNDzXu2Q8qNKdVf59EQAM8iAMwBsC6t/4Njhf71Gq
8OSkMn4P2/ZQzoiMn2Evmtlhm3Z+lgGC+QnQE2CaxuTJ8yApV+CvANHtXRfdzdbeSn6qQ71B4wwh
JVRWRL1AlzEadSuZIDsGuTtYxLgYnU0QN8wZMWBqv8T9QxzoeNe9LckDIdBU0/R/OIlLOHZSFwmy
avRqOlsNDLQSWhnmqdJb2qJUPcWW4JFw9YQssdhxXWAZlSQpowYsE1fMuM3mLauLF/Ju7tHU0n6g
F1kqHrT553X/ZCvG7yHeWlmgAa03vnM42Fav4zLtSiebUPKANlhXPWu1cLp37RQsYHiWngr0iyCx
wcbZkopH0P2QPvVyS2P/1Y6RFuYvemqgnUEkPbXuL/+1jj8GUpPpjRLAOnU8GtUxbbaG+qn1e1l7
LIRfBoKl1Mn5UpJZ1eWWLaU/3wcYnSfPEUkFHrkWtJfryAVt3++HspGxjk35gWDiKNqxn+8RRfrq
93XHWLmFMP4PKVPoFpkQ/+YiCHS/pbRWZ9xC0X6yXLm3aJ+hQ0P4krwGhKwGpH3oxwV/A+eBnVHg
/ULqS0fpqk3dn/z0zRw7pxBRyK8snQW1QrQuYCjDvtAMmUuQ49btCK4yC10Z9Wemualke9mwkUTj
BStuB5oT8FsjSIFmhmc8UXrZ8PtUQfQNIWvuVHGcEg/8+ngPlCNzPOgtxN1cM+itFtTQZiZoRlnJ
cc7g2c9bhJIKEzQluBdws0fWmx/U+6wV5lGru4buXGQqoLsDzfw5BsaYgzruYGKmT9vMkLym6r1o
iHYZGVLa2+NpGKEBJCGvS0bohZZumw6OTGYXhbSnICj3if3XtCxQVAWbJbwVfDxMVOL8N1VKkZIq
iys8xSpg38MTujvbvf9S92UmSGhWlhiq7ia4JdiQykUpd4hQfpCtpHLCcTTgTXPiZWksmu9cWWQs
sWFAWAJsiehYPzcoSoPeDuW6woRIuC0aHTyWsReU9l3bNYLvyDWDmHYJ9GiRHENh8xxKiQYdeT+g
wibbxXK9zXuRcvsaBGYzoB+BM4ixKM5lfKaXZ6h55XRlqVHJJBjTa+XYux631i5SkCoYWDAoa7LC
6LklYIMLY+h3VU4cWjQY0n2f9pscvbO6XO9UzPeEs+ZooLKwpHyDL+ffAvyVqw7FQgwXyKisoPeA
W8lSK3VjNOYKbBmdh3cXN47a20JKNr6e3ymJ7+kYOsCD0zbGK4N7HXxtibGD4A420UQFrrpz2yet
MguJyHAYHRO0cW8aLlEmQ9DysOaWCxT+Mu8so26GHqq1WfBUSfWpn1oaQUvclKTX6/asIsEMgnuI
aaZxkawz58lUfBAlw4ptZJGPIY72GfpwlLHa/j0UlD/AhIZohoSIP2u1Dd0MXa2cNDRPU0VcCJE4
ZTE+9KDMuA61kijYSyjOKmvEOGyA7NxputH0/Lysn/DsWGImIBA9Aq2eBlD2oM8W9WQ0YPOHDpXX
rut1eITV7CLyQ6uQk+QYSpzz8MWvzUOn1DddktzY4firV2tR38CqrXicwGqBqRSEGucemVs1mjxB
/+AkgfS9SOLtiN5llNlFHSUCnD9NIIs7D7I+VpJHVuVobdm5xZRn901lV64pWX9NRsrUdyBLiaZ8
Ai0evkwP7TEtjEEr6yBMvuCrYHJ1rS+pbmPo5rqjrB1n1LIx5IsRADDBcT5JptbC4DSMgqyRVxj1
W9hbH9chVsqz+C6H1ILJxH1Ai8A5SCD5Tdgl+FrL5B2pZbdLdrkNNgvrBeSAxzzfm/rRt2svtkGr
NoQ0m3dDfyiDbTH8uv5TmDXnnyIEVH3I0dD6AeUMXh2n1HvJMjuwtxUY/G+HbVBsrHqgZYPe07fr
UJdxBVCGDu0MCP6gIsEZPdq92teMkq5IfXyQS84IgbdUPWi54VxHuvRLIMEq9n6kIcllf1/4JVYW
FCCM/Kw30M8yPIMi2rE6EZfBpaMQrJmCXFNjBPM8ij1iZhY6yOCuJSOi1mwpzlQFmcCWtVWDsiPG
mCBMJxM+rW06SW/qEB8f3TjkR1+RpZM2ElC9p8NrBWkjwTTOmlEIHDqrd2J6ivdMZCly3/ooL0gd
RsGz5oC3CkEkXoXAowR7LAJV/sX7aRpVfp/hoxsaLaH2Q0pE32vrAFAyQAkGj/78k1SFkpc6ZPi4
yYxTPrdUzmb3uoOJENjfFw6WEDQtq/Gfz6fcM1rtMLWiyYPLzxko9LCxWgUkvuCg5GK4Dla7Xsvx
5RT31g1SR7dKamrUA8RK51OUda5cJCIGz7Vg8IWJjPHcrBY6Z4beDozKcRdYmwFKkqq1iYwImjCi
guvKGWVEobgfwcMGtjjOvoIoSYfeHHyBmi/SsImT1i2k79e36VIaAcfSxkwZPpcYMz3fUTDJcWzj
fRK3RhG7U4AGMD9zIV6FtuL4dfbzJ6n6aaSdm/gP0dC9jbl2kLuTUqWujOnR6z+GGcRF2rPfwlUq
bCNpm5Zl4inBwyJG2vTu2EXznTw2n1rxI+zaexxH0RzziqdCE1bDSLFpo7ePH9AuIAUfSRos76RB
Oai+bjpJlZiC5JSwH88Zh2SDyZqjmQtJOBdx0eiZW4PZ4oH2hvyYIT0ReR9vsYsU1UuccFN7hOZe
t3sZqE4fRF13K29YYLnGI6cGUl2kPHwaqVlSqJOhq51mog3oge/yE9SsQ1f38LDuqN/UlI7b8C57
3mHefnN9W1foT5CQMJJ0CK6ZFsgwzw9NMBijpBYNHsBvyxuVWgdrnzivxfdij68P71/A8I4io1kB
31o8reeo+p0WtVhnCQo0xdZys+3oZPvZy51iFwvugnXTFmhcmAtTM5gNG6ZVnnEIDhIN71P0z1Hp
9k075iJurZWeYazkAo5zItNOK0XpYdz0ULtlTys6UjN1zW1MRZnrypPYORa7dhcR3FBiJJsdsIZD
5/0cj8m2+159N6gMBxnvRe+ca4HozDQuqVS0DnVgZlr7vfOmd/PY0/5Q5I5GSxo8tdv65UGkCPyn
zZ47k2eY3BdPrqnWoBTAtB6yXegyNcLJCW9sugF7QuW2nrYZt2+hJ2/y7TeBn7KqzwU2k8tkMnN4
9GN/XyzvkNpSM9XAVj7sz+R9498Sp6XdBvfZfCj2wu1cubkwDfyFx3mqHnVyUrLt1G5ByHI/OKkT
Y60rJ9jOASX3s4MBwdvYGXbXDV0J6me4nMu2w2RnUgXczik3Vkx/PupbWRa767p9rLzFeLMuIlyq
kDJU7B4R7kC23a/sVnVDV6KZYzu1179H+/fw0B3xmnDdvJWXPBwTCOv+B5fzITtX1ViLh9qpvyfv
6G8PqH9T/6w9xRk90MiW9FNUfmMrduE5jI8R36Pgc+MfYo2ii5WceY4ctjstbWkO3vJGEUVSdeXG
0sF0818czmP6GQJVeYQ7Y3I0x75pvHtlPzn3j99919+ApIiad2R/G738Muj0NrghDTbb8Bi52p39
/GIJkvxVoyH3CzVe5N7Q2jg/LvPIKE4UglYP/+QPjtY/KfH2+lauQWC4nmme467CqeQgMr/L8wQT
/RhYcBWSOSBmH1rRg9rK1wq6jSC2peOjFl8R3HmQIEtWJLmGfuvQmQ7RbqbkTaP6gwGe3gFKeNWN
TE13PnUiTbHVywM5Hj5lIU2OFw0OOdSggQVhJRAwbHprV54CJB6ecS9tIxF7yqqNCyTu6ojkLFKy
EUiV12sO1PBoLsraViFAcoyaIqQCDP4QKGON+eYUm9VaL32P60/dVdE+1jf/4BMmNF5sIiOd4LMJ
TRsHyOzB7eL+RKqdUXml/XgdYvUWQhEKZ1khkL4g3GolVqY1vonu1/ZjdAfHZLqBHkhq99YNMonZ
aw8hvRtosfNvm51IQnPV6ZkWBoIYe6fgnB6l9VoLDbijXMy3/ljuNDz/56GoiWrdyC8cvu0tm5Ws
6kbgTAeSub3qlIRKjrLNU/o4bG0P39KG5sFKLyQUsryTR1xsq2CpWabJh04FArysTgAGbr5G1uVR
qCQFvMa4bd6txyBzjZvIs9zpw9zUu/BdnSmaZ7zgWd6lTvkRbexeEMdW/ZbpqECBRLcgQXMeZIZG
y/6HpMbXNsP44OMuzovtAMbg66aufNWAJf0LhwveUwZtsSKEpXXRZnjCnj4bS+C4667zBcHFkwjF
/P9hQMHAMjqQJ3PTRt2zbb5et2Q9bi1M4c5HU+K53GBH3fTflfZFLt4byW1b4lhkPzPOaMMxVEHW
stJCCWUuRgUPyW3WIcR9s8RqNUmoMCBMTzS39t1Eq9nJ4J69W6CDsrpRf1Q33UYP0dXrDJvWyw0a
bURZ8coSg9IfKtWYBER1iyfkro0oVkIJDY4ZBKZm8y1On0AEKlhf5nLcoUCtCTc9uxdklb8XShKg
DaND71uWUmVT3mt7f6Pfyp+t13toULoltitAvHyLwkPQApHbUZNMnQ3BBXRUeqmLhsHTcLIb2rW0
2dV/3297jsXyxkWe3RVBWLWMjD41frJufz2DXuLmukErh+3MHi4HJH0zQw4BGNAqicuPMROctJXn
knMjuCidlaPR1UyZINzr96HbeTG07b3BfZq25ud1W9aOmwmGEkVHLyLbIy5CzVmTyjUTKVA+sCcS
nTOKi2ik9da4nd8EYGTN95DU4R7HBzvYbs93Z4zQpxXoKYiPt/a97M1Hf2M7ZU3j95jGW2QQ1/FW
N2oBxzmeNltzCkJitKoWtatavTOItA/WKi3IUL8s4vwt8UH7oxJwtJsYyXnQtmFB401tUgWlCFxy
rac+sC+SElKn0W/9+bp9a18jZ+icJ4J5vjLmHOjoVGGVpbuf/UaGzCo6ZZ6KTxBj/boOuBqgFtZy
jhlUKUZjCyyoah/GbJPWkTOVgguAbQofnwxUKZnYPOSFbbapixPcQjIDNXcQIuf2bVvuKvJZRG4/
CFon/oz3X4PhXJFIpPofgmzjFhzHw8HY6t796V4uabkbKTiH6IFQuaO+B17O66u4er6XJnJ+Ode1
SaCthYLVQ08Vajv+fbLtvd+dSUU6zcwDrpnJ+WeVBCQdQvDaaj/yG8wV76Rb6UGk4brmFkt7ODds
uyyM6gL2mA3UpzAi27rDLOreW72jodKC92Oo3+GVhDOlNVsSgXGGmTJvMMiBNiaq0cQb9/XuLdwU
3+1b8hw+TscYRYHkZzIJoslaiQztVF8/gDOzLvIgGAf8gCb/TPO7OLmZio8h8drhQ9M+5gaEO66q
17Qh38BYdN1nyPpGfoFzR6/O5g6SqMz623g/PRhb5Wht0U+4lz+zfU9rL9z0dPT8jXKokZqY29wJ
t+O9Tb+Ze0PwY9bi6mIhDO5ZpKg1PGpP+C0h1MZ64yGrRYVWtpcXbsuawg2UPFTCsxcndVTNkQyu
1h6lB6Qq24x2dyFylSBE+VPbRW63m0/yVnRc1iq8IIL6Aub2OJcU3WxGAM+pM+9lfNLKmKSJHNNB
NI8wArK9vq+rR2eBx22rqYMYYkiBl9uoyRMknRJE60VJ36rzfKHw/ee6JLe5bGLDItOJGsxDur7l
hfpBVwtKUPy8btPqtbRYRP7NtA+aOO4LGPUjOCAi/ILIKE7q7IR0cmWKWQJRbBC4i8nyjsWdkZVZ
i+dv2Ddom7x0a+2k+/solSm0cK/bJtgv/oOuniZiTC1Mk4Itqe8JcQ0iaJxcTcmWy8fdgPpYZZ2u
ACO+gXjHL/85PUo/YmrcqaLO5NWDvPALZu1i3cIUldpCwbqV0nMT3JF8d321Vvo6yPI4mdxNlxpa
G+hsueZNuMfH0yHHAw2Eclp4QrJvNjUdduRVe7wO+6dOcxk+NEQORq6r8z2YepUmyCNgl/1kHMyj
+mqjMtzQU49Ci0blTem8Ilg6Kcq28k52lTfRI9j6wn79AG4LS2JKth7Cbsu4S9WHwBCkL6v/Ph72
UIpGK6P6Z90XG6cOsZWPLQyUCCyyoMsnJKxhif/FGmomaqMg2GWVYc43MP4jdxZMMLZ47XLizzCk
yl10ktzUS7fDPnCvb9p6VrQA5Nasi63YD20AQjcvo9NAX98IbZ6mXbETlUvWHWSBxTl+U6FCB04H
ZGCe7HuG13kJlZ2RavuWiSCDizmkJ//0UT4GXouqfnKjYlZMECdXojJYByG0hKI7JqD+FNEWm5gk
9f8j7bt6JMeZIH+RAHlKrzKl8u3ti9DTMyPvRblff6E53DdVLJ2I3d192AUaqFCSySSZzIzw02ou
xRmnraCm2zyIN3rZuPqEvLAKzZFGqTmDvBAoUQkOtWx0286SkcykplQtJ8FQoRs8Fo6ge0p7T7PN
1CEtpb9x5nPh2o86HVQMA1Gc34KvHahKVX2qQ9SNSXp5khqagMhsuBMpGSy9rV6qLO1s0xh++BD+
jduEEwMWAvUVOrORd1HqG1GKkj8zwo12wkWiMi08BfzzAZ07gKS5nHgu9WX27wqS63HehUi8ZXK4
IWoluujW0ay87IJHoVKyp7jQ+h1naBcSm6iWQ1k/6kQh/seqpUaFko8ZqnrtbkjuJuI7YTx++pN0
Do1WtKQm2QSZvw3M7FBBImbU6Wb9AxbuaKhXw7EMRRSopGDpU9su9CmEHmbKA4+a94r5UY7UkoRf
6zAL3noFw+weKjj0CVEBE2g9dHHuE6F00VFm5cGDBL9aB1twGMhk6KjzInNxCNuI7hvdqIHjHmST
uU3mB+HWjqBFug6yNHCXIIxFJAWTVNgOcJdSsiqIHijKg2opAq+kbGnkLnGYtTdlpTySCDiVfx9N
XhJ3W6odIdNo1WgiXreJh8WstFKvx6EQ8SRa1go51UKzk/0BJ3c9b49FUaGEIG95FcXzXsBsTogs
cy02RLTmTfA6tqhD2FJVAybxvSl6jv1/LvCH6hndRNwCXQCKsZgBjDPij608wcPJez39EMpz3D+v
j9vS4egKgxk4CF9L6VQCY/R8L/s9bdrDjwnPJMTVHtWn4L701AB5uHXUJTe/NIwZubzOoQ2WADQr
f3XRndJ/xSrn0XNpcv5CINN3PTm1EkrRkM8Q/jmsPNHfrJuwVDyCUvL5UIJKU5AqMtl6KEOA4D2B
Bth0Vxi26Gan3htmkRbsYtiqe1wy0AU/WBWnqmtp7C5x5WvDRqpOjUiBWwXIWZqfWRk7IuWM3lKI
QE0whLAJ3gjRNnsNopFkztPi6SwKHuRYdSb1vR8qixLFXR/GZWv+B8ReCidl6uRotkapUaCRSo9x
hN1Sjx/+GwwzWQRUpsPQwZ44k9GTi8mJhZ1aGhxrlqIQdIbmGnJUkKOs+nrY8i5uhkCGNcPwBJ1D
aCk0Vn/XiD+qhjNBi+N2gcTEcDlUpTaJgJR2hvEhlCbZTzWRKNJCZORVf8yzfR3o8CYF7gwEOUQj
9NNcmzVmBfH91EBq7Ul5A9mDU1rRc+4RTuPVwoPtNQ5zMBzEqY0hqYE75w70p9KxS2xpk27U58hu
3WI3blCraLjQ5kRiFDQJvHqPhfTWNf4cUy7OwoEe+GozAL93oVp8VM/tJv6ALMq+PQyP3XY+gxM3
8cRdtDv/Hh+lB9mZ3OiHfx63vCHnjgXjSoWYx4rf4luCV+qirghvxs3vfGO6yTH+Aa6NV5xXz0/h
qbdjr9iur5Y/pZlrE854l6mNmpbMEzHuddeHTK5lHkZX2krWr6NsGd+Q+7kztrxj7G3IRmUcrgRz
SztEr9i0hpJLvjREQFXEfKdq0T4oNGfdstsFCh8Gl4SooAEHk814GIoLB7XNBXBuYN+2KloG6Kcq
ZgZU5SPu3oawel8HvF2n14CMS/ktynOHCoBVlDkxpS8oOLQUtfxch1kaOii9/1mfqO/589Bw4bl+
p7TiRFXkUPTEywx9o2a8MvRFS9DwAOFi7Ak4918vDpNAYRNtk3jUbEIH+oh5DDVG9Wvdjj+1H9ee
hz4iFNjMj4CoVWDfwMWmjNO0aVu8Oprb9l1GSd0A7cv3/pzYoD2Uv41dv5nOuvWSn/S78X68+8DR
ZWtuiaVYLW7S69+zNK6Xn8NEPvSnobC/wOdEE+gJmwJaTD/WERZeFK4tZlwyKjJF9ltAKBvt7J8K
T7xvHbIl52xPPwQHDUYn3Uq9DlZmR8hj8+SZlpbEpYmMh/ZiGoToo29tQfqZpscwfq6hsYGWSiuT
eXHl9jY+24q2QpBloM+Ebc6JU3CioF+ytbE23wXccZIRubhJ2aKnZ5dm+jasMtHqOn0rzZKn6yO9
5MCosQM2cklzSdq1A6e+NIEKJGrtOKF7uRK8qu8gFah6/w2GOVCnVUDGRgKMn/42q31TQDRM42Rn
F01BoMQhQyG4fM9/v1juegCalF6PMWfDJsyeDf3HFP5cN2PJLQgaNcAOAMHDG/ZhpcjiHoSVrW34
7bffKFt1rHZ6rDx1VX8vGDJnGSwtNDy0oAcNvcIiKpWuLRIEWRYEPJTbnQzxAQ0MUj3nOWdxzP4i
sCfNSNGp3EBfzRYU/wmKg42VZKkzKhEHZ2ngUNIiIg+DEyBaI68tUSeklKShbO0xk6pNqzSdW3Vi
Z03pMDlyIfjYceSCk4pdMg70sOi0FiFii6qaa9CgCdtAHwqEzfgz7u+77JcsPv5zh0CJAbrPCPS7
wLxxDaHFalQMMuLEkH6UzS6OP6Tgo2t/UPF7HWjhiROVzSry1jhFo0r9T970wrtDRTWCqq+xgvLQ
ot2myTwx2ufYP9WdpG0UZUeaR3k41PRZ4+mJLDwbXYMz4XBIQKApdg1ClLr5OdgP0ECuN8bno/Bq
1G7UuPXrv1houC+A4Bu11fiXCUtFhAdlSaJz/A0sFPNkw1uevncmHlo4m+vSGrtEYiLTCA7hYZyR
wN5pl+IXDTiXkuWZu7CF8ZFgIMpgyEDIW6QPpG1nocN6rzzgmRzZ5PvKt3nVJxyb/jxjXfiKX8Sp
FM+INWhcZznqoH/luOPigtZRC4cLsYyWT+buODWk6NRiaG3V022cgZ83ha2ipehO+gyeJhy/q3sQ
PPUWr1BpcU1f4MrXC06vtbzCuyxwu5fJP3TBSQk4YWOhQwzefoHBxI1OTJUiEYDRbVLZkl+rve8M
O2PXOP5T8Sz1Tm7jzcHSnOArtQ816P3+Ocv99Rcw601LzFo0UoyuoNF7kwqbrB08EEds62TYrc+k
zBvR+e8XzjJqpB31AdaSJ90Dj923cOcnYKkMzmGEtx5HcuBDuN4Z1JpGS31Hm8re+Ba/w1f0Wzqc
j5mnjz3pIlOA0zQUfmZKguuPaSMS6FOIkC162qZA8m2X2bpkkY10Bh1CDA5N1WmOyi9pF2ARebGn
v+ic9bo8Hn8/gRn7NOqSRlSxJarRzpRdWd8VAedOv7g+0ceOYA5GeTDSXFsZ+mZbCzmsNJPeQerK
Meg/71mFB11AMGEtb1IdHeyA0PsWslmnrm2tgNsoulCUMcMg4YeEmIECHMZ5kikZptAHTFTGHx0V
XKiCHQdQAhCSO7Ev2/UYnpooddF9flL0YTcEyfO6z8yW3LjMxScw13K1ycB6JeJNAPk0lyaNq9Re
D+qrqdoa4lmhHLhF9zBmXh9cLW9bwhFVi1SVsBWOgrovlfuSGk9xo9nrRi2G1wsUxqg4Nwoc/LDb
J+DGNvf4P09s3pXYa8mwWYfiGcQ4oy8PRtaA+coW8tLq0SgeosQZRBLWOsz8xTfTdGER45C9XkoD
9TFuqa5vwuFJhtCzMNz5Jmd+FtcW8iQIIDgygiv7em3paRcZRTk/EQWDFUl4kko5AWLJElPUwRMm
Q+IUdJXXCDjvDSTMYEkcf4aKE0N51ujBQGB8/PMRm5nI0EqNZ2hNZbdY1P721MfEgBbJ045yEFpx
oZ/MgEcjsuQBl0DMnhqmqAgiIQzqZDzrm695gLv1v7k6XYIw80INX++KEiCl+WU0d/0ISfHWyirH
UDh3jcX5uRi32UMuNrQJ7RBmrwDJ0EvoQ7ulIqKi/lhQHh87b9wYRwBXvhHHBoCGdNiXOlL0Bspu
KwFKVeuesOTTYC6TkZFAXxwe7a8t6sxGTXuK81ycfvp4ZfXb+3WA+QfYxXkJwCxOPPqXYkuRgqgy
bS9K6KCAakKTuaVxn/NSKwv1vRpehv5aw5yH86oqid/BmmK0jN/gxM7eFUd8UN6gUhh0FrKPwiuq
0bbyGTdFtOMGT+vGLo4m0izo5pgpsFgCgCHrqEEHGCsknaUnaE1t3v4bwuyhFx7oj2oEECAksWkP
9Be2C45HLJTkYBBnljRQiKH19KYhJdOGtA4AkeX3A6SCmvG9wePD8D2AvdAXDnq812IownLW1uLY
XcAya6ure0i5TLjvqolq04Y4gvG6PnZL2/mlYfOiuxi7SS/EOkLqz8bistXxGOICKBjWAHKUCbUG
PXjE1gEXV/GFScxkdZWmBmaBkZTHF3l6DxrkvDmjtgAxd1WASQjNNrN45bVNKFstpwF0AXZagnRR
k90gVa1g4lbO83CY2QmSVO5JjqP8gNL1JwnplW10AlHsSb2vayvbBfZ4MD8kTvBYiLcoaEBvFiii
8BLGdoDKgW8qWoekGOkPJlhT9Rr0KKEV5jyCwCXzLoEY88K86YQ0AZDi7+X+YdAO2vS+7gxLl/Ur
Y+ZvuHA/Q6VlHYnAGIX7QrKD/i4uwp2fvIjGQw2lxfy+ie7GygnEx57HAbN08QS4gVFU0f2FVOY1
uNSImjD1CfZIJzgrdxSTWHyp9mN07I7tNnykmwxCM9vkmCPXvw9fGh79+vJU/v0AZi20aE/0xwQf
UGtbf9hQ/5VO5yyX7PVR5hrKbGh1JUZppAFHCZwq3orarIvwM9z8So7f8SZ+KyQn2gX3vZUfKV5V
S++LV2e4EMiuhprZ8aK208XExDzjUgOitueh45zelp3171CyuxzySmoEIh27qI8G3UlqYaE5jRO7
OFaw5f55OkAUt5pBxFNRfSo6Z2nPH8mcCyRw5ag47IKiDImea4fUKEnQLIYEtCn/lNRjpWym/DAO
jqqcwy6yh5YnOfOnx5FBBA8HnF8BSyX6SZhDbxg0DTR1VAQT6ZfehpaIGszeq+tdKr+FGgKbbBWp
W6A6viF2YOrbrDwE3Wmgu759FJS7oX/T0e01nrLCG5PJGtudSEK3zd1ePGTheapla1R3seFjiwQF
Js6HhWjaSm/azfDahaVbN8TCq4udgVuOtgeS3UsoxISyMRTcN+vrYGG5ybKEEkXkj1WQ6zH7AjID
Ba55GjKD8pFWL32ZW2l7lCQeXQ0PhwmcUdQPjSIBJ229RNp10MeN6/uAR5G5sHXL+Af6ZfN/0FZ9
7S29FMp0kgHTDxOGLtuIgm610rvQ4/B9nioe3sISu8JjolVKs8KoZjxNv0MPhaPIz2kgeOtzxDOK
CVW60oZ5qQEkkAtrNELHB9cYamRUWd6UxNjFAk+SfP5FZgkokklA0UxwYQIh7vUwRvATUKga1NZN
t9L1bVP86srWqlOQJ/3z2hxck2V0GyOPC2pTdu+GfnI1mYFJwd4A5vrh0Ma4MEP8INQ3fc7Jqy5M
1xUW44WlNOtci4TaOXiL0lMqPUfd6/pkLcTDKwjGA8cqayY03FM7IyJqRHUrHDhHuUUEvOgj1YXg
hHKm68mZRi3TjXnAirp808Ry13bK5l8YcQHBbE21EdNkmmaI6juSQovwSooWJ+ICgInqcqwJpjkC
IMw/yspVRtGJ+pGzNXFAWJ6JFnzqQqVhKgrtYLYHf5TsROddjHkgzG4hKyVVhHweKq04t23hjoFv
+7wwvZTlRA/2/yb9D0HP5aGQQkUD/JDU7ormS0nILkf5Z69RrzfAEdMmjtzHbpIFTi1o9oTdopHa
h3WnWAhDV5/ABAW1qwjSqxhOs3g2iqcqwytSc8jIlsYbyjuI8oaVWamy6I8zRz5FtXXp+ZVqFeWD
2fxct4izktjUcSlgmw9MWCSL0t0gGuDdJpxzJg+C2SBCNUN9owiIyHialGPYEo6T82aFiQZ6lE55
UmOg9NH87nLtw5h6w9Lz+F4T4k3qi5upSZ31cVtoQpsZAf56IxMfqhbNI2LnU3tqPWLmVm16OXlo
yLbR9wMSDpAmFsueM5QLJ8E/GRvs7Uh63zChjhHtKymMOtvPcCGILB8HKigwG7oF0gBLOsmlu27m
0i6oKHhbmJkkIVXDDG03jn2POuwOEuDQStOUHS3ED3lIXToFjjZ+rKMtLvFLOGZQ+9aQsyqBfdGh
q506QLFy+UVO/tOL/Fh/F5xy5YUCcxT6XFjHhGDDV1NwhwGu+xbP0St5Ss7jL7TBlAcy2orraLtX
7YHbx7VQaXSJyhKzl0ROgwYPXGi+K9z+N3qLtJO6A7dRaKFeen1El2LIhYUaE5ojtQrrEFLWtigG
jlISK1b33b/ZyS5BZGY3zrKUGDFAsrI5qC09VHXsDG3nrduyFEcuYZjgS6WwVrJ2tiUCAVsBJnse
Zf5S3uFqauZPuNhioHOGCuUZQgDxp+HV7/FzfpSc/FC8q08xErKcYqmFatYrD2RzDeDyErtknp8m
fw2+iKV/tuBdFNwIRXUo1xd+lQf5uast8yHlHNLmqMueby9Hk4nKvaBFSVsBuRo+e+NVqFNU7D+C
knp90rgW3kSQRBLE2Tn0k4KymU/Jag/RXssd2sOq4n3aD/eJo5WW7BmcJyJeONGYcNKagh4Os42p
aVWZJd2ptlhaOshGAvdDxMs1byUs7ApzoZOszRTff6j5rh3I1MQ8zFoJxa4iceTkDOYTJ4qfxuqE
DD6lXkjcceLM5G2MnjHRKYNmHDyHsjcVgkqJvAdpGtIPz4JgF+iaQnMvqk4eIp0nHw2y8hu/uUZj
lkhhBEaEbA06d6tXXY6QIL4f5HNSHLLiWFfvob8bpS+5+G4Ku8tfmuAnCJ0tOhXnMkelje80je60
9ElXgs0EKow2eqm642C81jIae8bEVbvAGkLR1qJXH02mTePlGvSu6H2M/HpVFHgYTR0/xuUoDJ1U
C1xt3LToZdC6cx6XniL/iqdvU3xpolPdPSXDSS/fJPW7zAXEjIei2wZZZEEJx8wKx5zu0/guT77G
6YR7nRkfzexkdMhLPPnEGSMPVFdq/ohzlz7GNi4EFpESx6i3ZXtOgply9tiW+5I+6sUxT96q6ac4
vLSdb7fTOQHlZuGM4k+hfx2QdvKb3m5MqKMH4LKLvhvVltWTJHsdkd0i/qj8TzBP2V0GXl7jJHXP
efwkFF/KCHXLcbBHQpwSKoxqpe6rFGsImZK4+BLHs1jsI9Mri/Ysd/G2rBo3Ll78als1XoKqZLN/
nPXYh70sPCfTu9pIVlgduyqHUtp3QNEBnrj6sFGVEvLwoPEKRk+T71IFNUNi7+X9MwpENmaCM262
W48MN+Ecojl/uArRgI4sE2E237Qqu3zAU4ZdlD/D9pC23+u/f7v6rwGMeR++CObFgFpEkgBAJIXv
kRr9yVoq+E7emW8t7gf2GH91aviKZ46zZA4HIhenQOERWCw8tKGgV0P7qwaRP4iWzFv0xWdkWuDX
Gsi6EXpsaUd29QYKmm5kpcfGQjOqeK+cyEvtgoHpCV/IuwAuwWOA0bRgSmiENdjoUKVaQeu5Ci0+
po5s93Zi53dzQ5P19qQfAyfff7d289a4vGawP7WQ1zsMngkukJlIoRejTmpsp3P0bXxX3lfW9BZU
VkZt0X4kLjmVbnMct+EOvu3EnjBYohM4Lxw3WAhYV5/BjH/YNUUb9PgMeWaBArTv6B72gB6MOC84
t6MVjhwT6938uQ58e/S6Np/ZYEOzhYAFwRNaVoRWq3tNiQqF7H0dZKHV7xqF2V7FJOsros0vkFZ2
Vm3lEG4SWFk5nde6/qHZUpvLncyzjNlWsxBqHa2BEc1eKyvc5RvcTWtXdxrnqz2dU0+ze85J/SZW
GNdWMrGiHxL5/5aH5hQKK9t+euQM43wO/v/7KjrWrxdp0pMoChqYpBYU77UdWkhUy4ilQ07z51F+
pwIEZasGgh0S8tEx4WT4/5CaruEz53TTTOXSnF/jcex8wC6hbPJd7CRn3/mReIMzPWJztfAQYzUb
KPzNDIt27+Bt2XpaH4ibUyFipoo6d/0Pq7rOkh9WYai3nex3dh2j7HKCI0m/m/QuMZ7XcW5cCDh/
uMbRv4lDC5ukjsMUakZqBNptrbF8/7sYDyKv2+G2XpoBYVag3EGHeWgAUkeWUVsTDoFWEXv5FgWk
O8XOB6vA4xaPRv3GVxlUZkXCQTpBLOPeHvP7WH7RCm996G6Oe8zvM6svRCEqmmxhlRCL4i5Nquyt
1fzoPkWeVLMicwqx5Kt05CyRJc9AhwwIvqBAinINxkOHTGqQPYQ6oCJAbMsbxJde+akTjl/cXsn/
WPcXhr1LqnIXlSNGz9yiKlMaNroX7OUPwbSDo/GUP5YH7ZTsNBvPQ+vDenv3m5HBq4eCQmWWSmDm
LSCT2ZtRApfcYcHtiGi91VbnKh4aCtwgt3htlFxAZiJpUNGopgDUT+0RJByFZ9raA/nswbIf7o0z
N91xk3hgLGSiqKCNENgLAVhpYA3D+dySJas2bHBC2Q2PvOWW+fEajS1/p3ladKMItMGR7gyv+8bb
XQMeY3u+AU6eftfgDBTa7Rda18Ytb5NaDDC4h0DNB40LN21IRhBPojhlQA8F18hdYiJuU5708LK7
KiC7B9MIGhDZhwi9NUhpYlhxrqK/qSfauiscq335w78nLnQa8W5/H2xaXh5w2XeUP22V86lOZFYj
NSYa6AZwKXhJ1QdUh298J/0hP0+2Zld39AdncczL7mp/mifzAo9Zlpogp20YFqDjllHOgirm1FLs
yGscEbVAFhXR4biOeFucwCAy2R5C/VTPBFhofAZgG/a6aJNvhA7sobojQbXlbgTRnbBDi8P292CT
z3IvHHl6JouhHJ3sIBzGzR1cGtengo50HXpuEIzq8KBCSx4vtutW3uYLZisvEJgYgJqyPgtaBPOm
Cgt79KGxnpHkvgzVV63LvK5QnSGb2o2hoWW/FCLe9eD2kM58ABMTugTyqKIMEwV9p3/2X5NVoDD4
qdw+lqAfNr6zDdQOxa2yH0BT5OAi6jz943KX608wmbNX2PktNeezgK+C6kV6EqHSKr0mRccZ7MWQ
MNPBzlkSXMSY2Wy6VjSqCgEpQE2booOPoDA3YDfhPLAuxwTorEsG1IVmpoprrxly0gbjHGbRl6tJ
OJbT80Y7gDFn/ED1/7O2h3pLZEeberPuTMv2/cWdvfnioqmkf6hugYv9c9tG4/1A22PAVYLmwcx/
v4DpBm1CAhswmf8mTdBN3Um8t9fZ6dhogzIX1LygjAGHUCa6kbI2RVnA6wkVG1cisWUOj33uGcGI
mpPGIpFt/JulfgnJBLgGTdTymFRYiAhuYK+2VB5D6dK4XSIwbiH1PjWTFAi5fxohHR+9ZFw1jfkr
2YED4RS0rbAl4aTGYIyBWildjpRH8luyJNNpC4dAnv54jr0YF/xW5NzLlmwC1ywk2aAegFoTZkmZ
WefrY4nMVqWjdxSs94ZpSwnncnS7oDBsl2xezNwMdYHHKRNsXvFR9aJHbRtsU9AkojzJ36pP2S7f
h6gh8iiPp/PGOgaXGU2oQsJsyIfaRXCShIMcH7Nit75mb07VDASzZutM1Y1GAxWQGajW4B8MoXDU
cutXPAZQni3z3y9WLarTSFjOQHX8MtYgHFVe5f7nujE32yVjDHPfMqHJ2wclxisd0C4q3tXK2zrA
khFQH5HAew0NbGQPr41AFllN6hRG0Op7qoptK35CkNX9byDMlFRSL4eDBm+j6VMjBJakfiTcq+my
JSbSgjrEkiDXeG2JCkGYaJwkTIdDTGty7hovIi5mxS1PvmtMyNta6iPvULWIClY6EMtDexqHi2vU
ug6gPE0wfl2J980gdbW6fPQl+rg+gktOTS5gmPWK5HEmjLMf+C32uQkkA81H270kseKsA83h5Src
weEugRh/UKdcD5sZaCxSe0hMaxyUV78r7Lor0S6pVDzFFN4AMr4xkliKMxED6JuuTJ06f1Wrp3Wb
eIPHeIYgk2ISE3hGNKSPSEntUjF5QxmPG+q8zvzbBAkzfsyCNfShNUBsBYarJ0fdpxvyrpjorm02
kz3uQMi/aUbOjC0OIAhuIH6IlN6NgP0QoqsA9Xbw+6rdhbTx6hSUQXXrrg/iwqsjPOMCh7GsmCTU
FQvwDNFrHg2QJnUHCVzguaVu/WNnQwzVEQ9kJ3M8f57/G4cE7QVqM3BZAu/s9QKLlSgD+xW4vJqG
PHdp+VWlpbdu2nwjWINgFpekodqyTgFBJ+29HohXK+VpmEAZMsjHvM3e27h9Xoe8vaXMfnJhFrPO
lEAyplycmdD04C4H83ekNm4uJG7YjdsgR+u8mm60XnXKfLLWsW9HVAFv6NyDDB5PCF8zJww50qQB
8NhTTOJVirGLqpZTTLjkk9AhnZXXQSoHEaLrSdNaue1qA4JTqo7qBTD6mEeBbtfNWHTISxDmoqdU
ydB0OUCIbA+Hai89Cnbk6rs+tqYHuuv2UIvwhg/pp895BF+0Ds8+c20pjmisdaIajwW4URAjZdyY
izbC2yHFBavn+OUSzqWPzBN5ccBoirxPpwo4go7beatYOTrXwphzuVqMjheeOH/FBUovQOJYN4DS
yd9S+NbiaSUIP4TmY326eMYw4SPT4qRq9dnhRafuj76CZOuPdYhbx8aa0lCfbIDxS0W+/doSJc5L
M52ZTql8EqUDSb/Xf3/hZegagJmQcUJjOggLZoXL6Z1QS/kRQ6v0DMa4N33XPpSPOs42v7iCLzdJ
xjlWQMpvFoCcC8aY1RQFpCHIy0FTzOjd4S3a13hA+OqKWZh16L5GHiHc/Hs38fACj1lYYq/SLi6B
VyXbWPoeNGr141ud3NdIbq4P6ZLzQZgOXeco74DSNmMa6prLRKwReid9O2ofqAwwccWv0RG8jrPk
fZc4jEmlpoxjUgCnVb975aCCpqnntRDyMJi8TxaoU4pKcGi9CmirkKt9MdJtZgab/2QKW+tWBEWu
TQFgsuFFgPx4Lp0gtc4Zr8V5QZsKQa5F1m7EMEDHkwsTgSJaAFIeIz3r/V5QVMuf/nmT4iyI/ReI
mRhS9b0f6gAqUBOBPll13Bh9xLFmcWYuQJiZmTJJCQZtBkEJjamezCqxhvLf3G0vTGEpp9DLnGT+
fFJRI6q6Uoo+niaqx0e1b3R73QfmD2ZX6FzoAfZoNNOBpvM60lXx1PeFjq1PD5NXsySP4yA+Z2Hn
qEZ/IFXg9Gb2hFptZx120StUERcdiCTNGgDXsLI5ZUHYQ7IOvSNOkhxGv0ByZ5to/+L4gOOepitg
PJvVi69xgkKqZ3IRMCFL4i7uJ9sU0JoycrbXRWvQK416CglV3+yFMSK4R5UTBpFCvFfegs7VUvBg
FPwr77vAmb/jYoNNp5aI4zBPFj0G7QeRTmCgX5+YhZIULKOZSxzc1NAU1Jg4WstRT8YSI9afzHOf
29Jbsi3RI1vv0xfJbgQrQNeh7/q/TLpNfvCkJxaatq/hmVWsNOAUhBviDLEpzjS1cEvMf0BCxIuc
Zoss/Lq1txOHJJEkgQUDjHUE7aTXAypngpS2EfTjCslriKuH50BwRnm3jnIbNICiSHiDmhnaCUsE
JafYBdURwnEaaprku8bYCjkvZNy+FeCookJSYz6M6zJaD65NGXtpQts+Sv9GKLtHKOgRrAYyS8pZ
3psb8GgVXqNAPATNS+Ge7KB83NjQP+bVFd0enPAVkBMAHdl8NfjDpHThoZBTaMZy5hPNxue0vKfB
x/pQ8n6fWQFDImKj12BlXjwr+qk3OO6/QPV0bQDj/jp6IVohgQHiQ3usbAjbbhQPYhYeqIS3dBN4
oV2CyjcHpa/gxK62Ez00up14d9WFAyLuVH+pk9njjDpOfi/OlMLBa/2tuxKYpe7w2o6iY+Lm2/hN
O0n7kcO5dPtwCR+6BGUWX6SZQwSuG8iTfY9osCZ4TayPEXRFmo3wWYOteH0yl9bFJRzjsqnQR6rY
A26S3Ub6beSvuuSuQ/DGkT3j0FKWq2YCxmu5M07Eyh4ES0KB3fHN3EdP7Uk6Pawjcoxin0cUMVKy
fgZE03as7RSwdPG2myWIy2s3M01qQGXBHHDtNgpUgSrNjqaI0P3EeT9YCo5YxaDfggr3rLF5HVGI
kqJdrMUePfj9D6XtAwsHk/6+x6nRNqA1xonF88q6PokgYqioCZhlZdDqy3hD0LcQsDZx6ImFzzE6
tX3tqZIr9wcj4DXOLFr2F4ptvPMrTRxph1OckYzbTivPGq7DE96vM5AWcU6M82TcmIXqUnOu70Re
nAkodQWl3Hw+YI1at+/FZjuE8L+x7J6H3n+kYufEhfy27oOLXo/76/9AGQ9pxKqqMxG7aEpll+jC
MdXpN6W+IwXEToJoM9bg5i5G4UEvmjMxRW8izc4f66OArGKZBI/rH7TosRffw8xt1TZhoWT4nhZE
fT6tz5BJtiTKs3vRhbD54M1ewcGSPbuMui5AbAULA73+eqtaUhna1PjZEMFKY05kWfQhqKATvCLj
uMQWefiDEsa4YOPyJNZOMMbvLc1RlNge67jkHJbn0blxoQso+Xoh9qFB8D4JKFpHbhZDH6d5BwVt
Q7e6eiyF74lH8bG0yyJN8D/bmJVf02w0zQrjGJnhVktbJwPB2rpH8IZv/oSLg4Iko68x8rEsMhSL
NWlitcJ7TBUrxqP8f0OaffMCaQzkhuo1Ri8WRgv7mzOFkE/Lpa3c8t7xeEbNf7+A0uOhgKIujDKr
B0XdogTB8lErUhsck5bnR8UMoc3RBBPKNQ4ZUM4uiybSeRHeVgX/pKU65yywuGIRrf4fBDM/FRaY
RkoE/7JNRCfRCsk1xdiw0kQlzvoE8aCYCUJ6KBwohTU9RPWyZBOH76qQuesgy0OGUjCUnCEHyS5X
DZIupi/ApcfG3Ap96VQqr7Z0MfqAhQ4UxKBUxkn/elbkMskolHfmq/SvWn9UqjcygDkL+2bdZpzN
cmlXQRZKJPJMfaezfQu5MkFLJMTFJYRUbU73tej4QmRN+f3YvdfqP05Tz1V0uKej1Aq8oyyFc67S
0YhzXGCKQNK2XR3Id2akBoc04D5nLM0TuIYlooEJSgTt+vUgTlpaTaQOoOVA0UEkR6cBIWjdFRb8
DbRmMEQGrYh6k5EK9F40oxgK6KpxlvGGXFQQz0uSzTrKwgzNiuSgJEdOAFUfjFf3YR4VPcUMUTV1
UiJ+TE27iUzRIUqBNh8TlYBq+rKOqULoD+PD7BUSBJ9Aj4QbmK6xr8hxYWSjliSNXavfVXsf0eYY
tYMrh3ua/9SgNVRr4OBD2UlBXLNq3f/D0XUst44DwS9iFcHMK7OiJTnI9gXl8EwEBjAT/Ppt7W1r
y88WIXBCT0+38LFstNK4JrvNJyn2e6PWOQc9sLr2aHRWNFXpaORW92qKonlM3KufoIM0+fDbKisZ
w98eGu81D6Oq0Vjqrw8DMHl7u/fW20OlJXC2yJrxwM1X7xdEHNbuw+ueB6xNGc2WcfSjW0UxcXx1
hmwcP+j6MoZhYjaXyT+w+oMuQ+T4HzPJGYWGD3R1OYVRkoigSLMwCVM8jCvNJt7Imx0iMZ6bQUVw
dTPEixoSrI51C7DgVGNlDNtDK9Y2Wycn077kYLo6bxpSjiw15WnUmTd0ua7THt5LFgELSKd2EDWr
hEjrVziDcQeVXYCw0dgW2s+87neQ7wvvI1buOp2Gcw6rOrAEnWgghdvdQ+c4L9DgcepobrC9/2zY
RdARfPgTDZ/KhcZqu8yjSikXhWxypoqNHO22aMurO18M8xLU+IMLi+T0V9vXZtmPc8yMwnVh5gC3
x3/DehRGvNF/c3Az7d3qxCu8J93wxMyjY/xj1ZjNpR3J8WhPKQ5AeXG3Ffb63ir4GbVR5+wm9rTV
WeBnln1Ytg1Wqj9q2nvtGhnjzgeAhQPh7c1jUBbKZ3YrXdCEd4u5I2UM/reN4CYGJ5rJP3soLHr0
ynvQXEIrgp9t4ZQPNrONNYV957XRKDLm+FEY5I35JemfFRTWVMywqxzDyGMXVW9R1zyF43mpMz/k
aWNDdMWKvOFrC7O+N+MKaoRugE68w5CTREgSNFwjv/lx5tQYjUROF49fpQmnn/WtYrnnP7vkNk2n
qv9eh7NGhFzniyaJ2ybyoxQywlA4Vh0+lF203ZIM5Jn/auXs++UyiF0ZfIoW87ggDvG9V+ra8AsN
4m2BqEDSdfG4NA+R+XW+dnXikC9fxFufeGaKS0Cx1NATuPkGsKianrvxVqsjbsFYHRf1NuMsJKz6
HPvUjdYR7xZ2++baiFWTyjCznNSdM/YwugghNZ1IkUPltsdfXdZdtd0W+jl/Dl5BDejd4LvUEGhU
sTFGwRTGvXUU8wttL9Ta2cFT8Cb1jS9FM+zXeY7mVz7mAWwZyCumDBC0aZNATWAEnY0+lRPDbue5
Q4GEPRdSQdztajjf25J68Gmslt1gvlZwlCYpqY+WcTPCU7PsuP3k8GhZscAIcVT/tIReUhl1JH5G
+W15L2JIBnGX3h628Ykw7MR3bgP+dtmkAQf829pxsF6Gqop6hIPWuTvsPI9T/Jj3Vv4ePrworLdo
bd9qmBmRbx+yl/SFg4YVwO9hTVWvkxKDbzHUsPG7OhBNFVuyTmnVr9G0pqXcOf45nJ9U1SJnqWSZ
f2y/j6i8rjg1L8JS7DbsqwfXHZYBeo+JbaL777m+EYh8I0JCJ/Cx125Y6WT1MYT304Y+eY/jM9bE
324CGgxGEXgH4tURBNtqgd41Z01RcSjxweVdZ4Qj2BUr3Pim52GdQPfDg+/7CmHnidb/KkUwUYpD
loUkIRg8N/4enSKCS94vmQfqMSiX2I4+dpB+K/+g/uYHmcSmLXZeV9xfeST11TYr7DZnJgYSho03
0xmjZSuEZ0f9lk0CH6+vYzAQo468svZJuX1uGHmovjyr6Kt4KjNa/VutWNU3r89m9mHOh0G+6erm
WnlNb2xIjB4neLWYFRsTtC0E3AaOZpVqfduMWNB94CThmgUzyVpsQw0Xra+t86TwdxUrVnDRQ/pD
xa5ePmt5KZtDML95xqsz/Xk43vnVVIXt6Rgo336zvY8FEaSxn+vpdx6XiEkWNeHNq3OMQYz6qZJX
Vt6UdlKAgplnuIkvX5l4Gqwg7uVzy78Mr98xA4TUu9G8usbJm1BPlAn2/obwooPEDX/xYVr5J1XO
QLGRSWduqTCHRGAh0OxeG75Efp+zEC/nzepvMw59e/KbnT18eGUcQrZLZYZhxxKPNurUnF8ISPCb
Ths3q1w77eVB4P5yshaEf7Tegc0YdphZu/7My8nhIcQ7WDTT/YIgH169RzxaSFLLhEA165ElxnFJ
appqe4UYEWzcabCz1ZZbys7FsEQAhVNjRVAKgqxmPmTonsT2FuJCtulIYs/P5VpYzXM3fPd1Jjao
8lCe0s6LylIkpPvcZF5tqdfiIu4Jh+xZ9W2Mp7WKqUgmC58a5iP79cHzDdDo0mSBhJBz6CEoAR0X
buweliWTn/Tta8njih9sGVkKq+TVGvdevmChW2G1w1uwVY1gFUQTckagv80gJ0sTjaW9a1qKHOfh
s0LbQ+VQEYo6dgJNPGrda68vtXXqIMRhdQfTxsa182VZS8a4f+D4KpxvC4ekQyOlph+LYMfcM+r7
yJY3b3sP3San2F4NTqL51AHW2gH5hbkepzTEWFpYezIaUI8GB6ks46Wb8KqmC0MgNW5N82nZd7kc
2iUVVSEkHBrnt35BUts+LGi3tYikxlzitazMxEKGgOy0q8GuhAuT60YuQ7hltZVMyJoTjJmncQ85
n/2i66gKPwIvqT1WVPJ79J4oNoqmQ01jp0ns9ibaFyrfJPbn2Sup33Vz8NFCPL68wBojpsJia4bU
XH6kg1dCX+ABGruNjIYyTIilIsTwxdi7cEII6KkJLh72BkLcSMtL3e4I69YI9RHifUPdpA23SPGz
WmsI5Q6ZiW3gaoRCT/VmNE8gTEWdb0etRVKFikuHqHA+fFRDJhQDXO9IhtzunRQ1owPJm7pUe9f/
HJfniiFNkyNQJYkwKILcck9iudMS43K+D/vU4l0yjSqBa0Npishhdcx4G4/s1aLnxic4ojCZmjla
vOO2fGwTQHjrOqpX8Ems7ZdKM1alk+haRG3z7pK7Xmuc8nHRmYvUW/pj1srTNpGIQy+GiaPC/Gqd
k7bto5FeXfcTunFkKJSTjwHbARBEnjjZpHvYybPpTy2Xet6tW7E6B6icnzfb2vcNSbABl7oByIxp
3e2n8d+KA16hpn/zXDhemvFSTsftIUk2vbftkeqr9pJWnBd1Xh3s5egwMkwndk2S1d1bsJWxmM8+
kqv0uqhyseEx9LuHw9UGOb3pldZ7p/pz3Sp6lN/8dyPAzcpXLGREtvML2OkROlgDvQLErUq/ED3H
wXAby0vQHGwc7XSl0slcyKDWI6xAbq5B8wXyLLJBCHXiUfyw/uSFH9IUTxMOqpoP0J6b8KYYVQ1d
BI5AC2et4WOYeGGXLMOIP1r7q4DmMF8pJCCC2FiMaA6Pi/srrVcyvIbhnQQXSdfE9NZofXzkJu+d
y9LvvPW312tEO+RcqEXYBwKVpBnxaB6i3jz3NizMSuCkxsUe/zRiR68PS+2mEyb5rZEKQtPaRZrm
P8rPTfPFQtkzqqhaWKHxazZbxw3eA9/F8lNfSPnSiTm3+cWZ9nzGcslII4VUib9mQmnNFkdu7+AR
hJ9YyK5VMtaSxA3uY2A9WeBJlSVDitw/VkXpyfaz1o/dpU0shGms0EYGYKVe7x7hpIGKyDxlmhRO
BRGJ8D3sbPhyvHe8RR3SxFB1+IQ2hBPeJy7hNo1tk/Eiugkn9yu9g7BksllvIrT2CnX4DPdKVCi1
N6dwCKZBNqmPuXeeLZZPTeZsV0a+DPfAIag2lQA5G0zS8Uf88PBotsIwXR2ZhN3dZJ/28MzrvAFF
vstsA4wmM/WcOpasUE2hjAtFLxGg2TagrQRvsOT/FqdH6MF1lagCvRHmLesnG4OTWj4ELWj14pgf
4QAxjOmboIhbxg+NRbO1Dnaze2yNX7JBqGL40wKF2AIDH/aPS/SKIIAo9kjjZjw4Zmr03X41l5OS
zdGrvgleB9griOXNk2YUoLfTYTqAFhVsApNZGXU2j4alaMOTBXu7UkTc+6fKpuAM8afsM08gd1Ys
otgCt7GGYmmM+tlBzicQIh3s4Fovw3gKWZ+Dq5LVlBW8cllUGfuAgTVJl0jSLm54XoddQqFvZeh5
Z21GtJR/vr+TKM+QG93JTWQPjdDrsiK1iaNNskBtMfcDOBwaTyYlmbVi0099qfnu9M/h1mYTBsso
MUJyVg6NHmrBAV+j3sqC/uZXbQQN5RbdDw8hTN6oZPOvpcbpW10U9k6yOG40exskWZDMypwHPOGd
3AtsSin54xJUH+Km0ShrSqG8su9RbVGEE79Hb3kZRRttYzpVV4h6pKQ8VU2h4acisNuNr7vzoM8H
TjsWsyLf+hiNvxWBnOOfcw7zgeE4m0nYvPkYxAfLda6dyHFEAuP4xIE/fWC+g3gTVwh6ZcNTwqGl
gg5Vj4kZTice+lsk2Wn0rO9VsXTYvkPMHZpliHEF0UbaOyXqeEE67zudzO7N43uOr8nDMxRhf3ch
n876T1IOKZNj5AtocHQs5kJFjbCwBxRmGm8BFLUHFLcGT+ehcJ0tr3RWywP2BFJnaDPTRRXecEAi
aETqLQtCeMBu645u3wvhUFZyd7xh+wprvqXwYltn/vDkWUbOELpGa84FigKszMaCkBfdbrHBLu3j
q9pg6wW0QNTfFLay2LXJKhsvkTElGCi9yqZ5V4ZILfqyKhfJNZEo9zq5ZY+y1nSSCmK2I32pZWFz
M3Eg8lRWXUQQX+aq3ylmurGryY9tBFkzW7nrjGfVD59smX8rYRSjIc6NJWi2hPe5mnK1nZoRXlPk
js+eGt120K5GUX8dH7X1eMA2Yw4Xk0Mt+lM/Lftg0l/u4GWrL6OSlyigcVOQajLi/mHTO14cNPbW
r4FJXztFlX2r/djD+pIDOhKvp3xoUfHj6xRs2vX2j+1eKteLqPXsai8aGnYPDDR30MLpyS+T4Yk2
6BgUiPKhV3UJbx+Fkcj9IR31+6YvW/ntD4+nC164OpaGRnX+Qr1r359M69mH5dL04rHEHxvEbisN
QEXZXDRiqk4m/0v5f56EudYs4haScX4GKZ8nQG1xO06RgxDmmV0h5ubTfkAY7ZzPff/shBB94vWu
WvlzX0N7xSX72p5O2g/eV3zfFnRoDCrhK+3AqOtOwhe/BOTwz2ny2ocUMiWwqM9C2py5+bWqIKYQ
ZdBLlzZI8TQAfUCfyHBwy1d0CY3x3s6vtEF/hnbQRy5o2IUQ1OeguYTmlpSBg0Q24L/vMxL7prOQ
uQWB5JJcX92SHOEjivXIuw992KBxU0UWJD2ESZQ7ConTFSwVM31ahfdthey3K+t0HckOHs+4Z6D1
K9C4dPgtt5d++RHerwEZ0BGwG44zgS4Wsu58bZcv2wZf3P7Vxrn2liSABcXWIRSMDjwTxkHRW4mS
EU5t8KNdll9zQxOq5srAojGsTtuka7Butg7evS+dbMCDu7R5MjDejVeXxiXeZShO+ymc/BI5m7FJ
RtQXnon/i9LzYxBhVWyhhprSsP5hUXzBGy9IFAw4MMk1PiTALIIijAgEvs4zLszfzmIsf+UITadG
V1CQgj5I/5gtQZvTMO88BKLiz0NijaDVtgNgtdnQXx5UuxMwBgEwdg50WSogG4o34MuEIHXa2HGO
u6FPJzPMWmADseBID6HlIG7KAFXicp2WNqtN97msDT8Ze2CntdNkLi7BaNbR2HA0Td0DyfSwfWeV
8OnqSpqWXf8UTLi+nqn9l6nDOHgdrKPTj4UzI7OYzr9JsnxsHB0RP2CR9vk/dxt+wV9KKkF3qsG7
gabIayWE2RHo2h7elyHciNE694ufcEundSiw0j+L50Eah5bO8CTr2khQ+EypIBOao1mVrTxCRxdC
VAbbS13bb+1AduNqNBEHwoClS+ALzLwGLStqTOfikuk/fPIaXHUnHubgiMLrZwqGgpr8ZQiNs+vP
WdlueEYk69Vqis0mN1e0+9ZaTsHIMwOwQIeSeBl4xsSWtcRMmmV9xNnmHurNikLPPSgDeru+umIr
Lm08o6jmJt3a4Y90q4jDlaU9jN+WOUjH1kqlXaaG26EdgZVfaesn3yR3huqpZOUW075PLFZPYP/Z
73Uw7ZaZDmiSAD00DCAGihHts+tGjb2zOeemExdaWu+I2KdelHuzN7NOsWzRNG2JkYTaflLGuiYY
vigAuz0YzVS/WFaFdWJRbPOWjJs4TYb7NQEMr0x08Xh99r2gZ8ip3E1vvDXEfwrsAbqgo0hpCRQ3
VBkjHJgMTMIBfBHp/Asr+x36NipWQ3fZ3PDSzeJ75uG/ddVb2sj2CLQt4Wo9YhyTa5/melW7TXhf
8+wCn+/lzZI1oGyuEmy5H5iFHzf8ec9RNsMNDB0SzW2ve68V8NJx4ehVXcAH41JY7YYOtW+TIQw/
+xklsLP059IvY48KH5iz7QDT5U/gXQ4RbEv3vAzQxyHJqKBwwjZnZrcfh9mJpkFskEp8vO64dCaU
/RgwKvQPMMQMBK732KLBgGceG7ouaUx6XyoXGG9rmzhWhW1iv6GYoQIOf7C523HeUcwYYltMCa+c
U8/xS4Z2ulZNe4GDcBUtjUxnr8rmiby1jomlF8wshD+mEE7ZByVQyRJcd3OY7wNRRrT6zT9E96O5
6CarN0tEkBnJbOcHxqhJKyXyppkK7h08h92src9qpIrQoqn90OZmbZebUPRrfXMnu+4mHXUfTbmz
FD9MU3Wu+/VpAvXdN/otDsbhe9Nhk5pYI7XmIJm6Mh/JAqh4DHKBJOGhAAoDRNFt6v6ZDuAV0rXB
Z9epFtkEUd9BxIosYOwODX99vj5bgAtWSZJQiqsKGAAKZ3v2FhU7dGKpDPBacX2Gfe1rqft/9jzu
fSs4Emo98R7NlaHX80ObGfuOHBVZfyzLWUe+waxoNYes1Xq3jWtW1f5XiwHwVIlX2luHpfFBYqTP
xsTfWYviCfUpaD1Ftxrw0oP0rL/kamnSqa2fFSq6mhg5NN2u0FiPF44MR/whW6f6RZXVlYz9TjtW
Uenm3ZfqHZrRFb72+Z/XDx12ltHFBWMBtUjYS6N7ad29LcCu6gFqD9uclKieZteG5A3KNNq/qFHv
teifjeGXbVvaM6cgnV+Mm//mW1tuLxqqUdUXs4I3p0E87NvCtI1s3ti58ynoroaL7Rimdnxx76Ik
58oJi2DA6w07bwtYUgdVOO6iBnGQEyGT9GdZGAGp8mAMAEjGsXkfFHRGev6+hNZ1DSuRqAqwNsyd
i0H2Y9RIxM/VtO81r/2s8fnzAhyDGlofpGG5uLlwkF1WkbXMPw2rs8S8H/d2oK9+OCynCW//Ntpo
ETvweVaX51x5rwGbi64KUN6Hv3MZnmam31eGOVqNl1tZ4R+l06/nzE1koP6c+zlbO/qKTqkoJZgQ
JofFQ/BiVvNdQZJlVogoJfKwIQBs9lmHleF5lU+bA9EdPR2oXV7byk2cajjN8LDpCBX4Be6XR52L
3mqsy/KnllLglvzQevpOAArWaIpCWceVz9/6HhKLinVXJdRurURuC4I40MABQX43hsp7f7xsBnQd
Q9VmrJF528giHMq0WxicKlCXA+QGFuAM96n/bRRPhW3HbLJiG/aGBncPFudJs7ZPUIE46I1nkyvf
QW56qQxjji1iFvAO3XFhJSyoUlo3UdMAO8GcO1omfjI3609bcPeETaLK6gEoewh/5HalHvAr9Bvl
PKQt9ayYzv4r2p8k8BxUBzMuz7S9900H3JhueFhA8P7cxFZZ7omif2xmu9J7zJ4hs2lW32oBqI0I
vp+Zd93W9hpCDzGZHfcADVgRr2t3c8bq1k3lt7GtEOuk7qvVuwlaxQLiXSr1pTwbmrBcVf3Foxq9
W0vdCDdtP8rysUHybM0whZ+wZUTWHtHGxIG4w2+5WXfRsePsNU96te5cOLe134cdQ+08Fw7HTAfb
ylaM4JBwVAJ1O14l2jXl4qH0NO1XxHXKt6uS9EoalZMOsmR1fXFXmpvE2M3mBDCvzO1AqqizphyW
9ZG2FA6ii1AAHCD9l5aDmYIys3M6865njZNi9Dptc+S0oCejdQGOeuk2DrDUK8o+jJll/SyWe/aY
vWfSOxuIBhN2SkFnQ5kVUHoeAWX2dEpW0abUqg49M5DB/FcjcD4NpLEo9PFEy5gPi1+sK8kpUYeR
YHyt/B3YeokzY+0Gavza6DKlmx3BEHio2K0qCb4SZewm3RTS91MyLhgtQ9t88HJnhAdRKxJvrg9U
1Du1NjmWBRDnsYoVbf36sWHxiY/BMxvN82AZX1tVxo7ws5oHZiRM4FhqqVANjceQOddxQ8c6TAfW
GdDfJfgn3O4jm4qL79av3CgTqUjqeAP6lHI58aFGoeVnUyMvQoCl4QXpvFi7YEVPbjkCGXtMKFZR
NZcxyKNfI+kObRt+O3i5K8P7LuXvMM/PXd+lk7FAq5/tqYmJxCRyBjhtJh74plZUm+K6CjPrAwNk
wSCHy2OxtBjXlH4+cX2AaSXmFH4yjNa5XqBK0/SpXc5HS4oG5ozzN4Si483v3toZJPTei1D1g/U1
PznCTgnIYAQTIrGtGacM+O+SWW6bWsb41Jb1hWHSXwI4xwSl6EfvuZoeXTiLabnsXaCaQJ13m1fl
2sH6xQA1OeFkG6xdp9lIJ+4lkIOC3uyoI9tchygI3aSuwjebDPsGzXYvtrzza0w4y+PgAotVpn5x
oTc4jCKxJvXpVfDXdczutHZiH7oQqmnWeFBLYoRNwir2jg7ttm5gv69WDpmCUy2nk02xuBDKzJH8
LjxcsiX4B43xT68BGGCsZ7Mhr6NVH3ngJyaxD5XHi2ltu2SrDQC3yzkAOGAQcM1tDEXkb9P0eb2h
a1N8r7SB1lJakWzZtaX8Cjs/HclZZrLmx7JVf0PtnrVvyT3zfZUAj0X3wjfg3PzeVfzJXW1s+jTP
SoNtQ8LYDKsDmRZEUsz9MRv02vBW9xz9wKAOTrBiIL82N38C8kE8kBgwSZs62BHabY8lNe+sDLR3
a2hH2xw+hwbqB+ZfhANxXPzUTUFGsBzhfYavtXMR4SXoCZv3a3MQ/zrjGjrz1am6v63v0evBAsUL
ET5b4+AHaOS6GTFYxVL2B0rREQLTp/YKlLv6mHUNkMqIpb9cAwtzq628KjNIDQAXHtLkQDDV4xRz
0Lm58JKCQ9/yfdlgFNhbYSRmMD3ajr7LsnmvJjSJ+GQiRqbetcJ9nhqN/s3HAM7vqv2i3BcxG+Sp
c1FZGgL1/Qg1HNN51LvMOG/DkEzVuusAKG7BB7CHZC2hb+3q3UAaiA57CcDNJHCB/nnP2rLehla/
VlZ9CFSZgZkUO+DjlGud1vBP4cSP2ahj0D4jv9Ox9oB9LnbSlHXWY2SlTeA/KGSbTcZ9uyXcqfd6
BTYaQmu4CaCcjLeNYew6r8CJymSb9g/9YBV+IpXBvEIUkyQYe+9nUFBmv77NbncGcyRp6I6ZdhRC
CXyan2mPE/Cgeb6Y+7Hu4lX38IX858E+ynMWwK8vFJlR9C8Db7MxfJEIxcMK70j4SfggVg8IVd4E
gTlJI768cAn7B3QaIJYlbj88oe/LfMQFh8gdg5BQAK7INFeRBqzboRrFshimq+PNxGxj66HE7PuP
hheAJTBy4AFs4hAgwlP7AAYfhDvy4UDO1zMAJxMU+X6M3xQZ1udQrsk0AXDFsAhrlsmMpnaBc1C4
GsmKbSdc4aF6B82oDj5aDjRrfYHXVowBEHZo/vXaTzzCY9eFuwP7mWGwXYLLhKS/ds0e1a4lvuFl
jzafxotAEQ1alA2g0GuqHHzXqOrKtHf/wgGNTa9jCfxPYMKFqJbMITgcI7hWoYyM+bOnP2H5SlBn
suqlnXgmkIJCD44mKPIVBojbzPakD55RH6Fwgu5bhwewVgCYFIN7euyDOqHtvcSLUrtdoth1BdeA
k77wsEHfQsqkulYU3QS0qzloxYHoUmL/Kbc6bAbEs/X0GpiwF7PzcAa8Dr5KJw9jAybMQGE81qTo
RZATSNLOFfgU5h55Bph3mZYhrtP8DNYooPQp2Rye9GoqmhYMMUC3PkJISaCnaE1HbR6W/ntzp6cm
2LPKSh0T6ZNhnDF0u7DFPF5fpPlHu9SD5zLYtbGe8OQWyW13BcxaRwzCZIui0Yg7QvmP5bz7OLsK
yJQ3HBYJTNMNik35SdMlRISHEcyWUnWJi2kIdfYi/EHVGjH/1WlAEe8qoFE7vQKZZ0MsgzWjkD1u
ypdxA5PljnFvtDpvJchfmpYYOy2FN9wD0NJ6fZowtAVeCmgbk2eWu6h4vFokLuqmHgqn7dhFlv7Z
wBDyyjEC0gD8qszK7U7bW4mB/+h/Bu3nML9P0ogC97P3n0kLfVJsEhoOSN8bZgRoh6blVIbyAimJ
WClcQtCj9NIfffUcYgalJqjLPyzg4TbemSuQCPa+jVXkYJTnNNDUh9YhaIngXLfo/YDbLQw/XYMe
70F6PPBvPkC5APBVL9ekAifK3/JQdymVa7z6M8LErQ3BLdmqm704cI+6Y38uJji3eQIvDlfRIbea
XCnKOGNYUMZg8rbK2A0LsT3Z1ZZVuJJobTzmoBHqqrMcSYtE5zxPpV0IE0hVaR0rlOmiL5PW2jI2
vyPwgq8olu9gcdIVYwruy2fViC5ZRlDqSlVUGGaiDVsj6VjptrTfHLC+x/w5N6x3s20/IT2DiSwd
72XV/9Ya0RfQJ9OKRKhP30zESIcOeTipbBmcFTwAE+o7AH3FBAqUQRI4l6KOQy0NptsAKJSy00ZU
0YCUNZsmfrWx6zbUtMT5HLHJVAKIDCW6YghngQvTnQlFx8o1GA/Bs5LIwz45dwq0Aq0/yscoq2E+
UFH7Ae4cagzqLPBcgEzvBelSE12oLs1MGnIvV09F63/Mnddy7MqRrl9Fse+hgTcnRrroBto7enOD
4OLigvceT38+7JG0yd497KOZm6NQSLGCZFdXIVGVlfmbWPhIQvFRr5/EqnNqj8ALuJr1AD0LoTgN
2YRGM3dKSgOf3y9a14G1cxuNWMNQzhYhnVCBWVgjVaA4WXWC5JDZLlSQYzESy6ZqfUQhr3VtbLMc
H8HcxcQmSgunJ/+2+pFKWbIY2KddNXhLSx8Xzqr7KKTSjr04XsTd6BRtT2l/sF05uRGpv3pVZnul
Ec/1vL3pjWLZK8FHT1GhROUoCZNFowYbg9fZK4tlFr3BQd31A13orlplCZ9jRWuhoe5SuyAxI23d
UR7RPHMxtPLa79RDnoXvRZ+vBBDkgajzHoANyyxEIgzep3gmmabtVhTySqGbmRE7ryjCLhoyjkaS
+EQE+3Rfasiy+VwKjBKOGN6KrWit3Kaxh1ahCVLdpQMAqrx+VEZpQYlko0ePKceEF2F8Rc1K7MpT
rrOtp5m5dXPp1mhde6RFqqfinNrlYqiCF9dCXSfvaCEIdmICWgjajeuGs6rM1qLZO33IJZIWruC7
dlPJjmDWEVVAfY+a0u1QldsSF6iqae02p3KLllIGadXIubKEILP6gkK1tRkMDjnMClyK2nVcrwIr
4T6WrmqP8hwNHHCJ21qH86OGDh0LW1aFlTRwXibAv9x+HqtsiI23blmguq9tlQMyTfVFgvQ0n8GX
io965QLyy41+VjTmncD+NKRA4wxS0FQlFy3AoAnYsRac2EGSrCuvuhcj870W2mUmpU9qEu27uNn4
SenEQrAbwvQhKaWNMWZOCG7PrH0noVdYQg/puFC78nRFQnWzQwNbbdIlvVjylX6FzuzcdV2nqQWE
uKvaSUhJEc05DUpw4zfRqteYSdXZQ8glOG2IqHrryQIHlbf1SW1nqi6tElleVux0RfELuZtZoKSH
bKzXjUGqYHLR4a4hEjv16G68JlxVnKdebtrd6C9cvVvSs3FEDkWALQ+UNWciIIcIvG9Fg8nQkcAy
rEfBL1Rb8ShnyGTlCECm8k0S1uusT9m80x96mfwSKDtTBA9vSr8k9RpmXgIKi0Zu59Z7VaP/bmkP
sV8tSHa470Yg5qLm0YzVLWYC8xC4ilf2O9cvdw2yrGx4jq8NgG+jdcBzV0ENiHmGo3gLIzhIHavW
loHXO01D4q7qj4EJOs8q38IU8zs1XfW6QvJJFTek1iErFGd9ZVUnCJ/r/d7PxRu5oF8sAUGhAMYC
m0B+0YbW/Vmjigex1xy5t5ZuEjsiLqWRpi1y2edM9tjukw23y5WpZotgKqlp+h7Y77ELMhB62QEU
zXEqz5vKOFPKjzai7F1pdi7nduCqNinlj2YQF16RmzNRFPdCqS1KGq2AD6kt5cvMjNYpteW+7Dd1
03A599ddb7m22Vc/5ZrEhP7uUSgJapKx3FUOmqfP4qnkUFNB7CJ9pwNtSupy31TVPdjJCTO2cw1j
4XrSvgXhWQrCrZpaz9MR7xr6AgAQF9IsvA30mhcaxoQxFm/aRLxTY4qBP0SNkHbDOWJ/+Jc0jpI2
DxiHzcI63xtJuvDKcdWa8iMmr8+l5a1awOZupL30Nbd8swcCJs8Nbg7CpJJaVQdBjxZxoS8iE4tg
09imVTmXjMIpm/Ctl/g8TZ7FWb2tqniZ1emy7/EHB3icZ7ndlNpdUrZHo6P+VpDQF0BHVKO9idsE
85PxPgvSfe8H2z7Q566A0IXZLyMWE7dPGw/auWKehrJZaIn22nQNjX92VcRH567EiScpe81PFhpn
T2oJy4oEw62jVSBUFMVi23I78GHyyjSq24xTZcrqOAQXYVYcWx1xoqqI5qZEal4q2k2KdJVMWE3V
14LEUE1zXomMXh5I83y4LXjvacPmszoa1oKVKA6C4bfekMazOKC/5QopaEyAQYLE8ykC4J8yJw1Y
nzEGLaAOTpCHBg25tLHRyHgmCQUmWDoiilTbMWiXfs8rE+v0MGTp2EipAXuBixVlN1r3L1zGkllh
0ZfQc9vvyg13m21gxJs2zUFaVLDGAfRkgggQ3XRokG7Q9KBRRLmSxunPofW5zVtvQyv8ynAID2Lh
vulBpSMrMW90cY+t92tlVauup5ST1Y5gDDuEGMOZ5sJhK1HWCcMJesZJlLOnjoJ8E/TeYDdJByb0
nh2aB5Pkc42+eFwE67zB7whkTT5GP1uuqRYJucHbK0pcVMNgomx0wq848466Mi69tl4UUmLT1ZlZ
8B3iJjiFmch1M0ZoJZon3PUklaWs68NIf7OJ+Rpo/vlUJ1MrcyRrZeTWqfLcg8GklDKZlW7maPmv
nASk0Ns3r00+SFxuK0WP7DgjAa8FFRQJmRhwNZUqdKWybhZxH4DPI4k3LeBxWeGYgrLMaUn31PIN
8lhZW/nKlIakixFcqooR3jAiUQ0b56SI4VIfc2qoAVh2o76TXa4cRWlLJik8bSlDKfZ+JLxWau4k
kuhUXk7CaWJYqQgte5sxAJ8MelCvhhmvi958xgBSWRcl1WM3GS02WimjYQqPRpDAgUK2F7auzvbk
j3m/Ej2Z5vCQVfNq8ICb5227baKKxCAtQ6dLTcW2rFx0MkFolpJFnbJvOp6HN2TroWwh7vYBPI6W
+0OnUbEvhUCf3p9xZ46U+hU1tvZCwrUzL0GuCVYtvZUmL41fTNZFjYPaFQ5HXNd0cdIYS7Z5Wsa/
JE+S5kGcWcdCACRvxsAlwvJkhca+lLLpeKA6rlt2z11ob4Sy9exGgBgriplzobS6eRgKSCkPVm5D
HgvnbQRpqOvicBcl+XspxOV7P6TQcKo7SePWTV/d3OWmFN/4XbbMTX1dVunRS7Ln0JNXhTJyRSnk
B0Pl88LS4ZZDKTqZBUO9LQo+Ora6QzfQGipj2HVdWuE+78pbqe8tp6SOBtTaHd5MsY5vZDEnN/QC
em9F1dgW6jmrAer8vFRwkxZDVaGNR79qSPjeONbWd4o+3iT04M3oxnAPXvc+ysuxu4kpQ3n9u0fP
Mw2MhVcru1CEADPCm0oPofqoNOZSFTd5pQCF8maN3q4MwJ/ZjRACumwdk4aSUuSTQTH318dEZ+NV
Z11ozEVXWbjk62BIStC6xqEAGBZGvp0o+9417bChmWLMa3cvsIA0skyK73H8YVoPokuEUAKKgLub
EWlqvs/EZTbw7T9C7lgYeA3qQUqzTYozS96+5eU4mwA7gXfjhzh+knnBFoiQ7ZOfVO9At8dR3Z1U
hHYYHTR9rQG10WUc7wTeY8MuMp36YmB32iKth/2IgZWhzsuWLuwrwTHvhdcGfPfYDnt/uCl80uL4
xqPyUb9xCQU3Ca1pmxXYl+QiDTCuS124camFdJ6F+goIKWIIloWrAcGQtyFZZ5a/uHCRZDBC5tTg
ptqqHjsS7dK3RXdVVfJcjTdSq9imuaNLi+cnVJ5bq/RuJd+0K1qjxbTbiykdtQgGWMg1zN2qyrM6
tPZYPxq8YJ1u7ESoFnn6MvYvbLdyLS1aK56ZtfoD+uY61AGnSrvc/VGGAix5ruM02tw57QNKOyvP
H2caqBCy3AQxeByMqlvySrVeW3nIyV5QulIW8oB/jPkQQzHgGknpZdEDDyixKoPaRREvyoGBAHsu
Kg9F+8ShDrAo4aGkVDmBfIrCycyMW51Ol5t6q0SwC02mMrgpwBH4/XZkDzTf+ooiE5DwvrkJgSPp
gbTUzZe6yxeielR6znzjRinpMbhrwbUWUWqsLWtcZqq7gNi6cMVs3unLIRYWYyDe6Ia06innDw33
hSq8N8Vga5KCy62+qKsHVwU2UTd2O4C7HJSnchxWUp9ytUTYOgORkpYzeI81sDPUI/dQyhcRXWGh
XzeA2PswtWPoBnmabSPqsfFJH7pNJ3HVr5dptLWaRTrSWu8nXPOC01wqGyd0FZ7asaPTWWOwVhwl
8VfREO2Rk0rBOgva+w5IpCeCop1SsQLOX9QWt56acVgfZeOB4cigRBBF9AF/B+43harMNFmjJUc5
d0cNwgCnllUIroWO5Z7Sbp8Ja+59sYvRACCuAfgQXdVYorSpcphhWjIf+oa7XL+EOuLEirfRE28+
InHmAvcMyUE9d5Ub+R55zoeSHCECMmfJ/a3Z3NfRBLQ8MhcZf/ES029oLGwIlOu3vlivegFFej85
aD0gVoP+XGlA4VHA98nzUD0E7rJon0DrgcokFbprtPV0IcWZr+ruMmOT9Js02qgGFQFxG8cSvLLI
mRhzAXkneHRqNy7HgpxDOADNKJi2KOzxWstaW9CoEN5HxqPs3wVoBMr6ukn3UgYmhg4ZVATLMQG0
dve+1sDj6CmgoR2ROkHwGPavhWLN9eSYjY+FhrWX6Dsd2JggkRdu2WFs6RlQolzHChTaywWArPek
WI3ZY2xuPSwkwHK8+XG4iSFmKvQfkjb5YUTxSjW8Yy0+JCBPoPCKtKMiXnywB6q2TMA7IG5xlBTK
YrGoOXpIuY0jKiM4qQGap1Q9GPJ7yG1dQgTMa7msCDEodzaU6MmFPlYKu3R88zsAAgCUxX1LoyMW
aRKCXtymEK38cEmb2hKBdy+Cei0KNxppiFJRxzGapZcNEAyOFDwpBeDmXRyVFMz7XRZt83FtFru4
343xNpZhtMU7rb+l7CNZC6k6yf2v3voVe/dg1gPpEaOg27GPb02jJdVeBdLkbrip/HcV9pbnDZQx
nmOeAfyEMJsqEc6gKQEEcN8HquoJ3ALqgRxDKdtTpMT5QzAI1nshqsKmqhv0hATwTLgHwxTDicm9
g0s+0/q3Ed5g+isCL2hMsQ7s/r2hvzhK0sIn9dZ40CWJjQv604LDJ0qPqRHPGhkYvOmhAhtvemU8
qZ5mF8N2LH6A7j3JNIAzYDfFfc+xkGQlN+5fib5iz6nDx8p86KKjq6/64kHQnlXzJtef/fy+cIWZ
Bp5H8aHqN1hEAX8JuA+NRAp6VhmmltGc6nSZbn2qmYY5HHoK9PHSCijoUjwYuaqO9aQEvTQhGrcJ
lpHWHpBcT/OXSVC47kl8J6gzXQ4dUuZW9Be1SbsD9oaX7AHszRSAUO3EvTMzu2tyW1CXvrctco5o
AASxwfs60lMqlp0EedFb6hEiBhWEJ4pnKRBObFHkxwgYfCnblfirTJ9bnEqCctXQrExgRFoDasfy
LoeUCKklyUwnil99mTjOpzsXJbpgbVW2pRZsCo9EWtqLy5BumvQAAagydlXzsxtru+Nky6q9TlU2
Q0bPDznWoU/VtMCAAVLJmqfqEdSNRIW47T8kWiABBJzCu5Wh9Oj9k6LvitHaFrK4M1sA9v7999R0
6RLrXpIkVHcs3eI6fqZZ0VlGoplVgj5ZA2Kkk0FrjDB6oYqGtL18pbivxt4OEwvUW3PXzKLND73T
13mhX/kmF0Q6+B5/fJFJgeCTSEcmSUANw+lqngs3bFlUNBQuEr3CBfyacsu1sc5EAGJJiM20ZywR
fmmHa3aTN6QDTfRoKtY10Z9L1H/mhVgTJ46paGciO4JQhLJhQf0vBmlpjtVtLv1EEf2kRsO+T9sN
pXPo9BStAveK5tUF0QZJQrHJQBMEOZzfRdU+LamnJwmJfFHNuzI+ZYb/guH5y/fxc0ED58sQZ9Iq
g982yGuUhE8AiNkflj1QqhCmtXHPrar3N9RF//0RZXGSEZIVXUVm5WucWHLR6XJZESedv9BS96Ga
asVV8dENBTcC+oaudFPEV+Z56TWRVU1FuwkdPUU907/w4SgqSs2oYqnMOrWYeTIoVRhD30/u0hNT
0EKRRQklF1zWv06Oa1nW+/Iw6YeceiubwW79foBL8/g8wJkCFfcvGewiA8gD6aFVNOpJMwRx0STi
cGUuF4fSMIHSEdoAA332oHQpSipBBXWRls+koap3O0RXAvzKEPr06n0K8KINUnRSGaIPAKbKGxkr
lca4Iol0bZCzRz9Whhg1MoNA2s8z6s4PlnQlpi9I1EiKpikgw9gpIBd8nYcyYjMXRThgK4GfzHqt
XauDeExlaOX+cOeq9Kq/D4NLGyAWGkhfigSbap49m6BuJNkYZWp+I/lhr88Ef3SqGADFlSckyXz1
c+ETzhZVZXKmrJ+/rrQoUXqFzTDPn1N7yv+O5RPZqZOss58IAgjr7yd26WGpIgKpkiGZSLidrWRf
NiM6NRxncvkuFq+yeID/8u8PgQ2npJgWO4Glng2RimnblwrxEJTvAyS9QtkZbAj/u0HO3lNgMMhj
cWsBJFIe4rDeF7q66FX1+P0wl/YbXRNNU8OwDW22szhoIksxG484SMxsWSjyykib/8ET0fEgQMgf
YSS0g77G9tCKal55BIDQUDqTO8QyelTG5qmMEuP3s/ldRec82CZvVGSKVEOVrLNVGzgcBC2xEERy
+mcDjmTibOtl4ajzcZsvYJvdpCs8lB9QX51xapSb9Iqu8cX1/PQFztazs8qI9JMvgD8b3Prn+JoX
yO9bwX8/RfncdNfqCqWPRkYQVlQxCmefOPWPau4uUaxYZ+/ufXXqnsrXa35z0pQH/nlcjU0K8SJZ
084eo2aoTZlOmM6qnL2OK5pvwasvzb31HRcQeQVL66rm8PSR3w159jQVbxy7yGWq4rxdSyvAvPqp
BRPkgEl+0VfKSdzKB+Ekrkzn+ziSLm2POnLLpoXLrmhpZ0mxTO/Cp6MNHHjZ7+QHeKGhHSzdFZjt
pQwkbgYvbdltH78f9tLe9XnUKbg+nWam5qWqOTViCnXhmc6o4X191WJ0isA/L+ofU5u+xKdBRrPt
h9BjkHIH77fdhr/Sx2DBASP9/H42F3f+z9M5Sw3pSldRAH5jnoAaPNTP6S5wBCfrF9rSws4vevp+
vGvP7CxAJYpPuj8wXFYi96SD9/7oAHhX2uv340iX3/E/VvAsLEvTzQ0JstIc/cUDgPd54TwjgyGu
3Ttx8UZR4MrELjjJKNLnhTzbVFS9D9rWYEDlnYt+sud+JnMdfq7uvdFW7q9M79J1BSk5bg0qauMI
ZH8NEFXLpNAoCJAhtuvnaomP8IexN4/aRrsWIZcemSHpTG7K5LmifB2qCqtiEpyv52Dvb5W71o5h
PO3CZ8RCblXVabbmon4Ll9aVY+Li6/153LPIDFJdibyIcaV37HgeU5vafgAs8NbQbW0uH9TXUJiJ
S39/TYpwCo3zl89QFEW1ZP5HPz8Lde72cMmgGcSelQZ2XQX9EbocLiNlF+QzCgxxbieqodyrWdKr
V7a1S4H7efSzwC2aJIlJIbgO6jlw/Xg1dNd2zktbmKHoADu4osnsn1+faCGGgdLR+5pHozopO6A8
07nRrNX8H9+H6eW5/Gugc//TQa9Cv+1ZSaCyiywxQEVby++HuBwmf0zGOkv8fV1uzCFmMt0m30k/
K2ofHH4ipJ6Z97ET9uNb/AsTX+FK6nc5SP6Y2pRRf9qh6zGjQwv9FY4NSHrFXVFPXSBjPMdOYdrS
bgRXvbKnXXls1tk7Pwii6bsjqynmh7p4KoRNMrx/v5oXh1BFmeQMfVXlPDFPi6E3DZfFzN2jaT3G
oITE5++HuBgTn4Y4i289cYU2HKbgo9dn5utCXn0/wMUkCPFVkeuFDCvuPF0G29iJkCrZiY/9wgeR
NDMO4qmw9fdiYa2bVX/tnnZxStwLydGpeLBwX2OBrF0z+4yt38rvh3AZC/++gqhk6KKpGKKsSpp6
9uCbMoll+pTkj42BwhQSJfnPUrvmNXPx2eOwIJoWtzKKXV9n0Y+x2Gkds4ito4KMQAmF98rLenEI
1Dy5Y0y20+fh5UMDEOSWU8vTEYqyqmVBzZcq8BX53YvP49MwZyGGn2uf5dNRXPsC+kY707hmfXFt
ImdrRRfA84t4OhPBFPhbkZbsNV+1K0OoZ1UTtauaIRFYq7zfiuWrGr+K1ZW4upgkYalBGQtRPkUx
p+/waRMToAurXeFDQ3kDToUwab+BnacsISXbEKAQLQEnmc6Vl//JG/pp3LOjXQKyIenlNO4GNcgj
amF2vwV/V+9rp57XL9fW8vKWgLMV/8HmQ1LOnpeYlq6QlUE9D4qT1FLPL0gryh30gCG5F8DTou5V
3KGSCbj9wwyu7UgXs7U/hj9/ljoNaw9dpHpuGO9a/tS4d6hbRaBuxGxdhzcJvIs6tq8s8sW87dOg
Z7uSUkqdITbM2Xof1Jn15N8BL99H3gxYIvT/eQTVbC9uM/DUV87GKYn/UwL1aeSzs9GrCreJ0gjN
CrVGivixbyBZHrMss68+2ItviTXtjnCkdVM7i2Ax9KuuRGBjjtZNtRc3kJD7zegMJ2OZr8y7eK/k
s+Qo315Z22nt/jRDi7KpbugyJe6zeFKytIi0kQCubbjw83bm3nnrQ7VFWu5KHUuaNqtvhjqPnbAz
Lc8dmWH+3Dj6sjhoP6KPbD8c+3I2LFAnO0UL8dV78WdXr/bTufLd0OcRNHRK1kyzbG3OnFmyjLfG
IV29PLjzbHs1ai5ncn8sqnoWNlIL0KX8fVEX1kxandp5sG9nxly5hSk0N3bxPvnRzL9/kpfj518P
8vxolQO965WUKQ7eXqu2wvDaXyt2XjyNpiIk3oA6jaWzEIUsb5Gj8AB7VQCBIyFofq2If22Is/00
CxC3UkL2l9Y3YZntIvXn98t0aS8Bw2JKsi5qGnhuIuXTQRHlbZKYHm+0iERb5qprSaRTTns9BVTx
/VCXnsjnoc6iAIpe5/k5Q3n0cGLVWwTlC1rR3w9ysUD3eZSzlAq6S+gFMiuGDPMa5aZipc16DiEI
b+WWhjyg3K2w6mbpTX/thb60O34eenqYn9YyR9UgbQqGVpfauwyXEpPsyLEcFeTD3LpRcUv11qMD
8vfaneXaUzyPxE5pxShhaZHBhaAcG/edt6zEH9+v7bUHeBaMcB41mK2MkvVO6r2I/jJpr4TjtL2e
b0yQv3FaM2Vsxs+dOPt+9GJhKu5YmuMJcDVSWI7IhUcgDsFnJ+HGuGb1d2ntPg95llOGUkTFZSo2
DgDPhjsROa8GZdagKWffL9+ld9mS8dszpn6MeV7VRMe7Epue1LJLt7Lw0+pv/neffxZ+Qlm1sjB9
PtSrk1kWdux3i++HuHRkfZ7CWZzBONGonDCE7O2t+A2pHC/71eeb2upsrbkSbhceDDGgyKKM67vB
8fH1dYIIKCYogQJCDl4l6Ueb1M6IUsLEP/p+VtcGkr8O1AuaJo4iCXmUGwcTuKeSBKsWWILQNvb3
Q12IgS9zOtudKJpIVqAzFDLOsH6Vpac2V57RtdmchUEEwi9Ma4Zw1W2KogSYosFaiihg/E+mouuK
qdNjxnDl66qV+RCr7sABK7snWV547sP3n38h1liqf33+uRsVUqBuWuecroMJLwJdB7Fp1mbrHWoj
XCaRuTGa6Nq1aQqps+3ny5hnIdeNyUBDmzGF4BV8sufvAyGdFwEAxrU2wl0FTjWcTNn5fqqXH9kf
Uz0LwDFOfN9EXnkeUHYKNNmWRn3XA6M1vOLKUNMb+t0MzwJQFON/3JcSWG2Gl88ixUey+ufvE/qP
9/7/eB/Z6b8+sPr7f/Lv9ywfysDz67N//v2Yf6R/OcVv7x/Vf05/+K9f/Ppnf19+ZIe35M+/9OVv
+PB/DG6/1W9f/uGkdVAPNw0089uPqonr3z+frzn95v/rD//y8fun3A/5x99+e8+atJ4+zQuy9Ld/
/Gj982+/ydOe/R+fP/8fP5wm8LffgIb/fPv5l58f8V8e3+rg/S3N/vTXH29V/bffJPmv1EowpbRE
bHEQOiEiuo9//gSHLioZmjZdQcgx0qys/b/9pkp/tUQDrIBh6DolPJkXpsqaf/0Iri2/j4O1Aqzg
t39+yS/P6o9n95e0SU4QleqKD/56qWWz1UBKTcbEEwiG+9cUrp/ymDoXUE7pFW4GcHjL5iZQb9z6
zYW4Z9R2hUyquDT6OxFhA2t1XCT5Lew0GbU515dtDUkjIckXCpwxwSpmZnmfFo9K/qgND373II4H
vzg1dWHTVyhgm/ZLZBEHE8O1d1D+iL4Z7q0m3f374XifJfz320jcB+8lBsW/6vPf+v8xFA2e2n8f
ivssrT/SD6/8GoHTH/1XBMriXxVTAhEgYcRj/u4J948ANAlNmYInPqWSJU73pn8GoPJXDWyHgZUq
f4T6JXvLHwFoUpdVqS8CzFAJ0H8nADFdn7ahP7YpQtCcujSc+upUegW38jUE3brt4kCKo3kThYiW
Zbu8j7YgP+wcFdBeQ59B30uCsdJd/REfphVMkhsr1lDlXgQyla5Wz/doLVYQNUQMHSw46wUo/kBF
XkJMH8S8AHyvoFcVZivPpJgYIewQCZoTtOjxwLp9QjrMadRJjzoLH+pmMOZd7aN/OaDGJRT6rBhh
50soh1mF1MxlC306SUAUP8kfilhZJygFo1Qmz/wEDzxwgPMGxeBOi0562t+0VfKBgdmImh8GHZ1o
oTeJ2n8SZMtAz96giyPak4KGNpMN0hC4j1g5wuJm9pJWL30Q3YbxGML/KJBWCHCX8BLMKyLzBTmz
N7WsEHcun/U2vavQ5w+SF/Qp7zPZ4k7UtcU2dkPPNmEsv/ieRqkBeLoHlGsXIpw5q7TY3yL5++TV
qfsoFlCK+7Tpj5JPJa1I6mpfu0a+cvP0bkC4y8mrez+IXoUyfSgsvB6i8sWzPH3eCCKcwY7F1FUB
jc17dQjQQtUsfWaNILSrULpRB/kBdUaUSGp43m1VhcfY65BIVtZuw94xSq7v+EkPj4rOAmpWMF5R
CHwZaoQhG8u9lXLgU6PyqOg/DHQwbEONFQgg+ZwqMUCFSb509CvTloJbgd+SWjhqvVYtmggBnGCk
0BEr6LjCWJbgs2HOy94zGm8B2n+iVu19s6fVpEaL1LQg0CQ96ktaarsYKtq1G7/745MeJOLcK05B
hN6u2UnIrkf9T6Vzt1UNzyGMtWWla80C2TVUgyvJWivZMSx10Y7Vj1GQ8NdM3KceAe7U7xdVAgBZ
9iNHVfBo0NONh8gZjeCnJOxnfGi2zuibrn31lyZF1saMMpREZR2+i+x4Ir5GjWG9GXqyH3TILJ77
2COtN0db82cuKTgIoWrRif1ctdyfkElLSOoe2h5R/VDAhEQQCxucOPfsQkmfx0oOINDcT2KP4JYO
UV88wUhbmWKy8vGPsnr3TYmVw1CMD7qa7y0kGZAgRJgjVMVVqDbbJhUiKH0yMvDKNldLNMM9xC7a
ARFu6b0dMyTw0xdBNxD4z0eYWF2HHIK3L2uETov42ZSBrCdZ8qbq+8JqY+Q51Nr2KkOFbw68nC/T
xuNd7ocblQeEd2iB6UNqIIeiv4q+fCqjCc6t5vCyc/NHR/w7UEufQlwcyip2cqvbStGkYPqzh2wQ
qOiWRwGAjzTrP0xVnBv+w1iYO7coJAxosN3Kmq0aUF0eb2SkZ7DYQttdflIipJQj96WUhV/e9CFB
AWXcj5cw6x9o5a8z0bW1sKvtAN67jenpSdJhq44ygV1F+s9oeK/UFO+muroTkvZgohMTQfIc5PFN
almqob9T67SekQxge4BSRfDE4tUJ1jgF9k9ZDDynN35gROjEafqWpIiiC6X8Vvkov1o5vO+uxJ6n
M+5z351LHVEdWcS4n0gbLc6YXXVse+NJp/ZnZfuk2Vn4PYgyVhniZFrjLWoj3Ria6xjZ70LcsN+t
JdXLgxodsqFY5koH7F91Cs9DhL+0TTL0YZKfVSbDJpTurRauQAU7EvlfD+1zy/bkYdXlJ1kfMEHy
HoIO6Z2g3VVo+KiCO+ciu27ddN0a/lx+dE0XhdF6x2sNj1Xc9KNmT3+JSqhjasncaDX0knwHYd5l
NwZbXboJx3SutphtCEcpetCVF1UdVhEaYUZT2YyvphPC/rkX083g00MMhGWqLeUGGwytCw4NIkh+
OtopmhGZa65aUT6KwELNfuWGqC3Dzgqhe4mIxqs5+1uKEFLkO9OagGVHYle3DcQx874+NN3U3sPL
TYLbzscZluJ4DaRsqU5x8wHDHKrHBpw24ri7GFJUAaubqtzean+54bZAjN6LTrnnO+rg3fKa26HW
rRoZ9msGEVUx1hC1ZxmbGSq2vpYSA6jAhR0eOxwgkAhGH/UFVss1+3VSIOvH/7eC/9Zk3UHwnLp6
bgtx6/XjTPS8BzFSQSN2joDif6+7d31eYZehLzELgruxi4puMa1rWPFjBLimdR6szunR/5eQITDB
N1ilOxd9vEz8Y9YbK6QgVxDrj3ptGbNIkreFiJHMkL/7GZYQRpSdQsM7+KkEAdFa4nUFDefniHmI
7u4RTcDWQoj3XvQsxuPKR/a8YCeSOSBNLccXJGseMiV+RnP7AWfm1+nfZZQ9x/pwEkQFCo3ylGfC
HU9lrpWKXdbJHiHESX8HESXvtq6SUxkX2wm0KFu7zNQPXuPfj7oPGT5difnwYKTWIZeVjYVux5DH
pxJZp0THl8VPT33fPoBNh55UP8RKb2d1TV7rvsgBvze2D4Ihn6TR33mGiRZ/th+9kF0GGUQqTCVC
QaLk7uX+RwlVq63xTA/+L3Vnstw4lmXbX3k/gDRc9Ji8AQGCPUWR6icwtej7Hl//FiPiZborvcIr
J2VWloNQmuSCCFzc5py9125e2il9s/0WleboggW/Hb1eiZ/yXLqFbGSa/bkzxE6SQ2dSx7N6hQ31
/kWtMqdJAE2/R1OwnDsy7sfJEULexnDXytxaqAJFj3abY9+PtRyWlObggMCLKa+reWC/bpM2MRxA
nmlWvEL9eu5VXOUFrzS2OggeKzryK5CiWCjt7Rz35znQmESDB/sKcoH4aAex5+MP15Jil9XAYwg+
wsJf8OjlOf+Un60yOaexdcyvPMlqetW04Zy2x6hsX6UkfFQ047luIEQNkXzKZOxOLsXGXSXlB5Ou
Hu6p4hCU05alGub++DhZ8e31nTFE4xqF9ukz7LKgwB4oTqg013M97xLMnuqlbdlwGOJgmcpbWo1f
A7ZEP573ZTk/mHX4mODQyrTuJdXECS+2HUj7Qc0PUQG6XCWtyo+avV202PlxBgzTleCzroF6adDF
6r45xrP8VAAosF+VFqTvwVeYYQPSHMgJAbFNhB4JksWunaTzVE6HWgYVVFmrNICeoGMRxua9q8z8
0JkMazMKbkate4BgGpI7M34lqf9SpW+W2ns1CRlih2HMka8hhFp3aaT4NpDnp3L2NwOcjQUbmI1k
pmuiX+qUnINavaIsV0ms3NE05zPxzvm9zc44BsrF4jhr3TkiuCyuLIBtgTQ7gQb4qWY3oGYhEnEz
eavK+wFLlyjyrWEMZCOCJ4Rqr7PtMJVl5CdPQWivg6a8sS112ZTNvvHPWvaqDo1wQ6W7F3V0jroE
MIaxjhGvwiBfaqG9kRuxmxN1l9j1URLWcZoTktSNjdReWMb2WTTeh5V1tDQeNzS/Rr+wAN4TKHJf
GP099J3bMm+ZXb6aULoMcNcw6a7r0Nxj1L9nArmkAbttc9wYoG8Mxb/EM6BRcJeKFZ86BWRGOG98
hS0bjqBxYO6YNSeZgmM6JJAOGyidZfnOYUXeRJXyCg4cvFKLCW2uUrYcyUo0d4pvQgvLsJ0XMYyw
ICRWfOZ71m2tTRZCSHMPpvDQdLdDt4ZI+RFOVb4sJirZgDHwspNEVPgsw02le+2IEI5gjV2r+hu4
n4d6GLlT84Ys44NPeE8e6Leyz08VBfScyif/xCrPo15DdAlJRuENHBcog6cYEyN7bpkhANHdjuY1
+F1le/UbR9IYbQ0TXWhgOulUdex1rmkXhBm5EgTThQ0/I5aqPVgEWMNGjRwvrE2vnny0ZCRlacmw
z6+IXr8c0UCWKiwwhlKdY28u873v63uB69gthh7tt35TBtVzpwfnJpswFVNtXyj1/TiF8Kds2cZ5
D5kksH3yn7Cy6sN9Y+SHrOQVafPsCDQqZJ2BMoIdc11AfCwhI3GSnzDl+vW+7TllqdFxnKk7WEDd
PE3UO2jyucPBa9mbLMitxNkmjEBTzqJ/JQXGi1T26LLBPqeFkS8w+7Sh1ZEcYywLTK5y3rw3ur5S
e201+3F+bBNeVuxWz/UMCWdW6nll85hj2ZrWVgE+YJarV3tI2VbY6WG8Wv5hp4ZZoy5HFvW0ysO1
bGJKNbHXRh1+f6Ibg/SNzCTgbBPBV31H1Knm9Er1gKH7CzXDp+yD/rvyGmk1AhZmWQ4z3TzNZiKT
+zSnnmSDSE3QIOzjuhbLwWKWiud5doux7J22/Yo0rMx1WM03g407m08CIrA3xaosx9AzzaDg+Q5Y
qIdmE4/GuK5HeDAcSqL1UGW+pwiE+mlJzpDlc87NKs3wGpzLqsocWo+lcqNN6bqs9Wxpkso1qyah
mDMkHK3o7WU8xtEOX8Nd2qMHUvmsBOKBbqv6YR8JbPtVcl80MftnY+zXhDnAVIxFDTtnSryJSAvX
rEiLgCVMrl4+yYTvzS1AhDepZCiqqvHpN90utZpmazUGCL5MBcUYxVRqNcailA+gSdgOLFITICnI
kNvCTH3SEDCvpkFEEtdAgCIB2zwE35MHsHERr43AUr0viT5aqkXyEQx24urjtLAE3KtksirgoBby
Niifuri1M5CCxK8mbmDbnJcEB70kuJ97qglqf026zlTqA8Q/RooNxBBKnmPL7Uo2aG1wIlRPMWzH
UJWidQsvYePXm0SZOVUxAWX2TQIllQn3Ktkx8malmas8QzDWXYkmzZC/dn0BGSwZMN1rA88+zdyq
Lw/sK79swxEwnBe9FfWPdWc+GKX62fdx+KqBtbV8exP69Qi6toMW4nNArQSrvTkW+n4gU2SV2tEn
c+p0w9PIOfrYXtVtQFNZ23oyTLKImr++Ki0CJAQUV9FYEY9fTj2K9/1l0ppF2w2KkwMj2fcS1QA7
lkD5TflJVUMYuwVMavVaV/GDsH/Q89qzQ/KTaxK1vbBJ+ksMACGzFGD6UF5HtXgr00y/mPZRl30H
thDrmJG8S4VVPAQNnE+lvgkZm9uepK9FMMn6OSpqypBZIN8kNkmBla1WcF71+ExFa15bSNWjSa33
TQikeurk92DODFeK2XwUSrbOCnANWRjb0NIp0Cca5OQiVA/Y64YzJ67tVGdQI5RqJkmwehptLVvH
AabtqCth7n7O5izd8qtVDj9KvW5HcHCDz8kGDgmpavk5DB8HpTRWqRm+5zYBiLouHtR2HD8rZSZM
ZH4w1HgDqt0xjBBijU2UF2K+LToVEP3KLgohqE6kKTdF82KwOBSRxC59Vck4psvsk73Ogt7wS5Ol
DyUwQV5vMkiBWygtDS+bvC6NqL8aKkSTHpK+P0xhDV2z1vEiSUuzNMmB2VqAGzB52neNhC+6ygIv
M0v2BzoEY1CEQDwLfV1AaSAvb6W324ATwwLqOipTopN9U9pGBmXiuPkUc2oABS64Nm7wMoOjC6wF
omwNGYzUvgZv+xyxmWXL2S37bNrrNm/NzJTidKHlDbO9Nl6qwYKZGX1JdvGCRfmxmQ/R7FZp/2Gn
0Udd1k8sHEst1zeBZkIiSi/puO4n/2XyCewSFJNERt1BmgJ+qwKldx5vJD/fh3O6D2Ic7Xox3EmU
F5yxhYCUTmTxCLjVY/aWkfmq6DPxz5BbOecacBgOFKPgj/hb/FePVYNONP6qLfWooTdQB7GV8u6j
0+IDjbmNKYl6IfzgzGyyxoX+EsQjUMWGwKyAmohdh19DqoJLLdXbyPTvrv9VfQLH2+Ccprfg399w
xbFzy9tD7Sf9oq0ECFPecSeJjKNvpkC6G3ZLq1lfqEQqZZw9UWzinXkrS37KxA+aoQIU9f0g5/u2
M+8oxEClNj1Anau6tQ+WfpMhvuJlhSeR1cGXTzCPG8fvxaCtUiOvILXOVPRb3uyI0VOkL9DU1krW
OCLUKabGU7sM6vBNmYnBuKZEBH7yEgBZKyzlKGb+igJCghMCjQHiscnkAjM/GcoVhZ05t0hE457k
WVo6dd7fIY8m2FwpVfbGYej20M2CcUqW6lwTelZVxCKYji8LdsVaepk7G6RjdCEJ9R6EmFvVHZsa
HsaVAzbE6Zuawnjgk5p2fkqimoir+mlI67VESISYjGeSFAcnyaVtZ2qc2Cl0KtbdWEvbnlvVVbwd
FrmhZkFpD267CKVdn2nrWPS3PXgthTFnK2ujkpYGCsxFk2V7SgTvdsFHmsrwbRj0ZapMX5g8riR6
ct90w4uacFNAs7h+TQYbJ/DYMckfCLxq2uY1hCErY+IxqMld8wIjXV9rWc5JznoFpDYcZotIE/kK
m2Wn2MXnAVSObifLhmjfvFNvfd04tnm9TTrLrQO4qHJULUb+1lwJjrFkRpSPbxPyr0VrLO3sTuV9
toi/6yDEWPyhueZve+RUkKXyU6vzV0Otg1JT9msJOkesM1sOh8qCNVZk+iaOkGJXIlyHeY3Qi3qw
nRmbJmekpsyS6gDTPXls2wxzbUq5e7yZ6+opkBllOckMRaHeJgWmTjhu1PotGw4uN8eHG0CElHlX
A8wH9wqPw67obsMVs8BKjOM1SXE0NonBGawot5I1vpkR+4dWAmNU8m+iEjBvr70HhumVM7cdvGI1
WZ6k5QQWArH0a+LLBffKqFzs5dB4OUpNITxtfdSPddk+TU3yZRBvu1TV/GGU0xvqaUSsEBQIpSf5
UszOHaQev2h3aML0S21zdaECCpNJVG5r/mRAD/tQ0teVTIahsD/VLqIFQB4WmVZvzVtWyHQ2JA6M
9jaUIsDZ1jFS06XWzg/XDNuAaMxaeZbJNChYHEiA2QaSva26/CUKlFvVkpYBlbpKZ5yS/PDWNMyu
atgfdkXLJDBE6jaNr6FnxIbm1weqT2fKDaSepvu+N46dn19qRbtlPbzYgbXpus5LrdCFOvRVy8Wr
NcARZ0yPM20WKE5PPlLUldwlb18E36mwlaH7SNspUW4zBjNJTxAsc+59QE6thZlqIeAxk+XzbFoP
1aPI7Q18D5BlyHxctiuEhyfRR9qNq16XnNHSN6kf7OqpfIrn4UGrzSOc30Xjc07H0cAxRS1OKidJ
IxoeTAoKFXDx681oKYSOUGzqLKQfENclezkdFNp8mZv8onXqOirA/hW84jkZVoX03reM3mlM9yrR
jd0IjMeMDm2cYaSBd61H0RtV3kzlvGKqw0MfvhtdnXgmBEJq88adnw07XzSbXmVJM6CAWRIGBV1l
XdNFv5fuJrBjxVBc+tDwqkZappGxeg3q2AlTbV1RirCS+aEo0qXqG5vrkC2U4G0iwSO2WS5xpTvW
NID5M4+lCgEkuCr5tdV1+Y6uCNRIXw9wU5nj2Q9YzJhSD7GUzMWgOImMwq3Mr4qC/IS3cjVZLVSU
LFxoNfM8UMRHtsO8kwbYsa55Giv1IwflJmUVo7dCC5ub50iZTwTEpRQnLbit5CbnbUcLzfVHRkBe
6WudGDNHt64TtRZFZGWAjYHFVFLJ4oAllgx9Iu/kxO37ZF/Hxp0RExPdzb7J5ikEh0/AbzAn9kIb
m2zdxMlKx3xx6vt1BCgZeQ6BAsThyG6XqG5jU9XpeTdJoR5C0Cm5smRX9vk/2zr+Sfjwv0jqIHQU
oX/XYd406StSh/9zeP1JIvHXv/uzySxp/4Ajjc4BcT4RGwqu/f+vc+BbuF4s2sxY3LG+6D8oHXTt
HxqtX8u0FFgZSIv+pXTgW5hLUIQTEfOHBkL8J43m72pDhIayjvgV5xaNa3x9P3eZE90O7dgnrpkE
q1W3ylYEnWzIv/kNXkL83M226GZzHWpEfEyNL/74/g+CCqNKJGjAnFhrr1vqXuqFrnIivdmdl8qa
8InfCVG/64m4nsDtg9VLtxWclt+65ynovsFPZZ9kI0+QvLqUFofy4m+wyc4wZI/qdnKhya3+Y5f6
twtf5QY/KkcaghVD+XphCypXwiaBuKHGfkiKT429gHmb1saq7a4Y2oYETSBuzW9EaQJFDNf4l3Tg
j5uNoADcD8wL3WSw/Pw3kCQagjjmb8gNmpHDe9acK2uptMQioMillVLYBMV9zhYcK+s2rJ+ioN+o
nMZAg5FSep4EKCLx1ffHoGXFXwc9/DD9vVKp3x7r7jQ2z0my6YyLXT5OreWadCTKV6189OeDrr3K
7X03uop+ivI14VJLK/hsi/vSvhlll+DHvLqN211HqXoMjpKykbLubgrvAyN30o7kdILiFkbtL9I5
h/WXEu3NQSrfDNVb6n+lucu+YmGymnIKXmi9CWXv1FiXSn1GLvnR+YWXZxKouaeqz5ZCAw3tU3fg
JBUaoO5U4MQA7McMv0YKyI+ODtzYZjtZhGiQvq5yGjhExNLV9rrV3nNjE6vGwlLvLOsxKD+07BBx
oCjme2vWPaN/mOqz6B6ROTiyRQINVSWCe9TwS8wDeb0bU2erLN/P5tE4V8VD2W0nlP4kFwIVXoqw
9+YGfwXG25za8qhwA0JwrTTKgHeaydriByWyxiU3Zt8nF0B7IXuXegjacx3bt9xE+NGfcjzB1R13
+fAQ40rJOSR3YmVmrw27pSvVMQ7p1dS0FeCRzeDbyQ6Xgl3GYWuQCzqwm4h4Ycs+DZAU++mxQGNM
iLepfnbRlwoPDrws589TqJ9mHoYfHytDdiISDIg0UWp1P/ofmjhec0Vl+SU10RMo2MfyPXD1MtN2
pb/JTWvZlauu3NgkPNr2Jm1XGRDpIjgNFHZKE1wszPgZSreZTcfp2nyOzqVBuarSEYtYnxM9GINN
ZzSeAv+Vkzq9tqNN+1OZDk1EJ+XQTrhVA7f0YawbYmNFu7TYNTk5nIRAlR1gzGGZ5xbUDY1IGoIs
SBVbCDm8AbvecJcMQX09Ne4ifbrkcI9k0nbGKaWgariqXT2jT9lZQQ41UIeZi0B2lKeLVKXLMNQA
wC01gJoNGwwKBTMQ60wHQjiT4CseZlth/L7rdb7o8p0R7IfWJJ91bSKrNNgyRWwHqNQ+h7mXUCCc
TZ9jx0usoUu0vJ4qWJndoB8g8HArqR+htW9T+dxWz6lgj0N0hyIdp/C5FpIza/s0WmeECwjUC02x
UtpiOc2+F17zXSFjjerJsMq9NLtmj0msIF9sgjlWLctKIa1HW0lGSYeYCHedY0u/Vsr3iMTzkvRT
mx+Ohgw49GNblE6vmgtF3Vn63u77ZW8RA6mFu1iQhxsqC7lnH5Sd5K7eiYl4IKrojQ4wXpYdlWM8
ah2N22o2T7qBmh7Bjp1DuDBwJYycFJJyE4jRwcd9q0shzE2FgjGHvlTftv1Ft6t3TqI36KDPsKhR
p66BZEdJvWjQxzBQVQOhEy3ZTsTkol/DRyxHVr2+p3BEvSoBCEmPdhrILtTd0aLcKVrAreSIyncF
rowJo6B1l1aHiIzUofy0yvoiTfnSn3yvaGOwLvqdH0w3IXVVDkV+fQZC5qA28WdKTdSGNRtWqzxu
p97YKz65Fe27Xsg7md5+2z+aGW063jhteJHlwM3k+6J7y5WvVAJvGayn/LNhw9kUBfdYOH52GMVD
lm70hnC456BC+XFNLzN38QwOum68ZIKyGGvoMooN7VgkLK9Kd5I52uTVfUd0xuijdDH2fTA6+cDt
pEwZvWnSqZHWvfmZ2q+h9JGlj4IjnwatkZJBSseLaLAIzGzLQbJbSMa5UG/m9mkMb9pAdXpduSk0
G1rlrhq32mAgn6nCbdgGe53I8UKfNx1JY5Fle9lEV5RzCvHRr6RU9xa2p4TM6thJlWADL2kZg7cm
gRjtJOkZiV8uA6P7ipJuXJRtvRyTxmtTCRRox+2wRHejJNBVVcvXXZkqiuOnUQr/MPHdvBeHsp3A
ijTWK7WdjCoGMNyYBDoJlxlE80ypugdDZlWT/NFYqXOsO6UyvdFGICybwOJh1IB7ttPjmAEIHkcL
9Y9MtbYGV+GRVs4iqkoZePj6xe8RbUVy+0XmbeKNRUey9jWbaoYs2krKQ2qYucuQVFfdNPZLOtW+
K1Xd8BAScKAO5Byz/nBL2xkV2FAREq6sSHd1otDfKlP2MNOWUJpLoeRnOSGThPdb7teiBK1KQISX
E68QaPu+Y1DFpxr1wpyA6Dy31uNQbLTGWtMs6vxNAgpbaBn4/0czAmGd7gVhV6kPeVdRGEs3PYV0
I3if1a1K4YUQ2Lt8KreqdjNW+lNp7UaFObNijalQCOorXSwjQgGkmDnbhoasi8DjkIcyAb0twU33
gkL6bLySTkqmZEDFiSg2hd7AhLk7XFTWswGoWaTHQCdfNZ8/tOkyXuNYzcyxg03rswjFO593S2Er
0PE55mI/kLzNH8h+YmWbNjKcj8i+VRjQKaG2LZP82CFU9LNlnr3p9pFXzMNWsVH0zE3TnW2hDNPX
RECnypNOH1XiHQjV22I61/S+Bv2FXG7wqJzlBsa0djCV2+G6mlLJS67lDMhN5UMRQcYH+p4Qf2Ba
j6VOJ/RaFyVRwlhSEdgYOl9NJ16RJNgVMFAHZEn5ogBpq3bvScehOim2sbWf23NPvKDM5ovaDHnw
EWfqVH8yqm05nzpqC7nX2ARub1ETqPMWWd5YgH+gEsvNTpJDh7ZEh7id3o35PbEPJnGB8h6px4H6
PNJDOurAQNkkO4lKUnlHDBLJJaLc6y3BeuVrEtPrkKJll5+0OjulybiMgvuW0rAunlpVeunN5LHu
96X6SEjgYtaatUjFKhg8siW6cHWNsPIVApziTd7SRrbojkmbcpdF90XwRpjeApikA8+10ZB+QPbT
bGqvyyiDRjrvq/KumN9DkpbIHI6Ztku0QPKrTVDTNbdZbQguZ6PGbAvomAV0y3KujMcKOY/NDJ3u
fYYdhXPsvatUEF1b7cupJVvrc+IR+rWM2q5c2ISHKQVjaiJoT9n41aGM7mTE/vQqFhoCkTn+LICQ
6Kg0onhNWYh9eYysW9qxPq+HGnpz4/kUENoO6hTBBWTOIEh9S4wbbX5WmxfJpt6Yv0UzgdmTvozl
5zrPyYbqNznb/sp6MJIbQbciq7YUNIqOOEY2hNrwQG7kkhjPparcq0C0GvOdnhhaOjegMklzr0wb
BrMKivV6s6socGvxpmSEIkitW0r20vA7lCjkXSbBYZop1ABqlY4lkvI2cizqMVV1J+JjmWwMWrSD
/akEBZWYyWmLJ1t7VK17CNKyfYq6fSs/waINGkRW2aHA1aQ9zvQz7JSc1GIV589VucnjeyF27fxs
9Q9lQ0qXQDxBsfmaujmfUVgV4Ld846AhJaguip15RkJN27VntDYwftFMOSYz7cx+nBbwbaVYVC/J
p+1QjfXrLDgaAC2KO2t+6Xxqs3RskmIZtryL1bvWPQtzI9pLYqzl6KmN6i1iDWEeaxBnwspZkiNH
I15k0MA1y8QBkegkqUg6NIiC+2F4SSCuEzufzfI+4YUrrcRNrsHWA/Fun40CQmWa4O98qGO8y+WO
rgZHDHDrSpMvBPmJbUCCk07TuvrQCD1XCVrw80MwJO71A4TixAzdt9uEuhfKBvoF3kw7Skk+/LB3
Ya+y75W2lWmtdB3esx4cqhjhGTvjSkeckMyurxa7oYh3ksXmBwxxSoGe/zoDuwRdHRdSfdMnJB52
ievzMiU5abOSAWL/NexoPz+a3VXw9sCdGdvXtHiTok1lPAREqKn14OYov3yS34L4uU3IuZ9ZN8Z3
hMJ9shuHCQkTpy7Pp6kwI1CoLiZLntgl87CKiK0g0YKGh6OD2R+ISwQhm3Ig6QI6BNEdH2ZRQ9kn
yK9BVtPxE1GonFX9g64sN5py4rxqjbUp5cdcPOYpK6dC5rp6XTdUGNU6ocKzjNkcanGBcIcHlo44
EcG9hzzeRN7X2lNr9os6nxaSDxjYIFGhtxe1kW07hYcJlTC4M/pdRmtg1NgA0StjY5/JwhVIZ1lS
i/U8CkfPQ8q460B98/lUo3Iw6yct+R028Q8gyvfDN3UHYjgsCj+K/K3yECfsXwLI2QuNikq2JEuJ
purT4CruhAvN/aHgdPrz1/5oVPnuZbpWG/gfHmuTwoqtXb//Q1mlyGqR+oPOSR8BTmHUi9pyw/BP
K9NPTqYfLyJ+eRVMbiAIbItq0bcikQgjTk8Vh5ImeOy6106cY38taosJZAQl/epL54jgy4xY6ynZ
V8beKnmlKH78/Ye1f1FEUq6MSP4CTKT/VtQZMjnMoU1cYxB1LxhT128/dVQ7GgJ1JGNBapOqtBeM
epvEzmZ0ivEs292yTjm4EAihEx3hieB1phQsKQIFLBoiZFgJtCuFTD793LCD1Q4JDS8y+szaS+xn
W6i0VJZRfqNgWh4J+YxVjf4e1mYlPHb9TmivAyk/Y9Yc8p5YueKUloSNSa4SSEsZbTrihlVY6jtj
fox1ZodpfrarS569G+wNzMCzOcJo/NHdQHkMKWh4UbKWNEjWneihbPe9v7aGS537q8FHxvpkWrfK
/Cw3pdcihMrJC2MFmd5062j3d3mrL6yYI/fa0h/t/mIzJ5nSQaXhEbH+aMl9N53//rn8otb242P5
XvIipWosrJrHUmfPQ7TW5dequR3H1d9f5d+ALox1BTQt5UrFZgh8ByD7hMUg28GGQMKwZzjEXbjq
sXc6l6jAVQpwU9/85opX0+G3V5krmqDSFA1L2ffiKA6Kxk5UPhgQ/aXhkJL6SYTrQvHaVVgtfls6
/OXldAFGQQH6gSnp55cZIWlNCSW8Xi7fjC4JQ+vq3VhQqHTIBnv8zYf7bvT843ZCvrvWfbEZfZ86
aj8qNF4o2k7OsJxd2iu7dit7+TJfVeu/v9YviswKGB5dxetnwE759sFafUqnieyBRcfa2uHrCO+v
KytpkAu9e1Zhhkr+fz4xchMZJEJWMXP9wUj4cWIs8jnQkbST4Ez4YOXNhryQSu/vP5dyLeZ+HyAM
fQyzpmbg0fo2/aY6SriI9vdCOXRL1RtWsRccYpfAUldy3s1b3mendKifVQu2hc7fX138arww52M9
NsD+aN/HS9YGPgGO1O7llXEbrJtVuzMuf46XyDN/c0N/VcFXmPsxZmqUlfGk/Tw628zoKO/PyB+9
admeqlVwyJgDHSwA69iZVr+DHP/y5l45SpoCY51eyLeFtE3nxjcT5kRlFa5AUTmlm29wWKwkp12Q
nOSyTzzUS3NVuPnhdxjBX93cK46MVgV1X502ws8fN4tDMwsMBhCHbBuKRerOi/yNaCZX29er38HD
fvGGaGwVMPpxSTyu31ZYvAqYANSYl3F6oR8biRsOuF2wHYeXMD0N/zFGjpdfU5hH6Q+wUfm3oWNW
g5GpEtcTl/7J2JZesLQdVq12KXuF+8/R85ch+a+Nyjf787f/+3//S2/pTw3Cq2f60tafn+3htfxf
4EI1eFT/tQnVLbIoxwb9own6+i/+ag4a4h8KuED8xfg9hc3q9s/mIN9i5WHRoXFGDwt+/T9dqEL/
B+ZTU6Y9iEEVRuo/Tah85/rLsE7TIrThEpj/SW/w+zvAP+fqCr/tj1aj8X3eNqbemjQKU270EJx1
T6xROZD54ohl4tnub6Go17bUD7PpH5e7Ml+ZTVG00b76+ZXr2EWVUjyR3nw7bCUfuoETrZNlv/Y5
hd2CR20rJ/MX1Ouc/8Zs+m09/Leraz9fPRKdL7J+5uogoRQHBvIh38keTqWb386l32bu67VslIlM
K6pgcfoOjtBU4c9ZalduuJmc2Q2deW2cIqfaYwFbGecfRtxfr96P2/dvu/c/L0buh2IQV2GCff35
g1kGWXxUKHiKAVbXRluYw31h3f79Ra5359uzwyn9r4t8u3tyTf0gR1roFtV7hCRSJ+z976/w547k
+zXYjxkK8FpLN74TFnFVSspk8YT6IN0ym24qpBl9maxJwqSMSUUYnYuPbLpMrj0zepjVvZgfK7NE
6bxBrOqjzy37zJHMD4Jwln1BrF34qcinvCa8EuGHRcenlAYq4N22Ee27qgXPnVY9sQQjh992Yqfg
QKrQR6fC/6LiuKya9tQgQDdr+94oaycYowthCW7E1ym6qxThRxwWh3J8C/PXWP1o227bmtNJkGU5
YLbxo8GL0myjER0kgl2szzdFbZHYjBJeJ924fMW1o5e3CZWAWLrTr/XM5gVN4fwKBVYob7NRuKEm
cP/dMNUvcutBMl5mkR8hbnJArjeRUL3WKp7UzlzZ7ETigGAx8wk84kaER137NOubqdsnxM2T6AT4
cSHoigS9jN83xq6V0ildJXPodKSJF/FHV31izl0kFoqyxKY9gXEmeyF3chHUF5MqCPHxqS4cU6rW
Vf42xvayT2h26/y8qJ3aeJC7wLPqzEXPjqHGoHj1VCqnMIT+6puIG+9CrN2ZrLilSihenrjTZC5j
SzymoXjoZO1dRl0vWrhpgf9oS8myMyqchpmxayqk9b51I2KZ0I9ioam9E5QEX5YXrbEdvLVxfJeW
hoWVNltNengOogQZJL3AkUsadMcz4pWoidgqgH6Ruk1AxbrdUtxw8QOSDSduqWUselscY0zcafBQ
UkMISGZOamVrRWIVSZo7mlB6CpWU3drR4scpSR0N11Q3gb0xKF1Gu7rbdtMpjzKsSIOb0iZuvuJG
X8wErVXYnnI0QGjAl5CZ1n6qriL7LRmQOy3bPCWVU97AUCdEj9qUIjlB3ywR88E8bt0ZIelM7aqd
oB6PJ5LeG4wMNUw7CoD+80RsI2HmTmghpEQ01MeCh4pY+zmaT756wTRzCBEz1uWwSLAcD5WPRrny
Yv6eLqY9aD0n+ocVKp7guF0o+kEJVCyv0RJv142UBE5svdWEwAoO3b38gcrYa6gITQHx4V3vmT2B
VQax0x27jeq2VzdKdCkmaSuGU0V8uDHpWzPZZ5Zxb048OCPDb4AS9nrXIPro+RNKOq+oMgqxFzOe
1ylZzjyIXCOxusIzhK4yfWsx5aeUJC1urEJqV1O/p8o5VSn06neF/ZU0KvYXCn3GS5qem9bENHa2
me9pBlzDyZsk8Zq0uK3VU2soC394KanrSQTW6oi+ZXw1bMpJEcs9DTNHR82xDPAaCYKISZZTiv/H
3pk1x41dW/qvdPQ7HJiH1wSQyJHJ5Ey+IESRwjwDB8Ov7w8qX1vFqnsV7qd+aIdLtkVLmYkEztln
77W+da9ZQVF872yi5vU1IpSk8ORYYZuubpAm50Wgag8T861Iem4RBEZjgvAi3qmEm8rqDyspycPh
7fVLULTDTpOia7M2iMtzpiD5StsHVUEeoGmFa8cT9tCP2SCEjBF/hcBUhzXTEYaHdU8+mN3b3H3O
CDkhE/jDGjWP/VvnIa3RIdgSwdYASyoVjEALth6HybK6tdX9QlBKSwqdkftKjy4DU35aKyc5DIM2
Vz8jTTk0ROokuu1pxnpheYgGnBtj5HdJ6kp4krKem0x6aTD8IbxxpieJtkCk3cjdkxBPtsXkZsCU
NtWuOS9cqYkeSLQ1S0zf36L+cSlvQzxlUnKn6in+iB92am8i+rDMzUy59p1y3JjxMSEtTxv8pX+e
55m4xxJttroptQ7pSHiWybXVmqfBSQKV1OdKvl1QtAAz5mK1vEcHLB4q+X4I/U7UtJVDP1/GvTmp
QRsGS3QO6aCEkIia6IfJWsaU02WjPahcRUHA5yjtU27OUnpelutiAebl6e3G2kds6KlTf6xUvEiZ
2JHy5SpMTosRsfvyjFDIHYeUXeMOL4KcvWFJ2CStcEWjljRiDUzR7UYwgteaQLOjQ9RhbjHOCT4t
Js22UDYx4g2VKcE4hjdJM/sZBIeoz2k2qbtQQ9lY45+RFl/hQrflvuMekNCD5m27M/FnhpN1UEfb
K5R7TbBj5ojUJ4T8tbvYDxLvJBtlRI4p6ptPfdrF2XWanwfnKeGlp/G7Gs3HkKGUE0boaFeeFzYr
RJdr66yEIsfuZzb7sbiN6ZeVNaO+yvLs9mI0DhaM0LUrZyfBjMh02VfqytO5wVaLJbcfHmlGuGxq
MatE2d5p4bvTkiVqt56q4hKMvmcxHs6GYcL0jBGvH/Hryu3V6Z+d5kMwvjc6yCgN/J6xD0hwfjZ5
JbecWWZV4L/dA0GtktTSgx7DODAI4VO6/Ar5yhWWyjBD4hvjrDcTu+E85eFNTMqnFtH9rtDf6C3a
mGZNBWTYW1KR9qaC8n84ZGpyUKNiO2v4hKrYa9frZzgb1u8tXygeLDlmBplhLbWRxhc/4hlZkugf
5KUgkpY+eyrLmyF/yNaeZPlsttZ3ItsI8XS8SioPRhoHsnUus+EyqiV+l9EKuKN8M1G5kuFNncys
gxXTUx7k9rWZTmaZndJhPrBy82nCfSSxrbVOexT6fYohO9LfaZDik6gCUb63juxK5uNsTL6SNX6i
KHtE8ufSeZLseDe02GzUEWulpTymie2jbQ1k0hmdpDondvQjSdlxo9Lx0chcGt3YyT2myAwdfNcj
fOgyBYnzRxQj6dLyvWgj1hSNaRl7d1hK5yliNGbWrxMjC7aeBenSROk21PqpN3AOgq/i9m2vutAf
hER1oj5MDLQGKb5mmv46CGyRaSN2ernsZLl+pWQ5tKoFuCLb9I6zwUl+VLlPc0tjoBNnxBxIFQTq
0OU6H8fMeVg0/IG9rB90BlLL8qIPfMGmLV1D5lZMTbtHogUuujLvsx7asFaehGGMm9kilVmLuvtk
sT6F0l/CZr5KY3VTjCN1KU0SNFr2wGAej4JtHNURe1AvuUO4jqCct95o78u8vxpL4llM5vtM3/Vy
elEnjjrie9gz+Q7jbZJqd72aPjuDrm3Upf5Nt/OvFTw9gTUZgj4ntKGvosE575zEoU3sUfW5c0+f
+nfRRF87OpxE/vwSK+/ul6ac4MZq8DsSEhvkt8ZlPfjEt7qf34ee484vi599t87yVvXkHUSs3/WP
/3q8JGRKdSAZ8i+FE8SfX73klE1Tp229dJ+72gYvnYf9+JgcULscl8Pk5zsMjBfb/Z/PLV8bZz8/
9a+vu7bPf/nUki4WJTN4Xc4Ve1qFPtnJO7EBIrFtr4n327bgX897f/6c63X45fXIVaE5YPN6Yjt5
Yt8ExVm9FQeyi7bZ1rwx/WT7u9fU/u7mQUFMq9VSOGF+PdBmTGrz3oYXuTaTs2MclI/Vu3ip92Ss
7vMLS+8RyUd1o9NEp570R7RpWxoJbn9je+OWsuUW/4Wn3/E4Vb/pPn+dyP3xBfz7zX3FKLZZnRnC
5M1ROdd0EKdj/D68yNu1rf67Rt7fXgiLwR/97jVW5svFb9rQMkt1bDG7sDG9du3rb+6mv7YO+HaZ
OTHwUwka+DpetKfZlkqdF4Dg6+tufR9vMfXs411zibzhN2fur4DuPy7dv19N+dL01bt4kYQ2r98r
gk+wApvmDUDXWSBG3XCe8qaniHbM+E7U2fS70IafTfo/H/j/9Fm/Zk8MKXIueb2YEecFD66Q7pLo
SRHjLoERWG+Ky7H9IIJk2/3unvn7y0zPhHQ9vsmvvfWoajRpScmzFlv7sOxTDw7bNrvlQMJt+rvH
R/3dq60//+WRXaaC4hA3FJd5jt3qhxIFsp/47E7P8Q/jyj7tMpi8ka40HB5ShgrRb9/D39649Bv/
6wN/6RJFy6zn6NYhFxHpJIGCQ4zym1v3rx02IgroZGJnUE1b/Tne/eVT4vjWFGtUeTYO/b44TBsK
oY29Gfe/76f/7Y1LmDBM8nW0JX8NnrVnuVJD2Vhfy9mYrn3VtsbJeKbN7TO83dsvVKd8mYF1m/9m
vf/5V3+9a+mFyRZBmpzAvn7MxFaNUS/11mv87ocdDN0GvfmOM/g3Wg+3xhZxZEDCtQ+B59Q+xUcz
33JauaZvv51h/N0Fh1RoGFx1Fv2vDTNYehL28LVofuu9fj+e2+f0qbyJXHn3f9HSBPW+XmsKaEZS
X1+rcZopn8O484yN8DgPNYfIL/h+rYATRx9Yf1Qr/3+g8L+ZN613838/UzjDk/2oymT1HuX/6wY0
6uev44V//vl/Mi41zEI2u4WmU9SRSMrg6Q/IJfRL3WRouebh8L2Rjfmv+YKu/kOzaPuzvVAQMnvg
R/9FuZT/YTNsZBjHwBPfElOJ/wCzStHFX/VL33ilXDoMMGSTKS13KkadP698CLQ1oeohJ0dn8oXJ
Qh+NvbmxbNr9BfDA9nYIIbiN6a2s20ejbh9nyQ6AFzJIToHMyc7BqLCwooJHgVgNF44DbwahjCJ9
NPrlBRkj8k5JOtAqvOkna4tWop2nycM42HDMNF9oKJ8gDPbIqtQiR38+x0ejIM2yCFFWx/l59ds7
I7qDKvvZytyOsrkQEADYJnemm1Cu+p8wsTbpHsZUzWhAKtVWNTI+i1qPnrQUT/1kwjmSe4Snqay6
cOofQ9P5ps1p4pkxR00FN2aNmYchNZn2y+Q8WBw+41khQ7Y+y4b6o3asK6S/6VBMp6TSUOSGd6Fm
9TQ7Vo0jw266nWu/hWbpRhoQYyVJaW0KHVqe9TrWxczo3Smh2WKPMO6HaeLoPoWvCcQUokiBMtQJ
/SmUKzUa/zFG2rh8j6IUF4A5IYR3RxMWLk85dPVWUhAy78ZefdJya42b6S6ZlIMWS6+lMnEKbO1b
zQDYWS320QIwkuFHLhNxm0oV4ICkrujqSH6nV3g7S8gLmja8mZb4Jo9tRP+VbnM1bMfMxhCLHTXU
2fYGunsiu+TSm9I7T0bOnpjzS5I8Qzt4RyN5kuMRQkx5V0gcvu2xvIcjPRvLmW5wtJna6CK64STJ
0kkFN1Kk+Q8dVc6oxTdCsSLM3iBl8LY+GI3KxNf8boTiKbGybmPoBT4LoorAJiBA1TGnR2dp/TZl
vbstcmUX6/qTVJbXsc+v/UhvxZjpWMkjKMoGSlRnegqEUtAGnNp7uD14wIvHWmT3ppXvGT8vm74L
imm8hWWBgLWWT4MMPBN43n29xnxnMNNq5u8QevwiLvDgjPa9XLKpuMjkCQRdMkiKPdbuUUVAOqJj
LGT6mKos7knyDYpEeSu1zHSxOrVVZWCCihNvdu6VRa3cMpwR3hYCa3W9It/HZ5ANz42qe4CDzqNm
BiHdclLWH4ZE8eWmPGXAAizx2kVaCrgm+ibF2n6p1BSxo/1elspjYcE+hKazkRPxgMAW07c8Hgwh
gjYyvbyFYN9EiMijBS3e2qOOnYZ2kf5dmrCp9aJsGWpwOtYMN+lqDGsGk4nx8edPjV6ipYCjS+0c
TnIj45ZQQ2M/FQdpzJlTlPLHQPc7tsNjDO92o3f4f2QbnX/+Plrdq2yLH7Y+vyc8/mBvgCHS3B5H
q92r1aE0YUXpWXFLU73DRjxdjE1ozYcU/dvqRVnafkttjgfY5EPoA4ADpG4RhpdhOxv58+zMPv6b
05hibTTGq251Z0OLtxiNjvEoH2qgYIZIus0TckfuYTU7TbPOnCU6i9je63njTt24+sCfoJuNNEFq
t1jhmKWI4w2h6dRMUUKDKtLdeVC9cNSeRVZ3CFTzZ6b+fPxwVyzr0133sh8yB8vpZyCCkxCNRh1t
BUTzcLmxGAPBBcTXzgyGQh1zdVpYm6ESfuMYHY6/8RGrGUL/BddgKE23i2jvUis2EdmuSKT+UOU0
QMUgP2WRDQaBTwfHVgqc5aaDzugvaQ5XK7MO0Vw/2k7qhkn+Q52Y1k3ITjddN/mFqbpZtXKlMoZ5
dUk6MrmNqZn+gCxHhag0p6HGQ90X6+RZhlqS4YJocZP03fxZLSPeZ629A/SnNjeFgFm4LAYGvSol
vLwH+SlK25vLyTe7sgxELTPJymzX1KLnsq7fFp15nuoACFxGI8jgrnCJQsmtX4mj5202r2VofU4l
FlIcQBPpoBg8v+Hjr7mpNCYY1UXWl5vSRuTNYnUUkcG0YEo/e4PmjoOsHSJBvZE0HjAlkZ/SFNjb
otI/VJCyjlj45qZxWJtU1Z9MeH0T+eTr1GCu5PdZf4NTDJxJnlP8JOmRfpS0txlndZAS2UnyAT4d
LXSgtubYQWrAewiEjJW/lD9DpH6lyO+tRXzMdrJXZ/S97UiTjB2vcns+CybS2LXV7qlYTGVr9Pop
66bHnF823TRXRADIjKeTO6fucN3LUwA6kX/Gg27GuIwc7vcQd1lYtC4mFLCljfRgG6ECXSp9VZqr
zA7g1g4GpM56SQs0sVXRb5oQjbuahh0Qgfre1glo0KA0doZyYfODMeWAhXO0d0D3pWdOOuFXJsA7
HMTYPcMbqD8nzeaO6UzDb8b01Ib2ye7lb1LUfB/igy6j0msuvaa9LJl1Oyx0le0C5aPevCkGSnHH
KNBLjw+Gmh0787U3lqe2Ll4Vp2Csl+NamDrbbQok4lL9UIf5h+qExiauunhjqS1A3imBcdKe0mz2
G6U4SbR5N1HPBjqKel/X5aMVqSNrPVck6aanNB52omMoUFndh0kHzDUrstg0YNwggFWYfGA5Tc54
tG1WwtWNMEc6fgobtuVkzK4lCF61/S3ulscUAyukof7B1AWkSQXZqa7f1FGXbW0NJIHI9TPRetmm
MZntpR1JK41yzBcgUVrRm/sotD9UiWxKICVJfiRpF5uiOrpNp6nYBqpyI+cD03sZ6mFbIa1V2t5n
tbtYHfxlYfGeHWN66035iGnRjJeHUk35tqT4FPbaWUiXaHGunJ65uQzusEFMT06hfpJRB0XPLu5g
XJ1Z7oIpgsyMcKwznrRKeUANeRjxc0hR77E71Vb8QAhtsmljJXCk7hrq+mP6XNkowusaQs5otuam
z7OAY9jBJs0dEw0OmsweSo8sugucNW7hklssobacDbWH5LzOqtszGIVnZN9qYK1pOqpc4I7D8NEx
8Sf7qSnavaMsga1U+0h9+VmUFW4jOlpF6oKMvkQgVRfbPLVOVd5+FJq4m+Qa8bAeb8NyYuSXk0de
v0xN9mEnT0aC5WxIf/Sd0bhiisFA1O2lX2bQUQl059Y4a0XnbCRqWMfMf6Qp33hkE49b6LY7Nanm
hdjMNtBfmKqozclSmztsANSQiiT8vMPKm2LQoMp7acfyUg1SiKmHDrrUJi1rA3tZdJ8M2Gxl45zX
IBsxS+EOEt5ApxS5gP4q6emFafoPdr5N2uI2XdT6PXSUh3GuL2uZWCTmfjTMB+DDoBkNh9WjqTwz
aWz8KNN7WrGRc1bYZMWMr6tu/TmfHuU4whpgrfyRZNE3va74S2x+9IDVhQ79s1+RvfHyabewUKBg
+GVsv6mIKPMgnKo7eEX4BwrQHKGFkbEajLsFxYJUx6Vr53Sfwjp9ttjYlfKQ9iIPVAcLQgb0SVqa
z2nG2xSb47DtTWzFRG2dqlFjEVtIUpepfWEiqQkZPqsrVgtfpbRI/KQNWchi2drpXUWcwwfdihbM
L3abfHECzvvcA2I35WaPVaxAur3EXidpll8bGvVAqYA9Bki/rcGQLMxRe+OY5YWygRiIMxozy4zH
cd9ic7OAvGJHng1PyqfFx0nyEGE13IC58kSPjr6OWNmdqb6bwSzibQOj1SnzhzQhNlDy6QbCXFCm
9kJgmX12KLnXtLLRS8JiZ1KJ+GafPkZx+GnZkwt1HDNVHfPsKq/Fwp2Woekqp4GNlAoFBFpKbmzk
uEuh35t1An/MQXhRrUp7ZCitKqa941AEnqxMUvEsXeELCHeWlosYgb3ZA5UFqIpnEbGWtx2V1wTn
LqvBb+miSNxlrj5Mq2vdAfVKq2HkVdGVbQGaLZ4T5gzorGGnZAc1kSqv0FiHDQQBQksb/J1wmdfy
dGjn3tWW8xSuBVABwn2p6cVNduwHMpDVra5KKDhE+IgQCeymcZsK2MgWspmhD6bWVrG+E6E8ACNa
Fty6wwxLHrjabA7XjAd7BnVm2YvsWUY80rUxXvGnsCK1PLN9XHm1zjgRMLLsp9g11YWdQBrGQ1Hc
zQ0tpd4yOSBWPG6D/oJT/Ao26ZrEER6uVoVbXXJaad/6pCk8biuKDnydkHDgOmKuq/AvNXwvKqkg
UsGCymbZrh8L5FyVkWY5MN5uc3zKMn64yOT92gYVv63gNB0yTPNNOBN5Kc0YFTR8MG0a9TsHcr6A
O97MicUJ1TyhALohg1txMTKKnc2qCarxPOblUzjkYDmHo4HFgcemBc/l0IHMG8b5rNxCQqVTa9Kj
lkytm7V8lfrGxMIjxznKKC17kewBapaQmUzR3wjmuvP1Bb5/I4BHGckCoD+ktiSPey9nGScUf2Xe
nOMxxWVlTPUeIK/vJEa7aWRr2ct9q29JKyArQDiXnKFZ2afpsY+dQC+qOEgyDNuJziyDG60klg3C
KAavqm8HZonJY2m+1HPpeMtcXOJSh7SbaNGl5dBUws08glXVTcHo1VwpBJxS6j6MvKwQilfb8hXJ
EuVFjmmymW9TC3QRje42e1TGClZR13LvxkMa2CVHlUjp0pufvywptkJLSeNdSBhBFjo9nFzauSKH
H1UW44smlAhSuQxYs3xuonTEjM6cu0FwRrIGW1vhpNV2UDDy5oV61vPMfCuqs1B5omrrhryFvQAE
jsn5pGp9/tRp4ztfbYsfbaq3JbFxbjc3Z7tvLM+JhnQrh+Y2EkCRyLvgpOUsQdrN8zUaovbAsRiF
BPNJI20+wuaqmmX9qI7NTZrMzsnqjc94cBZsMgng+scsSh8SmQ261UK837Wy1STps2m6h7RdC59s
zZwdmtEbEh66UeM4JcsNHGyIFmQD5AMl3aCW2Gej586MYDQPCQ75Zrib5sRLhPFI9PMLtv07fLjD
xkkY/zfRtWuKD61MPvTRuits69RrxnlKu+sQOuIKrnqrwmDdYnO7NyL1sWLppRW2y2TOtBqpFjqx
VUatSkFkS5CapH67EpIie762vV14llUYPk8UFm04cRRv4PhEfQu5Hk733PlSIU3+rFt3ZZO03CJo
ytLc3EGQWLsorUEfJN+myLxciW08EQwotBRZlTypuORZvyOtKanx0m92NmqH8qrOsD5tWfshGYi0
SgUvaKczOVEsH6ZtyIk4ByZRZaXfQ7oWVnujyTNWZOOScBBsVO3AnRdFhHNpRvWqW0i0pHxut6Md
vWNxzJt2cZnNfe+BXUJhu+ln/fssNa+KkFAtlMOPSMJdXT/iU+Q8o32LR5D/pAoSSuA6WQFHYqT6
qNfVkOiNfTePwE/zbsfhJC2TSyVY+W1rYxYS6ra0enCa+qQt5YfgiAPddcXeI3Sa5OQ1WoSvOB3q
MpyiMDOgsNAYoBrAl4ceqhSwDYwEG5YG3HGjpCanzHArDRejFADs0YrZY2Zt6aDJgOBS4LNxbO26
NnMLglJo8sQ0kOSWr76/n3L5PtUhYeCsXxUo1rFLQWFaDRw2ZeDQ2TulJ/S586q0aHZhaD0aXcqY
eTy1i/1ByI1+k0uaF9e0YeYqddAGUiZZeoytNk7UbdGZrJi0Js3K0vdwBL+FpJocClk/qVWho+Sw
Oeb084fIpOUoAyW0BwFoMHIeSFh5xue66UpT8+g4CTSGzbfIbH8sqnXL+GCLElj3nIw1u9OTmszt
cGXAwQMGWokBzJrR/HCSAkrPWTq3h9mTjN7nt/rY+l4BTbc574U0MjdxSsspGeu7lupvNJTrsJKX
gdA+mAOzsg40RbUGuYfaQPkn6/usvc+6pr7LUiR0rb14Sw82NnNYf2ajZcCWtN6gmR/W4tRQdNon
ocd+q8Fczmwz0McqdLvEkDbGVFxzezbQ9qnfw7np3NLoHpJ4ehPGWGyVHn1ZB4LCn6zpJQcu6v9s
f/9HswCCrfj3V7/An5wF/63/YH2hf0Wz/b8Rs0bvXSe3/H8aAxzJ6RJ/yrb61x/6Z+9f+QfhUZrj
0PjXf7brf+n9y7pCKxPqF6+iGwz7/p1wxWxORvhv0JJXGA/8u/f/x9/Hz3jIcS0gAvhPev+Mhv7S
+8eqgL/GWH0M3Otfev+9qG290AFTaIX9iXTdORUtcIFZrh8H9SrSpflYVgmN44D2q9uDZjtsXnRp
A7p8LGiWiefYZiAss9VJAuFn051bu5bcdNLqLcaMDq7P8l5QfgNGPKVAgD3GCXv4geO6qZbV2fi5
ybLbinXbJU6q2kZmPGy2Jl1eJdLZngWsGkV+ZiaQn9IRQIW1zC9cIM4Wgv6J3PB/VwlvkfI23sHn
hy1gq+nNz1+yll66osAXojbbTppE/dAvxSObSy+J0+zcys5s0tzhTK44LK8LrmWnSaGjxTzS9AyH
QId5bqa7hWCUo6SE97oSxxfmKjRYh+qCA8zx0upVFXDETcYizsRasjgyfwg1U2NZPjVC7xORE1MG
Y0leC6lslSGtpZVKjbWsxVa9ll32WoA5VGLKWpJFa3HWr2VajkOQqo1IsmQfrYWcMkZ4fdfiTqPK
IyCF1Z6yz14LQEi5pr9QE3ZVa/pcPhyGGVN81+qRfytR8jSu5WS+FpYpFWbxs9Rci06T6nOmCmV6
AdmzfuoGEy9uTMGLCjJJWub9jXOzqPaJXc0C1g5mEkO5ZhCAMJMqihob6Rohk5KrUsFwTkwmVy5I
uhpXCzyyoH4zr2V0uhbUNpX1spbYyVpsh2vZHTZokwRUT/DMHFuozWtqdK27V9eSvc4ExbvSv+n0
z8we3Z0G1Lqgzp+p9zXq/nI9AKTrUWDiTJAXdyEnhLATHBUs/VEfS9mH6apsIIt64XqwgBU8elQ2
r1pUj4FWG7IXZs3i0nebrfHaJ3cNrBmOqTunyhmFLB7jAAru3MuLCVZUE5RS4hlCOnV6vp8TZ5+Q
CNNkzVsZTfdZUhzShI28qm4JkKmG+tI27cUx6mMcgkigN9GRZLim+3BQOjQVyUutHSxDeVAkza8M
/cKmCIzggWIuKK4cHQ8iKXaNXfkyMgFdmj1ceoHVV1uRn2JZggmyZlQ8hOK9xchDeFcAwwV9/kss
N8dK54Rb2bu50XwN8rgcpSctBqLfg5NQqvPYxncixszXN+SlAJauOEk42bMxlf5aMeWp+mGX4zZM
0hNtiEOS8iCP8xa2AbM7tJ2jE0Sh7hGVzKGx8FMBsjcf91lc7/OENIKQtoRWMDF0bqJMPU6l2MrE
mdXdGpVi73HgBfmUBLpITz2fyVRXIhSv19SeiN9QafgVGXAlX4PpyMEsI+cr5p2TEZ4zC8Zau3Hg
XMVvFRHxbIN8K8bYVWjwKl29U7la7aChNnyaQ2Nrm8aWF93R8nQTZlCNMp7sZLquv19Q8ilScp11
Z1+H0tZWXwd13mq55KswStZYo/U/CyzgeQ1QhiQilXijNk6+KQ6cnj4MEioxWDQe7VMV+a9AQqqC
+QFYgKNiYWrWBsxGGN7QZBT+RI7CZbW2AN0KDWcvjeQaJ/Neo1W9ftMVGOYxrnbb9XKk4YIlxNo5
Wu1nmXGLfzCvdw5QnEzmy5hjjirfOoV7z2KUwIsBFcll09WnyqdXvU+zN6NO+GZXxoTxsr5L0xb3
a2QPc7StPTc7fdF8Grlkm+6lxvlczSVLnGBfKc6asW8WDewxcODJ2mvvgkw05l8HqyyIsbHuU0QI
awRQsywbHWQeKYNMBxjljabXSstOs5DF5ejr0xNdPn/oC/oAkz9RyVkqh4bCPEnQmnqpDXTkkNbS
MElFq9h3ngJ5L52g63KZ1Lpyga6XnCOXImHpc/YRLYSFWKJMN0/NAjWDv0VLrmbSv6638nrNNaw1
Y31r6Rx8nI0xxmRVbdNy28jg4ON7JXTQeqOHSbVLptSXUrd2bWff1FVxjuEALPpFh0O9oHmNyDGJ
j3PFXdTpp0UUt3OSXbHvXiQtDpaWVMfY2ljze7US8BYNoWxgEusS2WEgN0wdBZjkcvYodteWk8/I
ze1Nlj+Q903hh6AytJRUpIZ8rAnriiqd+cetdF8cloFdLXSgXZNrSNpNIgATqr5pL0HIWLeOlud5
0rx1IV7/95Bg3GC3pqfncyMQ4Zd7Fc9jtOjbssrPbKjbWT05wKesNcuMen/9sUIOl1mPPPryWc2k
IO+T2zYc7zntXkqmpCLbqSTkdDlJwThWHKfYo0vZ1B1TH3lj5vNBkp0ga6bvjHZdpUtujFG9xEr0
pKVkiyEL3Fhxe4dXhuI04DC07bKU3pW1j2EeDk4FZmZ4zCvnEGbmyemsvc31MswE5xijKdKNFKsJ
hMY6DZhPX3IyHIx3RQK6OZkOA2I6LibrJhc7r58bcurGWSIjqrhFNn9i+vUgV/PZ5Lxry0dhbxve
tZ29SxgM6r5+lSwmbjf2oELz0g+ZndJTuCsz+rVKfK3i7JZol9dIL4MR40iZJ9gIEhKROn3LWnfQ
vdp0fClbAKM3yLTFk1zZd7E8e2NF8w9u2KK03hpQ5cx3LdEejn7mv63RbJ0s+fYi+TqA7CH+kHoW
WXtj0p50CJOZ5I+c9Kym0l2yytZsSHlmkD8DYacGGmI/XLAxG9tJrf1K8JXk8k5GfJnOSbDm2UVS
fUAmcWmXcT+Co89SrmPKQr3GT45YEKr6qHEYyWJM1xQe/QV6vifxUNcpEySDMD360dtM0fyM867q
AkdnhGnT7lJIyWIhysPDbKRBO9j7Du8bRAqHqDDQVevKHEmzW3IEHfhIFUbFXH3komzWK6Di6CgL
gsEs9LmYh0Zx1erJa1OEIhQNJgk3E0PXtIF72JZ+nBL15zg06aEq8vuxSaOsj/ZF6LjSfGYibePx
W+8Cpftc0+66wg4q2vPrnUOoovNRD0QD8S1YhrI+mq7REcVnOp/rm8nt+phGGCZe54EZ4/0Yl7tm
AnUpwYwMh7tylrBOOHT93+O8uM20lFEitpfG6R6MnL+ztjZj1d/3Rf+oxtJVL+OTJb4bJgpkFoNY
cYIEs4U8An6AdhR9rvd3UWa3yAAuyxA/h8atVNTAtWH0p/PVGpK7zOnuUtt4j9vAFNlNSBKZJpxj
jVsvARKuONFJmMEav2XhqqizadsoCLnRLrQJA768ORSVtYuc5mJqJpU4Tkzjs0gL3EYbRWOPZ4Rj
ytFjOGlYciBncutVEShKJT2VMzi8nIU885Ik8hV13ncUJcNCJzECCRmxBwPW7JUZKxcEVUTOF9xC
hfGsJOKuSclBHD+kGFcNReCwAsJYYOB4RqkBBbM/DeC2G/pqbk4zwM/K/NCp2kWDKjbzluf2JDUQ
9XPj1GaZV5b5LQnzJ55GEGETPqjJo5NG14IFYgEBNhYTAV76SU8Jw6OfA+RwZ/MALZqnOqAHmQfQ
GGFhTiEYLfZ4kBsSCedqZzf5C4GgJI+wfDJNGZXoLqRXgk6m0exAy+xTpnag6sWDYgIZ5zrPknNX
5pd+FJdSsz7NdkI4UNIZrB9MlbpMoiWTKh9T+dL01a1ucSeSinKWsCZGqn5RJbQIyJOe6sQKiGwh
YIjcJ6fYaQYVxphemyXbo+lyHTFv5YpBX0kSDmQ7eXEepISLQIUvsZZiUiP5TQpm+E5WsbYX0TqK
6UwGNsGSlNIWhj/AiKDtYk26E3Pm6QWu8jB6sjpG/GMX3aoFIua6+47F5t1MGTU0WL/MVyOKH+3q
UUGwYmK5M8FPkdvEiHV47Ex7B9hpZgnN+fH/oe47dhxZki2/KBohPNRmFmQIiiSTSaasTaBkaO0h
9+/L5sfmeFb3TZYXb/j0LWCAWTQajeyihStzc7Nj5zT6wMhw+iO7CPO2fQpA/Yb5G+Z91wVPDcW/
GI23GoVfLZJfUpK+TmH4WA3tJbDCo27s0Nv2YNLiVSvzU69/ikl/F9fhOZplyCA9Roa6M+wBRyF4
1rXwWc1BCmETl6I4FNvAmqVdd2F/YEpqeH1URYrwE71b4znIpqfCvk8G645pI8pJ/qpF06XOqwOt
JojQoPKfH5Ie6oB695SgcUoh3ZHM0bmwxstkjkA0/JhK6Qnqe3PzUL9oWvppqNMvXYXDBnK1sckP
vYwjk4aP7OZi38lGYcvzWpf0HfusoZx2Rvi9x8tCov0jeMgeEPGedagnjST32T8DAdoT+2fpFDyx
JlJdag9TgrUcZDT+kbfMTk8hNlHQG2+RPgMrRM+ImF+rrLlYSQAWYhCUSuEamn8gg+uOTUufzJE+
xRCL7MiMiDXGNpcejIFe+jQ7lZryRZ7oxQ5OagQSYzQlR4Vvlt3jGM9QqauPY5Wd5sx6a9O7Tk82
kzq85EFwURFGgAIOkfRXihdg2pefJkScEevm1F8zo0MGV/GLEX2ier+LzeyLDbiWnbl1KD3Ujf6G
p/OlgJAe0DGq1p3YpmDaeomFHlcsIyOmnsfxoVFrvGJOE4lPumri48YH9gm6KT31anaoms8pAR+W
3V36zjjiND+pVnc2gvEhHotdBHQb+5udpbhVoQCb9Wcrz09mE541yJlGlQrmKqg2NMmJtl8r1TgM
FEQn+nCJDEixSM2nOQqgrz2Fz4GRvQ7gNqvi+K7XxheJDE8j9AOxsmcTqGJQHEZBe4w7CYGgdYGI
zlHtlBfJjA6hdJBU3bVVkKziw7tcuiR1cFDi8JkNKovqXaNALgncxNYZjK2nJg+fE5rvhri7oIpV
gf+vyu3L++83NiQogIZQn1osJFtkUBYj9TqcFOzscW6Pg/lVSrQDMxXMOhAKymmOw5dqlJ6QiD4q
9kvU49wP9GjKuFggQ9pAhhQlx3M+6IemQ+m4+Lltaiu4UKM9klF6sJrhLGEEY+slR/CHopuLfY9s
1tsCnbt4Vr2x/2sYzSdJl55kaJcb4NCkbXSu8ugko/c5a4c7UAQYEzy9gdIr4NG7MS4dVSkORvFk
tyc8HSxoQ0w2+rjwpdANDk8sNAV5qPw1rZonXBJD5oVVthsiJDOC+5S+lqoT4ZQFg4NMD+rt0sMY
hQCtAMpAzwDAojaugzcPzzsF39ibx06RHszMvqhd66HzHU24xtGE3xqj6SXFiZTA1xtlCLULsOOH
8kkzusOcuEEqv+Q4oIOM3QAP2pDjCJHplAYPyLI/DYgMaqW9WCiWYG9u6YzgCpuP7Sj0Nh8bnT4n
Q3RmJ6ojwck+KEX5FoCOd1Z21QRcRXABidPFzLKTChwg+/qJ0ffKDVI6yj37ewT9yDBXXkaCXuYC
ZGdYJyiBykz6lg4vhTW/gJ8E1fHsmEb2E7A9p4lSAH3mDZVR6dDGC9GaR8janxpperE06tojoDwx
ZkFJpU+TjHJviy5xggYXiLqyUzqr08sk9+CdC9d5Lu8lQs/0R5PZD3MVvUJpSQlOlAxOFVEHgnVf
QDL+aYCaLLsdtPGLgj7gAj+hIvWiINmdhEi3470aZqChBPpjtuSTVIO2Ht8UmeYbSfEURWbGMusn
JpnJxsh2dgdZLs2eduys6gVAJ6m6K1oT44Rg44QrExJ70FG5FNDQLaCla4FFBMq6LbY2IKhnDYq7
LZR3a3QPEijxUiSllJjtAeWFzW5kDifdzl8rKPhSu/lEBhBUDun7/0bSZl4hEk5XTf0SN81BYVrA
6euMxA4uPRAaQisYEC1V+tZCPxhcXH5c4IENXWGIpJ/eRU9BhPq1QfiTQYHYZFLENYRpkTjdVNAo
1pBUhGIxk5BlAepIiUN74jCPWjBiXnYC0sgnICWXU3TgT9GdrD6X4APOEA+yTTODGjPHmxdIvjWE
JR6JhbhanfZ68NIgC0G7o0mlT6Bt3Qah7LP/7qwRTVlAWoGxv0ALco9iTGROGwAWwdS+GxhNO2Ai
kNHYjlB6plB8jqH8DNlHh7nOEorQUnKqoA9tJ3uAOgFCO1TQjk5nNAxJ+h1tm31M7idIAQJ/Uewk
invLwBMnhwp1DTVqG8pgFCFwOdKjAUynBHAqVgU5kfAIyJY7QdVaqyAkBpXrGGrXPVSvbahfa1DB
nvttJ6v3BbJn7Odw/BwKzWyIbB0VJqKNA19BU3uEtjaYqHdx9apBcbsxnH5El01Q+QRpJ/S7RuRx
lPGsB+cD5rmuH0AxCvXgGNTekFgakM7CrtORbmSzhe5UB8xYO9S0NrnZ3AXQbcctBXTZPOTbYBi2
ZYrWaqBTspbe1ShEW6b9yP4l/FRYQ9zSQLoLUxohCwqVdgN0BhT9XQmeU5MmOa0c+4NaOxVkEFPo
mZfasCkmNKCnRzYnA1TP5aHcGCjdGdBYaqGKnjIhn34AK3GwG9E8DkArRMEPhrQbdelHUNSnsMy+
ZzEohlMl9yVopazltn+R+lG5A38SBAMAMIdgbZL2gPKA/jXt5HbV5fUXNQHOLyHQt+yYYJcFAXhk
4uNxdDu1Qic8UJDYi0jkp/u8qhgJTAi4kW2CiqFW8L5LKzch5aMe2N8hQV27WgskNjJ+60zXH/Qq
qTdJYkMYO7y0AYh+UxTHWl1zEPH4epiCc6wsnUQuBqfWQWxRa2B9b4f7Nu1+dHEQO6jTWmOyRuUU
rUQEz9ypRDdjlwH6Uw3fSrVjXArqlxiocbWMP022cQFNzgYyQFJkH7ISKSKFAnYH4QkQvQO6iSL/
kBTrKpO6VSFZm3TGW1oqghS/il5Zon3L2uRHiCdCOAIpnLV7/RQlEuCkMxJ5wBQBaALUbJDLL+bc
QQEjfYllvXV1+mYZdX5AFwOCC/2SpBDFrZRc8prEXIWmlG5yy0JeVZOBM0HSsLAp1FLxEWkHedwK
JGxaDh9NUNKH9rRX22DAmKixL5VMW4cSEgkqeEsiBbNBNdkCjQ1Y8BKI844Gmr7R/w6Qb/qqz8Ul
boH8BQHztAo0ZDSi8SspKvThRwCKqXXqT0ED9dBwQEU1gY7tkAABZkv1WmuQgc+lCbhTYMbXuYXO
1q6FtqgBMesh3DS2Wjk5EgpzVM3rhGD15jR3G4N+Hkj3lKJXnQQA2hl4hq6UJwN84iCTer94R3Bk
gyTZ1s1HuwKBraTaPbK0NvCNJROqBSS0nC6qASnrsq6PSjt9o0whgdSV3+oxQjMNOcKcZN+wK0Gn
AdrqGveXakDd1MjmH40yPUkAla6AJkZfPYDtLSSlLKjr9R118hzAsBHpv3aQD3qfHqBsB4BmUBs/
mzn/n5VJr6uk/+v/Ix0nE3RaEEuy0QaFoibTU1qsq/7v/8k+F9+uO6pu/sBfNVb0VYFwDVxrINK0
TNQ4f/ZXKfa/WIUVXVSskIsmJzRc/rvGasj/MgwdTIroEIayk8I6CP/dX6Xb/9IZjZYss349lalF
/Rc11l97Otlno7MK9J4KKMbwP37ryWuLFiXTlsB73E3xE+1/NuFhocPv5Q1mMdHvs+auq4bOxGyC
OcyRqQBpgTKeu+TxqqB94/d/7dj/z/eD35g1U/5OCJeZoAmp6kpzSoWsxn5nmM8G+dqo/kzvly1x
PeK/m2JDvRrKXJt6M46RjlTUGvfmjhF4opfC9qHs7IuaJVlh+6ND9HdjrDB+ZUySgdHTwpI4RvGj
Q8Iw7NaltVXqfwMj/nZ9RHa4AnuvaFqMIq7mDP3nUffVGk6/OdpjKGh5ZXt5cUBc17vUoX8BD3ak
rD5BUNotnHhHXzQ/uJcdwAXvwVsjsIgTu2iQ23mgdLKyETRv4HJgxKe5H28lX90I28A5iML7CTJR
NAAtJ464zcuIWfowaUOCHaitZKSao3W9jpx4A/kyr3Kzz2hd/i4i5r21aFcmTa7lPq3zSAks9F5J
oIUuY2hYTfVjirgr15O7f7Drr22xBuKrjQiYamHMYAJ10Cl8pLl5n5P0UNUqsM2VDQWdCDIkiAej
4lL0SAAhZ7z8AVzj+8+TcP0BXOM7xJ4VySo1yGD7IKm7JB5UP6EMBFjivn6KHOLovuKC8e4p2aG2
DLHYFRrCJNE0iKYccJjraSgMCg42m7KvwG5aoyHOQdELcNU3xvdae1D72AJIZgvs3jo114PnfI5e
QEwlBb2Ck9kbMviDfF6e3Ru/j6AEtMsA+ViyqnOnMo6SdAReXnPSal/GT1EiEPUT/T53CIOEIu8k
wf1HdNOTTzpai5YHoNw4fr+MgLmBq/05dgOt1QnHD2JsjublbjiuwnqF58nnZNOsC386iyX8btw6
10YN7gCqpVSBJwHOrAYAr9c2MxSa6d5MA4jGCHbALcf5iy3uAAIsZ4FQBaVSdPNALCC5r16gMLem
LrhhfPC5v9WCNWMN37znVMEaa5sIWxTLULlNEamkHioKikK218E/Hz9UoGpcn8a15Jf3CBUc2Unc
7BBBLTcQeO0b5+wX29yGoUPYK12LF6wSfZF78OiBL6opwRVgG87yzrm1Na9GiTCK2zjabEhGqOM1
HqDyiLcy4FLLJm7tzWsTnOuCvLtRkglZkrHHA+CI3CpJHv7MBOeXoPWc15RaqtOYm3za9cZe7zfL
Jm4FPtdrAlDfLzNl9XVpAehJHCYAWnm5D6iRj7ZUN8Sdt2xLNGPs71enOQEgOC3bAUDYGtSUZBvO
J0sSLLzIBhfyaE1OogxEI04AHenqjimF14koWGQegIvffpkz7gwVBEqBXaSglmcB5nfC6tD53BfA
RG1KiBui41vvBJ5CNC7u6EAVQKtJBRBxgLkj0LuT9JWsUcEKCQ6oxvnbcOq7CTcWrICsLkA/uI3a
HngOinQUuILb4wEdGKORwA3FHVApURs1kFLiJM29RFCd+Gyie2J5v912dR82uBOaosEwLU12v24B
ctyHvumDUtbXt8tmbk/ahxnulKILrG5MC2bkaZtru8pUoQQIiE0jGM5tn/ZhhzupyaTKdO4q4kAw
Dy34kXFaHodoSdjfr45nnY0WDWxcttEMUoSjEh6qrhSMQWSDO55Ji961NETAmUdoOtXBI4nOCqI9
LY9ENFPc+cyAi5zlyVYdCPU5oT57uSS6YESLzp3H3KoGpbWRHzdbCMWgfpS3u6I6Z1MlmDGOhP09
RIaz+Vh27kySEC2/6YinjnIx/HijvUhriJ6UK3ZNo3//z84l//qQWjNKAhNPxjicXd2aV/Cort7p
AjOiUZnc+Q+zqYg6vSNO66LKA7b1smMv7pXtlxBZRKi/vCN0wcYzOV/QJSAoQoxMnLysHBNqUGYQ
OETuf4Sx8lCl4HudM1eN82OY5e5Y2YAxgq8YAl8mtfYZgK0WOj5Stdv2evIKrrsWXWfVGUcfgn/U
bUb6rYayuz30T6GtAstQ1L6ZN5usatF0OwPNLd2jZespUqpHM4k9O7F2iQ20mQy2BXDXgLrGBFN1
mz/GSN/HNWgQW6Bq7HJ+1dDArQzVt0SajjJ4UWSUKWpDRzTwfSpBC2GA2Bgfd9dXWim4TAXniCfk
BxVLUasDTqsOtJi+rzrBRSr6ffb3K49jd+GAxgVEaSZS3fFXORfdACIDbFdcGVDkWNGrCo5AAhND
BwyfLBgBR+742+k0OYcGPbMOVSgWojnZo+IkHvIenzoHoiUr+UuwlgThu8Dt8CSdJGykOq5hLoHC
Xv+ogRQXHT1kbkTn89Yj6MrrMHao65mzi0hN+qTWcD7JDtToIE/cml52UVEyRuf9Lt4iNeaGnvAt
zm7L32Orv9ydybm72GjBTg5cvSMbzuylm9LXz+Sx/Dqv2y3whVtTEFgJggSLe+3FSh+mSU+IEw/J
tgECMi6Scwc0XRIFd5Ycfu5B72SPYNZd9kiincOLawzQziaTOiIJeDChLwOizDfwutJdfSc7qWO/
9YVgTQV7x+JcYB+ZaPJqsaREyfYSutxTyXygZcToi9+WByfwthZb5KtzN8VGHqshHhXt8Kmf76Yp
u4uVXHAWhDPIuY/JqMraBv7YkfbUabbaJnIQs7goAbmlF3t/eDVanDPpjTmdkynXndpyOusZKLeq
fFqeN4G/sjhvooZmUbY5kAGheWmtETCqyP0zC1xoFETDkAwKgjyL0dJAnRza4AITbB4WTvA75dvV
4usxgFglGtMc0L5baeLU0j78TzHrb1PbN1NDVw6KV4eSczmR1AGLH22rLZNZnLQVSEuiL3iNe+z9
CrFUwEjnb8vzJ9p0Nucv0DQX6+AAYo4RYGXTK/1qP3ksTwinvAsdUc6EOdqF2bS5QKnRtXowa9hD
j2lqgZMADFTd92Q+6B26i7zl0QlchM25iLCaR/SQKJrDdDwTiE2YaERKc3T3dOlx2RTH0PnbzWlz
PiKApif4M2Q8on37blijIx+LqCTr8CBvs5cUzh4slVv1HH3/w4Nsc34jL5tA0gA3cQZ9L1WuhNd0
tBGMjs3U0rKxQ3J1CKLKVqam+7lN3uPbyLNdiJ571IdYrsCaejsh8delaXN+A/B6s+5KrBujX47u
etRgWr/foFnFaV7MQ/KZeIBNO/Km3otJggXnnXWMXg+1t6MQEqRIGvT9DhxvRbYxrefl6RT4RZuL
RvpCKoOugwlQcLmNRbW1nVma4H5UBDGPzYUeMho8574H/iN+tvzhmD8EELRWH22Xutm5+BQ69SZy
i/UoeHcL3kJE5lxKmpJwntE56Sj31GHlrOoLWen+jMIHcLDOn0wlkTl/MoU2DTQZxmR6Dsw7VRGd
6+Wdjz7hX7dDrdVdNDUwMIBg3doVTuIANHcA2YpTHUTp7OW9R2TOiYAHLOm7muXPLYK2ffSZy4hO
e3O1PGnvPNd/f5yJzLmMNh3wFtSZy8ABo1tlQ7a6H20aYTJJNCDOb/R6aaSlgZ0epjtg0abiDQ28
y4O5eZhUVbeAhiAWGIp/XaAQFFZ22KMCUFL0KIKCRRD83byxrn6fmyta6niXgsUPtG2AZxXRro13
4Hw5JMpuopukF5hjp/K3pbkyx80YGp8aCiEt9Du16EDZ6NOBhN9MfQti6JVEZDdFM83yBN52FFcm
OXebSIEJ4FPFYoDkxJRozXPs5n4NgjrwWaMy5WsnYL6SB2E9WrR2nK9VoGlRT9BvQL1octXPCHnb
dR9CS0BbQ7bxQl6SA+Tkl4d7Myi4Gi3nfNXY6Ds1RlAqIfsQQhHe1FzFOkWh4Ba7XYq4MsT5X7Bf
StiYLG13D/Vb5IQSRz0xmQSyN7fLYxJsGsK53FoPtT4JS1Z3CzeF1286L9rknnC9mLNb2Jw8jfyc
9SppbdjRV4MLaqV1uEvX8Zo5w9gTOcOb1USA7v9zsgn7mqugo6370KIyS0Z4TI628MKdsbVAXoRW
y3V5n/mix7NgOxLOlYAupgaeDxDVvkWT+VMevC0v0+3A5mpEnC8JTJCzgXzrp99FZ7kzetRTvO6M
Nt5jtmrvlB00aRzJtzbSViRIKRod51lAjjyhRgFHBtJGV0FTfKCnzvIA2U8s7Q/Ok4DHGg0srUYc
cNl0yT6GWIYieiaL9iDnMwbDJGjJxEupx8zVOzSkrg2nfgVBDyLsTnRV3gyirlaM8xbm0FuRZgBI
BaG1AnzWSvZjoOssYuBNUTWBiFaI8xigAgMDaRrrAF7LrqSBPDUGHJOOtYcGtjcrhVUZrFSME+Or
phNvtNAcSXNoVVDlqw3mgqGmr+jv3FqytJ5AIaTjhgpiE+wBaDCGbuNbN8o71o5V9uRA7MEpSvNM
RjA/03Zed/nsg4Xp0CfG44B/DeasTV2Da8NC+0MAcRNjeIopelMmsjPBxNwANV7XkZfqtSCLJdhH
vDjz2Bc64NTALKBnw5T2pIXgdPNpea8KfKbORY6gby/Qzsceh/2dTN+m8nucfwFrB3SSV0N2X1aR
ICAXrK7OuzMw3hVqh1ru2PuKdoAg0/KARL/PeS+0lhczJQZAZDYIU8Mf1ZStli2IloV9wZVD7kD+
TQoNqRClPjQl6JI9U3i82YFacCHvlY8rG5oN6ejARsQoV1C3AVwMjPDbfm84485GQeWnrFHm93h3
Tuc/Gx7nvWbT0DorMrHrwK+PftY8RMeL4HUk2nWc9xohOU4i9rQlfrNt/dTvEBCom/9Ot+ff2YgP
t6VzbktNR9DnqdgLmXrqis8ErJ1/Nlecqwr7MBlH9rgMoXRYJ+iK7NYtHQRH5l0vYWE38OClELxA
cgwQtIMeD5D2QP4k3hQOEG0vpeIUz6OrIguA1JgsePYJdjpfz+8ixB2AuGvOpLA2ujHe9YX3RzNo
cO4gkMwgKyhMZLCSn03wpGsvyyY47ZbftoHBuYS0GIZWmWCDqZiAwwBC0NErVKfX/f28ihx5a2zR
neAO23kdrHIHAnO7at3Kq1mw6wWuyeAcB0gooSEHoTYn71BYApWhIT0uD1VkgS3oldsw0z4ZwfCM
ZEfhqPlZET3LboduUB2RiQYhc/CN/WpAN1JpogPgCo2Hzi3nHd7mWA76q1ZgCNlICIPZJEIk9BI6
8Zfl0d0+B1fWuc1iDHMfB1CmfQ96iFujihRs/e/zTtshsbi3Hx1hGufmjF6Z5PYOylYzeAVR0k62
9us0Aiicrmtw/jrH8i1xN6FjiKp0N19mVxa5XRKY6VjlLeqnaR84pQZqcrQTjdCaDEaB97rpha8s
cbslQp+DocamCi9M370we5aJvfDN4PHKDHeh5BD8yPPaRjFuBhnu9GAjpkiMCnyR902XOct7RGU7
8DdfeWWNu1oGEllKNb4/zqDzdce6AFdeA9bWc/hAV5AEcNv72NO31Zp4iQsyWVFFTrRjuEvH6OR+
6EmM1IXdP5cEQqJdK4r+b4YHV4Pk7p0o7sCcD3UHFKiV+9aFKOVu3ChnnMHWAQeTVzuQ4XMbtFQI
plewOfmQNO0qs5w1SXVUtJDZGfQK0PWkm5fZfF1eR5EhztEMWqxE44AEUIJGLeCdQTT7vZGOKhji
/8wQ51OyaWxJbcHQHH5CjmkqHwbZCwvqLpu5nWz8WDLGznjtmvuYEdrP2JdmbW37NP2KZl6X0G4L
ztAVeN3ckmob9Ma+xrIhglzfvMevbHMuZWjGSIptYLqLON6OaXdXSP2m1eedYIwiO5xDgbRxnFUy
oCXTrtiqa3Mzf+lXxb54IY8M8p+4YOMbRedN4F50zr1ElT6hJ4+BgJLeMbVhF6E3MpMVT1Wm9RAo
D8uDFG1Mzr/oMrb/YERsLvVtY0FvZ6r8PCOs909w2ETTyXkSs0s0sEEjVRFYkG1OEn+QbGilqwIz
t4t2V9uD8yZJFacI8pD5rH8Mruzq+8gxz/SL6fbrwYGu3Cp2FHc8DBv6tjyXbN8t+Go+rrWs3oKo
IPaL0YKBae4PA+qfyyYEdxwfwo4gVZGSAJmLYNohXW2gixTKSnW0H8xnMC6u8kgEHmIOY2lQnEMB
H+PcRypmE7LTTnvOP9ENqyqMLlPoE2EyRCERH9tqdI51kHwj4oOgWVwbz40FSglwXBbQWYFisR6r
YA9JPKvu0SpbPBUT9XToEcT5eE9qiJOTcPgvBUb/HXB/bCi+cgmvVphGhxcyC7hnh+V8rRNrg9CO
bEtBHhq0XCvtJJ+J4MUi2FF82bJStapQCCxb0IwfvuXKl+XtJDiSfM2yDdRKz0D27RhguFXDbVqC
eoBul43cTvlezR9/INErnKGrgpUietCPO7UPTZj8Tr4wrPO0KffSoyawuTxx4Ef/9XoCl4Y+9jWe
yjoYteV9Hb0JxrR8LBS+RJlLMukoWFwRbE7u4Mdu82I9mngtRJtkB1CRwNyym1b4giUI3Nu6GmAO
WmrHZlt41jbxwOrkJM/z2kDxQXK0Uxuuls0ubw+Fr1zadgDZApY7GfWv7XCAGOCQH5ZNCE68wlct
46iBXniIkRkHVlAxfNWNdwxlW26DjbYDlYoXOqUo4mThyZJXY/vn6mWpa1IQpBkefinR3bao3ibG
WlkWm7Ig+2y07wFx/SRn85aS0IdG23Mnkb1ijBvB6Jf3qWxwIUYw9DLIEwGwY96VlZNiVzpLa5B8
PDSQ0LXfFMHBWF5S2eDCi4SONNEtQBeh9AGVxgokq+m+A0fJ8sBEZriwQoKwXNNUgJ6DBCyqdgG4
gUZBeCaaOi6ciJXWqMsamHPQZO9SMwMRhizY/6Iol2+ttc2+h3ocQpYE6A4g3eo1LfSVXrSQkKLf
OxnCx0pwtIZuk/ezvzyFy0de5lHu9UjNkPZ4m/TEcufwVAfEb9MnO/i2bOc2tOPDPfMwd8tAMy9u
zZ/XG+sfjt3A0V3TL6DCLmpEuV1AvbLGHOvVyQOcNDMtG+U4lvWrLmBSXZuIJ9TVtPmzS0DmoeG6
ZPRjwopKirU1zceZXJZnju2wBSdick4kGpW4mJQah3d0kvAORXy3Abd2CXrHmElLSrFoP7LJWbLI
uQtlVBvQz+dgPHqgQJMWaIWTT52H15aTeqJ0s+AM87Bxi4BtNuvhm+ZuF0FZg26UTuT9RQPi/ERm
zhCSslC3r9FiARyEm0LBqXUYBA0Ez97yeokCER4wbvSFGuQjyhANUn3UkdfhPt6pj9lKwR2KJN/9
PwIyXW12LvLJZzpJhdzjApXIk0mbS5X9o1rmhwkeGx4NelnFPcY0TqDc6lb1sB/sTVPfDUSwWIL9
wIPB7b6q61HFcZKUZygqjTWI6kW9A6J8Fw8An8Bi3YH6luVELUinbNTd6DD0irHV/GrTOfAU9xCQ
WWcbZf1/oxEuGiSX18g6sOPGGVsxBdcw4LpatbYN0UYUbHuL8xx6XcUJ0gtgV3NYZ1HmBFuEIe/b
3twa7vK2F1yUPCZcB4usFLAh0dyzpIfcelz+fXZGF5wSDwhve3uUZxNLViFkCjfTeC8Pb7IFvV1B
ruI2rvlqr3PeIkX33xB1bNq83sGLyCu/A/i4Y+3g7X23+Uf1oitzXIShDqY2RyXKYUQ5lLSHTpxv
t0J8gGD2OBcxkLmFxBWeYH32GGU7SQRLFVxSv2HBawVazuzlAOEpW4JkEZjU+28xPUAsZ6UHkeCK
Yp+7sBl4KDgIFgmorDAcFaXQyhs34bbdUr/bLO+520Wwj7XhUeAy9OSIygD8I0gJCmfepPvMiQ+x
aznjvtpbJ3MNyqwTOM/W3Ut0KPAFqCruFVG/+G2c3dWHcA5j1MCbJ7f4kNYN/PE0eppn7hXknDoo
b2/zbXGGWm66srciJJVoYTkfooELErXiGbQvkGIc9W9ZUvl4vARSD8JmsjIlQS5CtLLMc14FbmhX
rVNSYmVpOoBz8DMEmRLprEyQ1AUvIfnW9ILjvmxQkTmD81SAIY09sUfj8xzfJ2ED+ejThOYCeQS9
+7e2Hp3lXSUIhRWZex0NNbhmggoPXvUh8Ae/BAwp8CBkvgrwwBZ1TSwH+IrMeTPo6k6AScK9TC34
7UJI2ScHiL0F07flUbGN8PdHUpE5N1bOE0SFOswj6d8m1ZlFDUGCsEqRORc2oeYQRSzZMvmzB/WY
XeRAu8RvnfCEHicnOdSC03+7seavQ6e8v9uu9mKDilRN2ZCa186tHllGDuyfa90Pt9bK3OUALuqi
vSGYxveHzZXNEWKWktKzafSHZ6guHsAouZeOnceoKHDCMx8tiMsrtxyMKO/b9cpkQ83GLBmhQjuC
/QgaAOAiFOV3b2dCDAO4dFWBIhS3eOpsJSVlhRwGhYeigYvk6jb0GdVK7nVfRMHI39zhf9njlw7k
hEo+yqj1dbkPJWovfICUguFkz+kd69Ys/EpUUbk9ix8WudpbrFhl1eeoCysQRyhl10aXUlIJwG23
d8eHERbxXS2VpSfR3AUIwzNgWHWw13dvy3vhFg2VCoW0/yzU+8ReWbArNc2iCf6e+Par4iBRdAS8
1LPxH/OY+6wDBOI8XvEwD2vzEfz/vigbffvtrsuyCTJBUAPynb0WWnnnrEFtit11+ibyWkhHrpV1
4VY+pCaXB3zbrVxZ4/xWpwPPaI3AndoRmLaQ5C8oJISgDg9prBTS1DJ4VLuwPkq1eqd3IdRgih92
DQ5YUj7UNBYgC2/fDVefwx2UOZ+zn0xYwxqUqQ7rW+o3xGFYDZbDXh78zbvhwxj/qpMrLQ/lHKWk
qnqj2uexmzxlSCCjawhm+ea+vTLEHY42jOwYZApAM0AeHPxhTWQKLNw8flcWuJNRy+pk6TG0b6A6
7qga06kLHdkWHA/RhDE3d3U6kEauk7KEG7Omdi0r4HIFE2oh2eAyjrw/Wxs2pVemzBG0fnaEGpyZ
QJfdNNeq8ZS3jk4Hd9mQaObY368MtY0kB2UHV9k2gUNBSxxAowi7/g/NsKm9MhPWiqEYjCET5Iir
th2cGRTPKswuj+a257/aCFy8ozcByavGQOsElNR8aNGsM+CXX8ad7OH9dpEcUfZFtCc4B1LVQzpX
IfJzFviIoDUIHcpVOxyhQLU8MnbyfwuwrgbGeYaUNBXS3X8Bj0BGCOCR/M/gnx9m+JdcmCV1BPUZ
KAtM+5Sc606A5xMMg3+6RaqdQvEceWD2dCvwdFP8Gk83UVuLyJHyT7fczEFMFaMEAUFGL1rnu+hC
0SERrJqHQehIhdY4x1D20pyWbFTsoSh/H1e2G95Bmd0DOYUp5PwUXVp8364K3XOI0yNJ1rrVFgKS
HpBhoPqWt5PHCjrFEwPwC/l3BDvd5jxFASZfxtPMBql4LAofPrP7aTRX4KSI3yCrso52huBBKDLK
+Q3wOU5Wj9Sjk9Z3CVj242fIgq9wxP9JFHy17zm/oVU4jH0IO5p9P0pQFtsN5evyCRZ4Wr4OrlQy
GRtWZ28n6NCpuArbRzr6y0Zu0xpeDYTzE/1AtFHuUAdnAMXpgDarHd3Mm+qlfO0ASekPsWNuG99M
VpOvCA738gjB3fyrk6cU0p+R/n4/3rfjqw56e1F++Par7K/xWXxNPDQyW7MLPGiTLfg0DokTefpR
B9OM4bEm1GqNe19Uol6OX8COxI1L6mtSzIi71WwPIbdUEYHNbmOEr0bFORCV2ugcjyZWNBhcCI16
6rq5a4/aplzLCZopQaqw6n3rFVLrG3DACjaNaN24YKNRwY8cqhifEvpBe68V/qwJzrFw3TjvQadI
KeYC3kOi6M7QnHmv7xOneqGQnX2EEuqX8j50ROzIooFx3gPNylrcEwwsDz2tfNEtV20FA7u9NzRd
AeqKkZtz45qg2pGEAaDHkNJdKWDz1wJRRe72KD5McKMABaFiaDri9FB9UNNTZVWrQcQwftvPftjg
/d8AXLMdg5G0kOu1VRdf0km+B4MXCI8ghyzwUSwm+j2W+TDGxUxdStt+HtB43XuQmdkylobKU77k
38ND7UDseU3PxZFlUkdJ4OZFw+S8I/Ls0pRVuDmnLIBixhbSlvasOlREo367xKT/NUQe9EuVKoIS
POJ3oI0Rf1Qe61Oud+0h2AL479ZbBu9EnWljnJu15CjDnw2U71EDOrcs0xkYfMPYmyzxUtyRgqwM
LRO8vP4m4v4YKeccQ9LGA54q+nuDgbFmWenqRfF1oGoqjCwW4iUEJ45HBZdWqE4TqdgNp3hZtwq2
5A2qSVtjE64xl9vouzAtxx6oCxtW5xxkYVsWgi4ccoagYc/yeRPcQYbYjVxL4E8Eh53vYoM+aW/Y
IaQKeulQgQdOoXcWRHyWT6DICOdRAH4s2mKGR9Ejp7Sh1Td4ZiNK+rGFX5o0zqVIcT60MSPsad32
mRETqVvGB4euk5Uk9PR/ExN/bEPOp5jFCB4k+T0mnlxjzRKM0cv/Ie26divHle0XCVAOr4o7eDu7
3faL0FFUzvHr76L7zlhma0ScbsxDD2BAtUlWFYsV1spsWsbNgXWaODwApO1c2crEGV9iqIU8ygaC
/rmxUSd0yY2qOZI7PJi3NdCjQRt+xFTPIfQWDylHp34eD9PL/jlyTIFtBtbwEOg0DeUS1RC9rrSc
3oy9fRH/kY/7d2PZbuC0mJoppsjc5Cj5qjcd0L92xLWAQItXrOCoJTvYpptGLhrxSL3VD133QUGE
qpbLWQ9HLdnuXzEnIgIeqCUNkLubyEvRB2jamOLBQCBv6oS3IsZxZNo8dJWIaDXuvlb9iPGPhybi
ueDt6xTRB8gQFFljk7biXC3RmCPnITcGcg934vQ0RC+j9rU1D3It8Rw+TxyzJtkYVLCVo/2UAqen
HuJvBHLgYz+qt0i4v8Xh+v18Tp64jdvbR/e+ULrbqyRSqhbilFOIbtojLaORsXb+aSIrAvJHQfG7
MMZHlojqrDxDwBrGR725rTQRRJ68cbJt/XgXwvjIso8UAURfqHc2NxOpwFb+pCyDv6/yPCGMa5Tq
seuiIcTzZRZsjF7YqnWTZd/2hWy5IssSNQtA1qoEppCPZ5NLYm+GKa5IVb8dNS/jIWxsLWL9fWYR
Rb1k09KYYAMZNVckMrj3psd4Nn/uL2MzcFvLYbx6qi9RkWeADjEv0lG/CDdomLUjT38RvgDEQQnU
t0ExxUEv4VewMB9546hvtSn22lz9ABaRRaxmCYyG8OnzKaLAZWACUQLrlPu8HBk9kT1BTFa+BP+q
nuRwhCIBzWTx3Pe1r6SBOh8n+Q80ENRPooIZWIMu7qNyiIgDckUGyLlQlPY8YDoGfLYA+dw/u802
ibUYxmQVQ7AawcBUNLDnv1W3QNzy06DL7V8zOQlGvuVzEdRnXny4rZvvy2N0X7eqPrNyzDeVc2H3
BWD9P6sRp1jDk8Hovyyjrxs4wZpbohPfxIGlN+J0z9lAmmb4XSXeF8IoP+jsgXFEGbd/PcpQp72J
LplNOYWGi+XKfymPrdOm+dCM0dvzBGhiFBUIjKmeiqAttAe00/BK+ts+6t/lsdX1OBeqIh6hH9N4
HRYvkfxlf/9436f31+p+KuoBPXAjXlsWGXyiV9daOQf7IjhqwN71tQzS7kiDJc3GbaKdtTSQeWQb
m9nslRm9hdqrZXR6QwpTRW2GchHBiG5Aw6cEyonC5CQB8Lz2l8SVx3gHeURyrRswJ9G5kyvYrZNf
dLdFo2LpAyKSY0e8M2J8RAMYjaLr8XqUklfSXgsTJzzifZ/xBQDIA84JBdRq4ug6V6XrVOYNFG/m
0tYHxPiCJe0xlyC+PbkVX7zUF+v+DU3gQkfRC8fESAevEYynd4xn6Eg8zXEBnVgGpxzu2sWXxad9
PeDs3FuOdKV2hSQQMS5xH03tcY5v0/Bx//v0ZHec29vNv/p+G9V5nCZ49FrtnZBbdmy96klpqyiu
7gvi3UNvL8eVJDQ9hjUhQGOi4wfSM7kxX6qvxtPsv6GhPyu3JIhcq7J5/o1zSDJ17yu5XVWNgpTg
Hgo1U7f7Ef1C2oRRi5JTi9zM+awUUKZHuRKUSmU6DAQD4OLJol5b9sboYKEZcvHiBNygwAiQLZez
q5zL6a1bcyVUWybSKDog/2hjCH3hwy2BUdtPDoBzPWSBzMnEbKYU1qtkXMU4ZObSp1ilZi8+nZuK
ZH/BAJ6HzI8zBOJBq1Fb5igPzwoY/yGKs5LqCoaa1NZvzMdQ+bs7SmZ8h1m1Y0SjMXA/tPaALFbz
dw5WZjxF28YayMrhzY3hlM+3ppZz7gv6gR07Vpgqk67jPd1Pb/k/WNchDdIjrf3wjGmz+3d1/Cx1
FljD5qbV8docT+Fdfm69GZWZ+UR76Qtff7EwhwkmWz+zq0N6lH3p9IZpzM1scYxaYYIK04zGOK/h
TIzlkwq2YU08dp3lcYyLfmVvUxnX0QzVNM10WIB26Cl+ChTP6kxZSChcFrfHi6PkLNcWhjxM0iOd
4ValLYHNbjpL90ifuYPXHycEfuRSchbIk0h3eeU8xizUFsPC87ET/XZ4nBteAZmnlYyzECYzlIHY
Irt51tpT+F2NL+hZtS31aKmnWI1saXjcPzOeYjCeIi0LuRVaDLkV+eA0zXRdqUDdS3iEW7xoQ2E9
hhrPxUKmf/I906ER7aKzl8ieYACak7pm4mCBaOzaXyDnwmZJuDSjLlXBgAGKpnSjLdFBa35qOvrC
247jsziS2Dd3PdZpo1PEg7m4Lsv7XqztsXUljGPsr4hzZCwUlDmMilYgQHQl+UqaEzvSvifxt30Z
vGuLBT9NtKpELwNMOfvcufJJdvB/ri7YlTd/a4/VXewSztAWL+Bh4U/NqB+SEOAeeDFkwAHOfHXA
eOd807szeG+boHrCaMKh/8p7ePMCkTdczJVZh2pm9i0YpBETSD6NCSgM8P/DaTVPJFD+zubYaq8x
iakpv2F6134+HGo0yHIr5RxXrDKeBFTso5wTVDIoFwAyrKfmDH4FFAthdg4vrudqC+NFpN5IUsV6
q5uMqJuA0Nc1rmMH4eNVY6cueeKByXIcpcq4Ey3EY6+XUTZ545gNugNtZGuCP0IcXl3fKhOHWCZJ
UZ5BKzPI1ZpjH0wH676Dy+o+iW534Ynj3C9svTfrZGuccyhirbuNckzjF45V0wt454JmC7rK1AE6
XGrpWFrvRYfcQ9nzkQIaIxV5trjgBbzoh8UcFSfNiGULZZ/Wo7hE6KP0myMNgok7j3Zn964VmA+V
N3gK0G6KS/psuJQrkwetSdVhb91MYFJGYA3rJmxsNT+oVmPLuZ+Fz7EWiMWt2gScXeZcBGyht5Ub
NMNGb/4kvqf974phU45r9bHzJBQS1c7WI1tzeW1uvEuWLfumVd/0CYFV0MeNdWP4dYBtNp5av76S
PHKyHkkgfN9fLW9rGUeTy7kh1jMuilgCEkZ8asSjFY32JN2ZsT/1nEcjz0IYRzOWRSiJAkodoZwC
Nr3z6yLlHB9PBONaoirBvB5BBqGaHkj8LAmH/Q3bxBFZ+RSN8SmAdFYtjRKmiHcTXoR4Wp+ipwrR
zw0FfaJQGiTIrnglAc6y2Cov6Qu56oiOa1z/Lo8PdcQZK6E7v2NibIVXUqVkjmuUXS1SHcR5eW3L
4pwXhRMT8nlJec1uPHHMg6ZM9TkeTSjCElpOMoN2y0Qbhdx+U3pA9sdF/Mg5Nc6F+lvFV1jMQaBl
5cGP78cAjtONgVva2AkuOIXjqDlGxQKWtmNmqtJEV0fAXzhe6cPFREu4CbyGsLmzhHvO4qjK7R0e
87DpijHC4cn0XvgFbmBdW04bRF71Fb4KDc+a0/0AZOMtOfFa3zdB0FbmwOK8VFE5NNYCc5h8IEar
jgGkg9DNzs159BdMztcP41k9xG7mND5n2bwzZbyJ2Q7dlFc403+SQfpt6MNHe7geHOP7vjSeATJ+
pUm61LBKKqxxlOpZBfHkvoC3R/zeKTKORRJDElt0fH4+SZ8HnOTi6nez19raYToMLsHs0VsQo98a
Xu8D4JQighV2+LB4gAR3ik+zGz7zp0c33iugwBEt4CSbGqbCJCjfKrxOu0ku4R5Qt1OUUylFsz1b
UgCb5fQK8eTQ017J0fRpGRoNww3l+CXCuPhsHRXejPrWW+HDYphIQkDCXNRlYPkkR9pjG3sErBrY
TldFm772whtC3DDMD+KoUq3WFI/9HJEUiTb4bicyCLx3ZScSyE2zyDaiQ1ze/gk9FHCGFV1WTZX+
y8gUJaNMZAM3RWO9KtaDlPB894YlfBDAeBuxjfJZrlCFJKl0iazJs2ReiyZPBBOVNHEjgQKq0Fxl
kLBfmU3ZYffNbUvd1tvEOA8QdWBWucabRwMaa25a/kKMSxV1PJyCrcrWh+1iHAeZS0GsGkRY1EvR
crTVoNloRB8+OYHV9g9wtz6IY7xIjhEhQcuQIS+r76B8cFrhJMW8Kjtn81jIKHOyxj6sO8RAdWtn
+ee6bN0+bby/OiIWL0pTmrRvO2hyooB1NGoORdkfe0Ny/04M43gq0YyHpsX0lmiUdj09KlHnpLyy
8FbYuD4XFiMKcbZGCg2ISuRYf5oBPAySxsQmAKFHjyxAIxSEjmCQffy7tVFDWzkgIZG6UpITTPbV
4G6d7Lg6CpHs7AvZ9KorWzIYjyBbYZWKMfpVi9l8FczeSUT0QErqtYHorowUb0r0u24kn/GOu6q0
6JLn05c6rP7yIBmvoRppg+gRpa+sMh0tUi+zVd9VTcW5qOieMff0h5NkPEcVdma5ULB4vfmyyI+y
yHOw9HfuCWA8Rlqrs15LmFuz4isyXid674TDSVZ5iE4818TSCxttKC71hM7Ef3rpaIXBkcDh/gbJ
lkmciI2zMHbYOK+MeaiyEqCy9ddE9OV8sS3rwYq4PpdzRCyClNb0imUIKMAvkj0j+6k64w9Asz0h
YXGiyQo+WDtvaYwT0QkNwUsM7wzasUXOOAcpTnqO/4QGZq18LJlwMi1W3RXIEaAB4DbWEn/seFTC
W0HLyppZzChj1g15iDTVldpjpJ/i1k8iTMFb13MdNBhby9JP+/6DJ5BxH1UX5X0mQi3UIAbhYwPc
X9pm8gfNnB+2jh7hyhfWnVpGmGrBS0V2deMm/5aJnBICT+0Yz5DkZEprAYa7pPdLcV6mx/2N2hrs
+7AExjOQNA3lLgXrMoUGKO8plQPQih007Nn5sTmT6xDv2fxGuw3veV3MW0niD7KZwILM4hilSor6
yCn/UmMsrfo65KDolk7kUN5IBW4vXlMz72JhJ5GFuh00OYMqajdhgJE4Nw+Ks06Zzt4GCCxOEoRz
fuxgcj0rnZQMYFxoRvNKzcHXlUycDBjP57JDyZqcC4kZIrSl5Jm/cqmhC+/ul+544AIRUo3buUpY
XuGpq5AYyJAxVgPqBZHGJLZxX531K+gL+vebIAvyZ+XIa9Pm7ST9+8rWKClkZ9L6U61fJ9lDbb5w
LIFq+t7CGJ8BLOlqkkYI0B7i6/ignJXczlwCNgK79fVvuk+8zold4bv1yCtebE1DrC2BhemW4Kum
xch+HaFgAzXwFIE8AsQRF95UJu/8GI+StonWFDrOL08bv13Sq1nN7DEiR7Et7KzntgBsVBg+LI1x
MNNsqGNfihR4ZXLp+3g6R0+0YkLfx2Fk8zrx3ga19s6R8Spz1hVtl9O9FNrbtiJBrxVPqPVGdq01
p6bEIGKl3UwjuMXH/KRb/VmNi4eml+0+Fc8pgLtscG315jLYUq8drE68UUYg/pfl2axgUsroFEX+
M7NEEURT+V2C5KmiCYHWhjdCLXlyEbljKwaNKs9eFhlXZl6cjLQ6YZDZnSzRBV3ItSDNj10UvpaK
aceCZQtECYQMPRKZEoA54UZOiKvoMxKJqfKdRO2jnoc3RCp5XS/7VvUbN7Ke561S9Xizyvp56H+U
PJT2rYLP6vh/40OuVF1EPg0QKmqg/pSA0TSdQcJ4o74sB/W2DsJb2t9VP3YBWlCO6nN2Ia/kR3zD
xe7lLZSJpuR2qeRcRTSV/lSDMOiD0hEc8tPyGo+iRYF8+nnfn+j7/gTtwR8dlikti9HXyHKVCzrX
hOoSpe2xjDSPiJjfjLqD2GS3VZ4GFLuk1oWHtou8nHT3cat/NjTdjnXjdpol25hJUBSJP6TRcyZF
V53QBeaku1UyHidhdOS09MLaOC3K5E+FUDlzNQRhHl0i8IpYg2H3Ovq7l9LOBgzvhP3iVpjqMdP4
cRTmZ6EKAfFnTC76WBJAsALPqgT3dxqX/pSpn8E9dajyzg8X6aT2YExOy85Be/9pDkPYQ+0PNbks
oFKOJvFziC5/0IifcOe5cjXbUSpdlw0YtlT1dRTxYCMSDDAPODu967hVFoa9wQSToplAuhY02Q7J
wWivU+2bYc68R+l2VGmIOryFZhpsI6Sg1qRsNYR7wkE/0RkK6QpsnwB5uqdKZAS6XwXmdXYpz+G1
fL+/SJ5s5vrLi75HlhFpxojSa6pOryRuC8oa9U5P7tTlWlX+6E36vljmOkxSQ0BfOyoOI8Eg4oIJ
i0wFCNn+qrbfOO9CmAB6mGrkHBe0zgta7NZ2GZaOSa6Wnhz25Wxb/7sc5tJrFxlN9JRItwbMsJUc
54Q3Gc2TwFxzDSHhVFPERzzh0/qRnyP9j2j5fQ3MvaYtg2EZFENnPoVBfaKwgaB6e31Dn3GIF2Jq
aH/T6An/fpH+K5DtiEzrSh9SqwCdz+zibgh7J515I8O8VbHtkHmYqZqS4AISgJccHzI/fCRfKRkF
nYVqAvV+4aCJcA6KbXyMKqVQCI3IC/kqMV71lGOoHJVm6d8VMqfKmEPV8lzyJHLOkS03csvJTM4F
w1sI/fsqIB5JieE1DUnGxbiU01k1OO8K3vEzDqDRrXToOhx/Fd9H6nUp3oo8ERynpjDmH89JlpoL
mmmSo+YrBwsjaaLLz6T8R6b0XZMZ84/7RNIIaE/cNCoeLEH1EqUJcl30AWDshJ/mXr0bVaFxYqM+
iUKHyAv4fOMMyOHKOgOB+pBJWe7uWxdHT9jmwLkmVlT3aB01u8bp21e1EZDwvunVmHNt0cXtmDFb
bZNak87BIBcilj+b7LFSX9PxVuq/SBYPrZKjkWyLYJOFuoTgG7bc0DZOXbWrhnz7u21joipjltU0
LCrNrcfYK3rjFC/RfaGat7nI83//kSv4V23YNsDBktq26vAipC1zFMk9pwl2OkhGGf36w8xDBPqP
p/y7RMbmwlFM+mjGU/4fPnuAQqOvwELydOROkfOOi7E+Mg6J0dCOd916XvpPvfiXGs5YXRGXxtDo
KjytIONaF68iQzi0iXE2O/K/E6rglfG+b8ztG6ZK0gN8X8Mz5tZIjj2vXYzjC9muv0RdimHJ8YpB
74qdDnfJfEfwdt1XbY6hss1+ciLGcm/ikaiGtT1XEerVN6WA1pnJTirew4+zIrbxb6mqsiNU09T2
KjNOSf5j4jWCcfSL7fXrh3bMe5qELbPbXrkiPDQcjgdlEVuK2QAIQo/vVxQqozrHwr3YoWekkTkH
w9srutDVTauITSt3LTLkfeenpAMP93X2J03cCnRYxYNKQ9CrM6ZPAN1WSxM4c/rhi1y9ys1F6zkB
3aZDW8tgLB7IuFIby3Bo4eBWRwoSPnautNi0C9H0h6fQqXkVoa29W4tknECldFOYERp5992zLpeg
mjExzbXw0Ky2lG0th/EArZXWI9L+SJSP5yG71KK/b5y8dTDRdzX1dSItqASK2YOUPg5lbFs8nGSO
DLYGribgKiQgH3Wl3MnzL33tkZbzqtu8YVb7xFbAQ1DgzkuKF5d4Ku8LfzhUXnoUfZq5jd38eX/T
NqP7tTT5o+U0ojVEmYUGJDr/M12h3ZeCnXsUjqs+ym56w8u3b4Z6a4lMfECS0SgyAxJbT/FzsDSF
x+iH7qJB+4tsJwDM0dzsIvO86ZbrXktlPEQZ6rOR00DWSu475cYyLkX9IFcvSp9z9HArZFbATC4B
70CUdBaoUNC0sR1Qz0U+7RdTNMWOkA+8xvMt37oWwxzcbEx9YigArs6aDEmp0J8AmlZl35rwD17m
a0HMeUVlY6USgBDdFo1L1YkUD/sqyNsv5mSsWdb0RIXdJkc61hcHvyqBprcvZlsB3o+FmvbqitB6
MytFiQYgi2e0P5rsR4P6S/IglBws720/9y6IceE6ABXlPO1UN5NRaQEAIVoUOHM3vLNnXPbQLl1u
CiiRDeRJrSM7NIFlZBA7kp/2N23b372vhfHZojiVRiug9lgAhxzQwx2YlzmvfZ4Ixm13Uz2CW4+6
gyIwzdqtsthWNZWjxBwpLOCEPOdKptEsuhEVdgxernp2Ym4TxxY0GEKEf/eLBZpIlaKbtJjGIScd
HRW9nV6PaMm1HAkIP3aKGYruMN/i5YouToDoY5g49hXOhv6Hg33/EYxnUK0wJEsHV1drNoItTwZc
b+0I3nyrXcTb6RS/6AdwP3LE8naYcRNtm+eDNKAODsiwa7QSnIbwIUv+oNi+3l/GVxhN00ahRBv4
upOQfNasT/v6vh1/KaKhIXusWIC+/Ogl+gY0CBadkqYIyxLYeOmJaYAmqY+5n/zgTTpujX8oyrs8
NqBQlnxqwwIJa0R5fn0aAIOhHEK3OLffdECTdUH0IPICvk3vsZLJNPdaqdGNYY38momKPujoy3M0
oNLGqatv6sNKCqOFqZJ1hhhT3KbqlKWn8Nzy8Ep462A0ThCiuBtGrCPSRtBneUn1QBLZKXk5MOrk
2PTM+owYpZOTvC6SGOVKILjZyvQphCGRIASWFnIaJY8zgbcquq+reyqL9WoSZbQxTdLPUantOo+c
iRxUNILv6zpPEP37SlBdDmWfFFD1EehxGUABEkCjdoov/FFgvtIE5rYy06UwTdpFP6umPRSfS1Rj
i+f9xfC0jbmoemG0JFXHLVKoIHIKzcM4anY/jZwsBk8M4x5kdEn1CeWIS83rKb+08g85/BMX975b
bL8c8q2CkPVoucm656S6Foovf7VTbJtc2mhpOka4oqLONwE/m0wvDW+btt8wq0Uwxq8SVbBy+h4n
xzBQkZUb7MazAjpYWjg8J7oZ2ang0wLEGEAv2S5bgAPKi6iWqisPmT0sy7kG4pf5tCS6myeVt799
m1azEsY4A6MUzDgBbborTs0ZeBqHFA2NSRS7S6tyXoKbgeRKFOsJhi6MIjqmZyhXcXI7qk/7S+F9
n3EAulIW1iTRNox+ucxhd6nGytkXsRnbI1+iaJTo3mT5n4xmqEVBQk00z3KvXko/ScRTbRBvHgQ6
SuCQxPqizCC42pe7fUr/ymXDvULJ0ecfIk6YQOgmiE9mW9td5FjW97+Tw1ylaBkT0ZSDBFcy/wQH
iJYFvexEasnZxk23876Nb+a2ctXDIGpz1KC/n3SnjrzI/Wni8QfwRDCXaQIVnksJ7dzR7OrFFd6V
gsqJEDfv0dUqGNMR8yhplwwp2iWcXDBAXeWCdc6i8TTrlVMuoS3E2v3++Wyr+LseMCYkyYLVi5Tj
zFquO+Eq4VWtt2Pt1ZoYG2rn2epSDQkhWh9LvehVBBTwdX6MXyjYcejMjfNd4ERW2/7ufVHMfZr0
rZIolCp3GmpXrTAB1mee0E5Ac/5MlvBPrrzVCpmbdYn60bDe2qphSqQHL/l1Nhz3j2k7DAaArSHh
P0wrMUsylEEoZlryHcBwKYJoM1Rs8It09uBRiJ/KAbFJmNu8SvOmm1iJZdamzHMzqRrMV14uGmiC
2ptGwagmZ3WbpqWpJpjNLNHUWOwIsajNWdOQeZCkxM9y3ZGb2k+smHNQ25fuSg6ji2JMQe5FWO4b
76+XAZtXuqfJJ6QhLjz62i3oD0VZSWOOrCBzLRY0zUUTh/k9hSwFKAaak6tz93PylE+nyikcLjbM
FmPGB7nMmUmx2uTFhCuFkqGCm/VME6SqF520awVYGVirI1zVGLAhnnDLSyLxjpKJ/7pWKCIpxGhN
jdk0YZxtXX3KuFXabbX8V2HYMpM0V1lWgVLFzfviQTT6h7G2/KlsglRE1ZZjejQU++11836ObJlJ
S6dekmqEanSOeLpKgS8x3WP4LsDbk9/kRy/EPWn016xusi6X5kXukVDq3MF9g1Y7yUhuK6Bm5DWv
v4HR7clirrSyN+ZUz7CytxEDJ05t7Srzu/N0MpzcaS8UyqvzRFc/yF/Vw2yruQ12nPK5POxv8WYQ
tNph5t7rYCajVSCOo8AnCnDLRl8IwMTDcTM8Mcxdl4oT2BhohdUUo9d5TK4AhOKXUm4Xs/UVYfE1
ZgSDwdQ4txHHJDTG60hJryWAjtXcKRe9QRqD1JzcziiC/U3cgkeG3VOkc8wj69Zb5malOYrUyeYi
x7/mloYjUCsOtP1aPPPar7et710Qc1xKI1QGQSufK5HkNq0BhZMnX41UddJqcjmL2oxPVotizqxF
r3M9dCgpCsSuM1s/9UHowiC+KReacqI4qLzoYVtN3pf323kpLZpssY/JkWIMUW2k5QneLm42zK/P
i7kfSjIM+TIgMvrF1Y0n4Kk+YvjRw5OTEx5vZ+1W28jcCaSZw0VDaQ5ZO8mPzgWgs3swFXgtuEFS
N/Sir5xz21b6902km7xSxrqXzEEK4cakGzrQAaO+ZKAGFxzDUS0bZTN/Gh3eYPl/XPD/SmWBUpca
N45CkCyk+Lz1XeR1B/0q+0KNIHQWHu8b3bTf3ee7NOZtk3WxUEwdwnUjucrUp7HTHKO7N/qXSX6p
uESeHKtjoVNNuW/jskNnktE9CASQZfpTp0v2kKT+/tlx9J9tEe4so4hFjdZOlOhBaSunC0e/1PuH
dtZ+9p34SR9iNHbkE6csxD09xq+UJFkKnfZevYVnTupVnf3t15AF0I45Grq1nSoyIqohA9wQEOEf
FVQ2qkQtJmQRK+G1W3x9yNxsym1Z5/WubcaBa0mMPzGtAXgHFTJv6EAPek84dG50KIAmljvCk/pI
Rwcybz5zy8j09mbVU5VAK23JmFD4jQ9u1Fqxy2lb6nKj3jUoXNeAjxYVO/sZ3rwxevC8zOaWrgQy
oUvUhKhu0DfKnJys9qHrkVnQfNFY7H0F3VSU9cqYuKXquzApQniz7Gr5rPltgFG/R+FC+WzIHc9P
b1n5WhijlXHbAvRnoMUi3AIR2KVvTOu7pJ/H7nlMas7SttzmWhijlfUoNLllYuBYr7/q1VM338QJ
x7x5Ihh1DIVKF3odWW1R9a3BF6vLXBz/8oCYq63Ri1SUNI1aMi3YUIL4f3oAI5+LschbEXO5aWrf
GuUIh/XWT+AUeIW71UFwet+0I0w1G7fZDy7CD1VmxrpUWTFMDfRvCLZYzOy4rqpEXOgQymVwhyOa
vl10F4PHic6EcdnZNpb4QRpjWlWhRFIe4h0+iIXTRrOf1SAC6DJOuEXP5bdFqSZ6MkwTOClvk1Cr
WxuTrKTVZ4yhDN1BUIJRHVE5Nw/pojqhInOe45trWgljFFEpaIW+xrGJmReqt/OA2PvT/66IKjrR
/l0Qo4hVJ5lNRGkbfs2VSnYdEFe7TF7hCS63rrypEytpjCJ2ShnPvYbIMbuK7jWfTl7q3zskaCi9
Ms/bbkTGH5bGRFilZYQSMSBszE5RcZVoHJDvt5TSjjKwsxNlO2e5Ob9VQctPIbxRlNQJIMkKxe5y
OQCcV4M+hOFURapnxqmrioUvdkpsV/rTEgE+XhrvY2K6VW/4eUKcwpTvBlV7SDLzKTc1fxTbT0MZ
4Yv1oQBsrrwYQS/Zo2VcxSmu/a60gSoRLChFO7OUftaImKHCuPxQhOQKyO1dljrZNJ/InDgiwUQj
ic+RJn1d1OU8DqEHIsVDZ3WfjAg9W91zdA9I1Ie6NIMwGl7FZvhE5PLrJHpSaTw1S+7PkmXYQDa/
IXrnWIWODKz2FBIRhQvUntPlMGvySSjxSjZaHYAd07NeJl8rQXrpm+RH3C8vppn7stRzHPbWw259
0ux8yYzfOzSSAugBgm6FpDvE6BkHxNAxlMWf+aSin1sAmu3YnyQMPHBupK2nwwfpjOtJWsWY9BRd
iSVxGjRcqoItv2ivkzODyA3O9SV93jdajl9gp0+6Ze5zmfYhVRMBrMLnuvCtNue8iDjWw+Js542g
6aGOlIMmNYexka/SpPD217EpwgTnrozaDqV++hhhGgXQag0JbaNjeZuh6d78g/KUKq8EsCczD309
FGhOH6PSCcXrpPyDCvgHCUygNQt6uIQET1SS3adm0KbXbX6lTzzUqW0NX62EbuXq3qmaVApFmiKh
NzhaIdzBLq90kLjzQH3pnfKbT1sJorq3EhRNoC0A3gpMaT7HPVDco4soPMbp5/2j34Kk+LBxzN1m
tVNSTykWpNmik18jeAziHxKSa8QfnNnXnORadMtjB17wIeHo3ab9WLIpI5NuAmiNuRi0PBUNUuFi
SKtrqb0m6dHgQXpsbuO7CLZ6aJTZOMgjsjJTFPRz4QrpVSsjyc1LI2yZkCIqEvDadMuU2JRWLCdV
Jox4YYtm7oTSdDaalpOd23pMqGsZrO4BWjbOCMKQ5Ch62lX8Ohzkx9alCciqdIzHfc3Y2rm1NEYB
k2Gscon2cmKy/5QI5FYtK6e2lEM7/9yXtOm4FTxsDRnU6TrCko+6HleLMOoLSnsUFmVxJbxtQQoY
O6oC103pYKvE3Re5pXlriYxD0stGyYwG77IBN3z/IizHarzbF7FxXAbym7qka5Khib9lOZOiyZcs
p5PSBzNYjnUgOIi7b+orxauCige59/uKPkpjlMMwGwJoJvTsNeo3Y3GTFsQq6f+sEh9lMCoh1XHS
NRS8qIufDP00Wc9Ng5zLYX/j6C/96Pk+SmE8UijFGL6NkYVo0hc5vQqbh/3v//50wPdN3TAlUYKl
su+hpAOSkFTjhWJNt2QMCvR0hi9d/qOvOL71dwv6KIhRsgJgyVk6YRByEarb1pzPg1UA9oeUN2Vb
xv+zRn8UxlyAViRaVhahAyRNvqvgrQWaN29InbceRsXg1dJiaKFiYnqwAOqoktiWoueZO6f8e17v
41oYPdOSElDpKJu95bVpleVX2z0vX7JtoStNYDRtrOQyKUUsiKbxgJvvxj8olijlgNFeeFw0m2q9
EsY88JoC9AqWhWYwUbx089e24QSjm98HyisiZ0sCCgNzmerQrcbqMrROLYcsq+145k39bJ7/uwQW
zYmYnSjoHQynRQv0/Eke7rLmkxL+73yqOP2VGOY2KAcBRKe0xjYbpi0ozVEQHjRBDva9wMa0zEcx
jHVWqJZaVQUxIjg6MxcQ2YKTncMrSiSsOBkAzEpew9mmj16tjLHRYbYAW0Bn6IYwyMe7MUJ72yNn
WfQbv3lPS9FptkdD0odRM00i1RguBEAopD0K8vSz7qrHsptTxN2Coxfalaxmh6FXjoCj+WkUup3m
7ecpLiNn/5ds6+P7D2FSDMoUlWlPwHI4VucUMQoPiWtbG9+/z+h7TxAcA+0IE/NpYVfKU6K8tsWr
CLD//XVw5LDI7WJnGFVPCYuH9kC0GwEwqct4P+myty+H7sfOwbEI7oagyFVh9cgNWrfpchfJCTrR
0CcTX1emOxS8IaqNPh2q///un87of17FeqgAK+at0DafRCc9lJf8En4nX6w7FS8a8FTxIPw2Kokf
hTIWUImt0Y4xOj6ox6U9AyEiol8kkTyCqm1je18f1c/VAyqU5jlJ6RBDQs4ZwJbCo2T93D8y7h4y
F1UpilFc5FjO/5F2ZUuS2tr2i4hAAgS8MmWSWVnz0N0vRLfdZp5nvv4u6tzjotTc1HU7/OJwOXIj
aWtrj2tVXzRge2PC701/Gc4JsKqc5BZzNkcFKQ9ZcLN2/OXPu7iq7GZpRItJ0JiIm5Y/iLf26gxn
44ZZoHRHiTQU8oiIdpIzKTl4cTWy8m4pydehbwHvb6Os51zfS4G5eAd42qwJxa9+CDGx6/SJn0il
FQ+CwxKtgrMXOiXqqDdrkSl8bKk3x4NFU1FVRKTg/BDI0IcGq5F4dKS+PhtaBS5hNPvqCKFKwPcC
/skhWoXOebTnm6UzCdoyBZvIz5tWpKkBpoFS4TgbqJqwM2GRd/2cBNuoc2ajDsM472eUPhXzgZqp
3ci2GdN/pwx8G3iZh307MBSX+vp7NQISMxRVRUTLWHdyo25jQIoo6VD1D17N5RFk563xfH2jRGex
fsFGQhWlKPzVcGKrAkQ3vXGTmsa/3CbODtQgCu1kXE7k7X7CrwCStzCnut7tK68S382Z0URiUbN2
Rzxl/vBMjhXKwaltTmjJmEDGDXvjJW7omYLd2+kN/GTjdM59kMtZSwwK6JHBC4/9DIrByEYPwTl1
Iy/wULyKYWOR03HWYfr52Iji6d0Y5ON55LGVa9SdJKlDsmXsX1Lla9O+dWgMSZ9q029B5RALbq5o
vfysSAS+2WBae6Jme3AAiAli2czXYmu+gAbkbF60S/CU3iw2gOG9yh5ECZH/wx3++7nkczA0m8HC
xiBfPST3BFnAwCkTUEYzb6Wmko44ZsEzJlAtg7MkBUpe/Wgy0DnGhWVIqHPNjs6+FGZjlbjz12+j
cH2c5wHirTmJVOjTaBOPumu3aQDuGED56w1qryt4ex8IVigwMjwScySb8VKtMIi0SawhitCH/0zk
QSBlveVXrqjBGRo6dZ0aSWvqe/mT1rFdMslfxsVachHap8CkGZy9MWtN6pGe0Zww+wPAg3UsmJIR
HhLnaQSqFnSJhCTGOj+eedoxdFM798FO5nVgKAsdIrh2or3jrEwY6NmQt3iu4Qrc5UrhqIVTmOZ3
VpoCBRTpAud+pJG+lMSAIe1V6dxGxXFcar8Clch1PReI4WN0mrIRaQD0TEjlg9Kfx/YULoKptv17
q8MAomLEfim9N01QlFUdwzLGrQVMbidsjw27jzD5IbPKv74ekTBO5UozkBtKkAw05xbAmc8dfSjU
b6HSWaEiSqHtTIDoii5jUVgbmq34EExJDNK1KzyC/DDbM2wE2HvQEDIdmb8yfsSVJaPpUZSG2tPB
rVTODnYDGzDfhEA5BdhkBihps7Yb8wspHq9v5Z5qbOVwFlDP00gJBwSyjXYMOvMGPYFWxkT8aiIp
qw3ZuD2JRKqsDvGOJPmlAaeRYamFiKdXtGPrN2xkaIQpowasXkejN+ZyE2aLlTYPixn9hn+13TFO
+Qg6SWYyQdOV8FZu7gIhyMBOOfGzxnEGL5T6yMQzAeQPX/G0c3fMrBk9vMnpn5cTPwviDF0WanU4
TGBnSgLAHLdPrMpcFjzXw+t1Jdu7r9st48ycroQsHjs8EctCfHm8HUBDmKTsgXbxY9n1L9el7YZb
G3F8uFUXDdEnHdFI8h9+y6f4wCxiZ8f5N+gHPu0gH1sNvWwMpYL4MaUY2UNZ4qiK5oXfSw/8U75d
DmcKliEC5LD6PsAR3hqn8YJw8TG0VHc5kgTAExiyPE+X0AFD4QFzYs40/sYrtf0AzkYoK/SWNGOR
VeJVxYQReaubRJlBkZ3VORshoyU/qCrkQdcsEHzd48ritXJ5dYgqZqdE7tLqj6JujT3vZbs2zmrI
FHHMHENXBtCfGq/zKFB9geXTOWtRSnqcqRIs3zS/1d1dw87R+PVf6jtnL5pFLrRlZaiggNVmNtRC
B3X97K0dCJ0oJhAtiLMZAWN6njRwX9v6Rxeel7i2zOw3nIntoXD2QsKkahMaayd15qXSaMnzqZS+
qdoji73re7f+0q93C0ggqP2hPk85SUamlKmioBMgSJ7yGJ2QlZc1R4buoC6xlUi1q1oUQ+4WmHRM
sf+vTL4xLW/6hRX4+ztBjyq5mNQ/xfbYHNeGitgj/7yhYrVRH/K40knfmqY55yFcMyKdNdI5wLq4
T5LfSc9sxXBmKtbBc1jKElZjGlZRN3a7iKCK18ty5bT41qoirQgb19GWFnDbBflDyYELyzQvMEL3
ul7sa/nHnnHGCCZPGboQKAB9NLnjlB20pjuFMgYHrsvZfxk/5KzfsXFawEWgkKpCFtWciT1qs5uQ
6pLlitf3/b1GRRj8omVx1mjK1Rzk2UgFdtLJGPwFgx6FoCFFJIIzRnQAvYtRonWoM16m5Dmhz7Mo
ibaT6ka9jKqEKrKpMuU9YtzsmqS04dJWNeB7MA6k/lz7HoEJW98EFrW6SwH6BsEx0dWqfda8zxL5
cwLMQFOBeO39cUq+AnneAXcBqFfAYvBiIiBA3xeeKoDze/n98C31MrAdpU5/Zp1VHP55CuHz13DH
OEtLMpoLk50iOJWpk9CjMh6vK+avx/hZBHeMQZRXmdKExEnUR814GIrEGkdR7Vh4kNxjQoumlRJV
kuHpruXW+md3VJ8We+W2lQGoh0rX9VWJjpEz970J2pBSSakTa+1tMRovYdP5sTm7zVQflS58rGkt
iL1/dTA+bSQ/02WonRwQSSLO3Ob+0MSPhpG9XF/VzogO7IRhyqppKMYKQf/ZiuhaJkmLucjvbeLr
vMJyBCelw/zYxoyhE2NCbsWWFMWou8eH/lDV0AxCmaJwSqKw3mBBisF65W5wFAyyRI7qhyg6rc0S
ki9Cg/7V/GOZG3GctuhtrJkAyoA4tGeTIHQj840ABCaYO+f6ju4dGtDBgGqiMxkwN5zHOwApCWRE
C3GktnW0MjpF6SLoT99xA3Bg4KWlOC8Qe/B9jqTDXIZaQgZ9WP3d+sB8/dIDNy5BhdD4DS1UZYx6
aMxAfxOfsUdC1ZxrDKQ7wJU4ZWPoT6P5eH3P9hdEFDRQMU1jv8AggLC6MtuulJ0GUzPUZuvUzD36
Em+z43gUjYe9j/HxFlmFJEVn1FR/aaSTtDGX5QTKQO7iW/o9PXXHzuqd/mZ5mDB7lwNxdPZW/s3q
ot3TQ+Ka/vBVsOL1Xv3yDdhPurqOCnTv872jgRRIaOOiuHeDkx7bS3XWD9RpLiIs0J0cKJRlI4mz
+Gag1iNqeCv0gxqhGzIHkGaONPXUAAodLf6X2BMVw5R3SO1ry+OuN7hg9aFOdGwxo/cj8HasOAq+
m5H+R931vZXI5imdQLie9keSGqfO1O4Vqt3mknEa8sEJWkRuAXXBz2wvTHIZDf1Gbp1wqe+YDiSH
DtQ18pBaivxq1qoVDdJdmjIP42qPmVwd6lJ6HSO0LEZDfJCpfkx140Ck3h7a8JCDw2ZqjNteLi5E
Rx4Yee2qHNw46O/NMjh2NemsoGV/KSPG/vtufg2n7Cy3jT8EqR+32bnPx1u0t+PtyYIzGoLv+zl6
HGV0+0jtwdSH1wBY0yE6+R1ViY5R0V/oPDyZI4b8p2VGQ9Xg5W0AZNbGNgMQlY3hnVrkN0GSH0J1
OssgVYzrxk+zHuB1KdgnCLtrm96uisWr9diVxx5MJbMXKQGqVgO9TEF/l47RDSmUg9INDgPPZRLk
7qj/VIL0LHUY3UjK4DDiIdHk6BD1xF5KVLtq3cVQ+6mTBq8uE8zDISuAvpRJJQeay5ZRSjdLnRSW
ORp/gStxBJ/MYkUZmMgZcrVN+jQXLLQ0k3zJm3a2jDx9TgzThdEAyho9VFX6FC3RbVZi6lMv7xeD
3ehhbWJCJrwttN4NSRpbwQhCl3ppa4AwTcCiDDLPKPEjmmLiMIqnODKPdU1d8BxZZFa8pDOsOaVe
ZkoOpfmtIWd34Oz4FtXg8JFzV9Lzb9LQ+pWOAmOtPtd18FKU6YuRpaEN4HTDnUP5kEbFuZTpbVpG
l0HR3VSBQzgvTtAofiUpnmkM3zQVBPJF+xVYWw8Bm5xoYL3V5plD1fC17IDc29C3PM7OZZKeSoAk
2XoQX4C2kIJZF2yZimmFLdi9xxH9YKD8of1LkFZ3jRH6Rkrvu7G+iSTtuHTEL2rNztvvQ2M4gSH5
mZx5aqMcl9o8yS29WSodR1gUJ0TrQBap7yXZdBmRvlJpupWpcUuj6JgGldtpRmENY3QpwnZxFD34
3uRhaKtL6ldd/lzEZm5NCiZZ0vG7kmKsZUn/nKGdYQXe66pPjmQJXsqiuFvhC8EwhXb3OxkY8OXc
+koUukqX+G2JkoqkzqXf1AkuUOB2ut1YT3HtL7N8Fw6dPQeaTZP6VVVaWy+ovyj6YzmNN+mMiUHK
HCWKT0WSjpYmt54xG39FY4QO0No45whljD54DExypAUtrKJTL2gPvZmiILdB6HvOwwgQJDGRbCxk
trWUuEGLrY+Sp3lKT5Gcqocxke2GUdkZcFf7CinjzAB8grE8p1ngjl1ynBelsppUscfePNM+u43y
8UeQxFYhYRaDGX489Da8o2PWUKcyikucB/ZI6u/NCHDWTDknwwQrlUVP05w8z2Xt4qZ8a6QajXG5
tVZionE5phMA2hblMKfLmx7FL21dHYYivB+y0A2m5ZRUw5GxFADKmKbUaGwtUi1bYG0qnYZErxUJ
T1IUu2kq30pB6XSkBJlXehqa6ruG5pYyb3y8Jbax1I8myCnlOTpW6Wrj5hMZOkeOal/Osie17dxg
0V1AeX0Je/Vw/TXb83lUkxKKdwxvGe+PULmkYZIoMtypZ4kc0vbp+u/v+wcfAvipCwyAhozFOM3W
XbyV9zPylMceUCndwfRF/sFe/KICLZBpeBmQ/+Dermqe6qxb4Jo2Ej1KdX0CYdrdIgtzo3s+qfoO
BA4scAxKcS6AIbOk09eIghSjFYb3gfRnXz+DBFngka7fy7/FWAomIUxdU38ZJekyjZUpBkEA/iJZ
MrnpytSm7TMaAWchYeCeJmxlrX/fhNdzpi5hnBBcO4ALL8A9I0fJih9X5sjhR3hZ4eqJjTK5F71E
VvE63OLfVEsU5O5+BUG9jRmqquEoP3+FDESbUKmwYlimInhWZUGiYqdMAE2nmCxByEQp43ujSdsH
jb4Ma9Qko7AHJ+UceGvWtDqI8i67p/chii/ATn0opcGEjijMZjZWyzR/7tW/mqFxpimwi1wEi7cb
mW3WxpPewgznXRaX5L2xofra/owPKxIS0iPwT8VzaTsDY5/2kifARc/8Ug9NjYxEafWn8g1vvjM5
5nlFDFO+SbfZuTDsCeytqQfMPIHl2rvr28Vy0drCMpUYikmcKv+mTl+k+DKJOnFEIrgrkQy5qUYN
nMUCdDCLMXrzULjVlP5j3PfP28jpfBUqWkM7mEg6lxe5Kt1GMX1AzZ+YUv/j8fXPoriIQinB14EB
K+IYUmsjNoRD+EYjEWGjaN84M2wmSVWhEic7iXQohshSO5+kIgrDndLRuhYTqQEdo1Uy397OJiCO
KlIno00pbK2VVKUeUTIl7ni/Fv5qz/TL83Qn6nzZqcxBLuC92ZpdN9Vf8Ab6Ck8mgfHXrMGpb1U0
3Qb37ctwv75tsU1OaIaz5KP2HYSgiEZuRc1Su0+qtgJmGVi3ii34bCPLZFELQ4/WsJB4rVWe4Ksc
OvT8zs/zkf5OxmIjjS9c1KraRiOm2t6Xu07kkbeVAFE/YHbtRZhconsv3sfa+LFxDIvndADe94py
n76yk34O/CQBKypwszLX/CqKd3dVdSNv/Z7tq9eHiiFVSCjowTeCGeFmACSSYAv3NWYjhDNVra4C
CLNH5rZ1kXS8bw/Ljfxi3ganwisPxVFyzRfzAQTGbyG1o9BOfooSQfsvg6oTNPoqGsavuRupxL1M
Wg0mZi2zgjzcyWsrPbTomAys7GE8i1Aldp++jTwuaUeT0CjCtMCrMxcW0XOrle8r4sUAG40rgU3b
6ZzAhdwI4+5D1AUK/HSYGzjNNrmJT9VRXxPxd0Lt3NeW/24j3OXP2tL3TVGqKR6EtQRherGrPy44
PurHfnSUz+1bcRHN3u6K1LA+sN8CsYWHfArqmKgSQmbHbLVj1faHcGFuNejudT991+/aiOEehrYb
ownNb/D+YlfJ/Wh6vv776xn84slufp9TQCB5K2afr7+/9vAC+2hl7u0OwpTZrv3YyOEUL2qH0ciS
nEIOmBdAtGT45vfJXmVpkhiibl+cYuoMOHUmkuGfFSKmOAltjW7YBbbqmABQZ81Hsi/UqmwRZtDu
pUKU9l9hnDsST/Hcyjr8yTlA1DHJVjO3LpNOqeqbAbGvH9i+QnwIW/VyYxjp0sgKCGioAyIxq+2+
lLVouG8viAKc0t/L4VQO4MRGAZx0vN+KZoP5I0jOTRPbvfH471bCqd6IrnhliJHQbPPuEJmJPQNj
5d+J4LSubRcdhYPV0x9OuYFEkcBD3H/yEWgSiuAW6ON8NZ8xKagW7BU8bXZqV+KXRwBO2OhE/NqB
EfP6cvZtzoc07lE0Iy1DWQzS6HQkwZd6OADDz7ouY1+ZP2TwN0epDT0eIaOuG0dLPDNFMrL9YWpe
JeIr3Lc9H6K4exPSJh/bKkPDm79Sd3XHxl2xMUW7tq/PH2K4G9PWqaQTNSCO1lyMwmHBoxo+DqGo
fLp/MT/EcNemq5HoymTE6Un20gffQfJy/WCEusbdFzlS5n6IYKoBCHUcDwjmbPYE1jgrdkxf5MyK
VsPdnL7qaVinOnFQyTzJ2uL0pibwD0THz7kHrRTQNJIQ81TmD3MybV19nEakMPoftHwugEZJ8R+v
76FgVXzSC7RUY75ghA0MmerFCIq3XNgNLdC29zzH1j43gxQxFY5yp7ya2XNnPtXLWS0Fe7du/6/P
9t/K9q4rGylzx9K0j1FBHAPTz7LEHcPuLSrJg4ZkqVQjp6eT5+t79x4/XZPJWwZW9ZEx4LqqKHnM
ieLnZXCDnvmTtoBtvc7tSEu9oss91iSPVYRMMPjrhqG8UafFJWZrhdVsB2VsL/141I3q+wIOh8hs
TlIwWCbA2qMg9vXE+OcgH3BDP2w0358yBUFqgnNzrQuO7uBHNrjB/QyBUuFG30SQ5aKD4YyNhGKF
ymYcTLno9ph1lkmP6vhlAGRToL4qkuRcPxWRRnNWZ8jlUkKZDJDG2Y0RXJgieHL2I5TN7nFWJ5kb
8NcU6GaY4LgVTnlo3oIbchidNXNVvsVv19eze30Y4I5U5NpVpIo/uzdxpZcox8FPbGnlEMRdLK9d
bSpduW7c66J2RoOhGBtZnI3rhkJuEzqt/S7IqlqJExErdMPLcphc41gCSHU81qJE6u4bvhHKWT0w
M9Gx0mDFGxVAsRQNDcFgZ7oostwXo+sYx9UNdAFwehit2PVVi9coW+QzncHSPBWBE5TFt+ubuJ7H
L0aBfcjh9K+ilA7LjJyHuXZ4h/Vh6UrUmICkAzYlKI8gZN9VD50QHJuGaWC+FYTkVUrqWSNI3T7W
/bM8XtryopUv1xe1+zJtpKyXbmNdlYwWVaCtm3fT+DlGtys3u1WPIgj5fQXcyOEOKZf0KMxnpHDe
8w9fM7Se6u6KhUfB3KTYiFUOmmCaaj83vJHJHdis9URVkx7efWrlfxW+7i2YaSjRxi777Kn8MtnR
kZ7f+9cvIqdi34XZCOdut5IBAbVrEaevLBYU2ALhyXRVS/YKN/b++TwFrvdGGHe9m5xFehBidwtD
uZt6yZ7L7ICMxAnWR/A27t62jSjuUstaPkX5jHVlA7mUuXmZsuKu61Iq8F8EcvgJ1LnKy74aoJhV
a/hJVZ/iSnanRZRbFInhohqlVpskBb2vo1UPanpIwbumiSKnXcPxsWX8aKnS6kvcGLjJ6qVzpC8o
YTv5YXyJ3sdDDKt9Dt6Cc3URvc/72emNXM6LCfoxCkpMijjaXXmbuujiADA4AvWX+xnFz9wJI+uI
HpVGNLax+1Bv5HI2RR/UqWlrGMp+Nh8abXhSyeJeN1v7IlCdo0h+A+yBO7askMtSDvFUV6Nhg0fI
G9NUUKYTieAiUD2vey1a+yfH2dfCg1n98e+WwJ8O7QOpXhCr1fAJoyo8Guoo0DzREriDyM0JUAUA
WnUWJbRiElohE0jY7Q9bq8//PYj1fm3eDxIrem3WyNFIXflt6EegZQQ3aClzM7V39ZXrXdfjP6Ik
thUWnuO4uZ/MGi1LqjeS5On6ju7dZeS/ZPRqoi1U5jPMsa4kxcTQBzhJdxUgxvXqto2JIGmwt6db
IZypNckyzHRC96ScvBm98f9AOaB79mIrgjOxzAyLQZvhrKHv+1IoAypl5rmn/sCqzq6y+X4k4VNe
TQ96sRzkzK6b4rZpp1ut6b+yXDsEnWwbdWpLaXuOouAxN6qHWKrPRAkvWU29pUwvcl/bRQyYXlE1
4/94+D40gnt19SQqliCBm45+OSTDdU85AsPcAiDM/e8mWzf6xz2zQzskTRTjOVoRUDNvegsv8xfw
VhzNe/kgsqh7Z79Vdu7scwxfTqG89gEXiWugpyxUmsN1Hd5vDtgsiDv8OIpktHbCaY6z1h9yzeuX
KrKChDwWGeCwK81Dz5fXqdSXBnap0aAm+IB9v/Pv8+M5ojoCfg5lTVUVNygF2Ym39tOmB+YsdmXV
94k1H3XnNxhIVg/mQypn0Bcwk7ZVMSKlhIb89iDdpnZxVDBiiO6pgyFiQhAcpMbZdhBJj13bhEjH
Lbe5+VhLgjmyPUu0XQ1n25tRC0Dti3xPpLO7VJ+OA10sZUz+un5W+2IMNOihCmzA4n02vqM5dVoN
kg4HjJtWPvsdgFf7+Ot1Ifv68LcQPpGk1l2j5iXSY2Sp7RDAdJMJYelLo7TOdUmC5fD5pNrsiwxt
DsQZmuTY5roVpf3jJI3+vxPDHf7cm/nSSGs5C5Z0Rs/sH+U/J1iFNhvgBVYV4Magmf/zwcRw9hop
RGbMiJ4S+WIMP39jCZvf5wxRqtYq5hHgtda9egwG4zAN+quhVH9eF7P3EGmGiiIj6F5Uk+8xk4ay
lVID/S0p3m9Wno08t2TjGKOYWjZM8LDuPxwbadzDMbI2pQrFoqIbBhqi/jAdk9ZuvbXqXqmWiK5q
V9s24rgzSvLF0FmAAAOtfMcRKCWjJHlGUr9c30ORGO6o2hmO8qh1spNOwAUoMCSjgmcj6US7Jzor
zhZIepsA4BAh4Erh1GMad02ag4buTbttvQGEVc0BbfFmZYmaUXZt6cc+8u9FEk9G3FawpUte2bGu
+fKgi7xMwSbyVIJDqrfhsGYp1tItQsGH5m1WrMFe7HXQIkInP9omPFEHwb5zu1kaZylihqbhKl0T
CIfy1vQSUPyhv4cc2hvptLKwan5T2NfVRbSb3MtBB3T9pNX6cmSo3g7BndSogiyxaDPXT9i47BRe
DEO/N4wTepbw+vXZywKQj+vrEKgj30RJizKuzBAnBn/855hMipV23bc0IrcGST0qZW/X5e13YGzO
irMeWSC31YIerfemypXFT/Vzv0ZLpRA1cm//mEzBDAV0WwA3r3/f7F/JzHkyGG70WsvrfyKvYy8P
6YH66c07P4o/gajqh2B5e/vJkNsnjOBpIRqnF+YYGUU5wBSHQMayEqO9THDd+2r05U47zTE2OFBU
ahlhbysEnIl64i9N8bWpBruJNQNhWChbcrXcxWMu8HZW08InRrffxilU3mMOppLa/+QQlWN8Sf3/
D/HfniOyFcPt+6xqc6ouOSIvekJ0ZCnV69J9bYXtuetW/rIcjPgaBlEw+cS352oJ7nw4BuuAV4Hy
Y3swfObIT72zuAnYRJkgz7t349mHOL5F12xTE1YGz95gPujhhYgyvOsD88tyEBHriNHBTsT3hxTg
WgqCEeramvmT0UgH2gJaeugAyh3fVEZgZ3EiKNntLmkjklOIWk2UsSGwmznzUv1mCp8Et0EkgFMF
rWcM/e9wfDFwYRwki1jli+rHGAAFWrKLnK6nOddF7o79sc2aOPsyscCUunbdRjTQqa70RTkGDtCL
ntIL4HGBCT47aDIGZNIhtFNnPC/3sSeKP3crVNuPWK3ExvRk2miWS5ES8EdkhjtVwFwZIo9Ms6UU
4xl3HuTW+VwCsKl8JmByT6lu9Unnzd1vTTRvP4Xza2IgyYd0ljEKv2Csx5hf2CB7TW04QO0DOTPg
llJRc/kOKqEJ5sEPVeZ8HMBJmDPikbVAB0bAA3GUs+4ld5FXYPwRjGXgB0GDAEoK8rm4/E7r00a4
yjXeIQVdF3MK4VKAUbVMsfoqtPUKPEzJD8z5XFc30UnzCU4yR1KoVJgRSF9XAEZyTG2k0A6yh//i
iEmxdmsl29Vxrk5egx8pDyAv/q6eAKh/LvGgha50G3irk2U8/adGo9+Pb1SERSE6V5V73JS8H8e2
w9aOtvKl+hNj5Of8FIHMpv262ACOrz3pvj0WdgZnb7ZEDXsCY6Jy1kpP5HahAcWgvPYwswQY138I
DnNvXHe7uZy5ypOslkKCnGG5gOYr0xnKh8ppyYI7NW1smjW2oWPsdOhvNLkSdTmtP/6L/VeZjuIo
uvY0xl0aGIgiy1f7H7IzsF/18rYZ3OsL3N1BDfwViqEh+cpXsqc5IG3J0EiFNmMMzX6nVOT+7C5i
I4GzNqjxRiydmzUAwOMPdgTMvznDm+4OGQx+dWBuJizh7ctU4HCBqhaIH+vfN8Z2HmmrTAo2TpsM
O2uiU0ynC1kiwWO2v3kfYriHRcuqTGtzFZ4yYJnnqrxLMHZx/XxEK+GeDQXMYJNS4XzkZvSMyTiU
DHBQgSQouO76gdrHSrhDWsyEkTCAmMHrgD7eHVcC6OYgbIFebdEvGq3pa6cL4AsYXxkPgcQrY7hj
NRe6tTgrJkqJbKHsrWTvInd/1+tkQLgAdgFcb94QK0yawHhroEwTjUcJLUCSRs5aVFs5kb5cPyaR
KM4GL8CiHxKEAE7Zvpr5ly55MAwMlALd+Lqc3bgWHtLfa+LsbTsOY1OZULlkiFyFDu68MCcm6Jyg
Q+AVUnlTqs/dXP/MJ+mSZ7IbJ8MdQvtj1ZT+9W/ZWzPGJA0dKCLIivEgrnpj1IuZI6WuBQ95/5xE
obVgOE30nu5dsq0Y7gbAPBEDfdmoF6qJ2ya61zMhXueuWm52lXtHMni9ZbRWxteZmAVjplIORN/M
Mg/NqTiUb9c3bm9FDI8KhkxVpJr53G8yKJKM8ji6r7TywNjiKXLvXBexm5FDhKswBaqPLCa3a9OU
JUkQIeisJ92OZd0ru/xkSvJrUUy3Ummcq6K7AbsRcAj6Y6jM34oG3JbXP2I1Gr9c9s038EZlbmqd
zXid8f9gzD33ZK19aYFGgJHiu05CJ1PbeNdF7m/tx7K5FzPo41STQuRgUqVykLuzJRFHqEAC39zA
xnwagmjtB42Kw8SAEFLNgsPbtfkf+8YjaIdUmoNqneibaWXN5mPJ7nJkDgQ7tbuQFUbGBHmHikmw
z2/kkuhEKwDN4gAi42nqlbPKwodIVV5MjTzIQ3ZQqzm0SBJ+TfrZT3VA6pXNScnVWzUu7yvjpyRN
/rwALL7UnrSkseSagR0V6LpSMr/qY+M3Q3jbBpM/yf25W/R7U9dvulG/S2h/idPEQ6XUCubQ1Yol
ssY0qm3KmB01ySvmDIFTGXwbU3LslQ7MFIDnyufqOSSBYB/2b8pmH1Yzt/EVEiqHrRHVa3QIaPgv
CTjKuxOzAotcJF+UuV6v3S9XQodLouFyUu09dtgIwxhSHuiNuj5Jy5/SHAObJIeJ1iorkMHgrIuA
Z/dsNPzHv+WtSrCRZyYLOvFnmJopac7gnnGD4KIFr6OSP15Xp12d3QjitEmVq1qJIgypae2XoOjB
VXI7kpfrMt6d0Wu7xx1VBiYEhuwEMmlT6NRLhjFX4FRpuq3k0zktYw9gdT4tGHK7ikfBvFXLjTXX
6X3XYhRhli95nNvanB1lqbPJmN8RY3yKC4ROi9zd1TS8QUPEoQ0Nu0kMizXTTR0Vd4u2HIyhOCUk
9k1Y62zUbBIbPyjLz3Vdg2ckFbyse5u5ffI4w5mNRsxaZSBOML0M6bM0L1YR/nl9M/eu/1YGZyl7
NmdaPaBTYcQ1plVykSZd4Lu+56f489rI4PNjVB8IrQnWMaborQYOSrHk9jjq9kQDK+ibWwB6PDca
/TMKugqZj/YIsxKP1X0wyz4ZRl+hvdcujUcZUqGm+WcnAzlGBX4RnXwgjFkTRmSZDoyhlNxoawql
1+XTFJTPkxadmdkBTkaiVkQiyb6+e+vu8Cvb3ivueaVDk1Kk7ZDNyTp/AN5GGXWPxIy9OI3OuAt2
PC5faS9yM/cODW2sTCfg1gW2OF9q16W8L9sI7WhKjHFyejPRReDJikTQzxZjVKvYSM0MFiM4VfNj
Fwp0W/T7nANL9YZ0eY+AuprOsXqf5oKC077F+9iiVf7G4gEBMlskHc9aHV/a6qXKfqrTn52IsGnX
joPzUdYxQ40GKu72ENoYbZDCcCj9Fyl5UJF7GDGCm57UTFDyEUjia3ShQeO5IDFQJA390KdTaElq
d4+wxirlIrMmUrxeV+3dA/pYGl+w06dySqR1/L6WakwD/DCG33pxNxI4FUNCU0P0gkdwtJubNQgs
8c/yqB9qL3JFrcS7TuhGGKdvjQFmO2oifDBDyVqG0e6a84Lu+fSnAazZWUiDvF7BXywD5gIwdgiQ
EEY4y9AaC4mLCsnVXsOsXe7mhyaxtQtwiw7hk8id2HsoAHXytzDuoRhTSZMXowLCCz3Mye1cwq3+
H9Kuo0lunFn+IkbQmytds+1YzUi6MFaO3oP217+E9sV2D4ZLfDs66aCIqQZYyALKZP7YdodVE5ak
Shi2RE8EW71CkFANYcqxnmg8W1kT22Iie21Env/MDnNuiaCDHclE4SEV/krKRy28X1KuCNFqNu9m
MXSxN+AQ5XPUCuC7chfiIbS0pa/3d2qIx3PyiBGYZf4654K/vbDfX5z1CLRgmLKBEWy83Rms0KYZ
ksQqmGcbj5LjoLx/WNBHnH2qg8EzDrJd3cHxD7zS3moP8Y1dtvsn1QTFjFIgLcrt7vBFsdUDiJYf
SBAGxd5wBiq6xGUAXJ0WuLXKhKgCrNFynHb0cI8eqNvAumkjHJ6Hg7WDVtkDmJXcj0yr3NpkAAUd
diPBmDt4SRJEezyVImK5mOf6QNC/NcNASSGkSa0JNWio9i0mQc396GMKIeAmydYg5NYOexTKJh00
UiDnd2gukAIM4hcJDXyUjlXgnLq16HJrijkQNfKjAu6xQMdZBB+fNgWJaVl22xV+MlZeF+Xe9mlY
C8+3Bun/35zAfsTADyj6RKjXYJpp9CX9SzY0ttlwFIDWYAuXAFHUqQiLygbovoymSahwDZCkk2w5
iX7qu932UtYiy40JNjIXSTOQOcTDsdTBZCcPFyNCz3QMidKhD93MLO8mofxAvf7WJnO6egszm00E
APu7Z5YSIYAUk5+npa78DrOu28d2WdYiwbx4j9QNbZ+hvGu44FifqEZaapdfLcDJ9l6uusWNPeZo
dbIGhVeLfq7uoRq+AJIdPKDtWub1gHP8QmPOVpj3lZXRDgGwmYfGCdSUqfC4vRaeCfr/Ny4+jlk0
DDK+0Rg+iROkfsjnEvKN20bo73z3gW6Sr4yRaLKirDNHfBpSHUITL9T4A0ObsqqKiqzLEvTrWIbo
bipzFdNt9HH8VBNsFWefVrDnzd9nfNlCGbopErT9GK3yK1QHD5Jg4HuUArC13Md1z3nYSCvn9Y09
JkoY01xM6Yh8dXeI94iIJyp4Gt8Bxu8pfThxkFDHNBtq/5y4sXYDgGXKOoyNlEW2j0OJ4kYGEQtN
MZkH+aD4WVCi+F2+du7sNv64n87tLnK5g2zrK77aZZxdz3qz7EVkfyjXFOULWgLoRXugS3BaL/9r
dvv71hHc6pWnwbpyBN4smPFOqVMjMczxaZN4OXRFv+8WySHT8N/7b96YYYJJ3pNcSBfkMKwBHX2m
GhBBDLbP2Vo1/40N5j5vLDNaaWsktvJTuDN3GEREPV87g8DKmc78aj5v5+gnvQEPlAuWyaDmptlA
3+nzSMBkVfFQcC3p+WZVzJ20UuZGQBMyrcMNECejzO8FRMv/txHHFay6Nca2X4Sm2C8aXiqukOX7
yTI8bS44R2wlfrwxwWBJE6lovaSPVs38pnSY2pRPnXkQjZ5jZ23GQ8bQt04z5iLed8zGkUQciNTC
5ZQ7sAZDSDR1w2faNJcfUk4mY3XbNHCjURU5DaxEb10Bw40QmjRDTLAn7U5Ol/0EJe+PePeNDeYE
9TG0REoL4qQ0zhfeFNTgs0x2y0FyaG0exLccgxRkmbiF/bsuijlOOaVn60BN7nbw6wtVYq1+6s8Q
SezdNBADhdeUK/N2kTlQSZukuMhAmFH/Onpo4X4IcXWPPMsB4/sOmeOd+HkC5x7t/EJl2HS0Oyh7
crn0V5H4ZtmM21RzpCiTmmn4lrrdQZqofjCtHfiibb1zxirmbPPqcbiaY59+odZbWYECJIjaFDtC
o4U1LLYpPSk8eQXO7rJzH0msjTnYzPGu1F41HDsedRFvIUzMnuJFQU4AQ/vyXDsp0Vw0Cz8VcR8U
JS+lu3odudkz5e1x66V8SBSMfbu1/l2AOJDSHA39AQT2lhF726dgddeQCFBlaDmggM6YAiV5TvJo
UdGPpvqlVhxIzCuErsaRGxP0J9zEkQmlX60iOpgQVemozKE9zNUnkkqc98j6perGDgNScZU0St5g
Ke332SEnFdxSsWtcWmKL98RO9tk95TIzDdvNvm1vorwKJTemGeyawtZUawXCRJ3Xg5Wwc2pMvUVH
ypwCRpM66FwRXYVz0AQ6GP1og4n6uP0TeN+RATMjzLNJSvALlooca7HylE7lbDDPBANf0LKvoTTX
Y38nP7FcLX/aXgLPTxhgavsiIYIGP6m7syWDoR0E6s9/ZIKtmIOFXBAqTDuh3XTX4yqoeKPF2aX1
sHz1BbYwMinNLMoCNNkoL3N3SQ7JjhI2QIOBK4DJ+SIsJYBVactShQgoCircyZ2WcdbC+SImAw5j
NVlmrNSqWw5PqRno/XMocrq9uNtF13iDDnlaxbkx5QoeBqO3uJThghzo5a/cNcH2119F8JsvwwCE
0IrVWA2QDYCn2dJ0iqKdlD1r7adtM9RP390rbswwYLBAYmDuJsiF0sSIFFje6OtoYOO1ca8GiRsz
zImnlAxS3AyqG+YHsa+Qt9JcZdm1ZunEnWhvr4nnCczZz8bFajVBVd0iqfep1L/EnRosi+D9mRkG
AoQoKZVIxRcKi6Nh2mkH2hMMDf6REbYUXJhZ0aomtMVlGXyaMwRwo/yvouVVKzjfh+Uwj5RQR+4S
spbq8qUs/LS879uvSX2nhRzoX8uuy+rVE1j28lBvyiWJYan1l8/zbna6v2IEP0hN/IgQkFxygUhI
sPzY3kbOabIYcMjjsoTCH7bRgIhcO3pN/qyGnsbtM+SAnMUARCOIEjFFHKdcye2k22kJ5+m+/q6+
2T8GF2Ql0/VGhEDs/NB54a72Yzdzpoec6oBB0ZL78KA7swEQFgMQQ1arVtzipkpJfWiLX+SZGAL5
W3cscnlaEusbiJyPKSrQ62J7T2t0mJikhhZ3G0dfUEEOUBj5mAtebchvUdwy5GGWFCwpPvW/UhAz
gVTPMU9ta3/v3e5ERQmq14UXO+hffb+RV6uMC0qt3IZzj9jxu1/K6SHgBvKdEy1wCtz6xNpwA47Z
1RrjiIo09L1B95FO7OGZcRAwTGG63W4IlsfmRGdI52+Gm/j6RXv+yFm7mmY8tK5qrUJjPnReq9YJ
owdQMkLm/HOZ7bbtrGPW1Q7jmWCDb0f0EanuFO8STBmn1uTIgmv2GDYueb2F6+/hmw1lIlg7ETWO
OlwvyNS+1LMc5Pl8mRpKJpR8K0Vhv1hogyvGozQ1x85KXuS0vEjRdIGUpVOLVm/LdXHJhj7oc8jU
iNNxmQs/TiHd13XfsnCu7Sma/ns1540XMJHQkiodg5uAPVM86wA70p+gHWVvfwfekWXiYNwVUmdQ
BWG19Pr+Gdw3239/PZz/853ZehEUX6a0nnsQ0JlBLX+KpUCd/jvx0e0+sb0bxWCYcxgViptbs120
km2K37YXwdkktjBUWUZNZg2YE/YozzQoJUNJ9M9MMABTZI0UwYzqygMkjlOw4Crd47aJtSr1m41i
YCUvzaEeIjjU5Ct+7aNJ46idTZDLTVAcgSD6XroH7ce20fUr6vX7M3gStyXU2WhMpTwpGV4oqH56
hc+bieK5GQMnciJn84IrnatZxUXRob8zz7seynbbq+GZYXBEJYrelnGNZ1C9162fRPGThdevwXM2
5tgDfbSxVAecyOz7Aq3ED3BxvPEC5sRDK0jF9DO2Si2OcnXq6jNJOa85nqfptCXl5qmlSVXYAr9o
uAx3yLP72iU6UMU1b/BaaA+XZ0DvaPzZ19GZfHjR1YoBAlw4QQnxoEnILqQxLn2k/aEd+e3qellp
hLEHHCjJpzSq7Ro9tpBs2Xa19QBpgDQFxNRUyOCtEXMoOgxC43Ff16knSKWTtpghy+bDNIJ9NdQ4
ILru2f+YY5OnWZhIjZwheZqbe7kCi41mt/EHOBLhelcjzAfSpYR0NaRYXDm8YIDSj5OHueIJgP3+
qe/valcrzOdptUJE6zNymgvZ1Ulty8tDq55L8azN3yL50YgIGggjZ/tz/YvLX60yAC7rcUmmxARL
zxMtLS2B+AXalsBaEM4vaKoXI9v8VPOoC9fh9WqVgfSurAsIPlERcenURHbV7+PuaRi/SuSkl/sG
ncKcZa6j09Ugi+ezKZM+h5/8rqG9IAsIeVXpIj8Ve91PDzjW3JYuCnhb35PB9nEpSNjkEQWT0ZOe
u3O4r18hAXOOXxYnu698jKTcSffTvcS59fM2l0H7JKzSPFUTvNYO7V4JSIC+7P3/0PpEHXJrgQzi
W6m6JJhYQWY86DGsrztTkH9TIU6kBxGXepW3mwyuNFLbykULaI6kc5yd2/A8Cr8Ea3AaY9eGqrft
LxpnD3+PUt9EAqL0Yog5WdUdieINQ3HJ6+YpKjrbsuJjFGUv/Ty7g5p9kTXoU6ejP0yNT9LJF0Py
Q4umXWvED5qG1IxpRoFVWIfaFM6gKDumU+kI03KM8cenMrmXosjtRTAIVfHJMolXk2Wnh5giyMXE
SZLEgTjlMTOl75baO4lZWHalFzO66mdHWfTdUlQYcKghYF1+7se2tOVicKZF25Vh/IQcFKRopdzp
LBJMmB1ISP5SatWxIrUXR9BRW2ZvNvKL2bZukVZP27u4eugMCR3XVLfcMphvNjQiRpZrXNxK0L8l
9zpvZmEV/K9/n01WW5gor5YMKCJGfhE99sSpuMlqng0G+6thjkYiYw1gKdknQfmkRbZy6dz4Egfp
IfSk+w/2Fdysi4kEkRm2YdrA1xNFD7ShAQem+GJC6XX78/CWxkA/mlzkKk7xxlGk05jdl9Wl5uXH
10tON0thgL4pU6FG77bqNujfhghj9xg7tWmDVsZy4l+mXTwrHrgkBLud7NLhJpJWIerGPN2Cm2Nc
DGY4Ww0SV+aZNtPgMnekgnG0zFXuuNZW7z6GqptQs8QoDTulV4XDMrZoZHTzyiaJ3WI4u/0mXSTN
7gRbhV3Fiw8yZGcpwwLvRbxeJ7ixzsQbbTbbqQ4lqhUnOrTEFt6HASV1i3xeK/t6QvDGFhNikIOW
57yPFRcpBnptiMEH81XbNXuwg9hjoHu83tdV+L8xyMSaWCWiEU+4/SdTb+tJgG40J1paGz3oLfgJ
FE7Gcx25rl+SQa66Woiet8jmp7pX1k9S+Gv76K2Gl+ty2PSCHLeZoRklUprjV1X39eQ4gG4k3+mY
xhu0JzF92LbH8Uw21zAJwiB1Mx6A4eD20lci7Yzu1zQ/DzrnPv47ML67FNysjMEubVSjvOhxgTSe
FvTcgF3QH1zalEpeDcf8oT4PjuREjvSze23PKo/ihLevDKSl0H1HpZmmhXZ4tnsDqE1Vn/9s57gH
25hqkqHKinJR3EI6F6AG471qeOeLpXWb5aI0tPJ33nb2ajDiWRfxB9WA+k3C8fg/gMd6MPjH4zUG
PRQr79MRgkAuiMBnu++q/VJCYt76vkjtl6wwZLsNKbG08CgOgq3MydkIpy9623jKqPqZaNhJVGCK
RrIOmMK6E6wktitN8ESZHNVUOpBe8SLcNgRz8SG5eSZT5TYScENYrJ/VLO2VZQHn7RBGtmEVroTu
B32ySrtWcOAHvfESZfirH4rIrg3DAe/nae7Gp0mz7mPS27mc/hTl+aWaCWYYSHdE0WpXCKVtheWP
ysJ4w5I6ZQxJ+nYej9aUB0nT2V0COfA6f4766lmdUq+dF08JESLE8twvoi8Z1sHScZcdLQxyGSet
rP0MwzSRUdlqJkOgfrFbDGs7lgyJVbTsSLqFFG33xZitV1HPnowhHHyhlF9VFazwSmIYh1I174kG
Zs9B1VJ7GtUzhG2f5XE8FiqmtyRSxnYXyV5sKBiVJGFyxCsbBaulvgwEhEFtGtmNOOJ3TZ+SKbYN
yYTkYj47U5+Hdpr0jpylO2kcXmQTuTJLRaZk8LtQd3tlfii65uc2svD8hokElpFGy5gBWYb6bpAU
u4YgAmZ0to3IHPjXGPhvtRi6ueCJcatfE9AErcCueDfZIkSdoVB/F7tI0phfzJPxQOnByswW7vNz
vBO/hiA2zpAy4vygNWoPiNFejwsTIIglDp3UIyWQ7iU/Q1Jo1ziFo9c2sQd0JisTymK8eikHddjs
VK/XxlRO2AQdw1aT7ov16/Y2c74lm4iyREvHswbfUtPudONFNx+E/vnPTDDhIVbBs5l0yEENTXvK
tOkInWxMrvBkidd7Zq/fR2cCgSTQemUqqP8vZdtRmlZPd6s9ElNwjO1FcaKrTj/czS0TUJBObV9p
rj7vBelRmkGVMOLNdpazhuN4FIY3wiurEVrpUlWILXKFsvZZ1e9VubP77K7htfLxVsREA22aRkWt
kcWr9M9J9X1BN3VI3Gw49B0v50q/+NaK6E+52TwtRyZRr/GIy/G8yvGWtkkQnXpX9cVAUOwP1Xpv
HINBksEqlDaz4OOqMbuhmByGSuKM0q/XQW9sMOCQzs2oJCJsKHdUdn7+qd7TNv70dcLogn6acAOS
vMqdIbM3hMG2L3LOMDsIUpSxLOgTHAQTYTX5VetuRziX1/VM5XV9BvMm7jRN7olMi2N94YKnzA+t
hxrS4pl+J2NKoX+OzEOvjv72yjjwZzDQQZDsyWoNkJv3R133iunHn/19BjLy1uwnbUF7tSxIL5gj
EG01DLmcUBx3NxisUNK4M3EPQGIJzW9/k2oNgeoau2EHajqOM3DQwqDOcnO2BqGV0gXXMjfPRFsv
vpH+hSAmNq9/tnMMWqRp2yUyBXW1f+ysH/VQcVCP59QMRqBx1FJGEOO4WUPujWK65Klwwb3z5/Y6
eFHDYMChQeJU6xc4ducNrurQhEGyGxwLun75pz9NF7Dpsd6CL3QJEv6USrz0QTBKn0nB9EABorWL
u8iF6M4rb9KIc47YrFmqCCTK4hE+N1jHIewCIze/b28k5xnGdnim+SyYEi1tA24fRFp0bFWHxPNJ
EkIbjBWzPRTKlw7Jg22769cyE+PvBtibVYmtPnXynAymgEYvmuav7yEueF5wOfNDf/bTIP2KJ8aH
2h2uJtkKlFobbU5GJHPbsbXpsGIsWfup4S6Nws+7OHljhwFdq19MWRkQVOistujl4OIbAgNSZ8IO
NXBuM8/qkbsxx6BtWRVhqhWx5kbiQ9Ge0v4v7kwuzxEZE0YzLA2BZ7hymzs6ujItnVdn4gAg258r
9YMkGDR7K5Qo4ZeRWwySPWNGQJ3U3bbv8VbDAHvd9olAmlpz58UB+5Udj1wuDt5qGDjHjHTUiBUe
ALSbK/3S7ULXcIpz4ahPOujvIqf8qnzRfmyva9URUDij45ASxO+YsGj1iRJONQqEU/o1rE8RaGnD
jwiq4jl1NcJsnihn4ZhMOER0ZcNTQwVV0e4nOeExfuBdOWm0eHeSbowx29gNU9pIDdBJHKozMVOb
XmGsZHDztPWUQXO2N3D9q13XxkRHJWqzPKU9HpIZjALI06DuEUk/IV7CuXfyvhQTJdUiq+MkRRju
pk9LfUCSr9Vft9fyLxHyuhg2QkYLXgUYI3FjvHtVzKCJ+xKfKcI87v8wE0sR4N2X+geERDaOaAPR
CJRKZFQye2855YiRQ2H3UNWTg4bYvIi8uoE35hhA6vJcKcVcxDWjS9zFMAKzCo+NXHCQgmeGOVEY
NerLKUfcF9p6F9bdjzwvPDkBH8H2x+LZYQ5VEmqNQAq0Y2bRQ6TfZ/Ffef5t28R6Z/XNltHfcHPD
NMQszrIK8yKDrx9iRwmWYDguxwy3ptGNnOmT+C3faXuO1e1YKLJsphBfb1JdxsooSXzsFAeUOnw0
YmKMIINyufjIsUc//JYfMierHIpRXnIkR3N0g+Xu8m1oMZIoOXQGo/qm86ik19O/N7vKnLKsW4a+
qTFNSuEQt0IfAj3o/oCOaubnuznIOMea5ynMg9XQh0wXekxKQITKwfTPQSiRPIsMjuOvz9Zf18UO
FpS6hQRGiu+m7rLH7Jh4BFoZqV3t6mPrqf60SzDOOb/iaHMrA+uNLje2mfuTpCeGqeq49p5BRYfL
fb9L3cnOzuld+mq0YLfGtpr+tuNw9pWdOxgKtSyMDpOkJaJNJ/00dH9oxT80wsCJ2mTzPBu0z0Q3
7bDFQy86Ep66BedmDYx6e9CXysymkuAa0H42d7KnBJEH3ng/zWm+E9PHzZE3FcnDFovBll7QiY6+
fExt4NzRG2/qmvvmU+b0vnYw/RSF4y740JjgjZsw0RqjnoY+0sZfoXiu690y8W5x9A9sYAmrnhnX
hU4smmYYmjOp9rFiIJcr2gaUnbadj/vJGBSRBzFG4yx6WCmK0CJSe5yCBrNqoPAGZ8EnOHwZcGxy
kNJikESfxyoS6B2kBTmzjnhQYQBAO09e5ddnXi5v/Tbyz8dCv+Fbp6y0ZKp1A7cRam3Zd07s667y
QMcbwkdeMmX7MEsiAyA6aGcFXURbVRYqr0VUOcky/xLm7sf2Fq6+nW/WRHf4JqJiiHTU5DHD7fSg
+d3u785jPmsQbzUMamiVWBPTgpk6PLTiYxE/auWfhU1JZDBDl0ATLMxIwgvHzotAo2J+UW3iGTtK
Zvahab+bfWPQouiIulgCfEFCXa1V940Bp5Nl35h6kAUMnFBGf/q/n2JJZGBC04RYyHM8LAc4W/OU
Zy/bXsD7PMyNo82qykg7OqqtYWLMdOPkIFk8vgVOTARJ6VtfqyQlA0EpbarrK6+xtF1h6btpCu1C
w7ha9W2RjceljBMI6o2eVgxBlZXotyB+M8WulnyIIgbaYhbG7MHTyfKAiUYZpUIuQ9JWeWitJ/1j
4fifv892XQydBV1XScNzgvSOUWEMtCTfwQD5bfvbrSP81QwDFK28KMUSIuLX8WMd+hHee2PsoSRr
b9tZ9xFTlS1TU/A4YnxEUuI2kQs0qejti96fE9yZhJCDRjwbjIc0zVTlXYIbG5mftOFHnO9V3sj5
v8T56zqYmKFFYhGjYRWVOQmjkr+JOFMXbXbAjcxu9g1GkfHAzFz+A5Pu0PtT/I9ltstzSIW4XVp0
pyX1Tx2l82R+LeZHS9rHvNGCdby4WmJ8okmtXG4pxcNsXZL5YKqcvhvOd/rNv3ATNcxhNsMSbyIo
jn0qmmPeZHZRfoTjxryugQkZSTaiOlwp4LghTZD1xtECImy79L/cWa42mJCRVXPYiTX6tM1PvSc7
kBw7hm6dQp6UNmrHB22fcE7rvzy2ribp1t5snaaofRWaMDnvul9R0O8K6Hn2X4hHWwmKO16cWq8O
3mwjEzrEMrO0etTR53/XedlfSP272YN1yQ6ClzhwdqhAIcGRe+U533HZzeQ1j7eg/6GZso5/mcXq
FV4jYYmcK80iqw7EMy66OzjU3hjwJEtXnfLGGLPSWITKdtHhGTvm91Z5yCa/TD4SJy3An2SKogHa
27cfT0IbtNmNwECley3QaBkWn9G3xwFaCnLvYOLGCOOUoyxooTHD8cmiQZJ3SRy0Pj4RufTHFuxY
Rm+85uafroz5UsacpkpOK/1ldNHBTJgWAclyzspWYelmZcwXmklbtMTCm2Bs+v0YyXtJ45VV6Z/Y
2jwmSo2C2WfZjKA+Ss86SLGWNrM7y4/RqLWNHby1MKFq6sNCyzLkWZHK8EhYHTMr87ZNrIcqCOMp
EGmhIuoMjCtJVUZkBMxSxUrxHD3guXFQn1FhGmhBHyQC6uPEGedYP0VXm/RI3+BT20CeW00pJcvc
+lZfPBrl4glqueOsjf6d9x/qaoc5Sktoxhjfpi98d/ldigzd8ERzrSk6iLlPN/o027LGnKlaUWZh
UGEtEsQHtYeFNnGrKgcDJxrxFuPUifq3KC0eGjP/tb1S3oYyJ0uOymaJtQiNBO3nTEM2qP418XiB
153xupnMwSJTkfWhDmcEi6VdTkE0P24vgmeAOVZzh8FbaE/IGEJpH3OIqxMh5HnE+tG9LoI5UZUq
kw5CY3RoKn4Oz4qvBei7AzN7YTcYEPv/LHwR27zd430h5kY4oJ00LiYcMwjTS8bDIqJJ8mV7/9Yn
E65HWWFyB0PUq6auoFQ83Wl3ZF/7i407Z0QQDaHE6FGuzR5i1/Uud3jfbv3KcWObgRG1M5pmmHHj
pRzjhp/7dJq5hwKk5IlB7vDIEX7D0sZhUxgISUF8bA0TUheLZCu5U+9Vr9pFO+PyfUABGQNM6C0O
70y/dCIXU66O9mV7sznfk+VU1TIyJiiR0wHKyGlr3UHDLxSribdtZvX2qEEuGvis4kLHSgqTypT7
tsa+Ut4QgnxQ8iBcBoxeDF4KYrEI43YcixQU2Z29schmtKEr0CfDsFDQnMGgHnlIMKvgR9TBMYm5
lh8y5w6+tpO39hjP6Ywyz0WIJGAk6LWJFVsQz1nP66LnGWHcJSqhW1eWMjKFDfHU+FKpp2ppP4Iu
t0th4k2iVY2CWw7t1adFnPrOwLB1eyTYPRVsUCB4pNrvyn77i1Fc3PpgTNyZlUTLFg0X4KZ/RJFU
LB9R8oPWhOYYOQeiedtI//8mcJuREoeJgFMXyrhjt/HFIOC+yxbeRtLPsbUkJtYooqzJQoSyZaPZ
xnfKczoF4WnOHdGv3Nj7CDjffje6wzfLIoY46T3lq0yzr2HlR9p3WedUsteC260JJvBokjoNQo6d
0/RHtbhDI/K2E/C+DBNfzNHoBUnAEshwkeuvCdlXrWxv21hNTl8XobxLToso71YSLr7pvn0uvHD/
XbejH3T0LHe477q1UH1rjMEFq1VFVaE7RtzRm04gnNrVQfRAsW90ZUiqV77gYnBje43b+whHe+sK
hdxophjialorMUa50zuVqpoo6tdtM6t5ytvVMVAR5kvet7Q+Scd6aKdcAxEa8mo5UWLTbLJ4FJ7r
0dm2yttSBimiRQcBaU7fE1rnIHPoRyZIE4wRoKvzdXZ+yx+/P8UaGBMMWZbxt5m9rEx1UdEN76qz
FMRifAeybD/Lp8vUNa5Zjg8Q4vkZtRN6OaneA5qjhWLXR7pdj6GDKZnPKCrdZ3Llxb1xsOTSE3Xh
PlTDT51WnEcJb/wx6+001x8W03IKffRlCR2o5YT2gNaW2sEupeU+m/ezAdKGvLRBhAUmVwyXZLJT
TgTdMZWdlg+pqfhjPtmKOtg95jjT1nRMUfJLdbo0c4UxIXDgzZVnpRGSUSB2nEo7EaadWiWOmA9B
Ovcvw1JD+u2XiWGfZfqk6OjpqMzzAAGLTsJfHn/W04IWwfxVTitMYGueVC32XMheBm6HQf7aR3FQ
wrakF0FFjP0MqbGYdLsxLvymTS5yI7w2URvMJHUzCaK1kYR+DtVORNnvo+5zm4WgVzhJYr23QI0j
gJwN4mOBURn7AnEHQoZFEV7IaD1ZZQoSpda088Z8zYzKNaz8sMzipak7pJCll3nunsoy9isrcbT7
JobMtKebyl2Pgmw0ldBLlBN7Ttt9VRigQwKxSAoN9c4M0DKb2wYUKQbROBFTCJp+9gatdGej2Pdl
f5LMpPcsI8psiAIetRFnGnQCaKMczrOETx1bpzwZ7UXv/5pqMnKiyrr3Q4gXSta6JMpMUEnGTA9V
gjiZLF4dQTgvOaUDHmu6u33KVu/hmng1xPh9pIO7SzTBIDT4UQBJ8oCecPItOYcB8UBE78QP9aF2
Qi/ikUKso9fVMhNl0MVUS5mCckCs1bukK70p2wvxj+318YwwoUZdsorko4p5SOI15akt3aHk5H7l
9UvoPwthnzJRqNVzXuNblSfxBZJFHqaOH8AkbNjxNw1CPqCwciI/d+TzCAEc4yk/9K8G5zty1qkw
AcgMhUKNIjrzIEEmvEGZKJe8XOXxlfDMMBHHUguMCdJLo9E+LEXpSHPQC5G3/c1W0zw3Psm+V8RZ
MVrUA1RX6nWntKRDBuDCo+NzJxunoQYNRDMLX2JQvafR5C/F9BXkR/tFFTUIbmWnOYnvRzEPtn8V
50QqTDyyBiuRCGQrXOjK2PP4SdTviz71ZPUD/G23i6ef4OZ+V+byUioKgm2izK6oIGMXNjvMRvA2
mXr++4B39VoGYawyU0YQHdGnU/T4W1luZz02lHbJFZza05EIX74mrhlB5YPnrdwjw6BOiflupbcq
2kFmHnQn9ecXFR0mkfcYnSfokLqtnR4KtGWAizrxP9JKcLvFDPLEUShoVo7cbioSZ5T2Y5I6QvKh
p+L1QsEYQS11nK0C95ey21fiZ0H5ovCIQekuvf+EVxMMuClSl4h6gsR4ulwa67GenxLS49V4kfPc
3/Z+6t0bptjhxwTDs6VUIt9l5A+C5k/9n+0WO/tIQLehlc2EQoIRRONDSofPOKQC//Ii+Ge7dAa8
IuhpTkUFnKYMDaIn2ZGXnWsPzzR/DnSONQ5cyMwx7rORJJgfxphHEd6Lg+pJiuGHIfhae52DGO9N
6XjeIIaDHx9aySzvRSOTahJMYL8830XFnlg1nryPqcIjMHvvA2/tMIiRVYMZaxntz+0hyRc+z92v
bSdbAf63FlhYKJZihhoZElW7wRU9MAh8g/zEI8hu0c6KBL9b+RSPXjlm6Yd/69xvzTJHNZ+KsCll
NMoYGnmK4tBvumknaLVX1wUWW96Dn8cplp+TjiZ15MlzwqOup96w9QuYkyy39SiTCN5iCielv2/E
e503IPEeLN4sku2+yM1Jj6wIPf7hANE/E5TsxFnUr4pc2j3ozjhb+r6+8NYacx9p8GqZiIRrZamr
/pLgrVIWIB8oULYjbldHjrAQPKual9Lkyoq+v4+9tc2cc71s50ymXFV/N8HhPiY54v3oK07h1sgO
BiMnn7GSUH5rkXkgD6OgxxM9gUp2MkEaN+yGBU8FUH/Vu9ja19VnNAI6fXLfm4OrhC+czaabueE9
LB9G0+pzkVvIPoxO7yk+1aahKqqyDZ2W/4zTb1fKwJpRz0tryQjcSu53E2iv9pKw5yyHHret5TA4
U+iDRsfH0dyFJwlVDQLrvr0EUMqI7OJzdyq9+QhePPk8BzzGZs45ZLMAoSrG5TjjZlBJX9Tmk6o+
lsOfoTXLpRChkVEzNXCLLFaGV7DoiW1jy53uE+mJs5E8v2BQJQEvGDqTcQUZD7SXIzsUu+/KDtrL
x/+elHzjFuz1ABOBE2p6YB/tREeJbKIfJZEzqc75NOwNQYhlFRp7MLHEn8TJqdMHRfE5G8azwSCH
KpeCNfYTzYm3e8pzIUPCEWUMp3eLH61DU4cNrorP22Z5Vhn0+D/Srmy3bWTbfhEBsji/chAlWfJs
J84LEcduzvPMr7+r3LdbdIVh4bgP0OclgLaruGvPey1t9KPeT5GjKuKNYWIWvn9KuGhjHOfNgiSE
Wi6SMcb1SfNbUZbWhFrJV46hyLIhA4AL8Qie9SJx8f1cBBs2EgpfOPXia6PeNwbnplY2GKie/SuD
3fYU57GTsCJG55PyA8GGMEEYVwDKPfte7lPLsCQXNm+0uFND60/pIpj+++JwJI5MIArgKZnI5v37
oboOi71SvMT6j7J/J83Bz3ZCGjj/6Uo/ItqF1D5Wgyw0IFXUrwLhzW8OffD230QwyifNwYyElo4d
VGcCZmXy3Pzv5f7PH42q5uIU+iAlRR1jEF5tvVT1jOpQ8ub71p/Q5fPQf1+IGExRw7hTDIIRwd+L
BnGNULSihFf+WOlwfj4K45rCRpeCJPtYlKSIm3BN6lk5qCA4RK56rG30bnlpy7o3vByNiYkFHK0f
JHjDJg1BChNYavlNyyoUNU95dKMPnCdGP8bvzvcijomFkyE1ZIViVavgwRK+1wBO2la49Tj0IoAx
E0CFikV1QjN6lkMrSZ5J+AtpkSWhl+DH37dlfWRZG6dhJ0xR9CZqnCKhSNPkqgiSO1J2z1ITDFaZ
zAcSyIeMRA8FduStIBq/5UVnKWEPlDuEaVN/m/qxApzm+blugUCvjV4y5/dj0B+0bt7JRXxACfqp
nbEHnGm8oI6q0m9/uoS9X1EWdUlnIXTqUuzLCkgmH4sI9YPxIr6JLw3mnXI3waRAOyCQFa95lRl6
+1tSmbc6jwVJpAgeUCUZKk8W8RO7EokVizc9tsViyet5sQNPJPN2YVTzDHB/CPf8x0j5lfteJ18/
DtIDhlEts/7ft0w/PWF2hqxHdJlMdIVWik5t5RqNp5ecOILzZNlp4FEahmoKsSiuCuBoaZ+G4k32
d4BksefMtIGwvK3lnCf7UWxbGL9UFjMg+EAc5KT5dW9yHPuqJl6c7gdNxuL3wz6OZCkWUS5rvkvl
QQ8kKzIPZPA5luEPadS/poGtmSRZqrZ+Q9BF/d5hLic5tvtyr8Cri452JTg8TeDdGz338lxTTBRM
jwDUUnhQ258+N1rh6QFjuknVdb0/YpmtxVDRTXxbgp9ePARefpOBTtPvABqQ7fz7CAjYvrutExyH
+IHotjhbV8RioSe4ykRwpeimCN1C5aSCK/U0+pLoKKZM/6czxysKuZ4lH66i+qt3wFC/n2IMps22
iDLNxE0x1rXwIo1xTJPql31eIck1uidZ2Q9GYgvlfaI/bl/culJcxDDuiUxqE+USMsBePKVCYeVA
rdiWsO4A/5XAAsDo0xgpqYZrawpp3+bZdZ0+DxkymrmzpLjhzHKsWtfLR2J3+PO4kbVERttiDjEW
1aIxeq/472G0p6CQwG3mVl8434nl/OvQhSI5+RgWKPaaB5yMp8ybbqP3+LV1Ba/CiniiejxUHd6l
MmFsaIqV7+uB6tSJYTVhfzSlytUS0wLek50PIsckrj+vyzekWrR4XqXUh71eY32PxHvfuNKqQ/21
kuBFBOMWy7GedDTaQTUXfs8EYmEOFCMeHF38g8m9SGFsIAqCqQ6kSuSe5w47gtkxdKTM8vd0m7/1
5OELIA+fjIbBGI3SaMKkJXAmofEUdm4GBD0zeN9+YZw3bDCmgviZGIwjtgMxhqG2TwpXx2kd4Lco
afGoGCMRyHGZyb5KC27SDqvRIGTTXfM8g6Im2PF4gzm6xs44Dh1GR2cJIZkYfKPgsGp56iVebf8P
mc2/isCyAWY1UYqKQArxPuCrwTKH9og97AwrsJsHPsr6uupdAly2bTHRWlsiYU4DlM6tA90DtAPI
hTIw4Ua3qp3e6Zw4adUdLwQyuq6Kc6GLLUz7VCZWGrkYQrOV4ibMDnN/ltFY2NZCnjhW0+dELNIS
cW2XHKsytTJZswz/nQyBlYYOyrUceatavzgeo/X5XGadBqfsTGFgjfWtxiObWlXEhQBG61UTqxCE
srkq0UFMnCm/STuePVp9WRcZbJeiQBlda3r0mLRzeEtjiuQs3s4e+UUZ+mrejNkKlCKs0UIcU9YR
ck0TE0pkLR4n7GMlx3qvet2h9v6j7rFcYGKWDEbZ4VyK3lt+71syUoMGLzn+Hsi6l1Q1RxvWe2mL
ozEeMSO51rQ0ulUtJLT79Hbw/ENv5+jrUwZCWs00X7iDkPRXf7OMC6lUSReOUclKfyYjztm49cHc
oWov36hYOVexQNoBV0TxeAEbRytV+u8LiUXeGHJHqQez6jrCVhPJ7gYeHutqTLM4FWM5BL0uMqMs
MeIbnXMNJB/Ce6X8FcXNbttkrMC3f9ZHxmbk0iiW4HCkc6QUAbGxK89/kRu7t8QDRg2t6NS7EpYj
Ikd3hiuRhx/BMVlsb0INhqAuEhQDTayI6SDIrEu7M2+U7GzkN8H4vH3a1ZhtcauMPSGtEbV5CwKb
WvhhhA8lBvIy4dc4PgF6hGNXOErC9ieSASY/zCHKlJ7rzi3KO4O7rrNaIr4ch21QkBZBvD5CEbU7
YgMY2xXudXfayS759r/z1n1SE3aSIeyiIAzoRmQZ3IvNk9zrdt/fbX+dlanfz0IYpU9bvKs8g7uk
bGzFs7qrvOBJc4QfmtO64kncF6+EMzTBcWEao/5AQ8ijoEfNS1HGl4GMb0XXcyJ3ngjWS/qkIaoy
Q8RsE/9dBWUP5944Lkxj1BolO10JAeDsmOBlag8pkn7VzU6ikzmCo3IUm+fBWMDhTpExTBWgnDXH
hjX5Oz3y5PFbF+1kIH0YPqbIWrsPOUklx06wCMRjQoig025IqbzFJcjfrssWxAEUqh8In1xqlXWn
YqBuj09jKGwOO6tyAkAHGtnczTtiQyM9wVYeKSeksucTyayryEUc/cALj5IIBhrQlBBwFAuM3KJw
LPFi+j88rosMxjtL/qQaI6F5l2ccJasMLb+0jLfWmm26fRO/A02iPPPaWOtm8CKVnnxxMmVMosiX
YN+J+KNIXkn2I5++b6s/TwTjjg1fAudQRQM4UXXLrnfyMPPyUed4yhW6HWqdLkdhrFMA6zAOMQUT
Acta51E4rG6Xg0gc0/Mck7Hupy6iGKvUa3rXSCGSfbP3xLm3+/zY0McmthaWCDnCeMrH2KcEuXg+
UxKjKd0n/UEeOWad3svvAdrlMIx1KsEYR7QGhZIew/bVaQJZRKP9ijCsvK0H6wnl5QOxaasydKUy
ytDw8DBilkvfNU+RZ9xoJ+y0oeA5ClbHubo/ZJT/no3NYetxltSConzMNy0QqWAT9/J9f9XbOhCk
xVde44Kj6iy8XKZEAGCnjYsxzK2ZPCnSX2bxc/saOZ+LJbE3UzWKQLOGGmt+JRR7OTAtoth1wP1c
617rcneMacgbMuSJBr8Yn8oTRb4CcfhOv6Ok4aH7xTThIo2xEpKpElkOkZxUrn/XH+aryIts5Ybu
SiU7PsM8VeoNpWcJ7dHwGWK5h5Ocju1B2muH1g33fFCv9fGEhc4zliJC9BzmFTSicvUHqoCxE9L/
3xnYXMJeM2KAXfArPFac2ZiVDeNP1tBkrEabpQXyWAiejvnjZFcuJXsDvsjOuK3QpVZKKzv5Vm2V
P4x9euS3UtZ7AURS4TyIoQFE6rNnaaMuieQKiXTjhrcUmLYFKMPfI2jgV+TYltVHcRHGFgmSWjGH
piMYZRTkfTg/h236c/axZBGKnB7HqjVeSKIx/8JhZsmUl31IMXeKB0E4TfOv7ee9akIWv8+EGm1e
+yMBg6MTEs0aWsWS8+YacyT322LWveVCjvz5HEGiK4k0odYW/MR+4gGkPVd0M1F95s/2r761hSjG
kMh1o0i1AMeszOhpiG8VFtEwzzr7b1NyEyn30hfoCaD8C4mMMUnFguRKguSuN34G2LQrgp8ANufo
HO9LsfFGLhjYzIA766VnGev64DxFhd7Z/k48dWPsB/b3UGSAg3a6FGVx41uacwTwTsHYCVWBKexN
eH/BPBKQp7VeLXMCDPoTv9naxddgLIGombki6jBF2RB7WIJ0WiWxzEIAjITiNV0WW8DXfdq+txVQ
p08qwOb38Pp6BsYvfJ1fWPIC8WPmtcfpJTunr/5+2hW3iRMh98o95b7hkVFx7pTN+0HapsvSBF8m
k+BBBpC0JfvKMRFqbn+cWoONq2XTfrXpQSXv45R/o0c1duBSL216WAPnLslw3jE7fxKbSTMMKhQ+
Dn6SWMYG5kslaZY2nxLjIMpPo8CxhevKr5iqAkhxFSgSn22U2EamQEoYDkLObZLbTSZ9SfsvEhjt
BwtL0vY5rGBqeqX6AyN7qcTxxOvKcBHBan/b1GEf4hCD5HX9oei8tj9sKztHBDvTNElp09R0NVQq
DVsOX+SCEgZ6/00I4/gUWZX8jo5i9OFTr+hYK/6WGbxSCe8kjPdTAz8vWrpNmBgPfeSIdLEu2m0f
hKNV7HAMlq7ltphQjamAGT69RtxCO08A/fdFiBCZM8ohdNtAr4y9MjUOCHK+5HsM2RTpHBimwz+L
CEWAAA0Syi2z0rod6U8IZa8FaeSN5q0f5SKH8XGpoeflQLshBfh547usf9/+Fn8IQy4CmCc+qlLh
i7SQE1wTG1ucgBEor3RMpIdHXon0DxHpRRbz2JUKE+mBADAa42myfbQzk3MFZFqX9rXTs8BRs3VV
vkhj3r0KssLS14A2kaTAAxXtWrfDgFcb+Bgc+90B/CuFzamHVAwnsYJNnrz8IFiaPe+wG4EAX7B1
m3wf9Y/5G1ATXqV2Z4dAYf5SBYlc/gLGLjRaVCpSKEHbxwdgoQ3CmdQcE7qexi9kMGahmTKzN6jt
qQGmQUmZQid4aoFcTCtjwY7cb2sl59OxKfZUDCYiVmoh4hnoSBgNNU0XtTnOI+YpJAvh3hXmlAYi
psH+8d79q2mnlnqk2CDFt+1DcZ4yC94OTxrqpoB0vlFFEL2OexPACdsiuAdizIUWVFJfF7i46fg3
GYm/0yzfUjELzR8XWD2QjPRSk1QR9QEmg4kCJdCwYoB1WvMQ5m+98bx9mlUtWPw+Y8bNMIskDZvX
TlBcGbqrS8dM5fjU9ZLYQgb9GxauopDjWMDmD3DHflHIpcqLngKAjgL3+balyyVesd8+FO/SmC8k
YBNeaTGq4pigDQCI5ZQ+bgtY14HFkRiLbqZppQ506EC18FZP815wWwsDFS6xwiMP0JT+ub+Zv4Uw
xqQHcUumccT9TeWtDwTQ9p6YVyV3M56nCowtbwJzBPwAzkT1GuMp3oBaZWxJnrgLoNvDa3bV7P2f
2zfJ+VRsBqNlUjT7MWJTwwDFSAloWoPL/8GTwRjvoswUtYxpqNJZvkfXBKcX87pyssfeE9BRRtPo
K7Hq5YuxGYshDpI00Iylbw8CgNIkEEj7qWb/t7tjbINqhLWp1Rg5JJV0JcLomXxGVt7d0X9fvF1B
ikoZewOYFAnm2Y7D7GUUdKvzRXeKlTsAL7lCobm17l9hRsuN63ZXDM0xVSuQx/i5M2vo5Eujm0c1
+HaBaRNoziiHp3Lsd+OEXj8Kh1ZFZ7jT6N2Uozs1E3ZhWtyUM7kOeii78VOqw8LSyfQgG0hvc+2n
ElbAsNESG8wINimMx25I9pGgv5pqYTd6cZKC8a6u6p1MxkOFPeYZPOHYZX7DOv95is0r38efooi1
VxvxoQFcjmkWO5+EDbYh8mvsndiyGoaW2VS71sfUQaVhygJgq7ES2sCt/BELst3l+iFSWxsZ8I9x
jq7VIXJ7wT8q08xxOOvTEQrYBbECpqoKOzFWD4I5zwYy7cGunqtr4EUcTUyJhw5u4NfkqAgkRav0
aA3ZdHhb4qsKsBDO2FIQ5LXaGEF4nZ7y6QYjY9tKvG5KFwIYUxr3YlUlFQTkJ7mwaPNCdfu/DAur
WXidvKbWeq16IY4xpkBzUCdRwwwj3ZJG8ION+9lR9/1+PAoYS09h7QBnvuMN3a8a14VYxrj2IpqD
bYA5wzAYHCEND+hv2LMqcDzfel9cMcHOjmhB1tmoTijnqtaprvhTeBtgtIRo0BCAUsmYb+2i4VYN
Exdx3ymqA14AS7/Uhp9iWaKzGBXqQEabVdjT1peIejwdwaJsItqpRLYOfMrsIXAkHhwmTzCjo4FU
NXU9YASl3c2YS80fMUBka4fmO9bG/gZUL7A6ZMLyfCm4XRh6VnmlfuyyCYtxbbLz3zUv2gdH8UUU
Qfw5P2c7Xna3+hgX4hjl1eKedBVtN4jivtNPdfmVnGDx+4yWJnn3/3BKkboLAC2UHLWCY83Wk+GL
DHZyIzUNrW7Ax+6MVdtbsjEDjkY5pI183Uu1NyR0g9HMD6YgXo2NCJi46AfH4tBb2tBTdowjleNE
0GMAxJO7+oRN2n107r/VV7Futcf4Gktfrv7Sv8TnyTMft0VzIjmWTFopUnAL6siFokTDtjhxgbxh
Jb0E5JrE2xa1PmqxuGcmOjBI05sKnanrd8NziJ5YuSve/Uf0CQ65G/6I3fgHTz15kT5LM62WrZAP
As6n3VV4/4Ax2Gd2uS/d2Z5OCI3dL+Xli0MyqQVmqf0iyWBWA9GNhzcpm6zcTN3tq+S8Op0xL0RM
QEeSIb4K6/A06ulZVrlz6PRrbOkkY0jmuevKSEJSKezTg3GkQap42+/p19L2yQMPpoc+5C1xjCFR
w04tUxHiNNRruxcifUuqp3kyMURlTYbhjMb830Li32inY7RJZxOq4Yu5NeU/C/21x9L/9pfivC92
x2jodMDqUpCJXouAIPmmq0eQh9h6xTEh643ni96xo1ntTAAuWUCQgF0feZcAghmEY98yjArqLlB7
TogkziXAvDM0YGLvS2W3hXiCz7uIyo080GRlxuczpb9y9ZxFqRXGPKDC9chsIYWxIEqWlUAIwiHp
KDUKl3b3LtgthT49lef/qJEGfYSLI9WVLCvlgJxd8fxjumv3sqeh7sU1UfRqNjSfLSrH/dhHmk9V
ZIfqDcxi+1pi+L05xMfASV639XG9pre4QsZ0qLEexZIAaeGheJZOldfuK0e7kWw6YDJd8daYufIY
M0JysIb4dJJ0sI3QprOr+n0JRMvsUbZBqPDAFci7TsaQ5Ek9NsoHzTCm+QBnn1RWqVuNQ2lYM6zP
8Ap868nQ4kaZECUjWM1XRyTz4cHwNOB3B27+mp01inOMPNN9CZ8JkM1Sr9Nt3sz9H2IXQzMN4OVi
3oMRHgVjMYCsjLJSZ/aAzFueHgBGZ4ES0BKAc9wnrio+Y/vFbhB6b+vSH2zOv8J/q4LXekNMAaW6
+nt5StBJAGbhTr7SXmgpLb9SPUz2Ovl1hnav/mgeeNMnVHV+fzgX8UwVBTcyJ3OGILsTA1QL3ah/
qeRfJEwdWeTt561HaBdZVOsWxiCPQqEgYYB9gPaYKA9Dd87B9zAEp0hDNY/XK+N9VjZpSpUkGcoO
YfUAkgIKyxi800cT7sU9F7x6PZi4HI2xc7I6aSBhQKe0zoZDLQ+FlY7mPUdVeEKYsKhKjLSfGixu
0Jp7tE9+gDgVqEuCpbrGIcfRfKu1xb1+6PaxKxzkAx2NwkwMr/i/mvXKl8My5i8gfav5dKqza+61
4Dglu7jabZ/1A+J1Sy8ZkzeJRh2VMTDkplR8aEBgbGW1MVpROn+X8zuzaxHgGF6PaQzEPFdKkR38
IEQKruwIpgqH6ecIvIWSqLuybq8Aj/ErCcS7JvePA2LysNHOSQJWrAxkcP7r2AKnecRUb9G2lihG
YDuLOMks78oYg9r7JAhUSuMnTo9BfN1Hx7jmRC9/SA0un4UxYzLadkSpoIPamVyPO+MIyA943OKk
P0kA5cY6J4ZkOdWBPxjuf4SilvX5TWtiNpIih2sqQfSjAMPIP/j7GDTu99n30abrlrGrorl3PR0n
L3B4s5fbT0JneVS7OlHrQBExBKHuG+Mw+Jzz8X6fMVlCjPZn4uP38/RpIqei4uTN2yZRF5lgrGmw
stHQqVtJSg7pVAES3nj2NYwpTLLrq8WtAKnbT4vjcXSWSZVIErb2ExSTYhCQd2f5RDvX8DY/lEfZ
ywFRIdm1BfSf9/KX6kxXXEaQ9WrWv/ZDFxk7pst9qwP7ikagAJ7Zyft2P+yaAwGe9PZReV+PMVRK
jt2YiYa6PnkU85+C8Lz9+9uvWhcZIzUmUyDOMQ4itdVuKgHz0WqOJIvuthjeMRjjkZW52YpkQlqX
e2F4U8wcx8I7BmM4ijRNzXDCNXXKVQGIJCF9lr7WkfzXTnzoxML3S2YJXK4JdYsMXDb9XSq6Wcfx
GatvSSGSjIk8CVrFfI20jUndIW4FIufbnN5VpmY3A7jhPCl39YrH47ceXizEMV9lUCMZiIS4tTZw
tSOdEp6vm9Qe3daOj1/S5EuhmQWTwViR1qqUJ0XXn4bRjtvXbRVbVYHF7zMvpUePpWsyfJ45y2yg
vFwBYsrt5Mj5b2KYTyQJhS91MyY2x+Z7Mn+fjKfIfNkWse6RFkdhvgtmV0JJoctIlKmcopqpu8jN
zvHOd2LfpgA8AIKyhNtiF7r6gZicI9Kb+i1wWYhnHpMkYQ1UBNsfSJUemvpNSxtHTTz9f6dUwIzo
RQwL068Lkl9VMlB+K/1BIO+det0S1ZbUb9u3ST/Ixmk+wrTFs9UBCu8PUqo6nXE9Bicxu0+NhyHe
dV1obUtar0ssTsS42qnMxMmg67qDHV2PDt057ffGie6c1k+898TRd5nxu0U4DH3cQVgYPYXtuQqf
2uwrId/iPNSqL64uLLtZmnx6HnDddW91tBdFTpt9fS1+IYMecyFDC8spalskj5PdOwLabKAoOWP5
GJt+hVUcCqcEwhmw6b6IMr2QzBiMyYgmycTc+EcuQuO+4OiDVld2KTtE6G3rxrpl/7dVKjNmo+3G
tBnrGgGDkFmzfwA3mzu3P5TwamhtQePVG7mqyJiQXDM0UexwrY07ABgRxLaBlX8bdnRkCzQzvP7B
qn9f3CVjMpJ27gDgj5H/kdw3eldbjaJKvOdFE/mNl6wwgbqkFaB7mxCrEM/3sOW193fFgRJIoZJp
b38ujglUmJpCrPrA8pcRNI+DaRXGX5F0mIs3QeGV13lyGIvREkMFMw7kzDUQD9Vr0pmWGJzi4mn7
POsB6+UDKYy1kLQpD5MGd1cr9ySuLb1/F+RjbIDTUXANfbZCcmckd9tSOVqhMPajLLIiKFScrm9k
W1HzO6OR77dFrBcWF31lRgZRxboHvShV9BEIDelutMgLXdul4D9AxePIW7e6lzY2Y670YQ612YRr
znWvQUTWJs9G+759JvpYftfziwzGMBmT/P/un9J7NV7i/f1seQ5kPYtaXB1jkwQ1bBoZMNHYjpt3
8Uv6CDW8UmM7uDMOIKfaCcdk1+3DPbnKXZA3xhavSMu7TMZIlZgdK2oBKLGpRF1MIjmFv9u+y3UV
vNwlY5iMIcwLma7jG8leHk+RzpkSWY8u/vl9gy0eZEmFQRyKuTeMPwfhlzE/iKYT47Z44yjbdwUG
sc9+0q8AS63NFWBaey8UBCuLcisUePAF29dlsAx2LdGTNBnRURwKQLq/6dHb9ufgnYIxQ0KrJWMY
ysihiA8mM9EyK/DJTvNXah7/arbB1gemIOtG3YS31bXgRlCb25y75Lb9SA22ApCU4RCGKUoQf3Pw
JV63C/f8wYo/OPKLgjHGYNZ0sEeVkANH/hfygGPkmecOTQy8Se4w0Lo7ughjLEJXy02rDvg8Yv3W
+PdxcT22OzPkNfBWtUBVDV03NWS5hHmUue+bKRC8aZfwWU3stP1pTJwS0foG2kUGm10Ixixno4oK
L82hlPe/t9D6KxPUJTS/BamRAMwlMCWeco9X0lu9xoVs5q1GSjG1aojz+V3hSsFVM2OnwgTjIKf0
tu78FoKY8KEvDQXtVuxUUOfXXTeogmV2ilXS6lDdCI7CcX6rQexCHPN6tazVK3nEs+qak+QfVPA/
Zn5kqcqjNp8Dk7dewVETluFLzOc4FEY0C4g8eWMvvSdaZSeayclyeF+L/hmLDETSylGNJfTMkkiw
G9G814b4mxFHniQIk/sF+7e4QeY1FxF4lWLaq+rN1iIwSmob2SZ52JayPu6yEMO8Y3ym2RdmiBE9
s7MwzQS8MWAi5t+MESsB5rE9y4PFoyLhaQfjzcUkRmuDzk8lzU5qrxXt0SC7PkL7VbyLuRVF7gNn
jIgQaEUshEhOexRgMzfcURikwC2xxAE2djcAwJkeg5RE8XKbF7isusnL/bKZSGlEWjz4aANWWXRd
ROGrntYHzjfkaD+bguRoGI2zj+hMuasPoS1f+QjKosPftZ9pnzh8YJVVn7Y4FmNOEjMbh2mAzUxR
Vsf0GQJP7C7tebNRnAfH5iIh0GeEuosxye9XViAdyhpMwNqvJOYwu/BUhM0//EQh4EeEvaIswNOR
4mgmrnBNQ+oYJNc2JgEQ4AbIH3Obx2nHu0vWqsy5YhAZkVRqjm7q33XtKZce+9EWlMFJhess4pyW
p5OMaZGB4690YONwgPjjiGXljWrjcHSSJ4OxK1OsjUomI9lSb4hNXPM1OGpO55BdjNnEGF1plfcK
aE7/Wy60UEnGqBRRKSRZghTSP1OkEAEQqHSsnM+Ys14MX0iiH3ThBopoFGSQVmAE8nlyGwuQDN9U
b3RVOzzytjB4fpsFzCBGOBWdj28legMgyUDh7OSvqqtYzUG5ChzCgz7lOQSViUiqqGq6oQalDV0L
Gn4mR+MAErfjbPtWeJU4gcOdSKG2YuPDsQCbfdXpzahqf+fl0mPxbrqVo3wH6ImdKxavicsxluw2
mmLORCx8IAyr5nHUj0XxOAqc4GddhClLsqmIhmEyui9iH4BkxEC5ut618q2Pml1SSzbnha3r+0UK
o++iP/tBSqlWzXCerSgP7SGdXlszlS3FGF1dLP8apHifiup9mjVP29LXn/dFOPMEANYkC2qGI2qa
fJ2I0w91EL3/IgKZxudXpgqyEoW0idZE2YMvTVZR8MDw6If4XfP+OQV2tD+LKMo6rSdqpMrqrvNB
3xdi18DL879CubK2T7OtEyB8/CzK0AqpaCuMXXXkJQkOzXwb8ujJtr+JybbXU1LJsfhBZtzNBzlQ
70oh22+fYn31RL3cGP0bFqZPCyhmYY9A++8Rx+wpb61w5z9qMVaNLO3DU6IQfy7yQ1K6HOE0adj6
XPSOF8LVWRylLAMbEWWXy53qqbemN0rTTKzpm3AinIIN75MxblLvM8wpqOg6YS1rVG+kIrRE3prn
etK+uFDGVtTaXE+phlD4nwHV6EgHVKedsYt2DafYwdN3xmT4eRZIWoCobSixT4+uyaA/gZjBUmrP
aDiAoH/wkhdVYUyEmMe65CsUsGZveDrwhPOr7CA6NSaKeTV4+lMbisH221UxK5WgyqAY0+3cYI8u
sZXgFxC9QECPNt65zZ+2VZFzkR9nX2iiOYRaDyR51Hanys4m5aggnbHNtD+Ucv0YTCkPqWY9EP73
Mj/UaCFQJ1kiJQK8ltiAK011RKO1fGM/c+sEHKX/iEcWgvpaU1BvwTZjfhJ2raMdc4DJ6+58TOza
BYsr9sp4KRLvMhmb0mlSS/IC4ZQRfPc7w4rbdyE9EqSjU/ElPI7Lc/sYK1scT1YMo6hryCLpUTce
SfmolbyO2nq1fCGEMRxtIwZVntA7lEDQLVgU5gG1qyv17APyIXQyNObx6iQbHSkPaNDfeJt6HE/w
YcUXpyxqXQhzukE3l4+G+deQ3W2r/x+i0os6MoZECsK8H1raI8IGIhZzQP+NBTlHQ6UMZHrc7Tie
9jOmpKmjOYswEuKQeTyk3XdfHp2x8y2xeuEcjCPpY95icXODr5RjUBMai07u4NFEov+Ggfdfwjm7
pSRxqIaojzy7vI4OctGYD41aiMUQRdMLJoLuzh535+6oeJSjzjiG0BwAEP4KaBbaOdTT1U/5Mdjx
tjHoB/vNgmqaZKiGASZqdkQAXi4fypzWqDEfVz5os20UpzhQrU6/nwMeLPCqkVlIY148BTyc5gTT
RKX5GoXgUwLn9fSlwd2FEPpHLO7UkIZ4TlDwd9TqXApAsptPncibaF9/CQspzFtPQjmVSopgJ0RJ
glaL70yF4JSD/jMeMbk8BA+Brh19Mb7LS/9cRvUxGNG4LX1OTr8+CbT4Q5hAohPNph1oLIsB8JOw
H4Ah2X6n4Dn9lf4kZ4CXKTCsmn/kjTpsEicy5H1SxiKoUmnO8QAFMsubfk6tMtrnLed1rpq1xREZ
M5ASNcp7DdNGqXA0WwCAc4aKOb/P1upEUVClvMLvG9VPoX3N+udt68K5I7ZOh4k9Q4pnqL0xn9va
S8UnLn8OTwSTZoxJSHJwdtKumadWDwGwIlpOYMcTwZT2p7Ia25ouqGXhgwBCOTGzsSDkbF/V+hTC
5VuzBTlANs6SIiL4RhJoC/37EMhWEz1VgjONb2Z5BwKsZoi+kqQthNKjL0yGpMmmFPRI0nzjwYxu
ZvGsFzvOwTiWVmEMxjTj7WcdZsiHY3mSdvNjewMbH1vBeboxz2SnYoa8fu/PRmBxi0n0629YeYWx
EbkkZXkgIGwND+VhPlSIRVpLe1CPdK+Vt+a0PqK/uE3GJKSir5dDRzFzUHYfPOJSkiDymJxo91N0
Qjf18l/bt0sv7/MB0caCBSAymp06Yddcky4v/EZsASNd7XtjH5S51af7YuS0DH83FJ/FMPdojHnU
j74gOWMaeeKQ7UZl4ugJTwRzedGsZX2p4SRK7kTkoUx5nosngDGmYjnrcoBWmTMEuzrfN83D9qfg
/D67xxpNhV6lMZGArenoybku7r/w+zrRVFNTRRVQEZ/faprqhiEkAYx1dPbRs414xmBVlxYCGFNa
S3oz9Y0oOUoduRHm9ZPZlpFStjzAi98NKrRpIYgxqMVUqeAAxUm06ZxLlj8cVeJtX9ZKmPJZBv1a
C8umpeEs1iU0Vpuw0t54/i3oHjRip8+jWzjDvtZdHn3hSlD7WSZjTTUhHesQNRSsXuiIpylsUYX/
4l29H26xTf9R4yVW5KTA/Z/s2OONqNBn+Js1WFwsY2r1uZBJk0D/SHPfZb/k5IcvBjatlspV4Gzf
8MdQ+pYwxibMbYFty1yVMCLVO/WhsVKMHZZXI4Vm+dbvy9fupXMk29hRDEPpxQQ0THDjX/NSP+6X
ZgyHZCh9VQR4d4MNdBbkm4lLM04a/hlg3OA1r1af+eKOGTOiRXGOgoEsOSVx1Ok+DDhmZKUf8UmL
2NrOnCS5VDfQIvFO89Rdcpd4ElaQVbdxMG+2VzKLN5PBeY9scQc4dqGmRpCYZ7teaq00PQzcCXCe
EMa6dFJq9IOAzxRMADD4P9KuqzlunVn+IlYxh1emzatoy/ILy3IgCeYcfv1tyOd6KYhefEfnWVU7
AjhoDCZ0a7YweMTiZTtWyppvN4+BlhpiUJZpYim/Wx67DfH1WzC9OQUBUcgIQapoL5+bQ/xi3fKS
ciupzbfGGcwJy7YNLGvADfCQ7oJN7uuDre7MB/07OtH3ZmNfP4G8HWXgphIF8DkjxHElQpwRfW8B
hLa18fG6Fd75eu1SXyDpEIdWHhCYoRSXshd76EB/ae3RsfbqVnvOnq7bW0kmvd1FBle0sbfiWI1l
FJNm8PNFKLPX4j4ruptRgih6XZ/yInRayXJzbT7WcuNQqrAbxTiX5JSNiLjq2hPC6K4Qo01JkkNY
80a21ncexI6SZqFSzXasN4M4ZkKLd1MobYn1aJJPFX+Ojh6I9/h6McLi2mB1SW1hH2ii3NzTWRcI
np6Fu9wrT9ZHAjzjYoxBNU2M+1aZdcmd5we1/DqJE8dZ/3Iy/1hg35pqQCIlQob81Y0mD9UMx9wZ
T8Um2/RoqBVBNVM6dDIx/TQ/X3cpiW7Vla1k36FjDiXNsQ2k12aH8ji7ILmzEwiE0WZeqOO4/V3s
m0564s3fc1fNoJ7VR/ksa7iRP883kzOCtCzYDZ7o4Y7yAbT2MzkHdgr9JG6j3fo9ddlvBgkVgja/
oUYfjmaAnW/KDoKYbq7v6+oxMGU0KmqGLL6b9JQSotZmhTajUiGnmEwbok+HtPj3POUAhIUZJqqZ
cz0WSZbgWaVmbossuaK1fibO3kdWo2OcGNIClsjyIBmDkQqKqSJ6q0UbNXr0JKb2IBQcM+u3hHmx
Q3d1gadpOsgyUWd6RdE5f9pxM951Lkbbt5Y7cxr41j/RxRizd3WTlH2bjvR9iJ6U3vRAtbPRsoqz
KIrJ7w7YYk0MZptGGUVxiGi700QnGn+R5py3L4q04zLKr19HC1MMLE5zOcT9QF8pm3qXec2n6CHf
onFvk3pQmXzide6tHqOFOQYYu2ZIzDCQcBu1tZNF+cvYNS/XHY/+xJXNYx+Oga6FEUH2Byui6XeE
emDRKTe8mQaOK7D0R2JPgr5scghmKtDcFb6gTaLPv11fykoKhJ7VP/7GKqrnZlD1nY61yOjeCfYK
upLmjXVvYQL9t1qcbtjqv87PvbXJIB2xmlBoKMZa3eTMcbILQR+Vxzwf5+0fE93N7VAFed/JrtRJ
tjX+KovZiQ1ORpbnC/SfWIBDYDXoIxtAcycJvhh+iUovsrw62zSxYSsJCqGxc/2L8QwyAKFBaCLX
dGB4QPZCcxcP25Y8KMUWhcI6fLTqjGOPB3+sqHpodUFQR1iheiKPybY6CY71Tdpbe6pHLt9fXx0P
LVh59RBFl3nQENeUbocCV44nqnyLtuJNCC6nYcvtbqBJmGtnmYELK2i7ZDSxneqmP1JCuHCn7UV0
APKVpdb90QK/vSZZhsoGNfOc531swe315KdV6rbcbPp2cK9v4Ho0bl6sMAFMV7VqMPcInbQbsAOe
o51ljy6qhU5ogx75aN7S1g35gbbeBk+Jz+uH5S2SOdtVrnejgvqkG6INwEiOg1jZcsQJfv/iJZdF
Mke77K0ukkc83ObvPQbKE9T+NU+86cEmhEE5l9eR95czcLHHnPK661s1bFoJnSLlzvDDPRWEVPY0
+v1IrwiFx4sx5oSDAzo3yxaBNyUEaZBJqP83QTn6Kd67/sUOEwPUoRjDI02ah4l/E11B6iE40oGL
foM8DKe1Z6Uz6+26mECgKUyhNUuLBvW9i2gKAx655KSGHTwGfoPMU+4N2wGads/Kj+uHYt00jpah
qRY0TkTmlOtJPdV9jKXWX4ptj2exuBFuVPDXzk+WB9LcdkI8UrjTlld0XEXri2E2N6R38tSnWkEr
DDS/MG6ljbBpuYR7q+HcwgyTahZTXPG9LmBGorkPmhiEr4adqedYlzfTB5R18B0XxhiE0Tq8HCwR
mynHu0naKnJhB7z6xSqMLGwwMAKexTBtQlw6ZnXbB4JtVD+iruRdbevbphuSpOqGKhnMCZj6QIMo
eQTOf1Skw23qFie0L98Iznho/PTcb2g7USdiitm+7pBry1NFUQL7hSpBd5jBEyQKshDzl5gRDW8G
kIZF0UMUf75uY831ljYYGAHVThZaNW5SKmILUp+DsqHpyI9EqUszzB7WWIZVycityuWt2t2Fsx/l
nKCAt1sMcBBlnEk+IXvTtaU/CMYpJT+Njqf6y9svBiOyMFA7S8J+0XdKAgo3Oqmc+bz9Wr27FhvG
9stHgSRBXRgRh4aLERkG2pxUyH68obMAQeXxFVE5+8c2zA8J9CZGEe9xOSSbGWNUw01W9t51d/vL
uoCuigoVFev174tIWB91ghYoFImMyO79emf5ENfBINMYIXr7X7ryVrNE9PX//xaZKABCZe1cmzi+
tJBgfJFRvNGfyU3mSGdQD/SvueOSuJRz1OBEIOtbejFN/75YrKSrVTlpMC0pP+vYl/vDbHAyAdKr
LAd7QS/Xx5zgyAKF4UwvTKsZdsV8Z4aQyNNnkJKJnpkndht0vpzMfqXquyCYvLhVPG1GR1aQOJG5
D8PSq6qzKA52oSBpVocgkVTQDPozBDdNNWYOhmwccLzsg7kZ7K4N8foHz0vW2cTChQh9uVGZ3a5C
l1BwDpVoq6svYnebWd/EtvMUEt8K3RdtmOyqDN14HB2pAGBm41GIXhQDnYSiJ6dfQNXglEN6zAJo
abe1rxaNF6baHkxoW6O/VeTMVTTZC4xjWIY+BgP8aO7sXimcPrzpR4ztCxjir3JbrNHeFnT7LDTO
RpbZqZLbGMp1lAq6Eqm0V8TjoA33URPajfYTc9NOXo1onNdeKgO4F4xOr05uSaJ7qywcS7Psdn4u
ZDzclfFRGdp90Ipu3HeOrj+RQXU0vduh5z5r1EPV5l4tKJs2Itu8x4BQK3zKrOxbZPR2lkCKNNtX
FJc0bW9Woiul0T6ZatuyRKjjvNSKYheVeAjA9h7G8WcrfUkn4nZxb5NUdwNd981QsIdCcrSpPWjC
jzScvVTs7URN/WaO7Sqb3VArDmqY2cM8QWfDsAUxscugdeTJOOUBUrK16RXV6JfgKLaaCdIbkS0R
3Y7x/4khgV76N934mgnVVki0XZbmTlSnniKIN1ELjkYOGqy9q1SJUiIpOrocWJRrQP2lROj1cc2T
ZYPKwi0QWk6+5CWgPbxuix6Dd8dkYYoJfgzMK+p6DeBRs9ge+t4WqtaWElfm8fusHvqFISbwmbQx
mqOZToxZ+05zZ/GbZXEu7RUKIRMhwWXfmMAnsaxabSK8NICi5t3sjo/JPnAhsTCfWw/0wja5m08f
0lh+a5fB0jFVzYGYJYK6u+Au3labyO2dWLaBF26IVPv1T8bbSQY+s3IspQS0ca6hZa6pCQ9WMtra
EHBmytfN4C0lKYqOBgwmNkkqRAl9jUrYIDzJBhSqi80kf/vIUi42mOAktfp8NnNkUs1R33VT5tdk
OIuqtbluhu7/eye/mGGiEzkrLCGgt2s0Har8RlS2/+n32bZiQ87TIJ0x5q9Afkfro1M0GZwH4OoS
Ftc18zVkRQ5SsDIgIK0bW1ClQ2IQzrW8CgULE8zHiLXaMJSGxryNdTOXGI0tvWFUbmqz51ha6WbF
gVmYYj5IkAhBk/b4IEVtp7sRdF/ZneCVh8yyLdSK0K2CfgbFm7bt4Ajb3PlQGwWoFakCDSb4ZDY9
HNdCWiQ94khcz78mD8ITG1Gwoa+5Q6BnR2B6/YgLLgwy8Bc2sogKFfLRhQ61iyhwQAHG8cK/BJGX
RTHwl8tC16kVajoyCP+LPTjnDq3d74tjtxO30J3kTa2sIsRiTQzsJUGtVWOOJgdD21r1fTvbgfF8
/WStNIpST7msiQE7s1AHA7KTsHHT7ugggrr7PfbLuwh5i2HixTlRZjIKeIqZkbbPMvO7PFmuoMcf
QdXFephznJhaX4sGoeSXN4blB9lR4omBrF+DCxvMQTZyczYyGX7Q+rT8W+3T3NZ/qJjfm1yEW3a0
RSy4CcSP3EsLs8yhFhTLKlsRZtXmnlToq5NsndsosApSlyteZYyYRdDr0ow+LLmbILX2tYKeGzGb
bdpInC+1irjSn0uDHdoQgqSuZ9AvuVFlnQOiYNpMHh447r0e6V2MMLAwxJBeCKC+iyNbor4HSZVd
tcM8sQvuKM7nWc3jqYsFMfAwtIMRDzN6TinlOtp1/ehRdiLnVQ7qZnYyTGTbxBZ2es2xvHq0FoYZ
nGhLayRtAseYJMGep36XhJOXqDz6ltWOxOUCGawYhnomhYDENtmJ59qlYg9gTDXsGW0IOXEoFxxl
PRxs6CHEIE6idQpewxxvrQyM5IrctlIJTLSy00yQvs/uVLx5rrvN+iG4eA0DIqQM80iKaXeZ+SUu
OzuR8IiTVEe1Mu+6Jd5yGCiRjAATDT1kIg0ybnQ92mVtaTfk3/OL0gD6siDmVDeV3NOOBIx+aJNt
SLcKlCiJylM155xolgkqQZgrmRUi2jjAC7wxtmKf/zfQYDlmZUhvWGbWo52xOCfTrcILI9bv+MtO
KQxgTF0yKWWPiPk3I3DsCY557B1QwIF0I3BETrWZt2UMZhA5FbqcQD17CqFcsLXkgePKqzX0xadn
uZ1kOexIZzW/G78oHhkvBSWvwisUXDd4syFXgy7QlneG1iOLxU4yaFGZMRHBt09TljPyiPOh3EI3
CCyzvNoN5wwpDCQUjSVooYQVSvJnNXzIp69S9ek/HVO2Ra8Ta1XqC5yf0JL22jhv5yy6NcJwd90M
d88YOJANI5xbCd5HBgIuG3R39fFOqOctGdPDAASqcnLWFAK91/AXx/b6VWmgDqXg/ldYWaQoD8Gv
NL6mmBU/x8D5HNrqzeDSbtNc4Ljl+je7GGO+GXjw1TYo4PfgmXUKpX4eg+CxsXjtUetAfjHDAHnc
qu1QRqhqm2gQTkv1sZMyVw2yA0jyOQ8Qninm04WxBl4bmjWQ2xr1QjH1mtYqXaUITmnAk1LjGWPw
vIMebpRLSGDFIlLZBXEFZJfafz8wSG+NP7vHyg3FZNDKJIWVPDmqQ2mboKHjOB2F0/eZg4sJJj0W
REMlTDPaUsUU8QSYob3MUWZbtaHBeqTT3dftcdzOov/OIjOe98FYdgbCwXmQbav/3iERbRqccGz9
fbDYNwbU20KMhTYBWnTdcByi8lSW+SGPkbA1AszA5C+90T701vyktd3sjaK1iacfYIS860vNHxrZ
K9SQN69E3e/dRiuqRuUOIE/FIpg6ttMQ14i2ZfMcDN9a6RNSha2s2NoEIWRwc39goxfmmNMgQQ66
UIsOEVT5w+pUJ242JPh13cb6PqNVVFfABoTyObPPuliZZhbhawafOo92I4SVPRHbPM57yqZGJ2Io
wzivDYiCxrutXJild/rCifRpmK26rfBwsdBDFUS2QFWLyYGoPzTdv77G1fhgYYs69MKWAWXkcaD8
gkqDKsp26Dnxx2rziIq3qmXJGiYZ2FeYbgphJwKJ8ZbV0tfZJrBUH5HFl30qXMg7gOvx1cIecwLr
0szEgjbH0EfS79R7sgHfyGvLZezzuvnW9w8eosmKZKmsXFs6ClbShsg6lP1GjD8Hw8+PfJ8/v/8O
ItG6oTYmXgpNeVtY98Jwd/33V4EeJYp//n+LwUdLETJFGfD7gfSYgjxcgzp1v1ei79fNrOLiwgzz
VbSY1HWAtxW6lXtHiMAs0Otu00m8+IaeyPdH57Ic5sTKc5vNAX0h6CfKEUi7bGgVllIEkm274WkB
8HaPOamylqSGSHdPEPZdMdtQHNX1zSxxg+zV2AlhkyHJ0JIxWTkZoYtrc4KGg2t+pW2BxDfO4o5q
KkR3vDWtevTCFIOsQZ60kSEgYRdl+UZEkjOpePz/qwC3MMFEF1E/ELwX0ewf6YIfzOnGisVTLAun
1FLtuNB4d9PqZ7rYey01L0Au68dRFKEC4Cb1N02b7Ta/hdCfyO0C4GydzhymVJ5Akm/iK4VTuK+7
bN8kPE/gLYU5SPk8VlIgtJiiitw0PoTTXla+h/XD9eO6Qg6FyGyxY8w5gpCalWsD3lYtlNRoiyHN
2kbbV4EGTlzL2zTmDGVtbnWCBsCW59yOG9NWQp6cC88Ec8kNeolatIpgwQoxTXBr9Y/Xt2sV3Ra7
RT/awr9wAYhx1eOBGJPwyeyiyG4mzY0S6f4jdv7EWK8zrgs7+TSbba5WspuJXqntx8aPeEtZ36qL
CWYpxYDZFTOgcZXio2iv8WKq9a26/D6FhsUSFCmOorGgSVkR0iJt6aQj3jABj32RtwwGxCIhrE2M
N0puohwMMCnw9DDWw4xL/MkSn8uqYClKhANSg2GJNvsUjuDk29GR/RY0xcXL9S/PWQ+b+UoxWtfr
GeY6iHHfCrdodrj++5zPwqa9MrNMeq3AIdSVQ5Hdq+XWLJ+um1idFAaJ+Z8XAgNdcStHOl6qmE2Z
nLRz1D34r7bGOfCFE8gxy8+zR/Y81lneuhgcC0KIwBU9EHkMkM2VbCPdyuEzZ2Hrl/NlYfTjLX06
73NTkGmnkp6dTKU/h71pW1PgB6rsQwFk0/WC00/CyVKzYx/xqCh4a6R/X5iflL6REjqhNeSHWrvR
p3PH41/muR+DCgoIus1eRPEz6g23HaddKor+9V3kmWBighrC3LlVA9sMxbzXJOFgSD3npuFs1PuZ
zhIUSCpAITYOk1k5OVhY0e51fR3rD56Lm7ODDiApCrUEDLNubtmSr3pgj3HH+86fwKlSc8ekeECk
MqdKqxo8XjsEBP8ozIHsU/NovCt59IU63XOWRz/1uwh7sTzmRBmEGEJKp8bp+4py5yGDHTgGcZDN
a6Fnp/qQ/UXPW+ErvJZAupRrpplzFqZSmkwVrtluH597zJ7hNr8bwLpWQ1iYW23jWWOOlawLhaHT
AUvza+/Sx7/gWd8G33id/OENNK8nZhfbypywXo1SUysnWvrCnOC+336fMbH+wYblhR3m/p0gXlaO
Bj5fGHhK4kh6bmsCL97iHTTm9kUMEQVphCCiqD6bqWCX+pMWbK87Is8GgxeDFnZlE9BiqGBuSj21
o7Hc5+jM/E9m2E6+IsiNdqRLETET0nwtlbvOfLxugocYbIdyIJWqakyIidKjuVG9AumKBvM1VPcg
5Po15/yybN7okYwA5HA0WVTtMXZHcO4Vxqde/HJ9VZzvw+bOsjobqyaAnUb6UtYHaYZG9s//ZoLB
g96oU0PSYMJqD1lzo6J7vOPc7ZxbSaOrXNytdV2EITEA5iQ69OEJSbjrS1hPMV7Oo8ace/QwaaQO
4V+VF9zV0MguHMMLj4YnnGipO3Wo6jGPaIy3KgYEBkyXBJg0RD1f3In11zb9fn1VvN9nzn8aij2m
FpDzU2oCmbrB18Lpvx1/jTn+dMo57rIR+1ado/RuMF+q8b+tgs0agL1KLtMW9aowOCfWL4Vwfp9z
QthsQZ0GXRNE+Apy6Uuigqa1nRry8gU8I0x4YFStFAcjze/F4q0cifYotpuAJD+uf3EOquhMVNDm
GLIAAOOL5zeSgPB+tnGz1LyC0fpqDDCtShoOjcWYiaZhMImA9J7S1rYG9mG93aYCr/9q1QpK2oYl
yQb4Ipg0zqToXanNmezWxqdWR+v4j+FDL/mFCeazdIJVG1ME95UM01NG0yOTedBBnf6Bz7Iww+zX
NGbxFLaI20mO6lr+k+S3zfAoylwio9VgaWGIIsICJ2NNHPW6wXooj1juYiT1UwB9Iko3PL3wgiXe
96F/XxhrejUxYhU9GrNEPHA0eVXW29CH45QueGYYaK7VeDZyUNq7eak4pjnsjOmuwczI9U+0HsAv
to4BY4KXYzymOKG9T0mFY08fIXzfevm9esD13HKnd9Y7NhYWGXjuJwthTYCFkSMV2pQO5o64ID0w
vpIzNHPRledw/JC3lQxaw+AsBwqgVJfu8vyuGGob3fa8neQ4ocEoUshanmoVfZpQRvtxB6Z+EUIs
g0tZtKJPEB6+/uU4izIYmCjAKR9GHSJQMBLY3fSYVHcDpk6uG1mdaKetVf+AkUEXvXB2sY+CNu0R
5LRodWt9VBdcyc4jO21t8tQfTHfeFEfFaz+huPbS4iEUv1z/D1ahffEPMBhSqGlHRhXQ3knPseWO
FSba6s9gbOaslLedDIQojRW32YhIqO8GW8Ygl9XdDBqnvYu69rsn5GIx9J9Y7KY6izLpaLkumXdl
+KKSs9V/taRnRX4yeaW79X7NhTEGQEbNqoVCAU7lXxpP/UVFxKlyW5+65Em3JYhWQTXzFo1RGq/t
ge7VtWUymBIO0GWZ8xGJ4vo2ao9cTUaeTzAIIptzHQ4mtjGPMht0BJgRvlfy75rw/brvcb2fAY6s
NbV80uEUBpixveiHcTBvpXO/T/3ALZFtBWminXuoGTip120ddeY4JWcjWbKbudYDoTE1fMLkWIyb
ptlcXyDv9xkMiXK5kHXFAOGH+amy9txJNN7vM+jRS3NXDDNcEORwvjpB0mCO/7UMC0pFFy83GXwI
SRBaWYkmniz/qZjPUf7TSDgQxIEGk65ycWqzXMwStcYq6gCkz49j7Ewy5z2x/ghfLINBhqgcMxBa
A2chXnNPM9Oqmx0nNBlTTS3eBBjvszDI0FmB0mIGHi9+lWz7ejyOYs17WdJPewUDWOaaABPw+RQP
lNslvdWdClkF65uyQd8TmB5KXr/d+kN2sX8MJKRDkJQmCNpdJRS2s94+hN1kN43lpVJ2kyryAVLH
n+dY3w1ms2lAjTa2uZ328jnR8q0EmaIp+FAr9+JfYsBjlKYuy0SAR5CBrBvThNmvNOL4zXrP+sUI
26AxWaiSKvQV17qvquVuuLe8ZD8eJBtvX7CXoAFrg6KQUzrabQIuXf0jxJo4gaakSaIkKWwpCpzH
RJNpSU1QPUE9YSRaEXbXYWq9HnyxwdafpDxPxEiFjd8ySLjK7gI/24Hb8WPdtgtTDCQOUWxOTSzK
7tjsDXU7tNDW4KDuOp782TG2B3vIMckq5DT/gcYqUu4lNXNKrorGKpvi4sOwoh1TFc+TKaPtgApL
1zfjFiqjTrYhL4GrgobIQIZPhUyQR5zgPD5f/2LrCHNZIgOZlS60DZr/0JUNYcz8OGVfrv/+X54t
FwMMXpZyXWXGMOGR7Bp2dU72GQBm3k8usRNf2PHS8bz1MIhZzURPoEGEunEQ7fXAeIEAAeco87yC
CZpQvCtyNcazSLF2oHmxi9mfuYLZfwkKL/vG4KSJYfouM+B7Y+qo9/WXtLcpC/S4bQan9Yw92v6a
o4bIcNjyiJzWo7aLaQYPwzDLilDrQZ5WDn4CRoCkVjYYx/LEpubsJedzsaW2SUvyOCGUhzAdbWPa
mTMP9f5yYf9ZDVtnm/Uq6foJnb20ENXvKFdaiXHJ8Db3hFtemx8PANkyWxbMnWKA98MV95pf3oSe
5eh2sZO8+iRwhms5fsiK6qYNWCBGWrMO+vu2+yHNYAnkvV3/Elhfdo/BB5BsSk0g47ouv4DotbDr
x3KH53mFWSso/YAteTN+M/3kkdYsZVu0BfdDLQcXnGdZgAaoF2mlidtZkz5HxoZogYNBC078Tl36
fRB0WSYDG0KtDa1EUYpysoBxbjv4EIvnV2F5/s5gR5g1mGvsQPzWf6+P6Drxqk9QFLPFL/Ht7wiS
16XHw1+VwZHcjOMkKxATq5gVpqLZ0BCa71tP21MmL+GY8zLJ3CPAwMcUmFEp4cXixlrnjRG69nLk
+sbGtabibE2pCDKOyi4Sis+xU0nTv5dQoi+NPx+TrcWNoRRnco4ghBx7Nzrqmyl9JdfIPllQSolP
hmM+lN80J/Grm/zEHTlfD6hNHAqw7dIxsLevkKjTqYYx0kuULBHjbb5yjj4PLs2YgeT38fr9Sh3m
veNejDGbrZEphrYlsoJEOQI/R3VXF5/DCgwt3Dmqdd/9f1MGK+RqlsY8pnVNI1jJp+sat/UhP0w+
lTOLH7In3bu+tr/47sUiE+IVVRWYlgCEU09omd6gDxQEUOlBvxk9xMncoYz1e+9ijn7YxfOxyiox
Hydc7CXkJ6dj3FeOGvshrnjOuqgH/P2jGazCa67oSpHSIIWAT984pFhVD88ct3gPPJXe+Cv5QQe3
RXXD04fjfUP698USwwQpcFOAELsIBh+hmLdy03GC5vX+LUid//b/d/zZggh296bCV6N6QRnK1Oqu
3wbbzlVATlqeUkf6cX0/eYtiwLsw6y4Z8OZxw9GVs29CzMku8fyCAW21mcxAKXCnJ3i5Bboz564p
i3Ygcfx9/RK6bBwDHEZYGSYJ4X+B7pN6W2jnQiQQ3dlP7ZkUXhvJzvWN+0uG/2KRRQ8rs2Qy4279
LTIi2ZUDGkHQXGmn3qO0HLGE4JPnhJz9fO1xWTghMUXDKCe83HpjJyebfry3UF/W7ziLu47DoC98
6+vBHJNZwIyhm+5AQO3L6LDSQlu0MEGb+OQTT+HhL4Hmn818/ftiWdCgzqo8Q7LmN90qpoBO4W52
0AiEWVNexe4vgdnFGpNOq0MrFsoUmxia01MWFN/EUoOmZu4jkaE4Q4ZotzTvtCq9x5T6gSTT85wZ
xzhtd4M+3qR1Z4ci6FdS0e2VclMPndd0uYdpPo5Tr2+LJukmqMpMU9RpGLvYFqnvazXT0XgmbsQ9
5UzCq9YVTpQyiT/WQ3/sHbIujDFQ0E+9bLUS8qSqcEyGO2veiqZ/3a9WvXdhgkGDUA40ISBIAIrq
Y0EOEwGFzXCuwMJ53c4qGizsMGiQtoLZgCoOpXJ0ixLSndCOdTAFyRFU5TCpA1pxyEMaVryaAPeD
MaAg9JlohAJgiEDTAafHzxztrN3RNhPLlTnFU85usrW4qVHFWWgQLM3QkiKPobmpK79sTc6Vu3pF
XDaTrcHJQ2KEuYQnrYL8HgIZD/k+TslofSWaJCuiLOsqm8URQgKdNEpI3Js3U/iUlFAAVJ/r9mPx
pXYxRNe6OFBkyiUtbOCAg/PPtCG4AQZ/QA4aB513m1MceX+iLtaY4xsncyGOmF1CMyXtxKaUZ5Bi
3YwelMf/B1rn9bzHYnV0mxerM/RZRN0e0UO6S29zF20iLlWI0V2hdIpHBBBgbLIeQ/9DSeCFXeZY
q1PVT12Ed1JQD5mdmNM5mavvhiZyXifrCHXZT+ZYC5KqkGJGc3EqPEftL1J+s4If15FDX40vF2th
TrCoDSZiIrS/jGXkS2rhhHH3aITmUZmFwBbS8qFIkh+5Er4kbbFX9RJyctO2kCZPa7LIzvXeE2PT
HYYCHJTIMwmyP4ORcc4VNO2Mna2D/gdsmcPg9GWtbyDfd6jr5kZudEi+JOpja/WneYju8r55aMp2
GwnJbZEWvpb35ziNP6mT4HZzn6D7lxxL8PvIWb0vsv5ojhP4OkKP6rp1g4463eSpRD5HzZA7etRs
YiO+A4nID02Jv7dR29q5VnwaibxXc3Ka82ELhjZI783iQQmrryMxt1opfRJn5XMQz8+zZPRenNce
Z79Xj4ipaaZl6Xh2Mv0ERdhLTWwCXDqamyCjp0X6IUQNcJCG7XVT69e+drHFBDVxMPXjMOIRRnay
I9g5yp1O/LVtnBqc/CJS7cKepi2sXbQxnqXb+IZXklr338s/wDySIhX8nDmUO11Bjmw99KF66AyQ
SL6+znUwvVhhohvMp6Oim1IWvFm1w+HbGA92aN2T+ud1O+sR8GI/GTCt+7RJZLAfQko1OwtP8zZ9
qn9JZwNKCoWPDIWXfpE4/enrF/tlbXSHFwgHqvmgzzIU3akwSu4nGzBrbOQtb6Rl/cq7mGGAtJ0K
00wzxPZSsJlC0zbThPORuJvHYGYuoO79yik6ODX4xxqqcr5rkNHqIYuiOP0pgXtyTgBvWQx+To3Z
ZkMBz0DHHWb0FN7gGe/3GeyURvD3oXwGhxhlT+7m2lZrgdcusLJzuiJSFqLfOu0suxlG4PtYEqHg
qz3om/q1WyfzKHubK92BKX7Yycik8mbe3x/dN0bZvFhex2kpqaXqEu27YT0P1SkaOUX+9+f2rQkG
nkhk9rWumapbt9uG3BrqoYk2addzwjnqWG+DkrdmGBDKFAHSvXWkuap01yNwrJ6G5lksn1FZdq8D
BG9BDBDFFiFC2OBDmeGpbJ6KmbgzOKF1bnptBdnfrok65gIWxLiLzFDB6DvVeEy28V7eK76y1XdI
CIHOTN4+h5vRGVztlWu25KZt6S11bU8ZWArkLKsQ3IKa69gfm411rr0RXLoyV+1h5YHxdqUMMglx
opPSAtcY2eG6d4uNBNWVI2QSQPEjoNGcB1P0G11bGQNT8ig0URRATN08UQZSyY5fi5CUXhIJYIjW
/jeXYRBqFIhqBmD9RMEC9e/y0JFbKW3srv7XkeTbbWSQqrDMFjJesFPUM6juJoJ3mgj50bLY/acF
sQ3ugTKVSDKIkMcJDccQ9+F8f1dIBudMc9CJ7aZu+xypqAlkMLgZg/kgQgCIA048x9MZ2BilMoGS
EUzQxk8NzFL1oXFnB7UrvGR477QV7ts334ftdResHmL3ag6yYBs0jOCYQHLNlQ5Q/zR36WHC4BYt
Caj31ROd3ND/9cP6rXUGTpQug2isCOtxl3ikuGu00bWCBy4xyEr3wltDDG6IMZHzSIN3KDflTncs
aKhu8ydbAX7QtqgYqtS5l7jNy13BaV16H0i9tczgiCLETa2kreLKCKSoBBDVouAX7XiOycDH2I6m
GGLwwhWsk5h8n4tfacjJHazUzN4uhcEMaRTQABJUOGKeuaFNWPpt9sXYUAcZeTXdlbLKW2MMcMRj
ObVGggX9zvqCJuRB39Ue1RqMHyyX27n+PqR6Y4/N8aBQLdaCrsBDmi+zftNN9410W5CnSPyh6Aeh
2KqNhT7vrZpu2vbFqr5ehy+eeSYmkcxUH02tU1wA2aYm2U5PC/e6ifUoAXRWkqnLVLbk7d0dVkMs
5yOARcKjaIJcGSgXUvOhU2uOoZXiCt3LiyUGwnIjSLXGBDHOfKPuVU/aUtqa7Fi5lNIQxSqXN0Sx
oh/y1iITAcllpiZhXVLXnH5JnR1sSj9yw1PxRQh9SIkiIBG30rNxFG7/fU7mrWn6ZRchUZ51tWAI
jeKmSngss3xfDLqdRPGHHOSypwyC4fDlQwglBhecQypJ7YTwgit53QcvJhioSqOgisYR55uqlfXQ
kqd6NqMtgHsI2rluefg/0r5rt26k6faJCDA00y3TjpK2kiX5hnBkzplP/6/WfGc23abZZ2RgMDcG
VLuaVdXVFdYij+bN7BZe5KkX0aGAtarDW4xejZe6BnIv1ChEnYVe02plIkmNPEgPAbCdFpdWKT8J
teJ25uAV/vRGQELia4q77Rzrj52FXCa4lbGkpZEvkPcRhMSd96Yt7TSndgcnR48ptsMD72pYdciF
SCbExe2sDqEIVf30top01yidIMblpLxs67b6Xa9y2PklPc2yWA8Ai9Zit6NHp3hMeH331etnIYKJ
LcbcdajmNTg9I/lZZrWLCcTvUtt625rwxDCBJfWVpq1VnFj0jiRn1AdN9t1UC7/+nRwmnMT9UGly
XBAH1/dTm1WfNLl/E8yQo876Jbc4NiZ2jA2Ie7WBHtsueQCn3Kl+6UpL3eFFYwV3iWjpT9uKrWeX
C4lMGCFDOoXoE9MxTtr3znY6eH5eAb7l5Tsk6DKviLD6CF7IY2LKqGUB6ZIUNfnkWIivwXTb99/l
9K4XNGtbNY43ESYDmkg1JViiVpxMfiWN2wV7cT6pJScM8yyQCRPSpKEq7eNZiOX8ID6VAAJUOEkx
z12ZsJBFuk7CcVAcFGtRu7JqLp4s56OwNRaTlEOr6cgElNa0GmmfgWsoyYDHt8/mgvPQ5FkcCwiQ
6+GYayNegIM92bJN0wFyQBwCpxcgmQ7bRsD5PCwgQJv4YiX01Nzk+7kHd4aC0kvxd5bGogE0pBIS
aZIw6YNcez5GkbITxNIiYso5O44lqEx4ILOqDa2BHNjETIA5oIuq5wWvTLXuN0C0NHXw2UoiExFq
xegaKYRFl+QsN3d198VPb6rycfvDrGdo+lUMEwiw4y72gYQGtLjr6EPzIXHH0zthnp3YmHcYnNpq
b4Z98qhyStnr1n6VzAQGkheBXzdIa0zydcKca/mlyb7M/u3833fgkQkuVGRjw9yZrZDD0pPxTgYR
mNRYevm8fY7rJnFVhgkOYG/WTKHFOyEpLmkHbDaVU7D5g7/+K4FtFGlDIKqziPAz3LeOv+swCiG+
9UfZo6OY3MlP+nt/K3sZ4HRSdRVxTWdu2jpr46rWROKk1WDVVXdRpurcjOEXMQcBRSGklqKAQq7v
fg5a8tjX5bkXW1cSMqftm9ySO7KLqshRBVC0FbVdBwUnGq9GlMUPZHwwnYpxxOIZ3jL+oUm+KsKt
agacgLIuQ0PJHpM+KDwz2ZOaGfPUqXi99KBoz+bezhLVMsnECSerjmBcxci/vlQMgNcaXYC6dxc8
jWSnZzuS3Gf1a/LfsUzgCAtBzEclkBRgKpJeX0/92FhhXdgDCIK3XYF3asyXUYNMGuJKxa5ecfLN
H0BDiwinGLcaGxeK0J+weNuFyiBpWQ9fmIRzW7mA+XTV4CkJeRx7615w/TJMcFSNoGoyAzFYBmFp
h8nuf7pt3DkJnj5MKCyLYRL1GfpUbufOTk6B/lzMgLnAr3XCB9Cq2UFu/XeEFpiDKQJGG3OWRGYp
m02pGIshRc5ptF6DJzgXEnPVEq4C2JA1K4CsK3xYQhD/KDE6Lkh7ges9PCGMkyadVJkxgDww43FP
QNFVgMZSbj8SCRaaMC7a9r2pziBTdjLTzhHeg8hJet5o7+odshDCuGeup2YomEiS/HlHggdhet12
zPUrZCGA8cy4mipTIDAz+sjIsX6qdF6ErlB7Gx6xHu7zHhk8hRg3jZSwiAvAs4Pn5BSMx1z5SA13
oQ/jnoEZxF0Zo/ZCm+HSPtoNHnZluNTf68V4U9F0/AeEcZbEeg7mQSgEOraA0j+Fo1M9oKedihv5
Ml3IHQbC6DTiQX5Jn+Mdj/2BZie/3cQL4Uz20mRDVw8pbmJjvMtle85cMr/KyoWAKmQOOLGbJ4xN
Y0Si1XkHE1RajE0FhyL5SqLPQgJqq3PCG1levfeumrF775hFi+WW2vvYShZI1JxROmjaoREvEfAf
tm1/3RT//YQslZ8WVLUiKCj3K210LMpoJyfE2xaxGsQX6jAxQhKaIO9mhNMiOSrlcQ4lzAsf2oDX
6+KpwoSJoWjCxO9m4ox5vzO18mjKPUeV9Zh6PS0mUGiNnKl6DKSgSP7cFJmlJ2CFA53t9oHxpDDh
QZy1MgwNlPbm7ByoF7PYlR9K/RffhIkQndHOI2Z6MXRofJlzw42G0xxW7rYeHKdhl+AjBVeDJEOP
fG5tHbNTyl0Sfgqzn8Tc6/LLtrD1Iv5CJTYe9KVi9iGyxSS1dItiRpq3o26pbnLQvBpIAkpskYdt
oTyTY8JCkjV52VW4/sJ2DwKHJvnQ4+aqFLvg3uRSntUdMtPBnj2MNzp+jufnaIf7zNNjbubDsTyW
kEBLlWxO5Jo44ux/yX3smJPgqJv6418dG0vUMgziFBc1go4ef67G16TidP7ed8g37gYWqkwkfho3
IQpG4UHbgcLOaQDtSDvFsAawUdTgtgu9b9/+KSMmlgJCGgmNY7CpW48/A4e3c8U7ViZsZPGoFQFB
uqyaz9H4NghfEv9p+0h5Iui/LzP/Rpv6sKav4GxX6BfsaAs5ZzWWY+wmEzNGCYTlfkKT8f65wJsy
TTiFj/WG7cLamXS/K/pmEBMUqmKw2tJaS+BGO3UH973hLcCuN48Wsphw4SNSiCmBifzTr23s7La8
SFboZPZ4P9vRRbe17yNG7pA52aEbPBqudiN9YC+AvjX+vVFMJoKE2hSXOf1uvUc7WLkXe4Kb7ym7
RHLH41LjHLDGbhvKxNfjMkZm0ZuW4nW7ZEeeMKzhpntQ0f/VLQYK7F8tUjfELFJ9OHkreGHthnls
Dd3PbatfGWxfHp8mMrlF15jt7BeodgxH/yZCzE924Mxy8abKdWvwsosMNtDwB4jnG4cjevt209h9
wz6v0lSocJbxWTxqN4on3IHxxjMupj15yTm+pXD0lRe6vFcx9bM/BzfUmn49WCFPxS4j0LmOzlpy
axq+owcvdU2sbQ23Q4rGFlrHnKRgCsEHnIpdhGnDoDo07Y9tGTxdmJjSlvMo5T500XSALkii2/XA
XDWyfR23PDS39e6VqUuiqalwOnbpXSRtImgjulfyTvKi03zCPlf31jjBRdubl+oUqx9ygatARrvI
UKPATwPV0YV79MMts/LI/Gn7BP/g01chTNBM8iCfqxbFBCwOAFCwAYiAfJg8ig7Dq36uf62rKCZm
CkDB8U1a36+z3m7Gxhb0WzALWgXhjhdSx/3dyK+imLgYBUWc51VPByT899kdjGQcdLdzKMWDzsu4
16+2f6WxDSbMMRp1m0Nah9dy/MyF8KG/ltUG0wEqUTVZM5V3y1zczlJZBYGZomBqtm7RnNP+LQAU
3fipwGBEpstWzeN7XPtSS4FMjBAVsZgNCaV9tSkwe+Ertl62R2ke3EmpOBXn1SC8FMbkHhhyUFFd
xQMv+lQe9NOIOl3s9Cft3OFqydE1q9+3mnizgGvxaSmW9S4gbP3TGs6ls4BtG/HnKHEKKauVoaUM
xrk0SdLiIYNqrTdj2TV1BDd+qV06OZzu/jtEjAYem6uVMO5VdVMWBEqAmbgsOvo9YFXN+hBIIDnp
eJ06+ru3DJJxLwX0rWMdtBgY6OV7ZWhuw4ScC6csVM8UQVK8HaM40t7rSAvzT3TAnegNrso5ax6G
ULgXaqwzdOmXbso/l1Iic+StxsTFSb6PhS8Ejj4KhrVsEmfQQXUi3oBC0+51CliILWVeKsmxw3eQ
soUwMx0L7EUBaSokk1UY1XM/+HZXlZza/lqMWuqk/Hrth6YaCuIM6+iK22hwKx5ZMc/W3zPmhR6i
2RAM5eMr/QMz1mCiG6dmZQcFZBa8q2S1v7pUhwkaTT7oZRrhuY7M7b71/sHeL46hN106D03j4mxY
lE9YeNI575jV0amlaCZw6HHVkb7AFK+JfqRLic5BGpW+GG+p1b3Ou96tLuJ+4A3P8MyECSWjIqqo
IkJqbtyFxaGNHzOBE644UV9mAkiDaYge8L4ogcydlcZPg3Iy09Aax9TZdugVwMFfQhULe2ckrT+G
AeJi95OG+3kPClQveH9cA5TF1l6mvX/LY3fhhBEWBy+VyyGMFYxpDrFx1AwUYsv4UGSKlTQTarG8
NhDng7G0TL04NqYWIF2MilOc3YTijSI8bJ8jx6dZLDw/jCc8xwS0TzDenQaW3/KQunhKMFEjjsRp
rmIEp2m+KdJLNNWAuuc1aFYz64VHsTTk2SgWOphp6ACtehe+hdhZo7UWBV1hzD9Pp78MuQoTPMQ6
TsxWzVVnaM+Tce5IZPX5l+1vwzs5NkqMiZZXtMcJdNjYHG0psEuBd3I8A2CCQjIDNbsAlo2DknUf
3knxp20l1h6pyw/DRIRZkwOt0/GGE1TfyjIrKnMrn60mvIziYRJet6XxrhCFSSukdMr0uoE45W5w
deyC9FZ7zA5Ahfr/IFPhfCB2TLQpAImptqjgjOOpBCCI/FPxf3AUou6xkSexkw6gUgcFjYI8mnYG
SyikJhhhsRtnxFixeRhzO+WNNfOuJxbtrsvEJC/LCd3BXY7BZjAt3YR3sWcc/L3/GO4xF45i8Nu2
oryzZMJEUgmFBkQ/2GF3lJS9nJzrYP93IqgrLNIL0nUiAFRgG5Hm+eaDT+z2IxXKhbWzD/wulDVQ
LKHvqbTHUrupa17msPYqXQpgYsKg+rIc01HH4mfv0PWY+gXTKSDB6m8Tz3e3D4zzaGQHRGW1L2ZV
BayUXJ8D5Uiyr/7oxbJXj3dq+6DyAA54zsuC2gliGEjZDFtvPUwtHeY9SuVOdphR/+RjynCtnAkV
TUzmMolgcZRzK3eq5/krCL7rf9aN7uUX/U27NTkmyIm27DN/ElNw62aoLxeCW5XPOnnc/mK8v8+W
PJPU14mAFK9K3ZmcyPx1++/zXtrsuOish35p1ggNdJ01OqXAbsOkZWul1uhSoMjASV0TSw76gSOY
pxkTH9Qg8XWzxLYRLcc0NiDV9tqb7rYu+N8s0B/sdN6bkROR2FlS3wQlmzjD+on/EmECBx0UPBlF
zkuRk1KyFFNjKOWlXCGPFTqkk0VnZSIoHrCyBS4gkzdEwEuTWL6pcixIHtLh8hpw1f9b7b8EO3MX
72ubDzn7B3mKaUgo9YMvj7HHsayKBFCfVN4/1Yt4drBJiO4huKvd1G55iJ9ciTSALoK8SeppKGki
iOEzp/kC7/bIW75Pv1A4w+mFx8xK05ffr+ergoxZVlhGKIHni2nMIjzHYWFlYIoJhdiKid9YgGvZ
abL6/UO+cBVKfWWhIx4fQ9uUGDOhvpABewub62fwjDoxuii+rVjm07ZEnpbUVRYC4yGZW2VKiVNI
0Y9OzAN7UmvXL8VvadXZkjm6Qmy+bstcd/irksxNV0ZlagwRKpZBdSb6XuAtDfwh/l8FMJnvPEt1
gxlCglOUvPqtAlk8amtfR7v+0u8Ch9yab7yO1B9erVeZ9KAXB6m0QxIECbw9+JTdml5zI7uR6zvK
Q61anSPZtTUYlhRbPDzw9ShzlcvcdaqAKcOeLmEEUnIvhq9TDfSdfC/0kRsnorP95VansrA5+/+8
np0ZkIcmmZWQ5o9AhlP2wWdiJ25201vftLv2E22IAfbHxRrSMbd5eH3rUfsqm4k4Q5zqAPHGeybN
zkAViiJn5kO7c46THR+IAhJPTYVrluxGh2JaiTZ9ayR25RQFWvkB+rUdfJEH9cHxCXaqYJibSJUb
KOf70s2gfRkyXo78hxzsen70JywstJiEKpAa3HqU2VpDO9H/nu8nTO+Je9/lkQut66MTCaPsBH1E
xizrvFKqqML1QKK9XlwClVOxXDeGf/8+m24JRTenQAonmEaurHgOLUkFlnX4oaTrKoUxuUhJuoo0
aCHqeFJIvn+j1BNnnoSnCHOrTZERzxrNRVI4bP+90HZFy5t9oH/j96vsqgZzlYmpFM2hiJvzf/MI
79VXylRAx1K4+dy6C12lMXbW+ljViRUfgz5HOik17MK7fG84ut3+lB/1XWvXu3wntbbyfTs4rV9l
V7nMVSYBeywua2zVyMBglKYJad3nEQQh+mhV5CBzR4epCW+dKnONiUORme2AkmGuYvorfA2wRFg8
69PnIHiIpYNs6Pa2gn/IgK4aMvca6F3DgNCByvzcHvSv46kDN4kdXCgPmvqmK5bEyc15n5K51LRE
EQN1rFUnSIbcQjL0RUnALZeqt3WnnFND4ng1J2qw5J+NWMnzMKWq04MxN80sMvofSsr/PUIWGqXR
43YUsJLviJnqyipouwY0MYdAekgEbAMPos4bDaBmsGEmGhNDpKbUgWWJnXhAFDqNTuw8E86hHh8l
SeCEK04sYeFSpNgfiqDEKzuovDj00ho00JwyxapFSKKhKioBaPv7K3JxiVSkrIAdYsLJ8ovQlZYk
uK1UWFGUW8VAOAa/qs9CGGN+Ara7DD9HCTuNz+YEOrXkxZCet52KpxBzUaESYnRpi3ZeMt2FQ2MB
3didPwcfWdCRrqqwbUoy+eiAaTg3cfocN6dJfRCV/bYmq1OqSxmMpWl4Z449fXCK0i4fQPYQuXP9
2qi3nfIpJvuoukk0OykPJjjXpvRZ5nHwrZcQFkoyd1kwFIABLHCXjWC8RM/SEzBOaryBCOWeQqNM
e6OxBjv4EE7aUnHmfuuneSj9mg7nA0BxAtzRbTD83D7c1ctloRpzqRXJHDQdxpacUjhKVerMxufE
6DEPnFnKeDDH121xq3fLQhxzlw2zWQcJbUf1Hi0FJtiyoNXZD2WdCzHMFTb6gClGeELWKVwSAgfj
rb9wPFhmbiytCWtBCTLVyeunevw6A6O0fNk+Kp4IJkiohhzkQ1TRjaoHTIGL9Q0hu78TwcQIox+x
X5ngmFIy2D4w69PeBjrTXwlhO5CkwpRtTXBPtEAhA1+RE6OQOH8EnGLhKmzjMRvELK1MXBFp5g15
ZrXpRc44WcN6nnI1K7b1WKNfV02yTrsM+l20T1Gn6WLLD8Grk7v5LvnaZZxrffWSXUhkIkCcDwIJ
Ixxen3gErTtMcaXzzh8TjhzObcE2IxWd9Ioh0jp2dV9mT2nW2qR4nbJdym18rts1kQ1TlWVZN5gQ
gN2cUCUDXKeSnwQd1cNmnwy85GS9VCJdpTARAFPR0ZhEwENpjgT7ls3OL63pkgFvr3aNb7iu9olk
N5w3z/sS4m850UIqExbEpA0mPwGmiJ+Y90A9PWj5DAx8DaNJWeq2sjZYoJkCzY6Z2pkS3m972mqW
qUgE03Im/s8OGChjHGdajN0RTYrcWu/3ScAD0ed9PCYo1SLmTuMa3aKgukx0zeGRGE/bWqxfEdcv
xwQlZRyLClUuetnSZxa9IiiYGg++dd3i/xXDVnzw+tWCQEYvJYvzxzKM3WLwnyelq62oqWw1G0JO
HFydnpckXZdVkPFI4IP/tU5BymZEu+h9er53ZFfZC3fVLcXOGve67T82sdVgDKS148+5rRweBUwB
COhLbJ/uH2LY9VdQI1okuhluRb3HtOU7KQpx51O/1zE83zmaBxq80uJBZ62es4yZP2qXcHkmeZPB
DTb4dOqlaFJ7mu6n4sacBGtIn0b5cVu31WC5EMWkaVMgNlUZorItjZJtyjVAWb/Lwsng4lzwBDFf
spF6FAOw+ONMx/hSesKtcotZFx9JYXxLgaQM+31vquf1d+i3+S28LBRkvh32x7HuISNZi7rUAqK6
mnFOcN06FhKY4Nx1lWFUJTLd1gE7lp250gl43k++hfo5gIClD1VwFvKYMJ0USd/MJKI1FeCFWKOJ
1FqZLWVHXT6azrz51/Vy9kIgE6FrdAKrskP9TjyKbvMpe8D8DaqgwaE5T99EFI7kl2Zf7LcNk/fd
mKhZzm0bDCFiTVGDfbq6lYdP2wLWhzcXajFBUwjMOtEoZAjlFqRbxcFRPOi7wgOzmrcti6MMm8+J
Y6LWPoXfmTP1yZRBzNj9d5JpTMpdtWGTOVLnYzCkDbLr7sXPQy8jA0eJ1XtsIYEJFU08dCKWQuiT
8qnRLuBslXgL5TwRTJBAUXqaSnVAkIgPSpbY+byTCQepivctmIBAtGCuxBq5VKHVh1Zr92P7tyfF
RAR0nAY/pdBBqrEzlNtSB4YQZxiepwUTBOZYAGqridqVLoxOAb6XhsuMsN4kkIlq6oQoumEwDgJ6
+cxMUrhg4wYPJRjjcpCxUwg2FG25wMvr2edVGptcDOqsEADcYFpWsnrH/wl/BDVK+NIA5FcrLDrb
JTg8qEGZntPv1wN2SRTUr9CkZWJbX/qKMYgCGvNl0By6DBPCWetgE/YwNngSaQ25j5LOqYTRE81k
tjQx99IRdH1ydt/PEVCVczyakn0xDpYSj7e+WAMNtXX7bD7KVXTT+r4VK92jRPpjXfcfCpLXX88E
yWxUpVYbcRUo+WepzyyEas4jh3c+jA0g3dPijA72tYmxn4GqP4Xak6Q390MbfNkOkuvO/68ybDlW
xDZCpGRoBYu4Xfo3dboz+u8fELHI9hnHnOsAj9EY6wh5LO6btrTHFoFG4q3vrzrnQgzrnIBHHzsF
PWcjbHeaklhizqNv4Ilg7FYzzLAhBIcV5Y7cvaVc7BieAMa0dKXr2j5GLTTuwWGnSgAq0rztr7Fq
W9djYm9FIx3+lxL6Q//q65VLGulTEhfHvCl4SdNqSr2QxaTUWqboQy6gR4jXc34g9gy8Ev2WAF5N
ehBUS0HXxHDR4f3YCPFCMHNrJkSZidZRDB4Ue7XZCuqnIHjbPsj1YutCCHNvmrWOKWUBH4uSkNPA
idHEE1anzVtyaJzmfR0lf+5eEh4uz/odsZBMzWjxNNKHMS/jEI02sptcVHRvBFe31XvKvxs4vK7/
+h2xkMb4b6P0U1hIqBXQkRj5R+QWYN7Etl4EWkCwS+1IZvEAsFej0kIk48vVOAFcAtjAjj5cRvz9
ITnPaeBsf0COs7Hgvl0WpaYk4JFC5qNSXMj0sP33uZ+J8WahMoe8F9ByyOp/MKC9ufN0G8MowOuJ
Kyt54QjkacTcG3qdNx2J3wcMDNUK3yi9DIa0LYEKpRjJINDacWRSH/7tLr9+KnZQWxMaf/BzyJyO
Ed4owTGxB7xPgJrhci2RetSWLCae1KGemSntTg625KkAcxpPggtIGOxiAzL2RuN8QE74Yme1x6Ke
MHqHioCE4YNav+mb21R+k8JX4PxxTpGnGRNLOhW1JNWEKLLLn2jWV+/rCTzoko3FBDt+jnnDfJxr
gDAhJMk1reySSnW0qnTiAE0hM8fgQ2IL9cTpKXOcmR3cRsVbLVUTGW1iFJ4/NA81kOvRwuHAqfA0
YmJGrI6ymRtImsx21xRfEv0Z01ej+WP7S/GUoTazCL3yNERFSyBF6e0ie5hEp4w4rwxe3GBntetK
bI2pgZnTQWCKC6OhMfROaZN5gSd/BPBRWngwEzXkJGuLSALuUSlWdqMIbt8BcUuJDtsnxwlO7MBQ
oKClUlCc31o4RgAV5L3F6c/cCA4stC/oBPxAo2gDaoq9RtURDCB0PpnVYzNf2vqi4Rr5O4WYJEPL
5EDSY3wmlGhdImOhMis+kp0rBp5JCirlCju6EAr+XIctrl5TyA99h8e/LNtF2rrbmqwHuqsYRpOw
BjFqEGPmDkQKVlF8b2rbH0QXjT1LTirOsa376VUYE+rCIo21SZtQ/Gx3XQgSw8wqpIee50Xr5nYV
wwQ4FfSCYqIg9wzEo6S/NQ0PXG09ElwF0H9fRIIKgyqKKqso/wcCGCLl+3YuHZCcPm9/G54YJqxp
TZNqwgR7Vs0v8/w1T49TzImcPBFMTEu1eNJnbEM5XeWN44Mun6qas7y6Xq9dWDKTCwVpGUgRXRDq
jhrSZWkPdBpH2lHSO7rVwEtLVr8+igs6MGyBJc12mETBD0AwCSPL0uyod74LrNGv2x9mvUJ7lcG+
pKYi0AqN1k6M5841LW92lH2IYqNFLM0SdhkyID4+DEcxtuJohkkwdAImLYbkKMT3EQ+zfL0zuNCK
iQWNHwnyFKF1HB/6AxB57W/6fXeYTjyWFJ4iTBgYOlnMpIYgXAcXv72RFd4radWqF4owASDrBLOL
dKyRZnJmi60XNrpdSZxgtv44Wkihv2IRBca+buW8QNUxPkR7yZJeci/6DGIea0bmFryWO/PC24vg
KcZEhCBuZlMzStWRWw/o+ZZeWT7hoZiuRumFXkxM0PzSwJYOSh1mXlpxu5dKMMcWp7rwtr2IpwwT
FzI5lUBni/AWTY4qIytACP1IeFuowuQ3iSpOkQiud9SeX8oChGKjlRBpt60HLxqw76BaA+n4UGIK
BnPr5/gp2QPOz/HPcY1m6XCW98GjDshyXkV6lUtMuirH7rCGsVgFlYG5i8FWXuVP+WuKOguo8yrL
wI52Denn9nb+aXjhfWrzUCVW84aFcCZWiJ0EjMysgIvF5SkpyjsQuJ3NsrW7WXDaOuJlXOslF4Le
rCJTIGyTsco+RwshApSFk/zUdmD0/Ra5oWPOVh/iraTYMSa0AgczbpHH68et2+lVMmOnfQJYrqLH
IG6EgeYJWXhbWWnvbBvRutMZ4BuSNVEjGhNMpHaYwOWMisTUfikqT9R0ZwhPfcbDWviDsV4FMSGk
ncNRqAxUJrQb804BfhBoM4sKXKr5pwCr5E+BHWOHBGgq9raC66d4lct8v26WE0GdoWA9e0V717X7
ggfsINOL47d3ALnKYL7UMMlRKdAp9NahHcbcAWjBZTpKHoa6QMNl2gWYlGYboP3Tq2SrFP6P2+Hg
6cmEHDPqxYGQDAMuqhdGd4VyJuPD9lFybIWliNOTrBrMNAHI6/gzBXJwFN7moAUKeANX61gu1/PU
maJLlkxGKgYjwRzG5I6HaicAVy1+pIWXHmyntT2dfMyUqW8iR0POIepMdClQPzPMCpNREhi6G2Bp
n1rlcfsQeSKYJGSKwW9uiLBHdFf19tSIP32Rd4Dric6/9qgzeUhegfMD0xBwagmrJbK+SzXeJcoT
QdVcJCEEmESzPCKBn9u9KbwK3IbUH9KcqxJswOhjsRBD9HBap3fy7yo26famW/6MI0BoYufsRvg+
nLhhiuPKLAR5JYOYzZzQ0pn+h36XjLjWersCgKb4FZHe3TYH3jkyoSPFzEoSE/QlteFB1L7iQWdt
C+DZGxMX2kofZDNEN79W91J+BKlc2d9vi1h/aV399TeAcW3IwlJXaAN5MADa3sBhv/k4LItWgAHW
bm8L5OjE7iFHggJ5GgrAvXiZgCTZVqeScDpJPBlMKOhCQR+rHslVV3tCe9tU93LIyRK558bEAqPX
db8c4ER0ZzW0u5seUIu0tCw7FOCER37GU4kJC3I6NROJ8SAeq+m2EXLsjJaX1hjetr8OL3yzU6x6
4veCVCFBrB3hLgUcg2TFTvKDroN171N8k0fZfCMn+7otmacgEzKkTsszsUGFue4rOxhuhrqwksTb
FvI+lbdx27Mw5EGWD3JI1ZOxLipghkE5xLsaQWp2gOjSWvWpcvAWxwq3uetvMWTEWcdZL9Yu3I2J
GXNnNFrcqnSS1upcoF2AOE+9LX/KXubERx48LP1rW+oyASQbSdwJtFbbDRh5m/UbXVdPnRq7owQ+
JHP+jGc1R0OZ8yHZGZGiLZNQzlFYTbH0ljpxaPkH/QHwFA5dys1u2hOg1dBeIicJROuR4z8gI7Cb
zEo4FsVJeVgAc6HTM9FvMfttjOENpq4eg0Fz6zazqindb9sVT2cm4ATZNBG5RRDN9YfSh6uIYFqq
nG0hPNthd46Fdu4DQ3gPOZMruzFNT131HiFnj4DD+Y4c0zGZgJNnhhYNBk5PDn40CR6JfmUPb5mG
OUYTc7zZA0c5njx6xIukRFNMLMbTWcLS6UDRHO0j7KlXlWW6+GLRGbuvyB3z5xlDgC88LGzORc6i
mcNF4qlvIVvqd4N0mpqXbeV45sG8Y+h0QSOZwP6Nh9HR6wcpSu2Z12r6w2v336TLpCe8OEGh7+Jc
lOF4413/2h6yIxDTbeEZLxjQBLTH1qWT0Bpq9JwG1PoAuCpjyVBWCAHf2K+CozYcxLSnu93vz6bp
Ga8K4YGiKaSejGL3pxZE5TTxH2+EA0YAbP0y7NW3mtekXP2Mi9/BmmxZGbLaohZZK5qVT9lDmfIY
1eiX+i2gLkQwVtpOYaIGlEY8Cu5r8qXrX6TygiaLJvAQt9c/50IUcyGWZlsPjYFSV/5NnkBbENrN
s2BHdunOtnqb7+kssbzPicUrhq/nAKqK6gW+qSKzaO1SnOWyWqForIICW3RVr7vxL/LFzy3pSOeX
lTfIBbrJfx8nNmRN0gxQbUkYqWe3ibVQ6JN+EFFmCI9N8D3tM07u+buB/CKAnV4rQiCLd2APRHPk
MAwvpOXknStJ4a8CmMdvKGF0LZWoAEv9FuxDG6nMPX2CYAL7S3rk7Xr8Hld+FcdcO02cjGU3Y+dh
jDI7DlVLku6jnNeB+93mf5XCuHfT+HORxLjcfH/AHupxGO6JiHGs4vtQ8NZuf7+zf5XFuHCUxqao
CZIMjc4CRkJw1aT+OeddbjyVGDce40E3uxIoOr1w37TnAUCv/fckfs6np+3Iz7M4xokxoiGZqYYv
pEm7TLsoKcfieBbA3CxSZAq938BlwnJfhAAUMJwy4I1XrdT/fv0qzM0iGbU81toso3UVHwaQ74V2
dj/v65PwnJx7V3b6H4HHq8zxvhGTu0rdLJq9PslOPN/WOrI2+QeR95N2kKLd9kdaSax+0Y8tjoV1
kAW9Cgvvvfow3ERuJWB1STkqSFDTHyUP2YXz0dgSWZ6EolrESK3UqLBkQ7KMKvMqteapRaPNr5fV
r2ox4YEkYL0RE1Cy0eWJ9jKD0KQ9YnnCAdyds32EHDvXmRgRhLNeaA2qqEp2A4iBcuRtIHICA1sW
I33V+bMCEwx+BreAS3tIjr5jlFYAYHnNE/e0xhN5Kse9eGqxcULrcgVMAZhWI5MLWzwlWvn9706O
iRBpFHVaK6PGE/TnoH8ROh7jM/WTLStgQkQUa+okZBikCYWbvHguNfDOfxeCs9B8GYxvpTFa2wrx
rJsJFmmdNKYU4swC0bhoxXQs0+ZkoOWyLYZnEEx4qPysqJIWYkQCIqfYvJmn0hk0TKfFLceRfn+a
/OJHbIlMVIM4xNgTRsWr1Ir1h2S8Bz7vmL6k6TEcDtt6cUyOrY9NnSI3hOKDRaI7mMeeV8NeaQFC
G1mkgw6mAqpGJkfpo2EwFRFRgU4D1xda7ytP1Y02AOETHEfAjhTe+mfa5BC/8lY5ViAvfhXOhCS/
D1ItN5A/05AEihwnbU+G0wBvDfBgMeDIfLfpvO0TXVki+1UoE5zy/yPtunrr1pntLxKgSlGvKru7
tyQvQpycqPeuX38XffDFMqOINzlvBgR4NsmZ4XDKWmU1VsqI2TjWed09BV4b2PEzUHtRYY3+vPL3
URg738UrLJPkbMZDCY4Klb+huh0yFBoTUZVAuJGcZ4ozfUTvLiJN+QSQSjvy2tfyRQZcPnjaMKk5
tq7wmcfO5hdHslAczlOBRTEH0SZrwUDeLDjoTgWkqDrHraIjjRXu5AG9w8DGxvBRsivvVMWLEicU
dIeuh9ig49WpRTAMxA88mX4tt3AwjM6NlRa0g38rOYFqV8fAke3Ilf+cSpId6E+BfD4LXD1FmRSo
K82NOzbXfS2YdVv1l4v/z9ljTKdgrFWYRE9uLOUpyS6xL+rZXHUqCxmctoSRWo5Zh6NLIqBWnwZf
1K8lEsDpRjpHajsyNF3Wg4oBJI/RM6Pt/8na515y0x3+zszeT4W71QoUu+HwUUYY6tcI8C7pZOvW
523HsXrFLHaNu8mmUKJzZhI8fJIXw4ycYnyQ6ts0Ehozc0C/Wtb7Yri7DO3cTerrAOZntQQwy7Bh
4eseY9fstR24osTotsZpPPNbQzRJ8Vs26RruY/WpGh4UJPe2904kg9NqU26M3goxUmOYh8i81elT
VL9si/iNX//ftuHO+uhqO0udNJohJvwfbd949ncoMnvSUZQT2dZvjSd4G4kMKAWK+LYIqNfM1be+
mb4KlrOtbhrP5damyF/pLfg9K9iQ/HV4Gl/jh/bQ2vQbWg+A+li8hsQRrUx0UJxraM00siIDT+HI
l209eZXmL5MuohgSCeHcQ1QpWY4xVaTi0/nVaBQXuH8uzY0nwRYyQ/m9IWky5xWmUA5kLUQGUD6V
QK2q3QgzscVVcmU+RU8aajoFOuIBzIsbUlTXFFxMmsx5i6QcCCb+4ZEkEMhc/D2jFS3P5WE8RbcY
jN2Jkj8rRfblxQQSu4/qr6eGEQCqX3X90U5BktnYFat3M9IatKkAZbl1ImFLzkpy8IPUt4bQRXyT
hmPQRRqQUuJL55WPil3Bz+vH4EvwzwAS2r11Ug+JbIOB0EJx7b+d75tHWAhPzHIYQzRNuxpCkMkj
jmHrJ4b3ajnafvZaB+TmTm3H6NERdRcIPMBbDmEhOo2BoF312O1iKJ0ivFZE+XuBjbzp10JA2Yek
8gNm/rNXaC9N5I2NqGi9+pL5eaNhiOOjypRyMASdj0Ww2bzoq7brb4AW4cyvgK5yp28Y4c6AL5u4
cWITQZVAtDz2fbE8aRhiPRuxPF+9GqovYwN8BSHXl0gI52fMqDGBYPYGx42Jr2/KRTlIzowGLhaW
Rt9ZwC+C+mAuZcPlvKXxF+vClIURjwj43VoebX/4DC6ngL7m5s4vBPed4H54s8ylJCD1GbKJoa84
1D4FRuaBFn4XpP3OisqdwNC2IxIkKT+ell7WpkRoxLobumcZEUmyrwME98WjapcOwjnR5Sc4OR5v
0QSMSJ1U6I5v3fqSPGsgpA08654cpcSmtm8rT+mTaGBvpXn9gy/jn8JK6QelXLDeP21wSHdRY3eg
R6ML7bK6+Lnp+c2jhAn07c0VeBKeIy6IS61SfTgxWTsX8rU07Lf/v2gr2dku9MSfkd4GTjx6sdVL
FN8m2nMmKnSIlsD5kcTKdUlhMCNGcFarqyL6j/r31mSwXMM0dsQ38GBhSYoxRA8KxqTRhlkChyja
EYwQC7JWAjN+w6BYCLQ0qSmTHpGDQkKbWsktGZUTDXXASEf07PeJKC33mzzMz+iVh1rs86ws2CwK
yrXMG3f78IHcNpId/iCPQOEEMlHtSK7lgrzAl53C21YS0Xq5aMX3p1CxWFawQBm2Ne/GJrHT6ZOF
ba6IYG8FjoufrpkyRVZpydpbVd3WZR3ZQIwhmNTOfFGLuUD3+SGbrM5BJdNB9xvzpY0ek/TGDL5v
79xvvIapUN3SAf7Fw5HIVmmo7YyImaWTtEN/MPZvpyWEclvft3dB3Bn1RJ7qScXVMraPfmzsJDQY
Ts0PLfpHsKJVZYAmWmiTh8rxc4M9CeLYZK93RhvcH1G0ZLk5xK8R6KsJZgFYg7cYTmb1sABbQ3Sq
oH+db89XgYZktCGKV+2QO23vpGXtYJZ0e3EiIdwmAgW2SIiETcTovg0QtUMa1G5opt62mPWE3GIx
3I0pzaolNTrm++KOjVYgtVn8Y93P9zQEC0F1q5/Tf0Q9gav68VOkwb/jK78IlWAEuUNLj3LwoDeH
Nh5ss8zd7bVtb6HB9wPU/ji0hQlnrFatqyl+4iRG/9gmzfO2nNVbZbEe7j0/y9QsaQDjTfS7pnrU
RN1w60+0hQDuZky1MJJiSWO9/uppdDMvOLV2dCyOjAhDckXjC6L1sO+LO0UZTTPWI6wnxDShAb4D
o5B/bG+Z6GjY94WIpp9NI9Phi8wiPVVDckWN1tPH6G/qYIuNY5q4EFMEWhnlrEhl5Vc0iBw9FAFw
rl+HCxHMRy1E0FDVJsqaTuhVqdrh7XA9PIU7y9Fv9O8EEDCBk57KfXxur3BQAuMVGRLnIyq/DSx/
wrMoiw9h/FUC4dNcX5NR0FK36mYXS+RcRK7kehGDNsT1p+DYW/TK6AGSHtVtAcQZMLTOIvAe0aby
j/WwSxL0ZSGqMWy6tzrbv0MjnxN8oSgE64irNaTM8ZT1+qvcEWVo1/MT78vlH+uKKU+0bdjE807b
1TcJOvoCEPtMoJ1q0P+JQx5tUu11UbJ7PS+4EMz5kXJKk7hsUYJh/WgMHeNb4xonVl0S5WAEisO/
2cd56BJQZMMuwI8hlccI5ZBOC+1Qaf7TNWbwL/fQzw29kBp0QxjSTmtqu8rj+xnACP/Jn7yd6cIK
B3kEbTAZWEdRBwzw4Fz5vTd2dL8tRuAZ3xpOFmLCqrDCvkObD0O1jm5lEUuWUPc4byL5rZlnESxa
OuiTkz+yTqyQgdtMSAQEDtDtnRhgUturEt0v/AtdzYgSdjqbtn6rbjKQJ+rCW9oMcEbcISPSPs6f
hCYZSFsg/61rSDAiOFSs69i6LYU4YyI/wr/OfYP0Rsj0nFGfaof2FjjMvov8dOO0mF6fYMxVbg+A
DvqehXYl26Ls6vpSMVwlm2CxoPyooxlgrBQNyYiu9O8KelhT4yosv8e5aAp8XTHf5bDfsVDMvPW7
PCti3KfW0Vcu6p/TICHjoL//f04vM1kP8hAdtO4o9W6YS5ciTl3DF47ls6P/JSu1kMPdaLVPG1+v
4Pi7k4QU3xt+wmP52pu2CvhU+VKD1SF5rTIkcwJXNIn3Gzt4XyWnmH5nAZdxhnlX6OQ2LvD7GCDp
HfOOIVnh8S4caxaoB9/ANeVFldcyzJ2mz+WA6uP80sjxC02NT1QbX/AmdIDMepWh8woMKI0z9qhA
pMeGtHZikh9FRQXZzt/cQT+3gO/xmiy1nDr27GDYU2jm8CCZTfmzOo6iCR7YAq3lRx9T1F4bTUYJ
uc1KL26IHSuqIHYRnSnf4dXX6PLuOjw2WI1yZm/ExLMc1rmhednO9x3Roa4uylBUjZgGupD5rvJh
7gqSpciPTP3nWgbCjGhFrAT5i40sBLAfsLD1rM2p1nS461j6BfXqvdbtUHL9VLjS0ch323fDaqC+
EMYF6laTmcrk461bZupDWhuvtdI5idoK7u83T7y1KM6BDZLqA9UIb4742F6ye1ZOrpzx4F+SEwN3
A74NGCp3rMun3KuFK0JFFx0a598ac0j6QIbaFw09gdH8TvFFk3ertr7YSc61qQaIU/2CEevmk03j
1i6kI6lftODuv50Y58RqTR2kRG1QsxxmG/3PdgoHQgXNH4L94mEgOq2rtFmGkGxunK49aZiu/0/L
0JkVLLQ8kmewUADp1C39k5xcd/6JTiJLEhwJj3xnlFPTZglqO2ySbrzIT8EJlU/Pjq+nT4Obe8NB
+T4LnqRMkzYUXefe8nJXy0qOdJbbqzEAH++C7GAMiTuiTKENouh7PZ58Vzoe/45ESVsgj4XwOy+d
JhrsHmDDUYriBCh1T2lQVnafZtfBVLlNF9zSIj8jRXisa82uyfg9LIa/ijUXv4hzKEqRj1XW4xeV
0iQ5oHS8GI15Y47ZeVDmXTmOntHGik3GBtwHbekVhuwkYICIpVzQ/CNwbTrncoDP1aoWayg0q1Ma
3Yzabuwf/5sSc26l8ytihAFq6y1QncfAlgLQWcTG31yjiy3lPEtWplMeA0vEba1jpF9n0/P2KkTG
znkUox9JO2so4E2U2lPVXxvpIHBaAhE8ap48NxPYtdgAiv/ZJLtcEZz1elzzvkcG504sX8FQoJ+w
FFqPAVoCQP78XKD5Ot83AlkCC/+F4LxQdDMtcJfk8m1vnqahBxDPbUkru8Tc+PbRCDwYz2FS6mkS
VGwq3dK7fR13eGFU5gXjJ14zEEEVXmAvPJs5kBEqSTbxlqmtb2mKtPr8pTKC3faCRJvHuQe5IqiD
+3APpHuaU8W2Zt1G69Iwf1NTUa/Xemy4UArOA0hZ00opxR2ThI5+GvbI8qA5tLenDm2ZJdJ2onED
0RZy/oDqQdJKU48e8+Axa0pHkx66ehDcnEJd5/yBVVVSj7l7TPVqzluBbicf+xqvXQMwxqIlrQ/Z
LDaR8w4BIUomJ3g0KTeg0XEARNM4FKljmz4qe5b/zABvjOy+DeXc1hWB0+DH4rrBBG9ZBr83GDvF
PxNTNLzBnMLGXc3Xl/RZ04ZqgiWzt0POeOBLu8YYI0pLJ8Avba9GoBs8qaaZgYay8CGsbo5Ne2MZ
u1b0NFmZcccz/v2sCBd8gGEeIzxVy2AEyiNxIq/zVMe4FHvLCandviTI+bCuBXRguZqX3KJN286f
Ihyot71Y0dGx74vojiTWnHUx6zavg50FL1IFoukogSfhUy+aqkp5GWGtQXxMVU+tvsz5baMfOnTR
by9GdHKcGwlCWW4DBSEdAOT68dLKxyJ+3BbxNvS/pYqc55DoFBG5Zo8+1XQwhnVu68YxSpBUFWqH
i3l0MhMNgz2oIpN/in46gm7tmhDDIfUc2aOOEci6SHaRRfdaGbi+MsWOmaQnXSWuZVRfM0M5+4Af
6iz5SzWaO9CKOaidOXMZ3ypqtjfH0THjwKG+tg8AOFGRfteZyIKDQWfQ5NtMCkO7AYVaQEFUhPnc
c+Zn3zI6n5MsBq8qOefZC4mB224qFx//MI1nl0q9V+gmAA6ChyxXOhs9nbtQSjAtZ9mllKLVMrzS
8/zaIsMpD+WXvrWuQKYBVufgaZDAOdrEoJRsHaWgJz2V9xN6mtykTQx7rna6ieRFVdthJT3jaYfe
PkN2ATqc2pVfnfUsuzKk9j6OS5cEzX2p6yc6VPd6VQO2y9zpo9fmoorkynA0M0CdmGAlVBXCN1v6
c6jFagnXzMIQ3SFA6aoP8U342p6ZswTd0UECdasrHD9QV13Zu2DOS0fBAGZRgj4lsBBT9HgWT9qV
sVdAb9ZeQR1EV9C6ff8UxxdwotyszFrGRccyytquYVV5tz6zTJJvQxf2ogWu2+C7QC6+a6OmmIMR
1p6094FxLfm3CRGNcKwHW+8y2B4vnFYzKZbvw6+4UWpLN2Dh9pp9hkSyf1N70235zHJk1Vk087u+
sp/5JMLd5q3STsPU4F6gQHTLLvPsTaKCPDv8LefCKUfdRalRdWwat/gcvFh6aOdwleQgA19xAGxO
L4iQ11tR3u8hPu+Z58qoF0ghoN/ZP+U7wGQfB9e31bMoFl/Xw5+bx6cz4z6N1Thj8TH645rrMhG8
5tdHcBcr4XSipFI0ZgyYR1JsQPXvgB3xMt2MznBpMQEximhV2WH/elI/VZBvaYiopPRFjzQZoQ91
8SnJZlspnhsQEeiHRBXlZwUKzw8qWHU4jNaMQk1a+Hu9VC9+dlOmr1Uhmr0UCeLiko6ONSrM6Oqi
prYvUG3tqnHnWxieHv+c6/ujB+YjDzWKLJW9Ykz/NCiAHih3UyS4rddN9v2U2PeFoxgqHXRObYDy
NcD8zEcNSBTK03ZAINox9n0hwp/bUW9aWBBNDlUEAKjuq5l4gEwWxDbrBvS+FC7umIoYiAMxstmV
ucuGu1j5c6y4D+fx9kZbLKQJornNZ7g3H5PRLbXL6CDR5+3NEiyCL0JjHG9AiwasZtQvZUfsOhN1
a/3mKflzn/gCNGi4aloPmI1nSXk9B4mhBmpBYI8Vj5o3Gu7/g7BGtCpOBdDvVKhxxZ4/TvaVwo0W
DvlMHtkDRXPyU5DbwsZjgWLzTeNUy+tQC/DWs0LbeiiP5S52o6tg36HNtfRGT73UT6LuJ4HL44vT
QUllqa9hsFP6wwAD2gzoylzFayW4kwCz0QT7bWV5+4e/+li09lFTNiyLcLfhbIHwSC9QMWJIoPGj
6kVe6rv563TL8ICAp/qqv1guDEE8rPGb+PCnbP5ipCCknanOUnkuw3kb9vHOuAavr9ftgBeAEs90
MB/73V9N1hHF0KHAFsq4nJXrGjDsih4BgFw9lyCSSrWTREV0b6vKsxDCBzJSm5TtgJiwDq4z6SCb
h4IIyhLr3YxoyaQyMVCAkznPC7yNpJdUKEu/A97HMXeV1wwoUsodtZsjQLJehETnK9B8cGALkZwZ
Fl3ayEqNyJO11VqKE6M/+Eo9shYKhpCvOOGZnCO3Awvt9Fqd/Xv9XqCwLMb4RWEXv4A7PdoMgRxE
UBrWdF7dpTt6K0NXpb16oLHzV71DC2ncMdIwKBN0vSG9qbeuDCYNmu66IQKEiyi1tK4w74fJGeJE
4rrRI/hUKb3pG9XOSGSb+eQKtk8ghn+rSDXgvaMGKccG87/BOfGCL/1ZPwJW3OuO+rkAIvzVnyO3
fVCatxTe4tbDCBwQohPcetp4JtFZDgSlLaZ0GyrBT3356mxYdGKDDqHkFX3nFTW5HursAIje74L9
W82SvSsEf4NHREnpMEIhDFt2okP+ALgW29wPR/kgeuWtXnkLUez7YtumXC3bGHx77lzLXq1OrjRa
3vZy1ivRCxmcCwmrMgDDEpbTeLEzOPOOtR6GLnG0XQJov+BJOY3PA3KpzKqF7kSkjJw3Cbpm7IsS
N2xXPg/dYyedeum4vUKRCM5dyHpEKnVmPlK5lq17uTyaooE94SZyTkIL44EiM4sX5dHfh452iOGU
8nPlAGPHIzf/dnAmN9U5vpRXwi46WaD9nOOwUpC9Fxlccnwsrlkj5byvjvVJckXtXav6iEEHA0D2
CjAEuayD6U8JiETgOsDt6su70hC146y69oUA9n2h8FYZF2Qw3uKBwVPcygHxYoQBe2nPnpfK523N
EC2He4bVVRuaecvee3Njz8HVjO6BbQnrcfJiQZwFj0NWpxFjk5nuWpeegMfvpDJKBbUXHvKTdSuk
/VoP5xYSOXuO86oZ4g6uMNWC14BokW3p6Q5UVHZKxuusH1w9mJ6lpnmKstQBatJ3o8vRd2xMzpiM
nTP1oz021o3RyXdy3goyZauOevHrOHs30aAxFN2AuztPHy3SekocgtrLfMzm8G/sfiGKs3spSYyo
7jooq3KjNwBFLP4h+d/V1BZSOMtXGrwQ2gmhpPkA1wm++sTxd/8y/OkHYOUI9m89/FrI42zdCBKj
S5S3h9cIfLcYA+WKqxxUJ8QoS39Agjy7pNe+Xe2Sh+4Qn0TRl+AA+cq1FLUUmSzgORVtZ1vWvE/9
/mumq/veVx63jWfVcb8vla9hg8cwjIZuRnOkkRys1DopYXMFmhBBdk4khvM5Ujr11hyiaVbLGqTC
W9eXR7vWBoErEInhnI2CZvBC6eCk5ewk1ecm3FedIDsn8Gd8xToaZYOOMrwnsZwIyCTh9/92IJxr
yRugfqIvBcOXxWNkXBczGmgO2yJES+D8Qy0NWjVMElyyr3xKC7qbq+Z1W4ToIDi/UBJViQdJQSqp
9i+Nqn6Ly9lrqGj2ViSGcwzNbPiNpcHTqfFRl+599bnVXrZXsv78W1gI5wz0vEsTrcV9XFt2fcy8
bE8f9QG9w53bXWo0DQ+yPQsuzfUU8LtQvgw9kaLqcwlBqTYQh+TquTAA+6iCSxiJJmRHGu0GFIrH
Muu9mlaRExkKAJ+MWYQsJ9hgvloty6EhqQVUZQyBhxCn9jg+pf5fPcoWq+W8Q93ITanFLF+XoqXA
qDF9m9mT6bvbRylwq3ylWmp1hlyDxH1CfEfTa5sk8lEzy4uZW6K6jsDGCPu+CLJMkpUlkpD/Mj/r
XrGnR4wKXkV76Wt2RAh7CjSBVYuOin1fSNQaKykUVBUwqlLaBJAP3ZNZft3eQdGqOM+h9LTXTEYO
HhefNb+wY5EA0RFxfkOKKtKkOaLFSNlH5uiEg2aPxbMpvClEZs2XwDB/FuaqjxCuQV++1tslKkbp
udv5N2yCI0Imwv6vas55EtJZNcJhhBVJHtjGFNlFO9gEMwDbhyTYw1/yfShYB32MPUyS46A/9Enl
GONRjguBOYnibr4QZpIoSySKPP74iYVJbFQabOqedEV28ekvYc7evQTf2d+DXdFIerz/5pw6RURd
LQyP4P0SmK7Ajvjm/mAqlboJWBolhQ1Ftt8zMIDtIxL5dx7CtYw0n1pxgV4V9DTtdS92JQc9JAQ5
DpzbTtQas/52Xuwd5xzk2UiIwVIA+r49jhjJluwUhNK2dd/aE2BuLAevBAZW6FrHBEl+0ZuTXcS/
5I4W8jnHIUkW5kpMdMX1u/woAxGvP+evpmlHe1bqZrIZYiEYdordtN/ea9F5ci5lLFWaBpahuNP4
pWljh0oObQRBoUgGH4eQNCGRAUtQLS8w0GFYPnd6LbA3kRDOfdRQzHlQEIgY5legwg/ys1oJutPW
XQdMVjd0SwYH7Mc7BHCS1aBMKGplHSgL1OiiKdFV2Sr7kUo//uZY3kVxW1ZbXSEZ5YggFPjz2dca
jPTF07aI3/j4dxncjklqUpakYPhcsnxfyvGZ6OEu7tCt3syelqY7kheXQSKOWsRuMUM/phTxVHJr
VQrxtn+MYGt54NyqmWhmllARreydSE1v5jrwqmEElncpsLb1W/rnsnnY3FahQ2vKUBSCSbP4U0Vz
wQ2zPgJgvkvgArZ8iAtNz7GYwaH7t2dxbvevegemdUbeWjsYZ54NpxNdbb/xY++CuQderMdKGg/a
v4WRBmweRWDPB3LUMRXfAW/TY4Cv1iW+EM93wKwnMMHfXHnv8tnWL4Isf5z0HoQ+iE+e+4vsJR4Y
i+7LH8x9JSjiiVL6IqVhLmEhrieV1LQWiv4tkHiyMrcj9Vm3dnkrYoNY9y3v62I/ZCHIbCsQ3LBp
XRDaO5U5HiLFcHvL2v2FEVDWpAbUX2ro3HqGIVVJogDHvtM/F0Fk98V3OvwI/fttMev9wxSsGci5
EwIE3I/Lwcx7HLVImCC4G4CMx/hke7s/o+Tp/gsjKu0kYYPa6h5SC29/HUVCYNV/FGoleLunMcYB
qvAq62Q8lVxS/lXBcyGEt7xen4ooRSoMKAlgyA1PWWVcYOuCi2C9aLyQw+1ga2A8AzlidPVmYK0K
2+IwDdkx7vUrPUvtYEocU+7RX5Gcm05yzKN8l8n0ICvlfirIYfInO4yt79vHKtpgzvisPM0NbUIQ
4883NcLZqnIxY+5sC1kPzRYr53S0GpsqRZ2L+bb8GBzKB3pEe+ONtEdMC3KubWmiJXF2F8fyCOBe
5EnCwsCshWVjfOqYDbMg/cbu7V/Cr8WauHs9sMyozph5m82nWn5N032aHX1UP8277fWwI9gSxN3q
SuU3oyajz6Hp471FEFj2Ijw+kQjuUq+zIi3lEgk4Tbltm8tMBWXOdR//vlk8yDXOfjJoic3yr6qv
bGQUmJ54UaOJfTq2ezRLHLf3bNXJL+RxfiNPe0NNTcjDH9dKWR5qowOWJ8CSsnb8sS1LoG8W5z7C
OezTfoJym03szVZ3PyTUrttItIfsN2/oAU/P1iSaMY4mUi36XvqUef6RFZjoJ/awNgSx9xuO2ZYs
zi1U45j0U4PyT9QQ3fFH1THJt8B/lmc7q22pOEjWIShvs/HUlNTBk/+1T6VDaZmO2lVXmZleqor+
AwP8QvTqiipo89CD+3DMbTWPvYlMD1E3fM/lDp2Eyl1fWQ4x2sbbPhiREnBeR8vG0FItPG7zRPmW
YWC4UDKgOwx3VpfttkWJPBxP8VZJat1jeh0PiQfm4Zp9+YLpJMaJFp9SR/u+LU6kcpzvUVKrb+UU
Lq5JW1e3wh3QTpxGigQbKFwV53oMqQvJwPBOa3dyZjTCo13unj2nZTsQPqjXu40XRst5IXm2Btp1
bwreHvMbEInYikNBviLCpN52d78AlPtyHkhxgWVZnWrn2cEKv22fz7bmaXz7bxsGZo2oGgWHQXLr
qLTH6cYsfxh/15X5c8t+gSgvtESf1ArBrDS1jl/hsTyMV0VSCxRBtGFc5AJSyy7t2RhQ2LjEv5ez
T9v79Zvg8n9x3i/Y5I2WIQ6ZUMtKj9GhDG30DDr0sURsOWEyDWl4wFvLviOqSq4/uhb7x7mIhMx9
rLTIxZd0H98ah3CXvzSQaVzpINuN7wu3fhI1Zm0bryYz5Vm8C4xwHIk14cxoIZ38NADUTf+FEhFU
w/pL3TIsGf0OFCx7nJPAdGZmtQEOjYHqsE7XxIv+MfCclPb1KfbIffKyfYqrWr8QyHmLsm/Rk9PX
8IGjvkvQZqYG9wF5MnLRTbi6gwtBnKNQ9byymlRS0H0pO9l95rGB0BzDCRWCidyRHkU1UPYPf7kO
3wW+PaEXR5YkY2b0Kp6oLNXXXLUH5USA8y6agmAbtCWGi1riWkqtbsRDZACYn2Jc6ua2nL/I+S6V
HQWw79vHtWrUi0VxcUsuSWFOLbz7p8nr9Ot0Frx3flUHYN4saB65/y+1cZVNKcbRw2HXSjtMvFf1
ldb/cXT8UQrnmhJVyQBwBwtOJtDSgH+ElskfPyg+imAbuTj9viOtlbbI4BmhuqNT5nRzdRf8xYPi
oxjOF0k5sXzNYL2AMuKG5tWqh5Psn8zpNGZf//ToP4riXFAlp+MoM3YTmjwoweckFFjor6r18f9z
rseHVmhRjhZiPzk09FnqP2///pXR6Y8COFcT+oUy+goCoH6HYMtJ7vzHCExtbLIrEIJzrK+GWgaS
7api8I3mRlhjVDCDIut3QLU/VxgmU647zEEhQbVLwQUgesGuW85PgXy1aayAqlGTGoRgQE2ONTS2
1h04ASoMdzwKNpKZx0eXwzbyXRTncppAA+7ZDFH1p/w47INTtfcf4+mtgBGeUEcTgncxs9+SyLmF
tO6USOkgEQhCR+2cPaFKY5epzYa19XsRq9RvNOV9gZx/yI06SOLJZJOcpLYZVJnk9DXoHBhbsdK6
2/spUBW+BkVHI+uVHoalmQeivlSJ6LxEu8c5CasJQqW20MpiPPQuxukPSmZrXzDXcQK7uzg5vJKz
+qgfvKfIetlQAsiLL4PXfO2PrCaZ7eWH8GXez05x9O38zjAcERXHr1fhR7mcBzHnOpP0QNKBfJns
pzC8jisrQrPf0yj5+9EcHK2QBWcnsjrep5gjSKY6xEs9GGTsJrAa25Qzu+5LLySiCWORMC6EaeJZ
nkYddWtqIA/S+Y6iZ45FPV0WtXKyndqwN75IAkoM9GKDqdMNFWLr4VWQ3OnUAeuuQ5I/T3l/ODU+
XVvWegz6EtR5M/kozSmK8Y6kPGyb2K/B30cZnP+grR9YkzWhCyTO9g3IUqQxOE2lqAtTcECU8xtF
i1RLUiOuqFL9m0Znr5f9+6YlNriajtsrEoliTmURXyhZJtVN2OhukRxocV/TDk7/VBoivGiBTVHO
d/iTqoVER4BhJWCeJe3ObAxvLmfXGjKPYFy/N6kI+EZ0Wmzti7UlhlT1xkR016eY7g8xGNIPpzTp
BVso8LuUcxeRYtVNFrHYyU/sunk1RBlM0To456DMAbBQxxkRTUXP5TTvaTte6WT2tlVB5G95+kEC
gpmGxG9FfQYamD8YMWbyMyfYR0frR+aCO+cJ7Yv3ov7FlVTPB7PiM7RVR4q4DOHoGYZK6BhnjFIc
tTt11+67F5F3VwVhxxuMxkIt0iCsYi1HUykrJoWOYjPWZ+1gXdPY9h8xZ87APJ3YTu8YtZWl2dI5
uBG9/gVnyidu5zjXByOG0kiz4ttG1zuhipeWPn0XHKrA8PjMbViHca+xodPBGV3twvqdK9Ci0kd2
hQIku3Z+hF/0zLYEYfhK2v3joXKeJZ7z0WoSND0zSk1Qfzjg0XQtrwVlgOaFd6LMhlAe2/HFsfrN
INcG42Gb9vOuus539Ng79KLtkXLYp3tRT7fA6vmka0lCGQzKMMqhDO+DCtNnnWjqTOCbeQ4JCzXX
OuzR7jCar+FwG/uoxqv7uhvcbR0R6SLnX/wgn2pqwvyi5FRoZ3DFWyJa8JUk20dt4GIOtfSLqSiZ
NgRujZng/jwggXLbuIxepNiFHiu4p3tFoP7atrETnkeiLMqhIRRaER/JSbPzwi6PLfjc1Tu0aTny
3Yj53cyLb8ozeQC3HJJ+yQVICa76UF0m4FsrIEpHIAHCve093zZLTAZ91FbDKAc6qnhE1iXL0taH
qokcmjXPlZw7QT1eOriFbZECN0t4qAaajnGTsYcrMuqeimYHcFC53Y7NCcVPf46WujxwwrNK6mo6
IH8/4MJvjjk5paEgFFvJ2H8UwAx0Ye8YP8Ag7ww3njaHSLoPmktWOkak2H4WOFL4idYpOB9z5282
EZy5FssvMZbpj2JzvZFHeY6Mt8wmSlLKARzPyJKhYYV1+pWtAFFvJU2MdS4Ectapx22cqT4iNAqq
N1f2wL0I1EBbK53PpR2eQbKw0z5vL3LV8SxEcsZKGhqrYY1nsi/9SIZHuX40fTQNiIYM2Qn98jp4
F8MDxI5TicYXn6A7Lfok6b09CKFQVt8fCwmclWnjTGoT958r6ZeUPqrkBQlNqb+nPhXYs2DLeJjY
Aa3ofdnkhjv6TxUQV2h4XaceSURNuqu+erEi5u8WWo+EQgicn8pwazXZk74BWlkCbj6lEnF4iQRx
5hWMIA7RUsQNvvo57L+D07AUZdJEItj3xVqsKfJrjYFU92brAJ7+UGKULpkiQfucSAz3DBgwmB9V
Jeo7ZWZcEuCWqVLiDqa13zYakRjOMaRxUTYpw5Ir83Hf1aBG8vOTXImG50RiOHfQhyUZiQkwITNz
hug56lDRvtteyUr1hrkcg6qWogLqgUdIaIe5KcwSSUd2O8pXlUNuqRv8H2nXtSO3rmy/SIASFV6V
O02esccvgj22lXPW19/F2RfuHlpunu39ZMADqJpksapYYS0UpaYjpUg07yYePN62KThLZM5IqQHf
AQwZxOTF46h+XlqOt9i+nufvM4fTmfOomPkII1o9dshFNGQ8LvJiiQMPAXWDT+Lj5jEHpCuJIAiV
qIKeQAQRk2qj9LWnbD/yI/rp7WFAT7jhlT4eFuYTL8O5rR3ndTKWe8z7kJg9TamOoIqVnvvirUVf
3nX94BwWC4YQNmRqiN6rTlZ/jXsPSZ3r3+ccFgt8AK7YaBq7laagH7o8t4iWo4H5DjSGnIVsBmFn
PX8PmC4NUAWihIIgnZMas6vUlUekcV/VCQgVpocUuP/KqPJYOLZd0q8Ten/GXMjMwykTjbnB3erF
fZoLGI6SSyA2Vl5VApanE3hwYNvv3YtVMpa8azupHRbcZoKXLgVfrUA4AMCTBPM+L3AiIJClIzKp
iyh3R5zyKH8ZDgvvhnM08z3MuVx31nelMSGpqlW9ExuhE62x0xmRe113th8aF6tlLIna1royJ+E/
KX6MZzsA99zXwT+MUNUOT3o8M3h9xLzFMeYlq0tFWgYIVep7IthpfMtF66A39/dg6aw3jFmpjVAA
WqZJmRkTMDMm/uTFgRjwntG8u80YEMUctCKZQY6bK3dZ+qWKeVhe26+Q8wGx9ew8DeNI7vEiy4/G
vnDXIDpSwEfZalE+56VZOMt5nwy/0Lq40SZ16uEtxfpGIasFmmGODeFJkD8GMVMSda1K+Unm+VPV
izbQrzlPDo45fL/fF2swW2SdowWRGMk9Mf0cLwdAoNpmyum74y2E/v1CzDRWk4pgGZPjzVunPAi8
mSXe9+kduvh+E6Yyhl7xfVAQ2Uk+2jNPAu/us0S3qiRkw9wjgdk700/Jyb31fYwNRb7CKnZGUPvj
aeL2/PLOh7n87STGqZRAx6q0sgtZCIRVt8ts2JuZzlG27STXxeVhrECTr3MTURpJ9aRRMPJTiBxF
73ZHiscsODwwaN6ZMdag6CrJiAu8n5bpazu9DCYPi4vjDVlO2yVNVnWioI41mvxoNjbbZ88F0NRw
ZvtslwAYr/ZRCJN4XnE72X3eSYV5GpZqmw1KTd83X4zZKne6twa6m5aWuFtt0TGfMbu3B4+fq/I8
IWdTFcZiRH04a4WAp2KB/Lpg4vsAknvmuEH6kSvu4j0vdnHbihGAiUmB5eEqUMJbpH3rYLZlD6R0
AS+BzwsxFMZ2CHo2lybdTO1EbiknFDhij7rV77J7wwFH/aPsASjrdbRHV0VPpXYjvPLS+tvF9osD
ZexLXg1VAhiXf4h+pSOFYk/8dR8H8qchuL67vBNkYozQFKSlmXDjtfooNIeq+fdTIfQNYVIcdlHR
NHZmtVTJuBIVEbCqfTbH71l3P/ScV/H2Gs4imCOLawKmzhjlUrlYvE5c72ZV482VbYdFZxnMkZhL
v5pFFRHHnO+0yMvnB0nx/uYoziKYoxiHpCIFsHic0QiK1C8MTiMZbwmMcR9jY2pbCt/R9/t8+D5I
oGX61wPKHw+bselaXXRRk0FxF2W2wS9nmXrtyZ3JmRnZXAkwxUVJ1HUiqozBA3CHAK4CGZEdcdX2
yxS+acBtuX4aPBmMaWvjZTWKXMLzs7w1isEaTbvWOIUlngwmA1YanaCPCnWBAHvIfxSpNci8nOum
S7/YK+ZyrFUFgvQIsUrUxBYpsiBUU8gZC79uEEsoS+sNOciIpfaxFuTclvXiJKXrTd/I8FWhEbTR
civXtX99e6km/GbUQWGuYB4NUGIi446jTO3nrIMyFuoYKEBnC+fUb7Xw2xJJT2ZcuETmsi1uOpKz
TPaxXwiYB1upI6H1w9Wh8Ha0j5d2u0Ze8Vc6+muB7MtfEQS8VmlH2Bjei+MBjRUaL7m1rT5nEYyK
qn0vTnob0wRq52mhaGVgaAW+MOcmcI6KfeYr2jBGaQjTB5gDd5WDLg+m/BvBeaWLvUzccIZq/RXV
eE/pXfr7XkmTWcMjn5IGIPR1aKdgGWjv9KxTwAsMebtI/34hrk30qTJpVVmQvkfAgy1np87erms7
vWTXlsSYdpDUqR0hmJRITb8G99bEsbvbac4L1WZte1mpfUFpuScbrDQvlCZxtJTOIij/K5g7nnTL
5EQOm/HuhUjG1s9DCW4HLVOdWmpsRRE+gyzgXh1EV1uMFy3nBWbb74ULeYzFkCtTk+MFFkM7obkA
GIvhDli3R1p0xXPb5zWPbj/uz/LYx70hGoAjlKCG034FPSO4We31JgNATuZFDm9121b611VmH/fS
tM5amFEFIYVjjpGFvIIrCxgcl63rqvj+qSu6KDNWQ18FtZTAeAdVAXUJcOOknb4b9igpO2DmcDoB
ON7dsdsJp9UtHMGZX6//AN5SGadXSJUYIluJ0i3aVOuvC1hXRO3URrzsJE9hZMbztZkmlH0PQWA8
8SmwRwzwbt3tHNOvPPNO8K6vi6swjCEBkMkcxRkegBj2R5eIfpgDzWmoNKf8wSu68248myAAK+oU
dhVWR3GYMewf0EnyzDYeVbyLtAdz91f5p4v7wJiYRBRmNJ2tqIK3Tp99bvNvnP3jKQZjUEIj6pc8
RY9ItlgaOhrQPNpYmV8e9AdDApPK+LUFT1Pqx+l/c3AyY1nGOlPqomqJU5P2qaxCm2QAwZJVb1Ym
b9IVa8l6l7NYesuu3EI2W0DadJFrsyBwcjQWyZ0Y3Wn6iTKQm07FiUU2sCkQl5/Pjs0Q1O2KfvEO
yiL62r508kfBJi7Kx24ZUJCdbpciO5DbsS94EVBqr6+Vc65skqDrjW5dQkS5YnvE8L5FSO4I8n3F
a8Knx3RtSxnDgsHrEW0h0B9xP+7S2zYAfTwGGXhhJMeXswkCPRYMLa2wnLhed2Qygz7jDvrTB8y1
pTCmJNORF1tQUcZchuEDB9cHKyjFEcHEaDD/XR/IhXbQA7yIgOQ2rOcuxs0Gqi+4koAfbKJEWu1y
BA7ku8YrVW1vIMZAMGdJAOTDGJI+M2Nh1JARWJX01ihHuzKWh+sqtx2ynkUwpkQho5FFPcaIhfjr
GtVWbdqlbhXdrk9fZh7z2h8M/1kaYz+aWFuJkWJB6KIGRILbPQP8OaiOxhsdpBE4j0aeOLYTPVoF
cdRovyV14KvT2alj7NDhDz+TeDx4rO3L+2ttbCu6WGaklCjksyzt5eqh0XdSBrZDTmqCuyYmKGnM
fuxb0qjvANq1V/hlQIn5aIn+f6Cd2Da+50UxlmLW12auTLyJ8+N8nE7ZqfNW5BMxn23HLu8hyF0b
E4fUZl7nsYrLTFuCdS/3FvBD2sWOKgcypn/VraafF8fYDm1W5UIlEKd3QR4eFI1TXNmO+8/fZ6xF
k0iZlPQ1vKXe2uvYWaN+iObva+lGYEm9fo//EMOdhTG2IpdiELkRBOHjW4OxCzf5Ep2U05Lb4a2C
eeb6eeS9drcrLxf7x9iOUQVBQlnntCuuukEj6d7QXXkn+RTEXbaiR4y62wUA6ThJzO1mC3So4F1h
AuCMBSAKFalSQdWkvqe5jZfGz069RXvxelt+Sk6zLdmzL+ySb/Ubr1K6raIXspkz7Sfwgg8lLoSI
huMkWIPC7jziUzJT/ljepnE2NFVVTR1IS2w+YQQubhglcKB12t7L8nxoxczWJHM/L4JLSOWrhsIJ
tzZ19kIkcwVFsxQlkqGoPYinRLfi2wJDbGv2pvLSWtup+wtJzO0LK9EAxBSMs3JLG2akg3nTo2AX
H8CVF1y/HLxFMYem6yhyVgJdVIIuWFM8TW1qpUvvkKh1UBF6vi6O/vLfYpKLlTFX0Wj6sS0rrKyV
NLsT0ZCurl6Xdd5/E8NcPzA3rvOUobminB8L9VEfC4uEvLoVb+sYjy00UdaMItxNl34yAI+QztaC
RgEN5niYNes/rei3REKoS9EE2E4nlZw29DLJGXmlA87ZsOkDFSxA9Qj2GGD7R24Jlejim07oOZEH
VagrGsBmDoSpQymnqyAFtKPFXN+mXXSc1DAoReP79T3bNvxnbWM7BSbAvhm5gV6E0aNFOIAUa0dE
ijuK4KffpaPLw4LZrqJeSGRsBOgZlWo1MLcI1N19eQQX1lvqFDZaOV/MZ0qdvhzMp+XAe8jzjo7+
/SL4zkwplWaAEjn12lqt5hPttZDeru8mR93ZXEG3huUsxDDvs7EGbdY8IyFv96v+WDSNJ048zkGe
EZQZU0FWoTPHAgW50SOfVeQm1gdlH9m1LR54dGm87WPMhZSimUgxkIXUpM+deBA1Pxt/XN+97Yjg
QjMYa5G1VVN0DY5I9dsd+JLQeQZ8R78Ous/yLR0BKn0Q40w8REmqcFeuG5si6MHE0XbITThNe5OO
iSVWf9WAe14YmxZokqWLKqp7S/utrwOl7i2l+np993irYCJ7sR3kkawqJnQ1xVZog3fHs+Ycu8Q2
CPQpQgqDpsJEeV/2U5AAfa9PMktses47hbcYxkY0rdpM9Qy/IYS3gnpauZMgHHVWGGuAkmmLmY9B
dYq29Y2cfEmAcFuQaj+ug1VO0WQpBAgmarU6ZEhf+6Q+hlErWapQ4X/JetAmndfYwls0E2fkdS0k
Q6Kqjq6uTlobx1UabXFtM1sADSuYxAJhUY9ogK8sSVu82ZD8NWz8vgmtdQg5J8BzDOzQSiUpWq+1
sC10No5O7tPa0AhsV9FJXdMhznX15R0IY196VKJUvYfzzsNnfcqsLPPC6tN1GbwNZuyL0S9oQdYN
FeY5SKrjYt5f//4GJxDSf+d7zk6nDKYuxugPRvPCY78Tn2NveK5QU9PtxROd5VV+Q57sIMceAAQ5
2/eHl8WvYJ8t1Y+1JGbzhFECA11eOnJLhd042RMdkYucnPdcpKdxxWSyoyuDWtWrmWKhCrjZaG0j
y6z1kPxQYq92Rwzmpa5RoD048bLO7rgtbRxlUZm8QremYjSWMERzbkue5JSx1QOU44AeuheazEDl
73k68OCbeVKpel1EEEKvkyySURgzyu+afpDAIFG1j9dViGNi2cepNhWCIhZIVyNVbqtZkKx1MBkP
gsSRw7kKKmNr2ojESjmmxJHG4VXLa4sYE6cjgieCCU4QxSpapkFH6u7JzO77lue3eZGkytiMppDK
mGhwq/8Ugig3J60fCrb0RcgAZhghjyDcaQ8zJzPDUwTGjixi3Qrg/yJOF91mZmTNsi8Dt/W6JnCE
sARQgzwtzYDcKho20BSTAlAeWq7zGFrpT71ykQnT4dMl8ixpGpJMKVAglaAPaIt46/OiR15oR5jo
RMlkGYTfAOgM9fcbm+zXwlo/gQtur3rdEdPdLm1GXXmt47xdZCyFuNZylyaIyHv1pQt/LuSo8rri
tqctz1afpYMaIk0EoANkYND6uB4pJHl7mFt7RCYJYJ7gB8ztVOCox3Z5+UIqXfmFNcqWCFFrBiUU
99FP8ec/+WkgPUH9MRX8lh8qzLKvtuS2YPRrPd6J8jaWMSD5MAGLzaiIo6H6Gh8Wwel6zjXjvKYI
a0CMQqynAgYkIYe5e8rlZ1LcNerPauKNOXNMFWEMCZAdEOhQdybG6OpouiDVRu/6debFBoQxGlOW
qyvaHGA0QAcr71endJRD/CjfUVLTEi3LvZ/QTluL12DBWRzLIyX2RWx2dOi5MG8wJJ6azvWV8b7P
mBABcHZRRcHZ1nS978P1qGff/5sExngUuiGvKWXCElYv7h/MiRPr8lbAGIl2LtW0pceflidV2Gvk
P36fyr+4qpq8zu2cY4fydi+CmLfifJ+XB9AYW2AW0TSXBQRQ3Ixx1/kj+rYHB33MAa/IzIn8NObe
q3mRLBoNcSelskRYGeG7CRBUA7Rg9XEQeCPF9HO/+yfTMERT1TSDLYut0lLFZYURpoZ81usgizRH
KDpkXxf3uo5tYwMYZ0mMkillN1XKDAClZR/6iCxB7kr2FTgCBo7l3t7BsyBG2xq90ZoWOWUg0x4B
z5HOsWUIiVUOXzXxKGaafX1h2x7+LI5RPgNUsiSqUDSN6rcojqw09nLTXVrVKqWnodnzJf7B1J1F
MuqYEX0CJCCmp0VfRRdEg8o6LZ6ixSQYPPMdjjnxGignr76y7ZTOghnlHNR07JIZaVlSNJa5Ppf5
biEyZ0N5Qhi3pMvoGChKtI8bzVdFdBX90Gc5R0d4MhiHhIeGqpu05y9abwfxc0hSay158TNPERmP
JKXK0o/ZDEUsX4zwpphftfGpIp2l5reD8XRdDTkrYvGaFCKL9dzChhd5AIaIFixhCaf/5Q9v4F/H
z6I0qbKpghMCeXNqBkW3swrAMmtOtTO84pbXnrIdnZyFMfaiX4uhHlW8BusMhIwS+DFQ06iJ1azH
WGo4+sAxgywiE+hAlbEbMKWWdLUzDMDRb9CGJrduXvJQ6N+rC1dMrskYDF1FB1qUoiGfohWvjmQB
G6X6UT6mXujE3xpHsxancOofJuCu9oDYdvWdtnLWu911d7bGJlWnC5cJrhs5FhuMyyQAgdpR8sQI
mAKhE3rRTvSau3jPq/LxrBaLztT2Uji1Mioh0wJGI91LXOMO7WJOGYRPOZq3hl2xoy2+5I6HC/WH
WP6sS4xJWYsw0eQe1XfZD33NTvbRoXQKP/LJA24n+rEpK7f68BM9sU50y8sd8a4mY2zqoQqVnkI3
LP2DjFFuwdN5vd9UZ67pFGNq2oyA05EgBl3j49DfVtLCU5jr19FkQZu6OtdzOUNKSD7lx/4Izg6/
/FQ95wcgILqYCLSnoEVh5L95HLQTfNTTqhDCNW+Qr2my1iqU+YDoyNJKzbtuPa/ff5OFYdKTPK7S
HLrZTz4QmSyQXCTiaysE18VsagIgtOkcmUhklTkmvCb1aBzhuOfsqNbE7jEKry4c/7ndgHGWwmY2
wtUsZV2CFC2zpv2Ivkxwaj+CYxsEiAmerOWNuOtdEUZG5OZJOStk8x1kKJZ6GZAy0pvTNO+r6Gtm
vF7fxPcs72/KfrE+xjPEIXhbJgkBnjqulqk1P6piemwSEzUf/R5v9qCbMbraEXsycz8RsxvNyD5P
5RSMRe+NIvKLxRIYQnRKZOkJg4IBwGVdJen3RTH7SWR6Xdd7SWXY5hA9i4W67/EualvYCSWO7HmW
frTtj07KgdWgST81sXuMFqRXEjG16nK86arsmM+m5l9f9qaKmpoO1itTVbT3ZN2FxSalUq55Dn+Y
VeCzVB+7RQZfVGJF6Ce6Lmn7DM+SGHslI34GoSPqJFH4GJqS1cyxK5Vf/5sQ5ioYyVTUSYdDTBQY
X504KLZaqtRydo2zFrZnAYBk+tivuAtZmOyFTLTHtbtvh1L6qz37dbMJ8+ho46IulhHjX5N5VyqW
XtyoI+deb9r4C7Vn4gYxnObJHEL065aGVTatPZfcsID+zGtXi27nhZIlUgx0NcVA1LGTvPqOJrsQ
dmVAgwCq2b4LQo4WbCv1edvo3y/kSToJe1PAw1pXd5hPLAFt0bSvIi/TxRPD+v8wCoWwQCSehs/d
4mvk2KVfG/H5ukpTlb22ecy9UfW1HkkRUlaU5FM/D06/zD9ALV7MT4oKxEtZxyDAwJuYotbumlTm
ImVKsfRkALaRdhrcftf4xt38T5M1DaZ6XlshRwvZbJdG5rFOR9T4wF2HGRvzJkwHTl6SJ4Lx+abY
h4tORejJ8yDfZKl3/Zy2bcIvpdMY/6FERSMlOiYa0zX0G7H7LldAnloHjjrwxDAmgYhiYcY16MnT
ZLxDz94XoRWPeTdyLNx2IflsF1ga9L4NdXGiGPO9U+7omGHhJz5qsOB1KbzhwG3bppflisKxyTBV
UKtKaCmAX2/3juJhxNUrvcwXd7VuUbROYGP79QnPl7/KiV+slLEWUy31U5lA1cvsqzGRk0x6a9b/
CgLxQgpjLObKmJR5RiI5x9yhKWYW3oQcb8HTcMZSRHk0GsuK11dTHTqhCDCLwdEKnvIxViFH4zQR
DNSdiuY4Di8kspuah4iw/Yg875QufrTesxiaRFCQ0lsfh9ZqcosiWVFAtepNA4Szg3Yfl6cDnK1j
CdEF9LsvDYU/mSpxVyi12w+8G8UTwdiHOVrQt1nCl9fKS1UNViPwQBh4EhjTMKeTLHcyzp+ogLKG
l50//ycTx/JOdHIap9FEdTjcG81Rk37I2pfrIjg+VacaeOG643pOsgrNcU46fQb+JQBX923UuiKw
5K8L4qiyztz6ZB1LwwgR+I5tYCpBbt6IvAQ/TwRz5admbatoRXygK+WtWiXHScdwSN69XV8Jb8uY
a9/ry5oWCVGB7+GPwqtmxM4S7jou8Ol2NfjiYjK3P837SAP2i4raZRIM4MEpdwaAOOwMITY4NpFp
cRbihyL+w55Ujumhm3XFP7BjPSIB+ikoV2niLnWUSAwMPXZJTCxJivaYvHSvb+p2cuf8MHr/+4Ui
ZsAYX/ISiy2sxVa8+bG+De+0Xeqhc8DElKzsJZ/7U3pv7uSH9PmvpkkvpDPGYp2XQo5j7T3vapRf
hYhHy7Wtm79eY2wDcYrGQ/TzYqizQTe8gM7GLNYdyXy4vovbFukshf79YhOFUMvbqIHByMpvRPYT
Xkz3h6TEWQBd5oWAJF5lJU8yWgOsbgtSI3ZsPKmRdzPAMP0oQUuVUQMOFugk03QSpsEtutmT1W+R
rL9OjeRU4fCwEtMxFdUTpJ779Nm+nOcfyJiZUSCVltEiIrmtn8DUGIDV5k4prDAQ7mmRH9igXWDu
eNPWW48GWRQlwzA0QzJZEo5cqeQWvgYDkXvi5beJv3gpQNF4ebTNKPFSDrM8cYqyIlyQmBn2vSOB
/y+5F197TCOHlhEs3DLmlj5dimMsqjJIvVKNwCOVDKQF+9YDpCen/2nLzlyKYKxpJBQAxO1RjGrj
50pe3CwV0aXmTYAUDEuOP91shboUxljUpCOJkhkYTKCzb0izBpOLSXxEva07OYor7AZHdP6u4HYh
lq3qGEMoGj0AKpwclyZMLAHmW+G9IDkbyZZ1iFkVYaTryKeBzZAExckcvHEff6J0zJRug9x135pP
0t3A63feMm2Xq2Nsp1iW5gpKWayuXHd1mx7EqA5SMdldt22b5ftLOUy41SVq2sQNguF/+DakQAWV
rO7HAWUYuy5rc0L9UhZjSLPeIOtCuzWo65V/0mYBwzESpzqBwh09A8UTajt2iLG77lP+ReZtKXet
jJ3VFzMhAKQGlg7yvtON8i12eit6Ii/xfn29vtYti3m5VMak1IIoCVUNn5H2n2SwFqSHRJytbl3/
IgC8lMPYkmQqhUpC6c8hnRsmb2keKNXz9aXwrgBjS6YG+7ZgPNhR42w/isMRnf43iVYd80g+LErN
61HYLKVeromxJ+qa1PVKvQ06bEN/QENJ57UHSvww+7XPq0BdtcYQyzzUZL0vQYeEkrq+aGDnJg9y
8zdQZjKA8WTVUPEvYfROSQwpSju8zTH7qAqALB6PMqZLrx/TH7btLIVRuSXFyPhCW4STBaQhhYt2
6EP7adyLXuWI37jgpXRf2FD2clGM5mGYNF5bAE47mSH9TMrVHUbArEd9BGrz+SUt9JMi1U6IyGRZ
NI7L2VbJ81IZlVxJ0iPsUTAP3+lO248gmNBsSR/suddOQNjh9ThRY3ttrYxGFhj3TAyk/R24Ancq
xDtxrpx6Lj0zbOwkAdPpJNoVng2dWR+IJLuKYGbW9fPlrJlNLnadHhFTxegaiVQrBV1QVVtlL1ti
dFeN36/L2nY+v/ZXY7KMZZfVpKcBkTZ+mzAAkwyxXUwNZ9TwD/7gLIb1cXqm1W2MyixtS1TdFAqL
vlUrdfLVqQ+0DJe7+fMU2qNHUWF4/oi3Ssb1mWozT/qMWk7ZYivr3pakV9xL5/pebtT2DQXXHpUp
w9R1jc0ExVqSrWGay04+oP249ho/dtTH5B5EZafBa3ajn/6gy8t9niX93bR9lMwc4zTkIenlFozd
5v0q3KU8z7Bhcj4KYA6wM7JRq9HmjOBhBMBNZ8ePGTBMRK8EOLvBG57//RZ+lMacVx6mvd4MmewM
NcQtYJYBH/ihMt/lZR7PMVAj8vHSfxRHd/fiVSYWlZpL6MpwxFKQrMgglqyDZ05CXTU2PEmZjiEw
FTnKwlsj4yr6vNWBXJHSTkADnYCpJ9jL9wy9H7Wf2/+e0OTjChmPMcbgGxQjCIswwF7t9CUoZ158
+fslozJURRENHUPx7NweMVRl6XLsYoQ+FpoF7ezkfkyhJXSaq/BWV7aKR14m9Pfw66NU5uy6Tmzl
KmwgdfhSlHb5UyodSfjOOSyqcL9ryHltzGEJJDXlJCvoNLFoY54Yx6U/6K5JW6pPwo7XTL3RJvpx
Vcx5TShwlmLSoa//2O+kIPZ6a/IkVz3wXsTbhuO8MMa3S1IlZHqF7TPSxCUhORgtDy1x23YokizK
eNrLOssUvcyVmBs1Nk/14zsJOQX9IbdAYnYULb6p38j6YevO0lgjXAxZombLihV9AQjeETVuitm9
3lPWNKqA7Q1M8F90N32UyhhgcdQnmcQSZqTFozIBqzu7Nfp/T29ChaiaYugg+QLY6kc7NawL6aIW
N2wqf7bzF1BVXFfz3wOPj99ngq2iHcMho1YCneTWKn6Sk2OluaWMd1vFDWI3Ne9iMUykpdf6YGYi
VJziHhU36EdzAWJ7KIAJQA8q3nN5HzcN1FkiOzcZSwtR4rWUUSIcAeZBJ2g0SjeSW+VXCsUl1Vbk
8TKjdBm/WY4LoYxiNJRGKkkTLFOM7gUtsQt9DAytscGw4gLG7SuQIr1S5b32eWtl/HVVSyUBYwYS
XarXD65WnYqVE9TxVsY46bBRM3WN0dDXS5VTra99to/TW2kpXHmOLL16Cv/9AM0H/VSpSl346c6Y
k04rQ8lRhZt1PYnG/XX93/QlF2fFWPlJXQopb/GuKhv5cSjBmVdKvq4vHv8Nx9s8xsCbQl5O0ySh
GzK8i+TPsy7ba+Nl5G1Jn3TysHDZQHhrY2yHNjWTDNZTGe+0m3V6ydPdHO+I+q+bFj6eEGNBRKmc
ukWClCk69eNLk3GynX/wJb9MINs7KIN3Ok5GAa3++8GNAikIHeM4Ibag2Kbcly9n09geQlnKpTkZ
3qPeyV1eVLC8p7fhUbMkG+ge9oyIRgwUzh7yhDIWQ5RakreFKTnaUFgRwg20e+uF0/EqVH/YS0PU
VV3TTMKSqc2CMlR6iMNabzGPZiP98g2dBHZxl1ogVPav361t33IWxih8I6vTP2jdimwLYmsJ07GW
VCued/HIucabto9IBmbkNVnGS+yjmWjaOmkzXcczrMKAeKd7BIBApVZyxGw6sAsxjK53ER57AC9A
6C4A73ax63q2r+/Z9oPyQgTjI9HQUqt5ZAKuz5e86LAG2tP8MFvRnr69JofYhVc+x6f+Neac1kZT
Ay4yASo7rhpwjNkJcbUdKhQq0QJH+6nozG5xUr+rlunnbgLKWaBZuJy1bqr9hURGQeqqMc1h0nBq
iSWf5L10pDjN2X3xjBne/EWy46AADkDwV4p5IZfRFmWIUUcrFCDql4dYTq1ebDFkemrIQUfK5/oi
t1XmvKuMyhCjnxKA5yMSznVrVIAkz0Pj3Mi0fDw4RmXaomw6KTGhlabVHmfFpgixlGal8Of7MYhf
zPvke+9K9j8mk/ty2b58v5bImsy1WVWzbKE4i095cyRnOKVO/emtANR27asBn0lr246dT5Dtto6H
NK3HUsRjCbOC/w+hiQoxSCEd8vI/TJlvPgYv5DGxFZmIGo0tOmOWfXwngyfMdMNA2hsWBRMHNd/u
L5RGkyVwrhgKcMoZf5D1qdoLMUKFVvladE6UPl3//vZd14BTaBBFUg22p3po+lrvCuQAW5REqY9L
gsaOXNMlfnYX2fk9r3lu86pfCGSuwaQWwiSn6I1I48JqC8mqRICdTj+N4eX60jbof3AbLiQxt0Fr
+7hJe6hG68h7GWTSBN0RFMkPjtwL90CdR/gACPH7+AXNvUH/nHg8U7p553XkRVR4WOC2MEGllGAw
sp2w2EGsLEVqjpmaP19f5ka5C8u8kMHYzkkjyFyJePP2zuqh+9Veg+ydYSi/1znauIFD8FEWay+r
IcySmED7/Rzt0Wj5WHzqjvqX9CZEUCTs1AL8oZwV8naRURkVb0UpnRba3jmCpl1200ftrrdovZlW
npeAW0PkSWRUZ+71XNDQx+Uo4MUIu504854z2xfvfGxsXZskohZ2FIOdWHVizcfSiz3xtfpMwUFb
S/tmOtknzj5uZh0vRDLGpCFDtTY98JbU+9HBPfej5yxBgo6i1+b2v4cw+aArJmMpR601alVHfW9c
dUeJAS0VI45pdV7tfntVxNBFDKyC/Zx5isbLiOw+Ro2cxh3Ri9vBehm70KOIBwkK99f3cNvF6mdp
VHMunqFGrDShlshIOb6omZUew3sZtYzGRh/b6+qnjmn3P4EMM7oScrmRk3DOUKG6/ltKARkgUVOJ
bJpsq1djJnI2NBjTyuaut/rQktb2aILUaBg1UDGWbtkpVl2IltlhZnQBENQAfMBpcGCe7HTCXJcY
20smW2pZYtQrsk1l3jU5jj/CdE+4Bmo5+GZteGZq7JdI24ll5eVlciz6+FgbsQsupdMK6Ky5Vdy2
je2kw1AV6mLlJPCiws1wwgBOrqzKGgpvzC3E6OtS1LOKRoLaXsGaOPnSYUFDHdoWpPtu19qLFatc
MIuNPiEoroHxIkMVRU1jQUGSBk+/hQIVy5gt/2dMEsw4nbPakb0+TwEPLnjT2FzIY8ybktZa32sI
KaoistZYspbi83Wt3Y6SLkQwO9nlMlnMDDs5eguCJKSwgTMeBhhz9SIv/qsbeZbG1jBNwVTGntoZ
2mwifk325Abc1kfNy5zyxEOL+MNxmZqkKjrcrMz4WAUcwlK0IPvauBNeK+AG8dTXGul5AnzR6PGv
IjLjLI5xt+j4FoQyimC3Fy9L3hrl6/Wzoi70twt+8X3GxY51VGRTjuUsxU9TcGI0YUSfiJbaecuR
tKl3sCREhLorCjvxPZoJMBRUOLmquFPAcDnzAjC6Fb8t5UIAYyv1SjSBrYG3eOcqXu9EQbE3byoU
9USfskEhf5NahjNh7Dl7QvPCYQacFkL208IlQ93ovcSdvvgpjJK0YUvGokCPIbFWT/1SHvOnDDQr
emSFR+VEYE2AQH5aANCdcCuM27fvQjijMmqpy4nRQ7gC0AA6iroeDLQkFTvqoXhFnU2jaWr/R9p1
NWduI8FfxCoGML0yfkE5rFZ6Ya02MOfMX38N+W5FQTRxXrtsX5W3TiOAg8FgpqcbAUyRZSoU8vGC
amuMtBcJRrC08tyAarRuXCW42/fRjQF+up3vRpi73RBDMP509L1OL8A7EfkEJUbLQLHe+lSKhI7Z
Dq7mid8Ff7hKPW7FYPOYrH4D5tbvu3GcRBnLHLzwMF4CW+YCG38FXIZPoarSc3ytueMfDPd+XDjj
0q2KutWs4MxE5iOJviTBfSLf72/u9rF831vGVUsy5GElgcYi6k86bgOpJda+hb9xSGQPqJBposSq
5MhGNacEABYEaProKzzKjixeQ7HGEY5/9OADD/5/jbHctyN4Bwqgy2iNhRw6lFXqTkChxfjVTtqP
/YVt+b4qajoAMpgPNti5LAPdKnSxUH8goBkIf+V4F1SDwdk9nhHmNBt50bf4BXABTE+i/JRkp0jh
uMBW4Fyvg7kD+mySilJF6rzoh3I+CdVrrx4NHlfpVioJJVcZ2i2YMpXZnj0JhGbKBTwcQ+lBigGS
zAJLmXyienPsJsL3/W9DUwz2MlhbY04OwU2gwq8pyhslxXN3oAdVPvBEcDe/zmpRzOlRxRrlPOoC
uQac/SHKMGly3F8Jb98YB+hIqSWSiQxgEQXHTLRzUleeFCRHY4zsJil8TH5wHGIz4K53j/GISpiX
HBcYBSiHh/6lBhGMn3kD5B0GCJAUqJAW7vx06lzDAob4gBGMafwTv1/tLJOmCmjxF+GMckpaXnXN
00y+p5i9/3dby+Spkd7NkMRBuctsnxZT+TmMzTWR49hSI4zbznDVLjjsm9wKtxCu0DTIUuB/WHqN
WhZjMIhmkDCKnXq4nYdf+z9/s2ayNiAzF3KKSSC1gbsYmpNejf5wzjw6lCP9QjkfUjUlJlR5Seq2
i74vSvloU9HHmYwiDYTJKRXdEu8/QGOS8kJEg7blOOf2DupwDQnK0CYL8RjTtpJiSEQ5EaDWykMk
/Nzfwc3IAbIQxZAUE9AixvdruW+g6mlQPDnk8U6mO3rEa3xe5Nh8SIAj6rcdxsHbuQC4tkJPZ/Di
K8ryiirhA4SJ38RKkxceLnETrLK2xzh7MojFOLSYHR3tHjz0ppe6WWRpN3GC5HCxE0iE16A2Pg8J
55Rt3v8ry5/AEF02jcqAHR1PuP/BfGSgrUnVN/FA83kgCK41JiPtA2MJdHAqvMWuAbqGjnoZ+ylE
kxqfIOPw9t1l8wZ4/4wscXSd9LJZpRA3iXBHo1TjTGXoTVL1J3FDVkydSJKM4hNz0UxFOYRCiqJk
EIJrO0JjjhuaNtOAlQnmopHyTJxamsonAvjX585qm9Gqshs94TUbN48wCi0SJIsAXWWV3cchVPOi
QVrbTk6Q3xXi1/1vsnmEgQ0kmqhh+pGlDg/1RQRvGi7/IixuJFk9SHV5XSfViVSJW87TqSPh7SJn
/r5ZGhk+5Rwrs0zoxYNQHToBQ8Zzdp8Fz4XRg8Dmjqhulqscr9vcQUAgDYDlCTo1zGHWlBjqCO2A
4CE3VgKMOuQsnP3VbB+kdxtvwMFV7bEPgsEAHRSO7X/lXpczyEkwxkNxozzyuc2+ggrnVhUTi1LZ
LnAfyLPUlJCLS5NTHMjP6RLbvawg38hGR4iDS6RaniQKpzjtT+jBcW6VzStsZZ5x/jxbhCCkRSRd
O3SYFA5lO239mlxGy7XW8qR0N4/ayhpzxzSqDpLKCdbKZbEq9UTCn5r2hczf9z/h9qKIin6bin+9
XUGrLxhVBMBAyhUdjr2Vlq4xf+2FF0V/CHEkuNJImz5JDJTETCAhAMD8mAWoczMGEWqrYF3zhuqL
8c8HXgxMuUgEmRPGXbRPeBwBo6TBhKwsS2e7Hr8WzaGSOYyLm9H83QbbUgZDwFSjhwcb2helXc5K
HSIRFN3977KdpK3MMFuVRmJPQm3EZfG9/wJeR9TzxRGT4vVFcuhcgsqlwK3l85bGRKdIF8EfAIpM
R9bOLbmXlIc645RiN916tSwmDxylxExkERW4pWx9JcNUc5Lf16VxbMzgn09pf/AGlqM81ksA5js8
J0kNDFGWWoo2WIHGoxTlLYm5d/tkKMJOwzSJkT+pot+HP0btugu5ORLdmk93x2rrmPgjlH08ZRkt
Yi/Vtyg1Dyawh30FQoFQPTVmdbkskm4JgvasSzP+Y3Kri7MFclDOHbZ5iFHLIJBXxQ3NVmmXQdPy
csIBCKJTHLrKwrmaN/dz9fOp/VVIAs8HYNsG1ilUlVWW33QFIn6A7nPGOjaXocPXMEULLAPbVCGS
oHdpgmdWtPzKW+O6j3iEH5sLUen0jQEbIotkaFuidIWIUVozzV/7Krk0ktqtMsC/c4XzTXimaJhf
7Rmkt4KgG5BiElJaQxi5o/YrLZ/Blmrvx6XNBGa1JiaryPpED6BDAqIhDdN+6Z0BEuxQuioFLws5
02/b0ej39r01PldrMns10YcM21cIL72OW15W/CrncgxwVsT2L6UQIh1wdIpqazAYLF3Et/IzAFGq
r3mVb0JIEvhvqhTLG6zbXh/6HAp0KmX86+M3G8OoTjUanqTgZZT9NhYtrTzsf643H/scNN6NMEHD
1Eo4ZzX9hTJHmQs9jsrLnPTStCF5+lU4JVbuheBY4bzoNvMKIIT+tzi666uPl2dpFHYJ7JLiXOtX
UnUSooehuqrAxp3X9/ur3DzKK2OM9xsJ7v1eBAx3wWxiUr+CWWnfAO9TMV6vN1BTl2WEJCUvL/Ry
8apEPcmR9kce/3vTWARGXOVV04oiCrm56Erz4sbAsktm5O6vZvPboJusIY1WRZ3FJ+RR1eFuxCNE
V8Kfab64UwS9iYyAi1G3xm76ptfcAv/m5bWyyQR1oRMnndSYr0guKLp3vJzOg9V76ikAoTJ/zmE7
fVrZYw5XVsk1IiIOlwqpVMHKnPqxO2gUpYpePbqwTn9ovP1t3XSSlUnmqKmhKkc0M3SSGcQw8XRM
8fVErTr+OzPMyZrlKOinml6/yb0RHQhJLJ13N1J//hQ1VkthDlSsmZPSEwAAMijkpCdynD0aDHmd
QZ4Z5liFUTnLU0sTNFl1Q9SdckG0RDm2qx6QgDo8Sol6W4fx7f4OKpvxQqP1Jt3Em4cN+WmvDnFi
4rZU+6F062b5MQyFm2WZX0zpXRtpFuj8T0pg2ksaoQ09IuUq/V6AZv0oOakQHIVoAjs9xjPjvOrt
wCC22aBw2hWYs089UOL4OsCR6rTcanKPAUQ5PsVG7+vx3Ni1ORxLSXdjTYe8nNwKdpCmnGmYv/H/
9yUyqXyXQGZaBkjP6b73bvEwAgik32EikYDUW7HBIHKv3ekP+/u6CRBX3zM3Fh7Ty1I8dzNu7MGj
FISlrwBI6aaXgTe4JhCpgYVutqMfM6CSOLa3D997UkpZA1b3TdiPJlp6eFlKyUWrXLWhP/IIyba9
5t0E8yIbtWhuixQlqRrNjmkCy6/GY9Xg7SALUdMAwgsXirUQfTqGW/sBxklCt3qiY6uGF91mduNN
EOjgta8392+VDTMnvqXcQGEMPE4OmR4TVSntRzvf7fvH27n6FFZWRpjz3ihl3ocxVtcCGBNh5E3C
CssTbdMnnubI39MbeKYzngs3cTOb117cDDfv5lkUUAGZhCkuEaBltKwUYFKVt8584O4vc9NPVmYY
P4kkXRj0BS93yIHYivoAltF9A9tJ3coCc7iLJNNzQUO+IxygwpE9gErcCW4o7NWw6q/kqPjEkw/6
M69xvl3vWxmmt/zqlGkQAQ9iAfdC65ITsVMXSgGv8ZGSmobXPP58jkuyHKqFkI1aGWCVsxnYzfhF
BpGNzCWR2nw5rZZEf4vVkpIW/eZYxteaT+QEplaPdMiOKZaXeNoZrEDu8MynZOf5CJMrFIPY1VOG
9FhtT2Y9WUL0c99HeAaYLEFKi1wQDBgIltyFQOdpUlreHUPdbOc4a0zMWCQijlHf0PMU+DTcQ+rG
UWw6r5XZBicF5y2IiR1dMSgzqdHdGLrJW0zJ15re2d8zjiuws9pSFQXdFAIVNcsvSjNZMYj6o9rq
wp6zFp4hJkK0hlqhiYK11PWVktW2HPl47Fqlxi3Qb6bd796tM5FiJrExzCmFPHvVEaoi94kTP1au
iOn9wReOXJj65mN6ZY8JEAMABzUYqDAtGMmWIt7UQmSr6rlsbiMoC+9/rr+JRqj3KrAIBhrm6DZV
kSV1g2rvG6rTTd3gWJyJ9Uax/FRxnGM7Gr0bY06sIgfD3JiIE3nplvFZmJz2n0umoV6pv5tgzmwD
zorGJIPsxOF81JXp2ZCyb/9yz5gz22VVKEgLfJxS36TnGlPnqa2/CL58Luz86V9aYw4t5JvUTgoR
hUSfcvNlHgqUOtio37rlT7yR+u1j9Xv/WFxXo/Z6uAQdastF/JgKulMYC+ZbCrsBqStnZXSfPse+
d1vMER6TkIhBglyC7qPpifC+3M/OlP2KHFtHgLLhDP0v8IbxAiHHERXmSA9pQVQIsKAL1mWWYDyY
5lOVftlfHs8Gc4yXsS01CHgA0y89KOJ87MLJiox/rrzywd/fnmmrq9fQlUzSa5zfWrnthR9Jf9EP
vCDBWwn985UNUygEUtX4TiJGo0GWGJVuwlOh5wUihYkNepRTOAHSohIDHzMyWwwtYBxI9Kj0NW+C
i7ciJkrkWjpGsgwvj8xvunott9fJwEsweSeJiRIi5m2zpsMUaovB8gvBQqZ+zn1k6NeGFd/gigeQ
FXO3+063/WZ9j38KEy3aIE4MFc1D0KFqJ5AsvQg2eQhuqKIr+l1e5oO+Pn3dN7p9Yf0+xyzwZNRw
Eb81G9r5WgNqN0qtLLgRF6+cuY87sh8zWMwBGVWlETNcIW+KlRd4/FDOj2MKpXTNGx5Rk/qXNySL
PElIrVZThmg/2uTUHPHMcpqz4tdgNWl8jdNQ2YYPvX8/VqFcNguFFDKSDWgclV/ig3kG143bWeWx
caWT4it2jZcrz214u0r/fHXC9ViMcWsiHg7ynT5eYB6Ls4syz0eYGKIsuoRJMXw3St8ZnApvOZt3
pre8TXZQdDnGDV0qwZ6cHpOrxgKR0PXynJz6Vx5yafvWAaMbMG2oibGtt67BX22B2l8SSN9loY2s
USGPbQWEpWhaQRpcCEN62D8h2/Hm3Sazv2o+6wGonYHxqIVTptdOs+R3EsoEf2DGoG0QSJ6KmGb5
+BlHIUQmp4PtJC/va+ks5E/lxHuwbLrKygZzdU5kGrJ4xIUTf4EaCx7NQCFWT8qlcR8dhsvZEqD+
d7e/rE3uLHVlk7lKq6kVUInH7JZWmijezCAbJMRWEmJLQnYTgmQ3jBU3TYfQUpWMs+LNb7cyzny7
IkBKOdNJRFM/DFJnDa1HjH8unIBrfGWEPR5GZ9Q9lVkq60ckXSKvbLQNg1wZYK5XMQ9Kqa2RFw+e
5LV3VADJiNA8WGxalDbupuf9b7a9a1iShB63qbDDCOViBqpYlsiweuRz8myJSYYa++Tsm9lOG3Cj
/dcOm6/qy9DKmQwGKMzAufohcaA1+US16EHv/Cwd961xFqUw5ysIhC6ZKRtkJ141kGlpv3Y8XrrN
rMEwZRUzPvjHZDKTNlElIOawb2KPxPFUVo96dh/zRFX/ZtvezTDJiSnMGNKnHHsyhrbeRgc9/Wrx
Tb86jQcebnk7ZLwbY3IScSoG8N9jTeMIlaqbJuKEvc2fj2gnm6qmEDDfMWEvT009KIAvn5LSS9r0
JEHK9Q++/MoE/RVWF2Rpaq3ZBKLkKJMXZ64JvGP4J3fEygQTAhaAlIsuwb2kodg0gaz5SCp/fxWb
l/DKBBME6lCdxIgOVTYBkMixGws/xKa2wvY4RDyoDe+jMI6sGXm0JA3SX9KXfqMFl7VSePvL2QYz
rtbDeDFJYiVU6di2cUm1XsMT1MgIZDvli/ncRhxrm0Pi6soa48YZoGRGjeTMyb72bnMsbyPHwGhc
h4nDyAkfwSx/1973B2hTQeeA15vZjAvvxtkcu82XbJgMTIjHZnkM5dnDy9nVhcYrip6z0M0otzLF
RLlQm5d4FtBB7wKQOoY/1eklqr5xPh3HPdisOhJLIvQamKooN391L1zNz/137XkAU6DiFpdQFxt5
GDPqDWy5ASSm0KRQJfzFTjTEopSOYQbSSsU4ZOFzm5/D6ZipsS3NojXKHSfl3bxyV/bYUqheznqt
YE4P5Q3FQ93wengN0D6nRBDdpTJavMT2Dbv7eYEm3vzAouomC15v9TgIxASYhDIejrGRe0FYnepI
PWk9YEz1jFYiOofg7Jca0Z1pzVQIbNAvuCQdv0G6xF7E6BAHylMbj55o6hbw4zbmfX+RWj53Rf0Y
xJDVKLNbpaku29J4HYwmtpVF9KZevUf7pCBnUWhcleD/2uvXIMK4qYTiFoM4kE0VLxYTQPdJ8csG
7RVzgl44yQ9Gx2NBo+fw0zZIIK2FnKisySzsPZHnZZ4x1/TmWpnXHSjP6v9BGrR1TkCk9dsOcyeI
ZtwPsvZWvpK84SF19cRWLinTR2h3fvGoXf0fU8ebTrwyytwSJt6+ba6j7C22uj2GMU6K7pVTE1sQ
urGFhRyqJXVleDZmJi/qJfeS6LYsoh+SOX83leU014Kz9M2xmWaeoBXvd6MxbHVJitJEedaxIR0w
qXoR+/0MCJgQPuZdateGcKEGPU+fVOYZZe6Zqp7TxRQxTtG6SW6DuymywOTrDjZARjawAdBto009
0y+92ElsSkMaeuoxskQH+4X/wglsNNnY8z76+643QWiqZhFw79ER5tydAOYXj72Hpg7g/MnleLtv
j+eEzKVEKiCR2pg2warL0nSnNLWlseUsauvy0WSqzatgdkBh6femPCVxQklf6ng5h2HuIn9047T2
07HiYJs3M9O1LWb/hiBcICaK5xY0MdAQi7xStf86Uw2kuIuCszSuPWYD9WzKdUXSKbiPcptljnFD
IHoje1Q6XXr+g6/1vpGshJhUp4PQNFjcPLs9mjml6i41p/C4+bFA/AAonQ74PjsfEEdRabQT0hSD
eNEA1OC9MB0LHi3o5ptcW5lh6gBKUEez3OGyyTTpVVDjyTJCw0lT8Zznla1V80MuQjAzCGzVGDh8
PZs0S2vj9BCuDpnWLEvXQUABThI9TE6sQ3egtDs0Rvx8sDsb+Vdh8yqBm9CLtVUm4I8lxEZGCfi7
FulfSqE5XgtOeTu8pYIHIOKxgLjw9ZN8KEX0b0MnfNp3H96nZYK/HqFKXgpYdh99VburqLhqtSN4
BTiZy2ZMWX1aJo5rREmWRkBu1sonEAdZS3yoWg7tK88GE7YbXTczIcJTOiCjFaWtVc+JZcYZZylb
aeb6kzHRJKl0sVtG0C7EpLzKC+N6iHlo7s2S+9oGE0EIHm5AE6J2M95O3+MrCukIT4Yj35eI+7pP
SRJ59drNt8jKJoty1SIh69WaEl97hk/s/BTcqODU9FALdzCEbFd3NFrS0c/Qqc/Z130/5Hw8VlhL
NNq+Mir4oRT4alw6uXiVmZm7b4Ru26eL9N0LWRgXcLeQYA3eOObDQ+un/l8DwjyyUJ4ZJpQUmPgU
VGomOXaArnegGgG4lQvT3L5nVsthgkcQNnFYCPhikWJXUCMLbrLOqp3Jxfbd8LNTjuOb9BOuI2RR
z+CaRSk4jMYr3VS/hSJPgn47GulIC2QCfRR2UKzJykCelAazsuX3Gq38zrCMYrBBzsg5xNsvKcwS
/9cSOy4WiFGcgwKHBl7JG19qW7DDi+Ib5SYEK4LDLZZuroyA7UORTF3CXMvHzcv7esi6GsFpvi2O
yKRBa6SBXXLKLek2uULfxxae+Z+MhrxPDo+nqYj5JFA3sYjaRU5MPSG4XtLlpU9+LMklZoSsKYwt
Ih/3z9YmcxI40MCkDG5asFgy4VfryqYpaHl28IoHih0cDvojKLh9DJG5k0tv0PaAIuQBXBgP+7Y3
PRPtQEwvYs4QFKgfN3fES1Bucxw4Ia+tOriWRe7Le+tM65hJBjc1HoAyO7Zb5HmYlh1llQdIEQA7
j0J3U384GUfjSKfwNa++jh31uT9wx/C3lreyzY7zFpihkNH5RfoV3Zoahq+4vYLNULI2wRRoQE5S
Tb0oSUCELJ4KTaLcHnJrOdFXbmbHr/vfa7PKtjYnf/xgZtOkQy+jddA5eNefqThk9kXwwSpgc8GR
9Fdnz8DaFhONUySSY5TIoBG77t0YZPBSaFGEaXaiHNX7C+N9KfrnqxBZyJR3MsRLrRDRoRefk4hz
yngGGE+HDF5Uz1DWccoedROhflxiHoXMZia83jAmV8OrXgknAMVA+lAdNVuFLKLu0s4O8EHigdwF
dzyU82aLGnJACoRdiY63EfONSBX1BHEKE663DWIjpRztzpQYTHQozAAU5o7p8BAbm3u5Msp8rLDX
lpoMFCepPMT580I4qTXv5zPfqhibsY9nfCs1uajm1yn5su9smyGJiAR/g+PTYGH9gziFLcg5aZrx
VzZD8cX8O2T744CqQEeWDsHCT4G9nsNiLhfJyX/Vh9E2fNMD4cmP6HW+nmwqe5rfhw5PMHPr5tJX
RpksW9ZAj6DQmCdLylHQivNiBBeSPpyWRPODPudMj29+q5U5uterg9tlSmKYPYYIQlFxu6n0ZfBc
7X+uzaQeKgpQHSKSjEuE8Qd9DOYii3Gu4l/kFJ81u/yZvOYXo9OjdPQYXqceLxHdXtW7ReYky0Qt
4z4DRkAz81OZCoco4qkB8Uwwt34Yj5M66ehizfNLoB3b2OXsGs8A4wiGGuiTMONmqt3wanZzN3R1
YPq6Q+VSSiQBL2R/3+RWqrb+Towv5JI0hIqJ0pTRdLfxjBFk0kRWU7dWriSRvW9s289/fyK22dyF
GG3CeAmKr3l9SEc8sRLxGIPVKs3aB73ReR2Lze3EdCGyQUMTTRaqAt3KVh6xRCiFnOLiW8GF5Wy7
OWp6UHJT8fNZxEjRZEqd0dasJFnpl+pYga+6H23Tbn7N18rpjeD/auH1BjeLR7oOYi4gjjE7xtJz
6RXul0VBNAwuZYBI4pN8Q/FbUNj6I480oT8uIhcEmJ7xD32RgyRPcW9QdRkFiWDsTpb2Y4LSi4E2
HX9qcvObvRtk878uHmY9Eiu0ccG3NyyCH2YNZ1GbPr8yweZ/pVzJatxj94SDaFzKnV2Wh1j8tu/s
m28EcG//b+ve0tBVmO2V3lwGSu9DiWkWEJwmDsS1NEB+VBTaUJSdncmnVfTiMqmtlqc7QSPsp1Rw
ZZ5JM6ZAbNKsQ5Gh0qrUIlL1UijZuQp/7S9z80yvzNDvuVql1onzHLW4+NP4OAW+kNy2eFGmL5L5
c9/Qdh5t4rBpIlHx8mKiryoMhd4WsESh9u3VW0njK4D2yKN5LGSb2cbKFBOH6egppuDg9fQB9P/X
Trazz5Ud5nQphTQ3cghP7E/5F7A042mw6HbyOuB4gbTcXxRruedsI31usH5hgE3KVJGfS+hJfPxg
CglJJIToeJBLyj5ceGCmPdNHK+Yk/4zld22N2Um50xZ9fCOFAPpesMpbivVXfMGnD0geLH3rYK+N
MdsJ/Wewg5m4XyrBy+PbIL4SzddR5bVYth5ZKzOfSCGCMpmVBfwTnUdhE8tBPOp/8Wpz22Fbh3ht
iglVQ6oCPT5S6M9yrKRHIT0lCgcyyzPBPE+TWejNmmbWrSxdK7GDvudrVrWclsPWiVovhIlGS5WI
jdFgz9Jo/BrlyQGKlG4rLY7e39ej6UUYdJ4NXqa7ecDWZpnoVEVz1UfgQcfzzvDDc+ZMVmoHh+U0
gtQaI2I+j2dvs9a2tki3exUPc0yjVSlQaECGUSFyjGwnlgJC7UN5pDzCUmFzy228vaXHYmWy6PMu
J5CpfyvvUdXIwKkd4S4Flmexly9UX9l0oPF+z1ca4plmgkkmlC0UF/BceqsUgYWydUAazlWk2koK
oDMuQiwGTz+o8nxcYa+2FcV3YYXBxRReyg0vKG4fgncDzBZqyawbgTqhJHRaLpTDcG4vMRLvpRc6
iiciqNasyufN6NLQ9zkQv9tk9i5QQInSIMNz4h5cidpkBRWUKJJKOphDAey/cteN0ff96M/bSCYc
N5KRxZNCJMeovuT6YyF7+z9/s7a2/lJMCIY+mtJqUUyTnupC8tJzeNIuIKZij/eCw0txeNbYNk5T
VkmRp/hstNldAEwG5r9TfqSlm8AWOYGSa40JxplkVmaW01rRW0KH0SqgZVu0qEpnPtQHzk5StoAd
92D7N3i3TFU/oGwoG+VlOs7nZMgdYxLupqly50k6mXL5c67T3oqK9nnf+GZ/bPUZ2ZfToAV4qcXY
2LcxkWNwSQuldHsrILB0P/AaMFVrXnYbXY4HLmEQx0tNNmp3glDlBZyI+OmdZqe3lN1WuZL83tE8
cPc+mT/217s5zb5eLxNgDCUSjU5A1C5dqoYFlb2TkYC3zK5y8N2NToEgUNjDaE036p+0i9e2mdhj
Bg1YmEBJ6MjJSTQvZv1x0Di372ZZa22DiTVVM0GvuBrBTpR6Obh7f5lgdMBo0710V/0aZotqCVKV
B15G9jcX8O8gZzIBR6r1QBhDPOcawEOowjBofF8HKNEZlmKX94XPdZ7t7Mwkmm5oMqYCmExD1uuy
CnsquIpT+jYId64O9QVVxOKd0e3b790U46fLAK8xKg38iEJnCfr3Ur5YhK9j7y+Vm8yPOYbqOX66
HRTeLTJ+GkEeS1hqbGd2VD3JKjEPJ50gKME9g9tH8N0Q45RLGVaR2qAuFBZoW+TLda7kfxZP320w
Tpn3cdr1MWRdifiyhHepdgq7Cw3Iofm6ir1e+mmIjq5+nYJf+7vIWxvjk2U7qk0RokkyS6ciuzQE
Z//n/81F8b4w5hKcRdB/GkZC49foYjoARaEcmtqa1VzlHld+bvtB99saSykSphiUrcBGgAcdAaSm
R7lQfqAc6pkbcrX7NiteEK3/3/FiK17qOIlJkiBroeww4AM/B07om3cx6hkIIZeZz5eC2r6NUOkS
FQPs7TpbTJYD6ifaG0Yxe4gPL7olI5LUtk8F7/Kj2YDVB8BE18BIKBeQuJkarowzJwEnPIwIgXE6
IaNcSNAWUF1yo7uKb1g0OVyec14HlmeTORkZiBqrvMf1OxbnQr1Muoti4gx9bF95q3UxpwA2yoBk
cJvkuDjEpfA9SvZjONJiTbezV9yJ2NJltBbehUd/8qfMZmWZOR6ZUQqZKQKLr1bxaEG6ze9UvMUi
EFYlUJsE8DpKsj/oeRjvNtnSc42Gdh1LuAC18aEebDPmBDOej7KzTXpbFySfaCX4WroHnvmYnprD
BLLD2DUeWuAhzUcKbAa5O8gH73ksZpvFsfX6mFd8U5ZiL0+49eizc7yq7cCJL+pjfx1ys27qfDuf
jx0XmpMU/GIR2kcSiNfFdPmpRNONXk52ME12IUyH/WhKz9dHc5hbB/m6CVIvCchtxk8HKa0w/pkQ
R1IfNfIGzRaVxm/4MJnPgfSjJcYvk2RKFrE0qfp3/6s59piqTQI7PtYPFMs687oTnIWxIylqDwDf
nIToA4P3DaQDcwI1VHKFih0na/gcTT6si5357md57FvKS9YLEEW0c/FXaNzufySeCcb9ulSGnHrX
ECdWv8pGYy3LtRz/Y8jjx2UwiV0i90nZmci2BhJbUZs7qXijJjxenM853UcrTE6XaJGemEOiOtHR
OEmHDshUEJNwKxqfD9FHM3RDVzUbaEWOIF8SIaQhBjd92PlyBUohw5sG8zgHE+fzbDSMPppjLrE2
yqRg1oA5kIrKGn/NeObodhX6Q/Lg63prZzOnSMpbH3ODmWoYVm2pYn3tEXSiVlJEli7cTxBEE77u
+95Gye3j4pgI0dRQdilVzHTQO4yOVC8H4Sr2B1uANnv2k6d2yju3TJiIo3EMFgPyxcbwaBhuocWu
uvj9mHLSSPpr7wQ+FrVXpUIG5jFckzWESaO0dFrRQz3d6tSXJfdBj8EJExsNqw/7yKqGt8DyG4sI
1+/AMUDfauF4mFVbroCzHNwac84t8GyIg9EjZcLIS86CORurMkEE13M7xAbK93UZWmM/WLM0WTXk
MAKOx9AzvLezTCTJ9aZWxwDIy664ViE22HCOGyeGsKTvpEgFkSzYSEFQrNQaU6vpf2FQbqjvM/mh
X/45i/PHD8cEEyHKdbExcxVdgpPZaNagPaUQZ90/ZpwQrzIhxIxDVVwoQaqIBE0xMruYMD1JeMkh
J3CwAJwwwfR22ZSqM4XnXDlmoZ9PD2OnWmnOCVEbT5mP28bEDQANxTgr8ZnogKEM4j0oadQWVb98
aNwRjNvTz1mylef9fdzIFD+aZeKHJIZNP6tvx+yviZkYI8S3zdNyPlKyGUqgSIsj6Av/HCUXDYN9
+5zvyD4XNcB/4nk2iNNPL3HSWEpngBfisG+Ec8LYV6I0TXq3CPiKphlYoqBeEDXmfT4aDj6dYrwI
ZRHwIg00CR+vUCksxKqqMQzUA5qgYpTEcAJPBcNLDlkK3jNwc9dWxpjYlOrVqDUD6iFpaFp5D5r0
+Fullt7+tvGsMIEprPU4RTUXVZf5NgqfRdUN8pTz/Tc/DXQsKZ8AqNHZNnpaFUMcBgNxioScIPDx
CPkeLuKcZ4Q5WkDX9iRvcUfOJ9lG8+T+GDnf84sn+gSKTrwjtRlvV0tiThSG66ClRC8O4mugxsn9
1quP2YmrhbYZm97tsONnfVwYAmanIDxwWLzsBy1mYoK9tJbEpshNiqcnogWGFcdY/iT6rkwzzh4q
WtqKY0eQBFwK2uUsy25Z8ygUOF/NYJy8RZ1j6nIIhFX1LdEbq5Ve9/17ozKG2LdaBuPgRFCywIjx
dpy8yVFABWVeNecW050AL3kBb7RoM6FYWaPrXSXZtVrOmqEjyVbKh062sz44yE1tJyCs/Zfrogd7
ZUkIh0TWRgRV5X4AqIISMi1Xozc7iEVHXttrM0qslsXcxKKZL8qkYygrBEtYdtDy507nBAmeCSZ9
RyooDkSa4W6lX4aZLc+R1fIedLzjxAQJRa1rUnepCuwhlJ+Lr430WAuTGy8Xvf6w/4Fk6lifLovV
njEhoteSoqgCXLozOMgomVxbW+lP+aY7Ywr3kg59ES8HM1jyWF4HV5Uf+eKZx8PE2VS2WxmORvwX
B0WQHbr0a2LaA5eQlGeDiRNQmcuavkVqKxmnsQ/9tH425I5zu290dT4cY7Y3GWjpMrcK7qnalU+q
l3n5z+6cPHXu7JALGb3X+o9qGO/fj21ImtDWMOYgU51SfG7Vq6K5CwZOk4y3dUy0EFIFRRINz8hF
vhui6zg8d1ylF54N+uerOBGrRE6WGG+6MnDL1M+DkzpwPg7nMjSZ6AAeurlXe5yqsR2vKqELrSIL
XLGCTmhZWnN/nObKriKQCu8fMc7lwTIvBbWmtPKAF3+QZVaznCbhuG+At3dMuJhaXWuJQIgDIUGP
gB4xEWO7INM/rhR/9G0mUgRzQEAkBKSSJl2K5E7hFd7394mItMW3cgENmsh9WSA1SvWzkV9kKqcS
zTmc0HxiDNSK0Kkt7qLOKVDab+3l3Lym6D/lD6Fd2eOTfLf/YTZWZIJBjIpYYFgMQOuPBoV8+A9p
39HcOLJ0+4sQAVsAtrAkJVJeavUG0Rbee/z6d0rz3SFUQrPeqOMu7qInmKpCVvo8p6onMUSFNrpK
42tD/ER+uxbAzgTrwOMM2gYFzKXe6xpWxg+p+d8j73cimEsLGwGYxID/cJrwqsLAgbgb9bvL17Sh
v+9EyO+vSQkMbdFTAyV6+ZBIeCPwMwB1uyyE8y3Y5aIkFotejoAhoi+CblV6vs8H1B8uC9k6Cdpw
4O4AaakBCrb3J2mjoermEclQiVGMsrHy+F7l1hs29NgAqbVJmTbR9vsArR1XcpHKIRYd58OI/C7z
IicCrOUbEmvjY3KAC235MSB5L5ExnXqAohOh0/xKqFrRNNqjhk2w5bswH43lPysciJtBkisSQEVh
S5aJhJU+yebRwM6PHrll8FvNvTh8vfyZNo4DEdiXopuihsgiWShaQfqmwhhNAp6V/veggLlR2YXk
qvsETYKEhVss3uJTATKDUQiE/P1YVMBqzurJa/roUCbZAWBp/uUDfdQ73NlKDOMBglGR4iTCWHaR
eVN1IOaxKP6zLcOYDLjlRBUgUCDuZj9L1JaKXqPJkBizVUu/Ol5O8vGBonsOUnBTfWMIZY1lnqdV
36vgpyHLXtDuQoHjvrZGfdYCWGOpjViESilGyli1VqFiW16Xv+il9jzJsRMTcjA61HQXEBvphl9q
sVNUpT007UmMZBuoy06ANOm/f7fVmd+alyuXl0qgpCpNtNDz0OtbBCHED3ldgC1lX8tgrGtb5RoI
0WUwUTbaAeVdcJbJV70Iyh8xOcZq+v3ykXjiGD1pwINp1k2P5df8qexVS9RiC0SluuCm3KmfLeCU
d5+U6tTq/oQqHISsitGTKvPdmKKmHJuvUtraTaMfQzFEDWJ0a+330GgPadpeaUNjxbXxvdTD2SIa
caVEvZPF3iUEnAuqaOdVYRNj4gTQGwVVqtsAkcTrQXGJ9QuZUNTyMOE7U5wB1U08OkNLbmkxVQJ6
EzmNtvB4+TtsmYS1SMYkhEU1pwq8hzNg15/0ha1MgGTjGNItV/TuYEyEg5LFpMyUNEh50H5ooJWK
3dxGcqzAGUluCvJCmRPFbZuJf6+SLTVJ5jDgo+Mqwya7VYr6Juhy56+ujnUPhlRKStXSrkFdYvZe
vxLb2JfSgTdoQl/e+9T7nVawVaU+adCrSmlo5UgewdiOktj/cNtgf/fIg4j6g/073xzzMsu5G+s6
B9gx7QbSafjpmu7VANAMiOOJG+0QQzi8ScCNwtb7QzJP1DATSakpUM5oaz/iXQxWolmxVGcGlG5y
CCX7774dfRYrizAgFyZaAi+SETfsHK3wlX5/WQT3SGw0JLR1IGIfGxep/aBrLspp/IK2CFAtAvsT
0MDrF2YwEcTSzHqvGagojJqn6QW4zXbiyEGi3mI2eyeEMRb9mBVaUqOqNQHEGWyx++ka2f7LcGU8
hofYVy26g59LVhihxXn5NnnvmbEghEx6Q3pMsQxB5Ynat0kzrcsS6Oe48MzY6pJEBjFQBRAKTu1o
BcoDyV6LxdW4wLT0L70kh8mUgjbUSZMC8A0giVYKDsF5yKxIMPzexAqP+SoHh0R3L5+Nc3tsvSnp
siWqBFNxosKwirqxp4JXYOeJYMyGGSro8ICD11Gl0NGU8RZL8ZwXxfFV7Fi71qt9WyeF5mTzQ109
Kd33Zni8fFE8T8XiFklSHXQNWJ/fpp+N3wQ0IM1LbBMTHcXiQCmEG15jmOf22YpTGAaAkBnhSJAK
VrE1u90teNXDt8H5YIeA0upa7M/w8Ed418mYjKpRgjZtMa41LF5nPObNseBhAfJEMAYjB2nyOAzo
ughKcJvoMSaG071m8qbk6c9celKMceh7vQpC2r/vAHwHbpWruMnsqCS2pCWAjtN+pUnNSRO249f/
eckPVaiw7yqTok44IV6xQvxWI55c3M2GLU0Dx1nxZDEWI26UIpglyKrgFg23zJ3ZuI7Sh2R8vaz9
lz8XkFLfe0UxNoxW7FDBBdKA1Zj7tFYPS9T5fyeFsRRTC8SrBcA3zlQcJfGQBhj352BQbow0rcMJ
ONn3J1lCLV3yDFfWunQUJ3Vpp1Fz6VR355v7TyDMrxyjyiIfE7UOpmaG74irkx6Ar2p3+couG1dV
ZEKJUlFl4F1iHEAAJHY23UvKJ6op5zRAFRlbkPaNGKsy6up55oTTgUIHxJwXc9nvqSJjCwzStUkf
447UdJ8BojL60ow/u+J2lq/z+deyJM7f3RljFAhKuHFFcGe6fB0t35f66fLvc87D1gmI0QbVHMBT
UARxuuMeY28OwH2ca9t+k6aIAQ3R1ND7fa/JadvMUtmhHFFE96l2MqsfAxfEaTvDOMtg1Ktrg7yK
BoT8/7yW1o685qrC3GbpZUfuhi9PGqNrwtRLtUoHKBqniy0dHDzESUswbYlO6pkOd4eZJ49RPEHq
8yWcOtozT4GO2dqYKr8f7HpPdtjv4GjFdtQPeAARNDhYBGULYPOUaZ04IEbWJWu47v3ICR6le/Gh
d8AJcjOMHN+wqR4rcYyhG+pkCOsYeVMqFpa2XMuY7Q1HTjK9tesgoT3x76EYJUTzS5GXBfm77Nff
KE9e/NU8xdc6DKrohTamRO9CL78yOHI3Q/KVWEYvRTJHIaH7Ycvw0klW247OnNzr03+fmYO3WMn5
oJFm3i9thUxN/1lFlZUYjhE+t71fgtXzstXgfS9GGeVWU4uyDdGzX3JrIrlVjNcFEdzLUuivfAiI
VgdibN8EEOu5aaCEqvRqTIYVya+NfqcEp9C8GyLets12yeAs7m1ib5VNd3nWp0UEbzvakoeFGC+t
wbdjmXbvLC4BmqnuCFfjjscVue3lV3KZwEjK66AMIhR55LsWhTqMLkVOaptPxoN2AAk1FyKL6sGF
a5WZ+EhtWzFNgdflkOo5NVwU6sGP+khaH8t+nHe9nRSszsZESRGaOkWWEVo9GP6JYEBSYQJJXgLC
HUWTH3fcTGRjyuPdQ5AZa5K0upDGAnqroh89Uvys6iaGwljdd+JMtn5Q3OChwqoYlvltYa9hRky4
5U0KbsY6q4MztqaZQURVoovgxHX6pAYAYDSrkuNUN333SgZjWMAVnUhtAnTabE9BHukyNjoWB95j
59gvmbErpl6Hbd/VqpNW33rMgykdMJJTvyx4g2fbaevqQKxZSbE/ZU6TigV3S8Zioe4ljuASNCQ8
YO49xA4PfIH79hgTExSlii1hRPHYIIluVZQlQ3ew9BRwmbMTXfHTVZ5nZVfQymBaMjQi6LjxDKT8
xDNhPV/SPYUdDe6n0bpsQ2XO12M30kiDBVujRPKKPqZb34Nl50bBYgRwwhugyYV2HWFtMthLAONB
TuFUeKkz8NejveD9pSNk+WKLIBu6SoSBzcHxUQAjuo7dkhzziLMixLPk7G7aghxAD0zkAfTMbysM
d8VL5AFDdn6lmGWd3R211y7meEWe4WFpZMHwqg1KAsMz2uFJv+5Q6a6gwrGPLbVEsmvHxAOlhefE
x1w3OHk7cGfwdHrbN4ORkVLayh+YC+plnEMVFEuOOQ1uLglu0/5KBp7X2rZvZymME1FEEs2zCfsW
Lm6nfjU0Xu7LE8B6joKYcyDhLinV5Rtmz45Satf79ib0fjbe5WfCk0b/feX78y6W6yFAJX1swQV1
a6icMXXeR2HcwSIVshD2CGV6aaeYqUt6YkVByHnsfzAu56/CeASM+wB0KAIDaetSxcfzelJOFIyn
O4Yeb5py2/2chbF+Ie6SYhDgfsSDgmYYtSF03vozm+2Ia89yGK/QFVUkjCJUjb5mSlVL224h1lrp
pCYXO5n3pRiPMM0ZSAFCpCLinRzZzT4/gEfbSb4NLl1uR+EF+Bi8GiZH+9ii/SDWmjHRGmYKCIf8
PivvL2s350ws00A5mdIwUe3riJss38dqlyaPl0VwlIGtzVeiKdRSBxHExMZY+7UA6YVxJ5C7HERJ
okvG58vyeEdizEMJFLE4lyFPMHeqGNpzPlpdzGll84QwVkEIQbUkq5hTjyTdBweXJQ5gQap5sSJP
DP33lfFRImJ2Q43W6LJ4sxzaZfa113kbrVu74etnxNbnSUdEHbUrSqmU3PZ+Dvge7VDCHQlcBD7e
gRjLMKS6PhEaVUVq5qmj4prG7Ko1b0+G92wYw6A1Wq52KlzEMP0eqqtE+Mtnw5gCWW7UGFBLGD3L
f0/JfW6AIkT671N0NFn5n3XT2EFQEZvtmA3DznQq7usUdNWAUZdk3ljuH0LrsxgmyQzraOzK7i25
nW3ZpsTwQBQGbAaI4bmIONsx51kYExw0uaCrQOXSHCnFTkcg/2jk/GC2ratLIy/Wow/9YzZ7lsUY
gqQiUSQKAc0wR/DdF05SWMOudrITIlxbFyyesb6s3BpblE8GjIDEAz7YVCduM4IaIdV8tGycvzFw
IJd4bxQAONKKRYJcKBKOyzi5QjTaZf8Jlsp32scEDEusYx6sRs+pQKVDjZ5n1VYN3hoJJywBFPP7
s4DxVRLKBaYn25tfsJpNwUZ3xW+6azHuuLjIPO1jzIIu9zOJBRqamqcy2ifqYsWxkysKJ9q6bH40
doZPnIZRNRdoHjiErFQ46vxXy9E1tjpvtFVG2oBitM/WPziSyr38mjig6EMplnjkRd93vE7u9v2Z
GNcEc4v4kZFGi2dRj2BWMwxvKZacLVZu7Pin276/f+Wwm+2JoQqNqNFsqfUi6UmMXi+/oD8Un84C
GJsnh6Y59DT1zcAWkDmlDzxFH3AswCLM93SAxTjVvK2s7ekScHX/3+2x6+vAcCviUUSDaLkp9vB6
wP4E640DhjEfzDeVq9/Ve+SftWXcG+2nNPIsm7GFYWIYUjtBdpg9JCFAdYZfl690Wx/PAugnXUUq
mgqWp3pCpBLWpxwAH9F4I/GQaP9QkzkLYSzfJM9TFGe0xYaWVOoKp+4qQ+ZXWBThTLvVfv7dmRgT
GIdp1rcYcQJh0FNmvpYksvhkcDxdZyzgsIDrS+6givrwEJFjSTihCrVpH73g+c4YmzeEsmxkDQ4h
NTsy3dVwR6C+VorrKv2ZDLyHte1zz9KYwKiJAe8ZFuho0AqHjpn8wCmuFJ9YKnAZM3viyaPxwoXT
scvqwiIpYZgK/6sit3b5BJJOO7ytAUAhc66S86nYpfVyzIkmvDWRpbtpTq1W44QsHPtK6GlXj2iW
l9yMFLR0Y8PcZUB9NaNfozbekEb49leqTVh7kCvLXGKmyRkzQGlEuzz5mg3O38mg17k6jb5UmGiS
ECSHqeQG0w7MTUdd5JHicgwPS3elaJmUSDna1HHyuyhf2vLYgFLx8kk2kE9oKP6vWhPGEoShWo1h
AIceXQPU7puKDiHqz3bjRi+UYg5rTU6Iimljg/r2kSOb86QIYyDKJInlqsTkIw1j6ahH4MivP4gl
+CgLn3ibGjwVZMxFMDR9DjxOYK+1hwGrVAFgu6pdFX4uRDrfKGMo8qIH5KgJ5dCbo9j5OfEvXxtH
LVhy8CwIBzHREb4O8dfKvMP4iqVVT5dlbLeNYT8lsJ6rpsyutQSJqGSyQUckjoMj2xXoIQVbAleq
YC8n+WZw6VS7NFq89s7m4VZymY/UpHnWtTlKHAVxM+VGHr2w5E1l0zXDD5Z1JYP5QKIc9xHASyFj
BO5mJNhTbJyavEU9pXuM6s6pOmXXN9rjpPafKYmeRbPtVrXqVPQh0fYs2toa65O0vMoxxwDSV3Ph
eG8rFSvjVIWkULDhA15n45s4382taSXjXTCfwuH577SE7aoKg54lQYV87R8tiez0EH6dX5XF0u4p
dnCIwct5B3CDgQflsun7VxfJWPmmmMysGSRMmfedFadoNYg/tGTf1L6W7XVB4Rj8bTO5ksdY/Nk0
RoIeq+ocW7fbYwdrR+H0h4O6D+80jKRMLq0phI5ZWSkvvN5usayE00ez+qIGZhkaIUNGNNqDo3vd
NWAWnpdr1Bxdo8Ks6YC4YDmBJ9xesMOf/KJ9lk91WFZ/A+MnihrDmAPFQBLKV2X6EYovCm9Xajtl
Xslg/EFtNEqrTrDQdIkmQsosjjgdjbAwnPWdN8206Q9W0hhTA8JAwCtm+KR5/WMRr1WAfdZKZMeS
aXOeyWYot5LEGBy1yZq6o6vvFKsdexkAE292FPqDorXHXAQajgFgu63EzLpJDRA5/sODXvr6abBj
PzxI94Gjo68MJlk0yeycp6j0HBcsD9t2TRRd6GYD5wRA7qH3B4THlNKaR9zF8RFsS1UahGFKMgAi
LCq4s0EVjmlRL0irz/jZ81djG6p91BnSNANaJ12AJIqZEUlECuhydGMzBlpJYQxLV8UzCRoUbgav
QsYuWfFBve0ANK+4w1PIrVL/4Y0RWSWybugfCGrDEfQt2gysgtZtM4zwSVe5HY92DH46iuhbDbwD
biv/WSBjOKY+FoDCiS6jHuwrYx/P91p032m+vmAPvE6sqX5YilshfJCnhfPwthXlLJqxJ7MpwZqU
CCaiMLqaAwC5JNhBL4i253xE3hkZU5JESyjlIXLD0q2wiwfdN/ZIqSfAMKq72OO9M6oTH9/Z+VyM
PYn1Ip3zDE3IerG7AVODGGy4fCLOzbHNOUNWSyWkgKOF6hrldVHeLrw+03bJA/yI/6eJbINOK0Z5
iVWs0tMWZ3lfOODLeIOAU+z2IfQUTl+Lc2lss05MMM+jCLQZEIOGaRau4oTc/d2tMUFJpsZxXpjw
00F1XxSNJao7JRM4n4Z3DsZgtCBsUIUapfhlvCqz7yTlZOo8C8Hu0WikaA0SYuh28BQP7SyPckHs
JptSQQh7cLZfvjTeeRj7EOhjGpIQlS8i+up8UGfOwNgf9AwYysBRoNxfzFcJykhPRT1FGWoenmNj
sGI1dppC2AXTmFkdyixWiTp5TAz8f/aUDsGjWoPYWo05ZmL7UZ3/EObLYUK8S8sIzzYuTom5iwB+
KKgvl2/zD1/vLIT+EatYUVZmLWtjhZap/hkciJz4WLl0cKDwP5VSo2Au4W7BGsumGplaxEI6wpmk
2pfWtNMYKw76Vd5xnu52G3clh9rf1aFUVSByG8MV0wCYAuAvmIvR/cKNPd466+ZHWolitAWLwXMk
znATE/nZCwAUFZ7r9MtnPtJKCKMJUWToQUUAVUKB9Sk/vPxKwLdEy/Paz9K9LG0zHFwJYzRCHVNR
azvov1Z1X8Q6FzH5WntdXe40ImhWksq/Lwt869B88E8ricyTbgf0QQO6M57sh33tBw7tuRJv3vGm
NLff9koS4+EBrIAxc0CNIOJcPNEFGpevnMJ98ZYyhA4Pxox3lYyfJ2ldV0M7IKDQfuVxak3dgWCk
Xey/NAKv5boZTK+Oxjj5VkNkOxYoFfxHIkaq0Bc+FpstxKJcVUOFcsHgRbeo8/gSWNP25b4Aa8x8
3x940TvnXGySMI99KeUBZo2CI5bFkUDPnuQmBx59K+cds0lCUqpKkUQwGXGOMrCiWY38OmIemqPq
VJUv3R5jLmoBgPy9GdNwWvGkyFpa1Mk6KzmB3dQX9omLxXtL2C88i8jRRHbqUgLtTjdlGHp70w6g
wNJFJuMVKEFyD+o7lL1v+qvlNjr8pVoqjDWp9SjsEnBfAyT+TeSeTvHm3Hn9bT92Vn+FsSGAXE5I
WcNElvVPUOIkBfYnj20o21L3bRHcCmuOEuaJh581ttY5H5W6k0sflbEqvaF1uZBgNI3WIShsg3Bf
YJkXQ58gQ8hfLkvbjH9WB2VsSiUv4tTnOOhS3xH9OUh48Rzt+F46DWNI+lYYx6SGIaGEZnRmPsCm
Rb43PApqfvksnEfH8jrMaR4Zs4yLa5Inqf89K7+V4OffiaCnXYUC0yBRxHtVdUr5KNVgZAvvhCm0
LwvhvC6ViTdaQ+6DkhaiSHAqhl+V7gnVS65Yc6hxdI13Y4z9aOZKmrUYSVBRYxzFbwNr4vGz8EQw
wcYiVbmR1Ag7Z8Bd931zpUYYGspC5/Kdcew6u+3YyFpY9AudWO08InxRukOB5kR5HIejtoCpT+M9
U47pVRkLocKHJNGAuGYc7s3mMKm7RVIttWk4n4jzQFXGGpj92JEmKDF1iTBD2I8ZJ2vc/n2iAQBT
FGViMO9T0IRlSVuowNLuSXeTfgonSPn399lcXi/rbM4bGUub3UGIH1vTNwkHXmT7U5xFMI8yVfJ2
zkt0i7Sy8DEIW08npX0ALCZHxzhXxebwVSTHyyKaqiOr7a5Ic19tefDt1Nx+tJbnozAPUpfTXh7M
HFXhpUJaY37Vo/7WAMgUUVM76k1XVFreLOx2t231iei5V0ZtMGJDpsQJjt7ZFXiVAwENlGEnVlbv
zZ5Ja6jH+Eba8zm+to3D+bj031eSk7jr+15G+3dOAqutetss410NsODLxuEP7vwsh3msYjUOXWag
NJIhbMgASkS3+otddKJpQf/XF8q82QSjmF1IU21UOZ+BvrCn3eXIIY52zJ5LzCKljr4PHz5VmFt9
R8aXK6Ce6AwQwTpmUbmNQfzEDJ4v3+T2BzNNU5R0VRJZkoguVvUwXeBi5e7aaG5mtJlFXsVk+w2c
ZTDHMJPJICIQ0VHOXDzFauiqt3ZFe7/hiIWe3slvUU14aneZz5tH2LYkZ9GMMez7ZK7zAdlIJT1L
xAe3h9USf+StcfyhovCvHHa6BpzbaWHkCmaHbjQr8HPXGC3lqwnWHDPhTs9um62zMMY8amEaax2d
aJThgINd9KlVB+X8+0y4EqqLjr38DDar9SQls6bqlIQxxw1yFI+dq+kq7GoIEVCCckl5WfTQC8b8
OW86TujFUQDCmEJpBtl1X+PDgEOyDH/1cmuF+d0CMr7L72g7xDvfGWP4SN6Ig5hiCGDQBDupFqef
I8dsi8OUJRgbEj/T+F99Isb+5VNW6zKAZZ0seS200M3S0zTzdsd5d8dYPTlPlE7NoWdEfK2r+w5w
M2SKrCb8efnuuK+HMRAopy55A0hKJzxRxP/QRUXdj3YyOJJ4BmF7r3F1c4xFKCNxCRDvw+ffFfv4
qgbChfpTbFy0/my6Sh03Vvj9/4Ngm6Mg7JjNKI+NOLZIm94ItsEZbNqdO+2kEx1sqD26Q22C2JsH
iMQ7r84YC2yQlGrUQFMGz9wV191+9EFp+IoqdZfglmens8XOknfAwLz8VTnaozNWhAxEDxq6kh9X
iRVhQr2q0C7WTUszfv2dJCbGUkifDfKAEpDWHdI6t9BtsCLpOJmRd1kQx2bpjDGplyyVphYPIpGb
+3xEi1PPTl0+fSrFBmyuTCRVN1WWpdUQcqFNMdv9VnQXLNrKCt7I0ZFi85zz5plWshhLMnTFIooi
0gW0Z9BrtLUXLBZcqa/LfX6NopMN1pzo18zdsqTf5ENcvBLL2BaTpGJqJEjvZjs+URwR6IZLacnp
CnXg8kARN13mShxjYYagyIZqQVeoIK3V1yNGM75d1o3toHslgjEswKHvs6pCXtc5oo2FaVBKayGG
elpHMx060dNYqTO+gPRtnp3LsjnfkK25CmE965KANx7MR3ncqdL1MLqXRXAukC2zYrBSTcSaZn2Y
94j9Vnm6/Pv0di7oA1tfVSYgumcY6YUaUqycYaf4LXpMXOIhau4uyWFsBbiqMQ4oA2F/BKO55GRO
/Cv0O5eu0Uy81uoGPxmGYc8qwVZVVUMZsQYCE9h5hk/BU1W3pgM7rnDf7PQ7A/gZOSA1sMKeIm3h
lVa3YQtW4qnarJKxRh3q2ehgF+mIefOz95OHBg6PcrZED/Ex9k1s476xx+8V4LmOuxqDUYVqNfgv
eGZmMwdY/S2MmZGrsYxzCpiiYpan+9l+G+HmTTfRgRJBMUzSG/N28CvbfOUlUduPA5S34FQAwD7L
d9K2/VBoOQa4s/YQj/sWBKHxZ/yCehbB+AVVEIahFWks2/7Ky8fZ9BOJV0P8gzKdhTBf01iIapIJ
hrq3RVCBRWhdLk56kt34gNR3Bpz/jMHqxKV8d+KVxusQbBvss3jmA6ZYcmpIiPE22jPN7yOUsSPH
uJ5syU6A8RF9JsBdXSnjH1ozLHU0iBE99NfR9GM092r1ctnk8BSD8Qmm0URaQCcfin62laa5ISKx
o7Tl3NymGOBlmQZQ24jE7kJISxpVQwgxOrZStWQ6te1gV5qx/8RpVmKYcCvGTqUCdg9cmHBdj49F
ekhVjojt9uhKBmM8M0POjLFAGUQ8jN/6Y26biCBVRCZ0oF/4HHL3ShzzrIZ+BkxOiyPl5SnLHjPe
wgDvyzAvKg0zvRsyvCi1u+6GX1npd8nz5a+y6dZWR2BeTdcTEYTOiBj/Bw2oACNG3n1uYmwlh3ku
CeChQLmBNFe8E+3FwZKeHT5l6NyJ14AG9y8fiv7YBx+6EsY8HFkiXSp1KM+qySFQHjWyB2ajBagR
L5VL+7IsekGXZNELXvmweKEwekBsQ6chszRsjivNd9l4lHnAdpvxzflMbHo2ETQi3zr/dXstarcG
b7SAowhsGiabkWEKAlJc0j/VxAuL61R7yU0Mm4+1NZeNk0hfLt/cdkCqKboClFATA/rM1WEgUh9l
2nZUbubn6v80ULB15J2iEyD+mJ3MjR2eLm6/qn/FssFo0SylJijAzhHr26qVLWm+q3l8LNtf6yyD
SWp1JanDWcGgUBTfJ11rmQWPUn57Qv98e2xAuiTpPNQNbN1bRxxVAu1l2qm30lXggAsOAJ/D0cgt
44TKpS3z0iPe+RhDC3hz8HxItB3fI4tIE68rst3fqQcbnIJvOBeRx1II9/xkHCi5FcEGQOrLe+VQ
P1KMFuM+OvAG/3lHY4zulMXDnBkQW+q30+SOn6C4QtC9+nCMySVjGaZVIiNTSbwhGq3BcGol5pgl
rnowBjeLxQFFRBSWM5CWepqnAxsr9adDipBaP1Gme9rcTxCJgVBgf/nTbb8wXdJFsIPIBssPJ6lJ
2hQEuVI8PQnqVUK8hAcjxxPBmPiExGNUSdjEyePFDufQHohmgx+F0+jjiWFM1CS0aqiIUAYxcyMN
ZF5d54WAjPyb+zJZeBAA92e5NCA8D8WbyXytyU+S3F0Wsb0nr/3vm6Cb8t5PNdHYB8CJA5X90fCR
a9zo9/kR+yYAjLei3XRMneTXJ/tSK6lM0FerWi0mNeV6sINj5812ty/vhp26T36HqKXQCZPoab7i
ObPtN3w+LGOehqTRENmgHTtW31UNaIZF616+z8uKYbIAId0okKUl2MkQpskS89qdhsk2e4MTyfDE
0H9fRRdVLhSRGaAKZcrXIJEUq8d45qg4764Yc9Qtkm4WM9b9FZoVppae8UBXeRIYUzSHQ1yJBaYJ
psDXo8ek5PlCngDGGISlMaaEIPUry6th/CGbr5c/9nZqu1JjxgyASqTH+BmCvOKL/mD8pmWZYddo
lnxb2gqc7PU/M33aa/gi3HbcMaM/5DX/6jMLEdL0RaWlNSIl4YpQCO/jZOm25GNpBnkNhsU4zoOj
dW/tkJXW5Y0hTGBcR60ru9aGxGpFbzF/Xb7T7Rj9fCTGMpCAiFoZmxiLrBVLMobHsu13DUH3X492
QjJxjvSHYPMsjzEJ4OsRhIXm6//UJso7IbSm0AIrY3vdoMQl7AGbtk9s/ZY3RLs9C3DWnjfYptV1
mrmYh5hKogzp6oFihVRXxDKAdNHYkcvrp2znI+dzMhZDGaM2WAwQaBpJd4iDfpeT1DGywU6JwMG8
ps/qY+pzFsVYjhZaqS4NdlK1BKVK7bqeB6/TBiulVdIl53xB3sEYKyIKRVWJGj4gQesavRsr1DNP
y3/Mjfp3RvcN/WX1veJ6acSaDpDVXeVUgz3rgPGsOfqvUJtx6fYYmyJKg9rJBrYWi0xF7ylpG1sa
O1CaVSlW4/Lwm6wHL4Gy7ERtsOXKvE8U4qrDvO/aPraaboktsQQNS73ovpgWr+o4vahx96XrMHsu
BrfEBA7NWGOWIZwcfST7Xgjd2hAzu48AG4P2DfaIi7066TszD3aAkgGp/UQPnV/pUZBa+SQ9FZPs
gWUm9y4//k0Dg2oV/ifpErbu37s1cGoICqbzsWoo3ejGY1K86LwRrU2fsBLB2Jda1vK4aVDYMPTq
ejEUb6h4qBjbZnklg7EpeqcMnZb2qlNL+hPoeG6qZDypWv8FhuambVK/McengYRX0ih6cZA5Agkd
ib9TualKq7+D3sVKYQNxlHJTB/BM6xq+5MRud0V3pQG+6yr+eC0DjDZ0hMfEznyeq+BdM2Nu1CYH
4H47ItGdVTcvmqteWzj4BRvKYqKCYoqKKRpEM5mHIohBMgpRJIHqJbfy4JnUip2rvBjishTCxuCS
PijZCB5TR6wqp4ibXUQyPySp+58138Sii4wVIkWUCJsaGXGb6HWrisBlP2nDcxecdB6T0dsWEmNZ
3slgwiFDDHVNrau3kfXr6FpHfUUCIlvu0p4+xbVIGks/6n7tjVih746fAXPFH6ARFXTN4BtigVzk
TgunssVAi+r3z6CltihHXvRdASh7Xli8at8W7OE7cYwfkoR0yLU8pxMEoh3u6MJ5/EsA/jxtHbU3
4ssnQDveCWRcEcaClhb0UJhJAwCqfJJDP+MBZ2yFnO9kMB+x1Ex5jEscSvXBOuSZsZV/ba7Cg2nr
aItRig6Kro9++wtac1e8O9141u+kM29uiKY8mgcsgEtT4kqVus/SjNdx24gA1zLYiqaUVp3ZTCJe
nC95vbs4wKu0jNeyc7oDXQevjoG9PKDt+PPyE+TpC1vqTIBm1KTqIjrTl+iV4qTn9uiVaDHKVmEP
qIrwOnxbxZh3R/3gjILcKCZIfO68aF/9+Af3njaoyHX0oJxUxwUf4YApl899SBhOULTqBrha37sG
RZzjUQqgqjFIPFr1h9byMLw3nA/OdpbAvL48U0agL+AzKjfqofytKTadlgh/USUNrPAxvdYP6o3s
FYfC50FabBnttWzmISrCQkZs54iO3h4qDGDXj4POSY+3ovd352MeIqiSl6FNZ9HJeiBFFx46/yLg
omQvc+cXc8+d/9p+euf7ZJ6eLiLOrUSwhcs+baDqXn3sQOv3Nv71WtmZzdut+oO/+Fciu8US5lMs
hIUuOt0X4JU9T055jzCQKqdDSUpaZ7mnwNjmUfXIVQvoGU68vXliMEKAG12TCHjZ3+toOk1qERnw
iSbuV73JJk6rdlNDV7/PvD4QaAzAWIU/TAA4QemvaE+Q33XaVMaVGCYaTFJjKoUUH64cvyJS0dpv
OVc56G98cO0rGfQqV5FeVShiAH5ouu0828M1XN0d2QO3DE3u5TjvCCfD28i5QFl//jKM9ZjaWsDO
OGWuV8yDrgAeTRT3wlD7ZsYDjeGJYsxI2i9dpiU5otfhKZ2dXuhspfje8ajdtnXNVEzEXqaCKvz7
CxSlpkMpCqFJIfa7Uu2ugAXncPyLuPmRzjIYi9GoGcn7FtZeBiJfFz+G0VHWAjuqd2YXWBkpLTX+
muSZxZFL9fijcpzlMpajiheyaKkhotg6uoKlONKO7DNLsomX33zq0QLNgigI8/4fad+1HDmObftF
jCDo+UqXRkqlTMnVC6PUVU1vQf/1Z0F9p0VBPIlzNTEx81IxuQViO2yzlqyYnLZLwCG1QcED1dAw
RGY9NqI23WZ6sBLAqbok9bI2mCZqbVN83aJQJGn6zaxhqJEOybGMTeNb328lkdN2q8hmY8bKJRYH
R78EfDoecD6S1vcamyhJ3nRKK2Gcvk9yacapKRGvbobAJNq+mxovNjowR7QAijH621yXd3Da7mUt
EX1WzgCiwqB5R3TZi3/QcXBCKXX6NFDpucNQ6mVRmyaN7RCT6IYFU+NElaQLo5j0skej5ZiZcSAb
xSmNqGPaveCNuPk1V6I4k7PMoW3UTkGQ7vbZ8lbJZ1NXnSi5suez0d0RIezEph9ZCeRsbZCwltKb
SJCNnzPSAnXP3lbqbtkBmczPfbD17S5/TIHALyzxg6YoFMSLnhL6efijqARBcqtBZOP/L8t4HCpA
Nua0nwyh3ZkFtD96GjzJAaMc0O0sbz6PSOMKT3lGEUygi5tnWonkbKAxisWKNZ14St/7ZdHss7F/
vPzZ2MV/8YkrEZwOKsmcVW0NdaekuDZHaXG0qsEIEl5UI5in6O+6yUSbI6Jjccpo0snSmhkyE9st
kzPNflw+E7uJS2fidK/TJTnLC6iCFIdXRQi2QaO5G4Vr4Zvmiwk3DHijJalZLNysco28q80mQRUD
YSx1BnqvSCdq/4ilw+XTbCfYKzlcJJHLtq2iCW5C26lB6S0A6Mqf/0nR9NQR7TtuFe2g5x/HYre3
OpYFwkvNbCAufJzBAQjay9jJdqiU3bGWeP5HBLDyvxjWh0DOsMzI7mRNwnWx7frlAL6eHZrwd5M7
Ay+yfrSxdSYKzlsA5Z8OyVlWqCq5ZMpQQbYDn+3Hx8gvgKbrWJ70xzjDTfrxY+hXD0bqKt/JGVff
l7M4W5eTKM2hNo3dOF1H96AqcsB+80OasnuB6mxb2sen5SwttYdhClXIGl0pwLYMsvvKNX7bJ8yV
gaFVErInb9oEQplONMSzLzCxGYg8lrKv4CQNCAU2T3JbTglyVsFH3DzYSg53sBoA7HGkl+hWNTda
79e5YOaTXcIXF2LKtkpA4gU2Ze6ShmRkRORIg2XlbmkflOo0Y55GepmU3eUr2jwIYPKx6mXJ5pdN
kbytdOw3IovTo1ut+iELp2m23cdKAqfqEBpqE0AloANssjB2USPzgfS3q7x5LwJ82Goj2uhYEEOx
bcXW+LTXiNoknAjiPvWVY7ZncBnqW+wNznxGq4W4HVp6jexkwTfwXT4J5tyWWWIHRtdg0dp0ovXs
ZeWPJoq9y7e1pd7r03GuSikaqwCWpuxV6FVEt2H5KwfJANiKLovZUgqTFfQ1G6N/Ck+qMXXy3MoK
xHTqn656WkTN3q0AaSoK3iVAPNR0PvE08z4v4x7fKkmf1fZBS3+GncBAN7/USgRnoH1paMWidDJG
f3e0l90B6I5SdW9Mi3/5W21Z6vosXLBXbSk06gLhKl6yQzwRp7Qx4Bcrh65PfD1RBfa6aU4reXye
qXV9VYFd+f9FY6izBwCNHvhS+bE8VdQVljQEX5LvBdoRFMHS8CXlnXEkLyDZvpIoQHAth6DadVN5
2Be66V5EKBGbOvhxgXx2kxiDjeEum3ijUd2kaXPuNREw+vuEIu9l19+Sy2yURqp1LUR+G80dwLNo
eW+Heu81UoQ5fhIHFQULp3xn64AtsrqrrB92hWnHbt89mY22U/oJvJlZUNnWH53Kf8xBK906rXdq
g6npCFPtc+33menm+bhTrXrfmqmvaLE7ZYofRrJjZ9WvTE9ix8qW21kzY4EdC+zM4nxSV0tFNul4
w5bt4PbpsB8a4FgaIgBzkRj276uMLY27KpXGknhyPPmDlnt2rjip3QhOI1JE9u8rMQMtAZrI0nZT
eZqHAf3vK2I9Zd/AjbHXSsGFXkOXcjovFgHWjt06hWw86Up8s9h0H2aR2yFIqkZ7SMMpuOxI3oeE
Lmkj57IKNatbK4Sh5YcJPbnlKtnNAYOjEGWfovviXJZFuzxNZQgyAHsx/E5rd5QqQW1BIIMHeaGk
qRvMEKDr0B1Dy3aGOnZQfBVI2Vr8xmXptmxYlsXi/Wed0Ku6GgbYHkZ3hmsN69C1n/1A1s4AxwXq
t51arGRx9wPiGCMsZ6QW6YHeSGfiZX73pjBE8MHvA2kHHq2r9rE8fc8TfpyRu64mh2IAlAkOeDnL
+X39DbQGfEMb28JsxQ0Z5+dvqCnhmE8oM3t5cp21v2OM3KdU1L7fducfQjhXRJuokcsKBaCJ3M/N
acxfLlvPdhj++H3OB9nAXUo7PAjggzJvmRQnUxJnMVCQ/B2KdhG3dftDFueIpKFNR6CqEIyL5IFR
Q/mIsjeSVOAQRGI43U4ly0wyinsnKiaFLDCejrlbSCJ/JxLDqXWYxdRua9yMVd+U5SG0z6OIl1R0
+ZwGy0RWiJ1ARK9TX9OmfTtk+//q/t/b9avg0CSEzjMrhqTKU238xnyDM5jUJQw8YxY8a9n9fnXU
/97/e79uJctsTYzw2QQG077Mkzf1g9eSfTWKmMQEN8OzWWiZnCSx3srohWRObV/11SFKRbPtgrt5
53pYHUYup0KKO3y4utuH5DqSBGMEm4dQFTS3QYUNGGCueWh0kpbqoQb1oomjhrqzkHPZ6ALnLJKi
fPZhGBmgyRhmxCOzsov7yU/qKgDcpkDM5qAA1kb/PQ3nK6UyqW21R/Ydtvl9Voc3Rl/+nEtyqNPo
lFam12IyqTVMv23y+1nSPQWlAb2mQapMudNjRBwcs25nNfulwu42YNMFEXHTD67+QM7P1uWgYzQY
OmNJD235aGd3BXnQ5NtQCDW6qTgrSexKVopj0LlEPVqC98umRzUrvLCMBLojEsE52lwvlIV0iEyD
dm32fwgIGC97je3X1OoQnI9NVHmaSYz8QT8rwFwg+2yXuMvRCOqdGEtKKI1ztYlGKiNFxceb2ulP
08+mM/XKWcn+2Au5QeXfAXzgIy1KT86mfZr3pqtqVOC8/hcVtg0wgFroDb6nOat7mystRxBBGlP5
s2vt9ABlx/6GutMVA1WffEw0obob72usHolSGXbAL55T/ZDNfYAwBpsSHBo82tQ8lkT/TYz0qGaN
P2pkR8cZD5REMB+yKVKzbd1CPZXovLPO7LLtLMx7AlCuP+uq/SNfNFddUEt24rm+1/p+d1mnNl3R
SiDniqaJ5tGSoVHeqpkbFl1QxwfNHAXJwRYsj22uxHCeaACIvDLn72W1JdAY5W4QNQ4wgY7YLXxh
QESpSx7U3//d4Tj3olUVtZtaJl5Fese2XrP5uZFFVrlp9qujcZ5ljAss+DEhRvdmpVdzKRqJ2hoA
QH9RtTXDtGyLR7h8XwxqawTwLDuY8VWZXcfaeZx2Hb2e6ZHU94Vo426zybASyb+H4jBta2nEdaXX
pgNwrx0D0Vj2kms8EBdIh3gdYdnv8mVtfsePY/KEFp1C1bbBppmX5q+oE5bCiYbNRGglgFP1aEkm
Xc8hQNJ/j2Hp9lKQZUE5iZCgNicC11+PU3YshxjFgIXW93aJ8tS/I3xpjhwYDj20O/tW9OneEZK+
eKrV0ThFT2uaLqqEWQ3qt4flBQ/ym/JHtreOZsDQ+eJgfFXvyqfFlf4uQEi4PLVH403cgd3shq1P
ztlCM5mTWYWYbuu8+HbxdFDoYhrydYHOTLs4E856bXqv1bm5kJsB5KjROw0lMV12qNVgB6FyylkT
BV6R6nCBV+/DwY4YgxHs4Twew10dxMH8qr2mzxQQTkUQ/0z/CJ/wLNm8dKtc/InDaA6XCHrUxK1j
dUBWVA9dc6OXnjr/JcvBbJ2y6bo1RdDA25F/9Vm5FxCVklnDoDxawnsDIZfA8HU/e0fNScTjrJcv
8cu+ak6qJY9tDAy23uRJKNmq+9SzbzpA5RC3+Z155R9R+2P7Pg28sAxdsRS+YSUXupUVTY6oNxJH
jV9D+opKp7N0o/cNp4YJfcPAbBP+yxmE3SXorqvF+4C+Qc/p/OPy729b3EoAZwFJiHVf2o7QzMTp
PDaQGHt/mT9ZO5ittItAlrYjw0oeZwnzbNgDGXAg+VjdF/6yr9/MzJmD0EER45yfDD/0C0Five1Q
V0I5Q8gaRUaAxSGpXx+UI56yQXxWbuWH6jp0KlAF9CJaHeF35UzAoFEkSSbOydrsNTbewSrtL/fK
meGZqKMQMWrTCD6OyMNI2A0GI8GXBkUBkU+vzA+mWjpJJHxxvT/DvziVlSDuhTvUOcnjcmAdGY2t
nrJdgPocB5ZnnuTA9gcMf2KNY5d4wKd6TP3yUTQzJjoqF4dJahJC0UvGfm3qlEbvUuU2EVX5NxPp
1TG5GNyTro4yDRZeDta+CxMvm2JPiSLfqGoXO8SBPpKny7a4eS6k7Rh20iyCGuXnJ2ZFF5qngETy
ks50hh7cnbrlj9YkaLZv5kkfYnhNseIumkFRhFG/5Uq3bpZR4FKYBX9RkNXvcwpSJBNpSItj2Mrv
Wf2haNJ+mX+O+sGyRLOtm5e0EsVpAltlXaoGrx00MK5bo/XU3PJNbBUZmVPGxNfVSDCXpm16/pVI
Ti/AY1YVao/TLaiGRkoImLTi1lAbn5L+pdOQ6YbkpFRqsIzZVa4n96SSXAxJ/zAaa98v04OhLT6V
O5do+ptmyXfRdJ8stT8S/e+qA5grvLETWbkPdKyT1ZHByfX5SoqL42TR2yi2dg2V3QmvahlDvEsy
gx+sKp1CMw6dbB56GxQZi7Urh96ztALb7cDMIUP3rNvYc18AeHhZZ0WXzZRt9bzGRmE/xmZKvJi2
b+Wi45mky9cyCW/HKp6dZtK/AUJvm6sL4CIiiSxU8BLUMBLT2Ev6dJfpIqwXgSHy5CeS1ibRCPYT
T6FvuBus9v5FEoGxi6yQi4NRltVyNUN1o/yoa7hpQcwTnYELeTbtUW1TUHuIxl80/kvPH6Ll7fLd
b6d5qPyyXUj8Lz+9PjZGVzUhEq+ehtdaiUHhJJMwY5gdcmW6z+XhQJT6GuOQ/mQN+7xabqATohLg
5kFXfwR30LgkRbqMOGgzPCqj7BYKcetQ1I0VSeF8c5cPRYYhNuSYtHaWHvgh1v2ki6rTAin86ks8
jnYzJXg2q2ibY90O31Nzokk0EbpdTfn4Zhrnojt5MZc4hhykCiBOwhLKr+E6dunOSJ0wALxn5egR
AzTyL2vMptKv5HL+Gmvss5QMUPq0fpVJ5AjnYLbLfSsJnHs2KDCo7B5PHuyjAHZR9u2H9tDv6ocZ
2DKH0RsP027x2zvlqnRFua3odJwv7Esr0XpWyJmH7laJ7P1SJH9d/oDbaeXqfEyDVv7WpFSVBun9
gTz64FcA0FZ7xfgFK0928p1oenI7XV/J454HJMtk8DTiTADku9bc5YBFrHPmMkAv7YoNYv8fngjs
jr4kECuZnGtctF6VsO0P1/hk7NgInaw5MeoA5kna6ZMjBhjZjOkrgZwLkXNzMUcLGZFGll9aNnh6
jYVuEpM7OxN1bkUmzjkSVZuVcqxqFMWbQwtGB/mqHvcCJdlWRBC7YhtGl1WZU5IiCkeaq8hdsdgJ
oDJUvCWf3DP1D53hhPXck4jQYfsLWpieU1XLMvg5xHrq49qOoZZFvyB1vWr7pzF9nLKd4GTbX+9D
DmdipgS20qjALAfbKaL3CWCw8QTxGKUWWzorXrXn5lkgc1sdP2RyX7MFNwwFuRKrSY1+8g5l0O4n
EIg3h/qI/cPvuZEPeZzJZVZj0GTAY7XIn/IKCAaierDoQJx9qR02qYs5wqwZRlS7A5jeveIRaOLY
h293WBAQqOOWNlps4xdVDBljypzGS5XR0mVAsLHl+BgZ05WV5KVz+ZK29G8lgx8T1FG2y9MZVpWr
18YUTI3f5sfEEKz1bM6xW+iqYLlFttBfYV925X2NIWzG2MDVoGQ2+hrA35ubHgSbceeMGImpvPjI
oJfqn1FQe5dPuFnDWMvmVL9GBzKrJDgp89z4squzqL2bX4HyifXR1J+vRNuWmy/9tURO8YmqEzJo
PS7uof9FAWBcuIOD7bp76qZetiN3SlAFljO+6jvGXa53nv3j8qGZ4+Ujwfov4EwhMjvapQtMz5h+
pkCIqx8N62zrR1l/FI7UbIbWtTDOLGqsss51hMLGQKz7jkx+WM8OYc6z98f27yzpS2ewTYxIElei
IBnQk1M7EIGL2/JwFoELxf8QTHlxqZk2SFKLpjZG+rW7QmmcuLk1hLR3mya5EsLlYWOoUhszMECJ
jSansSNHagR9yM0t7vU5OFNBUbGhXdQgGVK7zrXb3qNZct0beCDn2DBMDb+dQWlkkNtYl7yZLg7N
l8ZZSh17clhUHUnnItc+d2YFmuZln+hm59i2+aqls3tZyzY/OcDAZYDPo0PMM26HlaKYhoRwCWgj
Jx0DMwd3vP5wWcjmvKO1ksLpchxqyWBlGBtNDwsW2ppThHlHZjcif6syFfliNStJnCKrSNfyqoan
mJrqPNbti5FF+67oPTMiV7NVHyNT2ktK9XPS1CdJNfdSrrmg6rkb9Qm8QnMVED0LMtP+aSxN74TU
OFpl9ZANw8mm4LpXKwZFY/3Iauk4GdVjrdObtM1+DEp/6ub8xaryQPDxmELyR0LrjmhER9Pa5B1v
loCK1Oiw+d0FS0C84sgK/ECn9EGT+yxyfJvBhGHiMGmmonEBy+ziWqoUrB4WWZE442IC52cBYi6V
p6shs7+BJGaDwPs/4nTWvl0FldQoyinVK3RpkrtFfqTZY10+Ztp3ovBKCudXJqXp0siCPRr5Ubbv
pVaQVbCPwt/Q+hScSwkHDFpEFgbYMX6yK/PHFEZUqP5Cb3rpmEytMwoH2gX3xDPLN7pSpwjTICsr
BtdqHwngkqKMOHol8Mmb6Dfo8ui6TBQGSs9ZlDJaZZgo8BDGCXAwoPqNHyxQ1u+m53bf+bNXeGBe
2ufH0J3S/wNqyqaDWolnYXKlIZGsVMYYUjyIkHdk4JIvX5Lpr8smthkSAI5rGUTGqIDFBXvA4VdF
y7SwUl5G+1GaX77x++p75oRNNUAdfD5DUlgY6mUAQuZw7AEALZNflwVsKuBKAJcfFaEdErnDRwK1
0XmYMeyzVJkz6M2fpmh2bab/Km243ES5uyx3UwtV3dJZQgjSCs6w4qop9Jbiw0nSnT5f92PtdPlR
AQ7nZTmbT3EMFf4riLOwqWnMpYpbAI/hHcIIFYudccvwcllHKfJMzxaOVGxW+CyVrZZhAQrb/Zwr
rPJRrquyZk+F8Z3+pUUQBvcXQ8od30R9uu1P+a80fmrElIDhECcNuJjbl8K+tknlAGu2SwQNENGp
+EmRrJ9ndVAmgt6cdH4HerpiiXR1aIL6UQQcsWlYmoJ2jm1baO1wvgOgf3E61viEk3xv9MemOFzW
i82Ptvp9zjn0EZD+U0xHeUD7d+cpdZcO2VP8JoEV/bIk0Uk4ZSjqbgn7BBmMJfmzDBxtwb2wL/El
hHycxOACoRxpWZNnQJOpZLfvLUwsvLV542pK5unC2dbtw4BfRGcbFXDun/1R1lThoNAFh1Ff9eav
SsRxs1mJXOd7nMNbsjDTRjkB4nme4dE0WrNHjGxBO2fa6zlIPBvlNLOmT5SMDoAxb7WufbOV9Dmb
y0OdaTsyVb/kND8ldvOqdGnqJJoRfOdGPzJf9pFWgWXMehpTHcN7U/44ZM/xKNDNzcClq3j123hN
IHB+/v1opOD51DsU1tLRVe3I15vOm+zMvXyM7dx6JYdzjVrXGKNZIj7bUxCbu8l4U7MlqEAAmz1U
qtPPf/WjIF6KjsZdrxV1ZTPPMLuBHpT5Ra129jeYwxGHP74edzv4nukAm4CKjj8XtfNSqrjlOAiS
m21vuBLDWUKvhWWqFwNmWTxrxwq84aHct/7kV0HyIMIq3LTxlTDmzVYaB+DMdioNJPI90LWaGnlh
aGhumnWulRbAZyOKgBxQdE+c+w0BmF9jgwF9fPvXXF+Xw+Kk0Z/L+rctA8BDqoVAifj1+VCl3oLC
GU1vsOXdz91rDWS5UCBi010xCMt/RPBN+2VGMy+j2MAvuvA6DHN/TL4B7g51A7MxckDY6xcsUKlu
qmZGIqPE+7nfz6ArUp4vf6jNWLUSwcWqnBA1yQkiSKMcp97yC3Xx2nJxelnEg7O5vrY+DXcns9yl
Yd0g7JKHAWNhsavuVayg3nSY+l5c7czGm3Jg5Hsi/LrtQp2hqppuYdzc4OFGuxK0T5qFQ9JJe6im
EWzUumuZz/rQvy6jvetCfVfo0qu1/CG5dVe0DYiJR3DDy4LMdFMtV38IZ2vgB5Q6LUHKrVP1aslM
7BZL1wDW8y9fqkgMZ2FlB9DtQobz1ctXXS8cs/gbxxdkv5t+Y3UWTnO6RicVWRCp9PGZ9udhnJ0h
Uhzw+FaW4V0+0KatrWRxqqNExKA12kVeIp+L4S6Vni7//nYZGQwArMSnoybOxQ7DaMPQrJHozMfi
V3hMjpLsIn74jUdADuFrV4kX7/Lr0J+xa35Z9vZlfYjmYsoypHlZzD0A56aHqMydXD6VeSa4rG0T
wHsIg5EEcyp8A4oYpj6bCYyPkffaVymGw+SHEbViUK/4rPHavV4+1uaVrQRyqh71RMe4HQSqyexS
QGBQQRh5Xwz7kpziKYSM0QKQMN/hisZ8Xmxsz6B8l+wnYPuOd2wRAa+wU/2c/LF9+jJeMz5BG41Y
NtELaG3BITdtgOFiqgbeuQAa/RxmslzOCCnxPEoNAMxU0qnM1NrRjCXIW/slKqRflz/qpq58yHvP
ulaxmpCilewSdcSxCl8URXKSinVipUVQOtqSA8oSAGPoCiCa+ZK3RMPcLGqEzzrqPdQgXK0q9jn9
ztIcTiOjbwGoa40v66G+T/TURnyblWM3pk5TBj0VmNdmE2ElhC/m6TSZLNLBTzHNj93ibugcICGA
LDtyi4e4EoKWbX481A6BXQKkNIwNflYKWqCmXDcw6Mjs/dwIT2WvomNhClpfTLd49YfL+1cM53+j
zKJWMuDjpa18JOn41Mbzjd73gdL+sKh2bhP1h6UmAs3YTOzXYjmVt1EzD6uUWd11fdD31iEM+muw
Ywh5zrcyk5UgfqE2tIekGlTk2jR/M+azpP1sulM1iCZvtvwUQGAsC5TpmFDlq2zWlGThoAOCwyzO
SLPU7PmyyW7r30oA5wjlKgtHtUXsYgUb2c89Viin8LyqW3lATBFMmW32CNcH4tRPmo0lTWSUUuYj
CQq//7u6YZhppp8G2Wm+JTvpzgqSoHqOnXTPiFZF3Y7NRtP6L+A10wSuj9ZBM6nPymLESfZ50KEt
f1PuNSc7RYfmGsBSV7lb+dggkWpnEPjlzRfU+k/gtHSZBpS+LRh9el0eGEKy7Ut/MEUVyPv0JBrJ
2Tb4f1XoS5EMw5ZkRDIETNpngw4OHW6osr+sRtvW8CGDe7cvTZMWrQYtokrvDOndaAACR3nMRWB7
orNw7/ZmAayYGbJEiOzs6qhnx5IINFR0OTyfsSIPSqm2wBb7p4SZYIA7kIBfLe3a3Ujc6u3yp9s+
kgWuXcBWsm7VZ3+cpXmnDACV8GzS+ln0MM26T6pvRGYblA3/EcJlcbaO1YKasmwYONwJuIp2lnL4
787BzrkK/k0ft0spQUQ/PobkKkkf7fL+vxPB+arZpmVmV6gFyNVtrf1q594xxZgpTIe+Rq6Pb8V5
KKC+ah3wYHGQ4xIoPtnLt9SzHExyulHwndWE9cVwzqifADXYh/hqdogp9B6ZYJ05cfh0+cNttgLW
YjiHo+udYqfzAAozu0oc2lUglyDRDfzgYQ7RiQC4qC3Nfli0hxkLSuOCuZ6IDeCYVzQpDtiHFlmZ
QO352u3cl6mRsx46szLtl/LIiD3AVYSpmO4EZnrMCTYCmf+L5//3ZvnqomaD1TRL8dCWj91h/FP4
qcforKJTBxIt4IjsJl8H4UaCxsi866+EsXbzzABd1AE3DvhuvvNjTb3exzJqMsOLcpx9UHzvtNcW
4PigxDhigP8qvBcN0G57s5VMzmMWTVGpWcfm7YGapLmwzXdIfCzVXsl7kbTNbGUljPNl4dJUs0VY
cC8euvhsqY+X9Vj0ATk3NuqjakgqChSSHrvY4HMVekKT370sRXQK9lesPFmVLBPoNWCTdXMuzL0i
So1Fp+DcWLPMTVkyNZBJHZCldcvZYpg8gomazYaCzcDvVYzSWWjVfj4HVZrCwP4+ysEnEBN4FHCm
Vw2IESS3SL3BHT02TBKD/cmvJyfyRI96hTnKL470Qz6feMy91oQFlVn/sTxUN4zXxgxyELs59E+5
gJ0hd0aPYbkmnnEvd07r1j4DPsXCcOnotWP4l+91+7v/+z34Ll6YykkrSTAFO7mPaO0OxXEguvPf
CeHtDZuKScQylIJeF4gXxbnMvcsitv3Y6sNyZmbDvwxm3CkeHfMfRWHWbg0Gqz4sT+CkOZQ0qPoO
IznTQbFaJ9aaG7sr7sekPSZ99LvukGdP2HeSC+OuVYw3TdZuCMUqVCWai9lcG1hpoM3Za9ZnKggY
4A+MOxL0N2ytNwyk2av3c8DoapTOkX6P++jt8gfaNuCPi+YMOMajZmg0PHHTNGjH6zr8+/LvixSJ
N+DOGs2xRkZt9/qNEU77okpvZY0KMqrttxlDHQOWkoa6MJeJ5Ko59ZEMA6b+AN9NXdQGMgRJy2kd
eo4CIuinMofw1WA/5HHJSJKUYFE3YlayYkv80x5PoYOy7wWPhc1qn706F+eYSrvI7CyBjdRVExgA
f8ytJgD4buYkbe9aU606tlzu47HdKRTroWp/KIx+30fGXddMAm+/5SYxwvcvDST/krflKq4jAo5f
fGWssQR5YB2SQ3FCWHa7fQ4oTyOozvSN7u++wf/zSTT3bLJCgnW3udRRxAJxreLIMuY3W4FH2qoe
f5LCuSRDlZNZJWDIfUcYvs7uY9e8AhG5a09O7hQFKk1gYT3nrnmt//7/tpRPojlPFed6ldchaIbz
8Sqq78EI0eWiCtpGmPkkg3Myi6Y1ZV61/xDJZ35+BnUaahjJLgzmAEP4uxR0BuS2HgXflVk5Zy2f
5HJeRjbG2oyWQfM0bBXbUu31i+GOeePUoeArbiVxn0RxDmdUongMx5DdICtZ5N70bCCCSzuMZgai
esGWeX6SxrmdJbV7E1ug4CZ/QokG0Aix1zmTiylqr3UAjvCdkuQngZzfkdLCmMy40TFIDfhrKXPH
tHQaTVCRFxo653ZCgzR9nYLctQWEqLKb3fQ2u4lRkZf8DHQzp/CBzcXXjyam8kX0F1tInOsz8v1Y
PdWlIUEX9Z8VG2AmZG4f0IMMbktRhWsj/H0SxXkVs+gyY2QGEY1jULdq0JStf9muRSI4l6LbqQTs
CTBWD9l5qK5MUfdkK/R9OgPnOIqmR5BYGuaUWZkw8hXMSR7AYx8gauyaN1E/SCiQ8yK23bchCUP8
Oiiy60PhV9heAMEy2VUHguE1EX+OSBt5ZjsUzOypaDL4fg/sw4CnKv5oHtm3z4x4TnVTJ74zblQn
veuvdO/y7W3kL58+LudOaqPXes3KQeicPkjW3kC6nXSCsCqSwTmRvNSA9KWChNjI/170n2FcOrMq
sGiB51c5vzGkkhq3Sa96sbSTmti1rBwLFy9y/5jlRHCeTVkfHLV8k36mhVnOYaF6U3lS5dzJqKeU
+0gPrPmvb9zOShJ3O6W+AEHVoKCkNf4sc+ZY9McU/b4sY9vHr4Rw14Od+JEWMYLXFMw+lH2ndd5f
GAcEoHK9S0/pKRGxKW0HsZVI7rYyJba7EjwLXnw9BYzqIvTkwxgsPqv1CKGMNqPzShrn7OexTVBW
BbdxCOpyZ9bCe2pOGO+VQHHflH6RZr6sWr/nKQI2+bCnRiE7U/2n0vVryY5/m5H0tADw9/Jn33Sb
H38UTxk6EjXK62VG782+7pPbThcBKQm0lKcGlY00VvQS37itT4N6MBcAQPzGUkc1RoLsR3QULgJI
aOVlE0E8k9JrW78jorkD0e9zAcBK1daww1bzkog6tom2tdIKTFokgv37qs4ThYaRExWGZmOfSH0O
8Rq9fN2bPnB13ezfVwIAvZ12sYHEu6K3mCN3KagBmtm7LGRr14BgIpP9h5GRm5y/iDCJ16pTykw5
3HUPiW9Nu/o5fdacxXXKe5SUvX3/rN1j87R6E+3xio7I+ZG+IyOWXhDFUpSUjaoIei1z7LILLh9S
JIbzHRGpaT3oM7xvdD+AGBDkb6UAmGSrqvLpO3IeY8AudyXHSHsZfd7P9mBgaRFoLUH88A8XM4Cf
ghgtSUZGnu9ExWmB5fILqYAileyWIuGxwFI61Y6UB9RoHS2/U4Xjr+/zhV+eLh8qY3EqMw76kMs9
NH9IlUM+pZ6MLNFSzKsk6Q+KkkbOohkvU2O8zGMRYHbqOqmMJ/BAvdA4fVwUzZvjNnJ6Kz40ZrzL
wrT2ZSzsajPd59MQpHLzQBPrBuwfVxqR9kUXuxrGiJxMRaPrsmpsP29Xh+FUUFbLfrB19ojG2B6r
koS34Y9qN94CFGlClZNR2hRYah8d/WDvLwsXuBCL08t8GRNsmKN20Kg7CXQ9veBxu633qMARNmaJ
EbPPHsRc5qKs80oD9NID7Swnal57S/qWm/oQwvnBuOqgDuaoYl74OPfXqJgli6D1sv2dPkRwnjCx
1SYvczy9muVohcEU/758D+w7f1Xoj9/nFLrRl7CbygkK3cS+tMwOpkbdQVVPWjRdlXrvRob6dFnk
9osBjIP/uRtO79Jp1rLYmFSMdkX7CSm0b/tR5aDBiq14+7f9KuoVbruID4GcspVSklaUJVAWNZ1e
ubLJrpZ/2bMfiVLQrX4hfOGHKM4XynSsI3CJIFeL/Og+2afogBvXGCTejy+AQHZYUBFhirI7unCH
PJYNYCmoqWd4gRXpc98mzlS1XgGQKuE2j0BZeDAbeSzjrs0NRkLMyqolqioTmKqxpB4Yt9Z1clD/
/h/SvqtJbh5Z9hcxgiRoX2nbjLea74UhS9B7++tvYnSuugW1iHM0uw+7EYoYNIhCoUxWZhMAdDg5
Qppbdl+39shFTdEiWbpBWebVOu1Vc5MdCrd3ogF8hhgjB0xJxA0hcCAa50CSZumkukUYDHULp5VX
vy4Tp1VGQSjF7GFrX5wLWSxdrssZ0eAA06wTr56vqIQplehmXB9MO3WzRSS4LHApvN5nuc6TLoFq
E7zqK3heJ+VWwqy94I6zCaKtfXF+BYwupU1YyegdC3LF+M+zPcSLhOUAwd3mhVqK2FgmPcZuJunK
NsJ2+lautxlSzWi3vSXRZ+OciJ11UQwqcMBNpjtoWcgi9pNLAK9z18GjJqPJwkReR7R33CuSvH2G
6o0E/fXI+xofyuPoti8EQOX5rQhsNP4m4dwju0Qbh8ZDKk277xboAyIJ+jR61YOys7zxoH5iAI7E
Eznlv4Tfv1ylzlXbjLpth465yvyKESxZIQtBYl9+A9M4hDI1R3HnBzMkfnndK4FIDlRwv3XOofQS
IjhMxSD4b2snzwFyp3uJCp460SKcE7HHrlnKCeGiXN1M9NDRh7QWZMaiJTgHQqHAVawsIiXDCFb/
+a7MMl+xso/FITr7GWcZ2ZzPlZmomeapJHKVqNgbiehjXWp6nl8AnfMZCYnbaFKZL1xc8wmqcGGy
A2vt6/JtmBz1qfW7fRag5KY+bN9s0aPNtwvTThkXVV1+JjDsPRsGT7qxvBqw4r3uZp5lOhgqFJW2
RUfHeRQ6Y2axHQ0c3VyBEOsW88h+on4RbE50qbmIxBjWIjZJjOlePNqLDz0GiMNrTCYzkDxLEHaL
LjWPTpomWiephjNkqOzxFizRThdKvvRSfBo8ppLJMELasYaKFqrfH7sLf8CUjCTqVROpYLaghR0t
zxjq9NNGFrzZl1sSpyDP4HxHIimdtrRADowBQY29CVfwB6L4bARZQErRasxJbHhlg3MiVRlZg5Zj
Nd2pr1pQIjB2f+2xuSIuKwDObwKDYX53az3Oo6DI19k2RWqmKA6jTy9CciM9M/2OOhThngShK18c
lmU6dD3Q9l5hx64s31ITQsVF56Sj7HxwW5x3mep8Abas+XloDFIDnkIljG7xvoTlJDg0wdU2uBQH
szqzNK4pOmYpyi7/JVJoUwHm4C/p+6/30+Dch7pgxMjqM4L3c3lofky+6q9eDTC49jS75U3+Qg4x
fFcizDdE/tLgXAoZ1CkdVVgki/9RnXNX2Yne6iaEGCS0mHxpP6CEChJ8b/sMBV+VrwIPpm5rRIW1
tGjlol88I00FHupji3BhCUBhU5RTfFZruTXnzqnGx0j5YAxuch6kKEtrlme4/tQCM+FQ+mou4kVn
13TjGv8xRoWYILVV9F1oHIedNARDXvsf+1Scp6iUJCdATGme2b2apSdNnhbXgnsrOnP272eBRyNH
wGthvhPl8lvZ/r5U+xFFvu19CHIIvhC8gEGgR+yB7kKvupV5V1bAd0R3MnmBOr1gLVH1g9copsAw
Qk/O1v4niQbb2zUFrit3mn0O8Vbhpbk0n3seVpmcn7AlTSvMBl+w8xefTZ0DR1gCmmB9Y6Pnuqvu
7MkxHsQctKJ3kucjnCsjsYsUxCJjoATLdeLXaBU9TGiVybuIBtuHKLB3vg6std2k0RWBcGqGvXJv
Vs/bf1/wVPGzc7YVm92UwC806ohy7Nuoxf6qBzT9ur2OaB+cazBmjJ4tBp4OmRxL45isD9t//y/v
hqmBH9IA7bnMOziFDqsJftF3hEB/VwZz78jg7HXNey1ow8hPAhoyRQrpm6hSdXlvp6W5vRHILUdj
jiwiqY5qDFTlbntvor/PhUrpUDdxWtZwFvHVMN80jQgSdrlcc9oA+wFn3kifK7ttmgQV332/Tw5J
yAgZ0fcNt/fxl5bvaR3O64FGzqJTLYGgxR9wa0uAj6m3PgD8idMRBe2iTXGR0VDQOVojWJwWRocy
yMIJ+Jo+FKFr/uIOTpvigqKSppmcEyT8rE/0HjYc1b0domQY/ltqdVqK83nFRKwRWSqwvRVwiIZv
WDupWAWuXGRtXBi0NhEAbMCPY1KT7qImeTXM9FFgCOyH/vmK/9oIPxks1XO2DBTZW+OTr/GOoCSz
Yu6iwuBbsldu+hcW4lmFQ57G9GPbez/OM1tP5iKx+wbb07JDFD3QWdA3vPyyn7bGOQMZ9IMxxmeR
VjTIbAaoVpZvtYgMUnBG76/x2SZiJW2MOMHjV8Slm1E9JLMsuKyiI+J8QmbpkbQWwBgW3VepaJwB
s49Rc5CK46Q9K0ssSC1Ey3GuAYoMy2yDVstb5DZIh8d5vY76vTzfFN2+tERJhuj7cb7B1vJE7iVE
KxTaM1+1AzyfJ2Hu36GfWTuD6WGLHonLD+3JLjg3YUmGTnWS6pjyeKuMwxI/jvadIWpAsr+ydbE4
D9H2cEWVBQ+rdsoP8Jfsc1Alg580GDtlV0qpv32RRZvifEVpG/PSK0BcrTR3lvFaxdxYQjFLJoJO
CPbFg7KpnpNaUhBzRckrqb1MwiLRYUmOUS9KcgV74qeyiqVSJzsGUs2KIOdmurjDXh7vk3+DSvwy
iPfC+dkdxoBPMUJ5AlVU6bUf7mibOT22tX1AAm/EyxXXrV7/DB3a6Jro/9X0WksEqDvBzVU5R1Hk
kknNGUeTFNRpit2yfIrWwGh2rfxl6CSBnxAZAucnxobgPzXcdzf9F1sosPwoByfuAER4+9iX41zE
oM5pNiq4rzOgip0GRaoud/pURMstOiDOLeQTXYlmoiGnaO4ypq4huYoqGkISBV4q5xZyMutdoeO9
Be0Im+oPkmt533lawHouosKz6Ij+cArqXK026pWtuTcgGqguN5iZ6+wfrS7SO/lL2vnrEvEw6jrR
6qoqWXH9QG7HqyGkQY0xFR2jm9X/QlpC8G4QLskotSw3ZAsl9aG6W82nRsT1KLAGwgUP1govoGWM
s3KBBHbuSPG1BjbGf7BsU7YVYhMLCg/c+USdprf6+F5CCZX1a1O96aKJqMtNj9MafE1rBs1cl+Pd
AbxdCfC6Bnnnat/o7dcYuYX1zpIZLZ5oovYyZutsWe586r6TjaZG8KWGrPlGjkydZrgGz/pOOUjP
8d2K+FIOxnDaEQd8DyLw3SW+EQVKkf//2/IVMARlhVZoaOhP0IpOdsquPrJcKj2I8OIXLeVsIS4n
pAupomRFkcqQJUdJmucFlJBNm798yFZMzrmnhWwWGUvbLTLudFm9TQwzVGkdbi9zufZ6th3OrUdF
1qu1inWkXXwDreQo1NAmhiSg7a732RObTI1cIWj1Muz5bFnOyXeW3GqE4WPrTyD8zW40jICDaqrx
zGcDlavykIcijlrRwXEOv29pL0GhFsZp7nvESVTexdO37c8pWoNz9007o1tl1MQbQHYzfItUv44e
tpe4GCWdfTnOiSimWazt0KOeYx7V9tY0Dir1ZfpvL9dpHb7+ZdYreLNKlCZ+khaXAVORKHcySgYl
JnO2N3Xx5TpbjHMfcTMuJZ4UuPf+szVfD/Xi2dWLPd1WQrCx4IgsztPPlFqtMrCHK92Vgx9J/2lW
sL2bi4/V2W44F1Hqddl0E4y7mt7m4XkZI8FDIvpcnHNoK1MjiQJohwSw/GLZTmx/zuRX2X4qiaAD
K3IQPPGRMqpZEYNDwbN3sek1OUTBoaBxyF/166z1hkAO2HtvfMzKeWDsmujyWBZYlRZvMjkkxZc2
ntw0Fc3GX45jzs6K8wrtOk3DWMCdM9mxeAfxttmRXKbNorjKdQn84Mdsg/MQc6J29lDjndLWvW08
DbqgCiIKAHiygWm1TbKsaGpJOzWs90y+HSQDxygYfSVkINwMsGkRaFpwqXiGAbMraZUqyH7TMQqH
VfJn2oartO63P97lWvPptHjmgDSpprJlz0bvmQ7d13vrMyqZiDybK5DTf2J8UfTQvKrXIgcl8Lo2
5zWSdEohQwz8mUQelnmfK61rtnfyILAO0TKc5+jbFrptDawDdHEHg2gvRlHcSEUSloUQUifwUjwn
QKdSeRh0jATrA/CPVbQ6ima6pJVe61S7AoOQlyxRQFLpKmlA8FtY5aeuag9tDklwOgtOVvRjmIGd
5+R9WccLYVar36rp1TK+bFuOKEC12Zc/WwCkhKWyJoi95UP03CdOfl2DDIOFHUWYMFKpG+RlgNUW
T2wIG2IqgvRZFPHwJL3pOPdJXxY62iRr4thBdd14TPmsBzIeAtr/Os17dlk4V7NEIPOMLODxpyzz
ikK9XuNi3zS6KK0RGS0XkSRKNnfTiqDH7h9T6VinhxYlL6GQ57aJQHv09xNcIY09gNNG86yxeSzq
zrUbWwD4ES3BhSFFbI2YxsQXK2dMpkUNJivi4vO2JQpeHMgz/L6P2Z4khTCI7hhgfFEF357tg43x
bT6kN1aQPZaisYLLjZJfhqDJnFfRAHReUxkV5Rx4n+Z+3A2BGcag/QDLXSjY3XZoAjTJ77sjSZkq
VYI5JBPszWaw7pY5TEIFwsewdXa1zLtpwO1CZ1pU6BXuk3MiVF4Ve11xxwmAYmw6n3rkRg+Hvbxr
doJ9sm/2R7337Jty/iTWjThtCoTHWkgC/bges5Bc/2QOLEP9TkRQIfqsXJgCfpls0XKAqCAs7WdT
9FD16yd5noPKRM89IgIj3b7Smsy5DkknlT5kSDJKa3HWonTlBCob8V2uEpFf3A4dQMLOGUxfWXG7
YIK9J/YTegPPxor6S19k1Gl1bTegGYVp1aAzraAf07AaYbxK5rQrcU2peuiGRkCYKnACfItMz4aB
VibQGwa4K+Qf6/C2bTpsQxuWw/fBlthsxmjFUab7GMO3WciAqK2w5yvaBudmBlIP+ULQIZijMI57
tAZETO2ijXBuBaJUBDyKKDdq4c+NTAFr+AtdykXs/+mqvb+sZ093gp5lp2m4ahHos8iuP8Z7UEBi
mExU2hFcsvdU6GyhLlakdipRrDUpSjr9yyh/nqxnGTx8bf28bQTsAm0ZAe8+KtXM2xEZXN3Xj1lX
3ZWyclXX05GWJDCXKHescRZw8oq2x/mQhWraOLSIQGz9C+33WUacevlim5/WUQRpFRkf5z/0OJZW
m+IhjfTHKr5pR5H7ZS/x1vfjvUYyj8aywEFB3Xhf31auDTkly+lv6lBUGhZkVBrfAsvnfK3bGDdJ
d2SXzcsX35e7wfQZc5vu9uGya17JkyEqaRqXP6JGNNtWVOhHcOeVxpB7UNMc6Ja1CrN4uu8Hw6Vy
vdMNw0nIehPHoEeaixAoaYBuqteOLi/tPHt1115Jq+ajTJS6LZFes7R7GxM9lAcaOVRZ9gb+N0VT
uemqsLTSQDGb13xMAPovjoPZh1qt75L1O+lrT52AKOwjX1uBB+0xJNIkn2QjUSFqUz2MfXqIkjSY
K2g9J8mLbky3vVx7k2Y/0sk6NnP9qelSf9CI4UzyGLtRTw6qprjD3O0i24ZShfwjrgjQQVb+YMbk
S2rL/lJTh8hVMLf9faMqgib05Rfn13flAdCmQapGI0j5oSTkUNvybAtq3LEUbl/xy70fVGL+5/ze
z/fMnSTNhOFdxmTSAinPxgDmXQtiYzkoAREWBSSiTbF/P1tMMouiriK0sxbjODF5gPqu0XJne0uX
w4LTjjivVZWrPlE2UREVsZOrX9Ty82jK7iiJiFEEps/jnbMilcySIf1y+a4CFKHab2/kL0H4aSec
g2oTDbMhjA+r82cIUUOOek9iYNZWlw2N0u//xKJwZgucvyrHWl8xeat7anUTmVcVFczTXH5Pfu2H
b/ukklzJVQEfRc39qrkJTsTOdj39bkR+I1JTFpwOT24Rt9psmlkFmihGiZfpiC9SkYMX2DPfzyE0
V4pZA+1ECiFPH52WTyzGwBkNb7LtaAFSie/DUcSKLrILHuWsQuxQLdp37Fq8K4PxqD/EV2x0DEkE
Rm3lf6K+ONkF3+ZZlkWNkhznNqjGfpTSfTOLJFhFX5LzDE1mZW3d4bSG5R6kgkFvsnhGpNFwORg8
GSDnGtRMIn08vpO/IbQ4GHvlwGC5H3RzPNrZnoo+X5pR8yCt6cll55uRHDR6LzA/wXXiCY1IDhRP
PbD8J47cBogh+boDTHxSX9L2ebYftr2RaDXOOQyZrCxzJzOKlWvUqBxtmLyp6d0a3KstHgtLpJt8
mfPqZHb8iLeZr2orpSvEZK4slzV4DBcjtd/j+8JNXHIofep3x9nHTwhFc5qCN4Qf+k7MeJS0TsKg
ZFeUDmB0d4rd7HopcrNsED3BAtvXuCQIf1WSuwZflmHV4RZ9qTsad0NgVUzUIMyZ6qtEnPVt+0AF
l4Ef9i6sDiz8s8FSvGSXYfx0PYDR7iCKTEW7Y3767M2P2gQiVgUuw1AeAWQylptJhDESBTH8dDdE
zfRBTQDKYvxv1NWPlZu50nMDQG8cFK/b303wsGicE7H6CCSruQJ0YHW9pM9G/7HIjx/ubox8kCNW
ZW7jGKDDh4iGAD8KKhqiU2G3/exUMlWrx7pjRcR+D1XofPUXoRrJX3KSX+6WH+62m4XQwQYeZgTX
EGUdnn0Tsv5spwQ92JzBW+fHqt/33vYJ/aWM/WthfqZ7nGU7NWd0enovfZJfwJeHKlsSGlcMS97P
YFEUOQyRCfKD3WsLNtypwQc1rhc3Cksv2q8xGGXs95FTUeeRZVV/ZpanDXIuQ14TY5YkdHooshM0
DdxFLg6lkeyMsj1kayFwUQKT17kiiramrSENGCNsJu04xJKPOrfgVgkMUufcRDvNViGPiNoX9V5V
LJfMT7OItvEy28DpReEHusd6jQz9J0GDepDvtYN2bx2KQ/Kcgga29SFMGPQHw1nQ62DUkRBa/Caw
TNHBcc6DSmnXYBDq5zgAm/2nt9FVfPhqUfBvgbHHlR0AF55yEf2s0D7ZDzu78JFWNA3qzhiofbRv
SUB2hSutDgkh9+0Bk/tvrciTgXL+Je3kTCqRKXu2RvdZ89lsUsXp+z6Y10HQTBYZJxeYGMVsQVFG
AqCweRu7KyriJRe8k/x0d5ZB8yLq0e7U23tMlTu6fKcOT5WJysD9bH9r1OdtGxHshx/oVpPEruUc
7eNyNh4NYn4ykn+aYTzdA36WGwRYdj5FIOZS5HSnW4Ob0ug6zg3BI/OXTvgvK+Cn8IBnl4pBey+A
TS+Gu+5GKzCv86MZylesmWhf0etp17/l4SAoAgg+Ij+FZ1pLq4ECCYVldfkBZbh7FHe87XMS2AWP
PYrJmPXJgoFgrahCi2iTI6vLXVFm4dxqe1nrvWZufOBBRV1agQ/hh/JqTCGP1EC0UwMuOXRgr3ok
Xew06fNgZ/72JgXfkQciaSXJ856ibbpQxW3VLIjWVbCEwPNb3OPStxDKThTE2nnvU/06t7ykExQe
REuwXZ45vzk1ZaoUSJjb9KqLH7PltROVG0RJOQ9BMvoR0mstbL3/1F9pfnKgmBmpfUYAMd6jDfBB
6+MektjojBgix2DMlXwKEHBfPU05OHp+FOaXmlw34BTYtgRB/mdxD4iV9nEpyxgF7eUfyzw6KiSI
FCAULeuA1r2rpAJMl+jMuBdkrCdMLpX4non5qpHhGmqRrlrFu+1dieybezwwZlFP3cASPelWsp7a
TDRQJrILHnWkoW5cZhQHxTJYM2BAJ8mPr1oMsbUugMZP2xu6/NlME7wpQG8rvDZqQuppLmp0KtPx
YKf3UbebRb3By8nxaQnO9BS1zRJDxzdb8tipkheyfDeq2NWgsLO9l798u9NKvM2t1CgaGRXW8hML
qusg8qza6YLVpTuW9kv/BK04rcfZnARZMqoRxLkqyOzL3m3qNRBsiUXmf0bupyU4g1vSGgSsOh6m
yVUCKFW74xd5P2DWog1jz/y2vZrgpPgucVIXyVBq8Htj/NmsPXt9JtXNKgpqBSbH94rh+KA9whLW
JN8p81UmHapUYNV/CV9/fbb3fz/z4Nbck6RTERQxajXWpqAApHQBy67i4N+I98zTatyTJNcG1XsZ
iev62HvyDz3I/MibTadfHDWoAlvM8nH5TT+tyPzU2f5MaYQoMEO/yHYTqsZRkY6RNTtGk4RJfr9t
FexvbZgg30GmZgW6RhMUwA1Ed2Od3qIt87i9xF9qd6f9cD7CsOJK7UzM2+ugx2dCtVVIOsxPVtfp
F3ZsTBoiesD47gSN9F5EHySye85vNLaRx7KG0KzT7qG1uvYFJDd+2IoIfy5ah/MXVWvGdTKDcDWX
PttAt+v0Kc9f02rwBZ9T4DXeP/eZeTRTP4zWqAE4mjj6V+tAdlBC797s+/whR59OdKMv02ecLgDf
TY6oJc0MzOORRza1Pt5S6mgg0JID3V2Iw3oNBKnq9Iq0S7DVy0CKX5bDD1gu5qDY3YAeIdOfyXbr
sd5Ve4be/rfC5GmhP2ooclygy4q8rnhrpms7PaxNsL0Zwa3m5yv7SaZxtSBmiseHpINc0PSsT6EG
yTJVgIUS3Gl+zHJRSznqQejmNUniTvqtVX/wRqvsFTgzwUXq1KVsEFiYj7ILIgNwNZqQXpfc5AqS
0MYtNIBBCtGmzvJl2MkP2x9S5P9Vzp+ssmRMKqh9ABhf3AWdgPUYPTFCt9JPHkWxtehjcu6DLLQD
jW8MZwwkAQABrmmJqPcFbyY/cjm28wqUOIhbMu2pn6/i+VUWsggJvNM7r/fZiU3TSDDqA+srza+z
+jxEvVPG1FH+iYDk5Cz4KcsBdPIo3Y2ARSepV0ro6E75fvv8BVvhJyuXCZ3pZGAjS+q+NQanmB71
zNdmUeVYcCz8hCWxI7kt00T3KhKo1XPReIYmADixN2Hj9eVJuqvBTLooQvScoj2Bbl3xQFRfim+T
MZyp6Wx/N9G9IczUz2ygpWToYg14ZAZBmq7n10Fy9PvVJT496KkzfHhBzk2kUTyv5Qo8yU8VOlb1
h2TYFZvIWnYiPlORWXBeoW1GK4IClO4V9U2u7ToLeXBy6JYv219RZBWcPzBQ6OloiWUy2U+H78YY
aqKZCoHL4Xu52WguvcwI2NT6WNi34ygokoq2wKUdiV1aXTXAsEka0OWL1fjGB7fAt2u1OqlkwI0x
vDBHD4al+gVy6g8dBN+WzTKFNpWKuyMV98C8U9sryQc9M9+NTaY4tkrW56416CdGP7IFOgeiAqwg
MOB7r6Qw8iKdUFNuzNpJSe8MSuNAeWUAubeiiJ5uweFrnBPQQdjTVhZKEIO7BmwyrgK9cuqhDxZC
lwgJjfT2weCK78jWjRw384w3oV/Lh4UkuQsQSdhooyHwcKK9cS4gWgxiVxpeBt26XQfqTJ1fTh9L
mPiO7AgoURnnE8hB7d1YOKtookNU59C4PELpmjyNGC/z+K6vpPpQXPeQL5HQCPrn3AVN+scuEucO
aKHVXb+g0JGpgDfQrHeqrHbnJRX2nViqvPHc8a1Yai10kVh1d3KN8J023xt35W51I8fYTbt/UO3F
hP2voJ5vwzZ9bIyWakPISTb9tM7CJpk/V5IusAiB1fFE2pUuT41iozhJ+gNJIeJou9n8dfuMRFbB
d12jYa7lokLLjlUOGfyvuI6fe/QJASwPjcIR8YeJggW+B4u1cmuJY0Dm+rCXvFx9rQ1/KQpnzg6p
8twoqtNb3mA9WamoVSR4//jObKJFhSGPuMb5epdYV20jqCb/BYtwMgzOTxQaCLH0Gguke52NNNlB
fIiCHBktQR2JdXuTYDqKApT3RPkP8wccDy1rCC4BH/17/LUuigo1IsB4x6BFHSTxh9BA5W8X3Zn+
7Hb7JgAr9A09MFapaTeLrt/FAOlsec7za1BujvJJUT2lacA1ZicH0i27oiX3pUT9bXu9GNiercXu
zFmoSbJ2rS2moWblUCJaUnQHcsdsYk8vC3QLrjVTcAkvPqJnC3JHOlUApEldgeoLfcb0OjUGtzH3
C/EV+/v21i43Ms+W4iJAvUIqtTDirHTfBsq3+AaezGH0hGQImq+sHM10yfX9dBQ1+y5ejLOVuach
VSbZigjGxaThQKPCb1uRWpZoBe4tkKq1rKsVnElJdTctYSfCqlxG45y2wDdKF5BwNfEIw/jJxao4
sd/udJi/FBZB8hj5ItYkgWHwDdKWmEafG8jfRwKZR+3Gsp5Ta3W67PMIifNt0xDcML5BSrqonNcE
7JttFCQUzJXkgTZQaAH0YXuhyxwHZ5+RcyWx1qsyWi8M5Ga0IDgo/PQ2eooP2KbfGu/VF/Imi/zm
xff7bFXOg0RSmg85fX+EZBdYfSj8BrrpmP576UX2xMo+F9/WsxU5P9LoeFejHNdal4LRPFTLpxa9
9e2PKVqDcx3paiwjVLQRlZi1a1brrisHL7JE3XPRMpzbSJQhIqaEuM6QxgNpC09Rk6OUZ8H2bt77
OBuvDC8sptaIHm3EPYgUMPxzVHZxyLQ51Z2okX45Jjk7HM5ZqLS1hlhFKqEARgQWBchyLmBW3s0u
SATD+poK8lbRgnz7lOi1ZlesFVPaiptF075TDOL08fyoz2ChtY0MjOhLEIN+AMAqqAepfjTUT1Lc
Cj4y2xn3jaF6RIiqESJbMl9JIWVsRapJFG85WAco7x6ngCn9ighjL5jMb8tw1j+SKY/NdlS8ttuN
kCoyyutFyKekCvbCmT/GgmtjMXvMRQBxTF1yBDTT0a/1QxUMr6Kp4EuP529b4m7BoFR5XtSAwvfB
4BsHMyCvxl1yMLwVRgNlK2AkdZcejAdRQPt+Jn+emWEakAPToF2h/B6S9EZqx0A6qV5G6V2vlj5Y
x3YVXtJWmtw8ot+HfPqvMqcb0FT6VNaokw7ap3EGqGYCdWreDq5ZpEE2G4co1amj6vWDnXa3YBPw
K20+1rEcZGpVhbMJ9QF1LpzMGO5LHY+bXD9RJIppSQq0kW1nqaNwklUBsOXS9cC3Pe2QnfRZ0KXK
EX5kMimMosplOhnFtek33k+GO2kvqoxfts7TctwbpKpS10TqqjBimAl0lF12lZPXbW92IR75bUvc
i6MYI80RlGByYk33KhnuW9r93yHWvy3BXTIyJBYkw7ENs6kdK7ur28pdRdOzlx3G6Vtxl6y1wfsd
L7MCtrmfiiJdwADpouo7+zN/2Lgtg+1eNS3N/IOvbzKjRm4XBdX37CjV0X6JzP0cP2VVJpg5f2/k
byzFz29ZqzwWqgLfZKqucbCBsgcJ0YLra+2oL5yovuikThvjB7hUMiY5AHbKe8ufCe/ZD6arvTfg
zTvRLN/FwzpbjLtHctUb5dSzw6r0Q2+ohhMb61WuzZDBq2pHBcS6bWCOSjsJ4jrB+fEZoqQpkTGb
8FGTUj81XX7f2xFikRJDLrT4sX21Lrvis21ydytWqwzSewpwJ74R4hAhYqilTnUN/FY4xo52i0SY
debxfx8wVPTB1blrZ45WZ5Q5rh3dA3oN6gsFgrnWvnqWXEpBbwMWVbAhyrthlyn+9tqir8z+/cxP
ktlSIohqKN4oIfXtndYqHWV965e37XUuOS8iYwzaQLJvGDxRRN70a1uoDfwxucrVz2Uv6B5dSG20
s7/PI3rA5THGCwWuop3W23maMByv/tepwK4XK+aECtGVF63HvaCU6jQbE0xQpleDz3Aw9LY+0kfT
77wVHKqyEweQFvVEaceld+Z8m9x1LNYcQnVaihnepHfVdXL6rnc6Swm3T+tCyeK3r8k9ZxYYHid1
imCG2ldVB011QOoXebqv46BMXrbXumSBwOMhdsZ/gYVjX/rMAjuTNtLUsmfNGry8We9Lawr0dngd
elHEdfHrnS3F1QxWSuuy7XBoWhzgHXTt6HFKFIHfumgZZ4swj3q2Hzlfs1nWVbiSWPkPY90Pagdq
g7Vx+yjdU0kSXCzBnvgiQpMAE6InLY4qqQIlW4OmHXZ0rXfbpyRahrP3qE07fRqwDAXIprtLulCW
n7eXuFQT1M4sgS8ZxEPRdn0Bj0+c0etu+sfGZYXx5BB5uk/um72KmLgObW9+BqTb2V5dYIY82jqT
s9qeMS3nWc1LQ38o5uBYqEgmqi24W6IvyT01TTfocIbwuC39LJn3JhpdwxALdnMx/j3/luxXnFlh
MXVlQxeEJPMnJdB8ZUe9/lC+sKnQxBuOovbCxRDofD3uHRmS1ZKhvc2ywHhXYCA/QiuDAMmbeMJc
W3RUnMeIyLBAGo5Nr/v9VbLLg3GHHoBr+yvIqphcibojkiPifrzUBfjNPDnvMa3SYJspu2mQe0Gl
+i19nd1qz9A9auGICG/fIRV8UHn+RTk/MuiqNJcDbsMw5DfzYmXOMMVXqpoBymRMzrrWKdxzDAIH
tfJSJbkpV/UgGeOuabXDQEHZbM2+ZZXX9ZR4prLeVBb02GrUqFqtf9Sb+Sq3DWet6GtGIhl/HLP6
ldrvjEEKqdU/9OXratafS7t53L5pog/Jly6MtBgjBY8Bzq/eGwh3ctmBWNw71tf2ViHS/GLsoWgq
9I1snRC+52qYhZVJqBK+B8zIsoE1jw/k4SuDz/WNIxateMev/Xl2pxW522AovWTEUvtTO1d1i4MS
lGDzBr4d6ub2deTlx8GbfQYXNAIG19YxJPPwT5/59CO4ayLNqE+2LbCRjL1e9XMP9SETHBkMUm09
iDgyLru102rc7VjBXBobaP55uRI7reR1JHX0TFB1FS3C3YlOwnyWnrBsZB0fyyZ1kavedrZI9e+y
wZiGpcmGrZjvzvXMeU5WNtVWDYPJwVU29b4samGyj/GnfZwW4N6AutAi0LFgH4peuqth3Bl95NIs
exklw8UDfpgqKohYL3+605LcgzAsyG7Am6N6ANQcqZk7bWPgCZr9bau7HP2cluEsX1vUYc6JhZ21
EEbTHle9dGw9UHTiWvMieuUuvwSn1TgTX9Yq08Cfh+xl1WenagrV1dt4nyXLobHaoI76oF0if5ij
x5W8rdAU7czEmUfp2TanYNHb3aBaL9tf4C9P4elHcTchj/saN+G9iNjuoa0XLJIj/Tf6JYBeQuaO
i19AhbeUZUTsiKJ/f+crWuiWmoKPzq6l2lnbJHMaxNIZ9DdLORGMgVy0obPF1N8XG6IJpC7yjAlM
VATrLhztzpVnwSKXQ5ezVbjkoze6paEK+kRUdZRgemhcFKEeQBA2uJBfDnJoBW+f2MXrfrYgdxv/
H2lX1ty20it/Eau4L69cJVnyGjtOXlhxcg73feevvz3OdyNlohCnkpe8uCrQDIEeDAbobuRSy4cC
l6rKAF9hnKoqBFni/baR6x9K1TQ8dwNY+Jn/RquatWo0VG2yQwRVNUG3O/1zkj5sm/nN7v2ww/eV
iHG9WkOKwiceADq0qKtO/VQE9W5kIxpMyI8qJl+NePlskPPAdRbKRm0MRDwKuuInoX0Yc6hrtdAi
E/+E8BuirmdjnAda0SIqa4TUj427qE7hrW+j3dv1C+u6rwM6d2DO9gtSXxjknHEcxdWSJfRX967k
y186J9yrmLRyo/vIqR1hItPM6854XiHnjMaYR2W1oFuwa1409SZUd9sOcv1zGWClsyxRBxP1zzHc
oZcpa9oYfAJ9cjOhEJ80tpE/FfLspgJ1Dbnq9ApSL6YuqUn87GdbZ6acrCO67+fq1Oamg+kT9PVF
ob1oM1G7vrpxF7bYb7k4tNMkjyFDgAbbfj0WyjHs/iT3uPj/uY1TAL9NyhplcA/w87S21b59VLSZ
AKPr2fGFHe74GEAmaMmr8l00HVmjq5bv47IsUVQ+Udov10+rC3NcSpX1i2TmGpZVQlJjNhrXUloP
InxOWsjBUJZBXue+1oAVMBH2dZS42+54NRM6m+fvArMA90COinkoAeIEoelqxq0QPqrGLilf8+Tr
tjVqc3kK+hnMlsMs6NJ76xi7emTP9a5zWcMFFJ3+0v153vlJLvJ8ilgZLZFOctXuxXAIlKLZrUNL
eOe1p248wP4INYsDqhQN3+qS46lbs/V3CZ0WEjpI9U/U+wMRZzzzfNzGY2XFOfxzTd96DS8Chair
RGZHAIfFZatdAYoEucEFSs4PsxC6ulEGtaHZ2bgS8XYVDy/2jYONXK3rPrOwb3FmBpOhf2rVxe/S
3ksstL8l8TPhgVcPlAt7HIxoitwM0Yw8YIYMsrFL3eqf0K09LRACeTe9VW/b9lj4/nJ+XZjj0MRs
VgluUbEGrX5f3iUgs4p34u5P2hF+cj8ORvS+hDQG/nFblEdYK3VxShzTHR0mZB35GgH219oWL+wh
+/0Z7dW5reMZggtIBBZMXanOtNia3wUy+MEmFywa+xVNCBTH8Lbvy/y7edevWj+1quSamq91twM1
gUqgMfqWfl6WjJeYURiBT+k+PDRoi7S84hjasp0eKDK+bc+QeV75rmskvU9gik3AMCZrBXCBzhgi
37h6Z/jhgDJPKd9peZ1qJeKry/8xpYfFmO1uIWKY+iwcWlTtALnvHF2IZn7Ilb2qEeMVvzk2VBAH
QPtN0fiO42qGhrCSZuxM/h/hKLjp2X61cDFpvx2y11dzNsb+fpHIqG2u5JGJUqq4rnY+dXs0pf/R
hp1NcBs2N6aeCRO+vZ5k3oQGfhQE/qTeoJxNcLgqDG2CDt8IxfzVN4RXo/N1avzo+l3nwgaHpQs4
JLShwk27B0cvI40yJzsDlXR5i8daPw9k6pC9Dt7nRXFoOkRDnkUtDnRGmg6tdJCamvfKiXGZ4G3i
OZGcbVcgHY+D1aRV23aCeifY0yW/9qvAcia/wkMIYwmiuNoIx9M5TJ0ToWHUPTLkRnIH3GZ+GlXe
9oKuo8GPDeQ5nNZi1Q0pxWWxSXciZCaKXaMHf2eCg1B2DulhAhMVbjTNx6lzk4y4ZFMbxeVayiQm
qmJ0OMPnj0LzNKpEeF7PSc67xCGAuIqNtjQIz3Wu3DpZHCgDO1JnPPbFeIBUNvFRrsnr4DA92+Pg
AB3cEpjsAW9o/tqDXWFGwdjwxYPsfBegyhzls5GjLa21q6PoymT6cP0WcP4BHFhIXRdlmcbOohyT
SsZNCcqUUg469TYJv5bll20PoXCDJ6hWTXRB1y3MiUGJ4QMI32AWU4PCFmP3hnQFdQaSBjncCKVC
n/IcSV8/BatQ2XD9aLmVjNLuJ09rvWj9OIBKtXR7AYIZ1As7FXQciNTSGDeKOstulH6c1lche0oG
AhmJiOA7oHpIw5cxuIldffgyi19EgzhNKCDkm56MOor7vsKhyHTDaiBvdNTtELyAsRfRpJUEzvP8
1ZpSgh5mwnJYmUlyM89EL+9N74W25sg7zOwVxH3n6v6pEthgwE4kyrzuWx4PYRRrSCw1vPNZ4z96
Rvk8g71fLgJnC/xFu+9Ad5N28HlGBYtinY32zSA6gubQT+4oopirAHZhjKsJRmUhmFoBYxhLr2Zf
Nd3I2OMhpR0K4oS8ihwXlji0jyzsQdE3yMziwsUo/L05KCHYYeNdGBV2FTcv8TBSjxxXA+rCKIf/
IpgB9UiEe7RInUQBcmBi5kSmTKztGtsIOAJ/eMUvV219LcTUQLpRJnazU9GYBklSP4HAa7u4Cuqs
GG4og16xaZ5Aal+5I8GMlaRp3w9qPXeNFQ/Qx0ju7BzdCuEYLMvjNiRTO8odAKoq61rGxFsitYK2
65uhVWCmITKD6zB8sZ/MbS8y6ypd6jHP4JaMYwoPbSBeNN3QZwM38s58/KN2owtzHOoXWldJuQHU
rycNGujF/SSjd7quidsJgR0WB+9NKpsQXceqkva5Ek6j/LT9bQg3xCvTz9tWKJKQqiyjsiTbuEtu
+/1wAr2JE6IGakPM5BNjLB7u6ImX69fhHzuo8PdtdY3MaUyQkco4qCFtfAjBeYOHBSS/pP4Yc7Hf
A6TCX73bRNO6VsEJw3r/+w+Jva+cboLyWf1yq6HtCHTulktdwgmXVPhb+DhXWS+ouB73bg19t9It
nzAFhn550EEjttPT+o34mtsHAfr/f/6allLritlinRq6rFATAnec4BTHeIfeKucPiOMuEEzhWffK
qCvMUEJmqchHbXlsFSJT3sYNReRwI52nJMtmVr3GtSit7KJ2BVAGb28Z5RkcbEhmGKZphNawIVrd
uopuxri76aPoYMkxEcssVreckIeMPjbFBb3kyEzb/RCMu++98VQdiwwsDjNGSVwrWXt3AkYbBxq3
+/7QHdUd2lb/JDU8xzDfmTupoYKjGPCEfoN1eeyUP9C1ufSx97VeoHphdIqQQoQJ6qNvkhWs2ZMS
3kyiv+0EVKS+Z6gXZpoyr0GBI37v+GVCUpBZ9xSI8opuhmk/qvH+utMhGTQwW2WIMncAz2OUr1qF
w0PvUltVO3eArJii+6joEsfidZ87W+JiSFLkLofCCD6Q8FFrDtr8GPW7BNPtaXMU28ex/by9k9dT
i7M9LpxGC/z3Atr73bE5gSUzjDExgynh8BTmH6yOuntR+8hFVJcYyzLXWF2Vf2yEF8H4ECGZT4aJ
SNau2tFQ31RM0dBQJ/wZVsdChJDXjGeRdYzdbMEUaAmnMPrHUDCetzeQbdAvIHFhikPweFqNpEHb
kitqN7Xl66aAm91zUZ2EhhpNoFbFeaHVGHKxJqwX40M/NG9DJezTrD4qReRur+kqkF+siXPCGYJ5
lS5g+3CT3FVWaxuxuouF+C/NcL7Xq2Ix5hLAaI2DQbvX02e1/3d7JVfd+2IlnMNJK3bMqHGiJ+HH
eHjKxtxNkkdpeZiL3E5if9sa9YE4IE8tLbXCBR1Q7aI71ZLvMzk7roNx005Eir5t6RcFXzWNuhhk
ZujwDRc3FdOntGq9vlKOQ15QekTXZrpV5ccm/jKgWAnF0gqM1jQ94pUMdU/WQ7XazSvr2Vx2Yeuo
nwX377z9F3HfMVYbK5GAFeYkul2VOLmuu6ae+5HYEqDLYvT3MfyLqm8op0Mvahg4UoYIXRHZvqqt
P8mNLvaQg4k0DzXNYjWFZl5PTTLlNqQq3aG1Pm274PXazIUhDiSmRS31ysK2LYf8g+qtOzTkePrr
e4OMS+bpDEi3do756cU5HEVSOGNMHZfi19VHtv6cBbGv7pUg3ulv9EV4G5hUkUMM3RLw1p0DbFE/
M8CjVBW+EH77yx3kMKOZ5lnqO+wge1fI3aGxBW+5Nx5WDH2Buw2X7m2DVCxzqAEZwEzXG9aBPd41
w4O83hvSTRkmhBli7/jUTzCndlwnQKG6ljakUuwuDlTzw/Zatk9DlU//zDEUmiTDB8qM1Omqg5qj
gpYUeyNK7HV+/Ttj8s/Ot6qLGcUmGndrSCsr7cdiuR2Wo2neheSUA7UuLqGQQdZbWgJ8gt3TVhTs
GNfyEPRvTMFJrGzku3vUIfVb6v2RimdesldukkYMLbzlg+vzDW+rT9owO2297Js6CVJd9sxRd7ow
8UURSilt7Ko4Cbb3+fr7/hlTeC7mxhqlUY5r9uIaBpgnOYx3mAP6ljhGa5t3UCK9qZ3ckSnZVgKW
33/WBbiUapGb8QzMhK7fTdZCnkCXCH+lzja+A08q8lGYNbRkCEp1J0WGW2Mw0m4MXL8U6VSN1Z0l
po5exP5YQYW9qvZt1n1Ju85r6u42snqil4KKUg580ES9hGKEJr02+4zngTbdC+HL9uekTHB4kw4p
2t0HbGtp3RU1GFcPw0qkJ0S48MzMyjLkQqGh9dmcIGaVYHNRRGk0e67vw5g68Yj18FzMq7qqjS7g
cdvMp0CKMm9Zyp0OAYhyqjw1An9W3d204uiGQnZIluaYhoOXq819vAq2biW77e29fjfVNHQGgnGX
zdj+DEvtJOmW2fbY38ou0X5TYOCrcL6urV3folzmm0R4Mpf49Qw+2+NgMGySWqkheg0xhdqz4i+S
8hmaLo5pPYqxp+cE6JLL46CwamR9zFMkuRJo59nDOxuwt55nZ3FZRzO1uuuudF4dA4kLEAjTFk+R
JZLPutmLwscmfKnSzl3UY1EXLvHlqJ1knnZhq1dVQx1L9DFJdzNQPvnSfujs1DXREiY9Ykboxfq8
YkZo2YGniTB93YnPy+QSqVJFd1u5wok7L9pNp8gTnM6XU1t6+J5ka/vGoJ9CWbF4y3XY5l8sGAwu
OXjQGBQo2k6Kq8Og1btctGpbEaydZYJRD20v1ToFZRsSS76O7ucVs49xYduwlEwSxw6FvLqwDbAB
UYKL17cUvTmaoWHEl2eWtrpaSgvkcq6WHvsmqLOd3gTbn+36Gn6Y4EmlR6mfOyla0L89R26Yhf4g
U2QmlAkOTXJJDMO2FfDW2u8GI0gKiruIwf2vPnBeAwcfoP9I5Am3HxcP4PH+vbL/+V3AWf2Uu5Fn
Ht87cl2MhNt15SjftneQss6hSR2qZtVJ+EjvLZF+v/ve+Eb1yRK+wPMiLZ0QVuB1kPFq0tojRiE6
PbVB++lsr+Y6WJ33kgOQqVLCIomRyue9M0DnONsZGPOM6j0m24nwoVbEAUYYa1kom5iTmYsEj+9L
8VWbjNsx+RN5G9z+z2viMGI0RgyVjMD771owiSdXuOH13uqZN9mdtR8pXQxqZRwwSMKUNsbK+rrE
fVvu0fWu9URl/3qD9sWiuByoWc2oiEJE1YoBSUG4K1fDy3NP1fd6743KY9Q66x/xnF9uJU8+LeqZ
ZEoTQi0+6g+Mlyx2Yb72ZF89/gduGgI6VA462kkok1KA07duGEhHaaelTpXajE4UEwWeGeLdLvq4
HQGUTQ5NJHHBjE4ZY1pTzhxVkv0uNwjQpT4ez0sdVy1aWAsc05qNget9d0pAJAeasxNVribCmaek
hkBrJI6sLlQDEPVp3yu5U+aSExoHa6bUAyhjHHZkhS4sogy3FxfNK1TBldPQi9POz8PoQeiHp+0P
RUSZyuGHZoTa1KOijNnQ2k6m0ZH0+xASbdtWfnN1/IEePCu1hteUGW92KIliZAszYof0qQORT+01
e9OHDvx9esgdilqTWhuHIKFeiUOTIyNulZcUNLr97E4mce2gHJ1DkKlQLXXS0OtiRsbOWorDYlEt
J+wTbJzM/PRg1rW5NhtwP1N34uQopmyc9HZSvmx/I8oMBxNVF6P9TsAnyorIVqxHc/4USS8gyaV8
gTjreT7qToi7RdYBuqMf7WInewAt432CQgqY5V3zVbaZVPq0Mx1hR81F/qaM8sMP+aZxNH5YacUm
Pd5PsWPmFYFy+51XvvyHskaEMk9RnZjdaJUg/Xf19RPogJbwn2a+Laugyqnkjfp2HGi0ktaaWY70
ifXCy54CZoPYj07RUTswlV7WBSLeUH0SV43qsqJJhmyJYAn6OXOX5sXSMhkYX637stqXw7c2ehqT
YNstr5dmLsxwUYzxPjMSB1Nyo1vpjulzNQ6oNr7O4EyIH1tcpOm+k6sf7sIkF9SCFvaCzCpOCYg5
MCEfSVqgmK6Ut3sz+2d7fVcB5IctjW/kQbd8WEssBTHMIO9vpYXo0rwKghf/PxfWqzVbhl6gaCcl
KPj28XKvtfpJVscP2+vY9gaNb9UR67jowgmJqCCDYMYxQMx220MoYtvK9QC+WA53UTCaqQJpAmIq
PC0YNk4O/c1XDURs/SkinzWoJbFPd3E1jbOmUYoF9AyR9AApEqv3J8tuqSH0a5TTqnKxJC54DdC9
4xTBEdwhcJeT5r+3/6w2G5oCGUrlRC7Fm0OtjP39YmXiYkijtbBLd3ecpccmBmtHFYyqRXwuyvk4
iFjbKdabBuWMJN0348kMT8JE4MN2rGoiBw/VUi51WWIY3KwiW+wGTxJem/A5bZ/NjGJUopbD4UIR
9qjp6SM6p8LDbBxE+WU1CKYF9nN/OezPzsA/z0iDLFuagEL0oHbO1L/14LzSxaMILnA9Nu06/JcI
KBYwWwY5fIB0pNTIJh75zVPxZbjN3ffLSJ7b03edzyf1cdsisYnvEX7he3WYzL1gwCfU4knrO9vC
UOBCPaZRRjiYSI257CEjgybFBsWKxvTmBjl7HPrba7leBb34XBxEtGmf9/KMm34LZEDf3nxT3gge
Uk2PsXr1J4pA9Xrf54VBtvCL3VtXFCfnDrs3OfKBMbGhNLOPDiPImljXk/ido3jffyIWejVpu7DL
IQYEqQWkMihx9b4ZQCPTi25Kd74xnOhZ3ut2sx/uWJ4hHIVPVOmXAkj+caYc0BwZz1jzeje6slP6
0UMTLBNusPWL5IE4KbKLj9vrJU7ld27Si21WlEWx5nedgUh/jox8l2FyadsEtaMcmAgQHdJRU2Hk
TMP9ksTBakVO2Vj2uEbHeSoOsxh5edl522YpD+IfZfo2nRS5gsuiAVr5aqC1GxlVEayis7xWHzSQ
w5UYnANZJtnKQQQl/0KT1aEUmbkB8qv4i4m+4ai0E9TgttdHGZF/DpBOEvGyxea0hOUpzR9K5UGW
n//OBAcuyiBUVicCXBqWVmHIOZt0uzYbwkGu+6Alywp4mQ2ZF99LZrBI1mmsuHW2QBxW3g2LRODX
9cPzbIL9hAs3FyC3oktsBkovPkL4xTa71Flxh1XvWoPqirr+Yc622N8vbM1GZRZJiTtKmT6qc4Cq
g40GGOLr/+a2cLbC4dQigpE+1nFZVoPwwLQ/QUezG20pyDEbvLiFm7giWd1gPvXrGXo2yrb5YmmW
VtZo+IPR3p/90cU1LBAeM0cL8kf5huwTZkvYssZlPONShWsSzhgJ/de603wZVQFXvVft2WsP0b7b
t076OSK74ilv5OAqzaoiqRiFKqZfnSVt9xIeU7bjijDB10WhPhsaagru/cQEVb1e+VM1Eg5POCFf
C9WbtdYiVnoVy9ssQ1PKkIMXnriOE1HFq/KFY5qN+oLroyl9kPBGOCW3ed6Bbv9OXitne8+oBfFY
lNZ6qhY4RVrBl3Dzt+4njVjO9YPqh3fz5c/aMP7XiywH5qEL9P3ksyF76m2G+vocPixC06GjHxlG
JR9U42jN++2dopbBIUMMTWAdL6vfy07KDnRf/2kZlBkOCyZ5lCY9BswxCocc83z/zQy1WxwIVCE4
tdU5gdRS/Gj2qZP0lFghZYEt9ALUwEyIBxhw6LuT8qDLHyWoeW9/EMJ1+bpmnVfSbLAOAvS46Ebs
muVrqf5JH43+w3d5ib1q1NW1qrFNpZW5Y6Yf9Lh9KbX2YXspxF7xJc06rA25Y72CRrvrhlNDEYRR
W8VFeYgWqMmo8C3iRASl4suMwZeVYqP8zWXmvFlslRdfXOzkMo9UYIkm2etrGKAOse8X8MVIjnCo
3DKgyhAEUPJCel2pK3E8pSBK1N/EDC+x4G6To6/T+tU0BcLbflM5Oq+Oi/8+XKwQD0boiK3A6SnN
xypNUluYJmgKhIYdhRDvWOpXXHJuQmt5McQmSEpKY4/KTzQOHoyxxkz2DKdnHYSgx7AT6CmDIKN4
1YJ0VwbmbeORjHmUe3JgAS30GWIKPZYet3aivxlZsO3/REqicVihoZVKnQa8tGhLeC8Z1tMcKrsp
zd2mK/+onvnjM/KEGBE0vgwQ4aNJ2zr0+V3cy/bSNH93qvK9W1m9QigNHVxuhtfRacycVTk01V+u
hGWVF+G2ykKqWxrq53o0uhG6RuqkCKai+7uUR+ewIzKWSF9aYNMcfTFyTNhmxxJ17W0HIABK56Cj
71X0RDYJIzntXTXWvNbsPLWh7syEI+tcjiAtmWxWPeA8y/ad/LEdP/3dMjiMKMdV6ocJ4KrMs62V
uqMsn8Xsw7YRCgN4qoupNNDJyxiTRQYC8gtrLiuc3oYu2dPyunqZu3ykiijUB+IgoFLHsVZrhI1Z
Pi2hybq8HOR17vbSrrOWnM9bXuBnCpsZLAPv2Y+c24PHJJzj9xqV8NzfqK50wJyKjSkiu7Vle9qN
FLE4gUQ86UWjLlmkvdfs5+xDXzeHaOqdblUCpacYYa43IJwXy/NfRN2UgcwAwtiJddtk3jp4cvGi
CZmXhV/D5EPafBuaj9sbTJ3RPAuGqMs9U89jE4/SK+MIY8+m0oN0UJzCjQ9U2xm5Rg49wrYeQdCI
rDwX4r0+qkFbxT7IFu4SGYqH9Xpc5vBZTarjFDdEUnV9IPZifzlQWZfVApUyTpV4buxMFI/K0h6z
InPEFMrWaRe+pjPSoWX+VuXaPmyNiDgGCLgxOLjphLlPtBQJUVFAcqibDmpBKZNcK25a0NtV0YVk
YbiXl1pRcys357Y882U1/+j70clvx6B0hl3kUq/SV5DgJ4McEozClNWSlcGgFYjSxwnT2TEx5XTN
S3+yweUDgtVHrV5is1iVGnzRARJJe/JzcIDVeM6iZsSufKdLc7zeSqqX4pQxtoXS2ifzYcioPjG2
J1zJ5ScD3COJtOaz2odYT+/Xe1SUbgSIe6WxrX+CEJUG4fPiSfkEUWQ7+2h8IyKepQFbtrk0AfKw
YS2z04IRqq1HppOAvrt3LWjxjbqEX4HPnxbKhXtnhl0c6TgmrLx9WUb9WQ0l1ZnVyFkm4ZVYGdu1
rZVx8b1U8v+0ZWoVtLZ16CmZ/DhUmdePoZ814c1cSjeVNJ7WUHEiJSGimwgEngi5L3trWZUOzX9j
UNWlXZkHrXzeXiPlmVxC0fT6qjcdHEeTbvM2t8uEWgX1xbgLBdjLpanXJtwHhcrRoeqYq/s4i/xE
ftteCrVdHG4IllEKawGgaoondT7M2o08E74uU9vF4cY4arFSvfexWKI9y/qbtEQ7pe73fToeU0he
gbHly6xlD+vSH0RpOJlT/nXOcydW5ztBN49lZXqroD+nGBZt6sjTdEzdJiARLuLsaET1LV4ciR9N
7AtP4mRAiV7W0TztquOXJe7tpd+NytP23l9LGRGXlmmplm5hlJ37ymtea32qwY+sGD5kTxi+qn0s
71F7WAYkjvEjqqU3xR998rNV7pMXazfmgoZPDlYAaUywNK+mlnYdWs82uE8eYq68qiKsLJ20fVK3
Ti4WgdCiv1gZHV03vWUuyVeC60Hzw+gvleZZm8RogdH6K6iZD6Wf3g2fxpsExN54946c9RQfpBqK
A/b2d7zu32e73DmSJfWgFjE21Fpv0+HFWAlIpdbFnRWYANcxDo4mnC5hUmomaipNpxwQFYfRGohT
nvncr/B9Xgx3VoAwWcnmomJzeTLYMBq7KB6L8CDEr1U9Exv3mzTpbIzt7MVleQjX/8FcmVWHUVIg
m9M091XWIBgqc5/ERmAUmdtHjTcv4r5MpXsIwD6m3bw3zMbf/ozENvO3nLw3llERWBGnPlnhczmV
kFN/KxpqEuk6tPxYNH+ZKRstltoe2A6JBfBW4JFRHHdxQr0hUB+S/YyLvV1DSxVqhXml9Ni3xxJC
6csplO3VSr3tjaP8n23shSVBAfFGzY7DbPbWZZ9ML9v/P/Fh+DZjaUavbMviWlEeJfOhbhK/kiGW
TLGyUnY4YGzAbLxA1QOlm/mLOtyt3bHoPojDv9ur+U0a/eP78/ok6rS0qmCh8WH00ezmVYG0vAMU
Bo12xn4JyJdMwuH4knwpdfGaa6h75eCVs/TP4zTYakpl0wzSN4CDL8qjyThOtQWzzNOhuDFPesB6
VtmQkeXp3/qdaq+H7+IhmCshDmvCAflC/bpMbTJmcPU2tvw0NG61waS4jxTiSOObjC3RXMY2QU+4
HEYfkkzxTGsO7bnv7kAl+ggC3w6zdMo3iMPHzioqp17AUGilr5/lKnQKQbjvy+wgmsh00uq+qRbw
WxrKIWyUz1Wn3aqhbuMifhOv4SMaFF3whX+2suHb0HWvRqO8aEutoGa5eoopOHOhHuqmfRFWcVcN
fTArva+GJlHJvFZbv0xP+E5naYjMvl5y1n9c7wUblIEHNrhoBPkuefqDUtZPxji4ypRptsIGbZlm
kd8XnbaL+zd5/bode5SPMgS4QCpxUNtQDBEJqHigytLv/tsz3rX6yk+L4RI7fMRQtQQcoiK6ufDs
chMFRsAYJKkhFiq0Ociy8rWxIgGeHyKmhTm1Vwxkj3lDIDxlhkvnlGTqNIQYKqiL5PSGFWhjd6sK
lMcRZvhXAH01R3UK4XDK9NTIGp7YvYFilKZscMlaa0rxWs1okpUiDXH6ZkB4XaamLghA0rmMbTSi
YhHe+Sit1mvGxs+Kyt12ZcoEl6dJsqFlU88OXWkMlDK0dZmqKRHRwpf/k6RLY6nHUwbjSoEG2S7b
sxaBv/RhvvxfzGB+yVYE5YhuqFK17i1V86aSIl8jTnedi/1uKSMtBR+LG4qN12sJuuVT0OcY4k6P
yLsI5WUcAEyNaqWZgobfEtSCkDY064c6VYj0mXIBLvjDqDKy1hhQj9N9Wbxpm+dtF6MOAL4Urqex
BRLGGinkbvYZEZ/gSGi4UpzcE/6wgvkjLeJr4JUqj0WWwlij+XN/ayxeS7VhX79wW4qiiBZmNS2e
JDOyoqixcOlA6jUzegOX0Rs0zy2yEyuIb1rHwrMxcaF6zz5+SYwujHKOJ/e6WsY6UM1Uxqe8aw7N
GLlanj70g3pSkZEPIH3Jlc5rl9xvhtYvF8jidcLr1A27ZK5PfQyy0jU71CXGV9Pe7XPVM7LxbV2y
HZ4b94XV3kExGumH6IVmCMo9yUN9O4bA3gSSzvSuHiy7b9R9Oa22oSfB2ONWLPTHQi5x01ECwVC/
VFoP4SnZTwZhV4UhHkd7xU2V0h+mEVU0Nq7b1PsmFY5NO/sgKPuDFk8opZ2/DRcyqqDXnSSggl0l
u3joMKKzz0DgTrj0FVKEn6xwMZMrehktTFBAyqWPZhYH4MvExr5NmXirV2XmjFFny1X/qne5T9hm
qL/lCNwpulRtVi8ZHKH6l7H+dyf0lKdO66G5LzA+UUnxVQg67+d7jnKR6xhwuqljb2Yj0stOWl1j
0u/GmFKEuXrNvDDDn6dWONUKxHRcI+qcOH82w38W4SHtE6dSKcCj4pefMghDbSgWGWvST5DtCXS8
QTKB5tvB1RwrKL1pp+2p8ZDrKHixQu6kNbMadccKNGhy8P2ZIK3c2TFt048fcHCQj3PUjjLYv/xw
YaLmoJlmRCWsmaT0Y8QfiEruLa/BKIAGqe/8OblrIWhFQNXVA/9ipcylLiynlpGVggIH/S668l/T
Y8ozOUBcpKT6rpiuCG9K/mrWn9r0jwroF0vh0KSyJiGa2JVwkR/q8bYLZ4jDlnYudUQeRi2GA5RM
yVNB69G3K2f7en2L4ptJfyCAg8XQBnBIHHB0sZgIpooMCdfqwxBkp/4A5iX088ceJS59vSR33jh+
kGBqwylaa/iABjKjoPZTcFaDF7d5FX1GXZ2xVuvH7fURbsdPEBRln4FVDpUDNVD8/97DScSVzOD5
wrvbtV7Ulp3DiSnZcvc4DZ9mtKalCypkore9JMIr3mXLL2yJ3Vhq1oTULK4+JfEuzQ4r1flKmeBg
QjbqpNVUwIQpMccLwWIAqizqvCTOrF/IkcUmEQ3mDmBNB90VBsn8+ibZy34fCK5E9HVeTWgvfI8D
BtBurWukwBGSZrEHOQYdIzGIR4G5zOGCssZrPJX4MOZpRg+L9hG3Gkc6tLfiztpTL9jvwbIRuDIH
Dmo+LUqi45X3/5kFU7+9iR6We+tWOxm3w6sV4A3Wzk9x7xr3YUd8PcpFONxI82yIwxkptayJdpp9
kJTKTmcKnQgX4XmSVCtbhYWx/CxB/AEC5DvjsYGC0XJEW0BAkpISWKiwv19ElgpxnwQM0Aws+v3y
DAZoZz0sxzbIT9TnI7ZPYQu/MFUaq9pXPc6QJt2X2QczvAuL/TZOUHDLjwOBUWhNZZYTpnvRU3aK
WwVoXZ3RPHoUfVYxknAjoWoHVBTwjEm6aMWAKFidHjQ7DKC0e9PfWF/ARubn/1CfjEXtRhAobJsv
trGLVROMCeyLdV/C0pPz2THUDxmlhEMlhwqHHk2iI7SZdCBK+E8hOH8y1YrsqjScDMTCoqW5amJ9
zubcz+VyNxTZfdSHt91a+VWd/7Pq9Wfi27Lo3lo4hzVdJXeTbqBE03nigkHSIWAKpL0df7E+m5BU
wkjPAa0tmHAviETu+lGHATMdvUfQhOa2vJlqGV0XANLeDIw+C2o1cQR0CddxFbSjSMDMNR4YXKrO
5ridLyRNC9cGOVC6n93OHk5gWnJY4hAF8lcmgqrfRnfUYfGb7322ym2vIIpqbYys5ck1bBmahE3Q
vpmujgae9+fezNU+pRT5PGmVg/QyV+pwWIF2Kh44VCf3BS/1EbLJcUFqnrnpabrpqBfm6xnSeakc
kOMCgtEQLWVXkHav7PoduzQWPlWJu37+/jDDd1wlQgTxr0RETVG9kcu7/A8acS/9xOSw24iTIcln
wI6gYzy8Mh51ddxPESWFcj3uzsvgcNvKezRvmKhWQ79vqDy9eraWb3H3VqsPo5gS+T+1Z9ztMOmt
NZJErCnsPs9hYycWRXhEBLPJfsEFfkbjMv8faVeyJDeuJL+IZiAJAuSVW26VtUtV0oUmqVvc951f
P071jCoLxZeYp+5DX2RWkQgCgUCEhzuLG9ziFXla8te6eS0BTh1/Upkkyq93xMeA9eY4IWzwVJ+t
tARQmo+dYqdN0NipZdk6GAtIB1LcIC5sYgYEwHkFsiz1Plf0r4YKIWJuOEVluIvZHzp0H/Kw3g0J
e6Yp++t6UJW5Wwg1PGtZE66YvVjfDeHZpLvrf3/7zn9zgRBUIHIaVyBZBiFiQA4sow+8R6ePaJK7
QWZGiCIa9JRjI8CBNgJyJkXZ2EreuVmUfL6+nK258HdHTogchtkobFAxtahM0PsCJG9PmtBNx+Gm
1YGLUcAIiocr14z7Lmz3WjR/L+PgNqmCG6Un94HKX/vUAO9LZOyv/zLJhxQBVpgmWLJcw/BTamCm
wDL3CY8kJiRxQJSgL9QlhCg3Eo9yLPYtc1t9F6OFORGUxHS76t3rK1q33pXTI2rQGy2UP5e1ekLy
nx0o8+PArgqPFlKp2u0a5u89KgqgKGUV9U2FN0zXHrP8xiqfAzUBlf2hDD7lDGTM5R3PHq8vbhu1
8HbHW+v3vIhCqUH1Cso8a5bfg8UWVSmI8gwnJFKuBjFrLqv1SaKeqEuPY4ikZcEi1ShzrdGH0qE9
Kh1Gu74Hmgy7IDmOlhBVegh1TXhZrJma+ovILnC5M51AR6U6iGi70JdRo0r9KQQaM6j6OB6QRwy+
8YpK+53loRn93Luzq9nxU9hJkjTZYVj//eL75QEdRrVDFbNNYluJntPljhjWL9Lu4DkvZcVu2fEW
4s4YzWFkrbqeUI+HVGnmpVklCdX/4RXzf+fgg1reYDbFUCVwIXTkfnJ/2dPnwZm8EAXS+C7wJAfg
+oo+KORFIBfvE47acweyQ/WVeGAsOTanbLZNuz3QvXUvA2peDygfdPIWgywtWCnwcCrmzxW1Clux
BojW9pjS55LlXT8BH9Tx1H7Ry6IecK9mT8p8k1N0QSYJ+kK2HiGEYGAXffG1AEeU0Jnap2E6jPmX
XqZoIFvK+u8XO11fLBJNBZZCVd0bzfFU5IltNTJKz//wdH/bfkLQYAOPG6IjW2rc2etvV9KeQMfQ
5/r6SPbsZTxNX67vQdnKhJgRaoqlZzEcqOogHlAimwDQRZI/YB++yBl0kXyLIcyTei1ejhMoG/PW
U4z4pBHZI1W2HYQQMUQRgxgVqtpKhl2Nic8eTGVDfttkofuv/Ca2wiat4OHM8Bzm6czsPE6hBB09
Ds3w89/ZEd43M6dLNvfohQ0dJh/8Ci3b1LtuQvL+1H8FxYvdzTqA46217Dv4qr+Wi0AyTJ6CL9Vp
QAus9ueXYnSkD1CpWeGZk2p5kFKwveKJjxFyV/+uEKd1+Y76BBrloV+eFFfWCZNs918H8GKp9Zz3
laEDqlNQqAGhNT29lKGkIHw9zdB/rfvChqKG4F1pkIgr9WR3ZbufImJrYIbMmbZX2kFyZ8mWJMQM
UAJqPFtwC5vasYI+I+keYibD7V3PD3WRWSvWW6J0/5Qo/pG2jA+Q3bVjV1YvkIVAkVCrGyydpRk2
I9mNzS+qtMg3n80DSP8np0U1MfJUmWKZzIVC2CATFEHSCjsxhRBV86ISMNtnMsmGrZHXyxgotsHm
ioxWtM4Mr5X74j5CoQe8lF53yuzZL773fnXbONjyhxBVGJTunevHfGuRGiHaKlCuaowKkYQb0dIm
PcxPy+CRlt6BfWSX0EJCArOZhV7aEUolLOc95yGcCfAH1ElBAOelZ+6UByCKMMgr6y5unbZLc0IU
aQalps0CXORk3jXktqaGHXdfsp6D/mLwrrtQujYh3WiVrLHaEeX7Nakn58xliZu8NF6C1AadU0W3
Cxkdheyzrf9+EU16pnYlBQMKaCuzx2iJbRAiA5DcS5a2bUYHQZ7JDJUQ4QjwIWiUen078wGPvvxH
NsSnqpLdmlsvBo38tiLemmDwMCmIGPDim2qv0hYH9A8uqYdbHcWhPuydOKGShW3l2JcmhW3PoGRP
R6jAuYbVoPvXld+7OJAkA5slkUsjwp7vUsKKYp1/WvdF5Oh7TFzdghn7xvianRa8+EIn8urO/iPS
Y+vSsrD9synXV740eNSB3JQPcPzX+JgQu/VzHDiyT7+Pnf0HzJzvjArHwGxmQlgHGrO2+Em1F2p9
U6If14+aZm7lcpcrEzZ+gwF2qwuw8Ufjy4ChoXBuvQKtq3RtPPIYdRe2iwP0OqHrUyzGUzjVUN4z
Oi8gBZh7EGvGylnUPkWLwjzqw4Ch+xncqPm9UkChS38NovozJgzA9jnY+VgcewxNZPpw089nK2Ie
q1MbCPkDU8xdWAd3aQXmTLVzWRrZuRHZHYpd3Mq9lGCgaQzs2hjdiOe2ZoZObhTQVst9UxvONO19
Pnd2lt3pSeJoFXQB1fjOGDonSVqPxdPnKKsNFyoFuyouTxnvD4mFPl3W3WQdPqo+uzU4EgIoZJPg
QTXrHe8tL0+pnQbLMW8h4JlawWQXmXVHsuTn3Nb+NJ25aqJT9VBO4zltoQxkpR1GoRR34o/Lwo9Q
OQUwDUJFSnFi5ZdWmTGgrKcYCMsPtY555QWs+10E532Lo9QfK2ar8EDOh78HbYm8rCwqu2gLRyX6
rij7o1YpNuZ0bysl2hk1ZpzB1FRb9G4ODLsOiKt2CoTnCmiUrdNmltZBawqUCyNKaEPTTX7fzoMd
0BIA7RlXfmbkTl0FLhiTnE7L3ZL/nRG+S5ISI/4DuyNglyP44pNFv9I6v1FTaGQa9aDbeTHcRmmG
HxH3djnVoUvM6nnJ+xvF7HfmjBmcKNqlrXljKuMjoeWxYR1QFUvjqHVl2GHC0NNu+4PFp8PQdRBk
GZhLIW6Emm06K6eMQjfM6O/4zG77Fg/PsDKeuRlg+irZW8onEIK/5o1h08JNjB8Lvl3alXbYlHcL
C57DGNAyWj5q4IOgU2XPYa3bbOqfFiN8LvsRlPqan/eJn2vkezDgt1BMVVuEe1qonoYhtLsAOIO8
32lx6M5EdejYOgyjq6w3TlPWeSPk71iV+wnLvsaY7YBw0s5UoDBTzDeBuXzS1flEgwcoITqDxT0l
ir4adfg6qaNpT6N+TIzIGRp+V6TTcTYg0pV1PzHWfsOXbyw3d7NpHBnNbKvNbMazpwo7USHZg9G0
XrlWEgy2r5MvKk9PSZ3YjRXv0qL0u4Y4PQh4sE9+Znq2V5TsnAJ2Oizmk5qVXsYtj2aaz6dysQ1t
earz8FzXi2/puTP37d5U6KHleNNNhZ/rqIQG6Sth3yjVvXhGaNcI9AXBGrDiBLP8noDFfKz4QTdQ
VbFiL8qiEzJ/my8vjYbvlFk31YQTj5+5lDGSBkh4hf1OgRgcppfdPspty5QJg29fs5xwauqmpXPh
mjVmw/xHMSxQ7pmKyxyFHv58PXRKbIgtN2uIAlpUK+MovRnwIAjUW0s2PyqzIdyqakDMUA8g207H
5TxxTJEvQPKPRHILbCZ3KsSkiInpA06FO6AcOcUgOUp+Vnke49cA9M+mee468DFGMvWMzUThwpbw
jtKaiioER8WtwWndmW6ufrv+XTafNtqFhXW1F6mcWZRWamnIjCcf/HJI/XNHae3OXpwVeNfs1C+W
5Cm6+ZlUrpsaZ4RSsTs6jSVENNQa1R1yn8cxUMiI4Ez2stl8yWsXZoT0B9zEOpkp6pitN3qVu/jF
vfpLB2950H7okA6K72QP+U0c1KVNIfHRGySqWtas2ki/6uuprTxyTz0GQO8EbvI9PozufIiOhhu6
+Usi69HKPCukQMTs9IhRvLoHDcNzaeZ1C92XGpO0ETaToAvPCgeg72kSN5aCx1T4jWinLH6JtB2T
adP8h535tk+EvZ/HRkxVE9k/JDf95C+cgZ3lWV9VoKD7Q3NOzvGL5CzI/CecBSviAUlnfL5/cMER
6k4guAO3FQfZNKrt8wt3DUlg3Kzuaxpiicl1qpnimKwaJgW69Wh7/wODjpzSab5b5+qWoJIhgwxs
PxbfrIkzsqW18IxESGDRSwA2Pz0GB+3QuqYdOuVd6JYSl64eE3uFF4sTh2UBzqkVowJiJg07J0Kx
1Y7qxann0qnAipKGg2RrbrEugV3vtzfFEdlxCvOM5dg0o7PyJ8Ob5wCTnIUX+zIFmc3dcmFKOOxm
OBtGoWDEojG8cnmdyH6KP1/fkdsmOLMIM1XLEElelKDmIOkCO4e65HuNjo+TVTmVZUougc0DrVOD
aUyzmC4CkxNFK0Ehgy2ozH47PkfW4GjNLuYyhMfmcpBfWCYjOmWmkGhgBJEF+SoppBl+oL+E4W0V
31732PZSfpsQ2+1jGbKMzShNtxpmnVaVs888B+uIDOIjsyPkGvWQzcnM8IIPwqS2RxX883TZG2H3
kHeTZE0St4kNd8BAQl2dMNE30Ucl/pKAMyWe/ySpefs0Yq+dT6nSRAWKBSyobDzfHNruLLqLtGPA
Q+/6N9pcDy5+Tgzw+1ARa93kWQq0IuBXutncREXmG1rzxAZZyXv7Armws37Di9SGFzRhbECs64/8
Lt5n/nDCJGTkz/fzj9HVveqcySjpZUsTbpBQM5a0qVD50EyIapzwuAy0w3XvbaIQtYtlCR3uoIoL
ELshleZ3pTdBkl6zW+RtDVQe7Oi2sssb3WMv8jbFdmzFG4EwQ4Okj7hH8oFVqbGWdQY/2HH4s3pZ
HnqX+ak/yPCHm+cL2lwUlkwTPP7vv91C06bs1pl8Lelu5pr41qTaLcoDPR3c6w6VmRISxbRjeVDp
aI3Q4juLwad1s7SHrJUgoWRWhNvC0Li2JDnIbYygBFAXCYVi2F3xVMoUg7ev+AvXCVlgw6smU9e2
Jhqad+EegkyJS77Mr8x3uk9/VHW7MLYeiIszFs2ooeUt2CKMnP6E+KOrxQCw4EFpX/9Im0Vaw2Qq
pZRRU5RrM9q2AhMEnimlwT9n8/jSRx3m2c2DFjeflHr8qXMZrnn104fc5cKkcM5aShorX7DdwxGE
/mnvJWXy6fqqZCaEC7GsrNyc1sFjNdxZ5FsV/XX972+Go99LsER5tllrdChz4OaYUWi2iwQ061lQ
OVFvPV439KsD9sFZTCMGoaiPauJwuxp1Sj81K+wGxWbLB1zYCfwW4Gh2iAEWhZoE8+u7GEKTdi2D
+W+u8sK2EOdxWzU1XTWyCcEYgT8Up0VWItn8UBcmhLhugVcmyRn6VIz0Xo9WbcpryS2/futrHhS2
WxoSxSpmHNv18YGS4EEHpbYc+yxzlrDlLNAiqlYLjIBZj7u6hWwfB4dvZz5LNsQaz64sR2R/Wkx0
dUYCcHJ0s+LoUg8yH4UDpBlatPu2s2XTF9vX4tsnEof482RKFpJiFzRu/m041BjizwHu/XvZ9ZCW
Mk/zS3TWn/+omHFhVbg8urodu6bD5ZGSyl5wH9d+q8tg8ZJvxoW7g+V9RtMYAM8p+TSjYrJA49Ri
MjiMZAPy9QxchPLOaJGbWwhGI0dFK1K9lqPXTR65/lUnva0mT8og6ctuHyuDYjNYVGXiVJCZ1Q3E
VFHeKrrly7K0+1gN/esbcfPeZW8mhFWRPmBxnAJ9Mwd5ag8W0W0l/nvq9NukaT9ft7V99V4YWz/k
hQvncBgKUmA97LyK20AkeIeE87N+BFGBZ7nqQWJve2OYv/jkTUKIkCWVYzi0NcPGWMUXc89A3I0w
eFOiPO/nPtgX3HEvPWjbJ/vNqLDlyVjMISgb1lA/ufh0fkNQL1wl9wwHEFLXksnhbZfV8FxcxaTW
ZQr7f0GLhIYtHnXJQdv9mhV3eeA2J/08eAFwCusYHvPn/TDauRv6srnd7V36Zl7cQm0aNjREWQhP
FLPdkSGSJDebzKHaxQKFfUNSqMco67Bf9aM4UKffBbvhWbXBKeYEQL/54Ef1lPNaiVqH5RJvVQsF
hbZkLHUzx7r4FcI9WiDzYuaCgkY7VG4X3LOZeKZ627WY6z0RLrnvZF4VrlRzBF9qNmICIUvQ4QnT
m24uJedDdjyEKzXgccAx/weYgvLSjKFdzGjipDLGtO0K3oXfhCu1WEZ9mPRfN3d5G70CWgJ+ZetB
2ZVPwa1MgFriNhGtYFSUN2OBj5TRv9vqYR4l8VLis1+PwIsQFoIxXa8bnLUR8oTpa6SCjXJ3PWxt
go4utruI7WunlILL7n/DFt8vL7XdAGzcP7ZIe9Td9BPh8ogXOor02aduxyTJqmyJQjhZa/RNpS9Q
KdWmFgMp1A+1rAI9zR+IV1iX6xQCR7woA296lO+G7tXoQ7uC9CP5ft2Z2/fb7+AkAvt0beFtv0LT
qPZlGO4bq3ezGtz2Mjjaf7jb3gwJ0aFtGlpDXgLDjzcLSJIWTOd1mEDUQNCwIsSk18x2OvJmT4gP
fVL1vd7C3ggQCSrIFFJ4+i2EltzpYXEWb8RrIvQhu+OF0kaO7EiLgL8w5oAvKr+O9Py5fQju5/sw
cldyXQyz/l0Vzr/7iEIEGROrRUUnQrUDz7RxNu+bktpBlEH+vE2lKtRrVvAxNf/tWRHzV3R6XkO5
CEfcMTHcCRWfo3E7+8xHU0Vy1NeP9MEU1B8NU0evRhe5Zo3JqNWIhyulKYCZ6WceMq+tzsWYuRXY
pv/Ai2/GxCdH14ddW62A+H45xPmpVmK7VW8n5a/rZrY3x4UdIesyNarpY4mdOfgQSXPVF61AwAei
CmquE5WeBIkPRcIwZhqWBuKhdVl3BcUMG+i79NcM74CxlHH2bp/yi7UJsZGVWtZi2vifZ1twVPeK
k7xMzuIQl+4DT5HcNpuH/MKcECGVxKKBtbJh1lF2hozopyoEPNno9vEYubmpORCwf16yYi/5hJtH
4MKukHB1oBTBfAlSujD3zB3FaDMo3wa3PNR+tZO1hTfvmwtjQuRUggzvj/W6M/RPBcilx2jXAMxx
fUkyI0K4rCoAa+oFRrKc2KbyYCn3VShx2/o1rpxmLuRTatlVURrhgDUENdm9Ocv0b2SLEOIgyIzi
EmoVSHcD66jO1AG1gN/gXXjdV5sDwCi4/l9YEtEoYTPFS6bBWQvfsZ3mnWO06AfHdFuXPHX7H8k3
1fHovnBkt5rEgyL2oWbEHEGUj5cMVMx6sM8NU/PvNoKpvX+DhiFtWTrjLpmirxFRPb39kbejxIOS
mGQKYWJpSoAUFdTDwiI79aDmNZZ+n+YstGNz+BzHuoygR2ZwdexFWtoNVT+XBfq6+RKfykTdEzP6
phutCywt0IORJ9khq5eubHWx81oGKa5JDOu4ags+4GXw42L0laXC0OnyF7HKf9STo8mba67aQQhw
oDnKWPx+0Sdd+xVC5NBo1oBhNV5rgt2hdtSXBfcNu9dv+W29S3fc67zZLd3q0+Th/1BAfqwSW/Ys
lO1ZIbLMY7KYFWQoXDPQ/Ixyj82yVp3k3JtCYMnKRLF6hnW28SE07Kp6Cf9IBefyzAuxRSuhXGgp
2EFD0J2bpTjz2ToZDMAjRSG3akWBki2UfWANh3RtBqkongyG2/DRT1L2lWT9Pg/LJytt3DYoJftt
XeCVDy22rcMhVGP8hx9nKQ4wNXWw15p91eEE7xdDlgFuu9vgIAcF7pGLehwNaWee9EBgNXhA4nIH
HfckWdD2pnkzIXzRwCz1TjNxfqrite28snm6fkBlf1/4mgGPIpwMg7j9cKdE51LGj7Adb37/flFj
Q9ErM0hHuAiglUPTTG48W7bRQo1tVlwyBJLUVfJFxDkY9IwpZBuR44UADPcY84nzr1YkmzWXWRGu
hkQlrJ4rLEqxjiigze2XiL5c/y6bTXcLCTDXNYqCpCZ8mHCcmZanyBFGhx7JSow/OZaTnntf2bX3
axW0lw0RbX0rcCWbxNJUzGqIvcHBDM2YQSDZjYL8XCTLPs0mL9YNbkd59TmMAOi+vsgtP14aFDa3
Gfdt1Vp4HermPjKf6XxKYkktbtuEpVEDuDCG8Zf3910QcIWBcRRM5OrPptrrxV9Bs7u+ivXyEGMO
FHl+mxAuF6NqayvXsRu0GXOiTxbtHS197tVM4q1N3MClofX7XdzdbBrUbsKdDZb4+ha0jrvWrw+A
X6BqIJO22HybWQaKLiowAwaam+9tYVRZW9BEQz/mcwPatGG/7JZjfdBssk/Osmxuc+MZTAXYVzd0
JpbfQ5P3NZ/R/NatenQisgDurs0PdCqeJ0Xxmm72rn+ybVcalmHoKlnn9oTTxeco0jEgjzhxu4Lb
4q/VvrBVpznOexm8bduVAISZkHzAoLx4SyShNgTzQIkbpLbqa16I4sdLsF+cwB4elS8yaOJWRLcu
zAmHisdqwxcVEd1QFGcu+R04BT9J3Le658OWv7AhuM+cgSgtgFlws0N3YMf6WNzlzkqsNz2sFBjr
LtHsFOBc9RBJbG/uFcaAdiIGW6FP7zdmoM6oRqecuHGOJjwmFXLI2CrkXEStjR3rXl/ptjOBs8Og
CwGyXzgGKY5GucQ427O6w9QlSKYHyY0ls7D++8WhLhKusqSABYzR7Eyr3yXovl9fxGaAYm+LEFzG
mrTtyzZA4SMCbY9SPQQJPbeY0Vnq+V/6S4iFuV5F4VDi0YQX0+0yMtzBsi7S+ms/7D2ObEuzOOYs
xGHGHAR8VcFN4urpzWz9JJE3Qsfiusc297dJVDQjDA1AdCHStnq9GArFGSJHHbiffLfs+BHtdgnt
3maVyLqwI5xVjC9VRVwyghbg7OF95MVn87n3Rxf53i5/WSSX4eYo46U94dySKQOjBsr26O0PrnlE
4PMAqT+ussMzmmNkj9C0WwkG/5U7xTIB3BmDvQ0R0KydMgeHfpY66eTmwd8p283J16mXvfhknhUL
BFVAu2FecO+33oqxW1EMhhceGBq6DXqr0h2zecYQjiiBgitmsIVAEddQ7okZEEK8re0IY2ya2vqD
5ekYWrruzM2ii3VhSogYRMnBTKyis9S15ZGGzJ2z6j5U2wNhrQtMo9NjoEZTc38KRm/K0h9QDdy1
mLdfdCgxdN0thtVuwgguiNTSC7NcAkb4eEABkCKEm5Tj9OgfnvxlknaGhpoG13+2Y+IQ43OtfZM4
4WPhcTVCAVFfUd3QQnwfNk2OO6iDvtsvlE/78E+vEBf4I9lLq1zbC3qzJTicFUtskQzbd53tz+6p
o9oTUJuR+2Nt1i/fuk/sv+7prqvjDI9KqmGgX6iMj4aG9iRF8p9Xj7p6aCP/uvu2V/T294UHTM5K
1UABBnWCMErtrO3OWVw39tDIqqkfj8X7hQifqVlmGgLyh3ITBl3T+Niphk/ro6FJHLYGyveXwns7
wifS88TMYgwPuwYYbvTxvjZBd+hW41d93pkYdL3uvo85CKypyBw1XM6Y9hPCaMrHZZli9ApVXfuW
l4G/0NDLdO4sSrbjRDaP9/E2emdOLGqUbamqmYVbgu6AhUHe/48KlXSfr0764MS3ZYn8d5MVpQCa
68Sdj6N3p9iZXxA7O83+2pB5QE2y3F/340Zq/H5lwj7sMApNeYdkLuudlag0cKE9eJwc6rNT7Mv6
B78Y2z8sUFPxngZoTkP6/z5oRAPr1mls3EOpvZarwU7uwqNAV+bO9AjJBBevHLRE4/vgBMDPLj/x
w/UVb7pYw8SehiEUCynM+1/Qgzk+Ddc+jQWcBtKkLpZJb20gSOFTRF0TGFKO+VjhyJU8gwpbhoRy
ndxZ3NZpjwXU2LDKu/ke1Nd3fIeZcj+hUiWKzahyYVk4hHRWCCMlQeDvqx3m3rw8Agwhi2Rlt00n
XtgRPmOdlHxacqyw43ujfMkSSZq0GbQu/v767xcp+czCCn1kzOXNwO/04RPJK7s1ADuwPv/BbgDO
VwUSW9WQB743xDB6Dqo7GCrD8xg+jenjv/v7wvHqCwDlk3WIq8uVfaGqXmbIHkibvrpYgrDbBqKF
cT0qi6uRM09fK9PrzV0bSBLlzZ11YUXYWVWvKSxs8cWr7hV4J1svIFaEd991d21AX3F0LswIG8vI
FR5bM4aRkkP4ksU2MGTedMJMEp/R1bIe1jhYfmdcCrrdvL4uDAs7zgAkv9UMdItNK3C0nt3W+oiJ
/tGu0+UmBrkBYFGSLG37wxkUIyjr9JBYAZmntlMGA0M9Spt5lbE4kA9/ymj1GOXF9+t+3V7db1Mi
niDgmpqxleVGgbRFUzZeGOlPTU9BMJA6SZ85/VL+9+pQ66d8sykcLasv+4kaK7wr3jFmHBRwE9eQ
Bb++sl/B9MONcmFGPGFK3s8sBlyfg+RinEegn5L8lFAgezLzVomWYxDz8wzJPWiWf4eY9a0+c18h
jZ3E1rGYoSamTfdlgqnKQn+itfI11xYbDaLD0o9fI5DpIeos55DWp8aIHTTrDqxP3A6kHX0wM6+h
7BZieN8zPfh0fWnbR+7NgcLBNhNSJckAFHMbPqGPlFbAr8kQf9s2TPyHgV3rg555xqNhoQmONbcO
S/ViTRjPf/2TZbyZWPfmRSyvmdZGpYm9N1OfprcQiY5CyZ2+fZLeTAh3OhjhypqvXDbL8rkPf/b0
HlOmQEjLZJO3b3b625DYS9En6F2CURT33pT4aVdAmy0BAY4ZPaRT+g0MB4+WtfzQleC2AcVN0QAA
CxV10wr3nV498AXAYvC/KAOoiiAjLzkKkm8pdl4KAzwvaQUvEDI5rLO8prScVkpuLnE2FQ4cuNzq
njfGCp1o/Xa4KZNdbQ53mKWRXQbrBv94tN+8LRyAqQgnfVj1sKGwN3rUaVfSg3C/Yhsmj2BOcCcD
eW3mNRffV7jlworVcbnOjk7VoUoOnSyv2fxEBhTCiQ6lB6gFvz8LEGqalrACWIdZDmeFnXT+lMtw
tdu71FiL6jqGmD5Q0fVGpy6ZCRZaCBQe5smevcKdToEfHAZn8IpH4pv+uC9PYE2Slto3vxmmrzGN
pVEQ/ApHMWhpU9QmgtZKsQpuWg/USIbXu7h2nJUEQEZJulFQwzXzZlBEEYdqzfS5RAQzv0a77GD4
3dPKdGB4IFRyhmPv8mO2jsxL8qGN7uBql2GcHX0FVRcLlHU0kYy3APjkFb8N2mZnJdMhD8fbpgSN
7NjvQDDl6TEIcSaya7PmWGmVS/Rlp6W6jCpgc1sxa51Y46r1gcclDnO9aMcJEwyvMx4cUPK4q/xp
X3kTGKp1R/30/wC1rsf8w+G8sCkkTDFXil5XAL1cC6c4myjvqbf/PIsBL5B4e901H4xxzaIEuRIa
YsK5oY3GgNjCDO1SWj4EDnDRK7slZ960aMe56Rxl1A/zXL9cv7q2N9eFXSEegJNYQRSC3ezG3Ok3
GdRH07P2vL7/UVsEbzVoCY8xsY2/rhve/KAXdtd/v7gztcgcw2Bc+8DWjw6yos150Q1JeN32KUMg
0hApMAz93gYvJp5kq3qnBkRO4a/SgSstvCykblZq+JuZDy4ET6S+ar4oQeDN6jkM/0rrxKvI3ZQ/
XveabEWC14KkZomV4khChh08raU3z7kTWJlvGiBeYWxf5ZU7xa133exmcm0i3GG4Gz2RX5vo4mPN
Q5TM+oxLg5LznNzT+ZzSl2Q5KP1Nl32/bmujbYqwc2FMyKYWVoLdoMcob+OurL6JrwZO7Ua3aELv
CupKrG0e8gtrQjTvdNbSXkVKUUYAWFd+5A8lRAT0neaX/gh0psSV2++/N4MioJtr0zKTEL4sbsJ9
BFo2G+COe1bZKyp5vinvKif5BHyTjLtmM6m5sCs8VuJSr5WgBGopz5/qWgFBGlDraG0aslHsjbbI
uw8oahparK+GOUasXi/INW6GXgdBu8kBIs0LQunDdt30H0KniXEnCs0Q9QPxSpW0kWr2qEBo1ec0
u52ynxpIyyT7ZPPWt4CRQU2WWnhHvI8ldY0xuqFCN3qteJk/K3/YV+h2oL8O3ekvoSujX9n8XBf2
hKCy5MFkpRxBpVd3UV5DIi+1p+K7Ar6v6yvTNsPXhSUhpoQ978c8QoEoUXOMk5bnlK2SzMbwGJgE
Saj+fcqCXTeWPmXqiZjKl2KZvtVR+Kwm3ZeWB7uyNT8NeQCCyGq3cvgBtuRa8V8z/ilGS6jlHQbJ
q6RwjC57YEshSw62v41uGEDkmtjiwtZOsjrTI4oEaf02axKd+bjFHDCVHVYuIVnjZHO/WW/m1pBy
EQ11EzzWrYZCStFbLnrrLgQf/k55KN1zm7HpwpCw51iu9HGqo4PS+MZdd0g9CkkvwPuL284he9nY
/PaymAViViSb6Eq/X1baZXnWZ0h3orp2SZnv6iJ+6adawgS+dZeAHhiPcdD4Al+xbscL701m0QzW
CEW8Za6dBKh0Tj5pmA4CKRN/aYdYsr03y/+X9oTrxCwCXqorcqoG2cGarkdu9tL768ytdZC1iDb6
pjhJF6sTnIjydNdqAaI7IEaDbfj1Lvw78unBesRs5rEc7MIrUIa1IdT2RZ6JbH1CgEhMRvEjQFAm
HGVakomN60tBwZtomG/msgIf5/56wNi8oC+tCHlxgtJ/NUVYY3azHjd0VA6pM/rWsTn3MlsEu0GM
7Ze2hN3ShENApnUcowoUULUiy8nH/jkqMQmVZG6gLl+bOLyhquKY6X8/Ebh+yzdvCjtnLMaeLz3a
+1PwPYrvpui15g8SX65/4+P6kAejoU/VDzQ9+liPpIvwmFy5zrObwbVe11YRRtGP6oOxICkwf7HZ
FX//ARPHurw308INA/TWGHYKXNthdE0ZUeyGbMzMJVQ621vyzYqwJSvAMvTO1PB4nfdTeKqTwa7/
+7HK9ysRNqQZhkEEVjTEyal0g+YTaSM3TkHeOn+//rm2LuVLlwm7cYDIVd5yBVCaAmlM81IUjVNM
YJPOv103JPOasPUmSsK5z9Gb76LHtvxUhOdpeL5u4j8c47cvI4QqdSlH2lF8/0Rhp7xtHSNggG/0
h75oD1rOVgGvfV8CwcVByDFgUknyA657E1wB728CbeW/jHOUihqXPRBneF5ltpt9eKAuueu8tRFC
E0dG93/dtR/6YV08DyNZG3sjq206Hqf4p9pLjrVsZevFfnHH1WqQ5i0wr26l1a5m9DcmqKyLdHSK
5X9Iu67mxnGl+4tYxQSGVwZRwXL2eLwvrIkMYM7kr/8OfO9dSTBX+NZTtbUvU+VWg43uRodzmrfr
p8i+0j87EMTUS1G07eQ4aUIGt5Bs6b7ZkkDz6SdYOM+vmCVzzqLHLlmVdDDIBuM/GHmnaBRcV2Q9
dOJ2aeiZs3E1LotbCjvJdRvmMO/VxtEAdym52cHyag9UIf4A9o59dB+5lRs+Lm+jLBDPFPhwjmfS
uU+m1oMNNAUomEF4vjS3rUQ+0fLF5MPfCnKfqhiNts4VKFhJmatkz7k6u1O+r0VwPqsmgacQCmWa
YhG+/z9VajpOjNBCD8pbusd8WAAMVmEledXIgUasaxabweKn3vV20uY0wTt9SP8aNC+fBpf2WxMY
GNcNY/XCnslhv+PsMjVgosS2NeSEI5Z5HguEflF5USSC8+u1JddkAsY9mvHf0nl2iuJpEfnbVQM7
U4Nz6WpRDH1OUGiztUclqhwiQjdiP/KDBZ8J4Px5mnftaDH8MHWkWHJLnXZ6DftdFW3yQbRxs35g
OobvLKJpH7CAtBbsRFmOYkKtbyzlQPQNJcH1z76uzkkE53FaJc5LNHxQEI1Gb6j7oAlnP6LKYaGT
Mw2GqKcgUon9+5mZxThZ1SqR1Zp9twN6ApidSg9oZdvraq2LMW3UKTCg8wEFqLXnqg/BtIr8Nf+q
93UwTd2PvloEp7d+OU9iOHcmkTEHIxeCu9mqu67XAd8rO4A72g4R3VzXaD2RUE+yOL+WpNOihDrm
7+Ld4Kku3S6H4jt2dTfDi2iYWXR6nFFAUp6ljKxZsfaGUjvg6ZMUUdl4/aae9OEsISv/V08qUB7T
zEPVC2L2ummfBHAeDQbdJzGjNDbQkK6tbK+AimLSgEmmaEGV2oIpjPUnsIa1FwVxFa9uzjPkYOjD
Si5WoFQgSMQoyDWHzkd+RTdPwvLm6oPmJIufwxjRNtZHCflI2YyJj5kCv63B0Ewb+tyW+a4nIehY
anCfZKpLKiUoZ2UjzfOPYdE2XUufwXkQVCbZDbbyu1dFkK+rofHs13E5Ri11pbXUmE2Xqh4EDum2
GrRDmuo341RvE+TASxZmTlsO36/fkVW7xZihZYKDANjhzCLOnIstd81QqYhh1XxoAEk1VPe1IoLU
WFfOAvAWkwGagEsh8UJpDXRoUAuDeKaOnrt4o+qJ0wy3bRIAQLBCOfu6WqulXqzx/S2Ss+TRAN3I
lEIv7YkBB7ZB7pJbVPvMI8PBknadCHxl3ZZ1RB10ImRMZnO2HNJJspoGMzcYbCx25ibdFIs33ktH
faP9EjcBVz/cSRzfe9XLaEYVFuKk1s/T27HdRpOAYmH1sxE0qExD11EP42wjsawy0nK46rzDqHfy
ZLS2U2sHXf2dak8kOkbLIsh1RRK5VERRp4HMCg5QDxhqSIc3A/BkAtGs7+rZnSnGfaqemLXZNGwu
O92XKszPdnOqfMoET1L4vQ8qtTNRChzf6JZfWD3qnTjiZ4bafP+MQX1Bn3Y1OJyJ4zyIOcoVSRLM
x0j6Yx/+DDPB01H097nArRZRblYKDK4fyZ2qYpNPFhV610UQHZFAMS2b50SJswGlLQMvYHN6la1v
uShzE/19zilInZ3OoMFCeMM+W/9git5R63Z1+v3chZkXPZTnBH4uWqp9LP+MCivAPKPgkoikcJcE
u4eo2LGsxpaljW3+Vjp7V3fN58z3pAx3SSTM7GZJi3FxzGKC7LBgJBa+vCucGRg+RfCp6RWF/C2P
55SY1QrjtCo+vvxgBHRbH6n7w7hTQCBDvcIVbXuvP+oJmjI2pnVMRN7LmGRqWQ3Obcyi9/tqp3nF
UxiwhTDw1nzxVc195xX3RgcwlJ6oFr/+AU+imZmexVyAXfeS0iHTtqVjlh3L+nlIfgjiHzPlD28u
Q1VN9J7wH78B1uGxr5gzILPkvbkhshN76s48ag//Ifxuv6NJ/9BvDf+62FXNzqRyPqI2um4wakgd
7N1UP7XSvhLiZrEPc00z7sMtY1RZMsPnaoG5hKoIthj0N91BNdB/xw39eV2l1TkUxSAmGriAl5U/
MKssWWllisbskn4Lg2nD4ErBbfqaYKAre5T+AnYKmFtF6xqrQ05ncvn7QEcjSxUGHhdHzf1koQre
Z29dVgL6PQZZGDz8onwpKHgjpkV+knTQ0rFRiyZ7nufpM7Vyw1Z0ExswKgo4lxYLnLdOX2zAzk+F
6uct5n8AtLXko6AOtWo+bDlEY7QOJr87p41ZR5MWhYJWfWiHo7XcLtJnXrlnIrgQELeR0VgDMGJG
YoGWc0ctsK3Fgk7iunPBpKFi6wY27PmePAVSAZ3YzlLrs4cnaDNfm86x3Wlv3ZF96cX73s1uuk3m
zgeRZ1s/xJNszrvoNtBQK7a0XVjglavduq1ADSnKblYzNYvx7WLnE26Uiw5DBwCNMkF00Kl528My
ALt71Kr+FoxnjjmA99fIb/vOfBTcxrXbz/A5FLAFgM6bXxrBm1rSInSI3gm9DZfukxfk9UCQZG1T
gpWBT2RV5/I4j6aG5lj2KZYi0GqTpcyxREQLa5/rXADnzrIxUmN9QDCQ2q00PfatN4hQQNafJqeP
xa/Q2VWf16WCfqHxoICNKtrLO2VvOR0iqw10Z8EnYkfywUGDWwHFt3cuIKbxWXjrwX1Op05GKeSu
B6B0G3Tfda8H9nCxTzYia3+fSromjbvQDC9Sqgys7bV+d8PYvYz7MMUegtMGQNO6IYHsMQzr/LW0
nNAnz5+ZuVDOtOVcY9OUdWEQwMAa3bdF+T6H+9ASuROWul/Tkcv4MjscykGDjnow7Jat7f6aN2zo
zPQE1r5+q0+fjrvVE0ZAy7HCRmJaZz+itAlCGTSXZmHeU3anY1WysMIuB4P+mYWcs2PUuJYbMGEV
VZpxjLrVbdQwBjXC9zh/7bNngXUy9/fhLNF+sG0cmIz/X1pnUkqKSmOkKGmjOHYfuYsl7TRKvtg2
vavk5ctsqxpARhUfIDB446SHPI/ue3V40Ugo+DGrSdrZb2G/9eym5JNRhmRE0ScBLABYhhzT3Ftg
glVmgaD1SuiZJO5OArFsKSj4tJDM5990vwyKA4OTB5rq5hPgOejIncnibmSuGGBY6WGtDGZBA2c0
FkyDYsvqLkiTPpMynAnjrl+L0NNqBlaQsvGwGJpDip+jLsQeWnVptoGZfkDY2HidXn6opkqTWpoQ
dQiqSWSjbJOAHDEU6aW+5Ilc2lpEQNHlb2FcyFnySmrAOSl7heaF8Q3Cd64LCq/rhncSwV0CI8s7
oy4xrWsUt6OyK4ddp5YOFSJxrl+2kxzOwKVS1uMihyp9fEysl0w04Lx2VGhVyCajUDUxMXD5XRS7
jlsNqxBeloVvc2h7aWY8NpnAxlbj55kY3jlhuyCW9Qaf/z2l+mJJQRW+2vlORu9n3LXKt3R8zYpA
Ec0AC9TTOLPT7FwKpxi3tlkUF/wdTpu+hIp/3SOKhHDmFjVWnHd4loM9KHcShhyt/1azz2wtYw0J
S9kqUZATc/eUNMZ/F6QsLd+bVhQYGC36jCInEVyUTFtwHkcZHoYz0A5hykP/qIlh+lcT0DNFOJOT
ZnCNtDnKbNZfs9vt2O4FpkLu+81/wFVMEW3F6vsTg49AWVRVAvIE9v3OgsQ0h0to6GgBd0Z6BIfZ
79wC7G+kUX+ACVKturGUameW5lfswx1Do761lXarEPDCkmoG3bVOH+eyTdwoEyH5rpvO6adxnh6g
pn1fjYilRbOdpW3dbBMRSAL7aHy4Pteet5sR/NnRhDLNCAcVF6WTaAdbmv0mfzLmm1RE/CjSiLMh
JQ5BNMqm3tALB2Tj8P9gq/kHb3I6Nc6CjGboajPBK3fYRFvsCh30n+F28DU/3pu7PnI+cyv+lsa3
vVqwd4VthCr0Mj0B+9ZRJk/qRenFWnxEGxrMj8irVItHXVBjGsUlI79TA/Or5gE70QWm7lcAzzvi
zsdaUDkXxgWVoRlN2hiY082aXSQ9JtXuEyd29sTk/n5lZnmeWPD2ff29nZ5n+YsWPV0Xsa7C6RXL
3WnDqDELg2Kxl5EfZP5Ri2av2K34cGvOVOAuZlJPdUpqqCA332Wg1C1Hu3QVdTdRwYNhLZE4f71y
1xMs5tkkyTqKY4u9sxv1Qa5AJAn0TgcPdRGb4+rlPNOKu5yDZJCSFqg1jIn5W14sL82X0UlU3b3+
dURyuAsKSDLshzKYEsl8UVR/NoAjH1wXsf6BWCxUdCzy8Y3vmU4hghUaXVS6rZonFYR2+vgqhV/U
pRFos7rXg82o/8niPQAdQWAa2TYWXw213oxxFxTVmDvUbDZ9N9wuRuXCkf+VTToYHiXTTYx5Xw39
U97Vrg5XWwA8oBpKwc9aP+TTr+JyG7uYYpLarNXXGJgKBz9RHHm0HAXub7UUd649l97Us9mavY6C
n/2k4C2Sebaju5jv96bcURaUjd9BRIOBoMUwC2mu1i/6SUvtMnjPY5RP2BrDtEuRu/2MBoqxiKoD
opPk/FVnt2oJ/Ec2rZo+s4zEuLfRfTZvTRMVasarkltOKspN33Prjz7mpBr7WWd5iWROwEjtcPVn
sjw11GwxaBe9ADVV3tTxsDds9R7dsCfUjm8LZQywB/WFzPStn7C5bk1+OjVuFo9BGzfH3Jz8rJkf
mna6p/3kd6a2GbL2OIB/IxvKb9jb2lsqKEykpfG7MBK8hlYPEEkGRhMAqGbzMxB1TNWBsK6zthQu
YPmGOfIys/auX/lVV4nauarJqApr/BBEa6gFkTLszICHAx7yjYSHBOxbtqgyu67NSQ7n+xFZulCp
EB6r2HKsfnJpFh4oKGmvq7M6YaGe6cO5/k5V8CgaEGNGd0KNm5EH58cBHG7lbgjmQyz4SEJ5nPcv
QWajdhmbTwOmISakh1f5rfakIN8AOPnYHUXN3PcJig8GfqYgFwbCaga3Rw3PkXflT1rqDMDfm2ys
IqhDUA1SAA/6mGrlrrSfr5+t4BPysx1D0+RjVjODLLd0+ho1QSXahWRO4Ypy7wWj89sL4qqsIVgY
SIfaw9DiXTGJKqOrHawzC3lPhM9kzEk1dnGPrJBR/C03hVcG9q0OIISaEaS40VP5ev3cUNsVqMX7
W7jZkTCQh9yunawu75bZpo42ASx3NLfUjnUnjocAzBPbxh5821LvrA6bi3Hafu8wL9pX7bZS6EGp
zUeUIzFwq2NyIzRitxjM2h3SeV/qQ+qkNH5R48VNM9kv42bbhsM2yWwv1JZbzYjfmqp5GyvDAgm6
+RxV809qpH6aH2vyYzLeSnlx7DifnaZATgarkkFPnczmHozcX4xcvtEjOfISjJWaNdwqOOIdLCne
AN//a9/JGdYtJ+KEcoQWXPSr19tHfVzu1HgOtLLa2PXiVdOy17Q0UGPwe4629lwkRgDH99wa5mNq
jn6XzbsqVguHjScMdvGLVMUGY5lf4rJ7iiIrGBfzRh5T4vS19svEZKMzV9mdPqiZO03TVz1sHgYp
3M5IkCWr2NVyj1E6NCC9PBn+kptxkyTSAUDMLskyb7DGr5if7xw10YJmTu66utsapXzIu+URIMPA
DFWszAFK0bEF7odKpNxrmuJRJRFeu+ntkpK/Oq2x3Z5kwE/VyWFo58LJG/qo9uX9WKT3A7iqXU2b
NEfB8WtycjA0xV967NsoS1BW5ZOsvBpt3roDbRyjTn8RrcIsGtkhKL3kDfD97EWNnH4c3xZb+4a/
4ndDQRzagYNYqyJUx6znxaae0qkvdVg4UVnnTqHCL2hZ+6Ipfe1gmHEvdeNmmOlNKoeuHtkvE7Bm
TIp1VellscdDEzUbMFwNjky71gkBNT8a0q1mSr0T1lJAomxvAzh1zttjNdYBylv7KCNuNFbfJCJv
jQq82DZV3ZwotwA382Y7v5fD3OmW0K1oBLzRpnq7fqsE3ohfYm3lFMcO/DTPjh9BLOFU5mEUjgiu
VqjPnAW/m13ptpwbI9IJxMQNCyelaz6y/YBsL6oaribfJ8f+zpdy5pemTpLqVEaHtKoe2sZVrLc0
fcpmr8Fo+vWjW/eymMGwkV3oQCi4zJFGEi0JMNxlIB2+kO5LOgd/9veZ/DNNtKKxAHOHAuFiBHG8
0UTYm6Lfz0zj7O/b+jJOZoW/DwOm1u+lF81prtoWEqJ3/BQND8VLAQlIhsqevU1G3GdFfZH6b028
vX5I7wb6IdZpAINU2PKOzk9mtnanzMvCplI22gY8XS71LRTu8RZg1KiMSzrfSJ7mpH7xUm4Sr/x+
/QesK2kCCADYyDbq1JdKYms5sux8VjxS91vSpNhnW556XYjZxJ4yH/TUAVGqAn3IUvjxubGh9sy6
Xoi3DE+bsZFNkcNo1xi4dSsCDFxVC2sQGiafAab7nrCdGUcxKUrTsiEHZPGSup1jf6hePnFyZyI4
+yYY34+oiRe/EmN7rJxdpCwHo6XudTGrZn4mhml6pokWdgt2OjC8HxPrZqrNZ1siglna1T61eiaD
S8vtnDSJSeF0pg3AQ1D1M7x8l94V29LNAQjAAG1S34Jzv2n9aCMqo64XHc/EczaomxkI2zPcAT3I
nhcPzPD3ukOAJbK8iIfrROfJpepyFRnD0KKvWdeZC5htp9X8P/tiXG6eTHmqJwtsr5D2k35Exnb9
7wts+/1rnlkEHWO1U8cRfsm27/Qw2Ufh4Cm1GKldJIhzgEVsUZTRYRZ6EG2bp3QzS5jWcUag4DOW
0GTTH6JXwIhfV2/9bXMyBz7aLgqNK0vDxSpubMdwl62+Y9SdlXDUevXVeyaIi4C2lSMbN7GP1SWD
YxQHlO8XUjhy//W6RqsxHShApm6jpGbx8465ro7dQiMUhctnan7N9G9ZskuSx5y8XBf0ToX70cue
JHEFpXQsMqup8Czs97M7+7mvfK/3QCQM1Ccw3UeMvLwAds1nMgl0zhQAiRCM4HEGr4+mGaaVhMnD
sNt0ZbxXo3pzXbNVUzyJ4AcOkzo3QESD8DGq2aEtsVCQy/5ApT/ThPAWX1VlmOhgsCgkIG3sSCn4
QMy5fPg+Z2pw36eZmwqboahLKMa2a49pE7ukfWzM3lGz0Wnk1PvMsTGwP2Ba4wNxnrWdLaswCSyP
AG6vaur9UPauUg3Bn4nhfKpphMYcAmMaZ3aQWrxWDKcU8jisF1nISRnOzExFIkoHmof/FnVyH5QV
7wSBJaiW4v0i6Kyv3lpi6ZhNAxo4VjYvA6+tReYMs0ZzCrQU5a3CnojDobBvFks0z77qiM5EcfHX
jCNa5gYuEK1+z8vXVupcjCcvarW9/p1WY58Jxj8VW0AKcNYvVVJSrdeVjLVeyC1dNnYhSCRWb+nZ
3+f0WJQOw0IDMKUq7VdsHAtQNeaiVY+1s0JWh1lnUMyYH/ihJLViUwELrqjRxM4s9X81df+qWdbO
moQFenYfL++rpQDFUcVhYWgV7vvywNRiqMzWAG564/UA5dL9aG/fDq4ZlJ76SnbXv85H53ApjHMO
qkErEuu5hgH1Y5U/9IPk17hFY3uTDs+96l+XtlIBuxTHRT+9mABbRDMN12n031HoESdM14dym2Rz
EGn30TYuxTHbPMtaolKJjbyIoV226aXfg3FQpH+/9H4pg7NvqwSz80RlHT2bW10enJSAJQEEBtdP
7qMFXkrhrDzLij6PZwIp5LtpKkEE/9rrHTbHM8F9FZ0Z576pNIdlI4cYPJx9o3+ONKdJBMnkile9
1Ibz3U3Y18YkY5yLmQFgwNypc6jL6FOAgu2PWxGi3kqOcimQc+PJMNa9PJboxN+1fnafY+AP7OIh
QCYLDKyhLuiA5uhfB6hzmYQHTbFMmsW2hoPs7adB3+nKzTwIwgX72f/sKgg//G0kFnbTQwIgASTL
ZGvt3rGdhPgRK7WoS1U4LzEscpsRCXIYYS45xB5SV1BE6Zt0L2prfAwXl6I4DxGaU4kXO76UGYE4
4FFuXq9fJKEunE+wDIpigb3onto+SjEQ2pc7CqKbLom9yEBVt5s8Gfiq2Y9mEPjalTfnpW6cq8gV
NZ6GGrplO9VF3fAp3nRO7ymudRA/NES2wXmMWhpquwVfrKeUSdATHau+lD5ZU2k7ymyDRCi+SRsb
+ODVv69hXarJeRDVlGxggRmosaBZrucJSF6Hl862RMcpMhXOi7S1nM3UGnVYpbHX3WqT7K0dW30A
CkVgbeTtv999uFSMHflZOMlN0AiYkfU+2j4tnSNLAsd43fcSvs8108IociZAz39p1E3UX1T2rtv/
9YCPcYtLHfSWYHOpinTPrhUnL+rHeKx6DEE1T0RKPSPvDmUdiWjGBXGf8J0vQO3MVotBcmzfhXvs
nh8BFvQV1RaU4XpnuhdXXER3jS/GxbRNVSBhaqj9sRADBLq3ECOJrLSZHUWGIfpunE+pmzLq0BTV
mE/p531XHFpDEE2ER8g5j7nN7GyqKGLmQ3jsdtWmdoHm/8zsffbIF7b8cN1SBNfrfYzmzNqlNrHx
PGh1D90bN7KKh5ZSQe5+PavBBtOlMeYYUG3xxtGBs7TJl30P9rFC25vof11XRSSH8xRjLBul0SIU
l6T/1hnZVmmqV6OStkoRCUKyyBQ4H9H3mt2g/8Gi/r1quzOAQCXTv66OyLj5alybRm0VmsifOk92
tY3uM8qq7CBvNFTsQ5E05hKuZBl8v0uZ9Ty0bRhCXt5n+YM1PKTLMckzR6egeV2os+iPkvKkjALB
gqPka3Kkl+NmlHCryvzHWKFGJr31legZLBLC5Rs2GttW3FLiDfROb+9mI2hEIDKCSKxy3mEuSluq
w0Z7L2kqQM4jgY7oJAJ0EdxXlWl6dl+t2EAHmU66V8eJk7ReIcL7Fh0Vl1GEID1UMWxEQD6fb9Ga
dKwy9vVSBOojEsM5hR748BnWrTRMG+4wRdDQvSnMxEQmzTkEjOqMNIlN3WvybD9V5j5UC89Wli9J
g5cvzb0FOzNGl6dOWBGPToYACFn0rTgvYccdtnrlCs4cBazQXDYNFTK/CWTwSxplNFCAAeIcu42Z
gU8Pk/n++IZ1Sn/ZLz4wde9FEUMUo/j9DMCwjiSFC0TQZegBxV3syW8ZIhQjgVZfbU99FHhCgWfX
uJdJJbWoDmehDnKCEH0CkNtNwByz/pJSxWnzIpg0G6MbQMuM+2AofjRt+ntQGr+PynvdqAPNHAQh
baWTcJEk8qPfxrKE0jDhF7G3koa3UofmheLrf1jcIBrnVuK+HJo5ZLUUjT7EOv2lp2ALk4TLlswD
XnH/GudXIhBSA1hj1t95J3R/2Sqpa6NDZ/xgK5dpUIkK4sIj5BxNYpMaiKcIb5ihLiV0psG3nB6L
xVfsL3JxMIGsneWCFEHgdfiZR6JNJG9Ah+LN3eNkPEjlbSVcOxbJ4LzOULfKMmBfAJW9ySvuC3DG
Dg4mYtBwV7eZa7lFIOyBi2RynmZeClUeYzwpMF01B2gY7+qH0h2cbHbVp/gWuFqB9CwLrqVAqC5f
hqJ0stKyXPAyk8vfodx6dEmcevl+/e6LhHAvGU0e6k4qWHqQuH1nAfUhaOxf12WsTEtf3GaeYEoq
Mw1NJghhtzkDaxFyLeRbrFsNvNhN6Wn7ckOf6m1xFMHfCvy3zmUmgxHPmjV2GlgOMYT7M6wmgcmL
7pnOeRAzI7kN/lFWhpu8aaeg6Wk/GJt4LwK8FKnCPuVZajIU04jmNOyhzzKnjLCv8Hz9O4kEcB5j
1Cp7lMYExQ57py1HMglmylnOccUH6lxO8o7NoWgx8aL8t909YQXGBmJSG4By+88U4VxEs2D8p+iR
GGjtrqte0+j39b8vujScO+jBHUC1CfX+tNtNZuFo3cbqBDJWFiwuLg3fOE2tslWqHpbLyrvmJnms
NiAWcQjFdkH0MwLKQhYod4bA6axMlFyK5RxC2xVZuKQw52HDmKfY2hWIE7faNvbCm3IXBf8DCbDf
KJ7N/vWTFT3KiHpp5FNbYcZ2RDw2jr2fgGOeQQzRneayESpRqiX4joRzDppZqsVS4IitHBNNfeyU
veLUwL4RKCUI/oRzEbKZa9ioRDbTIWSpLkh+AC9kIKdhb01pZwmIu0VqsX8/cxSxkoaA88JTqRwx
FhrTh4HGQaKb2+tqCdwF4dwFWO9HpcwKZPbGRpse2/jt+t8X3gDOXwxDFU1yBX+R7uaA3togK+ph
D8bzhB15wN1sVac4imxCpBXnOyKbdGMuQ6sm6x1z6R6xhSi4YyIRnPsY5hKlgI71NFo8+9vHuhHc
InbyVxytwWUOkzWPeCvD/6kUdGY55nCohCEFrXhJKvL9+lcSKMODGERhL5uGiaiU598n29U7QSlI
5BEMziMkpCWzFCPfA4HwlvrpneSmr9r74z98pAJtBFfH4DxCWw1dEmE4HRiOeZBJyYZow95OOsHL
VSSGHerZDU0WMqV4EOA1UIBdaYzcDAMySjwIbqjIDjhHUJqDMQ414hTWpBxAsdbgBs6UYyeqzQha
kRhTuNRHnwAoTpYIBvcAeqS9dZ99127tv2SkdvN2ebMW57rRic6P8wyxnUnSkraaJ+fUq7AHVjaW
G7X67roY0VPc4J1BQ3otp/Ck4QuoqwE9FZSu/mZ/s54Ytxfm7oM/rD/xK5xV15hmSXF1gZ7u5cNB
AzP3nynFb25W2J8Bxz1ubLqT/TtMLb8Z3X+puON9+528RZ+6VMAYMLHDzXhfLq1D6cpRTsMGbfdG
95sKx0YBjarlwXXF1o3iJEa9FNNPeVnJlQ69lB9lcpDnL4ro8cns6qNjPYng3IOWVqCSlrGcMbUE
4x1ZkI2bLjo2xpPcTN6fqcP5iKWWqG1qtY5xGfo2EhsrOx0JSh2x/M8EcV5CLYForigoFLTSqzR8
UZudLuwXr2dAp4PjHERBTa3oAdPpxTcGA+F1Il/BcjJAa4G5dhTDBa17vpM8zkGMfTGDiB2ej9K9
VhzzLnTNfE8AwXn97EQGwTmI1iaRVSYVi37Tbs7aXUWzBmUB+6aZAcIwz9+uy1uPtie9uNTBVNKl
XXr0enordDuj2pXJvx/YZA+Av0Xw7w6MrA923SjoKqqmn1LNTbTsLR+LzXVNBLeVH9jMtSwiGuv2
WXRXa7UzyptFhOrJTv/KdeUfE7E5lLMNRg+PNJkvq7JfZNJuwlZct/TgcaBuF5qCdOW9n/JRpiXb
GjC1rA+A3TbwEYYyhbNjDFft7IwM5XaDPrc6gtGFBEswepqb7o3HGQXd0GkCcyd6Ra1b/9+/ge+A
G/lUtFgOYS12zTH02aUdcfRyW5ai6se6PZ4kca49Ah1goZRIZRfrrq9e4lyQwYj+PufT4ZjKihT4
+xK9I3RfjM/XrVD09zmHHsWAfTQiWCHqKveqom5tqxVEv39Ijk5nxH7DWbIXS0YPWCKA0P2HVznf
D7IzwPexWfw2dorgczWvk0DOofdSE7XZkmpe3OyX7qZSBAMWokPjnDmR2raIEwQMS+/9WjMjR8uM
L9c/zLp7OOnAOXBLm6yKAv3Fm2YDPaRuM2JJv1cbQez7h0GmkxzOgc8l1hxBVaD/d5aSYk5U3v3n
Wa4JsknRreR9d0UaqUshyi7B+mUtu4qoG1pqbr7Uj9dPb4Uwnjnxv9Xie9tSk42yOeDeyAGD2aaH
2o3+yl0TvO3mXjqGjupQL/LsrSS4UKvfDdi0qm2CPPkDun8/zVVZYSXPW7KNkVBHBQskmtvX1Vs9
yTMh3EdL0c9OgVms49ZqThmrbjJ+rSg2skV8jKvh/UwQ98nUTOrLJgQLs2wnNzIA7RZLezGxFrmY
5UEtaoGrEOjFY/uXUZmmACvXvbnG/tZYOhWw0+LKtRpJkLesXuGTYvxiixXSNjJbHWVxa78UB/vf
sz/B/s7+vnrp8xaZKlOM6WxP1Z8a8yC3ghKX6PdzfluNlEEeOrTpZ1J5wD0KpEgWXFeRCPbvZ267
oUmS9TPyIKJ9042tnohm1EUCODdtUQDmlAtKnXlpHA2ZvDTN7F2/KOvu7ew7MIs7U6KqzTbUOqaE
M3gmpp3KgG0IYs7/KHq5rhdqzmRxLlujNsXeLa7+HCybZLtszdv5PtwMPmuGYIX+umqi0+N8ACjV
C8xzw4JN3beHX2YlyLRFd5G7+rmc2bGaI48brd43DSzQq8nthCluWxY1dgQ+kwdSrjISNz32JkCw
LHlxqLplHLpA3xfc+fVE5PSB+J2IbGwKatS4lLVvgl9Z2Q6YF9fv2BuscSVPJE/gPG3OB/RDPEzq
ZCJNKFSnTDI31x/BmKclkSPpInyaf1BOtxFz8I78wPLRzf1A4gXzsv0+/6a6aGJtc1d3UADFnjy0
E9WJmX19yPPtkzzuZg1m1JdGihfmmL62yV5RTKerv0jpbbIcpUmUpoikcXdr0JoilljTGyQpAH4v
7gD8Xj9gfd4HL7uvYbNFCoDAFe+le+GS77p5njTlbhp6XfEYEvhatuiODUjst1N3CQxH3SQ3JsZP
5y1wrq7fbpFM7vb1pJDTRk2Il9UW8qNsN3XaBgj02z8Sw791KfA9qF2ZWFitHkrbLcvnvvszTfh3
LvBw4qgb4OXL5haxHIPkh5ZEm+t6/IPv/fsb8S/dochqbI3Bz7OhCOR7/rQlvu7YQeZjHEIQGdff
uCfb5/tmE1FKQDOigqjC0zc/24AeyQ0yTJ/c6pKj7yZ38pFgbqK7wUeoQXkbDGii8CkwEb6pFgPs
UksGDFRq+mOJt/0QvUZCnMv1CvCZquxXnAVQzF1oUjHDZ9rbYVOgYEqx9SI9Gjv72D8XD5EY6J6l
LlccC99WM9LGUIYByGosZC+e4mR3FlqFhoPRrC0aEoKPuR7nTpbDeZZ4yckU1bAcQKc5TfhCp8hV
re9FKsjYRA6acG6kyHtjlkxMF8z7AZD6GeZ2rJ/JTfIzxVMk9Lt/j5LCUlAL1PBAcNY+UPF04dKZ
I3tBWh11xjG70bBbdv3aMS/08VOdRHApol3pVokZnf/MpIKRYNv58VbcE1i39JMYzgaXBIh2pMd7
njTHcdjqzS6nz9c1Wc+mTiK4aJbRNtEbVqPomgd1fB0tgYMS/X3eyvAcTbQKH7+Jbxb1bio+1RE6
+9qcdWE0vUyLGZ4ciE6PrDNkDIAyivPPNO7OxHBxyUrSpjRyDIKVBvhPhrd0vsuFnFWCw+If71hn
bau5QiqjH827+L51ahcoPEjRbmuP/Na3/Xft5/XPL7Awfjhdb7NKShO8c/Uk2lQ9hhTUPhiNxrsu
RqQYlxFiYLhUygKJ7lh0aK5X5XGxQ0FxauVOAlQdGG6mKYM0kX/Z/h9p37UbN9J1+0QEmIrhlqHJ
DpJayZJ8Q1j2Z+ac+fRnlTxw02W66/w25mYAA71VrJ1qh7WAsqoEwO+n62HdPj78IPsDTg0nc9gK
DL/IYc6ilvM8Fi1sP/isHsgu26XPwSndZ7d0Mie67y1eOr0V43+RSAPHKhSN8pzKUQ0bGu1lZxyK
XfJouvJd9kVy/z9weLaejr+Io5e5EleqWtMuI6p8Y5o6aYdJnKHZTWO76+bazVXigWsPw+smGmDh
oU8M3gOPd5GM1wMFw6hWHawgb0+y8ClK9sLYOZpwoydYmgjOJPh+XTs3IuEvB2Z8oNICbE2jjY+w
OCuGLwmlpdY3RHi4Loa6OiZo/CKGcYUtooYW9ijN6YmIAZPIWgAHXnoStkGSt+uiNuztF1GMU9S7
UhSBUYUxg96NyKFTX67//odfuHYWxh3SJx7YvfAsUR5prlLBDMJji0Sw83W7B9pMg0Lj7IvWvE9A
CsIDnOF8SvbhLNdlaYzgsQZ+5p1SRrbRHlAty6uvSckZSOd8SfbpnNeSksaJCsioXLiX9NoTDR4O
9VaCtL4t9r2MTxm1eU/3Fu+Ts75b/NAzHjuLVmsi13QkTqdqw+f/Io5xJ1mzzIZZQt2H4IsRPkbl
d9JzoiXvqzEuZJbHhigxBrgEAZ5Rie+WcOYkFlvjt78cg3UT3RTVQg6vSMeDMkzW/fD4sv8XbfJf
BDHuoc20oCgb+KM4uB3673Pg5RkHjZZ3JYxrqJNCnjGlBS4t+QAeekubjihzWdeNlhdHTMYrBOWU
ypoe/mh5gE/LCj8PVrynEy2CU3NcBFca4yJMSY4jVUZmmeyjb5iutLvjuKtPCnZZKpuHrnv9A+os
WkArasog5hjfauZHRbsn2WHuODk/x0x1Fi6gWvJEqCs4HdrO08Aubj7M586lyznpY2bH7/90XYB/
+TUOA5lgqZQe8iiWV2vX/wtO2Xf6rkbQP1a8V/V1k0UK9as0IR8XLPwiOo2FV80PIW+pYQtEYmVG
usj4hG6WskxqUDcbdv2nBc/A0pbftBNd31CPpqPs+WxuPK1gXIRRRMMiiUgJK/0hk9yoP8mEY7nb
n43IuqIh7/yNzlM0qzaUWipCuOva24lwzGj7CD9/ny1UjWlZB6kwoHdIWktsRUueXwCDzHMNPDFM
Ox9o5dgwHzFCRVfPKsC9k4fgnL20KOLTNaXyXdgHLUcoTyaj30YyCzGQ40CWmz6H7WeR/G/ksSFy
boetV8XZ0BpGjTRFI0cZ1Gsm5zHAOwKj04VSaoY2IZR26v/q4aY0nsPl63U3wDsC/RNW2XgztHpR
G/hKSvvalb4aPF///e1U6qJgTHRTutpQohlmGenPfXpMg4c2fEg7HywvnPv+AML9PWm8iGKiXK8R
YUiwEoR3DJDPTxog3s2H3lMwDj9alMccMP8WjQ9pZIW7QbAKu7NjR/mr5PjyZzBhsFPL1qgCNJET
w2+mkzJyXMJWlRSe7iKAiXy9AKQhpcaVmY+To9klliXGo+hF31qLzr+hgBC9qFZxW8eW5GI+Cctr
Oidt5SgmOwjeRpJaqxLckrjspfw+JLEVLg/XNYejmewA+ARML8w8ZdgC7gzb7PEsjXggQH+IuT8/
JTsDPue9qQslHjIU8z08ogZra/viONntXj2GDhC2r5+J992YKFgMETDPO1hDnXmDCHDy9LYnvJIV
Nanf7QCUxOhZiZiKZfSjlMcQVO50mDRSbHF4K4tdlX/K479YBYce/pTDlpNA2ttJQLJE4oq3kZQ4
NdmH0v+deAWzbishTORoOhK1xkIfz9hrNQBKRlxwG9rXr+UPycPlKEysKOU+wnI0pGj34qfCmXxK
A9kci8bS7+snij81dQ6vAbatDBehjDK0U6fOWYRGQ5G0d60BhmWinYTgL3pRv3xBJogY4DjPmkZB
vWPM3dkQnAkzJv0Yc9zStrleTkNPuwokc0RkNZvhfSX1oTY+xYQTC/9QE7gIYCJJTowi7CEE7j39
QgtjwZ6uOxlP1csPmBXFpQTB2QHEPPDvE8et/8HtXuQz4cVsx0I2GgT70Rbt8oEyiESoSEzHAfOX
2kkDvJe267zYqY/6WXPBfcjTUho5rhi2zESWtl2UVNJS+gVEO8ajNDjHh+kFA88oijjqrrPp9IXo
R/8j364bCHUZ1yQzLmWqFDkJCUIOfSsoAMlQPNqQ4BY/6QLRFTksKoJk6lhckai1989hn1lSDciA
ryTz5uZGXt5F8zBl3vWj/eEh+fNeFcbDKHM85MIAmQrti52K3eDT4ojgNfZs/QWA2toYWUQEBQ/W
NgV5oqP1qSWaJTBuut31A21nXJfzMG4lqA1hnGlKP6qvaRFauRlaYas7c7wbwQVyXdgfIuhFGuNd
SgPDZcKChrrqUVCJEWsfTuWmsUUz+3RH3vrSuS7yI65cUxLG06gzoXtoOKDqLXfg/vDzY7FP/dAN
HEAReBRIvvBjIET3e9jCv6oL44ZCsOwM2YK6Q2/PWMwGhze4H4LTuIt80ec1UTlOlcU9COpZKLQE
/ZNecJPhU8rdn6DKfe1bMi6lbgQ1L+gUQbIH97mVHgSsAtcnyU3veF+OdxbGh6jlUg+ZgbMkSuSA
KdZulnJ/XTU4qq9S97KKQUDtbYCFqKiOEd1M3W1p7KvgGNbOHPHKGTxJjNOY5TLR2z7ApIJS3pIS
5ZNePcyz4cpDvJfK0r1+MJ6ZqUyCElSFIIz0mZacqj2diYig6/Kr9PGCMbkjVpy7YtEN6sIgnSmj
6yn03ix9CzpeIswTQP99dVNxYtSJUiDxnnNQJIiZu4wiz1I5+RVLMDFhZ8wM6TZ97YZfxE8tUjrB
1p4oETZtIYAmZCfx/CHvXIx3SMMslUy6VNrKe1N/CzKT43B5Aqhirj6cpIIyuG3oI1e71Zq9VDxw
NI1q0hWPoDIeoWnHaBJypIvkcXQxmIxpt+kB5NEgDw9ue85ptoOvJIP9Q5PBOPMbpPawqKWuospO
sdJQtXMCMCHjsW56gH7dR8/XD7epEStpzO1MwJlVejp0IzT7Kn7Cal2fctJg7omYC8J4WR8B2hg1
m/9ONB1Nd7CxsgrWFo1zW5vaIBFiSARw5BJbgMLzVQZhI7QhDL8b4jlL3v/mg11+nzFTlBpCxYgR
ag3Z0/IHcd6Zf8E6hBfe6gz00lYaXXai1BFJkJ0gHu0grk6C2HLKFds955UM5uKNssbqQAyzzBvd
ApI/MGWtRXtLeleL34kO5MHPRfKt5+2Y05/9zZZWYhldyPpsCE2jwj6BUltJ0p/MIDpm2qmsHq/f
03Z8WElirBZoiW2kR5jwF0dArA9Jfcxq8V1sBWw3yV5aj24QF26SGe4AGrVIn17qsnGKJVQ5Fr1t
YheNYaJ8E0w9aHbxh5TGa569990rttw5Mjhaz1afwkWV5xDsmCDACa2liMFvx2vGcI7BFp/qsdEx
CgzDmlFLRHUL8Gy5hYJAZGuPlPwGk2UP6YvGm6vniZV/tYVEAxtfJaJVOy/7TvUL81bggeVsNzYv
qsJCEQitQto2goNP9oE3eoMf7us9bZq1nIkZnlJqjPdIsCgb1UOMMYE9fa8LD7mdv062YRWo+Utv
8wPHCDjmpjGexBiUFttcQAtIMKKTOcv7dAx7p/GJNzvYqn/PDsUNIj6v4c1TR8a5BNlcjAG4AvHg
ujfAlqoUXzgHo9d+xY9ojB9J2hTU9R2mBCgUFJ3CNc6GI3k/OlsyR/ephV4TxriSSMmqvDOAFJDs
h1OFKovkjScMh/nXD8VTdcZR9HEuKE0mofTaPahyC+qi5467Rr0txMSoJtFlhbDzZzmoPMZhwFpz
qb0O6Wh16hvhbUVK9Ov//sEuQhijNYHtoWIpFgPDd8hlvY85+sgKHOlWVSzlHvCGqMJHk2U6My+N
3p4Wky6ymcf+oE/CnM1wGNm+eWru6ucAw6/qY+UHd/pBcWdfJRwMrM1PCupDohBVkwyDubcmTRIU
lydswE/PgdlYufZNwD7edeXYNKmLEHYAJ8q0uZp7PHe0IMDcDbkhsclL1HgymCdcaqRgaxOgG8tX
CWtF5efOn8/Fd82K/HxX2fV7/vJvh2L0ZFIrXQxbZJ9YBRbMcyvz6oO8EzHKQDq5MrATjCkFR9pl
iaUfQT9qJ5/KJ5BzoTDZeLz8czvbXV0U/ZNWyRtifQ3cD1zUsFMPYKtxU296mGzUIiGLO6m4aWkr
aYyDH8DjOmFdinb4XtWD7KIC6wSAD4tPtPwp+ok3e/xpMO4hGQdPKhQITfA5O9He8PRd6Y1nzTIs
Ykcuf05/0/2uzsj4enlIQrlR8fQOlKeyeAblfSzss/FLlb235ovE814cc2aHdoxwmeNaA35oI77M
8bsh3s4lD8V5u2K3OhPjM8ZWN2ZM6NMFsd7t9ppde/IZrVG8LXWbfsr5YzqDGt7MRV6+/kFNdnbH
qPMgNZMAg7sGqHMiFAnVV+weWUqzI8BiBsV5x/uoWwhjsigTeEeCcq9MmEtskoiuy0FR2+Zj2QL1
IXt40UAmbd7XjoGVi3wXPvIi9/ZdXqSykTuUp1wb8NyoS8D66pEjhaHVcanht93MRQxzm8pUqSMB
8JyTBb0dzo9zOHM82faV/ZTAJvhjh89qSvh8H6NJXuqNYDNpuMwpPDFMBCiLMBgH7aOQjAmo/8SI
Pheinfrd3xKEizawXeYJc0lGuiDSNIqGDyad4yq6AaH3p5osvUW6eCeY0wtSV4wjLEtuqaRPHaKn
4PYu/wJJF5ppKjJ2GRVDY3HIm64DgqVGq7DBO5Heg2C/yL1zPdD9wd4vQhiHmYpmOpcLmJ2yk2xT
eofypgLIXorRXXIv3Q6HCQAlBTbIApBkc6GXt7u5qzMy1le2ajhigwYpSmMlJ2yS7VVgIxqjZZwK
UM0eKHNk4I68ZEzeDk+XYzP2lwkElBYtiprDrLpdu/jJoJ+k0nwLtWIPrO/Sytpz1qOYqs+T3efN
DqMchrtUY2xhD/EumVubPmnbPtvVaehH4eBooWHXSonEv0ULQFVFPHgjN8+SfdEubigrn67f3bZx
X87AGDcyWbUnLUwPdO5td7cQzutiu417uRy2xWckaVgWOi1ZfZG9Yq/vQO++613UZz3M67jt6weV
6KcBCDcnWjLj+eZtJ/nzgGy7r9CL3CxGZMx19S2tbGX6LNacFHn7ib06I5Pp5W0iCqaMPkQh3Mz9
/3rTVdTPynIXameSvMbztynnPRG3fczlWEzuNyRCkS8thgl+PBE/yKJv252ARc14F3JnF/6QE13k
MYkfkCy1LpZg4sGNBMhlMHZVVnFM9/2JUoTNDScicOUxqd88yIFUqlCbH9Ox6WHwFy8DY0yGsjSP
MYZ7gYwDCzVZDIiBKhag7D4Bm94fDvqhugcZGedc2yHo8hkZV2WaUZiZPVwGLZGkh9hL9xoSWd7q
F8eqFcYzAbNYTmsNYpSx9+tk2ecg0rruODbtSpF1UJZrumaajAIuWWkqvTximTDdld3zUpxJHHOe
hZtfayWDUbopNvSlShFI/295Ae8ojK6l4IhpgwXvqKm+z8mjpr3H3GCxeSMKWKwBiYi6PVtgHKdM
nyKCqjcIEqxhcvT46/X7oCr6W9KxEsD4IMwTkUkOcB+ykdtxfdLryM7BatzE364L2i6uryQxNw/y
GbHqdOSDjRN4GKI7YHvsMd3TjA27BteFbacWK2GMCqh1CK6bGcKAk+jSFnx0RoPP00CgUdqGQ1xK
Z2HsaGM0SbnjG9u1npV4RjWGRAb3SAkNFA/K7lW3QH+N9v8+tLRvdCuewpLKfsIrVdC7unaXjDtK
hKxA2fbj3Wt41Tk95J4Khj95NwHikAdAse38VmdkfBKB8sti+bHpWN/ScRjJyx6wZuXwhmG2nfpK
EuOWEqNXi2HAZVIaMBAf+yjYel/L/QdoP6cavW3UF4NjEptIXLJ0SFG3CqrviZhZcfPGH3TnCGEh
UA0jJUVU4KKi/jAOT6bskb+h55TFy0fTmVdLGJdDH3SoqlP8djp+Iklg/KAdbcntPGW0eTGKZ+A6
40q0HrjpYorC1Q+2ttYDCMQN7dCGO4HTqeN9QMaXhI1QS6KCckSWPZhad17yr4nGW6/nCWF8yKC1
cheRHqXnaP6UDUDpiKZX1HiervsqjgfW6Z+xqo2FepMUo4p2xDg84w1o1dNjBYLbovT+TQ7jHdR2
GOImQcXIMMpjFpXWMje+nmHnxYhC+99kMb6hF/o6DiJYrCS7pD0M46cpPxQGRwt4jkFnHEM+BjGR
NdzQYioWqF+OoMO+ScvhVki0/QQdscT+sQsAPmnG7rDkrt4XXKIbqmtXvK7OeIxSm+O4MmHM5G5y
VJu8DH4MGlzl0O/xfrzljXdytJIFaTO0KJt1CWcuRmK1Um2RzI+wCn39Anmflt1j1+siEjPAryJa
D07oF054qI4/Yld8xxvo5IVrg3Edkq7Ig0kXeUfb8NoJm7zSMXnU9hSlsneGg2QTlKb1M7jrXOFN
2F0/LO+TMt5EC8c+SQ08Umr9tpDR7x7f1HnhmAT1Fr+piaqIGuopJnBZGZNYMlFdWoOaubJTimPI
W97cTHpXv8/YQpaneQs8Atqvjf32Jv6PoI7brd38WCs5jLoPlSAmE8VaL071F8npn0npaCfgQVFM
fPVYaLac4K648G7Xzyex9VnVRE6VJzhf8GzY004EDNUUW6gdOYOvPwNnK0eR1sZEokOJSBWOk97u
oP08tsSuXWbRvORijOBGLPQUwAyCfA7krh5djy7v6Cz5dZ2k6vBndcESOf59FRWAHZy0i6ECsVpt
rLINz0mTe1WNEoH+IMYVR9r1S0Xo/FXaZMTdOCUgvJyLs6jZRvR5GnjZ6WacW31BJpyqQqSRmqI2
iYfQlz3zTt9RCLivvROj3F0BuIJfuuWdi/776itKfRr2coJStwnYb/M7EW71OON8u+35hdXBmMAq
KnLRjTUCa7QfQK+CVSer9JTbyS738kk88ipT1x0JWHeZM5V1VI2LjAw17vxpEGxhDDiBdcvWJNUk
hgrMfDw7GRFa18cZoZ2sAUAfFFiI2jZ/pZ0nhnFZcYwZvDhDFkd355Vj59PXYHLgRZetD7Y+DeOx
uj4FYp8A994vn5Xim6px6nhbSrb6fXacmKRlVpMAppoMh9FAJyf3Fe74G08Ik85LBYawmhyL0Y2I
sehmAGEasbu8d6+7nS0jXZ+FcTthRGF9Dbg5cUbVzCROi0ZDLkaPTVZySry8EzE+x8g1IUqoz5nS
0hILR4w/d/k/Xg3jc7IFiyJdjhL/JHxWtBszuU/D5+tfjKPE7Phw1lZGoNOFpql/NeKvWnKr1sTS
61M03PfhDRqnf+Nv1nfE+JtJ0BYz0rBaML1GZzoxpRZ2+bVFa7vxoufxnVvmpLrFxqK1QMYd9GI5
dRheofvLVuhLvmD3b/JXhNodORPn+ufkKSDjEyRBqLIQ86rOKLauYC6WWZK7RWxtoeBRE2+hVGOk
+KebUxnHMET1YmLTAKn0qdsXO0m0wtKOXow3chyO87k+LW7jVcBYiHfgGpN4QXczcKzks1v1taoo
UavTHv5nDXhKbWmL58DPbolX72u0uGPeTsxmVr+WyHiRNB6EUQhQszHuFRDKgAdUfurc2Ul8ChrF
c7ybd0kUMBsQAr+hMxZekjKMqoVgej+6D0fDyvSnIK0sZeCWHqhb+k1DV5IYO1fTTl9yAyAVtNhB
u3iTH6P2RYsPI3fbZtNxrYTRf18lFdFQA3w8oIkMaV2jn13VxIIPfOV1S9gssCH4/vx8jJ2HUxt1
SoRDkflsmvtwfJIrcye056i6bcqT1uh2BCyq61J5d8bYuqpqYy1Tr5xjHK0/K9KhVM9LzQNY3cyn
JaJhoJ+g5S2zpDxT0OuRQcGAjZvJEV2MYR4FO/TkOwk5fIenXssJBVQFfleRi0AmsiUDmc2uhLGN
6Vc5cqvl9fqH4/0+o+yoNmDzk5a3zfE4dnczb7GVfvhrfz+j4tGyCHHVolnYq6GTtcWpH+C01Okt
kN/zROeVNbb14PK5GCXHK6/tBPoil7rQb8b0xVTQrxkwqcIDJON9OEbNFcx3Dr0JLzEBI7N6LMBJ
/283w6h023RxJ44AHAJgtyUEoyUpvD2vzSRgpc1M1ErKMFX7ATtEyR7omED9G3ftHhV+7/pJeJfC
BCxTG9J50mE0OfYWx+cwKxylf1YTXpzY9nA/L58NTJoSZjkRsUE8GV4wPinzXWV+un4UnggmEgmx
UIhah0gU9IvVZ1iqzQIrkN7/TQpj9Hkr9Gqi4iCzENjl2PrGkrmZqO+ui+GoMLtfo0lTIyY6wNrN
KbWj2sT0cPlwXQTn6lm4YVOIMkHOgM2FKY8HWTatqE4tlA3AKzV9vS5qc0Bl5ZsJY/t50me9kSMG
9KH0SoTlJizEY6cYO1PRP0tSdZLE2erCyq/E6GWQ5clCK+ibBg48IUndIJH30Wi66kBccQD2ba8/
LKn6Ha1MW65TR667g1wtjpGJ7qL0zlK2vMGwzdGe9Qno11yF6Fiq/uPfohgvghXZ5S0QsL3Bandk
xpIVaE/PKg9Qg6fSjJ9Rh85QBwMvgU7+pE332YLlofLL9bvhOBoWxdgEJ0SM/VWsjXXm01JUflkE
+yHM33WSWcG4JLt4KL60QsZB69vsaK6/KON6DFIIslwgHiSYQBi96UUJrf6NYm2PDoVgV97C7+Cc
3nNTO85XZYf8zEFou07GxIp2j/nrY3wojt1LdgRaNIV3bOziWcQoFG9IiyeVcU/tOBWxGMIEqrqy
VMEHj6WVB871y+QJYbzTsBRF1FJGHi17lOKnpDpPBsfNcrIGdotHAtfiD9wm0jwNcmanOtj17rul
skj79m+nYRKUSQyM1JARA0OslsWqabWxS3KOG9x+M10iLbu8Q5ay0poKUjrwm6nPFJoYXSxPwiOG
Qn2WL9cPxft+jCNZsIxumhSPTkZZ3XCGsHDn9p7MlWXwkIM3+6crE2PXd6q2GguBAvKA+HrX3qaH
5ki8fl/eFdxeLU/zmHylFNKgBD4OeAPDl1Y9l+KpXd6vfzmeD/6NSnTQAE4uQ0aW2cVedZOd/pC8
B98WLCRRVowEfeGRN7fKuS+2sx4XsdTVKSJx3J/EECArwdfeFByxeJ2D3L1+Qs5HZDvshmQkmoEZ
MCcuE8vE60X6Po+76zI4mQXbUx+XtFikAV2P1sBaepWfylThmBTvGMzDpYhbIZYMfLJOPGvht6w5
E94SF+9WGNcQTlkzJgTA25n5XCgopaRg8JgHS6n3Og9G+Q/P5p/JK9tPF4eqVwmBh6DwN3QzvfJ/
cMbzkCo2u5Yrg9UZ5zCMo7lUFCi9o7zqruhS7IDOr2+Mfe2YnuojQrmLvaAnNfqjaP+batCPvspx
TBKNvRhgLH0p7iIzdJdE50jgJBtse33WOrFRJuxjSLJmpZNb1C9D21pRONp6P1gL2m7G/fVD8ZSR
STNmVY4ysUa0l8V+n/eJhS2C25qYnJNxxLBN9GqIl4AkEJOO5E4h9QMJ57siLvzrp6Fu9MqbnW2i
SyK4F8MYCmLE5de6o8s66VFdZswS156USd7cNbyHO+fS2FZ6nJVNJTUfo6IUgN50x53kJgfeU5T3
BRmvUeWZlIW03ayFryIZzoH+LZF7Xs+Q4zgMxnHoCWhEQ7rgl2I/ZsbsV+2ZtxS9MB9c6Vb3wGTq
ZqDxTVzeljDv6uj5V9YVi3E91QY0RJ9vw+AVWB02ke5lobezdBfz3PwmKOXKlRiMK2k1LRqLEdWp
0u2cArYFXOQYW3KUopi4ik8xSej/Y9gdyXbtFwfB4Q1NUhnXtJVxKIArqsOshLa2xe2S4ri6lcy2
JL9cNwqeGCb3yFQzVwZDwXSu6A3lPs4WK21u4jzl2DgvAWFXUCMBGB4pwRXSorBgjV5RWJ4AWqK3
xS6darIymzelwLEKdiG1D9KwaTHT7wja8yI+yNW9Hu6vf77NpTGK44FVYdPUNJFxkXrZg3qeDj2p
95MT2dkuVi10gAYKPBDbFE8Lw6Ul6naOyOnYbVvjT8kfkXdlE7ImjrmeYBc76l9kcZdrrkAxUjNb
q7ho9NuJz0UW8wDLKPtDYOABVpiWeQcq49vey712p99izoN8J7bs65wvyxPJPMeqqNNDqcD7faju
W/GVDJxE6w9vl8uZGJ+pG/2IFXQ0oicwmbVW8ZhINraA8HTRgJKX2Vwas+1+z0VXPqrwqxtLBgF4
JiGqbMRadrINXExPR3sJjB0gPfrX78e4zKHoVQzPYhAO2KUO8N5ulyTlpAe8K2Lc5DLleCBRwjRJ
+W5o+07xrhvXtv1ebohxgaRusNYaAUwWBBzD8jBOxyr6dl0E904Y/zc3RaJmKSp52k37SXQlXz3X
rz1acJmLpQufI43q1O9O/XIixlvUXbEM04IISqduQC/8WT5LAGaMT8qBQrhrKucL8tzTR9K8UjnZ
zI2IjEhLG7xj6UBkbSe77h0jdWB6TB7K3egXr1yiNI5isAgOwhSnGMHAIwYLhSejLK1IWDju4QMQ
98qn/ED+XJ1MM2dT7jrot3wfY2NwL+0Ah73LAQace8Wxd6ov8r58FTzDH30eCOx2r/piyR8JxEo4
QJ2IklPIS8qoHPrqQXUXS3gIdt2xcuXXxpItwWnfZ583588xCZl++ZVgSQfNbdxBcCsdTHI3R4Dl
5szcfyzz/fZlNUWRDVVXVFNnzC7N2rYZA5hdJESHvBwO8Qya2DDYGY3sRnN4mrV0l+eik3Xktgow
HSpEn8Y2c+vSfBW07GyM/WOfd940DuiJFdYgoEBUxs4y6Vaa9XsFS5VFHVdOZILJpE1ueqW77QPi
6lHEgx/YVMXVYRj7Tjsp6RuCqQIlcrPutuB1ArYtbCWAMenCyLNBQKkNYWR2TRC1ZLpFyyq02115
ptNbyqP5jYflTf/sK3fEPplIPCtFSsecSyAYpu9znVmh6RRNbItTaBFu6s+TxyQAYPKVErGFRate
/6W1Fx/I3g5q3daAinPyPu7GU3JQzlmN7N/iOE3629fOymQCwxSlmdqh6kcXyPKDsSf3hhXaFWDg
eeS72+HgcpsGkxQ0WioL84jvOuwQot3a0xNbfZqBE4q7fBt4nUreZ2XMuR+kDggMMpLiRfNrooeW
2mgHoH7Z2tDt9NT0l1bmjBNuupDVEZnEQJPNwMgoVoUYKk+qKLpFtLi9mXESfp4YJjkgUReX2C6k
owt7JXor65uyeeRoxmY4XR2F8VSTJAzgzEJa2jnzd8VZMMCaWene9DC9aocOb9h/862kYVFSVeEZ
FXa4bJFGkquUBC2fP6syVv5nLIlnuzHlMCX9QQsvgphvZwwkMsD8SbUw9MfPtSfYXYUtBgPcAKI/
SLvr33H7qi7imM8Yh/2IPiLAozQ45rC/0+LnKuO8VrZHTEBYAz4UWZL0j3R8FbmALyfrYdihsIlW
Ad2AQnPsOQWQiOBhm8AOd8vb9VNRx/ub21gJZGxLks1MqelMi+p1+/SALGvf7pPD383jreQw9oTF
GgNKgYc6fUfk4NqFA+53vUNffhWvnrR5VSthjGYobZDXhQLk5oa8d9lTKGRWp/2N5a5kMOqQG2To
OzxVnCm4n7ovkWhjq4fj1DdNaSWDCcuJLJNcrLCrvYSlNTSPUb6P9cZulJfrSrD9ylsJYsJznhFx
TDUcRn9sTmRHTanwNcyiKXbuxFwXsenQwfuD/0wCCgQmTmLbpFqKGueais+kx1pE8FzNk0vmt5GY
TmrySlXb+nCRx8RGccpNZF8Y2la1o56jNSXvBayrXf+I25d1EULd8Mp0B2MaRNnAiGtBNKsiPvqK
zgyc3PnTv8lhLLaKREGqegTftvmiDIE1SV47fjfwf9fl8D4aY7FZ0sVRlAJOZVnCr2Q2vkcV+ZJX
Kq/9xZPDGKsqJPUUfpDE9Q9RfiMr3wOFEyp4IhhbBUOcmC4L8jKpewSFjSWKDwPhrZ/xhDDGGgp5
0y2Afnb0aVcivS/uMAV8/Uo20/SV3TBmqg5ikU2U96lsy3Mh6C7m6f5m5BB8XMAU1Azs6jAiCjIm
c0oxksEUaZtKcIPJDc7TabtpfJHBjmqFZSQondj96HYtqAeGh2CHwjhQc3j9rk1ZiKSqImPrREY4
+9Uqe7XPqiDEpB6lwaF4PdqbhFFlYFTteEsu9KfYULoSxcK/iIIq1bmJImc+303TJ73/rgevgrQ3
mlOte2X3/f+uDGtxjBPVx7Ge5oA+7TGMGn/Kwr9xaLIii2AjJaKssBs1wxwEQhFia06T5p2qVz4Z
FQvtIWtuw79RibUsxnjMSTfUSsHSQ+1i1omyjxzEM1WJeMdbzd+y07UoRiO0aemHhfYgQxQzp9ky
q3OR8zKQzeR0JYVdsEmS4b85fcEXwXVMF5IWD4NjrmxFLq/esa3ll6tiJ5NnHGnUalS5QzW0p6x0
1OQUNXjh+n3j16o/jJ48tZYRPf2FDq7kMoE1aNK20XvUDeb0NpO9seHoxaZJrX6fialJ3CajSLdc
RawvSn6DrriE/Qbe0D9HJVQmpJJBb/OhQGqvmpmjh/N5UAVvSjuO++aJof++yhAMUWm7mmJCRPXT
ojwb5qHh4shspVaAg1UNBb0WURcZGZO2BAkJsD3YZ27VI4VTwl0eBE4z7QzS2LwMdftIF3FM8G5G
s6gTPGaccnoToiejPkwVj32VJ4OJ3m09YR2qQEhKwO0af1pSXxju/0aPL8dg3I+8pKNuCEhI1RF0
pAuoSbEX928iGLcjqkohm7TNZkbDzqyFL13FG0TYtpafp2B7XUabDCIaUKhZHIKD4mPT8hABs8Xg
PVK3CgorHfvwRis9TvKsKyS6PKpH1mw3e6we+eR2vktBiNt5ofM3aBNreYyXSZVmalIKyDUH53Q5
lFNlhYZvxjon4+V9P8bbVGXXlQkWP/4roXV+fop8FOz21zVhc9pnfR7G3XS1rLczXmNo8g4OHQ+t
MA0oO+kdNy5skU6tJTHeoJrVrF4q+OeqBfCC4i1YiFW/EXXciWiTF+J+CR40njfdylJlAAZgfQr4
ByK7QoWtuwGIbciDguUmwMyNxIVl2vYIFwnMB4yLKAhKipREqySCVeHBGnvLMcMO/T1tJgv7pXMW
3qzBtmu9SGU+JinEMU4pM2Qif8cK8yQ+G+pDnhxL8jD3qn1dSXhHZByr1LWGklcoBPXjZzX21Xq0
Fh4VAP2N3xLW1UUxjlUB+kKbN3ixdn1tpdqT2r5F3QMQV/7xLIx3XWQZtVRKsdYDnrLw89YPdY4D
5x3l/5F2XUt26zjwi1SlLPFV6eikyeMwLypH5Zz19dsc73pkWha37NfrW4NDCgBBsNHNZNe5HtO4
RyUCXrNTL14DAcKGsZMbPWcpHDvsiwJO12quRbqUMjpEBrTUMCGwaJXViaL/Tx7ANkkAss7VkKAz
V6QXMf8kgB6f92DBiVQWd1UAQQaFZFyOkqn39bC9VXMeT8kmCH+VDdi3giEOhEimz/kjELXBqT6Y
d+1VsGsB7b8cjICz35/lhyC0yNP+/r3SXe64NwvECs251YQUI8BAlUCAB6qGL/l9ea0PoWpBssHF
rbOCvOBwWmzRyT0iWJClQEO88erCMt3oYkIqrD/z8Da8TWfSSNdkoSRUcKFcd+TozuA2ojZ5SNdb
zuSOeqyyelTxFETvvBL0wkPdMj7g8dVP7ek0S8BkKXZ9a1wHF5iigwbaIc5JysleJpNZoiQKdHNG
wyUdUysl5WVJU1eZBHf/E2+2y9crZTJLAlzirA4I+/994no8mo76RGUxcnDiuP8HQIX+9j23YlLN
qCpxrAUo5ERy0xiLVeMDJuW7sLiHihlvgbTk2DHGgrPiJITQjYKnL/op6dw8bPrIOJB+l32CxynO
h9uco1rtKGG6CmmOsWQtffUdyWsuw1Hy62+Ik+IxctKD5pq3mJ2x5PcdaIbnh0eAXe0JojGRG7jc
gZY/XGt/nriEKfzyrp5zaAuh8DtRJtbJD/zy2AAGxH+14tqiX2JV1E5Tn6V6gQP3f42i4Nid6mMG
xD+vAOQUEoQtX7JkTOdCQyFR3CbG1zw+hdnnXH2QyIcRZGr7McI5sQiTbmZjKXG7RbqJF+hnP4vF
MzFtVead8X9oeLx9KybpNJNoDFmEPC+BUky2gXxDlqfwz+aGP1TKyaEsMVVXKFlKlBHtIukjlEaT
+uv+pm3iFdZhwCQWkHuJpkBwxUku5iEH7g3Pprmt3RQ+cY0XYDGfGjysAxHNsbt5BVFRsmumIVH+
1F+9sCe93AhQngamdvIEf3AIQDvBofBCVz3GNug6HKpplJ2ie95lgWeaCTZ04TMpbpCzKRkXZTrV
IIQrcjULNiGueK3/uUQm0JpIasQRadsxn9WTbkMsFs9N7vIggfLOyz3Ti9zkgGEvzs7Sn/9bJl2Z
ZYJOMkk6YrqHEu8rHtTQDxNx6CAguNqv2jHn3SW342Flj4m7oC1GndTI3BqQoJQsYPCpdj1ldRYc
3sgX79sxwQdkntLJJW2RUCI10P1rID/iU1NxF8Wc62mU9BgPoOXvSQcfLqVVGez5A32aLmyeQ26f
7qstZIJQaFVFlVPc++nbdObU3xbDinH2BVbmUm6nwO0KTn2/mVhWJpnDPWoVMvR0EiGs8FKI11be
dAAN4B03ZN8+0qAYh5KqGv0AeL82uo+00S0ceaU39bA9U0wumdJgIMAYwCmiT0vxDgQSyeDvR5W8
ebq87ZfGJA1jUVQ1zTAw1+bqlyogljTrQLYZT6Qaz2Xe+QXYuJuo+SxiRlAcjbOo9Pd5nduFiumf
Qr8MGeayGzOzDW267xTDnarBKmsI67Wi8LUcBSdUVL8pFjfI5OrfvvZvM/Ba17V5DPQ0CQ96dI4T
TsN3U1h9levYCfgpDDSxgyKdY6YW8WmRKuAoUV0qcludX+Wcv6OlDfoQiGhiSCI5VM7+F9puNq2+
EJOH2qEaxLEAFnJWBUj7NeJRnuWbWFqg1AC1iqQ4VVl0l4WhLxi8CN6+iayMM3mpG0at6XpUkw2m
zVS78pJH4UE5J1j8BOA/VNBni87DkNGq35M7iBw9cJbPCwImY8ldCgcrcKBGF+BP7fk58dSjcS9r
qE0orbDoL6PNlXHctqoZRAIdnWay8w6LKilFTN9jhsbPwKuhfVYETomyHXk/TbDN3owIbdiUoInI
0DlUr3Py3YyhOaRzhug3bzug1PvvSther1aUhqgsOb3J5S/FFD/oYXg12vAuNgR7Tni8dLxVMfmk
C7Nw1AVwx0/th0jHNF1rj+GL2X/juAXPDlOExHVZBuMEPiSjJR1oOEd/kAdLWzTZkibjVk5iN9PJ
NZzDQzqE4MeT8M95Lx8yMXASLbZ1MbXDikdisgnEgQDdz+1mqpQi6NVIi2mr+wR6LadMrSpwKG2B
l9+Vj8VhCblg6e0j780kkyAmoYgHo8GZ3gmlHxWtN8uqy9luup2/H0VvNpg8YKRCtowGLle0YWug
/DI/xofWqY+lQyGIXDQsJ/5em1Kry1wYBKHQUyUWPTrKUAbAVDVpeKfHJr59/bGY+gRKUXJiVugE
VB86J7nrD8JNL1gEwlS4Fb8OjIMvnwqqht70cX9HeR+NqVP0ei5IN8JP+txv1NjOp8HZt8BzRXYo
IpcCUxRB4OKMJ/XUWtoZdNSBHV86NwBwv/nWJByLnJh8PUxWH62oA60swcgGnhDDUQzFCgPpCpgk
EPYLJ6v9obT86ZDsXEQUz0PfC3gmxbtIdcRNnM4qPk0BBhd7Z4ZTzp9DiVNtUHfYCQJ2HCIXUqXo
MpzE5tTj4DuLgWIJ0tPYu5F+V5HvnO+3feF5WyJ1odV29nVndsYYoyXuTQ5W6JECpMOzB3F4h4CB
i1MK8r4ek0akvO30oMH9Kj1jesuaiadC7kjlVVSc8+i1IF2tqli0kIwCQCm0fl4+4GqMlYXPNSZs
EyeCQuh0xkeFUs9s+cYdpoitIrWg7/7AI3nhrZcpLHrwoChBPmB7k49R5U762cSEUMELis0JnlWS
kZkkU+hJMukxsAnQrD0mXvrcQw0kP0BpSzmgbe2QY3mugNIs7MxWvu77EHWR3z0Wbwxg1CWqxM64
JDIZw5bK4VWdbmUIi4CHMfpDlnkzwSxP0yYpx8w8vePVn4gXnogdHpfT5HbIm+173lfbXBH49XXF
eFUmYrxUMKa2jFSUM2p512nXTD7u79j2DXllgLrNyj87LdbMMkfWpMpfdHptOkefW0c4AHF2yx3E
2LxNrqwxTmhoUiUoBLt3lf8L337VE+TPmW4nzJUl5jvh3r+0pEWnfbSbC9oZ3mSZGG0Jnl5Z487F
deJNtPA+FXPEQahoUMQMzoeruFLcjVxWePoHfvPutyWxV/EoRs07UlUCqrcTXGdXt5MC51zigBle
d7ST6YUfSyf2al/8zP10m+l5ZZ25nVdzouatiBJFPugYjJv8ygXsxAbLDIbi/tHt2Wt6J8xouRnw
kySL8Aqbg9ljedr3fM7nYu/SXWou0M6C4ycQbTGM4KqV899AaFZbRn/CKrZqo0H1HSLlZm1jifJd
HXFOl82cvjLAZIdEJ0s5Fpi+h7KhVQzfDR1SDnpsa9yb8XbeW5li8sTQF5jNlOHdP97oYjc/aDcD
Bj1oY8s48vRTt583VvaYTBG3caAWEyrwEURNkASFFIB67NBGy7g0GzxPYFKFAbFmqC3AE7TILbvb
IOV4GnfvmMzQagaY3SJ0FcYTXUvm5Sp43WIQseeYskT48EaaOCti+dxmNUIHQUWmMEluE1M/6ANP
WHHzxvL2fVjRtKKLiZEDUOrIxZ0JotzxcQr9f4pQVqsVxCCKEauoeYv5W02OcfN+/+9vd/ZXa2Au
1dI4VIESAgyo/VAGtqTP+l3/MblpXBDxgNV4zK3iyz8aZZJCq/W6hv4EfeyWPB0A7wHEI5GjHhtk
08TqroWdd9a+URosOycHS+hmQN+uD2ldNCbHZZTssC+sLpYtYnhJ/W3fFicn6UyiSA2AndQOBW84
O8MENSzMyzTJNSMNJ7vySheWy61O9SrQqVzIaHexZWBIV4PeuWl1NwDT8LXYNnsCK29h0sSAhXWC
jNtzdmkgcTe/JI7pJO8oB+3yLDh/BbtYmWOSRkAUyNZG2MdBU651/qzW6nH/S3GyBMvjNlVKoEkN
LlxtXx7iNPZGpeY8H3Acj6VvS1JNz0ZpAoKYqE+Rln1CB8Ltx8btjOlpmHjNY05SYpncINCbq8Y8
An7dZVbRPpL821R9+rddY5LGONe1oMt4EJnLT33jygXHrbe/CihniKEbInk9TFZFQwhCmkgTMSYh
FddauMa8MnI7PommaIYqEpmFuqTRWBdGjMf8eXpu9TtVIN443olyxsnePDtMuJBOzA09wrQrpkta
AdProWzViae1Aye5/eF4fVsREymCXhgkoDOoCtC9IKH1ceu0G3d0FFs9hxjV33eAbZ/+aY6FuORa
szSVjmeqPhjAdd1mn4hYuqmRuFFa2lpvPO7b23bqN3tM4a2p0gwWZ3DtSfnkgzfF68fyZSIFDyXN
s0MvACvHk6NaASscnhIDsMVHGOQ1buhcJXluHWwlxl6Vj9LX/aXRL/P7ufS2NCaWhCUSQ6OEyeTY
IaWmB+VA0yl3qIr+9D07zJkbyf0ARlNUePJYfgWM4mscamdhaA8k7UJHH5b7XA2cOMyt2tTu5lR0
m6DlVBvbcf22Vrr9q+0VFzkjXYjTSilvRaMB3JMHGeB9QObk1XUC2OKE20Br2GGQ2nV4afuW4/1/
KJre1kHDY7WOUdXiJImwjhz81ADOBCfaRwZJ8gdyXVzVjx9Dj3cd5K2MySVp3BYaiVtQwWiKFTWG
1Tfv66W0972Rk7EIm0cioqWTjgNeA3hZI/dKpNpp7SwxJ9L2vV5hVdYUnCB1lMCOIuR3bQSNsyJ9
iBLj2xKVftCPftRrTh/zGp7y/i4qrLyaEZdKLkfIk8ajcO4c/VSeQrc5R8iWkLAtrfHmtavszB90
KEQRCJXLIJGNTjym0v1IgPYG40GVHiZFhspGl89C6uc8uNp+glZYobUU0lpjm+KNX2yyO9JPTq0K
no5xsr4lbpHpz//iNorIJJdKLYSqEjB3XGbfF/Ex6j1UilbbHvbNbAOTtf8FnsJOSs1xrRZGjicU
2kmenlq7eAycyhdulht6L24O5V3uteeE19HlbSeTVkhfNcJY4XOFmvaBSNpdgyWOIKarQcQvh4RT
/2x6KehKACeTVJByMFFokFFdigCvDrmAKEx1W0hPCuDW+7u56YNvVthemhnNiTbQ0aNBfSCQj8Io
/74BzjI05tQe0kqv0xIgErX4jldSaxQLW+y/7xvZzFirVTCRNJEyS6oB5bVU32YjWGPVF9J+XRae
C2wn/ZUh5qAeS4yREKqfO3nBobX75+BOBjIE3NmLm7hxYSXflI+6u7+6bTTGyioTWVFaV2pY0QPN
Hd8VTnyPCTHIvlnLzegpUBWPndbvAOWNDsOHAmSF3LqBt7/0I6/OOr3Mp0kKZsBhruYBPU9ncVI3
cgjGdn7gilNnPvPmfbfr2dWymYCroOBo6jQC5EPyROcAwhME4ijbceYmL8ThoV54rsqc6KratoEW
YpsnkJL2zeiCFezUKjWHoWj7ZWi1LuYUT0AFEqUynEg8qOghy7MV+/0Vt+hjZxE89IVoJisnyZ2e
i8O/rpHJKlVXtWYb4VbVCPe1cYkgPI6hiX1/5XgL23UT8baemwTtXtCjW9FyiZTbpvs88VRdeP7B
tt7EII2NesJB0LrxAxXeCE/SQ/c6JDFdxzOX3pDjH2wfDjQhgl7ToWkqU4zRcDuG6H3gTa/IRoyg
HEybN5LHC31WUyE3A7KoiYiK75bqfUrOcFFtylBW3gcO1Sw2b/MnygeVTVYJbgReB3UbUP3mrDqT
e4QhSZMlp80Rt32Xfcmc0m7wUhs+G/Zk02ePNoI8gc3dbJqyf7uqrOwyKScbgScyk5kiTwYg0BD8
LoVQE7zHFQce4pJzCrK9uqhcIhNqlEAwVPGxVMqntsh5dCnbnXydmKqi67KqmMyKCNaDTivur62r
oOGJe+UCPi96pawO+t/ow8grY0zurE0RkzwBhFv18FoDaZbLD6bGW9J2QLytiEmYrTLIjSwNOA0N
EF2RCf1UzZIyw93PJzwzTL4MpTyJlIQC3DPTKsDd3BZP+t+wva43jEmMjREOoCxAMumB1i+fM56Y
Du/zs+2SKlXbsqM9OcA5r0UwuOos3YOQDzQgQERPklU3zbVeGsi6pk6eYXRnfxf/ULv8/FrshFDQ
qFqiULJU9YA5ATd6bBMrvJIHAxpFAModZl+dHR4SYfv9+c0R2VEgyTR6UwoCHDhfutIKXtIb1Zas
yR8/gpIe4Fkv9nhJk+MvhCnSCCmkoKZn3Nx6ZtjbmuYQhTeewzPC5EWCN7lMriNcrrQPffsyZd/z
puF8ss0bB+ToDQLGLdlgn2YXbV7MgSL8NPFGH0tLiXV7SL4K0QuehP7RFrOeXO2HSZ9wuJnaWdMP
UIexsv7LMN2YMiect4+U1bLo1q6qySpSeikN0RGdvvR25+Q3I9i29csEP9Qx2kFnt/gpfjv+VlaZ
jGiO2OFxQNVFeTYV3zxOJzwA2aIVOyWH/WSzAFqZYvJiumCiYxZRLk96a6liBfKdY6T2ABlxOijb
0bWyxKRGaQlTQn7ENNpQkAN0g2N2xkz9zXKi0JWotng9qO08srLJZMoYMHRpBlAa9+/gAA4ekB1G
j8WZ3AcWiNNeLyL5+/3ctRlsbybZirKQh1YxIF/qiHl1P4Ty/URa1xiT530zvO38raIMi1SUKDrz
xyxhaxPDGoAJHR3dA0GGJ1z+hsBXXq2MlkGrWJCDLgGPP26uLW6S0+wOKvfOSn3gt0pqZYJJh7mY
JmW14Iqv3M624hVOeOpO+WnCUHFm1cfo3NiCA5WHv7trrAwzKUWK9FYnE8ArvT57whBe+nm0oL7J
aZRsvX+qQOtLMlpoMthLKZnGag+HVjWK0YwxcH+RQFGZ3QYOaUGUShmHjI/cUdstL/nFHtPSaIfY
6It6lOAlwUGG1pSaWEsIrmA6no2BKrQAeGoIGwXqLyYZN1mSRlxyYZKcvLuIxjsl4eBqNzLWL3+f
8ZEpVVDCKfj7Q1tbdXyFMK8d9IdU4uT+rfvML4ZYnxjDpAerBIbbLz9m+6FDfY1uf9zuM8zZ6ZZk
m2flMAB4UOF6w1My2gJ///ILmNPH1FoZYY5fQKmpkicIKVlzbQXH5aCcSIVQFy8ZIA8DiiNPOnIS
DN1HJhZ/Mc4cQgCLRANpRijZXLPXiT/BNi900RQRmno84Rye2zAHEQhilWluG8lp0Nor5xs552Gj
NzLzLwtiDqBhyHS9hWyY005+ol6T0pW6j/ubxvNN5rzJVUy3xt0sOf0iOpL+0kifQHthyYPMKYE4
a2F7oQ0I94N0QBDUOVgt1KM03S7c5g/nk7D90EVrpSzQ8Uk6b/IoVXB637yHAM5B9jRK+n3Lq4Z5
6ZHFEM41ZCbkGJ8ouhRHIMgO3VlzhRfJzb3A5d2kt/fQxOwU9GJUk31bSUtMzWHCW3KmsrLK5N3Q
fK50TrLi2WCSYTkQAwhT2BAB8+uExlYj4daM0sd9v9v+Um9LYXJip0dIVCmYj+Uw8+U0PmhcvuOt
FhbC580Gkw7zRe4EtY/xbY6LJ7r9AU3Vh8KfbNnL3Pm9zqkXeTtH/311UsahEA8NGSSnWi6tOFpy
di+1JSeMaDz+nuPe1sTkuF6b0ZkTYGSuP6fyfRrFGM36rHQgfI+sGg81MU90e2tW8pdtZPKcJhRS
VRe99DpGLfmR01mUcDA5/QUY6RdDTLojddKJilFIuMS7UtlY8jxzdo/+1L3dY7KdQszSEIIan0ix
4mcEmaMtH9sYS1J4xLe8bWMnhdo5KntID9CjELCDK902qteT3/LOIY7fsRNCatcPKJnQ60grkH2d
u+pm4Im1cqKVHQwC+0kyhzW8rgEVv/xe5Q2waNvH0E+3ZqeAllIs9KloAHdpUO4F4tkoPnRieowh
v9w2yWcw6zlJgluYXIIeTjR8WcxPAqm9JSsSKyjHm1zUL6TuDwA2vYwh9AazNC9tM1q8bpntrgej
gpG3xA46yLAGwo3cG5PVmZrVySB8k8oHs+obmwxgFVvqkzQXz2CjO+rF97zrn7PZ/NyropWr2dco
hEht2lilVD+BJszX+vRdMk3vZaO+6Kp+F0XElsb5Kc4iv1dkgITiqLSmg6xc8Hy7n0U5/vybpEum
hFVaCshwkWBJY+F1+l2qP0AS1haTD/u2eD7ApLdOFMZZjunZqrkx+dZyRxu4EcPkNlOKK4xL6YhO
CMLMfWAl2jslJjaRDEvN7XS6SOUXNEP31/WHG8eb7zH5LVeyaBwFKEHIB+kLJaWlD96ZBaqP+/lC
KZF5c3Ybd8Z1nmOHl5Z2SEBiH8HZ9TNpAav39cAr9UOGyqjjEoVutRR+McckvaSMOqgvIum1LvqD
uFGhIHLza4L7AGQIj9UheuayAnIc8zfWZzLJiEzgd8ruc5ZVrvBApFMQYJAk4PXxtiAL6/W9Mp6t
zt0sk5VwjpGc6I2xf70zCrZhB05qAxR4ARf8QcR8cPMXrBiqqkuEQOcIBREriyxXpC6HEe3/WD8H
wcOwcK7emwH39vdZ5OyyzEQoqhzIYwNNEoiFFKQ4cHx/8zutbDC37USRq2JesIYRCl8i5Cmri+L1
AB1jB1+6d52r2APkFQ/SR47hzRhYGWbKzBRvQWNXYIy1dfVT7kLglE7S+mlsmcf4ODuhnUAYE9Ad
Z+ahMjbPy5VppvSU1RB6Cgaw8STGyFY5nudQBLZb4O0tXcJvxcbKDv2+K7+cjKQhTYtKWj3Q23jh
dJ+b1+Kz9Iqr8jdl+8oYk52BmunlDGTXzhTLXq4pd2XYO7oZcKDWvL1jUvQSYQ5/EmAmUsLHylCs
KWxFS5U1znK2Gsrr4GKHLHVVKIyGXq5bt39XeZHXnVA9oaUcufrDvi/y1sSUnQDgBUs84ZpQJn4l
221ZWOXAHemkkbTnDUwWDjN5JGWHKtpQH5ophuby0Rx9CdVLInaWAl098z1JYhvsL/vL22KjWW8l
y85ZidlcmAXOt3gkXyQRWn5B6UJ/5M5Qa6uvY0vHLU9rC3vMZ8dIwy9VfBYUzYd8m7/EeDpTukdd
SA6t0OHnddKLKKM5DWQhdNl8oN1ujLayxVDyiDF93f/tnE/Dsn3OVRS3UH1DRRC7cfexQQxVL/9m
gklEohQYMh6CcBgbuh8Nk0tU9Pc187hvhn7enc/PEn6mCgZ6gw5m/qcolB4TP+W+zvHMMDlHNHVo
8oKOzomn8FTjfpPkBrT0KkcTahS2ui2Wi2NKn/YXt1m9vyUf9vE9KislbSP0duTuSxoFlzyCIG8E
kktNEfx9U9sNl5UtJgMVYwOS6LKjk02zK7vxaz2jP/0AJ2q8M367OFyZowfoKolHMbgJdJrw0u+L
h211gztgwzoovZagwaaci+Hn/RXyNpNJR008grqzVpFi1cFNp8SuGsXKjdkSzMnaN8XdTCYpdakO
9pa+RE0PEiakPkBfdNxTSzCQFGBA3bfGCWb2jT6TIVkwjbgQC/FDRe4r+V4dv++b2K513z4X+wwv
6xGJAwUthMFrP1F6B/RhKl++bXzp1Fh4PrhqdzUXxsOpothn+GEoIxC/Y2VFbEETzykPyk1pj4fp
PWhXLUg42U1ttY/FlSsmyol39jW+LVIhMYQUxySa66fiKIPONj4Mx8UX7/IPyyuGKHIJOBH+D947
zpHGMna25gxFiBzZOYOCKhTdMT0rHzWwton+v/oO9a1VGKpKPy2K0aEBoT2j1rdm44tIQmffeziR
R5jU0s9iLkQdCrauPeklyJi/5vPjmH74NytMRslNyoVQTrITCNByzi+6kWJaI7KGTuSEN885mEwi
SXMo6DOcg5450rnzoxvJjU48NBnPDP331bdpjFEf4gz3ryx21eKLWF3K8Kql93myWGPzMRG+7W8g
J2tBFfBXg2kUhukQhOAavqdcJz29sJ/DwZK9/2ckcz+4ZbbpbqjZMImRKDmBfgZBjqUIgxVpmhUD
B9/HnE/GXZv869pQYxlzXaEvLpzBgHOnI6qCr/OXxUVH5G9IrlaVoczOMJS1VE2QGcMsSjady7p7
qQedQx5AfezPdQ9kk35dj1EkcdOnyBFmn1mgNrSzvLPn4CmVTqb8GcOZvA3cT0oyO8DQK0OtkwGf
azxVR8ruXfjh3Q9NTx5Yg+cZTL4gmpoHswHHn7NvESR8ZdOul8juyEXVQ3ff6Xm2mKxRTSOSkwZb
8eQUyqehvTH0Q6XhYqkJx31TXB9k8kYFepGsM9GMJXFvCUlhV0Fpz+NtJYumlZH60qnTURwEP9ZI
Yckx3HTsvf0fQf1iz2+YpGIaWlT1JXJxWs3WDKjz0nOyPccCSxUYdFLUGgF2VEInUwvBXfe8v4T9
4wSiZL+6fqMYgRRNKB3r7LSUJ1NJLMl0xynluTxvJUzOSKFa0oAqgVL6D5TZ3qmfQSXqq5Zko019
C53sj/sro6ftzsd5fXhbZXxBNdWUBAjqrj9I8m0KBbmYg/LaNqGpikjA96wpjL+rUiDPyE7w90F0
IiN2tTF2JVnkpKctuBxS4JsdxtdrdWpipWhpBTyC6iZ10We2g8SCJoDdHodrdlCOAncYYts13qwy
3p1lUdgURYWsOBcoaR7GULY1UCVkES+W6Vn4+6f6aYmF75TiEMYo8GmNRodfBVdBF6WxZJ/3Er7t
hG+GGG/PNFlQetplqHv9YC6LlymD/Tdu92aC8fNWKNNKydATUrtPZSlYsjlb0cw9Qeif2dsypj84
QppDyht8nOiyeMMxPsl3rRfd0BI6sHloxm3EzJsDsiprVZIVYzXgxjJ9GV3ZBg+unXnmESybz8FF
Adk4rLr5WXz/FwOSa89nFamFWDYhPYwIa0Kk9qHwpZaHk+e4uUr/fZUn+nRO+rBBp1XMFwiI9Wey
EF/UPhltxmly8Swx6UIbw2A2NaDG0io5Cr0I7fXCMiCCgVKt8vfd8A/n45sfMjlDL/pmLissq3kV
Wors5f1gNSArLtzwkXe55MUVkyoWcwrNscbNB4nQLudHIZ04YcXZOxaZY8zzOJsBwsowj7OMccj5
WA23A/nG2bbtEubntrHgnC4MMGwwY9uKL/LJgDoVZDTOxEa334v8wBOBKUi9zOZxinE2kEXoNEpv
DKGAhtGQlQATKkdJiXke8Yd29dvamJyR9rUmpmYP8TftWxWDG0v50i/gtQ8VS+8/RVnjqlOJB+iP
jSZZIMB3E8m0ybhcTNOwm1B7J6mSLY4qSJffTVoK/NVtCi1ekZiHxQDccpbALJfKFp7VbJnKeNWi
O8bvRHO0IuiryI35gGPM7tpbMk92jo4OSFe8ScyOvR5aY4turoltHmVo0xXNQdDQTx16dwxrN1AB
IdHCdwJmjQwzPOR5BsG/yl1AP16TDHULgLOFdpKyGYouwbHJLkKQH4ugtasuvs7BYoeJ4fRaeqtF
920GwEMluK3ce4IieEvR21BKtZVwccige2IOCIRKkLtzR68kSwklCwQllqC+4B32TpKOlaJZUfmx
H2IrLT6QWbBy0N2jC53bbefrU3Rf6k1uRSI0cpN33aIc2y53uqGwFVOwe6WyZxEDpMpt1QKf3d6n
oDFXxmue4f/PE2voZzcTecUkDfnfzwzTBP2BZBDyOhW/ynSjIkBBWUatJ9Sa1QeXOcutGD07s/iA
trJc8I516k979pjM2pbAyRBBk6B+ZQEn7oWlLYH78mX2ICZ2MIGwu/AoXbYrsrclMik2qYPYVAkq
JUCqXGjcOWZl2kkQeftpgmeGTa5JlpiNgNO3b5WLOeWeIolHXTD/0QyTVk21zWTBQNIj5KqnnzX5
lEicEvYP58TPHWMfwclSdYMUo5OblZYEpZ7lLB/JA7HlD6aX3pKv+xu3mecgUA05dVA0Avb+62Fr
DksVQHgAkR/kVhJ2FyLyquXNDL4yQX/Cysu7eYkXvcUjhhnlGDkvz3He3i5JfAjCxSoj3mj2pjno
bf83qNirvDqSelEHYFOntLUDiJ+MrVtO70b6gMbJ4JubtzLFxFNvdtPY9jBlioYdk+VeS4qP+99n
G6ewssEE0KQORV6H7Ss8+SkCJ5vy2jSNHMPFvJpjolEcf4lOvKFk3tKYgOqDpg7xjIYmTwt10NtB
e9xfF+/vM5Gk14ZYqRPO13i+7+T7XHre//t/OFt/ugF7UQfH4DymC60bLrTZlx/C4+hQtm06mc+x
tV37v9libjHtYAhK28JWBls5+Ec1fBsTtuhLD4/jiZcgXv99FU9xAGn0pcDWzffxjQmKm84nz/Te
qdkx4MP7a+MkVvbSXhu1FrcigjcWweB/SPBWkdYcX9iG3L75+Otz2mpFOhoeZTXS6yYBg3iO57nm
fT9iegNPEBeMwnApPDne9/ogtDIoZlMjJCPKY6DSOuWl4QlKbIPSVitiMkM1xyBXJbgmGY2v9E8C
WlGF3FnNgAO+sGOQ+OTlkSshzvtYTK5IO60f5RyHbTXqVmVCedF8IGbk7LsEb/OY1FBMPZK3iLUN
WeVDg+eYxhrHBNcjmPSgNuIsL/QOSBssAEZjrh9PY3c/xBb/D14LTgSzsFujb1Q1hBKzk76TPBRG
96ldaVYOgTxok91yR8F5Mcyib/WJTNUi4Esll96N/fhkPlENFc0GcpDbN+JaY1ogulZDXKgMRdAA
WbMb2Y1g57Z+qfBKgCQlilb/F2PoaBP8zIgsMjckkZCoCprBZomxZkBME7n2lYGn60rDaK+gpa66
iuOy08VqCVG9VCmEKbJ3CXjUjPgkgGFs3+c3I2tVw9B/XxkCO4giDQNFGov+KEj2Inv4L9a+ke13
6JUVJmuQuUA/Av1fR36hPNqKR9+ix8TBNfeDAl4HKG8kVs0pOHlLY5JGIOu1qdMLtkJGm+idXxvp
cZDCv5lzWK2NyRp9Uya63oCaUMG4aPOYyheNNzG3mZhWJpikAemVsEwFPEzVcWwl1d0c8rp8nL1i
QVFpFhthkqD+V2Sr6COrCEFMyoEWcVbBopfGspWlDvBUiHUlp8UwMTiZctIrbxlMPpiHokqmUEET
T7obujuZPGfmO44v04vDb6H59jFY6JIeazGUMvFQEr6j5P3ARx/jQ+GXF5Byn7MDjw9ps+pfmWMz
QRyITVuhlULU2laFrxoYuvT2UC6XZWg5yWA7n66MMdlAMED+rDVYG+VJhgLZQdTs1htcCbQhybXn
vRjyPIJJC32eKOlSoE1ZLq4QPfX1e8632nz9XK2HSQEF4HwQ48bLzGi/Anqs+FT5VEhv9nkn+2vm
3/MLJg9EJIuLjgDGHkqpchMp+TnoM1tMozu5AZ6hn4Vvoljfl2blRpI62lUYON1M7vte/Rqg7TWl
YmVLSfi+DoxrkWleWeN4jkBEU97m6i35D2nXtRs5rm2/SAAlUelVUkkVXM52t/tFaLdnlHPW199F
T7BMa4oXfXCA89KD2ia1E3dYK/p1+XI2Q8zqbjinMo91JnUAKnCDaLKpWtv5ELlhVGF8VdBVElgl
P+nUBl3fRgFupsYaCFA4JU1zemyiXD7P9sPo40D8sJNBkmyYZ3xsWjnNQcVmFibeMzAP56BnED0j
BWbJzziFQ5V25QRLmTon7HzyNpi7uyr2BWcSWAg/0JREOigggEsGwlzdV8CNB2Ly8y/dju4ZnWb4
OwDYlK7ukPM249igC6yx4dhFcYhlHIxcFszxbz8hVjI4J6NlYY9tGcQacmRU78O+s+Ujq9OJNhBF
l8e5lxks6nmYs2/U+3V70/aCyL/9+5qhIh3UdJ2ySLHKneqhjvuKQuGU6Gyqt5EmcF/MAr96lI/f
5z4GydMy1IOaEbaCJOaY+inYC8R7htvm+SGG+x5mnfSdOuEl3E/lriaDM0kAR8l0QXAR3Rb3NXor
ADgj8zdGOz7SSktsJYmeLtuLSAbn78eiN8xiwbzvZD2N4zdTRL0s+n3Ox49K0AeJBXNM2n1QPqXW
3eW/X/QpOJ9sSbXRtybS/rnID1RTndRQbielFLhKwTH4FhcKowAhK5CyGiO2aDCwLnD4269c41+V
4ntbjG2IZDlM/C++hcQLDsau2uWAySD7zBle/qdr43tallEUJKkx2WeioxGNXir5VSVawRBYIw+Q
RGQrqnO29MnGSqbD8mDesRGCwEXLvWjs3l0QaHQbk9CedRC+O7cnM1ZXyr7pytmE8zzpZQTxBtA3
b1U3e0h7l771bnyrgjkDmyB30VmMq/IfKeHHp+S8gxV2cTP0MNvGba7QM3LwanPpI5uJJieRx97W
f/SMqKlaGuEpUeVYVsmAvUrof+lkyi+JPIZ5LnBEW5iYCHL/SuErqFaXYKKhjuG3MTBpvUVXuo/+
K/jS0Mhxl+v2e/9CbcsvdsC+2v+GppqKLhNTVlWV3+Op28koAzYc2ks7ExOuZbwrEuGK+uY1rqRw
bmrQq1LpGrTfEmyz+G1rMyYfCQg8xXM3Y8sRu9GeeS/KgDdTopVUznklVhXWElt7SOVHg7wO5j5A
p3M0j6neiz7h+w7Fl9j4IYx/sEpTEI8EeN1AF0hCWyL5s9EBz3Tp7uI+8AZLPxrVdK0y5kY9cBdF
b4B5Rx5oqd3raX+tKcMeQxKuUlq+QXq/j5t9h90GbBaYR7Ot95qSuK1u3jbxNDhKL5/CjKCTTMDB
3dGrqQQMT0T028CojnmVP1SJBnjFLLnS8+I4xZoTlu1zGEmHup1tXSvuKg3X3pSPgBQEfMkQupam
lE4vZzdhVNxQOdpbVXSvRLFfzsNT1qI51r2V+vykpyC6I5kz1tSRKmtXVpaT9829IYc/6/I1N8Ga
o6H5nM/RKexrBPE4t6slPVhk3JcmFgaVbterhU0r/TGom2MXVn6uYq2xmxNb6kKfWNGzhp5zMXeu
jP+4HcbrsswZuOI+AiqPXlsPowKPJuHSlr4+Gj2R7SGg+ygxVZuUg21i9TyJGgfMJm6n577SVbva
lEOnm6hdWUBQ0abQ72V9j9Xws9UOeyvSjqUxfivIsouI6s8h6skysY0yvdeywhtC/UCk4QwUbDxI
1J3RG56cU1DdtuaVQWKXtmBmnkzgcgQ7lEe8Oa3vUql5NPR5H8Z4PQ2NHcnpYQbpKWi0fhny9JjI
CsiFOiDbtcGyr4tsFyvhGfWCDt1pdMiTxjPn8LkmD1bQ3lSd8lwso7fM80+57juHZjS3QRhrDw3q
jZranwqZHJvMeEMjSwOau26g61NjODOJbEuJa9uMiR9paYavQ1+CQr9ZFhWAMvMPmWjugqeQ0QWZ
3c7mDwznPNRTcAdStNM8pW9FPv1QcuXQJMF9kLUYSU5vNal6VLrywSSTb9Ho4bJr2g7aK5Pimj20
mROSjmii9w1qdJLd3EyvgYt0cJecquvOF/nC7argSiBXrYn1xDBngto021QusNSo3NIXpQD4+Dsy
E/ZCfWM8ToLkZNs56oTqhgm8c8rliFY0WiOoSwBTSurdrJeeERn7XhFhHP7H6T7kcE5Yado26Zg7
HLx517whf6/tCkvm3c74m8EtMneqIBPa9sEfQjkfPGZxm2UlGrclng1WHP8wQZ5eVJI7AM0hygbB
C2gzJzL/FccnkqEJZlmzBGo2e6Goe8YlwqjpRJAe22IsijY+Iqf8rrmr3IdkGJsrI6AKMRit+Njs
8wN7L4o2N7ZzHfNDDpdjNW2cmWkIOT044wDW5Ru53b4wmBKs8LyI6Pa2FfFDGvv31anarknqtkrQ
XNXy89RiRQsYokpZCHaUhafiHl5zK/d10jLYrN24o6ghgBrWyU79VQkgdREPBPuxr3H541CcdU0t
oUHU4wUTtMMpzlKP1OWukwxMK4ShMJMTSeNsDItmZidpUHdy1EAYjsCDDQcMRnnmDXWx7rUjJ5Qt
DUE7Y/P5tFITzsj0fhgqDFrhJRAodkmmUxiLHrKCg31p2+XA/dckvNCk4q4zJVtfFheQ4LumMQWH
EakH37Fb1CaTIjbrwXAow1Pm5r4MSjeG6Jn8ISqbsQ9yQT145Bw9TuZcjQq8JpS3VL/WsUnRJ8/V
eNXNZ8PIdoKQJhKnfjaxQs0yUukLXGFhTx6DNK8O/TW4IDHVrj/UJaDwDF8DiTDYVH2BbIF582A0
gGOtiyhm6TCIDq3SLtzlmwSKrMWh3nTPitCVn4kAOAWqyQ/eJYU5a3JvAsBiabxKra5Hsz0IDiaS
wfmT3KhqUk14pGkP1WF6YA8nIKdj3ne+UmzsXe5FbQKRMXA+ReuTQMlr7DBVcmRLszcElWt19xnA
vgRH29QXACBr1MBuOOb3PusLktt8CjPYAvVpa6sPFIO57L07hXZ8LmDnaGUX1wzI1zqIihjb+deH
cD6YGlQyZcIKDNFV+LM5FF64w+5FYedXitf5lksFwfvd2L4YIyjvLKKbiqa8T2itAlDc5p2Zd4B8
Vm/C6zZ32a4M8Gke2dg9Iyiq3a4BttnoLj+RPOzKW+VVZCWburT6EzgH3ujNbJEa259yi5cPHe+J
VAlqats76ysZ3Edti6Cu+gzqo6Mv4LKLZY/hvMBKyzvy3avIyW2Ptn1I5L33OIZV3in4kvRucXWw
CTCEiKv0QG4ICDcqp3jSHsdjfyoF/m7TUFZyuQw+GaNJMZYOcoOdnD6GFr5h4DWyKnp+sx+6oDm8
G+9SpZ36FI07xWf3Oe2Hagdk0V+ssSYV3mWrFOgIP3LRkRjbVTPCbS5/t5IHFGAFZr/pqVfXxv6A
lR3keqm0YwwBVvES5D/n4Nwmj5fPIBLB/n0lokjTYJwCpEVLeC9nd4X+fVb3l0WIrolzy+osS4Um
w3ctkjNLMciwRNBgokNwftioA7OYMXbv5ulBgmPM9oWIfmE7G1l9C84hjAYWjEkMY2WEW4yKYwLC
OJuXKz3pIEpW3w3xkh5zriHSyiAZe4Sy0ZFuWMJfHMDC4+dnVgmkNvHyN4akkbrjKTmKip3bL8SP
s/ID0WVMVdmKYUVsGS09Ys2O3qr31hlkcX6IpKR/XTAVI8pet2Pcv16fxwdbrM4MF7boVBrlSTeo
HYbFS9ZrThGG35C+O1OZCXIhgWqqymftH2iqNdV7szTwWulIqeD3BYqpcmneIk+RPAVQzDB9S9LQ
1sfbDEgXl+2LafcFXVE5LxFobaZlCUx4iO7N5DQsmZ2DYlXKUnsRZuVbN6YRFRDj6CyqAG39fGPB
MCtqs2DqI1bu5v5RNgULYqLf55xFP8JVlCHA1GTJ6/rbSjRAvqVk67+fcxWtVfXSEqI8q48/hsFv
ZdBtGy9ddbvMx9owBPFo6/uvpXFOg2DfzQh6JDJGXWEv6ForE9sSZociKZyzmKWwMxMd0ZXEB1XZ
UfOmFwKYMEvglWx1En5UoiY6tp9U1G7QG/eN07DvPfWoIt+Mdhi4FlzbprPViA6KIB3MlGA5/Kxl
pMrDykpRGehcemSQbImbAyQwP9SAZBON422r3Icwzn5QGDUMrHdhlKE+L8PbML5cts+t5Gd9GM5k
SjI2zcR+P5KOc3pbtoegP/SocV8WI7w0znTGNFdyibyn6davcC/vpV21Xxpb3mWA6BMtfWzmkutj
cZYUgrl0HDs8YdHLMX3cnh0BjZCCej3zwnOLruPoJnuMYYsWnDbD01oyZ1WFPOnBYmAuIDmU12C+
jGzlBftwV0CuBPnG+Bo4g4eC+OXr3TayDy3hjGxM+iUOgwqPS+tGNh6T7KGuvl0WIfqCPMNHpES9
Dv5JpvZsyT1zzRfz6i/ELB0O3bssTnAinuejilsgEg8Ksstul7Y3MwaUjcffECGjXcpKsYgaXN6v
Wqmpj0gA3T6NHG3RbnMKfKxaEQSNzZOsxDDntUpi0ZoxsHmGeZdA2oEGk8E3EF1gxSIZnEvKR3Sh
jBpHaTpfK/cGuUs1QUF00xGtjsE5IqrNZaixKu8i3TTycagE17SVKGjAPzUIeELwf5zFzlaI2J2i
wVDMiadK47HBGkaqp35MqYOtzlpgMiJ5nJ2GZTwhVYCdNpF5VkvFi2XT1qvRLrPOi+voN/onmqKa
WDSyLNXgR9JovuR5pGAjUY7RtQJwOH2WSsEVbrbo10K4b1THEXZ52QIpGyBRgSBm7cJddwoxbKu7
6BZ67KUZdgiLlisqxGyq4OqA7N9Xaq4radU1JuryhXlI8jMhf3QkFITezWC1ksEFkaktjWTBGrML
e3YWY7FNHCZrSmeZRTARzGN+SSlWojh1BMpm0c8WZnEmL9yjsbr/q0cj6uZtWpViKIZJQcMj827O
0gMKUhcTD7fyVKNrNwvGBreP8fH7nPNRoqTLNYZ2kYDUN2hypwa8t7rHrnM1nsfG68fn33CqqwNx
nigJaJphNwIHqp5H63nGXnhV/LwsY2uqxwLZmmHhqafhscUJmRQM35WVTrDMl93Cd5+mV5CFvZff
ATvghJ56iH4I+1zsVzmV+CSVsy41aAlsGJP46BV6+VQDwH3eaUr8MCXK9dyEPkbQrps6uNbG5BCA
x0Uuzb1SW4IFjQ3H9enP4Ayt06s0GhIY+dyzQef7hgAegP6K8foNBWHlPQReOjJncFhZm8kwQ9bg
nVWvuxqvwSTmAhUQA1XXJvjgZKcAE1yBQt2TNdp7EffWhlP5dFbOCiUZNBUg9UYWkJZ2qHqAYLB7
SeBVRBfKRQJrorIsTWylVu8PtaZ8k+T+jzTFDMxUH+Ki2V/W3g2T/HQm9u8rRwl+gkaRWD1o+Nuz
jJ7ki4EVN3zlWgxfF8dyjQSGO6yFmsA8SA2gimX3cU5saRTuP4hEcYmUEcddq2fJX43mFqPJ7Tn3
O3v4c3Ybu/Nn23KlvQg+SnCN/PRiqeYDuMagmowskAkdvf9PE30rn/90j5yvIbOVAuJYZmnv4jE8
veZQ3Ug7IGMdgodlZ+7DG1ElfCMoQKT11xa+hqGWzxpiJFKYNCM+nWRhasksAaYSHi4r4bZhfYjg
DDtr47GPVZO4jFEMvLd2lHXXYWkKmiXbt4dhlffHsooY9/koVkYHQkNkBSwjiZz+XLxpGHgYHFSE
ovtknxyTs9IIDHrz/lZCOUct16qMXfIYSKo5EBbl6DRG9dPl+9t6YFrKSgb3jVrD6gswZLCNTe2G
zeFMp/psHszHAKwP3U+sUdq6YbfChZnND2dinkNRwKeIiPL5QtNu7PRax+bhUL/MyW213EzkN9ba
cLYPGVzSIGl0NjE7gh0XPXCmCONZXbID6I17+Q7fk5sv0WUlh1MOVE0jDI7hjdcVo2EHRbAb83hv
Zsu+K3KnyqQ7wI73jqJ3b1lR3FHg+mdyt5Npgk6bJiV2lYwOhtc9xXxr2gjsY4YzKOlrHC1vamQB
DTWWHsx6dLJoektT5VEdsn0XjMc8XK60TgKWTqvv+gFzZ3Ki9vacWSiCFcclqRBc44NlDXasLz90
cCYHQFVrTfC8mkDmrUPTVYCzYzYQUjfSa5Es2ESabgc1fqsMEKUW1WkarPvEVB6JSs+LXjxH3dTa
taJh7RZIBC7A0e+tThIt6G/1Qy0F/zMotAOTRFzILOMsIEYUMr+IQetzjqqR2/6anNnt0EPTrzMh
RcGmua0kcvEzB5p/K8/IxpQfim8ex/N0Qqnlofw1AkcmOYbuKCp3bEvUKaaaNICR86hjAHXRQ5Oi
ThqawCDoh1PdTALl3LQz8KP9I4JzkFZUarmp4dWexPeT/FPSvLx5uKz/Wy1WXNuHDO5TkWYckkyP
8MYIUUmkeKsNNhifMzt7ZpHz/4MWIToW960KEml9xpLHGnOnCrRXN/Hgbb3LJ9uSouIRr+iEyIz1
9bOTWrplIkWMemxZBnYx5n7U/crKTiCFfQLefaylMC1ZJVJWXGmqnpaotNHQTqezOv0ysJSHyTpB
PNmC1wMh3sd52HlXkpaiBuMXewxSw1k8ZUdKx7quAfToxI58zADBH/0x/FSd+qFwRGMcm4+dtXBO
E9tS00uM5hIkIMBuu46AfVARezBsZFi74r48FLvsDFT3uBNUSERfkVPPnmp5Z6Bo6yqsOZQCgiu+
6gCadVlXtuqKny6XU8kBSwu6aqnEHe9mRlfsAcvmvtnVV/8vuHHRofjse6xqrV5QKaVAjmtcAwAI
AKz/BnLYDiP+4IF+nDtbxEm3aemrb8jXTikgYWZNxTcMnqbbxgWskhcew6fsBFxay0ffwBdBQgqM
gy8slGUGXAIpIK5e/JE1D1p+O84PjZAXSnCdOp8qJHGlgr2DAAhh1/f7OXZlInjvbjn79d1xziRP
BhozSmHXwtBE9t0SpXKiI3BuZOzMec5qaISsateDPh91tXYqmewu67noGOzPWPmQthmlpB3grbSM
2K35s1cFAkRfnPMTU4WN1zxj55hOC/jF87sOgbfOBXXgzZR+/T04twDuj3zpCXR5dpSj7AFc/Nzt
yY1xF+0rYJs2HqYCRQ5Y9I04HxGAynnpTeiAdkMcsmMzq62v3y6gZVVu2kPzQ0tc0ZiDyDHx1Fxl
YoZ0DOH/wj9HON7K6zrQQExOcp2cxO91dm0XohlP1BVqSirrCl5Koz6f4igHsOPo5BbFPnHnjKEo
+Raoo8G9I5a51JJxQtI2NQeSvAai0Z3NPFQFVDt4NLD6jDm5z/oeTBS9RQoB8s3kLmjAJW7zLXtm
uMEoQriSoPbNNODL9a3EcY5oHDMVgRJRpM2OJVj/1NlrrcKxuqe0/V4romWxrerD+nScU6JZQpRS
gW5oAMMcqV90Zxq5yXQlKXdm7Lci6ortLAD1aEygUAur01zcoq32dyH3HWPizCJl70978oK1dskv
r9iwvX5/2WVtWwBAAFUVlQJF4XsyTQF0RhQKWLAsr/Nd6SuaQ3sM+Kgo+llvpdDO2Vf6+hU/BHJ2
Xila34czBDLkCWDUu4yIBF1bjP0Wvqi1vukwV6fjrtSC0+9KHVPVegamLg1jv2SK75SgOy4DnpqX
73LT3j6E8RlA2k+Dlo14U6f1hBZ77U6ZqNa/BeVgqSsZnMkB7GuRA4rbk0yQ0RUDHu062auTlDkG
Sj16WD0MDcb0Zupg6BGYrdHd5UNu5zmrv4CzwgiJHkan0VTTML0NKiC79vUXC9TZ1AXYK5pPuUhl
NiPDSiJniDUtJQPgrNh9rW4LDYsnw7FcBHYg+nbs31ehO5C1hvYD3mlWN3ly3z8XSiZoD27N1H36
dlx6MBlTnUYjHmbqzeBW1GEbw6Yb30lOeMVGFfDwcPBUc9kzXnKnURRh2T1dsDydyx4iiwRmK414
GGLd5T3C1nbsp77sG3/SfbATE2szbbwkkcsjMiVpmkrFo2rwWLNyOc0vyc/38X5Hf7qsl5veWiWG
bsF/Ev3LfH+NKB41mNsq0/TZCG91fXSwvHHQk+xPohdPlZEXO9TKRUWEzf6JuhLM3SqGtAOj1pGF
M1ql+Jrd6+gvNngxUSvEviSbz3Q1oEJOZ7TnBN900zRUCvYSE3P56Dp/VlsQHWNWfUZZfhzBSTwC
OYLNShIRc8SmG12J4awjH5VwlnrACOSWdh9rwTNeOna2VEc1bzTBkbYj0koYZyZLE5aG3KEaT/zu
qjziEXWl24Hdgegzc0TQmpsp2UoY9/XKnEqVPiCjbijwss8dWKkA2NjETiWEfhB9K84YJKusNGME
2A8b4G33g5cj38SGyGMGlJcZQICVL+oyiL4bF2szaZojSYZIJSFXSdXtil4/x/FrIyzUbGHXWOrq
IrlI25nGSOQEhV4FeUSBc3W2bmN7yRctRmxnnf9IAjYxx+pUAMqI0IrpvDO45KeKMbPaXY6yIx1z
rCuJlhE3I8NKHBdxxzEBtCfD9UT7dxfK8ksxmoLIIBLBhVQzzNIZTSg8t0DsvKA4ETffLnvHi7qH
O+P8hNyVap/HSBu6/vugH4f+lUyC7FwkgvMRRkKqOTLhgIEwV0r39Xyiomrqf/jav90djsG5hmIm
GV7teJdqNkMtQ7MJ66jKrj9b9/NtdyIP2U8gx++XF+22QSVclE1uZ+grXeC8hSH1JZ72OCO5A+h+
9MbAmTHkuDMfp2P4aB3Vo4lh/Fjw8YQaz3kOo6yjzpJxbOLrfveo7RntsvL2q/rZ3c179e2yrlx2
wLhlzmuEWOlH3RUGll11h+gXW7ZiDODWsbkTw4VddFEQxvmNMZFDvWY72QN9i1IP8+punP2g3bS7
fCqBHB7aJAylNNDY+i3JWjsxfBqfcgLoi0GAhiOw5fcEfpVIopmFOUQJixNBXZ7yCRMGeCtePgr7
3F+yqg8tfP9+KxF62sWLFiPbn8PRwcSEBXa5ST6Q+MqS/rwsarMH+q9bt8i7aq5kARG8zqUYGRzx
q0OFfabmNIH6c/QCoAUyqNzwxnSCM6rzlwWLzsh5k1axMCgfIwnIZsu25l+dfhe1sW2k113xvzmu
92LY6ojDrC1BWeE6F3plpq998xggkbp8HJFWcI5jKsoeWHUYmerxqI5uiAhw7T9s1kCjyQSCj8rX
gkNJresYVGUsKGKYwJPxkYxze6UCDC/2RC+y/4j2H+K4iDUsU1ehcgZo13fQ2gIwVvFB8qmQLWrb
bD8EcYGry4ZGtWiLN5OVn+tiuF5I5Y4xcQEzKKp6sj/6q119yOJ0blIwqdeFcECDt3gUI2fseSbf
WT7QUNz69bJGbA1yImH6kMbFMnMcNT0r0MRdHlgdhNGi5n/kw047S1jT123TDp3czc5N52q3IuzU
7WD9IZzTx6YHYI5u4ik6gF1cA29CZAvpN0UyuKhlgup50gAQ5KaM7bZ0EusbSTzBLYq+GRersqpt
TKlBSdU8y57lLfsUi+Q5cPGBIe+KXlvbTunj1rhYlbfF0hds7r8dfsbmVYtN6AxNOdmvfmd2Z6Uc
fKU4tWhiJircn9GVXgoYuiAfwQQ/iIo5guvjS8RtmM+pnsGOGcSB5mVucAjAByhB5UNPtFYtuD6D
/TErR7t0I2reNfKKtMEIyJgC5MA4d11ij3V9lJfQv6wbm/qH5j6WZ2QMSSjc12KlGEOhcImW5Mlj
iNjxoGeiEXP2I198xoeQL5uKSVhGBUV8VOmfVnbuu5ca5OlDNNoz3Q8ztlAi0Zqi4Fz8mmItK5mm
JZiMiPrJk0LzupY7ZzK03wmLq5NxX0tuAlNDVEHkl/04eQZKeCbaad2MiisRnHMHEVJblGyvf+n8
1NppgWA0bVPhVr/POfRisMxkrvH8TTrlIekVJw+UQx4GQBg2bToJJ+GYs7mkDOzLrRQ8TMxoME3k
stEBfUwgBRQ3kdfZ4zk8gt0CI6DZDutXXta7Qjpb0VXyDr01Spm852nqyUr2ofX4PxmTyq56dTQQ
a06qBhRCtyp+hP1LPX9TxsC+LEP0uThf3iySHk4a4i8BDojlEVhOGl0H0lUvqvZup7UrzeB8Q9sM
QasB/wddDxZ6qT/vJDsFjQsbeA7sbD/tMEr1W8BeFqiV/vFJPMsm6i5kkYf3NE33A19DkD/OL53N
uAycxJ739X4mtmhgTKAc/EBhPWZT2S74eHl6a0Y7VcTBuv0uXx2L8xWpRgEozgbSJtBs6w64lN3w
Gsi8DHfogUFwEqQzNWjmA7v0wodJtIG8mSWu5HOORAvbuokLZAFDUN9lyoLt7foXNf7MBtGm1/ac
EKWajAUfhQLo+bMhLGbbSFPGep4PPWg4I0fdTyfQ9HmArYxsYEoAxmZ2ic32Dkv3soFse/4P2ZyB
BOAJMLGXjxLLMDtzVN6NMPUaHHuXxWynpqszctZRaosaxgYWmViFjUENhHesVxFVwA0HOoh8hEc9
ogLMGEdbYoevAvnbjuCfc2Ih7fMdh0qT1yYbvNUJuM1nusvb7jim0fdsrI8N8NHrtjm0U3cGTJ5P
lMHXQClWtU+AmXzOB3D7pcadlQ5U4J+2Y/3Hn8VVAtNlaZLWwMz24DFsj9wHlOMhOwoLnKLjc9ak
K4A/CxgRJSsU1zvixPvaz1pHOjd7YPz8JMASSnwDKbt/+eK3zejjgJwZUX0c4lRdkHXSyA7BQ9n0
oT1NT3kmGk3Yfq/+q2IyT/cOkHNVWlp8YuqrHlqzhmFTt3UZnk/yhAqoqBL+Hx7/42xcbFbVaqbT
e9u5tW6C4KVS0kOoIIOP29ELzWQnSTFIOemt3qEfV5Bjp1b2IA9nLf3DNMz9lKPYrKq/9eZc3QMX
t1srLxoGOfD+rcHo61oIeii3od/vwbREyzbbkeDjFjjvFUajWRgaWqkkHGHB8m2cNYJMQaREnJOK
6WwhtCIJykfMdceGLYPTt8luW13UuxHZI+emmrrDcgjrp/61HtK9r4cQIcai4EB85bAshlxWSxR9
RyN3JkbpNS123596Q/QaE3wdvnYIMi8d010wfArwIKqhjAPEFUygTqApBtRidKxfRSudIpGcr6mi
JJHSAfo3hbk3dtFVbZruZa+yLYLNtBhYEQGH+mdvPvXJUs1sqziZYzsgt+XwdlnA9rgacKv/kcAZ
UTdFatOz7a6cFrbeoSjalG/ltCQYrEpcSoEIrqtHnSjXBRgpsL/oguwcg8vxNzVHT7pNBRuZ295N
AyonJqMxV0O4SBGHKpXe9/caIKLjKzq1P9n6FSN+jh9Ek6ebWcFKGPcJF2xvZHEKMwhyv6BPlN73
4x+Xb1gkggsM9TRV+ShJeErLf5rZaZCprbYCEiSRDKZGqxdGpkQlAT8MJoIzL5mvCuXYi1pU70/+
Lw+01VWxv+GTjE6rqgKKQsfFcrK8+BEP1TetnL5bEb2rU+0EAGc8ddvrRuruQMsFvIzkqcnDb9gV
eLW03OmL+a6ZQGsyDJ6lyYdJ63+mufywSPR5GDI/myZvHuaDEYyNHVvRXSH3vtxQwcDs9hzQ6iSc
ykfKkAPPDC2hdjfvgHjhDpjPVDxg9t6KQuemm12J4mIGyNJBiC0juf/HzTJAiNwTrUlvDxat5HCB
QzJ0pVWwZ4tQOLndo37EdrsTuGOP8WkGyNr88Vv5zkoiF0BGfQmLkOERUAuEeP1doOp2A3xvSVRL
2c6oPyTxMWSm9dQQA2czHkCRgAemB8xjW/s2IdhPzuhOmH6L3zQHA36GLarWCyyLDytxOVSBmbCx
5AkLKB0FjHZ9yDVL0Pl6h5v7al0ATDR00zA0fph2LCR0sRc0UrQbsJFfzU8RwASBlxrafWKrPjZg
ndhlRe3QwwuweQrf3hdgvEKE9bndp9WBNKHquqwBi+GzndeVnIyGhFni5NB5gxvvsxstBM67rTzO
HjzMe22Y7EvRA227U6trMlZ+AJWp8g3qbpjKrk1gK5q9fG8ODOFQ2pFb6jIVTlJhxq5sJicrgZwf
0K1AwUwH2o3Z1eSS3Y/v0xW2R3aTjckuPL4PMeQbZ+tuQT2jOccPoGrfSwdLUCvcDnirP4O7cLBG
5JW8IOnrVTO3tcD83lr6vg9DLDql+cFqs9tcGRxDkU9JDtp7OdtZv7PSqK7+Bs5/4M2aaW0C5IhZ
B3SbZbl6lbhFI4JsY0f5ouUrMZzTqC1rVLCURNw47Vykt4WiA8fWxJmqeh/npQjK+R0O94LAL76j
72WqMCSEBqA83S3bzsdg/Ij3kuUDN7d1GYlo6xKPkQ+339qjdtOfRFMwglPzPgRM9uVSNQYWhYAe
NkU31HyarOd0EDVKtzXJULBUppmgNeBxH6Kwt8Z8gukWV9jCfkD9dJ+89iXgZbN9dMRm5uXMZruT
uZLHpR1yMVXGzHY25KyL3LEe/UmP0F0cnCbPnpt8smetsc3OOM7DKOIY3Q7jK+lcQlJmpjSXBONn
75WWZ/m122t+do/V4r2w4cj0/4serWRxrmKMM0xfdLDR0ZE9TFnsptcGmSkIUHQ3PkR7+QlQagWD
VRQ91LYf3yvRnHsYam2KR/ZRyXE4ZG54zDzMRzrGPQWKLmMHIp3N1kpEHSf28S4dmXMJehOVRfQ+
L2QegI2Qi+rIm5F1dS7OFyRLN0jaBOXJLWs/D+o+GXXfJKJjbGZgH2J4nId6lsxc1XF9DA4T49YH
Brzf+KIFhE0bX4nhXi0DjQZNTlAUTwG3E1bpfpiGHcAjd0mWOWZvCBJ+0am4d0seZyilhgDJiKcM
DAw6VrcHpzDItVVlDkpRbmWat62kOJctXqAT/OIqVRKawFVjFM445+R2nu//t9/nHEogadkw6WxG
DWRX1luc/E6xm6qGYmpA4sYoH/cYU8woVMsaSpcVPSrBLdxxZJfTt0L+fvkkW9q9FsSdRNfrpgqZ
2iklEPbq70q7V0UQxptZPyZWkKQRYrCq+udUjejj37OPnVtdFY/aVXnW3fl7UAPqdfAZzE8jIiDZ
PNdKJOcV0jqKCcBmwLppVk4KgLshdnLRDt2Wdq/PxbkG0mlxUbNxyLB+LqVnAx3hOvfyYU8zbwYb
dzcKig4CgXxrSS7LNKoJ3s/IeQ8ydmpGjzkJ0Ztpy3xQPySKaYGoS+Mz3LnrlKotoBTacpKWG23y
LyvdZgKwFsCFqcakgUo6rOwUCPq7crEZewrYpSanPYCcy/RENdHNFGAtkVNB7DqOtK1xpGAkkd1K
hS+V9GA00wGQoy41MMcMQmGQdNjVIILc29b/1X1yylhGrUWbFMcFex2Dn1Gc9AQkS29Ag9qbdtmu
eRIVjESfkFNNdRgxm6OxbezsmNV+WR0En5B5ID7sri6Uz1jNueuXrMKFjlilJzsZTc7mNGC3JbCr
Y+iJsGE37fnjCvncdCHRBKpknCfXvg/UsPX5ugStxeVDiYRw0aqWKRkLtkxp9ZHXhhUq6MT/P9Ku
ZDluXVl+ESMIztxyaDa71a3JkiVvGJaOD+d55te/hO67Fg3zEO/5bLxxhKoBFrIKharMGTL3+2Y2
b5DrvWPQPVSgfhOLiIr08Ueg2hhv+YVSbicPBVhU9T8Cw9XmMSDf1miTMVDCdGrpFBQPYuOr45d/
uSa6t6uyWzBoaCgO6RQemrSiV5wltBTrqSXjITF/NB0ujRvFiD0HZDAkVtXcDOiJnu8752LMFl5W
8ECrWPV7l1tT81FREvyAJzOwWXhYfz0GSoRm1EZFRT4vFNZSWp1Pe7UDv7MUi9jRDImr5oqr7ytv
kJlzpD9erVc7XAmL1EcN7A6tXzbf5unH/ifk/X0GMvJ4DoeuwhFTo8wz58EfuvzxX5lgpSGggj3X
6kxNlK3TlKkH6k533wTnDH+0Max2aVYieS4oDYUZGf6Y9r4xgTmzHjj+LlHM3nE/VgQiJUtlDDns
0L4SxaZ9AnT4LXez29TL3faH4AINnfhGPhG3hQBhbj2qpwItd9FFPPNuD7xVM4gyFBOJBg0nPFEx
St9kTj+rVq7xqMa3RFNA0/MzM2BlfdI2ExRDyIgjEEs+FAe5BYPK8jaAm5QKtQzXxKXUKZCw80pc
5ZdvAlekm7dU+v+rDzyJ3TJPPYAmL89yd5VFfxqO+z7EgZaPgtzKhBnqUxZRvDSCx0B80dHOWE2X
Eo8W+3Z4eZDEQIkUD1re00QL2pNgYKCFvAwieR/aXcdQ5IQ3zgH/cOnVsoIyDopqRroK6YXX0Bwe
mi5+46xo2wZEdURQIokS24ak15OoZhkBkchJf6ct6s1Zu0NpuD8oLxjuPfbnqbD3bW47xKdJJmqL
9TgPOoFJ+EQ4JLYy2CFqDftGtl3i0whzwMaGEC1LF5B+aWc5uwwgvJO8MX3Zt/IPmcGnGbq9q08k
R6Kg4PmJOsRA30cgACLedZZ6ak6Rmzz9yauBAv7V/34t9iz1epZAxg30gR201evKJkt7amNu9k13
53ew/LTDxGrcxIxQC9GkCc4cR28c4Wtpx5fKlWeETIhw8Nu4ed+LOVmNKC2gucZGij0ygsid+/sY
gq/4CZwvRr1rb2lMbt+ZUVCSDob+I9mSumZuIa+3ar8AZVrJOV+848XEaH1Z2qFqNYx3d5mNUZ7I
UkCiy/F1zoFiS1EKBAuFLMIbTzJEjiQIbtctlyyteFvHs8PUouSmVMqiEXGmGsQLqq4df4s6qzj2
qHqrF4hsg1BpFjlw8Q+3sZ/OyDKOhiQUkypCb7V4miRrgexX4pDQUu/zL/gpj7GT2YR3W9r0Ek1B
M7qBBgmTZfNLqlEnWYlXSJlY7d//mbJarjlYvV3iSsdB+JNPqKN4JEKCVILc9q840sndiO0dEcGU
wUolyTUWp5d4XeqbbAcosvw0Q5e9gqtamWMl7XWo6YA40RTLl7CCkEYo+Hh2t5CUOHWvPKL0p1vT
IP+tEfnbUplnksyvZIleoKr8NCdNb3Xx/B7hIUcZs2ejEmfOZmymaqtfyWB3HYZaU6mIsrJ+rNPn
7K18N21JvPbGKwcMNj16ZYmB7xBTMEK4ICls3fQaniPbJHb6FHqtU/rzl8YuI1CdW7ya7nYaoRug
3YeDicjPfv0M4LHUxiY2QErfjO9SJB6WKvNDTcYsXRQ9hUpynMzKhfSvP5ezu3SdB3ngh/21byLT
6jcwrqBLhSll4FDAJJAbJV/69Mv+39/e2s81Mh8xUEyMsRQouY7xcoqE2DVFvILVxv2/M8N8QYJ2
H6KH8GjIKlnBOFhLgQGgseS45GZ4Wu0WXe3q4MSpNhahAQ7yeQEfT/+AhvFTOoBleeJx7dOI8Ft8
WlliQm9QBoKsZ7Qb8EM9OIR6gHaYj7x6E+/zMPF2xPVjikEi5SzpcNDj9pCgkQ7pobv/eXj7xkTb
QtB71QCZuVOMpmBhtEm08ySCcPq0iJa05Md9c7xVMeFWlsxabWm7Sj/19ij8PRU/Wp1Hc7zZWa98
fiKWU6jMdSUNYziDcin8xJ/ARUz5E8MTVboBpfNspZ6K2yRBa331TX/lvexzji47V9pIHeg+qBxW
DDbKKdKsueLUrbfz2tUSGXToxijKzAzfrcHYJb04Rk5zpIFeOlBxTx5rItcegxZlmfRiXsIeFbkJ
TrkbONLrAP6IxirugyvPHsctNQY10jnuy0YFOOllafXjMe99vZytyYycf+WQbJ9l2ugzcgmgbD5W
B1kN3ku5sfKoDDn4tPlovfZJBjbqKc6NmEYy+mg9fqdT4YtnevpzfOBNXHIOmcZAB7qMmrjTUA0t
lquZv+DEWV3AW9B2DvAzfGgMcMikKcwhBwyaMl4i51H6Wtcgjo6k4inXUnsZZmtJJE7nN29lDHwk
YpYBPNB4K6qjE6KposrQ913x5hO3K5Kfp4udJI2FokKD+UfaMTnkJjyahw99h1f69I78EgoINp/R
drMvaeUj7GBp1NWL2dIyNpVWX5zxIbzOrngRa4scTTf5CrqwA50xRRp/TSBWQ7ntqEay4PP6CjcR
zICGm6QrqmF89CaswmkKIlhRpuWvMKztQCZfhHl63z9527nuygbjQXUq53iwHeiJEO3xVPkI3Bda
5lbuFk/+VoAvntjofDvEkYUaxx8IaUFX/nOJjC9pkVCX4gzzqXIPfSVLqA4tr/yw6a+fNtjyLNjR
gq6qEO6IXvtqVLmEJJ4hxZxjwflabIm27kolb3BrceZu9IQpvqRR9rb/tTazHkMFwaIO3kqMBv+a
X42l0kH3uYOJU+P33nAmaE1Uzj0nP6DQ9FtytTLDoKQRRKQkKlZSFK9xcjEhghDahXknBjy1Qp4l
BiQ1tN6BWw5FLqPOb+MU7V9VmEBQQq7xT/tspAGP0JlnkfH3SBvAWlr3qORFj3JyVMi5ae/G7MbU
eM3H/3C0Pr8W49txl6dKl8JU8ULQUSkf4yfFUW4xo+N+jEbYdFIGM2iO7lQX7t2c5gI7H5FVnczT
ARpRPayPtoHBxsyJnPBJd/FAcZWO2lXn9FFy9tVkLmuCIKDROgRYT/lrorlhIkP/oLbG4l7uDU4Y
3zrQEDEUcSfUQK7IUscVhTpVNe0gj+PJKqPUiuVnPebVRrdWBM14CQirYEyKpfcxi3w0JEQCp66h
BhuhA5c8K+ZrlPiKftg/11vQoaoY0VIojbv5kfetgD6OY0kfaMkoLLwguZLJ3//7m/3NawP0B6wM
JNDCLlpaKxhP5RXl12Puxm5D7OrcnVW3dyrM8JbosC3PHUTh67PxwGd026xQrX8Eg17DWEEHUMWG
IoeUvlFJAWgyX+ZX5dFAbQpRNLB5/FO8jWWQLCRVNmQK8qOKEN8UcrswBGd/b3kmGAibAiI3goBV
5f3NaDwvKSdCbzr7yjcYwJqlAMNV1DcKEGc3j5rxpBrP+0vYrLSsvwyDVCRVhyibcaDovUIC5Xxp
CzY4mYBP4YFHRba5IA26liKBv0tsEW+M81mKTWh0TbXq53V1i8rsbdylr/uLop+WxT8VzOtQrSM6
ZCyYNTVpB475EkFMzYeHtmmdcF5sEaXfpil5x4tO9e7YYkvLQRJkfYIxCXD1OuVzDP3YBslq6aHO
8mD4pt25i9vf5o8zZggqL+IkHnQle9YZ6AXfVICRGhxu8UTH7lK0T0VHfvvU5vz4akfZCnOaJpqS
gsTOCZ91iAppdnJQdSt+im1Utk8VpsfpqEDsBC4U1/Y/5ubNd22bRrsVgDXRXPQpHbGiBNMSEP/U
HWMbXGhoHdc6K+TzRG3C/6f/qAxkNmFbjImCbzqeDE9yMcb81kGFgRI+jw6tNWU2Zhsd3sfkmWVA
ssubUVwUvMiRMroZZOUmrvXbqOsOXaqe+rHnRB7OKVHp/6/2ddaTiqh5jSu+8FomV724Tpm3mLxu
8e0z//MwslTd/dyahtzggV0LFTvXvmTj7KFNl+MlvMUwULlUZROleBXEMGV0qYTGTozWXdLFww/j
7Nsm6q+8g0GXbhQUIQ+xb0UDMcUHhQcpHDdgi2eTJIZSMcDfE/TuacbZCGO7K87L8BZPCmfb6Lbs
4AdbKBvnpuyrAee6To5RdMWAu11MUH960JJXI9c41rbTgM+tY0U5+hhza3VAqAxs4InPylNymEcL
bLKYBkEhowcRKpeTj+MZGgMfBjp4VTwnoFCXfJ+6v4kEKaM5sCY8W+wDFcfR2ZKZXk0pEgJU6JTA
sEQtOEtKcRg1jZN08MwwKAHuIbmXNIBTIvWHUp7tNlOscqw4kYXj5SztdhuHBe7LiCxBczeZV5FH
zcOJXGyNbDHUAHf//41c6cl0U5/mgbzG380ZxlX0YMtk09xAhivGac1uBqg9mLedP84fM+r9aFNl
ncCSLOMWWoYdWnt4lcDtXUQhSxJNgqyHyRDrqqu1cEYmMtcPkXRKg9c/8bnPv8/AXpKCiZTE4Mjp
tNjq5a9D8nXoeAwi2yfo0wgDeKmGyYNKwBZW+jFqO7dUHrrwVgt4z+ebno35AJmYNEdkI0UaFU1n
LCBjJh3CfDQPTt41N3WcHvc3bfOjrOwwmxb0RrAYMYqYXeRmyReB1znKWwezX102GzVY8wEEPZSw
VCOxwB93lBFg99exnRl9LoSNFGEgymC0hCH6xCK52aG0q686es4FD5PObzymMM6+scECTAZiUS4i
5unL2orke5LxxEu2A8RqRdKvOUkmz/0wd0iB9Mfx78WhvYcgxjkEj4ZF3AwyPrxKDdciEx6mQeg7
E5wiTp67eBd4Vmz0Ab6hQyREecEhLvkRuTyjmwdqtUq60avMSyZVNC4GuCUUs7wIS/kEdQDLWJRj
P4ycoMT7Zky0qCSjxabCVIEjJepvQUw4FrbvBoaBB3aQhBkQY/l1NbnaL8lEj1Pih0fNG2704wRh
cvOamtaE9vnQJj9MH1Q1YP7l2d7cSZOYomxirAjjOL/aHqGfWSMhQ/7iQvTJDs/CrQI1GPCS3STP
ule4ypvgaO7+uds83yujzOcTRsGQzaDAlbk/J2hBUcx7yMPwlibhp/+Wmq2sMNtaRblJhBJFPOFo
eJQjFCkgOLro8HnM1bHiLYnu88ojk3aWGsQw8OCLfja9T4W3cB+stksNqxUxwXCqJ7VsRLTw0Bc4
SIDiJgcxUvAIaIfKUzlz/ZuOvzLGgHw7mFqKqyMod9XgKE6REyiD///2A/SmyCIG9jFrQFjG8WVq
6xptDoojtMfOfK2zb6b5Y9/EFjz9YoOJJXJUkiyZJdpnGHjhmeBomeBeIHZ3Tv3el44V77694Qpr
i+wYTI2BrA5U3bITkmOASfHGcMo24twENu44vxhh6hb9mOkd6WLZ6TLpsMyRH3XCd3jgTTxhVrTX
OFIFGzABsRFQ0+oYzkZDEWNOSfHEFugtSvDhRa0KW5OINQbgHucx+25u3soQPdSrc1QYTaZLI9YF
noXrIDVOiX4pWUnu992CfnUGG35ZDwN7lSD1qpSVygdJsZF9HYUar7GlpTX3enPG02zNSzS3HXG1
Mgb0+iQXw2QS0N/TYMCNcn5h2utYgXa39BU8ZUT3vKeorfTml1XSzV5t5pKrY2P2UHemhR/ZSQ6p
N4EPAzm77DZ4/uUq/2xgxi8GGRQ0Q6XPtFpRHH2p3DJdbmKicDDjo/a49+kYEJTqXlhAtS87TVc8
VOnrMC0ZHrxqWw/Jd4LZWKXLMS8IehxldvGg72v1YHcaKLWGBKxk6Gqx4lpuLbWM3aiF0loO8Zcx
Oasggwm60pqW8EhywR5z08qr9IwxMz+Ma6s3VEuJdG/S5R/hoOISlHp1JFyqbvDNEsrgBWaNUNew
9B6y3UaevaoG5mf1+NBEZmblQXHq1dqSusYd4qR0IMvuoJno675j884Pg9px0Y1Bm0WyE2Ro2plF
r41VW9Cm//8N4JcPzaBqLpQL6Tt8aAGNq8njHz0grQ2wIComxSDmKIQ4SXArRDdJ4CXyNykHPYPe
cBIFuiU7DsXOEfbz1PV1nCsOWDx6qxL1S6BWL4MY+sZQn+Kk/6bI/dP+Z+IclI9IvzqZQhS1kalU
ipNJlZsGxrHHG8u/M8FAXCmPg5wGgOys89PkJuc1cHE87QPvVktYZjBt6i3AJdTPcfijku/H8HV/
CTwT9P9XJoawQWoKshBnMY91fEfqq0ke903wPgSDWIXZhVIHmhPkbYVVgjyn5kTOrZfsXzyZwSv0
4NTBgDYV5zwctFNwCh8UsG9kt4aj21+VW/k62JR1uEWef1h4ffu8EMBOCNaLbgQxQipSxv9odcpf
BTe2NQsKEafxyLvhbvUd/bJaBhimJM8EtYLXCUfIBP7dWuAvfYi97KzeU9JUwWnPfBFZjp+wTSo4
Q2opGZKMVDW1MaZlI6+0wBH5JznXZwRnm1RMo5kCI68Vh2BGfVCOBSmtYD7EEyhZedzKm/ndyhaT
B+V6DTV3PNo4uXiRsy9ycJ7Vt1yNLBOTfPtHgGeKAYpgEQgqr3DQJXoaBm9UTIvMhZVlbh1x77o0
UdwBW3ZaMCmTXEZTA0gY0CDWXovH4Ib2o9WPIWYs9te1dV1a+yJ7r0aDbtLoHc62eYy/47oEUk2T
ipxOYJ6pvD9od/7FGoMkYACLAk2Bd9RIq0rdtCC+5hJt5ODJtq9rIGGQDEX9jW2tThoDtMiT7IhG
Ygf1kzKVzkB4LeL/gBs/zbD9g5ke1WraLIrTvFQ+9GvAZb9cjVskxocK4j8qxwe3mkuxe5/2mAsG
mcVS6icZOOwZJ0qyPJz6G0ocl9l/MPr+iynmaCVtObadiB3ESwoeQyVoMee1U0Iwj5NYbMeWzzUx
B6tLgxkdOAhfQ3DbiJkl88t922f30wT9CasIKU1kFPHgiTTJF239ED9Uh+iQdZZ0R3vDF1d6Ce3O
Cx9F3sgUxfHfz/GnYSY0m5HaRY0G7epMsUHRbemgJQtvasGLGiuqvkqtt3+YeXvJnK62HbWoN3Av
JPM56p8H/lZu9CH84hZ0q1dbmSdl31YyMs68Sa0pQKnIOAvGYIOR20azrJi8ROU15b1Vco6zzuTr
Q9TqQaYAo4zyUYhuTeGrIKkcP+Q5CROTo1xbuqxQFZTbaiuI7pb2IOY3YDNOIw44faTlO25h0E1e
beIiR3k8QBwcRIiDM/jLUfFzX4Y6ME/JiLMmthGmK428zDLEkUlJLKL9WAQXZVS0wN5J6h9MKqw9
w2AAQ+i6MGkDlJAo6Srt3JBDi6Zt9BpdeXlnCRya16026l8sMshB5t5Men2WPxqLMT7nVOgtWpzq
kN1GSBtHR3fFp+VonqODbtcxTebQeparfvjIo5j4hyj686QbDMREoRQn+WDSIsLsmufaHo7LdbIp
F2zdcUlLtxNIcDLD58EE+BuHp1JH86QLAWXbD7zFV7+WP6q3wIHYIlaZnbRD7hTgeeQ1LG6RSUto
i/xplzmIkIbR0rTCdYb2ci8Oaquu8RqfQm+EfgVtWWnfIFm0D2rbNSFN1vC8CRH233hDlaCulVzC
NbAk+pecoG28Ltw2hNxeXx+zUXwrR3KjxuShEctLQjSn71KI707HIJP+5Ea/+ikMwPbKlEL/EYl7
3j+0oLbUuY1y1Gl/w4aVBQZgkxoFzTBBaaIBs0Fkp25YY4qJviCDpdRLfhBOAXs7h1kZZD4p2Ktj
UqWljFzT8CApeDBUu4CUQvhKE4vAznXO99wMiiuDDNAqLRLbskCJ7z+UybSZTDn8H5rJODvJFkfM
xTSVosBOUjvlt/CkOZ3bvvQORVry+geNoDgaP72ULZBgvCJYpBrL6rNTixbzouI1lm9GwZUFBmFR
szYrpcY5GNNjOYlWVoEeouPd3zZziJUVBlV1dIO1hFqBDJ41RJU39jwKeGkzLq1sMGipzQYZRznG
HVFYjk2kHdsxdrNJuwcXpmNgaDQc8Twfx52t9aYr9hKe+CrBbgbd7ubaWlLlPSHotzRGZ+hBhJeI
RwwU+FOeXJe0fyiV3kZZ8b6XQM2Y9hegCqcX/R8AWCcSoXiosXgPYuE5VDsAAZjOb41Tf03PtP8d
D00nEFZ/L9zhiS8HS4/i79jwaZRJJ6Mq17KFXp4mbbIkpTyMbeQYef6Yp5kDRdAbdLu874Pvts99
mmQAz8zR15L1kDgBzaY1TOFz1od3ytA5f2Lm8/AwK5u1pSqyDIcn1w718hIMXtbxsi6eYzNLUZSk
ECeQ1+HytBxoihKewHsd29ABhYRl5sUH3mWX5+YMlmt62dVJibJSqYuWakB+wfCK8vsSXobZ29/A
7QRkdaQYGE+LBf2PigbmThCgSFSW6KS7ikUfpwWfN1O1xVn7C9gxGF5ICFGkwJukahnedCAHTN3e
kxzCB5bq4cXaQ4+TG7mBbSyc6MH5imwVq4dwylgUDZIBdT4qGrjhp5ZzuDkBiq1gjUqXqOUw07ua
gQJP4hpdewwp/X3de1EBRh4Fj5VpyjFL/e/30/3zDHxQSK1uBW2cy9EyydjTQbPn7mDMibMUPyre
k/X2kf60wwB8bxZlLAeoA9Z1aGm4Ry3ySSx5TZg8KwzEgxs1qLURJzqtPLO9y+pD33FSF96GMaDR
t2EpLRpMlM0hqXx9fB/0czpx80+ePzDAkXehIs0mbtUSEon8VF7y2jL+Mh8wOS+LaBsyPcrbD2p3
ERQVw1GXLV4rCM/pGSApMUAkaDJWWqgPk15ANeiNAx+8z8XAR6dorTxDARLwUfjmsXfDo3wOcIPq
VHTX0GuMFoKFet8qBx9ZEVKoOxGItaE8MhaLXQIYi8Sq5C95csh5E5ocU6wUaT730wgyXZhKA9yL
nmoB+bsE+oPUyrm+v12n+wRjVoW0IpUcJg2iJrkdnPDYegg0GHCn22g6C+cYcK0xeWFfTSIxBwXF
zhPlAspTC6M1mFyoD8pX3vAAD/lZguXOmOqiIFjaR/Z+X9oQUrgTb4Ob3imuqp069ZvsKxfeNYX3
/Rg4icTAVIQaFaC0+jtYXrLh+zAd4+WijId9n+QcdpkBFVlMc6GGbNGHjl0PmYjYlw58HTueGQZT
VDSiVCqkmcBaLh8oiW+M9obk1B73V8MBDpZAGjmhQHqlQQNM/dIkt3PytP/3ObAhM7CByiqehBvq
esWdZtqaECNJfN23Qf/GTlyU6Vau4mKvyOqcVohXzVgfAi14yoLUFeT0fhnBl096O+8XnvLBtrv9
THt1JkaScVakcVTw2rPcpVphmfkX3PqtJoAGXfTX/vq2XeHTFuPawZgO4hKgSJdEzUkq6kcpzd05
nzyzii1gsp+NKO9DiHzf7Pan+zTLOLpat60oDjA7TxehFEAqfyChwjGyHaI/jTBuPidakwUNKu9K
4qfpXRwQW4tepZ6njsvbQ/o9Vz4SgcsQHEoEV+MF8fd7DI241h/M11JrQEQECRJuuZh+ld+98nNl
jOeLE1p61RYXwDhz9eIkqhwBAN7nYbx+USIQRQvYubx+LohsCaHd93//Kxdg69CCMMRhgMuxM4L+
N76TC9doOEVazjLYCjRuzo3UCvAyCboFPdHvwJBuJULl7q+E8/3Z4nNRC+NoEKzkvzUlGXN7/DEP
3moYWJg7ra57Q8Rqhtxqk7u8uhQTZyKGZ4NxZWmoFHkOcA2Qu2M3vUfyKYaMwf528WwwzptIStjH
MV5xjObQqBe5POvctrrNA6KLGPrFcKwpsoSmYalnkzhVslOZFuXtw1js1+KcoY+vczV08hU2j8t3
uzq9MskkQumikH6QcCudUBUfvdoT7OLcfKVvEJTt3/SFv3g2NwFuZZLxCD1F03sj4EU2ao8iORTI
lufTcf9rbSd4KyN0q1fohhRZk0f6RC95+kt6DE/FWbOILX6JuUOpvPVQz1mZWpZBSIMAWxhIJyV9
14pXNXxceH0b2yX91YqYuDDOJKzqFgcpukkzi5J2UT2u8V23M6i7Uu4b7gvNZkhfmWTOVS4V9MUE
gEp597sedQvFTRxoTVjNsXJjrzvFdwiG5z8YRpfElV3mrClqYuZyjqXm4UXQvvXyc5xx+nS3X8JA
U2HKRJUxh80EC0QKkvYJzrNqgU/bU/EKFX3pbiRXf+mv2QGEcneNq92oXvia3RPoYXWu4A0XPrXR
1pQGVvvzl7BFdwSUIekoEJOqa6xEE/BSojqgdbFkfHObNJieiIpXiaA7IplpefcQ67EtVqU91Lnf
64GT6tFTg78w1wknGHF/HdM/kXeGEJciopFyv9xS5lRiFbfLmTaZie94qMQ1vrFEC8fK4xxh+pV/
SxdW+8JA09TNehoNCaAp6A9ZEZwrSboKsfFdNQ0niAd/HGM/Tia3bcboYyvkqjuoQuNL0vClIfE5
qbuDZgoXs+EeDQpSez+OAbGogahIGOJoJBhPxMhEegr8d1kD9ya+AhgPRU5usw0yn07C4FkQCFWd
1bj8JAgFkmiJwrOJFF7gVTU2w9xq0xkwm1CnrhNVwpN+cVHi96U+hBmXQ4xnhIGyoZzzXFyQCKqP
Kqonxik/omXake6We9Wbbzq74GqUbGY7q3UxUCYiyuly2KMgpR0EcjMSMMDqg9Or3wLNb3qcPdPl
+O92NP/8ZAyKVXWzCG0Mk0tmB/czCDyygxrY4m08WKCv93DvR2O4vW+Vd2gYWOsMBVoBUY9HlvpS
6N+SvLDD5G3uX8IgdovpZd8aZ4lsZbkkcm5GMyobadheCtL6Qi/ztpF2duycNLa0HOZ9FpEYpeVy
cbP5IViOE4Yc9eBG0v9S1HM3X+b+r/1lcQ4bW1bWQ00tJoqny0Le+l67xov5rMX5VdQFzvfafoT4
dEyJAZIRQ+OKrqBOSTm98ZaM4Y3gpnEpV2Vy4T5CbHZJrqwxMDLPY5MlJXIvxev8/BQ5HYRUKQFK
cuJBJM83GCQRcyOdVAELa6S7tLzpZ14X3D/keD8P2EeIXyVeTTtOfQ8CJRCv0f600ptvSz9EL0f4
J1N46xj98Tq7MkUWosuBAo8I5fYaddVlQXtaNhmcBzfenjGQkREyGsnYobV+hqJvI6KTgTffxcFe
toBcpaNRFx3aUfQoPY9qeVpS025kHg0/ZyVs8Virl2nKU7w51WPstG1gL0Z52D+lPBNMZhIvbZDP
MlbSqK4anIWUN8TNQR6ZSUBEPLFOhYiPjtKIX2CmqgGbDm17/KOS4+epZAvE42yMaFLAZWUZ82PT
Ve8o1cV/cn9d2aC7ufJgqRuNUC9o7arwSh2kWP4Sc6rq29eFn+eRrQOXy1yQdERYB6/MHRheHmZT
caENfRbxGFjPcujsOwDPHpNGTBOGtDu1QGRAk0MF5pBRf5Oqk1J/IROvVY9ni8kfhlFI+6w2UHyG
LjKV0ZrOxSF0QWKc+hW42rqreFQhPmLz3rE+0v+d+MfWi/VlTJDuAxOiILBMdXwcYjcVoCMn5NdJ
PxNBv1cQEKWS13LCSZnYInI3y7IMNS9cOH3Ka5l7i1f7ylH397/iR7f8zgJZocFcaiMABFo7aR9g
flQPvVd65KG6g86bK9jBob5Bgx7ldoXQNuSonPFYHgOX91zCAUa2+DKoWbA0C5bbiSbeRrur3pV2
qfUP+8vd3lVdAaGgpKs6q85QlXmXdi2GwtR5gsMKbp6Yr4Yc+2Nt2lElP/RjfU0VwqMb2HbgT7tM
aJFbKEgtPQ5nYtxGgmf2it3JEA9pvmpzyUtqaNLy+yf9NMZkoUobi3PR4ZUyfJ4cxU5P1du7ZuER
1s1vH3kXxe0P99MYW5JdsrmJKgJjhfQQdRiZ6QpL5ulVb7HVIAP4tMJEm65GZ0NaIXOizJ3VaE0H
0ca8FTq6z4o/2dm1cotz60zPmZtdRI7T/EOq82mdCUVZ2845tI5oE+l/uAADP/xgAhQcgdNTwdtO
NiFt26QujBFh1ZwwJKSfBrWyoUzACRbb0ftzRUw8SuK+ivsG+1lg8hUdxzzqU94y6P+v4t0UgKV0
oSPKU5u4iRbdF5UCEWJevxLnOBtMDIpryQyFEnWA4WCcKM1fgzKRxCVL4pxegwk/uOqDZXjG1Iwu
3CvSKYte1U7z8+HvRo3cfYDibRwDFFoxR7IioXWjjy/hjAln8lLgjXLfCNehGYToqqVVF+glAfQD
Tz8naASU/qJEU4038NozOZvHku6azdCg6w8RVEZ/Pcnul+J5qa5EdabofX9ZHG9g+XY7PZBGqYVT
U8IVmjEShEzp2HKKch8X0B18NRk4COckkJoB7lCDGYeKAcaudlfcRofYblxyRb+uvZzo8CdolGzZ
z7yRN6bD21MWJfCqUwcjVjqNj3npNm3gxsFhCU5dFNv7m7rdbv0JvSYDFYa5tH2dYGSxdjVPdFN3
OqNmc2w/BB3mrzyBhX+4kv+EJpOBjgSMOmKSoeKQ+PGxeIyc9+KZcpFhPs3h6WF8lC/2PiUDIKTO
+rqPsJG1i4cQhzjyMXJMlIpCV7/Od70DYhl3dEpUFbWHHt1nnNDCOe4mgyzg34hGEOsjVDeJlS4v
s9paFZe2mWeFAZVJ0Id40XDDqeovRXkheWTl0hvHT3hGGEzJqiGWMhOJQP6so6xI72y5RzzlDl0W
Fk0csyceXxQHxwyR3iFXYSbMxhrqumgCoyz96OgEifjiqSflKDg83iHqCf/sKaCs+9WUDgmrvqwB
zFOY23F1zkQdpWDHDP7i7CM9u3uGGHRR5UHOhx6dHI3TuzR/a5/CC6jL7sEGhPkG8c/u2f89b4bI
YAk4qopUq5F5L8YxSW77DEp9xr0Seql+08ZPeGOvTB43A28zGUwhQoVpVzoGHYivRP+mzXdtf0p5
r0z0r+ztJIMkotZqQagtECrWJruZSq9FBX//a/EWwuCHhiE81RjgFW2IsTgRysD6cAsWSlsuR3ff
1PYTpEHpvAhooonCLGeeG4hUQxoYBTf1RQSrXSBY2ZsGBuXSAb8rFPR6Xj1780yvTDLL60gh5okA
3zDJQxv2NuluIrzq7C+MZ4TBwAw6aqk0AJ2M6jnRTov2ogr+vontoLJaCIOAUV8XuVbA4egAY3wc
f0RObIdfkmPsjGdey+FmHrIyxiChmapo3RRgjPZ20FY52Wt98cirW213D3zaYSm2R9Os5poGj2SU
js1S3mpVekCi7Y1J93eRLk/9otmdUjxFUeo0cQzCmOZUNY0lmAvEtArOJm8mJaufwyAkQf/oIib4
jvOyXCQyHJTwbVQXL5V1p0gGDm5tHu6VNQYm80EFbQx9ApziGjrq4uOQSjzaRY5nqgw06lEiCmQA
J1GnYcw7Uq0wzjFBZ3JAZLtFdbUWutZVGMtBVBJMGd5aIz99aGIrf/gf0q5ryVIcyH4REYBAwCv2
uvKuu1+IrjZ47/n6ParZnbqloq92ZmJeOqImbpJSKpVKcw4w053CAbt5bjOEx8EN7fFO3v2rUv+Z
YM6lGKqkhmoEjIhOKXchwlRpjg5F03uXj59orzg3ss5G2loVnhsqJi/JqRwFHUjbYdyZHpwLKXM9
UmcV3h1E7SwQqMDH3eA5qB+l63anf2O4n2VAvi5gJZLBQSti12UKfLppTEDeAUVNB80TZygsMpiV
Acao092Q35bDT7PfpdLPy8u4HYqfieHsJKNjV1CKLHKUo20i2dU+plnd9W4FpRVrF3JFQzoivTj7
UOS2H+YcRdSmeR6mG3noHKW5TfrZvazZ9kF7Xz/OQOpwyWjI5sQScwEWXXUVZ8BEV0XMldtDcGcL
yNlJqk5RrTbFX545d5Nv/dG478G8139X7QQo2wi93Wp3Wbm3IuIl6+AuHxlYd03GOtAnR/HZm1H2
Sr+6ygJ6Cl0Q5PmMNpQ1ESle5hq381e8WQXfsJ3HPtOcu5OURGmKSUNTTx+mdldrtlLe6cWuA/RM
X5+irLGb6nYFcfJl3UUrzteoFSPLDHOEXPMbQ8f7C7g2wo1I0O8P7HHA1UW+sNC6GUO/a8tXrWmX
qVJkIv3EEPIg0zVv1dsEXXWsxzLyM9GYucB++ZL1uFazhc4gIFoN+q5R5F2WS15jJIJjwgzlgiHx
1WopWTDMwCB9Okm3U3MXag+pKdlST+xsuu0nUdmF3aGX5HH+JjS0NNYj3OjpqdwbPjyq0x/YuFzm
loHIh4q8G4/rMypdnZisGZIlpUpXOZqTrV9P/nAC0xYm1/edCCZ3O2L52+3wJey+bAwLgNS4l/rc
ruPcW+lBxvkopt+qqCAvMhHO9eQpuH6mERWA0tpnygnghUkl2q/NkumZ2XOOJm0zKZ5KmD3rL9CP
M8ZqqhNmeG5E7kS0cJw3UY3eWNFGi/QxHsNL3tlV8VqDAlAnQZR/EbgQwWHmi9kksZSK6Cx2fyj3
DIY6vhm+9sjKRE7mT7tG5CoFlx4/C9V0VZebYK1zq9/s+c3qYLqfeSMqDY2L5F4O5Ob0UMgCVykS
ywe0LUHThgQf0g7Dba+ANayTXyuz9mhvic6awJHwJW9laQ2t6JGTNaTvi369YlS9cEjykDHAOtUR
bKBIGudGSmSbQ1PD/VeeGAYHECI8s7azX+3uL5SIwZd9FpcZt3oSCGQLjh1fFZf1LpmK9K2MOn8Z
ABJ9jUczgmvJSX83HaoFBeicCkGGWCSUC2eGok2qPEEKp5C8qlztMAys6umyZm+tIhecMz8p1eRA
PdDWt8Oe3KvgLssCQJuiDOKsOx1MuMquCFo0TTBCoDYYXqxd5WcYcm5d6dAGobf+vPxBbBcvfQ+z
grNHjDl20hprSKWaTQfXLYMDNRQ1AmxXq989HF8Vj8txxc0Ox3PE8CpgzXN33tlkVwEBTrmrDmiP
9jAV5KDxfJcHLZIi9S/JF80jb1cj37+Cr5lPa0vqpUSqcwTDcewoRzwLyQu9zRDTvDVQIpYzv4Bl
2Y1c0TL/4dX/96XFV8oVkNwjfwZ3WOBN6pduckiu1K8GI5ryEz9GpR4w6KJjJLhZNM45rTNNgaeJ
I5zvWbethVVm/hddF4Ikwh+ecu/qcU8payRNo0uIAsxvI2v18JGSDNqT5jVXptuh2cTuXDBc7dIr
4qX/j16zbTcMQGxD1oCdz8//JL1JFQAsEzderiP9sZNKRx+JraeimHH7vLwL4pY0o3lPQMoEoIrV
K7tr1Xy8fB63ndD773MLiaxdUoODDVUqQu+zEfgRdb9vK/J6WcwfNuxdDtPz7Nw3clo0OPrIV3+Z
vNhp7tbjX42UCV41gNHcM67cDAUU0HF4eVC8XJb/h9Teu3y2DmfyDbMoK7VmadE7hAdefRN5ALKZ
wV9TetmDqGAj2jXOtS+yVEjZioRvpn4ZtFNfCer/QnVY6HWmTo/mjUmWcDUzMgDJjp3UZTxQRgDM
DyHv4B9yyu+LxzvtNKuQaEYdI/nNpguGIPkmOeR6sADfhJknAMnqPy/v1x9c+LtILnbUMPa2SgvC
KxbmS34PbhG40N0ry9ukbgYYkCwId+l30zZ9KegxCMVQRC3BZwj2ka9K52WXjlWH23O09lax63VB
elK0j3wxmkhTVHbsOmQta52NVpUYymX7eGe+/ssOWfPvReVL0mqekTViqDdG+qTrwVjGdqMJ2mOZ
5X2+4N9lcA6lHbV+ahSCADVZ97MxBAZtgzmsAkNfjnL2r8Z9z1RiO3h2EBJ1yK1YxkkrAB6FMUzp
NtH/o0ac66giGWjweQ3clG6vR41vGSAyLA9hvV9E0B8Cb2xxfmPQ4lAbEoCWpSiMEm/QfqwivKBN
ERaYPQm6Yi0g3n1cMNLUdYjdw1nO8quxqnY0lbyBiHBWty37XQ5fdljHdQynFhvTujNqKZkXYnZk
8FWwv087ER3a5tvhTBhXVFgTMDEOKZ7NYXkLzKgpqbzeup6SG9Par+FsX3ZO2+mqM3HcpYwAdqVD
i0szek7uGWNOhi59cj8N9uAyAlF63zqSK0Rs2fRGZ2K5o6XMq9kg14pEBNK55GYg3y/rJTCNT8Sd
kzwpfYyYUa1+VvUJzcC2JIoRN93DmQ7cYQJgp1HJOXp0YeEN8Rcrdgf6I5ye87kWbJNIHe4wUX3W
c43i3JbLeIfZz0NL5ds6G1vn8rJtF2bOdOIuY7k1W7VdsW6tm12rTuwkMHZQb3k/yKH0Zk9HQX7a
iUZ0RTbPX8oaAHhTC3eTmnypk8nWyNOIJnjdLccnpRX1Em3n3c6U5PwGwIz1WS7xWv0ry7fuRrtx
J5812zNjF+UeBJtHuZ4NAOlVEV1woqXxkHeTU68HJR4EOyc4UJRzG2ra1mpvYAlXoznpi35LOksI
ei7ShHMWPZIopl5jWs98ypGY6uz1JXkqRuDwNydG3VS8JrEtip+2NdOobFoWNeibyZ5di00dRrHO
cGXG/lgYz+YoQqb4g39/l8CZn04xOVRZMYtA3/A1kS1Rv9ZIlfRB/iRK1W+v4bswzvjiqTZpDVJ5
l9DxRs5r16DqYzwV/uWTLFg1vgzR5llUWKsB59TspP5WCUUdLdve7289+IpDEa5DNEhICXTjapfa
s7T0oKJBNNs3jiRqZxAJ4wwvkvJKKcaFuCY5mMtqAwnLqaefozq4nXBeVLR03N2ULT2RlCZEDXDR
nVUtXdMSTRmKRLC/n9l0u6aAz4xw6wI352ZeFwy+CudBBYbGVxeScqireJrRckRk8EHVh6XOv0gZ
/TkXvVuM4W5ayKFqe0+3ekfNm2tiggzXwih4Lnt6PXiXDXL75WW9Gwx3h7Xa0qs0BbgjyyGNN7kL
MOSjdmMceuTmBlCii3L2okXm7rK4LY1VQzjopkl2DKfu1Nay4PHKvvnTC+FMJ85zKJUCxz4D+EiT
XvTii9rsm/UhUgXBjEgRzmUo8gxcNIocoFrH96YaHte1EFwf2xm+d034moNEJa1F/e6vi3/9Mbtg
kcdLnO7Xo+SRQHEAh3+dfO1x/ytfL1uGwFD58gPq03E6s4y1uiSOXuzD+iqSRPejYKcI50GQL5nz
akLjpK4Ye6MbH6IG4cZS3ak9FQRrIkvniw2D1MnaPFh/TU/0exUUaTcSZkXsgb3vg7wS4qqIlpDz
J+B6MpK4QA6P9r7cT6AO2/fz4F7eJ9ESso84c1pKaMRqvGLCtif36/xAu29h8k027y9LERg74dxE
b2g0tGYdeGVq5KWGflhC6+WyCHZePp9aU9Y0C6gf4Bf+qMiSL0bfKXAMXXO7dMeieo670bYwnpQm
d6V+1DqBwO22Xetd4iel5v8dCejd1ZfAJRQjTvKQwHYLIdD9ti28y+Lc3hgPSZqwp08c7uP0YaV2
Nv+4vIDbe/QugnN71tiOsbIgMWIaaQ4IkcruRkM4by1ShHN7phUnE7aVhWWG/ddbhIJxKkS7enzd
7VFAA0b4ZcX+8Bz+WzM+S9aXXVc2FSCR0HDERh2Q3nXM/dtd5eUozaPSYseeiOxuu8Txbh987mxp
JdUEhO1fIwDApvCHpyKQb5nfjRztGB/yq0nUCyBYXj6D1k9RUepsCjhv77ppJyl3sSgn+BZlXjhp
PCtvtoLZImUZtPlHGBC3CvRd7Lc766n5ot5SWz+wOYPUUW7qIHI70cPrDw+9993k3KIqg8ZrZJca
y7w2h3WXA9TqKN+MHgOYj3+V/2r052wfOc+iADe/HllbV1j+HCsL7ZOuhrnLUQ1SdKNetlWBF+MT
bFFrylYowWaiWLW1JLJnUH+D99FsvpTNU68EUvj7ssTtC+B9OTnPQmarkooOUbhKdbvX/TDJbK3e
95gOvizoD2mId0mcg1FzbQqHGSGBfFjQOqbfAKHVTl0jskeQhqDMcUMCRrYgGg4WHkTO5xTtYhoz
e9Wwtmn2wi0fILSbbAv9OEFrt870CgzhRNR3ftGjUpmf68ioJldDCl/Xtur3foqvGl0E97zdlfd/
xgkZXIogsVT0bAGd3pWO2sECQfdQ2I2nHZJjgwkZm7Um0NOInrzZW6/BJeowpm7hmdwsrJ59BReI
Fdo4kCJBFRBU9Sdy7HeTbx0Yj4UoPXfRWqEu94zrprWOpElBTFQel/BEp25XVj8Xiwh6cS/6Ucjh
nIy01FUZzljWrArq2KedN82CZ4bIOji3gnlItYkw7OciZWCGh9l6vnzeRL/PlvIssqNN2JVjBasH
Y0sYHsZBsESi3+ccB6h7my7q4Iet+H6gT8Xwz2tPlmoRjIlQTVcwL8IJQO9F2smsY4o1nCoYT4Sj
Z/bMGkGknyKMhM87zqSZuqZqqm7I/Ms606tamWKEqIp1NUS/a/UurgRR8AYOGmRoimWAO8jSwR/0
cUua1FrM0LQUaDR5yYsc9CdMYh0xtIroIAoY2XLxtXbKK9GE8UYI9FEyZ88kbeNcWt5SwNE9CISc
Ynas6+y0OvMzGiDQNUzvoxthE9rmop4pzNm4kqE7QIuRlGUNF6uKwbbenuO3HQTDzTFCNSI+ZC+X
DX/jqfZRWc7y9VjulzClGHgAqzp1Yj/7tUZ27bEIoQ4ovKIvKvB8vrc/iuRs1ew6A+cN1qPPoFXW
T/kEDGE5s63ZW1TPSp7KQsTIsK2mrqomJaCnx7PnozWlEx1IOyDWeyeF6o+pnwTzXbGnfnzoe1ew
ssyPfwz9oOaZSO4KL5aEWpWFLoU3A94Zr4y0Ug+oT1ENFs0qChXk7m15LvMOyFmshZHxhuRu/6oc
M+cH64qYr/tfopFotmB/1k7n7+t4Cc1WYQs6Y4wQGUhQFZII9MT+Kkp9fvad5+uo87d2ZES6rseQ
VNVO3F9H/7xS9vH3uft4ajLJ0AE75JZoqGsnt6j36zwKYlWREpw3CxE4dvLbW6O7WpQjTb9etrZN
5/G3sen8HTzrQ5spCS4wrT0l8aGRfEuU/diIST8uFOegENIkkzmDKkYC9wLDQw1vWetNCVC9HUrB
bvaIZkuk24E6LFi9z5HMR8mck4qtuZDSHFnGuPCJge7K6WgtAYkz+7+tIuclZHNeVpIiL1KYZLdU
3tpUu3lOvP8mhXMMBlLNrW7A/3XZ+jJm5ZdknPZaljxeFrPx+Pu4apxLACyhkpUxgqZCvWnDoyx7
Zr4rs7uo26X5XUZ+T5Iro5iE4Zi5/2/2+DacchZQ4R4rlb6APcarcZWsBCd3dWopf7iso+BYvaWd
zsQ0pIkKnUEmtctLWl6T+h/HnR+W8K1wdvb7adn2jVzA8ExJduUa1EjJ/HRZBYFtv+3imYjBkJNk
iUYUW+LfpkQddY7stbixChE126bHBleO9Ra1Ud6P5pbSFRWRsSWpHFQZBn8yJE0xBNRcYZzZx0R4
4l9WbeMxieWjVEZ7ikKJRTkLLPT1f3mbUd04sXdsdsWQfsl957Je0v5XeC0Ko7a1/FukwdWa9b7p
dYmy4G09qimYUbtvc3vfQ9s+1AQHedsjUhQNqGLJKuEbspOkbNS0RAOEFrjEN0x7VpzM6d4aZVO7
epvTrhtQa4owg7bP9plkzodEIKMn0wJfTG5WX/eVneQYDlICDmu5LB0R7MKmkZ6J4zYSrfxjiUWA
o9AKV8rbHSXZ0STo8bR0QSf9tmqGigVV8OhHfvpjqKbWVaiNHeImxoGmeqm/pEf1ofcIyzzeSboT
Cps+Pj/JYadnIrn7JR+XEURT8PssOhz3yaEGuSRFb7Uoatr0V2eCuAumbtEQNsnIrhaTiRsa6BW1
4goO3bYMC/gtCjrDNL5bPMwGYG1jLgc5P+1Awc4pXasTOOQWUFj2mApoXkXYk8zYPsWCmJv6P4lc
BGVlc4FWNwxNoxVRne4Gduz0e6Lf9pj3sEQdWyL9uFBqBdvfTFvoJwHSVwMPclUKwg2RBPb3M5es
Sck64pUCT9leyfFzNj9f3qLN03S2XpyFj0Wmg8QZEW2kA1McY/mVbQwyCLirK1pEu8vCtl8GZ9I4
4x7KAa17bL20gA3ZdU/EQBIxvWbQT4ZbedOryFtsv93PRHJmvoKeWlFS9KYqD7O/uhZg7/Bed4pf
5euPxc9Opb24y16VnKm3RW2+25eOyZ55sqnryAF/3D0pDmlSpmgEmhwQdR5YTsfGZIwzOm8wTTPK
F8NO1NTCfvTTETApRXUfF6zCowyaXdWYtQWTGf1+z2DJ/n+EsRspTHiqMzmc359SySAxEojYN+2g
+8DO2Cde+zofm8B0fxQqqJVVBOHRDVLEfuhU6CAX5Uc2b9izT+DWF3U8OWlyqNqlu7V/pKkBltfV
CbNHdfpx2XbZQbiwqjzSYBbJidWNqPuT6ksZ+9b8Xa1eLovY9F0WTEWVCVF1HmLFHJSuiUHL4soz
+BaSO5LdaPl9OZ6q6lFWBQHDpmNhaTrgFhmyxcd6NJlIVbE+Wlpgjnfpd6SyBL5rc3fORHC+a2l6
9CUBUN5VwXQ/vy7NKZW+yIsvTV8vL9xG05hFkKcn6ErTNYPyzcdq3tFEBcgQICzMQAU4jeSMkT35
fzXN/osDBmnERPyKJI78Foqd+eSFVKmeMeQT0EbUIN9dAHxmgI/397KO923U7KZ0fL2s4cZSfhDJ
nTUFQ0BLDqgwFHknjzTFq6Yut40kga1JvwMsg2DntqLJD/K4g9VZeNAaE0yRgchgYjFQjiDJO2m3
ORK5wyMrERhY7FCUHNu4js7l8p1yiTU2kzLiFbhOxve2r1wySU+pkgZkzN3LS7oV3H2QxZVguiUq
IqOCjsrN4FlfWHvtaJPr+Xe8KzA8J/JV26oZ6lt8riFj/fEuWC0jXrIUz1ArbW9DQ3muyfgFjgAd
HLPAWjbONsBANHRNmMhRgXT5o6g5XgCH1nbQLAoG0LSYd5eXblMVxdCpZarE0kzOOuZhArF7seCp
Gw+Y/U8dA+OPGD6cRN2gG2CHONjvkvgWACXWMlUrkEpk+MCxU92hypkEq41YHMOWo9PsAQ4MGhLJ
jQMAzF0NL6KAcvsoEFMxdUop3o3saJ6d9jaVGzkkK2I8pJow8gh4l+QKndh7da/ZzR7QLkCWqwNR
xWwDM8PSgLIMfwZUNA3//CjXSMq2XUpZwduDQTCbewYF2NpifNGNm+2DIM5NdyZgAMfaUNwyPJiD
mzWIjxJdkM5iJsFdnxACgyGAPVY/Adhp6OUgOUpnGEgyMRxM9yRgzlm0apu66Bpe+Ah/8B9n+abV
tmOUwfL16JuZBEmY2ZSKEtwb5g8SxXch/BuDpGkhrRWMUi+cVr5PzOcu+zYpohTg1rX2QRBnAnk9
oT0UzYaudtWBYbYLANhyXA+Ly/yTKFLecBoQZuho7Eb8IfOxalJaE5x+rLpGXT/0JfGTbBK4XIEI
PhPXKGNFq1hX0NDzkKiAUoiFiC/6RhClUZ3qKArivfmpHohpUIJ+KNTq4iJ09GV6UZTa6ebmlCv9
t9bE9I5KPb3NblLzZRqqq0gBN0tFH612esxpsSP5cp11soOnsTvL8inpG7/uwDFkzfd5ER+zDGzh
/eBkdApQc/kWN9h3UlL4pJFclRQYPs1CZU9DidgGBacta7VvqnSvtLOTLuldPGrXTRY75twpbphl
/rLoByKvgx2ZJmh9u2MZJz5trR9F2d/LgHKSstTVJdUZFfkGUN6OlPdeW0g3xVz4ql77S6X7rSWd
ZEIXOxkbr63b545OxF4HciBdfsgoGifqsfHlfDwAVM8Z67K3YwC6OLE5+eoECuE2v+vH6maxuiBd
DBv0sY7RU3dJ5Tu1UtubAldWivdLPA++CR6qNDfv+nW1E5OiDyzXfXOV7KkIb0Bo4KII8LOd6wAT
dA9rPd+XkvygxNROi8QzounOVLNTkzVeok4AfFSUfRxlz4uR7wELvRvwOVMf7ZY+94ih2PnU5Y6e
F7JTRNWLtaavK52Pwyy5yli+ksx66uoR7T2lr/axM8/UJVa3UzPNl2h1DSh7W03TW1yKzpoMg61O
WkAUWjmhSlk7ibwLo8gxwCdiAwfVoZ3m4932LZZXT5kLT1Vl3C9LhYbf+aZTa7+3FldpQCttFehk
GGS/wYM206PTNE/BNJouXVSbkuixj9svipULcFa2XBxlp1QnYAr8VIzO1X6Gm4W7ttovobRLkOdY
Bed0UwQlmqwAqd7AmMfHq0etWorRXPid0npNslcZA1sRJoEuBxEiIZwXVaKlViUFzqCSv03FPbji
pUgENb3lqemZIpwDHeIqbQsdMurmTpd/IIEyki8WEXQ8bGtCcbWh1wqt31w4NBWxBixYTJEUDdzF
V4XaNBLdnxuaWFTGFaogCJEt/m0I0uqp6OQU0YA5VU4+gEy9m9DGlwNNKjPI4+W92Yq7LIrIES5D
wZwPj0MwTWsJ9ryCEQ4aN+bT4K1ue4PYC1Tu/Y4RRDLut+6keIvPXvloGHoS3bJbyRML+QsZUD4y
ukn4C6kA81NT57KM2I8Bt+Rg+LT7Y+OaSCzkB4Kp/jKQ7y8rvnFDncvkb6hZMcNGiqnsTtVz2Dwt
+q/Lv78V1X0QwB0tUk8hADxU2V26wZkSZ1R3WrnYRvS1rX6tE97KQEeGb7ks9pNaqqwQSnRdVg2i
Y08/HmgUwIbBNMjqzpbhLGGA/+0fS0B0TKihMQBCFZ04HyWEipZXHazSNdfHYXkhpWBjPqcOVWqo
KpsgNnRF0Xk0zN6oukw3RmYNs2sAESl26U8lmD2ExHaNqZXx6+U1+3SqOYFsTc/ifk2TDDWezRVX
73caodkxf2lLEcbnp3c9J4R9xJkQyxrxgJOxbIk5eK06+MSsj+aaBZ0yPspNuP9vOjEvcyaOgAiO
JsRa3RQ3n948UACqVaI3/Gdjw04RRaGmgTFwi399FtXcUtr3MIUyCKW9Mgka2D438LNFOxOgftQC
A6OxAQbBFVDEs8vQGzJAwykHE0OPIkCYTSM4E8VdIJpSJV2mGavbDBgOJMMOibsrvAiDy/vyOdLn
VOKMrZSkLhutlln38tvw1x1m906YHUWLV30livSFC8hZXRwPKl0tLGC6H/egDgAT3IIJenaORGjE
n/PvnGacyY0ayRO9yVELTGyGwRiamGvvgagTeclVdYp3qTccpWBJ8Ib+xyUuTjbvlMyE6L22yK4x
67txVXy5WbzLOycyEC4xZ7SlpLQ51EPFBA/owV7Isz4t7r+RgoS+htDOVPmEi0KaUgsXOL8mudKk
yrWwdKPmXBbyByP8WwqfbEFrS90XBTxe9Ny77LkZu+Yjowicg8T/l0b4Lo27k2QAHcQUZPcweeI3
kQ3Wg19lC6SD8l7dNaITtr1P79I4nyHNvULargCunYa5FTwqolGxszQVmMOnMO3N4tArL8NF0U+9
r2EEEs5SxkYldeIW3VOdPjYdQhbAXl/erG193gVxdhdNtSEvGCp2c+rF84/S8sbk+bKIP7iJdxlc
XFtLM4kmMHC8QW00KKQetNvZMW1gyqUH6fGytO1b429h/GB+QiM0t0wQFlt3lezjBX359wU7w4dA
RhfXoWI0sqtomTMumKmsnof42yyLhr3/cIzeNeFMjZRqnowyNOnd5LoFXln7grZ6tPCj/XkvmlX4
lO74aHCUu6CUIVOGNUzhXvt5N9Xdq7qAgippc2eN2mBa89SZsqwTuQrRanL3ld7XC0p/EjqSvTF2
x9ROVRCYpF8ZVVz8OvhdeMNGFpBFF0gWCWbn4jyCMQeMI8r66q5d5CzqMUqOY9zaM0kFLndTEHgO
DFZIRdzMCZr6sCv6LlzdOg466zmqMX6eH6NuFtjl52cO28EzQexDzjUayrzWgdrrhlfFNSrEh6G2
6c8wZtDrDhqjgMksnUxRbY6d3Q/52DepGojoWLaP8Dw3i1ITbc6xjjE6vEvfRD6224vzsZunGqOd
/yeGU65J1a4fZ1yPSfRlLY6ZKUiGfC5Cc3pwV3xLiYwawSy/Fao6py1tepiQLE/u6h6NJukzG9qj
LzgOukO+MRid6ib0VFHbDrOGS8vJuWPaJ8TMCnyGPHuFdE0AuNX946wMpyrnjjO5WOQqwYXZgGEq
SewenOyiBuRNq8fUtQnYNSTp+VQGbcNOmt4iw5x8UcZlr6CzRZKB7Gip/+Yt8i6KH3JvwewU06XG
/T/fpMVdX94qgwBha/sG09GLLCNdb35qtbeQF1xKFG/cnuXPh6DfrdezY7TIIIjn1TbfcmfCOBto
ZrWWzQoKFYWXGA+y0tiy+py1h2kQ1cU2zU3HbA3YWLBRlHNORTkaiiQxvcLvcXFHlsFurK+XL8xt
dd5lcEfXDNUhxD0GB6j9UvTCXubSyfMj7e+lSJS233QTZ/pwpzhMlVktF8gK1cpuja9SFVxW5nOx
lx2eMwnc5gCwxMBoADYnjkEORXaAAE5jp/c0f7xiqLQdXIRApGiTuPMa66YUGROUYkM0jI6KoTmP
R/3KCBijWH9VBqtoIbf1hEsHApuJiQ8ecbirF/RytHR15bvVH76Xb2DDPwwdFA2MEU5U1H67Bj85
vjN5nJXE1dgUCdb2bUZTvQZU6lV8y6DLzNMbyQ1IXDuX/pC/sqQha/OKn9AfgTHjy4u9fQ+cfQdn
QWVat/WCVy2o1BR0ajZX4SG67vcNjjyDzpA8ZAjQkorM4U7r7XQ3Xi070ZNmc8PPvoGzsaI1mpL0
2PB4fQilQCanRRfkPjZFIFzAZKOi4N7m1OysDgQw4Yq4qzL9Ut9N+GdVxoLYh33op009k8IpAipy
dQ6jSnZp+yyZ93XqDPJJj2+i+Hsr/+NxFHYyz4Rxx6RRM0s3awTmc3fXm36ePFw2DcGS8XDJeVtq
WY/6nKspQTr8shqnFL6UNq/Ndx34svM0tTlqgfDHABQD4KbmgGnmCqDBgeT0trTA7FR7eYUDvaza
9mk3dBO5XVMzP/UnT7Vi9TXL68p31s3soiMpKBxt3/9eXJYN+1cGfiaOO+yGLKE+0ZSya8nDNSlW
vy3B6tvTu8tqba+mBaMgOpQy2I6eRcTorspndPLLbrTuSrmz+wEQ/+t13BjeZUGb147xLojTx+rn
0EopEh4muQsrILUJrlCRItxpDQe9n2QUkd0Rya4SJMiTZFdm4gyvl/X4XFV4O0PvinAHds4TVLYj
pFwb8tjWiIHlfTFf1/Uut5xFklydoM01FdWktl+6Z+vHHV15AZpEWEC/vMKEPms27XfGN8ymeoAB
FWaM2Gp99kp/K8l3YJKMdhPDegYxsScrj/JY2rF13dehLdVPggUlW7JwgZoyelXUTz20kWQB86DD
gnZevX8DlHZHuz+weEHdWa6yvyxv0xDPxHH7N1Z5WINGCvGcdZVW+0ESXBvbO2Uhd4jeUgX9N1yy
DcSelUIKpL9QPUnsZBcuQewbbyOg/RpIwmaSzb06k8flQGokXXslQbilSu1+rhZvnsxnPVEPcQQ+
LHQmXF6/zQvrTBzbzjOPMa1KPXU6nkZ6/q1FErYhQAALiPplbZ6i5f6ysM3NOhPG/n4mrNWTNVtr
hDxra10DhOPa7HL/sogtfTA1Q5AXMHT9Uz9rpoSyTjs8mzH2PjjWDO4PXb2jybyfInmXztltXSzC
hki2KfwBO5PKQ+vWJJXkhj3We1fxp3uQ0N6DUwiX1/wkuSKYnS0LORfGWWRaGOg1AoGgG4ahU5uR
X5U3tWTaKtJ/2rfLy7m1Y+eyOGsstLJUlhn1DnnJHXTbOWTWBImITRd8LoMzQavus2YluBsbeToV
03QokjV1ekvxjCZ7rTT1NNDqm2Ish3asbv+bfpxFou041dQe5p/qSL2pldt0o+Cq3KzjENbtCawS
dATyBV6Z9JEkz7D69ATQdA/9Pw9szovxFSuBeRPvWA3WOEmuKMO56bsQ6aK/Al3qFuFzEmQYW13P
Y2i3Z3gSTYBZ36NmM8Rn+UU0zcZii09n4F0Yn5WwwiZu9CaC4wrBzTIsB7TBXM/zGAh2TN084pqG
eXFQOlCZf8ITAEz1y7SAkKbLnpNF21MVVKohPU1WJtuRJcU2ySu/lhcbgCZXbVPe92F4LIoJGCqN
IzeIvFQltrOlxmNgtdcGcLnW8HMZV6erQGBF9YfMCh9zBW3wS3Raov550Eu3mJejag3fpXm6UmWU
0SfgxvWZ19DlXgPurtL5yMq81GsYZGrrJnnjFUrmWWV8wMTmDtPPjhLP/qjURzTH2xJFh1Tev0Rq
9LLE+rceeJWKhK7xqQl0A6hS4+xpOjDO0R+VaNpBijGj3fTECzvgWUvL6zpbdoYgb5GKK2Wsr+M+
0uw0hfqL2i82aQx4Bz0I0Rox6Np1keQAowtvGgq62xKNSZOxXBnl13BMMLucvsa1ao9KfE2q4lBT
4pMBxHpZH9T16sXGuIuH9TqbtGutHRyt/Vp21eOQtLuJyPt5bK8lKbvHyCbwH56Itjihbp7mDGlf
pGcnGYl1bbzS2vQ04o4BNJ4dxqbbK1IQVtl1JTdeNP5csWEKipxxU3ROlBm7SMJcWBM7Rlqi/e1r
tWqBrE0vZV7eaBgeR1bitJZ0R3PrJiupIy1PwMr+YdS3jQ46FbzcE/KzsNSjsWB+RpJPRpo+geHH
h708VmaE1qZqbzVloESZPafSDoTeO2v5H9Kua0lyHEl+Ec0oQPVKmUxRulq90Lq6e6i15tefo+Zm
ioXiJO66H25v12a3IgEGAoEID3dUP6UhvM+I5oRdfWfo1b3ZPyoq+L5q8SCL+dPQtd7QTFY+Yx1G
MVhF3xYAx0mH2rwLDQHlU627kcQzKrh+M61WNGVWiCldI1Sdqm3shuA/KEb1TNoyCBc89yPl2JV5
kM3ml6bSD8bcnlAg8FNz8DPxCRRyDkZOnCh6mjVgIqvlaEgx9E0yazSflLa1+ylzSDg7VaJBh3Hy
0mEJhCyyTanFpMOYgl0LNF7SNzWCQyXEmpvaNzFFrBmNQ2TTSpBgFG3vVUsaaO3gZpL2TYcUbN+N
x6GKTgrBJKxpHsYW/92896L5aZpTX+8LEAD3ttoKNm5jR1HhM9LsDp1+rMMyseKqORQg7e16NLGl
7lcUt7bU6ZBVqO6qBr9zKu908Pa3OEDRRI7ZSo69BuaULrlLjBkgRojHxMTKcjigHJ8No7yY7eCL
+Btr9iMlgy+pJBDr5UzUOLKIOiL21B7R9McafZ2lX8+FpPpLDeEqsbZGIbSlrLqQrrGE8Zx21Z2p
rT/lDJD0LPRzAmqYRXXQ3nS6vh/x38FIFq4/c5kctG1eSrO2IqJacvlViSC9mol+29THFgBOIQQH
VbLYUricJ6OyWz1HDge3lC9jFlkDoKa6OhzWGD95nB/Aanu3moYTCxB10j9BA0K3VPxPhAnNpzDs
bahPFpaZPoZx7nfCD2kBhFlvIjsCV2Ep1hg+jU5x1N+M5vo49+RmzvUAR8Oayxh0vwBGxfqv2tRd
s8g90Yhe5lm1G8FEQSJ1IyCe3IwMN9k6PimKiKAAPcuque16xRbTFPGlt7NOu6vVyanHl5IMJxDD
W2tYebnSWaZR+YOhuCi1gJQqfynIy4TfD0GJ+1irPJmojaWA3B2EigP2LrQMgjf1Qh+kIMAmX6tU
stQC31Dux3tT6Cwx1QEUUSw05azCEMFaOP7SM8Vd9fCpFpvboW/dsQKAWJEukWbYRZld6mE8SC2Y
OIzmIZlVB5xK1rCkuMZlv2m+FwR/Ni6+q0PpTqhcLc34WTNGVw3V+2xC46vVbsjyq1a0E+YIDkWq
ncLB/NybylkwIUkcV+XXakpupthA15N4aqEBq2p4pCg9Zf1ipsaF0Ndpp31BR97SkG7W8Oqxrs+T
+LROqyOsw6OqhpwMdzf9I7ppSgag9MA1vk+ix1kdRynBpOmYfFu7YF3PUnZp12+ixukB7OZ+qkRk
LB/jWizVgNRmsV7QpHauvlZKg0ICD2S6a0GXAc4E6vwjcF6q5CjtauxUhmg8RbpXFh0n+9o1gVkb
VPt1jKK81oE2T44IhNuFMs+oLJKXMH1ueG2f3a+x+ftMAqlGk6hONXDEqfzJNIM2OtSaqyeNrcYL
56nGWwpNwDZLaSsZYw0KdmsoYqscb+qq41jYq7pgOO/fzaL/fGOha7MaA/3YLBTDrbJQrTYJgM61
WvXz9SSOZ4ju6sZQHJHOiACVRS/6PiVeBh7G+LLw+jC7GelmOUxtIE+hESNQKyMusOlsCMc0fLi+
EN43Yeo4kRBmcyfCRJPdTcahTng8Ch9IDVCf2nwSdqyvF7V57KmB0atuAMU6EEv1BV8+8OBmnJWw
2MNGVUeMneLbK5i8ALbS6lPOW4vzOV6R05uPLvdpKmsTLIz6gQgHDfwTPCl7jl+99jo2JsJZETHE
hKeBXEq+vPZeHKHoVTfIIUzn+pffX42qG/rr3CxbF6rNGLK+SO4cMVsOzYrpCVO1C4lHy7gfX97M
MA9wMcy1tlxofIHis5y9tOXPWHiscWVqkn19Ra++9OEFh/fpP0tibhYIBoAjZcaSZk/yCIDrk4/B
zsP8WbCJFd6ax96ObpWgcMRTafP6UHuvOmC/CIVUiBBDZ06SMrWQ5NDRlOllydEy31zvNeXcGd/X
1Y9LHo3OnrdvrLGAvS5pAJlaMtTjSepluHXkVD1c385dExIFXWOYVAHF4vsYNwgki4UURdc8Oefq
oeq/XP/7uy0MTKr+a4CJ1jMJV4AOYUDojkL5JQI0VJfPoXgx4tppolOmBGN+SMLSqlTMGSHj5/wA
6nusv2CWT8etiklZ3aQ7sDlt3QSwRtjBN9XbydW96Bh66ivVM6gL+Iyrewdua43Zz7aWMjmWYG04
Ft/JJyoGm9mkt4uA6qJGjnTHN7r7DVH3xcbRcXWNWWGvjMqsjcj/jeZM1hb8eF+v7+G+AV2UTBAP
wekZr0eGuAyljkX1emfFdWqNPMz3dQvgSHj/kfBElwigWsixEuNkxJFfDznHEeiP/OAH8j+LMNlE
EVNQpjyaWER57gPp0J4W0Aeg2MoxsxfckYz+714hEXm/kpqkfYyCFtq2VewnNV4emHbrCohXJiuH
MeyjjgSu3a0tJhSSniQamdAepDMTqocnW4DKjZO9QnsFu/kS38heZI/fRG4vXNoL+VvbjNN1BEQI
0Qqn6zDXYBk55dlHrRBsW+fBObffoWINcigeHoG7ZOZ8KWs3NGuFJTevtIDzKbnRveQo2JE/26Mb
HzIvepTcDAO0vNi/O6KyXTITyhL62FlCegxQIM2/JpCSHCEFaljjdyowDYY7zuDZLr5pa5F+hE3s
ilG1UOQYq12Oile4MySte1f2KGqQJ+Cye69ubTF5aCckeHfT80GlQbvElt36PAYzrtfqAr6vY38c
odLU3bX3U9BymXB3L1ZFRL1URkMYc3bvVzrlQCu2FJueNJVf5LM1NeXPSNcgmlPYqVzbgrHwdnc3
6GxsMt9T0QHNNOjwR10/lekN1jz1hTXkhyg6Nu290XwzjcemAiXG6Eh1ZJnxz+txdf8Q4eKFPppB
B7iYA2xmY1jIIG597cjENuU1Cb3mQul4Bxykv1uRkAvwrtvdPbsbs8zZXeYm1uQSZmtMoy0QBUxC
Sx//IsNxqnpOvrYbdje2mA87JFklDDFspUHoD/58UPwmqDwumfzuNb+xw3xMoewlvY5gR8sdSvZB
pSTkJ7zYiVd4Qm3xxhfp7/5wnSh0XA3DavIHgndZn408VBD/sv57Utui/Hnog+ufaX/r3kwwVwkE
5sTObHApzqgxlqijNy1IqAvoi7nolnQKBm54bNu7bS6yWRbjkbVWqxngKCsmoIdjnvaeUoiDvY7a
nVnNXwxlPkqLkaMD0f6Y4km2rq94/0S+rZhxzDUdlTweKWq5BFFFLPiN0nAaefuB5s0E44+5OYch
qIRw5MZHEaj2ML6ru97qqudOdfPq+TcWBGZBDbknKtUsK2UNz9fBsYX3qvCVSDeJ5F7/+/vf682A
ziROZryaCwDuiNpH0SZ2BlwShFNcPovIbszYGGL6uQaS6LRsECzbGsJzQiT/Ksr8OJi1OwuLO5QC
7/Gze8A2Bhnvb2MjUoxoQSbdfpqG7tAjAmMoyr++gbset7HC+LuGt3AFhhagx5bx21j1B7FtPv2Z
Ccapw7kGSFTBQuLsIUzOC2+meT8vARkG8g/AWaAtz9ydUaJMpooxOPnbYqs/EJLc7FKpyMVmF3e1
XV5kztW5/23eLDK5gpwNhigIGIPK1CcipFac39QNp6lPA/aHAIucX1FxfOiI+PtVafrYTrqIL6O1
LwWKiEBEoJc0QLSMh+TdT302ppi7IzIQy5sQsyD9HBdg2JhkWx8wJpeLj5rU+JEWPqk1MC46SjWZ
ZCvLONnlOrjzoqcWGtpnks/ou823Zq3d5H3ytevGQM2Ic92ReDvCfGeyrqkEvkjREWI03WT93Gj6
MQ6VYOhy3vzZ7rnAVD7deIDrdeZcSJpgVksCn5qKY2IE5XT4jbVs/j5zKLQ6aosoRBhWqRo8OFDU
I0FfNln+um5nN9yDag8ceDJIuVjk5qLqYWQqyKAz6UkmlZUL99J81qtfo/E4R79Tmka3+19rTMwq
4niRqgy7FjY/FLm3ovmkhWCE4WzeflFlY4f5Ol3YhrlJ8WQYQ0DUp3I9wg2YL0He1t+AapOTiOzO
MBEVtRMZuChMW9BMZfMOEY1YDKcJ4y/0ofk3XcPgj5hHw/NnclDduDUd8nD9y+16+5vN15tvYxO6
YHUplAAfxjLqeGbtpNWphYqrlnCO1W4w2xhibjYQ4FRpNqLKlmoPBOBKFWTA5fffWAxIi4HeRidJ
ZTk7G6irlUaPxWAczTImIAdS0Rbb2co7Tj9sdzUbS0xolvSx7jHcRi80wBnu+zyxKp4CwP67dGOE
8Qc5HNW0W+APxO++g6n5sD5M3gymttZXuCMP9NB8uAjejLG4UK0O0yaesKLkEwWhNn4KsRK7Cui0
QeQoHF/n7B9bMVdbvVtNTGKBkBcD0qMGEEF5EqqF43S78VUjhkTA9WJ84HshcdQMy4i2Zav/asQv
Ey636x63f6ltLDCXWkjkqo4IIKG0WoHWfvnUEnt5ruz+QKDZUQG7PnnqYtWrRRmuBnDs8SomvEUy
F9YAmZCiEhOKW/sehc+a/nR9jby/z/i6gqb+mknYxKz2BeHcDL/RCyIaeEDBn2rqCtuWVeWsCUmC
LRyi20ryouJcRpznyH5o1UGmgbqqglkvJvpk5RyLBR1hC5XWcAtNBxWW2SVWBBIKjB36pioezDa/
kRvyNTfAZbxgnElPW6tepE+ZqtwIRsK7xvarbJsfxdxjY56nxlhh4XGhxFajLn7d6n5VZ09GMj2u
onzoQnQlmuRBCJPHZtVuICPq4eI4tpL4V1dKgahlgWnG3hTOj2mrcW713UMKnhgqsqMTaOy8v49I
VPWRsnQYx9SUoEp0K1EHfxVmzj372on7EHp0Su2MzIGCdd/bMSdIbtYFPs5kJzfAfbgQ6vUTPzz0
bo2BQ81eT4aj3oMlMqASRqpimdwi4O5aDST3CBZILFhe0VnrgAfWALU2mrsaw6/rjTH9/I1zBIkt
BX8etSiWe0fTUjGPKIbCCM0DySoACifnd0wY4HKGxDoKfIybi0k194uKVZR95UWq7hdayzGx/xYG
BP4fG4zXonYhNYaEizwZH4z0tjFsuQUaSPkeDl90ETPsYmGpOQ+bvv993qwyuVirdWqYlLQQpH8p
hIe1vut4fKz7Lzw0Xyi9kwZnZPy9i9VEmzS88sFs56kQk8pfgFpF5RmkA7bwFfUY3ut7N/t6s8i2
HktdmFINwDHgqkbbHMJDVk5OKJaOKvJw6fQQfThkG1OMa/RTWxCdIsUlXbBbQF1ns/3VR6ZHQjBn
NbPCSSx3b42NPcZNWkPLxWoBmroEaaN64gr87TqESYE8eDyho8oEjbVcZXka4BBy/sksQJEE8CGn
88MzwVx8zbzUa0OLWF0cupmWBEVaH/o15+RC+1/mbSWM28WyCLZjFSCuaO6fu6q/B1MgEIrJegeU
462gdZxl7X8ZUBLi0iUgLqDL3qb8JI4lcUHupeTPRE2tQeXUFHgGmJxI6lOSDNCkceT6ZxYeG275
lB72j778tgLm25t5JsxdAgPSj9FZzw1GU9H+tZTFisBn93/QYqOH45pBxhNI1+djlADPvmTSN2Vt
v0q19tlEVW5QyHHstdtuHtDLWavHNR8+T2Cu/I24jsLTP5+MdZFsBEe1ScvuZeZkoelhOJlzC++/
dt9ssJh9VVgXZRrxeFJvJW8NLarK2DjRUzVC2wGsTH7xcn1R+8fr30UpTERqNYxx6B2eN4Z46eKj
vgaaxpnY4plgglCq6CCk7eAohX4SpnObHdTx6foquPvG3EzIXapaBv4CzNbSD+OvGM6YXJY7uXGK
wPDaZ8CHr1vkLYoev8357ae5m+QcBaqMPJXgjhey41oMnIcN5wyzE/B9keZdATibI5AmGAZynGb5
/vo6PtJj0sb6xuOYOJG3Zo+kE4FosuMnyQM7MNrqqpd7uYTTLHyLwCSfnGd7Ofd+S5we71De22n/
jb35DUwo0eO0iNsKHpIJ0/1iYspYVPMHJWq8dWmdPlpzKyzyI1kBri6kAMB+3pg4b6eZ2LJKOgDW
GnZaktWDLNV+BuPXd5rro0z8yPNwTsiMo7aU6YtEhudUyT0JsnGRLl6GxcQMSH8wstQWS8kZIEaC
sU2nUFTOid9bKkiANIjaYiYU1KfvPbdIk0qNdXxw7OgAQHnBeUnurlMVKcEbWkHmB4bOJZaWSepo
n8Y2fLOyaNFE+EQVM2VL+oXJD84p2TuKW3tMfAnnzGxrE/tamu1TFJlW3GkPSc0jitpLE7dmmH0z
jTgDQwQ1I4TWAmj7YlwqFMVTLhZuLxfZWmJiyyqAFkGizpgD8D5kFlTl7Hq9KPi3ciFZHLfc94e3
z0W3dxPJmiwpFrBj0881O2thD99rj6Iv9G9lAsKhIbaiW94n2x2E2y6RiTpZBRG5uMAzLA2SgwGW
ftBe9m7xpHnzr8ipOKDd/SXiVSlDRwic/czJE4RKzesYaXA4PuQg+u0/X9/D3Q+GriemCXVQG7O6
CkROKgAOMWI9GAUozW8T4RCXx7R/aCRuiXDXDSk03yCgSTDZDljXtHndhRL9XJBPOYu2bBfAhA4g
vaQExpUD/EjAi9C7G7gxyoTHjIgx1JuRhENTwq3m0asFgZP67K8L/3sRioaYBmKOl7YsKAlIcEM5
uiTN82p4E8YbYv/6l9qNFVAGMLRXtQ+2BCXPSBF1CaBWBD91/kTAO27w4BK786XqxggTkPS5l9u+
RylF9kdnfGoOeaB62THxgRgDbky+zZ5o2xpzwhw/3y0LbC0zm9hXQ58KKd6XevJcJZgoVB5H8kUY
nwS9tkrhUyPdTxqnrPfhw0kYxIdKLajRdER9kfGNXBhKeU4WxRkwXrZU34E+9JcS0sUNr5D8MVdh
TDHnOJEjaTXMhWBjKTMJWguQUsmd+aU9JL1DRUVU+vTwqgNNlYfIal5U5//pQPgJEvCnuDkJZn3Y
+pFSxGqdNQJE5rJHrf0mZY8JrwTywUcZE/QwbgKyEtaqLFQQSBpb2Z2ywk2L9Axgjnd9JR8RWYwd
JvAb/QA4FsbcnPBX50pfgBYFgreg6MKjQfscvumDeINLo/shljBmqT9tljdjwFSYRejgLOtlXM9K
9OX6unjbR4P15u/XNRiblwpqYAZGhKticdpksrth4GwfbxmM20+NUIVLBqb8eVjsGBMUbalwgtXH
W5LZKsbfcy3rjAWV4VfMHDoZXugoNy2giegGefLD9X372EV5b42lLZ2HWukzUKTgZhmd5DCe4Xm3
dL4Fyf9Xyf9bvHM5qL1DbnKbFzU5+8mSmjaJWUyqYCKMRJd6xODZb4SpzcHVmKC8akBAYdhRdkyp
AmC5ONdzZyFjuO8lkZNScTyQJTKN2nqNIgUeLlfCt0RuvSypnar5DdkJGovASKkh8wDFEPN2lxcN
ciIZVL+q6lRLL0OGthPnebj/Vd5MMLs25PFcjiliUbTcC4o/TLz+C3Xhd0WdV6d7M8DcWIOkZhEh
+CxvCo+Cnx55YOr9T/Jmhq5zExR0zRwMNV2Jk2bnQQFlsuh1w6/rB+hj6ZpZC/0RGyPVqseKnOAA
mYfVE93iWDxnl/I027KXu8MLSME5OdPHTIOxyMTSqi9Fs5BxG6VBe45/EkBBUyf8OaZ2FEj2+gmi
lbfTCS9MT33iLJZ+mGsfjgmzTa7h1T7BNGhzz5AkPRhOctaCLNC87NF0eBIGPD9hwm01KmUa6iMB
LU53O1QQOFXm26TVPydD5y9FfFSVwdJrhbPDPP9nIrASToU+JTJxpC69yD1YWYWec5FwXJMt+ZGo
aCI9hZ48nvxgu+ocs/+hxf9/iZp3seJDna8p5S6VaFKhuUlTWhjFl8ef132Cs1kKEyyyMo3yModL
NPEvVXBJ9PX63+ftFBMrQjkd4rCja1hPkvTdiE6UW+PPbNA1bs7wuIiDsJAGNYtmgfDmCLC4gRkE
Ff9y3dDHotf7s8sW98ZZaEE7gNVQiiINio16YYlB7w5Belx59Hof27uMNSZSrM0/eatW491IacDg
AEFk9bd0opCiTMqbAmeXWJKNE4z6PV4MBed9wnOQDzEjmyUQlSFayOeM3CQ8lXq6iCsxSWGCxCpF
VdMLOK2JWlvTRKyprawhvMWrnfP1eK7IxIVcbae4Xgm0rFNQdI2VterQz1sG57qT7JsBrQB0EnDV
s83QsFWEsG7hI8Ks+6kwQOxsAsdF6V43s79v/5phO6DtKNcYW0wQ5fRD+jMf7koAnGT7upGP8I9X
F3yzwqQroZYlekMdPj7jvfHKbBoRy7R1Xz+qNpWdxP/xjNKY89El3ozSf745z7M4zksEzoZXUm2Q
dQiRpbt/t5PDl/JX9sJZJHWxa/aYGCV0RSj1MqRRe4+CkTDoAuk9qwOCsJmsHqDFBaMujWgBPHvh
pQMcb2HHP/OhK7tZwh1ZjM8y6Ge0Zz3joKH/I4687Sf9DZv97HS5S0LMTuHaXzBiahxLT0stUAsd
JbtFn16y6RM8dAd7sfvgJHitP3Du5P94Fr39BiaWZUNvDtrwKkVO1bQ6u7LHE3GqQAMdL2+AaD9m
vRljYpYmNsO0UEU0HdQe5l0uPHA8hnrENY9hgpaxJH0kxxq9B6ioTO7Ejn5DLA00x7nLx5p+BDwx
x5AJXW1RT1MrQOevd1CdgnpN4go3nZW4f49i0Sp95sge6GYeFU5rgOM9EEJ77z01eCNDMqGNFJ81
v4eeRPqkeMuv4gIWa6dxNKsLRqhgNbd5Y5WfQqu3QdfOeVVfPyV4Er7/DRCDnED8ijA0yKDx+VlD
LaB55HzT61EHowrvbSRxGWr1jOdGJItBBiolPDj9dK5fkKu/yENj9/2nRUWvUotuJlK7QN7xyEk4
pwQMy+9/Qx/PKlpqcNw4qAMo219+DF4V0OnNyOOFWd6eslmTAAogFRMrjj7O3gLtT+gxnpcsC67v
6/Wz+GFOAkyVwoDBFeIIbf9oZvI3oebR03BuKTTJ3m9bV/brkgwI4HhSBZ0tfS4w1a4cwXTrUOrj
zAtt3tuGt3tMiInjSm4agniWKpWzqgRNQNEGqx4nbvJ2jwk0ZJpLsxgQuo31VkmfOl4XhLcMJrDI
SqY2CGbEafuDApa4VvOMnJfI8r4Pi5Vfo1SJNb2DFYQvDBrZxTG+paFrtaM7xY3d6cQtq1/Pj6Dh
+t4nkHTlk1BUxBF9SNs9ZYfCXT+PBzp0NDgImE4Iamzn9ypi/9w8ICp/bzWTeyWTZaw0ajKvyaug
bvvv1w/Ux17tu8vgAxtTU2pGHcszcbLcKh40O/V0qOzcmX7lLKfmUQh4vNscJ3ytoWzyh3UStcgQ
atzW2eiavXDUzIITJf6jsP22cdRRNza6PAmrTi+Jo9zqoBPPPo1n9ZA6/Ul4TnwiwVNon2x6+cOb
RWJCB4SDp6XN0QlZwThYkRtVPZkjZ+aB6/9MsIhMteoiGtal2zLo71Kn8HtMwwhQBJAQn+hsPi+6
/8dT9W1DmcghZGpRFSshSKIX0KUOl+pZO4te6baVzcvu/qMM/WaMCSNaUgIHGaEi2B3DS+xPx/6c
QPggcrUgAvkBseKb6gd10PrS8itq9K//dzYG1dj3vrM2wtJhep04xiW7IXbppXcFJCDUmx6MgR7Q
zx6GrNFiiv34qHFSQc7ZYOu56lLNuTaDBDIb5mDVDcsoZM4dsBujJYjiAMSrYhSD8Z4marMq7xDJ
muk5xywEMTM8lH9yospu+rOxwvjLAGivoM3w0Q7MFUCrHzrBGsGpIDviAcBxmQMw2/1mG3OMx/Ry
qMYgsKY1ZONIidsnfKTfEICisfLNDNsfIaWZVeDlw+eRg3S4y9Laur5vnHWwLZBSmGs8r+hbVc/9
nhgPnTlblaa5eQoQuQG6KaOxa5lH4Lv/IpAgLUTAS6wbLDyi1VSygv7t7xdIdMjc3LAKsDMYgfnc
u4iV2My4sXRnuv8/BJfdy/XNOlv/zPtWilBNoQmX8AV5qj/rVnmKziNmrFKrvOh3xckMGk4pav+S
2Jhl7nTgDcCkTcuu4XP0yfBlPIO01KlB6EZTPQwrHTNnxCHnJRO7h3xjl7nVx6KcQGSKylG4HsL6
20o+X3ci3t9n0v5kiedVzATFmYzopsxDtyt50rv798FmDfQ3bC5YcE+t4lhjDSq0EkAS+UjzryKA
avgtT7WWtxzmLo/DvksjjLtCxdove3AYNDzWDp7/Mbc2GJZjEKuOilM2l0kFee9kp3ViiWboXP8y
XJdjgi8q46uxGhmtRWnH5QGIBbzLGjv25CCrrNnVfckVrZJ7qe0H/X/PN1sWbSahMcYJrj7HbjGE
dtQ4a5zYnNXtB/03K0wUXuV1mmvzf6MIrWNEbnuisKTKMwPe6CJvL1kpnCbXa3WQAV6gY7rQY3hB
SnJnAkMG6PSldzWvvySOgsb//3ta5PUW+HeZ7JR11uZDrBtockjaslrKlNx1GmCHdXtXy4L7Z3tK
mGCx6PIACV0UtKfj6pkeRcmFhyqghFOmw0Mb71cM3o41YUKH3Kii0kSz4ohH7UjFqEdoNxcBdAAe
c5vHRMBxSsLEkDSOwYdc4bIbi/txeRhGOx95jfj9juxmRUz0GENVCgUFr43eQYi3IZcL5i6IClnJ
U4s6F+izAs4X48QrwkQTzcyrBiIhIPU+aPfQkjH8Gp8tf8n/akGu5KZW4vCIQnk7yYSVNa7AZyUO
xIFUzrw8rKtbqpzCHSdGEiahm8jY5qOKCCJr5EiU1m7V2cpIndl1XvJgXrz1MIFETdRCblWEycl0
Rfkx0oKCcDJGuiUfsvw3v1CZLN8U5krTB9wqVVPZ6ZdwPS3Cg7zeFBid+zOHUNk8oyjFGbpCNL1J
Ds09sfFm80wXcO/JAV/3S0qQWHFs0r95bXlM2JhNcVpmej9TjKjudXYY9Ef6Xks8jdMQ2PcMzCGK
lNULcO/3qQD8Pe+zFknxkk9eK0huNUitVS6R0ycQW7u+MOpmH9f1ZoyJGZXeAHUlww2b6duo3Zrd
aa4fZXIgywM0Za7b2vfCN1tM6OhTMQVBI30ImmKQm+HZWAqnTDLvz8ww8SKTMUYy0KaYGvlt+1h0
gcmVdNuPSW9LYQLE0qUYv8nhDp1r+ALYCxXRgqysnT01HgS1ggJlkj9bFRMvVA0UmmYOBJQ0gab+
PMhnmccIyXM8JkoItd43CwVZzXoQ1f4ig2tePSjD1+srub53ID97799zHUmgvcferR3eYqMPzm9O
hLjuaOA2fW8hEdVoaSGqDIjVYGWZXxe/oHFyfRUfgcGvWcs/LoBhxvdGyrIUmwyaP45azIdETew2
6T1VBaBFX8YTuEcCAxlwrGeXUOwPHOO8PWRiRFjVbQXhWNnRLoaP58JtZdefxTvNkr9okPYbTj0P
7cKzSP/55oEi5OvctmoHOY2yDnJZOJG1/KODC6KT9ybSJFGFsm6Rv0BmZkpaL5Tx/2Me3vi6m8ts
O0JeyUiMEjXFmjwosW/WGL42U0tTdY4b7md/lPBGA980NJOZrwRqMFDTpjoFm1KASOLGr2BTKqWd
+zwkyH7+vrHGfKEKNbZqBf8Ock0Aj736vKBX3tj6TRIYaPup96tbgNhUjnjL3N3QjWHmu3VRNWU5
fThQcD7FPEdufwqDzM4t0x8x3RaC3YAXD19Lvx9uro1V+qs2DhnNsSz1cwr8YRAdckf6DJ0Rz7S1
x5WibdBTag7Gw2/VozdGmbgPLmMZjxV0Ief6oECmZlFbW6xmzo7u5lIbK0ysn8plwZ5iQ8GZYc14
enW5Q4qvpLjMAk+fYr9fsTHGRH3NNMYMwiwyntDpHVBMXvizccJH2rRuL6Gdfb4eunZj85s5lnJQ
TPq2XWu0tMz+vjSeygqSQQtPv55nhLkAgGqDFmSKJwOKcHZWD+5YoPAs5O71tfD2TmfuAF2Ip7ET
Knj+t+hTHdRe7KkP0k3vRncodwF+c90eb1lMPAnXqCK5ggRKFX8MxhRk8mqrSswJw69F8SsnS2cC
iVyi2FzHKDt0ruIlpwZgEPmn/FX4ZkAByK7d0S3d8pvggHDm1OHVHHF5KXez7Y2T0I3YnG00DEZT
aV99UvEwcuAPpb0eZ7fySn9pOSnw/k2+scZEkgaEDkaHwoCTVH+Ni4/Bgyj3m/AShrk9df5QfTL/
9EsycWScJaXXaEcm6R/KKbGK+qvIE8rleQsTRRrwRoa6iGZnJie3Wj4ErSFfktBwrjvlPmJ6s31M
AEnlSpfaCNsHdCdKlxKopiM3rpz5WAWt1QK7JNwZNgh+Hn4LSPRmmeX2Wo1e0MsaXYpZgwzdJzL+
5CyNnt8rJ+HDbFsh1mDObchrSUxDAc5QgDjTLNoLgTgbJzHmfDCDiSakqaETpCM0AtZnh0ZkiZin
GNSVc7twrmuDiSJRG6GoOKD1WCzdUTUguaatXiJ1DiT1OL7BWxETSaRkyuYZebRTp50tDrdaAujH
xIlXvCjMchxNMy3+ryWNV5NLuw65aOnoOMQHmu/oAU/idb8GtvE7JmCMeZ/q6QiPpzhjivbCcO9B
uqfABcCrHkObZ5H3yZhwIWpD20CikeATHXO8mlboK+rKZKF9xmni0C9yzeOZoFEP+lKQBoEplaQb
U+3Pa1Lx4i3PBhMwjCo2qgnNbzBLGD40WA4zAEBWBrFBC/So7nLIccP95Bxl+sOvLIwF5C5qEpIx
RayA+uQhP8u2ACaQwqcDeoYT+eHj5MiW8it84M3JcFZrMrkImYcYY7jIEVB7M+NbceHVwziHzGTC
RhSJCPAagpQ02jpJbAkShzKPp4r3lmGrUuI41FrZIWrQBjQtwEaYw5F82oFeoHP0hz7CAm8LiEOQ
aEHkEI8Uyp8dUVU0XckXPVCU2u0l8pKeExd5H4ru8ybpEBs91lTIfDhh9lhCpVd0rrsgdetrHshE
jRSC4UuVF7RXNUJCRHchJOOKB94ThRcO2dH5RY0gbSXX6IOhNkUVcc0H5Qb1enRwakqwySvQc4KT
yYQMkpIlVKHu6cTaXxBhBGEo5sFclfAGBHh2mLBRq1I1r3quOuJ6ABDSMoxfw3g0zYbne9cPFOav
3zvCnBS1nhaN6vQ/BrcPlFPsgbXPk+86h3yhUN7Ii7h9FXrr/rd3QIjnvVFdrKNIDeEdkIDGQwIl
JRAF1ic6gU1DIhE5q+QtkokaxlBBXnjCV6vJDxOQAOWLXH257vA8E3TJmwNVpCiQjSKKVFGT2zOI
5dvEjnNOH+X6qQXnxnsjaiObTR8hy81D6AmLAOImPL40zokC4cV7GxVmSZTif0j7rh27dabZJxKg
RIVbxRVmTU72jeBxUM5ZT/8XZ5/PI3NriwdjwFdewLRINpvNZnWVXBCnmLwCxAP0ySsvr6Az6sxO
21v8m942gOR3igEF6D9N1mmrjm2JF5vGGdNDdwSbrIM3tt7OztHzO0IS+LTEqmygEUKLdz2h+cSe
MzL5hr6EsQCKaDTJgDsnU761hi925xykavmn2mFXA2WiR16rKSETqnHItS01vSImrz7F8xAmbuhN
2UlxjcpllSS3WqdA/rbOf+27Oud4BBPQn+sVpl2lxyLWi9wEyGmmA9rcLroPyD/6vngpBdcaEyxC
UsSV0GBn/dPoVtvqF9XpIVbS+KbD48nlVNq0969Z7WO11+NwkmO8t8VWcVRtcgWpGVf8kb0tkE0K
QE7XRlYuWubj/qTuH5jgcP5zTjU1VXKlxMLVaWSpvyYoR6j9YVhuluVt0G9B68zJADiVAI2F0o5p
VU21gWDSOaLdXi9nVPlOEqqXxmfe+D68/h2SuprSqO5axazQExnUqbtkNx1kwNVAdYeQC5GhgXxn
L7MQWrQNGGEAwjJnCi5ipFhVHLnQa5bbU0sOfXsKzYNSXDVg6g0NXoMa5wR4L1mvhhlHEgDyUk6c
tjiBwNwS6isBitP7brKfF2jv9YmVkYQUYKCRkRfE/exNfeAXTXQ9CppHQEC6b2obprVaNyaWoFVi
wKsfXHK0RTs8177gpnZ9pXnRiQen27+waCxsFgK42qRQEF8k/dSEF9146Ro/F77qyXHi9ujyjjgW
KIsykd6WIRjSkuP8rAKei+tYDAQVENAZ0g/9sePdKDi+wUqlLkO7BA0Y+Jw2OQmVU0Q35njkLBeN
uju+LzMRZCamIA4jQZfBIjxJUZFZdadb0RDf9yNUskXtKtEyYs1Jc8J1nmed/vU960xqokllU6UD
3rNaN3uUcc8NLwOFPNMHivdMnMcgwDnpWAbURst7EqvUOzvPLG7b9G5/Pjk7TWaSktioqqDRkaOa
WXGulwpX2vw2XUon73kkFryhMBmIUYspqSQUAozoounPRcjrSt9G/X9sZZlJPJJBjrtlAuqsnG2c
ai7kQ2/VH0AU4UQj/oxqAEQA/f0J5ORVLCw4isUli1uc29n0MEBbXZntUXwZ5Jeo4j1Pc7YXiwGO
2jLvSgLXn0+9Sx/lIHaIHNJwVIsSP6uHILQCe3942/5hmBpkhECvzt48y0SflM5AIW4ufgQR6Hsa
GxGlnFNOxN92jg87zNK1pQiGmZLW34KjPD3MPCjk9tx9/H02yieloJYtMG6RlnnlMvhE0A4Jyiv7
07VvBlxwf+Y3oxCV4KMETEGt7qv0TkPjQN8HfzVXCnuvLJOuq9UCLtdo99H0del43TPb59T/Jgsk
43+OItNz3AtqVPPmNvVyY8QlqT2GSeJnNdieQ/kWGgt+ZlQWSTN3CTVkisRVSe4vvXkqiXEsocI9
pYYrRyP5yxmmEXqVGlR5DDr0kL5MgwvcSJ6L8nrhndP/kYx/TAAT5keMXWooO9b/XvnT2gq8FuVn
9cV0eDH+P07qD3PUq1ZjEvVCG8pg/Kdbb3ZbO50stOBP0J58HVy0691VA+8k43kqE/hV0rZ5CRZI
p3qNBkv4DtQnqkqpHT52J1SxfmnefJC+7O+O7Vj5MU7mBOjVvAcCE+W4SuvOLQrdIKqDanvXW4EU
/wCsgrNRuBPLRJV5LPRmalFyRP0KETOy20vux/YC0h960f5cVxZYKP6JlgorixQIGUTQpoACGJDP
6d9VO0JLVm4XKNmF/uwBGnouX2dP88DS7/DwE5zpZS+sGm6Q8WwC7KWGjRVo151iWBW5JeaD3nOg
of9RzPg90veseuWyCwGF4kTeH5RFW7oacSKJbgoqNLmyhrfk1wySwRpTcJxQ1+XxR/AGysQnaOWU
StfA+KwST4iggVElrpRVjmxqdzWRf+27LS8csLdWQUYB1qTxkJIBUFYYU7dSmzJWdX50x9slnJ3J
3liNUTbyrMAyxsNT3DwJeWy148/9IfFs0N9XyxcXsWL2DWobkLP5keezB3Z9V8wHTnbJnTkmykyy
FAl6hM7Z0u1BhQEc0Sl4hH4EGhOBsr3fH9R/XOU+nJKJL2WPU0spMXONM+PVMHXVxCLgMaFUgDqv
x5rnhExsmSDCsugpLuF4hPL7KXFqUfI6IXHKorWnOOZlf9Sp/331+Bgck8EE4lIIkkp392XyQih6
C7Z8i5sHEBQxoFH7U0n/2I4x9qaaaolZJ5TAM+3F2zJNvbKdUitUOtwR5iNRBC9pzFdSBE/7djmT
yt5ZxyEczUhKcBKWhhVK6B03b9tSslP1R5BIzr6x/4DX/Z5S9r6KBtpu1qBo5PSRrfk0o9YhFBy7
zWGaUQgu7mUrcinajde0/h83lQ/LTBYjxFKeNikiGKWTxmLCqBDY4q3aW+Anxu08R5vypXzhDJjj
QzKT1+ihmJWDjusrLYbJOJYS8KgQtFQh2Hi8ghgni2Svroq8kHykiJ8pwlkgPKla5+lhaJNuPmcm
sQcuTJwXANjbbDIPeVWXGgqnka14PUo5823wgDANhhRexZbnqvT3VQhVhmFYTAOhzSifBf2kQYQu
AprKMA6d0Pp/uXBMsOnKfDJHEwtH9X5St77EkGDPr/55SFo+V8f58E4m1EREM+URVTEHb/p2oX+R
6qtwTHm7j+OM7HW2ys3caPUO9XWLUvrQ5vXUD48UEjYeePc/6tk7AY1l9pPRuihmJthD9PZVNNyp
/c5ZIZ4BOtqVO3SqJMVoDPunMkQbdFEXWvzRQxizO3s+JDbh1Tv27+YKKxY/tnOTmBGC9EIGdzTO
Qpf4wnLojUfO2HgrRce+GlsWQkFSLYF3aNAgBr1PC9SgbnA1Q1e6u/AKKpywwTL+NWI11uYCtxCr
63wER+dwF6OSXUyPQvMa59ynYZ49JkXpQ+BWYtAZoC++OSIiegLicPemHQNP9xW3uEi38yEEz4LA
O9F5LsNEkLmrGtJlKJfSvkXV1g9ZYQ1glFbukm/0+mXigv2Ds5Tb5dPfW5vtcpWKXAuUASUc8RQf
KB1phwMH96MTD7PACY8KE0NC0oJIOMJ+KNXXarCrSHNLUbDb5mHsJW9/VJyJZNtcdahxJm1B/ROX
j/Y247W3cDYa280KsE9KRFFAPSRQbws1/VlLYHCtNDeq5Zf9ofBMMWFkKXBiNuBFdqDZ+ksYRz8u
wNKuVI+mUXK4njl3ALaRtUkEU20juJ9kCh4gz6e5aU65qh72R8S7hLM9rEoJfa1+oNUkf/KWK2yx
m+5cvDQubXouSpt3DeZ5A3O3aXToRA4hSn1hesiEc/ipZrSPSz7bvDorqrg0E7xN10/ZmOBy5sUi
D7nE8wMmNkxBuwhSPqjOUB+JAEkO0SLhaPUVD3DL8wIms0hK3STCBKiZMLxq6HeP+swCwxZnh76n
0jvnLyvQWUyTrGtxArxFYP7qs97rQu0w6/1xkVGbNya7HZOfyaTdqW32VPQC2MDlb22aeIW5XE09
QIuq4MZ6+6L1nZvIkltH4r1Uk9Niphy8JGfq2bZXJdC6MNORKtQLYM+qdiCggAkMaBhUPPwT737M
9r0KklAFWYqKWEss2mxA1eFSYlMYWeMHNu/dn7PYhIku2VQYQVSi/UoMZqfX2/th0HytTXmnDL2+
7Kw2q/8gzOh8XmKkq7Nf/wJ/w8H40hwWAnxL4+Oy6vIobXmJP6ExYZWhFHqZBEn7XniTkUmCHhL4
Lnqtkc88W5yDjTDhBbpDAPr3yBdC8aj011FuuHM024S8LVxZd54r0t9Xw6ryMjRBFocU+YGKDdS+
fi9cN+fWk06g7QWKrHqCfod0y4nYm0NUZOjo6mDT1TRmiEM6gjHfQMTOf6FselXeJQ44aOfrzFMF
C/97VGzzp7FAgN3mFR42PXRlmhmxri+ygjoOOBJD2UsBnWjazh+W2d0fIs8ME15Nc0xKMcHlLYwe
ChEvhCAnnpNPVb9Wg2FiaxQGgBDRTuzkODi0PIrs7i7DLsi90ONhNrf3wMoak3GBkxHrKeCpbrR1
S0blOb6jeyA7QJ3E/6vpYzu+ukGvNTkBQdYUXaHmZsnj9YxZ/DsjDCJqMgpRnLoUBTZc6Gc1OMeD
elUHobNvZjsGf8wb2/GFGlA+ihB1dqLS0sDUO5370RKe4+PoGJ5w7HgvWFyDTPFnNJc2F0oEfVqF
gYA01AgGK7yijZWFX/LSL46rs61fYBDJA7ODEy7SO89GkFjN2xRag10fG7uyQbfhjofwbX9WeVbp
76vIpWiLOSURqpUl2Nq76yS4LhQO4Io7j0ysCOY4TqGiTgnURFuExNFwDn0gRk8denG587hZEl25
CRMygrY1DbSP0ZvTcISMdOSB8dQvXtAUfqRVixDKy/1bdBlDy7jmdQLzppOJJFmIunZHydvE7r4d
L8H4kgXP+yvGnU4mfuRZk+mqGgLZBbIggMxtcTjo9jBbIvJ0VGT6475BzpjYVi8hNIeqlPDqqQuP
cxDhYfmcTqq9b4Q3KrbfK4gyUi8mPVDK5kcSC295LZ5NneqmB0+KDB3JKJssXZKvITTwlC/CzTQV
nKnljZRJu1RxIomOJXQIOWgAiAzGVczlfKXe/q+c68M/2R4wkUQ1ZMeQl1SkcFNRuhYjHNpNlXyT
x5rXoLLdL7WyxiZckOIWtBAHaPe6eMMjLQhJ9xAZdnBdAUA2vuGVW7kLyUQUQRbzpATXv1NcUfa9
+ie5lm8WG5gUkN9NX/bdhrdiTGjJxKYzRQMNF4r6psTqVVX+agPxYd/INjZ1NYlMSJnDKjCCGAGs
QPNSa7UX9fjObnbm1dToauz5BhM+CMmmpJpR9amgFrg03zMghThjoT68Z4KNHoOYiOEEH1ey7lUd
k6dBIrasQiEzUzypem3i7FHMw/OkEFuIUleXc86acTYA2w6Gtm1Nxu0SB9300rYnOTxE5fXw1yNl
u79yte1z6E3QPIvWreH6d93h/U3TC7nMfjy3Z1vBqlYORU0x6dsz7ZpKPO0Luc7B+/j/1ULCc0m2
J2yRlKQQZXhKF72BFQyqqse5fp3N5yVNLBliQuRqiHVOkObsNrYzTOoj0ywFzGgwGn6nFWD1j5Vj
INRcGdfN8ufHjjOZIKKSpUgjATtO9ul1G6zApxps77HDoxHnDYkJIHhC6XSjQf1mqb60UWcl+blM
Hj+154ihishyDJF9AJj6sY/Qa4EnYTAO09K1klvZGdczPCCK6NriFEa2o8iHOSbm612iptmAwheU
i+r2Zol52PJt71NlnLaagsuKxgSRtjNjOB9KkqrwUAWPEcTgyvlZ067k/K6Vn1TjIeM1TW23QnzY
ZO8y4iCLeBsCsQTdzoIFqE5tRTeCPQAnjeZfn7YcjwdcszmLR2PuvwLmyi5zvQmSTo6WCcwP2ZX0
MNvNcbwAou0XZ3G0KnexG2u6CE59GC76cd/0pm+uLDPpiLmAMDHNcCMIpRtTiW1VvxC55oyPLtXe
8JhLzpzmei7oGJ6uXAn9bY8CZlG/icLJjK5j85Dqoft3o2K8swhlQ9AKrKM5vSjx45BD2JULU93O
e1ZzxwSQWkPvERTsCLylOIrPCMhObs+3gy3i2T5+SD3e0b2NtFpZZCJJHudKl3S41tNnUlrcSrzq
rfZR2/aGF/k4f19scE/exJGV/MwSZ39SN7f8yjiToehtLk+JRpGJk2wN8SsXSMbbBUxmokxlXck0
NZ6lxwDPv+Gxlmqr6u/DKbbMnPPktu35aAIy0FWoSKwsdNBFaSZO0IKMyEFKX9Pc60AevT9l/xHE
PowwQxKTBPURCdtLv6mOhRfd9F5yr+IJkYsi2V6dD0tMuMzqrCF6D2ekMFXKZQFuZg1dwSolMXTm
l/rAKzJxJvBfL211l2ZFiZM6aStLUw0beB0rngPOXv6PbQaVM5CvG+ilZ7aZkQxGm8cKvdpPTkHJ
5e3UXyD4Q2Oy8can2toe2IdBZpdJ1RQV1YCjdElEC6g7aKg4kvG87xo8I+xuGvMpUBS8I8Zp5fUg
wo3BaJxEL/tWtsFF6sdYGAfs5aCp0wrVOaofNByzm+IFMJjD4AZW6USnwB7veOkOnZ5/R/sPk4wn
irGok0pBcWQUb6K58PL6sqD03k88x9g+Vn4bet98q7qSOmu1kekihfhR/rXU1dARr4O7QAAeU/Az
F7AYMP9SeC2PV5Ouzs4Y3+uvK9MdUSPUD3KkdCMAYvV8J6r9A7ibnpdcPhEJyD/OOm7Hxo+xMuf0
XBpGIqqI/NERsB8rcEuXdrVIkj0r1nfdJ/YEqgb5EFzznlB5LsQiXvMlUusZ1RhElqm0oNLqGkco
sv80MctUvKwAGPBG5hT0eGtLw91qghMBSPCOtmqm4eQ2WXppxPHY1MBj5MVtp/c21Bmvqlz6TFr7
sV3e52JlttATo84gHOyYxlGBlrPBe06hqc6e4zCxZRomNQtjZLU9UNIUdZHbYM/33vnz4acG5zbF
81MmysydonVSh+aFuO3tOPo19c9xcFH6tyLmjIxniQk0haLIiiBDQiZXqm9m2zSWEE9uO+V+WQ/g
hle8/R3BiZ/vqdJqpXI1iqpkEaFsX+RuBDyo1pZOIoqcIMPxQxb8mnRLGSqUiTPTfzZT4A7mg9xM
VtwdhOLLVHtQNOfkDNsH+e+dzsJeDaNMja4B7DVoQicno12Zhb8/d9uFhA83Z8Gu6ijOY0/QmkSP
VN1DtfyQQXWZPkZll8/lCR8DYrL/uBGyts5Ri6kGsCvkwpWiCY/1OPLaEHgTx4QMRTaTCXpNgK8+
9y7KgkCXyzfGD/NCeZzHQ5NwO9h5qQkLazVCtezTDvAASqUHNk7wDdE7wHCiXYbVnXDk4cQ4Xs+C
WvW0jrKox5GXmTeNdtMFLyLhdHxxNrLMhAxBkdumTXF3yoRLLQ82euQm1UcViOS85zbeaJiYIZlN
0wklXD0bXzUtcuf5WSp55Oi88TDpCIrrJGnBmOOI82MonTXFbgkKk7cEzwz724ozHBbEasTyNCxD
CPhMMnhtUt4WFZp+coWzezkDYuGrBljBJDPEW2iaqw+t0NyRqTjE0fQ0Td2jrImfuif93r6sRnWm
xq1U1TgSjflmAIa1ulO7vzt12dpVko641JbIpvQSjVgVFOm4Qoi8kKcw0UFq9WasG7iBBjnnZ8qc
K7j5aOVXi9s/xB4PGfLee75z0LPQVbEBp3yl/L+revSlcJYDwgRwzaFf2soBNCgNCsWjE9rLJe1w
9NdnkCvxlA44x5fCpBtxPJEio8KvVfBNk72sOOjSeVFfFekpUcC1KXO2wCbwQNdVU5EMSVNVluQw
GxelQP1WcoILdGYBDqbqEcSnDAq8asjWPlibYs6VUDCWIjErbOzhCdz2JDYt07yu2xc94p3J3GEx
3tPJSiBpDR7U6O06PmP9XEiU4nIhH3jKEVtRZD0s+vsqsZG7cDK7tgQTfPCEjhsrnc+Ufnw/VG3d
0dZGGL/IckGKzLHF3BXnzrirofsyBL/K6X7fDG8sdAlXY9GqLoC+PaZN7r/JA3QS+5NefNu3wXMD
5hBJAYhNkwDzVSVfI+GmTd7y8DiCTyb8uW+INxjmIFEKNVK1KkUflHBdC5NlSA9ofnL3jWwlMauF
YR+usnJJNSFrcAEpj0vpNjzl1O2/byiarpuibLDYyxo8k1pIB4Fr1SLfzBPvNZhjgEVMNkmYqQOB
JA5qAE5amm4755/yqt9jYIGSYpdXklBgxYvRX8pTOz8o3Zf9ZdjeHx8m5D8d11SUeYFIDATyIv0O
ibTfCPEXLUKzHbdWvdl5ZkgmMU28cigyi7BrlVZUlwSohPjXbCePVAgq95XFApy490anfWzsAtg6
2Zd48nlbHg3xOlPUqYqdwj6xmLE65jPkYZ0FUm7alUS8grc7t9zBUBUwK8r0TGDh8n2g1HEZRsiJ
VM3SodQr4QzaX6tNUPnaBrNYTbrUTSpgGDQ4v4u33IYQ28GrDTkN/hhwCbp4g2JOniBSjKqEWCSo
JAvPWFovSmePMyj60Wz+sB4U/YZV6BQBFayDCPnD5AX+6Je+ditdzzfKSXGFI1qcP2MOtVWZPoga
RGcitaRUhVpN6DVAWgzVdvmHpKMRoCG2quZ2uyR2L2ndCfyMryinv8lDM9hJMh05X7HpkKuvYGK5
nndzIBh4AWg8Fc1FklOGdnxJbdJYyFYcVCzd0NEWi2N2c65XZpnInqjalORhTDDXJV5Q3Hf+M9Qv
veiQQt7X5QFbN5NRgyjY8zLadKEq+ufi9qmQaeDJfecKvaLKEYI73i4nSvAWOrwO+c0C3toac9ib
QVaiMANrjfLeCZn6IJ2OgC6PIdqHp6rkRI1OnHvke6HiXx68GiTjUrFQ6GJPhWFpX+tyBQXos3wL
sWSIODjhsXp/m6amQWl3pV73L9A53V/XzW26+gDGmyIpNFNdwRv1VNwA9GIpEw/Uu+2vH+vIOA7Q
+qXWS+i6yyBSEYMXPXfjUwdgr2alP0Sr8pPLwgva9G/uTCt7wJZ9A60WE6Pq9GPaXDVVZ2Xjcz+h
KDVcJ6JmoTmaM5Gb744rD2JP3DBEIVFJkcepfvtNdmu/ORtX+r2G9n3wKjup19zFTmCXh/mOh3bc
OonXpuneXcXBjkySVlBts7S4FktfDSS7b52B+0bNcRa2TWFpMkPux4o4oTB9MYPlsug8ejmOt7CN
CSGkcKuwQ+1XCq/V5Fouv0C4jbNUPBtMZGnyUoxT2pEg571N5OqojG9mNnCq87zJYiIKWt8KraWw
pyC01fEkVU/7O5cXIFnVZRLHUa+lI33oHpz2uvCGgwT8OtpnffPIe8zhuRgTJ0qhi8exQimZxK0t
F5UjGv1gJWYPXhrug9wW6gjnK2KGZMCv2deUNgqaKTTRT5FiZB2IorUjPWcan3AO0+01+jBEf19t
HAVSvUTNsUaGGjpDv7htHXFMbF29cNwbiiRpsqKxeNo+hRCXCZUsBxqYljJfybo/ik5Y3Avp932H
2HTrlSUmCix6UM5kwjvGXPoBhEo1N+FCyHmjYbI6SDbGSdRhNIOneICW3tYAdDRnVL1ApXagzgdQ
t2hJXwIeGx7PMrNUg55MykwDwxR+XeKXwfyS68/IGqzZqJy/m0gmPghyoPaKhPgwzCAfKtpn0LC7
ddFzXoO2N/BqwZgI0UhBGIZQs0FlXEJlnBxoXVy8ofDx6I7L0UWX5l9n4soam2pURdIEyvvS/SNR
laUo71FyJ8UOX+eXzzAIrB2fiRijPM2xWeBJVIJYGuBgQK/bf7dOTGYRiW2dSAFaMUl1KPNvUWXL
esE5Kzbj3sessbWGPFCCUpVxxSgayZp71erG/lnv0QU+8mgD6ITsLBCLky2mumxaSojb5Z7cFLBg
2jleZdrM6WbBqoO/9HMWKqvUYlUuMVZIaA96K1vS/Fi0nAx3MxNbzR8TMPQ0baucYFCqTzwFjO60
VVM88NDunOjAImKHaUyENE2JM3Snrr2txtskupmH6xLD2ne6zSNjNSAmOKCVeUxGCXUbKc9t0hde
s2ScI2OzkrraOiYTGOYA2uQjbU2YT6KtogxPE2bhEqEzzbjfHw7n0GD5KtshB1lXg1fOoM6h90Ds
oAm+TEPm75vhxTpWIWFJQhGMLIg+WYwzPT7Ep+YsouiNU92OP6UUup5AJjK0Y1XmYwjS5Yoc0FNo
d1ATGhvOiwxnTDpLXjmY0dAQDT3apHunTy198Ut2Jl/B1oV+RZWTT3LNMQDYyTDrfJQwhTTfo8DG
5SC4aDPF7RTUy4e/WjAghP5MjVIxTbNIRHfT9H1wiAdNPAddha8KyFnQXs+J5NvbV5U1HXK/sshW
XBVtlDuR4BqsxkepPJnkUKeLZeBxmksUsLl/oUSpo5ah6xJ7hxHGSBRA0AKwF6nc2Zj8NpQ4r4Gb
o1mZYFIVcWrClgTAxuXV9VxnVjtfki6wNAUtpgv32YU3ICYgmeB0HgMo4zrKwzsjizeciwMV4tWs
+pi5/RtvsTZDxmp4THRqonYJlwhsR/PUXiphvpmz8spIdN7IeNNIf18l51NVDblUGCCHVAXP1H51
ZeblRPBGfXJKjXDYPTZhqIYhqejhhqsZBhMzlFQSB5A747lnxfRigKWa1wy8XYv9sMTmFFFIhqyl
eHKqI9TaxQ1NoStX+iVbojUeus88N6xGxiYWjRjPSTbi7iaM5ya7kMXfjxWbHrgaDxMqwiUTWoOW
Ybv2oCjHKOYszabDGaqBMrxuyjJ70S1lkARHVJSZJF/D6JhXhl32nwEmGCsjbLpKRlUM4B1OZ7wF
AhrCBzvteE0Mm9mkgbugYRJF1FgsDGkUaDrF2KvaTNwiu8tT2RMFYCHe9ldke8Y+7DBbNNKMqIkl
2nmSBlYjppZAQG2acA7AzXU3JbxImLJmmGzvkx7EyB81ij9UIKEQWZnCa4rYDAGoApiiKeIBRmOO
PNL0dSXKgHH0hb/ExApAPdgcg6y2uNi87QrwyhbjxemQREpJBtW5QNDzFcBRu7nJffl4C8wxUAFu
lH6KCx2e8Ht4THKcYPJIGiH50vSXEWw1zVy8inV2JNXsmUbzZd8peJPJHEvCBMZyPJ0ifwgzB80f
D53a2lpkWqX0SsrC2be22SdkivAN7FtZVtknO1WdQ2EmkNFbbijUrPUDR7uK3vnCoud/+P8nwfqM
svXaKuP5RmiGI/rcAbhXoOjYf+2NzjKrxBpyXjpGzwP2ura2xBxP4VyFST4iYMgX4Mwe01NuV4fk
wXDEH/plsVVPPAA5fl5AnOzzIKtbcWRtmwlWSktaXVVoJ794rOMfsvEzAJ5uDjlp2aau6doOcyYO
9dRlxYKiC8nEc7QUvlqkLjh43sYIejfz0t42Yu/BZSEBtdwEQvEikOGqLcL7tpYe1NZ4Uiv1rca9
bDEbTvlkK8atvo3tQ+vDRalnWj2RJR/9S4oO8N39vg9vBbi1CSb8tLMARFSBRC7Qe7cXhYtgmt6+
ia1NuTbBRJ0wrE3A0vA6IhTdsQh0awTMJAbdRAg+Fy3lEijxhsSEnNLQoxAweXofDw+FEz2g4nRL
9YxBTejTJ3TuW8xmYrUeIhN3GgCOk0LCs6nsNxDxyv1/uvU6n9entxnC15aoy6wyRiNThravURCq
3dme0eFTXyjYVL+Pbd2vvWKyoI3G2SObE6pquiISEU2lbH2XiLqQiAuuLktcWIqaW1Pzbd9FeBYY
FyFxZBZBhJCm1tdl4hKds5E2EbrmagiMTwCJgvbSAAsUmLonB6aXyo01m+19PgmjVZPqezg0dtZl
ThmpFwKM0qT/DDXZVoyIk1Js5sbrb2GcZUDbbiXJuJ4NlLPZVt7A6097S0envKKFo54ntL0ZRlaD
Z32mNIHZpaSSpfkKeUqrAHNBlTv7S8gzwpxKYNmuBDnFEubiTWYUVgepgkYi1r6V7Z1GRElDJ5ks
yew1uikrQ5oJjoUxeTHnwIqWt6L8HofnLg6dIAL41dENbv/e5kH4YZV9bIX44CjoELFDSFEgBWy+
RQ/xJXrQQSQu2aHdF5Z51J3UCdzI5WE3Nyd2ZZuJ0OlQ5mmcYPX6UHGlRUR3w2MQ9v7+xG5VZs2V
FWYHTnIqtpMGp2zrb6S7FgIXDUXd7If5JR+e923xRsRsxmaewzqa0IzWtcahwSNOGGTeUvXuvpnt
RVM0UVYJMbV3wNUqVI5TWitxK1PlheEYnyq83QAd+Lm7Lu46v+0wmUoXdKOWKogtLejsIxs923b8
lKI2IXvGGUxYvE6szelDsyqYd0RFU9jyjonnXBHYOpyn8decPMxqa5XZ3f7c8WywMaoe6jYp0EQh
JFe5jBcochD6x30b9G/8K7tcjYN+w2p96kXLhRSsDs7QQmLqh9bz3tM2i8zmygITk8CTWpOxA9ib
lhPTwwJuW/TIUSoEXsGDNxYmUzYbkGGPKTJlorri+JiPvANM5EwW42RRtlR5n+LqVvTWeN9fo2Bu
VcqxKv3SePyxvzDbi6+YkqgAg6qzrUdVLsxaTkuVZHiVKwh2j2BBazmXi82sECwl/zPCBJwgJGau
0VuM2CleUPeurE2uAkmzOOidceRds7czgJU9NuhUKMuGA7V3h8agZ0h2AEwQUvbEr+ltexN7Leec
33aJjwHS31fu3Yd618cEaWip+F18I4MEbH+ZNuMbsjIVMUBSwMr4pwFlmPKlkFGbEE/07jkcFDw1
yAcevn6Tp9X8sMPW8kQ9WsJy/P2GG4OysAHJTeaELkh7D50bHcRDZi9fEgDhc4ffZbv5LGDqqiyh
PGaYBltTEsM8zOegwRE4NM7S6p4wzrYUNgciBgcxVw5Q9TmLTeZLumglffez0sdPPPKtP4EJJXja
aSejR95BMwAFrxKKT2F6vMne3HqGhFoQygkaYatBgt7XUZvQSnf4LQW4vK8ewVrAcZzt+VxZYfZe
ZMwiCSVs8OTYHTMv/Ko+SuClh6gXQKUAe+776eZGWFljdl5YJMHS66htYnMHPdqkn/b//vac6VAx
kkwV7X1M7B1xPulmh/OwTU3bKO2quI3ihjdnNM3612kFHlcTDS34x9Z6oqqoAtUA7QVwsUgBl4N4
pI0fUDvldpVvr8/KFuNsZl8W1TygVXLyJEBQIm+R3OBW+EYlSOdDG3N8e/ucXNljZrAojQYnAWKj
fhMelENzhjRiAixS4DqfWKqVIeYUWzSlSAUVhgrzJkwdpbg1eTtoM5E1VUNRJVUW/0WApMRzCe5q
vDz0+UGf0YCpxnhlO2peoBz1kdenQVeC8Qoo+iGs4LkcMZKFzsudVpXBDBiXMS1QLTs3SGJ64a1o
vu5P3NbxtTbEloLKNiubhKozNeD8gpLJQbgH8PKd2GPyKRy6GXkezxmbzlw8xmwJTK3A+aL66FC3
0q/Gl/gyHfSnzhWd/qayzdvMnk2Oi7y3Uu9MKcu9GrT1XEQTFlD7OvudsziyKxpAY8du4AAd/Ss6
tI5y6dzysXSgR3fcn+iNYPLHPDPBKtNGQQhy4D8HYM4Jee6y0AuDT0Bu/rDC5AZdUDeZKZRAmVbP
9XSnC5KVoVLVGZw13Ai9f9iho13lIGao4zk6wWia6Equ73qerDtvtphAJVVyblZ0rYz+KQgPajJY
3NaRbTdEF7oMUjskOkxwqsqhrGQqvKjqD0t9F1aPXfJYF97+um/FXEzVhxkmNJn9GCRzgp1MYepU
Byk8xX5mlcd3WTJO8vsf2/nDGpO7Zf3QpaQF69DwvboSLPShPjVoa/gV3NAIL/wfaV/WWzeudPuL
BIia9apxjx7j2M6LkMSJ5nnWr7+L7tPZMqPe/G6CPugGjoFdIlmsKtaw1qlESp9Tst/WhV8iWZwe
o5KMJAtRXooKA7hbjT0VvAmKjYh0vYfslE+ud4CZALw1LEaHNGiKmIK2tPJMPG8lTPjSV1XfIzeH
gCI6J3pvhQOvA2pbry97xVgBbZJGrR50mPVwr9Q7qfE13vg2T+FYDoxUqfRk7unwx7kFID4Acvzo
Wf0CBgxnfOblDHgnwxiCQAlrVLDhPpT/Jahln6I88NLTG4+6DwrA2INEycB2maDZOFIUeyHdrsoC
uzC6Z+SuDuGScu0o76AY40CKPtbSliL16eqt1MznZlTBWy37Iyl2sli9mGp9H4T5URe0H7JRPHY9
eazG2RrNL5FReeKEq6cVfihNn0yhc5dYu5cNcobfG60AGOBWryuWCOsjCLdmqt3PTWcbM/rC07zy
slQ9R2mTO0s2felT9L4U8anXQ0sJWl/K629LIZ6lhdiY7HPj1vDHfIitUsp9kxhOAAACcyR2Ec5v
iS76db5kFuhxEScbbqa1ttCYizd20r5NhW99VN2J3XTKUr2y5DzCiNLcWOMEACC5uMcaQAkZTrwp
k61kNdiEVUUxTQPoCGy+dZCjIB1paFi9iDCMLTr1jASA/5plvIBCzdF4lpFerd/c/0Ugm2pdDK0u
CK15De+xb+KRHEDoFLNeBGGW6C+czMqme0EPvqEC2wANdYwlFgUC6hBKehuSQ5afzKS1DMCfcGkv
eVeD8S+9Oi+aMKLhkeaiqrvUFW5Mu3NbLzhlFrEbKwcOF2jbZv+6Y+PJZdYHtKhAKykMF6HqgtJX
2uiOYRaWtuwa3owZ5zqyhydMQMENSuDm5+pRDZxA/JHyWog5loydQUK3VGPMJAPAHbqxmg7tr0+D
pFtKAtj6xA+q2I61/fUt3Jp7glnDuAYAVdFBwELP1STrtKzA4588dg4t8EWO4AIUbnqIz+qXxZ4d
V6Lcwc9DYqU6J4b7D0dxkc4Y1XxOmzZp0F9snGl+ebESp9vFIISR3ZSPqb3tXC/SGIuqqvpQ9Q1y
LYM3u8Md5RQtBSuzNNDJj/vkkNkaF2914832YX+ZuyEnXdZqKThNaHKlAFEeZdI1XlXRrlw6mSjs
Iz96gu62Ls9jbavTZbnM9ZAKYEeFAxzjfDAOrY8p073gJwceGN7WE3u9xPe61ioSVwqzapQchziB
Uq612x/DTnl8d8GjxRO2fQt/ren9W1ayxFqQi2bBLUzJKxFKPH9vW25n8KadvtyJd61dCankcu4T
Ef1X0j3Nh6SYekR+7oXOAdLnKI+TincL2IEp4MoH6AFFOnXw1Bfdm3aUH0O/p8hzlf8HWO/wepJI
FJEQYuhM/BfF05LrMxCJIj17kmryNAJVLOtrkXO3Ny/bSg79+2oTiyXvMESOtsW5Td7CCTxbVRG+
cKzXtoe7LIaJ/aZIHroiQoxEuUWIQ6xhPoGPWPhKK1QyMraJgpF8Gz1aPG6prW6FD/vImK4JA85l
TVvix0O11+zyS3qWXlsPwQMoMKsv4W155Cn/VlPWB5msAdNjY84yLJc62uIuc9LUmr5Vz8ZdSgl8
b0I77GzzNRttzj5vZAg/CGasmN5Ec65m8LSqhWrGe/O6BPB+WnPkta7z9IaxWgnQv8qSshuCWt5J
O8mP4QmvL4cjgqXiaAxxmLMUfkApjwYG7xOJl2Di6CXbVgLi4SSYQvTU6vPdnPpdQexM/RSnvNLP
pjm8XDIWiyjPp0YtKaaBoL5NYeTGeWlFku5d3y+eFMZkoOF/1kdwojpJ8ERi3Y/y74JeO38nhLEX
gRJIbTggEMmmo1k9KqjP9pxgh3fujLWoMn0p+hAmSQwaawHcwvxwfQ08o2AwRkHuysBUKJZi67af
VS8GkK8JBGvBxkPru+LlXvBAXjkyN8qnuJuXZwyTyzQa9PyoCrRZ7fpdIPXPUo22n0xzmqBvHEw7
vSx5tc+nzEsDKfz/b+7+IJzJV8Rh2gZFjy1d8lvZsETySFJOlL/VF/NBBqt+dT2KgowiCH3g9+hA
I75hUaz6hIOvuK0fl51kVDDVwmzKCWoTaXAjJ49p9Zebxehf1+SzFnQodJPIJ/WznB6keea43f9Q
wcsiGBWsFmGK6homYegt44w3OeXsALGkaNWO7A8H0dOAibHjzWJvxrkrLWRcUySoRQgGdBCitAe1
OiiyG2peUT1Hlb/MvKf7tnm9rJFxRwMRMe5B32Jd9FDg/dzIVlrYJXniXK1tOb8e0GxkmwZDWyli
R8OLfzi7E8xR0XBQAKDt6AgHOim28JzH9ptMAk4NMQGWhKmJj6FTppXZNCM5A7GBX7xRxjQVE7gl
xsUo+n3q9cfltcRsiw6MXR6PPT2o35IUF+Gsc5SSqBLlCvEhGe+CA3pabbW8a/UvQ8+bRNp+OKxE
MZZrCoYOLD2wlrOsu0Al9gHh4uoKuemW2coHLLiWao803WJlseorvfBHcc3qCxjzldeSVsWYUXAG
Etmd3viZjvRBIMWSFSl3MRJCy+KKdY0BW/JUGQUnQbPpWFfiGcs2dnSvMVTimHHpyWa2i8fiAf8n
Jz3OE8PYtbnJah0BD4CLs8dari0t9Cce6hpPBv37KtyP00YjRQ3bSWrzaSTj7SwR4JEuLudKbkai
qy1jzNtYG+3USXAGjUPn4CM7PGRHWsmYdxpP1ub1X8libFoySpWWZrTNxa1nkPSglkFxhIUfSmVJ
j70TINJPb8WSS3XAE8zYN1FcgnCiXHFEOpnyU10WIPd4M+JP1zeTd2aMnZFDodeKBYQKQZKcEiXy
hYqgF67zrovZTrRe9pHtspHHtMagISbV31vI7fQLmuOT59FL7ygXkULcsOVdbM7S2KE5wGxFMaEt
DTqoZEOQhzTE7qzBXfwFba25I34znfj5+jp5Mhlj0iWLvqR0wjeaUjvUCCZHGyuIOfEeRzfYsS0w
ZadlEGLkYNG/KtJBDL/30imWOLpPj/6KF2An8suxkbW4RE5nGHoRBYIitGKDZFZXGbIVZpG7ZFpv
YY70Li4aTs/GZhi2Uhe6zytTYopykCc1zq4SPklp6EioUf3dSdE9Xkko02iaZoKLrSuJJcyJZYQP
nfp4XQhvCxnrMcZgxVqqAtw5yn0JlpcgOKfzIQ2hhuVNNt3jj/vrErfzA6udY+yG2uVmF9cQKQB/
wsZ0qvUF+LTBnXLXIck5OtNXfsWSp490G1Z7Oar1OA0UCbPITqEQWbnhK8opXngU8dtagcFvoHpq
6NBktCLKk6BWJ+Q+0q7fN3Hv1SmvUXz7Al9EMGqBcluvdzGl1R49c/5GjFPGm0na3q2LCEYp8Dg0
olyEx59FDAmaTmVWXriYFlm4JpC3YYwyaKLWtcmMKzweBqcEwFT+Qz2ir3HXf29Pg1+lrswJZ3gS
GVUgw7xIWYO4tdH2snbs/mBiVRbR8fY/FWBLMBNZAJ6YoDjezd4cPJQa5/3HOX+2/mLqadnmEeIk
0ACqaE2UzUd95J4LDep+N62XVTBuYk7arE7L92wvRdRXn3Nb2WdH2muaHISKy2PHWxUTZDYSqRXB
hDlVhqc6+BmSG134I3t6WRJVjJUNmDpNbU0R6JILSstjnNlhI7kKl/OVtxL695UYM9DrsmwRY47l
jTb5lXbUePNE20b7shLGBJR6RyKNguo0i6d2wAQt3yb1nHUeIDaOsfhoGgUnVOFYBHY8fhQ6HalV
wJDkMaijbaXJbTlF5/jP675B4lxOlTEHYiH+r+VNa9T7acw/Z+biTpV+7mehsEMi7JNAeCinwdbR
aWwimSg17W2RxccqiZ4kNbCmDFymTXdQcsE1ldHXwvmEoR1Aw8qd348IdtpECb3r3807c8amVE3c
NnoC95KNvkIek9rLeVk7zs5oNMG2UqukHwsgd+OCNMpkLaLwUgzxj+ur2BZh4j1v0DorW+Ep1SBH
AgtpsiK4nZDzyTKee9zep4sE5grqbYDp9w5wG72BSohKfHM094sY/VFQcxHDXEExMMxhmha07yJm
D5GREIjdmotdqXsBBYn8WxoT5/re/cfz4SKTuZMoedSRSbvkZr8HCUnhJYK9PLRO/NbYILd2EFFd
l7h9JS8CGSfdF20xppQOWUoezfLVrA6hNNpdWHKuPk8rmCtZ110W9CLG3+YlfCimyqkL5dP1pWxv
HrJImC5Q0WbIViK6JTFygKagjfHcAzl6ARtT7bQOHe37B3SbI4/uzW/ebSWP8W5Kl4hFQ2uZHd7n
9UN3S47KfjloznTQ3dnTvARzhImv8Hprt9sOV4IZN4exg1AgGpwDrY2pXmtPz3jMIvFeAkZH2HdP
vLmoTS3BaJyGkUzUMdn2oQmsom0aQi1r7WaOAq8Tv2ZB7WiG7F7fU6oGv2/pL0Fs2GMQZALqCiuD
9/umyrJVtrFXZsNh0GV0eRk/isHkiNzOIl8Wx4ZCGRSqn0c0cVIaTtrEWfr5feBQvEH90CD3Pu/y
5+vL/A9VpZOaBv5nsEONcZjEtbQg/EK/l2S/kz8DEHwBZxMgslzwwXGmmLafS4Ap/Vcgc/+kuge4
Z4+qZvdONh27+oOsWyArc2T7gJcMRl8dEOlwruTmrVeAFa/riGSJwZhQPJxbWZo12QlNw9KAx8pv
VqU/8ZvGrEQwFnMMwBg2KnQsRQnvMV8lWqHUOQnpOQHz9pGtBDGWUl5ME4GRBguGOS35iOmpY/6S
oQROW321B/J2XUV462IOrBSVciAKbS1WI7tJXsTkqVL+qKa6WhMTcUg6ZpeUBQVoM/0aGD8N40tX
80YeqDG6ckBsRkysA1AVpHQh3uLReT39Yb4bPRS1bDqawlO5TVN1WRKbDRviKc0ULUbjU3uehsiK
5ZOW3iri0/Xj4YlhbH+ZNW0A0hUgp5mP3fSzCxRrFFO7qXnmadPJrNbD2HqlIEU7G0hcamgYNTqv
ao+zOjjyfC+VvBoBTxa9zqvoMDODIhRSLEoW0K0JCINa9BT1m16/ZdXo/N0GMqbBIGWmpxTeQ48c
Lf4sGV+n1NHMkhPfvPdfX1M/xj4A2JpowA7FxE0iulURH5Jk9sGf+CNc3oTxOdcMb0DEE8loLBgB
PzWaT7NRuJUAXsBUPk7Z4iyCeKc0nQf+4mNeq1YDpIesSV0FEHlmZtqKoHhRUu3DaQ/2GksoY3+K
vqkpSKHmT7E6fB+62DZQjMjC0Ku6lypp3biOrE7C0N6M/GmFFlzNcInKaf7YIiORxZXysDYrDsdQ
rGEctfvGme3i7h+QkRJcJE6NsTdKpiqcCp9b7uJdesZ6JXKWS0uLcI9SEqa71I0c9aGDVMEHX7KX
f7uuTBw/YzJ2DBamUxdK9BmH97F5G1Xe3/w+5tE+XowJ2ADLSIk3l+pTWJ0W4fH671+3Jujx+vj7
ityg9qrDO0vkIBZfo+JtCO0x4F2GzRf/L3WQWKTMVi9R9VdVOjA67Nuzss/3FDaQVx+/7rokkTFZ
4CcG0EyCLg1p2U8yWm0z4RQt3de/2zPGWNUD0m9gs8WIFzxj8imbb6PMEbX761K2t0xDvzBo0FSV
RWmQ+n4iWYlUbNl6WVxZYe8ZmpWjlxYElSgK/JBLjmfZjkcxDf6vSGZhjVJ1cpvAYcJKPAAezMM0
VoLgnjaC5OD+7q2JC0O7GXevZDLWeMGwZ9VnyNUq6XMcAiHdk4rXSHLz+CRVGec2bevHZYGMSS7m
WkxqOh2dyacwuembc85lEdq2CBcZjOULRDIEWoCutORk+BT8PXQHdIUsBzTuOLkXO7zRnO3O1tUW
MiavwlxA3AY0Y/s//urSzu3wRCF2izOvj3bbYFyWxxg80CMZyOLAe8bkdaomC0N31jDezyqXiZ4G
Mr/7z1+S2IyRoelJ2ncIERV/zixE8geKiWI2tB7shH80NA2XdZHHmMI4Dpu8pfKSPTB60M+z7Lrd
BFQsmjLmZfE5aq8xUVw4GdJo0t7FWgJde3cvm8dMulfEz7rh6MHbdVPCUXuNMYuhZnSFWKBbKS4x
T3EaKvQm8XK6HL3QGNvRynKYGzk6Cxukpi09k3ZRLyMz0NYPRfb9+nq2m9VWR8UYDW1sRkBFIYEc
Kq+5mPTuqBr7wRzdOs4aq1AzW8KIVo0HvSVWC+9FSxXhd8U0DdHUJVkG9dJHn6nPcx0sC7ojpvos
pjdp46jkSW29pDu2zUsURrgUr0n1xFn09n24iGVUZi46Mw6QMoB+NvvczX1AGMMwNxZuAxeybVtl
LsIYlTFmZF0UhdoUI7XysLeV8FhOnHPkCWF0ZjakxRwXlLK0BLAfi3aq9bexq/7o/ayCkExFm5ck
sTgnkT4pIBKks4u6rRxyd8JL3Z8Oxu3iyi6g1bls6RsuQAE+MkH3vwFnyiYfMMUKhp5GIY6JMTvS
At9LqnkBNj0ARgk/yGBcWaOVYWeYCaCYfcOPPzd7eZf6822TWbMDqHUunObWWD0EaqqKIWekVNjS
MLKmXQx+DHQM74qT6KeUYzDdJR6VWvuG02NUNzxLj7rff+IXwDeioQ/SmeUugZwh14I6a7KPgVXT
vKPGgBfLv37JNqzYBzGM8x47PRBitXvPAtp15s4TsfXulPKaHrc15LKZjMsO1GCchAScs1lVWmqf
7bKGO2CzcbsUTLzjkuLEJIVNSveqoKG/o0RH73nxJDuy8wPGzhAY0J6qxCpvY64P3VwWokdwQQKn
XmUVXzbzNl4IetKk/qkyvUl4vn48m1qw+n1GC3qgBKfLGCFA1SMwBYUtrnTm5kPljnLxMITVYVxM
r2wVjlpsr0snmgqMZcx5MtawzBdZw2AN5E6l1YQvY//j+sI2zwpQ+/8KoB+wyn+Udd43hAowp+MC
irmG7Iw/QM3DU+4ig37DSgZpQlWTQ504FYyFdigab545PZBbqcoPMpgDGk1Bm7IEMsbDhLZBQDwd
Uj94NCzJooUQwumF2NaHy5KY62qUtQCwZohLtPDYjIKTNuZZG5WzPpb7qSl3ujYgaWLs/+60mNs7
K7kUjjk8MRije4AsqZhCIt+uy9i0RKvToktfnVZkREsMaAw6CeuF6o2mfwZ6Y93/vC6Fo3dsjE3q
UjIjDZVGgqFzU5ItxXxCfONel0KP4TdfdVkLC0pV922+qBRwcO5SSwnfAkze6uMuBRGo+CcAn2sV
ZCNrYSSkV6qJOB0GJXt/ooRvh84fLR6q7VZnNRw8MBR1YOJTdPePRzSXGmiwluxSvpm+Ie10KtzY
Ux6u7+BWPm0ti81lD2QeUlXG9LdxNmZbvs1R3j5VewWzLwLosK282QtPpt/5gsN7qmzqyGWZbF5b
wHxjm6t4PchoSUjS0lHmwjWTmqMkmwq/EsOEt3k6lmOCqo0zog1YQ49bPwPJvsBce8m5vpvWfCWJ
sebwUKE+9Di3WOxtTZNcNW85QyibGr8SwdjzNp7kKGkGDEsmXhQemsjNzcKu4sdJ45hcniR6eis7
USVaIdMhUKfLErvNboz2NgtHW02/NwFHCXn7xhh3ox0IgCRmBEeD+NLmtd8Wknddz3m6xhh0nbQZ
Oh+ga6kce4tUeUuu2LpacJ4EPDGMAQ/nGjjYWQC/sUC/8GArky/zHFt/txjGPiwaplfzBBio01jv
83o+lCLQGkZeJ+/2xQHOJsDsJYLg/KMGaFKkNdEIGz7Gym7UiWUuX8NBAFgzD57nP6zQRRSzbx3R
+7ALFrh3m3itK+9btzu1VuYYr6ndekNjmT6CZi76zPZ5XeQyO5nmGEgYDNj0QQDguz+mXqDs/uSw
folgPWGvLxPRR5poT05i+LxEmjVVvJzW9g26CGEyB504anmZIMyLl52e3pet/weLoEQgGGcCb7jE
GINAnpuki7BPWrI39fteeRv11+siNpewEsEYgUoLtGGusQSD7DLxHPDGhje1efX7jDYPkbrkQqcR
kK19H6vcCjIUBEtwIKNH/fpKeJJYZcZMr2GkKnF04ckAMZTeeQkMzlJ6fyeHUd44lmopHgXE3dkt
Hu0o3KEAF/7oNF6T43b0fdk7mSkW9UWclP04UIy/f7D9Z8UKnMrN98MN3soHLtYO/fTfAruVQEaf
mxbtqKE44r13P7qiW3hBB0xuu0Kf7ewc7MQ1Rwu8a8+pU9i8EXbuapmAIdRGgoZKZFmql9al+Feh
2xz1p8me3MyNb3mdSJs2aLVWJmrA3JoSylkBa15I+zTId0VaeELNAzv9j2Up6L0HGqSus6MnktwJ
clnjDi+3yT7wKy9yBloVuZU8FGs9XvVg+wgv4uh9X8UP0ZJ2eT7CFabj7IWpATCHwE6C6D43wmOt
do6xVN96LlXtVtFCEQG3+u8yGVOVJ/ms5wHCvewk3Ma7GpAtlVt9ppVhSgF+/QpuL1LX0e6kgCGJ
fYAo+SDJkyjDf3jTqQeuHPHrfXfmQkfQC/b7fbjIYVSyzuZ2UmaTOMYggMDgOIZ2HFbgKlmsYvTE
WXNj46HgtlLylseoZho3JRFEZJMMpfO6ElyOVf61S0oHjBx2r8R3tV7sxSbguMyteiHO8LJcRnfy
UC11kfS0Xjijfy1zFGSZEgzvUWhbzI/Y6aP56fpJ0p+8tsOM2ohaIEpFnSNRkjwQ8yhEP67//rZT
uCyJ/n11HcRsUAu1bNAzVKunAED5di7hmqv5syQQzv7xZDGurlWCResFXL0OKll9bfPbqH5rhIij
/NuG67Ikxs81rdQocwPtyIevFXlKxNuG/JGLu4igCrraNSQExbkeUC0wimNbnwbQkPWzZCUhZ8c4
S2FBbAEZFLUZOiYd03giYFfqJifkNapvNSyutZqFrVXlfjQX2lwLL+rON2FqoUsSeF20LTOwioPS
WbkXcosG/2ERf20ii1srLWORjT1Um1IeUtDmCNhEbryXvNobd4LsXNd03l4yRiMhcZQHI55atfaS
Vl7QvCQpp1LGUXCdsQ8kDExTHBDLIYdFCktQDnJqkYkT9HIPjK50pX0kENqxNvHYphuXHmN3wiDe
q3LXuLQBO/jWf4ueQo/H3b0Fa/9BTxhTESShAlxHpBGG71gYuiUCR94B3hiDRqELXDe3d2andwBI
4jRn9RUkZzzoQY4x1BkDEhJTj3Rg/wKE5Nw1D+rAuW5clWRMh9REhtEQ3DfKvm56GZRSvek9E8if
wp32J+mFizdhARnUuG6WygRQQReou1kZbW0QOe/+/wiuft0xFndh6pdK09oUkErfB6/YVx4uti2+
KVa+VyjUw/6v7hhbgmmMHNRJ7xnCsjkU1eBGyeLWQuxeF7OdibxsHYtQlCmjDCpLxB3B2UDEWPqm
Hb6jy6ceL+bn6JzBmA20GTYo8NSwUvlO1gorLmqOv6Jay7p4lE5BuKMR9Pz/1pJmLnMs0dJz3OpW
Hn2aWoAHAkCqyD6Pxitn57ZCp7UwJmKbRjFX0LVAeYjT1kpjEW5Yc/IGWKWVuKsk4S01sqOQS0+Z
OHzvguluIcZz22mNFSX5AfjVdt+kR3PRJ6sxmw7p7Tawrn/klqVefyOz5clkzOPcocqxDOMz2s49
XRnvM6Hi3XaeHMZch02gpvMELRo8w8eDAK2TaGbeTUcdaIqC353N14W3//Tbrx02Y7u7qlDqOcGl
xwP8nbC7tvOnwYo+6we8+W2VI0/myWOMttaMmJrEeKszx5onmNFPjCH9QD7DScMqsIccoPRpGVpR
mjyZbXIugtw1iu5ODxu3SQByMGZOHpZentdO2QVP0QD834Ikh3IYXVURfKmufSnpzkSv7MrsH8xW
sc0EkOCGckgmdKIK5WfwoYg2KlOcIIx3fIw3aOtAQEv9gAdqVtk6QrBmAtVP1XLEbBmAtTYyPkEc
dKmqRphQhaBzqYrsOedYaXoG13SC3tmVP48LcOoVGe5kpn7v5p9aLwKZ+EgynWNotqaZlNVSWOQh
1UTWT0mRQRi8bp+6+bnTrem+3NOWGuEVYMH3PACX7aUZsoniuKZh/ODj0sYhNTEmDHUf458S8O61
J8NMrSX8k2IK6jL/ymED5XzRuqoXcZWr+caIYiuJiaUbd43JY7bbVrqLICYDVFehJigCbJNBDpXy
tY0exvHHdfO3Gd+tF8PYaKkcUjFTY8kBV9G3um6OiT4c2ggzD0Z7nnHR8nLYBUkVWloU2qUk7YI8
Pxth+aboaFwa0Cs1TpyyC/ejGKMMWotWIAYMCeaoAFvllmepAgsj5qqeQYXjGGi91D8ZD2LIcQab
Ofj1bjBWupemXi+Md1//jpF/XkCECqws2ddOlFAmdcy7MLBBZsi5Ltt++XLUjKkWemHUhgDY7G0c
3SXiY9M2IexaAWCPjpyqPOX4I85d0enfV2bALCmQt2QA4Kg4zuNZM34GzScZKD0c9dpK2qw3lLGb
fdNGNWjyaM9C4JeHYN978V3nh1zAId5dYSxnJIl5k7RoyKnz1lo03YZVA2oPZz28bWNNjDwYo9Tg
UUAy0LomD3E1eSFm7pKMI2jbEfzSBzaWrlGmqzCbQBxFuBO1pynhNHdwtosNnuNQUGozh61E1YyA
e0fywTB8/ex5S5A+qpiIdLyQoQXdMdovYXsLwBPOneGtgbESSUqiua6wR8D1T9qzBJIdndezRg/0
d3d5OQfGIFRjFRN0KGCfMB5I0AX4fyPN4OgV29ul9ZrQKeUInPsYrKljvhsC9LIXwRvYmTnHwts1
5uYDQyFLZhFOpZYOJUaejPpTVHy9fvSbT8HVtTeYa69pFfrvQJ/wjpcluWhkPJMbcT+4Gh6CZmX9
ATEQgo3LMTG3HwXaWIxNLKoVz5Fya6rHRn7krIljotmOlAKAUn1C82PkcXoBPJF5K1gU2BDj6LLV
fxc+Vy6lAKv8SuAYgy0a9PXy2AYVAeioRpIg19N5gwMCHDfzMMoHnzgc5fPsgXXWzcFS8O6XeJOX
PJ/Itqjkg25EZY5SHk3ZoT/ULm1jT3alre1rh0JF94/mvjpLnCZcjvkwGfNRjB3KxAgDHK2669LH
suR4wM13/Upn2FqQVis6kWpEPhR5W3Rru3yK3+c6gI/+6e90hwUji1BkbYcS+plr2i7CiHYGl4ga
s1tOnV/JgTVmpWfE6DaSUObvk0NQvnRK7ESqcScIlUu03G5k1b/+WRxTYNK/r4KAua5TNZlahFlJ
e9vP5CkqtQiwkcLr38lhTI6u5YC/zRBsdDEIdHLdrvvpnJaLc10MT2MYo5M3S5ei6EUc4Mc6PRDs
UvH7dQn/8aj5ZWdMxs6YZqwJWY2VhF/zIx2CVD3UED35pjUtwZ/OkWtwzDVXTZmQI037RE1bqGmy
Vz11RwuWlAUhddBhzNGH6xZOYechl6U1e20CluiSlYemLty66F2E+XfdLFujMnIsqrQpD7yhsqxS
HmCWPKzX+1lNBAwFNTBq9U3uZi+TtziaDaj9Cf+JEXljDAVuA+/unw26icAUmHq03dXkduJt5mOR
Xfv1NczZCmpUhUgnIl5JLVocVtzh2OQWcK+96Jh6vIPdvHwrccy5NgLgpjIZAWss7aceDNs33cAx
O9siVADwAm1ORvfSx/stG3IMOCM8wfXx2FdPSq1aopjZnDtB9+W3EAl4pf9KYW53netTWxsYThox
tDDeAKjyeawskEAc6SDB7CRWkYJFI3akktsTz1shc+UnFf8kSHU6wAjPAsNRqtpeoj+hZAUmw2WJ
jGq0mQFdLZCW6bwerRgUP9n4VLkwZqhVcZ3Fph1bSWM0Q4pToEWlIkAVTqMLX++UT4EzgPCOwiug
hn8G4sb1M+RIZHM12aCkuUQThUrVe32AmXUuAv9/XK9fe/hu51bOpsnFAoDQyKCNNlJ9oZUf0nN2
DEJwyJQowamxc31NHNV4/56VvKQcZHNOkEMQMk8LkEkTbF3gkZjzNk7+eMPQjp/XmIpGbEQKDx3z
57INObE0Pe0r1+vdJa3WAURCQakEqHixTBZ8JpoPF3IiJdBgi7suOvfL2/WN23yLXNTvvTFhJVBW
9FFZdLxFckCmpvHsKcpD1n/JloGjddvedCWJsRxGmJJkGSm+o11+DncF8uEIbF3lkaAWDMgF/qAV
bzMZe5EE86CaQ4NntQ95Xgeu7P8LByJPDGMv6iytsmLEmSm+Cj5q0x09xQNDmn/9pHjaxxgKU0nE
VqViTFiEQiltqeWdEUfE++DaShlCI5aBLovANcu9SgQDTvwHUGVr28oOfHaCkU0khh+UidKjjF25
ctU+ZrocW12cu3+1Y+9l59Vy1A4tvFOEdo2k8Ephb0Sv139/+7F0UWmJMQhtYMadqeBIysyiPXvC
jbSvbdR69qpPeeSMb6HXHvis1Lxzon9fLSwD7vyc5SYurXRQ4hsS/UHP/coDss2v2TyEUx7C0AXm
nZ7v5+40J3dTeSdXHHO3nTpY7SBjFJSyVOdGgp/I/w0CA8GKfQIgagw6pV5SWzxkC97mMVahXeQE
feqweLWqulIi+Nlkcsou22H8almMSVDJoA7L2CLh6ksHimJHHvI9ZULgT8huTpOuD4uxC3lhKJFO
s9jN9wU8caCHPM2uZi8Ak+tya/gfjF334x+kmJrTmMJxvGyj7KgWlalnMBlj+bkcd4b8nXQcfG1e
MCEzlZHCJLOa0fc0zUkoINwedosP/ALA0GQ+L7nE81Myk4oQqkXOSQzA8snTDgrYcOhkUG6D79qW
bfI076SH62aEo5DvhdbVbQaURoQhULq8djdPL0r2cv33eUfEWAuxnoI6HfCMFXL5ruvTQzcq38s6
5iyDp/Qy/Y7VOioZOIokAObJOM2+kU6uHmaFlZjkGAuL1ZnFaQHwqt5ot03+nMbD2x8sU5EAbIg5
MvyLEa8Yc9MbLbaxq6xm/Jl3953CyaNvl6pWMhhzBf7HCGBSeJ4DowNUe3aKFBnyxPYIJjcwsYOC
9qFwx93ccIKnTRVZyWVslj6ORSw2OkL2Sb1tjfFV1nmc1JuBoALeVRVAf7L8bqlXpzcWuhQAOgzp
ANTiG81S21MAz9VWnKVsm/yVIEYdTUygFFODmjRltYzs/qwI1mCBZBKvnfIWE0QCp8DIWxmjGAnI
2TRS470jy5knlro9mu3tIgtHkBNzdHD7nC6byOjHXHYyCekzJCvVG1HQv4MrkRMGbkabq+1jVKHO
jTRXKgxuNwMADDPVAszAqZYqNxm7m0yQPtdL/Kgt+V+KZTwaGJokuYxmzHkB0uX/kXZdO5LjyPaL
BMhQ7lU2fflq8yJMtZH3Xl9/D2t2OlVsbXJvD1BvBWSIZEQwGOac3A32ElirYc3720a87etXy2Nu
M6Ezp17NICd+NdC6qSAFZtqN256A0c/H++GcFxvwkiEm2ZBiM3tgzhO78OKDYMcn2p3aANmwsFWH
s75NZ3xdHxsAT/Eik0zH+oyX3v26OJlT29oX43t6Su8RCPtAqNtxRNLr8bc35Uokc6E1rRDlAmAo
nV671Oq9Lj9PgmCJKmbjp8ROu3syu33/o/vCkcvbXCY6jpNJGbIRUaRudQ5KCWeA8dlfeicBffR3
h5eZ4kmj/1/5LzXIojTqEYtHw0+CzAkPZ+IdQvb3bQTDlaSokqSxRdSwKJO8AEe1I7Vl4vQjEoVi
vQfHMro1on0hvAB8Yh8S/UuQkQe1l6zaqGsQJQyPoB05RtGkWVEgeIIoAK5cj60gKcGOVYExS+2/
L03tAHPlXq7AXpybx7EznQRMvPaULLFbTfrraCYaaPLmSyQMJ3XqAP9XZPdkQquGkj8IRLwj0vJV
jAb0i1e7pX2ZB+JNYWNrefwJCQRLjyM8sk0klhZwlOTBXaYXu3jS/iTawAWiK9gjYKkyLlBNir6P
JYSjiXAniqOlTHtAlN9WLepsfjuKlQzGB5aTkE5ozUK2Z67tQdActUzBUuIPmAwWMy8qOKHNpm6t
5NHvWelWW2UkUARae5ZRMZF0UMNyJGy6hZUExu0tWV1jNnfEy7t+brvc1tN91vOgAzlC2FamFtXz
McmwjCl5yfO/5NBPk+fbJ7MpglyNhPE1CjIUpFARawbGkzjuNPXN5KI3bZ6GKgM5R5EBocMCWQOD
a5oxboiHTgnobFqonyzNEV5TwLFILgBzzgsn7ttc1VUii2itarpZivChSJIdi+U0V+eex+WxHVqu
ZDCPnA5UMUDcRPhau2AmoEN4lJWeOKNXfVJ8mgomRyPk1tK3nzuqRqn7TMMg7zmOlW5roDNPVDrA
HZzJOTgHfu+HruboL8tBOYiOeOTlsbY38yqQMaZZnOpp6RFDR82ziUzJ8FedPdzWwi1GQiKtFsWY
UyMqjawqUEPpmwTOEhAPI9cYOcolPoNV8tK5hqXa8o5SfHHXR53Pb87pKpuNKULQP3Rij+TMovtF
7k3LY1p9FeRzIX+6vcptO/i1kWwoIYSVPkYVFkmGu7j3peT19u9zDopNn4nGAAywAGMtmniWpwch
jywRYMy3hWwG56oJvH9Au2o62wszdYhBshKjH6XxVCMJ1GnHpnmMYp0jZ3PCTloJYu4lQxqUQYyw
W6JPJ3pBkmcPn7R9bKtgxaRzkvyi33Ywu5LJ3FN6KlPQfdg08cED4dTnwPk2fyZe45sOz0dxhTF2
pQOlSsxoo6qwW7xhXwPZq/cGNwR7HL+DcTv1uVoaY2F1qhshINuQWz0BjR6wnADnzO4AYrlv3MVN
nxV78Ckysfr9tr5sK+UvfWGbY5Ya+PexjOKcTk6kOxfVUY84er+dyLiuje2Bmbtx7EqC2vDg5ZfK
y/3uUO47O3L5UJnbNnxdDnNfRoqYGlOFQ5vISQ6+GTWvq3jTvjQFrA8y0VSJxdvqitpozB5DJpO5
G4sCUBaRVZSPYcqlPabh/G9+TzPBEyCZBHwIjEYMYjFnoAZD+gdvqQ73Vw7mzu8GekAFv/Ejw+XN
W2862qtAVhXMeczN2YQqyEVrdWNoTfqzMC6WLNtKOzq39W7bvFbSmPs5iOJCmSVqy7NNIQIFypT9
Wp4WN0dzBm9tW/RHBPQf/+wm2xCFeCMeNQFZSDRFIxhwEid7Eywd5kYOdIhSf0fijo505orW3cmu
0ezAFh//5bKZRxx6bINKFxEzGoC++zuTrQHFWAEiAR9yfNO4V4um1rKKRcgil21bIVMzVj8lZVdU
r4XKa+rdQjxFlPPrgcKCvIzLJLQKJWVo8/K7Phr7VBQ/Sy3mX/Fwsopo3C11hndL3B6GOObkojZX
uBLOOGlErsVIhgFvcaDIx89KdTGDb5wj2/QpKxmMIWZFMee4a+mooXbo7jFq6ODRd0+1BHCWX8ER
8nxbIv3B3yz/KvA3wBezSaQc70EH718gSqa+4hNP3vEwATh7x0IPFLkZ6wuaypy+vI+0u1l7GzUO
0QVPBOOO+7nQzD6leFbo8gQcM5hq7NbgRaebjmu1X4xNzanZLyWdMUz2FEwydtMf0RvA70ZvckvP
vNday3xCD9aOi7NG1evWSTEGlkh4nqHHDJJDt9jLaINEh1lu6ZeosLT72P+baAm0BlltUbru23rC
UUyN7v7KvNNqHmIhQAjWVQ95+F3jAQ9th/3XjWXnzUc5QYMZCLnRYiCfiT856Nm1wq+0aU++j0/q
pQZ3QedHcKAH3uI4qsPOnBtB205Ri0NFKsfrQERbYHhZSjlbyJPCqA5QKMBjGwFbSSGD28iPJaj+
lIhH9MXzkey4uT5jlmuKYGpGgd36CoMDh6+VYChTXdxO+K51r1Lq3taOzUhldXisdkSUcCLG0D7K
YNPwsxNnZ1ElZLn+BMVhdQGw0zDzqFcR6ADQft9ckvh56k+m+eP2WjgWzo6TN2k6KA0lYWn00R6T
yU4zPwEdsQ4wGEHxbgvjnhZzqYjqXAQZJb9Km97Wp8iN5tKqtcpOmtYj0XCp5bdcW3bjkr3cFk3P
5Hd/gjyfifyxobGNAlWowFHiLYy2q6/9gNRj/WUEocq/E0IVZ+U24hF9qiGdYZBq8VClyS7VzZ+K
Nr7eFrMd4enXxTCvNU0MVBnd2dI7IxvlEEvuNAcgU37pxNzh721tvwpjziwWzWYReriLTPeFwBPS
ByP4azaeb6+Jdz5MKCD3nT7rKaLIZPqk1u4UfypTTnV+W9V/LYRtAFBBchu3NVQgLO/z6pGYP5P2
sdW/Ljzo/e1n2fV82DaALI2qcsGAmRNeZLu1YgxVV7vZU9zqzGvX3c4WrGQxgYDUlYJKTBxPfzB8
2U0fwR7p5gLI+QBzODq0yFvv6pyj6by9ZLy71Axq2RO0ZPdZd0KL152GCuU06s9KYdypS7//A+1A
jp6gnoHiAjsTAZ6+opF0ePli/NT0ltS9BDzm8s3QcCWChgQr2y2lSdbEBQXRaHnqqsYSTH8GUxMR
Dkv10g4A8kh5w3SbMc5KJLWJlchmqopAonxoYkAOYtQ9qAIBw1d4LErdiop4FwmpfXsjN89tJZLx
UEDJxuhYhzJippivoh7tFp2CtDShLWfJpW5rXj/Apl2vBDKuasr7VJ4FTOkkwVmBXU93Iy8hvRms
GQrqXKKBjnI22iZ9GekYRUI9DQaXP6bi2+092z6m6+8zFiYWlSalLfyGNn1NhC8LRuHE+1g8xV41
VRy72u45WC2GMaxSr9S80JDAz07xI8JevzuWo13Ae9ARLilxuO/mTf++ksgo/pSQVlNibN/fvaeh
VZ+bY+kLtgGixr3izuh3jSV7+nJ7V7ft7bqrjPLnYprlQ43K2KglhzEPdkk9HuNYd5Mkd3WSnCod
xaVF4t2dW9oCcHxDE03VAEYVkx3pAjEFsAhCe1AalFa4Q8jtAMf0WxdarUMnOuYdIEhur3XLCNYy
GQ0yVEnOFlQ0nCh76YzAicTn7k/orkFDe10YozlAJTHmiZKxoPXWAn9cqZ/aBrTIkfMniwGvl4ZC
jApv/NFrjUOedP0A1x+mk5NEpSOnxCIq74m0vWe/xLAlwMhs01GkgBCF2nySJXB3T9IdSBC926vZ
DEnBD/3PctiXmNjUtTZPeKeMtminwCSkPGXQ+h0PS3Lzpl5LYrRAbqowChNowUJar+yaS69qL52A
RsvSOOH0HkoVMxVV6AxgzM7b0BcWxU2WaGckwrkV5pfbK982BHRQySYYI5C++3iO2TDGUS0jiKzL
yAqKZzPl1CK3/KYM8oF/BDCBo5pn5lAXeCaFYmEZ2ZvcPwTSqxghw3pKqj/Ih6yFMVrZj2mVjJmE
1Yh20D+bmiWmn29v2GYBciWDiB93LBoiuZWjkaarulMO3xw4Cx3E0tAC3NnJV+2x4Wnn1n29Fsl4
K6Gr6pBQnYn2kieeY7erXHE/4jIgmFwy3PmgWPFdcOGBFm9b36+zI4yuCsDLWoIOl0Ixfpb6AmNg
P+fZ9DkbSn+FfZStV8e4rNQ0OlEEvrUzA7gGeXjqicMS+yl7mRt6XAuku3VLHnPVLXifxXkFeXTW
h76bwoO8FxGXC3tu+9TW/bZeG93hVXAXBOYwRAkUkviVo+xHm8IrSVaEjNWbbneu6ob7+qTYolW8
DLzJMN7x0Tt/JbwjsqKGAY6vUt12fDZVLxMebx8eTwTjPkA/F6eLgZA8L+/1+dsQm7Zk8FJV/8Vn
XvWQ8SH5lDXTUOMWQDFIv1O/wfbwvCnekP+uPw9giMN0eeaHvMGz7VtBNhRigIiRSGyLbm8IQkJm
gJ632ifElHV3IPNBb380KPzG5Csx7EGRrNs7uhn7gctLB7+EAbg6NkcxKiJyPUMnARdrBiwJ8Bn3
ZD8qVucCT9DLzub32wKpFvxmDit5jJZEal4vQ4Y561C6y5feSROQZGV3cc7jD9zUlZUgRleCtB/r
JqjQXyfeZ2C6kSO3C3nI+5uvbnRxSYRgkIU2G3xU+t4Y8maWkNyP9ukl3y3HWbHMr6IH4D8/LzlR
EFca40s0CRCrUYvbjfoSAlL18hx4Os3AcOkyN/M965UxviTuktxs23cIfkxe2hTdIXACQDJS2hFu
Fyb98t/UAvlZSQPUJbodmKs0bOt2kWdksToneFA9TDvrFiYUlwOtylQ/oh/tkQeZsq36V5lsbkbP
O7ELQwBt60+GPzzTSpBYodV6dIZL4oZ33EVu6r6OPiIDWT9TYzP8ZrqEg2ygiZz4wrdsHz/qHiU0
S2ZrQjeRcMg9c8/PpW2f5EosY3JBmSpkFKCj4MR18MjzQjRePmKWEZ0W9RsPOHkToENeiWMMrxnG
cSITxM0PwVm6MzA8nnjNkViF1X4ZAFpK61+N334qOcM22zp03V7Gb89yVPdqSjW2QPXycRF+3HZd
9MN/19Hr7zM6Wk1BHpjqBI8yHXv5DnkSIFe4prjXZmLfFsVZCvsQifs+0IwQS0FPfp++1cpf/+73
mRCPjOFoDuGA9EIsW2Z7L+RPtwVset+rErD1HiUb6rwr0d2c9YdWx6wf2XU8mhiOOemM75UqXcMM
NWSEKEY3c3ZMWn1PtG4X4xnAuSd5B0L/vwpu4mRQCqHGNSks9xHYaIWMJ2GzZ2hlNzrjcI0mXgaN
9qL0cO7jX8V+cWTgxZ67HZDnRgfjH0/BRfs0Hnl4a7yzYvxDrLVS3ps9hgpytzTcTnyI04d/pw6M
T8jDXF1iccYoqNHagykflTj9jn7kPylerfeQcQFFN2WkkRZKq/g61n8tqgpc/C+318JTBcYNlEA+
CqUSbiAuW6vOF0uZDY62besC0DdkoiiiIbJDb8bSq0arQt1qd3Dix/QS7xaQXg7QA82L9+iMB8xR
6PDGFbeuRBVBjIHmYSBHgif9o5oXxASKdlfQ1+aEqwII18dCtCirPXXZJLF546bvbZiMU4VEEDmi
5UQCx638UaIAWPpqxtQzykqzrXr6Zwwj/2h28j4+ifsOzXKJKzjkgo9Ah5npFN9uH+aGD1GRHwEf
ogJOR41td4nDUZZbA3nWtLiXMTSJJHypAOdwebstZ+sd/0EQo5llGReLokNQ/pN2CuUPhtOifEbu
Rod2CwlOxJmy3VyZJIE0DlEcjpPxjko+qcqAfzqBUNbWYkR2LQ+jZcapnw1cDlD6+ewxyoiCkXgB
rynW8fEYCe0dXdB6iIrQ4oFl46xfpGPV2m2Cvg0Jh0ixQTAydM5FS3Nv7+2GQapr2YwKTWMSd0MK
YxnDpyrbiSlnJzf844ffZ3ZSj5OobmmyOpD9ZIyspfDVgkd5xRPCWF5Vx7Vu1qiJB8C5jNNXs3mb
O06AtK2Eq1OiH7G6xYSxVFS0plLk/2KwYOWIPvXSpaFZgEa6d0IUkwebQP3hLdVgrhep0dJYD9EL
Gw7EqbQfQ3E/DgC+c4e2txfxro+fb+vDVsD74cCY20YdC7DUU3zp7BTu9COd9Z7sfE/RLYQ9t2uI
Hv+t9TGWvdTC1OUVni7FKLt9DZLkNtxj3NDtiO6nneELmeTCatxeK792cb+XSXKOxvLxj1atgzmI
GoPEPqEa/Z+Gd+kuvgz75Wg8y/Au9KYwHnnzZP9lj39JYx9PkSDmY0ZRBgevfSXuspseNAs4LOgd
KmzeHm/6MkyWoRQL8CRisgfayYNUa0gbp2IB/qC7qOqsNsZ74g/iYhW5v1+CmLM0IynTwg7Jugms
CsoTiTmxw8YT4sPvM7FDFHd9RnoAOhRo1ihJtteW4NBgBryKamtWI07YdVscpoE+2rtmTsEoxBMa
HAbTCvAey3qLGC/VfE7/gFh4tTKVLXHpcSAuGW0JaI1P9cXon7XZu63gmx7y19moIuPml2ppyjDE
YoZ0+oHWjU+VrAIgNJNebsvZvE5Wchh3TyZJLlIRTrLJPUDwdykvFNh0GCsBjKuPVL0puxH3CSU3
JBi/Ke3YB387RoZzL3jkph3oxvzmoFbyGK+fGXEwRg3NQCPBl7vxQ+CIe+FMIzphzyvt8k6J8fZy
JAeDmaDtfF7OWWEH06UXnNsHxBPBeIOubMIY0THefUR3a7m3BZHc5y3hNCNv9Ut+UGnGGcyD0dY5
nSCiSGemM/vRfQXuN8OZbOTcfhh74UfzSqt2+RsPvv0dG+fWmTGOYsa0YzS38HjN50myRjvwNfTV
p+4zpmS+xHb2Wp9mx10O0W7Gy7AC5TXvVbiVBl8v/z1dvQoW0qAuQxJTiwbbDdJyBzASnMHK4lCy
m8iVXJFfruSo6nsCdCUzWYJpzJP3NODo4v5GSo7c957sUZjs8tNtPeIY+vsVtxImklYMMOcN75je
TfKhijm1SI6evj+2Vr+vZC1SBiocCQVFm8LC1ZTWU4X63/nF96BvJcbQ9KZZevqECZ6a7iIVP7L5
8+2d2qIggi4Q8NpJmoxyP+NCJBL1ky5i2C0KGidYCqcog8ICMcUOD8YDGov3oVK+5NL0lgAFPxN7
YLeLyJWE/iDSic3aEmo0liTaBf3jtrZ0RxI1LigxvLTuFfv2127HJquvZXyQKCbCknU0MfTau/1F
2nVH6Sto8RAJCQCR54ijbuB3U73uDeOOYCTZtESwE1UOrb79qszovPfHehfmXlv/QYbjw0kwTkmr
Ja1uKCaD2ftd8izJh6Di2MVmFmB92ozz6fSsEOMcVkjOor2g+lWfjf031S+f6ROBl7bdShivl8Qm
O5VhUEhL0T/fkUZtjEi86BcU2/SLblPcGJza98IvkQazeNxadCU3zo5txIjGpCrMCVcJFBizGQaQ
yei1yBvq5Wkkmw7VMNvZGogscOWDwwHFlNJO/WBHQTPBn8x55m37nV8KyeZFc5I1ZRzgwSV2sd2J
3/pRdTTuaCpPS9gu+Lbr2yUCfhGwSLpTBWwQigI1ARsEndZOdeaVZXmrYlxQmGry31WMoj/U5FMC
XNyk42EAbF8J161jPIcu9KWStLgSzPAkih4ZuKwam8GfoqJrEPOfmKJkbEvKWkkHmRqi2M8I/tzw
IUIjgo3JASgeUBFLm8d8RD/5NxW/CmStqzLEcRnyDiPE08sw34eL35Yt2n84oHibYogEMi3Qm6Kc
zBxP1EmZkVAUMkF5lKo9aXckfG3GP3nQrKQw5zMQJQtzlLOdKhEf5e77XLqgYXGNpj+Ukezfvkc2
lWEljHHsU1g3faWiLXLofQCPAgz8T6rvmDy97tpv3jyfQ32ACOoXBKvysrvU76zFlmzjWPk8TrVt
P7SSx2gf6u6pqvYIaQfvPb7ykN0tjqqPPs9z/Zb/iSO6SmMjyLosDaI3UD1J6L08KD09DfZVXnLQ
8TmqxwaN8RhMZmLgSpzlhyJ/NpvIVnRixWrMuek3XdBqPcwLdAqGTmgmnJZeiLYqt/eDOLtDoexu
6x1PDHUhq4CuHOKqFClfOFozrECd7Uh+0DTeYrZqDGvdY+PGsTW6UqO9m6Jv+JnfeM2JuJi2Az0y
eLyPtTMjcdv43OGBzRh/tYuMp0i7CK0v1Kz+qTEEjvyfmrDp8FRw84JfCWMcRqSKQUEWdPzGKAWZ
2MSoiU5tJO4DYTSsTC1BU0t+EEnhDtJyvMf79q9OMRNGta4XlHDnw+JEtrQDdKdyyX4Orop8vz5a
+ZvMSVRvX8mr1TLupCoKNatMRFKDJ/5cHFCHP+F6SdAuGNwZXqVyUfJ5i2T8CdHD4e9ZzUbbScMl
Xp5um8JWT9RaSVm4kHQee0CVELqLijf6ABtAg0a77/yeY3TbK1FR9hJFVRLZoKnRUE7WNSRJhGaX
4No3/wTMFUu5SqBfsFKIjohjnEtwU4PX7IG64glosW9cZE1dGS9pLqfHthu5ymPsbOhic44Juk2y
E00zKTuKeqo/xjbN04rPwGt44tk2TyRjbegfrvU8RhAwh14NPp18vIzx/3+i6sM2Mrfy0htm0yIM
cWLNsIae+MTEKxTKcZf1PUf9qL38Fjutjoyxp1hV8qHScIGJaJkRElTPyNd+eur7Yw9G6E7hXGRb
sAYf1saYk1YgKygmUELlDlykMzCT96CWcYSXYNf+pdl0Hjm2h2PyaliYJds9CYqV3vECxq0uM3wF
mpRkE8i4KCV8VFQQrAVTThs5aeKn8KadMDvpifa0oUG99G5b+HtZ4vc9vkpjLtUl6+UlkiEtqycM
fwQnrZpOUodkdQ50pejebOqjVIyiJYlEswZZ6K1OHYCOnauOrs+Po3JWAw2V6bRyx2L61qUa+Evp
kQ12VrejpfWyO8S1a4zGqQOlnZsb5NRP/W7QkpwTIWxfN9fFMFe30jTyWJXvHV7hLj38r2Dn3CNi
fAnRBR2BHN6TkxdgAC/xTNEmCBspJUjPazvcrNGvFYLxJPqSBAgc0dFFxxVQ3PW1e+N58XsHEEHP
rTM6kz/u5IuOhuPBSV4woH9bR/5L2HrdVsavVAGyypqJbaUCaC9iC+pWHVlY5AweeC0JW1hjH/Sf
8TBCJ8ZGlyFAqRwNyESpm76A6vhM9tOBIhAYOiqllc3zndxFMs5GTZZ2IjRN3zno+djFbom67Fv5
WfcVN71LeDmJbV993VPG18SlEgNDDjhxqhxbSlRZs/lXwhvH4AhhoeGabsiGqcT1nSueFH0yEYi0
PznKsX1z/1rIOzLl6l7NgKsc61RG81nzia2iUyb24Qs87RvCPpCStJynLk8g47Fqg2gV6dE3WvaJ
pZaBU44jJxrZrtRffTALTFRmYmJkFFOvIm56GX3ki87z9wxVT0s/oMiKegQvj7m5LCTiNAw0yjqG
1j+6/bESk26iJGMKOYnxYM0o33COit4cv/n6qwj2QUi0tg+bHiKSfbzLD5HzTbtDVR7VC14ObLt6
sRLFXGKJOOumTvl+on14UT2aVKyO8r5CvKXYspV9Ddz40+3lbSr7SiSjF3mkxBnanNC0pfjZ+F0o
fT38flvEdq50JYO5YOZuUgOlhyccPOmdbstwFn9GVcp0qSMuMFVSusg+73gPKd7iqPasrGwUtGrE
GwpIR6BHntrADTVgq446r+hGnestFaHfsZIzaya6sYrh74zIAm7wAPM5mUfDoNahdSATHRzRgddh
wFsee8OEVQqeUVyoAx5MyPPkg90PvHuMtzbmYpGbUipIjvZ91CdsYwB59iRYxvh5Fh9BvM65NOkX
39pI5jrJzW4pFgBuO2O9WET+VMcvrYRoiccttP3oXKkk4zeqBM3KjYFS5fI0okbZw1c1O+MU7gEN
4YUeL2W/xeiggjziHz/FPgkBEV1P6KWjTqTZm15nWKUfAjuwcnU/vJet3Jmd0gm9xA++Fi+8a3M7
GFqJZxxLUKXjVFeY3Sxd+ZD+rPZomvWTtwxAeKCUt9VL5VKA7OnruOuAmsiNzrc1VdWB7ErHM1jw
lJnMUhxKwHnIf3ZO9YziDEoJ+vujLnhaXIoqyCsF80QyqiSLXZDWJi2Uzp4RHdTykvEuPJ4IRokG
4LCAobiRHU2dHbM7Gkrlt1y4v00DBA4LoCt0TN++q/LKuSRjOmQkRpeiZB4S6aKOgZUOT2L4kkgj
x/x4ohh/KYC4tkKqH/B73VtU7cz5PFX3crnPAk6osHltr9ZEd3a1JnPo/gN2UAP4WrlL5T8AmAFT
2XXTGNcoR/0CHnDAzmVxboUYShN2AeExH21Hv5omgmibGJRt++MymmGelYLSugYvqB7Y1KjQh0uA
JiKfyrs/AEtTMYIsakTTiIl254/SxgHwrUMJnxW2p6I/lvKPNOHkKTY1eiWCMRotNyfQfSC+Bnek
lFMSJAMhFY/nkyeFsZu2b3JpqHAtJ3JiYezmPotTtyK8NxH92N8uk+tiWAy7IWgjc1Zoir2N7cI4
497vstgyy0uZ3Zl/1CEFjkbA5qBQhlNidFqp53QoGrj4zqFlCmDZeKYdeItNZxL/DBwW/d9XeYyK
pxV6VHUN8tQnclA9CQ+I5JUS2gC80uOFGps3CAi80EoBTTfQ4f9R+ZqgJGCxe88Ma4ccrZPke4s7
q3AiT0PSXUFjTW+BRtlFBheFVPLIiSFpHMoepiKhvR/ZSBV7zJhangHrtwsQhizZAADmyF5m0VK6
2Bfi5FnrGtPqS/3Qa8udEbaPhAT3hdQ9cz5iy22tP4J+5MptiSoo6vsSr13x0J0QMgP7o3LD83QY
gVIu7qQv3HzolkdWZJHCeMtAZmErr4kyyj2pEOJV6EA5qCBtNvbNTjkXR/mJUNBOt/KF7wKQi24v
dctE0RVP8IdBDvDHfFypEbVCBmB5NF138TGt4NnASCApvfPvxDD+Jl0aNVQMDNaStHM0LT2OwVsX
KBwpm8e2Wgzjb5JIM2YZSK9OENqaVFsKUJ9ur2Pz5abgAaphdAFguWwlWVQSvQyy/7wA9FMA7gLA
2BN32snfh9mu/oIXOvKeN1vR8loo4wGqvpLjepkQGcTSmdTZroxLd2qi+6UoOVWabX24ro/RB2Uh
aTNJM55w9UMhfpPl741h8jaR2vBvNr7aREYb5LlLlxqDn++F5XxHI9NiR7HaKv/P9Pu6HkYlFgnX
65gDXw9zV76eZG7cCA9JW+45erHptq5LYpMHaYicSBDjRa/caYcUWZ7BqtzgDjXK/yHk3XYWvxbF
1pQT4Izp2oR3tjLfy/ODEKpWQT5r4qmReXmXzVzPSvfeQ6OVKyz0lPR9h/sgjwDYUHmJY+y152In
f+m97EIbTAeVk4nhqDsbCI/RYs7TRNsSdXR2GvluztCLBD6yPuI9WLY9xnUn6f9Xq+tIW6KRFJgU
kuAowYmfEqHX5Q1Vf/cnKwG9XGVSGsAlDZ7iYSTe78B/ZzgZ0uH0Km14kf1mTXJ9XoyvMJq5zSKa
cIxO2kH4NB0He/YK1GN4dE+bngLdNKYGTh1RZmuSmtCnYiBjZVLkxvmjXtsJr0d1W/nA9aAZILhA
7ZOx3iSYihw0AzTU0nz0+llQgtSObeEBWWfPsPkw1psKcZXI2jE64aYAbLeYB4q7ndBmnh6YnCt3
UwSG+gCxpKM8zL6Ru0RBu10D9Y6Vo6p8nWXu+Av1n78p3UoC41+NZFKShl5SrTu75UEEM3XoKo80
CyF7tde4dGC3sftdxUuibirFSjJzYKQH4EQmooUnCi+NEbp1+TlO/uz+IKoIOEWioVuGfsXKqJZY
muO0JZTle/GwOk8bbe3UOtGueJB43mgzhYSZm1/SGIsiOCxNGhGahaA1o+2R0Z34RUit8kS9n/Cs
PN++Szbd30oecwXn01RpiYwxYS27V9DZFcYvoL81AeN0W85mjw3wXAg6B2RRllg/O8doOTHmmnbS
9rpNyU7jQ+qTe+FinKz0NNmyN1w6n/e83db/q1j6/9Xp5V0tA2cL+ymXF1m5DBPHvjZvx9WyGO1o
wtIkZQ44trrtLEWcrdh8TMKnUk8ssedxoGzmvNebyGhHHSpzYY7QRYpn1O3xOjuXD/pj/qJjAIJS
/2hv0Y8ZZKf52+3j29xGOBAZE9g6XoeMqVWZUdUYmsXFLH/Jg696whkQ2Ha+VwEsR8MM57uMMW5+
4pcXPAxQY2zQgFU71atkZ1D9guc9NvMsmPr9Z00se0dAMi3ogvfomvZ2SxadjiQWfXb+D/BzmzGb
biqmaUIbCYsuBO7vIRAS3GDNOzdt5hn7Yvf3MLm+/xPgMjj7qzRGURQz0UeYG91OdHPb0htGdUA/
SskzUQ900BOw0++Xe97U/KZHBrwzHit45wEF6KO1Af25NsdlRD2wAb5XmVhtb2Vy69xWxk1fQkRR
lDAyglak39IGaTSTSKC+BKsLeif8EX0adn8jwWleczYuGCL3kxSNZbclb3lLdMDpKsb0FUyUM9YO
wklNmEdYe6JpbtQ2d8qwgNNV3ZFB/XZb1JZjAf2EZFJ8HBPT5B+3sgtAb9m2eMSGYOEL0urQ1IKn
DqiI18mpHgUu6MaGiWsKHWkxVFEWMSf/UWBmTLkJPElkfkKn2au76Wg4IeDZdJf65s6WjzzfvHXZ
fRDJOOfBDMyySSFSeUrAc4iAP/KUR+U8fi73gx96vFLohnoaJlh/3yGqRMCNf1yimiKj04rQG9U8
F+CsDe4N1b99bBu7+EEEdQOr+2ZsYzkyOxPFQWV+LtX+oZtG97aIrbLPBxnMSaHnC/jPOl7owEnZ
x2H1krTKYdJ7v4n1YzuS40yCR4xZ+3Je+HOAgm86XwZMGFUxrKNsnHYI7ups8qc8oVDs4htBRvb2
R25sNZKkgFGjAE802/NxHxJjKsWEIK2c6oqvLMN3dLr+iJKy4MjZGk38IIjRoTyok1lN3n1B9Vyh
RavMbOGxOs7fTB/F7cO4yz63brszzoHLg1vgLZL+f3XYQa23QW5WCH3nuwAsjGF1Zw7PtzdyK0f6
YYGMK0+zWqoMgqSZeJhO1b4+Bo+la9694857mmq/0yYBU6p5jY6AleCScWw98j58ABMikiTrk1hC
6x+IMk6tD071A4iakGngFRR528m8JGqj7cY6xFEG7ZtcvTRVYgXTt9vbyZPBBDJmWIdDXEJGNVzC
AFP66XHOBfu2kK1oZr1lLFQpoBnLuu2RV872pkVA3JKlYIHCnKDqS690ckw4xbzS5JY3/SCU8W5m
qEVzg5kQRBgUKSd3E2ey1Ivko9TmNi+8QshW550pShLG44DMA3fCyAvKQZLnFCZOu7QmoCyYgM+g
cJ7xHa8jbMOrfhDFeFUtkLM0LFF2HYXRaUFNq7cKx3FvKsZqNYzD0jVVmNMGr/9BOGvRd13pXd2c
vNuKsRE/fFgH46yilijCqCFfMkZnYzp0oWSJ7dOkNRyvSLWYeZN/kMM4pjKj43z0aCYv3Cm71E/3
dJiPpwIbMQrEoHAoKniw6mwdIcD0OYYGe5RP0v8j7cp269aV5RcJ0CzqVcOaPTtx7BfBcRLN1Dx+
/S0692TJtM7i2dlAgCBAoF4km8Umu7tqvstk6ajMzZ4k1EmK9L5SflyevLXn8KU5vn8rH4IZikgI
F/LaGTeyKzndVeQpiYuSz9ZJ9zIIEpG/mUQ7a901UAaGwNZCqpwDQCOJjGlOkZFvyT6x7zrtp9I9
Xx6byAQHfSFkS1KrA9tUqI/7UbEfal3eJ5ItKKte97/zSDj0C+u8ioMYJcFt5zfZq40XY/NIepH4
0KpfqNAQVFGtbBl8mGyOKkUWAdcAa4o8FFY7WmrsIVnrK3b4okWBYFetosPCHBv14hhuW9DFyQR+
kSigA4u2Jp6oLy/P2o3DljViKaqCvBkeaD6aoEYfpXqe/S7XA9p5TO0x3irb5BWFsO+p0RLqmSIe
6NX1WpjlR0YDmtaMnDDJE6/Vd7PRueMI7R765fIA1/wPpQYybqa6bH4qB6kCqkhhx47F8FoPftTt
d6PSBZO4tkxLGxz42YYsBZGJREJDf5p16Sq2CPZWj0BQ1tiMuA2aCrziM0QeSRKAyNdTt0y5tccL
CfFSG0IKCHy/aLeiOse19VnY44t6A/B7JmZhyp5VGQ6pbq0ed6dsp6uvf7E8uA1iYTSALS9+O0lx
g8MW48pKp1AMJ0w2Riy6Aa76wMII52wqyaJxCDGYqNxr3Vea+UJpnlUXWJjgkFTKpcisB5iQw+S1
75ODWUO569/NFQelRKJmOhJ0fpX0Bpcftxg3VMq8y0bWDljULfxZEA5Im7o1KqmS0JG/NzagH9j9
b93yq/51NsO/ivWRXMPHEJREmbRr90ao+2ao3YWFkOGFhTd8xLAYEP8YphApHSEBK3vmVVihs6FD
CZ/kK9um9lglnbj2Y/VagUufimQOKhEsvq67CSBnizI0FDx0p677Gqo3RvLNDI+BGjlmvClUwUvt
WjMD1MfOBjn8mWy1CeYZzpd1KM6kGzR2DiB0zI6M4LsGq4p+TV2xcu9qnLy0y50dZEKJCfa17AWl
+1v2crwz7qxDBm0oEdW30Bi3ieeuNahZ4aD6/wYV0LVbqAZVUNEher5ZxwtimhqY2tnJ+PFMVKhq
FySMcfs1j7hNJfNNaQjilXW8OJtQP5oomyBt5gwmZGxkWUPBukiNeNUC6ChtG2V9hs4/bM9GrM4g
XwWPfi3vbXPy5KkSNEmsbuKzCX4TF4NN5NY0EJ1qkVPN31pU3bSgUMoFh8QqJi3scOsxtbVmSBpr
8CXmLresx1EbDqNZHEmOVjlbum4iq3GiRL+7jIXrO3lhmFuliqJIOUQxsjdW4xYlXXdmPbs0Gl9C
Yh4lhJqWTvyyUw7p3Ao2tWD5eGrPOgr7tI9RQULNPRThx0TggOsRxWJsHGho02RJeN1iQN97LLfZ
PxnXta+4tVM9IM8i4AlYH49haAbelxn57EeHN3Spo3WINbTlW7DngJT9b05H0Nn+xwB3OhajPMtt
DmecinaXEusuRZGbmieCcay+gCgLO9wBWYHbPpmrQAYO9R4jzsm84LlHFavpVPtqQ4UZqrV0jr2w
yBdm5krXTFWLV9G4ap+p1bk0bByzyneZCm2+sNzJPQL3AUTvM3XBG4m2A9Hqscn7dIieB82/L2tZ
WkVNiAgXHSFeX+eNUzb54Faz/KOW0tCJlXFfBaK2g1UcXljltt+Q1T0pWNxmTjeRHXjhuMk60Xuu
aEFN7n1EGaYw7ztEPINrOaw6AsIEoSO9svw+mGZ3xq0hTHcKdoPJbb4ySmo5ihDKGSh8K1CJ4bxr
L/xgtdBd4NRb+1ZUkrp2dV16EXdY9yDwCqDLAQpT9VejP2hS4tkUzCpfRvJTAJurIZdBwAyqyohK
+IygSiGPNjFma2kX3f7uJTU9kKlTh/Hf2F78/bLBde882+NCgyZNw7EvcStv5drXbV/rcicYHqvs
vm1+xiJF0fW1O1vjkAzyzZB2oQ2EMfXHMLmt41+XR/Nf9vvZAIdkalAoQabhytpvfnfCJp50HW4t
qHKUX0QPkOt77GyMg7N27AItYJw+A6n31vwjmJtNPIjur4I5+8QkS61qaBV4hKX9CIPRaYhApmvd
u/8Mg1dGnSvFHvUBT/ljfNLaXSu/ysPVLO/x7CU4Z0SWOFAaqyQeh4CtTnmH0yZOzV1s76V2gALw
vcATBIvD55qaigwaUygFTMwofAMFr4PWtVv1Gwi4nNijrrQTUXCt5eBsEADi1ROXQNngAw+SWn1b
EfRvsvMNdToOyrZD515BCUHlKfcaeITkXdE61o9481cN0h+sc8CYxxrY2nrMrnyId+VNxNSHrxgZ
ZYo2M1FSf32nLcbKYaLaZVFEZryvydt5w8pNISPkKOgJSEGDIKoBXd0DC2McSkHfkPaSxtJdqDym
pyT9etlbVqPkxfc5XEqGqcSD9ns6rd03WxN8O4qfHUSXo1X/X5jh0CmZ8bbfQ4DBK7tjmdx1+kNp
H5PJLcxhc3lAIkscNDUEdHByjqCj1htHsd9I95wbjTMkr1Qk+8Lm/lN882dQJk+iTLJgtNQO0Xan
zdcmMVxp1K7I0O2CWphCYwBxyRZ3m0makcjzzHKrh84Pd3RjIX46sTxGDh8XNduuQshiZBxcmVVc
Gzpju54t8hKjZcAKyz0UjwUF76IJ5IKocG4UO9WQomvGlzy8o53pZBo4dBVB+H3ZJ1D8+fEa0UMN
JldVeN+gbCc8s1Itd3L1lJWnvBy9y/4nmjoOHfpOk+bcQt9VEELRTze2FCNCVYL/78ywqV088gdV
gIOxgj8gZNq0yltJtU2pigSARYPh0MEu9KntJhyQU/rU1g9dVYqFLC8jkClz0KC0dorSJkTS9BTv
FOh7MHYxMYPw+lAMdFUpKHEDDdDHCRsrM551A6g9VZu+/5raeyKJSCLX/exsg9s2Ku3jFPz3UO3u
t415SiQJ+UyfSrWTSbFz2QHWbyDm2Ri3eeQ+t/KqgwewN9cUTTDKLnezJ22Lm4AzVk7gt8+XTYqm
kNtGY1kEU1Vhu6pIH0BkUblqqUjKfTUqX4yK/YaFX4OCvwitBMtUpp2X6ZPbGtauZzTene0T6Kxr
+iR41BANi9tKkdFbo8XosIKWHHG0gw3OvpKKfvfvZo/bS5CCyA3waGC9rNTpwGI7tqco/SukOzsF
t5lqcIkhtmReLp3sZJMPiZtosmuaN50db/5mQDZUlRSw1IIT6uNSGXYzGUGL4y/topcspBs76rYZ
6b5dNrP+UG3+scNfA+axqHvoSSOevQkO5gH57gPZV2/adfNOOB48RYfAF2XX153ibJSDiwJdc3rV
Y3cZ0ZcJz07SKHtlkPmXx7Z+AJ6tcIBRJhHOJZbQkPIbq7umpupWxl5MJyoaDY8VVZpA1BB33YR8
b7rBQ1We20yKwCHWY9XzaDh8UNMAD/spsvZz9phCUTZ9/HezxUa5wAarGvMmqfEaKFdvkvymgbgx
NXZNInjAFU0WhwdGqWpao2AYRXxFtf1sHbVOEPiIZorDgtCstEgxoIVAJF9Vn2j48/JMrdaGoJH1
P3tT43CABnpDTYLnhsZXNqxl3rrPnsiP3h39aT/tpnvzXvshsLn6gLOwyeGBGs51IAXYp/JBdSNU
edmhY9Wudae4CCB2BhBPpCz8Xw7BP+PkK8tsu02bPGAttL62sY9MMyP0Ta97Y4Qw8SYIHdHTx/oT
+HmYPAleUbTFaIRAhhZ1D+8iHVvrusVDropQHCIdAkQXuIrOQcQUkGmgMhBd6Q9MrZaGhXt54QQg
pHPgoEZa0CoycHxSiKMGskul8S7O6HWqloKjVmSKDXaxg6WkR8qJsRrrOYhJquk5CaOnsbGubbUV
6WaJJo5Di34wor5m5ZNhkjiZuZlEVQjrycWFJ3BAQXD5G4Gr8AQoHVmbeWf446/aSXyxzpFoMBxg
dFBRwyO6iaew+addQLVbf7rsBCIDHGCgjv9PxdUhSnemvr/8feG24dBhCGSVqCm76/n64DEqBcl/
i5FOB3VDghpJUXH7exna5xvzH2jgi1EgzjZYBbrHcIfNnLqVt2NoeRWqvVw7Ua4SQ9pPmrFRa9kD
t96XIGkPoWo3TpehV9TK3VQfNulADnFfXw0T/VVS06Nyvx+m2Olr+83INSeEeqAjD91W0fqrIYjd
lEabNvyS6pXXTaajJxIKVAYFxBgRYnIzc8Kh30Pie3d5cgUnFk90F9WKTQL2IgXW8xLkVNnog6Jc
dOFgIc+lCeWQCJOS2TKTYJkzFAxoWD95331r9qzeSyRYL3BHvhrCKHroo2Rg0tOj1qUVmPTiZPPv
Jo39hAUWhVkVpmEXAB+MI+aNkmv5r0xA8pDRBrNCMg6C5LkdUGOmsRxcthsy5Yj+zK1VirgU2eb/
tDALMxwO2bRulIBVq6lABit+7vJXDUl120T8TwWztv7SuzDGIdFQ6HUhGe/7ePTIV5TAuyiNmwNX
96p9saEuuSZgAwIPJv7pUSFT/apnLOxzQFU0oWo0JeyHhR9Fz4Emqvtaf99dWOCQitRzaasz0g7J
ieW4Ux+9VI+jyzS4hp2QfGQ1arJsAy3WOhTsNM5HWrsrSytgpZSx0wIX6SbwBg2Z4fgR3PvbzBUp
SK3HhguLnLsYpUI7YwBa/G69oxsJefxokx1/jxHsfXQryiOyb3520fMoOa8xRinujADxqGG+NVPo
9uU1gcJp+fAXe3oxNM45KogqGjnBTtCb+2Q6ScqdMW7/wgRBhT/+oDuML/MPSaaGIXsEMVI88ICD
MMidStjauurlCysc1iYorh2lHMiRmqhX7yvPqDrRicy+8WlNFja4uM/M8tRQmaTv/NbD8TI4XrnL
v/1uwkxlwfHBds0laxzcUltGhSBYkNEDkt12kA1K98WtumsE4fL67l2MittPU6lK6NqDd7ObD/Xi
Q4FWE/NG2qq70BO9k6+69cIYt5XkQZKQP0EEqOe3xHTK6S3v7uRadPSKzHC7JyM0UIYcbo0XeDss
HVV5AGecJMv+Zd9ea6i2lcV4uP1TB02FmgZMHmPMMI6hPzyTW3JiEGGk4NdHJONHh9BTc0eRBBtL
NEgOdk2apTM1FSyc5CfkboCEYzIdZDoKHJE5wGdHNHWUGtgG0oacHTWY6kxWAbhNa7m1UW9NvQHD
iagZjk3VBTN8dwYEQZJ+YCXyNNJfmtl6yEZya9m4n5bZZoYKTttYAvRbE2PD8v0ZGi9aJU9ROwwR
rqaNTw7Dl2RTHtFklesQzAp21tZwyy25N0CS1OxKz4IYkw25HMH0Ml+8NG6GOouwaggM0k8llnEM
h3upyvZjHd4UmuqPalw4Mh1eL/usaJ45FCOpFuQzhb3OKh0yOSg6csPSQn6n3BqQE841SzBCgQPx
8lYgpCyapMHK1rGvBj+SeBdO95cHtX5bWqwkh2LglzKlWMdGHG86X8ZrinI0b42rDpLgYDE9irLM
QnsckEUdehrDCQ9SVOm2kqq9mHW6C5ry1gzCx7wDSUUg+/ZsfoujxtXK8tTmSQnRA0tQHLpyp7YR
LKP1gqCOFqRsHNSh+cOo2hqXsuLX6EEXZaczkRLqhM/JQcSi8/mQ/WiLQ7us6uY8lTNUIif71r5V
RxFlMfP1j3vhowEOavI41oNubHDD3MqZw4jKYncGVXy3Z/SBokUUDOe9LnWx86xeC3QQbcieEl6X
6t0s7S47pej73JO4XiVQUAiQqJOGalPkhl/P+f6yiZUD6MOMvZ/uizEEBu0ks8Pym1fw+1cFtE3a
U+AlT8Gu96NdfKuBO2dCz6/1+C8tczgCnqiwDC04g7yd3q+3UHBCXu0QeG8QWipzEGGw+hmCCvmf
opVbCcnZsG1Ga2mBEYNvqZNNquOVCmW10Ul2J59UTuLl4FrKoOcBWXBH3oU3/zwk/2iT8365KFsc
T/3sZajDTsEEN9yRCKkiUYvxqtsQ0EOYKLNFbMFBmULxcIVy89mrh6ci+64QQcT3OW7AOBbf56Ar
U6Io14JKRkCuPiBL6Bal/jPt02OTp4IDdn2dFrY4dNIVoo7ppM1e/2Y56CWFMKQ334enzmP6GoMj
okhbaef/ODhukSw1i3Rq5oCoq+nO7pzi9b3oc5Nu5T39FZ+srfRCHPugoqTL/CLYEkwE/BN8LUbL
wdesT0lUd63s1arqVG3kRM0zAWtaKt1nhZ/Hx9j+Xv7zNCkbMXwFTDSW+Yl3Q6NRaLcJRtzZg2cN
5DGJAiiUZ38DZgszzGsXQCObmh3pBqC5qK5bddflgiTS+kG2MMC5vTan1EApwPy7WPe+gUKVekOc
wKF3hogtiGHT54U6zxm3Bcw8t+uRwC0nfUMg5J2mTrq1R3AgdG+/WVNR4y1wjs9x3sd14rZCpKB7
lppIXTKxNiYaiDpDdBe2vuQzmcJqr4AlLhOKV62jyXmo3IZQ7di02rbAkao9yvSkTYJ1Y8tyaSo5
ny+buVO6DMPKwusU/dTyjd2Jjpp1xALxEahlFHCbcQdpG2tja5s4ahhFHBOSaaGY7IJ6ZENu8HLr
tng8k25F3enrM3e2ygXmJe5CZGZWUzJ8DfvI7eZSAMUrYSRzirMN7hCNwDlu5A1WZ3B1iNulfuTR
70xXjKXjzNz5qzNsYY/bxalt5ho10BA1JiebdFAzgAqKeYtqUEHM/1+A+DwybjtHrRwUkqXgtCwc
+83ajMcckohA/zsI6J3KzGGPdZYHcSrULonKa9fDosU4uQ1eBHOo2XIJJPboHipDe+lG95MHkELb
Tps5TE4gcL9qzv/Ql7gawy5Mc/u8zPs5bRsMfHDnjepCRudJci3wWpqb/osoIl/pnfroQNz2Brdg
rdYZUJNclRCMkK6tqwrxT+lGggz8Onyd15Pb5yTvrTlgnkrDo6W+qmhY7mJflk6JKuqWF2w8PhGl
y+Af0mmINGFFdmpMdmEmIl9m0/IZtf6Mhk8AtdFckCTGaTYXj5V6RJUHtEeT7KFSn0phvnjlie3D
Ihkckhi1pZQ1lEhRkJNeq4B926/9EKE5bjVC8SHBQvGZoKGS0tkOYSzMZ3fSnlVr106tU74nQQXp
adFKfYKTblCHABAZS0866KQtUQvP+ulyXiceRZpSxSMXNhM1X832yjaPiVQJTmaRDQ4rmkCywjiF
jWp6DKPUmehVFYmobkUzxaFC1OSN2o/waZ0epfGUi5hh1NWQBswSYBRHLzTa4z7GZ9B8GIapwCiY
IBRLwYD6E3o/zcZ8Tn1wmyZe8l13UHXvq9/7AZSIklcl7igMc1bh7/w7+Et1E6L6NQgoO6vHwmFJ
ftttvlUnJtUaeqIzeqWeBVtrYY4LDfICKiczC28a3/oGbbkttZxBwcsr05ez9zLqdnSRjMf6qb0w
yu1nNBMTiSgY43Qg2/mEZJDXwyR5q50U7SIi/phV31mY44IEC2mHWtVwmBEabjq5OQ1lJnp5WQ2x
Fja4naxOwYAmFQyp/Nb59FGfHEZVK/k2tL6iV3tyUDoGsCqeLkfFq3tvYZbb3yq6sPSQzDMSvtdq
cN+Y9z35etnE+h10YYPb37S2KnByY2jmnUq3+ugUd/lW9/S3RkfUHbrJYXgQxwHrE2qCe18Hn4hF
uAmVJkXRywEnTJ3Ivjm6uRy5efqSikoZVu9NUIpHPamG9xDj3VkXF7OysaShnIHBSgcKxBx7XbEc
+UeL15/6ahwEYLnq+2CuxLA0HWQIPEWKqQ0tzTrMJrB+csnBOkp+udNvjO3os0c6USi35vwLe3ww
0FvoG9VtXG/VBvUktb4P0Xp72UPWlmppgsMQUIFGVimnsterhdePv6wR3kEOSSGq1V7z9qUhDjfU
vmzNhAKsMugVpNDBRd9QK7rbiiaMQwuzMOZewzOt14Fo/5RfM05Dc29c6TfKYWJU2ltRClE0LM7V
zQESn9CWBVcjxSME0yremKJEtWiNOKAowTJdhBm8HDVqTlN5eneflD96qfIu+4JoLBxYpBCukDQL
s5cU2SGs+p1RGUclpYLXlJUabVtZugIXD8y6OZRhhfFMW/2OMZcy3cEUOo7BSdky1bP5KqZOtL08
unWwOO9eg7suSNSKgoTl+9kjxPwIas+ttpW27QvYGAW7SmiLi0iCfkxaE6lDLzdzt5aeW3rdJJtm
OFa25eVT5LTKsZGflWF/eZACVzHZK90CECE/bjRWjyfxNJHcDDX90pbRaQdR4l82JNhpfIcMckCz
TXoMsChvI/tZn75e/v7qvWHhJCaHF4nc1/qAEiiPCbe0j6Cc2cWn9yexw/+Q0lqL3HAoyWBbRUob
engf563T7bZKGLIzonp06G9DH4L33abZZwfbywUnP1t9/ga2tMZ5IpXoqBclPFGZHqLkWNWZE4OG
TxpdLTHdcI4cBS0fggllSH7JKOeSc6fFbaFgQtVtsGWZkngr4+QCjd12+udZT7bD/0zne13Ywg1b
LZirQUXEP6uhgy4Pp9FObSBwkXVftxgrvq2iaJGDRZvOmWQxOg6F0i0ksrahTa+6IvxhypKoPvi/
HP1nY+zHLEakz3FSFgYSIANaKlkLVVA6FEVQjMwkv5E8UYppHYvP9jiHDOU+6lQNWJz2r6TYNuRV
yUSn5brTn21wbhg1bdInORJJEEeiJxY/jbvsaHYgIoX8jrBM87/g/tke54GhZYeRzhJXhOq6R1Pi
GFW+qdDF6SAT+TK3tPFSPfo1R+RRzvKdkiU/wj7cGW01+VM3f53M1iUhCUVozcKCz1vjzw/jWYYk
JQ/lAuVb7ycDE4orcDYEG2M7nFSQSYha49jaXTLHxVyj1ko6hOlQ30bewuxWl0eHaD8HezPPoqu3
wI1sDkXbvMkrWsON8FgllbtQ+xlUWwGwCNyIb+enYxZP0oitwWT2NMxe+IUefwOLeS8qolo/d85L
xcVbUWumYVCxjE+Gp7ibohZV/KxemRTlbIGDlcQmQBstxsnmm3cG6ixPuCq54xMrDBsiTzow7UBb
cAcVrRMHL9WQ1nmhIR2fBdsGjShTu4v/Jre6HBgHKVHaNc2gwoaBzE89dht5EKoLrGIyGMHAbMyY
bfkHuLaTIXfBCup0ZCoYTVz7GLmUOpJvueGjuukkXKRB4fV82QdXvWJhlvOKRtGaPg/gFZa9NfRt
KVqe9XhuYYBzCpLiOqubyBsPh8FHO5wb37GiRPmU3YnYD1ZdYWGKc4WapokaIPnvmd13JbvLdN1p
Y5FQ6roRXGMJbs7oPeEgSO6SpOhTTFjURb6cmV5vF7daHd5fXpfVJyoF2lOqrKAYR+c5uehgqmOT
AfIHd/BlX3FivD/YUAqBYKofe82T6Mq8HjcuLHKHmmq1+mRRHQfn13I/78OD9BU94i7K2dzsi+h1
anUaNd2EHIIJyjGehqhJw7ghA7ZUYDVuGu1r/CX3gofm1eNiYYRzCNDOhENVqIC8GQGilN+Pc3hC
ceAxg6nKMARVVat7aWGOgwk972PLjDEma3oqyUPfCRRtRd/nFkiSJUr7FN+PdHIa+8Lvu1FwoIuW
hQs05jLChu0smBjqL2ko70fT3me5JMhgCkbyqdfYTBS1ZPFMMeNKkqIOPwkFmacV8mRE0ga7k4An
3DA/dYUo6jwykhJkzSFoHLq54UHEVn7wnwMnT5DrSl6sH+XVP5cT+GiW8zmtq3tbpSxuMCSHjsq3
ghSuUSVPl/FhdaEWo+N8zbD0tFFq8JhO8QBeemufNsTNae1fNrN6KlkGIXiKhHwQn0OnoLS1UQuA
wFOnTguihRbVFdPPKqYCQ+94xod2OqT2IIGnq8ondZ3U0KMs69leVWRXaw2vVKPGCar4W6BFb1Uu
/SRlft1J/a4oVWdCsVirlidiSf4YJaeWFrupLba5MvhWSZK9VSYbvagfImkeHW0cjnosf0kH+TjU
nT/ZwYMy5sfC1H5U47BFIbtv6MOWVOZekSsf/nSrDf1RtbWrJjMfBiN7q3PzpZWQCA6jaJfGkzN0
kUdqdGVpFAW45te21MGiEKR+26dfe0O+KdoW+odG9zgV+bekQvsOmekmieNDlUWC6VtNXS+njzvH
FSsqsrzG9LFQsoKUsZuPjpw4oIfSPfmb/auFv7cv9j78PgiPjrXtvDTOnHVxxYvK1sga6Dt7pVXd
zf18rITPM+wTl9yD21axHES9mbH+nUR2rPRU08IN/nkjGah6Fz7IbSp5QFmUQnHRb2j7jHz8Xg+y
yjFl8/XyrhLNFwfkiCCDUosRKFfSgx3v43J/+fsMpS9NFofiRA7NvCZwBhTcgozc9ocN4xoWQd0a
OCymi+8Klyf20kRhxsRi2An183TTQYcB0uvO5QEJJoyHIXu2bYhH41gag/2sFY7xz5noP6w83/6d
qhD6bBoYoPZbkWhOpFxpseldHsW6D0OXyJQhjQm2nY/bpB+oVmcTjFi0cOL5W1pdVbmIiHx1qlDS
DfI8qFxZfI0rrQwwtPUIEtL5i4VmnFDEviMywDmv0llxE1pw3knvHLWXdzQcBO8rIhOc//ZdljTg
uEedxfhU1N8CEavTSncllhtsKoqGImC0jXKAZRGtJyXFTSG4GgGVSHXfZeCYA+8J5Gvj7bvUkAOa
gd6p3fKLLIjt14d3ts5hWZ6W4PgZWIigy27d0FNV/BWSQeyc4OhGlKBzJrpYqbUowrltUIihpsE+
QuN/ZtC7yx69eruDEM8fOxxi2nEZzTOd2UQydtbKLdxy1/qsTFdYtLT21rS0xTleQ2hGw5A97H2V
bqxNtc3d1vaC3bRhXBu95BiPl0e3im+6RiDrIJtQw+O8ROomqGxqg+whTeVUMnVkCIlNaH4hs3fZ
0ipgGzrueujJUGU+PTrn+azaOvyRtorT25BOLvf18BI2V12L0nT9p4KXjcsm3y+qnw6Js00+RWpN
pmXqEfZxBy7J7rWqXDanOF3Dre70fs1c37W9BJQbitvdQovYv/wLVl+G9cUv4PHQIgUT+WJX3N6z
Yqfbkr3+ANVot/BQteMJDbIPXhqy+hGA0WBDi5m1bjAak9yPNpPmqA/GofCGHaGCNV3d5YvRMXde
BEVqNaF6pwjhPRDengdlA0J7wYWQ7a5L42E/YWEinPIxlLUO1QJB7+vq90o3kAsZtgNNriurFNyo
DIGXGvx+0PVGb2t4aa2itKOKuq9ajzbmLEhvDDm/NdBfcSh066Ufp84poWilR4Nnt9O+a8rdaBTf
U2InDnrof9pNcjPLlgNGzMfMzsEhPV0lOchDuuRKKSdPydrW0UfrVTGsvYboIhqm3pHLOPWSOTxq
mfbTGtTbmkT7IYk3kZ082IWJ0gI527MybSc248GZlLpwkrC2HDrhP1fqVymS0UAKulZQ72dheV9A
1dKiYBDMaHGKDXBJk+qVxt2+iKyHuSexE3dt7ZBMOYWolxBsQdHycSBtEtJNcighZm/xi41nRdvF
eu6p/aEXUTOypbnkKRxOJ1qvmQTBrTeNOVhaXieZuoP9V6fBwuU5hO6YpKjUTuw0YNRECghxS2iU
oL1aeBqwT10aEBcizIo5NXKLg8e03bCHCGK9b8Y7NPQ5ffRlDEQVhYKl4rPD9VA3Y6QhLTd1miOD
aZCUd8ixzPOLru0vw6Jgqfj88CwVAaUyUFEiuadI+tPQha4xpIIgZPVwO68VnyXuZ6VqJAmHmxzO
LmKIRyJ1GyWMITemCEkUBcDL07irRKr6LsZq0dOIMCFD11UNx2AElKJH4HXYhTyvZUFQFio2HzGx
jWUjrCmdvWDepcm1UQryDaLvcz4uBbOUKm2Eq8hs+tAi2WhBKXhHXPeA8xA430baSR1sA9tIymTo
eaMWXvM1InmX/UwwED7THAw0nzQVA4GCVJTsi1AwUer6Fv0zDP6lPKimxK4oO94PTeaobnycDtVX
1VX96jUZnOYq2Jte7aNnwaVOvxsPoPzJdtVN8BaojnrMrkS1Jesuf/5B3PGfxYhU1QKbuKeaK5PS
nYvdaA/+XIkcXjS33Nkf1EaR2T2G3pSg+TC2/fx6efFW0wNICvzHzVX2CxZHvy73qRo3WD0mg5lD
djP09X20CXb2ttiUX8R9jKtOaaJ9EpdKsKjwNQMSmJw0vQ9QKUyRktLaQy1lx46IChNXY4yFGe5M
VGa1763Alj1NextmX9J3rb6xtV2Z7LQydmj8JphItuifDpKFQQ4vIIhSt4UWoPA9KGvHlKL7OTC9
uGncwTAPFl6cRqh/osJki1ppcCb3x3IUxXGr7rL4DRym0CSxQktHPYZubCLjKk//Jk5cfJ8DlKwz
AJY1boPSqCNYumvQhpE0xyCYHJWIenhWd9nZGF8SkE9xVrQjjHU5CJ9Cp0r9Tj2l5o/LCyfwR146
bGzGMC0CRDRyHjuGmjql8lxaT5eNrDbK6IvBcJBBZ43oY4FERaZrL2NYXU1Tso0nfadYMd6V8Y+W
Slvs9OtB1Xr3snWBW/DlAZ3cj0GGB3MQTr1qxTFIvl3+/jqILEbHgYg25GlXxu8gwnKMmqcd293b
fAhALFVAZ0iUYly/cy4MskVdoJbSG2REmhHTmSa3pO0eqzJr8JonRw6VOr+I0ls7Db8byVQ7Udfu
ErU55JNJXItk90WT3w9Dn7lNnV0XerfvoVLpDGPlj1CXavtod3l6RB7GQdGcoYk8w8bxrPSlkH8h
VBolQawn2isc+LSKDSXTCCamKnPVaDdUL1mduR3qvi6PZTUbpoOyBHKyOrRf+PICGwqIZs8eOIfD
vEEh5zbykhbvNaz9vQPBLxMtjw7mvUicaN2Hz3Y5F5MJ8mF5DWgbu21k3vWG4KlwfZHO3+c8qjfG
qNRDnOkS+GyGovNHbdolVSMIZkRmOF/IWtAKvPuCmhxy0yPhD7sSHOmimeJ8IUaGbaAGDqK8ax2t
Cx30bIi8YC0kMzQTyVBFBhEkYXH6Yv+lIP5BwzSwWZXA+d3M80kfyM8yi92okB/asPAsKbqLg+xG
DvtNE6vuqPTO0NCDAQ0Gp5uah3qa3DHQnMlsBJthtcpt+es4sJ0MRUWlCGbAvGJ1lsYN46WoXNSG
K9eQ8OrQsZvfUFe/v7w31iZ+aZYL1uzejlqVwuyYvNr0WhJpf6x+nwVNBEwzBCKxHye9Ctsmng2c
IfMMsZS0dudMRAm9FjUZCxPcLpPkvhqGCrtM6geHhL9CCU+I2hMNHhL5KNf/R9p1LcetK9svYhUT
GF6ZJkkaSbZk2S8sy4EBzJn8+rvgfc4WheEdnK1dZT/ZNU0Aje5Gh7UOg6j0s6lIpgICdkvD9D3/
SK1qG5AWkoEBUh1cbjuleZjJp3g+G81nWRdBBTLN50M0FLR1kBZAA2weAX1JyJTOI8uTqJ4kHUi7
N5QRPv8oq0/XVWEzJbkSxTcm4FEJCvPEZPNw6T0DdKZu47OMpAq82dERdcFsntvbynhmJE3rC420
qKCN5snST50yOVINPvPHaPkyao+YaRVYgC2Hs14fd8UkJV3scgbWRLQcF+vJGCxnyFSH9LkgdhEJ
4pQ+VbrSGhKUhNsydGL6WTM+p9pXNFV6109ss5SzXhGn+gvo/rqIFb4LwEiyh1DtxoH6VcYINbBT
MUJd38ze9G320DSwJx8aXFyL5/xPri1aJNcQ36DuDlhJbzpFt4PLXmGFGMCG7dqVm6BxbshQStWe
TCR81Z0S6G51nvbyvY6x/9KrnvqTMGoQnSLnk/pUHs0QBU0kzJWXPnHryQHoBdjVfda/PSWuurcw
n27fiy7GZi/pel+ZAVp5KqVP5wzxjOw9z64WmJaT9U4cGJ4B0AvNb7SANUMKupK2nDyxQIoLRBRU
aPmOoS6alLKTEEuM+d4GZmK3NzTBS2zTbgINDzVgS0GBhRmE1bIqqZGzcdHQ3t9VTm/Nrqx+AkEF
SXJ/kQ5Dsr9+OzZXBIpzILyAqhF9du/FjfOo0AnELx7Njuq0I8BZKj+QrCIrEdyKunDOo8mCRRmz
0Z2G0DHMRyOZP2JO3qTwrQa1LYUljgfwc+RrmPwsm70i3cmF6Dpv7xeynSomIzTs2/v9yptUoXaC
SD+2X/v4p0FuRskULEUkgzuThY6UmmELb2YeivikEpDeP10/9k2HibGO/y6DOxPQ48x5qDcQMWin
fEJJryNuneRuq6v7cQj96+K2rAQuDAqUaLVDtypn64uq1dNcRS9aVI47oyDf4Nd+1Xl9n2ZUoNCb
ACFrWZy57zGBJEUNds96ir7/NbhqHMDB6Ee7wR099EW6bFxRP6W39PX6MtnB8MZ3LZod7OruAu1Q
qYYZuzq1o6O1O1PxU/UhLySnan5YoEC9Lm5LT9biOFsfzURFrzEap5vcjaznkLpmJ6josc26WBHK
jqaKpJ6p8Dk9u4vsJiG4u9n8K7f2sizYsc33PrpQNACH6X/4Td9vWVIlVQ+mNhgHd7jRdzMawPtf
+c7c1254b7udr7kF6LWfq128i/3wURU0AG/u4Uo+py3mQI2kpkgSSfWtpAM7/rz8c44RmPOVCE4r
wBJAaVrAouv1fQcQYfL0ATUAm5aF95qt4u/7LWx1TLonMhQejcxOS1EWDUMnQ1XgupjNXJDxJodP
21ldDM6pGK7C/vRXS0x6xiSFa+40QNHmABwXZeO3r/JKIvcYbe1h1JdwYMEFGnRB8jjeZfcFiEUw
gzbhLmtAtpIDkLe8RvD1guWyH79QfVNX0GJDNObu32+rnSmd2VgDG7eQflRBeAj35AhG4f8F24eN
jl6TxQXdaHEAdVOMhcZkPOpI0dMDRsaX3B21p7B6GOb7Ypn96wvccgG400THO98kKLy+X18mUV1X
bViPDt0kdvzdHL7N6q+880P6ASNiKUgqWbaFGWFeQQFGRY3YxPO5sW4zettEojfLlpVaCeA1Uw/L
2poWCNDVz2Q6owRxfatEv8+pQmdobTKGzH0ZJLDM2puN8l+K4DQgRec0rbsRc2vzl9TsHZOI0I82
7+96lzgnLGXhqFslKKRbf/STvbYvd8NpeZjA+9Htok9S0Atc8SZ2jIWecKAHgo7W0Ni+rvwhiaQK
j3V0y8pH+siSioUXemaQwMhrp/AA0K4jezkb++EZncFuRh3zXlTt3TLw62/grG9kS2NnxlBzy/o0
lYZrx5NDYtFQ7vbmAijR1A0brwO+qRIIRZM2WWgcSg/RPgOvsGP9zE70ZvA1f97DKNs3usB1bY7j
WCuZXJxYVHUozRJq5gxh3TwxFDT5E9nFYD03hSzdm7m3tTTOXpTp1OS2hsNkpOeLpzh46jGmdZcs
Tgv2GBC97qzI6cpA9MjcslQryXxoH8ZZ0g8RHBxIeI9DC7jjENmrcBhuaGw/Sr365fp131QZYqiw
VWjBvOj9zDVitGaospjgRaEuobETGoJH0VZEbK1kcLEbQuQ0TjPG5040j5bEnw3q5KQ79GUWXF/O
pvVaiWLbu7qFS6GTbO7xZEkI9Zs2PeiLKbjp26tB4cDAuxVg05xpUZtFkg1lAlgjmrsrDNsWd1N4
10iP11eyfTBvYjh7Uusl1eZcZsO9t2q2n9XaiUTR1GZewYI//O9aOINBpdG20pi98A7MZNkn+i15
Cvdt4rAcXxKUr9K9qOwlWhinDb0+9UWh4ybrJjrLssrL9WZfyMKAinkRPs5Yr41ThSouS0lhDxRp
vwQkKI8MHWR6qA/TDuBkH0iWWKyQwFqMMUbFGYwwC5NmYte2m4PWuE/oTU8EkcVmd/FKBo8KtsSq
XrUgUPRszfCjlPpmHh6LufWHLN6lKhpU0wQNYKUjNX5Ck4fr+igUzwUGYT8vLYnwetF3jIiJgZ4o
wFhBjOiJIFb+zDtenN3bdv7xBqtrXJESVCQlnhHNH7q71mUAxBV6OxizfL1TMY5JQH/Xe5iZAyZk
dasGxn7ei1rTN1XV1IByiYoIWo6564EC4X+WrGjPjXRqhqdW+359W0UiuNvQqFWo0g4uO0PvaGTe
zPk3zGn9OxncTShNI6wmpQc7tGbc5AC3UNLpQTUrQVi37aNX28X56LIniVaPWEv4zT6ToN11X6yb
zp+egS37JGpfZjfqQkVWwrgbJ82giTYprre+ixDf/a9TPZsO5U0M3xdeJEAFs0tYe0KKgzIXAdGz
3fXj2Y6nTMNSWSESU86cR1nCxgqBR4BMK4ab6Sl+gaXCaPPoAbfZX36J4S03XdhKIOdbxqhf9JTC
WpW17SZ57rQKoGLqyY1FDUUiSdwNiqeqrywoHyQ96mHqhtFxkUK3tUXAKpvnhKwA+OMthuHGWSek
cyxTseEuAa1akdsue75+SJv3dPX73JtFXZIepJhIDim0POpJdwY8bpBbmn9dzPYdwpSubaGfDTxt
nFrLiRLZeYGB+ui58xjWe+gVe/t28TsX4DCCG6tuHs+bNF67lzlCdVwC65i0l4/ts3wcEgf8F171
CSNsmJND+d0jrnrQdgyJI0JMUB8yME2C503QUrD9JRhB0pEDMS4aVYdZqSpkzxUvBsqmPdzN0EgZ
sMeSlgoWvX2Sb5I4K6UPyPvQEhBNeXyb1p8KeugGka/c1sY3GdwpjmWH5ouadfgmjnXMvPoJ70+n
8VHxBpVEts+DDz39oOL/2T++f9U2a0sG7gdsvPlia9+7/ItSfiQiXYngrljadC3mTEGnhiMcMIs8
7bJRv4sxTnX9Dgg27w/h0Mr5U1SLqmWa8JJue3eptMe6HwXh2nbgu1oLZ3K1chhrswd0Tlw6PUu4
uf0tfbL9DFZXuiXHGjGFyGMJFI9vUm3nAtSMSPJ5Rbgzw9PY7btJ8NISiWD/vtq6sDaVYgIzp2cp
u7L8Ps8nqRXU7DZFICACc6BM9IvOV4AIxJlCYTLy7AtN7jt5P/aCLqbt5/dKBjMWq2XkrYQRAzZ5
3B/1Iwv4GAovuWWjV4zUOfJEvFmiRXERUoF64QR+bCROCivQi+pmUNu7OSoEmi0Sw5mePDNnWoDm
G2Q5Xt+4U3vSJsErQSSCszwgN8LwUcpqDNZLOKYuAIAyIRj3thAkU9FwbWsX7XN5a4yKXiCgtBvN
XVJ6o0WTT4kIo2nTJ9hvYpihWKmBZdiTnkuwaVP0Pau9qVDc0j7MpQi8evNpYwOMVdE1WQb6Cnf8
s5S2ySQRUFkcZ/+vgYwKg5QMXV/0tNnsqVnL4nTAVhoQfWbQAXJmBIjUr2RHPeQ39WcZKBzQiJ/X
rekGP5uNwOdtcZxGIHO2TMBdABK8J//+ix5BTeHjM88ukJZsPRuOPfXnV/PY7cY9uc/g+wUfwWTw
wfrqG/iBoSU2Il0PYZe6+rb0o3KPJlYru1Ph5O0oaFX/+pq3N1lFGh6BBEbLbe5As6azetOCvOzG
OtYPkU8RT8+BtCt86gFB2xPI29JUG81YmgwVwnwxd6g9JcQgKuCqrKfeZ8NeaLs5ozfe13aYx/Ua
N/azXb2/LnXrFq6FcgebaMlEJ3bVZ9veS3Z+CAmeELHIaP0/m/n34nhSQSWc0rhlNKrseVI+Gm7i
S+54Xx4KPz2KRys2Q+DVunhCQTOLep2MIJaRj9nPHhQ2JnsMJc6MYFTy6Jfru8iMyIVqvh2dyQX2
YNfujWlgNDbyPtVvo4/kENar4SKNWMo73Urw+8TeRyr0/ZfaC27X5gNyLYOtcWUoW8Oc4ryBjOxG
/10BLj53K78+ND4jdoHqCWeHhBKZbq4kylacRbGCZ0rn1c/JvvAYdZj0K7urA6Dg7j6IhLteIxcT
VBF69QZ2TjqavZAO2sUBdTUUAPKzqJ1z8zZrRGWD7kRDpPN+cZMexW1DpsWTQAdKM78eDcBF7qLo
63XV27zAKzlcQA0cSxm0z+jkjMdT0v8IwXZaYr72uhBm6i70eyWE0+9WSm2dzhAizelL0ipOSpYj
eB7v1bb1QAsueCRs+9KVPE7fo6W3SMUo7RBZh7seALjh5z7I7hDO70URteigOL2f40lK9RZaaDeY
jToMWgV0By9UouD6Hm6rO1p7TeD6wpvyFa9uasq8mfBmZNWn3E+98NCPTvcnRYM8+Tl/Fb2HNz0m
oJ/Qma5oDLLrvQ4upSx36Ywam625UrjX5YOETmJ1vgv7u6m4j0VNUptmcCWPu1563Rh91+LY0n7f
ZZ9S0ci16Pc5j4yEU5gO4GP2FmOfKY/q8klwROyyXOj5agGcCzaL3gTrJWH8MBPqrtERuJ4IbHJm
j9zrsjavlE4AQ2hbICfgK0BFXRR9ZmB6pB2kX5iX3yFd/VSZ6m0c0jtjsAWP1U0zsRLHaXmNPEJj
jexGJd8N86adTpbISbHNudg8EBEoCOeBQcGXL7IQ1LItE2HUThZ7ZbxXkgMwNvMfXSG4S5ubZ6im
CpQUQyZ/XuYrz9HMXUqmgRHdW+UnCzMV0qA5U0WPWjc9t7YQyp/Zt4ulreRxir3EGYYB0pJdXYa4
SX3FdBLXchgEFGa6fl5Xjc02AHsljtNzM11q0vRwU8rZ3pNP+lHzoqN1E/kJYJFZKJMfbF9HGk0B
08N4qrxGiLl3cdUA5UMIJiwMYHLqFs+aodLcJlbFSgpRdGvluV/Q6vn6MjdFYHJNVQFhqyF6em+d
1NIKwfeDUblK/pGlAIfaXf/9yxiQreFNAJ+YNOU8rwcGx0KaPSB2QbB8gwZit8gwn/3JHG+M2Ksx
FAQ+WFhsgce8uAycbM4tY5wnT6wci6OGdFTj4WiOimvVsRPVo9/o2a1txf/0inMiOSfdLD1BSIXl
MtLLSJ9/qpW1H8f2t2BbLy7fHzngHAGMuQmoUU47gd3ep0hl48mQIwjo+yDJqD8p1a6s5RupDg9E
im9sPX5oEvXYokHatHO/N6tPOvlehOZrp05PRF5ern/WhYHjvooz3ZmmT4sGihcvbpqjlFS7ASyc
lKr762IuXConhlNaoPH1M1UgJkPbCj3SHT0YMAKiTKxgj/lMrBVXdTor2GO1CZFPUu7tSfZNKwE0
IviYEy0W5Pwup3Lfr+tP2+nKoiKXoOojw3w2z80hPya3mHZyexAOiOLi7Vv/t/bwidlEKsIEY+fI
nI8lUGBuSP9w/YT+n2v/JoELHu2q6P+Clm5Q6wVNpZscu1PiakcVEx2i5Vw+bLmNY+tdbVxP0hzd
dNi4zlMCy3AYN4SOvaswyeEgdXoQ1Vu2FR2tgToQ70DIxgV1RgkuD9lCGKn336eudazYV0UzFcyf
vfN3fxb1JoPzdzKaSJdSR6GKzknl5GW3m5I59uw4vpMbEQjSZaaWSUPVAYkPYEBf4HQviSprUfjH
uyqBjarAsQXomfYIgOFjvAdvNat3SJ5wIOYi2uPkckeX27QbC8Yrmh7+4htoA9Zdh94+7x93ZHGi
uEMb7EodsgzMYXLZeZpVefKQBHk6PVZl/ziYIqTezUu22lHu/Ca1TfUmZwncpnezGdRvdBRZjE0d
Wcng3EA0W70FdCxg1IELNq5AeB978tf4NxtjUp3pV+habnIWpXM3tX8llTPzAF0q61mNUEKdaydM
nzML3W36P4eO/3NeYPNA+IDgnDeHcgvXF+to3Y4ypzhIDgBtf5l+682oZLaY7WYkbB9JAXJiORce
zRNgcBKI1T6pR9UH9JLkxgpoiVmoyTgqM/SMS6mTv163mZdTBZxgzmYq8ayT5g/E5TOgvP7TL1Oi
bpyd1Hv5rOwAhhYUx/QBEBdu9SJ6g2/r69t2czexGocaOCgwokT/YRg3gykIjbatNKNR+M95cvfP
zlTkfRhrFUs/1o89KDUGN71jIK4sHzg/Xt9P0Xq4+9ch4h1CHesZy7sq/VxbH7t8b+vhLl+O7gVZ
irAeDRPd6FdIncjP3bBwwnPhVyA+LIMkGE+iR+tm9LPaRu72hVNhg0AT+jkExpExKig7kNzuW9Fx
ifaPi7LmSEpzy4Ic8il7oXe6P53sOwPAlGWJyUxGmSl9vn5igpXxU8phVihZmP/xBX+ajvZjwNqC
/6Wia9yzwBzmGX39UAyjfc66m1aIF8cu6oXnfjshjbMgKAzRrjCwc4xYabxLoBV9wKAnQa30P/hQ
wUFpnN2IZEOKrBDrMbWfinpWE//6sVw+hd8bJr4jvs1HGk0U62kz9XGuJcca6ez0xQ8qW25T9N7A
kqroRHJygJwvne5Nk+YmRfIVhdLXrJpPZV096lJ+wJxZUGWVn1eKI0elby2NM2jN1+sfvK1HABxV
WQ0QjOLvw0FzwfCIwmKZggYzKYGTbjjATKuUhwpc4l3t0n/cGM12CJOvSDQTTAzwdUegvTRj3NuL
p82Gm47NPq0klwJRylpESaRNlw/qd5bBBIfGn47LVayb2Hk364yNhmi/evml6zMnm3wy7q7v4aZS
MZBdVN10DEFySmVWik5zEytq5HvN+mzPgheC6PfZv6+W0VVamSYKfn/O70IpmKbP179/M0ZZfT/n
bLpZaVNALiD1b/4ak13ZHtpBda7LuEyRs2O3iQb0C6IYFwgOcpxnw8wwo9MDqxWC+haj3PlB8yvh
Y3Tbe77J4o2jCa42otu45eETkEqA7gxE3VdWOGlvplsxze6mmq3EcUZyLuzWVAfkTkZAhk9oftIi
xxwBSyrQg827upLD2UojlOg8sqDnr+7PZPe/2XzRUfFGEmWgIdYY9nbbLOh0XjTHSEfbMZUm6DGy
Vqv2se2LU241rjyON0o+ilBqNjVytVJO49Esr7ZZBmUppycdABVS9WsGXuB1lRQJ4dResW1trAz2
steAbGzjGVU3zzYG8v+dGC62okAnkrQZ2qHLt1p6No3TZAn6CDezLzawfExbJQQEGu8NRJ43Rjz3
CAbkLnOp9BiR09if2/GTBmDP66u5BNvAPTaQA8VNxgZdICTMvVlOmonlGAZaWhfdCSMbwGvDYU5j
EE1kqmf3w4lR4DQhBhBi0zMb3asJqhOqGqAt9kgAblTJqWdmVSCVw17To0rwlZetbtxXcpvekVyb
CIBAcVU0TEGUO/0ngMKigxyoaN4375XKmR8+kukwFBUpXPhT6wLZoTeKmLQyjgFTW6cBbsaCh1O1
XuCy/5gvPmZayeFLtVEhg4REZ8dtJLBsk0KBsBeDcg9gdE6hI40UAyp0ic3aVUlBgX9MA+QbdxHB
K8JeKpfW8uBIcnuYY9I7dWiNrj0OxMmq5M6iSe5MUXPOSoynjHN907ZfgVDzW9Pjc2vWqPfEkKLq
3mxG368r12YqDOiS2EILdWC40veKbNh5vdQmugX1XfLIRnK7I+DWAUDeoLouyqdsudWVMD5nSYa8
iNoJwiJSeGqc7sxm/kBksD4pzjNYVqga7Yg0yiJFp3QxfRr+uL5lW75nLYHzCVPbZRalLPOFnsRq
V9iJ15dfm0X0ktoyMQbwHTRMSluE8KVZai1UIg3koBfdGeSgjqhDx7uivJNDwWtqyy5jnB6cYAza
FBHieyVI7HaoRtSCgSVxb8Y3w5A7y0dCnrUMzj7UdpqmFgDPvC4PqvmxUfbtKDDKm8swQZpEQLBu
mgZ39iVShGmNJL83aDcJPVXKcRClQTYPZSWCO3wp0eywV5HSyozEyZvvshSE+QOpT8hNCJzlZsId
U75/L0d7fyoWMh5j2qrsahrHfjfsFdA/62hLFaUet64lRhlU/LGxazzUV9hHizJbYMRUI7QoG+WN
NGfe9UuzdTTmHwstW5YGPNv3a+li9CTFrYymZKu+VdPo80LVYzH1tWDTts5nLYcLY5Rp6cpEa9DU
tXyTpxKUDokTa1/i4qSM/7QFFg4PmI4YIgBxpG3xxey5MAxq1EAtWxbTo416U7fUzdpBYNA2VwTn
j2PBBAWaAd7vXJLNoENiTL5VBt8OBoCocHr7QJXPvSqiWdxSBHMli7ujehfGaqdDVqgDP3aenLSw
BdUxkQi23NXLypAzUikFdm2Sbmm+OL0hmhsXbRiXgUotUHo27FxyPK5j6ST3r9qMMfiSOkkq6lrc
1GugFlnoW1QA6sKbnCKxZlDq4eoYxC3j0FOzzCORCAl/0xaY+H2MfKKZAWii77fNmupwmkp4zrTS
7kepCmZNfkE78UFqs0e0lLvok/tmRBFQtJbg+tXd8ncrp80XczMrLbKFRQhN+3mgoMRU7vXka0Qf
rovZVIxVIMIdW5XCWWPqBMcG9O7IftZmEYcS+wU+iFsthM/Yd2Wh9yrq0t5i7pLG1fqfXX6bzC9a
fy5zYbO3YD18FXNq5jZcZqxn+FF/Hw6wegdW9FN2o4dH1jn2LUEELhLImdhKz6SYxnBNMr0fZ1TJ
Pv+rA+LnSpI5qqMRPHOeseQoy5aHQR0+4MBNJKZtFdgEwLjkbN1shOgOShV0j89PRL/Nq6/h8PP6
KjZD+bUMzsap3aT3GYaMPUwx3fbDcJDi9J6a2ZdENg5tHy+oVOXnOqa5by6I7SzSPduD+ThXxeD2
+pj5REWLTTLsI8Vwx8QOOtnehXP8VS2lM4i592Ru9pJC93PV7pTIOOFW741Ovp0bgtFYUKpcX9H2
ub9tGmdRi35sMauAVqDG/jHMudNIHzHZq1PhbiawtsoaTeco41nyjqajZ0a5f30Nm2Z0JYIzbyQH
e41GFlwW+Y7isSPTb31rCDbqsr2SeWxMKACDF3TPJg/HLKmTIqOItKDEA4xPMFejf95IncFt0PIY
pA71xCyN25Z7JZQd38rh1UpU5fmE3UtbPO5M4jWTv4DaagxP9fDFLHwlbPCEFMw2bZbr1mvlrpKS
qgTVeWjFfGyA85S0DkBijmy8CelYdwzUn8mBAYxUu9CV7+a9CKlg0wuvls1ds1xWFyVqIb8ztV8T
UNumLD1RpfDjVvuRtIvghb7ppACEh1Isus4InxBeyETkXgdFGIkec/IlmiMXdKNSGnkfUNSVHO40
x1RDhwPm9T21yxwrb4JJtxwVNN7/Tgx3enXVt8pkQ2nGfHY00GGqGniWRJQn27qJJx9Qfg0YEP7B
NBFlmBLDQBq61291VbvBHPUOGKCn3FCdeAGuoDV5Upl/IqkpuPHbiYeVbPX9vTBDGk9KDm/MeMiy
wdW8NABwhh4w8LNql5XBR7b0ba2ce4wViUpqhy0lOXRDeW011SlEM/abtni1KE495mgqaWTAwvTy
HJTEOnRQkX+3Dk41UvhIGhVYR1QsrmQujqZ8VoSxkmgh3PVNrWQwrQVesq2GI5BTfC2dBRXqzXBs
tVec32riKNVUir1SIumAx5Q/y63XwUhijGVXa8YxVOjP63u3mWc3AUCEiQsdXUT8S7fM0ZzcNcgQ
FFKOTErz2JXNOU6pNwyT02b6S91UqlvWjUcyEgDNSLDm/0fr//4Avk5igIxBURPsK2OQ0d3WTb3u
pGM2Dn2Y+1LguDerMqvl8rVkVUqrqUskdsdGHyAuXunSX7pn7ro70P/sRFid20b4bXHcla7LTI0o
Eyf1hWupuwYEhnLnEmErIvuhi0jeBPwRUlaI6Pns+wTju0QJjtFW4MYNdyoxYah8kwPgWEQHMXAh
u1MX8mwYSUvXdBVQZO9tlZbn2kiHGs602E090JBJIKFGcl05N3dvJYSzHWRG7TpJMjYOhIy5WaFI
UoFDLznPsgi5XrQezoZklaqW8YT11ONTMYcM1R3Dm4L1bEUArP8XhW7UafFAfr9ptjIjMG0p0lcT
2vSM3CHTq9neyPahxJTd9b3bWtBKFt/HPYVt1EttimsV3Y3RUa8itw1F70eREO6tj9y5SkcJQuZp
j5jYqeiPXNRWublp6P0Bthja3VX+sV1PA/psuwhKUD+ogH6L7QAvJdQ2by1JxJW5uZ6VLC6uB6na
grc9k2VSx5j2PZgS6uH39ZPZ0mprJYTTAimvVAycQchonKr+Tglf8uIlagQJ7EtYU4T26DYg2DLb
QrMDp9HVMElgVotZq6ESzEfbwUxuYN1rHmtvsd22RE2jcbpbWjiRJ3p5b2/km3C2B6sQP7eollAQ
nYFg51sy4VVBb8ZMRDG9vZFvQjh3WZVo45gIhGCC6q4Ow89EHW6rKYscrdFEjoOpMm/w1tvJqUYj
IwReTGzn1OW6o3RZ7DQ1nIfUFU6jDd9kK9lpPflGAKntJpF20rXo+SOK87ZeTnFQ25xJ3OC2RUru
9At6ONt72QQp6SxiBGWLuVysDahfEAGzhon3x2dNjdpOGH/y9OGpjD6nleECzLJKPoOXsY6m4CPr
epPGmXk5Do2m6hD25MV9p09OnT4bIHYdyffrcrYiOEt9k8PdCKVclrIaWxxhezCnm8kUvDA39REz
Och/46/GZ9NAlql0lBUNCJoIp8hBqcrJx8CMBXqwGbOh5ZsVJ+FKLqBuSSZNyAxgw2YEMc1PUCFQ
t0YfS3ufImYTaP7mVQY/uYbGeST2+VapKCkym2Q2MuAh4sOjkTxaoirV5sGsRHB3q6oaq+sU+Pk5
L3dmPwe0tp6un/1mpgP4VH8vg7s8ktRZlIwWC/xo7QI9ozn0aNXFMCnt3cZgTGNnsR3cdF5vUnn4
Ba3QeluacZGgLe5UH+fW0+KzWt9a8o/rCxQcE/9wTS2ahhiVRVGE5W/Gn2PymH2kvrPaQ56rdR7R
bjEh4+kNee9V+ve6SL2qm71/txLO+IxhaqqxjT0ry/uiO8nmoa4Fj47NBpL1SjiTU2vgU5867Fbc
E2+go6/08s+lXA5j9VJK5W6Oq5sZEIGgg7MCMwJMvDK9Esk8zZL+LPeIDIrIAwGAk1T5g9KQR6JK
n65vw+ZTZf2NnLky5cKQzAa3wt5bDwz4Ed2JN+G+9xYMMM6nfwxqweKFlaoy67Zy2cNgxVRJsCVh
+EmVngfjhJYkQVC6ObWyFsK5bM2uY5NqMJEsKBnOwGj21EO3N8H9NntA5zq3ewCHiCCMN+2LDthk
VTZMW+dbMEtTiY0kqZBEb+r9ktNdnbUvUtUfy+EFtMP+XPxIFjWgWeYueRTQHI+Z2kKA1HcCxdt0
Easv4TYZzR3KaHVIL2VK7KJhyQ/bbEc7kK/IosrBtsVbyeL2Oh5MZTTtP3s9+7nsWvMx9DCA2zv2
Dk9Q4sW+me5EzdqbocNKKm/LJ721qxJSUfHeKbQOzExHK6d5jKp437bKr34WlQK3jxfYr0DtU0wM
Ur/XXFs15yit8fYl5HcfPyaGAHhrMykIbJm/BXDWQqbgOQAYC65GAmpWw5fag2U/FvMXGS0ucnLf
LoMvG437EQOwEssZAKPSbFh0GMLqByrdDE5n2tuYTHIiDMl59U8gYfsCkaKt5PSzbNMwawasFPUA
V8bUdvnU7iS3c9K7eN+446v0gfoWHsKGjp5l9Kzxbgu0H0QpgOzsNcPgDnXszlHr5YNIRS6xmJh1
A7mdieE/wMnyaa5miDpbm8r/Lqx/1oEl0Z2yoApSLy4c088P6BacHP0m8cx7BrUomnrcdjpv38Bn
unok6k01xHmygXgA5IMgLPtyKO4xE/LKUGMS9ON7URDf9niRlV8ER7sZIBAbjc9A0VBQfH9/S2Jb
WkhtgZB8OXdeel8FU+cYB+LT29oDcVcwlG7k/WMSebbthqahk04B5SffxWtlumVXMjIeY3szI5/S
Dd9rYaPuZpC1EsJdzySioZEgb4rp2CiYYN+GKPcqrXaAXpgiuru+kdvHiMQXUGos3UIM/n4jZ0PJ
qDRgI8vfjOGA+t2hsxxGYJoiXc8cmfoSueOZBvEvMdzkpn1dSVffS4cVtW0GaOiV6lm2qG8hrU6q
6W7R87OuDEFYiNh5NhVnJZEzr7EdDYak54iVlLsKVm6UzuRDDcqA2P57U7kzLNSO9qCCRxWpuJ/G
+0T7VXeCjIhoHdwFqLI5wZAzRBjq0S6/RIUbJQJPsWk+0QLFaHIM7QLTv8D8R7GA/cLrk8hB7VtJ
n68r3/bTbyWBM9D53JF2ZBLaHOCZVcAGGIDdOnslc+fedWmbO7YSxkUQgzZIUqIzYcqhILe2vC9S
wZvZ3NwyC1CDGqrPwN7lbpNWgfymjFA+NEm/g7/zoroC7VkKagv5W76EezoBwmhMz7YZ+nlLvAiI
h+CIeF2a9hzLatCD7Ujrm59zryK3ZY3BmOeKq9EsD0oZ7HZSV4NFT5PQ7jTf1KnulDrGB/rwEOnm
c01aV2+723TJzrm5eMk85o4W0sHJabUzSLTrCf1mqEAqLeI9zbovWty/pknopBPZGZiCsTu663r6
qtBhl3XEGy3JDztQdio0xewS/mdddAclRaLNUh2zq74s44wEUt25vYqZo7k5KkWEzkkb7ZPJaH2z
k+hLreE52gA/TIrPyzh8y+xkdtrCQlGo3Re9+mTn7Y/rZ73ZrW7b6APB/JWM7j3uejSGBJ1e4Pqn
F+OoTwfr12IHeur9GI49mMwSGhTxbzH90obxhg3VAR+N7haA03Dn38kqHZIIuYyilLxmTO9qKz5X
xPw6FoUPzNO9YJnsnc+ltt7J4+wnRvQNIx7xhk0P8l3fONnL7OKJdVrAYKnsrHN0IA8hhv/+EI34
14Vv6Po72ZwlTdKuDkeWt8mnV0P/rYgu08Z9fff7TP7qCZeVg5wuCu5SPrwW2UOnPXRUoCaiJXBa
Ui7ZFKUTliBZ/0fade3GjWzbLyJAFvMrQ5OdFC1L9gthOTDnzK+/qzT3WFSJ0zWWH84ABwZ6q1i7
dt5rPczG53nk2IOtDNEQJQmgBojXEKkxNqeOklJCugA17K0ZbG3/MIzmB5Cp7lXgEX4XvHwXOjyc
zI1z6XDnv80Qoxb6hMIjGQhSROHGVM6k9S5f/da5sE2gYHxdNYGMyfZ+ojIkgxRCgCBUXiyAREcG
shgBtXTWOlWqWmrQ34zlcJYM2St7VHjrsXSyLj2MefwIhrzEDTBIzEnIqbtgXsP6r2K7RAlILXJt
MfC1h0NkqMfYvDbrkynysBU2NJOuBRFZRaCP7hdzq/EI4Cb4S/A0l1ehecq045h+wPeuRTCJ51hN
YiXSOeesvu7CcxbuL9/ghqF6cwSmgKh2s5m1lQTDITyEAQA3Eoy6DA91ne7jjxTzwPupYtNBA8gv
mxWlYRUEVRKg0r8AJ1ZGcB6Odl7ykq/NxBYmn/JsgEzqPfqYQbDj0KI9neyHvfpIY9h8TxzyyMt9
tp7XStDLH7KyTJMSE0HTYXVN5Vcy/BIW3sjfZmC0lsD4EVkL5KlIYDfKXxLoj8OD9mOwaft7fvxI
WLQWxdgKtcBSQKjBU4bFY1emdl7XWIp+vKxum3MR2D0Ad56oAOlFZ55Mo+loJlAKcNUaZwt4xQfB
zkpnAgIDhUdeOueywO0repXHvB996ItBbqgumN4S9BagZznGZtMIrE7EvCBJD0dRSyEhSDVwAUqg
kXyI8f0+cA5TNrFcC2Cyd0hbgbAsUwwwHqdLiAskKE+DDb0sYlvZVjKYb5XrcTMndPoByM527Ccg
iwy9+gQUCY+XQW/EK6hZvB6H+WjJ/L/iluIhjAT5j+opOwDmepePtHH7b9wucyI5KmSEJijbxWXo
JkKL5ciYk39tigBJCAoCdK2GLcGQMiXBlL88m4O57GOddyv03THODCEqLh4b/ZKELOxt+CPXQHU1
EF+hvtLsK9nNMNxTHAcX9XI6P/eBec434uh5VzatawC30RhQgjl6ihQ/7zGW+AvTrEb36/LdbHge
uuaK3Bh4pERn195yo2uIFOqz002PaX2c1dqRO8VShHPLY9He0uw3spj8sg/KrppMDbKg2YIV2eGh
8uVD4RZcFO2XyQ32vtbnYizcMtRGOFQ41/TdvAaf4S73Qk8/q18pXYcEutfAjvYyt6G5ZVlxRtrY
RktAerd5ZSQNaZDu4Iy7wRFd4GZVOwxLeZS+viQuj6ByS+/X4hg9SaCw0owuoKNke7M9pT2nvUGf
5vvP+HocJiRvFPD8SCTANEcj95aWTygCtcU+x6qc1Yf1bVnmn/oy2l9Wyi1NQQOavjdAdpgKm7gL
vdingYRj0VLxcqqBPvY/6H6dI2vDcbwRxThcYZziWFJCjCNUV0lwNExP4ZnZjUt6I4KxHaVZNHI+
Rhi9BLqeeSWF/uXPxft9RgnSNA7ibMDX0rTEG8bss4YREo5/5clgFKEou2WSJ8hAz/5gTNiEyuqv
l4/BuwnGPEh9VhcVwU3Iy3HqriTdMT6ycvfmKhizgAJ5SWHVkZMU56WPLDkhnBDhZTGHeTJvRDDe
bp5aTMMaOIaeFLezIvzSwmHfpgb4pRqMQ+nm46xPwAoEnnEcwuymdpgMT1Go75LCeJhG6Skp9J9p
VXvAGzwGJPeNYrrCnKTb16WTTiU4gvuB81fzrpeJBBp5rsykxHcRAsSDiYlV3orTjdnqGa4/DJsP
RppUIkCDjNGWds1Na40K5V51KQGMccQ2Z8jFdN7KjN/IZCL3JetDNaNPb7TjK9pz0lt7AOX3YqMl
7JJTBk+g85kjxPdm841YxqiQQKz1KqNqhtYaZVWM90AmtmOHN0CzfW8KisIYYASzGHNvILdZtGE0
Z6dKKmusr2P99vKj3IgPcJLfAtjkqpNjIwNL7+yI0mSbc95aspA9Npl4T0JNsrqivr8scMuDQiJw
gsHsZiDEZp6oWIyCCO6LGZBm9TfJkY8ZnGgJHQEow1d0kT4ADPxGHvNeZUVe1DnGCUnpyRmKkMi4
2rhyMvGhnfXzZPBSvO07ez0gc2ewDRR9BgKLUm0sksmHQSv+fFvaFOmaLG2MSWiEvY0flVAyg3rG
+OIgO4UEJFQ0k1Xe1tPmQV6FsKTl6jwM4QxsbKeqc1/Xkms54Q2O8EQw77eMzKqdK4gQ2tppkv5G
7f4Yw55o609lMm+1D/KlCk281d68WrSDlHNSh40y2JvfZ7y/LDaZUUS4irbMLSX1dbI3gtuu4nhP
3pei/77KGHqVLFhCwzFSdfb7vNt1g8Q5CU8EEwOgrg82kgQnkU1Pz56S+Oflp78ZACiY6wYBOagS
2UJeUvWNNsy4bLlsDuqIXSgdzKZ55f6hGKDXoCKINTEAZBCdbVYPqbkkedsrTlyDMDXXGqtJOjuW
gufLct59LkYOE8/MeY+qUaYRZzA9WfomhJzP9U6xmN9nDGXR9WPdLKHsSL0315i86X/OzafJNJ2/
OwdjIHNSa0DhmGWnw0quEJkHqZa9j4iAxafo8JLENmqKRZ+F2IwU2KroUBi9a4r9n1YIXr7Wqwjm
mQt6bdZzZshOLgqWJkrozhQDj5blfdrJSGEeu76QVKwGnTjF6QUEbi+6vVeeUy+ztGvBA6uI097z
uSu2VeH1cMzjD5e8UtNxlB0lPrdob6Lotw8y80AAn3T5pt5PKDAnpI94ZWcCucROAPAdUQgJPAUw
d8Mu+qTvJF+7ma/1M0BcP9cnyRX91je/hDzIDIkq25vomhHPPKomwRhvPaYyArrJQT0eFEVqaMW3
qUdulltKXq3aGkC+Ad2W86Auth/061dmHlypq3GHWBJovNJsicHeMD5xPi51Z5dOxzy1qhK6SA+o
hF37efamHWpmx/QAINmdfiVe0+ps5JoOSAts0Zp9HmAU9+syYUOzjMgchUnB1x1KS3TLA4B9yJfK
HZ3yBwCWr7Vd6gh7E+BiRy7dGudq2RGmPAdrtibg8NlJOxhfsaed+vnXZTe7KLmDaaN1tOBaBfJ4
ceaFZO88z1utYjf3RGOM2jYYFacLvlVV7rTBQ9PzEKY4j5RFgi0pUXRQxIojSIDciGJgspw04Swk
MSeZe5k5vaBG7GRUUEpDFRYqQcHVOKaReBVkGlboAhcducM45/Y8zSDEzG0jCL25kPdVp1wnY3no
l/BZqJLjpMzfE8ncR1V51CdiG6l5xirnEZAe91Gf7EKtP8kJb5COdwuMFWsJBnWkpVbwoo99ckPS
r6lRcOwXTwZjvpbQHGuAI8F+oBO6iG4tP2hy7Fx+x/SZXPr+jJGKomxqRDkgziuOJdB+PV5d/X12
y6gtY5CmBrCseSYQtHEGh9jIzZ6NfaNbqkfuTS/zx+PsZSfCG6Ln+QCZMVNyoQDiZ5EVnE+4xnjl
dXDznVxHTmeVJ9MVHgBW4o1HcgXomq+8iic906Vvy5iouSyyWqoJcQxNtNL8ucL2cgpYX4B9iA+X
r/H9lPzb76vQNH/l65aimtVEGhRHO/du6Ev+gBnZ1iGfpIPszn7FA+x8XyJhBDLpjqF1ArJ5VYbA
HLlv74EowO7cwg9vVNAgmH/OXcEIZKKiMonkoZ5b3GT/rOR3vfwrw2zj5c/IcZsKExOloRELmP6H
UzFbO2/Lb43eP10WwXnVCmM5RFIXwjAp8Jtm/hhU8w+UKr1ObDkDJJx3zYKDzR3RStmEh1K8Zt8C
Im4E+Sj5834Zcyms+ZBGOdKBfedksUeWm77jFPU5T0hhzEbfKU0mAJgHTYOrqj01yrWe3o+V32gF
xxNt3gt6fyAEw2YGQLvePiBBV0YR0TAMFCD94+9df6d2vO785mlWMpi71wSS61Mv41Ik9FwSsN6n
xk6I9oMyWlI2cL7dpjKvpDH+gyjZ1Jcjqiq5gB3JDHiEaru/rMw8Ecz1hxOJAA8JFxXPwJpFW14K
pb+8F0YD1DxZxL6oFKevhKs5674JBmzMyIM75Z2E8RNLLvdZkdCrWRJEkpiuGlTOx9o2masLYfyB
sQRNpGfITmlV2QQEHVCGZumY2rRciTg5Bf7YiRfKvSSk77zQb6mqyHgGRQvT2ozg4Ym37Go/OFf7
YlfbHUrLnTsnIDbPrMnt7MaLDnTuXuJYom3Xv/oDGE8RAti51gGqgl4qHRRfjtjAdiawKtFquubL
qJY2D7xG1uXnrIqMt6gQnBfiDH/YVkdpvkura6Jwyljvy7/U+K0OxpiMBJaELJjpdMi5cxp81chR
9uSafszK462Sc++RMR55lOXdIiCdpJ8xxcq6I3wXrAz5hvile5ausFJ5CCxi/ZPSAlWBp0mbLmV1
XMaemHWmwQfjsaviT6W7g15ZU2eT/Fth3LfBbRPx1uQ2s6yVQMa6DKYZKzVgex15eqykk6R/TbJH
Nb5OujsB/anLpmy7HrKSxhiaGOupkhlBY4xzhY3ibq8d6AMNnPlm8L+XJ9merj7CAcYoEWN42mEo
Z6CZkJdVQAIkSrd8CEGZM5/IrjlEB5W31E6/2iV7wFohRQxAvoRr1NNTqIXnvt0nJsZKMYjE+aKc
N8g2ZKp+DHKJlnqGp/AOPcNd92i6oVv54BS5au9nX+MOGfBEMrZGzQtN7Fp6uNDrBN02SWEB+pBz
Ms5LeDEMq2A7XMROH7ABj3nBbp9dxx64DDGMxJus4R2GsS9AFtfkZkwBAlTHHpin3UTp3Rq7AJfv
iaMQL25rfRpTT3W1M+DA41M87c0F+GWal0sPl8VspyivD4wlXhWwsBOnDeQMqJOMXuYIru5mYB2i
CSfFmvtLeYz5kLoyG9vBpC+LyguBp2dPt/MOO+929jPzal7RjePg1RcTs/qSOmBeiUSfFkVVUsB0
kdxLvuEMdnyDySFQeFu8MtjlsEV9qZKtJMZzOsX6DBNZCJ2vVsG+6UjI0XaefjAGQwnyWVwkpO5l
99wAvcREOUL7PAS/Lt8XR9tfMvnVUbqm7vOpwlGq+UqoQFYZW5XC0QmeDMY8ZEbUkiiQ4EPFUzA/
LfEhWJ4vH4NzIyy6axZieA04ogCty06hcZ02j5d//1+UTFYBZoNx2HetpzyL1DqocR3zIQPbw15x
sfy01+E0+u8tSDdNh0cF/i+BzqtIxkdp4TiUYQOR4yHPLBrpGHvtZH6lG/gYT3Mvn3A7S3qVxuib
Vop5pxXwiEX8IITPJomdZP5K+iOwWTnJxfZl/RbF4lL0etYB9Q0H69VHud3VvJGE99NhL979VQCj
cEm2NIpszugWnf4B2sjt9IR83yu4AeK2br+KIm8T2MzM5HLIwe8xE9EuyVdwhrg5r1m/7flehTAu
qQiKKG90eD46hptB71CchefjLWDz7oX++8oWJH3Wylnfyw4RlYNooqwU8uggXqKP93HQ61Ho91zJ
6NtIysUaJdywR9KvJgCqwZBTlqODUemZgwXq2poK2Uvy+pygZ3lZyXm3xTgn0VxA7bDAEqWYmUWB
Yy/m6VEJld1lMbwPyQS1o6FlWa/BGsmRN09Pc81tI1K1uvQZGdsQYa4DIR7qJhGAIoAmo/q5NxYg
jlN2y1lwlLvLB+J9N8Y4pGkZdFhqlJ05eAw00xq170XPw3PjfDWW1EXKxCqMW2pi21OMdfQsvr98
im2X+lv3dMYs5BhU6kFNhyJgEB3K8rlVaqcQg91icO+H82J1xiyIQaQJcguzMOy6fepG16ade5WP
xar0VO/BjusFKH5r59LPPF7GyLksFh0RJf/GJBESgNicd3koeyMB3EbGG/bgiWGshaZBX4cOha4g
vJ3MIzjTlOHz5QvjiaD/vjIWcaVMudHS4ARuoh1UezCn6wSwpH8nhrEK6hgmxkyLw5mgY24lPVQB
lnRj3io7fZMX3iw7t6ZqbV4OeiODOWLaFXLbWkUjnKp53hWiahdyZFiTmXF0nvcJGUPRTmGvhAB4
d2pxnypXtXqXxX95S6xxyNSoyGsU2Obye9HdxtqpACL95Svi2AaDKacNMyAt8w62YdHcIf019Tx0
zPcbyG9jBpY5QhKz1IgMuAbsfTrZDVplx2CfoplDCYRT/I8OLPzdoRgjMSXCkhs5EpcoPE7t0eRB
wvE+GhM2dBifBHk1fn/Qzm3/qTYFzq1wlMtgTEAbkiwfewiY5FMY9Xaqum34x+xxzMUwRqDIGwIi
IRiBME+A8Vk6gzFaCjco5cS/BmMEQE4vgxQnwf1nwNrG5PcIfKj+IRq/mObd5XvnRfYGEx8M0hiF
hYHv1h/EQ4D5XzW3xC/SrfhEl7jIh+azANn3/7mLwdiAUUzlTANRnZOXs7WE4uOsjBwzw1M1xgao
GA5PhBLV5kg+5cOtqHHGVTn+lJ0krYNEGEJqoqk/bcEFTXmgCTcC5oWnJhMizLWqlTnK5ogLfigo
Qdb3kzBaQgHC2ru5OAT5L4mLd8nRPHa+VBcyEWCNNfy1aljJWHwFpdBZiSzgOegqj+2Wl8iyHbc+
XcgYqlTPD8tOsbvrxMnpotrLumpx5jcr/6XE+1v9TMZKGJXRaGqCEu9oK4eBRkNoWFkYygI0lzO5
5e6f/xaeKu4uPzSOVpqM6YgGSgmfIw9sxfNY3i7hn867vjVNJmMzcr0oSEzTib56roLHmgsyyzGw
LLC2OPZJHhWwfUF3StInUbFLHs8PT/sY42D2YOjSqxIpUd44AanAC4354x7jj6Geevg/f7zlwXw0
xlRE7aL3YYxCA/GMQ+ouj5Xf99Zk08E88KDfzXfx49+oAWb534aRE9IK1cgxXyCN+U1pdC7JJ06J
i2PSTRaXSeyFaO5mmPSKFPZcGV6Rq1d9/kiUxVfSylGrcK+ZsdV0gWuqYJqORh7F0ba26yJwDmQJ
eNWMtqeRLFeCsRAnwZ+gRKgbtQLnQW3r46sIRuGHJGwFgTajAECp65/0wiMdr/DJk8E4xxTg1CVw
DSBjup+zzEpBtVHO84dCl9eTMGqfkWRKhwonEdK7oH8M0QOaCs7X2nZarzIYTe+M3hDBVozwKLpr
ANJnOKb4DC6DUTpG2SE2l787EzsfOYJKPpFmdEbpum4Dvp5gjNwai5iXn9O/tJZ/n4sdhpQL00R6
Czl0qiz4VTj1z8DR3QnTtbMjHMCueq/fdDyxVLfep0+vUsnbVzxnaqc3tAaRDV7diZhmxzD4KeLR
YGy/ZCw8YzMWkBvvSFiKtK27ucTpGkeCg8wcYw+UUFfZ5TvTyT8ydL4SxhwqFoICECiY5AmQ3YJb
ctflMc/g0t949+FWMpg0QEumSSV0Ijra967opgDd0z61juBh4PDhY0O6K2mMt5dAOh5KAhLO+Rbt
3BNqYJKdnymxhmBrp9GR7fo+A5pj8VP9wtFL3kEZA5jP6DuC5EDBcHTgFU58O/iq27mUpDN64LUJ
txtrq4MytrAqUTYyGuhJf+ic0Ed1/iZ5bp0RXL3dOXR4Ax1bflrG2pumA64K5ECMWVSyxRzMHhPI
Yu6JoDQWg5+JfFyKyNJU3nzw5tlkzFCgaSIC2JTdgJlDkNgj9qAF5/YbwBoxtSJ5sCcWBlbOaAzY
nJujYTWromt5zLdUl1RfshDzyMm+vMrdYB/4qic6dBtC5gzGbBnltSjmO1aJaUro1qFTtFd3rQcQ
So8uI/Bq6ZtGci2HcTBLRwxhjJERqZZ5PTwNTvUDhKFedQwKK7rKWitzBUf9ormXP+WW91yLZXyO
CnS+CTiqBFteua1HldsAPm7QYk7kyxHD1mrzAYzZxoKu8rwcpMUyYosofwqphDhRloCQoMoKhbpk
UrGQzIqYmfCeY/c9KWMrNT994FOtBDC2txaquNMxHYgCZmj1RY8j+OFi8nSbXvQ73V6JYcxvFstC
P5Qdos/rah/Z+W1zn8CnmA/RFV3SiNzxEZNLtunwVGFT0yVFBZwZwZfUGFUoxkEXQ8zM/7+m/9ec
eVMVXsWwqiAl8VRKdBg1Sk8k+Bkvu9T8cvmmNm3fSgSjCkuR9QXoIogjVV+06BiX38T+vl/2UcoL
47eCDKzD/u+bsXX7aknGGEhVdHoB20OfUjd/wLpc+72H32ps4Qtd0R4wZ8ALerfNxUowoyUxgCXl
BhjCjng7/8KCoyP5gq3bOboF/W6xwW4O3DneuB7vtIyvVlMhCLWK7lNgvcWq9H7XmLUXdyDqTblI
rpsVVjANyIYMB2YC5vFtABe0sa4HxctiWH4lgV4uPxs/gtM/vcxwpzrxjjtF8bIz8+71rYQynkUP
jVGoRahOsgemgp3thCsMX95hSATsCzZxY1ccMf01WeJefNJ2jadiKPjecBNMSWKuz4+vpZv02rji
jZBsu9jVH8b4IV0RqrKvUWlaJAtxphtO4NHIQNsBwcSqbD7Y5WZku74AxiVJUZYtBCxsDrk1vGm/
+MVRPQ+gn0xc/Ybr06nGvv/yioF1XYWCazIaPQjGHGsGzGvj0EITMv3nwVduGsRjg5eik2hfNhJb
6S9oSSTdMA1sGLK0Mc2cKpUsIf0dlitDvktV7+9+n3ks2dSWoZmaKPYsrtGfl/Lu8u9vv4/VAZj3
QYKyqqmdwyjk4FCG+eCGfOksBWuhFHRSOKU77oLQpvFeyWSeBxadQZcdIqlSzpB60mz5iDaUeRee
ylO+L79Q1dd/XD7opkNcyWQ0XxkryQRVAiaT9dmKABys303pp7wdrVn/MaV/eW2M0qu5qkuTpCHD
yjRLq1LfnLhsV5t2dHUixtPKkpmr0HRanUa3HyAiwNgtnjusWcmuuEP70s686JYXYr7MZr17Ya9i
2TmaVm/7XowR63VPk4NlID/ZN/scg0mmrXoJGDuSZ8V6QSDbCQ7hqCvnubEokZExCfqsYnS/0L9j
hf4ADFNObrxZOF69aJbxJRJkWdAL2O4XusRfih27g2g1ICEJrBYD3zCTnu7MPm/Zc3N+aC2YMV2z
lAXqGEv/CFbs3J2O4cn0yl2846Jgcl6gxpgVMRUTcMzj1UenYg9OyHslservtN5Ah8pUx4Rb5E21
c14gm97J8SxVcoC7i+OzIF83kqeWD/Gwz2K75A1j8c7HWpi2yqrBoFYt9kGxGd0LNceebLvS1Ttg
DIpZtFmvtLD8PVoaEwak0sEdsOeQ+N25suWb8PGyAeOpPmNStCIY8jnOFQfYtcehjDxT4zkb3ldj
LIoYaVooJNBA3fCTZLaVoLOkPt/91UHY0L2ti6AeMW3liEnhS5kAGB0eSz3HNLIzN8ashwPYNWSn
BvH6eJuIXiPtI54Uzo2wYbtoCHM2vyhZdqjqe0P+dvlDbYdOtOqiaECbe0e7II9iNM8JmhYYdrCA
F2UV6i6jz+ZELFQHRb9K3KHdt9ztpc0oaiWYSVK7EtzTMx30ojvvilt6KYa8NAvZiJW4/EoM1at3
LmUljrF82HAfR4AZy8CiQUoPVqL8zpz9VLIazY/lz/PM8SKber6Sx1i/bpnHKI9g4pv2jK0fW4kr
wG5wbm9ziYey2f/v9uhfsZojasyiE8Mwo5AU0i5CjJM4zXN4yO61ypqO/Xk6LqGVWYtNkzwF8bdy
3fBmJTahE9Z/BGMIR+wspSPBkzYeNE87x3e0rlY9d4fyFJwUCMdU2AGU9/70gUIKVBb0eS8UF2wd
oGs7aV4IwoQ688P4Jgk+X34cW3e4+n3Wiqh1I4dlj69LJqcIjlrkcJuUm6HOWgZTAWiVpgriHM+g
Q0kyfG5BP4GUye0elR9eFNnDL/jPQ2Ija79ODrxAa8u6rIUzb1BSG3PqezTol3neN4HpLlJx+3ff
kHl38qSD7QKzek6ktFidQfNfat2uy+2/E8M8N1GowINAk05dCa0JHaJ0AI4Sb+GWpxDMc0u1sYwr
baG90BMor11Z/oQNIc5RNr3++laY9xRrYjmpDdQOafwBqFZuaQt2g0GG+EZ2R3/h1I1pEMFaxrU4
Jsjopc4Ax3SoOHKhYn5Bc0rQcbVSPllDBsMhyIH1d3fFRBlC1BeyUlCkoDg4jknpynGH0cGS8x15
l8VEGuAlTZoCJUS01SorktWD0mMBz+ThtHHEsAN8SpkbQTHrqObWJ1W+XsCpEH+//ME4z5Sd4AuC
GXWBCgoRDYdsSa0h5a0a8Q7BGIIAKIiYDsKV9FFjKVoGoCtwvvHqtlsh00rTDPmttxpkOQ6MAtmk
ru+Tao/pXauMjk3Mg0raygLWchhjkI9CDI7umThTXNnKcpcG7ji1fpx+rQLD0niDJryPR/995YTL
RaqMmCJfpcDUrO8j3Y4/Mi+8PhFjEubF6JVOwIRtVxgWEaYD6Fascog5w2g8RWNMwZK3Uh8OKJrI
87GsbwNeWXYz/1yfg3n6bR6Al0agc0WHaq/7+bly00//rSjIOwvz/NXFxNNs4RHUJNo1VexHAY9+
Y7OwtToOO7yXmOE41yGK6tk+9FU/uJkfEke5MVHx3NNlpqa0ddmSPrJyq4g6+gKgsQADHKNwuVim
rdqi792Ikm02wHOrY6ubfaHnBFibM3VrSYzeZdHQaXVAu/jn7Ka8ze4plriGEVJsPZJTckg8hQex
s/2aXg/H6KA5FumsRDPamKnokUL8Rdr+BLb6/WWb+i939yqHUUV9VDLZgGFFaSv0W7u4H47VsUO0
quwqTHqYDvwSx9Nu279XkYxKTkI9TDCzqL5oT1N16Mi1Fh7l/AOZx+rO2DVpsYojuUtyBHXiVVZ7
wXKTmJ8vf7ztkOH3QV6e+cripVXWyLUKBVSLpyj1S1jwdP4pq8/m9IF27PowjGPqc1UA2TMi1Cw8
Zmlh61ifMVXeIAlH514istV5QhLo9dRiCNf4qv0qkL3kfrCvMfGw3GolMBAiV5C5+AfbBur1I7Je
SgGtJglQvy2VQ6UegunH5UvaHPldfzvGTKhCNE5ovAFSqY5tUt512p3ZnKJuF03fp/YUJp/GgXNd
mxqOzrZkqAaSUp0RCWzJoMWkBzrP+WOZXJXhXQ3+0bHlhHYvg1jvYtaVHMYuyQSlF4w4QY6xLDYQ
4IHNrJ/yJdlN2rgnRnvdCoMlk84XzcoTS82W6tkOohnIMrWNCN7HSOExrMPrAqx2g25afZs5nVpb
Sae6hNwownyHje+nKVZvtFy+EzPdFUB6mXaFK2cVjzBqO+ZfHYixelmWjtlcoqc0HqbvdCM2P+eC
1e70W8pKA9TBjww8InH+fVOs+ZN6OOIauXMb3irhj6gFVITIC8Q2m79rKYzF0/q614TcgDE/9W52
o9lt6mp7ihSDggTQKERwQ8y+ytH8zef8ejY2JE/0AvSC1C3H6IkKx3I+GionUqJ/+AUFZEPythcM
0tKe3HygY/vdkfLH/IcRcxoSX5LD2D+QwqkCEjSKpxf7gLlBlJE4sUfr6Imf32u8jYoXgMRLApkY
XRm0RogJco0MU0TVLjxM+/ZsHkXQvpgg3wRhXIY2WmuFe/Tv74uzAHqe1NG/PNABMRR6bAEgMnbl
BKhZ+JcNGu9aGYNZ58RQB9BuOSQ+S+ltkT52OW/SlPcQ3/E1Eq0Buzd0h7ZmKLJQ6ZlXGvih0LZw
jdzidSy2rfRKWRlTphVirEgp2gjEC/0eyGqyRxe6R66/4X0+xsT0phSVIt0Dk0BKF45Wlx67igt7
Q+tVl/SHsSuaUqVA7EeMo5eVFYatZaZ+X39tg2+mclSmxBLT0BqWfRnvLmsH/eFLghlTM6NUNwI8
H/MQSWX30a0iX2HnEIDKIyD0Td5qIO/a2NAfZIS9UhQFhp/ERyMmIL09EvNBF49Bf+ibU695Tffl
8gmpfl84IbvCIwyNlqfggHKUUt6ZYrGrMh5WAkdH2I2dKg5FxaCgGUPX+2KiW3mP8eAocS+fhBMm
sKs6XdqFbVtg4iCF8ZevNelxKTFcCuKPy3I2uxuKpEiqomrY01GYx6UbSRurIQI7itlC3Nrr/Pl6
3v2DEMPbxths666lMS8sUetciA1a69wvO0zgHIYjudFDuHHp0O8bsHz0vvnJuOJhD2wrxuspmTen
FEEm1SoUQ1Q/BcE3iccTsK0Vr7/PPK1UVtKmDUXkm9LwJa7Kb2pqehMxONkm5xgsS0pqNqYRUbdd
dX5XeQMvm93Wut/HUJlSO1gZMUMqI8YCVKZlEMAx6PdN4YzlwnFU9J7fP9RXQYzTNtCxAJc5omDJ
AK3wL2xT2eN4H2S3LRk5Vo9zNexsEOreJA4ylNSK5qDUYGHWv3bBj8uviHccem+r7AigMUbTDkDP
SAxMSSMAnhWttecleerk6qlKEDpeFsg7FP33lUBNAHtqQH1wZ0b7qi6+qr3h5AZvtZNnHVTGOkR9
D9ZY8tJ7oQsRtZfb8lW8l1wCfHFemX3bP70qBWMc4naIm9YE+lacJHCAV2GSuqHmjsY3Y1E8ldc4
5ik7YxP0INGNRkIVoFa+BPkJVEAW0RIL080cDdyOhHUVY4/gOiUsDw8WmMJWm+HwKeJzjwVW+b9F
wtuBxW85bFmDVGTJMU5Px9tDv7zN7cFSLB2ykoPGGZbd1r9XUYyhiOcujzqBrjdhWVUczpictYL0
6bKS/0uk+SqFsRJxnxlak+LDte6ykxwK99j4WPGwafiXAUDjsrxthXgVxwT2mIid4gST6U5afa+z
fS4b9lTF1qzwegkchXipKa5eLwn1Ke0qCKJodrLf+f2u3WMjh5OB/cvrfT0QYyXmbhFn0iGeBfrE
93QRd5kieaJs3o1l7tc1mJ6T+ZRn6b7FXtWcSt8CgTtluJ2evf4NjAWp+lyuBVow7xw6hFs4kROW
dvKsWdkVbdxWEue1/UtG/SqRMSNmsvQx+G2JI/jFvvjSepEzJ8Be0bEPRLdY5mO6648ib4yb9yQY
c2JIYBmtqEszjMiPhvgoYIcmV/P9ZSXliWEijRIsdSDuQL1ZH4DQvxcWW+WBlfD05qUjv9JPwYjT
tG8w5KTcjogJJTDUD/boYBD9P0zccQ70MsCxEhbllWEUtE4ga8+kekjxwnkM3TwRjB2ZpHrU9Qaz
TrP0JFSDa1SI0yKO9dju3Ei/9Y4w5iMgk5LrA8b4Jam1wFgDBO3abbrGUnvsmNRnqT7Fsp+U2TE3
CGdekirX+3jqVTYTgEi1hpUZisNSN42jNo/i9BQKh67w5eVaayfnr3SQ3TYe01LU54ImkmrjB33r
10G0D8qQcyjCOxVjO3S16NDFwZNSPHk3esl18Cm2Bau2l85CE/6ERvI19iQQjoh+cNdR+hFHAveo
3dnRwQi59YF/SWlfPzNjWqpREfuoRyf7BYwNLL+x17kUiPRvzebLp1m9CtnQ4kQXsBVHvNENj60N
oEl/OJiecQx3+p7Hc8d98oxZ6eeEVHKNNJB4IshzWuDwhl8bnzwl/uybHwmXiSRSUhOJAFPxbfSK
zDn6P9K+a8dunOn2iQSICpR0q7hjZ7tt3wiOyjnr6c+i5/+mZVqzeWDP1QAGujapYuVay1Qb2LB0
nl5yUp/zvHeTKPVbzbSbuBGo6/7hsIcgUxWZhfYzK91cZqFBHNucd9laL8UiSN85LIxge70xdYTr
D7t6u5HH/n0jD5tlvdqk6EWzmbMSwRgbUKlxp+9qzKgo4IbXfNrbEeimbOES7q7D3QjnvuRISAuy
VGjOPwPpBZuN8QqQG+unMYhiWzQxvWtc3+TxzkIv8ypH/oYeynJPSyS+B3kQdAX3R8A2MvhwM50a
K1HY1nnm03cl5r9SnwEbFxiIrI4YoCvsxBk94llB5CgH0QDLbmC4Ec/5D7MxVRWQrKprtZNdk3dV
7kUylnXU5z+wqxs5nAfRtD6TswbmBbNaToUx06EARRgWOW+LIUwFfvMWIIjVoPSaYvAYRAB7rNuo
gstlwOY/13MusZOcYnd+YtynDLBXxhpSGkSlLRqo2w/PNsK5x5EacYUZB4COsMeB8XpXsrNTf2i9
/Gxd/xnDlB460ZtkDvDWkblX0RdmRGS1ZoM1GHludbujRSC4Vvm2DL7gqdZhnhcNxsSmTsFS2aI4
oI1u5ibIUpT8iZ6fV7OxaRO/00tR5X/fNb1dK1/6TFpVb3V2rdZzGKgH606zqb1c2kDEsbP73jeC
uMcgm1iOAHsi4tz2row/9uAWX0XjG/ujBxsh3Etol3noJbZjzBbIVrfwUIYPXd0bEIS2ToaeWB2I
tvpFB2MqtLXaYxvOxYRGell/zObRJuunUohCuq+Hpk7Qu8aiGh/t9oMZxmanEzchx7p6oOXhj5Tw
TQD3eeIBKDOjjlOQOLpO0/qByu1jiqLKmsnXVMaMrCLbK4b+sb5dCByt6HDcV8uaepwGFQNF8gJ9
N+qzRg3B+fZMlw5oAiz6wehiHffXj2QsdC61NmOpc3JgYGDJMT6kp1jwllkEwpuLjRi+lGJZeavT
GjC1RX8x5vclAUK7dlQBDzn8UWNbR2yCGXUw2isadyTdamvTkhEN6UP4MWnB6hTJB7UEHlJuPg5S
5ynx+458Vyp0u/XCHeP0axaRb7f15qfi/XZiBZ1o3VBAfcrHSLo1SZGqYkE0JNEpM0aftvSqWKO9
JnpiW+WIRod63yjd05IDlScqR38May8CUVyoDIFpTneFjoBYBXyeFVdnomQ/CNhmcz2qndu/dVcH
Nj+V8yBam8qFPsMdxz22pNLJbuhyKkE43TYflXQonTaJT21ERTMwe2EAvs+/V8R9qLpQShqylRkQ
ILq6b3zAK0YIUr5KTm8vvmmPj4kpjK/YaW58GD6+GlJlDTHlhj56qXrzOhxmvX4wmgV8ffJh0cLn
aZ5FuIu76v92Ut5KyaD2C0dpQQml+QACvHLOXNphWtxrhLWw3QE6HavCuqFr2FDmO120zKpSbXpm
6me3uRsCAxx1kd0DFmy4oF2e2ZZbTgIV2j3gRiizZBtbL6+lXoOwEwj7A6YPx8HPJJ9ID1L1BIyr
P7CKoK4FLhh2oXXKb9wBAD8EkTmirVh+aiO/FbFJ7JZJtwK4NDmW8cTkCi1J60ADHWyrhRMFM5bg
VCTCiS8Kpfb85FYcu9vN3XVWmNFuYjsfuuw0meKwOWLMOgk+kUgM98qj0ayTjKJvU5sHo8RoekBk
QYFh15Bsvgz3oBeNFJUZomCuBeGpCTRgqxOAcApjM+b3fnvCb3L4LZlEN6po1tH1rD+Ul+QJ+C9u
6AKba/AXV32f+aIe9W7Cu/lE/OZd16dNDax1GPPr5BmY1gsvqzN7jPAq+lt94BfwCjkdEo3tkdO2
PtJCO2OGwsvK3L9t9feCi+2Z2CVv1A7LCpHcz+hNpupiL9Q8yOH8eFvE7p7WVgZnFjTUsbQsAijG
4iyOckXqfgZSAmiE2zPbpo4xecJQrDL/j/CrtpLZa9icrlj1UC5CWPl/iEz0w3wwvMYFUaeXfxe9
YNFVcgYjV2g/NTk6X1QJ4vJI5afb97jrKDf6zlkI9NQkamAA1lXawZEwClUmw6Opdb5e9y+3Re16
x40ozkqgYpU2aQ+2UWnpPaL+MCcnwViNqoNLW7mrJOH0k8AsGZzNiItojqYKT2t61LCU2V1jX31a
n+T7+I7RfkqX4SzaOd4TSS20D1G6QhGLLyybqhTJVpqgolNf697J1cKm44/b97j3ybYyOM1fRqlI
QCyIgHe5l7T7ysztvrPbWDTvKDoLp+cdO+FawmFguRnr53J7XUXT3bvJ4/YsnHpnSiMXRBlZBUz1
O3t6F3mMptq040N+YBZQDjSBxgtlciof1aOsr4igsco/+6zRRezwYxR0fo+aFMrRIOYWwQeIrpJT
fRpXiTHLeMUpbRwSvko5Br8TgYv8Gffzvmt7mZy+h92kd1aFTi9W3gCPfrH8HC084+lr55Z3agCK
LBuLq+JS+56N2sjlAS2BTWt1qoELZYsjcmNH3ng2LwAr9ub3DBuuQRYrqoLvGROATBoGEiCGmM25
GLS040kJOygn+T6oL/lyqaoXOnmpvNpaKLjZvc+3Fca9OKphinIqcwgLVVtqKjvRUy+OWvf2w96N
BbZyuBcXy4ZaRBrLmC9sYBVz007a29InNhaQOyKAF9GpuLcXWlK+dhnGmWckifX8UI+4uk7IsbGn
HdtDcc8NCIWF2QKBGe6yvqzuT9QVyUuAfbICGsSUbTGEkuhk3HOLKRAYmxVZp5afzCy3CfWT5avg
Y+2Z4e25+NfWJ1WvsnN1XhiA+YlNTkue9D78FlU2AyJTbAWZ0WR3grUEkZpQVtzcBCClZHQhQP2Z
ZNYjAQPCg3KkdnME9OkknOkVXOZvCDJpleq0wUsb20eFmg7yCS/rZ09wney6eOO1uU4eRWbNqhFx
MAYg0gRwtZoTO6nfof8TPqBdAIjSHywmRqGFtQqTH6Ihmd3UdiuesydVZZK8LtCKYYkZOkE+TYMk
YGPgSAYPDASyT0XPnf3N349sUc1UCar7JqdB3ZhmGAxDsLCcqkMLktQCfRI1stdHhW1tBX9UzzeI
KpuaYhpIcLmnGJE1lgdUvJG/g2c+t5Nz8Vg54TdWEiHvpUfixSfQIf/JdsZWLPccyQLyjCxCS6id
NT9OUImioW3VsuA+dw3N5nTcddIJhM6tVOETYoVRPVqpoLW1/+4IRQGQFXF+Q+6ui6QaigZuoPej
O8NvAsubT+ylgxnYFeGk7c4oGBtpnHmW4yRRpBq3psOZJwc0eb3+UBwBVXUQlVB3395GFKcX/VRa
YTdCLyrzmZaBgRmcFiHlkryb0BjpFbscjref+65R2UjkVGKm4Ata2gIetXCUDJt2SBVfb4vYV4e3
r8Wpw1J35qytCF9lereu90MiGPDdtf9vR+CjnrjqiiEdWpbkfgXJl111s59Yx2l4f/scIjlcQ1Wq
8iRrMmhdPd9J6QXFVDunPhGVpgRf5CdC48aprAmhQ1eizKZ2hwphnHlcRGGU4Iv83NbZiCjKmVp5
36OxF3Z+NjVfI6sUjXbtBsGbZ6OyH7ERsszjUA0prmtyzCAOtMD4wJiKeyD0vTA2Ev3EgN6mV5Fx
FX0mdr8buUObZEgqcH+RrHtNrdlZkvjWYDgKoQLN260ibs/IfstGVt7pyUhHqLb5aWX7vkHompf5
BHIGD9i4gOj8Ow3kzMOArR6jKvBYadW65nSoLMsBPNQkwiD7OUzym0PcPCnOKshLNZJCQ2DTrtg/
G+tvuma9SDNITxqQKerZeTYGBxRATptKPl2AHW7mZ9PIT/NYHtVa8XVrfmwq7c6Sh7tYXS9KFd+h
/eC2RYzCtHFoy+HOzOgh7+P73CAP5Zz6yWTeJ1nlr7N0iFG3t8z1Do/O13v5XGJJErg5l6UYD4kV
oXmgdaey179MRWfYSpJ/sqh8RBTtxPglaacd67BzWktz69V4luXsWMqDU/X1fadUblJVx7DPnLTN
g7FFm3SY23dlWpwIwMkyLIGZBgXditE6YUge1pJm+B/lvpKx3GmgjaoOz0abOFPcHxE5ZH6d5WcN
n2TNvy5DJDA7u81/Q1FVS1Fk0wQs069KhhR5rKXOIoAtJJZNP0VPaGqBHq88Fx+UyGXLjvSLOHbf
Lext5PIV2GLOUFzR4Yx0O7mT/BxMtwiMinftObtGQetNIPkiznKs7g2BU9p9wm8n5kuxQ47Z1wg1
HbdYGy9twIMjA/2iUHyswfi3n9Sutd2I4lu/qp7TJUTyYGC+ISpBnzE9L+v3vxPCxbSoB6hlY9YY
TMuAyy1Lx0R9KFsRU4zIqnN60qtdWhgyyqFteFWHxCaawJH/R9xlWTpaCLqs822nsemqAQy70MSv
o6siNo997aX1FH8MAEsqMHa75SGDvEnjHIhUkLGQ1QaTjFHstBrAwHvkcqS6M+v0LCugA5m6JbNR
9PieReVnTZqOZVE3toTFwKwvvLyL/wSpafuTON9SpF2tGzUShTrGNJzu6lVmV0JKcGbGf7e+bwfn
vArm59XYWNnBg8WrTkA/f5CfAbkA37L46SFxCz9xZzDsCRYUdhXo7S3wCWbWZnFXRKh6ZGvt6FJ1
7KZI0A8WPDc+uZRIzUCBMFUY1qqnqSfDlH0zFbxpgfmg3HNTqFROFo0RQU1nXftcD+/L+DoOInAw
9p5++0yb6+L004rnVi0UiFmki6I9t7lvteh4qJXTtolLsofJEBxM9IE49UNU2K1jgcRqwqoyKBGq
WvDCRQI4zYsTPCK5hgCVgAkBSz2xIuIY24+ZNtfGBTFralZJmMGdaUHl/cMEAgjXHpWa7gjVE2I2
i87ExTJA1U7aRMabtTA+KkuDH8XZX/orThNQcgVrgYZrI2tjq9XrimJabsX20Aa3HYngLDwQRplk
7SwrSHWM6EnJP2ea4CC7luft2xjc96+jOO4qI0JHQ4qcsnvt5B9VZtqd4khmbN8+y+703Ta+4BRB
07MU/TuVwRyhk4ysOgn0wPQzv/uTqvHmVJwGWNJaSWoP91t1l7g+6vMnVcRsJzA5fIerj0imUZbs
xD0qEQZgiIH4oqBLrY6CTySwoDwKRaxLqHnLOEw2tc4wJsck/rQs+eH2xxHYNh6IYpCMplRboMhM
pzCoTiFIFZKHHMBMt8XsRxRvn8bkwi8iZ0bTzjjN/IFVUEEscOgBA1UAvQtgrYLdLoF280BxuazG
GhDN8XqaA4ZN5/7OWD/W2V2kCQSJvhFnD+pe0QlWgonb6NZh7a1jQ3uvqzXR7QnMAY8qAabnvOsK
mDbyPPsK2BnY3tbX9bE4Lm7hxp4otRadizMPYxbLZT3CzhlaZxczfFBozyJOEdGhOLMwasBv1leo
3mgdakwpyh9u69z+36emYqJtCj5GpvqbnF0GIJMShxMeUPOuaD1N5KT/w8H9K4CvRzUKHQCwgnqh
/Chhrrj0xwOo5luPALG2epaEPc192/Mmj6tLyWlrRf2MZF2V7g1DvsTysa8x7kta5/bN7RuFN0Hc
Y03A0J43GdqLY6zZkx4fml69xHo7uTHaikvep0jLTTtriMDmCa+Ui+gMq5uVwcKg9jQptW3GwLNV
W9sk2OhHHze2+ssSgkYb9ODTMi62uWRunRSf5Fid3Nt3sP8E3u6AaddGe6p8HsqOYnAHNW4/lbC+
MZZneRbx3P1H0v8mh/2OjZx5aRWzVSCndWUnBtIoukvmsfZWJ7k27gziE0zUqNMf5gBvcrknjnpH
ZmopeB7Jqh/ASRIYgyZw/KIr5B54OuWD0owTsns5eZbX+HnWUXsWkrKJngXn9YelGdopQzqsqBXg
x9G2paEjy09KagkOJJLEWZQiTFKz7rBIWKnLy6AAmkxRrulIAhA/+rfVT2C8NK7jWEh6h2FxTN/V
SHTp+tq1z7cFCN64xhmTEOQ/UVdj54Nt6wGBCrxy2v/Prp7oIJwtSTM9LhMTa+o51rmr2TEOkQf2
eD8vXPVUetJxTj0RePq+//9XtzXOisSgxEokgrEMNWyf2iI8WiFeEalGu++XL6GR/uVdcrZCl/Op
oS00UK7AqRhnD01p2XI9eRW1nFFWUVQcPBJKArGC96VxpmMxu0krOnzC0lRtXTlG8adw/HZbTQQq
zyPg9IoigfoLHYRe+ybJTxkwd6Nxsq1e2H1jH+X3LPvto3HWQiJhOSbjz+7b6K4uaLdibLUYTvqZ
gc8n/joJXrPo+ji7AYKvdAWdKWr6mTvQi5V5rWhASHR7nMFIaBwnOoOMiZLoFXxiH0MaPbOpJMMS
DVLv7q1hO+F/4Q4Pf9OVIWky1qJov+ZH9EodTCV5khP64UvxoS+AdvGzs37KR286i9AhRI6bB8cp
ZnWQVNY77eHGVpfYXRB5FoZOZB+Tf6+iwrHg2+mcVSGxtgA4ARGKmZ2a7G5WTlEvSCb328EqOs8A
XaE6tTj9kA0rrEgDiC4N4wmKAyiKc461MRlrY6L0aPc4G1GcnphRX4bAFcBLVoHEG10a69RFgmb6
bRmGzHkUdYyzNmdBXdzcr+mjrjzS/sdtYyESwfmUSm5aXWOJfladB3IupFOeir7Krj/596owQPJr
vKRWlaIXNWSE13q0DX89yB9zqHZrt456YvMUogVXgSIYMudO0Hma1gxNG6xVxQ+MaoS68XsjACt7
ULz+3Q1ynqQkLVkLxu2ZJNMz9sV8CWsEuk5fbosRHol9yU3U2URprs4pNu2qFs0ebCh9BNFHdFT8
ClUz4ZbOfva/+WjMTm7EodVdVjUrOLMdc/XCSI8zR3lujmMguepHweFEKsJ5knnN6Dyxrjdbg8M2
wUflmyLZo5PexWcZi+WYK0Jae1vorqXfnJAzFrRvMH2vgc4HeFpegSKxdGkU4jSLiP1AeJecrQgn
BKHJCq/PRmmJqx4qJ3PoM+PCywPRGO1uJPV2LH7VT50aDaQbcGBmeDEwPi4Vh54ciNTYuqjmIBLF
GY9wTSWs5iNb6CWsG1kvDc3sNTuO1ocas363v9Z+y3NzLs6KTJNmGUk/s5mF0R3uQGeaIdhQVCBn
DJiWtwu3vlouJjSd3Im+3Ba+u7BvbIRz9qQhs1EYGb7g+pX42Tl7BN3NOUPLh63wglvTrq8p+Lki
18SihajbJrpmzsJIuSlZqcX29CzdodO1lTqnwnIPmrtScPugAnfws++3efW1KYELjOEZLnroIDGz
ew2rj7IIW0bw9H5m2BsxS2iRNo3RRE6V2Mb8KUV5ojbOffr+747DbnYjR8tnKxowLOFq6kdMJ5jG
uz4XKSYzE78FwaoK74yxOg1kj7/KWNsIsKCMMzgZ3bn82KRoyo/PQAOxe6uxx0m07LJfm98I5OwW
xnaprFnYRpmzd10N+JjFjzCVsXpWceyVoxItzjAJeoNCoZwJk4ZosYoc5czlFJ4YvkGGOiY4n4Vj
dvuq8e918pMNer9UVkpQAowBEzqEy11bUVsyK8ALJ8fb2rHvdN5EcebLjPU00XWIauXU1prHYfwz
F/MmgbNZM9YygUsN/OJ2OsfG/dx/TpvznAh6w/uP9k0KZ5yqWSprrUIaMU6WPSYfy3JB513kxUS3
xVmhyKAmUhX4lXl+tsrWxiCXwMSLzsFFOCHgEttUw85OotOj2tN7TIkduqT4o6j67bqYBm6MAu0k
0lG2GtSomh0179T6Ky0/3FYtkRZzRmHu23ZVmwF1tOQ1la6zHtQ5LJ35R1Pub7bA4GwB9ue7IaEh
m3KfvBXY1dm1PnSuAiAgjKCJAnmBqeM7aTTPMGRhYBFJC3JQUBMsJCHUxYKu5MnPQFqBP2SJv3wW
JVv/Efz++834zlqirzItCbo2/6wTlm50Uo6MjlY+/xFNITDF/2fQ+f4aJflq0gilof5n5PtP91Nz
Rwd8Uof0u1Ce4GHxfbaoBCNEk8MMjX57VD+sx+hUH0gQPWC91W9AdyuKJ0QCOXvRwlisUQuBaxae
22h9GksqMK1Mv284RZMzFvFQ03K1oJe1+iDpqGSY11J5TNZLX4nYY5jnuSWKsxqjUWkNyQBtIZ+Y
KrJGNfHQqD781Ys2OasRAyYfMA24tDL/FJlBSq+yfBdLT38nhbMbtM+mtJah50vd2wam+fLA6HLU
1QSGQ2BqTc5ulElRZNmM70PpEuhl4U5mAdIQUYIgMIP88kacEBVgZQgnJ/O5GJ+qoXPk5HM7VH/n
OXikomQgSjIShERqnX8raWJ3Uv59sL7c/jj7FbM3y8BjEsmlEvYdwxTp/TDonwGWcdUelvsei9TV
M41sEauF4KHy2OyTUYzrNMGx64UPyIC0eXf7QPtagK0TSmQNzPacISi0RG1TVcbedEU8EAE7XVof
xjhxbov5j+DxTQ5nDaS51kHNDo+bX2DhDrFrORMQYsXkGfsX9iaIswWRHjU0oYjFo+FpRJ3ERHfu
9llEV8aZgdHoK6lTIYGQ7wQIKeX7SgjvJzoFZwRGOQcOJRsWLX70FwauABTn3rauJQAwUuCYLWcR
wIJIImcOejmdVXT80FlKJGex0FvKxj+Zu1DfPg2XQMTYA0mUVobTmc4mYEn0s04Fgd2+0/lXBN+A
60K9t0KUH10QjgJyhdjKBBoPrIJEpAEL0OrdVgXBpfHtOHWd+jaLIjAo5kGhXMpS4AtEx1F+jVNT
VTHSiEFmrgsUWvrUzY9Wes2Sz5YwpxRoNd99I2GUDGz/zp2ba6M/LPNzJNpb2N85eVMAjV3nJuzu
GnMp0gIF885TMU6U+uaxt2NfB7Db4g9H+WC4y2N+FQU7+0uLG7mcTUiiLDUbWLr/Cx0zQC1m3zMH
eyCgSG6egT76clsv/qNY9KaHnI3opGEYZYLh0/FrcQcI2yswK4PwZXmgNgHAo+JHCF1RinbSd11k
C4GbdwMiRuxtyjqxCL+TkOpg3OwlWPWV6gc1b+7xsi8kaV7WZrn2KcrFBBsJaHHePvbuc3gTyyfu
KBxVUgW4FADBqF8za/WltPt6W8T+t9zI4DL2Po+0UZlQzwmv5Nh55qn2U3c8kzvtfvXIVTxVte/y
NUODUAC7Au/+V61d50q1DIC+YqY7x6THMl3lcbqkdemlKlZlquGdJilOFxpHg2oqwF6Nx5l8mmj8
KDg688W/hbmbH8KZ6KmZ8jxlagxsn6C9Xw/mC31hVNvES08ZCoKCZG/XJGzkcfZ6LhpijQZiD0V5
tMYf6fqpjVOBM2W/+caZeIM9dGav5TVkWD2x+wR0bcU9Tf3UuqoVMHEAM337EgVn4i32tAAkocKQ
hkty+WkdmtM0SG5diTALdx+gLpuGhf8YS8KvOiMn60iimLJaGZvTMI+MH6EPRA3VXf+wEcOZmZpQ
ZRhM1uOa0UnLP4GDBES+mlOYJy0TzdHsb3xspHEPIVOxI5PXKGVlP7D77Y73yamZ0KE2bWRbzz/7
/cJEdf/1bYRySl82RpF1PYQCaOqYP7AmVIjUCPMMwD7BBO/dH61ZbARyWq9K1Yy1Odb9L6YgbiVn
noh3Wwn/4yY1FUSuhgq4Wk49LGO10igtWBVFRR4h2e19BIq85qt+QkHVHl6TZ1Hyut+BAh7d/2Ry
ujJQYBtKE/I9hpBLPzOYv+gCpGG/ddJH7U/qkRthnKrUSjhWUl5hFNU4zNJZ6p8m0ZbsfkFoI4PT
DLlQwpmq2A2b/eoza/CyASX1NNxLwiXzXauxEcXpBB3XvAPuARpP0TXP7pca+qd/uq0Uu87zTQZf
30qJ2q7JAjdTy3MwrvWTnrfH2yIEx+DLWjGtTJDRIlxthvwpTUZgLhF31QpBp0Akhota65YC4jPv
od01KoGj7ESWcdQTS5BO7M/ObG6M+ctNOGnkudaSFNExYeSZbuqHLgsqyVN8R57UgJkl+cDI5w6R
+0e0Xwze8f+eE1/eSovSmCLmHNW8vEvjzCdr6slrd1ny+axUQ5D0i7daqq3gvmPQ7mXycAYb9SnK
pK9YU3OKEZFvZB1uf2KRaeGHzpeoBENri8tvXR0jbMEQNJoteSxM0Cq7BaIXsI3OImSE/zDTb9fB
WZdZybRiBo8HwjLGgtYEyXV+IsHqMCZT45sIKkMojzMwlRon+cKOOQMQa7wfrqyiYL1jAPjjFYO3
QsZGprS/BSqb781Zm6aoMj0HGyVKtPSEQTcsxITfOt8KKn/5IsJtZn/sljDO3iw53mmM8W3Xynzj
G0GTL70bqxMpXuNFUAYUmB2+bqZ0nTKsKQPZNq9a789VIoi4RAK4gH0Oiy5uaYcv1R4NNiqd/Lit
8j8n9m/cFl8jmyvDVPUMusA6A3IQOph2d9g8WwP91zACdj8/rwflgc3SqY7+KPuMsjS8m9/jMfii
bFN0Xs4qlXrSmFUHq2Q0oy3Loz91kyAwF4lg/74xfCQccpIx/NyxB49xToJaNwWuQhQuWFyIUhbK
OkcdUsia1AFRDVtLumO4Vi+YzLUNNq+ttUdianYjY6Eh7Ny8GQVBxH7R8O3NWZxRqZe8jEBQAvsZ
FzYmTe2pOeTkKCX3nXlv5pcuJq5Jg9vqJPBeFmdZFKPFuDhbZtDMO6UChbRvme5tEaLvx9mSxWrl
KurhF9LyPqafllDw8dhPvPUgOPMxkpHEEuMHLIwqKGkeqMN8anXDRixd2Hk+i1DmBNqi8mOKtJ6M
TrIwKhZfVp/1YKJrdFwdhmwvuaKWwu3jAXT+V/XXe4rpfQN48GneDnZUATskrC693Hl0jb7WiiF4
bsLTcQHNWM7lVBsNNhS9AZWrzAuP5GkG6wkKKa4odGYf578/Hkrvv57OVOLhn4w4neXWjkPtNSmB
jN2A44mAgqG2vIJ8k2j87bZOCg/JGRWjGTDYYsJO6zYYspzOWV8zB5AijKxbiAIjCN5VPkHuiGao
ZISV7P36iAJZgPmL8rwAeAbRmog5/vaTVmXOjpR5EdajgkzB0o9S/SWsXY2KOJDZ37j12Tizsaxy
HRsyrm80g6l515uv6hL04ffbX+m25QBC2a/KAYyWwtIKLLKO9GklL7poUVZgclWejCDJWwADtWij
9f30RV4Xb1jok6VHfmNkz5W1unJifNcK7Ycmi7anBV/p50/beDWjz2JihazcFM3uPIWeREC0bIpo
iG/HVupPzdyIKVdK1KiGMowjEkfropFn1XABeCMrjbOootkw0ak421HKXS9XJixjJcuutVzKHIQw
qsBCCdTiZ7S8OdOwqP3Ysrcb5mcpvGtEBQvRITjb0GrDVJpssb1qnVpfMTJzmEFGdlu3RULYv28O
0VF9MsIFH2aQnpGfZp1rDR9vi/iP7MgwUBXXsHbBl//Apj3nBRaAESrKznhM3f5LzWBSQE8ES8fA
xMMnEHfdlrr/dd6EcioQtR2m2SykDpN6UuOXTgR0vF8TB+fY/07FuQxt7BIUrdD1YujA4zO6G1f4
X+BDgshtOWh30fMsush9L/UmktOISqo7VR9W1lKJnibHuDA7XvuRF13nk3aMjpO7nlCgA32d0EGy
nYffTe2bbE5RVLT6R8oqWVqb2IYaH6ka+qvWBatET2nbHpMSXM/xhABRjk/LDMaOfLaXGivrXeU0
+erHRANAw/g6tfIl05P7HgX8VRu9qgSWi0n9eJZfyToelqV6AnnbyxDONpB0L61kvVBCLiPwtZSh
QlK9Wk4EHH91nj/Jee9bffmBpupzMlpu15lAcBzdMbU+h3DdOjU+GVrkVn14V1m5bvdLdhwQVadN
ARqu4dCk5ZdJS/1KjS7ZYDxnleKNEblPquRdFyvOYIIyfSwu4TKdrbp1MwuoW8gCYqrbVT46klx8
WqXqIs2hT7LpnBTd96FpXytADVV9F7Rl6EtleU6AW0ek4mogtm1zDH8QwBF1U3UvrTWC3eilWLEJ
lJjvrHAMpimdBQ99N37DNaE6rhCCpsqvDx2xNUjBpAThr4FR1WdreFGzl0Tq7VyEfr/78jaSOMcf
q31DyhaxvBzSw1Q3rgGEp9uPe9fvb0Rwft/QkirLS+zD1znoYyKUH+L0Y5RonhEJ8yEW2P6m+BtZ
nPfPwWOj4zysRwtM7jk7GukMUKXR6br+cz9NF6ntDlNeBr2u+M3S+LePKrpNZhM2BrofuipHIMw2
F4srLQCs1uiCaoTgNvnlfF3p1mRUAEAkzzOc8WM9/TA1Cfjwgtqh4Cgql0K0CSvLp/DKJQEZS+eP
5efbd7Xvad6+FY8T2cotPDJGhX6G0+B1QmEy/MZ6zgoBlk5tl950KAbBFxJdH+cI5jUsq47ChaZK
ZE/YCZKTT7S9VuuX26fbtf5UA86YaWmWyrNdVplMMz3EjJp8YrCKjP5bCpTDn/UsNnI4hS/1KS3a
KMVq2nvFoYCnnM8UIwPVESf8JJwwZX749+f1dipOvw11MYFdiKYFQ1XRnNydD8nFANQ9APaFLYV9
CIG3s/1W79eUZSy7kE3Q4g6d7jq+FgFsoD17bDAgQrvQOopauvt6/+8Rf+sA5KGh6QUy2SQ/DOPj
LBon2w9FNqdid7yxEXMfj8Oco7/auti6c5AqT7Z+B3SNHwpW/aYD+fi3R+J0Po2yMKkNpvOYXFvJ
eNCl2L2t7vvV5s2p2LVuTkU1EMutLIhvPIasByQcMEtaXgemzsqVX4XzwAJN5Iv4loJtbZJB3j+z
zqzYjKlu0C4AYPvhz2r3m9Mxq7I5nVZkplT+H+TXHeujFI6e2Z3LivfLoTv3HwXXuZuCbQRyPpPW
xlLUCh6aFkhfh6C4Ll7pVw59SIFennY264FOB1SpxExP+02jjWzOpDRN3a5WDZOCGaQPrFIFxNPX
2Jc83etcKUhPjEE39AZHFz6+/bjn7fFx9qUgrbQYFZKP3LqfpqsxfI/LB8N4yAbR0olIYfmqfm2o
UacxpLjOix+Im/tq6FC3c4lTP2kglm5Fcxz7BZ23e+UHYwuoq5ymrP4Bc2ZgvRHt5aNpt7YYf3R/
uopitskyqWnAYv2qsKpRN0sMBlswO4eBfjCP44Xx1qWmLTmarYDN6IUR1zRnjI/kQR380azkRj73
YGjdhGCvSUFAWb+0WWOn5IPghewaAINolg4MekQRnFEjBhZ4YpOljNh01FCMmw/tIbetgIUNomba
btRgwI8TEwS6oJD79To1Wc8x24FhtVp7QoUiL45yf6rWp9tn2v9qmyyVuzU5WQAtqKPqzYggapc+
NZ5hL17sADKicNpzagBaDAuxx3+evyosUu+bnX/zDr62VSRTXmsUVYz0qDgAnfGLILFVEPaCTtpR
P6HS6Sf3xbPTvN4++e79voWCfGHr/5H2Xctx61yzT8Qq5nDLMOTMSBolW5ZvWNuyzQzm+PR/Q3t/
HhqmiXPsa1VpDcCFxsIK3SFR2xIs7ui0L7SzMhkHI0xQLjFfSFw6+6ao5/8awvxYIpvcqppBmuUI
puoItLyKZYfLPcm/7BvhxbbvqeTVhZFi3FEVBFxP8xi0aOtv/GE4d4JLrHu5QT/QcBZ6TECG6I2+
A69KWOROlfBkl7ZDmetSmSPSiVKrCLQgG+UGqKOPFhHs/XXyNpO59aVUwjuVZtUmKJZI/5jNAyH9
X9pgoCyEQImYqAjIZmCZcIzaIK4+7C9ju+125X/MwYsmkihDaEqolTdHE5dt80rjF/1mAuM75pbx
FiE+ZusTbi10u6iwMs3c9I2S4YE14RUENg7kaoLw+KY/Wf7kg1r+zKu8br9Krh7BXO1GPkZpOsIj
KIOABMDUfLRBgNx+fz95jsdc40mVzp1Fafay2e37o2J93P//v7m8f6zjHUhXx6tIGqHX6CEOP8wO
OlsO+Faugd6GxaMCK8qRY4+Di6w0aiaEo2nS4yyB1Z3Yug/+BaQQw9f5voY8leYPJ/Myu1Tyi/fJ
OEdMln++eia0iaFfBo1VsnZQ+vtUDJrxYX9521HXdTcZnMiyaFAyZCvdtsvtuv7cix6JL2A2tpeR
NxrCcQ2ZQQw4eg6GO6QvSHajJueMN+y5tV0rSUX2zZgbSqKrMlJ+Wu9ry2Oe3M5cb+DZYKKBvs0b
w1xQPBbQI95ZVWLnWoiqcT8exyYEa24kE7uc40BVm29xjJLoPL4MQnZujfwe2/oQysbj/ifk/STG
S8R57JRJNBFbhv/kamH37adY5hFLbd3SYAzCbJcqyarITkL1tVlnTQENWMH6R0sqG2UiSAh8Vgv9
D+7otSHGScSkjYZIQ+q8gwJ1DM6xOQ0dS9E4N8sWGq7N0E1do0g9C2ovITGp+jRH0wXjQT80XLGk
7W9z3TbmclmGLlma2sA13EIYsyP3Xd4hpVb9Se/iejnMTVIYaZan4IgFD8zsDZPqt8gLKmH8B5W0
tRnmDhFFZdZrEiJInYJSDxpe7LSFtev/z1wei7l0mU7HIWe5daom8gq5+qQp2UscNvcZJjWkUuXk
VDlfiG2xb1FoL6aqUd28P04IcKcDl5Zws2y8WhZbVzPrUJfNEkQ6aj0W9qQXqSORNtAj4RSnyvcM
Ub86hImjNvLTkA2f9vFhC3bX1hl8ALWUJk4DCNpa1fAaKX/IMouziZzTxI5HNVOXLZGJ0aUUgoMK
pt2TYxw0fF1l3lIYcEAnnin1IWY8OkiP4aZyc8ERvMHJ7yZfPEeX8I5HJsJbGYMT2WSJed1gVCEk
/gAm3HA+FdOL0d0nyCEr/WMNbdb9z8VzSAYywnCua0HFDUPK5ZgLw7d8Srwy5PE7btIFrd2CgQw9
mSsyz+hJ1ezmhqqDRYhr4gN4hZ0JerPv5EsQaCls8sAbzNi+TJCbUBRTx23CXqIpaQpFpBivB9Zy
zuI3HPEZqYL9ndxMIms0B/KfHcbzOyUZwyEy/gV57aL7BjJa6E0KaKUh/6d8LkEeAG1Fjln6b9ln
5tosE1OlMwnHaI5VPOVnT4KYNHxERVkDwwS+ecfjF94+E9dFMmfCjGJ1Ijk8dAovORp3NO7w+PYZ
uFpgzkBVdSUUi3C6Ka1qjrFExY8DkVvP4C2EcXyjEkGqX6qobs2fC+njIB/2vwvP6xiHl8dEmYta
QdZowdef7kPB16fYDXtOYyZvu5hLMtEHRLq0RXIxFt8qR7tRen9BP7vc6M9zg17DYjmFC0/+YPM1
uXY7+rtWIU0YWxVEB+EIGqQvRS9/p8rsTpY/+P1Z9/Y3c/um/uETbNYmaeeoV2QsEqEHlGTAK0aq
YBqQkS/Bua/UULCzOMHHZmJltUA2fYOg0KxbCX4Y3k5QgK397kyF7vu3AaKeKJ+cMc0wcUam3593
vxxmA+pVlqKLosEOi5LEKnXQSNMrR5297igFlidfTKjAmbZ6qUCfuTj1keYINDRwI6HK003bvA+u
P4AdG9WHZJ5Hy0L+kbSoXN43deIlGe9txrPCQDI0UwXS0KSxlJY3eiEn4CFXb4sRDGf7jsMzxGBy
aeSxpJfgBidJFdST5ZVl/mbqGTflvnkMV/vGoDCJkmqSE/RQtp6ITvcCzalRMN8Kd1CC9VDafkhA
DYn8DmqJvKCBt0YGkidLo/wu+GQmCJS0gjgThksUZHD3t3ITMFcrpD9jdeCLVhkzlXYjVmN66Iz2
GC2Jv29iG1RWNhhQjiAEgdcgopFSzJ9RmrrNDf2gJ8XJGC0/yrTPYqY+4o538r6+lCHOg2lyuhE2
q6ba6jcwwJ1JZlzmOoYcNchjof2WXkKx29lFibM3u5PPT83xtpbBcCKYAoRK8G7LreTWnLUgzE3O
NbEdnayWxeC1JSokrmZ4CVUSEp5GjyrjJZ9NF2EmxB/hMSeQGx1ziXMPcryTTZMkUk+0GoqnbrR8
lovHRX42pQ/7bkO/yA5osjWTRFHGUOoxmtDroi2qtV1DiCdDNDkHGa8xlvOpWHYoPEjD0tJx7XXJ
46i+iSXnbcPbLgZHhpa0HWrAIBtpP+jkWU28JuZl67dtaLqKTIFiYV7k55NcaXk6gtONEk5B+LHI
Xq3pVUh1nsfRn/rrZ7maYbx6Xpa+mEKMBkwHsD+b4Fl9P0aqRwfDGr8uA14tkLcwxscxO2VMkItG
Nri7ya3XpLroCkfHlGOCfcBnRhkbSYieCqFE2jw3fZKiWN7wmoe23ezH3rFveFAydQV07nGdKII9
CnjqztyGnu1jc7XB3I2TpBO9y7Fb5ffZx7C/T1tGUfwL5kvzUrvad2gLuNq9xZlI/Q0SXe0yLi5n
kTRCuxzH9ZTfqKfZg0InCFxNCCdBHvH74nXOHJQv+xjx3si4440s3wmwz8RkDKzOvvXUHcmlCxKn
8yw6pAqiPlr0NJ+nU3hR0PCQXEKnS236YJN4sQ/v01IPW92jdYaoD9S2tK3O7dV7pfm8v9LfXGDX
/WUuUbmfQbpDmd3lB9PpINGOxAXWlzlqb8uHDkIAf1I5ABvH/wBFZQBFJ5W4TDLSm4vu6dXnaXD1
+cv+qnjnjgGTZAbrh0rbLetifm0s6143i4exlDkFCp4ZBkGWvJyNCB3IuBXBQRqfOi11svj1r9bC
6gwkQlKZSwMPaCV/kj8U5rEYP+6b2Kwzrj4JqyYgW3Hajy2cQL2tbqynKChOgmc+I0vgLl50nBya
McudhbO091fRzjFjZQWqUZNGpUMo819T/yVzOoQWCl4svMFczkHSGBwJSRdapMC3WsQ3Xb4z49nZ
30SOM2j0B6xOamYU6ADvIV8w1a0vWeCzLpaXQuuCfTPcPWMQoVraMFkEhGayT1lDFUChehH8xpnt
mBfdUlDf+z4MOOTl0EaCABicwHWBa+WgWG6Px6XiVX7WcSnztpPRV2jQGGgwu2aWRwX+IPrVsTxN
gXZbH+k76K9XxiCEEpqdTjUU8XSWDklQ+8DW2wFcgGKQO8pXzjfbmntYny8GKJpSK02LUrTRpqDp
uIB/3PDR/n/iXdMcL9fpD1k5IabY0qFU8MFi+a7PBHsOeROwHDf/Rcs2V0uStjSkjXo37UFeI1Un
teJNGvzmcffjlmAFbYlkjdlMJ6WNJwV3bnJKPliO4Wf3KGafZF70yds3Bh1GUxk1PUIJUbfmL80U
e4lsvIxkPGVifqNY6C9Uo4MpgtpTxeOnbUo7jq2HcFI9YpSPHG+hp2rn1OkMkpQYM6mM/P1NuRyK
O+HffqeT8RgearQ9OTnAOHyceKEG78sywNJKY67iPau4eUmQE+wcIilHGQ1P+8vjbTWDKWpMzKEO
ccbN0orsUBNe5IlHZ8b1HgZIsnEaq8RAXYmmhRNv+QK5jQqZ7gttxB0DpT/+3aIYOFGTREpFi94u
aEYtHovi0/7/32zBWyEIm+rrQ9PM1RYGVD/+SttCM78JQOKtpnbijC4JBg+O4VUOOs+/xLWN2sj+
L/jNllqiCaZ8THCxc79qZVSLluEBYN6aD1GQnfBGuy1vQI6FGJHXqbPti1djjJOEXahDkg04NvS1
TcTluVGJXRe8tO22L17NMG6SxAuGFOioR9PmqS2rZWBIPS81TP/Jr8f5aoTxDSknXT8mWEt3mE+U
eDs/CIatnK07dLFoD4pTuGJno8sODeKcC5y3jcy9kyxFaTbIxbkyymbZ9CwNpaeavCuBLmBngWy+
vbaGRVo6gGc9qm7RKb4ot25ckIMZg0pAUTF1NL1wvJHmfPdsMjlhZNzQJJ3hPIS3sgMqpACiBk70
jAFA/uXAWx+NklaXqgT624gqnrpUTSdF0507ygcdCjeonFGmBJKhWZo+RNPICVOHR5rA+YhsR7Em
jwIGJACYg545hVy4BHN9VhP5+1u6fev8cNP3h+JqlcOSNnOEuT93vhO6c1g+IHFaj7zUN/W4ve/G
XDJEAI30QnlRM+vOrO9MrXJa9QkMrIpy0TtMQxq85mHe9jFQossaiQoa+FtolBwmZGXVGyv98neb
xwCJVUeVDoyGkfxiLpUtqCeSH82IeH9nh8ESQjRTRB80Ekpi5ixG/bJ0aORVstNEsud9UxzYeh/H
WPlDVkB2u9HRGKKbwrOUyXeGKp8xSSjaZEBObrE4/rdd9Dd+OCDbPFmLUBaNqKqj6st39UcB0qzR
CWIBXuRnNxi9h9wYHfMWjryEBMfz2S7KGaWBqrUQ0mrxhyR5WKyz0X6plQ/7+8mzwqBINHT9LI7I
SbT54iUGBvxar++Jb2LAY9/Sb3I6151kotlOVRdRoloc+mdyjB0wmn1uXsSvIIiSPHTKo5sdI4ac
+IBzlbINlLUgGEVT4QRU5KGcD0nyylkU3Z8d5GBnj/UlXfR6RvzRetA0QwEZnHHPGVgQxUC75+kr
vrev7lljUMMs67gvemREoMF1SY/UYnnbQwVcfl184QOlO+n83BcfLXTXVg44eXkfkbdeBlJiYc4m
IcdxGB8aVz8VnvAoflUxY0gwIMOdW+OcdpkBFiG3yilPZXy+3BleCQQti8+gUIrs6UwC66H/VB8L
l/LPaZwi9qbfmNBtN6AbDgpXxlfFTC70xUCxfqrKQ4c0vzJKf1IlWZmgP2GFZELftJ0Jimy3E+9K
5aXrDjmvVXmz8xvx6I9lMPca5LCGrKG9WKOzIFcSY87QQjVXx+APHcWrX/7kNKzsMf5pzBO4rgoc
Nzpn+J6ShkoiFRSUg+jAa+PZTsKvrDG+GBpGOgqCjo/0Ft2NXhYYL2A9decDqNl95RRHducIR+kv
XYPxyUXJRk2cYTVVpeMgo+goa5wAeTvjtFoZEyHnsTaIBshI0R243Cjn2B3s7Cje8FVwNuH/aoit
bI5xtAgF/WBmea7Lf6YstAl6s82agxub4c7KDhMYt8ZSgFcA14xUmkFnJLd5090kEq94xnN4trSJ
8RA91tGLDZ3p+gzZeIhadi8jmPrAXwDiSF4QzPtQJoMTvSRAqA1Uq4D/ydVuFsBSeZyPxOe9mTaj
/dUGMmjRmY2S6gZeM3Pf2YtxEKsbXUA34MPceSPhfa7t1PvKHAMcujH2aoao9z0RqaIzKvwKznkn
cbJjiHHaDH2jik24QpO8VTL4UTVSXCQhquDpoL+kZLTTpL8UrerrTXkR59nphPTAwSz6iX65U1dL
ZVAkwv3SZwnaa6SnfwuIOtoPP6tHqvnzHpZY7r5Fzt3CCuU0SdJ3U46XkzWibTsbTglRvX0T28da
szRgjwYZFua4iUMxinOC66ufg3lyhrR0K8uRLMI51ttLudphosesq6NCb2OoCVu+1py18bi/Dt7/
Z45XsoxJo4rwejULJHIcK87/3y5bmNcF0B+wuoRNCfuUvQfZ6ABEwt0pffDhHRVPPPOwgmL2r352
NcUcKbStgPAKQyB4SND5icwfEa1lhz7Y37LNkGm1IuYIRaJQWFGMjoVYvdHAGLRU34vwtaqPScpp
I+B9HObgdAPYeEIFj2YrU07CIPmD1Lr7i9lO761Ww1y2RlZIg9kDz2kpjgqKKy+W19nRPeaxz+rj
vjXegphbt9aryohCeJsBDv96EoO5yvy/MsGWTcelhOgD7eOWshstfo3Tb/v/f/uRdd0wtmaaZWpZ
qAW8bHSkg+rgPXIf3XY2lQmR7fTBchdOOMSBGrZYmlvZqJYqQpVZLrwiuTM0iINYtqk3HKz5zV37
4wCxtdJebKyZoBXovVs3OlPF0PEQB8WFd4ToSdw5qWzNVLOmPpJmGsUaJOh1CC2q4UGWBw748HaO
AQQ5LtplMDHcl7WKZ5SzQ4biWVT7j1bGa2DjnSONQQUix/kU0lBZ7R5J+GBBRqI91tqdNHtp/hD3
OWpyxK5MX+XR3/Iglq2eqhjf6jJqOscUrXKe7MzR/NmVQaPOey/yPhyDFn0opFD5oFFmYbm1Sm4L
YTkplXj4y0PGAMUgtEYh0eiISmSqH5KH4lsBatPFiRxyKmK03vC4hDi+wlZQCT4gmitBldXrejAY
y2vfESdOpYfW4t6JnBuEraV2s2KleokgTLFFR/S0T5R+3XSHlwhX1uimEaVR8eNT/Xc3F1tbjcYu
zXXop7t1e6iMB2L9M/X3oxLZaAKx97/ge6fUzhHXmcDCUJAENRSKWtNyVy1m70hdHNux3PgKAfNd
lQsAM+00xtNdhS4d0hiCvZT1h6EXH5UG6dS0uycduenmAnxfmEY3HicwBo4lcQWhBf2dMd0ZVXyI
o/SgSeVtOg8gFqhdAfzSIDA/Q0EKqcSyekCUpjhGL10W6dLF7ZtkiKDENJ1pinS3WsIgSVtbEFIn
Ggu/HmOZsxXbNwZCHEzV064tlvyESJoMOWsMeUhP0d1w1ALIHwXGYk8P/87fGKNdfOFs/xbArkwy
aCRFWa3LDQpAUnpQyQdR4nWHbr8DVxaY2KTPVSuEgjxyjbe6rx1qHw2Oz280XVugv4F3OrefSytz
DPCIOrTHIzqFKT6kvWNdKMMKZayZ7+Pv6QuGnP9lzpwEm8e1sgl5K8sMFAlpLM3zkOK+z1O/UiRv
1MmBgCV+/4ttb+g1rmCr/1YvWmpY/he9Gl+SU+GHN8lxovWlB+tVeuXYoy0heweUuRwTIc2ggm4p
LkDPMRftNumNQ1RMQWxKh6VPnLrWn5tKvu2zPuNEndtga4GLTpYtWWd5XUI8OCDYi9HgpExtaf6W
KgHRoGRZd5yQhmOILVHqSPPIIXQSXQMpTU18K6RznRSOImQcQ9uR7Y8Vvd/R62fOMM0o1dH3YHQr
z5+MjBME/sY9rgZkfM6VAWg7ipmQ0DIC8iCqM95SDtzCbyHJqZ77F4HXf0vx+Rf3sGQ822URpNIs
YWBelGMkKFjQv+8CjDbVKHwiM4ITXp2Sg/6474+bG7iyxxxw8MGpaYKHiGsljwK5b3gP3e0NXBlg
znHf6UMrlbSBCdVc8MF5mWpbmLlMHxEo2ZY7/9EozNUgm/kDPcHSCx2Ao0N9cwzfROnvtoydaBA6
cVHzBLkBMfwoFV/nQuI49WacsloB43OhPJRxkWLLCEhfMfp76FLRMSXhvk1yt63rj/susB1Dr+xR
n1z5eKLNRVJkSBTR5HZ3n4LOMfINPw0goOrzHG4TGlbGqEOujGHUq+naiOK6cNMkrmjm9jg4snzk
LIpnh8HZKIun2SrAGqn0NjnWdzFoKrMPya18nE7Js/kJfUln85GnKsSzSv++Wt1kkEXIe9R1iFI7
6vicTwv4lS+WENv76+OcW5OJA5rEQmF/QiwbWfKt0rV3oKD/SxMsNAiDSZQOZU111m9VcwkI4TUL
bBehV97AoMMimUPRFHB11Z/xVMO0QXqQU7sJaKvH4sl25tKbOAGvKFeYih6jX6H2R3zIpiyk2GxQ
hUN8OGAExji0vvVI8PAGsdohfFR4FwknnmHzF3PfaAu0FdBr+1DPmFyDlN2T4FUeJh/dJcbQDWSr
73kvj22jlg7ZTQ1dZO/gvHLH1CSaLoIF3CXzk1B0Xj/qdpI8/4krXo0wJ1pNQ2h8pdBgish3Qu5l
mQOHv8GnqwHmKA+VOg6xDqoR9fOC5uH8Ur2QFPyFVM9TDEJeGnuz/IZaiqQo4LfR0YH38yHOkxTH
i8qlUTwUUWuBWBpmNKJbkKd/j5BuGoM64NVBtpBjbZQB/SzLo1EeYdRoNTsrAsWSnQidsZMYcfaT
Z4mB+0VOp0jEOwVayXfS5Lf6XTGehIRT6uNZYbxCW1SiosMX6xmeFK215VI8FMOJDCIHpjbfKOud
Y9wj7KssHTHRj07JwZUdPH2dyS281E2+Rb54AY58HC9oQuU18G5B8Noug/V4FYGOjmAGvY4uovIy
5LxIZjPDtLbAgPxSiTO4lnAx07Za5Zz5N52X0m5k5+v+Ed6M0taWGKyH0JGazO+0NJ97MFVMmG0f
MIIFsVT1oAb8oaTNx/naIAP8EMHrxnhA3ocqMYRgBgWXLjk3nngQTgW0EGKwZPAchfPBWK5XUayz
JSPISw5oGSDQmhac1jXphO18yIPKFw174DXg8WwyWDLNcaEkBLBvdNVTlWgP0H7inGeeCQY5avSH
gauUprWkL6pw6qNXjnPQf8BelKtvZTGAYcllFIkl9o3i4b99YpQ+lo5UzNxqEm819O+rK0sVJq0t
FUQdfdh6EWZ7hrl3OQuiP3hvQQxitAm455YUOyYm+mEaVX9Q5UBP66di+ER0y5Vq5VAILfJz81HC
bW2ZgytkvOPNWymDH7UKfa6qQqqulIJEvROyt/1l8v4/gx6TaEmaMdYY/IurQMiFmy7mxRc8Ewxs
aL2hd6GIam9SiXep0L5GjcXxPp4JBiig79pnyCTIGAmZIO5VHkrCSyJwwEhiRdlGQxGWXMAjmKoM
Fx7moJBYszwUDrr3EaX/pwb//YVJvzAf1dAkLGZc+OmR0i1FDyAuDxpPx8QJtIM+mHcGL7dAseb3
bg89kZ+PVhYRUo0L4iiaW6DneME7rwAxe/VH1J9XyJBYbTZVUqAmI+GVF4FlSTkmf/IGX/9/urkr
lOjLRBpTSnDTCbex8UzET/tnZ+sJvv7/DEJAiGjqanp2UuGfMkP9r76Ncz+KAlHkTZNvlv/Wthgc
wODuPAzygISFoB9CyfKaMj5JVeVMSe2Yo/5UqI0/5sazTAR3f5lc2wxGyLWFslIHJIRC+sns1VM5
L89yniPGLYsASflg1LpzJPUfxYFnfD9ClFiJtiVBgregFASKNZ7yMXEstCNO2uD0evWwv85tU7qm
W6JlqqrKgEg85601ohjg9gYmrpvUqcE4A3obt5F4Enry9uXywxb7rNRJSgYM7wB2SXtQm8Xp+8Hr
FWIbkYH+vVg6VwvY3IrMj9vEy83QraX0UydDSQBMI+ewkg+CKDhpVx+MIckRg+Ge0jUwjBJHyEbf
WkjJiYyoN/8KDNefzAQp4L4cVKPFaW305nmq9H9mbA9Rk+P+V+CZYfBn0fAE1ulj3wKdgPoUCbdl
87JvYvvcXlfChCpmqTcgYiVo2M8+K2pgzpW9iM+T8EKi5rBvahu/r6YYCGpJg7n6HJFdKwnQDlU8
VeRV837zEr3aYGCoDiEyKCxYzognzQKmgOmcZ47pTo6YoFsNjdDo3bfueR09v3kOXO0ykKRWSKHW
A22Gxk0hO/8xz9Nui/cGlaD8sr+Xv3nDXQ0yONRZSUWaAVHfJNmQzK2/zx7uDi/x54t5qTzxPjma
b3h6c5nmNjNQOs7Pf9CgMSFMIhmVZtFrWPSpZCkVSECzlKMerbs3Oo5voVsO2sep/Ucd52vLDCgN
PU7cIiHV37nVkcoyhClS/YNjPdAm+5lnj3P62Ep7GKbqOFgIcjL1tGS3uXjSK3//M3KOBFtgz9MZ
HUAZjsQUo2sZomx6VHNuLN4qGAyxojBrjWZG0By/EFmxUWvVx4FjZFP7ZPVp2Co6GEA0k4wolLVe
ptuCrQXRKQzgjyhc9DcAlegoHijR2wK/wCwVB483mebW9hlsMdRpmYYK9TPK30cjtdRFoTzzEye/
DC9yZb9Rge7OJ9/al+zFesXLdf9L8raZAR51xIhhleBLduJ91BJb1t/KkacIt5nYWy+TgRmllOTI
okls1c/vKVdsGCxOCPmjxo9cnjA9JwbQGYjBoH6p6DkOepi96NOtGQZW+iIXFmfneGeAwZMYKuBQ
GcXOyeZ9JtymOi+RvB3F/wAsdjSZdC0EZHLAhujrp+YSHlXAcnUHZ+APxWwVq1cfiCUcXFpCEtXA
nmXxc7cIXmaYNga9EdpoRzMX7MLqH+QpPkxF6+074CbD49o0E5NY1tSWeoKkw6wdhDm1Fb23W+us
W3dV+L0fHvWisJXpsiynRHgchYPZnwQpDvZ/Bf1YO4GRwaBNU0AnsKI+M6ORTCyDDNdRfVebEdjn
DBvjtvvmeNcgO50T1REErZCMc4VAPaGx7AmdMej5Qv23d6lE+Gz3Z6j0OMYzxzAnaDUYwFnUPhXi
HjnUxkWrnKOgYTh0m+CtBJ1lduENIfHiC4OBFyUdQ7GYcfC7ULUOpE7vw5q4nQalDUHyyyb9bFiC
Gy7jfZUMGkK4t6Ezn5Qk58Rw2wEWHvwiyiMyJqIYUBDLJY+VCCHpfGqeq8MUqMfkRrdrdwAzJFpx
A9MTbrhEopvourLKYIRlaGMvmaiYkBvlANWKJ7SwP0h26qL0lXh0CCwB9wYFQuG+QfHLOGqvJsgp
Rx7LwCZYrX4IE4LMRSqUYgGw0urkBE2/oF8mzkGmO/jLEbqaYMdMm0aGlGiLTx1TtYCDGQ1BPXyP
o4PRVM6+F/NMMZDR1mBTNyxErbWKtu2PRXSjWW5DvC76um+I8/1YMY66CbVJ1DEbWUuvUZrZc3Ps
Js6R5NlgXjIkrapFbmhVzTRtXbkjy7HUuO1kmwC/+jrMue+FtCirHu0t6dE8kcMQSD4YgILIzTnf
ZvuuX1mi611lbCY9LkvIsv4b0mDowY4PdCBBP1SO4PIeMNuP8JU1JrLop0SZWlzDqAVRAmTVA685
cnqQB87s2M2cBvp5xEue0ONwh9sN5eXoC6+it41yqx/BgMuSTEWnSZRtHyWVIkjA32d5JACv3akD
+7fIYdXZDHBW5hhUycQprQWCNefKo1iecyK5nYx4dck4IQ7PEIMauqGnZkfZXvTcbwvLKQ1oPFpn
2eB2xnMOAatyK6dFFpUE92/0sbuB4KILChbtUbyvPxk+5XnOv5l3JvfVTW/1XyFLUVVJVNE8yopK
9m02zl0FXkdyI3434DYSdDlHVzhR6hVei+V2rC9drTGumnSKZukDDnrnRo/6RxzCs2TX6LE0HO2h
Ow+2eXmRPDk4ty+Vaidf/gTKrtYZHy1UBOB5OCIL3Z9C5aWO/bbnRKzb7nI1wfil2NZQewabgaup
N3Jj2pZxb0gfLYlH/LLtLFc7jFvWZhlpQwv/b73yH1oHzpFBkB7RX+RqjnzQHDH4k8EaTDb9z1PY
iuJQEV0YFrxBoaUuaH6vclL2nCWxWpGCBgp1pYRvzPFDnox2VfrGyEsMvI/y7/i7xUa5ubIYM5id
4YED+HIwXuOB2fZcO9WzYOeu/kq5OEV3uK18kOq6HTTJIje+5c0f0++z9zOYG0/UiSoMBq5vOkeW
nSyPzpGJAe/A8faUufLKvFCgUIuyfYqkTp+/9VXkRAr3ZuWAiEV/xuq+y9Qhs1KqFRYf9ZOBeFpw
Kq/EkKkaQDrkz27XqyMyIJLWI+R4BJR2GnxC6vsgKD7q8Hz1hj+Nsh1nXY0xmFHHUz+hlxgv0H5x
pvHrBNpo8rkgn+b+2z46bb6/VueLgQ4rSXQyluh2j8L7WTmUUWaP2VsdvY0TuLiqyd03x3MNBkFI
BAq8nL6CDPKah89GeF92T/smfhMH/W/zZLbWmOZ1G5YZhmQVNIHFr7TaKHwoqUYOVOPkx31r1Jd/
f6RktsaYGs3Yj7S0pOvniNxMMg9z9z+QzJYULXXujJq2qv5PflX7Yt7HF+lMXroTfcLItnouLq15
4FGG7H8rNEv/fL6MbOmGqUYMvmSfJaiq9LGfEs727Tu6LDJQodd1L1Qp6iJDooLPy2trYkd6Zmft
Q9vwnI/3rRjAmJeozYgF5xtq3emHT2PV2PvesN1P9OM4QQDk5z1LRnBrWQ1KU+RGOlRQde3s1q2P
HbJtvGab/UtfFhmM6MtZwrQQHEOVHkLpmEEPVKnu50zirInnBgxCpNVU1UOIS0PXTXtW77KldnJE
ifs7x3NzBhii0ZojEUMVaJmb7PlR7EsfnLBPYHC/NUpIjlcjd3ppM813/VbsCEU7DHVbpXgv5TeW
jbEbfwosZzxI3nDLYzHl+QU7RRFHaB9VFoTZ4gmY5Ejv7G4GCh8N1xbnSL3D4+paTFUL7k1Zp8ru
i5kAzvOD1XtJ/FgJ3/a/2XYGcbWDDEKoaq1nSo7TS4cZh2dwxHj6q+7SieESZObgEfKtr/s2t88w
lZkSJcvSfpnkLcEy1VMhLWE+WMpF4SV/ef+f/n21exlIkqwio2TE0WFo76KRs2fbp/b6+xkMSgbd
VHtKCJwrGCdTj1WG91Z4L0x/QBGkS1c7DBBJ01IXY16A8DpHwqFtzlIoOlkb88Ki7XN7tcOgkNya
odJHOESdKzrTkdTeUbirXsJj7Sqn2S3c6EI+t1/A3ik873uCwvtUDDAtY7eQPkREFk0KFHTSxE7b
+M0qZC9tjWMrDU9hEttTkZ5Jm/3Ta8VpbnpvSSEdZBDfspbAFPrbuqhFe4yNL0WvX2oVfN2LcVNk
8VlWl8+NlbySsfvQ65D6XKbG6xQjQLr6MVOmY9IRX1KTU4aR6HnmKkxtwpMMCVDTwnsf02SMJ1Zd
o8gQ98Dhohyb5ADuOORS6kNy+KNH1soUc45TA6NjKdUcs2K/lA5lzvlU2/C3MsCcqi6UJasVARS0
2lY/UgoL2lxe3MvcLu9frytLwlCjgfohOu+192r06gCL6FlqsJmLq41nDMWNYG7T/H3P45lg7qq2
ivshSjvJbYfewdv+KVVTfzJ4PKscM2xeNzaXIRrnQnQFaDV0l5ocMvX/m4fjp816z5ysNiu1zIVq
/SzQZcu8XiS3WjId9zdr49v/bIPxY0sp8xxkMwuqaeUdDcZD8Bx1SC1FLu+d/Su4/myK8WNSa+Wo
l63kCuRVzyY7H4AL44vREnd/UbxPw/jz2E2k1UR8mjQaDjPRbc2EtlbNWw/PDP376vMUg1x0bYfP
o5Ov6NEV4w/W6O2vhP7Sn98vP28Zc08spRqH2oKVZOW9ovuk+vYn/x83kWTKlmn+H2lX1hu5zWx/
kQAtlES9aulWL9499nhehFky2vddv/4eOkgs00rzfh4ggwQYRNUki1XFWs7hJz0WM8tqAG9gCSqA
yMpzr/6+LOA/9OtNAqdfjalIi1rjNmZnRlSn2KWjXzOCYTHk2UYbK9utN1mcgtGJUgAPYzXqXYVW
EuQByiNSpk5q2f1O3jEWARFw9MZz9r1MTteiJUV7W8xk7lmHUusEhwJEeNa+3IU7EamEUBqnclRP
q1mbIW2gYCxg+JCDnSU+4I8xFUESR/SKYbbyo/5ZumVSGWEP3zcYm/FM46GSXcC8NXZuyn6NK+yB
Ytmbmwqsjs8BbQ6E9veX1WZT700NeG4msL8NviwZYrKvSuJQwTp/lrAWhoiG5mMYjmNbCeCiEyDp
g0owwMKUh6BBg0vrKM9/jxm3h+w0ORTQpYnX+5+Yb2aCLUsGi5uuanyEHJJM0ZKulRE39E+s4Lrs
G2/wGPZavLNcEYrARg3mvTxOPw19jPuCuamkuusVX9auFMzTVp5ZPQXS/ZDvyfCYN3dxcRXMojrJ
RnX5vXBOXZXElBNJL5E6xZDLbL1iJwxgcDLvJk+7WzD0J/v9s3CAbVt73vaYs5rNnGWzNNeyW1qI
Y/rKjZPqM4Z5dYxcYF3lQRlbBi5inB6K6abOBNNjm0sAzSZBsCQzoM/3vqUsOhXQ8Jns0upUkvti
fLx8wdj/z11sZMNkWH0EsKZhcN+HKzADSUtlVwUSggR2rfaeLA9/JoM7hoCAyrLscPq61sd23UrA
IAZpIW1H0TDwlqK9Ww5/HKZcDsGSyO54RPsGInI27Ry4gY/Sx14Beg8qnGDN+sT6TBTIVFCOYgs5
oWUf98akmrJr1cGJpsoRjE+7eo4FZc2NphgL+SNLZ08NQ0fr3XtdqIK+Bq4gzuqVzLZ2VFQnJnAJ
oieUdcElnn7UHSLb9UlkPV5heD+oCTUIKF8VAhQZrqMgyopyyNQIrTeusY8Opd+505nRhy6MdNbJ
94Mj71A3OSl+4LJ6XeQnXulGr3+EGKAf31zYiNWv4WKJecoyY+xiRPZIaHS3pRO5Mxg2IO9OBDi1
cf/eieJCibydMkznjTKYpN2yJh7Jjd1l7fn4NH+/GPYLVtFjp/fD2LQ41UU+h0DINoq9HMZ2qj6b
2sssJrhht+3jUVp4duFyy9DZ9/JmJe9LIr9uHhhgc2AipkfJyZ51r0eXr5Fhljjd1T+IQHs3IgjG
F4w3HUWQSSzukmQLReORaeCZpA/3jZEd9Sav7Tir77NEh1WIZmTZWiOxwyjxL+/wxnAHtnglm3Py
i9qhi6q1ZKT1hkOLacfOnhF5JsdWVAbYVJeVJG5zNUWPhibGYTbEk38bMD7RDlSFvzJ7+h3fIq94
ElGmXpao82WUoQqyWmuo7Ob1tdYDbEnggDYdxL8r0vnKyWKhKj8nODejurYKv9bO4fw/F3fXxwPD
9l4jlbSitBmwhI7co8S7jL0dZncCHdhUe6RoVEo1qD7v6Aw56MKlgQ6AOgp4XKAVA9Hn/NL5umdd
AR2MVWhSN9tPLwLB7Nd/uG8rwZz3k6qS9moClyTfLbvhkB6rZ+3b3203oy+cpdw+rrdlctcMbyJ9
kAooYJ2FtprudfMhnQQWa1vl3mRw16kp2zxhnQBu1jwuyTET5SK2vo/2HcUgVLYQG3M2tw5yuRpb
WCiZZHsSY/4rFDWYikSwv18Z3SEaG71t4M/oAhqjQX0uJlBcXT75raPAwB9jSKca/sX7zLmrE4up
tZE8k062g2zXSb8+IUPRQLlgygR/OOUqs1TJDGbMs348KMTaT6l6UlPF/TMxnFY1JkZ8NBrL7jyU
+7SR76Yuuqe6Kshzbe7YajWcYildqEYK8M7cRlOuB7k+RuPsq1UnsNIbTXEArl3J4ax0M+qaVec4
fVQmLBuDcGg1qvwJpLL6/haD1qfObjxGrCPdWoCxZF0eQvgzthbeLKx+A1/WAn2yVZUNAntwn54X
t9+jsHUqwDeXY7jB3CNHcYW5irv4RsQ68goN/VGyicq7YUJl+N5qxN5qNxNdxgie1TpVFr4Mg/JT
6+jXJWs8rU29MeoPLcL0DOmyfKjsRDVR9a1upD7zpyXxx3Zy2iy7n8ridhrHp6HOHuMRw8HIH5ZO
MOZfQlm9Mcy/Qln3IOR5HiuvV0YnNxPPCovdNCiNa03KV6uK0Ie4mPYUat4wjaGfBNMurJqHEPlB
SzZE1ngrdAQM4r+L5y5+PMuRas04+r/r9Gz0twAnYgnPbHiXLw371KV9Ztq+sjGLrljLmOCEh/wu
HPap6GnItPTD9/EgAPOOruowuO+/P45oWZ5HaXltE2K5eo0VKveiNqGtzJ2qrORw7tnSq2YZSkQA
mdnoNtB7rwe6oDW+UQ8SaZyiML4pLaw0LeeHKO8dONn7yzspWinnEAbwW9DJCJG7wIS4BkCOlLWJ
CFe6FSKsF8rpBkpk6BsdcDEqcC2mem2byIT0oKMaM9FwzObtx4tegXejKIFwBlUdUni5eEI0Inep
LaGFSDV7R8taJ0zlW03p/+rk5hOtWLB7BlSFMkAflX9A1nE/B43as1fc4HZA81l8cktssEnD2vzv
1ar3wjjXNFVhE5QdlphpT1p6R/RPRI2KybgJsYcWIIreq/8c6xPN4w6nlX4xqu9S/WS1guzgpt6t
RHCaL8W9GpAsYDesO/wD6K5+ohEPO7USw6l3VNNpGcFG4yZNhWYuydbaxI5Egeimc11J4bS7sLpF
Lkucx9IjfwAkm/572j1fvqgbrQZo/lAMi2K8wLJMwh26WalNYtUIDYdd6DNkGeNX/CXYoXsXLFq6
k+4sdJ/KzmWpW4ZW1YhimCYFlAffpqwSDM/rmYroRL5q09u5u7v8/S01QFUU0ASswAvKhfealpdo
qWkLfP/V/JzwZNgz8yPqPtkUg7BZQz7aoBpf5auqIo2TEC+UBp1VVL7JrRsKuLy8HW3SHajySDrB
m3xLJVSgAEArFNnA4O/7heFFhMntFqclay9ad61X15WoUWMr76yqBOqALgcEFbylU8zAitFbjQR7
/xppRTush41xUWS61ZPkaofLp/W6T7xfXEvkosggQRsPOhhl3NrikSGWpV53mK+AXPalfanPGrKA
kdfguQf+xOgvUMYI1HHLjazls3Ne+f28b3pVw9Asss35CZAzo02nfCc1FabHrTIWSNtU/rf95aeZ
ZSVfWjJqCGjQfQp2+2MxNYIUgGBBfPJPJ2U3VhVesDOQz9X8mBhH1koZTuQP18LZW9KUWThZcMDA
35CKUy8JAv9tZUQWHdVBjCWh2vn+aAgQwXVpYOlhcCcsUIz0C3XZLDNjVQtdURfUZuikIlULq6Tj
TvNJr6Gz+mRoZ1B1nlUHtJav8/T5QUEB0hSo/eYhGXhzYQoV//D5jTBUu4YSJKGn4NjJ51ROXIre
4JQW9uX7tWk0VoI4E99mFSTNKMnNYecnfeekY+kqjUgXtiIkdSWGi5DiCsnuwcRRLXl/VOXEURfq
GBFQy/VxXy2FnWa5QM+3qqrqWiZnOXKaxU2kQybZV48AztupqAFqd6PLqNQQ6v7ZRnJ2IiqbIair
RXZDqTlEEexSZF3LeitQjM3sp2qytBfwXpCP4OTMlVU3i4EnT5EAr9w6D+1vmR6i+AXcmh19qqpb
UxXEAZtG6U0kPy6djH1USjPyBTTfy9pDYwliP9H3uXusBp3ag5ULqZU2c5rkYYkFLn/bUqxWwJki
KRutXO6xgjHwABCBkcBop90nUIprBMtO9kX4LIfp+eC1qIpqHgJz0BFy+k6kkpCc4pQwI+qjNHZA
oCNQuM1dW4ng1FsZlbzrIqwJ+BQ4eRRy1My9rNPbIlAjQsFe1gmfWxixjHIq8CY16PMU/0C9TyBg
08whyvtHAPsBK+c6B6ORyaqEWCwprpUo8jDVd5CmGGC5nzIHQLhACRTmlFo8b0LfTlo+s3oba5oE
oxMbST6G+xkNJN2Xz9jvtTDOrFpmGZsmi1rq4lrKzkUSoErqVq0gxbYZHa3lcHpWSkM50RHBLMMw
bO+jc3C3uIWb3ej+8iNwATHz07pjHaHR3ZK6n5rQsdT1D+C0kIxBSEuWfmqwr3hawStGLj0zEMV0
95ny3VoYZ/vywaJRryPC7cIfUvbbyn5c1vctddRkQwN7BgvbX83ISh1jUEIoVZcp7mRhvK705uGx
IDuz/fIJMWgSARavzJ442nutb7K8W5IJxoGW49dhjPZmNtpBrD8lzSTCXNm6wpoKnhAklVkkwckq
Da1vZRIgOTo/q/pDNAnTEJubhp4eE88BXCzKHUpk0kEOMkQQxt3kdo/FDRI6zgQgY3c5Rn57E3ko
Qt4ukiBwee3E5E2s9ib3w3NnmmIimzBO/WxPQJMBDrqPt8GPxu9mewaqRHnQXxseqaPu55PIwm8F
ThiEoAqeeDJR+ZfQEs8L9AXmV8puAnI7lQ9Vfn9ZTzb7HzQiG+jnQF7Q4hFKJaNQBjLg8NjtZvea
oVbpqHT9zV5U3Y83oSvqf9jUmJVQzibHEjjJagmhJybTBu2mRBFbsCx1wzmul8W2dnXNOqQU6zql
fy8rPml4g4M8gaU7Qf8qSnhuLgcxO/TfwjuBD9q1qpIDYkCYbFVHEwntsBVRUm6qgm5S5C0JKpJ8
hctoGX+jhJRqVyhXwIY+Aof6oLWtIExitvyDwq/EcAezdEZPjWlG1571XSnuMvkRTXoq+H8qgX1i
N/aDIAO9BGisRBsMX+qaOjWta4uwwJklaP+mbfvMxCpch4GoAu9dYgGp7L0aNC174OTsZLQhsTFK
7chhdtYWUbftpoF6k8OHr+q0mICBxHIGXb1tivpaosp+mZLEnkj087Jub2rbShYXyrYJGBaTHDe2
7O9nyU870aNmWwAQXWQT8x8WH1gqEohU+ghKMIK2KHoB88iR3mZgGyaW3R7Q371rRJZ2892rmQoe
2RhnNzSZu6/13EetFcAiMEa4x/gYA121YTh9e1En7OZNWkniw6ZO16YBTd7u3P3ogQeWVb/iSTSD
tlkwXK+HC5oSq8/xWoMUlghGT4cLlgQn/MZoCzAiAXx1YjMEj2ZvAgTR0W97p/gihPLYehGvfwQX
OCGZLnXNYOG9+J16BJxX8xeUyA3kFFIn9PBAcS1P3zPQXOWoOONDvKvhz1LXOphoehNlKzeg4XAZ
VzvPXcZClgrJjHAZO7c7o9Nlx/jAFTv01NvOU3fjAa12OxXQPeIBgtfc/gd78yabL54qcdHFRoAL
Klu5o48oVVqFdRpCI7MBR3kiSXVtaK0/p9UuiZrcMYzUq5oCJ0Xkb/kUFr6mta7UE4e20iEdkyuk
s72po940FX4B9CE1kB+DoThasfWQyV3ugeLQNobAm/r0LknDR0qFYFAfMWje7ejrrVp5uRDseHNW
4IAxqOS1dnoMrxhFcXMl8nCCS8PPHg7gZYl7CSZhrrKrOQpcPdKPZWUJhts28ykrFeGjY2NO274c
cEzNaxxSuOHRcH+aewDOCCP9zRe7ZsIDUCSyEWBxhhQDqbSbmU6w15paeP0+OEyV07uBTTFTLiuO
aBs3LetKIota1udFy7pTyQSrEDy06Q9GL/gJ37ASwIXicaPktAohAOSQh7mVXLRHCEoAG7CfTOne
to2LEZCLqPvJlFkf+uzVR7CgaX66744Mf1DxsmsNWKP0HjOijqhZbtPLriRzTqJBvVUeDQRB6P4/
6AvcUtMdQNV8VEkoCIS2Ff5tkZyXCNU0o0iwwMliHmQqFUeLJ9uaREQYm/EWVZCdMAyiEJ5WTg5b
c9Ry5OLT7r7rdwr1Qb1a05+jqPS/uXVvgnj7F2ZWvJQVK9xMnZ93mVeWO7mf7HauRXd4c+tWorhr
1cjFPKdqgzxsnZ5imj6XquYso+TqSnVa1OU6GdurugQo7WQ4uj45RSnDDYP1aYpTDPVVgnhG9Hu4
S7cYdJ7wc9Dv2NQ3g9n5xTieu7AUiNmMaEHNq+Nxb4J9jvP4wYLIJlSRJqFm4sjpKakkRy/+ouVh
Gh4ncKWOoo1ml/mDT1tJ5Nx7ayllNulQHvqtNjDortjSveVMxyZGwaoC+N0nxtZUNB/8u0TOgTeB
kQZVDyXSk12sXefyLjVEadRNRUVJGL0GaDjWeQ8A7pvRrFLccWAX7oIjG8VC1wFWhq47l4JrFqk0
YSlkA8cHNm0llbNpOcXdaNmDNDrIR3IsbnOv3GvnYM8acjENsCN2cp99ZxTFkRddhbehk+9iV2Tg
NlV19TPY36/8QzOS2lzQHuimw48yfgqQUli+XvYQ215vJYO3bEGLNq8JWhMdrN7uzvB6QHWLY1u6
moH2hOqmd1micHO5mwHA1U5ZRhPdCgfEwuicy1zpQQOjYR8CKrPyMWV5ZHjRwGvclTvtC34E/iu6
Es0kbHrf1cq5+2LNJAeOB2y6lIXXkpIfi0Tk4Dft+UoEd0OGtlRAjoYDnPtcdjSrAZ5zCLMu3xry
cqiV/uXy3rKf/MEEvMnjR4ktrZcC9AzCBETqfb7IOyvFu2kqb9Ss9Kpc/55aInaq/1AglofTdcwA
8ZOfgZo2lgZZryXR2AfvHHJF011yzWDlRl/UyrV9am/iOPOdDUqkhqztUYq+T8t91X25vIWbHSga
cgP/rIeLmZJ+NBOEnLIbXLGnGoAcn3Xwer3iuxSedOhDezyB0vmy2O3c4kosZ3KksY0kOsOYhnX1
BO6e3aQBZ6ObPRrMx0QKd+0QIAa128QbMKfZzTdRkO1LA6gHxXXV73rLeqyk8j7XrNI2o1Bwa5mp
+ahZb7vC/n5litreivuQtRihIKdkj01wnVWCGEu485wpUjLw3xmspzrOXmdutTN7DSKvK01o92i+
a4AJ12+FZdStaV9YexBaEB3p1Q+zqRm66wCkghNvPe2rAqGJ25yWe9Qx9gDV3JuVLSK33CyprkTy
1BZTu/QabSFSt2cn9hXfOOgQJq5fbCd03xbHsyUCmFEv0qDF9bSMa8WIzuky7xct9yUJZElS9KVo
0btqGDsSFwCA7/06mRwpkEan1ROACLdOVMgir84u6Udt+nfHde4SV7FWIS6ECyB3dJ/70yl1tH17
Tux89/8oGLEI85I0/kYDObeYqleHE/vNQ+R2NpsbL+7EYE3/YQ3fVsZd4znUpYmwTlOQ9H5NfrUo
ToVfOmBg6Jm9XIlT59sW/00edy/zpEmmyezwMJnjXdyPx5aW+zqRTqUUnWdM6I6lLjBV2yHZm0ju
msp5GkQBm/i09Mg288M+6B9EFYEtGQQDisj8yUjT8GPbeVqWvc7KEAkerWMMOrm0tWl5E1kiKK8t
f4KHFoQRzEV+GKOmKOhEWYdURk2C86AUfqwL5y5FMjilSOK6HfIK2b/WG9z5e7FLdpIzOPRG2iOv
4M++qFK0vX1vi+K0AvC1Y9KHSK1pqB+400I8cEc/ddN8kroqci+7ri0VXO8grw+YRJBJh9UFxbVO
MZr3TZmvJus6i31Lqp3Lwrb80FoYFzwGWt4vcosIR6VgprlK2p1ZC5p2RSK4uDBqmjpLYjw5LCPx
da2O7MzMz6O1PF5eytYLcb0ULjgkQYYyTov4kw0VKiAQY0YpOopiUMFy+P6+0dDbKbagC+0E5Ljl
XAeLE2Jy8o8WwzfGmdNgyGgGRZdmteROggRoM1VXqdLcxwrYWAj5DiacK0tPBMq36d9Wu2hwrmQ0
AsyDsF1kxD7dLdjmHMYAw0Y0S7RqIhF7igtblLze3FQFhTewQVIMsnFJDfCZ5ePS4XWvz43d534g
Y4o5ECiISAi3tLkKOrpoMIJRFu30ubazYvD0UtQoRzbcI1mthXOPetAkPTJSSIgsuT00P3LzMxdq
JYD9gFXsmNKWpj2qs2g+yGzwMjhh8wLQAIEmbNq8lRS2myspC3JMk7HADOUoxg/V82C6wXCsEmH3
waa9Wwni7B24xsJODVjt1Z3QfaLY2QMy7V4H+mnFmd1hz3ozZd/6BO+KpaJJXTUJc40oLr9fodIU
SoqOecTHS4jxTL8rCgdgtW6lC3K621v5ryC+z2FpgBcxotLh5gr5lSkR+Ki1PQ3Ur3UTCtqJRKK4
i5TlkSSlFiv0RV/kJrbn8ozmPDuef1+2T1svcaJqSKwiXQWMIk47opgEQ4l6I3Ano9lWcvkYVcZV
nuiAXgd6FAYUBXv4WoLno861RE5NBiUJqpniQRdl822ayNdjgFhwBkZyVGlf8yy/TqvEaeauxMR+
fSZgqgtSEPaa82KXWfNtyQGnggljszoOKlqMB82Rk/7aUMmV3hc+6aodSVq3GqzOVyR9tqWJljaR
sqemCe+RtduRwTwotD/LmfJweTc3CzPrxXFuuMqbpJNraIgO7F31SX9O97IFkGSYfZTrPkGiBM1f
nR7nksty6IOKzd8PpMO7pLZD6XtARVRNm1XntRjugk11qKhJCoPLIJgYlM/iW16Muqx6EjmQbb/1
tiQekJ9aw6i3AzyIcVWc42sMlZMjMyZAVJTs+JyWdnZNzgA2FHW0bd64lWDuxiHPYGY1AxupzPpX
GsVXlaI/FLn016gLs7dbBcnVhmq8B5Orpk5nRGu1NThGeGcZL0XwXOVfm+K2ms/UOiCDLPADm+5s
tT7OnRlZPBldgYA+mnTGa2SGQloD9okLV/sVsXLlapRMzbXIhPZnZxC93JWIOVrYfuBaAUVFPFa4
GQesVsTZrpkCGn8AAgJyL90tqclJrROAfYh6ojfzL+i2wHgDkiCAXeV2rtXgYYIUpzW/gtdmO8lr
DhXaAiQH08xO/2h0tqhrdTP5QjQM6792nAGh671TQ4E3WBRVX1xTselewUhF7tV7RsxIYfDQUwf2
Iuey9dq8ASuRnFYCMHUo0aaP11HZOlqdOhFuQ6N8nVNBDWgzUlgJ4ja0jED5Cuwk1HejPLMBMuqp
6u0QsTfL4uZz5MYgqrUvL07d9HQroVy0NQdtYgaQ6mot6b3MArtXFVSHqWyezCbH/Fx+avvobCZA
bB2nvzCYc5cneeEo6XLCq9v0tDL+KoXtVa9132jbA3egoDdGbt4hY5rabWjuE726ASSnr0nhqZur
3/2cfbm8im1TvFoFp/N5XgTLElAUCYD2R1B1KffNiTUzqKfevyxrWx00PP/RO29YPJ5NpgxA8k4x
pKk2y7GQYhR4zewQtapXqKkgFN5M/KH1/B9hvNkfs6AfqxkqwR59+ZGl/RSPnP4fmahNq7GSxF8s
uqCjXUXEI/mtJ3vWLrnJdmj12Ren8lDvom/indx2aiuZ3M0ylcjIUTFEKiCFO5PRDlDvWaYjfFRR
MqM28jle4egCiy84QL4ZkgbREBkZdGUMi4fQeJGUoLXNYLAjyxJEda+Jpw+mf7VC7na1lpkFaYXW
Y3KX3DJyCNO0M9kOz52nOOh590y3BAtS3Tr6r8tquh1zrURzV6KlYaOMFOaZ3BUHc7ecgvO4o3aP
Fjx0wwj2lK3j0jrZnq9cXK2qXTpjTN+t5CejvInb5z9cDRdBWgrLs1RQTzZJx1DZAUVmF76M2Yjq
SkggJVIRLoAkUo0+dVbUYU0qKnjG/mLcVYzWo3TbQ+gM++Ro3ooK5KJN5OLJIS77WWdpuGbWCxtd
Mr8o4rzLG7l9zTEayBKYOrq23x9UmKUlYAJQNFG7e2W4rbp7vf5yWcS2G3sTwW1eEqn9suQwkEVC
v8s5HOZUTsATbJ/Jku/biTzqpWhkVBMJ5fZOGg2rK8yeFYOSX1Gk7och/9EZxVNjISvXB3exjo77
DBySqeUZ8rAjNA7sIA3v8sb8qfdoJkzbU5HTh8RU9pY5+gBJu6o65XtvzudQAqUG3hQ2kck3w1y8
FhFI3kKaKjlKHniLVfmGgjYDgxy6sL9KwgDEmNFOCc0XY1Z2l3f48iHC7b0/RGIqIcWQMwr9BtD3
6DkpIlseBLZLJIRzCJNh5krWITBIG6BSlN+J9tREoiaU7ejjH13B5Mz7leCeGXFXotai39B9asJx
U+TkTPDTAWofTAGpO/oLyLc+1YxC2Ijs6z3AkMZ7wZ3ZasFkTbCOlumNY74zxsKrVFVQpNw2JG9i
2JVf2cXeShsQwyH0T4OvOgay+xbNnD/z8edlhfgPT/omhx3mSk5N+zybDYs1ScT36Eq1dqxrOGI0
IyMwegFb71sHIn6Wsmv10e6/yeXsPqCgiBaxZCBiBgd2WbFnz3AwtXbFOMur7wBaBcqZP9rj/84M
gjf+6gA5Qza0oZKPJirMMZgFuyLyZlK7bS550iLvk/owZH94HzizJlcdrhzBndfrmyi+GeitGe8F
x8i07sN2EjB+GRgZ1z6go3agGKZ9AjdaJOeYnJL4tl9uyHQ1mTtlQDJUB/PTvh68OrihVIS5vKmr
K+HcWapIHee1CdfQyoc6QWLGekK3hlNERBAsvNJ0Xlomd3ZzW1dodGHZf8P6XQX0r0pdWltXp2sa
NIbdhY2Xqcn1FJHalhvzoSYL4Bzil27ST4nS/56a9IfeKnttUp086n1i1M9RR7y27G9HNRRlvLej
8NXOcEcfNaSpCtZnmVhXQzXYLUrj5o6aoy0jmJvIHTL/dm29XNaG13THpW3ifFredHA1tEPmeAAd
CFTGS+vxexbrTkBGD1BsoV0NBK8wCijdcPbDNLha9PyqWIL9RDD2X8wPVMPA3lhq/hI2X7NEfVEJ
PbRZ7i3Fso8H8yYY6iNYev1sTH+UqV7Zo6a7ZoAXRmHZZUu8IQtFd/dDoINxPzRMA7wWSg5kUG4/
+7qzljJIFwAweo15TEfBPdr+PhAQVItBDaucNZTzZsymNgJ/QX1rjI865jQuH41IAH9VFHmUsjZE
e8sIVl0rPWUl3oGXZXzwv6+bhAkawKYSQ+fTK1XUDlbZJch0UMOeNOJLhWrnTeD/mRi21JXnGOJl
MiwFYtTxi2X1zqDv8OB0LgvZ3C8dh4ExNkBC8lEnVaYi7zUISbU7UvtWeLj8/Y/+j23WSgCnUVWf
FEY0QIDkV+cG2ElWbpv3yY3xC8xNDiD1Utv6Fd4Y9wK5Hww2J5e7on2HsDbNX+VKN3835gQ7tG4A
1JZhzYhSUexz7yzCO3Hokn9/WBnyNBlVIY7NvSnom2c14EbYc3n5uECp9F5MG9c0yZlOmOnNUOy1
TlDFEX2fi/pSpZT6lC0jrq/19qwOu8vHsnl1DGDUAYYCFOM8NkkfmgD1XXKE6Nkhlfyiv1fjx8si
NpeAWwlEQx1VXT6JEA1TbkVyMLuSpdlFhf7XnggMAPOCHw7bsNDYz4CKAZ3MnUIeKci8w8gYATpa
k9lWpcPSZTbmAexZEs3QbaoWOs8BSEIwfMSP0DWxXIVEif9us2VEZOPu/wM6tXlTgVCDFhrMsX+c
GA6GaNZGQma3iqhdow6U30zgByOqB6g4O2zv5goo38vVbNxk0jHs7aTxMUY/AND08gl+WLCC5AcY
ZgjmOrFqvmqpJ13dV31DMHTp6VFlRypCnrSzQUpkj2jgNEzJVnsicE0iqdyhVlFNRkDNEJcW5pM8
Kb7SBDfgU/SrOH9eJrx/mmnfDsb3y4v9GNu9Xyx34+Swi8csBHP0mPqydULKTZa+gdnpspQP9+51
S4FOBmg02Hp+4txowrCoFbD1ldM3NQiBZfikDIKLt5HXYkt5E8KZeoDF6/M8JOR1NhKAopg0N21i
FzaBJVQSjET+2aLYia4cJNLjiNc7jbioywLguJHORSVwj9tK8e+S+J6bRUrIDLAU3Z2ku74/q5WJ
Gu+pq49K3+z0+qdEBc9SkUBOCzMroFpDQGfH/Mg/QIPiStQHI/leH/hmmyq20jbpA82VcmpndeNM
xSK4xR/tCSeDeejV8YTAIBqUeCTu2ADvDQyb1O6eDZfcjG7odPvuOkIKudlFX/5IKwy29JXYDtCG
0mj2xC2NnTa29mCepFjUOyK4T7wfa6SqktoWqicnmJeMDHcmFLYx/1/dJbeFXDRLO7WM0xRbWLb2
NM7AqdvPssAAia6twb351Gye1azGW9I0gttFm8+6Ko/7nk7AeF6eNBnQB8VAbL1s92CO2WtaeZWl
ksD6fnCp3Eo52zHTMiUgnlLdapRuclmzW5M6YTY+Jj1APWOR1d2oVr6zVTyAQFcGgdLJGUHfwwDs
Gfjtv1LALRt2YE9QzOBalEIWaAyPJDCqRQb8hwa8wzJAnV70yR37pz/SfJOzHXQmatn2leZORmxX
rXGjBj8SLRTUQkUL4RzWlBpN0MeQQkdv7v1kcCvp8GcL4SzHVDHUBaWHT9SOhnZNl9sMvKiXZQgs
oMmZiVDXm7aWcR4NoA+WDqXVSSBhYxLknY6ZbCdXlsjsrHRp50hztYdlJ9mgkD+iMa/zZhcRnEsO
2h3jBOtP1dfWs1z5/s8WyNmOZp4SNaMtcSV6FwKvSjTTJrix/FxkFKsZYEoRuISp5XQJ+oemyVaL
lzF4Uf53aIz3O8lZh84cu94oIcswWq8xGkxcNQIDJHC8Jvv71WFlgOnsa8arTvbslTr42p7s8p2o
TUJweyj3TiwKBWVjq9DdPjuG9Lcy2YopMAMb7R/vdosf5MpNaYyGHqqdASS7eJhO1nWPzl178MZD
tZd+jSfpJBoGFK2LswpNqqpji35HYDDrh3wKHNA5+rOSupeVeqOdAGsDYCeCSYZhyCeQ0BBfDnEB
P5F3Z5OC8b4IbUk/zq3uJuOTJB+LzI+zuxLO8rLkTf1YCeau0xDHozYxdZ92TD/YK4yFtaJ2sk2z
tBLDbt1KDSMMrRW6Wmgg+Dxb1nPYPFxexuatXX2fv0mjVOnhgoDWUK/G6GtQfqu0x6A9aZUoab3t
YleiuBulFXqQl2nN1HB+AuLtAwgB3OR3/MjmCcMbDEv8ury2bcV/k8j3ZMh5JstlHRB3djBocpAn
J9oZbu+S3XxgrC7o53351CNkJZNzukbTIxPYAbY9rzNbI2AJDB9KIug2Ycr1LuHAoiM0vCJxqgAR
ks84JrraSuB0J6xZeA5+JlntzORcowHp8g6K5HBOsWjBxITCKBiaja81GngHWzce0+H3ZSn/oRlv
y+EcYyMteiuVMIIN49yodvlePRSgnTLQWRLY5NT/EAFebqv9m0S28NW1mkAmoiXlAlw56caaf0pK
5pfBN3k5xXkpuGHbN/hNFHeDm9koZH0BdfIcL8ekGk4BEVGMbhpbkyHH4bWNjn/uZslSj5p6AyLt
qvULvKPaXaAJEoHbr4I3GfxdwmAuNecSGYPGnT1wPAA5LrxKz9Je9ceTKXj1ChbEI/jT/yPtSpYj
x5HlF9GMO4kr18yUMqWSSqrlQquV+77z659DPa/EgtAJG82l+1BmigQYCAQiPNyzSt+KctW9KIHU
ikpCK+pdq9gEZrhesFsTc0lVnQxW9R53fNtEmKjSnE05VesPe74BM5bgvhBuIJPEJmMiD6OKJHbC
hZH72013EwU0FpVBdNnurx8prtPtVsYc3L5vlGFoECC2uvsWWeRS29voXrfBDQ6WBWSKgb7xG90s
wAqVUY9sFVMLfq+10CX4uswfoHko2jm6M2+i3c4Qc1iz1ljkqoE30EkgFRKhkFKmj7PZm2/7Oylz
RBI8opUxR7YAZ301Gyg4Vgs6A40+uiCXCyaldqZ2sUXLoyneteUxV/DclXFU9nCMqvmYWeFcPUTZ
bWahLdJfSqDP4sjbTIHn/4s3vn48JmQM5goUaInL2HBkd7ullSX7kRZiKJ+IKmjI88/ZH2PsW7fJ
TFNbLCQxLUify0+SZbmkfqDjIHE/C7xSZIu5fwutAMIoTgzPkAdfbkvwvv3IrMCMn/oouH4A+JsI
dUJg99D9eyNHlo8AuWdKjXcpODV1twKQg1y2UAqr0yhW2uT6yc4ac6ZbTc2NNMJlnKVO+ju7L46U
xjPxDEgwAaa++NaH8TY+UrVLdJi9+nB9tdyYvDPPXNLmZA+WoZu6p5FDPB3N/lhmH6+b4ObUOxPM
QVdQ3FLR0NZe5DTy0wA1H2gsn0RvE25w3Jlhjve2jWWMnpYOjs3PaxHohiA74+czOwPMie5Ja8XT
1gNFehr98oIWvrMczJ+IxqDOsm/Su/+e6xD54M4gc5pJTRK7KRGKwZMlpR/L4jbRPl3/NoJN05mH
allOpbLKwLXUSgYEfx9mpiW4tPiPuddlsERt7SwlmzJg3yTj0C2fsnnxSvVx2u5Idk/Wu2z7oA2T
EzfH60vjhoydWSYN2LrJKiGFomLE9axJnt0XQA5htH/25Xzwr9v6F9/AtB/RMf2Oh8LfmadMVoDP
bZnmUSPQ25RVRfLTEEOtQKtCeSQUyavyP9yrQXZ169zrVo+HarY+k+W7RURj4vzAgKUYOrJcwpZO
CZ4IpIobjKMXRViuq5+Vk9flm+ASEZhhL5G+SrKedOgmmdXPBPrQug4FnErgCv8S0v8shq2Z5tMw
d8WAq2oK2m8kiE+oAUNAeMA0vxjKz/80r8aYT1OZJfmnuTPY3235OcpESTs3c7JfDdB/3z1zMlCi
RHGK7uH0mb6rpk9q5Y7BBqJ6MwA9AfhB/sePRFe8M9jG8xbrOYqMxIIKpOIoxuQQqRAcIs4oDI13
r+uivrIzk2+FHGmbifalPnzPIRuvkvxARvnBqPAwMfVQllTAGevBUebh52Llt+Wq6o4cd0+KaTqr
3F7i3Hiw1/pzJlXnbWyCZmzwiG6Qmiem0xYREoc4OatteskAHXHWyhQkKhzqWIitKdBlwYQX5N5s
9uuX06znwBR4xecKZLiFF/s2JgUxEeN2kJk8DH57TL5RafLubN8kKAkPQSnSveHFvv2PYDwkltpN
LzGiiRSGUrD1zniufxFf/1L8nnwNgw/yQfpYhP172h+Y/sI0GkATQEwwd3BdLo2dmPDMYX5cK29M
nvI+FIRauoFvEmuCyG1pEM2C6sTfXtJWfV+kkLsD5JWOGmEALdSPi9se6wAES4Kd5GAA4ZM7a0zy
kgPeFqNeDKlzb/bPs1sdQQl8S7/n8v17dltedGhEVDdJkLtOfKTCkttvFTMK5BlE5X7qQa5EkJ9y
w8vuFzF7vBlGm1o5In9aeGt02LLn6xtMV3Rtf5k0Z+pAZNCXtOxgf9vIoTdWdwN/lp2LOChEC2HS
mwkCKFEF+QEvJrZToTvdb6Jy7otkx5XFvCBLdyGlX8tpMfAIhY00c5s+PsChfhoLcca0/a3oEHGw
899y1J9T8HBhbuEDpr39Ncof2tWCbFNlPo4V2iqrdVYX6aawfq1G2zr6ZKbuWieTO1rFaVT6YFFt
2ani7ctYEMOzUw1KTLmTzuVD0pReU/y05vhb2kNNhij+YEjhIo0/Qf6TIypNt6oRPW5dfxoGQG5a
0Gj1I5pFUfrt+qfl0B395c0vqdpuO9RCIZK2oVcFuqOAUE5rMG+kIHOSwsLvv4vgckJ7TDA0bFTj
gLXG6flMy0uYgWqg/OqMQLYep7AI1c3R/mtsKK2iEjzmNY3K3LGSNPFoWXPd47Iy4yMqgC6KGd71
bXzJfd561asJ5j5s9AXhv0p1r8y7MG3WKSjGyk9k5V7bxkPT6qE9J5cqST6tYCSWIh2jFVbr5G25
OtqMgmgTH1IlOzXy+GT07W/wVybOpG2+2qCmPVphvGVhbFupk3dt7zSgIE3HAYMtUiDX9oeoMr5B
0ThUFstTlCJ3szbCoKfqJhHZwI0ASgtbC8hIbisz8sZNu4mH+Vc6dwGmj44tKdyoaU/aqJyiJjrI
C7qjOhTERj1Qi/RoNW0IDJanLcURNHJPqjwOOP3mT7wUvHTsP/ZKrTrKqF66Jv2kRd9rAKNJVD/p
kxFW7Vx6+TqI6mzcNHH3UZmgb5GxNdsh1bxxfpiG0e0ByFaJILJycPG4u2VF0yEvSoM+k8VHK9Fa
1NhU9DI2L0Gsh852YMSOcoi89Wf+T3fBrUKI+4JhHbj383v6DPtfwByYwYzJBJJkeJZ0yclzmT0Y
6+fr3ssLu3sTTG5QdctW5SqAIPUceYCqt44sdf/9mBvdSeQAoASjmQAT27OxmuvMppXKef4Okktf
NRe/HUUFUd5dtTPDhncFNb1uhkCFZ64H077Px/Om1Y7ci6a0uSinvSHGM2QpsUEAhUsXciffdJR5
yWW+N2QM2oPS1i389bAYbnEWVWc4kw9/7ePLw2YXsK1c11orqv8B25WnxPtBzslBPpjvyPD362Od
YrVSOa7QzjCVoyV/05dnSzQUwDvCexNM0BzlKCIlQQutKO96UEZG/WMS/bru2yJ/YMKE2VZbr7Qy
MKV1G/QJZZJam4ORauchnwvnujH+Qfrj4y8+s/s2w1YWbWkvaNdVzUM1JA+tHgsubC64ZL9pTLIX
Tf04WgQJdfNjgeBC+zBVznxp0WJVLm3qLL6NZoONpmfnZhiTPYhucNFHY5JBfWpbXbOwxm59jhPN
keYv7SLM0jgZ58uciAK8OMonzCILs+tstJF1Dx1P6Eabvq6K3swvzTL2yt7bYBZS6KW1JD0SQUpM
raSO5iEZOamh8Vl1x3D7LrlQfjzhEver80W+A2O8q4RqoN4WXyGY4gknnOmBevN7oJFrWKrxQmWI
f985zzyuWlMR1PaWQAmgWhFMTut1gBugtewnp1FEWMutwik7g0xEztcNhZ4WnhSdF6+HFhaa5i8k
pmK5CW65ZWeLpUvdEslothxeQ5tiVAUiDuVjT/0UD89NlPBxffR1ZSxlqmE3RresmuqNUxNoCyrl
ku6WkfSeELkzw1zNjT1Wax8hflkmaIx/LcTf6qfrEUW4cUwYNtKlm6UN+JreLyZH9ZWD7WkQBYnd
7ZwGosMtNMeE5K3V62Wm4ZIcRj89UEmZ6pP5SJuXoL0W1IFFn4n++87jpbzt8i7BFZqjkd0V3jZ6
wxq713eQHuMrx8qgF8TOyJCoZZOsyBOH7ROSf0ey3cy4V8pDsnqRaAZFZIyJW3qizaQtcaQ6MHav
YWRh6gnD9vkPoz2M+cfrK+NHsJ3/MRGslHqE4h4l5tmlIm+JWzujG7mYLkTBOUHBeRic7BFKBa7t
gIoHAkUAZLvtLWafvdSrP4koJ7h37e73MAGlzMYlhkaRDgo0aNeMX2rMQjUfKiGBn8BvWHB+lMwL
kjqkJvIGQsxpdLYtzLXj9d3lf8rXqh2T3ymN1sldhYdxL/UnC/haPMcWx1bWxOnl9ktX5V63jN51
o9wd3FXLmC8q9Xk+yhp2sFsfI7wmNenWUs7xtPjX7agiQ8ynwuMMBQk0DP5TDqTOkgSyX3nw2uXG
eMAEfqAG27chzMDp72a35kV2qJTU+F1UIeQmTa9rfkl4dgdULom9SjOQfZAwD3rdeLKkbBYkZvys
eWeE+ZpDq+fQZcFwAFXNms/Imuegu3RCMTJ+sXdniLkT5EknxUpe4KQxSr35Vyo4gVlk9X58Ig8b
ZAvp+GPmtJXTyk6GHW10R4NStyDscUvnu8Lryw/dbSs0NwGsL7Ct2a2Oz3uv+vYZCgao8djnKISK
8WN5HoPFH9wZuU9YXHJcLz+mZ/1QubYvrD9zj9NuX5iLpZ/HOYLaNYrgR1p9hmoEaPkTCAUCnRqB
di2hbrbdyeC6OreH697Of6vtjDMXTZetcp5V+Po0NJpfJ2+CSobky41jHqfYMYD4zU6t4r6nXYuC
vw0FLFUxwZv0992j140GhCDGOAw1dor1eUK8MkWS9vROeXPB7YwwF5yZ5Hmv9qjskzo7y9Xg5Fq1
OoMElvRlelJXUZQX2WPuOIPEZi33UFKbxjZY7C4kyXhvm62bqpoHBKsQT0rP5rUFMkFx7YuiNCUk
xrEdu0pyYySzU60HOX2Qv0TW01C7qvzBrEVEKNx8fLevTIgEy55cFAsyL3JI7ulsr+Tat/rd5oJV
NaDytAIn5d5qGuS/UWiCbjar8GtPsqSZ8YSQfJo8LaCpl+VnkOKgPMhgXglnRxFNtPPfADujzLGE
oKAEklNkR/FFhi4PhJjvmgMVYpY/iWisuaVfZWeLOQ0aapppNOFymwKMuLntOdIc1Mwx1FpDegc7
KtIx5uKCFdR8ZSKD1wBn8O/z10vNVpEe6dgQ2OHwMT9B+edW/5geN7e8l8Fhg1rwfz1Yj2Lz3iZz
AUhSkYCqnY6hNb1fQuyjm0dBC4rvKa/LYt4ERY7jDpo7YLoAmBx+A5dUiXRo+CZAGm3IOjh3Wabi
puhqaWnR8jGr322MUf3ilE/P1z2eG0jQ3PiPDXbcNwb7sURS+ENap85o39QgbujBGNM4zTgJEgB6
WN/EEOBmQdcLRAb0QP72hCStpaprbQSotvaHovoOJsVDpxaT28bJzTp292AlctuNhNfXyM2zdnaZ
2JVlaV8vsoZ5QeRaso1xszi+n5ZvK7EF8Yp7we4sMeGq6edI6Vq8sMfoEUjnprkoiqsrnlqeO9HE
Lzdle7XFJuCWURejjEKvNxipE8s3Wym4sbnutzPAHFx91kicqkiAq/5oNk9bFSbt0/UvIzLBnNNk
TUx1ioFBq+P0MGpFQOzZGYxFcFb5jgdhGpWYHM4Qq+jA9zzgjTsF9ik/UX4IOsQvCq5cPzNwW9kE
3AeEJWFFY2islQhfZJEmL13PcvMUGz8nyJy/Y9d2dphds8ysiiC6hegGXyZo5jmkVk5lNb7n6+zs
MCFOHS17TacEl2+deXOW/hi75SznhkgKhesFhkk1gxTgOllEPViTjShLCT5PGoFQHASGRnMLHUUB
DFdghgXVR0XStEWqaR6RklPVlb9zq70kZH1PQep1NSycvkJpu8unEjGgUnzFlpxsRj691AIn4FeJ
dnYYL0iNCZPVgLsgVYlCPPX95TCcjFPn5lD/Eb0PudfEzhjjCmD4WqZ1g7G63Nx29helwzTH7Kjd
I1CkgqWJPhSTD0V6lzU2xbjFU+cminVbTBgRtUWztPz36G5R9HfsXmcDXDrdIKX+gihWbreb5oZm
XdkHUWDghuqdIeZ1UKhr1c/ShDaVNPlkAPhg1B6vxwS+CQKUlo1a/RsqoajrZ93MdGQhkg1StNgb
SPfhugn+fpmaQkwbcolv+GOSLO9AcYy+tHyiha7+3B0gdA3MsGhOk+/bO0vMhvX1hpF4E8kVxXpr
Qemn/nAjA23dBsUvUXOXe2nvjDFpSZ+CuHgmWJZaSDdlM10Wy3amST8mc3OblMmhzVvReDJH7xcZ
6s4ok5NMWQ0lOJPCoiGT3F8oOlV9in0CKXPTkYPxWAbJDSb1xALN3FtqZ5nJUeKtKVEPpXHDpYPR
kMfzTcmJz/JPHQRNL3KD361jXXvXvYfroCZmD0D6xmEGGpa+SXWUgDBbeSd3R0tYpKch6E12uTNA
f8DuNLcNWZVlxhMcgEQgffMPmA9ws+cWxL6N235SjtfXw9/G1/UwwaM0Ch2iEkhdDOMwS4eovZMt
vEivG+GG3d2amHMgNYXVoAOnelueuVtzqKVj1T530ewkg4hthUPKTF3ydUXMOaiqQbPXBG9tyspA
D3jqI+7Gv4pP+qMcVODXlrztHlRA8afrq+Qfd9B2mTaA4aB0Yq8yUunaGiFBL26jzsHXg3pqFbnW
mQ689eDbeo8v7uwxt5kG2IpWxDRYppNbmDbQ54XABP9Rv7PBuKOKqpOGhAOpLURL4nE+9yXEV23z
Kc5zR8sXRzNAc23FH83lvpyq94CRFQsqLWiEKwYuhL9Pg9lAzGRZ6KsbyPcorE9QxPhMBzxV+uIW
Tk5zr+xXcyxefNFJvo4JTkOBKUUMNBePtUhsm5vE70wwz5EJ3Fn5ZmNOzGpmZ4zHQGvLSwQQl9xF
N8OWHeRxC2XRZ+ReDhbmB2QLA8CGxhwKa2w2sCliH6WDdDd9rECI6xgX/ecY/CNbHPk5FdkNiReJ
OHyoh7wJaDvTzBUBEJtB1A0NVNA1VupHWbSh/GNny5oF6S0Ot5ne6AnQvDCgKR4k30+21/jxR/tx
Qz0aGqGCreTu5M4aE8tWo4axFQ2jaHkazcZdoX0omwclu4/KyZnGUhA7+aWunUHm08lrWxodBadN
QRQOd6lvZK4GPtUQjM2Q19G+5MLOLfdS2JlkPtkCMbpWHdEMTDC9CF0rkrv1UwkoZ586KmSYx1tI
BvhxYPrviaA7w8xx1w2IJGU63urbD1QtvaRyIN2FmU3Nbb5KXisI2CrXNV/NvWSKu7t2y/tE01M0
3esqDtJ8eRgGNZzb4r6vbX8dNF+a2tt1GMBHEjeOVJlPmaTc6HHh55l0NNc6GEzDH0z8QB28JX3h
V03hlBBo2zBEOKxGaAz2u4BBux/NBJAYrN1jTn90Qg52UTr9IMSj0T/x5sjuTDAXGaLRFhkpwuCi
u3F67CCz3q1ejAmQ6GFTjl36Y2juu3IRuDq/Cb2zy1xo5Vpb0wDGVy+Tq9+ltl7MzHIXCR0VTfkO
MidPimbAW+1wVJcHc8vc1lp/1tWpTeqb2JAdbVy+9kssu2m53mrJTQTZjg7vOgljWeMoH7IcVLqy
6Ui6fNR6cl4XDAP3Ii8WnJ6Xaa6dV0FoY5grOgncdeep+kwG8IeVkOpJBNvFv5t328XkbgZK/3jf
bP+kwHQYJIFU8YqkWxZSgfOhYjtbTNgDI26fLyU6CnRSgY6t4uoHZr87yHeLr3qwCiryOphvGlwx
APTngrMqCLvs7EePkdnUbhGSKgUdyCUouu9k/NWmgb1eZvTdrgcibh6wWy0TAMkQVb22oGFvSedY
J46mhqC0eJcRzQYuTQY3/hsoeadJi6HgIGOC1Wmzl2EBhwjL1fy1vJqhQXDnjiXkULSGwnCM5kyK
c9p/zjJBrYjv8RbIpU3kvWCT+NsEyY0k33LUirbmo253l7n7SurfWTl/eM9nebXDxCVoOsZWtaLy
nkOSR4UwoHELhirBZ+FfCq9GmCA0aiuZ+hifZd4cmfye3sX7BwaWP7vFfBAlmuvOTtAPSQaARyFf
1/lCyQDRIpjQsGqLrWUW+gQbsAmp4iS6CBTwL3nJ6zKYiKC33QbWfDzq6KQUVVlNgjhsvcqBjjGG
L4Rdf/px315Kr/aYPAhaiVmlaLiUsiOFGKY++OkOawDa9EBEoCTyZ+b44wPVRU1fHSXFry8eGHUO
ausryyQI4fyz+bomJt9Z5WIxyhIXXtHUpzJJDtWMrFUzwuvnhjtAvHM5FjI5pU0zKysWtJ6WIPpN
Re3/ESKHyvz9gK8lTCEFX4uFTS5oudSkwNdq/dkH50BALs1N70khBf/pD9fXx78c/mwjqyBfzo00
tOA6ADZCytwxaW7T2XDsQv2G0ZSbsRg9JRclK4JPx7bYoRxmWxH9dNbQOinyMEkJjUpQ6xccY4MJ
FfG2yXNs0mk5K0JbM7lLc1PQ6+OXQ1/DkcGEiqYuO6VeEe+KYxTqbnoyLuVxhmatCMFCD+iVA8yi
J8EPWkR9C5foQOJBMI2Xjb+K9a7fbjJhKin6Okyw6BvMxUUaANmjEp+SFjkrxKUaDOlfdzxBoGCl
DpJo0oic4DFY9xgbJkEyPS/Dg62Jcv5/SfVePZwJFMkCAoCtxVhqmriQBvWzIA1LAryT6uXBe7gu
dtGCbcludbqhigVUjmRv4ZhDU7hWBV4n8AW2xxjNpW1LMe3Xd5nTJycZQ3ux3TkzXnlZ51//SvyS
IHAbVGlBRjGL2T2oVdV6suA2xOvOp4h8+zg5nQ9ooqt9kPGgnW/62AGwQ2CYu8pXu+z7EpK+XYou
EIJgV/r5dldvsWtKEYQfXVNE3Mp3kZ0xJgkza6mMJxnHS+pDLXG0FCTnaorhO7fZfuT2c9Gjx5Hf
YBhQcInR3XtzrneG6VWwSzArs+10q0IkpHh87UW2gKYAou4T/xLb2WESsw4lLBQKEQzlcPSNIPfz
0TMuYyCFQzh+am8GYTmQe7x3FpnwK+mZIlcbHj2LedDmAHhazBUdi1HUBOVGq50d+u+7HUyHQdca
zBF5S3u3zTkayKlTqKKJaKGHMBlbY2hJPEpwR9qs2QBbzEMtrD++NBYEUAWhLSYAd8CmZXK+Aqjy
0mQDGCzoAAbT/PROVAbnQ7N228eka6NdxnqZIxOVDoMXH3I/9gsg3pJPkI0FWL1+BLHRp+shhZtx
7EwyEaUmMki9YvhiN/QtRgIzp5RIUJnjUYtGv9dRoI4swTnjJgOvNllwc6unkVYUFPO2fKoSw6kU
0ayLyAITQqDWCVaWDBtZz3fFdmfaH/+nXXuZkN35uSxFWhtncMAN4kZkfja00S3igPT37XCzRCK2
DH53crdjTMTQxzpLLUqerDduFFaBFDvbQxmaXv15BHIa8sxu/JiEtW/di+gVRU75UnvcrTVu2jyX
G+ylHirB5rW5E4Oyx/qA9u8HcAAcxoN0o3y5vr+COMIS2/ZARktDAc6Dvv0xN4BraF90ESW0cGFM
FFl6GQx3MjaV9tdkfwwHCBcBtZGG8S0wNYu/XPJgyLz/bWlMPFkBLNS31UJvzYgPmfmtUMdjLAn8
U7R/TCCJpWkoDKideil5VOvATG+7PLy+Dv6zeeeTTORQwEAT2w065kmS3WdLdrdm83nN9Fu5XZ0J
AlB6oT52efpsbuMj8mXTqUrVlWft6foPoRt25dZmYUSJDm+pZZrkpTGilxo9dYBOauN2M47Z/dpu
h+v2BLGFxRNtC/hG0xEXwloXrpxLzjj61y0Ivt4L2cruxElDp2/ZhnEJi3ywxl+Z6SmpqGbHh/+/
fj5WGSgycyVJZoSw9WTjtURVmuowBmfHsfxshdBiPCVPK8LM7FxfnOhz0e3dLa7ORrWSowGhc4pd
rWxdqwztLnEHTKSXZic4bYogp9PoXu/MSYW9FDltZZtn/bQcof8d5k/Fd5TNQ3JqAwh33tToo9sQ
G/5fr3ONCTByVdVgDcRr3no0fTBW/KBY8uhL9on6Z5g9IF0/TILIyfdO0ODKgFCiPcqEl0gvdcsc
kDyDh35bH/RE8Pf5vvn695nIAvkNxcpHZHhJdwJU2e2TcLNFFFf8dBUNXihXYU7kha5m99HGabab
zrSAz4ovuTq5C+rwVfqzsp+v+yJ/s17tMB8IZNVZ3mPmyxttAA8/aiJMCj+5ev37zMdo7SFaIHiK
ie31om4nIi1uPfjz+rBNT4WwHMsvgICQ9v+3jfk2k2qCca/ErZlqUdBkeQhUKnCvsm8Y8W28InvQ
xmdpwmtbEmkS8NwCRF6EqJjUVpWXy2L3xUgqRWO3IY2s7Adl/EVAo66JQhbvKO9tMJFjKzWzLAdC
66bDsQXpPBWZF6vKiZbCRAzwcgFnSysUJamPUdyfNiTDLUn9677H8/H9ahjfi8lGOqLCNxbrR91X
zjr6bfGkinug/PXoumqDoFTWWQGESZrnIZ1wm2z48B6krlAzhZ7ZvfGByv9lpyVMAxE8VWSTeUkX
2xbPpgSbSnTKjGNtP02TQHmFmxOr8uu6mJx4HOpKtynXvB6CXgxzOtNt+yHzJsito4V3uwaIu0Df
Iq6LXhfcHuLeNOOJqM70kr7hUgFlu3HsQBKFMeMLCP8OtZu7XeMurnaiE1EUvScJRaF5YWtvnvFQ
DYrpJrCfeGWn3yNrBdVfLnih8Z3zdW8Z56wLdFwSAxFjjiOgzFW3SdsnXGWXYa4FI14iU0yMNDel
Kiodx61In6z21CsqNMLv5Sa8fty47/j9pjHBsY8WjJ2AY8KTq9ot9OXerpIROk4tGEGMHHotVVg1
5gOp+qc578/bGgkqhVx4jyqDukM3FKil6jS+7WJkF692Ww3IuOYPFAFDnxr6zxxTbLVXhaLxTv4J
/GOMbZT007TasY6ArPa3hnlayGWID4It5QfkVxvMK3sFVwFI9tDFpMjV6Zh/rU/LJ9NwjcvLENvo
vchMgG/FIZkjK1DdEbipaJFMmLFieYTKCgYv5v5WhijSFl3QWhCskv4R9n2x+2xsf6QsuxoK2DDS
A7dXecpN90m+m3zFlw/Gl/dw/++NMZFFiaourxUJelIROlzj9HMs4vOc6c/XFyXaOCaCNHYxE3Ty
UXO37+XpQ95jaEkRJPoiG0wMAXFfHAFpD+/o48/jHBpzGoyp9ev6Svix8NUHmfDRyCQlxgLW5CJr
byI0HudxEIACuCaQ0sgyCM8s9eUi2p3b3F5RcU6QdxDIby7JsdUFVxk3BO4MMIFhsRQ9T8H/h52y
Lhm4nodiO6tdcTLG5vP17eJ+lFdTbOnNkHpof8jon87NxRgvU5U6m7AKLNgwdsI0kyYEOhVzV0Vi
hwuEPxLtPSNKNM38zzdhC3BaHSmJ3SJ7KtTvMwiXku5HIi3B9c3iljj2VtgUo5PlJenwgOv91Qdn
QUBAcndZAw1c1ev3wjU+Xjco+jp0Y3eehkmSeayRFXrJFlBuzBnyaGLaB25A2+0d/RU7K2VdrlFG
i/TGox3mh/pMCfSb5xchIqEUNH9JuqVh0A8vE3ban1QDaascmWCpfJXL0tHz20QR0dmIjDChBkDL
ut0qmuKOijNAYGHcPnW5qHfJpbFQwdj7/2thYs0g9WNcdTBDVdGoO1gO7cNRltskcciFPJGv1WUK
yXENK/eFHsirv193Ef7Zev0NbBojG1m1pABBjVADab9qsUhw5KW2+ua+262SiUaVgbNl0+oTcCKo
94IT4rDh/1WwHFBScJtDAYki/Bc9W7yLHiXk2PNBf1hFCRvfTf+s9M0ktC0h5o4oz9KZoxSz8dGR
+K1HVQLjR1GtRrCthEll2ngcMLHVYbQyao4gZfQNU0TCyH2e79yH0AXvzl2alkZt2hvwz339OdGN
JynuLpjGx3N98NVZDod1eO7j7GMhRYIuFv+GsRX03XVFI2wO08UEill4uQPJmQRRIzlD25xTefHr
evKvOyj3LILYQ7Z1xVC1N8HfqtdEWoFvlJWwy+6M5Jy9q4GKKsMfG8xOWrMsSWkJG9FZXp0C5QCc
xUsU6I/Vs3WqAytzRDgg0bKYq4Bs82QmtMChz4WLJR5WtXOUVcRiwPVDFVMiumbT4ixz+MiGcbBi
RiqgxXLYzAACjZVz/QNxfUG1daBCTciJs1P/pllnUNmGiSlRgwganKNU3Y+b5PWFqG/FNYX5RAzW
aaaF0fW/PV5D5TVdK8Ap++m2j55r/b5Fpglin+sr4r/Hd3aY+N/10jyWdNiShgrJqbzGs8PpGJ9y
EP7L98nFdmK3DChVE8iU35O97Ywzt4JZLFFcrihWTkBxYmjLhxpJYKqJK5uxAEXF30+MvahgjTUs
VvlOG4bsH6UTyf5mzseFgOzO3hxzSAQ+wi+uYLzm/y1RP93FKtDTg38iw4Ts7Cqfo7NEnOFIyV6q
A7ia7ilYsQcP+EG9MTJH1HHkngFdVUG8b9igfWTOgGHHVpYnGAM264tUf4onQcWB/xB/NfCmY5To
tWpsgJsP3gTAZ+HhZgG5Nx0IiXwRZRo3cICN05QRDGWbMO5Rrl1tpTjuXh+bblKD5LzpnSEWXpf8
XXu1wyQGaV5laUOQ1fW4ts2QEjMrjn0fBaazFc4AYav3NGnRY/izMuY7zSskJssZjp+Ru5a0waw+
LYoI68FfFpGJqcoYrzKZEBJPoI9fcjxY9OxUFve26CXMBePAydCGUSyMa7N9sKoqx2Fe8FipMXig
h5VxUHvDjexQasLWuM3IM8nPeerNw30qn1td1KF6uRDf5Fu7H8ActTIxwPfbgZyZKA6tCkEIw3At
mlNiXlZ/GVOaD42HAa0byl8bC1N0/jOHitdgMlHDJDmT/Fhgnldi2ggH3z9IiDDsSYXpaRlVDwZM
0omKHNzOO+Qa/xhk7m87HaGW3ONd1eEAys/GTfm0Zg7BuTitASU+K54U5J6Cc889iQYmB9G9snSN
HcGc0nYezB4ToGgJN2oOyb5v2iCoFtHT/PZj/rHBzl22yxZ1K2UhalEPJj+0+XeEce4Nn9IkohhN
P8s1W8xnU4e1SqXl5XVqfNZRTcQ77nN9HNzEFx117il83TqL+WAjFKcVpcSyUMJ0pO7ZJB+vX+Hc
fTNNFXwJEFTE5fb3fWMTaW62baE66rVfJp07bNIG6NgIgtfKsTZI91w3yF3RziCTMuDaLFqFPoKj
EuRAv0knSrO43rYzwMT9RR2McZkRV3LMFxdyGEWOmBKaf5XtrLBRfx1R9+pghbKdbpgm6H9RbjSK
T+uehDQQ3PxjZ42J+N24lKtpoIJtOMmEufAKevFuGrvrfQ8FPup49gOoQCXwKwmcXbCbLAA1WrZW
gaQLWjplcYom4mez6RWV4V/3CtF+vnQRdnlPvuH5lCIr8uoOwbgJkkC7RMfGLz/WXuKbD/+jOeZc
xak8xCrGml4+3wqWhO3QHX7IAdCFgZBLW+bFCzCRABsA7jI8rP8+YySJ+yqjoDVI8xyVGwI209VD
Yf7wrgRuZ4i50dIs6TOLnq1u0W6MLrlYEfGu7xzfH17XQv99951UaPHiLQ0Gqb7LncYABuHRmgWJ
PfXmN/F1twwmRBh1J1eyjGVkEKiqwM2ZHvsjRM4Fb3PRUphA0YE4kgBlipdlfbOWebBOp64Szc3z
w93rfjFxIirGroTOBFLe7FapjutwuP49+O01i7LioW1g4e3/9wfpJMOQM3OltTGaQjiSP/i3727P
7wwxR0auclBirEiXVvlOBzzbCGoRhzT3MtqZYA5KYcyGDqg9HuHd6iZQGG2yyInkB9W69CJJRK4t
Gw99vJJtBSSJf++bsuVmMSH59dZlOsxTdmiI6qqNdIuxDydf3uXTRIYgGLWIhO9vc+qijHFW0BkZ
cJNqcRSom+WWeX+vRpL7f6Rdx5LcuLL9IkbQmy19mfbdakkbxsiRoPfu699Bz0jFgajCfT0bbRTR
WSDSIjPPWSMQQbfEFWP543X12NVxNE8A90ohQtnWZydIGELoUNJp9SGJTnocSFHMCRH7WeVFCNvy
ROOnGNsYn7LzsltKSQM2mnvj8evqkE+ts9jJTfn1+rF2PcRGIvM150ETMEM/IGtZRyzniHacJAcp
T/1yFD7qQow11am0zUH46/8vF60PXQF0o0KZNf59i1qaYauXWjP15AWoYoUbFZSGvIixF+63YhgH
qNSmmiVZjZcNKXPoGoYqf4+01ilerx9nzzmB/0Y0JMOE2bGvk5IlxsNSAggO0J19d+p51Kp72rf9
+0w86vDUZpIO50iK2l7V3FmL+7WUOSGJdwr2UjKpN8cI5bC6iG6iRJ5WtsH1D7U7zbg9CXMjaauZ
a9RBRpMsLwBO9jFE2dpJhyEGsEtN1eCrmeGRNb2R+upgmqs/GIpXj4svYo9w0BOX6MbdsNY3mai5
cTJwfiDvG1BvtwnLWd6Di3CFnUuz/mRq06Oqlrwxin2tvGgLE8qIPoypAWYxF9DdPzQ/9+dTDy7P
O902P8p2TZFEDsnDyNum3n1k3H57JvmN9S6f5wruJT0LX60744ncFo/A6g7zHzVK5ep5DP4y72hG
lbm8Pd7d8LoRzm6yCYncNlaLQxP1WZBeSXZYtTsd64ft9GNGCmTlq12Rl9j6dF3jOKbz23qbpJNu
WBAKk6GxK+WUVbEztBz7/4NaG1hpM3QJXQPGj45VLK2TRLMTsLyoznSjH4cf9CW3A/QyfQSZvfwD
eiO1nd3xVtt2Xz8UVJ0/hTMJhZaV0lxQRCHpTj/qILu3DcNWn2eHko8C/FIH0r/znq96EckE/QUA
qL2VQ2RtqDeaoB2VTgoHInMePHY7TngptsA9BLI2wKD+2xyTRYqJroDPt+5nX7WSuzj21sYvktLr
wPOYY2XREE/68O368XarqI1ctnXXx0UlxBT+pKFVFH3SakNypuXGW43occTtep3LMdnmXa8IWiOk
GCmnRbACHG064tievgJi5Xax+Qt8u0axkcdoTCYBdjGLcX2l6K8YczWjYFZ44zP7ermRwiiJKud4
Ekkw2dIDuIiCoqSJHZ0pbUnszDeCW/ScBIr3Gen/b5x3PwvRmA9o/EY9mmq9fshKwtHIXd8tQR0t
A7iYmBX+t4hcxbx1juzUlXrLnRPVHxvZrpLclXseuiwNA2z1hnLklygmTKiLVueyhdc+YGo9wkV+
ypUIUDujJ5YkbAzpqKwtZ1DoD3p/kcnYW1SP7TphPhqKKB8pX9V4qj3p+HdM4GVn9Fv9fkCKJqeb
mOxmm2tDX+oj8kA8VcgPGtY0SuVcNJFTyN9j3tD/Hw52kcXkHVWiNEArog4aoDkCsG2jexJ0bnPo
A/5K4u6LuIJc8OfJGC2x1ko2SUk7ahiT1AF7WN12sOjERbOyxXqzl4SZb6GhYhsYB8jxVsLb8P+D
57z8BEZ7OqNetYnG2/RQ3ZZ+dFAemkPhlg7vFveN7iKIUZnVUoVS6PDIsMrtWS8nTJpLHP+4765+
ifit3dVOSd5So0uaG3U9xsnjMnI0n3MKdidqjlU9MjNg7g+T4k0k8vtWCK57eZ4IxulOQqnWMiYb
3C45TEYwppxabvcrySCHAdmcrlpsb7VE/87MBXwl0XgVaZ2Qn/pc4LhYnhDGxcYjQMEXCv7USM9T
FhBsj848bKHdOhjdrF8noT9i48er3sSWPh7IUAcD19XvboobEqjgy2ieYa5+iyYnDyls19luRDL+
IRI0kZS0XawKr6XwLCeVt0pHMX1G18AuE94myG4Y2YhjHYSkEmXW8ZIZE1Q9enokrfo96spbi/D6
qrtqtxHFOAIVU0gVENYxv1afsvmYLg/X1Xq3/wikdd3E44iIMQkm9527uW1riryhBgqYpsnR8uku
nvBdeSPgMVJXfrwucl8JLxIZS8qFqokFAAa6mQCQA63yugYP97UQXhezn8BsTsYkMHMHEh5MLNAE
ZgQDfedUmUtptCl2rY63kjvejM6+195IZMxrrvWcjFaG0rD8JmSOIXzs40+dcJTUuyh9WbTPU8JL
0/ZV8fIxGWNThK6lq5TIaPSgWw+CHI7F08Kb39rXwosUxr5iczEsIHmh/BsNJzYgp+3969fFE8HY
FHaHzDpX8O0WzLWT5yLiVJL7fx8YcegwY0eQneoA+UsXlyU+VCOGlho09eH679/PUeRfAtgwl5nJ
oAEcCiEbfH+BFiYuHq0+z05zwNwPfN51cTQu/5Z9baQxZpuN1jxIKV4DhDH+rg/TgyEpt0IRHYZ+
cOdKCtIlfRV4m0d/sKnLIRnbLathTECeQTNM0ZnPIAxyZlt6NII5qIF+9a5CdXNKxoTFWh2T2kQN
0q3Hdn4cs9Ogcxzgvje6nIix2SKdB1L1EFG20OrXyfqWSzx0Mo7usUvAPZhMlgpJrBuvXVi3lTPJ
HUf9eCIYC226hWDvHRZaWoHRnZA9XNe33c+Et1FgYYInXGTHiBRkDaVuwJlm3WJjlQIgrYqTATzj
v4lhwl2jmSDAnTEomrfC05Q0T13fBXqW84jPd93m5jjUvDY5Sl1qSUmA5eXKSRHIIzmvoxGaA+jC
leb5vxxJEmlbdCMK+dbSyypGKUX0CNU7PXkEz/p1EftB/NdxQKf0bxl6ms4CRggwlX3Mbi2/CUBT
5oh3dAOqh/PJA4HjrfefzDYSGUcAMqghHjNkkhS8Ynqg0IXY8w0BqRzj7cOTnNZOj+atGhKXP9O2
q+yUNABvdag+2ZmpNM/KYskHdON79ZzgtUCoM072sK/vFxH0J2xurdX1rjZliMgrpK4gsmua2iuz
90AtvNEf/HMS+jO2YgptNpNpQuFSJI+qXvlo/39tuN6BdxrGO3RZB+2YkR9n6hjm7Qxg0SJslIXj
hPat6vLRmBhu1U0nAWoPZXr8WEpfsqm2SfQQpR/fpe4XOYyX0EQzXbtCkFBhzMjswOV5L2DxVbc9
UIGH5Q1vj/4P2n4RyLiLfCaTYNKxquqHGWj3vZ8estssjA7Tpwkg3gZAeDzV7s7wJ1/e9/Z+0XaV
cSCy1A6TUfzTbcv97KZwlJvoDn2VoOShY+wXbxthjCfpp2gV5YKmSR4lfdCdOHPn0xrbZmJj8Qh4
OyP6cJEjcEaLORqqMv6kEvSYtAT5jKR/04DK0Ssl0KDkd4WXX/eoMvmEqWKKR58IOuudiyRTXs8d
b9GXqsJvidnmAzKOI5O0FPsr0E3aG+2AEjD5lMiUt4PAcYEsREWqCcC/yUYQ0+tfosq3xr+u2xjv
PhiPMUhDN4gEf1+oFWcyT6UmOm3LEbKLJ7hxfyrjMMa4AWVzhdjYu+UhPpVuE+j39YkSzwBTCuwN
KcDxW583SLZ7R6oEkGU8tGgyGy7TKMKSqwYlzw9AOTuSf/jfNI473DemjRxGqQUplceWdq86kBaN
oLrMnOTVuDGAG4Fs2dG+vXOYVtnIZFS8r7RynWc0s4WwPgg2CNzDOhy92ga7AibjuDUvPcNv+r6R
x+i7mMaSMJY4oxzQFOBtR1H81Hp0VMn6ZHy7rpZUIa5JY+Ilpq1IugiQluupPZZHy3is1dU2xtyO
F8u5LmwXo2j7LRkjAMJkjlYS3MXkmIEcgKIYuB+FowK/YvgKLFwgJucv7/KEmw/K2ESrTIOVwfWB
9VuwV/pmoNomEu7rZ9v1HxspTAgt6xWssBIKOQKGxXHuvKGxOCXDfkW8kcFETWD1GHlJYGYJAHFR
/Bz1T38PdRe+8Yn32egPvqIZb28zm0wKk71KgUVmzHQD4ddSnUH+YWC1Tc/sPg+Tmjdeu59yA+EI
PKHgRNHYae5E67sxIii4zAoMwJ3YH1pDfyBE/CuzXGUVHss2uV/qxksRLcd5au041ZwWkMpTn7nX
L3PXWV9+Czv13Tegy5xKFGdrVYQRyT92iu6BaPc9r+wbMUxukK2GJfYl+o4y1k2n7ibnwd/vK+Wv
b8qOeStjPWZajG+qtIbb9eQcNzzWmf03OhVzPpaqGhKGp6BHGz3JFTGKTcqUrQbjGR2ycDw2BzWM
uRg0XEmMiS1Lo0et+PayOp/p/GZu/73RwAtn+5/tciTGzuqiMgUDOybuZN0axvOwcnKz/emPyzdj
M1BBywVRmnAvWZ2HpZKdrVa8ERv1abYkwxan9F5T13tpFoBjkmKXWyrVd7mrX0dkxzutuBrSZUU6
kuXHvDupDWeqZzcjwOCHoamyBBIJJq4QTZQXk1YudHx0CDAK6dMANoTXDfUNF+A3L7WRw0SUWZ97
k8gJHgM+N159UIH1D6aRb5PfOFhqPlGKHroHb90PduXN/v8whb1bowGgBwv4FqWZYPKDnBhDNFHM
MfGhPMiUSPEJoEWvuhsfRB/N3NIe0dznkRzsxu2NVKrCG6uT5ljLKhFZcZJXNrh9RTkEK0SXYghk
4XzjfW3dyGLuchRqAQOKCDvicXUl8BsUAUjCsJEAwmLOiPZ+AruRxdwnmc1BX2I8gyxvX3N2MyyK
x57Q2bo9uYCbDyiDaB3wtvp2o91GLuPFUqOa0p6Gb2xq4raE8vtc6P5aVK7aCHelZp2nSeTE890o
o1lgkFPQLcIj+r/vMKN9S7HMYSMFlqUwrhv37trzIJz39fMihcmZFalQ49lskZisN7FyjIQfqpnZ
c/ThuiXu+szNYRgzGHtgFPZzj623Xn1cl+lYidz0n/6N3439chRG6dNhzOWibmgTXwHiIooby5ka
d0YHCtscx8WwZ8761/77/OZYjO6nXWTokVLTiiMKxBegRbv1KfmwuHnYB5E38IaeeTrB6D/m1nKp
kyiaplWerSUKmsUISFPxItBulbE5F6PvaFynhVDDzkwTc6VJ+9GYhb8ys3SEQrZVYz7Fqez1cfpB
G0x3XjAxwZ2U3w0RALXEcyMWg1UW+74ZVHlAawkVsfpVGe8tWbElTD42y3HQwz47rYLqXdfRXcAP
LMn/FMnmtKaVGo2WyRgsa+3FS+hO5t1q989KGH3KAsoMKznV/QTCwbfV8hf9UQYc8vUfsa9Smx/B
mP1ggXerj3Hu+eviUFpAwRkd5bY6r17q5S/vavlsxDH23yzpWlpyAY9qDoc5ix46OXPUdTxcP9au
/W/EMPYfo52JQgEK1XV+lPQYgxg5KctuyNtIYKy/z3QRvN8rnnaFxh6KD1PuD+MB7TM75vU29yut
jSzG7Pu6VpW51BG+o1thvuuFUwr0i+pBH8G2B2InsCZI801ptWBsK4PrX3I/3m6EMz6ApMCmKGWs
3kzZa7IS2zS8bjqVTWrnZmGLWF/rb63Sy4rkP94h4xSiCXh6wOPE6IL+WmEK+10jOZuD0SC8SVpm
JVm6OkWQNZvz3Op2pp4HlbjXP99uvNsIoW5nIwTEpcvQaBhdmmPTbjMU4+rgZOaNBjDp65J2ffVF
0tuA+UYSGC0syyB4WOgFySubb33e21rz+boQjl2xo9SiEgHsM8ZxFOvZNMJi5MRtzudigbfWKlr0
foZVlXH5kEbEV6ch1DIT7xfj63uOomFPiTJzGyyUsT4p0ioIyESk8i7JAEX9rmlUQAz/FMDolzCI
gCqjCZU5xa4Zf2yJ5VhlghlDng/fv5WLJEbJpBIkS7FOETvN+aaNB9HO6iEsMU1EjOpcW2gY1z+i
tveGsT3LWoux6U6FsygaT4n779e/674e/voxJtPPKJKUVFWP/RersjvhWwpMs+zLdRH7DRvdUjAZ
ZYkAPWIcYlYDu0fOEEWwdeK9MVmA6werGuFoL9/mo+rjcfJejm3KfqxwhozfEuHf8r6NcMYhYq4Y
XbAFIwVmvH4VNSwjS3XqVA0QWfP0R1+SZ7NO77LehH/uw8q0sHopoODLaqfossehkm6nOJNslPV3
ojqeLW30M0lxrAlu3Ki/pG1iJ83kKUNxN87G6yioz5U2BfNUuZkugfunutUi8Lm09R22Rs55F/tZ
lKBWAAH6DOZJlRzWznDnlsupuhv0DIuShksYsmH3RMA7/U9925BDhdk/+Rxrll01R13kwqHt6tFG
FpOYmIq+tPIC8+k88igiPcKAehfQCS8KvDM7QpDcim7ngnDVAd9MbE8P+SEFIC8vZdmPgJtfwuQs
8RRlyZriwvNze9DQFlTt7CD7hbvYvG3dXUveiGLyFiPRIl1KoNhZ9rWrD7rhX7cc3t+n/78JEl0W
DxoodKC74l3d+sTkPLTwLo0xzLQYTGgdfr9FZH/UXpIMaxlrxwl1vFMwFmhamkSSFFKi/F4S7yqT
85X2Ey5TAeC4ZNIynEk9lCVTMQssgSfbT541DFwIXhQWB8XJPcwyOtfvZF+/NtLYQEExwVcdVR3l
G3pryh7lgxGUmDzn6dfu/Wx8F3OwQklIpM14PBmUINePpXxIRk404olgThPNbZlmWLxwx1Q+CDEW
umLQiFkL76vRS77mhpmgp6Ki7+ca+Q44Z/0pIKEUWrfyffkhCtFe9Aq/dEjndBwF37+syxdk14BL
ZPhKIryV4LM7PMTHEuIkrMy8d01gI4txgbE6aRYwX+B4hJMw9w4A79LkUQQFvZa7fXJD5G+rIbjX
1fEPZemv4Kox7i6nJWlJE0n58wLQD0gHIiO4JTB1pDwOA165Jad/e8kU7eWUBu3X6cQDTKSXd+Vy
2Z3dahYWq9Pgp9LDeibHOACNu5cceWL2DX3zhRl/uIJsRSA9PAkdeKSgVsmd6ao2nSFeTu8BrgAu
0M+shWWQnPpKUqcmktwai13GE78E2PeLsmFJMt7qtLdaf+Pdx6qXpQnc7K5lBkl9nNfgumrw/j7z
tSpsMrZijeftsX3NOsSoh+t/f/86jMsBmPCRWGPfFh0OoN0tH2rsxaByd7QfdO+25K5JcqUxYURe
llUaFSj65MzuCqC2+QvdBm0OYyBwmdD2H1o2Z2Ncr07Av9av6DaPvuIbp9SPG7svbNoTUJDA1C+t
4V3/nLzrYjxxrSJ7SooUT1qJq0Zf1SXjxGH6k3+z0s2RGBfcTvlcNPS6BBXcVnPYd+c1cyvzr56L
G7vr7S+i2OpWKgGRHRcDXlkFDz7YXsZTgmbVwEv2dqMXhSQzZMUwTRbBotMoMoeBrFNZ7qfJq7PO
1orH6/fCk8E42CUxJrzAo/KUyTHtv3dRYMbcSS8aG36/m8tBmEwyK4VelhcsKFIQNAovPZ/0sxE0
Pp8MYF/PLqIYtzCXcVe1CU0qmltzCPPk6b99L8YrgGFaFhoTfnOqz2Ua6qad/NcrYVyBqBOpjOl4
QQo8NSGxKfTP+P2/HYNxAGrZNgkgbIAJRp4yIZSl+1HgiODdBGPxkV5P7Zqg9p4TpHcPM+/v/8GJ
Xa6asXgDM9SD0iFedqCrnm5Rckue4fQezYwpBmpZ+dc/2i5UKLZsf5acLLYLMcV4tFIYy2I4hr26
1RH4J72dn7TYblD+oQ1nF08UFcFyee8M+4b6Szab6yl52asx9gKxT+wIlW1q98p84JyPGvvvdnqR
weR469KbciVgMebnGtN8IsFbD8lfQl5fkXcgxvNUo1ErFe0fKc0c5EMcxpF4A2glTp9q31lfzsT4
niiZ0DRqcaa2k+ys8YXyayPeW++qNC6qwbJ+k7aJVPSdsTyXh7NywNDCXL38x+uhX3STUrWDhfWr
GrX/5JQHCuY6v0qPvScE6ikGkpHNEbdvwJcvx/ihrlDJWKgonnIVHT46P5CLYBzKX/Wn8pauV9Y3
xZf/KJPxS2VZRrVB3SstpGQPA4WnOTQ84UNxwNUdhGeTV7/vT05ubo7xUzOpWq3MEc1pcFrPYFvG
ww6QlLpDcVi9zCUuD53zD57r8mUZz0UStUd6jPRLDepn1BWg3nT0JyNoAXpafo8crHtf/667Vwk8
KkWTNEuxWBQlcY2VeNGBhbUarZOljyKXe4sngVGWXu/lajYQtJbqNteCuuDUurveYnMCRjEmIk6N
RKFwZmE9RpH8ZOVWqGr1h+sfav9qTHQnMLSigJuacReiXDaanGt03p+2QYeb6nsdqrbyg87K5MFg
vOdmLIVi/IDlHJQr/7ZpwYo0FZtuQICOXoXhW2PxypjdD7cRIP9bwDCXeTzLGMJJzrNf3mth8aL2
QL2dfDyKBQVIxzFhcRg4x9qvZzZime8YAwGukyqESvHYHuiUE32ntAKQlLkxMMuv3xrvjFQ5N44R
qXMV9yvagpl0MHvRKaygNhuOkP2H/s2RGPcrK2kuLmjZv+0hdcg3zHvJxQbSl9qrzgtCP0h/Qkyg
etaBR3W5P/yzkc2YV52ZotnmIoURlnzJxaDRTQw3hS2RIDorAWWfamPHcvWVc5H7n1bHHoNoisCm
ZvSz6aelGkwsJ6nl02Teqf29sHrXb4862N+yDgD0/RTBaCjRk0ZRCp2awK1anbXmoUDXSKnvc0MC
4zTHkfCkMYqZGRoQsAl0BYywt6IYA/86wvqHGhr94HcpaCrkJLx+wD8Yw+WEjH4SsYhU8M+iKCnm
B6uKKhvzTfedHjtTlQdq3X5YjexkZa2jWON9LJa2pHIRW+jB2M+sioohYcDQpGjz/zYStSQlekXw
0KM8BDPt4WTJIyFJbNddFcpa/lRXml1Pwueo6Z/ayLJlsf5WIR/mqBQ97bUfwujy2A2tpGSoBi1C
jphrCQal4iR9e1q7PSsTLYRkUlp9gdMrkhsz+paAu2b+yrlU3vdk8gajWADCSGFA6bS+5JbuHM4o
BXQbyH7o+PFwJ+hXufbVmJxBmMw0KVUUtlbdfukM9bvREW+Kq8daUjkmshsEVUkFvKmlYQGXXWCn
hFZSFVm0Dug+zGBDAC1z7dBnTwIkg+Sgcqa9dyfcNwLZhfa06tuEKG9Pn+SWbnb0X6K3bSb6ct6E
scuNT7u3dzkiC+OyikkzRkjC3DF3aICK3A5UMRilpODOSyiHvC0q3kdVGDcXjyQZ5QwRsZa/J+0n
BfsJ3QeVBHL9LFdHCUY/D/eVeC9Kud1JX65r6672bI5LP8cmQgIKuQGgNeDRNOXrcitpgd59auvH
/yaEcXMDIK8yc83Q9W3DCHhkxWORPpoi5yh/+JCgSjYx+AblZIy71vtx7js8ixHwSmJxcLpJ/MxJ
fzQVLq9Cvs67ul1vQgktgCUN2D6WmGGMZ0w10O6OJZ3H3mmkc6r41z/d/qE2MhinOOhylLUxZJgv
mq0faz/2Rrv6ODt/A8nxmg27PngjjvmGa553JampwYne2N9GE49WhSeA9Y6YBl/zFJckxJ+JNt8W
k8DRNt6tMA7R0Ce1Jzkq7toKgBFqF8ILH65R3vG6KJgwXgAUceAMsUJadGWkGTUwXf/V/MxL3ggj
ugPdFuTt/tI/xrr4jTB2okGPZiKkFd7IZbK6ci0ek2U9RVrxKWklt5iiZ0suc1BqzTxy0d3tM0An
SmBJksE/wm4pEnWyVEnEbamBFRa3elDeS6GqoNqfPipvIyxDSO6qd0x5b6XSj79xSrUagzWxgQ9u
dCQ/qy9UwToOLsey6IzPb191czbG9dWLrAqkwxWS/GmYPWCL2m302pehmARWN9q9fCQDZy5nTze3
J2M8YdOYhtrLMapVRb+fxswurOUsRY13/Wy7CrM5Gv0Zmw/YyQo0I0ZPNpV+NPIpqglWE28T46FY
W3ulRH3Fe6ajtydj/JQkmEgkzZXWx+0h8+KjApS64+jRFXEspxUcFdlzI1txjJ+qpFyOWoIun772
X/JC+Eb6laMgvLtiPFU3CEWZZSJyxUl0p8K80/qvcsfDsd518NuTMJ4k7/RMHw1EYBVrgm6J1U7M
WION6a8hd2S/d1CJc9f56U+/ovrsUHejNmJLUIm/dZRJqH0cgvgBpf/HqAS0oGkLxww4f+Jt8rI+
XddMzkd9m1zYaKaZCIlpJCgbjd7yO1W6ycXCBtohL2zu+ueLBbxVXhs5adRIWDCCcdOe+RuomGce
NK86lJ5wz+uZ8w7FeJJmLqdppB2NFWB23fQpxlSfyUPk331m2CjKW668OVKuNJg1qCFlOlLEieGH
6FUPiSsKNoAZPxbPQOp1Yn9C2fYQc/nWd0tVS8WkKCB0VbyKMmo6KUuaAsEDieJd8RfgZUPLWx9o
TyU9gV7+Xab3Sxi7TLoC4MeSemhJJh3n+mh2x2nkaMj+nV1EMO8XBdYJcyItGBwxHpf5WGevOa8R
te+jLiKYMDZjFSrFpIXkrmhCYQJn4u0p8QQwereM/aCqFFIFDQY/S4GyCjj06/ZK3fbvnuJyBvoT
NkonpCCaWOsUU7tT7QF+zTak+sscY5EtWd5TXW5UzKBXtpFVkl7Sx4TQXSXAVjh5aWdOfNa/Rnj9
nl4HO369frbdMamtQHr4jcA4qeSeULy3/EyJbqJDjJfIvwnGeHUl76qYeDUIopBlCd7pmvpkKZ8z
nccOtNuD3B6GCVeZ2tYEbC1IZz4MnuZ3QfadICsdPllei1ZQC2Yiy5VD66DxENl4Z2NcA96QF8wM
0U6aKjmZIoRDovN0g2Ou7MC2KliyPC/w53KQPssehh2dpbYlLAJRzJsWndX8JuFBlf4hNv/SfnbQ
Ql/qKbNEJDUt3jtkp3QrR7jtbXJOHungIw9ZgndIxmHkSju0ikwP2XxLp29Z91xNHzg6TxXtikGb
jM/QM8MYrYbKeFgCPVAwuFb6FZCLjBflQb+THFjDQ+4MXP3cj8iXb8l4ktSQE3Bn0bksH+00TLFV
DqhWbugUG3/aY7d5t7EGtrE1tUMWoZGDCQnUZ8tfSki+xzczmqJ07H56rXrgkPDGcna37bdCGX/S
DU2WjwK+bd5ptli6kRHUKoFJ+Ev9LAmPpDvkQ+1wbnT3w+I5TsEqtQnyRsb8ulhTsSKEFwIZaD9K
OIfYpw4XAK8loRiOPKLZfZu4iGMX8UUiDiDWhZdejou3+rKDoXfXeFSC6rm5e+eDHH1t/Od4b5sO
Gyet9TVJigjy9BvyOjndB/EmOmirPXykK6zFHe9RZ9ebbeQxRqh3lrBWOY3aVhCrt6b4yLkvngDG
AtskH0Zjwtw23fPvnBRYtxaIm2cnCecbmsLxmkS7MXxzIsbyirYxhQgka64yTdh2eZRyoIYrp1Xh
ISfuTuVu74qJ4IpJiDp2+HYpsek+BPyIXX9EM/tA362Mx8yRgsFVPsDwH8sfFLdcfOWtPO860c1p
GSMExGqUdQRl22q+iP1dJJ8LgxeNaHL4mxPdyGCiOZDr6lUd6IYZEJR8JRyVQ/dJC6p7tOkdveXU
utSAr0ljIjuYxkgzj7AAChX1E85LDrlVIe9UjCPpJ3QQChPuSyruGuE+nsJouZmJ2/e3xMrtZAkL
46VbeQOa+6XF5WuyE0zzjHWSmCKi0VoNLA9PiUsf3DGvHvCXC/aTvo00JvGXKkXtM3rKyaGQzAk2
deSDcvxfohBHFdkhdcHsRFkcUMb0ye1inBexxQDqYnP8Cefa2MmESrYqXA/mpcBTDXcM7IdjfP4f
wyrHd7HTTEI2isCKxKTR6C9e4aW++U14NA+tl95SXD6A/XLncHYTls19MT5lBJBLZcyI5GmFPapa
dHpSOEO22msHEFsu4BbvhIz7AA2h0q8GlDGeH8z+qA0PnOui7v2KNbP8HyRPOqEpZKztfBy8ET00
cjM/iPcx5l7pW1mdehyBPP1g3EcuDICekqDw2WLXtKN1kB47N71Fvh7wmIR4Gs+4EHMeqxys6fjT
6XQQis+dqTyASpCT8uxLAeiVCL4N/MuoRK0Xy6CUsCtdBC377ERxUCiEI2S394gFql9SGE0gZpGl
8oTv1njL28YT8Uw3+iTdlh+0Y+Uu4SLyRO4+SW9EMnFFE9D+TigQtHjsD7kbeyRY/OEgcn392yj6
71qoWyL4DwG6z0Lw6MKwikbxVvpiw8qPHyLQPTxSotfRoY+2aGO4OgrGxGvCKeQa9b6VXcQzKUkz
qfPcCfQGo9EppszpY9633PcbFxGMksRgFeh7inxifp5yu8YMHyiETlII6Ag7ndz8A1ZhXesgYzno
usHta+dFMKM3YLaqppF2BYvxRY4Mt4R4goT1upQ/5OEXMYyuyEUyZcUMU6Mgn7qznnTX+Dx6OiZy
c0fgEtruJyEXcYwXAdAPBqhoEpke3h4XgFdJSynex9t/xgCU3U/FZDyIXJDWTOi15QPCme7kd9BM
8nm0VXd1Zm/wB1d09XAJK9Hmjhvsu8pfwtlXhikHMBeGMGlqrviSXTxgXeRYYdXGAkuYy7lAzhdl
HxfwmtpXQqNjaAtpwYfqx+yC7O3zHAof2h8Uu1oKpCPK8Te+e26pSquYK/Zv0v/fVFVRK+UJqWhq
AjYjSkwxngxvdqyg8mP/Xf28y52ybw5pI2W1JuOkWQ2YQsuj7+PjykvK953n5fIYn5Lj+XBqR7g0
8Yg9y5Ppfl18HbPIvBjHuzfGsSiD3sZtik/3N3JrFlCWEqTjnKx/10XqKHuxaSZKKlv3ZhlRFas1
0FADXEuhpvZq8np21GZ/UwIKK0GJVyyM8f1bCaxZmYVJwZMMZXfWTsUNXsNd7C3E58Uv7mU78dJA
Biyhcq89X1d+6gOvSGYbUGIWVVpjQiNW86CWg53qbomVNh7S4q4rvhyQ7TZZUVvq+oBvmKaAci5M
x8RoZPeuZ/iNFMaW5iXNV3mcEczixDE7yVZ4T+O7KreRoPz7olqhEvqUpnBvTwYAdNYA35v5XOfL
k8OYkFL3Vk9WPE0od5TjbC7t5ElWbPVpuafOl+anGEh/mfDcCsyKkhOy9zX+lzq+veltfJKOtVCh
Idhq0tb7zjy3Ki/15glgIrMU5cYcNxIu6gXkpf70EnsImg9Y08HnhLJ/f5+b3VwcE6TnZV073cR8
/TS8dKCaBCbqPH9f00Nk5HY1HGPxcZqCEejBy8frFrafH2xEMwG7FMZ2lFQYt/JE4Ue6oH0lB8Mb
gNRV+DEXcYQrj3EmdVl1pWQtdCJG8qMGISUFFZrT4Q3IpZlCsgQGx4vsp+iXM7ILlyDPSAzBwKgP
tuH+ThbilyowvIbYdPI58YZXHsYvR4fYuXxVXbNsaWh21z9a68NShZx7243MmzMx3qTR1WpZJAz+
azYtOxKnvCuAJ0JjmXjiwbbybu3tRW9jc6nZS6Qt4VloWle62pfC0V356e/H4+lERPv68TghR6af
dyOvn7t4aETIG6tPo3E35UDnUr+pwAdbBS/noRtx/D872mykZgoaRSStbRuOlr9Yd/P7Jg10LGgA
kxIEgyxE0yBptZxjcurt+SV6a6aMdv5DCArfuudynuxrx0UaY9Wrnssk7xHRpgc9yELyoN7nQKqf
zjE4VniZzn6UvghjTLoypFFQCA072mRbyscuDoj+WdB5TDj71/RLDpt2j2YtDqUFV5X3hwiYUKuX
p5zBq32zvYigmf9G71JzSXIzw8t0a4Zz9tHi4bTx/j5jtZjf15pFhaM3yPogtOQ0i5Z33XT+YKuX
MzBZgDABzruvMbUj3c0+rNUvHPnTircc64jBchc2xBHIuX+TMdbKms0ezojubs2eUOYv/0fadS3H
zTPLJ2IVA5huSS43K0ffsCwH5pz59Kchn99LwTTxlXytKs2CGDQGE7pzzwNFVLMNjfqHH8YnLU4t
sIvacq+7kmFazdRsPD23kkQ6FCpGUab2cf038b4zdaXZPtZRUPpNjIbEIhPvJkM6mh2XVp3njkyY
4LWVGYLjCjpWaAtAkvO6Onp744HcJ1c4ZY4eWX1q6ZxgfLl2csERgwkVYgl1CxCD/yoLxZvoHr1E
wb2PMdsSV7d01UDQiOZYjcnqXNTyb0hqRdzHDW/tLL70uVZ2tPqVkLugOnQB1SZ+Xd9Dng0GVvy+
0zFFggdUbm6EESyDoBzjDQ7Qs/DnA+P3WWHltwNiVChT4oEhHsYnfUebpksnP9FPSCmxeHxrvLPJ
jkOZet71Ob3X9Gt6Z9fb6N5AFYPSWQ8/MvtzD5vL8hi40VqtLtUWgfo4QO/qNqnsxvv5T7vEisHW
WaUpdQa0aaQfo3HShC8xj8VnuaXt4vMmAzCqUKOiEIOSu3NzMNMfOoeKNLyFG/PKOKWn+AZlINn1
jp/UDDFnplkgkaHe1OdwdMp0kjn1udkNtzR9Vp09O3xe/5aLqKWLmoppTmjrslSAvSRXSQ2xWqdJ
HkuIbLUcd18Eap2IhqYZKjHfvXOGihgAFxqhgTsM+bnXjo2Y2JN35SufmJ4yZ2aY7QJtWhCPDZYh
VTut3zf5VSRzsh707P9xbnVdlWV0iiiQXfyI76HUqL2W4dyCr5qKh++krYCxKW7cuxhHzewwBygK
SCGMCb6YfG4c41Bjzke5UraY1nT47YzL2faZNebm1ms8GYYIq6ID+v4OwykgvVfvwHYCmr5uI20n
m7jQBHWG1+rMK4gvO9/lkzK7BlVbMOL2mHmbRu0+rIezbFScl/sios/WxxymRAuCySyQN+37RyJ8
19FbJH9dP0Lcb8jcyo2qm0YeI86man80wdc90z6w1C525TfaiCpbxkuKvITpRD2SFOvmeStkbmdN
SJSgoXeWKmEHDRn0+vXV4I2cg7x8j8y+JHP/BnKp1FGP0Qc6Zq7hCS1cya866JdoFQgT2TyqOJ5z
MHex4leDCfVCPGcrW9Bfe5lHkblc3b+siL2JpUrPwzzFSaN5gQlVrRwFGPledqEY9sp7sSw+L2fG
GPhQehCnix0SAuV4rU2JDXIpC5LIVlN800K0g/wbWpkMipia7BMlx1v9V14u/o9FEY7zsVexkopC
llbYJAUjesLLkDrtwAk/OX7A3sSlFye9RKCrI/q3cnEe+v36+VluyJvtDAMRqSSUYkAHpuinyp+8
LT28hqNsxX2eAwORgTh8LqOIvLZK++IkSNp/vE38uBbzgE6z6TXyKOm9UhvW+roWt+Zige1dIUle
K22A0SxVyHdDkG0CTzqmkNldN7P8+WZ2GMcmgRTrLcG7p7fbzbgd3GqfuYFj2tppsOvTf8oGL0YV
M5uMd7c+ghavx9qokEN/9o/oJ76WbxKUM1EcKGxhL9/9h5wphdI/QoCZWeayHMkAeqgYrqjptnxu
D9led6NrwTbtUMfMwXtnyyMdduAFBby9ZC7Koe4yI248ZBPb6Esje1bmj0+a4nFcZjlrOVsgcxS0
pq9ivURPPeWnAmelHVXPeJ4ooBE0LEonkpVWyLs/eYtjrs9kVDsxozqAqLZbOjl3xQ2kZDlxwDLY
z5bGXJNeJ7VmliGqpq1cv1pDA5c4VLWz2PICm0UlI1q2+v/jrbKXpaAIZdzheEd7qgOeUBpQx/Qt
AW2G+pbmxWj9NPri2bHlIzv2H1p+6RlYc1YGYSZULCSjRmQ3HibkZBLXc8ab/ERcZP8ckwPSPM9h
B0GLphj8qUcAPm6TvbiBxIgj78lNaNP4EVJRR+kzaTMQcKCrGSw0Issx3HRKFQi0ciu0/XdfqK4r
X+L4zLJjXkwwm1jVaq5GIiIroeqtFLlFUpxr43UdP3lGmG0SJ7RKND1SOhHodrOanFKvc9Qg4cQD
y4j5ey1sPSL3h17xfaB0YkChvDukQ7FRVCfy7taXs3hbX7aFLUL0faqXU4yYyo/3anhNYs5Db7lJ
cmaAgf5+DFrRz2GABtu0Wd8/FLtfMlK8U/wXzLh8NAbvQTg7gl4FtvR7yTXdaUceNOsXEBZnXtfF
8pfTQWStghlHYecCSnOSaoxZwBE62VXK4qtApi+f2ZyLCQZplaGITZlCAthLNG0/Vtv1//+XD3Yx
wIBsCMURSHbTZ/h1u0G/LFDAO8X7ck8JKnj0IosRtXExxhxPoxorr20RtynyD0/aF+aD5G00+V6q
GytCs8X62pbP6cUac047KNVLAk29KtJJr7aSeWMInDP6l1Dqtw32QTLkuQ4xQfhbYVpUfq597J6D
5wFvLBpc0IvKLKxyt74wjt+x+UF1LCB7QbuOUQ12fPl76T2uG+B5BfsW8VU/DkMZb/AgtJK9dmjB
B69vetOaQFwCET+OF3J2in2TDJSAW26xU4G+T5SNpL6QnOMMi9+M0kRrqko0nW1sngTd00MDPmaI
u6g+hSPnOl1cwuz/U/uzrFmZRGKi1VhCPV4PZD+Sb7V+u74ry1mLmQ36G2Y24rwWYz0HGKhW/BVa
CUjmy7ZkRY7nFEjoYxofSlZFAm4gcJO6ncKLNSl4/hGfzOwzYOTr6Hb3abNS54qj1V/RwTl9snp3
+CltxJ0Y2TylAN5XZdBJmdSJ5BUlEI/UvWkkz1OPglGXPnC+7GLkNVsZA0wycrc+gSYoouhxUx7S
g3FAXLSpITed2+PrYEdXmosx9kfFNlxyzLY8ZFwOP2e/gAErX26KWpuQbBAPIlAkcHWo6mGMx5Uj
y98UO1RuUHDI3ff+WeWmc5OtyMkXvd/0K/vLRoSBpgS4qPEbjEf9evpODiCf/pHaOlYvv7Zu8Zzb
yJDB03x7+BE95s/ru8A5ohrzLO3GFIIwaF9zDIhOBjdZzzk/y6h2+cYaE4h0feCPmYT1eY+Ti6qU
G5dWsRtdqEfdZluukjj9vWufk4lFsjgYUyHC3UAmuzF+mvEXo9o16Usdnho06ShfpNSpDd5wMHeV
DBKJlalHxYQOssEVDVtHDJTaEsRX7bKz6GBKH7jr+7bIG2hikF+EJi9CBTaCnDItFGsaQdaVpe9j
ZEdwE1Lle6h/mY/qlX7WrJbKpyMlzTG97DMX08yWTq1aVnEM2AXhxWhr1GMxC4r3/dfBzq5AM7/j
ZQWXIelikdlVSRT0yE9QnK+bO6XxLc/YxR4nrFgM/WcflNnCrAngphFtHZ6uBWXfRc+ZdhI0e/3j
8b4dc50UmUZ8L8DwSFqYtiokV6HHe/JR1PrzCFw+FnNjBLVi+pqKDhPxoGI0sXo/bPw94a2EuSbC
qfWiOIADRr3VaLdS+G39S/H2nLkeusDLhpL2kdM+rQqzXgn0XX6s21h+j882nbkBtKxTp7rpEdWd
ycF0oYklbGJk6NxpI1vjc/XIPz6c78Yy4uWClIE8HafHrKFsd2/4nOO5vP2GhKeRKGPmllmSrvd5
GVeAojS5msabBFJSWrTRESrUva1AxEvl9G0vH5zfBtlwPC7r0AzpdGOYxVar2q0E0TcvsLjtLDxD
zF011UGthb4E3ClPav48dE6KFop1j1jenctiGGwDn3ImN42Jiyq888I3kdc6wfv/DJL1ahmZ7Yjd
98K92OaWLr6sL2D52FwWQH/ALF6Vg75JMOOHx6txbsJN1UGRgxN289bAYJhB6qybanhYmH3vU3QZ
65ykFT3afyLYZQ0MguVBVQ8EBDKOEe3JcFtFt3Eg26J/MjVoBcmcEOgvYeDFHINkftOQrkCjIXKe
k+vh3ZWf2x/6nQSKfOEHunY2zdZ3VAhwIwGJdvoS/fVv/7ZpDNaVWuu1HlS4nbJBFwW5as1rIeAc
0+Vns3lZJgMMmd6BFtTHa0ze0iaNENRD4ZlAh4jGlul18MjPrq47I2ZAPzojBBqlOCxBv6HFz7Hx
JMYnteMEmOvOqLIEd01tpqZR430k16eeDpXy2mjW8RSY+nENZiaoShrCOzoXpDZo3e8Ru/6HuSl6
8v/u9KrIIEMkTmYV0zzN8K3DIBElZfB/DAcMldooirufUp03f7uDKjJA4ctBPIi0rAtd6Mkl4EZp
TpPzLjyP+09O7ATPr2jTvvFidJ5TMPAh92mG+W20MySVvKHZgTAS9prS7NbP1PptoYoMiIyekep6
OwLJ/cI2czfJJCsRH4u+4VwZyxNvsy/J4kc7CZksIKaraD4q3HW5Rae409gyNzEUrps7FEhz6Prl
Dv+ILXOWzKwz2CEGCbhSRNwo0Z7Wa2jAF+8xNsWt1vD2jcGPfJSCPBzwVCT1W9zfhim6pD+jhEFQ
plB1QnQNsojMt6zzXusQToDCQLK6U7rxN7Et3rcuqJfRH81LJi+92z6YYz5eU2tRODU4dP2hOVFV
ihTW0r1qV1DB4PZ+LxzxD9aYL6gMvhmI9KJpMMpKXcQDr+I7/5EPbS7BITx1iIUtmxtkkwtKOyiG
OKEZRciyY+t5RwDMPpXr/fpRo5vCQNcHM0xgVgsCCMZ6ECDrUmi1SWQVkm5t0+5opC/rlngLYsAY
6VES+j4ulD44R8MJ4lxBd143sfSy/rAaBoiHOkWXdI1mdlo1N6/DXXgIt+VL8ExF1GjOLbKlPcjd
7zh2Od6hMYAcID6vkT+nXFXjRndD+H61UzeaRWuR/j2Pk5a3aQwM50qG4laLenKtFp0F2oTvIOve
THIVWrGihRZJO05RimeRQWQ97tSaxDhseqU6OuhFU0WyjC4GN/7PPOUNqizFOx/2kYGSPNIbVU2A
V3RCVj2pbgVeErDCbvRD7wY7sgsd7vNh6S74YJQBFIMEo2caIHEbK8tEEycqb/WP7K3atKfJ1l5L
zEDjVj1oz/5nSHc/mGbRRYmTou3Bvg+eLlfSir0i5pvJS3hxJD1jK6ed5XbUxAH6XyW+q7BLn5o9
DZPla80StiqqFDyEXgjv5ovSGWiJ80wQggYHvhPvgmQ/tTvOqaNfZW01DKKkLboSexkGyLbbp7f+
F/9MaSL0+pdmIoY0m222Td/So/LKGxXjLY5BmnjsUYQJEfb7ZWxN8mZASY6zPA6o6AyoNBXG9MG7
R5dH2xHj28iJbXVTO3S8yQ+4ZbIlwukPG8bAij6QOpQgyvs+xK3spsYq3rrnEOlsKqQyvoHFBOPI
Rc9Z6PLFgPBfJHhmyOygGEokxqRKiII076YwbyPSWROe1+tfcxnALkYYAFMbLyqFAu/SwIwtsXvt
+tZKMocIR1V/WjfFWw8DXmhvNsDnjbT5UDyoxkOnPKQ8/WmeCQaqmjwsw9bHAyAWd9l4CtutNt2t
r+Iv8dXlizGYRAqv6yUK+VT8lPIvlnbgeDvaAha6n2lEgO/9tsam1jBRJFYdJRCgnaqoru8op3vy
RDtrvA3v/lyq3HywxkBTp0tZFldYW4kusGoPyYJdtjMc2okufBWu1I3+hbJSCXsvc+K34JY3yPou
1vEndF2WKwPaZqkeXxGGaSJI9QR7OuaUbymTmfZqoiA5vJfRmufoOd6LTrTJ7PqofG8QWDR285hs
EhBzfQ6qLz+HQbMwNo0mpG0gXqvdxVLwpBgCB62535yBs1qq5Y40qMaGP0GJrr6YbrJXkEVz0U+O
miwUm3ZRgt6TaLKqp2DndVax5a1z+cYwCNGIjCQrWzjP01rQINqCWmWM2q/gdOaxDHZN9KzEm0F3
G42TDVs+pxd7zJrFQeg0SUY75VR7r3Xob9Iyv1bNzFk/qzwz9O8zb1LKUVSMCm+FqLo1/Rxcg/vE
GDgI+hdAuCyGgdAkbzF66MFJ6k39lRbTcRsha+xCYJMm2HhzDRTD/jwiF3MMjPq9ETRyaiDdWumW
kp0bBTw0xAEjmZXE27y4/7dvyEBqnGajLkyAhMR4y+Cb+feRyyJOT/XakhhIFSCp1ZsBjkCFsJaO
oSi6FdqDrR/kXfCDR9O/7uwam8FLIw2qtXSCWA223pRYWbD15dJK8+s6PKaZG/PUl9bd8A/BCpAs
i/2g4SInzWkY77TmIJecXVq+xv/nFBqb0Wur3Bg7KhzaFroVVM1h8jurU6arKJLPWudzrvKlXjxc
FBd7DDD2IsmLIqLfEL14tMEhBGHhO7UNN0fDWxqDFe2g1qEaYR5PGK48zaob1Y7jL5F5yvmsj/Rn
/90RNZbErVPTzJMLZF7T3okeqOhBjhbvLrtqndFJoJUn1ByIWkYPSTIMyAPpmsl2K7SJXJZQl6UX
vOJqpeXtvROxxtAyXNEC2yWPo4ui0R9LnNljblihnCLwBWA8JI+QiJIlS/QOcXKtBfF+HTiWw+aZ
JcZHdDIFaQJ2gvdxNqpPeR250Fq60ZxqA5pc96fwyrvHlkaViDizyTiLEAWiWGp4+kQ5hCtk6FZk
156jPShIOVd3/IuT/r+1r8ncMEmkNGqOerfTCE6vncT+O+cj0ohrzQBzufSB2RQVhcbGNVDhKLfF
s3xPW02CA1qT140t4tTs4zE3S9tDWGcKC8zbJNKmDWqrEM3daHIb8nkfjblS6imTCpHgAUe7pOo7
UH1vSWRpDtqj7ugMRZLb2t360pYzJ7O1MVdMFOmZqTTIgFFNSlxjTpzbBBZHh1o0HdCpOenzulHO
OtmsQqN2XilTElQVEpjhVd39XP//nP1iEwmdpDS6JiO8yfXe8TTTGuN+3+nc7MhixHH5djoDGUbd
KzUk2H+BPa2noH9rG35Jt1Vkxyca5ow7qbeE/XgnPKwvcRH8Z6YZDJGCIczSUELvLSoeovlSkGuJ
HEG/bSXRj38zRXdzFiz6XhN7HU3Td+ZBkx+a4nmYzqp2HDROrZm3JgYz0pzosUSrb5H8I+xfoewk
QNRM/q6YvNBU5oC9zqBHkebqOIEx1PHOElr+lL2Kag5FEW0vbWU3csMtmJ52DTKIoU2zsuhJtNPn
0P1EgWyOyywhjV9J5VgI+LiqekfS11gFZ9f69vEOGwMqYut1adEhkZG0z3qSHfTU5zxaeBYYCBn7
vFDghsj1CocCmmMRp2+Sc5xZxpm6nEJJpH1+Bcb+m5sSjAM87qHluE2CIqZBtVUVViwz7/tW6GjB
PNoLL/UWNL8QTCtdMLw7vJ7bZd/7bYrNXLRSEU0KnRrWxNdSsxI1sm215uTfl/fkYoRJWPghMQRf
QIyRdNkDrqpD5umbdcdaapeG715sMPBXya2YBnR+jCbdBUuywl11TRm9qqN/giPvlC2Vchx3lavd
TTwhk2WvuFhnETCPmqRvkJrumk0weFYrKGgIGLacRfI+JP37DP3M3gBZWgOkUMD7Gf/0bNUiB4Kn
WGqPN5BVsgIHTafoDIe4khW7NbidUj7X33K0c1ksA41TgCbtEQTljtxE26JCF3rRbyRftKIwPmq9
YXlRupPrzG5Lcp1HBucr/CUYv9hn8BLDunUdaiBS69x+MznxxsOq9fN7tYo7Oafwvjm9KGbfPNYK
Myf+iMOY6rcgnrgtJmisRe2h1NXvYv/aecHjkJW9NZDyrEvaLmuHr7qnOflENiTSN6FiPCfJtOvr
wK1qpbDkwnRaCenIpD1ERrgpy8yw2qraVAHaZiu5dLuC2J4Xb8wCI++D+JDExl7UoTyS8J6k3I/J
IHIeeE2qUnKE8Z3UPnP+R+fabPsdr+7AQxsGnCuvEFoMBuJbKt9MGWW40Y6Nnc7LYf8ljvztIazS
iAYKwyYFXDhBDu2nzn0f1jnHW7Qoly+ea1yDrGWLnVg/npzVEQbmlC5Iyjqlz235qTNux+Y1yu6J
zmOZWo5MLotjkA6wolfdCBBo9eE6U/1T1jZbYcwtsxjcIeg4L0SeOQbaqiGRxVBDYbGrVSdo9hA3
tPxOtPsJ9dPUd9a/IQdICYNweV6YdZ5j54zJrs0fQ7w1P8O4NL8qWE6dQDbHxAtwVdApah2Tt1pv
Jc+UlVpDaTb6wVULWw7NLzvGAJbciH4zKOjT8Z/an9FNjcHtwJlo9kyz9IPoWtKmsHfFI4+VdTlr
fbkUCYNdYiWpZkgH1noblMNP3ftbO77tdmCHv/ZOQWCne5r+1K5wI3ooOX6if/7Dp2bQJRKMYcjp
g47IL02xbZPHVPq67jHLle/ZIhlQaRIzEKYKFSvaNjF+KTFxmkh2g5n47ikCB7b5qj6gh8fxHd4k
Gw9nWA6HsBLE2KcbS4fWQTueP+VXhUt6qzhO6UaGBmeB+XGu1DjnSlIZoAkaz4jLCYdED7aJl1uq
F3Pi9OVDb+gqUYiqaKwgtlQKphl3SOfFRmRXge7ESmOLArGq4lvfP3F2kHZj/pk+uVhjvURJQk3V
4KaUf3vaeaA/o1nK4MDbsL8ciIslxleqLMq9zBvoUF2/KR40O9yAKGoXPobQLgh2pavbLahyHNlN
Nv1O/W7wih3Ld8T/fgAG4z9GE1MDHka0oSFMDU9e8hxjbIZ8IxHvKlr2kIsZ1kPMSREMs8crZboq
xK9D8cjZMnrJ/H3LMAz0cR1SPmA+KMKsR3Lyr+i0B1T1btSt6CSH0OEmDHnWmDsIYgWemAjYNpoX
oglfYy/vfymymQ6vvrp8BV2+HXMFFVVZjpWEgC8eUqvuRGvU37JIt/7xCzJRtNkLUYJpBYzB7rEm
1HBVMCx7YPGgzzzenBhvTcwNpKSmNrQqJYEJzvX4EienJr3jLGj9FOsic9kMioluVAwSv4Ohf5SO
/lbdIpV3/uS1dtkhFi+MqKyzAPlj4xyc6BOANg9Xz5MD2isXhXDHv0EbyK7biI5ohY7GSQHwDhcD
InEbCFmdITMqI1rOrtLoYf1LcjCCpbj30kwe6xhT+jIR7Zi8JiYBIwAmhCKugBbFgZVj/J6JmD1u
wqyRisRHyEoZFND5fa1DpJLuWnr/CY4chAK/N+39ITIz1ZEq8vUayFcJXyL/FEpPas/poFz0clmW
TFGRoDqvMUeKKEIvFAZImzX1qJfPQXGj8nIzi3szM8EcJBDI+ioEbFG6KG7L8ZCjC0cD7yOkhNZ9
YNHHZnaYw5TIUywKBeyM+U0+bmvhMymZ2f9njlDRpgryqArQZwgc3RivBaJydmP5aTmzwZyTXvDH
pi4ACPK2c4rv8cF/JMhNhK+xExx47sXZGDaN74Wd2seUqzBVOwv9/UUWWSXCI16X7mJkdFkUm85X
DN8sJwXMQaryFBubPDpV+S7Qj7nBe+ctpwFlVZM12VREojC3XpCPKkjqsSQqzwaaZCs/J0dzS3XI
uQp+y/52sUX/PjuduokO4DDC0ZFv850KtS+CLmDBFr6WjugmO35NjjrYH8gzWxx7VqW0lswBmWCh
UZyi3jdai7zRKU1x58ansLpfP0/L23ZZH3Nu66BDIbpDCbAOgxcJY/aShuIj0QKrDSbXmL7/mznm
+HpF5ecqnVQTp8wayoOAdsQInSD+8BR1NQcrlmHvsjbmLBtmmZCRjvaN2XeSOWEC7kfz5/qCeDaY
s1wETZo3HvLEg19/1aX6vs2yraoru3Uzy14BCSewuGqGwQ5VFUoiEJ+mUCRRQzP/TV9+8YZ7T77S
zSv5E6S0RJQvxpgYtiqELigrPHJ074yqo5Ulu7J4Xl/QMggqMjEN3NZI/zEfTq99pQ8nPBHV+2IP
mSY7xVuj2uR74z9wEy+e4osxFgTTOJeriWBFiM0PkRLdi57/tL6gpaFFIs5sME8LqR5lgiuQxq1U
ZUJ31bcksBK3OxZv5IFyjYun4lDY3l157I/1zrzhMeLwvilb6vR6o+u9AD/hlwQVKM+dBnS/VIIK
Wt7b9QUvj2XMFszAsOqTPopUPD5wjZ1IT7W2bP+Ltoeq/VnaogWlthSMCAW+zVvo4qGbWWZAWZLN
sC4xgeoowV0+HobuUeIJly1emzMTDAxLo1IrQwlcNNLvLXmuQs2GUOZUcbWmFwF4ZogB4KBPwkEP
adB8K6HAqR0KN3CVOypV2FhQtNkPh2AXHfiDEYvPkplhBorLhoQKsu0ICptvVfaimicv1G1d8O22
Q5MSMTa9UoFyLQg4LzzeYWRgufV11Qu8Cfm1+GsH+bIpeVv3TN4nZaCliLtwJCnig1iP7D4BOWNx
1eQumQZL69x1W5zFsGXPWPEmtNn2eM5hfEZJjz3vmC07IppaCfRQVFVhtgk8tS3a6Fs0m6b1ti+q
bTl4j0RLn0op5ASmy6ZMRcdzxFBMtn8MrPG6GE4+KuxxrVttmCPnA6r9XNqW0ci5m5eIHgCXF2OM
30dREynKBGFO9b4B+XQNbq0OLyziaKDXonJKvA+5XAmdWWS+ZJy2WVm3iFDl82iPG0yV/zCc6a6H
VGdxbN1yT2f++jdtkz9BnLDksJksY9ZlvazXl1XdlyYyDQKIaJBdRt2A15qx3LM2WyHj+Jo3+uAw
BGi1hW2c+8SiMoSolO0GH1lfKCdcR1cmulJ5iQfO2tiHeSB0hTCleDT18rYMtJPWgzl8zDhHjeOe
7Js8atrIzwwQAaOPwarKHRHAQh1HVhTdrJ9p3nKY+Aev6DJUinfOyZ0nPWcZZuM4JuhO/BHlX3bq
vRNw9qzwwyFKMkp0Rbmb0wNVPKTcQLznC++TMRcl0VNDKE0goVG/5flb22a21F13Pa99ZTE8nS2H
uS19VTTLUsDWkFbbK5rxYxJNC1I1xzzxTEuUo41S8hpalp+BM6MMgsQkV8C9j20C9S5kx9ut8Uqg
bpHegLZ1t+4Ryyj/+/C+h0Kz7YrFSC9NTUApRbwWzJs64mQdFveJyIaoSYjwZVY7ONaNJMh8IK+R
iD8Ks3IiEp36rt1JUX27vhSeKcYl4gzc56JIG5IxEFkOD0J2QPHdimOTc83zDDE+EWoEvJMR4Lbw
QKwUgttC+mkmh1bkJesWN4doMi5IBc3vf5SXpUQ2hAkv5nh6BJUTenUUzmW1CAgzCwwgGCHoq1sT
fUep70rxy6C5ifG0vi08E0wwPVTV/+tRKvqjWtsqeel5ocpyQXC2DGbrlapACGTgrVpv2o2ZWdFe
/Okf402ACcQUpBYv8jcdso0i1I671/XlLTvDZY8YZzC1Tp50TFai0bPdp4qBkdgcyQzZ7Rpesx7P
HehPmZ3VPBQmf6C0+AUYIKtjwtNT4f1/JoxIpcYLyh59xp52BDOMwBvK5n0qJlAgwzQII+0rII1u
IZMutV89Ye/7HE7d9yvmjyto5g1MsDBVZR2FAbLp7aHCLPa7jLdvTdvWAcmjq97InOrA4pV3scfW
hKU47g01wXTC/5Qd4r0EUXTelcc5SGwNuCqU0Gtp415gbkP/e0ls33hYd2aeCQYOKqWTPYGyzXvV
ozDYhXGPFwcHPTlexjK1xkMsBn2AACHQt2O1C3k3znKJfrYd9AfMjolhIIVq6khCV9/ajfi1hexL
59nSlfCFTmfWz+lzw5cipyj2h8+h30OCsJICcUfm7BS4/8B7gwI9nQcVzyVCU+1ER5/R37UPXWW/
vlHLiDezx5ylKDJMpI/RYDne0h4P8JMdK6fa60eq8zCoFmjLzpQnNtt+qqNrZpk5XWHRGkk2wttr
81nxXs3AtHIo1aLNnbPERUe5GGIfoJPgFxH0nSioSy4oQ7fDc3OkTKlgxnKCjaDavGBvGTlmJtlM
V9tJo0LZwKhJYtM0U2wXR9odAGIul9dFv3jcZuaY46bkkQIFZbQ1Dv7RC05T5gwh53G2fBpmNpjr
12imOptoV3u9aU4YZqUzfAWYPqCp49AOmQJEQVzvXMzAzIwyR3AkRTUYKWU6mHaFf8jG+zF6KfMf
KtmqfblRstDK5cd1f1lyF1XWZd2AuKoMARfm2Ity3o/9gBnpAbrkV359v/7/F6PyuQG6mzNc0cLU
SEWpQQMEZLkSV7hCP9dgTz8z9I2EPD5rihcsnsyNMXe91kWdEvoqVlOJk9MnFRR+VQjHa6jdmdBo
zvW79eUt+eLcIANgUxfhw3Y5eOGGay/ed3VtidXzuo2lAGBugwGtcJAzkgzoUckwloVc53ZIkoep
dL1KeFm3xPt8DEilmpdUmkodUHgWmq+j7zZYUKxYZtc666Z4fsGm4INC8QU9aH/pH6C50EltH5Ii
VH+TRyPNtcUAVG1OYTd4eOOY2lOq6e4g9ltJHDaNHu2lxH9JJ3C4k/YsJqk9IK27vlSOj7BZeKMW
1CnuYX0aSmv0jds0vc6EjJNBWEygzdyEfTNGpgdvrHUaT4nI9GwiN4E65r46Bj9pFB8cPMy1epxt
5K2NgY9EzToF2R1k3sPk0HtDbOWqd2PU3PQ0zxD9+wxGdIgm+uOEk93mRyjXJ/kxVjmP7qWAdP4B
GfDAuEA4iQowX5BJbPuadJ5afy/E5rbqzY0RGZBm8LZeU3OubM6pY4OgqSVZ0U0aIq/oa5Mldirb
pXibj0dR5qyQ7sYf8KigukZA3iaq7LxMNRU+5oHpg2+S7xRV3Idt7a47+2LNSb3YYAdl0oj0Zt7Q
c90M58SI3Dr2b4bwTTDIIULxUBwSqILsel266STR8UjP+QWLnjL7AcxhV2PMRvY6DfjlE9SLBXGb
BLv1RS4pCaPd8/eHVJgQJNFRFskjLJL22ZWUYlt3aa+yeudvwrOJduVho9qUoljdTHZlQR7C4bFI
L4ZdqkJohCyLhsH2ng5eLphCm1GaJ20LRvOjsVevkO+gIBqAUKTKOEDGtcjcREGdVhG63CHbnGXn
Ugm2NZSFx1DbmeNoE2Rhi744J51xLKMOMwTkSpeRhWt63u9Y3mKdilKBGho6ph/BQNWjZkw93Ihk
249WAiYhdLbF8fvQbaFZeYdCI8QWnc+kElQigb0IOUsVgncf7dZEbFF1AUL4TXiNxElsKc34dd23
Fs8ozqdqoMJDiZo+2ogaycs6OrQvgD5Cftamt3/7/4zrxtlUeiSpFMdMIW6uTns01HDqRovbM1sC
85m8sVLimqCDrfATRyeNO+Ah4H3/t3UwN48YdEHjy7S/aHJTvHQ6TnpiOWiYrYJxMiTkq77vUJCq
nBY0HomDdnVajaKPU5nX5bpYjFJn1pjLRwxFJZfo6H170EAEBq6iZ/2KEjbEIAvK9wnYmAwMP8jo
0/edT73g5tbZMLapwgR9qfRAGYfq3t+8A4nojifKehmcy0+weJO5QQZJ6ghEQWkKL8+ajdE9GLyY
mbt7TCg7CEVYmzVWRBvYKZPnsJP3VHto3HFZQxcDh8veseUuSW6FQcwJPOV9OuxUuL/IGhJI0Pjb
8AH0F9FPWsZsIOjIG0xdvnCJTjMXKBZgBuEjYMSpnsSZjg5zynI1ORl4KVM7Ob77zD2vw3z5aP82
xkbtdTp4EgrNdKQR1OuKRdRTlN2tn+zFeOiyILZzMK6HGPLaeN+HBMkKT7CU6OwLhzF5iYfPxAoz
UwwYJjK0T3JQ/IFg43oAM7B5Vs2n9dXw9oeNy9Os9KpOps0p1wm4h6Wd9p3qJip2ccCZ5lyNFCb+
iPBmC2JQ0RhSNdAU3NCqGNjB/5F2Hc1x49z2F7GKESS2JLvZQa1oW7Y3LIcxc8789e9A88aiYEzj
K83GG1fpNsCLm+85aLsqk7WL6gNq1K7kXMyKXxPF2cexiYp5aLAdNnlwwv0x38Of3KeLO/gveG6P
qyTDEXpGSzPw86mqolr4VtGXWF20okQJNLUwTvqDaN/fcyILsMaYJIWx4+cdorDrqzTGfCC4LFAV
RKt8drM0MN34tnVBxwoCMylLDNOwP25xI5Oz+2aXTfGUwXYohxUYaQxua71l+yEZ2C1libDw9W6E
cTe4rvaSmaCr8buJ+GVcXHql9lJF9qrE4fFGDmfdi7XMej1GmVWFO+mAkx76tgfA2mDaAVR8r+yU
2XXuGHNoC4ClMHJTr35XrxusZr+/JmcXi75Nu3bAzU7pIQbnHFFcqjza+eN1rZHcKW/8R2wPhbYK
x13mI5g1Ds5U+ZGxuy5ErPoAlETkaduo1L1VfRoPSjLXTIhy6oCh32kyHFKZBM5wWHZTGusCL6IZ
sbtq2JXTJDVVmQTeXgCLZzYaBM+EnCf705xKDK1wZ82yXi+Je0q2ttR1Axx2f4g950EFWlJ0O2MQ
IPfjfXm2bjH00mLqcjr2WIFv0NOSjb2ISzCbX8C9r741oz7OCXiVL/VR+4yq1pPjw/LSSwXE8nSX
/iUbYhJeKoYEDEfXNMvhe90ZGMULPYVzqRy/MJ7mTtIVFIY2m7/PzNem7FKMatEqGMwCwgZzXYC7
RhcBgAmShFp8cxs5nIIrS5IsuoG4YqZu/aO/MQGWWZ+1wLpVAOS6R7zxXfa1ZFfHaXyU5qmpT/D9
agj+uj7ezQOVPFtxwrw5FqfzijJalFaQ0fqqF3+xDuM5uylANNB67SXaS+N4ofvfyOOeQL10nfLS
685vGIMIcBZ2/Y58sXdsn4RRDji78jJF7jus00Yqp/ZODeZfQ0FKSRbHT1T1AAxgifEQR1EbGZxL
GYwlBxcBZDSt65zKfQTmTeVjuwOYBVoxsoFiYf8Hm7S/3xXnPNIcvE02Q16Lfi1eq6PAAOhQZGRY
XsF84E8DK+DRnWzGWKKRfEe8CWdVpQsyzkg9IE93Y0uGiSZTSL4bjkZ1lQ/IzTERPvvdYxcUl/oQ
DZ4dRNj8tr9kspKJsOVqEUu1TZBFoFDF3eQQdW0WZ8j0zMBgm3P+FACpL4gC42IeGbVN6Kpu/1e4
K2Si2eP6I7R6lcx7ZnNsZzr2KgKANgeEBiC95rvF+Hhd94VT75vzvSSiGwu5jKSlDUaOYPPBd73P
cLb0qX3WbtnabQpuonhHQSauyx6d+Kn/vteXB7OR63Sr0VoTRsSSbvB6Wu/tsNsnnR4YuWxETBN7
gVdZnHUeDDvp5w4dDHIBD7yPRBe45I2bXOI74zE66p+1XYW1kEuxT0AG58ogTmUfkrPUVZz2uopF
PF+l3lDe6Im/ThLMfGY+/tQV0DQCGonqFl+Dj8KpXTDuh5JV+jVrPoKFyVWVr0nu9bXplpZ/XWmE
uyEWSoj/iOOsWUNyMlXjiEC8dY19gYY53RE4huE2Y3v2gfmZrTczXBnLHXbp/7AB8y8G9fUncO9y
dJQQSM2IHMCJ099YQOIe3YpiXnLe5TvFl0F/i23bb3H8WAIS0yqiBFNYTXZqrUuY7q9fqfg5vP59
vmyq2U1dsPjVVh7y7mjohQtk2lCXBCqyY3DxEBysTnobtxYupyi7kaLpiR2PrVGTsESX8pgrY67Y
XcEw3/VLgzLBTf1EH83aTT+x6QOWV8cX9bts+lj4wGzH0UDYrtrE4S5vCdN0XqYFFRc6H/Vcuevo
V6coJFovDvI2YrjLS5eWJNMKp8qQMk3POISTC7Rnd/LbW5Pp+E5mOaQiOculNFqnmAP8XbdrQZ5V
7NYzBpIvDLCVwS/IWcJkV8kUaGOWNbArFIuJKTqgI4/GXaoepKvVMhHs/zciiqgLTaA+o/k0NKAn
ZC00b5RlU0IhDmgaTBXM4KrJmQfweoKaKAIC1Ug+GqgnYuupluiDWIRFUMzRgb3MD1F3DVkAm4oS
7Vre5cOvvL/pxk/XrYLwuaJT848Izs6qTjO1qQHHlaiXQvlJq8f/9ve5W8pWp2mcFa81XZ5y7aGV
wQKJo4vXA7y0DTbfOleiJEx0RBfWk/kQHdTT7LNpJGU3PyzIiobPf1PPy0InsXeAIyQaYJyRWXLv
Jq+wJ16x/dJ+X31imZ/jG18tjBGAb+4gS2KFirARxr0ZQhPbDOcZE7pz4/da/JDZkWsV0o4Oy0P+
cPIUGZdNTUqtlwLC5jKXNK9DI0FFSA9UzzkxKjbFM8FmHvvarf1x9czPjAo61iS+SezuN4I5w6dm
NG0cC7cZ3/SssBiAYrs9V0F0qT6ax85nC05KkJ7Cnf6Q3Blf5J1LYQS3+QXc9+zjAmy9BM9ZPUWH
DPsljGBJvvgjE8N9SSytLXUzYYlXX3dLe17AixgfOvujCniy9Hk2Nff6+xNrzusXZf+/+aJzbFl9
DNBxFFm0e1KQ22ydT6OVSKJDcTdpc30s+tjIqSOgcoYmyhNk2jXL9yI7DOOduiBIix609XMGpBjn
YKEwd/14suvkEmtSOaBi6DDKoKX6ISymPbD3fb1BqO10jjtX1XOyonI8mYZEsDAc3pyXs5tgkLKG
ioXDrY59vwZRMNbyq8WtsdMYGm4tJe75F4Pz+iU5S0ryeFqIBgVdgvZmBGcV8QsQcuFlIL2X1Ukk
x+NnVCJqAxs8R6WQjulurAH6NhZuWbhTcbbUu25MJdcpUVODj6+GPGT9DMxATkGff561u/A9xBa4
PUwvU5SIMQ3yVkNzpwc4Fiug5aVHwP9Qt54Ry4rE4nP8FsITSS+Eznax4t6S+GgPiUuW+8WWjZQJ
VQGcDw6hmGkhSMbeHgUIapk95ejzMNhBMGLt4r2JJXIFc9ndd5kqiPKGrTBO0wE6kKu5CtOcz9Rz
zMUf9Xq/Nn/p7XK8/piFsehWFPeJKqepp6lG7sDw94pDsoMXyM/Dy5R0d04xD1vJqmaiieKNSJ5e
EpAdS1rnyDMNipFA44tZPdBOdw3tA+mCbnxWxx+hKtMSobXcSuXVvRnpvIZQE4zGPjVK9KzBI5Cy
PVZZ9LMosVxGPvVr/WGya79dC4m3FSnpVrr+Vn3yOF3MvoJdzMs7MntWesmTw/VPKQorsVlmqJaD
WTqo6FsRVtOjAeOAxqDSxqfI6e7ynPjXRfyLtrzK4FzOVDblkMxIlshXBl2cgQw688pDAYT69Jz5
1JexVUklcu9uspdJMVpm9P3iU/iQsGltNFpdcue4qm8eIr96lhySfQs+IiMqZjc1x8Q4Is/U1HXq
qGGigBFklR8MHzV/NBjQF/RbDMzJeuPC4udWGhedZHM9qinrCLKpvQzHqzvPQJ1u3bUeXkF4q8pm
iGTn4xRltIiaVQu8WnpsX3oamZfcGCeGspl7sjBarJWvl8lpzOoMoNduI8be+VnRczemkgb8v1jm
VwmchrTWgD4JAA3RIAdSsAd2KK/wwhuGQZndyfozYsv8KoyzzM40RVPGlizNLvTNeg9UN68BDlEk
w99iv/qaEnJ2uRjHJcv1HGnBYHu5AfJ4gOQ559iu3Wl+TyiA0g5IaRyktgZPkGOoPVErNg2itIcI
OHWlsquVX5JnJTSBGoEcm+rU5ud89d6uyKLDdugX+47VF6MT3Rlf0f3GZGp3VA8dILIlPBDi16UT
qmtsvtjhhyPtrtEckDZh5xvza81D7s/YVvR6VBS7o37IQuk05ouZ/ePDbSRy79mKqqStNLQWUNwB
VIqyH3bk1AXrMzq9CXzrd+olx+lGPyg/z/qF+jXCSdQ2j7JyrvDhbX4H98p1QJ9PKaO2nAZgFWeq
O0+y2EFoSDYiuLetNpkezRZiIjOYwViLCkCBYcQyR+2MpazyUV/ho9gI5J56X1uKU82wzOMP5cYA
6KG+a5/G3tUe7UsBSFF9P98m/nCWVh6Ez34jmHv2ZBrqZVxhMu3YJRfs5gHPLdo5x1mFpXGe+k/s
vOYjec8UPuZ+fqsvZwUsm6blauKGR6V3zemmiJ4n+9ugz248SMbwxZ72VZbJwrZNOpnaQxvXmMHH
ThQml13Q2X6JdnihD3C0N+lpcBtZmCu0CBuJXEhmTwXqDxkqvIoJLqTEy5rDmn6/bnZkMpgOb05F
QZFhRDoGPBrVs9RvfXwY0ofrIiTKYXJlDL3M9JbYIfJ91CR1+xyZZbAUe1sKYCF50jy8ehSVzaDl
iPCSwdgP5fQ8k+Xp+llkIjirkfSF7swVXtg8nJL03iw/X//7ss/BmYzSKZq2ZFPYqnJbGU+q/T3t
TPe/yeCsBBnbNHMY50PtLO4ygkBJfZ5ke5Gyi+IsAi3bvHcsVlK3PhvJlxH1j+unYE/7ih/5o9at
FURLGOZhZZGbcVIDaq2o6Dofhj56qui0V7XVb/pUkp0Jz4UhaJVaqoWAgLs8x6irxS4nWAFl2C95
e9EBinH9ZEId2Ijgrg4gJUmW6chuw+Q49+exurUjWW2MPes/bm8jgzOcMVZCRr2C92NdHVTCMQa6
3BsBAykLvVlmOoUZ7as0vo/YKVOfmSaMTF9WrkoUPxqL3VRNu6mJ3KxUPxGr8qrW8cvKevxPl8l3
yUp1LKPEQlo7R99TwGJkIOWT7m9LvpjDbntjRIt8VZIyQcMq05CrT/dpnu9NYgf/7SicHSW6GpWF
gicVlj8t5WxoXwx9f12ERLsd9v+bgzSVWi7oH2EifhmxonNTxF+uCxC2SslGFTgDqq1rZhv9S/in
7ddjAnobGxPI037xjR3qpZ52lJkiof8Bl68D6DUdzWbu3kBApgEjA09WCR+m8cGqfuSD6fblR8nR
hG8KlFYOZg5MJAmcabDIYjnDiI7IchqxTjAesNEE2EYdXEWTKwu52B/74wFjTRnpgq6rBt/rGSpT
05MJyqCtxIsWvwNKRnQbhYjZ3+O+N5I4nYiVUHHsEDs7SZu6kQ0IoGGXad+km5zCR7SRw2lGkY4m
zWzEclU3npW22zeRhWSOav/xPJyLNcJFc6oeKDazlbiGdXGcuyi/obokUhAeB815lsmh4sT3rWgU
K6ahTpj+XZ/T5M5OO1dfe4mrEKr2RghneCydTEuLEQFfb3vXqPX9UH8s895XKynEpVC7N6K4V5QZ
5jSGFtCzmh0jPCeApANH5gc7aPZyznmhHdoI43Ru7qfBUhjhrjPckO5Lbjau5LEyJ/rH+9lI4LQt
SsOpozMS3+jb7Ce36m4K7Od0Tx+tr+sJ/Vmgj5W35W7oXdk2jkwyp39tZStTZaFyQQlx6fzJGgq3
nR6cLjC6fTnL8JPFFndzUs4saU0zF3GFJgOjcWGZi406ArgW028hVlwzDETKGRmkQrkYBi2vqs0Y
a33yiwTJwXjGqNSd6bOyU+haWBzIg+Xx+id9eVHXPikX0zQLHKTWIwlNPg2IacYnxvU7u4zbNbwZ
vck3MEbeessZM7wn+16WrQkt8us98/0pajRaWnbAT9Tt57VoXF3dj+rFiSqXVLF3/ayS98H3plrU
LmydoRPYZnJpktALAWL130RwpkUbCuQI2oxMJHuuWs1N0Wq7LkG4Pom5pX9MJF98UiJClBKTGJhQ
JAF1sQ19iIB9U1wyb/phPCZHtmyiP+tguTBSV1bnldjOF2q8TaxTN2CdoCGCNrN77Bm4IsAO60Op
HK+fUvapeEOTEWUcGSdOq9z1Jh74f/z7nDmJaYWW4TKiDg9SJoCle00l2QwWTgNj7tEwDBQjbJVv
U/akHfKhgStj08CAYD/B2aTfy4Md9Lc1av6DuwQJa26cZb0w8Tf6LZnvXWJdf6RZy76RmZyzsThN
pDqCH91yw64Orn8osV1+lcVVW4YiN0nGeDyz+SFpF0wiIms1XN3+AT46P2ufr4v7FxP5Ko97YLaK
RSfshmg+NkB+kBObJ40+Tl/a7+Fee6AP4F5/TrTddaFiZXyVyTnxWEtp2XdImq3yywu3lmxxUiaA
/f/mUc1mm40jUDgw4LxvzbuQyHSR3cqfRv71BNxzKqa1D9eIzVZhRVjdAUYK+y2my9DR6b3MVYvL
46+aT7nHldgLGacVms9AslgFN/bz5x+Dr+0YPKlsV1JcYtyI41z1QuO5w+A04JRd1StusRRVAZ+i
x3Lm4s9fM386y/o1L0nJtfvkHHW7aqTsdCyEOlh8DpgSZgFaiI+gczDBUwZu8h+K3x3Ug4wOXawp
2MegumlYJj8wAN6+qrcGuLAVkG76kSafrqu6+Dm//n3uYEVZ6yALwF2m9jGtvjbpp0wJiP1RI7fp
4Ehc2b885ldpXOyBBZCp0EYkzpY7+rRyIXavgAlhfaRfV4/BcSo/pW2pf1HP31L5SYGOrE2adqji
GHf0Tt0x6sWwxndDXPmrBcOpLMSRfDO+D2aVq63YGgvLq7PWPRJTYoLZ4/1TGV/Pw5nEJnOMtqrh
jNNJu52ocRz14Vi1VBLaSFSDcFZQi+wibDS86tpEUoZMfc1da3oANLC79F6Dxejrqij2Yq/H4oxi
vnadNRKooh1+bYuHsoec8Buw3SRyZJ+Hs400rGAYewA4h/QpS5DS7q+fQ/Z5OGuoNE5amQUGU8ru
Mid3ADWz1s/XRciOwFnASUuwYeEgy+zWU6Xd0CyX3JF4zoWiZoJRUhsbmNwltcREoTFE0NntZn+8
i07kxnEXv9pjIU3i4oWH2Yji7qsYwF8QOQihu/RoprfGfLh+WS+QOX+8l40A/raa1CR1jEoxehKf
QC6zH9I2KJNq1zbl0UrXgzX0ilsnVuFmYXYOK4wCRqq+022yHwsAGYSl6RpJ3/jlMOxHLEFTzT5a
ZvQRNPNH6qSo+SSpa4P5uo3sICEgQLG1/aDZ9/1Sfaz6BlhJevdkDfnndY4fOrPyLRr6hhLdFaHl
91F77EvNQz/mrKcAY4nH06Qtljs39NBRpEbT4HiVo9wMYe2DxWhX4meakXVWFJToEIkeylB9tLT1
RifY7inj7gQIocWrqv6jGpFuh7N9mM0FAwZpvGtoWIDzopdcs0jtAcWhI/rVwEPEh7/YFdfzvETJ
Mp6eJmNPRgxQRDJOS7EQB0uWDKII9JJvA6ciHtMiZzsqWvWl1rD61h1b5a/r+iL0F2yG4R8hnEKG
46zkZgcvpQbDzgI3MCjkb8nN7Jl7/QCc8i/X5QnP5GhsGwFzkgB5f3umGfjnqhlhGGTRT715mZVd
/p79dBzotwjOtNZxB5qlAsvbC/aH+nDw1UmR5NriEIlSFTqAxURM1789RqnS3uwIQiTl3P1qYq8+
wkH543fy03SdATu6agJiSxQWpHQTLGr4832/Sub8YdIsae8MeN//oC0zGmf5+gv77NfEcN9JazoM
LC/IfOrV8rveCaJwDULgkOSazIWIp5E2l8l9MCNssMLWYjo6PdbHej8fwgMB8Ffq1l4ZvIcYFOyt
KPlrBqZr+ZGaSh8GLbGwmzubP5r6hkQmmvQf3qHkrzL4so9TEa03KwDfRHPox3nnWsPjSCRDXKIv
ZBsGugrgrQDCGKeCobI4CS0Z1JN2istjUd5MZeQVhUzXhS/WYgQGNhDaVL5bptCFKhPyAT8zP9jF
0ZmeukkGii1Sansjg1PqwTAmLMHCK5pBiJ3wLGgxJWweZJSJMjGcUkdRW68GK/CaRnEypnA3O1iT
nOlzNqrncFJ90Li4ilFLsBfENwiLp9smAbwU+1mbBDjTV6onOkLkChSN47R3nN5tquN1nRMFFrZl
mw76Cpi55jtNK5YYsnZBABvNxzV9aNJ3rZzbGLvUTUJRg3DYMTfHWBtsZupNhXnc3GMtYiDkNi6j
rjaBGwg0ieWQK5LITHiojUjOOQ0FuCx07E35KBwfLH05rZnx8/q9CZ/RRgQXLzl9pGbaCjyCtb0U
1r0VfyiNvV3KzI7QyG1vjyUgm9sDtEyhFlgVRSeQzazOB9O3gr/Zj0tP1gmU3RuncWndaYnDPlUx
+mt6meYf1y9NHDW83hpfhCvDdZgcilsLMdn1wg+3q8+zl96iCgJcO1nNT3wemDqVEJuCLOvt5TUO
JWbfItwq8vtYO6qydrDwhZLXv8/kbz6OVnWtFbJUvZq/1sNtkt4MMjRTsZ7ZNjo42JDEdNpbEePQ
qU27IospdERY0bqvjOipzYdTTLvg+tcRmjlY639EcdZUUwq6JA2aHmbQH7UD3f0dIkixXtjf4WME
NGex24H9d7Ze+PZIVW03yzyhEjuh9hoMwXyIgjWwH9jiObgy/eunEn6jjTTuVGpXk56yyLG1OhRi
h6do/VST7B2zPNszcZqGWq+jdDk622xGaY7dNJK1GWXn4HQNLKBLW4eY7h4B6FbemIDLlqkzsyV/
fBiKUXwM4zsEH+jth0nnsKiyCWOJmvarjFHhmgO6Hhz9oxae/oc1EXYn18Rxpi3SKqWirLEH3hlU
X/MnxUOlFwsAZK+f7WPy/R2KgK1PrBqD5dB5yYA3j7XBMPaUss16ah/W5Eu43KZISK/LEJZdYWl+
C+E8j0oiS+kyeB4zSO9Z5Y56RgfaxhU7DYVfes05khxLbFMpc98mVlJ0vvWVJU1KVcrWwbHV0H5Z
D+o9qsoeVi8xBhOfZGiXIj10VB3pq4F8CGvmb5Wk6ooqj23EdbXyzaR/qeZNJYuDhbx1Wxncm63U
JZ7BsQyUmh9wRD76RDsauSqoIR/LXwzE03xO4CwSWVFSZGwd1QICCKZgKOWhNPMsWhyFgVTEyU2v
XJzR3rf6cTAS77qaiPzSRg6PoqlEcQz4eRSO2uaiKg+JKQnqhDVkBx9ddwwwOxg8VKJd4PM5jLGO
rZrFXhOE4DcpLomHArIHOOqP1M+er59JrBevIrnXTPJJm+cIvpZ06mda03OoLyWo3qSw18wK8WZj
ezYuSMH0VZgZHc6G2RQMIdSA3AFkyjlV3QwjAaydsthuiDJ5/J6GEQoEDEzAtoCGwxn5qVDTuGiQ
OrEwlm0rmUcV29uTj8cQSAfShRe6kcYZ/CjvtbpA98o3sI9FW1fTgjacJQZL5PO3R2I/YmMUxzjV
lRB1ipcMqgnIEUyU/wu+G7MKf3y0zWE4u6gva1PX6KP4DcA+sABfBDloQADl5bKGBtYmriujUEc2
4jhPloPNtE0tiFOW2W0V3440l66XBmtsw6frooSfCRR9Nnj6DACocOqoJOqSr6GGp5b/KtZTND0b
xv66CGHX3AG7PbJoNM0xKvz2K6Uz0fuEeZWSuvrJ9DBCASJno/VmbK3d9Dvg16GWE/la7cr3sIQH
NBCrAQfCgWfjDL7StUWtdQgLFXrRcuqig+82iTRNFH4yRr4E0kOclE9Em2iYwjZGaUx7sp+iRwWw
DJWnePmv9pn49kU9LrD7y6FNd9cvV3i8jVzObpUADULgA7m2eUywVaPG7jhHEoMvTOOcjRROS4Zk
Vaac9Uax0/yLTaewjl75iaU9chBgoXsxCSNSB4C8wWfc41SQ3rLgxtb+lNVfk0mi8sK/b6EMq1GU
sU2+ih1FWjpGsa35RfWYL342SPRd+Ele/z6fJWoLYPYXA5dV2kd1BjvuWcskX12obRsRnFJPlbmY
agm7p4AnqOmptziTZ+XZaQa0WYGJg+tKJjSzG3FcQDOuQx1WM6bWWWrVBT2CXFZ9laVWsovjHBSx
SEpAaAycgfrQxJ+iad/3X66fRHZxnFfK+hXk5Cksq7neKeCZWbUHI95PZNdkmeTRyE7D/n/jm6oq
IobSYwjaKvujtTRuP63fEmlPRvw2CXspiJNhxTk5Q2jnRmyyIwUZBiWKBzB4fNU8xv6cPsjCF+Hb
2Qgjbw+16rpZajne5pId4uXRGSTlXWEGguTt92k4X5F0ThVZKTqrS+3N/ldMpe4Uj9yUIHfFxOIT
Pb4rIdgI5AzohOLnlFgI/HIQoair51ixHzaSLROh2m2EcPbTqtMS/SZk8XoIDiXjHDsPc0PcULs1
xlESPIjdLcHgPQXtuQqq9bffqNSLPMWeB9t9nPcvY4TAoi1Qo9Dv6515Zwcl2BjsD4nqVrt3vC6M
xYHaBAE6rOtbycZY035UWBDdm/6g6PtFLb5N8PrUIQ8L6iXXxYmVZSOPs0tm5CShxeDRhpP5wHgS
sjODetICGgOgnkGvvKfE6GwkcndLWyvFoAlOqPfdrZn3+0lrJHZD/KDx+RCvgKPH4Hs1NahFQViG
N1ZZLuuwJbv+oLJhluieReoyJndxuvoqj+/bKPVcRH0JefSJZSTTRQFMzm1be2w9l7XzgHCOiR04
M8n0idBCbgRz6gJiPVScM+w59PSoqudSP5XG83UVEYqAroOeE/Utla+agE+7VsIVxtFZ5iPohrws
DA+V8Z65FoetoFDbggnkixhLnYBNx8YVxnq/U40ASYk72yCFkwaaQgO8kcQ5MGIWeRYzKKds/ugs
962sEijWvo0Azp2AKH4EIhXWaYYTUB+OQ2BFbuMzmBfzkADj8D3f5/XiOH+SN5qZ5zOOE6/3tnnX
mT8MmQoI51wcqplUI5Syf95apXCh6gjcB9ZoxcyClzxknp251gtXX/2e3s1GGF8bydGrGomDImQ2
d7s1X3dJnEvujN3JH8no63ls7tmATxHcw8i1/Hh+ytbPBeC8zOGcOsXh+rcRlua2Z+HMaxQlg2LY
CyqcN/kHwAodClQ40ezwGACInMZH+FY35+Jsa1qpTRMho/cNbXo2bax8plbmajSXMawLw9mNIO4N
qdOa10WLCROd8TsEWTAAvo6NsUruT/hWgdWHISLAY2Hy463izba5riTFgZYQyA71HkVAxZuQyn9k
4Mr6wblVvsigv8WX+CqTC2eAR0Iny8E3w+hQnHuVbniL/a4C4OZg3ItqlCXqZ9Cx+sR5WvRztEqs
9r9o3u9T8AgDdp8qZRhjM42VquovYOBAqWr17JOB0CX+K5e4XGF49noefqjALo10KjDi4dP5HA7O
meTtntLsQAHApBPZtodY/V4Pxz0rTByUnc2YJBhbVRcoOw3bxkABOF5XP5EmoG5uoxCsa6bOl/vm
OjIMwrxrhqG7ZlUPTUv3Gnoh/00M95jCOi1Cne0aaeGEiVGMvSW3iypzsEKN2J6GnXaTTUGrm8We
MCsxPTC+QqwyobqiPuXAe67ACy1FLhUZ2a08zjHF7QLK1QiOiQ2gM6ygxYMmYkoH24WB9St1i30e
yKJL9jh5y05Vh2B1loDAhy/G5Q04xTITh1S73DWyO7VPvdxSvVJ5LEnpxbJVRpEmbuTxEPNVigV+
I0ZTjk1VGQcGq8nskmy0XnyXv4/14qA3306dzXHVewxptPSyTvdUs7y232uZzPeKNf5VDvew9DSt
W7RSsRZuTaiKGAdkk56iGRJrIWxPUIC+qTYYAbDizNl1ferCONPAUc5YRbAscGSgAfH3F1qsXXuJ
A+dRkzxmsf5vZHJ23bEwajqynov60PvRodyHPvFD8KIziMlSqonCpGB7RqY6m28WaXmrkRRFMnJZ
PIbBFJduFMznekeDPlDAIN48lZ50XoT5+D9ewOsxeXwE0yQGqTtEn/RJ9/QdqxS35yJBob0FdSCQ
879ct14iy785Jl8dthIKFlIHNASrqXkkhiCSuuX8ZV4vcyxrr4riga0wTj8TDJqtLRvpVqMlciuD
fNdyWQoujN+3QrgoaiSYgUgSjF2N+xGKUqC75HxoEL4DOupd0cZWGGf8tRUUp+D+RdXJ8WPtm6O7
g/mOMTJYBAurMWwWj0eUD4dIpaRErFEsl0TbW8p9scoCwn+5tFchnLU3e70CmQDLqj7pIF7SDhlY
cFk3rrmTrwSLdQ67nog4MGD48tQ3T2tNlVVPeqw9z5Zxp09NEC1WkNb4Tku6z7pM4qBl4rhvBOVu
zGGC9a0x0O48OK3laelJN3q31WRtEKEFZmus/380zkt3+bDmZom9i9LUDwWpDvNouEor85P/YoFf
5XDfK0+LeV10OEq2unAh3nF117PiWZe/SQYi3/553U4Ik0jMlvw+GWfzMyddwbSIJPJld/xmhbPE
Qjzm/+IH2a6d0CtvRHGmfljaqaOlwbxyfwSjHrwyawvLvPK/KP3rkTgTX1tdPRmszzJ5GvJi1rBy
jmvQgK1VkWNlCi07aiPouLBpUN7SjklsrKMOSxsfw0C9YDDnJy191n5u7hnd8yTjuhDq4kYgZ23N
uNNza0U0MNX3Rax7UxdUmhQsVhjbYEoBgyuOBXgLTuPjoh8yAE8AJ+bUoQjZH4dLEcwP2UVHa535
5uRJHlCJo4GNVE7/sxic2o6OLK/9POwQDaBGqH9h8Uf+aHkZqHava/+fV8km7w0HxKkqYGMoX3FY
7J5aU4YmI1CL7P62s36m4afrMgTq+FYI972SmPRGEY3qy5tmtHfZR+LPnhIwWh76QSKNWb23gQak
UUwlm7YFfgC+SB4ZTmk5UYeOehCbiDSiU3vIz8TVPMsDeMjdAvKa6yJFl4glK8Yjhbkj8Ne/jahK
RbNDzLusfp7c5Oo+d54Gxb8uQmCl8IE2Mji9UMc2sbAGv8L5v5Ryg/Vg3DIrpT9LzYfsPJxFzCcz
7YE1tPra3br/u9Ewn82f04/6zCTWAZAKZkm4JpPJmUZjTdWsqXE+JXoc9Z3afLanh+t3KGD/fHuH
nFnMoqbsCOBHEd2b2D7ahUcwLbiwV6CIBZLrcTzNOzwyHwRq++pJ8cltfJJh4UrOySdmUaYMi0ow
79GlsdeOiavmqVc0siUHQZT/5qx8ZjYqc4sKEV5BY5DDNMf3JAq/pY19T6fYG6vqoFrxj3I1LlpV
fDbrBpWs9pFOpeZ2Q/lhnvRTasvWlYWGYKPEL/+/iY9SR29pquMDLA8lw898Xh8JEoDIIwd5Q0ew
0/T2Crh4uUyjiVX02ZPRAOmQAqy9CZLLwvpkj63H0Pu1p9yT9T4EJvytXGagNqcsDS0P8wRye2yb
Y1fmrNhu5s2egx2g6olOUrQdQbfsrUTOAI0TcCaxrbHCA7fH9gn8HR9N37gw+GPsgdy2++L79ack
02LOGhkxRukXuH3fso+RchjaQ2FIjKr4GgH8RVWkhjZoeN5eo9bbma1XpepXv5JbxQVmBQx5uytG
YH7/Tyjcf4bTuMWNQM5N5elQpN2MJzP/UH4obntX+gxGevnZ/9I8t/KTffMU+YrMXwnvciOWU9N1
bVs1HvHx+q52W2Idi7C7R6/DwybpgZrJZ5R9P5tK+dxH04M9VL4efRgc4vdV9Fz0xeM7vuzm13DK
u1TGVPclfo1lBwrqcEkFJGgZrqXspjl91Zps6tE4Z0awP/Rl23tDo351rPY+D7WTHQ6y6oOA6Obt
t+UU1m57WwdCzepj2/ao74aLc8/on9tD9RWY2mA/HfaOS0/mQand6sn+sjzLYn+xB9/cLO9VKVZ3
o7JSwXTT3A4oDkdHegJ5tydfl5G+Hc6bFkPcojIXsSyqO1lue0Sx4Nl4nOHgCj9/kI33sNvjQ67t
y+Eca2iGbZYYreqTdfbC6dAs9134zZJtCLJffUUMT0OqgFasix34znRsXFI+F82N6rSunZ6c0HYn
S0Y2IzkWz0naGjW1566GvHreZ/X/kXZdy5HjWPaLGEEHkHylSaaXSfkXRkmlogVJALT4+j3ZEzOl
zsoVZ3ufOjq6Q0iAFxfXnXOk3xlm4ZsEo4xjs+AGliyUXHgfaOY01sRw8divfAbBxhyZh3pzlhsW
axl6cb2rnsdbCSZJL573XaBtpqUJnaX9XngilqWW7BR+Qr9Vq/MsYP3eBIOfbtL4X3FfN/reoubN
2aN891UvPM5gzdbcprgXVfJYlQ+EfXzv0ZZ2deFsVMfKygIBK/i1EGnZtU+Kk2xlSJaU6a6HN79v
ODn/ki8Pv5UWBkIOXAORsdbPUh4BSRKxzM4CNvDj7MzHynBWOf6d5n2JiYXp1GMg/fv9LjmaS9aZ
qTDmwQVIE4mrG58bG/XagqMp/wu9oqWzvfAzrSfdziqYHpZFcdK04qeHfnVlOjE1/++98b95cHLh
Y5rKaNMxwVKGYezzcrppMUrGFVsP0G/5/gQXXuRLyhm7TcZhmGCRw2Dtmlb5fVnu3Pnn/2+Vi/hm
kDTvhgqrZFrle8a7jn+QacGtXM8DftskvXAr42ynLScVECur/HhuVZ/1Wro1hYQV9I33DB0253UJ
rnI99P6y6oUnAY/mnGQZPKdVBWo1YNQJrD0bsZsgyquvgOqGyFt3qGJnQethwZfQC18yk3zW0gHr
YnhsI/MmMIt6AWyxZBwX7iQzKZ8rE+4kV+nWzEEh0hixPiwVZpaecHrhTCRIFdOkxzomQ7FQP4Cw
6jjfnvmqaBaqw3K+tHR2F/FJpgDAr8GOHMqc70cD8yDesPre5BfcBb1wF32j9e4wYwnUwh+HCtOK
k2K+hpirIObCJV6IMS9ng5x0ypOCwl8IqQrsSR+D3DGgpJUENYZ4SKrF329uye9eDgippPSAQUP+
MMLmxyODmOG01WL3eVknbumpuZwUSnt36i2OtUgamdskrlcMREU+mL9B1NEAuq6n/vfbW7B758KR
VB5zSs2GPWbzKe1AJ+QchmGhQrNggpeDDTPUyieL4Jth9NXXBYZ45nzh+i6YoHPhIVLdbFCshgmO
3nOmToVnBpXr+snwj3IcSEed1bioA9Dq34MBjc5KaVOF4JG9Tt4KCgfNvFJJxM3gH3yY3wtdRsVl
De1k5Wl6qLmPw7wv+V2dnr5f4vor8mWNi7fKtAsK9iRsRkYMiFE3rDC97e7lSgVTVKDjuUmDsfYx
fBx+v7J51SS+rHxhdgMthbIZYqox6HKgss/aqNTyeZBGafxXXz4wtnJlbc+65OlNEXSh8eqi5PH9
77iiNI/w48vvuHjRMq3oMoS1OqArsRvbZw7BQwWKnDJooylyV8mNEQ/RuTKxfNuv2uyXtS9slmH0
q5o9hbol2cu29jl5zItNra2/3+P1FATwWds0gXX6A+nUe2MDnqFcD+dgCPN1eZz24pSteOyCFIPE
JALkJdC2RZSf6PFcKF0abDrfictUAEwCZ2lF1yJ/TMmUWl7+a/pM4xt92Jt53HrvVuH5I8XYN3u3
84fvt/xXufXPFc8ofAdT2X/0oLUMI36jAFNKaVVAj1H1NvFiRZUeoSPk4w25TaThd0l1U3pW9P3i
1zyqB0D2v9c+f/Yv6cJcksRzzyXahL7QtvfN5MeEf3y/yLWc2QMeClBbnYCC98JujaJsR2VgEQH1
oNF+TuoHjXyUBvE78UMl9YIzumaqX5e7MFU3yZ2EcwNFu/YXH6NBexnan6TTF5Zxr73uHrDQ1KPQ
FP2j5+h4uuJz0+tQZU5OtPTWORnvS25/CCkDOTshkU2kZyCprMl9pqw14XAPE8wox0y837dgK5Hy
6FV25MxgTcqmkNIMehCe3FW580T1bK01bu0PM98Ls9uSUd+iReETaR+nsfzV58VTLs2jrnHEE8oH
6mxru8V2NnLpe2W6Uo25nTUzyJgZtWPyloPmMRvlO++LTcGttUYpeBhFtU0qGhUsi63OjECoEoCj
t/ABWdnaTR8mqQb9GunuSVIEhVK3uabirGfKnzow4oA8+EPVHXRFwM3EMVVTGHj5z6Oo9bp13aOe
za+iVhG1s0h47uBDf2Aj8jLSsu7VaI0AvBo8KFm6dnmyNzPNpyUSg0k7n+W7g66uz+i8IJVyzaV/
/XYXLn1OK9uawLsN5pB5DVuJpslZuFrXzfC3eVxYfWcQs+LAe5/ZL1eTPEnrWM00XCQpWjLDC3M3
aIlFGNyHbETAnSA1TzKd/UzrQ1cMC5u66h2/2PzZn3zxF5bezHihUNQbt93GWtPNiOHm/6IFfdUv
fVnnwi/1pVXDHeHJPY9gYNx43WzPY7rm5kxB3AOrVbxZr997qasJo3eG2BIKQQf4xL/vrS61Th/P
pT0i+QZpiAoxMQRxIHeDkeS9k1V3rnIDcMHqftLwWJH6vcjOjIljqJViNWUyclQZpYm+kFFezcO+
/LLL8GrqRV/WCqeRbeag+mn4ZVQebF9tnV9n0vYlyuDrh/+fg7isObqVweyqQQYr61snjS36UNar
7w/7utH+XuLi/ul23XRVgx0lpuY30zZXR4oB9m6CEu9Qht8vdv0m/l7s4iaK3EU/3sANSeaN6+xG
EAWU+m3bqIV3bmmdi5to2ilzSI5ZKM2Es8RVnMwxtgw79ObqH/mv31u6uIftMLuFfb4fDp6dbsuL
hb+/ZAIX94+IotOctkMYRuRW58ljX+jxNA8Llr20zNlMvriTUqtbr0/xZXrt1DlOQCD/igmy7z//
0iIXGX8rvVHCmaCUlt5b7VZOK1HF/78lLlzHpAmuqRK+3qm1sDbM3kekvq0Rry+Y2NW9IDa2EaDC
S/3lw74cGCfgObIKjLHYBYsL213lGYnznC+V4ZfWuTgzooBrUsXZBUTVAyDToH/PY3WU4ZmT4gzQ
SaIl0rilJS/OUMxGVwxyxtYq+5mb86lxi1Ur5dP3n+rqy//7BE397yZXlIZVjWTCs4xPldWJ79Q8
+idLeAh0gccyvEtmtaosyeQ42EnPOr9uP+flkdLzr/wjZ8Cw+b+XuHA17syH2p1w/3UrvauzbsX1
el3k6tHIyA5SDv5Q07hvu51w04XqxdW6DyYw/7P2+UN+sUFnagBfqGCDY2CCdw/V/Z2+oTcT7CJf
sefvz/LqQ0EwdOSBS0EHg9PfF8tBhDVTC+WYDsBmzVFRrUEkOmXRPHabuV6aWblqhF+WuzhXqA6m
ZtVRjACBMKoAFaO9GZd0Oq9a4Jc1Ls6vbUdwQnOk8WV2csctlOYWnMTVUgkY/TwIP5qGC6z03w/N
yQARtChWcN8opEQwXo+5kzOkZbq3/fz2XKYYn8v377/U9Tz296qXzBQCo9TSObcqz0OsOViHBJRL
jKiNl1L0q7MmX/b3x8SgJ1sCTBVcxd1Z8JfIv9Qb2GaATIoXnvvZS93lxSXNvx+p2Vojs21IX2r2
fZs8DjyeQIOVh3V37AEaK6BZXscdwBP5xp5289IkyvVr4NnAWnkEWfT5v3+5c0TMU+vauO/Kuu+b
aBKIkww0oOf9TOsl8znv5Q/nQn4vduH8a4pWui7P9Uk077xVugU6bnseXcwiL1yEFCxt7cJYk7af
Z29AqAF8BIrIIOZeS3JkMUfDuQuscY2BiE0XVweW+WTpnbvqR39v9bLNJvKaVNSCzepa+mZ6TTwl
7lbvqo+EiZ2TAhaiT++8FWvXZQuvxNVo8cvSF/VMwxJVkbeIFs1xClKSBk3ymGc88vKlla47tf98
z8v+W9MJMTAHAdA04VDT0WdFEljd0tz80oYuXDWzBCRpJN6FWVh+4740kP8QJo/0RUGO6x7094Yu
vLTOUo0l5ympXHuW+afpLeldX4EAgO7ky8e58NGl1SZd5eHIzr5MjxD/7IjjZ+/mDb05g13G9XTj
LCVFS9/pIuiuxgKqPh4uuSFfaKf7tre2s4XA/nou+WVnF56kSvJUOued2bH9y/sLckjBxFD+9Spo
0Jj6/lW4uieQ+SMSonjCL/ljlKvzztGQVHtGEanMe8WNizvVNQvrXI9Kvix0cXgMxUdWniNjkEiB
fw7kknowYN7xTKFmgF9iIXO5aoJflrs4xta0mhzqgigyslver6dELG3o+slRQADByWk5lzPkJicN
tRRWmD4wYATgUKTWTjSv7BND4xw9HZTAl/Dd/8sp/l704mbVCRjNALkCT0cV/osdhEHzbj1s+5Cu
uke55DOuBw3gNPv3Li8u2ljaKdWoPHPsASS68yJw/fv2Sl//sxf8y0oXBmKyuUr6DiudNaaSp2zV
PjvBuWl0HuSEOPdpcYb96uMCJTcT1N4QJr2kB3FAyyNdG26qyoQZTBgf8R1Lu4E28kbr1Ijq93zr
9Q5moSv3V6nnL99fvb9SmT/e8S/rX+wYbLUkbUe8rOXsWx8AGN+C7TJIbunP5KTfqGAOu0DfIWAK
dX+5Y3T9hvze/cUNAcYeyf25Fd0ULsSg3eqgkkXWyXMo8t0WL0KVJOsrq7fhzfqte6dHww1HKCie
mzgPugg15/V5vDGLqlhbuP9LC19GLcmUtYCJoRDa6bdk6qCQ4hzbdH7MFebWOpDSW7yPvv+gV7v7
IF79t0FddvfdurHKYUK00oVjVO7Oe9U3TtyE+s5dYM9Z+HqXzX2nNiu9SXFbtHHXVO+8O32/lyXj
vOzld7PdAQYP93YmA3Y/2xN7QnNVhTZM1DvmgZQRKKz8Lq4/IRaVrxY9z9Uo98thXoQrHa+FprnY
YRcOWFVCZheV3lBf1WBSXHKsV48T7T0KMJCBMfgLc0HBwfBmhZ7UyJ7H9g2kogvPxV9SpH/cBBfM
Zg6wYsD6XjjSskkmt55wEzqGDMUqfW5nhzrHEIOhmlAY7aHuySud2Ib0beiNxY7V+i63yJpO6iZR
aLPIpghkb79iLnqX9dO9mdSz79D8hhriwbGTez44m6F0Py1b2yjW/rJTIMXbcqtJGQqV/fzeRK4/
Rq5lY0eGeZbr+XvS0ydGPaYmtnTm6QBPzMq5p/shoiugf26XMPBX05Avi52/4JcMC7iqUa/tAdjw
G0PkT3Qkoa2Zm9bM1zLvluYjzz/9j68FcL8LuSMbNFwXzrEpKjdn56ZN+vRXm3urBeam8oeoWKOi
v3KD74/ybF7fLXfhJtNJHyyWI7IsAI9k22Ftxd72vwB9ogR5baUvr+zFxhzJ3K4+5xpQOd3VVR44
dAzSTm4oZNiGboq7ut8ZaYp3yGJB05kHmReNL6Zqh1DRjTvnmaHvKTFMEuD83ltGdwBahty04rq1
t5ygeZjmj1wmJhoH4EgQLDK44puubQEybSeO1mcJOguUEVdaice3an2X9wHRISakaUnEiLEm9bSd
WxYMWjFFtPY+IJzIICXc/+gTKypFfijHYgKrdnJfe+JBFKwODqJepXVM6W0vgiww7d5/q8OsGWJb
qteczlFiOZFRZzcG13K8ePNdleVBTbyYVf0NEcahaPmtoaOOKocDUemTo71SAnmuRO+nMDHYS9FC
gluziRH0aZP5fd8eengNaqe/BgMU8Nr84XTp4Ge83qlavdlKrlPJVqmBlp+wjNWQGwdtxkVu5YCm
8EdpNitUZY5Vh+2kLdmmzNtx91WIFhOfSRkKU39sGCRte+2+0h4Aj7rr2hJUrxYACoV3dFBMpHP+
wj2gXkhOd6XngZRbPvQUcmdQnXzLm34rUrWjNb2r6wTT6S6GYFxkZ4bV+ykdMLgxJH5WOTszH060
1Ru/r7xNk1sxKPYKnwoQFtCqSoKisCAW0/c/mGke4YJOWa1tp8R4gn4AGsxJYAoTHbBpimsOCGKX
b7OsfLAq/uaVDRpiVv3cOtlpkjRiKI4LQ2V+RvLtTGiQSgLGH5kGdqkfsg7WmOq3DR8P0szaKBPN
DXGGTV1oP6Rwb73GPGE8FnKddA9AzFaWAqJAzi9e0IC3busbc7rWNYmmPjIMp9mpjBpBW6nJH7Ju
M2lkjtJB6gFXxY+JD3tDb5OgYpUMDFUAQq6Gdd/b25QnbSAoCBQr91jh0H3NyPYiV5uhd16KtEz9
1sZ0U1d7VkD6POSSHwyj3STU20KQazvzXO36fP5V6xgoQJ/wpXe9WNh4OnP7BxCb2x4cYShBrxyI
1euz8+bCEkZ7xOlUG51OdgAOLMM3B574xdidQPX1aA3Jzu1cAtXGBFtOf0joiAbOnNb+aIKnjbUH
0U6HzmCfGiQ3hqmOa1O/Vc6DKtVP2qtNn/cBfOi2EEPsThaUuwSa+1qZ+2ww9r3keOutT3Mc1yXT
NzorTsksb9tcj9RUhbLla82to84aYunOO0JHX+PeHnDb96HUX2Q2Hk2Sh3aTPxFwXIpan8N5pr7Z
9eu8mYZorGCcsj31XL2aYgsoIjpxMsg1FOvaEZyRmhYqPYWuXl62GK4WHBJ4DmTN2tOYg5udjC3m
GEvvqSHZD0f0DzYjuQ9xqE0zq60otag3MfBoJQdC09dUpHeWUBvTcnxTO09nZPcOSUQ4Z/y2TGsS
WKUdECd9xNwRjDCL5oR/tAOGoIW15j0Pu6ICxy4hG5sKhokPEQioPzK9vtEb7QfLs9tJ6X5LndCq
Td+x2aNu6XGpWZWP2cFPNRmaj+cakNLeAE8Gh4rfSNVdy4FWm3vTF6TbGd0TFV6YqvHGacvbqp0e
Sl7vJaUp2BowE02MNFAVOErSpItKVb2PmQMeGj7GykV9yms34CKMewICpoxkkSmrzyaxhW8ZbDWW
Jsxqtmrf5uSOGMMt7VCzo95B5NNDVtu/yoJGnSuiIlH3kBZ+MaryKbGtxndhlLNEtMeV75RkX5p8
7+rarmrlB+7ajlj1e2ZwfT+n5j2Z+2PjzI/SQlbhJAqO0jm0Ntz+KNqVnMdTU5JdoblrizPfy9hG
JYNf19Psk6YIdap8w+YrvR7rKOEy92tCngUmaDqu38scrMDCBN6kzO6HBqqYXmocSFmFIGG7Kzvz
sWLwXq0j1omU2yY3t6AE9G1Tu3esZG1ZU6jlDPJXUzR19RGEc1B8hOoaw2ieZd0Td3ocTO2Ne/On
JCb33dqOlW5EjOWYXAQ3rAXyDMMtYEDOwWm8XU/qFiqOYzA2NDQqGWZCHPq+3/CRhiXvIX3kycOA
+koOUlQooBzdRs+CxqG4Q+2mGOmd7PqgTrt4xGc0Cnr0WPdLyB4MvhN4P6uqOzV1lfqOVp7Q+diW
mBFSEB8JHTK91ekQz43aDebwKkz6Pg/y4ObGluc5uhfJkdjDi145P4lRgnmWsnVd93FPnS31+Kod
c1BUioOdNjEI3P2zSyinOkxZs2kcLSg1kNZpc1Tp7SurJtO3CaROMnZbd3ha9ZnHZokn22giRRs4
KKv41MnA/KLj267qbvVhWI3W8FRJsi2H+m1QeThkKupzbKendGc0fQBc6gMEM3ofDPEbR1UHIehd
C71QX9KHvOS/iBpCQpNAy5wXXbPvZM3ToGjEGEBgIFQGORp6inqmlbwoXru4Wu1nn+t3Vjf9yDy6
LiYFN2W90NK4FwgzmkSszTF58OY5ZkNZ+hQk2jYt4OArzB2MRqTGcgs0EOa4OrWWYw9Fl54HZmtu
aicPR4sdkDsj+uGYeJnIu2ghWs7yeJ5/zbWxHRwZ2G57gNZtOEvWA+PTBZ3WxUkx4UlFN7gQD13e
rwpI03JLRVYy7BKvOmjTDNyKCk1NrVU/+AYI+esGlAup24QVSfzabV2feTWIWXkHHu66WQ9diuKg
st+4o0dNp15qMDkEZScOYiBHpVkvqYnmQOL8hGTHW2L2a9gTmI5ImLnjncmgMzGne6Mifu9qQa63
68b0HkTrhAZ1n5x6PrWsOQloSeoNOQKF5SfOeOoHfmCGswOTU+8XLfgT+bhPWxsTih3eWFRGueNE
OoMKpZdEBnNiMjr70ZtQpeceJFjtsG7lTZWYUaeSeDKqnQAWqOAiMGYVuRXZ6qra5WW17jUnRBq/
pVMTF0YTECZOHquQ1SdRYQEa5bRbY2hveF5tiJzDXhU3llZuDZirJPaTY6hITOba6qdtopqgdiqM
ASZ45ai+mXi/oqYoQjcBw2CibkZ9lL6ha0MwuCk42MAJaGft3tNIhn8Zfw4q+XBcvK9evwHn+tOY
9YeeTKvJxLBdk4tbJTwZEBP8r4aXpv5c9UEiS8yp4+SguRabKQ0VYZ7fN/NO6l7pN5l1Jy2Feexp
j5AlxvscnW+spuGyaOwA4MOu7vhzodl70PwFHpVbOZBDNvaBYyL6JOB8z4ZuZ9Lhziy8NdFG3xZg
6yTWG+mGTZkYrxBDRrfU+2gwjLZz22arifq1qeSECJ38dEX9kXhMha5m/QDWLEyaenO+qIiIPok9
35BU7tqzpTnueBQ0Ay9XyfEHXbgTUJL1xc+0gH+cB/tmpOVJGOfz1Yvbrqu3aV9Eqcc2RUX9bDJW
6URe9YT5rKsei7pdE2/6yXXlV6TAMGj5Q9rjS8ZomHVNLHvxlNNsoyX9TdJXPx23Yz6omg5tyleK
6quE1puZVzHthg8JBFPY6bipaIBvetW+lwkCgJRsEpl9GILGXl/cek5/LyXkJyRpfSAxPmYb8569
I25tnsf4hGEBd5/NNEYQgDo/cL5ptrOLWfi5Zp/o0K8qrfrJkDjleRa6RP1wkuR1rsERkIESUKrd
OMOZpRWPUtd4qnvn3YQedQD8q4/ye2j0Qx0IpA7FNG8sBLCzDXZdQR5kSUITUVdS2BFMJRiQ0XQO
x/+o8KpV9J5k7W7m6k3DlSiZAFul2KluXgv0OjH8HgkU70H+sZvJcJdOZVRUfaw4ea07Mvkuvg9z
tdDFw9DjzumzfbDNjCONUIfcslH99Paj3nwUlRk7mr0THPz4FDmcOScWnj5+h+ZU6Ze21CJqQjG6
EbESU6Q0fVXW4zYVfONlaWCU2fM4ktgwwTuWtyc7YzDH5NixYQysAXrLVO2nOdnLxN7TxvGhyYRL
yISva9Ob2/EDafp4HMhdZzp7x64foDtcBX1Dd5qtjpBej1pVPqQDGPCgQeuCe8dFAVxzYFNlYt5l
s+P6TYkXOTMgCqlDqEXnq8x1w5apwu+6Bu9PfeBaF1TcxmHScFRiPedOi5bbHAOjHDaqP7KChIBI
h4ZD7jkcD/IKX7VWnPDqHpiN59rlMdFIkJjqRg7OIzO8T4KSgU9wiIbxPtl0w9IKjcNiPblsA0kX
2O/oZ57YQFWyDMjsnlLaI/nr7pI5f3O5LAKSJCdP7z7rhmxdOw9Fy3SoO8xP5YzrR0my0zKENHkf
G94UFpOxcWDYDpRUOGqa0NpsAf9tq/uBpZhA6vBGTVvcJhVIUY2+ghOsU/okZPdrNMDyxBIg9/mM
UCRdIQCNedMELaS0/Q4zC4dCnrMneq8RfrLbfNtS5NVF1dm+lmfHgbinpMqeswIWXhKAziZxM0rc
eLNCFuRipqbwqsznVTrFaT7uB88sfWuq97023qpGD5pUB+seKEfMlPjOkEcFmd8hubtSOvU9+Tji
qQ5GaGj7Rpe9EGv+UWvJvaElO1TN/SYZfiUZuTUbjP2Tal+b9J6p4QHMCCuLwP0PHX2ytOLJLNJX
3psRz1BtzsonavS4zOCm8NO6xusPwykaIKIw6/00OMNa6OV9wXExrfFhSNKIkuoke7YGBSmywhEt
Z0Yes9H5zDqT+LU+bghp3ztL3BZ9CmZQE+OL9lS86UMfUc6h/NLIXa9724kaN3kDT2IONlKFRP0w
tPTIES36Smcrq3Ih7aZtU69aOfMYZlTGosiOphQnV3N2vE9+joOKxl5ELZwTtHifc9x5u8z2ZJaR
bWmhNRkvhT1tNN0M1IBJPROIm3ZC0OGBtGnK4Bw7uW41L1CTE6ZDvmndz7pEWNH1K1GIO8mhPjyO
q7ktI6uyPiu7hQdy4SiEi5mG1ILXLuaN0yHDTtiI4XOOd45pLt4DjFokWXooPbyq7bQuUkDBJWI0
F56VAC1RpUacyuQG374NnKbEGWj1Y97i2STGtvGsPWPqM0GRqcIsNvHGFprs5WOGO8xUdxI1/XBM
/uCJPvY09phoxaaRdE9Zu0JuCuXrPnAnCsENzc9mHugdAyAfqcbcbWuBuhAq1mntROfyaj6qFW0Q
+o66HeVV99IAlR24wENLBmq3KY9cq71Tuv2T2eND4RbPjU5CQ6d7EG74ZgpiBlpuHfAslrNW+xND
OVe0IMEt7ioTcY83ty+usm0f/MEn0koHU7N6xIHlTrMRE4gOgBbALN0WkkSiJfdzPeIzWUnAK/PZ
SstHe+zeZpr4Z+HeShYQU0Y4INQT6fvgHNGWsrmVXLVAAhQ3FLke64sf3EvvWqNflTp7s5jXwASc
u75tHgUHh5ZlH8EMec+M8pCa8Bi9xrAjEYNxIjZYFzsjUhk7td+m3j7OZf5zttElaQTbTxrfdXgC
goLrkfR4nBleyM79dhxrMuYbhTe9G6MpQfEEr87AXT83rQ2zeCzS+nk052gWABB0vbNFxxTDb+zn
NFoIINUmKQoc4DyDckvMcdbKR7Nzd6VM9qma7nt70Py8KMK8Klck69Yl8qE6r3V/akHNPBAPkak4
pLwTfsGBppiblZJjrDG0zuxkTzm5Z9z8JS0zglJKqGnaTtiwQ7BvQTbg2JD6hQ1Aho3DOnHtt14U
VjDm/dYR2TOhfJ2hFR/Yc5P7Q64Fjg5RJ94WQS37U8On1tfcAcjUuQznFC+dBUWKSHkZlN6r3HdG
5z0ZlLGS/bgRzMEfdn7aU/4pLHdVUxTxuOO5ftbOCcAcw/r8QwgCVispjoAF7uwU6rIodPipXR4K
puIxb++6Mv1MHGtXKPICCuMfrPIOgNQ8FDTXfIvZR65bp9lNT1zU0YDCYVdiNCh3HzInyXzX1HcO
Y+sGX2/KcJHzFn++xAvblnhyS3lSDSADun7UBhfiSJT4bBpW50oYqVzUD1DDHakbn9PbHr4t6cxj
YXJEzQjccxNZbJPcIRw75a4dMla8ll21xm3dDDM5SsPe0EoDzrH9dJP0HtXTX6Mobs9/XSTsEdWi
qCh/zI1x37bDszHwm6IagMK0NxrKlWmp36Muj68+5qt5wJR/5kWzl8dcGWs25RiqdLU9s7wbj7lv
YuxmxC3skHROlBf2AZqCuW+1UOIxutvc5r8G5MK0kfHcWm/UUw+Wi7SpMe+cwfGVZm4zDLrDDh8c
d9ok6bzC/Fznl4ryeHCyjUw9v1PsEaOqEdWbeHDrW63og64md4ZTHfoE5VfHkI9WMxyJsraOlcY5
IVEPFaJAK9K92c3blLp7ZBcrIzHHoFT1rQ6NMIgwtKHjVnugi+ZV+z+kXcly5LiS/CKacQXJK9dc
lVpLqrrQaunivu/8+nFo3uukIHZipvrQfSkzRQIMBAIR4e4NSEuIgDJkntQPSqJ7aj6gPgWR21I+
9rKU2H1susWivlVL91MUi9e0mu0yzy5Ndd+hyCJPi2rpKLWATjoEY3FU+CHKgvsRpFNCE7tACR9U
AXlMJb/NA6k9VcLLGvRBc0leB2GOsI7hPi/Jg66oP8K5Owr9ZFjoS3n1lO3aXHxahOK+CSc3MNo9
SjmeMLcnHS2aKdK+zSY5YuDRDZrMRT8PWXNf+Hk/2FkGsLVUDX4gjj0E9UYw5CuQNEgV8F9p8V5X
hWxfk8q000p91oLpzpiQISthBblECLoZdfVlNnKkIZU9SNPkxGV8h92y6zIFj68u+QR5hxqNxybD
2zNN95FEjj2expaKI5cmoTf2CK5xHGdQKMwPKHO+LsVc7KHNjqeZACzXpIEQAWMVGfndJyDilKML
ntcPTdvgwT6+VjVYPOJE+ToJSOuJ7hskOCtxchAD+RHws0MxyT+bPP4dzEpuQUewt9qu+kZiFKcW
iBtlCgoUxgtpEAS1ZrofBeNZE/q7KirOgF+cplD5q+gjE3rjo9fr5n7KNBSGKwlXYuoPrfpjWjI/
DoTnbAJRqIwjjtK5h6ezo+ugMMbjwDMT0HwMmVUV+oATHO2Rs7wIUrOLFvVY59Ehnstd0wTfxXr+
VsfycVqmlyka7RZ+7KaRjCyJdMDRROeowOkDPBBPh5+mFDzOYrybZvGnIk07kjd+2n0bsEulGqL9
0oZWKqV3spGACpBMJwOvHUnT7WQMjnWKN5hh7CfSOrFYfzXpW41UbqzKdtGjUoaSRKQNpxnnUzCE
v1KpDb1q0B5lDeRWsajaQqV4qRRYYBztLLFrn2QksaOOORyhQSmL2LI0GHasCudejtwY2QmnZ8eb
MGDmA/OxKLKcjiZW6H9H9Vc8q83UtIfph1DaqsIhQt5sUF+74eyMYFoaspE3mBUZk3NXHvOcMzX+
rsX9qQW5MsA0c02tkM1FQCdP9imCunnK/cBL7drXd8F96jcu1V6N30AvinwP+h8hl0yVbtitX8B0
eI0yjYaQwqeVpUPRZvJB5/KW412mTn8NpWGlstxaBdpdYZknGK81/dtN2M2BLgxvYBYI5KDgd8fv
W3WYq7rMliikMwDKjJdzucuT2S2J4f07M0yvt+6HtqYakg7a/Uv2MGffRpM31Ucnh5itlERRxDSD
ZACxzJIkEKxg0TUgHMSx8zTtre2PwYDvJmWcsYatuesPlpiPBgocAqBsRwnHjQNeoH6OIXbw0tsK
BsshZOvzSE82vtIHg8wchVSJ0OdtceyWogClr3nK1OyYpQtnvoZnhpnNkstJIcWCEXZSZHcofJ8j
AHhl3XD+387wYTWMz2lLqiObRXsgMi+IUCIOl5D9uG1ja07jgxHG40IznVU1xuilEoJtsvJCF2rU
gRejlQs2f8yXPd42SH/0Le9jhmkCM5Y18LABz5eYD3VuPNSjPFpzGYIYXNyjVtBwdnFraHa9QlY4
wJgW1FnoCqlkNKXxBGpx+NEdddu40AFTMeAMiHAOmMEE/1ofc018p/HSd9Jy0odfY/LYAwt+eyc5
XmjIH0OSGTexOeo4XaATsjr1W0cGK+FrBm5/MFWE3BNamIb6KfaT/+BRKKmD4kWgXw6c/i51QRgD
Qof8Odk1tRU+8Zg7tpd3tcsEDz3rIQOSYpp10AmKnSg5INqPEm8WePtjXc0wIWNU0wlTH6ClyQEY
iDMfXVA7R29AiDgpwT+ctKslJmrUDXjVwKJNoyGF9YAnfrfs5L10MDxcYDycDW9dTPDIBC0EEBhT
Q2M82mqFclP4KAuOGhfubTfcmgLG+bqui4kgfVyroT7ifEEUxZ3zyekzNDErDKVKsx3M6be8UuyQ
6Oc+GXmQyn/YVEjraRImdWVWF2fuh4z0OkKxcqGzWLWv7hWfTlg3NuIZ7xNuDAVjqX9be9+KVRaQ
akbUpxF8cv5f7Nxu8TElAWY83tfbPnRXQ0wIMYxsggRiIzlxe0LNMkrPeYsq8HMNzgbO56Nh4nNA
vppiwkjRiNqs5xiGbTCXStGikaPeTwfZQ/Tf55zQuH2or8aYYNIuBMNAOdI4KRT9rmqB5m2Paq1y
Bnx5bvGemaw+VN/OgHbGuGVaFxUaG5Ne4KyjAga5hzPASQe2Rns/uAUTQ/REicqc4KzRLaT89ME+
PFFbocfTpKVR79PXkqBrIkkAVGrsZSYVpRmQBI6RgEdHeC6FHxx3oF/glgHG88y5LrSS5jbGVEIR
pHFQEn9EVnUYatQzhNI1hciP4iS0ITXgUTAnakAv9EV++4dsnoDVQhm3jAJUBUIa/qUOvCVer92D
TcVuq12LhsttU9vesrLFeGXcguotQN0Q3kIOkV1cStA2a2flUHrVC89bNsY5JXFljL3XxGIA2Rdy
VKkv0UUbG1eTZ8sINRuS0G4XzL+KNsWgBw9DsXn0VnYZJ4V0uhAaSg8Zeoy5tebJQEU37l5vbyXP
PZk7rjUCOVgoz5fWuUl3J6icv7991FaroG6zOth6gV7iSN5fos2ektbVzomGqtD5dXslvO1ibrWh
1KclqfGmruRTmPqKcMpGjotvbxbEmHUMXogmq19kxpWgFxGmluvpJcQ4j5nzCIj/wbOvJpjvMXdB
l8gCcg7NoiLIxTsVAJjk9qUHluXd7S3b9GxZkokpyqpOWMETTHcWKMW+owKoDBkVz1Q9vnrh9qJW
dphFQYsr75oYiS8FAwmY9zrojx14LQ100/4Pt/6mJ2BBompCjBr//+hy8WBE44g6pjOhcSQE/jJP
dszjBNkMdwoqXMRUCZ6KzOlMQ6mbZdCnOXmUOkWKgh8qyRhzyKU7dONvf6dNv1vZYvZPUoU+MMoK
Am4FRsf6X0T9ftvAhs44SiQrC8wpFfo6FaSJwjPeZlyI+msKMbzIQy/Lm50S8oiip9nklS+gRX/6
p9trZZg5tR2mazCoguAqBvdBeWqy31PqqwVHN4u3gYxHpKMczKqBS1ir4X3ar1D8ydnAzVtYlSgz
GXiKDJYEoMegWCMU0EfAFKpLIaz1GRmMlSLWlR66HDzC3c0VXe2x8H+10ussabBvs+km1V2p+rcX
tHmGVn+fySrSBX0NaMAjTRfqLyN4xGJj2QuaxgHI0s/76fOvzDBJQzbV1bBgasWpw6fEPIfmKVYi
S5p+zqlmxfrXf7coJm0AUUMYDlTmBqo+mN+xTRMOLf2BAh0O02pR9NutrryagM1pmLCoylk8Gb6A
cU3J71wqTBw6PGWO7ei6MsdEoiFIm6qhqiedQ3kqS5/sMbfZe1RNFVh+HsHP5qWxMscEo1Zu4nIR
wFcwm29lTS5RiwKyisGILD9nSfagE7IL64hzgrcw4h82lYlQSrS0pt5gldEeMzJe4pH7EZXs1htc
Wpxsj+bzzDkD/7CzmiKLBqUAYnkg9DkaWl2Fvwi7xaNvVcEudvkeI8YuMAXObefcfparV2tMKKyj
qjAnBRsb6mRXChRPpk5gDwAZW2IcqwZY1qS5D4XhbuFpMW2X3Fa2mQC5AGMgVen7Dd1CNrHC/tLw
1Tv6b3VX2H8Wvf5eKksEUc1pj7Xh8pybe4xAxSknrGxHx+vfZ6JX0ZF00kq8JhPTfM4L6ZV0PAkw
3paxPRzwfOYko9JG4AS7Q/cKoLLUVgH0RTnq/0C8z1sSE7vGQSbTQP2/ECcra9E3EU2L44F0Wz5H
4+u2MYErBM+QWhmwIfrFftkvx8VPn2Xr/4JX3o4ihq4RAz09nK2PMRJohLrLqTIXRaJj/HmHIUM3
9Xio8M1rDLQ8IHU1TNlkYf16ls+dUSKv6RdgaByze9F49chtR1jZYHZtqKehzSosBbgBXP2FYyQW
tHxAnQhMlJ358uPtz0Qj3aevtLLHbJ2eZwbmWjBbnmXAiGn7vgLgpbpX8u9l/nDb1HYEXNligr0U
SXNTBohJ5lNyL9MSKBYGTAbmcxACeY2u7SC/MscEeVHH8GWfw9zgBb50qoESNu14r4D8FETEYDk/
qneERz/C8xEm7pagTxXMd8Lc9HuCW2SUrAwT4Jyd5FlhIqwxxMUQ9UhB32mtqZsAqYdxBaqK2F4o
JwIlkuaV77YvFR3szlDvlXGRMZEQYP2ugpArRAX8CppA0y7Ylft3ziZOoXC7d7iyxKRygSJ0ckXp
z8HH7U1Q08bQMsiyAWoendDuzqFjVrxNpX/z01FY2WSC4jKZwdhngJ2SswyKVAm0efKFknKjGca9
oLdA9OgjX/eSOeiKbNSlMONdqZ6nNwVUbEtn0U0FbMYSUjBpADP4gDl2q/Sih+SFd+43n0or88y5
zxJ9GAWMEDupbBCrGdWvRh8+dab5o5p4xbxNb13ZYs59MJbaNBoosKliuC/H0e1L49wJJS+r23g2
0UYA6JwJQXRm4zPgsEY+NYP6HjtROrSKyIr9AYpHqHcc+ffBxi36wR7zCSsFg52DCdluIj2bwVtY
7m8fc97fZ75RLEPINWlaFWCD2CeD9EUu65d/Z4L5NGasT/OoAX+Whr87jEurNfFuW9gKGh92iQnD
QwcRLKEwZXRNJpA1xAf5HgI/oInhFaA2XPqDISb0TnoLlG8OeWSdXAzjrJp+PF0wv3R7PbyPwoTe
MTeyFEpbkCtOvpJmH0w/b//9rVtytQxVpF2o1YMvEGYFWCk63LtHIuhGT4KtOhNYfOjLpBH+IOp9
MMfEdKhAK52og+l2HOfnITI92gwC/soGBPqM9uj3ZsQ8H8k8o1x2kxgDnc5rrG3Ehw8/gQn2iqiG
Wd6LijMGLgZGLIqcBeHO7X3dyBE/GGGie9KGgTJnBojOs+A0xXjNBuVOxRhyUbbnoi4cURVOGC/k
BaWNBOuDXSZIhEUYJgJSe2Qh4W64UEC73aDwBpKb9yRkR+7aXfaG6Q6eVizPMhM+UuDx2iCA5UUZ
MSA6OPJUemTMbaOedjX3oN8+GKrIhBKQiSxNW+P4TeauFnySv93+gFup8YedZAIJ2K0GoTc1AKUu
1Um1c7f2g2fVkuz8HjmIz3tC03DBpAMfzDHhBJqogKs02L5eaM5DhDkHGXhpDWx/FZCLj5JSfbu9
QN4xYCLLEmcDAPEAFsoz4AoRVBcVzLJ1Eicgc8ywXWwgutJyCgnwi9Xd3D/HwyETeekbx/Xe+zir
GKYEdVAsQ604pLJBrya9AQ3hDrvpgTI7gUhAsoMLZi4uptPbtzeR5yXv4XVlOluIYaQ9TNN5H/CL
7AIn9qUHSoImHjMbg8T/0iATWMgYF0VKYDA7LRfgfcHYGgPbgJpZcafuTIens3j7mlPZ5rbWTlVU
da3idJmXAERcNOcYw7hC+uX2wjjn+f15tdpIbew0QHRCxUFJ0Ala0zOBD7ptgnfXvbPhrmxUcVn2
cdgACu//b01MrSyqUja+X3aAQ3Ls8dbEhBAT8/tCWcfgBwK3bnkIH0w7A9oBz0EFzFH5j9nn6cnz
ThsTRbo5LTsQISuIIidFsMFQYHUJbz6WtywmctR5EGi0nuOUphuifsRV3OWs4v0xs/pODYhwsmCE
LyQYBSf3ywhULo8zirOI9ynklY2qbXJTEzrslJ5/zQdIrQAqcfv785bBJBr9DEKbaADWp+3wMUoL
6HFV5vg0zwYTDlQNaChDoS4tnuvqJZEP7cg5mTwTdCdXOxWUA5CYCSIAkuowBD8LKJpi3mQQ73PQ
H7EyksS5IGkoojtjdNYqX645iREnjMn031d/fyTZpHUEeP8GkLAJ+DUIrnhkIl4LGonbn51nijn1
mlyWeQXAsqPUb2O2K6bUmutz9ieMxOuMQWbOelNq/YRSpObUgCJni3gJO7ILAG+UYiMF6DBx1GHY
a0IEIYPAvb1G3udiQkCrBeDV1bFGWX5IlZ/V8nb772/VK9aLU5hniZkGpB0CPEY12e48qoId40Yv
X3K/OQKc4XeWcJagZUbn4eIn7t5yfP6dQ2/lLoletUJc49lFh8m1XQlB4+44X3qn3hcuMEOv8wNv
nJyTxChMtAB8W1MaGccsUD2wKLSQTDacUT1r/+44s1x5clEIijSXGmD79yT0sgm5pXf7620J5Hz4
ekzIMIHbqasKwVU99y7YWne5jVsoPoTn6DfmuNz0qfyho/lAOMNx1OU/J9GaKUHCUNF1wrwuozSf
ej1BxI0pEhDoioNEhOdIWuxIFo5lP3nL1Du3F7v93a42me9WzrE6GyDHgkwE2IO6O3MGBPYiiDuw
1XCSv22vvJpigv24DFOumoXiNEZqdfOpT6GRJfx1ez3bR/tqhP12dZcaYEFQnCk45ONDUP3RjXX9
+3SRq6PVVGWi9zSBjQ3RntToQQGCE/VBTvl/i+YSPvgu3QV3wMDuRzttKiaRXKE8F3bZvWaCSGYu
nS7NGmsShNwKKvKsZ/oXkD28gKRiJ+u4pLNmV+YlAAIj5PUqwxYMxUJhmoJs3VZOn4Ii6UHFpBMr
jFUXo6QXVYlcqPnYAxG+5rVwjtL4dw9ljULITlkOcPXtj7Ml2LBeFRsXhwk97H5CXKTjSCCg9Iid
4T+ITIGIL3QXu7kTd0Pi6M8cw3S7Ph+tv7fzU0QkAIhElDpK9eNd5gVfTczkxz4oa5zgfgqhuEiJ
ps178QiUb8mr2WzfqVfrzCGb1HQpoRuqOjIB5Hla/GnsDuVQnoSi5Y3zbh/oqy3mlOVSEADbheAl
PfUuiKNc5VLtKVZFvyMX7ZzH6I5lbuRqe84W0z98a4uZkwcIDqYEJNwAyV7OrB57K9jKNyp9TcGP
1mj9Sc/qgzcxZzFphzGKgvcSdnOC+p9dz74OCkGrdfBGOcwYbAddi8Eb0NkOMdcdpl97FQJClNPD
Gczz4EkcXchoOjnoYjmbST3i02bKtHWKUKNCtvKjjcwM0yUxRnpQMIzoJh50ClUr36te4+v3Jieo
bV48K2v031cr0qYwDMplUaGCdQzHS92jzZi+Ev1rOx3NgXcWeWtjQltVRIDcgTDivcjXyTYQ6Kmt
+KODwZbUDoHvcDi7uXn+/l4fxE4/rg/XaW8GE96Vqj+701ONkz97rZP9yPeo7Owo6bL0JHES6e33
+soqc503QdSCIxa1I9lHcHbCw3yhTM+YBncyn8d8u+mUK2NMiIm1ucMtgkI4CHR+9EX5TYBQJ2cb
b384TWRCSy0A0YERd7qN8a57itBjJBfJhme+ZrbG+2h0e/75CGgiXfHKKQ3SZ/oYZ8j0gmdNee3n
7yQE6l+/KMOvRtpHtQZ2sWPYcZKwzSxltZFMUCkh9z0Cx644C7pg4COZJVDo6bHN2cvbR05jC8BN
FMfGKMGMcpkc2ZYsaQeVZ8c4ScSZMMgy+eAjd41zBc4SXnDhHQcmuMziXAlyjBxG9HswToPSxw72
MaZoOlR3lN9ondiFzZNN4jkoE2PahCSSMuuq0wnZayWU+2mGeuvtXeVtKhNZgL0ujXYG41Qhn2pJ
h3zlMWllAAcksIk6XfDrtrmtCXsZROegqlcJtMdZdut5gR5SOVboxbx362j51HA0X/WyA6/6R3/6
p9OwMsVsn1BNaFAsIsLV+9QOBZKrXufzzGwHLRVc3Rr+h0Fuxv2rdNQh6Qs7nQdiWJTVD93OfOmd
9qTZ4o73atx0ipU15ioFnWkPmk3w+UI89wcoVEAdm3Ay6a3JFpku5r8rYry9l7W06yc8O1oXDJue
+kXZqV+BjXHq0wB8NbgofIk3qbkZRFY2ma81mJkWSypsij3IXA+qecmSn7edbzPPW5lgfB08I5k+
NGDCE5OniSSWkBPocKpWkn2RU04pcEuRfb2HbBukAchKm2m0kn3J6xzRhnzyw/LDcFB99obDgkka
dRc60bnyucUMejl/8nwVOrUScJMKOOQ/3gNtH4CsZoZHJqdmD1IkjMb1p87/IyEPLPJqiLlwsjxU
omRESymJv2fzJVn8219su9uyMsCcLXAYChpRNdUpZ7tRLPQY7fku8QzHFA+6LzupxzvO24WolUnm
gA2lRoaEpgXVG64ZzMtMuwZRfhd4uj8dwB9nVxYtCdW74Hv9yp2B2j7f1y1lzl4MMYgQr1EESAzo
CVZrFynU+Qa7+g5aXij6ojeYcO6A7TcmQONQmTcgI6cyaVc2x7khC4XqJFqDdAF091I2Pmbi4BSD
fmckjScZEN/JQqcNJgdS9OACVB9CtCvrCGx/ebLrCmXH+fSbAYGImqEpokI0Fr/U6eA5nEGkivl3
S3hq8CAbdqZpCy+LLXvIEK0Cgn6gGPqXZpnPX8eTZhYBqBiTfXZv+IBPoQCpdjYIp/DZxV1gj8eC
E5i2PwBRRcCOdB36mcyBLXOo6irAteKjF3vw7pqXbl9dAsQK6aCfk9pe3By4Fh7cc3uLr2aZ4xsX
bRmSGbWFWOld6AbYoUKxkJnN2dPNvJToEErA4xOTZ4x/Reqo5pOBeCQeNMweo5jr2qoXuXxdpe0V
XS3RfHyVAc8xEcABhRCPUY/8y/sQ4bEeLVO3Fx8U8Lj+odqAo8tZIP0+nwLuaoHM9wv1tEvTCuRB
GkJUe0fRabFNhRFB2QgJKfWRY28ztVnZYz4cnvCy1LYq3oO9lf9uTqituYLdf63f6CD8+PMrzogj
7pxf4etty5vRaWWYicdAJnWCEuEhGixg/37Q8Oy9bWA799DBB6HIcBZgVT9+wdHQTbWYUHaiQkZg
MzhBWcPVHotj6/QnycUk7wX8uRyjNLn49P2uRlkV9Q5k/akERgMH6M/RklvxqW+lgyjJbg/GcrwL
j8bc78W5fFXK/qJMUF0bzPZshD1qgfKvCATfQtei6Lh8A18kx7s291xXFdmUTFMUWWFnaGAnC7gI
kV+2OxLfhQPn+bZ9ya4M0N1ZHRp17jG1oyD8j6l0SQLz2QyH1ELV0VMncI01wq9JhPZREb4MpXg/
9vHbXKperNQct958ZK1+B/Pp+9BoxQ4JmaM2CshGitYzqqKFKgR4AquQs6vbafvV2nsesFq1Ieti
bpSYJ1oundPtW598rR1iSfa8j1xePWUzLq2MsRFQiaVUJkgqxuwJ7O9GApJ1ONFtN97MbyEbJEqS
SojOikuTFmOwECSiLdXG6iD/EMonRTnkipvzSGi2b6yVLSYC5bSZHqdogoCr4gl5wn39ndgYocYo
jPQNXQp6YZnQVnRuL3H7q63sMgHIaKZQDzAphZtycih0MXLic+sJKNCajvB829rmyVsZY3KBsWrk
2KwRZpPia0rAi8gLPJtxfGWASfbUZAnrUMIulpoIgLZqkWqxwMduQZekAY5xaL9Bpev2orhbyBz3
tgEDMQgn5PeOgvpXhKKz/ITqrz28BHe8FGNr0h5EElenZA51MC5kaErsIR2JMfzhGYKpu+h1gsRg
cVBc8ZWHouGtj8VrTVBW0sMEm0o7JsROoWnVHBv3/fIPLd57nO7Wp6vjuj62A9nEMfRJYqRuleaK
8i6q9710lOe7bn6MUpmXSXE8ksVxgRWzmKMSr4PQsNvfzX484x0r7jF99paeRlpwOPIeRLwvSJjk
ZiyT0jAqZIkycAvg5ZV22WuUWcYJw3bvaQa6TyVnwo8Tygjdh1VwzqqZqHOOLLwzM0tEpMzjl9bw
RCA3+/3t88DbUiaiDMCqy3qIzn/QeCp4kUdeJYBngIki8aKgMSxjMphq1YXH2hc1G0XDA83Qeqt0
9a+8QvC2T6pE0XHugFhgbps8SKoCpKw4c7HkEiU5xFPmQ6EEIlqx20YtdFVG5/Yubk8AGFeb8scv
pndjK0MKRIaarxV/H069n/vycyRa4Z5eqvBSoFygNvXKk9vcvFpXhhn3rLNSIGqPA5hq0ChTQ0cT
mxj1Z50TN7dj9XWBjEvGyxxFZYNaR4Rm8pzdKQRKNNXDkJ1J7Czkvh0DjsV/iGRXk4xr4ivqJvD7
gDbYsw2hNidxTDf6jo4W0Fe85summ4KFTTRFwByhyvzxA+bJFEsQ4cKsQXQUlpem4KHKNjdwZYC5
dwZdmgxzQRxRfYp+Sv3Ri3bijhv/6Qf/FJFNFYwnIii78Ir4uJA6FYt66GBn+Nm7mqcc43P0Ktjm
WT/Iu/6HyEmft/ftao453pAbKsokBbqgap/VFJJ3u9sna9O/V8thvguo1+MWItoKxCae0uoFaAIu
Sx3PBPNlgmQMe6E1kZ0uu6j/LQGnnj/+u1UwaYAGRSZaKESPCBS1Wja6kZQck7H6ctvMdtn1ulvs
uMRStVM6VBEujv9It6KLj0sf4PuYKn7/jYowMC20591aHFdgRyaCWlaKOcc+4vUISvLlvjOKl9sL
5JlgwizkoOS6y9B31qHzFH1pVc5tuP3+Ng3FAI0Uam8syA36jkvbjTXNngJ/2C87Y09+1c7sUTLL
+tWwQ64E6bb7XU3SNa8u+7rojHwU4BvVVDxKtfY0FlCHyHhQJHoQP8eFqxn6M1ZmoIioLCkKoI6h
PBPttQW7PZEeCTdsb9khIthviWmgz8VmhGENKkkQCiNHE895eqcrsaM1L3lDONfD1rat7TCuoBqQ
/DQaeFugQbbz1JcXc+DEnq2QvTbB3K3mECmNQUe3oiG6LH11lqByIUP0RjWUM7S7DyCqsYq+8/7/
Tr42yzhEMAcDfHPGJFf7HSoZXRxztm7zZl1bYHwByprmZACF9v4qAWvrRf6qnSmGo/LLH/Ljv1sO
dZi143XFGAwpptv1xUvzr/Lw6/bf5zkCc0OIsVEpUKbESHgNSWfzWyECAs9jbtkKPOsdY+4IOWgh
YJrDq0soqC8DpMYS50+WAa5N2SQKeB2YK6KboPQ81RTuuvi6DlEv6TEyvvyJDQMYHSgEK+AcZz5F
3CM+hPCsrDsE47Pc7Ofs4baJ7eN/NcFsVJPPVQs8HiaJyaOM/kRR7FryV8MFZcj0t7LxjAAq/9+1
MPultaba42mBq242dnUHGh2tqb2mTr6bkXjIQRdUL3Ss0ZSOo0j8SBEMRzDiXWx0fwWA+VjyHB3G
2NgbYuFVWTM5rdI8JuG076AHWFYpuLTL5DyQAiwKcXTsOulIIAV8e7u2nfe/q9DZQaNZkavSnGOk
nSU0TTVLGHelxOtAbBrBO0hGbwVPIlYBfem1PoNWMJqxzXSpDbB3i2DmWWLOU2/zjKzMMAd9aeUu
STqsRTKqB60G5HLMeMOKm+61ssF4sFrNUiNCm+F9UB1yeA6kO4/Vq/l99iB0bYPE+EfeWTzeEN7K
GKdWJ1GtZ1ruE8Df3SuY7+ECQnjfiHHnIAfurCgwv9c1b1UFnszClaXvt52NswydmWpTAt2YCxFP
A6V8DqrCqhfO59m8MK9fR2de3qSPOyEcUYKFnt4xCfO7IpExWpN6YoN5IYwNp91kCZPIuac3S/gY
Vvuvg+tMLlDgqagJ9KVIs7b+W23TPtDiC3jzoO//dXm6vY/0c38KPStzTF6gpmSqmgBOOJEfJLTj
8XkanA4P4sE86REnZvP2lH7U1fWpmz0G20Ss7b9zPFAJAjnZH9W51ntIHXRlBxFCERcNdoa3Zi/8
SJzcli8A+e8F8DtAbcptORCl7SxktY1MvJCrRR/RcKZtw9EFRY4Tuuq+eq9UIgpyfGT7fGkargwD
L2MWBqIGIkkEgusiQU8gkvrOUtrq2WxF77Zv8OwwnwuZVYJbCSPGih5ZuKKsIfmVBb//nRHmW80q
vLVckI3E/WNdnmrhIAycYP4PX+e6YczXgTZ13MY0H2nd/gulrh528q/WEfwcjCn56+0FbUcmA4Nx
hmYYBkt9UxqdODcTXvlhoLumqR1ylTemyTPBxIg8G4cOmnKqEy2R0yMu5Znq/rtVMHGBZldSY+C9
gNnauxRiR4bIu4m23eu6UYx7VZMwB2Y04Y0dmn6HpCXrFG9QeXQOvM1iHKyrpRxKfsji8DY9p1kL
2Mif9HWJdF0J419dIbVEDfGUH7oalDyRNUz27c+xHaavFphcgTSTFGkaUJx1+pRo0MCToSy1jwVf
0I49ht9uW9vcMllGo9pQZB2v34/xc6xGfUBNAdYW2W4T0clMmRNbts/k1QZ7gZdzB/r/CKQJEFkF
zSdYDkHR8FR8oSOJgbvw5tGpv36651bmmOtcFXS1UluMk5i73u32yg74jDvV+g9t3p7X3aRf/LM5
E4QkuiEqJjtJCk6s3myXEphV4aKakUv5X4Sj0vPANZtnSL7aYTxvCYs2aEdET1X6GqEzVp5D44+i
58oG43v0eR3NImx0Xg9uaGKHB+2uA5IGbY8jbwBn2/WuC6IHYXV1i6MghlCdRB91AD5B678lVcBj
St20AcdWodCgYtqdiW1tJoL2IU9QboGIXqTPL2owcNLTTS4jUJ/9bYP+htU6lCFu9WnCA4LOEQF1
9aS70oF48y7ifJ7NyLAyxIS3Ku+FuqkDxSmy+NAWmC0ZxX2sJ1amdJZERHfWZF62Qw/LJ+9e2WS8
DtyGYRTUyI2H+UsJ4Qn5nHYABIYPbXoZilPa7M30WA5f/iAqrawyfihMoVqhQiJDx/5RLh9S07v9
92V6bX5eFsp8GBiRMJ/DhD3VyOQFAn+UT6m+6yhxzKH2gZHz8rNpz2+TK/mDG4IwL4RA3kvtjjve
lbjZeyPK3z+BnTU2UQTsxgBdYQxjeDRTCQRLsMPTffgXndcOoJpW/aVXwEFatxe/GUhWhpn4GEvg
lJFnrF0zUBIEtgUapRGv8bb9uFGJiiafamoY7vt4KqDNrJJZwnRdf1g8zQMB59F4jk+jQ0k4ta88
0M7m2QAbO+oEsqJK7DAmSvjVhLlITL/3JzWN7SYlthY+DImCAothDan7B5u4sscceiGfcghF494U
ml2lgQnhnPB6YpvfSVMUjQD3SgnsPu6gKsepHoiIK4n+U4gh6Rjem9HP28vY7BwQjegmuIclkBAz
BwE4RoqKQ+KvXTQHYtfvVDVkrz9QISfwODrVnyiyySuT7NxepY2hVqeY4UqHk2AeiXgHkczby6JR
6dPxvq5KY7ZOioO4aRO8AnoIe6q6G6VPVbwz8pSTPW1/or93T2Oy8yg0235ZkKvlcggNR5ALpj+z
PnNur4b3kdgZMcOMAsimA2EHuVgosql2i6mt8KxeDNCk0pnqccfD2dEIe2sHGf+GkK8JGHuEmdFI
Poq57qJB6+pK5c7ltAuzdH97ibyNpP++ukPJPHUFJJvwkup+BO23QPkS8VgH6C++tSLmJhvqViVQ
msO3ahQ/wvtDrBLOAAzP7ZhrSyuLIDUVBKEy+y2OJUb5nqbq1zjPnAj+3g2/tRYmdcqzqYPQG0qj
GVhQzR8xaHMLzLx3r+1L/hLb7dvsdHajWo2fnJ3ooT8m7nw07njIZN6WMsGDlLpp6iGuMNBhPwkz
OYnlH9CfrWIFOxa2JFWdFWC6h+iV145f0S6reAAjjuuxnb+hmaKsVCh0JNaek3K0crP+Am1dTqjY
nMhaL4WJFWagDmEfUIo1Xwf1GYYgL82RskyFIHunMxU1xxu3r2CCYQpDA7QaOqUfDxWVno7FFP2y
Bny58U7aTVanWxAYsii8GnLo8h9MVZCVQcYtOwJ6vFzGEuu4OoVG5+pCwVnU5tciCgF+SAK3NyuK
EpqLVIgpOt3BAE7PXvBkDf9lCSdB3DzJKzNMsKjGASDghbIphd/F8WRmD2GS2LHy8gdhj+DihYSM
rJlsYJ8byawGAdWdRPSm+jWU7gpe82wzMfof0q5sOW5cWX4RI7iDfOXO7tYuWbZfGLZmhvu+8+tv
QnPPiIJ5GnE8D35yRJcAFgqFqqzMnQkmkMfaJKRiAycYSDCrrRXNr0buLuRZUbxC4Cn/HUYETFMq
OsDMKCowF++SNms8owHtqPXtSFXpg+sbxvt95hBJgrSmZo/fR7fO2uLxXh2jh39ngnkyirqaJmWh
4MmIOz01fU3gZQ3HBZHdLjHfZBJRDqknU3FaV7gDuiaYrBZjmgBMQij5t+oGO2PM1ZpXbQnC8QnG
oAS+pJZqvKiQC/l3m8acl6FXSN1kBVpNSRNAYeqSibxS/9GnJwZRcEwgJGWwpXC96rVNmcANpheF
PS7gNx9yTvw6HHTe22A+TKY2pYCKBEYjw+gkWbGb+9pDEnSYEzc5TSeuLea7aJUpbZuMy1MIDJ8S
3xsXzQcNLFCCPDGMd/wPmy/s18V8nk3KB0NrKNxSlKHIvhKvzYkdKU1Yze15Ele3qLSwH4fnXF3u
iqL9AtG2+zmPnRV0SWqBUFs1P5amQJFregME41FMQbHajX+ZpfSq5Zj+rdrOUsTxCzrct1E+W9sG
uZiycMRVcNcNU2pF6i7KDCQypkO62nDjpPPNTA90APQTEVu8LKdUJE96ZILSfbVbpbiLyXomkYQq
az98mTLck6gfA9wPzSDN1dbanbX5Ji761qqz5gLi9LM2EZRlF6jD6hckY73V6vlFLAw7N+Lz3DTu
ZhAMDJl4J0qChYbKaz1lp2Q2Xa2BlEKv2cWquFmPQT4Jo5JdqrwVCQSDwB71l5SMo9XIX1NQPDmD
ath6b4BER/QGVb5sa3fJojREKdBujfa86vizO1ULGmO+UwbiXj9wRxeUSSWAZB1nQlGZu73Vpn4p
4gxVx+ouX19aZbay5h6U7ZyDffQO2NthrvQaKW0iRwSVGBmVkPRHHz/l61dNAbpgkjm2ZBpaWTfd
G2PySej7lpMK+gSkSCJobvrC2hwSZJ7pTpBz/xOKPOCMiO/HZ5RG/OY0Pzc+1s0DBB7mTaYINipD
h6YmYWsJYwzKcKGntQRgv1W7uUuc+GX0DJCaTDfxE0/98fA6wICcDJEyWUXrilm2EhdZPgwoUk6g
0BPd3o5BnSc9UP6i4oZHAE3DCrvHmBcm4NyCOUx2fk4Kh5o0eoxhVmdu+zCK0fSOuoAsBedBd+Q3
ezNMJB3HThNBXITyj1hauXQm5v3Q3Cr5fZLwarxHR2FvigmkZErkTF+R4Yz1/bb8tYHGu15jKy9b
Tgp/uHWgPodEA8pnOls0FNcYDHINLrlSPRXkQchChT9KSTOkX77PhxG2LBjlSqxXJaUBCJvnBmqW
VOglepMtdBY4193RjUqp3P9/Pe831O7R3QlaZAwFqiRqX9tCstxGc8QpxByWLvZHmvk40Wgkkzpv
sPHQhGCusil/VUblwj2gU+36W+r9TkNmb5K57IBRLrRMR91Mb+/76XmU/8gaext7jjdI6lFqvY8T
jI+3JRkEIcYjQdK3u1THyLIQVa+QbDqjYRuuCyQHi/UBE+Tfpzq+lQnGD8bpj2buM7sk7T2I0rxq
VG1Vjv1CS7xYaf9Ke90DCsAlRZLbS7/Y1WQEq16fN+i69GMbjN2YW0nbeX0ZB3MGak11/LKurRtP
FURloFY7tME85R1OQ/G9EJqf4IXubC1Sg3xZXvtx/SIai2L1fXfTovLby8VFa5P7Rk6/xrp0k2vJ
G4bK3SKVwJ+gDfdx2Vn1kL8k06ba+bbcjIpir3F+lmAjTRpn2czAqPSwSqvvIqkemzE716RzxAEX
LXT2ejypqYqEiFRHJIBMrOq5mEHIYLxWZX0fzclqCRh5aWTZVor067yVntyCDSzt/DkC/F8xT3kZ
38t6ewsseiCa65dGzN0xhdp819waTfHFLKRAJONNlZmxJafER5vEjyTzrCji3WgWXlvn4ZxVN2I1
/zmLuT20ywVdQifdtrs6N0INF/+i5A9dqlkouj7kmmK1BG/0tQatDnSICAhGO+WPHu+aqsif9UQD
a3j1U8HbrZ3zk55mi4XOmaXnm63N5mOtShdJIV40Q6VeMx/7DtRHovIUb5LdppEPmgQk/TrGzZfu
VRyVhyySw3nJf5hj9dTK5VnceDMPhx0HQOlAEAOopiiyBWUZ/UNFUIy/G1VUCgV6VUmCUV1Xuh0g
aQO+cMGChE56N9cOb7zpOBLsrDNPt6nMjCRBZMWtKnkqePo7CIBG9+RRfloh/dnZmDxtG/d6mnTY
nNuvmbnuyAZy5+qdpDocwhaRx3RnSNBmJ161/jAY7JbHBIOqqKp1i/GmK5J7U71ps+/NcC5UL1/u
Rz1yOMs6Ct3gTzVRSKcZIFvaGYwpNmoTj9TFK29FEFslXhVMQQP5iM6qHiDz9Hrd4tEluzfI5IFk
a/S5EVGIW9b4PGjC42JmoTobLwsBZPK6reOPJksKRNvQ/MBY0+ccRQAWr+gKJLdaY2KqZfGAMr4b
o82LU3SIC8zGDWv2l5xLCFMyp8kqH27tzjhzfQxJGlVmhsr3okJKa6rDqoTXCN29kvZ+Gk2BuE2h
OBhOKrWKRSNsriffski7A+mnrw5jkGEqf+0y0P3FxRO06c7aEiUWZV6JxsqWyzws0p7n6NSR2bwB
Nb5/9ox5ENS4aFcTbRWALP4WnM+84ZzahUWBcLFTc/yBt0uMPwjaXHTjiHtdkC9zV1kyyEWvewH9
yNcWxGTFnRATENTAxTstyKbUIvV5VXj8dIdu/bFrrMgtgF1RJbf4Xm3ldwtoC4Q3UX/D1cP7PEdp
3e7zmExhrKqqGr+PN4WgvMUint63wuqS7UtdXxrpxjTP2vitB8z0+h4efyWVmO98PBpbX9yaei2W
CgC1dnPH/Kck/HX99//LSf0wQP+AXQqZjVnbjgPmK5voLtMupPFNDQjqfqaVs3ICe0v6o0p50/DH
X+3DKhMfcmmGHpIJX9cHMCVmsZuk07MKHrcymXgJ7GFclz9sMeFgNqe+bGLk40LQhMjBMBDfePmL
/GyEoFYLKR2Y+lh7zc0YcPb2+EQbaGcD+Ql9ScZl+q7ehqLDEQOnlVfcK2DdE+8bV7dWJzvzpW2O
z9uHOeZ+zpWx21Bch6/UbrWhBrO4RiVxkuZjh/wwwlzHUSyoekTQ++3Fxl4FCPmZXNrHw31TJB3q
7EBkyaxQdiu2mKugFILaXZTYFHqg3tcmlGYhLuPEXvnEq0we7tyHQTaIYC53hVQq7SymDQi2kkDQ
E6hk5ZyK4dGTGo/2/6yLDSGmMOW1WKKQGxOMZZtNmC+ABvancXuSSm676tddxFCNLJsiEkLwkijM
ycY7VJ4APaVA2sWh7arF0h5TWwdJyOAnL7z08IDB7bM95kz3qzYo05LTd29ykU8UfAZpazwWKUmS
5oIxxO5Wq71sYBNq/uQ9hQ8C2WfzzDEXpr4wRoquyxbwdHcY8e9JoEMfaxEHF7NZpxj8YvasIWnN
Sx7Iih6tz1fdZ+PM3b2O1VySDuydg1MDtNz75q3yKIbDe1tw5TUEfj2Dn60xV/fYDI1irrIE6vib
gnzDk+164OJ+SubmXrqkWghgrCjDWMNFs+IvXUjOiaOHhVUFVJwLGKCL/pVy4/H7HQfltE/rU5l5
EbVb4yaKY3jShSKPMLQOTW3Np5raAre7wtlMloVPRTeqksxIcrrJBBmM8dJNMWc/fw0vn9fDBOZO
0QGVnNBVbWrBMTfkd8p4vxQ8So33++SKF6pMbBaFphtlCbX+yVO82afnbqPj/qCuX4Le22zdk8/1
GS8OJztFduddd5uDsuvndTIRJ8WzNUlrbCV9IJYB7LvJq+JHwLjkT2PAew7/Gk4/m2MCTrsMpt5t
CHBVo1mt4EaJgqf/RWq+5PMXztI4B1xlo4tIVAwYpnRKhbIbSEFmeJiPJX5s49EdtglvL3kGmYiS
rEORoREvOdGNhHxlCd7iEK1MO3ELmwcVon/8Nb9h4okqth1eH4LkGNPLJv8cZnSYinMycSrKvGPA
RJVyQIFuqwckYhtGAiPNWfLcScaSt3W/8rB+8gsWnpYN3SCCGvv9pfukLOprna2WvuruXKuneauh
nFA9ynp6s0oksa87CieasLi1oSeNKQvYyqafoSov/0BFyLlugrONLGRNlOOuntVJckh2yfSTIvmr
wslcOSeLfXWYhbBKbYZVSEpn9cXPGlz35jhZxuSnhEdQclDV+vy9mLCBKepFhZilhKZRFwIY5/U3
tT0LkEeguQpaeC/JC6Wx4Wlt8DaSiR9r0oyVFNNVGn4mv8TjSRo5tYgDzNDntTFxYwFLDpEzhMTZ
7i6bk1p35YuGWYbiVrQya35VOGeM539M2CDLtC1ZiZt7Gk5r9IeafLvufAcMdJ8XxMSKuu2ELBHg
ffNptTenwvBcBTa4KdBcZHeLC9acAHyNz9fN8j4VEzpGNdNqPRrBjm7eTMYzquQFFzrAcXoWqRbF
a5+SFuGpCDWvAO0tpfc0nOHUBYq/2VnQ+HNmm+H/PkXxaUdZ+BpYLdu6bkd0v8YxNEjvZRJPqpt3
M7MEZsmgb7pEVR8pHdx036Lubqv3VbB6w219JzhK6l//YBL1gyt3Cktfpm1mqbRiDSm7W/lRswYH
cwZnyhvo57ZRWb2TBINfO/zmEcdVWA4z8GQuzVw24DMYPDX+og9nUeGcas59yc61F5Fo1jnFVAiA
lC1DOKeTJeqppaScSSheRqcz4WOU1jUzcxM3843hV5fkvrinw+emS98WzVnzR0/zKT1r8RLZKZci
hh6rax+RiSZqWciQyMWcCp0BVgLTHVF5lwPe85t38piYIi0ReGg6rHIwUHaq9UDTNG+rIbYkAMyp
88Rkec8btl2fN3KegEcT/CoX1C880V/tOGhPdHx7BWPaU/U6neiscwp0NniEZc5zgLNcdppuAUKi
qqZVdtBTi5rbfjmJ6ttYfJ1fOWeQk0OyY/Ei2E/ibsblo4ArVLYrr8UQXWzVhV2GVBm14BHXcG4f
dh4+X6NtrDQ08rXYz9XXXv1xfUWcs80Og6mgP1i3HG1IvcUDdOwvcjo7Vb3ynvO/1no/hWTCZCRt
DuFVM0dmkISRT1v4VUDZ9GSIIPJGwniPXcJkIVVTG9oiwfmLi3GaX3CVWuRG9hS7dPgU1rwNZOKJ
oMZjlcr4QH39V1RfTAIypimxrn+lg0bh5+1jwgagauIC6hH6Dlwc2qZM3egeM0pWHaLOakd4xPzv
QpmfTTIhxGgzIwUWVwK2EG+zqrwf0s3hLOuwoEaByyDsB9svy9FlzHHcztIG0evVArYD1PhRmER2
FNB+ZOcDV8U7wDyLjB8arZhm2apgVQ+UlVs7UwDV9gAdZXt5WYPVv75C+l1+Cfe7BTKuOOT90IsV
zMn1fUyeE7w0xbPQ5FbOEyc8zot3phhHVCBehIY6nrcrMLOWaIMf5/SnaY9fwf/tDD6f7ez4nO0s
Mk5ZYKpDFSckJLThWuFBnV7ojF4GWE7h8/Cah4FwZ4xxR01shlFJkIRE2m0d3XQjLw0/fOPuDDAJ
8SpvRBpT+OKUOil6uas7z5Nl1m7bOrFpGb2tjCPnAFx3D5nlDMIZw6Iw5eZsk99mP9PKmcebhdyu
Ku9JeJh3/LM6nDU46q4plSr62m7lKlEUr08pTeOwD2U+Z+X1zwTWys92amEQ5GqBT9C0uPKqp+Y1
8vIQXelTAbxwdcOrtBzG393CmAqdbBiLGXUggWgNJ0EOPjd3MhfldvidVMBDFIDGDY19UChbVCw5
nQEfCQXFBrN0HrbOlpbNype36yHjcEE7W8wOtqhEb2WHR9OmuWZ31lHn/62ykapAYxRjerrJEpRp
i96hX9jKjjSf4/RN7oOeKxt0GGg/bLD8lbmASZuqm2lwGL+gheBFKVLryVVcOUidbnB4Ke/B/DIu
rJ1FxsVJuxZJPEm06BFj9Et1+xtMBPoAx1vjJfG682TPjgFiPIJR/iIUf25c/ZnD9BAjcxSioYD+
jYmIqbkOM0kQQ8xgtSO/cuobUEylGBqd/Bm6wdc95fCs7awxIdHos1iYJYREs4DY59z92ebV1+sm
jntAOxtMVGxnQNuMhMLUiu11BB5XykVLHTQbaAdXEzGRnZGHTGn9Rag5yzsujPxjW2GjY54LpBlT
fNDZxmRLB6ikcl5AgNs66fPqlB4d6Mu4atbXd1VhI2Wm51NWEcRksRMdOUkvzdj/5OzqdT9R2Cg5
YMxfxrgGbDyMLp1Co4w8VEtL93Jv/o25c3oy/uOWUCH6HJQxrWP2M4rfUIigpfbeTxzwMaACg110
+P2f4wj2YY7u8O6uKZtOmTelRxchLRzDzFxlke0OsEjOLh5H5Q87THKVgGLEGHUsa7aBnrOBnHMG
CJ43d7WtOzOw6bE9V1b2AuAzxzLv+zG51jZ2iSqawEINDgEev0c6XtqRRwXCK/9/R6d//npMUIHa
Wz+tOo75WJy0/s9hc5OM45AHUwafbTChZEtStD8zbKV0F91k94m9WVOg3qcQh4xvagivUXnIzV38
1EtuWigeKd+4Iwa8z8mEGq0Z19rcaDr5NfJLt/6Tdnzbt9XrLNlqUI3RX2LvN6tbH4fjPQLuvLUa
xEITQATgEFm24sweZR3qFRxf5RwJFlaujpK69Rpt1CjbHVF/1NN00QQuq9ChGYizmpIOXhedLaOZ
WxePTQZXoVcgJhpfO8p6HKpPxFdALBQ7CwI3Z/r0MF7ubDJnQU9qZWtNXPSzpLmlOj2Y8fxw/bwd
l5d2NtgjIKsxqktIWCavCTdHvtWxvr/bsYM1udmjYOuX1aM4CPMb7+XB21T2bJAoMXIaPZGea2Ni
KfVthjny60s83kWgSwi4aWWRneTDIAxEWQc06LXsZUnDTOc4IO/36f/vvDxuW1LOkEtxyvbLIt/V
PL5I3u8zsbiF9MRIGuQJipJfsrx7KiTR/XdbxDhalhNpSHrEByWZfAKEPRkN/7oJ+il/ea5rH1+B
8bOkl4FTlyjAJ4pzNMBBLRtNjqmo9hStbleVYW6knC9znObsjDL+ZTSZ1KUEJWHZ10+UxUKF5vfw
2hBLf5odTMJb1Ys2OLwG0PHzfWeXibeoyRhgQ8Ul9jdpY28vAXExw+bViLK/1UX7MMYCUEgmyUmj
4+NFo4IxOcHdpMm7/vE4LsjCTrZWiTCsihJjn98mxu0sDpwzytsxlaYFu0NkVnozFTO+1N94Yto3
GM6qYwJNLDhc+NVx3PnHGVnsCZjXdVPK0HiUMfl3U9xXaKBNIKyFwD30Kp8eYsTB6zvIXSATJXSt
QWnMhEkoAIcl3BBkzzIwnf2FCoVms82xd/hI3HkFEzVI3JXaUqAqIfriqQl7qITmL1UwpxYlAI4d
nsYRb0uZEDKXglzPMj4ghMdsos3QOpKsSVR466KO8GscITJmSgiAquwboiXt1KQVcor8r+WuClUX
+t5hW0B7U8X7838fs0DyBknK/1hj3LLcZpS7wfHoDHVmK/XkJ11tNXOkW/CgP0HrRbX9guuf7ngn
P2wyTwph2bQhGunbU3lrRdvQEhBcaJwDxzPCuKM4mnnVm9jGZV0sZSi8QVV8dZo5azmuru82kHHD
pUnTGHreVGtjdnW79yfU2HsUyZQHsbZEhx7vmfeIOA5XHzvI+GInbaMgSYsCniS/yh5i8/nffSHm
LttWsd4UqGw4k3pBVVGN+JCq42fDbuOYq2vAUPdsKAk8j+pC24AunDC355R+j8af8kgeQU/j4ZQ9
5ui8aM9ikPyJYafr66TruHbWmGusk7O57zGz7CwKqOKWh2i4Kc0f+niKuZA1zidjnwrmrNXluiI8
mkECaflT5SVObs9vdAS7DTWbD0DnLO6Xd4Pe1lEz0GJgj6kfZT5JWnaRcsMbTPEu6XgTypwD934/
7C64ZZlGTaAopSXyi/rUFCc9/3r9cx1XlD58hh22XgtjyFSMVeKN8vf02QDMBPgkfB7onbcY+jV3
i2lmEeOPMS4Xkl4WE1fZY89rYFHfuuJ774FlZ0LbYiAJIg375VHhTaoHTPtWvNLmMdhkt2dMrGi0
TEhXFXkpba6rthIUXml3QU9TDwycWrytOwaQ7QwywYPETVmrLZ4j9MFFPPPnAqhCF8QhVaymdByR
K1proHDQGf8lF/4nKL5jYHYbKjdrIee0+F1c4tRW3SKxDKf8mvwEag6gVxtaQWfpjwYUude9kucr
TBDJMkHdoCmO5g8gDNp3SfG6iROPj5EnH3v6/sjdrW0TtjgxIhyuwZMogtjZvM3Jz72dPuiZCzES
X38yQeFQaU761PngMOVqWHKW+f4n7v6EnpRTnIw4ErKPYWLkd8KtckseiU0HQWQryy2gb3jaoIdG
dVEH2bdqGITFhsyx3kE3sAOMbfs2p3YigAQu/53c/8MGCwABx3haCTUAj5Pyh27g6q6402qHwX9n
gmkvVPWMWQgJ9+l6alIrDnpfcIeT0FvLCQUjTwyk2eK9mt7j+y8BZmeUSe2EzKwxxw1s4OTFj8SL
T2KY3coWANJcQpzj5H9ni0npaI1FyHRq6+vkUEC2YKtO84WSrv5mjXhnjAnO6txUok4BDYV4O9aV
1aSnWebNqR2m4Tsj1DN37r7mUSUZNGyqwHrhVf30NtnCA+5pPC14vH801bn2pZgQbfSJPiYEBZa1
qsGscB6yUwHCFiO2pSTQBg5ejmeNic+GkUBWDBAvxwCVSJU9D9pXYn4bhCd9SCw4KudBw/N9Js+T
iyHu2gquoUSnynggKQ8exDPAxF8j0otJzxZ638RB8rYFNcDKiU2HASAE85rZmrWazvWYT7/Ir19M
lRRNAws2iAc+e4eWG4sktSNmxzrUddbMlsSTKFZ2LvBKPIdZnP5hidk+8CqjvpchdBBB9cG9bdU5
mlrS6Exy+11ddY7fH2YlO3PMZrbgyk87DV8LZCzowU/BCJ2R3+31f9hhazoxOp19ktKCi9uF3R2Y
wWzxqQkKC2gaYOGU+4HXYD2+Sv7ZSLbEU0WFEaURXp2N+jirklXU5yL541+5BVvkyboVIBoZ3as8
B50eMIxLa4/kxkw5xRbeWphwWzW9bBYNriwt+i7kz130Ksru9aXwTNBTt4t/cxdlShoDrWhkvSXn
fi+VTsGl5zmuzu/8gP4ZOzOSpg2AmUZ0LJL2vLdgPkU+CYAHsieXnCjgs3Vkb7Bzx+RfW5xjzM4R
JcWgZ+IAIPZsT47ile5y7h8BNj+v90uHueDpsU6syC15XVXe5jLho1cSvQUBJrg74OZG8qWESkzR
crhejzP/3d4yoSMyxmrLJ3hJ9L0Cry2Ey5wJ+QY5KdhNfhLA20wmdETaoOFFA3Nic07Wxyj24/Qi
ijwZM44Zdp4olvR0MdMBUrBtYg2GHBrpeo7q1CdpzDkDx+/Njx1k54fGKS+VTsbFPBlhOUQW2DKt
XIytQfOMKhj1F4NyaHBCMG+BTN4GcsFmHhvMdAvdSdWtZdRRZnyJjY5zh/H8g50rSuV5lIoaJQnw
8buim7uRo922qEcI/uCTsPydZt9uM5mIktdZNWYTNnNQzVOiG6ck5xEZcM6VxkQTRWl0MwbTLaj4
wXPkjJpr8KQUjrGSu2XQz7eLWHoGfEImYNdmW7RNi45zmo/duSJI5he3grRBqfrXY/Hx829nk4kX
+VQaamNg66rLcDFsvCLCIuyoFAuqwzmI/TBHTssg7QXinSDX5FEfc7ICjYkksSzFJkjHkKCeqGr1
8I6x5WcF1AN+zaoIGuaqqWsaK/2iQh0jl5BZObXsr/JTJ369vo/Hy/j4ffbTrWO8FRGg/rTFPfq5
L/kUyMirgBx74YcZ5muZbQLpS1WXHMHMQwjtYRJFDYiucbyCt1vMR9GTslGBLYQj1reyfFvl//L3
mXiO+vlg1DWGbOUMzfEmOeWJzDHB2Sm2KNpjLJPohMJTFleM33p0xJbH69/8vzxN//kabBkUxE5p
WdPnQY8oJ2GIrG6BqpMwUgIJsxZFi+v2OD7GlkGbBHpJFaUHfkcSejmAizSB5pb1jt+nH8tiUkAl
WiQRGkZ0WX/zSYCtCmMRtJ84BrxaAvXYKwfzPSbuY56RCkbbIF8R8NaGYmqgVaMtabkryDfxunFe
dBzHZiujxkgEQynheDmm5M1neXi6/omOK4X6x94xcWCWMPIjGyj7T6pb3o6AtBUUozQ7o6Pd0CnX
AlG84ZZieeuiu7zbRZlUw5q2eMq1yY2gP/TF8/V18X6fCQjbCtroQYBLbKrkabWJRykPR3Gcm3zs
HBMTsjKN+szABWsq7oYS4GLaJPa6hMcjxTlFbL1T3zZQFGq48MT3C0cPt9MYJifesCcn/rA1zQj1
HW1ogCzY+pvZ/LNQHrRBtK5/FbrrV87OO/R499XbfFvNekWfKyLnsiqtUtIsaZBtI4LHyY2t8VQz
jluSH+793nnbWTTESCWTjldNhhwhv5Xd+CTdLnYDTGOHGQvZSj0eB8p/KTb+4xjvLHA7m1lB0q1s
sUr1Rj2pbv0ihtUPOqEV85kPOU74ruaxs0UgoQUA+ko7J6uLseDTdC68yNlue6d+xuocEsZ3v1c/
oNICRCUg8WGn3aQtm0lqgDakjSY7l4FO1eOzsJLfCX47M/SQ7xYHhuFU0muAocr+D9X40fUVxx+P
L8SdBSZJJukYN92MvGHwugutC0/W6JVoQeZOZfOuw8MTtjPGhFol3qClnVJsV3Mjgnonm2TgoXho
dp4VJrLGqWRODVVwE/tLMpy7CbybfcO52Q/D624pTHjtSlMEVQViX5vfx83DYPLY5Y7vJaKqqoJ/
SBGZNsGatbpaxvgyQmJtHvz7jZKj6fcSxsOt5HZxUQZ5ok+z6xHquBW/s0tzjZ3PjYMujJhNxYUL
xb3NAXG2s4I2O6NIBgtR3h49E9VUCMZbbbjcJK4RW781i7P7G5h8pjI2UxNGVA/6yh+m3kqkoMt/
Xl/o8Rf82F/mbIl5UZIyQ01fyDVbTHJvLXTOI/e4oLVbB3O66nGBOAAIwd9LSs197mZ3jZd4+mUJ
IoywbC4o8+3ssXagQVo7qCX8uyUy523N1TqpIxQPphVoU0odM/IutPe54V9utN0SmdNGhlYoBwUD
92lZPaWk87JMc/VsQwcwLmK7F+aTHMN/le5PQxFcCI6rlgCiTUuKJ8cYFlClTLYSm25emA5J8tkm
o2ZpLbibTfAMS/12rhf1BQypp0w37uvMuJ9IeV9Pb+kSoY2cQaVRFOyIaN8SMf82RqOHiqg9GMND
Zkp/qSl5FZMhQaE3gwRB/b0u0kuRNjYZJrcDdaijz7M19qIlNUrszF3nqGMVEAkjFARDTfgpEmW9
3SbZc7aMttLhmVBhVNdCkHHNtg6bCvjoeuxspVFtQR7DRn+tjfbFKJOTLJUvfd64BeqlORmsIZo4
iObjYPfhxUwc0hSUYosOp3Uz71a5teYhMHpOgZkbiphET1QnsOFRUgXNAoUaolByZzxvD71idS6N
Q42tx5bwXPJgW5wjylb3Uh0SEuowoYm/Pm2dbjU5r/Z6jE/4cF+2qDfNZVfLlN+eIraGr+ktnYne
MBtkvujPi50+D7fooIc4O9eP5nG9DchYaBNIhqizr92YZE2ezgg/euvJJ+LVfvyC9tF0oiKOYoAN
Vf7gmDxMlXYmmRsF+gik12q0WRowf0Q+xaclgFgpt+JXOkAPMIRd3fDu/P+SYXwslLlPxEIqFFN9
5zfpf4DlHGyDaO+MoM59f3Jzk8/D18JulczdsQ6rVkMHgSaf0cMAzEnhZChlLg/aIxUES0MDTfY1
wMzeCMK161vM22HmTtkiEYz/dK15gnaZOpxiMwVhK0rtS8cxdZxk79bJ3C2jXFVoRaIMJ93RNz8S
30B3NF/3ihO3vkA949cg//ENmYukjCdhzIZ3/kiaBbQUsQCCNbTPuO/iY3aa3bqYCwUb2GuGiY50
mkCQ0bzbHMGqMQtiQUwVDcEskJ/Se8puKHBb78ePpZ1tJpqCkrUfMF9DoRmG3z/m7vA6QNuaIpcp
M6fxmPzelODOJBNbhbFXzTZDj5WITlReapGT5nBckn08r0qVoOtDj0OunSVQjEzV5kP3/CVSE85d
dByu//ES9gE9zSoZBqoNIZGfVKFxWQtO1Dy+7T4sMLGkFTAwW4n4PqN8M25fheKUQnTr+hnmxA/2
wZwIcTkslEUrCyk2B1xTPq2m87DW1I2vHCn2jawY5WKikob4X2y2OXtm+lD2q23mjjI+X18RzwWY
SLGps5IqBdJAUYseSZW58pyVdtNLviYOPIjC4ScyUa43ZQPCuqzmbboa06jHqGsZ292avLXdjcAb
Mjy+tE3o6WoyLs5fCPrVRe+XWX0P8cvXGtJYbyuYzqIQCn+FVZw1gJswfILgxHtaHpZvdoaZ+LDE
MzHmAU/LVXouIm8DJjm6yyGDHBvf5eb1+mc7Trt21pjQkGDp7bQAO9m7E9Rp/564Le3JKsPU1sDd
CRoa7/fu6w+rbMDQjHJsmhFMI9ll/Et5n/FVQ+UhvoeMBDfaH4UMk/K1QFxENX8RIxhks+nHBt6y
rU/EfN1qDq3zkevvf5+5uFoMF2gjQSUKcOtzbaImFHc/ByiNZY3pcj4XDT7sid7bYi6uGRw0nRxh
vE+7o5jIDbA3ya9DWmf7vf763hjjiXFPklKSJETC9S6PU2vSn6PEn3EYrq/qnYr62qoYJ4zqaZQV
Op/RVIVkGXUX6tAMUHPhtpni2zyv3DorwzqLAnVpb8GfhfFXCNtsP3ATBE0+XEqQn8RrFSQJaut6
78W14SspIEvtYolGFm5gYCfqQ0E6u40wti4kP4umDDNSekJXWomq4NUlQG4nWnk644c51G4XWXJx
s8J8frEZIBh+h0MDgnkWQ+JXQEXyyKQ4nsgSjOeJok2ahnwfc5mkfYrrZ121t4Q3WnYUfvcrYm7I
fiSLICYzhB263p6qxYry3u5ELmshbzlMll1Aaq3PIrQ1KVRnvYkxtt4ECrEgzuFRfHX2fQwWyMcF
192RZ5ZJsFUjU+KBst7JwkWMw6gB4XX0ZeFBqo4uZ5MKrRJZhBAuC4ZQo15rFgnVvaF9AHG6hW9n
jRjLny+DFP7Oij5MMSsaFzOOBKgf4dhcouVbr771wrM5cqwcXVz7BTEpQBY1ZVrlG4p6BSacRdHJ
xyKMp9aZUa0BF124lNJv1K73JpnQuy09BIkyAoKsGOz26v+R9mW9keNKs79IgHaJr5JKqsXlte1u
94swvWnfd/36G/R8t0umeYoHPvMwwGAAZ5FKJpOZkRGdq0ciQDg3X9/aYEJu2fVDlOS4PuLD6kPc
L5Dc9AedpUzcFW+9EqPqc+9d/2D8K+vywZjIS8KsnKpUxkGeybOhTd+0kXy7boKb4GzXxQRdK+uV
HvpgFMWaPZpg6S+/JmfKGa4/DV7+SIFwoascVkNQ1eY+1jeGWaLVbK5Io5YIiOmBfKPU1vODiXkJ
wy2eIiHijq7iw9WiqNAYUwxT/6AlkcwpOg+U02wLJOmFOQZ/Ny922Cg/yF2COiw8cSZOmbv6EUhd
wJviGBNXIwrZeOD5fUA8CMAJbk9ulYdsTDMll6aX6zHLMBqd3hh3FKOTBWGJDsvgUaB/6IoElvgn
YmOQif8FygLVWGca9rQ9TI//1uxDb3TXxen85kBdZ04FR4J76eAbWlC8lKGaxRxDvSjTZNDRQm/a
e72xHTv1i1pE382/rDdWmIO3AJo5mQRkvGP1AJnyw6jMvj7mgYZ52KRSXMOIoA6r524/l8+Cg8G9
EDa2mQPZphCRKGZcCHoWOWt4V4XHefyVLE+ttBecfXpzfjwVfzeTPYJNbmjj2L3FNIgyHfUjxqc9
8mjGTvZF2Ynb3oKlsZRkZa3+HxtCQdx2fLGUlynaS8Uf0xRRx3Ejp6oaaJlaFtFYksY5saIMLGvQ
jkh9uX9VhQa4LyZowfy1QH/BpndF+qas9Bh7Nx1XqPrQyp9+X6C+D4EFbVdjMtC6mXDsPvPJNmaZ
23XUdVOfVzo5ih60sTd8Kq8Q7sMnOsMn1Y7oGco9bxt7zNUK+cNyzWdE6XXyy/RoY46nev4f18Sc
6cRoTG2skPdPD71HaXSK5/bUfVPf1AQnIb+laEnM4a7DZbRTCYd77ueTlCSPXanvklU0ycPldtt6
CHOQK7xAUA/Bp5qOaD9BMsWbT8kjbcpFzxOIwHJKJf6TNjhlYAe01ImEL+zrSwVB33snjY25srIQ
XfBZ0+7Qm7rDcT8ZEDcUfEHuwf7rJR+4Azq1r9tKQYo+QewHD3lH2RO/CcBSajgDGLExWSHd5DfD
6TPdW6IaxNZkQ7Eg9fx+gRj8RUmkB7JSHp6T+qaAFkK+EyyO3mMfouTGBnPPjXWpDlmHO33BiACg
+vty/y9lqOyAX0J0wEXWaMzexBV7aKKizNGIinJH/k4TiNRPgtRyyAOlRBXVBrmvnM3imDBmaStJ
OxthrKsjfCrLaWYDE1O/IYHuXN9Hfki+fCrqq5uFrYtU2YRSnWTrToEOoCyLBKT53n6xwMSqXLKq
CfIiaFDIr62+b+0nUgk+jy5aBROr8lkvexIjXU6NpXSaPr7XJExiTeONHManDuwPjpknABJnPqhX
T5pSumHf+gP0ehejPZrh+F2W5X00DPu6ym60DJS3KkY+lqRw+hZUbMSsnd7UI6eQIWm/7PpZdjqz
C6Dw7McyHohWuhwLA1W6MsXT6jsZ40Cn2IWuvJlI9Bsyuo1HRrN0LGPF9EwLtsxkcLMuEW03N6fe
uA4TR5XWMieQQtEEPkH1ut/TQXIxOPs/3LSXz8rEUYBW5Nwa4aItpo/jQ3mYEWKoip52O2AInyJq
+0Ck2sc/F2iYElkFdypLN1qEMWpAOsaQ0DMdTL9A3atLn2uh8CLdpI/B5a8dlnJUS2rottNsryVQ
R1i9Iah+Z0eQAkLnzqIocad2NbdHKi262fmefLHMhM4yN8zcsBGzSXSyl1u5E3QN+e5x+ftM2OwS
OyRL8yZDBTTgMYMEFc1RRAGMn6urFztMwEy7SQ6tCdmDHIQYmF334V47RgCViV+R/8EVL7aYaCl1
U2dYdM5j9K1vmAP2w6O2j55J7Sp/ZC/dgd7ocdoTQWWZG9c01TZ0QgjaHEzMiQhYq5UVio6mOh8W
zfxSJ8ur2q4v1wM0fyeBhyEyxORVm2Xia6BQtipVhSer7bYHOoQpP8k/F6/ySmF7Q+G6x8YYE6yT
3gpBrY/EsgfqC8fsaELyx8Lns3YQlN9RrRUKGaU88etnxnXIxjazoV0I2Y4Zh95r7X+G5rbIRzdc
HwW7yT1fGyNMeIwxwpCaM3ZTBu7WJ/7aOxQNO++gyX38V8HrM7Di7bqYSNnlcaxHIYJWUd021XPR
HQxRXOT74l8fYUkLkmkFWYKBz1an30vJS5bbztxd3zmBZ7B6FZJdTHEeIT/XMIGmqDf6fDtBF7O3
nuYxdUM5dVKrFNzr3HB/+VisZAWZgOKQBh2q3+ttPt6n0/c5v19ETwKBS7BQ3rWNM70tO1gJz6Q6
DmFwfee4l8lmFUx4AhFpkyY1VlGAsC5Cr3Auj310zpNfdrerAe68bk4UMFjRinTS68EIgTnsfSqQ
MYNrhQQpzqwYz8vFamx822LiRdUsCXidUQsFC/YO3f7iloqKovrjGhVQPp2/+CjV78GCire3gOJF
5PRMvBgqdOkXE60AKMC7YYZsqgKQUPkm2E56I37IBTQCJhmiW+hSMjeZVeIdvFjIX7W7MFipVOs+
Ok8Iht2deEP5a7oYY3xF7co8T+gpM4dHEn/RyM40BGV5ui3X1kN/wibjH0MJk0IKAIOJaQ2OKtmO
VCSPJNX3So368vIpqhgUe/5uIOMjNhmXRqOZovUkPy7uDKaa6tzfzZhQikanXl3DXfaRqA/Gjx0X
q4x3zGpmFya1WjQ/K6BeMy1Bz9clrS04b6JPxtwoBAmbqfa4UTpyqyQQ5tjHIukekQnmBjFQK+jS
iXIZDYE13BY9kLCCw8QPgn+3i2Vg6LVigHQttitBF9a8Sacv14+R4HN8ALOrKXS+W0xxhfbTqgJS
W+2QPjmriPdJsFUs50KipWqRgFLfC8vTZN/01e2QC1BO/Hzz4tAsnWYLqLE0U8aZ3idPEAjwe2i/
hJ7yYH/JDusOlaOvoWuLiqfcUePNOXp7BG8OLlg8IVFrYgvrn3pAFW5izwYkA1hpqIy1gXZP7kVw
Rn47aLNUJlgkw5JNCqWwN8+UXr4JCjcKqpsFzF3isSGRjzCBYmxQFrOpoFqNSZf2wYZyW1nfd5Ug
AIrMMJFBsZposTPc960dqMZtpCmOqr1MGF677vL8jOlypJjAABKCuWkW2Cnj+yo7NtOXntyH1rMN
XREDEtjt03V7QgdhwkSlD2GzaHhzrXfGN9WFtNOD7YF5GMxSlIy3RP07aoLrRrnTIhuvZCHay4Lp
MkLHGLXK8DK9v+9newcFhn0bW6PTy6iIx2mQtPkOoFyH5LfhihGWqb01QNgQqQ1gzpBkAJ/BP22y
BnLf+5BDRB8pbh15sCen0SL1f4vYLOTbLA01MSc49ZQ9dem9lT3Zs+BxKDo4rBCslUi9PIY4rBMu
PBARuc05hKYRROuOi3DEXHCls2gFtQdpmd7iChqz0bW61jGgVgA6omX8LZcCPgp+NvvXqw0mQ8Gk
fqRpFTI+Sfllq2C/qp61cDdpvaukx8kSxFpBODeY+DPMMVnrBEA/Rfut1s+dnTmJCCD7HxLmy5KY
uFO0ah5mEQ4qhbJUx2hHBTiBNKYd2lzUKuU3aC8hle2VasOsTZqCwnWP57V6rL9IDnhOz70j36kD
XtdUd1OYDQmud5ayQRtVaZYMuKMaPmXKiyTKxXl7qBMqNgIRFwNPTSaoqoOcLr0EnF1sB5mTGz/T
uHaaJHGX6lUe/R7tUutmsATOyGuvvzPLxNhM6fOyriGTM/vxvbzDRv7W6VAKio8YSkHaJ/26Hu84
Qf2dQSbGTkuZpEoDvRUKDtbAfZEd/iueTs6R3tphIQtxCB2Ntscs8uij6OPlT5hEtm6BuQMF1+RN
BwyIpK56m5/1x+sL5Jy4d4aZAmQ7TnTeFJ5iSiAUQf/NnhpPH3XB5chxyHdm6Ktrk8y0k1km8jDh
UTCWQT7okBet/OsrEW0h83CL0iabwhUrGaWjJWHsJH2yAZ5dgJMUCQwJvIIwQXGVuzLtI4pHBpVI
ByoRChmX958gHX+3aUw0TOvQhl/A+aTYdhQMDObtTToH17eNh5Z5Z4UJh9MYr2pnYd+6nX4Mj9BZ
nhz53nwqT7mjuJFb+eUz5qmhALS/blnkekwMKVXIh04jnjnG2u/y2t5lS+ZCL1Jw/XPyv3frY2JG
2YIsexzxAE7bb0u+X4HHScOv6AcJ7PBdHNLNRDOIRdhbue5WbTES0GQU1brTY+NAFln0regxYR7z
WMvFBuN41SqvqV1gyyhxXobRfswyQl4H6k/Avh+EckVcP9ch+wSYj6WbNhP9Ksvq7VYGwrnWJ1fN
vnZt7K3NLplPZnyfxk9zLGpncQ8xKuyyphqGorPT/W1J2ijT4YxaPzlS9pApkbMYj2TaG8mP6+7H
/V4bU4zfl6vS652Jzpmm/5JB+FbogtuK63iGpmnAH9jwCCYgWX2mLzbBHbmUU2BU8zfDHPe9bLil
FQveApwsDcMRpmUZEE600eN/H15zvYd+3YjmxDAPjtX2TyFRf9aGfd+HeHTng9Mmv67vHvfwbixS
T90E9DqVl2npkdbYeuVk2eqUygE8poIzxd/Cy7qYLSyaJLRXE1vYjoHa30GUfTIOvfb1f1sLc6qK
PNJk+02kUSmdEJwL47I6SysKEKItY8J53LaypNbw7aWM/L6DKF3We+nauddXww/om0/DOHYdF8ls
JWDIUB/U0SsxEQlVmH2TOsvr/Nh5UkCTXaBBTrWIZZNXKnnnh0xItxWjkcYKxdPhuEBarfQaV7p9
m8d8BCIRl0n3FKEn7glWzA2LmxUzIb7Oid4uNBslT9MO/COBtZPOkwfpPyoFIthfblDcGGOCop4l
a6mDgGlz+f83KaHA9dkeT6qOedY2+IqK/kcB2lHqHjUDJYVMsByuV5qyiuERC7pfbI+9M6NlMmtU
YcIRTh9b7hh9043vgi9ED+qHi+tihe2w9+2SU4EYkLsN/xjavrGf4vHOHJ6LenVi42SFt2oB7EWd
u2rtAS8hWCSvVgJWOQ160QpkVRCN34croI7tVa8wjZHfKL7pFg+xZ0ARB+xcla/6hZ8HkeB64b9V
NiYZp5SLzgS/KEGJtQdlnhG6Vl3e9lpzU8q0Q0J2vWQ5lT0dEtL5dboEagV6cCNaPhOpoT4LEAXB
1cA2NIqsLFCQh7924W2bnbvV10UMYTRAfvi6GxNMAJXbYsVFgxRLzo9Kd1vJj9fdh8ergY77ZQ1M
6LSVuNKBnKPlldFTXdAzuOFrsWvc6rdSOOujEay7wgfb0IGkTnueRAk/d4G2DJE1zK6Zlsa4T2f3
RZoOKgJM9t2aQTquPV1focgA4yzVqmPscQKmIV6GvTJHRysUdVf5b/bNIpjANTdR1skrziAosV2J
clfe1Xuq7yfGGHOD18UU215YYyJ3XY4hF7nSf09hs9Mk4GdIdCxlQ0TpQPf+g/NRdQCbfhmd7edW
JLMkYBjot4HAbI1Kq1IHJjS82vohI18+850uxhhPV6N6SZYQSWNjfI2GY5q8XP/7osUwjm7EYWKA
bhPYliQ8rlXstmvhZHHrhxVg9l0pqI3zg9Rm85hcQc3yMk8HNFUh14EKlQ1lmtCT78mZ0uBhijG4
vjzuZbMxx5yjQmlmrezwraLyCbMSzrLeNKsg8PJ97/KJmKNUThBSBh4Pz0oTzAV17XTlY58H9iD4
VDx+YJ1sFsOcJ6slRRbGb7UhsFf7EDw9SG+NdxGIS2TJZhHEahG1Ywk4qnx867c/ge84kG+kgwi7
QvfmylmymXdEWzZDpVE4mj55zfJDWe9rCxZNP87/2JaIjIzrDURRMAmsK9BTYKzFqlXLBuYRvGj6
h/IHhOvs4BkjuPu5oXVjhSaPm5dKm9UWyqGYqp6HgEjfVv3rdZ/m+tvm79PUZ/P3dSiXNuuCI5Ro
ixetoRs1hV9ZptOO0WeOz8YUE33GMM9iqwSHADEmF32WI8WkLlBHub4i/k2xscNEIdtetHil8hcy
Go8WICXlic41Uy2uz0Ct8Qi/OAETgbTMgg7YSF2u/GU3N0b1nORPmv6Prv5a7B+24lfNQ9cDOvBb
sEh6aD74+sYwE4vs3MjAaoqSZNRP37vBPsVkeM5WjAOAPEtudCQSGXTBWmCfWiJctsj3mSiVLX0s
1TIq2eZ5yh3Kq6zfh8AWo5xTvwBu4lbesielL1g036xuWFBsNWRVZmLWOJq1VGg9drt+Qxfa97Nj
errzeqM9qNDvjDxTkLvRv/hxm/9aZHmPiqXMiyqHL1HVruSYBBRY2Aq1rnlQRvjRxQ4TTKSyHAAg
xuSd8UZj1znl3dw7hVuiaN9g5E/BhbY4w9fka3InKtTyQ8zFNhNiujwc+k5G/lskxbGNFV9dLEGH
8a3ydW0fmTAD8nRTSlD78ayw+JpkyV07TGfJMm8At/Hi0Azipfw2GMoXyL9CQkYv7J+z2rmRId3n
RrnXi8GDIMChaM0HC5j4djTcCXSMUly50Er0oHNyjJZO8QQOJ/r8TMiy9Uhf0dWjHRsq8ZD6+gtN
McIvw+u/VPOyV/g2cvh7MXsH/7PYsmza+MewmBPeoFm9Thm2bCjt4zBhInko9tfXxw/+FxPMMVat
vOyrZkZfQ/kNohBnlVKvJjdSNAhuMV5MNmRZATUkaEaBTWNi8pqTRVlkVI+UrHTKVXMXCQRJ03om
q3wYoj5oYkvy5HZq3GjMdp0yiao7nE/57hcwkVqya6iFrgC20l4YJVAffGh0CAkpOTkIzOi2Zdsa
kDtvKevmPl3quSVlh6dQVVUolR615bYCxbDc7kLpTPKf1z8grzIAc7am6LYia4DxvL++kcVpqjwj
o++/VS+0mzOfMjd/WQF9xpvSyyEff90iJwS/M8gECyO1Y7XpMIITKqjYoyqXlk6uE+e6FR4iwZBR
0zFky9ZVmeXlSY10sNaspYQNlPk89/XXEnqJyi49hm4myIE4J21rjEWF2G0dqWqJS7xv9kp67itR
E4fXRn9ngflMjbVq42Li5VC+FXDWfX2qMP2vrcC6gMwOlyVU1GYRRv0/7KKh2Jh1tmX9rda6ccYM
MsoY/kfxJHkZgeuAtBmk24wH7CLGDETZNyeYYI0XY0wwqSVo/05URNyozxbx1QqCY3mwRqIXs3BV
TBaQWtmktvFIJwUVP4MmJNktdwMoz9R9/knf+Lsqll9IS7KwKldsoW1HXp+kN3JFBFMu3CN12TiW
iGwyrBnU56AJa80hsKf8YFSRb+DV/KkzhfirWpqCAMXEYM1MrSGP8GBpvdnT3doff2SAjhAQyETx
p8ra8IeLOSbggvInzBq6c/PP0aNovH6v4jOZPkXjiTJS/hG+GGMuS2ueak0vLdwv4Igcvgwi6RS+
c1/+PuPcVV4bCLOIs2a+Sxu0sic3SnbWEgnCKy8RfLdrjHNXa6eVIR3OThaHUlw3gfGonfKnLIiQ
e4JwyMsD+bR4c/A/byIL4xiGFfWbDLblLIhBSzb8ue6BfEf/u4ksqZC1LIWyzrg7NIw5goJ6Uh5T
4UghryiEt4EqA9aDcpzCdrLzucD8kwQwCg0P2Mdd+Bp+mTDlR7eMeP3rJxaFGX6im2ibG+zpHUsp
jEaZFmygDKS6hn7qRHpm1HmZ5BkrsokmI6PQbLaRXeZ6XurogXiLdFsOt1r2zSrvI71ySS547nDd
/GKJ9QDLBk0XRiWBNqgG4Cds6EaZg3UsW4DMtGgWwLh5vT4DvXLNNE2AsVQWXQYtnULFgJPiRS+r
b/j9E3S0b6RHsDKhlRBobuFN+/41F0+OcXd0Y5g5zuiSWmNCkI4CwHlUftKrEZDox+RGPdBhiXQ3
nVI3uRMlT9wohYY6UGcW2jhsT12t23ogM96vDSZQhp0lwsXzr8aNAfoDNhe+XED3GaO6OMHBsFt2
xQ5EAefxSJVVJE8SPOr41nTVxLgiEl4AO95bW/LB7OIJKXV5Qwt7eB95gAg4NEwVTyK8Dd9Z0J8F
OwUxdcwXvreGu9eYejo2Rp/I9X0OIHsXhJqjnbWj6acPxKtO6a4MRsEBpxH3w+nb2GV8pWrLLLVo
4yE90FHN5G0INT9+orgMGkqV2OA1liGxxNzORqPJgHmjEFflR8OWHMm47Zqn67GK14mCEahx2eDg
xrNBe7+HoVT2fQ06VU95Sg/TrryXnBWAIpBRJm51Ix8oZW3ljS/Vvbq3PFFTke7Uh53cWGe8s1YT
KaxHJCCFrn21ieqTvNi3RLqd6vkUjqD7kUXK7qrIJrOtXWsiCW5gcw57T20HpyYNZvNifzSJk/S/
1LU7dpm1lxfp1JftQQEMRV2nm6oCj4Gi3RtjtLdWMPuhgbOXwva+U81TPpEdqcvjRMovyQjt1CY2
fDz6dqY0nvpOONjAW4QC+QzNImB4U1jXN+O6UZJyQd3r+7BbPX0HfVNKICq7o/vv2Y7PGK74L4gb
uWd8a5rx/txaoy6CnjDgGPXNv3Ey3FsP9HEpVkfmZj9ba0z208zZUNtxg4ViELt5MXwq7EdWJ3tW
7+ns97ijUh8Ewme4yIV0Yrz85GJdZalOKkxAZJKJR2d6yO/tl+459tKv8a3mpg7E5t+uBccUsNWL
bDIxtC2NWZORF3nFaDtgVna0xjEWkfYR9+LZnDwmF0/HVIraBbEzNla3NREoVUl0mfNtEIyY46EJ
P2VWUtvlHK20FN6CgMd0URRGYCG3y11Xgb0l8+1bTcSox9s82dQwbQ5SNstgJdbXdZhqIqOxriBs
WjdrFcxJcD1kcg/AxgaLZKkiM4qLHg0Y+UE/So58jo7kn/UP9C9OlIPtujXuHl4WxM4tNzYqcAno
Z7001F2Ml/yTtPqX6yYEe8aOKc9SqQCKgJdSohwGxbfKU9QKrhl+tW+zDOaaaRarUmdKYZceaGKg
nJKAjn1R5VYReoq7HOAaTGD5CcCe9P9vMp5csZdJx4PJm+rfCwhnsvZMShExnsgIc3y6NVryuEMC
njV+2f8hgycvIuyoyAaT3oDZcp3zHo+vLkehv8qBH13dSgSn4Sb4m+1iwvlgjKsZmiDcC2fLldfK
1ZXQg2zPrWmNh+uOxuv7onx3+TRMMK9C8/8UylB2fbJH414dx1Mctn/kPHu003lP1mxvxfKNPkYi
5Xb+K/BinG3ctJgsa+wQRaLhGCPLoUMro6M/WRi1yLzwVlhqoy79IbfZ2GOiH0g2rUKTEP26XfUP
/n22Pe1s3UYHWvGAVgXxru8uN1Js7DF12KTJlVluQMu1aKcqCoxUcC/xS5YbA8wZlsfVCK3hDayt
+epO2a8ephL8KGj/YC7MGc+aJBSgFJyBt2r35jAPslyE+oxKmJrMjhrXnq6/zOJ7XrR3TMyYMas5
NiOY/+nMANUyIbsoWB/GHVXaMA6tJ0KY8fK3zUl4A55u1zXold7N2MsMBPayDvrh/lesDM91bp01
SO5KZiiI8qIlMtGk1fUo0SSgO9YIQjFjuSfpLDjf/FCCaQF0HzQ8AhkHSY0+1csKD5Yy83XpKUet
YM2+hkD9XPd0vh3o1qF3BAkzFmdRRnI01ksBofMqctJ8RWmqcQb7Fjp2gq4DDUgfz/DFEnOmBjPN
IrXCVU9bRP9KBaNaGYj6rTycMQLjxQ6zc1PbjREFlKJC1byouyZIgmgHnvwJVPlUpMQ6oM3ri5C/
/MN1sUpdZuOEsmUkSWVjdYr0Zclfjem1SQRex4+66DTgBWvKBI/09zZSaanUPMFFqQc2mECrQNYc
9SelNi4D5X69E5V9+dnZxSAb5qvRmnObyudMULQGfay7fqWAgLea9lMsyAW5O4hCB/TtZMCI2Cbm
ZJRj3a/4blGT4Hr+Fi63IN4SOCH/2txYYZKNPBpTbaa6R/KRVs0pj9fipyB6FC2H+9oCYfjf9TBB
opdTs58I6jeoNZfoP/nRbfIH7f9dCu1f5bv0nAW9Y2f+umtdCOftrp9rfpZIcBBs4BvBeMUcgxSs
7Kul4VGC6YXYDZf6Vhvtm65NfnSGdr/Y0s9iQr+sr0FaOGv7uYl/Xv8F3O+5+QHMiajHRu5aoC+9
ItvP5MEmd5kI+8v/mhsb9DdsTl1qKGHSFAjEVueVyj/m7M0rcrt5cVIwDPYFQqc7itk0aaj6EMqI
rio6aIBVm+0LJ1K8SpaEtFgO7MDy1z0yPNR2evCESkJVU26E3hhj4iaICDWSUDbUdgF3ev4lUVRH
HoN0erj+vbiX2sYO4zBr3pAhH7CoFQlPAWCI4AlL/f3apjH+EMqEvpIBhEGd6rukG/u1bO9k1KgA
9nyUhELBouUwrlHqQzNpkKb3Qu1VVV7yWbBd3Otss11MIFmstUkMDcc7P/SHHFRsdPo3FRYu+Wag
AS9jzk5R2Vb91K1K9AbKUgPK+FZAmb5BgUZUH+WHevLXDtult5S5W0IZj8rhOOz6A+0nrgFeYmD3
+C8qUfwDdLHG5PNDUyEHLQCN6Xbl6Ki75Ehc9Q54c9c8iTtvvD1UZCjkQCBIIybbqIeaCCarVvRd
KArcKs6d3TpVXoFJNSCGp4zPQzWKwi9vhVubzFNQisdE7kCYgqtzRDu4c7HEnQ6dtMZP/EbQ4+bG
wa01JjOIWsUakHzQzAAwlTPZUZQgyGf2ohLKWw2bPcUbS2zHHuXXtG5nvPwmF+NUWNewk3fwy98m
xD46cMJAbf5knME0iv+GtASUg7u9TVzDkd34oYXEKZUqmvaFYAt4t832dzEeZfe9hSn5UvbMeB/L
DzVmrkXkcNxH29YGE4lTiyhl0yKkjH60l4PRo4XiFCmsl+ZIioCQ9LtmZxyux2XRypi4vPSomxKK
klts2Y+jdDcsVjAZkyD9EvkQK0LW9Cj3KTVWV970B+1kHihbrL6PvNy9viDBcWTnePtZHe1YhwvJ
R4qp6ve0eoVlCap9on1jAnQYRphd03CfpeSAEqcTtbsJVNfX18KNm3g2GUhaLRDZs7APs7XKOKLq
MDE6PsmeVtT1XwpGjvogfxa1Knh32tYYs6Ri0aGjktOpgrJ51jrM5BWT4BxxG4FbG0za2mhaB6U1
5I01cdpDsYsg4LvDQNrJvjHvFuQ4lF6qfoZwkajhyXvHby0zIbNDZ3yZqN5IfEjve7++af7QKy/a
1fVOCaQg+UZJ9NGEdBVBasIF+m1NM/EzV9XZkpq3hG72KSwkC+QpkDAiSvkSTwnOwDgIEgi+f/71
HBYNEFdxNHYNPiZU64NeCr1ySINylP3rHioywwRGqZTzptORdin1uQwPoLvylFU0R8F9mm42kDCh
0RymXK8TZEPqw2C79FgX5/RHuThJAQCevFdeZUEJTbQuJiwWAPLkKVQHgVxuTmZUYN5qCsBZK5iC
okfq430H7ImNCUNT+4h3qVRlJahmxZJv56esKZ0oeYTctCiQcL0fQFMVFMLAorAwFCNO1WmYJyo+
LGMD18OAPuQU0N5xAia51g1/4n2xJwcRbIK7woth1g+1utP0AqLEXmGcItkNq8GJwrtWCNPk5f+Y
5IEkDMiL8bxnAktXp6MN5Wz0ivXEGZrfBLR4a/F7aV8jZRHsJtc5VAUFVgCH0PSn/3/zLszlEmzM
PQ1ieNwD7hJXiZMoIl5JvpVL45hxwb5b5NKcsaK2kV+SvnmybGQeifrl+gnmPuUvnVMs6f1qFivr
hq5E3xbzVv0NOdFylq6iNz0HmS96CXDvmE03nNm6sQwxR0mplyNbP4XL9GWOFcEdw/WEjQnmGhu6
MQQMCwXbtuhSB9Dx3RqGbjKFbqqP5yIVIby4Ccdfe2DBeL9/Sg/d6QkdprcxE1p5pMrI4jET7gne
mGHcwVYrMikSUn4okf3O5ChIVv17ouf7RE69XFsdpRE11a97IJDc71dGQr0w5QiQpyX9aqBiG8al
k9mfmMUzFLCbo1yE4wSy/fdWrDJfIAzUIbhrrwveToWVOBaJPnVmL1aYr2S3BfJrCqdO24ci7N18
Ocr97+tHib9fFxvMJzI1qx1zXUOQreazpSDDWeOgjBpBKsM/Qxcz7GdpV7IaLZaiJ5Orr0YQy0K6
H/4huthgzil0NKrZ7ui0luXWyNOADjtRNg0KOi6+qGCFV514l7uG979tIXN4MeO89mDIg6ZvmjgN
0AeylDtG2PjXzXAPE6YrwEtgQtxXY3wObYm0iW08Enp73qVV42j26DbLr2w895BfIK/XzXF3c2OO
cb4o1xOlKFAisOVjXnyvQQRFpu9yd4CAiHvdFLdBoWgAchgYvgC8grkIs3rOFsvC0tTv5G4Ep9t6
yL3Qs3bFwbwZvMlLXjNfKNtOXftDIrOxymTXyjgAt9ublHp52hlIcSW3PBkPtoO+GYC7S3B9lTwd
FtyMl1UyKbWdLHXXT0DuNm0xuXU0BqSUj9rU/pD0snEKYBicUB4Xt0iSfR4r57yNQIdeO3Fq3eum
6rdTd8Rc06GsdZCJxi/ESh+jxPbnXP3Wt6RyEjP8WpTrw5qBOHFZz2Y8+uj9BHMIg0itj5Pd3sy9
DiZ89X4sy6ee1M9TBybZHrmVaT4npfwjj/akABotU2fbBURpp0Cn8nNfHHNmkEswFTCpvA+gJO7q
bEgRQEefztsku+xMu73y/QpspbrvTiD4+AxDHD7AxShzUFsJFFZNiJfpau/H7ByVviSqGXAv1o0J
xpMXUx7ipEYskFLrx1BGh6UH1XKo7AoJJaFOc7X2T5WvggjEja4bq4wnTx2mfeoYQLKkudHUfaWJ
OpVcAzia0Ksi0PphcZyxuSwlSClAYJmNfqUnR9sUdoe4x3Fjg/6GTYZqVnE+Dgm2rvf+raOtP6zd
6MoQzB3P4a1IK1e0JMYD9cIqooEyBqXrfGwKe5/VteDEU3/6EGA2K2L8La2KorJbJI7jTI5z3u4n
0/AsO3mSO3MRnSjR9jGeNyXDqEclYui/o6OxX/5AKtl5tOoJCON9LIK88MTiKOncX6dgvC6dpHrs
c5SsSRWeFDM9VZn2Z5Dqx1axfXXWfcQxF2fAR6b0o8uSlybWjgZwr3EWfx0WVDQskAmpuW+Og58Y
ZD/YPQQs5kPXRXtB7BV8CSb0IgVd50YH6jFtgEzYr6moXEJvwyufmqVwUcvQlmcV+U34XXaBzQ3s
XzUqu8OB8oIIi9v8b21YhmaZmv1Buy40I7lJKJeGHlQnystbow1if5l+QqkFJVdRiZt/VC7mmFRg
IAkBgAV96FZVbgkJf2vhICgqiEzQFW8OvxGFSz5jCt+Ly9e4fRp0Qf7Jjct4Yf//HWOCS1SiImkS
lLPAtosKGiimgO4VKztxs+mNGTaotGC3GHq4QQtB0im2nGmJHCt8/Iw3XxbDxJV6tfqlz7GYCXLV
mTo+pqX19boJbq+eliT+/4Yx4SStErXQVjCXW0/NiwZ9753qDoF0WxznvXaOUMPyxwdkLbRO/Sml
D4SWi3UmtGQzqa1lRHAeMV88B5JxikWAM+6nQt0WU0AKqtEsSZVuxP0qE1QBa0wUd6pvxZnXh40g
LHP9emOFWUiPyQtbNtFErPSvHXZQpFfCvWIME8Uo0zY0zFq8PzdhKo1yLeHvY8ri/3H2ZU1y4uq2
f2VHv7MPIMRw4uz9ADkPNblst/1ClN1uRoFACEn8+rugvLuqsus6T5wXBRpIEhDSN651GNt6Q0sT
1wbI4zDQ/XpKzG/8b0vcq0tdzDrjpcRSM1AiwKsT7rPYBmkIvIV1+aG6ylX7/nN7ua+L6WdrmnmV
xH1lNghcIbNeQRt930vx6m4uXgwzrgzHHAJofWqf5pgoKxkOSElZNYfr7tZrb+li+/EDMZYshx2k
RrRm/3EcVOJn35zsmlj9/pz+66ktDq1XqyhnugEGE0QoRC/v+5Q+5eqh9Mcrm938aH4xERbj3Kur
DG0eaV1g+QlC8IN1a2Zv59hJVzXJWB8neP5+PfHev14ESDsYSpFIfLE3KK+2eDSHXEear/lwzsAS
Ee0mzLlKIzIvuOKFeN9yT1+ud7lXtEK1ZCZeF2tn82xG8P4Y4hk32N6139z/i9nedyNCgDaI9eBC
rwfbbpm65Xx7ZZjwRp+EGyHai/+fZvyr61zs4r0LKagx8IjPAqK3bm7hl9uT+5mJ0gviazb098iv
4B54ua2Lt5Y7U18U8yYVjmDL0yuQPCTVx/YwfoPy+kjv7U0fVxt+uC4evfsVvLryxfsLK9ezTATp
iLMNn75ZoJgIH389Jd9dnnzAVUb42EKEHl4suxmYRBwO1wQLNhYFcN41A+O7Kwbs9DaFm8WPLsFY
/K7LeGlBo4sizLx+C97utetvmXM1kNx+72sGdyICt6hHyWWQYZM6TWi5kLzmsIziOO36Z+/z4Rou
27uv5dWFLvYPj5fp4AAgbVUpf4XwjD2YKW9TZB7++tW877V/dZ2LraNzxVBwGzmpft/EoVP8IUm/
IV6adB2oAkL3bAggq4qsXBV19ceVi8+z+m9r46uLX2wrnchUGHV4b/q75vGMJozIcv55uplZpU/t
RtjxNfPju6Ltq0tezEXosKPKRyh+z/D6w44sjEfXzGXvbv8vl7kMhwLrgRQhHt+qIScB3EgqxlWf
nZk9JQG5qs2+u+YDYXfG6A5JcBmr6RFi8WkOFVVJ48Z0M0OJFKdI4Fl6WIntlbjlW7JPK6whVwNF
33+iLxe/WEAEt5Ch2WXYRs/Txv/kIdM4X1kJ/7NFLM+Mgjtu663Z+p8hZl2bve9PoJdrXwh0ukrT
rhH4StTB39prZBzvo3W6Y6eZp1jF1bdfT9h315lXz/nio8yVrCtZ4a2W2MWNqNdbNh5LYVa/vsz7
gUKvrnPxUcJkPVShgK1g3lO9hO70jgJde36TcyKp2snkqpZ8bQ5dfItGIng/H5B0n5/Ce7rpbwtE
bRT37pci8eM0zhkAr2eOYnO8FpXy7lIXAk8IEvkcu32xpVNurJJ0UAO1/SGo/uTutnWvLtzXLnKx
nzOWtyGR3gxzWd8BXGUXJWKV36xJ4sYmvpe7dv3rl7h4tf62uL26rYstve9DtyYeNABSWOtGmnVk
DCAoMS/TMY6CZk1pc7SHbufnxI9dXW65Q5I+/z6Ibi+RbzoZ7ywje4Wf+ZL2nokzaoMy3krXRf/E
QrV2tXsnaxdKrf4iTRxVZSKRj0NWoaXiEhhdU9bfRoOIYhlZiQ7E2S+f8gZ5NObH2Fdf6kyvM54m
wmQnMYR+UkuxbYZmRQudBLleRcR6pLVzz4y1yl39yKxqRYNaxGzoPylR3nQAgbcq/QgXYhJl0RZb
85Vv4d2FNMTeDk9ABAP4xacATIFcyArrtSzbxG2qM/hEYlz2oXXIR0HY/tdvbV6s/v7SXi538RXU
CJAqdA9pFv6OndN6p5GZ3a8v8b4y9eqWLrYgQbJJBRLXQPZOFHcKmNNZnE32712aA+VanUGZ81Bw
A7DPdmO0xYH8xq5YkN6PCXj5E5dxmKmws9wLsPWmZ2fDkWWV7sRpDkD/X5Bqz9/W3x5qZM/x7i52
p8sYN176+eDXkDH0ZlYR2m1RIgtErZq12bWfpz+uPN93N4VXl7tYpUvXmypwUM7WqwkIVN22dmAZ
n2kJ3N0MOzz+3xaXaMYNARkXpZdBPqZ2SRf6SFWoTPQN2NTuhrL8Y5Q521L2a+C3bvq0aGIgN95W
1HqoUspikrUwDPEdc9Sdy38Ccv/Xd/3f2Y/27vnpin//D+rfW276IsuHi+q/b/kP+KT6Hz+G8xP/
n/nUv4b++20VZ/785dXT8PSmsm6GYjD38kdvHn4IWQ/LNfEf5pH/285//Fh+5dHwH//6DRSpzTD/
Wla0zW8/u/Z//Ou3GXDlv17//M++myeG07Z9+6Opn5o/iqfLk348ieFfv4Fq558eItwB0mFHACEl
84enfixdgfvPAESBwLtyKKBsEIPw2z+ath/yf/0Wkn/itQVIsIL64AO6BF2ilXMXjf6J7BcHsSS+
F3oE7Mf/+XdvXsDLC/lHI9ldWzSDwN28lZMAPQTY6Bl70CMwQbuOPy89rwwBrT9AzaKlOofTl1pk
3dFwwo+TW45ruAFY3EDi5vHSuBS2KUiYLId5I/nx5ZylDZBa/PknXk7hPtyB8JqemnHku9bWWdzq
xsD5PYT28flQsMk+lo0Bs0rWmfVzFXCxx8CiGLnUXx0+n1T7gZWAZ6CDz6wrN34N2TK0AUS6FJRC
on6us05KBOTXLGZVbY511dotYPvD4GQVoUwwkxVc5DixG4hpD4jWdPdu7u8uf2doFMXFtP/Fn5jZ
Vj0Yqgz+bzJasj8VvolVWESHpbYU7jCOQ/zcy7lEVpby+pOFbO1loD3XeB+iYxlDu2IjB6mPkD7M
zeSCptYez3bm+omcSv419cpbUxX5o85C/xgELeDlhNN+9aX+GrRl+TCEY7/VVgqksWpkR0uV4aGm
SVQwdlxaKjpdRVRfYqhfVtJ5DgHNBxZYF2Hkfgg19O0cwtpTipla+uxjz98wkg6Hai6EdOHFrHN3
OPChkYelZ6kuRwWbzCqyMxHjK+CHpXBrmx/qKkMu+1J/dbjUo5b7caiLYc0ybd/QalM0WX27FFI5
9W3rtni2PNwrl4aHcJAVTcrixFQWIC3COtVNNok4M/bKY3Ifapt+LZGP5xSO/XtvVLUTtU03MvWb
j747bUoln8xQedu8BCJyxsJ05VYsPNEQaWcp8MROL9WlrWk43Xrc/bzUXjpfxlrUNWOcFtlKlYgE
DpjZUFuagxvOsUE0xUf3UnekYgAIm/ufu5ZRqSDmgLzC/wwlc//LScvRqzFDxJDOUwAdwvK9WyFG
dq5FuMJX790OM1JRLP1q2JZT6MZchXpfApwshlcwvzWT+gF0k/5+4IjIMQB7Q7sPNJu/CobIglfV
IOBhUhihk2WImkgXjzlna99DdnjSNMPXRmYVPtYxPSAbOD2Mc+FaHmJBgyqP/TLk66AJqvvc1OVa
Z9LcU0+Gq7CortkZFrLkNzM3RCKjj8XZ80ICM82FYDVqO0g1JfXZcfHd+ioTW1qlgAr21n5QeeAa
Lb9mipsPFZ+sHVdZDUizNIpd31opRZ662m1v6NgUTizmw6kVDHxr8o/ntgh5uUXvfHCc+8wU/Qeb
NHRlbBts7r4T1fEEpf+AwCMcavjm1o076lj39KHr6+EM8LT8U15lv4ua3TSeGjfaKYdsywIvOxeM
VPtKFuelhgn6ahf7uU+83heWuNXLJxOA+BjwGPMWdbkvENO1Rod1fR5Nv0sjKz9N4NQiVTPEw1IC
qoOfxt7ip+f6cpiN5HNVVf02I7xCgBMCxQLL47FnCnnTlfJbVXRZoo39h259LGOWOCorELfZRKK7
auwSYP5aB2Zx69D7DOFKy6EmMDEky6FAwh3AY+dRz4evBpBmBGcb0gl7PQFpORz6m9aU/c3oqsGJ
tVvSZCroUYpu3IDlQN46tPFpHEbZxyYbo10e/ag6nYpYI0n9lPMKtMLLIXgckVPKbbGxgcsb8z5r
rwj4Szjy68ftIfl5juglyEsGvJ19MRHTcoCAGKroYCvlJQx4nIeXgoNF67mqATHF4pf6MmZcGi+G
P49cGgn1YcFymt3LkOXo4mcMiBCeryLwZ19fhfeBiO2BkLVfWwOUsqqPy6or154cbRErSauTQpKN
iBFtNh5EzxJqCVGtlp7ShOihYVH/HAQ4GRjV/GL33LacPRdex4ef57z0gHSy2Fncv82Xn0HkBX5m
Hm2VFlLPIhAIeVE7YTd3BYwBdTYdlro/Ny5VfJLuBst7EY/DNHx06/aQ0uHod8ZyY4LgjjioC7oP
nalZSSdzPy9HS5vk0ydQAJfxWAAt1ifrbiijU98qb2er8napWfMmsByJopySX3+GSxD0xbwIsbk6
EZyc8CxcZiDoCF51VZLgoHrDkBSg3LtsVE6c1QI4KFlD7pY2Z3LUhhAJW0wzDbHMSG5iuHgg8NCO
38gQsk1uQbiaa0MKwM7njtZr85OATNOMGb9Rlcu3U5v9yaS0DrLLsuNyVNM0AjCvIPg03/aM3jiT
S4LsO8jzae+wDLzMfstsKOaBAv6ZCr2k70V46I0fHHwJecRYGoPG9nPk9tGhYlN0tEAOdRTCSWPX
Le3VUn0peh3+HPLSBtkhOvZIIZB7G8rwiXLFD50frpA5rk81fD/4S/PhYCrL2/BU3OqplVjCSZYf
6NzTIJMRxg3va6/Tcouoss8ULqpjlU7pkaWZD5Lpv+radD97XtrKXDtJQCNkL4cTwH0c1iYh13HE
U3ZPicw/jDoFyYztqbj33D0fXSw8Xaf46teT5HIXAz1JGFFoF9BjsVojsPSt/AWKGezaIR82aRQF
W5dITpPc61QCAYwmgwSJ6lKUmVvFg2z55qVNVZ2T2BT2mkyx+kh05KzDMGhjI3txpk4ODcCv8QEA
W43dYEem3qrweyRrI3/kzLXbHoZi2qSF5qegqaJYIYJmXbfdeONmwOlPs8ZPmkxVJ0CINSsNeJh1
5Ud8FSE1b+eOvvsxz+pdW3U3mZeuSyu9Fk3uzZr1q29oeTy+h6BNQKvPgW8XmndbVbLRBpRjWuFJ
jIMBv0XrADC+A/OKCpzbyerUsYp0m9SBn91QoK7sBnAOVAGQhmIo7XpFCcNH0k23gLUEY6LDWRMP
9UgPBTKPhBV694wH7JHq78gkDT5orDMqNwen7cxhGqthIwvno6gyfbTCfNiFjrVPc7HuTJ2upibk
+H5G565R+kvZ0XVYDPV3z2k2qg29H2PVwqRV+l950B6s4UsG6T8AgPqVabRES1w+pxkQDQK85/tO
OHuZXqmCpWhxV7kSm1BDRUNugTkAEVIf7PkmlqOlbVIjTxACHq1ldfCzqPwgJTsRhASvbqdsytei
mqZdo0l7DIF8nIaQ/Hk6ZecmvMmy0DoQu3OP0zhzxNXegc/yIzd5vfXa5pFOBuCqtL1zAgVRsw+A
SW/xHeBnJyTvhJji/gBerbS6RmvgvjXpYeOd9eAIpl6wxgHoOriYJRNvbN7TWmzGDL7b2sArGAhD
E+pWt22QqQ887e7zqmKrznPbfc/a/GAR+w88HIl9I02xOWjv5InQ2qtWb9N2zG/yos5vuBA3dib/
VJBATo2Q4y7HG0xY0KpkqpW99jWzbkI6XUPvXiJw375RuEgJNDK4Bd0ZDvjtG4V/v+jdiYsNzYSX
DF64jiyHYVuk8P+0bXhogRem08I6DcheOUks9M9FVCNumNB8DwNFnkhm6bsJ1Ix3vSjcswV1qkzj
ojDR6aUIJRJe/F4m7ugc7eikSCWPZZ7pU9F34GNdDo3N9UnNxaQQuaULvbUjedCSkrPVWtlJUbZi
qqyh3cguKTJ5piOhANG05FHUIljJGSPe7732QVSbhvfVyWmDbh25yovbhoxHRwRJng5qvlUdi1l0
stKAgWKRWPuckfymspw1YMZ7EeeOyu5cqNbPRS/z746tr6G0XWSXP08tFyYgSHAhguMvX4OEgs8t
fO6bCo9LryoGla7vrfSWgzBuP353p/H3POiBaTq41g10lfRgyfBUCEWOudTnEZrZftJYMwJqvk2t
6wG2EIX+60gOrI87uwvW1CXlYcqqlbRkeVJzUfbmsWlIebaZkeci6PN4aJwtXm8bh+Aa+vVu5L81
dC53CyuAsyQOI4HYv1hGPJYHMjKYzAppykmfUQ5Df6BOlg1YmOxomjSOyoj9abL83jQA5QBBZNmp
lWMwE6zJIvuyl7u8z/W5D/bKatnN5PuI+XNli7BSvLuxbaCKA/iewPJ5LJX+HJS1f8w7xhPY1/pk
GkdY/QmDezjwoYeMdnWs5wKw0kNCutokJrMgVM0FYm6jTdAGj1HR8vNStJnh55B3ZzMZHjuE6w1R
g7klxmwYfBQPGUjWAhWOd1Uh/F2TQW5tfSSF+pEaVn4zfXLcxoqLqeUHbP3j3s8t2Bj8trhpeeCv
m86y4iotr2FbLnEmFx+8g88dD90HVi+ycN9+8Dwfp8kD++AGguIu1X5+tCeqdjkscKaN6iQSjt4G
fonlXfPvQxCOtwUhiAQLN1GFHa8BXsqqa50+Fjx44gQawcAA9GOP9tmaYMxJQxZulEmTiHaw26Rm
nVm22Y/RnV2k3tEaoj0xTrkHqSMDDLgtD1B5k25syY5amiTdEAdwMKxNC6o6UjM8GstDMoXf7EZ9
DavnvamIVS8IkOLq4KFcSs/uUI2cc9ZvPN/BHxC/Nz2TT5XXjWvLNdWhtsNTlmblrZPWTuLrMNyG
UVh+8MUoT72IELnW7DqvrWD+6PJdwBah0PdPIooAqjs1HOZHO+64334EFGMeVyzK4DAEcUZjvg1A
vNotYgAcifUhgHO2MOQQkPY+gpHJjxteArIjEgjhqeo7o6SDuIY2/wCjn9h2olxzUYMTPHX7u4lm
/Z0y5GuqMn+jQ0DtA26AHoB+y7aets4F1+QwUd9a5w5wJqMOnGmW65htq7hcs57CnhuY8KH30/Bh
KtfIS48RdeAeR2P6c1vU/IrqQmep82IuIv7TATgJjCszs83buRiB4JV2kdVtEFi2p1SzhyDr/2Ca
1sdCcqzWOULHPWSznD2nsPcktY997cmdCChyveRU3NF+fGRdeSpYtOVdAc5awJhD8/LVrqimMmnD
7nc6UNAbUDLBLPsFOjT50OAjHRvvG2tpca4y+w5odMXKhLXcYg/63Ms6OIx1UMauxSWDOyvfRNzb
cW/KDhbwHxHW12HvZ988Xem4m3pxCipHnEKTRcepGT/kWe6corJfBaXnbr2UVcelcK0qTAJAZyWT
K/0rrrHlcV08ThDS27M7B/I3Fqq3jzNvmewYnfBpD360KxTN1xJ01lJ2U2JVHRiyOuuHDrsvrXLK
LfFKPOExGDZdXY5bhXfsquixqDwsyS1CghtQ/9TlVrJpvO/hwdw4OP+Dl/Z853lrgGmxVdr36e8M
rrO4nTqIYQWAhh2dY7fGTC8G7d92lTgPZMzOfebgrY78e9GXV9Jq6SykvLnxAHIZvPCAaoUR2b4U
zPA1tVyPmEf+hBiSxsijVh3Zd7I+D11RbAbLhrNZRSM8xso/EbgbsOWFdmJUUa06PSBbcAB9bWUe
Jx16287mbDdk5G6olB0rE8FJoGp9zlzl77qogm0yzTc6qOvbrun5DfTVTUn9KgY8It0Y2RV7G+vp
wDOvg3vBhV05Mt9xQfezBs5Ir2GvxdP5Lvrg3i6YBVAeU29UVYzr3FLNB0Zjd7bXNiFlIC0LYAaO
NmZqgtjt8nWqwfsLGyDicpuy3PdhNK6cvn3sc+odJFPeYeiCfvfrPXvxdb59xg4imJfPFZhMAH1+
O7lcM4lytPx6k0XgJvO66MxhaDv7EqJVqnrECs9VSCYO2IdgeDlPBGEAgPeem+1ycKd4OVyKlIo6
ya1GrZ/bQqiUHNJjUtCyuW8AOZKkFpUbUo/N/dIGHd0GVCOWZcj56Vk6kiFYxzMBOCWGYe/LZrqr
IrdJIHfa373sQFtpx303endRTRDyltE8pjpPYaWy4X9RMCwsR1JPt1Xol9uXdpekbvM8zvjiT3f0
1C0SF524QarPhxx65GZgVnQY0mw45zSv1w2dxk9NJr+1g6j2PXwq+R1UCOxfRW9gQTBybZEy+GTG
UUKKmaJdz9Lg0xSOXVyNrjiPuW5PraGfwt4m24w2ZVJbgT40k+/Gqajbc+jRAweX9T7gY3uuwqmq
tnhLfFNG6RDDUZ0jrTBgzpVF5TlC/u2LB9AbsKMoQiDBbXFpAPd4wy3iswLBF15+zrxgMw5d/ZlI
1u+0ZQUbELClX3zgsjDeP0U+m9bYL9I9r73p0SrSO0FI/+QJYG+Q0LXPLptuuOZ0l5Z5tCatiB50
FwDbhEn1BZrjo+mzKovrDm+6DjIgBU432ejQr35ehHFhuxmiNup+HVgRPzp0WHnG5x/y0jt7rOhu
lhrcnYBfdYZ6Fam2v4WwuRnlmDuxxTwkIWaNnXBptzdOmNs7zOpsXSKJ3Cl49uhGGfk416AuVWdH
jJ9NZxWPo1N9C7Ufnp5rypFQYlM8lLnT0mN0tElfxUtVhY267xhA9BtD7iK4A1JIRU9Ugt4dmGao
RSHvY9JHRcy45R/sOrRPZi5oraCW5KUTE2XsUx0hxDEepzicpLsJ4Va6FwRkdnVAx69WAW4BzGsk
Y6Urv7LCb+AMdeIhhHWhFMJaI7LenIYUtDheKsGO6+nL01mlvOX0vJTRN0/0ThyytN6Bph0sn0EB
F0bVZHcI8fU3XSvSkx8h2dGVFUgKpkgfsaYH2zLSsNwHo7+mwnPv8a3XKyIk/1jTLsA2bdovnce/
53ZpvsMGtsd0aPJY4s9biOHEjdag7+v9H6nfPQjj9CefyG9M5PDF6qjQh8Lp9WE5qv460pmwr0gj
jv83/R4+c5iAbOjBkQPazAu1pPHzaQw8O13LLlUrmtMm1gUJtqwCS7ynJp/EoqjAQwIpCZMFhrBV
jQijc+09LEOUb/J914WPQLchx5eim6vAPhGH1AzxS3s+ReQIRq6fY5eq6xYpnNnzGUv9ZbTiZZ6E
jhhWFx02j+Cey1xgFIWVOY5/FV4hX1eXjqWtBvPvgcvHERYYZCRnBd4AdZ9qBKjvABlXbcbSQErg
w13ouumDFdT9je8hqHVpp2HtJ4Q55khUpm+4wSaXNc7ob9re/KFGcoAnwYWTBHPqe45wke2ihC+F
kr4GC+mslLNZdkIOrVjXc1VruHULAdmqYRqp7s2QMA+mr8oNenqodD8kY5XBFKbaysQGrJWxgYYn
Nk0onDjNzKfWjZrTaNfDQzq01ll7A2zTenhYmgZHhWu4abFfcMfdjsaLTpkiO0NT92uKSJKksjvn
Dhqg2AmYF/ak75zbEdC9K8vGQgPPFCLQmNh1hf3JHgMfmqHNgYnjcf+gfezP9YDgszwrnGQoKvad
9Y+hbL2nYejsVaqGbDfCQbwuSQtrJsRTmPSJwuc1wIHZh+AxJ4M4LoVtwefVZgEii0ngiqMzF0tP
0AyzsjnXxzo/qCJvd0uH009pLBlch/ifUcJzAhZA7RN+k4eFd+pWIzjNo81AsO36fthxErM6AO1A
4Kg+5r4VHJ8PnVw1+1IC2pOV6PErHh6X7ldjlsO6KhD0RbQzxtrLuvXSSIEJc+Wr/LvJMQQMtOPB
4oYsSB+C7Vu5A3tl4YrMjtaU2tPayXuoYtMovNjX2cpu3DApBayvU9U0d/AdsLvlSKVr4qbupu6I
3FEVpselqCxTbSvLgsBQcFhKpxSi8XJIsiyvY+5qGKvHrD0sjcuRtluswDRYgS9rC61MnJaipc0J
Tzj7YIM5MM5T6n6y+56tfDrqO0eoazTXwdtgNOoCfgSuVqCuEoBCQGO6WJ1qYgqlUxLsQY9Ut2ZV
yxwhWnkP/D2hWBzCqE9iHVonzassEe10M4D45dPkSHqE2JvCKYtqGQxyi5BJs37ubRAtb+d2t9fR
CLN9NPWrtg/7h6nLD3CKNjdLzZIj3JsR/7TUdNWKB0N5tnZ57iLVCeOXAuFJUNtbcxN0nsRila3w
RKI7hqie/19NNF5/380FRitbw0qgyGrEa//Esm0ug/xbIZps7QyqOYZZ5dw7YdHGLRH5t9BWf9Rq
sB6Y2zzmTXHy1cABo1NtgUKi75Yi9SpzF7LpS5Dy4fDS7jcuXQcKwOkIfyuvhNACp/ytRoJsQ4QD
Q2v0kcfkQOW8kJYHYk09uEymPa8MX6eRy04tTPIiXg6tnOMQjvoG1N5FuuYtopryubq0XQ4PSxem
kC7kIMSKEI7XZnkOR87b31zOXH5j9DqQMFgCvuw5eMibbLKbJlhBl0ijpW0pmCoUsk7mMRCtxCn3
BHioOIPhFU0v7eTlvGXcc8/8qxq/utSaWQW22AgaVU7WZQpzNmtc48A8H8HyPcJdtlSXHt+PqrOp
/1wqWIrEjZiLpWrVkbevqLojdj48N710Qp5JN0yrEaan/5zwcj7CwwCa0pf5auldOpbfXKrG5WlM
A4SVLB3t6NvQ1srx0I4uWfVBH+4mriDsFeGXduTRbT84wces+XNpDVzZn4OCq3ipwtqQb/kk2Wap
9t5gIYi5qVZm9ABQrtzgztUKJFh9B7RMxKfAlBeMwbqgbb1q5+5lDBdwFNEmP/heG5xD4CJMsVs5
cm8p9/a5uvQMkQnO/VxMA2mQ04LI9lTKddpE9mkpwvkoUE7QrqiUVaxYCO4yp0+atFJH5qbdubHb
/jwhOGFcKQjByYhosfXSsxRDi4CceDnUxvG3tA2+PrcZYAftHHeASF7Y+T1iQTeTk7uPk2mdx5EW
qxA+9Ielxv0OBPGdLU9LtbY6mAi6HKBu89gUC9fWGYS9Wqqu/JJ2qr71Wv8GibtwrxmOfZD3HqKj
JunEuZ032JCtuXHwnscwRzR3S8ercbK4sVjU3+XMSk/gwlNQh0LrE0Ke6p1diHy9VKMxn1YjLKKI
W0evQ/AoGYK3AZ+CKkL0Vo49qn2kUtzp7OFdim5xyQrWFkcrf5QO/Bdx4aoHgtDW6VNRY8GraS33
RedQyENNm68KSZERPobITCvsb2U+id3YBNBClPpZOFlcOXV1e9EcsL2tO/dGvx2t+We3Q+TQcj70
g0NuDcPBuGVwdi0SnEvnUHr4pGpPDZhAc9PSmSF2f9W3FM6OYAh+dgN+A7MMp3hTUz+P+9k0jzGl
dZ/D6wH3vz7DVKiei8xH1aO92gb4bt2C7DrMhz2cR7hzYGdR5JLUuPPaCYqVy6e7XgoTi8qx4YJB
YWtAdvJeTfulmiqvu5XwdItusFmSps4AkdsgaZZGhiUa5suuB0CEB50ibqvHYvDSH40cflAP4U5A
GoPyp/vinJZOc4Qdx2xc2k4f2tD/HZpJQtJa3C7FOCBwCJZfCV93DYlg7sDLQzDRXLx0LG1L79Lh
tYj4fDkDZBQgZwL3Z/XkRqJNOuFns/wEcjbfUy6CCIoy3AKd9KCa/KmA3n/KTd7e2EHf3kR+tBK2
9o9eSzhZ8TkEbG6butY/tlBtALA4D57b5DxuqZn51OX8HGar+NemHFBrhhfCBCgUICXCAeA4Dmw5
cGu+lapgL9ZERazc5kEaVxP/f5R9WZOjutLtLyICxPxqPM9VrrFfiJ62ECAxCMTw6+9C1C539+lz
4rsPrSAHyS63DVLmypXJAazu32jN3Id5sDprQx2EdVLHRnlGEFsGyIgAqgxAlp5GTuciakUdvp3t
yCu9yK4m6Pr07xI1TutdEfoXrXLSDEhhxIC3VllcQAnk7O2EyIs7DbKq5YXz6sJ76ewLlzaz6lPP
RDzp897F0ejDV+sGW21bhZ5TzEriC3Hr8NKawo8cpwJqfhLvBvSGX5uGMo41EtEXkhXujpbqZiob
2chpUDYlB9mJlC71pQMcZrXoh/ZqyGAE/B7mzETeMb0aKqbvQ2IPqywW5laLBQ8jAzvsF/zV1VEQ
iSwTzpTvIRmqCHF0eaROz15UkS5JLZN30pfDtuwTc6Wn99Vw9L0f5pA0N4M0za03/aUCQes1sSEB
pt+vcHg1V9qDUN5cE7dcaaNWCUVoVPat2Gmdn/flIasHVN5MS84DTx6ajvsn/QIgaeEbO5TYAU4e
sedUt3FZx+AaiETG86VLWLXRi7EktU9Dh3reyRNxtpWHG/A1cI0vI3ZSgFqZ7s0UabemwOgsO0m9
m9c79QX9hPZ1gSxmhF/s17/56qk2qb+NKKJB0FlN4UVOXpykfTTHNv2BfOmzEw7shbqsQ4GCgYyZ
n6XXfDAKNJuCB/5GZXXOd5Mv7cxDDovz4Drm/biVhjOC5woiswvAR8WQf/MIXcouaH7GVvqt98bs
pfDUuBKWB6T1NOCNjCttsFnyLTVTQIUZBSN8xsAqYuX9IjGAA44qr1LLbFQ5Tktt9hgrlj0ipvMq
YjDlaMkyRnVtgYWj1Iq6jK8ykH8+mK3Lb3gs7sBUZb8C74D0thj9SItmhvwvuktWO06TM0DT1cFR
OKhcA2WY+9SWVfpPjzdpjUTdcq8tIuQtvK0Wm0zKQ8lQmt+5dVxGUpTnnvr1GSFpJCWQGl6XvgBB
+SSSidLV5BWff1L6hxgkhrXxe6fFtx579tWfcgKg3KbFFmVx/91mRmGvalC+LQMQqYJbw70iFkCe
J8kDaPfqCtN+prE120gtbG0r8SyebQ2aTf3f5+k1zWmV/zVvenX9Cp+vp18BD/fyYnrt19F9DFpR
fgOiNF+OeEqeGDDcgHSiIxCyAs6Xxu8iYKnQxZcBSqPSILg2g8H2MbPUOkZrvxc3q6/aQ/bFD9+u
6qe+MpzNULnDNrESdiMtOEe0RxGqva9U/uaAFHFll/XzyLpqA9ZPoH3q1FibuJE9uFmIuORQOW/O
2LzgKFrRxVscFKiyMl3j2euV9wbQlhkZSd8/pIYbro2Qjwe9jNcG8bxM5STWfRmAy7DM6b5MUU+Y
JrMODzznJnrBBf9jrbDmH2sFRvEy/YawljQQcOQpIhBebtunPPRuSYbfv/4lYzcAtJRX4/El3BtJ
GYjvfQRZFgWSKQsWhsmxYqn9XCNIugC05UPUVi1Kv0cnsMpUOxFKMKuNNrIh6F2ZRyNXDHWGHEz7
VdE86sEZI7tDIi4E1BTMKTcX96e9N2AjREvDudWASt9M7OjMKi4e0ZWG3WrG31NFxq9KDi3CnZl5
DeuEIJmboTHnZMg6hqAwMV5Gxfi28Ppsg51l+NaGeBxODo7BEGnpEA5FoP407x4sd2H4Ffo4TluL
+07Dhh7BDRM3zw5PL21ALnvhdoOKGiMVWwBUcSc3UuxaAUr+apjGP6USxaMRNukiGTsgLPFluWWg
+QrNLns2piHtOhwIbXHz4hSSW53Q+Da+aIdWqGQhk5SetLEYKrTB4UG916JhiHrZkU1WALkuyRXP
L5xOqOl9N/Jq4SS29VWIvgSznSRAJVaes0SX+vpL2vRL4WXedxfRc7AYKvshIXW9i50GGMlAFM8k
Fe/aw0v6R5s3J2zI1PM4MhTztIx86T+vqGv8o1WfF9orcTvy5VM1X1wyR3qXkQfJcw/+CuLT8lWU
ZXdqBM7EziS6A7U3xWh3q6nc6LVpwRbsVjTcZc6qHl37PJV1rUJ0wYwMVU1btdpeiEwBmyhItcvy
tPTOZkmBycB2juNg19QnbqUfQ5kW1i6xmsNdn9v4wLXHXSe98eiZpdopjgroxX0+67ixKTPzH9xW
YqTwMSDsaq06s62Xhtt86Iy4NbbCb2sUAMFFG0I85U9mnuzuKn1VZt86XloXQHbC2VN48UuVV/SQ
gCNKIV24D2PyFriJt3daPDzKvIivLAVgSpgG2/SAYhmLGjGCVZPSAttSmLVjTnwUDVSqXJDScYwF
Dwx5YnG2BSAunJcBFBLbvrxxkNQ4m6Fqr0IHeCCRScp/k0jKO3z/gnPoZu3VtFL5APSHfFDDORix
ycwM4qtHL0ObpMpW4pqJFhwKnddvUpKJqx6kG3qH2A2P5mhGdWlHjvStJ5p68tHtReRNUum3Fm7A
HK0fUV2sJZqg8W1fV3gmTkbhF94yD/N8o0Xi58XWBFwfDZSq95giGlu5PNvQTPZPJTH+8Yyy/lFk
yHIRJd+RFvKAyxoN0BNw95gZiEVzKrJ3QgUQKnCtQ/GzNbj7FCjfWOcs83YBq5praOQi6gUVP8Qm
D2qUkFo2WZMw6/a+JJsECDx3r8WK2JteANXEiro/6aukHxDu/nSubFO6e4sHam/gWaNdAO5dO2iO
eqgRrD+X0xArLlaFWXqRTkxonb4SVRugiI7NOY27XhtdkI32mdnvlIxdnHCmtMd9paFIwAs26WYD
cAj3lYaWOmu0qyYgIo2/8qKPfw4WKJlZ7H4f8dHh7s/TGwBqPhB5SbAvha8QoXfTleqr8eVzUiMK
JLBa93vMw+mRgUkBivDWoNvMV7gj/bBrk7ykBXr/0np4Y3la7E1AeEC85QxvYYkdMMule/yLG5nc
+O9uXZ/YyBsgEDDp/d4Te97SV9dqatx6Hfky2kDxIlfbfa/SeFUgHglcVCWXcSaKH32MioE06+kr
btps2Za2ey3HIN34pjseQAifH3p0+YndkTXBcuBBe02r/MqmpLJZymVFG+/bSGJ0ng9Ar9UTA51k
ajAzOCZvj6SskC6o7foJeMN2ATZF+QO9ExYhqeQ/HpWvZlKQ167I26XiLLmkqWOsPdFvUxc5KlGR
4UvgfkfXjODNbaxiO6Rxv+5oMXxJyx9aHSfhH+q+B7v12I/NYxWGcmV4ndxasSne6tw8x2hjhQSd
xx9oz55L4vK3UKY4JhJF11oEwr5cKBxUzoqr6tkbk6Werah++lhsKSsh3sKJTSRUaXFQmS0eJUMC
ybF6Z9+npf1aON1m9KV5Q9EXf2iM7tEFJuWV4XC9Y2VrL1NfPFtguEEGBiglDsbSyEE+1FkQcCxd
WJHbW+GQn1qSNeh/F0Ll6mQjTaR19wEh7OxiJC5KTYAZ0Xp/Umk9MixIeBnrCq2ThqrZs5YNb2Xy
g+JG/WLLfjhWeZNGWt2imfOSFGMD2FA3vGXD9//qNcb+x1ps+G5bifEiSIJsTQ02TIKc/wP1g2Tj
4bwYIa6EFyhpni/LxG3Ws2xxwRe0Imxv9KP/UMXCf2BDvQ5JB9rGSaXs1rp0Dbg2JpsAOVPpj+PR
8MdyY+H4fGg81RxEZxeghKLDtUlaQJbxK32JLRe5jKoIv3sdA0Q/xtcdJ8hV2dX+dw68y0LJLRIR
/LlOe2PJzKI4F5yaO+XLcjtiv3b1xjZdurzL33LLfEH80vknLS8ujtwLEadm1ImQHgSxmp1RmP9x
NXxa/6ufoZw3lG/JG6va19Ybq0cF5vxTUsRJ1JPBeBcparkanjvnaiyzB3sIfmaAj7wPZABkJDeH
Q9ym9Hmwwp329wLHW9ky8PDLcYr3BhAXn1JA6YHnowJHTuBCg1tbdGfkAVa9O2Qvw8iMvcNYvZTj
6L8XZvM9zVn94FiZi0ciWsvbJAneuxZkaQCB5qc87vkNe+GHavLHE4+v8FbHXUNy8Uaq705iOO/I
dxcsOKNfM/47YuosW9v2UTA46aYhtplzoHGFAhxI2ui58uNKlkATMOnmW62b00E5OMs3vJHNvPJ9
np5MQPhIUJJS5qhmcMpBHu4D7jnNfxctBNYO4zToGUWau7uxEysesu9B15kn/MufAxfVoijXyQ7D
JNbC8SKf1MFWW2k/iBUbByCbJquLUp91XTvgVphE4qTBNjDA7ZF4In/GJ58ih5DZ2B1NK0+v0RT0
+yxVXYvgb3bQroPrdDc6YTEmz1wk/DkDCo6S0l3HNEP3376tbzhLWJGB2/lWi+BzT06tW7xoiUwe
uQsUtAKPyUHrwGWd74STYy8zIs0UubZco6sfvc4zqhZNjCtAgVDMCSYjNFy7MNN7dGIWvvEu9CKK
L//V5yLYpEbL9i1tyUkOTbkSKKp49jMOHqmsGH/YODPqXw1Q+79Mx2ZsvCKy/jHdCPGVN5qxXLkW
A8q5nsjkWOIegYxEWRMg6i9E1d2OssyI3EkEsNtZI39G19pq126/TF06brVVOYaP0jiLHLQVDOZv
hUjqC+lF/9JPJGuO7G5xZYdP2JQuOpC5LKtmqMDPV4gzrfGmdSrEqhxrw2MDFQvYC76mlV9FAN9X
B20dk3JLUWN/y3hdPxKEBLSaMcvaJxlOmnoSpUKsRsNAmeyUkSlQMrawArWieZ8/ZmkC7Am6ay70
aVMP4/jaiqp/1ELPRR/xPOi2+gBKy+HDn7kJr6OCv/aM9I9ultxA0l4ZwKH5yS4MqbliosROBQWg
zrkDIPwoBi/6RWfgMXQG/qiJtLeDD/RMpkEb0BvZPErbjbTeUpV5QIP3fVcl4gnNps9t2wTn2m7E
Ey05W4p4CDfaWJljust7RAu1dci4u1NekCyctkMHJrRIXudGcRtbNz1oldGKjyutu4txGDTFPE0r
/zalK4i5BVwPX+36ibDOeq+zpkS1UYF2y5NILXVQqVc+Jb0wj2U+NpFImPXeUhMw5sEczlUZxw95
Ybzq6VbY51GZeRJnKKS/ixJN18smRcegkdivZuatupLkT8BvoPlqNj7rh7k/MLK1sgIx5clLTwqk
lx209T8naS+OMjE21RA2n0DHdgI430V9pWGQ+ookNNt6lgUIK0CRblXgW3p3/t9z/1hqhlVOr3tf
3sdTZVVyWS1CBdwv2via9XwZ9MGIYgskyEdekp2HpyFbxlo5m36ZwO0hjUSlmqVW6gE51bE4zQui
bqjbiCJ4LEtjCQgVpcPKRTnvQjKUCy6GsDPPPAnGMwjpNrhV9gh78Q+V1kunGLYeLb7f9fPUpMVv
vvNxH7MbPnrLsi27c7e3tKCn+nZSrMHPC2r2OMSL1Z8rIzPwtbUyYKIn1byeTcAQMFDyyDKKO3mD
70sWGtkZeYgRfHgojhti+zRL2qCHuql2lqD2nk2+dz1aHGVnrpwfwIGlW0evcXfx8OFGFasCRFQ/
X0JfyjZG30kHecm79zwbZxrU19gNWcyyfgWVV/lZCu8RPfNAfwxY7krjhTRyKJPhJY19VLhPqCIb
ZHEndEB/uKOKAKQvV3pSk+RWHtUtiHK8nP8xAX14mhmG5HVOuUJRhVzdF/l8FS/FZibFbXUodima
jq3TMmxOVR6/oe0W285SIdqTTZjTL7TMfHx9igyrysmidXrgYJzpF6PJ8xU1CY9s0f9q1t7VNAWl
9gGIjYwv86pap1fQLiwJqkOSpyj5+Hxhfamt0hnsBer8/FUzWJFj++0hmd5zbMQm4KiIjqBGBoM7
DP+UA74eIQq4T7YTOGqprSiQCKIGKH0Ue8KidZ7P0SJDy6AHmPDUAHzMSm3/WJwh4Tbi6KsdO5q9
gEAH6TPU5dxYER9HpDjOcZCXt0Yk1cYyhnRpCI4iBlU+jSMqdGZj76PMMzbpOnTd4ta4oruiVHqp
jXqxuCvaCIgtcBxMqwVZQkGtkL1oo54UG2BnMOq3JmmKrc5qhcJHsM8LyPsgPbX7I6OlpDvrta9O
aOlw+qf/L2s0//re3fTVp/4eiNd6Hvjz2lqa3wcpo6DlFzSMTo/YhNUPOgrTefLhL6oxCBjSOUo+
aNfGbx+0Sks6coPj698m6rX0yp8TuRr/upZe5tPrvrx+Wdet5uV/XwuVN+z4u0pP1Gt9/kFqtL8E
1bSnnGJMn2rtqaXPv+Av6/23T+Mva/1/fECqN/kh9JKvnio2buM7F6MB0UccCr72qENXegNpKDd8
yMRPbdMatzCcyEs6H8U72I6qrC5OxTA8aWlEnupWiyFdlDRp5x1qhbDfijdoeo6ncRQjuncqEUzv
F4bZ9GpJJkbPDN9GbdG127OhaZB0x7YVDzPtnjfWvzPBvDOukTaqFlopJkvQA34+WgpVlZ55yi1v
z0gTPvgJw4BCxq3BKwKMxL+6PseeviwtvtIu2oBiLhucLyiMm6dNc8HJcCjDcjhpVRIgWlgJtiAN
CR70JNLgJIE0+7e7qgdiYA2+EC/SOj2zlRzwp6xEc4ppqtaNzmNMUTUQUHHR6ShnHJ60pFNVn5K2
GbKbbTp1NEmVIOLyu+ec4lL5Y4NSDM6eZK6GLyyw2bIyxuBgoUAOZwz2lKvwV32WZoCAjdkJUPj0
LLkpIjQn6lbUAimhHswsyeYr2hTNijZOGf1pmJzLmmH37Tpff5kw6bWIQgEUIoHq/q/rTm4haOql
wk9Kv5HZjebqYCClWSBhwVHRE5r7UaKiAPfowVtRnJg+LrU2TblBIu3FGmP0Vvpy1moHatcxiYAX
2OIvDDb9tBRaFUPn0wBBFZk6SwXE50EPMs/Dw4Cyl3Z9VwpuIN5StOtYNWa3YwI3buBcGbZTdAyL
lXDNDtjjSTvb9CrzZR6DQyRpum2D08K5LlHfCKKkQ2XXqb/k9dhu2sQHsXgjfW+T+fxHieP6djb3
6LywNxLzpAoSeJueFhxoRhquZnNTZfFprA8l6DDIYl6/Cp2VY/c+fpBgMihIx9axr3JUX4GJROv4
wD+uDIcMclGY2VuWdu62rq1kS0w0nqSUcwexsC65oMwe1TUo5b+rgBpMLlXdP7VicHfaq0d/G2eh
TJRbOt1U+0xXSek1K3BZgRMRVbJnKvEcdG3azoOTiwB9EFo0EPndoJ0DyzhlHsv3xO4ca6F1ISmc
kzHs9Bpac19Nuh4KwAPnpfNR85Ql5rMhTdRpTwMtjHhYlP7wjaDx/eYXnb6sB6ACsz6LtBR+TtOi
UQRA0srCiFqJDbSPmLTmBwAVBT1lTkhRfAS6gPug3UCvPrvd9X7D3RXusm3kNUGNlOHG0iwcHERg
KxPbtRXQQclNG7v+w4hPYFj4VH7N5RDN+QsCXqfLJM6pDi26xvirGOS/iX/MjWG1wOC2aPD73iO3
N96QLCZRxdt0a9rJeCOEWwcfz+iFtmpdl8tDBv68i1bR0XNWZuMh0RVjfpLY7UV11e7uzztA0tvU
LFCNgiU7J2xQZoMjUqPeXQTwrYWHgM+ZV35x9uIwXwK+jvAx7SHeDdOVtuYU5UreiHwZWg1AqWjK
l6lWzuLv835fMEM+KgL56tguM2bYa8vJwwC4ggbVan2brWaZutVwGcsts1x+nVWoWvlw0ckfVwR0
Zfe2FVl+ghNmZcjvSRcE6ypN5DEd7HoeqF2kC2CxB9ROdwlidW61IF7lvI5C+OuMBN0aRSr2awxC
hYUj6XAKWGfugiCtFzka7kUpoQ7St7l7LhB8AKy8Zt/oBLItSqS+xyDbMmrITUec7CmMv/8f6iz+
5tLafbcOCvrV9Ax0g7VRNIPDz587RDKCsK60Z4yU3srpAcnnX/TIKvDlCA6svSjCU+oF5VeaIjkb
Eit7tgC/XQKE4uG7U/UbMtRgYsylOCDYN2waSeyLxWNQ28dIrSpFrUVb2/wrstHnJCVPpsWMh7a2
UM0uGnetI/Ne7CAt0iowr/p99+pf59M64OOnzssUcGQ4y+s5DX52azaJ9zlFaXSvwRkRMTQEVWV8
TnM+HsHYSxGsVeqpLZS8mYj4T8I82NXNYFRO2QTYQdUdDaRGeS/C4vuaopIyC8sHGtjNgyJ9gxR5
sdVvNEWoGxQhiRvpt+T0wJxK5eQ7LbphPU9iQ97cSrvcajUIJD8mWThzH9s0KxdGTtCTxu5fkyag
jwMrksfKVeO6AjfjUuv0wHIrBaDWzrZ3Xennezvsg5OehYbNFNl5c3VfKEaRxpbQBN0qp8X1QIIE
TYVKPGjuuiY3/xlViBQhLcGVpihfVVzSI+J2CQoMB4setYzAu7cCoGDi5REMePHJyXe4HKd6+w8n
u2Qoui9Ao/OLk5nQAj+OyV97JhyP4gKbi3DJ+y/SLttD54B9fhWy7KBFkO/hfOO0z6hSRd0cr8RV
D7GwxJXbfIVgTnfSqrF2mz3tu4fSZZV78kThrhPg3AI7C5aZtLbMBU8VT8A9i6Lj4YsfPBfSzt9L
kWdbBCk/1CJ9bv0Wd78aREO+icgotx5BdtTiW2fGO28SVWsEZ1R4bLVHoy5NjSLahqAdQdT2Cu/9
jyGNg62bqVUn6KZVa9+X9k+ve2lw70eMc0TvDFGLL55AHyREdY+m0YtVb/00e7s+6cHAHna+SkLK
lq7F6yWCwM2hy4GEA0r81xtuHSJeDibJdVqrFCwvcTT4KjwF3REb1RyFpChq2ghhdFGVKbrSxtKx
UT5kMqvdh/640zqDelPxLUNFbYCKz6Pfhkvsg5wvbVDbUaxCvFNS00dkY34U1HC+9CH2kED5gn2T
CwAGmI/GpdOE1GxDkGjmNOKtA7QWbUzQYIanvCtRsPEpDmh3kES5TGdrqq1adEvjNIufzgypyQfa
pfRgURDQmiwEv1VHV6g7t57a2EkOQyrGRdzY1lMg/eIamv5OGymopZ+obBdl33iPWsUz9qOyQZ6t
paABXB5TDiI3weiOOymSY2iStk7avDj6Sop8qS/BjTCauX2YrUD5g5eSmXgwZHhk93Xqoc4yE0DY
VF/1/pwA7BepSV8r4Mhz1Gjlwu7wOcTosyT0CIr5BpUNJYu0SfiW22H7Oh7zGMAS/PbaXUMZGBhi
LiNP8fAbUv4Ly2q9H6EETSBKewqkrCokNz99BZJxqNOyA+2LUiXnuTQRpBSyOYophw4g0w4BFPUF
yQNAteJBXc0yA7eBCOKtl8beRTpIUOedUA8xKClONlBZC42vsj2iTkQwMLnEyn7WorY2nJBZjA3U
YfbSrk5MASlRkaxeG8wD71TbWQ8jwoGg2mTiexHLvWvH9uvfPHjihudiVAL5B8TH8+4VH8DEAARB
Dzoe7hJOUeaC2rQ/DDqA3lsvehI2SYk9r0OS5GOCy5DvbLzUWAw6PVzj6eu6KCtGGeRNiXGdT88Z
B0W2IOsAvV46iUaPyvCYdT7S3lNO+d9Jts3Dm2zMXyb1YPAz8vpSggHhwZWlfAg9IIeykKtl4qb4
IVS0/k/ZyNEZQ8/pYjxQECS1V1rXTqLW3ddBsQUF+wRcspbmQH9J51xKM94nlegvoV9l3qKiLaBs
RXcy0B3oMhuM0j7n/XGeFHdBd+lsPzn2+bhlSe2x1dBLayfD5L0BlwBb2ZbRb+oMTDLaeZ7noRpr
Zbcp8l3TykCp4dUCZNqWgJ8nK54O/UW764G21kvPxy0QAhx8KPg49B9pmszHJODVtKj/SFtxf2E5
Pp912ln7aZ3+CLSz9ek3f55atqd598/qPk9P0WuhtSVu6SDyYEeH1N4xaS3vSIcBgdq7rK9I4aEt
bjBUay32lFcfPizqed+csa1TO2A8bqZdIXeEZt/qjHa16pwbibHkAqmFQVu0Ug8SoBuQP4b2phZZ
d65bpc7zbNt/L0MpI9DtorzHJOytbq/SlCEAkrWJIh18/lo9Igm9kmUVzF6I4j+3WW4gDTgajybN
D9pLpaXYjcQcFmi9UC4TlctoRFeiq5dw56pkaIFYBEfvSeVMKq2vQ77pZN6etF4PJYjjIjTtajbI
CoPwgrXjGpVFLW7ddQbO5x5fbXA7Pdx1Wc/lA58GrZMS5ZHaRQ9ZnqkoyOIwCgJaeeeJT/mpYo2J
Qg9pnoquJwc76d1VmBbdy5A7L1Vhez/KHIXOIC1+/6+uZee9GGBW/YEjKGK4zYcrRZ/qX1bl1Fcv
k2sxrVr/56pl04Ug4C4iF6iHKwHVyhJtzsWqKgvsTSddMbBmW+bGgGTMvzoQMMnTAK5ne/LQbnpg
VQ9CCaM8V17sX22e0ENfZI/9aPvrNAPDeQ7+mRN3C+skq2ocUDyEy3Dowsg2RbOs2/hfJQfJ4Em7
DynQj4gF9BvtrXW/zG4nTqE0tFCgicwagNjTuvlEDYN+G2tkdayDh5DSB3bUd4+FP5q7nqq9GXji
EcXD4hF8ADHSGlYYaVEbLGKOi9Yuy53WYY8jHnPrgOOhfPAnARxT3T5FDdJC27RXTtEeirS5sdIu
2sBN49EyQ9yCppcKCwH0l9et768OUvthY/VZN7+6nhQ7qEYuaDNs769uSrLorDrdm2HylHRkPOmh
doCXWVQA91b9VPwyGQg+BPxX+BOfJgORshaHnprzlFQa3jYckxtY4s2T9EC3DVKCY9jaIG0F3eKY
jP1ZD14b9mdWIE8AfnGEw37TexVdmSzzwcWMWKQO54nUUYcBJTkLHfljcasOMcez26ZpfuyNxDuS
6T6Esm73FzEWKlz6DOTf2uVvfnddjXQDGSdCu2k5PajpKkDNNchnvTNKqrqFiyAVaMG85JZ0rDg2
Vf9ljlNMwYpx8qDYKOy17tMDhDDJDc1Mmh1LeAfypN66OsLmizDh45eqAQyYWCQ/5400tpUymgC0
FIiML4DQBCu67QcnP/ypBdmD2kZfBZ6XX0YTacA+Lo53lb4ai/QfhXa/2z/0QVe1kRHbD6CrAXYb
VTjIS5a4X3bdugQS6EIADdsORc43XlhXUQ1SqnXuZu7Vo517DUHxuXZ4WEUtIgDGInCy6hhX4VG7
6AFAwhQljd2G5BTFOLa9y0iJM6xm22ZTQZWdMlReKHuHRjOVvbR0RRWctU67JUBKLtusCiIdSlNN
7e1YLJ/+jLix6sto4lue+oP9CLBGuajlSF7AxB9HHfoyPISWKtZp4YgTaDTA+xhLujHNGjU/Iw7o
3HF/DLifTluO5ngfeE7bI5B+IVmn8hLEtnnQRuxPzTUjIAeTgbVX00DB1M4BvcKlN4wfSs5zMot4
0zAPINFa+zl/8Tsbu0qE/w+yBj0R4IvC+7gM63dkfb09yDJd9GUI6IZVHcr98HlZSmYvQUu9TcDs
cGMjgvwcWPnFr6n6FpY4pnKZ9dcKNPiHOMjwjQeHyTe60nYa1t7SHxv3UCDhgGwTHdZAKXSgY3DV
sWjehRrUIewQ68aTESrlyQ/j3S02enBbJJmMtMvdAGqXcjTbfW6w9BDE4I8CqjA93EWt8yaDvtID
j0eAIQAhRniU2c2y0PIfTt1YP8S8FgeEUuhjnLOf5hDGey2N02kflRSWUOOD1nRKmQeWhm/aNDul
OOil6Ki1vM9htkiirqYIak2r6iG15A45c3bWEloBeufYKtb3hVAj429Ri/zKfblBx2zvUk+DvnKn
DR3yWc5sCPoYvCpj9gbsG0GgrvYuzEn8Cwrfmx2KlUDa99v0AWXGS18MINiffOfpgW1fEwds4h+r
+WCtZikwIDYFpX3FUMW/LGSVr3V9sTGMH5XGRsCt411EQumpTy6cCdTRBtQZl8L84aSmdeRIJp1G
xDjHZREU1tLFg2ylITmhdOOzGIePorGpTCSIg9cxifNThiP4Bve9qc4DzCpZW2CTKItvWtJD7lvx
uNCXQ6yADiPJcUBvw9PdRV+lJOFglh/RbcoCrfv/o+y8luTGlS36RYygN69lu6raSSP/wpiRZui9
59ffxaQktnp0Tpz7ggASCbDUqiLBzJ17V3PzyVRa648U7papdo039jLqw9TZQysFDGwZ1q1iwS0/
POT92OzLMqtOGUeIGPw6nPI8+bxLbVmMm0wByGz3j5HZOm/GIHKeKu6vq7PHS9jNTZKviUwmkfOG
l5CUmurqj96PPiQOhbI7NelAF2jjRy9Mk+u0jMI89p7cJtfuc74F1FPkGWkXbzjyVQ4O6zLxyUL1
t8vMqT47uc+br6VfKl/3eNFtgc37td7vpKubCij93Lp7aZNpcXc0bsde7ukH8ZbGD0C3r2MYcInH
dAXHhmVfaRxKZUBOkL+gFv0aOV3y4FJucudMQOCWkaEkCZyi9IKlmchg8Pwayf6E1HtCM4Rxc+wJ
r74YxnBpQm4TO4Ayf/GTFTmkmTzpuPtVjm/dlGIpgJ6RSaBEicIi86SE5niPtMt4r2sh37ifwzzM
lRzQqx3vgEf2q6O3TIuPleZZB1z4xxrLN61jOo3E71V0SnayZQo42K+Kp3aevadWV9/Z0IBdba3w
nqSZmhjGaz25gEjkP1xsvZlRdt/xXHhhbDz9XUhU6Ao35+/Xgr09KFBCJdFj3KjlYaY2470T5pBu
UUvtW7Xynprah76z5ueyzDm3TJEPXAv5ZvC43+whs+HaTJs3EKLVl2ocinPnxNq7utS/iQeViDfS
aNmnMPP6o6IVxs3OwoZIg+2Yd7XvNXe/JUhbudL6hU6tJqeY7xyQ4y/o1WTmBaGa7TSE20OP58ev
jnMMkVzlxRAkkcc5x631l7LwnknjLpxn21B6fdNRrYCYxiv75uvB7nJG2uMvMUXE2MmFC5faz+10
fQDyCVW02HN/eGzGDsWJptSeW2qCD03hJ0cZUoKmPWcOJPJwdf65maRXjxN6LZyOQ6rZ4agvZv7e
gFfOZearz+ISZMstgLe7vQxlQs14JLiKcZDNjSk7ZygrAPPLlUsUx8/WIvLjLcfYys1B3i0NN7bk
gIiCdlCrttR3Mi2OxlRe8xHO5tAJvkxhgoCYMNU7bnWnehORKlgNpoWnvhJWgyzzeyqTFujeGFrj
fVeGnxqySg8W6Nh3fhkGB2Mesrsqnvt30TjZ5yJzENlbZvPOyB/01P9TJituj/eaEv2pwX33pCt2
/GQuzcBLGbd/u4Sg8MeE9MZ6yu/iid+2DL0ZNgTphaNi3888T2UT1ESA78tW3RyeFQctAtAF1kMX
fyrzKbi5MMTd7KWR3u9sv3MZ047Kwng+/PelYwdDVK7rx7RD7aBd1A6ITSvXbSi9TiQOZFrG4iNN
tnhvS1abWvfINGhwZv66V6xOMLC6HVV/o2EVOyo3ikvYF6DZMtvZj+qccWazYuWum6vsBl1QdpPe
vMz0Ki/7DhhuT7MbqCy6/lA5MFEc8jzVH6k0WwJyWZ0492UXQoVQ5m8nbXqnkED8nDiacRySpW51
YEgwftelXkWhXR/cYNVLDmMzem/z2Tq3MA/e6qWJs3wqLzK2BhUiw04fTtGgRxdHhuKkhbaPlsDi
v3brJv9g2Ml00bSKdGBa+uThh8QBbqDyKiLkTVWTwYtj+bdxIXUS0+YnQ6uz0r1i9+WtzNxLU1rd
BwCL/Z0SLQVGjdl/Rk2M94ZY/XMABXps1VpZyMWMt/zdv3qpNv+ZtQXPinBMn8k17dS8CZ9nx6fQ
XtXzfA+513wIgvh+zZq2S4ZU0qRxwfF/hD9URmIPeEXbUbNU7BvD0faGjVhBkPjTH4XazDfqdeNd
pnqf4mhMnoB0WLcJQZBdH9TtB4ILEenbICMHyzCBEO5UUwUCBj5FPtWdjFMqVViqShFlnrV32RT6
j2KTXpZpHwPTg5cmBFTsLI8ea2kqNCmfLH/8kGZDft3skIMM94rvnsUBvvrh0utuvDNrxXsT+IAK
YzOpCRQGw85tBmhClqLaNgqTu8BUPlNQ/gS5p+kc5jKy7zUYZsgy+POJB0Z4EKmGsjDqnRpSwGTN
rf5+8sFmyHCb7Xu3vZehzMpQbam26Qo7if+hhqKiaiL37yxFnw9S1Om62QABVx5DCkLJZxEZf42R
Wz9peZd87O/GYS4+2pqpHFWOyTxav84O+CFhngCcSj2SOZ82aoqWZADsVuDKhymA3aL0pvJM5pT0
mtdaKwNGGgxQ4AYxdEbCgBHWtcWxc5jvZB8r5f6HEuXzGHsh5bhUiwdWGb0HrwVl/2ILgmDcb7PS
E1vhK1RAOJQ+Jnrh82fWh/00zuPJ7UuYz4kLdpc6nKOdYimM3W+9WWSwM831PZlP/dJ22sn3TVTj
xJZRu9TCI+nVq48YNQt9uh7HV/ahduCMzvjRo7kFP8/ZWGgEymZ+AxM4JNB+pt6pmRM+AB5KjgHa
OXslSKMHu1HImiNdGF3bJCLAmNf9Kc/U9I85L+ydSn7iL0+Jjj40pP94jvHQjl4MzsA0eYRwhcql
6JzcZHsXk0R8iPUi3fdtmB8Q4YGkpkyQRJvI7JgclK9TGoEgs5dnn8s34kplO1xm7vQ4uFl+h7pg
Mg87angG3rJM5SluW+VpdMJPUR4nVxmJPcwT+xrz5gpbTAH1imfFbwEzJHBbo+ijjWBoZoSekn3k
vjNgw3uu8/4xUC3tLlzIfBKr5uVZui+asPiYe7w3byYUzyyYyXJnKW24wUc2PzUh9xY3VoazpUZd
fAzd6U0DF8Q1XmbFhXcrAnxqCCahA+fcus4lCYhTG/qkkhwLVUo35newHJJMa0/cLJU3ZqD4b7wC
iodE177ISOxZFZlwtzv+Pmxmf3Wz+rHfq1Xen8Wvrxr/qae2mZu5+4dpBdklDjMkmie//BRP3akg
w/5XqPikriJzflQ8r36geljZy+t9gqhvwrfxc1M4zhEZ2OzapVl3o/bkU6DocHGbo/FnEauXRlKn
6YyUBBzT39ooJTvlV8EHLTa1wwSs5ynprO5u7kvzMqEXe4Xy/X1jmhCCavbCEhfG8bUF6bFbcwXe
RCTs9bhf5hVzyc0kCXEwWQ982T6Ws5+hMUQ+OtLSR5e3kluuJTxY7M7Xz3VNeqlzIlhO3TG4rukm
9Jz+sKlEvrRVZzsHG3LHs1HZEVyuA9A9bcgOXWYpDx0HMqKMbQFgUzc+mbGB8kAWf+sNglxtkCXv
aiWYzgGAzEsWz8GhtHi5cJRwuYmOMyfxzFKvMpZeTj71u1HG0sCWFR/B8zxVFJxPhenWK3DKLNXi
oGhxfMjHhelzcp8gbPShme5bUBFjMl+HpZGeNJ4BN5Udh/2uQEzS2lUaQcvOCY/mwoI0ULv1JL22
4UaeOwsDLsQFo7AU/LRtbpvvsgdQAReoYHcqlyOMKD6pKnzO8HkylmYdh3bjHpWk/SqqLRW8EKjJ
LuyZq4oLx5Grzh/wu5E/vX31q56/3dS4e9Au0Bw6JZr3Uzg89XUzPEkvJsy/B/2kHMUWVGoAVb6K
THVLvd55cxRvLyy+5k2SX17ZiTQ9VGZvngNvfi7s8kuj5S0vx4Hx3inzL8WYRDtX6/xTXXnNLYiD
8QxNt/5Edsw6KGFkvANPAAoCpszz0GvqKejicIeIzPBFejmF5Gtvs5WbzUAPmu9VzJ2s1N54yfiI
oFTz0fPJ9fdOYII5ZwgZS3EMkxhi1sxqPgKiWFjGs/5RhoYPKCpxP3htVj4RwPsma2rD5h5Wu/ZB
nCB2jg+Bz+1Oho3W/ZEBuA/1Unls0bx7jic1AybRfJKRNHmT+yABDfMuUHrvmrumd02XxiOnyIOl
P1OkQAKfMNfJi8sFeKJp78ypdS6ukSZ7mc1D1XrMA/WNjNYFj6nb9O9CLyuObg6SzVQ167kDknPK
qHae/PAJkNGDosbeuQbZ/1QujT5H4R3UvcVutFHr3BEDLZ8MNR4vTa9+ynI4XcRU5Z53STXji12l
yK6aERTZWVUB71OHx1TT7hsS+H+IqfcnKMlcN7x6bRoBJ7mnbiTRj65aNVdpEMyxz7xLQ5OSx1e3
Lj8OtdqfQAk1q9wNzALI3UzZ+7zUvGu3KOBIw4OrOwbo6XDf+GEr68y4LxP9IovmZaVMliwfMv9f
y0mX1Adikbwmx/G0b2OjukmD3mxd7ipI5XYZ/+HQNzAD6q1BbaQLmFodxOwQ3ex18JNST9BZCU8W
GC94Cf3BufVqog+olXYRwRmyJlIoneINY26iqr+Xlw95z5iNyuVOZPe7qSWuVmbJLrLy6blyaor+
cp2At03h8C630/DBKvO7dnIiqN38/mM9cyJaU4nFTNGwlSrGR5vDS2iW1vucMvCnSVf+FrM6EwgE
LmEcZ3Ocjloexgd1ieHnsH3dUSz6Gd434DXhT6Y1mUCt+7O4iV3Y1qQnk+g7fJbRC3q1ZblMQoOy
D6b2rjOK4Upp9HBtg+B7T+vGl0OvH4jQx9Fbt54dD+UhoEUInn0K66m6pH4/PZf9O3JY/ZMjJzo7
Ah42VzOP38nlaWY375oyR9CCwGN9iauAVGRhDKcOUA5PJjO+UqZ6AX8Q3AY4yXft4A/PRed/cim0
/ARScjpTlMIPr/UiVIH0dofmVEhpYtJ+qIB0kDeNPrmFN93GMGwBLrPKg6fg0LsAaacofGegjnWY
9LG/zWNBzmvpqUuz2bZhWudeudvGrHfNXN/N+vuyydunRClLHvdV9rUZ471uTuMXglkxbH4uYBs1
4WDHTz7tENnzfQAHcRP075IWZF2Xwa27zjZQyma2t5NJMWlD9JikVvboA2LqiTjGdXWmyD2v3yDc
2e50A9phdyBFKo0DrnCvjg7XnKp/YpCqXwGuvWvUdnhfFMBuRqhvz45u1Fd/od0q42+zaycQ4noB
j715wclUxkdj7oZzZuTesdXi6OhBYHfoZyd4rotDAwfnk914CSkze9JOidLm+27KwmenyzGqffyx
GpWCMB4LpNFSU7kiTfRm+Y/Mj3nMs6yu86u3B0+nhG8hdC7OQ9b+GQAyumm1eW7c5WstKSxpfk7M
8u0v/R9ZrpgD1m1mhaS25lSt73rX+rY+7cum/Mp1ksuggVGjsOPXYZUTzTAbaKBzqpodpbYerKWR
XuKGFnltFBqhn7H26TCn806Mm2PvZnd1CMpS7C9cPEQkzmAnv6mxbiFTwFYvXHoNdZ/aRm1zmwlM
MijjzC22TeduR/AZGvyxvBsLe77IyOgntzisEwbUoJykirsGRNeFG358P6nntq6Kh2wGT51pAJp9
qoTHnRhhnqIL09N4P0b360gmInP6CEkG0C3ouzjmJ93fRXJz7Kr+Fjo1QafYGd9CqTqcfT+yLpPp
Fk8+N68D4gfhF8NpLrImjas3SVnxe4O4P/WTv6tu6kmU+/3bxHC/5cRSbmKyiK4+urZ7kdGEnNVb
34YGqIFC9ViNTfxGt/8Ch6u+0eveP2rkZw8ytDlV7hQDLd+o0/030QMHdOtNsvTHIVduWmueldE/
ZkYdfRzi2blazcCvvuy7vRdo1pWcMfJuUGfCaadwUu0qxNeS6tZrNfnXxH3yoZS4ekWfX8u2PlmW
Zl78DKkqVfPLiwb54L7ox5moYIRAGOTwk3fX2NGHyXTqY7YkNcHPtvez7zqH2oXrBGSND5f08hIl
zby8IW3DzRY0T1OZhOuctnj9R9dXyyuPnGYZLvGU8OYpzqPjKS53cAJgyXFaxHnjOSzupZcXBjl8
GYMvK+55t55vTn6VSb/1QA1uk+tatG0umqX8OVBB3wfJVw15YLD+U/IUVG50q0P4yNvMzj8CtnyS
twBo9j45fNXeR3EOwDWI/QtEBO19jeLlQUsnmIUD7u4wzVUP/qT0H3Mr2HX9YL/voep76vrps3gZ
ZuPdxQ4sdDK0eKk+uJTzXGTYJ4CHHK18MzktVYyTt3qRbq1Pdhs+5wGEZTFRx4vdmvFjXgXRUZkL
6z2HMjCf5Zj/PVbveOZZ/7jx9L6CuftTHcF7ppRZuq5WR9W4EL6JHzlmfl9d61HKfTooltVZCqVH
ZO/MufyY5Fn8jmLl8GJlsXWqLR5I2QyrKLXLf5Udxf9O1VuPGpyTDwliGwDqmGj4Rap5UHyZLdWE
pbOsr45be3fjmFAdler6oZrM/inteuW88OATAEjKezsp1JMHQORN5vnG3rJ0/6OT1F9BYVV/h8De
V3aeUSW31RnR1QimhVal4IxsI9t+60dnuCm8QZEIni8yssBuoV0QlHG123zW8TqHhPZ4k6lG06Ce
CSEIkOHqJLv4JfwIzYB2mt9bIYxJNPyawkcbsJ0b5Q8y2Mwh0ITHcIZdoslc/fxqQpxHo9cPoweP
t7vs5lhVppKNisJLncR9S4KhjYw9T5OHNHatD0ERN/dRQMXORBzyQ2pU1Z1t9FDWL7MelF7HMp69
s8xGbe3uAu4TN5ltHBdpQ1d/bjx4lKOwSO4Shy9NWaG60Ogh0jSn1oKUB2hQ6By9lmrSPMn7+6Cs
HzwIroJ9Z5T6k+8BBamiN52mRQQ7aBJYMmLYLR9Xr9wq3xAcdG5R3lC8PSvQYiqNEV/EWdbyEoQE
UGuap20XgyTWceh1+2AjFhZwKwrzM6pV5Z4MYPtArhX80RJimofUPcbwMx99iAz+cOKxfZ6C/kj6
Ht6+ySIDlg6ufhFnhVe9q6HColdCX3jvlxRQw5fxrXWq8LLVW8hJebGbNn97sW+H55/2bOjqmxe7
dybaWTdp5iYkjfObYWDGOi89brZb/azWgPxocZy37ouFmxHRe/0I2i7byeZqAXtLhS4WQgA/khO8
Vtn7eIyzvaQWpJnlvXzLS/x+LK6SrViTGTJWM/NC9b17KaKAtK9riZC38WB1jVefp9Fpd9oAWEUj
l/vgJxrlXtJFfNt4SHZjkOsgi+v0ZvOiRxn4d0K94IMOvuhf/Hnoy4wU7FjI/0HBdtoI9LaVYqNg
fz4VIz9cmajVekQnptAuBafdpy5y3gt6q04aHg+WuY5k7udI5hZPgX3Bmrp6SvXnT886yuwjCAvv
KDW5SEfeTU00Pkn9rZEO1ckzQu8gk3aWZW8hxZK5teHHtTd06FKlVNf2+/7Bt6M/ZFLWJA5iibln
5jcEM79wc/2jSwwFYH/zveFoR5C8eRBzrvi2SjxaU3ex3zaLXLXyoBcGVEMyD9vwcGoBEnB0WiW5
XwRk/kuARqYkYJMvoZteUlkvAjjSpdzD/662YrVQjBGKquCrRJuGvFRs8ToTaTbkMn12QyWTaIp0
vSgjQaVOCzSX9LfT2i1sK2TcEx6D+iJk8pNASKiEtqG5cBFtDESKBpgqTUJnLy7iDJrNBzPoTwcp
6zZQbX02zK+5cA/KSC2/blXakt8Jim8rN6H13VtK0H9Z/8rCHmv9n+xIWqHTXGgw1N49RU7rAG0w
HMAK9Lokch96lInzIM2um32oLPjWB71DfF1Nxt3mvG2gLbssa4mfZCAofmyce527M1WinJmT+Y8I
EJV7slkUeS/DvB0BYy69zJvUu9pO/qbSDU0isaXo54AVDq+5H0RDgvZaGDwGnam+TVHw3PESjwJQ
lWhv62UiVKv7ehmJh2tO+iHNfYiwlgXSkNLYlR257H5M3X2d9uMaBLEb/X0SoD5flCEKC1Wm90e1
MqqDq6okL8DqwJXo1ReSFIR4C3089X4FMEu4adYuf5t4ZbYRepvXLDZifMV0I/Q2NsVM+6KjUK3d
ByX1WPBCttxYCmPhSPwxmt3ZHg5OQBFBSMZxva+kjXnk1dK6yi3kd3SeXjy1+xZA5kFuOq/uQWKb
STHd+ajCygjX8u67NIsT6snuBQ+orJ6nZwPE0r14/25TmG61XTL13nqvbOSGKI7JQkYKdv8Kw9FD
UavU5DnJ4wawX0zFYlpj6MswVIbkUc0glPSjuKU8Pmnvp7b5tub3tHy+6zTdepL0nsmz5AArIe/i
OThn0ije07zgkbIJnFquvRfLZrbNzlvUJULYkXCVJmunP2dVcc8CwE+W/3sVdbCjDAW4Lz1pVnh+
GlRE/7X68MKGDPT7WjE1zoNB+QhzGAeBJSsgw7BIT2vQ/+dwzRE4lMOeA3WEjLHlf20ylfitNBaS
JrCLoPeULpK8YrMp1DG9OnmUUWiY0SO1xxcKKXxObWPMb4WCco7AQrzJY1+9GQYlWfKl+jl00s4/
9JBB7RtFC5+kMaYgekoCQsKFo1unVxN5Gman0CDv9WpigP2EEAZZjJ87KVQv7bwR6VAJV0lAy27a
Kwn3+SqjTOIAEsdymYhJwFyK4Wu6KH1IQ2SlXnsyDNTua6EAh3lll2FmqtWD6XNWGgaQ279bX09F
vJ8SIjrAhoL9cgz56vjIw43p9DlDte6o6XA+UZSdPmtO/j97uD7SdQV6L2XgIh9sgk9BRbA/9U07
XH1d3ZV5S61XPKak2Gs4Rs2FN0Eaq7aMW91aB5XqhtUkdshie9ZRWV5rSnm/Drdldml98juDApdf
l2kL7wJE8QmAT0s9bgs2v8IMyuNANmMvszLRaO6zC3DyslG2FoNNljqLryuz6zK0Kj+6rncioWwN
Fn5XXlvXiUwKzMQms75nQvtb7j20uEAxVqiTh/pDbbfaQ521xrSbK9jF4MDdI5qFbZnQ4V6ddjLW
ei08Z6MOKK4neHyQednCVFVjX7sxFYXLQmnGIo2mhe7mUzgXNY8RNpOJdcd1XO41DjBHoxq9i9aO
wVvb9d+55ZB+LkykmvVxLEBQRennqcgPGskW4pBRfI9MFTlahAJOmVqm56oImn3RjsoNgTj74wwB
+sKpCTOuAl2x8aEz8zejAzBVj2K0BdJqvrh5Fe3EJo0fqu2zCTVtC6XAatds/6s3kCQUB21qD67l
WhSgEEYSWRyrCCnU4rwE+/8Pm/QI/BNLEkCrjMXRd63vjq+Qrq8Wb7vqBAsvqByfJVyXbwG6Kftz
6MeYYmnC1jIpITwZ/phbo32bR6r9OVZA28V9M8tC5mS/be7f+w1qTi7ByM+a6X4PjEp0VIaJ6kTB
Qbp+65z8xg8vI1DU6rSFUX+3bpu1VPflMmtMeHuR6bY2KHGTrm9G49El/7Era5foPpWm9f20NPAf
1PdRWWKUsZkQVwCHWZzER6Y3Rxmuja0gnRoap5GYKUFtGj1AkUd6UIv/y/a/+oUgumDKsM+yXdC6
32bHck8gWrKHruHgsJOuNCZAwkLLkHO1vexhs0tPbHPtc/7OgjsxvV4vLm1kQ99P+pKEHNfY1kpv
kEtynNqlsaneLN45SIXBXedO86EyUl4VgAZCYUIP4IpX7KQrDVkFOFYgDy6W2c3+W2fZxlvSOzK9
7fofbXpghDs1Agu3OctaWVEYWna1+q8cQlVlD+XNfEOQdjfGWX/VBQLWLRCwtNTm8iJd8dF5yh+s
CgROPSCuQAluqt7WaYR8dhTQFselKPvqDL5xrXTtZVP8OpTZV7ZtmewiLq9saYdssxVnsBMt11B9
KslR9Pn3NbetFbcujnAXDDtnYcGwFOMuyGBcr1o3fwTlsVApLHixatbXiZe2xadrrLumGV1IQBe3
xSQ7SW+Z1MIRqQ/kF/uEENDQewSmE7uNFiba5FbFevO9mwbjDBV2ueQajZAa0iaGTUGFXlxVJuj7
w0LRgO3kDq/b4zidbSP9C5ZpZoyak7K1NN89m1ChqAhJwXWNzDtmDrPzwpgnn0+JZpuyntaGZubf
H1xmYUe0IQblXySNOS2cIybACvD8zKzj7V+87fh6JlXibBeDBz7BWN3e6saBjnZIurUXl4pe7mS8
dmV+tmOz3G3+KEh/a604Pcms2FcXGdcDYhT7tbvsTr1Cexvd+DJNY3TtPCc4BK5fHcYlmtGPHkWE
isQ4ak2/GjmJPJnp6h5SwyUCIkPYGqeLm3IUX+xFRDUJzJnHShus29ZYvgVavU8+AoYJzq/s/3EI
xN26yVJx8VgfAmBb1292xXPgj9Cpkh3mBFrsyOz5DjhWfa7rHjitHqKhSd27d4j4Cx5eGDVSD3ep
Ccm4+CAeFT8ZS6OTW3wIxorXz0V/czHZiqvegiQ/r/dzt7LIF5Fx2m+3bai3mvWeL7b1aSBdj1LK
wxQr8f7Vw2EueJnTir46TGo53htcAD6Ayt55ZIWvkEWNHCrmkZwPsxbnxfwgY1AF7q7okvgYL9Ni
ezEt7qMalOc0Hr/IbN6AXilhExVupnwhbZIeuE4UaqHmgaFpRsh6D9ciF0FaL+HURKnPTtykEUYn
asnyvWvqyJ8pGkhQKkKQ7NCU4Ca9WdeDG/mthbx0mXnRLdw8BuYrq2SBEpjNrlEp144dih3MpXBi
oZtZe2Kbs8i/jpSev7KHy4JtVTkaGUVkKbzxv06Iy7Z2IjdCXqAvj9vFBquM7yhC/iKYn0Zd0nD2
8EnwQRS6DGhwLTa1mD+JxyyYoZ9+/9EmG4QLyoiY7os9ZcGUwu4B0R4aV9Chceyb37XqNEBaqP4j
VdIopPinPhnmkxqW0ScfBoddqRFdJvCQAx5A9jFP4k9KEJjXsGtsYgGx8r4vPnrpokTAy8PShhyP
/KWhDuFvtUmNo4xWH4e8orUXw9bYslDGJPq/r96mxbZuvvkoie+ul9lsMXwMZ4VifjFZyEv6x/Wy
3ohk2W7ty2SK3OrdZNsnpXQQIAu8TrsZS4hYetKg9vMFBZ75JPbBLn74vVjyr+7PRau/LLV+3Xe7
zAsfuWLrWV9IVQGjXT7Oi71/u2RdPXZBQIniH7oD+EpRxnd5rQcPITm6vZvp5Wd4c0ig25p1b465
/Y4i6zux575Cvbo7ugcEe8ACfRmQNaFqGGC1wwv7wqxSfvZj97lyIcaFzqF5VCsNyZ/Fbjeds/fL
YbhZzR+pYyQHJY/VqzQusuHXCAnRbPd6LFOb5zadQPLxfc3ms+6xjcXdMaLx+8bb8m3LYLvuC/cq
Cdx9SAXDPtBHB7WW2KXe08gPgd1YsJZjk6acbOc6uFWH5vRilLH06mVGeqGGptXrNTIjjdki4/t6
+rdbijvKLKCJVMIl27rtqtu2L64qH+WVzzo9215/IfGG2ninX1Nb168mr1rGXrqtqtsZaoGFk60O
4pUvXjK/DaVXqYp+lZ406zrx9rXxYHaNcSfLxNRAuMGr8M8lYnQaqwZlh66hCgjTW0CagsyUniAx
pVdYlXbdhqt3KcDNbY0ve6xzr323/WSrbbgtd2bjXPV1AO4afOjmFug2WXzH7PcTcJoCRVHAoad2
aKKbHyslRN+9Ft3spRGjFo1VsYP1FpZ9MehEk0+52X95sXJbA07H+O647v9i55IqxRvQFAOIy/ip
DUhtNU71zM+5eKCmGKhFzWNyt41zfqTEDSPltNle+MgOqPWsO4iLJxAN6Uoz+4Bluav4KKBwgbTp
/s66qTq7bZM+kNWjUGgpApRhr81zeyDpmD4YNU/7MbvIQFssk+NyvBU/NQ0yahENBQbkcuKYzLQK
rAq2Td3dtYVaPIwRoerBGq399sGlt356+SxL+MJNjfvtw7748H4OlDKOWmv/wjg1VdUd8uw8DZN+
ryPy0+TjUJUnCmf9A9nP6ZbVXVHtpCsNgOjpVmxGGcvMroyN8bY5vVojw3UhnNjT6ihGwwjKavdi
+Qvrq03W9YHWEZJR+0861I1nY6npSWYwGtKYC2jQggZonShFjLOGwOiFURzbxfZqYrOJy7Z/mGrH
dqaqoHTcHLAEjV3P3xtqkYOWdDtjQv0zRUtqt/OrrFh9pqwHurG5Q1Q5HlpbS/a6nNN+e1qjni/g
bj5RcLOc8+QY13W/UHRuQ4rhrAvBe9u8G3IkLmpSOPcTKB++CzarpRsMLUfDvoTmNK/T1YcYZoLM
6A9v6a1LTOi9m93i3aTxd+/XO0ZZVU4nm5JL8XGTrKLib9kSoumRIrz2vWd3FIblGpDYqIZIOOid
GXnR0gsf566b93pKhWmIAjL8aFkx3/dTYFknIi0tgVqT4orANmD1Q3HuPutCvNS6JVU59B/WTWSm
za3umhvjwhLJxnINmSizzyZsOxCGLbtEi0rflFaX2B4hOFia3jMSkHEgtxtEFtqdGF90tabTsPpU
zmgq0fllTVEU31cnvIlBDNhbyAksRmN85Lin3cRNJr+vX5ZtFzXRTbtrg+Qmi9b14v1q+76FIxp1
gxNAQbLp2VzqVyRweaL82pBM0K+1FXyfqDL3h/d/XyKzIKBMnjqyZu3LdjL30jom5s12eu1sLDfy
Im25sTfLPV7G0tuazebIE0Bm1jXblLVsNHmlCwYo2232320jtv/B5cXlfreNm8KyOnTJPzL5wvn3
3d9t8XqlKk8zsdZD6u+8oUv5Mv34w/znP9SLSw41lbK5Wzq7PIVxhcrn7mohqJHCXAidhP2zoQ4F
4zYWzwl1bvSOlkWyXKYjHXr/dTsZy7T0tkts+7zY99UVxeeV7dWltK50TlYNw8PyObeP8B8vKS7r
B5QlL66+XW7997+6VEOmHo4BtTGDaGcoZnWHSLF9s5d4w6yO/cW2BsgjGG2NEWmUR8lYnNufK9Q+
YubXdau3OhOGP63zq0W8HKNfdw/0vKh3vCSAAfG16Lh+lQON0490pSmWw0m1NLp8R2Q8yxFpmwdn
Fx71dKjXhdO2R9GiCH8Sz1orLHu/LZLeupNs+mL/HgCMjQrW3qgcsIQx2SlpKlv73vvvNq0KId4U
H2P0/6cl/+vWr/xeDf9fn/LV2lfDbSsVDb99FKnqwY6DE4FuipzVHnKszOJpATl1AU1bvgMBDIO2
F1MbL13xSeCmupsH792cQHq166eUlPayWBrbQky4aaB92mzrruSie5SqdPcgeymBoyNgJFdo8n8I
SeWHPELsYTk9StMs57sVCcwxrAaHo/8ttm6ZqGLOPAfL+otjM/L1RkRBLjHNrdDXXmK79dz7ZJHg
iFgmxUOVAG8Dh8m9zYS4yYT0hFlZVv265VpG/HNi6PL5bAzZV/hRCOgujZaozalp7E/Q/qODo+QE
dmWizIc+OkmRwWo1lDBd18i8X938CpGjrjL+j7LrWnIcB5JfhAiCoH0V5U2r3fSYF8bM7C4N6D35
9Zco9jS12tm9uxcEUFWA1EYiUMjKDF+Qb2WHgXWjohYGe1Ro2jsJVosdCJPSc4uE1TlgJXKSSboC
2A7/y2QjL6rq3kPINrt725Ubv7f0FcW4I4Ps6rIYzVmGNHGaih+1TJwt2aWGJFQrAPLuYxsIReEm
7YOJ67K2mIqTBtL1BwdIsgeyB3XfnRnYuu/s5NRMB4JsEeSnlgmV3ZlcUbXq6xoFJ+s5UC1qm+ZR
C0IwAv/9zmi5LiLHco9EQ8cAyy0wXyDmxf3SEnsXtkw10+wKLcJmF3ZFCXaAoDyx9ldvsAKwRUEM
6dUqU39LXopbQm5sDbbBDuSCxcAN1LPWbKvrnT8PtSYwr+Sw8joFk3g2bmm4OERpHPpED86LSbPj
6exA0hHXoiuZc+dICTDqUUOJKldlq6i3OO7iAsOZQPCpAinmbsqyzLIqNighLgDDAkUGVE4uHFZs
SY+5B3XWpbA4CIx6CMPrPggpALu7tqWeIOOQ9VvWusZRlgDo6DnKr1bUpQYaHcClfjQUCDTSu22Z
l1cQlqmqIfTIljHciq0W97IWaqt/eWgd4A/yYxEdKjwCTtT4CpZgOcn7kGy60Ktt3o9/8VGYFWjU
EEKOJe53to9p/x07vyLS3njAqteFdF27duvI2RKte5AWzbnIgp80IvZ3VKVcLfD5gaESvO8pTo84
iWvhTBQvUYTwiGr3eTbFBxzoUY2Zw5EmlGUcHcq4ATeJtKaXZIKunZ0UO0jYyScf9bTXyNeRD0eF
0lfw1QqvDmq8LejpfHIqUAP0Gf8qpTNuOwMsVRSGk8Eqz4fqs1E3LXBWa252kNv+qNehi+Y8GpG4
JGMfil93yTfXysALB2st1UqPgm48/+jinHPways4mBBaOVMjPno6r6NmBcA0NFwDwC6Ug/d6k4CX
6qNrpw0EBwpH8xpwmTSroMJR88ZP3RD1EEeIunuhbobNimxlMGF3SuFaiYcfGSdUqK/0lhcgHsA6
c4zWJtPB7KsSOHcoE17c0gUSJdLxv6r4rrLOirZA+VgzwRXZZsIraSb+GWUDZKLmjvQKVSIx9HZR
/nrDkPX/WdTBBbK2bnj4vXNTwLeMvv+UNUl+Kn03hDih6lJTWfhU34xl1+Yn3Jk1HjSPgUr/CCQH
DQsfFE0J6hXmehEr6V3UCaqqEQCOYpS/ld+ZWZruoVCkeE05CNR3TT7UQos4mgMz5RlN3UY5Ngq7
zjSbGgeVpyXQ+buJ+PYokNaJwTW55ZArXc1SJBOJmahmVjiZkhrJP9I1KWxUj4FtPEM5EPykVTK7
aTxrn1D4+1Ra5UMhheJBqfFLNuU/4i0bPH+JCW4eXg1Hagyzc1FeUgNrDWCmTPGrUj6r1t4DllCy
QSABkUvMPFYik7wHs9e8HPB577NdUxfGZg761zXvXmIZzm8IBIbDEYSYGpRS+kNGR2Z1PKYeNT0d
ppex/HDX6ghd0Ul4cVMvUetQD6xEOFyPyXdQbIl5fZpGzmWpu1k0XELiCdIKLG+hNOo2SK4pyIGm
F9OJwAbUs6MIWS3L4O7O0trLXYgcre4dviBSvWfevFCj8AxTOxqrOgYzWixCEx9q3rXg0FCu21h6
lf6rM6iranobFEJLLG9jHFMLtDhqMhnHGBSikREB3E2Lk/HuzQkz1TdVCeaDysxCsSmiGKTwBrQ0
rmltNUffjaP+D7KiTAjYcmGiStKwkmENCfFGD67kAy6rPXKjcw8jq8MuBYwKrDdHvyjFJQIE4tIU
oMopUBg9C7gwoCNBvYUGpGXgntX1C4m1RCTvMse0oQghq4qvrT4woUEdxUfwI69MpJCLlbD1+gSN
hvrEVW8Z3rspJuLJAEUnEYEWRMPN3v33TBx3n2VgQ+Bafc0s3zA330wpfR/pZlCsFr8rik/grU93
4EoPzmDSDs7UuxtGCZ65cdNOmyTyIa+wxFDP73HHuF7muAC4GuMI1g8sOs9osefBvGV2j63cqRj3
TdNrR9z0aSBpaNiudo0djcjefTgXG/V+N0SeFsRui/t3MXc2Wn95B8vc/7bNb4u30HQQGgCmgKFA
aZKyuZTIpTQv4EZgBNEeyEIN5Yrj7IRK2Wk2LwlgLOJAFOahyyvgBXh1pFOCnUQohYTM9orRCWM5
iyyHi7uzRoObwFWSYVN5c5C5ObksB5vKCcXJ0bZkoUaXCfjKwOdmRziI3SXDwzitDlkpUa37L4l3
mkAZeny7KOZV0AfRD56Y+Sd/AHkb/bxG2eOyvAyr2bb8fsj7EUv25Xf6YV9MUBOtdnoLgSiQ6Wsn
PYFcrzd3Sy0oD9Ttm+Qcgs5mP9jVgJoiFTnYpck8cOwDqlH6v6x+obqgyrA8Meb9vFJogYB2UAAs
mgmN4qg8IDOpFO4nf4/TfvwMvWIGbuSk3Q8KY022VjQbmVfJlUayNqNLwvwHGkF6u7iEHWrn3dG+
oHravlDPYGI8Qp4Zq7r2BWrH73Yn6VAswZMcCsqaZz+5QsPVjpIgTlugW3s2NmeuhvjGfTZ0O3nU
oYb0xk1tlVRW+8r1wX8JQg2aCghKmgQaN2z4RFOS3g7OXE4CByo4ge8B32o/VGvyGv60d1rU++dg
duxWvHbsM5gU7LMV40QaxShnwIDMpmU1txHkaYECA7OM322WqeRY5lFPN1m+T6X5TCNLLbqE3cVy
aUPUR3f2d0saET9KAyJdJW0Z7YxdpghMMGaJyqwQ5KiZMlHTc4jeC4ADthQLKlPUC1EXVMO4nmpq
MK8MWyHi5upENugi3LB8gopt6Leh1zDoZpta+V0GE4e0xFMK9TBz54ROs00TMByismB8oCYBkxKU
0CRy3q1e8x0b2/HU5/wI3nXzzcqrQ6D5+TO4ZvBhaCHFHllvThKa13bibxTDAAM8sTGEYHrHzbfB
cYtdY+iATqkVoH8KYG/D/L1matchmOQhUxci1ICvSoJPjJ81PEf3ZOrpfuYuBBj+9xnkCM3pXNh2
C823D7sedeB0tpCANLWuQh1jnpkXx8JHrAIBRZcY9XomAKDq/kZv9pav92ciAagVE0BSZs5+RO0S
eBkVJwAZUwck54aDyviFGUBkk33JuYDOVK7tAAeEYHmUA9ON+gd5oqZQPT+pSh0SLpBgtVIWeM0A
IFT5c7RNMLziDshxJh0bSlc/oWqqDdbUjdWYeuSu7dCBhCMF5ThKyoSz1Y2RgpY5ZtlBGO9+nBnB
ay2yfLese/dabRW7hzIV3tjIfNwacT9uRuliE5IMqILG9yLug+aL0J7xg4AeWAosEe7ycU5Ed2pz
cbwfzy6y3ky46ZKLppp8rDbgQAhXN+vdzK9BCP/+giLZmJAKAGjcn26aWj2eB1vvUoDL4Xkf/y7m
l+2/Qwyo9Mzr/3ec65vApMyvCfqBtatDI+d3b4EWzDmYZ0Xiv4jaTrZJlIq9hXzXxolM09NwEAYw
z3koIvOdUjhUZTpdknEUM4ELq+nCfZIYKaJQsUdletSDuDRqgKgrpUApW7wzFeF85DRPJcpDLjTi
ZRcd8EQCbkw5PyJEbvw5GP20RhV3eFqYOKlHNh1oHlD4fLi7sn2JCwPnxq4ZT04ux9PUGKbX+vug
RuYKxUlNu6Iub6KLY3TmHpTMQXSEKk2D2u4sX1dKtWqM6vaoC3dFo6UxlO7Vvw7Jgf9BUGQmHRCG
kaqJAg8FSA4HKLXWAlX0vX2ysnS46F0THFHxfOqwc7xqRRpck3LQd0av4RDwYaMeM6MMotfnO3Om
O+GGJyBHoprKudIyb3rLSwdU7M5jKseE0hkQhKqqlyKHoN6GLvboIKZuD74JTDjupC86gIngs1Xd
eYyXvZjfbsxSSTFHqqGABBt7O9XNw2KiCHKSTS9YAcHKnAN59mtZcjRlE56rJHiz4u/Id6EyzAnc
q5i4v2Y+Tt5uO9rgse01T/ZJs7GTphWoq3ftB61AlddQuGcaUVzURfEeJFruGrR07q4ZuulYGgle
YJ+yBpcF9VRqePJh75Rw09lwpfOQKEkNcvS88T3T8KHYEob8FBclP1HPQmkJvmWNaLPYyBElOf5K
kloypPawawrjaBiDBf2pGlToOxa41mMwQRth5eTJmx86wYlsUFSwADRDBSsSWGvb0vimI1IV20KC
QvctjrKpHnJoFu6LwAtom/gQocYRn8QR1AuXytnhshka3dM0foaW279eFN3cEVHMzVgOULv27maC
s1Ouk1wEULkDrQUgyNmZ6TLfokxZArnxy0aOClwQDQD5iKHGjKr8LHgApM2Q7Pve98uV8EECPVKX
q65RCLCvDyA1VJitup5wRKfu0kgF0UIGFTgtFUNDMYIsoHUBEHK63lj1TpjgOyGIPewZhZcnAf7c
H40AdRXuyT/G1BNuPh3BDYBNYq3/chdQ3IkKYe5DLuoj09BIYNpBTMHa+jjixztSbzaSnyLJGDoR
ql7n7t10CopopSWelsOnHMsvLxeEWy1Hkt6vZH+kyzHq0Z+FeuHHveDi+FcbheROF77fC95NWYa/
DVxe/rfuoHZcrzRKB+Bel++ZDYRKAB1Pj/5MhlHm9oa6JSHvlj/oTRT9MclTEYTut2Nc/uG/glwp
wfXUvwGyOaXwlrEVAlyCfdNhjibHHHM3MZPb2o/tU2+lNdQ+oLsQiGAPjPIgPn8MmQyi5plx45vu
VyjWMbUYSUcHiDBbuMgvoOk0VEvM4yAL/dk4RjqoaQeJFI5f4zG4hGfgt6jmMatiBNGkOV7vYmPr
9OX3rPK9Zmwhd40K924lFAH+3C0biCdY4CRKwGd4oBHDZdV5dCTvoL6NLhnjrpCe7fb+evBZuQVN
Y9LiDrP3mUdFnVTOSb0Mf76tOUALb3EspaCLdyE4gzxLse9suwD/MORTh6EtN6HmDI8pd33k8VES
mPk62Mas8TMxB/e1b6KQTtEJc5D6cJSwnKu8+GXDNzNqW1vUgxDZsAiNn05TFVsgevvjoOjROtVQ
j2x3wyWE6VgbFTGYpysetWWFxRbUybmrpjcIIbdnsM1ATlIpjtT9EP2I0uZ17Izh1QK737btYtsD
Y3sOvhv2tcez9gRiRgAC4hzox1gphNB4aShm/Ag0ILMLapV48MoyD592Gh4vT9S1tSl8QsXBAZXv
uCBWXleZoqr+A0/+tKnyHTbxwn1uLAfSb8ij1bnQAXaKK3sLNnu5KUNkrfGoAdXmfN6O/WAd1inK
iel4TSdzbJIgqP5+PldH9dnnnlCAX81kmrQDoIf/sg0wam0n9KTc39lnnocl7m73QLQOd1PI1ka7
rBGgo7NFpnsiL8cjeEcK7CKDaQSNRFYiG62sNLaUcfaTcWnSCOw0c+Tsp1Cb5tujMexlZa7JRguN
qEyBBKlajsa00M17II9mVoY3apAvRvK+qSegDdTtpaXA0U1Vv/cWm2+k7drhTMPVMM7zoP5CDJg8
meHRnBsrjWcXRXEjxgQ/xaYT2wu2EQ7/ZjluvNNLpzoDe+DpDIXBuPgGBqcMDhlgBzSqbJuBsaEE
6yl1G5ZtGQ+GkwMZGwnAwBmnHgfs/dgaURMLrtTdBm1NQz+LOrGKK8M9RRKwerVbmjdOuKoCRjUf
bU8Ce5NagLjixqR8pCZx3Gg7ZKAHX2xZDnRuNgBGrOlXMuvF5y502/NQg0DEmgJnE0HfA7DYvr4g
C1pfyEE9suEmYwCG3MGnChF3YXozDAOEHbpdz5IHKChau0CVcURUy6HoZMc6fcbGr8ISv7dnxEEr
VCwY7fEBwn86jaihhdQaZIduXeeldWusa+YHZ3DQ8wkFti7uHszxmWwAgrH6Ql0/t6B5LrNj3ULx
yEiRZ6aGhlUGqhRswn7MNwWZDSyfupcorQaY8GZG9CkDXTHcjCEZrR/n8RxL02iVPhvxHAVf47Tu
mP8zMawvaSv5Gxjci1OpGZEXFkJ767TB2U12GW+k034zwGN9zlow/g38k+hRNE6DAuRuuK/3P9Go
BpHWs4yLaWs3PdLMKpxswcAYqGLieh9o+asF1Auk50eITkqernwIBB5oSGqKYOdKV1nE321EEgFt
qnfbwhkx5uZzLu0OzAYc4Jc0qE6t4hLtFD+cRVSiy5jc5Pmdzc3bspiXkKznqLvXO88lotJlzrzk
v4/JU0Dr2daDg6H3UCGomQRbsRZsujKu1/O4tO0IAtfCgmSw8jsMVW29vOqmg6xr7F9DFIGglCCU
4hhT11TFnDSmZh5WioHpZqzCaXgznTPd2qMEdb3EQcgWVTmV/+wzQ9vwFndJ813939EBv7MZdJ2f
xUzb1GldrggBcB9o5dN6qkAD4poG1Cdx855htwk9FI+6ruLoQ/kMFEpoHDkiOzrMEdPmJnR0emPt
gi3Ga2IO7Rap9euyyIw3C2mozYjj27YCMdZjgLTfEyQuglXiAhQtqjp+oibtJ7YqfcvYLTZWhsVa
QGZqk42hvQa+1IWwh+lfzYiVKHEPN40l2ZVM1IAjqtmAIgB8a33gQN9BBY8Gf8wdUPZRsOlm3d6w
XHs1dKW2AnlNdy5Utq9O2JmnVvvECzt/m5B9VSnBZurBtxtqTxaN7Cw5upn/KQ2sjSHM8dzkasN0
0w0CvwL+ufVXleP4RygSTmcuStiwy5vOrmoonIZVz74OdgvC7Q/7zYrzWnELCh5IEAMSTWvfrTPH
2+Cf2MR9hJTf8rbmeDLQ606M4U+ToLRviVney80L6w/gJsOdOP1wy1tLLJnuJHg2kW/sL9Voj+tW
G3QUjEjQ3ZBx8UDlR/dMymP02Pj2jS62YJpsHpGNaA61xcMVONK5CwwcjFbfH7NUNOfIzZtHHL6b
xzrFEwmY8nxNNmpEGk0PRWjPkwqOjeZq6EEGHwD9vVvimlGDiHHQh6sIhKmPi2N5nQ+7nWZ/ex3l
YBkwTRWIMVBw3SOrn/l/ZlA0fokZH/dWKIfdJMLu09gYr+DgSX+mrf3bgBi8zaYDVkst85Khs/4I
IlzXg7UyeLWMMdqFUwDi47LnV9uH7Fs9CG0VJuCOMCOVy3aQnWqrsNlGaf2DRoudhtSEfoGaC+oi
uZ6vC8sHUZLi9fJHu19XYco8plVI0i88Xy7k7Y+OYaIwHnGLnXpkm/Txquv5eDDyLPewx4i3lEim
5DKqcwDRMSG6NIF1lkx5GJVHPbbeyLQkp1GNnHncEbgKU7lq8ga5r13r3pvT1YMNxgOVh/s7ZScN
y6n6qkq5cT37i9mTaDiXIfXupi42Nb9KQBS2mIbI9nchw9WsEk1O9clUOrvrmfRnSH3zoe/b++FM
+uND85eC6dFnxFNz4pF4ptuISon6FhIbqPsbiigWL30i+kNkoBxovsBokgQXtAybmhH8IBYYYOYM
YJaFcpMMTg4YAD5jEoxQ66xLRugqAOOjq8YX4FLBFh60x2q4gH9oSDAgs453nVXGZyAAtWtogriw
LkGzSsPRnviVelkHCRsTqU07KPjVVU1W1C4wSNVYu14URiAjBvq1AAYBdckiP9U14JAolX7VMh68
smyQDyEvn/G1G86mvsoPMocyHRJclRd1ubWB0Hx/HixoL5K6YigTSGglwGIqrUayUyOBQoD6Gfaz
YEk/irRvVyIy+tPQ5W//fWFMF8ujKmQriyb0tDyv1zc8K4tw4GhDENRJ02lNJC3ErkKNBPPwDrvT
L0FeZiiIQJp6SkNcMf99eGNjoCcOWCbWZKNG9r3cuk4PUnS1ce7jRO2eq35josYXRSXYLpMDN3Hu
1dW8zgpB5O/WEjRSUKJamiaqNm5oge3yw24yCFuVQolDD5CwvnNUtdKuagHnIIedhM0uY3a/cqu+
vBqgg95YNqBSvi5LENlHdnmNi4Rvoy5jcwwFOnZdblCNPOLRN2rPU5Y0XtlW06ZSD7GqCLQzjyrU
7Sxj6rUDMMl1B/nNidyWpiP8Y45ehD/7UWRbOi46ucEhoZBGLYp6cceGLYPpSZV3NnQDNwl0TByr
1t2H2rg2kS09BmE/HMVHj4bkIFsfNQAvLWNyL1OWFRYb9RoJHSJN+/POvMTfvaLWh+P8VmjGMm2Z
AUbkX2/lLoaGv3uPZNOd1jpo1VVIFz+oarSurVZQYrZ8HEIHzeNcazyoW+LCGNoGL2GW46t34NWq
CLXphWyVoYOoiknUO9baSz+Berm2x2JLTi3IklXVOeDUZlryInn9jTfx+N3BhmtVg/ToCm4+DTCc
s5HqGgCdxY/JaNle8D4EG8Ovpvf1FlVnqGRbbNQLRWftdcP/udiDwg6vRuG4D8geQFxsr4QWQMET
+Y/MbPzHpu8YWEI0jhthXaBb2cUGz1i+LoLGYCgJSfu9ladgwFDhNBFSouO5yqJzRiFkU4pzKT5q
fex8yuI02VOqeclERx85adPBV3Cng39IZaTJTmFxIcHVTOM0V7TNZuCY2N6BK3ZoEh+1goATB1qY
PVLTgNj3KJL6zR31dDaR3VAHEgO5+r2PhxxIFEFbAKWZ7C3hdfaYWPFw7DP8hlHhgwJDe6iO+EYF
XB7V5qdkdH/EY5HmntEBBLp48xGSZK3tbGy/xLYV4s3gdSLp4KVxDT/ClSZycYstVL/9Xn0l5BmL
13eOOsPTqDb8N7L3gwi3RikBgPjYdSy7C8jISHAa14m1Tkrg3imm0O1h3p6MFp+2kx99bccwPY0l
5LKgqlHFqyHUx01AonLkGkjeoVEqcp1q8HE6g6ISqPdYfWGDGv7BVsCDzDYC8DZH4QVqcG2wU47S
9HHBzeMm2C1uJ4GebZ1cCx20E6BhH621sIrhNIXFzgwqF7pxLXZSrmGWawtXomBVtPTpIZ+KfTbi
vDm2YrDWGq4L9nYPECANszzUHngP6lEIy2bbpp86iBCredQYh9Y2u4cbc4zkJuDevSd4nhzwVxiv
+OyGa1Bzgi5AMy8jz/0/g77G+x+sb76TD17cmXhwQF1sdUMHTl3iCk8aEC/7JpQGfusmI5GHdx2S
fH4gtyJL1/b4zTGK6U2WvoOrtLQ4mDnTnk29AAXFBD64MUxyz64jVc/aji1gVSADbwztPKAm7NxE
EUfaQwf3vpvg792VDgizQgBRGssIVgM4MbZum3bn0nGAiVWOOcZWRvK0VpMfHVcg1QTTYqcZv7NB
Kw50ciW4CP4PwfSS+DpYj0NYHu/eyvIS1GMtsK6OXv3J6w7Cg6HFXiNtWAkwFp7iIU9fBbjcNm6d
aRsd+NnXyQ2i85Bx7HL0wgJ947iykF97sa6GtooiW98zFsgvcckAKIZAk4X7oy0kdm/sUCPuAZJy
MyDHjaT4PKUNRGvrEDSCENrYIeFe7XFGfpuH3GmyUz1BNT2e0p9QmVkFSkLGACxL5b7dkx11YDwq
xATNNPBDbofabk/tILsTQBvd3FtslavlPu4jwLSg61AfXjyTPdr7WNRl/FcygP1dY5DQEo3pv5ix
9QhNs/Fbr/NyTXZT2ZHunO1QzH23+yJhULDR935V7ipWtxdL3cK3DYsOtQ5SPFKNJ1vsD08UQSZd
Xdvj7MNW5KQmcLsnA8+R+zVG6C8bFnRCR5U+zO2gB4OendQrK/S7rRY3YOgs2zjbTC6qrZGsqi+u
asScKFTdLgLFS2v5p1D4mG31Vb3rkvKvVACmRI1UvSyKii1KpboV6rbA/7y4qedOWXjJ3XtzovhQ
61YxP0NmLF+5msO3ZCzMrrzcLJWo9RO1Pq1HMdSbZwftEF4a8379QYYhYBXQ2JkLFO5I8cxBolQh
HsIdGAcCsGOrIob7eoY56K7egYbQJdqVBWSUaEqWSkB3Q+fglODrAiHXGQc0fglYqF9aYnusp7Y6
INt1TarQAMW2cr93/SBAhgw8EZEKv5lDQZGCd/lmFexoiAI1KGOkgG9/QGdHQslaxVRveAPGtQUv
u8RQjxoC1t6F3MXNCy4xv1ualrmbR8OgK75BbrjYuqnkEDwdjOQ0d+OwTZHNKlycpQvN9jrlmru1
etbdWK1S+EiQqwCj75JTkU/dLtPyh8X0j+XJVdPKc1etOUAFG2gVtdD8chBYjSfOIVPwa+00sk0v
COrKG33WnBKU7hWrMC7aE3fsJNuSFZcJge+5XXEsUKS4z4fBLFbkoeZmPEeSNVaLxLQexCknD5v5
yZvHi/9+/s1Sdgv6L4OBAKTQYgb2TogXSL+uHxiwMg86Hvh85YeyXZl6EO4WT6RiaCh7ca0m0z7Q
jKoQ73PJybWvRYsqSvIts92JWSfk9zeLaX4pVqd8j/Pot8VBr+SbKLYKcc8f6UBRK0KjU2J8SQuA
pibHRhpCNcNHr4QeXrmawwA9LlfkpzH1ogFkAuEQXZcpyzI3YerFhqRDFnZxL+9ANJVcS6dIPfLO
geSmMa0zv5NlTmv2iQcIFh5wE6qEXQ4EOak1z8LMUPDUkXYL15Zf1WeyzeLNGkoq9k0a/4iFWex8
WfKL0RvBdrR9+2BVTvYiAvET3EbZD1b1CtNvAXcrTH7s/BiEWUiQfRcxGOAQANVn7Asl56e8yMBo
7wKTn2o/J3M0XxMgEp97M1rXNTNfyVTo9VoLweVKIzlpSCWK5EIjexoGTzidPFSssvBMrtiGsdrd
tGo6Nk7ZISiZ12Drf6SHuJRZstHCFsy9ZZi9dnFkofrSAh5HPdNNMGs+m+YXGlB8lPY/dSOzzvTM
H6ow2Uwc6moUgYwyBAI7fVjRYnieQsvWdle4AS8+CydDRohB7w4Xj+Y+Qp3moSty/8HIBZIJWm+9
1ab2Rz4O/V/uYy5746+2s75bYDqe50KupbjGLLBu5nJnmNa27c5z8U/pr4AIQcZSoZ4jXD5vej8N
Ngvq2bCAesDhOkUZuA4J0bLeGG46PtGEZkDdeVyZ33kXT0DP5d9AVBb+gDIOyFDdIXrCgVzH90so
wOABRxV8ieuKvYJaUXh80qoXUH64p6Aw/kx7paIxxPWXbMyNswPU/IsmoJ0dIvH5HqtseuOs0rYv
n5LaKV9YMCF7AB6sDU3g2D08xrLamH4jvVzz/Y1ZTO3ZVk2viqlytZGkHtl8K+PeqEqvyBE7LlQZ
jGCwmtXcpyjcex/GdCgOyzrUW9bWQnM8RLg3xDsuQPyKy9EO3z6Rj1RZEuHoRd0u6WQD9fShONPY
VMFCz4JV3NYAJ6sh2f4xh1yoJsUuy0SK5Wa2mtMOHVTaGn1PvHvEw4fqleBEPbItLH3caAtI+9lf
7uwU+7updzYj+ap2qacGRN49kukG0kZAv696WeIEZbgBtBrcCGojYMiex0sM2XiY4MgPvNX/xqxG
9Gtt677hvtTfQlM+AnRQA+G7oQGpmY7yGMQ2xPnUeZYalrNvwEem50Q4AeCaljyCIfQ9wmbJTrPy
Un7XoJezyoEbhXBiEWN3VVn75TSiJwKJXxp/eOmYAu1qSECEwsH/Pz7pkGvd6rgEfaRPbsAaJE8H
noNxHc64F8YukEkC4B++JHS/5w9A0Vw7oLBr72MqxWb4f/dk0+SH+TsAn+Mdk2WyzrkF0UPWHPNI
T80L9gybuOrsXe5MO9d23EdqNFGBuKvxv2rj8G4SQLxdE6NbUQBkwZDYYF2zcw0GLm41k2IHSMNA
k9nNDzlkDOfVRl8moNHWHVx+gZogdaJ2Q8VMVLJEFU2uaZbYCWrrxUQ9CrOpEIrGGr5G52ooLcZX
WGcF4J4JaijQ+fEGOeQYp2/wJ5GNqmumD8dcTkK1NZZhxJvKgnJ12GdeaZXZ1ZVBdgWDRXbte8gc
NAF46IUdu8YqV25RgKM8y+IfFIcMLRwsrfQTa4LDMpd6qarPkc5uMc8LQZt4nZqTeaYVl1dlLH2J
IH4HcVC8h8U+Tlm9EtwEPvTDEXa+3LEUqoZcaOyUysLdBLJJUVZSMTDtw0YOGi4N2chLNhq2rBg9
I2hdj2wowWLVvAyNK+gkvY+XiSVKtqumrLe/WxrsSu2mSDn42iVA5EZhNV90R4s8f0rG1yZyW+T6
g+hJYAO4tSrXuUAqO4PW+wQuEhSx7H1eXXPu26tCdNljyM30EXws2aNVWyeBo/uZ7Ca+bDdQQ4Ig
F6nZuYqWPBAaCo6h+LmZjbIx602lATBG4IgWhTIP8hfyFE975wEFUyPIVIEpVqPC3gDfac8aK1Bv
3UT99J10VBbNlJvhnf4KeeoJ+Rj81NBeQYV5DuTM5KyjKBtBFyWRieyKofaEicvmTq+0B7JRYygv
3k5nW3I2U0AGJuQHUAOAiBQMIavFNq+m1ihDJAolVDMpFqDFyLNx64FMENjQqJlKVxbb+hiPdNQ2
4mLb5TgBOFaRgE64NR5Q3YSsVOB/5zGok1kkjYfFPvlAP0oR/SQTOSmees0U/BBq0mKisLwQW9u2
IKugUl+pSoJVYRfMPbLhj7PLJSiAyUnNEktDt9A/63n3Bx5E2WFq0xzSfGKda7F8AdXWEfQB1jnA
PdcZmdpuX3P+SKbFTj02jNjHU9yUQtkztsAJRJ4+SEuAENUyyxw7EN3e1sT/tlZdSlSRguF2zVh2
mvGUk4niJWuMv1QGrriCwUfatIud9HEA37Pug6VllFn22ILi8lHadr6luGLScKFMcXlrznGgRTDX
PhtVLu4XE8bCjoFvPHBi3LFglH1RbnzfhxCjotFY5hE9Bmh9n6WP2q23QAI8Gej1VQ+GUqxDLTch
J8rbg4WvlIMD4QmUM3HjSs2kODMqgWvXEleB6zsHE853XQvGA9ltXhrXPEUtbYtP7yi+95KxXWlg
B8t7p34GGrB51gxZAXlu+juyUROwT6MM5BP4BSWI0Hb0q6DfVBh0IHu1wwOZ6PdG9rL3I8Bwp3/E
gl9wju1R0AZcvXQhg2Gnm6oN6r1VReKzzbUvUFnPHyvd5q9QRUVWphOfsypjOxTTQ/pkfGx7iF6Y
ROyN7PZlZvMGQUNyAWQg2E0NZFJm40z8TaHUpKGPG+8B6m+zn019e6yy+qSbIjynEoqQIeoBv+S+
a67DQMpDnkfRl3JSoPHCftb0PnpqOvmJooAE8ncxh6QyDUWZT6Cqa/tLJwc8k1ji/w9j37UkN65E
+UWMAOj5Wt6bNlK3XhgyIzqAFrRfvwdZumLfvrOx+4IgEsmaUXU3CWQes/d4bgPYUmbbxz5bb7YB
HTrH2Mieaa/t25Z/karaZGbYwlW6VMWuivJLHvQXqEdD+tytIGsx7yXruprYhjaCGYxdN5wF+WLe
QarMSMqnhTMy2EBSKqB2izxynf3/VeGFtF5ICWZOGeGZYPQVe4jLzPF/y6VYB2+6sITcOZTXS24f
PYUSrzVAYtxpgAJEoce7dJblXRwY0SxgU9puxyLxL7RAQ6WybIdSU/pInu9Q+jZob4KE4WpLXXwS
DXR/GAUXHJ+mxlwyQC4xmMkanAEQGMsMFmo2OSB62h8xqQYOO3EKtwO8Ein6mMMOcuO1Y7KnWCXL
P6uPeyibggyOumuU5VCn19W9wE3SfV3LK9ToJnagWJene8+c4sOHKt3j0tQynD26OStK9IoEVVfm
P5s4xK0yz6j3UPuxvgZtcB2Kjt+7jmfPXlo+wpXHmkNvD1DS0FliLD/eJAfvGtTSvIeqfNwUGUWy
gAGBFMEWOkpLjrL6O4hr7cJtbB9ih335lKbxSzOx8h3GWs7aRb15N+k0Z2wXsM9l9whNxhG728FS
l8ybNj1Qm99CKBCve8/hsCJX/Zecj3/iHsSrQOJlqyZ27EOrh07C3eFx5cfOx6le6D7FPk3/pnz6
qP+Pj6cUdGsb/Ce3TtrbVxqY4dpXpbA7y3Cs2n1aiKxfZVt1lzkMo6TqMNTeC4VaVEOvbrX7ZOGR
iazc1rnzNuvBPzTj57y61kYhObBBWysN30gjvqQYXdJgqq5TC7qkxJ57j0Sl/6oao2u3k6HiO759
52JPfJng7X0fdIiuEmirRyh6XOeQbyV3vKdgSfk3NWM2ejKZj8qCjtEwJnawxFGm2NCU/ivV2Pvr
orUkmgqdiJZgt9a71gXd1m4OTeceu7Qttn7vR+d58CoZo1Le4og4JfavSPJiS7HCdXE4pMS6yL5S
+5JaldTXTBuASlmdxUAnoPNJC4MBJIenBHi1CLXMwGu4KbFXTas6hqeo7nq6I0DIEEzZ448By+GE
zPmz0JuqzyoyVzyT/inQLAXb7/xTnJQtTID7p7YodrnryivKqPmVrsZBiOuvORiJXj5W2BRspwZY
5jlEaUCB/PScELhp/Uk0UMag0HKGnBCEHPTCfFcSxcMKvhbjao7R/0Amxn5Tqy5azh8l9L3MNcNd
2Dg/e+mghU7JABa5R5iN7D59yOMfYLctmGzDuG80c2/SbD7f9IxLV2WguxdBtbOyzt+VdvPSxUCG
0hAlwYRNNmFKO8KP2hpZOieM5n5w40IwFIY4uAB2kd17uM/t4NaAU2fKsjvFXFNo15nqLeBCHbLM
/lnoVFBQhnMWZjunCdJ7E4/pvYu89qbqHUxX2wi4Q8SlFwIVnmZL2XSomQGx1tkjJNXj4jKTQYg0
kll/1kLrLpP6i1v57r10Eu9WTTdbtCoFlAG/+8CzvD6mfVi529rK8yXl1mHu3es6slZh2VlrmtIC
mLMD2qW+2FsQWwb4WhSrom351XIhD6zaRsGKAVOjcPg1LjH4fTutGi6slZPDVIc3EPaoNXdChpGF
NqbrA8mi59hDyV1s9U/A7vr7xJ8qWDRlQpqLKomaI7BNw44P9c4QZXOEvgkQPqY+sNCcBspT/jCU
j1v+bXmOSXYvJagIAlYgbYi6foiO2TnS6PJc8T9XUSIGLLRLQ0JiBoRUrAKXh0vKqWHMh9O2tzcb
QAzhkfUOamj8XCbZ12gKvEOgt1zOlIEdAJ7cNFj12fGsdljQJdfzvuLR0reyZg1SElYoiJ4kulx6
gKqTsYEHWAZq5H9ija1/CjSPGbpkebykCYCWQMb/TaNpasdooiejwKkQhYMSxveLicfdSRZ1d6Kr
eZhjkNXLN0kmQYgEJDA3xW/gD7AxiRrn2OuBrgy31U6+JTCBuZU4YA1m9tpBgQf7KiYg56mDj4Hm
j9tVjCW6pCWF7wb6Dm25Jn5gZKTbPNdyf1UPcgnFuBOCOEKswEBTA+nKZu14SPF3akrw7mfEi58l
0wamhwDQafQFLWjc/BqW2+mKV5NYpmVi7rDDj59xuAvPwCJfiMvccPhronMC7a5w3EF3KwXsNHGP
QQ7903Jw1HpyLTjh6pgtDeDS8zO99wMTFO4u6PjN9EwchGNIKEAxffxGCx6cSeG2lGxV40PmLtOS
PTGK66DM6ssicTrvuQYuejFZbYTDfGxAfRYFg8M8jEnrQx5TU6koiGNjssg579BwKYtj6UcfB2Un
0Omag59ypL5l6jwf+HbgXMBGmw7C8cZDXKkJGjWYzjF4d+AboXmRFVcVgyryb3lzLKsra1/438vc
a8+qyNszG0Ycp2hepyiwuzWkj/MB3Wc94M2cnyE/C0x9OoKiHgGhU8cY4uGck0GeAFLmHFqesx3c
4t4k3cYPRlg8JEbz3GG3AMPJtN9TDChx44AudQGCW7kWMDo9Z8qAQZKVwDc7aAHCDzKHJesww+57
gFtjLYf6AgQWwH9tJxbK8sSO8RBlxfFpLndQmQLMufrgTtb5UwWEppUGAA0D240+ajkV5FDQXZZ9
cQXXpl81VcxW/ejhBxwMqbPGe79f1oULnp9h53shDefJyf1oFRaJQIWhdp+cNDLvU/dCE0pIAexe
Z4BerOuuwgs+gOqfhuum0pH4m9KXsUbo+tgjbG1L3eaQdGpI8wr48O5xFtuQfigNcQZd3Me8Kf2X
PIiyQ2rKFAACcJ7gIN5o2ZA/r6Us9wFc8OsXeklRnOfxuEsCeDaxqMchpgrhI4Sqdzbi0URXSpjf
Haux9wAdBGsrgF6r2RnZHZameC8W0lyaUf8NddsSMJRsuHPX7u+ek1sQfxQXxQNrB15gv8yZKzd+
wyTQCFHPt1B5D/eBER5kPbKlawcvgSc7DWL/4dsee8srSCR0psG3MPcUT2GSHeEnzFc59HBW2pTl
GuthjJvuCmMHMOF4zQFTQSw1rPKYGeAPdCnfSyOUb+MEiJEXu9mZJVLcm8jLFrGJPTMETcBaye1T
UTHrw6Dg5XEK8aU7tlcf50XK5REP24XsvQq+D9GanqmBP/1mIkTzWD9h6eFIz9aRnpjzY/bzss6u
M/did9kKXqV8a0Z+epkKmV3oigacdEElybpozfSq1ddAsbpOvkUzajgXveyxzwU6S9EfYab/4MiW
sq5BhbN4G17LXOr27hQeafAHAIf2dAmPZujNs0c80RnhvAgWcnisIuxP2yF9U6x8IVppg+02zO4y
eK+ORbjN2o4fiZJKA8Wr0AqWPjiha4rlOpcWwE219rZbv1B8aKw+WPX4EKk/hDLmT5o/pPK7VcUC
9eQUHCTPHgaE8Ic1XmMgrE9JXowLqadgIQeH3IB8aOOkE9oakNgBNGPQA13ZQG5DKCyV6zmWsFyc
CrAwoJT5N5GCcnDFqbLHO/Y43pYW5zhd2QyPS6MGlRl1uXYJ5ny3ggiHc8pSEF4ZBBLzMqihd4OB
2NF0hb/9375v8M2nOH6be7XATgAjLcm0ffczM9/O9863JK61HjiYzcQYicYOJ5i82AHJNpwp9GGA
ZNKZMkpf7h5xYKpW6NjXq/lVi18sNIyjsYQxM16/hiGkvWA2iD8tM489HKptNAb6Py9mw0vXvQZZ
z6FeDt+cIan3zgCfp5D37W5mChLJEHa/fxaoQE6rtEB34OrPHQ/mIQWDsPifj6EF35MCUIAugAuT
VtuxZvVlejoOJMzjV6gxAqMPEQ/Xw7PXynBW4G2zhw+6dYynwDrSFc5abr0pUVmFGle9o5gLPYl6
4+BX9pHT5Qm+NBQ2lkTEBKScrVH+8BYPruUndmaZl/AFz6BPEpZJeBmqYI16oHOAaxB+TYitSbxN
mdjTQjSAkGLX9BSZZrmzuhEdPcD44YYaN8AbJp61qcGs3VPbIfQlPz1WyQ2V5rTy33kfOhW0uur0
xqbyhj34Mwx/PVIe8q8duLeb1s8LuVYArZTo0J+5NpImN+nUt8Qe/mWAOlJKaEXdkmWAdlKO8GCy
thhtFJ/x2vzX+6o6yFZ9DTVL4osIz1Znofj+wQihKR5F+wd9hKbYoO8fntEAq/5Psr6XPgnY2wV0
cReTLnG7YsxvDM21avKKC4VokEXlr5lyvCVNAc6TN7rqS/Ehl+JpYcHYCkpNnm7u0Ff2+L71D4K+
5LRGN7w0ftKXP3/tNH2k6h+N20Chx3PQ5wrCHzF8Fc/jWPCXsQI8PzK8aUdTDx5V8KiZkjVNeViH
ABsNqOYCDfLiGCy79b2CezhmlDFVObwiwyt3atTP6+SHEOWywBvqferKfhMJIfb44U4vIRcvlAAB
FJzBzCq42vnF6aCROzdZqJlCQwSMpi2w25o7KkMugUTKQmPt20N8SpsiBhXGBphwnschJMmb9hct
GkaFdztdfp4XdF9aiHw5MGcBHCd0mp2pv4GNWC7jVIifk/nO8Sj75eGBtijCCoKTjhEBUh3EzxO3
gRTABmVNB7RURPwUBEaR4dkqQAvRQOqOeF7YUsXCcLY0oyEiYtc8tzU8m6Yx66F5D67Qkho/vMPu
XAU2DhH/2zei2JzW48E7942GJIi2ENAG2aYzmlMbTs/jXytzMA86aD5JqNz3qs+WoA+aKJjVsF7R
OeRvjnoEjAizO2eFOPW6xe5PolqyJpP7Vk8ts/C2PApS6KSjH58UjnOJZXOlmcnfncT0t2mWjVcr
suNVafHyfVD+2TMi45/cr3eTn3vfijoZliiSGpsA7tT4POhdlpA33g2g6uERmiTDzkd5dFGNDviD
FPQmkI8YthOjDJEDByd3lXDhr5y2VTegSNtbZeKMkIPaJnmzbgx0C3Tr9MPQZtuBhcapNDtUs/yv
JU+/wnAyfUtV0qHxUqcbvF2St2RCH3gChObiSCW/xGhqAoeevGlt+KMEnGtJaUKM7Yr7IE/TahoM
uy4yjo7w7RWfkjvO5fwEFUR+AgAYVQiX4NoUiERS7XQOtC3wSH2sU34IYWiBwxIcbwK4cE3ZKcgE
LFBFbyYXiCYZ9i/b4tfGNqObWwDk7DOVn+Gbab2WJWr7NHVy9nFKq3My08nzNA6tbIud47Qqh1o9
lWzowVmY2J5ZRvMU9CD1hvY3WoM2YPOU9VEI0bioci+uRB0qiYs1FEq7Fye02mPUAfRK07g1gnsv
3SXNktrpXpIKUgUTmGlodHUvg5WIZYuHzu5P19nhLn7Z/nZu6YpXkNJLICaxBmdpPMLRCfRIEDdR
TgDmy4DxnT+u8yBUixiOrmcaSreqzigFdMsYco0rijH8D59HPcxTJ+fePreMPcUpgxY/TUHNeYeD
bgjfZnwuZcyfQbkKWmqbqcEX92mBpqEsIeIJc7YBOFJVpssod/JLlLTmyuDp9FXGMfqSTviP58LI
D6e1H0ESoVqXF+11zJJvvV29jPolSCpsTF8VWZnDknws1hSbF6BsvcdTKj894oytM9HzPXQ1+HFy
FFDHdPmYN7F5tJgLCPQktDQHUnQoqrRp5OdbPt/dV6Bkh5U40D02j8RaU7yXRQPpCYAcvjXA5Gwy
IDN2NI3QxO/C96gxq53BjGIjzDb5lrnRJu3j4gukLsYDhH9xrtLxwpleotGoLsk0bmsn5bcqBPiw
8tBcZEbLb4Zw+c2BbsB+zJ0Mp9//xOgKJ+UWBlY3upO5Ns6GBQOZIytXqo5gcZwqftCCK9+xb0Lh
DBpwzxZk7zYccMUThBujYwlr2K2VZeVdRh5b5jzvVgw0wCV9Mdge3rJaosPrwXGsMlvsV0Yfrzw9
g92MWAXaZmwihzEZdXINTThwcsiQjLJoXeHHBD5wLFd+aqtVK63o0gpWH+swjDbooERfqtaGI6Xp
/nKrCTtq33of6uBPqkjqGn5tAts1neqE/L3OymblV6pZKy0CJzQZj7MYGiOyseCyoofW7sKP84nW
KdU0HbkFAPlKifMttPjIcwa4rcs0fg2M4B9hdPnTMCX8OLQ4GPlB1nwfGrUZAq/8CkmQYhcFg7Zd
te33qf5G650FHiU+CzpYSadeojq8e+3UfJ/gH7DM6mmb5o4C8Wb66ULj8iAG2dxJTDPJzJ9j6KIG
V9dsazu9j+J5Al+JNMj9A83jkr2ZZtqtIOm5z5o6vk5e14arYNxNDRDIj9moAM0cc6nwq4nHB95O
9bkYpy8my8InNeT5qYAf99IwLX5p/OknVUNocDKJX1MTlay5YJIIS61KNFDxxQPwr42AQ3L/pUul
veHoCk/64jiWzzQpy07se8d6VQW3X0dhQGO+M5Pf/VflJM3vtGW/KzhZfEHDNsbzbfTPXeuIg1LT
tK3hpHePW3xbPEvMb30HQJ6+CQyQ3QQ7iu/4Popl1UXu3Qpj8PZyE+3b0oBZre03oCz5YKFPaqhv
NPhdYh1zOG4XQdgGC4qBaJSgalpV+6b3/+RB+r2GdhokEuYYJaehhN3v5J3meF72DFrjHMoLlaxv
tNAX7MdUl4CFQT9g73TALacQXH0OGhAXHEdqoT6mqhW6pK9t7ZiLEoBenDxieU2rTJPJJmMHmEZ8
lXWG7g7zwi+dsn9adsF+T8vcL4wvccuhzg5VaFSEmuY+KQEw+CiPhhM1d4qbbv4hBM5ZiUYLtKmp
zdCMfBV0AqaPaWZeQz1ksTGeOAp8gVPY7oLSIHOIwp6LbiLlUewxCDSNY+G4+HvGvY9k4cT4l/bd
tujBpAvsDGfirL9UbYeCsQsGGlQY+L7IkydUUv6E5sWawZPag5TIcrIqA2K8f3N4hxI5Q5lw2zoS
Asth9g+9pZ0W/61KgmlKb3AaMnh/Ah3mJgeadpCNvDHTWtCM7qpg6LEFj+PjXaWEjKuBAgK0lhN/
Cxq4ty15lu8HNJQWnus0TzRM6MwsiwrYipYJ9Yj19S71hHmnBHTV5d6c8AR0QTEUSzk6YqlM8ecG
Mab/pCVM50071mJwWgLuw2Wp5QEfc7dm4L5a79DvnZ6ksnHe9Zj4GffJEkQBcPOYeouxj8CrSdzM
GM5F0IMrTRTKFazH9TRBG26J17m9fPxRktOj1H+0lS/XIocAG8zpgaGgP1xOy2UKedAht5blEIag
cuW/WIu9Jn7Y/DK6gl/w684vqCC0m9CdcAbVsUdunrBXz69ufsPhcYgHBSiYaKCVhXcr43JE99WE
RPLfmJOVYlsH0d30J7XtUVT+aiuIQrZe/MMCv29px8w+Q0HaukRlA1FIq4l/lL5xrCClu4yVCg5G
xXCcYE1yDU0Df2PTPu1EssYDx86WcEOB+5E7QAULJ+4nWaB2Gpb3Wk8oAvusGorZGZi6FSuXcBRg
T9bvybTHf1IL4gFZ7PYvUM5ONgH+uJahPcr+wr0c6sCF1W6U0ct9Y4w9zgb2y5QwgNNLk6Mq0fXg
byRvj2pK4kAxJHJAr30oYaICGi94OP7vHP+Qp9ABUMZNPfvk6gLp1JSgY+VqsE8m1NFkEFqHUs88
HHvLFeVQdupjW+hN3x386aI8Y5bVYTS7fK8EeGKegWNoVRdrZg5Qi9LTqgXLh65oYGLA/qpQ3dLK
quLCQwta31MNAq7rjztUlPIVDyLrFQ6TH6cqhqzIvBqD/r1O2/F729Xdovcs68aT1L7JbIiuA5QH
5pCl41XlPKPQNeyU8N0zd634tZKbivnma9JnyWshN42ewD51ehq616bJj66R+TdnUubrZBSPmdm5
5mvuiA+zv2tGZmUvI1gQBdBTtWV8KcfSu7o96i8si752XdwefN6h0KsX+yItIPaS2Buwin+Yre+u
ALM07uB0/2ReNH5zbENXofroTHG3yn5mXfAxPgVg/fVD0ONBhuaZ/tLyKDeeADZfmTEzX8fIC2kG
8iZOLnrtbyat6ZmJ/esrQwnsNI3+ths8vlQ+NkARcGhvbFfXSr1NbT4eS6gBY2kY32yVccgeOA1w
9Zii4ZFl3dtkJsMxy7NpGYlsfDMNHFl8HkVbqzFwwIPrBvhVQAgdaT7h9+NYwoQaThR6/cNcmfGL
wNsPzj31u5VkxXkeGPAeH6YgRLyrKMZD9L/jOFEleFnAq5BeWCjAdWATTxbqc/95ic2x+S02DRA2
9vJhaUMP5L0OtOeEWX/vod+4bpO2PsCi3niOneKFtlxx1RdL5rriAgHrGgDvyF3QghkbP+Aoy55c
fK9HFoKxH+o9HPzS12lo3dQETKFCqfLct86fgYNyf05rnGhBBxk3oi4N+PPRSEnFsRgj9riBbq0t
bIGMpns8Uumx25lTejrS5bxB+vDc/XBZZQFSxSj/bKPmfAd6MB6z4dES+e8y6btzkaLRJWM7BTGJ
RbtKT4OhicB2Qc2CVt3Eb9Fujb/RYsrT/GyPDJujZT6l8BLz4H6lWwQ0dKRxOdWo+uYTTp89OrcL
WgkVrJ7sJI3XNC065QFjaIBRZbNh2dtduovMTjwXfh5f7JxdQKMTzwG6gs9hprxFgtflnmLOFKvT
FGXf0AxYOU3sP/UB4It5B8MCowqsr64M642Hf8WWpqDig7AajcBr2OkbNIsTuJj41Slhwc7lRXBl
gcs8PFa6ag0cIwyOdXAewGh9jQzTXiUp1Pktw/LOiac8ABIS/3El8olB+CbzVn3lwE+BlilR9Omb
hMbxMpWTODUQ2ju2kWlvwKxvnhzIgC6F46TfHdfae3Zh/w5lt6nNqvgxaivZvBoYKNBWB9VlApzQ
kFmM7zunu83qpTMapU0LZ9cb3W83KvI0WwwMbtld49fuBWCQFDRNlNtAWe7u4aRBPFNZOYfJne4t
x5aoiAKxq6YJ+gCazRLiQZZxYV+JyGIEQbMdR4iyzlQXXsD2DP/311iTYSgjt2S4fMg5/L3/8Wm2
2Ww/rXqpCwIfmmTLGcZrcDTFCmnVG4LwPhYmpztHQ7meob10VUFi5pFLUyNu1Q7Yi24JfzDQZ7Bb
XCR9wp5dlPFvPe/2fpsee7sov7Te1OzCSMTb3g/tNz/wltXgOt/dSLUr7Dui0wQJ2Xvk1fUCEkTR
xkWFbtXo6hRVpGjwZbqPq7jbz6UrpUUFaJFi81TnCpQ09nOI0ugj+5r/riWOf2hla15HmcB6Dl4u
3iL0QHFwQARzFnEQVdvGyRj2P3oeZHV9hZWrvYUPp3pMfZ1OC4Uh852Ch9GCYh7dkozcxMHOjT5+
hJ8xucfj7Acl0n+QPkE1rrlH2fXr/KEUzy07PzhT9Pz4TIp1Ywoti/6Kooj8FpcoXgA09Ku1sY/o
nNB5dlQ7bLEPEPuhG4s7+j/BgldJ/YupA2+d6icqdS1od7lztaBXejCgoAMuGetePVl/i/SH4WB3
6uVUvYVXY0PaJaRaMvl+tVOokc+qJx+ktykFz98cyBuU5xYxUNWL3oJI5WNOS4DyVctxCpxdJcZn
hX/Dk6fi8FwM2C97xsTeoagklkbuybPjj8NzDIVRio8m4CFxI+0dFMD4O7YABc+xBa3da92gaE7P
91a/CR5PfZpDmOZbEuMvbX5FPN4GRRbwY8f9x22PmFu4m9Jh4ams9Z7AMLolacaRqhsvPOgqrZzR
tStUkwK1jI0C3xtJy01T7RyAOXklQTnKD3ORnIwYrE2NL5qH2Q6AYp+mc2yo0xh4UfHqh1uIIC6l
oxp2c8tCXLCVhB+cB4EW/Jyw+ft71Y/R0gVH7/QpXgmzuBQC6gh6kfJFGUZ8QZeOB3GmwOkeC7U9
GGtpu3wJLHt2SULn1FnCzJdZpUxg5ypzOzhV8FR7HKcYwVaP1RKycqvCyRs8o7AqoJv7NHqgLmLy
iJSDvS78Ol4b30napdfNCBoe0wFiuQ9xuU/LlONZTgP6Q1CsOwN23Hj/H2MtKguFEe9iGD5Q4hzq
UIYHjCHFpNanpaskEi1skAL8Ruo7KJkWaJoXxtKDuMwpqyzAZWihNdJ8lfqJBQoJPtluxXVUrn8q
K8mAKip/2rLnT1Frs6eMQWXUTz1vS9Mort17DI6RXqPBAjp7AwcZsQJQhz+xAFreXQyd3die6pOK
oZGKRqnUrW+K0BCGNg7wsTe+RmixcehgMuhahWnZHY0Q+zy6grej3gyaMJEMoEi8pKCvcx5aavPc
5eYPbpaAnVHbxoTvD/hxxa6HZfUePmmAsgAPDFcdNHXmgWJ/0+IU+AZ74NUaSnzTkrVocpBX2uyh
RlcUq2FIxVKgDChEzmvkwUZTX3nubur85znOSgU8OSA4BpMRtDKn8dLDpvLLAMgCZ3344kNi52lA
vXDUYWmC8Yk9EjTG9LQErXvrD363NkpAo5LQ6Pe15hfDc+YEhqj9PJqNv7GFxVbVUDvPfd4bVzf2
tjQD68t5/u/82IPDL+XTYlS7IXYpwSOfbtL5mf58ms353pQlG9kVsLrRFfk8aMthAcDgT+SyLcWk
zSDjoVdtGxyDRWsCTAXxIL7omIk5Lc2D24NI9WcbWDgHlec2GkDp+KecR/vUD/NHVQB8ZoiW6lRa
f2xZJ0B+MjTmoYeqoCsDUE2xd22Iw0dO2sU4Uf33XPVxucdTul4o7mJ9zg+7BBtsy3B3lq4ONDxK
zpENISA9GwR+TgtdrBEBOHJUTqjc0LuJFBz/SUKUk2KUHCg5rNgwqDXFBp+fC8D0bkrh9Vb4r/iC
8vsAlAU2e8aXllXAqg74RaQpGyHzLdwxBLcUq7EYXMi69fFhlDYAtKMq/yjM1xBDxLb/NOvNS3r8
dRHwcQFE5D6hi2mPpxcdWbFTF5piC+QqKvNDCjH2voEsu76iIQQs+hEbcjZskz4+z4v/19x/S/GD
YtjEbSYBkAmwd29LkF0S1uzKhKPKBQHIU8/yepOVZfzU2sBqySCv3+IatiWDMv+xNRuoknBEBgJ5
PzU+39pxYx6C3oeIDBvfq86HCzeUnKGcaDUvSV29sihLfqQKHmNWHlS3Iuyqk0iNekULIXYOBZPj
uwWjh01juQXYLama7/RtzmCxiKpZ3bDqYDjavplF8lteqqvyoiaCccgrmLJwz8nzX43J1NcmcNNV
HBbNrbYV3w6DwQ44D0BJLjYOkQzQUExzEzrCMTumPdiQdgMD8ChR/b6MYDVVarZakjEMjlXhLQUu
G8VoEM2LyvEcAd8HbbhW3SEqHa3rZKyhhpVgA55DnGaNIu9/5vP65LhAhLnZcGY90DIex1OlMvsB
bphuvrXR0npLzfJpLIbwXkIjGb/Q/juF5ywF6cc3066fjEmEdzcZL3FasZ81tPKursWCm7N8DsM6
+gKhpOpsBjjr0umfozawQnPG2bPe6leC9dNR9eyfGPzPZzscUXJpgmGbGky9ukYAvm4mf/5LgnRt
bZTKUENHne80Ch/s2x6ljLwLoXqgp7Rg9SM7CRl8NVgKU7xwGNcMO3iwlZnzLDvpnaEv/9RMnv08
ebnz7FbdzWL4fSxJKYrBqGsHU9wYzjd+1iygJRcDP4bB5ml8MuvQhyDuYK8+LdCUUii5c1pAJWgO
fY/iEFkAjFYu1JJBqhm8LN4EfZ6/KPTRj5GJOl6WefKlcqX9nPIlrVFEpiZUvoNUnChmsHhcm7KO
0eJD/nz749NG13qeYHdhtfKFp233nKRr7BuzUxc3G0iLjXupD/T4ZctOFKcpIAl45MoBDGHwb7pF
pat6Q2N2Kzwn2yXseewTN4A7f6x4uiT4mDe+dQdIrNpRjO4bqUzo6YohzUVQJAcHqG76GArFgxbC
g23DqpxygMEqI4SEXwmEuhkW6AjE4j4qoDdbHBN/WTnk67r+p8datcxHAFkiG6ClKQn5Jop5/TpZ
2XcDGKlfZdMcUf7s3tyhkmtIZtUn9BsVpAbSW+jiwDnZHGDUKlPv0HoT0GB5d1iQ7sYSnTOaJk28
SVHV+9I1ygYwFfy1VKdBHfOtTzwB8OHonH1HRUvKB83U1H5r08UAnewOpP8vitcl3EZTM2cbzlMc
9vMBMJlm6vbwuvhz5egY5BG7PVQB/1+rjs6jT2GOfRaVCZEWXc9qcnhipOkA5by/VTCw5GPItM3z
/ocCB/NEkTYF0Cd3y+gkVWEtglKoW+Ep+4hTjbtKM7f98e55YfNDMemvcNIxsRUtgMoVIJPTst0E
AKfWxitELv2tMBVg2pNCoTL1j/moriNq5DcanFjaNz+rVtxTJer1/4njr8zCdrWPd3MMJeQKuq+d
vexq81yK8Z1ofUJEX9PCde4meorXwOBQ0dW0vqBvS5DIO/Mgu8n5Ksx3Ctuy8XbCdPs1TfXd0hPu
Haew+lqBuf/hbg///4eg6utTZk7vTsmbV+F1G6C1q/ehTGGZkHXmxhBB+d7n6ghxhAgy1Tbw7nUE
/QkdTxuulp6FzjXdDmozSrW4vUr99sPtwNEfIbwQ/R/mzmM5cmRL069SVuvBbWh3jHXdBUIHGUGZ
ZJIbWAomtNZ4+vkAZqVg1c3q3g0XsHAHEEEoh59zfnE/aTWzYhIHuSLQLFHjXTwa/pOsnAszsdS7
OtWLcxaWMJLn/q418nVteMNREb35vv649KZiTI8OCYD10gw9AQXAKY3zxH2NkgqaYktGE0dNeYqK
EUleTvWKOYs8peO0+57LXLaohLqzphHGg2a6ZS4LdCL1axuloAuwPY+iNGcyRNQVF9KsHuvMrG4y
q65uli6PrnLumkThuTB+gDG1kBNEP+YXjhXAYlg+JpPHoK3VTz/0LRv+0H79uPRaaVzJlRxFfmHV
k5ubECqcydY/Be1a7cfwU2SUchVScT/7yCNdeimEALVOradaQ1C/rfRPuSdG16Hod2OnTQNQqA52
kK+U+8ZeYfNVARa2ohvQcj4RIHCiJGmsDykiimPoW+9jlXxORCEPgEawax0tfaer4S2KeMVHR6J4
7wXOeJ3lpX0R28hQLiu4WwKAtx/EkFSwzWb+EHPUm6jhLCwbJLH+JEwh7/hHqkPIQ7mN6k5532jt
6zekXm2vvC4dTzhAIyDrlRWc2OosGHl3wPAhzltYnO3GgqKinRYJvjJz2/IpF762R6qoO2Nuv84C
8TcDkD7AzGtLCX/Lm6arXk2TK7hTGjNIygjfVwCVSK4ir9XcKum+rjDjYrpK5hVv9lhW+J5gRVFp
CNBReVi+SoaNtq7QnDgkuvZuVBT7SQNDv0b1hoQURZtHE5SNEbbiqe2Lahf1ebgLUymeupGcINZt
DxUCyceqcdT10m+Ww/ui8fzbusySM+QD262KEV6aovR71TCVPYS3cdXLUrtXhKOfTC9+WlpeYw13
KnCoedWyKAznktOvXimNod1niO67eeTgCsZL8tDqcpxHx+GkdcK5sCUQ97n1qjcJZQBDKngNr82f
tzMtpT9hcfpYj1NzHvrQ3IczT0WFzPNe4xZ206rrL/W5SRnMaxxkJvBqhdzvgbCeu4FY1BtSVeV+
aQ69vAlsUW1xaet26cKkWTD9KK6uCN37iy7V+nwX5tAPbTRHQZ8RanjFRaaCB1JJz932cK+Q/xf5
idBcOxBKm/u29OozY3CxAb2Z3Fs2frC2MXnPdaSchAM02a3GXVIU9XUykgKFAggxsvOq69SRxWVf
xPV6Msbwo2cL5jfh9KRI7evc268j43o+C6MPXyoPNNAhnJfvCz8qx8vCAn+XD5zfYYBQbyfcvfNH
25Dcen1SUXTOGlfTW+Wm0Qfz4DkwSB2ABY+6DQpdVsbHCJXfFDQNqunmfYs6/0bHY+GyUvz0stUn
ZxMFqbh3kjxzh1k89suAjPKLUwW5qys2xugBAKyhUB4S31Me4P51xzzhJlqaONegZdhHxnZpxkaL
9nvYllvyJslKV5N+ozgyfIoU+SEtI+866pzpWkTZZ0M3o6eoacqNIMe2561BkyqR6NLoUedGxtd+
MlfL3k5fSBeVsP7Uiqy9H8TX7ZvKaHZDEavbZXdNTa5KXjp3WV/piKZQNLNvRxKOt0HXmbcdxjJK
V9uXS6v0c2gyEyLRS1Np2WKQpuSF1QWHZa+hF+iZm5Jh4c/vYL7urJUGifOxFubrlw+4NVRpudWD
AKk4c3ofTf34rIaZtbLtvLtEQVC9Tf7sH+d++a1/3t6T3vg8gHZfDc34dfuWJznBG+nIZL1aD12D
L5kp0dw2euUh4i2yCiwzuMjma4I73y1l/+m6rcrxoWDGNffmiCRdjZ58vW7D2J21jGfYQj3msZVq
DAFNBwOgauNDFqHBqhuPulZ5l1EbQkiam2Hhgf1CMwfnb5qVAx3gP+zUGt6s58xXLztZrZ3zFin+
bidKHvadp4l9Jkdl11kB+ldRqlx1pW+sel6Az4XQt+EQtS8on74r2iF9bKMQ0YU4Tk5pHk4XUWJG
2zrWw3fOUIauQaH/JTYSty0UZWNlASUSRVioV7Owms6+BNwFKQ2KyWrUE/vS8auyXC+r1bmtqAIo
P4C70NTtrUN+63aqevikADw/muOwUYGdoGgbnyuQiE+VgjVVm/bDdWFlyd4wrAGMfa2d+7zXXceL
bmSSVVepMPwDivbaPieTeoUydrAOClt/H2tYSalj/aXXKPCKNP80Ruzo6Xp7R4mLEYIksqu1aBGN
tS+DlUiG1cTYhAnV3IwFGnhli7lF391YepXfoPunWu1NGCfdjYEJ63Xm+YRec2vuj1TsdIyyYZJm
701VVvcw9ar72mz2iMeU169dE/huBUjXYVkZSPz5AFmJ9bLWFBmBpOp/WVba8F7uPy8rMGut+IL0
wmu8AyqizUOgZf2+ViIxa7tgctTXsCGa6UOGry0KIZp3JLAwb00i4qXfmVLcDQY/Aa9oxgdAFij3
NMP9a75JVU31IlWnr82i6V6br9mqQFKpmze2JOo2Q9+vDcvzjok6apeR3jibWB+Uu8ZmJmKWGjz9
VF/bBoKJhcODZlbVsyNxjtCC/AX76dytJZFzYBpIXGjao9Ipxu1Mdblc+vO2GJ/H1n50MtPairpP
12PiEPxE9nOLdwN2ZV5MzN852x4XkwumvxXC7zxEhirHO6fxTddUVP12iFTs3jMHBW+96S40tL4g
lcwfm1lueUyhlzeJ0rpd7j0tNavvJawfMNrLmlhVmzWE1Xa1NL9v/aZCtjTTeWNDj37c+IcKm16X
6E5G9Wphuy2EtqJDVXmuoJMUV2plPcB7fOW/Lav9vG/xZJ+pb9m8jZy36bUUw2F7iFdkZYzJDQLb
OS2LssEbWInFsCG29k6RWrF6+dhqoj4gmH39Q9/rx8bsb8nKx4e3X8aE1oTmkPmr5buTYuxPXbRR
Zv1+A6EdnFXLl0W0f1lMDU7ulQwgMhjOq8D/0l/KcJOHUXb+vmkfYOVTZJF9WL5s2SE1yOaKxCq2
S59emyRRU6Tk4ffbcB/nU8BD5TEPItIURul8JQ0ua8xEmcL19/U/7IQSs7XKZW3CDWwN5te1d1Go
QXptOqblQi3pPtpacTJQvXhQbAovIzJZe7NqjXdWEV8vGzTQOl3JwH3tZSnCNdJT1nX3xddqfaMb
sdwOlU6ZL1IxeLanowpI7bg0rcCUK82JvhTlGLtFGBnvBjWLT0vT45G514Yb0j5QZbHWWmthFjxN
vle7KELZZ2H0KDCG2tmDM/bUV4W9bXQ13S3NuOupkjDzUT3sSV9PLl4ofpzXr6d6Oa1mBlmK7Jh3
CKfImvUypLmanNmEaGnzv1saWn3DqMFbzvwE2wpPrOxYA9M/9y0LTZTJlR/F4zYYHM/9vmLZg6lt
fCQCvV36vSaz3LbKxm1HxHO2LesIcUQ7DnNr6Vo+TSlORWm+XhphOjTnkMTpeWn2aaQcCupBS//r
Ft9Wcmb0LT6KSLl/61s+LRsz1sVrJ0NY/nvf8impsXNV+EfWWANkro04625BUqoe0sYuaTlgmCJz
HdsJTwv48nUFjFX9QPnxZiZVWutlDV8TbywzAlLroHny+2//9e///jT8X/8lv86prOfZb1mbXuc4
jNd//I4S1++/UVCc+w+f//jdQp8BRUPTcJgqWypEf5P1nz7chpk/b/5/FCsCokPZZjskwegaUi0e
cx8acdDkt20Nx98Lp02U2vljjCLDpag8w62HrHjMGtvfIWEWb4MuwEgD6x60vTFMBGf5CKPAPCCa
NWJT82efU+XmIZgNF5cuWCc1AivJY+gkypa33+u6pfvbPsv39I34us+3fuqj5uH7pt/659fBYWkZ
Rj3uEwXBDYWyAZm4JnFVNc1vZQyG3EGtdz2mQ7xdmssKSwzXnUagZEg7uy107hJUhvdLa9kKV7F4
RovjlP3ti6ZgjgJTPz0sm3hZfK9q0t6pTlxeLIvFKLDxcY1oITKv0t5K18sKgobyQtZegM79vHUa
2NNB6QEBzmgQU4YQ2GpUmRb4h8ktTGlxfHjFhgwjEiNaMMAlnDdGOVTZ6lDLcVdsGLhDAHO1VXo3
Vhs760Kbxs3SF7U66PeonfkWpXVYmssK7D7WlCmqq2WvFFW1c26ae8GjuO27tFh3s+FVW7XlJUXf
q9e3+bfmsrKZt0ik8brF6xs9+rOJxl51s2y2dMlJvzLror4ZMGSh7Bwf1Z6aOnUHB9Bj7sgVeG1k
FRZK7+uqmqrW66qlsyJqz3dLZ91P9506PSfRaBdYlzJ2M03yJ5siK34a9e7Xj4wh3z4xprQEaGXb
FJqumZr+8xNTWEY4trnebVvERbcWx8IY/ecimJRT64TBMfUNB2Gznqy08K9qgPSrNEnsW0R7s62P
Dxw6pwallWZ4Mbo4fOAxd/H36JFkaVJC5hZ+6Vqf1VedIgZ/Kg3z0kHUdq2kctt7iNVR4NceEUj7
HA/iCinmcC/tbrhZFr7/gUpwcU2iuXUz7tb9r0+C85dhw3QcoaqWrmu6oVNS/PkkWPwHgmlRtTUg
hCjrSk7ZauyD7hjYZgvqOwyo+eJZGuXmdLT71NgHuboRg9qeugLvq8oediKBw60Hhn0chDxVIjVe
CYwOL3wXlFG3a9PgYFmT3CidjZj44PXoVzc9ksEo8VFW8lZ2Hr+LB2c8TLr/4tteTwiZO5eM2E8Y
HicbPxDdbSTrws1HfLRFLW81bR0OXUCOrjAuQVab+zogPtABj/iVcYV+/a2ZKfqVpSvygCz+e95o
xpWeaQQo9XAkVMyvNaxPYbknl/hlNet6KPSrIsjTAySI57IbppPoxXSy5oVXFg1BXBO7ek7tO6s9
5REBFy4uhbFjSeXovVkPu65lrDXGAPZDTF1v7u4rU8NCGRbvslNl8ISotT6Q0FSyR5RtUrtXCKcw
bTHI8HeF5d815eQqbe4mhqI/JYnA/9IEQ/zrq6/bbx4BaaNMpeGqpRuGaSBK+PPVFzKp89obm+0Y
qem2nwXvx28LO6vlaoqcdpXofuJGeh2t8rCvNvbi6DiIDOUGt7QVQXr5z4UeCC7d4HwqSrPALbSI
3czwHpoYEztMpoLz5Cn+WRqaf67MKHF/fUD2fLv++BaUNk+0xFZCF7wKDWs+4B/egk1iEEBS9NlW
04CeWqpHp2URhD7SGcD/XW40e7v0DXHrXziqvYHzl92VdlCty6D1tlU5pHegDVsoMOFerZ10NkTp
L8cMXXqJSsyKwrKDQq0jTraZi1PjjOJUzQs7jb5YGmJUmoIILRGWGZ6S7vMUjujmqlKel08tdk9k
QSUl93nFskAWBEeT0RFoa827BhE+qmjpMk70VnDuP9VmhBlva4/XmLLJCy6Jf9M7bb5FJCt2yy4t
74B/g+flpum0DuatkaeXuTfa8Xr5uCw6x8QzEP+AH/rmGQV6yRm6ML++GkL85WpIFR9VkwHMtsgN
v7kaHlA47BwSrJBt1bmi/hTN1bt0RuYuC+K9apNPZrYqqEffdI10EIcfjul8cOoIz0NMar6xFRO5
Iq+ujb0pRwT27HUWwOLRe1NeyCascTa0eaC9sN8EhXehYmW8V9PQcaFZrjrDQp0mWiuQy9ZySNJd
ZA3iPor8cRc0oMBIiWt7v3YUt5jH+rwQYh9ozcfGVwzjtW9ZYVVy3TltS/mRzRTScuuYgudK+uhn
+XA9Nnms66dEKbqNUPFmDHnVweWDND4pgM4Jrlxyb+Gq0pBOy1JQcmnc3w64RrmIzhjrFocW+NNd
e9sUKDWLAPMxNU73U9rom2pGjDSaB6h+tHnFhLwu3STQfdch+qYU08ppHc33ZDIqT7++kH/zWEmN
aYeu4/+r2pYzX+gfHisNT6+eBGa19WW5A8TrXGi+rVdMIKWD/g/tJq2qHePMfdlFxb6PIzTT+ioB
74DIDE49f34M9Kg6Lp2FRJ0GZdtxrUS4OeUmPIvl07KoFUdsERA9+YENevJ1RRNYO6fY56NZ7AK7
0Pd+xat2NDFoA/84XFUAh6najpuWuvDlshg0kV72OfawkP+Bg6uHULc/DmMDxyOfVcgUW+0uA8Fi
adrVpsFG7OhoMr34vpg8A9y1D/GBkS53PaNrDg6FbtF7xrHUtZlK4gGe5oL3OgxOrBWnPToY1j+8
r8Xb97W0UQTUeWFLxjlpaW+uhAmuViknvyQXp4fH1p/wPbM8WL0tCk+WIv0bz5CdG2kW/gOOXWOV
gnyjhUC2CXXwrNQeT4sflBuEpFTeznMnjOjknKcVFdS+s1ZEOtPKspRurxIq4OdR16RgNPkuUTUL
77qsCKk3cEY1mdnbbpYyxH7AvxKpVpzV8oCecH4i65mf0gnudaaTsCUuW+Nk2N/rCFjeGyI8EtkQ
Y7Z29so4/YFh+soXXaijS2+ZcDMZdnixkJPNsdrJmrxXEVpfuc1OkBAKa8PjLE8s3GWzocn9dZcY
jAhZ5Fx93/jb/oIZg4upx7hDLiC/TiP19Oun5i9zK66VpUrV4npRITKMNxPMwDHbSHfsOTkB/Qy/
aW+rjWZ/3+aTf4An1a+muRn5/gm/i/3yBmGo0DfKiKa6XeXuIrA6zPKrugFABuhMehwcynDSgSDV
bNB7VO5slMj2XWR6x2UBL1w5DkYKZ80m4QjF17k1LBQyMZ75GKjhoUaF+ICKIHhtzLRrKrmwWlAe
N53qweKyMKFp1omiTHu7M8RRBkqNvkfbHR2R/LjI4sahsvmtc9nGa9DDhoW2C+f54zDPJKd5sTS/
92EHJRKk2P7c5vvqpIm/BHXRHoIhktSqeKcB/ADg4OBeWqeQgXQT86+20bp864RrbbZSFWGcrXPC
qo0kn3JokiZwlyiF8NLbyjAfV6XNTE9TSR8JNfPOyE29TyywyUxMxEEtpHZrx7iq59nzr+8Czf6b
R5YAw3SEbUph686b26CtxmQUjWy3aZR5KxG2xr4RMPM2pSEvsKwFkpoUOc4ZtrmKtCkAX4WLT9SV
n5Y5ci7Daq7c3OOX3R+1PBgY9siKpvV4CzUF3dexPOIREBwDRJzmUXRZhHrebkUZPwWiGc5NwSmM
0SYB9jidZDKljF3zlevV8IjHa2s2cDf0wXc7e5gu4bR/XSzN1OjJa08oZNZ9fTnaaX3JS/U6UMJw
Zw8ZSol9ktwOGt4OCGuF7qgY2jHRHGyMJ/0jhdBho1WrcibvoIqwpmbkHHxmpXsWmwnQAxfC3ktG
sKRM7KM9xxOUGfyjP5H+H6im53HXHY1U7U7w+Xd6W0xHnyLM2ve0lIKO026GLsQ+KYO5FAQ5NSQk
sSpDjS9f+yet3Wmm56+8NKrWbThPzuY4VwuVS6lW6aGJmyFdYxVdY2QIUTtDy2xn56WxalS9Iitl
ZBdNUys5ulbUVzNfv+wQQi1zFKpHD+lb7sdD6jveMfMRMOgCNYAclmZH/sGMK+OlR80ZAdcyIwl5
612YsQ8IshJNdRHP7U6MxqFqSHtaor4PSuVZ8fJihlzW99WkV2uEnaadT9oOBD74WIWrfNFXMnb7
mhB8FdUV0p9qc1I1u7qbaoTnkJCUK9TUcfKR/Z0KY6Ia/PLOt1FUb4J6OjioNG2B9KzRLyiPxrwI
iVOOS9Pp0xsyi91pNJIPpCqhq8aiuW+Ch2z2+eVGBdP9zbKeab2gcovzZmBjSuenOlMEFnmEAs+v
nyjD+uu0UlqW4I8F88o5sP9hNuKXo1IV0gIRVo/1p8KcbinVEKzOi6rJ2uPS9IcrOPwGdH7/sh7K
jYrH7G7yO2DLyC3ssJDq3Ry3xlMwR62D6JzT0tQm5MIU1Ko6hGMuskFf63Y5bnNRMZFrsmpTRla0
MdVoug8FJIh2cvbhZIWXMVNtdyoI9wvVU1dy9Q+Hrf3dYUtLB5LBJMB2jJ8Pu5G5T94ZtizczW5r
T2ZPxW4KLyNRvZj4y1hZuUptQWrLHO2Vo1C+XhZi/jQpJsOcjnANluLmHMAFifoRQAWihgi0H7G2
1w7NoMt3ExIBgOm4aXktHpt5JqXFCcwR3/4A4TDa6UA8ELtg4WMV/w9Haf41JJVSCF6bAusakwzq
z0cpMr3xkGlHJHLQlJ2RmOHZmhfl2IldX/Le8+L2cowDsi8dD+rS1HxsqHJpnIu8UlcG4M2F3rlq
s/6mR5LtHPmGsk8F4EDLnNSDM8Gpz+tGIljBwjeCC4sC+8XSKtoRjwBUftwwKdPHHm2BEDTH2Wgd
6oGV1boBmhPvekKR86Re1eGWafeHJtPHh6CW0SbpWl4rIfhRreCnUX/Pz0HpWpJSzP/+lnB43XFD
GHgwOHJ+9fzwJORG4puK7BuE3nX0DTIfa595gW8GKSlSL9sMfY1jgSKfC9vT3tGNFpPYFJDNLtQB
NB0WuugcppG3HoxOXpstnGBWUuuqL0Gqe7vQ0MrrCTfd66jCGm2ouCqmla8KtX0vo/emYY2XbVzn
GwO5brhLr8f4Xz+ltusl1f0pL8YKne3mTfPf99ix5ul/z/t82+bnPf69e8nPH9KX+pcbncJPVV7n
X5q3W/30zfz61/9u/aH58FNjkzVhM960L9V4+1K3SfNnin7e8n+68reX5Vvux+Llj98/5W2GW/Tt
ix/m2e9fV80ZfV3lyfhWApi//+vK+TD/+B1Y5Yf6t7sPlAN+uw5fqurlt/G3U1i2L2BC/vI9Lx/q
5o/fFcv+lypN0yA9YjiCoJl8T//y5yoiO2mrhqVZRPy//0bSrwn++N0U/9IoxNuOLTRg0NJinzpv
l1X2v4SlznG9VG2bbfTf/zwfX0sWrxfy70sYjGNvBrg5vLRURMrhzTAGv50omUprBGHWgV3Ls2Kj
5/1Z9OEjv7st6xQ1rIZ0tzHxFiNdMeXc0kXQkkMLsaPqQtsVlUrgM5QnFZP0rWlDYtfG+0lxfMgn
2G1YPRvBU9iY6MgCNUwvplA/g+vD2iJPntOEeCj3u9OAINMALM6HNbDueOpccA+fmcofesd8kEGO
/w2MONBW7dozQtfE38sJpgdHwyc0N8c7bVxHvhWv6wggkzn4H5ui2DmBisfS9DlRa8hepsRk0BAf
+fUXUiHKxp+SsxdBFaqBg3ikLNd6HJLvYWZD6vqGU3OGb/gco3np6Z8rAlbksvJThODPGrFfCFRU
zPtRfhoMpImzKSdvZKiozpF0mMZp2kdJfKoG9BJQrffhUzZInBUUvD/n0tpCGToxCcHi3CrfJ0X6
TJ1USSrki7xj086q05F3ZADeaoEybCiffAzs5LMn/Bsk9l9SFBU3fewr5MRWJDOIkYfN1A5fhAFD
90XyMky6DI2nyEf952oojOsJnbRNh0NhP9rnXgyrwFe+UGz7HHjyviQ9vrNbQo8mWU/QQalbQ6Do
e8qsfbbhsdRXiWkqxHfoKuEn4CpgLFcgzuChiZY6CTATIHve4JOxjD9WlHVWeiPArWECDo8VURHb
/yhM64bBsYbOACwDiegxDT72kzhA2SlWSLciEonZU6ilSP6FX2rPPtcTtji6vjGaxlulWXKtONPj
1NdYgVncFgKRMVzcwMTfdHW0nkp0tNSyhgfM0Xs9tYK07s9IFHFCivSlGBpuGPRPDnlnrRupgAXJ
cEiaKOpW/gmzpGzTqw7uKXEcrKtgIt2gIHiR4Mhk5CG46CDYmME4UOFHj2YybgpdNJshcIZNVZfP
QQ5tuq7SWWJxdM3pxZrtk1RZuaGmGOAx6ndGk31ukhAtJKnMOtTdwYyMZpsNhr6K16Nug3XyxlNT
x/la1JW5RsgDnMCE4HM24ISdRnfaZO9AdbE9ekPgHapriyQshmjOusUuZZ2WLcIi89R7luHOSqPe
XPr44ayIi25tJ72pbRP55ouMADbx44+6TrZ/MJGTqs75gO2Wk2BAlRTMtMQ2RBzOCfxrHMqk25jI
h/QKlOBJOaKQPvtsZNfNixE5B437wNSy56no+nVm2bhXebO6wb4ZVTeJqmuholNZxv3DMIot2Jd/
CPveTmN0CV1eNXXgADrJT+1N6tPG+ReLOEFlFRVwV+TWbozsPWAsg5s1+afq79up4fJrFDAtoFAq
4+ebX+taTVOUwPN3Quaz1+c18f69wWk1kdtrw09UZU+1Gl9FIgePVL//4c3zd8XnOYL9Meu+/Dxl
JNuS5JU44p+nIaD4jTzH0Rfl8PhjVgm58ptLVJhXOO6NDAnLtUixWvSSS5mll8oktr/+F95mmuf/
QCMrps7vDRKVbyZCTELMtLQ0dCy77mTq6SVpw0NZpnNycJN78T+c8GVi9eaIha7z9iMtKiyO+c0R
Ex1WHePfzph4qQQi3VXxVVMwklR9E7lwN1ZWMCGgVyKvY/UPotZuMqNdl3pwbOXzCLDEarKL/KEt
wxV5vue0vSij7kHmEsxRvDeKEjasuTNjBFLLpFkL9OS1iaEua42bbESIcurFoTSjj7UWAiB5Jqf0
0RIeHg5q2K8sR26YvzwPiSJd9DQvxzKvVnijozmUvmudBDFY0stB0H8oDec+9bEGQI8Vt1Uu4Qa5
f2sVkldPde8a5r8oK5xiZcYYYtS7otVuUGJaV1VyMrXBTZwKrp+PKsQihlbKe1/qD/Eo7xlpnMZC
NTbM8eCSZx3aOOJj4lB701bhFZa01SpnaEeNO3kNJP5X88b/ON/7aSL5P5hd/scv+v9x4si9+J/n
je5LEn56+WmCyPZf54dS/AuTU8YRUCQ8Rss08Ov8UDr/QsRP2M48ptlSfJ8gapKd2M3RJSr3DgX1
bxNEzfoXwZxmOlIjnEPd3v7fTBDfTA8ZshwiHEfXDWQoHFW8CftbnawNM9R6h6PCwev7jV20R7+c
/mEomWuePzzarz9DFg8QjmkxoL0Js8cJgUd9GutdqygXLSrg0gy2mZYeS7E3PaReZnCcefjhIvzN
EKr/7a9aKr9oSYPT+eZXYw5NI+6td8KiEJUAmQvq9r1TD5BlMTR0wqNtN75L5p7xA8VzvE2lhVtY
cM0VUN20HFdO1L6DXXClp/qHsCPf7oTPbatcoY91CzFe0+JH0I73uVEeFC8i/VfDNVYefn0gxpsK
7OvpA5JNUMqV0sSbkVHrAR0PFNgRFIle5tmYhdSx2+jDtgl2XUqVxEhiuKeSBWy0tcd4psUMHoET
XppEzgVstqm179EcuS3HuxKdGMwn88i8mBC3NpUeSuMFoM9NNUCsim7RUJ1Pg17VodtMEYiEfGej
5eE22AX+w8HNV+HtveFojsbAbxMtWW+qLwFx7xTbJZnBRJybvL/y4Bm1gCfs6L5IjBuZR59jZAkM
znGeJJs0Av3YiF1HPN3Bwk6lva2EswmVYq8j+yZjSplaemkiCwfM44A0pWbbAN4S302s8ilkHiTj
4QJny3M49FfIET2pfXb+9WEtk5G/HBYRIQ+xavAan6cXP6QRFEsgMIRU0E7PdEqlxAdWTXEutqmX
Q+85KxbhmKXDYYZpLRLjpKfGdWMcIy8gKlGpbaJ4uur1bvPrf+zv7iWmUUR4BKuClNfP/5faysLG
PabeJbxhMts7UIt4+vVPzIPGj4duMV1SKXBb0jZszTDf/sQYOXmMGesuzDapKi/asd7rxX0NQwuh
5m2sav+Us3k7jC2/CJECkLcEhiffPCB2o6VjlAX1ziKWSfX7CWEVYcV3VRrd9sFEiUh98rWbliAn
sCsAGDdG4lwYEzYNefLODsM7r2r2eT2uyQfeYrR+1YTJtZWQ0M/TtedFt05qHZycfCSTjLI99tLf
Oj4lW2V8wN43ck1iU/i9772w/PTrswkC7m/Op8aIwytBhdC8pPd+uJWsFPPPJFYqEEAKbPdUFm6m
T8+jYT5iSCgOfetdhoBi1inB3abHDyCRPZ4+tlTQ2M2RtrlThgsMrY3rwOx8V4ucjU6csyLndhjV
KVh3sfnsTSF5zySihhtVyXoc/QjLOFgjKmqLGehLt6kKgUVR9Rn1NEImnkfsbSLXztpb5Cie7K5O
3Awu9KaqMuRdtUt8obifnfvAsYDUGr1wm8A/D6KB/EjxOoLlNWnyGVuDl8TL994w5x6tchsY8l1h
OSunC2/zbJYqyiATpvWHaDLwbpxJDDYIuBGAkotN5YMVlASoMWqA1KXtLamiL0yCCOgRtfaiaNWl
9nOs2PW6y0BtYw2+m6LuQ5wGzcpobnuR1lCPu8GleBQD0FesLTyXZ1XZxWl8ymx9beU1AXE7XMu+
xkYkFJ+sTq5VqHMAlzzURSQ6Z9NG484hTz+sEesADV7XyNCK8HPUYpMSkt7tWzcJA/T/qb6X2sMQ
Kc8wzU61nR8zxzTdah7TkqF41wcbKKufB+p0hXdnV8a2RlMSaet3rdVikyvSq/gaf7piExb8Etlq
oOxFobpqDKPVWNVNhJi7ckeoMkFrGLgZ4v5UDhHASIQeQKsgrtci9GR2nYsXEHzkOrjxkuzBViSG
Ralc2QOhX3OFD9awNhGIIRVQAq5Rm10UFRcAGp0VKDfKnWW5ikmub7vi3f8j7cya48SyaP2LiAAO
42sCOUkpyZIlWfVCSLLFDId5+PX3wx1xw04rlBH3PnR1VLerIOFwhr3X+lapPLsUNLc6A8xq+pOi
l6UHAXc/I/vaFGr2FkVT69eA35Ep4a8j8gDba1W9ToP7nhV0C1Q0ACH1GT3bTjqJc9YCE9oORPIs
rOl+qcJmoyUV5lWG19wMVDD0+h7j+aU+89npj5oZjXeDDQtCRs6a53NYVfROPhRts8vrMA6qsfyV
jdaR+LOVxcsnkht3kbyXE2z2GpyEPSf3ZR7nGwdSLdsASLZxtK+g/SIdNTiWVz80m2TSJYaRrLib
EtZdkTPBl+TeTqXpY1R6QF51h5KL3CzDeWkJYNwQL3kdsT/bVCURkCJ/wSy0NYtIo4QzVD4u9tJT
EywJ8CbHXrib1ohf9RgjStuyrKgD9pppDT0TyH6S9KWkHGIp9TsRSoSNVePJjrJfRFgS4yEdr0MW
14w80zlfHnDx7ZMs+XAX83Yep31GY8247y1rL0uMtuRNTHvudQ+Z7SazhhM2ohcT1d5mjrfUmSJv
alD0YVKrCWIhyyFJ77OEDy+J7ntTR2Ei+8cUBJbGgTrXdyPL9NIujictHmfR9I8XZtGz0+z/Xqht
CgqvvFtdnJ1m4aFMJliiZoeG7rkY5/ssVbzaudJo/GBjV0Cfjcte6Z1jy7PW3dOY0Q/G3IcW0kRU
STmwdsB49fmvr+/s95XPl0u4p65Qdf5jiLMN0EhuQUNxuNlhEvreUG+j32J5B+TJwqehg6CnDbcm
e4FBpSC3aLpnu0R+xQzNkjkfgb8nlvRYGvlpKrv9IMjozawfoWhprFaZr5WO9JYIQr86/OgJHwmo
h1pMnCiLU+qTeQsB9uvfpH22IFu6MDQWY2T0500UVVSNJjusvPSnCZiW6r5Kncnrxwy8Tp7vlGXe
dtFCrRfJAoYvLEVV9p/i/qgpvpJEwBiMh9uvb+qTEWCg8hEu1iZN/HNP4D3NLldDuVtK+84kRGMj
c+Mh4vBjLMZdEsqfX19POxMprEPOop9polRQHc1dGwB/bgE1t1aKzl0aol6r98qgrA21+Uit+lsP
rSEX2SMmMWrEsD0gWnx98U9+LNdGhWxrVG4YWH9fW6naNJ8QlnLimvedNTzCitqDork2RqwMujGV
/w+v3NJpnLFRMTXUWWd7MHNUHLfOal65LX+18CbUNr5r0jHIls4KXLP30sm+YcOQbyQ+lyXftWLx
WdB/dRr/QJFd2Dd9+gSEsZ6jbeRd55+VRTqY3bgMQSKw1BIaBzvDcsXruDdpPF844P4Wtp99xJaO
RRYFmYvy91zz7fa51YVkw+2kqb5kdBjwsF+TEUDhWfm5mMU9/LjncSyeHQrihIjuZRRe7GafH6V+
Dzi697pF1RCa9/mA02okuigOdlkzlmxkVkxMP/zMcFFVUvOE1fVeluuH2oIoQyhi36ZPWJRfS4Wg
OUcnRmJIUb+oEydZVH2S5otfD9pD5uTPhkYjwHTTozGMXhRVtIzmk7UAUl4AhiD7t3c4G7ddQmej
zhVwIwrLisNr/3pgfza1rIIfSimmbv97qrd6BZUj4LldJI0HO2Yhm0rtoRawkIfrsc8IgRsTSvMy
fidR9I69wXdrZsiHUYAy9abS8C9+fUvndYbfjx1ltKH/rpXSsvvrO7dDkZrN6NacPtL7zh13ptsS
kqEf0qx6odW9mYgUmCy0Vl9f9/wot15X2A5qOIcp9h/xwmwpEZsYE3/R4mI1rZ6pdl64xCdHOUsw
c61KK5ei+9lRLrLwCYTLWO/UTLlxKi3yjW4ovRoBlN9a5aFP+JzzQhwu/LLPps4/rvtbsvnHkSdy
43JiYat3UZm9Rgao38ipnp0h7Dxzue4GEE+tihwosUiwSfv3xjJv2kQzN7aZcHLWxdbCsEkSXXI7
CFpJIIBYV2G6BqaTbQspuk3RK98aalKbNKxR7OWpxwp6UIrov9ZO3zFXMYaMrvVh4fVm8aST67BB
9FPN3zINwZE2tSf4iPsqrOatEecvXz+BTxZQXASCraelrdW5s/LB3GqlWg49n7LCN5pPp1HUhLXH
376+zGdD98/LnA1djJixZRHTuqM0c1+UaY0I+mFanshNDRKSfqzZAmra65c2CJ+Nqz+vK/7+ZKq8
cRO2u3wyw3BXUniawgDWx9aW6SEs4cI5zYUH+um88Xv9p7fgutrv1fqPITVicoiJKqt3VYXdxGyP
aBu/0ypFU7bT4Av0nHbLW1oQQNGqH9ModiTO7AeH7pJtRvdfP3f9k/OFZbERodNhELhnnj0AEoeT
UZUM8ALCQT9EHQdudsMjngcOXv2aJFGEV4olPfqxtBwboMJs2dhNz2KCNc7M1mUcf7ul/CVTKHl6
sTY7qPS1j1/f6mezzJ93erauA7We9DhS693sDB7l4mCOLvXa/qnUrjOZg6WBKdTB2HDumSmtXp9Q
ecndYJj7Ug6btlOpGGT1Td6V3yzFuu+aEKAYsJVR/IpJj97MY0NfnxOGc6rTKJD15FcxpqqQFF4X
FJsw6gezIXat5UNuYgMYkvFc1ANoRE7vfEi1ml41xt3XD+ufst/vX2Iz7aqa0DltrLWcP0YZQfRU
MaaC9yq1/5hwnk1FbqVebuNIuwYxvO+V+B3LErKFxstMbPZuQxyIoLBT2+q1wGENxPBCa+1/FeKz
7Qk1SNcQhHpQZ/2tp/3jtqqEoUhQlYTrx8MiCuw2jqhXT2Nre0pr3zYozxy70v0IagncTOaAlhY4
pMuN44wfaZOQIbO4W3MY2TyS61vWw+DHscC5V2+zAZmHDaF9ExuUAzQgiigp5FPUkryoknG8GZrB
M8PqP6VvH8q0qfyx4X8lYhDrgOqrA3UTVMnqxhWRByX51ZbJq6MZ7wDTArrM+1GnrNEd60b7zzSL
lHMNf1jaxBGWTFAp/vGK1Ku8h9iYkf85KCTGz8q2amBfVYjC48g8WMNCESmVN1ZKyStrtkW+nPJo
1reF4lylnRoMLAMghKpsa5IkYGvlVZnAUSBWstrhCNkqffES9h3duvI7ZiJzk5mjueksnmRdpeMe
fObdMsmTalGdI1RoImlDh/UoDZfPu2FzRBJfPsFfl/nWNElTC/VroTg7kE4ICuqC2gAigVy2H5Fp
BmZVbeKm/tlmm6xMb/Q+u0lL683W5FaNB95Vj4k3vi/HeKUD9lA/+x/FYg2YX/mBicW/rp9F6i1D
PvKw+gPzkBeN/OA8peQzjEh2oM2mmwXfdVO7BwCO+lb0AwX0+zGvPsJFoH1L/brR32yiF/0ZREKY
S/PR6Ufcek/agnyPZJqXKCl5nVbxNITZDZSRq25EP2sbsRuM8PAWYZPgsFIhauemoLuA0e8tGjCN
jDnoLCMiPp5BUTn9Cwivj6wpPzAv3egFLdM2u8EEylEc1L3+I6+xirAVU4H9Dy+1ObhYl2Ci2XgW
45+akdYecvUbTcGwceHT/mQihDvM50NXjnQA9WytxG8PJqkWcpcAz5GVHsypwnavACq23KN4ulOL
4ST6J+rCD46Z3r12WUGnhk/owo2sFzr7mPGAaY5mE0nI9u9sRg5TuA6FOstdpSEOKmz7imPgVdV8
k415BUDqqA0vVQVTpa+QcGDynn5cuINPtmd8fTgiyGuj7X1ekbYde1rdQ3Knj+a32En/q5zoRoJd
0kg6iMtwC93lXiTy59iVF05axifnOswOmCvx56MEsc5mWANnzZxRMt1VS637U8bxmSJTQ9i8eqf2
00sk5EeFLLTR248k0T2NpMPcogjWvs44vzYz+qYXve2ynTVkbpDH5kAfaWw2iEvu58H6SNU88yez
ua9MjOSUMrYgbx5hrV1rs+76Zt5/OIp8UJdcXIWWuA/VoTkardX4gDQQNkfXTU1pVVPMAwNpl6gh
xJsw6AbIezV5HUKZi61JgoKzVkUvvJnPno7QWXxYRGlrnRuwZ6fIZteN5K6VxfUs05+Nqqx2PYrE
bfWfheigMOsH3aQXOC8/lsiCh4+YJi4CV14l5EB6SR6/5Ty0CyeJz24MiALncOoDqxbx74XRGGth
d71d7Qq98MycU5FEQgx+ZFJvx0jMFx7EJ/tnhJfrAuzyNP5nIPljwcN5LfuxwgavRA4xjHkAaHVr
u+JSm2/dp51/iyypnP2B/1r6+dmvi926T5uh2qkY1qM+uao0TNdp+pBlypEsw8dlGU69MEtIU8ap
aA52o+NTuLjCf/ZFImJng2uaaFH/2UFlIEfFpFY72Wj5JiTjoZmau8Q4mm1xN8fl3VzNwQDVidLz
cKFY/lmhC50Uvdv1SG5Zvz2rfzzszMHirnZatUtbTFkxYci6VUGNLIJB024rAycs4ealUsD2HS9c
/JMTDIAmmqmYYnkL52WefqZzhGNS7oh6u1PSPvOMvlg7ElcSWCQK/QdRWw9prF4Qo336o1FMrLYB
DcuEsb6RP360OdJ/UQxN7mwUkZqhPiVYJtMeMWgidkaFdFHWWmDC4doQdfT89Xf+u+V/Nu7oBpqO
6zg6bQr1rNSTsVVpVwAYCX7mE0Uwa5PI+Zby592ARYeSsfmGrOPRah/c6Eek9/tWDltzEZvZpJM3
KUNCP+vbLCcbBsN7a5EXU+et7g8ifxqBAAZTvdy51mh6Yi9jV9+2wv1tgYRmrutbZ2hxzLEhM1Dh
l6b9FlNxJxCPrY2ZQtW1dC+R2jOWB3YmP2WzPIGv2Msu2opseAV6+mBn5psLdleqZkpC1PzxoNsK
kxPYm36NVmnNjSzSyvcXl51ENTOBExgmgSoRNdk/RrZxUFVfTrtusdjsDZX06A6bdPe4oXJyfdH3
z0MX/jRVESTIJIEz1w9fvwXxyeBbq33oZqi+6LaxrtR/joHcsCShmkxqdqRRWusAXZOlDFqUaBcn
ogiVS6y4+EnJrK3GRvdlDlpEFoOnKe1LR8Fug2bmSpVd4zmNcjA7SWdVNd+apdwtK89Xp5Mbdawn
at9zNgB1l5jNHkvKLeel10muW1mpd1uHFk9ivBFGVGyUAbcJOr18dryhZEhone31dmNfmNM/O+24
DromB9QBEnjjbBR2kZnEWSOrnUiKtz7Rj5mRQoRuHuk8ZT7iGvLtkxvVmP+TRMFQA7Pu8fFcxw29
XXGjN0Dd26JQLtzWJx0VDS0JghnXwqfGaezv15LnE7C4xWQ+Kmx2vK246ScGesj2HBS15kWa8VaP
UelpJupCndFYjhVYSxpEQTGHH0smTmZRPQ0jHe35e8wfX6b2ITW0LXJ/0sV7HiVG3p3eji+LauTH
YeheNItSwfRUz6Ahjbx3/a8H2ycFjHW3J4RFhVe4zCh//yo0PFFt90ZJdbfbFWaveAn2ag9oClGt
SbrNxvTZykkVGXjmWs4pOh4YTYhNnmE4PCUG7niKChce9ifzoKYZ7EJdnjY6nvOVp+qtunOdsdz1
1NlyHU5Dskq2TSYWMlIUrKNRhVAAt6gJWOTCM1k/sL+mQQzV2JoMujqGy+q71pn++ADRcsWmOSTV
zjnmvaTBMs+Bph5HFZVDzLmjsw5tbV4XJumua2HAGS80lf4pZJ3dwDpD/HEDNUXHuFDzCq1qf0QC
vvonsPAz+RfhxorNQ2aEF370P1ubvy953sl0Bj0HAJCxAXYHOLTg1EoW3Kq9sNHW/pnc1usAMrFZ
ZZjefgMM/vhpkVpYvUh5tl1YHxyDKWsirpno3KO5GhYMklXD6dkZze9pNz8VSfraDQY0CdtP652r
ECycV2QjJh4RgoNRvFx49Z8+ed1BmQ2/lwPB2TlAX5zecrSUnVeuHB3Fum6bfpWo7Nq48HIckmqi
BIPr3i2rNj/FqYa8FuDYnEdXcVZtjfa6IL/Hbd8u3Nin72f1A9m2xhHlt9Xyj+cmyThCbRFVu1oq
x1VaLAmkQ9Lsx1N9MISkKX4kKdvT2uR73dUHt01fKnBPVvYIQ2p34W7+ObWub/GPuzl7TABOkjim
X7Mj5XxrumyErelEAR3U77GaLR8b3COVgjtki0esZNs4qfZ1Inf11dc38uloMjQbSRitKXrdf38o
UWlPy5i5JSKmt3jWNz3kkU4LqugmB+HuEKqLWf7Cl7L+tn9mhz+uKf6+ZqeVhT0OdrmrXbKtHCJv
h94fiTMmPPL/81LnZ3LI3NSu8MC2KiCRkbMAMAxtuNcvNsBW7e8nv8rUXFY3zaCK/PevEkYvawsR
zG6ZWL0mApbSZsKki7y1fhWJdmtUkJVYg4psQzqFUtTvAOSvMmwufWhR9Spe1CH6OdnmViwvbK49
O40ABs9X7UpI+vq16/+c+9bxhxaQQreju7ZzthYXDRs9RIflDiHJftIJusANpGTtVrbwTZlECDb0
Bku9ipWdPdgHGYfBnHN8LoD6deXvzzaP4SmXw3PUe4JvajZRki189fmIX9pU0q0ShoHoKbT1/YVV
99NZ5o/bPxu2Nsh/rOsMIcukd0i5uV2RjFfDUO5LNQvIkrvwnXxywVU4gNyL4o4gcPHvtxuniVq2
FW93aLFfZ2bQ6tvMzjarU2+e2q2pXVJP/ruxWDfGCE+YS9dDrH22hhkVOWmdzSXHqN+6OPVCPBED
zCOFVMAYAL1cYJLoxZ0Dh20cxvukcq7tDEPU8Ab2O/h6xHw6UbDk4C/hSPmPjiCd6UOS5Fruqlk5
roJs6Rg3TdgepRDXSKT9ggZJlaWXlrt/OjLrQP3ttuFZGHBG/n7wLWI1RG286WTmwGpZRQDHSIv6
6wWvXUXuAl5GX5o/qPB7SR8fvv7V/woI/n4J54oZUDFhmXQsZ+zar2TNqaumCp+VN10oDz0Qlo27
VhlU2x9cHMYc/GS7//oePh96/3ccnH+qrTIpTTHGjIOxvhXhbZy+OAtn26nZ1jr156k7fn3BT+bn
dWJw0OHD3kEm/fcjnxYzm3BNU6Qp5yDvwiDkO45gAlAIvrBP+/RSGuHwKFMY5efn5UivNGtJ+W11
ayHcNKkSgN1rsyBT7Evdlk82AOZqs9dWLYyunmtvDEpuQCeZ8gjsgrEcb9iw5zjoTR8l1kHU7KgI
o+mVxStLgmUNwt1i6N5RPmOHth/yoblQpbp0Q2eLU29IY1Qn1t46AYC2orFhb6MRvv/6dX4+hjFu
sd/AM/aPYyxHbQrOlU9oyDAAuwkWxMpM/UQlWNE2D/TUK+C9xYujVz+W4kavy6ClFXbhLj75kFe3
jcDZYrPyGGczKDpLYnpnDqXREF43CaJzIhwq56WZY2+qu2OG12BGfR8Z475000uXp/bHsD3bdtDL
dDiCcirWKA7+PawHiiqlklIVmNqCH6wjdS6r20mhx0c4E4cUBFTIuLUdQKHNovGXwdb3LZsxWZvw
W+rvingIhybZjvPwrEnT8ZuWNpfUxBV2FmO1qiy+ooF91OrDaOm3Xe3c6kvo40xGpbO0IARzGtvF
jF4DXMdgx49KDrtpMk+GW1d7Yq+2FaG73iqI7OYHKCSBKvJyWwn9qJnk6izNYxxP7K0dn3DfG9nr
uzUTKBHhN8AC1NlZeKV2bOsiCaI+Pzlhho8uM46UH2lXNewzmuS7UaBJJrzphhDA10LXn6a4ine6
Bs9GicTBmtQ3mV5NdLR2MwksregduEHtTdXrT+GMPL+fnQeCZbNAquX1OM5AQIFC7aLplKflfMra
+LSyWEgkAorf5/GRJ/6zGVPE+fEDJGuAjzPwT+A36ilfpl/WTtPT/4Rixt+G+ltOiJI3179sq3O3
zOkVWS/NLlbyd8dM1jNsvEpA2DKXY4tUEa/QYARlWLza2Rh0CoU0e6rSbdOIOxkbhCPlzRuIDR3m
IVFtRJ8czaY7mK2m3BYK4N9w4pPXKfy3CGmsCVuzJPKgCs3tnD3Xo/GGceNBaBFJySJ9wTPvIczS
vJbT9cYFo79wmm9LTyHgCfANpmtj8kL+T/Djlgu2POhS0lqn3v1FMvdH3d/bihP02VqimzDrWz22
74Vc0qHCNVxXCQbpcNr3y7QfDOut057CmvvusnwXrhDQ3nEJREUTkizD7MkR43OOiJEx8FaOZJjr
H6EyTadWqG9uYT2mnL/K2Tj2SvVLZuFNN6SveVi/KXttHu6aDit7Zf1nJ8lLPH6PaQdCV+FyUcJ6
Ztszz8A+2qF26O2MscJljZa/pFP7PbXM70nF36g4uZWye0iU8MZMCsOXcnjRJP04PNIzQGkU1XNm
koSlIitHDiEk7S/JO3LDleAsGmZYI0NbMdNyzNAYFEtIuxj7Ld5POpCREd8D5nvIwuvOUpGeR9ro
d652mEaVOLSKCDCVKhwC3Y1ZdXD8s3dOyOm20BgvdYH0Sx2AKebJS2hq12qLibNuWt/NcrTXLU3x
jq8lXihOoDpWnfhdrh6CITcJJDBurQINCiwjYj18/p5ARrrOG8pKD31IZgFgR+EiJUM8g/4IzKml
pM1GZuMTgJ67WSPUbs6+lwn4TXtFzk4M/9EFsW8W+Xiok/C66pyHUUz3pdAeZsN6gcI7wKdqGFCm
G3swIhqAe+btKMv30qaCRMDsm6sCLnGy97KsjlaN4X6mvOKTcvgIpXfXme99XgSCLpdWF/T9e1IF
V+WhCGnCRyW1oL5dHRzZe9yUPVUgFL9aN/5A/osguAaaZYE/jn5IRPabqJ72ZuQcqbs/Ju290WWY
SPA+xyXU9ihnCExF9qC4w87quAYFlxvONOgG8rz3miy+rTTnCORoLwe1PImkhJjUlL4+kwRfhv1d
39w0VhF5KDJSKqKqzyy+l8XMsERS5hTC2S75yKOGk8avnE+1QlHPVUPq2QhOVMfethrJPWNzp6dG
5w3fxd7qIVoVBE9EThvYhOgV+Ws+jZE/OQUZfstuaSIVj0ahbe28+BaZmwnNt09RTQOWdIid7Loa
+Yg1d7hTU93aEAZ2M5oMofrXNGgnvj4Sa2oWAHyUw/8mDz3KXism0DCafXWRz/z3s8L0uVH0ZkD5
Kd5oEe61hLlYNC8DsAftjd77rTUrgWVI96CH2pPopuw0uoFdq9/h8udbSYHCdq33xnXuCwpbnHYE
MwyAiA2+LTvBJ5NZLsd3I7BRjfl66xS+RBC6advhTiatuyUkdg/xdwk6Wwez362zlQtzL3vJ7Jiq
mNkM26El5a+3OMjBJoXvjHBhnWWmySD1pyoJkHU5BJo02WMig2znsQVw6Duazto22D7FcAik0Uap
U1JaK/4cYapXi93PezlOBCMDphDzyNeevUdRZPpp2wRIWcbdWEDSMEEI+kpv6LgiigYkSg2rpOW8
XHWaRlHGVY9KAscKqyODuGD71s5ddoKyqgRZbgNAzSLntndr2JQLHzh5NERGZLG+uunqrUXDx8vT
ZAJFN+o0V9KTxqpydGBfkHT0sWjNuGshnbM6m8ve0dFtdML+SdYKy4/Nl0WtnQbO8JSGxn9g4p+r
DLG2MOdyU4y0l/U26Bh+Ec8vjsr3IuofJcA4ZoXsXS/4+IT8ZbtQWVcLlDrdVqPlCXc6yVKzNsSh
PspQRd9bJrnvzIm7bY31c/P7yTplaXvXavMprdJrPUMIrJXfXHMugtBluoIEyX5uPsG0ceDHxoGD
tXSjW7Yf4QXBJZGgqWyxXLWvlWvEQUnzjdbXvZIZT5LGwD4VcZAN8pfqsiINGhOy1gdS63uv0/VD
zuJE9uw3QpUYwayVbJ2TD7LQYVEIyQxThSx0QDKqLnvFnBNvaGdpW02kJ2swOB45Wb7HFrEZpZLu
R1f7bxKTc5V0LWP6HZU+4YIzVJi2JYSzd1tItYP+NtjTQBhPM5A7GYrDSOgOzpv52podFkeV6j7Z
znS1UVI3zbeUuAaRYljOCZrynMy+hlV64Hj+OM8dFb3G+RUXyUGImG0P2Wqutq6wQaTM8DKeKke5
s0YC8Rzy/LqZC2e6xRdFy6QR6ktRhpAHkU77tpXdEhPFzJnLb2qbQg0R6uIBRXluuuapM4p9EpUk
9RZPSsIs0lbFlTa23yMi7fQMLts8h34+mvuiSPialiHZNiF0ENdOv9t99QGQpfdUc26uBzqmu0IF
lZgsSVAuTKwIma5DJb+2zUI9Lv2VVsbzsXGMQ0m/k0Qx95eVx9Ctmg1mJsg5HcKcZh6+x4TZIufc
4WNloTYKa6uSaqaxFV5Fs4ZnAPnjm1Qmz46rD7eYHohA6vkKisSbWM8NCZU3VIUXc1Tzsn7atovU
QGUBT2hseQ3Wh2XEmonWWZpfBQd0bxSd44PEkV13g4kP+VmYZXsj4bsDzn/Er0XKH/vC5KDMLGI2
WBXUbr1nLflLI9/zNlO8MCH0UtenKy0fkIfRTKmG/M5wcIQz5/7QR0ARUmYUnKL2ivCdNnBjttax
PrDLsMi8LYSfLflPtx4k9bX4wzQhyfXqVcfa5stovjPTlq/TznWfYJcrpBcEi1tTfwzN9GNqjdEL
1Q9TWvFNXhanjgTgAtGais35sPQJrU0KP6BatM3YWT1qPNcf0t9dT8NH44Hze+jYdsFE0/3eAju5
IBXdgGrU/Ml9tPnmkE6RZJZO8obovH6ztA2XzOVdX4XdHhAmHdTMZfIqrxL0bxs3K09WDPO9tT+E
Gz7IAWSOlf5Ux5b03ojiehRPaybe0W2y41gMR90c3U0UKY+IW1JsZ8g5KR9B57pr9qpxJ4cPxf4W
pldF5i+Lb0YbwUTeb6bqrpbfy/B5Zk4VP2Fab0K3g8LzNLu3xQhT8W0hbNcu5k0q3/UJZgaRdj2N
RTlFvobtMiIMRoz/hck1bkpLgMRZ8I0vdgAm8eT05WEuu0Nix4fIsne5ekjb9oQ51Be0ZwGxX7HK
30wjjj5OMpVrX7W6fq1M5e2kP2aLvCXJ9GiFyiFOMnK3+wPm+NsoZ6rrUMugYpm+TdlIc5aAWCOl
KaKfNBGftFzbtylJ7Ctqj8GGGIReoX7QlLt+iIM1xNvm1EVlkYOxfcz1+VBqm4XIGqm5V201g20G
w5R9sJxybFW2RmP7Ciuq043sCqfASLKtLIFRmUvQVPg7w+iqEGTWGgQXGtZDMmDuLju/YJ9DSWkf
OhOHF2PbD+u0t9U1c5/N8XUYtd8798Hu6w9lCDGGidtoheQPy0mrXE5+oSfs4cpZ8qNRxw+Znd7Y
arEee4I5HL2ZBnNWmCd3nu9pP1x3OrOXUsDfVfRHIYYrMjd/uh25uu7wwNbmhEtYDu1JxOGhiHNE
dJnnJv29YdVXa5BZbOg3yYrAiw4dH5mZRd8Gs907ghOx5dxnoj6luvmj7IqD7chjZIQvS1P8yPlY
tSJ6VBzxrGJ51h+L9pQJWj44j6p5OoaxQv5rG4S6+oQH66iqwILtymbiMQI3PeSL/eGG6qExxa7O
lm9hpey7lrx31h1rrpiNHC9zKDzTFwkT/V2qji9TEYAqu5ndxScd9DT3Mdyz+Bt1a5YyKFb27bSi
kkfVsxRlKwoY8ouzy2LhhYYMhgKbEHlQNXPhZCGqzqH9E1c4dN0GjiNSotJrsEjq9hCoLmHjJnNm
nXuq8cvUj5VZe4hwDsgZ6P2m+3xRdlrDn2L3aXQGqW7Ko9p7hrOm8K7ys9VPx2TtiGDU1vC1+iqT
rL1uXj7EjnE3kLsOgqtGntTHymEcJcJGe5vnyxFwCTlY83fDpWE17UJXEtOuwgNDbYfZdA1Uday3
qC53ZNofa2696IkyV7JDjIe3Qz2XVQZiJAyKtuKXFIZobfumwk2OkWcMUH703itZNPIqOjb2Sidv
Dx0LQkMjwohhtcW+m5RbrbFviE0+WrAsdFEe0kq/agjn7JojSRfbVmn2dPx2oV3eC2GTqlviI3cP
Y6vsyYz1TXZjXUSuq4LW3kiDEbu0INCuTOZbi2THDYstOhNzk2sq9XbMJsxiIWtkLS1KAt3Byvq9
1cDE08q92YrtjK1azlQ+tNgH4ty7+54kage7V0j711Fe1eVXX1AC4FCxRpg2o7lFOBykSwXcuUCg
Tt4GGWQjJSmn0fdWWm/VLA3Uaydej7GKT1aPTxdxV6BsWrFHx6bhYGPII00hjM+Kj3N2MwzvMZuD
jOvyoIMEOIeK/KRTONfKl3akVuxEwdJFAWHbAY05wEPOVhf9bgqJh0sB+I/FdWq8tHzsIS89UXW2
2NHetoXnUKggHi2ouKNiTWyCbjp6nNg3evQyO0DI7L3dWrtGjlvJ9jkU5Ah2ildouVfp93mfU5Jp
lYOT2MGsF0/hEO76MPeGDjXFMB+LnMQOnlpvMG/QWDAy09MdhRxT8Ecpvmk2qEsttlkNsjqyEIpE
1AoSH/pBnH43q2i7eCJdjgNGToDzQd0HIV6hrtyl5PpopE8NCfBiqXOIBUJdgAAPqRzN+itStgBc
YdAUNc/M3iHfeykI91O3JHsHkXrDREPNp/MbYrwEfvu+1A/8i8GSEGlVK2x3IK5UEPwQW/QQollu
dhhX1mAXyKGbkgCTVtV8HIh+75ZXDmYal2tJFj2ltmjjZF5TdWwNwdhV2j6R1RbaHJAqP1xqHyfX
pll0jwxYUfh9+D4LsuxGg+WOuh4e83C+18pXZ9JA1/jkshAjpQB1uBqEy626vvobhHGPozznqDqM
iZ/9LPp4m8zmvinZEFVUXUTmq0mxjSfpZwVYPvv/MHdmu3EjW5t9lYO+Z4HzAPTfQHNIZio127LK
viE8yJznmU/fiypXWaLzKE/VuWmgyrAsW5ERjAhG7P3t9XEBpWtoa+0iGpG7q24N9CBLK49Z4ItV
sRb6eQaS9kXt3FCJIbxB5J3Ui6oVvFLEGmRq7rO24KiMaXebim60+jQgv01rSL7hchfXsi9D0enV
wdfS+L2UL3tFhpGrc2uopo+Lqd/AnjvEXWlX0GSZBjucS6lq52gbo/UV/VoSd6JYkcmmcLnnhUfa
M+hivwFSD6oRTUThSjNnJPqnA9zOlmyvK5JdA6owaq9fYLgi8s9U/D1oRbICZ91AOWVeSoPgqBK7
pZUCfAioTkCsj4wc0tmCoWMxz7sJhDGv+2EeL8TgaTJ7DPtwPBdxTg0kV50qj6Mi7ncszT52B0Pz
QvZ1r8J5D5eeO034SDHahZQn+0o2Dm2zXLZpfMxJvYU9+7268iHg/Q3UogmxW+z0hEjGsjqu1ojf
04uhKd+NE7euNBUpecmA3ZvfM4OAcTJdE0Q+1qUIo4ibojDtFTVGsP+piszrtB/diEh7GASHRCz2
WWHughh98oixoHwHBdEkAg2Ix7PG7KoWo2OFaRN3nFsMzTFdy/dD9z1HelQN+Y2QanccdA8x4ehh
iL0qZVX0xT5o3S6rdgFnjNSoj1k6H6pEvNa/JvV4LTJsIe/CsUIXQkIpMKIbLtmiNXFYws3uBiCL
HQxeEl4R2//S1uP7pZucjiK+oh39HuSc0oIZhYLfZCo66gH4I/i2JET5di/MvT1yo+/71h+U2JO7
ctfhJJtQJqrAPE1m7u2grO/bpmp27dhUFz9/aVKxujDF9N0glfWOosMW9HtEvnH93c8voyifCOT/
u28/f2PzT55/zFwsP37gLIsjerK/vn7+9s9/d+bbz3/RAKwAeFI/ECAbjlaYjsfn3/38ZfNnVRBT
M/b87aYj6CAlDe4sf/07dRmJ0v38+t/+nM1fUeUFSwLOZ5s/f9Hc5kf90dLzHz7/GzjQ4mFGoPjz
j55/98ffIw7elWGHhCbjbadHl7WqfZBGrQfALnSXct/ctQq15nWVTnYVdE+zMLyXRyL0byeTTmXO
VuwOYELE3eibX6dy8I+rgQuRlR01/WBKgxOmUKUE7YzK4FTmDCLhylkEU4vIb5N8FiFmyFXWlX7Q
5B4KfFsXB7BV2WOijTujWD7EPTnLpUHPFxkUN7Qmi1w3zhXxn8i90zqFFSauh3ycjdqh4BxUFPBY
fFHG6WfsuPHVtfVZbDLckot3vYbRmInJg4hn9tsD/WtBJBxkKhYQBsnUtojWRoQwV+2AKwG50WzK
vF7rfBnIMC84fClMXQrZMNy0pMxMybR9m64K71G0pdQkh7LekIe5ercsHacqrvO5mtz2OJFUWYGK
Nk+x/oM///YHXnOmmyTfi88LJ/P1zMA5AP2GwVBhm3ZYJeeBqZ7Rbp3IWa8yCGaFZUEW2E4KXPrq
DG5K6WPSeFzNHOAVC6qrEXV/uy8nNDqUXVIWiJuErBrPYvMXirVcxwQ9GHkLmWlDHB6GVKreleSO
6jY8csY7o3U42RwwQB3tMDSOrc5g4YTXpCqaSeBazpRdzWXhWjMEzf3KqH27ayfG0ALMLUMhUVXE
+psF3MTZMsu4V1AtxKt7CbjjZbYGjFxT795u6cSEgBuPEMMCuUHpyaalCUC0WLEw/CkGjJAT+pc7
8/1/18YmsxzKE0QuC8FEQmVcRkSYEjPv7SbWj7mZ13QDQYZG5QwipM0WQMEXr+hBKHwsRkCnxt+G
St1H4iyeWfAnHwxp8rVKSQfksBmugeTIJOq0UxjLhyFPviAqul75foBE/lGXfja1GTVDDYdaq5A/
VJkp2Es6uKMJETsP//6WwJD9bGed9y+WkTDOymTUdEmEgi0ayp2QR+ckjSdnmQYDToFhY2nyZtj6
WW90K1glM0bg4Yi7pzbznzwZqvrwyCTaQKnj625U5mySpqcbNW5oHDbcoNB20vyVU/0ZwdGJ1w2i
beqFAFtqdGmzh4qDVWRsEEi9lux7NA/uQgG3Gh2hdOaG/q6GUL9Y54o2Tk48Azmzgk5F+kXWLDVB
pjMfChhE1bt6IeG3FmcpGe5Aw5napFNNUZKlwCthPH/xD54zGQhPqjPxFuvaErgthhIKR+hOSamf
0ficEG9Zq4IP6KIB+MfYrtuxyzSrFAt/zCDQS0fbDO+NJbxNwzPyplMbhIrODJT7Wgv7i1BNako9
1IZVn5dfAiz/uqKgcyM+U191qhmqm4DfUuXKs9rMDeLluRkSnPcVA7oilnR1Ezo6QP63t7tTKndo
EJRwiRqHL4pqX8/2upjY7Araadu1BIcYE23pwbsyG6+pDAERluF7Eu8C4mh6WxMT0Z+4uw2q4st9
vjdrCtYl4zhqgwsH5cxSfK5f2O7GlmogB0UNCfR3s6UseOOaQcZk7QkvLrAWw8rDt943Km0nEL9B
sAjiUUNjohP0BqPWfkxJFAv4TrKAFEIxaWfaKm5Si2z5aVm5CA0v+kS1JyW8KLjwCUa6b0gcr2Ev
U612Z4Z3fUxvdWBzsG2jVjPbFW8VDpSqcLAleyX7qvwNZxS7Vgg3qY2nys2Z1/46Lr80q1H/KSrU
2CLrfP1UBTnvMZpi5SmRaZsLcRfwGgJpx6n8bqDOfruXp+Yq56e/Wtu8YPIZuFOV0Jrayyxtyml7
w2b8327ldJ+wYF0PyRRAb2ZqEaVda04M5aTN9kqPmkRsCNVLuA5OqRtnpt6pvQsgx1+tbfaTAV1I
UpW0pmnfZxJ+hjL7mvAhks/06vTYUcEjr6WjYGZeP6lgILKdV4QWTGH2hOJOtErYDPU/6s3PVjbr
KBsWsTV0uUB79pEKSFudB0Cbmiep/2V3NvO9otx/mBUaGlAMm/nXTP6o1fKZ+XZyJlDgpnDFFqnt
3NyVeGmbA3v8eqBpfWH8ruhQbQSyRNKEjsg6s+GfnAk/W9uymCgeift2pLVQbb0ptJD+wF41ZWa5
eeYxne4Y5wGqepCQbieDXouVIuoz253ysY9gbDxGH9a1lJvnShdPTrv15PGjpc2EgI5pigO5Pn82
ZDceL8yydxHtnenPyaEDIMp5mpcyAJbXk7stlDgoemZDV96t7xdYKJ5SY2mV/6OGVEosJH75pQo6
VGej0DFhxDNgdKvSJKRDii7iNJWfuYL8+ohgO0vECNayT5LVm521TbjQQXcofMzpdiuTu4Ut3lEq
GbiNUfztAyKNQR/DfUJ5BmS+Hr9BriKpl9lY18ZQTXwYMlxqpehaSCM/Vy7l9lgALH57n/11atAo
QR8d7wsZlMVmR0oXK6MgivrbMl080XiE1nuNx8yZNXwi5EMzGm8nXeQMzFXrdd8sCR2gkfPIDJyR
Oi8vkdkAoI4/iZdk/QPrMHHESMk0GFl7Rnd/soeECQBF4KfyCySihimmhTXLrBNWPCi181Tr5ePk
/YOB1GmE4kyTQo7NXjiqpRCGpOFxWERjQ/Jj9W0WoCu/3czJkdRAkVgKgSMIqpuRTFM5sAKM0vCD
79BzkPARKHFf7svmqlB8cYjchbiZ8V18LOu/30WJyhm2Kkp2qM7dNJ3IZZZGOHBzGAYtXgqXPGnA
xsWZLVj+9RiFjpzkqAoolprC7bVPXFShjVMz9+swF5HLqLg/Vav/dnkjiGSjKX66Upel2lPBMYAl
IiKmxm2EsgGJsJzIqD6pI+/i5WusUKOfmjeK1T1mLePSqudKmH7d9fiwnDwthJZQGrclTGExZHFn
qbmPv9e9eqdqlUvo9lYO4jN3nnV0X5/yVrKHIpPTVdeSnc32So4vUzJDwX08QchtanQ4FrQzb/Rf
L6mSJiEzoGoE1ALHydfrtDMTBP3dkvuyNbNKH+daI4P/KRfRLs61J5PQL9Tiy9tzev2hm569anTT
M8ItCMuQW3AHB5gP+0DRRrSCpO+5hlh17DZl+/HtJk9s7NQUslaZz/D7t4gw1F2iPOgDTVaNg12I
H2iLHxWk2WISsMs5U0ppPa5uu4ivEUQy+CxETTbH2dlqo7ER89wfl9xuJWOH0sAWwX1rS+1RtOoY
+DPM876fDUDT5+59p3r7snX59VPt9SpdiDtCSVdGp4pRZA+TF5O8DxHWp7n+xz7xt5xz/js7xf/A
Xuf/Q+McHuq/9835v03/5fNL2xz+9g/XHN36jUsbFl/slxrs0bWG5odrjiH+BvZ0XZBYKK7GOayN
H76KkvybzmbApYWrGKt2LSj74avItyjFoQKVVxHMqhWI/Dd8FXECfTV7MXwUJRXbGILyqzcWhZqv
50+wGEBxo9xwq+AKEbBJfHRRF1K+vOGWgIrJ/k6A4j9b5UOfVH6zEPsJ36XNuBvTYKeY90Gsut0o
IP6dzGsxbmyTfUXqF9dsPkEeb62JRUEeeG5vhnpGaTbtllL3AnVKPMkA+8VK6Xph34/9IR/2Akpr
xdjVgCTTdrlW0vqu0vsHVeicgusvphDctsNrNQrvpHBwljpCG4avwyQdcgxK4jj0WIv2QiY+au+z
CY678IlUld2mR138LsqfVHF63ymaAzPftrCoa7JdMGGQgTghMROScCTBZd800RH0jyEpsjb91sGn
l0IBnYeXlFcrGKfqHmukAtEwYWxIDl68kGp4rIgGseObOgCPpPdWR2CFY39TkPxZQNDUg5eG+DEa
jKzwEaMa+Gu/JxAVdSQKXWK5QqPYQxo6Ge4eWf+hjtHvIIkbYgldyee+2E3F1TjUhyD80GYfqvo2
Lt+38bvY+l5ZVJOOpi3NjxRPubMO9T3+WqAulasHY76pwk9T+WGcHjpAPkJ5m+ZHJSWZnD3q6nu1
bL20uhuQyuAqgXneJdWhK/PHDaM9rth4FXyMLcHNQNSkYWAXVvMdMCJyeVJSdF9AJKz0GfGtT0IY
PQTLcG0IEGOEECE9xusNgdfF7mqBZ3+9QACN5i/L/ARWeNA+KJgr5AqSsra2xfYbThJ7TbyN8SMM
VAW+/lWm3E7SZyqQhlj+HedrijAy/CpW5iGSUnOxM2iD2FC2F4qWH8t6VUJa2MD3lq0RTrSxiPfU
fvZiEWNAtY8vZSx2DEXyBJX9Uml8AZ54lUPQpTSiqsNdFvxuxg9UnFG3hFs8ap27uUBytxhXxLKx
EydpEVLtf1ELC+4EIcl6ijNyGGqatXxLQoq4DOV9USzeEJR3hgaikZk9AfUsBt+SMW0JXKMIvArJ
mQ1MEZjnFPuTVBMPI7Nu1OOdlkr3CjWHgfZUgL5Lc6SVyoVmCvvQsvCQMNyRt2gTHlKtdTrtUdW5
y/bxp9C6xbvcntvSqaXcTxF+lRhGqVmzj8zALilTiZTgYZHS61SmzCHRbASAyfiQU2BYzdlNOI5X
HdOuS/YL0pekoGhG1p0p2MsNUKoKvUNhoVIPBUfuA4dUkZsY/e9z239UpPTTnFo7SmPs2LhR5QSQ
02FZLYOK3s2Cgvlyb4bpAX0O+hVLdfCBo7TOW1IVYaKpfFbzBwQMrtpOkw3afacKKaJ5zRaIXeIO
FZiyI6fN+wz8g9Z9EpfRaYwRNJnxWAfD5yooBFtIZ9cabwzrwwLPRqYYwGSDskAjW+M1lyVbm7NL
KdtrETFEsTgGhVU7co04VwJIYgMv2s0cHsJUO8apcU8lYgECr3AiY7S1wHIkbonBvcxwdxRCIfOT
TQllUewtS+SManXddZSRjCzwbJfBT6nlPUqgIitvu+n3si4xSRIHu5xqNyunQ9SfOf28vhL92M+5
heF8TnJF3VJsIj0sGkkpmB7tzpAgcw7HJr598Xa7/eNs86+iz29LHIRb7IZPvjRAqajUtRO/2+KS
YqNIojAuDbf1pJ36kN9RZaR8CbAw9JEevVft0UXgzLg95Dc53iDYvDrneD2vz8x/dvTnZ9jcbgUC
EqVaVwal7b4JBqQNlDN3omc3t58nu1+bWM9eL/JgedYv4VjRhLCfvgY+kiA3RMhod57kYajiiPdv
j+szO/CtBjdH9Aw+N/JtxnV0Rk/SPNWpdqFngJ+/1PzRLW8p4bySnqorwz3T8npM3LZM5bpM9oDk
MjCO110duZzkYigb7tzY+WfMyp3E1SkYc+re13eVDzrg7RY3N8E/BhfiEVwejfOrtM2bzpU+iObU
8fzwPDqoXughiMRu57LD+vFR6nfVl9ihZMWd94JiA92SEuoEzjzikzP55afY9Fs0l0nqmp7kgzt6
eOu5Okrhx/4h2gHq1S+FB8NfP4FYedTw7jMi4ldYeL49FJt7/69DsZlnljI2+RSvFWEu5RkuvgMO
4nzP8BUPCtCZ5O4Gu/Jra5tJ1ueJvsQiXca52JMdaqcf5oe1Svgxcg0ne9ftUXN7UDMkT9zXj0hH
qyfUWecUSafWL+dbVAYoI7k5bQ6e2dhoFFOzuAg1fxjq5aNRpueCo6dGloQlbh4a0xrjsXUje7GC
q0AyprhgZIdduMdaiju809m9u67fILc5wfz9R0mDK+8DIAQl+5tHGbTENIHKriuYSqzbYlf763hK
znQtHxP/7dZODOGrxjZPsgTORuGsaLjW9Jguww6KzO4ftECUBiAnw/jLRh+oQ5ngHmeAfJrARwMC
NNrD201I6xLbbD0EWX62sVmCWhN0aZRjyS1JNi6IXrKLH7p9tMv9xVfuZpfrwVPoYgd2pt0TW96r
djePaqTooQki2q09JLde5MQXwzF25p3CJnvuUW3ocs+r7lVrm2eVD1VXW7FiuKrfHRA8exi+s7OK
e/PMlnZuOLlVvpzy0qy0oE9oiEqFvLW8OaoukzC6ykmy/XcjqG1S23k8m3h40ZRmU0PrYGZ2hLJg
z2za5/etdYDemCbbMIvWoKeZZ6aibHnkPG46WbutVPlomcptoo/3Uiyc2SlPLC999XoFh7v+t6XB
5lmZtfBSDReDqbhuP2TW+HBmBM81sZkVwG6FXGo15mBRfIt16z4NoPwG2eeciwGo0Na22mvKa6lo
1CBFNM6AeMUORSF3M8qgznyadcvdDDEdXrNu6BcRBW625Km0KqGlNNzF/Uy8WB9o+il86OzFCb+J
buOfWxTrCnurvXV0XuzOczHnY4J2xx2lCzHaU5J2Y+TH3LpYFvMMNufU0epV37TXbQ25sdRgo2D6
HfIj6T9XdbioYADkSMfAtajSuQEn78nVxTmOy/qTf+mlgfkJPiHUm2yjyI3CIadJyGomwGsHkUrv
qyqJzxyn1lX9ViPrZvdiKKNxrsZwREQhXsT7+KLZG760Hh72Z6bIyQn7ojObKQI3oi+Zp7y1v+q+
ZRN82S17+TY+QK64LLx4d/ZkemI/I+n41/Bt2UpiWocYtDJ8oyPtxM9Ci0m4E7ly4hZH3R680l1v
kyn24276I4P2t6Kd/9be+1Ug86Z6Kt51zdNTd/W5+t+vApj/5/WX7R9fh0+l+7n7/OoLmB1xN98h
2pzvn3Bg7/6M7K1/8z/95r+enn/K+7l6+p//9bXsi279adzGipcRSubHG/FMfkLYf/7X/C/7c/Ol
//Z58y//jG1Kv+maAQkRoegq61kJ9z9im7r8G2kyaJYq/Ch0K2sq68/YpvGbIeP3zSZD1BM5MOvl
z9im/hv0YRmZC6lEA/Dk3wltbpYd+xe3CtKtcAVlUmrb/O5EOCFdEgXSwPipEkk8mO+s5uHFsNz+
sb5eXYQ3L6XnRkjbsLQNaOVIGF4vuzEgL7UYNCIYXyicJkQz3MQZhUxSCjSJKiMY5mCd8ZCrYQzJ
l+HyIU0TZ6SYRozxiZAUHz26HZc3ktS7KYYVxgwmwAr3Xf6loCQgi3HtAWGkvG+q6cyesdl+tx9+
+/oWZCXo5JIPbxYhiZHKXmH2ViA4Rdh4idns3h6sUw/kxVhtX+DJWNV9NaqjC4HZ7wtip7XitZ1+
7i12+pmsakwDJc4vR/CaCrElX4161yjV12hw6gvpsfejnfgNCwvLmS7yg+RA7IKOknpnd8iTzbPL
s9mvofWtUFvqh7IIZ50pse+5XkmX2Q53jZvMRervQDd/j6/v5Ax+6J5Dd27fcc8PlAQ1qQQuHzAq
1wf+4iVQYYysWxU9h6xxycvby+8t06Zky2s86bvyYbiqbwd/3EtnjvBo0F+/fv5omYMSOWtE49B2
X7c8lwKmNCGdlsVmZ2C9lxn3VgK0a3yoosypqk9hkUAQmxwrv6ko0owxda9J4MbYHelJ40+EVST5
BsKGUTLrCyK3CnXV0hdJuU6g9apK5oyi5hVFAZ2KCnitxB97OpSEJzFEv8yH8lGsZJaPdND7/ED9
oVdnvCi6gnK7yVvjs4ghgWm1FlVz8q2S3hnJ6GaW6VXCcKCC+7KsSk8ZZGfprsti9jssWKi5348a
6VLJcNpKus/z5aIf9Ou4CL0kovgvJKA8FheVJezMtv+gYyR4HFTK8ilO/aItwW2sxByPk3S6mLTp
2FLfXDaUejAtLelb20Deiau9uFyKYMNMagPTNYnRYp9eRO68xIQ8QpxuJTsHOWd03cEcMfWZoZ2Q
QsAMaW9M2C33YWQrwBw0nkADmq9IwNeDIAjLzq6s+loisKnHRJmBGFcD1nPw52XzsylAbW/fDzKs
h8969k5gMTZgWIPgfrIqG6MgwkVumuaHJGt3uvwkSV9mwlIVpceT0riDpOws6lJ7KjgnSfKl6Kq0
3ueRuCMQ6wvCfJH0C0HbaFfrQNWshkB14kRAGmKAD0s12IZwXPVeo3U1cRJLEmywtbsspnCmHqEE
FV6W8uz12hnkz9T8EdbWKFTvr3qhdsir+Z34ccpbMFg1w/mU1PJOb4nKSpxNKHmX5dpLGsHpwi9V
/DDEhm11mg3I0cd6kmxA805NCweoe2YuGLwfVTSwLF87sybXVHOnkQavqD7Clr5O8smrcJNeOtWm
4tpBd0K8/84AJzODphHaI0cYG9davLvYxz/lXUCZf+fMPC5RflfKmEtXBKcxpo7ezROMp/Bbwfel
hNpw6VNuik4t5nQTdoROMW75dSjuKE9yy+DbABdKwNloUERAi7jeDu8WYnOJKrp9kdv1Wh49PRlx
T/6i/H2eK3doboxGdyUdIMtSOtZivM+NyDWz61AebauCpRC0fqSWrmSabsSDMbGfNJvZKSkNS8fa
AXHlzmCSsNFyK2PycOLRyetoT+Sa8fL+iFcMFr6ZPVXtrdhKeH1FxPOp3u2/y4XuqsIBMyF8Qnmp
oPaFRc9WYO4kTKum6hEYkUP1P2q4yheoZCBc7ZvSFfNMGwJHkgW3h3ySAMoo49RRqC6eDBMMBGdM
PlKj8wmsmOpcyGsVhgpgyvv90AQXnSgeM1F1tHQkJzHA2ssumsG8t/AWKEJ5H4W3onSk9h2iAa5H
I4K5+rIifxJUsldZ2oWSVQc90t/XWnRUk+haAqhvCHbZ17swv9UMSmEnYcd7h2RnDNrosY0Tf47f
dfmnJb7EgdBZluBjaULJiW4LguKj3tuWNSBrBnBMJU1bqMDuFTsCEDEAoUiyjEBj6g9BsGs6w1YM
TB2pBDbwkomPnA5kPOZrw/RGuXQhqyxhfRljgtVUiqMJN+ZC1nNhAWpf9eD3LHvM6gesZC5AfzmB
3JHZ4ZWjXApWtcsn3aEW7yGXJddi8paUng1FSL6VxOrK7Zt3Q3cXkjqVZBjGgfQ1E1JPDfTrHOiC
1az1aUt904bfOkycBQnzMUifE6H38SBb6o3YkhBhwYoosJrCdHLz91aCMcMerESXKo4pOUIwtvby
JuW0Xgk3DXW8i1g4bZA61DOZ0FywoAFSBf08XK7V/jqA+WJSJGhVCCkHnNnVyc+pOQdlc5NY1G2n
80WctsD2VLdhAmbkhetPS3Cninf1dOgWQOkfxyVxo2HxuzG7iHBQwxgW/dA+TQtymw2F6Lg8Zal4
MWeqq9akhDGnXu0KYUI5sYwhWVnu1eUxyQLylxMVuWR36toVBdkvzeVWbFovYXwryFVyXOwX/eME
1XnkISZkgwHDtBLArPDRiCYbTrsba5GrLZVbAESsw/hglOOdtcSk5szwS1LmK8pgN9Y8vOooJibF
7Pg01IRnVYo3l2FxSkzZBfyQyIGS9d4LJljOEJqiGupslWAq9J6UgYwTWpw46rTstEl0gcJE7XyY
l9nRLcwg8uiqyY7MdS/Q9j2ra6bMMC5IzZlg/ypq9Cbl2HXxfadUTm4dwa6ge96Z2ScN10nR+kIN
h61N91aHXSEq/NBUASZE+1SfvdB6imMkMIV1Jeb3mTjvCqXaKYNwOSof0np2hGnc61a+J99AiREw
Si3cT7CFArW/SPTM7RQyyaPkGuM9Ze/3dRthITe5mLjujJLy/OKK1OIOwT3b8EeZXbRt/RayVV9c
AWmZ8KWPvAiuk9lSUFDmhwpe1Vyz0SmyH1UYBA6zvUyzN3b1DbSH1k5hhmHLgMNG4o/AhCYz8eWQ
iUwSXVUP4Xezf2zET3D7YOEFuwpqyTQRjNGhaPSqOxrRO+omboK2/Sx2rVOs9sST6KzszVrBGDuD
cZNgIBOzuC6K4ovYJG4qKcje2FzMjGLc92FxjFYpcvFRMjAAhPxZGsJ9qmXHWkVxpvG6BDVhSjsF
BkhBxbkulzhYSl5mXAa94IGcAcWaeli5JeQXRfmun9+X01cwBWAexL2YZKTPBx65shfT9+18oxVf
EmPmcwzO3EC4XcAF3SQL57DCcpLiupJkXO4/ChqvGbAVi3ahUbRPaUgQfa2r+VbEP3ASrzQpf59L
VLiqwCmAP1AAyUfcp31y1MvsS620N1X1VRv6b32jOOkCtw9ji7LlNMIeSVFHF2X3KltrQx01yJTr
Kpu/hFbHUR0pIioCT6IWUWmom7dmRxoB3y/BbhLn21z52JX3Wno/jJAZRFvMi0t1Eq+lwfISTXAk
kgtTVOx5FSCsM2ytTu7VvMP7swCBpF+oqeTqnDtl+bZBcF71nwRtuBdxFKqBLsygjuVZ82aDN32O
rqNRef0AmARgEYGSqzhtLriLpa266/ik/TS4nfq1Dzg3VLXbcFYbleVy4t2jK/N9gp4ygLIksi3H
eWzLRn2TRRLIN2wf82u8HII2v4HP5qZyfdEJnWvp5qGJQg50AaJPK9rxzAZZ9ZdqhfU8LeB2pVDc
N9UI57xFMXIZ9h0+JcMuqcnEikAiWPgwi+22ByF7QcGdnQU3iTjeL8XjrCyeNOd2YyQU4i8PhQbZ
Rczv4LPZVp5clqhd8nFw2yYAqRccRJBAQfqU8pbs5U84CH5uiNfHqgSQaGD34wZZ/d6D7tFhWeks
rgJIkGBdST2S/kF0A/ZPK/im5LdGib3VN4x1DlW3GwhxNsGl1nS7JnpYptoviq8LxL+2Yis2W9cc
LyXjy5z+brTpFZYh526La8DqReDs+eaiEdMkL0Oy3HrG/r+4M2E/E/eYGpGw/hHDrp9w3bChRdrV
RbyLzlTSPcdQ32pvvT6+aK8XraYok+f24mvV4SXkBd8qzyLXl7rhLn98+9K9iQs+d49iMIPwDFhy
bqSvm1OyDHtiK50Ie3YH5Wgexp26U4/GmRvgRgRJAQfRFmqgEbMhCjB+sfGSlHZpCGaPkICGq1g9
4lgL/P2at2FQpbfxNO36Al4oYE1eI2dExSfvvS8b32SQRiFIulJgTKGZzHb0TWAPI4taPgx2Z1v+
FDlsGqqjH8/fuU/d9l82vblyUy01Z1VMv2cIfjJ7/hxQ359dBl3u1rpuB9oZyfs2XfbLSG8m0EL1
1lwZdFax8QVHIkARpmtdI4Ujy4gFrQ2w0jHPhIpOxW5ednMT5zJSuTS0nG529d2yXKrc16r7t2fq
Nlf7R8eoO2eyyjCXjU1oeTSVkOhFMpEFR1NHthYaVHOc0AAUHkmP+szKONklVQd5yfGUc9F2ZQhN
r0tdOLm9BkEJCk8+dgcxeH+mVycX4ItmCLy+XO+mEsF+KqKJA1Z2K+vVrTWLF+nUg3zAZqjmjnYn
WdmxS9nUFzReyM3WtzEIWa9qYifhig+xyQlFBYeb/3IINiNudZR0dFFMLiS8EuvPeVrYxrnFeW6Y
NzkessrjqMb0X9LvreFDHx4n4Z/NHKJeFGFjGbnVPAlha6FPZZMTL/JrvC72wS2XhF20bz4VZ3VH
pzv0V2PPid4XG3ht5W28dDQ2Zfh/Tjl0JmPXVWf2tOf3zvY98Ry2/qNPzxvui2ayKS47XWU1EOTY
wT2+Tb7pDpGjyCV5vM9c5DmH4VDfCffwXT2R6/Wuuc5Biu3BMd7IZ4ZYPtfrzTSutGmOxJZe61fh
dX6t+tJu1G3xSgq4i9rFt/k6J3ue/z7/bq5ez1AVHetDclHdE6AQ9+feovImDfVjr/j5EDYzV5sM
0SS8hyYBoVRzIECU3DJI75dLbNPcBhUBRtdO5xEPsmyKyCAMxm59Q2DBPrO+15beek6b+Z30pRUk
0vOuNXrFR6yKckd3Yf7ea58rB93Ct3/SIEkNnPOoFsFs/vWG0kRdXgdN9qPrt70fe8DTbOnCuiDI
cP4Np66P9pce/mxwmyboR2KjpUEPYwiFATEXGVlwPYMWLZNjBwk042QcGKJdcnjFcwYG8JPWcjhV
uoMhcoMvEUI3/bWiZV4J3C6HiVeS1sjVEJ5A4BZwfrtWu1WQdwfGRNFPDVUud6WZLPR4mfFT+qfe
DEmE5A13dgNu63JXjKqvUfWDCtIvxcTLhtA/M9Lru/uXjhtI5klWafAINiNtGFVSRlU+EU7PLL9f
vNaeHyRg9bZyBeWfeIBT+coHYyI1fk7FcaZtayOt0CtCBFLAU+707ghm1UMjY08pOfj4IsFH9ExX
Ty5vikip0KeflGa9nlT1lGtRCZzAld4ZlI6Q1j0QIPUmG99UE8uxxl6T4/GN8vFMwycn14uGN8tn
anI9TbtiHeP8OufqcZz2tTt4WeGWO+iR55bryY3DpPwMPRP2zdo67i+21WGQwQHpbBz9RSS73YEc
id/uxl2wD26Mi86R9+dEDicPAC9a3JzXJuvPl5PqN4fW/+MEfr6Z08enF+1sZmuYzhC3B2bMsMNY
FtmtLThfUbo5wx3w/HO9On0M/dmcvpmgSoFb8ZTw4IYduSYqAZzQS71hj/GWrzjSg+iCzffPnUNP
3zNeNLs5tcky9Hd55vmJmGRSjOdHUUiQvdyl2F8IHPI7aipyPQQSDPOFHeSfzNcX7a/z+cX8ERqc
OuuB9ltPdFAceFFkf5V8wc938Tvl8HZrpw8BL1rbLEtrKdIuSdfe3kH6vMRzyW196SjZqzanuQz3
BfJgsK8VThQOK/URq05edyKBif/kTXBqP3zxaTZrtcW8FAUxnybPjwv5u3D48HZ/pVPbEG9ukf9l
RYNT93p0xSk3y3QN9a268nSvHNOr7Gi3TGI2oON4/C6dUbJvZXnPB4mXLf4/9s4jO3IsSddbeafm
yAMtpg64dmrNCQ6DjIDWGrvptbyNvQ/MyE4nyKK/qppWjbpPZIT5lbBr9ovZ07EZVdzvIiKW6mtR
igeRaooZCevMLZ0G9q0u/igFES/oE0N9d/Wcf1yOA88uImPw/JpOBlXNMUfUfrjyJkH4PqXxf4g0
Y+eq5a6I203bRAstQicUMXRFmR7VVFrgU+muvqccvATlYOd0j/BbQQ4RKXXVsitlK3bGuRfUGBHE
JzLTr6cMoiNPNXpa4ryk0LSxb+YmUzZBjUDGradMGz9r5xRwaiYa82dRAd/RyfhYn95os+0wuFWk
+0XDHL1Mdux2+oaOML10d4sCuFMdkAJeR5fmoVo1zvvX2HaXxSZbwXi/8ZxTd8+7Yth8yWDOIiRl
Qc0DXvBxd5apq6VBNU4P1I5coL6cyjfFT9cZLouzeiNe6JxCz8Z1xXOkS0hZF+L1iQPyjsOf/QbA
MdD/4InD6J832vWhlsssrweHxui5PzZo7koQS5JwMY7aL+glKB7me1mFGl2Am7cWShHeRZ5+OUb+
2TBaNn7cS+ozBvp7QUXCJWuLtHkwQLbjTXKlViZlRv3WUN1lZKiOruYPQt5SDcSrMO68C6vpXuPU
2IlyeUMzYkVPcmckGo0rVHcs/awwhiWt4FWZqKvKNVHwiZRd7SmoqCdIPidrQatt1XDvqI/SYlO2
ZQgfLmJNZaFeTLYktDiT8yAUbuOmg6rUrESxcfp2qlaKcP9kdZ+2Tbdo9DRbjs34JLjGQQ7EbYtY
smJ4vzJLvslLZZm5vLnrWy94bmq0bzPsi/VQdqbumoBwSiUIhwJim+XfFrK8buMM7MCFlF/UsL0W
bqPuolJ5LQu3Ovesfm8OrbjwFGWvTRobI6F7koVA2dRqvQZgbseZvjAmt4HoNRIQo61z+qYyR7Jc
d7iu5Lj1jRo+TdR/oceoynOcqpDYAhU8YuVeWVF2l8HWRWi/XwwuquFKlO/CgOZAm8lPtYzaHzbE
V2YCl6vW7oaRvqkuNcpisKIGk+biWqwnUWk9SJ20VO7xRNgpLgb3bIW+qWxriGxXTwxb08XM8WXa
Ixjn7Zuwep4wORG2y3lzJ+kPrYf/B8m2jJzCmJZbQVUvmpCOSq7IhzKBiOUXl2GoOkY1/KSSfWmU
6s9M0aAaCr/cvKKFHli3cazgL+G9nNj/8/QNWTp0wRCpxPwQ1Yl5jchEaS8L/Lx3rBt9PSyzXXHm
O4VjrJM30g07tcNTmfGUUBwfOCLC60YoREUKAGLMLK3yPdOSXbmiy4Wz4cCzdtCtC0R92T46OBYK
SJg3AdVwpWUVF6eifzFeoHCIeMhgahSUDD9eOVHSaF0rwzHVbqqXlCLmoq95YL6G8aLYDrc0wBpn
PPVNnL893of8d1BjltpRkEiEKu16JybjqOAS2kJjJ9d0rkESTVsfo5zb8V7eNA9YJZxY4Sml+TTf
R8FnCV7dNKVvTsFrp/lVnKfOuKkfWhsWp7AubXl/8gVyYornenONbpRtOzLFEI7PjdjGtWYlLbKf
MFsRfjc6p1gFF7Qavx/n11EpWPEKgQMzR7XmUgSQKiJqCJq1Ml7k+uHfCTC5nYMEIzGb7RzRr7Vk
rAYWcdwbUCf7Jna+j/Cp7P6+T9CREPmfjFrftJRHuXDT6IM1+ITA+8/Bzi1YupfugQ3JZ7kHl5vb
1lY8P12R+NRDeQ8MxwZ8J/QhTsfHwFZXjsnYypRAdhhybqRNZL/qF/1SsUvSkFPf/S+X6u9o8/rH
0MaiNRZEC5WfrYbruXpC/ePTW4rx8Cmn6D2pf4DPmE2kQMohlnWBYUKLT4niOXQ37Qg1cil8rHhg
tIO88kPvwgBrFRUHD4hmJY7X9PVvLFzdOuG3iPF/cc//kHh+/3Pg8wR3fnnLqmO88/Q3fgOeNesP
VeZjIE5CvKhKT2/w34Bn/giBGKS+TJS4OM6kqn/hnZU/FNpigKQtOCTvgg3/i3dW/ngHTCL9MCEn
LTLOvxDfl3/eiYDFgZmDFf/9/x+DkT8dC3RjcIuFgE6Cyr84/1h0SRJjjoLzhH8gq/Ou2228yiJM
UBbujbrKWwd0/vZoer6IqXx+ok5BDa4wimST8fRs79a6KzXhSLddNIM3wbT2XVQ3Kxeomgjwy5TK
lZWeCR1s56YW15ZfL8DhmEq9GoEVSTGihrUBKuBarl4r8Qp7xnVaNDutAfiSn6nBTitcUlpAHXmL
dQnSY2V61iuXXRu9DAGd7wIzyrjF0MBcVpZ7jU7qrvXMF0uNABnl6Jzz6W56LE3bSx/H0FDP0Ph3
13oFNdtNcxAxAEW1YI/Qgz1iYJZhizOCJwnk3PFHAX1MfCYmXN8orQvyPJNHYgzcAfr1QFde3kgN
PppFjbZDgTNjsY07OtoZaFVE5XqLYsgAPQEDJkNIVnlJRU2F1OqfhwEZti/eebzTrItUiTeDsB0h
/4/iuFSHF0/Hi5EsKy8jPGponeLaorWdHSGl3qIzo19GRrAPfHrvmBTZuhFfVCnSYo8leQpQOTsp
RRyWtK1XRJtI7m/b3L/T8vQQ0FQv/eA2KKxV5gpUclt8N4ydiUW76+UOvenJncBOLXCEHuZYAFP7
SMOdqcIiBY9J/pkhfQ7V/KpP1Vuhy/eojwmIBAhvfp/8GqPC0aWB5haAkFTozuSk8K/YOdF6qMqt
XOi/yggrxRbMpYL3kpuBSfW9BGPJ0sHdhE3B5ecn7NvM1tt422WyI2lvvTyuzAZLQvwdK2yPpKBh
YwCvg5vbjVf1MD7l0m0/tltJBsqkP9QDPwr7UJ1N1P+ox7cUr1+At9dWp794o7HqsngRGRvLukIq
dRHka6npn1EzwyjyGd92vE17lDquNMV7Gatf+ejv0E0lXnGdJQaX8rgIJtwtCj+jatiCoi4mCTm5
GreScjHpZ3lNjuuMtQwI5rv9VvYO/lBti5I2gbsfcNegDr6pyx9e6Z1FtXY7GnjVi5TYgSxfSVpy
ULNWcGSzwsKwJUEXyzO/7q4qs9g1egSgIiuuq9p6FnTVyRR3mSrGuRsV2ww1CSXTMZhSL4K+u7BE
fpehL8Mod7Sy3yJauJ+scWLLu1Tb8Xr0jGu/qw9jUy8qDTfdSN9qabQ0veRFCJS7ydGs9G9cRX9p
ZX3tBqFT1M06Uowf6phc9vxSRcu2VSa/or60zWVpVyCjUg3ZIdPUc5U3SVRWv4aarHGoHlVx3CBe
cAmhFOgduix+eV2Ku7i+TjBt1AdlH4rATMc8s2ul78DKSEuvBa0ZrTDfYedgk2Kab1UhYE6mvGqZ
eEAh2ElQQJHQRDW6cpl4uDjWhsa1Y4HBiXkimS9+mawoka5z3FM7y1x1moKPR+Ik/rmKv1DYR89W
oCMWgSWk4FF38ZKfDbCwxNdfVE085wGHxOtlHhtLTOuv8Nu4HCJzXbjKWRTp1YlUeMpijjPh6Tqn
yoB+uWHipjC/zpthkIVGwUdzqrMku2gdbUEanWSmzon40JHJ39A/5IUD84+e2sdsqi6tpik8bL7e
maneQb1y174NBNh5DbYjkAJenIt0IezSEUDMqQfWPLuaoqOMhBqmPlX85tp6JZil1vdlKibojGrl
jxaw//s36r/JzD8mwtU/T2a2VfxS/R/7JUj+7/984H5Nf+13RmNYkLHQkJo0/5A3lKa+7++MxpSm
ZEeGM/+3ctVfKQ1/i7fohCiaNg3Jxt8ULusPDEbYRqZOPgsD3vhXUpr3dszRGeDpLQPN4sFPsVFE
t272GtSHELwmLtWrThz2GH04qYIxKoUrH50j/8LoUvy0O1rMYQyGr342h3CX+HgQZ1mKk1YhDBhm
Y9eo56Z3I43jhTeqHXDR7iBwr4FE9MsLAZM0ZGzis7qUtzj5YiNthudKS8NNtvrdiE/bQgXVOQji
WSUXgF9100YMFYWavMHqVkBpZvC9JY2l1K51zbflTlJtxQpaO01EA6vzWIc90XQ7rarvtE5FyCgi
bw9dv9xomG/39XasLlmnW9nAKAu1HcEYMLI08d8tT2Rs02mezSh5Jg8OUC8ksO+PuqNHm2AFeSkJ
eMFqyC7mseL0JXKudbw62mpfJIb6rIgwrZwFk4+LS8HN8tObxjNa2tQe9uVtI6SL1BwTwPDjS5g0
0wLZXeeemXw569qYLuzwUVVgMmjBWYeVrtcY22yg3CGI7SqTtJ+1WY6Lsku3fjEcxFGxzvMcJ3v4
L1eCLji92oX2kArPejTcQ75xoOVdGXK6UrqomHzWgwU0mnXrV3tlbB9dpbx2UdkMfXpGJhU4gMLx
m6yStI1V87P10mQl1i5uvoG/lswWSGZr4hYuCxci7mO+GNL7cJXRDhJx0RRwA1CZteVR3yFBcVvL
JDW1hIlqm2GhJb+SPCFt4m71QMISu0l2YJ+AH2+zGMO372cdR5BPy0v9DgM8ieI8/c15z1rWBL3j
PalgJzxJcikVLh4TY8V4CRrtsfM7pt5Lgis3AHHeYxMZoyqFgcDabWWe8WJ77Zraiyx4S0lOnhRX
lRetgBKpWUR3CvJbuBroL7LYbQTRuBk60EytbRbjCq78uoJG6Ec4ZIHlbRK04aQboZcfxgkMYOR8
VFr9idb9SsHcCzFYDQtixNwX1BVfkgl92jcXcSTdpnFJUD28xCE1XmSpeeNR6u1H64nfeWaUuN4H
8WMA86pG3Q3R8D1U+G2i9+fIZqdLiiHrMYtXegx4LGgZU3amdBVEYYmfnxTSJGqnuXaItyICNCup
otZJCXi6MnC5pxYaC9m6aaILII2QRJDccauNHgkIHgfLqsdHOx4KHOFzNKs6msiRHIN9h5NmKjSN
tMDNF4JSo6+Pm1ukovILIERMF5p842OCjp4UteN2Z5TuGYpreT5u4vZFqldZLBzaNL9vQuOK6duP
EbslxyrNi9FAk9Yilt8FdTHVwwaoNXCMGzaFLjxj53uIrTtRKwHiA8pFRr1eDsJOj5GMda1Fmmx9
pVt2uT+VcRe1Hp43yFtVN6PgnyftWzSSXahn8thttaY4WPVhwnO06Q9POLiU4yP1LO8FzNmNZdfo
K6PHt67I0Jm+ksIrDwqfK6514SeWzLYZBsuowBBc/xWL3hqjgj2Ks7YSNT9qQd9YenSDKt4+a/M1
Je7rSkL0C5tDWUXrAN27QL3T49FprMDxvbOGGogWwmOZDO8y0+lAaudaAo40WcWJsOjJeYUYhPio
LCEQ7Jpc26pezpL8FJHDNEGaxEkLhD/ByTVjW7jLDmfyHLE5PnvbkudYqOObKMubVEUSPntwfXc1
Yd/10bQDsdkH6rD065cKrplRGnYjFgjaCeBSTEDgSBTp4tbKQqr/uJ2KmS3U8qqPIBPxSpP6m6ab
CjclnLxkV+rlTYM1pIxbXxPT3UCrRVlin7gwNQBDHQiWeJFHv6x4k8nKQmFWY93xeSybERzJaBVw
O061p75YjRX6dwH278pqjGnzIMxjSNtQ6qAHQoGot0NdLegb0I7ZCPy3YTO5v+/gJeDqTJEO11pI
SXE73WFbN5AWWWEt3Xsvpwl0AHo/nGfDD2HYt/ykcdtM8nfFPjPKhcjPBdU7or+nwBYba26wcdEH
2BDVmwiZR4n/s603GjhzujO8/TeTVp/OryqtTcIP9NGVQDpRmYLyj3UKr+wCgqI//QcRIToQTKN8
2SHjNnQPmtnupd49m9wfZFcHd/SoDIM9Giy6We46N/85Sg/5qDt4wKNZpyz4lDue/BL79dLv7tSq
sumkynh11tJCFO8q8O55bS3E4CwbUARSCruSXAeduIWfcRAE28ovWyGBX7ENa2wqsL9EEdHg1Vln
yUJXWbVgg13bQvVwjHSlcwvL3oXV0bsp0VbU3hTtHLsvuvPio8VB8NP7opkYgvtmuIKJIFC9r7AK
lTAFHHCqfXPRiSzuS2uFvg6ZBGxN86rW9WUph5eicilJG4y/t65mbSo93BZWDjdHs7Pm0fCwWEaX
MwiXjUfl00wx0YPah9WyX1xY46tvMXjzIc+Q2y30RcjmUSNlEwkmcIEBTT+MDvOWBRufBvWi9ArI
V7e9oW34ai+6RF/Xhb7ueHTqYbMwuMH94Qnry2c/enDdNzHmk4o77vCqCa+5ewfRQ+9efRxW5aCx
R0u0jT5b4weMUUy6CANhkeNDKB6kgk2ZgBCsMkcuTadNn4Ow3EkuqsTuc9xam6JYj3BPW7mgrXmP
kp0T9teu8ivrDXgZ8GYMfDkhNITp2scJPuj1pRH1a3A9lKBVRAYtyGRXpREtA16MZnxTlcNeAuLr
dcnGT3+q8Xk0/JC9Rzn5YUgduEBoLDqnL/GheDTrEAvSNkJxk01duBySnscgtB++LG7zjLyo45v7
ztdgHmY2ria27FNVyK1FqddAMfBWke/dcJ0ID4JG622iDFl1TG+xQtd5m3kvNdQ/k6SFWiLMvr2F
Kywp8AoDuHtv2Bb5T5m5jVtpoes3IwvF+7WDkBdvFRf1sfpBS8tFYRRYCV8KhXnXGfguo84GF36R
5twxlplhoVxu2jFz7V6lmOE3OKlmdqrCQR0f2+wSoD47HppbN9imuLRKUl5x38L4EF3qMNIhk6Zs
rV5IySGDkudLjse2kZqrFtJJyIGWq1897q497FXqit7UjqI1z8kpom7XjeWNiBk3+VSkHWrzwRN3
fo9Rc/QQRLeBNi588cz0ZDtWMohG/UKBDSzDaoHfjRr4WQf3t+8Vp1yB0koqGl58AhCBXSZptsAy
NXUvIuUpGShCwJGN90N/Rc1wNXTXPae0xTYmxP3NMDcdCYkcCC9JOTgwap60LH5rxue0uE7EW3zp
+b4YcM0vRvdsqAW+lG99s68T7JHNnznMXiNSl7ifFziWG8scArsiQffU89XgYTGPQzCeLEn04jN8
j6OphJeSkiynpEOObrNI3dQKBpfxlVQE61oV1n1GlYV/suhWsXfjk1LoSrnUFHlZc5t7ovpo9jiy
h7xnhOYgu7eiL8B4p00MKW6cWq8GhM0W4mF/a7TaEuXnlWXdBuz5vkmgvGZwphWWg0ZIJUDdWSdQ
5zCFt5XM2Ej1j7oeqQ2iWgmtFp/CZYAqdhiLy6Y96/D4HdWN1WKTW15WRc/n+0bQx41k8GDSLhOD
wgfOyKMkb9BzW0nmLfivXSSquyqqD9bIHUN5pSt+pZw9uXQpnd1K3YukHtTQsCVKpm1yn5GTQeoU
vQe94LJTejvq7wV4+H6NxNh1zpqkMJS7ZgdtT86rRc7Sl+ARlbZzAk6bXp9XQ7dATmupD0ivQnjv
MD1VU/SLlYWm5metf2eQIXVI9EcGObqm2Xp5npvqyCNA2yrwDAtKdeNg2C3nbhQeM3aMHHPSuhuf
Ss5wpbmHNHjUjGehvxhGtglCFYpwK5hUYGjEdh7pu3djjOF5EPFmKBpbBtAvRm9CrpH9BJdZI9zW
3eTyutTldaC5Tgc9zzMuUw4vCVRjBMtAX2XeRZffxRrsy+Ky4r/y9Xtlqp7ngPdS1COs88y/GWNh
pSc3g1G88NeBmz9Z+k0fi4sUeEdvQBwFc1fWizQYt2OgPlbGc2r5T4JJYQvDS7sLJMH2TK6GMSKz
C4bHRtUap1EmXdSquABo/qh3/VqqMg1N0+SCutrKLN2Norevkkix0jB83mZYsXcDLGQ12UtteB/6
cL6GjC9DWtU/srEFnGEZF3HenXmxf2P69UqSrLMi3UIAFZFpHsduWY+PeXkuImbre4+jTpcCtVZR
uYiEs7C6S5PR7gxYLLU9Klgdw44QYLJV5iZUi19y1AZ27ScXJle0yNWdVY+R8GSM3aoZip2Jwa9P
yXlSnzDjhCDRvVoIP0c9ZuoVFRfqhGTLCE2cvLn3h+shYN8m1wM2rK1yZ1U5deLqTu3qta6NBw89
aFBadmBml2J+GYvdnYKLu2glyxIbS05vvYiLZisl2mpENZun+1LFiUreSpm3DmP0KYzuhvU5oUo2
IdI+PuB54dEcprwCKoDWMX9+9IAvTAGPrdZXV3rprYait80I9Hem2h6Ptu+fk6dCTbW7o1DpkIVZ
KBFq9NOrcAxwKCVLF17k6pTO4KzWSbWAQQHH1XSdQqSmz+o8SioGqPWHKubyDbrjbwO9BKVcyC2X
sDYRjfl8kTF9P7ypk/d5Ko+i0s47Hl+fx7oQpEQV6XJAZuiWuq3to3XhFFtpifw0CG9ke/9/pFo+
l2GmASsQDvWpWSdPE3I0tTQ+XEEGBEBG2S7Mzj24yIOTLFwEKJ0KlX+paCW5HmdWbqcEbi9J4TZE
w0FLSIFQF/5+Kr5aaUmmji5jRKHi5fLx55hSNNQeIoyrPqMWhjzPBGJrd254+32cWbX3fZ2P4sxh
7ZZrAGdVY3UlQZ7xm5d0ePo+wFfzehxgvpFQsIOEzEAE5borDj4dofhEu/7EXFmzXUMVSWjCmjEY
yn0fBPBx6TTinyuP19+P5atDcTyW2UknD+gtmEbqahDon4wg4KyI3MlseS4nogM2iAMiLnnYfB93
3kj+tEqzc+/RgtTxZ1FXpdP9CjbF2nSkNaLH9AJK21+eagGcWrPpz4/OgtRzQihLABisArtzm72C
PkXQ1f/WHtclJMcsEWzxVLE8CpMnQ2ZWaqDSkL6QU5591TUpulOl2++n78sanKTgbSdSIJ/Aoh8D
hYNldlLO9CGzvMnS16C+rpJ4EYI2lKp83aC1H8a7oeoXlrTz9Bcr0ZygHw4SLemhwerKOliTrot2
7XoHelyhfCW2Jzbx5/Isl6yKcRKGtUBrrdlkJB0AvaDgNzZ8c/0WkY6pl/asgZ73xxOU1S/X9yjW
jAExcu8MFZovq7i4zZOrPCPdkk/s2S/PylGM6c+PFjd16ybTeZ2sMESh7EmTPzlzcQhAwEFRHov0
tjp1Or/8ekiQnbnAmcdP1oy4TCBkNmTqKj20r9Uv4UJewsK/cJ/yffPKw4n+r42Sy2X8fAoYPYdg
/3lANQP1bJMOy3v/5Xi0YeBxVMqGHbaOLxNYF6/6IrpUNyfFzCao3zzZoI6FJJLJCLEn+jitYjuG
ieLVfKYQX0TabuetjXWzLe9ORZqDq/8cElOJPDKmZRiFfozkexT8dZNI3kvraKtoV6HJ29kkwSmM
PmNT3LnbSZy3HpfGfU7d6VzcnJrXL2/2v3/D+7QfbaJWGFMl7PkNGe9uQx8fPIStKJNOjZ777y+J
L8/EUajZd4r2QZa7YctlNL7q3aMbpIvOk5zvg3z5tT0KMvtSNWqYgUudxkM5WtCuEu3l+wBfX3VH
EWZXXSbJhRfrRCidiQ5D2/gsOePNu40O6KjvjWVy6O/jJbJMdrXTr6xNIC5O6QrOcYjzrSPNPle8
W2qBR9i0Sd2rajO1sZXNxIlEZm9Z7xXYOe3aX55UJj21htOfH22XCkyUlxsMXqX85FAGAgDpGMg6
V9v+l/mI/acT/zyFRjy1R6c/Pw4aj54peQxWHs88rVhqkruu0ZsBIH5KMnfaHp8P//8eyXmrMDN9
P66z93mlxrNH9wcVLwhGku3uy7NTuvTvy/RduNlnAi84P4dmoK4i5UrpRgfQynmqPw7tuduCJGp4
1CsojDXiSIndu5dcChZesCqat+839VczrE8qFjKob4mM+OMMZ3WnDqlFnlAbW2qGXQaRLA9tN7z6
Ps6XaRbIOSzD+HygnjG7XH1fUXo6HOR3u+Da278jLlR8bfhuIAVymqr81Xoex5tNsDXGUWpaPQNz
9HJhIE2vO5WDKBGyPI7g/Dtp3XG42Y3ejfHgd9lAnuwHOyW6xRhyUw+330/iV1fcUZC5u7bfhbmR
C4wJY0Hb13IbuNX3Eb56JB5HmG2HaERYUZeIECm3rfurLv1VrBgLvXvKUG6UkLH7Pt5Xt8pxvNml
jWbtUHo98VB93PnxVZdWa707hfE/NarZxV3WvSZFAt8f7WKSwq6upB/1Rrry1sE224oOXN8bvH3W
/rp4+M+GN7usOzTgyrFmV+jtsDFkPOpqbRMhI/B9mC/zieNpnF3One+DlXWZRvOspU+LTkplt3tK
QzsBrqrPd5fPg2RjcPVYHYrLyMEgevv9b/h6JXHzlHgL4DQ/2zl4dcalPw3VMLehcldV21y9eQ/x
X2zTP/DPOJrtSQD7t7D1+UuCsPUZwq7Vz7J8qT9gtae/9BvahAQ1xnpIH6HpNHF4LHba3+rUKDYD
UuLm1SUuX1bmL2iT/gcUP0prePUBXnmXhflbnfodoI9VHtoLEi+8fwXahCrvx88r/pSTYy7QGHH6
hdqcTii2Yp425JugZbWV6jUrWUcZOkjOhMh4833VkeRoXVm0/Sjugi3aurJ5oyguRhV6e1N31TpU
4P3VCHNpsO/cqAZoECoPns+29rpdQ2tzCOTkoBfxpuuVpdnHz1mcn5XjuB51f43F3V07laDyaDOW
kh0a9Esa3Tu3hFhzcrr3RQ8zzDS3VqtfJZaxKwfz3PPIibtxHZa+LWUW9UBxOTmEDPVFK8JM9r27
LM+dQEjpHJMz1F1wXssuPei91m97EWyB+1TTrmxrZSGV0It0CJ4+L/9B2fRgudqmWhgBQqPuuu0C
G6DpmSXF61YdNrXuXXdCZysNzSPRsFHiXMrgro3KpXncDLYxqSTIhp0WCUBzI1yJhgCYGOnc3Fz5
0c1IK7cK2nXmU8SXIvF8SKyfqRdf6eboqFJmghbu9y36Y6kgrluYh2IR2o0LzDgFIx5kCA9Tyk68
hnZZ+JYrw89cQzkx84orq0Z3pKP63CfCHiOwVwG2mJEM63EEQh137rkUTaNEp1XM6p6edI4gJKqH
kYDenfaWa+bm6Ehc/pk7HTMC5u5G71uMZgzwo8lkkmf+x1Smc/sskFpYRgGPKjzd+OabNlZ8m/zB
RFPOt/UVoOZVay9pQq6ilfF0MkmekpijrO73T5hKipgsctJmSY7nR40g9/yEflWhp4wu8X7cdE9s
aeUMuWhHGBbsYeDXjv/zLzfx/16P/9DIWv859NOe+ZFO//VfiE/1D248pJIsMtvfTJW/EJ/qH7jX
Tjxr6hm/waC/r0VZ+QN8OHpEqqGJv21M/7oWcTgFtwuIFHSbrqn/0q04/2SqhqJbQIJNA6tU7ZNf
U9f3XdFaAF7S3KRZrS4S0P1mcyIHmWf48yizFAuwjmT5URitemE39UvXI/RC72SBaJ6bvofB3sqC
PDZpwU+DPXqquU0pVn1YRCt5sN21tYLsIocL+Xa0+/vqAk3TcAFp3j5a6C/O/BdBiWWKOFdDx1Hm
Si5ehwmjFlQRcorGpZ9KG7885RU+zx0Z14cQ0084GpfcSEEYBGW0wmkI6ENkhygFYz6yyEvc18Ub
VT/xUjo1ptlEyl2Qpro7BfTVRSxjs9CceOvOb0pk6z+OadoyR2MyZN03Ko0QgC+ia93u7tyd4vPq
TVfCuXdwb7oaCoKdHFB83cXLbqOep9qJpZO+2P0fJnZ2Vw5iKahpx9qBOKCw59OM4vsQ7bzlVPnC
rhSXquUppaE5/v/PoePtNR1tyAATBPx46AmU28IriIrwO0r1wcJf1w7oB6zZHX8FdlXYuqvuUVi7
D8IaUMUP4+37LfvFcTRIkE1TUSej9XnzCe1rVWyTlmGLySEP2jsxBx+agdnL5RPN0y9nGLsYkZQQ
EPQ8JU8UI63cqolWPniIZp9ZL2F2/W+M5ijE7HJhIqEzpDWXC+rteq0Ai/kVRsnBtJ6+D/TlMTwK
NHvCWS2gvEFh3ZJGfy5LgOMFcDEzsEsh84GgFhsFOtf3Mb88iUcxpz8/Oia971muNQ0uQvE27S5j
Tf4PI8x2o1q6JZK1jArY8KIInuX8RFJ0agizk+665WClOkNo+wehOy90/9QxnqU8fx4oXUYGVeKJ
gUrbx0kKMslQPZX93K/0XXOOcNhwPtl/BLZ1ZkTvBbT6XAMbDqri39nfR6GnPXO0PlpadyMQd27/
onaXIMXRgmifh1A6KaT15UnSdT4zeIVxc8zWKUl1UVDLIVpZQotFhGBnI0YSGVrhETLlr3L8pihI
MMeXFsNUwcJ6dHyFAk5ZOq6/35RzUajfE/73b5ktqZkk/RC7fbTCSlTd8UFfAniRnEk4FNL0iQ16
auCz1TXCNqfWRDAVMqplgvgOdWCbp+q8p8LMVrI1ekvIK+a3tmJAeqaNoooT4ST0/dx9dRqQ08Au
mJ4ovvKzZYRjia3JZFIxdNVl2HpL4D0nLsSv7qnjELPVkeUc/nBOCL/ayGoIgqHdF/Q3W5fHGy4m
fRadOOJfzd1xxNkS1W3g633NElnGj0aAq1teBaekeKZ/4+hd877nJMWEljT1UWWKAR9OWldoMjQi
1kfkfYXiZbCNfewNSq2CahzfyhEPrO+X6qvP5HHEaSmPzrYYcA6xu5h2OYJU7t4PCRecZ6dqg19u
iaORzbYEnjEuPT/ixCZMUj3cVKBavx/Klwt0FGK2JcZsIn1FLBDCzYjfgxKunmr2938WZbYNPL9p
zMRl44VAmCVQ20PxNJrWiWX56vaZJIs1nbalOvmxflwX2QWW0cgpbt9GuSFP3YgF4ndJdqnlNwEc
kDEdMeIQ7DBSrzI3OCEo/nkqyWKkKXHD6JKi2WxXtDEqnFkRQ7cJsFRvh2pwkqJD8w81mVM78OtY
ZIgWjEEe87NyAjdFjltrnqw8n6sdzrSi3ubUNL5fts/7jxHBLDQoiYFBnEMT0jIPTKEvENTD9miQ
4NuMoCNOrNqXQ+EQk3HKkvb5+GaRHiRxBZWkolOo/yxwKoCh/v1IPt98KnKaeA/LcOA+d8+rbBR9
mmiI9CXI5Vlm/GAAErdM09Fk84yi2rOpGj+/j/nVwFAI404y0E0DEfFxN7q1SUtEC9JVjoV20kgL
YbgKzGj5fZTPdxE1Ut77koZkiYG4xccoBc165PSjdNVm2pPSiXeNnNxpoXSTl+IJpMpX2+EolDFT
IxLKIXADLWYStew+zlBBtLwTAJUvHl5TpRirQnTVFP1Tpb4pVS5vzS1W0b32SBsbfycnuTPpjqkV
QmILTFmcET+Eh+9n8Yu1msrQ/I8KsErl4+Mspn3amIaAuJ9kwSBD7iCOI0ehTvd9mM+fKuROwYv+
P9K+bDluXFv2ixgBguD0yqlGqTRYku0XhmTLnEkQnPn1J6mz73YVi6cY3Tei/aToWAUCWFhDrkzU
IVC0hgrApZmxm+4sVMo82oRPBWaLdPB1qr1/7Pmrr73fNrawpgtjs7jFD5JKlEGbe7E/SncQKkG7
jGKwaghBWvhvTGFiHcPIMpzg7Kg3dQ/odNPncLwf2rAJxx1tV07G8mr+mph5V5JEvBhjmMAIi4s5
NkAoFMjiEO/2Sq4APdPLgaPw36VMv+PsbS+bWqSsHHNPIyGkVLLqJziNNxKPMM2CwR/MNj2BX+OV
RLJnds33FetTI+oylrm0PnuOEZs1YQJSD8/HHD7oNvBQRm4xvBfRPUkLzML+0FAPqMBA0geft20v
3O6Lhc/OZse7FK8VzqY6/saULQbpmpVvu+Cq1K9cH7Uw0GXPR8irXu0FmGtw+qGGRqGox+WPZuw9
GpfO7bUs3rOpqvAfS/RyE5s8CooRI6gY5fTvdIl7XTd8gofioeu0u1xrVnK9hdcFLMa6aQJAMNER
zT5dQ+XCzzqGXQvbxtJI5wVjsvPN4q4ywe5XBKpDGWhMbi9yacNQmIVEq4ku2dVct8B4sRyFsJp3
7S8ANo6jupahL+0YRpfRNDVQqLniuDTQtAo1HyZYJm/rFpqZg2z3FVC2+lobfGk1BtTtFY0iHL0i
U0fyPsZckRJvUoSOuVWMNveCPWZALVF55QPQSquEG1dAl+mygx5hovQzVBNw98tz0ssg0JRVXCz/
pwp2+n2/y/ag83eSY/JNzcCbHDmrdM2TL5xf8am2J8NT6kybh25mFqkB94sCQC39l4wx7hfUbaE7
Z/cuFDLNz3Wq5qVdBBEWzidMThPpl6vUey02FYxFehLtIDcXYwC+8qktkeFbDSmf26dywRiiEOR8
GsRP6dXyGFjhSQP2Uw+tD0yqhvEB024/Qja6ZtHG29vGlsIFjNMx4D6R+aFsOXt4wBsAFRNJAen0
AHJEdP3ccStBNGjcs13lgDvClXbFym1feIl0RCYQTUYPZoIVX37O1qTBMPacexWFHpcOdUwGhddw
lX9x6UsikZiKAcAFX7UMVSFJum+OBcB0GEKAIFlrM4gpdD8Yc8kp+ga57efIwWQjZmlvf9YlyxNz
mqKhwa4Yc3x2RZq2aUtSeLoI7BLKpdVY26WOUS4wkd42tfAxQXeC/peGgwkOwdnHlKNEaK0OUTpo
vlhaCJZaRHcNSVYehCUz6kRQCP8Cip15gCKFPUb9dIE9a6FgFh5QbYEA3FrFdM3K5OPOYgezxVg+
eBgFBCTTjwHigFQ1XGKkK4HdwvbAW/1dzPQzzswUlLS6KGFGxlCM+gi5ecwQHzX2H831/5PG7no5
YNbDm2YAEocvN4ffgSexjljbca8BW64qjn3z0Q9roz/Xfl9FvkwMZM14aNS5kUEStdaHSCqojKcz
fxHQK/ynR+zSwiwYoJCIiwsoNXlSEu0poP+G1B0yjNfeNvN1hi4cO44vhMsgtQ6eHpCKzbaljLKY
8i4SHncat7ifXJGxm1CaGBdx2WENp71oDymzSUAWNcEjZ1dnGNSuKjMcg0l5BcSTBMP+m+yOu6MN
VVcT84XOWsX1CmkPJXl5SqSRwCCjhXu/PHqhCFXTB1UPgJLUZjYU7VB7ACPgx4BBdFu6w3yrm29y
lBYfpNxeq6nPlRXYl3k0xZFnqJjpmDeN4kriNAh64bG7xlU9COd6rSX9xEwx2EZXFzt9wMsNnfzS
X2uzgxOMuIRKoCK19sxf2RbKNV+64fydYvjmH8sZXS1utp+BnuQjZxFI0+Fp/WGTEISO9crjdf1i
Tjt4tqiZj4q4SbNWpVP4YTzmD9Gh+wS534O/7W3qNQ99aUWrhfrFYyPjbkDRBDrwgC1cHpuxRaCK
o1MguAOXChgxArQ30YdJD60Lom6LvOnQGPwDQUjHf1pDpV+5MSgY4JVGE16fSLLmTww0rFNJNePc
641xO5HkglAKM8r1P33JgL3AxAScAOygfDFbY1dgdkOeqHSqGs1bZYgwK1FQ1Qa9g7G77WoWVmQg
HqB4oYFXu4p6RB+U6SCbwktVYIcmEUrzl4ra5m0rCw5misPxs1FdAg5ljlnqQ7OLWZzWntZV+zKE
vDPB3L5t6G3oVGF3NLXgQwe6DBrZHEg0n1AQJNaIhfISfIf+Wmp+9VJ8pQX//Tlz9t8UzFNQaSh7
TwWTUyGhHdOuCCosWwDMHnRZUxA7qwIRdazHXkQQwAyKHaivd2Wrr4THS1uH0VoCAnNE5MociSJo
LZomVYSnEihu+/pTEVVvqBR5t/duOmwz14VH+6+ZKYQ4CxH6noqogTIAGBqKk8/rE5PzfS+D8KgL
PBDKPf3/mZudfQWy3HLOY1Bbyhw0X4FySklVOklV7IcGvImtSN7+hUUwp+mot6sMt+5ygXKZ5yAd
SWqvLyFR78f7tAw8E1Q6WjvYNP83u4aHVgVKFI2FeZBiguIqjzgTnqTSrRh/TxIGLfQVbq9p8Wyc
WZm9N+1YS0lb4WyYbYlSD1Q1EKGKvF1Jmq7CR9wj9czM7J1RBQ0qqeh6TxgnqQOfLchCOEhvUFhb
e2zmQ2t4r2FK+cqxjeth5qodq9zINeHFUMjL9vW286iHWbx9ubKm5U/3X0NX08xN1ZRgfMC1Ai8N
CKcsFWGrTFbWM93/q1uFIwfWPvy7nlsl3QhFEANWeLEPI3E0gnRHjPaUqKD4SaOpyuOpSuPcPheL
jhhpC2oVso7Ueh5Z+hFJQ1wF4ZFN7xEXdSaH7eiutyexo8CTV2oxV4j9advO7c28hxYXTVMV2LbO
Hr3mFVJv92xP3RxKD6oHKJJjOP1ehwS0nT91J/4TVRJ7ZclLJ+f8J8w8ShzHWtrkeOLQplPD1PXJ
CbfC1sJdq/5MQfWkGt1xKNqVK3hdEZotfRbgKlklGVGJpedHY28eCtt3ImjWjlCTKTzolayudOnk
ni90/uZEBmddioWO9FVL7rUE/Il8xVkurQqs4GhJovWF8vzcf4mo7XqMpfUYwaiPkHLwQi+Jndpq
3cEpHPGS2uoaLGVhXRMROVRFFYIXdV7mqic0Q1LCZCk9BFDJSUAioUdrKep0DGY38tzK/N6nQdQZ
ooN6Ne0+VEhSQ/nYGdjoBOTTB23D7UO54DiR4IEBFcUfgnLobKu4AkLLeAhqLwxfqHiIR9mrwP7X
NmvI0aVvxyY+em0ipriCLcVhzGUjnrYruDNUyQpBBq0F7Vp8N70n84/HCLBR8GYIWcnsmpdtmrJx
RLgDhbZ7Dp6huDaIo6I3nw7QU+GNowzdtufjh9xkpjsycwupuefbH/Ua9AgJpfNfMbvpfVOCiAIS
XHA2xO5emS1FHn9ODuVLe0DhXLLBEAS6A+1DqPd9bwFQ16w8Hkv+FTGfDJwzaDyRncx+Qj72Zqwb
CCaEM2A8qdmoHwaufXwf2JmDgGatBjw5kasPj5cRtUlMjkPrEX8/i85M0HvksolwSQUDkyqhnB7q
DiFvKX8neYAAu1k5uUtZH1b41+J04s4sEnBoNyqFRYFkVpM3/r5CqUCBas2fZvBUKJaizLhV10L2
a0TGtLlndmdHjEZ1KGtiEADgDe7pBFJKaJRhRnmzWg1ZeDAwsT7xuKAYcl0tbQqaNHgzai8rZCDd
+vdBaxNQr1MwFQFab+VBBJIOIx0e29GMQPQWriQPi5cWDA4TCg+55vyRbjKl68YYIXcG7jwNJWmJ
RR5TyxUzVzPWeJxh5K+d2SfVeokagV5M94UfqR1swQake+OWPUQowEQP/Tv0Xjbpqg7qdXKkgLAD
aSBCH1W+0lwjQZqAlKlugaFv3Ig321aSv932BQvHFJ8OMjYoOjI0g+Yetvc73voF6gSq1TrVfQqW
ExBkAkWYfuCGyHZtE+oqwZat5C/Xewe7KtC00LFCA29eShNaVSlDohVeWbyOJSg4CnCkrcGRF15h
2PiadEOl+38H2s4vYa81gYxmTDHVbZXnfDdxK0TMMt+hpka8SfH034QXQBdB8g2oKFMxrtoxrSIC
kg86Ki/pW5GD6RNTWGOxUpC+/nxTpxUFCYxqg4R8PunAQhQ+NQ7mXB5XNioK2yqJ/lQRWzn61ycQ
IB6AeYERQrcAO3bpxIpGKBF4FBrcrOx9qKqDnNTpiqe8fuMvbcxcc4S6SluytvHkjDbgyjMhxB7q
mH1Thyduft4+72sLmr7ruVfuwTwVNglI40LU+sqg/9GKKl175qdU+PK1uVzSzGH4jVRFPIhKkCPE
D91mEoZtXyeNNmBrVr7e0oKmeAI0LNjmq9OGorioDLVsvYaDPw5QGin9uP3JFkrA/xss/MfEVcSn
pwkLBpgAa+xW3+bPAMBFm8qhHgqn3NNWPMPSilDUQ6MPFAQUZb3LLRKd2YZSKFovrs0XzQDn+bBG
0L7g0acCBuqGpjypy80rh5Bz10RDsaTwCArH3FEqV2qsSU3LePBD0EzZE781g5QvcLQPa3u2dHmn
EVsFDgJNiznhm1FAxBqs7vDrPbeNAQKiUb31ZX9l4xY+5BQKUBwOUMpcyT0nIi4BdIo7jGArxQZa
RS10FcHgd/t4rFmZpW91IhV1qVetR2Kw7iZGCi7RnOxuG1n4YhdLmZ0J02wltRB4CcuWvsRpe6RN
93sss80/NjMN/4H/AknUVHm6PHq5hEq+VkiV1/Jkw/TENhtjw1bnBxZWg7ONFizUVNFKmu9/2UWd
0hRF7yVddcDcVWGlokMqoP9TOgVAfoDORpMPSE9FvqJKYmlLlTHjyAihOlAV6UEHLVyACec1hze9
AzOHpwAOgyIuJv0QTcxqg6VWd2EPLXOv/JP+lq302f9WOck338pdYQ+HcKU4uHDmgK1AOxZ5IdbH
ZubkqToDZB/xykQBUjt56CSx1lxc2CS8qwA3TyjZa/yqPiaZj/oj8bQg26Rp6ha9ep8Rc8V/L5qZ
ADHwAwgZ5lVVoeS8qcIAUhHmHeMfhfaLkZVH/DpjxzmYYnS0SNEQmYdaoe+HJUAikEavQOUKhaqs
4XbBWrBJP5SrLewvAMjsLECcEH5VQ8cS9cHZJUJVkIEKuhg9lmIA2gIEeNjFQYvpFNL8BpsN+dGW
gwpC5T65b6Nctks5GlpHCsc6dIoWD40FbaDmEHSSso3GCho8oJa1wHCm3UuJMYKuEhq7bVyBlE9k
8X2hV40dxWr80+iHJsVYACfblDfdJy0iE2PXxKxPognBdArSAQdKFBBPkGMME8pMcm47kIVY5mLt
s4efNVXXmTpkHpKAYqQPAyb7WPYVuwhZ5omxCr3b9hYugoEziuQA3Y1rtFiRBYC7JQgDG9X8SGP/
dxGpK0taKE0iMTizQS+dInjCWZDJNVJnZAiT9nqyT0E08GHq4L1+VDBhYumb0Q3selO/lKDiBel3
vAGEha5dycWve/ZLJi90Fryh2iz5YGDAL0n91ySHFK0WO0lefxcqXQlClu7M+aKnD39mqmwyOUwm
7R0wP7hlXDm8RrZQf/eR+qlmvvLuTM/X1ZU5W9jsytDBjAk0VZBgSpASaALu0VT+pZFhF/HqW8Kq
XcEHL+9XiRC/JiRuWZ4d2MpX1SoGob/na1XgKlDtIaB1wK/404HrR5UGUMGatbnJE/HSU3BUpCa4
hDvzo2v896gnu3zofUx2NJmtCPLNaNvAqfUe6myqvBmU8SWpJjb6EPwXBLpxcgm6cDAuYrZBJ595
L06mwY+8IQ95rAU2U1KvjbjHFH/fmeEfqe8125Toj77ojnobpdgKdOkz6XHs+2/R0J2qgX/H+f8u
+1Dy86M+tgWH08k6ZKyNsTVTASq9UX4tx/hVpMaPDmK2RujvfTqeIL0hg1HaAJcRI3ZQdD7EBpGH
gI8DMUygHXJfO4W0rXYjJQAitMl4MhpQaOt6LNuaKaijhuFmqDsgNNvuCBwzgcR13LphG4KZGP3v
ksaQsshojSIaf8EjjaaFTAAnbsL9GCkPrMjuDBodTAAfwAivoNqvjrpdchlaibT5wxWj8kzECg46
xulBlAa3xiqGh+TQJ5c7xe5k43dJmxPkuEMn8ksbGeN9TnNb1PpgCcU/GnF+n4UssiGA7QLP7Y1E
d9JYcjOV/hFycO+H1AId9d5n7VHTWkee6jZ1lf2JRuODkPZ3jUgL2qsCM8kq+OEFlDai4LeSanZY
6ZAUyAsGqXPyDElu4LDEvtZkK4vJRsj6XhtA4c5a5PnQuQMezcsxLqmkw4YTyHiofOe3z6FRgPfz
z5jXd53y2bX6L5Obj0NXQ067Y1ZA0HYp1R8Nq/YSHTFQlDwYoe6SIoU4yFh90Mq/l/zWTniZWkMy
bBuDwIa5k3n8Osrjpo3Tif59Q+XPgKbHNoQWQ76ZhAioRlwgOK2iNY/oZ+ZOBAilT6LNkIaeqMgv
ZOCgy37oMAqGesxeAZUMwbfETKhDoSgDHJXDcsmTov4l9YujkgZ7McYe51hhKiyq3PvQyRLqT2AO
7VQ8hyBBDRX5EwWlfVOowPemnFvQoQHllb6jnWpLlW4D8WSXvnoHKVA3QJm478sjBvvAw4abM8gQ
Mkk/BDd/aWW/B/bhcZR/DdrghUZWobR8bFTpR2sY3woCPa6g3vFWeUOmYMvQgSnMxJapsAJ2D5H3
gxlqbhK/INpx0sHYgNcTZ0HeqGb6Hpuj2yjKpkV/t86a3Er5t7LF37rPwax3SArtIh+gpyn/0Jri
sw8gWlON7DHr663EtTcS4ExTlLPrAo1wwx2q9I6jxF1o9yj9uiHVn6rShBBnVn1pF0LWLAl3rIB4
aQDtKyMr7kadg1ax1/CBmbQ3/Bq8GNE9HNaejqYdK+Od0evfwcsBRESn7FPZbHCgUMPmIWfbhBtH
lPtzGyT7rQskHNTlM+MpKQqIbNb0G8jhXbAKc0hJggguwBAMyG3Cd1Ynrk/ZMw2httmb/imlfWKL
UHtgLQRRpZ6AfahH7GRUG4UjgmfAiUopBFdiI31MgcKHJuZ4aLX6qUsVANLNe1GFr81QDHsug+1L
T8ZjVBmHWAdUHaOawhEsSjZABpbwYSqBegDUHzNTs3JiPOkCbDx1TJ8KWr/L0GOGGokaWBGy404K
fKfsUGoyJAmicCKylYh+jwXEbEjVQmqlOZbgDbLzPoBUi8z+SAMB+ofzHXSeQFdhjFYejqlVpdL3
tGVPTZS/AWrriCL6LsvFcGRDf2q18rNWzKMcQHFUCvUfDKqmENwxoAqj94OL4u7o+uhsbMSoGtCC
rSGFINNX9J+eu0JOXNSlRksl5EnSmzuWVY/EqGzgk96lDEKVcUqJhZ4Sc3NoekDoRn/JDP5dQGjJ
kjGC1NbsPk51cCEqEHMlCodeAT1GHfR8QhO880offSLrtEWB/7s1/ftYHb8ZUJnRzfgYUH7nm9Af
CLFZejG80Xj8rDBvsokGsK2rev4mKR1IlEp+hJ5Bb42F9gdjd5CBof4nD839EA+/sKVopVXNS9RU
u66JPjVZ+xXKYvJ4WF4OlSEfjBhjILu8Dh56yYytooqpkwfyrsuLDy1PdjxRNVvWwTYoR0dNGU7t
iMcpanWvqkqIIUmpTfT4iYxViqsITqegiQ9F2X/ofhC6HBUTS66jZ6OHSK+hoB/LGzVGbBw8aoOG
pq2GlmIam27XhbGjJBOTPxsCT6dF/JLkMsCD6djCL5vEKeUss8yogNKQVnxvs1h7rUl4yFIFREgm
npdI4fcoDL/Waf5rSHVoMIgUmrBa801R9WoblsFjqUR3GeIDeEs4WN6jYyTpcCnQjQ+i0ZOD9o4b
yuOgaHcVRI9AYQ8hlbBUt9qQPoaSkkDzFhI8QrA9wnQPWFUovMTGoR+QkrTEt/EuvkpYudkOryZv
77So/C0NmKiCU+MtCLaiprfiFmonA/EqM//e8coGsw5UK2IIIQ25lVX+cxlUviWyacS2s5FHPLZQ
BtH06KlJNN/V69ppffyMNKg0fDS1s+Ie4N6sKF9MFUxYmglwtKyHkFDVtd4qM+13ZNKTFtLeJmZg
t3nrpRrUUjXqhkR6lit2oEmsQZbGxBB+kr720L8FqnyvCf8h0uq9XN7RFMFCE21HJj9Dx/kYlZ+q
+gHHZw/6mLlFAE0OZKVPEEaxtfw+btpTqyjcBlRqQ4JBsQaixRYbOi+D+yFF9zyK+EFQvil0amuJ
6Ywi3HQNwnTd4IrdmzhjDXYJcjpKBF2QbNL3Aa0ZCKz2BkRMJMZ9O2Ioew2FbNi+HEA9WdmYSmpF
arkJ6sjz2bchIruBqY6AegjUCi01q6HuG7xpYQAaTQUwRq19SwP1zoRqCkqW4NPvd11YOX1Wuj14
5Z6krnvwaRbanYh8Ox+ibcvMXRTrKaQp6qOE1wOywroND7wj8LP2GA3fwGZ3UqH5FUX996ZBNFFx
bVKZ5okzUIhzqH27GXsIVCfJES82gkjlKNcQxWil/IjRRkczJyVidieponah7uTCsTuF9AYlC3cY
MezVgpihHi14I8xJGQ5HQaaqDOiO1dtWq44hq+4gOfIYV69R88roh5/9MINqzxrTkTPt2NbapoGf
IVK1oz67HydR5LrZacZH4dOfqAHmk4N1VOin9RVCM0XwY2gOP/SeHUqCzdXNLUnEvT8eND88SEO1
z+tyG8bhbkgKNL75Kylxh4kXBGQbN2AXzqYk1uiPphoOkCXEeUnQ2NQy8TGU4iPJWxPP5kOr5nhu
hZ66rJI/cVHvB64eZPDNVXH5Oy3TSdfI/KOa4auI2z1Lim1YQFTb6PYKh0hzOxxqSP34FA3xMv+M
IwHxxgKuqdSGwkJRrgY+kRjAlhYcomUQd4OMBXAiElRnkruuq+6UkWzVsn8JeP0o+flri6fAbY3q
NJQ5jikvDmZmfILwAX3RPjqFRWfXOhTQgGV7u50qLyWPqEgAmMrAKQhN1cuMrvcF6U2hA74m5N90
5G6uQuHOaMAtofy6bWqh7YQoHuqf6I5qUxY5yx5jWdabDOKt6MHmfer+JG711QQwQ7uCyCmm1CFH
v8ZldL3AS6OzJLIPhUEH3g+eMvTjW0aNl1DNTqOYTpWxRli8ULYCzAx85ZiGRxluzmwnImPI6xRK
9txUDlJRvkp14AZEXkObLFeTTDCwAz8HbdB5NanC+J8flFnrDaYJ5YAjC8xdmUNlsnyDjOk267Ln
Vmn2VOmgGoTsj538tAIaX3WyWD90dEA8CL2ycNsNpyR56TponcpeLj5jQr2M1C6kwtHiRLiNrMgX
NW4GSJ5lDZ7TxGjyWoFosWBztpxZvl1UDZUkwmov4BFuzN2E0Vk5fNdQB9RrzkxMpY2z0oWZAmCS
ddgadieEIyO4DB2UxSYQm7FTHmsQDzZ2pm/T+9hKnO5A1so0y2fj75bNOgK8I72iZngYtfGkimeF
P4zSSnnmqxJ/Vbc4W+SsITBSnZuJhmMRZYmF+BIFip/Qduf6iyYDXVE/55j+T5vkIBLVNnLqDKD3
HNV30FXsonQjybnTAr6qCwjdgh9e5vVG0sDYnoL4kin3NQlWfvHKxs+baGOV5ZjGAVY9Dpt9g+SY
5fpKFWnNxKwqXks+oxGhtTfmA8g3mq0GlcLbh2tpa7UJ7AEWJ+j2zIH9Xa9WOatCGUmm72SVYUWY
XmjbH//Cypmrni0k8VEWUTmHzpo5SHY5yvWOViY4XDuxhsi6XtCl05zdx7EVCGh9HJlUh3ajWr/W
QfSkYQZ37VbSqxLfpaHZrYwUkQ2tqTdeorZWEvdHCCRv4koDSuCoRpHbFNFOCenjyPZ6IL3qPF05
HQtt3MtfMLuWfY6kW80iqEg4oNJTnMz1dxPQC2OU3e/kXz5HQPUDnGBO2kqXbsiPmdxJVTB6YwMc
az1uuRQ++D24c2n+cvu8XB/8aWV/TU3f/szjySixqyjgNKhsAUpGjnGcrGzf0jGBQBSGMlRAVa5Y
+nxjMIkk4Wrl0UvC3xvjNCBL+OerACgQo39o1kz9x8tV9GkBqJyEp4Gp6Sb0uY0ZD/e2ieunQZ20
sf9rYnbaoxyydUhL60k6LXLDqN/JaFhYeZuf5LyM7BbscxYr4zV08zVSDCASEPUg9EaXAjMSl0sz
44APQmpkAKjEsSlxz1yK1I86ilNsTJuexj9INVTMn4+W1tjTu7QuAbCwh/gRwEp8EZ1czYGEWRKm
elV0HskONN2gGnJf1v0KYcuakdkXLgiaP74qobVviNRq+PBOEjm1el99/cdbebGamT+p0ypgclrI
3mjSbZPqHDLCdJso2r5UsgehY+6yXpNUmX785aM7bePfLzjzIH5mZkXYmFhc+2LWj0FBHKMBeBLl
4tuLW/qKk+gOQzPeRGFodl46YUKIEMIDXpPxwhJ5sh8kCE1npHu+bWgBhwpIKJgc2Nek/lVvtJQa
qDUDN+0ZkAkXDLJFUnjQ4peOoVmh3Xf+60hzyER06MootlFzi6zJwi19VYPgPOJeAu4yD6WpGTQR
FDgxpxFAaSTLMeglbNIhSU7lf/Fdz03NNpAOaikZdU09jgdO01BtDHLwlP9z2AEwACDdAcAP8/ro
A19ed0mLkzwtcQl8COz6/q9a+5GEa6qJi5/tzMj09zOnb+RhCdUU1EB4DJfylCj6c5GVXo0638oZ
WXheMJxh6AB6wDeDSujSUsR42OqJ0mGUcnCDQ+qFbFdbkKx2oHoDOKgj//jnERC+INAhKnRYvqKt
S5NBJ3oit8hQ/KA6ZHX3UwrjbU+1Nf62yUvMb/S5ndmB0JtcGPDL1BuaYlNBmhd9NJeFupWNkqPx
f0ooBDT0xPaElBGI1qtcrk5HmQ2KjA+pSp8iTE7UTA4MNY0VTMXiqnChtUlfxrwacO8FyHCSyU9V
YmLZ56g03mW6ATj941CsrGkp18ei/hqjl1slSVGlyDo8SP0re51UoKq76CV+Y9bgSZvCox9ruOuF
hvz0Gf9anLXB/Txv4IUVOtE1N6E9NeVzJz1xTzmmXvHCUBq0NCsA3Z9d7TKPM0tscrtZ8SVfAdzV
2Tn7GdO1ObuAED1GeVmhFPEkG9z2SFCUewA1znOwR6/Rqr5FD9qpOhrb5Bn/fvDN2rT4ogc4+wEz
NwNENrg8whB60vV+qoep0OZFLlcma8/R0nkCVBCj5xCdY1c0A4mZCLxzKoa1jQnQwpIN8L+ewf3O
akFCqafymsWlBxBTKJjbxgjadZ6FIRuzH2Qdjpp9Vib+20bpCoZqzcRs+3pUiQQiTaAD0Zg0h2Mu
HdGiXzkkS1uEURNwe01gRxCcXJ6RtMqznrQ9zkipxm5WRidWmJ5gRm5FnH7cdtRLfhpxszwNPyBw
mIOVwfwnmAwOca/K0aUDSkRaiRYWP5lhggUBAMFrrm6QM+ZVgSQbI4+PXfQraUqrkNfg0CtGrgoF
eUwBVsC1qrrR4vJoC/Eq8ffbn+oq7tHA3ArqPYpDBpYAcOpcbkzBVT32M6J5gx3cpw8VuAHEW+mg
9PUqbL6qBrRob8LaovIKdlMyH2wPQ7SuGEgJMO8jeyHmfXxHeeJu/ASSHdd0grfb65sfhWl5Z+bm
g+tCIX2GKhTaYvLPFuRZUE6/bWB+sL8MTAOpmPFbqH/mTRBB1yNTPLMOXa3tHoBeQwu5h6Ao7/q1
Kuj8TMytzZ5ptTcDraxkzRtThR4CMYDRoeqJVUqD791e2JqpWbAzNGC/HSt8OR3V1Cwst1raOUVV
OLfNXD2bsyV9zaidvR7RiMaan8IO28iefKw25pPyxE76Bi3UjfIg7eSVJPRqMOrLIoZcQMVBALud
8wD4ma+Wfq/jIxZjj2RTfxRQqy8ZgRhuC5SF6UAf7k4PFK9WqNvIoO6+vebFQwkHxcCVqwEmOHu3
lbwwFVEgC040ByoWtuKn7m0L/8ca/5qYfsLZVzXATy9laUM8/cR33Cs2zGHfBdLpde6UuYQTVKVw
x86WM52kM1s57zK5g6QJ3v98J3ZAxspWfIofFGfc6m70GaIvtGnd8iF2UwRCsuu/YZK/hOBe7Aag
jhGbtanC6WyeRyT4RXSimoKcA8WzOXcyGoo0ce1XxANr6rFjxe+GKNuihupwSXddMEJYmY8PWmWs
3U86jxBmlq/8TdBp0DPvZE/F8NSueW2P0TYFDRq/Czd0jxqzo3g5hqpoZ6XFPjmWu+a52eWQKwC9
ar5ZZe2ZjtLVlwBZEMJslDuuCVj0ksUsj3SwAEwKdwp03fs98RQbuupQXVlTRlhcPmi+FICMMWgw
B7QrRoOnHcG2J1XMVcr2US/k+zrrGUQMxLFiwYqTuprf+PreZwbp5dkTaidy4FIJCkpGaOcPqVOA
KEi5U55ARIfR1dj9Igy6M1eg1FdcpXPDszvMwi7yR+prXiOgLhPqJ9byhypJd9EIlmO5Nf60vv5H
boQzFuTn7dv95ROvd/XvZ57d7lEIGVZMaFZ99x/5LtqqW3GMoYHs71pLdaVH39M3+mt+z47ge1hh
YqALTx6iqr/WZ/e9prQr8bIDa+HKnuLEnpG/t8QaHtLaCn4qwEGom/BEdJc5g0cdJB62/q2OnRT8
E8QJEsBn79N8JZBZeK4wSTGx2EGIV0NadHkQ9CSKpwlD1ZPEDhVnz2DHMTLWHqul6yRPunc6w7AB
CKYvrYBZmEgGQfRC9uX75N8SJDjRt8EJbA4arLX5oKuhzOmU4d4aGkZ3UP/SZ6esFgW0p9UaKPfv
QISaltiBPwDj0dpJ/DGe0bd0hsNaNrX4Jc9szg6XNKSA2CmxguaZumn94D3p/AOP27VDvGZndowG
0Y4kIkgJkDO4Y/2Icbx3oCr/5FHuEKjDswJSD128Iy13AwBgqqq1Cr/aYfztUWoATB1aG6SmgKsk
NgqCdqKBfTJiW0reylyzacVKKygl+/bdW/vV0+U4e+wqI1e6kOKxK+i3aBROOGGDVgntpm88v+Dn
+z6LypWkb5Sqwb7TnqIpDUpWIbn/YiGaAtZyPA0YPpqZ0LiWynGMHKbPIdguDgxYo/+nzPl/0hgu
rsMEJZeB9vw1myUaMpBvjFO4ifGzyworU9cSy6tu1tcVOTMxC4lZznzDAE+7pz2iud3uIvDWNl5F
EV5MhOVrV3LJ+cln5mZ+5n9Iu64dyXFk+0UC5M2rbCqzvOmq6hehrbw3lPT197Bmd1rJFJI7cx9m
d4ABKpJUMBiMOHGOFXeNCSInxU9HxVbir62Biw7wO1Xk5RJ7ORxu7L83T6fNlI2rRUIPEieMhPuA
y8T9N7BTe1L+nlqBKoFxtTouxUuRAEPGqQfsB52NXSbIFdEIKrypNXwtdtG1cyVKNFgGfeYB3U3l
CgHStJG4VZyjxXEWnbnLBzNf1jqmR6v9kS1fZhT6r7s8zwATTY3VrOVaXTGuCqCfnNwJzdN1A3t5
5/aL0R+w+WJT2RirTF+bA1R/TDV2u1SyFQHcGnkKpZdbsbpZdPXfHOTN52LiaJr1k5kbEUpEWoKs
0pQB65sL05+kuuRc/bzDpjPRL1twTa1AVPhJOLnNA/Dnnh5Ozur0D0PAo+rgfS4mQpFcVhplwtN6
1Z+mJcO8A690uWdBRh2C8t/S2hTj6Z0KEGSkIsyK81foksTAt/9zh9gaYFzalKNWSFe813MpdktT
/A3E4ewQYfhFUozqj9noqL35HhtKzfH1vXtqa5nxdWuo26lC48jvS9kuhrtGruy5eb2+PGkvGm6t
MA4/9nhn9dB0QCoYBZU7H4Y3kdjzSQzp+z05mqDHFWwQYnD2lWuYcXrkSkOUF1ieCj6VzE2BX0oP
oun9RRkFShU88Vo3ddvmyEv9d7Pv7aKZQ6DEdTapNAVQg+Jh+KkcEp+8Ju4P5TF6713TlrwuSE27
wOsq9Xn3D3flzKmI01xSYkia+MW72j2tlk3LaIVvedrXdnpbfCuIHfF/IE/nORRzz2LOhbRGm+A0
pqtdK71LygpYdcX7Ny6FQWVwa2Ik42JYvWhXgPAwAOWvPyB9HEZfSq99jVzMo/kFJj1OlKjUcuv/
r1l2eUU5YIASBRMML8gu5jgM6Ag9t07iqm4dTlIIhk2a5PPhCLtBFUv6e8VMSlERVcZoB1ZMPls4
mB4BzRt9wVXg802C6/u7+xn/GGOTiiqC90SWqfutQWQPPLemU02GARL3kvD2lLoim8VuFsaGV5S1
RNCvYWHFTX0nAlf91gZlMH6A082bvpo+cvVTfF8FvDOi0LB6zTATdttcMBrKw4uKlOjIjuICrY0z
En1M9oQWWQYSP6iYBrNN2dgMp/7s4qp+6VetXb91Tv5sEUrhHF7f+73rBpzuKsojVDmCLTxi6jov
zCk3/KYWRNQIAA/XipkXGumlxS5+a4UJT5Eio+6clYZfhM1L6ZVB40X3C7K2xBM4VRDegphY1BTV
pDRCYfiq8EYszO5BAf36lu1lVAo0YRS4JMIBWyqVocOSz3UFC0F8UA7/pbDiFQz3TsXWDHOPzdVk
ErHFnnVkcSwopYvt5BSEJxuyWzXa2qG/Y5MgYsoWfZEoM/4SxaSHwScu5rAOPFfbfTxsLTFesIjm
rK0SCn/VTRfSPG06FGgGLzfygZen7QawrS3GDWJSqFmTww3oYHh8IgHExGzrVggAXznwAOe7Poei
rqEhiiFxY3K2UcSo+wQdJb+ocdGVsRPLvLi1Fz4Aw/nbBBM+MFvSGY0Bb6B6KPVTBQFgNVTvraDw
4sTmwfU/qY0vDuzGHJOqjcMwd4IOH5cfcfXInnYonmmRZ3QxykyQXs+YqQfZKJ9lfdftgSBQUTNB
pZzF50QDqYw2auhCs4flt/xFu8E4U/4oeL0r+klnp6LP95e9L4hWo/TJJaXiij8/BILWY3YXrKr+
1HzkoKUUiWxfjxp7Fw8YxRRaPYMUEcvqA42xaLIS7GgLxme7WgfJJmKJuR1khUgvnBrTHtct7hSi
DQlBnTL5KNDCZLFBXVnVw4hxLFw5xDPCwTePpRd7HU4dCExvMSTmF9Ct5hGg7CSjZ3Y/I84moiRW
ZAwz+CV95T4KkGq7+a18zA8SNHtOYK60Z6/yRBt9cNNPvMLpufWXy+vm/Acw51FvNMwGEvyA6iYK
untafv+xOvUD3292esfnpphzSaZlmGZUtCAZZAbrDSWny53pKL8roJzgpxF7j5utFzEpobI2aTas
CAMyJDLMCQCv+nnRjKCWee26vROBjhXE6g1gyy4g0ovVjLOU1YCStMmtOFWBAXaD6w66d9S3Jpi9
W0AE2WHQ0/DxKzCHe6hkIUi5uELeQthQVqWprtWxjDHRLgSpn0MwGn99Ibvlqe1K6G/YePyQ60mJ
IgTuand215f8kWIIcgfi9C5UWu9pHT79ft0mb1lMxDKLSCyUFBUxa2wK0EiMhzguv1y3sf+BQJMD
jDzgamwDY8inCqOT+EBtKh+lavYNQcHkSlJz2t+7dkCVhMlktEnANnS+fSmmaTEiCNiSJt2o5LaS
HieTkxbK9DOzN9on8yFCISAebOLf9lPZl7EMZzumhz4QAJdUnf4V2ofFd+hAIOXGtAGSf712hRcU
z+nDqgh41Z09aAEIm0DA+J+fwfh8UwGQ1UYivd60H5jxw8PKfJiOVPcCk/BH/uN8J2IgJUHRljb2
QaHJJEJpCokbYZ5MH/gXpxAze+netfK7mX277is7UV8/M8SEJhlSsGpEVvPztukeyqc1TL35TX+o
DsPvlLJtLQewofo4Cm9CyEvK944gzGMOj/bXIU/EHnM96telJqav3ROvlj4BBqlqNwf9OX5Ih1AH
y+x4aHgF4p3HAJQbZODA8RwADzRz1bS90RXQdcdoupgCp9F6qaQiI7uBhr1GwmJtQOTL2en9pQKo
CuZLALMRoM+PC8TcpUzVYJPe61kYBaChcKwn8Rkjw27hiScr5D1fL6MNrjkYo1kZLoOLZRpWXVZZ
r/g9yB9a0XRwD3GC6KWjnptgToaKSetIzVAJT+QbLW/9pMrsoVZs0g6cxEjhrYbxlXqUs6ItQSy0
dNo3E0QkNhiEUZE8mepvWVkcMQEqI7tdrP7Ya/nbNHcHBNpczlx5ijEOD9RqLv2YC6Cq8r4LAfa8
bRcM7ZofQ/SNAGk7Qzw70vBqA8VJn2HsZ8boyALE/orBEuupn4oDuqgpZwd3ggvdQgtTECre8hd8
uYJeEinrZR2PnvSb+rt9Ajm/b3jGYw1ZpCNEim65x+4yrJ6ZZEWAySKm9QBiQt86VKHsNdADKB3N
U99FzBH/m1bXuTnmuBHQpVUV2HT9qMhu6vg+XUQPtxeoNUTeZl5eSjBFZ0o0FS+DC3ioEPVpOYKe
GCUwkLCubn4Yf8Vf9RDjQf7y0t6X9/zl7TommOlw2QLLi1ku5mSrlDINzyLQziSBVQgpyB6482L0
j5zfhHRhf4wwtT1zHEkNNKruS+t8u5Yi5lcGTyw7X2mGm1KDmqDCq/Dtnu0/JtkXQR5j2D/psZem
+NFGmUNJlVuQP9SpwjnbO0iQs9V9FiE2qZiREEhRW+hQAgkSosNh3cuPEZBOmm0+yg4tZEYubsHs
+xoskqvclqH4A7oZrhCOh//vspmQlomYAylz+jmt5dh20Z1lFacKLKdarL9ev353Ch7n62ZimixH
pjSt+KrQ4X6pj1E4+qA/8laPqpYmHGv7fgq8InTgTbA8M8aa2gJRYa+hLWph2l0Eq4rEuw52bjm6
oD826G/YfEgVfA6JNOARRxwJtSkTt1zv1LeWM3ja7xhgMf7x49pkElERA4eRLrSKnxe28kN4b/zU
UyxXfxkWu7gjoXgqXq2XhTdduX8i/yyVHp/NUmOpVQkY63VfBGFG3N6ileJBNdVeZsNNrBOoYjhV
393zCEVWWu7Y4SglbTxi67G3XbE4oH+0F6gODNFJn43Ddb+8mMTQUVXZFCHYaqmoVc3arzBlaJWX
zvKbXOquHneeKWCRCcQR0/EhSdNw6sipNxuHqGuwltHDiELhECugdFwzUBGtUW2bmgih+QHsQq04
2hhZ52zL/iH6UzH5vGA3HwL6wDIY7Oi+RKmTf8nlW6EB2V0fqEsozPek82TzQ9NOcsXLI3dP1MYy
43nysk5FhPeRv2ShtAK+/8b5Drs+tjHA+hiBynAqYGm0Lap6bTC54K1wFk93aO+hf51P1pPhUBEh
6KYEc6AcJQ9yFw4oLUSb+w6ioe/iEsK4LejbNbxL2J1Oxr5fm2ilqQqtz0qHGq2Pwc7uZFf8zitn
0oSYMYbRRWQhmMQGozH79pOFKTYwyYWqCYjNtOJxWXWvNgQMiD4DqclJHHa+5JkxJuiPfUfUeYSx
UstfzXG+FbKMN9dF05xrC2Lib54nZScWEnLSQv9azJNLFkjuzfXi9UMy2a1MXuYRZca2J7dpmYZZ
tXD8ibelTHTGfa6qzRAZPpHXb0usurKYO2INqjstDyc03K+77077zMAog4gCAWbL0KpizkcijrGs
1Kr22ZDMD5p6SKAFQxlfh8bNXzVvdFUvf6TC2QACOfrJeAAVFWSacrf4BQ63LACU/na0fF6bZu9z
b38Yc65IEaGwq8/ovGPKTJjBQZe619dOl8Z+7K0F+ik2QUnqi9xqF1xKRTraffIzjr7L88/rNi4k
ORGmsb9A0ILKHP/KPp9BM631BahlgKKx7nWgwoswOo7BX7o3kqOhWmwcZSiJ8F4Qlw/oc8OMI5WF
OjSGNeLuU1clbEZoms19oGVg05BaHROEC5p4Sb2EvSj5nEXvXINni2acylibhSgrgtCiu5Nb3kHW
un8VYowG1GDPhJ6ZONkrhuq86hcvJO291c5sM35Tg5CuTWmNmjjysXxS3Bm1cevWtK2j/EkxwONK
3kFpnO8040c5MbRJwWSkb35dfeGdBOg+/1RmD6QDrvIqHgwXfTn/HxMjs55FL6aN+86ZOGcmARYs
bjD/qNxqSBcV/V3pOeDdvcv7bEeZd82iZuAba+HCxKFzBRj4cKeT5lmY78C88BPHd/bP/d8HRr1A
QuZjNEvI7eMvqx/9pg8LNcy+qO7kyTdUGY7X2N7pydHvRxUuQf+AxxTz9h1jy6raCd+v9ZpwDpUD
8SQXQ7W/Sid1Fh9H1ytetWN2yn1u63Y3Bmngm8esJD4o2x9LK6VeUCTGaMExeZGoZtyn7F8aViel
s2VXfYtdhVMV3uutYFTmj1HmiODSXsZ1gQoV/aAU8znVIShFob6nOX1ig7iP1zbmLZM5InIzm0kn
RJqP3NhbpT4YVOijDB0nKd6PtpuVMWdihM7aKLafyZjxDvkp4w0MloD1NDb5mByKoRcPyesCMjFb
yGyZ57t76cN2Y5mTosemWUkziDk7VAJu+2bqva4QgVBesuxGRYXaBk/j6FrpiIpRbPWYXs4akG+q
EycC7x4i+BPoNDDCfDFLoOTyKJASj/V8Le3BGCFwzSv27T1A0Eb+Y4O5YIilpEmv4thg7MWHxhIG
UqSgPKTHNGhdOuNJU1yqbUnV3WIMIF0PFLt3zMY8c8csiiBEeYKnsgoRqXUMlfimWwS7a3gfddd3
N4aY09JmsjqRCHFWuo+fUOmA+nt2Xzrz04DeAgmH2/+h+sezyZyXPpf/ExbyL9XLemOdqIp3dxC+
AeCJJOyQuiOo9jkr5RllDo+wqAbpdAx0NdF91T/PwsNivVz/aDtQFcRaHSKAJpC4BijFzi+tqa4w
0pPiq0Ek7jiEVOQ0vtUC3ZdPvNi6v5w/pmTG1DgLE0hWdL/ByPaYgiIHcnTq6/UF7RoxAOjQEbup
aPG5EaJaWQtRM7z+QL1uq2L/ZWgh4L3MGU8mfPdIQwBFhykqYcQ8TdaimYBpx85Rivne+CLr3BNN
/8RFQmxi5gnPANQwWLiN0q3QkzExpVOBKUbrejfSVLcbV1dekbR1kWMkC9DNxtOUSqktFlNoQqgj
gWRSb2TvHSYVhnG4GSUM5xGAEKAjuyxDOBqNB+Jrh1jyP4eow5tMqOWBn0GH4j0Tb60qkftuQriP
gLoo3usF/MLFTXQs+jcNhOo9ikzKnVp8jcmP6599N7nGJL1BQY3IGJjzaRhxKqsFrm0T5FVDD6Z/
8V7QXyX5OwEBfyKJ4Agw7Os26d+8/Dp/bDLHMzKg3jlVsNlGBHrfBjREBRA6uEln4YYz9QGYWX3+
ct3oTpRVTOwsRvyAsEEb8Ny/daMadQFizL4k1M3XrAOROKhgUU1QCtk1oPnCieq7Xg6ZCBVnCUtl
6RwsKD7NlkZzMfm2L79lKu/Bu3ttQeUJs+Aq5pQueu/CXMygekBYsJ6LB+lmwKDSHQnmN6r2DIr/
oPsG2u/0ITuMDwCaH0zP4iUpe8cMAQPbiY4fnUw/39MYp8xIBvwCWjFKT2MQe8aTGNJ8evhlPfDw
83tbStnPMBaMeuFFA9ciQqQ3xiL7StvYY/kBkuTrPrKbT2L6DrrHUE24ZO4SBm2xMCgFNhygNFQH
Owl0M9C3BCjqDrz+/vrBsbi7Jh1Ci+AU2lE3ImY0VmYGBDcVs11WR/Xmw4SXJfpxkgNc3Ykvlb1r
EpAdHRA6hEf2yGM6ZY0kowecMzOBdayjV1MCERVnYXsZJOXPMkEMZoF3ivENk0zzqEap4peCfqMn
mLLV4yY05/65IPlJUrPSrq3ssUmWHngRQ7a1fP12/TfQOMLGGTSxRHTmwN4Hzzl3T0EoayIUmHtt
Js0e1ed6HNx6VO2oVkEbgxZkwavR7qbtOqQzTSBiMW7Ltj3Kuq7jkYCloQCnQG/jeXACIybAIzma
EiBUwrS8hDRyeOUBTPeu761h+tE3b+g+ggY0FBrAOaedDGGxFethBPnc9Q3d8xzwH4qYvgRYBLjo
cyOiEoskBmmSD2XSAuoGgBNpUja8XLeyu5SNFeZ6aBpDaKcBmYg8PGlaOOfP2cIxsXfrbRfCeIbW
JkI8YOrNn2otXCrjI68dda5+pzFVdEAxELIsbft8fV2fPcwLf/yzsE98zOYboZHaJ0uNSz4LacJY
O8NBw8BRdvw3j9TN8j5vjo0hZVqIBCfHNMpyl3RH07xvdA6DzF4jDIJsf/vCJ83XxkYk9dlSUgin
HFj3001+ILfFveBhujkYb5DHnLJHXiH107+ubSC9jzY2oRACLv4ENrXn1a/vhhBTEajxKig9QqHh
sIClI6PTWzxsC8cjZeZw6blaJpOAu3yNS9AynwTpWIuc/IRztth4qSQ6KuYDkqI+eVxroEo4wXD3
btt+MJogbTZPA93mMMrYPHrT0NcfhX6kgRGA0cTmcybtoL3AnbhxECZYkFhtGwEPDgxBDGHXhNlw
whRh+jU3ID9kW3fxUekwSwCHOTbHSXo3UBbnP65528oEk5TInanNWDVkXly9eDV13nOGu7FMMLEE
YeoToQHxDuZ2KBtQeZwOwJUVNm2UYe6r4YTh3TomGmMW+CPR8AAA9/xTojaTlhTjBklbSJW4ECN6
FpzlR3Io/eRV9zhhay9d31pjvH8AvLPMacu791LdLp9I0N6mv4o3yGZUd9DQDfJ7gtJwef/vwtif
ZdJjufHYypDJMmtE9rsR6iPxEgleraracz8a0vv1Re6kCngVgB0ZBJkaEFLMa16JOtKnOVpyZC7t
RtDtVof8Td8eRuU+JW8A+vyLb6ioIGJDSUuULpWPEyGf1rwBRI9SilF6nfUAWNQtcme3euW1UPY8
RjHgKjqYRkAqyd4IYtaXVq4upg969c8S13CaH3sXih+HyBM4r9mdM7d9arGg4DFbTROKcibed/Gx
GeuDqtS8u5S6OHMVoMqNJYE3G/M0F6BVuS8wqj6bcErJ1x3jhMvHGcBaqUDQyBZcXjt65xCc2WPi
SC8rLXq26GZiQuNxESC5Zqxuqb2l5k8C1unr3riTnkC7hlbxwQcIahjmfMtpmgujgQ1MBtETSe9K
YksVCEtbQ57ngBupsXV5LZ3KjILrpve+3dY0c9gVDF5DxyLFmGMLhEumpgd0knm5A31rsx9va4Q5
2D1pOw0iU6pPpvJd1wVIwIAFJVscM0pCISqh0wMdmqq56zUOTcTeZ9xaZi7BtNeaqevxGdN+EcLI
Qk/CTMGEW+tpEJux6cpRzqMt38keaMOU1tQUHD/2lYyeUyaJg2D4q/YjGx/jtYLOE6cTQn83s6OU
pxLgW/yfhrHm81BpjquCCB3jOOhNY0M7/E41yf3YDT2UvHLeM3nHSUCehhUB0kzxGUy07CZlypMc
uYp0b9yDeB0u6ZeOHOZh/FGGQjAEPNbYnT2kCHWAyVBvvdzDphnSsaaozgK7lw9fm85fVh6/9N6y
tkYY5zALApJ1Og0l6JM3mwBmG7+un64d9ztbBv3vmxstlwGAL6iFSqqc1ao9dbqLGh0o5ruWy4iy
EyLPjDEhSzK0FTLtqM6Yt3rQvND+o3YHsUUHslyH1OfeMTs+eGaPyYNAFpFZbQt7mh3fJQ+QTfBj
EG2AacsFewTI6+zs0Qp5RaG9NvnWLIsvlhGnlpIi1QZcpLoD2NJJfWjd0YUwfWCFtadxzhrnIxqM
988JeAOjie6rekqUBzBlOB2uAKspbaPg5gmcr2jI5y4jrnNStrQyrDyPXnuXH4HEQtpeQzPLzzFe
yeud7JUVwRGMgiXuH0szPtPdjY+SvBN7UF3TV2oVovMYH3onxreMwsZrwxyD2bhkHZLYtKRI57N5
Z33XjzY/gLmC6npEAaNEmS9qfzbGV6OsoSxo2CNQAddP417mfrZUJmombW+RUUFDbDwO7hD2QR5o
d+rzX65TODxa9M97m4nSZ/aYAKONY73KELnxe2SZ0IYDQt+dSssm2gKCfkhBRcUjNDz8xRAO4rC4
i3QDGZmpyY8mZKnTNPX7uPGbGAIbmWzLq3kQoDCpzupNHwmYHTBt6FrZyaha9mBZTq4VwD6ZQUQA
hYylU1Q2gSnWzvVd3A3Nm8/FxLSl0YVOIHgcz83Huj416gfRORfObmDemGAi2doP2RAvIHcDEt+3
yvJOSusv11ex7wsGRNMtQDi1iwx5tcY+LlE09QEFf4Cq6xOGdTzDgSoriMGPArfryzXIHOwFKleQ
o0AYaX/HTwPAGoJjeNpjdK84E+ZCeeF591Rt1sfklA0dL4aeGGp3eelE2jMZLK8yanuOec+2/Qiy
McUcYAkyzwYaWvQiEJ1et+nQR4tKKP4B9eCKWo3hRPcCEKTdrfBghTMPGb5Xe6Bqa39/TOZgR3oR
ZVOFXzAeo9vRW/3qZ+4ZvoSXCKBbnUdcIegfrGAKctcKhReOL+0eiY155pzXkH0e0hzmo9cJcfpL
hQFjWqaKbzGH6a7fWj97rN84RnevpY1R5hwOxaSlJR3tGd6zl/JO89ew8M2H6ACuq2P8Ur8kp/q+
/y4+cexSP70Iahu7zOFMFHCjG7RwRY5Qr0TPZIYnK4EQqKf/gXZmNxSguo62goTuO/u2rDINmno6
Krd0sm1ZMR6ZpscYigG48EUUJHTXyr0C+r7uv1km4OPACGM2RNeY7dWgiTgnC0QsI1X7NabiyYgN
0Rmsxh209gjJdNmu1Ca2FymFck4BgGDeA8Qxi2Nw/ZfQ/bzY780PYfZbtkpB6Ch1YAS9ZN14a1MN
TJPfkziGdi4a10TmBPjdyLExyOZ1ZSlHgoIAr47g1IRkavlgqnddAc7KdAmvL26vrIwB37+3mWX6
aUow9OaU3Cx6Ne5pD64PEl8MUW26qb5gHOCg/eSVsndP68Ykk89FPQSTmxHcVKVq2kYXl85o6l6c
JzwmP3k3l9tYYkJ+id5Q0qc6Ta2iYAYTqwalcXe567+mXn67xjZi5Xv8YYKGa0Z7Bc8Cp8zsCQJ/
r3zIO+ez6syFAAocJUXmDFVWQJ7i58KM3Eb7WPXE43zSndf+2SdlroO1WzsCaBdlHsM1d6I0KzU6
BHySlQtpEWCbziwxYV8sms6kij4ocRNP/jbdKG4bGHcY6ApG0LvoeIdIzhxUT7Ktv+ng/eUSbcqc
06mzoV8qq0Rt0HqJbs0jYJ+YSWru6zsovIO94D7ByL/0OfivBQ1qpyi7gwRicUFDGNvyyfr4F9iy
sx1ho1ZZRGk54CMP1rcVgnljG0i1YWuAoXO+Ms+dmLBEVMFUIDEnAXs6uVDrRM3KTu6HA+VkQZHY
KZzyOeWWiLnxgglORdos5mohraEzYEljw65xFDz9BXLjjgCaME9Xw8JZ/00Nfruz7LNTL8auHTWs
l46n0HZK+rU7GEFxANuazxsT3GsdnlljYlQ7DulSooz8eYYagPYm23hMDuKBC6nlnFb2vakreh1Z
OtaFav9T45dBdLACE1c5r6m2nwD/iYZsrzypQEfR0jXJQRdSDhbUALEqOpxBqQB5D9s9xN7ZHjJx
yFzmPhsSxHkEvPhQ+dOhxAWN+UdoqzZBxAl79GRduaYNJhaZ/SSJ84BYXyWvAF06gtrZgqEERZva
HeFdm3unD7BrUHlDPkC/QBvFdQdyBZHCSI700gSt5KQdVAvCzZZHZ/5RJ87bg4o6EPdhsbuvim5A
thfMRcoFDkmF+NbYFTM8pg5ayJB2BF09JNpN9duIZht8wKDTtMCnni8LL+pQv2d3eWObRXVZawQp
7w4Qj+Rm9OgL3rgrvoBYB6OfvFC6e3tvbbFnsM1R3bXgP8q92dnvQuJqESC09JW4OhhYgPiM8ZgG
WWWXeOCIPq5uKFe0ds7LI2hMu7ZoJo0oVKVJewFkYmB9/CxadICW/A/MRfTvXLPDZAgxREQmtZ4g
ZDsMqpNm0WBXuXQAAfqDpEROm1XfY1V6ipP+qZzTDjLVqGOQqiScjHcv599uPHNw10XVQJ+Dj2xm
QGhLGFpbI44jsSbgvDJkS/+rjWQx3zav6yaLZYgvEb2/U7v8rhuFL9dvSDYzYE0wXw1kFRne/CXx
FzP/neXG7waNnVZOvudxdVtH0lMhF7xGEhsWPm1a0HCXAdZRoM+IL7yp5aWCqRdG2WB+Z478VrsT
VtDdCg8C78lP/87WU1g79Hds7AwAlImDiO1bYsTS9TY2bhueTO7FHcgaYXKZJs6WobKAKFtW8w1c
+m8g/I/sQZm+9TkGViPl0Nba21z2h9nSOR/vIs+AcfRpdRVQWaoSwbbkwE+QqcMMmUvjmaAMS277
1jY/4ts0lN9VH6JTLcjabO5Ez84HPDPLuH6fGzW60jBrfi1exrvldfoe/UzejNsRFYzmqJ7S5/Y7
t36y8zlhFW1iEAIDR8DOEZWpoMhFrBJ/6t5LvGkja7C7jtMF3DWC6XKQIQLTia7Ouc9M2lBOqVET
v81QNcg+FJO4E68vdnE5fX43wA/BxYnEH1Ib51byXC9KqemJLyjdPSkFLzVNB2TEXtqlr2QtQlyn
oSBP4TLUz8oEXYTrp353lRv7zKkvk7yaYh0fcETNq/JyotpYKCd68YwwW7mC2j/V41zx23iGlIqS
fm1EHYzW8z+lFGN3k3HHCHJTU0awmnUWRlszu/e2ijjFXjZxYm3QxW5jiah2bWLii2lG2NZ3K0SW
kxLIE8uJf1z/NvuHevNxmLBVzxKJjLKY/VXwJxeyZLjNj5hMHsB+CMy/mriDQ/kHeZCandsGaBMA
d1BnBi80i6OsjHHs64UQPy9Tt0miR8xccKl+2Czhcx8xmwIVVjSGLwpWqEAqkpiMxC9/Kz/yp/km
PuXecEjDOMze2slLMckPRuNgIJ6W2crP63u755KSKFMciAhcKhsvK6XTYqLgXbbk7bdEmH6ZVfSS
SzlPleyi1EuXCXCvKYOEDgGajVWN1CbQop9ACoULyFHHnniqQix7WYzYFnPzwSIznvyq/DbhXxyU
jd0shZJq13jrLLrVaDmYjQA/SbbcF/U02YWgGE6TEMPRy5wTDfbCORhEQQUGzD7+YaKRRdpGi1UA
aPVmfBMl3FSD5q15di8Ilnv9A+z52NYUE3haYnVzNurQxLVCSVntwuKBnXc/Mc3LMH8JINPn+25z
UMsJbHmxAgebLeVpQAOqz6uXWFM4kI1dM5g7B+AAbCQXozHdMkRRvGCWp+lvJe2YTsdM+oeApU8f
QjVZgaqddin4AlmsKheBbfajpT1EZv1bANqAE6N3P/3GBlMfySNSqm1vTv4s3zQjOAiyByNaXFK8
/PPvjvYtgLm0Og5WqvPwSRJ1XYQyJ+gx6gFmvU5Vn3KYEvdci+o6g2ZKsvD9GdeKDSA7x2WCdrWi
O/OQezN3t3gmmFUU8hDrZQLefnTlfF2anCmRvH+8UQbomCUFWlWA/LH5R182U2mUFkCUSuSV7ceY
K+51Czs32ZkFusjNAdHVqogiKO74nSGS97LIZYyOLZVTG5Xp4IVcuzpImfzrRnd2zgBdCiZ/EH5B
P84UxBKxyZUFhLO+1TQYGxYNG4zDr9dt7PgybMADKFkKCCOZTBxMdsbQrgrxFW14Lqf1rtFLb1Sy
r0mjcZazawpcZMhGVc28uCqVDMyJGO5QfFSl7AjBwNb75EZbMOLQmM3h+rp2925jjDmjQlNHQpFF
xB/GN2X4WTUVxyN2DSCtBrAP6uiYNDr3iEVvQMMymIqvLs2vVJN+DqX29foaNLaAh2CG4co/Nuhv
2HidZg2ZIc8VlNBk0oVTYw2vsZGhTjmU5WPZiNDTtFRAhhOtt61ZGX1FrQUPPXbpBGws6JijynDT
Ok9DrYPgI3SJU/yvGKeuSSqltK1VzH+WVbSurmDMH4M+E1cvI8UVB6N1oyqFfiyRm+6lBEWdE+sY
amoKS7bFJIM+gZJVWQAURPsyN033WkuleIdrZHGKAQLYizHFT01ZFpIjpUPidmKqhuNMdLcQtNZu
gK8JRTMenmKM3zpWYfSHpamaG0wBJXeiOFq/QTmW8HL4/a+GXA3av4ZyAQ1QMEQadRLSa2tUA1QR
7WThTQvuujkUpjEJBlD3RVuzSZURn8FEskbIjTgqNlZuN3H8Osbfr/vHRdmV+ocpQsbeokNKF3mh
mRZFrcXwwRmYfKn5kcdU9qVCg2RM7bV4SIrYbQwtyMmPWl+dooUmqGXwdKL39tQ0MLiI+UENq6a3
/sZLF6kSogVieb4ZPw4dyM3jxL2+0L0t3Vqg/31jQY8yoRkUBZTEnTTZKYEgrijOnjVrXhlP99eN
7S0Hw26IRGhLyxKbC3XDqKepIc3+qCtO1T+U06/rBuh+MBUWA5OPGqXtRGxn37Eynip53fWz3wpo
XOW95cm1+LAWbc/Ztr1HESxhdBrTG5S7j7lAMpKP0wjqSXRUQCLiy+jpI1r4oFIKiZ8czO98Vr2d
pwrGwVUZ4qvI5mH8/FO1EPNDBbuDsSz247j7XTbmQze2R0MA8+qwGKc1H1xVmjkliN2zsDVMP+vG
Ryw8M6uqx7Gb/cUrsUottsfKoeIFtQsy4owr7b3nlVuLjN8nMuBtRalgmKIYiE3iYYZMtdTdpoac
emCK52J1dwziXWThY4IZy7iYbKhImy6doNHpDQhy3ncP1f2n3JRv2vmD4qknATOJPIjkjrcixGCo
XIaoAEZbGR+KCzXGUwoPawiheH32UKg1QG6r94/PBKwAowjMM7TgWcqCKlGWtZwE4sdtbqsQCdDB
olsZz9et7G7gxgoTR3ojriaQDs8+Lj83U4pfk4GR6n66Wwa9da7bugCzIjhjjhrs45ibBc85izIZ
c7FeQMGtfn4tKsVgNpBEmCD2A7oEjEel31cOmvViZPUvk0Cmoz6MMR+2RpyZK4rSWr74QvRNSh4q
0XCJfFKmcBbRtm7tZL5vVFREIAq4ioULdVeHrL/E/C6tJycHTatFJs42XHTRP38TIhCSpE+5c+aU
1KLainKE2E1RPuvNAIXk+WQcBogku9BOC8A3f6s+iD+IO98lh+wpO5T366/Y7Q/k/0i7suW2kSX7
RYjAXsBrYSEpidRuyXpByLKMfSvs+Po50J1pk0UM69rdL/3gCCWzKiuR6zkv6stfVLcBPvP713AW
EOiZWZRGNCKiCn9qZkXnSt+arSifXvGCJ2K4qDpW687Wc3xDstI+pIGxr40Y0XvBPoBQA9o9skHI
5jSzJRqXW32tR/pxYa/CxniaonD0k751iuolr14nXRRErWmnKaA6BlfA4uY57VQ1i9Jc10eg6y99
unY7+DpoWoQ7omvP9VgOp0zBbGmQu2ny9fsekFCaa78uQ+HBnXyb72ApVNMXkizBV3P5q9zn2TqW
yjm8emwVNQC3i1+npV26OknZdc1S/TNCNO3MBoCEY6kFMRsyd0FhYdVnHMnmR6ZmxQ5YVS4ab/qb
yGG3crRdXDwgm928o20FcDPROpTgNnm8zCafpBoU9uPXPMLv2xSNgq8FIxbW6WV8uZb2FV/NsIy6
y+vAHP2c0cab0drunmUd8Mwe+HLd+knZJ15AgOQh8EArqfuJXC4wiAAkmQa2gXCrZW7YFF432Ddy
8Yw0lWZT9ypw+2svEEj9C3QauiFnHAGK0YRTJcWL258A2bZL3EH6qkIvu7lOfJs5okr+6gUC58cw
MBOBiIt7jgYAkqpglLFDAPRIv6zUp8Is3E6rviuZcV+psUaDMAPYtyTSdTm6s6dyJJl7oCbgHMFG
jU9cqwOlrtv028qTCteWsTu+4GzIFOD5ROQXVqVaiJxB+YX4i4+fB7VAJ6qxNT+MYyq1DzFQGy9f
4poEFERM5InA8MFK4mksOSLTJXKcA2aPvA5R4pBeNDGzLgEsTQbqoMgFuDtLpWG0JMMC0nWTYkLw
2wh8pss6rJk9dtVQUQe7Nlp/3HdXk8Kk0BYddCsB6BC2Z1qD2jX2DsNvEeYZLktbs3odMCsKMhqI
M7kTK9OwGeMk1H3sRZQoAGR3yahez1EdepcFrcY4R5L4Ya0QIOG5mpaTHwN/ybNYd102AyURUN7b
bajdJt0IStt4Gxj3ZLidSbybgrdB/4HNcb9sQhqPn33UCnJG4a/iugEFIKrTBDvOvjQDRKGSaZ1N
V3rIBoqFCr+obKpX8pXSJnRoDzkQYXr1xegLTIbeZWGwMQp5pyQmoXFnPQsObO0rqqMWYSzrEKiN
cqYWILmc5BLPRb5aZtvaiAIpbh9u0JXbg3WdWlQDi4hUCCrLZwiWS+B3LJdzDmUcwAW12YTkE1TN
C8DsPUgn5+000Hkj+8AHB5XdNVL5FrC9hSPCXBWpzVukofREqorJnyZzh17NWxVpvpmi9zDaAptc
fcy/T5hHB20qprPAbLADS6qHXqlfYiLCO10VgaVTFXgt2D7lK9x4EFFrh3jN6djetsq4Q1lQ1GZc
LoT35ti5/0fG8huOMmg5UUk2p5Puj0V6DU41GtQ/DHurBg/zMNOcafeXLXPVQx3JW3zKkbwJ40il
NiJbmQL9wyqqp34MvKC1r4JkeDBy2MllecvfO9cPXUx8Jb+Kc6fySI9yICnI5LfkNtM7pxk/U0MI
IbFqd3hn/ydFPZUyd3NfT2Qx+6u+c8Djm28zUEFThpyWzhOVGO12bIM5ITHQ+vqJ/patncq2+zaw
QE42+RjTpmnxmLeDY9afNZBFm7IUNPdFx8mZy4TkVuqzTPcTDd3Z+KpMGmeQf/y7O+NspKmKoMqS
VPfNfPqWhMr9oH/r6pd/J2S50iND1OIwrvMxnACJupXMTWK/2IkoNV+u/ZLxcV54lMME4G8wC30D
RrIa+0vttvUQOaFBDTQy8Uju+mv+bQuc++0ym5m9BYEGlk2rnsISZa/BBLvxo3TC5/CmATxS6Hd3
RUqHa9FYxKpxAJDMtixUjs6qRuBkZBVLseKXIOrQ9G2ZAZVdE/R6V5/abyFfU2ZH99akZhwxCw4k
ZIc0xIJFda9UDywmggxCJIf7uE+xDaYQXLavlck+j7JndNLcfuoTihTAu2yLq47+SCfOfQQEsQtT
8ISJ2mLq5zbqRPmQSBvOSRCti7qU4cOY6SYNUNQrpp8N25oy+xsHcaQK5yBmK8rKZlFFHp4VPXPG
7scoXFYQnRfnIOzEnkMLK8Z+kps9nWbppWF/SqDyFckcKcL5h6zDQNlMJHQE2sxBy/xKnyK3NsbN
rP9FFRuRGrooQBDVkRZwbmKSK7OLx3Hy0YZ1YQi7MN5bsbmvytJVk+CQVLcqOKLCsr62Q/ullPHh
FFzbquM4+gmc4whIgy0MC6GsXFyHg+GbUvoqN73TzahaYnWMheVf2fxvpblQbQ61eCYy3pciA7s9
BclXNbuXn9UZHv5/7vAfGdbSaj3yFYltz1Y4Qsay04KVAbf8pvmgm7lHmyABAJ5TPYwj/LDwRld6
uMc3ymerst62VWHUkw9SPYcU7L0G51wmBzdFx3ZjlFLJ/gDhTDZo28sqC+7R4jyJUeoKGr5LeNUl
iVMG5VNuFFckAI1zbXissg51Pvf0stA1v49ikWZg8mmFR60GdrimSHAuRqTT0DxURk9Z9hd+H+TY
QBxGpwDEadybN9SZDK0KIXFWXY+Scc1QwG2N4KbMRN+x1cTuWBb39sMyl5RoQLopX81u4Rqv9m3z
3jyQH+gnfaY3xXv+E/UV9lY8i7ZO1o/yt5acK2BD2+jjCC3n6a7Wr3MFO4Xa8+XrOoPhW57FMjKD
8R9sm2Ao4/RZgIu1m5mcGL50bd3brwtD6Uj1Hfg/nOl1YUorsAIlqrCuDfpZgCzFEAhQnUFywF1g
3TNrSAo8Rv3e2hg+KNJewvtiIdEFouetfZVsrZfwtt62fghMMhFl9Wol8lg8d6c2y81oiPEyeh9b
ND32nGeafhLPfFyIFfKPFFyGsgj9Y+06j4Vy16mpjVKo+hKsGN/tRnL6+FWZGkGkIhLC+W6AMcvj
pKWjr+WNow1Y2882k/7H2LqL1RC0UewF8wxMqJzDNmZrmm0VukRYfp0OmR+Dk6fxjc3CqZt9ivpa
a9/4I3F8nDdFea4PWoLZ3txwtFx+qTIAtFx+CWsndyyDewiYksczSaBS3N+AmnRbRzOVi8a/LGXV
nRyL4ZzyjMUKNMcjrBmMqfpi4dPnMRLLrmkGmhODkeKXOgWgS8/kxq+mGqgfUpeX162B73FjR+Yn
0YOUypLWUFVKG69P686vmDw/y6NcPlz+taJz5yLFcFQkObZR1JNrrGMOcgtwnFyYMC/GwmdGBLPT
mISAOz+bPU2SONUzPZn8wDBvSsKuVek9ZgWVwcvcRIOLJVyPGJJjljllKaiF54ekaakW37ZIOrVf
agq2R8PeBEa1u6z/+i/DnCqofjXtDHq+JJUdKV9PFimaBM5T8y1WbwLk1ckhrbBgnnxcFrhqhPie
KQAZB3sZP0wupZOVJ0tFpEpuguw6DDFHgKmuy0JWtLJRp1XQpECtB5O4py4/CvPArCPUA5MdMtF9
vPkPcK2w37OYMnevx3I0LuLCFFoTkblZMt5IdwBlloGME6vL2Nuua1cMWrVyeCfyuBc8W7UchyG+
l0o6dK6pjbI32Ergy72heX9xhFhBQYdAlgGbtvyUo2BSqzug3esQxTJjH6bJld0HlJm3sf6zl4kT
BcmvLJAEIay2qiDMEJMfQM4/W+VhWZWZvYZIsjJ/GjPoYoup9bD44MWAPap6iVqS6nRtjW8XPqPy
j471NFhqM20Er9lTK6ucqv+uyNt67je9RQAvdJUW4PkC7WEvV3SMAhrZjwRohEpxYMVr2z5j7Dil
DHN4SvQw5AONCtEg5fK1PbOTI7U4lzjKANcgcof+Y3EX5szJrdoxu9bLNcFzXr6wlwRx7gx5VVPb
IaKOyiKto7TMcGot0X+MQGG6nRsdBGi9rAu+yF8fp0tSFyd7ZCuWzPD96iBVncGQPgEMgjFa1q+T
pdBSDSkZG2A/Mh/EmJeNVGQunJHKsTqzfsL7i+KHqXkvVOUaIHKCxscXXvIl9bhYCil+MAVsGVHF
7rxNgeHi2Q/zj25PtuNT81Y7OUKD2WEmBYe4DGAVr9hodwM2NoRr/KuODbthX1CGmsI3OnpsTilN
gG/rMmlS3YWJEwevzUbyGndwo/CpddQtxKe0eyTvYv8jEs/FXtiWCAmp4bxbBfxGhEm7RukZtVXj
XdIk4FzlIBOdb8CPWolsbCXVs9EOBfXqggx7Bhmpx1PaaSOKINHO2kzfcg8LTwNVAZD0/GHSCZ3Y
Resf5Om/gKNdCRJOZHMGYEzTHDbLMAjpjQ5qV5mTqP2PrA9Q846zeyDw+rPCUmr21eMc5KBGKOcd
RlQSGoX9L20ULZ2t3gNmK1UsPGL0kW+VyFljtUP1Vb+odoXcUNKU27TCtFG9H0JCAyyHYcHQ+/PX
hhRqmYfRVygrFTbUepcTNGjkva7MVLcB9KbTfyeEO+tOA4kLvAmKGPW3sUkdOH8aq6Lu99oBHqvC
ZSrFpGAYz4Qh1yVYRTHJAeDAeriLzMGzA2znGmFCpQnUgRWrBae4Khqzo5gpwv7XWWJYpOH/fljH
BuhmylPCboPqGcsR2OlC6Q0LhEPXiRqVaxaMvdV/hHKnqvZFVlgzam4L1Mz4NERbo6C65eEVx9j9
x1eC7LXpSoTyJRLLHXNa1GmIEcHJt6KdWT6DyFZgLSIBnEOKk/8rXURhRo3+o5hF6ebaF/X45Jbr
PPq2lcGYBR3DybE8cGK0s+X5lWGoLpAfZ2ZuLxv/Wu5kH0nj08Bm7gGYFUCavpndCESaaKo73abE
9kDiLFSMimf9KMDIUf8X/ZTVwwQoL/qvWPjAosypqr0ZNXnPotnP1dGJSOPkQyi4rzXjV7HW/AX8
oQGb7FSE1I9z1Jr57GdT7chD52ig+dWtYteZKS3k2bOHW5UIByoW8+a/4EhJsWiE9AuQH5xmaIhO
cbT4S+UjP+gO2cZvOtqGLlKsq/jnsOv3EyXfg0agrUgsZ53oyEdhqfaouOSbxMjpWOHjNQdeJxxX
FEnizrVSMqUvUhXnmoM9jmix26D3GjCAdBWDJkjh1uzk92liGub0EpkyWEVXQa2yVNEj2nWYBLv8
DozL+iDnORXRMYLudR1gwoz00S+wKmYPWmkW13YbtT5WktJdZ6tzTUfABus07XXJZTaLN2MqK0+g
Vh+9tC718NpUwnzfKF22D6QeWKRjb21HUpItyNFUhZJJDiasFbHUk0lAamcgVl04klL3h2Sq1W8B
mhXvgTGk2O1RiEX1Eailsg0kvwIbGgd70lUXMAyYe+0tTPZ2dek0TDcfkoyMn7M5VFcms1QH7Cb2
e9dMrauVZUDDRho/gSXQ2TeWxJIbaQiizWxKAehkDXl2+y7vDTrkbXoXEzZ6KATHjyySsH/ZYa9o
ij9MrWKCW12LpfFFQngFHAXlDMW9NvQWjMUymEpy26kxuDLP361OtFK8Nv658Kr+I2YxriN/qmVj
KBshPBzwsE0GuN7+Nvakh+lOfsy+5U/D4/RDBBIl0mz59yORdaJ1sjbhK9TYByv8pbGPMLu/bLBr
qxknai0GfSSDaFFoyg08jHY7ANlHAztCuO+vyhuE6ptkr+wE8lYfCCZldANXhTUvzqM1cavZSgOd
yGNaO3NMkZ2bn8VjcEc8smHgTZCAdizjKyHqra69fuwxGJjpsywZC/ucpnXIpiaa0Y1kybgZMACe
KrUscgD4I/+/w0YT5FRIM+hVoM3wZ+n43MupW4L3cJ5fLx/i2hkea8KZYtjZWmkXKuqhyi6ZdzXA
YEAeEGYCMWvrASgg/z4xzv7UXlHyOoQzS3ZAQrJcY4h6v42lx1al6Lq7cyxvi7J4r4JuozoY//60
wWE92SMSSkkCqZvtZ4epUR+DSe6pWuQl7ZkKOozpcQG0BoOQaF56/Y5BnI79JoMY/GdaG6OqRfAN
jEkQS+mHnDxcPvnVvw9cAXTRiEXw3+n1YnpYrUssc/kZs3YyuCrNUhRJLWbIW9Ayn4wxKNXEK+HM
dB7GeB6QyIDaLB7NN8MvfClxbKCBh3n8bjiJl3yKJl7X4Ftsa4HbWUAT1LNWE6vCvh20YOnAWpuF
y7p6CW6MDarL21g0SL8ED6cKAj0CKBKo0QF/9IwuLmOjhK1S2fCzKLmLQ6zNdv0hT4aBVmMKtJ8w
uZ+bphI8zPObO5HKVzzzLkEhJxgNP8ksmgTXnfnrsmmseFJI0OHasPKJxWC+8Di0hqSXBWDFB2f2
x5vCrZ/JYbrLfsG3ehWgxDcCgUsscXaQRwIXN3HkutMpMbsIE+D+dFUfchAaYmmblk8l0OpFBrJ6
ekeiOLtX7Rijawy6daxDkb/YBqby54Z/en6L3RypYzdm0sd6OuP8ZCd9MHyFApAdFNEIoT6xFe0I
ju/ci0IewgUF06Eylkq5h2ZUEXCMgnL+2gEDJXRheOa3pQ7eUuvRZKjUYimgjv6LfGUlWzoVvRz3
kapoB82jlUqgCKKAUXEapwMe/rDPR5qDCnv0VFerfOyfmrNbfRaqLzKd82zmVD7n2CcQ8wWGHMxw
7KAd2Fi75amzjUjMSn31VA5noVI2hHJrNcYXSqtCE5ddL+tI2ZVo7eAMCx1F95PL5Ay0r4fB6Em7
cIsvwIypt6zNP0joWYdXyCWU/ItdFI0AR7obE0+TaIfjFUwIncdrpz+Cs+AkRxQaLxaVSL3bZB+j
cZ2jpiaw2yWEOHv2R3bLpUwkCeS4y6sZfCNsl3vNp1J55DD4Kta8mupKNKu9Mp1zohU/nWOWDVAO
Wsibrgx02ADxm2/mTf+rHsBGTw1vdEC46YORXnSp6x4VRVNUnKyFuZXTNECMI6ldvTyT3o23JPYl
z/Ci99lTt2XjZJ9Cn7D6MH5L5MsYYI7OeyJD4v/SXb2Anr6hxd2is7axNAdwAbBfr3KAkBEcRNv6
647hSD6XPvZNMGi9irMeP6zIkYZrBswoAOE91G/9NrxJ5q2qog+7ndOt7pcYhRDxm646+qMfwMWv
8kBMe5LM2cdkr6OW+559E5jv8hLPzPdIAud2c6nMhl5hM6CSqaE6/Uf9a/JMJ/PHH+pPjCBmQO7/
haY7GHlFsy2rHv9INOd2sxglhXomeDn2S2Q9YM3W0dPn1hAV91bWK/BkjgRx/rWpShPENTAjgmXe
1+Fb8d3YdqFTgtRFtWm6r9H0MGNa31VX7HPa2j8vn7FIT87tAtmNWdo4gipEi6iatDQxAE2ppq6e
CdPiVZ93pCrneBs1RLOyWK7TTQ/tU+olrm44CigKoKPsJh78LCCxBkIv67jullAZIwj0be2MnLEr
xpKMS7hQ/urdYcb4dP5WAGscuzN2BoICqn4gcfEAdPDniaSJiQjM1qCbI58vj2P3NlNrDSpX0vOY
vpBQMOS5UmqAABUJMvpkgErlq35SO2DgValNPw5J56iDqVdUQSv2M4vH7KYeO9U1pBwRiqGmDjHa
8DaZhmor242BKX9Z3hRRXFIla5uPy4e+dtmqjslXcJFp4Hfn7FpvmlLLog5kmNmtEiluYR6ySHUv
C1l1+8gLAEH21Wfg0duAYh+H6tzPPuYgnSJ8j9ORJjl2pd+T+lC2xLXnd+sGrXQ0ysfXy8JXNTyS
zfk/W8oMmXQ9KNcyyRslfZul1cFMFIGOi6fhneCxipwTtFFPbhSCF9opW6bv9VHgAURqLPKPAkyt
JmVpZgO+I+DILoxh08a9a5lvf3FYFt4fJlWwK8njibS5hDCyqxRfTtmveSgfC3N4y3pdUKNa+ygD
WPQfMZwyrKgnkG/gvY32uxwPMVXS0h3KjTVcT/NNkfYYCNOfLqu2/M2zCzqSyVn6hCXGpIhRVIww
mBFahTN1kiCQW70jtGdR18cBglXw9I5aY6yNIu0w1NhFr1JQb6d0eGjYIBCz6ii1hbFBB4ScfDZT
JCtRb7YLmzMIU0a3feoTfwZ1TOdHDe1/FYeFpi7ybDE25Vn4j3AJXK/ADMFeOWZi+IobFk1kq25m
LK0BjW2WNM8CksfcA62qvVLQ9S7hvafwrdYEgw/8yfJyOYMZ21BvyTBqfo7DzQq3UndxKvry8R9Z
XghnIW3WFWpsBGBfBa59B4YnLSGuHqA7o6funxkjL4r7nmPKOtejorP8iclgOZbGVsOafh1Um38n
h/uW21aFrnI8aVjffcIYp2f1mf/vJHAZUmUFGVrWYFy1TLZndux3OjLsyzLOPp/8cXEPKyrDIa3r
UvMzOXWkNnfrwvYLCQtkShxgrXeKUH0c3qxEwjCGZX2ri/6FheO7kSW/0McUtbBXDQUTDwZm0VA4
5FtC9dBFdqMDikhNtqTeAZcSXTWAynuJTzwVfYPGi5KXHkl/KpzmPiMk/jqLI+H892xsSjYQCJ+R
SyBbHLfmTdd4wwfmx/1sI6xe8n6Tl8d92MyczHI0wYTmpvciXT5ICDvj0N7FeXqvm+XTKEWPjZ1t
rfp7mu5lpb2qjdZV1U40KbFuBgA9W3ACsGzP14Jl3UQyDhRYv8+ARI1hdtWbr+Ud2pgKmFMwvLth
m9C1ny5b39n8/H9O4B+x/A48NquqqMKYxlLGmmgcOcb3zil2qpf5JKdyvyUYuVIcTDHfVe8B1bfC
4c71O/j9C7gkErOydRFNy53Xrn6vX2lu4kqOZDtV4IE9AVwtw1YSYgnxeR2vN2dpgxyY3ZBntq9H
ZeojI6gzJwBuEWZLK2m81uVC8TIdswhl0CqbSp0TZ6hKgt6AWXR0SqsKDclofAVwB6L2KZQcA53P
bdGrYLPr234n5+NC/anpto8IUXYnPQYJGmHFXR3VgcPyxD5UmRZ58PwiPmPRkXJmDZLoapQAw+xr
QeCFVbZTh4/LdiOSsPz7UcRmq4xUYwlrHe15M2vaJhGSl6x+Fn8/CJ4qJSlapmSsxio8ZmnkbGtE
m9STvJZ2rn2F4W1c1cC8/8IJLadzHEx9mQbBSC5w9RAP8JXWHtDsQRPCIJEyWACVSlzLTYMtecaO
I4YOh20tQmU+yyF4kdxxguWzqbG2BQTQ5kGd91WwB5+IW25MoMzUGEfJf6qgVb18hXycushEexj/
k4mO7IX7fI4a0DINYMD4IarJbZJel0XskC6+TuL9NP4M7Ykqoqn0s+iOF8p9UeOoyxQSQdG0RmDX
SqPuVzoZnXhQDKoUOkb65lzfykSqsaIBUhxjyFRP7ovEr+cQ5cKgZYcy0Yq3sJLt7xLWoMe/+SCb
wNtEnR2rk4gJOdsmeJ+BjKl2fHhQ6kn84KeymR0TXDUgZKXxy+V7WPvgHovjwiUpLFRrBpYX1nR/
DvFjr1cOGVE9FFR7z1aVvo7+SC3uvksV8Lh5AgRH7bG6qTEC9IGFTB1T2FS+k/ZTdVt4PUDcqKj+
sGrcxwpyd94MYRMEqmT56Jb7+q9hk/gRcNkpKM8+2P0kbtmtW9mRqlxIBbw04EFMXzdY7YarpANm
Ze6VG9SWlEPMXBsVYGkXPooqdosmvOdYUISA4G8DWJGPnULZbPJGqdFHViPiFKUs0UoaGqS0KblW
+nI+tHVnOlE7xs5lI1rzx6ahGDZgjGwI5zSWjbEJ8hlIY0b0oGEvc8zHfyeBDxTG0q6VBhAc/owh
ztpUkUQIEufV0zMxEodtMNSqeL8bp6YyGGy00Q2fvmkN8Zu83GQpMlop69HYioqDUTXCBsUSX5xd
GupiioGPMeAVufijzxRWkiwGkiLK9rOLEuhW3/2nCVpvL9/SWaX16w0eyeKiDjWvm0SvmA3XktxN
Dtb+wXJ2k90VFW3expfqWtp32JiQMH/InGIjeoprQY95JH758h19tQuli2c9iEAuXE1Uy7ObUgdy
QxPRQAchYamJPOmizvnR2gvdgwXkBn4JCeNkeQ4OC9PvdY/tCtDGoTRoOyYdQXFP2Ub0STtrSHyd
72L+hilrBHBVpwpWGKcITCuxsY45eArKIdghiFxJdj5GZ3JVCmRB3VFBwBW6oWhQYN3rHAnnLreS
CaJIFa8/2JPX/MH247fIJYfxPjpMbvxd31af5kE0obTy8Bf8aWQNBMVdEDqdahxITB7agEl+OWNs
LcRivdYknSBUWAnFMD+iaEAwW6ojfGerrvu4j+ta8vPgJZQ3Sq3RBlTvlx/HSjwCIWDsANiWvTzF
U01aoDJLTV1Jvkoe8+ahBieo+ktp9iyPKRJxDE//hTz4ywVT1ZDPMOTbssjbWoW8LCcfpV5uulT5
UKf8m9yV21GaN7FB3MBQNpfFrp6lbeiAaFn8HA9x3RugFuqbTvJba9ePP9sppU1suJeFrFkF8FKW
ViRqnWfvAPAEac10IvlyddfVb1nx44//PvYYsdpgANsOnBKc1RFpwFBMCX6cqWy/VwFzWNiIUOdW
dDiRwT0nzW4itBd16NBhdHMc0EPtHy6rseIPLSTWxmJuBMN9fEgU2+msDjZcv9Z46A1hhKnAesA+
aDOAR4Ck+7K4tfKGhSkilBYXegnCm3gomXES6RYe6xi6bZZtEknVb+va+myCUaVV1wLRycie2bgU
6TBxQZOyf+gS4dbhihFaeGFAIwAyObC1uQ+BLRVDW8c98bNgdlO9pn12Xaai/vTa8R5LWW746HMT
yUDKkOWSgBAioBMqZ2Mxb5vgORoqJ8oFSA7rKi1zaDKiEIygnwoLoWoazkW4sWqruZ+7VnEngAXf
WVY/iD7ji+lx3zUc329ZXMiOWfNl+iwJN23akZspTKSfhSb3+9zKuhs566yrwhoCT5am5k6NdXWj
WBl7MEGr7MaNLgs8ykoCgdI/YGR1UAUsINGnmg8p+Bi7hhFgysRum6abXNoXxKBT93nZflcCtBNB
y78f3SeL0OuPcwhiwOcqQPXVzj+stKTRrDpWc1dOPy7LW73SI8W4oDYPs6xPG9iPBKDcyv5QB2Mr
vMyVz86RUnicp0oF1ZRpygilsPhuly/9HNEueTYn7MQOAdU02UtSgV5rnu33hQHp8lSkmptmaZCW
IPPON0QFDUEp+gCsJV0nai0mfHRXaj0QKY0qguqJdBtvUw9Akpjbv5pcw2HYavFF728t/DmRyPmU
mtWDFDH4FGu/sAOUbyNGlooH7PBU24za94aTo8PxNqLQ+HDZTlb9qrYwcSwb1Ji94d7+aCvF2Fm4
w8YbXWAqe1hZJCAy+5oS+xQt//4/Z/tbHPf8lairEqvH/Q1X5FVxjevEzZcIs0IXn1aOJVBv/Rn8
Fse9b9C6ZnFS18Tvwb6Cea0bLatvjIj5l09RJIZ73ZgVjgY24RBTfHya4oqNWIlKRaWu1W/C0VVx
bzqVwiEfO9jlVF3n1qMWVDtL+2ZjenFZ47ys0bpj/Ofg+JS1JmCzD8LFLNLHWgvdTq9cYMk6mSQJ
XPC6BYIlTsaqgEzOiO0Ii8E3Z8Mk7Pwtby03rG+U8lutAxN12khDuymMAwgZ6WBaXpCJJnhWFT2S
zn1o40zFoGtGiD/GBagOWqpatyPQIeNSxFe2+gkAaQRYORQgU/Ouq1JTZBcqpuVZnDYvVZJmrl0U
navocb+1ylZ+BsMdWO0DOX29fJmr5nkkmXNorZTP5TDjhDMF+0MYgmrG6wmLq/9OCufEyrZKzLDq
4Jpj6RAkIR3qYQcqXveymLMBUCSqmJr/fY78jWkD4FB0yFkm9/TnbhPfN06wC0uK5fIrq0W9MaBL
y6tKKBCprLfmSrSuo4pOdPn3o0+EXRA7ThScKHP1KxR1ht4NTAfAutKDvLNukwM2qJzKKZzEMWh3
3dZ+v1dflspE7Ismts9G+vkD4XwqSKURwvRRuGGJPv+KVCOmMvBSvMzSwq1Wp+0haUp7O0RNuE8I
6V0koT0Q1wpbtDt5xuj99VMIqG5R+8XmN7/z09qSZts9XpNVOcmT9FqhA9Bfx5vG7177q+pav9PB
BBrQhOYu0I41Kj2Fvih2XivXAtzeBBcdwWrIGTDSCCDuOi8jy5fMrXmFtRkn9Gx9Y6R0dJrW+wI/
qGj4KLqJVav4LZefKZVLQLrULbRPAt1hJaMLS0sgmnlYDYGOpHAhEMunBIAZ0E7V7VtZjpwa9b7L
b0ykCOcwbA2c4z0qDr5MEreo7kr7jUQfl2WsdW2Pb+krVDh6Q1lXVZqE+tdXkyqVDsAIiL1gV3lF
7aj2rnUssKM7wp7p4obOEpCj4+Pch4l6aNssx7csH8jhPWrKshvsQIjoJerewFqx9xe17RNNOW/R
hazp2ja0sI2KUX8tKjZVAQKCMPKDrMFgQO6qTfMuON7FDC7pyXmFRmsLEDCaxA/y4Saug7cmq7ZW
hwIiyOkiBTuqRH4vWhWjQnOyjex4d/kHrLXHT7TmYq+2l8xqQTDzq1drY4Jmwl6uOARr853tNK52
FTC38KJ75b1+xNLHAWDJl3+ByIq5qGxkLcqqqU1QLmoqWncA9JrkzyRKRFOcS55z6ai5wCypJNUo
0+Xd71RHddKrGCPk0ZZtRMa7+vQXTrsFlAEFJM6QdGSR+pTNIbox6qNUmRtDkr3LhyYSwZlNAsan
0ZAmDNfa+s+yTXzURQXlhnX/fKQGZxk9qBzzVKrDTV818Mqh6syIf3xrbirXLEJGozY8lGO8KyKl
BMwaKu3mLIFM2lQ2TAO5gKY11NCy3P1z3RdeZ8tEG8pS+S6KGYdTqXdyuIlJzH6aZag/jpUuQv5a
TpC3lgVkzcToLxJY3u+lLDSTISPhJowTY0sKwGpjH2tyCiXKXMuYcsGNrh43Ki6WRlB1BMkoZ57F
VFmpyQKohVzyY3bnHSr7j8UPKaXx0+yZoHqycipM9db0RCsKbwwcaRbWHHEOR/49xaHIU4F0pfXZ
zqpptx+3xgH+D7QDitNu8rvMCx5GUedk1e8cybW5qgQoWMYuySE32ZWHYM9ugHtWPig09CZgH2Gp
jUbv7bcpoM1t4dhu8C6wotUcF9ucgNUETzjI0LlXqmUFKDrLPNwEDOWkKJTKV6teSKNHo0b8EaoP
RVwlMTgwVJthYh891m6Yq11PumHfhaV51UjB/KdID0toZigECIoEK0UYpD+9jl7GSHdaocYwRO39
UASH4X9I+7Lmxnlk2V/ECO7LKxdRkm3JttpbvzDcGwESAPcNv/4mv3NiRk0xzDtzovuto6MEolAo
VGVl6tY+S4ufw+htPXXWgoiF8qUKpl+g4ZZwUPwECKqoCIg5YJktCHfh3l8f1fkbLg/RtYX5F1w5
F03t1O2LxNk5ijy3Y3o/qnSnTpvlyrVs4drOYi9zmxWYV8VKarBZ2ZjfI8XBi7rQ9a0A+m3prs22
3GdraYsI3FkeFGZTXFvZvRqAacHAkG4S9oEMxs/2e/6Ih0W8xXK7fmiudmwRkqlwmgakEzisnq/+
MQMW9nvvpS1CKwvE3sCbCtpioepPdzZIQj7AmFZs3Apry0bjHw1IaArZCMN/76gBCaOEVNTdCcru
p3mUpc/ux35D+3ztEX5tZfFxq1pg8NTK3B3rQXXXn033j1dPfq/cS3C05hvW1kIgptkAhkEoMG+I
CBgdSqJADXanNeN+zJQ72pd3ucciJsy3rw/EWv92npz7l63FidCNklmTwdx/Cnk6hnNaMDxmjyDz
PdTM70/k6AbZPUa9Tm7+tNUdXzvw18YXm+c0qtFKKFDEaeNW90qrdNCGnRRnA4iz+vZHsUYHxlPH
Jb3EamgtcIcjF3j7xBinRep6sN6k8C3Vt94IiIvBSrRrAUaI6cd0kC8mpFWrDT+9WSrulpkowdMg
G4VG5OKkqHhzVqWO2xTUE1B0OoKTfiMC3JyE2QImb+ZCEab0l2kIbQTqNSksTA7wTD0qoxjG9Lbu
ydtrajYDqleoirraLeOrkalSA1wL1xQLu1czqALMy4Pa1z1rAbmTpu+FfMNJ5yv/r6gNk5glmheF
maIbUEPLISKSJjBpQnAIvHM+oaYPGKQvAHbPQFwnCyvK5fPXR2Pte15bXbwDuNt2Vd9TEit1L8MO
wNFPVxdDPFbZVjFzzTmuTS1yHvCEZ8bUpiQuu+Q1qcd9MSobKPM1E6YGsnDkVJjPWt7jk5FWfW4T
EoMHNKin15JusfSvW0ASDInAGYu1KDBoLublKRjqYyd5aZpzM26ViW74zl34AYSwQHgOUn608xfh
op/sTndH7AijPn+1wEN7UiMRQi34JCYsKjDhgyifPIEddet0zedz6YOQ6PPA4DpjxZfAmkIbKzrk
sM0dTDO3vyr3rRvMqGNW0E9bnJBrnxLYKKjLzUyImKX7+1KToxhyomGzbOUC5skR5Mlf+/Zt9Xz+
lFA6QWZv2NrNbBGhmV0l1uwOQX3fHubRe/1xAIF6/zBXHzes3bx0Yc3RMORjIfo65hK8oPU9+Kc7
uAahnRp1eLnlCaKw0z5ZjRppxLnnafk9HfVwKM2NWZ+14HFte1GUKtMaaq0E76asU2hoaOpd25XP
pZvucrP/lU3Z2RjkWzXJjUWvhQ9HM8HFCKHV22oiaxOz6S2c6aS1QyrfJ73ZjeMWb+q6FZwKfFoo
Ki7xFBpAIJYpMhK31u96/GO2R0VuwazWvNGZ6cb+18YiELpCt3qEYBJn9i+RHbXp6Wv3WF2DDq/w
LOi233CIN6Tn6WAxEneYAwkUXoKJNMF8ai23UPq3xcPZESGqOLdSAJFbvmlLFwxPSsZJ3O8MKN4H
INSYFDQu1Z38nNBW35t7PLi2wvtNPvePVRdcIhDhhqreIm5ZQFY2fMBhG/tkOk2erd/lOpkCknaQ
1yOy3n/9Qdc2DOrVmKtDy0O7Ab3whttJO+GDOh4PlUEPxnLjNrmd3MOSZmAaQHAzmmsZDnlbjq3H
YYLaYMuRYzgmb0p64jok0zDixodfmHLzZwr8r5e2bhjsRgDeQb7ghkRnpH1blAWOlat2FvTRtFeS
JtRPbBpWWrY3WQtYZfMwVuNDMfyn7E7zBYTa47+ML54BZklrVGVhvHa7e230HutykyhzdfOAyYUZ
sDvdPIKZmww1c2GDFf4UgBoAwzkgZT6hBMEPGogtTO57/9V2/g+H5Ex2s2wy5q6TjT3Y6+KZb6Y9
sAuNZ2PZ0ybjy+ryUKkD5BBgKGQif19trXCIR+YTWBsBILAsQTI+P1T1RwPwnTqsvsFlQ+vX126z
ahXnSoPPQsx8WTyjKctzVUcIs7t0pxTytcndLTTlzRtxdg6AUZGZgHQA4mF/r6wTnBID9IJxVdgk
QvriRkwfGYR0iAwGkxb7nin6E+YM1cPXq1sLoNeWF1ec7fYWlehcxaQ+9xqJzY4ErtVtHL01Kx7y
b3BWQgcab9PF+kZmMpnYKcJ0c9AcHudOHheTjL9ezNpWeeDmx0MNdwK+5d9mDK+iHGoRJNY6EmUE
E0Dq1nNw/h7LXO7axOJCG5lnppTABOT8nq2Lcya/mkDbYwhUiZTfeF8AxXKEjswj6hX1Zw1OoDS0
Hv9vy1x8TYOM01BB5zeGXPFbYcjvotpS5rqt4MIjr9b5T/XmqtrFudU0tYog3e66P8ZunnOOaohl
7cfAixnglxFk6gDS2EouZ0+//b44CpgmRz18ed9NI+Hl5MKuegSJWyjfzEfraRaZz35vYaDWrlYP
Zxo0GDOueFktNqzcqJX5OpA9i9pmOijae+5drLzdWtTaAwAkYMiaXQ1TSsvipKKXPVElFjWHSGjx
BvkU15fW9XNlrz/mh5kKT8vuUnPfgdDk29fespqvgxwf3BpAgCDNW5wKKFDmtBsFBvK6MY9dT29/
pUJLQsUq1ceU9GrMhwqF2YaCClAgjiYkT6E1MVhnSYn19vXPWQl10EYH8hFsx8asB//3GbWH2hZT
gV/jKe2FEoX4YIKMTa+MCrM/qmN+BB/Dxqld8+a/jC4u34qlnkWqHl4VT5gugvxJQI+gIkXyBnU0
aF15hy1PXolFf5lcfPUJyJvMzBFYW3Zv0p8q+497jRb4FlCQmsHJyKWWHzJlhhwSOswJxQQl8caf
ks+WvX69WytnxAMfJfjtIbiGOY1FqOGdKepedFiFDYguafNfWg627amOx6nMN3LPlVsCNTZjJt3B
lXTjqIOQqdVUMGYWdM/s8bGrVdAYJxvHcf7NixAzD2Bo+AM14JtSgMJBoAToEG6JtDdOqS2wptEZ
I0mk9Vl7mrIz5Pij9Mrms07d9PnrL7p2HD0DFJWotEHo8UazYSReBeIxcBsPwcwmp/lJ5ucB86uD
OKahsnH61zbw2trC893MVAxm63hKpg+t5T4o2ofofg52srF3W3YW7o756DalDKtKS5zqDB1+9KRT
PRIW2bBkrJysvz7gHGGurqairJwqcbAkK1XlfS7bOixTb7zYsqse0NpSHzGN3ASj1ijQdxy8RA0N
hJxjqQkjAkrMPLhlDmI5ox0PWm2mPytWDvdcmGXsNiPvfMjUgRY5F+gEo99jx0A21x9GrYn7hpuj
r2Y9OhZWZ/3BwNSEQjdC3Z/OMvI6SCoNQ5mpVgeMq+MORR+6G1jnbHjw/DGXHny9qYtTmQ4Ad2du
i6eo1v4pHfE+2vQna50XUSa7zNV/fO2y6x/cM+ZqEp6gy+pwphKLDZCOil2FajsgMNIQc/bt7msr
6x70byvzr7ja1rwGqRDKBfAgQAfPad7ZsYnC9L4W3RAy5mwhaG9BbAigCDY2FAkxWgFNrL8NQtt1
rHUHAVQ9Ityc633UR0ak3m1Sw80OebNdKGLpKAFifGVZkitIXaiTCiJ2Uk3vDhJsxtr7pGrva5We
EsHBuqIVG+d+LZYaKKZ6IABCL99anEdPuO7AdSzOLaHiAW4DvX7qta0S0tqT2jPALwQgNzSfb0ZT
+hql6U6DJ1oGqZ8kgvZLyQXOmpzys5qkYt9nY7K30iqJgDPgzC/Iht+sFWb++g0Lx5EeA+qoVOaU
HBzjd3TCELgbwhJgkWSvliHb5DRe81VUZPAi9FCUQQ3jb9chaZY2QzbQ2CPTu+0OSCC68nMw9ZOZ
gPf+64OxtpXXxvS/jTVJ3zSWW8CYbt9Z5ZutZcFUeRs50paVxWnoocRn60lJY50Npc9BHoX2SHLX
ggXr6+WsRZPr5Sy2K+8avaJNQ5GJNqBINBPfa+ytb7a6QSZ6u3NDC6CXhfvLhCojhiBpjM5r5hci
iy1tQDxpzWAi8vXrFa0lFJiq+5exxYXUo73jkdSisSnmTuA4/Bx7BzXjDhMU+fMgxCNaAz8Nvd4q
jq/dA9eGF/dAO45myW0Y5q2OQeR8Hu2T9jnV+cyvpAHxvRU010LZlUV7gXSheOFX9dQCbdZacV47
IeRUB9/r7MHnXvJgMPOPV7YbsWzVY/79fZfdoUyidJYTLFMxfqWIYVpabRyxDXexF0dsJFPatkAx
x16u0KAUwIGiMPKhEKBlUDQ8fO0v5uqCbPQk0bm15pHGv090WSSkwcgZBXzaEcFoZ3ejBspOtWZP
hOWXUspux6qxOBSdHRW9mfkJMUTYQg24rZEuthX/VcsGte7RhNyrmQZqlt1BhOyTMsfwbU0BOVBd
l6EihPOkCj6E7tDyez70JOx6mUYtxit9re+0uHV7yKSRKg0gHXkhjT4zqOUQDezGJ8jl/uisAeg4
0r5nOgXdUT0+soydxn48C9M9q5iS3NiL1TsFl7IBmnYHulrLjk8/EJnLEsE1IxrbGabeh1A7KHz0
Xg49gUAJkc09pjqioVBfUMUNv96d1UB4ZX7hC1yWwmEFbmthopbjlGGnvDjU/j9aWYRbzD/ZZmp1
NE6VNDDaJ0bPBWMbRlb97Gop879fpVQJM7xiKHqKtr4q/IYZ+9YW/829cWVj4ctZM3F7RJIRQ/9b
hKCIsfzc9MBrXExb+IHVU4oEEQAv9Htu3oes0DFa5cGUa5mhR6vcd7WBYdzccHy7wCv4a0dYja5X
5hZhXUCQAaqRGo01cR4ceje13+vkTfOmu2L487WprZUtArmX9B4wtgirbgHli9qFwBs9MFv1Sf4f
j1kh67X/vaol43bDpiSp2QifsNTHlvS+0eiBw1AUIRsX/cailkXtqtLKlna46IX+e0hmakE8urpn
Vey//nhrXg66gxnthCqItywZMlWhkOxwMS/ZZo+pqO+mJN1YypaJealXBynTXGfkJFd2YzpdGIjE
SFG8/t9WschY3NEzMtCg0hjvaBHmBvvR6sXH1zbWQhsUl/EXvepbbABHsgWuJtjohHuEnraf6/aj
uakjuGoGnPkqqivoIS47JpkqTEoYYhueDPsWiq6KgPIpYIxfr2Y18QcDBSQx0A3CEPkiC+eJ4uVt
ZlM84FBU9Uc9SqPf1gN5rsEZQi+dFmyBFtf8wDUARtAg6XA7vC371rYrKwPrhYJhs/4iq/+U5wJT
TNgc4B3mUX9krws3oMPg6dyaAKbYYZJqn4NxeuYS3IL138DalnYWwa3vpyET2UzjvUviGuRsgEpD
MriHMDTZ1Xc9qvygbHP3xZk96KfqB6jityqkNzPIy9+wiHq9ZfZscrHWISjvh8/mZO1nAhj9W47x
NtDG2Xegjv3YQoRtmAUo7O/DLDHRKXULS2f35JGqET+mUfJNnuyL+JzCYscv5Xcw1mobh2/pO/+z
WqCndBC5YZMXN36bG4qeuIO9syR/7QZcyGiC/fr6SCxP3tLG/Buu4pQjUygiefiidfGtLTR/gKRy
O3nRf27FBNQay/As6wYJoVicYYAUsl5IxHz0NP1EgSoGNKi/NrO8f+fFQKPIM2ACl/4yrsuBOrpb
ahBFy1VfQr2PkCwiFvq8hf5kt3++tra8rZbWFiG+4gOqW7MeFdLN1ko+MrV9cTEB/Py1mZvsdrZj
2Uj88XdWYloc8NTTiWpQy9xhRNbyoaE5+nnGdkKx7oQh7aPdgO1JIeWRS+OtbpWttsHaOq/tLw4+
OuvgLKlBPm1n8thW3p/UGYlfWigPtTzeWOzaFl4bW5xw7k6FwZFI7bycJTu9SZOnZNJ40BJXPBdA
X/iNV+9zmtGwHPof2sDv4RI/O9LIQHbTcOyEhY5+myuxK0V7BhvPljOvhgPQ6gMz4Zp49SxvEchi
2LKYoJfTvmMgKIYnH4dhT6DUg+px4O76MRjOEBTb8O6bntTsCNd2F+8MBzoruLsgx8GMoNZ9KLif
rDclcKLE822QfJ21qLko4Zb67PzJr4uR/5jF03MWHMVi9cWWUEtBeYAwEOBDbJRVtg8+48gtJbQc
hqAiXagWYK9k3YYrrEW/fxY8I0VgeeH2lgNeHCeFhg7pyZtTQvy23Zpy0tdc+9rGwrUH1OtkKj3w
ftsA6/kF80np1+eu8uUbO3tRG2nB8A2pAdrWdsRALTaFbRnoLGhfDfBdbGrMzFt4863nXf7fRS++
tWIaoAyyIFHURO29DJsAo8m+8V1BA10JtybEb9DV/+zsv60tM3vZZbTTTQgvzRSsig/hpw6CU33g
wo114ovY2iz/znfWFwtcpviD0VDPG1xokVzqe4XCJvjbgjZKzUANwQS4qRW2ukgPFW11xrfiWljk
fEnHPKbO4gZzfoRK+oW+JLv8YAR6WD8Yj85G4r8WrjWQi85kbS7q3MsVEhC9AtIyJwvWs5Fbvj2e
UO4LicH93PtRMooRr0s29Btvz5vZCmymBog82i0z+9QNyLYAE1OWqvNN/g6Q+gA91p8kEDuCUP1m
fO8UnzEfQfFOx4hp7m/zgK6EiWv7y5G2gTZTVkuIHQJmg8xafsgKUx3Zr5rNPNNj1NvWg863CB1W
ooSGtxRY5SBdAHzAIkoolpbWFd4uOyW9L9AbybZuvzkELBwWMq5g/YROp4P+/MLAaHIIXFZevWs7
EVfVSypr3/PQmIk7iGnp2haSdyUk6XgC2SAagcOiXYDfc5WQeSB7coQHe9YwPihQXVHSNGRJ+Wxl
Zbhx2a4cRjwQLZQTgQ8DsGJha2ohZaGBsxoy2UiSZkLyPNDP4hXPIL+7iIetG2wl2QTKHAiaWWdC
w2DH32sTzLSpK7C2rtb2ozZGDVWivNiUPV7ZslnHYp7RwjNeX2wZsVu3bITX7YY693N7iooRLxSx
RWD3z9YvXQOcXMgA8LCDbO38ea+2qqqgeJg4sKOD6YY2/T4zhyN4wg44BbGghj85LJCT/cIxOVLY
RVTIc5mngdmZcQI5pqTTQqmaG5Pe8+qWv8pSEQLQxTCgLLuIdy2fEleoSbfDbFpoTmnUl1mYc8y1
i8fGLTcy+5XzN4utzMCruaO3hETVRZO5iUdB/OsqWTQTK8cik8rGPNPqmlB+APoCoOab3mTRt6Qq
mrTfCRU8GVwPqkQEJfqUvar6fb81KbZizkL4xldE1oM278KBKkdhskN9bdeb2KUCTAANiVpH8YsU
MdR73TiGK98QAEQPEl0Asd3eUA4CpdBbtMdneqt5rNHNTqDVSi4J8a3jzASiTmG2dVGtLtIByMwF
btu7nQAmbkKJPbQ7vRaXpiKWLxvv3GFwIoCG1tEW+YZjrpx+C2/nWdwSq73BGnOed5o2p811Rjgk
grtHj5pAsW0xYa9E7L/szJ/76ljmvVc0UCRUdzrwvuWkBYa8SKULnAyEV8mnDR2Crzdwa2Hzv18Z
nFLu2XnNVYgR5yjyiOYJzw9IUanv/40dCBthMk1FdFucbNcbk9xNhbrrLPhD+sF44zvp5Wsja3kE
1Irn8QEDs7Y3SmYDMtCp7q32H5lDCMk0fvJKNN98kXv3n9ww/ZAP1aV0gnxTCXTtJOBC+mfyDmRz
y1xNULTlGwsuAs2UyMXTQtvidVjdqysLizeUDU37qafIP9UWjzU187NB+sB1bmRja4cLCvA6uBMA
4sTQ098uwQeoKTmkViHYJHzFqYPKfh6G35hk8Cst+nrHVj/ala3FksBRU4zloGDDyhJrAkrVz3Jv
/7WRrQUt7rqh0m2RMK/dmcz+LS0TLIpOHxjcPSm0+yYMb2MqeXWfrha1OMQYKsHV2jl4Xxsfc7/B
SL73w4aNlVQLsf3fm7Q4t7XjTmbK8eE63QC+vEdZRd951kuZjRtbtPYIsSw0oEBWZyP8LUt5vcNV
hSPZgtr7LPbcB1km/MKV79oodp3IDzyvQISLKQVj8kdruC/Kn/qwcdGsZOigDMFAI8aRMCe2TC2L
0kTRBrDMHc95SKh2ZIa5mzL61hSYruXtuSohzpJtDc2vmLVBW49bZub3uBlV4ERokzviLIDG+lQn
XmTVoOeXxoOtsothiUNvjftOIxtRee2bQ14EM17AUaH0uExNqkGmlJsVmD2gO6Odk7jc1U2gH8yz
OI0PdFMdAMDs29RrRmvNlRKQx94EaB0FVAPYWm3Hmuy7k06QvMiyIQ/K1qjjtmNDHo6dmr2nZSEf
J9vE9EsBnu3UHt/NwpwfwaxGc96ywsowkpC6gwa5GhOvOTL+BA9NyCz33JnTHamtAc9IL6hrE5Ql
0iQRde0mBJzMxP9ocl/oeR3Zqsx9mSTviiofx6obfatiT4DxI1sz95CrxFWs/swL427OgmKkys9F
iUe5AxhdwPX8T6mYu26mAidc23UGudDaTsJiSu1AQMTC0gRoaCfa+6zRXqCc+1k4Bg+hGX9SJeSE
cv5WFHMnpwEiwCAk9Rnv/mhmgbxmKr5ZXLMDsOtGZS+QFcva8Ie0lwGQoSzQmuEHBtgOSu5CHwXC
IpFTu7VfyfKMGE78VoP2pFc/Q97oHnj1PtCs9H2aRBpZQweQCYN6PKlePSuFRq5SVrskAe9+wtwA
9YdjbckxqFyPR0PGqqCzyw9plL8cjkeyOXR5aDvjRyVAQtVPRmRVgx5qOtuadVy7a/FCgc/MuA5k
m4tE07KHKYOOEN7MT5WI2a+53uNF4o8FDRSfMF8+Tbtsnx1JERj/H4p4K0EdxxITxsjdoWd481SA
uK7ZGB20aC7ifgzrw3Cqz2ALQEnRcsDlMYT5R//AHsatR/XaQbk2vLiyumQqUw3CS7t2nEk0kny4
1Frn/vj6zkLjYG2F1ydyYahECbgeNa/ZNZIb2t6Ro7rjI0iTArDnegR6f0P6W9BWFJENreNoSnMO
rdJ8aN5Aim/KwKk5O0L1tdxzTCvtdcToY9vTdEcbywgh/NHtPcB+Q2l4mm83gxGU4H7c9ZiuQFPA
HiOkBxkozQDwpcThj5Zesm91y/QySBCNLV8tVfXQiSnZp10LlTuTlhYFhsWmIvLycvid6OXg+aID
6CfwxnZs9xIDZnvTLEo7qOlMTofnSh7lmp0Eva5kh8l1qru6oWpc9r326ZZCjypngGR1D3kNOeKn
qbYUIe6IxO/TBgBaIpL7JicJ8nKk8JBFFDUDiCcrUCnqqZdBssyporLp9H7HJqePwbOaXZQcYpGo
9UDdglH3QYJIIGhT9afemj8H1wmctNuTjOwHLwNBOLcNeDFY7EbUV8nEWdS7GO5qRoytean22tvF
qcyad0h4vtvMboIy6zGgO8ZCEd/KRL1A4SbyUK/w1SZ7qU36KAYW5b0Wu44MGgUE5D2vX4qG7Zra
fO5pFhOC0njO+ncgJcJqGk66KH5rKXRaau1+UvJH2SlvgueXJLNiO5WfA28P6NZW/lCO+WkotHM6
mPektC88V0+YAnhIrercS0EQRipUSRo9tsDjGKpjpR8AIMzDSZg7DOG6QU6bt5znB9aaf7TS435V
JI+zEBN0x0566/wB/2VQaOoBn0cEHR1j8F99F+N0lp5ysJXqEWRfGKjpwFlfKKDGy9SjtFka1lwP
QQwA50W0UFDg84ht3+tqWkRSae/60jsIk9QHtWtBXpmo0tdMKMzT+sJV4YA5NnXCnOIVXXugJ0nU
xIwSpXMPGZhbfFPYzG9brQyFZqKImAz5Tqmswa/t4j4Z5MvA5cfkgiyJZ2TCjTRFmd1mvs3rGnQq
7an2HOjYCfQKatf+4KVW7fVhSg65mb6AWL3et7n4lSVF61Om0Ag9JEAPW5JB4QJIoG7ELVCrVYv/
3So+1/oKvl9qUSfSXeGln0iePkel+ZFqEyrj0NXyqRCXMi/5sUrdzseVh8uhBnu5iRF1XLKRluAT
DTyJBhUnxiwx0uq4/asByUw/77I8sFUMcHmAyrlEQD8TM2Qeclsz1yAE15YfWpfciSnXfYoJj2Bi
5reh1LKYJuWugAsJt44cF/JaHq7ewf3uidaKvDIHq0taOgeCKvtBq0Y0D3T2UNadEkG+6Lvttq+9
5Yauy1/1zv5mKfZxrJNnT1aPTqkcpOI8iaw48KI60xGfFvIG6K5XEK8WemFHEGC+a8YBMzyyV4M0
0aZ7VjrGocCwiN+BqK5KmrDkxVGa/JDq1sloh/3A6C9rrHvfNgGMG5WwL/iDKb3f+ER/CFQJ/ET0
D7nNA1vpXoehKvxBGn/sfjhOfHxORbnDAdmxsv85WONzkSsPupj2crAuhau/01kKhnT2CYEOwYPn
b1pvkEDO0IeCZJ9UtkCBui/TaENgpADAR+8o4K+6/WZ6wg7yEs9N6J0cwdf20E3Kb8mbS9byY0EE
Hmp2/kRUDRkcx8SZlvSHpp8+8kp8tKPxW28Jdou5mKksuRlqKYgb9Q4CQ2rXIHpWyaXm5EV1sNNu
pzfh5BaQqmFud0y6MomdCqREtsufJTOa0HSbPRLyH/Y4wKG8lmJjSx56htQCe0hBG6SkPFC18pIi
bjSp/QMZzMUEq4CvDqSPCzPbNUzDXIL91PX8dXINX9X6ZzmxR1Xvn1Bvfq5AiT3lQLyAO4eqLffR
eHs1xvINXBx+Y/Jw9Mheq4DdHIj6IIl3Kbv0btJBHFCa5nuTQTWygYhJOgYYudoDKf8gUaGeCAnV
UkdtcYqN3tiVHvk2euWZO2nUaRiKJCgIViOaaWJfquaOT5jSzOnRULS71EaniziZz/IkpiY9KkV1
kp377HnlCRufRrroG19PyaPdqR8MNOWqpt91zrRPC+0zGWjpSyBR/Y47j7WO4UBboWWgEYzMF5h1
AeL5s3LZY22wFBMGyd5z1AtYKt7A1bsTen2wpPywtDrkFPjU3tgnqHPUin7nWtlzp+Jy8hAIjKzu
dznXI0sWu8y2nsvavc/0KhpreZ9azh0ZRSiU8pRo7sF1vDfqjD6jyT4xMAKuNcmvigyHifUHxSh2
7qiFlekFlq2EDDlhwUU0SeeIKk7Ii/FdZnU2R5hT61DuUwcP37y3Ch8dA90v9Mz0eaacJ+LeS5Jf
ONBqsujOSuv8BqVhyDWxM7Lx0Wm1Q5WKeCxkSJ30B+ACUWG4pQ/aa+Cg2yYJEgVFMQV8oBjxNM5p
rfzsXY36E1RLnNR81wtwmFRmcxiG6VuSie+VV7xUFX1mU6+FdaqASEXpZJikAOEIPaGBOROul2r/
mAzta64pEKXq7dj2KsevJ/YsTRZkuvvbqo092hFBykiFB7A4TkR5Vev+rRjtB023Hzy3CEunvgOU
Mve52Z1tvfntlN6ppojeGdBtgh8Nl55R8MDYVHMnpfHdcKbYmcp9YrcBYJnoLAoAZBI8g3c5NhuT
UVUovOZb6xTY+kqJCpKDV7MxMMHeYCraBYNd1rhPosnri44pwtBM3TfiuUcgYoQ/FIRAk6aGKidn
Cvox3lGvxvvKUt+nunzIuvoomacHCQOf2ZhYfUDMwYgABqC+7Bs0o3iRB22dwqU4lLzzxvGVso24
695NOG5TxQ+0t4KswZRrbwmE6dFGgAXyFtAyPKNY/cC94odT2G8qsh7f0IYPagD1qdhxPbAPN3Ht
Z8pHPGtM78I4RSOA900AgbcfallpgaylG2BibECw1sCzq/ZvY6Fqd7ox0dNsg/mTsH5yAk+RYJ9/
oLXHL14ih4B1Zh4M4C1Ly1Qe8ejk31qXuc9dAyj6YdDdtvJZ11XPTjKa38CfRW1/SnvvQdFT6662
O+keklxVP2wwDMde13eTX+nN6OwqZOITikei14LRkOqld7nuBa2uIqlMIPLVcC1/SQ06Hc1aFsfe
xOx11KaNGUvaq+cKVK/nqdI9H3dHFY8WbfdurpQ/HMSNiHv5K3js0RppknOeaCen4yHvhhMR/JvX
GSbSaRm1Svqjc8affDB3Obh6BqXxC0VHBOnqmY9YvKnZ8I7y7h9mZzu9EsekN8AVTD+LTiAmmu2D
zZR+p/Ied6DXhWOLCz+b6yl1ccYE7MlliCoDPTKA9qJOJSBEV8SH2fHvSlZ3flrVVliTWomJo3eA
m+DuEZlxV3Y2wqwodqDkeHC05m40u4NapSdG68iDxm2k9jQ0SbKz9fQ7dZoDBAL3EsyMB8s04gqF
pRaEUoGnp/dW1b6UpvML2RsIKEYzi1WH6hGYl4tQ09oXq4BsVC3LxnctclRFXkSlrbZHAv2bosAh
aPHaSNPxCfiXWEhItAKc50PenGIeu71z+jZOLQUKV6aBhA6B086LuK/qky7p/+PoupZjxbXoF1EF
iPhK6KZzcPYL5eOAEEkCSQi+flbP29SduS67G6S9V7yDzEKGdWNQDQfV0BY54DKtDZAHRDG0KRn9
z3oeT4Ooh8yLRZUEYbum1TgtaUWr22gHJ9bIFxd/T79aKc7Gn4H14u5ruFFH/whzywUW5PconFUO
i7jIpIuzhnfhM4pROLp1ozBbzTQlVNcqGdgiMfyuZDuzYGd50ZLiKeuToDY7ON/Wp4As4T94DuzM
plEWaNptxIwVpVzHQ7V039Mo37jVot4r2AV2fShDK0PYk059Z22+TDf/Voy/sNDcXMQwYJTmFy9w
6kzDkZAwR3mZrHC2qqr+Z5fzs6MdO/V9SOzLYVe7+mIp9H6EzqIALEw/bJQZeLsRlXo8Zx74C4cA
7FAHDQKaleFLLaI9nSWMoJ3a6bp+GacKfaftP6W893GxX6m7fg1wcSSQq5W5UdMFpYhrHsWYHjA/
YkSK8OP1oNBNq/RzAF9eVjXo5u48ND7owaTgqdEbLsOTwCSD6XiEZTRyUEk8lXbCYMBPuVB7gRaH
imGL6219cGeD4d3doEXCZG0PD2o4QSiON3s3r8G2wZalZnVyLFlwFf5xF2ioMs5dYM7xBvs4sLHo
mdi045xVQfhMFvrCBvrhIsbCWdANhtPhsSqq8xS7uDrEYZgonHy46Jcoeh4jhqt3rjZGzjmt3H0j
MMvU4omMjCfGWr6xMfXZyhZsTfyKuvTHgxynKp4/Fh2ltTU9kxhnU8cmfCrq0s/1l2dXe0GRptjx
k6vjj9Kh5yGuP+Rs381UzzvhqC2Za/oiFEL2mTchOqAZyZcb9X9jvIYJ19WrNgbmv8CFAVfP6jq2
sjpimJozJ8I4M3UG+n35PJV11i7D9xoPaPYi1ikug69Ozwd34JueBHheQwZTrW4T4rMXLFf5Wunc
dOuuAvbXsdEkHtCmoOEvFVQG2doO15qWiDHwf8Z5/om64DY062kNw7svvFuw9Nt6jf7czkJ/EH6k
XuJnOQV30+kTmrfcRNaY/it3OVhlmTZDg8sBdhsgAWO20uVFhe5R4t8iK2GHPRZFm+IM15KLZi7k
XgnHttMwMtdRhM+t39uFWXBM9OFCs6lFhZecP9G+cbeAuw0dQUqw8xr2Jd4pVSekXZ0EBNJL149X
h/G8MSvGnSG1oD5p5/iz4cibUjjdPda8ypEdo16e0If2ErSAX02VG/xSnNoNkLn513HMfl3rs1PH
27rmz8tsf+E++ik5+jPLZT1Zc7+PWI26IcfPhiF+cXBaJf7aFn3ogPHwHXi6kVnq+ToRDFNqEBQT
LiYiwlusMcpLvplCIcD1mEOr63MLi0Eohi0sUpsOj8wDm9x3Tpy2FQJnrHWvRHh013CHOJPPjusw
EybaIKE6eo35SO68Ic3GkbHBW7hW6ezKJ+GpW9yRJnORVpmEkm1Hx0NilEB4ch39RkG156R0kzE0
u2UiYzoHvcxWp3mciKT6QdDGT1Q236tj/Tp98GSXzRtQDHSkti/WFJ20rDIQ6xFq46pn1xcnofnD
N4MvGJRZwqXEkKvrYz8tb9Hguci5647Y9LM+nI/NHJksDMYwaXpywrtxleOI5o/JLrSKl3y18fsM
6Lz3LTS5zVFflI2f196Sdb77JoEIZIOcvrtmuqDwbU4wwACNrMS1l/hUDYeraxhx4nFmp570nrl0
z9Ycn0IYB9qOgGBbwudSlueyDBI5WGdLDG/O0tzwWV+clm8n3f3DsHKCPz9TMLh1LqR4bb/eKeCR
qnLyuSdPgzE/oTsi1g/KijY8mlYgwq8CNBE25OBhkPdYewipgFavDneQB7x5g/M9uM0zqXHC29BD
wJ63twL5ES9dlUREXTh2vIQH5XfM0Znl4pKLS/+9ZChLXeR4scGvUlc26WjxjbYxAUXxRsXOqzsB
0Blr/dqV+NwEkS8IA5OpXYbP2AkPbGxfa3hINZbzqOK3sUa/oQBo4lThdQKcOyhyiZmfhcMqktjy
i25W2AR0J1O6LDh48Clhe95Sy9utfnMfgg76S+tItH/mnXvy6jWvpW5T+PBK1GtHhwB6WR4324Xg
YuDInh2cnYUreI6GD1OXT7yzctPzP1CTGPRabAmLfmGaHpZV7PsWiNPctnkHs18C0wfFwB2ee4kD
PDLVHpFyX44pP6SDfHK37IdEdApNS4MF5I1z63eh3KR2PQPF9pyDpk2TlksA7AZJxmmAhLapr91i
tky4R+w5Rg9fXe2lxNNDnP04h2ffE03aifBaqvifiskLjOLPqnQvvvS/LLrepk68tJV1noY+9ewG
j4XB8a8/ndH5RGrgF8PgmRANLS7OQ2lzPHBzUtlV8fC1WmP/DazhjOh8CPap2gdNd7IttXFmpJNS
viu9Pg1UnxJfHHs5A2Qw21VCq8ct7P0TNrsgRdvARi/t6cELSO4fML4XlfuLna/0rkFHsVA0B4xu
Tw2PTyQuE0s980Yf/ag68NYD3Rw3IIMfoNp9DvQ+QpEg+I68omOC0L4chwxiWZztRKPE70QaU7VZ
xndirp08RtOUr+G8jSDek/Z1lN2N+fJPLjTeEXs1qLOjTV5p9IZJR88bdBcUpeZo7qNunTloCR1N
eezdam/P1jmK2B8qC2TSzeRZWV6cYF26Bzoqc6vlcHY6Y7OR8JBmiptE+v5F+RC+oXAuX/vpwgCh
ohSgh+d12mKCzrue3AzKZEoBVIXBWcPmT/CdiRLISbWqgvE69du4MAAjcSUfJaInRNBsrQDVOqD/
8NxjJwL8yOLgPK9D0RO5MU7zOlTNpXfp1fL1FgVmqF5Aa1LdbeV6s9xpzxxz5xOQLRuGFHr1Aizr
pt2vA8TRfgAnA7+PI00H7F+RNyUKSGDd6gSAZB70wFWX+O4A+khL932YpyNdhq202nPg/ygfbEBA
qlRY9GmI10J79Wb12bFfvTNZvR1GmGR1u61adIommgZ/t4P6wvEqTPUeYHrzsabF4aeM/X9N3xc2
HuAtdb8QKbtZlZNI7pyp4TRvWYi9WcCfWO+c8S3iw2esxFX50YfRP3xEPVQ057zq/8VB+QoI/y+Y
TYHDftMCJDSapCrsUk7xyq/eZe7NTnMoMBc8VI/NFYlRpDRpqYNnBGvmBvm/eIDkkxPgV57MM5+j
wovZbfDHk7/2JBVuh3eIFqZmMBnMCTNPg/hjmASle7UhlSDYDNSMU9hFeEgvnsGgQdUQJegpzka8
O5w5xwdOrQxAdz8oxmkEKvcBShK2XJb7LXRpzryX+NyjHpTTYLbQIUG0H4LyREorZOWj55w0DTLg
mhn4XRCMM6BB0W1XRx8I44ep3KlGpMsKE7RcfwbMPclgN5n01NHHjNyG9jYiqILnIPw0TnUnwLoz
7qeV7UygPhyuc0tvlwBzrvfJZXOlXo7kInCVSClbb3WwZDZ2RIK/GtT0sqz51LpJ1JwiqDmCEOro
8VPXdlpHH87iJN3jb4QNU4opnUIk3IYN0E30fgXkIFCniZq6fAnB83cE50mVsRnbvIDoGcrY2L+b
5Q8pjKlqh61Tew9aIalrtFvPGPSVBixbnVUdZt7QpgaI+2B5fzgpMnfEN13ObIe9fDOZ79EnF6B8
qT2fAn3QGpsVKup60ezoYO3c1iR6dr6s8h3wf66Ela34aOrBgI6Z0kCCWRkRyK7WpEGN47QCou+O
PaYq3QI0YlAtThLm82HfhW028vqmVJ3JyUkG8+8haKC2Ao02oA7gxIUuSibxZV/97j4YBSHmWKW9
ad6R7npRDUNJpfuAfMRlKvE2eOTU9P8CZZ6nZUybxkmXGYMUCCuDu7smILJbZMrhI4a8cOP2FFeI
2LLWwboN16uYMgGmWTdNQmSX9zHZWlMFYKb9Il5zBMjxFvvFEuOrBLvDelzejO4FikdN+A5iJrPH
cMes/tQP0we357yx+l3P8JPZD4v7XQCE1oPHBFUahT9fK5yK6PqD7cbCnEAyb/b2wfjTdta2tG/1
EBbS/1Q2zjJCX0FyJn0V0cTyDm2od40bJeDGT1ATFkA3B3PvWPW2umxjLJmK4RYZCVHEjFXCxk2p
2pzPduIR+401Xc46Dw/dkMbrECeV4z9NWDxwWkftaWJvVocxWfJ8RQVCK75XcosHK+EwPU+2eCay
mPiMdg2c98236zpZuCLajE5fZehnEkrH0QRnN5B4YJl1DJoo4/YjOrYr6LIeBtcrfDptnfWsgr2E
6S4Ot6azrmv1a7UMuWwXxvH7VNuxUXjl4IOxf1aULdtq2UDlYQOzcI7Tait8wc17XM2gpXQ7HWJg
YpiIKUwHQWUDM49osXjaw3cpomzh3RNWHw9p7PUzGeiuDTFJgWZC+oIKPykaXnHRrxcLTH40xPkg
4yqdXNalcev9C531GeTdrm/KJwX6ycLNSyaZiajf+eOYer2zX1YIYOpyB3QctV4iRSrSjxZrEiGa
5YGlWm4MjPfZRXKFccKU+/NLU4lN76MRp243DkALXEjTYy0HSuzyb+HXue1T3H3WsWy/KK5KFzgQ
5h012FvTlBmRgMiDjaTAm4N1a4WAuQKyDWeWkwEAdw1xa1TlI9bqSpvvUq5pZ7loazMbA5S0blVG
3fLokjGfcYskXuvcxlnmKtZYua0/1dODI9kuBJy0jvQaPZ4hq0eWOXNeonLYE17l0Ug3fYhEYuXt
aSS2DrW/wA7ch+rutNeImBMiAtOo8za0JDs6AjVBobQWeJYDOBjqSOSqhErVxqsZMXOPa3OY7aZo
5jGrDMQhRtZXS8h9S/U/ObcFUUMeuWMJ6Bm3aRenDblHrS4Gp3kWWJqpS3aey/aBh3M3Blju8FsT
zSIhyNxFXh19Xwk9erZ7gXgxt0uGArafGI2RZnHf+iE4l2uzgScv81u1406VowoUlTaZE8zPbmDl
od+nPlnuYU/uVM1daqLwEwqWnRhGgBukCIL2VOLHhq3/2gxnb2xSNR5XZt9H193WDXx3iH7vcDtU
9XrqVpFbGFDilzV4syDbAhqWzpPOWuMlrrcm4TCkroOHbaLA3qr9I+6lbfnR8Z5l7O4cv8si6wkL
idsWY4dPFNeYp+rcEnsmaRKOJz6Ae6sSYm4x9W5rPWwtCbxTw6NTowpBV4nTlxkNP/A0ZVD0Zo3L
N1K2O0DReau9zFDYZRG92WpVDNZBUnc3jE+RQ3e0h/IfTUcQD6wde1Ga7rGD76ZFZgsK7C2NrXCW
SE/HXdDaL3M771S0/C6gAMHLbgKE5dj2ui+Z2Mn5NjzUthOMQ+J7AioJCSkY4vkOOB1L/Fw4Qb/j
ClRChSSGdshpbe0DZBAODOiR8J3LMtKz10Gpgc19jhf8WJMjYwXJBrHq8DpD90qqASenx8Yk6n/r
eNjBDfy+Sisr0ZTgk/qlBwrbhk2ZQHq5VRz53sh+sDz5DsAkSgmtTr6DNru2pR/YyuD1IjweNsIu
zybgXZdMkAiZ9lfY2v51QtoUYcxeS7+C5YvN/wS38zGuti1z7+WkX8YR7VQTNgqAxGZrW/FBshi7
FUQTpAN342gbb5j+6yyU+M0eij4RC5dwUkPC0NS+ezeNUJeBIDCix88tWjWBcSezAhQMQZW7nwfP
yQONeSioEWTPUD1xQMZUOiCtuWrtdK4/AmhP4lEe4vrSjx8Y1fs9zCKbuEefVPRtYX2zVkTMGpP7
I2bfzseM+4vg7OODPmfi28DLthIQ7ZCClEwl43Bm4t8anoDEZD21z8L3dz1A0m6OM0uCeh+SGteH
HtxNVHspCdS+ItEbRDZJH93mut8GAgIXQKsTFI04Z7nf7GLLzkZ3AYykih7Mi0DWrTJdytQr3h0h
MXA0E2yNUFW0HkkNVajfGq0oQ08HuPKwnFDWKWTO7Mg79c4IdssaIICYpj+7WvlTGU8djilHZV4d
gLRuR7GRFqZeM/R7G5+WJ+Nfqsv4VIV+DC19uO7KlSK12+oUpNSlhcAaAaqy13zfsrrNLDjuN+UE
7ph2tZeVmDsT/FoyI6aNroPu1mswjvaxVYZ6SQUIPwUNropZe/PWjbroCGkCSZBM+uV0zWdV819R
258E9tRUrY0Fuduw5HUVuOkgmpvn9NPeTDY2Jx9nNNiZpdBr12xrs07I9XCcW2fjYkIt/Ygudnc+
jrKpcrZ0f7VQ5DbhvENhY/M9qBvwqmR5aOA0nrtlMXHaK5l20fwRNnRLRvEmpukYSAzIsj4Cr8Le
gH2kReraGFZlBq/vG4xWZeIj/VC77iGo3E3Axx3ErTkhAKJYQ5wM2XBnxgAaImv0b61dqxhb2iRl
/B3bG7H8hoiCX2qWLNrKI6W3uo0vlrNSSHqInQHzOgEpTcel6ZKOBPsaH3haQWgDn9JuHsV2XlqI
J8ZtVK4pL4Ns9eCJGv4pS+IeaPZV2V/Rg/dKoy53Bw8XIk1cQ5ORu4lfmUzIeQfZXdZOyOCOhpsI
5Ymu9tF4eiuknUN8BWoDgDODXsTidiad8BAvU4FRP63DC7QgWNHIzq9w4uI/fWB2cW0DNHquh2+w
ZYC8AaBPjyvj4qPpN3LE3jeHqBHJsP4KWf0RWx17OuRuHWChxrs2VVtn0AUQ0CNByqXbYpTx1DtC
ymViIpo3WGDwoB1Fx7czXjSBRwGKtWRh0L7gRZ8Myx68w+xZX8x2tqpasilYdh1bClRPHCBAyOfO
3wicvT6hex8zmxXXRaz6C9SfGw+AuJrpkU/uRY/ONgCEaFNg1pMdJ554B+RdJo5X3vGE7Qaitm1M
RAJHzpNc9dlygk+FbFXS/dgo8lXV9EYbLJloUDYosIO2BoDEBofdHhrYjVFVPlugzAc+ZgHtC7aW
u3X9F64H4aoDB8UvphhD0vTsau/gifY9brEcigvVcSbWKqs9EDp0/nQGcWBsvDGn+VCtegltFwGb
D8om8t8xCmR86vIhQqNT/YrFZI9xIA88aCa8AxNoYSIQuQ2gwIYudXuGfT7GwWlvwln/gnA7leH3
iDAyWWERW2+rjS6IuITEllZFX0Gu/79GDzRtA2xMJp4HvsL4I+IFJOxATpU0/i+auXq8sAKfSrh6
WTtjEOimN6KRJDdN7XaYAbbb1ruBqrMc8Vw1Xu6zHpdDU/TQ6dY+Nk0OPinyNsJq92hsis20bWFT
mGd+R7AXbnAoDaLmzV9V0Yj1x60R+D7YCTJmNqV+Cxa7CBAL2U/ww2Ooc/BQj5GVRJweJYZYQwCV
kiSWYzKjjRcGOTCVXdpQSFv4u4331uZfSt/isIYC3MmQ0YJ782vucweXe41awrHf8xJaY4yfDMCB
gGBldouanycAf3Suca+l3ALLwW5y+nSJD/jKzVyzfkULZE0GiuFhBEprHWIgqfU3WcHuKEykC+rb
8LdpF4ljU8Iqd8c0WjVr68bD8uD5gFd7HmN5ZukkNLK1eBoD5nHIdbViIHzWsm0dJ+tA0GF9gjpl
Pserda0qfvBDmUrPyUjobKbhK+rNtnXBG/WJXdFzu0x/OM33FdxOyPDK0LtWcNR4dv2eDQh7jtkL
RlJYzRCbNoTehccEdCyg2KW6DvURL9alw1wF1B9hagDK5rNBAHlgH4WS4J5I2iBfxoV6ObLnokRF
56jwvBNgGG21l2VcBGuQ8H55jfp/0VKlYCUAKxbWcmD2lfbTFqhSMpbNNphGbIY8W8bh2hB8csCS
aXl2hwtw/WSSOzYRXLcP4TUKMchv+/g2XLnFDZySvkkroFnOv5W+m0gCwiKZ5gPGTnChhmOXeScw
zcJNmLg++xs5LgDvGWLDzA3pZpJ+FtQ4UWScBdZ6Q4zs99CQ3Ujm7QibsRDkiXj8RgK0wge4QXkN
5RYiRMSyiyF64SNatRXK3brdQ3Ze1s0GylM/m6QVZIbFBXK9EV1EoIqBPihaDqWkaUjZzirjTE8s
h7AF4jHQVgaIWk3+5u6E5e/cIMSthFwHwof7ip4uttKCOtGehVOGe/+1knOmvDldp1+K+bIuoXWz
4l1lwCA7uB6jNWlhHXTUXxi+lx3NOi5TGAYSPdaJG3qpxuQSY8jlfVzYxG/xP/6so/1ddcvGL5+c
GOlynt6h6S0lMY5pKs7NGO8NFGxSQ507RQnnahsSTFkAIBfhR3hpaqAOcdrRMgsqAKKT8xSBh1mo
hyDgwdsjxzZjkVP4gTg2QKATr3EhfDQfpJpOiMGGqkvAIdKcLYtB4oZ0cjiJC6jcXqBuOYQqwJyj
sgX/rEH8d2uQgrIA9IQQ4wA3An9nzBw6kEOL8+5Rdx/GTmaJMGOGIPHya0GIRLPUBwlmuMXBv0QY
R2Cb7QP08Hhhbi9dscKaDDEw1hsoPtJpxEvXLn1iYIykDi5Sobax3WdYWfNQDpDdoImxeocQBuAQ
GKrm4AFudD0I+NYxa5HoIKYGqTAxth+AFtOQVYM8kqmEOcB90u6KXGjGC6pwuWGOKBVEPnaA1YOm
D/sCCOZzF4453M0ZYIUMlP62A6Lu4VvEiZLAh5y19SdFumG8mAIJh8lY2YUwGiNG/OH0/4jXAyOM
LzDDQSRztWeRMnhmZfzG8UQv+rVp7449HxkghWY2Gz4XHsfYb3VQy4deNjfsQwaQYQrILTj+Hxbe
eTWkJQPJ1vxU+LG0EgVCxRMVoMcWI64PK4xunyJzBPWcNw8oTerswfMCudrUcnm2zE0MJC3jILNc
b4P6j7zycSGCBqhHg2Uv6naR7b4Iz75aNnu2PX3q2n6jHyYmI8kvL32yE3N08ZGYtHGVRfIlgo0U
kK9rwkx7KiMVSerY2sjeKSDMQ9PL5GdW6M1Xn1pQ3eAm6gGqT27gJkZbX6Nv78Km+cGFe8U6PGBW
Fmgz5faelepf5PRnzbrzIrG1VmPPE6/rAZBU4xcFWmzhU6a1yPvWvgbiAiXP3kXhRlvJAg1yOLzm
9V/QoQKm6jbhGKcrMgOMLQ4SYzau80LEc+4C5HDDeQMWdlfGberFEthNh6gOH7oqH/OAaKpz741P
VNKrzWiuQnGqmPuPQmsicdfQ+M1bvLsDVpxX3YWJfuPysbCRPbjwfuuxGlQbB73fQL/mXgN5ZkSj
wjo+hF2UW8F7H5R7GttJqJGdulzpcBKB3A8T9osWYBOWbehXDnC5ZpPdFSNu/R6iugkctWQLIOzu
oX8ALhn8OAbXHzKWW6xc8rEQ9W8wQWwXVm58FaWVE+yMoIcWvpOF4smM9qqynnpYgbSG9Y7qDYif
VPd1VsXvsVH3KJw+BkBjHFJJg++ghihKVTqtRygmozptpjUDn5K24+eMzaZ+EEYTxLIzzWarxFSp
D7HVpoCnkxjZMvYa50EN+0ylIWyckxoRPDRsC0XmdNDtqUV+k8BYwAVg38CYPUT0BGpqUww1y2YP
s2oPvAkMWtr3TmbjRC17dl1CsWvCuTCB5SSi8mima34A25rMIc9r4aaWsFJ8OAUkRVnlTfDHLwWq
wmAjQFwIGbKZnVHVci6rckZgJH3BAbhrOwRKBTfd1Xu3W7bQA0CXKI894ZsSyqmeXiEu2Q4MywCB
2nus48SX7LnvolPdjZewBBDcfQ+hVUiUtmGe/QM4caRr+1aK+OKqo4TTP+emvjYg+YJ4UCkUExrX
J9v7CqLZ2GYBtl/rGGvslbFJR35BV8meWnXRwPsf2QZiZfFLGkSyYr8VK8mgQoPeC2nboHgWngsM
u4PfHmw8iBQQo478YxDXKViiV6ParSWi1A79y1x6/7peXumiLx00AtJWRafZk/Km80h0FsTRUzzV
Xx1nl7Kdbv2CRc62ob6dVwdsuS5qTHEIyL3LMDxJHAYBA7lTY7YpW7crhqb6rHASYN78g437qF2Q
3w4ZAYRTsyb2oEQhYS6AdtG1U2okVLIAly2nPBmP3nzJ79R/sJRRuC0diGxlCJ7ErfGXVBeXNFvd
IDO95Hv4apJ4dVMeol+R+yVweSsVs8km/1X3QMU5js55HF9a2r/32CrJ7OOCHJ+Den4tm/5rtrvn
yFqTrmK32NQFCrjyDukD4YWwGswwyDd7SaKFFgLjIu3mXJf01ScOFtATMKTtBNNPCZ9DrMl90A/W
DLLKGTqgcnkrHWQT9xX7Di1+ZcOKHazvga9HN2BbeHwIuBDZPs9y2i3henYb030ECu9C1a5zEs3z
VkUuqHxvOZdGWEkVAomZo8rNoNLFBDBVOz3igXwAQLaJGLCpUuybeAjtZPAQfOhC6Z1aPQxyZrXl
WzBVqCXH4YZW0qXewJdXPtWx7cJpaNvHZV0vldUdQrfckJ7/tkQe28hGmM/DXkVm5+4gFMtikH1N
qixES4EHlBV230kc45Vjx3Mh5RMN/RtKPNi0R5iYgSEBUolk0niHXPPoAl86L19ZMxyA5ZybMPqE
WeQAWdaVxlC64ltuduHkwjKOrSUNp/Kfcs0R2AXelwE2zyD67SOyWUM9YPYjEagsINnu+oDAI2+B
FRCJIKU7J65UeezBrtmTa+khURkAkMmFgGiOaa/bVFxhWizrn6WD6QL87X51VPccrA54inaN96OM
DhXDLayh5Vmg1ID29BMuklc9a5nMosmqBSezv5ITdaqirNTrgi1FuRgQGGHvEOi/awNJRCsupAuf
FnisE7gRb7XANRtb7E+BzU3DGuKNocZaiCpUvAQlxPka+tEN4gcupCHV3i9H4OXcOdoGWvMGOmsU
hkFrXHNsd+Ohbyj0s87yMCdVb9q20o7XH/bwv9PmotEwDC8aFA2glfMWkAIW9XI8Njq0XlsY9yAM
w1er43/U7vE99yChPQd7WO3Q99ae3oaRI9XJV79s4jilgIc/hZacr+EQqRz6QBgfR6zuc48rPOk7
wlTeNY4NHNexxc9k1+yE0ASF97cFs9pAFIkwXYMZgtXAYgTUxOGK/1qtpdiAKh9vAXI82wxYKUkd
qfCRlA3DTSKiiH8oZU/3Edo/KL03VTz89bz5Ye16r13cU6g8XTPgEfdmLvdt9DgThHrp/uPoPJYk
RYIg+kWYoZKEa2ld1VpcsBbTkGidwNfvq73u7IiugswIj+ceLRO4cWISE4RIcaFV6J3vewg0Vqo2
fpQeJ8G0XNkvoQNh7LnqL8ramX0c7nM98L0Yqhhp0wXlIATGRopwW4MiNr5i8jjsywFdqU/eAHkO
tRNeB0Ackb7mkX1xnHZnVSAN7Ja6l0HFlUcWNzoIqYlzBeCXnuV9ij5jxqU9L0ZGcQWRrRZjGZ+M
sDgnOfea53a8GZlo9+HYbRupf8vxU4/O2mmukYPLdqIjCY55GmzwCXqhtTaLYVlN71GCsjZ/DCMh
Q0yPSENbh6P5TdA0z1F6SnwmEKVcZXHwrol7WRDPOZxcoZm2yyeL/QIz99lkeg+UaOu7Dc6x8C74
et4QwoF2UkwniIdrZDGE58ai2FvWebKMyv5mRN0DGNXehPaoMGENVkJTMa/gUb6buXtSGN8UYaCL
OfV3Tllc2liIbVLCt3PytGfhCgLpDG9jDcgQ8cikTHfCW4xqYj41wjmlk8HDPMdOfQgAH3uLV5cu
34R6HwiRvCnBOTx77ris0uYQ3+MGlOQVtFT8EduEpLQEeNn4syKbPLos0n9uCCCQgDC4wOhJF21Y
Lkcln18LwixAL91z1PovseufhigJtkGOBIghGxN026+AwBnMmR7ACP/atQn1tBzG6reT8XE0g302
pBR9yXDFJG9SLyU7KXh5QsaAU8yMlOzdd6N1jqbnvs+2Pa1GA39AQwsVhv6lvsc2Ok38Rn9AjNt8
/89Zts+spoOFJTgdq02ys3HLLSfwhFXQzWtw2m2jcBLmOBQXrUqTB8MLdqJGMTTwMKWuMW5Lp+Qa
kaW1HHJIJiYcicz6R1k7EACGz5M0GVuPY5mjq7dfxzGFyTDkfPArYa9HLcJbrMbpaNaju2vb8UPE
4uSHLXpU8T2U8U64Vb/wkfdXTpniPq06Om5t7gO3gEVIJ4C7qNoYpv8XtfazHsFLXKeuLtgA/eNQ
yL+mwECFryHdBFkqMQEF70UKZZYBPy40V3Pm+HieHR4+i1Ugi9rUclcl/suoiZa1OycBaO0uU6Ll
p57n7E63VDtclqhZd1nGxCyy82HllmiIaHje+EitRpnSO8eo5Mr1ItR5sD6qc0r+RcYCXsMMQFUm
0PMGe3kP+LXqSw+ch/pj6rNP10/+dV26TwrvbU7Fx+jP4odwtXLhyCa6jMheNFqhTbLT8BI4zQ8L
k8tlOkUTVXNTrsosDzc9frmN7Xa063nyE5J7/NiDgM606zxh/zqn5fbJClhiT+5UMl2iQqNvdaFY
1oH5rHwzWgd63lVlpZdGAjDHxohn3x9edOseJ1qksQa2geogjdv4J/voK1FkE5r3rV4OfqwCj63p
6ucM6Tis+w9S/gXnZ7MupnwTN8GDzIuV7NSun/XRa8Emymzc1jjuUI459XpQ+H6eD2ZjXjF5wB7C
0cpkj1/1yAZg0v5rergwPxqNeJwIU1r2ub9rXO7LMS13k7JDJt7ms1Mjt8T2UK9Nt/yr7dpc1J52
v1K8iIiaRrMq9HwwkvG7nclzCrxx35tpuNQJREpUiWGHDzS9u6INwmBo8eOyapnHR+8w+q8eZ+0y
SBGq+/naDSyGr8yChyGbfj0cGYiD9xwlDz2MZjjaeXUZXVnr1p7SKfaWspAdkl6VXGIAjIXR1uLB
xHp3q7Wr3+M06K4q954MA/9aLgRCWuIrxFs1H5KKGYYMfA8nSW4s00D1PCz1Sy7mnai4mWUJnBrA
UNg5Y9opTq5DPFSrViYXqH1vaQxxtx7EtMlyaizSYpBZTKYWvtjbtVEB4JjIqZ6G18o7hGmIP8E8
TIxR/toEECeJV0W7oJrZiILHBEjL+XMDb+PibAEu5SdGFEBKrYp6HdZjv7JsBS/cNp9hVv31tv3k
6jt06vMrZbDyTXGcdLMlQLDCTVpPC1lQoIeCL9lQDjheeTHaeD9E09mZOKDN4F+k7REIBCNvrxw+
Fy+iMqibm2rlV18OybJIrWBlpgrXjcEEN6MLUnP8283Y05U/gHB63bHy0gLBO7IWftt5p7aFMh+r
3lgCjKoPnKvxygtxT0SVdcuGSl4kfei6LK2OORiNE2B3RteIB4I3MLtkQkNmz83atMLnKayybZNV
wS5W6alrEHeqxjsrJ163bvM4VtM+ltYtapRgoCh2+NGPDfQI0UMBboTO2AcFGM5ctlg4CZsu7zFc
7sruxk2s1DHJuU0LsqEXHMLHqpoOczvebIX7Mw/DdT93cADIsHN68eoM2cZla0dM79ECndn4Pmsb
o2GevY2CN66+m7n4wFgGxhR3OI8gVIs0N1/5Z4KtldeqLs9NkG2ZIf44cXGKjFCvGye1afJDIuyp
COLJ+I2G9rEy7l+jXb7rWotles+VwUHiq/rswx1BP21YSPTsenI/yuyLLQnJwo+df2GmD4HQd6Df
3Bm+uU/n4VUyHl9gSwMhZKpOy9dQ8XU1E16JMfvaZMn0OTh4lfmGuVKgZFsNCSyYgwWe0//kUeqw
mAMtlxX2V1oL12PVCPM/OvHyWcc9zU7uSrQiCS42zmqdNoNegFxOO+ZR4ZbNPOGhlh7czJiDbnBn
LbPAa8kp6Skla13JR3oc0M6ywJEcpIH5yAI7NnQmvcuQ2o7etK2NHf7c8lEZs88sPDHReg1Qzvt8
vIerkbWM3/WcJme4SH5eg390JELzQBsRb6Gq5p1btMne1xbIZ99rZkuQoeskKCkEsHujeMkxZINV
PW1COVL/TzHXJRpaHa/KtHNfZ7dHWUHQzr/pdEpjbemQ59Q0XjXZb2YhnKXExJhXwlwJHIgr2wH+
KIBzzxZczGmuh/YrFYVUy7wDvLMT+EZTQs20TeytDZfCSPioLtwuSvP+J+1PV1WPuRv4j9AOLjuq
XZ+NO+xO6rQk1SVXQY19bCACKyDT4qtuTftL9CzpcWDWdpn0OWeqafiYaq+9FLUnPlqPIZRbjcXJ
KLV/Kyo5oI3OwZLco3GhADke4qHo8Cym/oMbZ8RtBFOwrTLDYk+U/1tntrFinMv1fx+uy4bIoYmw
PerzXF9J02Lw2PklgTSduWiLOjr4YZh/OJrH3DGES6cYVTttk6bYjpNlryJHjo9zZCUvoo87D+AP
83g9TkS4xPwFWLzpOPWk7zpesqp63W11C5lm5MGwbT3ksWhgihITF7QdZ18frK61X+xaB5vGIIlH
tqO7pjggzaLzrIsXMt+fyuDC/ssPi3mmakAV0yzvVqYISu41zPvBnE6PJosw4UYj+4pFBnmjYWlp
psbiUBP1cOsbfJErfi8hsbgLH6ymaP+0K/tHAiDiceGhrr5mru6em9C18DhOdbZgg5/5QgRAjKit
/acCE/6xSSa9nMaWubrN9jGsE75YjwODAx7XbmcXHpqBIdNrIyxnF+Wue85xMAOCUoIJf3CRn2cL
R2po5fMv99oXjKWdLMXYwlNmhhE8962y9yTcddhrgFXIgB6CDe5dwJ46dM6UCs7ZmmJwC6wPotsC
MkegSZWeXys2uqFlBQNqJxvUY8dTxPEFCVvPegtSTycj9ZPHFg6NAb8bSQM8ku9f7hv4tU2Wci0V
syCSKIwSqvMKmcFL7GZdY8YErOvjHdIUYnjUhMN7PUssK7ZJaV/OVIE4TfRmcpS22NRZQvm6TVSu
pNFa9cpRiKXF/X9tRtk+yybv3mU3t/jVXFzPi1EyjKV3GUhToyXxvnuyoluugrm45HhwyJAYNUXN
XGdrrwlSYhkqxlnSrO1d02eMGHvVfYuOzKAWIxkn4ghPRJMBK33fMbqo4jDFvI2RGr8j+yHUxOhg
0fmma4NQMSfLjZDkDVp4b5F7ifla6CLaq8ANSfPsY4b+ofaOuTMYWxErayXatDpOrZHQNXoOB0Hq
7ikHx4fS0uneUinpS3nrhDiUCpV/2V7PdKdJAXvziuuyzDu6bOpOnKNtyHSnzMD4B24mfHFdCaRu
uV+R4VifU8ZJW8AyUbI3/QsiX3wSoQ8S5KP/NFHYHkyBJDiOZf1FPHL+EJVD+TKZhJq4Q4Nhkapt
OYQ0L4sM+P7AHVfsHWP4zcnFeYlbM/1qR9spzpNIzasdJPSYxuKeAxFM4td+GNNG3OKWbrOxzBj2
Sm2o3x6dbiiPfV74S4PUn2XSmO1xYj/ksR+76iDInCoMonv77tFOgosorFvgVHQJ5Zn1nBTw7fwk
3RFbmn1TCZJ9IuOTZc7rptJI1JS/g9P8a4jaWrVNehFY+RcTXycaTHrtQnNfqnifE3iwmDyFtNmK
ddyLXzebLigwf2XpvHqdoHvjkdTi2a97vsyeYb1XruLRvbA8+T3A6rq0VPmbJfWRQe1BluMG5W/j
5dNeziJfzI17Z0yrbjHM4rnL5YjO1r4AtVzlSMnf1sbEEILbiMgtxEA3VGv7nrsRTy5OpNB+aNkX
diD7CBpG5fmSALCvdJpy6CX7WjZiz/0F6WwyAlRjv7XT9iSs9j4/GB4nybi7ZhcZqG52TJGC97NG
CtawWTyTY793OkAYJXJahXRehBXPapcXO13BslcG4rvwq21fFxfb5yQ304OERuo76yknoTfv8xdd
hg84CPF3Nnunl/zRwVNd+seKA8wdgjc/ht4mY491H7Y8pp7c+mPyTDQsbKvNqSZlMQNmOzuHOmeq
DOTA9A+ZYpP1cu/G/IVDakCT1/vJNvZTmm1Frv8YJuyTvn+YRuZn08iR7MkHOy1/fAmUFFbwWeRu
LA3xfxbKJSGxKbMSMirU/Oqq4KkraOWZIJ6mzGPsZHNByXxt9foqh6ZeEL2EMBdmQDouyn0l/1Gg
xsvUszYCF0eYRY9JEN78OGMClrv3gA673kQ+fltRDUQHm/4XMi82AOTh93Zym6OfJZs55q4l62lB
Z+uvSukPhyEKjrOdR8dRWwcabcyXtJhEwCzbnhgruvIEiRhJ6thaSLlZ9F7M6TeQDx1Yc2V/xA7E
6KLwveAM8CIQXAx7XtD8s8ntuFvhH42R1RMJTg9ilcIXXZur2sauZo35Y9Y0jwxBikU1Rwhfg/xW
if4pa29vxlnE9oiAxyUJaHa6i68jl3hkDyN98IxOFuBfodAO/aOj0C5J5Vm08/ibGNE5pEo1pxR+
sWY+xlAgcLqnWWSfVt6QqRSg7+fGLsSga0ftM+TgS1iZe4SaJXbAkzAhWB2bwsC8t3EsHsX3AFaX
8+3FeAy4yVxvPmaBhTbSGtXeoKggZ2RYqxDTgiLlciFB5s2u3Tl1fcMxZGxdDN+Lpve5jOZkRD4g
diYT5m8UBQZTB9xJKnqJNEl1BZ8/QWJbrexPaVXPIs2oI5i+D9EvDRjDP8aqRJM9IvagkcRqqRxi
aqPerBFtCJ6x5JQsM8Y1xdCdbBTYKDX5EUyTTSCx+ez6xWUK5qVXVVs3DA7W6D10uMlzkYMa2eNb
OZhvVR3u+ggyt01uQzV/0OlvEmdeZz7eHFz0FjSBQwRkEjdbThzAjfjRK/u9dsTz0AbvStIKdq04
TAP2rroZrpMbb+5hXyOURCbVD6f8mX21b6VB6IZqIWIw+uwLIyRfstS3WcgriDk0weBBpAQRpvVu
6UGqhdBWYY4nrPzt22EtgfjC5Jj73zasXEVOT6z+1c17Fwznxvsck72NUOhGwTpvPC51fJljSBX1
51XmsR4eSj5l6OXQe0v9J+1RqeEDofg+9aVc3C1CqAMP2A4WTbYHklv14Z9dP7IVHWlqWvceXw6U
bZ18QRatZkw+UXhk3MldYK2ZLXjsWysjuYyLfpk3T5FZrYdcc/PThXj5bgqZm0ESFhm4UnC/JNkb
QfYR2GzKtR/LTZ4joHmkBoExk+wzMZYcAHB6Y7rVGdvpbODswH+gE1/M8tMu/a3f2Gv2kHyKVBw9
6I94+MvCE0OBFTEzorn1A3NI8ZrX1kHaz8bwh5TWY+dzYmdd5KCjzIILsqtKHBM9krIvvumDN2RB
wEj/VASPkd4SJ/5G2M8Ffk1BZHpIrpfDkHTESjCM/lMJFNXGcFtw5zZ+GweTpmM+Ry1YdPhdKeRk
yyETg8JTM7qQoP2BBsZoZubE77FRHQebJddSv0SMylMjRFNkY5nXk+UEXnKfnyu7+Oshuvx8MVkA
MKW1mMxuGTjfKZxS7QEn4/xhACPILkvIuAsUdRc7uW1mSXbyJWnTldFfifKHOiTu5h+7EY9N9Sa6
nogKc+Xm1jlxrgXgXxxv7ODUiXdrQDxy3idshThP7gw0UxnaotSHrbsndQDi+wHya7BXeOCnGNk8
SNatdSNXZGm6HoC7ixSkt7O+ptlDbUX7ejQWs/9aTmKV8DBXEVksd6GShBoV94gurKganGeWTPNw
ESs0Jtc58vjpQv7At9AO1ryFX9VgnIkiXKd5dGgd/6pagnf5PCobW/TwaPT20rPB+TPWZ0Tz2oqu
2sQdyB1aYRayWEziCobdJUx0x/AMH046bVXd3goXEDuedyqOr53/0Pfvlf2FKnbCW4cJUW84igny
eXOazzk+x8avN75V1rx2PHQmRh/ZnUZtwxsrYLDHlks2tCzdFi/UaFG4MLycEmYICdtDMX+E4bgK
+mPdP6TKWU7VR5xfhl6ce4CeKYItCM/oTqt8vAzZMzmGSy5MxL9X3wwxo1lrv3wMqPrCRlwAc6NF
EtvXxHUuyGarLvQBUQvy58Siji+sd7/HfEf5e4hShlDvwl1xL83y17JepgyjA3N4sz7g+lnE/W+b
1CvRP7Tp1bO+PH6pK94idiBUyV+CbYN9hxvtrXOtMdyIjQJx7Is3X6c7Rz3nTsM88UvFNclx2T6c
3IWhLWD0vRo9QtTLhTkwNsL0ZeQsjPGuee5RhL2BlROYzJOsIXpY4mqNwL346sZi4TYvvrz26jeH
A2x5ZprxNy6PpY/XnIIZKsTMrsOEOTf2lznKfwiB5FZ/jFWXtYvH4tDDTrQzn1uByQYyK5q7TTXg
Y65r8Oeby8cUYSsuRPfTRfylqbtoG2rDulhTIiHeJeRzqEVBTlqbrZDecHRitc9/K+cnrwmaLNhi
0r9qCZn4NDJra3gvHSPgEt+XAXVcuRMmEDmhXXOxnPKHSf749s98Zym4IafmZLWsjuuMU36/2mgX
ZP1vxhnD7GQbzJSq7BDopoQAJJudidbFctyFRlKYOYiK2NqVk78j1ngjEXYUzrCmfCWfBDfQIp+e
vepcMAZPOKVRdGrlP4x5+970BGAhZUble0gm58jc0IhgFs13Q2BrtyfmYh4j1Z5EW/wxXA91g3tu
erAmQpjJASzSJ4O5VUEsTkOamWPfYoYRHobrMVrd3d9T8J6JH0i9NYzc0pyINdMfA1buxny2LYYL
9jopNWlkYCV2uOoUt4GFu8jVbXVgLu2i2LlQt+Z8aoL2sQPU2pVN8l11hBcNBbMCdgDJ9EE37rPh
2V8zg0tSMMpfYYZfcY8G14b62zTbz2xM101mcW+ne1F4u0x8NKG9KflO5+ylyl5Dh1F41QNVOusG
f9+gaJ28f05yyIp3VXyE2ERMu0NPfcTkA05/LvG9MghfWcNLbg6kA0kC7C59c9F4fHM1rK3q7Mwv
4/Q+jriXBWy5PeOhzE46aU8tsyHsm4gqabcLDX9T4xAgIP9A5FG5mlKeAuQwBBpH3KaGK2Kux4WB
J6KCAlDkl/fc7HVUs7wjf5sy42bHwQXmBEIB8KkOT5Pj8XTMNumAGoxcnGcv3MRIYoUZ3VRR3qQT
XobYf08rF7dk7e4yU+0taa4wKG6cxv/GnLYOSv8KUsHjjFLZRE+ABPvKHLbN2F6MvDwWUbFyTXU2
GQn2o7+Ws36xHfxvBePspbRydCHFJYbYo5hJzTdpcWiotqdEFeuI4phTYPjX6fxoxezMkq17iSzO
Bu0MbzESwqKzNV4HliIrYlvR3uNm3bGa3iqyG3aXtXA1TRTVTjWQPNvzpLXjrm9K5jTS+amimC32
NFauDG7apluphcREMJEyajsvaUzHSZKE3xIxMLXxS955r9F9a3Pv/aKmUuTqbWomG2XYm9hNWPGJ
zmv4elixa+A09cOeOcw5T6CNE+Mh6cpbPDuXZCqf3WTe1/cpkzO4FKyjes6sYm9kiiovQg7hSd2q
u/JQxg+M46/k8FwHDDpDSJuWD+LRLeVDE7UPpRv9EAf6NUfJk2DfDazHNorSS1rmf9huMCZI61Ko
+hp08P+kIKg+DdemUfwlVvijh1ERnAOiIsT0LSs23Q9Bm61p5W6zw2a+rCYwQZDmNes5WSJ/teTe
so4p6DCqOns+4l1q3knZnAwb2/rJs/wFzg8KuOjahbYI7i1DaIJu/CUDBYnTrXFc2dZnfnebECe0
k40ixRDIJJI0A+g1vD3K82DGaTWdHrdaStIVnoP2ahkxjuCeLXVEpS9dZ75i74Ceb7ZW1n+Pyngm
IA0nURaBzPhWSOJuYH81JUXnyujx24IJvasskuC04BefkE32uWKryLXvuAoUBN0OKTQ+ho4FU10l
6HxQ8uu5xnvOwZFa1zjpS2zThoEpTF1lZxL5q7unqB2/5lzhwisPvZP+i2T5wJ+Eg4CGUc/Fuwks
EPsdcwayttPQ4Q8qz0mSESZQGM8m3ecG15x9aiLJSeQzzzOdk23bBH/bZK9ahvQxTwz/PIG8zEjP
P/mRZa+HVOyJwPapjvO3WeNQT2O8A2aS6rUlXWtZNn6/ERoKtfaprZStV3oqH6zBWzRN+zNATbZ+
+2hkdnSObZLPPckw0iodstOG7ojD6kON+WV0iPkpHLhvSxFGbKEQhQJrwzy+jy7gcuz2L0KRndSh
gy39mot5iEsEhQhw1EqraVW4M5RF5r5mnfHC2/GhxLhLQiGIRQB3YgIlV0KODNl0YpyFTtWpjAjn
WZEnnq0sw7KvZMsym/YjiKOWELTY0J+eKY01fA+4dGM1P7GozXYXGZZgWzop8e65nQqqUrrOHREI
7jbWTndA8iq+be++850VR4fGyYNz3ZTqmUPDWMUVSSpdrFykfeZ9uiUxreprAGS3hbwxcSYaHHOX
3lFUlF0Edxzb07PbJVHBD2j+Fm7d3xVSJf6crBtZeVUlYDtWfG8aQqTwDUklnBPd7Iv6ZgCdYLSL
BhKAuirjoNFWy/5G0epqn/rA0PD7cARVDau2Kuuynsl2nJMezy4BJrqscT81HH6/DAhjkN+RcRU5
tDN9S1Ec3bQrzjhq8sekhJyTTVvuFJjtEjm62uEKICkP/PtNdvF8m0qv+qzbwmGhH1iEDyaK5zEi
tyGM2u986n6CPGGtVgwC73SER4fhQFcxyp2ZAgp17Iuf8/BfPY9n7UMItCmimRG8xUru2gGNLXF3
dq5fzGHe9YJWkUXi46qqGNF2nPv7NsTShfLYLCJFypZQ8oAwDpHKm2zP17iRpxCg1XZbLgBeDuou
9+zQL6Vz/jwZycZqAH55f1tL72VsbB3bPtsyS5dOJbDBeb6+KFN9yRSXWzjPb0OI/Dvkj+H9Oi8c
5vIyAO3NiUIFyTzEzGvREVqMrsmYvflcmYcQbGpaWHngk5LgPtuF69FJda/FwJFEH7YysmlrDfaJ
AJVkGfbxJ/YlMjPcgzRS0v3Umh12p8Z/92s6ud7/1daE4XTy6OrteIUJe2XgnVlxCxCxUTLUt8X4
Eo7ip0Ypjov5iX3Vr45AETIVadnp0u/zt4qQHmZbx8IYrxyheKmkvVFRPa1ZcWrsAktGBFzgeXXq
stnNcsLf5I7ZClvVU9IPj60Xvpdpha9mPDtGeMtYtrDwmw7wP8ZiNDfBF1fTU+SkUC5sW8g3SWFv
827cwabiIsJ43HiFWlqGeRZKozbx++tivPnwlK6w0WGrfO+NmXVtjb7YKE5ZHIAY4OM+s7DMAGuQ
q7gbO9JUJnUKKLEaiK4gzX6bMV2S47mNo+biVpjbvZaBrDGtpyL+6C3nHwGAiCVEF85ED7DGIVEM
JIhTYiH2GL/muELkkHG4mFs9+O/eWFxbEbA/xGQBkNsbJGx0X3AYn3Yb0sFYR9Nyt8YYMtWzpw3z
o5XRzLu7vuBUxmPmDgzYyY6oba6NOre2OQSDlr82HLioa3XuuNXtwXnxXDwNd8mnM9OzqlPypQxs
QlyJL3VcvdSanrnNqlvnMQiFK7wKBV2ZEyO1CP3kNJv5xsbSwhmanHTVXCyU1EWR2VAMhJ+SuviZ
GsPFtvgQSaIsVkN+6u/ZnNI5Exp4tJpgExXlrpqYJrhiPqWmfwxmSkwVbDKZb8rce+lU+QmcFC2Q
IW49X2CC29aa5vc5HLCkMQwNpmOaekejGg5F7W8tgtPzEvijdvBGzvvW9O4ounGOJrmVREI6COK1
iZGPN6EWMF2k1jfRvg2YW5JvkqfzqnKmTVc3e08SABH7WAJVakWbzk0erSh7KoZ4WuiydciIaa9t
ThRG4KJUsAHSscN1UbdbJ+0RIO+0IJM9Y8E8mmgM+9ZIb28XWIp6b5Xq/kS2xqWx9JqA6MVADqkQ
w7GrkucolOux9Z29rOf7rbKthzQHiiTmfba5uxuyQxrnXz0ZFxfDkYHRBq8TbUzEupd928qXRNRf
hQy+hma+T4gezDImnC7Pv8fC+6CidmEQaZVzwhvWElCQ17DBiZa004Jpl16mNd+ypebTHNQXA12P
cN/pLNtsoKRubDxcGsUtB/2dtDqLiSg7dqrNy9gs127ov/ZRunV7ve/y9uBlKSNts3wp6HyL6J6/
Adk52NVTZbW7RnjkR9UVP5KsHiwjeyKXaq/srAR+dI5hH17J76W3MLVgvQxDC08SsqKJRMS0ydTU
mNJrEHWPlux3RqT0F6kXHooG8yddBx/uXDuE/ykHKp71lADMn2EwEWibDItZVx9DnT6nYQEgK6zn
WE4wunMvF8LWjx0DxZubGnKb6BD7H9HfwUjcmV0Y58LPUatCr9gSg2S9jXbL4gayl+LFpMR9QJfP
oG9I8QmQY2S4pODk9WH0ay5N0whupEUIdtHyERoHXQPYrLQ0i+94uM/pBOno46tZzjzgYQJQQUR7
u1NlxyOWuE2C1ovdmrwK1yIpMmK7W/TuiNEZwddmq9yUocVvaog4/WDjSYDTP+q8lZn3HimnJAT/
zrMx7DIm/B9JmMTE8kcy/zadBBcqRzprs/Dqhu9NXJh/raiD6pCy2Q0rTjebjA9CLAdCZi9mNGJV
NHC+ZoFOtmjQxGIWxf3VJsJ96BLg0mk0+/DMPL/OdymBVvu2gc/yvNhasFiDUlqSKTGP5P0RQ1js
CqoFsgpJeiG5IVvV1UhKEEaXkVjA7DEV0t+SNQb9Xdnmmn6FLOe7aQjFNduORCa9RfiQP+3RaDdB
hy7eAE7dF+gAjw6E6EiVk93k2MneQcH6zufRvRfi5rLshn8R2LzvhHSulhMEJ2EzMmykWf0TyYS7
L6rynZtU3ZGShkDnbJvO+n2gliJO3xufQwQDOuz0J+3Sl7YLLlLiyK1tRVgOaYOsJYvOVZI/J2P4
k0Sdu45sTcgvm1JoWOu/LhtfksKVZzPurJVXFnpJLgX1cccaUsJrzVUe5f26daa79RDcgwgU5rFR
4X1lJhd5zacNsxkWuzInSDkkUJBpGfi8mxUlfBIBV9pIZ0yrgLSlKmmhYqdawm2M0DDNd5XX16bm
klcjL0ZkY8ukZf9te2Xu8Z4+2CSw7OvOfkUWZrOEyTipROVxST/v8i5farLSsVZV7ZZVmrxmY6CI
jKnTdRDcZzB+cJ4cUioHw2LJAC/vJptwWYtGEZAQtCT8Gf5STMUrrh2HMGQXwaZKyMBR6lVpIqr+
I+08liRXji79LrMemEGLxWwSCWRm6eou0bc2sJbQWuPp/w9N/rxZKFhibpNc0crYnhHw8PBwP35O
rXTXatAHjISWIWQTKAqZpnLvF0nPiYOAOCzSt3AIvvUZQ8/tZKVHc4gZsVShYCgQFKcQlCc86IJX
JaFc3TUdA4QKSPhdDWUHuGXon2H+UJ4rjskxknKttdu2VkiMZyC8NSZfgigZRidRo/EqqBnwLCQj
P+phDpjdSKpP9G2pFaqT+TDqwq3KS/04FtMruiTZMZa6DlRdaH2vZYtetVwalEJ6uYRaDNZM2kLD
+N2nUMIDuRwAKCCkWkAKDjXDUGsQ4GSxmKROKfVVeh1CPfOW9Kgh7Qy1JAeSEjm+osKDQzW9WcNz
TtFVTq0a3KrEAzBCwk0PSUe95gqORng84DAHpYO0iD5DOcjlDmS5tDIZloJ0CuUMtWCAUEpDnXxI
/8Z8RUTLcPheZtpXIah7No32rWwQFAh61KnkDGbRRqmuwFDzXQFp7Vr0p7kEwVyZPQ/uWAmKO78C
XG55SXbd1T4KRPSC1VQvXdrytCMDNDB8vfiiyhHlnlo48ZEosNQ58LnGKiFPQEIkA58xU1jScRHg
cyrS+ElLejZ+jo4KwYlintU8aDEXa92phGJD/wEhGoot0vAcN/yLjQaGvo505FVyOBjNob43yhjo
qgrqgAv7S9Cnle2r1Q/L0DhWE8CbRAe2KZTTFzKlmFeHDuy8Vn8NQsI09TDdUa96jRRIOzRZfahz
mRc1qqwjcjxuLBX+t96LFeZkqBV7ErQKEu3FvRQYT6GgEfvL+hdtXMWlO5j/tDKOC9BI/xadlegw
FfAudJE42GmWGw5HVuPfVcObwPS/QKuJmo0o//RGcM/5CNOcNEJgzDsImkzIDvdKqgNJj1TEQWDy
zB3KJxN5NmwC4gAKO+sGNHSkqn7rC7OC6dWKeDtDLL03KJxwVTdEjSFOR4b3h1YHbUwJNtBgnNHR
0bAjXQzgyRDncnjQyw95341XsQikxK8Nmk1+QZ0QbjK0GqzYvI3plrzlTLVdR1ohwulogNZTjeaY
d0VyK8EW+qJJ0kDFVtCf/MGL/tLQUqIo1kbgHprkOJmq7FZ5Yb76o5IduwCwjxTRhFbHTLhTxBRY
MEfgZ1f504058T0Kr65u69hi5lqvrU/qAIVfGCQM6vqMTXhmVT71em5c8eosr3LoLD5VlQnEvld1
DwyJAOHmJMHWUVE0+FQlSXOFBO90a7VV4wJtocI+5hUtxmRs05mJvUVvSbAU3Q0DBdBZDoccY7+Z
ogwHmT7Km+flAyX0slcOnaRXAEKt5iWUGc+xi3qkHN2KDK15QkTNm/JPTyEKPPGMgkS7Az6otJHn
7hoNjzvVF2puCHQuVBn3DRD8Ivwyoy/6rVvEQOb9JOR9aoBRBjltHOJQrsgaQkQvqkp/Lmrw+I02
3EF/tzc182aU8+xpajwmwrpE4v9eFcbRy+PbJjJOngbBcezn1X0wtuFR16S7TgzhJpqJDjI6iISX
rwnkxQ7lB/HOb61r+MXpF/X1z8JkXDhIelIT5igiCBymyY8f8gQ24E6j36U0IvSEjYcKVSDfIOl+
3QbmE7t/NdOIZW3/qJXA/AMzB9cJxYk6PKkAJEwxv54KcngkfQqoakEa+i2JVREwuKsk9JoUu/Eg
2LLi5l6MmB2qM2bmGl2+7VIfJuLJ/8y896mFGpC3zC+GfNO9mOnPGWIr3pCGtlyM7YGhgurY+GaB
5InOxJeof6Kogqz2yFbF2iC/CUGcwzTfNEce7yfGMxgGziIEwRQB0gXgNnAPeW9SMU4/u6ZHTmgI
wp5XClxQvadlR4H48ynMSvlzpPbjUTfG5JcaaTVDbgpHzO6rkFm8QImv2kli84VQvhHisr9T/Mx6
zI2yYAS7VuECARxOBR4OX4aE/JYseZARpdZHZuZDnqn7sR5Gu2vNCGQPVNUzfu25MyT1EYpe7evQ
e2QrYu4XdDYLI1fuBgQHvyRq3YDeESaZK1mYHrTGlI8NYF+SVTP2G4rqifTQQ1nsyHKjfpbkjmR5
1GiZcAiKAjoG33tVoyzzjjwF5qBm6o+dqZO7hVAOCaUc3DVTWu1NCKMdYPrdF0WcdSGMTmweGYQz
btlAf+8LuR47kugrV1Xrix6s2SUw1ngkqlIRzLSrPkjgZZFLchHKF12PbSks8aEE+URkygbpKqUb
6Ya5RG2B9OrB41b6Lgopk30SUFDNhra2+JmmJIpOkWfZ6CLhqOS7JJCA+8hKo8wQGcWpo8RgEEke
34QY0KIhMbkzpQyT+n6m3jHFX51UbZhhoNC6Ta1X3Pb+BJssU4Y+UMApdLu0zYDgDtJDaMAe6YVh
cqx5EFVOOurViyWoubL/v1TqpASl2co1ZfjpFFtgPCVhKsCC8luBJlWAWIr3EGo/+3xQT+rMSGFA
wAF9w3xPeTCxewohgOdsGH6KIGOV5CezhnVRJlgOG8qcKwLNSB7KovxvmcyFliyjMlnYQk7lCnri
Gpwu9BeNA+Oz+0EC8ai/IGi0IcC6IierGwry5CTrOrRPC+V5BAfRYqf+6GrMWzGTOWOknYr4d1lx
UFq1Y5mSYSmSZX4QX9c1UJs1AFM0RyWXijNwwKS7Tlweu7vBof8T9Df1Z7R67MuG1+xiTjUpbkuK
ZM5/P5egrj0ywQYlxxISGV023InyVGjIW+sTVxROTYlHI9N1aENri08npToN/gThRpGqBT0Cqpgw
ZsH+2X31WtOpgze00/fGllb5moTsudlZT/JseWZbKUMHiZxbpH+FwPPNqbCr7rmN7gOPeRN4Jrv7
yxu6ZXGxoQU890Xk8SHVg3kFs8YRms2b5lBvyCqvOsz5ymaN4rOVRYOqqokii9hBvIExDNqiB5JV
WHHs9CRcpd8hi4X1sN0wvKrAefYhF8qjPs+1BJif6OrQfQAWTaSdJm55pbRlZY4EZ6tTdVoOucou
di4leagYXDjrpr3wHHyCBcFFFEODW34jvKwK/57v6fKw0yWFyHoSXXDNAs9HpJScwC4Plp3nT8YB
IZnjls0VKWn9zKQ+n5uzhcLRI/ekroSv4FlSmAUAy01KDD4w2TqCs3R4now+E/I//t//MVXV1DGF
cJkm6bJJSHtvqqFo00oesllBoD2P6ggLaq4chLoFBEZnpp2AdXs8PmEjuK5UDdIsb8N31hf7n19g
LRbLlAjiPCLBpgLiSp+o+4bGMO9UVLe8RPx++SBKqyeRXoiCko6u69rCU61xEhDlw5p8gDKIYiN1
3c/tT+ET8j8n6wBhcmzLNyJvdZ7xO99tNzZ81Yc1RdJUS+TA6Iv9jtPChFCmk9yJnu6YQUG3EWpW
Y/ffBozldgItbiJYiF1xegob4FmUoqONRWzZWOjRk2qbgaZDgzZQeycHodgpyE9tnJgbhlZ942wx
8nvv1ErykgkqHzcmnYw6Jib0CqqgYa+TA294xupJOLO1uIzURqOCN/q9O4U9VKewuAkhxYxOip0Q
XUNqzST6JswR6chDW5N+qFJ6ffk3zAFscRihG+QqNJA4l0Vxsa9U8NqyqjqKMFPyQwVzhW4LzWtY
YDVYKFCj3pUo1P3zPX5ndLHHoRCoBkPVvev58GCpQJN2vJq/6kP4XMIYtGFtxf8NSJ0sSTQkjRRj
4f9T5skKZLTcUFpLgYNRE2atk438ZUWn2VAtxoR1EQJbVVoc8mpouwQ+VvIXvRFA1NA7N8EdxPWP
fqgVt1PlrbCy4qjvLC6upqKHIFP0Oda1Q7Gjtb1H/ygd0S/eVb9uwie+3p14NJ3L7rJyDA1K0FSh
FFPEZRbLDMPOGhQNdbpYqh8CCjbMJtFG38oq5JWTYWgIbGuKIsqy8fvvZ9eRoFP0GZOS+YJdtwcY
aDOAoBdu+BjslTvkxR9lN93XAQUq23M6F8Ipcxe+Xl7rmt+Y4FgVS1JEQ9bnvTj/DZ5RmApcUq5m
/DRy49To4kbgXHMa0zCgPZJElZ7J4vzrssfsMI0h14pi+Qdgu+C2i7TmpDUgI2JTjSmcgzO5vKw1
vzk3Oi/7bFmmMJptWM7MOxEsNaIyjk9T0LSQzgYYFGuZ8tMfWGSrVEPUuAaXF5Bm5YXVigMP4fbb
2L4BjtzVxo8YodfLdla38287y3uoz7KhTKHqdrspQCXzQaVaFZBoMx5MTekPogr19/9dlLEInCAd
BwZvWxTpDHqpAfJfemluJfFr0fncyCJQ6lWaq0UhwRkH7GtHLxC1aX+vthao08Ge1B5YuLrxtday
T8PkiSmZyI4SNRd+n8cBqO1kkMnoi5Nq1wc4HWAd2zFhueuek5/ChkOunrMze7PDnjkk7Yx/24PU
u5O/6qCULvvFugG4hkS+lkZwfm8ASFE0QJ/euRLzYvQu0SO4u2xh7RVkWBCAWpD3zGYWeyYGhQCI
K0KZwrbuxZfxLfjO2P9fwav1xiRe5mSPEBBNysbC1qLxudXFzimmWnmhIcmuBJm5MBk3gIOiHRqx
w4ahNT88N7QI+0OdVkXeAmgJJOslk+lWaWX3lmvedSCbx1ocfjJnt5EdrX01S5LU+TqFU+q3m565
RcHD0uymQnIl2YA/VjcYFItUPxgOl7/dlp3572d2hEJJulyCZVJnWkTtmRqZvvx3FhbOodY6igkR
vA6GmnxXRA5UmlkbX2gt9lkS5RPOrW7wvnq/Cq9Vq3wEB+H6Q/MjLowbkTInym3DFwv1LCWMNnZt
1fUkUxF1/F4XPyRV1ggHZ03qCmb8JOaUACNg0OMfhAbrbyva4mVRdQ0kBALpRmd+E4Vf9fTr8peZ
D8gy+z3/9xe7BhkW8pSwL0ET/GkEu5EDXdE1mdny3rlsadXLZACfzHZSEVkmThMIUWCmMmlLDutT
6PuPY8L03GUjq05wZmSREurTWEHpSuSu+qT5LuZINvmZXN41QmPeqGNNy6rM/igIWQp4X54RALMW
3g0lvZIOVcAdBZtHYf6ocg2Njh+XV7ayffDBSoqpMxiIjy9y+LY0ezpiDR8KIvla3WlSt5HAr1ng
GWRpCo9kTTQWuZgGCHoyB8rPzGs4lgd3rkWqtPGBZPmjw1FblTXdNDVAd8tjKiPUPMbzOgAAoSS5
p2Kl7PSD4UKnZDHVcq1+5o2+B73peu5kj3sgnm7+enkzpY9uz/NLBHppKbz5uBjfB4so9wpNbWOK
PUfz0foC9dt++la9iickxu6UF+a5HUQ7nzasftxhg7eRSqpLaVkxl3WQMCqrXpGyyU1OGaK8tkKv
DN6KPZfJQXUrpK+RanG3AtVKOvPe7OJQNFCbJGDhYKK3zUdmam3pGD+be+0AqcIzZPEbfrRpb7G5
QhoGnYxGEe8yxaUH+8qsu+YwCHqsDuVr9tPcMvjRp1igJlqGLutk2NbCc8VY0wNmralmuZMrOta1
SXPos3al2ZVd3KZbzvMx8r83N3/ms/syjz29UnKUJGEQba1Ha5aMdNsD2ArL4UNC7+9N1rO4jxzj
YWtzV13obKmLWDP5U2r4A8WZavppTPdF+m3DR7cWt8ioJBV2gS7iZIxX3R4kzHeUjHhRB1/7fXTM
XeBEh/J42ebWmuagfrafYRxCAs4T0RXBhkQ0sixpI5P6eC28/2KLE1DoEuNaUUhJK6/hj3hSEXYe
jWonJyB1i/FweT0rb/f35hYHwIorZjAClZ6iaMFkOY77Ms9dBf4Bb4Ynoj5Ffc3OhfYK3uVbOE9c
NHhOA1OFMJ3YmVXto6aw9iNsUZoJ8xXErTVcJyWzo7eXf+rlr83V8n7ruxjUKd2DWdrte51+11QR
DsdpI+ZLcxLxPsngVEKewBNHnGtsiySjthgIMfuK6cB9ty9+aNfdMb4RmMbdhe7WAZHWgoFmgYOH
g4XayfKizKeuIV+a9H9Hn/RRQKrJZnTiJnNQXNuqB60575m5ZSW9E+KhboVed3NQ31b10DMDd/kb
ba3IWmxf0dRBIVUIc/d276h27OREb4auT6Vr/bXVBll5yFEkVGR6E4hskxouIsyYh0NVq4PO1Ti4
8af0aByZWd+Hdr2H71fiNs7sfKMGu3I+ZU2k1AVVvEyTd3FgUJGou1AqVReca/SCEhM3U+0n+ziM
YTiehxd0GY6ky/u68uXOjSoL34/VbCIfNRS3mfk+UfQB3Cv4f2CEO0nWyNt0ygmLq8mCFwvoEhww
iTrLuLSnqRyv/vk6zk3M6zwLn32mW+BGmRRVW3MfIo9pMRxy2cS8/4sDPN+s/1nFwifqEgir3Ey9
2zIQXwIGy4ECMq9MsICdtbwZ02Tfg02/bHUlSXtndXEVNTooFMEvFVdCdDkcqcFU/b72I0J2tr9s
aiUOYsqgzImcgmYsHTD2GKLohAFTRXIVeL7LBMMB8s8/+FTk7nMwlKgrLeswQ5A1Kjx2vIHQGJIT
4M1byd7aSTq3MEfHM2eA25jCVdAiHt0j0MeosTd+KRBNy71s16N2dXnb1r6QwetUp+zPkMXy5WMw
Zpp2OdumTC4avw9ed50lmtMEmnvZ0FpUmovg8HHKkqpqy1qIwMBAr41qTzm8d6Y9vWB7kuBbIC6B
ID4OtyEjKQft4bLZtRDBg1WVVN5c6oci/CB2BsSXcK00E/N4TN2loIEum1h5EBkymA8QJ8yhyFyU
779YLw9a1YozS5TjHfQDSnejM5wEF/JZOzyCB7aZOt/BoGPeIyWLCsjR/KQ7l3/E2hXDj9B5lYuK
QZtoEaaSTCfrY+/5ESMU/HZ7ME8M7+/VDvzmLtxv3TJr541CIVAX4Dw0UWY3PnPTpJU0lGEoCMnV
d9CZByZRGaGIN9xzy8oi7ZOGxpCahOMmG9rt0ME28DaI5kYLY81HzpeyuLtk2AM9AyVQtxtQARFi
WHwK4Z+XGHASi48jm6RQH17NVW4y+TEPRQJre6UgdB1G1WPn+xvxaW3DmMMD1WvQrAex//6zxFWi
qlHrg30j0B98WL0YwjuKUrxVrFsLHGeGlllTJIsq5Bm8fw2Bvm4NFYcCBW/i33uwhF327dU1EdX5
j6Lx34WrDf1kepWsKe5gQDVWqlcxeHEEaTfO8ZobWGdmFr7WeHDQzObdfPw6GE9xJm048+oZPbew
+DiM5apilIVoAB76l+ov9Oa+gfeXbN8OnCy31X9e0Scq/b0idZEfqSJEn36jKKSd+Qs4+3qX7IG+
O9NVv8/35ZNvV4et62utdvDO6CLXhdexSVSdbcxuKgSIr4FOuoTenZY6qsvz8+A5l91j7cI8X+Xi
wpSDaVKmMWNXldz85RkoxBtpWh0KVNCZmgBHGyGisOGTG86iLsIt870qioBoAqqtd1MUIUJNm02s
+Ycvc7bzhc2/4SzEDrQPvAa+O1e7T++Q+rHTWxgM3Ooud4X9Vt11raD27rvNp/DcmlWrTPlhrb1q
uZ99pjm4t/SbgQqe4hgH4ZDuhb324/LHW0EW4aM6sWp+7Ikk6+/NNq3o91wwimshZ30QX5LTgNMo
RxTH7/V9d6U5rZueQNEfLZDY+8vW17Lic+OLHVZgFxD0GuOZGTyLJcrioFOgOC+Pou4fYsViclWD
OTv/dNnuSkRTyB0VVQGHwJoXES2D3z+yWmVwrbzbwcMPFweyFFshev71C//BisoAmaExj7HMSyxV
Yj52jEe3ZtLdiJjaibYqzmuFgXc25mvizGtKOWthDuTwhS/6FWocj/EBVuG99CIfNyPL6nqA+Gh8
Mtppy1yVsQEA/hW2ZkAFnDyMye3myhZ6qcw6kuP4e+/nP/9Qkq4hDUCbXLGWT2noPuAyTZvRHdTp
EPNkKvPozhQ33HDtEHAA/jaz2MXOb6FR6TDTZtb9RHcXYlG0slhc79/E0K2XviMF8LhoX/zAf5TU
tzxgxBWK92RW7fwSoj8rDxYMKMU/f8G9+2VLTx1QmGvhTXXD4a1Kn035BwP8sbiRpcvzTbR01fMN
WNy9YQVVyIj+1b9LPtk90nYo1sFJiIaRM/ftGzt7FE7QYjHMUF8L2zXvlRLXu5UuLmepCpsAYmG+
gf8ltwRHK2B+bCGD0Z/rHE41KWKeVr7y0GBEieR02c9WQLrGufVlOjUhD1c3HZQdxITv0x7emLf4
kB2h6nlRnBARg93WcZq39MOWw+zJW4GO64eXURoWAeQpbLmWP40l5CHT5Aga6rX9bWepjp5vpj9r
51c6s7i4qCslCFRPx2Lzpf5VnWAYcnyI5feVA2E0Iro72GE3UqAtk4vbRcinWvASgXTYpx+F5iN0
tOHu8rfbsjH//SwEQvCpp3nlkWWN4c+xaa5zyJAvm1jLHKk3/I5AhmEAwH1vgzdQDzw1GckcZxg1
5MG5HR7iEyqbxxaFpR+X7a0u6czcIh5BZ1hFfRSrhD20VMoRmcHE+e9MLAJLro1hKCOO4w4R3JKM
OOo8Uy+bmH/lBw8/W8UiqDDoBuRj1ooNRRwgr10VeVO4Rey6/nzZ0urxBRamEsItZpWXZaGugGND
SvABuFKgu1Lt1InuzX0HrQp0LnuFNtZ2oVxeO8KyTB9WV3QT1OYiZNEYNQyfZjnIfv+Itq1UH/I7
eIc/Q+UAObp0LBnLf5O+6U80a4+FDVdkCQeFDBOu00M7vaveUO1BhPOwsR3zSV7u/NkPkxYPj1DS
kUqdT7p4mFzZSVxvH3yLT3RID55tPF22tuas58YWD45JYf45MiDoLpLORlZjH+gb19Pam4ZO8382
+vfxPDvi4tCMKhpUiov8lQ7pL7ErcNUfTUHpilKgC6mA8td/t6pF5OIZXxp5jUmI/gdYJbVnhDC+
XLaxlvO/W9e8tWfrUuoY+R2WxgPRvxPTffKQ0kf3ryy7cWDJAmrGE9Hefmys5b8yODZwsaCjQBO8
t2uNChqnVqi6gSjd9CUMkcat3EivG8tbdcMzM4sAoBaKVU4RZqDgrHayIx1TG7EaanD2/JbZbFzN
5+2D25/ZW5xHujwSMy+R6kYjBatdsUdF1rzS7ciFGry1p0+jsmP4cA4K8g5tmM1H3GpAAFFtiSJI
E7DN7/e1MFMvlGo09mAchX4k8m9aEXLEsO5RnkziH6Uyx/Iq2/KjtdwJSQvZMhhK083l9QRnOQPN
U6Tx5kc7lMDjMTmFsNoxutqamVrd4zNTi6tJh0/Br2prcKcucSSthjW8YPSs1mjfZc8QkKGjKVUy
fFdd+ye38PkyF24Lf06pjyLLREmCym59O78+BluydXc8lhsdtdVvebbQhfNWvtan9YTzJjrqE9qo
nHo/5PrSIKECbgqhfePCbRduJPyrsY5cgxkfXZfpcyxSjchAtSNN89HVHxm32Ys9I7OOfIK+mGvM
yG2meZk5v3xS125qhfkG9M9EcEvLicYiSkJa5dzU0IPZSXvSIJ4prWdZ/XrZztpVoUBVqc7AJeND
dTTIBmiG4UBxmYxGcVG1xWErG1zfP4MhJeD2Fi3Dxf4F0IP0qY5K+dzrrR6KzwF1jHY/OHCBv/n3
W0Fn7TxQRRB16C6pMC8780wYtFonsXUDfAVpjzprFyr3v+n9h+xW76WT0OdAWnR145ut5jwq3Xlr
7nwwd7e4odKuLS3IIkdwYPoVkjLGMXL1B+g94JE6NXeoYoTBbqteNB+xZYiFL0kRRbQjmX9dHMEA
rpeUMjue0mlHWfjcW5ZtBY8G5SrT3Djva14J84wx46FVUVpG02Gqe/xlUl3LU++ge2ydrgpv0EhE
PieTN7KYVb9RGdTQTaYoPk4x6T6Oq7b4ZlCRctuiEzuBi0BW64r+Ad37/fbA8orvoAKqqiStmvYR
LxhKCMUIPfR0pfxkeLB13aRpfVNrHUKNTB9ocCwZ2T9/kWHToJyC38xQuvdXVJxZ0pTLwJ+yoEUt
9y7ZmgZbyS3eGZiTgrOcZkICSQlg7HKDcnJTIEKinDH+soXpWCtZvLOzcH+iM7NLnkksoRpVtNNJ
00EmlZ0NTftufJF2odN8gw3H7hFKiat63yfdo+RUB423/FbQXnFV8n9KiRrHQjKXLwFjyAYlQurP
lR/TrwjtllfJfh7OnBjX3FFCsOHr3vvBZpa61tU9N7zM9LPBDODNsH6nWKj3QortSsfmFe0iu8un
10x5ZAZ33756WyteCQTvDC/8KBMztcgGVtxeBU+y7V2ld4GNjFaz81woz+361NjDc/K8ZXhjp5dP
gZaRSr1tWDCESl/FooGxt7UKyCgkuOd0bSOzWl2lCsiFmQ8m8+TFZZJLVtkYjTC4hfxTlqpHqAsh
iXBSJDtLs9lAqq+dHABDFvhhpkCgaHh/coKmLEVLQg5TrEj6M96TULLowhbzxFoxg6hK8Vuam3kf
+nlVE0bIW7WMHAEmU+3Anq4tR90hSe8UB3Mj3qy9cQicM66b/gJX/uLG8GLE2epWpAru/GaDgALZ
qg4oUFavcHCSvKH0FJyG4it8bFtOuraj5tyG1THPXOXi8yHJCiFbbo4MUVq2Dzg/gSgvr2Gyy4lN
g7YXECTbRSjy7OPiWwUdHVJgiBjn/M8GPv+tmcS1O1s1lXnIUwLvAbru/SeGNL3OySLmoCXaoxfc
TnsYNiHecSgtSeWtuI+JmzttfznvWnPjc7PLd6Yu+phNQG8OkDo28JmELRQ3SFq0oJebLSzQyhnV
ALOQfikWZdXl5CX8pYJFpg6iL79r4nvYxODQfDKCl8urWvm6mOG6ZmnINy7B4AMsYIyPYqZG1qS9
K+tjvFVYWklY35lYPALGTG96irO628LoIRYmfH8aYjKX1/E7SC+SqndWFgefRCfNp1jR3Kimwwd1
jSTJO6jgnTGFklF/jKHah5DI1eOtmvDa+kAp8m7kyUotYOGPhaYVNdTFGpQwGnqLcfxQEp02vG/V
yNxv00yGqCk3vHf6dgQiKUsBoH2jtxUlpikcuJe3cM3jgJ79x8Qi6ehQ6EEZGBPZQMJtvRpyvPcR
vSpEfyOerTnduaXFjlVJU3RiAV9daNVHI5GQp+362K6b4nB5SSvvT0Bafy9p3tWzPEocszKnq45T
SLDVJT4MxH55Z7TdsVCg9fUF/yZqlY19XHVFSZnxVMDEZrjYe6utITEvmsWTa9Q85DPLTgVUiGiN
6hQ3RemXkGS2UD1bwvfLq11rwTE5Q5GPdygsF8tmaaFo5RiZgI55248OrR8B/Szr0Hk76PP2AsMP
kb6TYeUEsBEfuxfKY/Jxq7ixllS++xWzn51tehoqfg+33zx4IbnU4u6b/VxQQWFoP8sMAaRQdzNe
REKdBq3f100UwHwWlqHgfBsW+y+m6pT0JqFAPTSn/vlfDDjiTez2x62kdeVSeLfWRWyzSFhbqLzZ
cePLFB1ElJfBjw3VQ1x93vi4a4cGqisNeCi3sLxMj/2WXp4446/N2+IUfIEncPyZ2z6KOrDq7qmL
uVHhwkm5hS9YS3W0M8PL9BhR1iAGFc12PsZ35kuy904Wn7D4ar1sExusPOcwxnsOECJzUcvKDRg9
KeKw6pC0/KZLulYOZMGbdEnrm/m3mYWPKnVjeL2HkJAGqDeeJzTT2yn6tvHJ5oi5dMTzxSwdsYjL
QEJdFUcMHvyjsh+OqGjd5qfpVjhtJWqrSwKUR/lS1aHuWgRVdDVDra7nEYDyrjQr1GKu/P7H5RWt
xVOyrv/YWMTTCuJTQ250zZWhpfS+VdHLJN7A1mrH07UM8uSytbW0l0vtb3Pzks8iydjnfYNgOF/p
3v8ENXv+WD+bfxXXyctkM87dP3XP6Ly1O/91w/BKK/+d4YV7yIo1yX3A+ztE1bBJn3KzdGcZHL2I
nEgOrjtfviX679sm3GjTrAWU8yUvXEYteCqp89xDRTuxLj+FbUNsOVJLsnPN2NrgtUh5bm0Rvgrm
vgsTjkliSnaSnfDKP0Rf/9Uu2YqUawnMzL2E0ilz0R8GbxnnSAal4W7yUb1QREcLfGfjq63GjjMT
i9U0sRBoRTdNLoDRcKd9p32o/wyvmuvCmWxxLx+9XSU4kwOVr51tP5TmA/bhtJ+ZX2SgbVgpQjix
wugGiQs3vLKcwklPks3IALCerffIelz+297ve/jsdDCT34KY5uP96wla24z+zXerdqUf/fstFMKm
uUUGKutl2IvjvLxT8FC4wxGhvEN+mksj/uY807o1vFrDBWdmpkU0mySIuaeRo9996Z3mNG9m6wqP
iA7SytvyzQ9PSnZJopIHFNwkc/oAPC+kGSQVQXOjP/aOsgcJnjNm5IZ2h7NUKJZB+Oo0f2346zJi
z1ZZosEDj4j6oeDVT0JbavIozx1ZK99199prsC9eh6voq2QLV/6XeN+/yp/+O6vL6xw+Z2MUW5lL
6W1wGT3eFS4v9+fZc5Kvk4OspLOVQiwP5u+F0iulHsPThZHj93E8o7xQTLx1ISlQbgQEe6oic7re
+1Qzd52r1PW8+Jj7W5C01f09M7uM4lFWlgIcc1QD0Hx+aqNPvfR8eTeXUW25skW4ZmC0Uf3BJIAK
rdOa+ZVRehuPpflXnocVkzlbHudAnKjjU8ZfbF40VH5SyKHgehLVZk9BDCKOb0wpeLaA3G3cCMv1
LI0ttgx1t1oxfD08jPp1NccTXpqXd2xrOYsdg2tdTtVRCw+1lB/0yf8SyAnYexFAvP9y2dTy+5sa
TTJQlpJEoU76MEMYBE0StFESHQozR08zuvWF8JPee4+XzSyv7KWZxZ7lHszXsJJHhwpm0R3iVt+m
QbkzwxwC6S7+SgWs2F+2uLWwxR76QS0VesvCWrPYyTptlkSztS26lI9fat4+7uqZGYvmyiIEx0UU
G6EwIishTOYpzmFhgBQS5KJmIQZTb/XiPrree3Pz38+uMxnWey/L+vAAdXWDOrWU2o3paxvut751
fy9qcZpMWbBEL8XBJYTSu1HaeSUSXpK4McIiLTPl306hSJQn4YAhJV/clt7ge1KrDtFBftMLe6IJ
DbD4rY/3RW0jkuRODmjBz8ZXCM235xeW8fZfxplPowOuwe25yERGs6LoJfIe9XxRdNK8DlxfDiMn
rvmtO4bz2qs+86BtG/tWeqy6STr+gYNCK0oZXqZWtRxkNKu0n2IriFFKkW7lunRkJB15trh/YoYK
D5SaJjz0i3OgKCEasRzxQ4+KhjPyFXaekIPdhmjTvmzqd0/vfRjGPYGg/6+tRXKZJFNf57oXHSCF
7QS79gLjU121wm0ZS/mxhaqvstNaEqqdXtX+X2E0ISoTpRQ8Yq/eFUUdQcspVGhxE/xsc9S959Kj
gl6FlXoqZ2m9vCeGaKWo1cemFBpE37rhIe1i9aov87o8qegFXo39aLmCMMSfsl66afvBe8un3Heh
VK/eoMZPaSibugOjckREbdq3fpLl/SAxzZ9bhRSjmDgZts9qyh18r1vRfSUW0uehQqnwfjIZdXp/
iNHQGTULFr2D1rehnWRc8+YIT2g8q7dJeUIe1fiHy59mJU4xGQBSSCHUfay/RtUQwYcYJodAjprv
qZr694WeysfS6nU0DH35T6IvBZjfF7IiL/sPsZBUk26ZEcqqnj0kghtoOF++5dyr8ZB5bQjO9ZV2
aBcZYyflenTwR0jck+ZHmw5fLu/ch379HCh0CaIdApXIgMDic2VdTdFXNDhAdrcXdoFtEJ2chqH+
fN/9RNVzY+s2DS7uSmT4pNhPMAjljj0bbPBmpwSAiCY4ekzXvrRxcNdi4fkSFzEibKIcvUchOkQn
za0PzbF3dff/g95mxfOpyrGFhCFIOZeNlLHWA8UztXkrh73IvGyJOpDgVM482GF+075GDsIPtW0W
zibzzMoJUHlS/2Y8hb9yGQfJfXIzUi2ih7QzEtuE7cbN9mCcsqO6H2z/IUBSxeehNh7/Kcr6twcx
9QGXNJPXH0afjNjPfFNO4ll5+C1Mi19N2G71dtZOApTC84wuvVtQM++DShD5rVIbaUx51btt6IQw
+K96G665lhicGVk+iySr9ZRWwE/qMrcV72lGVvVh8Qfph6XPQBxcRP5wM5toSAR6WsSHOP2VCi96
+FaUXy8f6rWFWLpB6qYApPhIcy0Go6Lk6CxZ6V+C9xynf8Xp8x+Y+B/Svqw3bp3Z9hcJ0Dy8St1S
u23HQ5wdxy9C4jgaSc3U8Ovvos+w1ZTQPPku4AAb24BLRRaLxRrWwnw/BoqAkoGc9OWG9KPSD97E
tQDuq2E+gHwljEGYfV3KJgfAbQtIjgZ6QLkuYi0/z4CxxHgUMRa6eQuyKsOvxjZBGS9/88CmBxhC
mMIEsutsbI5kAGJx6ikvisokN8yeD1l9iAho2rcTIgVQjEVujCIzqaIxTn8y0JQpo/VVicdHNwfP
jdV6z5IV2DvYa8FCFGmAXY/GDlaAkwcA1J99BZHbGaRMoXY0v/dvSJMDvEbmpfdc2Vqqfrm9Hlp0
FIQl2F4d9FzkV5feawiyZvNnr3WSTd7REGB1yEEC8hpHSmylsqbYged0iii1ytBdoiy3cJcqp4R9
XF/LHaUgCBEc4g8dvYaCEzFKTc/GykVI2jWHGdQr7UA4mRiqjkDMAqzxdXGblBKM18KgPLpB0TiB
Iy/I0zNExT0Do2ZvPhuvQDvzl1P2jd6CqdMFteDz/2VueefRAZkAMgAYhoU2Sr4GqyfU0qKpJ1GV
IgIlMSgfMY1qJEmQd7fUAzmkOSa3g1dJ7tcd53whU4iLrQEUsICqLaPBsU8OW4I+l7Wp7Xg0C2B1
+EHLHVrThYeo0/ZmwYCHHhmoeRfF9JArRaiAser6lu2KWcWughhVHxu1KPsiyh30Kg+I8c0PtKkd
r0vZNfiVFL6eqz2a9BY8mHZXRFr1MFd6MOcgudUeQYUXXhe0ow6PRz7R6Fz+CL0UNKpx2s9sKSOH
ll+ThrMZW+jD7qLrYnb2H3h36PgEnCZ6WcWnnmaCi9AoCaLvxr13JriKWJcs2a4IB09ZNFzi0hEz
YINumgmI0MqIxF9h4DixieS07mwKEJ/+lcB/v9qUochQr07AtFnR2wG8gd3AQGYF2m60Ol1frh03
dCFJ2JV50ackLacySuwqQiLsOHnjoaz0W/A33Sj9JDmdewG3jZEGDnjKkc/E0fR8oeWcubbyWYyf
wP8HqnlMcvTH5LFOMOBxlg9w7N3biEbRHIu0G56A4quin0qQ26VVgunfmzgaohjwOGoZgL99PvSY
IZNVPvfsA10xqCkht7ztjtPaNCE6a5RQB0RdNd+244/rm7Z3lNYCBB/XuSBKmLVKCSlFOWki98zW
Cbi32Pt1ObuKIF2CBj9cGhsc+rlstTzJtTxyW/O9bIxvc5VIMB92VXGBTYycKMAKxJhqSVqQvrR4
tCLzd1jSJpyGD0j757oie+fJw/MfGNy43NEneXmeWJXonc2yIirBsGyjgVd1jkb9RyWSB+yONg5e
r2hfQ23Bg06XchKdgJlawXNSa6aoB1CMZpCHxDNP19Xh+yvkfiAGaDSgIUA/nngBoTykOoS/IZ2y
i2jCIgQtv8DpdK+S5pQZXqiCsfe6yJ0VROgAkEKX/9vgOtsOjdOsQgzWLOjBxjtEwzjJrH0HFHN4
XdKmawiRylqUCO5sajpaFHiQOb2Xih/fT5jr+lEeUpS/OPItLX1WR+2Rj6+Xb+XHIql472uKYRac
X2tbGF4seD9zxmNCpcu9rs+BBgA5Zr4tTJX43p3jBTfo4BGJGwsAXtyaVl4eV7quzQxXr9XSZ89F
8mtsBsnE01YGyoiYouQYky7iTEHGzDKlA6F0EYHQ4qh484OmFZKC0PYKgXvQ8R4CJjvaYEXUKmtq
sgyzMXmUGQAYATMq+OiO1fLTmu27KutvrpvH9ojxQQcdLz0D8zFoPrpctHpIBzVWeLarAdOWE064
fJHald1T/CVzecQuxfB1Xe1Nlo282qvmETV/N/SsxmZQDeNxzOKD4SVHCjqmNr0xMvvQK3/bW+l+
znL8q6KwZwuqklPhGEiXe0kaUYU3pnVo2bu+kFs7v9SQ/36lIdOcmKCjF/m8smNBB0Aof2mNA2i/
z+PkVRL/sWlChFKujhIA79nmTaPCvuWLZ7a0GGDsSZeeiuFg6khDu9qj7oCV1ERHjU0fDG/4YBVo
f66rumMzF7KFzTRmK3aMhMueHg1ku9nwXoC39roQ/oASLMYFGQwm/MAlhH/C21gB8U4cOy6NaGVY
R2S/yteiHsArVBwUahtRn1s0nEkzRurseZIzuHPML4Trl5up4tG35CbeCiAXP9l4ioD2XlJCkokQ
NlBBszKqKBBhmQWYyzn25Mf1FdzdptUKCtuEqugE8mJs01B9ceufSl8CHeTtP5CBKUI4RUxpb14h
hKpmAwLeKkqd98U5q9Y7qyUJr52DBU9rIx2voqFiU+ZdKOYwGJlxgbhfS/ZaNPZpUJVD5zkyJ7W7
YCtJwhFWG9oouFiQjnliB1LfNtXRRGvrm/I81H5z12Je0M/GV/1kSZzwBp7x8zSvJAuBjlGYJcXs
PFJhQQxi8u7GeM/TAym/08cxKouguMeIXRlmGBIgAYCYxu4mY+ixrQM5svquYa6+hUdLK0cGpu9R
YYYOs/FqP21vW0PyEJcJ4Cd/JYBaOuo5FMo6Dn0hhvalKmTIHTtvFLhHYE64aBTGE1kskSIPYsMJ
Lk3U/GGH7JOwKz6lP9UDOSRhGl0/BDuvsAtpIjIOHWdHJQakmZHzDpztWxIBkru4c86A2j84ue/9
lkgUOxg/DeZf/US0ZpXpw9hkyKsx1CGicaLGl5hay2EEJfDLVFj1fZ8kv+jCqtuirNxoGpmsgLUT
WF5qLTjJYRzaTKM4LsqpLEPvoXiuwFsbAMr9CKotNyi/gFbzo/9jAn0CaM7fry/B7mEFGwaq72DD
2OTBNT2tRh287FFlY15n/ENTGi6lebguZc9WkeVDIxf/2eCmFsgkukVmIHhWk/eETS+DR/5cF7GT
SkQSfCVDcDu9gsJL4eA8zOfyBRzlBEO1nAhqGg/khU9jlt88yRjdTox5IVLwN3oSj2qr4IxXCjsN
ChgFwMBIkXK30hStt9NRouLeZq1VFHzKsiwuGNlhKvFbmR5VK2y+0DAF4qxS+KpzUuKjDdRFE5z0
knh9VzD6NDgCLLA8xDBJBYF0Hg8Q7BRqVKpPdawGrrTss2slKyn89yuPpum1xVQFO6jUaNbB3Bhx
ZL28e7eggZYLG6jOwPASwyHXahuWGgNqE7Z9s7jWeznGd2RU7oahkNj83pqZaO5AqgUPkE3Nb1BH
qzOsvIpApXxQgG42dk+lJtmYPX3WQoQlK5uxqNseG9MqLHlxqqW1ghTjw/cuZ7BrpsSUxFvcxMR4
EhlmPEEBTgVOKyGe9FjatrWOLKMWdzd247x1jnNcyuQU5+QM03miC7rqr9v9jpLA+8PoOro/gQ2r
C0q2De3wNkdTCZurc90bzzpVj2jPPLa29Xxd1I56F6L4pq5MsM1mVuQOasSZDkjuPj3P5YS2Aq0a
/DlfAj21g741n64L3bGUC6GC53LtpnWdCfpNmZ344C6jN1Oe/AGIGZXs3t5KItXIEbKxgegZvlSv
Lp2msVVEyy1RTiTlHRNd8ax1QwDa0eN1rXaco4fpYvSaIOjEbKbgHO2maUu35cE/NasHrzSnBy+n
C/ppGsdnWtYg9szrv06TAAVsJVTwkHFc9cNMYhotzMVg801co4JEHp3q23Xl9h6OSGFgVNtArYyv
5+VKDsYS07lHOJ2zkdybVTuCE2RiB9e4Z66iHA0Ps2sKEKYP9QJw3BxEWpI4e+dlh8EfJBtwnfJ5
Z+EksjzOFadhVWTEhl/S4euka3kA4PXc73v9LrYB41rUb3ZKJWH23sauBQsBSzGwPh+HsoxcG1F2
1ySvo2ke+iFPAcVT3ZmVJ0td7x2QtUThkcdSAB7YBlxplpgnMgMFoDIHvy+B/3t9W/fOB0bHkJJF
sICWImFNQfILCNtCg2pN5tsTgDdzNYiVwW8ySYaZ+yzBj3qgpuUZMByRTdxlxD1qrblVRrRfyrAp
beXGRl5Fcgft6YPeKPSlAoocEDWCPlNSNQDpTgjc2VNno8eF3rkY9FXiWWKMe+ogY8jnLCx0sIsJ
c3WOvTmelTIylTuvfKH9+/WNkfx9sbeAxhOK1swpo7Z/HdhXVwbyvEG3xUsAqUKwqCBpiAeBIZxn
uBSrNzO7iTjGR3HSfoHzy3eiKUrPqeThtmfNvLkFTaeAt9nEIGitTUFdbaMWbNNDMT2pJlLJsQwS
WCZFOKU49mjB4Dtiub/m/NFU02B2ZW99mRDhYHrGqE0F1VG+z58JO1nqQysjvNw1YdTHAEcBWs1N
h4Di1mQeSYGDMnFqQGCHtm0ZmhXR/MoZT9fNbO8xhi6E/5W2yfIvtjoz3SiBm9go3ziWDjKC6fxo
IK0Sts0yHNrWMg8d8oYnNWs936ptNI9ZSXvUO+N77mTOd0D0mk+WAyymSW/KoCzSLKBjV9zB6ZgS
X7xBZfm029UHCyfcVlJk6FWniWb0JgIOJg3arxbBSL//jqbbl+rrXAMPRtb7stl3sE9xrAvgTSOM
QBfV5e3nZI03U1qTKKG3DdEPhQ4AIauW7Mbm0AtSuGmsgrGkz1lq2ZREDZ1LHxdM7ttkkLzhtlkH
SMGWA+EH2AQowgl5lJQRu+25a4nv00fllWGKqvw+hF6k3mWvWfi3HFTozoM40AtZgDfgHbmXSuUY
8nEwrFlGxmLdgF7mpiDpn+tWvDkycPQqijdghgB19qZAyscVtdzTCNKu7VGtkTfxsgPCriAbFIn9
7RgCRm4+ExjoqDTFh6Gud6qStB6JZsP96i3Kz7iMb8dZxq67fdxzlVZyuKmsTMEs8apoawcquc6r
ZQIyuY2B3G4czBxMxQ35zYwKaK+LEzV29xYDMWyhSPPRFFQ6Ta/JKD621wX/Hrz9sZMYhNuQNM9e
SWN0k5CoTud79HR8S1L3F2UmUjSEPI8pHubdcOu1Wh8QQ2fgv+l//gebvPoCwb+b7mAVdluRyEyB
c2Nm/Uc2eKE3umc37yU31jYPKKgr+Pm4zfMMfbsksplq+yAdscKlGdgNK9BtGOsgmnJGArazsm9A
i5czX6n0H7kNJLosM/Ljdc133IKGoAmJJARQIIASruqYjm2KkIdrrlV+ayy/qkH2UNrEuLia0auD
nhDQJW1JzpZloqoB4r+o9pIPFjcIzpT3VOle7D7/UmObr6u0meEGlRoqUDhCKrrSUKEXdKoylSzZ
p04R2Eb1QP8GJIpAfyi/mz48Ueyjg/GAnuVOEvDu7CwEo18MyiIW3cBOGdQZgIbOFzMyQrPx45v5
sQOEofaTAAjCkjUpb/0F4JmwoAATRDlx08iYqa5iN0beREaOpPtEAgW0UDVgia6v59YDQgwOJsB6
DN7jJ/j0maS23YLCNbIK56mqyhMie2TFGvJjMDTJ3u2qhLZyZJOArOeJpV+zbmPWJJBVa+YxnT4M
ZTzoNZUE2NuLHiUTFP//V4zgAV3TozZ1M1z0T8PRenXQxcvRSvIAA2AWMNjMzB+pnxWB7MLaXcuV
YK7/yvXavVXnDdP7CBNSWuKPVmOfewBQBK4+syCdLRnL1r5A5JZchOJguhduyLlnbZx0WNCpfy1j
B6NB56XI/WT4c91I9mxfw2sPZ5z3nm5s31RMoI/qFY3AffuanLQU9L7ZN8D3HWIS5OdOkqvbNZSV
OK73aiHpWGTEJpRGwzQE/fRP7JFDXEkyPFvHBTPBXAXwXNEWvhly8JhqEkZNIOg07cHV3+b+Pu6f
CiPDZOfv6+u3p4+NSw7tZKAVACTwpT6YEVxgGy3C3OaJIv3csa9eokgWbevskT8CGAJ3x+hqFIc2
1M6pW09tqkjtflXxXdPJSB/3FmwtQMgYofRa510LAaAUPMzJnx7Ee64x+SVZfNb/bZ0Xh5hPz4Oq
U0U7ljgU1RssVlO+ZEblADK1A2LcsdQWevTYRGeJE+Trf5Fi4MI+K3d406LqK5wj250RHFIIG9Br
nLpP44I0H6FHdbhX1K+2ZQfmnL1ct4nd7YI58K5GPrMv3GNlYStsKB0a6Rk5atpDZbQSR7i7XysJ
wn7ly1AaY69WUT41N4WnH+oZrLuldR6a5cSbUq4rtBN56rA9B3kfEwNLm7bqUm1UgzlmFemRFrr/
FGfw4Qbz+3wAUGsYH2cp3iVXQNw2D9QCeGAhR4DqweWxquOYJAuDQMDuwumxWy3Vj2ATDvCLn3Z6
ZyeyhN6ew11JFOuueaEAvGhGp61S/YhBJR1/VbMvPYIByVLubR3P4Ruwi53hL6cqnAIvamjWpY9V
0/mVaaAqwgCLmPgagLhSO420IfMTB8DtlCB8fzHQ31ZjpoOnMWP7dztI8nA7hwStgxjDBL3hzlBY
Gts5ZiqMJlLPn3im/z345txc131HdVwwJkIEDVu7mcF1iDGTxMSd1o5gphw40D8YK4714N706Ria
rSpxzjsH8UKgcEwslRr9nJVNlNc/HJQwkLuTbKdMgmCnc5G2yZJyCfmMJHdxXJSP64u2c8GsdLBE
wmtQYViASSsaDId85JPtz0sT1JYhcSg75+1CiuAmjaJLUieDFAy3RXi5zsONwTMN7OsMsodGdqHt
HDaIgz/R4JwRdnOlV1GAloC7U3Mhrhib1xjzuLab4ajPd+2Yvl9fv90dAsIdz2jr2xFcd0QiS3ex
Q26reJnvdJPp21mhy4DQd/dpJYd/x0qldugcrzKcPmKaHRgLNHGCwpG9QWXaiAs3I7e2eJBSg9lA
wUuIWATT38e+/6nZP715Bhz6jaW9Ff2XwfrjAnLVNL79/y2oEMHViRfPS8IXtO99sjwSGSrgrnGs
VlK4PlszXxA7wDg6b0YQqkQqoxinW/yB/b6uikyS4B+0sYwXz4Yq7dgcmPazih88BgxgTzteFyTb
NsFNqAumrLIJgvQ0OeVWfVMYy4/rIiS6iOSXcUUtcG1ChFp/WDOAU6l2cMCAA5br03VJ+8ogVYg9
wuiBGFJ1bh0npDGBtGdMxl3aKN5DNhr/kUey0NbOH8lbiG+LVSnDAFQfedU9+hUCgI8dvbg/tQDh
zDr12CmSBdx1gf8KFKd6iyIrs2WAQIb5csSjAbFUnzijP1kABa1LXMhJeH0ldy/ElUjB62rFjMw5
7WHpteEDYzDQRkxf61kQq48Mkq9L2923lTT90kPlnb7Q1lH6yMLYDUhDLXP52oyt7PHFbVkI3Wx9
Jca4FKNn1UwYyBIiw136aECG4oYhMzD5SFh1t3NH7YOK8PVcxIVxW41VYkrusl1PvPoAvg4rT0zc
Th81FatKaRwl2Qjo2Cwy9FJSZd8Xw2fZkF7BAKXgppbOW4oxRbGsAfaCr9Kx9LOh/M3a6uf1fZMJ
ErxUldt9G0/gnPaUKiDOl3k2AluTPZT2bJHPoEIflcMSCOrMU2u1cVUPEVUxnKfW96UKQh+FHJlR
n4HpLQk595TCsn1CSfDhc/771SapLnOU2LSQyXHqZy8h9+5SHhs7kRQ29sXg4scoDh/oEIwx1rSE
KAnEpNNt3i/RPGuBoWiSa3l37dDe9D9SBIvDlGaGNyikGMgVZvnvuCkxN3ywcvXgus/XrWHvFPNW
qv+RJSwcGmlz1wNXRaQY/RE9+YlhS86PTAK/aVZbA14hSjFSAm1StNH9rlSZqck2RTC1pCCtVwy8
XGcwP2VAwaBKMLEmur5Sn801a0+Elht07YKmHolyCwNmgpxpyprezJkDGEIrBL3Iw2KfFcdXx4B8
xHdzmJ/yp7w4qsuhRcHr13XpopKicOHUkmk0ppIB7k0tCnRfz2FifdRufrguZZO+E8UIkUVeLAYu
jQQYkjnB2zGpzp6OM7ukJ7W370sv+cMK+22cBxqkZQuuKmt4m0kpUVY0mcuvcMRHioHskaVboxrm
+p+yxtCI85fnWBQg3JRZXnuTYTZGmC7WQSfqE6r6N9W8SExfjAFEMcIVSc1ZLed0UcOk9II4ASN0
d1js5tiV2tnKfzfAcb2+fzKBgn9qxgo1NB0hjRefVTKA4ncMc/eNKOZ9bt5OuaxXYVOzEzXkO7k6
3IsFhC8LiUrgfnMyCnpIv8YnL6oOWWhILkgxEBBFiZ5q7jLqtDgBSYzXfQpIzZDpc3sItcyu/bEy
ilOjYZqpZNoiWVaZPQouzClMZuTp4mAfy0eDKaVvju6361snkyF4lzFPdZpXFpqNR/o4m8m9nqaS
m3/3dIOWDNNgGPUFTrMgo9L1WjNKA7t1ts/NGbm9AH3O90rUR/Rehg20Z4vgQwGuI2h1kO0TbDE3
mIvEIioZRVuWPqzkmANIh+n2TWK1AVVHcC9PlsRzfPatik7aAQCNhjFwXd10xcfFiLg6gUHOgL5D
xHHk0EskoPURc0zzD3YCV0rua5EaVoc68h6JCsreAPes+yyDyd0zWAcFfLBfYRR5QwWnLYSC7q5w
Q/WMMQ+QtFgRqOBOMlaSPcNZixGME4D8bdMqthP2YE0Dm/lvY3EkR4//ic2irjQR7KZpRlVRKDRJ
HdTeczQnW6OfT9/zcpB4zJ1rjnckcO5VJMsRC1/6E280k9qsGzfs4i9W+72svzAiMZFN1Q+OBDKA
bYY2G4M3113KmNE8WlrW4IYDfNZ87AI8mDAaArhtoNnPhymav8va03b26EKksEdjXC+UtboD7JDh
oLH60BbH6+5j72y7oABUgXPLn0tiGURjujsrS+v+LyZzdW8feKGbHjFWJIlQd0z7QhjXd+X2O2Mc
VPRUu6GSzEc7Bad5YyHuGpbMb0fQPHQV8h7qoJzi1v4tUVTdGiOKz2ALhpG45qbC2NjURlXY5McK
WGMPWeQ8wWkCVruSlMm4VQtWD0HohQC7CsR4ggNbqNv0bje7IYZKw66ONPU9rt0TEGf8PpYV8feF
oTsWwyB8TFyISEY3yzVlhFH25j+28UbbLoy9k5O/arkMb2zTZ40DgCgWDbLASURrt1hkJJ8dIOro
IpDVwR+l3bYncsPZo2SuaecKcIEzDUAO9GYCfERYwUHp0yXtmRu6I7qazdz47phxYDUN9XV0uNVq
HKKwcbpuIHsruRYq2KaBgvDECF/JwvWn5bkcB39w7z3v3pTlnfeOAW5R4ECgFxi1OdFbtZjLzAaI
4i8C47Y/cQ/fRrJCh76rErh3gECE+qMh5gZAvJP3fQ9L5LxTHTofb9TWTx/B69KDS5kExpfyH84e
yR2Y1wTWGYRyByvSQ/fXcJpPspt9x5th7hmPRkDi6dvG5Ip6szXaiRuiH8v6tag1WPoUq5UMOu9c
Ba7pABMd/Rkq/kNw0wMmiqZBh/GYtnej20XvZ8TofUu3K/+6xey97NDNjakDdD8heyDGRQSoyW3v
Lm5ov+Ue8BMCPAwCcs7OYPk+ja/MvrX+pLf6d+dGyhiz480uRPMjtPKktZWZPQbHjRD8UOchKqIu
VKLy/4KNs2OsF5IEYzVnp9MGAkna18kIQBrVJ8c4Isf4Rv2Nt57r5/948xFoOZyxAITrB5nZbBqy
4HfWXyDmlKsFjS1dVRpABFL/dM94DgGepzuAahl2G/u8+Pv3M8OfQjFWwoMJC9N2gmNlQ96MSL+6
IVHRvOH8suT+dMdSkVT+V4TwzHNIp9ZJg5Ud2rDQzubZOOTAwLRTMKHcup7PKYf4BSUjD9g5hxdy
Bfc62hM6cAyoVrgqCKNz48WpdUlibddqVroJ3nSagOqmxpDBGY3+C8Q0PbXSm2LTMSxuk3DaCzMr
1BnIFHhItnc8Zo8RlX8x4MPMEzX9+Fm2eHsBE7DDwNWMQV3UDEXnPaRFpyjjf528GVQEQDc8Vnda
kJ/ACiBFNty5dIHLouOSAJY+2vTElrbaXeiU1JkdNop2dob0SGLQrFjfSnfwC23yzaYOeo36Wi5r
rN3eHojVXG7+PMu3uaWAGDQmrMdkK8ofKAsMx1gpDq2LasR4duLn6750exYuhIllD63p7aEesjgc
UnX0VbXK/Lmij1Zfy9osZZKEg93aHiEs0UDlpjwqqRF0TDkAre2vHySX+ghn20ps9B6qeRyCu2I6
oJHph5tXryyepLCN/Hsvw01IwmQr+NPQg7sh81tMvclbtFWEGNk9d2P1T0ETwCLHNPEBA3oDCpsa
KCrdbcv6kzrmpwqT9Nf3bhuuXX6BcNZjj+Zx2+ALJo+0fpGkjzodnlulLQ5qwo5tARYITGv+ZXcd
WtAu9BZO/qC7tGQ0jjEKoh87Rv046/2mqc4xe3RkuNNbl3kpTHiIKUStrHaBinNtHxbMo2adDFBo
1y5X+8iP4+pGLwfTRfs+QLmbkn0YtfqtMTE8Yqvk+/Xd2olauC78sQzOLQwmCAeAVm5MSporny4T
LC7Fbf5APlzDn2vfetIC9iV5T4/lh0aDTCJ7X8d/RYunwutt1gMJOcydk1a8xAumiCRh/DbnALcM
GH+8G1SQ6orTb96gdxj1UeLQaBo/HT6W7pfaFEGa/5Is444ua0HiGNxsj+5EWaKEfXckX4BUBJBP
NAADQ/CO2r72c7rPDsOJSB6XMqnC5sEF1IVmQ712aDlxmukAtpugyV+fmuN1DXds/kJBYbOcegHC
YA0FnVn3E/d9nH5fF7BzlV7slfjOy8pc1YmFV3J7GI/aoYsm5FIwi3zXhEmoSZJROzlnSAOGIOhV
0Ca7GSvM6Nyh5NxyYEmw8B7pIX+gJ9BBHdRbGfrN7tKtRAnROQgLpgqT5EpotC9o6vfbSYYMt2sH
KwlCVE76Ysx1kytDwNBhGniq3uigqZbs0O5p+leMGHq3OroslLRXwuqPGxmHlvo1HMQQ9rzLPSyP
cR50L/k5BsHr4brobQB5sVti/J00eFcxCgXbrij8Rm3zcMySL57h/c5H5ayV7hxMlv48KKMMDEym
tGD4VqsoIP0FOidml45V8XuMp6iqSFBL2zAldmIKkfikLAbxSkhiQNdQi2cp29PO1YzWczSEowd9
pztg7lvbKepRCbX6KU5PxJ2/lMqjjnybR4xgSqWFne27FBVmTNIB+BgzzpjKv7zFQPqsU1IBrXNs
zPgVPcHmTTJp/SkuWPdjqAiYBSrA7bPKQkLHHqYo1qkdXTcdflMKEZGGfAdadjCNz4FDL79Boz3F
ACSUrtubGnDSmMoGcB2SHDbwIUcmifT2rGUtTbCWYalrw6OQRj32j+WmzX3h2Mc2rotDaledRJpM
N8FiGvR22B33LKQzs0dLKbuwmFn/WCm2faiLQrtn7ZRIArw9Z7NWkZvxKjQBdNzcePGghIVaB/nQ
+U1617aD5L6RLaRgOrM3ZouX8BNfMsCA/8ocM2jT15jJeiT3Tt1aHf4hK3WMSWkY0aGOZnTOsRum
GIPFeiyJT2Xq8J1cSSmbJm+UkbtOqzs6w3JovNK3YiuYZhkmg0yUcN3kAA7UWAMTrIbSxzik78Sv
U9r6Xd1IzG9/6ZC7QzcDQkexl8HSywqTd5MSuqwNlskJOktia/u6/CtB0MXIamMpGJatbohyJETJ
TgtbuseYpOSLZYzs6bqzkGkkXKTzmKqzq0AjdIxFSUNvnaF6vi7iukoAGL60hJzEmd21M+zNzE8q
0lm+4863Cq1CYk5/OdXCYSWRMf/vDcJk5qUs5O29HND5uLtmcgY8yNmiGEM3RkmSdXfVUAlGfM1h
EsXOadTaKDWNDgFO9oyOVSv526nBTz1WAviark6PpSHPkqh8W4rlqOrA7Cv6E+tUIIEs4fXt2fVu
K1HCQVWSGIiScArhRB/MmvhF82IbP/8DGRwcWcfjB4wAgtvumUkx1QIZZase0+Gx8FBlHmrJ6dyL
meyVFL5rq0XLkoz1xmQpodq/W0D0Tc1Ij0PKFACvxUHmvCrZHF1XbNe2VyIFp02zaU7T0uFcj82x
SBpfKT0/ARNwbhqS+2F3n1aiBJPoLLfHwD6A4dW5DdNcf2yX4oMSRTbeKVNJsAenz2LwBmAVdRp5
XYmwMwtG1NXA2SXZr31JmK0EgBdKImIqkZAmSZlb8hI8ejcm56yr8ReAgqOpTgo+u3diPSCtAeAZ
gjZsT+oYJ0qXViglK9l3EyDnsSsj3N0Em+BzQs+mhQlmzKhukNpVwA+NqVamERjcgqIGdKM2A7Ea
lHd+YjuYYSZ1YDNZx/m+VFxF8HxAWRCLMFqW1e1kQKqpn7X+NffeMDoWIbS+60rzqHrhdYPfrOOn
kv+KE+6nzqrKBbhEacSsngH3CAm13pUhL+/oxHGskGJG2Q5MM4IXN5yGtnELnWxQHlQ5gMi6wjft
O8zHBIZ2UubXv1YKhVZgLZmYePcw+n7pOFhmq1NmQh4ILV+mCTF7nL/8JyKwQWCSQj1H3KaOkDGb
KEQ4nYsepTioS3a4LmJn1TCl7NgAoEf2Z3OcgMdNWmoC9N7Dn5/n7q5q6R+rKf/RK+VOz2rqk76W
+L8dc1jLFPPWalJ1VQM6mUg30y9l2TwZS/3tulobv4eXzEotEaWkGdS6TtIaIpa3djCjaXlpqKxV
jTu1izcTh9AAgBkw01Fs2KDAa2Y/z6YBSH2QRb6qRdL7tmKNwEqbT1YxPtDG/esoXJAouPMpH1g+
ZFBLnZuHeaxeU9OSbM6eQcAjYbYX8104THxlV/chKDZq3WsAF510mfrUu0p/VLp4OmVanZ/AhmXd
jv30K047+vX6lm0cO3TDxKiKER3MGW7oF+hitB5YFsD/k80/0VB5HEd9xLXoZoeUVTfXhW1LRJ/S
TAtj5kDTxDTbpZoTeG/NPrOwd9bwxLT4tiurxp9ycjMmw1tepZOvuihiLvHzWICL7rr4vROAlBoG
6LDAGKQWpIOIYWmrBLqSlt0mRXxwvfZvA2iu4EqE8MRWieUVcQ+WKB3oiKNtBKo5vDK1fHGJ/beB
GuBMQPiN1juOwbtpPTHxlkJNEShapvlE0h5j53e6lUkc1baiDfpKFVYJFhBgY+Dncsf6MdY7ahKQ
VtcB+tqXuybxmwCbVgTGfWMdlbf5wYmsQD3lleT+2iZdP2WjlqjjTPBp20vZKAxNGEagoLM+Ij2i
A7iC+foLem/DFp2VD7Jenq15QFXHRAM8DoSxuVqWAghBgwlEZ0N5UMmzOsv8yNY9XggQ8/AT8BTq
SstIRBeM1tc3ZfHVMZ6u2/jWkYByFFStmD03HbQYCvejNVidOg9TgkF3I/V703hgmunrJX1MaeQ0
/V3bSPL8u9u0EimqZSODRaeizAAGY8++eayiItC/GmcrYN+SgyyDsK2jwyrW4gSrMPtkpBVpAbwd
IPuSnTATG4BV9a67400dykFWRv80s8sLB4caDWsg+gLaDni4Ls0wy9D/6mQZ4E+R+6exjxH0cfKr
bwCMfwT2ohN5rV+e2sA7LKPfnZ2b+imRfwX3HNe+QvAsCm37esnxFWOghcOzfTYD51a7rdqgDnnr
bXFXAJ3+dQTCAP4Xyt+NT+qD7IxsL1+sBeJyYEPgUIJV5nIt+qFJtXYCzUvTvacjOQykDArwv2rk
OC2mzLK2lxPueTTUaKA+Q9eSmFm3EgRnXQlewfxuDsoYE/BB8ROTjJH5o3mtAID5kp7s2/ztr4si
EMhJYGxAXcDziVqSDLNVuYeLQsPTAO/SPi4k76kdV3AhgR/j1X2vlsyZuxL4hLFVPy+mdpvZ/4+0
69qNHMmWX0SA3rwmbVWp5FtS9wvRlt57fv2N1M5MU1m8lduzs8BiAC32VCaPy2MigAWYSBz3vePS
PohhvEE/dx3cQZP7iZ6WnhKCRxsQOeqf7pp8vC6ZqRq1SI0MLKdlftlpjiWqNmDkTklikT92bdvD
sHa4zLVpAQAl960ce9wT4KOJMOFtvZReJHa/4FlfczXm4U9wvtQ7e8TmS82p3M6NBA6+TE+Put6Q
fM5c1eAt0uyo+ofDMXE2ydcFyN+gtNRUQKXlibuMJ3WewGfJg0LhHYjqzOZA0lKknTgBiDcFvDCJ
ldZPxvppKjWOir/PYzMe68OR6A/ZCNLyBCvCI3KhxIqsAmu6VSeiEbauT1GyDE6/SOaNoLb9A/go
VmdR0R2TtKx3VDCaa2B6V8bDYMKH0Up7MKjj/KPP0vAQL3FHEvSzwYBTWiQF+vaNWkaiPSwa5lOb
VSNas/SuXuXS/QL4EycpVFCKCBnK8+FcZhNJBM1yaxCPBQZ6FBWRJrnkxOEdR/nh8PR7bw4/GUsq
WwmUtanlTxh6Acin/EvQhtvQFHPS5SJvWGgvLn6QyLjmaJEzcxhghfJZxyRbfzcNTnJWndFtnqO3
urJT/7o9vtv1tQ/MODFhUtMwK/vcF6Ok+WoJWWmPbdHcZEk33lZiPN+AFUx1lnxK7XDQpHM2y6GP
SJs/I+1X3qapwV+iHrW4tJyMZ3B7CQ4WoWMCItIV9ecqvptHI+RUhHmfhnGKY21mYazi06BaTKzw
m47Z0F4LhqX2lyjmJLEcD6wwvjFfkxItWlibluTOkHQPTTNwVG1XBLgJ8H6kWwNsip6I4KMKrQmx
ZDFIOQBjIn++/qUv4IxA/QOCIbwA8A+UjH05LVmqlGlrovvrCZ0bIYs8lJ4BsjJbNj4tTvGjcIBZ
zsOQ2z3YRiqT8iilKTRtgopt1IOYY2pIH3Gt5qILzJyM8buZqeVN0UCGmad32Pg/mGXoaBioT0SQ
YceP4jocAeDgTmbBCWe7fhh9X/qywWwmu6NgJVK2hiZeAwIKuEIBCL7pqTB4Wxe7cQX7WbJBGypY
jPvoh9oF/2DLBK3K9pAv4qO0qM4Kil+r4Z1n92ttJDHeoK4zGZ1KgCAP3fIomNVp6AVOorHvcTYy
GNMtAU8UWwlQd3snw0i+28Yu0Is7vAwT3zo3sYMFFoK1t9vP4PPGVBPvLbD31pExwvjXdWLU9ON1
9kWPtcwYPyA/YB5N/ppjCjqxo2c0TNdP/LfH5SQQ1BNSUBLCagSmFBj1HIai7uoFxBmhoU5na6wX
LwmzlqjwmmRApHQKuTSJNA6WG5loMOjCYD2tYIjlaOvlTtn7LwEroob6BiAPmFcQBrmmHDO2cGR3
kexjJvXYBtZjeCM99K6ik+pQukuA/s11z7NnJJSc+m+pFy6gnAUzQVqUzNKvVg0P5qgnRB4zTizb
U15FpvPzWJoDihqjWHJUTlWm43SR0M5fTb2cMWOYcW9xzxop3yPoTlG9vKCXNJVRW+oWYlpVtxtd
DZSl9OM1uTMwmnf95ugvZoMzGhs6mN/xaFXY3S7oTRcvspX7Qjncz/r3DGU9SX3Q1JOSt2QcJKJF
6v11mbtxYiuUXvMm65mNDAtlVVb45pfokS5Lp099oJxnW7JnXz0tgeFcl7j73TanZHLMrC3MGRXZ
2M/M9byO/VFd55qjg7ybZFK5OEKp3pDq2M+N+rTUKsGmtLOKft+BEXECe2yYgF+1+B9PxjhuWWnV
ZJHSAm/r6RUcoT9Wo3u8fnm72ri5PMZjtwuAaQEtDI8tJJ8L0fysjGIExrT6tAqA77kubNeSAe9I
sQnBG8amEEM3m3Ee5pFvFZl1yNcRDdjCKB2ZxyCzV7KUFTDVgM8cgKaXrOmNoZnCAiWs3+QWTNKI
D8nDSKbP+kAmB1uA9hSYJz68/W5w2Ahmc70wSsUsFcMc9crZkZzGHl+jc+/Knhxgko2Txe5qPrYs
RFqYRWBg9KMRyjSZzDLyMfWouuVaAKAoWz5f/2i7R0KFGT5fR/P3YkWtC1W8KDI4LPEo2x0BYD+l
R5tBXdx8rs+8usueQqq0D6GDbQjgisyZ6mHWV2WmmWxfvKllczcVQkz0MDrJYKblKOTeBW6FMdrf
wFFI4JaOfHHI3LHOSN384Nwe7zxMVBGXbkEJCwpB6UFUuoj6WjxMfuYCONuR33SvtQvL49Xo9ixt
czCTyVEAOTBiOgj+ajWCKUoAY+KHyp8O7yAbQA8Wa8PoPCCWMX530irMb6wjqiKNBJil6ZsSTUe5
7l6v3+DuBaLKiKo88leJLflUKFWsSwX1WxQQ3AsU3a52jEq165A3Q77rNijP/d+y5I+xK5wjcwah
C7Xe7iUCg2R331l26QkuOoyA0sNrwB8Gd7Xs1uc9pfdCzFY2k+YJbQV+kL6KfGlMG0oGYBdCSyT5
6yg2biKiRNHl4DDBRgLHCHYTTIQAzEDQxsfF43FWujaeRHAXqf54U3pj0LoAsiYyKW0eTOFuhWIr
i1rkJjuIGnksEViKd3NYnc5W0LUKRntwRKd5ml7/mBqUPluBF6CooGYSwdXB+BN5aTIRewF4G8Rk
sYvH0qtsLSIJ+B1NIvzif8fd69xKZJwKsEfCxmwhcTpaRLUlkjrqYfIkNz3+m9QH/DGGCPgxPJLZ
AIDKVWWMikBnWO5aEMtMwxpct77dnJ/C7SMCGIBcYBeUdVgcYNxxmt6RPMlJvbG/jUrwWjmy1z6K
yOZahWiVF8q8xyRXNPUMG10ZYiEBxTZEl2+LrcIWHGqJq3oGIpQFjRkOra9YL7xL3Q142yMzKlMX
VV20qGf5iz97dEuz/SY96ITSqFoOL4ZzT8moiwFwXw1kc4kva8RweqdGWSU2SWFLo9O72i88ZW0U
aidOaXbXErenZAJTCHjXeh4gt2vJ6tFijvU4HoEPgmRlPi8n3rXuxdqNPHb2pFWyUqp6yBMB0piZ
wdry1sx5Epjn6bSMRmp0kFAbQWxGdomRp+vWsOejt2dg4oNQZxPCOSSkh/Yw+IU/eKAY9rlekv7/
sA83A3vcGKbCf0Aw/1Hz13Ba06jRadd7cnU7d2KssgSKP93kx9xGS+D6sfZC7FYcc6yobCJVqOFG
elUOYhAnZGqMyQXLmZOc08/bFQVMGo3WvAAvzES5uO11oP4mlDLZjSzrrRR7JxwNJ1F0Xl2PGs7F
JW5EMaFmGrHJMUYQZckR0WadgHLGbu9XpbLN9nOq8GbB93IuSo7599GYfMhqu0oNBxTzVvRUmvho
mp+SmFP9em87XhwKrAbovuooVrDQQWsaLpjVyIAHs6Q9AVXDadHWnkjWmgBAWf3SFPlMdDX+1i6y
bKPZ8DqExVOdLvegCbht1MSJ6uK7ngpkFP548YKG2t+/jaVAE7Icc0NzAaolPAu0QBAagr7MdVXd
tfGNDMYyMH5ayUKDJ3HYJ+AROUUWzzHuS9CQMpgAPcEz9aPtKUrcr3KYIuBJj1hHQhG455jbfoAB
pe3fIhiXn/UgcZAkXJT1VD/HdmXrnxV/uGmRcsWYHbh+Y/+PylAQHODhABWY0Us86PXRMHEg1W8P
zbGxYwdAYZnkmHeLAwJBezhVMWC3CVb1eZMauzZBaSv+ks2EcHjjVisijA5N3aNmHtcYBUMx55xw
16eYQF+V8Kq/5N7MckEPBQAR+/hfhNiQzx0QVtzqVu7W6/KJc5u7J8I7mDLTUlh+JmxafWnVkgRh
/UDqg+rOwWiQSH0FcEsF2kcFFVAtDMboyKs778UeTCXRcfx3PmNGcEQ3P1YgYvsYIZxRmkxWbMdN
NVYdVyW0izD8IYqDEtTxPN2hxZlwLnk3XwBvH94HwB3SL+gsasHstTFD5j6h6F7+oCTpskJqV7LL
xwobsBFveWxHIkgPRArhh0iIQUHGEnOsA6rDhCkfTEM67bNudz9jp0pRZx6ewWrlFf/CMD9KZAwz
UbWmTkJMm8kPi20edXsMQaaF163fHlt+93THEXyUx3xTy6ymtgknOsc0uard2dlPFKk8GbuqglO9
XlfdS839IOy9sbJJp9tmMcZIrxNfN24b8U5GDBCin/+bDMY9twpcUCLhk4FJnWRlfM7W+dzNKyeL
2CkyfzwLk7FM2jIoallBDqoqqEoB2U4FWJ+By1uc0p0CoybmzPHbF5FBBrQIqKXQQwOf0MVSQl61
jdnV3fAe4CWw7khjcP36eBIY/TPnoTZLdQRCUt0Hxazrdtxiwuq6kEu7Ys7BaF0MzxGtZj/4bUUm
FxQxHrgQahdobyOsGfYVk5o3yHmhfB9l6kxBSo7GTuqozAkbARK+TlM1Tt9ySlIXLKwYpEfQpkTC
ACuTLtCLtVGXC12fBj8FwrNiDJ8KcTwZy4Q+rrL6OiDwx6L/FTW9vyb6yarmoKnA2pGbn8HmdJZm
UOXVEYg1p1tNF9+wBswFQKGa+SGBwy9EPEQVCW3fy2HaNdeUAaxvrY/GkvFUH2ovvWuD3LRFTwae
LO/VtXPvqLYD+gAQf+CPYcOVWrRzqQCjAwM+QDJrzadaFAIVeyDXdYqqDHOqrRiWCEiZBEFY+mIE
EdAZ63tCd6+mgGEA61sUH1r8az9Z7nWRF1EfQwibk7Fd7bQDIL9UjqM/gsXOEFTS1m8j5kbqOOc8
lXes8oMkxipD1QAaaDSNftesdt89puHb9aNcpmiYpMRpUMoHIy6QZJlXUQtcNlBHZKOPRGz2ZNsC
sxEY8mzgxACLobCxCW4Xw3FIgNk0cHmjLsMQxANXHrRiMBmsQ7EOYYqKTtLj0Z8E/aDFqd3Kt+UA
Kgy1eVSr1DP76i4zJT/PV8cyVSJY4fP1G9i54u0vYJ8OmtIIWH9IRz82fgrLIQbF2XUBl2WWj2fU
qKFsol+GqXxNSKr3KwYQLsAFXdBGOOjiNU+1W42kJa2dRmCR+HPt+XA0JgXOZ+DXSEoJCxResexv
RwVvKPIyGtKzqWh1UXZTC+zAH89WVavWmTlExJiRBWEf5vPFT6mXnLHCDTDFkQDDwJpQXeLc6e5X
28ilf9/caWjkhSjPuNPeqb5iKlq3DfVgOvPDiCVYzGAAmnIcHB4b4o7hfzgt8yXnTmlGShWLvsOt
nt5O/dloEU5447n7GrM5HfPh9CERjWXErdZgqgAaKhJQLGXNgWFj2SHHkhtRXBFpKA9BkHerbNor
NSIapfClmBmz2zq2Zd4+NO8GGYc2iaUUVi1usGu9dsQUBxqlKc4zJRxcvZ3o8+FTMY5lbHMKE4Ur
VLAIu4phYKydG1o8woq9jGYrh80ucjC5LmYGOcVL6IeDU6gUHmq2rYXMfuaUNp0e5XiUnZC3lWkw
l2hFXT6YQzv6WhH6OtZJsSPYnaM2CmJBPICTF+wcs9snBq8uzhPMXuocr1kZdqPf9FpGwlUqSLWG
freEQG2P7qdJgeFlQVwUnIjL+ZpsU1ESlrIz5R7mXosEA/ukMRQiJZymNk8K84TIJbEwFcz2+qYV
HZvOwkj8AICNhPOE4ImhedrGd62F3il5uox+q/0Kk++59SYpT/+bfzQZv9wvRZWYfQM7c9G+MDys
qXyybAWg7XZLQKcZoFrBgyKgasdkYlu1NBmfbBRJ0ekytCMvIrtX9Nc1V1+GIr2P0jXQlvDrZAiP
nHPSu7omk9715i5BnKH10YJzLrEdBZ1foyC5kt5VvcrLQD498Goh+y6StmkB2gMmWcYElkpRqjpF
viQlXeHMa/tFWkKVY+D7XvIfIRajIUpWj0kkQN3rEGkP+INSkF0LU/Oaydxa9a4sjPUD/gh1XWCb
f7xByUBJUB+QpqdAqbZCDxRxtVK5mspTSapyF59qI4gJanU15pUw0EQL54kd89g8xI7uaKA/0cjs
Vg5/Pms/PfktU2FkLpGQl1KHiyxq/S2b2kdNrhY7q9rj0iiPS5/doNbmrdPs9xaWqBCNyNitT0s3
YchRW3kwYbuWv/k5THztK8yPTgu1EOXXLAykz86Nztvl+H8ObQLVGZ11bDAxtm91lmk29KL1jAzu
4k5nQFYbZABAA/kPKXt0xzOLy9lYmgiCtfxvoczRJqnutUaF72zB+H6ObgFsEFTYpxVALgN7zEIy
2oaNVz560cCfRDPAsZ6vO4Nd04QeYzMfKekFnFWMBkU10ZywTAsSIykUzJfrEvafKxsRjLGMUW6W
OpJAP0b2fqMEptOkQHjTv0tu4eU270SXG8v0VjFLhqlfumvOTmkLwLEVBwneBo2B2rPKDFubjWWn
vWzPVu3qifgpL1vQPmlHqQ45JY39+/xHODtQFpfrtGBTZ/SxEUOm+q6bfl6/zt104vfp2BmCWmnn
fhFgDuv8OsyeNBwbIw4i8aUW/Xz8Jmo8Ar/d1+7mPhUmcyq1yQytGhLTQxK0sr2KBJYx1aT/hV2+
oL5FcRc7o2NpW5qdcaqgl7kiSJWA6QDeFEzhUtP86GrHpRUyKYT2GE/xveLUT5Hs6Tfq9+iHeYrd
9JNoOX94wR8FsgNMWmoYZSejUNGNeElMSnevG3HqVMBKLSTZE+TsrEeFLY+6d13wpQ9iJDM+aBh0
1Ei0dvAbbG17OnaOHkDV3BHry4isisiO/s1y/hg1FUIBp4dpQSxrAo2Zyd/0tSyFLEVeXAgAUFlG
fMfBTqeH62e7cOKMFCY4t9GAoeceUrL1U6qA/DH7PBe8FP/yCchIYS4wXWIQM5aQUtJKaXc7fSpH
L4MPcOfj7I63c+ZkjTu8rpwh6guj/yiXHfkP13KNpWyGXFMn7wtSAo9d9SJPZETQn7DJ2fQu68S2
hIjevFsrjZTZ8wrVX6bGljrAWU/x4foXe89hPqQejETGbddKsypjDTvQgK9sVx2SHNC6uoJiN7fG
W+OOTntQAsENA/A0Lj/Et7VDh+nXUBHFLhxsrnPsctcTbDSV9UN9pspzLzWDL0Xu6ql2pJHkOGi2
ihHhlsyjk3m8IT+eTJXR2zpr16ZR0UNID/1hwYzKXegot2OLnEBD7YlgxUj5cf3iLxz8x3tnYTvT
qdbztKDplzEGxZgFogCeqBFdEx3Et0DLTVeBTPHn61IvozQjllGwGRWZFLVnVPzBUWWatuxGR+mR
rgHELcYneYtiOw4BiTN4qNCbBL0FO6fWpKJaKhMN0shAyLjEGVk70O1OvPcpzVYZNf4giF73xnC6
3pD6MKfuHCCdWD4giqA6ag1Yim7maCgNRVdEvU8abkQt9RiVQM0ffctMsfj2Vlgno7ut4lvT5Hyt
3dsDYD+6WshLL3ZfaqHo11ZFljGm7UNtxSdtVp8breOB1e7pPzLUfwS9/31zpEht5KVsUEvX7ihE
b+5gGKcmUYLWUxrUvnnb80Ryjvbu4zcSQWtX5EgHBl9UhcGRE+stn1vJzkweLaG041J1DTEPALZY
lbzAts/DKK+bjjZBkIGPyfR1rdSe1FP+M9cTV4wwOCxp32Olu5nl5LYGLiLBwiziMPYpsYAaYGf2
TZ2wgZqWbxKwPq8bJLU3Vpm2v47JexI1lhrQL4z+HMWBlpi+nMjfrovYi5cfboDJ7CoQj4upCI9a
Fe7gyjYgbOl4i+C2uaP5aWKDDsnGGnLIOdtlSon9SeylIo2V0D7BFMhHoywtDMIuOm1z6WB37dbn
ok9Ssqi1p7dyoEXVcyLpt51orKTs+596DGD8ZF1BdTg/qEvotqrmylnpdLnO+Wl77mL7y+jfN+o3
4hWrR/Rlb4gtqVeJdBggH2PjsGTP12+fnvHiA/++A/bFKWJOPhwHfOCl/GkMJ2zlhiEn6+IcxmJ8
+qgDKwqIPKjNKeiSzoc8HR1JHoiRcqpzOzEL3xPbOxomsJSLjkYxRXJNt/X9xsT0aw1WmfibBLpD
4zHsVFQHBrdreDB2+/f3WyZjIK0w5CKoNqFDwFQkjSz6maqfOjF5uf6d9rz69myMkQCL1mwlDXJi
9KF6+MFWJFVTEwsvck3gub9dp7S5SSZcgW3NKqQJDqkPz72VEJBZAiztrpvR50d/ptA479VdDw8C
L/hAkTL0sfn/0KuaOY5Q+N4bncQCNE14Lz/pSHDAKNo88WFxdh3bRiBzn6NhRXXeD7CwSAtazCUl
1uH6F9tV+40E5g4teMrFyvBg7Sd9JUonW4A4MVWvN7OX1qoNcl3cJb0n9Wa/5bFvfsDnWeWy4kRR
kxduPiarneWt4ghJr9ttudxoBbbawHBXErQe8YKVBJ0uq58N/TSXvRhMsYa7B2SrU+XqQqy5SJy+
yvuDBJhiUjRNT9qkzW7KaaZkhlnbOTG2ebzr59g1KMw5AC0I3WuZ7RcYZjuhsInnpzGnboubA5qd
M2MH9bqYy4ULel0bOcyLMxxHNK8Fq/fnN0qUEHvhD9WxfDjC1ya4LmvXmjaimPQ9t7oobysJGZmG
4AFIoKy6FXLRxuYOWdfCbWQeeMTOJWL0TbKwxQgszwuCWVlHsatSUa4YUU9r69fQOgiq9i+u8IMU
xvdJs1RV84ikVs56jMJgNH8RhNcGG1ZhFX1P9eVpwSC1NmIFa5yjY560vK7nZZWNfkWgOmLECkCi
F1W2LDEGZKDInlozeTUzzWk16ZBPT1E4eWoFELEy9Op+8gAx8OP6R91P3H6LZu0t1iYtjTVEm+RF
9xdMRHW+ft9Nbo/dJLLkdvHcg9oMT7OoBCGszcOE3XUvG/GM/kJn/prRCfOn6hFIrUSEoza45aDd
wPNbDvv2DFcFO706cm9U+bzxWUCQQ3JWf8uwS6PJR/29VzNKZPj2x2PAH78t+wSVQFacmTUk10od
EWXGfLg5H4qu+fO6yVaHVCY/ESIQxcUF8pOqlgKkDYe15Q0A79jjBxH075t8Ln3nrRBhKdgddbMJ
gypJ3T03w/94FHYiJgcJlyQIK7oUau2DQsFRMk5U45xEY9RukUB3nJja4JuYqS169Ai0c2zKznXj
2vWYv5VOYzxmk8itUDQiHnzAH7TkdiR6pP/M1sKjm9JOO1V4Z5acuYO94sP2K7ETMZOGHZOOSi1e
KPlrY88nwU3sxVPc/Mu/KepsAxCLL5+qeqePMTJvDcbjCm9a0NhKQcpfmNp6bo+1Lzxfv9S9yu4H
idSlbLQwTnTgB9MWyHRsXlZHg19CISnBEGFtgWgy8yKHVwzdVZffoc9gbKuZmjITLNjwpOROKT6A
99u2eLmxvOujNlIY8zKLtG7aEmpv5mhcNWPnyoJ4mhrrXo3DEo5xDeR2fZSMeTiEef+6YN+LJOH8
IKNWQiQMwINtayV52gP7sHSbaK6DRJFlfxG9DJ9HjG4FGRCVg9zcKk2JqK2N52QWeVNfvNtiP1Bm
hVGbwhOFYuVXinqSJ9UdKx7axk7oMID5pOqothsahgc/6sEkanggvQ9LpCGpw0/FVJFW7o5gBufY
Mf28zOtyK4m14yi1xFhV6KxXholEScfLwb+u1DSL3koAVCmtTwClCFQ46sVqU1uEgraK6gwSzvRe
C8Zg8Ir7/2K5jj0JhUQ1MHsrYhxWvyT21cDPIIHISAW1tqoLgLGRgv5bj/Yo1MRZh0eYj8Nn4rxI
6iEWSz26jlQYrkm++FRNPVVN2awg9KKEtIkbItEiak1IH6wnMSOIWN/oovlqr27qRjp2ZuzqdRZI
xKPjusi13n8L5Vm2gMYBRmCmr9HPgIdN8QcvzNsVU1L5967XUmywqKknS6WbK4IN2qXHWQ1vNKz3
u9e/9MUb8V0+djuAGg+uWvCBf1TbUsNib6F2Okj9KJVa7oDUBqTADvic7fEnIIx4nfELh8lKZMLQ
3ICGARsD67vE902LOOhBXeuOCArGr2wg2O+QeV5gR6WBzGEAiJfSkIN3+eM5Y9AZCkD3XD0pNYm4
fLJGkDMID+Ka2lZ4mwmfZ4A2X7/bHe02sOOloA6HMRL0Nz+KzNVWlYskk7yoUODtNHcNSw7pzUWZ
7/0yNzKYy6zRL0LvaNG9BXznGokeBWSSkTtLblR5nRPeKbbRYOLUTniau3uhdPtKUiWd8rl8PJ2p
1rWpJ/3qoSPudZ+W9N7U3Hy60ZEghacCS23Xb/MikXg/Kjr/CpwfVpHY7rgaUx6+FgJVP8bOU3Sk
QBDxo+wUDh/qa/fbbYQxlYwB/BrNaEFY3B+14nlKeKODbLj4z2lQI7VwEgwzMHavtNlqtu0EK5gL
IhUUyPSz1iqkbDhVoP2T/BZE/77JT9Ih7RrQBeno8dXOnMXAI+RBMrGZAnsWJvShrlAvVTjoXplg
QB4YkxjCcXX1R97eQG84VrXvP6zfB2LiuRA2SpenKvjEnfIg25MPwDnsbTQJkezezpzoTn28rnq8
K2R8h6FPYWnEI/r2PWaypMlTak6RlXeDjLpJWierejrBjJveyXPNyUYszfSfhOmr0vHYfniqx1gu
BiFzbZThMxrxnJUZKSJ4xPIhybifiioxk0cY4Lv+W8nZslMxFqU55PhUnSt58Rtm/O8MtwBz5uri
Ge+vvAorTzdYilqhsIqpjHQqMLuVHED72GKK0PJ9BuskJpJ+Kp+vq8Z+/NwckXHAQiEUXRVJulc7
6cH4HgVSAMTKc/+LHvG/mOCjQePalTJ+o7GUFeu34LIa+pxES3oozIkIxhcxfJDjnEjxeJjNKdCk
YxWVHC3lHpbxJTnorrWmEmHoN6GP6z1GbuJnh+6AjQ1/OvFSBY5VsK2kbNKseUzhurr+sUsTlHvB
Uifm4GXMnAV7ANc/JftOYLyYyfgVQ5LjSppSyessdcQyGrpWRmb9QOc3DK5L4p2L8Sdjh86vtsL3
a/WDrJK+PCZzsOZBovEe33SX75q2MH5FTLNmSQdop2Q8ormboWao35X9fRSBkvXYrWc15BkE9R7X
RDLeBfhk2G3t/rJ56U1EGdi8b4D042I6vnUFAA9GDjaU41N+jF1u7XLPVwOoQ1NBj4EVLpVJugyp
Ufq+g3OLD+Kv7jZzY0D+WOfVbg6RrQbWgVdQ4wlkHIA8LnMhaRC4jsdZfbOyf6OX2xMxFg/Er9SY
IhhdXstuvuReJUnozfPgQC4mVqn+g+0V8ACyib4tC7pZ5ZaFcdEV1ob5nxFDFHgYVcDF9Jvb/m49
1afiACJYD8BXOajojum54riXPQPc/AAWliYyZlQ1Wph7nn62jM9pc6MB4e666e26sK0QRj+y0CzK
RsEpKX0EfX0k0BDg1LjaEVBfvvx4Xd5erN2KY7SjaqRZWXKIi/Vv6trZRTMBLyB2Bh66Fu/zvR98
k+dZ8mpGDSD78JbWvOEMiPfMrYDJ/yY5iSu4ZbBi3id6m1+Ml/6nkvKZQHhHZYJD2tZTNC8wBPVc
34h2eLROkmQnn9QfoDkrX4BL7bQ/o9Eznq9f8Z433V4xk30Wa5z25oLcaVxe+2FA3yTzNP1JNwUC
4AmO6+bpKBMk1KhVKiHGLcfR16pfb3qrs9eFR7Wx71P+MUV2MFaKojHOck3zJhFNR7n8okv5z+u3
dtGqY8z9vROz0Rd1jipkZ9BMOv5WQkf6AN0dbzzz65X7XwgzqIAto//NxDujw/LZbOHSovZWTm8K
wSJ1gvfqijdJc+Sca/fuqAtT8EakcQDxaXOuYhUmCUA8eO+8FF+H2wQ5imELX0xS32p2gWosDyZz
92GKMaN/JDI6MZm5CeRwRLxi6EmU3RniSyvez9MvMcdeO16nAPdujJB0eETqE3eNfS/gbsUztyuY
naFIqwkM6JyEFJptxIpp7GK/VXtNgZlRuzmAZgoy3UWjbb20NugdeCN/3DtgEo22UXsMMyFI9XCr
NPGOPeNW8mWv95eT9Ie9pXfV3Vw4k2LEerPEqgCLb6vO0cTse902bxw12jX03zLYpg94FOMmVaCz
c24LT4pHIcbovMtptKsbGRCCGkijXO4gLI0HbPa0+ZhsJ6hIaoxKvjtRvz6AxSeIbsz3JZUahEbc
ZGnvfbaVxkSnTk/r1FxwSNUHACRZMzs6GoBjlGzJRXlZJTww1N161VYik8xUooQuVIwgMXqKNz0u
n4bK7k+GXR2Eo/JpPIun8jx/5nxLqnzXLpWJTHVeW5MuwyWUoEd6mVx0aU7rq/lZve8c9IXujYfu
IBMxGE5/2qlhNJVddTfCKu7jDMftiy9JnhNVfGpWTorBcXga43662chBiIPTidFqC2VHiorH3s0z
BsbFxCio9rKEY6Tr+GzpmLQt5vWlksERc/1TvZebr30qxo8UVTghS6VJhD+5841yo52qc/VlDaKH
mILvobE2OIJvnjDlMUyewPdkvLMyzmXBUlppmbCJDqti8osygrieRG5mJzeGHxLjJRRsFE14lsER
y+5Nx2Mvg4QZX7FNvurWy6DcVMuP65d7ganLaCML+l3X6LIZNA6rfhTgVGsAaMvb8tcAiFmwlJ3D
W8HrvvFe8byTMU6mB/QIsNMhNV8mktcYQD12JW9icDfF+O2udcav5GYKNgpa5QTLkDDcGnoQmTdT
eO7khaOi3FtkvInQDLmSitSFYWHRmYEkXTzQZeLBmd3O0/zVzd3IE7zrH49j5WxjWxXMFgw/BvCo
9Fm0jQWbCkXVO9eF7L+ONtfI+BKARAprVeFsk20Q2q5XvhV2T8y7lqQAxGter8vjHYrxKxEY0Ext
plmDuNjJYpFu5qGN8BSDcSipXLZWONITiSZWaU7WeGuowCtcgYej98H183B1g3EecaKCwC6EGk52
6MtftZvunJxpWo23rE0RKtTX0ueF8d1+5iaoGrQKtEl5tRLrZSotQUw2kO5vyru0xGw1EUGG8BDd
97eZlyB3mGzRRpR3myC8zTHgH9rh1+vH53xOg3lbW2ImKEqK32FKX0qrJGoRcxSU40sMxpesQKNP
V6DneJFxyotznFXOCnbN68fgqAzbmsmqJCrAYAYDXy1SmHEgyUEpP3T55ziOOM8V3pXRv28+HaCg
RjDNQWEAyeG23UAGAMRcPw612Ssh1aB3uhExrqGuyylm2LIc4E8WQpn8o0FpR+a9jfdLEL+9h8F4
jxyMyXVIPSONL8s5eQAnlXjQHmt3temiNR4l0Dr5nH9agtDlxRneORlnksvCNEdtLXkZyH5XY7Bb
PXMEOfVlwbCvXylPDRmnstT9IA9qJeHJdYzaL3mV25ERcnSdlysbjDMBjZhmKCt0g3ZPzBfLwzPO
qwPNx6SEnT2N5/+iOb+v+zrANGVgmVtsFSmR8klQBcgEJlp1qn7pvkW0m+psOtisetKOqCAbvgxo
gn/5gvwtmbGEWRb+yjFbZwBhB4VaTh3zmUornrhzYvtf8Lc0xiiGbGnBz4dzgt7azwLKWWVRArUc
x9MoZeun8PbfPQZ+y2TMY0gwrjxYEnrK2q88xEVaN/34fF0zdztgYLz+5wMyVvB/pH1Zb9w40/Uv
EiCK2ngrqVvd7S2xYzvJjZBJMtp3iVp+/XfofM+4TSvNdzIY5GIQINWkqoq1nmMbjdO4CSr+fO+C
d5Ae5oN77Pf5sboFNGiQPKq2alQaI9mCC6YmMXhv7TsdNLzjT9eIfTJeZ/Rr5f5R3v96NskgjDIz
WuxR23tNe9QSkE1qmsrmhJa9d5b/iHhxcWfOMqlHrDCsCMPbXf5tAeD3lAfwYgwkK6ieZl7veqCH
+q9SpYczTbHIU6eQml3bH1dElEWAztoNpqwLTw8yrMKrRG47y9dzSg8pLYsRRE1olPL4m6b/iLAA
19p1QNjTZX0Un+TSfUpxeVaaDFtKeBKyYxSOIT+ImpB5UCErK8z5JUI6+2xdYdk57WBa7nTHjAMj
Nyz9fvkk2wXTV8uSgWHKNWJW66DqNPk8WAMa/OqJ4F29U5YUxbVcujbJVThAVCS9AVkCdR7MXXt7
wvy7icIMCPXuMIH85fLhVOogeQ2aDeaiu/hMVnsjBqlzByhdK8IF0IlelqS8RslfJP1MG9fF0fTT
skv89OQipxdeXr9S5dQK1ySjhWBQJGUTgagmfnLWzyn/prNstxSPaAEpgqzfZE7/GJS8uFC6PYur
fngppxsB9heroA6dR3LKP5jcq2I0yFU2rPL1VHIbZIoaOxPVJavFK8aP1lVVefRefxiD5J7s3Ofu
UfVwKgyNSn4D87oIUsW4Ylo8JBU2SBOgStmZwiGqpEhew0qG0l0SeCcrxoBz33lWOQQu/aN05fWT
ibfgzGk4NebJCo6xJZCKLmlziqtB0dH8TQj3KkIKM0w69s4y4Av1u+RTeT881GEa8lN9TTCPonv6
VfqgCqRUdye5jnVO0Y3A3Ote4yD3wJy1i22lyP102YzF3VxwUPIwXqXZbl2JF0vAYtTs0SgVAn6T
Sr9enewncj2r+xhdFTPM7yug2zWo/mkI0KYg/YEQ47F5BCQwZg39yydTWrIUZfR0qCbwy5KXbFoA
WrfD1zJ0MNBvga0ibM2Dyk8pHklTyt/t3NLXeYWWiLyJHthOVAz+D3RIwjgvfDR5NiLLclSQenw0
MeubfBEtDVRRwReMeFfJR63SfXnHKe+sOpuFd8qO0w6mfJjBv0fC8ohAyocbvhoPKrCW37Sh/lEa
ebupLsain2YoTf7UgHO7DUX1agxAUpoJdoXDf1MVecnJ6LrRyi08MNqhf1p2y836l1V61m1+7X5e
HxO816oCuUo75fZmMTS0jHJ8w/iJ3elP67F46P7Snlbf/Nzdg3AEBCuXD6mwdFPyJ9wxeeEAoWbf
Nj/7BMN0Sqx/xTNtSsGHVtZGnGBXeV+A5y1LF39O/q5irOgDBt1eFawlyguU/EpVZZYZcVygfVN8
Wm7FbIT+wDGX1O71gxZYweXrU8qT3Anj+I/NL1m86Ixi3OTO/CJIG9FzOrixZytAO1WOU+5cdn1k
g9P2RSCGLv3mDkFBD47NDxwwrIBB9VfTK3KPgYn+WXFWRRgpdy9Zv7pc13G32XX8zT6lh+kxeUhv
6C274bsChJUBgDZvrR+Xxf6m7vSP1csLMVMzuGwRTcXms3UHSM9ArJlhhK/1oiDah6K90WCXxHzW
gh//8YWX9zfMoh10/aVha3ndtXb3i2bXW0tctuvRwuP3IHIKL59Ydc/CZs8iF1BS0ZFohrXHYNhd
GyfBnLUf12S9IlZ+f1mUKl6XW5ga6bHYJAamRP04RaWk9uPQClEhOv3H0EXuZFpdpFMg9tog1f6c
zD/G6FSm/zVofrcIQnB3sw2fbYZ0b/vj4//sUcwqpJVX/FSKVGRzluRyXM1wq150VawH4yRQWaPA
2Wk3op1Y7ERpXvHJFA7VklwOYVoVpUBn2g/UN0/ZB3NngjElKH0zoCdzT7/VohqLSXk1I7vitZDb
mA1QdGxsjOO5v8sKvzo6+2w/1vsu8zl8D/Wt2q9CXaGjivhJ7mtGpABVTwsVNcNfRYZx38K5qooM
qnzLFvHVmdlVHLFFZcCzTj7Zz9eNKMgGbuCg9bcEdIfJSJVFqF4Pua+5Aimfd5mwvpN5Wq+F6lTP
zg2g3MG4OD0zxeuo+nySY5mz2qkGEdBkE/E041vMVbsiqm8lZUREEGANOiSw5iOGPFFV8eeMBrH7
lTa9lwLVoCTV/rJBKFIiWwphVlKwklodZnmAR4bVHuB1AGF9/X5Zyjvko1/t9X+eIVuKY4auzde+
QAlA1OsBGzA/mE9L4YkpntwHrpz5vbotCVAb/HSvan6oIl9b8jHlkhhltOJehXDtuf+pIfKtj+7B
uMrvVAnLO3IX+aiSh6E6bxMyoehrAYwxPti+1QPDDtaQinEzzHoCtO8nC/R7rLFE/p/1wv+5aLnf
yfoRHTqhpcXUh7rhgHquVLgUhcrIrcwyw9zuzBGTTmnn2cmDyXKA831SaIxwGBcSMrmd6aTZOthi
wWHyx52+c/bpx+i6vo6QrZR3yeNlaQrLk9uaZRdl49C+5GPRiR7yEER38JKqCpEqGpO30wdagUmM
iEOdFnTBTeAtY3C9/NlcjdRbwxVs5Xj19tG9+VfykQ3BospYVE5T7nim1uDE4NhCHEGrYNJSr0Fc
Rm/z+KYdTc9lmQfUvmU42fSwaF/NTsVOtbnUe9aEkRuhaWIM8xrjB5jhDE4s4DocU2zJ/B+eJJUG
ST4HC8VzC11Fy/1GUOCtB+b3QXYbA6ZT/bqrNEjyMXEbMycXg65zcr8Crcgs6w9Dp3lu+sntAV0y
/MVzZcKrskTJ1XC90FNthatpwaFume0nkOxdxW4CpkSdHHgyhYtRHoaKX6EN9S2u16AtWOtVq70c
m256zlrVnoI45gWrlbfa7JZHRBeVKZtetf2H0eJ70GB5NH9w5tpLXfNw2XBV+ixvtdGFVck8Qp0E
OCHcbR+Cexnmyz4OT2hWKvnPVfrrSoFOmRRDapoIIFuj9sy88K2qA30U+DXg6YfRY/3kxbXrtatq
Z9pQpDbviBqipOeDqBqJLkuOalj0hQ7eFIpQy9nFsTfi8Fhm6Lz+WO4Nx8v8ajc/gQ+aAmXCU61+
KlRe5nAYtMSyKjFNLkpz1T4Pu52IvFROU/V8y6tuST9SUguPYX/sXqgsh5Ngfx78ZBcrEwTVHUvx
kJa4LXUm0SNuQYleJd7afaPR4zirPLHCdl3JO/U0XggwYO191DsAm1lQPLqaHNWC1HbQyrBcQLC1
ZMjmAcgX3kcV7JFgqGtmtyxXaeVvIv9XEZJBtOZMo0FMWA377tr8BsxglKKHU/uZACGivYsfyr8u
2/xvXtFXiSKnPMs1LMq0BAACYsuZFT5FIacNG2jgyyQqGoIZrEFMHEYc4IF+4auc3G/Kt68/QEoF
zNTiJRMaid4Z89xTsf/kHs1gPmFZeF9+iv8vfmdbMV9lCn06O3TVdf+/uNkxr/oOiPb6FixsTQBY
xtJvJtRxIlRyUUc6TAcVtZzywJJVTG2K1W5RhhSeR/OQjOz44FVX42d9T7FXzj4YytF0lepKBpKg
QRkXC5o1g57siF1iTyNVVANUIqRHm46YZ2BiPFzQS7VALIyYrsgaleYhvdGYD4/bCS8uSv32qfqA
ru4ub73uQADNPh5B/qveu94OfP5RFSb1TKw8K4B/Kob09ut+2YkkqzoIa8Qgv6fK/BV3yKRG65xg
7GQUrX8kx6HOzauU8efLBq8SIXmY2mJr5hRUBxbXPs7ZTVmViumZ3xSGX69McildbPfLiIWpPWmP
8CoeUJDQTzN89KkFEYkN+hXsyDa+pgSs2o6YXiWLw5/ZdTmA9xM761h4Zlj36LD5b1qHalq9MRWk
UuBfytvj5fsUlvM+SHsVKbsSy+aNLqx5tu6zzgnHuNw12Q13Fj+uzP1lYb+J0F6lSb7D4G4ObiSE
4b9wB/ow2zv38REgZ3671z6UCmXZjkpexUluo470tQT6ubXPRGcLsPxteqBgQBh4fGA1diMGHwyF
u/94SMmT8CkxFxNUuDikmHrPd52xE9BQgkLLvurcnTIqUhmF5FewhrFq/a/sxsIeq3Xd+iidPpbH
/EPmZbvkq7JUe/kForrkVoCRh/llMTLSBbpfcd/+u/hSBNrO2s2+/Xl94rfr11xJDat4ewBc+NZA
jLyNDcwk/qpgTvfliR/YDVwoCc09uSldrwC8nKqL8JvS/v/UiOqSz+kMoNAwkScX12LWf7wRmFfl
dXLQD6riw28We15lSc5nnKqhchwh67P5cdy1t+UBQOR1AMI+vBaa37+MyGc752l9KoP0TtmrvaxL
gBx7e8VznTvpXOIHJEfjVPzId+uVde/c5GhHI6wL4zsVyfdvimSvR5ZckKtNa8HER7W/jn9jVvhg
HTBlersQL8a+OTlhBOqK7PJ95Sfhcq8w1svvI2ji3x63Ty2AbsZ4kpdTftvs65vosICQ20AbfDqo
JltVViP5oxT96JJNeLyGVAu6Jt5lVRzULZqM4AFXHOyyY6e65IUsUlLOIlioiQ3J+Wg8QkxfIzsU
GzhL0D8Up/yhHPCKqSZDxPf6/ZNCZYCEaSFVM/eisLVOQUKR8RdXJlVN0W/7AgP8v4SgbAAc/bdf
zl1yno4IChHZxAf9Znxcr9guuub+FMT++lP7YJee6gO+w919Kei+CpWbxhrNbVq8FO3Q5fuF08mf
x9YDRHSKXrWgRNFzPzuBzGxnqlaYN9XnTLjk/Uq96bq+xDh9BJjsoRn8sRZAJSAIIFwRDW9qz5ko
yeWRWV8nwBijFZBru77P06A3jL1Vo1E7FPVdUSx7hb5uas2ZRMnx9Vpu9quJz0nvylsD2IJXi4ZB
c/atvK7u+X0eJB+TxzhRnHM7JD8TK7k7VvTdCFIdMZpin3p/n+/4FaBmMOcg9jBUAfL2U3ImTvJ1
8DbGUC9wN2K0SDTg45OLfUmKMR8V8LfqQiXPlkY9xqV1nKxYF39ZG89tuefOvcrRbHrQsyNJTi3m
k5GBUplgFFzUsQUSSv6Y+uURnb67TAHkpzIByasBH67NJxFbTc1tMoKBpfxB6sHTUj1Q6KN8LBuQ
hOADAA29oOd4x8+xto5rt5SnYEIVUVyBGfOPzB92Aukyr49pr9JEoeDnblMWKH0vstJmHQC3GC7I
q519CRLG3AM8AKhX9aBGmxE4S4rgX77NF5FAfwCAOXab3gGYJ6uTpmxokxBkgtcZuXVJHk4YJbXn
f5v5SpLksd+BZX3RMk3cJsHrt6t7zzrEO+7l15iv4X4eB4168FfOp4RUg2A7x8baH1A1pCfCGvWY
MkKSUC/D0b6i0c3sHsTWgLhWZDhjiifxi1HstSkQpQt1RidHUy+/wAJqKGOAcNXlMbQ2H92szro0
NIybhbioCk87haJu6Y1xJkLSGyRwy2LVfQooeKGofZi28Jv9Z+vjL3JUJVDwuyxOPpRk8XSO27zM
6l+aqu+KIDchUWx+6NdDWIT00+Ujyo/RL3lg5wTuqkkdGRelbrMeyzqwDHcN7eahBiRpx8netK4J
lmguy3rnoV+EOcD1BQIqEDTlCjM6+9OStnYaiiEJrC9gLcgEwK1+rW4Bvnt8ZFnSp5uTmqLVOKeh
dlj8rj9UnzBF6+ehxgNj9OMvNTjkVOG2/Cy8yHQB+MWA86qDQuFt2DS6lFXN5KSh3iaemX53tOeI
qoqEKiFS+JCBFaEZeZwBRzqFjZs88Tsj+6kn7qPic23qxtlxhHWclUyqJEZ9i+Jz6SG22J/mTyXY
gY1jfc1P+r7aLQf9BfdUNXCiEiuFDcnK56qvcIurc5wXHlgjamo1/DVQBoeEKvz0lhehtg4+DTAL
AYFXMrhycbgeRTwBTTVw092sfdAn1Qz+C0Oj/P5QVF9c5ApQDXlCj3V1lpkZALdYZRzZmn5c7Aee
4H8RMphV7esTOWRL5K1NCT6yxIumJqgA9mkZ3OMRdqer0nN0TI0MRPfL/G9Tb8PVdXxmJNdN3T3z
bvGNnt3E+vhAWG57kz7p3jwthzLl99bs7HQDY8hO/EeX93ou6VN1S9+34N5E7sgyP19anxHFcOPW
MwOeExBhA6KbOPJcFYsz4LGRMgsXPs1eOiyoDkSJE2hTumsw7LkzxtjwGz4Gl5V/Uy3O5EpW5kz9
uJqxkYSUm71vTaXhWcW/ZhIS0MxnQiQDY6tRTuk6ZmEeFYExHzHGGZTRsVUNxW65DCg3daB9jmsy
ScdJ5Gp5Ow5ZOHT1Z1cf9lrf/Gg67ekP7uxMjBRAjulaLVrHs9A2QDE7ut3TnPHDZRmqo0hhR+ms
CEUAkRlO9njsTPbMS5RS7FSxE78Vvb3eGCKAt65vigCB1MUzjjL2t1g0CalN/F53f1RRqRrV2JKF
INEE/zBaau+eYKpb2TIZePLH+mde3g6AhjBm4kX1oHh/twQ5BHSYhgnF013p7mwjp5WZ2lk4L/3f
5dDX4IvKv45ZfV1WTr+//KG2DOhMmNwcYfm4aHRZszBu5g/TmH0lfaOAFt3SBRQNbFsHt7hOZIo7
OiZdqSd5GjLMfHquDf7UOv67b7mia7H1IJ3LkbxcbqWaUbRgPNIaJwvdBQWQnBc7WqVNMBltGsxt
/+Py7b1rxotQ4lymOPvZ28sFAkpr4WzWkvg5L+/Guv0KSqgwKrLdZMS3gBkOF7suPYOXj2lV7BbD
7ILLv0J1wUKhzn5EuS6RZTV5HtaZDb7otLaMu4b00QdwoLNvl2Vt6svZx5R8VFpWI5Cdyjxk0V3S
PRfl98v//ruBEvlGJe9kpaOeLAk+IIggWi+est436XzEpoI/uGao1yQNKAWAfWrobjAluQIEXaVF
kvWhNwkSwzTLQaOOiYfpa4yppZHrIArDn6TcXT7upq3/c52G7MB6uPs4M+M8NCf+OZ6Ae5tUN9hJ
TnXV5PNlJQEx2Vsl0eeULM2MD9fXWNoF/0rWP0XWv6xNvP14gKJ9K6SzEurmeYYcV2s9nsf+MP9o
sTZepIp720zAXEM3UfykcOpyXjuZJUJe3ubhEGD97h6LK9o9Etqw2jU3feXFysbL1v2dCZTT96V0
2jGJqzQsMAmTaNccnFhwOQrfv2VeiD6RdaHgQgBLKV2goc29OUD7bAz5eCS3Yr+tk+fLSrd5FAp0
TVA9Yr9TVgXa2WgIllC6rs8xZD/p39YZNOk9qB7/myBJHeJKi5t2wZNpL6BhK1Gx5fejlirc3/ad
IeZEMgf6XZleYgW6CoYxihy5MYr5scFXf06NT5ePIsxeTg1ck+img0I7VE7ye+aEeSI7h/lEaXGY
KNl1VgUSxrW6I/O4mwgKDVF80JZZIXfjW4HvBQy5oGME6rKc+MfNEpnpCj0HFJVXjTMIOtxgnBVe
VyVFcrpjPY560S95SCLHq6bvaX/Dlb5uW4hLLaRvtk3kQlBu1C0wr6Y8LPt9sqIr7N5AQRQqt6EM
uK9XIdJbGBflSsG8iLewzgMLxfLe/vfhDNioXOboIPMCLbZkolUX5xoiaABB690PZ9Gm5wgd2eul
TYvgss5tXJijY0zNcS2X4L4knUv0sdccEHiFTdoLxjpN96ntPJHWUGHiqSRJ3z92hyGvLfEMWVea
zR76XPB+jgot23jsHJ0YDo5iIVOUYTFsgFdp+dym4YyVh452/hw1oKK5c/rSv3xz7wZY8BA5Ovjk
MT9ug1lHnmAflqw113zMQwEeuia3NMBIsBjKFIUsi9zAmNp90V7/+9afkCyYPw1YLWXvPHjTaNTR
DChgXjy3GSAgb5pRoYFb93guQtjAWbznRKCyd7BCEi5WFegrdgcj3Ys5Q4lc5cE3zAlsBjbRic0I
1F2KhsBhZps9drNDN/mYuZ+w666w141wCwLAFQ2vapnv/CodyMy4qP+Rrg1iesMR55Ex3S/2EWD2
CmFbak5MirlPcCw573Drh0gzUSfu4IFA28AXcEcZiNprRe4rjEV6KqDiUDvHoqb9DsOamDNPCo2k
4TBwXx/zm7J29pyBR5mNPkvafWY4ijx4q2TrEBvkaMQ0GHvXCa56Qgfd4DnIDNt9ahkBKiOfe0J2
LG2P7mB9IsMSuKz7riMV86c5UfyAzZu1KbyiCb5bVIDeqmRbZcXQ6lDJYv1gpzUmtaCRaae42S0p
hgsaOFDcwMRkZMum6mx7MGka1pzuOs7+LmPyRS9XhX1tKf25GOkNcfqqieIJYpq4P2QzRI2KJGNT
AjNNG6PxCMDkCMzQEB9jVQEVpSmuH3tWtHvbHarjZS+4eV1nUqTwS0MuNVWMYH3HrU6d7n4qqvqp
qrr/KEZ6EJN+pXmmwdc2JgavkjpIx2rXtZ0it9i+MxBgQcGoSd+5ovV/H3+y6HEuIr+I6dPlC9ty
rBj3AWwwBSUIWp9vtThLaWmYpQncldkKUgIa4cb0ENt5pUn2fyIKCQWifZOZ8gNVZ+AK5xPaAxHi
rlPUd2DRszCuoXNUg+3FXBUGunV7qGr/I0/8/dmbkWdAZ8gqKw+TElxKjeOWQRUvKge7eYEIw13Q
qhi2Ic+9WGYMoLBO9DibcfQyawC1xLIEFrAZ3K6xg8t3uHkmFGCAtGUAtVSOjQe3sye9grRExEfM
qR+TqP8TGWigWgaSc4PJQas2lEvmari3jrWzl7U4Fk9M1TDh5knOpIh7Pfs6rC+7leUOqiqg6Ass
XudfMlI4Cr+29daC54C6aJ+YBKTdb6VoBfqLPLLzEDElINwr8tC4Ru/Hrtb7M9Wu5qJTxGFbHuhc
ojj32blmrWjcPGHIXhzzqc2S3ucRI76TRQpz2r7A16NJlitK2qNWQBUa64djfs06RdlrU7HPrk76
QImRTxypIcoN6WOdnrSs2Wn9z5qp2N1UFya9o3xsjDxxkixs7PSjYbhhnRo/ojxTXNdmvICpBwPJ
v4FVGHlybB2sPi9c3FeMBXzeUE/ra+w/tq4H1P1bx52oV1Dr+9D38a5zsp+cqzpGmzcK+lt4csMU
hKJvVSPr1zGq3awI3epH5uBem9Cq/upAn3rZSWze6Jkc6RFMzFRnkZFmoRXzKDDLzud0gmfncBn/
TZJkXt0I4IZoLoowmbPPSdfdl6Np+3NcKaKgjVIE6kOvNycZ1dJUmllWkJPaY+XVOl89fZ76q7Ie
feyVlx4DNKvPl9FGCW5VnXLT0s6kS5ZWGc2aN8AVCidShyPtw6EZFQHFlmqYIBNGBxYv8buahxVP
LibsevQkOE92dsqnIxmY4wMird4VcaGK97ZU5FyeCOjPvBTy6rGd164IWbrsiJZ81CrrMzpxf/I6
nssRH/ZMzqKtdt25eRHqZrsGwEINYAJfi9Z9wGTw7rIybn2mM1ny5mlSJUyjfS4asoXfuo9rqqq0
bKU55xIkA65svW1JCwmDW95oCQq+vRtFfjnZd51ATrDz/IElZvjfziWZcwFKQdK2WRY6resn3V/R
8nBZwFZLB0kMai6YqcXQlPzi26XBUpO7mH6prGbyjIqhyrvYXf2lzCNr8VZ77Z9jkjLbw67KGBgF
j4FHVWBUjZpR6qCpX/xb7G9RVDj/TdLz4wBBoW66uAg77u44tfzEmRUd/K3gANzDOgVJL/qb8tAP
YaL74M5FiH7gsTYAezl17Giaw02eEow+ONH3yxe9aXWYZ9JRv0fFW57CYVWXVs7UoXdb8xs0Xj84
/XyqE1ORNmw6kzMxksLMRTzMXB9hdEWTeTUml72hdf8edfZlsNn95TNtWp1pGATQ5ib4wmXnOEQM
3PYr5r907Nlwky2nxF7qP7HtMymSNkQDKZ06wTxCPA1hFA3fS1SjFI/ZpjoANwPVOrSn8I3e+irm
sMwA2TiaqXV9jR7nriA9OBf2dmfso6FSIJFt6sKZNOlJsyggjQ0MSoVo9oP846fN61PF/6gqiIqV
geYJuKhNOe226kXvMH6IhFjTQEzDrb94nyIgyDHLkydAXl3Ge71mB1PX7gYnO1Ej/+B0AGYBNffz
2mtXi0luuaUpHvRtl3P2uyQdbXKYtb7i+F3QGd56nZ7soL6ewdoKfHE1Y7Uh/j25QgVibFwD5kzA
1CFFmUNRpHFqjWk4+bVHmReV3pO23897wwcKU7YfDsZDOV3xHZBHD7nuuaX3txKGZstWGEp/CGWQ
WWHW4a2GVSlJyihG5c8MGdCeRt9s/UoAuQeglE89HXcBRAwl6MjWxKFzLle67KgzImyHr+Lwv2gd
4/wWW41YGb4jfr2fDk3AU4V+b35h0HejqYeA1zDleJuRtMKIOB4VvXdcz6F16QNO9hE7vYexSb8Y
8Xhj0mav2fy2BFbFUvdfkyxTuPh3+yLiGWF4sw0x0o2WkuSeatpMpd1jZE+MIIsp9bm/+rUL0/lA
RLCO0+DRD03w750iw5wlGj/EwPiMFPagkoOo3pxQ4o3bwNT2LoglLkvYCkXOJMhDLKQlVHSw0rCa
MPlYumHTnpwq85b8ca1BJaEsJG/f5OuZ5DVfm7sWH/lSQol0v/mw7uvbKeRgJ4uGcHjClMcBEAZU
MeCy9ZSdH1PSXLROmJGN0FzHAudBq30rVstf5g7L551q0WbTOs8OKPl/wHWwyKkgi7u2J8oFZNL9
y19ty+ljApeizw2reDfuVg1LX7hoBYWc1IEOvFDL4h5ZdO+ymG1vdyZHCu8Lg6dTinwa34qL6XBv
2WletS9/Ap8BvAd6KxADrgqPdp7j+vQJQ/CZFy1/YgVnv0KyAjbadjzn8AB16hyxA/doaeYfVJXR
+zQMaiCMe9d6QqZdZlaEgwKPPeAk9XVXIWFTA88kCK05y2AIN+mkiW2JpPm02juTYDz2xigUIdu7
dcgXP3UmRvJTmanFgCWFn+o+253X3vb3zmdBv+sG1lfylX5c/fFYc4/umjB5VBYxN1UfLWqLYZD1
/XhEjgqmC2IMjJA1i7ckUI5BUYh7t+L6ckDM9jEkGfr7kQW2TswtU3wpAFfwgKZe8l0DOk3vAxop
sK9nAF9h3VPgMl1lH9F/8K3M61R4SZsf8/VHyNhoppGOK6kMhHizjbGj9rFJ41OV3ORNokjot6Z1
HKQU/zuvjJFWYby5GQjOi3j4k7EDGJNn7SzwO1BQXal7sNsKdCZP9pRtswCLWFiC5bWN313nhza0
P6DlDFaa1NhrfrdrjzD4l5WXyZtBAKzcCtv0b2c/QnKhTbJgGFAEtRyLu0cDiFvNVdecsucRmzbk
sf+Q7NikxoEUZ3sX3DHCsGvDXFTWJONx+xr1E0eU9vQRROoOuU7T8lS7wz1YHw+9W2E9s7yOuBOQ
IUGRvsaaFWFcBYe0aUXMQjsQuZ2YaHrrKlL0pYYpws+YMS/VITlm0dNlx77V5HexV+QQnTGKmrYU
xoIx26DoACZhDiMCBcWyevlJ26U+Rma7nY2Pi9jeCqaDMnbduGM0OVE8ddEVF/3kt4fjZje63Kqy
sKPjNUOL0G/j+OPA631VP9Oh0L2IAV0sAwRUiqcziXeGm6s2cTdu2NVR8kav2UCrWR6Bi/OBjhR7
JeGaujfuWn/jCX28fMUbKnwuQh56czrDHalwhaQ276Kh/mZ3celp8RL+iRzAMum4UwSE0pecWneM
3ArrA6Y1PJqYPGrH5mGIa9XD8jJPKRmHq9uIQ0H3zDA9KGklmcwRI4UT1uFMZ7i2BrsK46UFxHzX
pj6fV2cIdODg/A3Qtn7cYbq8KL2iiqqvmUGGgGsN0saoK44tqGkPi1tV2Fkin3g1Jn7lItScVwPA
6skAlCUAo3lzSYAIVNWiLf93PbUP7tI9l2X/aTT5B2yN6Nj6oy5m8Ou7ngG6iJb5vpz0q9Ghe71M
0qDVE/rJipdqh5mGw9Iz/GYAuCda5Rur43gz10aflqDgQo/sk8HHLMgsbnksbwCFNmm3UQ28j2Xe
zbw49MlEgjhZrsrCusYcQOaxRieobY1Y7rKwfLVWDmqSdfm4rMWR9Y27H1nteOPcJjtN73ZGBIVm
zT1m0PbV7KBTlbAvWuvcdnF8Z/PimVlTf0eq0gySsQOUv8O+1KisHqPR/RFp+Kcwm1xdd9Mjieed
PnAMZ3+f+/jK7GnmmV2XBKabd9cWpqeBBcw+G0sR1PHa7p2GlDdkqBMfQw7XRjT43bB+/gMlhMtE
AIVqG/aM3hq1blcoxTLsLBBq7idCPAwsee6k8FqbVgvXDP8HF42xmrdSUq3VsAyJAmaTAMhzXPyJ
mP7lg2yLME3RytaxxSRZ0zxXXZWPNEGDoEQPwKlvo2x6/gMZLgESCJYUDEN273qnl7G7YPHGXKEH
U4JOhFvblSJ23/Q/eMTQ8QfLHOz27WV1VMtGGq1wcYQEwxB5o33P45+Xj/IO0QDRmKu/NEUpgj5M
3L2VUmP/EE1e0P+RfF8cyb75QMHGWfppmGXYItU/g2LjY/2wHCpfhfkvPsU7f8QA4IAKG3PQ63gr
uoHxLG3jJCFJrLCPh78MDA8FI2s/9qvxlRiDCplCnOWSQCkZmhatiaxpRnAbl5gBp3aLyauyOOmR
mSAz0jQz1EhBvNGJnCtiz3x/+bI3gk7MXVmYVEL/Gavl4oufZRCT1o/x4kJvplXjXqzrne8M7sld
4S3J2Nl/okBn4sTPORMXYZ8QftKEmrI09tO6XndJgX3MleqqIsSm1Z25D/H356J4yktQMIJEEpWH
rlzRWv2DRQ/XoBh/Qh0FCiu/XprLkrWJlywE8cyHMR4we9zfZqLScfkjbZkdFYU5FH6hlPI23xoV
DQhZMZ7Umu3OiVH+Z+NwIJGtCmE2CjewbDhb7COgES2HMJYRzbyjsLw2isO+/+6Od6lbeIVT+jNx
vYZShWvcUj8sIcGliHTkXc3BtTApoLk6BNbNz6pYkIeU4Fck2vDkYupLIW3Lus+lScbGFpo6WUkx
5MONoO++m7XrD2MetPm1bq6Kj6Y6muTFMl3TqwZUSGHdNMeUXukL0IKmwo8yRfa6VfxyX4/1buuO
I8bB/ECUhIh6BL8dYJMFjp9pBgBLB0lQhMy8wCnBp6M445aNnUuW3oOEVTmNDQa0Btu9Av0oEqhI
Uard0n1RIoVeWq6LXb+3ZkzQ+20yHYdbrRTx0ew50zf3XzPtiifnXIrkl+AAbaJpkKLPX1MgXRR/
jQPxqlmVqWxr4OtppPeF26Pbjxrc/RTpvokesDkN+2zckx4T2KNqpkN1d5K+12U0aFOrYUnbzRE9
PdiY6V1yVWtKJUVS9Bg0kVrcm/+PtOtqjtxmtr+IVczhlXE4mtEordILa1deMefMX38P5GuLC9HE
57XLb6raHoCNRqP79Dk4VfGTAnl4MEiZQxwzXG1z59D9JZMXvPQF+VwJWj1I0KsDG8i542NzRG97
SUZQu4e+LuXefsTdtAafw5Wo4VakE52+W7RAChEpmmowVXS+Ytkwjclv4wdw2Du/YYz0fgADg5PT
+c4og/1WCjmkoIYIvi9t1B3FyP1AEL0qBzhwmFisuJufDAOtPIFWYvCIckMtkwNhCvHJ2oWfLK2S
QjMRqpdi4kL3369NQd2OFAUUhCbKOQCfC2ShjoFxq4zKDMT6PUwDwUyFCdwxmcxZoEr4vm9yq7pF
BsQxGIwyBNhWqNX1YavLhQxYORfaGehowcpceiNod63U8MLfJVX5xSR10upqTBehwmhIryGNa/P6
eeBijnF9bUVb9Gw0dI9RSfnC/9MuTVUrCtYFBKY1ty9V97i/c9sGUAMlgRYYS+nXWJtxXWmMUYUy
XZeaouon8f1vGIDbAfkqSbpKt57KRk4boRlAm4IYkUm9xaMEuG9iy7UxR/eXCbr3lCaSMeZCh1q1
lPpyK77oZfdeyhqj8i5tJe7gYELbVsNTH0iNX/dKaLgeCuUYnolCUKKa1YLRQHVaBmcSk8UZUhmV
CWUUjnoFAoaijQU7B6+RNagQ24hxpK1iAQUJsnrZletGsRNAPG5Ug59ugjl8TjVNcsq8eeDVABIr
RcQ56qjyTlG0yX0LkIAnl5kKnRcQf4NrE4NIJf/alF0ILoy6R8Kmiihf94AJcJrqlgp4qZS2Fi1d
zGWQDKEC8U0NdPU3Pi8myQxdwMyDKtN3dSerfdo3VeIZUXoIuNweB9bU/2ayQ0ZTBA19avlLzt3o
yiI3WYZgqSnLVa2VIXjumyR/n1oh9+qoBNNHk+lO0QySCbSlYTUVX19FcdXe4PhEzmBc66pkGv2Q
+v/e9dY/jXpxZFm06OHER94kFa8N3lQ6ueF7jtXA3crSCSsKYEEoKnwZHa6FVG2VEkUzAA/9Lmrt
QOKu+VR/EwrjcZiGq1gTWTBDcetGBOoH72JUGZCqU6neklX9LMl4+tfvumfYU2WW4AV6FCRTfpXe
hpNgJ67hKK/iH8270praucttTERdepvzMmc8sCDa27/HkMl0oQYiA+piibuib+Ya1aE06m6HANwc
SHPn3pR6iFdFMyP7+Lgz6Hc64tVf5j7G5FevSSVuFT1MkH58KAQdoH3iTH5oQIIwetIBVEjMmrMH
D+IojHi2BQ0mkfJvy9TG82VbqiOhn0h8/rFwh4OMnF509Ss2EGXTsVamxF9jWqHKcwqBOhSqOOEY
1G961FtVH9tRhkS1G82KpdXD+IhfSnwZ14iGCIYVPilcMtUfVy+owpodOIumgmN8xE1rGBFF7IAH
f0EStkUYxwoHnJbShNf92H8Xx/6Ba1LNFCf+29IWf+zHg60XIBqWf9ujHhWTAlwkBhlQgahLND6g
DVSOZj3xLwVX2vumNnMeAyUIAy1MzKbS11GpIGsMGySsCiTkFrTuoffRGLN45gODc/k5EZw5wixQ
UA2oIsdFdEyUtvFaGVTUox6M30W9HFgUe7Q/gYkDycrffKhf1OyaXGxnmfA9nkqwBuu9ndkzpFWf
+JfQBxHrYbhN7embNHvJWWS8G79AfCjjtJ5dNPatgPkXwZVqe3iufAmq3oaz8B7vYiTqwopHjLXS
NZq+LtMpTKDMEfeNnYAZAy0TMzYSWwKlX9+KrlHzt/sfnfYveoXUcU10ENN0gMO6i5aYo8YfMvmc
VJE5diMDqUQnVbQl6dfA0GpCLKUzLEUtiGzHxOzCW91gVRNYVqj700ApLe8McXEzpY0t+OdLFpXf
lw7EXPsbR+du9HKo3G1qhqYsK/ilkPNmmr7NjSNU3/XxVs1LBxmfhXq9u2+S/Pb1/UGbpGIBr8/G
NCQw2dbG96qQLZmvXvZNfEHS0TZI/FvdURhLKYDLr+Dxl/4dKA0oDnZgkzSJjrJkgVfZZzn9l7BD
mySnYmVS6zQoyhNi5eAc3Qh2Dbms6qDeR9dQdPXyHw1jF79kf7Q96tZXFTSzekJ2nMUmB8bayq/c
CHkGAiuZJA+t6Rz/a6oRyigNzIB6jAGzMDp2pVdALouP5Tu1CXzG92P4P43KEJfEyHgNdjpbepYz
u/FzJ7jBAAm6nOkpux68SQaTCkt0dNs10WkBtBgJHv1cJreE0ZPlDYMBwbw3jqV58AUY8OcGflqg
vWTi06khDPLSpfChk37KHWiaetz31uZup8fOmg/tE+sCoG/7D6PoXRPagY9q9q+umXdpp5dIZd1K
6V0uiJ2GP9SZYvd4mYUiK0Hc/HYra1QsHjSlWiYBS9TmazH6GcxPQcsIwpvhfmWCCsKJJDdcFkI3
JdefxRGyrI0b5OdJYVEAbPrDyg4VhocxkaAmCjvBLDmxyN1wevW87+qspVABuIvjQE9jHUyN0uLN
6XyXF+2joKXfRHvf0GakX62FCrtllBJxzXFxxYVHV/QPzKPGwXdF58wmhJSgOYMNct/idt6xMklF
YZ2bACYjn+kvPHNig7/bLv0C0onqHcMa62NRR0tYxIXLdLB3T2/qUbbGb+GxM2NffOZt6AS7nM/q
kLIMUhF4DlsyViciArfFVTxomcUnPQsjyvAPGudiFMDi8RVOUy1h8DYx1T6zC0gDQgiC4SDbsenz
c0nU88rg9EwCTRAJusZFcpWTAcWq1J7BhGJGMW6UxlKRJFTQJAi+73+8za0EIAs0RiKe8nQ1DGR4
Wa/2AzxlgDqXxJ81fmSUqTbDkqKhHgYiUOELJokPC20GGzliRgTZvSQyq+CmQaP3NxbyaYX+XIsu
14mswgmFvvXGWQGzHyP2bZ+qlQnqM/Vqp7fynzI97aMMySjUdRzpKNqNBZU9Z38925nUyhoVzade
LfWpg1Msb9xl8Odz4JeJ2T4vFsmj5Kv+KX3aN7npCyphqEEfCpAoKiIGgRBPKo8tVMLAA6vWkZcr
xoto81CpgPECWgGmC7pb3QLePVYZFjVlutnlhRWAFESd3vt2ZMTAL3ha9HOB/wMgTwfgELPk1Gok
A3Ndc4PH0GhBNn02ASbQniV7gZryZIn+9FBboWNY2qsByKdqop3H5jmnl0v/Bir0t5PA1XNvLK4h
TGjo3ahESar2ciVneP8XvAptiYr4y9jrlWhUEtSVuMs82c0NALVXUDQcLPFteZes0s6O6qE5AzU8
MWYQvkBr/zSOgpys4Kt+QUmhaGK081JLbm91dp+Z1YPyJqJOVFrVD+6xfk6+V9f6IToaL8UtU0ya
nLr1q4Y2Trx6lf5zcgmNjK4W3GzIK+SOUm6l1XIoOGRcfNb7qa4FviFzV0qa+nWZZbamgupw/+j8
w/5/bgHlbTpKoFU3QzCMkEtBHvwbpIKj++K+Wv7A3WtK58kR7aW0Yv21GX2m1BX55/c2gXK0OcnB
sLEQTU4X1IdAS9woh+mHelI8MG38FE92arPeXXS0oPed8jiBa5coymTVRQcCqUwMIeZhYrXuWOui
UgtxaYO5yWLILoF9e0jz78I8vpcSC0TD/HxURhFGai2rRGxJP7eP/BnYaCvwVajjXvF+eB4QMUpf
wGgB314h6933ne0g8bfrfGh5rhw4y+VSXmYDCPQMorhAat/l/ODGlXA/S5O7b4vx0egB22xMZAy2
Y50YpvCgUGLWHUs7hmWCurfmWO/0oEMwWILBDjBJw0WMzJ189B1nF6lHSCBqtarWDeCwOkhKqsSq
s8Cc0kvZKwd9HM1GqxnHm2WRijF5ro38DKCyOwY31ejxXWGC+YxT77v6KY0zZ/8jMZyerqMmoW6I
M8ht3ChBHggdF6X9GVQ6Y01f2gnUAf7QUl75nSpNeoE8mgjyjc5wkh2YSC455BxLv3S5WxFBo/Ai
zPAzEql/uJo/PZ4KHTGSDKkx5MUNyvx1nuqzXuuTXUjpVRZAW6J5quTBB6HEY9bjd9nq8i3/Aeav
S1uVJ7FtL8iKfi6C9qQYAe7u5rlR59De/wZf0i96d6jIA/mzTBD6jyfUYJd3ylWAMP5G5OdBXm7F
Luseo1+JtD0qAqGE3XClAHuypx9bD118V4awHEvbhmGGTpOx6eKgjPAtMuYmHbrD6AqOeGDq5ZEz
uHNG6SdNy3HlnFcf24c5lwxqocuBSIEBCEZEQmP7P0ZRiQo7NSrtUkWEsiojN+XgvWlOun5ddg3r
2DDiG53CGpiaacsUK0tO3Wl8NZ5KC6B77duSmephwYRWqpuTxLLK2k8qAol9HhozkXWb3MDTDsLV
8KT6GIqGqFt5Pz5F3xjuz7JHYtQqOASFWFZKjISiea7QOEmvaquukbGbqik+5y/dT5GVwm5fg4Da
o6MO5RJ6fiYsQRdHWGJdQ3xPhdBq57OMWaS+LKz9tW1/wE9DlKdUeO0ubQVDBaEcBeQzZeXD29fF
pwWyuavNq7uBi4QIFtQzoNNIhZWr0Am98hSRYjg+Wv+QHRqPs1lPVNYeUl4CNq8uAwkL0sBsMGP1
oZgFfypUU8bsxP4mfqm6/xmvPtdIOQgnB/UEWlgRUqcT8J6gDJugdjRY8Q2P93DhKX/sG/yHS+PT
IFn7alNBRqsnsohNbR2AdhQ3PeSQ987s6QdnFe+5l5I5PsMTIWwztxZAmtA99/d/w/bF/PkTqHsL
BDAYH0oWEaIu70sgWqISWTKTX5Vlhbp5oPfBGdAWQSVjnm9V5RQW1X0M4DgrpLC8lLpx1AEkrx0m
MPFAhvgYpFQhD/9KSCakuwp6tcATHOaD4icnFL/29/FLC4VyHhogZUBBTuvQs/24hYpLcplKnAxo
5LoYa7UiJ7B0a2T2p8nB/non/f356AF9LW65OR8+FkxcFihRl2jS1/7gFR7LVxhH0aCiTKbOU6KP
gejWzXitdI0zL/JrPzWPZckxjsY/vL8/F0bHmyYZ0yjHsRfe9GN9RA/MAtLwGs8WJ7qGDBG+ZWgl
DvfSX5WMXO5LUYz+lHTIEfs2WFBScvljBZDjdMCMmVv6KPzawJkzQjfjaBhU0FlSsBqrGQ6gBCRI
Hx3U/KUtn/ed8+P5sOcmVKCpW5yMWJlEVxszp9eGQ6QnBx46fMZt05+H8bozwPrYvECnDPIemdmI
rT1rI+jjcgvAFm+YQaQo5hceCOECrXAtwXyzADx8zqjdfqkb03tPxSMxmpsuQwkMr/4BYKDWQnHL
iy6cBXjOqXDQpnP4A6vWQP7Rve2hwpOkTmFXjjCaRD8AJzQl7pj3lxLobqPNvP1vwQwUVIwaDK5H
yRDeFZwh5JNbGYaTXXkkSn5u7hP+ZChIkTcKy9P2j++XeYYYEyCy1iMIN5FwTufvUQ1lrow7cNkj
Y4ksS1RVuZ0VzDD+qX3alSjcTPeIw44Smso5eswfJMjmJuDaOrAeHPtnCTIJv96n6AY0Rp8gQHE5
XlW98FhrmPtsWSzQX6g2fnVSkIn9aicdK6BvSF6nvvKWQBIFR/aDGxX6gaq5OKfQqZ7UE56c9nyF
gYQZ4HrGdUNC0D97LJ6dv/6CpRtbcQjRLpKQmuvKaQofGN+QZYGKS2qiVOiwYC9Jutc9ZHbozC9g
LoM6eIlsaH5i9dxYH4+KUSNI6rQOEGy3m2ar5Q5GeZ0tJWPf9k86SCl+3bdSjDBX1iHagi8g5R7b
ALun6X5eIbfsGsYE0fbD9K87DHTBvxpLxUQCcpUX3aR6kMPLlBZ2DMkkvr/itNExsswSoIa6/91Y
u0hFl4zjBkEaONHNmgpg3OtF0c12YLkfwwoN21xaPmkg5oCHzXSfYFoEmPB5eP9PK/kAcK6SY0mV
+baRkAFEU3jhm9DrpPQmVyt338xHTWjnKH1kAys7cpfHCwbKsJbeBBOXI13wzAYGd7JVXD65VdvK
bX8iMvGZCaEFa3kH89Gd9L25jV3Wi5/xBFE+/r76MWqblBOEbEkCC8IUN7L6b+EZMcXKDuXF+M0K
w98e+lExWpkrkjqR+EQQ3U6Mb6P5bRhqQPkAolcYTbIPj9jbZSqcJKKcBbqIy4c/xofqQiBUM8o0
w5lVifuHKtfnmqg4ogtVhssHWxicZ0eGTvWfbc3JSqBkZyZO4PSMFI4RKmmkz1DzRr3oKN4muOLq
IDJ1gzX1yIhbH8X+1YeaW1DL8DUWtVSS1YPKJKoqN15Ok3Ep5P+W/yofufnK2FRmeq8vuFwUc3Eb
X4V0eXiWTaI6ld6z7uz9Jxs66r8GSa0YK31IJciyZ9kJNBFOUE2YwUXtdAJVW4QBi3i53z/yjOhF
dwyajids9Cg8LVJk5rhjtP77UvzbYTAqSfhIIla7aHQJP08KrKCCgc8V+e0IpsFMYAR8xktJoVsH
EGPNhIqkAo2dPXSoXGiuYIZOikZ+5MYgWmp93SSFb85n1WYYF5xIDsZqiRVwslkxI3TKXnggGHrJ
4zzxv6Z1dPOg6I1WyTmsMM5kS48iE2xDZsSzugeMM0Y3D4qM79Win0U3n37kuXHomtjM4j/69gXD
RYw8ZNMFMc8jYJwHPBw0UWIeLGNdD1gSl1aWzIlmzV/nGKrbd/TNFX1aUaizFQInr2V5IbjJqA0g
Al1OHbTczDYqH/g0uEoE9d/SkH84/coilfkDtt8vWaqgECkJVjqehPgJg02MZZEI/uUuWRkRf3U7
bW5UMZERb2tAiMLkeVFfpvoROiOMuL59lawMUXm+VlRJK1b4SsMzEVwHSYul3hCsRXYtu+gkWQKj
zMpwC4U6UJIRN2Ou66Irlt2hD4w7mUttozb+2PeL7TfoamHUbdwu2TRGAz5TchrBEijWZmlxVu+O
dmVOXulWQP+wdpO1NupehoiTlquDKrphdhCnY1yAHaxhaYmxPJ78fRWRjJjLkkCBEZBxPix9cxOK
oWxKUnuOOO5QKRjA3N9KlkEqx6+Lql9ygSRs8X1Rgxsbk3Egk87F1B6riRXrNy/L1XejsntJGsKw
jMnxOulodsnH6KW7Ecz8m26DBtHtfVD+T6+5GzksaATjzNFjH82sNHJS4eE0zI1plIXPgfwJ7F8m
r7OAJ8TJd443PfKhjGImVxGeTXqbmaMRIQs47n+0bQsKkR4mopp0wtZjApKPPsA9Uw6B0LuepdPx
Zbrszzj4aYFyi84Q+CnkS96VEwENHyW6DrPuyPWjCPLN4FRW8REXwEXVxvusNHxIKSzO/hqZP4Hy
lbbAbGERIuMGoRewU0CGn0OP5HDZrc7I7reP9t+rpXM4jO4XeSgCHxEHT3341IkPPZPTjMTar17x
aYO6WbKEV+K8RSyWvfJatspjbUUX0S8em2vRjF41RohkLYm6Y2Juxoh9gCWVUI1R9N6U1cTMW5YI
9vaDDyOn/++KdPamd2FhjCW+EmHYxXAxBPxM0lLTPN0dfoKHgXGnfXyLvX0kZ2MVIflRUeoxIlVA
lFc5UzmkkznxZn3ufxpPnFPbgsXbw616JT6JgpXJpvGw75isnSV/X/2AMZjKGc1QPG670dcG7Q59
YC+JWNO8jDNOZ3NxvWhg3keZVV0eZCEC903N2Ermt6Mum7kfR0PVJdRaTurRuFpMznqb0C0Exgr3
J6t8+w+X9qerUDGFq4Uya4GiQbdQAI7GHO+kK+6au1NtMoc0vfKiA/Apa5Hbgf/TKhVGtEwFyHBB
jl/Pju5xpnaIndwSb5TMXtCEQV3Ey46kLL/vJazwRaM6ABaS04i8eNPH/nG4n65IM22ogROuLFbp
8R8SPVT6gBLGqCfNGG6AbbovST1rtALFVFyB1H3I7FPu83bu9ofizLpQt4/Bp0kqHZLTuM4WHqiV
Wr3KAasUX0IWreX2p/s0QfmnIALTUaqIYdABsDAyavXJZZAfAkxOMj7WZhZkgGwdksGAy9KQ+6qV
C05JEJwbt3cGmwM2RjoAigyS0ui7bgZmZ6Wu5tcHht3NTfy0SzddWySRLZ7zpFs0W4sdWcuVamFg
Hq0UFVbHS+xKLwybmxfRyiZ1EemDHM3hAl/pcLOKj5EFVPIh9DUPPKyvbLz19rFf2aNuImlWkmoc
ELAnjKiRnhimvC65Nd8MFtnZ4tg/sXxzG0e3skn2YBWjq04qgpjsq+jpt5Wfh2ZxiVw0xjwBDe3e
Fd3oipx6zmVsLsORDOp26nuVw3/YXNFrTvWV7AWecCowAKndDUjVHkH8gUf5MfMGZgOffLcvF+Nq
zdS9BOqcKotI3ZDcxMIpu3SH3McP+R8IATYP5soUdfalulREcJ+KLiYgMR9TcJy9SFrtiaUug5Uk
LFnbSoL03tqoSFDkoy7OZFul+040wXdiLy7pWy1X4styy7tda1YH6Yjq7EHz4x/7H/WjPrNnnbq4
xjnhs+hPmAt3ka87V70N4FXkQT39CL3luDizK6G8nj3JJk/Ae2bkZB7zKiPljr3fQV1lZak3eUHa
vMUJdMXgfzkWh+gufUEf3N5f8jb4+u8vDOWPXw9QhAGJDNIfHxfK7YTAlLlkODM+Z5D+ULDc5BA8
5QhPrJLc9r25skyFJy7JgDwl4Sny82vC0CQiNMlubsdMuDz5bvR+ipDAlEB8reB/yqsqOWuhD0Gi
r+zI6dvYdsBgIy2HzvVQu/wQMK6ZrWOztkf5Ebi2xbmd8DDss8gKY7DWLlCkADNwUAqMtGcrexR5
KEFDGcj4yvswdOAB7mc8dyPd71FxVPunfQ/ZXsuHSokCDW2DirCNjJguFfhMWo8ea5/NuV/MdhwG
kYXbpWVlU1vrkaBsLYDaBpLCtCRQWrbVBJo33k38yl/s6iI7oUNgNBjufmkv44F12LYC+dogdWsJ
WRwPpRxprpQLo9NX5ZmXey9T8vtuUO/GsGWQYmxFOAixErLBj/2kLo4ljnpVI8/DxG98UooWvNb/
H2R1yO/+6vOfdqhbos6nemk/fP6NcEK2VnFJv0le+SCc2QT/W18NcRHKVFBlVbGuX6PIJBbTAKFc
VKTztzF0JIU1BLAZLQjTFvQH4YUgef/VAh9qfF6TiTIC0ebPRJaod1u/vy8sVkzcytXWpqgvBErX
YpqkVHB7njNTcGupSmQuDYuNZrOfS6TPMXgPkgTw1P26JNUwQj6KMcQzuNxbcCunZocPJdnpLVgG
LpzTetxdasV+etMcq2942SvH5NBYBnQKWEvePOSrn0IdAgwERqlUxZieMvJnMPl50lIfpiZyYmn4
sR9PNh+jILDTVTgLxjboJkmo9ZHc9zlYKgRzthq/uai4aVozM3vxQ2ArdBvZ3je6tT6JB8E8CBZl
iJVTh6Fd6qnrGgNvw67/0aWjGWmV1eW5V84sLMWW96xNkZ+yykjBzx13mHST3EkIAI3KETPBGFHM
yvv+kraO3NoOdafV3ViKtT7zSM36hz7MQcyi5FrBrPtsxZG1Heouk5QyiaEKRPDUi9tfx8fAbZzR
BgU3sKIsP9x8Q6ytUYEETFd8PKqLhhcLaWS0Vv6NgJY6NOxGu7NKyErbJeOGY3wxmt5Dq40466sA
zwWxdcS0cfmWuyBd8PY/GMsMddz1UJeCOgkh6KaKZteKprRc9JY1AcayQp1krgvbSMBMLvKB6BGk
PYbdQp3WnBKWKOzWPbb6UjThfJgFfBuCRtId+O6KV4ITF0fvQtJcL7klaJmXzd81tf23FJikXL22
SsXmAGPN6BBihpmvbhrQos8aa9qDtYHk76vzKwaoRAh6J7mC6qviMVh4UwOj/n/zBSpITF05KDn4
bN0y6J2qu4+RjcYRayyf9YmoEAEK/XJIUflzq6m88JOC7n7LOXmynKCN8aPQ+6tZUg6jyJTaYe0h
FTPKulfSjoNvaHF6AKnBKU4UO+5Zij6bYwlrb6CiRRh1uF4aHKnGHp3we3cSHeTbTgCmL/GltXmX
tEDDG8nK7eLcdyaLOWezHLf6AbSqb9nkudpVHHk9TXZ7h+lyL7ZUPA0xGWRXkIpkIds3Cx7rdJXK
gyIuCVQtRH6MnCTz9aN2yOzuoL2CbEwtrO6Hhu5a4SSvAmdyLJ7izStnlZtThy8Ff1wSjNjuASPf
xxmCVZYMrt3fQfWsl0idQF5TlLkPFB6bqnokcy091SeNhsKJHFZHaPvGWS2KOopyWqnFMuJtyN8O
sSlBhrEFgN9w6rfGKf35JB84X/D3jz/TKHUyl1rU4iAD0Xhn14+ixZmkYw+RFju1ZhfQ+qfCYvVT
NoPBap3UmeSnOokhvqu5shjaxVufn+I8e8gj7RAq+huft4E1gRNnf6Esj6EOaNNC1CKXcLVmQnLm
cvlxyvjn/2SCRnimtV6PcoB15VFuR4sPJgDGIrbDzOfWfbxNVldCzfPjHE14IqIx7wcWMG0PlT/4
kVVbyNJdqN+d8C7xJcz7d5hOZb1QiQfSL7nVeaBxn0oTDd2iwnyn/xFx19OAqlOLZrPxc38nN6GP
a0NUbDEaYex6MspCAIlQEDhK1wT6GN0Gzr6lzfthtaFUIInLMTHmHN+sgqKPmNXftRb891zGwjtu
2zHwuIKGNkQ4KfdTu74aExKw6rH0AtGbldTs49H+ndX8bYXOH5V00TtNgxV96C0xvM8hcqcYjLLB
5qyPBO0ggeigQ2+EWoucGEXUaYAfpo9aac7fao+zeD+6Ft1lMjn/t642IMElooMD0hiaX7fBW0oz
4kFAEw/TaUAcc7hZNYQnyRlVjE+yvHzT+1YG6YMMGZBen6ORd/P+R90MRzEv7DLwl+l6DtDN08Dc
lejm0MqM4715ia8NU4n5zM3tUKc97wavSqeY4Kc7cE7jdOlBr88NJhr/p1O9bRbquzKhy4Z6HXUH
ZKIaNk2B3EH2sgdyzSEFPNfP0CdDrzK2g+uI8QDZCsbKyiB1A4xKloHCeEJ+EEaOIB0NI2KchK1I
hQasDqCKqoE5lgogQxgodZ9jSUPSWr0QWHwwOGkDpToGjmNzKStD5O+riIwXNbf0IwwZanc/98kr
nxgM6A3ZDTrqgmBbhACELEC9lfKKNDGCqdVhQuIQ4FWwSyq9iVEd0NZftfXDVDAO+FasWtujHm58
mqX9NCGKiHxhDsWtkahQjWPlVludBZAEkRWhBPMFztlVkjq2aqa5fJLbEMEmwGWrKAITiDOrmjVL
699SLbeTYWTE/M2cZ2WaxnjqodGh1VBoH6gAw81sgH5rU70hgteoJnjxpQUdFcNRtnZ1bZT6iiVX
i8qgJngOgynXjEBZnvXZdawYrI3dSq/WhqjPl1RV1IlyjtU1Zvxde2uv52v+vBxUW6msBCjM3DaO
8qH2GzM5ssomrFVS544XdW7sChmJuSyagtxbUX4UdZb422blbr1G+tRFkpaGEVmjM9l4zbVehBeW
bI52eQMKLzavBGtd5O+rYz6GCXklw1ubRHkPs+IgZaJoGjPv7N/gW+FkvTDqDZDGMZisarhmKbwm
5Y06Pe7/+6x1UKHe6Odq7jo82nIVQtCoqVoIOC8dB0qyfUPkH6KD1nohVIjPlqUnMBjNDcL8ahKN
qzEEYmPqMUqrOdXCIk9kOT2VkwiSVi5yitOV+J0vYP61cziv8ZiEJozvQ2M6+VYzkkQiqA0b+KXx
OfNBQXAUNFNVT9k7L1moqDXebyF7VrtJ4ztraMUqmFrX3Kningq8P2e71nlTlK+HkeDslIOsHOeu
tfOQQdu4dZGuLVPRJMtjuR9zOL7Y3/FRaPqowJoca3Z9c9p6bYaKG0nbqdzYYoFIQSCrDfSLL6Ny
ARCF3V5ndgCs7uAshVPfKDWSkshp7qrjcB6ZE7+b2e36l1ChZRSgf4wMnvyS8JA64W3Em9EjqaPw
ZvaNZ0ndfxDF7BwUuiEQqcbcpy0OSudmECpG1ndXO6oX+aonuKIzPk4nDVdU+g0wZbQeq2sZopMY
fjhp1gjweetCrpnM2gEsZO8fYUasUKlYFAZZkDU6fplc/az7Sx98E1gcKazjRIUjDhI5QprAxJgW
lziPfuDaYETUzex2/UGpSIQarT5F5Owkvvg+XieobcTYuvo0OZ3VnWOb9WBh7RsVi8JqyFIMxYCB
TwZopMysyLgyOEZ8Zfkp/dZrlkYyUhGRaD6Gh+SttHQ7w9Bj+zD8D11VxpJoPvCAn6qy4/GdNC41
lfkPvQLl2uDv+9tWnrv6UBoVahZD07JqQagRosxXq9kc42tjvk+DS290jgw5nX17rEVRMSerhcng
BNwZ8RTbbfRHHoaQJGc96hgurlHxJMz1NhEzuF+E3r4tcuNgtXrzX72BrHWVn0SBJOSVjKiV+IMt
2JnbPUnXnZPdiYfAGV72N45xJ2hUYFD4RJ6aGUleHNwPINnk9OspjkwJEtH7hlh7R4UHI6xSTQ3w
hepuakxNSI5qPnzbt8HyAio8FIsoF2IIrwvUzgvkO0yk2LN+u2+EHPmdIK9RIaFvc11qayxkcP+a
+kMezmSPY+wX3QSYgmYZhxZrQccDVSyjB30OqEn218JKvmmKrmBWFSmb4NFxZiYP4QH1uVe+AtBR
N/Ea9cJ7hREYGP6mU4EB1aaSk2aUHfMoLTyU6yJfC6vZm/tGdCYCFthfIcMldCowTFpSRkMKe2Jy
FGMQmtaJmQ6M9yBzG6nA0MAn6hwau64IaN9HqQd8xPEJKhkC+FoCa77bXxU5LDs+SAO2w0Es+pq8
epNOguDnbM7Szz56LYXThDHvfVvbOyjjVS+oivZlWmiAd7S9ABeRFsmWx9DVlPgq1H/uW/mHOxA0
0pj6h6ajTseHeYxgPBJc+TXDdBeZWq8OTYNnoGizEYr/kKR+mqNCxQRCtykTSmQrABWD98uBHj1w
74ZjXKGGgI4JGKXdxgTv2XV0VR0biJPNvxfoP38DFUmULDZyKQ4JVdfokEBvXIs+IYkUD/UTC1u8
HU/+NkZjxQttVIO2gstwTQJQjAYxs5nPGL6yCahCI/uvr0gTcvFSN0DpC0uqc4eoqIAK5qDW9uSU
dnRkPqW2606f1qhgkiwqNM44jncBFXuPlc4D+UFg11ljmNmiXEC6mpptM2iYQIvfeR2aJ/tOux3M
Pu1TwcVo5LJs24rsaQGRkwLzSmNkc4v4XIZCz4hkrA9IxZhEicQkzPEB00J/AcLLGeLqx/56mJ+P
xIJV6lFX8RwsFRYkAnleuYE/HAk5PRTUbNZFwFoO2duVqalPuLmKsRxpBpBpSpx6Ts77y9m+qT8/
DxVS1B6q35giRmm6mS0pEb5rWQ99Dmi4QtsxtqWgPWG255IazcI62nTQxBnQDUPXeA1Sil+hi5He
yfpQKpE3WpLs8JrdziYBZkZu8X+kfVmTpDrS7C/CDITYXlmSXGqv6urlBaveALGKHX79dWq+OZ2p
4qasz9jYzDy0WUVKhEKhCA93EI89ZhSkeOo++fW3Ylew66ir0qqlq5oNAYrLXYVWA3CGecTCOBtO
ap1+rQbrCybfZYXJ9WSdX0CCHfHF0umsi3IN64OYMI75ytXY+qBqBE1M7MsWJbrKf4w5wFkTtNtw
jV4uymRao2oRNM/L8Vc5QIZuZv51T1n/grgcTTUI3lgEHUTRQldHHCzXRRpCU8gjaeWqaAj1FHQm
xaMFTPJ1ax+eseuCzs0Jlw/oCKyV8joL1SOY3acb6hXH+LiSVaQtBFYaL8d/rtsUz8J/TELo3DYc
gwKtfrmHVlk6vaLC5KJnnqLFbqd/1ybN1dBdBGmSm/ZmEMs05DdOgaMBigpzVNc+qHsmjdUUnDss
tEB7jVvDo20elLkVXF/bln9omGSmJtR/PzYxYZ9lC4+xnVX8rXayXdpWz9dNfMjw3vcP+hbr3lkm
WqaX+1dzJVdiDSrJjW8nHmbKfHBrJ7brYJiBAnCFmXNZ7UF8Q4MZAnrDQCfrsEs/uH1R2GZWNKtu
cta6Xf6pGJFITlD8zT41qN6ZuQyVKV5n7wa1dQOpbuN7CT5C6syoTdLCR1pj39EeIyJ1GdK8eeIG
NIAlOype3qI14QLIYzrqUDHMQtKmQaZFd5mmvEx9AR2tZvkBrW22GziowtvovjSiXxLr6/e6PPHY
XDCPEAdbjAULa4W8plH2Kc5DUZnAqJiQvNWWsK/SryB02etj8Y1yIFNnHsQkenTUTHcnooUcB/T6
L9n8yhh/tteNxxy00EuC5nE3LAQ/RFfLh0WfUGLKIQpUj4FtmoFVdNRXYhmE4eOJweoBEdcsFX1i
XFWX3qzQvu2SAkbtDiVnmwGILqk1b1sAfAHbuw6tCDG7BU8NBoRhgS+9y5PU5Vwm5/QxaAN6DWQJ
5GAIMRzxEQQSj4hXeo1jn+SWG9tsdlUz+6yPaCOpyPw6vTMlkWb1CtFrKOS5Mei5yh6JEwlMS6yk
iFWYzO9G+7VKbiLr63V/2DqEBs6ebmBOBazZwqfRp4XUxUzSkGrj6NlNdoq0+IGiI20NAPNfN7b1
lSzQiWIqQCcYjRG+UmQMJWdtnIet1X2qJ/6bOMXhuomtLUO1D1mYbhKTOoIJPHAmK6qMNDSb9lSp
03M+77V0lvTVN6xoGnAlUJc3N6jGx1XFiY5jHhb6HLttNNzEVvl7grqdZMc+NJwRtohGDEhkm4QC
8yx+H8OysY9NHYIIRP2t78awfFaebH/wnMfhLf1R7FKpluKGTxBoClorSMeAGqVw+SQRM3nXtiws
VCiJ6rPLmOGWxpeCytQiNxwCCRCCIpr5kEEXrznFqbPKUCcWmuZQus1kHyauyqbLNj7WmmXZUP1e
hzXE6FN11FoI6I1DfQV2K1q4JPptq4ySO3t7Lf+YEV+8usohVZ9iLXWXf60TIwsam8pgfB+eTO/+
8Gcx4ot3InlTGcUIiG6NOeFuJX5qDDDGgZhpLFU07jEjpRZPM21vMGs3uohlpn/9iMkWuibrZ08p
ndWUpmuaZeZFuBjTt7iOf/0LExYELyHmSVVNnNdL7GZmVTSw0Lbro6HUD1ErFSjYuAlRXfpjY13m
2TIgdtUsNIcNCKEWX4xCq70oz1VPRfJxX1h8utV7zdrFemR46/PRrw0IQ2jgyHTjdDZvG0rVk951
xckeEhpimJoCr0CVo9o4Mqzh5ok8+62ri5/9Vh7HOY916MQDI+GmeurVWRlYbYTk7O/vg4tdEdKk
qBsc1kBpO9TG6ptjRr6taN9m1b6Z2fTj+kfePJdnixJCtUYtpXdYWoTO+JDkv2nrgxhaEj83Lu2L
5QhPH3ssxrQrbXxkzfRzXgdVd6/a39t4OtZM8kqVfSQhVFfK2ABAiY/U5xSAxtneR2SVza4pGGhZ
7V3fvQ8VzPdI8M/2YWTx0idIy9TBLPCluippjoON+eNYSzyjbFRvMnAl5TZQO8CkmnfNqCyHaYHg
b53E9n4aFm1//ddc/5YfJl7NRXGyqIMqPY8A5Z9+5bYGwjvZZP31I4s873LJWsVNHFmUGzgd2MOg
44nXJjMmzGO9clOj/AGFY1yNFZfNqcmWJ9yIw+Q4AyAvebg0ppeUD0rRuUolwyZtORDBJehgPsgE
sk045aml2xmkLlk4JEpg2YVf4P8LtXG58Zc4vdV3CEXoR3mDIvMTXgEJq0lcztjIRu/jU4UCf1BC
QelR72wZl+rWNyNoH6rEQn4J5OblN7M6mzKFEBamioFnP7DLw2Oph05Zh3XM3RGVzL93xTOD4j2c
EWuhrYryTb/cq3PhdaPu8unnvzBi4J0BgIwJ5VPhU5Uoj85NpbMw0mY/olA+5WAXoIPkqt3yO0xY
/2NGiMZTylNQHplYy8BK1+7jF5ZalTfW/NP/th4hFqtay6Naw1divLopCzNAQnpMMtkIq2w9Qjjm
PclTvDhYmOWfa20+ZG3txssoCUarSwnPJrzQ/uya4HIm6WfaLxYKeCZ9snrVw8x1qDH7m2KYN4xB
aaGsLXdJHUkBeCsxOrMrkigRcOlyzuB5EaOFlzZEv3eU2P7yP30qXTi7WmNNOp+xh/o4e6Rog7aP
vb6WVWckn0qUw3Kgg6fmE8zESuTF8fMAeZ6+GCWHVbZlQmDVY24NmJdHRJ+gydhgB/1+/ttWxnu0
++MP+vojzrKnnI1pzsGYBNn76Q0g+QBiyX//IITLQXces+B43IoJqxMXSo6wDsfGnTs41G+q0Mm+
X//yH6YL/rOQP1aEhZgKdO+sGZn3krU+jkRAmfFNqaq7hTclZELsE6NKUJuVP6XxX+IQRNurv5xt
Im/zpkg4MqkIAGtuMk9pX/LiiQGZ0s/NjUV50Ko/JQvevDzOtlWIfyiPWku1Gh129QGEJ4sZ5Dvc
iTdOs7Nd9KL3fetpn/jXHLLkMqW7bd/8s9tCTKxnzicDdZ6w6FJ/zqtgBinb9QVupafnbiPEQyWe
TLx04DbOTN6smLzkuhVWy7z4Y+NwnIdZEqI2N9REOck2oLT7oTwSpW0f8TrJwpksP7UaMsITmDLV
zP6RsBFAjB4KIiWxJICFzWVa5lqQAfEFdlTwHavLlDJW8Gjt6DPiduFWeXk7xPQh7eYAiH3JadxK
pChWh7bHf1jSLu1NloHCdcOykOWK5et40bgdystMn/ddMcaSTHxrT00US5y1jg2YunDdxFwdYl0r
UQzK0cNk0Kxn1B8t9Nza1qOD4eaFjHZja4FnJsUcpyaG0el6k4fd1CYHlvPulEAmfQd6xCjQc8b/
hZ+e2xM+oK5zlsR5nocNmYCRV2fuOg1ybrWZvtCcOxBPJZLX1JbPnJsUcn0ylBXk2Ls8jJsEvGvW
dJ/o0f2gQRupL+0dMXPZi0q2qcJdZGvzotczFhn3i3pn5qUODtKxpD6NyvwzHwbZ6d+6Ys+XKIRz
itEpotQ6Dw0VvLQgRclPDpfxrMuMrP9+FrdJ1zfZuJRVaCxNQEi1g0a7m6QyQretYHm+FiFSKyAL
WeI0qUKutp9a1vuWnUlq/LKVCPGYQFjFKiKsJFFrw0O3O5hTTDujt/L176Py+VqEqLxojU7HfHW9
1gimCrpCwwk1IdJMIHOXzQVsbZxF8A5DdwE4JLHAC9LIXs2mDhG5TT0+fcoyJbi+nK10eO3PWwYq
aSgWC/tWslJPqAYLfCwCdc4C0kOL08kwDRm7zDT9pv5ZKs7uutWtr3VuVdhEBlCpPRdOGfZdukuG
el9O6W03tpJvtdEpdYgFIiqbgCbKARXRpX93DlvKaFj372hhDHyfHRO/PEHJkadu/LXxhk+yafut
yHRuUYhME9j1jIVnEEo79NYXux5v0+xb3bQHncna6JvOAd0kR7VR/tfFikBdAZEJoeMydHh+Y1Qx
6IxAmXD9Q22FPbjGPzaEk5vpvRrjLi1DdIeRcZj3oIENcprugeGXeOJmAntuS3BFM+2mMV5dUZlL
j/CbRCGekZjBaH9jkEXvh2eDQzqmfLu+xM1ttNA9MS1AAwC4uPQRu62cKTFhFuB6L6GlW/DP1y1s
+sSZhfUXnEXZskBDxSSw0FnLTlV7PwYBrEkXt0sgnqovkpRj85udmVsP35m5RLMAO6arOVCb55nm
ZvqtU5IjGBkklmRbJ3gHKANqyF72kGKCiGdbvvH0b2dF1ocFxlNRGzIttDjFASUjY03EWx0+UZEC
aHBEWl1b0h1q3jIc62ZMQm8Q5TXjvaN6uW1gP0jydMAlRab7ufvRZ6o7yWbctzfsHxtiEcCs1MqY
7SUL8ykJakP1hlxW1N4s/YIfeUV7YSG6GNGb3C6Mylw44F4DCKYSr/rkeFB5P5aB4svomrc27dyY
EMh1Y4E0WESy0LKUXdndaTlGrJLH6+dny6HPjQg5NEgsOYmIliHQxSjlKuOboiB2I9HLVDpJIt7W
J1rbSgQoG6Khh3vpBjYnaVEkrArHSAkj3cBL5G8JPVanBs88EHmqZRlgSbw0kSUMeYOd5GESD5D4
ndP8pM5W9HR91zY/zZkV4XBafazmsVlVYUrzp3Hodhatbvn0t2xw4mKEqG0pXdEyI63CrGFuqX3P
oFqcGZLsbgOldrllgp9Vg2P0to70u2wq1VWnjJ4Mzba8TCWVF40TpC17MnndDCmMZGa/MwXYHZAc
PkUOBvVROupA5qvJGGc2t3g9aSuqBOyQQnoR6QnHI7LPwyzTQNA/56/DnL01Zt4E17/l5gmwIFu+
AjEMMHtfeoxR20ZRlEOOrmrqK+AcM5tHfcn2bSLRSdz0fqC8gBwA3+oHzGaaxG1V1Sr4iHi9S2h8
U/DycH0tEhMiXBMkXZOpR1oVzrZyytJ5V6X6/rqJze/yZxXiWFlSxXQymqUKi7Ku3cQZb402e3Oq
XOKWMjtCsjc28TSx0uAhLfv7chg9azIh4SsbKNvKH8BkAGZa3IPqB/AdjTti1wmtQt3M3NG23aaj
nmIM6DfvqCqbw9n0NQgbEaCxgMoSkXdzlSn9wmLMORgI5trsUBdatTwcCpq6xVTI1CE2V4d5Dgx0
2A44NQTf7kzAcqI5rkLW7EvNcUHW5KGUAo3AL0M1+9c9Y9sYME3g7wC7BhVObIuRrAX5QxVOEfIj
Qw+MEuL1E629oo68wUhiiStuejvwYLiH9TVOCHfXwksoy2sIEcCe7J2JeEtlSbKwrQ8GoLUDA4BE
gM3jMjgkesdNbYQJXjLryHO18+IiQWNQT9og66xZYu8Do/Ya8h0NWmmaCRQ01HUvDQ722JuLQeH2
oY5RYsVNa6//lPjWk35LvjDHq3bKgYXKjVN6Mvz15pMOlTvw4+I9/BEmluEhApUnhELVYIe5iqib
GAteczQNraJI3brV98x0XopGOXTx/FMr65e5ZQfTjiTl0q3Tf/5LhDupLJMxAQoYVY24sz1tUky0
joxpnwyWjPVAZkrwopmyxeIUgQbylmHJ93Pehlki6ftuuerZekTpoHWatLY04NZSsySonCj9XdPn
heSG2fRWtENsDFZRJNvrUs9eJ3XiQBZsnPNQUXIX5I1o8pIAmOVWqYLrZ31z084srb/kzFJZ9Vk+
D1EV9izufcxOdx6Llykop05G7bQVVtA0/2dRwhGs6KDENcW1aTvtUXXA2slA4j8kp5Qnu7hpf19f
2fq5xR7muTnB8/S04rUx5lWoDqrjKZUZGFXznBTVp85uW3dc+F0z5beWlqW765Y3vx6wymugRrwW
y9ntxFHfsMA1RgaeeGWRPmZZnXuTss5TlxJX2awIAAz6X2tiJRsT75OT62mNllaJl3+ULEAcTRhK
aDkoKEezd+fUSvYjdjhgehP7DYkHSbSTrFjE1HHAilXIJKGwaCsoQjQzipignrRz62RySxJSto2B
jgwczkDaiy8D26msClwgoHLrp9izC6qEC6uKkOo83UdlI+tObB55TAUB4uug+SLWPkjPBlMfjSrM
bf2+G9LTwrrwusfITKz/fnYKi2RgpIhgImnMwgWm9zsyHJmW+OZRP1uHEFTMpJ4nzA/DLftldmNz
+Y3pjFdnzCUhcsOODq9HaxGlCGBThZuvHoaqRkERI0bTAqVtgPLj11GTEfRuPeEvzAh55UqeW011
X4Rqqe962uNhxSZP7zBvodY6ELdR62YdCVB0Dpy0vtWbdDfxVpK6bF21Fz9DyMwgZDthMgHAptT2
VAxfrLwp4Cr10rAugt6v84N81HwjtFGwd9kWQYAxMYlw6S7RnCpscNQ8nEEI6RZa9tsYC2RnI9tn
ffkIRLXjxU2curO2yCBWWwu+MC7sewlJ1txmWR7SW+3LHPRhmrmRvzwuXuRaHOwwsrGajfN+YVDY
4Q5afd3YYbUFjkRLHy2ndOkI9jXNvX4Kt6DBF5aEY9hZHUUbxuQhO0w3zf3kFh51bbd6yI9McuI3
DsmFKeEwolHWg1IdEK4JaA13UIwjnax7VNZkxemN0AJDYMteRxNQIxSyogojr4OWIRWMQbQRgcRO
H2VtP4kJkdJNA6DQyU2GFz4aY1p3qh1ZC27b4f9ZhCE4vME1vbJXC31PkRBVSgUoan9bZuxnPw9h
t/DCtY0xc8uZPkqcYss2VfVVMQBUl7ojbOBYk9q2KEQC1kS+q0F3Zt0NR3oAlLkD54vmMTf6nPrj
905xS6kI0Ibzg6wRNUpkgrAtzodWlTLHZCBVqJTMi6bHIcv81v5m6pJLdWOVKymkA1Zl5JuoiF6G
FL2o2JLb66XqsFdeqQfFdO5qwPFGvX8j1vBI1aH2sjqR4Ze2F/jHsJCmlXHGwNCBlzTLyXOv2ifg
BB6Uid8bSGSuf8p1DUJGeLFG8UuOY52payAZ1CEo7O60kM8ZDlyRAbfRSTZ041BglAqvzTVL0T50
JXOedyyfUI8ox9bPKnoCi93n6+vZ2rozE++Z4VnWoC6UFXWsIKGejWVn9tad2iPx64tW9RYj/XXd
2tbuYTZsnQ6FUsmHJigIdLW6gBJz6FDmTnGzpy1bHcIzy1vDziQZ5UZ8XCfR/rEmuAWo+Oy+75M6
BIyS+6yE8012pQeMpDJFhq1ttFXbBqM4RqscsZaT4Lk4px0QdGrUfVeT30QpwLwJ5QnNDK9v4ft4
luiBMIRpNIB5UVwRrrJxcqpZARdNmFkU2FpmULwPwCjx1DXD/JybWXzCBwVRPS9mr+oU64HhJR8U
EYb8XRxb7dj0RoOabQ+KzqjCtevorTtVvaxtuhUOkMIh4qjA9eO/l+GgseeRpA5+qFOWg5vPHSQK
VfWrlZJPhZY+jlO274ah8epekfVmtr68g+YCwNUAO6Otf2k6bZXE4hY+B7ruHpuUnR2r+wlNzevf
YnUg8VNg3h9AcdSkIaAsrDDq10lNBvxxp6ljoA/RGKh9gwTSiFI/y5rRVY25eEDTrtxdt7x1kFak
E8AE0KmwxFKU0Y/6QmKAKRuD3UIBwivr18qYAijluPG/qPLi8wFjDQ8Hy4CYKpp1bztzi1Z71nZu
kdv+opUoj1aS3dzqPVzYEbJC3idKWxHYafziFaI+BfjzEwhb9n5TBlrQgBBd1ljYtqm9jzetilBi
Fyrt8M4AXBiwDECMjMLeD5Z2F1ddQAryUNIC5Ogl32XsG1fJTax3X9TS/lWkyQ5h7On6N9U2ggjA
eag3IIxg0lQczJzNZUTIxbi5SeZ55+QqIMXjrE8Aztd5UOnGvM9HJT1FbZN7gEjVbm/b+j7tU8Un
RZMGKcqqLlmaMsxGMh9KjEpJvtGG3wFai2Kks/rBBwm3ki2R2YMvAXiw9mQqr1aju+B/8UZ+X0Wy
Z8JGAEGQQ/lx5QyHwOr6Y87uJi0CMXNmLmXY9Gw8RJbzK2rKwUuIwtzBqYFdt54s3jxbdvK/mhau
DkObFbWv8zJE6fGeTC3zqwbKw01ru3FunACyejZZfBiK8V+ACi8WLSQYuZOoBbRAsrAnypHEFdrK
s/2Jd1FQ650kimy9f9ehZpQILdDEfgjRTspK0IZjmrrbKfckSI+D24JYUfcyX07LvuXe58aE463U
NkGzSC9DoqmD305WkDrWYSJQHx6l6LFtYxakeQE2UT/01yAaY3SkscpwsprEbWr+qV2U2i/j7s7G
iKgkK9xI1MD3ogLWgt4kVcUIWVh5BLwa3rNmNj12RrrPTNk4xcaVdmFC2D0SLU5TA24ZVqjjumCx
vVfVrodiMySZJHFo2xQCEWZqgHkS41A0pvGgOVjNsFtpsqAwjAeKBol20y8O7WG8pws45WVP9K0h
a7xR8K0wAr+quq0/6+y4M83qs1FfN/GxfauCVa3V2LP7Zg+RsHxHfFQFQOQjCWhSq6sjnVuteTc3
DRreoIvtb5Kf/RM/ZtD9Qcbi0i9cuW9/AtQu8ZeNxOFiqUJkM/qytZ0ReTC44R8sq17cRcfsQEnb
h1gjz5Rkj6Y+Mclx3zoTK1AF09Fg1EEOfrnUBvNfUZtqWGpn+9r8Wk1HNYdYgCUpJ2+ehjM767+f
bWmU6DorCF7aWjmdrEU7RJpsdI6KRCKretcKHPk/5jhHCNAlK3QjHUFa1XuYWEnd5Cd9y/04WDnc
lHB8AfmYFz8uIHmmnrUr/dTtThMEzqHSrbmLixwjUB7HyLV3y6fiPmYuWIxu89skkBVpiPitxV8q
BPR+XNTBSkA614BsuoOCphosB/bOiBz58y8TYg2Jb9ytsqQRWIDIrtpVN0qYB3XsOVL92g+lt8uf
g3zr8uMshbpG3JVR7DV5SPfLvttHO8gRQ+O6C+OdjPHrQz3s3R5yGYIxcgiAiE432lqrV5SvnHuq
twaT9BENxFALsnvZVn9IoERbguMNVTdNRh2BiM5p0X2qg2KhLuqqnqV8XUCzbEcd8FNVSCtySFQ1
5Jy7nZX7msED5BNRZ/5tKBV/kRDTclMvZnN+Zxwkx/QpPXGv8IASC9qb9hB7LJATZ4mnXDQpBDTS
RE3RrAz082If+/Fz0zI3x4xnM369fk+Ix1w0JASxWWV8wYCMurPMt0q/sZcf1/++eA2Jf1844mPb
ZHi4YiHEtj9DMODGgsypy6rqcN2OmNOKdoQDqoHFs24p6J4TEn1tR7CXq49AAezUhXtSYOKH57tg
TSSgj+MimnUVgQsKrTvQxHWHEvLY3b4OspdxB1bDY3voQBMnOxybYejPORQhVBhnMjWmwBM7e36Y
8/p1XhQ/poOLy+hurhTTL3MZ4mTdufP3sbhWIWdx6speFAKb7FDd9SFy2l1914WypcnMCPeaRpqS
T+td4EBgfge5zc8AUxz7pMRwprG3C4hBkYUfOptILlSZYSHeJHVl6RgDhQTKMd3zsNmvGlfqXkp5
KbMjRJHWMuzKyLGPw84O1aC7aZ/ivbq4xWMRct86Zo3f3kDQ95F07ggE6uH6AfmQI4nfUQgpKXD/
aIS/M0Q6juv8WElTFW/V0eO9l7/haY5vWkhGjyTH3xTCS1OiD8GAT9pVwDvyKHm2u0OX0AfJ2lbn
uOajQpShNB7smCugoEVpfp7c6RTdDLiFy6DE9ZtjUn5/3aLsIK4f+yw7YsVspFEHg5pReVare930
kDXGrm6NHRq24YQy5XWLkgAnAgEBzgBlpYprcQHdsqa+Tqz2DZr5XQdIjSEj+tnOMP5Emg+gQN1O
bXO98WnYDW7i5btpv9IcqsOaZIHkUApVktxEIvG8kWQqN433HCO905dd9zNFBr/qV1qrskIS5J7s
3SDbUyHmGPiIEx1gsmozt1F/1MbXyL7Ru7eU/+0MuHD6RAJ6hvZNgU+GKFoPEBAr8l2T1I9Lmr9d
dxPZMbeEMEM1FmulBUN4kAdrllonbnWMfAc6pLPfP4zgbPVkwU22kUJsKZdC7612vZeWU+I0UGW7
NYjuduRRkY7HSUKKWDXNptRRIGaEjKKPdz2MtWgEGJ1Un2r9zR9iCsAeBIR7FM0AIXRNDa/A/ffu
j5PfvEw/m5/lbtlbd60fPyjgYD4AYBLF/1L7BOUcFQx/gAeJMJMJo23ZzAgePFnzkCvGS68Ujafl
/JUR4neaPbnxbNwvE5x2UVH6r5tnrVwk4I0PRdV3jwWI1gIth47KnVAXXxSjgu6MhnvxMXuboENf
PifPnZvdJABzoI6LZ4Z/3Xc3I8CZRSHTMMvemsH6BJGGIv4JLNOMdvj8fN3G5i18trnCbU/Ssewx
KPge1w75zj6M0FdlcoLrTS89syMcQ3zccuw68MqPHjn2r/Mt2yEn3ZN709WA+CxKN/b/ug7+/sno
yj6ICUj8j+Cy3ClQLovfjY7B4uf+si8+daiBOHiJqifrQRq0Ny/eM4vCxZtnpF6aef4/SQU/v7d/
pgcgO5/eJQs9dOOvfz6yeSrPDAoXbxr348BjSGxgYvC3faTBcurDxB9DB20GX396MIC1Uf0hnE/V
rj3gAR6Wj/XtXqaVtP0E+OeH4HteZgBWrekDukmr+Bk9as+DX9ytko3JzggGqC4XNzamLPbZs1Qr
+PqWA8p8aTgrGc3iCOcSfLah7hdHewT+oAkWL/bKxzhxZfzz17fcEamiLAapMjuHwUy9JcOLxiBI
ueo/jb8k33azHHS2pcJ1jCNTtopir1vKHnrMYw1Qr/O1fRrq3/H2zTwj5C+kdJVjBk768SRLB7TN
4HD2A4TgUHHAn+MGKyVQfYpPBgorIzT7ogdQf+9Uv7ovf3Xe7ENaIJQJeW8mlGemhXgxOkPTQdFl
vUE/6ylBnzNzc7xHwN6rKXdqpXjXN3s7vJ8ZFK7seiy0xSxismOpm7YuZBSQJ4Rj55PnlQ5E+zRR
V/Ex1nfdrmyLhRCVK6wnS4zLLYFYeRvaUE1woNEge01uXiVnqxPiksrMptfHEWai7Lly5jDXe1nw
k30yIRTRaNBKUPtDDi5eHsy4gjwY7w62ki6umRiQYelQAnRaWdn5HTb5ITH5szYR7VE3/z2P42Px
iurQ0ypQvrLOus0JfCAQTWiC4kWHODrZ45K5XRgwkP71z7iZ8J39BiEIKXiKW1zDSUkTvOuKExit
l+n70H5zktfrliRf8r37dfbSIppCaoxR4yLVH23tNwBI1//+h/mMy0vTeX8JnRlQeLooBaQLd8Vv
6weOwXOKbLk8KXfmC131dECr5dHvYOlhk+u8XDe+mSWcbeO6+DPbRkrYEIPUfmcq9BGS1R1oSNPA
5Pnuup0PPUJxkUJ4qdBshuQk0p4ZrP/LIT5Sn9+siDXkcdI8RHIw3iu8Z6tquiQ1m25AjjWstb6s
2GXWfDdo9rPl1F6qkaPZySQ7ZQ4pxJUiIXNkc8RPp2tcEluugeCS/ojV12gZJZw4khj27lHn62us
QalnOD/expC57FAxojt5sU/m+UJ8aWI24NkIM/nEG/TunGDs9FoSj7fvAfBCrbCQdcxLuHSntoN4
mI2EKr+Jn7L9bjk5HrmvDl8Nr/bGkzR6bV7yZ/YEl1/UudKjAfamL45LvW7XB80LqqeAiICl6W2F
irT+4uG23bFvsmth87ydGReOQTz0ccGAe4S43VurAvtwjKu95KhteuKZDeFitYd2IMq0BizPyL36
ZrhJkBfaqyDLUxPMSE2nAE0DKZD4Pe5/uBfODAtHoFz4go4y/GVt0nQHHnb7EaVMIq1Cb7eDziwJ
t6sBiniIGyNs/UdsZtoPx/8qiEjfNLLtFE4BZr+NLBnhL8uP/rf+vGqWVJ7ireqyUEHM37IHPMQ9
Rd5j2zx+fxb53rw8O+UlIDSouGGRxnNxp/mgJgkKb3mavOowvmDe80G21M2wcmZQuFMzqlV9izrE
Dh3GQ3Zcv16yJyfpoMLqgFf8hArP7GgktQIOjzXNtkPtmR2Sn2v/srilX41b9mp/iU7qZ6nV9a9e
syrEmbbkNeUjtrP5Ut50Bx1h0/nU+0qIOBPKoozs2wlBRllzzBYUJrumLH7VJt23pSHJSyShRJSh
qBPbjHL0z3dWasR+okYgKONoy+ugMpXc3pumzuoiwtY1lKsJxQTIjmhHO7+rouM0S7IgySmjQtBa
hn62urJBEjTkt5Xeh5GJ8p0xHpPCOBZt/fV6kJS5uhCq5oFxJQbq913eF8OZaOSv2mmycL/tBo6h
YTofB0t8KuMxydsWhfOdXc0urb/1f4vtfk+rIMvzXwPCURo7FmVWPUG2ssLofNXpPkZyPl3fq+0E
9cyI8PmppmQ6TXFp5SoeayCII9/bzLlNFOOG0DenPzqO4ud26trRtyytf3fkpc4gcdB0nmJN+7i1
3KqUNQg2ffLsRwknLGNzsvQLHljtAgqs1MQQM28Hr7BrSQdpM5k8M7T+kLMwrFjd2Gp8fWk4pR9n
S+JOs3PTJvWxLiIfOZKbNOz39S1fvf1jrPrzWYXTAN/XRhB7o6oVlwdgeA7z1BaQOku/kkn5ct3W
diHpbIHCWRiGvlkyBTtpPIPv6LXeudxTnqIX+py/at4R9GzP7Wf953WrspMh3OANRsHzSYPjNg70
QzHI9bXgzf66DenKhKs7Wdo2KkEivYOQTOdbXzS/9YqQHFjirep0dJft8rA6yQfFJM4pvpCNzmiS
pIJhffqc2pZfOjeRdF5FsoXvSdKZY6pZFulxhi0ELhnc/mace/G8HCR7KLMiRJgKiHVNabGUxp/8
taSbPAPvongDAFL6p/zW+CpLQ/4/L4J/vF98EJOYE90usLAR2avxrH1ZBheMn6hf2zecuGxCav63
BLFCIH3/TWeb2TrlAmI72CxnA0ge5AROINnJNX26cqjfG2dnJixSY0DHwWUQ3TYvwDHcNkH1Uvkq
qlyyLdyuUv850+ILuGXdougtAojhmiF/o8F8bCAJPQetF3+znob9hLGNcCV+aPcOMJHxjqNYjcaq
NBOSHQUhuhClzJt8vTzG5NHQCFQ2Sncul/D65koCpvgiBuRxNGdoVu3mNAl7iPxpanHqtNEvYlky
tP7ga59RCCpL3Xf6wOEpTmR8XRbthqVA3JW9PzrNZ0zuSRIjycpEmoes0ShRckTnbKh+prS/j5Lo
WxvVmNAAtfv1XZRcde+FvzMPVVjutM36rZruljLiZxgJ+X+kfcl23Lqy5RdxLbYgOGWbmUo1lmTJ
1oRLlm0S7Pvu62tTp+qJgvgSdc+deJLLCgKICASi2ZuVqR0rpyobPF2IyfG/PBn/x9RVzrsA+Iex
dk3jrU9GdlAO+jE/rqy9wvB/14/hyYTH9Trywo8vxmUvF+qakDUwtWk3KA8d2oAF7Gh9M2Z7QT1R
/IR7BwD4oisfQvmeCSJVFTL6a1LdTx6V8/ydnaZD+ycN0FR4HyNrSo7LzTq5Sa+KP5o9+NLJQNP8
nfR4+WB3lWjzHdzLrgGJQphi0MFnyy0xbpQutOvmNoQzvSxn1zY2crjjJFM7x2CLBFP7oLf2IOc3
LGsLJxp7H/hOntzEzmWB+xWTjUQuNo3kPIuK2jR9V1PsdrbTv91ZQ9mxugIo6nsv7KH+0fvlcQjE
LMK79rIRvurcxl6sLonCcPU6Rv0tjs5dghpRQ9zeQLIlpa46vl1erUCH+daKPO/SqF/jmdRI7xUj
S53IUg2BExAJ4WJPRsxKmi0YSidRbzRfjVBUgnm36ktmwd0JilQYSb/WUK1D7xHqoCnFnWwWtH7q
RV78ywxQ4cNdFDr6FfFXy4wF98Xu+29zclz4OYI0Re7WKpClnuP5j6TLtp5eKSnBvT87TfEzAh/N
f3d43L2hlWMEZG3sa6MTcHIqbkE1gQiB+VGuJKwOkUSrFiW1phztHryTfQJQ+GqyjeWbxlL/8oL2
G6U/NpFv0GByleoTptD+ISE/Fy79udJ2R9etu1bwyofkW/FH9KQWSuV8zASA5UVZq169Q4Psrj6t
pOvZ7dpgtDaEN9fpm5hGTyiV8zPLgrFd5HEQbF+vzZOpF0NeXkNpJa/3FZS+6a/iD/t1eYtFB8o5
GMyQZx3o9hAyanLr9VH52qs6hgz7n0a2BKqciZqOBMbPT8/QhckRzbC5hlGc5kX153b4fXlNIhGc
f1n0EM0D85pPrR477Xs//Lj89/djio1act7F0jrTqNfEmDU/zGXk6gO1pebeSvuzlb3lPfFj88Eo
FEFRRrQuzqUAxTcsp9WlGOtgo45hwj4KHy6vTSSD8yF5a8ULkG7AGl8nuFLLltiEkD+XhbyHlBfc
M4/jNHdG33QF7lSpG6OnCGB5Tqgas2fOaeREWRo7UrMkrlXX1Tk30whwM7OZELS5l6prdVmPfwhx
oiqVjmmiMDthU/o0JNNwlrsqdiMF4/M14E0EE0P7PaObPOW6fZv7mGqzrlAJqlV7stM8ruTiGDU+
r6WBJhCP/e4+bTbi1t834qQVtRKAsWhQa6lfLqNr0NAHAasgqBKJ4QxGiUylpJDkV2g1Ao8BNU9Z
9/Pyme+/uTdr4YyGzmFpKmDw8bVbBY8o5x8HR2zp2/QUH3IXLtUTiFxd5hc124jkDKa0mJZEwNzF
9TG4xnk5EAewtA54/Y70UOn2v8rJb+RxxpNOoVSpJZYIFOxn3ZoezRFZyv9uUbztWC3IxMIBizLs
2QkD3PK3oI8CeI/izEdxzW33gvhYk8UF9pXVRHOcodI9jKB1XFRiA8CEuGOcv0lmf2fWyXfBAnfL
pxuJ3PU7AqcBGG/YRUzZ+xQvCvVa7l7GGb1vWuJM5dHo7juQEVwWu+v4NlK561eNskhTc9RTluWu
jDrQlvy6LGD/1thI4HyHnjEFjDlYl3zqji3gMd/Kc3yVnEpBOnm/P3ojiPMa4zzM+ThBQ1oPvfTH
NZZI/8x3WkBtxStOKbjhPFHPnmj7eBcyAUZjybB9MTKe5ZuliLBz9lOtm1Vx/iNpDKXLMPHvqy/R
0+wkv+cb5ln3+iNeuKfidXaTw/AdgOYCNqL1wy/4EH6AU6qNspNptRZYOnfl6zJDzKkx+Vybfy8r
iMAL8+BLdJpyugAI2W+0cz+fDPqcjcKH0WXjAuD45xvFakGtHNe4wIYfi7+45lV1RM46iL7316sX
IbejOz0p19UpvaU3osaBy3uJtO5n4SFq3LO1luAUQI7gYe1YaHXM2U3CRNYsuG3AJ/lZFMAfpqRZ
9dF8IKf0kGF2jR7fUmbjDnVytwhKgXlfPj1T5vzH0k1ykqEQ5TM6nuvcvA2txStl/XBZSURbyDmR
MS1aq2cQY6qdl9WNPXWvMoBTo1hwX6934/+u9wAn+LyBsOdkSiRoYxySEzOT53yxgkLRQRilnZux
eWEyfbq8tl0f8hFW81dNNDMaMQ1nVgOseOyv6/bxsoD98G0jgdMKs4pnVVrgQ0AOB+2H3p+iYMDY
SGiTA/NFHa9CeZxSdB1FgzwKA/DEoycBn/squiZQweSqux4CyRX1a+67/s0COfWguVIvUTTgjgmk
BxoYflN7+XckjNz0jhzmI/kl7pDfVcmNTE5TomxciJnCpXTKTRdZbiMHg/wi0SK4fHq7GrmRs37H
JhjuFwtcrQoObzAbRwYAuTGF9oT5keoe8jI63F2Wt39hbwRyN47MBrPtWpzefFJ89OQE4aE8qnbq
ikpDu77D1FQwBwAQ/AvieT5WhQG6RCh+U/nomHzW+twrG0lg0vstkv9zhZoyt4NhpTVqPuGkMFoD
nO7lIN9NSA1HTu6LK0SCCxuNRJ/PywynNB/XNrjkbN1G9+REHMVOfPO+OBA7uRnPpU/8KhBNge4/
Ljer5KL+Tid9X8S4ZdBj/6i+1gHQWZ3+WwYoA92dfxCf/X5v/HvOf6VCxIxdH7YRzj0BZMYMTc8q
vHAKdtsgpaIa0etlvVz/xAXP/K62GzuYwVtRTGvXFpBADv31P72Z2UlUzxCJ4S5rKSSxxTrcNGsL
aOGngRZIgXoQiRFsGN/8HIZFTOQpVtFk1NuKcaWoPy5v134r38eR8MXeio16zCKEw8V5xXWoAVjb
XOXHVfdaQei96wo3ojj322bplGQjFpPoiy9Vg6NjqiEbQbsTi+4y0fFwXhdNTEOeokUdM+vssB5P
46G8Kuwv2neCmyVxPqMqR7NiOaypCvvS05R5OmqRmdhyTGpkZfrRsTCbeyUNEYg1CGsdQ9FEaOoi
x/XuajYqby5aEutrPx9oVZ01Yq2vzXt0knsAA/kuGnze39kVaAp5J1AKrL9vhBWSLFd1BWHzKVor
eNf/fy2mu04fHA3/VwyPJJukVs4iVHN9s/2hh0/SfNspItXfN64PGZwN13o0yj1TcGX6LQUgmTuc
e6STiys58vS32dWeVHEb5OrXv/qnD6FckNUbZhH36RrGeSSQHck2r/Bkqp7lo/UCzC5P/4WJ9bP1
IIrA943vQy4XbOFyyxZaLWsdO0NmdLZBdGonJrqnpMIT+JT9Z9SHLM7QGVVSGXjgODzlb9cdmwTd
I/ELsOa6bHBBnVmRn9UiAmffH4vZqAxn82gf6cOyhicLv5NgcQu3/V7aldt61RmV7avmqrMttGP4
iadkCGn/P7zBenaXzpbzBqMRa2xeW+nLv6OHt86Jahhaa7wuw8CsfABK6uWNFikwF0NQeSlbs11z
JjnacjJQGTDReIDIDrlwIZLINMXvE/LoLXcksAqWVnie+lA0eyfST86vqGBVxDsVp2ehYB2njUfk
t1R6BuNqcHnT9ktJH3rCY7f0LdWXdISkDHfD2nu6AmHELnWHk+wvXuGhI+huNm2B2NXALigHD92i
d6HVgBxt9TY0mI6Zi2RrkF216IDOvHVqUzC/LTg5wjmayLAKluSIUKz2UJoNmJMfknQRrUpwbIRz
K6rOGk1b3VnzYzbs5ty8J9TyawKU2tRWYgTQja2DS12YTt5vPdicI+dlaBY1o6zmim8mANygoTzf
E2ZlGDiaQCB/BzCc2jxNYw0ktkWhp2S08nuaJxLKBNdLNSy/U2ukgy1lSd4fAfde5DZrysbHjEjn
DF27nMBNH4kQAAU2SzgvVYZtWs9WSHyt0tLZ04eGFPhiHdOXAoVbD/iSwnHeaKA0ZUkLhZMO5Y1x
tcJ3AI/0hMsGI1/Ct7VoXZwvIllYY0oYcXfrhUF31z0s4AIIz29rd033LU8dYSFapOCcayo11tSo
/6wlE/00e2Rt55HgbyuveVpBuSoH/SCiIoZI3zk3NZGwUUdc4n5PotOiFYttygmgFacHS2XHyyf4
5UYDcxQABj+g/jhdiVudFFYBLEXDXoekaATqLacHgMCP9N4Ej4tTf2+u2Ll5qrsDHYLF8npqW64I
loHf6PfPAHeUbFjASAbxGBRtE/JNaiORZQFdCBtTdKSU/kLHmzADvcW/WC8hiCoV4EeCxJlbb0L1
hkpalAct6oeY7Xf0yh8NVx+PA/NTJzysY2GJnfpW4ublsUtdFuJtHnqXv2NvvQBXVIF5TS2QBXOf
Uahz3smTDqIE9Gw50RKeurZ+AQWaqLLI28y6sVRH1wLGVw0gNnABaGYYSRvXJAsmiboduZkBmXJ5
KV/SDKsIgIyD0BlIi9oXtMihVrq4X+IcKvSDBsXPNg1oedYB540pOxVggQQcGnLlMvdK5BJ2VgeG
NRMDtQQApMAN/Kw2QxNnJQlBbAHOv6dhijLbiMjfy+vblaEDHxkveu0rN6iaLsYwpjQLKjy6JgUR
nvqfRkDYQRPAhyBvAiK8/mWGJOoM0IjroHXRoqvYfLQKT9cFxIhfHuH/yMAxYZAEJAF8cyTRilIb
pjEP8pkpftjLiVdYeX/T96z2e61C2hBzi17Zx5FbL8psV3Vc+BPLRG/J1ZS3d8b6IfgI8AsCIpwA
LPzzmTUDbUANUVbBCAZ1JbpLaeEQTLAr07GuJvfy4fG+9B9hwIUG3x/Wzhc8MIRGwErV5YGi1D9j
tQWzhfJn7PVjOY+i1gT+ScLLWi/LjQ/rqtms5rECd0davvWKeaXJ6L6cmu6qGbXBzmX2dwmBp6rT
YJiT58sLXW+iL7sKVw4+SnCSqvybWZPa2QKKN7ohjBJUPP38grdY6RbgkB/6MqiqxJNZOwq290te
4H3NH2L5N3RTSHlHV7FSPCiO2hHmtnHrJ+FytejA1oJ3O8rD9DiWyC910WtOY2YPevPt8ur3bBRc
1P9v9Txli9xJ00DqGiB3RRfMVeUMoajsv6u2GxHc6YahUWVKhpVSjf0elfo2TNk5q+eful4E6E4V
hNZ7iqvJMp4jqgpr5RMutO1hieDACKql8GJTP4yS7jQ1kN9EdMF7CwP4NUCpQYNn6PzV20RkLmQQ
NQZSONuTVADvqbfV/luXAT9edB3tqSnMkMBfI+zAxNxnG5HChWkqK3D9mtQe8l90Ocxp48vWLbI+
dtsLase7a9uIW3d5Y5IhU8uCROsuGklkN+gXHuPfyVIBQGy67VL1P6dhAZA4Cgga7nQKSs7P4oiK
h2sBCqmgydWbuUvuyrL1L2v6TuCwFcHzlYftMtGctKAqofIPcybHUWvu8UIX5FH3DMrQQUJHESMB
HGLd2M3G5akxLKBQBOmXPAd6NXoFcCour2RPw7ciuNi61eQ+NgcTTFuL6XQxUL/k0DEky0MV8j9M
YqxeysChrATsOsjrea3LcoD4NnAPaldablkW2UFDaURgsrt7BtJYHaN7KpihuVBLHtsIu4UFNePs
AGfMWZL0X+wZUNJ0ACQD0vrL3anUUsOGwcBEm3XDpmtFGU+VZARl9uPy2expmQkCL5B5GDpFbPX5
+K3Cauq4ZHkQLeldMynrXMgVTUR9onveAJE4AbUc6Lo1/lyGITXHCRDgYCIcNHsxsluNZABnzfzV
RkMinedZElzTe0uDUuvYRgWFPh75bpjVuehaPAC6EnnYHvw2mFqo8WS/vINflqaCmGP1coRC4cBe
/3kHu6xsgI1vovJF/KFeDsySQYWB51SJFMYk23FkHS5L/HoXv4u0DHnFOgdwLXdoSLqmZWMCzDaf
MCgchaPsSWk4HDE2VRynKTPemFFWvqaw+WEYJlTbNcXwB7lfngYShf+pqq5fo4OxGkk11aQ8s05r
xiHLKcGrYEjuGOvR85TFbseqmzzpf15e+hc3v8oiiP/pStNp8d4KQCl5kbRTFWSyXF+xogPBXaVb
1wQYMA5ZTMC5R2MVXBb6RZE4oasGbFykhp1mdFAQxy4JtUPDqM9WE0oeq5Lu9b8TxZ1s1bWopjKI
AiCsE8kjQqikuJWaTLCkLy7585L44YJUyQtpyOYiKJIwvEuizvxukQqJvVZvZC+Tykrk0ASbyPvM
WpajJovBRcrS6HkpkcPRl6oD01evCQxStDYufqNp3WDsRa4CxWj9UgIRDvpeDd0eIuZdPi2BNlLu
Udp2c7eyLlVButArpelPujo9dhQ9ZUN9DXCy/1Lcei1t9FDBTGKvxFB+UOI+pUvv5ciW2lNf3kxx
4mMGRtAELzqy9feNPF3vi7oERVgwjck1Q5Ke6N0VUSfBskRi1vPciJGKFpzUoAEMaKRdVzP5Vk8k
s0EuFQkUYzWeTy8nTunX49wIwi0YJxZr4DwYND3V0RkXytVsj3P1NhbD26TFj+BTuZJ70eNUJJnz
IKCQ7HIQ1JeBNuWYL6Xa31bWDmmk/8jkSLdDoh+XNnrO1EYQ3Yn2lvMnTVLKoTzCFuJc8hIM5WsS
u+0z0azp15zD563lO6Uz3ej6bBmaID42R4nazFubGNpjr9hiqpT93SRoTib6mk/hzG4ZVASSJTgQ
G2X8FSuAqIuo9pAvcuk2ZLLsDrVJu2LyYPdS9euyyX/pMyPvK/0QzhlhnlIQcTdYabbcVUcN/CIg
4wKswnyT3IR24Y0Hkwn09mvejZPJGaJCi7yrlroIxlPH7MktfveYz6qdwp0OYDF87XLMaEmTqxdI
Z4pS4+uCvlrNx4I58zTaKuriCbq7qO1LUwFCctJyEYfmrs82Qc5HiLJyynFBlG5ESp5V4GZSaajd
y3RJTmbL1MGuK3nJ7ERiIiKCPcvQdNDG49FIgBnPWYaiLFFRhD1iKBPkq211FypPdNbv/4W6bMTw
HURApeky0yjLQNEAJYdZyYM6RX9MPTqpC33FPRUArPNYhPkNqkl+PLDjIknnHuXRyx+yd1Vtv4Pb
4C6lZEDOuAyiKo7uwsioD02t5A4iWsCfMlY6Q59Pgshw11i2UrmruO2iBRlj0MyOTrbc9CnaSTKf
ISnmDOq3+DBNAGIXFVX29HUrk/MOY1uGklZjpSgCa2dwyLdP1BxECOx7Uf9WCucGlkQb4zjEs1kL
X1nK/Hkc7E7WbDSFOhFm0LtENJImksg5gSRpSznXkzIArXvp5mPOXKJk596ob9plfFKlqnbmRjpc
1huBmbzXvzd3ZrUkY1mZc4nUfu4rS7eq52Opivo/RYfGXc1SUdBFN1qo5/wSoTfeaYPQTZ2a2bLk
t30wHvGQElKAf+m4Wp359hS5e7nswGMx5BA74AVuL308Om1KU6/RjdfFkEFu1lYHRiIfSfvvZGi8
y5srWjXng2iiDn0G+peAscZmBnUQO/53ds8jTqja0irjkkJraIjhPQCiz3cghZ38ug+7b/0UmndE
KkWdhvtag3caerpk8D5wx7mYCqoJBPsapwRdvJJ+RNvH7WSOTLC8faP4EMQdIKkZ7nkDae8ESC+9
ZF41sfGsTiC+LKvwR5uqLzWxgsunhuTszpWo6R9SuXNTjCTXswLGH40hIQAHLZ4pU+dHZlTqz7g1
ehdv0sqdpSR15LKGO0iMkN5asYR2xbw0A4bapG3GZuuSdCxR0A5/AyEfsPihimmNYQb1svkyFHHx
U80WEI5SK+s9Zeiv5TqS3HGWfhp9/lTL86lIlTsSSq5OmrOpzOcl1Py+LIESzxoE0ylEKZINHOrb
2CKtl4Hhvpekn0Me5T6Tx8JuBpY7OUDX7agszXXi7BQV8S1rY3cpu9Yu49Yx8V9tXGPgXQH5pLKA
LLFJ+wNrmGQvM3spteosK9OjqpSenqLnuESnpEwSWzOyEzwwRifCOGiXxE/G9ABG0mdTy8+KofgW
XoQ2SEmDmCR+PRayb7TjYYqqgwW+S3MGDV6lJj6wvE9k7h+7iB7rRfNT3ThlEloGl8aVijooLHaX
L+iFUbSTlKVB0SfHBMXCkbQ3cVqb7iLj9q2jsgKOcndQNPaDtJaMkjD5ngz9jUFCJ67GP0g+FLbe
abcJy2LbavKfZlxPHjIxbx3RTu0yF462ZCec/uQXRvknAey1Y2lzaEdtes/mvnbjpSDPczeGh6ar
joC0D9o4pk6pJ4Dsyajljo3+sCz5dRGGx7GcjpWpBROjYTBRtfCkmh56w7ieNIQKtP02jYN5VwCD
FpoUdd7A5hlErxOxhzAFx7jRfJMaCbqSKI5Cu+b7MKdoOlFjO5LSwlFzRMFWSXRXL5P7YZImuzXN
xa6XpXPLpYdqZN1bDPB/l7YKKE2zLndQ0WsCU5eMq1CHes+zWjp9KiVuNVltAD63yC86pbnNcnVx
Rpr0do4ePS9lveUbScWA0xNhiWUdIrJI69heivJPlzHw2kvSFZHT06T06C+rBj+JyXNhZB54kq/y
PP6ZKemxwY1t0FpxASpB72rQu46stqkSX0Nfz6SbQBUu3a8TLLPdAze7cWo8FZ6MpIl6N4sX/RaV
R0P1jSpeVLsIdfVpjArNDMwBpNNpuUCpx7mxu6E+1qV5VSikt4HCC6Qo1U3kyJdog6TBSGe7ZMlj
M2KaZGjb66zSaicdmxg16A7gIEo/unXYoMmZzi9tmhsu3Pljm6dATFBNHRNJEGJY1iuNJ80xEY68
4AZ/s5b+McklNbMlC6j++WjkdjoyzSYoWlYVsxwMGSmOztBfWDEA6BpzcS3nA+ZnypraEwXLRKIf
jck6julQuKEe1QrS6Y1lx1VKb0NzTmyz7l61eUIqR+lnH7Wyyp7MOHEXmo3XVAUMENKjgPfu2HzT
5GbuVrL1YKVq5JEqNI8JISlSpRbS9eNoeGObVDd6rIMKecl/lGaIJv8+ih+By4y8bW+C+dkwjxFw
jB0NDEInJR1QVNL8iCr3YzHfKHk4fitTszlG2gKO10YznKg2Oicr6UkzoyDR4t9qVurnsZmfjCV6
6NtUdy+77S/DCu+XPVAWUHNGmRhsop+f/8UoW72UIoACaJBL/+bfCECKgHYOjGA0seLpCGjuxLOA
VwTWQ2FP0+5dv5HO3Rl5VqdaMSdtoJaZTaPKWcpZsMK9R5T2IYK/6xU4hEqTEfnWpnIyhuZklssV
NYpHUyKCe1ckintOWMysNX1o6yCCn1yiu1lW7TY754agzrb7bNksiXtA9Ao6hIopa0F9XNpmaRx1
OuCef51xs5WK6Gb/Ao75riKY1CQWFFY2De7tgFIsCyNQuAdFNt4vxXSq0/y2ClfPJZs/ANqesaOC
9poiBGmllN6oMcjlMswdREjGLcTDRVmCKzD6ju6P5HhZf/cfU2hMkQ2KyqPCA3pNZmEgaKPocND/
Ttpd3H0jY+5TDMA0LPMk9bGIGqcZI7+OJp9mCd52D5c/YffUN1/AnUZSmLGVFvgCgrZ2o7aX1XGC
N1MXlfF248eNIO4c5HSOOgTiqFSDl6Ou3Kl+btBCdXk1u2WUTRjHJ8E7LSwSLUPwODqTm2Rn3ZsO
pqMYNjCZGy8VgiTsrkq3UGiTwQiNAvxnBzSX1jJVDPbZ5LegtpJQy6VdIUja7lrMRsh6hpsHmzYk
NGMA5QhCMwaV5NQ0tlVXqMlIYyBLw21UsvvL+7jr2TYS1y/aSMziZAjbIW0xipgCjK3VjoR2gorr
lyHjf15qH3vHOW/UwfQ67WO09eA9ZqtP/eLkra0BaCI8V3+TwqNx0AQiWItdhd8sjXPaTcm6gY4j
cl+1Cj5YIP7qUjPZi5Wd1KIV9T8L9INvsWlTA5dquTrV8DlmyLq/DKIR+10RH/6UT53qejcwY0RC
xjBLJTDABWYvUyad8nrq/ctqsX9kG1mr3mz0olCMIQpZhvqrO3o1c3IvOq0ILr0b2rI7PogTw6LV
cQbWafFMGjQ/BSrIbmI8PtDFR0+DJEox7aa7NzctnxWRY7MIWYqsiNlVna0osR/L83NdaL9Q+vZT
CxTTY3VlZMmDXnRXKDQIrsX9u2Czt5zN1RVLTHOGOaxQiw1Gqp8SzKUpQfloPDUnMfDnrlfZOGTu
LGUm6XNhWihyx9dqLdkhRgEYeVVDNCh0otzavmPeSOPOkcr9qMo53P/0Nnq6Ayqcyf6HfsD8w3xR
m+Ku/9pI4zwm8mpjQ+sGrqXWHA2Td1UoSoTu+pGNCO64BkONplnFghLzMMNvVAjRZSV18B5yL1vd
rglsJHF+Eo99MhhpVARm+trhAaiPd6XZC6I/0Y5xbhHIQmFjDVhOYfy1ygRpbcGVsp+Y+1gG3/zU
hN3UVxhCCohyGtFRwKZXyjJHqvGAR4okbho3KVO/yul/t38aF9hW0tB1S4ulpcXfwTgmSL5oxvPl
M9r3jJvVcXGUnvcVmm9hTaNTPo0eUiqFXSJwhDMG4btiOUBJPOqi60VkVjw5i0ykljVro4bCvr8z
X4DqDjN8Y+uZp+EFACiiMG53oVRHEzJ6VQn6xTm9z5I4ZhNBo0qHsVynJHZ6SG4lACiVA1An1v57
z7r7N/aMdmNqyCAtNL70gJWGhoHdkRXBYjJb7y07HYTjMGsAyhfFtjI4nwHwIlVXKWT0sQOcdU+P
HOZJoTNWeElqToiWx9QTYRfsev2tVG470Sk2JGEHqfF5dnLmGIf6DzptbODeomHEEUese4a+Fch5
E7OqqniIIRAxpbMY30YRIPKeu9oK4DxJZs5tauYQUIWvYXZF1bd6JLbA3ASHxcdVQw8MVD2CkOzc
MBtZcB3oCFGK6Z70nB8bCxsnKpruaj7eaEiGmaqmfiHPVEJmtEkqraMSyw/oIdgcU/udamZeEYKZ
DRQ2F2kQwVL3DmwrljuwKlEKDK2F6F3+PriqU/nKc+xCM84YcHG6azH0xN4BbgVyB6g0cy7FJSw8
BCLU+EdD+7vCRPfN3vX5IeQrO6ZJ01hGrBrk5GoEC2gZvhjdy1K8CnZPJIdz/g3GGGiWY/cQVc02
0swepsAKp78B0jOo8JyVFHMAcdYhk/6Njm6XyF8JLXAZUoolJjDtUg0ANnBrOZ3HrKMG6izmCn3z
ejK8C9tKXK1mE56TLsm1RMHJFc3sME07ZGH/TV2am0bXTuraP9glxR/ViK9iQ31qFe1QD2syWcLk
Chl/anWaAft9zG0tG06RhUHstPUEB3JZnTExw30jqhGpRfGNozPPNlg0DdBZxK7pxLlrnFSb/qKY
0BQZ0Wokl3Zm1fnNzmCAJ5OKBmrQuVaG1EDsqOjxANlEq9lvBJQhsOC4cdYsYYGU6k/BonfcFVEx
hGQaoGNA8yrn5XNpXtA3nxQBqQA6qLkaYP4jB9Ncg7Mi8aLYM14JFXBH9SHUVBXMDOmGwmPF9pJl
wZJTaINMHrIh+17E0k9MK5wyGg+iDd451k/CuNtTVeXBLEescE28oNnKOEyHHFEBWDxKG5nE3JVc
9uvytu44qk8yuV0dQsB7R4UKiBrpoS9zO1teqajb6gsmFLIUn4Rw7heV0BRMoVhYkvkSEqP+ioIC
9NTSCd3KRExwIP4sOeJKtmhHOTecNZGVNTEE4+Qi9azL95d3T7QyvsGLoRWeaioE6LMDCqDkCDyc
Ac0cgFZEV3fnYdQdz7R/dY9ud5QHKlPNOktxmUIvfwDhwutfErQFZCZscHEaW/tjuZPI/lZN4Myf
aDKGCFCA1AATwJk/SQF/NY9ZEbAntFTh9dmD0EzGQLAEKCx7BTBrmYfCUoD6pSh23QvxPgnnTGPJ
C9qNKuxQr4CIbegOjN/DvDPUyKYo3zvysyjJtRerfJLJmQYF/ZHZjnkRTP6U+bKTWiszDPZZjdyV
YJwYAGz7j+diYSrbXeZMxSpza6GrPTL5ZUKfc0qe9FDQ/bjXOPdJCGcWSVoOylRgZbqJ3VQ9tCVe
A0C6ncB5gzGXCfTL/e+ptROvR1Amur32HPlmifwjVi0VeUllSF8GMHqrTvaWYFv7yk6W41xiY/WD
6Imw58a3IrkIJseFbLC4wPO/m2/0PHkqleacFo1bmyLWNZGqalzIAjYMjdESy8t6R/Fz7597Kpbf
AyU8YzPPOgrvqV1HtF3huumby7mp1Ww0DEg1FQQEBBhITvyG+UNX/r2+vBKAFjk9WhZcgQNcVeWC
V9C4UIRWhdzrPeSGqMQ7Pxa3UhATlI7pRehBaO0VJl9158KGdw9BOiC6M0XKxHkloFJYWmHAMbxH
BbnXlmtUgN1mzoiE6vtu58JQaOdeMeV1tAMTNBgb5FMGc1WM6WiiRNKBMEolduFqv0CgbjoTEhWR
s6SYl8+F6CarlnJ7/Ukqt9cDqrcwG0iVT9MZrnftJs7Put8g8PNEjmjP/WHQDjGPRjAzhpbQzxo1
DlljVBNsZrBQGAZUpZ2+5CgJlyUCksghh3/Vo/hJJOflG6LL0bwqMWq2oNP+mZa6LdDXvZNDKKej
w02RvxabML4+l4aCVZEMiNyqAwZjVLrvV23J0fqT+x1455tRIHbdK/7ktlL5hWkm+nuLEpivfWfP
0XNq3FdUJGTPB5hbKdyFVbfT0OUD1qYbNsA+7bB0UnQ0HLL1wHI/Qv5sRk+vIzKHncjgk1zuzhr0
UbFmGavrq+Eqn2D3XXjQU/l2VDQHoMX/4gIxCSa8LMzyY7aK74qmiCQxxQt5seZ0bnSYb1ZkRfqI
mQUAir2CU0UkccfLfZLI+/SlGXSlw85ido2hn8SevRJREJrbH8hv2bKrwjMceNj5EN501yI8yb0r
5ZN4zrmzqu/RM4dGdxPcxk5ouhIaZE7Nc2ebyQHoGczrAtGVuWsom03+P6Rd13LduLL9IlYxh1fm
nZUl+4VlyTJzzvz6u6A5Z0RDvBvjOQ8zVTOucm+AjUaje/VaVLDBexbTBHFVeG221yKQo6jMeLbp
NysTVIRRIjXk2xDfscrwHaXeGi6ZjRpNYRL5KNDJjzZRTx91M7TFnHEkv1Ab4VHy26ZSZzJNomwM
B1gXMO2tWw2etC4Ry846EDQGKB+WmYvB3B6/QTS5HuoArMtzMypAO0E0RAwaqjRlATcGfaMP2OJC
CU0O8xGDMlmxzFrpRvKDhf5thq7zdSo0IhcyJhHlmc0pnInY6Pe6Cvgcl7B2deuOUjXgOAyEV03W
qdSy64xEAuCi8Izge6X94uLvcn1coksmf1Prx1B5FZuHOTLs62F9cyc/rdLPMFEPm7kOsES+BSFW
dgq0V954uG5jcxtXNqgcsgTrdVHIWFnIYwuVc9TcSPOumxg9zM1ztzJDhZp2KkK0DLCUIXwKmv2c
sa4JlgEqmADUqAzSBAO6VpujcOxGnpGUbZ7r1RLIL1jlolUNjnfwlbVeO2IIZ35dFND+65HTL/Iu
NZg1wk2X00UcZ0IVodADzX0A1Kmi1YB2nNK7yp38ChP0pmjyCBusq24zK8JljfF2DKYBc0TdsU0D
lpGxb0pPvCWvYOWQPoahz/8knNqK1XgSoPKy9+eet7ZJ3a/TUOSjlMBmLpUmsNsaekRD+6ub/5iR
gGDSV4ujDu889XOZpTBUTDKGbgKzA+9GJ6YOBymc62v6yrtFbOkYWOZFcCaB8ep3J+G6WU16JGOe
MCYPZSZ94wUoG3fZLjI0Uxrel7y3S74E5aL41hiGg3Huu1CKzD7HRHOsmEVnnKYWyWgu5n4wCJgI
Lq26HRm+vHVa1j+TuiWqilciLcQEli4C57YsZqyzGpBbx2VtgnKpMVzKeBAATRJC3uo05NnpWzIB
TcdNQF+zisesBVHOpAzGoE0AzXmVEVl8BPHLIfw3l8B6RZQfxagUSeoCOE2R5j+DQnOypnXV/rho
qh2py3nSULBWwx/ZPNphLjBcaytQr6zTgpQgOMOt3sB6X6EdrmVWCay0hLytKRnwK8ZeatSVkMlR
J9WLigpRfduHqj0LKWMtW5Ca9THRqOugC6H2VPb4XELnZfKjjoykaEcI3j2LrS8n+C8DIxPcrs9Z
dyprcdQ9YYBGE5gJDDhm3GxGEch3/k0D67fFkZ+wuiiMSa8GMYPnF0J9SnBtSw+LPO3GjkUaw3IJ
KtgEXZmAIg6GqkxzJ2TPwwgBVpSAVN29HtdYlsifr5bUJnVR9AW+V9/8LJPvPZ5iNbjE+untup2t
jEcDXN9QRbCyqXQFQiqqUZeIX6RNaooaNMpeDZZ7b747wBwGXQA0QMCPRPk3nqx4BYQK5sCgwWHW
iEx7FOwdDqMWtvbU4KXMVA4iXkW/lNcmKX+Ph7TuUY8owacFPsbgl+wkLgrM9whWElRTwntmaXl7
Jz8XSfk5WGsgyaHD4mhxlwnq6VVkxrcEPzC7yq/5njB5Dt+uf70v6qDk8bFeJuX5ipyNqTLBqOwJ
ja2hbG5P0MJ5Dh3DUjRL7LHaBu3NzMobMxQsTkfJBc/3A7Mjv7F8TPnKoMDUwTv5BdsNzrtUwJQY
jsZbjmaeasaHzA3sFnqPyq++dWabtJ1Yu75xTH6zSq0fw0laXiqguxwbd5EfDchLl8O55TPWVbQR
xX4zRJ38BWRlQl5jedB39zSj9/rsV47RijDOIFB61pNjwb+ImNwAXbEXl99HDRNfPQt+tjVkAbod
oHEJ9R/IIqmTNBQKHxWRVHvCRfUk0V5cGWPq9WPXmY1vfNe89EbBlEV8iV9EHxRy/nV/2/rIgFhK
GKsBF80XMrUU9Plc1IKyYskwO47Ro7SD9EvwcN3K1l6vrVCpxRKU3Sz3sMLL6Ukq5N1cTawUdevk
6JKsayDzA3YKAwm/B9isyvgiHEDdUMSm9K2zoS92KXboYezzdyLot/BogRFp3dgWj7zL2zmz+7aR
sP32E6gY34iC0keEScVIUGiO6voRmcaCSUDjptfzh6jBENP1nd38fgp48ARDRAuOHsCAEkYXFA34
b4Q5S8xFqADzVgPkHCKLkmOriKgjH//bFHUylWgZwqnoOg8FktBcZMOSwCqqd8sxjpabuua/FVnr
1tUtL8fPTfdtUX/pzWtgJJeQl1mcg8xfQ3/tLpvJ/VR5yIMXd3Yku0ST6rX2DAfDJ3s0xaMZk0ms
ysymJ682gfrCfJM2wZRhv6Hl6Y6LhtGtPyZLE1FZX5mgsv6+rSK9EbEyo24xGQglVf7n/+Y01HEE
03A/By0s8MtFN37JwYnLWbWlL0TvuMh+WwaV6nNZB15GETsle/ndMAD/bxeqB/y8YcW72Q6tLjVb
Hey3L+yvtBlVwbdL6IxBewWUxu+xYAKtN4prLXxVKp2JhxCl8mMEeiwYx3M2R3exLDptK3mJcR7U
HPcoZlgUcEfV5w7v9FSYzB4DuFoq4jSh3pezBtm3bjkA3SCvpakIjHTUr/JJCztQy3o11An6Aola
+MaNj3JVW9c/9aa/rgxRWVOVVmGvcjDUYyhTD38MhsGIQFuFD4BvPtdCpUlVM+bqOMJEBC0l0QKF
hBXhu37rIJ863DXv2SMLisVaFPnzVSptTKoE+VlYXLICBEQYDqoWxgNuK8P9bVV0fAmAm0sC2KhC
rytqkwewuRwuNYbD2xgD5vm3TriRy7u85fxoKU21KO3rn47lI1SoGcapn8oCvyANk/deS3co9duL
nJ1HoLqum9q8RTTgRvBiIEVn6qwqjRrWtR7V3jT3IFAsbota3HNz9HbdzHbQ/rRDN/gVCHkXOjpt
ntrEVq2dDZDj5FrtTPNbOAJdCvHkpUisECTnVfnGQUg17eJDEP/ouMq5/lu2Q8Tqt1AhgmvGZYZk
MqbNoUSafeMfM3s6pM78PXYGv3UX66i6SwZVqcKTfl63vYXWx1b/vd80EkCUp7yaJew3qOu9TLhL
tJdy3qtLZGNOxQylm7hqzRykXtftkrhOPaF+M0udVLB5jXw8c4j7ZTFOdhmLii0ZZeAFulzY8hzm
ndnrC7gQoL/gXbe9fWY/l0yd2brFiH2YK4j1VfwM0rIXqJcyPilredSRbSQZ/G653Hk5Ot9xeG4B
Mi9m2Qrn3i/r3AJtB8Mi80NSZzRVpaYwlKUDmje2ivpx4WtT6hVP5IxzV3cWBJc9gePtLnm6vp1b
swm/fUsqS1iWGRQsgw5utmO1w+y8N5jKSdqjameHdsT4eOT8X3McKmEQtBEMhyrO7aIOThFj7ILr
UVLt/Xq60aDcoUSTqcYPjCVusIb8tkQqKqmZFgSqKOJ7BsM+bkNTkkNTrO4mrTsmdeyDKQSEobOj
t8/XLZO9u7Jcmfyw1f0SdbWuh3oPwzmINtCGk7jQDTnOxZyqxUWVe93cV78FHSrgIqqGkrchy9Sx
7IJJ1CS96r0gl4bbKJbCfbCMta2NxjPIpx7Frrpwis4UiiJ/73qZyD7ACvq3UBRdDs2FQVaqAGoa
4i2kUAho5AR0maea7bF284vA4CwS6RBA26MibqWmsoC6ITRxIniMmT4Jb8FtsFd8sBid9KO6C73+
RbstDsJtdDcfiRJu5GUnFvceCQPXlk2nRCoiUTsTBaIa4NnwXS3RD8KQ6vWPyrJCfdRML1BMDyDQ
meNstC0oP4LMBGTYum7mywQ+valUXDViseVnorsVYzAK9BVAeAV7TGs4mJhrgflO/OWEQpX7D6Cm
ZKOubSQVbwd50MSQqA8RwRDoMILaT7uTbQOKSlHK1H75kpHRK6Vi7WCUEur1MBc+aW+KC7QKAKby
Q4+PaANafmFlmV+CO22QCrHFKM/SAN5gV8gfUj52ZQPSD8u7Lt7k6ZmXf3VdYQuBz/igrFNCxdoR
hLLDwkF7L3yqoCv2M7JIbTUd8Kwtd0Fshm/RXmQ1ZkRWLKBibQOej2omsUD25tpq78ZTckk6U3Hy
yK4h7gEkvYKxH+EU3Wq2epp6y/DbyCwsVv3vS15G7TpNMhATbEmINBXSrOl52GU/Rae2wr16s9Mf
GudcgTJSy/AvAPnu81fG5jNOLQ0gmhe1ltWRiBK+tb8i7H1ma2SQBRfrL8WbHMjf2H9KKE8vmI5H
ndz3SkaEmJv3ZnzMjVvGouj7hTZAhaIZLNxRSqSaoIeJB5rokExXgejaYJZHwUmcDOqpmRMza7ki
yzIVnOamwTwcUSlGzd7oAVk2IeiOuZBUcIFneRi94CNqKGfjO6A8VrJX78aDsBsc8qvm59DOGTc7
6/tSIauRkoTXkHS4WQHqz/6k9W9cfsfYb8ZZ0qlAJYqDOg4VQnJno+RoQ1jYHsCTQYDwkgNFDBZo
m86T6O9Lxak25wO17BGniKRecWn82R13KB/9MSUPMQRUK8A7Chl7oQdtRgXdYS7AwqbxhgegT+zM
61tHdoa+UdYGqNhXCX1Wo1gNOVx+uNMCwasGzh/4SbQgLMF6X29659oaFfOkJE1LnYh2Gz6/r/0R
iHfCaNJzZrjPrcIHhOA93hvn1uXdzI8vidW54kG9k8zsqN2wACR00klt7kdcXCWdwzR18dRhc4Xh
XjMw7zid6uEeAA+Q9c676/tMVnZln+nyWF0OfcyF2Oc0CMGOo92J1RiaZaraIOS3wIFitXX2uOQ8
KxRtHY3Vln/U8FeLXGpofpUyFjm4gRdZ7ckITXnX2vUOMt8Q6d3/r7tKxb5eELKyVzooxqX5y9BG
l0oLMNGwTOCtbL9ncsbY2a3be71AKuKNsVFEXYAkpetexOGB5x6ufzmWl1ABbCj7WFIGbGCu8mYO
EK+a7ZdJtFNMAScFqwi2FS7Xq6Ei2ZDqWjZrWA0fWboCbCsGex4lPP80q/oFdOvkDJ6xU2c7+HF9
mSwHpUIaeFakDDp1eJrkkcUVvZdhQnwRWltCry6GYOePVmPs7JeC9V8HEKgJCJQAFEn3j9qp4XRg
yEg6i+kMlJ4c8DU8c49QTHALJ7W1G+0+2v9pQ4G2Sm1x0PGippGstmpvuRxEdDqrVbL9ET/XRe2l
NoxR1oP9xOWD0KrC2uamxYyYKlAfRauvQeXTDhW8VankIoPnBLdFrtxXkzlMzV7sZNTeO1tbKmfs
ANvVfirQ+ghb2ebVMwgfT1A3cjEPbs9ieuGKYRcPohVU4l6Pn3u+2MfqZPUaWE0wl1Pk0O+Co8ca
EFcVcjEeEtjA6S6hCg5G1gtu+zJClQ5KLwZguFToyPVECTsF+r5xVoAi7F4WaysrDjMghNedffsD
fRqiYkZv1GknQGjKVcA62Iv3U/MzQenzupHtwPFphAocAtQU+5jHasZBBe9ieV7Satd1YEBflNmP
A0DKrhtkrYpybCEBDXqQY1UFbsvmedBASlKw3vKsb0T5dtU26hgPELWf89EKBu57pnd3EFcxO6Vg
bOCXPsdfJ/VzB2n/5gYBw1vw7+XS2YpyxzsF4BCYD2l2HefgaFns19AXlBdtlATK1YWZS2ALkBbk
dvx+2LUAn3AWGgG76fEf2NrKI0Hi91+Hp6WZh0peploBwQnE1axRHM4Df8eNnFkHrtHsw+yu5W9l
LmfE3c2n59osVRYyAj4ae0x1I+4OtvwE+MVscS/tD8FuLomt7/SjcjvdxrvJCUqzvyluxdfsxHrs
kzP2NXh9rl38fZ9HJSuUViCHPUCPPo2CszCPkX39SLCMUBEFWgvxHOe4YfLmXZdj01herhvYvsME
WTYgGwVORhpkP6uzoE0lHlzDm3GMjjqhRbCDndGaHdpWGIIRoT8MggbW2SDb82X7Pu3SMPslzxM9
5nDY533/JIO3jAicBm+i2QAjxfpWm6EMowgq8A7g06XnzyD7m6TiFGGR3HcEb1sSuLtc0ZAjZPtJ
YfY3N2PMyhwVyKZZzVNQ05LSSLUTjpk7+NNz5weudls/EDSJsUu8UWNs6WYGBMFKzBCitWrQ2HUp
byDZ0cNqsgNBtTf4vVvvROb862ZVDdw7f9shPrsKMNKs6kFdw864X15ALutjMPRmujVOspu7o7+w
5kA2q8DoFqPkLfGiBEaE3w3yhQZO9QjVCO2+np0FRL/Bhc/2xmC2XucrXnIHFYupBv+vOf/sHHCB
qzHUzH3xY0wtZBYptkOsRKTWPgBQdPMzNlqhy3s8A0n8IdQlwnmxRBfEA77BSqjJHfHlnGB0koe+
I1GVpO4rvo4yXlsQ67Kj6k02Zwq+Fpr1HrAVq5qtcKfsJafy4sAun0WW4iMJL1+NI7eVAeKBFh+V
AiRiPKe9hk+dDo/lcOR7iFjvq+jYaTskWUUIllKHExxtdrnGATQj1cxgdgIMfYNFWntUU0Rj/dc8
vS4xb04p1GLgnSkgFmYf2SXoHvlfHSaMn3vNNzJfF0wwZDXabtH8Zj7M+SHknBH/H2Lahguybp37
ng87oTuU0700HkeZcFbXppq8VYJTG7LFiZXVFlATPQ7pu5IepNItQ9wN6k2ZHufGgyK08s4Nz0Hq
F/X3un+Ul1dDZ32yzdAmfe4adfyh8tX2YwP3SHb6Hjf+Lv6Y5QWQzGdPkUibWdPKGuUgcVzpVRrg
Dm6ABIT4B6aIi5fupc7M2gcicWeQeG6rRxVoW2mPbXAbDOlzkF2X7lqU3pNDDBrW2G72bGgm67fR
CZC08Lgd4T9lLjhl9LOR5n0pjt71O2zzklztAJXxaIFsJGECK4N4I8iDmQTv1w1shzwIIUFf0dBU
nUZIK5xUoh2c6Djw4J0EKdh0qA4yeMgEp9jPB5lx7pj2qBAb6NqS8TouR9kLfdLtkkDegmo+5kV9
0cdUH6td+4Gj+HLSVyukTjq4NFNtIU0hfh8+lT8aW9yLv5RLqJr1OcXof/UQoXuiw5VVwyzOwWU+
do7s9iKQc8MTARj/OfHVRya7+k3UOZrAKw9NC1l0y6nDoOxii+DB7xMWruMLxuQvO4osAMwKAnoa
mi6B6HPOFiRZWWzGC/hywkPv6d96yVRQLbnnvPQttTGyOrNeWJvHA1zF/zVMAsnqJuVy9DcVLtbd
ZuBsFbO4lQrvLUT7uvtuJgYQXVdEgeB2aS3LQtFHTergvcSbwMHpSB7gDh4L/i2Re/iLDwGGqAOe
DPF1moqwBK2LUqRIJWEntnz9EKOeTDyJvzXuoQQBHVezBNpyspKzl11SD0RPASgedrIPpoMH1Y2c
0VwkRlr0Bffw8XlXP4sKQkstg7JTI4e3volBSyQN/sKfgyY3tT4022CXz36W3fdxaXISCye1ufcr
41RsClSjVcIExnU8nluxeJ1iaFTEog89EEsXBoz7JDtRTV+vf/LttF6BLjyY1lVd1aiHg6oveo0G
ne52LihnyHShTwYRgMD1BuDwO6s5ZaeM8YDfzHuRXRsqNGkgNUYlak3UcKVhZLqLETQrBmt5/SS3
F9V4u764zWOzMkMfG76fsTqYUepbzrgNwh9L+nTdxHYEXtmg9m+YstAoilBHB4y3qgfBJqRowlnx
FnT0ku+ss7PtpCt7VMQPJ9AkJVqhI81LbiR78VW7d1M8FlKAc5i0OZvv9pU1KtrriVSlUliS1Q12
7At+448uOmh71ro2r+aVISqEJ9mQDlOJCBfkN2Hu933NOt0sZ6DSn7HsJS0gV3NnFzs5MzUQnYG2
03PAc0ZqsJn3dHvdN7bLD6tFUQFFMpK5hsgjyQYgDHCTvWFU+CfYJz3tHPgg3z6S6aLZr93pjPKl
04HKQWHNLrCWTcWVKO8NbpwxgaZod3OemYLyjWPVBjYb6yhw/Pc809P+batJKZhddVcyjUv1Jt+B
xhZTtA+KO55IL1iDBLxkReCsOZNiFlvR4wu71EfsVlW8aEGPA1J/apm9JBf1MOCoC5f5jtQmWg8z
2Yc0dWR7tKszSTvaS/XIzMC2Q9nfhj+QHqurWcYATilwcKu6MeU9CMedYBdZ1T26T7qt35e7+Til
dn9glSeJu365Qz8X/PH0XNkNI24OKx2+FYbz3RhomAQ3skuvNjv0NH9M/MBw5v8n8HwulAqmOieI
Y5CluKBOArj0tGcNr4LFqm8ab/SZVR8SNq8tjwqrqpLITRgj8CgXdV/vpwNJa8nbOfIByHFZvbwP
yqiv9jDdo6G0Bb5HKjpUKE62pYLPOLnNrgFLj+RW8CEwrzn9Y+71Xu3hNemptub9NTMFmjJXBQWk
aHaP8GcruoWAMkbnmCF4810Phe3//jIqiOglWnJxjH1H9bLddy/B7Qdl7m33Gk9mdYBIpVWcyxs+
MvkDq4O0GTyA2uYljHySpJDKO4fwPwEsGySIG9V2w5805hHadOWVFSr2Z8I8iTpPsoG36GY6Lrv6
PHpkrwHZdmZ3BlTJR5OcSYWync+vDFMffeo1aCLU2NroKO8jq7nPfYjVWUtoap6xT8xusgw2m8Nm
xFhZpT4oEvmh0Nscrn3fHad7knMRKiHxYcb4o3gMwCLRPLKG8baP78oqFSCVUW4gOKWTUlSz02VT
ek09UPl4oq2leNSzCqmMRdI3QiVNwVIuSFPSMLzthOEpEIInpJ+noUj969cs6zMqVDbZiZ2YJT0+
Y/1rslFm3+s74wQVVcKMRsrSagsoWcesNpK/9kvI+NxRhQqIclfnQTPBbbX7GcRXJPDnexAAAGxk
x4/BUUYPO7QkGarLwfP4qt0w55Y3s7PVL6CCZA1e6wXNSx1v8djXXsn4sHGb+fxBubm+xayvSSWd
ZZcE4lTjssmXC3Tx6uym6lOzYXG4bCaBmFqSUJNWeTB+/h5uZECy55FDCRPsI/upuMn0nkF0s52S
rUxQK8ljo0k1CSWg4HubmYGH6hfvibMVHfGfC4pihOEzFuz+JXwwvHjXKC6q1TaEnP6d1xqgFgZv
EcisKa/V9UgecHeTvkZ65nI3PYzv5anxG2dy5AiD77b6XL2z8uzt94r2aZbyWrHjisQAKhxxgCCz
lUMUmdDUw/wqlEv8qmZWjEhg+XpMPg1SHzWuVMgXQkPTBVcKJC1fZPGcToOJ69YL6vsxOsyYPb/u
rpt+BApcQSB3uUhzXBVxAgVAAiYrDAx3QzX7WY1YDEAMG3SASyBQokIOU3dR4MAoUeIExR9zzn0k
tZ/roANbk3IL3yYfMbt/SgAVtVFUd+KHfMBgfoWMlpl2sVZFeYeq6EspkuqeYor7+kxAqrmVPOPt
bJY2XpiuwIgsH3iwL+6xWiPlHsKSzdVMevnxjB6JaCW72anc5dij/BRb0RkZ1sO0X7zsaT7qr6Mv
7K77ymaKs7JPBYQwTDQBwubARIeNGeXHCnFAFxh1Wta2UnmUXAnGGEooeIlzbhYhGNTl79eXsQ0h
WK2DSqJGNY9zntSPBrAGNzsVtKdmePoLGjp5VWqGLuuOZ20dlT7pRRVxyoiTXY8zZDQnV5XE17rn
Xv/HpVEJk2Rk2TiQ4zy4ixv8Ig93xdFOi4Uat9mdQqAnGRaJm19zSipZ4nKpKnodm9m5xY6we4nI
sgOz+SiysKxt30mfn44GR6RzE4xBgsYMEeciiQRYOhMw2Eb+4AseKDHQJTNHgBRS/ENeH8Gdeic3
1sKqFTDclO6fGpgdNpYMz/hIgH65AN3a9Nv1nf3CpPBXSCPkrlB1xHAy5TOtLmSDIsAE2MRw2iHd
6Kg74WA4xSH3Gp+8KFUXNGr+6KOKDpaFPyYOpX8B5U1jEaNDwOPbhgV0b4faKpanyjhUEu5A4/36
crc39HO1lB81aagLPYcvO4vhXhrDYy7IjPi1ndjrf9ugwb2NWkdqWWE9o0W8p7XKd84ZLMMr3fmZ
xQq6XelZWaOyFqOEYHnYwBp5RqTOchheOz93Ijd8jEFbSa4J41t6EQ+hq+3mu+vbSbbr67H8XCp1
OxUSpy6zgvtw3ut7we8O6U79B/2J/yeWftqh7iSw1nANuqXoZoOEuEBNV/B1Gw0JvCcqs70Rn1lZ
GcNPPoANq2JOLET8OKOl78qoeAA6bmKS2by+d9vB+nNN1BWkc5o2QQgTiPSgcxrhLosUE7y+DG9k
fSHqFpqmUOzyBe5RHAMAPuTd6M7HxmO54XYWu3JDKoyMgcgNzYSqe4IR1b+G0nS7tusjuRL+QaWA
/H3XPI8KGi2k4WWJn0iIFtxh113ax0wwI8gVQ5PbliCoeIkvH4UgxmdjrpTs+Mo1IgivJWOPHR3c
0QEhtgUVatQ0NQ9jSn7msS4jVjih5+jrIB7AZ4pUpa7KE9S3UelTllvwbUxmlpQvvVyGdisNgtUK
mGeYF7c1qpu5An7uur9uPjk/v/BHD3G1bnEO0RKbcFGE4AtIw95q0XpQJVvjWDwW4ubHhZKRDtkM
QfrC7hPNetbUCvIYVNiSh3w2DWChdKff10+cCXwuGjqKI98QTRTuvUZC3JkZnhUzhgNJWZlVdNsM
BoZqKOCZNvgvBCNGow6CQUJsFEbvocz5xVAxsm7irl/ceWWCCqSzUeRGAgi+2/O7OnoX2xJjqmcQ
QNj9BE2dOWAI4W6XaFYGqYhaLmNlhBq8qntR8ApszWkX72V72cucO9rLEwZyLaAVlvvrTsTaSvLn
KydqdQV6WDLqFiL07mQM4w7l3XULm2F1tTAqrMpyW041ZNrdvJ4PS5/+XALlpM/iv0rvV3aowDpm
Ang0yC0/uCCMO3K1ExHxvouwN0DLZKf3GqQf3etrY+0eFWQL0JT0wMhrrtT1t7U2gcsmfbtuYhsh
t1oXFVhHbtCbJIcnhtyZ035Uy89geq7VxFn0274A/ZxmlUIEogOmEt1m+W5lmQqs0PYO+FjCJc/v
DRMP3fvYK1F8TczKUxlOsh1g/j7RdExNcjmpwcwHIKRwmy4/svJJCiszKwEqyFj0P9sXxue66MA5
GcY08qSTQa4q1Wo9AMlPhd/bBMqhn4Vv17/gZpxemaNCSdTWBa8POGI1qCriLLTLYLamtDFVpWD4
IyNqfQFXDfAUDTonbpQLZink5jgGeAT96rh3UDGbTa+b19e2/VpZLY6KH2Ug69A+/9jL5viX/k98
Gi6llVtICXcTyFzaI9jwT9mtsYNY7bvycP0XMMLLB6ZvFcDAERhxFS4JN0hUU+OB7OJ+hDmrN844
6BIVXJIm1ARknjjoc+1mw09xYpUKWF5ChZJsKbkMWGQRo0gPaGqCiic2aw7pNfiOru/YZga6+mRU
QNFjCVd5i8xwcgmmcvAlTCCzwc3bD6GVHSp8iAWYaesQzthhNrZ2utgEb4Cnlu5gyjZJFUgfh4gF
yocZ8tqsDWWEFJpHBOTjXJOSdk4QQI1v1tq7mQ8tY+ghvi6cEi5jYVVZBqmH3zhEbZRA4tUN5l0S
I09a7CQxc0CFBrNoTExWAKjbewTR8C+7SZ+bLVNBRq+FrM0m3BJVCdHh0kEJ2+zjH1L1eN15WHkK
zZcCvo7C6Mn7BUxt58FVPcWVfA4JHwZ2F6uFcGfM7AR8DBVcycZkKspAAU8X4hyuBH1SUHQSlbEA
T870BBIa7Zw8cw7xJ9VFfLWj03jA9Joffe991n2/SfihrbaZSmamVgzFJkbO3TqBVwBbhNnyU+Hm
Xo2yzPLx3mhQBS6sP9ZZ/CjKrCxTESgejGDKE2wBAReEB6LNJT/8pWuU2vGFlWKzLkmZikeYVuNj
PSPx6CWuoZi12MSTNYerLOifQeHFYzVgGZeXTMUlw1DnPuFS1JkLAFSXka/NXOEXsym6U8bxt2k/
vc+h5lx3aFaYolshyqROPV/DoWWv2YEuwK1uhg4OxlljRuSHfko/Gqs6BZbqaJfmxBJ0Yaya7pIA
S5qJ8CqAF2YZoNXebMPYnpJ92d/z+rckYE7UkEhw5SzRLZNBkjR96UiOoPU3fGBgMtV4VWRIJrS8
G43SIWox7TIY7qyMpzmN/LFrLtf3nLVmKlgpQww4gwDfalGc4uOzGLYWyOnMYt4XXeHEwsh4XYmM
25UeJ4UYGoidoYPt6t8xRmTXUMXVLcilyqS+mprVz+gbOc+hE3sANvA7STXF+wE6kf+kVsK4gBUq
mk1R3QlYtu5ySWV1xUuoHkPlKNcoW/c3Eqa9NSaxNeNuUqi4NUZp0ht/1Uj0fevkZwO6pftsF/oT
apSpL/mRS0R1+GP1Yz6iGb+bvPyBt2WMWTBbaMTYNQ+kQtkozUWVEbyO7HU71QN97BFXyBmydOo9
73ZWX9mjL95d9znWOaclQrhcCIWkg1VCmNSfRS/wZEgK6TeGle9EARMI+UMJrKFiTy+8rzL6W6wr
TKGjW6gpaRcizJCbg4vNZQfVH1xb+U5ArrygfEr4vePT6I7HzkpuxwNE2hEIbBaYiOUKVFqmSBMG
++IJM+8ZRNm1SHTAPn6SywxMWVJ4iQ35+frOf3QsrnxvuntTCeV//B3IQzTU21Nkjaf6kQOOIPpR
7xRLfo0vxYmJHyAlk2t2qYRM6LQanEKYvYdUnrzsiofKJV6uX9L6REBqeOwxLhPG3qpUYJPlQKjm
DsE8lWZ7QkbUgzAPlA1yqnhSUtmMjWVENZWqGSml8p+hh9FaXspzClx6deDuNAsx7FdnRfvIK06s
+ifLKBW95AqiVvqMUNrEijU8DN2P/CHMWI021k5SAauS5qxMh0x2FelnId10CWRP1UvN3UKYwmRs
I/nF1/yEikdNMo/AAJOXwuNyX+2AIQit1HoLsg/VSN5kj+Ow9pCsfvVozaoOAJOFQ6tB6X71Rgg4
nR6g5BfXx1JWGCU+1lZSkSdbQrGPSrROhEGzowCAHdEqGskMuEOcM3l9WEujwksjZUVYcLAGn3S1
FwDVPclVjgmqOe6AV0JqGnedme74o+a1N8mtslOfw3vdXyBjgeE5xqdlrJ1mWczSvgDtKX7NvE9u
8h/1U4c67sfgznJuGhNV3fincKq88fA/HhNahKbtUzAdgu/K1TXgUnK5tSd12GdyBSw9pzAiAWPT
aTka8NPPIBJCjVUXZzfTGq9N+8Mgn3kWQRzjqNCzMPPQFIFSY75rAgteki6WMr1c/2SM5ECjwosy
JrUU5EC4aV3va5XugJ7AWliDpVvr0HlJB70L1DUgS/n7Acx1pQwXGclAIkgHftFeYk1gdBA2X1Br
G9S5axtQ2bUa3orDC2HIh5IzAa/19myj9IKc04sY0D3Woqij1y49VEYTLEqfLxpUQ5Dy/ptQuVoT
fZX3WdSoGUbA3NkqdhDsgfzLq/jtbcbA9vDe3bJbPZvJw9oidYmDtJMvugRNXx5c0fmZpIxgj7cQ
SrKDfBnt4q52u9Pos8Y4N2FXa8PUXZ7xwxALBXaTYE54Z9r1lurVC+ADia3a8TtBIY6X9PJjdqu7
4pb1Ltw6B2vz1N1edpzcQk4e4xryuxyBbkf5FdTPf37W1jaosxZWA1/rNaKjUl4Mdf9/pF1Zj9s4
s/1FArQvr1otu233vr0InXSifd/16++hMzd2GLU5mO8hAwwCpEyKrCpWnTonAh1+3v+8bmPtsXNp
gwrkM0huh7DFNhJFpFo89mNkdvOzimZJp7zI3WgqMePmsbaOeMuL6Dr3MZLtACaDujUHaQMpanMZ
GJdttS9zuTDKhXAR10xKiaug8pPFjZjhz/a8ttMzsNFDYjz5OTXfIfzrTAXrLcFaH+VYQAOYGTIZ
qKm0zZylZtD4o/jt+mdj2aB8icKlA6am8UYNRtnkRSAhWgxfQQP2upkvbhmcMIbyeAXEDH9+qyUD
7c1Myok9XqO8U26VB0Kk2HuEX3YATaUBPCe3J8NfGARjjm+sAlkw/f3bPnVWxFFGQQ/yQCAYIGSR
nGDNE2pABBgvWeMjYMZpZGqs7HZ9d89WqbMTNUHRzw12N0ma3tQz8KhUZb6NS/47Y3/XY8LZEnVW
xiWKh1zAlAHvQbdrW/jRZ7wb98JGsskOg4/sjrfbB/X7ZE0odqQu57PHmVk/gjpMgSBCEySGL5Om
B3W+a0RWSWEt/7n4inT7EA9YMRQMUsNb9n19w8mamS1vefp4fTe/COm/d5PuHAajonA9h4XMiAWd
r6PN5ek2plKczsN4ERtWQz4P/TS5XBgVhFKV69JiwMLUdJvOA+SIC1PBc6FOngeUn8vCvr7CVaTl
pUEq7BhBrPXAapOBCQXMN5Fb35OAN7wUtx26erpfbWJQxM43w3u31zf8CxRbWHkMyymcRtEuHDgn
tbHSg0jsFHoHUjEA+RaQRJiQnG1hH3qk2s/b4qbG4wxVJIM5nPOFdz9/acovBUrVthU5skAiW6LV
mhJYh4Qtf8NvOEbjiFz2a9+YckFj2EYhlyJcKdmTEH7AIVmiYdWg22/S0rn+fVcbGJffl/I8Q4NX
e0kGbodXnbRudlputm5+ZxxiC3zElmhChiy05Xt+w8o2GF5AolwRl2XQT45xtMS+sQujsceA1f9e
ZQ2/XB7laYZAmqehQ3Ei08dPqdUOUIiyK0Xe8INmjWUdm0HSBqY2N26VsFIChlenO45ZgHFTgSxQ
lh9DrnBmtbF4iYVzYbgEmhkglMsukjHOeiokdrfaC7BX90puwoPXfudxtlRYgkNECZk9IdYCKW80
LhyK6NCyOwEn5hjIieihRHrsLvB/o9lucqCwMTLHcEqsr0r3HGe9bqSSTCEqQJt2vrBRgZoUnGzL
akGdAsWVu0g3GsdM7bhEgSUCFR58aTdiSBrcf9YEm7EVbvIt6fURjuxsG7oNKNaiDZQYfcnBDJsV
H1m8Uav91osTTQ+YGkmZcQmPkmKuoYYoqdYA+lw9iwxTlfAuiWNILFeBVQjjra70h7EFH78W71TQ
e01j2DlpIzJyNlYUlCmHJcR6U0OdC/WyWNnGBheYVaK81WAZNXllAlUsN7hD0CfmoHLbsFVeu7au
7TCRNFPomLJGDLdCNyqLyij7krx6RfTvwG++La2eM7VTykicteEze7FrwKjLb0J5slgV094QEBzI
KHS5JQ3+GGV8YLEAH/rfHDbdnuz0KJNEEohkrzzoH5VuRhhiHN3mgzQriJRbtiV0lBA43zBMk+t8
5TLQrclWq5SCn+HPEr/y8ZABGQTGfb1fLIasehkrMtF9STnQMiUz0P7tQL4VvYHgRuHN9CmrbO5A
uuvw2j9w/EsdTKbmuGOulmQ211ZLOTehL3SuqHCO9L26nR5qL7f67/ppfj1/yDwWwcsqrczFIaJb
kpO8hL2WI8khY4aQJyGyIYNm8t9baF9VaE1MANc3e+OR8VUZ8YPuPiZxxeeKQuhR/MFXHd0jMybh
NkZSNTl4C9hkzYnzL0o5rPNE5VQcJ45cTPhF5u0Mav7qhBsWDrmfbSJHv7++ToZbUCgnpScxL9QN
PqfcPs0q8reesZGrbw4BRJ8GCoig1qIy5awfi8KIsI8NuJf0UTch6GMVCnLl4un6UlZLKBeWyFIv
0uG4lNMyEGGJkE5J6BT2mLgVN6wRi1Vgu35hh/o+PMZ9yoy8okYQd8mWirw/t4Yt7xLhBMm/vqj1
oH5hjfpAUx2KOYeMyVXvJswyGofRLQ7FyZddt7SatVwYolLeJZfqQSGN30CNXRVSIhpvhUxRyfVK
woUZKihUTS8nc4DdU8zM1/eLW9ymuFXFT9XUXxUL5V7v+rpW3w0XBqlcVyzB0NqJcCDQAbK4/rnX
WpOb7qrcVVjT7evPwt+2oDn+5xFsMilLqh62ZE/dcq/ZW3BXH8DfdwoKtWRlP0c7WszpkCIoBZb2
oO5CUH1cX/B6LfjiV1C14FYRUbGccBEIW5Bgx46MX0AOaejFN4Nj/CycygJoh0Uut/4avDBMxYZI
T6AtV6BD2I7jnbEkD1y6YL4Q1FxLv+yFuYWGKJ+8yn3a2EYqOkEUvFxf+6o7u/gFlLcB1faQIwsk
k6Tvc/oZiilrc1fjwoUFysuUYxRBYfvknXF+t+i32rKTIrkBOuEuw5QxET6XN0SC6PrS1p/7F5Yp
vxOncpfPFd6k+n6ClidOVngwwPoR7ghXY2zFoKQFfvIwPOvf0ZkFuo6VfFy/SiJP+SJ5aAMNpQ8g
ckphMFUxPCxctk20zNNTGcRrKqNCzXB+Ik9+0IVLT1Qxgc467lOK2mJpSFZofFe1TSB6S+mE1VHK
/GW4u77PrEVSDkqJWkEMEtyeUNInSxDQSlkqHy4YD/4CkH7I6103eN3xijTjVAhK72okBEyluJeW
+2B5UWVGFZ6xptM+X+zjkOTDKJLaSTulThnciPG9WkDUF+RoSaYzDur6w+d8UE9u4sJaV0mLJgu4
ItENj6LQ9EnUSqHaSVzfsM88VllzFbN0jsjiKWJfGCyjRNWbFjtIxIxInsaHPkScmwiPgNQynrj3
BWXxSLXAS2Gp0iZ5YjV8r2c5IOL+86ByUQnFWglRelxqR66gbtl+49vKjJWP64eF5WNP8fVyrYVQ
KMOCtTavgkt4HLJvgAv4oj2/sDwO42Ce3twXplTkhfUs400lRZk5RODNhBaOYTCOC3GYfz0oLk4L
5VT0QIOmCRmjXngB+j5RhXMZFow0imWEciSyEPJjH8KRNHl0bJMScvCix/gyq3n7xUIox9GBiFSW
FbRgCaSDDFgmdrpfPMxPQySSlWqsFzwurFFpjRGP49Ti8rrGQ/uc3WboU4AezwE7NyTgZDe10yMr
812lRb+4Z6d7eHEgRKUWEkXCp0p8MqMw7NoDuNhve6//wVkSSgmhlbsYJXVEN3O00SzBr6ofmGgV
xrk8BcqLn9Gn2j+MdYMrueJ2Rp+79tI9VC5sEn6Lg7hhPnsZB+g04HNhM+MlPgwJ3QAeFy1A/M78
EVn9U+CjNQR/028Tpykt7pNxpojfuHI5TgnnhdlC7YSZU3GmmiDuTIEr7NlQ3pdU2gZNvYFw8Es8
Bxs1lh7ULHA4DdDkTqzMURMZWGTWeaMny5ekGfWCOHVS8jsRjQGZSehdgcQk1ZX3zJsZN4oc4WuL
pxKeYJ5aDC2RCyXWnh4q/mgEB4mTnLkf3sR+cYdyfIQC9eb6prM+NeWQBk2rR0lEx3rSQFY6SVab
9Aw5PJYJyh0hpdG6lkc8ztHXTAJHL1izyCwLlDMKanWc04LU3tIKvvtOKxiFg/WPIwtgd5bRj6Yp
PoRKi7SW1IEI1ETYEVWEaJO6rCbXFyng2Q71pgi1vtKVk5+rMXU7wreK343BDqGdE0KxcZweePD6
jYX8fP0UfPGWOxumQvoiTUqTEXde3HDHHPzrqSXcqRAqAeXUNnySPFJUhC6lpVucj+FjS/AV1vUn
5+DvG3D+DeQrX1z/POaLHLpYeLuqaFkI/SbvceLj1KkkFN8i3ZJHQqc4WMWYPqkJ9xL33bbnBqtO
/YEzRWhQBdPEaK2wfhR1LVWxGSEHjR9ViiWkVwNblp7jBcWQ4GCwTtkXueR5B6jLGFVd32cxmOm4
ziKYU4iCHvSbODaFrYA5osBhUYN8Ud45W6TuZjGiwBouONiki0IGH8q9YX0nNAkx+3STn3/tA9PX
FHk5pPJgLPLzD3AJqz+Ul1Y2OQc4SAejyuONeFO8s3tUrNtLZQ+drEd9TMifQYC7CYyfnXivc991
6YmH7vUs3CbxbF6/T4xTQ0NM1UWIs55ACecYrJGPfY8WtbLjg28yurjXTa37vt9fkMaUzsosKVIP
B54O+XvOKxsxM5zrJljegYaSBgPKWPyIhF9GHQsPb1d5jT8C0LvGPzqQ4EF0EAVBkBBlSIL0I1Rx
TppG/+1Bfl4p5aNAw1kJcoiu15iUhaUEo6s2jd1n/LNaYVYi53PGVzzlOVcOLI07laHJl2ci1g2A
LilsgXtvm+4ylzAFTVb4RsgEWju9nX5GG3XT7+a7kCXA+sUT6LxqygElSx3qWYwiD2FKR6JtLiBo
1jzkBUx4I/mnri2Xcj9GJ9TlmOLdkMzhcUmzZ5nn7vVJZdQcWCeW8jldqumjEOFy6PX3rvvBT4xg
xvr3KTczY6hnTEhFUIS8YpuAfYh/vX4hWBYohzIolZyB8gtvReW7VNRmPI+Mo8cKBbTodhgEujqR
18fgnkQ+PUSFAcNYZFIYrKiVyVTbJLnFla9PM2vGRRn07a8GJun/TA8EC9a6nFe/sTFMq6NPGOf7
/4xKJ7/mIthjurHjFQVXi5RtFbtHvwttbOgv5RD5NF6WTewREVqwQ7uiy221bY7nFVve54sK/fl3
UE5lMrIqaImnJq3UKsZDNnPTvWyO9hBb2aY9zhtWpYFxenTy9xdLn7Vx1Cdy/gVeMGWhMcPpx/Xz
+cX75bwqymkE0RJ1I7SU0f/Gw8kHVski03zjm2ySlvS0x1OVEYcYQVannEcA9d4wJMq0XZ5DOWxq
VXMIivBmVMvIMjTQiZqK2rYvfSGKTs8pvcy4MgzvpVNuhYdE6RgoCITj8AR2NxPs/aZezQ5ja8mB
uHZNKO+SlqVmcKQh1joVjm0IdQfI92xSH3wJ/wLsx8iZaP3AUQ4WfSZCI0IBea8ps+PkSYsf5JgF
41+HuZxvJK0YKEtzLLQd3Cap6MgHIr5N0H545zuVk0Rm48+QYjOQrAmI+DqYKNABh9LJByAOVuiy
mPpZN9OgGjtlgAH/Ysbv6dzBboA1iE7YVNKT5rwMvWiWkjPjXhqUS1qWeQiSiDR0Zslcwn1tsBIK
Yf2SaIomgBieN/5WtoOIcpwjcIxW8hhsMY/RQPagtuof+hv/sFhIJfbqS3KvuvyOVUli2KbxsJXC
BeClx8FdBEytJwJYhe/4eBehkjMBWDEUt83CiPTkLvx9V34vl4bGTkNd9ZMIWFqaz2CuFHt3CGvL
iEPQny25KfDFHjRF/vUbylon9RmnZp7HmIivAL19U7ipNyF6/AsQzvpxOS+OihxivkhcSyJ0/DHZ
kUWgGtKhc8Clh6aYy0bekPN+bTOpsNEB8CaqpBY+b9Ut+Il80mTgPDAvWaw5E9YWUuGji5Ns4ctT
UCSDcR3Ua0i5g1VnXPfY5x2kQsZIpCMiDmY0NYH6V+zkrb6pVYnlsskXv7ZzVGSIYr3IZdC+4Nb9
IgMktWoZ2ny1y9msWvUXj4bzqqgAsdTJCOVafCfQCuN1mdjiMnqq9jqlkd0O34LiJhbvw6zYZEtu
RWJnx01tojtvFO+FwLuDnENQHYyk/K4RYncKMGpQ8Iw78sW7//wjyQm4yEFQaCzLjIwAJBisSO8m
M7W0O5DnmolTWBoDzPxFj/63NRoEK/RGBR0cqOlMwMZldr2PdSd/T47qCLtQ+bNKuwWkC+Kbss1i
EVsPoGfbVBiRdGRbp1IuB5hcrRl2Po2WoUL+ktXaXEerCWdTlOeRmrD5VUslxRTtVXTSuwLS6beq
TQYppKfqQB7G3C3Gc1jdCsaNpdGwcR+LZUJgefOWSLAMG/QEvc5jOYZ1gNrFEiknBBeURCphWRS9
4WZcgAeI7P6NLG/2UxubC6KbEWCP6y6dubOUQ5K7NOVmUqbqLYgxDbk1P0EudV9CyuWbbA5OpNvp
27CP3fbhP9LeQO76/6M2jW0VJ5FXxgyLJnJe/Yd0EiuLXtAvt6ZDdFez6uUEOHPFX9HoVdHIgrhW
T/5qsPWfkDn11D0oqn7mTvlzcSFzfoys6FYGs33iknkdoiDZmdCSROVFfZk3oGjOHGkxl59EoQDg
34PyVHkBy6+uV7nO+0J5uqCqu74l7IqtQ0Aa4s/sUwYzdXALikWzvNGPAujUbX7HAjl98Tg+G6a8
l85VYcwR6RIyhhlvxh8RVN9f0BD74DGnwBIM+aIT+NscjXmdgZ0O4om8LE7dIKJwJLUWvxehjfsj
BCEnOFLs7lQzJXyB0Q6ifC/twJxcZ1xyGg0r9Wq21AT2W/eZ2SFnE8VHZYC243xfBS4HSqay4c3r
V4/xjWm5ljjW/hmKzuMGOP7eLKrbRK5MQX9TuJ/XbbGiEg1/Vfiy7aJf6THgeLv2KToda6LvAywK
C0XNiAw06HVOuL4uZpyiyQ287nWwozciZKLeyp+ta9xV9wBQPBmfjDUykh6adScQplydiKfmvYYw
IFRuuYc/O2IMZYKWXQWfnR9ZmdYXcKrzEaZTLYWXpIIMLrcO0DBeuCOMR0Q/qd6Lt4GL6QEwdEOz
EmLXPATUWfZZDpyerQ+beYw0Ikw2vGJe20rxmCvs7EhkYyAgY/GYMpIsuC72fAoj+aM5dpQq+Wd4
LTwMeA5Mm8XLfcIySLQLWSVq1g2lHBOixFSqJT5uJXB2kTzkxXMBvbEFStpD/14FhyW4Z5yn9XrE
7y+rUihMIVdAlEqAwCQ4KUBAAgzskz3Nb3Mbct2M4MS4NHQntOFikL2Q4ysWOz0OnQbEb7GSmGBU
+B+zRpo4Jw1mpecivB4XwDdB4i2Yyze0I3mrHC1MO6AUmtp5BaUx8Z1Fz8q4pDSJDjeUQQBcHAq8
s2FOFUi/po82YD5MWGaobEor41jlChTcUSLjt9kjZxJkS2pJ78FNetPeDId5w4xmLKPk7y9Sf0OX
QYFBxkcJbHe4laAaIzxCm9BJ3kjtlajH5I+iPUDkszpU97ldY+gaI2TMpI51cimfJKQTGvfQenDH
LagEbxC9LIw42tE9gNGAlbLu5hfAufNNoZ6BBTfnjYBWihs+Y+EPIwrOzRH+4H5C3YUAWcsbonsW
28GBXfBmxTaVSpb4ROWEmIx3x9qpmgXNeDt/HRqTwIcMnzVAynpz0arUXTVxbRUgWSCQhcIVIDjR
OeSP7IKOE6k64o9VWCy7jNNFdz6zhBtFccSRjmacakDcuI+yZyFlGXUluueZa8ZQ8qT0ou4JYVvz
AAHzDvjHAu8RzhKP/CsZWs0fEtXqSqv8dt3lnqp0V/Jzuh0K3u1alQvkg9Kxf36X/N1ucCtoB5Gm
Bcgi7RlzVyCLjL6RKZZ5p0PaHHXSybHA2OGyXn7MX0PVoaAnNA4qIZGTvdFpHhU/8wGBt0oMJYIF
3J+fSIHaQJ/y1yw/eScQDNOAHsDghQ+s7gbriUg3TYGWLodSwu509vyznsFEYeITvSV28CYTAJm6
ax8J9TqTW4cR6TXasXWFUA3kVRDhwQQtun23qV9BYO/mbr9julHGI02jvBd6i4hPBC+Kl7DNO0Cp
PKre+Bz5hZ9ukmOOCg4qTCRGVSEGc5gvcYb31ChvxsmzGmLmkIxs1R8CnoBkEF+2FU9whB8h01uz
7jXlvqQs1HtM+kLtIXxFJmkVHTr/sWhdv1pfdLt/+2iNSqCyqJzmScKu9txNKfSQkPfV8hUjh3h3
oETVYrR2Tk01fSp1FrCasUK649rxS1RCDxkOOg/NqG9MIQgs5tQM6+1Kt1n5OjN+NXY7yOX+0oqL
XNnHQJApPINjkpUfMhI2utEqg2FFC4mvbB1xX5ygrOmmQNmm2WC+cFv6UQ7aKaYXIKnLFR+pU15J
Lpd5kQmHS+tMtvoB7H0O/jxwg22R528wr8HWaGStlMqmwOgtKwWhu86fU7wx1B9kUIUfzc6UmlPL
qPIU/N8T0wMzKvM65Xj0uR6CjqBFa6fcaMfAq6BrYcZPKGjXZrfrXcMj1THOr4+oN7+xBQhZNWe6
+TqlY8TFEX5B/Jx+DC6oLa35J/oEp9Df7QJ3dpW79kbxFsVMbzMnuWNBF1m3h3JHaiumZUxqZLX+
KnazHXS1FSYsXC7D6emUF9JHg8sXIh5r9GA4SJ86yPVl5Vsxf2s16IgcMjV1x+lDiVwpFU1RYT1J
WPYp99RyTZaXpHU/oJBtuBm4Q2Por5EJ6MwJgD9k+EPGkaZ7spMmdpoawp4w/RS7+yw5aqBY0BNG
n47x8ehWK+TJxnJRYabuboRCsgt06RKW3P0XoITfvp3urwqBAEBndspIw00K9rvxiUj+dtvycfCq
Jwif7VhRkrUwygvFYxmkDSGJmLLjKG7GujClmVUiYzz6DcrvxELZSAKRDimWGsxQT3LagZ8cfOj8
a58+jN1miv+LVOtFRdqgPE7EBXWUEI8zTa1ZyXcKa7x4lRz70gKV3kRtVkg1ySpHkPpNgJ3VHhea
0i7f1J7sd9vG6RVk2tJWscojrt9GOko+58cvYWEyKwGMa2dQzmUapLmDHLAGQjAiMV+4pTUnKA1O
ULYH57zAnP1jvRUNytEUEKkNY1LI4TaLG2+qx9aMndRr3WFHCu7L1rCEbQLNaB2b4jODNiO5NCg/
U429KqgcBjCQ3GHqRPclr/XLfyHreGrBfxmnBZ4e4uUxQQECT2TrZLyEDHkQkvvsodoglbWWmwwY
ZNkO79rT3AP0pqCPqFjds+qe2AA+QXICsj7/ehZ41evhN1EtuwID9CIUvADEkPVt3dUP/BjfVpzi
aqCHv27qemEStsij4qIa0guYIInADYbXU3pvgPRoesR8z4HU9Fs/2ZF2XfnQ3cU2K0O66jVgmHJN
E5/3XBHhoUwG+Fsv9cbTAD8L9XH9JMMO5Z3QhI6g+Ie6A7QFPclGwIweSH9mcDRwaA070e+c3geo
sLXmzgycnjkoffX24hdQzmqCwm7MDSe/Xz3Wd6TAJZuFmX6SOkTIpOm6XuuGPcp1Kalm6HWFRD78
6CA/lJGGmZu4zcvoxXeEsae3F6e5EyFQLn6Lwv8NPQH7lLfiUlHvCg2+4xc1Q+o1DviAIOx5/ehe
jW0wQ7mosMm1Jg8BuKunxG9ytA+G2O5YSm1X83hYoTzRAoENTA/i4w3a91D+7FnSl9frYkA8UvXr
oRXysiFTH4RUbcIMQrrVweQ02pju3rL27AtQ2T85CKxRrmUJ+UrUSFgL9tNNbFZHMjNbktbL4QMZ
us2kBWLs32n5F/6lVfK4HUmkLm6Gm8UnGlgG+DN+CR2Ju37HesYyN5RyLEopB4VOXl68V/n9oXro
XnS77cFJlWzrbzmjGLZ6CkVyyhVDAaCNOuyACRVBR1B6fR6YSoBrLaHohzGs64d91VtemKEO+6DV
yhTOJx/S+a0Xw1uCz8xjPeVWv9aFGeq0x/pY8g2Z8xo1jDkgh5NzxnD6+vv/twmJDrh13Gf1RM47
75HXeL6FGDCEuWNf2RZb7pYJalxNJS7sUSd+UAEMUcPTziFzQr+v24Vb8fY7WjedCdz6fMRWWuON
cUit8XvnzMBwxDYKZi+iN/4sd2TKvHGz98BpbMh1gexhq9zWDov6Zb3JfvE7qUAcDC3HRQTiQQDh
02e65VXTcAXkJPEW5I5viQuC5cfIgK53NZnQbdR3Coprhp2+XD9qzC9EXaBIiBpgNJESNKcBe8A9
JpPgKwhLd/cOzUibYZAs7a8c7GLp5FRe+IiZb/Cqi/CJWqeFQqorYMJj8UYIr/wbRPF6gfbCHBWP
tWzR+Zn0golSV30oSMupNkmNAIR1INIgdBqcz1rlalJ3YZWKyjkH7syE1KH47Kchv3dTaI5xbhYj
4y273vi4MER5pCyqEz4h4R8AbT+qIAwPuhK8WU7HHKioEl3RAvBMJmCZddMoH1XUZd3yLQmVLThJ
U82KQ2+aHkcJPYH6NlAaKyh/1NUr4/SwNpbyWSCXTOeeTLcF7wtEwOptCZdiHEKP1PlVV98MqVn8
j55SosN2Gk5TXQqEIzkA5odf7FljfUjima5cCzpWF1I5LTEpfgT7AWRQOl6dPW5ESnJG5/omXo9i
Eh2l+3yqk6FCMq5yN6HRgGVuU8qM4tX12ALJ5D9v+RDxgc5BegZTiPiTG2Y9xIwouT6odz77p/Tn
wpMMwjzKOmmpInQNpUnSqciBStme4OfRD3KgLARyJN0W8cIjOHr+8V8IbKwm/Be/gnIwAgf5Mr7G
bvLbEQ/2wa/3+iM5jScAJLvWvO4/wTeB8WxDU1XKnij1Qs2RpC7xO1/+Ebkp9HxEN4QeXewqt9eP
yvqMtni2RjmyOegmvSdzUoRbsgcOG6WQm85ja2KtX+yzIcqRSUac5AqZaq8Lw9JwYKbysxUODdcw
jg1zSZTnMtI0KCu8FLGB+pZ0MFHUxJul8foNY/NYn4pyVkMw8RmEZwjmarJFJ3MxSu/kNySX03zB
Z1gjO/S3B/m9g3Qz2hjjLBNHuEYCyD0NQb2AngvzZQ73pHgEBBTdtdCZGkbrumWRZZnKuuRFBjCP
+K7WkVzuZrSA2MtfNOhFFD58po1WdW5plgRH3YVmDxQn2mmOsTWeg2/j7j/NZp2P7F8N67ArWr1E
DSDDBRE22HN0CZMtK3tef3pc2KFcnKH1YVI2pPmPDiwZl8VTBy3o8N/hOVh7TKVNYrCMYTzg61aY
LSnNX9la9ihbhRvZ1W7elx5UZc3qw3AIjSW0r+4HsKYollJDvonVAPkibTwfNsoL9dpQRxqGdQHB
ruF5tR1568nothf3jfXAeskynAPdfpb0HOrw5CLlRmsZTbjRIIlTN9qnELffGYd5PbE5r4xyRF08
SwuofSEJYo4O4T3PoHZf2VlngXQqKUx+tBSw4JR2KDoq8mTRKiPT4EwmTSnri1N+Kg/zspgmDMNp
DyKo6AFs+OT90AeTUvtqAH87bhbJbL7/C6wSw2/RfWkl5ZcgUfBxlSO2wFk2mpP6yylVZiOVvrhH
kDY3FFlSAc38M1WopCLVRBLQeIRP4DRdDVVmzBYRhs+6M1lKUeuZydkcdZHw3smQROIs8dVsxsm7
ILmME7Seyp0tUHdDTQWeqwssSDqmh+gmehz88j32epd3m135KgBDrR91MwB19rgbQQnNigTr1+X8
A8jfXyRGYxfNoNY9VVvzXfKY3eYblLbxzlKP7WvuJ+hIV0/Sf0sVzlapi5PqogQef0QBUglUdpPJ
Wanf++LmP1XMxbMh6mI0UfYPxU4B7Zy0/eyDpyl+5MfX69+RfKa/4+nZDBW9BaNRgoHHLqKvFYOw
P54KKw8zVjrCOC30uBDf11UrtTCT+Kdeurd4ypaMzvyL+W9yla4sSaYDtS7KfUYOhnqnAzXVWsuu
2ekPuklewck7EwjNuGu0JndmBFWpEDoHfR/cjQc0yZ1mI+CtVvsqgEocE3rN+Gb0ZBA3jKqcDFig
mLWmOB5bEHgUGgtLv+ofJV3QNVlVBEGiTnpRjHPIa6GImgl5dLTIVzHaBcFc9OdCdAavn0NyzqiP
ZhiSDIEeQTB4hR6jlTUhiFEvAhgJ+sjz0B7iaXTLJPLbUdFNQ1fuaxGyA0XC1JIgF+mKZXqINjOK
LO847GbrpAfBblFi5V4Xv7Yiu4bmy4Shd0/bqjs2Hela+/xy0fQwbYhBWiFWTqYnezqqd+n96OXe
+Ka8q3jJdXepy5rwWTmsf5gkX/3Ca6aF1mQJQczyc2mWUGFugnxz/VOuIb4MA1SBmsDLvKLSsW7I
C7mcJfhIIb5Pmgeu2cbRnSGFbpjfamOPUT0DbAK3HQB1DMsrN+MPy1TYk/koLKcSTdbZ6p1xscbW
7IgiJYYigJUsB6ttoYLEhtKtZDGwq6Nkzgsy8FeUy2mWKeVBAIGoIE9WB2JiSJI5styY/BD5TNTz
ijP9wxr9DWNNEzriTIVjhBR5RgpH0IqBr+0JWFY2w8dflN7J/fzAecBKsr7w6m29WC+VzYCxTNCy
CvwlTWnOz7mzdOBlMOvRNAwMf5CEPHGSp/lbveMSMwOan2d4p9VjrGCvRUNHyKWh0G1cAZ0U4QfU
C5JFVd/2zcJa5IoDBOk7hgR5AkSQaRHMXhZwiEXYkO8CD/dy30H+gUdlvUEcYck1rz3YYU0HiYCu
oOlNd+XiaoZsWgBrINPYqEF+nFTuNjIMtKnL/iUT0z0IDJ1R5/acnGiMi7PqAzXMPOo6KmUKjTwt
5kZpuRpZOCZq/akSzLECHQ3Pm0sL+/Fm7lh51OpNvbBIftGFH9Kyvm5nrcZjZ8ZDPr2P0CTMjtNL
5WBMqzVxsjBxz5oyXAPVQbfmvE4q25mrRDYKlVgFUFI0w/vqM7OBsrWnbbEBA6evHKIP3WwO8rd+
x21q5Aw2s5u3ennOP4JGpZaDWgFLjR8xQl0su8kPM6DcXrxN95DAQy27wSzxBrNjZHKhYqpuMTae
BqtGeVj0cQDrZYdzPByLOjXlfmIcKJYVykWV3DgkEo8DJQ+Z2UhPZXkM5pZhhLWRlBeaVD2NBgNL
IVKCMUj4FU/EbCqrkrzqay6+FxVUJF5Is8TAWgIl24cCdxTG0GMErpX3OA6mIpMgAn/zl/xPnYsa
V8EGweyM0Hr0eb/0SzdBn8q5bms1Vmm6IfEa+S9dtMZju06brMMNW1ARrPL9AE1Cs5DAu5YKewFj
ffZ1g2tvXyzubJHawKadjTAlw8+kZjf4e2mXepLX+xuZiaFf/1ZnU+RcXriVuRwVjK/Bi2YD76h8
5c3FxAg9K+9OwyAxR9UUUVPpC9SLg7REE6LvUjyGieLIKTrkcmNz0yNj31Yv0YUl6hIFrSQayCzw
pV6jRzS+MAAyfVMftffYb31Atvbam3x/3ebq/l2YpK7UwGWDssQ9nhayvAPq4KUTwOFw3cZaJfWP
HaTOwyQp6TjyMNI6IzCj6ZbMOc6OcFNgVnd2Fj9816E2ZnhEaal/SW91CMeMbut3e1Z9k7Ve6rxE
S1+i4oafUjaf6RhYRs6U4iNf6a/3xcWWUnWKbpxRNSZ8/NIDaF+BCwts0V+2yMsATmGhi1nroR5t
yjIOQq1DuHvp0aEZ6u9geWTAHVa97sV6qMgtjVHXiAX8B6mAEJRbigYUyHgYboplhvz9xU1WU8AH
Zm4iZkhPJvViX/wXQzfiaupzXg6Nx+ah9DkP4KU6EQ8Unzl6aYFfvARvzXF4lJ3xh/Civ0EfB8Ne
ZIiRe2v2/YOE/usd6ADSI2vZa3AmXA6Q7evIryA4RH3Bpiw5riaPp9pZXiUXSlj74FPZ8y74WyG1
IjIVsda9zNkg9T2DgJOXmkwVasYHIvUs/jTKj+s3nmWC/pa5OnRhhOhWyc8h0KWBfj/HjF7s+nn5
vYwTaPLivOTtMgc8kfRLfKKe1G1Iu+u/qSddfp8TVPHCTtGCNiIkkIBgrI/jtJlyIPVu2/FtDipz
4h6n7GGAuIjYF17LEk9YDd3ns3FKby9sg1AcJD8Z2cfovqx+iMqtyaWdrc4sstv1GHfeTCoMpAMQ
fMqIzSx7yRSF4zL+aNAA0IrYun4y1ujT/thOKhZUkPqBgyTX77XrrcoubnQP740fnEO6Z90ObdK7
8LZHW28j7xKGK1v3ludlUt5/BtpybonO79guFjfDiak1Y76EtZOU919itS5VGV0G6Gw7hrrnQ484
D0H3GBu5WhS4OBuU31DLNAyVFiUIArYSf6AQcK85SCHtoWQSlzHu88mnXpxDUHxl/ATyXlcTKicu
vo3CZPIBi1pPWo+c589DuQ2QT7aZQBCCoMi5bZ3CJ/1HHVhBEKVtAztyxQfxswB1bwduhNpPzG20
gZag/X+kXcdu5UgS/CIC9OZK+7yRV18ItaP3nl+/UerZEVXivFrMAjo0oIaS5bKyMiMjuo108U8l
3uiGzXpCsvwznS7kBq6bOx0btgBhy6F/iF8bEOSg58VUrjJ0Z32TzeK7/m79WFw6UdjkJXgcidHW
LnFAUi95Nu751Ayt8px5/EU7yff9U+0YXnwigUXosCB0DNfzvlaLJU9RK6sFGV8QCa/ZZOPFEE27
qBNQOGRCXli2KO/TaZ3mCyS/HQPyYhcnokQi7gpnmEwRBEnVI2fx2+aQ/9bAYU9KaDwaGAjLGYFs
sLJtjL1Oi1RPfcsNqYTwbZAf5uEQtJuivr99dlkmKDdUpU1SGzX2eal9T/PJ6VGzgwK4fdvKGoh+
6WolyhWpU1BHIjFDwm2s2oheVQPS0OAY9wIU7giAGWHH/Ym7Emp6FgfWerZ7sYkpD4ViXZv6JNFe
u9FptueHyNG38wbJD5d/EQ+gUNPvWKu3hoz8NGgquuliTeF4HzeZ/ghAQXaX7Il6LMFLNW4IOkmr
PhXn8Ne/YeH/ZJfyXb0MYVzFgN3+hei7RDv9oTXjE1ESnjas5CHjHvtSXevjxPAD7FFU8KwGYU/K
s+7p1QTFx+LRRTW0/2f+0CP0KIJQdv1+KuwZNW27VuU3OeMTs4vRbsINGlhlpUHwKp7pF1bWEhl2
kQfRqqzKhkbXFfTIF3QQSqGwJxdHoQt3eePv9Fk4VLIYmLEs2poyjuYYCGZX1m+yqGz0CAqCVXAx
0hiqiZq6DRqDQZ+z1m+0XGq6/qdEQN7GpO1nsOSdeuXO0iG/D2390BVm/DsHW4EGSk+y7qXCWBaG
p6QrgXGIJF40wbQyj2aqVvuy2s187OkyevzqkWFtDQ/zaaRUsNYrRhTJ/30r9UhIgKvOCZzAI9qh
ImAim9suixHT01kxRZzTRiQBAEEBEpBTsoWzZ4sjMRwwzQboQzc0HnpsrEkx8235KkFsPbFaJ91z
x9ERjvl1YGKLWdHNF0rAbI5ngTwkBkszfU989xKl62+HIw/64B3eoUhLA5QCIfLoAVWH9D0jjEzI
vrATwE3NaS+BpWnPyomwZoNymX1Vj4Amkk01Ps9xYBmTaFUy40m4nhRcOBTKQUZFoPx5dna7/EBY
qSMvOHSo0pHohYVUZ1mj+f5kbg6VNIeHVK8lwshxrz3OIEgDF71tbJlveMa+pVn9VIHrqzlE0F+T
tBYETMXBDNFB/Dz+NPh3TT/tOtmqb/aBJWZmlZljy7jtWXEqzfI3i1lnGAS4R9QGQtAixe99n4TN
UN9PULZgXrXSaqLr73CdpvoTuTbxwWeI0jJ3CIvYmgbFcvsfo+gUwy5Pn0PxflZEe8zOtfZy21Gs
V88+dhNN/JdFRV2HHE4wef0TmhjSGiBZ8BUMb7/W1AKNQHCfyfgBPocK1tTJyLiO5DKUM2hw0Ido
S99HiDWDOmjP3aXP4kP+PLiTDQYo2a6/adsSScvyV8VwjWs9EZ++g4rm2g5ICrFBppvQ/aZoh2iO
SOWj50Px5Pdc0bDhT9yWhTtddQ6oikK5T9YFgV7kOJ+BHCSFCk1NzSB+0rXUSgWXsZzk47/kTBdW
qIumEEG13oWo7CCIAFOqldpCDwQo3liADSEGccU9vzG2LBDK+gW3sEstbjjH0jwNsIs0xI57hlI7
0KZEGAwZTtQjWSHxeiZ8YY9axFIS5t6IYU/0wguSthv557irZFO/+IMVedwvQkhL2L2IGi6y0wjK
1buws6uN7KVHFn0ma22pAD0eJ2UWeHwNaDg4+CVIKynx99tLuxqqLkZMXS6gEUP5RCcxXHXXNGeh
ZFUXWIOg7pUQvXiEOQUbtBM9rSg2UfwmBSGjhsEYhkrC5cVzuE/SqoxIwbzgSnNqe8jQsggh1n3a
x1TRvIyDKpa8RKL6AbrTirQv0SE3ifus+lnzv5CFtFOltAq1ZkV5rLGRtMxibEg/gwO/hmcJt+ED
oF+OsCdEP6PV9O8QOnZJfP1puhgquVoWJudBj8KKeBX52tvG4Z1gCHJpMnQUasEyTnpvGUew4lry
98CtHxH2sCKE1Uh68QWUx8ErYlbVCfsyAQiy91Vb7ZB6LOaNIFZO3TeMtCDL09ANLrMvRonOgwmT
pOtCdA34F4Jpn3FptcfuO6sutB4OLMZHeZqKr4W8QmkI9kjjUHJt4WtqR8frBJ70IXCL5//roKuU
MxlaUYnKFgZL+bffvvr8j9t/fz2kW4yI8iRt2UCMiLwGQdkHxmhS/88OZP5IXY0V3KyJG+G6/fve
+wI4KuZQmzXgEwlhNGdqG85M3ggvu78Vncryt0hiuAR9IHi9E1hIQ74S/kkWiynjbNLtL33dDsLA
4TMgWG4peWEl2ZUxr6sv/Y+R0kyMHVckxdxg4d7l4T3O6QjkyfwfmOdX87sLS5SjkZQZUqURTj2R
vyjB4xtg/QjqhchCsQKXNTGc5QrScC6OK7gihRgnmirJiRseQaw9eLHbDVb2GHyrNwGyuDLBz9mq
2RxIK1F0LuBv5lcf1JobHgS1AMHat6d7jczj02dRjsdIIr8WdHj57Pd4jrd/mpq05+4XH5vyOd/M
OxFxLOxrP6HJYzM1wljLTYU8QSXLekkA4LKX3eWQGejc9E7csJ08I6aj21tmLhiVkFBslrpvFjHa
kvNyM4W8p8ate3tSWd6VxrNxUWLkwYw93KLdnHcaL9ghRQ7yegj9XrtNwQrGVx98i51M+aLcqA08
DODN1WPxNIFmh+Avy814FbfARfIX5RhcIO+3FyeIk7BUVhlXF93IIht8LRc+NvY8VHsjrE9GKr9y
krQfquYRFS6WPOXK0wN5OEXgCVjRUHg6c5FEVVjxCkAThuQIBpGPJEpvZMhtZqa/KxBTqGj8iE1C
3c+8yb7O9Wfr1FzLWRAOstCQDSu5Ey7Np+Fb4BDcaXUgzl98EZzUkb9H6Hr8xsqNrCSxiXVZIS8Q
SYK66OdIJSjEEOqRmOzxR5xZ2Z2yCW1S+I0t+QHA28uw9VvTQErn5+0t/fX0fLL7HiwuIqRIS6RE
mGE3VH8YxWMT6Hasv7AxR1/dwWc7pMy4sNPPom80HW5V0ldYnnXIsZcnfhO4rHX8epN9NkQ5/5Yv
xlCTcURBK+j4euvkMTOCZlwwNNJSjFCymglFPQEaJRsw4NlgGwdrYu/l3r+CJH/4ABoXFuZpEokJ
VkhR7qb0Lcpebu+ANV6v5U1B037OBjpoVJLDapzwUiAyRi/vdJc96U7vyrtgT1gfdDvfhKdxB2KN
HWdB0GSXm2gunpGhBfmOkx9ZZDFfT6P26aOoyL0kOkAh4SIpQ3RkJqmnDfNdGwbHPB4ys6jifVAi
5xVDavn2dKyn3RfzTV2cOqeMs0JSPlonu32bWE2uOpnmu5liWG3POWEdW9VUebyIR2DNAaJeNVZR
hC40Kdy670y9jt+aND3kufB4++NYs0JdqmLXqaWck9O6RTrKI5cqkbtkdYy+Fx9v5EloktApyWQp
TfBUS37HoPQT7BF82RfZ4c4jwHTCPj8Ud/DM98UV8hDoUYbWNelejaw5gNZtvG8fC5BuVpZoplef
WXz76rM+7w3qCdCM0BbKSaqsm899NrtV0Jtt8NYlD7dnm3j8W7NA3QghBz36Gch1Nxyn+6oO95km
2hNE1luV9/RWdju/vNw2+Q8vVjRzqqooGMr77xd+khcUjZd87D4fhZdt8Zu3ZGsMIXytgJukRcOe
47vaN2kX7kPHsOU78SowPuEfgpyPT6A8KFg6Mj2pgfgADu0ue9PcAmwQNbpBIKMQO8mZefd9ddlk
PT8MUmfdz9IGdCgIFfFCRu89YmiPbCnNmsDcVF7Zr66VSOOzReqMx6PYldV7CoQIWCINiFjuGkBh
BELRLwoaMd5r/pCQur265Hh+3VAfA6WOb9rlY9YShrQsxVMgBanSjDAnZb1gv54PXIHIo6JqqRoq
2i4+37XSBBSN2CCSiZ4y5K3vSLojdKdX9V6/nyd0uZOGRWi32bdHt4K5+myXOi+REhRpTaJj6b7D
VdKdkhNZzdjV7tJ979SnbFuhpxXyRx4LPvN1Zj+bpsKnMBcrMLrjqIoR6O38OOtM9NkcZklktpwy
TNEpOjnUYr+UcEIJsa9wIE1gmqPcgZjBk/cGUqg8U5nm6wH5NDo6Y9cDA18XEnFE/mMnX/zm+fbK
MTYMLZ/CB3rIiaTcm49wpUYiGFZdtvDgwax5QtBVd7ftreRYMKCPaPfdBS28HNDv1agqPcmHj4fy
PvF60LN2UI6sLc7mGdZWF2xhjDrs45iIfprBmBRc1PwgcPeC/sQYEHFRn0/25wFRJ1usDD8vSthI
QZ1JuPtC+8doQRwFnTYkw84w9zUA/WyOLOhi/irf4ASlgLnp+gfGnB0TCxsfPbQoJ7AONmsCKX8S
y1AMnH28y7pwROGiGngrEdLGSQ05ZIxsBZH2eauTiV6MTC8GQU0JFLWGXptwnx9wBTn+K/jgvT4w
9dycd3+a//nNAFX7xtFPrHLFygX4+RuoDcP70ZzMOclUYTFHqFD+SVOXb38ay1mruXLnw56Apgs8
fjURbbSfx8xDjEJWRdibdiGkfrV99Zjb2nN+Dq76FiLGdnxCV4YlC9Z03x6jnMmiu+pfFh9ADbhN
pnEaBEw6mj8vqlo7cJuMxLT0NXT9PEjqhMjtnAa9BhuVI+5ISKntg/106o7FTtlnj8JhOnLfa9XD
P/fwp152EU2ZN0cv3kXnyp0yi/OSH+0R5UeIRnIucjDfojOTsmn1ZAmqJgIJhOZ02tXyg9pBRRtr
0bvaD4ILLTcCdtyfOh0r+7sSh5BJ+bBGvmax26M+lGItRZzdvswv6BI/aJvqEUoA8jb9XT4Zu6wE
i2LkGj85Rrl5HfO0sEztuViJjaGSMM7W9q/cj1CCnlR2/EN4C9DjqTyN3zgmkzHxFF/c5MIqtdFQ
9o61iNRBe1GypTB0QEFjqtHPjptMIVJthptcvdcW5qg9ZwiS4fNIq0A2qnOg8IyHrPrqH3ogNHgo
rpB0+rDBc5JhlszdrVFS3rmLponnS4wSwbon/oqumaUe/pIify29inF7rxT0sIs+8Gs0x0E8DOh7
qlCazFBic8B0JD+MY/9r0rXZFuOAt7i4zLaqUs9mVpbqhtM6nrWfVs/NxzfQ8GURt1FrBNjJ0rk+
jIBfgjpik74R3k3CoHh7hlfXdWGMSibVArhwZtKTwUfguomSl7SY92LHbQ20JzFWc/XyW9iijmid
lbk4Nrj8WkBPJFEyg+ROSliN0it1oE9rSMOBBa6euSpA91O4Lbfzvf7Nt2o7fQDsbgMh4uRoNKZw
RfbnQlKRQAw8Gxui2Yd0unV7blf99GK81JmplLpu0x7jlT289V1AeEGEKTPlFlbSLJ8HTB2SPO3a
PiLQc9LuNY0m0Dx4qBDmfNk0roJiEpxN7Rk2FzNpAFn7hwpoCg0Jz1YekGiWBUDd/cAWJf/Zb0Ai
Gyb/5/6hHkV1X7ZG2ZK2Npm3BlWy0CZtyawOnvW4abFs1ANIE3VoTA1YNiTxHkj/XHhWCVvrI+4v
UoGyou3s4COeAdCChlztAodxe+Ow3BCNFk6CtssN8gnTLthkoOYmZecYdOas478eoH0MVqbOPx8E
VVYl2DvxFrHEAUw8m/BsAEkwOskLm+p5/bJc2KN8QKOBsSbK4NC7OioexSmsTT0QAq9UinCv5INs
+vygbblRLEyuB7P11DTKRuJTaVd3CbozCxAo62WK7ELfAMvbz6HLmPzVm3XxidR9nne1HOsD/G+D
q854gaSYlSWm+Er4SUS7BtyUNL0GLpN1YDWxvzBMXel+W49ZJmPVSQG7vYAweqt5kpPcs9JEDMdE
g3YNPpDHYsBBQkbyIEDogqggpDsWNpi5uSjHpIhNJispsieERqEE7/Zw1C8kZGge5iNbkIlxv9BF
ryFN1LYH5sDlqmM9/UiDMy97jM1BzsOXgGSxRpQP6oM4qwHhx325awEDJiBkQoo+HtlPU9ZwKD8k
lGkZaS1MybVbRWCRUX5xhvF/uhoadisIIJOPCUiRXB6kVNa/o+nYbZmMm4JG3E7YCIPYwxCkDUBl
ljlle8jSyuZDkbVI5KDcWCQaWJuonBYLLYG57pJN5Kiv5ab7MVsoeOYOcqApC+PPWCkacQl7dczz
2Hj1aJhh+pDNtVmGrI5P1j1PI2g1RR9CXsIMAiCExwYhlu97NJhBlAfy0YcKZBTFK/FO/IaJlyZ+
+daUUrGMnKot1xLbopedclCyhG5wCO862Ax3LCAIa6tQfiNQY6VJSMu/ITagvQCHaC9auQ/9kvDn
7fNMjuutYVHhS5hAX6HR4Ql9v7hIPdCObQMkNgeBp4rvU4svg0s+RowXPHMlKS/CqfqQJSQy7F3+
iuSMLSdOf66sccNvR+BrpLfqnHvo9GbmP9czyx8OTKG8yjxp4N4jQZRybrfVtwZJAx9Ne052JalD
ELaCaNTRf6g9ujQ5ux9Y/oZxNumcrx73ej7NxA241dNsh0ioJ0d/M9i+KTmZy5b8WcHVfQqP6TxE
anRA+hPQe3ooRbN+gCyNLV6CDkR56YloxBhb9jAZQQSdB27HVFWkHkaxwuhCfYAWeXxPCJ61HZxD
9qA8tR4oh530wIQLsWaYil/+vDkqzHDyO0UOrBst8B7rYOsYU7zVhSNvirzJCiTXjUrKu5C1DjIu
HLRF+mUOhLFKEuzopP6VaYewZUVH66k98cMCdWbaSU2NqEDkOFjBydiMoLJONtpedDoVagOZJ51G
RBbCEV1kU2Tyh4JZy/2HnfTxCdTZmaQ4m6YIZ8cIufMc6S/J3J6VNAtNsMD0pj5xbhRPmyHgrh2f
g2VNRf8P5+/lsN+FMgunvQ50+XtGoAbzec6zcpIgEoTPCd7SBwKhGk3lTrM4q/5t7HKntLr9+Hrb
X95eZkj5fDY5j42U+zVM5mF81YfmqasDhon1k/PfSRZobTA+ztsm6CbgJ4PQk7i3nlPtWuGtoDpn
bct4ov9DiIpCMHg8kKikQb5+A0CITBjkQuD6fC93g11i+W6ElzpxDKx2gnXPL0kGrxKKYfjhzxPY
ho2Ptnzs4uANJa+H8mdzJYzVpD0+vIuJagQktMEcxJasXh8q6PgEWQRlqEQrgtV6E+mNhEoHkejI
f4Y/CBMhodEHWv0auaxLfDUoWpijLnG9DPOkKOERtHjcc1Flox7xrGihfXtHrid+F3Yoz5PHc/KH
R3mwiqc2NlsgbSS81zOrG8zSQRWOhESghWHSxK0ehoVlyiNFfJCUhoYJ5ST+KCrgBIxmBmXK+nt5
YYNyOVzKV2qovi9amEGpK39t78cNSS5Pdu4kl+Shv2Ov3XoC4sMsjWXrQes6twPM8jt/J20Sb34n
bggd1lOUsUveiUoX90blj2KgzzCUZc8t/4MDUC8cGB6FsU7vJdSFDZHP57EkcOm4MkypAWuJ0DP8
yErPGYKMxYRRl27bDvk0cBjHYAnucCq39TbZl5fkGoEQv3skSkZEbFq0+6fmokNYG22F/wNfLWuo
5PeLofrAhetTjDT9VBuImjPTTybGUNcjyMVQqadAxv1326eokloRpElVnLotSgIQi5qQSWg9Y5uf
kLhwhw2rzsMaIO1VWgl5i3dqqzn+GRuGI/LVI8OjrD4KFgOkPMqoRao28bjkhBQdkpCjmlFMQgLw
+IeIsnXaZJs9EJF5tk8h5/nLg2Rhm/IpXVdJchQgn5oUvR1Fuzx3lMRr5Y38OvLf5FplrObq+VsA
han7SBa7ZlY6nI2mevJ56EZMgsn5PxgzyrJCZf2StuNAdQ8rBBBcXaM9KWrIEEJvUayyJKc8QgCT
Y72yVt+si7FRZ3LQy0TSSWGOkBpCk8dKQQOIq9YAgydIxll1G/Lnvizdwhx19mTZF8aWIAn+a06A
ai2wBET8B2LvrOGt7pSFOeoY1gontSLp3kkSEM5EyY5rql+tNDtKIW5LDmJxQ9iZU1JnLmM1VyO0
hWXqDPpRIbd8h5tduI+ehNSdnpSNbwOxCIlarrSGDhLBJHziLiwWjXXLf0O736OrhXsT5UZtawWA
IWlQzVJ5CsbdpPzoiuOAIPH2KMkgvq7mhynq4hVr/q+LSYh6N9UCpy2dukQyoGScQMaYaFa0YQwh
SSsSmCLXW5ly6Ud0ovOzmdY19Gtebo9q/SD+PSoaE5kUsi6JKinjJijayvKu1qo71ahmxjN/vYjy
gRR6//1ipUqjmOOiwWGASqo7uv57h/CIswc8wi9CIqkD50rgJ/Nx4NGFwI4sWMgokTr+GgDFaD+D
G/eP7UEEEhLswcBBEjQEIaC6PbGM7fIeHyzGy+eNYDQJxtuE0IONBnNIX++LuHZum1npRUKcsZhX
6tRr7ahVDXEyAlrqkFkgTR2hXaIuJcdmBNkfwXtn/7eVbWuVHqu5bX2zQiEFKuUafsjvF8PsZeAS
Gx/mOflNr7YGuFSin4pgNgljo67e88qHIeoe5JoxR6EI77KsjJBiH9BPKqcpy5Otu+wPK9QhD4Uy
UXsCAgcCS7SJtg0RD5I8/iW5CIhfWNHu+mPlY1h0u4Mm+YYRVrjeG0c7695sN5CDnhPoURB5ZoIV
EQBWBlyElT5ZP/h/j5RufZjyslNk0lw6qeVd58vPkThAhLmQJIbfZBmirnq8sHVf7rFD5KkzxeBe
lUJz1ljA6tUyzGIeqbOdIzcgl0YuIaQHpREIDsIWhUtOcmL+KqCpPFS3Qqd7ZSnbGlOOgmWcuujz
dMhEheRd3lHdzghNv9aBUrzL7sj7Byf2sW70eVe6OBYGbBjZmxywTuf3hEuvA35cDkFjxxKuXQ/u
FxNL3e1TICd4K8FeCwD58DafASO76yHJAH06XSaPaje+S2Iz6UxVtNlVovU03+IDKA9Td+Igd8TB
9S/ltt8SXbzsOJ2B8C43rRNvCN3CtOVALJFulQfOZhFMsPYv5XiGZAK4p0YtpwDFm189jnlo8tPT
bTfO9AOU4+kVrgmbGVvoXSMP8rMRPHl5njfTK2rexTZ3wqsemMrj/1DKYWxfmk63Gfk+xx1CtlS7
lTZoUCYlTPQP10zuZsZkGtTrotSMTuN6cB37rQ+t+0eemz2Nu2NM5vrd+/cZMSiXo4tgfy9BvggS
bu08OQDLGzZYAQK8MGar+BmWlvYbdz7bm7NmkvJCYRl1Vedjr5CMGul98NEYYHhA5VvFd8YgWVNJ
OZ3BSBpRid9vjvrQnNCLvZfeq7WNnW2NnXzgCdUUw+j6G+NjZinvI8ZlM+pIWL4DBfQj5AVRrhm/
15serFcqnm45Omb/tPOzlP1Wx6sCVigLeGoINEZB7RRp7lrsUrU9FPyLIV0DFnJzPZha2KCcHdcl
lZqAKtTVi8KK/dkEmbxt6Jk9+g+KErhyE4LEy3f7OL10wXd/+CkP2U4Muu2o1LtMRaQnR7YMAZCg
lZ3caDzG/LMmgXaGqmRwmYIoCLpVHjL8ZuP1eyT/3OZQmwU6zgObKahMTsuXh89iUigH2MtG2I4T
JqVxejTzEPJ38aIiiZpukvO/KhstjFF+sBnGoVNFHF0tK0xZ3Uo661VOpujGcGh8A0Sr0jzqcEal
c/E2/5DczAnd+HsaW4nX2KTdXCusYVM5BiP9sOqVPoZG4x0ipS3SIkBsWTfFZBYjyJjyMnkQy2Gr
aiyo4aoxQ9EUSYeygk4Th2rgB0fbF+bR0ETuQWuyfa35hjNOYIJMtbpkBHnrYclicJTLNfxiymVy
cqZdvSUMG+gpcN6lXcEL8a9yfgtjlJvVCyMw+hinQPOz33w1b6dMYGEL31+Dt/YJ5V/VtNeinsMM
9m6wERKrOiKrmUDm4yfKt87sDNCnmq0ZJerhmXuQflbfs3tjywrT1wODxVgpj6vH0lDLA7brCJUR
w83P4Tn6Ne7J6wDoM1NAAzuedt13VmMKyxcqlC9sgoKLJBX+dtjNKK0GmxgMPhv0S/7Rq5qtZhtd
wo2+SXfTPbsxZj3uWwyccnUGRDsArCLvBs+HIPK3sQBzW+LUKIfN5vSt8iSw8NkRaP4rS0b3SGT5
kPUNzIipv7Zeo1t8CuUB/U76qwMJn+IRJloF6N3wLOKBDZdBRArzKxi+8h073mc4fBqdoUF/LzUK
7EJxeJyTszS8jQnDI5KNfGOj0wAMIxu4OSb0CPqIsrkCDeSZcW2xLFBRH0rkf/WnKAXnNDNYg6NI
+Rfy2ciEfKwSjbCA/FrdQ4mYxCYA6WKVEogLEfls5qN9NcxbWKL8T5xkghAQkJB29j1p0+9xFkH5
lu/+B71B8rdurQ7lhrgyFJArhy3FnIkjMmcU3/x73fwD/2ddUix/Q9e/Y5GL457gt8ODf53t7q7V
zeJRt8nVmG7ya/5Wn0gnYfT8/4U2KuVvWj70xxEC2ST1ojjoXSkvggmSEAc0E5GVtZDy4CEYzbpL
1jEci8Wk/ExTl7LGk85aiHe43EsNYfBg12JB9c4CORT8yf9tkvInRe4nYkhEsAgcsQM1emJp3uxY
sYkOw27PvEPWzx8yubwgyrryDgRYJOlatVSMIMTJUI9/CTbbmhW/wW/VFlooWVfHeo0aXJP/tUft
WbXSsjjPsJSiB+Fk6KEYs83jjCBSrQ4Vuj2s6t5/ZivprDvLD7vUXVlFoR6lhGZGzBxk0C0eQOaK
1Ua5DptYjI7aqJ3G58lMZpNwsld3f6giCHkO7JoRLmPGwSC74asH+BgVtUHjEeI9jQEPQHR46wtq
jsfol2xmB83jbdGMEWBpiPpL79/F4h+GqW0qBJIqQRQTAWsxmE38mPQq4z3JWjAq2pcQwKIzB1Fj
KYRmKY5m7VfekFwZM7jur/8eCF1RqWK0Tw0tzKDvBnU/CJaj+t5Ca4ZnEjGvY7A+dgddUNEbvRzE
BKv11Lo5+D1EJ7UJxr1xld07+8GR5U5WQ/2FRSr0hpqeIBYk+6jr/abWgmOahI9FK762AyQTb0/l
P0SFH1NJXX3qwIfgdyHGEuXagg/b1MYQsPr0oIe9E0XiZawNO1e0Q+9DmDfqTuhLPclBk9uh0eER
MuVm6oPRvwu/IYNxynv1CPiTdfsz/+E58vGZlAeqGylLS1KxT1DpRVLdFJ4jj0hPIFD0WE3N6w1m
ixWg/E6Taz2v1thfOaRVPf/aurqHpzlCEA4azM0ptJAzLCyNtJFHr+VV8MDvI+DlENisIvB6vnbx
LZR34vwiUCvSkU/IoFKXO3UJEOHoWDniG4jQLAHWlhphxv0OFTxWlobl+0XKWyV5kii8gmhS9KHN
rOB1HTmEb0T7Fr7JLyR2II0Ris1YcIYnoeVt2iHy/ZYjS/Aygj2OMPhgxiPLAJ/LZKOtj0lqxnDL
dGdo1tQJtIVB7ZTr0XTueyTb0jGerb6VwFWRG5JXaXNkgpt4ZAyWTCF9ISgA7Gm6qgkSr1Nes8/U
eEiJlI8BnflHvxMyS5ym+TzgzQru5aZPL/oQtbvbU/wPD7K/zxTdhjqKSS3nJL5ubbs9tO58KZ4h
/oR4KbkWRwUdnN58gkbrFVLR6Ok+zqyuirVxEwrrv8IKWlFnSOIgCGu8SPUmNQ0Nu1p4CvJHTr8X
hs3twbIueVo7B/yO8p+OA/Sqv4B8ftOajS3tBHAFkM5QFjZyfXLBTK7JpNsY2uhY80WIpmZJ0Ekt
mdyXyYovhtsdK5CDq6/zpvtFKKCA7zvIhzGxy13oNHsWkQdxiPSe4hf2KbcBmoRJnKQJQUbaWAHa
HqpfjBldvYR1kedBRyTzEt0TE7Z8OZQEJDLtCKx23PxoHRG04Ow38/riLUxR3l/USilSSnj/uBta
U26jX41Q38c6XOEgypY0TZtA0A5anO39MQY7c3cKo/gpDFhgqtVZXXwItaqhIKJ4RQIPMYusHmQs
oDu7Pa2rl//CArVuXJBVmkaunqjLzapsbcQAvTi5ujAzLLHGQjn2tOnHLCB1OEDd9fIbWo8YscX6
pb0YCxVvhsNoxEWMPUjaHWWLtGUkaJEmxS/oZzCyHuvvvoU1yotGgRoBjIxH2GDxAC0SflnwDV0M
wlPlYnDs5wlrgHSmRUcpdc5yLBZ5OYgWWpnOoWsAgqK6xT0reid768uJ/hgf3eUSjjmvaO/UPCrk
uodTV70k9evt3bce+SyMULFnWom1r5INnh/Q6AY98OyIisR9M5rGPnVRRCERR/k02QCEfusD8FNV
bmLrp2rP5BZcTZQsPoWKTNGIUXd5gP05lJaUWsldffZfgfjWQ1NIdsquAPj034EbFkYpT5P3Y4AG
PNTDjLKx9LaxQD1nRiNL/5lx9uikDJTnpckvkPAO/bdaPBUKs+2BZYHyI2EfAldOwPmtPUpWdBeC
LkDf5vvhJbp0WxnIZBY1zzuS+9YGpRxKVamSBFpHIJdAu9PGnZmF0UZs+o0mNY6oQpBDhrLMjOuw
18yQ1ej3D+dfkWXFUDVdox9qsSpmQTu+H8Y2MuPX6gqROjAAoj/Af5EP4NZ4FH7ePi6rAYz+YZI6
LRxoQpKxQ24t89FPKEvShuvjM1pRHDGMH3gpb1kudX1ZPyxSh2JO8r/KMrLHvQQnCU6O8LRUtuKl
d9ovNguNuE5GtBgk+aRFJMPHSSMMLY4EmkM3OogZwj51GkEzIzWzovqiJ2Y575Nfs34/8Lxdh0hk
5julfubD+1LNzDY5t5ETFE/cdKqqS9zdF8Y1zp6N4MijhJ8DKzi4yYCuxOJ7OrxKmWZV0XPS+HbO
7Ti0v87fW9HxpwCI6cY0jKvY3AfCqYnu9OSc1qd03KjxXRW7TQfPkB5AE8hpBz2PzXA0I9EzEosT
bOECBSVeM7nmJRzuBS6BkCp2on8UYtES400knjWEasYTBxKht06wwnEbTWYwbZpwJ/q8lQGuzXFW
rJl9EZiNZM/VjyE9VGj/q2xjAMIjO46a5aPcWFuZ6rt8y5m9vPXrn0H7vZV+lnid6fIumcBcb3wf
dY8bRHOAektoh7PNzQfQlnCgHQBt2NTaYXCQxI3Em35r+f6vIbmoHF69uMf0biPrnhKdO/23zjdu
HAwmCOMtFEE9acALEID2+FHXGiiio2+Nby2UX62m3QbVpiq2fTRbQbEJu2Oq3vGjUwebItnpeFO1
+0A/NMHdBFAOWstE4EWke1nsTS3WzX56qcKnwniUi12kn5KfaYB0efdbnL1Y7cyam+wgMnP1NU4k
Mx+3aig7kbIToVjbFtdmuqbtRohdWfFmace3e/yvyjfH/KlFncdwwaQvh09hvu+Gc65+4zjRmttT
LHhFMJu8EJscvwuAwWpe6whXeft9AJIdZ7v2otbhdCeeMrNWkeOV3pLCrmYglKfKapTdMPwcishM
tcc2+caBDxS91HdVsOlB4eSfhe5RAIqtiDQzKMw6FFwufFCgpFfFhzJwx+I7l0co1fwesD9D/neR
5P8qCvs40OTWX5wu1c+MMppwujg5Nbt6M8gSw2ewXAZ1E0y1n+txCQtBrZlC3lqTur3tBtdzZAsX
QXl+seDnepD+Q9qXbceNI9v+Sq96Zx9O4HDW6X7gkMxMzaNtvXDJks0ZnMevvxtydYuC2Ilq34eq
VS5ZGQkgEBGIYW+YXpk49pV1LI7Dd/26+GpfDD7Q1lFNyx9EZKj/Ifh63zkuusytXhsy5uFG4JJi
etyrEZzIB0aDx+Zuf2uJlmUp6FcxP73RVQ18NmYNackjcoBumPkJ6A5BvVecD0g8TsEoedXvge9A
6J9S+U4u025DNL7j7FI5Lx0zGv2kUM7aTAcvSiVKe/0HD/oujb34VroY1XEOaCXE63pgHDG3DUh3
/aDd5Jest4o+hL60E+zqtm6+S+Qc6FJEg6IgQwD02OJR2SVn0RNjQWWzb1PQBLEvepdvBtGgR1NM
WyHosuaUBvivnWqyZpEm31Ud0kjGq9IVgmzl5qreezXeguzVPtaYK0jCHs/VEFDQNh38WhNd6u2z
WsngbnU5j0Wj6YiO258KUHmLY3RkuEV2oIKhkAFb/hZq7Eogd8eV0TSTmiU0GnDWpPfDctWL2rXY
C+1TALkSwR1Opg9zFi26uUvIsM/VdFdMmVvGrxjgBULtS6oGafHyOxq4ksm9Gq0sbAeFIoRjb1Rz
19z3AWjcvoJx0h+CvzLftp3MeJfIp91mpZ+VjBXTYLfQgXXQvmdB+pPRnQBq+Ku48WIzSF3J4251
nIRTpTBYFrCKxbtEQx2ta6fOTTUjD+ZKyt16SKrg9L4KrgCfbpsiTU4L1ndvlN9JOTmGoQgs8vZN
fm+I4iLhMaFV2jEUWQoC7KaK3Sk/1rNAPURC2DJXN9mykXvtY9zkLqV+SsFr249+bApbHUTbxb7H
Wk6sxfXMhmQ7b9kN54qXg2kvugCS0hVj3Eqf9NvT57Od1l9pBXedk0g1rIwdkHwkKDT5E0JCciiA
X8HaX5qn5UnOXKN1axRbRC/F7VaslXDuopMpsxVa4tKRq/FR2wM8w887NzpjlYXuiGlIINeyuCHz
YtntbtGQ9N24FHFFCKzN27tntedt2sWgK4ZHn6IkKKUJ43TadWTTS2W2bzKzu57U5LyZS5HPY4r5
2crZimVbhgbcek5xsxwl/YINTjU46wn4KInPCHxNP7wydvNehHipMk9wSh6nw50tt1mkY52tD6/+
Oj6Tr0riNNft03yZ31s/M78EILIWKLOTLg5gYZJrglD0tboZr7KdMJDaUnVgPgBqHQUPmfBprCHU
8pQkSNN1AC2WEiSZWNwWXehe78lIhqeTI+rv2TppcGWil8gCYY7NV3YALzoYuWqauz5PgBBV5DFA
Bfu7yOyvB7wbdW38lszG4lhlc3n6mm3tPQIYzQBTtookOXfWSt8li1zLiG/GqO68ZKnV1tXt1L7v
tCF2EjOW96clbsbia5HccSvFbEUzU+vUdpaX0f9FOkHAA5I6bYmJPMyxACdSSN7H7iyvZhqqHQZm
xgDTyy9VBW5fThgh0ZKPVygN7GlDD4MaRU6eTrvKVG8xiyTwMlvmeS2TW2vZkzbtGYyUpYO/hg5P
dFaedBreCPZUtDbOPGvRMkSqwoophznAsKjqTLvRV/30CocYx47hTW6VAa7fACWq6MZsXZj1IrlI
T6IxZDP8d9J+NWnmKrkwmNy6IJqlayY4EAABrHHOoK5nvbIGrI+NOTAK1BywgQYuZvKwBNk5Egpe
sauvy6toJ6pTbYZDOi4HOh/Vt+bmj66v6gtlBqv9rwBs8QofRXbG2xH8wrcR+Z7NwHklj39SkSnt
8pSBpMQHzB3cUg9AvxdGhdFKxlsYflG/aN8E6rOlpmuRXARGx6nJVBar54f5EYBn8gSeB0bmKe/k
e+NLe2U+ig3tltqshXJPq6Ksk7Zjg5zzQJ1Q+1kNpSCxwLSCv/E6YHwUAhx29RN1RjmkQ9NPkKCa
X5cZd6K9s5ULe7nVlN+pfRDZkk3Z1G3zUzW1t6JEnVO8g1u9dWcQEo/tTdxmAte8dU5EV3VN1vHi
Nvis/BJLkyWBB3UXN6iBD9pdsyS7IQHzq0AhNnBAwVZjmbZssWHfNxu+Cj3STtakMckx3HiYURhT
9s0Zg9VIxQCdG5brgyTOeNRdr3ZJnGm70u99hicIa2Wjg4n1YepOfcj9HP1L9R11f+Ol/UEyZ1Oa
NpoWRcGRGYjhzwAeH3umHvf3VLM1wbltVR6ICogndnAmUJc4NzsPndVMSDzCfrE59HQnj050PjMu
0P0k6lrYSjwRzQb3OOaWbALs+48WqzDTejF6SBtdelg8DIWhrjKBlCP3o52o/2fDNBOYRU0zdN2w
PpnmuDCJFMmptlPMF22Z/Br5YLXCQJ/5NTN8Da3zGOgU6eeW1lgWQdhiyTqgrDh/FzfJXIc9hKaH
HAHTK/WI7CyaVw0o4mZBjqk7WXW0bodKgPIobsjelA+TgkwbURk5z8cd1imVkmixkWyr8XZM8JB0
csxyOUUbBkmf3EjF8C3Oha8w9rGcQSNglTcwjGZj3XwFyQIVnjS3WDaD+Jnu2yALtGA+r24SYZfy
hnUmNrgLTU3XEJQS7nZM4whYskjCCrvwRR7Lq6Ucnk5bma1NXItgP18ZmSUrqDURGBmN0a4NV1Tp
vCjLnxbUVHI1ui1DyzstcSv2/LAq7mZ0c1kiighRD3MK8FHmyqV9huleF9BghyXf5wTNeq+vp4W+
NaB9OjXELpYCX2Qo/IPCHOpaH2Kc2gzg6HDOHktg90cK8frlUW7BtdY95XIwy+cEfI0yEGJ6yXCJ
cUHCa8XsjhW4Z6lEUKx8tRr6Og2dEw2TV/RHQ8d/6vadkk/fmlDU4bb1LsP3xfUyVTyHcNc+nk9K
qzpTCTbLJEns1bOKHdLTVjnEhVFHXp5gTGAvL4TSAyFkeiBSjXbDtsva+14p9bOysqPeseU4eZlK
O71NVEN6GSetfuikamocMtC0cpD86akrS9H8lI5oJ0mKOXTsIdNDR5kKvPvHNPxiqXr39fSxbNpk
GEk88dCjrkDRPy6vttOqz2dFQzK5ui/QcNXvGClM5olh+Le3ciWL3baVqivmQGmqQta0ywynf9bd
3u1/2q8gQb3XHMBo+HB8nnFdFU4We6MXYcAyg1re/6WhYRZZcQppwB1ZNoJpOHnejNRtJs8ZM9mt
r1uu6i97G00TqeGMBwYTJHK0n/2RAfXRdBXd22g3g2Bu9SMUrKNmHVQvXemUl3SX6I5+l7zOOxCZ
ByLCw09REieO09ukK2GyJbsOrCy+j2cKgJ7sMC66YLpStCweScNYDDqj87QObNQ8A/QeA94FcTpI
tnzji7h9QbAsHj9jDNE/lFZGHahx5FcZkl+a7aaGEM2Q6f0H7XjbPhM8NprGACk53zalCKYLsH+A
jim6Vc4VJzkC9u9mceuDfk4vFAGQxidHw4ljyrq6GiSsMjXSIY7WIF5Vvsn1t9MXfVOAriCxAsBJ
QJRy6jCS3taHSKqDuYAQBSlzq/FOi9hWhXcZPFhh0le22i0YJVheZMvF0NQeuJaRExceGPIuwkvR
pm3qwkoed0Zgcl6Qr8GaxjTzDLP1CDBn1VaE9SPYurdlr84m6+dJyxOcTTjdNHoBXC3d/f/cOc4K
x2mmKrWMnWPx/y+G6Hg3XhcHzU922u/o2mrb2HpX6+mWqNItA9uWZD/kEM0YUeSfXo9ox9jBrST0
1WIl+ojl6NNzXB1l4/n053960rLbsloB91ySFqMyNAsnIreNp4MafX5qwx/GmPsyPZwW9RlAi5PF
hYCxGSEOXSCr85rz8NH8opyFIBuwghQ9wjbAFyxnPO9c+Yx49UFpEaA4v2XKV8vlPIc6KiGGdLCd
nf2w6FfT/FTEAvMg2lHOPFgKNcH8gVXm812L8RV5vJH6hyZ/VTIRJJng1vJTQfpoyFavYzV1l7uL
CouajOgb+n763NiefLLf73vGe/eoGxragn8oqJbr2hodjMJ6s7Q4dhIgjKdSJHqMbTqMlcBPFjwn
4JzDDuoA5pefQZ/smrfhHb2td/KZ5Ini0s9B/Jte6misYDGMxiOA9Ulm1/kCR1gD1OBZfcyOwMU8
M+7ofvDpLT3iKAMRpDm7V5839V0mp4iWnVmzbMLXLxNND2D/WTwKLABPD2PE4HNCLk4f4ufyF1sk
sVTkeRAyWfwbfhiz3CjiqsemLjEGilgbnR7tgQy9NxzNne9lR7NAGqwIbv2mjhpgLkRIbCnq27Tu
yoBNdq6h+EP7IEzQ3tDTo9Kl3+3Kvj29PnarPu3nSgy3nz0osiSqFH2QmMVRK7+i3OaQ5XWgs6NR
3aPVz1rbnxYpWhl30XutVoYwSfugI8hwkjurutH7L6dlbBqT92XxNxzemC6FXaLPrStsJy1GrwFc
hjPp5Cqf9f2Yi/r9ty/DSiIXCdgD6eY2x3mxlEBJPeqBNM0skC0mT6glgXXL7TM3Ll1Ra+nnvDjT
0JVk7trXg9QaxoQjRHpn8CbPekzQH+DmP8tD5Go18BRFD4nNS7iSyMUKeR+V5WznfdBEQVyk+wXY
MM0PgHyL0nWbFm0liIsTtKzINXXEMZbNq1Sp+6W9T4CgMlnflLn2dTN2JjSGhv11RQ1PKn+My/fT
evQfNpcoSPUw5nB+Ogd00mbaFbj+w07ZtdYZsYMK1N0UaVi5P0rKQZzT2gpd8DwzGbSjASRpTpMU
TerHohr6YFHREJuTLwbKzaeXtXXr1yI4lbGAT13l7dQHaVk5k/wj6W97Qhzdeq7ryk3H3g21xDst
c+var2VySlNlUtam1dwHkvZCo/NSv1Vy/7QI0c5x6oKZU3uRbexckjNrjQEqKXo8LeJzVQi3bb0M
tsyVXdaKLMm0uu+DvMf0yOSlkZf49i0YwWZnwXDaY+OmtSMsRn0qBDCxNkEhHPkfGU7ho9hKA5K3
qmH3aJK6kYpk5wCaGiVTzpHuvAGumg/qRnC0JDuES6IH9ua+roRz6tLlqMfJBdSF5bHDoG4wL2N5
XfxWCCu8FrOA4iGBrbu/XjGnL/YUSrnWLNho1KIDwLS3oFuPMKQA1D+rAF/juO9FhJFv4Ei8OzRU
1QKoKbFNUL1/3OZirka5nmDF6SyZTpGrZ2aferbyMEqR29a3hWEGaRR+1dLaywZ0o9uKAzDN86YB
Zl9iO9N4NaXEAXLHVThWjl2iATSkblPMt4CgPvSDEeTpctTzZde1xGtN4xC1l2NqnjWjFFgD2Fh6
w8VANQaoiQtEA1egvlt6tF4gM+0r9Q3rsGinCRa1HZbXUW/3UQNk8WlxiV48WIt9btvLs6n2V5Wc
CwgMtgzAWjT3jJEYkZMsYW9Vu0CtH1PCaV4PKA40//WAFy7LWhIX1KhVU9Yai9nQl9+A8BjzVmWG
oWD9W4JOJb+8Ns5osAhs6uc8JpOqoSigyoTIMBIft5aM8IsawFUDdaoAUQv+iboh941F9niye9PY
YHyB3g2Wgv7cFMMfYy2Y0910VuASQoLbVlGd5Jl3Em2S5SJu+iAukctM9tUOHUMYhdZiEEmxVk9R
ILCZbzFR0cUDFAkdDLF+XPPUhCBlXLo+mLvzsVycAaMLXT941ag5xnhXxXc1kIn1AbnVCuwbwn64
LZ1ay+dOOgs1O6kkrHgaZzfBx4/1t1ITYR9sxTtrKVzESsgiabgTiMXV4dh1xQ1K5AE4bI9qPf1G
cLwSxQ8KJqpep6Cd7ANZq/dgqrpp697LafT1N+wAKuS2ZSto5LB48hm5y6qpMmDSjVS5jmoCnJ3c
PGqMhM8Mr6kGLnGr9nOjPPbJJNBTdii8kV3L5txJpIS1NiVyH/RZezYuyTe9m68nO3Jjo3aVbPLK
wnJOr/ct4D8lk/MmxATAIykVxHFf89ceuGYmEJ6NnxIIulHhdgcdfSSMudo+mBmYgEVIHZt6utpu
LjIZGnkxBgXbXYR+MeMpMF+nGN4/vcjNfSXI7yNcJfiHU1OtrScjqrCvY1ZjyMzsnIx0cFOyr4N2
fAZIsKaIIvTNq/Eu02T+ZuVPAOECNocI+yrTy6H/MiyXcnKZ1WfVlO4qUCDO1bmCfrIpug+tR4Kx
0HaBik3XVAj9yiKgTydsaCZq+5Ypq3wZqVyqWK0qxAvKaPmlTHeK1vidnD+gqSZyernwqAZcCGsC
nr4SHaVYNFe8ESWhow11WpTDMajA9xaU9TImWYHtDzHKBIACyRB5GHYxuCV+kMBpUUxbM1koJEQF
Jpdc3V3uM6Cvysgr7XBjyztR2m/jdD8I5MIhI590NCLidCUqeaPc7hMCZEeMwy1TfXdaebecl2mi
cQfVWeSTPtFhkaRCw0eOxQHMGSSn++QIh4GBu3MLbIBhh6lsZQxOy9y4lRAJGixTYzeGvzBFrWag
PC7bgEZRIKX1AxpOJaeEivinBW2qxrsg/paMgOuIF6Li4GqootY6AxXlNDdF2G9dqwYqfHwnhtFm
KjAGcFR1eF6BSjlMBS5jUxfQUmXgIayg64F7gWCOBB1xA9aQGZ4c4XrNj0UDZIpMxA2/tRI4JJS7
EX+jT5QzY3FRRmphQxAdz0awQNuWqB9t4/kLTfu3BL5KlMoJNWBCsFeY/SyMu9n8PpcSqkTIJxQ3
cfwVyOMCVdvavbVIbvdqClxWNWMii8kJlwtjKNxMzX1EqQJXJ1oc711Lc4gGALIG1oRXYqh2wdz2
fj1LHqbkd4hcXMVGlSJXX/97HQdjCIjsbALzy6e787Yk6GvGCvWmJA66VVIMtc6idOymcqykcKtL
1aU19VZDYq/2eh/ZGEAPIMYltjcrMBfxvkX1V9yLvuFazfXiuPBBosNsSgsWl83O7FLVKy6jM7oL
vfR7D24DafdF3xl7TI67EXWUSnCkW3bKMgyEaXAshs4Ha73djTGaJ5AGMzOA0Zc3Whx+L1RboKOb
YtCSjYZGA222vDnE9E2WlOwELXSpEc3R+vOp+H5aSz7jRhgoFrwL4U3hMstzX5mwU6OG+WVQF120
Q7PHOGHoRpH802yK5LLuKJozqkl3sgg016kaDk4JrjGnnhI8/iPANCuhdmmU2PtSGs4BHWD4sYKx
YkPHBLc0LsPZAlpzvLtJ/hhSVXkpCiDZnV7K1uPnw1K4O91MvZwYDfarL36a6TcNDbu6fpcVYJbt
O3Rf34UFJlOMwTf7lxBJodPiNy3KaiPVj5EX6GwKOSkhXVVuZOVJNs8jE4FWkgjkbNoTUyNIRqJv
ROFbvjsDIAqJhQOzyyup6PcDJvXT9M4Gm1ykgb+26K+VyBaEspvRAJoY/y2VXchVXNm1NaI5vLkC
WQ6WneJZPXgc8xqgu2Xs67tiR9Vdvz+9o5tCbSR/VPAEYDaBH8fMEMHZGMLoA0bFYO7QPImMU3hU
v7ExU+Ns3M+tKKTbOsW1SPbz1TpHe9DGssY6W1/ZVZVT3hZ+eMAhEr8HXFvhzV8WHbGPyEts5THN
tWDu5V5Z1JxJjLWmh8w8Y638lqflQEecwWGPXgas3RfCgzIzyQewa6HcqYIRN85KFuO1aDFGNNQw
Sg/XzBxgAjMSvRxQoZJAf7dM91omF06EetrYhL1QSHpL9KtUQjEm0bxJMV27H5xCFTbFbvmolUR+
blMjfVJnbJUj6j3f0Evx2Abdfq49A3gEtzAJOyDGiQ5UJJQzRrQxzRHNZHj+YPY7rjMnCkWWYEtn
QJOF8Q/QTmEGgy/4dlZuZBOQJAL5KD9GJioHIHpkAMEd0mnPxtlg+aEvyqtteKUPQjmdMaq5qSO8
PYJKOi4m0Nc7zV2IJjA4IimclgwRsA+qfGiDBcwh9dGmiTPbO4F92bjsyCsrcOUEyAA2T2SBLBpr
0bYRImEOaNcd9B+JX7g2SnWGUxYuJhn1vWggYkP9P8jkDExLpnlRTAs5wRgM2cN3TeuclJ5JYe9X
FJXK/vH0IrfXiHoA8o8AJ3qzsWuDVqtJqyRYY6abP8tW9a0BJFogcrUzuj8t6nM3pwH6YjS9/0sW
uxMrWZVuG3FJsDZWc41TJ30tj5V+MF35ZfQwmkj9Boh97R4mDeQO8BmoUiAoAM96cicavtpwkx++
C1Ow1XeZo6IyJaBQBQ34JOj81Up/IjnqDHUF9uqHYkZNqBTk0bbv42r93NlGckUmSrDXyGk/T4ML
oPjv9iXDK5w91CsIQLgAEHx607caIj4slHMcEwmL2rIhtAFJtrkDxE3iMz776cjGoqgPRtvs6i/A
obPP5XzHB7mcHRjRM9CVyttiR7++lC8qvNbOC3/5YvvZQTo2P9p78iO+ESFwbV8gxCKWbiAo5ts9
Q9pWst5ByeYaHnrR3SS9oNNLqEienOV+WWYCU7R9g94FcoGdUepNo9Um6r9j7KVDi0aM1zq6lBeh
o2Kf9HlL3yUxd73S2dGsO8ynKC16W4DtY7BCpj+gVDCj2EbBLiHKgm74KBzhuzzuvtIuwcIsBDsg
Yz0bG+olVfTfztG+mYR3Edw1lBJaJM3bU8lKruISs/jEuiuVckeW8EFwE7Y18l0Wd/0GTNukNsVB
MRxB+gqoOXAvMnqO8jCDlQ32BvxPv4Nbz62Ru4FLnPVEt/EGZmFqdGboTgu4F8tPXAvsAJE7LIE0
7JdXwXI3gjfMumEOG7kfVcfEzUdt0YtcH6sQF6EBH1x3T70yGMB3N3rtfePOe9Es9lY0/kEed+FT
tJ2Vcb0AVRCgyuiRR+MVKBkP/c7GxCcNiCgU37wNq/VxIQBmvxdVnmBgANTlhj+VfYZp9+J8Pi93
1YWQInjzLrxL4zuU6KDEMmV++RfkJYrbd2gYYrAK5Gid4bUY34hM92aMsxLJhYhxMo2mXhVDYKWj
i14Mb5FS16oUgf3a9hAWCrAY3Sc6/vVRUeSQ5paMmU+YFQx1xEBH+5Zfkc5hoY4ZMKpAOwNGRscI
W0SyN5V0JZu7k6qqjUsrQTYjWKjAaNJMwG/bgyjLM3ZVMIAfxEhcoa5umoKVWO5uVIluJJ0WD3hN
EWDPKt44omu/Q3eN+hCx/FSg7xjVnmtatVM2x+bpL3jILZXCRAXyzCjFAiyZ7c3KnFOdTvUwwZzn
h2hfVC4GImCMLKe6pZeg0Nj33//c7v95mf43+lFe//IV7T//D39+Aclhk0Rxx/3xnxfJS1O25c/u
/9iv/fuvffylf15VP+hd1/z40V08V/zf/PCL+Pw/5XvP3fOHP/jwEN180/9o5tsfbZ93b0LwTdnf
/Ks//NuPt0+5n6sf//jjpexpxz4tSkr6x58/Orz+4w/GT/g/64//82eXzwV+LWie6fPrM/8LP57b
7h9/SIbyd1aDN2WkmFHKQEXoj7+NP/71I0vGuKKNgV5dN9Ew8MffaNl08T/+UNS/I5JV8CxA+wDG
Gdl0Tlv2bz9S/o4DtRkpAhskxTTIH//6ah/O6P3M/kb74rpMaNfigzll1TBppKGNCF8CE/wYLObs
ABJvkZRJVepVYJhF/cdLu9TX5fJQx53b0NGxVbztMAyeEQMjbu0+VWNvAtDeJH2Jqv5uMOagUqr9
agf//Jrrr8Vp76dvxYU9ViYVQNHBt5qMZxPohODH9U5L4BN2f4qwbQ2zuAZaJDgLHzZtGBZpAxF/
QueElbPcdsgnNcGSCsMdviOEl0e44mgCfI3ZsDBO05qhq+PFJRuDS7pwn6XEtVQSZPaVMdXAnvxu
Z8k3wWo3N5SYCl5ImHX8BEQ3EUCWKCY21IRjwWTPIbQnJ8N0GYpPt/kcgTEi8Ru79pWo2/dIvXRh
clws2TdjUbsB9zj6tREG02sdTwOdbxNZml5XYwkb31TfWoB3mjd233qmdW+ZyOcCqrca5N3p5XPO
7pNILnpoKw3zBGGbetpyWcXfSvmyo7enRfCO7pMMTp9qAG7YdO5Sb3TZzEx2Ge3JOVh9fBPupsBR
u0iZCukHlDcCtlXc/kuuhTw9it2q/Ql+YJYzOSwsyNW19giiOlSbtf28dN8oyRWnG6bAHBkuqRwY
i+ol8vPS41Gmfjeq9AxqiKZZVE0yMLsM864lNyAvxZO5MS9rquwX9CxNle0lJLmQqiiojGZfpu0F
BdqaJD3VaufZEz1rl+80fejR6GQYyb63Rm+e5OsqqfxezYOppTfdoDqxHgazfjeV7S3J5StZPtqR
edbZ5X5odQCWfs+yi2YMD1IiORZKov1UuhHRX5LJ8qQJRLQ26nN9c+hU9Wqu8cq1JqdIkztzLC5s
o/QmgOnWzXhHrCzAO8bFbOde7mDQ6LIHz8hxaSu/zMhDXuuuuRA/t3tPAo5o2tdXgza4lbw4mBw4
YJ/v7IJcJ7q5h7/Ytc10ZmvL6MzGUzUovgQgiUVXvTTPHXDy+WVRgFCWhq/mqF1mpRE5NRg/w9g6
tG26xziwK8f0IpPQWNLUxzS2g1CRfUMn50kM0skw8eSuc+zKcvKidoYY/VlZ7Q25vo919Rz4mbd6
UwD3VMldW0Y/oI1Rh/rR6nOPFECzNqdAnW2vRL+TKtcu/MC+QQ2qIKYfWe1enh7jKnKW5Ee2AF3H
+lLbvRNa4O6qybUx2t7Y534aRv6Yq34GvNa5lh/0bAhaGIVU7oH6Vu1GWnpzRQXPM36W6Zfq2jrm
XdFl+bmaoKMFTkpamEQrz7zaKnYJbLDZ71WqXtkkPAxQ4LlM3Nbqz8a0PMP/95e5Lpx2lm6o1rsD
YKIbzGfT5ibpI8cO5+cqKndlnAr80ebtZsYTeBEg20Bbx8dwypKmPGw7GC30c97rP+k1aCeC0EOh
mNE/ho6x0x6KOyDOnrYqW4ZrLZaLYMt+ms15gth6BFFMAi0YNDfPdJEz3IoC1nK4kBUYcvkkxzCQ
6k18L/vWY31puKyveA+M6COIefLL6QG4bn9hcGjLHaDBQ1cx1Gqq6HP/uLOxathdk4+wX0GHGmAC
uLFph6tu+PQglaC/1r5YoBQ6t15gB6zoTDyavLV4VVVlHY8UFKt5SorBgk7Nw5R6s0G9NME30bPD
VN9Ocu9gnDg4faTsyHh7vZbGPPUqMG9sqyoMDetd5MqXyLKXZrLLm2qn/JdZyLfrxSbAVBklLMwH
c0+AUVEboCdhPXGD0KaKvSKdA3AnOzOA+WerdZYZYV56f3p9W5HGWiq3vqwqWw0wo7jUMbptkxLo
0/5pCZsxKwAwAO1joPsEw2Yft1DKaE8kCRTL5Cp7Xu7SQ3WQnOqOmI75ML+opRPvwcKDUVXRwBlf
sP61pXjEGlAWQJ3wCe1piGZGs5t4jaceVTRdtS7stvXIENXLCMBXEp61PfI9LVD5GlTNis7Vv6OW
9SB63G5ZBrwZLMPSCOJ3PgEzK+jBz/DQ9MJhvkjmeJ9oPt4fQjaOLXXF81ExUarfgCUYqGyNvQYL
pAbxNfK7tcvyLkXAmNPo4+J3WCSesiLcWBaR8beEoLqExntMv8DkfjzitOsB9z9SRFONsiftfVRM
rmHnTmYoeKHcplHiCpSKy/i8HS1BngKbyQrpfLd/WMRRj1ExRP6ovIZldah08EaBq6wGHWqlOsBk
Aqrs0TTms3CUL+xyEnwDft7gz29AgBDA8D2Qyv+4ZgVa3WlmCR+DWgHJqqfCypDwXSK0JbkSUstm
PKCpodprClI2jeKbaYl7/Yw0zmFRW/Q6vhaq7sctUrdVeJjoRWN/aaR8L8/A1Etjp6+7ixQ4LkgM
7O1CI05ErHPAdB1o/5Jrw043q8eORVam6s6WJmjX4fE739YHOEWE8QhU8d7kImQ8jkeTEsQ7PSw8
4xAneyJjPAKYL1hYcVvsFSe/avZaEF03z0XlNI2bvaQ3hihU3zJRoPo0Ubc0AanAt8cNk1QBsgcm
anSzywJjAYfCH85s5Iec+FLdUWY5PIF6bbm5tUzOk1v1UpZmwTy5XzxPnuRkPsLK7/QO4LpBljjZ
oXsE7sZt6luR03UC8VvWAjYC+NXoByYy3w8L9sZBDakJQnraOmZ5UMIvsbAdSySEs/w5UcGxlEOI
HtgvBezgBOLWJKi/6l8By/ooOxYaN7+JdnZzY4GSSZgrUCy+Q5DaY5VNMja27zGiGhVgUMBUkASa
RbxDyKQ5U2k6eWuKnNCWhUJn1L/k8n2DXWrmuZKz21oRRwIpOHt7heHoNKC2aIfzNjuz8siN5CMe
FY6lLk5bP+JeuDq9Bd9lEOHJosyimZ5N1dZkhlUO4K9P0ZSk6NkCCt3Ey9B3PCC7OVa2ICblK42/
7vFKBqfKNlIDipJhx8lVeDOds9FyyR1c86Y9Z9SW4iLH5lavBHL+fraAv9XmeerR8KILJaCYIU1C
C6cf4l09/9SpaID3jUOOdz/GSiL7RqsgbZAnZZkVLNG6CANQeCiI+0NXQ4ll9jEUnd2EXuWbrMh5
iVSJr7mqU97h3yB/1twpYJB8815Eqig6W85+NpXcEWnGlwoJSNC1xJnqB4GV2rzC7+vmk1RAr+tp
zqwUQ5S2AqR/QGvNXP3sNcDzr8DaKKoDqlvLYj6eFQeQguTzQc1C5iWqYTYaD5bxvLsGRzA5a2/q
C20Pp0VuwRoZhJjbdpaL+Ai0yEN91VzI4DgRXOnNL4IahQImJ4YXyfnfKO+kpgoRUmXRVVI9KJWo
LZsfPHm7ORjl/bcE9g1WamWntak2yJF4dXSTqZUTZ09NZrmJ/tKNk18thqO0NChH4lbhbpmuJkAJ
9JGvDmCpnS1PB9qwVtgHK1bQ4SpEfdlev4V+HvSAoNrGpYKJZaBxocS3k4/tZXIboqJ4SI7JxXLD
Wvtew7NCyE62aUtMwPVpOkAYZaBaftyRsgt1s+8R5xEMASIQwANsJ0sOBZc68iG3pZdBA15Pazl5
6yvlr7eJR5FMbEAxfoJH7MZezVrTTryhuVDVwrHzKxlTMd0+rUdHMV5ZA3gJiIAmNrxIfsriKzB8
gurm2eqnmyj5oSKjoveo7RaWZ6KtpZ/QX5KDUGdKXEnrd4USeXoJcleCcDKr3KrHOyFZvNQ2Drac
nAP42Y/VzjWi6LEdCx+NN0X2IyUYOxo1JylBVkNnwHyrmdsO0g6Q9U5tRo5GXiQ7PgNhrp8VD0aq
74j5qPTxbshQ06rQ4N2pqCxJZ2qLARBw62gTdUmepI5lgi+nCKYYBPULoCdtoHfKD8j5PmFQP6Bq
dazpbSWbFzpmHgaqeWUvgyyn8/8fe1+yHLuOZPkr/QNIA0ESJLecYlZolq42NOkOBAdwnr++D/Ve
VUlUpJiZtWqz3qW9tCsEQMDhcD9D3Itj1yFBC6B8ZiYV2miZOyR8l0vDxT9wTA0G22oHfWzhqh1x
WZbaJsyLBg1P6Z9ITW3WHk12R8PAnixQrbjh8AEK8V0n4a+j32X9I+lH6GelTq+BTq9Td1Zk0Fl8
CktYv8tnEiB10BqXSIBoCRAQm8BATarqD7zuT8zsT0pf2aYTj8MeDX8Hvscd3JRUiLEDTukwHgA4
Wt4lEPCGbQ4WSd5HAcANCdjahuIFugq8sOJqYAZR0GfibNynYevqpoAWoboF7WCXoAfRstErlZdE
6205Gl5RMq+cgK8BBDaXCQDSZGdqhdPFuP4j84XqiZPpdNOlLxUMk8xK36sUspQE4cx4yyruVbJ0
rBoy9UXijQ0H240f4ZprD3jUGm/CyDbcyO0QflQtCfZSMjdNHzLGPKJB3F+WXq4RexieQN/fFB0O
0GjAqMhyC1UeYn2wJyacNo79TOA9HEAgHSn1iGrO9KTAHA+9AkiCAqWslJukKRF55G3LiB3GxO+U
66TBJuPPRvjLarTfanhQi9rvNGa3EfQY0wfSwulvKuyCPAr1imiviRG62CkOMJS+1AwbWgln1Ca8
roNYWTd4VhnjoVhuQnGPxAmfHs6HtHBS3jtx1bu9eJo/Tj4Z22rA7+6rQwvrJjNmNoHueGodUOHb
tgxiGkNgQ+DFGekPMUD93TSdjAqHmIGbhmAmdS8ljhfpO08N8E7qgX6QtdP36Hmom2LoPTMd7aAH
7wanoUYB2LD+ZPVNEyV3ipkCUd6Azq+4qvorpKjjV8ckGbwBNbAqHDatdt3FI4DcgCCTyS9TdJWN
yVUQwcwJvs9Sad9Ex+6SiJ9DxfijYpeooto36bjPzFcsJYdwRFHeNjG9aVNQn9vwJIZfaRvhpdmd
iU6fMM79EA77vmx/UnziToSbtOt8Pk1vsk1+F2ruNuaEWNF6vB2fFMI9s89+VN10rdfqzdQk+56r
jq5OD51Z7vUg/AMjtHtWaE9KXt20KpoE6PbL5sXk1B5RQB1Rp6lytq2qwas77AqVT79hYg62ruUP
JdnHMnFllWIbo/7Y9nvBjKNCCkeDURj6DK8kb06NGQGVr6K5Pszyq9RGC+i6qqNtCgQDT6TfU+Uo
i9zPLOkPAqDiit8q04RYlJjbYIIbJFDzfMocQqw52nWlbYXTwUgyXyPlFWj4tT3G+k6DJVhvltdQ
DX0Cd0YAw1j8HvP4OarDxEnAwx1a6Wl4CzQNirM8PuidfKmT/B51fJxUmAnYjRnvpyazZcK8Ih0f
EAVcZCKHtHuTeAeW5l7tQm/sqn2EDFqByADp4V3TOzkz73Vi2WEFD+DZOyw23CCbUDwM7W7qvQJ6
ojWkXdSscspwcMa+veo1cu5H7VhTy26UfINXqauijq2AC50Cvlqk3KaV6TQoFwVGbbej5lOWOZyE
XjPdq2O8YQHIYkqLEvk5bzQ34OQ11YZDHLTPgUUcrgJemNfwUguespD71EgdVqZ+RMODjHhmM5T9
NYZQAheHyUzwk+ldB8Z9TP+0KuIlzLfadgfRP2foakfHRwlHubXaVznVbpVr8DG7jg04qdPcLXRx
G5QztqiDXii9C/R0i3AOlGwBQZYE0ne2jj2ShPHGJC9D1Xmgbvh6aW5YaOxnfznEYL8NyqtGg7DB
rC8qosfUGs7GaE22Tvh2yJ+s+qlldI8/7o+64hrZLU01UPZf6/jewLHQdfjUQb+nSR5V8w2TtfXa
2JcD0PrRcyN/pHJ0g+JViHyX68+4Jrd6Ve3Ayrd1XBdNiTVB7U4pAa+nxGvrYhOq3C0jtLktCIHi
00byscKSGZCSLLTOgcSbq2fnEJoOnZ57ATZq2P1pR+5C+8pOqsTmMHSvBHLlqTs3YeOXqN9I655m
FJ6BdGsY6AlKuFrmz2UqHdp0kFfZRVbtYze6+hh5LHpQ0sAVYwiS1uP3ac/FjjcKABq4bigFABny
OddqyRRBp4dELtnC+syb5RBrXwfTuYIawFpaf7FjAnQ4EAp49xtgiyxGi4ayF4OJkoPRQVg3coYG
rPy2sbMaZxOtjCpIduMIlnXeOLB18aN+2sIxfp+1kxNjyZEyrohOvL/Jl3kfaIRIrwCLgfTk4jeZ
ejmUvMcKGOfhqG7lBtFi1+/SVQX1Sy2FjwMt3o+WNUChy8JAmgbBEqYhuEqn6n9n9RtYS7vvP+yF
vF0DCRPGMKYJ+YWlUUnPyqiUE26gkhQ2p4c4WwWHXngXfhxiyWJIetSAZTcXO+7on/lVOIGN6Ygn
zZ69uzmQY0/rateX+oOfRl08SMpKlaPU3h8H4wjrkfCsgnA3et19v4H2MdnS3eCo+8Kmx+nEtuNb
6qx5zV34kJ9+wuLMWInVSNKjniL0n5nxK6sqG+7ljibvy36NUrG2yIvdqYVRBd9KLHKs/8qGGLna
b9HdfL9XLj24Pk1o8QRVERdEWYyxS2+yY3GNRNzRrud1rI+TJ/3wbi0QLIH586MXrGqIZoEHiv7p
sltTSINXJcdXVHDDhwrU17hwMihJGyHK3LDhIuItxP+skocU+Vcb3BqxfhCK7k115pfk95RNDpeZ
HZVPoh7tcgrsCM3zmtkwmXXKIEIkZX8Vuf4/mA3QMnzyf45m27/K1+jn60c02/u/+BvOZuj/sIBl
Qz9IhQyiMjfI/kazGeY/ZqkD+DPNtjN40GOY/0Kzmf/QUXdmYIBAl2qu8fwPmo3/w9LAJKRQzkdb
HYTyfwfNtoiEANGBlohfBbgUuLFface8LQO9ppDVsKgPGSZ7Vi/7sBoXkGmLftiXIRYBoUjDIZrM
EXpFRbqfpLkf5e3QnTuldr8faBEN3gcyAQxUVA4cJxb18/3ZU0MSCWyPhwf9ths6DxeKYwZyRR9p
bZjFTaWpfaDWyoT5hNddBtGqUHESbcVU4At8Gx8Gt66mo8KjosijLUYZ6tgQVUiFTw7ZrvpVOsLN
DhyXR3EVOusGqMtC27x4c1UJyBKo9LEvijZc7YJUKSxURvz+0WhRWELb0A2IbTnKRrsGXsfpHhng
Bk4BUlAO1Yy/4scnLOxHAOMy6s2/wASkAc0uboIVu0w1CCNll5qVgBlG46p+4YOcsq3eJjvz+WMC
xzrLGf1yZ7zinbYHumZbAjQ/MwTYCsrmwgf+9EPmM/Oh5ih7ZhqDWaJSDh5gH50K88ZQ13qXy2vl
y3TnX/FxlC4d6lHFdGf2SLKXpxLcKg+GH650xY3p8Yc1i5MvIpvLFV60IUiHN29MMSQ/9bDD6Qe7
v8o3fKfZCvpoYOje/Quk1fl4f8gg/5on6sPoooH8gLz28zyJESmZXjQCKv3UgUoErk841b8j2YvN
Gi9gmQDNowEbjJ6phegIwcnFsSFEV4fAlBFGS65QL7lKwbOIr9sbuF3dzu57yTV1ITSwSc7tvbld
h9BfCKjWHH3Ag0bo1pbeRjWQzaPIlcgvyvu2v2nWesIXNidaVfAyQbPFhEXyIprKPBm7NjYjPCuh
jtrfD8MrH/9NENX7KqJRN2fHOhxD9cUgWTWxgnRW5Ot99yMhxKMFG21pshUK3tfFMoBm5QZ2xqy6
tEQUW31lNCn6YrBMJYeUIdBk+lqOeGEMXKQqVI3xMdiXGn2B3M5UB5jcRsI6sETGdqMbw0rwWr4U
sWIzthzdYg3fxNLf9+WH05ynqR6HLEh948wc4aSu8CtU5GeT7OJhDerxdQ/Mg71LWsD84osh2MTT
BC8lSEQJ6yfA8eAvXeXd7+8v06+3Nm4DCOGZyD8RlZf7eFBzfYBrSuyXw0uUpHbR3Jnqn6ThKyu3
eC68LxxmQCEkpGkX8EEJgyYT72M/BBiW1W/lgDJb/BLnd2Zy//2ULtypmBMessi4ILinLuEiddOY
Qq0wltJCExNeqC6qO73T2NwWt7MnKMqpK0Ne2n3I4QAigDOl9UX+wYogxTBJjuobxE4Rj2BCCpSm
DVmezaxpnG1Wg/zaiIsIqLPRyKoYI457ti8iO/6h2DP1C9UY6VE32/8LMX6BKHj/iB9nueizapMK
Pf/UiP2UqrFDdP5kGALC7YUrZsGwZtKAnGnyw2hw36g6P2YjQ9MBpAHawrUetWEnz7r7NFQ2gGre
Br1xa9UC+NTvv8bK0mgLQoEQbVRZA5YmKKGuEz2Z+lq55NLJVMGS4nCvR0RYNudmOIkApzGG6aoJ
89PRhpzKW7KHJZuXH+tjed9YSN7W+FOXziqg7Bw2YuBl8CWgI+JjXZYDzmpQGY5AkQ/xwRnKwevD
NVuVCxcs4J7QGYO4CGWWsWx5CuDGcZmTeYbFUb2Lrho/eDGehaPYwg+OkPENN+hG73M02z00Xbx1
bdsvTlTz0n78DexzSpGnmgjgMBsjUwy3xEUV2EWh1IELE5qh7izZWR/7o/VIqG1sY38+bvhdxj50
shtyrazaes4pzOcU5/PvWaQ4YSNbaKTj9zTP5g0ochvipQcwgZGtovS7WUOpXtzGHz7B/P9/uGt4
o40aT/EJwjJ18hzg7pyunJSL99nHJZ43+ocxRr1Mo2l8X2LUF/1gF+4UgLZnXyk0fFZeiKujLRJT
FiqlquUQQJ+pwLAkcGG/asHNTN9DFeqsyZXZrS3g4qHItASy9mi9+KVyysUjqVYebxeeMnB4Bf4T
D2o8qXDhfF49acWhUlGsXrqzKhfwwG3vjE53rHaaAykD4b4D2FAZS6GSvDsqXuyNNn0y8SkzqNWs
FZQuxYePP2exvFbB4tyaP6ZqIUbojV/U5Z5m6b4h2Qpk8cKz5vPUF2sriVKappjPws/5CVk60J0y
oSkB12sgUmyx57fc+z6sXwq6H6e3uPEgg1qVLceQhowdqnQ+CaTThMbKLr3wRJ6nhmIOIvzsvryY
WlfmmQY/N1jK2myPPgV6HsOxvSr82UQemFN9U+6Aual3oOLAg3ZvuWuRZon8eb9oP/6ExVQbKo1C
TvgJB7GzzjMoMgUqVPOwzJ4GJZnAvoIonm2TU+8yG8VJBMfvF/vCI9KEtiAcYgEcBOZneQEUSqQV
bUP/OqvNjjuzIh+EjyYIi3O/28w6IdrtyqBfTyyaL5BVoyi2IsNe3nCaGKIwAMng3ctdgRVofJ7r
IbU7K5Pkd+lmrciDctoctb+L6ou1VkgJb5FYRQaMjjhcSjq54WjVH7IsCOyk6I9qrD+gaYJaiRhh
FDppe20YsO6tAvRiH4ODKeqt1QyjUw3RAUVYl/cASbBsW6ACiz7Hs5WEit2pkNDNsH86XfMqIPOS
KOrtnA2NbaTT77YJ9wXPTiCrepkOv0GLwIyLRp2Dt841s8zK6+LqnKldBHBG1tkC8I5y5JssN18U
XYxOHA1byaq71Ji4axXxE4DwV/1kvQDccqMPIIrV0vIGI4NcF+yM7TardihwbWmtO6SKtpMiVJuA
6jKNqp1r0EvQk2uj4OjgBcLtGjRsREVHYL3NAIXlElAcUj/rlfpQlcpdDFCCPcXVm9S6ueuaPjY6
qOySP5oQd6Fkek5EQFxisdQtM0ibQxwWRyv801sGSNgsn7uAQHL0Vn3DG9YCgi0LGJ63aPqa2rYT
zNPz/sxED4cJPcWi1WiXJq28Snp9X6azzokppKOblmulIMhZ/XHSo11jhDcsNUADY9yGZN5gl8kk
3VgzvSmYXmCBgiafKndpLt7wCAPJMhypGwxTAAiK4VIdzNOkm2o77Qkqc0F4R0Ly0BfitxKyn3VE
uZ1VrdMTI4Xma3BQpbEpshENcuVx1BTIsiriqp9lUOo0tpU8AEAeOrSy2elxBI2PGOL3aUf3oACh
JVqKaDNGxB8t5VzrYP5JpbfTITtOkp5TC81QaQw3QUHAj9M4UIcJEnFAWEywjuvOHntw4YaxtI4i
sR5qBtoVy7sT9ER+6HoUoIVOPFPAyd4q2ptBNn+AD/nBo4CcAKvYZmgjQzjOCnwtN2pnSFAhzBV5
sMYs9dHpvq8iK3ZzLfAlMx2hRJs4y2FR0TC31cWVImIgs4T6KsyuOcEo7RDkxlsRT5BUVro7OTW6
P8bhuBvLrjoOmfacoEM9BmImcAXFBuWjZGuJflu32p/OqoB6tKzci4IBygAl9DtiIzrTsduFZNoU
ibofJ/qD5sWfieMxmVO67Vt8BJgB5juW0U1fqzAMCIsrgv9u1zPkpU7cXB2v0e7/yeM8tYmmAvYk
yw0F/xgUK5JsRVj1dhN39/qU/ILsv09msFkLPQQ7L2ruRGN824zkWVAAXwYreYhNzU0DfQO20kOf
JKaNp+AOMyw3+CRoAzb0Z90BBpebLNu0vNfBMeW7KafTQyOG32luDBBiLtTQToBXAQQqonYaRZB6
K3ji41zQs2xQmwHGAecE3n1OKyq27UYd6edI8bPTpARfGq60ER8yf4Jb0UMemugb0XzyxxHoa571
P5SmZbt0SiD40Bj7LFbJvTpUpTMODOZbNRBYcQiR33bGH/GEKJuA63trkOVJaL2F9SWvTYjudBML
oKUEEnAF9kdBo4gtkLF7SuOrqk1uGxb86AsEB3VqH0YoFMuq35uV9gN2sj+kmDZ6ghxBm4Ab07Ox
uBMKQ2vW/C3UFM4PgL3V4eycEZK7gY93THTNvjaL0DGaQUA4cg4MJDrBiBf5lRUPPixpon0FmRA/
nGDzGhRx4eRmEBxHM8/sXrO2OVMfA1Hk2ER4n8ZZipZeQEB57ptpVyW63EUj4OaTAF6xHjppU1T3
7DEpJhhX9MW2TJttT5NT36fHKLO2gDr6eVo5Rqn5OZtcWpQvXI89PetfE9P4U/TFa5mWHmHxKQrm
uo2q7pKWCDvXs9+w1j0aI3nS82RTB/VNxPB9JtA/HMmB4I7i8FhK9U2bBmljZOqwxPTqmAO/QxBX
7Bq2kGE6PNCkOCj1dDYn8xxo07nKjVMMbVRbUZqTgO+PMhh4lerRbZ5Yp1hpt1Yf3VLe3pRKAcEk
wFFI+JZO9HpIkzvEop2WjycjBDG21wJcFWPuW0X+Q2/DszSHK25NLuwCr7oSncZeKI7W6rdRAixn
FrbSJgkgM4MKDIkKcFwxsgFQmWhTdcpLL4MHUPt+6FUPrf5sa5EUrLswCR2lVmMXfvDgVev6VUYh
IlnIh6pKDDtSkqsJemi1Vd2nin4DYu61FSbnUhjcTsPmTit6D2jOB21IQJ5I5z1V1sc6BDNSBf4L
FxlEaPuB7KYkfsvSes8A8tOa4qy1SNhStXR4AJAcvH3xmOxrUGr1fZiJu3jUz3qFGlELXnIVA7tq
iAR91WDIGe6c5odQh1tuVfisUtT3tdbCTiGh03lSSXrQtKbd64kqfU0PhVfwArjBurpuIHFoRQAv
AQxz1pBZ7AXY2I5shzcrMK/7Qu/cnukxYH517ys5ck5RAC0kuuwlZtAni8A/pcNVU/AbrFztjJFo
Mb1IwaYCiElY3UM+Ko99DzcLQN9sWLuPNyLBhilkBeAjiDv14EmuewbYznlmdi7De9YOwZLGyfLb
PH8yQ8D2eXoqRdo7YL5uR8KeqZJvR6PzAGfp4F/Rl3bV9HsNILGBqw/FKCAKTSnwn3gA9Fp+mzQz
7w/9ajs2hwdWa40Nmi5wWQ2KFWE8ZehNh1vB5FktLOhOaa4kqUeq9E9m1Nc9gVoiK2UBccZh2JiK
b0F7ayOCarSzFmE8nQCjHdIh3hZ91ji9Se/12DqMZnbfWQGUhltj15j8NAEOppDxJ478cAqgPqUA
rSXICOHHdMtAFWMwsQ7wxAbuCwqmCsXXBRv0V1AS6kRM/kr1srDrKDkUqRbtwog9ChO2nwzoJ1Sv
H8e0Btk8vC5G+HnoIW1dFk7ANs8lmcwyHykPXquuvkIrpvPqHDwm/PXMrurcB2N+b4r6tY2mO5Q3
jlaNGlIZdzfVpJY26dhLo094EscKAQKzUjcD1839kOOG0Eh1W6nNtUaDe4M37a5uimfACPZVZtxb
RgnBexY8cQmXKtRGnwZoWNv5wHMkWuIVAK5d0JrtuexU0OJ79DQ7ad3kHb+nofYrIfAT14MEt0pm
bSSvUNvpz/kUc2QLauAGoQKQIZMtMJ3AigYIUgAvAGLQjcXGaltUOiOJs8l6rFtYZ25j5CDKV1xu
UEm6hqjHDeuZ13PrWoQCnIUJlwmFBpEy77tAU3H5M9zfKCseMx49cx520IwOf9dRfhOqoXkkI5wS
i/rXhIK2bYrqupaK2xH9t86TeqOOE1Yojy1chnF6pRSQFTY1Kr1xIB1Ak7EFLlk91g9N0heumYAm
A1mKzjZ69tDw4IRLbnZAjR7zOT6FKSCoJRTcbR0l/yOdOroVpI+uwqFSbD6QO9YYTiqnQzXEP97X
saiPNDFfg6Rwk2GEMlylM4eamHaipH4QJxCsFfd1Jm+GJHwQahs5mQR+EYg5LaFv44QSaqhwXwcC
0RNqAxkk0tyGxpg6sZo3flvBoM+cgmsk2DcaTd+MMbO8oMjPSWaC/xCl1zSprpqmVBzLmCxbG1LV
DcrkVpDoLqAwJwgmAri20qeOkVYvNCJwmajq1zEcG7urUoCO++A0WuwAfD5uW5rfB2V7bqbq3JrJ
g1Qn5lQFMhBoHUd2GSERaK3kGMXcD+rqsdLEjSz7DoX94S4LAazOkO+ipaDOgNAEMrak4/YIpLVF
mtl0jyPRCA5QGd7DUuAmGtXt1OAGCWMQB8bqNOn5KQbkuU+rUz6q+xCm2IIkb4FBa9scDDwkauOa
wPMXmY/YYx8iJlWnsIKyHCDIfNJeKrUV9oTw7IwTqPM0hfrIZKCSSGeQTF+fhtoAMDvv7C6WwPET
9qqK6dwKcagHUNY0JUGyM9V3tantigZa21lINacrgJIr4yMUuM9JZP3qOwDMwIB+yPCCARTfcKY0
fyxaVXNpl8LsJzeB+57Qd9BjoCGzYED3iOI7jWEHijaUKXo99qepOvZN+xB04AMmgoExZia/JwUU
biU/JC3UViFCA/GhemAPE/CMu3rkdwguIGiWKnC4Y/WCn3go2mhbqcHD1BT3TYe8MMjaAxrdGtR1
VCjCJyrrHBBuTE+HnFEYjUh5+hEpTxNPtqGnp0RT6HydgtRlGi+cgCxhtHQ2f7XQ9+LGdCzT4aU1
R7JN1elaFpkB+HHJfGlUoUOZ+VQJ3XpihIUbI4nxru1QozZekHEZ3gCFSicmWXI0dBiCB5Efxgl3
yqqudlnQARvcQWxYxMWJSZVv2g4cj6xPgA+N7yBHrSM6s/Q40caHcs1xHKcDLzSYN1Gk07i3CMUb
bhrTXdkO3XYUoACr4/gQQ9MEQNwzDxj1ImlCnkKGvhlVP6JOAgo7AQZhViU+HrtVYNwINkhJtxBp
Q1qetj/5KPHmzaYWv1j73RaR16bFKZb5c8YsryyI4kxG7tWkF17bQf6Sy3HYgGZIN+GYRU9dYw1u
aUyVw8KwcBSkpURFzUFKfJU40NhGZvDcAhVA2kVeKjaqINGuzWX62HJ6R6r+hlYULBjYzG6p2m8L
KzqrCogZBFLRJ5iPgOUxFwDKkV4jw4kd7JEIZSpensy0gkq9Xv1oeVO4pLRMZHckssMsSF1Llww3
pwpWlZ4a93laaNu84IdcwV0UmjHY5aB+tFcdD5urrEh6R8KlwVXy0fhZxYO6xalFih33/BEX1ojn
Dl5LFQpYm4TiT8kuaX2BELdhZdz6fID9Ht7rqpulzW09xNCibwgw17CowiVP/lSAtg7Qo7czLTxV
YWTOj4RTW6bgWQ3l60ia5sjgzOauFJ7mIs/XItAsCTeDJwDI+lzJjTQ1jDWCglsH/vWMXsgfyn29
CR/mHgNoz671I/cTN1xFA18s9amoev098hJAOs3qZHWLkZU7ANHFtQoAcuQBnwPbwP6o2XyX7Lut
fhXt1JfgzFy6xfsUFWR9BSt7sbf34XcsIKUVChkB+LHxO04F7hCb3p8Fv9Z6WBebsyoAT8DJoSEP
iMPnlVbxHCUBXm5z66zy37soV7qnbOhzed//Bz6hcxMJdHaI6EDwA4inxbzCIDZFizvaR0t4W8ez
f8nfkMh/Cmm6WAz/OMaiURWYQuABhb5GvIP7cZCiWisAY2o8Q7rRNXBczjoG+GIz5UM5fFkrrUXI
8d7GB6v/MqL3jdGdNw2QCBvZ2Pr990fka2n2U8F/yepG2TFWA4nhirq3eXQ1Gc//uwEWH0oSvFii
uXNhsNuU3sTmGj17pX/wvqAfel19i9JEOLdHmhh5FEdiIp6b6Of/bhaL7d0h3sH1HoNkEMtgOp6g
q17blwrWHz78+278MA/aTpWU6jzEMbpVjlCxQVke0IbartC2C1dNEFbaSu+dgg/jTckcG0v0IfXo
RWNPRvZsFQaKJNz/fumUSyHo48QW/avMssJBUTAxlfj6mW+647ttzVV1sDUXhwlSz64FiVA0m1eb
rUsVwr9bLv/dy1vKxhgsR8YVYZbZcfTgQLdp/Vm+qtmsE7vXjtKi4xBOQxrGPYaCGNAxCFDvyyqz
Wml+Xuyef1zNxZVWWAyZFqThfLK1zizZdiiM+C8xfB3ccB+4T0/Ajvu9q26sq8ThkFDbwEEqUB1o
bUCpQP31/cdd2UTvTbcPm0hrhkaP5uXVmh60CJTbwASeQGahK6jOtYEWYQQlzKILOgzUlc8Mb9dU
Ow86Cqf9yjgXERIf1ncJBatJGQRmjt2aah5KYiCFzyTtcA/9PPQJDWAQB08F0HOqbA65LAA+ZxzQ
Ws939WcsAk4gtchEOofTCQ0G8Ss8zD3C6DQ7lJB9sEucbm9sqNtshBf6xtE8rSUOK2H1PcH58GVT
I9QUqANgwXm61YbnTm6zQllBEH6Fj4ExpQFWA/gLhEnp4sigchbBIlakPmrfdtxupfWYsONY37fq
6/cb9WsQQuuRAV7KZkAk2p+f85PYRHco0uoUeVCzS/1u2/ti+y/kQV+XzQTmEvAOoAmBUVuC1Ez4
jwEFraV+eiye450Jw3QEvlsdVQngdd9zL7TZyu33s7uQfmFY2IpCFAaSMMxcRAVFhoPZEZ4CgtF7
qHOoW+JBnRzWD4o3/V530Lk0TWhYKBSK2sDrLtPbluGZjt4oYJkgjfblTMsuXE2Ezsq8LozDMSVV
gTzFbHWx+GwTBY22mWPq4JePo1edZ8+QCOlQfc98ZtP/QKdfM0yOPYnRqAYo2DKzHMIwNIykl75E
cNVey2wl4/q6E2FUCDtz9ME5DAWXf782hJr0ZZ/5dB9uMz/ZKBuxlf6ae+WFmw91NXD+TCg+ANO6
1PcCmTpBRyjACI+Dqznlybidowf32dNa9n9hSjMwE/sPi4ajPH/FD7Ei57ww4Qof+7xGBqGgTa01
V52BQlp2NzAYZ3LdTdLn7/fG1xsB8wOYAUAGfLCv62hKiv5Ah0Bd3aPmjHYqejOR9BhZGehrkJoH
MjR4yoLTBaWUxewMMy+BcYz9ikUbyNLaIT/iTW4bHKV1ZcVu/suGx+nVLUyHM9hMqsuwW2WsEaFG
oOlpUF90yaZs4lvIIbjfL96FYVToYs1AWmCRvygK6jnJrDYTpW+pv4w8d1MoQQbKmnX0l31hYoQP
oyxOb05i1DxGvfjvx2flzVt9zeXnS+IFCRcMQ3F/zGbc78Hxw/aD43gaazoD355tKpL8pqr55/vl
+gqbwRCwgNPU2QL0K2Y7Qe08row4w6vM3Ke7yYUhgw9ve92zNiCzHECuXs/Qvz5A51FRzJ7hkvBf
WZ6rSIGQHdARGXAz8xGG6qBpE2d2ncivu026yT11959M9MOQ86n7sJZV3molrKDm6MT/iGsULfbW
FXmcnQvoVjtwADbXlB2/nC/McmYMGRRizhSL+3lIGqGlBs1iULJjJj0+Qr5Fxg2I5TCIsANFnvhU
Pn0/zQs7Bj7j0PyZZeAZ4J+fh6w4avHtIAq/bI+svS/WjB6XxGtg4aE5p+ug+uHOwi2yiBlKA+Vi
YKBx+e+CTeYP2xpo0mYTAn75/UwuHOSPAy0dJYuormkUgIMxQi9ieqvlsW5WvEG+LhbkihV4nkA3
X4UE5yL1BrnDbNJIh4tMokO1+NTEa8C4C8sFziVg9iB1QxfpC8sjnNqyRhcCWLwdADQHc6edZy+X
alO+/bvLBQon+JizPQcUp5cgQF5IkH8MxL2geMzobY3SG/8LQ/lvMWn/XzN8YBS1rX/Okb2G6UST
/5/b6Gf+kSf7/q/+y/ZB/wc2iQoaEAMzA+EYgeNvoiw3QHlF8MLCMgAPZwOHj0RZEMvAGqQcLEkw
lv6HKGv8w4QcKjIXVP9n903j3yHKKotYOpPXTA2SayqIDqo53+afj3yGRLVLY0gxmKVhQznJRn/V
he4VVGqgXFuWOyUx/y9n57XcOLKl61eZOPfYAW8i5swFAdCJokRZqm4Qogy893j680F77+gSW1Oc
OdEdbUoUE5lIs3Kt32y0vLiP29w1KAbWwXhDNxfCyEWw9vHcLDdKUqzJNG/qECVSX40+9Nbble1d
Oo5Xstc6PXCmiSIoOkMbzzSWXdduR7ylJASRtDRzdaOzfZVSa1ngFCw6Sb9Eh2MXiOoqAexfGu4Y
57ecQqQ1VXTRUrtUR3dqjE2igTvkll+X1daasjVS50uKmVtZSx1Dz291Od6h9OB60nDlYWE1aaBk
NKRGG8AQgbk3WnWFqvltIFu3au/dxhSBG5yYG3OHdsyuD6IHwU9uO1PfZLHnZjX2m029RMs4VedV
H+3lJNlFwXTlmeqqbYeVddBbbV+nwxXsLLFBWQI5tzi7rZIODEq3ypNPayrWfZffD2P0KsjGUhlb
JzOSHUq+Tiw3W17+Lktb11T6pYXcjHqHgsa+LVM365U1fnLXUd5t27BY/TZ7b/9ZAPidrPp1Pfmr
LqARDENWhaFvseewr53Tc3toZaEnESyOIXi9fCED5Jo00lKtshwUneoryiciujZ8xPIBxSFGWxd3
sljbHc+eKPFSlEq0jJRlYmVrMyjWQvkumwdPAhcB6iis+AWqt7I6oRhlOFk5Og1QhT/3Y46fvneD
VPu8Xc5kc5XA5PucxiJNaNIx892upADjm5oDDXgvG9mvgRi17+YaqXwpqJu/9E+Nzsf5bxFCaw1T
aHoJgi1Ncdeqx8GYFmVUjlQvrIc/9+/sXJjfE+x6qIwGVFCVGth8NP3WVtMqYRY0oe9mImTe3E8d
r99Ycuy0CcpL2gCkTog+y+Koy8KFk+JMvferbQJxiHoi2w8kx7N+6kEBzq5IIah4eG+muyDBVSl3
G0jd4eTPi+9qKpC689UrL8TNxFO2Wjl7HrSPVS25FOtuKh/kglA+pPIpJ9IIwkMoVDtgVxdO6LPw
9F/POkcbs/MOgdQZNUrPOwlkcCg4VpzvBjNbkClYEU4dJs18CIYZ5lrdsymhK2ZeGbV1lEbzrWyu
mgqxniG+MHQ/Pw463RJRnSqjOfz9tYXapNQYRHhIlkChVAE85WV4Cqg352N1LMQQHFe79BLjxkN3
LknSz7oQ3MZPd1obfXZ6eX9pHhnfryJfI0Sop5l4GVAwMs4TJEo2COqkeqEbNry78qnQyn2S6gh/
+dpzIz+qevSZ5u1Dri0nVY+daQLkHevawQ+UehEahbLwmGc5yLZefZ6K6zyKn1Ql+gSfsSvkJkK4
rwKJMJkPYAoOQSq6VY4JSm3NaMXko48UxAzUbSMlpyDSHiTfOJhNuDAL7ZQrrhSluzLUDpZkLS3/
ZAo6qMtfWSc8ibW6V7LCbrrpMOCrwiOOCUDuoDxpSu0MinQtN9JSC7J9q+u7ykhOmRB8plGxsaTy
BQD1COqO5FNRARJR7iVZegeHhBiU0AO0qI7alO9GDxU1JVYWhOH3wIIWyLntY0//6kteaYc2N0CY
9OpBNfzHVj8MQ7Lzoy7CmcJDiLi+qjJtHyT6PgdQH7fJvlXjz/nR+8bLgJRoh1ryr4Z40Vhs/4Aa
9FbfiKn8XuPIUQzSQRv1jZRxzgW8nrw8TUiq6bmxN2ptlYzpqctzZaGVGf9IQKJO8rVg1bId1hiZ
BJ62aXg2s+S6LOkxcoWgrzvT2FD6fzZNNMnEtrPDJLOnWHvQI+vQBMFJGJujF2Cqy0hg6t2iVFzl
JsBFZkXR4X1XpY6i5MuoZkGNQNgWcqReS7H/Dnp610vxZwiDK5ONlQppZtGb5kM/GRtU6g9tql3J
RXkTj6G1EDgw46YPHXlaN13zq7Die2/yd0ZT2CJOpWY7hnY5hcj6UMxyR8H/BfZ0QiXVx2FztIe+
Q1lxSm1vwrZubGbtORngnr4vFSKESdNfADSAnI/FTTtYAD7mZzXlwe3yctU0ObDCprZstCp2qfHi
q9pWSIPI1mLU2FoUBhdlX9743DAD/1H28miRlekJQuh+6Mx9PqZgYoybOvlMC6bRKAM7QIcCvc38
IBgBsG/rJo34SYLt0CJEJU7I243BDJZZGjF4mkUxWDXIF0xd/NJSFpMU2cEIaAbKCNg3XXBlY5GF
GdhF0dhLGi+5T4edZfSbQYDsPRnKoYjTr1XR929DVb3zjYs8Z70Y9bGwENMpFOuh61uik/EuLOY3
mA+wKH3tVx8j3GgI63lNeUa2ixpgwIaKSikCPpBfhPCztTw3iXBjQrXQiTv6IijBqR3uLK8+doVK
LjWg12o98ZXzRER/xy4EHWisyp5qGjkFF2urd/FrAyY/D/3EGWuEfIZ7X5Bi16jZAue9diSS6/3k
NKr+Z2ppMweivZMM4XZeY2WWfJqhsSeW3iR9euo1lW4ogd0IiNT1xruXs+DghmBq1yUbQZypUtlu
fsYxY5UpnWb7UvZLnWH90vihRcqB4+KhC6x9bY7sNcRybB1iyfcKjAQOWatM8DYEbBge3FpBcyTu
YyaDkeut4SU3q9r5+nSTh4+q77l+HvFYbHFB8smt91owzDsNgD9hph7889EqLzkpnXIzSc2VN4PF
rBEordkauylpj/OeQrmZaVQiW9dISIcm+0lVDmWZfIpVsptjXjkwNl8D3iUC+rJVvzHSHMabsRF8
ii1tz+P3h3yYXpU04tjInH4slsCsH7RWW3WasSHzujeF7CRYeMiX46M48frmkNor9M2AMdYCPsdt
qS9jL0W2r4fOzFYvRvGnpQ/XbaWjutpJjduY6PtNEWi91G6B1DlmNJYQWjaDVN5Gcv+GnzVibo0i
s2xFPIgJpQt/gjyKaOL8YnLF2A3RPp5PmkK2WLEmI2KEhwIfxGFCZDKulhK+SV8TWNTCyAboDV64
cOPRDO1c4oW1enkMc74gQL8R6PenpKEKXTXXs3ByIE5P86mqcNpESbYvBfXQ+II7mOCHezCPtpFy
BoWWvMWwdW2G/k1thUACLelQhqFTR9JN56n7sGMUhKjEcqdId1mTnkLVe5gM/3PiTCuqLbzoK7Et
j17BZ+bhisTEVaTMzbVoNXYKrB25tNvqASrQQ6ZWxySi035Vu+yx/mJM40+tYx0kE19d6XsYP9fi
6/xfpWg9FG33VmQA2vdWHWPfpLE3dUH6Vpb7tlEP89gNbLBzTyl0PKStdphfdOjJTIYWmwegcMGx
aIerRhOvpKhZSt08qvO2Yep7RW6O/mwBp6DMuGgyay+NyuHrCWXdP1lYmS1Gg18Qw/TkTbGdeJyM
cr5TheIoCABc5Y7VhD1V4KF4C/JR7EvZ7hvlvUzHraf7+QLJZPZeSwUeot13dfuU13XDtY+lOU6t
0+rWDYZzV4joL0BuLvP5PG6i6ij6wSlTpIOfTotOkXR77mgVlrdW0iTQWISHFn7QBKFs/oHi559D
pPwSH6PCc2pTuqdO85D2+XFqXw2YavPRPYdbft/ECx8JgSYxN/NBH6XygRmznz9fNtpeM/1D0bV2
1hd3gy5dcTMjrgB5OHofUoVAUlYf+0w9xIeywi9t/vWSvDFxNxMU8crbMtqnobHAkCrETEwt7ane
z3fVcZ56seqzy+M3SOwn3VFUWaS6wMaOd4rfEghOPIiiiCgyikKJ7q2atAs4A5Wr92qGQxgQw2Jo
XNjfXHIWUiH/Un3eD1d8R+2Fe63mFtD5/cr0wy2UsRMSpa7cc3QIge6ijXHsE5ZaVySnOTqPIgE/
MDzggRG3fPpr68d7fkS1dZz0FynjyJzD+rRjQpFkBkyIYGtRqzHKurtEqyw7nXBzZRCGQD1AoZj3
fVut0cYjIVAZwalT2mPeC4fIPyR5GzECRCGGzggEc/hoBjyckqr7Ke6c7FoxyENIRJ1f55FQsE8L
5sMQWg+hKH5aZr9KsmyHTu3sgSW40JXghy1zyT8SpkagfZk086kbFLwWgTfipfqmj/xf5UrA7mhe
JMMYfyIgtm98sEtVPy36Cqy31jHX43HuZhW/TZnxUddI+33FuXnKg6ZDtTbAXC5KCVMLs4L6JAbY
AUQcepXeHDq5+hR7L3ZlVdsUs+X8lNtlO9pi3EiLNAw/E8v7gJi4zHrzySc4KzRlZSbRZ1ERDCgZ
e9JoZTai7JB3mEe1Oaw9UT4kMRFCJeqJK5O1KPtVDigexV/4LH14ShJ1NQzWijX36lmEZKLMUva0
MXbr4jD5Qb7KUizqkho15NobNdtCYb1TtRsplG5Dg4Ot8KlWekbifk1ZqZmR0YK6UBJhWuhBWi61
CDA74WM0AP7sYRZAG6o7fHEUmIi2Gmh3vmle95URu5nZvhuVCocjg7CgSaG8CsPoE60k5GPHHqEt
wV8llfCaQgdaooGuxtwoFDOV7SbTjkA7V75BBJt4gktpmoGgHp1WxyCMTo34qNf4DwwKCR0RZlmS
K6QPoFj6eev6qQArxsOmTvG0g1YlbDKAhZELtFwpn5RNoM4BjlUtwxk1b425wS21YWgtf1Xp0lav
LXOp+0C0B1lZRGEhOgIrFpML7UoH8qrnk7qaCjFYSKRHGna1rGOJhxJpo6jagjOHizVPOTC2A4gh
c1Hm6lbRJtOhPFbZOKpeqalyyEdEucv5OPTCZDG2EBvFwcM8Q0Plt4uYK/KkOhJWF2ijiopblRAr
klR0zC67E/KEhS3jAKBq+r1Waa+4ocSOKqXQhr3kofMN8jNdYS0jaDfUrwB/iR1k/aTjzwfIqUNZ
+wBXVYCrZRCsJMEcVhLYRDEC+6NblgPV6QXji3HTd2MONJU7DYmt66S3TmNtAZ3vvVer5rSTgla2
8zq97Sp9bbREtgrAmvknEyGDlMORyWMEaWq6+vXH5EMDW65Wozy5WdncRBLrKqlZc2GXPBJpPuDr
dFBKJnCCZhJcYBtq4F3VqQfds0K7atm7zCHeGnlZOa2BX2hBLXoAb0D1kUxeAwIxhAsY+/MZ23mH
McM/zufCIHsM0M6TenPpS81R1s0PLfdbO4VY5HU6IIQoOc3Xt5LgcaHPbKQSJL3TmUSFYJc/m6ok
Hvduiq46ft3eyEEdmMh7/sDpB3YQb/BeuKBc1yKbU5J2n72WfG1l4wQVtrWOcZzt5iZSU9tbTXQq
I20TV0Qijb9Tp+ZYE/d3nbn1pPpYw4uAHqXt5xlTKuFzA2NYi05zaCvI8ipJ8q05XzTr/ma+XMzp
ijHFv7VnN5+Ym9O8DVDL/Bzq+LMT6MV8AvYwxmzFG4hkfQ8aJc4wQhadjCF+UtTSTYZOd4J1cUjz
wKnL8l0PsFkPDmGevoUCjiuRCKkVxktVrDCE3HXFROJYwJWisbEWegwn701szIdM9hFiy7a+NX0R
q51MZEvsf7WFfCvpgRvV9NqL1nlTrsXQcKpK2WRGfBWP8AaniUOnHgKuMnW6muBga3Vn2VEnstGG
nLTgPX0LdsEYM0ZtyDWnnqM7weA81xFfBj5X9s9pQNJRF8u7ru2dVkweyQmzOY7PYQFxSGyL5ThA
EBZ40156n2b+rs2611bS1xqcaz995mDdyHF336nSM3mFhyHwtoqy69l+7TSueUTwtV4rvgcdGbeq
1Gy5J1BVR87nPMKIoXjLCqa+ERNkxcKD2Sn1AuMx2mNptn1+W3nBKelYA7Gf3hoVWi7F4Eg916+W
A28sglPoc07GVfgZ6SE+Cd6wNsr2vmhh/84ZBNGjrUyqjqMen0B7LmHizls9MYZceAevkzaV9RGO
/tOFzNH34tecNwIxRCDypUkH6PisUqhgXahnwwTnr49csRV7RzeEhzkBUAbdxmsgKWpIAOa2EVbr
PqxkewrxnogG7jgCGm+XHudvz4MTH3KjVLvBPcyiTd9TaxCQ6pZUCseO0d1EuYQ0VNME27CrlkKg
uevIF2+ESbix0MGPo2KbQ+xqSTykLDmJPMO0NfVThaVBr/uOHKOlZ7K/5XCfCuATXMpUQv1IDVZa
Ld71tbCqJzb6tDae4z6+m29qcutj0hrdNCn+f2KKIsoua8ulWK10DBD0Hic305lqf9Uk0BUszEq9
yRZCltsvMxEcziaJHXGOintYEYEH8AAutRCO+3Ks7kXcXltfc5oI+zfB3zDHe+uh9it2N8+ucvGq
Ham0a+j3l4O2DQRSFkVKFqZFGmBCmiphg0ah2dNhbXlLGUpMG7e2J/SuNT8PDFqIRafWL9lWQ6fv
dUfTuSdowRaI7xVkYYJcMge5SVKoV42rKD3GKjOXo5QDL9f33VBvjcG8nbjixZK2UQj/lIzcD7UE
KZ6WPTIOsLY8tyBzokXqPmE3RADg1EnafZmMKNpnmGdFLaeH1yOcZl3XTXxTsURFZFwXjZqB65vN
funQ1le0e19bpaMu2prKuiota2WN6oclQmFWce2rxutudrEo98qQ2JI8LbjDrnOyXfDZ1N0o+bs4
QqfAU65b4ZIE4N8qENS3qQ5TSkcKEFUVSnu/J+jzAiEJzD8Eh3Kr4HZJWhAK6RsjePG16DkqCNPm
bfnCKtC+V71ZlTRrEEvMhWnOUuUswSy3StaUHrMpm0OM3BsVaLtuuJfh19lfCedkJN7TEIrjBm2P
PEIzwO0lZcelpiUzOOcmobFjYEFY2XnmXuByPHqy/XWmaH1znDNKmDI+l3wLerGk6OYURU8iYV4F
qdxdS/ppVOIT3u0Q+LVDNVgPMKWOXWZuxrDDyac+Anw8xB2xV2qkWEFg5VRwVQcf6wUhR5NSHttJ
PcyZmsGcjzESUT6Ovl/pGWW+zcx30HY+1HKvOyLWcdCxqlY19DEn62ZOaQFL3883vLmPAlW4iaB6
TtS2Fj502XtNdowcC0dHim5H3XXHjADd8AYOVhHb6vI4lsbGyLUV6+shz/Ij6ffjPLdTxTykiVvG
4UkOy2MjiIeO70xy3O5G46GnOKdOW10ujjW5X7nn8edMwfzrX3uGj1SCF3J3M+ZC2oC7g1L4n19X
bk7hxWCIkR3PcZGfpiMuKXi1N26FNqbte8TFooiwCddAu9LUw+hzsgniA0cfFbjEurEkGf6pIm6w
LGG0GkJYq+aOFsZEOOLIRXHUhWdBb3ad5R+8LN/KuLhBw6+ekpE7cpfUDgnvU0Ulb+wI3XzhY86I
KPR0Tl36eXE0Ou66Ogm7nJwqWggI44Qj6VY6apld4OSnCMsG6Nv/Up//XyEIHvKUv/9z/p23vBir
0A+a//rPb/93Hb5VeZ1/Nn/81Ooj37+mH/X5h759c/1fXz/2P3LntXn99j9u1oTNeAABMN591G3y
z6f41yf/pz/8j4+vb+Ek//i//+ctb7ER59v8MM++4Qlm6M9/j0Ig55GF76/v/zH+x0N+evW/YxHm
3/03FkH8hwpkzzLMGYcw/+DfSAT5H6KkzVJEigZeUZrhBv+W7JZQ85a/wJKADqip/gVEEP8BENQE
JQeFDIgSyIGvF8EQ/KvUzOj996SiOWD4q3wK9oDyk457gYb3G193zu+RhqxrZySlDfwTQWhcKTwn
W7fLDnXHYY+irfvbGP3rAX6vdX8v1/6tPemsNEgy2ULIiPZMFgVmzMtIegxyay15H39u6Fw27Z89
k2XszbFSMvGx/X4WGJoQmCA9IcqzqyJ7PezE1+R9vA5eUPG18Z+y5XChvpGRd4o7hCZu8A12Y9CA
uOVcEtnjHf99lH97lvnc+q1wbPg9ekUjz9JkD9AMHSt8j72LItA/tUIQZiD0roFtsc56XMrcneXJ
sGz9l/Kmb2VXt5MlKBJ3fAPj8TSs4uWljn2hrc7nz+9tnvUs5oib4pE2W9iMbutyYrnKMn+y3qad
saxXiDPZGI9ESI7riJkN10gjXcL7slL+Pr54WYHbp0QDMlE8Q9MMXRENVRJ5Nl6kFBq6nSL74iJG
YjiuEnRK6oNpWa9tAf24MiVUOiZlHyryJzzneBdLbbuQUUlCHn9aNTmZTb3SDwmSECiOysdurJ9w
lXHbNkS3o3JbGRGS1jAiu7e6X92U+cR0AoqVCBYAz0E5pNFkR7ZQ7mmy+jGhfuhINV/mJ3j04MvL
yZJaj3kKIELOB0cUdINK+Xgt1Oa1ImOrYSFIMWovak14l5ubFqJ2GTQn6qa6bQH6AdcSIWwrYqBF
6gn10QltFLUxH+uWroieeWVxHmVz+l2pdQeGc2MnJXBJPUYqKME3KuoQRkVtRs3bZxQlVt0ME2pq
8yZq809VjD5FLbkqdOuliYUDuhjvpV7JizLzcIQT8zdDL5e1JC7RY9gMqvJpit6boCZrCknPQVSv
DL1FfAqSti7cB2NC2sXsb8oy5+FyokMDzZrBCJfpWF9JyAoFUnQd5w3p3fSFaHsVBCUKMAT9qflk
mQT9LbdPXcgOstW4kxA9V4mYL6KSLK6eYKQuxcJOM0fLCaT+WBbhldWOK7UQ5YWlJemiyuZbtaqC
7OGKYmNi4S/CFiBSPa7MsaKQqhj+Mi6GvRCrGy+OfmXauJHkEq1b099GnbIvpWyp5P1qSAXkQKJ6
axoc9N2g36RZ9RFV6cYzhneEJd7HSnO9ON6Llo6dsZU8xxbaXUUC3zu68jP50HsY1MZi5dmmnJJy
N5JfiBJVi84sbiOdupVqWMuUEp6ncRcO0mVkphu1Ue8svAE95SrRU1vCoweVYNQNmkBxiAINty1H
N/e5njQ+pa942KS16LYVma5cTdwGCkhBStIv6rtUw94oQasm4d9yze1+NPwPxaAc1k1UfTW1Xegp
KqBGSeVNEeLXVE8rorbZPKd9kLxxGQnSeyi2T5KEZ1LWbIIm8l0N6TE7j9P3MVG7WQxGc0JduaP4
8YyUmglQgcSs1YkPvoKQRqBAu67SwLx0J53X+tmOxJEmy4A9UDUXzwkNlZ+VmdAVng3WFbHRbu1v
kEcDvNmv2wttfWGBz9vCJd2SAfjBNlDnHfm3fV0sSyMeTMqw8jWXneOIr9WLevD3gKMXyqm7qtzo
rnKbRfqIRr1bxFtA9Gscgq7z9Z9Pu+/38K9jFfyYOYPBRfCk1lleYCqrrjMkLope/9h7b0hoXejq
j1sspujIqmtgI/+m1MhYK9MIigZ5XH1VbarbapNnrrGc1mwwN/HGfLO2yhNCBtXqEqD+nIQ8H+Vg
7/5q++xaJ05pZnoUlW1U/01bWwICt4ct1N3ZO2u8umRpLc9ByNlrVbU5x6IRuIvSOU/fh1mmiBUX
/G45uuaAHrC0w8Wi2GCMeA3eyoV3HS9aJ9wMrqrtyBA6f36d5wSqucfAgQn0NDDoBGZneZUkiiQk
QxPP1q8rVDGzYGG+FOtp2z3lDtZtV9JFbfF5DP/W579a/FtgBianDnVaRGvLW+GJumoghjkwve38
Jru+qCz+Y3umwVyaQbVMq+9Lh/OwkEGUeHZvd84XgcHpgKXnm26Fjvny/2c8/2pNOws7DX9sgRbE
qGusOuxAYjd/FIhM0p2F6Uf/fLG9H8JcHaYYEgQSGPK/BSSelY6V4edz78I9OUtvG68Tp39MVwjB
bKiNdwcdv4iL8+aHfeBbu2crpZUQrNHDr3Z7V3RBsN/omwZS88y3DbZAkOz//cjSIhYn865Aj8+C
TqpWiFi2bLe1Sw4VQ8K1t5kFAkgLfTYoEii3Fxr8YeJ8a/As4vRHXy7afzYocU6ivD+sZ2Z6VS+H
/WUy2Rcl+2xhcEFDJ5Rbkgg492yPR92MKmdSe3aSLxqMCeP1PH+CpeYWz8MheMWceSbF7zMuDxcj
2x/fJzsBlBuIgH87zDCioEhBytmWD0KzEtFDb+8GMgxv2pu3re7VF8u2rovSjilM+iuIyI3hwANu
ndlMDAW6zYXB/+G6qEO5YBRwE0My6exto0+tR6DIPRt4m+c2O4h8drCEhjyxFfK6L8/on1737y2e
vW7BMuSpCTtWUmAHt7PhS7rydwXybG7u/A/a+2nl/t7e2b7Upp4OPpz2UmRmxoVwVBFKAQQEvGBB
wm0pPU2PwgadwwtMuzNGwNcRjhAyRl2sI1Lq53FLaVWZJc+iiN0Sz/sUuMmi5rAp1tg0OtVdeIxI
4b9feJ8/XBkhZXL5QZkA4tE588hIs67Bgcqzs51oq/hJIDSsvyD5tGRCLeMlIaf2ol063eYxPFtS
hkQv5/2Rv84ZcuijCEQShmf7T2Cog3DRu7RzJV3NjpCdXUy2eWP8mlMQiFNdFDD/qc8SbBvQ3BZZ
2/OTJw96EpSy59kK1tDNlSrOkmF3fx7YH9sw4BBxkuOEdj6uKCLEMBppw29PVrbRywdPuOAc9sPW
gAPEX03MP/8t9jRjYzKVSKAJ8aaqP/uLyPpLDZxtfBpmGyYiIx4mELgD1Ii2yq9/HqUf1pohgfnT
iSd1aA9na03tDJRLC1+wi9FaotmMBLKFr3ML7eSSLMuPncFLCSdUk0TceYBM9a+okSJF+lTydtgb
/9LV/v7PvTmnOM9BGwagXDroE0Y3+lkWQhfEgTsubyTazLY9E6k00s1QFbGmuhDv/xQgfmvr7KCX
E5Q5o7mtml1YcuaQ1HxHEM5Wl5C3b4WHC337YRv+1t7ZBUP1W9+iuTn855hHiT/+CPGkEFboxDrp
859b+2FefGvsbGqPA+jb4atzBU4Gw50vH/GDQbr26c/tXBzFsymuS+RzsopRrByltctk4a+ldXht
YCWswg2G8Pd8aZ//YSJ+69vc99+WLTLTYt6HNClzuQ5bvJ79jz/36qcW5jlIMUcx5mvE9xY67r7R
2AYCVUb/YFVcxZtLnlE/vaDfmzg7lCPR6JJRoom2NR2t1XFt9+xWKxBUvLCR/twZIncM0FRCsLOp
0OTAPIYUm/ewDZekG+xMuuSv8cNtz1TEv5o4mwRIv1ZhLUbsQrm80X3ryq9MN8+S9QCQRajKz0nW
Ti2i68HYYfyNuMzQvVQWKYXGeqrQJkUM5hr5zvXYy5siT9dUMFZ/fqVn7J+v4ADqEfIMuLTNyiRn
77ShZCqZfY7bvdN/+mtKzjYm2tUGCaFrjULnYnKbq697qY3u9Ka8UVzQHhee4scNDtI55C5c4yTz
HH2ACTcSkWIhsFwQVmCLq68rwhPszteXNrgvKY2zGMFUZpomxnQwLs+5VmmC8n6W02M9qa+NEm5K
M5QHDJFe2XiBB6sPkTwsxT5Y1XFBwTdJr6K4LUij6WD04LwZU3BUBw/vcB0fgLSRye5BrRQBANdF
RcGvTZalOCFB6auPHqLvo+KtE2M8iL5+QVfmpwTGt86cTbFKG9McWI9gJzvrbSaxmzvt0DuaHUPW
v3gJnFff+dDN1FJ48yLo2fPgQ81KI0KeXrDl1bT0PiUndsnO3UXP0kGyNXTiBAcnIdu7u8gzn6fh
ecs6KoNwZynkMFm/bz0TfilSaVaC3R1NhLW80g6vMtzrpDvsdzA0kZ3uWoHIdPGi9NMtzfytZevs
gp9bfqK3Ay0PQmIXoUDyfNxAmtvLQrgKe+kwpeg6d2Z9X1niDBPTruo4AhstveG68RZE+W1cZJtA
xrXhz2v3K3Pyh0GxzsMCS2mNoZwHZSkthUW76tbKqt81l4OCnw5pXYPpQNqIrOR5kGPGRTC1fgte
DNkdYQG0+QA8Gd/AzO2vtM2f+/XjCiVDJnMZhPNJ1en7y65TOSVXTmuDUD6S801QOtaRk5zUW6Dt
ko115ktoFmvg1+s4za+9Ul0FkbftjXTD8+8awGDU7vunTDA/hSBbNVmf7dBCvRuM/jAq2aYfU3LE
U/NE9vEV/tqHKKEUasXCpSTGTyuGey0lWhVUKSm/710J1bGCYISjyHC0doCRXOsou+kWdWLzpeE2
zcUayWPbPIXLSwkUikjni0alLMxFhDfGP5RzZRyKACjQdmTCijqRZqVl77mMoWyGWCYi4ovFoG1U
mr/yfPSxEWstlt1o9q+t0r6pXVVf99IIaLhtDChiA66opgCe1SrIMXXicDXhmAoGSkoXaa6rtiRI
mGIpSvfSl9kvIzeKtdillCz8oHMxhBi3RW5lKy+eHmGFw0j2Ks8p8tl9IjbShTdK5T2qhgOHpTWj
hYd129X9YvQjy1WtAEF5Ux/cOuzehlbmaISev6IUEq/lCFRzo9WZC3AYyxsQ5Y1VJodOjLjmVWLp
pL3ZL4JWBH1fqglWKRV4+0D7hTwGni+Zod6g3PeYxt2wiMFmLTgugRTnw2IA051QYUNlG7i2I3ai
5GQUz9ZNpd4oPt4jyOECWKba3CAcf1MJfSUu4CBZdixi1tA3Zeagp6tBpGqecBVQ4XAMr3UZYd6S
izZIX0DFxiSLm1IqVG2pm4nxpODPWVl17lh5hO74+JKY2B0EOQ+Elvhr1LU3VertQuA5i6FTkltB
CrrEVtDVVZ0wQ68K4kejL62W9HKDR1ksiaMz5GAI9TgOFvpkNVsvG3XAciKJfaVpb2shNEmAg198
sNIYznEyGLamz0UeXx2JkeAVdnEnOV4Xl2uc3D66LvxAKDtBlNyAW2A0yzwyMRCY/E0aD9iqqO95
Fb35+nA3oGC8EqbyXQNHh/o9psyhqY+LpmwDZ4QhtQgF3KmjIHtUITV0DVYvmRVsONhsRSk3tUL9
4f9Rdx5bciNZmn6VfgH0gRZbOOAy3EN4CDI2OGSQhNYaTz8fmDWVQYR3eGXPajaVdQ4zaQ7A7NoV
v8Au5oXhpGu2ygnbt7MllwjCCaKw84fibHTil3jITnqUnTRBUe1UxRGkKGVQU6ZQofobWDDdMcOx
1P6u9rsvZQr6RUHyXvDOQdJ9T6yAn6XW7FjmfTluymkenaa8GOxGKkr2QoT9gaocerl/hrl1Z5rh
N6aAIdDr6DFsEmkV9gzg2EYnTUa2e5A4H8UQ0XOo5HNkqS9pOnwbIEXLat26eeUfB7H9RgrqzaQF
2v7M1miDAjiV/FXqiY96Ee6MikPQgUCCbm88B7l+G2nURhjROH6jvxR5x0g271eE6MZWDIBR5ghF
SVRU0Q4HS3IHFUSpb1BgdZmS3WXZD2rY8T5hRzqtMr1WESsiS85J0HjMZIoa11JSupKVhSBn2t8G
nbJVNY5XND5keZatArk/AnCH82o9DGqABYLRbDutWhPP0WfMtNt6VL/Gic+kOOr4e5VHa0Q6HQ7r
KcejRk3UmBNV/cjR7w5GpAdRA0exWrhVVG/PX3JCRdNJAu9bzO6zy4H+TSje4ELl6lm2oZ2JBrkU
YaIT3uUYGpR6vKuGblNX0hG3zl+CGh9DvWETpH3jJKnwTYZDa8tG+mxGPk2Zmimz0ZgMXpL+XI3Y
s+gZco6g/4A/1tYeoVXorKn6JhQ9o3RBvYmDjEFlXGHDGqOZYVjTKaHTdhQzyAiQ97deP+Iqab1I
g/yAuum58yfAGN4tEgxulLQgKEFuqmnh22JX7eOh3Fj99K0K2h+VNtyLRvk1gmLpVH1zBhe3U8Lx
MAlhvwZEUzg+Ass2KyC6UenP6QQk2GzijegjKJhWg9OMkVub1lkL+xMat6fKKkBiylt9Cm7kLmai
TTZ3zAXzJE8SJib6Tax7L0JGj0oxX9LeCGyQWfl+ysbJkYThxKnTVgz/kVErOia3MuFfqXtMzOVY
gT2HhnOQsfW7EX6k1CAy3rUvQqMyOMNiYl2G5jqUYf/MSNVA+mWUprjqmvJbBVTfruUGqV8sbHZm
MiZ7z1czxse64hql37tRUX7TYEBtUeG+R1z0NjWwZrDqvZdW7jh7SRrdJO9qXQGumMcQEZQar+62
B7xQVU+DyOViS3LkHxHnmBm8+XcuI3sq5RfPMG6qQt+k2iSDeDe3cV0ibzbUX4N+nDmjbtIa66QZ
fwiGdKtwL6hYm9kGGvFlpbv4Nak2w+mECinbeSOa15Wa4hgLxmDqoSqF4bSfJOOuS32ysVrmJEfj
nRph31iHr62IFZmUDw9VNdKUDM2vQ2LtfK3k0AXGc282+9jD1EnOW+T+xOQeXHoOFTy3HK/FSi4C
e41t0CoCKb8SVembz+4+lFaQYdhbaAWMBKWzJYXDWaHLf8QjBhLp1EvnsfewdzQszwYCuM8G6pO6
JxIrHr4eemScUd8f8c5oNkYzhS9ynXnrqMynrYkj3AZPtu1M0ZTV7Gdo9j+Kyt/jnfScJPFeaQdQ
zO1NrNbr1spuzXrixRgpPJG+BIPgt3W+NUawB2MlZitopptQbF71LlWgMRJrFbEnnoS+bAvVMJxD
6NLHcogSOxOFxrEy0CaSXj+pTXWnisH4gjWSZYMcj4njnHz8lXz38+xzTi7/SKqZNcEQR2ONWEvv
etH/CiGSIKEJjkzdmEiox5tpPwuJXytDP7Qf5mUkFmG6ZVrouf2ZGBpJn1QT7cQVr90uJslV8CT7
/Ek+VtWLNRYdoVFtpTCa16hdaU1NvfF24Y2wScjZr/VtPg4ZFmst+ghhIsUD/QUwWQ62CyfmoCuu
9RWSCw5wcic8XwOIXX26Rauo8KWBAPn7QzU74xDgqDtXgpj57ssrHfHLTwcWQ55lGOlRLCoSv0OR
LyXN5umkNeAgbdv7e3+jbWZxTvVlbMAMUe7bVz7ghwbS/FLRLkSdBUFGVMn+3CRFPyWEGh3cXUEL
W4hWlMA7bbYUnGYFYmi0Un3qITUI9TWL6A+1w2LpRXssNOQUtxHgdzG6vMVd4iByssfgBcwJx24d
HbL9uNWujWCvrbo4FXk9hX488MDz4Zt2imnPYsTwU93WETb9rj53pd1vr82NLp55xgTIyqDA82Go
3nRSTsLMw8Jw2cZ7y23c/8g84OKhf7fOIrYoZqy0mck68iZH5TVzyo2JG/S2xRG1ucelYXdNMPcj
WPX3d/z70RZbSJXIvAqDJc2j+dSs0enWKBXW2RqE1h2YvS/SpmCc0AJNxZgVLzmSUXs6BntlJ9xd
jUgfyuHFr1nsqmis2zJAe5JzVN3M+sTxsQa6AK1hipC77R3JFbewwXSuTqYdVwLihybSvDo+maCi
TY7xcj4XyhEfucEXDcuvYtWn0ho5V6w5xW+9H36dBvP+8/N78XP/vd4SG5IhhjWlhgfTLXsMIKhP
5vPnC8zH4cNd9W6BRXdBLoSwLhUW8GEAj+WXobzr8ystxg9r0ERg6oTGI8LSkrpszY5oV2jYqDCf
iV9T/U7uD2lz/vwxfut3fXiOd3fu4jkQdMr1nuxx5WXGVoCujXssLJay7H3bCPNfadm7owWtowTb
7Uf+tpuEb5MZHvoKIxix0akqxemO+vrKjrn8y9694cWJhWJVel3ADGKeTimhHX0dHkOXbrmNJVBH
76bf5Wt6N+7/5o28W3dxbBV5kjthZKtqtnUbHpI7bd1uZriACiAlfkRdllv1Kibi4zTgzxOiLc5n
iCRd30Y8LurhQJ3t7Ae4iA0YUKd7bnjs2IV2wpzCKW/8r3Vhl+f4thbta6Os3xfbhw3x7vEX90Dd
Vp5aaGxsXFY2uluD/C73xo1/8jbVnbZjuNXaDCxoRWawq5+0U8MO2GuVLWzMdXUv/xhW0O/c9vY/
eEcXYxjwMgtwGcyKpdNCkwk+fX/eUeVEOylnVmKxEXZeZYen7qZTV+lW2QaB/aYyom2eQ8U2fknP
uDd236Rf9Q72p1NfyU8+nNHfn+3vn7RIhWIpjCVl3qWD+d0wjkpn0MnYfr4l/4e9YWmz2DuArGU3
EUJm0Kcxi8zZJK6B+UkHmI9JZ34K0Ow3HfUstoD6KuBvuu1TbNwU9+L22qzoUlCVEH+bh0UGPeLF
yZi4P7KpQp2kB7ZSNr2dmf8YMMPrfL/E4hQkngwLV+JJzWOSrvwt7l5gkUwH3UtcCHjA8B/7lSvm
Ys3FjleNpmS2yoGf3+6IJ+MW3WWHnuMX74u/UrfxOTpeSw4uptDgi2cAmgLEdwm6SuMITnkJu2E2
X6Dyt6etvBtp6hebq2tdymXfr7XYowkeXWqls1bj4FC5jW4NtwMJVGyM3ecb9eNMbH6VKiUV8iVI
cyxxdQXm1l4+QzKjXXA3400pM/fSSrbxm76aU1wsDd6vtiiyzETkdjR/A0CrEGkVhiN4C6/eGlBl
Jxx218XxKlLxUiIjMRtBRnjWT1/CnLQ2jpphALZsnc2N6Kqusk3WsxGCbhd28zw9V6vAxXLvSj3y
uyhdhuX36y4ORjTRcBfndcd9evJTHEOGde/6hxm1qJwUeiGb2sEd/DlwIXgg3L2P7zBHvY4NvRQE
AL8SAwwTtNWyeo6mekTphiZl7XqbAvXX5xmPT0NvBuQPr7ETIbh1JQAu1B6Zn7CvQLPN+rq/B2GL
LCVpijIJFZ4+utH39UO/iYgJ06Z18h2O64fYsZyrp+byg/695iL/QB2lbkJ82Vd1sMIBR1xJDkIg
FGPhSjU3o5OvA/daln6pGlI1mA4ivhfih2J3EKo0okMzJwGzv9l/bKV28dm4tGRTR+3pQ3XrB1Ib
9DPwf56LkdPhFBceZ9F3YYNGCrPk4C/F6n/ASeQLasp8cYsy6eySx5a1RUcszAHoEe+6DrRreJi2
hpvngD59GlHuvxK5f0Rx/c/4q//fSWnPTZD/mcS6q5Nv9X89ttUb/xj/a/UNTe36TxIs//2/iKyG
9N80UBhSYgkBIOc9ldWQ/5tQPmMdcZn5F8v1X1RWWfpvRO3V2T+Ckk6kkfVvLit/xG1GaFQBoSIa
bGn/hMv60eRQmRHamH6wdwzizuLkexQighJi/ilg0dtOj76B9zCCeB5o3sSvN2Od0Zl/nMptXybb
LHzEMpqZztuE+oIudE+K8tjWNN8mf+uhMOZZhVNPP8vuWQmupUdL5BkiAX/+1kXEEFoJOGFeG664
FxPbWPv7GOROdLL2PqCQ/8DIb0643l0KHxZcJGS8Li1PcLIlS7feenCCLv4o5Eodwt2r1MF71Xm3
ke7++qvfM33l+XV/WBESCx+DC+dDHQ8+QerSujfcBiN4W/zVfAkeq129sXISJlSTVv2uv5320cl7
o23m8MJXn/+Cyy/571+wrOzNDhma0uoMN01Dd8JHGCVClEYeh/pR9bZNoztdedPg9SRVP40w2qRi
/r/6CexuFToRT/z7Jb2D+w345lY+eC5Xq/YapZiKDT06zrOKTWXnTf3s583LVAm2oFoPsX4cx0JD
TrK+0oJYpCK/vz4zBR0lVEaKH5ItsdIVoPsTRyMR14x5XDXDZDiiTEfeJu6HK99+Ccf5sN4i3RIF
pnGoTfHt19NadGnEMpN5DTfDfib4CAjn0W/ujr5z7Zsvaqy/FlYtkgAasRDoFwn6WIGSCBLNcNXy
xziLlmL2ev58Wy0u3g9LLJ5NCGXQLL5uuBaCGrmIp+6Ih3eN2uYssPRTjWZhi2T9+aL6IjH/a1UN
CUIdKjs8gcX5naREjCdYx27VtduEGWRdQvLD6PQV53jm/8g51tVrObXukJluHIi7LEEl90VB90IO
1VVV9HathevaK2wDx+3+cRjUZ2GCqoxYQmjX7WSAXmjbVd1QTml1+gYqZieY+qpX1aeueZsk7Htl
GqHIig/q2qSUFqUKpdp0J44vTLn7fkCNraxQ9TYPVce0KJSUh36s7sQpFmx56m4nQXgVDVjgQvFN
CIL7XjW3gBHcuDTtDvvlNvbPvR/8CrUKaqxqXumXX4xJJDFo+VnUpR8Q52HfTHleyoZbmtOpL2M3
Nl8RbeEXN24QC7t+8uw+UOF3B7dFOLp+VW+7Pr2Fa7yLKlW1B//RCJv7GLhLKT/EMiOFIr3yrX/P
KZaRU2b3grXkQ0Oz+XOgQP/TBzRPrC5lPAVn3UyVj4dzlY5vucqguI3vLF+cbC8/FVW9auRf0gQ3
SHlLEQlJpVe1QrNy0lZDdc55CqkZ93UzrQe5ghY8HJKwfepGoAalt/ZVYArdlRLkUrjB7QuWJLha
nIoWpzCw1FiopdaACX2W+h9Sc9RNfhDceUSvPz8Yy8ru98F4v9biOCadmtZay1rdm7ivdjR1HFrH
rW0cO3d2CWpt//uVJee/cvl9AIrNrVBqSgxGFt+nD8ENyewihtvKut+gBPnbDyn9OfdUYu139wHj
7s3n62pzUvBxXaYf+BPBE1rCKyVpGJoAZpbrD9W6jW5LgL8y/kT+FG5R7V4bSLTgWt0hCRAXT1L0
AL/1plL1vVm/ekOKEXvkhpWEj1xpG/V4009YR6JlBoz2SQkQ3hI2BpJJ4Vg4YWBhhGoCmKBURnKr
NQr0EfFDEp+USTzIY7ZiuoVaax3Q3QuNyO5FdK4C+WgWhQ3g6NcUjnZIJAlQ5QtbVGahus5XzUFP
i9IZphZdSela8XfhDUGAhv0t6sC/sHL888sEaj9arSJ5br8C5karBAhfZzf2bIsV316tVC4EZZZD
yB9GIjpOy9sGIEQbKO3kuXoDqhUf+cLKkU5EWFPUzpH0GBUBmuDtQdC6K92v3z3exV74Y+nFtm9Q
rZf6LLCA3Ed71UoejCkjkUCX2Qq7e2v8lcbGV3NoHr02P1VBvjOKaJsE4c4bvpEObZUiW2WxZLcN
Tq2juB4a64D3xMZLsm0y0TpTje3UiY5fa7sQ4Hs3xmgb7mMLsEt/K8Xjbkqwr8WWFLK0G6j5j1Fl
GOAjxil0YIUUBSn5nAakaRZH5Mq3XuNvtabbp1Gy0QZ2WWIAb6ucpHrI2udeuNXrzZBdlai7cFvL
c+YF4UshL1ieGWUITLQMRM+VdQzLxtSRlMwdrHYjj9UqwfVFkNStGnT7hOFt6Z1FEaiYKSDnLpKH
YWlWIQ7iTS7gmps4vzpBuJAky+ALUGUTGR7D1vhzwwqy2VqNjLCqn6Fa66MnoaGspvm4XyvAgIZt
OeW3ajmeWuMIcvlKR/pCIPtj9cUmymOPUXrL6twg+eDGxWsV3GfClVO56CDMEZqhvAnAVaRfC3ng
z2cchyJX+0D3XC8s7kvzJx48V6Zflz4yqN157kUDCLjGnyvEcL6aKFVNd+6FKNv/2wtprzzIsrf0
+0nerzOHn3fZfF/0cuebnefmKPGGL56iIRhaO2DEHLXS1kn+E0nyVdXuGutGlIZ1NHaHon0bkKW+
chWw0PL0s61nPxq4cx9qq9xCqqwRJkbgaLW23g8xaO26vHLfXLjFCaT/XmRZPilhoeYSMFQIE4aD
hYiNaKtTWr/C8FvTXXm1l/YIqHUU9Iim6Ngs9oiHYSv9J45pEj1k2Rctia68sWVX9K9v9/cKS2u6
tBiGMQ18XhmdbYjqjEVictIVb27uBM8dreYh30GjWRXPuHBsmZiFP1B4tbXIuVYcX3xcAyVPJtzm
Rx51KQmdlpOCufAl1jOeLo+vpLrL/vrv51XmNASMvomOxeJMNFk6iDiUWFyFpcl4ZG4R6ucef26k
AK7bJl4ovOT3yy2ORtuJk44WkuXGybQaBWFbgfJGVnr9zzc+gZxyGgcmKqHFBQ8+tcZFoePa4xPG
9WstfAe4dWWvSOKlp3m/jPnnQW/lBJLeWFkuAo1Iqh4n8STq3RmWyZlp931ptSvZAxqtvaD8uh4A
yFbRZCsqMj6z63HabzQV1SdoSEGUOCb3aZJLR2wD1lM7i5J/STTZ9uPyxej7Q6dlhq00XgRIMnvB
ExDr8s5YiV2/8epcY3zW3I+tUtq+Yb7p4PdlWNrYvSpSeRsy/wJYjpj6XIkGeD5AqMV8drrpBglN
eE1bib6EXqC4s4LpRQFPKBUCmqc+rh05XmzyKlJSB5XHQ2UlO11/E8cvY4+7olLMyaJwxn14jSm2
G/gyaOzCabwKFEqWOYIhbMaWwYHkM2bUwj0g91UXSqc40FZl0bppBjol7g4leG5xFG6LIThpuJ1o
oX8zFRLC8OoWOOK6ypE8rdIcxVD1ZwBwnY4SakHbUP0peG8mrhyod9rSgC8IKObC4HGaZKeiuJ8Y
0xVs06WYp83ekuB7FCLRIrWvmqLuU3+kujPr+whEZF9TSrClKx17ser8+W6+dG8RkqhFESuCgLI4
o15W1IRYhQiLJL6GuuSEr1jQ//BRn4ymTW+9TN3Xz5e8uLPBSyoM3ujXLmcyAQ2pWjQCPPWMt9B4
GZJzQM34+RpLsaDfsQfRCl03KV9pyS6ymlzx6acW3ByhGNUrQdDQX4U23Iy2hPyXQtqpi3jSqMDv
LW+t+ONjPEKFA9ie6r8aaW9k35GB53NHVxKFize4hhs61xqITt79nwdbVvDvtrrWog0KRPCQbtt8
Nb1AL4U6razGnQKIFZTTlReiz9tmeV8DlEABck5PPrSlOrNsMAARLeT+ccWhYQT/46H2QXsCJVbl
GjuYsnxDcewuSfmDjM51WaKGrEwOsuyHWNoqSIRW+BZGGnWYdMyaAmeuNzMrVx6IRr+RbEkMnVTS
tqFGZm9Zbtalia30rSv4me0hSxaWxX09wtoB3yuJ3k3bN3SqfPywkifNKn5NqHmF7W3Lv9qFtymM
JNPCS6TfZ9kAyVVxQjVz1eIcEmFoMNlidS8Uxb4yQrdJk7uhp5pMpR2mEgiMP9Ya4xskN6+9yo9v
ks4IXX4gDrP01mJrpVKFDJaukUxKrwn61qNV7YUCkaRwunLVzDH+wzf7a3yJvrW8PCmTBaKILWu5
ifGUBl86lVFiZx4Sa1olyVvgX7OdvRQMjNlCnHHx/L+LJ6NsNfViDj29WtgyPo5hLjxN4iPudatR
Vx+GCWVnQbgSgi5lImSRhB9cj0EYLgKeHjWdiOK6BWiffl7DaWWA+Xk4WOKEfocDkxsbL3Eu7g9+
ulkbhZA5WKNTYUF6920JAzN+7dStF8HqqVFm3oZpnq1KbFpsdZZJLCcBjypcQatdl3U1NJdBsAc4
4HpuKq5U/qpFLA28YJf67aHVI1eoDASWH6RsXHdZC4KyZ4MGry1pa2/Q3gyV1edPxZz1wgahppm7
zAhxoH3Dn7+rBuJSreSwlix3CLG/EYrj2MU/p87DTjDXnixUlPtpatbVUL/QZrXsehLNWyAeuY09
yCFT0BSqSvgvYcscKupNjCSyjTlFu0HWz6i/ur31mmfxE7y6U4L9R5yrq0geqXLi2twYrR+DKJzc
yARjVWY//ARXA+mADUKHOrl+bqc7vzcxfvUQiOwxDwldfYxR229+1tJwNjE16Ywe3UPcQwecDXR8
vLXwecgKEK+5tIdX6IrR99zb1S1Ci9693Jhb1OdnzlQLD8qbtLXWN6cwmm7SENuTUk+dLukLV017
CGfwkXKDXx2kLpwmxxcsBzv0APrThL/VTda9DorsRJ6c2nrKfYcBLpyGDYhxJ1LDtTyVaJPzEoxp
n8j9bsKfLCDJmqrqUKXtSgx6eFviypDb86hMrpCzdQYKZz9W10JdHUMBR6QSItb3vvV2fq0cQkTl
x0K1zelbhOzjwDaUY4BQsLp6EVcw+IdNcl+EIDXr0fZi9U4u+9rOspM8YkDe1cpaSCthU6rGnTrG
Z8EP39LJAxUs+qu8xUsgFCB+AABPuuc+z+7DonpBMaBd5dbt0JovzRSAhuqZAyVGdgrl9nlM02nd
CK248vvxi2Z5/J9Y/iFF4mtuUqBUk/IdiF3uJLjbIlWDcYmOF44kotepY5BSeaRDraR/6aR0ncr1
K1wpb1sbdMDK7lbso8cyT9Z6jRMN1lwRtm/Y50IpdeSEHkxueDKZY52thlY7ouS/wrseMXx1bQQ1
5oe0h7PuQR3GL40xYMkIVIa01hhSclKMZ5LqxmutE6zcTRb62yLO1mrV7Gs9PHa6cgNEoXCoQA6R
grCbNdxLUntf5dVzoEtfsW25C4V+DWsQrUQDn5t4HFDOV9r9FAdfTSOJ1mXjX6mKLsVYZtTmHIfg
nyiL8qHyqkL1RPqD/mmGkFeHfi256uEaCEW51Bh8v86ifgjHoZOiinXagiJTuS8y5ZcUt7wBbvQy
ipmHwvNBQnUzmN6+bI5m+6hX+UtZNy+S7B+6QXmIm+FB6uS7zh8dVT0XefsQj9brVFjkin7x0KTZ
1zrN2BGztcHoq8id4mocY5F4JYBfyBkVmlSIMGAeZXwA8wWRggmn2BO/gwcVUn/fnyTl9Hk4vbiG
Mpf/s3zxB8VDQRlLpR4GGgBDdFT7Gls7bZUYrfP5MheuOwVfcIOVdIP+8OLD1GYaTuVg4D0IqarV
HqhmrrysJRh5vu3+WGJxLehRKYDAFEy3W4PgJ7JH6+5WLm2k6pzOTT27rdzqKYWIer42/bywvd8v
bc7b8t2N5GdDAqag97gNs1WdPfkd3mZl1n3Nhuwp07y91iSO3EzXTJivPfOyAddUVjqoOd1oo9zK
wWp0Z/gTp3nbc66hP77ps0IJUDP54f/pe5ryn0+s5amkJBmdPxkW4VTd1O3L5wtc6qP88U4XCVJR
GgZq+zkdh7RaTaruhskPUxnQ9n+rDcJ9sO7NfTj0uy6F1dlfSUKvLj9v6HefdBRMbUAqiMrh2Oys
Q3wfrGOElyA5k2Zc1Ub73W9eJL1/PO0iCQ0LJWnhjXpYdzHpxVA6NrPzpElY+4nbyr8LJzgoZPuu
ktEGkBpGeoyMNTU9hFN8l5IXaJ13Gwox9xQ9Em6WIG3uRQG3pyb/kk4RjmbqrR4+xL68jeVsJ1XJ
1veiW7NPDtLwUlrmSjTjO3WI36LJgELZRiL3/llr/TvchG8sRBEsy7JDOYF80iEdYDhGOVxJ7n7X
+Z+9h0VnXNcEadRaxXQbdVhn0vepRCgG+zdkqfG13OMettZFzx5Chqz1beOd6ka6EqouR8R/hypz
cVdJauxr6fwp4lzaVEVB9uytU3wJP9/gl5eZpSfwbidBX3xxVWoKhiQ07hoI+IO6qS3ELoRfny8y
v64Pr1OVuXNlSUO/fHGIqsb0zKoeLFesJDdAuqhUKteADlAM1+7eS9gTyHhgymY1ZJrji/hbt3ow
YAzGxOdonGcpW98thS3aHqvBpXT4NQOskg1mbNd6R5dX1udKCswrQk2LYGS21Rj2dGNd7dbbsE+c
8Igj0kljJB0jzrCSVv6KXliJiMKV/Xrx/Zoz8I0rfr5D/4wShpANTZszYpny7DRVm1YV1lb3dZDS
KwtdjEe0dDCuAIYCIHTxdk0/DwDaUX+jl+FMHBBF/enryE7otdsr48oaoGJHcB/FFyX9Llk/P99I
f1VVy6307gcs+/iKOppT3Sv8gNyua6rEMTUeJ1m6UQqTiThKbhnq4qH2KvhMLZND2E5u0SLrIpT3
wLTpq0mnetCPyag+0YE8YGmET5O5wzb3VsoGvNNQwfAGRwc0g+L1baiHZx2Db0mJb8sGuY34KYtx
hOqFXUL8H+HXI9tgawpeUBOKGF33iGLpjZA81uF07sPmpCSWA1IX4Xntbeqy1866G3HlhrC+8htU
4DIrtc2wcMyKaURHElyFKlZnxaPVq3tDR/Mhi5sfse+yq0sntFBo7lLszHSEcEYFSnyGybhX1RQD
0rb16o2QjPddg31HlXwJGh1H8XHtqUh54KeZ2oYmffeQgUCrEOI59JhWPcfjmwhJptWGY6XXW7nI
nVGjeC5W7Vju69zrV1mRnyS5ccWmc0p4K7EMyDk4t8WbkDG+9KKNJlY306ivNGARfac5ahrdS/7O
k/cDT99blSuJ8SYTC0q09H6yhNMUaGcogKciL89p3czpcuIM0V3SI2aCYSXGLce42BoDI4WgWhmB
ZUsaf2ROe5BetyJOMR6U3iY17EZA977zkDLILfhoWczIWfWCLVIx2B3JOQypEsVaH1+8FHeG5CYM
byJ460KT3iV1frawVrbMr8qo7qLU+lU1MqPxyI1S7RyYmo2ZgFOK412dS09NNGbrehrcYXoy5ZZB
kbrmsrg3Df87eMcDxrubOAvWjYfhAcadvo3cxS1Ef7ixEvE7b419LSB700jmuenTaJ/naOsUjfhd
izImwegnj9/F1P8ihUOB9XN2E0S73vOPafwjkX+ObY8JxWCPwi6s4rWR4LU4abYe3gnjzzIEUpi7
5VSudK9Y0UzGKQ27PNQlgkPRCfu8jLZopqCrNmJjmJXnqcUXQAsAMkWbqB7dROYLyUoxTzoczNGd
vjZPA/5QxJe7XjO/mcVjgSGAL2EIGckr329tDEdX/vijEphmAfSvuuBVKDZs7EOqvGDOcROX8cqL
v5WwvgTcPLk6hRDgiHbwCtHN5cZJc1gY0TdUM27CtNHwqdS+GEHzFc2fU9KkrqAzyQggc5cy1ZCO
wWO7E4pznvGK1bc+rvZJXBwo4V+6UvjJxOVJCPoVgeWmqJ4LRB4EWUfqI7srQ35YneGKMT1p+D1g
U/lID8LVteYtJmQIcXQn8TpRPaXoRvtJ04+oIcBc00vXTLRNrdT2RD3dxGuhV/a1WawkLD6GfLhV
skcxAbmGGshT0Iv442KTjfuo4q0LRhgtLrWe6a8V7RHKeEm+WkMItYLNOOjnQZvOlT8+jCO8xSxH
TrvE9cI35MPgqbtYDx2AL+uU91jGX/paesVP5qiN3WrQaJtn093kdVh4QWNF7UeJrDsgkrvGiF/K
KXKpKV1Ziw796N1jVHtDFcf3K5yoiQOHHXjTNs1XTNseEJvY6AEwf6nU7SSKv5RCskEPZB95nRtH
KHhxyaTCxGyUGYISZHdaWN2npbYXGmYX6CHdNqb6NAhvfR0fkPlKHcUv9+UovSSV/4L98ClCllJq
lY2Z9k4XaXdoHt8qQ7cKqsBNJescVzhqjvh09Y96IvzsQuUuUlVXil9zRmOJTvss1D26Zlpue8ax
8aPnXOs3vpKftGC6Y+ixrvRuHSmS3Qn6IbbyH3pibaqg3lrG05C0oHA7yvLZuFJoZxeXV5irb2ZC
KR3TDyPBLZSDYhiOryDl0k+7ae7YlIA/xrI/lH671Rtvq/dE31Y8TlrwAyraDlggkjW1neRAL/vM
rlrDHnLdDobxwByjwlxToUTvYmB7ZejMhrjKmLg+KiNS9DoUNKAsswH9mO5i81H2TU4oteJQMUuD
0crovZA5WVVxFqVsq1pfohLLXHPGKKr3gh99Ceu3zKjum0xGzEraafX3Li3PQSbslCBcIQJlk7I7
QoS6Ve5/7RJunijTMQzGb7cDwqPg5StSWyT4p7cBh5GB5aAgUvVDIuktcXadas8tU5XXwNSkL796
SnwjDfHT3EirvHxdN9+Yiu4D70nHBdiYSmcUx3XQmdSgSGmDVPMg5xb6OYsIHw1sJAs6lOE5vqy8
tNjptsXo1DFqZmGxI6A7YV8ew+wpxtQNt5BABoKEaFcz1W5SciyOnY+q0ag4kliwlaZ9ppjnPB5+
clKnVNmGlrL2UuUhMjLhStZ8qY8Aaw29NlWZB1yLhNarhDxqQlVwU/2RXt14TTLyQm9Zef/3L8o+
s859Y+qoOr3+ocR3Hec17EufjTF1++IaCulSCfB+sUUJIIiJb0QxDxOYVLGP1XSrX4MjXHtfi3qq
nwwjHT2QRpH5XWjPdXutHf9hgd9OC4Y5I/9mWMUiL8UcZ4xbgQX+D3tnshw3lqXpVynLPcowD2Zd
vQDg8IF0ziIlbmAiKWGeZzx9f1CkVZCgJ72ye9uWi7C0COn4vbjDuef8g6bh7KBg/BieST0/dzU/
hrBW1RUOhkEuMkL0fWX3lXERiIiuCUG3SWCWpAr5kySgDYXYps6m1hUcvq1NidZ0EdpZR9kgk+/r
QX9UBeHcg/UPKepDWrz6cavGJhmjOqq0XTkOite4ix80cUg3Phms2wqFsEt7hSa70jzwQnFa0qHS
GL/5/eglOAkWkr/TUmlf+uURmgDWrCKgt4MIjF2K+wutMR1ZT7nKsIQfoYrMzyHiQZ2I8Ft73Voq
LUX+0vJyrjQ7yrAs550+/9CTq7aaHVjYxwjH9mC+jxOUAiTNNtjXPY45Kq4qpibYvRZhBtf8tCp5
sVahsqH8VpCME8bR7o0Q0QnI9KhJDYcFKhG2gVcqg5tTVGvrx4GEYx66nUohopKR4nuT0xATxr3R
O8HImTP2G26OzdwU22Iw3B5oZiV6soFphRpV+3iWHaEpXWtMtvTJrkVrbO1hSJwmwN5GUD25QWor
rAD3KwgjjuBieztMjU1Yj046kYZI4ubrV86JxcwTBz1KGfC08QkNJVaTKqXxcrok96b2gOjimWfc
2uKGSi6IIB3qoAUo73Pbr7em2BRjTF6Bl5iOREaHljAwjEK1LXRcsssASjW8IPmyCLYING4FNz3z
G04MEqQuzFA6aCcIjEjYyU1c+IG3AFVS6WGU+n8/wlJvQJgHLAJU+FUFRUlmUa5VIhgiffQuPyhF
6X79pU5WPkE30pOGXAMFbnUoDF2JSafOxeh33wQh+zYG+hUebbgtowrWqyBtrtQ+3hRl8UzV2/En
ncoY3PQooZ2f7+r+XIX78zFF/fn9L1qdBLlZydbQUeKufocPPOpQXN0Ox2CzqFK0m/gq+zFc+teT
i47Y/uvJOHmPAMLUrKUGAvz6YxWi14LQCg3qH1LdUJRLbKV6UpPpzFf9o+314aj7M8C/w6yKHfmg
1EhiUoLARtb4Q602nvo9CtEGagfYdRwyTCTyzC0e8tGtH2WbZPVspfRfTPPfv0L5ONg80/Uy84Hw
8RzXrunHetIF5rbh/dRR+cYueivzhNQ2i8izvzGLM0fEWhXgT5sBwPB/T/ayvd4Vhg3w0wi9kyFM
h6XItZjgjI52+CNcsfv6u55qZ7Gk/o61fPh3sfIilfC0I9bop4UjGVl1lMbhCffAhz64SRdZSAP5
vK57jpVxX0rpcylK360c9L08LDbwBq8KaXJUegMojD7IdbW3zAgHZHy0NL3cBdr0rSqaeylrH8o4
flS70TZ79SpUerzb4/Dcrj23UlfpiJaKvVFPfDxhF6AeapP67nKUHHxvus4ujd8yJ9653XGKqULb
Cco26lWLdcdqFnvdF+Zu4P2kJRbSHLs5KA+5VXYLf+Ias1KnreSLLrrQuIiD6EINXsRGfQwgVH39
OT8Xt1EIen8urppgiMmbY9nSuVC3+kF1+vv8ut0tYlrttvqBl/uZ2V5Srw/7dRVulZoVWjHpgxaF
XrzHkhAYqrL9n+h2fUqZP4b5w6B7t0jlIqBpnDAqa8KnSQyVjVYMHmaHT/iCuFZWe2em8VOTdxVw
ddw1qVKmysT1EnXWVhYH1+SD9mN51GeEeTRta6jRZSu8plAIvg697O0vZvRTuTfVOtnqGaoZDE4n
XyXWy9cBTi8RmYtZocoLZ3t1dRpGl+hDmuDtBDg5CK8xQXWs2vKSBVtT/Jh9ZTNiIR5oG9FvKTxO
XqrGZ9bN6R8BglA2VB5alrjapcOEgrDVMUzlGl1rO/xebReg9uwIv/MDHghnZvXTobB8z3fhVmMW
6w5UQ0A4iKu2hld8nj+FvXbm+pJOLRtg+8iCAB6iS7F83HfrFKVQimsmYdpeu8xVLGHLximK5qIJ
oo2o34d1Bf+wJW8fgjNL9tS6gWwM75Fh0udbjdAq0LgX1FYA1vzLlK75T84M7k9zZb0yNTzvFlkX
8CdrEFve4I1jREHgcZ3YbSlszPZZQNxaIhsQ4/6oRsrW6jB96rtLciKAiQpXQJG2136WzrukzRyl
abetABofoJ2ZAj2ywnZTtf6+CHit+LpdWW9icBUF8x2iI9ikTgdS5SPcOE+jhFnSL6ww4RXFn2X/
PIQ/O/N302a4eqCTPA+gL5PHJCk38ri8RQL4R+ZFYM7uSC1BNYJn+n5nBC1OzrqMKiX1HYyO1maO
Y6tgCgtECLXW1tGqS7V7O7Nbz0T4s+TeLSlt0Luw7IhAMyIjBQo26g/dVW6xtHZkW94F19K/m+qx
VzQEH0Rtoah+csXr0Xspw1Hi/UCRfO6x8FKTvVWVZ9bT55baKs7qCMgnqZRmkfWk2fLBCPE0TDbz
RYCfqmrHV/0jANWn+HbYnTNU/dznWgVebZWstfSgz2OKtYq2awcTKut0jPoUVTMq6/kvrUu3ogDF
WYfx4AMVL87s1VOn0fsZXl3SVlhEsSRHgacClZ4hU8dp6frtrzNL59Tl/D7M6nLu+loOBjXkjaT3
38JE3FZW65VR44oGbSZq2Xn72GszttE95inZnVjl+7S7lrSBCoLmaJOwbXn8G/GLWp+10ZRP3HPv
ftyagSSFaV4qE1+/2Zjb+s1AYxt5u8GbNxTci+uzGdryUT+dXtAEDfBBJ7yDUXJHcXlMAw/5eg/3
md9xxIQk2XdjMo/VjAhnXe94rhd2nv3O+u+tHGzRXt9Qc70oc3QuEhCNQ/Lw9Tc6uRKoAkDz4oFp
rtnUVaiGUVOzu6UWwGxq+7GX+r+/jvFZPGVZ7++CrDZaALgvMfuR5bZNUC1aZIzQjXrQf6WucFUB
XFq41NpWgjwk7vI7RPxwJTyc5xEh1XvqI7z7Jaud12nT0KU6ZTYY73QB5SNyGY9dHT5jNL9J6vzS
EAq36u6GVLwMDMF0xjG+a+jyVX3rKSqslRgHiuq+mYudoMMHn4LX0GyP3XRnJL8GAPTiVDhmpx/9
0efEDHtPEOX7CI2QLI9+5PUM2jXq8M9S0gsd/ko9ZXdGFtrtkHujJro9BhG6Eh1SqbRnAcUnk6uu
pTPbXpVZtskh7FuNvu2E2AvRNG+KxsnxPpkt/2rqM496jCM2VMAROt3oOJwF/EeVMO6MxsidEnv4
BLOiyJSOaa3AEoIh4pitiNmTNBcb4MUJajZmtcWu4T5tEIdPjdZOdMTeq5ROS1C+NWMEMjd2e8Bu
rqUYqVuDVq9nz4ymrVLwlxZF4DRjYVHSC8MHQ2gfJKm9zToAP7OF1gBuIo5llI9pHMIbui1bfRtW
5U9+UG5Pc99iMm+8JKYhuNmMT0thXFttelVU/c0oTJDGpRo6dAEBSt+J4rhN4v4SINWuD37Bu9lk
ofxLMwInFeoryRIOSsosGZkbzS8lLFzw8a4KorfoEmqXuQOp4EnKtR9x2myC1IJEQoFOjYvWhnK8
UQDHanp6GYvBpuA0lmj6VmWxCzLxlwp6pumA3fk0z9ufZRS9FIPujahjCLHuhmH63apfFlzsHNEg
lX/EhrRVU+1ZLQPXkksKqZndxIqtqalbAjzvxurYZXcZX7vxx23WdtCgTXzlJzDUw55mr2121dHw
tU2b9EdDgAQGUW2Qm21ZvWaWdpvxU1pMw6iVHMYm2FCkonuq34xFeZ/kiheqkq2NGug9/FLicYjs
SbK25Pq20eIfFdebMa1eMn+Ec36vguTTs+/CaNh+/zb5HW0eYetnQOMFWqQg0XXV3IN3vJGqYlMs
kjOjcE1l8EIOp6NUW5U9lYglQqPS5wZJX46zkBqtJiZekCh3PthFejL3DTxJsYoc35he836mF9qN
DxbcLyAvnghw1dErHM5b0Wn84LcswbCOhUdVmF/hBP4w6c7UAI2R+3LnVHE14UW2poNRiZisNjTy
Mq/UhYuhkHeyGXvg+TwYHU4qofyrHRArT6J456NqMtXFvaIIl9OgX2tW5YxB6Ila6U6WScoH6SyL
XDQF7VKe9qUue6UUO20zAz+XD1k4oo2b78pGoNhY2WIxu1l7rAaUApLxCqtLN8ukrajiM8iqSaff
HRy8MpzYQCGvgWCXhfqFSh+1UR5KpX4w+uJ7o2SXcqZ/g1b6vbGye6Hq9mEFoy3CnVbLdikZfZKS
/ZazPSX0CKDKZAl9gaZwOE2+J813aYxo1CO03Af7tBpo2OMOI/MUx6pAagTHqDgc4AwiqOHNChu2
G2y5/V2qb1GZPsqpcom01UGk8I76j633iTPz8TqaIHNLx7Eb4ZYNmB4UNGPjLbfLa2zyqQA8ZFAH
5uYO5WNgMhj0BCIGH+OLqmFaIjBDLew3Pwfh2OIVJiDTOmibOPxlKOkhUaiAV6mnDt9CScZ0xdyI
ZeROQnHbj/Wmz8yjVdJzaOMrDdhMWd12VPrbQAE7bBlbKzdRk5hD0SnAOsR6vR/aftsL6EMIxaGK
e6/vJ0+Om9swsa7TRjym47VRgCpKK20z10Bp9NENGxMgLecQXJG7ERibDQb1shNnQOztmWTsc7UN
fWVxUY6BKPPnn1xa7zLsFq6lBRpjyUN7N7iojuY/vT0p0G++vopPJPMfQi1J0btQ+PzISmXw9jOC
mwbhFzOu3K8jfK5ErUazql1OySjnVcho/G95hN17iXy7tRG+CRuOl418mXj/PipvFXIZ9btRTUKa
aFEvBd4cz7dx2R1685cajVdqngJoQKNG2Inl9NhPr4OACm8cBFg9GpexBF/QKDajBubVOEe5OvUW
/zDXS+r17ld1zVQHectEDIcW6ZjYa3eDJxzSwznt37ORVvlV2AtpZ/k9D2Peq4NsujV9t9ZXEWqW
wWuQyzQ1YIUpOoAvOfNYW/7uVVr7YZSrjKpoM7pBIqNUlEcRUqDFZ5DyalNy93y9sk6kqh8irR4t
IlDSGt8YRmnhJy3c5eWbr51Fmy+Ftc/jwbPa0jHF/NQeSxo1GbWRuWw20wZRqadyR4d8r+8G/HbP
7JXTu/G/Y63hhpGWsSxHdmNR3+BZ7fjgvr6esxNfB+1ETDcg6QN3XDPwxjJpqacQYdSAWMCUipPb
3KcU7p85xE4l1kvhWcTp20K5aL3YYb9wtvNxGktD0EcEuil8N6U3o6g2jaYc49o6U/lQTo7tXcjl
37/bXySl0zSqS8g8QDcme1Hz8KZQfgStn7i62F/5ATRnsdolte+ZwrLvhRsBFGIcKI4o/orSWtip
EriX5FFX4ptOrN9U6MONCrazSm81s3HHTHkcRO1q1FW408fByjy/BTPpz47WdhctIrMz7i1FId/2
hnZGh+fUvlbRuILXy5tx4fd+HGFcNb5hxYxwiruHPMhd3lCHIMCfvniMh9eUnMyfwL7Jw5m5PfVw
N4E7SCLESu2Tqkpj9E1ZSAROkn2G0UijX0JLHWDEifKvVr8SxHD39UI9sRV4Gi9yFYCrrU9m8b0a
G22wrJ9pHlG6fZzOVZ1PrZb3AVZ3RBxLppDOMytFN7bSg6J+hwyp5+aZQ+rUzL0Ps9oHRSwDWfhz
HIrpq9BLrtAcGzPattGT2UVPvVQ6eJl9PXdrt8yl4f5h8lY7QRsSsPcBY/PD8ttQCW+1jlGWL9ll
Lf3s9ewwgyQdcwMgJA6pAjIz9owZXlu2VzUF0TmId0rFiycaHvUZhETdNps+vvGlyZtkRKe04gaV
Xk/BMVOpD4CpDpH0+vUYPrcBV2NY3SOCAhLUGlkApdVvuv43uoLbQuh3kYLZaDt3dgjAcQ7BQuZX
VjraggFiGn0B4yCHiWugmRPot3S8Hc18tEg8NEcYUPxGRmyQA3yuIH2Z5k2nJICfQcOhT4G8u/f1
IM4t4tUNNdQ69okTY2jiAy903AAt9+sIJ+7AD196VVEbBa6spOa2LXwENDjSQRYX8svXQeTlXPni
DjRWzSctjtJijLk1xIPwfbgqnnMvelZiR3uxDDtB4BtwudPc+xe1Mz2Jpie/5LfC/03LRGddU+0V
ZeR51h3/DoHCAAo9LbDwKKjXqLtF/c3XI/0s2aDCGH8XY5UPh6rlC0pByqJuJ/kwCfe5G3ulYdMI
uIyxZW28ped9vh10Kkv+EHh1tGPTV6XKstwnvTmMRbrXJnh78W89mbwstL5rUw4BqMrtxv8RyuhY
JMWtqKY7kfPkzBycWLUffsr6ZETIR0xLTg9w1362xSsydKQd3ZXL0nAj7Cp2tTNcnKMTnkgYPkRd
HZRmbmhGXRC1mhcHzvIyxXMznECjVtwA01RvETE6RzY99dSic6QAOMDgTVLX7ZIi6MU6aJaoQNHd
eV984027bWC3PmJDcGazftbaXFbX39HWrRNBizBRXaIZDS+AAFRZll9gWPYK/+W7AZwf+R9AkfMt
5ErQuIXLUz83tUMChV3SwoN/6AfpJ20pp6VekPvTQ1Hly1vWGbPseqqin9BqLRcj2asxRvtXrN0J
19cz6+PEmfNhFKvTAN9MZVSW9RE9+tvxQf6l55vUy7a9IxqoxdpCZYfPlqu8nYl7opdJXAANaEco
n+WYwr6M8SKkVjtH2Db4Oqe/QpEKMgKUlExr3UqNvUUJUgeI93Xsk1tCN0QqWJam4vDyMfEq4hhw
mSUH4Iv9XW5cFYq0+X+LsDp4ptGAuo+WjWdU6OXiPqpGztcRTiQ8kNT+HsPqhKlmpQujiDEMU7xt
53ZXDoYTl5Nj6s9fRzrVz/oQanWCYG6rQ6cglH9Mfka7ahttQ4THwfbFm3R7zmjw5Mcx0EdFjAU0
2hp5h9C4PJozUwcaTjOfksE/8/VPLniW3KIDBgvtT9/w3cMijwsV20Q18ADxN4iaNdmzn5w5ddF7
+nzJ8lf/HWWVLMSoGU+gjcmxda3cVLrhVolh50KNDanmqFayMfEjaMWfBUS70Bh/9TV9gnkejxZy
PWQZPLO8ysDALb5veuFO0LA3Lr8F4bORWEfUQy5HxJTTSsDt+XcKQyDt7yThLWpMF44fdcxfjR9d
B6Z4U04lEq/xYoXrmKXuqcpwmVIzd6B4/+LXvfnpd0BN0GKjazO2ro1MuJiL3lHrYDfnuAOizTDn
zS7Qf0q1vCE0TfPxmGVm6BpllF0PCEy4c5Slbh6G/PFrZbA25ux7Gjpnaq48VDHy+CaoV+WtD1KY
YymTINhRUe7x/HQmI7wYQnTJ5BIJAsGuZYAi0YtYXk4VvA6xvtLaJ7FW7aT+GWuGTWn8rpzDfTWZ
nir017rcgnpITVSFUGyx/HQjte1O0eEMxQputEr8vRfMW8RU9j6m06mVyKB6tXjj+9rTmBSQvdRN
MgW6iwOkE3Tit6hBciVrf07FTIlJSZ6l+lIeJFvu5auxCYtNaunfuyhWvIy/7Mc4j79FpdQ3odzr
NkQZnM0Ecw8a41Fpgmstai9yS7gbNFl2SArwxn41EE4ujd62EMxtzXu5H6j0E7TuboxaujHwVW/A
ryWQcox42FnjuK80hN+waEfTLLxYJG8ms8o2ISokYibuMFClxFr99LPsBR7S5agrezmVb0fzBtL+
szaVTmPKW9XoH8ymtCdqnZ1k7jSfKtIEkrlHP6ardr6mX0Fzcou62QhJelmV93HjP6cJpKX+JTBH
Vwxgw+LRmonYGBWPQYOCHN5yjmYgElsuTY/pukH6JGkureTaCmMv5yNMXbMxon7bjdFmkOeLlPx5
zsMjnWq3VrFI5yFiIiwfjPnlOIi3kwlvRKku9OKbkmXOHKY7deYzG0gNVSFdsuKinKJ9XlquyTtG
mwNnSKM91nJeOPtX/vCUsb3K+S4Q/YtZPIbq7ETSTWfgOxlfT9BidPRdhhaLXmQcRiSKi7EswYcv
usS90yIZ1KBPos3mRRtcWu2+ThhFXhxrJXILHcJgLOrHVqWfof1UiqdY8rdiUt+OVeS1MQaMhn/R
TJXd0PcG+HQhF9X1ICaN3ReiZCs6XtN5+B3DQs0p9XGnSaPbwIxpYdH0+QMSRJsSG0cdYIkmaDd1
F7FqEP3xzUUPQrsR8CFX6xn/awSKpPKV1jpFfPzNdQ0kJwQ/I7wyhBcq5rQYKxoH2lMpiHY+HGJ6
a6XYPE8WJEJDvAL97Mh06yAIjUPmqZJ/aQSPTSC4U37Tauq+Dl5bOJha0zjJHIkowcOiF5+WloHY
VnaNDYIf2G04HAp1V3Y/g3iwU3LNCOd5HYdgEaFAiitPYUEbsmfvyE3jgXJ0q2Erhw9IH1TjnRhF
+3GgoknmjNfppdjQ+QhbW7a0lyTgqhH7Q4wpnGyWe3rYqNagf9QhVS0chFDz2iTgnGKO9HZy9ERx
lRjIf1hyGuzUTH9OlBIppKuqGx2JrquWKN6Mhs3X9+Spd9WHI3/1eut7QciHElBfum/35V5yu2Po
6Q/BJpSwVUX1rPPQSXIp6QBeyrzgvsPAqns6l5eqJ6AICAMClkbNjDR4XRWsAznMjYpXjwgn0TeK
Iy/jQMfET7mey+91BvJmFHfYgrlBGLq6JF1MdJCqyrwser5v9bukjSLq12okeZ3BSlTyb1EAA71G
6k7EqVX8RsvPBhFGp/RWKW+N2HiNK00HXgDzyvB18NQFX90vtEc/xaF97LrsUPjtBkHsy0pH7LmX
kHFCzkoVqhsRwROzNG1fnuxEms98lj/gzdVzF33kpUpKsk5OsdzU7+77DhjxmChgSNXJ4mdW3jyM
ut1WXK21f6nKx6676TMc/kqkKyU0qkJ6aKKZu4nalS55/PU8aeIrfMjQDWqwO0oRHJVSvEBf2VHU
e3SLdwmVQ63eCWKwKI1hXoD22tWdSsst3hoSkmWl8dB12lGl82vJ435AkNmRMy3HyFx4mITQXrzX
qy7/CZ3KLuY3U6AxbxwyPDYAK8B6hs416wny7YboplL8JklRtBu5fqh1crmnbe3hCYL2Nkzl9OnP
yv7/Hkf/kFXysn/tcXT/M/+Px+j1F7pmWBwtfkfb+mf+8y3KfzYfrI6Wv+afVkc6zkSLtD87D/OW
xVP1H/8x/Gra//qHwL9SF7FuHTAOKGpqv//4j39aHUnKf6I/zZ9YDM90gDq8GJqia8P/+ock/yeQ
S/7cIlxIuZgF/L//1wdLrGb1/99766yzeYrNYDPxcUG/U4PrsaYfUlZP+1ioYzfXBwei71Nb8DKd
ddIDSjBCsGshPU/qoR3SfSEU28Gytu/m8OavrffhJ6wOqL9+wjIikLmUvddKmllrBLHVdLFrHvvL
ZPOQoFzqvqrXwnFyv2lOvbVceSv9OBN1eRG9Owf+iqrqBkhdDJJ4dn48B2IVbfmOwpe7+IrKGzQp
D9k2QhAHPZaX4CzL4+QgMdLEdhEsKar9H8Mhit+1jTnBgSdliYL4uq2R8RBET/1DUqv+vVfNX6N7
F25VJO58vYSGTripvKpgupkFmrcYmX89iatXzacoy6DfnaXzoGt5sERBIAsPEMmxaJfI8bkrbPW4
/RRm9XhKsMlpUgh4bgEJSaRO1GICYWoR2gj15usRnQ5FYwtWA9wjY1k170akx0055RDK3DQqPKkJ
L0gzsXOWD6L49nWkZX19Wn8E4GQwEbNf60+rlW/k2bIg/nLd62kXh7t6e87qY117/Gvy3sVZTV48
CpDXRCYvE7PrJCw3VobkE+8toyi9QSkeWlTo/UjcBfQjlUx3C/MW+OJm1s8Ra0+fNVgOkYcA6v7U
NvSzfjDKQMTO8Kh4CEEd251xlJzazm/T7TkhmzXm/6+BG6os8j/Kyut+Wh2bWYyMJSC44qbcL76g
iB9cwn5OsIzcDHvEqM8snnWB+VPIVWlEq+MelZNF6MIZNpa2+YtMpdxax2oPuGWxY7s4xzX4F7P6
9zhXJ4uYyvCfyAFYSIpnQiSFNJZeGFtYK93/wP/t5Lp9N62rk6XtU9NKesLF+8Uhwdwne2Er77T9
19tjXbz9NJersyVJEQAQJuKIB8Mj/QmxwBxRVpa+JdfnNsm5Ma32SIgaj2YuS0U8BDvpn64PmXcO
FXw6jKGj3EyT4xOzHFZj25viny8FCOyQbOcDqeXuXBhlVTP7a+pA1C+FVFKHtW5VNhao1BjECXvl
WVB/GS01ZcjlRinepbJ+sJTkYizxqIqKbZn+6Nv4ArDbs9GUu1bgVZn1iC9Nm9ZKPEuZ7Wo0DpP+
qiWQeCtMvMzqIgiNG1kiuzWabZMI7kz7KBNUx+LRNYg69igPpSWeuW3WDNl/jktF9svSkCiRVksi
o9TS+VRq3Oix2yCOBG7vXtqFHgU1dH7BtcPwA3GUH5OXrxfjn8N4fVgzj4gaY/6ypCofrwVJQJUn
9JnRSb7tLMkuRCCVU4wtB5ZHnKNpGL4geIpcxq/YqNBT0hw/TbahT/afiuOLAD1ew94Lo/OtXlya
4F5TqmGgWp3STxxBfY2oTxSYTZWJvC/GF78zUa8pL+W4uNH6hEO7fG0rCPNB68hIdMvgEXoTqw75
UVDMh24Y3DgNN4ZeUWcSj6a/2NRou2AMF5FWO1QANZvYKOn9rWGExwbZHBULw5re6aw9BbxXKJDs
9Yl9VqBzhiRVoJmXRjftpETlc1JejOxAtB5MDG+UpGfGS7s2hXsziB5C4KBzSL0sltyon21rEM+8
2tbgiD+f/t0HWDdXwLkKPYsidudScSzxRgwO/Zx6BoSnQf9hjN21jD2CKqvnAp9KE/9QuSwoN6So
q+ZA1sy9FKow0ni2Ys2VemAg5RsEqKDDtL8C96xE6nLWrJYaJwRUGAxTgIGssTWyUfTt0BLQX8Ra
2GOqeTHT0I6tBwUKWQJD5uvFvS5ULHMLdwxnTc4eHe75KueRLF/PjYGI8la47nTkVWwUvoYI8WHb
+J7sqqN/KW2R0u4hHyM9BKh3V7wtltPYVZ25Qk8cXR9+y+oGzc1wblBHYKMpna36EL+TM/KwpyMs
auwWyugQjz5uZTH1czlKdTI8+XFKEFWtznUUTt3IDOLvEPLHEGkgSbm0hFC3/lZ1kk129L3G1Q7q
Lj0q5y7KEyv0Q7TV5ysVSdDCJZq47V2RnKP6FXyrXAoodnMt/Dh7MZ9IkT/EW30ic0rTLsTZneca
KtZ2LbrjBX3Vw/hoPctYwCausE+esvbMMj3xgPoQdpXmjMAD4mog7Iy7hRFy1tWR5/uUUPV8m6Vn
OjZrFstfm0IzoaqTO/I0X81qiiBpATEed8zNUXvtPWlfXSzm4wAkbhGpRrTOzr6Vmwh8BK7cb/Cv
j/Ld1xvzD4ny01GwnAQoFEOAXFfuQt1qWmw8GTLPKyG8qKsfk4kJfJY80Ex04zi55sFy0AAsilu4
B6DUfqfStEu12tXD+4weSzV0+74R79qwp1Ae2xFlub7qnA7QZshLNA4kW/BhUpaoP+coSlKiBXdO
ztzfteipxEG7FdvEKSN0EQLf/XqEyzf7PEBcCJHlJh1av/wTYa5T6rlMsnrb44DZDRdDNZ8Jcno7
Ll6H/4yy2o691KZ405mxq9/We+0i2Cw+fpNXXi1H2Dl4snxynb6Ltlo4UV+X4pQzJr167IdHjXbF
0MkUF1vKf5hF6SaqWTvmeFvHGUZf1qEEsiSC5R/D0QWmBxHyJ1zpXRxb2wCJsVh/BrwmIoYzlLEz
hr4rq9/FVDqzv04l3Ghy/z1Nq33dt8GUFvgvujUFkSywlwTVOjZ7FMjOi16sZWP+2l/voq22syz7
xSxofJQOl+LOju7yt/E+2fWX2WInvV/Q4zQ0xNSBDO8NKFmefxmfXH2mhXSNromq+Kdn++6tL2uZ
LxU+A/afh02EOr8bbQSncbvL+YCQHJo1fATn317xCH1hOEL2BTNwfawEvR5aadck7mwAZaCREmDC
KkbnlE1OrHlloU4v8Fzc0j/5ARmloBfqGKa80to9so3BhvaLrRykDa2h8winz1MJyIbjmYGZEv3/
1aJXOaYkKSA/7tL7mi6TkiKVoJ1ZoZ8zo49BVgtURpPcEnRywCHs7oCG22NK+zx5lsn6klrbmpwg
/+7XIiKm4wvygGRsnSu0KlzoQCJiiE2yoOB9bEIJBzH8dRhEfj4dhGgTqIvOP4rvkPlXLxsxUORx
amSqsKqx1XvzgMnPYxtpXhQk15EqO+VoeSEakEnCrT74YKga1FGhmIPeiumd1lD58tGj0XVl0r1M
MtOdNYSrtFszpmnYyB5K2hvMIHYVan0VAJGifpqr33r8MBd0HK6KZnDQm3cLoNOBYXhWRQBfxhnl
Tc0eOxW6bJRucsDHjSq6ajk4cnGv4jlS4y2RmyTDtEpqJL06OoG0krdTbjq98msQcRLzy20w8KtS
qCHp7xLBfAvBTlAPF3go0RhNacZeVHB//KDFQh19wVRD7ltyNavfmXLlxrK+Fa1npGzsJuncwbyr
TBx7tJ/z+C1vwAD4gJWa8rdVzA94ZGEHiqSi9FKryE0GFUYw+dFK/Dc/a72pLDYTNopdr23VEJtS
a961rGy7FMqXjl5VGnEi+TdwRbZhiN2agOpOI+2nJnPnWX80+5DmMMrMs7A5swxOrgKNWrwId5GC
1WoVBPIw+r1A8lt+Hzaqg/hwaJsuGq5OzV0lXpwre5zaUCCbOIiwAVZoPH3MUylAtvXU8p5eHlVa
hWCr9DIti07CixXroGCcziWrn29HTj0McHRV+aMSvnpIt3Mg+IPKQREV1hboy7WYJZtIuEMC0Y18
NN5VZrsN3TKoXAXOXlNfd3m5nRRA/vlrW+RuWmpn5n2J+TELWX4TBTQRLQ0emavfVFR+ZlkB0z50
lyW9t3h+Slpk2CPbDESe0b/H6tvXX/pEPeF9SMBNq5mX8aelchO7iiK5hoXUdKXtQejvZC7eZn7F
qrWQUeCjcV50kWMFhRPXu769LeLpotZUBy87mBbZQVJ6twTrUgVPZsKVWdHwFlXXSkTbqAETRJ0r
BG+zRHeeU0PsjKcyvQOW4jYoQgOruvg/7J1HjutatqanUqg+E/SmSyPKS6Hw0SHC0nvP2dQAahRv
YvUpE4l3MjLeDWS/gHtP45igSG3uvda/fpMFyO6XjWoQnGSdukomqmsB/mncOnxV5+i2NTU/Nlqv
NVDxM21MCd+Og3xXNvIKjGlr9OYKe32mlBkyBRVrUMR+eXMTidmdgAI06G8BwxwlNpypmP0K6ghd
O4a9pqMUuR+JSD1jnGAN3FjxDh21lRSoDpi5X2qEA7TzL5vt9ZT4n79tYOh/ffRGvtRdo/LoYWTZ
EY87LH7pHX6+AuUmmqIrbe16WP5ZVxRhLNcF64kkNge9cpT8di59twyjerqun/++xDcQtl+wTJkN
bqJzTSh35KPR+TXJKt0idoewTYh0spPt7OV3ova/t39cWkG4gcPNdUby7W2ZYnlqx2tjVBoIs+Lb
Dv+5QPtUpde/fkd+uc53uVSRIkAYdZqfaj5qM2FPMP/6vl4xOFn/9ZUg+f2wJq5jQBVWACPV7/fU
5UT+YpidujXb0IR8NZcFH9kPOyBq97Z7ioVur4ayZ9Zk57WfJVbhkQHgKGn2GDyF2hNux7aMxFJM
zV2rPuUCVpTL7OSZ5IigeosKslx26BNzv28CV+p2kv6eJpWbE4EUYeWtFtrqqsbIM3qFegW0uw3j
mx52TYA+I6wXr6gQMl7bOK3cl1bt9pgXaKHo9v3bUhW2qkMUFqHLhK0rTxWJfx8qR36qtcc+GVfS
wvGFh3IdQ4cmHEfSOjvEq8B4VIz3XniajEtW3Q7SvJlw4Rxxfg5NCX1f40UT0v9igFdUH0MwRJE8
bmUibe1ZaDNnZj7WM1yc0PlXCrEMInRQHPyXK61Rg6aUDWujx6w3G2TsrEMMivhd1foayCyEaPxe
KcKOD+VryDejRFoFGtwduVgvc/dQyvj7xOVarJOVujyDz+FZOx4nvH3CuFu3TeRY1j5GMByKuB8E
EK1EzZvS5JSmiVOpqqsnOG8iCzGm6FzJyqbFDKExy9pOygS2SeGlUXxvGOo56wLUxbt4emrL0Q21
S4enQgh1ssdKQZv1TZ8I9jxGLlJ3R2wVOwxV6FHhtslNnI47N+ySbYjUWkZ3rrb+xFMqrnHNU9Bv
I+Mjax/TGa/sq42qli9Pf72Ef9py/ljA318WIR+lQZby1G21p7l4Na3fXpGfSoU/L/Bt1+z7cFSs
mAugvtYs8EEH49fkrLitk/tdgkJzpTeueTu6V5dCwTWdv77B6575fdf+8/rfevhFZcQVTFzfKk4t
/CV8c+X+F2Tw7/ODv7rIt3rIFMfYkgou0oRMQsTWLSYNlQLUd7wk9JgMtW4jdReVskwKUz9v7icD
51fOarJnJ1l2jd8Cz3/q4+gL0HNCvUAU8x0hGYdxnOqWj5Rpn0J70okpTBI/z3G0TvcMBdyk+grU
bckG2cW/PA/1+lD/7Xn8cfFvD72vdSnTrCx1o0led4tkd2Z9zBScr+qZIDKyJpgWTSLvSB4RINC4
Yle4ohB5vT6vRokoYzQ8g6X6YrgcixjyLsetAo+v6Ps1gYW2UUebomicvIZ8NsXbZtTd2JDYfqwV
0cyrTjWcHJuCaXqr1qqgojmmrsEPNVM7XxoqJ4kP8q9c+p9eJmZMzDgtvI5xY/3X83uU6jgtuwYl
UImNvMZoo/9lNf9yhe+va4l7MQc4V1BwhKiymf/f/vP3RUMpeJ0zSgRffLuHTJLHIgooEPSSjETB
tDO9orIrf7mRH2YHcPL/+zrffZUULTJLiMRXMBjzS9VRX6+BjshnNSffDmvEVQS9b7ojwzARTuq+
OnT3/b4DePvPSSJ8Em6WT2PBdPwestrjDYe6lSmGIhEeGb8WbbmOocDN+i/l3c/3/MeVvhdfiT5P
ESkM7rydnbD0ORtjsnd9Nod181YRp2gRjW6ui4f2Xd93XmBzFLwEHAW/KVd+3LEYY2C7jF+w9m8T
ZVlvW3KPyhTCQYDWww932p6kcLdZM/g9BKflQXPkdeFbH3+9vH4qQKlt6R2tqxgVFsu/viOtltVS
GnFh/d6iePlqgQuFCxXhPNpE+HzhWuKK9rzuRVvP7d84D+BK/7414ShpIlvmAyAXvL5hf9TYakWB
qo/Y+khW55lKtzY1SP/Bk26dTb3xhfoOIpadhqdearFGgkmMB7ZktLZWxf61LgpUy5kS0Ym7Yhun
hZPSUFUZQAu+5VIvUKG0WwpFiFMPkjR5oTDYS080SEsYrFyBHrS7IMh2RCpeCeyolbC7JrSolcOt
IAZ+UIUeibiMpJ8VrbjrxgkjcMVOOl+dA0zI60dZLs/TUG6HSse+p7KnYTdiQXVNSlPnBYNBxRfp
wqRW20TJixG/qz3VXUBas9SVtoHTEIMsDIxqt8EcBbjRLo36NAVbIw+2qth6k54c6ky4n8rwqGi5
awm9Y6nBlwi8lKTyqpRJaQmbm6CZEfrW+lqSUmJPmk00Q7xVsOlcYuMVveC5EOuPjlEJ04PuTkvl
z2W0vlrBgnvNLWd1vwvaCUteWBqhUZ2yTPmK5uzTqguvigzXjOOdxLOTzbNakhpUIn+joQ2Sr0Yt
CXtRGeFIzsxvD1PtDIZuW1pOF74rpo8lfNNGPNgXbG9M6mleNDJjIeabbiXsOg1qe1d6Icr8pO08
qnusbmoye2NbUc6hdBoRB5htszEtpgt5fxBNGr5q2RgtZ7hRHSM5wbPxIUSIqSgg9cHDIldOpsZu
pN3PGJoH0XtMrPkYaggklHMK+7bUOq8g/khNz1YF70H61PtxM/am3ZUjPkmJHVVYn4dk7FKgmoJ+
FlQGxfpeHVVsZqiFB+wfyLa/VHigLqV1U+bmR07h2KQ04dI+xEIqjimlUgW7b/Cz6bPRn2SCmqQ8
XHXdl5owpRmzlzjlS8HN4Jiz/GBvjNYZ26FDILcsINO8hInoxwV8ykXCXkhafL1GfDbt1bJyxrh2
UxEDpS7bDlqwSq4PjbiYtZ4vx7wf9i2sembstjypHnF7JCFxUqsijHEJkO9rycHVuu1I4d31l1na
BeqMIuZWZC13M+pHGprYbNyWs90A7KlkfZPRUoQLxvnRnVJflHxY4xhLZ/A8XyNEktAzo31qVjhc
QS0CiEwbkntijBBIMk4sp9b8VCkwYZLcYnzF4MJOp91EcPk1MaHF2t7KO1/WdbuYR09sRrzRB7jW
SJZJ5UqbwRHSqz7qI+GMCo0H1TgY+S6ZRaySsByi9Umj5CDrgiNPaESvj5a3zLDAM2Jji6DOLrD/
1fkzpbAQaR27wHCbRV+HzW05BbtoqT3Cs1YIkmzCnRYI2SPsGYPHmLxL6FxjCwJT/JXRPZRsEUYD
XwTfu2UmstiEL4Y5hX5RovJGwBu7Sb8WAJEC+7wILK5qDbfSrcvVHi6ETWKS3jx0r51cY7q1lerP
DD+/wShcvWeTU7BJeg0YYSzvlErejpQZ3FoIbVFHfOC4wxz2uha8G3hmGHdNcwxDDZSU7dR4EA0C
4Zm4qPMEOBq4BcjCQhsLFV9kOthczazy91GJDtEw2GHc2EJ+QdBC79Xz5j6Kxa4aiaWVLmL5XMn7
RO13SkVuTGxu5O6JOQFWWoM9zw/pfLtE70K/14fbWa+8dJzcGM/EhUM1Ge4QBTiy4svGM45NfPnI
pJmGIXhasPzItfWkgmppJwmBKANSNCfUwISchGHitdmMcOdEdJdrVdVKF5+FKIehH9upWmy65rPI
ISuZ50gxHYzEyNFhnS/vgVA+NGJlW3BzjFL25C7eYZjpTkZ0agX40Sy5vvxqkakHMktAy7bMQu6j
+HZMKOaoFeFyP8lx70f4dE0pSdDqR9N9RV2wH0iOWYz0lwLsh6kdkesy0yuTepVxzzewqbHSeIEc
mzGnHuCn5F66Df2ZLOLy1P/WBP7QhP3Ltb4VPh0j8abPuRbdrm7H62xlutGjVvv9M/6Dq8ZvCUwC
qfT/utj4AQnihGeWxYCEaYzxrZZNE1lMEAKxOLPWEQcs4iKVyvkuktJf7vCnG/zjSuY3WJaos6kt
rlfS0+1yffeVO6RCf303P35jog7eLhrU5Zb57RsjpknWonFOYYfksaOsreP74pR3/fl3C8wfr0UK
skRNjN2K/H0uF+rD0JtFnLlXs7FhUzvMAT28N73m8Nu39AOyr/x5qW8VWRJN6IQqLgW+hWVNARfw
Ugmqm6UcV8IvNfhPAzOgcZGVb6qQy+VveESs60zHFAPAw4MGdl2K3bp/HzymqhgVr7Hd+8eL9v9F
L/9bvjZt/7PoZdNehS4P//V/m/Cz+Gz/l93E3X/9nyJ+/6Z5uf6Uf2pe1L/BlQOtkCm4yO+49mL/
1Lyof8PhA5oZQyBYsMZ1pPpPzYv5N0O1iC5B+XLtLa5/9E/Ni/k3eC64BTHLxhwEF/n/RPPC/Ptb
92ARbMrQxbBgdGIJ/71XnOs2K8YhR0It6cwOOzu2jiMHGfV29jQRtwiyO/k6IKheA98jJq13QXaU
9FNjblOKq5HAHtF41LXbukGEvc2qrSh8obKjx0a2Kz3JhKZA6WiGCQfENwNDE/2cMOdp0hHW53tv
PVTqiSIcd761GMXehCY4ttzJ4tiYHlJEqEROrq56S4X9jkTM4TOfKJNIQ+5JM8cXoUBsWsuPiXnM
kq2kbRmi9fN2sW6a7lZKTsnU2nXaOygMHCEn7bJ4Ml3N09tTkW+YnTJ66Ts/l/d95ggkoaWHGQkC
yPJn/FnOPkGiBKZd3YDcDo9C6xi/RKusc6Y3nN4r0ZWWfXOSktUmOtWaq9MvjfY7Ear8ZM7P2l22
yiH2w8+yA6e2oSbF96qwDkI+5qceGbaa53ZuPJDDhELZzqVdTJVaaYdyaV1cvhi0V65QoT7SSQA1
aZ7M0+T0BIVQx2N5T8Umkz312bc3qvE2gjZUTOY1CRg89PXspZ2PtZkB8uqrWVQYbCNUfqb2eTSO
aQeDSoPlrGGJWXxVjK6Asf9Ow1iE9VCsg9hXGmunR8S6U8eY6VvU7OT6pRYw36L1qusX1Hp6PXpF
DhmXvEFZfEjUQ5MeUsFnIF7htyl4nXnUrNuYDLoKg/priGYLDxfQKx4rXEB1Fwd9Ww/vGX736qVO
XwrhUcSjEly66M6kGTFAuIRUbUNm2YrlFqT8idvChKjrlcQszrcaDPzWrQrUgul9THDE4Afthgl2
2MMJO9ZPGLc6zUV9KjzyPQU/8YZ5Kzf4vqinqryY4XOWnCuMdCHYUHxJllMKuwCZubnM2NF8YLaa
seAs7VYgLy645NW2Uh/DOHKTcrFxPa6Kt6vEwDhUvCXxrTTepNbdkh5DjUwWT6ltYVMxaHS75Tzm
vhILHj1vhjpBe7eCrUyA/SzfFfVB1p4a9dInxHd7ccnR7jbxeezO5uzOOwtIvXWG/A1rqOIp/2KC
QqOgi15MGI/IvfgwxsRhpZs3o/A8L3sZDz+NoJwrjQk6euqVvDoeWYraqvXTV+s5tUcGM9vG8pVb
sTjW1rktHszuPmo2WAhX4+0Ix1dsLp31WSAkzgH1hQ5i87G07iLc4bJ1xjmzNeOTKp8C6yyTSJDG
myHa9mtFuajaLh9fcuNZK+/l5KRP79pmVl/GmiSPs0QJKwQfRnFpkxPZamT8luJrN9yMCy2stNOU
c9ThcrwxemcWVdvMj1WwLvv7pdbwD95GWN1GwUfDWa54Oc958qFIOWKzyu2gfauH12K8FdMDE42w
O4bgrXPxsFgXwXgIh49RfcpGUhUvpU5O5H3gtJY7LoeoPMn6DbOXWT2F4+fc7EQsasLmMZbuhxSH
tp7www5oZHJkItJmrcNN2xfXk/VQCIodd6OTMuhqEbiQ57mew3Sv1/G5X/ILauJSuCv4kDEDGcGv
I92zRl+DmagdwFxsK33HZ8/uKoHmEQdRMbVj8IdZejXA8oymR4gkr8R6QoZw+eMcO/8DyP5TeMiJ
88M5YBETJ0OrMxn/fasiRhI/KynCJJp+ajsEr+NyqiKfNNEGjXqxUrEm98TsGhUArn0PxBL42LmP
+Oe6QmBn8FA88uZd+VY4wotZYJCxBWfJM04tdk7KiQPHxJjdYHD6EL4qs8ubQvKlZE3iacSOUd/2
SBmSXRyt83EtRw/mSO/2yricF6xsVz0/Mtu3D9FmWamybyR70WtvrrAPYJePkzB/QVk3a/YQPXkQ
tLXa781lrQy4FHjggSRoD7QyMDsGd3EjKIYCFWCZ7KZEQkh3hzlEYz33ybEo1mGyLwJniFc54iX2
844i2GurC9y0abA1tuFttRz5KU5D+6izTHczS6hYJURVj258t3hk7JFTjG2ygHXB5AgfyxlL6xlZ
4HwTqwAxyLB0zP42VuaaTyTnldIRr+OpfpDCgwTF/LltPLyD6/vQRa/ARkXQk+gllHW4hUxAK2va
Pr2wF/0x8dOvsVjrs4tVZ5rdKNMWiwuz3c3xKuxt8a7zFi9+56gJromtN8QGto0/jiuV+MGsf2Hq
X+jH9fgIUwESKBp91dEXRx1fO0A3vPmxLsaDRHHVAlcMdiZOsfEmT04VQ9sAFR3HBk8gvwnd38yy
/q24vZYn9AUytD1Sc0hX+Vdws9eVTO4m0wTV1X1p1Ui21NnKMd+Q2nvCs3Jc/3rJH9+EPy75rXqv
u2XMFfBWN9nnuo2D9VrexuvOtLEAICnnQ/O5dmTHKNQnF1PbXxqvv7epf46avt/yt6aoUPVQyelh
wNSV3lncEjxoI63MV+zKS8D12TZftHP3br3XR9PpXOG93uGMZX2Y9+VD/5ru8mPxETnlDfmP/Q1Q
ohHYzYmp0kG/BWC8csBI+1EeDC+/z5F4BW7tWr54J0GXB6u36zvND1wwQpdB+64ZXWJjLA1fwelA
gnrbYDfOpN+OGngVDIZWpdd7pL1vihdrI9z1W+FUn9RHOjjvaiFH7u02PQG8O78h38p1S/qrB/Wt
Bw/QNWT4Gpi0Wavsjsn8Dv+SB92Jt8aFqhGJb+EqgO5sy/vJMSgfoOc5Ec4cW3qj8Sk4cepucjd5
AQn9jd363ZtS+f41XgvvP2D5EDfMpG74dMLtiLGcfM+kvdtpb+FnGjoRe8NnsE8J1pOvcq15354A
lPBlgUz40pcu8TIrcr7ftF+TkqCX/fjcTDT4TEuYE31bYFVt6flQXbd6yv2p3Q5o2Ry18MvZqS1X
rX0YU92Kfb81djmfvtrpGHNDtsodqXY5XwGz6yMuNE55CI/aaCP8wRwmtqMbC7G4dQstTcUpjS9m
NdyFk2tJLkhYEmwlYhJ1F+NEgpl6yePfgTDLIIfxUc03nKUiCBrBACgqr/xZt1M9a23Evlx5i2CH
t8Ohv5sO8Sryr647YGhOsCXbfs1pSRKZCpra+bDWRsnrVn3ORT2BktNudUJjbawp19qtbjrVWb3M
TrPnzxjaf+WtLX4ttxy8R4ZyjvhIfNETZCGH8xbsfHBy/Gdlh9SWaV3Bxc5IvIZ86i7rKdzn06Yk
l7DDOmVYcT6Q4KrKq+AsOCYnXb3R7TbyKsyeytUQ4FjjSNldoSItM1+WaqOnD133OOK9iEPSgLKQ
tIl1Wx/bqHPSsXFKXEGJw8j3KbKEa/WXTC6KQqI1+CWwnjrWTIzIDIYa+RjVuSHt4A3X0w1ZWLb5
kMMz0zcBzKsgAJCHXL2BA13fEP0kUGrjVtPfpLBYrOPM8WgEW1yTQpRxptNMO3H2sCxJyD2KVnF6
6EVfIS+cCbSIrT3Fae5l6co4TftGdtqLBe9Fhp9uOCMdyYbIBagwjvxKvoFcfAnjrgoOBUyF0nT6
9FbTcWW6byVPoY2ajzP+bJojKUcTQ8J+2lvyMRmdyfABdxcovWkEX24li44lbNj1n5ItB52OD5gd
P6hf2R6qLRqQ9FgfWbRoDO1BspNhQ5mJlw7VtnkfSpiN7AF9F0IglDVUdydudob0iMlW8pxa0N3j
ya5wX3KJuR3uDMlVer+X1pJ636qcm5w0mksHqErExDhJss73gxcqV7MaMlzpj8p4ZQlrqXSGm2l0
0VWT2zBq53bcqM19kd9RLOWLb7SHsPKDxS+NXWVt5MKvcFlQV5zugZ+uYZBoLr0YE57EX1XDTm7O
qfSShceKl0OSzmN0kIRtImwnY52ma4u4UcWrB4ykHkegZE8KvaCANXq+DkL0bRFeqDATfzK8Nl4Z
NCgg8h+KcpzNuyLdydldr/kZ2ndw/sfCSRwGhJGjD24WHPTwoMrP5AzaI6+RfglTYtcjb5ypi1+R
KQwCLGyX1FXsj3rZ06073diK8eo6YHwOPnt1xXdYi3Z2byByR1MwEjxDEALsSC+i8TFfzYY22dMz
l7GoYovCfoE2UZ5l+gcJvpVMVrvbHD4SJ0Nql7uh4Wqf4SlzktKu2F+ErSiuKQ9v0n7ffBRMV2wo
cgzedLYIzMxQiEa453yY2a3RT1u1WaUMuxJUkkx8rKPIbAs/ptKpH6N976EOFXMPYsciwjjziuBQ
Anwam0JYsWUJ4o4OnLAJBckj/ryYN72JuKW2HMceaEkteXK8ugYWkfXyGbv9mqbvxLPDzorySUw3
wbIhVr5f904ku8yJxzfdGyxbsBC1BFRtUF3hVbP3Mbmuzlb4auIShrZSOU8Fs4QCzjO+fJ3TPcuP
5o5IDlqd+DVq18tzAtvIr3VaOmrmnncMbjzFOA0f0RZ95Qyu8ERf0kbEtHnSCiKAZBOZ4bwnM8Zo
uENdIIatc311jWOhWM9JB1jz3abaKlxra/HKylvlydqkwra15Sw6HaEsDsR2vtXkvJBx7Ei2+Txx
u9tqFTwblj29c6o4rd0eSnm7tBux8OmA+WAQosgPcQ0GMs//MJiN9hG3krtFu+kXR+LDBZsUUMZT
ZtccvOJNf2gp1Yed4NTvOpMbgG/beFkGaKsu9nQe5kOHDqLavEokn3/XA76QLp22HmkacP3mwc97
r5ZsxNxNulGu9Di7QdSdrGXFTWPayl0nsVQg8LtdDR9w018wiXDemVF9SYEjVRAbenua8RfyAAkA
dBkqhkyb1hLfKYZ0cP5zO8VTtW3Wo3xciuMwT050LCM3DXddto57z9S8NN33kYeAYEE0KvqWsE8t
u2MsrOr2FB7E5RjVD0bupzBZS5frpKnf6YcR8Cm3y8JX4QA6QuVWH4uCbs3nNSGcbnDbCTX2gSXW
RZdWW0Woq+tjvBNyR8T0LD8syn2Fzut50Le1QjQiwvWT2Vg29R5z/Ty6KAf5HO/np6xhF/cJUWAl
Ik2oTMc6GPJG0F10VgsauQkKi1pCBLWNV+bvBEKRN2v4la+5zUv6lEvsy2fOIuZVSeWUnIxMpBYb
8iDTNtGyx7PwYvbO0NijKxJ+1eub1EVsJ4Vr2BuOpDkiNrD9qkF52+mkPd8sRw339fZ5mqkONmV8
ZHeEN6Xxd8gaNI/LUWYbHg7AQUwPc2GzNLtBvxFJTCE3/Q7He2u9POSNi/k9ITtq4kv9ij7v3Tjo
2UorPLFbp4EvaKtS5JNv6/loKH5TrGt01dmNOhw02nVz1dk1trS4v+puMPrzc5DY4gZ/l7J+0kR/
Sm4DYVXyveWukNMSOfztKsERwoSe+tzsCiAa3aFPxVEVJhdmx7LNncZuTcRKDxB6RQbJ5xgP2BZa
OGRYGxrTjh2ndYPelWQv+rh2P+b6ahBX7opwJ6kwXU4DegV2Yxdj3dxJltWkOuSlydpKpVe4jxE7
1Z9wyMxnYx17wabY9QG9qb5OG0wpnXCP+xrSs1EnGcQmf+jEsW+nW/1VMDmOmCccrt1CRAnkLVv4
ofdzSF7YpmNISHPIrz1GFHlCqp0tP/NaMMgWb60G4QTAqK2zhOGslQ9MwAsiborLQjoll+tOTcXQ
1l5kD3l/exMesdSE2bxv70M6FgPxv9OCwpArRFDQghSOYoaNDRq57Ch7oBcMKtUNTRpewpSZfCn6
un6fLLc2gNag44Nr+XF3r+qYELuwkSRH82TV65RtQzcswxV2GDYTkGT3ic3rv1juu1E5hK9WYB1P
vCyO2jtXYzeK4/f2qVpbzvBIcKtev8ztc9zQuOMAaWsvzdf0oL+ZT2RkolGMFad4TTFMPBq6C3xy
LL7UfqN2z0axZgeJwBOhtnzxKB0RM0+7fBK8996NLtMlDddl4o099HWnj9/hWkz90fDKDY+h8tjh
KLLX2BA8o+6ClYtwU3Z1t/MIjaNItSePsw+cEy/M1CMCPTi25+Yz8rNNgEUdhnX2NdpDu+vfgDKv
tk7KbVI6X4vhNfGOECXgREU9m9M+SBwoQIzGOxkCL1MQp283AvVAu4b0nVF8UkvrfgFxBXK1iLTC
0bRV2rqxQvXrEYXawbsHBBFfBMOdJJ/xe4gsIvIN00lS3lA73JvPSGm/hNlDdG6uoW1xX+Nb8mJB
DOZGOcwv8kE5Zy8Ygpccy/eh7AjkvBNXqJzj5FUNbOnL8DB5uVz3G3mXsQ9KuEg64y3Q6gMcAF1y
ectafCBrpz93ltNeyVEex8CExye8htCWb/kbgQ35edW/NYndCDapSJyxUB5I8CDiHlo/zwKHyPYK
vDjSuAY/CcWV3m9n2S2kQ4FXenUMel/4wsMRyKcN/ZrxM4Yz+qVhY8Ke9Xa5Z05RFocmdGRm8xct
vFH4frjHdlNIdKejy7JIiZJvVxMHVOMa84lNocm2lJNC5VjFMcXSUV2N46P4IXAcgCrRbP39Ox/3
zGeGbZE4MhZez/opm1h6NQWVvdwULJYA1O02jBCFubht153LbhlZK9iJUMH8KaWd4EtmR4bJCsdI
WjC1cKUrP5zdzB0bN1oItnUwUYZdkN4T0uWjV3kYWHqcr2vNHW661K16l5y7XESGs8vzlULBVh67
8ADQd/02lAsTjFn1oivRwCVTQ7n0kNwLgrCwTOQU2DIJTp77h2zPjs95aQtPtD/sgcHgdZ0tzK7w
wLD9XC9H2DMd5UHjEWMk850Va+FeudIv3KFAlkAVt+kZ/j/N7/o7uxSJbzzM0NyQZ8ceHy5nhN8W
tT+pjFQtihPt0lOGa6lbSSsNRjsvV3eOOddz6kVhR+a1UK6KcGPC1CUTMKUVIVfLUcZDNXr4t/vB
QdokL9VLi3/a7E8TfUB3vMYFNE7savdWuxrEU3csQWIuLeOIwC7d4gVKVvlYe6MXtAjSL/mrejOd
xOrxNg3PRkrYAwerP+8tpz+ioXG1+G7aKtuwPQgZuTy4eAqnSrmRgtvUovF1tPGVhRS99jTc78vX
QC30tFzgyvGjrGP2yF09xWfExPBQ6WQVz9wRC5VxKr71j1dF4lbNnHavOcMh4Dd3zWXye6C/+Uar
bU53pBMeRsCF9RSRWajfxgcOeI9xiq2/tYoXu+1jRkCCgYzK5r9RwaODDal8xhUlvG+85cu6DqWZ
90sOVroajF9OwcIx6UvklcBL+QHYpFAMU5XINgJPec+VgdqaC4ShWXVq2TU5EABZcRsInuInGaqt
4uxFyWVA1TlYiMoMtK6oREzHhH0elUpj781bJbSjFLaWYznBGl4dVlvXBttl3WbySuUfVV5yDzqk
3w+u/jXfRCW8nz2MzgW481dnIuDLn2AYEl+uDkg4E0nfACJz0gQ8cYBhaEYDxG2PqEAmKmcXQ965
cLGvBdZQc8+AC6a7DXUju1jjFHci6QQx40i0qzZRbyGEIJCYiYg+MHETwrG4EtY9b4zXUdcwucKr
8xg75SZ/ht+IpsSSHMY6lpc84H2mEABhW68j/Ggq78RDD2ddH/B8lzCesNG+qvA8rQ2lSniHVU7E
TmgHGBkzhbDTlytSSC70ytoWHm+y16Js+RAWT17J0Ihcvgcse+TYRUlXMWCmJCBuxW4hoIXOQIq1
TzEPBAd6MW6a38LO5e+0fUA4g8erapBloMdq3+DjPLSsNukA4QBndJs56V0/MYleoeNRTa/j3cZq
iLexey3dBXyOj6pulMErQWhSW/9FRfAPg9lvkOW/fJ5v2HLfKmYO4xE4zeJJOiRlx4W30IPcgIUl
G+o+I3Jhj+OxTJzgOlNPmXZKgy+9e476lTr5sXZcolVUuZjOg8ThC2sZrNfoQ3IzNyJel/r1XDJo
beBlurN4SmQYjzYatf6N+hI2a+6puR98WtIqBOlT1n16CMHU9XwDkOJKPIZtgUVL40gtpaYDcgJl
BWmmuI3OVwMXOkZ0TvGICfYh/6zBU46gdnABps10m7gTU/mNET/2yzmW9028MdQdHVHK5RDoTSso
ilcGWbtN9TVjID19SRh+jm4Am7SNLovk13fAW/376KqU6V6tMq88myw7jpNobb6JIWk+MGwdJb0t
gy1V0TOrylBXgnQzxcQ9UtYBd4X9Dpxw8hfzkKa3CTQ06xRkLh9jNyIf8YpDtCZoGvAGm3H0lgLl
vaclNn1MdaONtwp4wIQjA/mQXpAcmE/2mL9PN3FxwDi8UHfkCIH2MDAOkps0fYJ8zIFVBfZylnMb
oUy+Sk37mp/pYVdNu1tz/rBnMqGB8ojTiEsIn+nUjLIpvrrfSEFXIti/LTQEGyb++0Q5fBduzEsj
43HMwo/2xT7wUZLG/4+w89qN3MrC9QsdAszhlpmVlcNNQVJLDMVczE9/PvYA59jqhgUMjJmx3ZJK
5N5r/dGtfY1ZP1KCBspMtkvgzmEvnPon9Qc2EUvO3748OS2apq/6ru8RnzTj6uW5Xc+2OcwAD3jI
ifi07JLQOvGzBnZs3xvNN6V7PvV28jUgExDDJWyYvTHBAqh6wy+dbLb8Bh3uOuzKR6os8y/WlcH0
JUTSnGBvLFxsefIvzDeL5KHKBkqffF1HW+xoZWjA+14OdF0t8jsPvR8jRRn35ei300kRHEELurvR
2I4Bmm3YVrpglXqDFnwA8ngkiv7qQ3Skp5m91dqwcZYstLF2uvR7CfbPjXca4siaMxZbnM06awN+
UTd7Xvyccm87Xxkx7HvxBnBoZDfOdacBlat8Uw2Aw9aY6OEAZtaMGB498mw6ybc6Sthg23xFcxuZ
sHMM4JCcu9zw1wlYtQsQlMmJ3erdSoP+J0/w91Dolbcw6Jj4f7+6b6xKTks3Len86tjS3f4NTK7d
6YIHNNN/6a9cSfpEtDvzKUsn1fGjC35egcILBzqBlct+2nKakIp+EO+yd0LH29a/Pl+znQyQhjQZ
FfIaTTd9zYIvoEyFiXI0KcxKd3mQ3wF1KRkm0ZShSTTt8WldAnLWsOeGSB+NX4/938S3ZP31itBI
wJK4idFHfbsizsv5LPTj2XSlIxQGEm7Jn9YTQXs+v4JKpY9owce3i+gZaz9QDrDNucAVnQAmaSyv
ztqf1DgpnPSR81wAet5xVu6Se6hqrtejifxiBb1aUtMaELDblMWavD4kiNZtFegULxX8b6IH+OEZ
6AmO8+h8ILUiHCL2d2wCh2lreTN9onyyOygFn3QMP73hka0eVFfYF7tzKG20m7bYaq/Gg/K/cHX9
lEbJ+4kGjAuBFo/CHjm+uVsc1p3YrvFKQ3bY5a0VgM6cP8pbAI1t/56EyZO1L+5jBgbSQR10M4f5
voiurnIgoKVm7QV3r6iGJN/Kn5/qINvTxeULkbxFzoyg0gwhSn+bH6ET/cwrPopT1nJU2mKoTDal
4RGjRdR4rCuBEZ0Pl8Q2TrWjb8eQh+K4zsRCBCOyyQLqBGTKgzsmE6cJ56efOlWk711F/3veDWJn
V2Worn1nmIV+UFVDjOnxAZT9ggYDULFwOWBN4dx4AS6bMTQyc2q3g/XWhMILfBW3YQfmF8meYGJX
YU1jRE1hnc5goU3Q/kI3N08P5BbQBA3XInyAieYn/Q29WH0yPjg9Rhu1Us5WfIWdHXN7lTOImguC
7eAdOWFO4I+kGZ53bZ2Ylrcpdpr7Foujm3BQUFVee0XncuzlvBrCTgiWfVb7RoUEIYxfpixkHUSG
3rsqJ9U6GM/3DNKXl+x9BkcCrkk8UDnw3zfrDRSQXUro3gC44vZZEh3BYEDUbqybYXO+l6O53i8r
EkJiyLXZdPGden3iZb28QzeUcTioh9hCKr8Xr47lGvc/vKS/Z+Hv15nEy6nLaLvFP0Ink3OHiDiH
p8l2pLS4U+RXB00FPHnTc3r59ghE8m6joiZhcej9qjy0/U3THQTDOzvia4XhO/YKbpaJjSD+JTGi
NMBfWM5d6inSPBoNNng+fBZkJCo6vCOsAe2AtcMwMhXQJ4fr+Ta5bqnJKNXwGkfUSxfPaYErhkvd
bdWoygJGM8LEsGIhEET2MkScEQ3eZzfOwD/9/B1OMPGwWtEE7sqsH3fcw8Bn9F6gSfY4GdeE7w7J
yWIT/aIn3mR5C+fl6BvMrbdZGcS8gluAC/ace3IIe8bFwp3kQHu7HtMX9Vn3WdhgNax7Y3cNy9f6
Yuf7nzQS8l92F7RCNCiYaI5NhOjc/x9vt2kZX4ll/z+LVZmaLuSoRtel4zazbHnTRvJDxqXqlNv1
jLlE44vKYMf6B+2kPYo/5+L+jWP/17exSjn+8W0Ys3kVc5PHgrhGaESv9jMf3z1XFZFiCWFWFVIX
4FKeW80rLzvpI35EMrQQnBc2TP1I9Z36yApj2J23wgSvQJKFA5bPxVXJON7s8YUtQY8dbbsyAmIU
M6f7ggfciaFH01Y64vpisgB/xq9gm8QK6DjqqZm2rQfkYrKLJxjrjXrq3ud95qMI1W0T0J89GMGP
zQt6BX14gzMGZOAc4RNjdkg/slt9mwdSbSuQNZ2tIt65OvXBPM6uzGaeeMovSMNWASKw681snxk0
lWdYCrw+l8ZL61BjE6T3AyaakQm04ve/OW+bO855xnyne1OIEut/kK/I3y0K6/zwz0fjm0UhH5u6
lg0eDaIaxHB860F+voyBhQY1FpwtI/bt1U/v9bvBszaVnwfsOaHwdYXve185yB/Ojr/d7yx+OnFc
MrVT30NEh57qibbjGSl3C9wSw2gQBwPYB6929JPzVlu1E38cVP/4at+mJ62ri1Qp+Wq06TDwA0dh
77Xs86Z9Wden8XYqeTryJwkAjKs1diQsf0HnVQHbNOQCjlEAHAasjXW4foL7EF6pOYSCc/1r3AXb
whkI5lceC+Rbu8ybtxD5zuJrEZguMpbh5b8/vr9u0P/8+L696W0Tn1MqPdcfqLi17vrH8RaKsb4f
Dzjx5RODivwi36EP4jnXHlSQRE9sguTi/fTR/naC//HRIlrhHrBEi+qAf7/sWXrORmXmwcoVh6yv
AQmfhHLEtp7Pql+vyj9Xh+tOrL3aoqOxOze7XynI3MWHgwFXIqfDLnVb5b1w6/duwR/mIo6wPiht
pnYmjjS84S/il+RiDlmdaoT92jkYBoTn2TU8GBCIA+f8ITHxsgp/qB+LZ8WsyPbwRSqlzoxgi4m3
Vt3SPu7kFEtZN9TCnK0fHmr5jyj79S2TdcL5Kb0gRc/89pY1Rifh3xRMt8q5sNwVsVpj3SlSGFyL
w4EU0grFJt8ZMjXUMRYMLWlEMS4byBDidFchCY42RCll6hJXnVK9cjmAi7DhAA5W9+qWnGuMcuBL
PvABwFj2pjzmX2jj5198nsZrrQVxflLzR4BI9TN5hvGc80A2t1a7X9JVM6D2t5fmEQnh1AX41obM
k4MWk3IGHR5q8dsFnMjJRV/irxyq5k7+ME/zEW+ooPha4zfU4DrSRmW2OQjEaUPUQBy+GLcoYj4v
Dq/Ol5ExiYVgCz0Y8Zm4Ck5yMUVA6/RWOMjBlbeL4frqEz0jskgwxSBMm9zWcIXPiV+mkjiFFaAk
T8pw7DOnwuqHDZBjOsPHBWAYqBzfMGrcYskDqeEXV7u/qy+BlLMU+cub2nly4bcH0oCJg+NmPyN9
I9wlNx/OAb1tCHbus2hw0bGiqwSj9vVAdi7FChaMSJU/uaJBBojJkd/PTvzeO27vKS0ONvlh4bJC
cHfezPNe7B+b/iBVt7H6Vl4+zte7iXqsZFPdw1rHETha5+BXFNUwZQepHQZqYNUp4HK+YLFw//tg
wFz0l6MOTI1odVRk8h+ZkfG5ySgN4xFEqYFO2MJPhc7ccogtwwfRDWDcoH96davp6EsR5VR2HGI1
56BTzF8i9HK3AD/jTtim8jO1dbZ0mVF6i8xMnjmEy+AQ4af34qE3DhSmyVNI/lcLklL+wnUX1vzN
wrBx37sk8rV83hBqNVSkHAcKxuiCOrIZAiTxOWzZ124BHPeYMKrsUAm3I8Rheb1r+AXVWCiwS9pn
abMCYOlGJAq5Bp5HUghN9Mh0UK8TgRdL7kq25R5VThES0PWOM1jxXprCHl5JiHevG0Q9AtJvRwyT
z+YEgg0bjDOcKNrFcABN0Y51iS1eMQ3YeG/h9YUqujB6g4tCMGW+mR8gLFdgVYxIoi3ucazEpNKb
aIDNRyF5AX1TOV57ZMcrm2LNnjysiBKoARVrI2+w6MbN+kiQ1oNUAdBQcKZLkNZRVt1ygNrV76Yq
syW7aNN9ljn+Af/c3izVVuaiwoFQns7Nc4aADj0w/orMy1CwgQoDL8e/YlJCMXvkDvaMTgLDtNMI
1z92HKRQwC7QcDjuNxNmG7KBL54C1m/4+FTz9bSB8RGl7aU/WuxAZ/A/r0DTrtgYRivgv2U/xvBN
UczOUr+e+TzPnsK/OHykgj+JN6y+mWMUEO/20PsNaoQK8pMUTzIWRPtCmkblTDAGrkHrWu0Zv9LU
x7TUElhjOJAmA5+oGfRYJILZiC7c0TwcrXif1HfjuCnvLoG2hxdqyod4CFt9o0+bWbHLr+tORowj
BlWzvzT7mjNpuBsMf73D1+sZ+wGrxmCQ3+eQG+zEiNhQh/XqsYKPTXy12misSI1XacdzsdcXt2Pf
R1QG7dcxICDSW+F0Ho6Y4AHNVTpP7XY6khDVt1IXdXe3QCmjul+ZXBXZ0XRURQ5UPP+8eZ9FhfSR
xKOARIWh5kXy0zK68r0pfrlZPuMqkhAsppvURcDUfYJw+QTbQh8ARGohmLM0OGeABSnURFD8+dVa
ThcDw0SY6WjB7dbNAMJIjGxOMcWdC0nzmHa8bgpWxCtYxUjnm/pXRmkaVEVGqg3u5RuTu7O2xY34
hsyJL5I4SJn6G2T4BEia0s14pvnQxblClI2MKKIiNcimgnJNOKQVIEh2GXNj4YHGwAfD69D5i2DU
Ur0RXUW5RZT5a5BR+7k1UUupr79ifgeAwcZuktLDdCQ5ef4oIBJj8UVcl1Js6Ez8wgbvikvbUO+A
3Ub2pqas4KmIs9JFt+ru53aj1vC3+XUmYdXG8o5IbmneCCWj0zF9ITuMdjEEJ8ipL45xflSmm3oK
CUbIqkATTmIbZmnvX9mC0NH0AaJRFqXiBBNY+f38ddUDLt37BNx59sV1aPDLaUMqYf0wkCzKATmQ
Y+1cxRs59/icWcHcOj39cIL/bVYl1+d3vg92QuUb8iWbbU5QBVY7SfFktL/o+4gTQtnN72zfFK7C
wfOVgHVKME1Ri7zqukEo58aQuxdbHPfsvdbKUREHRdMbmND5rrk3VJtGhQnl/BUWwc2Hh3Ub5KxB
2filgQjD+00vSv8bE/vvn0hZTcnfR0QGI34mgxwDMvz/PSJOmlmpacb0Pfg9VhVyVclhmG3hrruv
7y9ew8GACGbYLk/4+dDy2zEZctRhLw6IGOHO/eni54iRflmnn/YQVfsbJE+iLbWRmr5mEX8b2RZy
yvMkY349v6LrZ3bl89W6TcrGXi+OIe9QnNJa86brTkzcsxhJhE8UK1M0oa4jVaa1Ox5dywagUq7P
GURGf9vGpz55zpCT71c9mj1/nhn8JAm9r/AySB+0+XLhvqAjy9snXWBZHaIirXdZhyx7vNrx+GIp
b0IZ9b0rEwN3p+gbgKW2jKxxhwgsmT3gvsmDJkYDIXmFb77LTxo2K+jUDSm1t1DlyYZDBunPS4ns
ut0L4wOd9WjvBmkjs/v0TjEEVesO0B1mIH5YpVtd/CuvrBDGu2Gbt3eqdtKGrxUigbkJtd0Spiy8
8PSkSNjo2IHajG1XPl8eYH9pIcQfmR5lDXSMKeMcjsuzeaZi049TVAJe3N6bQJf5HYCV0uD59KQl
GsdtQ5vrZV8qUSGEM19b3pZkacc7sfbb3u5QMFdEnhIyizz1cjsqPndUOT0izNLHQJU/aYxarFMh
+Qinrpx4k19R/HB5ECZMSp89ykm+fMAewAAm6b5Es1Pl5I50EthtEbo3DpZOwhIMrhaUNXRccdIT
8ceRwkRRuLwuPRc6CtxnCwciuLOLGQP54a4P0y89ILXmylTHEn0HxCT7OtfCizz4/DGgRQrePP5h
QnBMhIJexZHBlYRchU9LsC16SvCltZsy0A+1u/ioxdpdlzzCN+RzcEUMchyJmUHWtaH2PvWHy4m7
KytuDXV2BM5CJBT+pfPJbcACpn3Mm7OH+mfX+WawuMZ2cdto9AafpcO9bPhrRwkjlxfpEXZ7GnZ6
gB/xq96hg36sPAwsPuLukSvHSe9kEagigp98VxS0vat6EIPS8/AIowCtE6H2GEE6qI5g2tCC4S0N
zNNqxV0Caw9VvWMIWAkVdbv2emEUYOnif07GzrhPdsZR/qq88iHZC9vho3kkWKVyszUkYnINPnQ6
anB0rXpVBCF4fKdbZJDCvt9xQjANGp6B42d0cUx+Dic9gIaMrCiJmsfJXVutLF/fIEJBBLzlVm0c
80Y6prfaXR2tFECPNwKnqa0dq5DmksiAyOR70j6S/WPnAybuEy7jVf+NnKVy85vuS3pD89ZuiUIg
bImZtalJZPF49wd3JSX4bvWbhNdVDbjqr6Ydc9E4zRcq6XNzN8K+dHiXZW/gxl/sPHdlOvzAQmfI
v+VDGtf2O8I/2kCbA93yixOBfh0wdJArIEzYFvRy39W3ApDlT4eg9NczkJ2VaFEKmVgc/n1Ay2lt
LX3Co6kGdUFrri2+mW/dUQqXEKUrWHUH3eLwK9+1WAh+xBCUv7JbCleDbqkgyf9LH/8HYihYnWkU
Bd3IV0+7eipOB9+dnfqyO8svsYby22lQGPIGrjJOvyk2Z3RgxqnK8bBH8fkgO2vxDXVGhYdZgwAZ
4leEVTkHWcDcybCqeCrMDAY1RMiJs2BYNgPjjhDv+A2aqLQ+unirj+RMD/T4cuosPkNRyUqIW15u
H3I8J4CoMNo5JbTMUg4h39riAlIWdv4IdJi1Ng5T3NkLVRzx7pqGreh39TGl/yl/G7G2d6Gq+Mb5
XWcSS7p9PnHR9I5wPkoLSkkvq22k6Pl5U0Z4Z4MmO0iQPJ3TDgSN+xl3k2ti2fAV9nqxQeyBNYg+
6ni/auQJVSkCLXlCdNVyFpH+xeU0hBftMPzKXYUtdsl3qk4U5jBzuD3HKR4ai8gbwMzOu8g8cne1
Zc/nrQEb3vrQKEQYuUgRuNT4HDAA29mHeJg4SCwW75tzwKdo2iv6mmU3kGC6DwpbAxckJe2uVwgt
tLty4l6TEzLKVd/tLF7GwvYl+5bmUot+4fsckCNeIkoUzkycOZrxeeT+12aHTqeGqEXouMOV15+w
9KOBTtGVLvwMkAT5BsXMOuejPlo1fTjjBfVetz5aZwZndXUoZXTznjLtqWYGzWTvWZmxST1k+EVI
zlwY9iwJawDeiMiotykSxOqonQ+q9UbKVwwL19aYXvD6nPLKu8wHZKOASU5K8iPL64RyOMKtwI9z
eV8+C9Ler3ckDWSbQQg14TY1bgaCfZIXZHcDoMkZivg4klOki4+t5kP3dT5YFG4dFV2wR4njxIMq
9OGC+0IiZ5r1CEZ9J+lhCizdub+F2wgdunRDqFfCHEds/k7tni/inWoFLBVxiyQEg839ikaPgpvq
3ojhHw6wWk/NO+o6iJGzzZ6oXiR1Xonu0JFnf8k3KeXWli/rx/qClOWuDyHbgD+I8RQhlblqUcN7
ScjpZZZRiXVuxkWNghRVWhskYwTIWepEtBML5pqFk3DEgmJv5yaANykNVNPrOVqUP+DaNNX+Zbj8
59Gx/v1/HB2WVJiVNHJ04FY4rBZZx3iHMGKXRPXy3ixBdvGbW/URv2ZiRlkKt5D5aWAwHwlO/gFD
7glvCUpWBNrosXO2dXTVDt0CEAwvqXNB8LZTGHWwK3jr474CveoLkUwDv1H8SY4BHOWuXKDHzg7M
oHzCGDGe6Ziy4BZMV9mvqBXawu4GmQ5PI3q/3uINB724ZRiDMHMpwItds/taRmddfmq3t/wUXSYY
Qk+alQ2Sou1791pgU7cztg8XB3K/X81UEbdOz2uxvvErP0UTevzS8lkH6YKQlcfINU4/2Tx/S1W+
D/WKqhMQpKyD83cN11mTev1ilHB/xIl8XQ4rjKR/clLjojGD+kSlByBwvuf0odAGYJcI3nvyM9Tu
2FwOorxtr3fGGNst554EVVLtrhnttslbA98i2upL+T76K6rDLYhWTey2I/x0uWdTzrGys/8tnxU+
/c8hdiaURwWmEBid80da2+Q4V8ROq6FhPS4YhEw/zwCTj7xHvUV08g+yHvkvllcojP//WXx7BpM4
uYrylWcQeHBjPljHOsKCB1RYwmJxyO7at95XDvgFnPG+DX5q9VR/C3f++GWQWCNbMpUqlAD++yXo
FqMSriY7I7+Mzr3ofmwws4Oh+aSm5ZjwGEYK9yy+lKY34WVFB+qy/NcJWJwDKHrB6Vrse+umnkEN
Oh8C2+0ZJ429mjxXokMo3+VKmEVUMlVeN6qxarjKYX9VckfTMRf6DKttRqyua2K18in3QCu5kK1B
6Dgh4GNQ42NxpB6bgMgjUUxOJ7htu9qEBGc0PHHgQQc4Lvepx8LDpIfsopF/t4UCjXNOjsAdLLCz
b3BZAP1XO1UNLk9w/tz9NdI30Uu6KMbikSfuELtAq9AdiL1g2xA9q24mhHzTSC5AbtGR+Mg2gUPk
fdEeWNouYGArHuhfqZezQWrhjwussHQdYVi1E4+wLXBUtNMykzy1hW4c79dpNQNU3qK3qMhTDNsS
AahfgvlUfHUKbVfID7g+Gd8swSueISAkj9Q39G0zTD6Z3V7/ljzXIA4Zlljeabyf3IDgtjAZZWCW
CH0DZfIHujBLlv1g1sI6YECP2aG6FQPKKBvhIFuw3ZEoif+bUBHoTk5CAe/iFHLhdIND6p56GDXc
rvtC2SzsIIGc3MnJJ19a8hsiJ0X+GWBB5Ntr/kyC3FvYxWi12/2AzCj2WiV1RlTmESJ97mf+a2a9
cDFMWsHZue+LY57e19IDcQ0DBSSo+jGqj9XeII8k3mQg4RdnVFzcBg3RXvmmOO9ljrCWDM8jwTQV
CvDezwRySp2SZ7b2WAWn65MhftTzDkJFfxcwySz8fjxlcczmZtG2wryXxh0ixjn7mCQwVzUir3Qp
N1mx51jnJjadSQ2WAGF7vZ2oKUE+cxQyrJ6I70P5eliqnTbdSPlWGt+wQEC9OnX+iOxN2wgST4Q3
z0RkEP3pivo+9jE94hTMPHN2ueSvZZQM5Ml7XUPooqcjpjnTe+EQMTE1Pgujpmwa4cjIKFN1e/th
aSzVGHnBaM3QuDxZ1aE674fWNxVPYPmiJXTYt9gYVGiTqLgEQ+MZ7wb3KOtis6nPbjLw8g5R7+dv
kifUvjKG5NgkDEp60GGL63d5ztKI36OLVCtSMTmj4yG6/spN4glkMDFzqbnfkOASB+RqIuVe1ZZM
+GAY9U6LycgzumOSfYzdYQJW6gJGwezqVoPLCXAxHdPwU9lrAei5Z/BO4/TgP1hDSEKM/hs4+quQ
gBQ6iWqmlSL+LRL6x93eL1NK4h4s53VGBMQiu7eOyZ7344YOAuuZCT3z488R+O9t3cmXV/QmT8qN
+aH6zbEw7X7706qk/A2dox2XMkrRQpj0HZ2DWGl7SQIuar6MZ5PTbaM63RGaAqLtEb4SU2ByJuSJ
RRAYBt/RSCXCqrdPr27W+atVBgsVbB4uFJIh3oWX9oETcqxC3LoIXX+6p38Lpf64Gv7xDX+7m5S6
GxshI0kMcMhJw3HPPgKbqNG+DPz+c9GW9LdPSCWyjao28hD/ENDHV7239LxDMOMWb+WvPpCeDOaX
x/ReZCotP03q3u2fsv3+Ogb+86t+05yI5ahqo8pXjR+73RBhagZQjAN8ll8oPjer0u+/H84/AqZX
rlel/xSZrWzqYL3/vnOlQswGNWWe4Mp85Qy9NY5mAPV9l74CVtxgb4DwjEGv7fT4E+suqX+MHFQF
aoqm6ugn+PrfK4GKiZLfrNXXkaPE73TFfIjpTbttzSi93J1pjUImxRnNeYGjZPKh5DDZg7xzSwn9
TYzPk4vqFwQH3nfMXrf1+zkL2mrTA59hNxB+NdmpxYF7eZYJmuv3QnfqySYhIGkECwoY0foJqGDz
G6KDeLBrPCX9qq2YXKR30GFrqonHnscrkEi4R2kP9suDGgqY5x2uTedp5nn36Xr/IIa79kQbwxQB
Zi7/9gFB1Ths05aDD5yS2Vl7rF+ry/0Ytg/N0fqCVrycN+cm7GrH6B/L85YhWbfzAwMoNdwwcZmr
QTXIoXKv3iJaTbUdhRzd9UMsfH30a9mfBLunBNm9kPqFixXLXhYI04ZN8gwSQvDFSge7oAMoRfqz
12/GbXsJ2HLKG07AUQ0w5/33MyWLf8hifv9aqfwDPZXoqVtfrn+ceM0l1he5kyBUXhnMULz2AWUf
qNj7NbfA1oMJukYL01vWY6qWCSzCOotScwMmSpNSP3p4MGssf8WGOBAkeCl7+BU5hDvfUs+LS5ix
HL1FS0uSLZ2P+TW8csnBxLZeNm7IsSOTW2nChEeZdiWkt/EV+v55wZ/EU4GRbma3c0HvmwNgJhlc
+KnxrZwu5Ddp6GJ15aBwj8P9IpwBCE582qKjKojxvFYOnOV6C4/+qrEpHsydSlotknfTlp9ZHAGG
cbEsmm1qO8jMy3JKxL1QHNrr7upSL9kRE2reTUsox6gJXqfLVwbXZg0f5QIxRU6C2z4ar3h6JT48
TAoALGRgBNcTf9jC+C0E+hGPHtFeqNAsdJwvqgwc6VbpQ43jrjqB+FtkZWgfppvb1EEIc2SdT8OM
gW+jGPij/Y6hjADySzQbXOHhBTbcHj5RcFa0XiJC4yBYLVoYc7SNrOwNjNTkGFJDDAY13ZW9o9aO
QtQ1YQ5wXngNQFeYoXOQnuDc9A4OfsTjkMAEsYycofhM5Td1i9rwCtLpF+/zu1I6TJho8//74VOs
9Yz811WxPnyarKtIeXQVHPDfD19fZGlFgS2+uai4EsiWY0jejqPsgmFeRtzB7zKwC5p43AL2+R6f
Y35sj2q+JWgxNF90t3HH59nH8Jd9kbZ4iTGSNV4++iVxjOggVg+vy7M2FhHogqo8n+Ehzx35AH6t
Hs6DT/sD1tvxDgce/Ih1X4PnWdUuH3EbPFTqnoZrEBposXKLQ7FZgWEZd3aUKN6YBzqjzYKW9G1O
9nrqsOHnaqg8NfS3ibI/ToFY7AqWl/GpNkhndkTOoJFVG4okCcVpQ6S3JPNusJi8yMVdGQcGPjTx
kQOU2h67Z9C3pcpWfNTmvkhyACfM4Gvv3VHG6fpkSR4y4jOOrsob9+cRDvh0VQ+V7Ldg0UgP8IxO
W/3RsGDM7WH41TJayhHBiYO+R46CHzAN9PvJ2jIUa+oWR6isn1SCI1E8oT1GxjNt4DrIq1+I96ge
tBv2EimaZk+/+MJ4NHi1p0DuHJPnl6OWvBMesZkOMY7YlmnVafvEbpheWe/mx8yN+BLJU4/mlefQ
2Fn8XfHUd41dbhXjBm8/Tr2wMaNecqtyR+6BPN1DaHFGo0gfA1FxhAABrHE5XJ7rAr7C1tpdkb4C
lSnLfvpavCFY5iBjoqUPvl+b4rwkj3Qw2DMXJVhtfZOaAfbrlI3JlXtER87Uk/USTiRYRgPPGlIc
5bqT+ocmey2BtdLDyI9y8VfnEtN6GabEuyRU1zuktheIdoU9oHxxEKrbnmNmsqlX6prHtsNUvNLN
EdDekuC/ehtRHkKp9BFRmloezNQUizcXxA7yasKfvNoCarntSSoAvpCD+IMMA7oqkiPZTY4MGJw4
fJ8jLls2RBLek8y+ahuOSLEHPmXxjiD9S95xP7wmPudm13L9bEzLi4nqYRU4fyYDf8CGAyKeyG0N
LIOQPURj/WDYWf4g61vr7Iv6vXH2zetp5lidTwo8jNK/iOMvYYgUc5fdKB0uP4g1zM0mJzCFmC5i
ZpyvAhKLyISmJnup4oPC64Dki/usYrF1ZuoXPFVzDQQfsoNGtvxVX2+Unf6ZTp7B4qHvyYIBDivu
2pOy5dYDW+t5p+6n5+FjAawSHX7YwdpIv8iKtqX18gyy1yl1rmbY38eWnbberMFrIlchEH/OKKNW
HqoJwBaRdd1EZ6O7SZu7H80D+h9iVw4yXddFeF2Cev9oRa0uQl8uYnZ28zbsf8fHFGe6/Ha6sZ6v
Su/NrPQCUVj5XQ+uYBBicg6V43qo2vDMoNpM7nBkSVRHi4I441FCHbDc6NWurEOuXVFAaExFB9oO
yMNtQYwU2pHGq7s7aq2VVVYrkgZODUEaXohRIowROZs3VCECcSR/JtesBxBIYaEa5et6Dk4YkYOE
bR6e9+KQMkgwFBqasfHmhLeGanvd7z6tefXYwW/G2SvhKjNQR2u3a+yrq7qiP5LxSSVCODO/rGp2
n+ZRwB7zubXJUACDJlDMFqGmrF/0UxD9QREq+R2rvoKXl2YaotgegbnJunjMvDwwdsDWMv8ug2NK
GCdMmLbiuF22JeKWWw+xPyLT3kIudVLQFaP9wOkwR7j643kruwqtAULYsKjxo3QIE2Hs5C40wIy2
DSG7XPUyKoTUnU0/VUJyU2fO1vmHq0366YFYx65/jFWFKhJwX4HxTHDRTklGgTshIFEJdEIeZOdb
HPdB5QoX/GcUsNj/fbPKv2/O7zerDrnFmiDq1Lt+2xVM/Vqq54Gvr+75kSeXEJLdylnRLIolGAee
dHeGpM0cME6b0nj4L8AoXyXDj0PxAQ/cqqzzl90YdDtSiRDtcROlW4bkTfMmbs6EinjWUYOZSrwc
2SOnSHs63/D0MSmW/iVE7xdSBHTXPSFc8CG+HdJENlpIbCdYN+1Ip3lxhqiNyCNh1nAQzCCtt7zk
UTlggbidnNt0Mx7SG+N92nKX4y02/Z423juCUiImqjWzQLupwyKK8YAvq5I76N9X8HzC0BIot5fd
R3LHaO6oPqErCDfBxRhrkKH4CKQKgAmgsifzdAY0i5gR1/9H8MaHlPvomCAqIzFCjIqIHJknzdNQ
7yhO5Vs3+NIHDLQvZmQ55RNm5gB6eqMe1z/W2AAOM6SKbmJ/ZoQoUlHuV6cCoKcLoGgZ5fO9TILl
fNijDqiDF31n7S8RzvNwtcARfxSUWDU++Y5fxFD41ZWO4BruuImPl/fGuxwIgXLLGytCK7V2XCJU
9ecQFUZMNM3ozLfLy38/SxISoO9j2rp4qjSumRrF4JC23x/mes6ldLDcS+uXdLHwwnCuFYGZRiVy
FSzdlvg4lMeB0lbZzUTBrbuQOgT4vbEOUC9l4AwyFSD99X3pGyK9Htve0boA5YvQ3BjcZ6OnrENf
ea/lxGe5s0cI5aF6JOZEIOwUF5ZrEFKMbu6R4QM+pXmFG0flxZPNiBwBE94sLrQ1/8Rrj8Igj7fg
mNPzODvpVw5ghOhBbJ8Aqgj7AkXh6/NXFcGnQPAhYKN5XNAUCO2G74nNQnKtbpXVZTfWGnp65tt5
K96KL2Req8gNudalOcBimrger9gYMG5BWF4f2d+wrF5v51fAvMUjAPcakFbuXjEAWs3eSG4vh/xX
u9PuZNpFZpty9zDj7CWK4SBdCTzDHECkRTQGAuLn2FP1rbjpObv6xrvuhprwRSIUeGW1R9UMkV++
X99NR98LER/xdDRv1VtQ59NyXIN5JRDwXwxgL2vK0nSjflDIdKUN0xbJI38g7xOdooMe5J6JG+2T
VrjMqGEWsGyDM5JfgrcFc+qmODYhUgPitAtkLghuXRQoKz/+pRtb+av7xTJ+DqA9vOUJiCxxsRsj
K085krfdydJBhVHq2enGjArDy/4ve+eRI0e2pemtFGrUPbCEaQHUq4Erc+0e7qEnhohg0LTWtqNe
R2+sv8t8iUc6s8mqQc8ayASSTDJM33vOf35xbYy3ynOhwfCk4dg4BWDmemA4qjLvKvH3jusVSTlg
9LQBDK9qpgafCCZA+ql74CrCdV9AAkdwuQ3c9knQWMZHsaUx0aFqyFY5runQ5vhCqODhIDM7bg+2
4McHZxj9kPvgES5x1MLDLdyMlGGIo5gXwdveO9tYCJXOExEmhIaM9qyAgsNknClYRjuOA8YLGjyB
zcLWOMKA26rHjJlp/5G1blcvab5kGULkUw5Ti6eCqwn3ekdFwhxe49ajYnwPmDivkMhhFlwTHnxm
WL0Yrowa8nEGB5AubbQEiYcQ1YpeOljBa6yktYr4GLN7mI78beZO8OmwBv+Au4OwCQI6dpsM7KDr
LMaF8tabRGl0yE2UbePENBLwjhjL4OFpP/S7aMlUFw9rFMfLYdXKa085+ArDK7oMY4bGdeFvESfd
0V7j9gMqwuQxZE7Bfnqmk1lgnMB3C4i4QqkLr067b/Av89e1i90TRm8ZTFWSJy7CoE58C3MsMpt6
B134m5MWRGWXFgEJ85lR2xmzC2btM+rYeXJnQkxZrJE3y6u6hn1dI38BzFu3+cbKkRg+WuOVK2a7
+sTXn8jYJSs2mhNmXznmM5CDMOufM6Q7C9eqGLvIeflgbxLoPFzBFxTnn2NDbOe0b7ArDtZ1/oZN
Nf1ceXS+qGAesDIQaCMEhFyGckm7jnNHewyRk7F+saPGybWM1wkrFUxy4XWniYLKecRMdS4xjbAF
Q3w6UiXFXKHtu1NIN5JhslGsarjOUFFxMsTqb4lfR8m7+tW6CvsGwYDw3AzSg86YDLHKRoMpVaEk
GN8DpjNC6Uf+4wXSevhK8VO4Kf4IsPwBeGZgACtrQd6bX65ZMbZN4yY1D2la9OFasrcMmGOUCD2U
SDnZ0TgiHA7fa4TZxaP6HqcHb0AQ8gZmingT5UynMdSjEU0fDQnDJNeoULNg91vssbqkbJnJvLS+
uuY1tZCkC579vCvheaA5YJSfs6nzJXkRrC04S2wNnfTAoqJgIQybhvnp0h6+GvGyeoiWRAbPVcZa
SrjO/XPgAPjvG2epFgvkRdlGhZn0jlMdgyoApU7ZmQA6ix5zRxHjEuYu4yxxkLb4ChskflI+q4MF
v6GkJMXn0l+NbotVBLe9+yoRBq4Q5d7sxAfVfU7hh6fvaJmYkAWAp1eVVnieE/KgPmTxEr+sEfcC
lN8l+121qVBJb9U5xc9KgmpWCgdxw7uLjVn0kmvbVjozx2vF1GVWWBuUeOm4jp+S7h4Yc86EXbW2
oXpRlUvIro9bjsNZ7kFgntA5UznAet+ZGdPEpWzPX+t03XaXgE7ImpPfC3lZM89kxUNIDq1FDCuT
boJ1wCXk9pX9F0fNCje7Uw/7rtKWg3/GE5BPHr/zut93D92F+AAg3AQycotjr/oiCbNyMiFpXFd4
HLaMchAk7M381Gv7b8RlKd6qsDtgZaRuru2GNUFv2B/Ve1HPBMkC8yS/XjfZEjcXkue8fIaJ4Ce8
LyqhfdCtyIU19ZmabLppBZOTeSWkV56X3R4Nfx1EruzqrwI63rDD7qKNPGdT5Xaz5x4C1liCDI5i
IY+P1X2zz84Nrnh88cquW+eoTZmt+tp9uM5W9edEdyIYit0eemXGZk8D7vpbix3iaVhbECmyY0SG
NeDKlaQwPK+sJXKcN6k6cDJrrO23cJ9HPCrtY9Ceiv5uVDdCQKYFfC1M76RZyocJ8EwfQeYvQDhO
rI8p+nfWQxG6RatjaMDjQJdntMYK9/hOrO3ofCZjiS9fLyOOXlWBqyHKII2PD7115XCdWk8F/VGO
vafBqnJUVqhcoBGGX1XmyQRanCb1AJYJ9bbFgXTFBAyKjvcGg1PnWccPg+/i1Tt9cGct0A/GkTjq
lCv8aodOUOxgbRkgSTHstA6/gmXPFK1dsjtoTLmluVCATcRYQDTe1dJqzE/QRKmrIOgvfd4LDB+0
xZBuxm4Tc0lsexhvLuMLDKx88THMowt+HAzgoy8p0Mi6eB/V19DbexoT8J49ouSB8KJ2F7k8Ggb8
uHmlUoGgct7iNTthCBWaO+bIvYbfQ33pqMPg5n1Ao4qpeN4NgvFAxDCmMw+4XD5iin6PcQ2LgbHx
TwOYV7HqBnyXmYZdqwKj9gKGMPrYxK0+zPbNzz511HH9vodUx4VAV8tz1wGgh8xWfqrWsxccKAmG
F0GggUwTAL3geA1MP0/lZ+xCHEp3ZvAo6Bly0LBoTxO6hpEKBiENq9w5JYeSWifEE29OFqaE5fjk
qtCAEggF4dImDo1kOulxjHbEyQSwpeCEvmErYPSUoRCe8/foNK1hPyR8DBSdi2SnfjREC7j1S7uw
tuaXGGNistIbRTRMTO1ZYcgZw1YPg1HA51bZoeEnDHl8HmJ6rCLBtVFrqbWVB25MfiQngH28vUPJ
rtRvLRLJ4SnWUA4SA/CEN5vjToRMQPIZ2bXGhVMexxBrNbxw5gRvzMBKGxID3cn/NCSQ969dvEUh
zXkAgRtLxYZWPlfp75pt5mAH3DirbjQAY14CzIpKl5GOjrNcKX329J35c4R9F15AlOaMTj4LDH+X
SK07WDMMsdDRBRkK0g0+fdDn9GIdTitCYSQKCA8ro3GTyC73n8KR4L9keGwjWlCyTeY+QpcZjHPI
gFZE0AiekRs73JnWiQ3NIB0Fs9r+MZm+yNQKNRY/u2SF5KYOd0NxzT9Cn24KlZ6VvVpE1obLGkZV
uMSiUkHSt4AXjmfYsP+m0IXPzKQPguIY7D0St4rHRgXXPQpLW9oHA0J/s0/RMRWIheZKviA4FX+B
eBN30ORwANL6OabETZYJWkLM4Esjf30hhAAos7OlnZAmPQ+VlVRS3AofpUE92eoxgLNJ7g2FG5pw
Bmz5VvIWDh9yPJeOnDtFwivSOZfvUtmY4P32fISo8YG4CJIm5nyIhW3mDqQfLW2wiRGKxWZydr23
NqK7SQaG6+717F5C69Pg+scZLei42co7/MNcSzgzTSDmG+zZfEgpFoYHT817XT/05AU0dPhsp90d
OUyZjbveyplPMmrrYC3VO6wKgJOZ1yBcytease02Afmv3CwBUmHKSLjizGM8BH5I2XW0LqBRkKAf
/XapV24H/wATBGpJlDbPKSMYdP7aXuFmTSugXw/IPyORBVx/XDX4o+M9OjdPQrDTLasGueViSBbO
sJ8Ml6gpFLLsCxCCKDUDqo5HyIo9Mc0cPNz0dEQMj/m01AwS+MC5IcThK3qhucjzbYgeP/PWtYks
B6cY/Q6nkngePmXZxbKWfbOLGSKZIpJ8bgNCJccC/ad9yeHuW/JrJB0zXOSNXY5zBhKrCOzbLXkT
kAq3m7BgYEg5GBivfD0YLB1HLFx8SCocNEqXkrfMtYWVnCngg+7EtlvxVPpVL3Zh1+5cW9oSoFR4
V0V9yaInz8CLZPUNhSuUZw1mPg6hsYEEYQcXvFfOeO8wtcrnsrTFrfqxbndW/+Knd3gITJREFDqf
gnZBhV5Vs3pdCCk4IPw+2DtCfK4SFoZsMn4N8XCVWXJm3p1+5z9RuajHdmve4TfLmYP/kS3CZImI
3ORuMK56v6rImrStz6Lb2/LRJB+qlraduYstMEgW60bNFnb9PJZ3KDOdKzQb09xU9dHHHBj/ZgXf
k4PlhoFrymetuZjVQZcOUnUu0eyGKyJ42vy5gOsFoQvgD6ME64wPI/5OhHxBXXqFy0U2+9JnPVa9
U4taF6fvYgW50ZHpdt1e2EdDD1qVuC0DKPKamKtUoXq5851NA0V8PDX1SiuOCRQ2Z57Smeeu99F9
bYUAJZyO+Mxm3jHXvnr5C4Nk0rXG7KVn8NG3uNovqCb0K8taD7cVkSkaLIYwQLXLtH2WaX5rvoU7
6rQy5AOl6bc/M+cpke/8GEFH9JxGbutv0/4Qefc5zUWHoy6FPGwLz7jY45N+D1MnJ5yZ6w9skrf2
DlcnHtu68fm5V93aNPUlUu7TeKW2y5Rpar8ch3sblRpqkgMGzCCqYKg5D3mM9mG0d3oJ5u0sBsKF
ANfsxZQD04pkZWVnRiwo33CyNBuXReI+a3Ra3zVbmLXgxYXgKrk8CYQx1Ow9cLILuwW3NvyIsyNu
LPQt1FJd8xKZexM7Dl95KBi+rRsI7jm8xhmmc+GicJWz/2RdZSgFSfQKsQROJsgaVh5CgeLTzm5r
UHMUNNE20Y4B9AKeFwlc6Y7XC48E8Lws3RFKC6FY+ML5tJF75BrGIx0ZvLbMeLfyOxFyIC1r+aDC
7peh2OFKxUS62xsrUtni4hHpo8PBvYOAptoDpb8Tvo7Yen+xG6o5zFnR6FiW678BsM5V5tDRU9U/
ZdiEVjzbi1fC0llWYo3fNMUd7b4PP4EBinCKQsEVSbOOvbnfdZfsArPkHB2oxU+I2FF2PHDX8d2l
ciQpBOg2WeXL9p06dHpQ8OW2X8kiE7NvkpEXfUF2MqjmKsOdEQqWEaMc7lZFfx9g/xR+oCRp/d9A
0Yr9E8NAoIemQBB1RbdU+UaMF6pT13o6Wg8cxJqtVG2UBH+zhV/DGd2F5vPQzsEPGLv1+cIBV4Cq
gUiCUtyaZyaZDqTvbA37caCXb78E9Yk5tAwdkJlH6SzM4orAUrMPNRhNmgN2LAoEZWQFfh1FdpUU
wtaoqZO8N99/HvMzbqAwx2E2aM/q0pMe/WUG85pYihk4inkik0VaygrV37OxxWeMXllQRvwUMRju
Sdan7cPdWE2ECFBrYeHNLFf7EiBjYXfnv9uFkJVlF7zzK32lgKrDUGkPhht+SVo4McvQ9WguyM0l
vghG/il2OZoF9r5UHmidMVSoPwBR5KMc75MJTrdzIgKvMFY4/CAqVdttIIaZYIBoSKF8zvMtwLy6
LO+apwGtHO4G2RxWkjQtoNFIAcLjFVq/Tl3G5pETlqnjML64mnwoi2oJiw3jV8T49EIEVFuLDNbo
tKrQ5VKIkTlcuA6fPeJWuONo5oU5o/Bh5VUqaXtx/mXkdB0RepNuDxi5SVcY+a0MrnYx6Qvoor9G
o7W/k3Z+/zaJt+37wcpoNpI88DY1i9LcmbRhCK6mpf44gtLsk2u1S/fGMbpmT5iUefvyAOtwifNV
9nUaZ/Qfs+4BIAAKt+ottN9A5Zr5t+86jhwQo2WD1/2GTeM0sR+VgorWlQuIrtoXOvIzDOSH/BWK
Etxlxq3sgfGTDXNjHj7S5KE2Ud6Tl8xYwvUl6KbEvoRbeUkORKQwrUG8yjRPyMnXNL40SFBhUOLZ
9HIv+auGL5r+Ylu04tLVIfijhoKOuc4G4NGPCDKd+UwbGDJeIBoQ6Yls1KaeZEQZnElfsDe4ylrV
s6y4hIr1rsaeb20Hw3WGD706Ks1VqYl9xy6cbZhMGo4zra3ukQlf/BiJTilBIwU42oArj7O2xVMS
oNSjBTDmuu1KBDEMi+irkGgymIUB9M0q1ocaCmd2oaokhC/YZ76B9wxB0d/MGb94+UodNrzh+knO
VlDBTmBti4GCANFVx1Q3WmApBSyOaOjAV2PPcFrQPgGw4daYWNT11EWcEIYDOJWvAXGjlQ6xFEE/
vwqEwiiyVzGV4YTRZEZeD5U5ChUfLqv2rCcfRfJS1A2wxuuEBTX7aL6zui1PKt90ay4NfwPW/gBb
RnTdS0Nbp+EZt8oMFhI8gQjHUgrmZastJtgKCTMlwYBMIgCfZnqIw0skPbUhYTlHVm/gHQRu4GJ5
gAn1soJ7gn58gzoerWgvTLsSb22jNGU6xRC5nRWMhKwl/G9Umhh8d668A7bqPrMtUSeb7M4+6k/R
p/+h7wrI0SS+M9VV341w7r0rOOfDbJtXDzSE8Gtm05XCiBoSo3r4uWKjQLddHDHlQBrfiZGABs4A
R2UpB4LHG8gvyENQpRIJQV8WvUH05QcQpqTe4RmNJmstgL159Treg5zTWmgSxDsTn99oVvKceLNH
YLr4rkLSAybSiwvxkV8wJGB+rcw1aVVnX6OaEhKCXyIMHysqb38boOBQd1F7UtWHdtwnAVRnMJd5
kS1GibrO5Eb5c1tfZ/jN4PEwwxMlrUjZYKwUn30KwXKPc7c6UJcoD4iKyMGhV22LjTDxEfbX7kg0
BNMUwaJMV4Vrz6U1IPuvVzDr70bDhgLBUoNnrGvqjXRCD4dc1lUSCrAwgdyd0vvg9YWBUo9sOGMI
VQQXuXhEUE8XFjKAAeOnJPaM2fSBaJb+1l50jDS/BM0xpN/Qj2OMUUq+0s++C09tKGiU5nbmMwdQ
+ZY2EjdIGH3pq3xjuKB1DVwldyTRg3h0BbElV/1glgvgkLnCiiF0+uZOLw4mxs2ev0iFdns25niQ
UIzsFJPOi4xZJmf03q5va6sGL0HSTH59o34uHAQ7jHrCFhHIimzeFA5mOph1mExCo+lZRwDnytmO
8pYpUCDinc72OMedl7SkAz7IAuLLOdGNdekJcMmQFZ5jiR2YWm0+QPHf4Xz5aR1lvEKkWXQVsqp8
36w/ssdxT4pFuLGf/XrT189O+yZRFdIUwvSbl4fmmrsCOewegdMPwqMSkhNKYWq4ufbFPLZPzO+F
IxDUdRwUwuxcI4s5WPuEOnn+hZgnmqNsr9e/cZH+ebMR94eZrIMZomMqt/dH1qLRsBpDEK1xuCLp
jxEK5bnot2fBF+D/xbBPPiLUIchbVtaH8MUbmM9jf7aukNu89Q/pZaAYx2AQw9157Rb6ZhQvBDU3
rWYOWxu22gyBGkgn9fiKmdOZmIUlyBDqk2N3h9eMBhiNcPG1v6ITY6Q9pe98lv9t7vPNtd5s+z2G
kIaScq3tNjyyUOxtqpJkqT3BOpljYjldxAxde4CFhWXob+70z1xvcXTtX9znmwG4XPVdOMGz4Ogk
a1VM2Hb4Wh25NzSFKbbOcNtHBIz7X38B+k/lxM1xbzjmQRw3TiVB2MP8ASrVqNzb1hx0LDHXgEvJ
xlqJ1CN5Y7yrS3I7kENiCPnaPdlbba1Ka/ZO6YIMvFqBJymuYd5Rog74JD8Pb0C7JH+WDibFi/4d
fY/y5dvJ//90eNLheU7/9XT4/7Fc/tvDw/8kCj5rwmbcfPnHnz/h861u/vHvkqn/YZi6gepEhzvm
2Drsi7+S4Y0/CHbXLRTySO1sRaWc/FcyPBuIozi6bpNRior+X8nw1h8mOgHZMRzaLZE1/99Khv+B
+0EqAbnbMopLXn4bZptx8+pLtqr2fkax7MTdSg3Rg9nebxZ68SP+xVX6+RA3b7nJJuBoPYcYCAC2
82BlYocPPbqDPhkG/e67h4EAf/Tz7PuI4x85x38dDRYLTmUwo9SbXaWRuthvZBmO+QjFMDvlerrP
c0RoOE3l0b2Ut5tfH/BGt/HnEaHN4FeISZqOiOfHlsUx8qqUJ6RLdtftsLdi9prbDKYUeVF6I4Af
iCH5xDnyZj2It2E6HptRR+2srcXNHuF0VnjDyZJ5/fWZ/d2tUCxTVmxsvjnDm0pEiXQlyafBQyMn
XQotWQe9qF/bnS+edUVcYjL8bin9cUn758347piCa/Rd/6ar/mjKMnyeGCXbZGDwkbxZaEah2hYo
5AtqE4Lu5hkOfFLEHH9wfreo/s3b9v1F37RojR2bRlVy0QX8/UgOtoEer399X28kUH9eJHHFqHRk
C+f923csssYut/2GJ+4xBZSz14yyVOJYcXR0unFjpvqhM9tdjUbZafIzmMdkZe5vzkJcye13hYW7
8DNXoabefrqVbrRqHDMuMjuom4wg4T1PoJVjnTBAdPZFGZDmhF1buI0MhxcAOcf4WKb2Q1A3p1+f
jPajfOjPWwIMpGESrKjkzd5s4I432r7WpTTduMvQHyZDSn4qo3pURJIJMC9UPhBdsbN8yBg25MQW
yqhL1FHfOlhENOWAd/NwtFVoRAydW8VbZsgXfLgkEd+sHCX7tgBwh+g/MmjWmWhCYTDQ33ftb+md
PzLi/roanjDUa4Mv+2YRKasiM/UAWk+j43kDraCp0SYIvhac8rTs3CLIEbcyKPDaJTZVB5Wva3Re
AnrHX99YsXjcPmSUO8Q7qA6KcFPgJd99T6ln8QH3Gfy4ciEjVg770XWq9FzkwJvQgDQiB4LfvN83
dcmfl2/LNrRT8mrYhm42Bc23Fa9qoDvH8n2ERYpBPuPUhyiAYNBMPQmnYor1rNC7yZGxRbbGTIyg
kljaixUtgk7sjNJeHZ19K7z1W38lPv4JIY4UAghY/p0ZE4bknPIJB+9wPmrmVRtHBtyDa0c+I2fm
JkV5KnzcW6eRThZcpIQKQoy6MbVLzms0fkfz1r5Zy/50sy2kUrplyWipbh77FNh2LDUWsCM0OEVP
F4WznZJ0bWuv6oCBVdrAcTibCJgSz0TSCwW/wQMUDmMGmT4cWtTCOCMp6b6J31pGYE4abSMNJmse
vgwDRgM6ZkpEvPbDqeTFHiSU5iC0ugfru3T2loJFUNSD2KTrzOpWSUVAJySvaYouYxWvuwpdN+oy
C+1bUmB3CFlJtZL1oHbLQYOrQyRZlpLhzfMSN1ymQakxehkbEFcQiB6OZoCqo5ajLajpcigZDzUM
J/JVbsMrdPqjFkhHEnQQz5enzu+Psj2szRf/vgqK3Ui2A161G7lpZk4gLfWIOMtR2xpoxeJIPZjA
S3HHQN9P9w6zHY+vIQ+5DJGUBbAqTs3EL7Ltfbd3+J7BWNoMRxR1G4HdsGY3ZvJSjg2CFWw2iEzr
BVpQD25JpuJIGt00qAxCGZ3bDdO/s6ypa3HnG0JCcuwjR79fqXq4HSofJz7EHVqHMlnfSvwoFiWI
qfCY4wMKzIPtj0Q8QrmC1tmQgpHXidunPpaAeM2jwB5qIHcJPlxRDUe158J0gpYVMlTj5mTV/sVD
Uajfl0W9Sk084KdgWxcdMcbBXZUlZx9XRQtfIIe2WfKDZes3J9umdRF+IQMiGOtsZwkG7kQE++Ey
KTreaW3tSQ4syQdD09emaYPAsUManPfooPdiijszEbxB1NJIj7ShSXlLsV7m5teApys2IfHEy+RU
w5LTsqVevo6Gd58E1bogyCwkKUC8IgHyvsFHymQKQ9UW6xnW42lYR7MUx0oj5AuW72WkP2IhnjnQ
gUTRIOGsluDOWWXSXhwu7ybXn+qTw0+zAjiRJCXqsGoT+xr7oMw06OJgFvZTUwLj22xWIXei87lT
bAYx/DRc5+dlm21C5q9WsjeNZjNIE9zUg1K1mwaYQ8J2QwLSKLA3zVRnH0HELAaouxjeijVZCmU3
9gzi6+d2ErgqV1RGxtqPfRTTwSVhNFBl6VqWYOjBlGlJAWeCKsV3aO7VCGqFQiGWImyxuxUj+0y6
it8xOp43j2SoW+RU3soWDpeG+VAnAQN5HFE6ich0hmE2bOOAUjZKwegxQBOnVLTGLLWw3YTvW5cQ
TNgNM17OYQrnUsMLipwCvbZpcKop/SbWGfwtLccnCtaXzLOYeIgJFM1wHME9HEgxdH49UZga1w8r
1R+Wni4OlCzEHbV5x3IdFyaUcD5+jllPrQUEaydsl1gbpPxbmKwy5kiWY0emOU5ATL16mfxHCKe5
DD1F4uT4t63Zjvl5ARcWmuMiYutOjMmVOjjLOqwzWJEEDiGGlFZDR0HrYyURABvX+AIrOPIGZKTK
1rbyv9INbeOR7rPmUEPgipe5McOtwWLUp+m5QkPHOKrkTBJQYkv1kbqQfpZQGOi8/+q9rSDxVaKt
oTDu4+mKGiJm/q5U4UtNzaAzfA/BvXWP2Wc269J03fccJB6Zo0D2lgBCjZdf78d/V3Q5Ao0wZaIo
nNuia6pKM7Eb1UGIUp0sGww5IzvPUH+zBd/MQf7cgh0cvy34+qatmDdlbOTpSVGi0oYvbWzTiPkl
V1jBK/ATUi9Z23LyUmScJMIxxf8abm0FXwD33ZK3As6qTenp8flNNd55A1oQ4txlw3vSuvjVV+4b
RtJeUZ08Fha7ebKGZO/JwNKUkL++XzdWcH9dCFbuFkadpqHdNCGNFgVZ6mFs6ofRi9efjBL+vIGB
4eDcU0ccYh39pqGvI1VjMEEZjbWMn70oJlNOTUXdwocf6WtbYdYKWew3Z/d3hR6CB/VbEa2Y3yqh
78or1Uj6REtAfsae1UJqNnWO7XI2vQ/N5DbQHyYHUhrjDcuuCVwp30KrmZcWILQuLX99Ln/7Zn13
Kjc3auhSKa0tTsXQhqNV+ni65cVbVFv3vz7ONwD6psqxZEXXiAuzFN6wm+quS8pQUhtQp6lnDCLr
B9OSlnmlM1DPFr0dc69p0DpMe61x0bI2pRMsBrXbjWhzHWkltg3HqzaSjCWl4+z9/JSTTZ+2LBFB
+5t2/sb94dv7Qy2Gct0y+RTUb73Yd0/I9McqsSoFbA6mnYTpSAC2WUtsMA88OZyx0SIazIl4/bsk
Ja6Kd2WK78SimFJv/Pre/Q2UYSECNCx2XdnQlJtbJ0WWFpSD7CxS5XWATpTL7U50MSEVb5L9Dln4
m/6dHARNUQxFpxzXbo9W6FYeJ0zBVaizrbY0I9Q3JFgV6kgqEGVN8/rry9Pkv2nfOaTj2Bb4kmVY
Ny9hYlZD2oQcstCpSNgUWz5Vu/JXIQYIGMBHCexBjwq0JPKIPyJAjXCCmaCme78wtl4fr8UrU8fM
Qrd6aWCrDdVE5/WY1LUxJtQ1yb53GHbHWCZisBRnFIeyt5zCYVXksttCbyn7btmX+XzC3ZW/ng7d
kpLLrXz/YJvpvjPhMb77UEqKVLoOMerUsiZFl+QB29mHsXawA2Pb4HMY+sY2rsNtnVKtVtFdCrPT
6oy1mkOR9+JNZbW7tmUYTqA664+clPsKiYbTLsTIhderGajno2DZFBpaW7y4SJrRBIOMgwr8Qmzo
4psQFXjL72WwqsQKVyS0Cpl/kBhFMuZT2uakj7yh9ADjpG8VeXJtOjnx5bUO23BdnSRqKqlg3OqQ
OovQXNS87Hs18iJqZhm7RV/Hcj6nL26irR/EXzu+VQ0YR2+Hi/QOsngqKZM6bqARTm4cQawuaBrC
eqMoRPhSPysldra4SHbdMuuStUcRH8jSxWY2aChM0nt/K+HW3Vi40KjNzoQtWEQ7sd2Mlb71YPxi
7JHgAoR0KJZ2tYPxlMztzp193bCFdPZeQyOcDIehTgi46RgdoSwkotejuEiAhAoQMRnCeljfjwQv
AafNR3YxUSl6gldIDR10b1J8NROY5fQoJe2ShZlT3Tj7keFlUgXbHqcq8SS6pjzJqX9xRlQmCb6K
dAv8gHBCRZPuBM6kOVejBSIYtENfv2pGsjZoPFPLd52UViIO3IHHEXTvUV9At7yvOnbWkNm2Q1ch
h/OQukeNcY2z6m1qfpjZK/9EFFrG5OOkRWoxUT5Vg/oAA1alTZaStampqfRmp5SjG7JeObLygU6e
Al471NKAesV68OiOPYdGIhuP4jQd9l49pgiKeI14fj6MU2eiAMUX1DCHo5GeavNea/N9VNHi1a+Y
T8/LHqdxik/bo/DFEU0ptG1PGFUxBlttNGYCuwhChHMjBP4cWAbIJTfiuwwYRqC9mFLTWB4yomsq
2VhLFY+BH9WWDK1DycPwe4xfqPv1YVVLI8Pz4SjeW3MYyQ6Did9jWsk3JwqQ1Knxr4j3I9WGLqeE
LvXAIs3GZAdpPD4fOCkqPV1oU2P0cJyldmkiksmgCMlYulk5txnRmRbygGiPFFSnQ38/BsdJbn7j
h/4zemfKBj5LjobFjurQsP4IqRB1EbXcHzotOBWia0n1gUlxu5toBMSrJuqNMPavlsUZ65gmM5ut
NOfy68X2xzkxGxunAeZvArprKuu7KE2+29hyuZQrWWNOXCe83fQ6ni+mwOBIafObMke7Cer8djAL
TyFNRbxu2qzuPx5MyRwpyyTfXuhGtJUEGz8YmwoPqeCSMm8CKm/V8k0garUe30lGsCzZZAJtZC77
pafxbA1sFsvgMub2fdyxcmnqVnbuh5YFJmDQlADtDP27qQPmOO0mMNExKna/GyCkRxwubR+0PHod
OzR/kintI3j0/VhvDERH+QhN32YaLjoxC+CgKPi4QmOtjDSE+M3bau/2JjR30OLJhLfZ26NrjROs
dp2A7TRee167c2g4cks75DGQBFBEbYUXepRLzeeZVv3REXT9DKQ97zG9afqZWsuvToz4Nr5KgbTO
Ez9bhIFJFAHk7DbwnyKbtBLTnI6ZgllrwwIdpt2ugLUW4zhpOFd1AnzJWNundK9XuG70yX2NDZIW
3klxfm6qFFUj1bfRKB+mJpw3+F4kTNHTbVPzyuP9M6oeQ9p0ITq4oXiVY3OW9RKRCx2xZNIWXwSB
biR0pqFiX5suf1XTgBU72JrRtDZZ0Ec5Wet68y5Vwec4mDBWbGCj8dpI2DiYYFIsIBIQXe1LF6Op
31JKuaJP11LnXXOTSlyD/OmX0j6N/aeGVOTQAUiI11EAF6wvPTyduiWr07Z/7Au65zDaejYyHYPs
cIMdXsAJapafe7AvjfMQwF3t+5eykVfsQVoscpbtvaQ615jTALMmybxZiR2tlOkRq3I1Ik+yQYsS
iRw8XoIaVolG/t6g0AHzpo2AXppJZQrRdvBfWmxS0H9si6jHiMSHcUKBXlgPSk+IedPOlSTbBw6W
kPhC6YW0+HYoJ1r7MPXDTN8mQI4WBh4GlCexlzhBuogNtMZQB82ahK2WBl0UAaN0JzAQE9tPD5fs
JOby62Rv9V/kQN7EESPxiP1Smi5pb79LfLxJ1r23iEBQOOAo2uvmfS4l+2+BsvZXr4er4vSu4xEt
KJJwdA/sxMJ2IXxoIOJ4SQTXccTZWXSu94mtXyN5rzT+Kazao5YgnGRxLJ0UkuBCwEoR25No+Iyq
OhVy864DXAR9+6BD9+iy8NmE2aoHNdQOJ30LYxQrauGi9r5rGuux1BATDKSUqsiKDR++crQMe+9l
VFWN22jdm3Z61rFIyrC36mzydfW1wAZ6XmKvtr8MFpiBgI/YzlUUsxIhL4XnL01YL22OrrLHOJIc
0TQHH0UqV5uWmyva1mlfzdDBU4VRRX6qpOY9LKI7HfctDbWBKKXFn2JiuBVdPbjnvq4J5gzgffsf
okwJy+rNVqpT1UqPtj5QuijbID1rdgQsgKuoKmIClW4u8HE/y94mtVpFqYae0aB61YkxoHmLoCb9
ekH/qTlgKZexFcQtVaF8vp0DNgDY6VjL1sJ2egpjErMpjwQmWuvZXsBJvz6cItbsH/o4U2XkSEeo
aTra/dvsZzk0g0FrMMztyIXw1XgpCs6ABySborCSMDSCX58jsVd/s58oP+9dwjwRHxTHNnX+vQHK
R5vfM3UIjYU9km2CWQ1AD+jDWqA4MVIQUFJULfGrJr8FRrSnq9yHQYoTBNEGIEU+7+63u/H/gI5w
n6f88x/iJ3/kxVgBkTX/+R8//OoQflR5nX9tbv/UD3+p/s9v/9v/zBdvzdsPv6AEhwpw135W4+Wz
bpM/D/DPP/lf/Z//JBTcj8XnP/79I2+zRvw0P8yz77kGhngv/u9shetb9m+zt6rJkzz93//rp7/4
F0lB/YNiSIaDYDK6w3iYMdRfJAX1D4djOA54gcWk3qAl/IukYP0B7VtWHaiwMmkngr8AstwEZINa
f1Bk8H6Q4Ad5ybaM/w5JQfyg7151m/Beg59mMchWFBtXxptOuLWm8P9Qd2Y7bmvZlv0iXrBvXtmT
6puQFPEiKDpSlEiRFEU1/1RfUT9WY/tkIu2wy4F7gXooIHHOSTtsURK5915rzTlmznKiIhUDV7Ij
XAnHfxP1wwoY9LZw8ScKgbL0or9BSw2vcblAHA0846ePbvrPs/WztuDL0fFf1+FQ+pODxof0daIu
6+fLXrp0qu8shBGhebkNileCcOAIEAoOuCL6+wuqv9bjv7/gl0Mit5Z6vOa8YBfWCYiVmQ4WYYoe
rga8oi4ZITjYXAVqRl2jxyZtKusQRrqH179fiPKlj/f7lYiv6KfjaqWgUzOOXAki5HA/qEIcKdFt
YIwPtPPJRyDYmB53iO5sJoS+BF2OROhqNtAG5AuQmRyjOSUBjQrT04MHv1yOHPRNnJZ89gz/MMrD
9tXZoTp/rRPDrxLKobgd3hJtYCcGrroMuxYOuA8lECwBdmyfSdVNkMtIyjbSdoyleXAKHjta4KPt
nKADPGfTg3+PzwMIEch4qa/RR3nwH3xzfFpc16jfE0e4oSJ5o4bZW/+kPJt01gFeOQlC0opYF6zx
Hn3X7z7PP93RP91JYoX96eOU6/KuHjQ+Tj3i/BJcosMTal2vfD+Shv3Na9kyz+hvz48iy4CCGCXz
hIsp80+vhqnIOEpHnh/QXpPatyMYVBsIVshy7wGGHoAbhHU5Xju53JDtQgx060T3Ti+PS1R9HD05
siNzxYHl9l5h4Fucn06A7NFe6sgvIz04j6zYTO1R/mIzGHaROyMpvwQMb3Gpim/w9o7psibldnNr
hcnexsJXPhJrSQbYdk84bLaWQ80TXxPudykf058W5jy+QoTPXrM2X2mIWsoGWA5UcJSh9zR7y1/0
VztEnedBLAYLJSue5WsTrMXNzlF9jMqAcwBZpdtPAwYoGcy+hS+DTAeg4JQb4/udjRowjbetU3Nt
RXxAJscG8A8iLKZg8BgIp73KI46V+/j+AIKNofKDOawWNmmT7ufits9mB2XEkMs9OAtyzGoc3R39
gk8DHjmhCDCCQJYjcmaMY4J0RsvvWbtqd/cxywLVOngxeW6PySNUcYs35AotLqBNCIEB7YTm1XAZ
qxXIHz+szy3OPTIQCSrmZgFK/nJOQHERFXNmQOoWL44vR9IECDnRMi/Hp3N6AoDhy3NmlEidK2z7
Xrlwnsm/4tu/310bEfSAuSQpOecdBzdjc9jRNsV5Hl1oiIMKiK8zQs2Sbqq8yfO9D5B69AivY4xI
rEfeAwRUs+rDnsgQZ4Ar5+4BnfJUIyRtNXbm5oeAuXBQHN/Hlx26kG2YPFxpjB+65T4E5tAtua/O
N9DjyH2HmBixESAsgC58d+UI4yrACT9fVGHNEks+uwPq0O3epVe8rt1iu2IwVO49WDuYzUsYplac
Z5GiflaHFxMobY7G3t8XCSJs/kM3adl0tCzpH01rooVwYg8x+LFVtJwVA24TI65KBlQLFWZ6YnvO
gli6HxiPxxRQNB/20r5PhMeJdJNZtYFAJN3C5j6BugeH0Hl3lFArX2mb6mjQmMc8W594EF6ur8xx
pnhFoSOOiQ88emfk8eFxSqzkogMcRjkyJeSiYozmMnfGBkIZuMUzcHRvyyyW1lcTofMw62HG+GcL
Fxx5NGOQ9xYcAD5kog7e+BFgmoAD+Ygy2AK4D4ACUE8FNx7Fo0iu8rZIzj5zUp04lgU8xg9CWN6l
N3tX3wdnVOSgr+juqWyw1rqmDBpTwPt13Ccs7+sMI8L7TfKpTi8BTBBCOD2TcEUyUeHneLewmr6Y
JC0BIjMAd4acxoMWC56LY6T3MzkCFg3Y6dVmGwOejjG7X1/GBIWNaEoVZ/iugLowYikfxqxc9g+0
PkKZzrOPF6Q9Dc4GbvhPQXW3va5EDk8KrkjQQj6gJ9L44DUMYXeZd8eTO6hesg2mxjxzz8t2fljy
cxa0PguHfIKX6kh2K8PW4+yCqfzmKiTIFng23E4kFgWC1gf9XhOu62vmsXbZjWtAQjIwS62bDyA0
NG5BUqwZn82xTo93tx1A4h5uFl7KuyAqnJYQkm33hCvCJErIbZXkIZLSL9MjvByU2aTnYGiZ5ONi
dZ2aS2Z2PWD4Ynzjok5zmbSZziUqQX0q8KFOwdGcdqpg+yHha0W4KMlb+zlwYaadFkiDYTNoQP2I
KAFwEGStJBq4PtgalLU3QHnAo1FcnTCdAUKh3zQnf6iJeBv6knh7nr9PnMLVCncIru6eQADsvyBK
RQzy0FDi43yvuvmnpSbnq5dJ7v35pk9op2IJV4nA+WDj0GlKw8JhjWWBzO5+j7FOpUpIGF3Q2XBU
EcDK6sozpdpgM7DcDCB9yYjMJRDPrj5tOD5YdshG8wxT6s6f2bvHN7Tq+kc5LzB+soYI+iH4Fl/e
EH3ZCHMSaAi5E/wCs/XJuVr3rwZ8TvIMlqj8yZJjZKXAJcH7pxJc5HafEgeWaUbbC1kEYESUXc+n
j+ucm1L3QGmyR1Y4CPpPHXEmODtoC4pI0SRcwdMG0IPUB2uM8OVF4JTCKhRoouPzJcoCQaQ7joWC
HD8p7Svu7Up4Y++CKodPn4v8x3jeRvvRnsE+9ntQBi4HJG79akwgYA5YMwTFmI1avPIM74EmaVqI
oDtvwoM1obVhn2EW0J6GWBrg/D+i2dnkciw7UX6K7uwa/EonJ7ntK/wFJ4GC4mmqQV88xsdDfKPr
pg5xLmPu7xRax8LdmGuTmwyGdI05/mGm7SneG34xgZDBrd+9O4tiev2UFmoENwBuga+INA4Of/Bw
75UIcKhZ6I7uNjaXhA6chKk4ouDDIl2teArO/mWqvunYFmbYKMeQJzU+k8ZTViBR5TEUsH2zzG3C
V8YKT4XqYl00Ln5/8rTsoyJ777lfKacBCgaemzPAPaha5xRKN1I4ZXAdUXW6NxZOIrzc8mM/yobi
Jndv0ePjPilWxgtmEUmCcHhLdXI3dQzsV6yPCBPCE7s8Unk7UIGptqtyAGFcEPbd7m1TcWwIHYIu
XMagdtov7gC1EkycDhnb5xE0OqbGEFHk1WUkr8SCdh0JhpZPB6Af6AlCDvkNdIYzY5oyAypbrC5s
72BoMbphD+VQcPbUk0dfzMWTXQElq4GU+1jPchgUjdhzuo0U5kABcX/OwOVZb2wKeNzAsL2Jx8Mv
R/dRH3fpObJnzfyCq82luVO81VM75aTOPWle3Y77zhkgBiUxapmv6pVzjLb6PNuOGqJvGW87SyrY
t7yhgBXbSN3EJBcjyEpJFHfG8k67hoB+6nf1kZYZGjbXeMW4xOMLEAu045i7YR8UJuMZCI53gY4A
dMZq37rqBaW37u6ftkOSDw/LaiAO8ybWd41JCvogujsbh7/p3EVqE6P3vMqDijDdKnYe8wLfm4DJ
K2cRKk0gQvMBR8trsbOBF79yCtGXF9/cdJycQL+83D4IYC0wyrqA3lmML6zK1QBENwubyv6/RjbX
OyEgZblBa7I+OqEjEyAN+Ns9k7jILmYM+UaEePbHwmRikm+9Xh9tsxQAnkOQ2xHUMl7xAAY12hYF
bYaVNibrvIcJF5EWRentGHLujMXKoL/1sREXIX9LsaY3R/hx9cmSzI2AUb2hX3YPWYHvWWBDpt+u
eXgtKKhHcSQek0uG1MgMzTY6Rj8A8zRebpCPwUshlK2Ij6YfB7Ydno8IgP7BqGxcMDGf0rK7Ag+h
ce4fNhBTLULI9i4DMYI9mozmvHfDhWrFjzHSGiRDuIJkK3A8vmiQCOJ5RprFOBEq2BXaiHCOFbhY
jy6ROs1GDvOBurGv2K046pQue2r9KU7jGQi/CH2i45PHGDGsnHQrAX0FiEKe8Yyzouj1I1NxD2um
XhI+zSfoKCEef7cPz5+YneoC76DIF1auLhSp9kLf1zttIwoCtcOueI3BaOJSqsbsUCahfDe8Ot52
XQH2ErsXFwGAT34lQMWcnz77cRvhUKSk45/l62MCB11hm+ZILLnZ4gGdt5qT7VdKHidpwMsJ3JOl
g7Yo1okRWOOk744e1yUOpsdo/wyR/fnxbKSncO83a3HxxPgEDkYhdYC3Md0CNB+XEytpR4LnDMnN
1+PSp5hpXKC97mlFVUlEJw85PLVTWL/YY2txXcjxJRYsPJIrU/mV0M5qdBqIT4ZLh6LObeqhZQwk
HwBRfO9gKxDrjR2VuRrmyyuEj3JyjffrH6hRWJaikDVIeqs8Dkw+zDeyGAfGsz467JgOknB28wV3
6Q7jUIoPmLsPn00s+eCrODrWvjRltvhCOdgmp1XF3RiifFqWbN2L/coMspDCIawSRIeB4ZcEnG09
UYdx9ZHMtVCYVE/NtOZEwj2Vx6fFI+ii+9ri8BCqIeol/xLjo/MpuYADuPa4o5IgLqlw73MjuQ5K
nofxcUTsNpQXrqagGid3DUxjTWKUR1DRpQhz6EULmXQzYJdKUOCp5rGgfAtZw+gVaJ7BNhYpk+o4
5vy9HfOWOPoJg9ls7yyFRs8xp80QnFo9tBJ1dhVMpkTAkg+LvFmxvLi1mj7mNBqSKpEDxS1f7oIF
wZy1TrczvLveYyBxeDUihr61lcrd8Acus59aVNn/sAolbZJribVPjEei02uo2LIJEkF14GM3tPi8
qpmESN5cK+oAEC7ccoPp8Sksi0mOWJoCcb+GgN9wxzmGJ9VPpJJ1hwGtEpY1lipPTXM2E78eHsbN
HMzmbT9VtbhhGARXrKGoYG2Krkt9A1g+JRZg2kHD4/DlQ2WwXRID8MTeJygUQzXm0Y2hDvpt2MSQ
AK5LvkpIYaBjImFIbNZQ2PKP6ym52O4BJbh7ttLDjyzyx5STmLMU0YD8Beywfp4aU17HWoJdbZlx
etqCChhGSbPcvom3w2yAEyqrx1PBcSCAVOndpqc1MsUhqYC8O3o9V7a0p4MCzLgYSZGApA1AcPAw
Q9Q9BTY3lT2oI4vyt+TGtodVSsfn6mrcNxj0c6TXTOIGwIPgCAGSHfNJ+FKKDZj2Br5rFAm+NpWS
7LN9EfEqNh0ksaZwYPUqwKhutaGaOrzuqd+KoV66+ymfW+oktU8z4BJ3IUS5hIlYzvoKAPS7zuMf
IL3AeTFWYPsyFR3w85cWTi1Jl7qnhUNMyKZfiiCNzxrexNmDHLy+hdtoGzSBFGK1Scp59hC8HjPY
Bud0++LExubE/J+FbP8qWjNqQGk2ewyAElDFXejgUAYEZNqOKNJi0K6pEfTxm70A3fS2D26D/Vzz
Zbg9UDf3IDk15LXsC5QDp0iC3qlFwL88YAQBzT33vjkunIAya3geAgn0BEdQBmZbZyNyqnrCDU2o
qK65OU/NB2W9182YlQmX/N8bX9qf2sYK825V0/jUcLn9+plpJ/toNL0sepYkopLfC4dICwnQ4tMy
PSUuU6gHL/QfxWGdxxcVSZSRLqKxWFkgVb1i8HhiwTZSFlmWkL9f3hdp2z8t1Z8v78tXWjG47aQz
9ZGzOL5D1PKdOe2HaMu6IBayFgKmMv3mNX+d3Pz+mkJz9lMn0NR73bAJF/RZLFm4Fd7/cYFOGMQS
shPvMepHFSl437yqeCf/GVX9/qpf+o+a+SgP+Z13evXq5By0SUkfuPH6uE/hEPhqCEjU5+H5rmGv
/vHtOprJ2ILRnPlVRmudtat5lRU4rqn5VAz7DWK0B9iIkPqZJFG+cpKkXnTiayHTWjugclDAwZjB
dMCNcOLU811+1v/lklBeMrPDKvVVEHtr9urF2UJLleJyDMdtls3B+k7JZ6NgPA72iTm5DJHRp8cn
ToQcKmwOCPQKksc398KPqclv3wp+rX9fyZfhwjZ35EOmcSUloJLHEt2wp6l0aqCnEWaYhwQArOAR
RPiA0tMIEWwPG8nf80xf34xPGhmzJrm/nRI75NyFU/zdSDmZJBJnhCbEePd0BFBtBmcebAagrpYQ
DMcS0yx4lr5bH/80KFF+ei9fHnWEGtdCyXVxh+VLAQynZ/XqjBz2ucPif/bk/vRqX7r35alrT5r4
5DqfT45zVJWT5gw0NboPyV2MjuwZ375F8ZB8/brEjaxbOvM09Eu/PrqVnWVZUfHoHjeHlfTWPl84
4vLIdrRT6WpH0hMsMcsDbcVB7qgvtG/uF53B4l8v4Mv9crhI+TaXuQD1RZxoi2dVJ+Qj7wSv4UYX
RImdjeDdHMDYzerX4jNfQR3/tCfyG6q68PZkv/XmPyFmaEGpIBbg/n+Mq5Skfvpu9f+xI/7t8/py
S1S1odR2Iy43AmVKpyW2NjIAhVU9hV351E3K+X10/nDCH/0kGn1EIw045/F1mmpYT2Cco24kb8De
FGPqRn0K9MxXN+YQiIc24y35xkibyRsduH+jx9bJ21OPSiIUwJo9AnnZPRXAT7SEiQJAIOyC+/MA
rQXUUlHp/H2NRYTxh68HqTSx67pmoJj+ssiamBZLhV/3wQfRN+7DtqcZAuva74bm7DaUn+jU0hlE
A2O6dDhbQMesP7T5tqnImKK04aT6uUWGGp52NPH248cwn4ozgQM+KmQikifa9EiSPfFSDVEfnvIG
MaoJUIuO8lE34iT344m4sdXCbYLxnj7CfSxqpmIKSDzec7boWM+G7D5+n3RD2sIesI74DARVT24c
4GmaeZWLbmfJTjjcTvbDfExQVtClFFdkSJye2gEtsuFDNCdOdFhMH40LGyaJI1TaxCFSTKAsGVR0
PTCZgxinbfpEjsTIGLdAnWk207PjrLIEFjupvEucjy9Q4TmfzCzOJmKxpdMZaWnvbRNiXCIQ6VRo
gtdnb8RxU8I7EZ9oO9Cq4WRMQjB1bZyNKl8+eQA75SxGHUPX2Xc4VUHREZXDFYxRWC4obIggLqci
VKJMsqTaqQB+gGk/01C9wPpmuDPDHF28SJQ3cT4kdpg3VgWHBUssxlOoq99uk4r1q333nw3asiww
LPhdTTJ/f11bWmvf7c8If/yceRMAFhLZx2fMucA/RaOeapVO32dGT5EDMeF/ypLjJXMSAqgYIDLI
ycYEkD3nS9p3Ie3R+yqfYgfg2CdR0DlvHL96oKUk3ESHAcJsDUvcXoy66vdT692YOMZ0rsGO4KhF
0OfCNqZX3C8YFtB8OjQE+EljrIXH1XVYs650YvsJ9gngfV+c3CzkAKCGMHFBHkUHYFBVAQQjXmdc
jEGdmbER5T4DukSkeJgcWI/URwACO0E/YvbQ0gO5hMQBDouYP5Fo8W1oxP3gHN5of3TcSxeGz/ek
GKOA5RuOpFQeCMKgipEftytAHrpcHg0dBMF81/R0GVoc9lE+V3YatRPH5H2gw7XqduWbtutmKILH
TOmkCC0zuT+gn1gTTsF5pXPKppGji8zftvvmTPxD6fl1VcSKg46Cb1vRvq4SinHKjKtlsirOQO6Q
FLOf10CbCAXMR87CphQoXw6j+8qAvD1F0fd47zdy7UEVQcQ5b6B6baft2qS0eGaAUryaC7LI5+h6
Dx/FWvqR46i8crCi1XV/BtLUkovk6uvmVX6txu0cRPrCfq1W4PRW+w1WOp0fZSJG6tNMtJfw3Hrl
N8dPTWxMf3nPP8xWPx16m2r/OF8b3jO5utTFNo5XD9TyhDXHRRbG/JrlR5T5t+D8rk7vL/X0sruP
SXJ8MhfO3HoyslH2vH1lBTdJ+9uLvOS/r966UNj8do1wGlBVmQYWk69qrgvaVtOomFoLfYU673wz
Ok6vAVKX2T24zs1I9SaoXYYVeQHAAKf1BH46J+hs3rOKNt5hhMJvgKqWrjxnt5pkCGWN4GK1f2Uk
uxSpH2baT4SsgrCSgbKxQuu5oCdE/FxNGO4+tD2Dc8NL/rTdiRDn9/OacRQZ54x8zylwoLFKd1sa
H5NLXA6w7U7UgMbvfq74hPUlpzFRa/zVZVpPIRbWtP6rIJODKsSYXI66ASHM0sUV85uKiAIxZQH5
HaEVh3RNfO1MfP7GHD7qebOlJgWetWD2/CTm7+AQAyd4u4b1CuQxIhKGbzXNtkZBhcITzzp7nFhj
4n5SfoeJhGA+ygSV1LE0dmA7yX69YvazY/oYsjvTnzBYh7WgWnENa/Jg+MzokpPmCFfw5u4/WL1p
+t5B5c/yBZqBw0iHOrW2AhMYHYD/URHuoz6VRpe3+4ShIuTNRPQ7MKwELXsV0yeRGCFqY1Z5j1ME
e/4MyzfMQhK1Hp8WNH+Oanpo096EDovQX3pRQ8Y7vpRAUAW5J1IWBGRaHpgTcr5vKaKXsGdwsyW2
iM1h2Awlun9ZuP1oX86MFTMyiMxJs0REGZZMUlfiYrXAmkH6G9VRNiFxk6wHcucExbFc60ccqNEx
aZf4Flh8nFgdijB5EuRoDtLTekOEUbrZjtMBTCxfDLx2jI9NHhna4W9IqMGEdRBJ6QAO86UzpKFE
awRCVULfReR9XQAW8Vr3GI3FYwE3m3yj++vxRQVfObh0nrJzODKY7nUjGmD24MFoCGWAe9xpQfYs
8m43PQFqn3SAwuIjZ8cf8pG90pFB8yNaZzC5ZgeHlBd/j8JjVe22vHvQeEVaN7QTTzHiCzdP7TlN
qHcggJGRyBG0uwGt10W/sWmp0xH+7uyp/angxbKFGhSRpgL959f99PCoza4veZrV0QlByFAZ6qNj
4sSivUhURgi2PJAGZrSPrXWB5t1lgJalpl/Fx1djlo2gOJ2PIbcfDg4Sf4nOYPcnba38xl73Y7n/
ujTaaPewZiKvU78avrR8a57Uy5ZqdFHD+0c+4+oAu2uV3EvXmhOt8bJdNiMJcDQ3Envz9MYxz24X
AqqM6XuWTU7feF//WGf8fE1f6gzT3t/O557RO/l5DtMbtz/SNiDqndOeumAOLbBY7PT6pBrcllSq
HNRJ0lmeN5QbnknSyGmyX14ScVbTafxnC/nFeD5+V3L+YcVG52rxmbFio8P9IoJ9HBXncaq5TBFM
8qBzw5mFoFox70GxL4rBq8g16Z8Kel/ovL/ZydU/nNl+eX1REv+0q/WXs5PXZ15fJUJ3Cpk7kMDE
YnYawLRVJw3rzjHtZ3mMrJvFnZiL6O+b1hcZ8I9T4y9X8KUiLWRHMh/tjy8qXwqFCYEpLaxH0nw4
GE+UALlAYENC+OatK394vH554S93SHVty0Ml3rpYljJkR2pQLU5pEZqJ9oKc3j+mhw2znO/e8Z+e
619e+Ms5uey3hOY0vHC9aYdWWAqE3mnUkA93iG6xGLaiUpIDkVKgTzWF+lxolsQJtf1k3OmwR3Am
8ug2M2iaH84DToajbM4si3Xzx7fz/0ARPak/yOlrPz660a7+/0DyrMm4tn66VYX8+l9i6fGuRCwt
RM8jRM//+3/9IpX+15/7j+YZn6uGLNJ2AI8CYPuP5ln7L0Wz4TuplmVwTnZ49P6tebb/C+O/Yzv8
g99XVS7k35pnfkvgmISxjH/zJ/87mmdFPL5fVmZH1nD9gtQm6fHryry1ivLQy2c0BkE5Fk0Jkj0i
e+jMilhen77ZB/6kbP7l1b48UZZ6O9T3O68Gq/vuZaTt0EsKKHOJLhJL/XePsGDq/f72WDSF4NxR
6Ff8unqpUn14dFlHA57tsRcRUuLQSzZWwsyCQ/YEySHNNdRuEa4sMIgQX0It1ulHQjNBTnxGQ1Im
jJP4nSOgamcsajQCk9EjBPs9A0aufCwSAZCjptikvtPwWn9oLnPnaNwKoM/hb31Z/g4G6LZtBwWY
PHTXccuAgLoAPHtwZ4+/0d/djwflBLZAlPlM+BbkpbsjZdOxlTFuGRO3+YiJHuEE85ETh5f7Z+RD
jDN9TMNGxKGTQlWMI8S71Rn80mfanKaiSkGZRLO+TU1RPHGID6XnwTuHtPTo0Uj/ls6pmH98q5gH
NQPCl6zJX9Y9+arf9497D0OdGleNUMJwcqy2qXkfEQisKsGRSbUQxV7HpO/puyMiV2JEAbkTpkY7
dnBkbipkfleKQXo+tJZIeWGWn+I/ilqiKpJ+CXnnZYvdCI2fuiwV3LIBDFiUyRJxOPo1bp3YyYbY
TfN3dD4YCdUXJs1XWxRlGgGM/AoFngixpB/JjPCTPpfxzgUAUI5ujB3OMaKzDBOkl28IJNE/zlda
F3nt9tB5X66PBMQryg5UwVc5AWykUzugtFUog9w7UnvkN56BQ4s5mAneXhnhHLSuA/2F4SItJ8aA
8tHvGXDfSaKJxbhjLACexrhLD4lEkmTj1lM0JxQpj7V1pnpzgsPTIa0nj2E/3QKgRjhEBug2vT41
/FhQQyHl58uny4c5RXGGMBMoLeULYP/xKQsV/nKI3/RBZhcLKPlMuXj1ks7KNdo+K36/uaTYNOnG
XOpxVn0yy54zGcZzjrj0k3CC+PJJFMLe9suH1wJ3It6CSeonomATFfC6o9IZ8MFtDylYrzbb8b2D
cSZvqmdgdPZIWSTx+0zYK1nmGVlTApxfco4lysuM6jpx8OeVsXkh2TKRqVGFHyug29NuX5k00I7s
3+Hf0JO8jxCtqqRD8fFKqXMMs3oFDMY8+pbiWxToNXKfMEOV6CuoDHcHHjBUuojWG0+k1F3n5Syn
ylNcm2gdIdgtu2F3jrMKTFBgyVNEOtKEVRQ8MLoDsvTwLiIk4L4iEIXoKs2/MNi/Tu3rKCvHOBYO
HV90fDyPztYA4aWluA7TZJYp641PHbL6qR5rKFMfAc/5TlQVcprFxEkQIv9gnkaoORl0wz5WFypi
oU8IQYgAR9WKrMywWIgfoMhhCI8A0EHouyAlNHRG1L9djNYtQXi490p0pZV7WzSz0+gyun8wjQFW
TnpoRlT05Yn4WyE0QtnrS2PEbKgp4+uofKoncIApaDkPjuSnglSwPi7odjS3SCWFcCRU7br3QKJd
EW3IU0I+zeVd56aBz9Mal10HLvjW0tjp1JfKsEPjkN5hPLSEJC17edQF1AagDS3XOFF2Ys0A0aTo
EzWLG1/N31tdc+1ivLUCraENfB4A/Ls1ER7PIgD1I5OnSynmPKMmNm7D/Ud+H9pTAq/7AYX7Iyb9
Z1APKsu1l4iQ5GnRuuoiJwHAOyFrGVYrxs2bs0hg5O7y6AmktAXfLm/O0wW9PzM3F3Xn/Z2/gKqa
uARaUd120J5SJ9D3YzSvNcnnqOFg5kojYiDSCu30HM0VUoMrnWDqrcMUyQAeBDXc9SO8CmZsx6ka
ShFKoyCfYyNhOWjd/Ahxy21XeBaLMQHbNVqE0rMvIqxmm72qhU0P4bAw8FLToTSkbrU/E3J/YzkR
opXHIWrRkiPFdsalHV2uUKeWmTMx7R23ywM2A9X3tLo8lQl2ygWLU3RieNCml2W1q2J12gXEP932
mzuySb0J7t261wbE8+r+cdTE5bp6Q7hUkH9SPCHnQEe2KJ1YH14WxYy2wVwdZxNakNfXq8U/ilsi
r4UtoFgeYaP3BPKRMnmOyejmpkPnIzUjUhMtZsS0REsOu+iL2k2dGpTuRyeQmf0bUS2n5DAj03I+
zuVSSi6pTmSDhjzJdmZlt769qPF1eAy6nV5wEwqElafNyQjK3EufqFPykZwGVOAblhjS0Ai0jAmD
BXrIY2NUieTQ/RYuMNj7nWv6d+wThNMSCWsPM8wYrNRF2Mbb+Ph4EbtrtZ3ycHj3yYOoFDo8Z1Rr
ZqjM5gyrghIvx/I0zHlAbL9YZB/HyeGJFif/D/b5AJsBu27O/uJnN7ciXdUT8WAVTxJa+EEZdNP7
B7g83+S7QsIYGkG2tDf2BMeqHrTEMwwl1h90aEVEvOEObndz98/oari57mvD377AAexcIepBgYKy
+ymP7nE7uh+8nsYOGup+2NmsA/SXt457BYfFFEFxb7VXbKdaZNE72ZHooTuIeA6+hU981lQzMQnh
8bizilBvvKAtzgdI2aTIXBeRtrg9l59WprktQLsmktHb4B2hcrWD4uYdJiLRRvZForZDX42UPIR7
MGBiVOz3a2hXowYTxmF1WCAO8gl9hJM3EG0D0GlkBIC6N1AmumVJm6h2CwJPCL8pFDr9UmQg9iJw
QpHeb8W4vafN4lC47dm1rMGd8j5HhRjqBCQjxgf8obhaQ8SeTxgCKZhgQDSFXF+vsJMehR0xl+pY
n22j/eBy8JXlaYymXB/tx30fsX9s+fSNcHv3ZMMlckO7RgjoSGRs2sgiTQ7IqIISO8wk32yCrR2e
9IndrheC5U6xHiCwOjyLdNOcZixCOIkAv7h+0qa0IhiBZDuH+1CZVklrvyqnAkV+BMDbbOd6GR+q
GLIaSeKJxg8qizOfI8HLay2Qif8EaYoIZWmyUD1b7BCgE9mG78M7r+XqDulTrrI6VsGFSM6J8mHt
EOFjarj6xG9B++f6jlHHJA7zyItUBS05mr7Mh4wFzqPVEdo3EPH02KC4cHim9RpwSsMdgZyUFeiN
bJSkTFHma5LPSai2IkrU/N02Q0xgPaqsfahe/IZdwh4Z9B3rmIPXZWavFH11UVPNTgiuRiXoXhHC
M69AZ4TsWtQL5Bu5B060uTQC32CnVwKx0AWeh2d0AodFaY+zTufwMrpKG9WcHbW1lb/Jp5Tp7LC7
RacpAwP3bCCWpR/IE4Cqkf22JhsXaw44nkM2pMXXr8gyfBWjwH7VrnJ92SpEizPRS8SGV0ZvOoN4
A3sAavpqxUg8ROrO8dIvZhYq56gZgIDcv9kyVAqfDMwRyrZUKCzs3r0hqSajiAHiBD9FYK1PPGf0
c9jTqmfcKqxhx/T2UUUm2HxWb1cn/Jh5YRtVBDI5hw85lOCZxBZbKm/jMVeASkgDefNgWVq3aDDz
UcsR68AY6hFUF2Wao4uHuoI6mlO8Bpz5DIbNPTOxHfH9Pf9UA0//KR1/dq/+yUVLpWWbEKWQvNC1
+rXkqi+qqZeSiuSakZqwBlVL+rnEVrLX+NfoMaifkXCXH3ikNM5bVZQhi727OQdIYHuv1zXdXoKr
/35Vv8P3VQi7WMgVmzrbITTj16tynPPWtgrzRxVFKC7rqAd838vpgzqfTtSNu8hK/v6aorT/rfj8
+TVFcfpT6yzrHftG4a2RfuI3KKAfrLdhdV9gPSMzsgekxM2Ehcr+fNQr1lzRW289Z0soe3TjgWvr
uXi+Dux4ZHx+84n88XvSsWIDh9EVG3zwr1fHpWVSXVocSXlux/BTy1D+pCFL+Bjzn7A2U3Jydg+C
J5eYSU7hdrz3b5EQPyK4+bbK1f5Uqeu2Ab8eqpDFaOrXy8lsA1DcVue24ZbJ38WenQXG2EGmDLWL
3DLEUugf8yll1Zu9sm8eAxj0r0KDQz8uvs6VgfxjxMahS2bi94k2APIOKQvlC3joU3okiaP0jC7o
y/DKfP1MYKRO85ss65VODDLPXknvbH65vcCLL4YoGjXOa68WvPVbCBFLRo1q7mdST4g5d7D1XJ78
Cx4E7eWB+4lcdwC3TbQvOMFfOWFmMZHTd/nAQdAHjElujfJBXw6zDfYcHkjZ7WBlc9Y/2SC4iBke
XlKUI9aihnDnCbVpH9Yo9qN22hbhBZAu3XlSzGKrSrCcTEF2HmmZtxNFGhzxYdCv5iRvsq7w4gxW
rvWOPYvJeiTO4ZdIauIMK+bMTPXgbqKbP3j2bpuyh90DTH1UKE/oiwOsLuA/W8IZT+4pEbr3Tc80
E5EBiXdyehjt0zuAX8W14kvlPzjgGCKeCf9YzHti+E2qNZvm4r4sr8K4eXQVImGYbuGI0FArZOeJ
zq1+TYwmNPCKgGoYWV52HdxDlLIofZHE6JzIdH9PdBqVCDmfpyFJZQcSt+cHnAbeYSgFhhUWpLbQ
zMkH8qmLzqNtwlitnrGN5SZ4nlOQ6VcUMav8AuWZ//llLDzjjuLlxsSaM7O7+9gKbMotRBEFM2I/
05F55Gv+RVyNwbpcJNkSyNmQkToV0FKePAZHjmuiRlaX+APhKoXteajWDBZvXkWIBhlrJYpOjAC+
8o6BSXnD4xxpoR7dMGPG5uw04AiRkX46LQKcWDEguik7q68lwOzwfMyYPxUfjysy6hCA/7ZJNT1V
dtchxTMNmlvAuCdGHoxdmgB1HMRefXNvIw6A2CY4hGcVCFe4xWKoR/tDc3G4FvXkmKhiTiYfRj3Y
mid5gO8p57mQW9805nu4Zq+is3VOCjKUuetiK1CtIdz3rqS6AHJMOgqfSIOVFgl1gMnlQn0SV4tD
E3bvWVzw6omT02jmvk2kV80JjSHPm8lESRs0XCLeP3bN67QbSHOkvduQitXxGIBK4IqibchGyiYa
nBd1ijEyqg3Gy/mkDg1ujP/D3ZmsJ45t+f5Vclg1UF21CA0P6iX6zuAJH2BbCASoQQjxEPVS98Xu
bzuzznE4oyK+Gt7KyHQ6Imwj1Oy91vp3+2Pe2yyZy3RsJGN9enriyFJ6q1UakN8cnt+NjQMj5lCP
U6Zy1O86My65Xl8U99Zzofq0Di3yylqkpluTGygh5vSS9/bNcnmS6NFazzjH2fHl/MBZfnbMVqhU
iteOb3giuodH5R4fS2GUJE59gtXLAso5SBZdgkTkMweRTOqL170Dcx/AmGGtaQXN/VDmDYAZplhP
5z0FojhC9M8FoRNfR8f3LGqCKumTwiXv0DXAdHpSP+6SWb4gdHBCS+NmA3Z71MOMgZxDWNqfDB//
0icjDLh4lV6djow5JLZUyBiHuRKfN/xrV/Aoz8BTlNghquxEEoqZOzKEq4fJPOIam5YA4cpA5pwa
847lKOuzvEtPtlzTDjIhc+5IGrK4E1Rv6VxtehXPQIgVNZiwSa7hYQKryW9jGRQIPBTD8ViatzGy
A0BlAZ7i22dzC6Jw6It76+kiAZgxRjuC478BXuEeyF82wWln0VgsNPpesQOSUcldRvhsT/cEZqwd
ex93nie60lB8ofHxGOByBZuHEuPmKfvLno78+rKZ0m441HLJTkLkBeNmpfrprs7dQ43SMjydRpGU
hEkRWETdL6uZTMLZ1T3M653x0aHkLkQMWDlpA3R0VJ3B5YhwpCZBvANWfSAJEDB9lvcpzfM+HpIx
rjcTc9Qya0lH+XGfNSEuA2qcD1qAYjQ3sn16I16r6eVUccExOgFLAygSSU1xa/SU/fml7YNeRdWf
g/b/ESrz/x3egp0Rm/6vTWb+wlv++Dev3F726fbfv3rNCEMkfsIX5MXED/hnkTggL3gEq6b1Z+Wj
/YC8KETFkDSK96raFWXKF+BF7xhdCkh8+w1+8v8IeBHl1d+AFwb7uK6S74HD0o/1jlmeSAi/0JAS
XstYs5cDOxyYIcCwpSJlzhtsXOU3FenPgEXhlfPPF/3Gy8c7r3zWZ14UcUmkjDqosZhXrkj27KN0
8hLIJp0RjfA421lTQXPcBE/KwNorCxtXsSdQK6LHMVPIKdNI/n/dfbmiP+kejN+dFuvH0/I8lI/O
9c4Rmo8hSrBuLliBH+boHAtFCUYf3i0+S5ButEABsAHjsLs++gIqaZMyoR2n/uPFwjXVVqZCEwIy
To+WzM2oGyAAxkLHjLQFsyMKWipuulqhS/JK2vawmfz6zZg/AZA53UgdTF3TDav7rcTWq0d3k19k
jYr5Eqq2iiQBPdiC1O1baBF7zKI1bIYbHPoRDVK2VM4m0lMb6tXWHBmwo1bWnrK8XJsv1eQRWITO
knqOwBbFS4mhvsCqoifJGRhS+IcACfaw6pN4L3s1QXTS5PzWXWFlB18IZr+PieBApYxO6BCjo9tF
fyUkeOW7auIw63SHqdfEvwvKUeSfEIZ/OAnfCvumo1RH6UIX1GC+Eaqyb1gja/WYV6+HWePfEETh
xrJi5i8VzoUpUvdJGYEBPv1ST2KWARhX+beZmDLkHl4OtModrnb3jcqSHrJwkvckfMLbVfdmBHyF
IBx5QcY8q5V6eayLXWLUslEGRH+iQ6rsx0v2Uu42HlVOrxtctuBKQ2mi0uSMze1zweQpj3A1PeW9
8/i+xKWWvp6dHsf95ENDAvmOKnQox9gA3hdkhH4Unorg2OZlT2vS65xs8TtWviqA0e+rBaubAqfS
sASW/ONjgUv79dm0nEQyo7N0K2MBQhIs2yVsnpLy5jJsrZ6SjzEL5hIHx4kUEcgutJF2yx796/v6
szX829HgtQ5eTICJ9nnJvzS28l265+3VEM10taSdoLk4RedBMzAYaM42KIFfHngmbOzNG7aM8riD
ue7dUUdKdJoTPMyUud9RsUNiVDvveDe/HDQQvDe2LtJ60NwxN+kM4YTphVe9mDya81+/ARp+cdf9
6i18R6KVh5FYKLpgSdWw9ctdch3L8I2NWD0G2mV0oFO3Ro2Z+QwYyS0G7DnrqAmbJTW9JUHP7WLe
YnQJMdml1Ic0WVhE1L5oOkfAT9qKGYPCFPbeg6eIUcJc8WS7DDf+CEOi4AkUOGDQ5uOhoDAnmcJm
fvSvQ/C/w4YvJh0QZKlvjvBqsdNbj8DyzbOnpcOuW1yjiigCShHqRGzTiWt+5/DyUumpuCLlq/PH
9eOxojxcAVt1/Adwcef1GD5XmwHQFj7Rt9Vmca97z3ELAj7nB1zjIm56bYC0FqdqHLHGSds/vOuP
vsQzYK3Vq4hhZoiIKxJMt8K/Ph29ilVgF+QM5nFYAMUoh7fCVZJA1snLhhR/c3RgG3g5WF01PTy7
NoPLcbHROBokUdEZwCcF+GnKTu9wrGytfGwtgCFmqHX91i6vLNFb/Ewja3Tf1+h+xccC4Bv5Z7y8
utraCq8utjhhF2ysOzHW6Qf557ZAqvEWGOhDQZjqgJNXEYmTznOMJa1zekGwAFAupvumk+QB5qMt
m0LNtNk2UCbZmYtXFDrqTovcBpIix2GuGlSOmSv0mYtiVwlhp/GOWdJUc2+I2z+QstILCNFx9poN
ygXRy1S5V8AMRrpCLklVf44NpccPM2BAjuhfsjBHF8ddhr1E74FfiNOC3qs9wlaZeUB5PcW3C1Sv
9LVcM10Nzw+QekSSQfNgrCF84fJZMqkGgD+HGfY5C7JLIanNgByBBCEzvH5ullUMtHfytfgJ5RQ7
k2egxNI1RJTZv06MXbvIRrwiK8l9Vg8OeHB1APryOeiidw+tVRtRwz6xxYmw9fnkYjIGgbOveGit
poImka8Pb7Lb2ZaYQKTIT6b1tBheP0HK68M2YyhK9H4vGKm8Kvi5YY/wWgYlS2dgLlqcoLDUcp/D
SmiQHVVs7AAmtLrY6XRmt2XpPj5kxTmDQPO+JAEEC82YJvaFjm2i1t1hlbEFAU+Ds+rdkAXRfCCs
XgCJ6g7I6z0AweFITgsgFqwgBpXPGbGmoMoW9fsp3jBOvtkySOoDy7hNFjwtzOXh7rrsx918jHE1
5lBcoQcbqy2tdEKNAvXDyDxrg0cVYS1aSZhMDzhCMAj3zzcjHcpD600Kc//yqiw2rB3zKryj/7i/
toVLfy88mMxezVtJHWhe3AGnqYIVCKt3McQQvEurk/Xv997m49Yv56xSK/UjuU/lKL+5uRQxu+vJ
OUZDYErW1ABr/Gi6fsnoPaIM6Nq4UDRUOyPsbpR0lJzwd6Grx2Hl6kn1WBFQ6VQ3+5W1lAlNY0TV
1VEJRA9gkLS1M2NU10xfnKtCoPHJvt2HcjMoR9hXgH5rz34mOel5n7MtW683jdRg+9kHqsjgSvCg
oLlxzkN4KjMWU9ragRjLCZu2zaBZpsFj9nAu6HTEXixvhSL4Hl5fM65J0stGmCBpDm/8RPtuxupS
w5BJIPkIugTizhlGIXB5a8mOnnNfRMcRT4m249ZIFsoOyw30OgKBU6K8pA7chNd3Ao/GQqN/ZQmb
IM+gCswkW86GwPvnc4/cnkH36bbb09REwduvh4aBOxZzKizXV48SU3pPuUXoVZ54AQ0tbAgwTPPw
wjDfEqcJH4tO8BjqHrPDEP9EgnrFjPRCXSVowCki8zXralLBPFLeHgzhl48VHJJiiamHzqBjX+EF
vWTxfJLvy88tGaEoq9YVj01oBPmM21U9UfswFgTEQNgyY3gUqK7AFtEkmVPC1NFRbzzB3tnMBR1b
HwuFHjHYGBpC0+SFGngexJdjzH/0G12M70h0iq6vVa/ZdpfkC+QsEwkjCqd+VSu83ni4xa7eDFM3
B4SVHekl299RSeUrJXWkPLgBAL7ewzIkG74QFk7hs69/0h/ESBZ4JMjW6RI+v312lT5ifAgn+QgJ
o+ApCnYOQASdhTQRJXrlcbgu2wVDoqk+a1c4CkFD27yp4SNStICLmVxtdHIqqDBbSjVKeec6oTM4
3Cc9WO6HSyzvH12MV85utzuwQPcA5OPDqAzuAQxKQeVVkFtVc+r9kYKm0OXJXbYO05lT6Wh4E3Uc
03Ktqte+wzVxnnMtYMIXJ4NqcEIEkfrnEF+z8IIQAZb/CMMwdLRpbzO7bI+MxD6ufazpeblkQTAZ
Up6DJ+hjVf8y4xLoDhiY346TdzXkTTbQKBDFzC9D5dzbP215jdrFOShMvTfo/YQw+zy6sNf3ipA9
N0C+dbstmWVtD0PsH1bdGTncXomBIpDwBr0BRokhxAIB0CI2ixX3wgJKdeLcVT/DLIqXmOtxwcAo
Ue3H4oHZxKt18rGaxiSGuRliyqRPgprMD1xc8Y+TCU/wD6812JKdDUQ3esKmrY8mhR1yXY1IgJfF
1EopetIaJHasx7UZ0n1FIJQzxoQw5Bi1R3hMWYljMl0JFZxqzldfIC8wM1i8mdGadXRxquFmyW0H
qIb3zmITdh0uH9QpZdpZKyx4Y9itT86P6ZvLen4a80ZJhkmg4tvM0slbh9lwRV6I/dbrJb6bvcMI
pcYUu7UjnIEZ6xaKlTtVAQVz+qYhzjui57ou+InT49K0TfcM/U1BGEQlDd9i+CwQT3z2V1ncvS5Q
ZTwVjvq5O0W1n49PLDvwg5hniukjOw03hbibq09IXw+Nofj5FUYpjxfAGw7zGNCJrB+M/HsMv4dP
ZoeeiXAQXszg/Fq9AnVME342jBtMhnIeW4wNfInazmMPy0vuMi72uUALbaFjmF0sG2IIrt0ZqXWQ
XOxkLSZyLS6DF/++yFyQeJWK7rm+JzZyj/EzSse0Lq61vkwEeLFv4FtSwsQkcS811o09h/gcCde4
I6oACRET3lpBJ5aiAwzkZHxKndO4AzcA1chE3xtRzSQyZYuwzbdDqEck9Mza+DK5v6JD07bpPVLb
+EFZbLiQXw4PUEdAW1ZDwD8jm9XHRSa9pKqDi06BU6vuNRSx5KpX2tQ8DxMpLC0iE8a3MkZyk6L3
Fc0+PLfZjTDB3mVmeIXfGT8Ck3PNffyaLMRVxfKSEQHV0zNozH6OQ+ynddR1gpvmzZU/anwG7y/E
IWBgXe+zrQmQAqH+Ayj8iJ3PUJ1pk85amKthhBlRSjBlxO19eYKQgYvd6IFxJ+N51v7S6+rTpOUZ
DNhlZQntHS3mKcyH4s44Dj/VNNQVAZNUq98Bbw2kIKMExaiHIjWRe/jFbOJ8CvPH4VLF55dqVI0f
NlNSBqfncebWcy5QUHHDJ2Hr8Vlf5ReKUx5xec4wl8zGhblVtkqkb0Y5IkLAi80M3ObyoYLTEycH
IQuK1/Hj+IL3APYyx2UlPAhUumynxZ9jS2QIgx3DVxP39gEYKzPP/pDqRTLPUMvdyDqbP7fpqnrL
LTyP3Frrp5bfURz0h9ewwk+X1ZsNVXhaUDIgYbTsNLzt7jYeySA1e1Zca5i7pnDfkqJ+/4haiZV9
BH4gbmBCSXgKU7F05cxrkDS2fWRWwHWfw3VQOmFJFTeUUkWAKHQItw+VQbbIF9eZUDxd3u/DdAzW
NKJVkSJWpc8RFWlv1vAhlgbhzENj7tUgevD0zrPMZmGh9+HV4wcVf/Wa2egpkb0m4f39ZjjpqMsd
10CVQTt5BOqaiEm29HadwYnw01Xxpryr2ADuLgMoEimj6oH1dDVltMnorYAT78z0VYchDDmEsEN4
L1C/LgecMR3tjs1BGd4i3K1KMfveAdJ8JG8QN5mX35hKY9aa7KuTfWF/w/ZFfqG9AWiRgts5OnWm
TN1dzd7Ech+TmaMZn099rh8Wdst7PsQMcnO49BKs8NDDV5DMmpEMKnfGZGKY9K84pbS6KzDnzkw7
RdYrix1OW/JI4hocHFaYFBrmPWbbUU8ew6bs7GItZ3eF+EyJivAyuVWwE8A+4tR5DjgUYCpANUb6
UAmYaCvkFDkPYyzNjXnyZB6PM+rmvetT7tG2DJ8xjTZaDbe+2qL5gR6J/Ea2sdvfYIEshvysO5dP
4+XLe3fXWF7euMdBbes+pFMc9mXyuRhWsil4j1jxTLA10lwEWszzJ1BdSnUKMVxn7ey2Emxg2Sb/
ogoqNz9QcQJ/ALY1MwGJnk3402lgVW4S38FHG/gy4EBQLXhAu7SpbSx6Os0n2wh5afGJpRh+RVEH
lUMCo+d2u2HDmE+5PyAzCVlvMkbeBk7XOMWcJXVyd4fiQrfUiHKgq7SZpKKOF4dl43BZKfw/AaW7
97E5Ah3cYWYldroS9+x5zM3OYlEOD11+NiEGxTDpTmFrmeRaWCSjhXI3kESISMxlYQ51s6+0tuzJ
lgtkf0aoBBsqI98HL7sO1BVIB9j4HRwMGRdEV8fdN429ksbvPGDlmDULnFhF6VMN0oC9KKIg3Giz
8gVnT55XIRWbXTAEXpOyxKoJ4258cTtsLjdhjvlp28bbUdxODEc2c2mtcQkIgLvckpubtxDcBieG
zsz7jn4VMNaQsRO6YdEQS/H5A3epdHR+oXNuJqJ7b1zQNqtwSvC84LqEGRhcA3mS+c8xGWHmuo4A
rzAeOzMioqEHz6oxZhbwUnQcCIWhtJaDw4mK6IBH8e0QnD1qGSFuR433O2WD4I98nychoVBktaNq
QAff+CXP4yVJ0gR+iZg6mBibsDO5WqQhSix+o1xTfkaV+Ppa4u+/jN+a9HS2rJTXujlPz2ASgLh1
0AlNDOOEH8qvZ2XqT1+NaDiwD8gz6Ia/vZp00B6nI0PsiqEWLBZ0B8kU+hzgL0xEtM20GQB3DVtX
EcJHG//2/f5sgqx+OYJvE+Qjqb953nmKI5CFaORznwdQ9Cw0lpjD/S5d/icOJNbX1/sGzVhnSbo8
D7xj8uSGtX/GrcmMbkyNfsfB+Rau8Slt++GVvuExB9VKD5rOO7v0W5rkZ3CJIVO4bdx1f30VNWRB
P7lBuTO5PUXEoflNRgJjpbo9ZN5UDmkU0P2cDMwDCMM14Fl06dvvQKfjuvJU14w7pWccps0xBIRg
VnWj3RxUhLq7+V5bN6b3ZLjH1ofB5maMpv8qOEGk6iV42upTk+znGlv1wjEl77bHonyntmJ4tMZI
zeQBMVY3J0XHIMKE3dypPt6k9RPpcLEjzfuTrGLG2MUPVRfiuYNxbo5MJ41xb2OKuS/7jMwYWTl1
dFo2Lt1z7RMi96GM4A3VEYPNOw3B262PYZ7fTIXxQE5u72u3dZlRKJ7wGkJ4fWQqhKBR6MTJtneg
fdcAvPsyZgzmNVDSPDXqRtIOmol32xkckLA4hWnw2hlvvDNDyt6TqR4wg/ISXoUxgzXk6k3bzucS
C52flK/eZqIOn3j3YFxBowVf3Gbsg7vvKXoEPfij/nVYoj8y5udlNpe3LQNN5j6Ay4f51aXqdXU0
8ex9syZWQozUNUg+iZu/iG9Vl9LLwbNY1fNtV7XbTSD06xuvWBB8zsTjYQ+5CiT1YUNiLtD60jBt
YA1r0Y16rNtGB+9+jJr9cy7K6hZsHz2rSfFKExCmcyb4xUAYFsifu79dgiw8PqoqOHOjHDAIcTpU
oInbjjdhAmGIPh+Z1BuTFugOroW1Q++c9p5s16jVieie3U4Cj8BzdNLxysVxgVw0bjCw3OB1YJ/a
OM8IP+wxLeMO5n9zKDi080zf7y12pex0Rgx5QzrHB2NVHoOswbPkmAU4a+C3QVqXKP3g1D4EzE6R
nl1d4+l2lXEzv66vtWA+gy5RLucgbjZ85iOgfOv96Qp2HBynBmcFMY2TD9msAtNOB0+f6dhnQZn5
WbSZ/g7W0X62shHLZlqmSN+Fh/fj2nqs0mvSaT5ZiYoHTOiV8wP8USzTMcgYWoBd13eSxLExk8MC
TTrSFVS+bSDDk3ksDsEdnIdtVgp/5wTY+dmq//XIvu8xSXKongXsQOw83WaYBI1rAiTw+EzTmIFm
JA6RYfIUaJVuVeNsYfIOsENPQAeGqR1ArUJPoIM/7pNFt/8Aqmq8wqn7IhuDklGQqxnrr66M9VkW
Jvq0XOEP6tSzk9fsficF7P5USKeTmtSRNcvqoAj88WRXR/NoFUdLcxxpdaMD8svLqHx4WYXRALMH
E+bO7eIVl5cLwWyFHB01LMuE5LkhQsSwCKc4BaQvdAcljixIT2hZTYHAwPdOHBiRt31y61fta9Js
DbVXL5hJQtCtOyxV1LwEPvaa93Pg3WjAcFffjB83utpiqrEiGftkpA/KSQrehfand4A8RBfomeOa
QXzXPi9FPAJcxqr3+lwZK61v4HgV1cxkwo31ohST6hjKAMc0BNvSSbleun8Lnwgq6RKYZBNeAkMb
ZtC0ZImVxl1bHyj7OoJ5CH7OQp/jP106EvIQmJCZMKE+lEKOdOwroUW02i7JnSsDdJb24yiHOHTG
TqCCAClntEf47ATttAhaxjpHXGJ5qvF3crqi+EPqUe1u6wIzeQhr6iCQji7t2O5IlE7pQ/bFeiHx
oOLYVnDdlaQfIH8bW/1id3wtgmwgxl/QplC90SfjOH8HEdMntUs7INtwe3LHnG+GTQDXvX7Bu5Wq
/UjAx3Wk4wpP/upAxZkDKmP/AXndF2l+WK6LFQnLiGnH8BFc5QNzfHrBeQqIF5aeim0Hxj/U4GqE
cIyNo2mc5iw2SRblJS8kqHVND0dPzIJtdbeBi0cBuhOHXWEwdAshCYXgfpVbBMeBTLM4bDE7xdQ3
PCzw7rwG2gxmN3kc0vr0wrmLudLMn+xroJ4GhHLgYHLn8m0GZp8ljW98eHhiubfBwy/tfNDEG1e0
OBu/qriRoQ5CBmu44tdAWXWoH9Qg8x8jHLJkHq6Or3/k1MPJ8r4q0f75XZ40jVuL7LMIydznXaB4
AvNhfO3ipxS1H08Hcicm/50W7A36K4VQForeW8ymLUwdsS7k6fUYVNvVoMBBBfgKtGsH8x0DGcC1
0QYgDrdYFicoWZSMta8hLJlYqAfHhRmnARTfyKLnf3ZZMFpGxNGtCw3lUs7uu8NIzGsbZyi6XaII
u/7ZcJm5olTpzrKWDDjkt4sUxAbDs+5IV14e7C1qNpUx0zKiwnQP5kTRwhKu4gKPGgZwgCb0O4XT
1YZwZ5EDKt71/dOGOqxT1e6edk+2fUEnVJkfJi65Dfh381sGtqRf6C+aFpyv0xxf5m6/6tgPevlD
IOkhdt5PIzxhdE5OxVLtIFgQflbNk3uh/qCGurOMbt5bGyLzjQtwikAB36673IFFU6Mc6Wl7a2+u
sjHVPBznfTppFofN2oDEiw/5o3fHOBe3dOiTiC6ddH3fYkYS3j/UPQNogiLJC3FP7wXGZbqLz45C
71Fiv392ydQsWg/w57Bk99dHHecZbUbaUMwkBaM0j8VcnOl/jPzXZZ6N0EVY5SDeXHfGKDARqQkf
YaYOwhwFVO4ZIRXJt/q+XZkuxGufQfTs+pboPC0MJDswWDs9Bptetk3Hwh17M7WiunQaMo/xtLlw
pFwmrvlUiZrwIiy3UMe9qCGW7clYG6grBXO2vjm5rsyBPrqGl492dTRiTHYofvC7H9fAJIjuTGG8
TpBE7pZCdEMvSFFqot5Yd9Ml7vNA0qQMKvGhnCmFfzisAX3ODx8U8LTQhrA7odOMUZWeIGOG+HQD
JRNrM4b4OqzBdVgXSRtmFIv8D6qpfdvlgTkwprePyivCU3iLieuhdEQeRq9vQl5kHuadFoKFJCoR
NL+8VyGQ/PQOQrr1Qawj+prGU2fyWhPyRsGiPWzP0Jyg52hRF6qhp00Py/0zECDJjQaY6gk2E/aS
Y5OwA5RW3Ri6AtogMSCYtQ46gb40FQfBeCLswlw54ErD5pEN0t1mYxvzOoBLEWW+Bj2cGg378OV1
rJZz/eBKzbbcdlA7jnEqSt6KB2wZn7VSi5ROTPGWnvqFMb18lJhdACcyAlDGkhpZJD5kL/mwDR8P
SKA07diKUT6C3y1qhGZEZwkb9XbaeT0AhdXkbEB75QJh2lMSCGL0IHhg3VMxDEcCs37COEP3gBez
FOPgLIGQodSJMTOszJ7GmkKin/1kjKUurDVvjZXyytXNGe0uVOEJWp58JkVS122YwniFuAnZbVHg
sn5cPu4XBJnI/mycIMd18Hhnd1XG550s2+pEwrf8162WoOJ8nwTouGgh2Dc19AzfGi1TLY3yiiUE
FsplCITG/EjyS7/+3RTgZ13q19f5xmDptq32VFLKGbHTE3/GzMnyha219hvWYPdnXJmvr/RtAnA/
3Ju8NnlHoh8mXjFadTHcN5zua1LBA7BW2qoMy372VlM4ONYqB2Kpl4XwgKT0Ccw4DyXBSIAolHtn
9APJuzwG/kJRO8w+LE+Ju6CyoEuv2YeweRN1Lg7YmPL5EMIjHfsFLLxCHGRHZQ+6m+JeIbihdGIC
R/hKUMxkfJ4QqgniSsXs7rasQ8byf57x/9Wk2q6u4+qBnyvUMXRPEFq5Hf97iu3//c/s/Y+39z+y
7R/D7X1bVe9//J+/Ptv+EVbZ9vL2x78B/OX17f3tj235vv1jMfuHFPwjnIf//pWK+9PX/YuYaxo4
mEDJIiq6o5L5qDGq+CsGUvwVYdmMz+DYYj4r6Lz/skTRFQp3nF/l/0qI/BczVyNPG8cIhF10UXzX
Z9QmOSLjP59MQjSJ3vzX738QsOniyfnyBH+eMrVj4BaCLqrzecq+zteU6v5MUCltXMscPTBvBLNv
KGpyyz9CchD8pXycIhH1P4WDddQZpoIVluu2iWEnFN5Agbllpa4YUxbO89o7mU7BMJcYBJwO9urk
OYMGZWHviJ1HGjDGc2SojhsF8wkqJBS89xtdyMCsQmUT3h9NryZsWlo8pLmmLzqHSAaKQ3PdYYu6
bs3N5OQq1yDZLCWQr+q4TK2pelecmmG4/EAKZX08U7KXYlC29kBMPI5C4I+XNrgxnSxeT9hS2vDy
iF/Pm7fmsjgf44b62GebvR1tk6oINYkM4mgX8O6xZEURcLGZLHcr/2lOblhXyKJLT1jOO7BS8OPM
wuMhfEJWeFA0mm9lt4+rfl7geZrsOyD9A/E5+ULoXYSdymWCCaQKX+qVmtyj/wPpnz7VuMCpFMEx
SQ9uY/iIKYag0BD3ZVT03nUkre/GS3eaL4pRCd8RwTvLAmhzKKFxgP2VrlvDN5pBPj0zrUCXRK8J
w4FBvsrI2ylikO5bI+S/1ewiLa9H4vcmJHxIUs9YJHUvIwjGmp9ZW4NmVw5AO/LB9UVNPUKOLcQS
vbuKPdltIY0fa4pfKIvSW/7e5XWuxGz3znPCpiN0AnFnQMTcRnjUNm/nPLqWvnZ0IPDBoZQ6fV0b
0Uc0vFWYWxNrnZFG8vaX+c7/6uVLjL7/+9XqH3V1K7fQXb+uPOJb/lxo8Ej6D1YF3JN05cd1RlGI
m+XpVni6LTQAYu7y1zIj8T26yrcSeowGQGYd+qcCQNK1/yCJVufP/2nm9G1h+eVC8+O+KsbpwAX4
4BKZieENC86PA4lCkwnNrmV5IU9uZWCNzH1bedLqgDCW+i9nfCJlzi1KIRiUbu2JuhLutk4ex4AH
4LiQCRLrfTmBfy2GXxe/z/jof619fz+mb7P2+4Fgb91o8POY5x48NlediKn7ZW4w/bEOzhGOU9bP
+4xvUCIaew1nS+X1GMNvIejgvLj6T+pWzUfXtuTPIpIkfcax516G9wGzq0XZ01+qcQFC+Osj/+Yt
9eeR41rOBTKIrmDp/vFsKubZaNu6lRfN5LQlVZT6BLOXo99JHBnuYu2gE7fe1OmvX/YbPPLXyxoK
znwGfti6Jcq0L2BM5y4pxaX7lBenbbqVWHTh4vfyt2SyGeOwizQBb1P/DNxZ2krXhtIDllg7NwiJ
+e9m/OIdfr92DPeBanSD8VbnW0UoXzTlYmYnZUEGoEOCO3bY2CWPzxOsEd4+pwP0dYbbT2NhMKHh
+wO1wX4subFicv3iQ28SCQUhhjajG4OAX5+pT7XDrw7v2+1u3Y1CeWqcKZMVWvKeD+8O2QAgFeUg
QobUSw+RehwmYY0cHiLHEF4FhD7AETpXm7g1eG5VXJzwgK+2FaYUDB2Hg7S0O7A1GBxrvRQRAfZV
mwgO3QgjPCmayyDERIGanvkyIH+tevbuun89eXzdo3EqgEriKSUiNLHlGfDosQp7TyrNOC3d+yFQ
b/FRjcuLTZCtW4/QVmjLYofNqLGmc3iXcT9hnScRy1jLv5vBslb95oJ+exgfbZI1is4FfXrzw6D+
kAIsUJ0r7MP7ytjfwtqV4Q/SIPlGD2zBpUEbCmAdjxCvtUtABbLSyTgW9Ev2H8iiWOorzgOjK4Yw
F7J3i54oT0yPvtq2engoBsZIh5mngLFZNhl79LjQMvazgMRJ2kDLr+fy6iYiBmHSpHCc3BfBliF1
lGmCQLchtGBUkhHDi08seXo3MP3y3UBYWgXCIMu77u68hWP0BgvpNyjsNxH5Xw/jlyfg24j3VCiy
VLSsARRlk3K+WYrItJNdKj0dRlV8T6EYkwUt8JHOvECBM4eosVnB4TAzjJPOfeIEW6CUk33CVQPU
enhiYPS7sf83NcffD/PbUvU4y4drtsmVRVcYtiEH7vrXaeUr8YlOh7nUw5fHFwuHgN6tcXSIHF0Y
jFhVWBdbWT8uXtVxfv1sKt+M8jpGR+vq1NXYChIXTeT4t2XMLG/noklOIk0DII21PutD58XYJNIn
LfaXg9HcckkccvSwjP0TunPd8dd5rzcnsZUhms89NfLmVyTkRDwyF4FQCD+OeS0w29GBzIc6JCio
VDNs6RKcVQ/OO1Sg4f7d54ti8WWws/1pb+wfhvyT9V4uvRfyUEVUXe/YQ7Es79ArEWrwER16uHig
WIBuEEV5b8u/WPCihg6iaLGwIne9XWyZwqBKj+zEK14ui6Y3Odpdt+5tMFWoAT0xomFoS77ZbY2a
oHe0f3dOv2Eo/3VOCby3LBZl7TPs/MvWoJ6viXU83Zp5g/3IeeOqPvwV/qujK8KCzeIQSgF4J395
34vPyn4edjH40n0Esm76ovuGh5e2V/kazieVzwQWkeDJrRYoMMi4fQbiMzxRgMRZJckHVd0zvOoL
D7pCDuApeu6eEBTbBd8zUfiaFlo2K51TTdiZ+Jujhw8Wv4jI4ZcJnG+wd8s4WWdodcnpCtoA5wVc
H8SvC//JQc4w44SI4oxPdOYSZgzJhJiHLQkI/JI9JMe4CZq+5Vd92buGyHz4Jf5G8gtoTgWZZxYj
EcLvvOQNdTSO08an65Xq6UgxNFf81Cu5FyTrBRdsOSSyhX99v3fEQvB1L/rzdv/npVG/3+7HWlLb
+/GwMDACUTGyAyBg6m72BqjtRk/uWjdyx+/70h3TKEDmeJ+OfSak7/PRaO757nq4uPTWih3NJs5q
EAczfZfiYX6xPypWXOEG3Qbcb78+6m8mJn/dUKJgtEyeVsxDf6w15LbzKC7yGfW+jXCQK/98kceY
9K2A4D2Gfcg3fsOF0L5vQeJEsTFRoHZMVFTf7+G0MvXiYXQOrKiOCQJl9cg2vRGOijvhwR7NQ8md
jnVn/KL39jhHjHvuuq960fYSqS8Zz2m9g0VmL39zItDa/v36fTms79cPS1VM4051M0eK6qv+ZgD8
FUEyzvug9hM5Qo9hjVLJRWXTl6NLH4CL/6wZSQRthKiFP9J9HUSj/kjwmsc3MjrycTNoP7/4CK3s
0hc/9RgynQeyK/tk00eCbANrkj30zEdMUqAS63wmnqxqQurIiCeNkV8O5/UJh1vvF5CjOjxPOEZj
nfR0MS90VYgrJkSzE9Nz5G6e4lee7twja3GPGAATssnYGc4+3hI5HBvUCNgqeSBdTNX5I1eeKbxC
7VUr8d3ma8PHqp9v8fDcImaKGpSNWKS5lWe6zVo81Yi0+N2JZxH9BmysC092A0SUfT7TLTCdynN9
ovGW4zMgkHjCxdOfelKI4AEWZuv/+hL+rRr8vLEUUtOMjmrKlM4/3ssbJS3ah8ziWHqI8QG/zy7M
PPRQTu2jQOJ6YXsFSRQnh8iCyCeWL7GoMQ8hB0B8vH8uXZAPXpXdhQvDtJG6R12eWQCvvGXGHIJV
yakvvPvkRsGrsVgd4gcXQfprSXqi2jrAkMyYm+a+CkWMmSOLHMbuJIqKj7ji/D/Ozmw3lS3Zol+E
RN+8YiAz6WxsbGO/IJtt+r6Hr79jZJ6tOrWrVEe6QrYxZLNyNbEiZkTMaE0/b99EL/+/uiBLxBgu
aVjcYzXhb/vDcZcuZVL7+/Q1/3l5QGcn4W9TpXxjFS7O586mitF0ehiQZrB66Mg9mu2cqiHFG+Es
qbem7Vapuuje3sgivD/co/6s+UOI5f7hVCAGujyz1PVTOoKSEncnivF7ukIs/vMTUVMdvEIfRChu
qwEFBbq5+ivEUNfqy+5xWn25fWdbZKf9uGwBngjQISb6Fzcftv/3DMgV/z36IRFnGVhegSepMwQa
+O9TYHvJTFL52XL62ulMH2qDX+NW67NTqFI97d7YU/kh/fA5BRw+h899srw/sFUignKgS4TnjjqU
AXx02FqsjYfeuLd8aN2JJyXhj88aP/hdqtFjpdo/V8Euq8/3B1KKZoT+PAfdNjbqvfocEWj4MKhU
2Vm/Z2NKikJd3nqz+O2vIWRjtVy1tcLdXo22+G8/mHPt7XewGbUh96y1b9VmlxqcOIau1SBfhXUS
tqRqd1r9Qmvpbqvtn8jbbynlGUU/BElXj9VnOGQA1UjavRI4VMUzGa0eoNQsPPyUjWEnc92vr62f
aP/NLK/BTFubQupNDgqFpjswJTfO+NW/CvWnSYcCzQ9t4s/r156SAo5Bgw6XhCtN6tfqU/thTNmM
xrw3qzUJtjBEt4kLkeDhzAOlZx63RI9D9cZQ98g1fLlUw9bgsT+sRZ/Msl9jVwLJw2NUdTbGBhXr
6PJjbQDFSNzrdE2t9nFrfBCZU62f66iC3Xk17IUGU/8qtd+2tTe4jeBCo3Roz60pQ2AgkdeU6yHb
5nFfK1TfWuG49+aVWgzfLxyhrDEGkGhTqkTgAkBnU0sbUg93GvwqsCCOtKcWvpDuw70qJGpOGhdY
Iw9hufvrGLy8SPXD0C1/1puHCoQ6/2Bg/Fc1+e9T9g8DY55bbZep0paQojrkB/UpaAjJD+wV2zZZ
re3N1yTEX44eloFiF2cH2tYSj/KBypXqbOQuUI2E4sXje337TLIO+et9PFaEhjRywaVBggsuHCL8
SYK2Mzb/YIODAShX/9R8/v4Ef+gQs3l+AY9V8dKHzjncN9RIj/yG0KYtsnNEGk8jQhT8WDV1PyAF
uUkeLExk/Dcavqqw+vLhSS5qFzuU5YCZlkrBzQk55w2qIHam0aV5HM2gNmiXqZmONUFNmRubrC//
EjERv3M7Lscb7X1JRY814Slu17zDgxcf4z/p5nJPydk82vGtOevS1yQMsEEnV6SQzJJRmHTnUQmi
I4/iBG7DJtLejblmsxyQdUtWquEO6t1L1ALALDd9lG3oooPcKN0E2ecMz6YuDkeuoyLXIpymq66g
DrBGQ0/aoZ6uHuHIe1f1CPL6vNnaN57hC1WEIIgpqgjxI16OgswB+bQRwSWckoY7GX5qHmnbjg/v
+x0VkjiOMsC89wbU4xlBIdHMUw+LL9ka47ZMIADk0WAzD4bBNtp8LaPBiZiLWXexrm9p/G3sgxzb
N2rN/mVfeGlsfh+Nuswz3sCnxMlrXj6jzZ91vRk8qARewpvTtf/8fg9tCJXA45cN9FtvsG2zVcMe
16QGHJf3UA+ahIUGz0vtrvhcAqh4zCz8Tck9SHY/sGAob86RZZZPlmgUz998ecJ5xtZPnAlhA6M8
fZRvpigs5INnuXW+eRlDNEnDiLXhzHjoOJue93nsUL88jSEgjrsYv/Wjn97GRJDGT7dv47D0inbp
gkfetz0138wNuLf/7nZE7PigRcIAm9CC7tvwdFD6GJ4JRsZW3cZqKl6QhvpnG5VGWvT2pvdLenV3
f/Shs02uPOuyt/lAfOff0zhpLbe+sfXZ+Uwx7gqrtt3N9Ss8OR03Y55PumniQEc03QmzZf6dTywc
ZxHpwfSEfVGIJ3MyPV1UqruUC6c6jNTqY3RaZxVLIh48Z6XzMfnPO6EK95IpnQawDSiphHr9qKDj
9hwHCzVzd9L1ypMu68cbJ1M1GVvfJ/+Tpuy8hmM99ZLo2Bzuea7qOSq3V2AFU3H4cfI17NgUG2vv
JRr5rblEKngRu8NmluPGuWL9lKPJY6E1eebCaZws33QTXMVbqOdzeZ+ekFVsg2TZIl7mEZIOWrTz
CEa0uDEKqQKcCwoGaBGniJB0gMMOaedXtvnGdRKDg4eJBVU+uDULj8qqKT0dPwDyiCsqnG5N+dyb
MAdq6StjtVeUkcCQY+/u8Hih3XjZpmxY4bH86ZbiPRPZWI6lHKKUBDkO5xLJZbYD2HugRCR+8djw
NRsrhCFkHS3GR1CG9SD5P/954/M94jxNG2yBu1b5VdsJykH+Ww4m7+4E/r/H2p6CUqSoyV2sb0JI
Fvjv/lKsJy9caGElzGCV7/jthr2h/N7sfRrcP3JRgU+o5d0qAPehMlNT3b87QvIOYQFL4gDygpdw
DnsW9bgpYs9vI9A9If4pUfjrAORQinxBacvRFT4rRcSXQBONIg6nAffgPpw+DaYdWtLKcV/bnYuI
QlxVK792LSrM8xA8No9OngiN/v0INpEQvOj84SdQvWHebKCW2IQt/IEfKb46ND310Jy836AQI6SO
U3DLeTX8we6d6aB44w5e3Q00HthP4+aBNafgN8Rz8nHRyUJP5x7nzOHduMIacNu8NB2lVOjG6Xwg
PJ5yTW6pK+LtG1RkZMYxTYJpe1N36ByETSvXPzRtayp0B4X3olP8dD7M2W7Z0oJiB9TOUV4PSDXf
DtixGVZI4+L2sUMTSm5L3QJ9BG/qZPATZ5Wz7sIGeR5lMlzHlvkvIaPumBQ7SOZvovf4uToQygHR
94uxO7dKAzItKPPcPMtYTgCmONyDTe/nh7lH7+aBU7pEzvJq+dUH9nrO4wt7vA9lYzx8+Ap8Rp8m
j3HjUkSKMnB7Gu6RPtKNIx2lJepKmouWX1VU1gOvIOZmN+zRb+yICsN2/Uh344GklEALWkyblqGC
k+sE8JiVMnx1dKwewbJwwdo0e5AkaS7lDenipHcSzckDVJl84M04h0jwk7jHrnzsiG3CWLW6sOqo
choLjUTfSDdPY2XZhT1r2T/GaAMbUQP6BwVVAUxWQSEwoSQq9xD8sHa5qVPflH2X3accpB7ZniiT
+UxiAxfyc7dwtlG0ii2iU6mPV4+/vipIdLgeEJ7eQ2ns9Fy8KcMm3dSLGht1Lkz9YtNS4ruPTLql
R49GjCO42xSmx2fArNmxEyrPS48pMW3FsIdZwy/N3kvBCfQFt3pyIpvD4PTlJ2oUs26yvRf5rzPk
IVZdsrvD84sxQ9cyoUOiLeIt8K6rUAOVh4vmrLn7oSpScPo5U1QM4DkTTpqZ783PBk17GF3DVQC7
erhA6z6GlFwHEpi+ExhJJOjeAMlwG87f9yEUwPVtuOaTOd9O3+GirlECtkkGZ21O3JxiChkHiwtS
NJaNCiZFCDKSGUKOC6OurMwRfos8wuNIqtutJf8HfymTvP5JRUAuLX9SyDI+/V7G/0PuWE9BeQFW
dK0nOGmJe+/aG1BUbIHmpl0gMpDoj6b46v2t1CS6jiq0uFN4pWD9EjWFfxFMafa0i5bdEggrNft6
F+APKVyxEWcRFTLaC6IW8493GN4Ah95WUaW3a8Mk/zjpLyIScgGjNm1ohl6I8MQUKT/iDWlfGpXe
vHsaHQCp9kDDBBt2iKj4JJCao2ZRqnPDaFlFi/4thnq5OQ2GeBoQ6tI4N/M1Oree7QtG5WtDGOZw
CgNI+Unm8x6kXyQaFcxKgDCKo9JO0pFHq/hvAYNoQ/JzeUTOhtQHPl2laTzIqkH9vV423AcQIfSW
YRmEGW63ZqWzJd6vNgmK/dTboYHJ3NzCQwDDBDAbfHZA3BOy/f3GH+8+hH/CO2dfKJXL8PstweIg
cHcAujvPGcNtwmzxCzaQcBJdewJyJXKCsnDErjHt9uFM6I/rJ/fwPeWeB9ko39/CEnD7WFNUyJbA
sjD2Wv7HP7tBtj8MvYzddCfhLMNPcjuRv9VgN8jXMoGvU6Pw6Yk2LBcftWgnn2cgX5hEM87LQFm7
aNPFHO91fMRhQ3wR6lruNyFUNfmG2ksDG5FcW4wxOTv1ahtEFj06wRsdIjuTmF8qBjn8pJxzx2uv
8ko1HTru8OHRXsUuon201C5MU+F4yD3u8ZlJB3t/7wY7J5FDNNLLeSMfkbo3fOlsqXw5EvaVn+fo
oAyzJhlBG5OMFSQhNMeHsGuuz860+/P8vRilP5x3x+1Dtn/tFT6z1HaoM29jqLVQvwdLIp9Tb87J
YePaO3xce5N2+kU4NvU2fx/BOsMgiqIW6qR3cQJDiyTZtjyJEhDcCP4dIqprcNi2C11hGiiCZwHE
Bc9HpQ+hmWWcZqXn7FMx8h1JUh3iPbr71iIocQKoAO/glg/yT8mnxzAHlBWtAiKTn/etAjxd3WPL
I7zCMcyQdUJocAi9DbLuDuqTCw+9XANqC+3mv/RNhbJ70PDHvTHVVo8pROg2aGLoSAVEV7GuqgbP
A+6mCp4wtyvUUexJmLVrxxc4lsg0Q+kOKEXXKINUqli6ealnoH0nuHim4d51bBB4jVKstq6SXbRu
Ar6pDFDtMSziiHf6M/o8O+UV4OO7fLj0MvRpnkShO/06Id3S/iIGnJdDR0jM25bzkmOcZydFCZ9Q
zWkP58ZmMFPEt0gvBxFW6G/g5FhQx5F/zoa002uzgIQ/1yf+y5AVS8T3Nt4UHMz8ryNSqMg3fnfG
Dc6y9bUNb4x8PrpAo1EV7eNg945VqpqP3C5mbCteK24s598+CNnechumH+nMPhBDbXy597Yh5Yhq
TAz2seXg3VvQ8PB72Sh8r6G3wIkX/6bGl86+d2qUULlq8jkJtiHdJDzUzI6IawbMT73GwoAl5OMV
+LvA8bapyR26BsAXvl81yAlnI7nExzh9xBk9el9nc4lutTzOCah76jrv/J1vKFzTnLv/cfdyhyK8
ls1kwS7iGruz1hQSCoBc4MJm5vMsM3ri1FiPkZd1rPrxhGlZYsGwQgckfg1+r27X7PmB5VaMpjwm
Bjzm8+rLLAnqbzYm4QRyo/MTPs1wVhfyFztLhnZKSjlVTuLZVGQdHNnfHfJ76CqY4XvZ9A6gbYmS
oKKgP8auJLHrUwCYQsFoEsenFZ5SvabFh0V4eyMHq5uDYKmo9sWc1nJNjHoBAU3jeZQZodTEFrhW
bBa7p1iHFSdXzzdwPxcgoNSXyXauARNS/agIJgPhX3MPEuJDLkEnEiM5eSfqcCTZswwsVcCVtArz
lF6CFAFlJ1tP04d3yK9ip8YMEkzqkVKTTsmrGFQWx7tFX80mHxUhUv8Z/krmWqFe/IUAinekE8xY
DM0EeZRnmvjx8r3Yd16zbJKpHndl3KlHOKWKkSfk6V7nrHNrz3fx+1+nD5tAI7hgkVsjGsmGdXGS
ONxPdrYMQj/Tnb+7nFGlYAZAGXBTT/XI/YOM/HkNKfYhohAVbmG28wB++WR6JWqAW0HpUyFd6XBm
H8qnZqWZ5RT9w/e3PFNVXUlf83XsYtDn7Eu/V44lgjISqzvclXFRX4KVgLM8T6RVDc+zCM3/dMNx
KUEBPrJf4VEaOWFzqDGVTz+5N+1xJ7z7lZuTv90kdM4ps4p9O9uuWpgu3pxQ3WctHz9Jksjl2plR
hCezae4fqrD696SrDj8BIErgKlVgKp+M0KpjnIM5KBAEQLfoquGrz6diDAm8i4rFqOMCPloNiQWh
Yi4kA954AeJKdH3nm4iN4lnd34s6tZ3qW6S8KJ0gm1bCjUvlRk5tAxWKgOqQX2OJa6VrXOdi0BtT
qk1QGyEGLkmXncvTYIJd/OiJ8j1Bql3D4/eR4vZuUwskssvWmYQUIh2E+ViO56MfOLkSEbmFKXCG
eCTYhF3A79jolO+qP6rEWeQVTtS37XMmlku6WanRHVEGFtk1HCjFDEjQ0WqwQbYBhWuTfD8mkAvU
aVPB50+db8XZLEpUCRRfdpUMM0PtJJnS7vTpFypDIcaSNpUR32ww2BmwEbXmRFksGGHRfgKuvooP
FFpmD75SlmISHiMX9hGLZxgUx4qCGZ/uo0KDaJ9ufqyJ4+rOYQ0VGqfn85PJEg4JmKoc902Cu+hm
fQfIuI52jPfHRcR+avcqdE2UmzY2nQlBYJMmg4FBpLRkS6Hek/tLfdHMhJYzzpC5sSbljKGZfDpk
HEGBcTLRz98rJPiQ7nZIvAkXh5IYrcQ5He+EsWZIrh2b2wOT/lW5rjp07bmpo1xW+NhtyvXg7wJq
v2qbBoBaaY714wqqYDz4X4GVxRrE5KDvGV6uvRuouGaC5Xg9zmdI+oB4enzF0PCYC7rmDo83N+8y
mZhaTify3iJyfa4YSBskCkElhK4YqqJ7Gxd2y797fLmrxo60EnfHU4YwNaYKYUWQJTJ9Lm1SvuPt
D9uLVX8Z3JvbsVtcolLGLlMvSu08tmCeb0F33dnAeY/PvaTkx4V8pIKV7mZ97/MvzS1NH/K94tc0
zDeO3U0tiyzKw+KUJRs+kUpGySix5m+qt8qaAtEBXlV/UGzjsaWLo5HYGr9O8daeITft3kSrrceK
wKc97U+sEg9uI69BfivXyDWNN/Cdr/yISm8B+V0XggXuFI1MUwMsqHyqiysHlYH2uZZEYk2ollMZ
HkSpfizwK5uhqMcWPdqBOaGreyAaBSdN0BIMbcC+ZBXawRq3m5qPfELPIJ4Qkb1p35u3EQzOyRPb
1/4ogZ0RSmfbcGnkR/aj0tgXUSYaHsNwPbaBlBWIJ9YdM9kTLrH41zKF9oC7eOoUdiwvlByx4rjY
KOb5+XL+5UElMuoGFKNQwicWlT1hLyodeKBRMgdTn7s2vE05aDY5exPtIvi5SLat/BLh3IW5jwOm
PeUMGpfHHKEGCpxNhOFKXgUMc26BDgP2MzfNUNAuDshoDHnoG5uR/3vhRMtSFCVWkBZNJliPT6Ok
p2Fw4NkZMCqmxcaxJneq45qKjXiYf7Dcp/EEXMT944JL+rzA5ggR4V8t0XJ3kuRIbKZjPJ/2Ag84
S2xQ8o6iNfYk7M3RcawM9v2GVjjK9nt2lKFyC8xJPIeTfYPUzTdyTHGDxCB9IKLigk5KHQqUo3mM
7e40QkA3jwBzR6wOobsskGkldJ/JEdhTAWsTdMl/iraBEmp6CLuJ5YljizFe8EqDwYJ8gvAK2Lpz
CQ36Q7QwtSXmgRREJKUjQhQ6TmV7NLEpJzyZeMV+7DxBt+W3XUlwNLE3h8aUvM9kk58F0/fpex4j
XRMmX1NpUECoFCRK2Z3VlOHlxEp6JtlcxBmy2BxqVQpURRcvBMgioKQNRuCRDXDPxpdYIX6r8aJq
S7CAZgyBfIJaWgpXhDv1O9yJVMCQiG5p5MIpUVThnWI8JHKhEBsoqnPaJGqBmtQ+kDtcDHH0Rb6u
z74XfzhhBJNygOTSpHZx01ksNjtlX7+Yb6yISgx3FVDX1mmk2LiMEMQzOpO10cZQ4Rw73PfJzKx0
MmhSyNZ66jVpGzxVGE3sF7HUUhxtonP9PFaApF6JX3rVBitG0CTSersn0b1IWK7b2b81vwSGKo5O
RBwmqw7YqE3tU+Km1NdQQu0oNxpvvOaW/p3EPV+uPedr74hOZq8TP90gzZwYSKZLqpNDbaB/I3gY
37ffSnyt2BQUn2IhhY4p0w5e+ZeQgUCbU8c9ws9Re7D+k9jKxKJMbn1/LpFgPeG6jp6LUpyvAMRm
9FYh7jfFAb3Auv69+IztUkCo3/oDESirlmAeT/otP4qPiNTBlXhscjPDYVvtHdCCEvIUd4CCPV4A
k6g6a6e5kOhagflKdkncvQsKuxAZz+oYYm4cgUqdr+mPK6x0fORzXT5UD5aNE3aVukSJPE86QIuD
koR0VKIkuxKUFG7bV4bdH3j6gagoWcBqXDXgqmqmQ/ZoILw5e0SaQee+DLfaoja8Ss7+IBHmpKpd
DzTQWnQqdeESJ4MQLtO5NX0HJhjFa7EAG6qPrF24+RFLSNaIQjTZrs40x+XvnPO31oC4MCPGrHem
I8ho+pp9XaHmlgFT3nhbJ7bhbUgBoIAoq9Wxlp/XYPIEyYCq4JXqWSQFfJ8u9VUPmup2AQ6+qPAC
VWEAV0QdkoMD0fE/Rwzplxs1fqjxGgflTIPJ1/Rj2yfGa/d2OTQsMRZr5ethdRaiHWKj+lrUjy+q
3NQsps8RBJArksAezQj/esrPg9VPaQjgASlHGj4+wpnT1dIqugMBbRq73vwp+4wwzNQzMC8RxU2Q
UTFclHqwyB+PtdjTgajVV6cY1Q2ko8E45Nk72HdL51jiBhEywixAmG+DJXm4O1LS2eHVrCD1iJUU
ZDZRCrgC0kGur6Nt09pzRfwyWNE6EAz40KEKsZF+ay1j/ybuL29AUaEVpHCbsPxqW5IgD5lI0p8w
xlLzqoNrHx+F/l5cu5OuV9SnoqNEk0cja/q0+dJCKsWuEw0g7ST8SgRz4mJK46LyA7y5AFW6lxOn
VbmDE1YLP4kEpbwP1zjWzHcq9/TqG7aROJt19uY/cczuB4kf22vg/mJzyj3mY0+zcJgu5XlUrE++
9enpzQUiw+4SY0vCA357dgTNsP9gZsIZV3jUtzRv01Qa6aQ44vIZBoWGsUUUSOFvCbRkD6+u/qIk
qkFzTiPPrpn2DXvF09ybdHVglTv6qXTiJ75o91H8ay8pxlf/l2MC90u+N42Kvdwjo2jYwaK7jVbd
c5Svb4kt23XyTG/2J2o/I9xAkzpZal6wMOFqVRYiMEpdV2Cuu4CU7tq6YhqCviAtWNIYg8U4dJOi
5JQA461L9MySdWtaRFBaoEoXUIznpJJiwkHxRlwrEEFs9TOBER0pyngi5VH0j4Rnrsj9hpECFeNG
1WL/X8EZSuAn8nHBnqXlHq92hRSixbUTSxQNKM1QQUY4QwLIGIjA+lQYovGz+wzZE936fflEQnkx
zIulqLaK/Ge7KI/cKzQ+bKeKHHgFslwVjWI6bCeINgA0XyU+XbQ1nTSE2R865adjCLyrm4ouI8At
biW9CYnw7x1bkerOhz6KUM9xX0odx3c4EpzxeAEPZDsaucUn9rWjo9U9gfuXGH+NPzEwLcPT66pe
auyez30hJiRLYxYKNeUaiS0qMABPcwBTyRZub83RLNiDi6pAMQYP8mAN3jxmr1PQ9x4pjuACMT6E
VAam5DDwUoev7FgErDSirCWm2r6Wpm8DLgKeFlEmQ3s3gUHE3Lht23AmPYUzLOZz2xm+jy/tHHd2
EzTCvCSxycCtdNO4QAVWEtuRxE04nRU1+rfzBIwYUWF8hqEd5c/kGLybrFw/L38aqkGwBv7PG6D5
GdcyDmH4j1jArBIOUyZ4QS7UvI8yxJ4k0TsKMT93TbmKkiOVdbF4Cw5jP/EmZ9RcfNiDv6Qhx9rE
5NbGnCAYAGsURXakcVL2ivEuDAEPJ76jVzUJBxJShEmWV652IkNkx8/5hTEFUYAhVWShtmXsQUdZ
g8asK2g9uwiQ5BFJGI+9PwyubftT2WFpMz3w15E4vp1iK/EqKEJpxp43xvjYIuVrueeT/hXwFjfz
ywezT/GVP2uwGhQCR9EAV8SVCF18EQ0hJRwPFB6J40HEmuadVKT5VIkurUtr2angM+WT1umbSE5C
1XVbEAVCxdrMS+LW9252zprIt+y4NICFgodJvy3KtWGQrsPtOv1Qygq+XN7KiM5bff4El+Dzub3C
+WyJFbsR4cm0s0uSv8xJZe2tPnD+e5xz22Hx0R0oh/QAyuY0dpJmWVSr8Ey1wuNj6n3dSNcBfZoV
CACDMsuHSn0QhzGwrg+RvDPwDsAPLXIIcxx/BB4SEnIwbBP3IQeYZqVGLi6bKDptc8pj39kkL6YH
nayhcZ6N1E/i0LVsMw7xsnuSkCg98e6AziSjJCEn4dGPQHm52iXI1ZTPMNU0d6hdCeqj3qSGpNak
8anmqG77l/GEMZooeiIH6vqqX0pNNa3kR1BAOaXZGPux4/citFkBB79Q3UrMbAVqYpIQLa1FcA9A
GQCFUBv5r/SqzFVPw0OKY1fJrFco29cvpKkm9pHDUbIaiMtWXrEyrtVjMQardcAkNpB71Bl/mzsB
oGKMMKq+Zske/cuTU0TjxdY7oF2pwftb1C022YDHjRnI1wS/hbc10g3IvvYEr8jGwKIpY+RxDNpk
iZ7xeQGz1H7dWEyvco8jryCcNm+x/jttTqie3nT6rzsugVQEnw6aYydZJiiJ73fjcRL5QtQLaobr
aMqiEHPYYGTvMHIT1KFANYhJc/UTbwK4BGw72nuIe5PRsb98Yp9rhd2SWF8OxIUnmH4x7u8ijn9l
qBB3kGkecBRl2VPPb9Rqhwd6AxIvll4EnfFMjL+BNl4Cx2gD3VDH9+MElNm0z2OdUO6T/i7RJx6T
tEcs3sngXjotUt+US5Mqvmpk6RvRO6SBMoFOITafODAxBEIsTi3iwH6EEw7fU75AdzVSjO77Tr+v
CafArGLi6KvAP/UrGUCyK7U5tc2ORH9Q15RREvk6DGYwTVHsLnbUCTcPGSx0fhAoe2I4MptN8Nis
NQHnM7kTicGY6hmfUQJl234Ryq397+Mlj6XxBs4zhxoeYIz+0soVjhIC04qjKGmgucyHidmIvV8/
sBzdqifESNiJNmFHJMeWNDstPa+PAx2LSyt2ybJwUu6JMfAaLg1RCheFi1Ro2+maeIQc/GJ/ClVf
/ULV4ffE2jKhEFcteznMdYhP5FJ/gVxjl4+xYwWDC+EMbM/Uic1a9YwJIgOnGqA3VUIAokUtdMud
Y//muXVtTdfUY0AZwSeyaLJP9Uqk6SizjBk1wChFrLtxe76MoNmFUDPhmY4/xvMwq2WIpzPiMI6o
IxBdG6X4uh24UwkgEQ7XFkpyfz0SSWdYmxmVSUSZoVe+x2kdh6DfR/fRrYman2zWBmrn2abdsrVE
UP0fYFb8Mj422eoUrPt2YWSD1dhtfB6xbmS1arkCWhFdbN7qakjHSAV9Ub8EJrxqJovAZ1SEycmg
w0iSxa+phXptCfDc424EteeQWfMARRJQvUUMxOyT/s99G95E8SLUOA/zavEPRZUW9VOgQ9O/3s8k
UThdM6RTxb4AThQ+ShRe5VIiiFxzaK39CnauoKMq+G8FMtE9gaOg9yz2nT5a/0uqQo+cU64rxV0i
4hPD2vnudpE472ZcErFniEaCaf8GAQQvXRIIwlh6CE4KjoIyCoTkmmng6VvjCAik6NRsV7TTCIQw
mMAPa4KHIaN4RaRXnpqQZbbSMpqK454lxtJdz52wHG+kbv9qt2qQ7pnOBOItmSHuiSgPqIRH9BFn
nuJ2U8ccQzdiA6dyTR4vsR17fDStzP+TrA5ot/gm/7rGFnPRlJta60e8O/p8VHrdzN3WuQ6vyVdi
3sZWFlOMoAomyIGqcXhp9M3ojD48qyNwCPNLM88Lz0hZSLRWJzHkwIZ48DBqCs5B7MXfumY+uMdh
3+qNiRqugpTop5k4VJ7qFTVqiMTxcVpixjLYwWJ7onXG++hXdoCzL0TD3WK0T0GYejXswtddsDAe
ew/2BVC2hGkY+M89XUGuqMTRMNjFG0XmTX+ckr0S5Kns6kYASty3WkNsqfll4tPNjIXgtKLEuRR2
1MIBHXPGJBcX+6L+yPRBJPrKLHE78aRlEa4RAiDA5fGLcB08Hj1ojXL1Q1tP4JL7wtHXnj4zxzhr
OGIfBt6rBGVEMAhNgvwUguGjzfdLCPeeDvDu6tfZ4Lc5cO006FCuOeszX21WpecNT203RU8yrTkz
nj3lmtOuu70gZQKuuzoAZOlsP3fBCWFO+sMXJfwdYzKFu9ujRPDgGuxogirdtU/XhL0YQpXElmlG
og69+V+BgDeOYEzuQert3iX4iGpXFzgPWLvr8PABiP1eqKdZ3+ou+qn1rmJuszGqBRiboyt39QPO
5odCwsaIeF8DbYyJW8d7i2DtsO0Ok4gEAnhilSLXGYZGak0i1vw9uGWqkygN1zTemt4ZWNSXmOQK
PnFC/hYb9CFjESuB0YdOQcC2dql+blW6VnVR7Rr+cquuACP4N4XTT+TbhlKQqbliSebrZxZcZUCU
K9kxs2fzYCqUZwRuWbyVO0r7bLB487eWz6I77WsXmb0rhJHvnwlQJHSvlaUbVUOzgKepDmU0CuPl
s17kbIMAy5phB4k/eUspDfgo9VtS5uQtmYJIr744MYlcOrg4/NBedtnOe/qNjB5QNz7ROdru6Kjc
TZGmLxM2TPwj3FyVVgFs3x+bOp3n74YT5CNqzbtli17442jhKiDMzMHA5G8tvz0MumWdAgynRKez
wA6DZFjddQdiM2SxC+87x1KszwvVQabhsbv+K9nexGAdkmAvX/NnQkiZx/PnE5neQYVhShFzWaB4
wuHR7Hy9l/zXzdTLuFXTrI1srdjwc7XQJXCgSbTrQIAXrpU58bBpaClXZNdmw2x4pI6KKislFfXB
iupkONOrrHswD1B1Cq7IHDnmrVRbO1HzEHwHaXBvMsnYpewq0FJqbMYezBwhsys2susb1WOeFSqQ
az65jE/Uk1Ft6+7fRM8pT/UWi4plV1GRw29lLKzixaBbb5HsZg4aRZNYq65HIaQM60vBGMMxr+pT
UMXGiAib7DeJ4c1zW4hWl7RXdFW72Tnvk/UtIq5fVKeu/at/dEPH5eJuO73EYBaa7/qTOjPkHVPO
0xTkfZD/3gfFI//YraZpk8sZpFtbelMEfQ8Ym/2e8u2WLr+FeejRQg81pzs5Kc3/c/iD581seKU+
UZ1xoP68h/CiwLxfSutg6veicfwRTku3bkSAZQ8wLRoQtoWjf0vRlylt+teJiQmj5WJOOV7yDkw+
j7NHg55vLRzw/HiZxQvkacZAT5tciruSVw1xz7E6LcxrlGhZ714ncdmbC4XXy20+Sc1r2111fCw+
bXKvl/ljKt+dfm4f5pc6bdufavAqM62Wk/HyJzVvzR5Tl94uAw8OVHiw8Z87w02NS0x2derSR3Oq
i21foRel4uInDzMhEqI2Lz7dUi0+vN3aFNxJnTvUAYLRekOh0eP0Yf2wh5XkEhYI0JpD+jwKLROE
8QURdn37ug0Kq+9Z4wbXby0PiLrq7Cmr9nor0K2846jl9eHlVp0N+wtS1H/22DC1LVEiO2up3Vqr
YmdRas5graMYC/nrlwgGvNu2OXsMZ488U+3UOl9619z7BQH8DDH0jnD9GmS3+edbpTY9UHzg9PM2
ubZX7/Cstjfoy+SjtLJdndFxjguRO6jULfqNRSSQn2qDrBv0OTlWU+1817DQHIm5Kj65pwulU3mT
anuBHWw9i3cQGt4R994+xDr6tJN50ub8K9MH/MYcn2nHDJxDCGs33+SiSrtCc8zH0HVroxY08RCS
yyPow+G0dMfhs3dVfl0PnpgV9QcG4iq20aQXrgA/X/1KalFiEeCMaEEB/XDiWI/ixzsW63ceY9Py
IY3M5wnfvcX+WKPKOeodgqRjEz3k9+McJBa/wECeqs4oQAy+lDxmOr423cgb3CX0BkGyfk1P2IGG
YdwpW0N5NS76lIN03F4odk1h2jFWqbZ+FM+Smtg8plpPS1VJ5lB4Ml+m2n6QJnYnHibv41AwBh3u
zKH0U4GUKjs3HqdWsTvENCJskgMhCyQPobP55vJb2pTkUTE4cbwWZa+jE/co8aKoL0uTQsoGdME0
3vJ1QaZOHqe7qmgbhb+jJfjb6XsJLyPJWcPusEvJrF219OR3yeElSK/KWt5UZArnPxwDRUGHXzfC
xFhzqTO30c2fwHgE4XCXbQf5f6MFfMxtPbUSwZw+7zyUuCeGu5lgPGv8l/dQFcPHZKN5EAozdEoy
UDD/6Jn40CMU8/GUM6Fs2iEZjKnqxEV5911rC30j3ebe4dyNc9TimbJpFfoeGvc3044JSEw0oW3Y
ls5X3/l7wmw14A3LEneUaWIr2JeZVjq0zBjTEJ04d/8hQTuT+2/MNH/Pz5aQ5W+kELP8tbhOb07T
Vzy2uIIergNy7sH0KmDlh+fHLVVin3fVObWj4GOZrh4ycLSvns/5hyEF1gaL9GNhSqov+aqdErGG
VHY/ibgvKTd7WLf2NaqjZChJvCHZsNgjjnDQOg7OVKb+bFARtJopBP0cCZBQDLbu84fnWRVFgkJ8
mWlj+f60LzWoSkgJzOfZAzwSdcpgJZ7yETXHVg9tCoa17+OPdvHxY1VZQEl9G8CtfWsQ2BWtnqhh
2Hpt7srVF6qSDVcPX/cvyLAfKa9XblFDDXPuZYxE7iHVz/ISIOCJ9g2pkfbrFbl5glmAZVPL/RNv
YMkiG/+REZ+HgKOUz+fKlT9rq+cvh+ulkoVLRh/nEI+jZBwibaIHQATYh/4l8fNVy1Ho+fcn+jgT
e5LaVPXiqxOk/IrMIu/Ms50mwt5630hXx6jTE2NAR6ykqWvr+VKVSwBFlXF1OH5Q6mbB8ls/d/HX
/FsYTwRGHEs4EmVPbbCCM5x8AGgZCs1j6OHadJCrUywC1VDXlaEL6ZdrL4FKNQWEtdBI0GmJmkSR
MyQNzK2eUL+oNLg/u3xF3Hbg7yzHOG4nM0cskWE5qSbQIzIGMZIseF3CaiAqHioFlxCqLj3K/7hI
Yi7H/zFkf5IuHpfX1WR7XV5f32ZvrU7j8XlSj/qNwS0oHmCVYI3AYf5YeKHq64SqdJM3qq2SFU/B
9Vm1P6k+B5QnXY6fpnM07xOTd95ty+NBPaJaFPWfyQmZjoPIDxZ1XJT9x1P3c/7r8QDZ2bUaXZ6C
n1Q3+GmTZNUeRVGmFYyqxJfW2zC5b+E/al6o2UpxTbQwCDshwSjXw5d09UVsF3oMyiKEoM3/xA6V
LfxX0fGviVz5o5pMYTtflyrTvZQ6eir0L1y6p55oYhKMTKVVYIcDWJGYnfCDAJH5B4JQWl3OLY0N
bJBwS4ilwLkQt3OQKBI04VwAxKmBv4rShsloS4NI8pusrQpmnx4CQIGPbZiGiiOAhkZjhgK3XDYB
YSkqhK/BPL1761/41DUkul/c0HAZmFLOrTRFNVkL8Tp4TyBb14uhpaXPEra2bl9fzlfcvjXIyLi0
rgxJ0ZKlRtoJ0Xda3KYzaXfbvCT6S/eEkTO6aDex41jasTt1gFgP1Q16MOprrBulGudtVU3GFU0u
7GDCvpFg8Iny4r5tbo3b0PC1fGVLN29X/YaVwq50CNEyTHd2wYhW6xSLVbLG8WNxA+8s1teD31sV
GgqvQp/E6m91JbejlWoYN0fh6XMif3Xfp3EKqOqoWKiweT/P8HrFf9idsv+NPMQqcDkIRqHIzf0x
w47lzPCYypfPfTJf89fP9KVWHF9fKIxFcXQYbPJR+tcKw2RUhIlMlzgEfJMaVb9WIPT/wB4kmemf
IuDvTfmDP6pSXs82++yemoW6yp7WOPS20CQMa/t36dt2UJ0OUrD7fRNmRyUIyg/tQRnEfXZtcg9a
u5ct1QTwuxSi/92y7B+l1hJeo7837Y8KANljPnM9zHZUpEX0z9t7q/RRGpPiMffHUzNXTTW2hEwQ
dAr95iOhONX8B7vqx5my0kj41rRm3S1KVtR2r7uggIF0qgKqIIsAHCkCQvhV9UTA9+S1GPV3tRuv
ly0W9RqSIeKkHp4utadrlTpcYXtK+fbq9mc1rW6hj+Rht53Z43jayT6jsz70yjDifpAqWTsgqqfU
lHj44EwpzKcvi4AaGqSekdiW/6gQ/vU5jOb3GgVTj1UQ7R6xBUR1UOR60bmH+/dd586tU4gNuGVJ
XZu9GjmxRAkoUn5s2l1xn1MrXFVhBYK7kY2eOtJlaPzP3fK3IRzACg+4mZCWqcY8aEJp9UAkBqVh
qQXymq/uwa9GyABuMio+0SKy5yoPVJOi8nUZgtdZ/dZZgQWrxUQ/TwGlTarBM3WZ03Vo6qJqu515
WFfbT/UPxDKFil9eqIdDNa01TELQBGNb907Ycux4FDUudycvqX6ptqkfmpM3mDt65xGJ4NOIcUN9
khNhg+6PmjnETBnW59Q40kL53xMpk/5vmgkV+3KwYxWKxf/gSFsuTtfJeV4hVgMP/GABuwsZI2DE
MepAtbA7spGagTj2dYMQVvCphMCewj2iogKXBDC2gTe6AneBXgJ9BH9jUWsd8R/gMSD5KQd0na0P
AZlMchQaXP2Y46G8PTXmoKfim5e2BEXlsPAlIHTpL+Fy950gkAFhuR9+I4nXwkDkn5Xf5VZ7gbnz
HyRA/t8LYPy1zArQauZzVNlIl/+QAMVNipWWQgIUO8PPcm/3lqvNifVi8wPtI9QD37k7zPl9Sgmy
j+oD/juA4tqyQ0UhhP6daEu2kd6G6H881A+Z6P7rfw9gUUbj/5BRjFsaDvJCmboF/67Ln6+nQm6+
T51fIV2halqz1Lq8TjCrUh/lZyR7DdQlGHYzEQFM7+XOYVwJ870Szpr1yypcv5zB6yrv26fjy+T/
SHuv5caRYF33iRABb25haEXRipR0g5AFYQhDeD79+aAV54ya0hFj7T09MT3THdMFFKqysjJ/Y69o
+zhHh36HO9S87vPXfqkBP9WX7eNT5bgP4mtPAKYH+5jjt2OO+judhimIEi74f78V0tY3XutKQkpK
+ig1W6EhzxiES5TEMZYDlQkoH5I9yChopNIISn21OWq6VHyGScnPA7Ot2AQTASQQ4j+DOJE6o/Lj
xs8ZixI9y+MAmOAXff4Twy1QFDL/jMlXhtThf87+oQ5OptVgU05eYsCmlO7jr4o0DXdqqJcNNBHg
CgM4fugz4OSNNy0BpgKxCIfDlfbBkwhWeqhliocBgAoZn/rYkLoWy3LZon4N7fGZyuXQbAahEo07
RGL/nkd5kLe7Xh06HhfIarJClK9p/nbTi9sgsRLDF3bdIyqHGT5xpVcWTjVNG3Qsxdx5XpZOg5+D
m2J9QF5FHxUTbhRwi6eupBiYPgSHv59J+U2S7/szXX1avWhNo+x4JnpWqJWvahQyX5qTg0cyAlyg
t87LpnTOtBFMCuAxumv65DRNz1AcqLc2ZE0Y/Gz8e3GudZMcdePV6YYE2w+N50E4UldRKZY0QzKI
jv9uqvp8EoqgExvkOcK1v+tG3bJ5ksc5Lb58F0ysuRKxT/SVdE/ZtYG50KF4dyH4y+4ZNwYDU+D6
UM6lp7+nTtZ+y0h0U1RkTVEGTcsrTdk4y9JC65RuNyiG4meTzdvCkUPnvFUELLVG/ZcpGI597Wf4
kgfjgsv9m7ZEy3Dcosnn0LIYYxgoHT0kybmFfuKg2k2TZbUVcQCk7gkkAls16i8o0ubIYiwxB8sF
py9G09dp+XFxz9hs3R+LWbSlHQD4IXFf1GVg2Sn1fFgvgGnayDMiRw1mIV6deu/cdQfPolO6SicU
0FdhY0v9VKzI2kcSquD6DLSMLU+l5xynQFyV6kVFzf+ucWYNZShbbKYlxYijvbwUY1O/M6gYwEM9
bgWQQ4PBamKOzmSqT8FsNWC4F0a/ifKZoI4RgO6qgcybcxU5hI3nw/XlHF3HT5F3JMGx03YqUNuH
nOCUd+2WSo/qzh71jfdoNIsUzfrMFeePWyyoMBkZPMN5/w9uXZF2n/kYSD48nsN3wXW3s3l/0OJ7
ClcBfoih+5g8hNiBus1CPujMpIPPyCOKgVRk9cy9LyeTWUE+wMPHc+0Jq7/WgUTyEJKCVIyjPD0Z
9kxzByOqierPH2fSKrbJFdSFSmieJrGbRNRZ+P37E5rUi6wZ+c0nFofCvEO9XZ3Ew7cGH2lQSdPe
/fto/fBYv1aqHS8j/ERebizMn+HaEodlqSAnqqiqcS2z6Rti0+em9GCRfj2rL6X9aqnOq3A4PU89
yZFSr9poex+/8fsZeicYj8T2348g/Uxk/nkE62rPSkKjlpp0uiDJk0+lg4Re/usbLl6Dc1gdO3+P
9kuEwOpIU2WT1ICqjn71wmlTxerR7KSHM7DtheiMXndkz4uUxqhKtt3YY4TnKFWRIuY2GuvOjPoS
GpW+U4E9drPJ38+DS9GPSM8D6SquIaYhyqZ+FVUbWUjSqg9lrCkG987oKYvxrXMtegeYyAUkrcvH
8GXBjZwHHXTQ1RWBSyXX/UBn4E3zxp7X47F60W30Nj08AJSJHDjCYdd/xCiUfnzo6JxuWOD2tF7s
KsneRe6GezT/9+rtzhPwB7QdZ4YNoPc5VHxtymqO7flH+/BU7XN7Vm34TW8ymeivZOef6eLz3cQI
UrGrx8FaYOKmD/liHbi5am9VjCLYCXrpxLITxVyggB4SWp4z0BT6JlFtHHSQ0D9t0+f04bi4MZs/
0z5LVrBgIaUyFIPM6t/4f8w0ucj0QHrAiQn9/BNCh5S2Z3DIhQUouBsfj03y8+PJ6mDRYmrqIJB/
9fHUUOzOcVleWE3aUqHudUYJtfakx/oTUCeV2QE1ajxK+Dp+EsDH1pZiHBK+pZ2PVEd4DCzncnJE
J/JtZBe1Nw7RE5aBhTMcq6hjwX0vbXH/2nu4Rj5rj6cQW8+AcLFP34cSzrPsmTNQDHcX35bcYtas
6mfr9ViRNgHkBjyd7YUt6qyeYPf30h2ZhE37wlssFqPpxnA+WBbKXCq8aBS5yRLFcBAn6za2myWF
4HG0TNBACOav5bjZVkc762zpkI5w4CzAIaWYgkpudt/cXUYl8o7Y38aFQ5ZXmNjcd1xrxdlCdl5x
NGXVokgLVGAQhEhxQ52abmfY4UP4EHjZ4jKPH4ZCjnKPZ65buqnp6EsJkaJ6VLyRylU9B6ZtLITn
CiIQJaboSyMAO0/qOuLEPNCV5N9UbCYrL34/X2xMXUwcVncDr7+8k4DBuD7L/OIEq7PpUI/W4UHC
JaZYhToRRot4TaHNsbl30mcZo6jqvnupdxhpkkpiqmq8UIae6zhOyey0YkfJGg1xmsmAAO5KjiNK
nvMU+5CXILcFVJigsy5b7g266HYL8wCfyT7AYB2ZkPNBd4ZuS68Tqe2FfhDchD5FwhaaoAUO0jPy
yvdw2dvqRLbzdURDlN4phrnGyqf7gPvTE1hG/Z57aOloue1qO2tiOscxzShhVKU3Aqb8856CoLxs
YUM9SMuLypDZfMtE5aKRJeWc9g+IodkITvutu4gno2Xo7ca6e7g4bK4B4zJTPGfrOze22JeG/D+J
sKqqlmnigYQjE65wV4mTUJddJFWducabwtHpxymNjhs7eMaG20OJjJBM7E50eRmaY0lemz4c2/Os
vnz01jrtEcNXT7sk9j8a4XTj2X5e4fDSEQ3DNBRV+TpT/p0axVTiMIjO2lrvWRc81ykvPMkqQRYX
TzhKe0X7ZsqlFynRIxKXQR1MLYtMGTyse0HwVeyo98QnJ8vfhGUS3yX9XoNqHMHcyOLKFpEPkcA6
nzdhtju3qqMVc9mf9TG2F8Fbmbx2nXfhilg+5OK0hV8mu129qXpt1L73lEZBjSt4lMXatClCnJcm
JfibcwZDyGionVwK9VUPTphf4oijaFvN1NkyMfrqQe6gyD0qIqouQbPss9nfYfrH5YZEQzJF/LVU
mRP4y4Dh25KKiiY29E5QKV1Id4hM0fv7e4AfZ+rVAFdhuclqIzKzo7brMbDuweBZi8ET9XwjdflZ
8mScQaPeFE2NG/z13kjEJhXMKvV3MMmIl0eKLtq8fj6jXRNMwUKAYBvgipioLnOHNunrLa+K316U
0RVF1plNTr5/V6CV5YYUxo218xeDtMeLhnj3+RP4zI2D9ed9dHjTbwNdzWh+1PXWki50SHH30qAh
Et9HsC8XX1zWObR7zGkHrR0dsY1sOZSfaSkns+jhf+ltSmnn6lGGOfm2euqTr9ZGhfUe4oLFJnoz
4CyOtMRuwcS+GKu/V9IPO55/R+Os/3c0Myvrtj/xiRtXnQ2S8vkK1PPI4FALx5Qc8wntdTQjqn1E
aKfuiY95NP77ISRjyFuuoqChYAmHRydxUPmqKn97Z60iASlFAy5iqK2joxuQ/zhKGVAqDhaCipe7
0a+smlMpeEmTcid26NcXBAotEcfnTJickAS2ytMki2ugVRd9e8oVLCynOiZgVIepaQCIjSZ1HRzC
LpoGmyKBX2fN+jMIJAlaRZDhhnXwk8otfCBCyl5F91PFpZ1b46nc6+Qnx4JCsgAOT5PWVdvdRWSB
Ch5iYutoRnioBjBLdnIFy/f8Rni5nJeRBJb/gpyq4ikEbSF4CyCpdglwuOBBs/Y6BVRZc2qBWof/
llVn7L5mUg2WxgReLnqEsO2lwpO8Oci+MIqBkGT9eSPV6phs+y40KIAWBJh2oV5eSqV0MdJMq4Ml
gtZVsWCsgTqdhlT1Ts1yO8kwKaaljLqJ7L8cj0ulbLxQuS+KxTnTlum4PhXE673YjOPgWeUOmxOl
s/4jUQ2nFQ1XQB0s10BlRccHxVgLFGKyVhknXP3SU3dfyzIpobZKNc0xo84xT/2is87TSELB00rm
HaNqSHUWYbwRzB6ThsrWIskzJNBjFLa43ft55vkWdX2KF2lhOYAFXC3xzolylxYIzCgofHKlJLRS
qBmXaTjTRckVgovH6ZKil9GDQo6PDv1ROz2eXIVc74jTdlM+hA3xONFXZUrXTnzLA2XUJ5pbBHfH
uHbUbnNjTQ/Xuh9LWjHpqw8ejJo15B3flnSjGd35fAz9tdREXlPPTPn5WHg57TiBWqb/YtHxq0y3
oCASekl2Y/gv/8S/hr+6B1ZJjxXzMbJ21PCnBVVVaXl6lWftx/EpG+D10UfrhWw1O3w+PcexjZvs
qHstPvyneGPMU3zlYaIWyw5hzWzbURKMd92+ehmwqMeJOa/2JIaYZmTbcnbam8/d6jTSWswZk1ux
4ceVh3Co4EppDr64lqVfhUM9CCyj0Qtrpy7El2Imv58/EdHy5I18w+7nt1P720DGVSQsCVDV5ZRa
OxDnW30ru5cbsfbn3ZxX0TX1K9kzcNocouC3JdFZdZGFYgXaYaJ+VNCb6325P4e2cIj3OtfyxWkj
7xXRNnGMnstgVz5RDKueT2/1NFzJg1DPpHs4bZOPM/n038v1t4NWp0xvMseiZapX59/lHJpllHTm
juIzF+wKo3U0RUE7/D3Mb+kuU/DfOFdf07cCpVfOR2utaifnqH9I9XkXxhD/UzFd+tmLkmBKhSF6
mMpuL9Bwk+NJlDt+tVYVbASO1eYkElczlKYT3bJvPN3wAa43zben066WgG4UYZZovYkGcTHTX/RZ
4p6BAICm38Zv2q3l8OPmwXIwRYvEg6qzKX71eL4tB0NKperUGMauorWpzP2VsBlY5lg3ejS3no/u
wIyhdXAoR3yNeTYaXCoH+HA80lb+RgbgJgJR8e9b2uE3ZuJH0erq2Ybf//Zs+ul8CgXjbOxi6MUX
V3DCdWMfwAUskxsXsJ94lquhrnbFqVGTSDhF5g43wEcM2iY19VHSDrz0LA9PQFoXn9T7PfPGwL8t
eVNWZGkwL5XU65uXYhZSngYseZK9STcN1lhcT3LHePp7KtVfp1IZ/FEBDgyu3/9OpaDRL6qEyFiL
mmiHEpcYCxkV9U2pNFKuIsVLjDuSVDtWW89qEXueI7REZImkLHdooy1OISYEtGBTOfL0EKtqbXLs
QNgo8a6qtp3KJ1JeTOquw2mppFrqnMyLe7n474JQAiDVKicwgVwq0iww/KWA5k7mxIVn6rMqf/n7
beXfjj1cw/+/t736mkYtCaHQmMifcri1epC46dE9+vVdGWCbKNHNuqB1lJWzIsd5cjjnBVCdF/PI
167FezH0Z5dL4F3UzjHizjtlIJMLQA0nyinpQkQu4O8Hln7dhd8eeHihbys9Da0ubX3fAO+I2Ra9
dGThPIHe0+EQOCrm15Z7Y8QfRbVhwRvU0zDrHFolVyMm2KsbRduau0cIy/hFxmt/am2ChY44Qu1i
S6vYWWUrT7e6NL/d5/8Z+KrUoUtFLwdJyatiZdfMj47lFc4rn4f9jYuFfRpl4BU3SCVA0ysXWIeP
holAagms0yaBUh5hbblCqgcMfYR1EpZOCJe2uB5Fdj4OATsIzqHHeLIlNg2QWlbeyMdKAhi6vRVG
t7awOQTkq4DNFsaonj7i0BW72ltiGMlFeCz0nesu3OfFcrRcpu5oeXQE+7mwKc3tRtPpBlzbjp/s
1Wb1Md54nvPk0RLj59nMmUzWk4mzjWznpXJeZo4zWbv0K/jnPnIm+xuf/pfF9s/zXu0ObpiS1XWZ
vsvd/Anofboya1c5KHf9KniqpxTmyMS2wfbvYc3h9P4xTSqVXI1KjqwqV9doozbaPJcZdu4+LkaL
59Fyh8/jcvQ8WuB05rru4+OI2VPcJVZy02Vof03c2DscmKan+ycHioo3e5ltncmW2ZrMPG88tu07
byisO86W+t16Pb9R5PhtZ5ryt6e+ykmOlzYVxCxHr9UB7jG15v2DdEBxKdwJs4gGJ10q7uBh6fw9
W78dSN/HvT6XI78oolKp9LVwWlraRkhzp1TWufkRn2RH4BpeyKNaezXSsRJSleWClR/XsfFcCuwX
N1Ju5KW/fTxKbVQnCBaaev04VdZLvT/kpfpCmEgjYYNG90i9kZj9EpPwusQyS8SNz6IU+W8UxBLU
9GWptnbWslrSQn2XPmrxRqj97UX4nPiFWyDo6Cj8O0aiJVUCvJuL4yQ6TzQM6boZdHTUXItb6ctv
+2zIqyR6FqIiSleJnHgUKj9JY3Fdx9uEGqCYIYIWelzAUj0FDE6NJ33TgXpz9xLPs1I/O6mPxUp9
a8MP73S980j6RU2irkNz7CpAmVoYSp2O2tSlv29hXykgWaR4nqfGTKBmScVTaxWv77tR3PfOKStG
FzG8w4P+xtz/cvfAaVCXdTqhoqiR5P87+Z1qqGZy7MJNN0p2xQZZpcBWoe5+arTBIw7X2A4n5tnW
7jLTqw4iNYJdeAR2kd4X72m4OL3BZCDrLnNH3wTL2sR58O999/P+pVskw+pQaRy+2VVs1FJDD1RF
w7wBTOP54NdjkwZA97+/Txq6pbOXVJ3CAjiKfyeiyXzlmPTGeTPs7uilP81MdG00/BPPbp47MWCi
4/LvN5N/7q5hTK58ug6A1Pw6xr7lGJ2Yqbog6M2OJti5cYhh0IVN0h8aNDaFzWASv8Tz8pFW0clW
t9bZPu4ve/GunvqiDXmrfpU36iL5+D95rKFJLKuY2/J0/05FHlltfu6yamOe3CDDu4dbJ/DoTbWk
QHAmhbxvTc/IpxeQ70kMA8HpYILIrtAtNFRmZPcoLbr043i2u9jtUByRfQrqN1auOnz3f7cQk2eB
dSH04f97vZfjTEmFY1hUm/oc2742v4S5A6tDKHYWKaN9mlmsyheJm8nSMkbdQbHcilYRLiMQBEGR
JJ9mGjg1jeV3aJCioz4en3Vz+lRs4bVVz1rrhK9N452FT3NuqG4m2Xo6rW7cAgilv76GOaxtIMSS
ehVh1ZOptVWtVJu4t3XVxpB9q3/UpZ2sCsyACrelrbL0g1EVuqXo1S/Hy7zyebEc+9F99Jg8Re/x
2Rm4LsAsupFxcqpiWb9IMCZ3/YtRO92uIZHTvOOq3WjhyMzRBShB2ZaO6kjnhYA4MCAz1amAVd2n
kh1Xo2ADBp4DtV2WmB2IdtA5IaLweJBe3BM+lBZR0QVtIyBhy1zNq1fzSc/tNnUAr4TwW7oxBS1T
HKW9h+tqk7jqDlnIiyPeJR/SVA+XCtSVBx3cjauWTrBVdggfIl5NLEGjtHabsUTfIpq1h4dwFaFg
ItrarH7HOnnSeslKAXJydpSXfC/bwZbYSKNzDjz9kc7hIqC59IT08KafZo3zUN/lpV0cvRJKQ2FL
q+g5L0ZdSNvHAyaTxm5duhFQuYeu9QR5XlYO+AszdqTLTDVtBTnPbCEXy1C+N4BJIF9Wb+vzrNim
/bQbn7C9am8s7K+s69+FbaqWJiv0/zgd5OuAJ4t9LWhNpO5ap3UGq9Hl89Epyb0GwPOAhdh8jMeH
p8YbLgVP97OH2dH+5K/3dwA2Nx7mC4Xy42E4HzQDYIFEyfLfWOAfL7l6PvEwtKPd2qOvSCP/mST6
C5WBsIkteIG9e35+br3F7u1tcHX9aECU8GMy4Ka7SbSNBrfwwfgeTDw/uDo4MUqNsXM3vru/dyLA
x/Z2eIVPXmH//h64mE/huDvAsNtDy65dwZwl/3a3n7OHlwfQGK19E5HzE+inMvHf3nXIHr6FY1Gu
jo2RmcqOhi9x397v97i7BvZHYL99JPZ4tdrwcpazwVT1kzaX9zl5/zv0/pLb/vsIV6GXfKRP6j5W
Oexy10y2CedqiPHYqV+fj7HrcxKHSTA9QwUPj5uqwY/4BBs57te6Gv6vE8zhWXSwmAa24lwR/p0O
uZf9WmkFfR3JdwFI8myTZu/qV1E6am5kZj9PQhMkEHbPZCLiUPj6d6woDDtDTXt1d363IGjR1pLn
5o33+RlpTbI+UTf4SdU45/8do83rvmBrqTvctcBjlHfWjcrdrQGuUoiw7wJDKgqDT+VpjdMHk1xa
hPX/5WtcXX9k2aprvwu13cWyUSTEc+WCV9bf6/BnSv7vVF0dSn4ZGEJ1YaoQvfssHuTHt2jWu3+P
8RMAR8X72/e4rqr6WVvhds4gSMvFG9WJ0ClQl9h0Qb24hTf7qqZdxTHNAnXOIavIliJf5bkX/5jS
qippEHmlV3uWDdJniKZs7cTuwMU8oSkPN+3z8xbQb5irnyObZLAKa89Sr7aRFSeSRbav7mqvu+MU
5WO1rmzfuMv/0pNnNoEB/7/DXAWv/nyphYoe5W6xf3zEG4lzIxvu6xwWd8Mx8QKi7fPvL/j/M6n/
jXm1o0Sj0NhRhrobDgWZnOJ1utmMiemcStsjIX3/94C/hcd/XvJqh2lpXzRJy4BgGOmC2zvs3WMH
iKZof94Kxb+FpO8TerXPSNiSOh9e7sQBvNztNhuqHi8Pn+v3GwUN+dYKudptWWzFcpry6brh0Hnf
D1/vebl8pRaDNKi9gsUEU+eud++xmmBW13/P6rAy/lig1/sw8YU6iUSduIgb0HkSbf7+4299NO3q
rttelFbNiMf0DAa78uIrC/hYHZ7uyVtuzOWNj6YNl4ZvR3ighV0RCaK602en+2xhjNupOLnxPkOo
+Gu+rs6qc9OWlRBb6i65U6bpsjq80Qa/Q6jlRqD/CUEbAqTKDQx8rEhR+GoFGlkrKlHPxD2ys6Do
dqyKDmDrYfaAN/18/vjy0tuT+kbK90ud699hr5ZjEp+OTQ3LYDd/ZJM9w/1lS9893X+ub4VGaYh9
P6byvze8XnqmL8mVT/VpB28/g72/4R0/UNbZwgn++6v9ejZ/G+lqERp9ljYdHIod1qmUqVdt7ZiP
fw/xlZj/fBsSJR0iBI2jq+iUddSc2phIn64GZdXSBr2OqYri5bANblGbf3+h/wa7WhxJlzf+pTKN
dZt5gTivAc42XiKM/36n30O8+t8wV4shuhjK+XSqhij4uHh9hSk+RNzKfrt7QJ5zyMPf9zci76/h
8L8hry/2iZanfhExjdEK428PQKDbwtq8dZaI5s8pBFgJgJFbt2Ya1ldf5FuwqMI4q1W1TzfNSHq7
cC2WHtWj03ql0ztntxoV+NOjeLtHEsIcP/f6PHIGyQIUm0fNqPTQOLwLI4j+KHKg57/0Hd0AoNq4
mm24/YESHnfs3LRLmLcxHZFWpm0MVEfoK6The9s4mtPkwVSXsi3b1gy6yz3SX+BxNkevlhwhhxyL
iPCoG1kjGbI+KBHX2KEV82ql4K1UHzStFLkGfT0e51D7rjHNDuGoeuCWD0n2yUQLFRt0rEWKScfr
BRvdEUGwtx43fyQyuM/zh/deD7nmtNdcqjSeOX6VuNPDl4ZjHR8gZ3MH9WQ080BSVUcUA8A933VT
bQIWTE2oc/Nqh0HGBDJ3ZJ/pNq4QKf7AYAj4NbWMzrFQaYyhoe5k5ItkR0SU/3PQeEkECOEDLf/4
jnifq7k62ruIcjzW+N7N2xkzBtIImawGZcxBJ8J8CYIW8wC8Z6l40AeDJDSzJkek2M+8CehmmBSX
kbBsIRH5D7DwHgc5Z9TwL6PoXQccuxDXx7vybAtnr8oXSuHqcGl1epELEYTtLnECNxw1D1pHJljO
TKe14y3sFqyi29k+Afp/eWsK10SkJX0zmH6fX6qRyBSQVaht66mcdE+1Q/fdDtzYDbehe0H9aCG/
IvjimoENH6d8Dd2uoLcL/fiS4ZVDg2wkXly0l47rcBtDyDrDv0l5lMFuzDzZoKTh3+YOmG8g2hmk
5NC1pvCCpj503XBLvUKCX7DFL8L0KLgtmk08jI42lGs96Zv6kI4j7uluvB1aS5lTwvAFEEY3Ll2c
FyhfhaN4GQ4Dr5XCFpFrSsAazw337CJrwS+EblYCvbC5DqONjHSDNX0fvAL0jYbwNdh5W/aG5lDD
Td1MJnUa2yCyMLcfKpmtjXcyv2ADCJ4C1kF8DjzhXBkZI/AsKD03d4qMyoQyB0Jv+2sZTideZNRm
lsVi0E49vyfx0a37RWOeHkovhGePYZ4jL47wDNim1CUcbWU6IopOkB/U+5zWYwtFEv94j/XvWAPd
PofGmI59T3vKMpQGTH4HfB6MhNB+1ezwlT9je0YX6Yg3QbZvPVB2Lt0lBCFiJEND7zLnmhJ0yvgo
96jHzJP25OVKY/fycdmanzv29irkQnF0Y6eBWydnduWBAnSoZqVnmyJvNisWJSGh4A5wdFO6kRmv
0TsXJrW7s9COfz4yURIMieNOdyLwHqbbOC1E4rPzsgL3QewdLisVzqeIEToqwH7VbUeGNqafryJ2
+j/SFb771oLXR7AGhk/MIwxVZVCaSeYGRm9TunvVLxRhlGQp6lvcMbxQ4wvKew0XiNoTYHTU86Ha
w/dxtcPgrgPWnOLpWwc9aOBMDESCldI37lncnAPZK5QY5zQ0aJGzOkf2IlHfjacCgKqTsUcoVqhI
xHnCvObRV/rFlhS7yUY+61tzIwsyP98okxzfY4e5gi0yK+/EL+JRtHsWfFtc8BWyGTXQAccdXdgK
fuGeTkhG8fTNu2Af7wYCCjYMu6NTLJQJTqdUmeheUHTyNVu19qYE/Qfuveg+wX9kQvgoA3TVftNt
ZCpnT5gMvgzzBgl2e6ZUGbvZFlU2B2jNM9SdozG6nN98TMkavqCX8RmE+5iJQD3QffBtZWHqwTLC
OSde+O5xq8Knooo5aqCRKY7Z2OJdbjf7Fk2+wetF3Il3Jl/ownjJWlhtqbEJ6smJGggwKZBMhO5W
rDjnPAPygPgA3rasJa2ETCg4xolTWAJ3y0MetKf0wfcIEbwtOKHnYIREjY92mt3lGEQNQjuSZQ9q
PMr08iS8QxtEw2oQIERQ7lx+yPrekoQZ9Vl5CZGExbIMVgAvqk1G57/5yJZphqTVOwTjCuQFMpWV
10C+AvDHegSSsGn4jYEBKSzOe5XnpNJLOIlHDSXK1gtG0eLS2jxPSYMNPg0yDyjQGO6j3EaEl8BY
tpAORcQY72h+WY/Ru9nbvVfeJ0/ivnwRPyWK2SKnljGpHwZMgrFuECTpPP8xkSbKXtp3L0iTfmqC
V0xzqBl7BZSJKrkX8MBK2U/8JpoEqPNabl25bTjPYedvqFifIveIdPEqMfTYLgdhFWEwDjTfjy1K
olb21B+L1yi/DzMK1cEYMSezts/dcx7zUXrM0I/wY0Cl0d81XI3C8zvneyDhhGPLdBehxywUbBiE
yUV1i0MT3ReSkyz64ZVnEDrD5RauWJzaCpqaM1V98DmozveSrHmJssBi+pl2yhOwr/thgnsEYRVn
KDsDynTRrxAlR79wdpnOV8RjDyUPKPaxycTX88PA2w7dfto24MOFk2vBVGle1FG9FN0GG8jUa8ZJ
OEEcEOooUI3eCTcVIV9ZFl74KWae6RWHYJQSk2EBwm0auVXsXaDbaA2H1qCOGI6MVQhnr3XSBQca
BxH+7rFnRS6HBf+FuE84AvFbFVBDoI7ajlLc+QXW349Bii4ucrFSzz5CUgNG6yB4+z/MpvwhGGnM
KOpJKqv0Jjzkx61jyPvMQdwKAoHy1Zb7lvfJWXdqAk0/bVK4W2G9yVDLAesrV4arGos8C9y/k+hf
blQDvoYhJfFLsuKq+BQKWlU2Rz3d9JXh1PgLGeQAYjkNO/EL3lz7dKFaJ79YUyuZyQZcF8kW2oWU
IymTHzqjHOtZekOz4Kvk9e91haeitAuEABiB+AVQ+zYNpXL2++xYpJuc3XbaR9pdKOLMWzVeJkZO
Yq0bq3NOoCm7DGhYxBPle3r1tt52rlBm0/iMMlAlOIFwgo9T37hmf+Hs/nq8q6t8IQZh0wRNh24C
Vsj3p0nnQrKTZx2k9nZcerTFEU+QVZsWFToeCmRtaY0gSozMsL/DJnwFmMCrNLtfiY/9U3QfTgu3
uAt3OrXl1NPn54U4t1b9K6tt2Q+ieBN1Yd3J96ceQhmJwI2rlPRTA2fAdwH81uF1Gcz31RuVZi73
IBA65NB0BDIN96I4ya4kXp2cfnEhC3lAwSw6iIKdvNFpFy62EDkl4t6cY/ybkk2syKlEW+YUQ3Tz
NSd/WauIZ6o2ZmYh0r+f0Pz4uxZGMhCYD+WQzZojDX3X3ENkBGiotrYBf4VNnQ795qKw9TuxsbVN
AkthSdA/hN55GX5YD+rjGYWAffVpfFp79Q58S+4U6OmsjZfT0+UlfI9X0SJAq/Y+BgEAJv8ze0Ia
t9n4BzJdOXKiwEGxkUhPwi3SzDmRwzl0UnsD7SOCVLBH36Em4TmQN8Ls7T+srU5CtIkPHenMvloJ
hn3eyg/kkuVcsWy38NRD/all5HjmOtvI6+BVW50hJ7S29ORvUAwwOVAXtAM53fTn/IHctsuAFzrq
faM5SKtmrxySMqYwXHEsG5VG/RaiQhrKP9fr1tToM1C14WJ5zZzRalmJLD0IN+hDSNlzfiTz7yEp
xa6ZnWzpNDHr8bFfpwZIeTKjsrpVNvqlqCKxxKjQ6AbxxriqBGvpSQzLIj1vRHUUSMfJ8UQzq9PJ
KJvSNkUEAxsd19KePOPcoYSron+LsRrZ02mp4uEW5eVYa6D2XXKkcsoWVRFhddb7raosm2Z6qeLN
3/Hxl6IdlS5QTHQZVUWxhnv6t0BUtLmhncVSW2encZJsiuOqDMbH8wM5zN8DfZUO/v02tLQk6AIi
/EXoF1dFkzg6hlAJGmvddl6lbkCUnEx0FXOo8Og/+wsxSN2Qlf73sL8UWL+Pqly9n1mfk6aTeb9j
veblLORDlRtQkq/m1Y83+69pLF7VnvrMj3whondJ9f/5mXsGWBJng6I5V5LQ3mwEh1Yt3PmP8dvd
WN4+vcw+1+GIjmviDD++LkS2xiX8Vo3vt4/7rZstXk054GW/TXNLX5uY8ihruZv0yM6Xb+YtqNrw
B/0xA9dlo0vadmmUJuqwioJsbJ0eJLYAnbhuR9Py7y/6e6v4v+m+BphqjRxGlUzKvt9TGHt8/n84
O7fmRLmua/8iqhQF5RQ3KO6N2Z5YSToBFBURFf313zXg7vfptlNJ1VdWjCIia625n3PNUdRGkm3B
mVyTDyct8aFE8XTr3hdxsg3d+NQ98sdg7ZfB6D+CZTdxzeu6uU0zy6Jt+1OztX+1BvuP+pP93mSf
9fdD/jqM/8cv3WivMG5UMiMmLIcnxmNCc7PplAH6dEn4IQJo/huZUwj6/6KOhYz9QyJEl/XxaEVE
HZUyaLhPCjGoi5nydaof+OB3m+RCEpfZ/VSDNKIM34/3y1uwTDYYmRVqMG6Z9pptErZQEzAGq2xK
s6aLe/phRmtfrt0fP3HLs/tTZRetyPs8PKAS8XodwhF9qMcjaTelNgKHsfNKdUdvNpv9VNnxBV+y
+ex/47vhSztsNk55jYz7tZv9OrSc2fHXT3Z2Ubt0w5I2YVd+hD2c1LXfaCLb2TmXzKDov76k/9CF
viYJwRGjv0woKjMHaxyF/YpggxFPErqAb61W4Bz8BhVOCTCUVXY/VsY1Z90+Zf0rmwqbRg1DY9FM
iaFS/ZbUKN60k5elOYnT582KIs41Xdyc8C3N70+nDXVKT9ftW77bv9abycipNPwrRVabkALdS9Qy
qrM8IQiaDygl3iYb1wgI4qEYaj/tmvkqwffXPNwogMw+rdbpslYUljguVdZXd06dVo8CGPIqz6+v
d7PZAys8GFD+8j0ZfyEV//rpGxo7Nau1Q40angWx6g7FN8QrVv6PUugLDUediG2Z5KpwJ+o3KbHM
upwq9ons+gbJUKae83beNlsK5tF5pX5s7Z6/H9hX5QN//abMoD9kxNUO9tuaZIRJ+cCL+Z7e5YPq
mzXK6UeAb/xTvuWnId7QMgb9OjYshlh7qoJS624/vh/PF1mPv4ZzQyNrtiDWDSoyF9HrlRaNQN8+
1bBjpz8R40/juCGIa2Ku84OhQojX7WPy2vhBdP90+RuxkkRLq3ZxuLz5GXabVAX8YN1+IZb/mqab
fNRuYx/3+YXrG0+bEXWIarf+/UL88Au3OcljkhzMq2XRBLHmJ9c5m6+oQ9/+fxQ8/TmO26T46si2
i9WS5d4uku5psFvE4FZ8P5DC4rkRvw2nVsWirrKdrWrecMh5Y29Op3O6nG2IK2Y0Djs/rNmC7WQu
g9pf2/aP9vUX0qbhNO1alUYXFNtUb4i4kRyydFWJ7Nm58mytd10atxNjoiVyHLXCbHhYvq0MNPn2
V5oPY0qCl9awuZ0Za5ID9d6lthbmxfeT8AVbaXcwOkg9J6u3d5RX66f1Jo8bs6PdDZ/DbHABm8Du
Ws+B80z/+u9/jDH+a4SyH4M6Hzb1VQky3QjCU5KF1oWi5Zl5qjwZJxBGt6g7RcLx3yM779e3D3u0
Xx7TDM8ptN8ScRJFL1mN4t/zUK7iabntrgj0Vqvj6EwxSJY+nMz2PgQRhmjcJXu4EqOxqMK/VKyW
7Yyt7dG9rob7+symbVIQ7kHTiOfb5f25QfcVY2yu1u2qBWIOib1tEPWd3dMpBB+2i4FDgKcdNR+j
2BhfTfBh1gdaEgwNh63I6Oy8RsPXJamVC7m8fFJv+sHq0qquPtMKUMOcsD0PG8B9remcEuJxnAIt
c75dd2I28tsnq0fTybPdryUHqoOJZYTT4/6+Es7X16pba5oPef15cz2/RebRC/b7tpMSGCP+YtFZ
yIzekucLm82NY299ZOBZcJkdMwBA39bh/YZuSxuTMunzvXV4r2e9c375TJN9a9OgI+2mHTeb7qr6
vFnex7u3cPWQOVTJNUmeVi59y2pOVocKe3NoLW2HMyP4ZVj0QY8AjUX/B4fmuHLppJv7DIvgXKXP
9Ol5HbzHK5Oi/PttELqn625e/zEi94XkUUcVh20YtNXChf9bo7EzBqc8pX/P5tKxaaW0nW+ro/Xx
Bwn6FYlizzasGrtOKbm84VG7ctye7a2j7j19TK1D/T1yfqgo+mogbCqlDIKqFayCG8HTvMbry5rt
ebPo/GrmM8oTDErEk5/60BBN+YLdiHXQBoBALkG1W5/EMneXQ9ys4CdseNCmCd/Xv3u4tJ7wGng3
qbcAemrT/mtMPxxag9Fd+mUxoUxtnrtvb8Q222qA/6YCNmob5rE7fKRj7PSRopc5prj6yE0fvefH
MzmPZ8JuT8/j8fh+PH603X17TIO82ZmawYt7//xIQdOMzKr8od7sc2h5r73ZL7bRreW/OO7gYbBz
Ry9Pjfas1n/4deeP6cM1jN3H8efdww9lUF9IvaY2MJsU8FYsVvlvSrpcazkFgQGVqId+RpjvvCZQ
Oj4b/as52xAZzLbGD6Lvi8YSzSZCVhvS8JiaFS3VH+bYJdztzyt7WVkMSvuPiV4sgs7ihSGzEv05
LbiHU6//9jbxGHVnuHSHz3mrM77/fGK9Hnp3d+PxjHZ6MVn3H8TyF2rpr3u7IfnL5ZA0KhsaVsU5
MJTGiVYjpGsOk7xPcxm3Qlh5vY9by/psW7m2quezb9mDI9HXcEOENCCz7gzSYPXDXX25RvRGpQei
rSZfN0ySntjRdQnj5Wwbzc3oE24/HHs7wobhJzyfRT+QBPsHbpmF9o/YA3RipUzURMT8vUKr/TZf
1a77Ch0Xn840bjIcl14fNvb6dqiGhk2H2pAgps4nlxHvuJeHvftSizoHQrOqJA1IxpxbJCrYT+K0
55sR5Qvtt2t/MgKsudV4pxUMrXE/kxqRZbq3tF+SfqW19Pf06ZtcPvbkZU9vO5r1+nT8jPykG7+/
TIx3FQrUl9Tk5t2QQlJAIqdZrW24dL7Yjc8P5OEXS3/iDBbxxKi26KU6mPDRdukeK304PP1luCda
tNKXqelP6nI63kLiwezhcxdrf9darO8/Qvqzd73hYUiAmmzbxX087cbVc/uZTLL99HzB2gaCrOY3
3fXR2w07cexvNq30gX7rpgurn1orIA/JF1+6pODutx3aTKzZpBD7anJ3Nlv363bv8zyY5asOGcBt
yzHcT1Cv3Nq5NavP19TS0KnVDNyZcybmjmgn7XlfH6Zuw1+6y0w/PB3bXcd2x5up/bR9rT9tOxFh
jUqbXrWHE+noIGpvplub+8esRsc3XXuiFr7j+8S/o1HqJwH955nDDorvuaf5T6RAbUMr9KGAcui1
UrkxuS0n2dZr+8alQIEZOS7BxUXwsji0Xig/p5D6be3DKmsy6f3DrPZY1EsQUCVX2CNvoQaLZBl2
LUQxhEJp8lGwI5Mq+7ERw/VfAdkOUJLYPdY5Ou57lbyza+5pce+NqXtgXzHbsShwqu+9Bllzuo3d
U/7EvOLhBZMZJiN7yfePR3cPRBrYZN1f3w+fpqT/8g2t7tgORx8qtqjeNrs8NevH8z6280VK+3jB
jl58586aCAle72sonqNfobF81q2PhHh/pMAQaMUGSLklDKkA43PgdcPi/XboVN0zb4SHoxOtiT3b
PKRD2C4GrsGZ2IKOr/glTqlqr3SZzYMzWWPY0EF8O0wolBKYq7B3gzE1Thy5doXNqxuMgWrVpwDU
05+yn9FRk8qoAHhdsCQp8QUMG7yPeluNy4RwsgMgxwJSlGbwLczkXoXMdvJ6HFqUYpYd7nf9eFzj
HS0k12CQ0tzJXNBDHOw+cEHACxRKrRD+GnQYX6v1G8+/jxcw2HSdFGLqKqZ6IPevAI8IDx38TXp4
x5+C7jy/7wCkEAa00G/PXVAMq35zUqJ/HrvO6AhmqMChhXKC9el9v861L8j8r2W+IXM2ADeiqlXP
FyxJp8a8VOnPvvaFCEP3eTBhhDu8A2+oQed/jGgvp5u/orqC9wLFDhywCxh6gvUDM+zH1ivWP/qC
DkG0yaUlRdVsNKzmjfg2rteDscvWIsMUkGdBLl0A8YQ8AFcRGkoCAhc2/adIqvly5jNa3UMLdS+g
2zxA8MXKXN6TjiZdeC/n7papPxaoxeYdiKOcVX1J2RyTgIek9WrQ4ennsXyB4qDB0K+WKvqGRc7n
xlpY07VruQqN8wJIBpCKBb6z6gqRmdg9zzlY0IG/7GM1AqxNGnDDvJOxXI8S0JxKdFbBbQcgugv4
WVA9V2B61Pq+3g9GAH+DJ2qC7spQeuFjAmipoBi2nTVICEZ/O3IE2lYz2FBYos/QEm5MsYZA1soH
H0xjYNsKaBoQb7TGAnMkeLjC2yJFDCQ3YFaa+QIQsMDE+YEm/zFcbqbpxnDJkuoqja0wX2gdgx5o
yAVG0bZ7BIjZbtU7AliudIBipHosgPdARO8LU7jSPvQbMU1y6PBP41UQLyFVEeZPPfq+sirowFhj
A7ONxW81bxIQ+2V6jSrHZj41VR3y3sjD7in1zvPKR7QH9dZuL6kaoj8uG4dbgMg2j1QcuQeqBU9u
0mzF+9Y1dU9gz87fDZCCVl6ct6uxh/eW5ErO7oEnXT18P63Wv4FpDqHQCI3QD9tybt10fJNw3awc
84VQQQAuEZCdAUCQAEOOPgfo41gp0MokpcVQeqZ8sXhuvgjC5vwfivRyVAeJRHI2HVZ4Nt4rQDRo
SfCWe+l02z71AljNAub52qH0CzHqIDYdFisHCVz0fBItw3xASgEmD3YZNI3AGQjkQUDYO95JVBfA
VMDWLkHxyHt0jwcgig1Fj5HPWYBl19qIru5+TCfOKVjy/WgsXLbGu0BSpBBUICuCqXeSu2oh4rjO
QPD0kSfwYjG9BGz+WSgDRHaEaAfAuE1F0tuJs05w2QkuldqIfJiyL4T2HRxI7pY+oLrvXFBVRYNM
EFZ0s2uv4F9uWnjFp4EAe8vhCrY2Ar1KQMzCskj5hsDbqFsE3iH4ELqbsK/0LGg3nbXmLNi8nXCE
NtdMoN0HZIdv6cEgBvY00K2jYhpXFzThhc0tcO8DAWktuX/N+KY4IgiNC3XLXCvw6ggQcDSeDt2t
rlPcI/jSLwIsdkZX5GeBjTUU0HGpl6qA5waCLi5aPEv8AB4OnPTq8epVgFORHAVh6V0oYdKOZtcE
0Bf+mKWgUYUgYFXAUjbbYPJ2BTJucqPBRwauNXWGcPK2k3oZSbDWFfUs+FxhbQfTKlwteSZUYdKK
dLwehT61V4i2Nfgy9MHmAz0K0A46ZW3Bn9HxuHO4o2ab2q3DRIDE248zOgvthZwTSlaVUnFpFkqY
fbGCCW6W7tKmCQbCjxOnAu5qjoU+aXSP1NEKVVL4nQKeFDQnoKlcRLiejV96JfTP8uw9NeJ2R6in
4Sj0NoCO2p0MmAopM5lKMRSaFFRK/MM/PwjmnV7ilIUjviwfNHLxD1glDC71hKUscE46j1Lh3qSW
VICZ+v1VCUQqwFEB2NvcouBTT8+XeYkBRhgI2S1gywK2T6cJe0xwoSVQqF7Rwn1O9SpfLu93xeRQ
Q9kLPvVFTYrEvv6EtVqADIGEqh/4XlpVixT5X3HcG2l1o/kP1/16uYsP0X1CeR7ACaP6jCgdFdWr
1i9qdrOu5ebU7WpDnKqwr0pDsyf7RH42ankEOuaLxcEdjZ6ekrbRTUjys82MAAl9Eoh/FK3KF7h0
nQ1sarAvGyTLx0eayZzbV7wMeUkFVgj7+qlWjd0pEUqXK09JxdaAq6Qu6OKu2yTwwI26Z5/hsf1c
bZG2xKWmbjBpfz8f5Z7zf+aD7TXanazOJTdacXOu5ubeOuS05sq6y3sTYQv2eSE/hI2OVTuoggBl
gd20LFCcgD1C/DmTir8dQts+drForjERqVep7pfcv3j2SBA9GXiUkq+RD7D6QDA9NL36WHVz3gEu
IpTAymiPzClhJVePEolMHcXX7HJAwEZjm4vLTQhRGDE7Euig2znMLUS07olePU9sDcZ+p/QUrGyw
fLwlaPJ1gLuEyVc+V8HZFrKgULil16v+6VOfCRleOPeUfXtnKqGepE0cr/pJRcsrRSztEuh731++
C+jnOFSTcpnp6NwLcOwGMugIqvdhuClkWI5YKa8GFHhhzwuD2wHnnd24vBLiu1NY3ETNQcWsIZFk
TAguFlhYNnBoEs++7E2pTKLOvpSjJrJ8diptQfDxALJ3/yY84N2bmJOvd7+njcYXRrxD5dX/kYY+
/zMKle7reaW6z7ErJWCzrvT3kYUgn4yTVPelA2tdNCXGfe1RusAEhTEZ0M0RSK/qi8CSpO0yhHj0
Aao8SkCqAbTpdolPL02u7tYytVTILRl8QcIJ8lOm4xFZckCnUFOD7YiQEzpzCaRLb4sfBmwW6ajv
mOEmaGxu1nkeVDFlzshPpIM8woyBsqUGmmfrksgxGUbjFXMQ9uOhbBjNSobpWmI3roZiJM2V/FFZ
O/ReGrPVKcIfbUw0dfI4cUIPvYjSbh+QHPmkOKkBF9dn+pLMI4S4fgSogr5upfRc5ZDGIBKK3KNx
E6fq1JMbmuCSiKCdpHXG0BAdiuJ1UO83fXsSUrUpnXvGVDrjA57hgwsLYHnhuIqziKeJ9ynyxk78
hMR3uJ3rPhseQHMdsqCe8SA3QAbAqUCGk88rk0pYn1sIgY0nPOht3TYxnaxujfJS8WjSz4YBUkSG
DdZLYSRlmA8yfyJv+asCXKln3Nf44VIzX33La9Xfnf9Q7Glm4u0WYkZ5io6XUaGecwx00E8T0tFf
8roDJXTfv6D/HZC5DM6sQlI1tLWQ4uRdmo9CjjXYYLX64BmaMn4Vqg79JZRw50dPs1r5pzBFCucP
LrpxhQ+JeU13BwpVJRXZ6APGr1ZQtHHxgWOHHOreciTEX+jks+5XuzZ/S0+uyNJb+hb94uSuWF2T
jTSa3A2uSp1NYJpsqplbG4Ab2aMGBVgM/fogva7h15mwHGUfv1osdNUH9aI5YV3DucXUifd0tAw2
5L6CCoQGMNAubB/ly7Jy1l15bfBdIWCEEvoTTFm12LT/L9dRQGjZNQK4t1178t3BOQMglC80Fwrv
XBCAG7pWwA0XOEHGDIb3ZB270QMdw9n00CkDPhTDXnziOBFG+qYjIxwDvJOx0TDt10F1Kwx4TOjS
lrVxf3FtcQQw2YlB5IU4onkFbHPuBosqV3svHXvYJS6CM82JIi+NmfhDWkJyHryPQo+IhzCIJ85L
1bNeTgRiJNTM/qEru1l2tb0AxwzdBsf0CYhiTVLlX5g7hQhHjFvUL+MksTtQGmD7LjHC68EBZORL
b91NaUQrHXFGKGr2Lz9EappKov47+bSnqtpsjSYi+beQz5NjbdPcMPlMq6QW/pqg39EoQqHVkTPx
OITQ5jNmNYh/jLd92zeZw/8wf7sJ3E8aFpXtF2EeiQJEggQDqIKwu71QBKEyCVC1Qva9dsqwmMU2
BZjap7kVuEjow2M/eJb0kasU9XNf8mvT3/XD3qatYMMBDfm9kvsCO6ngz/9NwI3PvTWSbbLcptJy
NOhggGWkUK9Kw6MUx+zHAuxS0IFIX4JBRCbxbVdD+15AvE5P/Is5CZwg7XUBu5GtU0INK25C/Ym3
GUJow8NT0DfulxCHHJ1t8V+eqzPKfatzxX2TjjzwjRJOuMZrgWXKoZPPKnBlQR1qE+ixCGCIvAWi
CfEh9nBbsFsKl6UgHhER8MVseIyJ12w4BspbQVhhRxEMhWRkoTc7UYV+UTVcD/lSkoeCI/5+tmua
zO+ozfyb2lJwVjZBxGTvOmemL8a20dZgNqjGqERMO1IUUiM4sQQoI5TWuh9FhDmD/vaTiGXngjnw
/T2VJu53N3VTZxDRs5Hexdg5BKBYy5iA4KrAYTd6waOO1SYOoQ1peZoHY5phnEEdWXc7zN/3n9rG
rMCgzFO9MkU52Ea/cdtDbGIDF0nUBJV0NrjjihAgGn6VIgn/H56hIxyQq3YL8Ft/Be9oB5XOkzUV
oM4ldIoYgoJTxDbkbQuonZQkONroZ7YFEmU0FxYgSSbetwipjoZdIvWEz5oTWtgAlKTwnrRw4azL
ybZ4ILJQ8FyC4LUozrhXTDlAmFWAupRgS7AxoM/7xov0hMyKDWaFAI93WHCCY75+SvGy/w+9IjZW
KJuzZD/ohSwL9Dg4rhvangvNXbpY+tfqB487DNj46YKUk65hk/Xz0mkxc1ieeoCJy2kCoZbPLOda
O3oPvRqb1zAUmx0qE9h3olOr1HnJZJWlKI1us6Q/0EwRifuOZm7cSLMa1Iyds8tpZI9FiMJR8BAt
3Y16l5EMH8WGZP7UUUeVTtJfYivLGEp51fRSFBT4ESiGFDMoI8IqJZEOBIqbsTgyjMroVQlLun1T
mAfA9AGlJ2U8B+uJwBDWX+Db9XYZeEoO7G2kMFFLPAj82qBG9IvMERGtGOuhziOjA60AeeWJEW0q
YsNRpzqIOtZbIV3YBulvgpbIJOyKVrdvdUGc98yFoloF7S0igiuKC8ttU7hHdx6MsPMhKhunShG5
lL3Yki4NME5LW74I/7KK+i+Dno0lZSS48qZ67kpv17X3HUB9hZ16R8xSdlvGhSS0SnjV1Kv3yBTM
jney6NCO7LQh7KM/QbTHnRXRnIxXAgjeEd0QdLAghOVsAURYXKzSC/0LRd2kGwa6syX7kxpEHaA2
Yg4pARvxLvgfE8DPKCXGnBjK4pYZUiEEIiOILU7DHTGYItYx0q3Qh4CHxS70lU85EZ8Q0/FBsXmR
QN165hvyF9In2gIF/6jIv7Iz0W6NBls/qBO+3anSTLLo2qxBkaWckWySFLsQVtfvX5BX3PvLDtYQ
g0mahXwu/a7RCgG6kE9+FSmkEKNMfJnorCduuR4SIznUqaDhgQAbgbVJ0jlX2Ta9epUbp/yWFLwy
XbKVJApkjCpWJtvn/LP+tr/QKH8OW5//4aQa0XIPJxqXxa66c0PCOZsO2HanFOzB3nbXT/ePzu7R
jKjbenG23h5EiNogTC8/xFEopxLH30gEUl409qWzODneWwyNTSU/Xk5hVp2CrkK7BFkNpJTw2iJS
isFYbp30hv4InOBDnoa2H07XfBKN1+NseBoGc1pSLg7zdJIIMhuvujqgfrvQAgRTV+0z4AUBW11J
oR0BpE26GLMjZXU2o9VkN1qzKf4KxkE4yQfscfY3I/nkJ3fJGeyjBlbkNKBy4L7aq1Zc0vkvCZeh
PMAk2FUh/oTnFoHQ3aCbQGnfVQc7TDDaeawIxMSLnQN48MHbjygww4c5+o1ayybc77QayPj7lP4D
KYKw+dlA8EU9XuG8WIhEPYJe/Bzw3+pm/eWnjmeccxqaHf4IT2YIRxNhWb5aPUe9xn/fpcykE/Qq
r/qurqNPAs4v/+t909e39SnQNNy9jkWIWn0ScLbGVKeJQRMR3PSbWK8Nfl3XWD3rG/of9crXv39V
orpJg45wmoA7yCnyv4o70hkZY9X3A36hvGp5djbM+kDBckzi/sSiZv1q5Na6lEsZQIPbaTqhBww7
Bldulb2+af2hQRwhKHILyfB8bi8ZyzVtk4B28z4wnJ1gHmFNS5IfveVuQBpiSOfCUz8nUxFOrgNR
QtSz/WC+pCf7JJhTi8KWyGCeDddjunlAVumQPZ98T/dbeT2BPqW1JtJHob7p4pvPN2O+PtuMGWtq
usbEmBDkWOiZnx///l++Kt8Zk9WC3+LMNeQbjZezcBoUryoXl+Q5HXc5qnP1AMkyGm+hdCXXk6Ez
SYfhQsl2Ej5iFbGFHOI6prUYRUJM6Ra9Sp9KU0phlSLDhDe6K5S/M2W7HZCHDeASMy+YyCBfdSpZ
a217+zva7FXc8yCYOFOi+ibaRXZH+rHNe7W7Xe/sXgbG9DgImm48qh8Gu7dDz5lKW+H/9K122r0+
67ZK3mSCWGpxLNOrN3LB1374lGBEx6Nk1EDhA62NWRKPTt1ru1Gwb0I6NoOOGt3Lfa1X661YsFUT
oOLVZDWJ4Ncq4VUS45wQ9ChW8NV5Qmy56Rw9QZvX+HQ3krGmNI3SyFH/gO2IVMYaOA3E1eJ3Y7wf
5YMVbT5WE7mcigfVeNZDaZ0MSbIf6dpRA3LGXGmLGnZQhVaYAFSbfQXMKkG3Af1KcAQVkFgV3oB8
1iL2v1AkQJ9sMXQVBMuGW+ogZLzI5BCJlrylfj4JRR1lUYaWnPWlXoh/ZCeYVRyA2XmmJVYQuSzm
EAmchpJ6wWwz0qhWk8Dnb7YbBTNJOJAq1MdkNeFDOgMg+zQz5UNyUI9ssPbCydpnEzN1WAHMWoUw
ZEda7cIKPxFQcyYH4odpl3ZD3mp06F2fNTLTW3pHphFZUeT7EdOsctDbQMe7B9EprdvhafE30Kkz
jSphDjZj5YwlnyRHol78S3KqlFFR7zDDMR5ghLHkrD5LpIVf+wqKa4n3LweW2m5NtlxEBHOe19oS
WlnfcBOcbTGvnssLSszVH2jkIQ9cf0dP/Kznyr3UhhRHrVfK9qMnabXjMsZkOTMwaEK2p7LcETFJ
REJf0VvImDkuXIO2Zbbk6ohzCyHCohVrx1qnyBOxgOhZXzyTG6gVfFDerv2gW9ZMlOorISKInITp
kQxQRjTD0G2fpzi7lDM1emlCO3QRYTlC6UL9iRyXs3qK/BDdSAaI60WZh8HKc6bB3XJM6Zczjak8
IFAyorkC1tYKK1zco/E4j2Dj0lRK9pqsnctcy0vWbbDyd1hgdENGLsj202VF2iWnb8ZijD20Z4yx
n5G+EuFrG4GWDE8YSyaX090QLIB4denrnUUiSK8i+ujwsek1X4p473K2RsmX+kXr1ECpi6lZczZs
w9V0yBiT/x0tpzv+NJlaNsIqfuArZk41ubcWsq1/oo+r+F/PlWdZBOXD6uzbJ385sXygNjG3ks7h
ufFCdnu4pwZKdFMqYFn+UtxaaSpBBqR2iBnreuV18DmQMZuROEqLZHV2w3C8nNBUQkn1Zj+cHEYS
RtuueV/vlDr9NMShOSAMJRWlKI2JGEXsIUOgZIUAFZ8Nl7PSDpJAoDcVrJdPFPzSzJd/msByamU3
6WzpCs7noVXSOu17alG05ajdoXt/NNES6mvOr2ASTZLRGcNatNuA8hqUDIRTckjwh8yoEJmxqbuS
GBRbFnK3hshaIiuVNCeGgtSR9NR8S3qc7qQkZQwd5/UOaOZQlpiYqJYk0ZrmSbRvcI35aRAjysXP
e8SUJnKNDNmMssGqHXTCiJEpV4tdOJPZwBaVafpsANeqMdovJc3IYiSVpiULxmSKEVg4s6XYlTsr
uoJG+RMZNotvwRrjYGDCblpfWBOtDz82MAw3HNBhsbdkgx4aAPYe8QCFkyRctZ46S0RHlRZkoamQ
c0+OfmbMVmOL4rLztCQ8tvWtVq3zNJ/Hb/W2hK6KAMIJKgxnEzphXwX1Zs5cs1deTBQVzKR5VhN0
HrvKjp44PhskUG6EX6lMEAKBaMGZIroms2NA5yA4E+9YjYPpvt/wKb/xzbZNQJpWE5TUqfbo5B3v
mo+Zd2B72iD1aK7DhyTohg3aaNHmibBZGaaQItSY6m3zDj95bkPcGmWhFBlD5FWef7MTuQ1YLuWo
1E11IFVEpBgW3I/0+P0fA3rZFh2B70jfDPn4DaawpJ48c6sMk6B8VKjYhGhKMK1jpJASJEGxH2pk
/O9vSVCcZvJL1djwNKsT80q5VcVb8KuYdhtPWzeK9f+LgLJ8f9Kp9xIVlXut3GkqN0CSFnt3caKX
nkK4NFGbyGqWaaigbEkJGaqktMVLe/g0PU1lF8sowLxEQ2GU3DUxKASnDTyaX2oP+QTiImkaiSjR
EX26POII+poK+5iQgmsiFJ0sG82MiEPaWCmeFF8SgkGKHb39PXJInskgG5jP8l80k/JhyugHcY6O
Zug4dGv+njrjBtPWwJhJ33RB0Ru61i/W7Qj9VL2UJaahUCHTtJSyAk4FNyNow4nWWGSm0H7ND3ua
dKo18EjNAUBvE2PKLpTgLn4y+maPqEERaqj0KoPoTqUgIBwM9A5MzhFRhlGwpkNPcWJ7101G++4a
hIvr4ynuXeqUlqwRwkmHMFhbtul/X+cCxlRt/cTQx8FlYPbKOpLzBGzUIjBB6MKnhwrBiGMvQJYl
/DSd7qZ6xKMG/Z56BRow1J8RRLO7utPz5Pf9xrwze3oovpuxAW5Dv6nMO0/OkxATWcNWKkxdqDTC
mrDOnq3oBM/S9PpapIHWBXES/qNGp8wg6lmVOpIIZAGJyjsvZWZR49RZKc9KGukcPRRGTPnTWZpz
HdFxrjpSrv33Q0cPTyL28ozSuNXR8hUFXC3nnngmXEvagOMlF1OH1ELNcVWtqf5kUTQoerMhBiWc
Sw6XaDlPtfIW8eQWwmtHFxfexo/KQRM3JYZKUz8in/GjjtZhffGaIrMOFwy86jzgiDRlKS5EWzrr
90NHy3MlMmy+l/HNmKpKPSrP+qZEajaw2wEeyHOzz34RaVhRqOhU50mQlv9LuhXHiDeSN6MFBD0R
XmPcpPArg0tKHx7VkuFCiMHEOiX76MtiIpE+Xwc7oPiwfGuMl3zksE/tDMvLwpSAkuA/epX7051E
iEwULE/YO+lKgEn4ETJ2ZY/IgC15XKpUak7CsOR58f/Ru3xIPGzQl6VY0rU3iCcpX1k6GjXFvx2N
WQJXR4wxveVGDQhIst/qGJ3kDcMeW0SyQLMivay5YWAeBXpUjQSKT6KYsdRlZV4RKSduRINREoRl
mx34hEF6e6ht2a8iK5HFDO+3EbRvK6lCmSuuQ0oWmcqMVtC/sthyHDRVCnqJmuRglVpOt1DUycHb
m77ZBiF0BEIPnlIwST2xVs1XRJQv6SFGku4yPLG3NJf1UA9dnRf2DI/K7/Dh+Bx8aDZE3pd3peZL
titZLhyT9nolzj/ULEhwgWbk0emspxoU4G3zz6uf8oGyIvw65WvAN8Lw5GybeLYSUaG/nvBXpTcm
jo6ET/kcj4iwfkrGbihFp6IFzVTvHrjbQ/9AEl2/chjq/XGY0zGNdRlTVyCeazCgjASThVLWV/TQ
1/THfpCcPYN9mhghNcTVGpo4VDxLqfpcHAl7sQ2z80hPOd4dUY4c4Qzxd8kapfIQJZcMUjq+qleX
UtiTDZQZIH3P/6djmy56EjX6Sf0wZQovKoCQgFr3ydpuKGMIx4fi+/S18qmzCrEsLHYWcLRBR3Cd
oesrFV5Ov+497XGfkhHiUFGibu9/z2z3hDv1Xs9E6/nM7isbg5ai8pK3Gq3koK5a4xd0/3HHHAQU
eMWj1QgvplKoAsnlUk6ThM5986nma0iau6RDi4ZapRBMpQsgqSbhlM/TjvNiPJRHqTSH8+0+Uo6k
dFuZpfLOGgjIUmRrOwFp7IRhialUeSE2Kx0N2T6SosC3wEWlKJQroD8N3uqk3E8p1wtNisTXXNXb
xr2SR5psVMlYJo6o/ACXhL06iodue6Twnk6+uTgt6dSgVdVEirMEefPXvJbGs57VyAo7WvWrEn9Y
JS2a/2KFybuVQJL5sWfXlORAaeHqE4mjMoBAXIL+6BjkZCtQIsqqRljkKcNhkiQrNDoiF4RMFWJY
90Ht1oX2IxpPBtyjnDO89bwoaUVOzcl6TX9Pnv5LSRW5Mf6v6Y5+waBIi6UqFq4wtUXaFl5neCVg
IarW7xY1AcgUKQiH5Fpp8GwgWQlHhW/2T9TnMMcmDWtTqEivSxIvZ1lsesCIPA7FwOLF/fDqgwGK
1NOAyzXK54yzdXlG/M8a9AtBHiMSuUfdNXKKwA2S16P1GN9T33UMHBNT4Tg0qXfFjHDvJVishxq2
qt0tBVgNe9Xu1vE4QzpohrS3a7Hdd7vzSOQnisbJYLfgORGcjFnRv/awYJ1DHWFv+agLpBgpmVfr
KDUjipERDFI5Y9C3tWOmE0FgFhpYRAovYr6XTEF9BrUtiRtM07TbaLTqbTyTsoBFNkcpeUSbUivQ
b0vZUc3e5V3WjOyYDZfe4S8EU6SA6cZ4u8ch86DPEcY0eNx2KohRGX4KGJg9YN352Sp3KoNK/7O8
HU2TQ3cZ02+6yi0jVQo5LbGooZjtiEajmxZ4GHxFQstmoSwEzZ6fDsf7YQzDWPxYhamQlbbnJ0xE
G1YnSxFNthiCelwG5XM0uSzbxjQZ6QMSTdiMK3/l22/cH/NZnrYdSboItljhzBWxSQVKjgPnObgz
gZtvn+/209zbT+vDA6hL6AxipfTvU1LO6qtTtYIlcsnLbKxc9B3Fu7RVphS5/FROrc7UnxTL9Zn8
K1bupb0ZBoutT1M6QGd39Ng7uvGyp3409NKstNa7dqPmNhabt8Z0t7+rLwfb8Jd5bVdID9kv68o8
atedRRK/B9ZrdBw0na5BgCXs5/EgbLTYm3eloozWddNKk0Z9IOa1z8esxWY/6xXyLZRCRrs89gSW
WkIpwdNLQnZRhvy5V8/crtHHiAc164Myw2OFRpvhR4CGxMwmN0lW0gFY9ZDx7/iGSz2J1Tgz3ruc
wNlOX92bg0nQPZO+PJ1GKWHmqJsWS0R36LWbf8hfSL36W4VlgaHUIBp7PleX2LwVVNrO3l0/1U+t
4EkFPvneBeBy9dF8c9jSSYrwOpqhJooFXXev92FHS1sZJB5nzrTsynbuf63motlLG4QfcdEWG0BO
ANsw32ainqRFHfGI6o+9Sxfb4O6M48EdfHDfkAfmS4/mLrQLnuolOfg7+gySXqegtBveg0cXeg79
bXfsByztBmIw7d1btyzo1qFGe/+2pIF3GUajOfq0PlegRvn48J4W6JSA03Q7vZ+tRnwKDUI1bw16
q+t3NNnQKcf1KCYewiD8rGoUdhTpZ4u3HFjOaTyNb8QK9I5vUXs5BoCMinWImQURhbN8H58yyOLR
udd4jmm6HcMGlPk9rjyZahqk/nRUN9B4LopM0cL9mEHiYBFd1B0zqswdVZ81D9rYJM+LD6w2m5Vg
gPIdDFLtrPLinVih2XJ+ke4mhfBLV6DG/0FF8ApacQ0q6hkE5YbdCxUlxdQpsP6h7DjHB1Zbr8+9
GVyqQ49t3Uj59QaMpRhYEQvauFxH32HK2lCqbp7RaMwh2w80NhpwDpLmECsQfxXK8+hX7kAHCo/R
BzngpcxDGq5vXB/i5gtGn16RBfUPeNkgH6LJW3nc+Wf5mkt/LOe6PD3PS7OXuWefXtswoGrc0/sz
2RTyKb3LG7KJa07ZQ/HRluMrejX6tKxN7pnbznqsqJMyBZNL6g6MCRWM4+rEHq9m58l626JJcki6
ptY5L64PsMPE7EkEy6OVSiqoH8dY96tZAfmO+dBDlQX0Vh4XHBpxByvuV5OOz02t3e9Aom6/iZdd
TmMZYmMTmtNediCyaWUg3pMqLKUwgrEft/Ym+5RDnRQwPfqquppCpyRNABqmk/u+c+rGVHekCwXI
SRsSLndIjyn+qeSb4qPBPCHdkqA3ewpxKvVrEFkuMmrjRIk30z9WvezSbbKRmy7c28Ge7s0zhQMl
gsvggYS8MZVuWBMC1XJWO1L+dcR4wpBFRBL3LPE4mIQzifZSEUgxlI8loJh5C2C4AQ2FpU0M4O4h
8POqhcyHAa9339fM0Lrl3ww5zXP+V6FwU09+ZgdZ5WTE1HmSlFD5ZY6xpjJ+qlypjrl8stV2Fvep
lxqCZEDreIXbAZPAaSTcqUCpze4I//RuUqtAPppGtir7j4faeEbVKN9velTkFTUOqs4mVvqumj5K
gZg7ytn+H2dn2pyo/nXtT0QV8/AWcJ5iopneUOkMiKBMIuCnf65t/ndVH7urU/UcT3cS2wjCb9h7
7bX2Gssll2Lj7oqgqqPLh9CDRHUiyhRhflBFoLQlXC4RBSM+mOZvUi+RgmS0FQ5vP6Jp/ukdQiDs
ouxZfj39lT6JdYEUtziJhXDbqneVuoUL8C1lTqltZpQjTld8Tk7m8kBZAjq9B7FJlMr9134jjXjl
lS6d/eWVGmVKTp4/MkpldUJQwVGuxOCrJM0eRa9yuhbM8m/OOALlb1EzB6RoI1o6+STtV8FXE0YC
Uma+UqBjlFLaQmrRwdgXmoZJ/iQZzwH2onCL1WuZWLhp6WD/LiCjPOA3wgwCRIUKa43c1TdrW3J4
yOXvLZAOFcoh4mSIX9b6+19Fh2wRwIrESwCi/D3iHfZPzuDeCSQSl4yJ5B6iUiolHCiAohKmZAFJ
KSdkFfpJeiWeZE+Y5jJqCOiAlK7MNaG9SYoi44kGOgOSJYpvWkjFFra+3Du5b+gIeBR8FSy9ooAl
B6KrUFhNcsYFyvGt6FfEn0JbiQpdxlU1pLOROnpkF+CmUuR5+l690V6wgOgHX4r3aGImWmgH1PI+
88+UfvmSv5C6mC8ACZP+RcRwzsC/3Edwg+VbEUMAHlE5FYDjBNAiMGk5Sgenh2NoXSstx6EFPs+D
Ez1AK6WBhhQeRY4gd/AI0QAdIkVIdwH/lCVOJLWsAHCNCPdY7qRuEJ6H7is9Kbh5xzB/FVmhcP+i
8F7ogIDJpEwtV03dCv4jB6rAtEV5KDpEYYEJk5Vf50TsQCQ36qBBfqPz6u83E/WkcIOoVQHHSPNo
Si8jeyTkD4PfzpDsXPg9LSzXBnIBmfeSMUtgfgTrPfITnKJPuRBynSTd1D9E+scDSqP6ILUAkf1R
jCByps03pGwhGKnP5LOSuk8iz1eHyR0BNxykkgBbvsJ0L6/CnBJmEIr7g+jMM//yxetXOQkA2j9q
ZyTmE3lvHRdDoSgiH5zb2JzQ/l5KajVDt56fwXcuvPCKH2Dj8T+iEwkNv/kt05fEQcjk/5fyC/tR
f7aAoeDlCuwwgskqubW54c8VnMihT34jDhqjQvBUa0TfgOmF1EH7EiaVvAmf4zJVXiVtEcalPK19
yRloXyKQkDeRjAKIHF9BjdxMAwgSVZ9w0qQ0IskKDeHpV+98cWGIkqVckofeJ5SIcA8QLiRziUSF
eydCJcnuzGH8IoKlZgM1G7mFvK+IIQV/ltflYYmISRhvR2IhIlAJv7+FlDogNS+QFhzyO5pYNHBm
wshjV0X8LZxjenvAc79+K1NJKvGyysk+LQEVlV70l3I4LDvus4EcjAPdyc9y8gJii3aKPQva8ubf
m5X2d1WCZtLrzVAN01FvhXGR4pZ9rR6FF24iEhSdD9qeqQILXAqfqJLZy78JKvb0uDGAHGUGyZIl
HO1mlEIb8FbmWqdmJzsZdeGtCq3AWlUonqEabKWwLZvCHiHdfmKt9pMOqouUvZEFjWDQwNjhYaKD
kwmlwzU4Q0PXYSWJiU/zJtNSppnLK2wWen2KRsJdSPcMGBWoSqyV+8r6x/Zjso/VmV9BV22/dMKT
731ioj3H95ogt1IdRiHdrIWJ0r5x0Hm02F1JOLRAgPcuK6MoUNE6jb81YLLdcVK8t0FAJ+jniflu
hC67Z4W1kz1NWciMKykEmsydvFaYlLInCXlEmPSyNfL+7Ps6hCmDdYWyFfVWEeTLGlNzNWVTkIVQ
ilkZX3Ooa8g9NiLxsLjqshpFo4S9TBse0ESpkMrdbWX4Qn6UnVRSCnnYg+6FkbVg6DUkrCTIdD8l
+as+JbgUorw4MajQ42XiMMh5Rr5rJjKA9eukl9Y2gnaaMI2qUT/rxyKZxSRkzEgUZqsoaWWnqeCX
Hl/lTSXrqn/FK5qvSEpJYMbo/h7vOWILj8tpCmH8S4HE8E08zdiwvRU2URmeSr4IhERDHMoOBMF5
0mehu+2v4mAJXCTClU8q0l/hWyRLrQnie3jG3O5ozVtzN7GjXwuJQxhNEhPIQ4ITkXSo00ram8hQ
KebNF/3hq7nyIJxX0brJXiPDDyoZr5TfsnlnYTEbSLoEZRS40/7uEEEsISxhqYzInuwsZV+gAX/F
S8AJkTzI1n14FjxGEJsLIJqOPAT8ESTsqjwXMjHEZrqDxDSr2IW4taAslLoIan5a782EZiz/nkNQ
7SgKfPcXydhujJnsllKO2Dhj5RekEzpfCJf6NNYn/cd5Wg9PRCDyEDg7nX9/910SticRvFbZiOU0
hDgv2KTskcmU2j9xT8l3wp0W/YX2RGEVLRIYJSXfMzxs2SulekHt+05KlVK7Of+inCBFn3RkKjAx
O14nUQqW4PIWBiGLEWKMNoi+ji/1deALBUUqFkLVpjJPiHL6EB4Nmz5BqISowpNTuVtyYyW8sQhf
JYP2Jjqwg4zLy1bGsuQ4oig6DSV83fGQEFC9Sshkisl233J8LfSYaOlApipnRe03gdsGP0m29akE
A0eCxMuMFkTyFHHD3s9HQpWIKf3SyWXR/ZLWBbL58wzNDQ50G5AqirQ8uG5VgxwYiD1EHjKFRDWA
Hk0wTQ3FrgNm11JjdBYa6Fs3PaCq9diSzWEzEXn+ac0f+ukcBx2tnWSXyYclO8CRPeCAxTmkaygB
V774umSjunAoqAOj+M4ZJXfyXleZ6TsQ8KRFWiNyHFE8ij73W6F73YnBTi9XeWo0z2aioZAxK/0P
6qte0hiZ74e5nLOMYtFXpAvcg04zaQKDtocI2GHHlE1LdlWy1dSXliGyGzYPOlugBtVBzH6u8On1
c+zZFHkp6ifqKk9CHYecTulmP71uyp+YufOzgD8FgJL563tdkncE5xkLuf17N0yyQOq95gzXMy4H
eTJnwRVnYStX/9uxkf7v/Y7q8RUoCsu7/IVi+PICeCSnhus7G6vOQ7ZYk8KSOrfALmFnEG9JBFDe
XShtZ8gvcy6uSJ9FuSuXVyInAq/RibJUO8zezl/f6o8Ls82EoyRRv/eaI9XsCXmo10/kuXSefZ2n
31nBDps4xoLgxfJV16hjCHZ+AbeXOPB7TRF1BJVNBtd1SlFKuOoPWFyuaDz5gCwOwlKXbhwyfCUm
lXkpi8X5W5Z3rddchyc398pOoEL5vUrQRHbcAf5TYBm96xuGqFBgOB2elwJ0gxRJ5LMHAkOd2Kli
8slu+60AlhxdpptKGEOewW6ZEe3spjjhgdReZVciFeDu8os4HQHcNAA3DXiM7CBsE8xY2U88tpDd
QEvD5fcIjV+w3BgLHJKjhKPIcNUFHtf7qXwvP8l4YcTAGhBpQyvIJvNfkn1gshmmbdKpB83D53G0
ewU/4KdCsBTqT0KM/Q7eJKhyCbTO93saV8k4qNZ0nmVREWgLo49/h1n23yTmdLW0kcjSrPMPFxfN
U5vMPicSZOkjYhdol3CcTtBYQrh/rIoilImgDIl0RqKd/OKfN5K1SYLIWvoppRKAftrJyUYi4D/Y
OuNR1hnJabXBVKZByrWW5EjCVhnQwidpmK60yIKpwW0jNvj3ZzP+bKqNsvD3D3ejK/NwlDeyCEWG
ZJHK+BrtsZ+6IyEKEzFd91RJ3nWyVImY6M+hIdow+REYAmRBomPplHS8xhkSUKjXrljcV+IHiZRF
ESoXTEJMJHSEl/K9pP7fGzWHfpbgUn4W3EDK8kAvTAxosoh7vvdRl2kkPWJkg43oFMNedQUCzOtE
+U7M4pH5XS1kejFlqDTKpi8pnL2xpNNLSyVPetlctwGwA2sIfsCnVNnKOt5W9uDvWr7Uc4prOCDa
SErxdC4TzAALHuv1egvZA6giMNGSCUCCZHiUnAOdiyGOlSVBk8AhMk1kWRT9D6HYryOTiUTiKgLb
cVEI/Mji5av0IEq/zFfRX6uESsmTQIL9LGW86yFjBe939gJJcWTI0NUBeZsAGVKWp6w8l8ElcYr3
JsuR/CTVpURqSEQyZ/rWiHBOFhO5gnJ9v9NiuSQi0RaSK4kzzAQDnOAbSGH3JZ3rKWRJVUxBGycl
ImNwupdZLrsGLCVmsiCxog+W3Ci64PMJO52gL306GaKEZgwIksQQ42OKhp0P+/rvsfynX4UMZex3
cHxxdYPGuv9V2VR97bapZfcb83Cn6F9J+tRSOnC1Ud9PFR0Xy6bBCm7rxIsSEyV3eim3++PbDyfx
Z+v/m7O4kdLnZ7PucpeubSYxSwaDQ5qVSbq1H1YPgpMYgD9c3SugGI0wuruOe4l95KbbW+lwQuJx
bY0jbaViBHvSO0RgQZk3QD6A88IIpxkt4LdkpJKiMHtINQArn74TPAE+tCfZVk7jd3rAIZlnU5P1
RB6yScB4uC5GMo5E+SgggUM8440qGotcBt112LUUb4q3fhi9n9lWJU5CQLkxSdElbSbZfqUyd127
WMtnMWsYycUPmlznL8Kl3+/ttfP5bwqqKIndelfSF+3/YNFsnvSYV0pu+iw+o1clBtfHfP2eTjKl
RDYGMi1ZJo1KyB2uixjXcejSqalbQ0pmfmijM7CHXBeJ8jzmNnDPl1wd2eW9bYars/TK87bITB+8
rbySgAK0hcIp1ZQf1d5Xm+8bldZ/PuyN2jt1+0vjKGT1QpM8Pu8mMblQOxDfTqaodFJgeQSOgm3A
3YXOKAgco8p8dElyJeE5EpMLSCbCSkkVvj8dPSiANlqKtiJclgoyrRS2plSfN/L398pw5nekeYPG
8lhN1C/ppfO/lRnOrzfu76W+Kq2fZJSqkKmEaU2qwG5HSkA0I8uQRM7EUa3u79+kn8f/jTlthO2Z
LCmCCpXQc2QHl79Z2mRB4Q8tq1baoi5osnIcUQyS6ES2GO/aDENCBlZXNhZZcKQp38/S2b82HPht
Kbk1bku1THNKgyrAaWhotBwAnB5612RRskN6LAlEpm9kUMSjy700MUs+pXlZTmD+LWaWWyMEVZmG
iFVh36a0ThEUomYTk2EnSJl8aoNo5hoqExplGBFfIdJsZLxIePZdhRQoiuoQXWVFPcxH3ipDC52L
MWmCx3+vYPpfNZo24kHxS3T0W7PEU1anRmvY/d0umupuHZy0nV+5jwfaK1huRnCzzavAJsZJEoir
XnsXJXPr+JF41DtO0974cpwy3MfWQK1/aGSu6bKE/zEz6CDJIq9bVGluZkZx7rXUabV2A5CAQrF7
l2RTqjAgNFKtMkcXHCiY5oJXSY+O6rkFu/kW+EiAQeUKtQDjFhHT9JL70r6pw1WYn1GsUa2QdVfE
zzs6MEp3VZN4JGO6ySyS0E0j6HbPgUADbK30nfwmKQmOAHF7LXixLBvfFYVvxbnkIVS/a5oH0Q2O
9VPWUPlKHxgBiPlDfMfKKn1uui95TpIVif9EmUojuMHxXsJcGH3UzwUMLcAdf7IrdNyb2pctXbzF
xt4SZxeiwptYsE/qOsfioVoSezziBSCb1fPl2XnQ+yCl+34b1m2YpmPtHYdtNJXJ2/O5Hhwxh5Ii
+wA5G03KOkKHau7gKeoOgHrmLbpy/oWGYSykr9W7udBWRagwaxtIISZ5B/mnORNWYLQ8P+9huWCk
PLRw+32MspD21FJYap5qDNI3LYUE4z0+hJET2Fsiz5n1sqPfu+JThaIGWQTnd+MhfozW9kJfZ3N3
rT3XSwFY6IceHO/0QUucbgfHYTyrDsFZ9xHk0uFIebCo5L8mmDX3eKQjN7v4lzNSXd+qB2kZKGOp
CBuEvvP44Hcf1tgMGjicuUCSIz2gcR3wHy7Bi92DNaM4MT9Rh6snRhWKDDI0GYpSIQNqBbmg9lJ+
4qNpqDC56uXpMqxpu+X55+dmqhAHEwPfR9P6rUUM1tCMWwvr0emheDhQmigglDzptp/S53A3aHB+
eGtwDC99XFejpbLx5vZSut/hjf153FofySNz4p3GTngiq7vgMmwetTkbwyx6OXrDdtttoi/8dJgO
wHfQVUlonBAKTeDeHRYZ7VZc/7ziwr3FM3PbvNGI+4IYE6Fk7e/NwHrebypEXl/uVwoJARWZXWLb
LOIxfrdcO2OPDeAcMMXqL/2reaNENG0Xpw/86EMbOd+OThLF6rJJ4+EO73QsnLNxuZQNLF4nW/MO
Ji0yYDpMWyb7Xr49P0EaTuMg55n5YR1BYj0+0p1xDv/wcp/A0/UW2trDR3NZ/ep+5VvAr3brPiq+
8kC3ZZoWkZK1C57dPXj+5uQ/7cK69LOVNTPCaJQHF99lAneP8R22yOKHefFhniuYBZOc4ue+rRf9
S7px8T5nZJKgnCoWQt/LMf32C+CAu4j6U+0396c760ndXjYZ7RfimTWz6eT9gs2zx7iSsGNp8Hb0
GEyG6ufx4fBaqT7NKxUnoE5E31QFt+rhfo3hWQEVpZ2dF8VnsbaBmg536Ut5pz2eluoc85AWb25e
Pi3uz8vTvTKafyrS0K8LtjQzl1Z+iHiDyMfKgh78HR7SDGokADpO01tYPAMcM0eVIDQTqGoYTOu0
9zsE82L79Xk/osHfuvffMA30sKGn3LSp3qJnhyaAc28tshfssUtIDf0ATig9ymnBNYqDjqThfVQD
ISVheldGeIRqi6MjjCfvq5xoSJPrX9pIdbZkU5f7/N17o+3Oe/nsLeDUPVPoBfnKZsqi6H3ttf/I
nrj07sa+U+73DwyKET7I4wSoOjzWvvHlretnMrAn7kPKtVN8QwvU86A5D7IZyqBns/FTI2jK0E5C
m+poG3Azd78irEf2QWMFztaj4/0pPOFefh6UJpTqiqqviohITItbsDXu8CsmyEudK70olu64/ugw
E69Di36Hb8YaL/DV/r6+40l4elBJMWHGayy9DPnGRbtOYwEII9oiJgM9htXFV3FpHtBwcdCNzp/n
DjTjnARVEvCeuXk1f06h3/YC+a+ADseZ308u23pyZlF+y1fRU5cElzJgFEaa70HFcu5g09gQwl56
CEf4TI9EfubCf9nlQR2FySpf0Wxiqz5BhHFpm5IG+1fxjLY+W8aUMj0Mj8VQRU2I88o2XUnZAZvo
2UELjttiq8/0J0pdr+6TtrBn5y1MGQgv22xdrtwnewxXdQRV4/2U0T+ypz3lfgOLRHD5hRTQpGdk
9jp9edHHNbtX65+H8Zu9TlmdqP0G+8XutVrkD/mqerURTBkBfhsP0Zh2LTCRBTU6DKt1tV4/S8mF
YnhYvHuEJfTmoGX+eqdMksrXJvXUYOm7AsoAUJAO13T1+KGLwg0adN0kLTwVcLmjF5ij3eR3atTm
ie2U1TI2oPll65YdxXg1o18aJ/TvUOwWnPk+lmuYrudpnkE49t+MNqmVpCnOu2rZ7KdW5vqexRxk
761Pq/MFF4TsFHouG3X8sIOH88PB/xIN0MbbNvH40HVaSdw0reiP56jsj2m57KrdsPG6ibuLBl1y
XJDivsfJcwxYbp0c/6x6q9ZM6PPuOj9k09dY87d4j4ZfpmGZuFhgq0tyf+tEoJjnJHZ2Rrs8dcts
d38ygrofNPoU64CuCHIYT4f7OJ6m5tMROrAybvpRVL65b/uVUgQWDLejXxfjQxoopSJzASPgY5P/
cJsMiTpvzxIDKNfULI3Y9NbG56CbWc99aJdnI/B24UUNq6PfHaVJgdkNtDg8XBaW9tg7hU/Layzo
bRtLgzGSn14dlsWa1aeq75Js2G5sLXCMZX+cGFbYoiBph3ERNvEPZ6z/7YxdgTSxrtIBLG4ivTJr
ssLo2ssyIi5jnosh82WmPLGtNsPzK40KWeHf6/lpZFlBsjqtqRYsYMf+e4hdy9O3F06ckx3akZBx
WDdDrFQvdo8R+4X0lv4TOzOoPgpu19SjNgTFOqYHMazTdNDrwypba1pQACP389ydS1uhz/MU16hL
ifXfyiMxBgh0B10+V9oAg6NcOfrpyrRWF9OvDJagf5+79ufkZGxiruI5Fqaahnpr6Nb3atfulLpd
mlP7020HJ8IpmLHxhEHo5sO0C/Zw/dy557105sTK0fHu2k9TuY+oArlDh16dszKk6Ig+12roYoQu
IwtzaKTgO81IzYZNNT5WfhmNo8LHBFw1fWRQEy2S0NQ2fW4W4mDXd/IQd0u+Qb7V3l2iYI/uk63M
Cg6gbtpDRHn0q3psJpB99xvTXOlaYFRvdIvPURvRRjEOqt1YdYe8txJgDU8oukep0fkxJt7J6pBP
9wvrI1tYrZ+DjeC/0fsFEclzAUXmufTuLtqD8dESAu1n1aXwD9bo2Kx0gj7LDHfdmuOdGkiAZ/tu
l/q7NMzxEfn37bjtbHNdKTzbMG0sSwyV//67VHq76pTsT0m7JA04LCNaVOSv3ax/8ZY4kJZxYCPB
EN1PM29PwW5mSZMjHRBBPYfJE6L4f5+O/ZcJZhqaY9guffKpENyM7FO221t9uWuW5tpbGfQBBqFZ
tYt2QQXSb+nbscIa/HhXobwXfavznNx39OM4bpxniIVwgogR9+SX6h13f2iuKAFsDrD4/RLr9qn6
nsz3b+67Sm0S2e7xfn9fTR07eOBmKQFMcKr88n/he/P+/t8f7brB3Uxatj7pIGSrjHpTPvpvUFx8
KJiyUVYv2/0Ux/PWDZxy7Zqmb+oLUKBTMrSO02r/0MBAr9SJvguNfqsZm/29Xc20w/yH09H/XHxt
HMTxA3NcHIRvk9bmrBSlsWudZUthobwr9DvDWWQq+UHypECMPA4v+2WEIsZ4+OHIf0QCYnWm4atk
sT9zi28uxD6xC09Ps2pZ9NZLlxlr7pvaJGOlZrhZ3sCIXtr+7mzRDbmAm7Tr7nqNArL762AaM8Pa
WPqPvlc3MKnMAizVNYPdyLKYB7fDzjkpRleY+AEMj93QivATzTdnArqMBTOzv7rTRs03bZYP1QpP
JkRmrfnD0P/b3mJ7eJdaxA2e9cdlObmGdz5c6nJZHI2g0r/K/VN5We322TSDn3ywn+t2WxaEuvd9
5Q0a61eXNJtk/3pwoqd8z2LtBOeYADqfZpnxw8lpf7tnHqxfk6hKc/4IKLLLufB6Ky6X8b72TzsK
/sP2MLi0TzoQvU0yFX9F7jE4qltVvTMrvKi9ME7ucyM8J8kPJ3MDZsnNclRNIBeMlqQI99+JpNg5
H7DIT8uyAh26vBp15zvpWsHhpEl9R/n8YbzeAHvX4+EDZoPqOSYPmUm/TVwvOqaHTMvLpV65s1x/
obuTUYNNHLd1bPpnJQ7afLHTyh+W5j/8lL4PbBu6h2nI1VXpvwd2L2ZdWxelWGZZUNAxKh2ayL2y
UNOwugx2kDzscNcEQD7tLgApivtXM1/q+sahsgqlo5tlB9zGFHPA1woBJ4Ad2RMpuO5bWB2RAvUM
dL8js34xMSA2Qm8GXxTGWBYCmJT9iL6Br8cdHlW+qO2P/g5k4wmpcfwZb/XCN2k95vLlQ3+pFd+8
2z+5FP3BFTbqs7feP8KqnJP3AfrGC+9eqmYKTShpaxLgR4FuC00mxTlYxsXgvQkdkHVoAUjWpHXx
ZUStgRohZE5JjicFnA1pKyEGgwIXeoHvARwlA2vhxrQ0cVc0sz5mPmJWyMnk1F0bHqFmgDy/7ZfK
aAtgQC7oDgucw4jLxv08fjG+GM+SdgK3JIGWQf6M3o0pPd83zjS9Ew0e5sL53X5cTcsHcrnZyQ7U
k19hL8q7IQaJRX2zigbob+hAEy2RZd1ZL97m8mK9qLHvfAjpHtrUTxay8Of/XMFxbFVZMiixO6wZ
/x0e1aXs90bUMC7hj7FSzKVanO+C/byemovdXHuQYo4KDZ2i4XpHkUdKiPDbzYWQ5ndzb6xK1Wdd
vHcFdLqI6ilvwdvVU1j8ZN0Tbxw/KTNlRmPUhbq8PFxW0ZsHHhc/HWa40kp/3Db4UGbClu/X9bRb
HfrATX11HT/uc796rp6th+o5m3sPUJnW+aNAxRTvQm+o0VOYTnZIsnerq65W2l3F22SrEtYtnft4
EW3glr0kI/3OWhYUr+ORsbSWJrVmd3N80u9c+tW8eMEdPenprtm/6HfavQ3ZTBqkunMduINXbyhj
T/ZP6sQJjmMvKAGponE2cxCFI6Np/Qi2zx2zmMEoLBSwaV4XDeVRIsxUKf0SIwpLhXK4dEXETn1w
mp5oi6A+yPMO0ukEdlA0hqvwEg3Jr7xF9iUHJKQNkzn1Y6rd6TwaUzmaa2vrVWSmJ3kb/qZsjjtz
HtghAk4sIQbSlMcL3tNgNHrPsM7McHl7x795dlnevzvBe4EZenJ9lOFx5gXyKUE/qJ+c/P7OWOgN
JXVMa89YvsaBuQ+KXIR13Qgb3yiQQog7OAZoGgOT3U7F6ENfenN9KSSJfRANKJgQ9Etx9PKCsmLc
BN+sRNHBqHiRIAOc5YPHIpT+qzJQzi9FKJ1Y+3t9QXUlhMBIA1eXSsu/12HjGpLcRFAuhgWswrTA
tAld/jvgT3Xu6jttly87g6kq0LoSh7sDeXyItubReu+Jr1Ejg6i+Ww/aByo/wBh3fZnX2xSl0JHA
/+X4rHl+jEHhFwore6ENdw/HuUKs8QhASzJQptD3Jv1bjVyoGRTnMQ6gTT+In/Z3yq8LWCPrYBZ0
euDog8ya6O2khZcXhVHjR1F4oodOG3RczHagAO0fg33hgz7U7rDqfJ0OLvswKn1KWeU80kcXii9l
4OwGuhvgFWB4/o5y66P51qzPM2vOpVzYYPTkHej8L+EpDdoRS7CrYKyFS+8QT6OIhjp2AEmxwf3v
+fx1coMdlvJftFQBq6amtmJtq/FOfHYeje1u7cISO8x3rP1j7R4t9ZhebpBtL7NidtQCb4DHT3oe
eKDzCruq3xR+Rx07CroowJe4BbuoAwf4r/CPlm/SmsYKiggP4IFqDsp4pJ6mehNo3Jo2hCCPK8yr
tTB2QXwO2o8eKGa6ezyROSe+c/aNyO9R+kE2j4PzCik24LcGP8IdWHlowCyPAu+N9TxtA9cK0mK4
R/eWBumaz83/eR5UY22N9pqAXmHl/zy9nraHpwaA7rztFtW6eHXpyNAOz8F5bHLs8yiGCSC9GzPs
CL1x84TSkP6BOXjlNl/Zvxosi1m+xknj00QFX8lm067I5x8zsEtoVMsztX7gCFhF+wShUBOYTyWC
tqf6CdFaB2oSlpzba+76F/LAjLvmgzK7q8sXkGs/UTeX1E+fDw/KC55dNbcPAAEe4Sew4OXT/nU2
/YTtls4vyarBO0KZ6fcMiW6l3nsfqGo3WGOWT8mv+Jf3AYpnfKhLYsKs9S+G3zxlzL7SP2+RqaLw
bB2/e7GIFXa4a/r7T/Pp8gw7He8boPdfykexLqawlluqqM/klxHlpHugFuf4UyDzl40KCphETp6K
ReatkbJ1cFs3K7Jm2RxQvE9dNzg+RTUIqzdodwO1ekr0t3+vFbjC/rk5eqrjkXEZFr5l1k3QZhhR
Sm7bnJaXemAuWriGNlmdRqd72dia3TBSs6AikopO1FTct5h0TPu8mMujQx4Z1saw62fnh6h+rfcD
L1tUdXiwZ4427HJKRzTSq5WBngRquzYOFJG8Td2P9s2kBHspPEajteiVd92bHrN1qj+79HdtKhoL
I6b37PvO+dUrg6xGq73/qJqlc+4GObWVEmEgnubYzqeU12JlahvnoGqj1fnXKQrraKHr83OTBxrw
RhRpC8poCTon9zA7qYeRkVJuLNZ9b4VOp07aUxsmlTbVKb8d23aued661ZE3HHdB0pnDvoqDGtys
0O2Ro9HRU/1y8CKt43KYZwaEzJ26ti5ZeAaRgRyoZNpCVaKlde4/0559R8uDg/oLcA71NitcCt6G
9nuXfJ1O2/0h9b1LM4nS7aUo7que+pLZ+lnZ+o/oRF+syb/v91/SE09zdfFIlOTk1lvvpLWXPHH3
1bL04mB/aQMnn+7ihZpt3fgnupSkFze7kIcbsYczODuRcdsLeI+rc0VSc1omxeeZMuv5/GlFLzuF
VQQ0faxYAP5FMrfPr7i7ux3Yz2HdKT98YO1vZ0FSYmL1bZIbWLe4zeEcd/vYrJanetrsFpW+NFl3
T9ZnrO9D64LKJ348FwhxTqy9FMS7iaWSqNC2+Qe7ZE1m0u31gPIAswCTSts0bsD2MnH72un2lIv7
dVU9ucpYa+CrEbJkftBu8KCtHEofxujft1yi29vDeqSCJobQtqrdBgNxZhVtbWjV0ibKbUcRWvj6
h0P8uYaAsQLXmBzHMM2ro+Nvid/evjSV1rbV0kmz0JYhzVQvnYnWbUvriBfzS9Ys/v2p/sxt/3vI
m5i+To5RczidK+7m+sje2BFYFAs7HumExuXg3wf7c9ZwMAgrjB7LBgG8WSMd7+TU6r6Ct1CyKWQ2
SxTFisyP89ZX3M9/H8z469U0QVdgoZhcT/n3366muncOxzSLavlocb3tDq+W+mUlSHkq4NHRmTgO
Tr31Wbifk8w4T/RkrWidoGOHIyIgpRz2JytMXOPTiAYmRQlqJyF9l4493RrrRQdebeCrQhOuRnnx
9tWwUoiLiEQqrxsUNZ5rejLJ8m2XHX8obd0aP5OocyFN12KDcxzPuRY6fvtoXq3pShczUKxcn+yM
am6A2jS7foL0bNWWnwclH3Yst056HMmnz/pJejo+nBRKjsOKTNtI1JVJuVGNB3r+um/OYZari3af
bvZqVfluAq8bGBu/Lt/SUt/e+Ym+8Oxo3EKrdp1wn6ShcxzFaTZgzYOFBJ7eD+piH/ZxFh4VmkJY
9LnIF8c2C3fOZQJA71sHM4zqLtwfKEBmX0mHDDR6zSGaKB+03jwuamNroxyJX2MU9Jd+pEcvKsGK
FlFWcO/KHa6vSjPQDW2uOr8M40W3rPC8WxyrT7UBiGVFVBVo3Ce6Sx0aODD5sAG2z9j6tBZMvs/G
epSN1D6ItPMPt+Q6/f+7PHBLwPQs3TUdjYLjf0ebFeX1cV9SAnSLd6MxB1W1cCLFB6NKvE872VLn
4lSTc+GnBLz59N+D3f5zdZLDsyexG6ieZ98sz0oTl110iavlsVhE+UhP09DTlt3xJXWX8eW1r2bu
ZeyoM/cc+zFl89iEbtnsN136bmhEc0DdMYhOrnS+xiXv+g+btmBFWfkIjSwmQH62gh5CDMhMTpp8
XjDj/AigULEKqtTQTZqHQn1R0AD1D7tsHBlI96hYxJADiWx3l3tLX+R62I26HpV2+lSZm13KCLhM
M7gr7CoR90o5Mqk0CvbVLvCSh90u9pPTYmdOnfT931fsLwjjf6/YDSrcVX1TJ0lyXc/TXeU3h4G1
jwOvWkd9NeyibRa/QkcvXys6PzdpESQ9vm1pR+QbB8nO+iFotSSZvB1Ahopnku25HjP7BmVMvWqX
ZPGlXDoYm2aBjlH7YcSlumjhGe5hw5hmMQqP9IaIiXpCJxu6SQBZJakCfrT2w2I/3ANzUbLyQlMb
Vimm7L79ljV4TqYgAyR2LEpO2IR5z7+OVYjzalDSUculPBXstUmWjQ/u2II5roZlOXCwQnOmLjrO
ZFjkP6TXf6nLWervH/hmxhy0Q3asbLVcajrFM695uzifhffiHT7NJp3ZHroB/Q64l1jv/+PW/35k
2RR/Wz4t7ZilZauVy/0uhJzl6H5EH5J0EFkBASOhcKn7OcAl7K1njEMYk3Q0qX6qqv4lkOECaIZm
6lIQU20pEvx2Gm2cJ5aVwFAoSQGdHQ06zoO2Bt1zOjJuJnDeBVXVhlniBLvDW9+lP12IPxMlzgBY
27Yd3fHAtv97BnZ3dvp2x6oR54+ZQtP2mDgfGWzz2URpWKhdUAButj/szH9dK38/7E0cYGZ42B33
HFY+uK2lA8/bHNJPx3p1m7VVfOo6Fz22WSU+c88O6/363wPgb5EB+LplqDjsqWym//3YhZO58eHk
lEulWjfm1KT5R0CNpz0tTj3erT8B+rr6Z7mHMARAnwr0tdxyc6ej09HMy45SS6tuToC0B+/p0L1q
5r2qrZtoUObhDm0giu39vFEXGQybwzRRB8ppAE2hToJ9Q4vqQQ2MaI7J7KzqwQFswbGXlF1hPZhc
0Mpd5gdoqxsg6BZqqheY6f/j7Lx2G0e3LPxEBJjDLYOiJUu25XRDODLnzKefjzU31RqjDAw6nD5d
1ZZE/WHvtVdY+crJlKCquSqOztUm6+9z0hHN7mHuv7pxrYkOKFLUe4l2Ksa1OZyD8s1KHmbU45U3
XdphVUSbsNrGkTcEq168qcTd2Lh+eiox1hpcVfBy4aA1G0V1IKDMvdOkHr9hLF31e4RkF3qxvpmU
g0CacOzMhzJy1NyGKqGiugihy2x86iXBNUi3lelAV5XoTfiYZ44IixDQPHKtcZ/Xh3Y+Vo2tj7YI
b3VwhxL4yhZ6u5ihibnTtBWUU2tQlXvFC0Sk5pkmNLwPyfpcjIc23bjRFbueGKCvhHLd1raQbVLl
lvE7ZbaZ2nl9zgB3jYtmHirjzPC9Ld+M/mCMa1/YN9rW+jJepHsJBnnAbMyGPjn7bsovqfciPbii
Z3YVZp75ohSuaX3NxZNV36gozaqDApVZy/dRzCcP34Yy2SvMMCb9Q5tfzeas1acsPIXAabr5oaTk
BuqPFviaPjBmkl/zZrbrdB1Zr75xUM3XYkLBDBUhF0FPtdRhlgNGhc0Sg+pSuOuSs9qeSsP795b5
I9y4up5o/RQTOtUfsvlVgZFoiM/8kD2TwHc0mAra1Uwl4FK6L2uocQGe/v2Sf9qdf73k1ekUtTPz
WNFiBjhva5E7opE2Awy/sLjThvMY74VmVwq7ijQkxEtDexHFnQTfMDoMs0FTcTfgaB5iEpkCTc+b
WBXtdn4fCmB4gpjUU8twpjwobe0oQuxEwruSfeTJb1z4H87Y/zy4q8Mub8dCSSuzOoakZplOZXlj
vzKg1hGx0a4MlIji/+NmZWQpcawzrFTJb/rv+aa3pDPLhO0yx3tNzNGZW8c0bvpxdCphp5LMilKj
H1g5v3LRfujweGWuEvAKXvgPivDXlSaGipwN9VQdYVIFxnOpNzCr/JsmSp9IRnTk6DsDlpnkr6rI
T7FE225ojk/fmTbxDj7EzCL+9yr6Q+/5P6vIpAvkmjOg510t3FRp82pOeEs9NZyhf5VM/SOcqkPO
jVbmKLZGu60HYNEMizsFE0ojF54kTi4M/svkojGznBSWeGs5jQGbJ+u3ivql+khOjE9r+Ir8nBEU
rnmMhTU6qQkUOwopjnUsbCIENBWWN/l3DsOhqcBM5PlLowMSUpnTxe6MNLeNAMFfMZ79UFwrZnHM
FkFcf5byj14W18GMjDz4pWNQf7qTwDEWHg68KFqX/y4SISiUolD98uhbg2vxXsup2lsJ59hEI8nN
aTfGUWqa7yqYD6YCIbl4jTTQLtH3/KA4FkPnjgbiJuYM8bc2bTPfPw1K7IXDfMhL3c0po2NKqjaY
PTMWvEjKqWEvQ3r2K9Obxi+zmByZAbGV2mNH3c8VbJHUOhOBY9Jnzmplo4Dwqmj+hRP2w/0vsQMg
FyxALXyU/370ovJNUejU8qiFb9HErMp3JYbREsx8wY3UyzD9grL8gJ5pPGnYFpyfIEjXWp2haxAn
+4z0FeMiyRgWfAwmEo35MkarMb4d9RfRPNTlUdQ/KiYdQjACU+/05JfC5wee5n/fx/Unh0sI+MT7
CG8GDlSylRiLMhdhiPWIZCB+SW/lEx2f5TscidxSfmgTXqumjobwAj89exDtSnCWowT/upd/79Uf
LxkdtpIK4QKoU7lak12QCGYtUUnkLUujwrM9npwCT7lUOIG8qCY5YbHtK9n6lxf+6dz6+4WvTkzT
as1WinjhrJaQyIVnpQhRqMNKSLBvim+0CB7rzoBI1c6HJsJxO8QXoUFOV8/n1hxs9deG8KdFaijs
TFHSTHr7q3sjACdMmT1CZe8hZ/evdQqJfMHFh0teGs5I8sGvz3/5+q/Pyr9f82rgGenZEOp+Xh5D
9SuppNVABLgJa3cnxtyxzC5E4gqmcTGh7ayt3qM+qdcNR6CyBXFW6l/OqOWp/5+3A6AisSQk+K9X
30oDP8mIKrE86ok9Bec2hrnFeOK3zUkB88MLgblKhglPnJ7s6lnPRgm3uRjJr/qYP4K3FOWMbEOw
zBjg66sSGRm1julqoZvgUVxAWVtoLAq+Xr2dvkxcIJ9MF0k/I4Bt1d/6gxfp+2GnfcyhPTUg9nYf
ugzCyKjhP/i09jiu3xOnw5RtesruVWj6gmpP94mrvOh4Mjz1AKKxZ6gQj+38i2HZcO4/gkfjJN03
j7Vsi0fY5UKLgaG+hlwjPS+WfQSu3TTE4IYPaI1qmzny/DJ/NBPAuKPcjh85dkeIHCZ7pWIFxMb/
SCkMKtvfDY/1abwhvGMjOsJzcxdsRhdfJT6oZQ+PAp+T7Kp6ywza1mw6JGcRzqM4sLGe2vFO+G1w
UZtvrnsMPxvBCbF8HJww2Bmf2CMpJ/l15K2Xz+0HisjQzvbGDdqlbQUDINsPTuWRj/Yh3MPaqDEL
YmaEKuMhu0O8WB0xY+ItShgAzKv+Bs37PkbDBUKLgoEUnNTnf+DIOJq9j1y4BE/KZ3wTvdEfoBnz
URXipuEyot1GbzIpYdWTeNQeYKX0PBqbOjZ76x4xpLoxPtLT8jMjJ7Gc7K4ivcmiALclGcjT6dKd
SLIFWtv4pK1CB1c9wnKqo7aqjssDy+zO5ur0HgL7LvDiFcNse3BQqrEusBpnilwcovP4RADbhcjF
27olhmOVYpXgkb4lPcyRZz52XI22RHS3Ys8Y5CDtlb3FUEdH7daSR1XfNk6013ybeOGT+abd6I/B
Bk3bZ3li7G+s5htYW7zFAbcrCw3ciGuovNPP+rpB41c8xly2/JE+jDei09/4u/oB/dpdtsFaC64W
toP4jjmvjR14DxVZpYX9/Pm8iuzYXcJcUA1tfHSY4QtbQH2UHzPUddJNsm/OxfldPAT78sQosn6Q
yAgzbNmR7NkOpM2kr1KSzEZEZLIzIhcklh7hmIQIt7Ebe7zRbtKTCgmhPjWWs0wgX7Ld9Ni9yfhP
iLz1gT9mJMvVOlzNNqFgCMAeyYHaVbucFKB85T/qCJIhCvq4Q8M5c3TBq0hPibio9ip04tGdO8cw
10K6ihsXKFT989VbHxNiRy7CR8T8h/hG5ZyB5lfuosbRBkgrLOLsKXkacTxd9N2PqTM4kzOtCxbt
iG4d6pPXeEuoK1LEO3Gn2fyqF0JtW+ht9T0jeI9OyUEbaDdHGY0giwq5JpsPpnHjyN7kQYzzujOt
rfXUfS3W9CnSxAZrd+kOVtIZyduGE/ZcP0l28ajc4Aj1pLzn98nBOmrv2WZ+MnmcDIqYCd4TR3pb
u8KMoUHxKgbbAo0XSdwvJe0/NMqFS1FcKDhR5gHtG8jyztlo84994qhf3esAK4Cx8N24LR+wWzw0
F0u0+aEr6846QgSR3iHn8duR110GqPRIe9jN/EfvxRcs8r3xJMAdoUTAlgpP/nejcSrGx9COGico
nLhx0sZBzKV/yrfy7XwHvUP/5F91nHSl3fFwBSQWjs/TfccfKmEg9V5Rc/MeLwbEu+m5Rwhxkp78
GzgejI7yx3Jf3QjwP01nfNQgP0BHqlb5tBA5Gnt+avfDQTjGsidhig0FwFj+zC5gzTAH99NzSXrF
Y/aZH4ub/C04aY8SBm4UOTgTU+Gg0CJWIT4MN1RBtJ7zt/psPiAmL5BdMNIYv/17JOZ32U35WJzg
7w70+Pxo+I7QQ3bAHdQKPY0G7xqizcdkMT6iNbU7wk472+R4hXZtOiJXR+hiFMk/wFwRJrt/Cy1H
0yFhUo/bfuOoPBa0BaJdclMQ+WYuOhlz053Gtx7LeuPgExczH8VbxqA8JL1FmuEGpS0LDA7t2nIw
0++9tjwG2UoNPV95TNmR/AkNEbFyzOzEgU0SshZ46mu4XOJT8pnjLptQbCyCNXoS/Q6bd24+aJzi
EtERAbYk9zBI8nP2OX/Hb9JR3Oo3sKn5+Bzl0fJRrMpJA5sxUse4wQVQhR42jw5yYvNTqJy591SK
qYCpzAoyUNrys20RfSArD6zhRiLEAq0p1idQ6o8cMIAfiC6xJ3P9J23drwFEqpY5KfC23d2gGhRq
lI30+NGnCdszwpgAtXmk2MFn+MabhnPD85RD/r/wqMI38hhfNNv6aZFnMnc4JF8VQUb4qyKVPEVn
LCZuoM299nvZRVB4r+/DXYbbwJrOR4U7sU33w5d1Z76wMRoiH2Fsda9UBvFzdxmd/A4cOQbDeeOL
AbAb78yH9DitbtTb4UFY5/c5ltUEae70LY9uW8L4cqQ7C2PoJ/3UO9WOfIoDZ5Yrvc9PNM/zu/Ru
vDeVbZ7Svf8AN5ZNjm/YMpnwXXooBT7f5FIn93CaEBKCu70ziWou/bv+ElyEL4vqcVPckDPg77Ot
eZ/IrohsnWCG3JspsCzHIsOGqQ5QC1f8HgkKX6JmS7QAH5Nk97X9oitOOzsySt3Cli7mE/zUFCMo
AtTaO+it+n2wbSJ7KuzsJfjsDwoUtFuELDLUkDuR0EhO6cjpTov8Xt/ndJA7/YVzgdajJPEMF7R3
eGiQLAWbSZWY0yfaokTuh4ZqmH1YvhXb8TtCR7rFzOoRdS3bBwWDxXQDCa1vYxaa187EVgLE5+BE
X/YegvBTujDD4hwY7AxuFxvWDu6Nhwi+lH6LgfCSjkiOTWubLBcmmAPa4aU1Mx1g0cwNVEcFM8Aa
hhYgd2PCoCLHz5aNql3w29fg3CErDV2xc6JmazZeiwcg+tFwPfI5WlstPci5FidwDZurQIy3b+6L
zPF5ntxWCMyKdVk7WuL6mMbUS96BWDpIfNTX9Ll6yr+6d9zgrZLSbjx1TyGZJKVrrob9sFWxFpd9
dwMZS7s09+q7uc9f8UB/Se+awr5RFcZEDpkUBcKfD46Vkv3HaTLCHgt3aEC+48KBt9W8d+88IySl
AIz9R8FRA//2rXijJusv1V49xzfVm38eIOFmd3g34v4lrycSneE59s/Fd0JYWr85lRsFAnZKL7nJ
WDhIxPYYHKuGbcFILNyuRZcOHmrXppeVLscNFLYut8kxaA/mkQEwrhUxxpVwLPvOwdu9hkb5zSf3
s2Ucs8QoQEDlQmEab6Kqt4H3GroRshhMhhhOy13L9skcZM1jhPtN+SV86rVTtm4dewFkv4dfmsif
OjYLcjSgm0Vmt7Z0GX+BX3kiz0qp0a4w3F7ApgHmVIhquX2QRvCmgKSYTlvNjFfrgnBbRtQ9HIIy
/DYzhN5g3qGAFTa3afLbxOWHRgrmigQgR2ut0eT8950VWa2UiSqVgDaXJPmO68SuirPwK6ak/NBA
Mk6B4SFizm7o5tWgIwmypmrloTwqTb7OAqhAJZNVCxun6RbUXDPfFcaQ+nzJOP2FdPLKkSlzGW4t
VIAmwQZaul7qNQ1y/04tviBjKAyDtObQN+NmwUzSqVw3kM/i8qwEj0F6qsq7yFTpdpJ1TqJvIx1U
cMVGGLeVjJ1qGRxoL1865by0XkWD3A1pZ4PZ0sCWJLqDZs5T8GeYyQIeXzsROu4mhr1RtV9qCrH5
dfkYPeaPDIitr3SE192xnB6hmo2suozvDt4CpAVLwSQ3Ow9R6vVi6tIgA1kgH1LBvYbpO0+mdSQ5
03hDn2z0BscVF89AzhaQgxJCTeTw8/UTGKlW5ad+etJU6LcV3oBm7FQxQ8pJdhK4glN6MrDbkbV4
rUF/nxAz6sx0WUflJTZ0xjO7SjoDnNtigIs/WGPK+asSHDKZnZvA/RNQ2eWsxQV263Po2yOPGe5p
zsHFib6bQm5jw8crQLUFwc2yYJXrl1rFi7w9pAmcUezz54sRYvC3HO0T/zjAC4RAMFz0eCc0oNwC
7KxDDh8N8NGN4OyOMsxG9E16MjttcWmy77A5DCn2DKXu6C3103iKAmZAI2RWXiLa9kyrp6C960iT
DKnqzGy9zOiDojhKWXdjcp2G6luPNlDr+3f4oCuphsZC5ysPjt4DOMudO8tIByFtxROoY6G72V1L
9TV3EFLwiIh1F8BpFWBJ0nBED0SqNJBU8xnzMQuX9OBhwW/TJN7wdbi+1KFVFrdh6Y7Km1DtpurS
hZuxab1azfZmpLsDynhYkH3fu0FWnAqIQV1Gy8Iw15ogQrTYHSeE0ECKULWXdox2QnAyyX/g5MqX
EoxVwFktcGQ0KZdQakAHP2vc80aq3lo6wdCiRqGENwPEhFFDM2NgTyCQsSZTEs+4GzfhWhHuJRIL
Jv9mDPAVx9lUD3aygPM4se7SGY7nDTbWLnhnX79WQBN+wDWj9+SfYa9XKGeVqiJFnjvPSBIKzQ7p
TQKTRbvrTZY0rF+ukCR9FUf5ftkUdR1t4vKLHyhW6qocDsH0na0WzFfhLaVx996yjNWeQ9z07+US
8jmQWTaO22VZRfxACaBj+a0FEsSFW4IwUqrWFns6bxxevsCIFzGcAnafai8SRJRs6F29W2bFO3Hk
h8G0LXWyADp6w6W+GKsvtaKuh93RJK8GGFoTOh1wzfKGi/xVBrGfLWHH76vhQ1eqvxaGczpUzEmI
4qovcc+9zSbXaJ6UVSoHTgsqFnPcdDl15/ilwHFUeO8VOsY8lt2hPcrdVogr6ATFfh5Gj2OmGg6W
AXmVnbIAeA2jhVE6RROJE5V/VCa69UJd1YXhCLwQT1BiMU6B4M6JTNqeI+ZnaV5qWE/nDEseEsIO
hnplR3HplDhSzBTTJoz2nFNTiuOdGb4UHYIDSLsp/zqjlMsnUto1hBnxlyDMW1HN1nk6bSQgVpY4
s1fhXmV0EafhqpdQcXTCTTsdOtrEgCJ3DHYBX1ZivHbZQVSyPUwsbRZfJYnbnaOnVV/6QXd77RS2
k5cG2a5cZLzMAKpEZ4ciWDEpM+nS5ialF+pcoZb2puRUy1cf2ogkM9dQsWesfiPP/nojXUHKs9KV
taoC7ZUFzkjBSseEzVxI/3zcMPLE2S3izVg953nvpDIxOnO1skIvKE8Jlk7JjTGv4rCjN1ctp629
YHzJgidFuptuJfHGv5T+qqvuzHSjYTbcuMOMF9EHWlOa4vvSvxXCu6x/z+RnGaPmAtyD3Gb/TWBo
n0OKD8rclhF8USka9M/mJQDwYQmkxS6LL2l35+sbBU+dyrrASDEQ0Qe1e1Olq9rYl2RJGDej6OnW
YbLQ8T4F9aEz1420r2JvbhjXbHBICS1GDu6o7SvhtUlXjb6R8dWZdoF+TANXmz4VDcNDUX7iLsZw
oZiPuvppiJsxfRwtrwehMTdYhOXZOjVSNwJNEQ4dXke+o2frjLyafFPN1LOXBP4KqVutEDL+fsmr
Ym8hW5HGh3LMnIFyLufKGY9++zaGj7K8zfRzoO/qjCVLdZqqp1D+mmtwIx/34u7x36XZD/iuLBlA
6SpzSc61q/qnnvpOCfwsPRYpVgSvs36Wq1t2yq+Dnp9fCCcMEdcuZktXw8ZxEoKgmM3kKHRrbmM9
8tjtUrj7lcLyE32NGlPWURssLKLrV9JTcUjyikqrylxAU9Hfm9XKZMdzbEhekL1bAh0aoDNEiaMw
r1VwmdLWs9/A859KS9NUZAgulqIof5zg/ip65TBWQ72vmKXdZ/UqtS6R+JrQfJZQbGNrtRzy8Cxq
7Cnaaj9HqpvlD3VAHEi1/vd3/EP1vUzXdBMxv4Fk+Oo7DpJoSKWKeQnlz1hmmxYYY9KG215e2KaX
kWmiafwysPozkLqaUCzPng+umaZoyFcvOndRNcxBUxxr68AEhAJSRBIsdgyJhmgjRqbXqbiDLdiH
gfCnid0GnZIRAoB0uwF9GPWDIF04Hj29jXbDmGOWkm3MjmjpCnnWqdXH7UAvofSvy8E89VScGlKu
aV4HLb6hmouM2Pn3k/yhiF+8GXRsUkSLYv6qiBetcB7bmRoL+UzcnZmOmtIX5NWh3FG2/fu1/vyw
6ycIF1xUDM3ElUW6mkhaQTn7gZ8Wx1mb7GHapiZcuKlaGfrXRGtXGtlewSzKAkOkrtlK5ku2ncEU
LZ9aP9Gw7wAc70yvH9aSHg/ATDzUBNaOqjvyNHr/frs/LDLGt5q+EDQRQlxPpColnuqw7fNjnr+2
tN3+tzhxXYLVjuccQrT02wL76QXp2thgkIoN49qyRp9bLTeTKoMD44g4+jUeNm4aRm2kg/c2/ywv
Rh1OjfcY2rUCFo5bRiuJ2Bz8OZ/AHEtqcs0ZIGZjnC46Mcgd5CcKcAxBE3ccNhKk9XCn6zherfTu
VPcPVgRz9xcaxk+cP9WE6ojRxuJJoV4tqkEczd4ajGCRj43jfYv4TYrXJfCWmXnTS1GfUxjSXeAi
Hqx/ORquHYcXvjwvbhgiVjoKLKarYzltqj5A3B8cNSaJfaPhhfRliPEqZ7qDiAlGWO8j73USP3vC
/sYRSVQaDqke/7J8ru1x//eNMGiEi6IYHFdX5wUNbNn4bZIfRfEgjxc0O0s7FhqXAV+OyoID08zb
P3TQvHP9+ovtx5WlrDS5QvpVwFLkt43nYBw8awhsDf7X0hCpNflJ4rxhN9ljAUzFb9Mr/NjbVxPC
0VKqp0K6XmAISI5l/aV3yborMHAPz02orjL90tO2LeWYanyKw0CQ5VfoP6pVi3EZIJW1jeFJBFSQ
Qn2hcl4K9OX+hMvhjw4PdcZQlapGSaHgESWQH3pScWG9LGwGi7o5rF5b2pOlEdVabM6Kc0+n9e/N
+cO5hV0ES8vE6cOwrsGHGQGAXtZadpzS2YnU1NV4v7SOGUfKXA075FH/fsGf1xUSE1Af/OahXP0X
V+lbNFBh02XHSuSSgb5oxZYnBJbnJ7ATB4zhhq8wuCAOk0Db6Ja0Lv4US0xk5eKXD//jQaGjEZMV
mevoz/776x5WEkERJGvIOLQ9nyacr6vNd3RkFOf68DX+tpT/FBhXB7eK2MBiEbOptOuDO87kNpyM
JjvWfK/1jNaLSrXgcxf0yLEIlkh3JUmml6g4zhsYLVWvlf456yR1+9Fm5pwu4TFEkYp1VmUb5W83
yw+1GEkAKF4si+OTq+W/X06MLZRZWAlpkNatme9V3pKc7TRIoGBECs28FMQbpafNFQggCXZccsmD
OBgu1nghE+L+UtCzRwwLB5TbWvC/DSBbNqaHNgEElPy3t7zwK66fKWtJlixTkzHLuTokDSXPxy4M
s2OUfxtyjCT0KezqP8yyACjGyNWVEKdeUJvrLzlEWZF9IZhZCoHlEbb5XTB9WDGRNcILIlVPfFfz
ZPvLmv/tPWr/faxlJXaZMavpUQo8qlyVAUo47Hpy68VDZNxBIK8PVCu4UCS/lXg/fqN/PZ4rPkgW
RKnZmEZ61JWIARa9MlmTuGvBZXPy4fzvD6r+QNxE+4+iB7cii7+uLo3eGE0qEIsFXtgAjxMd9aGs
2NpeDC530fD2wjtBdWRGM1D4EMxLjtSv4mITYoEL5fR7eAbs1HQXlZXKpI+xBy3X4E3WKi1XReUh
sBP6TdWvankVaq5K3Y6t3G9y6D8C0atVpYkY7etoHhRds67YLa3h54Ke464UoOtCYK+d+2CdEiyA
IQnx2emOCYIUwbbnxKRlkDOGVNkrd4fKmsMAk6ZRiskleBL89Cj6aK4E/EW6dG1KiYxjZ4xC4SHI
7qYxvY3VAuQN0XiORrwGOyrmcBPjmqaGsB8121Tn27RjCqinrhIw9wmGgwGaU4y3U/MUyPmtyIxQ
U4q7JiC0lK0gK6+lgZWZgkFE72X+vm6adwV7Uq20Bx38VmW4NakzJBQsyGPsD/kPcT2YjJeuqAH3
yEiuwt92wfLMrp+pJC/+SYpo4om3LNW/jttWmKWpmDhcQDENsN/hK2uZpPgvoFis/oYpPQ/Cly7G
byJR5aeX5tg1wPOhhVE4//elQ0koh9DqmCEaLp4own3euBaeoCQaoR+Z1gPcPCyd4/WgLkaqELQZ
mI3UfUBU9IfMq5jKKeCrTGW3HSYbiHsSF3q+pHhiuNJ9B6H/v/eS+cNeogIzYFdpOtTL66u5V4uk
nWchPQaPlrASJxgX4Yv2nrxKT6Fos7KWUY5NUcvfwedQh/9hVMFFYJganHnA7+oljW1YLjGwYOPK
MH6Ip0bmTQwAPo6iO+6JVaJUOc2jXXQgTX8s2EbbvwPdRHQwYtSIavxDxmqH6aWP3ICHoLA/aSz4
z/TGRUeOYwdVzOAUxGq7sIFCZXk/ioudO4z82QVBzc/wyU3MVIWX7Onfz0n+MyO6XlfqcuAsvZds
WVdfbp9TwbRdyrIf7kID27jgrWk+I4GpcNmvEuZ9eF0rAXTkWsXyQsGnCVdpBWxKA0ZpmYr1ULwz
7Dc0SkCD2JQhfGaheoZ/qIqvAYEPoIfSUqZ0G1VGLPmVoBgpLEcWAC1MmFvxahKibV6k3qCcmxZJ
po+MEf4Aj2yE/Nt0r9SkQ5lu8uIsKrEjRIRl1eBHE2EGMS70bBs762jnVJzxFWadEF4qAimlCbdN
YPdN2NYbNS8fGoEEJyD5Uvmq8DloQqomZKe1xYyohkEVM278MqdiLw84BJu8Y06dCsgzFHXe05ot
64U013r0HaZMiAHFcmqdZFfryipOzguoXSQX3O3MWEYiEuyySXQCDKwM5ppKEXmxhC0UAyfjDpQ3
luw8x9a7S2E4Y6uDyUjbE7HQJbddErsI78Xq0LaXgiEGz97Gy1qSL+myUJxSC86J1bv9IG5n86U2
cI2ZQ54PmVEMP7tlSeZkzJbzeogvPlBqTeOKcDZt6PChTftD/paOulsH4oFKsfNrp5CgT4FCGziO
TGG0paAruOqi8Zw1r1Ww6yCojnHvgV9z7LQim93U77FB7lVyheko8g1F+kJPDfq1OZ+0FKYB2XfT
Jcf3QxcYrverZbIUB59aMW3UOXFhX1tF5i3Q+HK1ahlwYXGIFSRBRAfqwNdYEU8JZms9CzTkazzw
65gDLKxpLOZV4cbQyO2JAdAZoOT1JexfxWbKbKt5lUoNKkSN2G3wugRbCCPZtM100KpXSw03E2HR
LSiWUq6s6LA0CEvZLCoClkr8GiNpqVhhslPJ1mmBsck/2KRS6lZBbzAd+zKZBSwjVSoRzuAQ7jit
SoLrTGJtc3DqMfgucH4fNLtETj/1FxqvziThZemm42OW3Zod472R8XeJS6YZALqK5Mmaq0kJcDbF
XLwKH/ME2cI2VH8Riiw7+3rna9TuJlEObP5raEFvRXXO+yo9+vOBG2XpXZh+VZAKoPr++5iRfrpC
NNpg9Jc6gjTjqoZLFL3suiahkGIWHXoD+1Uxt4yzKpYXoGUlnaacfTi+mPFvQtcfAENNW1QH2GZw
e5lLI/PXzVmJTKIMnsxRK88a8YeLiuokWL/YTf7QC/79KtZV8dbE49iKFa8iimepw+WkPUTVa5l9
mQ3nxPj17wf643eHiJLBv7bczFcglpT5yjSpC76Mqg8/0/Qsx684KDT6b3DrD22epot0mzKSTRKU
rjqEppwMA3STVZLwZTGuNBwTOtUkbOGnA7lSbkTQLVXnj3UEym7Q/yR9MxtXgEITadk+tn7Ddn76
9H+/p6vVJHd9GnUmz9pIX4NwB5oyB+csO4P0/Psxy388G643yd8vddUBdHI85mIqF8d00cc20KzJ
syeM6XXJxo0eMyi3rRtvoV9FdrSPGWan972BcJrcgmWEVeP44CSYZGFJJqzg1hB8IcLCzCY3UuCf
wAlzAkfjr25zbs+f+rqw9z2DOGZDTheqzhCFDyM++tikI4OBzyo7z5/fjMdf2zXm+76X/eG9SlBm
K1hdsJU3olc++GtSWZTAE7EMhNlGnDl3DilzeCF+SB8Zo0ooer2jyAtXHG6qitGOQwpDg2uBDbE1
LG1koLq4BfFjtCcpzkKLASqb0QQs3OsEXi32XrLL/AXWtJU5arQpcNeiD/fdUvaMfiVpa5XyhYDp
YYP4bCOf8r2Eqd5LfO+7GUd6ZSuVV963MHeEC6mIn+MOm4Db9v1Uvk8D3odock18FWz4DzYaSPtN
/1QOmkcP84X1cSw5aenCDmBkG5FfSrDbxs8v3Uv4jeuA/IG6yVOXHM38SXknBTS342H1cHdDnOu6
E5zMPebEI8R2dZ+edyzWU25DChkc2gTMFT81qJX2+njkRrq/F05Nv7JeFOBNRcE+LSCvVu0fly5Z
Em08OWhLsb3boaqiS8w2sbSO88RtpmQN0qB0D40I1Ts9L3QbkTzDPlkH8Qsjg7mkffaBlH9Tnf+2
c6/OCCbAYaYp7NyZWxsrubFk/LpeoGwjPPjNvSSt/r1bfhoRcVbgD4LmaCkol1vgr5PWzIAJpzjl
pOWYp1Wv08mZyWQggG7e50wShOTA8dB1iSPFO1+WnB6KZ2B8QgzqTc3999vRf1L3cPAzLQGGRYNx
3VALdSzUqhGlxxQK+s1wHmuPZpfA6QnHIFdzrVP4lV6Wuqe2k+9qjzHuqoURdolPBqkYnxDCLyMq
h/BUPGZv6nk6R98FIuRXlYwTqvZPfXLbl3RL0sM6Jfa788xdemuesP9wywfzG79yDgUCZU75/UD/
kB7DaN108CZYiY2bnxpMzHe4rcbPaG6pJ5ua2hbymDvD5sZxIUSovoZpnp4QSZAaFXopxqI+RDYn
SDdRso3rh8LYx+ZGTHcYnQz+sYictoV7vAkMEkjO/D2eV4W4sSw7I6ZMPicUXNGR6Jre2JTTCqob
RDAYrT7sm8DDd8VgS9vl2kzdedgvfqzGEqdQPFVPCTzT98ClXSYmhBzbVborbtX9kv4q82+xwjsJ
q9KNncCd9gSY0DhtYVgTykzY8y0HEvRD5cO4zR6FTUqGJNNCBNVv6iNdVvoJDn2eDtAzbhliHkQa
D9d3VS86Llli6qmB+jfBO7HTN2JNgwf5w5qcklSx/D51IXujnXiGm+R03rgyScfzd7ccfStOUW9C
RiLxByKKlfUsILvAPsZ5fZyI55FupJvhAJuifYoJ45ZuCBMnC6hx0O/eRrtgb+0Nfla16w7KvjgX
B39L1s4Lu5hU5ffufwg7r924sSiLfhEB5vBaRVaOUim+EJItM+fMr59F9WDGKguqhoEOVrtY5OUN
5+y99gNZwtg2mYOsO3qex4D5ypo7whyahnP0Zqdg/cu3p9wVafmBKn0Wz36BrJ2P886WAAHMxbWI
C9GbjahQsVJoC3bMZM5Y23Y9pRonc7BsO49qx1zYUycs3zJGAPOzNpMrOyaUhjsoz+QWv5IdAmL9
U+CL4TQT2Dmqdxtcl5M8eIj7jUN8lPjTB6eYh3Y///VUMfiwJ3CQDc71MVwk8zXObmKRE2Dk3gYH
CVJ9vl/AKEV3O/MPxqZ8JFHkID3qz/nbuDHtgDDk9OAelTNdHvmeNJZsU96jwieUIoO5dMYnQJxN
+F5PSdKkm01JmYZDn+8+vS/JlSGKGvak3W0FW2EVIlPr9EE+7TxyaqwF1R1GkecpRq5ZGrNhMxKK
iGRhvt2+Mp0as4LlLzsEjuVM0ZX6CUK0I9rGXF+PKzLuxNoGM1DCdkTC+uZjB7mg2Eem1RBZ6B9K
wRnR4ZHKnNh++6bRqqFQgHz7T/DACkyjrfsQ3vItKueTeJ/+0V7FE1pqmKUiIYn6vX7fPFe/dNbe
AXG0ulYvQ7QYD9Y8fpTX9TsGA+tNOXfP+i59ggYgDbabzjAa8illT1hLaM355QWcb9g6rEDZKIIT
+Xc9vChm0MZYmuYDB61pzm7DVYBfxHOqyvFquzUWoWFbr7pkNwiRbWtN1DEiEBJ1NhXEZMM2Rqcd
l5EOsPZRCh+brd5+ZGXJEghuBPl2YxA0nIos3vborQB3xvrBGJeDtiv0dW/tDOOkDo8o3OgeDJgL
+GMSmPLNrKaIdjZZ3VnpHxQU6L9juMdv7YFMjfoAfYFl85l2TVYwhDieOkmBpXZRQ5cNZ8PdCD9C
nGXvP0/2n6eVfzZqRIIQXaHo+j9rj9gXaWxqCCHQZAHmHTbtrl8bi2EP3jlFacW6jsabUOy9eDT2
3iXEfxHs3IV44uVgGDMmnw2nnYsL5Na2RlRxYLO9wpLjklk/EFDbbazVZwg5s1mxNU6ITs7IiYXf
/cvP30Wa9tQ/fZepIv7XOmp1ltZqA98FtlJQUSBjegvORgqDO0KRw0l66ikgUp+kW7Q1wrGxb4La
tO9ONPRZ/u+OXu38kyo3s8rUokPhdBvzXDxmhwEHWH60tvqbZJub9jJelJ3yFD3kT/0UFGLdTTn1
oKxP0lJ7BfA7bcjyVWOjtbY5SB/N7biXV/mehfcVUdoG2PQSNcnWOkXH/CF9EN8bXH6Zc+N+flcM
/PubXJ0XAsDuhSFa0acah/y8et0HrB3RXhpe0cuKCpWgW8iXT/nHvw/RtEDKTyLo69bKoAlNWzT0
n6V6HnY4XLweQsrSCzZuA1YDt4JjaopN5+TGt/3urE04j6KYCvxEmJFfR4/uNWM6tiYf7BHJsbBy
c+ZTRenWhnIE6c5RySJdhtrCzQ7YZwvu+jvzqRMUjFoi3fevH12JuSHlFogrpaZJ9K5ov9TuLfYO
QrUOxcec5dPc+eSRp2xhaN6OOrTZpHSq4E2i1vrzfbiOhJxa3xqieB2QsolCR7tqxyFtcFu/AiDi
58rcRMuGVAAJIxuShq1VKjhKiOm8gx8Q3kVwS4sSGA6nCpTbQriR4ntEsSlrRs7rp8WARyJ33spE
J6vkmeTWPK0k6MmBHRShbSa3gkK+3UxzG2nagw2jTnO1fQ/HWhorGfi5BTF8XPXyjoHUmQd93Ku0
uZMnKmCcVTJjFUEkBieQjq8y5wlPjm6cgj9budePleBHBYAqJ2SG1tfHGsZi2BfKBBPAUipfpAIG
904OVq16zIe7BkcnwkNusBpfFO104zF+NxlaBikacBxFGeDc1w/HqW74jZ8C+xlOpvKsykehvsQK
G9XmziM5LUf0nmoVZ9KjWtt5trHUPZ1XSsOkjRjqcxA8pH+Ehm0uVyiGIkLs8sYNkr955UhzYbCB
CIUi8A/5MYjrsNbRpEXeXs4NHJ4YSGJrLkWYD+MQnDR7RKm+l/pjjWtECCtOjO9Ng8woJlOwxr+b
eYvMw22AwrXBSTl89NafG3fymwMhxyDyP+gxfoY7fb2TrRr2tVEB4NDY6eguRVqfA70/9/G6JHQX
Y65WCqBTmO4syf8Eyr7Nn9J6kmFT8RfxuNDHKdcR7peAAJEEUVnG3k7t773J5t1gFVOWZnKq8Yzn
9zcu/pthAAZImlz5/IXn5evFp61olp0/Zoe0AahdQOOx/ZOkC5wk32R/Mvb6me/UyR6ttDuK83hc
BGxQyRnK/PRs6ndmD8276bemzqYE51GqnyYpyY3L/HepodmEHJMYDXRw8uei+tfSXXlx7/Z1kR7y
RpppTPsBDteYTbCsdnOVLCoFaxZZyJITmeZ6IhWzFMCazPre0TxU+9rRhbIXq1T/ZenGlPgZHPL1
RSZ5BUw18BWkopJy9SKPZTx2SYpmo6I8QY8TJMk8N3onNB/KIVobQrRJm3kBUJ+NDeVqnCoDlihB
xMo8PnKiH8vS6XGsWPqlEzWUQZajImZI0M+ZOKpKS9t6Rou9PP1IKCR3UTIzC3kxAt0plI8O2Jjq
yCqoftw4k8jBa3H9UfHt8d6KwcWsKBCztwSoRWzcrUfz7xBiDmEOoyOIZYgV4WoINYImNrUSHSrr
hECXtlH7mksTk71yXGs+koIq578yEhHlvFtmZCdo3sfoUf7vfrWYWoIooObE1gvPCVqnXEL3RO84
4vpz9673oBUkfTUvdf2XYe1xeft67ZAAhyieb2lt++SJQgddCzGb5HAnCzlzJ8h0cKmu+UfUQnqZ
7AxBmSn3ri9vaFLU0asL9kziKCJ6mE7KcV01+UJCTT2pX6jGbDJ9WOrahTutumSiNskqmWZF790s
2a4/KtJH4hOBqIazuqF/m32UQbypeWEz875t6oQRCjZHiO7N/lUe5Q2Qj1hDb4g1AxVbyL6FmqWC
XTdVd1H52xScuungAqML/Sg1aymG9CkD9VnXkqc02pN+dtToCLcxsnJxmUqNYwnurpGyP4KpbTsr
edHKu0jpbUM4yTX6SZlYZKvCQwzjJa8kuPRMSzqd1aQin1POeKEjLXnQEbG1unQ0XHQmkUq10uLg
qfXvOV1TzaRsE/P/CxzEU4QzeIZD6aylaYGTz1yKNRL8gPB6WUfFqUsXMa52Yh2s1R6KpTX3lfzu
KU2NR88agbXVxLAwbavmUh7DBciUR8HAAUnBNtT0D9R2sMT1+SiHm0w8TW92hHoOh4lR7grAl2HY
O1hFzgP2/spo10baYchCPiD45wTfWR9tiy5a9ph3hMba1cGvtJce6yDjC8pO5Jqbum9sxf0QlXJp
mYKtAlbnUai4q7A3xZgNE3B+uTauXTRfVRSus4xXV9pVGJu0hOM0W75TIb8N6jaY0iJwVEYxVlNG
8c9v1b+l+K/v1FV9vK/dTPfosE2Q6jR6COKlr7yixuPw9/MHfSP/4pOI1FINjXBCOvtf394iSMZQ
9JvoYCVHK/BXlrtvUFrTZ0ELsczcu8A3ZnlJQ1S6xFCO0CAM92JGpQeLHK3PkZxc+enni9K+mVKw
sbHqM6OwMbqeUtTUEOhsBpwsuofSWMf0I70iX4/qO36nUv0VvXnsOqYK39T1x6nbltWxZ89Z+OQr
je4i0WI8HMNqsicmZjHLxPHYqN5+yrvyUAhU7jAPC/1Uo5QEDTsiPM4hnXXp3MIlmHFuzcZVijSZ
npYR0I0UoObG/b7CWRdnT5RjnQir9HRKlGKShJCoKzUufaoydGoTBPMi/BemJTm+cer6lFhcLTYk
c9JxAxxEstb1Uuj2ctpHsQyxZFbb1BCpUlHlXQV3xVtO20B1CIiToPA38wkP9eL/Ttc5ZUtctKnt
pwuzh+NxDyKMJBLqHwOdJSz+45zKidTsxF2OgfEee82hWun86XskdvSL4UrJNi5w9+it9SN1KUdd
DavwDNvmT/7o3yGJuuj3GtHB7gIdu7emye1QuuLXiLjqINrhtj7n5/ahPCdMRYjcepAJNAzSZbP6
efRIxje7BUToJKHp7K6ReU/D66/dgpRWUDq1nH2jhm4gqLaVBIpsHRQZnE0NigNKR3Rmaascw0ba
UVINHmmHq4l/UdPfunko6XBIgnvKAvkuhzOXwMGRSelo3dY2cT1OKt9PlBrxKjXWYB2xSSiJGyyv
bqBt3PHcpfkJQMiow3K8TPUFAiGkDoR38KEkGtTKc42CYiRCZBJoSIV0SPJxh48oF8NtVr36dqoS
0VyxF4zdQ1WANGNTICrwPirvPNLpsKCuteId+ZeU/wWqyulWUV4MIosrnAqsWWOVL/QW5Eu6jOqX
kMfSMtv2ieOl6TLL6vtWEteD9BGjYsMRNBfuoAwgMCchhm6SZMyooHofeo2kiLL6PHxH4cMv2o8F
jFXm7bsg/FUHIrAAB1GClKzSnBiIQXofJNgcE265E5pz5+efwsuQ1yghqUnUbNSsoWA4Ort3l161
Yc1MapaWLNtc2pw1AV9eG21T8mTG+nXSGk8G15ANHhB9pe7xM1EfKwbuPZXU6MFCrarjK+XVU4rX
ASSiHOvboSbfJF62bWxj5A5pJAkRptrkXBKFRqzuJI3Qxd6pxt7xCF/xYEH4qENRF3CE93hmQHOj
yLdLKm1grbPk1Hq8ExVWvhsj9psBy0FHmTINp9P19UGnSeI4zVPLmypTen0nC0+Ku+Q8lefLDPw7
JjKu9+fP1P49XFHPs6YECJhcRCFc1TNG3+pDLRc8Btd8dC+CeGcOD3iPDPUeYU6AGC/vpg1OtRAG
8SXR+7sSWxSmaZ5rT+E6Ege21epME+YGIBQzgPMOmEBsY8pAxzGXz2HkbfWsXphCdm9ozbGOVvHY
wPz407MDccO3yeiZoMExKgUWgKStSjWgoZXNTeuic9iMq1cL+lO06vNlD8uQomIBPKJ56tgbqvL6
5zvyTX3w6x25OhLnklUYVU2FZ3AdMU/vh2wZMWpI0Zi0FF0yT1geROqtKjQQABvtKOPXvDG/f1Og
+HoV03Hzr8mrJlkhF4Y0ObRDuGqF/Zjh+5N6rJigEYyQTWvvRNhVJ9OmgWxgEJBmV/IE2UZgYhXD
ijDRG9WC6ZtfrTl/j5XPCfeva0o7I9E79sGHvjgzLMl6T0d7csvEDm2vnx/DN7rILzfgekei1l0h
lfpkW6IxMymLRD2fp9RHzYnrkh0FQ3JpNJLhAHN+At0ParOzqnCd4qqxCsWRovR+8tFOM0QghyvS
Z04K6tPhY3LYTm1m2JBGazmRNdn7pTP3Ta5XJXJfPPM/fxvJnLZqP9276T38694JmaeIMdr6g2So
86bgFNLeez6a0vCJcsIMYOGsax6UYlxryUtTUTrwYkehGu2KqKOU8U5qtyKclUIo11anOkWjI9rV
71hU5jG+MRXcZY/nJu9QeqVrpKzQsL0gWYr4wmsZUwjbOSUxTp1nPgqzS6HF6xGVsuUnJ4PpX6n0
Y9EOe4S596e+s5aVGmzUnsFWk7LKGadSdgH/KnNHG7ZPQcShM3/Bohrgas02+mSdDi4Wh1kUCGo7
q3oOB9Q79Ph1UgYPdIfxEfpicoEwl8TmQjfjLWg2FeAOIjMV91VkN9lDiTtqyN7GYdwienlHsXeK
UtzIIWR3Hlik4oLSIEmpD4K8aqTHCGlfhzyHyAMtkh+GSDlTQ2Ivsx6S8l3Ezs/m/hm/i51xaDSl
JwviYZ/dm7xI5C4V+ossoLxfou8OH/oa9bfGK05mmj4Ua6KoeS7IrIWkOPaKNk/bAco+8brEIOLy
Cy3LKUOzIf2Ro+qobxEdLqeq04sSufvcjJeCSH9m1FauR+mp0PghY02V6LeiUbLXKU+5ycpX0b4i
gtONHBLA+KIoQNyq6YLpkFgPVM+1jhVXrOEsTTZ+QJpNdjfihhTE7q6rTnKqYLo1yJKrCfFJcwUN
PRSmRdWi+Wt1hQAhgu3KvKP5fMiFZZlWO81kzfOahZ/vtOEF7QR0BrZFOaFwqV0jvr4pG5anEsBP
78BVgUR2rcEoY9Y3iquT9SlvlpV8FuUXxR8cPPHoBzjeQc3DqJFAHqdKImJypZTvLbt0b7AU0CQz
AYHJKQGkaBU1wH7p+iZY9dbs+2n8+uttreM+8rUSNwzOjXT01wQ1OX3KDg17WS4N6+lMIHNIdZWU
UzXtQJ4JHhSnqVD9+Mk9YjGchTf2B9+cBr9Mv1cVFm1QS8vI6XkkwX6PjbOmz0uX59bR4ps+w9eZ
9+rUaaTmKE82xc8iSNNjVLHYOCvdvlQiMgTRuIb8neQV+vodvgN2wTANDAgDI5UUj7NU1E3rtXCr
xjSNj+vxI9MzU7FrKgBprm7AWImq5bU6K7O0ARBjRyQsJg1codG3pxRsOF7lq3GOOrYQcg51CY+w
u86wjiLTBfwmCXdlMDlxrY+EwZRRzrg1zf9zhZBuYXTjylBFkb9/neXDWHLjLof8G9cbMCp1O4B8
+WC5NKBQxOk8yR8auZjlsQY1zmOyhp+s8UZj4nsYzE96wo0rmg7uX+8ZV2Syr9NwnYKdvXrn8hQS
qo/f42Cgz8TphBZ1Oj5kwatLsWOqFLJB7tR13N9YwP9d8L5+8NXpC2CGMER5lB/M5gF3tBD9QZyE
5/jG9/v3pcAbjjsQ27ZB8sZ10TV0JYGObpgetH7bN5uQ0Adhq+ISUF8Dd4WHN0S9zLPG2hQuWvXJ
xRzaLUfxRozZN9ZxjOoTfNqCS0Nl+mp9LzzF1bUICEhNFbEAW0l5eq1z2EFD2vYk40ovoyjDNCoW
ZcBenpgMBOg+kdA+B5BpNkTgHssXzkYSEK8oRgQRvU4Scfx31vDYd2ygPwaBSRuc4sRNng4uwMeL
Pt3CKAcjFN46Qf87dpD0mhyh6QrIEkbfr6PZHz2lbDtF2GMmraDoxgZMThJEsWwfyhqCIMw1Rg/1
jRsP9d9eiqlL8gREmCIfeeO/frAu9WMt+hlsimQZIGnoKhqBZUdkXrIc1XSuhzSoYptYJCwMD5O8
frxXPhnj1UEc7iuzuxgmei375+v6DO35+jJNjAZwBDTruB+fC9xfywLMrXTU3IAFzCRIheKS2ZcL
rd5oNRWfxliUU1YVuYr6SW8gghovbHxgCzEJAS6jDytGIgf2J4WzU6yIszhdtiD2cCG0NarJ6MYb
KP9zGwEtYz2cAP6kg0PL+Hob+8BtU5ayet8P+jwynqtyF1erdHjUKeYl4H+sYSQF9Q1poV3n/nw6
gg9RtMhLcO20rDLiNXtga4m+7oYdx4k8jihmHFJpMQbpSoX9qA0w71HgGpgwbtzsf07D09Vb5Lpg
zCLP5tpkZOV1FwpdQQWSu1tTLlIFKgCsMGpcr0yEL8qvFpoNHCDJSmmvPUvdh0jXoxCf4MMo2X2j
vdfyJpBG5+cr0765r5i1AIJMAV10uq/uqykXhTrUgbFP/AlH2O2CfMtuG/aKUV6wD0NBc1g+p3pl
mwZ22RCu6t35DdLhGuXfxc0Az9LzNsApRQNg9uqX5l+K/qKzZ6bOpBAtMsqOXGrsPVdu8XvIdyND
SSg+lO4hVPcjTipAGLNWWevIof3EWMXlmwwEWuvfehPSKNUjv8HuQMWUW1KWu6D5E2Qoo9BWog0I
RDa/necYUAfyOFgYrnLj8enTO/rlXSGNAEObYoGol3X52gDhl77eJUVo7C0SSgXDp7s+ZYvsqUPl
LdZi5UNl5z6yS8LTXQbyu9zuB7RZEdkLAi/IdKRrg9CW5bPk1nbREGXIK24MsMuIl+k+OtjL6WOR
bkSvnI84S5DMC+2mVv05jUoFKF4XEDSMzSkejXlUmbjRcDehvAx+F+5DCdMoiPHd0GMjDy0gWT5A
BU47wH2JigGEKmxsVu2APIUyvmuDbL6iIGSUqVOBkwrGbh5QHFLAof48vP45ZX/GUepkzzLFqMyA
X9/aJi9GU+rKEZfOBDB9E9VzBt4z2JVg26Po+edP+7fyP32ciq16wjlA+rsazBHY+0JM6uTA/Yyr
JY2VInokLC2LMmfqUGrZsuHJxYjbgm5TFO4Wzzc02A9NbWyNJSmNCDTKiSRRbrxn15ZdmDu002UI
HWSP0J24FmkMYqfUciRRgBUwvC2I6hYpaS7J56kXuTa3js2h20tgEmbKznQdj3xGOO9xN+eHAhxm
CLuiAylczUth5zC/9V+jAfVSn3UUxwnsmCWoik8EjOKYXHiP8YP39PPNvcZVTd/AklRsuvoErOB5
fn2WQmwkbpf01qk3lskwEw27tfvdYNDAhg8x5RDkip1eUjTFwLk5n/YlnMO1tjJ3HYpTGTZxT4eS
46l6lKvn5KJw9NtxHM7jbc5EQWHWXEjCCrtnWos3drPXtUGuXpv6Cxq26Wkpvp7nrCgE8qYOtNWa
txqv2Biz2Dllge9hNwUx/WaLP1q2IaLW2ZbJnsS6AfUeGoeRDKclBLSarm3hWNl6FObui9s6IDEV
y4YLTAWkR04MKFl2VJTIIoYJG4aHqDkKqG9rk5XLIVtjSctJ7czXiezo+cbL1k2xrINHsVnI3Q2T
0fV6OX3faVJn74EsD2nQtCL9tbz3QjbmYRcZJ191FP29Bpgb7zTcGAAC3F29rrN1G5+V7hfWCCqC
La3qGQw/HHOzuvw1IJ3AlKaDfJtHRyWEJ7zsX+qbfY3rN3a6TLZEGIYxlKJAE6+2mvIolLpUesYp
FV7bFG7YRR72WBCm1Rt+vy1c0mXZEYOy8vWVrj4LtMuzg5c6RnFGmV5Fa9hp+jzQbMpBCbnT1C9G
uFNhutaUVUlplex2ifAv6hvaSnrynJpqyG/VZh0js2xwtOxPL+71qrAtcVnUy7w6CMRhA/wlyN6S
3nXkn9lCTDHPb92FfgHPZu4g5Woi9nIAgvib+MClmO5c8GZ4fB6FpSIvZVKxj372rtSLpl65SOpL
u7Qc3hx9Vf/xYUiygLi2lu1EZUUthtbrQMQ7KeflWkOXSlEKxfcTXQl61nF48HFhBqtYxeLKFmel
HiqKTuOdvseygrwK4WSzmFaVJxyjdLyWwo3x9Gnd/msJnB4UahB80jJzAPKlq6aqO8k/I+pnp0G3
6ynY/i6H9sthKCaBtZZmtLbdC/e6317GbWnSw9haqY1jxcuOY/qnQu68TORZYa4i6wGkuffujVsP
twW2tzeDdjSWJSXc6u7WCG7tHa/OVdO1o2NCxwIVCbXj51b4r3chUyrDKI1BPjVzfTM+R9oWLIq8
oTlVz9wAV9Ole+l4wqj+3S2RSegU6o86skFVtI7UOsU2qQ7WJZKc5tZR69alTb//16XlReayYxXl
U4CkBCrZErF6j7lI3+OSF4ZdsWcUQt1GewWiOjlWwYN5hHyO/msTxR/6IaLXSX7AFP1RtTtzmSFW
5GS2gEBOv2oOwB230Y3J9Lqt8L83FO8OBxpaktcpRRis674OG/J4kBRrWCGg9Qe/pHLOzQy3OPbR
2r8HLRKEG/sJfZoProYhj/L/P/lqQ9GqcdoLQyef2CYLx3Kdehg/6KvU6TPGLZPRNrLj6uEBnYgI
ms4EDYMLl65wd8odZZ69RMffJKr5L5G+t3530EHn6rM0194825M27pOwKMjpE3ciNgNseOqiaLbB
Qs9t+awcs0V5Lrbia0A5uFj2gK21vR9v2Z7zIwlGphu7hqvyFW+bhiwYJRJHH1NH23hVvvLLMBLz
qOalqDfjILDy44kvHDMQlp3uYrn+ZeGg0PunDDiMlGw4JpLjOjfDS5DTNhXbdXlLyXBFFpquaZKa
UmpX0NZNZLSvQzbEKFXrZmkc9GGf4XCm1Jmtcx0e8b4RVl2/FFuCCW2FHRXseAu87K278vWl+e8K
JrQRNBqa4fD9vl6BISmD6KIBOWCJxlUqGVPrY+b19EvcZUp0jfSkDpItlkdIT9STZpiaZ42GoPkj
kOpbL4P+tTr0v5dDwDHqnmnTaV1djpKLQ+95kkp2uE08GtCzXeKB1ezJWmMkgjaoOaLOOFjVGIQg
47kXU3vy/At74BRs6tC+t8VFA0EgYYThtwJ5m2knVOdF/hapW2G4T4SDFyFaKB41CvnCLorXeb3t
rVVbb8rs4kKiU56Meu+KZ8Wl33BfFssheGyVN8J35epXU9MRfxbwLJFdGUN+Xbim7eEMKZ1iclls
63DOhBPrS6vArrEtOJBJ2kIK1lz2uWpWVs6kYrvNWisXA3pZWynn+qWnW7Frs1NXrXVryU/SQIPG
p9BTEA8M13Rk8d673SOOEp3dBUXvDLbbJqsdPVuL2qqVlxp1pcDbxv66lrdDu3GTBcd26jAjaNdu
6eVH1mckkqZ5YYelN+IypxYhP6FMj7zpcjPUncD2pA96H/SL6q0keORV7PXggT9LBoujrkMmRmos
xVIVl5K858PK8CRITwpw7rUwPFvdWWj3enz0srORQehbR9F5NHcIulPjVEh3Sb5xzRf+o2rszfjc
KStVv/jW3c977Kswtv+GEusUNWuIOBMW9OvIrhsz1JEwmwcsd/GwVerzyF10bSVZu+PWrJf47t16
xZ0jeE9O1uwcTOVGG/2bSQcRjqlKOrJPohKvkXRyLwiJ6Rc61AHATc/c0QitSLd22z0piihniISd
a+kdN6GxFr12iKr7pjn52SJrFj/fkE9K5f/P9583ZDrLUSSnGMkp8mq+76yYQj1a5QMtw4gOk7cM
/V1l7YC0QlPZqXiZJij9NjBWvbcgFGfNjekoU/GABtsSlj9fD36MLwvQfxeExB5RA6cgNhZXL7sV
0lOtAre7RNiNAVYQRlXbz+YSmaEvzchh0ue8wwToEVXxXBMq7m0LkG9345pkrfY+CzaWTpo89uuR
EPqpNQTXwPMcl8Y7ZiSbkAtSg5K94TwRchFS31826+6Yb8K74hfZF+4xgVaLqdSxzvzAbNY67FvQ
jxzQcrrm6slYwqfYmFN1hH9sZ1Rv6YPRuzz8NheuZBenfImRFU+WRmttV79skhl0OBqrUx6ATSuk
mj8O9ZZeBChwNg/vOQZY4caDvTK9cB+nksqUSC8bU97ytQEkFz2/kKUxmLwKzGzCscuc6qMolSUo
yKDa59aOBsmtT71+etMJg72rJVEjmM5H0/bir+2W1/peATnb4ARxX0WrxgH9FJJf3uzLcJ2H64Gb
mtse3noWe+1GKfjTT/P3YKb6LIkGo8aCz0kR8OrtFsR08PSGDLvec8p4UTyGteP6e4PjyURfnyev
73SEEWGweC5Ea6OkW+JffGmvjY42bvR6W1iLZBKyL1no83Zl6DeW1qvzGGhCug4SZVaZyj/iyesy
eWxIZSnVpnQoCEdg7yjbeH5J9aJUWWHDR14EQ8ufQa/SuW3Vun4bRweEUWTOaB+ayo33TbleW6fr
UVmiP4Xy5j90plirdSOqEvPQR+BgwNY+ZUilzgLuWpTzLO1xLqxpS41hM4tAEbXseWsFMJNHlb0z
ZwlJdK4GW6q/q0bikqRNVXLKz7aJeF+WrhOTVtDXOLSDPx6Lb6a8xQEYqu7Ruy8R0XU3vs/1zuXq
61jT+Pxr/GltX/W6IHWHWAV+Yf6paQhk2lpomDBu6TSuSk7/PUsa9yICHspv3MKvH6YisJZ8AL8H
tbLGmdxa724/MF+794brPqnNB2azhUXCrawhku2QDURQHVyWVCK6m9L8rWbxsgkpBdDBBLSZHnwf
wAJZO5rVgE1yd/A3xTDbhXL2OKaEOri9uEkLIo56SkINrUpKQwI0r9zk0QSR+2yp8X2ZDraMxlOT
fOYxauE/T9H/LBnTPQZSIyM1Ye8MZ/Hr106jTGldVVIOtbCAXSEFbIkdxVqwxWHpojis0+apDw1L
R79OUxsoF8s89f8IQG22GN1VcGsZ+2eLOF0TKGEJoo1ksnRcXZM/SLkp6q18gIpq/aI+VpY2Byd4
qK3mEEJLxQPJfYQVXKS0R9AUqM5lQFOjdhCjIc5o2fSTDiNN+UkDqGbw6S36ClsnucV0am2WvneQ
Kk2senbxy+/sYFxo4qpgY+ahApn1b7h3ZbyV5FeAuJt+LeXcLnVIeOQaOCEx3tIcslDf89+nzK0i
sEGOISJEkIUYGBL0zZ3ztFb+PR9+3hVDRLIn8sTE68lmFEul7svRQAQA+8vcDTGv5TE1NlYF28xc
KfTByX0NHm+MkK+9988XQ0VpPJ0j2TpY1yOkaoA+ib7Rw+sgw2OtGvDhq9fKX2mkLyEc9Y6kT1rp
Cl2o0jzi/8NJ34+bKFnT4IijpRL/8jUNYjkjnnny56v753zFXVEhY9DlAgcMNfaqztpJfkGDpOkO
pNVgQStmIXrCmKq9JH1UZbnttWSm4T7EIqB18Zq1bskUMijuzGjON67lm+kXLj1IYBYrtjzG1XpJ
y7uwklZAuOayC96DYUpadQs0FkfDDIo8dOztkL4o1YPOsJrUPJ2O/Nwf5lrd3ViblOvFe7oxf1/M
VftfFpNO0UFc89i2wjGFcrCWErI3kw3ZMckyC5dKspKWhbc0C1t4MzIHOV90TNoj7V0E9cTBYuSa
VROAZgZ5bd5/DNGlWnFu8qobyCxpujNXY5sN4hQ1zkUDeb26WCHPC13gQR96HeX9psDEYV6CZp8L
uyBdSNadLsWzuj5SzPv5mX1/m/765Ktp33IVxc+0YjjUi8GfV4lNxGTIeY5dVi8/egfjOVpFGwTW
vWOxb2RWvJgkWwXrslwU5WqgXozTunKMTc8WFWTHquzpitjBe3cO3VVxKwadFuh39wovpMUyBcBc
nH7/r1WxqJRG6Dpmx3jN+VQdqEzPuzervw9ruycsVJphuMK90Lr7SGC6nOXhg/6nDzgTbpkhc/og
kkPFVwiP0DdQs4p3IiKQBUo90+FMi+OpIX/ngsiJfCTVFjgcc+eltS6jNf3I6lfXW5X5Kjb3wSP+
Mt+EZk0dXMbQFZxDkmX15a9RXXLayEI7p2CuzKxmQeVcfIm3qq2wIuLU6x2KyqG47EwH90wRY41z
HE/mf1iJpe1ZF23YQFeNyRmBF+GiSv/tz7T6qJGG006xa0e52bbc8xLDz2qM1+W+1mfBkdJuVN5L
CnCkRZNcPOqW5BVAcU3tpHbYrpfNCqqn1CEhnFX5RkwcCeof0U6Sg1XMjt7p8KuWXbhTosnPo+1K
XfbfXMpZkYqcxHGRNvfXZ5f3oReQjU1+F1MSwaZZt5eh4TVGsWijc5U+oJSxSLcjD6fEdhXv1eak
MKhkcpluFFO/W2UxHVPMMaZqNI3ar9eSgP6tpUgn6HEJ0IrxTiLjWK8xy5Tdoq7nynYEPZCuB2Rg
i3oX7roN/bdKs30Ccsl+rCaMifrirY0/yW9hzyLLQ9SPpjJno6MuZBQiO8ovoHpUdKpL7AfqJX0n
VhQPifAwJHPlfzg7s93GkWQNPxEB7sutVluWbMtVcpV9Q7irZO77zqc/X6rnnLFpwQQOMMB0o7sr
lcnMyMiIfzn39trFXfdmHLbO7Viv9GRtH9qXvF1zvQqJQPg7GOSR0Kb66vtPoV8JOWQ9NirbFxL0
lP/sIfVmZ0kXPAg/XYS8ckQx1YUjrzBTR0+HWigkGl2+7cY1ykBIWCDSxjdzFrW1sYN1A4UOoI5G
t3rh/5L/FqDYQVSpC209/ACugFQH8i681iI61oCuHtqOJuDCe7D+fj+RSafxsqe4ahAtF0wXnmsi
i/4QD1Iguoqmlv29vHP+SP56SFcdxstU+rCjPfi/MXYN+jUHlveIom8xlUHhAj5EvUClM0XHrD8B
Tin0rZz/ynjG9junvUU8tgYijBRJisvuxmRxUCh79enOz0TgL1UcJJm5LWk/i0emTarx+fez/10t
Nkv53iw3NuDOohmgRVMq9xBmhouilusAWmUVn/zh4PdYisLTUMY3bDbyuV1hMNZ/7yFTWAtQsaX7
YRFd+S2TM1FFio4BkhLs0fTX6FNVR28O3//5UfOfIXjQW9jq6ZSpJwmLFgdhlOtdsAe3SKu0cs+m
t1XBEwTWTD7y+aL4OtKkGlTHclkYzRDsY5u6IRyjbVEeoDl9v//E7/2yZP83H2sa0mQ98EqEy4N9
6JzydhdF2dYiepaHBOKyZQ9zPY1rw7HpbVrqqDVPv5Am9YiWdka4z6O9b0CtfsSG0XZmosO0Z3PZ
CAJZKB5HpCPTJ0giQfaNci3YB/K2jsJlqMUbC/sBpTqiiLrClySDQ4bpS5jtvLh91KsDiIjvV3aS
Ff37AW28LpAshxME4+/zyXCqPDCsMgz29sh9BWms3YXpwXYoNnRbbgodQS/zUDu03b33mbHFTTT5
rJQShfiCg+LcF1J3LIyR8sSL9kguqMEx6LE0fgzTNb0K132pQI7OYewuvI7vhpwEAp4+bmXa9APU
WlsH4XvoPfFEFC9fnmo3DmqK2oh+uGceegjjQVFuOulv0x+h0dN07gFo9wpyBRUE8f4hy5+qgMJR
/d5Vfw3Maat1TAUxEPbEoH3kaue5zwVuuWAzUL4F9K7keKiiDXdb+o/lSM0P9CogqYpcRV2N2iMs
/qXrPtCEXxnuuaBOOfRPLhJ4duPuUSO2fBip9clHQ15uD2mMtXC/KvCqb489LETnNi4eYzSfYLgV
5c8yR70rn+k7X4ktfDRETVSazuTSkxWscl/jQSSFewpTwg4TJ5R8RFUP1beZU2+IvfflYwHuouqF
EQsh/PPebNOuiKPGDff+COn/NTB+j+nJEvSwbQrCepQOg9QsPLBVSKYZ/pMz/jJhccMw8357Ugvl
RV61aMJpGz19ivNdav0ehz2Qr9CKb3g8wXiOkMAkU7RcoZ/ljMdq+GFge5v077WUIClw45ZHl8yz
w5raHql5AwTL/kgQwSvjvSjAt6GVKSvHGMVB7971tJlQNNVBFEGCMPTfNZhUt0H1mpaXOyy3szAJ
CjSzasrW2BVT7ftL9r4gGZ05l5+rAJeY8GnMyQ0VJLkzujLrzrmk2Dhk61Q7FQBjva2JwSduou5K
mUN0X91XHyY6CUT+OOZVgLrmHsqB4r9hOcAjraYMCwthZn7X4g7Ubyze0E/WjCn5S8tVtUdJI9r3
DkpKtPFlD25nsA5gOJEZC1YmF//sfr42w4/DTpZVyfRQzhNusb4GQLYFcM0Bhlw1hs/fT/DKdUkV
/7/zmyxlG7g+HPKemK5g7nrozVf2SwcoM61ejW5mNedmNXncUlvz0ZtgVqN9uND2IBOu6QNijvn9
rOYGEnnVhxw0dp04HXRSDZSLccnsS0LcgWZmos+020TOMg07H5dvEuFaOcfy0mH56mqHIU9SUJNq
j3wrdiKvOi1LZzKBq99LszRM4UivSQc+z2zQgzQ1SgY0fjfZnWTc/hvbeyzLk4fvF/FqPNE/jDWZ
nKQofqTajMXGgHvaaKDggSf0l7u+ggyAWHy+/n7Qq/MDZQkuhelRWvw8v67x3ShIGBP58CrdoT2s
+jsuDbTgZykbV3fJh7Em21GKTQtsL2NB//IxxEKYxTmRUMwOdC1zImEivUbqTQVmIGb9YT+OUuFo
6JWQZMtbM13DtmdurKo+nvxirVP8za2L8ZU959A9FfW6XAoA10F9EOAdrIk+D927QdrIZcoBh2HT
U98jz3cdbWuq+a6yH7vYvDHCkfcj3xjS/YACgNvOBJlJVf/fW+Ljj5ik/lnJl24xENtD317kpnrj
KAK8LK9iX9s1vM977WBB7YzxN3TPoXjkGbB0VF7x4brmn5clh3hthOlN7aIrL2uL77fdta3w4QdO
04fIccaR3RDs0/IiwMi9ScQQ5VBr7vK6vhgG3i4OHWjamZNjlUiIqye1Eu8jU3/sG8r7WfUU8sIM
jG5RqRYCLyMqRSDDBCyoNLe+8dpEwzqrl7KbbLu+ECw3eD47nmhRQ4nQmzuF18Ia8kkyb0+H1G16
60Wl36dDYfrkkUcbaoGKKGoA9uOoFvYS6t9y9ohcntXTSCrwSKoFfIL/m+xTt67cpkb6i2Bz5DBG
mGEbeGhx8wWS86QlR805Juqr3PyTV9VK1rYJEgxoLdrRbVoLB/dFDnKTbMARaJhOuWk0dD+S4cax
qw3i0fc2hb4WV8NRW1nmsxyuuvpBF+0j4P0chFrBOR0aT+uVN2Jw7ngRxnV5E5jnlCmPpb3qs62N
cHKSvjpIMGvdz0Ep7jxA4QUiUVkqP8HX1rT6rkQmoJayG+D6vjks08Q+KHaP7EPzWJfGxjBegs46
9o1yU1nyDkGXJxePpvQUqsahjZKdF/qrhFR+kPuZlPx6PKCFjb8rlwiY9s/xQB3iTi11QPxm9F75
/YrwaipnRy63stIBd3Y28CIQpXDz6neE+pOQvfr+rF2YcNNPrdAOgFHDY45S0eefIAd1n3tlFO+z
6k9Y4sGNzoX2D2x5QJA/Bw/99ARVi+rEW5RkGqVGJ4O1lj+6tHobF4F7xLw0y12ZrbNKCnnr4JdS
ePsaFKUU/5MX7iaScRfGgzjxlqq7tmTy30eD+pnpJDP3lS4upO8mM7mQC9bSrtDf2Y9Bs8hLXlk3
brjrtWchaBLcxRaSxDWV8R8+bHPDWyfJYUjvUu+eZUCLBcaOusqCH1n3Ak+7Bh4g06t/oUHjxZts
VOHrQDNY50xxzPlEwDOrg9dsVfdYYMYT3lXC7SYSJiiqEM5JZvbLtcBIiAJ1T1EP01bxzz/cXIZU
to5mMz3AolG6Jp/i/k+iE8nU97visvG+LuR/R5oEAF701eC4QNJydAo9XiqW+zpK2YrMKgNf60gO
QPHXxMWKpzyGhk1zZN2b/hIhm8oztgMqKajODKhA2/BBguQtC0H1GMlu9O2Va4MYJ5BduDwEAbc1
Fu5KNOMEHYdrp6/fCwO/9fIgq+je8Z8G6qFrnhPia4xwVwYzY+ZWvHRIpzMWWC2OAbJS8lTxxNEQ
Dwu0INhTQ9g0eb+GPay5D+ZggKEpl41Accg7c0jWsfruljAb6mPaSXtPU44SekVqY6xi62kohifi
Ycf7zuL2FuI+ZvLGshg5ium6jSUVNE+b1kbjLOWkp36Qrr3qZMUgzce3XD5YubrjSumKcIONybbG
ccyMnbWqnqM8oY78npnjtkD7o04ecUIjDOqo5IGnhXBdS7/UqnrmoX/XIBVUBOmysjZUUReV9Ja4
CXy4BpWSfBM2/4TZ3xRp96jbhT1CLcIU9IidZqMLTuK46AtjM0I5zdQX2euRuUnXamUsk4PLR5ep
g7fOOe3SlVNgIYMTuReEqBRai8jKZxqAlwbf509D4kQXQpC8KetdwEAftn0XFonvunG4x1rcyxTc
22nqW/0qljnOuF6g01xqJyQqlnbwbBK5jKyg9+8te/wzqvgNu8VNVxw10F2CITs4CYrb6o0kW5vv
j80FQ/fdL50cG3MM7HSwEg4omhLIPY0HZ7hHXYz7GruMZkQmHHC5uyutJZ6ANKhK3skseGusLG+T
zGUOV1JdVg4LIK4YqjCIdH8OGHrVNXURReFeU5djvTVRFsloeae38HN8MEDOG2cMhYVZZRPxB39Z
CEPI18IxR0Fu8mTGCEtWEtTO9u6pubcfg5/9TISaG2DyNEljTcuZGgMgrFiKOAjSTVZP33/QrwFX
rN9/pzG5HE250E3fYxQENETJzLvx/0nzu37uiTw3m8m9JRt6rboKy5U9eUf9odyNL99P5GsO+Xki
k42QRl0WF2IiHGM0LQs8t+/y6JYjDOE8n8kp5lZtck1FdVmWeJJerinhSGIeuDBxF57NU+dmNTlu
bW5gDN4yEM+RvPE3Y72Edgh5QkucJa7HwZwtI/nQ109FX1AGEIXirCko1J+PlNIl+Im23IwFKFFo
p7XzbnFr+SNF1W6n8lYBZUOpMqI16poIOSCyCV/VTLdCXIKOwSU7BhAoJS0V4p0miK3eW2Ch5DuC
d6WAb7qvKbmFnkPD7qx1bx+J+h0aFumBZ6rBf2DFxq3mgDKKjwO+Vwppo3VEXGKsjg4ZdBYirod4
mbbSiztptFax9m7F8roL441nE4iydz0tlxGGGlVp70zpHOlHcdPDT1/k6bDWg7OYkEX27qfkd5n3
s0INIte9pbjs0TEBZbAKmiO1NhKAPtwaWMHyYLfyp3Ddlq+y/Fblz2awdGyoQJW/EVkDz2zIF7Jx
kPuTP55ZpCprVyLlj8cRrjj/Rv4slkdcL24Hv5DaLU2isMNWkGsyhRxMK1rWcczAiJVmn7cEAZfg
IFLeVeee1l/QH5xmqxQZms/+kl9hVfEOgYJtCsCxSHAztM9hvQMTT+HbRn2QeqHQBSqpAKDjnfCe
iCkVqxi+xuk6wk2llnfJH3f42/ZQKxtcABaSMZIg6MuyLu+66k/r49NRKOt4eIzccYEKMH4ypDKA
vTz12Ki4tvApILkk6ktr1ngK/rGk8Cbhn2tmtRmKdyHzEMivWH4d0FFIDXUx6lhlwnquYuDM7ZEE
7D4lC/IieW135WLo8qXW2jQqzpJ+iApsUSuIO3hcudZdZe+T/C2rMCy0bvG+CEZIFPqie0IAPt+L
untzEoA5/Wc8/Iryx6isF6rU0UZBDpiFp5+Ueij0VfA3WTSfDLc6oVeENcf7EMhrCC13OT70PYwQ
s4Iyk655vbS+vESzepXlw5aPzIWC9eXa6ysUOKHoPmlsJ5lntPjiKa45BXK87OcO8jkPzDGDfYgu
cwz2W+FaVJKza/JIyNeGfZt1t0kGZusRj52AgmggQDT6qZe7paKe9PwIHG6FVyKZjC8j3WusUmK0
JGzfFf4ozEe8wD6E1lHjcELT0JKfUkq2pZwQZllnIC3CqMOnllx/OGXNsHMk+bax6RS59H+SXdYd
Gxo64uD4aHgWWCSanBwH0gfnT9CereZg5EdRyKnRG8kBtAnHqZit29Xv4m+RF0lw4IXuHrEq4pSJ
s244J45KgL2rm9WPgbmT9EdRaesQ9sY4w7IWdY6OWbQOXGsFT2jDn5F6OyBiuvHqaH8xA1+KpLsy
jySjBeOIk8J5FLz6EaNhlE9MpkhfkJ5gXuwU66S0206yVgCblhLbX8OijGoilTDuzijdUgxTOaAc
TV+V17wx+AzsYnHoi+TEu8ZL30NClI++QN3j3VvhjLlhzTqQfxoyWfjCUUwWDJvWyVahnt4mPfiQ
1oQMjPZwMWxzPb8l4sghqPp6p8gmOfYLe6ujgppTCCB8q0O+tNjnzMrtrJ0XvKuYiJm6ftNBHxNV
mmA88VOlxD9lubctpHHZ+3gpZc6PPmCjwU1FPNTFC9d6dZxkNTRwFD3zhcy8rZMVv1ok5iBrhPSA
ZeU/VeuxxFYlGZRtBfKh7V5V/81vghuauR7HU+pwNcI9TQ6fcz8jRqBPoIJbVM5y0K2wApRcsTMi
9mK+bKWXiINhRdkqyQ89dgZCDqBLXvNIWaqttcoK44SH81oGvSQX+E3vLGXY5322Zym8/jhIRLn2
UIyvrTkge/zKCrBWYuGH/ixTpu8CoYSMriUijGaB9oG+yVT9zs7feW3kElyJbgUNQMxSqW+UFc7n
kUPWizsTObGLM15vbuTqTanXreFtNAzoxLHSpWpVtEtPodBXMATfQnzYLIMAEmJ/UmAJ7V+aOxbE
/8vMii1QxpQ7Q5R3JF/F+HRtYEifJ3cjNQw2nuz6QMIgDb/Qwl02VMwiFM/oSQm9I2xchel6Tjio
bNpi8g3/gGNt1c82L6URGgiVHy7yiAE53nr8KgpD3oAOJILy4DAUzg89rgHV06oyCOHPWequifNd
v1ND7jLv2YmoKpXb3HvzshDTZEpmXroysAOiJUBTh4MoJzdG/bNTthR9+3jrjueQk9oPza058oiA
GlSn6kGgM7tdJszXndssLDaGz8RQPXZYo+pR6SAbWKfORgwLnANUqBZ1Qr8/1LzNwsi8KdD46czX
YjjjQqUQDnOxg1ldD+AwSxWIEhiQ47LQ7wd6XP1oLOnla3xGI9yBZ2jDc4DUHoKBEt8DE4reyzcg
IlY1JQ6cq/C4G18avMdr5SFL86WkHFNNWXN0NibIP4fIy58nlYhGv3bWWbrcypC/2ftVjLFicRQ/
MeIqRtbxhpZ+r8S3upc+5cpRVMYhpqUpeQ9KRplEGomnMtsHKXpa4cJghSesRtrCYsctrH2uE4uj
Tjk1wu8lDPhbCn+Z0L/Kd4ZKCYAfQPI20srHQkV8JIWyHqk8Ua8CRV4Y2m2lnUq1x5stBzd2G0dn
sTJ2fLKJIA0vb5oEYWRv0AONWYwqPeal/JrgGQg4og/DFYm7uH1QkBN7WViuapzTfifLB9WD29g9
RyiKplu+rXoXFM9Fld0S+TSn3wBbEQ1rkXX0zZq0qYpLPGitZYIUrsJ7siaEiJ8jdp8IktQYUyyL
Hepk76MYlJXk8Z/hS8EracP8jKhdmTii5h4CqSdt/GlTQFMyrL3LY5pXew9We7IlCHDTJeWR3Wv2
4P7Ks6j/xU648rg5PGpyvXXurWTb0uAOq60VOmxq1ItN/hRihndy+XNFMmiUydavs5PYV4ZcP0QK
halb407RkUoTALVW3VhmsjWaEzcdh83iXPUIXfvqjUKu2dl/RvkQFsLSeGX+JZ81xtfhZzeuYq76
N7/aCKHPYSfXS9L8PnLQ0VigxogtVg6+FH/fER0QoFLMBs3ci3dS8tbKeKQ5gtOwVLo/sWZuG6va
eCp7h2w5wtLEZoNLSXTZGylpFyxjOUGXFzNQN9h4RCxrSG/oVdg65V7+veoYv9gZuQ2+xA+lFMCY
PUWJvEUyeInBr4Pci4kRWMXN3sRvzAmBNS8zkMg61ZhBBpC4uuSlg7TCLu+9IztNdhZ8RK0D2w/K
zQMo2tsUkI/GvV6/yL6QsqRPsu9kNGasG6NVqFmRYybACpDSJ341wb0IVwoibrkNYHUkCwOGjmph
vdMlhHzkV+RcmvPYjKe0gV1JQAe54/eIOVavPGEIwRsRNomepRM+qEh2GvWzYnWrnLhEF1Bq8fjB
nQMWjK11ew35L5LIWjsRWcW5bNoz7U+Oe1PXWA48RuZ56NO1yBbS7qSQaMqjvUWuBfGWowbZTV1y
WfCtSH/DcaGX0Q+LopeSxQebGgawCi3WN2N/QoSMcnUUe6cMsf8uPCuBesPNylUu4odVVyjt8KSI
Yey+cpWh5yNueQovFURM4chEovjstnjWQaz3OAAmPGchEuwAnOTujvhYcvYq9nBnQJei9s2Pl1qR
hp1d5QSo/xddf/wTtq4MdqZHslRl6xEDeXNhMo4KE352wQ8pylcVHh/sPx39eg+Ednqbof/K78ll
ODn9MTbinwXpqIjP6c/yRHHb5uGjBNFaaaV7A59yPoaG1TrMV82FMpVvhzbbYPwdNHdeczNiKuJj
RbPzdWr2a6PedN0jIt1oDUXxuxDqtA1PhE8KLl5ySN1SiOWMaO5BPggIzzZi6ymFthqij7Aet7qH
PnxmD7axfxARU6cB0yYmBNaRZtSjjQWP7jULdpjmvmxC88wZKIxqc+84v0XOacMWB6HAJkegRyje
pdpWcts9SRpdcSK9eCFyW0bk/SnzbUNUyUyYL7QmSQHLclykEZo6ob+15C0KHXX2zJ4M6uRJvEU0
XULNBeko+5EsqCMn47eKOE6bYVMpmGug4zJipcDd27Ync/Duu3qLwbdIi1PbuA1jXobJW4kpVh9m
60zqViq+LQ6FPYfaWaEfNJJML/Fu6+AN2EVi/OobCpE8aUS9tN6l8u+uFhAsFxEmmoO5fQ7uPbwd
i23TJ/fiKc7dHuXvPqVXq6zQYTuiZyjiiotC1CggFU7SP2fY8QxkOgj9KsOb8Vw5SLGtWps8UdsC
3CNr9llzrhkJPqO1CLIdV3pIfbszTg7BR7wThrTcZlAjar4yxcxNCCQFax+zS7dAEtdu/NDm/5QW
unDGi7gHk3o7ojeOo7BtoIlylNjlcnwSQb5HTPodtlXuCwF0S9ncVKmzdHU4I4j5E38thLW9AEoq
8ENeuapByGGfjXZ6CKO7Ovj7fe3oShXxc8ljUswr4sDN1JSSh3sBAIinCylryEVK2Y0jyRbg8m3g
fhC+Z8YWFbbPhUQxNrgH+F7Ihl3Irx9qv9zFXim3LR0dm6sIf99uZ7Ti+ZeBm1NImuT/BTwq/dF0
ET6bQa9cBV58/AWT2dt5bMPzbPAp61CreOZ1w4VOiOVlQEJGQ2GJy8XMrK8BnVS2CcxWmhH2pWv9
YdYjcUguAlYcARt2OmNWyNKrVrkosKeN1im7pYyDmcUW5bIva/1h1MlMMzaRWxWMSpeHF6BmCESQ
eJ/kS6Le91OcG2tSv1W8zHLyhrFEGhMfecVjFMBAZEhqPksE+1qRZBd9mNmkjhvXMPENjV2k0Z2r
WpgrLvZa0j+IVhVbt8BUKRaKjQoPmGPjOSvXuKUNhQrIUPcr337/fu7Xt5SKvAUIEMDKF5HzD583
ykLVxXki3Iv0ENQwyBPx3ENWERSq1J1qVNTnFvzqEqiAEk1Nw7venhRlY63pEK8UrQmZNzDNowMJ
JpeRwJh8P72vVVkW+8NIk6ps7dR90Fs20PKAUHUjKpsOdZbfJIS8n4JOnRlvQpz5F9CiCgCWDGED
xOkEbtqFY9D7CV30AX+X8rGFqU9T0di65xpDoZTL1KjQCkEvg5hNRlHHkHz22rDV5igC1xZZAxdu
gXlXbGiHn4vDzhg7aQokfE9pi4oUzXsuPAB1s0ahV2OypgAZgHvpQEqYfE7TkYrBqX2IN24nVI7z
4ax4z1QDXe3MJia7BaTlUa7iKv/+816tgKOzDHwKj0dBaPw8Sb8YNC0LaVZI9ptr1cLkaDX6d0p9
CkJ0EEplScIR8m7PH/ORQmJUQxq6DSPsRGZdEq9dD2jRiTo9LXEs4D7/lqyqCkwkLDgZEakmRTeB
DNW4B0hmg5FuZvloIAwOIrXpJRqGD7VPXUk8Qr9flGt7XtNgwRpIE9I+nqyJ1BKuk9QBTOk/hRCA
tANIR95SsnmroGo+d5gnzNZ/tzzZJphDVUFgYHot6oUPFLAyg73v4gnyHHWop2WA15/1n6XXAcw4
k8Hbf3hLE1ApGGFo8/2EJ6oTX3/B5LKgUgtyxGTlqViSiFBCARCE/Liot3JnUEYRr4/ZMDZRfvjP
uKg+YkYFy0CZHrFAaRopa2gGixc+13AvhOO895K7Y+zLBfcWjASt+Bn+VNKjr/e8yE6GthWP9I43
p1P/ddvfKn4wpf8+VmdNSZDrhzPNaXFfRC32+3W6GhGwv0OwAhnqL2BDXzadAI0lYAUJ9UzpDpeQ
yjiP1uOQ//p+pKshgeOIMptjQbW56K18uFWSGqWO1oY8RJpEld23trp6QYiK5D/cyRBXMQmTHr3x
z8zIouc1TRwALoOgg1kgIv/nUzhSmlGlxPIFRF/JXntLo8QYLDv/mSNAXliQxLb9LkzeZga+dvw/
DiyO5Ycpd2ClfVcMzPZLpRNjN7G5sDAS6o+U0zr1UiuiVqcER6mLbmYP4rVz/+EH2JOrZ8Qj1XGG
f7F5NEKShI5SujN5UvWUjbTt/LkTa/l1raFkQi5AO0efdHJ9t08rO1f+XevqSPNEMQ48PamZcsOR
mjbhOateBUSpP4Vg56D/uM27FpyddiZfvLa3yW//76dM7qAiEWruger/B67O7yAhJuQk1cxAV2/4
jyNNNphsWEMdGpq/pwMSGNQ/qRMLnI54MPYNvJ40vokLe2Wg6mznhzFM9jp/6Y5vLeUcFVMuDeTf
95tPvb75HE6bifDCF25i4hlWMNa2v9doy/VQXiv8i7I6QAgBfeBymbkyT/T+IKqOFmKm4XjQnEeK
LqXZ0Tlo1y3tYxqqVFfaeLwwjwgNUKdE6+3733oVaAjcGV6xMKIlB/x8UJRQU6VMNvitCrAUNf0h
+tKRhmdWeWr8bC12LCEwERhDLboTJlgDKhnf/4qrh+XDj5hc1sOoqIU1FPF+GMm7lQMFeiArFHf+
xNFNGqLCNRN8r54VYpIp8C+CovJ51jR2hgCwN+EBCpfPq+lEjYS0lyYCr8XvJ3f1MHwYS8TID6Eo
zwPPQK7ER5NgbY4nbkJKiBpOL7My+AIM8iUCfBhpcvMObmVgW0nMoboBJF/094UTlU7thrwDuWue
LiQ81PkrKDkxniSiZib6J/+PGZsmAlQiAdEueeKHGQ80RDIl53OCB697mpwdMfYkU8eavfWv5TsO
IhC8UCy6GTAPP6+upEMdjeL8EmpQoU5qelYqtful8HDAgudAbYnMl2KXkrlrmvp0Wb6f7ZWfIHgQ
1CDIuABhmpMPbAR1aziuSW5P6bZ9BRW85DuTZyolZKADagWefavq58JFErl+NcYjH3XuHH9Fn3z+
EZNvHzV5rIQ6DNcOQrf3RBErpncNq29BKabCMlU/eGCbjRReFJRbxAr0k4shy0BWNrMeX8Pf558y
CSmqNcrSoPFT2GQsCdyFRUmLuHk3Qb4YFqDIYFMqB4G4qwTSG3OBlLLkzK8Qq/75MHz+FZOYEqVR
r/a6Rm2qO1E22ZF28/polPesPFJPU2k8d1Qpkzmu0VQVGjgV/5O5+y0eQbw+JqnHaNZdoI8yoo01
xq/xQwRI1o0fffuYRPe9sVWQx6xSAA/eT/qxGTLD+tGWNwXm3UH16Og3qOLo8mNMY8evVsa4rYp1
0L+jbK2H/sbHC7qjgv79an2Nh/xmBYUJwOZ4uF/0Tj6c2JxCfRRoaiJAc9UgEgez3mXWlt5dpW+/
H+sKS/rzYBNMmxk3xRDXgJU9lGOLZeiCK1/L8b0PD9RZxdIauaQCt8/uNvdvGnszM/zXEpoYHmU6
hw8l5AM+RwwP7g/6Dn0oVPEE0QUgmhvR0B0WguaG+xgXczxzB1yfs0qlCcFJHA4u+PQPC2w0CfBs
OA97eosgR1RpWIqUkJa4DX6afi8JEoeyHOEr0hxGNKn2n/8/E//wGyYnIrC9LpfQFN7Tw6T1idUC
Ao9cepQEaGEwbFO/zwx5dV+R/Mu8OwQpXkStD9PWwTUXRsGQUveraU5+NqJA+tzq+y7cDtJtlJ0M
j1d3c0rijRwjAXzUPOy8HqJ+I83pwn1NMvjuyJWROfBEtKceXTGSgVJgFJfpg+cps6MnAHM8e8A5
0nUuzJmPfnXyGo9wuDkUZKYkwLqO8zQb00thTQc3Ux0AoUk8TkW/ac685epgH6DQk5V2CtdNsowq
Hm0P6gx9u7mYLdNtWedzJICveQYrSZ7xvxjeSYQDpUQnWKaYBdacu33EWXau0P01afo0hDlJ0HJ6
o00aMgQqvLG6rOOHsP9j4jkaazMg8rmRJrd3U8tOYCqMZELtStd0zLmiENidzROufiF6XKaFQ8VX
b4cAH0pLbYIL+DVo3pB1R1uDKwmtdmCaMwfv2u1HrVHouyBTBS3688FDECFPo1IUkhNUnQBaIqyE
FWC1pALjBIdsOKMELM85QFxdS2EuTQhl5GkpWdZAQThWdsmE0mJHI4S8LwamNqe7eG0gEbxBkPPM
0i+vmg9xRbGq3lIyKho4fcOuJcURWKBgPc4l71dqJ0KCFkoo4tM29iKThazbxivHhJqm1v+gHQg7
dJGZaMMRumGZw+59GIElatXGxIx25iOqV1KYj2NPzhklXhs7NolKmrMTmN/UPMnWo4FbgVqDkdyK
7Ik6ogn8hsR2ZvCrS/zfiU9PoGZVoeRkbFeyuAjsCxroWbxDY63Vt7Z7YVT4dIGB/wAhoCHShmtd
+CbcpygXf/9brkVutpRw+MLNmd38eTP7dhFhtOERb6wtiS1oYRIULmtgRVn6OgseNy4FsWnu+HHA
SUxI4yLOA5OPzvvxMPY/BsBmVfsngOVm54BJpWQhuIOh8pzDUKKq5I7RIfGeBmdYqnp465ob8Zfc
9VHzzvtSl4BRwt4xeGMTVzxHegiM/kKZTb2nqkeEEmCtiyZmo+srcmZbAfSxlWD3VKG8lzRt5bbd
prPx3ICusa6KjYZYpX/TBjihvJrFM0yXpL9Ry/uq2iSAcpqlAgI9eKILXO6c+K6j2+Dfulg49eVv
ORFiI+Nt5L1qsK6SDmuJatvEA7CgHx7m5E71jIguQNb0xkzuYQBv8t/wHCGXjWhvsffbLV6ldx5a
y+iO2/eOEpK/BkQa/76Rd3L0szHtVxlsAlrO+GGj1gUMygaDkdUvg1os0c5bOskurZ4NjUxIzTdF
nG76FSLJ0nuA5ZLlV29+3C6CodwouBz4qXEbjc26d/G0LoF0eEI9nFd0gdrzUKLHtowkMCeb2qqO
iWHuSjw0BiO8CQBWZ+lfHSQ+z8TlWCxzT1k2+sFixQvthKCCXtQLTQ6fLMpTWfIjVqiR/ZYACzfh
0ml/JWa2ztVgUbe/61JDvuWgY2lfYlvZJWBzwdGoiyF4adw7o/zdI9jS/gj1v+H4W5Efi2bfOb99
/5+SLh6wgAShrfbZ7iS07YpVnQGSA+Xi/SxAi1m1vWiqR7fqtrFzU8c/1WiLeGzr+itF+msWPGjj
d09/AI/r9Q3pI7Vp40cQYvKEnInqgRaS9V0Iw0mcywy0RI3Ucg9p3N3r0lEPsTvKQNPRHaZWDLLs
tbCkddceaSkDVxpThEi3ReyAW6MKIxkw1gCbqMbKK7Cv8uw7FEQu9PTBrp659gfp1Yq6rTE+Ad5d
dLj6uEX1GPk/YwKAp7/pWr2IEHOTt1DkVmZ4C2Rde0nUe2ggC4lypLKQgWLJ3EwHbFUkWGIqiEVB
AzAPmfYzgFpdUS7bWvhggi94lls8Q8pmJWNvlNrKStlLjoDcZJjBKnufv85AhAi1tRRI4tJ0y3s3
t5aN3NyNAZBjy94U8BRSDcX8rHlsTWGXKBUJ2ERrGY7aotZfRDegsk+yzQPIwBT4oBhHExFAzdzp
JdDfnQ6WrybFQvCuhaLlOO12HF5JgZe9rW09cLue/d502UMBVFZy5e1I5zbQVn4+7kpBDpTqTVVb
xwGT4AjULUD4VQ7CJancZWKxjm5xrOzwBjTscgjB4BQLMNEFl02evNddv+q8bFsCr2xz5VXtfzBa
XdKK5pMLC7OUqQSqfTCGN57YyHAvAaj47W9dyx5jSJKB8ty6MTYcI8IzNtaMzlIBmJzmOYaYwSrT
wkUq4IjRW2FRNFniQoxHTx4C6l/1T8jvAThFxjfzVhXQqfGvOfzt24MNQNoAo7lJ/VW1o7eoyivd
WPfVW9uhBEjYQI4Fp3EqT1RDxHNHuvcxdSrNowHBo823+CJD2PDdu8g/t5X8MyjiX3E2oAjksldu
ysaHyiiydTQlqUjGMKIjd2nomOEZ+dZ3cCUyu71fo99rOH86gJ1Zt0M8X6PlFXuLJBoetSK7TbRh
oUbA+Pj8IJKquFuXw1GPjsSbZWDDUkAGnAOm4qYlSfk6dvzbcMDCwV/Bam0IrqUmrx0oLhKlWEEz
JFj/D2dn1tyoEm3pX0QEYuYViVmzLbvsF6LsspkRkgCBfn1/6brRt8rHUY7u0KljWxOQ5LBz7bXX
kqHoHqkApfwLCrPZ+7ys5SQ1dz3McyMk/rIvIeONupw89YZqT6etAWKSKRhOi7wI825pTRvtGW9X
1MdP58hCWfKMznMbg72C1DRlPM48y3jCxkx+bNd9tlDyNiCH3Fw7j/BAjDm41flPYgSyPFVVRCe4
prKa+f9eiz8JiYo0GwERvRzHKwt1hM9J3rSxh67SWIwTdjK6urhZsKxnO7GIIaRL1s1w1OynKLK0
1QtSFq+a9NjWcFQugkVa9bfOGeRo0nUfvvssmmbUIkmRPR7dKamC6/+rC/L/nK8NBYDMuwbG/Xfw
YJ9np+JYk4D9vetN0ghuA0yZb6HIr+J7pLD/74E+RYqztJjMWc+BaH9CFI2cMzg25JXjlVyjevj3
ffg6MEWLkihbZSf2n/gstbsadmy+lKSFokTGbX66uikhgSkcDS5DZCTOoS3dbw771cbC+uOwn0Kj
C9B5PWVwOEzQE8zndk3imTfEWJzc2FsodIXFNfzmmF8hNn8eU8TJf0T7cmXU+rUno8w8QzFIWswH
5iQsFXDv632jJKGy+Pchv1D/oJf/cZmfMMwiObWdPHEzjco/D3GFMprUPF9YpmfD+0wNz/iQrYAQ
SBsYOlY0lzn+LLbqNVT+j1qoDs9N9k71z79P68tAGMUPcHU4QiSO/26IU3VMm7ZDoKaEaq/5Zo2U
V1Y4tnKvVfJ88S1s9eUe4I/jfWqFPEH0Trvo6K0gZUDxWxaRPQQr+nbszNTvLu0TOKVOmXwtVO5x
+wqXk+RYZj4jM4BJJxU0Hm6NJ4VqN6pcnDINQa8SFjo2DCCUrD39C2a17UNdXbCpZS7/2ZihcWi4
HZefV024HSI4LHnKLbjp+6F67vQ3iSlpLJ/OinuCyoqsrDJPujXepvP6cgzs0w8tqeenGfXhUjK/
jqaDpgKIGYGr0xK/yJKyuKRl1Nqlf1NxW01YrVs3Le/rzms6rFMGzyx2Op5ylj6GJ2QGbQv/xofJ
YsmCctrPIls9LnSlc/sOsqz9nJKmoYIgSsfVCKu5LRTfNjBOpwJDvUaTNlKjXi9uHajsXJOrcKKm
Je8JelLXvqG+bJ2R48VQ7XpoC8udMgxuiU71CsV9gvAJG2SBPaGXvb0Nkj/VYtVnDeJiVP0eUkgu
wzqv9imTd4NK71FI5JGDwxjbOl/vtcuKyL5skx/kIYe0eKU+Cx3NbHXK1R/KUV20Pbz4ybVgm2Sl
HfQn9ASaG/LbMrxV1rV0wXYNVnPXWd8sSV/kMMVgtVHCwWPZJh3897DQLm07qCcNBSwCKRsNiWny
EYYRDdlGAJzCtVyDw2085wTA33beT4Ye/7MkCstOBUch4z+Km7Muw2pIZViKamMYZqYgZMuNey0J
MQZVlAcI4rKSSHEuQ061LH+8xCIAgoqgt91WySVHhsbKyoTNxDfT55fr0h9n92lk4RnRGpnG2UkX
l3EFugV6QD6sN56/NXH/ChlkPUKOgVwyLief7oR1QWdVEjIHuhBUgZc/lT+l6busv/JB3PvPBh1d
HLRpyOjLn5WPTp1VJ8Og1kJoNTMulFGsKJCzhX7lRHkCKsxVs+rkN5jDC9biPotuBk1bhMVoIPuz
ov7RNKcfkiKvMorxAP1mszNVkWgP9ahwkKaXpeFO0xAAotzAiGvJZY4YUmonnq7UXLBhPsW2LfiS
1OcaVDxPTplAAl/VxHhU2RSBNPNsy7UukXwOtHJfVAPCw7NF29TeLGOfrld+myX+sVRd9dTjikHZ
5/H6ZECC54yPkOMxXPTZ1xs90HG2VbT3+oKyU1ApSIna2ooaX9HJJgBYTZ7rVMRef5DNUJYZJQo1
ZoVeikcT5HFzwTxQlUvVCvgM6Z3BIg6DJ3zcjRaSPIsJb3TCWgyOOSqa7mRExAxrbGFRfZAkc7fD
3QSnAudYPlBvxhIAe6yVowyTUJtizoOMt8vH6tCRvoHcSDiAO2KGOMlc00O9eiBzygxpzUlBLRLt
jeqtrltCxr9mbNiOMNJIy52BENQXxAj8or4zZ4MjsNF6DI+W5Gq4+abaW41ikDY/nRaXnjoG4Z5h
NLvO/kEIzu5ULudqu6+L6HzCpO46P+sL+E309Rv1JrYZa9ScI2qEUj36v6GEmFvfYRrXq25q2G6t
zcWWbnYSPAAPv7REwhkIxoZN6bWnW6zscXkKRFazWKitZ6TPpompLl6FFrvs8c7oCxJIZHDOb52N
hinW3BUxLqvSqKEjP5t2SWFT40UaFh+927GIlCAZ36nmOC/kcQN4mYy/lUhIyUinuxrbl9ODmKEJ
K512mO3qWp8r9TS3lHc2q1fcesTcTtWexXgr0lugdIrXXXQE43b/Dj0+4vp/DblPsUeWS7ebeSnr
ZWcCAJUKEvoPl+7QM7kNup9OqB55hrSfgJUpclTm55xiZd3rp8WApkR2nPe1o7JoZokjVNTg4mkM
lFuyyKDWWdS3UirXu6BZKJMseqS+Bsq4L8Ni1pXzCc0DYz3MXrvCa7xrix/deS6dSQuwi8We0NPS
eOior6hGByky48xy+XaturszR5MEQf74cMISrKLavT2hEZYuNWT/e+uXROI5E/WVsyYq4bVYWtgP
23833dfrEzJYLE0myafPUnJGdytSVYeGTNe5qe+G7It4kknn9/KkmAf26qW+pIr1/0M4HHIE5kQi
GS3Q3E+zv3G8KNdTxzaBzC7xGxkANuHyOaLw/Jur/Gru/98joYb+9yp8PQ22VN44EmJ3jlC/Vq8z
HKxAyccdeU6wluSsCcwW1E4QYC1Bg2Ua+fdpfBWy/nkWn1egk9Qd+xn7E5g97PgueYSccVIevhWe
/mpZ/fNA4kT+2JRImjGplN8gFgkIL6+sD2bd763lt8f6glP7512EXfD3wYzyLM+Uhquq0X+9PavI
elPYxuYDIXFAKqN6bo6lU5++SwKI1vo86O3ZTGw1bHxoP6+zlVKfE11sAKRhtrA6dXnN7fmov1yH
nzUHFMSeIwsVqQ/QqZv6nPT1A7JjJxvKMeSSf9/aT6aJv+MsSiOEubiB4qn+ae85HvPj+XIUfbnB
Pe88tzp9h0IKgzuvtYDFqofTN94oKUh/3iwphmc1mSWC0VQYF5he7oCq/n1KX/a2P87o06TIQn6R
JBjPgktAIMAN6UlRzLbf5iS+jDFtRbNIdlk6Zjefrj053063SUGUlzkkzdHDOKN2hQ4I3mq9fVvX
vU4u6l3VhoV0PDOtgjJWid/aEij9cUORcfqqKh/NoYEQ/7sVvtwtY/GEsrVB/Qjsib+7Z1VfhlGH
UrdMdkdW0PySz3tMtAT1XhlrSrL9Qd+rpycIUUx5jbYScI89y+ftuVpjc0xV8Gkhl/v0fKd9x7P+
amMJ1UOG54c9GEqZf5+bRF5Jn4Q8LiiZTRYAyc+5BfWCfYFOMW1TDsLA5d8N8rHj+M+4+d+DWp/u
lqy0gyVPCojFSWHBtoGX48E6hSb7j0TqcPPuisCuJnc4XXxERgT9sDlPYLhYaJhEVRIKCLfhHbRp
npwpGRVWe7C0F9xG/L5H6sCvFEuCbivEjjkw7+k4HCpqrS8pTlrkXOF+DdIGUQ62O6Tqd6mFvCFw
3RnnGpNKw+PZk8ZqkVCYl+rfMOK0L9ocvUj6AR0WEEX7dPm3fDipUsV0dcYi6mov5PYB9c2q9uzm
2VTwD7lupWLe6V5m/sALfMRXq26vc12Kz1A9b+uk8SQ1X6BiAD2DRJ/YGmfDVrrtgeNhm8yL+oES
cpjksr7Pk4o2tdCYu8xBAxER+GnIgj+zvdwWtr69KfFMjBjWgXF8Kjm8RgSVdhDQvpkNME3973wp
Ck60GWwPDBg+J8B7JdNOY92CAZrHnVyMBNT4EcnLRjfcU3mX5GFmklK7ONgvzGfGzxuKaxWXQakK
7vVQfdUjfL0Hyj5n5XqW5V65TieDzJQnyy2Vv79K+cekPFaPJv4KpweldLPaM47xWD+r2pzvTDvP
Vhb9+HKS39RrYErBSX5Q61cJsfnzTQ2Sfj+YeKAfxD61uT1ezcFBtjAzghRfo9Fe5G0VnTOsXtAN
6otm2aYY/SpKnJlqTD34QurujxVexSnZANQDr4rq5GqQdhZigdgsU+h6o6Rd1prAqqotGWOTqtqK
aIOxP0htXNnkM63UyxPKYC0kH6xYN/dURYnESpbWQU5pAqJ9VExxfkIlgrq/w00FSdd3MzKghj4u
cnrT+fYs0iAfKjtC7GS6BVR7AC3f1Daaadclc+iSivgK+ZzkFPT1kzJDD+WYem077Y9nfM0ypPjk
uXoEHkjLa2jb6X3/YxwOk6VutPH2YOPhd8lNskaJext0GpriaQNxrS7Q7SFuBy0C45XIpU3lXLtV
wb9nkS9HERM+tk/YbYMK/D1znS+nqRuM04cTCxoQqPEwSwDAXU87NmDfTlpfaRQq1Kb93+N9mikb
eWalssnx2svHVpgKIpYUSkyhLB9tGy4xwj+jTxPjkAyfVbQn+itUMmgtMhgF4gPfMYm/4PdTnsnM
rRqwE5Gh/XRO2uystXB6G4oT00XZ+i11PV2xNm62K+ckmYQyioUoC2IaJAtBsdROCHUe0KthU4Ak
g6V8M7crX47x/z2lj5X6j8BPyypjlDKGhk7OSNPqKJEbaAG92xRVkGWr2fia5yhGqCv12gdlSsms
FaKI1pZnt6rKeUbPhwbM1sRLru9Z91xmwzea8F/hI2AjZCMwYbF1pDH/7jr9DMmFWV0TBcslhfao
LudP9qjNG5i37YJiPBtFCmtY3CqMNFzYcIIv3NuL80iW1wEbMJG/qWfu9SbN1YsUGXYRVxMa6NAB
CK5E9tMuMdxQ8R3zDfipxwh+wHmCI3P2bucrWmGVUxXxcKK0pkzCfw+Mr8Lhvy7v08jo9JpMdouK
C5savBAugwskzy6OQlIc/+C76f3O6t//fdQvYj2KV2cUmCHLrFFG9XebahO8XohiFJM2a6G2l7uk
d0SWGDedfx/pizJg1k6GvC7oLpr2OdibUq289DU9GXYCnlKgNrCp2ENdz1SFgG5Mu+8DzC9C/b+O
+SmUHYfRGI3hQqHi6d4cC9DTja3vs9PONCmjMfxutp7OiLdMkBLimnTt+bEwIojL5WybnTCSDur8
Z0JI01kWVsUIHsiI0uLd/S2/XEQPn4IrhUpaZYZzuAGN99Pd129Wf0KcPVtmaG/102pA7IZU+e8C
OmNAiyZ9vkGw/naL+9WEzKAS1aSyCrv80w63nV2P2anuMkH0F+snXeBUPggGLfAS0off1nR98pn8
2PGAG1BagFkO8mqf5xpmPv2MN3OzLHDZex1Qzn49yq6ukL2kbsXB4zybObeX8aWEjmB5RbJAamNf
pI72Mr0AP+InN87zV+OFHyNp+IPx0sL575ziDafmf/da/Ys0HSeLxZMMN9T6D02LjUGe2PW1WXav
s9fT++y1Pa3yiyP/HNEqeNFfSIiWmE69NI0zrcd73CXvjQcuBEk761f/VLyQxZAyT3k61y4Gc5eL
O5SRgi3syUFRs3vTyQYVbibOnMpx9GmK5yOklcxBdsJ60WTxlPEtCc/88rIYi7AaxXV9riTOCA9M
s26bpYRB84fFHwrmDbn1g/4yuycnlULLGpxxg24MP3M4AcMcigOQXfLeP5wc+b3NHVhXzzB2JnR7
nBp5qNf0YdxYh4oLwQ/6ICMg5eiv7EuETTVOCj/0e2JCg4xXMe/RARSKXYvpZ/ZjPN8r5Pp/JM9D
5RFA6TS2YJKfga7F8WX41K/4d3KSBfydF69+7t/kAxxB80UdPIoPyjeIWMrTiXKcO6JKVgcwWQC9
5uZec6f4mbzmFOQjN/SKfpkC4+noIH6EuiVtvbBejVfLRjvK6d7lyWPFv15c3jxdUIF2oXEj8JQB
Djj2oXhHE4toXnpTTgs0HAekmkgqoZy0Hgm7yFO/VI8cWn5S7q/XufI0qxGwhCvijLv0qX6d7oY9
KYT6yarn2LWdn+kFCi7Sb5TMvUvXefWWFAi2hOYV2Q/n+gIYnJbz4i1DOkcicBSt9+8u/hWNH9KD
TXBPqgny6adJUhlPA8EhdtxIqup5s0J9PClRT4Vvfch0I5hoF1lQiBDywfYaFJaV6N/n8MUkRGGV
KDNix63KH9VIf4QfTa53KCAatTgFwmY4xHWYySHFA421bL5Zib5Y8/462Cc0baY32pGy4npJRkTD
Kbr0WWUJZ4T00r8vSxGT56dZ3bIssVlkokOS+hNQKZWzBB9HGfORbi4EsJQCFfU5KlNOla6HM9Uv
Kmo5ZH07InL2ciZCZAI/7URJG+w1FwA1r6j4ikWd1XhVndNl11v607cQ4wdm+ulUPxQ6TJ2Cjv/W
U8uldkS7Y6xBxZCyS/JfosRJ4fRmbL2Q+ykRij3PbAom/S7xgWE0OWB70lnK1pg2MtkYFW3IBrob
dMYeIz4hSAClFSULZ4YrMGJvBX6ctlWHN1QwL6ikXXKk4/PSEyWZeSrdS7cS6swEQek+RP42W9VI
cvV4iVLwyBqNYG15gJdGcYk+GnDrEqej+i1Fsl97gyfdksbuIDPol8lHoeeMqtGM9D6Mt1Jxj2y7
jsYU9oT5Qs23ROiuHj02WXwMQqpXKfE4LKYErfLz4URUrqQmhUqoyCXjo2E/pcZGNlERFsKMduN+
l9D8b6SCjAIlk1SUz5BJ+QyGzprcuJwl6svYoJAqQ64VBc1vzan+O85siPMfvipQv4mj/w73btq1
PuswrEWKkW0spVr27EA9IYgEW69z8vZN///yeMSVVFaQyzY/CBJ/jOv8ahV2OXXl8mKv++4lAUcb
KwuK2pnV7/0iQbzo1zAgT+X2HJdmcLFC5GCT6Q4Z03l6u0tx6bRCChcKNdYKwas0T2ElhYYKLZj0
5jdGwCpF5V+M2N8EfNqHurFPcZjctsZ1wMJreYYenIXmRok0HtnWis7hEF7WZcAaqHpQJyMlqsJu
2YZaJP5VoRLBX3Yz/+SCj/BXuS7X2daIjmsiBvGW87JdNkvFN1zUWX6dAvX+7FWhEXUhSsc+m60w
2yb8rOZkGwMptEONnGc4xYAeIeJE/jWydiJg2hjIKyhOue6WRlSvjYig1T/+vFKPv1Sidmlu9M0U
TVGyapcQcpVI2pibLIRV512j7jULZb9YUpnMabYhQzmyojyQnNnC9PIg8XnGrV0FRe2rn8Z5MPNu
3pVnYGF4I63Q/rotJXyuQ8RnsEmmZX5fWxXKEargPrxBv+G5blmuFU6iCCee0T3TQ0rUZ3fdQLhx
mOR9m8L9GCsa3345Rpo73rVev5oFs+AWpFEaHd9m8YUPXJ7VgLQuKF+guQi/+bf4+JZH+D74rSf+
HgPT1Ulx/kr9Li5XQ4woQpTvZnz3ic/3qLASKQa3eOQVo4Du4qQ8t6pXbA4DZO2iZJuEI29Io1tQ
+tqidfNVF3z8DNt3COzzizcEvCNAsTMqo94fwy5UF3iyBymLdDTGqDFK82yTIuSKUboa11EdZa9m
3G3qoA5O0S28hbMlDUoq6b5f64OTxqhZX9a3ZXcPrrQG+qm2l3X3C83L+LZMomFZr1HjbAdH/THp
AGf5mi42R2wVVrm56OeGW/j0keOjQe+Qo5Q3ZPeik1GU50++FFRLGDBUzCyNFcrd1dJawSpYwWXY
iN+u3Bx1c420HY44Ey83dJ1k1SzrB3ODHvkFLs1qippldp/T17LtsCz3QGLtfbbtlqLz0RERPN7W
62GZB8a8nttzY6HxUMJzYLvUdnr5MwI1rkGLtq7q957qn350Ec5I/uRRIhpKvuLV4WUBDjfHT94d
XfLBiz4c3Vk0i7p3qkvxl9jk4Q3EKqqX9dJe5SHezKs0RHhygILsnF6TzJn5upv6uV+uxmB8SUKW
dA6ru9hxc/DUl59M9xy0se7e/BQKrKO7uc/0EksuFSAc2eRMZi753BDJUM4UzqOnu21g/0wCvh82
ehqmYRM0QbpsgpvPK3MaI24D45e+7gInXxlhF0jrkq4DQyJM+Xp6G20Q6cHVv4XNAncl/0anFB0T
DX+/DMuPo6l+y1nUfhIe6c1dgEf4wnYdUuDmR7t17yCqi9wfI5IxITyEuHK1oHLnuwNuKPOZKy9u
LnTxqA5Ruz6/Q0u4RcSteSjaqnkHQQq5hssrtbcexj60E940i8xL3WxRLEDsF6cDo+55jMeg9kse
OcOg93S+c1rMHpSF6h63xDFx4Z792tPnI7fqxj/bN/3OvXrZg/08RJcfV26n4ikLpHI8JGDn00Je
IJfqIyIZlHxOceqFPicw/5/nc6/xEZteoBHBt12XqPeiHerAFw8N7/hUBJG8yALZO/Kt0zILRIcR
xyR+Py2N15r2M+lLyOZ/3K/UPweJ1wYoTreO9DP1qclO/epFC8XN6YLcl1yUgvzGU4N6x/+Z9RRm
O6Ye/8iQlV4uvoS+hV9HYu4RNyoXc5EvrcWNEx+0X2BhB0Pm1BFVBw1TUOaVPnx/V9ysPFS5rVfP
3M2iMmwrR/TjW3T10pBkB51x8q7eaQHJLi6ZzfjofIgoA3Aui2Fe+l1g0HWZxALRN9FFpxQnzDYD
PA2HSebkHP2PyYwOtpj5YkRdPNO1Fntmve3RP61mMTL/AanMdiNmWyZTpr2RCbXYnFZqXELEcZoN
/6uZx9RYeZNeJoKsuAbWwnvbuYV5PK2HX2OYxjUbF/48b/N4DMtgZAUUU9gYXtfsxGxPY0IXc/WR
edfikiR3DCRX4nRy31jM1tpiywB0LJzX5/lcDBojY8hCwl/23onOKEYUA0tCoPyVIR6pPr4x3MuU
Xqv7tRVOPyavhoXmiBEPuU/pseT7GIhDxO/58eP3i4cAqaNsaMVt/yruQRrKGzmsYrl3tuLwS4QM
7uSwi6be0YllRVyIpLhzfG0C/k48Tm5N7in00ssm8arYyhfqWl03j/p6m/vJsn3U9/pe2eprRZ8b
WwD+dX4wnvJDe6Hux+keu8dkqxUL3BqsbUOaZp+iGfmkJ3N7bzwZT9AUjG0xm5t7oNyt9mQQ7+/J
7czIju0niD0vfNJeG1s1mUv78yNUpcfzI7sCe80L/Cftu5fSmEvr+lC/DY/Wk7VNnpo2Gh/ZHCRb
C1XTx+FR2vPrlhMqDzliGGu+6sJH7XX+Vh46UjJzXI2240u6K9hYbkiJXAD7Hy+H5k7vwOGdxnKq
O7EQHplHkydWzCd+boeX+iChbru6PWKAlG2yDRB6fcg2xpULFOfNydIaxtbY2mvrqXvh1C193szE
tjg/mHv2w+ba3IvrXotHfqDtHtNVvrL3vJd38V57X8nMo+lK2Saw+5zZOlk2MdyrNk5XXWyE2tZg
XhUzvcZwtkILOd0DLQz+yx1JVIeXD+ba/njQKRlD9dx54+BwbrZiBYAelSzVtcU/eSv+b2JkcU8l
B4fSOKq6VrYcclvFTQy/lb/Ec8nytueNszXiElB7luJ1cnfra89z6LDSs/KljR5xVMVoA60Y0hGW
emz6emeYn11qKnhT3ztJkC+HaPx4DBGrSdwETMnM08eltLpFmCYVa6BmGVxhcdm2+/O+fircmUuq
1T9iWUvCZiOhUY12sCM0vnflUt9BsjLuRrR3VhgabNQVnX8DPtGScl2LRyk5H+e7zx5nax772Z4S
Nv7rEV1fq3t5y+NpKGDcz9tHiLX08DVkXm7rS3lQ0gDZ2eHF3g8vdJ7H9LmwnGJTsaAcLivM8ppN
vWs37aa7g0K+ae+mFZ4YsRpcV/1KvCWPbnGxOa6Oq2xzIwarV9LekOie1KLBq9imu2rT8OhX3d0x
QsCOiYqvhbLm3of2HvV/5NbX9Yo3S3tEeLe/b5S6rmIk0foW2NBRV8byts4ejaXoNPSTbbpKltby
us2XzAKiZeRNukS95GFEZ9/RcQCj9aqHOneMjbIxV+rOXCGkq+6O6lzZ6CtyDTyn7vTd9MOo5vYu
vbd31ia9T++Lnzxh3UmIjmw0Ppw9aBt7ZYu2F/fi4wsUXhEP686mQ2h3ykZ8oegWzEFMSEwaDnc/
VpimZms6pSPiCh1Lr7XGGLLX0rqLtZAOw4pi06PaACDpHBtPDF4WBJItnhZa29sLoOSOIpRsU67O
cRWL7mVQ68hH8rBeHpfW5rI8hX148oxg9E+/slgsspjqeaWHxcHb2c+9KeA3XzyOHiGFT0GlEgz+
6OMQF14I0zRP8iWfnnkK27XmZYFKrGTx3s7HTWEAvV21q3wzxdkowKopnuJyo8QkQ3/2HNvi2Frc
rYaDElBKEiuxFveNowW1162UQHx4iqXwGmDMEUrseppVkjrsghYp8W41f5cWuRccygWkL0edn/dZ
TYxQBUWcxVJ0Xh+3x+0VGfZ9/etyj+qpxDK/PQ7zensjhF6f1+UWvfp9w892XW/Pa56DGa9RaeGU
23Jb7MX/h4dif7yveTSGk26nbJFupR0EOxtgYt0vyX9PSzjgkGEBKEOJTLhbBAWt2kbi0flRE1lx
GxmxEY8rLG7H+WnTRCoTKy8bgcFlXzZa3PA+fHg2lw24RT5zhlXCMOIpMO2RaQR37xWNJ0NRdaod
HtKrbqUF3EBPI0i1iK+OCwLASKEhi6iIyrtyUzbUcDpTkJfsIIu3dNOssqvbrtpr0K7k+MQdfeRd
G4XPoZcxp7LGr3Yd7W5vk721r7gHOI/uLgGp/aDw++AaiJmHo/EF17haifuSRfnGDi0Xuxb2HOw1
QinADtCvfApFP+5ds4IfjcvO9Ig+mNPCnqfEwXKalb2tDva2XZ0PAx4Ru3rTrUbxi/aInjKm7XcV
z3GGRFYk4O7Ku/NBeRSd5riBEns4bo6bYYXnwfOwGlYp1ToUkG6GNz51V3+8MhyOdzzZPFuAqiSW
duIl5cWQOchoueVG5lKRGI8nX2ULpG9qdBV/aDu2R8uMTRJaE1EdHx/1rbktVsXKWs8kR99qezU0
eamPCrZQ0K53ybO1mvXOCDXlHZh410fig1giKWvxi8L3IQaztjfS5vJQ3Rfb9j7fmz/MH+W+3F8f
VNu/Ppg/MtKX9839SQ7sft4/XB+a+4rHhBQ4IdL+8nB6MCY32SW77D5dn/nC2w97Y2/IRxzZmqm2
Y98VIds0sdcXO/4sRDL6rudE67iOZ+Hk20ttbd9ra219iq21zsXXMldks+BKjmY6XOfB3Eosyttq
layrAyAziubA0CSf+0f7OpeerqzLg3t9lHBEodLwLr3LCRJwuTkAHCHPzbaXOq275jifkoUdmgsq
Qxx5bvgXgXSEgP4FX21vjYKjWGtjb6yzlXgk6/4l2Zt4iTjZynBpxYodKMLfyzRIA4ufNzZd+xYg
QYAJRsTms95X2/LjX/9ArfUPHYvVB1Oluar7K5aZIEc5zxx/1j8lmsraSXdiS0vJbpQt7WAWHuPm
9cFwIVPagbK3l5zQulj1cbFKN32shqNnAcmkcRoD9ni3cAztWKxJyJMHOrt62IHtHTmqGhBAD0ze
o7nyqnbrXU04D+rpoHPsIMjIDkIE2LNYRFNM04TeV9/0kui2HJcD22b9x2/45sQEVc+L+3RvRLJL
yB6jTkdVg8NGMkbSfqWFyq/jq+kOAf5OLnjFjjAfkCHfDUHKxqNZ5HBTnCRqtmmgsSkGOLBAhZpw
8OLOg230oPidZxyAtRby+hhIXsF4zSJmbTGB1B61lZlDXbkcX+PCz8CoIF4BcZ2XQLvZVqBdCv2r
pQseH8jnNPDi7E3Jvr/Z2qBGosm6MAefubIFGdllif2+xjagZD8rYBwuPSiDPBDvm3nlie5h+Bbg
k4CvjmvrHf+hQLSzyoVdVmUkIKgWgErgbDIdo11kfuKm7BavQQLwQRlr2C7hq4CyFQBnFMjfJ0BZ
3bLisgfvAVjGG3yWFp/xFZo8TsEpoMNHg/973VJY88pNe8CLzBfM9c4/eRaf0WIx1SJxyaqYenhj
0y0kj4mBhrsEoucWKxN8Ltt1b2L6FUtXFtWbLLJDAcWgr82aVfjHmPrho5OvpY2ASDAlG5cvv/uW
OE+G9fb6cFuKjdUpatme5bt0Vz6rj+fNtJpWp2hadZvrWl32+9nycnHELszirk6RtULH0E3cPrgE
AhqEDRTjlhTIsRyTNMqiPlApp8tBhEaAHxC/29ZcNGzCoS3P1QfLG9f9vepmgUFyi3VACVj2F0og
vqJK52eMOyI5aFYVF5vLjhn2LMwClbzG6WYKFJZt8a/ziSIWWjx8HLunfY6u4jNHPhfcuG55XJ/W
zRYHZW7MOTwvWTA4HrNU551ceZ+xxqTeNGO9skPaKzh7Bdgryg6cq7ngrxBAK7T8waMeNMr3YuBk
2yo8ExEInGj2gRadPJnlUJ8j6+EJmKEP9JCvjwo6DmdzUGgfy2VVo4CaR/3evMp+s+RUxFm29Fsz
ZqCC7t3iE12v2lAattKD7IfpDWEaDMszQA+QJsnS8/LMVZVB61FJAoZQ4vPniLcLxEBnAAChcqlW
VN3D1BcgcMnt19U5WJlGRvPIbZHoH5Z7eoyreeHToXiiXdBwq84T41TyVLpq4Z9epF+Fb4ZqaKzl
Yi7eaDGf9lyf6M0JcLMeXhiv4rlqlXtQHGiVyiU3wxDJQutZ8dvFzl5cCcZyuucUwxAjRlA6h+Qy
pQVKjCWFEhN7YB3NPSSgoDNocRUNKw3XTOeSOZgKEq+1O2QU2sgKLIId0oJhEeM+YgXHp9Gv+HMK
h/U1PD6Rsg8sosMsaNaSb/uy1y9SSis8YLwM2R7/6nXv53fTNyOsVUCPBByShtrCWIjdWeqbTBsX
Qlvd1V1SXgKE6r3jUgYtNP3BBZJiZhHowJnfxQwjYD4TLO/mK3fi3ebzzZ+BLLDvsl3qnQQmKGCV
gvl0AAlBHj24HmbAXO1jCQpH9od9BsAwKG/rnoGyBBAl2lFAU2IcC7wVo016Ogz1hcJD83BCm1Pp
Dk4n4EWqd/4PYWfWpCjXffnv0tdthIAgXvTNOczOs+mNkZoOKKCggPLp+3ey+uJ9q//xPGFUVVam
iQxn2HuttdfmXzIJrs5VwGYL5EtdnYISnw5dn6aFa/pmpHPNLW5KBSyyG4BZ8kq+yezCj/NxSucF
UlI70L1qAZFP9+WQuYrYwUvNp0V0UPfLfi8s/IIFS0V9Gf2NCebuROI3p+u86C4mKg80mMl0d1+e
igoeg/Kkw+LyZXrCnGLbCs4ni5GkRhSVSUxCbGAo32PZV1NuY/mtMX44Z4xnVRwSj9QR1K9b0/fG
HBNwdElkVQDU0JQl6gXFAR8fn3+hGAqv+vr4H9ZnVugB3Td9dABqLqpV6z15uleWZ2NOwzbWR+iS
4MViXXkI9PjT8iy3lJVXuvSddEl1ZS2deFS6hdN82a7Br1o+ewJwnRFkniU/vLHtag5lOb/Q+NVv
z7qO2ifqIP6zGPS5vB9i02Fy7FKf+Dt31IyhQd2z3w3VFMoDRNoWK2ovuHCeXSIstf9lg6YnzqMz
169iEPWqV2pJq1iGbJa0Nyh93K9C06PPn69z13WaHwr1hbr8OmoF9GTyMOLI3cpLV0l4HpljvhVA
Um5aXs4DMKkWY91EKc0W0yUosQitX16HgOj2C+yzTDUH9RS5j0mIhMTrQDLtWNXUDabq6lA42NEk
4tRbtH6eXB+SERWJq03pGtlrpjVbeq1YKXV27chMJIg/e2jXYVcdPKGfzsEjVLf8vqK/kTu8f99G
au3UfchZziIP7n3zh9WdRwy1oFgd1nHUGaywZ0gH6miJP4aKWiq8l2dAN3HonN2p5PaXXNMnqjYF
gzkVG2myBqpBihEOrJTaxnXu9h/K6sNA9U2eVh2ofPChIjPOnoFB9JJz3/D82dKD8feFN2h050Mg
QZ4B7V8ZfGm/xTMsDmqnfnJfCYap2WQ8tjxqCvP+k+lTQ6m1wgv7tloS1Q5ekIJ2SM5yjy4vG3Jk
4gAbyciRUmuChDPOJuQO12h+ddW8u0TsktM/eVSHdDb7XS7J6qZIjSnYogsAGRudrklv9N+1l+B6
lrPKDomGbeJNFXFmS+QWHLbdr+oA57JsSM7Lz4zJh8IyBqbJKH2+BAmTX/G6E46wSbotHgKBDFly
TZasXip4+XNW9LbiBKcclG9kLED54Dq6joyoHIw0F5Mj9htGnMn+UQb4XFzZIDo+1CQboaI6VfR0
8dnz1yrAIRvnFt3GgAFqKLVFMTOPifvaJi7XyKMVJvgXi7D6uWTCleuEGUtiKNWrdpOF5atnrWa7
7fbCh3/z1Jm1g4p2zCAMeoCT7e/Z632SVv8mkHA6Omve9ViLk4o5LuzqyMYdUv8pFLwDZjGdt/t4
pER8bs0Iq3mmXEvZN8PW4OJXX/fgn6lszewqHczfCglViU1vcQP3Q/MvnUy7eZq9+m0nAzhZoUvU
OIQGLaG7W6RQTNvfl4nhU+NpzCOV/HSYPpVXOLlrOu3tVZJPSrWgvZyni++Tw2/LtzNkwXbQHkiD
1Q4w2CnFlTcxaPnhHtEY+URH3Uy+pZ8+bs0r/+4J8jT1kh0XQZrb4T1kIvwK9vNOySJRSjYDp3DU
p+m+OVcL7JXplmzUWexGP6jmOOxT5lyMcShXJZuNerPFAvAIDa9xKKCVmpNNkGnxoeqg8UpdEIvw
1iAmxIxZvDAmpgGVjINYLLpuCnMCeyI4x5Xlv1nzunMMsN2PjyXlnXWkt+iym/JMnUf0bQtbfJ8l
bUTBnR4yJqrDs4h7UTl0xqLaDSTEeXvqdVmoPUEdUr0wbINjtvmb5EnzspC10WZjqBjI6mWTXMTf
bx4EjXPD8vfm9UFSJOS6xEEYMGlOBMmDwzJLgOvyUo8D8ZmAi/h94463Ukks1OvEsgX0Q9Jy5/00
HybDRelPkE17R1c9xoazqvkc9XhzNl58gX4fdnPA4MjFQy4s3dtoqC6NPp3c9EZAYHGojqT9IBnj
BcrAhiCi/dVA/dtyQfPhUnqQqjf+KH7FIkqKpT3oyre8heggpYoX1M9aoOrnI+g+x93vTQ87rt9R
uR3PFov9/inGpI6C9mTiMFmvSRq9jugINhRo0MMklW9uwoWjtKCg1NdGn27M/P8mD2dhBpqwJDWw
X3tAA3nnonksDA946t+hq64qWdg+uzHJKC3G2FHUVdKFUzRea56xutCG7huXAEftLw9SQDIfjgBu
zRBrnHim3o/LNUdQ878l9oZDfE46DZYk7IhvuvVIczqy/FZPahcxBXlVHkyWWP30p9P+D82/Jct9
V2yzUOVcbZcOjW6bs1VnWP2/oUqDac5SZepG4GlinwZNmHNdlBzxRCjvlrdZi1QNdIahrw3UvKJa
h5+faSQIY6juRRU2BB3bbSeX1eCDUpD5ojm3BoBi5xfhn6tpeNYfZnoJ2KPuzbnfYW7wkduh+hEl
2Lwq0lZ+KdK/q5As/hZUYZcPobDU7SwVLak4R8T23mf0AWfouBm3oj1U95mjcY18qOkpxOQO/uR2
iYosaTj3SN26/WWCl5inToM5vMLe5tsA4DC8eGbw3RqDjd+n2ZZd0eoxldRZof1gIbOiM+RRkIVZ
SHBhih81e9RkYBsTF/Hg60xeJRVOrDcAVDO1LvKZXN9T7OlPLvaoWP0u4VAtCRX8Ns+LGBWoXjBP
KDRp+wAxNsdQE44Ek4UAvPA39k1UoNBmXr2d1rjm1qnHo5Y7TdDpZkjHVP8xR5rJzfjzJ3axsdwm
TmsPCOOZ/cdYfR+bM+c1V99R74+BZx5zc2+uE2J+bZ0vaZ9HJnDlpzFZH1WVsZvN4TVQl0DxPn0w
lqg8Jp5i7BXiUsAiHVH9GkHiZfMig/lIGEl03Qlw0nSesuCk+Bgv36oRlktzTXu/bRolDifIx3NS
Hr/BAfmpH7uwI4rSjaeUwtwl4pEzPUSD6/z6ew77bI7uaXqLGt5DdsoUvg+ZE5ybYnKTMbnnDe4k
mefgcIAHdHa50MQ7QFsQICW40D/Q5VAqxVEjKQdfuUU36IMYxcpFl+n0z917jbln68xD+qn47D83
Fjyrb31z2/0rOgGECVAM3u4LDuhLkd3YAbBMgfgpZYLs8qrIiAoyqK6E+pJJXy1PT7KqeqIyJRhf
ciQ8KVxF4N/Dmv+p1Oj1+yKzI6NSHLhKn3q+EhfATa0M/n7Ju6MNbwdt+JLvYeYCXi8NgOmOp+QH
5Ji6SGaaq76lEuDnREcNYaKKoLOtu6RH5qjkW5e+As35Fy25d5+YcAhK7nGWu77lmbQptwQu3QuV
uqrMtONV3y3EFt3oxb/xz/mH8k/yuo5n8LOP83bbqCNMv7d9OnGoktTCfW5Kj95PKCCsA7nfohzE
WO6gZcnD5vR2MxI981csAT2D5SO/f/2253TGWCBlEJno+hMpDzzKCSVZgBttcsKWnzoPvw2Zgt9L
oEB9xO5sYdnwRkavIjQy+2k8roEAEr5Hpo+fep9ksY/fOphAnaG4uApF1wCTcn/aQCUvAqkYjUZb
vGTGT3QUGLpzDTS3WSlCowPPoHQX1+AZ0lUdMUbLt7hyJcowVpdAZe/v7ycIxxe/wm1TjJCSZtxD
penpeEhAeLV844QF4ub8pfL3HrdRSUbafNifx6UwHAONNp9t8pB7R6UPUY8basrR+3gFccaGBJAW
bZ6UOsv2QGlKGvQjteNabGK7ACrG0Ui3jRX1U4P3CPsTt1rSiNezZ6XoB2p5eUi6FgvMekYGB1Ti
FTUGu6Ti6pm0PXWe97DnlzBlgBJ8gBpfHS+bNd/ayvJuX+oGtVEmPSd/jqDJYvXxstVj1SXNv6Fh
UniE5TQjNR9iSF81POA9eKzloOH4ediJxXulDps61PAT7KhwQQU75F6sgDUvlZiQ3w9vkHM3QLZO
UM6BHTx6oMLHBirXx3vII1PhOjsQNMTTRMip9yA6xgbHTfk1OtZLfXB1H1x3TTz5J6r6jVWil2OK
guiEEFv+7LhJrUlrctnG3vwk5/LC0l4wJO48Fx4DDwIbYg82j1D9sS22r99EBAksMd5YAW+KF7wE
n8E1wCJ2UIaXQHd66IXUNOU0uffBZ979Zga7CcMoRtGT8NaaiVaHJncWD0voLMPtrcoJg4v0mSOq
x6IWio/jUl3Jl0yF8D1qmENKCsSfxX2hJqnu0PKeAU85hazHajqrkZbzDoUWYSz7u+bAw4oXDJ4t
qHIQNzjFZz84BdPpKZozfDPxpX6yE0qcRBdzV21vBSPmzFCDR2LT6zmkG/wsdXTYP+RgxOm2NBaf
2Q+3R9S8Ep/6A7H8vvK32hn/JQdp/w9VQlRHa/xpa0YHz31SlP/Q01Is/7hfC1IQlRuo2AePHK8n
KBfgK5WAmGpnna62CH/uRJhGX+UOXQ+jSYGmC7FaKo8zFRXk8lBP/JzNFHGQiH1/x7V3PFcMYtmg
+3qJw3r0PRqNvr6/baAvPfhwwS0un+SLK70KnrwKij/yvgJoV2Hzpn93f1Rcv8zDMzN2eZbz8l8k
9d3/QVL/X7fgryyso9X1M8God9B/hMSiO1+7EEfdZuM3W2OIOsBVF04koAIRSUNGvk1g690lsfHx
LY6zl1iXzhcP/NvyCjDwh2ii+yAT3yP1zJkOThlQp+0UhCLqgfa3++GGQezDPPzGJxlpAbnTPz/c
/6EqgeuybZ4uZaEUYvz3o82bu5W2Gj1RfW7+VMXi9oUFNU7j//xBv0UH/53Hqu5AlF9pbbOHvcFf
d7BJimfRO5eIUMq8f68BSeJpbWVBYqFw1XEbTtPgWc5KvnUh3+olvvnup+9mpNnPsH7n/Uf3Kq08
985l4tgVjYxbKPHK9rZ4Qnog0zc++cR46Th/pV5mtqcl5Wulxs+Uce3jPCySBONTgvSGSPcCtcj3
46uO+9/Oa7OqmO969Hg93ZpI6Jxt/vny//803qaTIF59TB98tpDb//eNpjvG/ZPRHWpA8yqv+57s
ir1mJd6l9/RtaOIMzVFSX9yXVVD60PNeD4t+49ZPVpirXdpI3NJEl+qtdoUyAEFl990NPzClmob1
Ky05L3dNXpJinHeu611LnCmrsaI8K/ppypLD3b6Yn3GSUYx+Yaqc5bN1gUq9g2F+Kp/sKw3fb6dL
G3HO5cYmj+G9fOWDlkVZLnkzil1ai2CrzVZIb2iaWkFB3ylGhysxilHezby4pG90O3HS1sN5N6zy
SEE/WbaKM6nFxmB3rpYdiD4jx0wQb7Zby/vnO0zvD1XX8h9DzNRsrY2xSren42av0zXpv+9xef10
rsnnoS0fmzeJ41MgLtZ6CPslomKLTtixuG0vL6GlItufjypxIO+p5vY3zlmvTftbW0OXT7PJZf6O
RYbd6AltvCzG1SK2PNXk7DXDG9Ke5V/2zBhnP+AarcYpFlbtfPIR9WttYlsBItmaE+dy/Ey0aHTe
+hp8BuZPe4rV1IUivs/KHIN2RenqvjJfLhwNRWbm4QW2Ao+EvvHnSXjkFMeC0rR0ejk8IG9vs2zy
Ge3uUnd3fo8eH/iFbWCdi8GL0rKG/tV+75DwQMt9HVPPc3GajbHJZ5gflFF7dS6gOtNRi/yGOn6h
imbAkpuwfaTN8/RhiCqVLULz2AHeGJoOiDUUe3JUNssAxPXUXDTjeHVZ3FeIL93dT7yNg8tPFYt5
F+JfacTPwNSUtb43FxpD7uBW69V5BpGueLjrxOjjY0vi8kCD5d0R/dNl3cEvUmADLnJwi7vgppcn
qu84CIlfr+N+Vlguc5zTCU+y6Z3ssOnDEXiUzyE9aLupb1XfL/DhDar2HBV72g5QsxuUDrblAzIE
w3IciyPTewHjd2HvevMfBe8XCMqtyCD+6bi9cS5CzhIMp7NC6X/zEdabVEjAUET8GhVDgfbVhzmb
gWABR0kg0rm1vPhn9qUOMOF5bgXdL9y1lQTBv7itQbLtOlgizJaIOdnDHy26hTp9fZoM2c3C0W4E
HU5EZRAR0M013ECQcJOx5hpd3Ct3v5ZtWGzUUQYRZG8gQTwjBb3O3wNoXbfnnqNZb5YOMSSpxcEe
0xB9vyACJGKogsq9D/Mh/61Cciq52F6RJVsCEXK0c17962SvkQq+SR7R1AlMQ3Kf51Iio48eKPsd
VLmVkwYX51h6sb+OodUnJdnUO3gO7Q7FmJ4Gbt6CkqerutyLNKh4c0LOe5P7q1OR9SF/AgngREfZ
/jPeje+k1PSumJbk5N2wAqjSeBg7hsww3XJiIcnoI4hHunueak4yL9hSiRBCVfyCO3z7Lm/9j1sM
dlujJ5KOq83TPtF6JgKcq0Vn1JCqV+zCX7AZ2QYzNKuPQKXrsF+zCkUNaEcWNkQuhlOezmgFarcV
E0TEEbM/SuYaI3F8JCtGy2bqKHKRqk/Nte5aivqggN+hjb1HCEOETY7bxZ1U0OMvsk5ZhRbmEsYO
pnNez+kykRgDUAuSJ9sWuIfKV1i74xLWA31RdJnexsDVgH1ZWChI0SmjjBk2uA5bP2QsXmCTiZBf
/UbpwI4Lhdy2gDDhZl9Im84b0kuJG79nEZd3QyKjK8FDDhtwlZ8goTijA2wN8U7cBEIiP/1meS0d
pvT8DZu1yQFaUzAwpDzbzDvEBNAtFy8zr3P6TQwoGCkAc0lWJy83nanLwTw8Jug0J+q8n66TJ+KO
0m3esgK2E43qXFCi5wj1iNy3J53HQ2Cj007IzBfvgfZ02x/X2Fy+SPtBZIEkOaTmwePMyUNJ5LOP
7IQ8gLEuS/d5aoNml5KKn8Et6o1yYDa3craXeWtEhDUkZMpzsbFhdcc8NniGtV+CBWhRJYX7ZfjZ
rCIlC0ZKjX3p96LPAqmXAhghQ6nGI6kDScJCtRS5g6lqyGqTp86GmiTvPOrIFICkz90HOUaT7pxd
vPd47PzAtaYUAw7tr16fsuD+B7TRoEgpjwBF1oBa8s7e6dkkUhRoERtTqcM0Yr0KbF8t5CJbYGgq
epsm6PgX0JajQiEMPx7szyNt3njdPuRWOdLG+RQXcxQTAOcSigwM9Az3rDlPIk5utgrDaXGLPYN3
XXTcB6Joy78BlNhRumz8RhxKp8PG1XhIN6JKrI80+4HQrh3KPcRBI6uZW4uev7zAjDRRx3ke6k11
0vG2SkQ0ep2WSDYwwh/ZzlqTR1sQvC5Hx0pY4tsiRh+/FxjJmxl1AR8ApYpcWIfNNkdEBpE9AJ6d
TtLlIzy75RQbYbDB53IHmmfsqNBJvE83YCDfxYia6LtTBLqH7yLgBQDBnuoSgvyHbPuGm/nm9CG7
0y4IjeGu1ccjHXcEpRfm9BoMAKzJu4ARnYo8AsSc43zAXFhC0aAa0+s6rVjd72quTYpxd0bh1OEN
IpyLp1rjJyGmTQNAYMQT5+ljwhIMqqsNwOwg8HdsUOkMORDzF5beb9bm9AuLahJ+nVWVwk9VXdXf
+Wkw1P3GQ03pTliAgS9f4zBd9cgDYCwGLL6KnBDIu3zAUf9FXtBVUOpwOP1IWF83H5puttL6Zx+U
GYTvuTz76ZJzW7RWC7Jd9+fldH/6SKoVJCfv/gHt8+zstifmtAjCjhx2xf4urcFjboVntsWPhJAA
R0eo4Nw3b9mexKHtZIziWzhjuQOONqlhuwV1xIrIHtORuylZC2wucjKpDzGokx+516OaQrqLtEGz
wXfJ6cBb0QsqDeDVn5cSzQ6l5yCmrJBzWpGAIrT7trvRZ4i2iIaiHfefCHzMeu9Vyq1VxNj8uPn0
LcCtEaxj++DcZW+tYcRkTRLnMLuAMp790eStqmVk131LO0Sbrm6hPaUExKnGFFDLGfbhfWgC1nt4
+HSb+qD4wW6QexfH9B/BedGS9yj74gEee+5jtQt608OtnziqJt5p+p1J7TwYagqq0MWawhF2PgDV
oaIqXnvUHMOQdeY1yZx9l0dp+yjZHarj2JEIfNnl3gGHYyRwulQNZGIC7NLcZG27Sct5r82gPOrS
gsLXV29v9xaf09v7+L1xiq6QYRYS74yvC3v5iVBLJdD9u6VSHZ37kHR+Fb77Ko9EkPaWtDMsmdIl
dfpA1hugPYvBjjvqY0b9EftRFV2CXBVdKbwsocIQpMYe46mjyRfpcH3I3/IxITd1rmOL7bkI8uVL
fF29QxXtBEAiwI2qaqJkiedj/TynBGnyQ4lK0xbWxNxTQWKLTnj9vvlPQQXQmBIF0czurPCGXB/b
Pz1J8ZEsR/H0NY+3j6A15S7e4Id21DAhM1zvfgg3BrEIqRmaVKzG2FegKR/AH7k2XBJyZs9y3mzS
+KGI7pYOdgQotyEfMWvEbjHI5Quouwrsn6rS6dUkS3jEnksfTB6T/Vjqd+8NwHCbEErobAiczRtv
CXD3C2ZBZ0d/9Ftze0s+wII03R3fHuEEyOvDKRvfPjaD2OUvtVhhfsqyz4x1Sr8cpSD+xuAMvdFw
5ciMKD5AB0NlmGhkgXQaWZuc+dX6+pKTcommLrjLRc6lv+DIKKzTQ1RA4tU376hYxeU2JgegS6P+
JsIFB8+jGF4ppsaUaj0Gb0f2a/cOs0rTEpeYFqCFExrAsAUbk3NoBsR6EKfEuC6kVUD3kQizYrVx
bN5hG7aCVWXzoJQvGdQogbCbH51nIOxD04tHd1RnZQxUkQ8tf09VKYyi0d+xETYOqD6UHrYZqsoQ
VwtzyqLeld9G9IIY0IgSOMz9mKs38oyw0nWoT1hQWgk8Zrq9IfVRTGcEWW56locBoPjC3FN5OMXs
l1tVuXZwG5cO1XXhY2oLGg1RFzS4OgdMPjw8oRVeCXz3ghxEjCFQW7GSrWPRpirhytZBNhWh+QUT
isPW8OxbX/h+v4s1TlD0A3nA0x0r9EsDUrFprTRFg3z4APBOp/HNuU/LKZV3GKfQmgcJ1ba9TNSy
PcVyhAxgNymHDT6nio+6928427HnWqExzDzkCfK9N1jJG0qkVvizB6i819CSiKNVUTAaPLrXYLjh
KCnq1elBy2yfX/r4NWYMCWvaeFRLg5ldx9evKU5a4Z4HMFIAGKk6/NiVrdqe7iYaeUeHXKTnan62
ZoYFx9JJw+0L9VhPdtGMaZRF3djAdFL+WuYuIsuC+t7b9ByVXfeZSJ2kCvCJEBLGjC218I1J7C1j
VGbUT1mw0nRnoRKm6J8HxocdlLKCFQVGuqq/QcAcC0qc0sW6s7HnxaztPSJ0H+ihkFtMuz06Hbu9
7zyR7VB/CArSNNsDaNAhSpFSdyONflCIL4DMEz/GgQGD4titLTz+VSRtkOgCzelsTyUh7RDzQdZu
NYTvvuFV/WtFUxdx66Mk5l8CcBih1y+49iReOjMw2GNgEW/u7uN3WD5egYY7yticm8CohnyQkZFV
SHvapbj2MYe2+x5eYOdzcLntY2CyWxPxBWxkdnT1ehC02ZgqHUgSORl871jqiFwp7LPF8SEma+pF
o0IEeABhQd26yBuRDlxktSwQvAGvx1TH7Ly3NGfMAQ5YT0qPZY/zrCg21IhWWGxFsnpN9V+a4CFo
NvMp0SK2tmm9Bkjp1P4nD8yhYtoBDPnqQhJl+v7hJY7G6NxhiawAGA0GS/uH1fbNDD2HKiStHhQM
UXDBWVTsBwW1jxafO4ZiF8bsLa7r9u/0pURG6SOqwHUtuB7qyYgUaKMD3dWTtHB3dmN1FAof3et3
CiICyc8C4cTDfNOwOH+846BM8KD1Kq7OGDczKsZ0getfwQpAflqwNzPrx1T8IRmClx2dhxQ4AvB0
IKx+uqMrGrR+QZCwBvp6rXVDXBJhPUQaZv3rKJt1/W90oGdTtjDHaDnJpxIt/zlIS0bZeWsGD8N9
C9QmuMnj23lnY7iMqcwLqQMcPL8aHLxFPi4nH8qa9RAzTCPgEylLjLc9hEPPOcXM5yjdFv3d2N5Q
TXVZsVE/xWeiMdi25yjLgisojosl8Fdsi1Vyo91ZeEPIkeFrKk71S76GdZuym9Khj1d+qBVPAFkf
TqgtVUgXcXU56NKWAFIg9lOMFjxrXVvDBiwhD3Y8rDhoCCYg828+OO7D63Cr4KEX7cFldv6qZkXu
VcOY1Qz5VoZES5+9EUtNzJbIKeroIH5DSMA4hcWs/eKgI3qcf05qk0AsgBLvComweuvyU7vZTw/3
yJU1xWIRaKgjE8zxaJDlVHtgAsIferCMP8s4yDqDrBg2gCKAQrdgBznUYDMxAIHazdDrdmusT2Qx
bAFHmFT/b5AR9xY4AVmNqDqTLsN5z1V9rl45/ixK4HnDTbYmEh/uVB/oo/K/k2OCGm6kixaVPvX8
TGDyAMWGuMBZdUpFyNd3K0zFpSPuzeFVji96v7r2H8fq2IIpecIZXSbUqJC4ouOG6ILxS8Id07uU
WSp3MNY70SDMrSgbES1QBlzS/K4uuyamPs6u7bY7/s2iP4jADTZDZkE7NiQW30QHTiEOHw9uhfC6
RVn7e5T43WkNNeyyTjmUQUr0BXuDOAAdGTpVLEL6t7mxeluy2HZX9eCxhAYKLzNK2tiwbmPu25js
A6bX91TVAIEuWWIX9ODngYShNz+3qZLqBE86pWAvphhN1qxnHwG1n5LKXBj34NurFuq4VnR6+bHT
WlzFupnSIJC53R4/4WUzHxxJ2sPnem7N0ErCCadK5KRNbmhxceh8D87Gd7v3ZdYLFO4vS96aQaH3
u+CMcTVKd18I9fH7eq6by9FON1ccpHIEAGmtC5055ZmnOqRUbJ8tr5Q0Xfvpa2QjxriNEvPpJCbj
mGzvdlCNyOgqbb7pEhNgQtxxFodz+BAnRnFCvyT4ZlNee7C+yTeEGaneGYUmj94bxc55Qb0D3Nq8
ilJ+h5X17X82RrSkzZ7b3jTuZaSSufdJcWRxWKBmpEjbvc5SYtydUm/RehzZMqCR35riTD99RCNY
v5BV/Aqj1OFN8Zx8nEpAgzxZJdwV+Y0uN/jrIHiQ9QACXv5Ya/czSOD2q2EbMmpuCVZG5rMVEPDC
NjUScjlgbRrMr1g9EMVImmlHmFMlwW6EJhg+9Wz5BdqiS1BA3+DhfSQ8REmdybmkUtNLqckHNkzG
zZbmLrgO5a8p9GRtBtWMZgvYE+c/1BCWUetEf7XdztfpwFhJHdFkpOdRkbgVpg+o3V7yM7efi9vG
6utoYdCKs1AzT1floCycdLLb55Piu62LGMIwc8zljcaIWyrQ0MAu2X5lTHxFiO+Qm73vspjS1+r8
ED1fnxQCaf3icvbKXkgF4p0V5Bkk935F2SXSe1BdjHa3jS1bW4zHEpo5jDSiVWqL8Tiol8/FS7Yo
9KjXcwP06yy7V19f35XrgtOL2j0Rt7ys8HYlfV6phwyQYFLCiPmlzFaNPqWo2ER+M739VLNnwRVf
hW6LO/gVzwh86Na3NZl+9U42MxOlWeq+Co+ksNBp6SGvsx21y4iMm3UHuaoRpc9hRW11hpex5EY/
7P41FSmBB/HF4fySF5J4hDwX8Wlj0htieK66UNSiofyY7j9IG1+jtqZubT3mN+uLrzcettHc2epJ
IyShfd8J69Y6het7fYad3QGnKYKiSMMbZVocqL0BXbu0J8a4NXhhaqG7cDc6qshjWp+UkUUd2KPz
uA47G1KQlD6MynzvM9Me/8Lvdf4iLiHc2j2L/jE4LbZxAjP+4kTsxHrgtJgnywT13AcIKj/dZji7
gHqxOVC4Rh0h8c0CaT7w5mWhgVKbc+qulzvvc7hNPl/6nKJldEr+LlHajQEp5wkP4eJUf7z3iZFS
htTUjrhzH/9fKJ2/7Kn+nDxm6FjEdmyMo/4izcr4kz0fmtVZXgarDd0pQc+G46cIj/VkMlnfBwND
jmQQyNW/cd62sln/Tyrp97b9xyf/xVZ+irio0yufTL5ABoh1nhhu8P0LxvUlGO/Hrc32Ivdkcjle
cSCRMSIOEOsSXw18I3eOdl203PZXr+tNatJdiB1Wk/Xro6z/bPF2kRFF7J3GXZ7srjgpucRjKqlJ
YsmdTgMHKcB1umPLMkFx59RDOrXmthY/P1eJ87hSUBiQB2L1zzccuuxfrvsv+/nWu7K6Zt4ky/QU
f+tAEdSBJCKlsoFGskVweWKIRLuV34FzC9vsAGEz6PYpLMc8nS4cwMToy4b2+HqVj3FhyNsU7WAu
MCDoTa3gERj7x54K9M5VWDgn/jSoM7cfkrsv3mFTsUAFAYs9QBjmHJP2wkwdbt11pm+IJRuRL/IJ
gXi5uZ6euvj8GirWg7unM7jXrTHk6C2AjDMYkTn9L0U5ofSnObVY31jKQRlm9v610gdKV37szh8b
9mHuso3c99CmtLb66v5LxxL9b1LSoms4Drt6WzGS6Lf/Yth375716JwLgzGMdPgrHxlAoBfyh4rk
q2BfJIxxevw70mBvru5z/wvz//ODNf6ScDCTtDZGel3s0HDd7ejKMu3wPYuz8/P//C/tf9+Nh/bu
dB806V2iDidkxHk6bI+oX2DJeU8ogA03LyXVJdRuSa3nwPCSFcZ+prmfn2zFfgdFut0RxV//ZZbT
c+L/G3Tq5PADpmEAtqD6X5MtLnc3614+zGXlbTaXSUrnCQrfZGdpBuT1yRjAY0yNphgOYXMo6mg5
7DCIzWz0VkNrtFoZgq29e2jN70jKUkfZgjHE/FXhTado/1W1BSJ9NO4Dc6502V2i1YavLiHNP6JS
nyJNGq/KaJXIn3nhR3RmBaNxqWALaOQmO1GPxC9SAt29l40Xlhx/3CGNqx3qM6cUAkDz/JQRHemk
jiLHvfwQiCNoAeYSb5rGo5AZ9p1+4jtTeHMP5be7OlHNiFgnOxrAjsdTPIeaH/78rDpDNOs8nze6
5i0CW0J8CCjMRrB+P7BgL6/jy1ypTBYmtEGwHbJ/iY21TPHbYmngrxVLlUf/VZLeGTjRTpiV3OPJ
0xELqLRYJIe9jYaZ4uLpojyi80fCs825h9O8/2OIvjd8eCF9hDD1YQ5yApz/AfW566xqEZQ3eZr+
9IebZAEwRc0gPjsrGvWRczThGSB/n061QD/atz5sGZXZDw9QtFwm44WCCAB7gcWqZ/+VgDCS6MnD
4XVq/KOftdVMmOTDjty2Dj3o3DFK2qbPVNnvnKPZlnR2g2jIHUsTkwOJmE+W2wiP+0keP9ggxUmP
oakm9Ezr+Kmc4fy2HTob8wVCPdTlcL9Y8N1jTDgiEZsfMQIsgmNx5r8dYc2ZgDIgS9l/REQM69Ko
fJMbYkILhedXPblrTpUq3GtVO6N6sGNFCaJaQJRzWyKEgu76QwWlSsUHb/cLtWftfIn46a6/9LNP
V2BCya7T0Z3vDoNLZNvXcU5FMHFuDBZdmJ7NL/T8Zxh95toycb+Qho5esjrS6BrrILdY3ryoHO90
Ycp6jmyF8obxrk9sHVGNAjhWnL7u4Wj04Sui+fnFTZ0RwrNMrPPNOhMjLuqpCdtz7Q0RdyovIwtP
WR/qbDbBlvb/cnZmPYojwRb+RUgGm+010/uCsTFg/IKKAsy+L4Zff7+ske7tqSl1SVct9fR0VRde
MiMjTpw4J/xYBecJjFZ/JQZdj6mFhsN2nIqjoPegNhLjL3A6Ke0HrHJxJfsRT6ZxZhtnRBYmg9J0
L4vay1GDTdOHzTWT+8ADRKidgc2e84rBMuq9cViXE79hSsYbuv3l9Wi68B0G1/hGrXCAGTpY26W9
bMJAQElBUb6mYoJS6uqDbLR2EVbN/7gl7hJVU5lQjj7RMmZ0QvvFeuMr7Pw7ByAs6codp6WryPQt
LG3uzXq1q5qvYR4VMwjQgNZ75jm30jkIC5bn10NgkA5E7+/R2lA/+b+fjDswXrRdTBC/6aPXW/VL
1Xi3jSGNyFyhwVF80WxAwwzQY9F/Azf729AQoaTS6gi/lL5cru0aFeQlYmmBgy3b5jkI2uHfr0z/
6TRDt5mMkpOsAW3s3+fI9bQ5PleXuz40ouYhNnbma1kTqHWdIRE9AtpTjo5aFhhhM93EzyqCWgJl
EdYQelIfz6czHbypj6sVfsxhHaip8onjh0Ur/eU6/5v28u7+uM5v7279uu9uxlo/DJ+E3IvZIIJP
neLtzcBGeZNZdhun/V0A9QzyeEuwcSoLxuFQMtlGWVjLdO+XK/qmff3PCdyqY8pnwP/CiOLfT66z
r+nt96XzHkKWETmofpHdo9MAeNNbiE8RKo7o2fMttPXcRKfTnvz9AmCJ/bSq/riCb8/kejNWMNDe
xnCUH7zCvgzieJdF5umzI5m8LUAdPq+CJJv07qimYOo8qj2e9SLWIo4NuxRZ3O6ImWdXIu1kpUjr
0D3q4uiviEhQL5Fm8h5YR8g0PW7MvggvH5OwkuO3pNNLVLIsNHNlE31DgMjnpyGsozfpX02HDlBv
eJz4rtvdCCZJk+V+4JYXB5RocaPIL5id6oPAleY0XY4qjqrRZkgF3RaJudyay2XXHIz2v8iyNn5c
Q1Aiddy6jLqhq6//kTOd2/vG/nTmeR2tKCpie0OXBKGyt/Ccfgho3CM6uwPif2n+9tE/pmt/fLTK
mP746LK1PTXfj3NzGJj08K8i85x0LCyaKMRm0w1+yfs7v93qtyQVk+TjW1O3OrrlJH7kUkXdjjXG
aeBsMMM108df80pciQEIKmdY3pKCHJ/eVp3Bi+lJOH1E98ZvWBAXbxuGlrXtdwQ6hKI3FQDZknaB
QDOJvg47fq3EAZr9xFUS+sLtmq7eJ5pfrwTVfUcsSxvk8ynmdV3Mz1cqoov9993w68v9Vhcb68f7
aHReqsCLonPKsAktfc/TJoup3efoF1o4dF0chpdULu7fP7z13yqL6EQe3iHnRRfZ+Pa4n8/W9rx6
740h40jylo/wV5vAA0MAg94xjau8kZQqjSuu0tvE6aLhOTQbLXbMGPpLeCvFeO2FfUomGJvMyV0j
NmOJFoHslw8RWhfh+zsa2wN3Pk/uv5xOPz+6P67+26Pbn3DjamoHg7noKIBExEJYmSnPrQwVBcd3
B0uGhEeQ1MXfnxu+Vz+EMCXVDge93mhq3wEBzEpe1+66gQBQsB7RloeKsJvH2yDWG9aaLmmxTsnL
NRk9oOMgqo2ZHn322T2lNBSzZshZlR75Z90YNoP3uItjm0IgaDjRw7SZbCPGVW67t9jpHv229HGy
aG2tIxoFqyp8kX/ezJbXr33oNPzoIMR9y7IawneXCb4wtOflzlnKjdWTZf+No5zZbZl4L4mmDyWl
Hg2BeGYDNDFEOdCg8gPFbUSvR7s0DMkp/aMNt31VDGqmu+w+mRVdJdhZO5QG5QEeYL1uX2dmR/tK
tLCRstgx86nVSH/NP357zN9OinuJ4j6Wrq9hl5H2Xfi2i9nJroszpJSu3YCe8M5oj0OCgUvAE6PR
pX7VFi9gmTBEIpWBpa6vy+FFamv7wph4Z/xwyBphmNE2+I362/0pfHW1VlMVuS1d737LlzRNn+5P
zfphCGCBMiGNIxl37VinjU3TVjyjWB9DVujC8KFbQ+pfjY/QGVMSU9WrW2jQCswOLb9d0CdTNnQZ
0hhDlQiMhW4Zchlfgxo0N/vDwXHQGJPA+0yCw8JaWegFCNJYEBB6oQr1TdomIwkBjDLYBDurS4e9
DjZ2l8nd5e2TukMRc5lA/GV3/PjWGNBgf/Abou7/PjTarXqpla2WTkhjGltUM94f7LVx23/GrLad
s5EMPP4WzL5L+H8lNt0/PvbbWbXvoOH/0km1aON4OfGgdMHo1sjAElSJYR0nysFFI6qx2XPhrQa0
40Sqp0D+af9pT4AWJjvR5/2sGfjlS4t+KBr5vcFoiBxK8rd2TIG/JMvdud3JZlgz5wGYJe0E9yJ9
Gl+f9JeGB8aY5o1fTBt+rAEgmpO0tRsaZgrfYl31Pl4xgPp6psTjm1nY8eoz8xC1RHGlPfLpaDHK
9Mvxb/yUqXWbHexfMMjodOvf1/Ox+dKNV3M7fHyC03ZqGDk4q7uz/3ivrdbKb43qtA+fI0pdCFnM
qOFnR6QinHi0JQ+WcXS1bM8UBO1e5lvzxnxbohWtldYeEh3EETheIcN8dF3r0cvdz8rl8YhSwPka
gnQilTIGOtPnf1+eXxMO34qauqa16m1Db7RbGPH8e3ni9He5319NfWjmUdeeAS4J59MKO2Jy46CC
yDv/5TH+VKzgY4/bHS6fDTzqvr28GouS6RKdMooZIQFg++hvwGrOcKUpAhyRGkKENZgoz5ABttaW
GSs1UqUkcBL0ZcBS/v4Ivruuqq1S19o4j+odDeOr78fX8/3Qbvr0oA/RZhhdFalzQzEZaPE9ZH/C
+25mLsfR3z+1pbKJ/zz4Pz71WzQ3Ggd9e1KHZlOYEVTkR1zEj3C2kgwMr7AwM3VGIoRuzm5eQ76Z
eoD/tLWyNz3H9Cs+7hnecjOHHetYJ9EhicOZmr3XceFgz5sfNMlx2I5RytzJ1XDae0GDPRSD0k7M
XxZR/YfMiSfY0RvdNuUxTr7/XkQ7LOZP2pon+GREW4knPJAs778toNNncDL//uTaP6Thf35a49s+
NPRye17X2P1na/cguhkFH2oqfo5iccagSVd7sg8/ldBnJT85SeC5wKiCSwy1dYmtBvTBHWOwTitj
PgzFWTNFPNg8uPw0+KUGUA6WlYwO0gjXRG+fIQ5oJmuGKBn7ZEWsx+dAG+8i9E4EDvS/rMevmvM/
K6PDkYkRDxar3+PM5d7adcqzVg7rsUHKpPlKOUTpdTzg3jF5AUsEgwwkN2Od4st5fj4gUPOkwamh
Z0GucBvzDWOldN0WNP9cZH3Oqio71YPORSrpm85vh9yPi/mPS/5WRmvV8TA9ns/68BCWB6V55t2C
du8m2EZv/+zBHR5Ox+h8OH9fCt8dOv7Zun987rdNVJWb06ZcaapeCKLXsmhwthlWtrO9dBc4p+V4
ss96/pA9kLj6SfyyEn/9+G/B8/7Y30+XNreN+IeajOd0hXANcwoW+GydQOyA19VlAB66rJomZ3B2
B9BSfq6fVFwreIT5Lw/khzOKbOv/1o7x752I0Utju9tRMkaBJm1kLIZXOj4ZLQTqYybqBmhnCx+K
+YvcozED//EShmj+fhVfmd33FYyltvLGbTBh99Va+KNQxqnyfT4cbpsh/sjN+LKzn8x+RCtZwzEE
z7YRlBX0aTBp+Dy/ZR1uVHKBm4a257mF55yoYJDR6j46lwG7czd4xI2PzucTXBqaMplF+IB1jUAe
nL+jyTFL5VUOt1EN2TM4WbXFDYsIigjoXpgEp03+7UViEe2gIAwWf3CuSLUixD/a9+kOpyCadY9x
jhn/i7TUBU5XeA+xC2vAV2iMu5S8Nx5Vt/8AqQ32cS37+9P68fz582l9qzuvt/fjvjKIng8GulA1
A+f52uitOYzpMSQK+iS/Fm0/dcDo3f7fO/p2DE+v1Xp1KZsHoijMc0AnzFbeIlvoX4kgQvARQwyF
6jPUYpRuQKDyt7npo1DEEeUdI488vX+dkJj3fHnwZW/SMj+1aVrTrMV0knlQmtD6hOWGvDdBqQM3
e2rzICGqUnv1mvhI+MOXoFoyu1pQPeXo6p/g39M1nsppqmay7nBOZW2eQIyYP120e2GyL6XPQEN4
Ab/vOj05VH/3JCtozluoe8z//mq+Sv7vCxmHymadViHB+LsD0LW5m9b0R0MHHgyoWhnpY0oNSY8e
kzcRgy5sLwcsANJwTzPMPfTiEjX6CnGL8PRxDydNuc5bdjW6jSxwfrrL2L6Z/tLcjrvhL2iR8QOU
WW8wa8meI4nBn/DfW/82fWwO05OmCo3mAE/yJGIAPM7ziBrRTvdOuloJx+uEDsLy4QGxJd93T3IJ
icyV6GH+cjn1n5L0P6/nP+XfparuFCiYV3Hm3Mwtnt8x5Ab4TtBDy2pYu5gtvLlfslx5V5Z9x16s
cBkePtfySEMOwqWSsn2mhzn9unlzGxMLTsH5KVqTE2VtjfkE5X9ROfj2PGw6o3u0EZ3tsJrdn5gR
2eWineJ9rtOOtG+DJnyZj2awRTYMNdGavBvKHuBdhaeprGPJU6dB1EVLw0fSfAs7lsnFlUX8qJD9
hUG9hkJoNsDJDkmjkdbuZgfpyrPfYcuSdODv2LZPlX+mWdyw25Nmv4xrJrqIiy2Tm5wCBjOoj26o
MVLMSF3FEO9w1cHwWV7HK9xO3K1JD/fdP+iS4dROlWoPs3uxVmheoR3HpvvNylL/6cD+Y7F0vx3Y
R+qcznZ9V+Xh02dv0zwtIUksLoz+kEg09qx23att8/rRXN17CwPJCNHwwBF6H657O4YVcjHkYXT7
vVNjcHpYU3kMnsnf919dnd/f95/eBZFrsqRhynxb04xDv+5as6oPXwkAEY2ePQqbdbK6HsMUv7Fy
mj+lsQY9bxJZOt717wDgrvG+Hhu7ZmNoRtFljgMwdkZHgWDCzPM2tmfPLnMmIdKFQ25Bt0zSQFsl
l+FgoA+HGEFa44MbiknPHyQlmANyvOLvj+PHcPTnBX6L2e865uLtsttAXXMUUdTHcfdkeqoVn66H
kNRMqLN+irQBdOSN9QmK9SVSQYytP9wEhATQajkApBJfV6iqqf/PFTaUhzDtMNKQb2jH7tWpTeuP
7mpYbt0aO4qTlpS6WM01Junn2xNeMpub+6B5fXfWz+F5P7hMsBJBhdaZPuQVZSgbZ9QdE+IvtIvM
BnYZVUyJvNqbd8SnNJR0znu5f8jm8FozS6Q4apLdUZ+8t73uw10z3IF86G8rQ+cOfqo6EAj43zv7
BqgYr01Vb646qsc2ijgFDyyIs0G5fE48Ns7NxUCcK2NSSb0EOAGck9ozZox679cD5peuEkCr9fA8
uoU2c4BPp6bmkJ9QHRjymiLAKZk/LqKgKKhhkrhAWhTafbbhuymOu6QFeJUodQ1F+b0ud9AkCPNK
7yw/eSwFQL8NTSBS79Tb2dnbi15WgTRZ3A0uB0Hl6KWfpEoPgcEViM5bFNElzGs3yUrCzvUoRpsw
Vy3+KD6Y8X1IrL6a8YU0jZfIjW4YCFgXiuXwhE459rJKOJ2wv/A8u2AEcy258M6aUZcM/ra1fnqY
W4FOrgXAUxzlL0nzWkvndzcI3vx/y6f2b7qZTfm14Lo+Wbi0LKOzbNPWYNMV9Dhmewu+vLcgVldU
PtwmU6aI2jJ7xwXbxe6T8dSi+5nnh3CLAl+QqGyAMQBQ38vGhANAB3bgmiZMg4LZYlKc3QD9E5/K
rwowcmjzupiNPgHJbZ2UZho3g+KparcENxzZhbaBbfKS+4+juI+iejiLmX19b+zOxzWF7KGU++oM
ezlpK7wJIRigZbbxyIiPsA2ZxXrgbejOm42HRRZUk4vHBnU9snEeCkIIDYer3plgALCkeR66aWds
YbpZi2rPheHjlDWGp9h7a4IRFBvmB3JfIYsiJf9aMOvJI5arujjc+XrF5ReGtE3yqFyBflvL9mj8
TdfOos4YIZ+cMRHu5SOtGK3rlmKsHT7BRCHmAAgy2JGlGgQcjMkIdIzRitmLZVKgJxDReBrOiirk
usHd1cgnI13oLGRT03MuSjJgsYCzUTCurS6Dl9qVKcOmGfHTxk+Y0dtRE3MWOdJ8cB97hrbHLMOw
ZHEhSzSYe+uF2DJ9ph4j5i6oRluOyfIszeunC6AMiDKpUylcOz0iiSWyGQuVRWU085tJcobRMB1c
hERiMgEBtptDwrHtOHuMVUbL6L0aAfPiRz+jOJwpTzM8YZgwOnIrqCRyAhZVg7UPk3FK1xWbtrd4
Lei4KgFvhjkRpIU0BOpuszvY8umNYwExXqU8oxRvAJdHU+BO111SaEA/YARTadlNWYobCnBBDzup
Njj7ehD05BLdnOEyqZpy3ukBwLPUDvy5OZ9DcwoDVmCZqouJt2jHzQpjqSwQKvQSgQRwrOKtYQxR
wAGhGcc/Ap5IggA4l5fGGZU6Wl94WXHoF6pTaaNmzlpRjIAMQUD63Mw5sj4K0N8KyRxWC0Lo4lb1
8L0oEL3cifzK+PWNZenMz+4IKkmA65+Zx+TzUmRrkbGD0hRm4CLzZt3ARmejeDp0nfh02o5MUIfi
kxXhxWvQdntWbHtEmAONTNINUlKmTuMqLG5hYaoX1jRdsCtA+GWii5Gp7pzPYJPy9mZbNz4TDLvc
AB+6lZ4XFZrM63VhmrzitQXhqAP5TOwLZO8EEDcrbt3jB7eGDByA4MEXA2RDoTHe5IQBRg7UZFr7
yu6F9ydnfJErCxAv2o9HJuIhUWSOpgtgBXyq2P5KvzaOaLSq24Oc47C0jCuws3xFMR+2R/dD8BOg
ZvI7W4+IwXJnWbIk4eDSzM9PZoCoYTI3ekmnFLQm+LScGB2vdpKF1Jx5Kztjw7AYdfMsmE6rzLKl
5PqRnqZ/lhAqrLY5WjYndDgQwxI7Cqh1PFjShWIYZCMGq61YLu/jgG/Virs00NjxdTYEBVzBPAWG
e9zjSFHj9mKO90MQ7MK8gSoUw5cY6JBvEhGebB8xevEXOQqOYQf1R8aZVwhTq+GwPHpKd041FicH
J0HzN891HoBmxe2A9+WlRsYOjbihp0MkhSVzIfpG2GLM9OCf1pQHz5TGAi+qyHM8KQ6fkAdoDyVB
XsQaJHRCKOEWsmCCZYI7Km2ab2UM8Vtc3XmAEjbkEYZzcxUzAU553duUS5CR2RnmKLPCDGLxnHHO
ZO3TcjrufaB2+epdZXaC0OE0DDaJ57QtIgusui/hz64dgR+Z+V0qqfXAPd/oeJsPhIjlEX+rptl6
2Kq31/QaL/NGG3z5CpYDA2m9RDLNEOQdnJ5E3AxXksVZEL3tgO4Sr3w7YJo58Jk44n2hy5cYPY7C
V6JC9BNnAwS9/5EMhsMetiRLIgqqmMVR4bUawZCpHWOW32Vt2dAdGBY3GXGiil6OqTVTluJaFDVu
u44PQr9kItuJNJIPGVGiCpyyKjQdUhzSOGA9rzYV5CQkBFuOMeHdkww+yYJTPcjUmQuXO1iFN5Ua
dg8IHaDW4RBbjKscUJTLJHg5I4JODccTUeflR1HpRnW7/ckt181C25scfPeI42MfpWm6z2+MbjAP
TyDINowrCq4g9TzA7ijKr1Ye7HKljHvBVpa2O8Yvoye9cX5srDNYyq+inRPEs3Zgx/xtA9UL9db3
bnzJ9m7mnQnpTTuOocKjwdziuXwiroljkKA4fAvcZfnk7pQb9/YqUsXRLYzyTpTjTp8EWyANFjEq
acH9wowZbelNl49AF531dWEsRLT2vTuONhhD0QpB/HvAQ5jPH7BdAh1esIvUU/OmFORgyDEV8aIn
TfaREPyDwB34ACO9DwASx+VEAEHSRXm3G+yJC4LDX/uxXAL6JIO96fr0zubAICwm5oALiPWkY5w8
ipxalAFniEVQZo1xRNl4PJKAYikBFPF4jbviwHCKhGeLwhSPjZgCP1XtJFVxE+rh+nCcn0n6aPtR
gav9lddWYqT2qH3oxzxW3CgSVVeQQ8QnLyKScTU5k885B+JGzJ48ZDRTmf0hFqMxy857e6QHVEkR
29Jke0zhDVJeQCHbDJ9wBs0jRZIwHngnNA1z0KUxp1m7nMXND9cz/vv+DILRwEB/r4zps3MuUuKn
8w4sHh9dxt6A9jv670BBsK9OKqYbNnVFpy2bxMZz3dl5PKXo7amkWSvluSLbjB45R5rVgs2boUlg
3pDpXbskkxyB6HaI9k1k97uZqtTAu4HF0nBp0vthvpXz5n4hXKvzim0JuylCazpvc8RvdLkeaSTg
BRJPtc/XaOqvZOxlNQ5rYcfRtkdC0oXC3KxsvKQU52F7RaWaDXOx57gLYDuiFL7LlFjBy1O0t80g
8+BRcySzYbm5lhk8TAShIBSsvMbOBBzBCzpiUGWEKTMPWr240dlKEgYiIYCSytXsuemrQYVA682x
rYH/+hQcAWcrRy43mhEBUQKzqpkHEmRGJsO4StWa7WQjW4tiMSwMdZ5eTBQQeXtr1CJRZX8JCN21
vit71hhWmGXJvT0oYUugsg5snLzSBGeRZRKUy1FO6IQj/ARo3nAOby2MamBv8J4fjPqYiljk8pOv
sb9zNRMp+uElctsfYE8AeMH8OOYbVMuecR7hVz2SKCKw629ciKUqW6pNlrj1GCWrgIbLKOegqEG2
5i0CUhIkkdE5YpTAHuWMQC2V72NjLl8u+0oTx37l+IMBJI7hKsAw7iJdjeH/aOi3W7Z/8Qdurb82
MdBF23IwbFdiyOQHdCd1BWJ4P4ijXY8YawiH6zNsTuZDoM5eJWa7/nKpT1wUOf2PHngkN3aN16Xp
36LBK/D5ZPMDg48Phr9yv4bXnPRRfvOhVgVdd0TeShXzAZ03RKs+WV4iNCghu2tIn5K0NFKl1Gmo
8xN9M1VDnUeophlP863zBKiCyKUA0ANz4CIY8VxDn7d8ZqDw1LspGXXaPlsDXj6RKlMBXXEo5xxr
KtNy5+dgQ2b6FAyGCvfkLPGIOPEHbk36LVuxYpje2MfqjR8kegoDzrvBbbFiNw7nq8VyeUpoPzH9
Jg7oYpKL8AR55vPksFjOddQYocFcVHJ7F6bKdAwODmLikuDImsFoQqUluU1S5XnbiCIyjtdp0QzJ
MvQ84oB8n0SQSI3LgYE5UPqcpuYEeZmS7Ztuopg6SBxIHqZKsWH941md7z9yEwgZ2g/XEnAzg2Of
+T2C9JBAsinooQ8uav6sijiMt8B0zzELc+Nzz3634U96QygON+FfEn9wivg3pezJywjGXEMMlARk
faK2F7GKED9bOZAjUX6CHkeg28Y8xcHGmTMd5F9ET4Tdh4mSsxhPdCgRb+tjhbOS+cxO6HX4yrHF
TiCpDJSgZrIaJlxI52T6DKvO3AGnk6po2uI8AvtiNpwcyyZ+XdHioWC5DWbQpc4jhMzRDkwJciF9
0AiSGvkECVkXgi+/rfpHVAA4lONbn4pToK+WE0w0SuvabDpS58F2RJJPBQola48YNafEDC2ZhP/d
fRJ2ZJGTEfO4K6juMCtoIOsTyFCDbV3wzg8VC8JZKveIpYanIyG/ViMTBcEl8FdNghTtt6c7h5I5
Xy6X54e9vM8U66hW8TRPw4PTIcNmyOrYhFpKo3UqKQG6LpB7YHTNO75dJq/B/1CSyx+VMxyYCUuD
wUE4RMh4iBeaajZS78C/oh1ux5DOK4uoBBHFIfuaH2dzmD8w9zjVR+02binUnzwFwJfRnK+/HMYL
65Q/xd0qYEkzF06UJWNnp6HVr4zP28JYyTzIGwUb7xY+AQ44PAmhjLd8cupa4BRX4l5nBPqhyl8k
/JHDTEt380BUizdUzJASodaAaUNte2dyG15jPLMLABcQD7ZyiYyCsLdUtl8DEd1rj84+NjBtkdYw
upCPUvQhiniQdQD8LoMa9G00z7oWKlqcYxDhFbJAtY/JKxQKNS2yFpcJeAR/6kxAoWdZmi4ee0Y0
Sr5O+yKegRy+sFiqwajaoCMNmb7LR1rHyuej1Y1oBwquaFFunKY2JPF81YGYsBhW2ujbRKUDGfoZ
ptJZPQ+bs53ZQBumRlJ20gWqGw+SkQrH+rXQr65e8izaL5t5oIs3KwGxxP3jwfls3EN0LklArk1S
Hb3j7BoCn5v8YU7xNiEXa5EtNMUDiUIaiuJRF6eDvDEXagH2uMsl2SmYD2dehxxhP55avPJRQNUX
uOZwnROyvrgjSc0NVPJI1UtyxbGRU5FtBDxnxIbY9UyHs2QZEk6IefPL8AmaNCrHdS9IEBGbX+wR
R/8zIfy0B3nUVACDOiBkFfknjBBPDtUAn8RA5ozCn183mxxr3WsLPGrka6lqIa84p1dMQRexMcKp
I4pVDgCcktoZHAYXufpsYx8Bc5GT0HupxziQl56uPFAyBiVpwn9USaCqHp49WCPebAO+fR852QnN
DulRLs+yBd3PUixeTOUI5H+hR1K0Lm5U0FRmV5KWhQCyCXu7Hg2hkys8+n0sgvMTUVxFHu6YzgFB
MCzmP989p//aoJVTV0CMge0jl9xWbB3krIhFYI2qcgAZiWLPA3hYKEjwq35nEdg2dtlk/JlOwxmh
DERUYawD5kXIPzS5Xpy4kE5ioud+QE2fIx2AgupX4XvtO0BfB5ONqYNfJruwwQvIi9ZZxi1AeaAg
Rk7TtZNyTxhHCJQlZsYw5gvlQsM/7EjT8VOPFNdzJSFrIl4jUir+FTwjb43AJNfZDRDWWgfQ/rPj
ghSQ6sFHTEHdZY18MMXwu2LHXtz+J1CU55UowvBGgisSj6CGEjkmNfJ0dmKUciUqWB7DAykm4XB/
RXrd8o78h8vreKeNuwU52AnDaZcufK9jf5yEvpSri9DZA2FPTq4rJoaszpHBH2Qjr3eM7XE9b78s
Gp5lI3xPrXZ0rdmoAeXjVe/59X2Ptzx9ULTY1vgKO7JKb6K5SfDHdmuyOppngzlm9nUTTa6O3e61
Nug/nh52eubujJrr8R5BQb3Mg61GOUUI6SCb/FQV8vZk/wMaVQEKrGC61hG3T8u7nMwMbhIOAedo
BeOBavteRecE/JITbDV4RejqYNgdnTA5AOS2y8PgXiaIRdyQR91iwCf0BocTMNRXnU86jxqsRVJ8
t6hcaRXamwkFR2s9gPESqm+kniZ8k/xi/amOuSkpH3+9he9rtTqqwMnRytko7Eol3oCYGUIbF/AF
896maHjVfVYUKY2kYuCDmLoGpLEKPYyBj//ZoSTmTM9KoGTV8GaXT+2rgWYEG//FiCVBkhgzxTe2
5AgDKEmIBxStDF7Jl4womhiRU1YwLT8C1jCSHMmbLzCd4dtixyaNbYYl9cyIdJX6kNUXb9Id7mnN
bzG2j8gGqaqrWXJziHmyTLrDWlxs0+LalQjwvKxD9rYNfLa4Y0rklSBvxxmIsrUB9vRE9YVdMmWX
3Ewj4TMoHJ8fZA7EHvucFgraztlVDOZx6jAuqIAq1OYjjFnCGZmYKn/whoiLolFTRjZcXosaj5BB
OZGoJeMh/JSqEjuO9hU5Ax/tKWA0ip8RR4M+5tDp28XpoZ7vctW08qljWLhZYrbH6UXaLbofDmdK
+txwdCGcTAiJY9Xn5T3WqHgNerBwnTBCwhkVTHy2x7uTX5UGMwRbe8ol64pQrCpc8wtonpxGbYQG
OUVZEGRCzSnVu1PuzJmHTYVYHMapl72KEjSMwIp1OQK0yKsCCW9hTT8GDN0fBK+GVz4FP1pBNKFs
vqnXwTiLow3fIPiyxQzuSVHwNvGWH2OjjqC0BpnSbAFkzR4xKsCnp73n1Jx5d9o/sQF3ebOSAOEL
nM2l00KQrUW4rWTYg4TtkpxQq5A3Sn/yxj9DWNeriYoafLO9feU3zqPn3G9ebewUgHckFNHrGupw
go1GhF1GaY7PpriGaBXsei/zmH20R0MYasmg7NqY9lJcYcS7WJvQ1ffmI1ld5OPErm9aH7S5O+KC
IJqwsEr87DdQ8DiJ1t3pYK2wKgWhqfUJuQMFukrueue3/W6Ji3gOBn6DLvdiJxGioMtJLuy6A7Q7
YNFskWJhXsifTHl/Vksn5F7vsryYIVKRT4SQdh1J4mb21nP/o4aTw4iJza7TvoWNlz1B2uKK5wQD
meeVOXHeKMh+yRWJQ9c8dpbIJEJ72xOfVvbK9l68HMK6AnDXhmBMtX5wG+xO8/zMaoyKpV8NFEct
t374ysf8qSrFCdz//Rjd3ObRb+HBy0Eyi3ATQjmp4ez6+ik+3NxXx9w9ZMH8wtnf0bHZjQ3zxL5i
B6CTv5ZOv8UcQtpGIUisMHU4oLNiXsZbhwuh7aEf/Zq1ww5ol3Mob/SPFvAQ3BFaRJwZ6GSAJAA5
Ag3zbznUyP0WqHZ3p6hjtaeSJV652aWGz8o9IhefjmgE3sJAm1p5tNnLiF6qBMNS87V5xQZvAwvV
MCOmc7Y3IVrhjnjxtOYXcE2gU99Q7omAumLhb7zRKAkYFdZpnpTpvsUu3Y8M1GroxYnHTipDxrZA
i5b1yAD2lrQZuV6glN3VW19F0bQV2nMeEaVoEhBo6jblxN6Ks7Wf0c2DCrOR6rwMyF802TdWhfHV
CkImDVCOfgnQe7og5zEzNdF86fGkEAJuSPJRKAWuHY0Ag7uA0/UbKb1e2SBxSolZKUQfaB97zfh0
BW3vHAJQFvT4+IXcTjO+ma0D2Mn2Q3lMTaMRPZJSUyC7cr7kejdcVRjZ5OmW6klF2w6dj4piS0mQ
X+7+yZAvRCjNqH2h4CZyBuUHEb6qC8yS25I5cnK5DuKCOokrvTiPBIGAmQIjq6XZ/2xGms3gMFtL
90NIaI5l9TYukySKrlQHGqFxcH6S+Z+fLMsnk9jhAjXGOWthcbuJ1H7MyOcQxUMgVF6H2WtIJH6b
AHyl+37b19LevsABbh62k+L8AVb78nWU9EwgOzDjWFlkHVY8Xwi4usWIRYbjD0f6qg4gkwFaYNMj
UFJzrnZIQhSGzvsk+2naPhMl0/pGLj4PATkEBioEfLUXw7GBIsJryGWsGdrpciEq4lNvqVUHJjkD
O6oLDaU666yjm9dBbkse1aqqusMbaucdb7q3OlPrvDweVE0fH60jRreAJvjTt8ZLMAqIXrPu/C7a
B9BR9hm+QFZ+bdsj7m2vgLPVw9vJpTajDtuIdw3yAhoSwRtlK8j1GnDGFjGOWEP+SoDVvBopgk5g
F8wejOdINck6ol13t66b1IWYNXkP+mxvZIsk+ITWGz0BytEElapDXuD3gIAHcBYEwZWpgsAxobt0
jLY0Ha2Str7qnDNco0htjMarFuC5ZEkd6f1T+mx4yusTh0O9GR/pv+odmmUklOutxeuwswfz4ei8
ngZZ5hEv1pWcTjiiOCpgPD4FsnEu2gQIQdYDcNadCWCuz9RRw1AvqpfxdRg/tyKjp5wdi9qYAc/X
4kJ7wtwM0CcaLhr9/luzWEzV3U5TIgnd+lLGWer127JvVcuJ8/rKQXvXrC6J5D0r3LEa4Ts7ddVx
fh7RwSjZqbSCbLAYUhy/sBef47v9uUB6YMwbh5reDrp2hfsAOteMIMnDgHZCjQSyYZgVxcN9gybv
uakmkJxySMxeidTrzBdpaYHLg9RiCy4oa/ay2XPqvTv+gQe/fFj1nqGh3kWh4WVUJHcHJOOrsVaO
cppPBa0OJFwUfSHTFnTeA2IK2upIJ5bDGiUhgozGnG7GW9wXtGO+kiaMthvL1ta932bwHRrFs0kB
67a6Yx2BvOT0qdr77zsb/moZEeabQAurYXNjucuTBJHZx1Ul5CFa4jtpJrUMqa/le4tiU1Ww7oAt
oKmhowWuBOpD8YezI+uL7LAc0C2oANKWoKXdTP0+DwKcTS1w1xOTvmhPUbdRaB+/ulA16zCmckqp
p0jFyqArQJkV+x/qDPoKYLG40O36QDk8HK2Sm8E5gu4mdCoVTkGH5YN8AIo3dLyt1GMiXvPC/yHp
vJoVR5Yg/IuIwArxqpZ3SMLzohBWeOHNr5+vzsTu3b07cwZkuqursjKzUCh+dBVOxIWvp4TkgHE7
ik+OpN+EOofbYD0TNYZrWCMLfPIiFhw9yMeAs+Nufpj749NP8Xm/VArAE40mFI9LJkP6hBvKThd6
L2G5ZtcxPMDX7hLTUvy1VFXz3wwZeFh1XX1aIenij8mcRqm7EYyfnGyN9xEcmbYOFhg1/b79GTQz
jqq3auIzhtPq/DvndGkwrozOzJZLZjIAftxLgtHgxdQoVh5ZALvrQ0DGgVMd8ULHJBZ/a7dKwOed
HuUTD0h6uAxQMK4yWBOSwKApgM+VEQQ378gktEm9rnLY61hsj7Gy0bFbjZmHjrnK4P5AUjZoyNyf
Y10xLZfrIRO6JP7VfqgcymIAXrh5BgBXY5mCQG8Hgz8oj9sJhAAGmhutp3nAmqq16O25B6qIlhVr
TaOgkTI844r9UzHL5DDo0hTFh1PVJ3AUFTLXtLRA1CgQL/2R/xrrxqlpxlec1hA3dDqGjvlFqSyr
B1CeByPGMakif6JH/mBxCSVD4WL2Fa7UY84IKNA1/ANP/ffAb/Ez9Quq0GZpFF0f+waga39bN2tt
wHbkvw+mTGAkC3qP+OasKTxcjAd4pCl+/glXxvSf0UBbjEj66oagfv3Nr+Zublej5I/wZfGrEG+L
E9JI/HNGJ2yWUZmrRypPrDLvDGeVL9gTBhQGCQfD39BuYOwBI1OwB8C1muxPHbdeqtEV0e1NOQLY
Iw0gSS9OX5fNS/Xyt07qj1D7WrxMTbayXqejimP9uFMWr7DXonykoPyrLXUymmZuHb1DIWMEn+Q4
N1ldqKrJpyKa+Ndfvxyen04VXvfeu1SPffgy900Tz3gO2ydAai+iDn3hI3ZSXyFNHaiTqpVGt5wc
gcmSPhgWyCCMl7tLykJWcrUOzDTA8fC5bj/tnMkRtTcD7ukeXhf79TnaMjDhwxzd2tU4P+zXx3of
w3ZunGSsIiXS1rs/A+Bv6X8d4Am9LdbYgaZKw2uAjlAXTwm0jaNL8Wd23tZD3RDl/YqiJ9k22AIP
YX3Dv4+6gI+bvaH/AemfjOIhGX2DPzCQF2C+8FFnCCcOk+hi3/1RFzPwQqegsduhlnvHW9hdV/OW
pu6Vi0itolU3ob+HmbNiMErK9dINYU55zaBBPm6y244SVS+kkEg8WXnGX8sCEhAzEU4NZgC3j84Z
7mzdgvlS06zfJdLwKAEAVNZnp6yZflSTsmv+zknnarfkWDuws/hFfmMnZUVpTTQGWcxuZ2t2virL
ac2T2S4h45pQPxyNGRaGP+XsLuLk0Ngw1w0zE+S9vtV1ymKbG0UebKfxPZz5r/QRf8D42Yd2pbCN
7LAFSU2MzyzdMIo2fUVHuhC59eiKxJd2rXufbNyXo1xMDoIzbLwUF0l3a6ZtGmP79BmQrSAsbRqK
cXdxoZGmbMhc3hjBSC9sOx3cTWXhMOZjj0i2ZUgrI22s6JfgvHmMXNTimE+a6WdWsxu4rjjIGGaw
S+kcr/hHeuNPzybaAD58rF2MYsR8jZ395hyGBaK5d4Ya+u4Za9M64uYNrki0qTefEawGd5x/JLFF
FuMyo8y/DjtqcNCNgfIbKu6wIffpwH8mymVXGyv/RXNk5HNvrqq6ik+wu5474IjcDdyWhcrzxO/j
L4BHOA073Y7rTSNuu2r22RDpAj/uiqPOTTNU92Gr2TWsMBQjoA6wXLS5FYXhu1+cVj4Q4APAvzPj
AfvpXUrkgXKBdG8kjUxpwTUZB5WOWQwIUntLxRWFqrrRCaABFt69E3P39kSVrkGGVk9OU2fytSfg
5uxNw3F+ahbXzcKtIp+9QTk9K7qFb8zCyxKtt4HJbsIYA8pck/lfRKBU+SNyporPxs0HF+bYf82V
1fFj/2T/oqbB1MewXDjoJetPZZVuIVKI4A6XIHBHlvXzGTBnY/nju60Zq0Yp6zhu+XE7vCmEx0Hq
3zIYubiQUkez9BS2DEgqAkwlLJ2iQg3OjgkLR7gcYzOQX0i7s/QwoIP3J1wenOyStxhE9HlbZML1
4BHVjfvK/0425KdLPAeYi0hJyV/ZBHJySzNGLm0nmh/T6XMMrBaM0xRPRwcqrsaLb7u+wYyO0BdU
G4838TsCVaBHhX2lU0K9IQi5hMPOYCyt/gGt1bjmhBqnzcZhgFeqgSzsZh1NOmfHWBEcMO+CIN0a
s/F444vNcT248yd7JudlzYVVFlUnNeVS3O9k4P5GAxTpKyD+VA4ICzkxM8sVQvz4yAtkjfBy2gEX
ekDchUnjyIpxMbFeGkMnlE8v8DRZMS6ycqD+G5eHd245H0fDn8w408aKn96rZhX4RKVPTP6UYnHq
/YeFfXLPmY2O7oghmk+Z2VdFn6u4AN4fRnqizhjQJoj1aUs1zW6BoROhsHswtbr5mrfdX9RReJW+
+zI4DsDVM1MoI+CGKfPl/6KKDPEMRbtkhcIIof14Mn+RTyIgmxc3HnadcR/eaEUMdgMem88sQipI
TFgZnQHahWtqyfyNenCeU+dw6NJ6VcfRFg7Lh2IoOT8IVzC7K5yRawA5FHI7oBT+NdsyaZPKVGd8
4Z2958Y9ebk/hKP4SuHEx4vUXf+cfREvO+xUrmSDxceGLwZPW9+QEn7p1WkT+gDZqKG+JR93tdVX
bGcH24bBZiY/4lBp2uhzGg1nN7y+DDZ9/cGpT9PfwF10xIfxs/7paXyR9t7xc20yqoGzH5NXo4Hf
vG4cC5Il6lgMM3yx9W+6KZac5OQIohdw2wZ8jiQNjrxLXElBZa60X5qMmuahb2ovF+BrcMH21493
SSxd2wERD/n/1a3HBxyBjbYeTwFObviecSjdfUpMmAI0BWw/foK/sVvdMkpJ32BgATlj+CZSgP2w
KejK0fu0VPvLwWyC0353Hlgzo5Ibg9MfQQRLxvPdYpQPU5jOHWsuMCI9iefIo1RZ1/cCZNJXW/xC
hh9doA8DVnyxGyG/yPLiUtq7Uo2PN/eJi7Fzu7kcpE9SwqbLQpfs7Y9/MWE4qNGaXRaNpEVw7xp7
567btMLINnnU1XzgdrwVf878kUlAlfn6jBd7dFRnqDX7zXuSt+wj97RsDOjS4mDxDpul/ToD50H3
QNrw++K6S+SKRxvoGbj5XSywGAGO2xBLhAN2dKo2F8TUWPYf8IZDrI19tequoGBAd/Jb1nYW6660
tt0xHn80wfCe96hxzcFnPXi7u4X4fCQB9LJBrD6WP+IA9AiRs/qSIZ/AobwQwrD5Z7vCSHEG9kKq
45xFBDbTl0RTNw3GwbTWN+tk8wHjOxHrFvHAT3OYWasHDACYINHqVjOek7fUaFD27sxyAhx70Zsj
vONkGMdb9ey7oHgYE2ojEMvcajPLIxufFgd0/CrIz2ysK6zHw0EdSXjJaOEK2NQEABGV+Rp9deNT
2SRQz7ZXb5Ah12C2+L71sjBegcpxEb8J4VYScchhy9FGLPsG7urTZzjfdrPaI3f7Ljbjq7vdMKFq
NwEqWfGFbwNKiepsZnBJmsFAeC287bQkWY7SMczxS8Cl1Uzsa18ORak1WB3uqlz/ZqvfALR6Az/4
4TzKrAV2c3YqqfeExNz2MQUV1qZgRnSlz/c/pu2OMgokh6b/1+pML2PNuXYB1s88k0f4a2BLC9Cu
pS845Niu2n1wDsqMO4LACKgn0uv+W59UND+gTbX6WJa3VvmabXHud3Eh79H1USUNQxb7298WlEpT
7B17MN8AKGfKxSbxBVZjPGh83C09OgWXoIwIvyxMjh9mHbO21ZtpVVRJ6DRpH/hUHGedPOkW+XB7
PjTDMOxCKEKEA2MnMlCxADVtBjzwa5+APmDdvmUK8JM3gokcc4fAUg7cOW2KSFajNvlC5djZENb2
ozYOr15pDXS3eBT+x6EJAa2mj1m22UtWLf5uKqhKhJue/ymjQtbwQI3OsQ/3D0bcXrJFDo6CXKi6
KqLaw9EbarB3C0wWQhqU2W3SE4eeA1upIusrmGqLkZ1kcu/+AIRhRRIKHfT3BB8zlRvXww+7g+RV
khG2/Apv4Itlkrxx8xSuLt0pyiQWD7un87LKeaX2/ofOQOVTS94AF0B+HsUuyfs/dSC1gXAljCNh
UOTzbfxlRtI09fMAvdC+bXDO6EEcYwv2XRLRSQqZmhcdIJ/xnJaD25rEhXGgccuf3W6GeEfkxHh0
jpt0/LDh08KjenBAQLMD7KM+5M8R2DkwaFrQupTU/aeOlLeHocUjxr5lTwnCF9LSXIaMu8AbPjdI
17eVUXHKh1uNbkn5M2qbkez1zU0VcYvMU/G1g2qNUyPeg0wcOhrWclczluLkY2FLvE3Cdp/harct
UzMt+sEbpmDgrCCPQzMaVxWfLR8cZ0Oj1Vy906vV/rrgkkKX422QRlPK7+eVk7qXIKVfdBlDz6q4
wXPKBm2qR0ZhBQTbHzCvAC+gK9YVAbbWcBQYeKzaWcV24lABWKRMUt3pCV77m9YhnNQRKRlNqK4N
5kV+RVExvcSVh7QFGh0pJWT0hpdKVeBT358w8PojX+HFrY6VTXrDljS1DMo0ms8eXGvIrxA1bbsH
kbRht1g9+/XqTr8NFhiNburJq3uzmyl9hWFX9+A1aFZgDiQV4OWAKIjrRjdxXXh/cLOn+ducwtnt
GONeKIn54P40FDHpPoGt9PxmsIVDrNEOvnixCuKC98M4t8qowTAzYuao88cIhQGlGNZj+Jw2LO0L
fXqOYey2+A+wtYfzZrAIcc8h/4YLLB1NOnsc2GDvMFTHIszrLaPpPkxl41n5wiWVUwGMzT7DxLhd
3amTmIR3JElM24SQuRHF0Hg3oRaredRO6z0fzuKlDo4oP0B8QRXSHpg20zdpXPAGIC8Gg1fUdjti
BPEY3Si3iEGpMGKZC7ON5vlm3gIi/rSVXsyZ7/DXzMaZ2UfYOtIgaB5HmyY5VM9bdeCmKR30mEjG
es3hrYjgY7s50U6YQnF6GLq6X5306zJYG4ZYfys0Ekj80nn+owrS220sRahzoz1CH4eO69x+9ZGJ
wZOxOcWdtNQkqwyoMUHV8ePhpOa+pHtODkf2MO3ZC/yyNxptGwhR767ReBsfITHzpImKnNM1F9Kq
D299/KRGP7vbCf5ZobSZIEttZeYxp0wcN77wQbWgbtTBJZzx+Gq1ltH4wslax7eZV0+u6JPU/awZ
Eu2d7eLkEh/aShWtj1G0isrYrs7U7FUs7EsIvucRr4GvxTDfYPxWFDR/xvj/nqsvarOtrV/E0oeh
ZzoLIgCsyWX73ewAjxyeH5bD5/Vx3ezynKHt4LNqfAU92cgKCvSIOR3MrIB9hDVZUj79U8yrexbb
M/OgvPq4C3v+bdGY67N70htS7omG694Su7TVG6abOaiVXqv4DkYXdraCOcluYHiB/rDtL21oM/gN
xiT6VfRYH8wrcSBlEFhJu2FJy5Wa6Wq3a4q0t45xAXMqJA6mY5HczLul2V3qsEesTtAFhzcW0CDR
PzOVgcHAEJlJetCQMEESvHJCGozlAZw1g4tiqLaE+H36DTBxGE5hStX33uGqNOfYCrss+ReRQ44O
EIQwV9QwvEKHamxvhDlyNf1MdyeMOSZd2sRfDLNQKfVCZqFTYyid1p+qn92OyZmNbI/DBJYknSfv
+VT3acM/xs2PfXgqDhDLxWak9rQuk7uPNTOMuhczsvpvilTy760afTGWKgq00H7vSOB3zXf6Vk/M
ieNpnpKS1HGO6TErpIUA4mzi7XsA3F8cApZ3DgGIHAKFjOwHejbEUIjgKccl2bSqh8WPWgpGorm6
EpwAowOZeIyCia6YJDs089BPdJgi64NW068BR55vs2lEUH3YARMjxkHE4BKCi/PAPcUhUOasZQ28
xX30/AYIN5sxTf+eyAoD6/G2IJEjxvA1dabAj6eYBGFCMGsKFTWnB3AJqo5KV67fGLEdgV5pDrwN
QnRtSBI3oqR18GO1rIIM981qYBzLzntYu+HsPIbKA+fVhlx96JfWhrQehcKb1iw6pE2UX9Uc2BKM
U61SGol0v3Vrc2R2n+B6TWoEdpdCsT7yRWRG4AZJJ9aNp8Bt24UmClLp8YKIQnT82OiSOiheNAat
5PHujFIdxYqNsbbx7DO2wiw6Y+Dhe1jGFt5CPv0fkhiLy+Z+AH4m4yvBu41ootcj5HcB75EouXVc
mDk37ZvDwdSWxh3uapWvuQO8ubS4vNjMqkx4XN0ZojmO11pwPTnlNqPbO72FoPE8Mt7aXciXvH82
qP2NacWydaB92oeU3v2LZgi7A//xjre186zE9nuTHhb49AEWpSXeah3wPFSWrIYIKokH6QSdoke7
ua7szKvREYFMYENd2xEqIcKIaHOLnqxDf5s+0s6HyCYRlA/gVb/MYNpgUq0K+CayulAROrVY6Kpj
giotURh6+6m+9Z5g6AkSrikBZSVOFuBazZ29uTIAlnRmb6ZXUlBuGku6W2jT6bePjHHDmeC9vjvw
GoSGa0t7RcBejv6OudqUh7+Do8ST6mabe8Yv0OwPr0XuvzN6NDQqG0A98EQY6IejJ6SVxWvIlNo/
v0Vs3Hv0No9vpYkj35SXT80JSzHQ4WESed/+5xtf0YMw6b1F8k94NcftozV+Ytfi0GOezzlAKBFS
9DTHBpn/X08U197+4ns266MPz/rj3enLQbthVgWt5kawc5Ydhji9ux4NREbC0fI7ODlyC3pO9Onc
A3Z4mpmc3cnjxGxMzYQqB3uD3EWsrpgAiaEGxLawzWwh5mFNnFuAqWX4Xk7ImhtUH/gDgvHucgAD
smnswmg64nTjdWXCpnpYVplxdBaxZTnJbdGBVftzQmtGd+IXWZN1pktJ/pvAo2zO1s6OxX0urPBq
1hvIKKEKadBnS7sxyTKaoBaFquNbxE6jAym4A1xp3mu0Tc/BEyMa40CigWveiypBWB5bxjfDvWMS
LBvVPTas7oVBbmvhd0qHjfV3UA9omgxe3LpNnCwZRxx5wx5tzoznsCNzs6BerpGPM8Ewh6QHTcP+
IYNGhrhuRTCfGQBJx1kmXGS8+yw0Zp2vgZKWa0ou0ox9TPjXbcFQRqYg0yF8TYYQIHk/Vk5UO0Al
73JUNKzdSPTX0uNmBM6gQVUoClioi5i8J6CHwtOCHs6QFllf0qzc8mnDqqmG6CjLPhdwEMfGBs+F
gSQ3K3n4yZoedxeM5Tq/LV4Te9gy57pPded1l8Qk/HuNrGslzb5YDaKjYZQHhqEo837QJ9GQQVB2
PzQamSAuzAwZ9cGkXXNdlfYaFTsjPmhhQjWsM+tVZkCrV3Ib8GyDF7NDW097PUT8R4YNW/QonpO/
YG/zomm7/u507eBD8JDbEJ6v50yj8qyrH5GQB34LlvVBmyWldFuFTg/Lfw/XmfHZcOBtJJx4lBt3
szbuqsuLD0ku06ZH033ShdClTqMsSVpOcrfXP1mh+d3sxOsDy31Br3VvD7OXe5u0UUHy+vn9Topt
OD37DGQIX/4WQvEKQsHzEvIzkIuqRU0xEVx/Q9PUZ4B40X32UtRaSy1MaioTkuZwCBMu7gV97J4g
mQvg2yQuMXaYz6doho9sJnppLHvWmo0noU1U9i3z9XAXn1WbC9CNBoNFt64wQSErHtz5/c+PicAp
XtNnFt0pIjumnQq19bq3uF6eHguVhKlmfGePrlBisuG8b+Ljg2uDJxIoOIf2yQLmSC/OWnyAviun
NAlPiPsAGYwFVAgtWSe5zT6+DoWPAGU4D1n1wjK/Sv97KcTcq4NCNmM/8NIezKeEv3uPSzyCh5nm
vWkd0DHrMxJ1zUqvgk7Mfqm3GZKDpOGO56ezaIQIBaM3tAt+gSFuBtQAAjb1PxfwIQwIC5gQAE0Y
nQUHgfTH6S7/JwdSRGD9C/WR0M7cuZcF1wkllTxL7cWRceKCoSoOUepABJ0jWkaRz5aiupojWLxg
OMBPHC8+pkiywa4Iz68QLeQOnbZwo8Q34uTWLWQbP/JK2LIamWrz4DJuDerNNW7uaKSbSPim0z6e
kqZ94aSHSvUxGMa6dWAeD3Ep8VCO3zeouy5KGKeRDNSYQnNbQKYNhBFZuUlCfYwP0Fa0AB4zsYdw
4t9jfkLMRHRvC81luICLeXbm9YKsmcEPJfv+qnbpabQfPKGt0qBGmqAgNe0Jo3tzyGYlwwZBwHwH
zhaKBQdu9YMpz5Vtc+6V1qK9vsOUfbPhxOiL118nWf1Md5eka8C7xCMAA5w/X8iasQuq5BbCmb7Z
VchsFJXrEMNzZhEIZesTvLdpa+u0m9RtW/dBC03lTv1kwpBlIvALYj2hxN2lu/TIyNirL2Vj5c2n
JnNlbmZbOKuSWbQ3LXEnoMcLXaEqLQTpHeEmyxdOtXSHCvBZoIDsDZ7WLo5yhu58rd5yDt0bWtUc
JhmuCKSuH3tb7ApM+ljRPQZUqW1G3uWTth7bzOuR4/YR1lE+nBS3fxZ6bHQZN08WNDz8S3l1nBGQ
ifpzLrJNftf1+EhACcmNz5DrP/uRxkHGxwv17yJmVEDCcP5+T4fn0LDfRRv+g/UBL1lVw2dxie/F
jhIYpsVCh6rbcnLGw0MfI7Vi6c/mz4LIWEDyEJ1ti9fRLuwHxkfGy5NXRDaznwk9mVY3lvSwIRHs
2wsvK+vGmkPxgD0Yw/hod5HJoIyRG4qRExWg4TCHmuM+fKf+Yr5PROPF9hpxjEGbKxUmJy8ennHY
oOQSl5IzdiUcPZyDbyj2bXXPTgzjlvPl4PSsrA8IvyuiSC/sOWOZ+SbeAW/Agrf7l85LqsPC9TLN
SOjzESYOqXeyFjYvDkK5VPORyAZYxYg856UJhbgPRDGlzAym2KDYxOS1vvLsRX8Kr7FrfH6gm2fT
g5np9T2qEOqFbamEakfEgoWUZUchgGXcYbTNAFCM4CT/AxJCSEljtXLUKK7bBX1dKtecDEWlEElI
f1fn6VgUJL0lLTjF0JmBG4gxApuh11Kspq69sLcW24vTmowmq30Yi+55i/nzZJKgcogQeQnDBEjH
Q3yBiAjnbcAjFv1VsQWnV4rZ3sOPRC/Oz0ANZByz/zL/ZHcPcwftnp6iWXuplWjafgk9OBYhYnGP
c6Q/B5xowHzO0KxSQIvHTN2fHkoVBOL+/uTdtZiwLPgMCPuVWgkSnk0uLJl8C0/ODkD9VIdoY4AA
BgyNdEE1XGqjDs8C7dieHiKK/491hra/6iSovR523QFn6C4FDcop7g/xXGJ0jfjM6unbB1dupWcz
Oaffndg/N9tFGfRGj9wIhfvPWGurTGwFFou/6oa6B3ZBmz4zVvV4FSD/MYlHcODFwgN+VJbtfNx4
xFpm2O8ZCAfb83GXmd88QDS8GHXZl68puTKxTLZv98ABgs823jeAPmOetkigXmDhLBAAo6kUGqAq
UzgfAWCRgnPhfu23zUgXIFZ6rpQP3KOU91+eapOerflZipnN74uGvvLKk33qKdyZKUaA+hV0+OdP
TaMXLDXZ+AyISDiG+4ytJ569eDQPRgXaXD0xmlNWpkNA+vM4JOYMiSGEISwrQNTtQKlPBBSzMceC
qQF3oNz/mWwiNIW5KbYgHxKwBiJddbBO6d7uL84JW1E9nSF5AXJ+DdsJU0bY71LEmhRnYIIpsln/
SyHI+IMgmPcbk6EnUtUI+w2cBVMzj4EATovArc3onk2Qna46sFh6BoN/iCHrrcXkCkxCuOw+p1V9
I+p23dSGGbeyJwb02wx6AMJIVmlO6+PuNhGRu/VJurkHdNClHyjV9TlavXbjNwLCAZSLGPq6q77G
qoyedLibLKcHxF6DeMi6nz7Yxk22jT1/PaxbAs3R3HvTldurwZNAX4ziewpxGFy3miNAbamCzwK4
L+6JT0v+a4zywEeHKPg2+5ZtSaeQz4wQLExFVR/wlvlVVsNAd/AN6vDOgZ6G0YvtispySLYs5UTX
CR05gm3UBUyXHxJZKJkM9v+ckmsKyWk6F9OHzHtAEt4hk8XvCAMXYp08ZWHWPCEUaZBZu1T+/PXF
7lV20MN+Q5k3dHQy7CgSEDIw2Nfuh7ym/3aIJZwtPHUTZiTnlwhGQRXkoD+bBOM3fFio0ouFyBvI
mENed/tLZGgWNfF64rhAQnrrDyXR3CJ/YkQUjVAubMuJqyWHkZfoQ7Rjk0N42oez38m0kAOYsP5g
vZs/3yoA829FSN67X0yM2EIhjWBWM7vg8kdjAm0a/4KrMSrw0QansQ7YEh0Zs8DkcI6Rh8sjgC9o
e/qMLNRBn4XHPSoNo4bkNpx1/ZnwS8DyicJYoZGajQjl3wNbhJnFZKNWaf85Mh0r+BF3eH+Uisk2
dPAFHtrN8ZAB8U7bdGrRvkq6Bzcug9gRJZhmUinwyvYmSigS+bZHgu8icWhPjXBp4DXYzxhXQFV3
RxOROa8F4UVealUZC2/rZwvOnowKo5Etk2Wvqwy4DajFB0qF4GnijsnAKEv6JzIhbaT4T5qpP0bQ
0JmFIEJvA8S0voBsArEoDDUKFaqTbA/Hdr28t6j+6NzCRYIPhS9wbu9/EUVBTdJbZ7j9GEIaXXOm
gBKghJFyiJKL6zWcymKvBx4E8d0O+npjQy5+xv7QSaipW0gDafmO+SU3t9fCFO3viDVZfZVkHBzi
GqaTZj0xsOkhEQBTMTD38ghLJIcoI1hHO3e+g1cMqXX6EOEAxzFRIEfEghbmjaHVENwDSdEQWx9v
v/hS2zvV2HKyTnYgcdVXy87PSE6oQE5kqJx2FDGQZN0drFcja575jSynID5WbJnkHGQex4VBfCG/
cn5kqxJPVJNMdvgJYLy3qTuW27CyEhR7vNQPf2LCwOCQksZbs+/shvErhflKJZCb3fg82V0NB2zh
Zr2+ynFEx8CoC5t9kOFIYXVSELQnAEMFF9YQyqaFAcpu7/wuplfSLzeOyzmpL4Y6XMSbR+QdIekz
4ReKoLlTuxDfJsp/20N/yRX5LCGkA626A8gK6YetUPYUZlkW5e/aeyW2h2+eyTE4dODdhEnH6rac
pfP6MQmHrigdLWbEI+aLk55FynDZO0gN+IHJ23SWz5kjeT6FRIbg09uBInCn3roT8ajgTGFV35+E
PPeaHK4gHMuPn9TGiQgcZC79tDafWU3b1+ynF9Ofg04C7E5PlpXKxVyok6tx3X4ylw3CTXwd5jSl
4ExNPj5dQvqzFnUsF6jir9cY+bWTOTv/VFgWE52vaNtFG6hxX8xOSWXMvmC5DHRrjGE0HBn2fZVP
32h0IhoXZ6ugB50zHxYi28Okd0j7ks2yb/LgiAsz9E6UXHfrvkQTez3YtVNQVc7kQ+dR2rIfRaVo
H1i3aJyZoBpOWlHWs37QNmGU1IPtmarovXW369vkw2GLQkP4042rQ/v7hGV4A1Z6L9YhAe1NPXm8
eNTK+7gsxbYnalKLsv8nLeY5gZKJBXPci/tk9aTxSvJjb9iknGKF8EIktuYMFLiyLf0aZaJXQ1SI
CRwqsoxJOPeesWNW4MFY7kalID1MQKkJkIVrmUW0kZL51d/iJHjztK45/wNAwNsI6HMyFdpTdIYe
OKQgdz/vxbILTy+yGN3hSvpe72Jm/NNGd4iwxCf7aBqkQBQxnNo74xlxFjR1smouw/iSmv1M+4gu
8Wl1IelRA93aNO/34fZL86GF1ddfM3DvVdNT297rjhgQcFBQHXhzBJF0PgUmQNQM8upRsNJ8jmAW
kI0Ifi9pDz62HK4cO5gqNjl3wKjErIUqI3r7QRR5ZwKJiLrL4XR8Xv6ZY36t/sX3kLMT2pgMyZn3
vNjVYv2ZeNVkuOjaC+yJJ6Lf4KXwcs6z/hBJ4KtPMPwRrnkJPAVxW1oLksWOZM4sgcBwko7DCbXG
Su8+X5Ca7qIOoaOUXLsHyMQL1M189ghEE8aDLfcqbDkh/DJW2Q3EVSyQjw0/bCNt/tpPE59gOtUN
552sNe812QnucVg3coIZK8ymALX2N/rGmkMl9qH+5MEzVLUBOVxKmhP3h0CW4hBIHzdJ67OkWfBV
7xQPkXdYfpyO+aCddZB+RTMtwXqpD3TcyGUMMll3vvcbeDz2vy8TP2hSLZqY0hp8/zK6eVnnDCpm
jGkCkUrlGdKG9tmn2ZEEY+j0lw43SLZL+r95G0h8KODfPoAD1xOIP34NY8Yr/x1E4kXRMKf61301
TKkN3jr9gu5AjL+quxu1QLsRAvxA/8nCf+Q56MKshUhq2SZSDGT4g5C9kORbmbZa22IfBy5hEJMl
8/f5vXg/I2Y/yCLfxZ+yF/TxZOWjpwa94RjiDrr8s3+YdlpWgNNlUibiByVWgjzEBefPTsZSkjzP
9Z+1I+WWMrlNwc2jrhm/u3fMWZPIFU5yt5dgtYKg0jN5XumI1ov/wD6maVRQNRsX1Vn72ASPdJdc
pOlCtj9nWwVrqL6AHrLPCFoDWECHRYppSMlat1arjwicJjCCUtrnJyrkB1kaLIqvU7+pTzKWyvKm
7oO/UYcTvpXmMe+K/0clBmfg5fW5LmEs5AAHfFhaS0gEYd/8yYo5XGdsYzN4nKEElA1Ti+Qx7Bmc
IHNAORjZX50TlB5AODQk7J8FxiNsTZCsLwNjbLy2OPPfhifmD5lMjrHZiH9dyqnkABFlk0FC73Fq
kK39sU8BnanLUM4R267IeECiMKV2XsqqivjoAs3zcdf0juytYh8B3H9tgEv21mhtE8leSb8R3KEc
YZ88vHmV9zI/5rzvMbHmIzqlNj/KJEvHYyo1KuTs5jqvrlpzOAM3kHREukMUbJiL6Ce8J0KZbeNV
kNuTsANlxcFrAdCZnNIezhs0DNv+XtAoWEiscPCGucfmRiS1DH/KCAXVra9ob3DnYk9Ami+M/+l9
POfLh9rMQ8yoj0+Wh5qTcICn3Zs5ViQS9ag2wZLVo8g7rlC3bI9WPVogjBDICeylqW7hXEsxImkx
o522159rZqrHRzrylG1CAKDVzsfjE5ou+n3kl9NPP5Dg8KHGf/5hJVIrUs+2BhROLv4Q7Ls/Eheh
NZnTUc7n0yj3ycsonSVlR2kGJC14MV4Hyz3Z906tKw6brdVYALiPWQS3B4nxxyUs39NegMyjRTpn
80Eo4xsmjwigqgWCcS6pTKsEg1e5Vn4R8xq6sr26OYUxyewlP5q//nqt/hR7+TY4j1jNEsZugFOY
UdaAP+moDPv2Wh866M4uxnJJz+5GDkfimtS9ycsiN8nk3BHMn3N1MVyc3MXZ7i2GMExd5mIBC4Bi
Ap48QfNzMWxA+HQ4IFBLbJLhvS3p2t0GPyRBXgsUX68EZrhGAjBvwbTP7k515uRKQPcC+Ifffst5
2nDJ2ROdycHaWsDZofMBWBcHCPLqeW4enJpFjp/17sa5gwHmEV9UlkkvWJDmsi46YSsYcuxKPYri
bDzH3RPhIagCc0uyrDxRTWQVkH12onVk98HIp9Mby+CG7HbO1mMffdyTaon1BTRtehJf4AWdquGH
FJmpjVJSfleYaawBjKjysXad43EhVqhOE523JG8ziMXMpcsyMhOuWxFLMzxfcTDTQAHHYK/Yvso1
Abi8DLpsazxgMPUMy8wSBXTurYdXB+idPqmKpBtN7GTfipduPnyBdf/cIS6WpDa0l4VLEkCamQL6
2vYz7V/Z174I5ami7NeCG+9aDAfw2/SBuie5sqSZZPlMisn312lBi/DvUQMhDYNc3timFEAfbbRx
f/jG9cYGlB4n61HmG/f4cevaxPNe8XZJ/06e9OtkoVMsULPtHHw/Fg36vkDhlZWVIpXtQ6EX05/g
w5wQIKLmGAfQcTPmDBODVLucouf0mO+HwTfkJ5e6bEdI5NoNZ0LY3ypyF3YySQGVieE4qAR4Gg41
Jj6zkWfXyV3Efwk3hvHVWKBUI+L2aTEqJ3zbVkavreNIy+0zwSB6yL5upmALgulx5bfJbqQjWWCl
uRmj7m28audgNlsEbdT1uLET156kmdG4mY3HcGLBN+hAC8SyZ30e92rJoiZNMbnZw039cEToUwwC
99PzFK64EVZYNNA04as7knDN8Y71PLbaWqc7ghvNmheG947dcsVIweDphjsn8Ri8Qd+aD1rKSLYy
Do2OtdbxiR12kM/CEMfSQa6Vz8rt5aTl81S6si2yHQ0P7kCo0WySBcc5J8diaHhJK+qSkb/UjzIn
I8ziSChWdW3EffNq9fBg9e9M3ae4+0fSmTUnqm5h+BdRJSDTrcwozhqTGyomHUZlFvDXn4d9alf1
7u50pxW/Ya13WjN/8/YffCdUZzO5qAYLU8DL2czRo9Icrmx4aHMOVxRwu+5nQp7y9SLgFSzzL909
wTTXy0PbgMjpB/Di1CPQ6VsmeQJQlAzH4I3zhVQ2iZDc+fXd0g+eDYBwuzLmMxrhCDlOtE1zEo1U
YeUO3A2Pk7Ev5ItyBsmtKUHMoPtJufI6SMXtNlrT+lBI2rDZPIc5nrcOY3u+6nogRSV1HhgO2U8d
3QYHEH36j3YhTIIMGp0t++/MRfsl9OaXNh/JzQfzbtQTl+hO4kJ5r+gpaQcm2jZOeKvQ5w4uXtFh
sAbGaZ6q17DtoK9YDtFnTxoyz680bFG6K+vCki0MnC+TCJaXryCoI/BKCrTmEHu5J3vZTth2XsYB
eUHUFIqi2f6DiFJEU1F2b1Se06baMalxJvvD4pT1azQJ9SVStrpqTtyvM2iVuAicfM0Z2C2a+VF9
v8zk1Ifpuj02u1q3I5JmYNMWur0g6uFzupbfoGhKT4jEfz0FNQZxMSO+aDpnaP7PjStg+8XjaiJs
2j9ma6yXnTKiDGyGO3BUdNxOC46Q+275J0Jkv7wONqw1ZefJXkLcTLgB4BqjltoAiQUmY9JBzdJe
mHWQr+sDko5ycl9IR6g2KBWIiVjnxBqIRB1EXs6RZ9hLJqOQDf6Lf5/iVWT9YZ99c/aov+VF2QLi
RWfGqZOiPosTxKDa1r520CpTJV0oIb0ivfJxiczsnUlV3IJLWyrgI8dVj3H+q9jRWq5V7C8+Gxlx
grA1bAZFoTm1sg5CsAIWFDFBT3u6jMFBNFFbla3Pt/eQWY/o+CKd4mlFe53NRT8RW6O+Ik+buAbu
CYtB5EF6TLcKwq/GEW8xeCJYIMCBNe6qwVzIO7HCMYGfb8fXDEZr/o5WsUk249MRnlzfr32bBrlq
Ga9tvM4pRAKZqTEQ9xghCTR2spl4YPgPZ8gsJpBsVgN9ierJeEL+ij04e0hVwP7T3emg+fQ6y9Vf
6b1vjyNt5Hs4LYM7my0BwaJfLePwNW2XD3sgmELBQciiYL3ULncaW686jR6AEem2FitnIIeadArj
zkcbjgf654lzjUYajc01frj5Nl+j3BDVIL4810pIlj2hNohRreVe/X2Yd9kBAtV1M43JPyXb416t
Yz9DAwDFyfwww5K3pXmfwfuF+/5duFgmrAefne6TS0s1ST10HCPkAQzopHJ5huf3WebOIojiV/If
l9qFUfD6I91O3BHLcOuHb8jOK12lRfemu+k6t9/raB/tkT9w1hRZoLJX2a0k9WyLPforiwlT6MkU
X728Flf1S8Q+Vga6taQvXPF9HtdnQbQdWyV2ayodqrWlspLmZQ6D3HkRLFEL7X7MQMt5OF+S20Gc
gpcHuyer8rlOeMP/fwAaPgJmFvCcB/Mx4Ta26yNH+XMOQRDxZDw7t/yjUkcI6g8tVV5mRdgTjw1B
czT8Fqm+c8YQjlKVhjf5DyhkWbOYnyeOPE5/u9h2Nq1djWyz86et7MkgS/gK6Ooym5tSdP6bcSvy
EM7FudPdeMuuq/xRskBAvgSmAJgFJlZIehHXwrhLmO9NL/120nWCKF0kIZfwjjGYaDKRYyQnmT/G
lLgz515rLf7VFyQOfY3fys63SWPlW4khNdPLbvggY9Q0ycNtplVUWw/R+njif8IPdqydyHBeh1rc
1nT7h0SxCPOx1V+0KRz0mZXP4PDy9AafzUGA8DYLX6zHlmeJUZ8gGhW5+6+0WPfIxHueev1RGteM
RoIHmGFNKMI836uImBm1R/qMFkR7o+G4Bbd/r4n1ovHgKStQ4az+Ahljv32Wfp0EfjkyVNGuqWET
tz+IVI6lj7gEHQNBEQK5VZWz+DdsE2B3h4BBjpbTAnn5jBMjrsrgepx3xdl4eEdOvUA69LgkAvma
L/dR03SLO0QKRWvVuZ+0YZdfhtKFXVDgt+Rr+3QRkZNZ2tRn8adE3q5fyjwAKlASC/Yed82m0v1c
N/MGDRr9429D86LJZozinVia8k/eNT9RiiiVR5WEmh8dtWxvgHH4TWYPnNfcQsw7AXQEWrDUyFyW
lrp0fzHjjTCak0Ug/IuAlJ8msfvrHKrZqXY93jPj64Wqh9Ja90WuOUqkmE9r8yCq0xfZr6ZjdC4v
QxOCfMuUu+FPFinhDfFaMIZQjfYYbTJmlNDLvL0heJ+IJom5DxYr4og28tMZOdaXdlQ7WjPjLXo4
oKtT13pFz8cQg/28takWUw/4AxSCSlwl1+mzdJOP0Wt+uWHrhS2Y+qakJXPobtbNi22RH6sNO5h9
TitFUsixdB/edJU5ZIlgAMVSnJaERF6FfkTwznGaMfU2CpffBkcDyUnJrfqYA1w4Xr6/3nQD1bph
S2tccgmYCJHb/Af2EMNcfdwy5LejxeRwQGoZOzVj2zxdsHNMu8RBoB0bwc4WYfGbPgNOeMDXZ9h+
Ueh/VB9x8LRevh5oO3iOW4KbFCn8L99vX2xSwq4Z/FDtJLhlhy5deodNK66I9uFU74rNtPD4Cb59
JIv9CR6wtZM9eWE3Tst2K6852YtTzxWMQ4PC6eW9FyYHPUEa2QtdmLh+3keP9PNZXUyYBX/WXdgV
h4YqurCv2XmJ1ekqELH1trvOk51kT97uQREtrEhfVe0/1nXvPH+Sxiu/26ukW8aNW0cKs8xSu0vJ
15h+3fuREujapyhvHx8lyc2zEBvl7V9jrCJ9y+pYuOUaS9b3gyRV0LJdjSZkg56Yz4L1/onLCq8U
cmi8pPb7VOoOs3tkgTxk6Rh/pFd1sObqd/08y70pzKW1wJRWhPBQyn/Y9xkjQSMmflCFkK9KWuea
MkkzBwObGaZv+ST+JAXnKbl4JmrttaBt+rvwO2YzSBd/P74rTusN94Of2xP99ttLyNAjIDZb6TZq
WnKIKDOYw/RGjMxGrcFXrkgmhkPLhUHd1Hj86vWjPQlcQq6aNeZyk++GtbaRC3NkzBxavo2O76i0
BSpLEjRWMq6IZFOcWxbWhJXS0gtb61wwTqnwQEV60NFd2hPBaS2kA3miLaFGtzyUTmwFDu5pz6ft
R0Hcb7qzvGl22UktKcnTQPPeTrJh78/R7oM73pMdZd+HAdGBVAy8C0GbOCstMrL2MduTGKmTa2PV
hp3lc5w1+wG7lxe5mE+aeYGHA3LTGRZv49XyyAnDCnPe5Bfgjehx8ZGOQTrOZ+tB8kPwgMI+ufW+
SfQemSN/46Y0+BK/JBRWh/8f1qjhcfcmtsFf0itXLez64yBYSLGzA5ps+/GR57f3DvU7FWViKwqq
sDd/tPAh67U1g7sEGFGvuw+gMrvudTXs4m4YpHoELQK/3s2PE23TcCTMrN9qPxLx/Zr3wEjxwDN0
5vzhTDLIkcLhKvygOJv1dvXXe52vVekzWZrqd4HYA/wHySUGyHhTqx9PwVIJLVunb1tG4H6u+tWL
Wre3Iv9VWhphM1sgwugsnWV4ZwqhzMxKr4YaT0e3qdw4BOTQ98TVhBRpZ8QLUiDOIJoVc6UktKGg
UTXzxYpt65Zo/l8r4wSXQJSG+EthLukO52vaMCvKeXwnWLut4YKsGEEQV6FmWAI4STZH/SH7R75U
2mMfqsTk/Ak7lrcN+DnP1/XnCEMGVZXM2qA62Ct+BJU+7jJ/zlBO1+9oVW9lvinS+QPDnbz2MFrx
ViG7yxRhQjpyc28xBOpN22k/qccLDIe9pN7zM7Mn5aD8VNevA63cFpzJ06Hp6pBCk41erC7FVjuo
hIC1AzgsWFuROuRHGfZI7alhr7be27yzuub4HjZLP9oATGlHtnTT7xGFNqL5zA+j7iALTXaUjiTj
lDh7Ibq4o+fHhd7/t1+ngPk4ZP7eu2UwhYrHZ1S7d537lRKIYXgpsZ7JCQorDpfWdIO2jFdI2+8Y
zfHT64Ce6h7NLx2/zVaol/RNpISe1ILNQCEsb7qFVZ3yrxntFe3sLjBrEPKrduCjFwL1+GBCLKCl
WRy0k7G0CS9Dq88BdFeOcxG0f1wQn6aPLdn9BsdW9Nl45LrYDxoqGn5l1kiOH5zulIzUpNGJlCg4
RVe39AH2wRrceeIFlR/Kh57anPr5fEQmK6JKEpPL46+3K1/29D1VrUc0WUrj4ZyXe546FDCfXJNe
MEfXTzfZN1wtNne8QjNMXMli8/qVApVqEbneNzj8mwF9gjOxtt9+FbsyysFfAUqXqFLDBKPQA52p
r5SX9fUhuf2IZaffNON6bO3efmwF9PpsYxehWOew2kWGVCXWkHCx6pbE7o7dWVrBNIZKc1l6CooJ
mjpERnZMErVXPt36eziy8Ih3p1ftbQlfSL59+QYCGL9nySNTwq/V+W3pdpLFixD7YCTYbpvaMlDC
4AKbnaW3+cDk+dxIZAI48gZZNC0/mkUOZn1Nx0GVArjPCajMoc3JZ9yshPmVLBl8bMdehAadDC9i
oInwUiKzO8XHtmC7munTmq/jhyUjeozdGDfXwBOniZQu1AK0Vom+osfKg2dMiWgbfCgHA+70Lr8t
mNRZPg0WhGyepp/4JeLrUVe8di1zrZcWVf+0lw8LafW8NoAIY/BwOfveHjNiGZk97LtHmODZHEwA
DjB6UmOIBaMgmoNs7+KdVLAw1feyp0LMJcQQ7NC/I7SD1O3WOr8C2pJomwinYtoLEUNuRsPkcnD1
2TWFxiK/uHFpnRETD9q+PhiqO3CRlsDYBfbir9F/0C4f+3/VZ8c0hCKIXKSqtDPFpiOY5BZfaEnI
dzaLCNQboUR/YTgbAAb11oycDKEEUeUM29wr/y399lMYsZQjnDFFN+MC+mjWbDP5Q1VmkbieWdI+
Rq+shKIbR96jIyrHy9+3qfdjt/mgmKT9NSwj4zhZMy5XPmrb7JSuaWGZTIHpdh7RFq9oTWU35WYJ
gIVm+xAtyatYSWfJnmqTGkebE6mhKKWeScbsREw0D5IniCHeqPSIoXSu6GE5SAI+s/FXGq2R1CU+
rECdyaBvipKcL1KNBdy5qxSA+RwjKrxRj4AR8+MmRAs4BcRkh6row0Zluxi3t1Nw/ZmFM9Hgg1kk
Zvab3cS1hMKjUTYiEBY3HYe66iHTWZM5mlrA8bvtD0SWC2IWLJdm/BndkqN+SjepYpZPhtFox3/+
YzTrI0pLIIsO6SCvZmlx5rYboAOsuZWfH1vO6n9IpbVQeu5KNDVb0S5loPbFrbNjCJvC0m+vaTYl
62iKQGs6Rr92AdfOsBe+aO0YT8zw28+5pkYq8R1RUsGRrwQ0krdhW1jHPcIM8/U9OUtKEbwNtm61
TkT9A7N+zhBe3Wbpjcu6n6cLuqhe2H2zpS2T8MoVd+Ga5Z4y2QuS1ixGFiffuU/tzkWh+iS1N3f2
J4e2XNmPKUgP+2fjPia3Kf1FbufFmslc7+hQwC4SlGd2kdsY9KO61TEfmtUmmwqhRVLghPQX6teg
ng2PsAgttdvJqrh1XNWeaFaIgNx1czQ7I53byVe/Mjj1Q4MNFg+vZiXKr/HeZpRiJ4oEOCqvxBkA
+cHhM0dUeP0a6GgZGOS6MhtypaGBczprgWnBTs4cyQrJxii7UGMAhRH/wt+pNm9HuRVLswFXRcBl
v2Zl8wY9P6UIrb81XBkgSQYXvz3h15pcKOzF12CmR3ktbJUtUCr8zBigLq7d/ov44WoOqicQlM4j
iK9M6eEZ598x3QzH5g/kSmaSk3lCa1sQ8pfCDtIb2U9YpwXILqhhAi8OYjQL5UJcdrocPn3gTPh0
AWBt9ACbzOzppj46P8772eQD6Absb00uR3cHAP3gbspDPj7xGJNaK3PPRbQwDxK2uDezPcVc6iHU
9NiyglmiVvC/yJIO7q/VTvcVr1+YRCu4sxchDR/mc12su7+IAJlPenUQYL89lzvsxc4bWTVjB9Yt
iOm6dtG0nRYyiC0X95Yh5omVr5OTfq7opsxlvzIO7+/NC1vVck9dlQfAp5unZDU7ZdveFJs0XEIj
W7Qh6F9I3yX7+xTfifh6/qgu/YSi87Go7qwHcabmJ17L1tv7WfyUi31ja9SmS6oyivxn64P/deiQ
yKH8fB+GG+QsUTKQFdDPHHK1JbrLXfMG4gWXQUyBIIkCrQ6Yvxl5Wlj9afC1/gQCZMtrANT3XgBk
5Z0qEGSTg4So+m4AXnXeSz/zC0T51UQgtA5omgyiz11vCojPV6uH4CbvWeSlKNRAMyz1XNeMMm88
w31zTMZ2LQS99QIRGCy5IDbdmyzBRYXhaP80pHT9bXCiH6KzstJ+MB80GK8SG0tC7sQLXCClSjeR
ox1HwP/uxP4/zvyGAJo9gByvFFf3W4fwZ50ZnGYqIQOUVvqRAKPxkPrin7oC8OZG8DJgYiffjHZD
SqVuqzvuisRMts3D7q1uexhDgpKpuc3sjk7ygwsYLDC2ZYgVFpcEHWi47Z6BN7+xc5ksA3LuKzVz
Xzi8zHxt3JDCMIVRhtqJ9wl5DqhXVhKEYPFDY2MJ3xMdsoTQmaO6W3H+270RbupNC2eqhTP/TYPw
MLXLg98Y+Lq54e5mTDgXGkvqJPLpBHzOPy/W3/SlWzRuAqQjSMwwCy9rf6KQ8Q2oDz5+/qzOvkQa
Kvol8FQaqgSfUJ4R0wMDdGqNVc2+PBWp38oZmoDeW/RnSfAztNhQF/2fLlMd/4vKS5mtn92q1zbS
YJ6fosmIzjxDuIqWkOIJYjxZ3J/ZbuhwFujMPp2wY5XO+CG0a87UyIqyLRKHY4Q+DDTwPmc3e1ry
SbkKkUdZ8jScjPG8z+KgDi/E5FcGTvX5Xhl/Jzb84IkfnDz/tJzyPJ79mhU5DwW3oQA+Z1F+RsF7
BjJp6+mTGXKl+bS92V5rIcijK1UIcLQ7jPaLw1JbM9ZKtiA5Pp8/tKuf1HJcJ2cG+M1BP9Tffu7R
DNUcMTM+3c7zNLpN4wsf9EEaGoUnhiP1IoGP3UbLWC/+tXQRPkKuPW8F/uYFwwGtgmQTvXmJ8/5R
2YKnoakYoEMwMdPt7ROTfFIEkCZh60icVuP9seSCR3tD1stGvZahNpNk+0pZtSAhe16h4okWwfHg
0i8S6umyZ/Q+vYyoPaSX1TBNL9stIk8wrJH6KEeRCdOCjBE74BcwmfizYEbhv2bhGvEu9cfv2I9l
OCDNMBtyCHq0w07f2rGBXJB+i33rz4J80a0QbWyNZAY4I5pcD89Idvq/Rm5pV7/pEemCWIWALIpk
ieBdTFci2IO1iS4M4I1ugDJXWey5hnzoxkwI9HZjREHmJ35jCbKNg4deAdrfpmz6T/xhwkbO9MUX
sbhLC/b5nuPOnzOgQG3pDQunaU1sdOi4SRaumOK0Mo5tKH1S6G4+9R8kiqvstJujcZbB7fG0EHBP
3yUXRLh3ys4SN5nzjCgKtW0OsPJ7jgKw+yVNg4zWh0QkszmK37GlH+V9ei9tyZUOhAZUnyDhujW7
eYNuHiIDdvjkqDdsnGKPgUJwmTvqSRSD5OmaGmHO0c5AFfwLSp2pYNG0ASui65cUBJHb+5fsWHA4
XwvJTfi/XejbRlk/FwSz3yaifAaccAgdc1IqqdpvpSlzp4QtCkDqfrcieMJLtz2oMdSltqVee1rC
yhnQkEGnuOg00Jsz7HAFl1o4il18V54g+yqODhabahPxvhaJIHHri2qCHr1+s1318boXLV9giA53
oD8eVv0XmZbritoPJm7hp2GExGS+CqWTyO34H18gWf1B9kDMlfUduwPD403Bq79xQ+ZMjA2WdnlB
6gd9X/rGH4TFh7oRgxzD8hIcZA54wYzGwpqYGgZqhOZVAblx2pfbBGSYLZmA9iRKfGnWEgJ3leXt
SGec5wmIPMvYGTL3eef99hFFiZ8C67FtJ4R/u+My/unVDZ2jkQXSaVx8cozkooPMead+PWFKQIXM
TP6iUFCOBhgVOpUaB8LbVPhZU0DTo4pd5JvSB4rgnrCbt0cOT+nr6APZe6jQd8TFKhVRyMSyCHuy
S5mESS79PQuzg0FgafQk9NNZklPYmFq9VxO7bA6vhW8c5IDtjfqXZOkHF1W6efG5gtwckfcf9X30
C+w8v6h/U/Rv8dlw6ZjMpkG55fG7JEb/WxDBoBHo7WBd7Z2RRNuA3IFyA05LFEG+7zfxb4ubOVpN
FB03xMA+8YzNdwl8//O6pntM0M1VOLz/IkppUqYDUn0f57HgeqKKt+ZgAvIMya2U1ss1UCyZfg+r
Iaakc58kDZI6GD4Q5TeXfPfYLUjAaU9jWBL7lNkLUgplAeCODFyXaSpM9UNouV1u1W2PIyXaxiee
0IUJdPPAtQJdoqMeicDR5ryELBzxJJGmxsmJHFVyqtyq+NcHp1iulwsrJiSr2cYQFC4GUzP5S/0S
2QZvHD0k7gzF5j1kW268RWurPYyCU8LC0rl8Sr/FGgk6qKhODsROPMDVNFjq8fd9UWkkq2INdD3Q
dkm+5CvblFVegcpPHBVnRkzFFx1lbBpWd23bd9ZI+QwivBG3MFL9J8tweZZ8lMwbaScfjFC4KF8C
8/3M5Yn6CbE7oQz7acMWp4wm4FOnsMi+jQObzX4xmQAdGItNtJWr6swkGVMcUXh3Zml1LuiwL/oV
o/0KN+XhV4fCfjjlLudrqA5uw+4dRvcieIVdmBye4TNcrJcfD2L+3uFy89qK34/PrbRRnWnT++/v
9hx/kpIc3fTbk7go/LGs92O6j/dxH/zXWEU7nuDrL51/iE4SzepcPKSbuZYlGWUNY/4xZ/Vh08B5
YBrb7gOQmIZaQUWBiGrECaGZ4hZOA3H1HoVU4xX37EP6RW+mWmx/b3kiXhw4bcGyqlwSNkPKX5do
JYvUgI3xJ7jKX7qfX1Z35eX4nBDZ9Y3EIUTKYTGi4hidle3Tm90wdII+QJ+TrDua0GGjBMZhcZPd
x6Z3ZDcGmDrkOO7pJa/z4i/9ZBvtiK6jncfr4sk4mMgbg9dgeT+cJkxZDGGE8EIglam+9159lz+V
35IBfepFPFU/1c/ySzwJXnVrfqpbxYA4nXkJM520YKn9jTflpJ3k03RA/jsCZHUmP6pf+heHz029
1N77E35O/IQfpChs1/pRwqHEfrALVxlWLWXhPFgwPk2AjJQ+oUAI2IpRJdCR4fAh7BOqULDmf/1H
cYm2mi+B5lhv2kzRb27pVQ8ZiXwliLHaiGidnmf1D5aHC4SaiXIUjVKJ7fd5gm4I23BC+hc0z9Xz
BGObf4G8XGRvtu7NMRviPJ/I025QTpWPwOebmmNPM7IMyPT9ibd06+8fAlNOMTORF19qu7qO++cw
jyfsmELG9cihvC9xAUSMuWP9noR9EfI2P2smkTHLcYkcIDN5EoJVuJOXOglwyK7cwRMUh3z3dAu0
qrZOvm9Pvicdgqd9pju+iVtTnnqZC81JvbsR94KjX5Zf0QXccKZd/gQwjef6qXoZZDYg4O/AuFpO
F9QXPk+XT7d72cpiLXDYW2/+Dc2R6lNcu0VmywS7Q1szt446T3AXeIhtUbavrznQPb+Kp8SNzBIh
YunosAa00Tja6Hmfm8SVf3XZZUAHcPmvJiPKMIvwjxQaSbT5nCh5QAUMCw2PPd27wW5660EjToM2
rAS2xlbIbKK+aMrM5uU3oDKTxTuMc/N14SxMHRnh9OgT8ck49ciUL0teBs0aEoh37bSPzbK1Xsqh
q9mBYVPdaxArZiV4VbOlG6vE8EHmuftABrHn7OxBWMkrsobagi2S3eJhLce1QZ3yxgFnK7Kj0cZR
rWwnRwnmG8Vq/e5tT1aznVKLjGkVbSWL045lBpDZPR0qESG1v9hI1jNg5BRvHyaUwYbDR7WkbzSX
EuzRul96U24KiWfQJf7jPZBvPpGUYff3UzB85OK9/xDeN4HZDTLLkgu3smTJWb4JNqo4WPN1uVyJ
HyShIHifEk8UzXSwY7CLB7csRK4rYStCDvFJy12GcglmmDD2B+wuLNqZSkbd2akh5pgDGgGN+7S0
JoyRqSX5vGBU7txix0yf3WzYmxDBooYclNnpxfd/fMHEZvWu4+naaY5enPWO4OhROt0avvxULKwc
xEC1MiayzJORjBmx9v+91mU4CQBHTnEq31Duga5YYr8d182dUWSKTVfrRj95b7+u8oE6XNyCg6i+
vv9nbIWnV5Ue7wVFoVK7wvhDRZosLlNh0nTXLK/o9Hx7/Y1Dr1e9B58sONOCtI2JnJluxfPvPpUt
VtVqSQxGnhDaHgrLnQpsChIqh7q8laDzKaXFdb0kNfCUpI7+WaMUpXM75obN065240mR8I3Rj9Fz
EcwjZRYaKsDSlAkW82SybXKvGeY8EEC2esx6v7yzIyGUbd2regYd2AVm9LcJ4mC41UjNdgM7VKGs
hPXi42GNF847KE0+LbcLX9G1PfX7J0sQFxHEY1gOHg9X9qraRilKqyxPxFx7vfVf9vm5FaHuzAh6
/FR51Tq5awi9ctmMEC33OF1S8s0cYEN03HRKmJS8Z7eVmBYZmUCdkcUPHIZElSHJhbR5+gIlS0vP
yN9JoJMrpPHPjwea6TlzhSmEo5eH0S//0t9oEhIM/IUnMz/pJxg/AZ0ZWgD3tXTRZRXIueaGOQ9B
GmozRlL6WWGF6MkF02zVl/lqQa9MS28gsTim0r/aehXWQg8jCkVE2XnnpvpOZKTvrdd8RM00RCBU
g/t4nQD2abmtV+q05YbFAHz/ZL1oK1/KbL+iT6WPYJgK8hcJR9ZeOi9+qJuqR/DWzU6wH8srSd3Q
1U71sBMFOMfKdY9NxClhgbyiFp7lhJKHUE5r5h4y5o587t+HtODg9vR+DqDPNKsl5JdIosHKiFzr
5zj65DtT14qr7oww30Te2+UeP8+QO+D4r7rXP9kYsHT5FyB5C6YIXAasxfSSO4687oMVFlkge7MV
sPPex4m2BIsdsuhFY6etDUBfw4kJ9vhdyhZn0QIxB3O3KD2gzZu5IQIBibxhX4MofPJJCFeVv7nR
GdAjEvYxjw2jGnTGQPka0BUCC6A7TC1aRVg98Zj9Sbv+9j68ghezt6w3c42KjzhMw7GyQQjk0oLq
QWaE7okBRUx5CEYYXeQkc8BRHUJflP/EKkA8Y5P6wEB31GHllqkMWB0fgezVbhwQVXTR99nOANE+
sifBFphRBCcR1GGxm83P+deAev8SB0BL9s8S5dzP+9AFXRBtKKFN4fK4pTD+v6ilXF0yX9StgmPg
XFKtnuRvwPGgpCHrb8BNgHLQE6T5+wIGbKSuIgMV39OK+yBh7LWdbGsu3C1faS1+g4oqkBzchTcB
F6dGnyRc8AcGCcmm/UY2L5fTHAtOFbPVj5Qw1CWdlVz0o6ARyz2s81NxWHqMEiVWzJVtECVHRLUH
m0oGIq3jjJin99/XYHJpclHXH5rPHbik4WXRbmXN1vbJJTrW9yTM/s3/7+9FOHnZHDLOQKP+hcbS
XMJL0JdNhwnb0ZmM3ehlCQTE1QBWIF+jnU621thDIFH+05JdH4gUIPMUE8Qmgiu11SP1QbJcDXfw
6thcwFm+7PgRyu2XAHurr4p8XalmMdiDgNr1w5AcefDKzGEoQLzr1/ldO0e2xA1FDjI94mvihCP0
uFHNJVuTEM2SvOp4WBXHBaPrCPwbyNE4NJjyFcRI0SodVqVgKZeEYjqxFw9zkc6TK4rY1BU3f4aV
mYqrQ+0wZqdKAuqkqfvI1e938z0iFkE1gOh65qmim+TQaFZ/kUyvpH88SYdZLXfCIiR1/0FSADM6
TgtvuGu0OEoQ7/CIBjSMJMCTOroSDmXHJncUJkLe9MR+v+6ZpyAEgPSyJqcltI7GXAVuQdN0ppEA
hCbMfb/ck/+jLH2FyrZychBobp0R4yeaRHfkxHCN747juv/WLkufGxcmQHSFt5fuH/uCbFsGwc+j
JGEg62BReiMdr8N0h84yPhF0UhQEGRUReDhRT4Y/ImC0YOLTlXEddN63VYRLDEh4ae46+8eVEIq5
Lwc9zZrRRSFVZNBdOrewlxvlOmJi2wPR0FS+SA3WAuNvooGunrYyWChzLI7rAyjI9rFvlY3y13BM
mrQGGa8Q7fQuu5BL2pKA+rIz6jgyFxmxBjM7mM+fSuZUR0E84ReZ1WbFtJ7UFVE8CHWtuPBGnl5t
6hxP3+ka8Vp/kHKr0VcTE2wRnBTDBzo4w6MjFvCx9ewoU0EMRo92ZZ4B5sYsIl2ak83qj5Bi7vjz
ohjf99pZW6wblH9Wy6Ekndr79DGO5kvlap+FONEcwT3cKXLt7YLxLmGreIvXtoJZhtvtD09qXCQ8
Nhq/znAXKkwOlpyc7AAisWI2yXaaLEp8pDhNwR9BA4dCAO0WPCSSGtgq/Wv6y4/QTCAIXPm34nv6
eSxtfJx2FmQxedpfsZ6ajxNrWsp3FUqEoIclPL0Oj/0YbXti/pf0P5FD+n1nXoIllp7h2L02S4ce
lRsLJmK69Z9AYxy4C7TOVODZzMnutOcWJAc76aXu7AcSQOSpFrMSN+KfJK2a5SERvcITmGRmtC4h
s9YY6nxejHNLFRuiYqJBIU06tnngk1crdCQ6Z/euCLOwIgEEVSwyZO6JfDPYAi0WRoEfFbg4IfAe
64Qv4iHYEN+GnCwnvJEJ9aLTfrAuOQ2kI8U7B0H5tqbMRKIjI5Sw6swrdFeInCmojF1L1cBlJQUI
BkoAQonx5v70p9xemwko5pu8TTRKUR5oQE+ILN+o9yO72kAMxkdD9VCIYlnVdgz9ae1cDNorTLts
oL70meHXwxPAGCX2480YKWRF+bY5t9sx2U620hOjaguNz7gqJDxf8q7PPZTuExa0hyVpFlZnjpwj
3hH5xgtAQqHyIBrQ6SXf3p5w24xO9C+95367pN+mYIvgPNiOWXRsPfZNrq+MMYjnAU4JGgbKp2H1
p10PwdzpVaFIzZM7MZ6dPciUlnl6C2rmQ7Opa/Flk4e5x5RxYR6IqJjKngcY/1VLaGO0Yq1d65wq
6O0kvBUuNWe0Y1YOK4GSJD23ia093fG7Owz0Gpei271gc/9H0nktK4pFYfiJrEIMwC05iTneWOpR
CQIGlPD08+2emqqu7p7TBmDvvda//lBfBjPVSteFM6afJSM3Cz5PnxsuHQkH0OWXU4C6Tl+MBZtT
SsFBwkCyTFtf4kx6ObVLkdpCaONIIhvK8f3H5n7nm3OygQNJlmIUsqs8ne9nmkyc3jugjKQAk1H4
5wsGopDBRxLeg1CWtnVff/GNqGbH5vGPyrBxYXsI+57EUYwuQgdBVcKoix4tJlep2Y5YbXhxg0OJ
g/pBqrG8ArRR8QcCAbNfuFVRr1GCD4b7vuQOOutLcDcPdnk+KvqSdTawlvwR/nbaeo+H9d3iElMO
vaqe97gYPMIfiC0UMYxo0D7jKDD5rbNd/vOVE56qhZNeaXzbxSv35Ijj2/teAL2oQBb346Ld14UN
CFc9iY2h1ADCSfAvHfe859fGJ4CvHmlGvX/I7hPTLi7GMcjKNSfC57EYrmIoHCZ+ekOn93QGiHYQ
EBAsUG6KW9Gx7avkqs5iyWUGyJN94prjb++12vTRswZVGGNHqBmjnvVWgvuMCdoduyw6IZ5d/IIh
TYrhppVK89GEZgntosk1643sVNm9iUJIQYtYhSGF1GBy/3n8MjBICeeeKcdAnr0ZWFN2wgnjAIuo
guuL3DdbyAL2sTI0yS932Cj81K08dqUlX3G4omD+ABDq11FpyvshCSNDu4/zcCUaCvTXwiBG0Cod
ZbQeMOT1Xkxy0DGvMaSk66uSaS4FeDtmE/rIH9Tt1ZNLIrt9SoF5SiCJxUVW9ZjNnTvO2JII1kWv
dV5fa1kBdIEYHDQlzLCj/k6rdcGZPCTtcZtMR6kZZ8EAAnIzH82kl/0d+SW5QtRiFEIpcp2neWRk
9/OO5GAMI56NXzYT9QcTcVy4ovpcU5DuiXh4T0QWyrhntF63ToEpe1qYXr+yK84i3ka1inWFgxII
8+Cav30JHB7HOYPdHovaFOdHjH4AgmEyoVMnSiT1ivekICVP9gfZIQPt+dD27d9U4Rl0jgdWxdpx
givVUqMacyDWqrk7KuwnYz+zje3vYDry8HamXOHQzmlQeA7M7zYvvDu70JDI9cyCoc+unC2/XGnG
rKoIe/tdn44K3AozB2i7eNpUWhBEGHNREaBe26ig7YN5drcaDiOba95tsh2mIghnkE39QHeeB3J1
2EYSZkrNrOsToCxcre+RTF0g2L2aC0+2DxsLQP/npnd/PDwkj0l1J7D20LZs52GcBm0101Za7RyP
kNczQnP7YFLUaQqgmiUN4Io62LgxQZQm8FYzNnYIKWySzuDtj9d5IO9oiCkdPXo7ypr4BOgzlnUF
SwtMsHKaJLtkhJcY6YJ4uY8+yNzeXIbfcp+UzOqI+DHTMnq0FmVbPVjcyas40NqVOJj8w61BhWQ7
dUGiXKYimCeclyrlcABlYqQP5sPlnX6qv/3lAGPWk0Onjx+A2b4nPcllYH15nPrcTHDf4QzQoOXb
LDU+jugO30HZc8c0xk+4bbA0dpztR9wVavpREWVB2Xffx8mO2EDAUY4WDZoT4Bo2zuo0w89ppx40
l0y5P2jcXo8pRn7pxjbNIZFuWc+g1AeA/AZ3hhVNh936qBOAVnwYQ0LUrN+EnIJ5/iadjkQycOZL
q+n3FX6WSsBF/OXWs7+ir2SekvyMegq09Vuo7ndVSRQiVvSMPh6kh1N3iyVPhf58txtjT9LZoPY5
xBoYvL2VKDLrQI1SeiAJQogPajzUgl8Rfpvw+HRgnvd7JEEVF5iRzV75+7jzMrF7+1y2Pkfz726+
0+B1BkIeLyB1gkuzqZF6lFFeME2hK3053T9EVqMxaYAQzS/dVwCiYqGVmX1dWXCyceEfPXV8LECR
GEMuIcJA2aStls2X6v1QKLSHdzdFioiU4d4tlc4gMTt1yz1zOp8FDDsKpncDUwiNWZPwnpTvZrZN
cOfh5vbC7mXii/em/4ZIzsSVLvcPZLP/N/wxqw1eiCfYWBjujN12ngf84H37ssobAc1xKE/kqNz2
8Zjg0X/Xfv21k+EOoLcFvDbp6rJyVqsAJczEWAhKFw3vE+Fu2JKo17zc1Lv3rOfXqP0h7CML03EY
jLqoqmkeCj+pyMsN2nQ6II2B/JbvLcOeiH1pcoQ20Dhyu1Bh8A/d4dC7s9GcFVN2FPpUk0aSjHd/
OJFf9sjUwg59zZ7O43mtPmtOVnpUStSB+znja12gKO95eRWRBDjhbGUfEnW9YiYvRyvsKpkhjRhm
kzvoNyGxsJ3JVf1EKhSFgYG1uvnmulXX/v4bgBtre0LnEruDGrw/GhgQIrKRJP9jEfn+ICApD7q9
hrFcOh80GP+neBLiyKaYSmMrGoOK8bpgm3IKnPkqE/5+X12/bo8BnNmssrHDHJ1J9kV3h12l00yb
Pe8N1workLtZunDVimvP+/cNHrsSF5HTfQj3xxofkDiUuYn5ZmPDn1cUBxCSoXsHiGbxF7Kjin1w
I8GQ69nZNmZCs+TWq0bsCeM/YmCB9gO33NL0jUziLDNqIs2qdu80TFSjfi8GnK02wNUKeY0zrjAT
hWDH3X+13ssiqJsUSmWK7h1pBMq1i0wYSk2JZ35gQjSzpzb5+MXu1S5Q/vRQhl5UbnKP6CKr/1se
m+mX0BEGsq39CDUucToBCKBLbt2SJYeQFnz06alS2IMq/DdGtD02mcIeoVaoJjAlnjSQUCST0q7j
MV0P95gljUaUiijBIg76KgArxYQATtXooCpe2nBS2AP8vkP2wR4Y+8jIiLhAbGvLTO4F4S3tO0fo
llg2mG93bJJjXO4a4xNKsC1O8m4wh97zMrdKDq2t08ziXJZ2AcXy66WJB/JDSVqbsk1HR5pipBLH
kON6arRjdwS9ExTnoEwgK41QKtYm9lpQG7rFNxFMcKqvL+UK7trDXfl2u2x5V70yNmeg/UOu7y2P
8ebnWqySvyPwEMSycpeznc3wHWYESA27fEWwm2eykDmCpLYmLzjgozZTmdEYGwMEKvUSvpUd26nS
WPLLzUNQ1PYilO45I2DmidS2fLa6ifB3yhAO3C1p2o5bvTc2pRo1AgRUrMJNWE4DbfYm/qnW1bDy
QbqAKd4Y064h5qrNrq2dkfBoUZOBDjciSzefH0xiU5OMLy0ezwIVeG+eDQlAN5T5iG2+vN7fkzGc
7cTUCksZzodwTBWzDtPWuBvj3bNwBrcvZS5u2AZgN+Ie6O+nT27E7kfk8iwHiZu6nz9GlODe5pEP
lMON5rmmZuPGJHoyGyrn5rm5N0FJw7NkJg1NjoOn5yXe+wai/SSSddc4eaF/E5s5RfA2BtYpW8Wb
wc8Uc05juGNsw/u1b78HvaAQxngS5wt6FEWXt7+IZ7RaoGlhLzOHAdtCrwQQAKpav4Bm7G7znR6P
ZDeV5+y17IXPK314vs+Y5d7tWHLeixrM8GE21lMnEtccUMOYIAe/SWpBdSDnaf2BxAvzpdimVLVH
51i5Q9gbX0fp8Yz8fArq2sYssmCOcCjb8I0937mYF1a+Lx5mTec/MlBFPWB+7CvY/ZxOT+8BkBM8
I2hKXlfAmxfcxgoKPUzQR9Cif0Q/CUgidWQ2QYBYMd7uG4NNHDysYp7JFgyFak5YAwS+x6l3aAxy
QQUDedvBLvQgbWrwQaC+CZbT0Wz3Y7yoeJzNOF5q0QA2uiD8Q3Q5wqM52hxtLmY9jz06rW9jft8b
dH4FMsivNXbIq+szGwXcOd5GR308Np4UJk+3LI0GXGybcboCouICw99lTmoOVQsVWc94vpdS44+Z
d6VTHEWla8zumfspI1SO01U6gn/ngQag3ZXely+6uBjCLcDHY4rLfLvWzqnZVPriFwAfl5N6ku6/
iCx0wgfgIsoWwDFuIS9jUcbu/dC4fOvjikWuFf4wiViotBLIo2hwhKswzgoBChOn9xHCV8g/okcb
Y9nGpfhhacDoYy7Dt5oyURtD4H0SNzE+SdfSfxV+Tg3dIF1ITeS1CYqa0naakV/VYS9xWaA83l+q
lr4vAb7/JRAf3ox6FCScs/cG1g5v9cHu/7kGSXwsyU+3q5l6A65Vevb/alhZ3Y12iE0kmm8sPncZ
VGEVcRO8JBaPGNwgSwJtk4Wvp9WL+kG3Imf7R3MMEdmqXNyT/O4GI0c0qBjYosOb/TriFRgP1+H9
mk8SROSInpkG2MzGT3AEWG5vyob0QOJN/VfhNq4aoznsziPy3Msr7JWz+0+HHcucBeoLa0xqwzSz
lOuydl9b6EqgytDf3eXPkVaQ74cj68lusVKKW8NmEDJEFT4CVG3UDWM2O4hXNKWTz9foZAZpbw+N
QbVRcvOJx8Q/z77RnEkRJQ6eoW/9OZdMa/1mnyN3Ecrnkdlba5NhDFDxZKug0mF1ZaZ07j0p4/Va
o0di7k4FqgG1Re3IuUNx4mjaqvh/Vtj29nkGvdFM2ZOkVpF1Y0mJTUkJw6dXhEzRoQk1JCr25F3V
TJ64U8V+v+fSMr7ZV75LGfepOCrwSty+1+iQC+N3VTaN7CQ72CrkMjD+ANo+/BZQXjhEWDADQ6B2
g5UyDjhIxxCl/vVXAL4SPQ+KM+4hziKtLoWvGab80J6FT9E+w4jN2vf9l6mtL7254j869N+EPRls
EHVstpjGm1C72kro5oxmURGAykwOk8sYw2thWL4YwehGPTw2dcxAtMJ9Y1mEbVEygVW5eJwGE+08
6ENGZD7cTmi2zWro5Nd0mTsaAA3nqNzORvlfO4VPfPw4PFUOvgfHsXVNnCwNcpznuP4QaBN9objn
gYQk+c6uE+PXN0cjA1P0rhnfBUNWmVPPGdHtw6AZCmZqZg2vA+E03E4psSt7bWn+wAdUUZCOJYSA
QMYeTPAKYFKNc8rtKTl8mZ8lhypgkFl6w6U0fWy7RTNXwbDdV4N5QK+1Ii6ozPacmzC7tQMtyrCP
37kXn0BtSn1vpZxbnXWcslI+4cj44vm5IVLEUybbLwsPSq71lc3m9t0ph3s/fF2Svimvep1+DDGI
HEF+tD87dlPr+7FbmAP9yWvxwLM/UH/TUY962PS+ZAn5+Axlkx97MdsKsvD9c5r7w/0bHg5+EYt4
4LaMgL523LdyxkIebOMXvqZbRn5BQ+p9jBFJHyoFHOqj8+LWAGHS0/u9p88Qgh1VJpD2ySQN/WRh
/6Ac7VFZ9dn177BxOc6wRpk9TKGyaKdMFSQU6OZvk31MOp37EH99kBSjByb5MAYxi61zFYaVRtKz
u6idkoYIv4mPyM4lIEBOyNZVyUx+fbjq0siAccAuP1L84oV9S6vHEHimD2zHXUGlggvqyS/yZfXh
Dr4oBMP70zvmkwoNzJW0rAEca75Qx3FB5/ecSGQcK7inl4kZDW3uAv+yxH/q2AjITZuU4/PxRzIz
RRzdR+NnqPhsXDBNDWkoStjlkBUcqbNvibDa7LYgjVpiC9tY5Wn1R07FYw6MLWxZoBoqh97kOKXe
GXzPo/tOCu985GJNoTGozw+XtfkJ8WsgueZ+BbVEas737GDrzrRJXFjwKn/8Pm3gjv0Ced3ldn+F
EZWCZ6xQiFDyPaZNwHC3fy6WgBMeuN8EyRxEuUdnARZgi8wRm/u/z9/wEXJS5LWdX444ysaTfIXN
l74FGahinut0U++yyo9RYLPKU1fBmEad6kgf2DG1yV2U08Lqg/ROxI/nD15u7teGTRBBbmUKzWS8
X7qjoH7pwhCZkxOpZsPklSkh0WWcWI3JOk0CjrJbGR05nClU4VWV837AcJYB0BiOaNAfTSjVH62R
TFBEpg6yASvBbYmlAtOUiTCbG0Z+GPRxzqME7xvPM8MMOQl+TCILA3rKKzMbivLJHSIJfCfjt0w/
Tk/xB4KqXkxVOEVYC8KXwklSc38Dq+jr5bxmxPj0+qN1A30wJronSDUXMfTjUqpIt41H5SlkHaFB
GEJK1xaaUINBcOkDiz7aad1G37cLlChf4IeCWcyZCT6eUdMZahvEsKkIunLfZvGcfJ/0bNJiHBEQ
/FevSBRmQyKE+kGpqmKLCTyHrARKNDswfw/dCBy23YGWjE7j7YO3NxBt2HcDqnQ2K6A0eOhFxKIi
0gg+pOrWo+vQPsp6vWo9nrb+5Dc/3sMMLajxQUMcSdz0U+rKiKw43bJQsIj3KVM2a8up0aVQYbh2
c7jP+Ilo66LFyxrSAB5AQxMQeFdR0ir2PwbFA99mdqUjip34rHHQJIho63ItvJy8vqJrDOo/a8TM
W6qLd0mQMiHHXHebAqecsMMEL/huyJZYZG9J/67ZyRRc7zLImoyCggEjYZKXIMPyVaftYWLjP6sJ
Cf5gx/QGJb3RJ5j5veookVuyXjAufWBcm44OUI766upVS2yQPCq/MZsG3kwUcfBOIWlyguAthS0U
Rq/4zkEJScz+6kP9NQqGEGkwPpSGfvWXzvr4aMGkZq8f4V7MMNMbQYA9Z+guDZobDMYJDZonvro/
ojPqMkPCidLOER2Obo+XKVvT5OFJhaky9KZ4fl0H7tDCmDBU7JFbU/NZ/6Kr2JHd7HpMNne2HEa5
ZncGxK4E1mp4dyFBhfdShD1Kymu1eny8urOUNvj9cWjUQl+q7pPa6342qTFbiDhyafReFvs0dinI
idOKfB402VVw7ebDO9xwUfbDJ4CbANqRec1jKdHobGT7vdD88cMex8CFZCYz+mz1fFad9sUp3COI
4pBEWq7/RgH4+Xi6JwOVQTyuTzFmgbNFbjgXcuFVe91YKIMuP1FqZbJo3+D44zj3MVWWQpRUOFHZ
kg3Xquis0xGEzIgpw83TICdBeT+kGdQ70lFSCrJtkugXQYCFTvM2952xjcL9ewOXDg1GiyyJGU/z
tnlp3U6xUsFQwhQ1zIeNGRr75ifycMmW5BxwlnCxjdli7EFjUiJRCMEI4vuo0VA9AdICEn1oZr6C
hPSqKesgOKuwkr1vz6N/ghqNI/xF+YSdS2UtBHLaku/WB7r52Uw1LwxLNJ16HSGJR/j2hyQKtNlv
WCX3RXMZTSW/oWIjkqIyj8DOrYEerEV102U2jlipCy72sDBUVicvqyVvONHrjy3dRJpgQOKDS9dG
gLxqzIPBEguH5LR7bSRhaPCKhEOxx7xE2h//ZpXuDJyQeXWoY8A+w3cYw8gV1guUTq05LeGr8ukY
hPd/jvYRs5PPIsPcQKUAwApT6nvx14LfcY3fQr9d1LbEYO3JYuF/C7NCjMiEWT71ACUNZZa3cNrZ
bJwEswvvDTyRyfq271yO9uIdHFeIjEVaWIdrU7vGZA72A1JIxmTba1dasxmuZ6zNYLy/6w44BHIy
qH/0mlwqhAjiHb1VFnSYlbx/xmHCF97lG2H/dTij/12t8L0TtMOrcJD1IDdsAQisz3o1RdCC6+jD
JrfnsELfyQ86dMGOSC/zFlPvuLHhZM00dLAMaikH5tkGow0Ad8MEEW/91+a1UVAyUlga51WJiYnO
GGcNfUl/nh8S7CukcwBAWzhdgseN5zf5AYger9iomX2ovM7qSLkD5oIqB+IwDS6YzRajd9RJ+nSM
2aKHmSh1s/jAA+yvZwMcRWYNytOdSZLJQaQs5gScTTAbwBBhsercVFzWqzQbstdipmN1t73m9EmC
zJjr6/mfwFD0PTzYVZiQBwahTjFmOYazg9baY8T/vXzQyPUezpaKGJtJ03pBSiCwi37sa0aPTWPg
Yk5wLB0DLFuJDI2nu1hgEmc86ZACLfrcyZ76pBucU/oINjmLuTBgxcDQXCIPGtpVQ48JB5sel7H2
z8HHnbo43MKO/OwvW20iT2nQhXhseKh2OG/3bWBWvY+XJZ5mOnXBimvHa6IS5xBZ5QcCTQEEPthn
3+/cSQ4PYQ/Bu6H6F5ajHmSyDL6jUR4GAdDZ8oN9oT39RofPZtLsgEfJXOYdd/I4ILVchrYhKN6S
SJ9YttAeyLLmxGrezuqjhX3YimfYHehQTDX1ZA5vBcU5jsEzbFywwnmY7RX9qriZbLM8IJ1xwHBt
eRbVGoxAQ6Q53RcqcLhwkDyUghyS7ns6lfRHz32eDXf6XgF7msNbbY0fyyziie6I+cO85LHi6gA8
nYCaAzgKsYenl5+csa6Zq4s6WFY8Oqnd6jcRtdooVieSVTHJLtlAWp/VAdY+xlQHldm5N0TLIzv8
rhyb+Ca3OPmqjAT1FwMOLvkKswRRqxmdSEGCmzvGpqkxzkMN22rwhOfHbC2O2Ql1sMxXJVeqrUIw
a2YROGevNDwtDgG2f4214zOD+fHRj2xg8BvJuH0FuBil+l+9hUeGdsH96nNuw+S7OfTApTu7yQ3e
wj6TQZNYzYpiEXi74sJAqxlL3G5YyrP+rruoeJ7xGqhgGhDrTvWwHI/w8olD8ChHM8dbZYZsS8cf
Xo9JBeLxdbqlmDIsKftCLjsWJd8rz9O5PhFYhag4iYYYC65SE70Qkp+Z2NhQDKY5esfX22hrYrB0
DmQY1Ageb0PjnnKtYGmYD3tKvYAdzqFC7IGUNDEwS5H8h/eEMM69D+6L4QTpKAAlYoydRBZGh2sH
ou/qMkhD28Q0oMVn/bOB+vw59M9YCC5oh3R4eQyXCDhgCx7gqIGueA6QFNtvYKrjjA23H8TmHQRn
TALFHY2ccHHPFLI8oeWhcFdhOgwMMuhlkCpdBv24tfCJaEQC9Hs7VNlUNjBnOrsLlYsE9sPDcosx
rEt1Atx27LA4O5QnEXXMLWKtQIdBJaj6wg76Kdw+yhsHHyZqjGapWaHwEuV0NALK7FSMB6DsGzK8
spH/vjw4oiFaOi2KcuB6SP2fkLNtsMPu5g1ECumExQag79Pkj6nSrzC1SVUvcus3YpY59K4EK2oL
5903QNUw0P5GUHjXo/O9NBYOphw0ZMDuipMPoqOyGQ2DtidUYZB5q85sthgdenbahjYewbj7/84r
EiThjJ7501O2NGpEMgrbiDSsy2Dx2z6rYOBi8bZpoMFqEdwxMudw+1nBYcIw6FZw6oPEM9blanwi
GfuwbHOHc+X8Pt54ZDc/+Apcvoe3M48x/6RcyFbmAg7iltSY8e4eSLdv52JBZmm7SpjCQZY0xDZl
noHlQBtt+ryOSwInEdEslUaEvBSb8VnPQtu2wmOvN3Kw6Bs/cfbkcJINNiHM8ojnGtgjTdSXn8xM
QcQtjuwj4VQzJKnwabkauT7DumRSbMZHjBISt3eRqdJh1OBpGtRr6Lc8eRybdPwuQIuKNyHGs2wV
Vu6Qm8KnaRZ1n71WHOHoL4WuP4MXXESjSV774Wd3hHZlgEbc2chapqLhiCksqldsBNmlDfpLIj5U
zflV9nvTnz+JIhnabXJg0NFX7GPISswnlNkteSUubkGH+IynM+ogCnYAZAOkj0GFekkSq5+bqJnm
LeiTKW8TM24goNHyiDAnV96Sbe0Dy8PpqKfVBhImDYU1hLuH/8OJBXAbOGMdSw+ecGYAfYjND2AQ
af62YLzUHx7GeJ3VfvyJtNwtsknhTtse9QN+J6uVdiauEZMDSvARVTwAwg+tOT6RMDuXvQ3JQtcG
dnKbWqNC6BFb6p/U0RPGD4RvVlOKqlI4cwsMujy8Z9rDLlZ1dPRxU2Ux0oZQRayeXntiJ49x0SUl
2ZqwSd/xxVOvI3JgMZNs2XdWQ79jsoujA/1D0FFYNDCli8zgprPJay8LE6MZUlCweZol9h2MZkZB
aXjc98wq516649hKsbHhJxB8z+PMzoVREB4GeN0QduResYXUaNgYzGX98AErH7I5Nu0ISFLj3RPt
/hnxt5Q5isoADKvy1JgCsIHXwLiwVJwvKPMybPmxaMclC/+ft06eokNNJBLCymi6GIeZDyT/pZZC
dM7ON4fVziGwlHYhfWqPlhindTjkjCMiwBtcXd5WOx3PQIsWCq84QX44WgAEa+ZiAYkfJyDcubEB
4kKsaIMoVz4clh9DTQg/Bcw8oMOOCN1xlQhd3k/RdTQwHRIrRYdVxTMukvN+bLd0ZvFSnkFUGzmU
XbjhOC0TAcy7cWrBfAKfbmiZpkOnIChPDHhMHLo4Pih1qVRA43j9eIkisAaEMIEioNwvMdejwLaB
00dnfEGuGCUthhzohYuvp5Pw/Aw9aQnaIEJrxGTSbzGH0V6BDv0csTGLEQE4/Tgs/c/HHca4fKFR
BersorqnOwtcQSilH9sKkpty40XUoZWHPSxp8Yn9uR4FlOjHj7MPutC9umOVwZBKAKG0SWMwVdQN
RmaEYeraAc3xrTNmACCyMIfpHQyQc7Wx4bHd4SLPCXulMbzELi1c8q/hOxJcxAhKWo6FCxsdFfCB
vHvfxhfGoRSp0IVhcctmuce8ARL3m1y0Hi6e5l7z6xAwzPpOxYpevmGzOd0h662fUZ+lj4L47ayZ
Y6Gn+pRe6v/WtWw8Af+uoOnNtQ1G2BjUHiwlwT9mPOjfaijdYRzEePFBDP8GImAeHmbsbap9AzwI
iQ4/AwjKPffx0jdJG6Kv+9G7+nFp8Nv06h9Tw4Db4I+fls9PrqFpFuslv/rpi0B6z2DYaLgodZHd
me22IPKLIzkosgCRzt1GY60bkG+SJY0cdPKgRwQaAFntxn78tCFFfscT/5bV9hvvVPQ7HOO4vo2J
NmLJh5IZk3GwQuldj+Ce4kDygRdNkT7Dt+gN35cKUSY0yshUB74NfzCPSyX1XmlYqYQL9J0BVG6d
VCRsQwY3GeMSoxvZ6k45SQzeareGYME88ZqfM+YysNDPmN0kBIRA+iqt4+Hjv87tHSaHd7/12Xse
jrJ6OP+22sdV8MWz6fcMP2gSW5kNM7CaMPPAylDbA0swWjXnSuN/3V7PwUDv675fkHn8T0U8XvA9
I2VgDO7mYP4oTiiCiSoG9FjEV1jij4MU5FNUp4dhcL88JyVbzPw5uSk9/f2z4H/c7feV2/cwlnyg
xug3RjUv76ZsZomZJ2ZbGS+bh4HNanY/qwbYhGh4xJMBrM4mxbOB1PCftEGmKjCOCyGYfKG4nJe3
9y/YfM7f1h0xsP17EeSnwsiEiEZPdzSrrQSleoBiBrCAw+Q+w2JFs2VsiOa/5yKBi/VyY92XVP8B
JwGFqyN9nC9AGMyRykohIBDDCrzEyc/utPjyMsRcdVb2lz31EgUIqi+YahIMqcHzxrkpZyEDHDHb
ip7YwoHhFdCb8BtDf3R/r+7aOdG8wW3QTfPRXxrl/aclqV77+yJTMdOeJb09NPs0faD19Bu4zH2d
MpaMbfgcsb0cFS/ziv5+2N9AaWzFLni0KYygksMyzQD2MhA74Y3KXrbigJBFg4vWSGx7I56bx3iO
co7/Xz0tvMivcd/IUCzjwYB9C9u7ElbKnNQxed+vbjgC/sO4yGB2ViS3ozR6YkpHn31dEb1BiZf4
q2bp6Z6+dWhiQ7aq6720EYdr9P1miicVg6Jswl6H+ofqvFnGRkxHkDirdk0mFRDF9YriifzrDmmU
6l1hL2QIyhwi+57nBYNhQl9I4NiWIctJmmhI3isA0lq+QrkIHelvbL5w+9ULt1EMUiGojnTm6mzB
Q73oJglY7O8G4pGU+pag9RmYC++ysn/LlZdfF4nDhxzw5TMeqRRvLgb9e6YK18dWuNFIAxO/mzNE
0FoHK2Gi4xDhJNKjjxwrBIZ8K+cj/MgGRpiPZD0aSJ7Mdg1NBZmfwGm3n10jGnlt7mhjc0YTa7RT
kb8CotUZwA44BILU7StyDykfsL2DvL5G5BgHzeLKsXgH2DLGY4sqp2HqBSD8QiVhgOPwT5iLIlcQ
0qbWOvY5iGNIWHDtuelLnj1kv7pCRKT4m8zb82S1wKiA0ir1laVHZfiQ51t4Dhg9Tl6zaF/oWwCA
f7Tireao5FsaOeNdPmVr1qjtIZjq4d5COch5eC0vF0MXSRm3F8mnIg2uJsyPCd5+X66iyliSqSCM
kf9GA7O+6xvwAlBAHj1YywLF9Fl6c80j4Bwvd7jAP32mrLdgi3zqVhcBJn3BfCeNw3/46/oPF1U0
WCix54Wx9Nc+327LR5lxQxODkMQLtEnhErQtvXyFp9BP95/+GpmEtl/6hsVwZ7aXbF5O0t35HSW3
QJt0cLGvHe7Fu8S+YYQ/P7TemygaQ/tn9lTq4TbehFG+YjbtzoeLee3enoafuhFP/JYNnUuC5MxA
nB8C0zAXYAxHLF2bGxFD4CjyK4Ob5cQWnJQnyY3tdIsLtb+PyBzlh6i3L6C+pNA/LJ9dxRNve5L1
Jd+yMP6o4IFGJH9CWOnNGNsRXiJ94xQDwe2iVK/5D06c6673nIctb3DySS6NdVTVf0KPhoqGob/R
tx7sdK8pr/uE5lhTpgNy7iafB5lGFuN6mvc/PqlVRGVuv1biA8C1cnmNPcGX8uVrWjVHmFksTo2D
uJn9/y/FUmP/swZzC2sqH79SXllIusWH+rtXICI90zWiKATOegQfezgNI1m/IQTqz1xXuCREyWpv
+C5sSqydca9+GMaSi4hSDzO+noMhRRgZP8XcR4JcQRh2BlXwOfGj4nRa8zkKPDgQ1cModV0/arDJ
tSzeIhKfXX/iFq4TkRnpMXiLRorgU4/ec/8GWXu5frhfTw7vxttYZxzw0FjfhiwgsSVkguttSdER
+AIRwbOJbDzrcHcPcCr5Jt7PxuqYXNrxtoWSwKOF/4nHB/VvZJG6lCWaExEia8zbeWr88cAsXZmF
QoCyHnDR8RJv7I1wOsgluIJ/A08zS9uHsjgbWGt3TsIyHjQbF80QCGIR1eY+XfDk3Fe0QoUe9SfL
f1eZvJOXu2sN3JykiiSmZkdW7Z/rcheiNKJIy3U/2muC/aXNxSLe12HkPyyX6z3y6JPxOSDQGCql
Pgncdf/EEW3M+asaZLsU9udUtljR6+NJ9taTLfhBjcoItzTjVek38KL0+lwnT27J8t7Xe9TbBkdk
x76G3Y6d58ZWDDAx7mdGw7n+ESoPkZ2J9k6hkaOXXYWjvr8dX/Ynsfnsh6j9TtwSXbmu9wUz4be+
LohRQ4DDI01dwYr4br+qPSft5XY0lop563nuUrX9l+cXltiMmMhpsyyx+Sp4XWzgsMJz4D/Wz5wv
OTlZKo9CdBpxdbe0rPuaEQV+MculNpszHKZ28PAldt05j4DBWtO38ZZmptb0LT97qgzjdrRcFl0F
834x74143ueQUhEycVHdm1YbN2Ap0w/3aIQdYpii5RLZCc+9u+n4WddYssYpTZdwTZafQvdf9hqR
r29pnCmEO2FhwwyYzFIXQyCqrgtWFWwcnSEYa2OQOcGDJDVTf5Et17ru70o2UbRVnAf7d9W6H1ss
SC7kOjPdG/HMBu/gz910woj2IFJoeZOtugw5CvbNBtKnvs4vlajz18nDKM34bWT7U7JnE89eZqqf
sh/mB0aqGWTkPqwR+Fbg50sYQTIiMP2TUbaJe9PzZIkdQFhb9ExoMfX2Q/+UOij7WeLQFCFl38pC
F4ojN5/eXFLrAvxDdHBYTmwn1zc8+OYfV2qZ22xGPC6imdT3gOZrnyVEVHmAzWAUvM3NX1AT3MSK
/Y+wM2tSHcqy81+pqGcTBjEIOtx+0DmaBxBCQuKFIFGKeRKI6df7O1l+cIcd5bjRXVV582aCOGcP
a629tmeyXvGsRDWEv6ElBAdcXSNw1Hv0OFtaeEdWMhnxzSkzntbASCvwa2YXmNPFo50X2GEZEWbX
bJlRp9KMPFGRvEyAOwBL9yX4L1lvqn7kEG0LnK8kxHxDLWjP6ukqIvfNuzEZvO+Z6DEvE0XU0U7c
3aFhzF+NQch/fwziIDLRoG/37fmJjxnyWCNzvSQ7BUWS7MYPUNg2IdquGHE8GU7ZuvLclB0Hax77
yVDFdMROVR1SeTukixuhBsUiqImoU+a1+FOo30wBqceca88bOhGbW5n4XfESatL3bsJXkbSOHU9Q
t6hX6exXul2YW39VkCbHvI/9FErv5PJQNcOkJihMZfgT3IKTe3HxV+Jo7EREl+OpNcagOMTBoWWq
nNgbz8myyxyJbleQLtKmVJmnDfF95l9qFLcZ0kbzyUQqL9TuhvPiNIueUTdbmdwwCEWmu2Ea0QXT
cL4kUeLbN+zikV0NrG7SpHK4b/rWiF+GaBsr8x6Ygtgj5EZW+8WHG8YmPWBvuHjSWyMySZnBERWR
SdFE7jYSx+EEcfQUBJpLKl+yYUnEZp6DU8J3eHC5/IOaIsXZJL4zMJnDLuOdpJQQ54hC4quabBwz
0GuJTcnTfZrBsZoHLO7lCgk+RCIkR9Bs277aE296wQnV8hSlokr0tNAEOK8Tcm/ol/bq86TiqfmR
h8DgovObkzjWZ6WDi5Xgkcw36IAnnelT2EbhRauEcqhiHji7YaUvenHbYw9BtpFodNRJu1MMIMUS
LZvUzNlKnKctCDEFj8pzYtmIMEfMLEIZ+iwXkIjjEGy0DY/8adK9DsYBsilPOHFctixJmAnTJbDq
jugUUHpwhqjCTEKj4pD4wt54p5WznDoJOd+E6ISE9jZrTxSpJ5hIVb//iabBC6iKOiHSVbH3nI3l
OAmn1LuTnJjepp41ue0caj6xKt6nLyNJTHVKzJZd6LYZbNiJV5hkuYoQUzE6T/9OiaV0c8FcZYGr
DaMx94hRhG+T1c+2SAg8Ki+y3y5j4TAlYC2oDB0COM1pGfu+FrftrC934+tUs97xwzC5GvTy26jA
KXnIdNCVJFyveKjOZcIjXf70KB9WsPIdEhreE4iUX2PvScx18HtV++HhG1TqybOXBznhxs4jTEzm
rKJV7TlJSVFMMmDcwWDjPOXZhWpJ6oGk8mtjHWfy2nVlv8WjLD6SeP7g60nVUEiAnuJziPpxZ3gI
kZNDQkkXsk48IRh4HjJhnmiysxzWjmZsGW14GfTsatvuzfQz6ECZOEwQgaTJSkUVnKH4ap1WMatF
uRBvqgKw8oWfxzI5cX74UT776pjjKWVMJk7IOV1CAFlupHOsC3Y5c7A4sjL72JRM4YBtL6NxmLGM
gDrK711tAtlV3drmJ/789Q0JpegYtHcVgTkpOzFTqAORHs2BBSM/WTkcgvgYUmHUvPc7VUYj0+fR
3OTC3HCOaq4zA9gV6YLVqTZrD4ciKghYfxvSt049pfx8C9Pk8QoGjUi//Zc9mg2i0lli3Yb9EJXj
bcxda/+odaz+jtf7tuqjdQ3yL65hxp7Sqmb0HnofWFGN7A6x5EJayfh1QmyoGFRqtS1g7ZgBrqxr
ZBnhJm77G4sc5O8DOL/97BEARaxaRgghFN7YuVSdXXY69KbH4GbW62eHHbrdMSMgRt7+CB8DqkyX
nYIUx3SRjvrYiynnkbU9JEZUujy0jb2N6hrDokjvyqEYzZhxeJGbtI4J8tJ52+A2y89UoSIjhhbf
xtY8/1YDRqKoaUXJEL2TSIqeDaXJXUnxH2w/oljtoAhiIkeebT4dWsdJN00jXZcqbFQ76UgkD7CE
zdmGAe1sWKVGvt6H1c7Sfq4i7QV3YBbvZG3VdNhGxriEnX5iZLbtnwQRbzKwHlzDCdw8YpRcxYgU
AsTav10WDMdLkX2T7KN2B5+MD+4tJiC8GcdOxcAKNYbtxNl9JIG/Sk7RYayaFOKTP1j4sV44O2w4
uqw1Ych3a6YDx9w6qcdgG42J6P3wBEQl2QwbsgSbxZnkiOVv1707G1DBlkwG/sAyO7p8mqv6LVdU
hQ7ROdYnfy0DtI0q6y6zZrb6hqliTb03klgCn4dLIv71fhrh4UlgFxoHijF5hDzGId/wHodOQj7x
THIrr4l70p57aMaj1f0pmLBbGtEzpnYSFTOe1Z43TD/m9IsRxXWbQHUM44F52gu/P65zX22k1TIm
v+JP+vOaWiFLWt/j0qm4/QCSD9H/5fcT0B2HYa1t2LJecS+EHCMf3R2OKZWP55M68PXiNs4BvsmA
tHNRTEilr7uY/9qgDL/llOVHbTYWjg9Rn1Mik3Hygbf4QTr/cNkhiRQwPzLbpgqVu8+1oCsGRKXE
oEAknlA6Pa2c/RmGCh8EILQxPYhmHaHIc2T3KrWJc9Ea6wb3Le/mA3wH4mXcwSiMLyGJQcsEv4l0
fvHK8INBp6H+JDDHsg+6rjldxuMUu/5maAo+c88tKLO2LlTP0sAXgBroLiFHtWHmXZWJXlt6yLhp
Kt5G8kwrwlbLykJi1oI9gaFP0aA6Kx66TEgvzt5Ir1P8YRK+urQ5Oux14YmPAkInTPfmrtrXqNp7
jByS2Ihl94Aen66bEgLxsYHc0GHLTq4nPNmcVxnTmjBJzlOBOWdebRjyfnb81Qpm8gmDv0EvzSC9
fN7NVtJivQP/YBs81ji9aPaBfkp8k5Pfdzmegw8TupL1T/qs2xdvFoaVn+6YrQ2YojBIGjVdR+sy
AzY45n1K3r1UY6RH6sVXy+d/McYCtMq4MCEBM7M2Ky2MlDB6o+VQZAPzfywxxNqFlWXiyuyTgcRM
LV2dA7WBDgxysx1g8vibkKBmGOxEihQpusJ7JWmhXWi3NIlnGyIP6eymvvohjMis4pyD6/sybk1i
WTKoT4g9h0lDXo5DXJ4ZwDNY2moBZTgA+/QXBKVjiO3CoiLppVErVmvXqWno/FQroWzaOWB5n/E7
h5KKurNYnZA9GzWmDIIcQGq+OFkMCMJNvrs0OOQFNqTIOPOzHDI8Y9eGDMGrYUMN1NIrtVp5GfMp
oUMz2XR3tFrj/JAxbmExtHE2yjfCxgk9u99eitsPI/nq2g/mIExOTBRX54N3d2Yyj3RfSacmcQ7Y
JCXoc3lBRGMCKroywW/YugOy880nx4NzEHFTjHOMVR+QoaK49Zkl9clCjDExxp28gTpWnQzQcGPQ
sv31cFETmA7viE0iVBWxahMULhQRy9UH431DhU4ApfnfMZYVppYXUQQkL5KytHiAlJAUCOUTD2Sn
3M1jVYcVwzE+GCYFd3wxP1Oi5tYNoeBZ5YPFkapv48QBPlNnfQXFbtnUqHObWl59zhHZnCKSho0F
KYd5Dpzil44QJoUyn5vj7ObZi+ApTnP8VqtEeCOP+oyoTeg5+cgSrhJvjnyIVmONJT0cqbCskfid
zlwyac7Ka3ld+7mSn4XdjxVqMfoWfst2xB2RYVuwCJYIYWj0bwO1N33rggmcjBajd2IZH6JThFGW
y4k7zvbu3Ty/eIdsEs193AhYDp/xTHCzxuFlrERKtMtb9rLwI32HPI/bBUWcR4EGhrdWdXHJinYs
EV1OETITntKfDIdHdQIWpsv1aUkc30kofmlDSG/wjHyvWtqt5Ip3zyelbU3yRYW+7D5lc/0yfDEb
nzPgXrDUZ1uM1KI8KHDxQADkukM5dcdjlFocWURp05Gx4DXzazrJdQ0RSSolncgYmJA+WlPHbutR
nqgTSVigNng0XD7Cgupw/Wwf+K2ESkaJ3PInZmpBztvNtnZcQtq1XI4g+nyH59NvYU2+xb52QDBn
Wc6jG4Ra9WbNGusMojGv0wu/xL3lL+agMm78z/wY4nJFgXEn4eB7JzZs1biPfdQ3tcToCqUUuzo/
I4Zm+QD9fKmcxU8qWQ0iwvge3upydb7p7W5D2jAJ3n8bac+/gIQ8QKTMtHc20tp+IgGSu+TxS4W7
ZrS7qmKKpN3Pt0CnteH9Gxh50tkQMY3TVmQ9UtPuJu7ml81tsrP+INYlWmN9aqPBXvfCDAlNOXJ9
P2MPW7b85Tkh78nRlGJ8LlkjfzdD1KfhN1gyNqyGMYYr1l4i21ncdXRDSOzlMwD7O90EW1UHcc4C
DbmrsEBHetTlN+sKBsl5iJrXmOG2DEkTHBlKobHEtDWmPieUZBeTze6LkDCHNRFL2TJCHUEkk6wY
j5C2kWbtq2QYmTEXLvHGAo1KmvG5TdcjI3R+ZlAAi8dk4OPdI79wQj7iynCRuFeqSzhqkq0dfJbB
W1rjL8JNxAds27Ufc0z31A6YnTE+meMFilTINhYNqdk+nEhZjvJnK6RVTA63kIldS2hULhcvk5d6
tCuGzjAewfHJ+MzU+AWN3mmmg918vYAuS3W9mvQ8PjaGlT8IX8DyKLpn/qOAAYa/EN9cvbDD9Mv6
mc/fQiIkAQmvF1+hfY3q0V5ihEqRATvCJ9MZ11bLZ6SdpqzHh94LNINgpKIfPy5rL7rlx244edw0
MF6mU4QVtrmnxGYsETbp7mPkbEPE2lhJoUgBhHx+8PjlLUcCWJSlVbMyq8n5a5zUgIdClkxvCTly
0bMfDzsnx51hBLqGxf3EN4NRLnFavVhASDlzkiMcBjEkOonbMnpo6BKvwWisrDWIBKc+5SM43wo0
b0MKwJwN/ltUdyRnZOWrpb+cPSE+2XqtYjOOu5OSyr7yNoDiZlKrMlhlgDZpJNklmMLzQRvw4MeN
QSWuOsWpR/HDu2Vukc0iYObbFFcpNgnzvi5nZ2jirs8H8NybPkP7zcYABmHoUQ4X6L9qQ3L6+mUf
w8auUR5t1pK/x/wF9iCnjADaG4JNP7yT38CDmB6Iq8YQa3OV3mggkgOfAP1nZyNOFn2zSeICQxFz
RMcBx0wAM8CCKljpHaUKQP2DxKi6/fcQSwFgDsZ+B4zGMBp4sna192oHWOX9fE5BLV4Kyd/qpJ/L
0qZnp7esDXB6AbD2LQjYtLRAFfRUvZOrS7xVmKTumLJ1saq2s5NCuaC0WKEje0SVF8Wserov5+Mw
tBveXiTgzchwvB2YScUWV7Fj2t8AFm93nVh3S3Dkj0153wYwng52qlFtJmm0KWF9YJYYzDiKs/lY
UBwanV98QxV70vPrUHERgNw/tHLxEKhasm8UDeSM4kJ/UizgLWwczVQ5nDOPYm3HszaiUbkfM9TM
pmikJZCY8y5BX9hXZiWZhsA0fihbcLHPNnRqHyHoL241fCgwvczNNLMBJiAGomB4VGaWdHTJiIpv
LwE1u/udnrHVZ2PqG12dgKOVCHkQzqjxvzqZKQYXzfiDpL/z0P3FF9HDHuLs1oxhKuWu+r5T/DVm
ff/OMsGfxb6P3JOSnuUO255Azvm1dISXSBZVGNI8dvf9zPS5Es0/fUbnnAnwN3NR1+rP8Ohujd7G
ut049/3P5TR97kVv5/M6UzSiDK15F+Xxir77OO4zlbUnweCzRe9g9J2z1dmZP5f4ohZCovp6YFGt
JsVOtnuKkXifEKWPO/6brzKpMt3gPiKO8zXWmDcLuT8yHXPSj5ANOXxL7Lp9E+7vlQ+UC9M+q4Ex
SFXhHHcVznE7rCsdu0jGvhYvwizmD3CD4vl1GHKsrZ27vLn7D2AXcx8JCrcPBRPvEluseTDvXExY
0vl8s0W2ji12OIf54ZzapkjBOQFp7/KBLTRb22P0P/xfZyjS1AMqo8VkjmM7nV8BvpAWLXNlIBcU
LRtqDRQMeGYI26fZIanom5S3H0QytL7aHDjZW63OUQTnCjSdsGHjYMxB2i4Sfp5a5Q8QwI8lhW6U
/ktklLjk49tXOthiAoWgIiF4vczFzl8sqGhqgt+L2FI7f83eEikEWXK4dwZ9A3uN25Bkg9PPCeCD
bv9LUQVeS0VZsfXPfKpSRA92c5X5t1ZG1woqRa7yP9MshpejHt4lQL29O4aBpVOOsOhs5OtHu3pP
Vsqr1/vsGclbQeWLrZEiUIrO8Gs7FeAqRUMcLLjhniQI0EDtOlhco7Opmpbgn7b5n+njV8XGkVtS
JpAnNozm4eW3xgSDsu2b+ODxhI0pWVnxEjR2LAgMwwV1rnFkIbLRVxkh3zPvTD/XX1PEXXMszWHf
SiVxYY0wthzEHiRMguWpRtcZ2Dq5UnXjGeIX3mV/T98DPEOvxsfU4kxC3mv+g/V2Fr42Z+N2Aozb
vl3lBQQP1/jawB7SNFwaJ00PHaPpyqtuddnxiGOQfa3F6n5MoelwmWg8LH5WDToW7EjCD/uWCdyz
Xt60vH304MjXoO+d66SF6wQyPeZlQctf7Brodmbta6yz6IDB874/37lqL9oXd0jBBhzUHuz9wG8Q
01lj+DTPPQehyPSt5pHRKE7002SyUcTWyMRpGga8iw5PMIO/RRG7ly4jBYxUfBY/al0KYiZqJ6YY
tgku/QynoHzk65Koh5iLcENUwtf0Ee0Y+2Rao0HcMiNyvIn9iF62PFz7d3dg2Tl/0eN7BdIXFeeG
bevdWMrzBNp3dpMEgxqdUF+PJq0F15YnpFw7nmd/FHbYYsDus7fJcOZ6wLiOuvJPddv1Xv7pTr/2
+gvWyVrFQjuL388uu7eUmGGi62Kux2pWCnmVxR5xSB+8qOav9Zr52onGzZ8XIOr76AhqCeJ+vfi9
NfJyxC1YSXh7hgXR3w2s/iMgmNfKJNRAocfQ/qHHvX2uamgIFkuad3eFJmnPXjDlONE5miiilbxg
U0Qd6lF3haQMk9HDhNphikD67nypDiAJWI3cCni/jdW+YfZiz185U2SKzaA764sVIozBG0ZnyF4N
oJPnjoBrFIzRKhYH9e4fMxi1kAzejTcaaiA1NCasyiqWYzW1ovg0hZ6jTbgbZOJb3yzazBUYaFFg
TAZKDaFZRVs5TrNTRreZtWVwjdhmzQ+YRbNxXqk5eyWfztm5nfEIvjTxeyDXPWPej+EGNzO0yl9+
Yh9aBU3IXcIFHCZFK0ZboGQU+98YwqimzsZHjeazbOYOIBcltV++gGkRJiYNEwpl+6SgUeplx1F1
55IO5eZkw7TxuPd3Mx/RAFK9EZFaM5qppOc7fEupIt/Q/DQW/clEQeMJ2gTQd0mJpcoa2vSUqUiD
Ogb/++TZQDHRfR3mRI/m50WIcUq9JIq+keVtUBvh92xUSPsShuTIMhTEyiQY1g5KoOuJyKGdwXqe
f9ieI/T4IrcAdvuBxsjzPBuBh4Gk7MOYZsoPwbGhw3hfAPuKlMhBuWG5FcGp8FjgF/rr93qU5NvZ
U+pg0CoAaYvy3lh+MioAL+4U36pZQ2jxNPEQ6m6ckYy77oXurc3valnxHfQpAqNATvkyWOggUG3S
WX484u2b5/sNsZ99cKYOAQp3hvIgzJ1OPFooA0gsZOxIy5nAR16X3m6S/h9imyhPz+hoDjxokPEO
Wi36VRwwirJM+EXQoENq1XEUXbMAo04XNknKUot4riNZYQlBfFcY9PZXPeQEz6vrAhE9LlMGGcvb
se2mhD0slGaM4hBuGNgqmByCdf1xodlY2aKcpCHl2zZC4praHUhjFX0SHBiBbVc0E0ODX85b8RRO
hhpaMWEC8AlVysN6UMU7zls8vU58ALwCAu4K8Bmm70F/AK0AEcLGzLuGBGr2+mgdvIpuDsQLvYIv
OVyKLQB++I5ljHrWfpMNvYUPEutg4gEghoHhG9xYDRyREFmjIOs+YMr7IUt2OxwFfnIJZjvXBXz9
wCcqU7muebywJpcx7rgAPEtmh6wChV17XBTo0ZDJKA4Rl0i3cgA0I5Cd66rwapj1kSzbkZ/LcLTO
c1zIsjzsKQUJdCpUk1LXHO3Eufwh+WSsLphRDEYZ17x3bFJv4wSKwTnARpYxkJ3iTGhe+cnFwZ0/
zQJ2FZSJ7hSAzkmqEmWPFADmiVN534Phra4rhDZxBajq7c0ogrdmkx8dXaUAvr7MeC1gPw3KKYfm
gIFtKqy2Fcz7i3nAMhXi58n1EqcQ5Cv+JfZUgXJ59d4RULgnAgQbxpeogvEfXy4QWgdp4nAO0fbA
gLyZvQP0xM8kRwf4QvNIuEYJuCd+a2PbLIaKuO3YxG8tD2zGoOuquLkRnYLid1uh6aXvkFNTFJ7j
P7i5vDdAsqhAhTZp/UL10TaYb7u/8pIB6kMPiGNrNISPVeMWBLuCWViiCgaswSMioDJdq3Qj1IrM
5pqw74CtkVLjzTG36D3EBGFC0MsBqBQN4adCgo5zQ5TEghh1tXlSELzdEtDb9yFn/3h2hE3xSPof
NBnU5oaPpaClyJBnmMTMsilCWKRQywCKacFDoXWvYYs8qURnFffXvM3u44hQqjR7RAumIPFaDITY
rFXTdFdns+Q1SDpDdDthguIMyEspjunbmTwEGE5ADiNkQUr+sgIs64KzoiKmd6R7i1GYZXHF96CQ
MomJzvJrOPS4HLsyptfvNxJwV8Hv2k6mIiaeUFwZCqPdi8NPSb2FoapZy0eRXYAenRTumAwKN/9G
596xP1Ix+cqBUFSYyCgEEdmPfuZFcty8LrDmy+HDARyHUPe1xc2EQaZoO6ocAhSFvm1ikoOSyi+z
E6PJi76EZ+dHeh7gpx6Owqd5zQriQVUptZegPk1arjLTU2Srn8W7pBpM7/O4uiKNr20mNmPqb+p4
GO80QpRZ7NmFY7D7SoE64IkZAAVlnLEkRFCljmqK0beVazTllOS8Qicm33CU0RSghjBxPk2jR6ZQ
WiBXEhNYCe/hPcGisWzEMEWG4qxMQnfAJUTQ5jj827hxKh4xTctJTHRhoMBYqd46VrGLhzRyMO0k
toFHAYGCj8gScoTfrJ7/7sspufmM/8Xc8Rp2lgsEuU/3TwdP327WiLhcwIyW8aTAFg/CpETmFv60
jDHQ5gXLcRtmaBGeS7o9i2EHzqmiRxB5VXBVoEgmmRLFi+CybKdw53y2CCoBO4Ch4vh2kbzUxKkF
V4C7kMHFMw/5OvLcQwgA6+2OlX84egeWIS40QfHQC8nyWcuX/uJ1NBBPuFnWGBWQBpwk3FFojdl2
+HMzUNDyggC61SBafsWh31gAkcGVbSET8kt1N7s3F8tzcedSygPiNHIxsqs4QUEIQ2FmQKY6DcR7
/XzYWJPjD+swQwCdVbfQpnXYSSY7e/XCk9oezl8JNSliySfe18Kj6sMHFbXA9F4OH/FgaRzY9wOD
Rda72nDTG/n5IR0+Q9wcbPZpWk/+qsejv83OSDnoF/k8sBTooTE3UTaypJnyTvE+V8Mklp64yIz7
/2lpyc3oyiWgCR/kpjaxJ2dsBIWaaPivGVJct+P1kNl9LAzxMBUMoqXvIeUAiMbYDzRjwMIcI7lZ
2IVRlPPxYwgHRm8sARX4Q9Rwo6gXKMf0KL2oGEZOpkP9RYj1BtmZ6aY2mwTQGOpnwPzStCmMhGNl
sjzLFsUK/IvbD9rt8GGlwpzDPhOyV3Pjy3RQYVIkExm5Xh6Rwkt68ytRSv0s+GSiFGqvhi4Vd/gM
m+o5idmJ4WgRbXA4uR4VSueUL6Rp4T1icshybPaswu4ZUxZiTBnVNu3D5K/7rM6EL78D3yVEM1EX
ahDFjtdJHXV5GucYqjMJTVyrlWCoeG4jzrBp9jnRdcxhFghuC5FSGwLo/dUIX3riq6R+uLJj4OX0
XTYYBrE8SRMx5YBScWdVHNwSa9IWJaAGnr370pEqUBYAvKqSZP+UhFSUTz/7eEf4APdgsMZMmJ15
GZeBp7s3zDlZakD029kZ5Dt5CzsthmMYuXHSCNSA1T3wfoN1QGFzs1Z/3JrG+Wz7sMBKiUnhrGi5
F/82hsVS8f5P4BlvLB/w3c8HNjSIM4YTxEATDIBoxa26MwTLFCULqgBwNgb7VmdM5+ONtuVyYdjA
W1LZjLtzkN4n4ZLH/sjJ/bNrLfSnsWCsmomFoemOuccgxpr46cy4jipm5NS1/OYw14SlO+8Srih/
WgpkCDfTfdm1ltXoazUs0aTpEYsLvAYOXuJ7tJZMSt6Erx3lFaNGuJCY8RvYYLbkTCi7Ri6mvNWI
jwKX/DaQuti/KQhjKAfkQSXRXai6K1fCzKQzNHENs0Zwssg9OFAjqal/kj1tZp6QwyL3RwJ2Zs/A
D75tmrmTx8WbFcHwtdshGmdV/x+Yc6c+39qVTlPR5p8PIuxUjRrNAok07vFWf8qSKaK4AudARY8B
BjXis/MHq+jJmUVqTGhri4fVnNjOw+MHPk8Gi5fwyz6QpAFDvhcneEqzu6F0u5i8kT3sZflEtg4W
QkMiKIyogrnmFBSe7qFXpyoHnBKCEPOAk7HaNNp4M35oWVyI/mkFv46Soz/xtSmiTGBc0R2fWQug
CP4Tkxs3cKE+Fqsnib+rFgzsbRcbPXlpwcZ+OSrUC5x9IVjgUmBjd/lT71H4F9Q1R/TMWghyBLi4
YyPAEfD9icggz9nnejEIseM8pNqskKkrGSyUJSudyBtm/+AUJlI41qHEfKojh2F2BenocComJBua
npMIUS7cOBCHCKLIgj3ZChZPHEFyoOa2wfPpD9PMabA6djI6r7bmKXOSZfimgVEfAvaVWHpBWmHK
x3hBVEMXvQFYgatR2inZ/XxXw7IjgB/yt3TXUO/tL7LoTddYfe42RSFVqoImZNdk6PY+cvUmSK/M
6cSDXto5mHSj/Co6qY/Njd+7uWpJALGAsDiUvyhoRohLOHZmicHxaZ7h6koC6hTEZNa0pM+DjaDX
ulzclssagTOTcmjk0L52VaZHasDZ6z5dur1a6XxHQFTkpn04KrVeuOlAIPiNl3H4TO4LuxywUsAI
nZ1bURP1A6CdqbVt2YsP6JS5v8sR874nAY92yig7Pwabjxm8Hw/Z80CXSa8bX+bU4sup+u035CyN
x3dxBL7JC+BabZ3z2cVtwEyN1heDX8z6ZDyDsdSi6KvbPsRi163YYsLRU++a71f9sno0oY6bx9Lr
iTblRUXoM+sANociitGVzs5mLYl4jw8V2As3DaxgcP77qa/teK/wfzVxkRLGmYAUSedgcB9ec8iT
l4tpYNJ8SZIAVBoTcRzDiyw7G4/781KTjVWbbDM/INnAdXAprhe+ZaAb8UGxCg2amgGzy6wq4GHT
2N2UyIYES3fcQYZS8LJq03959yb9466/YyQ62pSpU7BjJGE0bZAK4dmmbG7fxU7uNf/8u1Wd1zLi
M5tlzNHxDH7QsGyMKiHyk7uREpLlYDL5RQ58oIN7Lfo7nnUHmhg6hJ56ThmxW//v7vPw5Yl2cIgU
ZByaMzWGsmm4QUcS2ntgrMQ3HP1uaHdsr/+rUFk6eoVqKg9F7OTQbH3+Ff500jqBimDKgiqhCgxK
e0bm5VAHdpu01e4iFQSpGv6EHRAiIKFbDLHbfQ4rjkIsePAcJhyTilmOq+0MfSorn6jlU92hJEL6
SwSjtWSgpDYTCJjUA685/yYeezdMWjmlEmX84GCBql4VlVbT+1Apm8H6zojb8eeXyeo5qOasHs+2
OPngnFRH6S73zHoVUQehtEDAOWcI3FmbLJBZKQrIg99BypHE25DyOtPsl0B/PED7s4OOVAQ9usaZ
mgszaV5iblenIIgBvbPDdg0iXGJozjwzxRW1hqByYrKeoGF4Sj5cGLYxeTiTtmtATQQsG1nzJK1U
TX1u+NMtqBg94nLk9RxaTpD+gvbrSVvRewAiMNDNGE3fKwJcAdRwwDXaMkTINBp7TdXkEX0lWiZl
PM/jUGrut4JEDmWEtJcQTAfudHHxdpJU9fMBMiETUSgQUALZaHSPVHOMt0FBA37wFODSbDGqVlqQ
cj6QukuoDZq5tKpAALALIWRhpTTCCug4o3KmWEaN2qO+14FsDMwEERcDb3aVjgRR0PBKbkTZmkRe
YV/NT4k46G0WBc/i5hYgPAGVIC0pAZH0mn0+Tqb6vq5aQstl/amAqdAikmy5Mi/UjS7GJn9Gobrb
nRyf5h13WZf86ismG+liwHY+Wgya8Ug49Mtc7I1RAvQcFP3K/WkMAgMjQOzhQR8kvwPFzFJfKT1i
OvQj/EIBTXkwKyAXx+H6UXSmyZ4hHUYh/Lfizr+WhhmVPLsjCGn7Y9534i0fwWZK+TLqKAHMJ7Jo
tJAZCwRrMXeWyuxBoaGUQrH8C4gaehGIZp7nlc6dnhU8i6bZ8X3kPiF6lTB8PIU1Um4p45Yxa94G
hRP7DplD/zqMf47DoafZfdwpdeyPGIEfswnsyp7oOt2mHTz6o2M+8FnymjY/wpyOTDy2PRyp3Ras
L97IN2LNgBXKy9+bzy5RFoDxmNVm5W5HkSVoa/wW6L9iKlmQON2lpHhsVDA8tXdzUPEpv+N1sz86
Nc5VbubbcMfWZt7rcLpLkEvJ9BvBqvn4BY49eugDW0gw6BFxyazw52mNHmM0ZLA+1T6+M1RMigWD
FEduttKZI57lD0Vqa8RlJEm/jezuQL/4ZyzTSUQ3OPMFPeRQmii16Vv4vMC6aIgbo6/qvq5sQ0fS
nfFVHaBSxv/8x3//n/9j/f6Pze9lcjl+NpfzP87NaXLZnR/3//yn3v/nP67/+rJb/uc/B/1Bt9Pp
dTWt228Pu129PeDv16vp7rzhuzv/rT24tN7fweWcErwWPfFzE12WnW8pivGT2Hjd3niXGsrFb8DO
Ergai/+8oim9+yf7bbRb5WFb7mm9L84dozBWh2xLfC4R9LzhDeTbmFx9G/Ccex/B+aHM/oEr39vX
S1BvS/4/aV77/uz6uA0G5KPdCw/cf8EplyUn/9gCZX3xuFhf52xh4oiv//4J9PX/zxNQf/9/PIHe
sD69O/vDOf2C4yM7vZLhtZM/2Llo524nE+2Bsgg7KECSQm9HA9+xxht4XR3jKTVv/NUgirH7aGgv
9lJt5IFytXFlUCBep+qI+jZhltpsHbzVC9WC0ou0kPGM0VhUjEP2sXv692+q0/l/fq56u91t66N+
X+8N/+u7uj1b783wc92kRxd/MTK/umDX/IVhEfuc8EhbyjtyKsyGcHxg262NtIbiRDNv9h13LMGi
y6w23TtOQUAgACH4YJkbY81YMEYxv2rT9C1sTa/stbvn8E+Cg8II8QcBActPJNYrY0ydiQ0zfAxo
J25k+4H9lcrpo2Ui8DZ61TKkgpyz3yOkbMC9w9jZCGwk+Rd3J66A6LoPSx9fXUrEhD0W9DCb8WNx
mB1XGndlOD3AF53k0f73D2/YVQ/n/7oUw3a3O9Q7envUaf/Xh7e8PA/b7+V2SOlYEMmySIvBoDOD
nX3/2rH2tXOhYWEpDr4s2DAxGf0W/bv43p3B1x3gh9jx9kE9AuD3tx9bg59umTqF09J8FhpWAg2t
o7IKesUnTHVHRgcXQew9NVa2sVwMzvh2dl4jv3MOupRj68+q85p0sdN0tKyNyKIltmW3t9ZH4w8O
QWgOlqqzI2Y9DG3pU7w1DHd/xJYL25p0sJ2AW8Nga/8UtDunoeyfCzjZhgUuO1kfAvbu9VtsVHU/
L/FENoeMgXVTGKxuGdOU9874i3HQzhwOOePUsEtzRDpshwe/ozkvLH436PQwjR5Nr3urOcv3x+I3
YbLJCM3B3gLz4PB8i/YA/1vZBoP5JiNcmF9UfT3m6CF+WvQ7j2nf157xd75/iG7b2I+sLrugtlUP
HBou6mF0rm7NHB3c7foZ9Id2BxsUo4lYpDismoODzQ22XU+otZ7xAcVO93mdo9g60Qz0ZPfnFZ12
4pMOKgQKL6pXZUozxE045qk/fwbwH+47aENDz7t0XZXG6XK3D4bVNnecrJQjxnG6wYbD7LG3mk2K
LObGF2Vvt8MrVe0Ey89oUHz3lg5P/ZF6j01+ov+RDZjVxtjhmGKrD+EDfv31Hrwbb4i1AlsDnXdc
f+X57t/ZxNmE+5P80gYSHj7up2Vd8f3Pj3ipp6zewVHzzSKT6sh+C1QWF/G4+CNEHqyTeDCXz8GY
jsAT7/KW9C4OHXHDKERQ75S7LFY8wwCTkE/wajGxYjy51z2zfXNHX/fOOuRbuDxiS+PwIhFBzrT+
FGq6C5Hz+F+knceSq8jWtq+ICLyZ4gSSkEelqglRKgNySMggxNX/T9YZfLXVitLg793ndEdvQwLJ
ymVe00fFGU+19kjHwtOV0X5oCGCKLAne38XwzrtAvXqnH3aT7cE8lDgVQWYM1lp8xZ4tA26zvYTG
3t8uGc5imFN+Vx9m7msG6qy2h5gNT+iG9V0dHOVJCQCLGgyuEneFxQckXZCQ5/C2GTZztHZNK76i
Yy5EeCuff2mCrQUO7u14CQ8rh6cChIUT3TWQ4QJCtFvoeIgy2UBodtuMVJPzwwrLzey2nyhKwB7b
6y9KiSI6tvaTggMq8/VZBsDh4KIHrfKlbvo7ujhe64zsKuY/n489Y909UpPeIoUwSBW3Z77arbOp
UacAa64NgjyJXvYBHxw4wsFH4d8zPQwRcL1I7gqTQ28j/YgSn6ZF5bMDT7lX5y5qHfI5UWtg9S7h
5Hrx5ZXQ9TIuA8dIdH1kav5J+7Sc3krgkoZ7vO1AL+K8FDPEOhE0b+Jp3OjBUDg745vi2iM264G8
EN3m5Gj7t/j8vlNABnbEQcWzBl5MD3a6zxn9A9wHr7c4bgCNjy/zw6KZIV2kU0vSu6XoA5f4fRis
37SDu3kFvrHt2oiVoix1Ax9w+Sx715laBQer3+Rcs6tPiv71W+pD5NWZea48bJPLLqibM/f/cWqF
1xQufAAikKYHtAqwCGKJW78JHzLuYZ4vVmixuPgA7YZcXz0vVKRWssTwKJPR2j6i6QRITF/3i5VX
F0hgqblfi17jWg7OGPNIo2xRvNBh1jr7WfMKEaLq4ZC+Q/PkRdWjw+D2oaTyPii+pOjIJL8htKOe
PqgpMPeonrWR3Eyk0Rlp40/lnZktn0cGoDbcAAWlx4wGPYwDg9wEYYaOaXnrGT6QiLFZAMjI7uLN
235i0PJu3duyHTHjKVEibiHE7ZeYBKrAZBl6Sa6a8KmSg+752ugID9eUnWAaOLH5vvANpwRAQxm0
4Se88BvHsfMjqscBQ3qRfWF5dbzGRob9eeKgGqGE0ek0zcm6p816dNCxsmeQ56p6xyF3qwDx9PQ6
XJ0xffAhj2ImWYIxRHCXWky9eFVM/XU5+vJtYIDN/Lh9XMDHYEI0zBb00CkB2n1IzXHhKzc9uW+A
YQJ4sVTwI9iM6A5waIFFUq4zXF8v8TUbgvA5f1+cDgamaMVvq4G8yFB0x4hpeFhyecjfFBX0TnU0
+XkUW7pmdMSA82GuHDmvhDfl6nNn2M2c+2eMPv28f0msgbbpCtFtrD5xT+3RPAAz7nT2RrAmcOJe
jqT5qK3f9yPtdb0Nj5V/gqiGPGyeKCB8ZDaVQkeM01KLaCNmRWCeujUx/gUbSIgj6659eb99mdyd
AISdaT+y9yDm3oJ1v4ZhO7U/OSXbY8SGVMC7A9VAVMVa1vTX6aFIIfLnreY5Sr/kV1+wdI00mo6b
aIfCYfG+QgJrdKTVaiC4xz5OLqBnbiG47fMFDeIAA6ajNd8ic8hxrQhXVBg1tu4V1guiR5frV3UI
toUFxuil4QWjTbJBHXg/xH5pVNIjGqNtBfq7OPkXOG+05z/X2MydYoubVfefx4Z6MpRXM8nqKyNj
akyx2DCkaJP55vkbiVEKzB1Bn+Nj0+cAwq76hBm47dGysz7PC33tMSpxyv659P7OwEz9SQKm/JuA
KUXWKMfTPk/RxPXeCjif1QB0s58vd5Z7CRp/eJrcEiqVXoky5iY5Lrf+Mc46ODBg8YCxc0x2UL8A
N2X3+3BrAeVlQRW0CzjeePbRTMKTjST3wiDoGkJzmp76DliEzRSpmBv2jR6+2dHBf3JfD2uNX4ml
+u99ycZuZd3kAmApJL5TpHyAB8++VHzQDVQ5g+u8ndWYICAo/75pXcYDW+bDxsDA0yywK8/o1zAZ
0PglGpI6A0LiLB4Y8xZ9cYb4DeBY3S3wMsLynBRSH5CtINjRNgj/uhwa0pvZ3+Lu7qNeTyw7JtbZ
p+uFzkZ26ysIBxQdNaQxTOugfFOxIYDvWSe4sxUKw5a/n4XyKMk2VFvXRe1pOc5dhaK2itMWda3i
v4AdDOJ+6LWeX+yZCSt9NTMEkWrdW1MXX6Jm+Pe1TbF/7hN8Q1Nsy9ZU3dSsu/ewM4w63++ueSoY
MIjN9+qp+a71tKiZbYeXcTbXU6O/XihREaqvemyTU2hCIRBIHNJYeSzjTTUtoEVJ301n5VsjDi7A
BwTXC1ByQDA+sYOKIKUkEGCUSGbcgZJuRduYDjmNuvb11C2Sv2/r8SM1DEeTFV3RHU18Vr9K2VV2
LtvLxtRSuYMketjGOqUcZG9QU1/GwCKdvU4FutNG9kT6dGZ/X151Hj1Vrm6a1KOadl82HZTtulaU
ukzpkG8LauZ6saBSBl6JYOOgY/YRqegPLAB168Hgnf7Hd096squ0/75ZTWY3qaYhO4Zpa3elW3M7
bjf5VVFS++3yvYpKNa2sYJ93b3m0y7vHZuN+SaoQeG/sgaaHhdlDXvTSX/egLOx9aTuxKl8yg5ve
Y4LuMCTcEYSRGFkH2+uzIt34b5hjsbwt2XYoMlXrvvWQSdtdI1nm7Bhe6RgxJcCdkPaU1D3Pbtng
+NmcosMINearn88LbaDN6Gutho4ZrOxwndRJHsJlW7IyizGCenSPPnPCc4rFeT9LarasRg19+Lig
tEWTnW74Bh9GrOGHJ9qQ9SY0v7XIft11bcNre+r7uW+abqMItx1j2eie8aEGh+nFYVRah5YPkFoL
UQ3Fbo8UhTLGURAjJWWpyVZzT84jwLhkCs77kU74mPx3u8RVhu+ALE1yD5EJL2GyzgKNZtgCGR8j
sPXJ/sMm30Z5MLjl3QYauhCxhHEztSN5gR/kaC/Im4Qx+0wZ7klfrQf3leO5V77rkdSV+iDuXs+2
r3ybh3HGHG8bQUbZz87JdouV23WpRzb1Ws/6WqmMxKTRPntyXumPX6Sp67pj6rZp38WTxpbsw7rK
lJSd0l8soA2BIKFIoxgDjO7q3nWyvH1py0n2+kUy3ROCaIIQPjhPVq9a6YMmcsvJEdhh91qKKcn0
R6XLif7+QhXlwSeq6rbFFyIbimrqom30K0Loulyut+vjNm0pDt4q2sHnRTZevRcxbi4zzCF386Jv
IUBeH2PBkh5R79eLfCgjs2Am59d8UIbSYItyAZCA/n6+Hm1SnKzmu8FmvAtsOrYdPcDlaHhFamEz
2nQxX/BQ/Axh+fLfdzi6gdGC+1RjE30OaJRGu1jrGGNpoFOjxrgXDSW0KRiDII+9wyPW6iAAFVop
2AVGvzjbap0qYXtAssFWWvNyDnZlTNLKH1YDbN3QcLpFDgAtOURgGhCYMSqSLaALR+iS//1AtQdt
NtW0VFNVTM3WDf3uxUurfK/KitSk1hQwfijRTvtw3FqFHqIGX9kUPHgQeDIsHgbOw8no68PqUHO5
qHqAGQI/TPsD7sSTVT1IM1RblTXTNhRN1827t7w2tX1x3R+VlALBX/QWBlNLZNzrkdAyb0V/15+A
Vv/gXBvpQ9A36JAAu8aW+uBthkAMGM7N/17Tz5O4O3L/WdNdo7lc66uzgexkOjdcQE2KG8dSMMmD
2XD5ZoBlGi7jeBJ3Kh/qCg3EQTsH58dn8IP9BRz9+SwZ+9nrf63oLvquS6263sqDks6xSIWBtkg0
0F9WNAQ6P8zi9hDY+/Sy7mV+Nhsh3QIcnogW0XscpCnjnjWKMFGXKhY0jBhO7wEor70nz01Rn73M
uzyJNElTlUvWpGUf8V0fs1DoDWe/DC0oSksJXAA6CfTDsEyMW1+D8svsgy+MThSjD4j0rvbCz44Z
Cp45iqlVCecVrAdaONHSDORuPpE+MFAIiY7T1VsDQSJ7bfiFgtPDl0pONnQmOQZRFh9z5ePiCFCZ
wjxkZhQJ8CspM6X9mgb/rSdghhaSPDkQDHQqQgBSFZy/VXhB3LNBmMaEOFZDz4PdwbjS6lynh3Td
MTzqdnsihZAZUAcTkhJ4405wZETqOw//3ow/mch/X71myzrBUKXF+28YdIpCdtpMXY8rlH6KS2d1
4LtwsAVBXf1q+TLoOmAW2ZPk5Oc8/89lyUw0U7HIj+y777JUdXlrHbI2Vab6GM6p3lU9G0tghpA3
eMMSHMILAKoaENIQuy9vqM6beBaekhk0NFolCF96trCgHaED0Qav+N0QKe013paAzhgYMrCIgz6+
MG6HQS1TWFNgpRiKXYWoGqZV7rcy0p4Fwf/mXIpq/7qtu0/bPN7UTS3tTukFfwPLhXEOvEL1yWZe
cO08Mw4K6PLhgIyHjHd53fGQ2ZVVrEeyHUKVxGWdUP2KpADTsr/ftP7owKOL78i2ospkWXePXDmf
1b2pX49pXcVJPTO/9p3iTLd3k1hmgpz6d/nJ/6etvzLhuP9I0FedfVoMj3wsPY4hzAlqr1lH6Odq
dNsoDh28xOeQoRxweee3MrVAOVxPblUBlTtSasGsRDbjWb309E7unrJS68p+rzltigzUjx3OaUAT
Zjzbv82alwm2RUyi7NevTtzQP+fr34zpzLsdOK+k3LBFKkAC6xbJ0HIMVEXApS98rELPAwLus+eu
iNX8Z6tbBqeP7Oi2+pP6/ko07P2xlizDWY+VEz0K0Ey4ZeZm77R1PIXJv4kIiAWp3Kn8zTog5Tsg
5LRZf7JBDofl33tA1R6txVY5o2VdNeSfpOjXWtanti0V/SanSbK8DWagJycr5utCyQ4JVVegRZi1
fn7+fVlNnP3/eQT/d1n1rhTJ29W6vh7tM5jl+nPTW+I+J7zE27Ai9KJbzFcA7wmttzqoZmuSHWhf
BNN3oEfQZXq5D6TzyZIeniWOozmGoyj/rY6M1VG/VfvdOT36esfuZB0Ndsx3E+9wgwUj5NPqwRiO
QB8ce4cIk2XB7SKsgwV+E8KntgC2+0cy7hKaiFDt+XuBlngmd89M0y2N3IVcStfMu8Bs19esNepS
T+104b8xppRkjrE4VkcTd7YJZtJg4nIIvSAaCJ8bjrF7HTmp5XUmsedCTQRtg0LQJy1qgUFAwSPB
d+nNT0B3gFWefn9zD5Ms+O7N/174T0r1x8J/buzXHrseFe26vTAJ3jYDa5EfvZblQsD3wdxl/cLb
jhRsDa/vjSqmVvhjZX2zX1venokqgdEA1Q19UOX9y7GV4V98HOaBys24TAZ29LaZsMY6uK0c1K/e
l2DxrxCiOw4MiJz+5mPzUYV1Yk9Q73rdGbSnvdV8Q03Z6aFYu1XCv29Xe/BJ8Z5Mk52kmKpp370n
uTrszqp+U9M9e9nsKq/y4NA/x6fWRZfgMmZiIvtYhsIgSWmLcCZgiJkU7xjO4acBtzYQHX56c+QO
oCwKBq3hs/zOePD9CUCDrTuWqWmaLH7+1ytR7ZMttXUmpwf2bA3O8uJt3lfv9hvzks+KplI+P33r
4+sYP9EUKMv3CXOTMf5c9A5L22XxzPhuI9AO1K2NhUOxiymGQu/ts53s+/TetKNbH91XEEtfluke
GefiYUaKo2FTQBKWPNlkiv3fOlPRLDoFtmHxT27t31uy9+3+Wh+1W1r0QSpc584HmA2yLXbIIaz7
iEOEnMCOq48bzmIgnM5QZjCCn/06vlBrDqp3tau28Rq5YXSuhCGPsTiTWYSnQQssQIYCoXbXMV5o
AWzpUOC6wZENQanzS09M7HWIddhN+BjIBjQjVbiYfhPXw32CeX1/E10SaJZLeSR5TW/1VgyVCCww
g8Q443APrdB8vyVGLyf4vSIJZ5feubc+w6ptJsytNoCRkmNgjGUrPoOd+sB/nsoFIcSuM5ZDPcT4
8vx+7WvQ6viamOBogPsWq1E+g5bUfO9AlYGc7r7vgOs1jbv/tBd1p+zuh9ADwGOBWbtGhPxoj3jT
O/J6fXW66q9mULPWE63y+EMNoaAwvkwvwKUyXLtwE6HBl4cO0a4RMAYwCGCMGLCB7FXDjRC1BkXK
kb99UsX9nA/3IcWyHU3hB9FQvmuC72VDK2271FIYIUF1ElUlrjQhI21twgOeW4k03s2QVF4CjwWU
dHmyAOXhB/RrAXcf0FajPescNDmtgiH9MwmWfVD2Wi/rfaN9lxVPurLqg2Ja+33DIuj8+mANtTTs
RuV6q/mSVkKisUNP3Su9JEEfPSEHkecRLsfqFURB3DdDiYBDIb1fNqve0/ac+iCt1egkWjq9OUc1
7tuZ1gFzg/1K3D4zOWewSat0E+E6s3WX+EnFhIMyEy2sHtqJkFcZmNTolsd/R1r9wSp0TaQtuqOy
EZy7LKKVy7JpDzsjBYckRNpUsDhYTobhcCnZ+CHuvYkzwDULSQm8LGFH953CQ/tWiLbTEknprCff
gmWrudKzU+BBOKLlZRi2rmjkePenwEY2nJ1jNi0ZzttM1JvAKhDCEsIMlcvKgH99MJgPavccffVf
BJsPpGTpbXEJOfXIuZ48qwfpze/13D+rjZI70l6/ifrKTOwEJMLwp5aaTXQwWeu5AzeOEtT92LE0
cBluiXFrExcea+18IUuxds0exhxCTTUFS0zz1Iir6EkZqD74rv5Z5t2HbVpH5VQ5P49NUMFYBl5l
4E3IZgCMveawOKZIIgJ7A/z+9yN6tKn/ufbdN61drvLNsosN3YTNEhgNhSMWzczVtbBjMgojtueJ
Nte6GYTTgM/cmTuv7bPyQDP/m+f9s4y7T30jZbqparypIjamZf+CaFr1g6XbpPjrYi38ZQXFixFc
XjEldo0Oxg1dgICiX1Z0PhmmglqH7hcpo2fQuUdTjH+WdnfGStuzkZcrlkaBzog9RPaF17Pv7JMM
T62dB8KVRtkGkNoOdwUmtoDoJaopyR///a5+atO7A4CPyzA0g4GOzJjs33h4tlt9l20qjSRL6++0
MB8XLwhaNRw5KTHnkG7pyj7DQz7cnb+vKl7dryh8KAyl2TbGjWr+7CfJsAxPHRyPXRJvNico8Rh6
0fhpO+5RSqkblqkYAFJ1GjN3KeXVMq5r1SCDrgIVftAOTDK9KRmWhhypXt5DXRWNit6xdwycNiqj
zZsldAwHm5ndb8jYIuBFt51XbH1YCd5u+ffL+Jmd/edl/N/yjLs4LOW5dNjtCiPdsy5LyIOFjPa3
MXbVK/cwzV1sanhCPajc4+035NPNDI8FxIx5WiKBKNK/F/SoquV5OQbdDcWy7Z9P7Nd7WpUHzKRk
5UY/AARMXCAy+MawjR+dM559upvTS8cZtjsFj0F/6e/LPzyXfl9exOJfl1elbJ2fa1VPqbP2t2B+
zgUOXEi9vTHndDPi7Sf4u6NnhcOTN8HZjVy6Izzobwj4MXzPpUT0wd/B2U+vG8S0O/7fS1R+3sl/
3hkzQHIGR7H+02+zVqrU3moe0bqPQakxNKbttBnaG1cer0mfu+WiHaq4hpaxDftpcgrWDDXWffMN
o7B135k2C2bTTL2MoTWlfT86BMfvLWm/4QI3Iv9vYWEazBwsD5QYNEp1qnXOQhqpfEe95YxUDKdy
2y3mp0Uxp53M1CPz10QUcHx9NThNzjHQ0ghpFVzL98RfNg80qdDu5NRIKr7NNo0yXL3G0rjqS8Em
cPgYL53CW+4GlyAbQyhE/R3Uy6BeNIvsrf2QkDVBFgLbnpKBXT9TfPjYxfsVhbAhTmAfBd9LOaEE
249qtCfAC3oolRzGdkjfsXGnjm8H1gzMHwE2g5SzByb/92vRRWz/663cBZjbbbuyTgcF2nQTQIwe
4szs02oLJj9iYrAxaUUgzCN50F8+kDYekG2jZg8cFXss4dwjrBh67Sg7ufMnSxMx5q+l3W3qayFr
lrVjaXInWWwQPoxna9UTrfZliV8gNp+iu169bafFlKk6a6T10AFnGSpp27oS2JhBOek65EFDICZw
nSEACdWXb/1lN0VwHMXgv5dsPYBR6KYsq7LqmDJTvbtDwsm1i71uVrtUGmJXO8ZsPKDlrs1O3Q1M
RNSYF7d3FEjK79u3ytmRuaBzi6yDuTJ/1+SwfSzmTTTHtkEDXa5KVo1X5d6pcbXlZX5Nstl6puBv
lfflkREWYFLdywICTxNI3/XkFoMVUW5CKgCPTq4jMSWpJwbAHTD7KwaaJ7RbGQEwAp1uE3NMqQWb
Elznyd99NFSPibp7kgY+Kpz+eSR3G6xeXbVrvmlvKWg16mGYGoEWDsPJqK8SEDUGcN2UlPjvF/GD
LLjfO79fxN3eUdqWTqhe4hdOEixmNTcvYcw1JA3uxV95Yp3cEfYq0Ej8rt4vXOpI9BuefFzqf7eD
6nB+mras0vC2fp7Nr7Dc6E1RaDbIKWZs4lPKXf7RuF9fsLdiF39HbBoEPy8fTp9c+sF3zaUNxTBU
xXAs/Qd08+vSqr3LV9tydU317rV77JT93XzzjnhnRsq2Hund9ciI2h7mp+N8TFKRlP4XqqUebFz6
F/1igmRVMSkS5gKLa7wfZb39iBS4X/crCv3T01H4fz51ldpOsRVFJd3QfrpHv1a7LaVDqdf2cWSd
u4e6e4ODLkOyrAAxnMbXfVyUy9OaCbO5Cv7eKIry3wCo0oPVHUNXHJ0W+V2mc9ClTZsJtIDQfbsi
74qT9G3rvi1JcahECqhAEMHd496fFGHIPlpoOVLOtR+GSyUSE1w8X4XVqagY7E98u71L7ouQj9PX
AEGn3BucUXpBKL3bfRWSYS/CAggPl66B0dBnb56UsSiMkEQJ55+REMeYXj7fcRxEDCHs+ujEi01s
woZzUaTAyAOhGbCfUySEn+QRqvgs/v1swL+Q7dHNoKn1vzP813u4mYa9aYvDLQWtEhvDHpxv/OHD
SYbgc8MAhh5vN4cX0h8Az/HXnVP379fx35DP9WlgGlA9dIVRPuv7dX1tY7bHrCzbdB2f4bz6p84h
aiiaJ8WT9/4gYeNKlmHzlai09uy7AHE8b26qtXGUtHfso+pnRBUTmsmkf6iwE+OM6yIeDBcXXa2/
7/BBX0WT6aWbMkg3XbQP/73F0qovF/PaZjNJWYGzg+V4bcJMlf26WGr190ooy9Feuu4DfQNUjNd+
oo22x6liZJ6KQAFAv23HBjQGw4D9Y6bnZnCw3wtrfmufpNkPIGysVWdHqJpuG7SY/13rWdmeVgfb
kNMbUsJauBmvt2OpdeVPhWO2gW48NyQ3BWsHlmP3DMejWeK0vN+NZNUqfykW2/Hu8qe1ZJz254Oa
KsPVnAJQBNHZZUKKvx5W3jUZwudmxn4MF3645LCLYzSrQKO/lwix8MmOKj4ZsN+N/8ZzRooU4jdW
35dA+bDQfgmXbVT4fLjem4Q+xNBaOPTP9fkbJKDCh6r4+taG9YoZfvG5t3qhc+N/NvrBthKtXGXZ
uhX+vW491b36lNQjPYhnAjKVMSc4n3sz7WXv0R+Mb8ARdeppi5Cip5U3O4QSMLfx8vS2967oVkA9
+ainK3fWoOqMRuIs3qB/q3hA3V9aN0YrlXYvIjWG6iLWHMcbkeiQSNoeQJ7axSw7apEQFANdhhBu
VuOYNDA66PvRDh2jJIJemR6q2BUieYlyf9h4r05n4HTBTGJLofYH9FrRZTuN0JCpVj44cf6I7uoD
Z8DDjfoA+R78Dt+ZM01R0QrO81WGWR2/FUW+Lc5W41QIYCkJjd0BfjUDQRM2lyhC1OPmvdtFtgxK
L72m5BvHDJjnsJcAlEMb1twFOus9arLmC043AOe0npBggsLxp1Rrsy6pgb8oYyFwh2mvEEhCX3pw
6w+0YNqFXnx6Qdp0C+MWxQKkZISmoXAPQqMLZQc6JtOujLAMsRhtry8YfjkMfGMEMuyDqtZd6Og1
XN+TuS4EOmHWMQy6enMw1D24vtH2Da5R1M0YjMwiFN3nf8eC/6YHmmxasmqoBvBIxbnb36Zay0a1
bWRogWDU+w6jSXDwEOv+/y5zF+oap5IP14oewi04COA4dsZrTKPiZ6ENpPCDD/b3DYkb/hW+zwS9
PJdrOb0W3qb0zVtHZwwOLWoov68mbRlmXQteHKTTHqqfXSAtUxVqHIot0pTJtHeNjkn3HGBFSIcU
85uJjsds55CgatMGx9F2WBsdZ1nGWrz+kgfHoT1HuSaqUrmiQjxN9m9okYLLKC/u7t0SovdYPHxs
R+3sgjoUp66NwO8NFfrIgTBrzlUD+hmGutUX/uWrL0lxrzbe4RoIN5e6VEFEd1xghtgFZmnCQoKN
e0bDKMlYhDRVidBNYH1omLYzM8ePHvWkanyofFMNCc+nSbtLTB35fgyH+gYTnjq8pviOr4et4um+
PXW8bA4+QMMrLVqlm/4m0cF/X4P/EYHkItpo4XkFd8qDrWTWUSt50ioEsaEHthpB+VjNi9l55uDy
bbpOD2qRvY2JSWXVzbGmEja7yVH1IDS1vHdGZbTpcF6cSEZSDsvauyS3z9KX0AiFMnqj7yl5O2j/
uBXpHbMQlbW87nP4rA6zrdS/MCQ8oP4aXSq/vn6g06nYL9Kut8uDBq5uOZCaoclspC9VodG5Qnv/
hujzvfs0vjZDWB8pOH7H8CDanb/OMnQvz+lfSHqswBntPiC9mOBbUcABrm341YkvAWE5sJhTwfSK
tmooQ4Y3+pB71OVOQ8bVV/DLcRHGlXRflXra+kNa9SDj4xWNlsMq2QawVaj64HhJ3lV9TzW8pYHf
hvtR8cbQM82ifXx8Y2pVvO1fmreyw6RawbWSEv57jdboanE2vQzfb3SqOvq4DmvI/qH2nSHlsaC8
2kKCPb/q+FZFx3n1iZDK2ctjJN4lH1mQ1RARyqYKi21QEbvTRhIm36eqg9r3KoTjNasZE+bd+opP
eoAghoXuLQN2XBOQEdN9tLg9KO7ntGvmHPkeikCcHydGgPX+3flE92QMXakYrRACwdz875jxKBGz
OHUdlem/Yup3oSmXqkOTMUdPyYhvHawDrgcXwmM+gwP4DCj/oETUQATBOnB0iymFcXcx9dDsCZFF
m85PAbomQoE1WcC8dBF0QtJpE2FDIuS5fvrzmBO4Izz0emaM5njlDZdkBXH/xSUt4EgOZ8Oq0+nQ
/lsOl2LoEYuO/iqY7JEUJkz4OMlghjmaIqmMM70YHiJxJfxhIuGaKlS/EKjhKOGjcz+ECKgQcEpR
7Doj1cppgJecx29GhCryjRjWx7ME8VEObqvoABh0voHE3Q0k6mt5zhSdINp+FK8ArSfOcDPWY/N9
80Zn1ULdJc5e65i5rsbHlpeeNjprmPVeNl62QNB+21E+/94MyrMl3eWs61OuavllL6e9JFyyP/0J
JUA393l402cDmQeoaHbDr/sXBduvQ2S1tUrzbOxk0fIX9rRJMovj0aj1EC7AZI+j+e+7e5iR/77g
3YzhcpS3jVlxd2ffT4ZxwRY6ubPJpMP8p7vzc+Qdx0Kr5O/LUtw+OC1/X/euWbRy8pVqXjiXuUe8
hxWc0CAWddCBDip3qbgz9vXEhfTqblAGQNIKDoS7R17JcPgUwCAGy9YfDvcdClBWfKJgjbfD2RDj
kPCN32kFnXiyDpHyn1SIbZEs9s3PTYdT5gDeeL/oTL5i0kjgiozbTmHer90JuehkpAjtgPAVkE4Q
dLBn7zCVPwdoV2OMgbs2/h0DoVin8pWgJISeTHc3Q/QWCBc/lzaMZPipiBl/EaB0OTnhn3Pr2KgU
AR8dlvAk1p0W2ZuRFRs+UrPrDpbESDChwSTK3zGoIKz4hJMZIIQnT/1BY+jf3XUXa0i4LkVz4mVT
cb/h0kf+iX1HnDAxjTuviPJwI68viHZTuaOB//c7f9AQ4uoGwyNHhWYCSv3fvb1rVpsb0e6W6mhm
Hn0JjX0Ex8h/NHBoscAWmb6O1fQxsBn2Ja+eGLRtO2i//b0QxRT3eV9bOVS/Ai1PYXdfW2nORb8B
ZG4ZLEHFvVFrJ+uYf1PCJZsMgxoBUh+67iGYDI2hH07iM5azEf0PVMU+xaK3cQhwOTJHmHn0JiGy
egTseIMKzbDT73eZfSiu+yU0t8L4Y4ZEG/Nb18Zf6uwvYYQkqw4/PABWKVjZd7RJ2VT9gRD3SXGc
FHqw9hRkIFQlV8HgXEFQOc3j7dyeGqiiMSSdIpaK1J3HPN2bJ3Htxlg09prw+wZQxhcz9jGitYE3
/cZPFs+sbyECJub1i0h2n4VIEST++zwdy7GBYBG77yZSxnp3sGuOt7SYySS8istEbGLOzuRbHQ2+
O74x4KnXX3+/xwewRphdBswCUFVMVX5+/lewrHYQmprtSU2vB5hKYRlveoepMrvOr9+n7qUHmTAP
gXcWRgB/vKtDQZ3ZEKZz1YfzXRiID1eW60zXo2tg+Tdyc9/YPWu1iNPh7tH8s8a7gG4DlDKc5ihm
iXtn0OQdh1Z0+bJ6OwtQ47mrTzXO8/f1KdzSW0AZC1koFAi823jfW1dPdv6jaP/Pau6i/TG/2Jv6
WKnpoU/lgaVEUWBgTbsrQ5IOUu+4hI558cmyjz0rbbur1+LbGteAnECJBvoZ7Tt98PdbVB5sHkWm
ADTAogu64F2FJpmq5DgST8iUO+Wr9mlCQPVOe08Z7IF43ryj2UstWNNPUo1H/Lx/rnsXjjKnOZ1q
lesifn/BOCiycAYcoNTRxttpHQthRgNd2bhd6MF2eBs2kfOCZcvIkfr7k3/NAzzuEAhwGMrZ/urD
eCX7/vvRPOCFsMF/PZr79uy1qW9GzhKF+svwcAabIFu+YcWnq18w6EN87bW9oSpgwI4dbD8cJ6TS
21dCfkSfQms7vmuURkeXI9BJr4vyfQW7ja4N3Nyie5lWWn+FAOin1Mxu9cDOfMijZSdrhZXS7gVh
qb/vR3uQWP++n/s4saquVeWAjWYw8RP3/U10GuwimmuTrIt00w/45AzNBW9IBICQXomy2PS5Dxfo
HDCYrtpT2ab8kDrNvOihJ6D3vv9epfkg4ftnlXc56No47a4CwU0fmKTbY8LPpA3Cf6gGGURO5qEw
yPJulRiRiYTXFlEvmt/kzPuwecMJ0rswimWy6m+6W3bNOdL9I8wmFOU62NH6uFBPGNYONkkTUQBF
jocKP84XmNGHp+U65Xu0hEXSDcqCV6TP2twPev4IbamWCmyT6Yhs3wfrfXvVGstQGI4Yly6cydU1
aGi8A208jRSSmMMquhjx3w/1UWL7z1XvHuqlvMjZ9cZVAXCuVl4FsW7vW4M9es8Lxi0yPcHhduyg
BTs1A/qOhMte8fb3InTZBLrzICD/vn0RsH8dGpcrWMZqDXlBTY6LW9dcR3UoY+h8OnhzYypOdlAD
coDf2yhZ4AmIMuXYr4LdVdjlteFbIidvlsAaL+i+jpGbRrQT+7r/ufxY2ANdEc+m//o6hFHTffN7
cgePjYHw42DEjPzc7hQKw8bP7x8p5Okn0qTHUJzNSgiuEtFfOjOCkFOMkrlN5xMLoDEqgSD2ASEJ
AyE7wdht47YIY/KjQE7TtS1MDMXyyOuAxSakMv5+gt+bVlJH0lTSPQarSHdjr4cMMxR60EvxhXtS
8FV73b2Qd6IEi7z7XEx3aAJriJcmwjAaH3Kxay/Y8DVA+L6/Ld++0Zj6xIK289NCdI5wvBaLn2WL
hFL3dlHFp+N8gHiHREwqT6Nntg2rjpgCShMxUN8DPMe+xd0lM+Eq5FD5YpLkkoxmXVpJiA0gSPyO
ok7fQJeAslgHbQhVFOyhZ9CrzroQ30Grc5yjFeQJIXaf5XMfYnSGgMs2HWdw3PlTETH/RqY56skD
el7dHkZ1yXlmrjyWxNKi2dZfhsn/I+m8lhxFoiD6RURIgAS8UngZ5N0LIbU8coAQ5uv31GxM7G5P
bxsJiqp7M/Nm4pkbDCRNurh7CwaeyHkETR9velJN0gAEywsj9SSXAbsCeSzwVqMVlpsUbSt4KdQm
fH6s0qbImyXfDL5/+oM5BfmaCewzbIbMV8AsDxQEyWAPjktM+gPQFQEZPMJ0hbcXQZUub+Jzmgdk
KoOOjDD/jcRYxx4c31XHuQ7BAkgx4YfiTRyQ1L6/4Opd7yA6z8zqJm77z2obG1ls7olz9wNMJ8S4
dd35XM7Z9Dvi2GWzkQvI5jvmX5np8i+IsIqQ5xClPBhMo5zYApbK0RQdPwOV4z3Iogn2D3UPQYEy
PJSh7p49+EgFOJcZvzw6tIMuFvEjPqTBgV6M8IyaP7+EJf21/HLVETlzB66Ze30fTS23aHjsu/fl
bY6VH2DEVTpcv9fHyqKIVY6BTFLdMhkK2s7/DQbaFvxToMXlN79XzBYqkZxmkW7O2BpsSmx08TUL
p9j/W0sEAkQ8jV2i5wQcJF7a3fmAAHL5ahGjk2ZJ59FZ3bcHxDW7m1u+oR06J7IQPZ6kYgUO08if
25GWvXgnfv0cGrI7144rIg3A3HE0JchTxitqMlD3Hg5WDpb7G6ASjDd5AwN+QsQ/GBNRZclQrzuo
Pl0fMeAoaO9B7bGw+PbMuTD2tfrmAT9/laixdE7HTwf7fjKevPnvjpXndZrNH+g4bg6qtzsQPf6O
kXuZuFjsYkclI9kdXF1wDcYkZ2cFJoalLuOry6Bhq8IJEatpoB5uBv6HQBg4dbfHI6l/rJuHGMil
xRN35R6vLF59InTsPl9/BIiawMnSS0cET761D27Es4etJ7WjzeDzeWWSaYaXKpOffZoeufoxbaeh
HT8XpBCLfDQnOIU0jO8KIma5N85LOmleVaugpeTkFC6BSKY9jj7TpQyKkYSH9IF/FXa0nPMbzlMI
jLfzI3+G5OCaUVcUQrzCmZypeMCR8JAMDf/OQhnvf1O683ROpKI0Fs4OJpZ9JhYbg8usxXgTwFgT
vE9lLqmwdPxvdMQSPQ83c3bvWBuycw5ukhRVVhPQM0YfM9uT+db4MbEc8G0XTJSL71wj38BZ3LFm
QPjneTs9MjCDHrxpFC3877ARX41Mn/3toDk3+zm9Rb8DvaPtOeby55HEsGjYKw8H1FceyvpmfNCC
RTaSOQtsb4VgVPV2Yn5gCZS32zHOL8m910SxL4VNNrqq24sCxIO/gZsKIGC7xjWLsuSAp8/hO49Z
yETG0PlNByx3C/+9oHay/asIYQbvxzjL2Tyv7k7yi9YYzZ5d+CH9ZLGdpKO3WIQvnAOAVzIZV33V
3P6VOYrfPJWprvy3Wd52hb+oxgZzfbb59j/b28OBFhgqDHRQsn5Vrld1xqyqGL6yEe5HHZwsv77e
xHe8HvOASY42LF3dmn97ZGx5m+vXofCpIxnCgcsw2zbO+uzvg4E8K7ETIozqJR8uUjF5OBnxzFyi
TgguOBogLvK5PJ1RLV/9noMWsPNwENFx3qlciOTpSmCt2LfOId9epIZK39/kjBQmiMtFiJQKKlLF
nWtrPYa/cKfw5UROfuISky7xCqvzu+vnmlA/wmBikPsrV3nULFixVAIrXt7nGa9wIpcX2yun3PRd
zHnCXkielSDNGQfLh9PNsNrMeVb/WfBOcWb+jQKyU+joE/H+uOcplGCkDudnBoRaxe+r4aDBpenu
JNAH/NrNP8d4NkEmxh3Qwn7ljPTpu7E3pk/Ge/xwFugHQi8eNZ8jNYl+YTvG2cvGXP7D3GMPuNnV
8VRwXklsvo8V6UlP11A8PZm0X+R45vyVszU1SF81De64KryPShbT1f3y27B483CX8J+6hwlVm/Gu
dHjyn9Oc83qg5x6PF7bo50Y8rm4nDUyfMxMx2gyAZb+p80AhQIrFfBvLtcsjIJe3jCLnXwCfKLgw
On1iaenKSuXzEOoUI8mFIb2svk4nIgXwPUbnwyvp/X2VqPWYLWIDMhw8zZkr/2D5osy/6DWUiKyY
Duc1t31ModXMZNSiLJXMRkob/4WCJ8vRJstIBW4Evlgbomz3G7zuIZKkQGKkrKmGKq4EbGy63ym8
xAetn52Hu2QFxg5/ffh3j9/73zB+BrKGSJyTuiUlVLocHDTyfHkNKoYDXrkreK/K3857ukwU8oAD
fS2665vbtSmX/j1qPDuG3eeCWsCjpBGjlvAeaOJRf1+iE55d7lu8DhD1swvSKu9QL5Akh9gZ9yt+
WIWO/TZW3q6G38nPvi1NPKa4c/ZCX0J38bJbB+oMryV0yk7lFviP4QV26ZIN/aC7Olv2N4w7IxYt
Jxc1Zcfd9TaZ/Tl+fv6I8mzbJ+sAJwmEhkRzH9j1RgQp/Um82qOC+pKAjYvKwtwTeQjfd/c+uEXh
ZHWSCL79tNwLGnK4P6fLxUmAXexk8mZIe5HJa/VDrlAYA/071BU3218nvyJ4YNrWeBrrQJ7E9d/D
CO431pdaOSxHZsw+mLjxscOHt30ybUtfld4nnRWuohrRqBSUnf13EvYpSLOlgTyhGzyQxCUTDAUB
1ZykEgtupUxh5HJhZCbZYnbD1G9xqB1ph3cNBoiJkVZIShKSE2cGu9ePQAKSLdzkB88NomCvOPVM
mIWThgVMgUX1sKuMEGzqol4cul8XpBpFexW09oGhj1XrYOCbFtwT7eKrDCPbqil2u5fXQ/iA1DNu
g7uXnhKm11PxCf4uw96O/B0OKKJvsaa0fZi3dzT7rX/BY055TRtgF0uCS6uQ+XH/pYhFEp4+g2TY
zuS3dp8B4SvID/NMSG9JUT8d1YtQDDDntiZzAzP0fToB/I+AA4IsLmNXOiUZlCNY8kQyC2xp7Jfo
FWQrbuybnxhzTN+OBCZOts+rq/716fFwXR7hM1oaSJMJtS1e3oe+Yd3ByUGuUpmFqSEfY1Yp8Ozu
uB1/qQ2BnxP7MY6A0nk5JBhL8/3kQG4OljQL1SbAda8t060JTOMOX+SfPbxeTo4rohyszZE+WARN
FOFyXMQP1yRz4BpR2kwxw6InmL/csYzm4TteXAJtqndPWXfY5G5dDdtxWtkTNcZBd1r8Te7XWNXc
Ca1KfZgZDGnjvOUMO/ENy0yWgH2/imLDJ2XN0szrE6WKi9+5E31n83zElcszO9IDPokNrwxRQ7MC
FpmuzdtSNaXS0MKDRploBP48ysOeDE6J9T4XSF/OGG5CchjC6jsKVuPsck7BpIfQX6zO2+kp8sGk
mkwKBzmdaQ+7538++Nlc1j15gZxF36CIiekWKbvtglBqtPhWNVRkhAC9hmPixYAb7YXN4pE46XJ2
jW+jU8/t+jiebFVqPG6/QMM3/NotUWS+rrmynk7p9UTb2MR32jn7vkDO/Wy8Z7XmN/0T5DRf+YZk
ztIR3IlUQfszg7vl45AxRQwF3Uy6mFqjloL3W8fth0qdqWlZZMWkFwDFcaidIccBzEmsYdcWM/vV
gaxB584YpldI/r61Nc4DfDzlz8R4n0yTp8btx8qyK96L2422iDyBcNvj5fBHd59XR6XZkj6lw2/P
Y/27l8abPAaTPvQuFdaFAq5rv7b1wpLzNg/G4TuT557Gm7A8uenIk8myiecJiXH9UJLQrFPrmcse
XZJFbxJT+eruprY4NqSJ+TnDP49+3H2EShHdCR6+Sn95EkrOD8WrdM9KvfJNXfHdaHaViwH1TW+L
KuMwlc3MgOhEdlbVXVT+QfbUnI0aRz1C6TMXRk5wM5Ei+TB+CfsNPqbiy1zz1/+U/juZXxNb+VNF
jy+jZ75OtL/X8MrNakdZ7t2lLRqSD8P+bZ5nGkL45ys1CQUNc03aLzhq7AU6MYtk99ztY1J65th0
n11XK8NLR5qhatQhgztuLrlLJ5g7pLAxy+DuZMuPoQ41BAvNudVRntHrv/3fulNHNfs91hRdEDSQ
AHQQZJN4UjbmPpftGmDN7rYcCzJj1+6UzqKkaWMbbgcfDpUKkRl/YeeG8NaXB1UeQ/GoR0qrDWYj
b5DRUKczSEGjRprJ+qxVtnUkAzQl4IxD6jPcYSRJfRxKHVus2KABfGkTrRqDt5Cuao8TpkADS5Ee
Ut2iD9ntNKruVig69I1MrtfkNDsgXX8MTjFaNdFmxDuGRKMeBiCgjp5dpp7mxBQDRHnY4Sk9sSEL
nZfrPqfxb37YxehsVTFq8Mx4TkPAsLvkMXeyGXmpsr7iDW3MnHc0MGK09NOeEehR4+4sD31RxGFD
ZggMPydYZbPT419kkRZKxFRLP4E875TqbNduz2CX876DlCoeMQg3WAVmzZalzB1WMp+rnS6fotb9
GU9BvDBPsIGodbDhurDksN567xlGwQL9QZ+aYSH+dBlL8fvu0WKaYGrKeeMS9vIhkpkMJ7lI6Qc2
wMgLnmQ0oGVZB2zjZ6UC25tfUJE4j8ptEdyLhKN3Utm9RQMAR8H8KQLeIJ3OnRQssrKK2jl0aZsu
7tXjs8/gkI1R5Mx2/66q7FVYZE+6FILPrQHOm9yFvINLcFAHYfidwGPPmngWaoNMxNYgI5RXKPIp
2txWshQ+GEGH5Loj3VTwWFA4MkelQMzGEtDRQtLV/XKdOg2n4j9jjjtJ9IKo0jd1LkyfERxYO8St
MCzuUbZ1hOy5dJcLeLFPxsxw//xhyRkxrP5Q1tjrhafY/6AQGZQ3uj48jcEy8JR+8q93zp1HFl45
XRju7jkk4fQBxMR5iXzPRf2KLc2+kEGZCmmy9pysNcZCt6t6stq0JmAKJq2EklOv7t5cJZA03R8g
62dngQcjwW5JYOWW1LUmXv+z5BmXx3Ly9BggP5F6RFslkZWGTnGsocbO3I45/peJ88anVurBqncE
ekSFQf7u+OIYW5QgAV4uNsXCPkI/wixMEQGEdSCT2L3hVXq248XhjAh6nPN3z1lcjaG/lgYger6g
Rw0/DA4nDsuP05BVLBZpIMtTDr8/GhRwVOPHU9KPpFRx9D73sAr+u+ahBAp3ukuTg9q0AEbM/vW8
aHQudo2ZGxtf42H1EtBNy4AP5kuCE2ZF6zTESwFkQybsTT44wK013/9Gp758kUgO0pN/Mn/ixDAA
MjjHb2fDSbnpyzmxT2NTfF0U/Mv7TsldMmyENhcqvg9eVXz0FjoOnRPfGOnIBt7ikBHswrCHMSZP
Z/AHtcKsGRVE7iLR5HxZdWJGuJRlzQw91cD4g28BomeXa5IbUYt11s02AaP+2ZM1k/WF1/5CD1S4
6KvweuBncfz9rfXF5Iq29UE0hlnxDFNNz76Ule7NvXecrA5v+iCOe7Sj1p9hj3oFEAUQqEL9Sb1Y
H+ggKAEYlAtvLsZcRNA1FMdcI5pjevl6DpJ9n3ArbOIBdjEPIgy2OGkz3BjjdW8K43Txt5jmRPJj
pGEyr3X9IVkWh9c5dq948ncx0GO8C5s8W+0Jbdzl7TGgqCwLx2TnLIZ14+Kit2VcTYz3LrM5Y4Ae
glO5hmQu+HciYzXycNHd0q3aycW1Or42NXn/ne3sSqo6r49HkhlRqWRnIn6S/d1K0TQQ6xgmubCs
+W+f5WH22pLDVcePJm6jPn6PNKRGyLeZAhRd9j+rp96h9ODIb1waVbLwlK5TvgcdIZWB4oZGRQA0
fvvMZmEw/qICYi9579PZ7hfShnXJkxE5Jx4HGmVuqDk7TWoL7sjHmNCzjZi8t+eq7xdp0LUoLP5h
jBw/gIX4qmUcMUzA9ZfWy8vvPIly+lWebBKaftkLVjTrWYJCMhulX6EnpXJxaCva4aH88QGmamTk
BTtzVUxj7iu11/gfI7Eolt4hHt0XG46aasnAPq41bDNHfM55BH+HGoTq5Rxoq8FEntgalOKO3WKC
7uZdINFhiv1mWw+vVWnZv4ty3LdEB7tpElrtzp6t1OnlDn003LpqI6joYCYDu+Vu2MbDHtV+F+da
jw04B2qkHgLG1o+tZ3CCuECsgKhdYAUtxvP7Hg244qq/uS9y4l5Ipfi/9e/h3Sgb9dssTqK4XcQL
2UNeLa8dPPuiiwNMMjC3Nc/B6epcVO8tsClOVQ+Uv2sfehjhSJyMsqE6cXaiC93+eNxsHv6UCpB+
b7RouFr3YzGTV4pG/0biMqfy7iJPmH+OhTyvHcEzCzxGIcOkb0uIyRXdq9tKxytUqKQXhF2CZfzX
hFg76/BRCTjS72FizenPSkkl0Lj80dVyzkvftRcy9n9qlJyuL6GQVOE7a8svXu4tG2saljY9L+cd
XB7uzRCV/2EK4GYbyOF/QrniaM4Ky0OF9QR7nY24RpAOdGyPen55H+H5X5i8gzLa/OLOa0AtCCDi
9bwPJKt+ylJe8j1WmKbjP3Lv6ZIk7YIJUog95t53rqQCsT8kaDop/S6pZiab7uEChi+owlRcWOiM
c796ky/Hz4oNb/cNb7XD45WNeRcASGDE0DjqtJt6UCOFq7xiPPTtHNzgixnl5C7hapeNVupepRfR
MF8hg2eOiLAzgX4UvNjgMOM4IujxiB/aC8iHElmCmJzro9XACWQ4G3b+sCwYNgtSwy3nOtJn0wsG
g2kxNgpKDeVqd2R/0QjwwCvurrhm+C85IPGBhzTpaGwD3848wBHAGn29mqBLSjIkU17qdvEi9xcz
tnvSY2S7zSco+cC/EOZsXwfFctKRdfU0LS7r6DsEMSINbx68Irie6Y3hW5b1K8jWpN/hOhj2Jsh/
ydNE+1sM/mUHP05A/QxsEj9j4zGD0PFf/rXeDwqn0JhLuBuOr8atvgEGWONk/GHTfBY0PlYaVKVP
R4jR/bpvximxypyVg5N5VBX7lIr+QjmVdGLBkLPIZa7X/viN5QXV4eYwzlJJV4yKzvkjiAXAmB8z
+yjJHeqNn68Gv+nSAPQnSNGbz6/k291PMBR0gn6UcaK60PGvKJ2rByIwFckt4fXP+yb4Sxjygeef
n3OHV60vbr1RJfFhkFU1JsbkAqiJGTUZ74jgEhd6hMw4wIq5Bni3Kd6ULQB29va9cF8rmSGuPsXe
IHlzfPt7XMM5Nzz64Hpna5ZrMLlmlxOIAvu7N+2f2/mj4+/bMrzTLMVW/ev8MSm7IddzsuyObpsa
GwXE0sCvZte9/ra9yVSd9Zxux/tWNngskxFlkJrTqTkuoFrOhSGHablgJ0wbL4q473hWU4dYUqT2
oxwRm6NhEr/rI61F3qVf/B4CExWGHb9KdatVzp2Rkmr4b0CVjL5O5vYVOLiTyRhvbY8V1IdPijCR
ENDUc2nngYa8VtRqlADcMF53pnypiV95Dd8YzkbmvBVq4w2tEX7pATnTqMo0oQ8hQzqbYX/+ufKs
2IjV+kzq0fTLJurtw8NOkiAjztQhvgGJ2UUsq/gdy1FhDKTOZcemMC3E0Zp8lhX1Jc2gjLzkIeRI
7h/wsXZoUCb7bXmVpokYPJ4vBDyVAzwZKP4YKRAfsplpIoZkLtGBGYr9vQN3jC4HeNBu5UPzNVe+
5Zh1xbE/pu5O7dFt3KVY0UUbenL/2Gx6sbpb6W8MxXhmOlrQRatM5pE9Fw3hyfLxWKulPcQueAxp
eo2eiC3Mwf5jqxuieahQh9F3/OQ3oZtr0DvzrZZjzv69v2OFqPnhTwm04+6xgMX8VwsxhYfMlxjQ
nhGi0xRr8ymj6PcxXK1/rtaMZThHAi+CarpxRlcRzpKQFoB2oOvBGsrqIR9K3J/+0a8ZZJLI4GWK
C+rokBe+itpdFLIb5O/NLu71yAz9OXWy51BE3N6NHr2/S7mv6dipQ3BgAQd9z9hnlxaHkCIBydTt
nMqd5lxFTnqSzgaIo6BsWG+GHdNpPhuHYqTCYopRCNEekNFGYFa5oLGTXgjJRaBYnGJkBx6UaI5f
2xSBIUMQFCu2dkOHy56aYHDccK53qSu+8W+yQ6bz858XLFo/AM1u80abDB75mNdmaM036evUbm6K
+17RSCSTDig+aAeLIfH6bk3mwbEl4fPAY3StiVObJmSw0QAWT6+/+a2wCZib8TsExeHmAfcxnlUN
I5VKEBo0P5F18gYFFWqQOolKRLXoYJFj99cwz44SyeUu8Z9kww4hET72zYIPmOldFaUAwTNDmHvD
of6nKCQ5ERIEaB7ux+mBOvEE5BudL8es4ueaDDBga4cP4naP6YtMPmKk6keVgzx+sMe5K7qI+XV5
fONQBt6AMuMqusjouj909FQs5T0Ei8EKLYnqTQWAmc6BrTvdBZ/VSO8kCqMH8lDgHKbQjYOHKVhR
m/umw8TcM9bv87oeN9MUT8QCC7R+b0B1J4sF60/iSy3gA166d/FmXkuzuz2RkRRBGwadO5dPcWOX
B3apbVMPj0TMU80A5H/ZhG+kz36vDhWVp8XVdFXIZMapNOL8LWVaYJ8hoNpPyFrk7kniWmaC6yhA
BqtqeoQRiD/SZOboaDFMylxKUqCw7cE5eKUc0qhYg3INjAVzLTd4JbgTAcMPQm+8211AEWzGfjeb
+9CZwvySbFyE+4CUw1UlaB+/wMy8NuZ+IeyPylGKWfURZ/CqiFbqxWb2BTFtJUberhwfVI5mZDH9
6YirTyHhXF6DVUmIyQhAS/LZ2ob5qd7NdtCVG8GiwdWeD7y4dhQ8mah+X2O+iTyxp9txY8nSSr/S
X9DHqi94UhNm/gOWdiwVJyOItNrjZ1IQpNFlDFQkIcEqE099oZ7N/mAnO6XC7sLKGkEFFZ+Lz3fa
xRjR5RtsCix2Xt3OltSjkLcvp7pFNDh3W3fhCA539HnAkLyGivbthRzl/fEP1Nx6ANvcH13AfATF
/rSAJPQ/6BKXWCSwmyx/XVGUjvGhJkmjrv3xrMKJDwxNoMZteFN3Wh12GDig+8XJ2ui5uztymoHa
2q0Z5mYuB5bJpIiP8WV4sKUAxBfTDK9ZtwXT1xZdalgMaD/bhPl09iutQhaXhndGhm4FSR7f2dVa
lp2RZJPkhafGLSGUelZcXnN5j2ib1Ht4YapLxwrkSd6vNHoQ7JXyy5/vwQ/kwGyDTOeWXkaW7rLa
izutN+CyGilJhG/r8ztrLbko5VAMM3Zvt78kbIzAzX2ZS2oQ/HhjbXq8ZPFVnZS0FgMkIYcwYOqx
fwvNHa+jdtjVdiRX4aECokp/RhVOncp8ntM6CvdUIs9fZ0PwuFSXjEZQfdU4vrX2rvLjTurop09M
9S9qeudaom38y2d8Itv1zSFZV2mEYegHhxWcBkETQfuU+7BmlsjVYLNYJJaX3KjjlQOEPeHkQG0H
BmiVGVTNpPSUKTm1+8u2fpOTg//V5+XeDU6za+E1GytxFSr0dkT62A+CdtOl0JdFYv/PejInpQ6V
Jxsb83XsfQZ6wqt4rdB/XfeYdr5R+jVwGb9UtbU2fpCe8F2VRZjvTTLhCq8l+S0ZZ2VEeOuTrDDw
WKExgTVLdTpj0UVUU5EpwAhXcl9+UZY2nVTgg0ROoa/T2RB99f2hTM2EutHzEMaj8ZKv/2Wb/oxK
I8wbwbonhdJ+rK94RwVripVehLqJ6yVVNUG0ZNPdSs0xJf9x0j7t029NJ8LShsmi7sFm0nJnH5nq
qYfQG5Nu5PuPwawfnh4D3AcohjbbyS/6icmkfzz1eJzvZEHoHa/ru8OGomWJWmpJ6O9XcbfZsFoe
6JMfPymS4x16Sc+rpf4NPbmX8ajpri52m/bvn6dQHHt4b02qLR04XktZ9J6RgxPhF4+Zm6yvEmfB
IbogMEcC17Dt7Qxkxrk69QEkkjs2x7jlIqAa2JLyn39pbWa9FlceUmyTk2SmuLjiz3iU6cVw2cHy
hZZ5T//YsCoBSCXY+GGP6KEpiSHNhix9iZUxuNMOwsWOyW2DTVkKQu4wfFSeci4BbbD3Bp+MO6d4
B87MA8pQTX+XeybdMijegXBTmqwOO7eFmVkDpMg2fZ08jkyx3r8BfhS1o9f24tVxnnRXqcfuojJT
41ak64Wljwomo5jF4c4BjX2yzbYhveQtmoWMTMlA3vfEophYyfGycT5TnQyjcGm/ssxiit31VaY5
13X49c1Cjh5BNa6LDWmRkue80aIrXEmtK67xiRXwivSQ+EMQueEP1n74ZzxcSAnfLcF72DPszuTf
Lcp8kEXHyjxp4JYHMwkXxfF3iOQlDEmvtnZ/Ez43S9n/Wtv/KyB0c5beCVIaWsyVDPHPnqTsCnw/
W3J3oa6ke/LTTulQrFEfLQjl3ug14cY8ugAxcpM/gau1bK8gBF+8wu6AX4Y7u69TAWBALCJbfhHr
2+rHba4NYDdX+/jFb6pgvzzJX8FFGzcf+TbamTqxUTyM1B1CGFBraAgmm2hxjLUK7HNhx5+xs2Tf
Q07mGLLNgpe/2bB59nHA5yBVp4klM7wGP4vQRLHB6IjBKGOsH3M6V3GS0CfQNgCJ5kh0ZrSxAud5
YOCNYVuiauzgfJalAPrEZsbqCI9FcHwOunH9Z1UDi71LVj/aHz/7fnVN+Zi8GShFBxJpXqd1vZA4
DW6d9+PSZKML5yvQ7WHkoC/lS4lRP6A02LdAi/gFoBt84G7pLRTbmz3mSJ8W+VYSPjz+k9nL9H42
2NecT7x9jbwktkdpzWLXi9110vclwAae8uNZkY/EZ3vY5Z1x47LbkilLaVGs3vuOcODtCFogmmin
P3hI8OTd7bLZP6InH2arTjSqobSY0OfC0ZQoMRrT+OM9IyT2cW8Yv4nP+9gjubknFU7UtfdJoBC0
zc6SBYD9RvqjcZjwt/1z325IWlMol7qUDmjMUFEYA8k3wgXBGlBg32zUKog+/FoWe2VuK7mrTje7
H/vIBKTDWqCVOyeJFLTJhO3gSoQpNZbzAu+4oYdHUS1eU5PgZp3ZvQCh7tFKPPiWQ3d7fHeI9UYD
GaD9p0QE4IS7AhHhvtFvIIoi1JXjXwK/ZuNDl1C4JGQuuj18ml5cSZPyR5JB9psIWTtJ3A0neqda
/nJ4RM7tAfmuX6el+dGnhtTpPslR7TssGSV4PePP3b7oPl7H5PvAJuKG0CHgU7ZbygQaKTuouj+t
1megm3mEVDHj8fWzRr68PYxdaiGM6IEF7r4ONTs35EiOitQ0OhuMfSDJVAgHsCRpJfMPT+UHgLUg
Noj7OyDaTaZGcl3K4hf+ld0NwspCSQkHBax0JAHXfgzxxqBHEIQd3f6FUCx+P/EqFuChHnUXOFfl
d4dk40JKUuA9g52h2rsSZhAFIerYitpJ7vmSz+gfET1oIw6xlHo2ukki/sajH+Y46/iLJ9Fx/cj0
8aby4HcCK5zSMqNqhREWXyIfHm47R/qFAPbdtaO5bMYtRs9tU+RgEa9A6jKZoqs3qQpSxdy+DaVM
YF9KSJPo8v9WXRbXX71B1cOBSYEjOi2nR1bOGOG/+LeZgoVIyZdA53DQIJyV3qzvuzBF0WcAW99d
VpsMMMxO8Z8oDQ9AhqYO12YDppfL9cZHH7ikEpUMCV8lS0TCZD+hWs+F3hHTK0poVrHiDKAHscsZ
QCpf74MCQGHa9hjwPmeFbN7+mXtyG6ZHa5ii2HY45ujiL2F9Pd2r0ZfdhdKG8A2JisEt0gSyiOlx
znWF9s6kDOg5911jp3T2WK3zWLjX25lkzStcWdTxmov/z6vjuejbtwWAEkl7xEHvNeAD9BLiPZ8v
3wx7RJQ545crEMDa6LEbsLG5uc79fiFwYRbb28RNh2+suyp4l+GTeD/7M75t92mfkA7xm36xrgHf
wrl5/92Lfbvre+N7TScbdS2xL0MKqsvTe40f+ha7SPBVLE9lNyrhFz7OVxITsqKf/3bmNSn3FfYe
1uR81hmDcTPAGEDFXwChTQPLiuOWle6dBsbFZj1Zcq2zNHobTg5gnQ95Tj5jkwIQSZ7iAm7eZpTN
LSgDHZaM6PIUhJNnEqIBhjHuA/aklf+iWKoc/SpaHXlg2rL7YIsQXB4w+5c9wAYjmrqnJVLMgJFh
v0sJ7NDfFuncqOEMX4pHVBlqYMDgxXNQl0HHWCSW04cQxv790rWNbUGXRn2N0QVuUeTKWm7v6WHv
oCeEdiDPBWaNFzfXk3T9Oxh4mNQ40gtGd72d6ceHxR11yu7GJjvabRIUZ+UUogpiFUw6SkD7mAF4
BZxsN3YK9PT0xSA4yVBn3/3l8bM6PMpNilkEk0c4VOqy8/sSXvHVw1xdkpVsIWXuUGysPuRKGnQg
47SM8zS+Ib18v6Ie00coPHAVt8ZMYfUyR4OADSi1dOaBup6BZKbvGhv6+uKEaIzmDmJSR3GJF/tK
J9Wtth+HdFR8YwO5UYI7R1C9PamwaYJ3OdVeEUzZAxbhW8KT/rzsGrywUFDd+h4TdHargg5we+mQ
OE0h75P3fpver8MLj2FhX7G2kHq/tI46P5cf3WKuAulsGF6tP5xnAh+DGqg3qfsL2Ap2P/KaDa+L
UBM1DzXmkJtULrov/9MJM0LgUg8UGf1N/YqaMkjKAIuQu4HnB5qjI7ZgaDMQQL5pTQ2umXSlh+Q7
3ToDhqI+9oyXAlJejt99ZIDPEYcmSOMroOuAzKK1jpn6+hAOukwROpEtjdIDww0eZPvKDFDlXmFN
KU4q3S64lCkda5vPW0Qk92rFnU4F7QEA1uft1E97crNsX1LthUq4PUukcBA6BJ2f4GLYt0mfvZVS
tG8/zv9qSrw+HtQLKfTLrPVfTaA1odkP71ho5Hbn6/v9eH17CtXrir7l75O/n/gjKuHjVl+ffgut
23BtNAHCJ2LmQ7UUJhM3/pZIHLEmqDqJtajhHYkhE+h/pye5FohXJF2Q4DRpzCTp1rtuZ1wnC4N6
dlpmipOQFGRhwUWd1EnnOeP9pYJb1smpbn8yxbsuPRWcAH4L8caCMol6hzb6HwQlBThe1zmgHJda
Gl13vMUh9mSxepPFYD/aSQFnHPIattzEyoYqphi8LE99xxwOh7/mX5IAPRlYuktp8TtdyUfCyMhP
YiKRqskflPyWkvhLWV2DfEKT/3Vi33V5q4a/hVlv/UmKhYnw/+whMUDrC1hb47m27sxOiFGPvHqu
BJx5GgFteEzyk4k4JgVkWsrZg4LsL442cOAvKnJtyBJ7LinaFc55NNhSjZUP6aMRdMmTFy5zwUXB
4YWUcNhypKSVi8lg6xcOJotXZv/NuZ9QNl5pwhj6Wfh/7djYDW8TQOvb1iX25AWl7KRDY/TccC3s
MEYoKzJfkt4MgiIY2X2w3LSdEfw1L9t+bIDQKo5mvzo/92iDdjcSO5meja0D29NbIF/ZpdfRCwKR
Cp7+BRbQZ8/bwHzBjkLTWYM3od+DshP9tqtElOszfkup5LYp0CzK704urqMg9ZasZeZ4Zn2m8/9B
oQqk6pSqkCGPj8ux+ubkZmTGxMJ6A+RisnSZwg67TjVbUIl9B4/Cz3bdNfJxIoPtRXx9UOZlQvva
8rFFNJCQ+THKWy7Pe1SmdD0Fj9+/Aps5rQypFm3C7Du4SjbVL0/59isTusDJdi0tKyobIwM+nn0G
zaSdDm9kulDl9vHTsvamNerdwqrrQED0nQ5sq8YDq4M/el/49I/9usXl1yEa05ppemlfbsPr2Xq4
KNZL+1NxB4k0B7Yw4xonRgvRlBn342ZTOsUQ1EATGSXa7HIkhCR/OloD5lufoUya4b5GmsGfxx5D
XG36jf4uI7pYYG02UmHk4tSZd6fAaSxYsYfVWkrVEk961+4j0+gRilMgALCH+p8vOD3sfQ7ssQWP
MqZ5Gw4zsvWezlb/j6Qz21IU2cLwE7EWIJO3zCDOszeu1DRRAQdAEJ6+v6hedU5XV2eWqUBE7P1P
+9ztvs7tnpgHXV7dQDpKu4+fbDL4A9CjoVRUw2Oish5zVx43v8YGsD490U475rnYPIme/NLWVcLb
gd0YyIR54o8gM91MQp5/zKl4d0jor6sczGQ1JC0L8n2m2DKg8boYDyfH2QAiW4py2ZbJ7HVNY87w
S+ZZ0L+dJIAHUf2NO+z4tBdACLQsrBvt7TQJzgZ1g6Js9RmjQLf1EEQK3D//ZUSGDZPfuFaF3gGo
jShGw6OTQAwIsIzUjJUR3I7C/Oby6p/JOy6Xr9aX6UL+CWJYa1gJ8CYmTeMvSs6DoNhtoZsE2TTJ
9pPJ9w8+bAz7yYQPtrbFGyPJZXXjoeLZWTC1cwUcxsCWvJ70bJyT8wBe0h7+VOx+Yx6a/u40Ifof
vrNAG8s0OiMil7sXM4cHAM8Kx4FEZAhNhNPrY/bUO3wlRePy+wTwBLJLM3dVtZ6YUqVrNCfR9e0+
MLdVtvFJTu94lfbsRSruwMFzOh5jUADxfXgdVLKtbqBuAIeQ+rY++u+bjX9MCXWBqiowur5yuqtY
x2l5EfktT/VKzEnI24mueoOwcqbS7oReBU3BITscs9EDMnZpXUPLQtwvwn4VsGZgzgabV/wChLdi
7e1ZMBtOZgTLP7D/3Q67pQeS9Jib6FFHMOitHcp2i9GvnYT1ejlPIUkY80u1RtHo3I6+la96Ax1s
/MLMgdE+wlHNONK4H7e/PwpTBb9CflPmsVGFihxJd4rlBxsQmqp4bW56nEaueblyav6LrgMjW6e3
/V8KY/22f98nMssa7xoM6zwyytHRewyWQ22WN+Mhr+EMV/Cpmrn6cGvMhy+Ms+LXgQzWFXWeQE6E
HBF9lVmEDcyC2xXsPKkHtKLFQt0m+Ag20d4En9Lt3WA37t0+GZfoISg0AFJ8kjquQBmAFTy+InVX
8n9/ReRRt1wa26Wwhv4aWA6cpx4Ixw2Sgc92uUSIKIXdKL+0dgkkf6lVnxY7m6oVTOBSZjBbthru
iU7WL824RqQu6e4ASeWys7sRRCGzPREQEuESzuvxQBNU+l++hj+UVoNInTB4nTOYtADuqhqXMFYi
gwWzA6jFgS764z0SlMYwZnWK6eVGOf9ayqiPXcwswyUdpthTOd6tv/6I5MpuMKMyzUYB+avpRrEK
b/s3xvOKUtu/IrsfktHGRq9TO1PpmY/oPiV/7fXe1rLdyMkHZZNBiCN2i/fmvVC6RIVT1OfHJzlk
DmfoUMYWbXn3DxlLboMbv4NS19elvBh+kBiHUCnHL8N2o6PhaCCH6rpg7dfOE2dj6lhprPQnY4ak
7KNGQIhF7z3QJVfJAHh/Thqf+QylR2Rkk/qX0Q8N2vZsljYkjDnGILBM39KmSrNqp+y4eT99XJ0h
3o+aqnKJGPldA0l3VpgCOp7gxzLwTLLvmEbQd/EgjfVs0mnTYxl8e2YCs8mmiKChOTTbhH9AJfsB
RqLLlsQEscEzoM18DfwGU3zvaCDWu0/pIVn9NqEGVENKZYucJjKJD+6Supg9ZfzYbp1Nvs9EUxxT
c3nqS6qDe1gMl+8iaA1XHXUDN58bT/eWj9ttHqI/12M1hPzk3T+C2+lZYMHaKikklEsXXVL3vdj7
xihG8IApn7GseA/dVZXFHVxFS2Ti7J4ZggsWqLajXRACQkjdj/ecauVS/nrD6OnKNYq1gJZUv6BF
KBm+jio8Vb0by++5eh490MDsRFQWFheyFdTgVfu9uVM1J88QVwUmi0+fvHLvDvvBYU1oJCUNNfF3
aWRLpjchYwePzMk4jMq32w5HNVtrr82g0lU1zG+bnK5UjnGBFVg0WjU2aanfoyHBK6UzaGaPV2jR
D1EGilLUHEaGEiH0xCHTI+S4whUsy0TubOUFfhK3kBRQNIj0SZcrRxk1AWuIsvoYmaoHbgbu0C+5
Xt0WAGGh0aW2rqX5DSk+dNWVO8DsCReZG6daMezK9AekMTEwmu7BHn68m3YAlUrVddPOy2toXPeg
CDk16J6OSHrNXvqyg5zg40qzajihieJyvLWD2p90rC3R47tCMfAeuMyEynX32rlmG90GnrZNnxE3
/6W5d8kv8UMewxc3TNcd/vAaxhgIgRh79K1z2SSgVahgIBhf/gdpoKdVNGwMCCj/Xvn6YSy4DEzf
bgA1hsbJMNwHU6cGycd0H8oGBT7a5FwKj9c92B5yXlVe5KwDzdUGETOnwUwgdvEHz6XkV2Vu1Qrz
/iMhBqD05+9w/j79zl05GO0aKDta+/h+1qkVcVp7YEr6jGfucxqsuBvNjJSRYTPrwNC86o9KttZB
rU6kG0r7DGX56bF7F5zAhDm6NdwtwMrApkZlUPZnq0xBpbuDQuTCfZ3DBIdtzBHbJ68YpTiLYpK5
QIXmXjPwaPds/vaVigY58Q/NGWXWsl0e2bpRMjF3vHVM2pRAFnInLJJHmmabFMXrGohRVMcLdXGn
AnCfUTdk0jsaEJgqUhZH6IhN3QGbfI+utNJbk92SvjVS/u6lQy4KobbBY/wNPkkTW0AiVWxNi99u
pPx+tq/DYNbG6BsgZDE7Aw+xk826YKjYd9SC1F1JQUceg0LrsRJJD//BtRT5EjlPC8bLj31dqb0I
6tRmfaDxCUb3WdE5KWt5CRvMRjPuaRCCHNEfX75PnxPBT89voRKWJ8ZOsTvPm6Q5F6b93YHbxvWI
KClst6K0GG7RrRr4sTa0GwpNYOG63/M9eU4Krs5M/iP2QZsPUU+2lMLL76x/+lzyISchbq5du6Cg
ek3Bd24LYBpOAb9kqtToTdVaIiKpkysDgmYauySaKsaao0lAGUat/pheJTs7irnuANJbDlfLo2It
wDRc9p9J+/V41XcedhNlW6i+bjESoD6/FzAk5YkUyDMgFTTogh4kwARnwY4BoYcP2t7ldRDmIAGy
LZ0QpeI+RkbwQe/5dHuLCEkeBzHzG7oyaM64q0JVgmPjAtdxtZZ/MTYzSOAg35w07kDGiDLgPUpT
BJvo9jTkLzbsz0RfQh/4N4OpGMpO9q4vTx9E17pwK0Qh+aS4hlcJ8Q2Ap3urXUJDdUYWXwHyMh83
lcEIOcV5YUHjsH2FxK5m+YmEdQcL3g3LoxyrmMeGNKmxnMXD17innc3De+F3SpB3hOBY0KZ9wlWA
TEFXoHnSa1yaa3ParKgq1Q37Hvga+H9oLmGlPfQ60qlJKiG3eSugyf2qQuYjwlDVS2XYw8rrrvh/
nEcyGL24xPIf59NQouwa1K421ncDF0jlPUdvtSxG0l65yOzMwVXMU993uitpYMwMkJlQg1oVvZlv
rm5/Ax4LVKhUF6hQ04U0Mn/VA4wA9GADhK4rSb2/30fGO9D3sowtpKXz5LOOO4mAZ8Rn3Wt9G5tf
72ZtVHX5kaKOGU86txJdnQYEzRioUFlY+/yx+0qjI/Qq8B6z2xeDkMFv32xVq5zbEeZWqmzKZJTV
eHPKvV6MrdRhx78jlHx4ynCtvjqUD7NcdY25Mf/uzMxv6iDlaPmsZABupSZgCsdoyWxIhMUQmqmy
QqqjD0Rgtt6NQNhAOG99+H3v7sDgbN9hjWsGlU9CDddHVgD03uBtAS5RXAg3dM4dU/C+DhuL7Cnh
l3L56RYtl8vWeiJ6kUu77/g9QR9w3382mWeQd3VHdO8XF72Hl3e6w6D2VI69KsTShZqKjIhn4X4A
Do708PbtC7ukgIO8o3Ty/rqDfsLE4EHQQDsGHZEar6hd5EyrX7QbQN0MOpttGnJOP0lRmrqks26J
kGLjvSfSrwFpKsZxaHNwejYe6ZxXrhq3c5SpHpXDG7GN18z4oGxKDPQEbJZZ2BxQYn2qjNF4EPJK
61nZXyNgXXI8mlLQvgKC9KmLaNHlMTVs2q77YcBHYfcdLlP4D4bPpB5Y6g0YvIyyz0JX3WKwbxBp
g1ZiTURHj7iAe8D0HtQyCq0eaxDt5g1whkelunD8FxuzXZKqo0+bNlBhKSq/vLqlf52TCvDwuMKj
FMRGPAQoW5RrkCqhhE8L5i6XpioVAfcm9asvhNdKMhY5O7LsqreYJoIf9FqxKUzRtZeujladw09x
pJPiV6hq2MVnVOIAKarmKkf7O3Ap6KEb76urOlEHvvb3gciRIcOcemuOAIoGSRaX5JMvqWaumqNC
/uJfXmpZ0Aw8dVM3dlqeqQtrioOHU20/KLz7+H4g6CLpVcbuKXtaGWApv53TYcHxjrUttdWHhAdO
SygVnANlyN0uaFW3hWVXJyUaYg6Q0Ov93CaQwVB7C1o+yrvhL0cZ8W4/TevzNtOxcjAnJpO8/4i9
ZdWlkGGrYp5BCX5jmudyyjqEfz59MFeztP9ALXq0nTGLNIfZjpvoGdfb7Hh5wFfsb3QPp5L4kJUy
YJxa/Yjl44IjDTgTM6fBbYMWg0YAdtJQVtYjoxk3VAwcQW0THdv4/gWOtIA7J8cXmr1rTGrQl3y8
lfkeWYipOmMNwAIOYMKsKp6iQsY4aeahkHyRzzy7krx0dF5aAMT9as8qIFjpPn5Qt1QKgvYfC9yg
DJS1AuVZf2bZU5w6+XtqvX+vzHaT3ev0NbpjBZpVBpWyM0AIveoebiNhNXJ6tiHFY1fL0t8cja3J
Lm96QDAt5kaapdsFl3huHrBv39z3DqBJBhmp5o8VcUBUejcACcl9QBzELEd5nFHgrGsYe1RinjpM
qAI/Nbvffdpp2Crswbaht2+djzbJp9AKVcCfsywY0mNCW7DgeljG7k1hi9Jf87PCoYNXNtXAk2tv
wACzKqoM7wMboIQaSByDNK2wVoNBfT5evdcPA3yot8ayFRlWYOLkmmlkQxD4fAf8uSK2AXQBq5oX
qG2MaUk2EDSR9SMVLrB6O5yWHAKll7WOvAdZfnI1zeReo+taXMmr7H57LYI9b3HBmXP1GLb7Z0KU
9Ztafq7DGIFCYw/dkz7y0Z0ANFoMS1SO3i0689NvztBD4ZONF2JCgL3osGvXhR00ur0tMGOi90z2
V6h3553g90V/uQu2oIEdXyYrxGnhQ+3LYrXydyw5odt7L064DDMvAvH90AmH0FMIdBB9aHzrLbje
nWDfuSlPK3ryfZWw3u07404HHH9QOm7bBjOAz+v0C5WB9gWgOoCo4phD3mQls0DRRQQR4rilgVpg
RhWNIgSMeqqPampCkluu1Nakr8Cxn5hY66BLAW3WpyKfgvKXjBa2x4my251ahAHCZIEgpQuemUtW
r5A/NYCV2/PjbxuY3iVgMCnLCpoZ6I2yA4dnba9uI9S7Qzj88eG9gbsfHw9jlA8Kw75Afhc1AneI
CA6pxaI8Op0UfbPd0LuwM42ezkpeP1y2dn7x0a7+Qosut8daXJ7X9oLPMr8KPmOG2/Exemc+gQSy
GABvAunZmg1sNPHiv/pCirSHZNZr/rbHr48aLF1tEzS2vYUYqJz81E5/aMm/NAjYbZNJESUd526E
HuntBlvrY5+thx0kntczVGaN/GE+v51wCsCLUvdB8YHvWKNJ/wOXYjmdux5kOPMtW2rXkEF9B+pY
ubrADzEB5E7CCLUgiFYr4YtTHRJwhuJ2+OAEZOGmgb3lLd4YoYZ5+pyQvw63wXmB739CVif4erFg
ynEev3OciQUZV0dUrcfXLAOwesMGjADwengAtqN+EFJ5I7eVmd6K2K9Hg3mLs8unhS6THDJUDBFt
DxdOSoLzXXapMz0Y8ZDIMZKy0GjdOo/Cb7SBNAeElYMr8ldw2YyfTL3B4dV5zI0rYI+9AucnFbaO
sQSsErZ3JW8QjMOPLG7OLMG+/9hksDimM/sCMAiNlLqaNcDwkGCY8hToTW8GWp8ERhLNjjzGPM2X
1EwoYyEpILcrG6W9gWSJ79lyj8k6mTJ5mcsL5OOcgLtPaGYZBZg5t5jiMXejBRTvBOrq7TNr4JjM
0D4RqTDzEnngfAvvKOFtkD+IsMsffU33h7tYj0rn7SOOeDFcxd5/6JM7b3vnk+JoqKf19AhyiDOv
HV2RWO3IVxKm0ozpg4y7Xr4dICmW+8cDKoPMmMkcChGXcnyyLkLXrvtguTv46t14J02ZQWM6bypB
kPam8p7PCYMVwV6jDClCzsFf/KkdJYpL2tkDXyXpNplveQ1uwdYZ2Lo5vZWjwY16R8hIxN5iEGeJ
sslTF7/pZ3Jdc3aN9FUBreswW4PykwfClmVXIlTGlhHe0eJCwzgfg/ENo2eOFoRIMCgA8m/ivB2B
HE4KgxdmfCI/8Le/zeZ/7Yis/cr5y9wbciOWIToZF99OyjViVPip1cIez7N9u/LDCmQma+iTuIsA
JsuxCunmt1vcKwLQD+kqlsrdRQT+ProABnKNwiJ1729+u1+ZNf3uMWw72pZgnXa8fMtu/bWXvAJa
DTFGFz6KGajR9TZBTr79C6/ew4lVpuXZ2WzCGNmn/5jDb7X2NQCkM0FenvdYCmWGndOioKgW1jRd
dKHQndSjBg4OsAkABBdbZONDou0KG8HY77G3N//iGv8pylFws7KwlWEf38lQQuIF+noMFet093m2
TY84Y0RZqyyfIz2Ny0u35DKYl5w2rxkDWT2vKGMiarmhSbPwiz5NHb1B8kk6GITpNaSbUlQ0jgQ+
22lc8eywtnjGv+HNu2DsPosD4OmUYPm0KZgcAWCBw7ZU6WksiEuU3pc7GQln8DNH2pqQxAleOg/I
/kZhPRw1s3pWhMbmieg4pgNObiOJl4qoDPTGNn16wg21QrV4w4xQNoTfCMhLsIxoPFe9D5ziDUj0
ud9IETsGiBAh6miLWvLM67ixpUlBEoxfb9UuuPbJPXiezJau1emYe7l9zX8/IyL0efCIhiTCzalC
w8MFDOGpIZX2DypGj8bdND6IScFz3AWtAIZUPHwo1exe3FUxUQa0Hbmz6oi4iTJCboU6FeV/bzcJ
nJO0e/FewT74uhEjJX9OCGWiX8VuiTJvIe3SHoyPb1b/wB549c1tIYz5D917Y5ftffnP3KWLlyos
AingL7liRsDboA3RgsZHsI/eWwi3UwLlWfvnnPaM+CDhVsWe+oBm7v0H3ZFIJFN81qBDW41Wi3dU
J7x+zAsbsb+6kd4aHXT79/c4Ef6ff7EPufNFXvVjLitkZSAmaDwwgQkXfjGi8rY8jInbTkSRsCJI
MOMLutvan/AeUNKKsM50c/wRm4g1b+OOWPg5y9UxV0pEMmVUPULTVfl7mKPMRBtfIfXZdAZOGx/X
8nwYfgW+orumC1SlTRC5QFykPnEiEenVWM5I17Om2G7FgpYikl6oWjrG+91cNYxldxmGf6hhxKQZ
1jtoT7Ah0o9fFXM+8eSgBfwn/hIOPMnVZ8Po5tZjweug6bX4abnj8rnJ3DMjkd318Wp/h/uR8zND
OviYmidkz+Q7jYyLPiIXN0J3L5ncicNi6Fz96TOWyLQQ2AHXGITGe7AyngxQt6/IOnwo55W1vsfZ
lNx8OBuurDp64fwu2T5+RHrMdUG+0Cdak1wobokIHAR/T5CzoZ+ESJgLAWCSTrAI6yRkfjkacXbw
2HLfSD5kF3kl1R938DxkyzeyEAAGEIu/VXGM/n39Bkj0lXRxDRRgI99p8R4G0qjeq5MOvgUYk3OS
Xhl0EbRzJb3s94nhKZhpJJtv0Cb34D1CsO8C5aHG4J/G+POn2/2U+JqEbi3gsLLmAEG8mXOePP/o
hruj1zLWBdClUdx7ogb9EkUeQwBEiqOy0/iS2oXWATmoPG/nsPGA/7uaL6AVlN6RNebLrRgT+0Ga
ByPj3TrOX1SmIDwKwucyfp1LUNibN0C+KLJbbrUtrXjUAHU89mLDK03eg62/yAS1JsfFY43Yyc3H
5kxIAofhO7Q84bvFeDUS4jh4sjY08evyl8Qa4HY9UPLR5qLQo5IRZ0dBLRfkgRnRqPWYO0LZ2uvK
SKc2TuPjIOLAgVL7omO3bDgc/TtXVU8npPr1owPKfZKWqdoUXfHb8PBHVqfG8rreLdv5tVldSVkx
40JykMNy8NVO+lseCn0K2q508WOYpL7MtIyxTE3ISaicjpQcukbMsGNIMUnrx9Pz5YLaS8xYP266
7eDuah8wcsQ572wOl/WCh/Q/pzooeG+trR1dQXnXzPHxhg2NHs3NjM3igTq2XMmeCud2JVaeI8XJ
cLAs0GMPYS2fjBYijzefQegrvp4wl6j8zVdwBUxrs/KgY65SFb+sdTqcSB+KPPZla3yDftZ9i3Qr
nAw/KJOZclRHAPGyZ8yU60qqbKuaktoAt5bmI/oCw0xYPxbI2YgwnM8l18JM9OL/3lA9q8YEzPQI
QbCMvR0AjpzNow/6sDWTAagRRuwvm2POwho6oJCp4YNmZIP5cTCXPgEshVVh9PU63CfGqHttWirG
53OTTiQkqOc3JAfXl8roSqSMC3bKkw/8eamcx3D9D/A+5tumcsu9hMVFwiTiwffw7vRqDA7efdwM
ft990uL1E2o6tXWrn2alDgKZU/Zg7avxh4AVwy/UgIMaegz41jzXLUPLqIzqPdURxSt5eFbQjtMu
4D7KuKzYOtIJR4oZPjX7+IZyEuw9UYdIIj+4IngQNnh11MvjV39Q2jrvPhicKbTgnt8ele9dCyXF
ERAPQfng6YXlsmmYZcjNUCEkP857gbuSwDtclwgquFcZY0ePM8gnkp7QL43KDqx5rX8nRu6lCG+H
0vzG9tGxAFR9/v1EDSYsKhO3JyP8g6wBcV5E5cjdp+FgS4BRkHgA+T9VxS/xO9+VeWpWXy4gCRwF
l4J0IIC5z9PrcJmFaH0NBzQRPDrT7Fc9kgZReqD7QJgEymIQh3CwZhj1u290ZVlPypSDs9+lRUwr
D5RK58n/dm85ypHd38Pn5vGrgTsZBH5FR37E5TFKB04h2UDlA1C/U/+M+FcEDBlWCD0oj6uCKddk
PXB4kq9NBIKbMnBb8U32VSoPiYye6PEMny//e/OtX3otqwqk9QvdUkk2vWNJweM6lRWOqt9X6aOe
Nng8X0IG2DKn724G1+vkOvuIbA4BH1Zz4gXRbki7tsVqp3/PeoEeL7TQO6Qub1YCdydAE/w/XQ9k
p5ZJrXLqIoJXkH8fGl4s16Jz5EaP2kNNJCHwFSq1NlZMn/f6bMIyGxvP9fHhD38IFmkMdztcMKFY
g2LbW+A838Zv32sdRdbT8RGi3e6upMevf7a8+zOSrUTH6IWvbtakaxIRjTkSTfiOt+EMHTTiAnl7
Hoyf5/zOX4a3fXuIAc3kwcNu2i9wvCEkqv3QQlrLLHNVjljVK2Ly/7mcuPjYAHBcHwhGJAvj6ErO
66RGuFC+Ix4w6lZ/d+DABK/zBztSuq7g/gDZLDuR89R5Uxg9VEWkZ70SUU2VO06kc3NOf5ALS9Mr
UTYrIaDzp4f7yh/bIA0ilLAyvby2M/DrY6jO6lF9wjoZiQSmNP7A4CDpBKyx3BnzyIMZ6A36Rs59
kI4ndNS0pIUkRyF+0i2/HSKu1p8F8/LoICcV2CtxL7gETZxXbVz7x7E6HxFhzSbp1s5fOPrOdi5D
LFNvEfl4lcjn9KMVwSvOcZUFCx9hqt8sCwSbN7eaMNNByEupzSk5CCDgD0wRIvMVhzTaHXAbZ7hj
QwfRlr3yt55Np4MTF87B+bx6TkhHmNTTgrnU+NJmaEsDyh0wT9JQtsqIKXmZ97zk7uLFgTMzr/6Q
ziK4LzN+EArbEXiotcfap+2v0I7A1yQFMaHF9mZ03mkEUPWMvn/XH6GIMj3gxfl7LL3i1aI+Sd7Z
So5+j5wlHoyfZ23Fll0jyeO5YX5y8CUmFHXM75Ozw9UX5H52MzlKgVbjwbw9S2sRGVAg4wH3C/Tg
uml34G7k0rmtj3gjPC/60+piExcb2FlASkC+TccvHm/JA7j4Yg7ls3rQb0DkfYh+qjmhz0Juqc5u
44fiIZS7e9KP9PXIUYKtGyh8ZoITrXqqWP4CexG46teOGNbHGwR27Bh/APZw+aceHkqjBddOXCWU
gRewvwcLYvbafi3WOndQeJNEzBIwCYsNZB85vKvdGSUH7EauU6c72sxyhTtsxaMFhYPc6xgtgvtJ
I3VI3S9m2ioIMhHhSDsKIJVUriz5x6UIT6ySfVnZGA6Ns0ccAamAnypWa5S/CbZJdZfnMRdu+XWs
ZbLXQTzR/mPD3Gi2xO232bm25z74RocDQmL0exRiQuEpJKr4k+dTlO44S+2pvEZdd8KqEq9WaLqf
QZSDhtgdBTmgk+JKuDH9A3SrrVBV7wDe/0cS+jQ4dJsT3uYYyyemGQLPcrZUu0bNgNLM+sarr0wv
WBIM51r7ZlSlIdstyLuPPLhsLwuWociKeUEzpfxOwNPdZ2TIiv/OXkVa2Y0o6yJm4PPdtRcMH3r+
C5K44Zb10i8/UUujFbAYibceKVoUj2vYFu+iMlNI9MTkSYA0kjWlnO5oibPxBUE2tMVETHVCZNcT
zmP/e+vf0yUNpCI8K9oIGfFxxUBdgDuX7W6hwdbY9Za/8kDKpb9cLE8Wa3T1HaWGs5gNkEu/2MCY
TTC+qAQuuIiX6JJJy1pidNwdiKnqiMwL3qLUGgszbxHiZoIPsN/kJ9CIWy3PFwJrsiZzshGm9ccT
Ebce+6K+PDBO7MR82bV4dnkzSAUWvMU2zpwL4mKG5+mT9uFcFtDVfEhCdsHQ7HTdfJPzv89bnirk
fwRJ875Qa7bBjUmbxP2tqLiEiB1CWLGjBTOjfhtb9yrGStfhBSgu+LieQ4IaiElJ3L05N3ZEaE2y
VeJp06Skc87dBB0zj61+j7fSpgds1ZgSvofLFtcf1QXb0IrEwcOh+iHS59/evFg0rCchOv+Gi+wQ
RcH5zEbA1nBZRN+QyEBEvYtLfgLYs9xLTWJVe/cWdL7KiatjWkJWXaDHtKev2YnfFhFgu0NC6A5g
XgYvuK4xeCFXAyyfkSHnXC7WasFSD5WTvTDct+4AOurzbSLy0YYLGm10vrPgmQQBj8/lGTwxlwR4
VsHcz1g+YHJCkGR1/5a4wHJ062azRfnyeMq2hMN9iEVnJGKfsEwwhM9Jl2NWxeHwWTxc+kwETjE7
JjGLRHkQxsRTbp7uPpc9isqtveCZleOMAsh9aAEDM0YBWlImwzHR01aj2dArLjymQN4cDxD8to7M
Fr4HracapJb7NmzsJ4SRICK1dxSBjGRGJ0B+HY+BtqexE7D35U6B63wtP53rzxCeNriUI+LIZN3B
gyyrkxzTmQKYGaYSwTyIdrmRvKNw+GM62yJRd3gUjnZHjqzTLIDPnlHRsOFAwgNy2Op3gt0Exsze
fugyfQomaXzjGx7BY7Pd8h1Ip8sRiBSPwL+t8HahjA2CoZN8/I/b+Yjpkp8jknJvn1Aa3aL9g2Hs
Pz+da2GgGkNTeNR1FQZKxpdQ9eLQ4ewb0mNbHfij/AfIg4wdf1nWYSj1TYyw9PSb58Svf6fVoSIc
1xVOThRenyA/DxJmlLIBtqTO2yfCrxF6IGO+wfG7dRWx8gTQ7QzK3T16Ws5t0oNg1cK9CQ3ceVdw
S0SI+CgfPXWkqvtatgWqr/wCTyeJ/dEVMYw41OHjIJweWgQXwwbmUawVYNZuEZgfv/4mKukWjN4i
6Wx4mzN9NpH3nLJv+4KaZnwRNgt6xGz8aTwE1a46WGoUdfA4N7C0C/WLCP2t6uBL8L0NaN04N+ps
lQ1InmcDh96mI2Kov0fbjOHtjhJ/ROAISU3vbmIwOlDOOTi2tZdw98jZJsfE335j7qtxhmKqVsTh
OAPdLyIlviXqilCvjfqLaRjVPeAi2DqZIBCAItq/V50PXMxK+GixdpFHRdtkVynBVsS60W/evVtg
2+cKYO4xotg2PXUP2IeakW/Nh2z0QpVMNhi9rYgfEOoSZAcsvxGb1YAb1RowUwXnEZYposCCxtXP
Y2Ig9O8IggF5OL4Md0Czb3/WyHb9COHtQ6HwYhqrSDFcQYlzSzAzc0JbKBL5Zp/jXgjCbzFFFSCl
QFT1BHkR/Kc3jcRnm36XWJFc/GCYra1QcYm04W1eea1mGw0m1BlBhO+F8Fbc5RqPufP6FdGvZdQK
ixo7OMaXN0vDzuaA6F57GIDS8gKLBumu5Ylo8mjR6rNowfOQOaqR9Dz5hjfk4bgca6rm2zodi2Pt
ukS7AXQKMW/jVLggS+KPguInW4dftLX911dlgfhDB7EfECdhT8sZl8cdbuHqYmG5oBhn7i2mi3ZR
kSIHVMXu0ewyLbCcehhbjbBazhuBUCECpn8kHE8klsuviRYbJZcfn97XfzT22CpgAyFblnf/ScA3
sQHivYhfpcqQFVN1ORsxAL3AQMmay1d1UoqUehZbOlKZW0XW1pBqFu7xXyyId+KPqW6fon/nE2dX
NzkUDEXGk7NaMRiH6MLp8Y+2Ofm/chabypH1dRvXTw4ejtGOBlMUXISnE8dQOA0NHyFjuDl052y5
i6/Y2zHosCuwem+9Jz99YrUz5CHYj5PLAtm2yPhUksMYIchwaI8lW9Gcz5+0HELg+MdiBPlB5YvS
BCkOXwOJ5rIMEU9rI0VsGn9HrP0ichSWH1KH+cD2uNvQDDENl2daiMpfzzBF5L+C3Q05PAjYxe5m
hqYAkkU4o6CEXnuRBCz84/VtXXmIV+X4TqhL543lDWuIE38segFimLEdTVVGDmCtRHIAT0v8KpMB
OFWQ201uOJnSBZ/jBCHlIeLCO00IiDO9E7z7DI4Qt/WpoBChunBx+rZ0aKyTq1tvsYibItOWfw8l
rDbPgMBoEv/Z245RQbzIdXqkQFrd5jzUfnYQX8fNwrkj7hYW/mW1Tr3jHqfdmn+ijPOr9Tsg+Ime
Y6yM3mvEhBDWtAk81xkvWPBfREGk/HuO7uTSyg6Hf7RiyEAd0kqNtT24Dj6tgwDWpyum0Z6zKCCo
bEHe/cXY08JasNDb4OtUeNi9kspGcwPqv4XJg/Er72GKR69QHHPd/kGVkQVY6mYY2cjIBQ8LtYi9
Z1J6WLScmqCF4KIuhdVNrMV6e4FJZnWBLjh0SkeI/IwTltYk4FqBsk3oRZowHeMgYSwyfa9HPRkL
wkPZPoPbXPSsZI9ybW/8PB7REW+L6AQ4HGKDCxiTnicesZZnikXrEcLMYzCmxIYv7P1qkyOyghtw
mDUFVeyJLpv0HaocsRAKJ5qyML3B2YACQbnijscDdxcu4599CJxN8Bm2brYBp3Xg3sXrQE641Ka4
gUTihFhGIgH3Qhqga7j5y8u3pleGj9Nr1C+63zQ6H/2zxoV9Uzw1HDR9cP64OBGr3XBMnM2ycZL9
FyYdvjCSz9KYgJfrT+ebATaMn+YPf5JvnK8TVLYOyPkSb2LCHy6gVgTmE84CCjquXGyRIp+WSv4/
ms5rSVVtC8NPZBWKCtySkygG1L6htG0JZgyoT3++sXad2nufs4KtCHOOOcIfYEu9qXkezutjdsOL
wD+etj5WPcgHdoj+XY26+y1Yb0hLxWHpWyLqzmn3cIYiq4u2lnZylpyFiGqV1ss5Kuju0crt/b7J
IBBBpwobktRcWP+EPY5614FpiKn1/OkpI80FFG/RGrbpzYMfHazaPWczIyO6UtcYH8TgFYOaSICw
pr39A62GXvgGwHggCQ6+bmcMXoL0DMFzaq9syJQc7sSsjxRRHdNLI96WzApQj0dmGyxb+nUZpfdC
4GHSOfOQYJ1hiujUcwBXK5XWA1FFh5ko7/BaMVFIbpkxvul82i37uoPVcf6CAtw6SLjFCiJS8BEp
h9zXknYsC4shmCgPPFyV/i5TblkQIe5rFqMb8Fy9tLGz3Z6GLEydlMGDSI2a7F3Z/mg0edvtB1bk
asBX0Mxxx1y1+A/NJ0BSoZx1ycjFoYjy7OiSjDIQJA7BTIRCgtWeaJVfbejeHqMZYhM9ZqZX6Ksi
oTXnLxSLeYWGqvWOFn6MmgKYBNr8OBVbZ6s3hSfIAGvZmeTJEzg4kiNALifG+jgaUspPMRDN+emc
geFgojui5AYpmNlX416Zmt+cwRhXH8azIFOZimdVctlIkL1xENZzSSTGrVdaPwYKq2ZUciI+RQCM
5JrKlFOUXCFFJ8/q/zPt4RNH33FridPd22Z+zzifSYnF3HkN3ygeOjljX+QIsAdrSOXwqzKYdQ6Y
QHTcwRxINNKEKGiISjmDcsotOkn27uPvWzNSTarucrLiQgBYxPrC8FUm2oxNfDRwGSbflqWH/DXD
nU7UR5r+59ia3R3CImQCdMdN2ATKtMM4jukQRJ0tktuzXsQELgActeDxFi6sA7c179E9uvn9KexP
KPeR/LfrxPzUYAdTI+lPn76MDDF3Q8/bhqDCxE93AJl/py+FaxSZyh2DIJXTkMYPVL4c6o8c606r
8NQ1W+0Ix6Bf05Z2GN0sdgzwmMgUPNxhctmW3mF5YcL78a6rx7qM+V/3GZbxgOAFNmiE+Q6IUY0n
xOnYxP0wZ92J6hk1l5WHeigCFjQMHH2DEj1UNnxEwDPRu+Oow78mZXqBlxacc5QbQuCAs08i8+kB
W54c6OCrsUoABPdqbQWlcfeaGc9Y3npP7xlFm/kccjA5IlWY8/VFB7vnvAIl+2TCE37A/UWwgDyq
StxiKpJIFeJEAwbPIhcp2isiB36nJO7awP5cLYJQQd4sTVJU/8PqX7dRys2uKHQtDli/VWERTtEz
g0eHALLUdchZEyBTnH1g/k63pKEUlJzvKfUFkxOZ/ksTUed4JH5zytL78EsX7GRQeXQOhvbvMDAS
0iG7oTMKYA2NYBJTjiAyYy5R4GZnjipOdXvOPB/7YqzCNKqpLiliP+TRkoXxwcD5LW4lqpgox4bH
4BzADHCHdC0wOoITR6lkYzilkADT192C8yb34Hpd/GUIpTqQgjuZOp8q1yvHYUJaNJMr/wJ3Ozjk
4dEdBwEpo+DhTTmVyZqi75LKR7yGkAi6jKbV4g89+5IVGIqoKrhZuw80iMOdJIX0+UBS0KdJxDgC
xSTux5j2AZ0FwIQTtHHla1NKVeGbfiuM0wJxLeb95l8/uC6pxZwXKQ9H89DO46svdFHpDA/t19UB
SeRNJV/h9+QKetBb0z6k17isMMYpHJ2c9PJHn4iO+eVfbYRNEuUSSTwx5Da60EvtRrJUt+hXimnr
JTxxkxTnwPJBT4vescQcoBeuQBr0BaoXLHdSUdOgw8tTI/V3XtHJu27lJlGUSBLIM5HkrovnFGH/
FQulV95JtHKEvM5hNNOQT2HY7EGNSuEMWMyjXI4zj+Br7gx7P5PNSYI+LoijLVsftifhJt11AiLi
HRoBoKKLU8bHWOXHAKs8QxUIQt9jbv2wszJAtpyOxMO9EK34NOK4ktY0f10sSfpTEg+GGkAKOUJR
dsLmmJIiEmwGcZJZS9BhQLMik6UAyc7IhvRCZjSM1o/BSxJc9lTXVf9lxl9eJjEALPlcMCqg290D
Uxiyooy2W8IKJWBwOuPQQA+BvPg8Z8WiTDB5BSrrWpoDwFzbxIDiJK3CE/kTYDuD50vpqE86CR2p
PJZMVwYY0r79A5dpjkUJMlsx1AcihG49SdYTtJaEpH+WnP558uGMkFfdIwoyBPu2c1YfS+bg6XyQ
uG9I77W7fYNRyT1ixYGpx0gz0QRMX65IE0v/dhiK2l8DRznmPghZEyyrh1sr/hccByBOrO74welm
+ID4UV/xniHkNGn7So7SvYM46BEuGc5z06t9474n+QbILYdRx1WmwJI4MMvF3VcHaOLs3uu7353g
BZMalGSzIpPHIB/aBWOBowaG27oDgNm+Q0/ymlXPu+1fK0TEx8ZYRZb8v9T1uhtvZXdTYkuF0ici
1uD1BUpa+fKF5F2BDYdM+jl0Dlwv6BjgNqQwVJ5DrzNWkSB0cJJF7RzVFEeQE5BrhTw7IIEAS+XB
Q/WqDEYJMYcbT5V1IaxvCbfRVVoQ0MylbRYeHIjYhHtAPZYgbWgMoCOCbaaLTwrDJXwHUQHeDeJv
QMeakTbIPWZs1sC//JSzAXrqFDXsX6LR0ZX0oOeAXWddsbiwB+LiwFvY4I6QGmIoREImeTnGhtZl
gQa8x+jpnyD+jaKLvmB0pzvEhAjiCeHjTTOiGslqG8AiQ7OdMhrwCtMn+n6MrBy6otLxFs4sUW1E
+1CmFHOR28Nc5L9R0clHqZNCweMwIYN/Sgrzz/eVl9DBfuMrVrD8NX8Lsr8iJsuxKAktuChXbhiP
ituMjmfXJjxTYDM7ZYEiaGOYT+QA+DbsLbsLFQhmfs1nj0ds4A9PjgJX/GtIVmSVS0EhRrRDT5Tq
6UjOJTpRRTrT8YpjHalFD2yknJgaP87z5XdIT5o/J5y3UbPh/dja2+3NG3N0HCfyulUDtEbSMCQ2
3PuGB0S/EvoYF2W9IXIR5Lbz+X0kmolf6Y8yPHZZS6TrgGfAt/Q9Utirm2ddnpvxb1/R1iDfkNwN
HgWJcG2ld/8WaTaLE1VbwxzA9KJDIEldGbxWeKKQiHNJcpI5xxnykmMejoV+A+uCZ9HPFEf36Phj
KEJ8GKtuPZHiCkVi1nodYGmPN1P2Sbvj7lgWcQ9yI2BKliMXZ3DvpO1STOWugfRhoYP8RbIhA11G
rlolxbSasmR5M9kJdSA/B/8F2S5jfKEmBAoqItcE3E0xfWD2nRRfBN7Aud1MGFiTrq1shhiENrOz
Xa5AxjJeBa4AhsXUMzVGzCceAAgBekYLBSsZhOitK12Cn6JgKT89Bqy0n93t09sCL3G+dm8/p4/i
jX9UVw/fdL6lofoOzhOSvhv0VLSnBD1HIH5OP9dJh7JYcuQsJxkiX4ZQp1StZTBD7cEUgzTe7Ch1
AU4NmDl9eHxgz4MfPmvzjSVO69kwu67v6c+IEsFefZwHm5kFTSL4o2RNwHj2k3Xdzm+965N5VCRg
FfY9ndWNqMR5+LWAZODgww1bIZEGkl3adKekCfphu1flINH39O2cARDDFVNdUJ1yk5Eo2ww/bHXB
/NUsbmI0q/KS0RmZnpLClzdAcQ/Ic9oZDzG/AyWNt8wwrHeg/sATTg0SoQylBu23M+4SYz6UZhKM
eLBN6VTTt/3MXqWDSFbc+X1mJ86wewZcDLKB+yiFgysI3mIqK5LvDcKMLUoWlYekmHNWPQeb/I2S
oQf7in8o96Yokv5J25D5T995ksad/v34I6aolEPwB3hL8tyonKUCpsR0kU8E0yEThHLsPuIeGVHl
fxlUgyvhp9kRx90wPCW9fZ4+uNT7RgMJxFfiO+OhTJa+kcuUC5R7zAstEtcrxTUIGRrcIWhHu5rS
tuCp/ELZLxhkx7TUCSrUp6iUEpg4LehOb9RYtC6IiFPctNgcZAo/UPYPU9RION8laEgEdN2RbUf7
DJ8GJLI3XQeT6CiSb8LRfpMkQzUjKZ5fNu5lZpRRyo0wZZjRcPi4R5lzrxUbnLeZtLZl+TZbK/LD
kL6gm6Cm3bOtCZkbCdYdYZq59wdU/Wyu0YYNxfVokepAKlVz37EVX5CZSgJT+8kpRj1++dO4M+8Y
KfIGJR8UCpQEIUn0ygeZCqPsFEL/vKOdrEcXqvRNf3PohwXKIyf3cYL4bw0wglB87IOuHGaA8y6e
RlCiSRCOxoDYx2L7/u6MWFfX+YlkByklbllh/hokKqjum9AH5FtLTfrkOqVuXK0k96ZlhNNGwyNm
ZLGqJzyLNuv8spFpkSASRRVTTVELgrOos2pXB5wAyVxZrQNCtGSU0vOQBU307Iwa2EvIWIr/l93s
+o4cTiAWfwzaXKhtL88zTdq9aBM2X7c6+iwVFgK2vzI2A4rryLGukJGyDAV+S+cDccCwyl5Elc4v
SV9LRD9sBD2L1jMtE0lcuRoqDemyynQbUrakOVCAU4Bvyh4S2H8eq0qIvgj2NhKfJKP6GAm/IT7Q
ZejB1eulFU6IwY07wQTxG8hbj4jG4fuXfKvIkFRlImTwfWiycDfo1RKXEYfu4Ponxx0dINKJByXd
90dt7Os9eG508Jvl6LkBDQXlX9lfg8IXky5Ou57FMfXzn2OXRmKxOc8LIpeC9U5Q+SDOFIhDmUYD
jHt89V8TnnhHTrnjvAf+auCoKz08ZdUxfDGoJyRdsu8vh8X3t6Q+mX3F+O7lZqI8LqHqQDNKaVwU
/PupdGwM/nv9tmzpWWO3ISewDvUddmmAbzH3Yt+srqvhTy/lZCSVOcdDKPbUy+HTOWX6CI73xyn4
RJjWYgWQi24jBHocWyhLmNVEQHhIXWQ/141HURrqsKui17Lhkf/BhAOCRapDO9kBk6QhE0S39ObR
tmWYCIijtjknKq9iVpbP+0zEcluVsq2gnHtsgUSpdK62iNQizzOcDykdtanSt19LoUwv+vSyeXk5
5lz+6yR/AzD8kgKVM82BPESXQNDvHI5hLs1pKuDpjbY2ZNjHUtJVcOp0eG+eAUEWylVEuXsDqEeh
zeVR7LX/3HMF5SETdxKxLhx/hGq/bLXRKkoxYSBJ5nif7KW3E61cjNspOen4j2u7oU05euGriygg
BrTib0WfVeOauGS3Hj/Q4ZCsjxGbXYRg5ei8y3iDQhQZytbP6cnB09GDQW/BN6AYgXE8mNKbuFjq
8jQCEBacRky7un6+BmY3lfbCvwKf+0dToJ7layirpxEjfxrTkh6LzjocO0bD0KCrNJ/gali77YiO
wlJdAtADU/QFqeeS8ghMo7M9jtFSycnZwKtOrmtmbhCe2wXyv91byL9nFB75s9blJy9oOHUNd9C1
Gvr9gLp6GP0B9Lu/aV5DW3bav/oWXq+iH8i8j+lP9wX9mTBfKM5zemCrQxY7Txj/ohSZp9d4mLb7
svCAnIJyhyHxoVlOH1789fQ1SwN0qz5XfwZ4pf9T9i5JpYJ6+zD7Y+2n7NCg1BxUCRyDs33B6BuC
WHtJO0en9yBfdJDbe38s4wdRKNU7dsMBnrZsVYwOEJmsqX3RPY/Q1nv8gwDeV0XQBRdByyKumbbi
hwM88mOW7FMIs+RqR6uDgGMAFZM/Zsx+69pXB4De/IkMroC9Q/Xn0YlhkjGAV2j31MD83i5NaeYW
3+DCmQlC9Ds5d1PV6zYmre3TE8KWpQD3pHGKaCacFAq4BMcyXC9+8zGvAktzH1pIohjjIftayhSZ
j8t6lO5z60g8RH0L7B2xsomFoyCw+4HZHfeQsP0QiuXIPdHhkVEr4BkIKpg+iq0CkrDwiIgd1ktI
+l1sjbETHXpn6qh+2CVDkSJdmrr6Dwlt9h33PC6T5LSml0YpGcJgUjTrsB/+XPaUd4zV8NDmN8jE
aVYlnQhgu11QuKUVZTU1BiyPq2G+wE2C/IT1cJlfCViNLzo1o4IIjmUCHQcN7yJ+KsSOlJl4DJWb
o7itfVRbsP4TN8JzBIPptVLBkDeSes+YEq5UuEo8cyPsg70AcggdqA6PBGpA7v3oqVnFB6Ft69v9
J/HPr/E/h19losECzyJ9AkIf5X9VPVOot+miP1x6YTSCaWtu6aIi3Imiqo/gDryqk40i20p3YcQh
4ojAEQclU3laV7R7mLby7MJboHnnTfIJOmHfbSrrleG1qO577oMJkoPngdOkKO/Mn+NcMd+jPnBz
Tzt4V6tJj2k/QvrBLmafCF+SPnrkGAD9HOjlHL3hVMyEnDtTLLtyUXLF6Y4u7AeCxuLoh/+cl/xq
TEojVTlAiqGvp5xsLJ6Mh0c4y616tMOEks5t7uz3FyRwa2yZCwtczfphMfK0r17DsNvF5WPy9L8q
IACoA9xUt0f5dAZeAYC8tbXfg2SIjIOpz2SKIBMJFAkDUbYBMSLenofNYZN3w/cTKTeO1wusj8pV
oZBjvXTO3nXQZ6oJoMK8qdaXtUxbUhyJshdVDPmbEPWe9vBXYYeYnWKkejKuGjjfKeoabi8YQmWC
hcTJREB8gzYjcpGTQMDxTuGFzBmEuw/wHEwO6UHCByt90E+itPtitvV2wBvbxQcds84aud/Hz+Pv
wjzVaVv3gvraAR1PDMZMo+cee24PbhthEF4og13AELmdJ1prCuWA4632NIZA22IG+J+euD+oJ597
VD7ttHRgvtUjY3L+YGOKBcqx9dvtgDJwCcvNO44G8ICRfXWF9FPMTsc0T44ondmHhxmhhofxrjUk
GNycTnBAV4Ou9hKSyIBRzAJeBcOSD5jo2vy3EGDpdXbHPwRTbnjYwLDTafZcsHkBKmXXCJMN1lxp
UHv5dBCgKVbDpqCn3zJNcYZq0IC4vdgg7xV4Nbvb8vByB5qjU81ukbRBBmp7Y4aK6pqt8ceYby2M
bnQeoZ/c+XhnB1mqCFVubJLy5YldEwO4rix138X0ucmOQxnUKYYIMJabllbLGIwL8Rr46MMB+KKl
T57+w6kTHv7+HmNIWfTsNgcO6hUByEgUFxuXtdMlNGSINrbRE5ZnH/wiRowfR03vK0ATgTZibVlF
QMUVxLg6Djw1HI4ZWzDSZF75cMh26V6sWvuYGF7fPU9VKOsm6koPDkqUMZGEsnT/Pmks3Kdq1K1N
fKjS/d4SNilfiwKFrp3vLx7Jm1qnH+P9UFO25OZm6DbT18VTbPyiHtYd+3KgodbCZ9hJlDi8rF58
vmcKhQE1vbbrDN1BVqw1dDgCShVyJ/djXxH4OYHd9EqaLRBRvw5/YvQ8vTO+4yfXt06VwwsaKq+3
/c0uJyESK3hCbG7w20qnD9Cee95zAV/17Pw2AgJ07yFjaSJyAumpnCKgpZROV4tQq8bi6Dx9URw4
RtgJ70FO8ynoA6h1MIrD/Ko2+y7EpPB6ttWed55KrLPCfbrb7cm+Ifa9GO+xT9EBYyoHS8yun3Z5
sEton/va8Wf7p2+sDWxg6Xg+6Iw6HZcNwUjpBX8TtTesohjdcp9UC0QBsgM9Zt6ID7B7ZaJB7mMA
irQ8w6ne3t+fIL/JuCbLxApTDa6bX5rJr3h9y6yAV6Nh6SgjyOxwKF4+qdbLb1t4m+DpOkk16k/6
9u8aeJALeQ2JTLIEM0r9MOYWWEvaQBOsdeMzfcB5CcO0gdlWuHliEP/5dvCX1ux6LTgSdMEUQ7aF
rFo6B3vP1w3FLYo7drBf3mN0cq9/SG1frdBaA8X25lumS7QFydVqij/SqXrFQOnfPOodnT5eJYlj
6Z4E7Ec7D+VBp4PE7zJOSr+bqVkZaTRA1occ3WQI6xeWKQ+uo4xr+vn4HaEy14uvqGCek3tQT0+T
6mq+vqK8eMtNOEpNxzmi+cTE/e0kCwbuG4hq5utkD0L40EVndE00Rod9i2WGJPT6ONWpCgOditVh
nXjHaUFJM70UUTe7zTtqyl1SkFOhBJ5vymjdZG9HCz/2cLWGAmXVXwtr1VtspMAEQAhcgluAbEE1
N1KCKpvy7bBGSYLorNjKiu3+5PYEXeDQ686otdeO7iZxFZwCidagqd+8RZep6cusp/Dxu6A3Gehk
0PgIJnIK9+XntfCBuw8irrjMWA1l3rwm9ZwkztHkbQiLNn+Pxw4Xy+s/kBshhhXsTJc3WJXTY6Lu
X0yvyNT2HzqtDArd2xwVPO8UvB2lM8L9HSxtvir9Ns5Ndo3H22Jh2M02aM6wjK9JsW6SLoKx/NSe
h9A7WXQo4vu8maKFeU46nmo92L7J12njofsWoViFKNLxmmRgoXyzeyRD9zYp/SfoFcaa69uc/6tY
WbxxGfXiy+4JcDcbLHTugFdGdWRkfT282AOGeu4NxVSMxDqe8YbA4h7s2Sxldr5SabXQOUGEBC1k
r3n7whMn9xhxgvC8C2uhvc2EW8lV1BE3YNPvZ867C43pmtxFm37ohk4sB+gpqP1zD4EyT913lACv
tfMxqConxJJsVyPa454d0hoykoNp+YgMV3Mn6UF4CyC5+iKMWdjUWlGWDWilwtWWIUCfMQsuGmMV
m24c0mmq2lnkf8wPe7ztWDMfrnbHTY9euqst26/sjxmGcWsn1hWMM/r5imtZ1sNzupZ1cZ2n3bUc
y++s97OTG4YONj2FgEiWiRo6IVr/+9T+TH12BGvrEeuaH6tevE4k7+g9reUljpfd9Gh6H9eD4GSY
XW9I6wgfoPgdLvsGv15qGDOjdlDBTLIm9/VkqQPPMAfeso/EXWdS5rO1IPyvGP9GLBbvdUQN+JKj
JBEQvU9Qd9iirJ0vfmwcJYhaoTChohn8XrwOJGesBid8Z2sFDWY0n83NdbpZPxj0so5l1aBUiY6z
X+UeNld+P4eEzslrdkdJAZ5mgBermWx6L/R54zYYbC6oSZr60grRtRmiLecZnFpt30oaFJ9kkQaL
N9QR2VjdPPnY0BoXnWrWR9mTlHRgIUR4Z79gelTMi6FPEQnzLSg5NhdcSgGplrMoeQCzngA9Bc4q
qskoDLm54aFoqVtfxScoSRQCM/w+AfD6/GLrhBEGmK3fnKlAwz7HYvnWLu+Aj2iksDLIC5aoHJJl
0zVE3yF8Wc6X0xjHy0WTvrzFaTJ0VWIiTT8bi1MLH0dyepZNJ+htz54RzBYoPjwcRw0lwnwtb8mB
Mpw8UAAmyQ405sHDCT0LC7YrTcUWeJLEnQMbv+e+Af6aHMNsiHZ+mQysdo6JMsd1tSrQt4fYCCTp
QvcaPNJxo3ngqwMi9dxA7A//P9qTtc/jWLcB0pvTclpPVXRz3GcMVYR9VFhHpw2OzkY8OpEhuS7Q
YAAKI4mgFuBpIfk9q76CCdtgqPnNyHdI1VF78C+zxrr+KP7RuY2HQEMUuyebzmqjwlXXN5+BMIpP
OLxfMJEAJ4XfKg0BwgPnlcyI9ySwH7QiKD2s2dkjNujOzg/prVI1ELZf4RWQ2HK95jlyTpw3rY0q
ULg5sTbpB/AedXhB/EGwKDvmkFyudE2OVlrAuaZyN+/jk0t/yMMTw0X7yFfizXrd2pw9PfYSlyqD
amEA50yZAkAtZ/QLHZAtIl0BRSvKLI6q736Ap5+smiHXhVVH5C3jYiI5HAwnDLkfjvFzd3tzQH2y
gNyXQ/a5ecacQ9MNEslTfZX/Gt46Hyv/NPTXnNM9s3auC8XnH+6PrBopqtoIZz0qMPE8rHG9jlTR
mOCo55+KJvEBCvvFvZAVsR/8c/LOPjG6SPwV8ebjXuKHznJQWDVHdtDXoUSENS/5YO2XpFy0IfYK
+3JdysZ3pOhKkgs6QGTITYaEGk1wq7sXbB1iK7zRLbjH1VwSpFtAVOGQV8wF690qp5AQoeHzwZw8
UwJXdWcbP4mD9NInf7/smMTfp0MnJYqK2UkxY18UFjoB73+VwI3y1qYod88jBEEXrBp6d6Q15xHV
ht3i1KbD71qSSYX98RNkP8gwxgC7P+ZC5rZLbuaQvYntvWYNRsRWZj4rQs6i71erfnTFi5EIxY45
Ot2CRcZygXv/9h5AKHbN9LZeNN6QbSp3lVX+z5hlxmLwG+/IZoBbue65sBfK6YNzviaZYeOs3vsH
Wf3TXXJkNZAawlnImXI+2OeUnzHYBN/KWlzDIxXxDKETlhcSJezfFiUIha3Zv4101vPmM1MtzmMi
KMpONsFlQFNIJRU0TlQlLSBHZP4J5xor7o26DGyZC5a473v8XAGqhGI/fiEXBGEFDghlvsD9ga34
08LDTGxzVH9Yqcf954jylHnCjhupOGt93LycRF+t2QFxny8/67EdtXVhM7dfiwZ/OLBvKFoDKWXh
tRHrsFnMjAN7RFmyQYgLlv50T8x17OXgBWJGGwGwZAUx8ei7IWTWxYYTeaPMEwL4hqOcbLWy0/0F
5ij8MD7u+LN4pEdat+bsMVp0Fwf7DUSYDW3dpWZxrgCwyIw4smczyk70YIQ8QuyQf8QYpzpQAelR
6CQ0rQzaTh80dsgPJCydxjOJj2FyCxS396EQaYFJHtmTZFMwE97Zph2HM1j2tGIm/owkvrApM8/W
TBbD1ax2PFndlb9HJZZM+0cureagc9554vRjy6ICka5EJujLfARDd5X1R7sG8tKEJEEbI42d90Ap
IBNtoZFDJY2cqE6DdNsRJUm7B27iA+/E6+ij95gEMilhenjWZYyQNbwd4tsME6fCBlNz+vgMWhEQ
gMRiFdcwx22EEkZKmUPpfgCiKUAH6DGV9xDhRxA1jtpLntaOqghjRiAXopieG3MMWm0flYMI9E2m
pLSnEF9/j1dFkqeUIhUTzUMyApAwZKjbWwP//Zi3/aBwuujxMtj3rrcUrZDSWp0U7+agMPQU+ApK
zzsEEaJ0mEcIhNSmP3uISE9h46+Mny2P3CxqtyHPu6YNhHJkpB9kNOOydUoxPjrYTdqEG2vdW8VH
nZW0dzanSbj4nM2Fpf+yDkKsWuVUSoEoHugWpIL9m5FrNd7ep1ue9qco/2F9xYyIO4ZiDkLcNgeD
LINit1lcOC5mddpZyyl2/sGV0Qj6F25lPwFIvwXB+jGfoCxF82fXmnmC8qkIBbV4jykmlbnPTk67
rbkDV4mG9NHJdpcHr9tTf5HvkHeiK8XEj9dLYZam8lRRuIYI9ZsZ8x0dG5Xdxa9YM1TTV2s19Oit
aiZD/aiXx/t2u5dIxHLzlOVnub/pnE6vUThLNh00WEICE6+Z7ah6ge90QAbVfVqQjXugf2Iphr17
dh26nX2VsjjVJtytajzrL8OWTgfnMmkY4alnoUtq3YPkDXTE2Xw3ik1e3dibvruhpt+Igxkf7+//
bcjapAJLbj17HSYvb0Zafz6Zi9ldfIN1nwhiJ9pf6FALJUd/IScKbtXcL0iZ4rdNmq2bs2osGuWY
TD8jalfyN5FC4lbYqDPl1qN2uJF+WqYvPhrztCDdHbYyc6Qv2nJU6Nin+LsdvS/e6fhDy3ImD5EY
gO7ediYpyIJATEAFfs1BpHMKthfYYEnoAz9LSUJU9FesVCUAmOokZSr/frB+P9hQMBlGuEQ1uzz0
98tJAQa04c3RZtkAAR0XUV60LdnUqnnanlT/eSXHqEkQwTnTmb+agF2fUNWsYrnrzHf1n+Bvs/OA
P8xuOQgAMMpUpE61PcO4z8Uo7u6DssX9x0wHwSDY1YjLPGiJgrM/I8LxxysUjVtknDZ3OmEkISy3
gcCtOBjnN/gtdjrUzP1raOnc6AU7lPRqAJ3TDPfhR6eVWw/tE0STH4ohKkZ3yaxUROJU7/mlt6XR
2nwkDSfgmpV99XyfagZhqhYJjTa8h29mCHSuufL3jYGvkjxY9A0tT+tzXYL1HYbMxJ9ofgEkDhpI
Bmyyv+sIiR0leix6y/qnw4P9p4riXQe8DU3C6XFB9xgosOg0qcHFB19MosYjRO5Hn9JrvEdH72z5
V49KLjz6tzG6YkxzvYI8lsTNrx26H+QbC/LNRbOoxuAKTf3n8q+dY+y0gL3DCrwE6zDs2Ihm7xdf
ZyFJZjgIPzEiN56F8xkhdcejZLJ5DR7oUBF4OT5AElhtJsAz4d6d4ZMgyArvGtAXo9TzDnQfUEt6
s3ZnKtAlGX6jygMH3UYR4+Uysl0NNet08tDwUFUH5ZD+19TiW6RO0CaK/NnB7UfvP32JMLL/2eYa
X/w0Q8G8/vmiDjy7hl1Men+G7eQ2U1BAQOzY/8AjIcmFkb04oqvsXvHTAdU99O4Moh+Mt0Ui6LC5
Myedi3A3sAQms2mDf1iRDWbFBmQ9Vp/0pjGcAjctjsznSTMZxI+xEaEk3TKm+WOsztmy0KJHad5/
nov3zYFDLQM2TFrh/YLgKPxnBhYCqSnwY/01xjrWFoWTd/AaPyaP8fNguuWqmYAJSAT6wX9EQtgH
kBcuGbAYEqKTY8wQBRp+LDSE+LcG6DhDfv/uyNcQ6BLqFnwdcgDo+ILdRYbUBNzR7pmgV7p08zsz
ZkdnhIh96FE/dVxDtEwzbaJbK5A/r5mAuARthf63WE3eULSqCCP/5KzSPTOpbDRMBQrLHGuXoTgH
LitPcw/c2TlmiARWEBjyABGi9+qUnYMuA/MuECz5lSAxG1ifhf+Ih9iflwHzIfmQD0tAYAHNXIh9
rBNB+qPLzEMS+KThGz7qcMR7hD2A+QmsDImwSUkQ3PT2iIbB9CxAHFj3Tbn+AqF6BPjagfhRAcF9
MmUvGlBgG0BIlkHN7Uo/6blrt6hD1mGrWUgdgdLvcCZlNdrkHGZIa8Sf6QOlv74HdgT6RyjIRzqf
Pydq9B8dI0rId8Z41QBqaTh/uivIftdYIU+klY1DEEhIsLYCahyfkhZE/FaQ1IVzGr18LSHHhKs0
Ha7ziTC7CBPRYWEkR4hG1jV6ofM6qhGGgOSFEAbYxDwG4OwZCXP5g6fSaQ3K2cn6VYLcbYBHU4P7
hxF/k6BbW1MHM9K36gyuJYKst9+CEhw+Tniz+/DvASRNBKLdOEXwZKwAo6f3W24O8YOlyusapyIT
bd1DALtIWO4Hz/TO9D1ouXlFXAHK/buSYC1f2wJMJK0QPlnfFT24zZfRcVYWsXEJjOVzoSxUcNd6
gCwIN9dGZpSl2XeGf3f6u0+0qYFJoegW6ykUGTIjgS31w2vMNgRywjSB3QnZ6hwYM4mWeCh4kmlc
bZljCYZCcq472+I/+N4VABjIkwdtMoUD78ass0MQGFHKQtEYMGlryVHRsxx/UjCRASwwoNzA4Dfj
HkgwJLesj0BYRcSPeRmDebqm0WcEMMGjm30S3oHZ4mh0h3KO8wy8cBRZTPky7FvGV8AxBWso0B6a
2BiN/ZMIGP+wb/l+Bh8JRZV/PXOZz+62B9yUtHD7XaI1+/+P5C0LWsYIbcCNqzmuBOPODUxrK4tw
p4/u1nTKE5iOsjSjkbaXqeKdWQbgycDwe/A/1Hk50h113Z3oibY+Llr/MD64Q3ooR486ePCw78Al
FpU9ZEpJEuyBBvc4TeXwkDMe5dU/YOOOFvdG3ZkGNLPnCZ7WPgZglSgQPODrvwiP9/hE+N+Agbr2
0wMiSxcEYZO79Z1XfmeVe7im/JbzS3b/oJMvgmqCpqThQaT9uD3NJvrfNv9hiofgy/KRoHhaIJDv
ueo2AQxMg8eRp9C9QPZpv9VU8K0oVZPuIYGUVdSbv8cVF8xByDFoM5OAvsQAk8MfpQsLjujPGO0G
YaiChZ8ZrgAskfjb1BMQ6UGbDDGqAeJlKovrrEe3Lh3qTsW0dtxFwE0YupXTjO+eCrG4uwXSPL7x
65ZM4e8u31jEk4ColLODlwMERhvoC3QA3gN6FsnfZELnEflrpgAib1O9zftIGCiI77vXCbqNnHeO
GuVFaCTX7SsqZzWfq/qfxR0O95vPvFktRtowU0Z5axY/3ahhIoRCJH5WgFlmV7f+VTtEwCcovxy8
trbiFnO7/qENcpZjMR16QlglSLl3aw7YhwtIL1yTwYSiMy2BzSA3boEqI9KRq5VxxLT5GB/2OWdh
ASYBvKkN/vMfYOGSQZ7pOycmG4LHViNQA8F590zOE2NVgvgELnoIvxECOEhrlWMac/bd5WZYhxEx
DtWcnpOH13k5GYBjBfEYC0QfDcBDePv5XKzB8jUmd/Lv01fQjdGUgq5Nl33CAc1Q5SAcz78CHgjd
Sb4ABtq+REB26p/cLTR9OTrpL5pFBE4SWhEnroJ1SCVq2j2mbpAzeEzEWkBD0L95g61IMwM44tto
6KSPHsCmoN3UiLZOGUUz5xG6Hvgv3v+7BOVZgr4EgIb+JAJvD3IdtH9+lAUsJ7wxoiJ6xbrHUM9+
BOgfOHrKyZy86LXABbyCIuEyiC8dJwCp1B1XmcCHD6DSSiBv1UauHaUI/uwV10B4oY+A5MNmaYxG
2xFTMFQJgLL36cBPUOqtFi8fqBHOojzX0TdSl6j/3v7H0nktKY4tUfSLiMAIEK/y3iGEeSEwhfAg
rODrZyU90XfmTndXUSDpnJO5cxvkSqwcq+ucjduw69C3mCVKqA+e96cI0mq0nfYtskzc4/RrzL3+
RMh/QvJDexh87GYkS6hD8S9antJVjOZaKl8KQADuqA2wIxOXvpTG9iUhlhS04WvuHVWbvsygBi0D
4NIU/zFDxSKDNEowj3LyHJZWo2/2k+1ojYpAZDSiBvhasxzROoRzuDGoRA2xzJRkpKdPP3Y1vkwX
kAeyUcDeZU9RoBLKNo0ZLyrQD/uiNz1GbehkScnAi5jdJqORHVvbTyNHgrEAf+CkIqU5jQ/Ixwsa
2wIuu3CIP2aFBxTOc/6+xZP+zN5Z5XFKLT6Ej8GDnCHq8gdM36OXz7lrYGvGHg0DrfrjCfr8lO7L
DrEbCHdTq+WSK0pzCMYyu4ZbmCA3G4Pbc0ggOljqzmhM8UicSttLAWukFQjJ8DPeAnNdrK3Z9PWr
fYk5tngNGjIAcMZBW75SdIIIAGllJvC3MZVdQibiUIBxYGzwLOMnAjRJt2hs2NZHDDRBW6CpOvdh
HZb6wPOeLsiv1eUwZ3gq0wcItIrTFt7sEbAQ0giADX1tzCgUToKzTf9JOxvGRnC8YW/5sC+QZub+
KxLWCRgrbpwbIsPxw5URq3nxhaFA6NnV3lQ0KPhDwxO0znQ71502+WBT+QAa+Zdx/UIyi/BJLF1F
JkGMTfAFO7m5zwLeKQo1GIsvzZrAFMYJDxkn93OeMcVFUbm1G3krqeiF31qFlxhvmKaRSrVjKjMh
TXHImd+YyAujBQhmFP14C0+yieqN4sJSaP7XJAtw1pFSEJ5XKHeCbdDjXDlpa0YcSSdpJXizerSU
E/pPT50VqXcFlm7GcwfD9oVcCtDvZj4N8KE1tMAD6KAxHRhgGQu8PXB6N2ySUs22w/w4st+JOeUq
GZzkKp0ovdbJ2PCbve6IEGEg/r7OwRlYDQqKN4UuzTuVt+C5KYC+N056Lqo7vHMC5oz1X1sbVe7T
lTs50p1CsZ8mybimarYjlWux1gN7Z7fdqwM50Q4WWwe+Ad3ippGQCKmrUbXsGs0IHCGSOr5ni+er
eH86I+gbcwZx652tuC3qrIz8FKolAlT1/GlnDUDSxmiluQhWtD+epo/F88T0SNt6uhmAmkY9Qw1W
7aRvogyM1gOChUmsHoBDToMVHWM0MGlvDLxSZEMv+A5KngdDvdG3x8POexATZ5FY7FtGJ3+zX/pU
f6F/sySdXahxsGWpXPrJXC85T8OO+5o2I7DBG8yEudkaQiiLgZgsXt1rlNYn6eHdx5GBKdnoCCYw
VZImxn4Ljkqfg0R7PnGRB84V9IR6YsFCA/UjUcd1AEIxgKaEvI+HGzD/Lrr1OcuzC17/LXZTmXYz
9n5tnlTV4oMlXKWPFY0IevMbCYsTKkF28xg4gOyrk5KjyLjkzNybxonh1D+yoN1PT9xMscQWWtqV
mQSjJWO/mJOL5LUnffu7QYO/6dtvXD1o6PLepExg3VCsVwFlefA0avDxiHFpWlDtIny+4rd68wGK
qvEeih1+RYt9UFtH9wKJu4xYipTF0OVRV2bwi2RsQM1Yh1DOIBMw4GMuH18CGdZQysKhhV9rJz2N
Cd3Z9OSvp7ydIKruxiNS7sZ9LfONHvMC6dG7F4zEr3+nq6H4Z/ujHT0GRFF/DR4DBnhgrOS8z04j
v731muEMKkV3F8PW8eY+tN3deMfICHvhl7kvnetbPy07CU9StST4AZiOZ7Vp0yBK1XKjlyfuWGjo
IU/HRNnqENh6ISLtHpvCJ1NH0BygU9asfGn890EXPiQRltxrIBR8bGXJvJ1bCCTiDII1g+lNN2GQ
BUjK7iiOttDGdAEVeBgAtAeJ7H6bYygw2pDdZ9MGk5qbz3EvU9D8GM+W/vTvY5pkWsWk68oOJm8B
HyMgP68x3Cay7BuOtM5d2uk1OwIjQx1CG6j6Rt6YqqcMxQOzKQcrMG+65uhaM3hHmL+5aWmKfpB2
Rg0Vm0+EDp5N9q2Xi5f1a2Z01T4saqvgWCXqzewa54lsN8RecmnhRL41R8Nrpe12mFmPS6J5mIN/
mZMTzLWogpf5MOHzPUxlBUkCi7xgXGENeFmtHiwZgq2Mn4XV0cf5DZRxAgssvJr7cV+3cXAlRSGm
skP4O8+3xt+fzesRm3YzGUOqP52w7c4QtokAbtaCeA3BmrGgpEdrMSAJtJlVNG15gctDR1tlhuzD
xbr30+CGbj3eeWLqIdPepwVXLGGmaVfBGQXJNuJnNK0PvCAPeDOQcVYTF+zV4OsMblBFmtaDNRrZ
9ngsY1+ASPvhsamXOTd2pgyvZpuqh3Y5bh71VZ/y/W9u9Udz5xfx8fCq0vhmR38w+qZzBxU0bQBv
/0ciVyTGvRcQU+UyP6oMKs6z8RiwMxDmpV1NHBudil6ctGKhtzRw48BT+DW7QPHAW9kWN4EbGBps
QPNmtYZgNHJc6LBSafDEheA4OflrtP5YDdD3SGPbD1T0nFNMA8xteGF80I52Y/+kWt83FPiGYIzn
0fUA6/Rsv50BElKOPdkmEaKg4pVlAwSrZMhKp2emASDBi4sb9SvNY0Qf/bD4tQ9eQ/HBfmHuR2+a
yZv98XvL5/BmA6M2QciJmDwZ9ezobJ3DFA5aqxAq09aH0wS7IZnCYTIGwA/i6rLjYhyCbtiMZQR4
cYke1Dvm0XyFHGzL8+yIcXJ4C89ePcPSlOkugKUNn43qaEd90XQo7/5gMkLN6i37TH3Sk6QcsN/S
5oMJc1JPPxkoTh8ETK+nDRAD4lZCFbE1Pes12C3wDARUUE2/4/bdOwYW7BSAq0x7KsRLDu4pnr5P
d1QbrHipjza6idGJ0/TrUHgAbevOlPFmHoGwjBIeto7/Cq6DjEejSy5D/L2pR7u8YW+dy7rHTB/O
1Yf5MtzivGYIbu0hIvO271BXRpd4b/Lup1sPELgcbv+EHUr3aTBwJaNypvgvqu45/NsEotJX70O7
aNnw57fYfsOuwDuMd7d4cDn2GsP2N2NmWIT9FswXhqKdLYgOOrboapJNbtE5wKsdQMSV32HTstOu
TKybOHYy7ali8G8P5jJFLCw24hzmJtbvTOHYW2f5coCNO44MR9q9j/5F9/xdqxezopzODxQV5EmC
dtdnnqh2VqijzvC6uk626PHg3+NQ0A9eUwHcLLYlG84u2nqMqTySuKB74U0CO55461C47VimTQdA
6z4lrwo+hJE7ULF45sN4xYmbkmJvbsA8kK1TqrFBlBB5NeG1ggDdx2e7wV3lBLC7662kUm/DLkdH
a9igBdjx7Y5q4WjiMEZwhj8iNR9U9nRvx9FKPzN19M3aR0/fAxcsQRiAlrYu0dbMbZwO8hIzbUc9
MhfGlfOxKSmxOmfGS7VS+RveofFxzuETIIpjFseRMVNLJmvWL/JC9nd+mTzDL/aMcRVDX01fIUpD
OiG0WGVkpEKSGYT7KBKuIn9+MR2qAxiL2d05LasxbA2TUVZSUvfIacYl2OubqkWZJMu88OGMqXjl
ztBlksI3gcKWvPMrBQwMqmlzNSZHKitD3O7oa0Tc49s3kCfczRygx4txXt4c7BmpwLCiGp5mgFNm
rYFr4Gxnjqfew2ZUPYekALfnbSnDudUz7OCLn92bfE3OQJZ2z4KgZJjMuCldvaEMFN5xt4CU2Nvx
PJP861U7nmlv03e3DOYqLp8CL3qNUztB9+Wk/9eABLj+hk28andJbbbMeyyp6x0PQh9jmVZWgwu5
2IYOqChtDrALFIEK0kFxt77Y6gG4vtipX+zAL1o5xDdw1seKu6PV1rHSBQ/BccPIoKcTFe/vlzu7
H2G8xash/oLb1LL7VI83fzfaDxG21SAaf4kdNGRAfmqE0DZXtd4Pm8PmuhUpLrXlg5/D8sRVt3Tb
FVeLPJs7golFjz3vhNfTdDD63EwKFOSenBMwp+FDfO1W2mVdMvPmCAT0ACScW4rbc3vk+Wl4YPd1
DqaW9o32Nw27w6ACJU0HtVbj+3AYfhk6Bd10G+Gk1LTubqe4J0qgcgdUbXfCKdVAmXICW8UiO3zA
D4ToH17B54Le8D4hfa0/uxtXtK2xAjmFq84hFuA+KKoWBZeAm7HtwXrqTaTNh3fMlH2+fK/vMT57
SJHInEbnbNTCnKUF5cSB0Ngxe3MNztxh/SrYZRrpdMTIzUHq3SFSnspQ2iJZpk+vHHdAIBvudvTm
ea8PxiV+2fUfHRX0O4Pc3dl8WOZQSUwAaqh+ygo2Brswm/QZPkFHU2RT57zTU4PSC7XJgU7W/tBn
0Q1E7civSDPpwb4Aude7Q+D8nwFXwenKsQnVimhvSioG8zOQVM1IDb8oKRaogybyxV4XlyQ5eAFO
Zxue5Uf4YGNuGiZ19/DJWXmzvelYHJRvm1ZK/SSctzslx9MVrpEQgkooOMJQw9rB+3rchDnbNk8m
rVRPm8PRQRWz4jdw3Wgy+sDwEI48jK3Xct4D9Sb0PdQcI3w6kXrgH68vpuOrOYbAVrlXiqL8PTlu
zEiHHc24VW/4XwbpLVdFsL3NEfITm4SFCS8bfuGnsHMKUwuOnXFHqDoIpKseuIIaf01cRN9WP/wQ
ABmWL4mYbk9IPAMGpoh7GowE9bQLD7Skyj9ZMOCufK4g4aifvbBvH26LCyDaQioy4+ypEEkgMmty
6gNceNM5AKIneW58VspZeOPDDsEYYugkBU83PgY7rFH6Q6D8B5W+JTgAjrheJByxqTkcysw2XRfH
IzbG2ovZ2T8fLcaKfCpB/W9/DDCPJg8gn4Vyizeg0qIsYJuW7ps39Du0taMp90fWiRnY8AhZ3USU
kY60BfqFCNkxX/ZlePZGws7qbmrzu5EK+YX12iHQzIU+3Hp7s+fQLfKgUjWzK42Tg1vmb+sGRdTj
yJVKAe1yNxSDtJP7DAZQKm8wYDkfMABprOEXTW8WF0JIfB33AdtB+g5ZKxefBCiHsaicNErEfPz8
ML5XHETkazgHd/G/g3punkdKi0NkZ1ESIX6ojKMDw4wzXhM2lTBv0/KgQ9kb3al+7qBKzsP+uAv4
dBx6EMS1IBpBLHaAjI4RCbfu40OVcZ88yBGkh3ZJDhrt0pp4AkAONVdz4hn0LBfJKU6Atj3l2cOz
eKryMNvmP0XScNGB8lrqsBq6Z72VDHIGADRPkIW8Uau4IUXy4Hj3tE66w0j4TAMHY9zvmGSu03+w
A7EdwUVC9CF0wbfR8R6bIFEDIuwMNvUbczUcR5iO4bOOZl3+pWKk2IYXbZ8dNEcM/Iz9WDz0kL52
zo4CyQRLvTZ0uC4cOGX4RBb4tmCR8QjLnYFZBl9bRFpTNA0Zk8g1lQcI10fTIyH1fc3LT7hO4TfE
7CRgibQp9MmnoxhTafPJdBKer8VfuFCN7xMy6znpII/x0DJPhbbJsB5OCScaDMQ9FUcte8HiROcd
RLpm6p7x5kF2EMN5Pb/iyUCXgluBMeCP+fahcGWJ/vSOI2d9Ab9z8XAz1IyiaV0tT+PT+GM767MN
mMefAp8Ev5YhEcykjpl93r3WkJE72jwFC9qe4wMesDUy2T0VUiN/13VSlAAv6ArMrfuN+X+nnamk
EIPUCKniQEeMu4C2x/kI7af9WKFn5huTgXOzymIiqNtWr1DGhyCrQH2qjVuM3Z4x4Ffvsu+DP2xH
SJFqeyOz5m16sK4hH2r24CxBM4AjVqrwxE4GxRlTwPPReL9sSPsT4WN/9SlDSZGHyLzlhRw+rIxe
0Im2HAp+K5pDgqVb+7wYhbIjB93ZoWWofGJ8JUG3mcR9JuOIYhcsc27CNrApvBkZRusKwzXf8MXa
Rwo1WVEgALfRGxc+6/EnGIEh/RYFIhcAvPEO8tQFFM6ucs8uyz2I9z69DCH32tfwsyzjebYNlaib
lA8tRY/Sk+i3QiaanDDM4gkTZ0rP8I0RZ9phSA17px3VceWw9ZuDpEGLw823jlgFUUbCjFBN7pJY
fU0UDjfzKb48jMEopC7+3RsAC+w2YpCHcaWFBl3frl/GTpSm1sutXaVg3GbNgUwxvLoCqzOKt65G
M9uNyUAPBSFUMoCkvVa08O7BJIocPoNY+GKC9ceXoabss60hwAuDOuxOxVVMjBpxdfUb4lR20fEL
s5mHZn1Kqd0fAzOZYKD1ITut7GskvNTBdg2VBKf7yQBnQPyl+AUEK8HpXbcHnOuzzz05rV6ru4dA
teUKdYFyN2U2jG2LNbDe2D4TebhF8oq+Pu0D/WJmBarKn6Qnpzwx/+McYpSDcMtCVuphl2HgGUhq
gwWDD+Mo8SbshX57xon5SY+tgJDbhA2Z09FD/YpnYN9I5ZLDGrsZg+HPCMyI8ZwyexQL7xQUix48
Kg0shA2Uecxk8b0Bn+og1VXNITWPB5keSpUDBgVLKoRqQXB6/p30gaOo7TvrhtX4DXEvJjQ8GLWp
ZFpYvsBQyTEk0YkxQrVsCTzQcQ2/GkNwqhwhA/FA0BnDqFzfx93kavj83uEB2roh3A5c0M3dbF+Z
PTLdoxJAD4O2m4PmqsJP8sVw6xliY7fD/JX+HDsd1b0tz2ibZJwpxks73EswsjcI1oIMASeiv/qi
4of8jmCBKe/RRSj86js9MK2WBumRPaBmjMWtJLaPneZkt5DsrlERP57Eg1iwEPtgx9kTQHfcwh0D
PeP6CJZ74aeGLEEQtOaSrv/PjKbtVSOlnYBpfQUCACYJGQ5dYTz1qVXAn8AI+KW17wCTdYjchL0R
Tdd7vDWvv9kIVEUqSpHFDkeqT7I8G8fihrxPlIDAaRJMOBevGd4I7ogpUxHoZwOtSI/CkBxd2fUh
fcql7Fux2KugbekANwtRHhJdHxABkFK2TvyGkbjwSrIHiOi2LAqgGbjAzKHcI/xRgSn29iAY5IOg
T83VYTeG2srNInWyjODDWthS7sk0B5FrMo14I7NR9bMCqluTOgZ5Duodrd7Ff4uLWwWDtMWzhjUS
zzxuQ6yC1gSzjPcGs89tLrYRlVkUWxtciffRyJWOy79Kllc7g1KJw9nAqHHXZ3Tl7poaZLJqDCK8
ZRr5NS5N7pR+emi3vdmcWdadh0GoE6XTIc0MLrlNfDSQEnIONOhldgvo4Dn7Nj0mdTXSsA3S4TKb
TO40sYiN2f6pqJOWeOuFkh6DGTTua6mwjnoQOIQVxl8eMAWd2+pG3Gg4z11mcFCqsG5++Vmb+aN5
9VUDX31s47XkRdIt42E2GqxQVSbh4UyWex+u7hA45E4P49Hms8RZaxLp+UQZXjPsIlKOzZ3dNRok
fOI+pEQM3IKmB3+XfRIdAMjNmndr7Bj65ctDBGsFF/wWQRT4ZsFI0qVVuIzBKqy9CysLeF2zkCUO
cMpiskqEIOaULmF4/hO6AW7f2ZJMxjWD76KttzA/iT7FLd+hWu56l+TLoyll6MBD8yYA4dbZO94j
O61qmx0S1ukx+24G3hZNWd6kiwCU3UKHH44P7uVH3FGHVWDe83vyxGOUlsWg+D2bPSqphkdkJ1Kz
D9+h8b+Gd8kXI29PF7/YR8g5ENiVbjA9U9t/Ec3IuPC2eU4aoRJ/vQP4U3yFXtDjJ5/cEwOHyq1I
BVEY3uXKSsUhWz8k6BAZT0Ai7CKF70g/0P2gw2tCg5w0PnBsheo+RbykvxES/pqDByDHtOGdpjLM
wtCnJKDaCxbRAlprvPfO3DZbljGOF7xwFRyLri3yC8bRpd5zLrxa5cI5SturfdQD7b2J4K6OeEku
wLegApycvff6TIMAeRp+8BIVKBysKcTL3dW4hsqSMuPGaPhvCDpPNzl6MsfYvbWbVw3fw4tVj950
Z+MRJapKmXattS2p3gyMIVdal9+ElckO2bRtht+j1kWHaKxHox2HmHYHWurqF+5HZb2Hpc7kPFu0
rV1eJpcc7JMq8Zrdos4CpucKmxnuUo3ICAh19A66Hnqn/IwW8UUxijaBcZSM3iUH95qqaP9OwyPi
VRQB25RJ7gAturMPYQozR4DwCMq1p3IGyhSNyNzEkZeY9zncFf4SzHkluDPhAJr6lbDC9Z2nvu21
N8Qq8HDL2dU1ujKbUTMKDvc2umHWSVex9x8/OeNDF9xMWVIY8cPYxRBBi2wTKB4hzBX9sYggr3DY
eBIb6V5qeAWhRX9UwTzr2wo90QrcaUy8RjkiwqaFne6U36j4DfF1/HKvACLkxxG+I6hxj8GhRBd1
PHSeyMVYFX91xMcHu6MntnaEFLYdAm/PtixohMtvvw8NhcHcH+BwQkVcak82E+fpUc3OuvRPNBvp
DX4iGxFeWfATe/YN0+jOSmwXxbmpRnXHYAfxQGPuXJYMA/2G9Oai0ucCNxLEFHvc3JwGw6q/JyDl
8kPDicMAYGQfLJeiFgau1/sazfHj7zMuh81lw93jS4oegUqQxt6kuKI3IzwOAFr87cXDUMqqXYY5
069uFvqIsA0nM0zZ9oHup1eMr8RxDvwLM+cr0YlyZBzxV3E7cpa9uqiVUz7xjeGSqWT1tOs2n9Zh
SWBuK7lfvE7SOWWDnDKHQdybqRo+0Wenl93Hv5OCzX+w/pxdukXmd7caJSfdG0fbmE/1hGjYRxnx
HjfWaC9gNRz/SGN84vTmbz1Qzfbyx/AeXKwX8NjfSVwxeI+jB2f0mc+5ZyABtK93RwLnjUSzxbrk
olEE98x1/dapBtZ+b4Qtn11iM1m0w4lcki+TLrPtldGh+EqZPBh+V++uBtMAMGl5Xu3GxcQwQqrS
0Af9+HiHTWViHzh7Y/FPHDD/zc1mSghqrZ0WN0MJK/PKHgUDEPutaqFgsdZfteDGYLu1z2t09sJQ
+1oxpnitjn5Z7F+cAxxcMFD/FDAo94DDP64r5jE/ZAoGvNv8jFyPJIKmGDwxj8ZrpTX00dxLocHH
kFQ18eFsxWTKypzn7RRU80RrWPBaKDWwqmFA1oOzwEEL2ZGSNqZRmM9uBhgVoAI2LBRtBQ7XVDw/
+2MLpp3UxpMnfV077GjnvdEcQJ1sBG1curITc1e/m0Akl8NOekGpWcTYFjNE7KZAnqHcJI3g8LPB
fiLoSxmOMoai1LgwKZV3KI8mhl/DySyMSQmwrO1U3uLX6jNaEWPEl0VAEp0HdR8u23SPlE+pPxGZ
sLCjrFgtFLMSn8HPZhCft8bHEwJ4a1hL0/immerC/NmpVsHCY4D9kjUotAmqRrZUZqNsWJQv0z5O
qWthfpyARxoWbHGYAGxlDHwo6Ytml49Fiq0KuZNLRGGGbzeLxX8ycrhr7YuUWC33hQFLKfmnzHmf
fLi9yULormnQ5WqkoPYvNJZilKBjoEEpJu7osvIELcR8DrYUSqKct1H4PCLM0yjOgGvknsr0Djcn
Vz4hDjyW8BLrKW3m3rg20JVTh8gQig/l0+mXhp4663QrvUaBHEqIWIVBoQcbwQAXKpSockAlN0Nu
BY7qaABUJruw9hxDH/ItHW1iFEVxFHaEUceASXyS/++w1DyA68y15wy8RS8BEvQv+teQlsXZFGts
hRzf2OhAHIgabGFZwKWl8f/HqRUexDoVGA6rcgzLkQhRAq/n5n0sd4EJiNwa7DZ+W1IhIx5sz/l4
HXJhZSYhlAOcZWB0rCmtU0fFrgfWJDSeh1YjbcDxlWNu1AaO7fP/CGCpSZMuFfIg7ySN/ARCvBu3
3E86Jxku/w5vqwaBbaPOzazj+ZHGuYZX/6Ts7oWXTTtFHcZcHcXkR+Pr5gtQh5D4hc38qu9xwqM6
ZeVA3sJImayhQOANjE5v2q4oblYhTHcZzzdBK8TBHs8MaMUf5vgQbhh+kVsNWxKrHEIwf1afrQnF
q5oqRDn3QvEfEsYWr0RIuc+KF19RqvMtP+OdtoZFygXDFMmf/0GCIKMA4iBdunQZ/E+Akm1SLcQe
k/2OnusUUU5L78UvFhP40drZYL1o0MALuXqrxxau07hJNzGam9B/4TmXfjKQUVp4efph+qQ4Eyv2
3VRn35VsGxA9n9Tte4wzxdurnnTpQfY5+jv3nO+TK6aq5+k3r/O51/PaJIl2rB4mut/gmu+yKhpM
9qSWAbwwEZTI0bk3JwNF8axrfl/wtp+L0qkDgAL8Mglr4G9Oi22OZxWcLLFT3kVw+onfPgc86+JS
hW8VnrRU4U27B2uj3Wf59EGGlaxrlOPvk8Trnil58TcsnvDAgtNBBgAX/Dx5e3tolPCGn8UZM0Zs
WjCBRIxgiS1WH5AAXqjYpAYSCxvU0B6pRrkiczjaMoWkXYeHXEazf1xYYaudg8awzWYur4Btl4RU
s2pJ65BdOUzTf2JpDEgmYYgDPs7owth2XfojN1cNl20FVmHfP3kon+wKIOyedgMhjLcAQc4WscKh
cDTF/5etNI8JLkWYSy4i5DE4ZcOhDmQ9RfYMzY1KqPF3JRllEGEhD8EWCJvGnrg+bN5QnzxiqNdE
idz0HhQkbPEJWRdf67n9XJyAHvG7/Op7PJW2Jm6HeJDRh4HpM9zgUMH1irSaYw6Mgzv+Pa1FzfKm
psUxXzjwDVM1VsS0dXTg2Ye2kn+SG+oECajBYd2+4BK4tfDlZbDh84t8SIkyqWyxnG/Ba0XMwj+g
CFyRNvDP24Y3iRWnyFdIAdtpOUQQnTRN5+Q0Q2X0iWpCAl5r2L+GOMND0yzENPyY0IP9rBjJP94n
T2RHp+hE8gefEWUPBO8dKhKLTGk9pE2X6TLWT86yduExL/qWuP/v13OSkBusKSJzOhBmXtaRZk34
oChU3AfO5DcuxmVxL7ZJbYhCoYRkrdqqfUWxIOMJDgNovUJhlWgDDN+xaVMwzD1hdX22AIYo4Yo1
/D3ODk8+AVIBzlmkNeYb89Y9y+eKMAay44+zLAtYngNFP5wNuTjyCy0mJ9g/l3aFpw5YhHcoHHlF
JyyddyXTXcXD8xuWzBXf3J795EnGk9k9UDb+M/6WKCKV1Xtz1c09OycNmlb7a+DaJya3EqvyMU/R
LvvHXS4jgdUU74FR+DWAFozKD7vR2ugi5/k50mb/MhXo5mxWJvKH5ZPtT0ww56kC2NDBXVfovQQV
aJmFXZ3KQQZChG0yiyac8epksPGdVQFwME/p+rsrSiY6Z3EG30XUbW2I55JTsCSuEUfsL7864AEd
a+eL//U9k8JooH3we/5SR1GNsZ8DIUgD/ttp2cfEnrSm4ye2uAG7AykpJSIUA4AS88xOwf5D0QwX
ecayI3QCLhKIB08jD0GGTECbLdmHpRbrUqZNMOl7BMfkETwLbl4EqjFgq7ybbURBoBdqCraRyu3F
QfVHcmVH4QOr7JonIi72cMWmLyyUF/Xwh32qRSt/JW+wN9KS5+jd5CMz74dYD2yTfA1yxTgQdhER
YotX0LGO+VWSbzqTMrtyYEneA8Q4HhHyH3Iec54wrhQG6iXFnYUhOdTx2u0zhFwrG9bMF4NzC876
FB/hCTKqHq6yHCeUsSeIYnLxqVN57pmKS3XKZJlrvE0ui3D5Zf8Eq5/1LnofuqT9gE8S71J8Jrvs
bU+boGxBVtsFP6PF6ia3gnFCfsBovTHGa9Xits9my3gpNEKsbX9EV/xYrHtxIxHhuaGgfOscph+9
KrhZAKTCVHxD8n65EsMkG+Z+KFkb1cf7Lk/sNm75dyRsmO1HvDtz9o/czdDGuG4umw/SAZvNC2tQ
7H212/AxRJI9eoco6VAl3vWl0I7lirVNDiuhyBM1j76hdObeHbfqY4LNuOxbR6QTy5+XO18fyZcg
gtD5qMaSTYs39nuVChNqud2UFDxckkAyi/NshfNCjaHFyoaMy+wJtpxovPqmlsXoeiZh0XGpdnGx
uXvFb+ryS71haNLmZhAL8c+tdonOgEvWdyTFJF4u5dbUJFE2kUd9gO5ZpvId+dEQ01lwSjYAY0aW
pAFAtu4Eb5uwc+85OvPmBZ+HwcOWO8NyzWqLCTWfNIay5RCeSx4KwRh9dK3xL+ZYX2IcZ32wbudv
sLd/jnY/s+i7jh6hy6HGYBE3c9zoSaF72pYL1m+5VrwULd7LfWYNrMi4Xnf2t9a/uBSoFg+ndYHh
gAKFWOp9jGQE61Wx2yeiS44JUVshJMEflnTA2udknRt/JMwRYktEOW0RR+TOJuaD4MD+8jY8M8LG
0Hx4IkaQMG6Lx54JR8fqT8Qzn8vX4TN+TFFlIDlgmSvca/H/lsPn33Ymtw6mOtuB0I28mYVf/5dn
Sk7kvASDJC4QqvLWyrI/zvgMbzOSAIShITwRYZ4QXyrvU0Iq5A8zeS54CQzP9WWcV3ouDupcTnYW
7mHOi1IfsE3y9lqcDwfGkgaXivODt8zWTTic8UsT5Wkj7eVMSIls6F+ES8xu0NDtHJRWGk+D7Jbx
Mm4yk7HiWEQl/B4CJjfXkn5NdsJtwk7M1jibTFj8PJ5SYpLYSHR3iwOQoAx5csQXfNbnUvCFsotL
/gnPPudzDMOWBcxzwsrSZbVRpWSyAHYmH2WHiA05kWQnaHjq5jHJShY5OXzOneZiemjmS7kGOS8g
f5lLejD8Mrm2eX4w3TwmR47flBrx23fb5YzXXLfjZ7k8T+R583zyJ7GLgHhvyU9lfMFXcQF3CJLk
bZ1IPoeXnruuG/MjSPqTsQ+vy1cwg2J/AG4WuiaPD3EQpIpQseDOzjEFDM37+JM3RLpNxnv+JQrg
3ruX3Al5nxlfFv97h2KGnPECX40/HEQqL+rCjP+T/zjp9h+230y++FyYo7tWfuN84TmS7UKKnyWv
Ls9WzSwMQ2DjgsiwYaIhw42YJ54LKMkkgneXJFSUVFfy1F/E/FxeAh9qnqy8ixhQkpLkg1fp2ZCq
g8snXypvPc7hRB9JN+QYeBIxcLZkqcoqRA/kC7Aw927yNfL08yw0TaSKmP6iucvQdbfRYMztGQeO
PEvyzzdYCugvi0d0k/+qNiCAMI5jtnfaYXLMVNpY3xAcICRuWR40MALBYfivMur/DjR5tkT78f65
A4CFzEcwXIHhpZkW7gP8f+HxgDhQjS9UuhIpkQipkdQnYuEJ9AgPo3l+G3ejioxGbKxFVquCfZGk
/qXHYpYRtvoIYO9vMl3V/LjsROexQId3651gQZphUCykgTI4HckU/sSK0XYfEN+2zP3Bif0b847l
ILvedTLPTQjS3awbKaDZ2c2fv1JgSurosepiB92Q8YTkKZONLtc/t85r2Ssv9mPZjzoZvljGBZDz
5T+WKPB2o1YLS1FNxUQHIe2ynG2tlkNgPPpIAovgEjuvce7+7fS/MxS0WrMU84VgjhNp2DDL0ZnT
Yw7BqIRAu4J7stJYHSfaO7AbZGQTX/JViGvxMC0DH4AMKyJ6ab6FMLSRjlQ2BApZl8pN1s/BOWVz
+1Msm2RZHo2rPEayVaPdZ9tRpCzRpVDd5hIYI6DDBamJmAAw43ibjSH9EuePlCuyFRHJxeY6kA0p
jpchYxCDR1qamji2YQ+aUG/gO8Fjgw7znM6d2tsX/bAfSqIT6mVHJe2R2BWPe5yoCZppnyOeJkRs
xj/TEx6L6vSBWJr14bEXsEuy5sRKu0yJK8WnH9F+RexL7XOaHeNT+kgUs3af0ZdPXJH+yNbQpT76
BmWGcR2f89EgaWbg3xD3V5mocLr+wHoM36MuqS5yEQ6UBxRSW3ho5jYRy34556Xg/se1P+Cr8iOe
PTVilCBcSjfJpZFzmmmvPOz8uXjB44+fFgQU0Jji605zKtId0QpSHou6vEmT/KZwwxvRPhLr2h23
8O4X8Tjyv/TOWSxNRlOnRqwOQAMU53MAhWCwopdrS4jG6ks/jcoBI19Y24iFrH7cjZ/mFv4TkDJr
/byWow+raAYJxBlWBckmNHHMxvrxodhR2A47gJL0xhT4HA3YFiG5gVoFuYrPBfoHj94EPQBiYAoP
fscDJ0taypDfocIphgHgYCL19Mkkevu3qR0rclrkiER7SjtJpiUNavJgO0PRaDzQ6YbMkBAXiKPb
LmxOVbfPoStZYPWeB+M4Vtc9qJGk8t78I7zNJ6h2sDqEL0YFXfPVZylDpONbfjIjvZWV8FnLUHEf
/sv56/AXssHPp7h1ygGtJhINhr6PM3LUyFiU5Hc6bMehSHY52kcPxa1Qe9caqRPCidI2KWoPXJTw
HdMR2tnyZ56nT6emTTKuI4eWRL5d6FmJ+kUgS1TLjJNYuhl2UIgwnLhdSwJD2MrPHJcSIHs2PnSH
XHcqul0ky1OuvgxgjoQy3ejEao5o5osE2IB0C3WR1SdnNXHcQBozFL9UykYI1NFY8zx833rYlA4V
D/+7Fk4MBONCjdb9H1LhoiUjgA2hsmweFsprvtVy3cy1oeZXRmBnvwrHZTbLMfZ/3cZxxYFk/LHD
7hkKZ/90zc8/vkhOlng7jVE122dK7qPF+euCaFwIdLdX4kmAaCR5OFIe/Wo7rePcmZI7lAP7iUKY
zZHp/Us/sEKRysdVyMNPySkAipyKUkXcUdhSm8jCOoTX5u9eUuN74jISk2TPlpnYd948PxkgDFK+
zOG1ddGL1saEymj5Nq1cKg/2JUrK2rdoDlsWC0filFcygRa5e2dYfklAu4l5CzhUCv9nBPuzg163
BaWEh8gCP3xuXrC7aBaZHkFWUsx9w3rQGaTYupPfeSh6s+sKlB5qVZPlkwIpqhSEcS8Ea3Tn3mf0
Qp7ItD0djK8x0nApfIkWSPdD4gR9Qu8NDhS9F9yQjHT4XIhQzIf/GL/GiKt5VtniHAL7kgFm9m+Y
Ldol6GI78J7i5rlSctbWdtzKHg60uNc/zvbLY63xIoQbcE0JRfitlJeUoXKfXfcvUbQkk6sn29qL
jhcbEhtBMGjyh/EjUl6YEmC8tOlUkMi90UpbHTkymHlSebApaaB+p5+PydteChSxzblKN6YMxBDK
3f0U30BGGzOF1h0CDBJw4DmGBgAK+oSu5a5ZrVxACWYt2zUMCBYKeF5zs4NcIHMXEVKTsjp5sC4m
V1DEng3oag/i/1g6r2XFsSWIfhERePMqbxASQji9EAfvvf/6WUlP9My9PccAkvbeVZWVmSVgE9uW
GDuOJ3Ag49pxhS94QDtB1S0Bh4ODQrxol9NGG7UqbTzxzXH2iJo5xADOrK/35d5MEsJwiCrRu06v
U3JG+zplPmL4nd43jHCFRVNGmMY6r3nYwKw+KORvNDMQTOHTaWzA2ph8+CfPEN7kQUVh5QYzJBws
HMBTVh2UWgJdQQ6Qa43K3S1XSFI0gB7zAr3rI6qAcNIDql0RwXulGKJuOTp5jazYqduVXq3XxKFo
ya81I6Dtb+/VRVsxKvSkhcMRg7Y385P2qqyJK6sBo2WBVDjMm4CwwvdIHqMHkZn6vWhUSuapTuVV
hiZfIg+tdZqbsJJW5x94TUnL3E+r80l2DqsJX0y4GwGbPAZwPOWtKcXYg6jOvQrhX3DQM0lxQbnH
HyHSUIIA6inAWRQM/YxVH/KSGvU674Z8WrK0lGdJzFPooLAFlq0umZ9EeJLvCnMD/03rbTHvZp0A
ZR397wigvQNawDxwnvllWXabYMVstoLHFBk7LPxSyPkc4WhvIKSc7cugu2jdHuhba4xvoDo3zXp6
ZgQk0CSywjn9FaZl2DiY4QGnxpgeHVLaOV+jVEFUlHx7N/yd/llJ4WO4grk4Zz4uOWz4r3jf4waj
XhqTxkQk34g9/gkm0dbXEEDNd6hHj+AVbCaJzm/hRALWrlnN2Y/x/eHulci9YDwCmgKf2rtAAeXr
pdgUWMeeTACUmGko2BqQD1DwQHkZqwDPfGbSS0zQZrzFjwYJMxbxJoTshwUEAdrLn1kLysxTxwAg
xDVM3CHDo83ZUHYxTUvRlfGI0RtzhJa9xfE15fgoYjEJt3+4Iq1m7fOVArsdj/qoscKV+xo2Jngm
NsetjooXSSxrPU5fjnbNemkyI4VC1j0W3cnNRfTQMIO3uat7nZZp+iSKsvngOKCsITucSZ6+35iI
YXGMrnOsiS/AGGsSA0YZeSu3Zs+qfIOXIO4zGAYxLt6mowseFsZ2ufHFJwdGQ1u3gRPzDbbL43Ll
3xBJIaYgd5Df5RcOQdXgdRg/y2dQtewbON3YbQiil9mXKPiFmK5EQojNIboTy3TROuJKRs2ZXngt
Qd1D2S0Uhk+g6lq70j7Y1+SeqMAKCeOuxnSIBGZFa5MI5dq2W7Ua0B8Y64r8ETosVZIW6MkgYJIT
ELp759k0JFxFgsbpG/FXPp8KSZW/DqkrP8W93ZFM8RUq14OrknOFSIUrQo2O+gBXfuFOksK8bbME
u52RSXgrl4nDNcZ0KtNQXi/bnH9p6W5A3wdU9MWJTzeDCptLZvHxrgw9FK5BfTXeSPrCfFbiSo3o
kcw2pGuvo5ksFilhFbhCE4hAc8jXVzZnxL+qEwN7wKgGnhSUpIJEQHrMVocUAgEq0sl/Jf3XWNzG
xd67WyVDzEhvzIJXgO9OpcjegYaSYVIPj0XUOiUynKdTwAgwvBgLCbIEyI5qaE7ocHo92D/wcOAS
wxosjD+0JhGmUVRygNJz+7hi7zXNtVvBji4MOSbKPC49CwiedJZIeFGhPZEOvsi8NHPlyodgDuFM
uZn+qCZShixQn7ksXfFGCvEPMYdJoM4zv9mW6G3bHnzSSkYDmAZ0pVfsPn7tYLq1enVetX2yv1Bz
TnRU6aqGdWzeNOZToq9/0gB5UKqZCoUQ7g5yegiN6rV2B6IhfjCspIkf7miPHoYSm0EziJgdBheo
RdVX9JhZETK8KGV8CK9MM1tzFr9jFdyaYorRAalPkShShluIlyMn6f3o1DbWk3HIFk4I4JFMJCl4
4hjq0nZ/D8bNQjeoxZVf3K3vuVlrtrwtsYaj4dFnOWSZ71gd6gKM11sQEpbNOzAbNmtMstEcVWoK
zDSZ4sIDgabIbebbsv6ilWdwJusj1m1YyPSUB2wqUrYiysMR22YQDQrhts0rM441kyyQzjcFL6tj
oKtCQ0L39td/5fH+e2g0fKlo5D+iTQVuwRATnntojQgMcyio0lVjGcEWaLpswXyUU0ARrgk3Km/w
PmKzOmAlbFWyGNKgn03RlZaJAPSJi96SQ03A2bQqlE0zfNRCUu/DGj3MXwZwt8qYV+mTfKitVUbL
9krheT2/+nW6SRW5p7WfGa/A4cgpwO2wLMfnAEEULSDwQjsNLiboG9UhEAI4Vwngf4M/SDytKCKQ
M7tHTJl0RuFbBQCESuMYN6bPtZFthR09XNUfQvrKVB4byqhR/UNfgP8KH6BK2PlQ1AhHjnlyVI9k
ldaCUQ6chjgd9RlKZQELGQdmLjPJxeOYjiY+9mBApbs+NVxCcs1ep343f+Dbmzi2CvTGnKCJMlyi
jvX0iB9+rXMOmeRstTggBaiSUNBZ4+h/jI/QlcGL7QV8sTLz6olZUB/vRnJEun71XuOMEMhtWFst
5MWMi/ZoxCN5IfhJtiKWaDNOhsUEjE5owgLH9y+GZgoqT80RZeI2+DdooH78MCr83Q/GjKFf9jPc
LTj38dfZO59+heolo2jr10K6ut2L+xwyDtZdBcdeK1RoIB8iqzqD1V/cQ7Tq/pjTLvZg9BnB6C7R
pnvIUc94z7CRblxkRr2N1TcVZhhL/EvNrQV+InKdlTsBfMSV2YMG0hsmBSoEWmJAjrqjHKXTUvsU
8CzJEzj8q9yP4ZnJPLxYDSlL/+32JWdpMaiBhABS9w50nRY3VTP764UhYDGAZsRCqrRFdZPwQ/u7
RIVac7Zj0mEeLbNnQ9iw3bVDrdHZGwud3wWkizenCkV0fF4+yDOoInKFSHQacMsJzZ6GtB957AW7
iESj5kpo1V/jMbkyDZBg1ow5Ex+QebBqBWoertp5bP6g0S75J7vliZXG4UjahXMHKIfzHqNlGEsE
Lz33l33Gjvvgm6i8+hNs/qgG3NJMQm+OA4ZV62jT8OwNqpk7bpYfGrKwcjj+UGggFhjI6KMx3vZr
SYOBOpgUIUuCGYUSRGx+TDUjzfhRyXMIy1gtwOp3v6C4cIx2U1UP8Ff0V2hVcIIUCshlzTBoDcQU
7SHaVXCniHFG2M3CW4CZQyCFjNU5zpr9YreZc6gGZzSJs29c6d0RRMsubgJPoWg36ISf6GhUcM+8
x1VNfDXRC8BKaUZbYhcU+OQ21RihHx2HixK3h5xUjQzVaAA93FnFKOF1DY4SoQ6v/iYQOE5DfFBg
qvwTvxy1cmmYcLgiFOnWfuwMsKtsfoXIOD95gwsq8mCPgwgoI1I8cfKeIMbUuR+CnZyaLrZF54oT
V9Xitf9hzhLu1+iDnN4Kyjuuy4iTJvb7BRSJUq7XayHQe+HG1Popf+t89Mr/dSDtST4vrWOzlvDs
cvHz9xEkxGHlJUDTX0c9pABgbrtYy5m83Gtl5ZScfA39tZEc4RhigO5tpeaBek/2wJuhiS6iOq93
ntJQ1PjMLIYUVqxN2IDCxIcPt30ceDeQ9T94pnLp89DjUgggc4YurFB4osPAxEmmTuA/Hp/Jw+6c
rxd8rFgRKKJry9fBg+PHLU6bQ4nc5OD0wpJ0MgRHkNdB8JsdZWJpBQIJTQhyLrT+vfsIJ+nRxItl
C2XvBtds3W7a9Y4IbexPSseqW2biNt57DyJHkQoJmoe3HuGgZmaXgMFZ3SOA8Slt0AM7MKn1S3nB
PGEbrkPD2YUvsqX2hvTfWYXYfvmXtPpDKWHo+JU2wSM8U3norGp4O/zMKk+cmslTK5hzPrqvVF3l
mkfqSfehxk8eeyXvFT17xQgQiK5qwzkmjdHpj/7VJ5Lp5T/jRHmawbpnF7E+Ya4pozsNPsvqB4M/
0MQf/xYC5nP0LIBeUh9XWhAKH4NLpwyj8Ul82oQYhFI0Q7cqw9KlnhwgNVEwJnb+FRCbbAxeDvZH
qsXzdmpwhGh7MScJSLLH/XqOtkyGozAGWINkeQS9LVM805jgNdGZ0vqlFEsm7i5VH6QkOQLRF5+3
g7lPGCVtPWEN0XBw1m1pMiq96+yu63on6zayAb/Sm+QNiADVbgWuBcufw+mSblawoq5419vVmvPg
JGTudSUoLqE2ATEdq8AcXq3pt67WAVc+LEDqzvnMO1q7B3GmwtjglRtVG9b6xszoLeOPSdl27rVs
AqdSgRzgxt+9Knz1bus5uENea0LZjovbDqyg2ibGw2lNMr+2dlGZvgj5eyM9Dg/U+/cQXfn8i/pr
XE6K41eB2bEugCtw+6/cW/eoUqP7cILfCtiHdwSl+kQVj9BHtCLi3dE29+lfmZuFEzsGwl9MSGep
oP6dOQMCwXCJqEZsoO1BXNhFVw+GVBUWJy0qukhrPF/eDKi408ShG0Z4UwFJKL+Yi7Tqf9fOmu7L
HaZjWOio2Kv21KqRMx2Fxz7cFMPPHKBLOUaCT7inASClDhGIOlHhEH99DMCMdhsfF9xHUHzW9u4M
Iy17g0EL8qYmBGnA0LWD6yYfm1EoDoWJYhPNGaUtu0Wt6dC2gWz19dSBfJMeLNbI7Hrf4THewXOF
QtQaXlEQOjWPiofixsXjOFiBENGqWjQ4dzsoBsB6dX1HZLBRw37hNPS3cUG4+VjIZTHUhAP9sobV
XiE6MX7lwrCM8XbwDBo4poB4/5DTacPctFftUtF8PIxv2oI5wqdsJtxVqkozmaU84WpS5wjxkXk1
qa3WvbXFFDqqdbe8ePUv3OQVgAiPBc2sTZ5jfCDWo/X3Z8PZeHVgd1lM3PgbX9ouHK+3OUS1hsMD
V0WiqTpTgDAN6bdRAgLi5d6sOPqXgO/IdtdU4Bs4D18M2gH38c3j6q/D8/Q+PANdYnNJBsWsUHhg
9Beyq3fGxHGyNgAgWowJo5vKlTZV/635n7uH9S3QPvcAC7USSl6MEOBIG2Q7WYNHPRsyhgbF8hGF
cr29c6GoIb9PsFDIVu0Jxlg1LvHywqPcvC/fZCEHVDIywP3Ma7gVkaTy8RO/jXa07Bchn2eldHEM
623XxPDt4tu+ob4o3AqQkeO0RTZDhhNt3Jb9RmDIbS6TVVXoJO/IdXEHtwuD1t89qLhPs5KShaEU
YvmNSx/jDCMX+wMStLt9HNztpIb7SiF64/2AJYMgGo02ATtcXtziUkyoslkg5EPDghI02mY7MjFq
IZdBoBr2qeZA9K/lpmLm1CnSZShRmqjYjlP/7JDg04jHvDWCpW4+M/V+bxzlRVrJv1b82QG+vE7o
UjGnGVtHRA8r2g/QM8kDIfgziPiGdozGVOHtNCPG2ZliDNJG47ilum1Gex99rFWHFYfFJTiWMKwW
fk0qWgDReWV5+0KJaQuOv8+QIPYrKGUfNoc45BWobIoNVchjb2cDrbZmkESpbOyuQYa8kl8HPCt+
PehdkBciroSsFNBM6cEIPE/cdWjoP/8o1j4TiblmWo2PFBYapQYb5B4q+y5XgVggI369W6ReOUUT
YPvJ3fca7I1FKfyG2szUAUp66SCapPfRrgtFs3/plhdK7g9ALmqRnoJi9OjWzfO8OaCvY63CG6j1
CYNTTq9Up8ejwJHk+xfT8dG+dmpsg6Z19j7J7E5NAYDCjnX5tEOXaVztdpKQsScAKq1UZ+fTmOFc
wuKWTQQmEfap7f6jXa7cGSYl2NU1oiszIRLGxQQ364FTnKREDFT62n+SB/X3weOIczvQmPnBewKb
In9MRnJgmXWqDqNTggoirAMzyt/eo/PD3tI0oaBCU8Zu6oDCoZIcFJ1Xm7Vb6WJe0rJR1/2qfwca
3Sf4ANOCIfUvHZgHHHCW0cxmjf7GHA5t+w8oDVhKrRgRAdQ1bEas3HDgTewuE2lLvWhAzvnRP2rq
iOVYdw8dBm/aBGyDCtbJfJf7kf6jf2Wpv8CXYSjLht+UnqX+dmN8mGYlBlsyyo495l0TWiKgVK57
tg0eKO8fIWs3QlrUMQU0Z6LjENejyuhtqVwXDbPpVgB7ICrLwPxXx+OtRmxvs8dqMGr4hOLF6DIQ
Sc/2KJBXfyMB9gjIQIrFRFZ3lPYuG5PuSaAOqhQE6pTP4elj2jZfLnvSBncfyKpaCE8HhTa4B59N
EpZP8A98Csni14A3UhDX8WGmZCD5VZ0iDStZhXV+m9gA7G2qCwaeHKzexumVmZ8DOKZBEEhf6UbP
oWOE9S51XdwwJBj6OiXSeyQqMMyFT7w6MDMwkaBgGR1B2+Bq4LNGyUATOf8dIqRXv44zFSLT3Aoz
0fGk3S+6zNelRUTWT90IkdjOI/X8a07OHgUV4nYdfdTgkeCxHyeAG6MzRcg727stjgK9Y4i5grxj
/6s+4BQ2CoRd3exRqJsnsYnombg4g0WurXvYhDkmx4Y65IEJ3g9NQkUj5V97MWP3aE8TNuD2iJb3
SiE0cIgC4tSDnCfOzgZHpcdQ5oLggIGA8uGwLiIoYskF6LK6GS9ccEbiuZ50EoW07f89R1RgL6NL
qQda+KCEpmyEU0GFaiHlBoQfAEgBSYXFDjgS9/9oAvrCn/8yKEGaF40nP/v44zBOHjDYefIps6nI
hGSzoCh8hgXQ6A6mTgasi9ksm5KRl7ZLac8VJ5wr2TnOVphDpwudEYu7kbrcGNF9RFRcg+xeArlc
64i8wnUTVWdKGNCJhvCXnjudbDR1bU3hehMP62AtZEEbDJEmyReL60O34u3yc++S36IS5DJRlnmm
/MV+kZaxC2RLXGrnbIaQ5paWZiFbqxJrz6vpGmYoMpNBNW1Yd4zsKL8p+Vjo3LpuGP66zCKN03z3
Yy0AB9KXcB1hNs9GqpZ2xVELEMbY7/HopH8yNqD4d0zOsL9ZCjBxkobdNjERQnPS9bAasV2+MnNt
17TXfJkKnvf0zPdfm4wgJZ+DLFKA/LPy5cXEHA+LY4RiTufFLF1Az3ZuUQZhhGZLFuvipONlNWwz
JEosyUlATcGKmDBP+1+fkiD7iTY/DB7//f6PypbB3IOGCG1Wi1i0TP2dIMkwAztiiYv2xd3mUa6d
jAV5Mc6Yc4vKScimMb2lwyN5Nc0AdsK9nd+T/MVxuPFaGx5CgawIuRXJyMTyfyzriCya8MobOXXI
x1Q7t+WeTVZnMcRvhwOXiBvhdslocs4TYbujIoYzXq/KEMeN9QhXayzJmrThGCEmo7IG02NAYanF
iMet3opJtiXSg3owgTFUiEWB3/3xpdE6+ZVoeOYCBDg0uuQspFr26rAPGEaB54SoiAIhCmgMoCYf
7CybJD79C63YTQDdgkiYJIynw32mvXhttUw7hXQyhuZD6PbPa4zbL/kD83MSbiOjKoJczCAOGUwA
kDqS3eGVbd4GtFDYMV+Sh+8cLc+ojhcu/f+yyekrwSfnMHK5KsaVnNjlSOc1+xsOrhNl8XdKUvsj
DRtMyxRNjvvf4iFuoNarFS6IH2RmVKbpy6GEJQS/zc74OldcBtjhDZ4X0lfrJys4jt/ZwYMP+68L
enZe7nYkmucDS/K/MhuIg4BcAgrnFXGecR6XaKL/U0zAFfy3XxnswJ7VwkoBbaxSdgDFaVfhL786
5b5UB2X7UaR8344r4EKXToEjLd+EU2LbR8hzfOuql6gOIoMmoNXCCSE32bhiv/wWLOC+w4/n9aU0
ppjsYXmNIkemIJuBuh/ioggZ0sN+yr1F92TS3XSeuEih5nlb+znLk40rttDbOTBHKVCuZoWDLqcg
Q+noV9B4CUGvv07kw6o9QJOlyDRTMUWNHHagbu0GStZed5R9h2QIhixbtsE+WYlnSkbvrhbVZHEO
kwO/PcF+9ABAzHBglSDMiuEU4/ynGiG/oqcXk4rySE9QwtQwJSftc2M5Bu3sEDjss6OBbz/7bnGI
9huHiuk6ZMgG+CWqVvO2c8rxadToJy9cY2YzNmxKg7ARnAe39nWwZrwiLskr0qpP7xqcg7KBxnf5
weXqazfJ2ZJZlW5sQnECyd69D85Co1VEDQFiKdSeZrLxv8GD7K1DuoZXEKMl6Xl+aGIydt2v9zac
VJv2zam36xuLUgoW089GdJU87VXSpINZWh4y/X+jZtjMC6ZcGY9FAfm0eB+SnymuvTV7RW5JkQll
8MHcTv7g6FehcGG6xAwWFT1/oirYsArq7cFH6UPV9+3swyHuOEbiwqYnLaiBspyBgxplqA73A8NP
7ujD81X4i9fYz8D+rKZzUFFvTlOK0dE/q5QQIkMMYkpL8RPgcFJKJCgHHh39UnbRBm6DfXZv2Cca
SzcglLuVczQIzMfIKXk4LpR54oVi4Q2F0go+XjTpvkB0ZZhrQXjhrtXx2BbBUVpoDh7GPtyzUdjz
cCVlphIw3KTT612SR9JfM2LLnjP5DbWJLMb3TjFqcQofWMA45KAP0a7fYngz4bnc8U3/midO3m6z
18Q69oOdPUbpuPkgaLTpUj/idffcb4xLFaPYQZDR3oVVHHSrxq6/s/NdqLkMIpI3E2fAZCxCw4f9
mhG0d6b2deZYfG4M713ZQcHEPxkYiJ+s3nw0CYhCg2XZ6J8hBPM1LEIhxw6uJxlRRmeHWy9XXLSF
ETN4IvWoxGfE+gXIWfs2ymWdkfqTdkqnkg43s0NMSqiIgSGDwciCGE29jTGJufBjMjgAc2VrKiK1
lQo2HCs/B7VTYhNNM80V2vDtXJ0gWzODROsAfQmv02bCfnZvDqsIZoGZuC8KDZyEDcNn5AGhTb3k
vePr5+pW7Wakkzm7NIO0DuvnZ4tMUw4PJByQ5nMrKiIy0O59uDTNPl19AnJGvphlaTpzh59R3ZiV
fc4CmlwcdZgJ98SkzH9qBkl4HgOoIlmBmclKIUZ0Cml4eE8q0P1oNNgRLkgOpwXIZgUudWVAZdqF
tHegYSCcQQyyhvkpGjSpYW1UQutJXr8Un0Z9S87+3BGd/OQi4HF1zL46R0shGp7ot02+jW5iON3V
xM9XA+DoT2pGxKeibPOmNI+okfkWsw3oF5KoxVfwyCsjUFDo1Ubqy5cDpIvtG2IVOATfeIB4HUwT
ee86Qk3NyCX/zYeIoRW4w5mbLrIsF5lAeTaVejcaiVE/mz2xr8Sx3XVF7JKOZaaxO9d2Y7brlHdD
MPZulFesX77xIgrgxIC07Iz7yJVkZv1F76mKjNRs2aBQQFMQHf4emkp1oGZXyRPlR0vvrFaqGD0l
ShXu9WqwFqCuNgRgwYB4RAnnugVmXRI29UEllG7gRz/Y8htsvhaTHAtIbJuQZ/wRRwZcHp0KYuVN
qFWObTIL3Qsk3PgH0Cofws4ZED12uAOUXcBP2ukUTG24QLc93knQoSjbjUpvgKqUQ4zOdsvDDAOH
hSieishLRQADtMPwli3eR+qZKkgAcRAuTvmrn02JjocOonzMdaymc+0EDJgzaCN7xz4J1NFgbumL
9GmSbhfQq9WLmO/8JMH93sbZDs8SO+AQIkAwMAFfM0jf7j0PjmnRohUwwGvoGPXKuAEHnYZr/9W9
UlQz+7iGBa+4zDxmB/dISlzGFxNybmUm0r3ofo6JOXUHtzHOBLLgEYGzZUScsfNt9BjiTrHs4RUS
9HB/CPWeRaLVX79X8C9FRP0b5+yujf6kafTxk2M0J2fMh9jFbM8Pn4pQssOxDuTqbDRZvE6ND0aG
pkbGh/GXe6bDBY8YhxFYOEfs6fgOiRrzPHvvMp02WZhPOhvrEDNqcFnAkPOK1a/LXeAPMK7ErViu
bamYiQD88BLLTrx6Pr5ssS++QuK1C0cHjrvN/G3zjHXhch28hgw0MjzVXyaPI5o+UiUvP1f3G6kt
C986M+lBI01YbuKt0hUni4eyTbremUrcefWVrp2+SpbIPRj29ofQyjnDss3RvFijj7y0LLWPgNZd
pubBnlkdTUzfcjFJimpYyRAZPkPLZ7jDNxh3uHFyJ6x/HKwJsQ4sW3xink3ErcDHFBIKuTXmYHsq
JdWOmLRRotAwhLwwgfv7YcRhOUWsD3lhvnLW7oeMFXaiTD9tjF3OLu6Szh/JxR3fzZt1sW6zVr/e
q3Vfv2Hu55szJmIxodua4CBrXoO6s8JYY+vdkgNJOR0fEvQ6IVMepGQhw1ndSiiXPr1iG3E4jWb8
7s3C1sbPhDYpX8EOUiMFmEeJ9bbCqPkZqn2K1WYIxkB07Cl5CRgfjd+rXsB98QP40ITh5G9ATUza
OCcuNSg7wncMicSAW47NGnqPMyUaBiDYFzSsxp2e6959hdcdI1B2DvNM3K3X0eTF5t55c71jSGos
hjHLEVdOdio+iGBcGGhbrKJ8A8Vl724XlJ64wOCltHjIFUzuX1yI+zyZJUYfQxKlzwCAcqz+Vh41
vFq2YYVwhyPnT9hA6U7OSsYKrgMofw6qHrfwO3hkf+MKGVanaP1Nwr8PbvOdik03ewe3BkCH3xN8
E7aYlwVSmmNUx2yDV3iACsDoh+B2s5rhlWOgYr7tjnYB51OyT6sOhwC+ZjgXuAer7pVJMMoM+n5G
3ISViacM1mPOEsu9ORwfD6In/KU+jg60kT/eY0jG6VFa65Bl9aLsYlyK12dqtQnozJBdc7nUYVXm
7Rgww4LktkGH8pYgR3zvFi5l0/tvqa/iJke4HNfD0oKd3qRvi/U6jtTgTBtnKbdB7EbD1jxUZ174
x5aBtAfORHEUivLBrY+OaZmb0r/SYbO/LNm3S2cK61EAq7Ima2JWxMk2AaW6OnNmVMdchle8s3hg
bPHoN84Vk3cOJT4pWU9SdWANCO0ye1qUdFloRzN1VkSo+jTQzQp6jIfX6t12z5FmmXNH2ba9oxv0
gx5OiZ+QL6pD2zfxoA3Q1Numiake/2WY5paBQwMyjCtBgcig45SwJPTtRE8fd4435hWyf7AilCzw
wp0W5oA0q/mjnvKexi8Pam1vu80p3sfWPX3E1+53ZTahOgQskgnzm5s31hMDkeJ7zfKuPOydte9e
zd456mFmawfMnOCIowgHUR3KfR2/nd4WgyeGtrzC+XcstOlT4fCtp5O0Ni7BnQJ+iTBEoJlkLD/0
2YPGYk0cIcXVkcPO4AxqJGe617gUa0rTJqkEKzpLK8YddDCt1fqFu8574BMC1gjplZqNd9TE9wOn
gBzrxLbbTYudUlLAXHDVZA1pli4dcBan9ySOXN11UPAfuHcxwrWKfQ9WlDh4QO0KuywwfLheBJPc
fHLZz6jfdAhkQaAh7O9ozRipNcBnYnb0bFe4eYC+88gOjPwkgmlEEtXES/NJbtPL9AW6qc25t6sh
pmDmiRkP9N+3i2Kosdr4ldAbM5aM/KTyPLvPiGY9VEAP+8Wbdxt6n/A13YJjcb9ZcgcWleghv4nA
2MAw+/dAOLO7S3wA0ThwSmGad2MEZbHD1nsnDBVgH8pxEbVaH0JcWPLlVvEcDTbLB9kF7IdPgPqG
otZpwfaTG84nCCGmUfRArBfGe5+JaAx09uUEqoGOONXohSrI62IkiJXjA7KeV8Pm2CuMG75GioeN
NkMd1ng+vxgHL1xjs3yOqryZxbLxcIxSzkdSiq8GgrbgugF9asSPD8dClDsjPuEBovWXltFj8EDt
35iBtRNFlcmjmUe5B78AfjJMDvrQ9MuBsGFv9+qS9rx+1EelYUh/XFFDIMNtAcioO/aAXHQD3k6r
h277l9SdSOuY6U35cvXzaX74G7GxJh15Wum1qwGJMJyTNmU+Hk36FZCZBEMuHoWA8vcYLx4OF3e+
ZAwVZ3orIdvSRuhSYbItUZ8VnEZ2CQtt4D+Wr4fD6pIJX1hn1W1sMdfucxwW4ZdPYIMyRAnLHAwK
zJ8nw9XB2lQDXLwukIQS2Ce8Q9KnTarah0JzRfUMt4mOIoiQKILwNEVARWInSvgFYtJAxjBihbbk
iVSLQTcK4iaOYlrdBjn5BuzG0TiaFXsKEi9cpYthidnoRngZwCCMF4JBDQp4w6EKAcygDPv9iuU4
GhErwYvAxF9FUw/EcfqfJt9CPzkKuXIbU7Yxd0VvDUGYt/Z9ktqC8WLwKcD+Ay+YO7nz1QGAlfxv
AxTTBJulAaF+SAR1OMtBxPMcpD3+OmGEku1lnKsywCx34GUie4EggLOKBng2nDyn7i9++Fgl6iq0
zB87Ql2L2AdAE/WdAc5hcAd5TSflXiwo8QEg6PMbHOdDwBbMt0zowdk1iVdePgH8Qr2zQoJ4RNnh
rzMWHwRr/sjVKCRQYcJO+emApxj+VFXKhtoWjhjmC7WYn53kFm1QWBv42gJKE4VxLtJkI84CjjRx
ikQGlZ3aymO5hTB65JEF2MBUCibLlF26Fz9uJ2FUg4Gos2hqSok3+lqUHbrXr2GXkgPbHMGdaoJ8
aCzRT7iy/qtuSNmK8DWC9TyNEBvdTAt4MeeJSF7F7WYJOJngerierRHKmbzpUiNi6eDLwWIUYvI0
V9EkEvJLYzYxao99OKcQuhN6aKw/+KE5m5kyngYds6bQbtGSzXPk1keL1264Mx9UIxLsSn8jjeny
A+a42J4bbqrGh+Rnk6BkSSoA9IbzgX42/3TiipoOwOR8wJwrpl0ROjntojI8UFqm1NgFauoj9jC7
DpUeAXKEzIy5ujwoaLpHkibOISYHshJLDpW11v7Ns+SLQ1802jvAq7x/BfMbeq+BMQSITIw2o4hM
hi+mycQCZMNJwkfPukc+CAa6BgTykUsL822BFWQtB6G4Qxsrgv/KaRdlDFKOUdv9gD1u1RpXCjUL
47WVGMbY7s8gmfJyKjt9cD4oGHHNE2j/xtiW7zjwPrhXjHRHr0Kby1x1HdoUHEsZrwE4owBvjVCz
MY3BoVvgp8CS657UvWRYQS+wXRj4GQIMZKh0bu/eYlFFm2AYbIU7951XKXPwgMboOlBzPJk5WbAT
mjcIEaCs8B/AQF+LtwDYtmjgf/rCVHgYubrVcR1PHOAJvDN82gZWKqIMkGgcRygKbFzCOa4Y0EZ3
iLbRjwmA693RRIgd8RTT1BgbM9uuekz0ahusj8z4ggWkAKf9iY+AXtr4E9ZROYuQ5J6Lj3mjpN5u
26QCJhdjmm3I9YhQjKTNyAcXYSZdNxg0J+tDtQCcrKOsCrRDi8l/MjuknkDVBcD3DpTUlSFNFf8T
7aD9CthrhRkqIIgKBAPWM5KgYfsPNwVUL8wUZdyqNd0YkNYcWuaOhNHqDW7C7fiU5h9zFOLiGM5H
sQwqjk5Ok0ToSx5ZmGFdwM49NovFiuyJ+N8XHskTbeEqUBnSH+RSqfCDA7cQQ4k0QeroUyEW7Zz/
ZTnEmpmKMm0mrv+AeGh1517AHCRvwBamT6eIFQ5KidddyjrzrPch1Swk3RCPEyBtByoq9FQL9M3R
CZgabdPGDAIaFtdOLAbJ6/UITlb8k+iX+BUXVbThiOk5seiEVY2VC4hrLDJnSvOZDXdmkEtOXNVR
yIo49Bu9nF2Gx6KNVpzdDJd9ICSG2cYv1+eZi5GgNhqcJfYMeDybGjbuwu0Y8PY20HmghJmz5Ms2
hKcADIiEIk5XcJrh+lopXQ/AxJctg7G1wfHzdsKR+m2UD9aAjlBkDaKtldbZXRGGFZgNsIqjcOOg
RAeTlDKQx8h5RwADtytBj4ZGDLbyiA7dzOdli78JG6OQn2Onu6xOqAIcoYCMgQ+3CloWMKkiCot+
82uN1nl6p6gW+nl+5TNZuTNlO+NLoe0LZmzyW/rDL7BHOPv+WN+3CAMK9j67CE1itgm0E9UXYQ3A
vPBLzG5WEyLKHNGboKvRl8LpGKxvkDsDTn/NQueBYkQDSQJGQrJA7gv0kL29fyGbNnXdtrj5/BCq
PIvmKxeSpPA2OnyKpC1HCMbiQj0g0cL/jf3Z1TkTO+nvjOYBphwppk114uqBnCLSAk7BDMH3gyfI
ETbkw+2dTHQZujamO3NLprFgwnYDDC/myo+8OhUgECqEVA9XUY/Mg+SCrxFFQwAR8kLutvpLBzcB
4OFAsd0XEiLG8Bp89hjDzJGeByGdi+NQwYAiPXs+dKKfgAkwqMIzgfMO58MjtBHpkPDyWTHDSOnA
GvSsmJ/mZz8h54cLpsG7cNvcAbXvEBa3Z5lQU6DpjXs/GElFzds3BwBnESECR4osNVyAIgK+oz1y
cdEVsSjMqZIQdjqpe9ezMN4fRTKg+GUagJtMnhcyS8pLgqGRsr+FxfWTZ8Lf8lHHQrnhNX/yU6pl
CUc4M3S82BFB2IowC8og5fMAjIxbWUwZXC7GiA9X4kl8p2dJkHRykg5aHlE0ZeEotJkc0VjELFx/
J1aRyULGiBFnvgAiICtKJ7k22ba3SGeiO+7DCf2gkNPHQbqI2oYd2rAsRI8tkjiWTIvxD28QKroG
7H2qB7FSPvxL7LOI2xb/L+sNlvmUzIKFizIOyg0L90COqtQtpNywcza9wwrhdlctwrsTsZQjhwnW
JBILzj9+YfT55bkesDKnjTONWC5YewIso4kzXLNvcMIe+BlSIaRpWpk+QVyLEwzd51uQfxI/vUEs
g+mJRwaRySVYuvaQyZq2Z+BfxyuRwlEDM9OQF9b94hP47oSFtWLWOupGjM/YplncCpWpCBrXRSvH
QBlsQTeYs9y80GQxc8SbnO5af0037HI0ZyTM0QUonrOAYGACT1H0IbB2TFJafgV2GQ/MGQ2cCuKM
mJjNBc27P4SKXcITJ8oBB1tK5Ak7zxCxGlBwDH2WljwpeiYqU5QpUeBbBDBLbB7LY7FxEvER9pY/
ddRzYZUbbbstBthUu07RjWOGoMa1kuO0Oe75wDxpbknZMg/OvaspvhTtthkY3KC23bEJH0QGYD1X
mZkkPQ72QzA4uPHcHC5+BK/k31b69S2fBsGYwEuGMMQuPWpBw74YNW8ywMLrK18y1o3Mdtj8vL2s
Rig1+is+24UtSSjijXnaGqM1bph81i1EuTwXl2i0507Axkz4VpuE8tD34+3o1ziClcc2J7v9xSGG
xceXQHkYOZBG+6xBWWyB6s4UtSI3mKcn+DbCrEjHemrwj2EbfSBH/oC9r7r6JMNU1jeTsasQsCYB
qcHo5QHXofTAkHBQaOU5UpKMDM6mfcNOk66HEIfOUYklfDbMzczFwW1tTTgzC/5Ot4tLh50rr4cm
V3gsmKU771jokEDRk4dCzwJ8uHF5oMYMHX2LpRIh3T7z2XXYjjCXHXlWz/wDRvKoK6ypgj1HAV0F
NbDpyU15FOKn2e7Vni3SFU8uOvocQ2wDNKuJgnAcVaDhk69PXORnlmkSQCLyQE4ilJ9wNJSMQaak
raOhE5RbVQzxVGz57EoOvDtn2Zbqx+Ec+lpwRvg69SS5Fbd2ljoQP1CgUmuKnxcRL8umLmnKEVog
HlhkEHkGo4bn7aekLmxrHsTGJFBOK5wj3o/9TqHPShsQ4oomJyo+ZnphEjA0WfAtyXCpy6B70gNC
XTEI56r0dQirlcIjFmdFWZPwDyPdc3SopqKySKmHuZtHH8UJ1AIIHFiWqV2qsMoJrOycRr4atDDW
IjAOK6KXqJfVH3Rb5JVpkjrZdOOhjonhm1k4yw5+ck4uWq+xCzi6vYLPXuVmclZzEvvxyMIAIU1h
8XIzOQApe2/hHO+hkKrOY5Q3a7TrBV2yf6SBLHsisMoNgi+UpVR2l4tF2+i36R7yQJnU0+0FpCo0
JA8mBzHTl1v2ebqJMCjBOxheMYuwznMj4efQa6WpGqIpJPey/x9L57WltrZE0S9iDEAkvSqLJCEy
LwygyVkEAV9/5pLP9bXdx253g7S1d9WqFRItOxpjjNRUwdTY+tI/fg4MGh/suWobDY6RI0BQe5Ou
IIM5LmerQz2IWTDDQG3bXM8ArKJFTfq1/nDxZVTW8ZaX/lITX0cQLvGSXoGP+CROxD/1q8sytabL
pdj1tabecBMYCrh5UUv3si7o7TCvAXZXypkFrJHAsmDxJb4PP8B0Y8slnhbdOcP6Gg9t3KbXR2UQ
+yX+w6e6aVacNadBg5WvfhRudSLPkDsDY1jomIKsV/E4zia5MbzdaF+Cm4uXR4W6oYZqyX6PudtU
7oeCfYLwgB7xwZnNwXqJ6AevPaNVXXIB3TnKb4xkeEieg2gpxaP23GUnehMtLkPKe3MZcRwyl9Bz
UICKt/y0l5l/V7ssXwoMMT/oZcrM6Jdsm8yOC+xSH3wwMrfkRWiyGL/9s8TCfZIMnMJKTIIyB3F+
mIzoufT8z95vuuVjcohRdczhZ527bxAo/cSGLWNO35ndID/zd5i0NScj7uEcAGHUou/XoeJsANxZ
r2KG6Qs63MGnHTjOKADJ5DNNNOg7Mf4C3hL7Axlsfxm5xDrpRiNeRAQQ4ExowqleA6gQvRZwF227
nkyZwl7iD1dFJgOciFoT1FIqi+QvNOMc48KhCXU9HjwePXCVeh/ShnfsULCABkSYB344T/6ppnny
S17+J2zMZZe7EWHb5ifxatyedt0sdDkw2MFp1ZFGyH8lItkdpkIGV4/TgtrL7Gs5y3tPiKWIBQde
A1ZutCJ+nbKbhTcY0KXmn6HxPQdwvnOx1iicicujWBEUgnaJDlKHIjsFVweGl0jLZDMBxT7lrT6n
VVP1LevhzkT8VBAwXgcPhCmilUMpHc7oXOArUY9wmLb41kvxFcWUZ5MeORo2MMvjlnA60KyCeKhA
5J3RwtpG68eRzysIvSUnAxX3eD/jhg3u/ofVLGhv+aFwARegnmLHFH1F5aeKZk75iBq3xSvkMZVL
ALNMg6uBAyegCgIvmJjQZHKLvHznaF7ZVHiakofHZvSh0P4t4ThTkdxV8bGtR1efDpHqQYYHHx4h
Tg5MgZikc7XVRFFRRNTW9NJy6pVuoAPPA71VDumSYMOL7DidFOIuOzSXB4srTjNQPx6RjxNxorGv
z9gkB2wlERePYkGHHQXFy6GMoc3Ob4cowuBE4I9iUIj3yq2aPfwHfHo9hoDDp/Bed2o9Y5VtvtTz
L7xoIAeEc7/kVNtqEliaS5GHPlaGVQVsAt7UFS2y+eQD/JdyexsRLCArcNwZS0zCvB2lsghQa45j
Nn/MI+GJ5csEAoD6S44ZypE50Ib4w+F6TGv8CVDsOFn3zsUXIURnjzbyuGb5106Kn+eHwguFlCyP
uXRgXSwEUNQWBYrKPhRwtu9frCGB03NKGL4cR7Z+fFoFXBTQ4nysG3w26t5jE9YvDhVHu3yAiEUG
Ie7PVE9N6nrkVPzAFGgLeqWlMONYo+r9wUqjMfTBACgW8bdo6d9LIIMI2tlFVD0l4vnKzHOGhwuX
525foht5Fm6tZm1b86bxdEswTgBVETKwp432kKzL1gUF2hzSV/eJYy7JCMyGVg0INoWouLkuLqEx
QQnC/99spxs8kYjsbZvRbnAdFfpo6SaNHtzTl/tbEXLgIdhvXkjVOWADvCerq+ie2c95ybLkS5Eq
y9/ox+lTier2HrYzOJJjujUs+erdGufAs1WsOCViPNcPkrasOgrCt/s4rA7vOB2/ptmqvCptyKI1
XMaLTAoE/eTFNMPPIymdSgUpxJrbNwi6ZlzGZKxoIRjo+u365l1wT+Xe7hjuSI6Z0+HemJUdB9ew
yoDwZ6OBcB4glT/kWWRe9lIXkQ73/UeJuQKhtZWZ/oPTJ0G6IL1vJHCPEFlwsZpz447EK1mEci9M
lkPDoZ9MtBBDjlOZa+iH9PQpjoJnX9RvMZJ0Ef79XcIzy8LTr1AeIf8WbHm0sFZUH7NmEMo5sin6
sXxB3o7+HhdL4YwS1vMHAClDqN9Al3xioSu/Qk5UcBKeO9zHli//F/7CagvpJzvFnNaP6rg1n14h
AxEhyTreNwf0MUjd8GBkYetj/jXPHCgKaAmJ54JOPuza/7z+Ej2X7Jra6kxKJs4T/i/VESAmb4+V
TyXBxjTT2UXust1TMKuY9ZsmEhbGpr2eOPWCeTSjgnMLh6cu8j4cpZE2Ynlm66QeQplOrX6tVXTO
f93SZr7ax8UJQi+De/XyJKKh+lgwdFz0+/2/zc5nyt/oampqMTWikcwrbbYKzVtUiPJ9sZDA3qcX
uLQR8dE+cUfH1EGL4XBBZEkq/mEFa5xW2oEPyDAemg2j+q33gJRE3h8LENMRAox3rsKdKsHVu3KE
X0gxlzGJAmskClZGzG6NV8daCmBCFbfeq2XAOcnV/8y6KdrkAsJsTPxSje0fY+b2r0DZz3BhmHXI
G+SL5w8USc4RWaTwK0NtRtN8FSYgDKrxxQiPzMUYYOWWJ1LXF1q7drr6cMB/vd2rWd05jYv/Zrxa
c++7HnTj5reBoYI2VzHcTri7yoDzhBkExxeUfAjDM0YZ0nyx2bWk4NeU4Ac6ceGcuMrO5l/9MpJs
5oNRtw5fZi6zpfQVTF4oULjOIrkwgkVmDwUFcIc5MJQQfu8cUduJ0UF8TrFFHjRQpFBXZRltc4pO
gB9fbUtwGfMexPum88cNlXOCWBzw3CWK0eWYo7/hAjLpzriKPdYWwzxmuC68BgI+Xb55rv1/BT1I
H+LDbKE36AIit4XULtoONGbR21IY5GYgS8RGB38YvAZwEIP7LPcxWT3t8OkTnQS6OMkfD9IzkMgz
Rr275R6ZElt+3vkPTGGoxvQilABJIgNCozrWFhhFKXag1mMMBJNa100/4Pu1q1GZpIMMlhPu5s2n
p2zKXVgGPpIli2aUDGup8yqM3oGniGlUuQuKCa2IhaBp6Fwzal6wyN2a7KJm4ofeVs3/VwmFQApg
wHIvqVM6oI+CUSV7CH26BAQvvsTfhrkrUx8QmXzoS0MMGtbh4abKUA1HhRfYKj9pQzKbcq3OCV7m
JCdl0uOFoQODgfJvaf9pOi0XTKpcyEN8HdjwfLL47Fje0q3nlYNwS20u63iF5DOOkzVewTU78zkM
VdQy+Aex1SBPdit65UzYduqnmuqqPuC84HwD7ELVTDgVttkTYkX+tbrLL802i7FA4TWZsO3RAwvC
4Cf+ZexdYJb/DEYoYy1VkbRcCyo+jgyXeoSqmbFlULAm2E5Q35DDENDbjpygxnjeQRjSCs5l3GVk
B1HGUPTslodq79gZUxh49rnD0MQO6zTXVatGVUDUtIp1U70ff1+xEakB4kBpHMG/atrKTFpA8HCK
LUKgHaLSed5FgpYg68mmCgWGRfBVlyBw+53vbOQEcnEIQTCpBJvH4GEzq7bCc5NbhzUnhcEU/K+D
Tw3B8vlLNSls0Hr30VhWGC/zOrTPgy4BGM2E0TERBYzXBcmXWytjIK8njdgVlltGBZfRUO2YoK3J
Mc91Bx6++uKFspVoqcnUn+LzWLMKvAVItiMqqGDz7Fw6j+jad/7YjtWHVL0lpbYqxipIjCrzRy+i
P8dr2mFuyH/S8r388hEYgSngCV0EUyK3ipE4ojAgItbTkd+MhpUroZu36C1Q3OUmVAMS9/w3wD1J
YLRe9E92ANdMrB0q8VmUAVH7HmNdqNB799n/YCgPnCCVKRgUS2ggw0oGibwC4GrUhqpTYdQ27y6n
rqIdxETWI49rBb9nLk06RhhsDUeKIi9cr903MAeaVvViO+aBlNFLADigdZe0TDVRaDq0YEmItR17
05Nrch3tL8bfyXrtA1uMAIwp/EEWBkTVjDrLhrPkztADUbD3Nmp9DCdcgVZhORR5mBsLDWF+DVrw
6hntRhOBCm8CJzonHZwGWgokDg3Bu/8gC/Vb/4Y/db7NSxRqOgcqUbrMfnMT0P+q2eEPabxojcC0
RE4BaOA70dbwEsC3SlYBiia4vMlbPDHCI12AJ5DecZvQ8uhOKxxj2zoM1JphYSGdjb6V7mDR/Y7m
d7u4kOGORoM4I2PsnPwgfRIBopYZvEhHDa0ingacUXzIJ9L04Edc5kkifwI3h2xkQAnYYwmxX0jG
iBxUZOc583gVtQ1M97lLcugadSb/TNK0Nf+jghyRx8CPRly1CyudkggVcuJCazVrDLEhZLo+g8ZM
ZDx/sydfAfa43RqRWMQuo033TMlsgEJ6mDl2iJ/JNZXEzFujXZsowhXcabb65n7DF+gbBJyhsFJY
7ZMWlfn+zn56lV65V4ZxrVf0nMyxjcSutCsVxK59V+d0CC9t2i0EPEigcBT+sSZl5r5j/9nZS41j
U1zSZeLAKe/Tr8ouWeYFJ3Gh2XeBV7AzetjL+YipI07IpTmStap3TfREnzGoOa2KnTdNIPA5g0Zp
nP65HkuUdlKthk/yALHlaNtCt40v/zGoEkiAbHpuXRvsReLA40lM2/1gw9bdBa8Bmyh5ZwWLcvZs
flccQBFENNAHy7gDg/7eRHwPMXmrKwCXFKgPKy66YuDDnXfupFg2OIeIzow+cRXv8aagSWH3wfS3
RSFDmXvqP2glnqyLXUN7gEzqZRH9c57YpkiipRedLzj3XuPCSUqKFs59ApR+COSo2BmsInBcgwlA
hwidG4bMH+eYyKZH1vx5aA3/zOTqMCBDIf9F0EXfDxsJApSWYhpnXQSh8Nvs3Q0lwOmPxX4b8MX4
/dytbY5JLpP1LoN08HF2MZdlD22dMBgSJz5olvnU84WL/UanEvEL95qjPDoz7jBxo8uox8APQbDm
vftIsR46G5ecVlLHy/cqx1G1yRybGWMKs5V1uRMDXQQGyNby1sfYwmTj1Xvn/riH+Nq9xDAprqhN
f0QRYFdtIVCsaUlpnxNsnA4k1sGLgO/G8Ii+OFru7MZ6+U/ZOdsHlz8gTo/kvAdEsUNca5Yx6fIf
vMbZ8sAwmS3uIVkuh8yMnS/sVHBldOSZyLXk7hxbdRYOG4D2229XqiHTy5Is4ZXuhCVL88u+otkp
7YiwaD7fi8zxt7Ot44NQb0Eq2QELMDSRQn+dJJjvoiDWzE77xfKFzubaPKwqQw5sJRPw/vKOyWxp
RqWWmevqq+Jg23AaTV00uFrcb0biFffNJMEEkOIhgwET8M85I2YNnCX7F+fdF9CS40ugnEf7slyf
8XLhcP3fg4Cp4a0vJ9XC2GgP2Pi5A2XX4K3/0BFduAuyelDmy2+gU5q6jacW3+CuOkIN+DWZzQ9Y
LpZQTVQtUwVfqDTSNX8s4JdJuYh0SeIBMH7gNy3Uf9oXrh6lFcc302F0krhPMrLb4ut2C2gyEc7Y
a2a4mHQgIsYA1qalB6igT3KnjxD0on0Mj+34+4cv5TbkNlhgxhazoN3osFnNvdNYHiQij6hPNdkS
gUEedzEH3DLj7J1VhTVjIhKqULoJs+BgMlvLz19t9OAac+WhmBdWkumwA3UVEVTboFE58SQ1mgV0
s7gI8HhSBfROBfuO8hDJU6Kem9FS9H5a+NSx7zWmjDC9Wpwu8fcYVuC3QOWp08KXw4vplNj87XLf
mN3cLZjO6oqUIXo2a6hk3MOXHKzS7BIcC97cM4fPZjG6BIaB/Uyt/esWFlV33i6HLyzQagOZrr6A
acE38L0LMbjHKo+G3E60O1U75VBe2aabBqa7bjhwhNa7TRYfxuV4tfe54vUuqIhDCAGDl7UghDj3
8pF9Jucu+KKKuESgQSW3Tpfg+9o5uhWqWMZG0Hpw4aFuy22OY40guGu4nb9xoUrm7SN10tWhCBRa
gKWMy+557hS6lekzyApWtfudMstIadfaNQzanwFu1K0q9Qz19N6r160f2drLMppkJhyF7plgi0PD
QmX5LjFBXT7jFzITeu6GPyIY0TUMOkj29hQl6R1NHlCdxgKnPkPUj/OE6bHQgPBEQ5KwsuJT69Ry
G9HTPVNC36wC08DuqezOX51XwUrhzbF/D0/YArOjd+dbd+zDnwBkMO2XYT28Rrv8dwsMpot+nS2n
ZA/e8KztAUQ0rPPj43o7OzP8w8y2kSpnb9+h8O98j4FDKUCKAwBcJSrxHGVs6fOpamdK0u4LxOUx
rKqDeR/cY807HxRjl+wJ7ymlSIt5SxSjnYjqnm3BUwOUelL97dzTcE8JeKBG0iSMyhwmHywgttN3
mGdMs1xZGO5aZtM33AU7v5A3zIZDrCWWE6SGK+BRahIZRpS7au3krsLMYoCnOo8T4nQMEk1MHFtG
t4gSVC6C/BcbN/ZeZavRwNyKfXZ2xJ1VPlFhB9MXGI6SvsEQLkWfu0N986UOicw+2gb+mDfFGeyr
tyz6pf4DnFj1LiWd/lbQgPplwjywDvLQ0jAN3mOGERzHDYw8a703pARNIViRhS7H9Xoel4IyYdll
uOq0MUhC7ot5iL+Z1gtHFs4TAEBc4ifiwxRK629Vj2iQ77CZG/TedMnUjRyZ6maXdU/xd1R5jtGe
YXsZfELqcmoOwK7+r6VDr5bhS7RlC0FNgofZeVZaURf61NKUTY75dBn+VFcSBlWpvaAJMzN6dOvs
i2SBw4jt1M/k9xW5oZhkMyvaMx3YUHeDeb95IIbp8eTNFZWU3ss8mMSstWBI8bcWCb0IuD9go4Ob
6awB5UKPjhTrLAqUdjYlvQavX4R62ShF6Y75umkRfPaY22xr88FrlJ5m8/vZYX7nTH47DTW9zOKD
/bddgpFeCY4N0hmuMF+rg6Jf2T5RzTnUwnAf6ntYrXcKkEf5Ye91ZTmLBmWuhWvMLtZhtL93CmEN
mMBw77xrlYFg07XpzoPGybCNHvgH/Z4Xgr1yl0UviHKHrSWESq/ARyy3qgOorUFMiH4Y/A1/J4DK
8xDnLM1FwoT3jCp5HcLx0oYvPBuBagdDiJnKbHVgGCAyNmNP45mQEFZ/1pnM6JNYNwgjucsKOjp5
TBaAZtspMO0O/xu20dV6dbbbK5dzVMf+nke3a4dGV/OY+JdoavChoj3R+NVY4zomxB2otirDE1hP
79U7kyOEEQamPorZwxuF9urM0yHwnwJS/T/rgMaMzRbrDLDSA9r9U8E5N82WokJUwJrW92Q9FuSC
XtxKiteZjXU9v+KySm/zc/aBQrUu1DNatDRHlXVKvox3+/u0a3b9AGLACT2IsAXgTx8jQQz14IYJ
RpGnuz6pIemh2HyMMK+jGETdpg0jAwv9jRGjNoB3eazAOASzhw2HgyYiMIAXnSQ6OtjzYrwxfMzM
drx9wFqqDzEmML9uMX1lATi/LmD29Bt9YBShI+q/T048fgCo7lEH1nDhueG/cw9rudL3ZI0Bu+UA
C8LdwK7OTpd1Rg/4xTbeBBldQXFAEnaAG9Sa7DR9eZrLI1RVi0J0zn4KHYUiHUjXeFrn2X2osnRP
qFexw6Ro9iDy4G5rTH63swrmcynMco5sHXgGzRrrj2zM5NnwDHRS8ZaMTFg7kOZydtZ8uiMu7mfg
VP6jh/C3M8ZPYdiY0vc84JzpyBN4bpe5NvqS4CGxNieh2sfeacec6tfaN4XGcPYIClfPJAc2QClZ
B8Q+pQ+TACRryNXI0TjRpvEQrBMOmcTnTKZiaK+ZevPN3q1/8Sa4LjX9BB7fhxpqqeW5rjmrdawK
YU8SOnGfLyIzfDi3XQVoJMlg36vy/Z0XJzvtChgQFTFmGM7zT6L2twJO8Sauqaz+04Da8Aj5XpkM
aRmEr0yrxpO/quLgoRxA3G+Oj9wNUZi64LPHSD4/an51wryITJDRy9dH99Da+fvlqDb8/Uk7gp29
z9QWhuQcZKv3x4dGX/+ikkAYkUiFZIUhH9TbZvCLP9HNuRAI7JZCw7oHz4PVw49fIit7xL+VQygE
0yIU+1aODs2iJWxt7cg8oAhogUQoqdnKIWkBujwgh3ic8KrWj4Rc1RlfyGAcShF9IABPE1oWSKmi
rcUh245OuJCdwUJgkYhQgGKBr3ztic21pF+Qt0zM2K3kj0s+i1x26lQTw4rFIDP0oISDiC6xNZKM
VEjRuUviAztv2lYI5RwDlvyYolGf4P/PialLVPEns8k2yAlqGp2w6ukIiHxhSe+xZi5S9hhOttbf
MMBs7ILPDmhOnRTrjFHe3cm8u3PapO4jd6X4MSzLvK9XQlEhtR4zBsRaVXsqA7APc6iqW3FMxkkk
zPbTftZ5dcwWrYbFA868yqg5h83NNVXNtrOTvaeYAmOnSMWyDmkXBv/2uf/u3GafThnB6ImwpgdE
6BkP+OLopL6+F4HoWNXtw2rn5sYibvjjmP/B+Ih3oyNeZXANRUoMdaNkj8950GcYDd/2hRN/uc93
/RGismJ0F5nDPfeLQ4ekLCoyrorm3DwIPFtsSDXriDumV02twwLjzNXbLU6ejfwpm15G8+i9ab/o
fTsYQvMN68nRX9OOkBgk68EqRgP3irPyxyjeHoOi8wi71zg7e3bFu7/tEypsszmPThrzlY7BCWdW
LuxzjBRlbpGrisJ/kVHTfLEBpls1OXP+qh7403chAgnp84tbnAJrkG8JP0z9KOig4byw43uGtLgE
wyPmJw0hJRaggZI8DavevXmYyDgux2YA1AuolS5SHrbqVDkGNVAVvjVKoxL4k4blSkqW5kjWWrn9
gsBhujUwq4xyTx5BTyz4UjnqMcOmQGT0Xc4fljtJt29YGXKHLQWkMjCoOQ0a/CljWEJtyUkeYfbN
yS5C4IEaUI09OwuNdm43Q2dpeAI1fuEzPneX8GucbVIIbrzIGloYWOEv+68a3seMZFqHTjU02wja
NNXhWa+iymp063Q9DgntLoCYU+m+bCWnosBBflVumjiUmav76LrQT1KogLjwQL+QfZRtHqNGbzeQ
McHHI/iUDpoJqv9sHwbKrZr7QrPuUFHV/l6HwLvaJsTvAczNywdaRrAOj7Okdx6SXKJtmz8z2ktO
Hf4hbI1AgaEv/GrTPh48Ov8DZUWrxRTGRJMC3o/xA2FLXLOA/GAoAzQZObyh+dh1eB4+MFXGQ7An
y/TXugqy3aHBcg3QpitnhvQscs0uhqZ7bLh7OmJA4CFDWruRWQXobNDrb097/wP1OGGA8HWylz/g
dGHn1zz/4ZgdnbmKeKgjNClgf4PtJF34fqiPTJpLuW+Y5D7sOYLfuROqSfnDQJ9zo4Yy47nUtLjB
T6ED6RJSdMNJ8eAknYkto+bUmW1n+A2cQ4MdkHgY9hrDP0M1AS8UWYOSlsvHW+GTdbQKTufiAm/Q
WssghKZD6AMOq1Qgktkwb+Fc3uIfrvpQl0TkC14TPAXFffEOYJ2ZCRAIvSmkAmuB0rqZfl2gBNpV
PDZFCkA5zrG6GLPtHwWaYDav+MY57ID9sBaaNuEU9hZuLM6JPlfLe3k6bR/eJ9GfzflTlSdr9URn
LhNUN5cG0qNSoaDDZdZ6efnL4QXKLKxtwNz82Pvw4Xw5B7joqTt1p4fyh2V9Dx/tLt4HbJmQF5AQ
71EZFlDpPuBxmYj2YdrtsZDOeCSw2PJ4OAKZf9ednnSnt6EErGdngfssatMi2zdsBPfGuPdmv4fn
/tmTFvoM3n6woIFK+QybGRuGj3txr47hPqIvd8n0v9ypE7vimZiPdFGyr86JCXPZKWM2fe4f3B9b
uL7UF7nKA+fFC7t3kcSUPY4CmBchRbk6C76zPCHZ9+q+KA9V/+V9uHY4ksJgLdlTP5ZugNrVhRuJ
vz9iHy54BSboz787n2bqFjpHYmcwpXSP7Zd3CYrhblkGIsgBnS42giw3zrLW1a8GtYVmQQesdfc9
PDib+xxipscTwi8dAPk2JPbdORJolw3wZBOeiwRWstTdW8DAZCzQIy/DTMMjKvLw2CoSinOLbn3E
WbRSWAGT5FKLLiziTbVXmF0yp+6/RyWXaxeWvbpfIoSm6tdEd2UGchrzf3x5ceIWKkLZyU5YX9LD
YX5CnFWz0H9zzBteSbgz3wrTvhCeHPQQjHPXAJK8Qg8/+3OYeRUni3Em2pQn+7DQybzpqavFhJFt
d9uZg+2Ukmr32KknUIAIqQN3gVHUECeJ60xbUkCkJ3PKD6icRJeaoZv9FGtFPGGUF6J4TKwGPM0H
mesAyYqNZ+DsZkK+YdurU5rgJlPGBMWiUYAtWvFPE2NQJwCStbqnYcSNnQNEk0H0wJR6DoPxIICw
cJgVnG108huJGc8TzDv8bbTh85XNUQirBnygeYQ50IIj3QJD0hRBVO+8M2IfVUAnbRcd4YA9g4Qv
mFN5ju8hIu83miP1027NQ+ylzMvYTcD87MPqeeM+XzhrMGglM15dwTL5jbVllAJ6lDPe1LUQoEbZ
EtpLVXprVsEAz6J3nOxCE1Ovp/9okhVQ7ig6RH4F1DY0OP2cpbHcehr0F0LRYDEST4x4T2aS6ZzH
pfjr33Fsn32xS+m9V8Wm0rwzm0nkgbLRRBGK2S0keOUOzDN66Bo/5kpzc26rFxlidzB7BNo4fn79
uQJZLjj65wJpYROqzAlD7L0Eb3JGyE56efDOGJQB8g5TVOQIr9QGwTKGf3iFclMYn5AhVvAuXh7X
NOFcuDl3gj3b7MK5YcXsOAA8mhBABJ1J1D8Jucg4Y8ZvLD/cH40bjw9NSDH89eoAi9shM5d4VwRq
OJEkCkl5/GD4ACFoRyfGP/5OE8SHQ/9OwpmCnrDbBE6+d9hqac3O9ndKn7TlFlQGCuN8j+E4hd+L
jaaFIkuNzzX8emO33uQLjFykfXI+q0WN/n4gNs7DM3o+YMGNHuPGRHnL3FvvAn9sbNm0F7PDU7rT
FYPqbNmsGJjRv/0uQeHCoVHtoo9zyoM7HihkiEYPZ1uWRqy9W1DGLer+E39HXNC8wuyXOZDbUms8
fbpYcuGmdj1Yq5L/bn6aleg1kQ904WitVnRuFuF4zT3nDIcO2gYbAzV3hQUvPC6unpoBtEPNcp92
7jUdF4a1doGwojJKp9UWByd/rEuMee6DY6La4+zl3yviNPfuzJ1LNTMfUOf68CzL9FkdHCA5yqoX
xgqn6N2g2lcJ9iL7Gh0FLxhqGd7oL++ZWm0LN4BFd3FoNefjJtYoN7ZmrIHtXXfaXXR3rbKDkQiH
xdOW18ei7JyChnec+6798ZvvRamBp0+3eQpwpvGauYPKDiKLxR9idmM3bfcMpeKELGU87eIs1J36
408iW3DZkHNMpXYXH57etZ3RpsB7w3VhZe0HBuzuY/vTrO/s1yQz7Pfmxatg0siHJB2kntk7kpfo
Fvy55V4YKnt1zvHuZ28XnYqXzXlNFBzY9FIe0feuQc3jBCxAciskOWJxsxnTxet5r4JWB2nAYfx0
2+N4BaOUYFpny+BezS+j27c0jmDWcGHbcLW6F7drphYv7tDNMDaqTMDi3O6Ub7hmuz4zqV88RXfR
U2fFlBdEp+jFMAiag2Z2RWrz45K/DbHrG9PSu228VbpTrhX/8fXKV2uqy6bCA0BaoaTEuwd7Hzy6
McCq9kIdBrUPGh7LejDwlku+G33rucMj7Frw4BOBIMCgfsg+ZKmLom9KIM5FQGKY6oNX0VXJSQ0z
8/H47bLGKowc1j6PKZdLBn2M1mCb3vN515IOBDRIDaZmVTS4TJ3gYWSAFyAYipBjYFfkdNXIdKac
Vk/FKeHrPnMRlZEUVLROqzEe65AbMYm13rhk8OEYR0T+RkgHjoQaouR0xqkieKF1f9dUCHwp+IRL
YcF8eR1PaonpVARTyhtbLFbQmXrCLx+NJHTnhRKpmtTZq5+55he1FCwMrMmWMxBgYDJkDyZfdTmj
6WeuxbFwX58YMApN2nKN5euv6Fjo4uhSAF1Q6+C/h2SEtXWkyGTpwJAWJRqmcoSsL8H89TjUvpo8
IGuzzVAcQsr0ESz6UpC5Fnvpp1cfqloFyGQK8PKuk/EYCT53o6nt4Y2hbmZaY4pvlbM2UFmZLCMc
ielUnAqdD7/VXd0p8eqhiOPii2GCQ1U9WF6bvDtyxa+IaSUrFzBBMe1/WoKVyF1g4aCD0oVr8BAw
FhLFk8aBGnX9raKf0LpZVTgU9vQCdAJ8Zd3IEKcF4OlxeuHyhBFoKjUGTssnprk7+92vbXkGgIm4
QYrsnuBygYAHQ1SYKUzdhcRSFQDNwPiixQSElTvCCBUeXiaARDbwzHetLYuHlG4RdNUEemg4flyG
Dr7ncp3YFU17G1pt7MTlebQAXxjiGdUXYtHc9CGN9CHpUQkTlGqVPazN6DzwncHFMeQHRsUfKv9i
NPfeDJ1eHBiADgZF59teFQkaYH8+WWiQ8bVs0Tvw7SlavcaUXG4sIyQsZCjJI0VFC3xRlKVlvs/h
++uDUaBPsZgBczuwDWWf4etYrAqWaTjgaWBR+lf/QZN2yMc4zLAAd5nAFIdHAlfU+bFy+M1fo4KC
Y6VFzuPLP/fmIzz1kHzJiyFCd7wjRgn8Si1jIolJhSYVz/5N5jLh3uNiK6SbBrdsVRuMIQ57zr+U
5LUKfnfxPahjRVBgavSPkSgHjwOQm+ls0Z7jAvXPGsnVdZU7DocADcbBPfxzxHJIMPI1j6l0NSrC
YZSPoRpigRKCuLWAH2AM1iOoJ/dvYFhKvsM0DB7KqAFd9LW1/kaTN3yTO16EH4iO5xyhoGuPan51
ojcFWYJff+LYGSTHXLyz+6aaffg1wLV6a3DrM04Hy5uh/da1OzlGEP5aBKiC232Z048ZdDNar7jz
ozvIWaVIjyn6tB3w2Iyz4W9ZZze6Y5Q6TS051Xnvk8RHJCq0p5jW/Wzza1XLzcKOpWeA4r3RzRtR
qnzn6DRIo9lyx/bAXkWJAJlu3twnlVGdV7pvlSBFGUF2dKqt2tYutXZggf5K++CYggAEmB7WIQPk
1AffYblYvm/giTecW8O0d0uyCDuy+7TE89b5cfzhlLPhrKy4Z8O+g8t+nfTqlNkUeUc9fvlCqeVz
gYpo++FQExU9zzrZx37wFhXvPT/ApYITfbTui90AV7vJg1NT3ie3slPi0F2Y/eOXWVr9D7WXPGxU
xSs+QSwkXHTcPyAXY3qG6TbGs4ZqmXTHBjHQyMZAKcGASbxwET9xN3QvICpcppU7ACeqyHhOhdx9
+FeKxa3argcLyXkNz+539kiO52Y2alTxSjjfgYLqIFWfinv8Wh8YonBW209WECMy/z15acuAYpXB
LPgwG5T/TW1ILDkw7AmflayJtPkGZzmjNWYkLAc/78pdhEoonIrOp6tOEIoXFIrBLHNhnDEbxivm
mBgnpnLb5B/2dRQFRizQzGV6W2M0mbnG1zMmZ0Yw4iL9uONlLF3giJYArWo9PIyelEO8MMb5RAi/
ZT3LMnbF1HkNOTPA6Nk+ODSwC2fswVi/e1rS10L6y5xjmHIfSZzbxBXqvDSgL4GbnyRr6hQm35zD
0BBZMcIbmu8+rgQwgkRr1WEWcYQhRgVu1tryqT5QyYxjgUHOaWm6xRjUBxE1LZaiSBt9EGlVhHNP
ktaU7LgEqIaW+h8KJAIFQMYSdSEwSj66UFtWWAqi2rfkvO0lGryhlCKrfDrGFp16hl2ZEbxXwtwR
UzoXBzH1huKSkmo+t6aq3ImTe1MBG0SzyxLphZSTo8CIGAnrLkIthFMzSNjm/UQyATKguHGcDjr7
ZxRkA2xDVNUMwg44n46XkfpNfsdJnxGm2MLKTCSPIXdtDJnotd0hRpAUWtTiCMBW8cN5cDnoG/oX
a1rj6F2txlQPnY56Y6lJ8TDtQNillutp30hoJiiAlpRGzLbTgdjoSoNTuidKN1aKOjKxlPAPgLNI
BkateRpcF41eIbqFb+hS342QycPgg9UqjQh45Q2r/y/aIIwV5JIm4IbDHab6FjQFZJxtF1Ni/MgK
cbCpO6Xpm78e3APCxv6ldyrbE2O5WFt5oSW2oEEfjqVbF2gohr1Ps32M9tEZZ/Zv/rXrTjm5tq4B
j9Svsb6yN2vj3mjbxmotqXQLbfZnToW6U0l+FxvoaW4/EAdU6nzlrSezRuyuBpmutmwnq4TPUe66
X0iBvBSC1+oOr+/IHQ7nSCpaX45/lAh/Z6Cb4WE93zK2P/nEhcZ/kACgmovW/iKwj2iA5LXIxWmi
AwDpaPSiWlLjOS487Ku8/mMAA4W0t2GCo9fHW+Ax134A5TsqNt+Tux54ctn6evrFMdfwaVfGyrO6
Eu4qejjLif9rLAzU0ZadMRPyD9iQeAeqeCub7zm/rW8YgVu4gSpggG0ffJOn4xRnW+XXyUUW7CTA
hRLe/tfdw3TjXteg7u/Cr/9N6u1vQjQHieGvjaLFtdQ5+XyM01xs0t6TGnNpodGax/5CqGY84SoD
fmLwcb7nLAZwGsj8EVkBTbRTwN1P77I6TQqQfXGlysEJ8urw/Ky5XFAIwlW2w1qv4vOaNYFTOvgp
JFSHJkDvGh4XqZnnDrORpkKorgqnAWkRUkKgjX+igqVF6koZRCtC28Ko58jpledCdS8tFcU0suxg
W59HtQPSC+JL5QqMm8UNsIDaYMvE8ghja9f9Aga+aI7VIKd0onG1W6atUo3+ps0lZQs9GptCjX58
Ve2ZHfKU4hu4VLve+TTjWvs62TEMJlSC+fOdUx2WDaChVDT1Xt3/uWbzHr7aDHKYIANV4hx5SiS8
unQLyNm2gx2sGre/6Q9LzJlM+gcg6Lf7a57bRu/YLkb12Q3W42Sbxzpvwzk5YUbn03tNzcXq2DaP
VIxH3k3qCgDm7wPQkCrIuOpjhHLNwugFPkxhSXMH6SrNa22NfDnboanONDL4h3I/8R+vA9Y9W9xk
urg9/3dRTwnAoU5/ULX/gi12AkDcTYHcUCR6+i8dH3xDfgCQOOWQ40EFvcp23T/2Jj0qYv8JMtfH
ifqphkPzV7CefxW4tW9E7ep/wejHIDFMDtJWjdBUilXQ60pYmZYgqZFGlYJdks6ZaFZQRCSEn8Ha
ZFqMWgxF9JR6VEPrg1NIDnQGBLMOmWzzkdC3Eu9M7TVyM0AnLCGCRKWt8J5nK58J0NcocPVH12/Y
53iOzO6X/7jHF7fBNPCZnFTDF723W7KJmmYrPHro7nyB0R9MQrG2CBbDpw2OgCAPWLuIobm8O2X2
ecx1UWXwi10gy4T2D6uqevOL3fqNf/nGy5M/+E5ubjlStPmHxKwK6aOX4EEubIXGOR2rOarS/NEx
ETwqFxAeChpbRVfMRNvUzaJP7DCM4ZM0ATlyVErqSRe2txKWRZIs+VQ+F+lrziH/KCZICTLRckDb
Ch1wb18CtXxVHqabuw+ZtrpjNRRrUR7UgTLT8Od/6vgFfYPw6B4fYF/oxpuav2b8jD8WQFKbs7WC
jdjQGs8Do/NuVplKkKgsMGnMlz0SEVD3yTjiMawKy1traqMD3nRX9DG/ZgwimgZ6NWuB1pgSnH0Q
WIQK2o5YYbrBIhvKPt+E+6vM6hkUgdiAi11hVqbNE142WyFbFxk+0oAz5WL3VDElsvgxQOorWhX/
DmK92CpfW2HHNCl0N4xG2Z7RGJHtaBOGqrMROR/qKx03NfdlVWMGfljSSHD08RrsidrkgLfzH2zR
tBZVigV9La61uOCibqkd06VTlI80PFJEaD6g+yeBbg4MYQAhoq9K8kTLWNABGvGJ8kxV5eprqsPV
2xGBG4oRhYdIrrrDOqDQM9yx86Rgxqp03z8RmE1YNvbBe88MJUKTkTCitJzPxkATBsQo97egWinb
L1g3SLOdwVIwBtxLAXxLLTc+wvtl3xPVUgrlfyDF/T+WzqxJUSyIwr/ICFAQfWVfRMVdX4hSCxAX
FBfUXz9fVk/09ER3tVYJ3Hsz8+TJc7zTiC4Kx4sozh2d0ZYoAoQluYhwxCWqENeghsctVKcKRN4/
IWg7EAlZKQ+Om8DS5dw+sGHf9rYXsPTADJiQ341JKuWUlm8vXOEXrDO5BZKlVQjHC3cKaxi0gT6e
+KH2nE5w2HaYF5CCn4Y8BObjBI4xMVfkHYWfTmidSHOhF2rEdJmPlJWi8TsHRWCmatAWZW0DX1B+
HGiSwm/R7gfLgPbIEpTnJkFytuUZAvvL4Kh8viuEaIlcJYefPFnulzfDZYCNyrt5xDxSNiPVpJSL
hfmAfwOlhGnpKfYdpBoyCTQTX8N8Q55NsGFrcN/hctKcEn9HdiEjIrK9U4QBjr+qGfQF4aEp62+3
MSq1FE4sQo34BIGEggwzEX7SM+415usKleQMZEuV9qIZBNw2EZiMCzkD0nx5zgC2iUIl511Gz7m6
FP8kSDnemcvDMZsnZvhtEk6fsxc+A/uPr0+1nOEJ6DgUKF+m0k4qVM9X8PyRMSUoIa6+5YJ4JwSp
0WVajiRkCINT3LWhpwJZGRw/UFi5RNA4TuY7Nhgvp3YEGLz4+UD+HYD1b5RayBSCb1LK+OKDJ2Us
93XioK/1tDltV8w6c+aI8AcU1zGT7ct1ClJzcQwettfB/FFeMeyHAs0MVYkBwJHjHa8Ofhl9d6UO
4dui1HejOJMNSHD0la512IA6wj5O+AoBUe6a90cv4fvdyRyoq+kik6uINSYfE+gU+SOGNs4bgCtp
HkOHJ9IRlaXPPFMYOYG9yQw0SctfD5ww34kNFkVwCMqfM03Z1+KNnDYNVeDlL+kFtQI0l+DpLl+c
vkRH3KhLu9vweY+/Z41oIYWCKCoobFD0J1F83ZLXfr2rzMh/8WCWCY8Dpt2Vd5w/YdRhn4rMwB/+
xrkaqzlhvs2tIIfgMI7eZNeD3gy3ygkZx5xZjfWnQx8biJPuLm3eUeHSiT94f1jx38D3m1ghPReJ
/+wXfklx2LeWOLdgy7W89PDMeaJtdWXdK1SVoL10Il2osS/OhA7DxAjl0el37hwN3LaEFxUreYck
bDlLlSP0tyzNavJuQ2U8QbE7hIHMRM3UgaQ6lWjica5uECkE/+SWEy4jjbJ/RFaAWewrevvnsCt2
MTmNvVFfMW/Q60Y19eLmHLcbQuBYIhBHc6xvDxtUpYDu/lxTcRzYHhhHJ8sgduHchovnvQGXa+CV
0/1xBe7+h6tAD2KZUfahN0vY6XoMDVzEFH59xlIcUj50LHUjnqF9p4GAA9opiRabHhYS4/gkPGsM
4YKaZoCvrWmzslburnC3SW6BwDpE78vH6v8IOUD2kYbHbRfxml1R+e8valOyWuXwwX2NTKrHvf0n
W/Ka1mtJ8C/rb40bQ0pbQ3GLReOKcY9qsTMwR3+EqsBGtMId0NgPVAsVJGRdR6wGqCTL3h+8TG5F
z43DZ5lC+fxra0S3htFLUc9ECejIP5qcQSJNtU2Dz+tfcrYBmXfGtMDiPo/1F2ITZ8GVm8ke+m3W
Gom5NOOu25cfpGsyv+CXUxGkniaiXE+HxS6mW/lc4x3j9Xnc0K4DgICXgtQCKxSa42tZIbfQayzI
jj6WGA1HIEkSq1+yDsH+31hVkzZsHtMR+U0eQmVBWSJ3bvFnTpeG/tzkg8YrifVOzuDH9ovpqzwl
sXkDjv3la3QqJ79jdC/cnNhDZv4Ay6+3CDoR4lFbqjwDL/WIn5/ir8rCDNms5/iOJKogzX3F+u3O
tOBCe3BIl+UStWcMSyhYtnLqUqhxKhUpp+MN9opUOVpA+nSJvn37IZXAsWWWqaVQil6sF2MnwplL
/dzjIRisihfdrBRmlK09LANvKfqmgjhLKXRfs/gKc9fgmUw+2JAQVqtqda/MnTwJzWxW9AOl9Pha
2g5A748/1x3c6QBwFoxuJ0ubPlLnTh8ScFBP0umyB5rgdsIDliuYorYcbdcJv7QSgYRKxOGfMCy4
jvizbzD9Bck+Bsqu+FHxJroP6p9yKC88Bq3NKVOeZkX69VvAYyidS1QbZlccni+qw+DGu0MFgTDI
QPXoYPXA279QIFobFZTIuyJLsCgmuEoF6UhIQJescWnewYwTo9rTor+hV3qCn48b7PxFbOyb76ul
btR68CGeQ5SP1YTSCy4fL2lcI6EbPzyd7Xf25EsLrqi7y2d8UHh/CGk8sLYnvDPmyq4a1Ywzo9mB
/d/mSMU7/wBwLHRy4gKpcfYVnCy8sbh+aDB/wg4f88i7oVgia/yzruDl0e5HWtOwm/ai+riHtlne
LL59Kx3reMIx0gHr9WMdqHue5rWx68bmwl9gmi1XoU44WbRb4cTc7FJztdp5MauMbj/awIWrv50C
QOZm9+fVjthArMWVAuLMfJ6OHIg6dBNa1oSK1sRsCdIemZZAnyJrBhDIL06og8XDP8N/3ek3V0d7
oG3V1HaQE9j6HXF1va2+mHjbzBTdV4xIUQpcLSrqmrmasPOxrj3rG3Zrn+5qjtEfA7hP623gIXal
7a2k8YeFN6gG13b46gk98ul9npaGA9/q/DLv3K3GbiUfWszACW9qusGTUgsaE61nQPVWUk7oj+qh
umi7eiix9OWsq9ldd25Ic8M8Ay780FgePhZ62PK+P/3wOinp9x2sYoJNrKWGes9KV9Lsle+dk8pW
5s8z4Bjc9T3avoiqvLtmutK/vOwz0NwCfXHLyEDc4SG9jyAB12GOSMbDevZMLUL9wGpxq8ftQcEB
hof6QLeKiEZyPbxMrpOP7QDuoSdZzb6O9Ly7LqzOwU+O/0k9OV3stltMEP8YMxMAfAoZoLFvrMXs
lZ3YN1LQQlai1XSlOcSmWP61FPoJnCopw6AfeXRcYXkBwy5p8rlqeAxUT0/eHPPC9Xna7VHxQzIT
QjRSUyrCK4dHs5IlvGFJs8zYNP2NER8qPCjhIh1wfwcV2+iJ6pWZmvCi1jnqwAtkWiZ7WVcG9JPO
pt1xjiydVZuMghk0JFCQdcPADVkB70vA6NvmmWrhjnQQ6ASHMmtIBsPy+BJdtl1bHRrOZYtltV8x
9RfA9+CwIxSNL1E6uMmRe9Ax7P6slUA/QVTg43Hg3bic7qg1b2S7MNc0Hwvh8BjAsljB1v2G7d0Z
WZV09EVapccpIUmn7hmMN4zqrMt02WCM/faTQxrmsAs9ODkGbH/7G3Lbe1MDx9jFubC53dwvVi9/
qAYsustC926V3PKfV/ZueP2T/Jix1RNHyEVMi9fP3BN37PzJjf+2k8vPAD4HwDlJPY926eHP0qIe
PdKD/WI3RHlQm8cfKWuY5Ben6RVT1lLXoNkhyiUF0uut3ctWd2JuCck3gzeFSBEHHLzWEs0L5ujB
tZ2zhUaNeBQoE4omimKC3hYkW6EE3jIZzai5EooR7mnGhEcHy4e+MNf6Oy1EMGkhPKELkhD8YMRT
9y0URyl5aYqvNLFpOP+8gCL7aO83VFmIWITSuaDcFskP3oYSPQNV+G2dBucFBokiOHJ3kMayDgt6
KIP+VDc1CNsk/6hkTT80ZOIF2HwRvFa92CDvOwSvXb277mgkvscnciYEU4ZFfPO7CB4gg9MfqGN9
zG/MLCpHPLVuyw5CNNs9gPQM/5DS6XRxPHk1Hgav0KG4O4GUTnRuGsBw6P1XvLqa8Bky8K5jvzIt
B0DEVvdoplRrdBK7MT0dQVWPi4JSFDw4VOglpnEvOWOcIPIpZ/OxExCUqXq+mcZUfTvJfwpKt7gN
LnpeXAc8vvCWFRgv02KyhQkM9gC9I7f7SF8E3MxP+EInpcatgX8V0bAP96qHwZOordwd5h+QTUWq
dMUY/R/S+hiw3YAlcAOwkpIJutpevV3mi4Dm30wgnxncZ77fq/mBAhjTmEMvFhkDEfS79yxpLp3B
mtuQlWueVn8qiDc197CekZ9nGp0yFLWooPsAA5C04xHclOWgy0O2XxxeGE2Mh6zyr/Ox4e/DFrQr
AFjQUSLkdSHFFtK5asYeqQatzRjgiDqZn/AUda2H3U5kRQogLgunsBB9ixb71AF14ZcMrAfMWM1m
cDGIR+LMCfTBhngiOVFRk6JCYqE3QiPZX8iKT8PrTAtl/PAtUyTPYXmFgAi77j34a5dSp3MQo7SJ
gAsoCk1tZESYEgcvZMmACFDVA2dQ2sqo+OlqXsZtFvsbub/4ZgX/CBwIYcA9V8hwiBzrQwSQktGl
URyNvsHiPGRkTy6RfZlIg2ekR0BPqnsaM93rqTvpqff5JcTjLYNPf9OtAlGdArn3ygU/1vOwsyrH
zGnMuA4mrozdYdKDV2Aync9kFk9CQrTCcfBxVNYKX/j31y3fkZslWxFoFfNXac3XeIMJHNIN2ewX
NAeuePWlnsYcmox+GyysYlz0/NNMyP4qC+iKjXiLT/oYcKqkhi2WezeQLGI2uN6PQbLx749deuhM
cGkf7pHeRA0wgPlCQ6azU3fP2qw+zveBHv0TPItDhZbrgiEADl2UgDpEDIZnOTZHBSKUSasw2V2X
XZ5abypOoO86avl8leOeZj/KP2TEjOJzvO6OmnfhgElxppq0eiP09g4MOFDCQ/DV3QdyxbfkW9uQ
0Xl5zohqK2yfc/qqq04a3rqRNCiuaAqZqycSJD/lS3xhkZLC/1xoqUUaV0gpMOwM7sb0mxIKb5Kd
ujqcgKP4zH2OKGj8dgM08nKL2l+1jm5ndDuDTHGYWHFscLI9xECnsapatLYZroQzM4OgK7whxtxe
ot3wfYAZpOPKuz6Hb6Ds0wgwCG8d0MnKSjK64Gi4Wk2UQYyAxuTdUpvUET8iUMqGAxDLsydeCX2f
s6b3Ht1qOlCdNwNktj59w+WbvnacD6IFwh/VwQOi6UfB82VaZW9QmQyGZX+pT8t/FjolHeXUOf+I
RS6detGxGBlweFSqZgQWPKm72jPN8OrCci4cIIO+4i3J0dRwCV2YOgVckAgkK1zJRDLFBa55mcE7
WZ9+ENEmIkNTBpQQLHCDSG8AiAJKj7OmAH3S4SwtIYxUWIkIsFcTMNI5m41+N5P9lPnUOm1Jmr/D
g0woMCg3MQcQJqcGDEfwjxHgk0mAW1TmvhjgMfSgcSq9+zanNDZ1qGLtu9RgPrwleqejLbYVKZAb
bNztuBhyzxwBnKnzrN+H/wtW8wx2DWzj4RhGpLnsxyQD95WmDj4HJoXGD8aq5rddDbzf8O+90Vqs
qkh0wAw4pAwuiw1xXrAiEF0h7sypnF0eF/04dxXEfyQf6U5XK1ByivBdF17TIVNrp3MeqOwrbi+6
Qiq9OIbZPKdthn6GCFhU/bm1n1mA3PDeJv/pwgQohPL7Ctj5UfxMYkzboU8LPQcnE24BMy+bN3rB
fKysM9Lw9MSe/mXRM3nRYFGcFbLsN0YHpSGKFiR629H+A5Xj5TLboxCPSsF0OXo2gnlzIKOcCMIi
VTgNJgHSAMqkBD9zBwzuDL0KJID45yEyvaxtXUxFyW/eA+ZVQGUMt8pdBYiZslmoJIAMYEYp3BXN
+iwUjtSDVaYmpBfVvR5GpEUlo8svk7OogqrSsyolZkMSSQssJRPuFB8KP00EnEiiEpgmrAVUOVbp
N+j3Tc6zfNhk5UzfIft4QdgIdDY1+yz8j8l/PWq/rA3lktHyD1d9HZRkLvnwMKSN3iFrOXHwwfb6
VW++ivTbvEQ1DZbs01R37xWvksjdn7Ja+fG3LN2gI9ndcGyIhOT5I8nOCwKLiLkSsciBGJ1SSHtc
DHO+ULqvnBikJCLAxmYUwpIsXdkVLd8gnuJxVWEBq46zNtZwKJnRfJ1eV8dtmyYFW5+Xqmwfkcrr
z5jm2JM3T5XheUtfwDRsGuVnrIB8uFRsASFWIVAnzo7QzN0/fz1xokutjErc6ZiLhCxK3HEaE+9E
DuiwiUSg0qc69X/oKSRJgxAa04+o5RGQnWT6iMN5HRtjvK+cIpzmIzFhg1K4fMRl2PanWGNapzAt
rezhHd0TI+x07M3sAljAIhmLNB7Hv2bQt2+hDIAeXsQRzUe/xH/eeRivHUfpUGzG9ph03xhP2e9V
iAAI3kH9R7sLNhmuf/z85ILqMyN3lInOOtQtxA+pguWyrcuvn9EmAQpa4sXMDa9QGYTQwRDBtLVm
Bh2Fccjwss+Oy1uEzOIBm74skbsWnBiP+URZ9jG/jGBv+wNoAWhijTisxa1OMTW/u+S8Fj88S2dX
baeUP9ElLubSXsqmtYUyQNJsi8pq/P64yMW3Tc56ZbtH6ki0FcxrzEeLUxpTfGTcN8k0+dzcadwo
yzjFcpp5NC6hB5RPswimYxWxnNgWDwYoWPOEWU77fGHnPYsoyniAHyX98QmSRDpMSq87IbCKfKH0
hvbaUA0gY8xTZ1/ARpiIsB8/7EXfZnxZLWCQ/CBuxsEq3RkEA0i+cGtMEuQwnih1Mz4oWrsLSBZV
9BKz2c4qsnxEn6OFhEAZ1oCOx4NG35xmDhUJQ3e36O5Tcgufz6KwxMAhaicq30MWa5b0/TPPHhYh
LwiZ1eZ0vUOkrFaUuzgACvCvet8P7Ueq4A+/LxOi/fgK9wc+UHsFBYPImSsyScH9wYRuy+McyZgu
ApL8TaGvuE0d8dgCG2InGNiicrf89/jhcvVEcMLpQhvi0bckwYiPqqVEpVN7L0bCMQ1cQH8JlGUr
2D/x1JJ9axJanrT9owfj18OrZ80d8PwPNxnqo5NiQYnSIwqRF++AMNUXkcbGFOPHhoeOzqWHLmd4
coAPSKqQqe/F791hcVjos8Z/kCz6pybI+gZykyKVd0SxnxyE5GtFVh+SpjDVDRGjY/j6x81J8sma
KX2YkblAxmjXSNnqo3r1BDEbfUd54SoJ27zDDRJCZgUcGXw7ZhGnQ2HNcDHobO67kzvnSYU3HZf7
VMxTIh3F1DmOTnGv5ErIVO5LMEFINvg/im+ZvG/B3WWBTxtuGJa9bKcSldCjhvMlViEN6bFzRUG/
ci67xZ74hhUd250xy9LUKvvpV9s7T45tiQ/MfUtFYDMS4xhrOSwshmAwTn8PWjOkRCGi9JxqaQTF
790//Z7lMrQJHVzvxvsYEaY6X/YmPUcFrmYTCX3nindq4d0jfQ+qzo/WUZvDNNGhJKWdCg1peMA+
9OF1/Q5bzm3bn+l72OA2W4eP5MmEW3dZz4sQnoCtwc3+/cYQ0X6+G5oZZm1m1toZknY6tylSnszf
7GEH4i0kZ1gRt7DgbE+4ZB5gZ1RCUTVszgT6DHCWeMTex/xhAITpuBK50FaQRasXRcMZpqTJ+cnx
20CtdBmkCIccJCUOnhjXMhwnQ0IX7OIZl+OOZjCWWGnMEg8V5PPxKKZS5cdeLG171WB+QmJuAk5I
h5gnGIVkmBxhVs3UnbAa2vL3LeKcPPBnIMfqJf47ibilbhdKVtdqoGrYjFmN5UYwMOhf4tPcGBvj
k8cIoXuZF2+TNXH9Pbo4pUaIc7gNNP7wPLpKAusXtLqoa8YNUYES0p8mxQDtRja8MKdEtlO0RoWB
hWRgQpS9ZQ/ATo+W+7SDTkR4wsdQA4BIwSq+A6HqGO5r1qWreUzUrcgi3Tx9W3kPcHc093HpEe0M
YRogxsDoPT4aFe0lIUFVv3l4miKsBmnRRejhSB+l/Ov7oYDDlD3dB76G7n/BrCldpJkKfaEHMagz
6QzRqBkicOR81sXoIGJo9hsDzv2RPtOCb9ir3Ppr13sGGFgfBWNl8umHadxk2u+TpJj4Tsxi+JUH
jpZWALc3TBNO8/PwDqHEI6EQUVpjlSKmIoPdDilLPgSmARl2iZYc0U/nvuDwl8pOxR39k5EmUXUJ
m/QSHH8AlsSB4R8nxCANEsnUbafgODcQbpN2FZo4Q0n6D34OMDquxx/nMdPdYq3ax4iimsxr3DLP
UC4+P8qfiJshAFXud+ksCbec8QbhWsQH5HDuizd/VEQpydXCM8PO7UUP+4fD8CSZ2D9tds0C7pCS
lsRMmBniaUz5dKDAzUWibJF6wFKkdhhWAn26AvEsumgHPRB2/HckfNAelE2EqjZk3C9I0MM9ZMA5
czW446Hs1RwzLCH2foe0C2uhjPE25NooJClMd6iQ8Pyl4f0nCby9e0JzKN3Xtj9U6MdMaHGhEvXC
Fu7sXcGJ4f4g+LVlnFMUyRlcI+99+Oh/9OAuIEv9+4VJU7jqtkCO7eY1vzSENsaygDG/YSbOZkgb
kaRmbviNly7ajojTxeKcdIg219l9cQOYEOlhIRhzA0FB0CkdHof3n2LfOQA0nMaIN/BLWOtgGKie
g94wrRG2syPxGf/BtoPMHgjs5EKjPEEl0dOc+mmRL/TZb48NjKYojZSH9Zl1FtX+M7h8TUzUX6DC
+x480OiR5GxI1aqZGDJA0xmHys4wwBzD01b3geKeZ8exYuvWcXV2c0Rgc+temPejpfjtCNdwJeoz
ePHndquYCTRM4mIr6NtFKEmNjtb5ur/vbUgC2meY/BURJh0KXTQdVlscggOeJodfH5loQiV9tJKh
35qTkQCBSnN0Q2QChlYJ1n5ze77KDHAxudMH6JHjA2RDkLOZ89w8Ydl1EoBdim6Pcs38AbKI4RzE
+aA3wD5OVM8FxjViiAIoO7ys1gKGHRy8qXq16JUZH1/fWCfAbVoWxzZjY/SUHlDNvXthd1e3IN0V
PnciY2jsYOH1TLOK/E0xf5rBC4dx1Wlm72FJynwb54w1tOkZ9InxOtPO1b6M2L+O6rTC67AVVpo1
nzd+ihCWb8F0TGfAxW1YhnSyCSoA/kMOdWbA+tb6yUMgESIvCn7oxAG2BPm+Y9UL7IkJVyRConHR
M99nW4Gddnfrk1/AwOqDX0e5HvyfC5NnmmfyUzJJp/Wnl5KT+3YZGLLv2+kcZ2V5DhzyjjF+YkL8
9KmsoOYaY7JQYgkPmg+HcP2ByIroblB6BOL4u+4E+njfdR7rmm1dAzBLrJfUDg4yxQnfcnqekisz
SCOerljYXE/kBK0ZyQiFD6xoSacy/AnxmvY+WxyqzZ7LT8xIn/v2fM68OYG65yBTKhZZuj39WX9Z
tEO5w8LTKynEa1zQFbKvvl16fPioxw/3mAx2IApLntJ13qP9h7tLqB3JU1PM4U+NQEjFLbwF9C8Z
V5NhuOda1om2O8xUqz34BFLHKP6fjTifl+zSPuCPfjXP2xtf1df83p+XYgtsr1Z/2oQvF9XVQY8o
jFo5pekLmtfD/ZMP57XCRjcE4ZNg15khx0c+StlAKmD6MLZ4217+yswGgCtopXUeQVY82mIxXZpc
+U6GvITghxmNkbwQe2eyg7gO7YAeMYnzN6QT89zRtatWzap26A1/4HnQWm0H9DEGbwdgt23nqzYx
alNbh51xtC+G9Y3rkCaWrSAnyioOVGqccn6ha0cWzBDo7B68h3Kb5VFBETGvSU0uUpPL5O5tq5VJ
Z50OGcXm49ds2TNT/m27RZouLZil8C5Fg+kGFag9gvqzh07oXRfpjmYf/7V7/nOgAhp+zCdyTdeF
Zq5/ZOBq3SdFyrkJ8pcTW62MniQXGw4ixWfdXMMjGvWXRIko3vhUnmTqF0/xOYT4KEgIwM28oXQg
FS6NyP3Nbw2q6Na3O8FtS7q4PthZWCdW15VRguJH6J3MYUIZRV7KfaHujM4/VelUksHuUp13tyJ7
8PCkfGtI5Fok0yRP5BL2c3R2K1c+xXnEsi/RioaIWtndSI3PHGJTWYQttp5i8k39SOpI2VZc/OiV
vMG6d59A/01Ry1bMdjTVfx/ee3MbsXU1vzTnU0n58A39+Bh7kvohPilcVpLRFHrHlU+uZtIzb7ut
sOtyZiLoX4efKRTYiJyWw4cT1BcaK6oJrgKtteFc1oYI9bPHBDvYZ1PR6yEP5AUp31aYVXRgQclD
ONAmtTJVLcuA/BwrAbK71vhA+U/SCwsRfXpSUIWi/hlRlEGvlIKIosuVMrzwurD6br7QzWWooEcO
SOHHqqeKphiQOCDvEF97HlNFXk9NxaOUnFPudN/OuIMZDhl/JVaSkP/KdpaJhj6Wq2XcGogZuVil
62PiD7r5AYAH2wlTBSPYtwLeIuMHlPhQV+Z9dPcZPeCY+mdKIEKFNcmDSBTSmSE7/dMGDpDOJ3/Z
PGbCz3xhpizZGANgQs5cLaTuJTOLF2jG83dOOZlj2IvXuxx2FUMZiB574hEj7T0Bk0GdODCZ/SIT
EnIjYDA3Ch93+SSSbOMsLnAExYLXIfuPn5FclGhcCUn1xhhS7Uo2pID5BlX0lqOxHRvk1To6DDfH
mEoxKPMLMptwg9RK14oaSlik0nopLVX6WFynCAgI9MKBJEBBEQvMIJr9/BCaXDKH0PZo3AnAfwIv
56T3PkCM0mn6a3HAnbzgtSmUGJS+QLqFzQg10BWqoyhFyF2SXkRcjGlLDESwEBXDERQAW6eV9f0b
uoLKCLbwHtdcHORPpv4qDs4bLVFpdpA8cu8Ey3CFJ2pQVEnzow/HTHyxG6YjZABUZISl90S7SDqk
0h2Fl8OHgoArwzTYQKAs+0STNid3lSQZ3gOGIWC9QNrkv349PviKg9I+0o04eHOL3A818l7soxlQ
7DPiKAs0daaan0av+Tv+yQkTlzidAAttyw2QUJ30mGyvRifnNWxGmq/5b++5v1BHUnwFIRyCx+Zc
ut3oGmpLHafArlWGjU9pvRcZM2QtWIb3CMpvwNdmRtAHNMJ5MGdThtcYjOuHyDc9uAmMUyvLmi2F
rAxFuU/Gfu5gdY1/cJ9LgZ1KquJCM1Uqaj57cJrfgWMMAj0JiAAMPsW9vt6TmCGc0R/3WLOt4Ol3
1uWcGj2HfAAGRoyF3c1pU3AsybGmz3vudfKAEnFkEKsIaw8iRKQs666VTx/zA4gggTa3rvPekmKY
98jYEdzl0ZnkMXrgR/LyruGFaN/KUMJzetvS7Gd36PQfG3ubevHIqIWiLrMYzx0d+E5hnYZQzJjM
KIfdEV17zwi1lUxj3Ab0JL37oJMdZ+kOdtKntlsIQPOBT76I0xD5+ADMP1GMXjxGWjLCvzUwByEx
PAfkO1nTwtGWQC+hcEnn8xIoKmRm84qIYjDZibraHxHV/NEQC4JLJizIPsMNExofJgK3OV+hgJAl
/6cjGQfIFsoUuvDdmFPHWtZxMuseNMifQTUByJJwCEuAbO8C+WPAFPETQtYrTN3xC+aGpLaMgIaQ
OhroWcIQGy8Z55dkr8tbliQCJ3OAOAFRkrm4NSmMubaGztIAMYMWIi98cA38i7ccWlMfc4fTvEwe
1kBN3hMhnA2WzBQ4g/DHgWr1CmHt8XACzA/pVqAjO0aLdb+DUJf6lBnoLi6l4Qt1woUXSycBQQTL
2YnP0JdB045OV4TUdV46Q7LOMGdSopicgx7dDPQZdLC9VqJC+RFZCFAA+DczVrTAFkNn8DOc57v7
hcxBlIA0JjUEWJEoeORPANHkeIdVGoFndKz5w6vcNq95xTVJiISblm2MK5i+AqAK7sZ+4olPxe7m
CpwhQioCsObw5bNLLk/dLENitnP1rgAemUQXgQwXoLw3ei4Gh/A1PpCgh1amyexn7vYmpWYSfxJw
VNBur1aJalQq65atrwXzZSehoSSRlMrmN5uGftIaaMMIRwMQ+tQCs5JPlWUSFMl7IRj0YA4wsQem
+7FIhWXymXk3jmDCvLj1kKILrCiRfi7lAYUBGePesBe8wJjBykG38MqBrZKEeIBxhn0T4x1sMRhf
YbKd+PEvoMh9ObjE0eji9QP2ePTBruZjpkNCOlcNcMvhz4g1ADk41rZFckA27txGotiRo8mxxjKe
CuyHbXsJJQUixcOj6pQIjv6R+kG2vU3pQEZmE2HlThQEYsPWZ+DdLh4Vi8TmXIpaHHMSgwQDkp9Y
LauoN+wxTPMOee2ZyBPpulW2JroE16Jjdec5AyMHTx/FX/pKucdABpf7LMMusvwXMK/yaauAUGHb
HjpMCg777IP1HOkQ1B+JbOTVBrnAg66BZCpUGDk3GchOmdTua/e0TiuFycHTQIDSc5QL5pVliEbq
tk6Rc/G4TV3gxcKrDWYSvlPo8lxHUZLSfKevtTGgKgKcqN3DVues887b90jf58JTsffv0gHBnODs
NTzN6cxgggTQPNWi+rcffBG7YxmK09LV67ycfvCkYSzQcjq8WN9fmT5r+xYLAOGSCacqi4Bnhu8k
of5C91Osb/d9YFUiAMmEyPuwDBM0s+IPqdyVypetxfL5mNwMmo28yBgwWn9y5FA0An60+xIET9L7
EmK9vjAWiq28ILFJeetUY6qG60RlKs5id2NolFrUK2J6jDRATnsyQG9/rRDlYZH0wj6fmMHVNpiF
SDDTfzug9+YdUKm6zBQCaxNiQdRyQfl6hqU+pTdAt1a395RS5OdLbpBhfxD6thA/6g65tCkoI88t
BmYwAIDYpQ/zQdOBrhByzXMcKSg8Vl18bxkud+7+fcm6ks6Do6+pafmGkRirSai8MNr0mz8p7own
YMXFYs2GmjufNr4YNJEZethn0Uz62JchMpIzDaDW8I4z6K+iLFODPQjJs0Az6+Oi4LOgWjsNe7vb
ICe5RkeLo/kGn3bcwpeRiaolEh1e26VipUznKepW36PCpOa/moe1nukn87YvouGTZAQu9ozMgRl9
E8+c3XdTAPyNm7tt8RKDUubLA1C2Wfth0kEgGZfe8BlUxdNhyZPaSXQ/UZ38WFOagDQ4pt0YwdN/
x9OyTw0PhjP9viWSc8iARaPRwUHZm1DL2IoPbEwG6hSsU91WEXak9dkZwV+SjPJl9xKwvl0XBxI8
FZEVIuWiDwWEmwDDA0VTE1JLAU+4ZddE3kZ7QmC1344MVO5f3pzihbNl9AGmkmMTZD56A1sn5fy+
5an5XfaITpuKXJUuAh8WEIXbDgYEW5gjzKDM1Nd9Zoq/085In7Y39MgiOgVtTMoxOyERPEN9YFbX
3v/lTRIf265qDbFeAy4QInzD1N6P5AX81XrEhACwhA+XLQfvPWIWDCm8niMdMsnMaSjxRlilMt/J
+8HSwfHXBWVQmbTWZVJuis2JiJeAjWlIc/5eibSvWNu2/fZSWZI9aXz/ZRnKL2kpXMmhpcc0z6f9
8W1beO9Rn1kqybH1UUWGT3Ydath31ZDFLoPboovEJpdEmFBX7B8aUedMAQfnNpHEh9c+2CkAalPD
R/Fa0/fuuLiS73uleHwJvAP/zu5FzL4JZxH9VnIL5mXg7UH6nX0X53EPtrfuLFHJI2ZXSMSdEVBG
WWeER4BXLD594S234ryzUIEKqTGpal80fblcuLbNgL26fFFt39AFPCWn8B2/SZQ4d36V7QXk6Gor
JBjusTBzxW5TtG3KzXWOlqmvLA+jz7a9rKZH+q/NEvgG9zhQf6qQ2dNpe+24heba9E4SuFKnH++e
Yd646eyK4LrqbiBaMgfIHPwbmBrbkuboH4fYjACrQ/HCnMRY6SslE36lEB3zYbUQm0d9JPjTKShm
/dEzEz7fd4QkaCh8vvmVe8Q3Py7oiHIwTWUCOp03iZJ0RoefF9PhGWxAKj2IP0zAdQIyDKqx95i2
NoIYx9o8ZI21wpIHdL/Dx4MWLVQkOTKh6SHk8IC9Kb9kVH11B/jYNRm8N6pMoFIH8lvJ7OnsMYD5
9RqMUC8azUZQvuAJ2dZ6aM3P7tQBkoSdOWvDqSa/vrsIXxkQsckpRf1qXQX3tnDjGVc5mP2Eh13j
rCkk6cE8vFqW7duo5/B/3HkoYveCl9yncyn2hyFPxgp/VGsehj6Bwjov78TSbIrGNkah5RB+zCMr
hoNlDZ/cwHX5aR+CYsFsdgfa8Lg9bdwu7ctYFClSVCuZYjF7dJVJZmH2AMUmDAgsED1z+5n6ow2+
m28MYM327Ndmfraui/ugnLwcaOL5+Dno7TrAwgkMcRLnEcmmNmrF5eLFpkU7vGP9EfjrH9CtVTNo
gsKvZs/gGdDMm/WinnuaCBu74SuFb4RF9PbecRqdaS/69aa77MHVSYBUBFkRVENAAg4iVqHcFXqD
HKOF1xr0edKLO09+fQb/dnXi0GMtxTMkVPsBUEZbjKPzSb+5s75tU7J4agzqL9Rlx0Zw3+YkSoKP
nV0Ddauw5zekV9V6rhWmyknN7HEoyGs2pfJKMuy9E5+kgK0bSrn3XGYZGRtcFPLZfc+KCN5oWjNx
MO4EyqRy9gJgEEzNCHhZet7Saam4CkhJh6w370zfo8UzXKjBQtuQFs3wY4h1+7AtWcfESrIKclXJ
A9GA4P0SETpYNmdFWGzqX21LI5R2Hj1CUujcZRfnU/awpCpyy8S5UVzgIUMJNoDwdD27MzcTIIuA
nd5qLx8uIbKPIQEsAEzhHh18sUuO2H8ontwWBaDBSliexbrN/vm3Y+i5k25IEoeRWsT3+pv7hUwq
3ZztdibGTK6NbIJNG4nEsJtc5vcsd9wNIEs3qT8uXzfYegK8wA9k2JR54JgOm0t7bCrbUFSRsAfc
dD0cAoWwmYYy7crsGSTMeblqcJZz4L15oy3UyxsbWT4aqwJ7SjqupPPKpIGZEVC5+90+N/07fq05
GaZEZXWEcSIvXwC0UwTwrNjj0FB4mKewu61GbR+cMtakp8Lc1jzEy5zK24aFzwAJ9IdwvLz4Y7b0
1aRQRGKV8gsU3B3sROKA2nApEnjsG1DS0Fm/sv9IOq8mtbUgCP8iqkCAwqtyAiREfqEICwgQUSDB
r/c3uHzta++yBIVzZrp7utXNjXt3NS42uqu62kpK9dviA5DpHCNB/w5DcM7BvBjloym38IXKHi8T
vPSAT2KE7+x0DF8UeIPKaAFKDLrDnytV/Izj8DpneCFt//G+UdXQsenuflam2uRoPgeKXQ4fw1fQ
XV0T2Wyl4YMZAeSsMpYVxjCWnDn0PolArUyGYE4XoLVj+CSHqalDXA8Ns9rcBNfmEyP04EMjpQ+Q
fWC8C3Jqhfg/XBWqCkgtyCupcBkE4XM5fMPBKVaw0CUmrCzEIw1+RVwAp9487v9A6eOw43Kk2IBN
1gBtxepJq8k4/1h8B8Mw/DpjZMg2L5WjNpKyBtJ9TFkunUMGsRPe7vRlSyfdXbPHHxioC95bAFQv
zTey59g59LuekzycRB1MN/dNwbQuI3dt3kq8HHDEY84xvrYrFNU3MywtdXoIl0guyl6xEfESC5sV
KlHJSyMlgWgHqaUwQRR79SWahX7BnkxegF8d0t8KmqQAWWja6bOruQB28MPnOEebCMEIysqi1eJC
f8Sz1oDItUD2riv9y8PFBV7Da7SxNcB/JnTGdAyQMFwGyw1KPqouUmkvDuZVsGos6nIFMnwGiNFv
h+dJwoUzb3E1lpNDX3HZiAAnnL1sImEWCn+FmQYjZjqnss8IjSt2CrsXWgVojhfcKp18aQElrcZS
oaxvPYHQ95AzN07smacRBgLB5C2iqA4vuzZX/wPTjBekJ9MmPDWUncGUV/go7N8UUG2BLlQ2ePZn
1GQaBzFCa1xtcX9oAQtVWzweMsCBrD3mO1RoUt2hzrl5SvTw/HFpYTFEGUyneBuLEYTqZju5sT5R
w+4AXi3pkgTw5338fSIcjPebcvj2MMShSw+drje3wt3WCjPfmfeFO2hi8ErLRIC6L73uko1FggQY
b6B5vAkrFrGksUhOHu4xRrjzsOvB2ZoUu9Jl+ZApgS4tjgQyXoXqb1MiTjqQRRJHz+YPjom/reky
pQCHpDqo1RHeYo3u3nl0yVBairST/ENRKDMpMvtuoiizWe4aeA2wyxD+SYLZz5Ad4yE/TKkJiGYP
zGARjBYGllC3mH8yECn28TWv1cWqSmW6hPKBZ/05yrkkudEeULpcANyI095PWuiB4j0dGEUfBjr2
dpv2mmgk3yDThBF4Au32Igm6T0liTXszF1HAQGZP9tQkPBIMbfO2ZwSe2jZC7gMQMYtvZ7LGYJlv
Vrsv4k1qvYPNH/ZMwnEkd+g/sP5wn35bblJ2XWqXin36jL7rQMsN6McJkI1eIIhIcG0cv8KZjACk
e1plS5PW5k3NKEF53EU45cv/sWnDJGpByhhLlEMKK0ERNv9eE89AZB32TpL3/Ai+MQ5NvA8g6xHF
U/Rk5Y+6gSYyJHox3M/2Zot3lIgizNgikes/14gDj39wKX9ISKcnVzlZz4Hu7xE2Snh3E1rHwHar
Db98bZrfwesU3jZ32IWbtM3brfTy2cnNcGGdC5dF64qNpJj6yhUCzgw7Ls4Dm04mPuJ3OwGVtGhi
QidU3IMP22nOm64R1g4JC7wHZm05vnTbkysyWu4unO9ig/aHPWxRohv42CurdJ4xo5mmLKBOEfDK
+y0oLONX4bTrGb1r3D+sTgEdhX3oT7/piyVEFnXZlh4ErYH5AsaAFx6jkncs+9UnoJcyxzcv48sP
+d3HIray4c0fXtal+KUdgw8HmJg6vm8jRmXB6np9kMPnwTRwSXAqHAeadNwCe9zGe8aSTxye4xiF
lg7QcQxpRE5ZMRBrQmtuWf72SOnVodwSiDs8ZWe6zR9v5fjXgWWZsUWFQ7SIaF2h7x9/J6ph9Ktc
S40AGjTiMWeS46iWgWYsH3DWslKhohm4BXo4MBTPEoCEDbbnYUMGU7htT3Y2gaWxTmuhXJDB95SQ
hp4NEjfMBnWQeOaJ0p6r/lfwNGj5/R6ZvtZg1gOe4rWEv6GccdczOmB+mDtFZPDUYG4LiytpF5GA
Y3xwsd0eN0jIUgAakk6E5JJCpskow5oMgZD1oMc9wP/aBEye/PUe9gQv0p49mbFE5DyDpGf2AhT/
eGVw71I5SZwq0/Hrln2cP0bv0Z72i4bmEneQQT+Zk0AFpY9f4MNAfcjcEZecHQ1pRxF1ekeyOIn4
ssoXjav5RD/iPwAvHeYXlobFulFpbj3YMw+G/cEl1A2r+SD5ycvXNeAJbS2fYXtjYmy9fFivq61t
W2xZXgcOEXN0VA0uJ6fHJhMfzWy3zcD1+2bshJwadMHmnX5G6FMnLpkv4IRR6E9gJKjDrnDvrzWD
GTYpsT4a5kZ8GVMVQ83NOY8YyQSpEUTsv2G1ajMaRzMZQ86JZhMABhkkoRJwagYWlfCI4F0fTop4
k8j9KON6ExvwyU8x+TAXnKk1lgRUtKxsDOGxAHNg23iDrJ8m50NqVC6EndrrLCJSWTnp0TYTqFXk
fynPhrbcyCazVOMHaRddOWmgxHcqbTu6xayN0WLhany5F231vqihJfiliX2KC7a3aWWtoGCCZ09V
y5I4W+BWZ3NrcT1XRMz2O30u2b1Js7AHlUcKqsWn9Wn6/zQsMVXp8wfjO8ZoEqF8QDcsMLcRdx5k
fDW4Fdms5Wi8AeJffivpDBtxPT/dnC1r4xuKCUE4x/aiOSpJAdj/Sz4KQWVOBegV1eQSBsiL2qDg
nkGTSCzBMupcgtbVbcRn5DDcvcCi3Isn7mnOHqH3PSVS4d72lFDU1SgoEPWS1v7JSsCZeqxHOVPN
8dE/+F+A7feEXnkJftZrDvbeXzBiQ1y0plcwg7O7mXqQ6yFz4Tr6RDBGchdkJlk0JJQNAOQyFcyB
oXvEwdQDrDykDfSUSKayZgQriGZTRPB+j3hfLqqPyQrzgKW/jg4+GLp7g6uGjQDbPXqVaY31H2Lb
sFm8kImwdfDBTugR0Ajt7NMP3T+O9T6ccTH9ouDGlocO7K8BWoasVZT5MppsCIrJa4Pwruk62IO2
FcM30KEoBzA9uiFzCAQk1QKOXVKOFcIe5OEfuLOOIeorKMcnMM7Pkf7Im2lgnfXgWCJlnMpqWcIp
XdJT037X5tmIv6D/gLiItsYsswsYDOPkPGp+oECF2tg1wndaIt/hSF7te2kqkNhc3QnlZ6AliF+F
yhQckiWaXD9zR20aUG0zOcCSDSnDN4HRnCZqWJkBePOWVZFR8Ho/aQqzwgNRT/DG/06DY3jNwNxo
rq+WAqPSXDf587i4eBXvPreLQVlTeAogIAqOj19S070IlkErxGZKmQfL+qNpaRHIMYLo9Ckb+U9f
s3Ig1Gqa716bduGo2u9F3V9GVzvUVt0Vc+HQhZC8aDCspWitOj5j41/w3ypAJnaDBruPPrQKfr0S
4vMVlxPG3WlKRM+xOg7ZlIddpuntLvtzvi1G7R0MGiDHdyfFgObVO3ZlRueDAzU5m+8pKPlT3YBV
M/MYF2zMmnePGXqnmW/ZNeCDq+pcyU0A2hXdDTkfFtwnXBqXMRq12pl+5UGMj2M6AGgqPeX/IvnM
m99b1+TrtHeGJ2+MnvMFI4gOb7MPWn1JZ3n4D2I/gfpR4bEFUIUbnjqjLQi+GJwb6RTvdrzYuF2w
THM60ZgbYstwrg3jpiVcB+AuPj1UCIjm0+D+ipNDn4IcNlqE1anoqLlbEKAwSWCLdRRrH0aFDJV8
2JRp17gHjykAM5eE8FKFC1GYQjeDTJ9TeL8UbU4Y9hn1d8CAx0IxgoYhtRY1TYs4khVbhMwhxLEy
AzamIUBCyfmhRKGYOGUyEQPpolsoXEBneiK8PoJj5ja9oKX44Vh1KW34Q9oQSd9oh30uB7kow378
tuL5SuGZkK0B+OzkqlL8q4u+Zg+6ZquId/YWfenpxoXQfNotR754oJugqWGZk9crx7jWLWqwdnYA
iNJC2AyuR74gNSP0C277LQfFWHP2dkqaklPAoBns+K/8Ak2XzlhIZyccg+IRL/DmhIveR5Bw1kre
yYp/uCESLmwoYJ74OE2kQ6uOi3tBObywwGASwcHho3g7Jl8QrltqVFpiNcySOPuOa08xV/tZtZXy
DmCAOk53K5wQGhRnYlnQ9vSB0Svg8yuXKhd8D7dkPm8frpvqsWtewDEM3Bo4YuwG4M3nsBPd0mf2
UqBRBNtHJpfU8PZhOL7wdY7HiTZdTszD064c48JFSFrK2fsEzB0w93MQE9mMWDIexlYOvSRCfXa4
YCsi44loE4/oY9ivmbUQwcrH+rrGAM/OkC3SOhKooTEgaT82z7Dh1vPbr9S/MwGPpmVTOccRuO+X
iVzmbI+B4h1jgzUj3WoQKu3k0HtGH6gFxIrpF8xNpEiQwvIeriigEHZREbP82WGfWpXPLSsChuRc
z8LxnbkPstLb6fB/NtQxpsphsYpmwlxyGzFuIhAg+zmuoA/UnkdvQmGF6TKlFiqfQOkLBgftJwqQ
+5Q1WJZ+7gyncBmvi3Rf2F3GamiaoIohJXc0lTB0IU7VkA0P99wF6UOAFOiL2tVxK8B4ltyv/VAm
kJckoNe2ysoxbAwejBpXk2KIiWkL0U3+RbkuYeHGTDxNKxQ7FZ4CFOwUqudAYRYBBocMGXKrm07u
r2+u2M39mtND8pqcEzF8w+5PUq9EQMTDLAYN+W/v76lWkfUsFuvBA68mibAw+Mo3pq7C4ROPT4pm
AmXtx1xE1dIUdaM1JZHi/HRdMc/KIPnRprKV0euKAXTwQf6OjRsdoI4KjELvzrNyljm3l/g6obuW
aD2Nk/6OD4x/i1KMn6bKu5rHke7th1BSu2Vv35dZB2xZd3KQiNZ0FBwYcB0iswdBf1M+utjrSX42
9TDD7eJ9hdQ8l/rvyuH7ONf+x6kmX4rwAl9E6ACxAdBTxpp5SoNPUtKw3gnORl2+rZwHcWsSCEbM
GBIpGS3AMhitAIUNr46UTd7dMqWVZtqztEGQUIQhRJAxczl28NJJGwd+GtuXNxCF+i24jBZi/icJ
3QsmdvHg4wwylI/lLIbdRKPLwLqOTAMTC8RehN66x6CRyeBC7TKudqYtFvWcBNUUpKMxWdkThlJZ
PGzGqqHgH/ZypTMYhUE5nYwEpOdkDYqZ4p9YaMrc7khkZXRCWGuLgcF98nUfcQtookGWL505cnph
0Kz9sOUuxPNWfrUQ1X+D44wrMRaX66ZzGpJgyylpSIK7CPLb9kAG5xeYNWI86tZ0P3evCVIv5nlo
xCQB8Rp2HAlFbY26fjdiVt3hcvkgfetY66pnuOvO5D1o42AmZ6PtGjPC7zgorgTbd2dynUii5Yer
wMAah6l78VbU3CdjKOILit/iU65CXojANLRrTGX/Le0WhmFiM4c5l9UFucDd7Wt2mdOy7ylxcWQR
Pa3Cf5rvrVwCbfc4b2GD6+x/rvESYSoee7V5WRMzIQPVUtcWVv7XmWOpRXTJaSHJaRdb/bknkCXa
4zHmjTzgX/i7f8jEOhJln3PjBsH1anAdy1Ouf3DHSG7oBksCiqNAxleOIy5WghFyzpGBjwiXTLAg
J/Z/0Ps1lfeDMlrx8gnMKeueRHUKAyCXB9lFH249OTP/hX3PD1eWitgAAB66TEnvLFYBvgNPp7X/
ySF/JHWJYfVk9p9CE0L6gDKmq3kHzO1RN4CSKNBu7is0fBpOMFQQmUOM04fSa4/Os5vdoul1aVjZ
vGhHts3hfkoDCnOXtAJWvK4NuQcT8ScayoaLTQkdFCdogOYSBQ7DZcP3/FzBAdRzpZ+LDyfyH86s
Zl6Yp5nSpdKt5mux52xjaqkMmx+0JXc474OnDFsYneNYhG6NbEIFpYn8agedPmxCZ3iPjO11Cmy6
bgftOSNyTLklrOFblJ/AEmMZhmvNi6no9RvxM1IYgx/WMBP9LqK+BvhQO2BUFVXI09eSxlZkRHtb
Zku3mPNvQRG2WxhMOg+09lNBqUR3MbSxg8blOZL55CeLtQzP0HOBLOqsKRiKxGJuz00mNh5fbp3n
SvdEWSlmobKIqwiDxIdk0hb6U4OB0Xv4OmAGwiyQrDNESO6gvTkLYB8TUrrjfELSA/NifulKYDmM
jGxxH8hftphzjIEMmMKd6SBMWzgP7EywqnwUcXLtBrSZZ8T3jFrRf6OFwrIL+xbUOaNISJgbOzd+
K2Cpp7WMCol4Qu1xj+IKQS8sC/4ZM5WSb6nMRsu2fxz1cgZzXjTLn5DSQHcoTi+02yJPFUJXuPkb
uDq5kTw/k7DhF2q6PSgB5wjfynlmEFE8NLJmyHLXZWx2ZgzIXGV8SUaa0GOljHi3oRnFxECMvGuG
OCURFs2w1xwq/Z8qlsIcluwMdl9DHzORz2tP6gFXKsIAAYFEOK2gM8aIPenaBRz6d4CoCXKhxwFG
G8HhQnTNRCSDC7z9I3Pvb7ZIVlsP03D2Xw8qHW9zhNqAF46URXsbJnP6irT5K0J6c0aJvIQW3GdH
proRNIngW2TkSKmZ/PmYKTGAaUpdtTv8VdSRqPF4DhlAhrIUIQL9nAhTt3Kl7vIs5fp1uAZFRiqy
pv/kK8ke/B14B/GeuGAcPeRaoifvJrwp+BBR8onQ75Cie7V3NART5UmFT7t5s+gaxzQ39MAmpbgI
T9H3hFUgczlnSl8KWfGVwywLzSW2TnP8a2prmQFj7mqriQPcT3wJV6N5sfWrfURQcvXFkxZF26iF
5Bos5MrsMmWcBJeAkghtKu5DMvkrPSyzxNaOGwudRzyd/7pxynzq04f1CcatifgzrhzmGy60Yhkl
XW5nclM2fUFDpYJneIsGEpBVhEMdZo6+TphlaHthJqzxATIFsphXq6IcEKJDORti9kbvSNexA8IF
KqgQh7FOHXxPBe4NJcpmB0SUcmhoxD7SJIBjLFFuQq21J200qniS2l0mPhhkqifFdjlDeUt/Cq11
oWdiIgpasGLSpItlmLCUIL7AGI/hiUWzd0X++zJczgCQR2aFp7mIbxVfRANV3F81zddWj8arjyKj
qI/0xR+9I2wKEhC+N6Xt/jBDg0qBH0M6PZVC9LhAYAweIZQMV4nHteizoglOJfcf1Ak1HOD8JVig
Fu8A2Z+ebDwSpCG3hQ4IRksAgSw3NRrH0myRO0MjiRf0PYLnB+ZLGZXn9bU513XVAuZ7vd19plXW
+eTgWNCQMVs2Tpd/5hlYbiMxKDaQSg3KO2A3JmTsc94e7xOs/zzxS+Tq6U0ZREtRKGA6voOL1DyH
xlhDylsEU+mQG4unnWNoh8UTp4FwyhIM2vRQDsO1HGypdtAxRvi1ccCxy5AEDwjfMsI2xxmKoaoq
xmnf4WNPuB1ftB5T8ou1BZ1VKEph4VSxdw8YX3aSzdLF7hLPExxU03eJ6Wbt4zasvh28K73hMEmg
2DbUBY3+80owc9W7A7qQJHRxS51alOFZ8TomXpZiCCdN4pKZwcUJOaRGapPa1Jrm1ErVuPrDcCNr
qpaYYf6iBBWnzKo/hSHyxQgPXgz0ADd/FrxPD9e/NfbElfMcXxhiLBYPFON/OrYLlOh/pAhgYF+D
yLB/sErjIYohL8NOI4zrh8bw7R90s8AOCq/qsUaYGgeFoyFelD8fur2nYrNvrF5UOpvG6kk+9XRj
WDkfE5dbz5z3x+CoMqWMd01ncNlpHVej1jDMz0bNVFopW2MleEJGFyBqEtYH5Wl554mWnlcYodcW
XPl8SpS6UOpiDE+SW+XK4B4cbxx7/Xlzc54I9SvzOfsthxL/PSGAQcFM7qljv3NmcKu50ZmMAAj/
mLhOvpkOta+zF/6tJbKzpx3Pn8g4L1wzlZvHH2a8cfdTB5spXEfbcsxpyaUHU+9cg/6Uy+zrxc6F
GfPjpJ2qA1Tb4lNZw5MiqkEaa+za1iuuCsiVasR9STrQwWGRZKrBO81wM4QbsFmWLFp5OmZux5DV
hOWL2SfLAivo7pr2Y2jAmNdeOUTZONLfEP1VjPDbbyIx8GXJ0hg5qgJjpwBTCCd8hd/JHth7QLf4
tJkn12dRAzA7RKu724TYeXud+BB13BJo9c0yXntMSiD6ti7hGK6ZiTfx7CSFgayuPBGOh+MPj0Wv
/JChOcCJVT35xEZYjIDKLAWL05ghAW7DLtLMaoPGAN9jjeEP78qGIyGsuA4MDn3sP5tI0ctUdVW/
YON4Q0i9V7piFsBexQhdXG4eJ8mGodJpjlL+65HYaE9zXkdwFXT8jqj6EX7inw9cTMq4HX9DDns4
ncfTmCX3MixGCAAwo03muKyJioN4cOdaIEpEaAH+5n0JNJ7G+9F8Pg9XImg+Qs0BQgJcZGFr1c8e
C2NC+jnAIzW9h+ResJ/1x2yha2Vu8Rkch7WcY0bORzIli3DfjC9+jOGr5yGUIAFzw2oDHkpsgQM6
BGPu9NXICpezKgAH8y0uDVG6xnEx6gMhW/04FOTSUUX+I4igfQstNLkp7hdIIrnkQgtdp4xKbiOs
kGYy1ykeCwb79ydCrIroFkFgp8HEns6TXDM258KtPY0vXri6JAnsGB388Su5hW00/uO7q/112coV
e8z+kYECe2FmoQoYA40wmGmW4/dYsEue0X1lh+iGcDAhuPGeIBgHWF+JXrkkfrLpsoHWRAih02Vt
x/7zR5BO+/Ca7d1xKEinTmk2eKMQ52xhN8JKGGN+hbDgsdOzU/wl1KMwzC+6cmY/hg2wdoyMRnRA
/xMgDzRmEsCwIWx+05xji/THUlv0GgBrWJ6fMEhPNIf0O7IrVLtjJ6eeSUbchqgLHmElBrEMqs0S
b0l4iMjk6pDjj9Upb11IqsL9iiK4tMZkIXGOgLe9jAFFD9Wyf3a4N/GEMG3U+WMqiab/iXz0BTY8
QAYJ+T8hAJDJ353DjBmgSZZmIQL3dpJ+fKbr/A/oZOHyP6mW+BLPeVkglrd2UYsmhTLb3AreeYRx
pbCjEqIXGosiVSrSbiYzad/5dotcdkpRSH3JPCRhlR61wHVwolG2q0EJGwI6aXPJguWDyC1RADmH
qAsezPhj+H6aun+iEs5t9et2CvdCS4rBL7wj+C4OsaN827QFPiySu8iyMXmV0ZLV9yckBDPfI9Bn
wH30WJ0Q3LDivsE+P6zFhLBWmQzWdL2u9zrYT8O7reb6QJQs5QRr45G4hbKInJIuYzfzWM1qtl0u
BJl+MXC/igrcAdtEluS9tliSlUDdicfTy04+HZ68P8Z8+n0xErknRmiQEo6+OGRVi/u/61R3HwDR
16aNTFioCxlIaX5iympGEZPXWu9TdqALx06AIS5O4lS4aNpRj1ovuy0gkpqmPpWZ6HMPQSBwYIBq
kfuVdVrOvxSC2SV89+7Ze8GVAafEPtBTQIKxFIGsAv50SWh9jajtPFGLIcZilWNo3L8N78kRytXK
54q7aoSvQHdDcVSqghvUMbb5c2ZBnVds7JjXlcmrzmy1UmLW5CsLjnxuI9xvEX23obBHb2e5gbEP
HRYa5FQ8P3deK5z32SVPIxxbR2yCeEczXB+Dc7OcN7yK0X6REonOKEYX0HLA0OVdXjnVGGVt36nC
JOeO5UNsBrYRIwiCJYF80swj00UvaFAOSiv66l8wtmjHxQ9Uk4a0bQNaOYPXChsNsMe8j0zcnN1m
0NITEZao42eo1zwTk5GuTKdsYSa6/FtmbMA9f2S5QFboPuhhxSC1ja8Fsp3n6hbw0kizzJlKU45X
wxeAP0FDsoTK8ZZe2XVKkqKKC0WpTH4ioacdxAr651qx/OAmJhizhDZ1dnt/sV6KxAXorrN6YaQP
mtSl5jq7AwYZF7yicPoiaIQaAkM0Nb23/KMYJiXxwPscqV86QAXQ4C6DGqhSKXz7GjO1d7/Z14Fb
ZKTFsAEJZOZWPmsNxnFaA3BcKj4/E4quTJF8M+CR5XgS0cAJr/3N8ukTQRTm74sPvazOd7uCc19X
jxjOnzQoCFGKcs1s3MkjIwrc0WZf0ivUCVkugIolJvfmwtjo3u3nawpCzWRC0GXUF3RZV+1l7wSk
fVZ+fDcc+TfjZDAnRqsOXehTu6tA5CJSLabt4Hm1L1e3WD+YmgEo7/FBT+jwmni9Ed3sNPjcgMId
PuTePYxVeNTK/B6j83h/MbUG6tXc3uMfv5Zek1vuw+/2lc6NUDEcyUXwR73PIGMjYQZ5nQ9eU4xu
zi/7Q5Qybvp0Xn5zfQAOZOiZ+zGgX50jh80bLIKHhcLNC6yIJFa1SrjAllVDcSgOW+GS6J20yCB+
kfzxAEx92D095jLpmiivko3jsKWy0a7ZO4/wFcf0DGmpsx3AytY4fgf13uryrOt2LTv/LVWwMULn
SXt5ML81K21rvKqCKrjaaIt1/6wES7qH/qtwXzSx5FztuiFDERjSU/F7cstKNPYm8SSASiqYdpoH
Uj3RlpiEByYOGhiFJWY59CmA2dcSb5NsyCr+Ok5C+Xnxv/hZUGZLftXGq80h6HVKKKVL0AEwASY6
oJpkCspWp7HV5QG17j3+7lg0Qn1DLen3WcITcW9WzemLUASGfPgVxyI1X/rsytf45bZI0L4wWJgn
rPCbLpt9w6sRCX49h30IIOvbu6SFLbrXmycLlF0gLoFwpc//g/5ftP4gfFlaGvuf4Kjt3FhlOXKK
LXxW6enTD8tfl2WwdQqw8aajpp7imLpdZ0MNySbC1ATWmHsYVwbkEbXPKD6Jg6UU1EgC+xUaBvrH
zqykz5ei+4KZGRMRKKHeTtsZ31b7LVTuNbj12xPFpA7Mk4MvkxUddznL59c386t1b28ZE+g9+5HW
rE1CxeLahHhjcPM+a6ZM6PvJLHNqincMCixKIOYmU6ZaFu9FJ37vrTtRfQ/rGDKfcmFuspjrEKKi
cpV6cgcFZN3+bjyqTW6p+8xUvir2Uuo0Z5BDIJQLFi9QUjwtVyHCJyAZ7PFQLz79+xrvuoavLgTB
745I4AuMEdjiDknEAs+hAez06N17L16DF5vRF9wsfHNHOJ/1bYzEkv1olW+/k0b4sY/DwxDVMU0y
M7RTMAhuFaZlRbr7DfFhnz/d6WVFxhp9z6rNuAG7B5cKMQQPkSzTvXGcYbZnKIrRfxmMax3YzdVZ
x+XA1xzfO2tP8JjQJtCmSGgXLKu7RPMpuoG9rc35bV+f1mfdsAs2V4zNHsTVIBnUhzkId7yVLZd0
QLBWhkXFKzF3z39gYOjABGqU8bSKH1amHDNiFRUgrr1LocvKlTDpGrcmDyyIdhjSV7Yyu0yIg/U6
7vOJMAKaHaAIcem6yu6DMSeGaXNxZBTxMRGpWCpMGQxkKxKikI41bJNzptgdBdtcU+Pan+TbU9JB
qoiglStOt5ov76rQvv4c4jm7HNWaq5CYM0pnTJrdEluYyrwDhG5Rog5/M7JB7l6ze3a1uV1YLlD6
OaooA9q7A4CV5rd169M5mOgL1A23xHnVgAnbKQx57bpQZIM2wjrnvavw1kaGgAYBkjgudxcZ1VA7
TrlTj3H1CGh4yQvASTg10gdzJOcJynOFeX75kQdREfdYjNnJnmi4SsvWUgVJ9IbE3PD+dC6TPaFB
Qbdr5ihl0XBDAKbnyWcm64JMazc3ykBSKK7xdB9UM4kH5a4lgoj8hE72DfdXuuVflvq0Mc6DO+06
nZHEiG8o4wQFSTZMvKd3WyxVjEW7B1TTI2h82F4AfHnK4A0zRNyGZHeIev4Zd8gyukUSvAbT/rY6
xLVc4+eMWe4UVx7WJvnmYSLOQ3l8cySY8IkI88tAAhfDtNvbB7LYtfvB10Zdd/OJwcCnPymdKRMU
BBld+I3EwiEZhNgSw1EIFnRW07/6x4kt4yN5GuTQXHzNknyTPMb5F6IHFEHyhMGvpre1zvY4VogF
KTU6GVmFVZsW+AroNmjhlTNSR+0hGSHEB4KZ0IyYbYYcrHafBKFOcG2I4lq1L9N2/zJtOFgdy7z7
H2PuvF/CXWCpWv3Giljt+LC++QBSVMgM0nodNKf2d/hCwxG92pIJ0LGV7eVFAstxuowv2Fgf7Q9E
vscba7KxLF0SWKShkkTzE/8nHGv49/jNEp2sIXuI5ENeIn30IPoQt+H+Y0oIonNeS5LcI2KH4ZV9
kKCp4ZA+2Mv/yikNKITeiBKKPi332sNlfIu4xOc1NRIR7UeO8y2qWi5OX0QqPnzet8HT6bYxzP80
VJsE3SwlLV1SLEt/iScuez2Oc1erNrscqV5jyPrL6SNoA6jLa633i1MIeuWTeCbJNrC2Az1EPTz6
Ru8s92WuS4GlOycc237uFxwZZkFhpgvs1oRyLFKUgSOJU3ri9NVAeC3MpzKGDuHp4AwjCfo6kw/F
4219BddNfrrd8u/j44A3CBAHpnYb3LLu+uJeiY/CQZuYK0IUoyU7J3MJfpPJJfswKLxG/x2VwIk+
vDOBZHVE6vOUxCTvF2WPfS8mecT2QaTzHilVEUMsCEHGRtuEAYJeFX78a8H8wfv01jye9ytfFg4W
Tz77SXrYnc+lQmDjFREN4A+FmFf5dR3Clv5g29MKE3t6EyGwYdaLOywRJDpsoLaBTcohb+8rCn3Y
cFgmfjWdDzQjGCSV5hrVXjk48HRo1/dcREtbTrtYkRjr33vgaJ2cCtiRY8MmRbqkJPiRU+EWvoQe
o/zs1XwdTQE/tkz2IUO8dBrRtbcEnlrTCP7t05xN2PtGp8Uxu/a+EpP9o+vDRp+X8ve/cLkljoNf
HFHIc1vwo5geY0d452ge3SWaVZK69uNaXg8wgWBi88S1dHbJecNeHrFt1sWWm/cQtaKCz+BwCXEZ
/b+U4MOdfCHXGgQtsVVfcuG+ILqcHZ6oh6T3aQ7MP1PQCffg8vbkehomgiwXEpbl19R0yKK5Vbib
HMzsiNosJb9tLPdQiTHewdWTU4dMJC5m/m6TsBSQ5McrEu/BdSdBXlwS5pBHjFhqMsIfg8KqfRal
mjBl7lT5bHJ3DM82/+TLvMByLk9B3BtLg4ltOMeRzwbPLXw3Zow9jjShewwb3C1spY/2aCjPxpPk
ZN4XEmA4ktC4N0dZWOqvjx6Ab0m6b5tQulHlEZh5gqWXXD9u9w8uhjDQNso3T9wRz7DT5Or6iqNP
mPGCf9fDtVzSNIkxLSICC6bPRLiiwVwTZAB1L4qIa1/sY1A26F5vgcc8oc13OkgaGVFou8Shugyh
LfSJhpyXrDbMtmUJzp3fzcRnJvGQ97uW12y7i5M/kAkNhdRtGiRrne9F7Cs+NGj1g4GyOiH/ZV0y
5bqseiONN0zzJHG73DYsEv27+Rruo0+/JuS368tt+eZW1PxBx0IMQ6ORHHjbb25D0R0vuCpkWkSy
EgctwhJa9nOI4GFdbgunDj6L25yskLPL8Ttj6CPWOGD9oSR0owMAzLcM+iGbVYnviSnhE8PMsz14
J9JwD36CFG68t0jBO0RsSy5CHh3n4rtjuF2/pmxwjsgwEHPajQe3vQYVsSlq52ldaDDxTWyNXl6F
suGYnUjpPrCkHPjz4p7CkcHiBcPXtK+/V83Ngz06pW15R0/U8CrHgmfk0iA8jKuBST2UzN6IG5uf
P0r+GOCckC90MrmlWV/QN1gVR5lVLvYlva5z8V8Vu89lmig8+tA0VUj2ficht9bOPe4TzVmSICU6
x9xSt+pW69+Y7m/Om/PL+sFmg2No78vOqpnsl+wP2yarKxtn7j07tsokSvy3/xMdxxlhpeSqXVrw
Ny2aZbZomA0sZBqOgoLg5lyekDaF1UE4gL2p0S+nD/par1NZRh1zT+rJkjw+wEOFOwT2o+becY48
MzIGrPD4CwihbSxZ2K4gKEz8c0fdBs/0iQHEwRyo1o2OiON0cTW/8OvRZf4eXZ+EayiTalJC8ZNg
32XFPYzeNPLP3RMTqcpC0y1jDOjWJoqHK7wNdnJHCYl9q0xoq2N4eVJIWoNmCgGNihzNlHigNwZA
BeIpL5NM4A1YIYsrBziD3TZ+E9HL9DASZYGIoJ7mughv9O6cf9X6cHZz5+lp0zYGTRragw+KA5Xb
bzk5zLgskeCjPkBaJpIDkWrJI4gC8dt25Z1ILpadknhHQoUfuMUWHousHB1Zm94sm2e7G1VeN16X
pFzqX+uxPc4V58Z1a5jw/kTVoHoA3TCoPINDg5yIAzwkJ5YpuxM55yqgpRVNeqyr3yVFguHsyTtu
Dy9In/nrEJ3NWE0ucv7yHhXEXE+Kv+PBPA+KFC9nkFFubFFZvWO8TXSvMRBrsCpkKhuTER8kHbTn
hUKBKA/nyVEZQHWFJ0zgOX9ow9CBXYcST3oK3cKRX2se0yTMRNbZg90hblAqqWZwKLkaDa5jNe6e
zG+60RyKuibAtD66+Y0VRXEL1BnJaUp0MCoKE6ItYfSUElRunpI6VrU9UfZeoNBX0mahYbFA0wU6
uPM7hrvWUbRWvj6Ev5dmD02uD7LClB2ybQxY0iuqRo/mCS/GF80OI8X0q9ZrBBzL8xRExfEAE2IJ
aoI0vo0QXcpGMkT5Prs/muTVPVDcZ8AAkU+rhJc6oDWDaKUdTcQaH4FjJRTxJAWydnecbUa+kbpj
SnRNxIyziZpXZ9zCExT4ZwjRv4CFMIjZ70Kcrp48ClID1qmNcefPL4/2n2Q6MsQUZLJF0nLGOlp5
BL1CywGSeCwoMplLiyWyZ4BtMT7iYf4LvEpy2LASEUwT26onQ5QlLiIEQqbNQQvCZ94NQYtzGwCW
Sbg0hX/q442E6x/wbl/IrZCBBV7vA78GbYNegHeYdNCBXzGKYqh88piAIYCRozuE9oPDfO/Q0k5l
PFMwh8+s0csDGZ+805ZQj9MlKMEvm1DryyKVexefWpckQerwCCSH4AuVvofexWlp1j7OaQqUEcw0
9fCYC6HDln5+mJsGWz41hZVs5OFeQrB7MiVnzqMMpo0IHjsR+HJe3c2LbtfBu0odMNn8hrn8Oiuu
JWTWjN8wwJVCPBxTmC2uj4sXWiSJ0Dqo9sbo/3nP+SeBWHlzib5pZRupqDgkoZ3BUjmJ8dJwb7gR
aXEV/WPpzJoU1YIg/IuMEBWRV/ZFRFCR5sVwxQ13cfn19yvnxtxlpqdbEc6pU5WVmaWiq8fOfYMx
LS0peh0mrbmfUFUeIro3hP5iLkJ5zSBXHIwQBBjZbtozMxiQTCGJCF8iatdwCJTK2Augw8JgCXMc
OXxhZPIdAhJvr3CmgCRPZhDc/b9AiW4mHBhchIh4YJkCHAv1qSiyLFxR0tP4AHBINhASykGWQfcQ
vj9SU4AT7MnhKiB1h0oJrRIjOhRh8ItQURlw5NsG/mVidz4CAUDMCDYgzlNomWRajwOnYVjXP1+3
+xQ7FVg7wLve58SUaPWvWyKzwJn338Vi8opghGMXqyDtj28nG3OudxPDb3p2LqwW3C3BMzHT1P9m
Z/YTxu6jTTn6hK/pi0KXmwcpX4Qmr1D4O/iAFwfsACDDI35h32+TmtHcAFX878IciLPV6V+H9+Fu
WVmT87BOe4Lu6/DLaelkuL6xLxWUxQM72HirhAYXPb5RC+bIfMAWM4PkycmDi/gEFGZxTE9QXJDi
/iz30H4I9R/7EI6nLZZUEm12mH9J4xodmit9FE50yM09sB94H3+4djs2ysE2W96UVhKgmIEFOlz7
+bPf6g+k6QsJh+v64DD3a30E5zEyJhqJf3MoMWiUueTt3SBu0RzRsc+guwr0R0sjk67udlD5EBAH
cNu3g+7P9QJ+SNBOSp+ttJQCXDdT7NZSdVCTMqfMmrVIQpY9S+PYkDzbt5z12HDP5lAAV7qDv6BO
75kbQrSwU36Yky2S/P1spjLihm8L1ykZi+Tx67UmM4VJeXhB0AnNZpQevd0XXCGsAgh4aCc9Mwkj
0SAjBoa0tAHMHgEZ8hARNM8MczAa8XWP21pHwpZgpWHINjAHQKbyC1YReqbgOhQY7y/wkAsieSY5
EFwd4rvhrTaXSJq2DxOOkxiaXR3oiN4RbRwraYNULbxZ2UqsSPRhcwq/U/D4zanATAbngtkUSyT3
6GHaC2ligjiiToOt10avcfeZ7OLSAuyfYGOIY8GfGBUA30SMJwR6QsghwzBrjjWk6MGV0Nsl4KB8
EL1LD1IOz45Mj4G5nBMG3UnQWBr/8uKBsJcqaVVLH4wFaZpzVp05R1W0uUM5fJlsxyTD1JQGCTIW
8NJbxNABoa3RsYQW1/bDUS3uYfRP2dpkPuxXWY2gsjcamiK5eFnX/p99oQ8p5oBygrCaXFhfDhsC
eMlunoldQRO+mpy8TzB7MUeofGIfYc2uDQ4rjuX11oLj8IcWBaoA+5qr4dAxR0eUtDYULloKaL2R
f4YmeDFiKA6wrSEKjxsHN6580FECjK0CGuwTDlmbe8XOC1CxcwYKeW6OF2yJAJdtgIM+N5IAbEJt
gFAilhFnlnvL4VVcAb0xqhxcohHn6ottFPDUuU04zVieacso5MAwUpd1zLkb/G3DYGPitkeRQEdz
gymXXNsuTjbcu8Rkq8n5PWdVeFBmRA1Co6TBAFeelhe2BhdLjknTy1RLzJgJlqy/sy00Usmg0Etq
Fmw9mc0h3ijSMJXUBEnR3oZDGIs7sARnkbWI2oLpKQnSYGyOcCMgheYNeR/OJ2a3YUMl+0G4dCLx
JKiz5J826Zrw0QAghPWMEB5MhDJSQI0fPw2e7N2wkMzCnX9Dc4b1ZV3n9CshqQdChd33OROElnq1
M2FFK3xoHEjlqreuMnxCleQMwJ8zk4kZEF5Tvb/BIZY+utnGuXuWan6nZL/1TK4Jgy0a91sIocL+
fYr32ysgWYd/D2yKB6vQ/TEGyDKBgdFQ+QJio3Xl1hxpUxuIllFmYCrr3Rf79XaNcZ2HmpmTAtFM
epxwlqT8gS7bc3p0+d2dEa1+DwbAQm3g9kPTTRwYAdY5HGiLMSaHQBGipeUMEbvflIMXl9Etk+As
hNVDUfTJEIsypsHG2TNsLthEXjmCaHdhxeJWRidq3QCcxkKMVR4D0JMuhJw4z5a9R+MDK6I+uF30
kXFrIZK97wXN3iNCFNTy0AGJCg8VqLTQarwqfxRDrFjFbFIl93Te0aWoIzouDwRMD/f6oLkiDpSi
ciIXs7kr2F5VWK05ddIlv4vOMLZMbb7Ljx5m79aOxMNSdPO5OrCmuw4qLkgpeMO/xgqpJPkf023H
OKTRRO8r9sNFrt9ySHghtogd/5ECPjismG9LxYEqin3yDdRkjw/SFlBZBjxLGk6uCXhi2MMDdZDl
mgE7FUzWdW3bJhx3CU2YyYNxAyJPGRXbiB5EihbEGDyuP47Ye6EftOFkCnotAfTpz1t09V9EyZf1
lF6JHHXkaDS7JKKqNlsekjphsYtl61mGh1jfeXuOGOiOk8kxFUbr1vvIj+JXPyj/vrZqDuxL1srF
gZDwhRXFUk+6Oq8kpLapUBTvOeQMXEVvHEwH5j6/gd0PhGzatwxm07/GLVzeKik/pIkjoRqNJXbl
7NKZsRtqwSm9jxX4qr/uB+9P8k3vAgk9n0/YsDP8WPgSB/YHL//2hv9jMS6uMT1j2iYAwbIR8hVD
rM0n9+Xj/E2EIQHl3yQpGH2IplRrbHsCEeGzaWarvRvKeXln90IKgmgqhiqQYRJ1XGIID2vfbg/b
w/oFwbsFMtw0xJYasRfUfDxAFuepzmQk7CfE3rmXdvFPItqIBzZB5UFaR5PNaozhasNNxYcKqaH4
dm7kXKGLrzLiaZaS39CyFjcCBG0OeWyTMphDhz3VJEEb0fNOWhhJ3EdmRrSiYyQfk9n1/wo4Drcb
H0ki4eoMwUd+C6Pa8LoUGB3vKycAS8nrhSpqQ4hIHLJ08Sb0lHxGShC2z2OqP2m/NfMHzCl7O+9T
NtA+4RCa4mVbWkuGOQV3p0Rff+jvaIu4UyXYwy7234GUmBpFRslEYiUdMnbvbUJWhC6HcQRdaQIa
KQK5sJdMvixe6e9ORUYpR5cACA1MsswBqSnMJGvTmU4GWNX6/Qm86AaR4Hww6b0fC88T9dTNbwUf
eXIc11n4Wci4AdJWIh3UjRAFBQyPO/p6OAxkXsM9LvlFN8JVz284Yu2JMgpGRMMpFy3YF1jzXSyV
0gDJXb+ZIpw/TLeKMwO6OjttOnYkGETLctSgCIbqc0oG9toeSPfWq+Dr3IwBCOGbqvwNgLX+wxGS
fRzWnCBEebo1JD0vSGMETAyvUFPgW/W0w1FlqfOAZJ9ESl4LLwrTyxn8YuDp9XWu8yMjFh8OlBhm
eENXP/mcJaEMRwSlwYOM2AynAT4eLrBySsCsoEgYQgeBIqH9QRTbR3dvldGF+dUfldeMVKdoxxxc
pX3ZglWnLQQVNPmZOQ/R/C38l1WywsMLxS7ZRVNm2BkF4NtlmkKqiTjuCJZGB9FE6STUQw0GWnF4
wXqmfOrBPik5N3uJDEFZtEGld+4FnqJQnkW06kp6LNh6EeXIx9750Rerl65b+MYQS6wW0UON7o6P
viwHlAFnagVQwfHxbveb2X4Iogo2GsPG4XDmVDyCFMjZiMeBUNeOwOGDAqh2dIzboUa3gjHt3E/R
M+wQGSTYc7Qo5fa4zqLhQm3o6M5pjOAwP/aZWMRVvxj8x3fIB4w3ocWtYAqQH/v7WHtww+7gNl+c
MvOcVWrWEdgECUrL7tgOhWXIDMcPkrB71jLHVfINCf/8opD1s4K6Cb+eaHzEYgY5XRQ7oOAi1ILo
CcqZYu5CR8MB//sasSDV4sUpqlRmqkdYk0HLE5oOPkJ5OW+5zMWBbrHZI9tElVI7r5ujKCzrGhf2
zsesISN14TXVzqzg9xCUyEhAlTJ9dMhqZ5cpy++SYWX5LEKJdbO2R+eRv5czBiFDByJ9eSO6E4s1
5htzD2Se5JbHwuwmVwXjezszBhbv5l2X1RW03Lwc4KTnyDiuPQxCnC0QvIgTzxdJI7pQCly/03Ge
NzQtUI2K80YENBggzQoV9QyRFb+U93KPPld0Qd2kx9eByWLkM7k+EjVLJFqeQ9bB9BEtzZYL4mO2
3OvN2BK36e4iXWW8FKT1Nhdd5y33xaLkZ8Sg9mlfNzf8jPj+zcd8LOulisTDbytGjcIT0DBuuR+h
RzUghDCIqOH1CrQ2yBnjHaRBOvxuDzxUG/GumFQ2E6ZKvvEC2qC3uemM4fHOthIzxJlTgL8pmfHY
SjRePWdubnzI8L9cYkbJOx079nmjHngszNfe8OI8FdUo8dj3H7pxKRk6vfV1r+GhQGI7kRzcjMOG
gXI4JpgP0jk0EiSWeBGNcAaLbqzo4h6cfzMASkv3lNg68iLuJxETkGegPMxvfFruUFfn72GDinhS
hc0CFhyf5IV+rsMi7c/aTErY68YeHUnyuCIubjL7U7RzzavDd/A6qx4zP1en5VkzngRNyr+/dhsh
HsqusKmBGms73MpqpNdRjaST9IKDh0RM4QvVZtvvTbgGUBLsCxthA1ZTfNLFDZpx21GF3ZmJXKmT
PBwFdQ63cXu3m4k+kimpswmfm3jxWB77s4iBnYesHb/zByU7bb2r2WIJtIz2cpa0892JvuINr+N+
C5dQha3YQ83KfntyeHOGErewjg4oHryJHSRok7DJlilVIj2hsXaO4jzTOXnlO28WzYZcjLzxUiPz
9tjib7SwfpRJKfzBh8YT0h4xnT2SV4Nbv7jTxCGM8qBwaY+YfY0vFh1B4Q3TQFsuaw9lA3AzAUsx
ouxjIjeUsTJ3u9C4BGSnV/fsxgdPMUCFaUkDAdM1og65wnqkd2etfZ/JsHkGJAp6hCMNghfE4KD7
cqRQ0GMwuUGuIwWZPcfSC+ZdAosI3VYU2Lo5oZbguYlRSIXL2Eq3kMzx0iBKDv9xoihkzAGEZCCa
PKelpDsFDjArPE4SXqtpnoZ1rApoD5XU0qY10IepjIHlA/p4nIMKrS66XlYX1FsdqbGctTXKYdHa
iwiv496BOzf7Ps6s+ohtwRwNSFEQLCMCRNMkdIGRM4gpZjBxpj2NJhtkrixfrJ/Rd9nCE3dGshSc
N3xTpbivoJuAsC81EM2tWc512XdtxGf9BhosVMnsMtzEwObRej/4RahYbmUAJHazqJoVmDj8KLZ7
dH1j3HdYYhqEzm+c1zlR9s0m5vQjLQS946PBkDrlLQhP/i+CoLZD1Lh5LNEXMfWdpV0vP4E2wozv
Kkq98uuVcz7dy7zlMqu+U2z5F2U0yBruaTrOGkEbCqTxiz3EI5nxQQ4XKVyL+J8BOoK7UPVqo96E
2fablmgqiXoI2ZKP275adGg4HB5kPc/gYnVtkgG2O4+PNAMxrHBTOTmM7EKRmInLOFUeekLhgWM4
ED2wS9/6vwchhuJZBnAqJalOv0IkkC+cRaUYVuNZ9BvMXGR7k4hELjJ6obz9xmx37KOskPIevcEc
BzFMOEjY55MNhbZwSC99AJVwRJ5DIT6wSHs8ZB6mlOFtoKoQGRtIAl/Qhy9yCbBZzws2vx6VsHZl
eyJSHcdxHXOK/i4TuWEyujFHFnmuTQrQNPFH4gctprkQhK1o8UwrJPdqeMHWajvyO/YrujgHT6zq
WMYMVm9y1jcDRv7CwFyqDEuXxYDdb0AaI5MnPQvY3oMtxsSrhkHljLM7qAbIgtkbbNcbGTuhM3Cz
lWaM1sBBsiSB9V4LwS6h359MKm+GQVp5JtpQKcXJQiyrsPIEA0LZwFkoblx04+OI58TKDxh1D8yd
Wc8A8ZyRgXiLzSv7bySgJjRwC+TZJNFFK7egYzgeR4hhJScBZ+Ber4helOWkMBQ1UcjMD4AX/lBw
E2LE6x270AkfiYbJFfcZtpyFw1TMvgcxxMk0CVc3HKscMhZe4IEFVXEbzgLxrRI68I22jAndrxNu
Rkl4c0hpizPelOSpOSPLrQhnv4/JI/Lb1La1iXc8PWv5Waxhw2TEu/FBMeeL0MXf4pg35toj7gqV
D5pT3tkREsnnbjgWrlWedTEDTA3FZBk9uDi5xs3Ja6DidMUsHkHW8XsFFpXh5dhc1Y6YmHVs1dvZ
cZy/TBz9Yh95x53ISreD0Tbj1KBWdcFoz1DqoS3An7V37pCmz5AXggFRm24FK5aivGX6nAqQLNK1
S4kOhMcXRXXvRFnkd/s+08gjJwplOo1huJTILg06wzdih/+7LqAahTxUiB9fAy6DL+Q0Y1iHbTpu
6cyH8eBgKIGzF3e78J3UfQ1taq/1+DlpRq/BCXQOK4pZAL400HItryXLlSUs/hLI8Pkd+jY46djc
muK3OBKzClCzvWuxHLg9MHqiKAsTLAXDn/ybzZIA4HrIe+42jh0YRQIpyeegJvBde4BRnB+PC/yr
8S+TzkLGxakGtxz/Rn6K/wu89BAzR0Emkcxa2FKA+3IQWVAv8dB1ZYknWV6Qsb+ROfO4CEEeopNL
JAZSJm5pnD9g1KInZrxzbumYN0Ss/8iCAgLhyc+dsVjjQVrHmHIc5Wy3JOeVosj3103fx68RaRsX
gwlx02RB3SdcI6smOfH2qi+fyfEfHjPN/TUv6QDk5VxextEcORoDK2l78TIxG2MBmwl+CqtRx69v
PxQRNdHN4As/Z0s+LyUHu98CKyY4eSxNq3BiobHg5x1l3sob0Y8Y4fScWyzVOD46PqcpEx1YHwX2
b3SihPXE9VEJS8yK2F1c4fjuVhBLfC28QPrhedU+9KaCvj2fevwc6A5lQ2PRYlF3aegX0o7njnNP
4Ac54ujHJpXf5cTRUD70mAVa9BJWFOPi+dh8CB4OH2ZncAZEFgwzjW1ydh1ejtSa7R5hwSSbUxxA
K+5vVORUQ9jRcFrwA5RoDt6ACz4p74Jw3rLK1HG4//iQpnHMYiBLQUTBWzHDPhJPpYj0IZelRbSC
xaQYJC6cJGKbVqUcTlHEAHvugjwkdkYscgieJhjLvMYF5YtDNK8hpdJ1QpwowlM/L3IMz4BpxJuA
kGyqYYxLSFEOuMPUi7a8hvzCDp05ESV+pOIyzW1wxml6oNTlGBBHA4JMFHG+hCynAjodbEBncRs9
+TRCQYhY2ThU8yfGBhnGlC3NDV4URYSJQeEgcuWCKI6JRjHsLY4ZxYBvllaEFTiBfIti/VQejnze
hSLcKKFWqdR6fpnsWeE855i0iZpgNMY7Wz7KeAsJLEZkBchhRZwglJeYwfLg8ojMyodJ5YN02S6F
NKO9LafN7sX92yK6Q5e7u05BBGbNQGIrfs+GP2wt3zCCPqQqiFa+X4d+zMrSSLIwl4RqUELCaXNZ
sMNMd2eu07Ef84zzHIkK8cChcckjwFiEi2clVUZhOKiaXT4lK4Fn93ShJjgKrK/UcUEtjT9CHq/i
810aqOZE+lhfOpEQOOGZAnbuLXXaDn2n5CyOna9RBXcDZhLHIist/tEKoccRTzuWn4Kxuv54NuQB
8JopWjzhnrGVeYA8HNX2DahB3FbaZHBCZR9IcyZyYHAGaWoMYZoVHHy+QVznMayJ5P0hGmkiSuFw
J2GG+k5OZ86lbzN1XW6UkA27bBz2LbGDt3WBrFxeiBQR40KTYCJ3Qi7Ab9jcJQS6fWntEbiuwfiK
xcxrUgXCtTzBWblHnDnMkfLZPwTufGuyvghRq5UYLLI6WQpCKKP0h0PqjNUpH5agfSZaFbjesAYU
ahFJ/mszpU945/niC0x/13GIvBDACcI0/qJY7pLKvqRiYMXDuFgaNs0fzi/BXmICQzqOOYE584US
WbmsY/YChyFotDw2+bYxCRIMOMipJs+Yo8QU11HOUeKE/juXC25X6fanvyfNXVH6UMBC8RnuGzZn
pIPnItY1QzyJwxU7GpCHUMFqIb7Jic1d8wnuYCHkqSxvyTb4tjwU2b+zgP6ywPA4uPgPgjr8d2g7
u7QgjlAXmnxj7UjO8yaLZ1rEB+yGOrqci5Ey4QcAoRzIwdDlGSGMIpHGWI4M+NT/YEZAq07QJxJ+
HyMZ97vsuK2A9xFUSfxWiUxnwC2BF8qMmcNb8JBecrcP5M54pvQF9RC4QzAnDF/tx8+Iu1sIkCGD
VXrFA8fhI5NWXuJ00gSs+bjYiRIiX8GbqoZJ74At1PdN/J8p43uDff+6IQ2lLvHLDBVYO6bu3/vU
BfJyHyCW5tFiakXQLWpgHgwXCyqQkkL4S/mJsJXMCMHVm2wdhGHvPz9mb7L1FYovUAnyyGrzDMRr
VKxWDhnz3ketIGf20UpG8/WKS8N54TkMhRY/qs0bWTUmdNS82uiT7Ps4x/S7UQOwWhQiE7J96x4A
fdtgQvgfyxhIuZVdJvdQkgFWjPky+3PPBBaGSoo1fssavTBt9mpXoVN3jB5IT5DCOvvIq+INd5tS
iZsqowo4Ypl8gTAWj9eGatDNYQaJTT8JcPslOWkBzZhN/pWz9y0dOKdhxwC/vAEcODBJWs40Y6Tp
PeGHzQngB/VIdwCxgddnSgmNJoQx5DWrYwAL4eox0URqtZtDss4BwskQhjjCZOpSZIj3Qd2HRzc+
eG0OTqjXvL+wRr5C0g13UKyl4hWTJ3h6A//+jyY7Zkc7JKA0GOCnOAjZhjta/g6sB6ejGbQbGY5N
Bo0WDyT0muEoxSmJOIV1L1zPLucbU6AJGEf8YTizoviBPRlnP6D0eYo/DDtKbLJ18G3SYHLsuepU
wTM6JAe7DQFhzY5G3GCmbxLcs0ujsvQeMFd3g4bBpmlzQvGXOwB9KEGS5bSQPQpAKwQiunYIFNw1
JF2SiViKjF/RKvsOJaaZru+cCYs2Tw1UpBif15BvkAjAFmLIXYRieuyP1zuX9FY2Yk6RY3aGT2eo
D+gnXDaKuywBEN4GWnYOTXE2M9bTb7DdIKQGap1sR1eSW0j5goDsDD4E18QB1eNvFxjJgeuML4DT
hO0uYIdDCuOMmWfH8aAUwtdr/cGkDNpTdQpDnEw4lZmRzaBXXO3Nx/hLsja7iz2ZEd7pjuPjMSRI
cnCfTScCfCFhww9jZt2NG35rxBMeFnEwhltN08uFUM9T5wDjBPE5TOQWAe7GQOQ4bq05a3aGDh9d
hxAt9h4kivZj2KLw/FrJHWG1xqiPF3xAEngmZxbjtMeZ90SDwQfwuBldq3/KhlvLhbRiT5lrfOCz
19PKvZqX0ZdX54lhDMhsmTbrL9gOUZvehlBnKXvvg4o052TNApn+DkmYmeYJznk85zI4jkqbV++g
Cuh2eTeyRMfBD/7rQFiHmIuVP995jeC0lXa6wP+LUInpMxtG+lcMpvMY1e49wVVzBcBYZvBoXIGU
+bVDJRgtQG8fkLS7LLIvjwTwxVYdqhVAbrEVbJmc6XLSLOSrrexAhI40TxPoyBK68xvmZ2WPKxeS
PJS0rZlhDEPbmSQD6b0v+Uosz8Jfv8khSKNEhvD1U+oqCr8zGNrWEcR+C+Gs4gUuIWMNyMCg6b6N
z/oEz/TR36V0GQCAM04ShzjyArLBgIb/COIQPRMhY7d/jG7FEo2BSFHO/MsjzjAsI6T9Tgz7uFLI
4PZkdJV3G1+GC30q9HHNePTbzvbvTeb0lsJza6W4sDnvEGUBpHsopXxUYTpLE6AxkKywwiHl7Gop
RUmxGJeB3+Au+RXEWf9JgNlC3y5tVidAx5Oz7pA00iusoH7p3h0GRIM6Kf7DyR14yJyxKnPtC5j8
03UqzZMTLaUaTPzmL6TYOUNaIqcEY0RZAWwXbB0RS7y9+6SKXpiBcCeOPD+qVFI2Mod1msoKorL9
/FXmAd0O6ppg2RkeSAZKbk1jcDb1tJxAXnGdHvvkjuSnYXaHBxRV3b/tSHod+AAMa6ILeSARpAx4
R4RPeLhYPXRIxx6XsIXHK9KOmv2i0IGRVk6Nu+J5gF6E7P/DgTNLSOpYAWnpprIu3qSbYgRDtunx
+sQ8gvXemvkIbsYwsNdjrJXhkcsloMJwVbQ1hJWDydNpe4foGpUTLshBJzSoJsoU6QKrtTSqCRt8
HDXk6BnzAmaFhvbrolZqmpcp3GBUXbcKPpZ08h8bDR4L3XY0k+Tvq5ndYAyhnLsZkxhGIyyE/x6D
fVia7/nNkLkqjy+cgzcn94hBJunH/4yuf995g3PySitx6x2GLTim3+CVMyxm87IeMj4AIxar8u9P
U49u9n2JLjVG9xbUWPgfWmjTLjbRWY+uinVd7jeNSQs4+WWUoJ/BifRnyYyWUWuETg1iSqJPVLt3
s9tRa3z6WDOv238Aiw13cD5fL6PJYFfU4TzWOiTL/6JHouAxPpF4LEKN+aE5DpxzjsKxBGFMx1iY
39osS+OIwQus/8fo6l7d92LfM/bER9RJnE8E6Kf9+dtNPj9uMsoxJW39aXZJjH85b3M37uSiwRUm
hfT4xaEb2gbyyS0RU3ycPh5TdlDNNmW67WnC6fqAPn82e4s3zPMtfMIWJgk1beVey9ahi+Ah3gnb
599Y69v6VOA6yxQ3vK9Jn6+xEn1Lc8fUXN57iR9jwFxMeM2dPmNBcg2GlCN6YnoaJqRH+EzwKNVh
157NZWYTLACc0hjKCfZ/DoUVj4cxFJpTBGgYi0OVOpZuyYM5EzqQIiyeoOnufZ0hZEjkWT/ZTdqV
NHoMzApXKmMRG873ZXzxmvSZM0S0VMwrnBXMAl5Gu2NBEmC+sIzVbM5MGDsy0wQ3t5g+BcTs0/p2
FaMWPgF9WExEmgsGoPcMme77Cd9rhoHCvNjikXyNf7r1NiEXWKZkyZ3weNAyHIzvPg78fPkxKHeW
RgTF4RTR6Z44N76xbPFbJzrAwxDHdMXUgt2q4bYrC+YGDsiwOJge0cu7+bMlE2MxbMHwK1A2F0h7
rOTTHEU1K73NwJnDuMvIRTWo/Mv8yNeEdImDhA1mBeQGc9ztwyCGlaCr8F8qv0PzaF5rbILvyzpW
VjfmKy+wfkRx8LiYYouktGKwGdQU3OCSGk+4NpLTJml5UvUPGCYxlLc7OmanTR3oxZvunwctnbG9
+w19yS1/RB8yOnmoTpf8UTbJ02GHkCcum8BGorSi9dFvRxzYgCSloQ8OBG7NPoVXa/2/XcwWBSKi
AbQvqQsfw3bJCu/UnjuzGaczlPMScXaR/IulJ1H767WxtdkbJAtoHZKtcyD84KRFbSlluoitHuHM
v2GMZnZexnWCiVlQJidsSHrGvTgXL3AzZbEz9i3aySfnNbmvD4E+bUK7ihWvSlr8ZnQNOkieME6Y
ql5z/XL32Ms3DXXa6Hiv6O42phiQJp/i+0KuozRMFVt6U0VqzH1w9tSp9O/87hrZ0ECx9GlV7OPb
SJIlXEbj2ZDsAeOBxkDlsB5otkZiU3t3B5XmuDPkgODkIO7b4jdW2gsSehEZtenNU0WSQ6oIORop
IZs7AtVoTbBOjqPTKL2FW4swYgyrHIkDyk4AVKwiFpx76F47LfP+d/HOL2Q87a2DTqecUKpfMN4b
6thVLmZsJhgnUGFHxwPpzXMN3OZt8W/izmvo866T5xrjslGbhBhjuen9bTZ4GCx4cgM0duivhttl
b92EosYJTNgaP/znvLF89LfDjma1PsYu7QTtvOZEl1E9l611Y1zbgAZ4g27uQHovsCUE2v8umx8a
PdLefdG4kTb4nVAJDwkuFIIO3B4Zk/ih+d8IHziJAtZvJ/QPhjsLSz3lp2f/RxqqYhhC3UW1hXME
ScUSA4qK6b30LMPrVNsbGvNywQhKR16Edo7kc+e5AvXhPG9t9Lw8WfzTAVkEYeTM1EMFl5KdV6/u
gy8iunNQFXdAKRQs7rMQBdcueE8Bsv9m8fsj/H+oXk1/P33z7AZIk/0bN5D9UPF4q+TMBlBJDadg
P+Y+7pFJEGCLXdGeXkY34jmm1W+xBU64zQRvvzfGlGsNShXSz8bKRFJxetDuLT7h3h5d4saiPX1h
0soxwM/iC35COHjvISzi4jFpufVJ0iFkSuLbZGHJshL3W6Sy5Fk9i1zoMWY4yop81gtXoDgni/zg
LuI23MDz6/xrfbK2c1zh7TwQtKU0eqCodAAp+T9Yiu6AF/DoTlR8uRuewAO0zzouHU262m26JtTI
1PPqqON2Iwv3C40GrG7s8JeNuqx6+HioTYQHRRN5EzJECeQUdmgL1IEuaUAjCFrSsf9e4tANb4kJ
yQEr6G4LIrDsRtATvBO0UooxeoUqVAWZX4eTrQywuwhSAAWEWaIwAh5/H6il+grRgQAA5UK1mGkx
4UTq0z+eyGRnbYiNjHReWSVdO1tBQoMS9R3yN9ad8aj4hspcMaZg/FVIsqFPQ1kKId2vzhdjcl2d
aAvBo8WE3dGHDL5AFEilDvoaw11kQIl3QJ/RgMy/1v6qmaWqpqbhSNp4B5yWnFKYoDP5m3GhMmBe
WmtSL9/cyikxxNqut2QI8GPfHUsdPqiemS/fL6fvmEEm+NoMy+nszkgJd7fY/2x5FcxBUpmNDE0U
Xqww+NorDYYgXFbdL/GMGtKfW0BRTZozi+OUS5qlOh7UnvrXGzy5pWxuPgOcKzFGPcHRBhsdQkAr
ezJMhpny1YgPuROSANIKTnzQ7kzlLVvo5SpIWqWUB0tgpg59m5Ly5WTdRqCBrE8+SsN4X2k0sUVe
DRyoZr4+aDEoLbhgSrE36VRSIZAJ75KSQOBRBROu9vF9whqOVTk/jqP2Qp2eYuqcN5o3fXEaCfSo
T1uTJ1OvFgoqplGXLatRZ3VK8/Y09I45Q80P+/Ovkde+pfPtUCnCT0ZbyVGdLz6+29UMw3bGFIFE
ge6fKmpV1NcUqJiNw4yi9/YlFadZIg5HTwaJqn9AN1KISzHBJrG6f2OZU4eIUIZnkgfSlKEPgvel
vQY6/GxY5rTtuMEQI62VAHPlAGYZr3lO30An12LLTt06iPP/di4ySxEdP+lbAElmPe7mEedst5dc
rFy6gU3zibJ3FrTxxa6CGuxedLiUK06FqXUVjPckahRByHfRahNtrognGWnlj9GrUipwHMN/Gr5p
430pTB7xCdS0YYPKnwNqYfe+5pXc2yLVQikm2tQE1M/WZ0JUQz5/CLWwHVJ5MrjyRGY7yy7DZ0L/
Oe0FFUmTKbb5F7yVKQQNGhHRgXsIGF331fxDZ/TifyrCFPJfGprP9IPxPPpmO2e6JLcuBi4W1JTf
6pREYBMd5LvOomnTXeJud6R0o4ximdxdDiUOLZ5DJGl5TDFn9YYlQM17urOvVMIjaS69vSfxcrQr
zusDkbkHpoz1AMeggqXFqAfheVIjR52+F9DX0HJjyLkd7YXaiJMCyrCzie53pITf8B2+sU0QwOIU
t1gh7uLlVt45eE12CfLLFs5cSD4DMeoisuzmQFvTBUtSPKakpUrd6p4jEclLVqJ4l5gMBH29017A
neOabzEJiuKd3To82Dr/QogBznkY6uJy4WYc3BuJEPLyeB/vinqxjVHe7kAR3TN13Des5BHdFp0G
0ftMQfsmEaDLc1psMT3/TskHVo/pDH6nWAGc+WAJ4vXk7b2l8kzUkLt5strWjRdvrrtsLy4Nm/hH
jBcLryzwz8VRua69s96t9zPr4j3CJt7n/i1EljlMd273giGiea7H5WTH7VPgTtU2OFi61M3W337a
jFtjfXLoS6KKsO71G0P+yr/uBbGYw3G6M8k4vf3N6AA5QIOOevElQ4EBBDcWdjP+J76OeR+KZWbz
9nvWle7YzTxBuDaPdJTSz97t4TSh8RQfilmKVeybwTMLxftOcS8YneElnn3uf/jqgIuciybRhlN2
fWE6gqFQ5unTi6Mzvq6gSUMtLk+QXh5+DCBs6ZhizjuEjeln8Fi1jm4LLtXduA52/IenrE2rBAU6
tIWVmE3EirW40eBQ+qchwAoJ7HwW9JjOWqFOPyTifiEYRHeokSn+3HDbrFgmWHAuwOxpm1oxxLFF
MbbMgul6M6fJjqPatmdejSQa0nWugoXbCBnvyxMQ+AwMSI1O/IVze6FofUGNO5pvfHo4Ox0csUYl
7YUjXGZkiUYzpqgKmW/c38+EtirhzJIWFhUp4fr44Assu0hPu/4uIvu0a6x75a9uC43agHzQY7Vh
aTsVw4UG0AE1QsknIk6TraLq/v3uMKHNV7y98+QcSRCRWCWeD782nH2O3ov75AD2wheOznd6EJsJ
GpPK4h4p0xYgGLDKG2+IdqgYjwN49G1EDo+X1IlQd19TNhgLrAd4gSeNJdH4H7jDn+JuEqUqe0YB
QMJzXL7ctvd0WxDghudA7UP+umBTCz15/t7R/aERJZ4f9/SaHv+OTWdXgh0xgSJ4Mz7xzTmw8xZV
egGhES5ChzkY9Ri27PicNm15qD1I3gyGbGZdxlivtJaFKn1w8yE4GaXXZPQFkpo5p5IrAzI4gEjW
VHpGivUC4w0USneSuVf2mt93/OZj46bymn8yPT+/LXjdX3gQ6S69jPnr51wr3dts8lSibs/cE38x
6KXtABrytvYzgzPjA9BI5s01QY9ASAB+Mqj9XfgETQXHRxHi4IHsvj2F5lNb9V/Rh9VIm8e/jU/D
VtYjUd4e+x2EeEvMTfL9kJnIp6HM+Bvcs2dGr7wtne92fmNeZFPLO5s3cyyaG44Bb3GwHXB8sGKA
XUQa7KP935lrr/u9QIO/O76me2xqxpA7vu3+HmwNfwo958PoXyAvFQkbLD1Q2vGblqS0/goI1osn
QL5sSMag8xDEPIWEl/J7ZrTxPsyPGCH4GmyGF64XivPrrFG1MDZUqHBQMlLAToxZ+qJ8eGIqQbZv
doMqFdRYFPh1/zJ+jFsywYWmAXPxeHo5dLoPSQKDZ2E1gofSpC7plcMX5pe03sXVBrIzkcWXHrcO
F+s6Z5AMGQZHNtd1ze7ZIX2Do/aPK5wVTzPjiutgecIMgK5+fmM0ibAuWvZsA7QtN26GK7d8WPwx
XnjCPDmPbB7eYKEIXEigLKqiBY/R65o9yrrrwUA4r02lXSsYMuxE20dvnKZ7jhtMc4JzpJ38I5Ml
AAh7tdfzHyHRuiEDMdmzxC76iWCIR3SIEe474wqYUnDJQ0cWy4PJSiUnBXAsbdS1luoDQDKK8/9o
Oq8tVdUlCj8RY6gY4JacRcB442gjYsbs05+vXPvs0KtXayuS/qpZM4yBuFhFuxBE6XnPQ8q9HaXZ
sJfVY9phmlG6ojKXS//Qb46/jIw0QNxTLhSQZ39OGhOOTSf6sFPxxk2bC6KH2bHzGV2Kr+yKpkGs
LOmme8hAmnsd7TICCCSXpCquI103qDkeoDg7GLR+ez/WmQ98D875at6/Sefj6G37/XAbTbfGzKsV
dF8kYWza6EZBVq9FCVT+cDvUrgeHBlbFpiR4dUN1yQi2Sa5qQWM7H0C4PZX2/hy2qFsZU9Kx1U73
FNY8eArvnEw0Wj3v62y5425ue0/R+xfNb0EToyAGNqyiA1j2KdximlZ7GpDX3ttxfd6DswZNZB48
Poaq97WPeWsVfC3vQRfY5YAObdo42tot+pxCOKC0S605WgEGr6dwP4IAD0FxH9TbP2JxP8w7IUTi
dMEzhbRewQDHXIkTiwwsnNcivnyX8EtVNnf5nPT6DC8JeYi2f5TvH8or5zmZzyC/b7m9WLvRK7gS
/sPo9sBkGN49bE+uBajgzwm/yQXAZcH4kx9F9wlPNyFzzmfzGW/5gUdJdi5ewNF2tPvYJ8yoaQdf
Ft8zX6Z5PGBoAKoK1fVg7BmWQCD4mDzawE9hwhdelq9wRMuHuf/Is3g1nghRer/hT+jq8juB/P0j
r8A3/ALP4zV5kL/+e7UP3qQBjzNHlpcCZuIDNC1I5gBpkXxh2kM9AsB2s/nd+4TXhRbJj2UDQE9+
DzKP5uf8tZP/+xnvJI979dZu4Vk2gqkOMRSND7NXdPLsa5oQru7SOCIz+iA6ODDJdttP60q9VRvE
uvD9btOKX6Qw4c/0d5i8+52d9cQDULX1p6md5PtGwhcFA7f0Pj3y0Z5mc3WfNlfv/pWZPYxOHFD7
3/TjdnFb5adbYlb4VgNBIH3lFNzQOe3kP4Q+H/f3gp9PvF280wbZHKrPpvAqZ++dtrJ3n4gWYe46
EHLl5c5ec0XA5YEOjqcfKsBftXhhkKIW+3ErIfol/U4VB80YBpSJHr3TTvGeSgAH+O01bJH/wa93
AK2ezH6PixfGI8kVit0vvysUO8ImWrMuMS/dBGNmxG88RBcezu3zWCne0DDRExd7ABZLTTvpzbuF
nfQ4LmM8UZMHwPOVp13HLeZx2YtxnVLoq55/G/ckqowni3iI0V1YDW9jZTXPGmdC0wQe6qSAAvHD
6/gPBN9K0c5QLyUIiZJuxmOxAiTd8+mPPYEPlNWvK3+QhnuVzEpBCMqhThLZyyN4Ie4gkUPXlohS
iTCaWEw8PoDjkptbxl1i2nit7OHx0Xg90chB+yVLTeWdKnhZ/DJ7SUwbNFv5fdyL4N/y8J0WEgRm
0UrYr5APenDZCVZh2vNLOkEtifdOqLX8d/rJSioH992X7LSHeVlCvkaVMofPTao1XHQykSlpZMTG
OUgkolnSV/3u6U08XagN6Z/3tCjSXBJ/AJVH7Nl+NkXD3QzK00y84NRF5RRn8ki56R/6tBL4tAHp
CnufDsphycAzLKUeBLWVB5uhgrw0pvoDB1USJROTMtYLg7qQBUmx7+E+/me2tR8+pVOZHqkZFayD
jlSfYMrDN8oHQ2fZ4YkYBtxDDfrT06M6sbHxW8u0bl1R8DNvkbd4St/Kp1wUC/FNU8dSHdIHoTfF
/REP8zn29k3c9zSrBf7WLcQ9bE9lq5OuIN5izPAohjFS0m0NB0Ixn2mnFMHMgsRxDacuX7GLviK+
B3P5TDZbDjGCtwV0o03INP/prbmT/JbVOVAgUzhjgZPBdi2pVaxrTOPODCKl/z8zhLx7xSmXvvPJ
sszHlI9HWX3Et+4KciwpXVLd8iu+7MP9cO5fqWg72IadOSziZ6VaeF/9psE0uTTvdD2s6WLnJWZs
65L3EQu8FqUsbNrfAyDMZsHEFRCAh6kHpUttEojB73jf8MfoYjKt40MkPxWasXjAVZa0s8AxfAwZ
QIrVk5KVfZmZMU50L3d2NYd5/AxpwZSMQ8LB6mW7uB7zbFN80oTWVvb3w/0QhAj3Plo1Pv1aszqJ
zn7JdjYFBzgGBYuvpWv6/YTV0xK7Kg6FxvvyqJkJBcL/QZ2LfaxxWGSfoT9kP2KbJU+Tva/89rSc
brSjCt3jOmNnMEZdZxhMYCeTdjk1OjhXAtVhwyhYTM0x4eDaPF9ekSb3NwfZ46FF+Y1n42d6GMuf
Ox7VSQ7tIQj5Cu1STwDv5Qy6eKew9XJ58WZW1+ENLwWqOhQGUwGMEznRFDb0THxnVnvMoHnxmHen
3drFLQJDmJP0jF38Jcd4uou7ftu/PxwFk2z5gZypgHlWDeHi4n3ZPbw6ltHob2DerJtsOLgSIABe
lIJ8/HstDDD5q7wx/pgxPji/s9tnpstBc8QZp+vz8nVIg2+o2ZVQa8xS0mbWSNkyc+kecJrENnPu
dCNj6X5rOWN/H+S3FYSWfF26eZJjnaMMZMWBee7Mne9AZZLMZ/wm6ozYVffDjMDvkKH6MS/y5nXY
TL5uObrhNm7igKHOljtKCmad8Mqkx93r8dw5UMNDb8NUV7avou3ZNGdsEKdPQG+rzpqzHgZAqN9L
89838n71xWzdzUvHaGI5CQaKExh0GCHw3JbP2mwmc16Ox3oAY7SEjDaxdvd4pjJq7ywe4Omt1dxR
ZxoKFoACQk45irJrxeiTLfz02U1zRys6SIK/vN5h8+nzC9knvXhsiPLXjcQGiONJkHNfja9LunF1
xm6ZffrfwW+fCkqncHbB3E2YXL+DOUQug93UZXpNQ15wgrny3dbH8zX/tp0zU2KaO0AmyBTIbibl
qBqVI6T3FJIjRnsORttkO/s8zvu1DV6WP3e4jRBfIe/vtnMxcnqDrbSN2q7tNu/1DppuE+Cvzy69
LuUZ1QaN84Y/P/xao88mu+qMp8pn4EiilPa/AwJAcLvty/Ft59Xm5rCxTd7g6/JKjObJhzhwN1Vj
RgLwCWGqwenKr3tMbC/e1tUYPDXJQrHkEE2aM2XNjuOdEvZ+2+/Yl4PFDzgaHB0ub47b11D+GKjP
OblhKSSNtMPVSLiJuZyzI7/Jv6dzPJU/zho4IlybW9YMBmKYqcnFAyzjtyDAZB3ElvHeddyCi9D1
oQPUY9qk508tIdQPGelwr1kjanOhKYFxeNzkYUuwUoUawRnZbshabJ7poMo+IBRcDVkI5EZVirjO
3yHadh5JH0hz7n4toQGORkA42IOA5RGayvgNV5CPwexFGG4tk8EOTGsWL/ljxzz1aPosXqx+ujB2
YZL4qJV/t1Ujy+Q2Lrfk3/ptCUjrLI623OkzvzV1MsAW5n4iD/BpyEhtdAsWYZhJ3Ayz7cAt+5Xo
dGUNkK5Q1o4qv8ZIuuwCeNiAMQQC6kqbeegf8irPdoOsyGDhsio4fH3E/X1wYmW7wt+BQbuQxhKK
El8L7EEhghfF1XVOfVxBZbOAPmXKCksWUYDYHV5y/8brQ/vxETWLzd/OZn0qzoNLfg7kdT6x4NZk
NfF80Tup+DuSOqkzyZv1b5keCg9s0fMA5MJvJLBLB5BlRzLB23r6z6gb4NRHlw6X42MfkfJ0AwQb
mtuwY1QMKsqbBdgB9ChgXAQLk24g6okOw6iH+bQICUEfQBHP+xaQmOHa0HkziqWierkPt+iznsqy
f2XjFpUFwsdhYadBrpoBDAiFvg3T8QN0gd4hjm8jlEixNQvxiaVNP5tYOPa4p7Big8pfscLDSxQS
tneCSyx2uXImyNHiPfYosQuI5IzA/UyIZDK7E1gN+8sAljperRYGkJQwbgTTBI8zO7AJc2H9NDnN
gi7CHHPtZ34K2R6JCeTC9G944aHaGFLR40OhkX4xTglOSczlGL44NJ8HJgDYlWCMlWNogd1QL5ji
+wMQYATTq19lDeeOZQ9WHBjkbFN8pc6ki+CCjxvQmMCeeQ6BkfDtFsEm76DVP2wwuLbxOmrDF/gO
alsfNnwcoLoUAtCm+WjA9Xw0KtUmx1+MYykHjQUe/kFiy5LgYp3wcK7WBceQ63IXiUE0JtT8X3vp
uPdbvblW5UOCi2yZc3z9D76FQkVL9/BB1+clNwSpKPKKai7lUuUy4R/qQHxj3daUX153/SUoKKsd
lQCVotBIMS6SJ4hLE+FcYvAO45M/23xAO3qDtJJplmBuD4OSCGw7ssc8Bz/vK95PJT5DkenatcE3
pdcycvb9MAkaVktix9nbgeIafy4ePlMsKx6+uF5IqtwVGz9uGaqt8lDX+5OfQ/49IoVreFB1TrHn
0WBgy0boTp20IGjJcw9e10E5jPcJ8VdG1yPRCs4PNiEkMdUmplrYZszDP/wfcCf86xGNR6oB3iMt
hrZ/OJA5BKUQCR+8bawExWwIalCLk2EHEwhLtbyJ61FLuMjmx8AaDl0k+jE7SozkaRMthnsHn/fL
R75Gf1GiDNCKfZzETdRATpXTX/TAQxKbFWWwK9hJH6ce4RPFSSv7Tf4Z87sYE/52pfiAcUZdRpif
EKdQ8PMouUXdZcQPblGkDDjx5v0p7JoBMS1dg9T3nhthdqjXOA7yIH5Q7Bg3EQMqtvAymkYcmORu
4ysTXaN6dOUXpjyVTSYrUN7AjnBDu8ifavD7q21PyduRo9tzyUPDRYpH+MCk8PB+bMk8P/s2XpP2
VD5ANJ2K0z+vIMHfBCg2yYyZnv0pSjvD5ocPC7YbL3HiWXxmtgh1ARtpyl/+2wEJWX38RR6THyXu
z2eL1ya+gd1ms8cwsWK8wk7V+tVfMu/vfXl2xCfRB+KiIpdihN0YqTY69vM43XfwFyv/yqSxvG+4
MsukDSkiuoOXCTmtNDFEEVf75kBFddRv9Zk+aPmYXIu2QQX1zbrT88tvtBl7WypVFWGpqtWaCg/l
m712o3bPvhH5TtH6TuYtpjy1h7vblxAOLnQXQ1KjN6QSvKNekLrduy+4p2252zF3YazHiuRLXY16
TWp+o522TkwYqKHlTgBvkcV4y0rWnXYpoalrXsadi/s3HKMrncOEZPzDZIAZ82wX3DkEDAd/DE6z
l9AhIBnCzq5wMFbvJbQn/ESGZmIGzZtI80Y7CQ9EXNKBNcG0MSZ/DFHtyOSOv3JT77Nt0mu1hp9Z
D6D9lHPDpjPCO7vBNyJ9EgkeSwADTh/REuwKC4kYWrXBCiXQxGGSAbgryGt8Zzjo0DDC9hcNiYiS
ZqDlHWYUtOrSMtJx/drKeMv+y3ZrzEcwfk/TXZSKAi58Ia1F+gf2LXozVEDcGy2sK1t97sYo+uxo
7o0J8VDcSsjghBhgdRlMzytC2Lw3yXedUW/UMa+Y12Vv3Nq6TOeWEhOlYjd3SHDiIZog9REPAEgy
BdCXoqGZlaksvOhcpIKZORllOTokMa6rCLM4wRklt8k2ItHloCiDC4Jth1UWb4fYWWvSdO5HE5ms
X/Cpfm4/ERaZU1EbFdC8qGUAX3653eLIi2B4hC76BN6ChFnUn1oA4s9wnzkwa/prU2/JdJ8HPab2
PQoq0E0AQQw73NtG2Ek48TirwQHHSC1r4XUttAZEpcz/Af9lpaXUYT4q41BZHvtAz3wq/FH4Xnxj
FAeBNwrOhol+bcWkX5Td+Umk2UdkP8XcRxRp+F0rk279HWZrjF/GuEuxD9L12kY53jAC28Q0CmPP
SMb/lLJSsbGuc+7jPm7svAk0+3KCqNtCw3U1DtgNw9anng/YjJmKcC1jXI6iNJ7NIKlxEjHa5dSl
cNLDTtQ2MefXjkQZI0VqitDqseE7JEsTKNtEnX+dXbbNGNcrPDhHRil29sCkctqh6KBMQdUgQkDR
aAjfYYaTjKjOObcgX8fA5MiLEE6vOLlF1wTe5P6L0kMMwV4R4ca/IHeMyTkMOsYA94muo7Wfc8WB
G865b6BI2dOAOZdbH+QQctXqSi5wKulPLyIebO1jnc9B5V62XhWXa5C1oX4yq/g81uwteWMMK5lm
wOuzTi8D7BtPaAZyKEcvkWiVMNbzV127VZtXUuT01cHtAC+i76XIi72d5RFl7PVeruKAgxYS0Upp
dgzJK8F7UOc4l4YpelFGxM7MwpVkhKiMbtkX+ASowWCHorBFWBCHqwH+kuaAk5LzAYNJFL9ynJnd
2nYDRb0/zH+GGWBrMUIKBHwn9qCFYU5xxXmU7IIO6QXfMZHlffVuIDNDjg1wR8VJJAJ3BLmN+RAN
sy24DHdH7vustSIycGBRFBhwK9kv/ADY7Rn2VO6ogtJInMNuSG1FEunOlarfXS+78PGIO0y6wCqK
2QPSUhMMlF8Aj96xbYFZtYhVX4PmAQghjWWDL3g8ThiSZc0zHvOaW6YYA8oAE6krJfWsx5lX2tcE
yxSA7ICxmt9k2IZoeaZGnLs+oSbEBG2nKtXPkOWSXNLhHwmZLVk7vyOS3hoOVQemJ8YlazlN87Oj
pILyGb1oATgHIfoslQ4LrwYCM+hyiQ+4hcldiX+7/tZtFb0hflxiGIaZKSteOvcibIYj1b2y0cQh
UaQ5bfBLWLPiqosGSoxZoL1z97LCrh1yfxLLBM5hrnQP6xdO/TAkvO2GVziwNw9MJlf0H6ibJ3jx
HDfirRVyR/LsJGotvxiFCWO9RktkN6sAtycgXi9dCuZzN1p52mXbvgFsd+dpfpqGcBucVIEuxGbj
HtQ/wnEzjlF6sW8oicylgfuYSQc+r+0dLMQxaXMpUFQlchkdLynRH4BqHCrzFCqsXfYNPnPC0rCY
F2natpZLjLuGHFEECZ4GwkVaTD9dEgCoRTv30GDfpSm+ABdvWW+NcQ904Cv5y6BvNCJGxgmMSBWa
EnNE7l8IrlJgPfYPMgMsuiWUhGCGIQtVot9YUndik5a/lt8LUVz7h3lgbOw2ybk+AMI2k5Y0rG46
dvmtp9FCmdpLNPQDZ0px3pF3FUiQJ4xtw3cWaLtZhoeC7lKh+24nWXeAgtrWEe9a+iXFxCI8g9it
gbAyzmaNkVP9DlfmPJSuCTzSWC4PRM10YsSf3DRtel2TyoL63jDG4pLgukykTNapU9ix1aQcv6ZN
0DChOtBa9+e8XOYul9QjUlPsH6zFaghCC3bOCTWk/cNsDMzWbK0BWuFgmJCEso5IvllOQphbtL9N
KgI4RPrduMKRusX9arLAdAKSFF5h3D6/EC27MWGk9NB9wSaSOmxAEuXQ0qI/Q8ocgbKrMeRRzDpp
2fzGVFp5Doi7VqAEcxmEc+HlAJE6xjplEgwi/wbvYgGhtWYufx18/UeCtlCQY8BoGGQl5yCauk/c
/tuG9c26+y+7FUhZVI0FN19fbNjHAGpfwUpNkonhlvbYwEwuO1bIOUEcsFthQ1PYAf1KrEdn0YNc
hTX+FmOz02rrMQCHznDrGqdC24jqVeRY1GydpGzaaUpUgX0JibrxXDc1ADpc4mbd35/tfO6RpeR2
7PFrQjWicf1QfTlvelkClnybnPCL+4CTf1lw9hQi3oDo5jChMJ2+YrBQi/8AYo6CGUafmJcAAB21
ERRvfCO49Jng86S4WqqWwtUvKpyK1dbhV2KHksYigEDsiigvWX1dkqfp/UQDKDaTSw0nXFDUF0Ui
VRs7RWPtR+tkAkwxu9ihE5RQuIwzlfxN/GtxYvUCc+PhZ4xlXp7gUrstEGWLPAjdHweniVSeuy6V
R9fkhmT1b1RCVEE66+ikQWXDRrMYy7bPA75ISCNiywFuFIMQly78d+4Pg2mkuP6Jw424a6Fuo9mN
uH/9q4zE+UxkwB9udxQxIvTmRhFvY5Cxhg+czAftmTIiibo+NUmGNsvdsXpkAPWgCekbLAvMm2JZ
87cPFgrWJqnInwTxlAigtCnXLJDRkTINFAiwBP9s4nfUnb2YsXaU5gIz8iCmTNlnTWf7RgVV45dX
FlVRy2JzKpo7Q0I1LgWv6p2XjRyJT48Ovxrv3A91gIrqrcQ6C/UmxXW4+Fq7EFIFe2hkedjvWuEk
hqiHGUKdHr0XV2jBLYPUCrL0MC5kvIRnASj/mlOnwWJxhczOqQXQHR0WO2YC7bRBcqpWfLNTON7h
HiwNieAUXUvmAPDAvTUJXMhyAAhpLhhUibv8ZYE4jYuVLoKZDWyvpDuVcPT2tMiKgklK1kNZwQnj
KRlkRDJzFpe2dx7I5KppdCKAQwcY8CHzN2OBSUH2yFRn0XM+f5+/TgtWiQrzZoawgnvYWOr4nbHs
cevt+tTQ9zDzb9gxLNbZFh1SRoFAQVpwhKkdu5Qr6wykLXrgpfBzEZgJeAXNLcajh/OdikzOFnoT
FceTNlW1gspv1gdq7NkyNSMIaAaowple/U56CEYMhp7cGhcAbjOwKWc2+RnCS+aplIEY21AfSrnQ
j7EKYZ4JexY/JZAxgD/RzTs8xbLAmTAvxUp7g3f9CkYBh1aymR/U+eERc50BXFcHB5/VfjHATWls
T8l2NqYPKzIDrAqZpZoda5B7HtR1wj+OEJZZvbeO+LXIx3rAKxVyplgWyNqwxTVHiKaMHPOMJfHN
rFP0F8QDPI3tEBUHhZd4B8h5wtiOPf6l71uArm5jlicdAhhZIsTM9zzu7KWpMOI0a0i6zQi64F9b
uGi/uwtEK/SdxwyG1ImaEcaiExef4YvgKfDO8xqGJlNSc90WmJtpjb9GuSgWEWiKq0RP3nw2/7m4
AO8h1d0nx6bZmaoVA2RxH5lMZjFQWW9MEstIpe0bNOJ7fsSvjNuez63WHWfc0ETJJj4t1xnC9SsK
H0vc5U+zQ3Cwm+wu6zo94y/M4CTcs6f7L2/HLMlk9M5w/LaYm1ZFpIA0s9D8FgrxZBCHsKPgEGJM
hK3aJmjSrYpV8aLGIYc5yUILdQjL0w5Gp4dBC2dVDdj7nB+dKtTCM361ynR/RTGvMy3fYJ+MV7K4
Yn1Y90y8p6Y9q53QCCQYPi9EfJaLVc5ou3iYJ4Rm7yU9XU7miKuKY0JfFwKK+BHcgltQO+8TLIrS
PS/UqUzdv5CW1tqRqf9vXh/Cb/8lEjQwjMzP/ZPrDb08TzzzBC8qKO3qZ795iDdYMMcb5Gfk0Oa1
C3U/xlB9k5+dHAHcz/v7xSutMPriKmOd8A4rMsHw3nDt76blUPD4nCsqyDKdbAL4/JWeSuKA49nn
T598HZWHa3+bvR2UM5Sd4q9DsBhX4rJLzCRNG/YUR7vPzm8HEOXwvtja6E0Z5q7XqZ0YUtKw7GDV
sUMnCv2Neesu+IZnDXW2yolxv3Ppc4NGdCpkyE6033J3PaSLxZ3j1+IulqhLXYcudyjm3H41NMx0
hzOl/9ooufSfwoPsGVdcZPn2aXVFKD+DAWjecUMYiC5aOG10kVYP6fIhOmGv8J+UFV9KeEoYYbP8
9P+14Y+A2FusAeEXcugwonGJ8MiMPitu5ePZ+XO/bM/wa2jm92Vr8MA3EpAp7sYHNNm0ajUWmPuR
mLkJI+WMpeQtaBNPy5DlDbQOBrLO8F5xaKLEygQrpk+mOKeliBf4TVQsVyykruOuPXiNNZjLUEgU
gM06vsSXKwaxZ2dPR4JFJFZS91k+mGAuNxKAhVfkbD97I9pFh1QSKY3FpgQKyGZ1Dh/GRtBzEDdg
0U8D2LwKyDyV4G/87QdoZa1mfzRancelS+cAd8h9offMcZK3xAlqbrNeT5CYg0vQoHOHmhAmYYce
wSPT0kuagIWIRu0oXZ5YCbPSAWQADCQP4mwkwwA0gngQ+CA4puTaYohD/EBnj23HJwiivzRnHJGw
IAJfSFsbkABPR80Y4hVrIU0LTtwDsZdlOKOY1+ENvG9feug2FBp5zsQGkF7wXDTwEC1b5hY+4mX4
oa2/W9cntfepVxwfA0pEBeuGTmzckjjcLTiqjtrI7niq09Tpo7p25yyRh0Lv9uu5//rrbNPzxa1F
uHbquPMq7AIh4/mnWM8rBZ3ShN/Qhw6qmnsgt53Z3FlznRzn5HQbHwH4ahvTtPhEvBfLpN0vXM0g
7oLCheGY6glJRCzE4MnO3So9Zx357Dr8wj/mSLM2rf7TpHGl9ADkGeF1SOc3CBuGfQNOWpm3TbP2
r3ryVMePCTOQ28NIPo7xwJpw0hPJMoOt9NQTmXOLlhVMe3zLd7lCdHUrw0q4dPE2tAdKeh9eBtpC
Z/tV9wWjDVeX55EZue7ceoH2XVasX00/nHW/dr8TKXjOUHII5LkbZjEVUdQ/oN/ZmRN4gbcF/Zfx
gkygGjcOulq5j1tYEQIdlDDIzS6IYsd6z1AEVaWn47BoqKpxoX8xulBTFZvkoC9mAdzpO2moFh3M
Q/7gbZ0waZnA9S1pq8/LyREQqSrdKxHCIyT6z30EUfkIV5oAjKftNRY664T1RMIwvTMmLQPUu5eX
p4LIsgwnTCUQIDZN3n8FNe3dMc+QtiDcv3fhdqx0onrSDpqIL+jNqHZOlbO/OHQ75623Vkb07tGO
edbyR/BBlifs85YovQj/Pt4SZvSUwNva4KCTiRg4Gv4u1LmYu15BnTz9FG3ee7t1JorA20LWK/LD
8M4E5GLSlBKHRKhI1TZIlG+oETGO/pnGHAbsugXheDx4NYz91+LzmMCiHHISWsbdRW90JddpZzdu
/ovQDRQBXlcfnv7eOF5v5v0zKzg+n9ziUagwfUGu5RBqNEIk/LyaoBlE3h5O9uvm1bDri/oqeb8U
JQz/ox7BGe/Ni/CMTiwdxuPjvMnPwhVJpBHNGk6/yvCrA+7fcK7YZ9Rf79HztoWOZz7m9UtNN+6b
88PFIJ6oa4l1aRC7JODrngpYMEJc+2REB7DwNKMpq5MtMj1uVqakQzOOxgpM0KU5J9fhb5smmFZ+
GPNQTrP0zjGpM21zXP5dLWnRHSo+ccjyHV7ij5kGmEtk2kNW0gGoiWcGXIf2ttgVEAIZvYrF4FQF
mv4OJKTapWOgt6CIJguXoSVDC+aQZkBMh6SivAF5XksJm+0NhXWzM6loU5Vpn6x03/CENxnsKLNc
kMNKK4x/irM2XLDjLKPZpx1zs8pau9h0t2An1PZ4PJ2aLO1gfJUHJj7oEsENLe8WtumDaM4xRLA+
TXOH1MB5lgSlP9GQbx3osZQoWFTaOKVvNl2KPcRr5iHOiXPYOZsBTby1ogt0BvlQc0zvRfgHRQOX
Rn/TzSokARfiJPa5xKMPNkTT3Y0VWUW2COnzBkjkwxyVQyRlYy1D8z7FJ16c3Mk7wmqz2aSEvWJ7
L2TJcxvN/ebcNOE3kkRBdTtFRLg3eFFx6d/m1fABXMDnKHFhISgefePcLtcH80QKT/cKGbHEPWjL
WPHpIqVZ3xqIGTWqLViK8H5gfnvwXDHv32yOzoWfbnSflxlv83Igl4uR68RPS0W9ZfmF0oMqn/3F
+3/T1WbHJNbPW8Zmo6jGwVVSWY0sVl+KR6K6JUYDdQRF4MMDCfe8NpdpCsFUkqvYkgew7+CG3JCM
Ko+ldDUgFo2XlhCR0S0Y4Hm3WtFXAKCGL+M9bfosoXS76dlruB9Xo14PKpx4GdoPWPUx2JPaYG+0
aXboG9joKmrhMWVccFvG4LUvjrJASpQnj4AgBB/2stFgkVa8xqCMWvAycK7FYAs4GX6vtcKzb0Lt
DjCj0A1z4ew5icfjNGLpBUqCHOJyljPTS2kk8LoBi3G4am41qugPbTrZBQOIp/Zx4XmMRXp00tCJ
bNsb4PUP/oPrCV4aq57gzSHPHFw97zZWOca3EO/YRTlTpFQg2a3y9OCQlR6DG0r5K04Om5tO6jei
zlycoHTmJG7unQaf0ONAcEDF7eEVbjBujbfCZGUPHswdPKynzUgEG3nrgbCqOCMqIhz9m4YD2c5v
CkDA9qCcpTZR8V9RnCdsVvfFy/I6/MtB9dHBctgwpfR4A87+D+lCnG8LUkowspAtNk6Dq0OHwBkm
RdGbLzxJEpmqgCiJ37VxcF9NKfzxfKafK2Pd72F2SfCNi/est+K8KBkd0rWs5bSbc5oMD+SwgKRg
RVLRCMiJw1U9yDewjkPQliM4f48T+GLyGV8krc0luIdPxgnGqUQdX8dcfytQe4kbysFaMxjL9io8
26PBg3EAcL4Eh+UNYzPwRuGmEf4C0Roubrxl7OWc4Br3ksDzsP9kLeTtKOk8T8EEe9TI5iZbwTxg
BBsd81yDs1EtJEUDO80hOXne5lcFgkYL50SMkIFjaLJutMu/fg23O8viRMet2mFm44Be3QAcHYFR
npY2oArlH85K+K/gAh8slyCz67lcIxNeieuAJJ3VKv+zIBSvZHYFxv2yYfRjB4a95jHEj51iXSZB
R4OKWuStTaxs5Y3Zi6BEfMMVy/U4ugOZi2dmw0XsDXYkjskyV+MCoXg6RS/zvcSvvIO3/QU7OVod
LTikAuS0UcEJqUVlrCfs1Q7D0TNi00P/BoSrOwKODih3ZeAnqbdtVF1nMXJgAErYsUe8Mc3yzW3S
wAMetZgzdAMNNTxSjrZw/4xnz0PsINGxOoCZ+HefnM+w/dMNPa0rUJOIh+LjhxYBPc9Eyq+lRAvR
ngQfXOj+D3/IURCDPSUsfcVrDXDC7iMlQIWuXZ3zZpsoBNIiSdknqEBNKRq5srESmtwQpY3QHjnI
UpjQPb5mWzNPfgMbARcJBl/3iRjlgcIJuLf/o0pGRI/M5LZRl+x8OQ7SSf0aKwRH1z/qnQbro+Es
ALCY8M1wPBL7BY6dhAkcYCk5JBFMiPoVezVigU2HUQ3jJY2unMJbInpfbtE2nSujGmUZ6xOFXYPe
DuEcg70GsqTz34tP9aoNzjFBZhLMxh6juI7AHIW1VtPfMPHzHVhykMnoS+6FjAbZFKTUSYwZAGPd
nYHVL6rwxwYJNZteFeyPY4KH4JwPKxapUnfHUOGcdiB7CaQVXgFNXRf8anO5EYkAKkmwaJU2Nrzc
dSQ+W6KpRobhffugFB/uj9zLWepol+BRPeeEkdKFPo4WOVV3saVouZLO0DPeKDTJeN3c/bnLjgBr
d5AvYn4AMYxj1QiIkKAFZoCV8KFxjrOr6DTZby4T3fvmczSnBA8S0oQ5UMFFjRgeKJ17kamEXKy5
eGNxSOeYylnW5DAJ74TSgCEzlmza32ndpgX7EOZAvGiT5YVYnZF47B+5x65IY0lAO7RMYKseBhaC
TXTI60VchnCfW+KsDLQ7tJp73A4vgRLYCSlHo/vI+MJEqQ2i1tDtj2zVpH57m9udgS1pbVQhTB5N
qEcv6kPkSBalnLgKYUQIeaq28R2cj/VR13lZJiO4nKQ7EtSgAZVGPk92/b3DYuxd3I0sqx5pUtwy
iA8Ql9mYXk584hqz2glZw098JsIOwhUzLppow7q43Pex3GYZGHSg6PMDAL3nkAg5A0oMiajWlJs/
Ighvnqw8NeUmeXT2S7Fg+Hi1+XZpk3OSdKhNPO6mpAdwM7Jo17G29GVoyhtqEDK4H58t08NuCDd4
Vgs0ElQ+EoPSz+vhZQa1iuH618SVB5IZdqjjIIGvRo3LQlQaASsgSw8LPZQpkC7+LwnJCvKNLCgm
K7G3OblfbjH4uUObE7pPEw2ZcYDRkNBd/SHTYQdKzhv0KIRa0OI0GEHkWXl5EkmCVtQiYCuBW0X7
XdkJRM+/nE2k8cg3v9JnI4vOaiM8riFrG+g9Xai9dwSVw3pcKsIVP4L81f9StbCVUkkNqH0oREA7
WXxWo40H8YA1RZa3F2XcigdWc97ntP6MS+Li7i79Ov8GA/YZx2iTPxqWFg6nHXM6nY5J4rLtxI7G
QArB8OhwlsHQotkWVhllxlD2khjC7xiHV2vG26yAvAw0sqvzF+SEK4MJysS77emjppmYeRlIGidL
LFCuMKuSYLjnRKjFB5uT3HgOXv7H39KEQk0hP4ysJkInXyTmsrCbYzYpIbYwSSjiAd9Td8kGRtMH
HKm/JMjlQyK4sg52DRpc2oFqE7xJCCQ5oJy+hLhxeCsOAwUKiRZC3mTEanLZUccqnFdyuLeYleEX
/jsX8nBFWUieko2BuD/AnN7LaQ/yzQpf2AGQJIW+M7fbWTnscT2zB6iGCL0VsQ8DLJZVqayoqzC8
tMU/m1+GFWdV3lyyNr8mScD9W21VXJUEFkKnfFF2CBqt928vqyotgo+4i2B5hz0o4TI3EJoHrCF4
7piSCgn126/wiNuSOTmq1j9XT8I6uPaU6IhehVilFdCjUgyoPMp1E8CzooKqsOL/cHZQA0N8HdWk
fRBhRAUijqYg6rfKpA9e3TBJl/njgwiLTo21ipj2/2r6dc/3YGdx1dt7UodYgIT3CoIuyCTy2wOm
+QLgw0oBpabbEn0LIzVIrz3j+XE0lnB8a9/O9g+nxAEeYBJ2Q64PwVXzRnC1SZzgJKB6kKE6N2sW
TFHW3lPd6XnPFODPajECk4gR1hnZSKbwv+JD1ked93oM6lQYLLK0bJMJjpk/Q3+8bDeXhsGUmti2
g4EegXmpuCn8ZsyxuvjRqX6w/lFkHDDCj/xtfTaPAyhkT1HIwkaTj8aSe4TejNOAxHxTeKDNN1+J
dhYvxYsjH1d2Bz0MmwQXpsmHkPAFph2NoLlU0A38ihHxtQCrBSYaYlPwHQs4i5PXA+aH0NIYIXay
PTF9HpMprK4QDOFCdMC0qWseppcUKgUUIfTtsqtxf2BPo5c3dpCphZrNy7L9Mpy6eGIMuDV02sNY
Kis8VLDg+o6bnvwCFGYEMMwW1ARJCRMpC+m5TLXgC3ymSHegfM0dJl282HqO16sM9EVvo6VdluFw
t64Xb0i3GGOwoceYYbzQ0px1L/FRBDEARPW//i78K2Tz4+Dh6mNx32bigT+n1CFYN8ew2gDdGJLU
TwPakRjCtiBfnbHYgfcnE9vWh71ZpTFnHZWeLwOoOXfCAlZTxVmHxuRqtgPKHHzagnPQwO6yad2L
TlSasy2lMccIBnnpHJyay12o5kZFtCGqIQaxduayJN58btrBAOMo/oRua4xht7UKbB4z+jqGmGKh
iHuH7y+zG0D+1wM6RyOFNXhPdg0Sa4PxZ+aXfSIOcOlg53mZOIb8j6Uz61IU7ZbwL3ItQFC4ZRYU
Z029YWmaDjghKIi/vp9t9enzdXdVZ2UqvsPeEbEjJqJMnL0O6HYwPKditXn7DRQJe3wo0ntaRJIc
uE5ZJG18x3mtLDhJd0CKjtwPHpl3jIkqT+AUohh3SToZ/Ay3lM727CvcFk5JKASXAB4K+azHV0EW
WzY1LdA3UDjD7fyw3pa6phNgBSCxNNLKIhRkBB1Xgj1/Tsx1YwhwFhocFq8AJoDmwEXpREQHlc6i
PR10iFvBM7BHjJvHDbi3qTfAtMjUs6f0aV26RhloCOkw2vjgwrefwqHLu3U5cLoCAdIa9UsfdMmL
OCgPtKjF297vDBe8IpCoQJNmCEABx6rtDEmB4OmMPvBkMAXGoJs0H2RYMn8vWiw+dNQDIDsefXZ3
jOY6GGGvC7W5rnoM0gcGXUjPFcNmd0EtVrW5CUBAOPVbPYWLnVsIwGAV7iG6CEvue/by0LftTULN
Qcf4RQiCuMt5g/jHYgCYc+f79DCFbvf2JAubFEtX3w0JIyBsTKJWTpO24RUzLCG6yFoYnGAWQKYr
v8JBlg1ruM37eb1t/I0w4rSvf3d86B7r8/iNokksiOBAnq7g5DB51E6YupV/qFe961ca4LMsLsN3
iM7r74/ARKcDZVvHnRcSemv+SiSQQgvefg7Fjyf2Op1Dqnz8Af2g68dPOWCp2f0mgZ6yWQGS1/MA
6hXwg5yFHhNkE4MdQgQCGpADDmkYX5yc4XOGdwW01rv/Jli0V4zyHZzilSkFVgv9ZwEEOPTtgLxe
x6tngazutvtGZoGM1b0Duhc4kAnyRP0Q6bAhf/Xy6LEO2h7XeIGfoxJW81YHvVx8HOfUU534Ni6H
FxGeT6khgumLf1BCBp85QapL/lRNK15Ow9co56oHbuKTZAReVKphlDMSMRKoASfJM6sSbCwqCFF1
n2AhlKTA5zGF5A/SO0QUuo46AR0vrXb3Z3BO8v7i4fFIEF3iLchSw4WbCBGyglzqjoDDAviMukG7
ifvpkfoseo43Dqp1SmkqDw8JP6/kQNT7xcaC0TMipODUjEjE1SgdJq/+c5H+JKt2hO8pnJoPm1D3
rSiPqmTunFRb2XaWpP6FLngJxSQPZJhFlNXpJASO4828llRYwT4ENilR5eNMxOshsxyEUsH5spiL
uRikpcvrCcc0HtZsh6eeG4LW8C4OFACXXsGZIvkpzLD7kPUx4GSAZnNMlW8GGMsM9LWoRq6gUSaF
CRpTBth/MrpBbCw2XRzlu3SoSIWCVySGGFztLN0fwtX8Lsl3COSYr5fwLgoPTFxDiZVHiLJvxe+2
zVj4WKfx2UdOEow4jIXxB2aI1Z2h0T/AsclRhZRST1LyhNu4MwtmYiK2JdEFWQ4NF4EvUs8Yu3dm
U0foifRnnEnyCYsW90PDSm6KnrhAPcbuujWTDzJS8LeFOwbjlUUJew6mNr4vyT+inAP6LLBF894B
ZSY1406IlBD/VBtt55UJioiHMDBDY2EtyGyPqaoFypprxMXXbkLVDUb2ovrrhHv+9HiPYHVcE5lC
R3UJOG1oc/YIUcXgUMGEVOs//CO293GBgyvYhN8BUR5DOcZWsCFGhtsUg9f5Z63O6xmeAAG+Ar4n
gyRAR0IcCkdZBU8ypt8ezcvNQQrV2E9KYI32LJqTaCs+u2D4xwMH9oG6DiQbX7KcFY3OtteGx+Bc
TEG45RxWV/SqFA/u8a/rNnzJqktg7lKwbCpr8gqWCtDwy7Q576Pv1Mp8c/FuHuMuQQ1E2CaGEuCs
gMD+wc4FSJz0ttBA78EkO2dinBmgqGg0VPGpl6goLUEJDIxOS3PsySeaOeOYkFBJlbmDxlbAMKPL
QMF89uBnFLY7Y2awFYEXAdXuy1eMnKqznNJ1cK6DT1EXRw3IFNAXpoMslLdriWRBjvN/OJWspLsg
ObjTh49lTQkK9k6dux6qYCQAR5QmGMH8Kguqud5F6q4rxVIq9R1HNHESEoYkgSiWr1JtES3R683w
fsp3zVrx2pyu64+gDdfEjKwfybNh8aN154lsai8nkq1xSC4gRGpN7g3jTZzyF99nyAAZHfoqaDCu
z+a7bXiS6y0/mJSKB94Gd76Tqw2UIN1U3MEzq6/m0qWzq0ET6i1XW7wDr7iHbHCmjtnUYE0SNUlR
OoDUBxLBbBJUBeBw0Bqa/CApXKXWRcKIEZiMmJdzasoQzVXwXqYrzNLsAsenAikxo6qM/J8jsb0i
BwQqlkgl/Pp8GcsDEsMyGYRKqlTiVOSbzqBp7JSxWbGow4eImlKm4aWCVZcscDR/YgzFpcirKBcf
PrNSHDskE/IVaWORkjdIBMbw3e+oTaVRwFa9naU6xs02qP2GE5RelSBuqBcivDniszntNKnDxwAI
WLq0W3AyaZQaUQ+F4TxCZSzuvgVXSTbWwun+Tk5GrC9P/o4ONTB65RY0dgDmKDqKARpK+byxRweQ
1L3X5Nvn/PwQ6YZHpI+8e37GYJkfRY+ZepCGwC0e21EYmc4knk45PHCA5Ovop6Ux3iAz4Er8YvHX
qaKR1/x/XbJwkRaDLo3H+wIIndz4LlnIVzddmjSUcITOKuEJhOJbTFMzakX3mcpkVOUtR6xDSXLp
L8F9KGvuvSWq4s+4tUHTd9alSxBFEPPtyFtTDNV1Gh9ZvgGqyxWuID1jXk7N8OLxctnPLXJ2MzbS
V+fBFqrppXfSHArYMBVyBlqFD0i4lkdMpdVJsjnyGkybvTThWK5WKoc9DiAfvpIQT08bF9SWL/Io
+GwL4Fq03jUpwv6J0IzUUfizP4+u/eo6zfiA087L1kA0n64KwA4WizFI5llAZ1qCP97+Ce0teSGW
fZwVHGnn7RW6DiOod9Dhq2clLePyiko3dVp9Xh5ujqNXWC/bOMZm9hWeHp4vZ9PoXfv4ch+v0aMd
apb7Hp2ZT8cDhyGY9TVGera0+ncGyYfHHppvLTjtnz7nhxJwm8Hv8+Kvd9fosQm7s48+eqp+0Zq8
jrn9zmJ3L9/9z9UyR2Hc+B7h5XnmyPkMyaiV2j9SO5HSQfF1TsMz/mxYikGER+KrdHBM0ysYXXp4
KaNtPM0wL52PYr+xwuWCjdra7lq7DUcpCqWfa819q0gs65VNf2UEy7VQLxizFup35OW4o/6yvy5E
W+oeKtVTv/YtDLqZo66uDITQsAP/n0OqIP8GMlY75kyvZm1eiem9FTh/p4M5Wz/Xndc4y90TsZhl
rBju6RofDniXrTvRBbcCoivB1dvTa0Yyratj1qOGiuWV0PC5/+o4+fC5Awcujt6VeMyrU8yuWDHM
aPpMRnzYM7hDDV8OC6hLdnInOjEt3YfcH7+Y0vlTIQne42vBunAqnkNwso9Iebue+Zx1HuG1qO1H
G+cIPHjxd8SWOClMPx3hhkzsGFLaxx9Dyy8XWepjzuTFiT3NYFnF2YbD4eewqutZ2unn/FhOLnbA
u+tlgaq7+tXO34FFnir56MffrpuCGL8jMzk9PJ0YXXzUsTAV+vhlDFQEfqMyvFSe1U83Hbkz8atN
mxDmoU2W7zz9Y7G/wMyQW3C7kQyoOvvqYe9PNFNXXLvedmkEJ3+qhQ+F7B8Szs3QUsPmGSp9/Ntr
Yre1uAjawBXB3LrYHHmpl06ar3qvS7bEKaCa0LZnqPKqdzj51yd2PUzDUABmKZoB+4Oi3OkwQnd3
j2tOwpzxzwPyIP7C/ZbjrBwi6qDCRufvZ+1Z1hoZqbd6ehUpLdCPTelWreXDCkjD3KieAZ3n3Khy
ALGNUavPx/duBd2ZOqKGgGPkxxkrYKn5LWitSPTWhyVFpBtnnOrCKVKRqKOD6i20QU6m577NcKMa
5JCSqH+Ynq+jTxpf3wGmLyWjGdjBH0KMLJqRtX5g9TW6jfMA+hoQfcSC3Zp3j97zfB6aym9Tja7D
7uX3AhD+uI/Px8T66yjuzXKuTM1QFaTIH8P86lrnsP8kshiF6u9ncdkYF/eNhdVjYLxb9gnMxb9g
rejWFxD72Kjd66gKEM/0PgryHYIEHJO/o8FEmPiZPdj/QYce6+FbL5dmWT0HGbOUl/mHeXbDNax+
YSS3B8chTv8fd4qo4Pb2+DtHU7fq3XNqLTYPH2A9KHReediADDU9mdMWVJ1L62L1z+rv1VdxVD7H
Fy0+5D2rpycnhQdMWLHzMOJW/Mm8mgKWCuu0ILyyGb7Kfsoo8w/6HbXyWnf/UQRNHp4ptJWwqDZX
mYa9BddZhp9iatfmtvKyCdcPKWZQDJ6GwyapBeR3+o+jDUtxgazImQLwuUVcJ5lLLUo7ghm/3pdZ
ZTyg/8HtRCLZSQqS3g3aeOGv/l1dZ5xBC0a5X4x043IBaEqxKld0IH9JT2g4Sl/dcM+fKGDBJoSK
F9ZfBruwc/K1rkhhmRJDwzA6rilG6UkGaXKYsvJ9iWMkWJRl1x1lgyygN9zXsdVrwdMWgRbffZMS
Xmpw6gs6Kd4jr0F+HH1AwodquV/SR5BvWk+535EkWHKXOV9Sgg5jxLVCQoLPG6WYZj9d1qdhE9/m
XKMTknBWO1FccOeDRsCnoKvFbgqLK3yqsZ5uYsj4OEcDkXriV32c846QQUw4gNg4ZN6bidEjd8FB
qZK0e4/4OHiJlzVktshUxyhDnDI8zvGj4sEIfbkAZFaH7AGeDCHI3V4XpFjHdAvcxdMHxrSMkHJy
aoTdUbm0VvWS8hF/lb8Ldk5TbcuJ1izpVODpizkAu0/zGCtYZ6FrGx04eWNuWbnuB/n89kd30MR8
OAQwoEobUIgRSI/h9aA1AnXZ3gaQ9WgHIPJU6jBZE6IByTwlZpjcpB3SYy3ks1hextWgZEC9mpQM
ufQ7vroRkkVhs11HKVBdOXxN9dDcavF8X/0hp0GoG91AZbRQp3Pew+dTL11hCPggnTMcW0wTs9Pp
zj9r08+jd3DnsrdPP0X0TiC/0Lz02KxXNvEO6kP3P95zw6Riv+l/0FApVtDek/3AgjWZ+7AC5cca
Y/zncxogTPoa3JjMKAsEi2Ju1gUwHXWwOjDGbwftEk5uOCDwTHtVhPGOC3z4B86Kf8afSvFNQS35
MH8jilkLROvD+teHMuxOc0+5p1Pu/mIO6ZtUfwiY8MR1gEa+8/p4fsOsIciZ0vq9mUjiHGz6KcM0
KGR3+slmy07yxEuPnubzy2xiBS22tRE1mm0FsFnUh/SO7f0b/e/sVvqo07oQXaX39IyxERww4V3q
buli1rBKNJ/T/4RnjBTgHcrGJbOtHsXmSAYLiS34RTXfx3/GtTbASRNuGv/+hykU8z+ML2dIo2XS
4HOk5hSRPV/nyNNSRmDQ8Mrolx3mOtLZKeh66ewj9i0GIUL8qj05YoHDYBoKclwevqYvX32c22CN
4F37RrDy2K8FHAvVaR48/Dan/R02DYIR1Tbc4p1zQIpv0fTSM2yuUHtnFoqQgUocTbk84JIKZ664
BnThHA5yPwZJoDcVrMee1mxw/WCP4bZYb19p1Am5iA4aWMh/p/NwJAuHnDWXiLqo+uUPi4bLnFzm
UMc0BvnguG5KRw6fBrDGbPqC2bB5juMLFhvjZku6wYBzydG3LGC6CnDk0e3N+jecDZcIe4bT65mk
sXP383U5rYflMAEqUDfFpGIq3b/vjIc0DRhUICtS3Dyx4Ng0GDZZvPpPtfiIBo/D996D7KuwXTAC
VneAqHDfFZ8eDl5Gm/Aw8nTKRB2P590lrqIucryXaxd70kJ+S7c1kKWIStdG0MdxjScrRyYNzpR/
RBCYUxlzZkEjV17l9qbGFoE4gCTa3Lx58vG+bgXTJ5YJEJBT9rETgSwDoDEO6uBD4sMd1u4KzoyH
D90GFEZRQtDewYFrpQPsJ0x9IAqKNoXNDSMZvUJ3XdBQEauMSJEmheQJooD591Vf2EN8TOgPd8jW
JDh559K/ccJ7nNow9fzrIgM+FexIIFzCqYYNfTLT7gqCG2F7pFGGF0rdIbTP3WZx0AXxGmp42YcX
kuktZALXn/C5kMmAjd5uxwrbj90fuJIvTYRowOV1IpbCsc+Nm7FITb7xBOIkS0MuKd8MKQPZlmhZ
XFGCCfhIF8sP4grYAS/Np+OFTLrsROjN3S4MHliBO+YPvjzJs98BodUe1xPTzrBu9P/r0pPh1YYv
f9jbAmsceDUNEk/Q4Z90IBHrJtM4T592OOnOpHnO+aHTrnsMuE18kvzA/CTNcz0gF4XvooDaNahm
RAqxbgk3JoMh6xzjd9asDNNhGmoOJM2yCZrxOXPo9kzv0vXu8WFrEGtPRTBpjIhOMcvc3ZlLuIjR
9ioTGkGrrzUu1eHzyTOg272FTeN+Vjv3DfPuKoozdhH8XZfv1fE0yqpxdfw1es2TLZq9gwud4OhF
3BWmFjbVdmsGW9rq01HBMr5mlKTl3dVevgKk0kvhU6iGCzKdVjpzVQjjKq+NGatIph/LJyNjfabR
wcT4ff4rv5Gh7kmdR+69wjaQGqUt/pN1SCeMPgS2icEXm29bU1gskXifyphetIwfULYIa4lLB2tL
RNmHzO2vQ4mQOqSpY1dpGTh4u7SoTEOhNwlKIXnrOEVKffnjt11uaYogE6iRJCBKEJpsG77jsDhK
d6qT64wxrKiaRPcFqjtoTxcsAVnGYqOMbKwYiZCsYqWgEpLFc+wjtvj4oLVW3xSQO7iQsXKe7rld
Ea8NeIcftOOZi77FagWcgidEd1spH/iXNiGA4HP5IGWqnA3W7V2XZchXg+ZdAnXFB1BRg8Lu3eUD
2x2W/4bMhHWXhemvt9vta0xcGcMHH+5U08ZEHkZTHLYGeHtZOFk8ftV15RheZwacgQo8LOGF5wI0
fZYdyY59oH8T2jaoSWOD1MW8UajQTzjBKklsvChQHWZANQ8XADsuI1a97Mg1O9vZYmfFMyEPlpBe
KZnQaMIsLGQyEguuq4PRIVNjDM+NEJQgd4aJku/CY5YZM2SECAkR0LBBQ2bcUBtZti/nEFcOqiCg
IHfB5yFKITmaSNfmCHjyewRdj6kp9wIesTGoyDie4vQP6BzVlZuyaS89tGPsJnYrD0rhbcobha2G
epUZQHErAYnjMfqDtxwbjI/EnBNobsUgmONQKDDODeovzh2OCf6fcHJAJlFqIp8UuaIsyTc9v3N4
YrIBeqpBGP4zixAmTMBESQ38Vq/uGcjc2b34lQy/7yl6z34TP+dTpBuc0aEIMvboaFooCyVcdyGL
kZOn8lPSKeU7c+JYwjWg88OuC89voQ/4KSIqtKYy/Mey5mzJefEF70MYBCRlghIyt7QWJwsG93kk
P/wxgzPzHgqyzHuUVymj+8Tcvjg/c0aX5KiS88ia5n0GI8Y8eFl5//5aD7ciqwN1leFL3JyJwxSC
DMSL6SS0lL2Uj5PB7Dam1B8fiMOVl1ehqECpywF298bU4ZZrwlYIbUq1sC+CKR9px7t7LdRqNUII
fSwxkpeeijbvnBCSeeIlaajgzHE6bpwSNRL/XU5LJAPeK+KRGRzqjaNEevTs14j0at6OAMMa7Avf
RUHoyT9gyQ2/62+xJP8XaMz+Xwva+4PqevHDY4YVjeTdFP3XAlklZ4D4m3RjucVAz1YiztzyCC5D
JiKhB4dr5ptEetWSq4efInQMHNFnijVkmGMClUhZg+TKl7ZFriVxss1oXwh9BnbqX2OU4fgwi1C0
FXfmVniDPcIt+UxxwRAuhBCG1Xwy8qHih4NPEFN7bUBxeb3cIFusfCiMwVzXgraqGMIL4S3rQMD9
rtudCVALkngnbk4fyBKpudj4dIMUBusrgiWrGHXqsMN/lQMnxpFkL2uaj4NUIx4O9RrsUiu88qTg
BOXpyjJhYfF+kfrQYBV8PWfkYsCC+z5yr1mwHESkCXVmoAzn5pODgw9CXqE55nvhkSIvhTW4kK03
liUpz1Fs6UWkckjkbkQ4yD+Fmz8nesRnwSDW1ycOBQSflyFH4/e7ytYf5PIy0K2iDPZZsdjPcwPn
jOvfZuRHOuJ5/3IGsR4N2DEcHYx3i+OcQlSq1CqyCSROBtUEvv3udiuhT4gJ+NR94mO/uh3IZ4Kh
kA7IuykXsnPakMiVTBuLnJbPgb/ErUgNgeT3wqyy82n0mSPwoMNWHSprExcwrkqXlqkCTJkkAAKm
D34FGzseY0cuDxo3Nr/hmQs8H2roHMcchUp0pf0JUBxRGLiY/kcyV5gx90e8SqQi+fFilIiLmA8I
PJ73xJumxo4Rg1LoSF7w072Q/0kVMyU5Fo0v24fN5cLn8unwiSJtqGXTyCfIBnn6KjDCUOr1ci/7
Un6fy571KSvosTl0KDsYTefogY7iwgfkrh0muTjokXc3aPA4/67u3hoxkYVsXGPJA+MG0pXz90Gn
cSuQNu9+9DVsj07zK1myuNsx/HegwGUTlVzRDRepgdAZV7L5OfU72MPxWDSvEz4n6kZx2w4NKTEd
VMdKdLToeDWm3RlZbQF40Cdb7vPiKAk7dqbB4FC5ywal7Dg2lEoz6+RV7NE61KBhBtm4rAPdZ0KJ
nBUSDAk+vIROF4e+3L3DJcsYyGOrb1/bI4EYz8HzB1/7z2FSEWzQpoH3rySf9lm/FK37ygVnPjKi
y4gNqC/q+Z8bomekNw/mV727Gd5pzrLFq+UXDYPzBcLVLsuTPs6sHLxYsC5ReAiEfttl7bxN/4Sb
QBobKtv/TKOY+Sctzmm9QVgxmmRalj+G/uGvNemw2HA+dIruuKAUg3efT7ps065n3CPJWtUYq2aF
UKE6WGPktJim3UDBEScyyYywJDV2fSf503TNGVajFUrOmtguqhWi9t4TfEa7k/aEYmyu9doTGlKt
d1tie3HEHA/vEr036uw0nDkZTcKDlzfxxLcqWyyZuvrBNytqR2ihXWnqvXOPZ+Cf+52p+K2c+/gN
aLPj8g+hlRhr6O5xYW1I/fPEV4O3h8B0ZSCrwMttlCUrhjzQyMO06luMi/b1EqHhYVgMymHuUHrJ
RFLxp4VPmsNq/AxuHupKxr9uF7HVS38BAjxVPqBW8Fmk9iZDjfDeU0zTbyUZOxoPUhe/P0jO3lss
99SH0/Ev8FIHv3OwqfeOwRXdLkd8cKHHa/VOpI1qwFtTUEro8fNvM6P/1qTBvrsoHpAX30cwBr6T
bBxMMjr2gaEv/jpuTiAh9ehUO8xr3ULMYRMkehjqBoC5PIilPMgUWBQjMPpWI+I0+SwQjTLSdhhd
OiAXYBQUoXebU6fDfg3zsFR9C81M+GHyTac7ZKIsZ1PYo0Mf3x/KvwAKzFVyPIexLujlMam23nlg
P0N99Icz/7DEPE8wXgnJ+Q2O2y45O9pvBUCBP9IWy2okvy1CsZkzw44i7oJucID2cF5iAHu0FDJS
jQ6z7hjHtYo+mVUeXZLVbdJgVmN7rNB9BUGEnq7+ffzow1PfGuCK+QOC4mHYON+88el78r9l31bh
n7xOvxld4rQvQj3IK2o8zus4XfXu868MiCgn+/zX6TEr+YyNRD1Ikq2QevgnX0CKgI0If/awUZEK
us8D+S3wV8EY1NsIuJokwCb2e3+GAXo7bYYff+4n+7a4MUBY+/UPTsLT5leySAWMUgAJzljcCfRT
8++nWY3povljBQDmDWrXsieecaymOdrrBO0uyuKU/5LaCevwPFP8CquTN5qYdiSrrJx1WYFqxPJ8
gUxcJk6EzsKLAJQYQJwxRhV4/U3DBGXpnkiC8trB8t67zzznsyg2JsVT0InR2ixuHvr1/TdH1cvF
FHGjLjjzosMom1xHxSblzzpWsBI3zsRbvj1nI0BDh3sKEKT/hiet3TNAlxVcWfvt6B01PnjXG7RO
G10Ra+JZTgYq+5L/PbETqpzRiD/8j46tcxAzPNzwnpFuo4WaEs8cAaug0sVu2IJyrZZMr7jFNh2Z
PYNzGfOkZ6itzsSeVkvxnJC5awNnQUze8e/Wd+XqL/j7Q/zlBH/8OPGEEBPjvyLE05sfgxXFkFVx
wDoM4GyCBEG8WwpYOwyNcygEXhG/hS/JgAQWvyeW6u84aznmKl3huI6l8W05ecZ628Y8yPI46SzH
Km28fnDKfuClbDnN6HOwf3O0T3h9p7MaCfoAl5/JREBPhi4no99gVLYIz7INJsc/eLOwoWF6AmPw
my3YhdGSD6/fT4ckO4OrskQ2yWWySVamveQgmHR+Of9L94hhpSZnT8LBw/ytp/ycZ6tk3nZWG3Rl
ZEQw22CzgAP4AlR6Ml8QRrifASx9wLQSkZNJxLHqdXzqDrCkMPFWieJG4lUKyGzryG1U1iNg1TwM
pQUa068h77l5b2lZNOAhvF1HkxEzqGBOnGS2N2o5f/aqGzBfAZbIsGK3N450/xLWrEpWeiTjkeAy
zhWYccMaE1nBXEGOEK+cfl/xxeVM7BNTu0jENxeU6vhNFSbowcknN14YFAOuFWCIt3WxRggnYjip
p5krE2SyNbsESvieX6eoeqIavKrpOUaEPn4qULw022Go8ebyST1DjRShy0FghLKKaYcII41pxGPU
3ByxPDMl3vwzwAZWZj6me53B3uTl2yvHQQqhbKFyaAanBCRjRHCPGYR4BszdYXNxAEzPmd48eqG7
o5GXGU3G6hqQ/gCRU/2FUcNsDsXBWL6gRkyb0olJbQw0gcyHKq9kLGZJmyyFkTAkCzH4AAOLBMbA
CdSl7/F/aI/nDlJBxBsFBaJ0jMwcIN1E0mqF7aFCO1YubjNRFy2MEeM1WaCsZdpVFIZo8+bzlKcQ
0qsswh0g3Mm/Dw9TVEpfeVDrKxIRhdYTqugVn4avJdq56Q3NFOq6G6omOwrnDNgSgikakimlSfxZ
4StB8vd6fUX1xmukORdRrC5jBzR+YwRSVTC1iDHZEcoxNrFgkkjX4ZA+DK9nwCff5LFAzNguqixR
qX09JPXIl5QuEDjKV6JHsGz6NwSgYVDBrxBDgTDcehnBYxWFF5N/kMwOCtEtbjoYRBXISt/MX7XR
JoikcbglxIHDYqa69IKIVeo16XX4Y1p0KMyMvWlfsQ9z/Hy3fY7QjuN1uU0Dos3wy8L4gZJ68PZd
VI8WPaN4YzdEPOb9Hzh9RuBIXx2QQubsUlrdF32o6IjePoA3kKG7G7t79qVI4SKmj78eG8CPa3JG
VJueiQ7Mcr+br/ao8QXOkLGCNUZpoK3PJfgQtuf6ok7U/qdPixpNWmKlvUWHg4odiAfiBAE1YMFW
PD55uJXYOzlF/ycdI3ZFt1miqrjbt5G+x5oHJZYZyEhlJUpHc60wRwRw19eZ7DWmR/qrAHWjNmCg
jILCfzmngmK5BieoJGTFIiPmwziF6VWkZwCedCa767KTtPqWqyLoRU3CGGfAGJP9gST5TtOKIHon
WqwuMiTYxuBFb2L1SvFDIDEmaAOx0ie0AFdL7Cn1STZAcQdz+Ydshe6CZ6DYUIkvdjHoX7lkLren
Zu5ry1x4kgEUpl6HzBmSZXp1J7JWoIyH4WMbwm2uzAmvo8W0mosuDpE+ogy42TlknejzgKlD5KIW
fCR7GwvVXrNMJzn/PHO7+GK+w7pHYQr9MIdMd48AORmV+ht5ovj3cFzJLwlr9HV/dZxkISeqlxiU
XAbSSIqxy4SqvwSKm50ZMDIZXfEM5wIB8RixL7fXzC6/wlnOXmQOnIV/eXDhNMvtFzbiuv89EVFE
QPoOnBZ4shfep/yfZn8wzmDM+ZcAgZOcbd/rW/EPO1LXyWafIwSGucHPWnrP1afhyF4Jf0DVxiyl
0xrXmEbjgMcNs5q3PZl8zyAI+YQYuu+wmr/wGAV+pNNT2e/heygLYsG6kXkWzG0FkOr2xVgIDn1s
YFoj7b442QpyynanuZaOnS82BzfaI/HF7EIG4c8WVYCFQ2OYswN/33ANkyagq/LUHiPzbeKQrkvu
FvpY0SvS1aJ3Z0R5R7+6MKbpOv8lEe0rDhdAwAw0joV73N3tuQ/YUGgdOW7H9/CBzA/YkQNi6MvX
o1nqgXMLVW31tIlINMeyNl8MNk2rAXSScCZizMMiogMVAv3FqYmMcwesV8Ysk0DorvuQKTKX+bAq
qAZ80jlGdnfykBsMUg8+5X/UkIEM4cFk2AXEE9Z9P2YgHMXuizMMitjZAwsRzMzKg5+jd+FXMtUv
0+5wBA69dOXeZugn6YJdpj6MOJuSvPNnF1P8Th1t/ia9m+PiR0VdfsPFCJ9dHMuGZkRj2kfbvl7P
hpir4QCIj43l52KuzF8eUzM42/jFzd4yVQW+gumcgCFn7DGwsW0NgVEGg+6vDIwS3vcFFtMA/SqZ
5f+sAN+8PgFTBLEZvDyXEdm237Vv5ISRrxEM2kPQoKkAbPIdgEmn4nkG4hOJ+7DDjO8YUC/qjDvg
dnKEcvIc9osUS4JdSzTSoBh8s8rVcAAFcKydxyIdDExUQqhnEe0m6DdBM+oIzBZ4UbAshsb8AWYn
Jx7rCePjTGc267X+uMo5fOITyU5DpUXPfCU3E8J128ELKzytb8MOvkbjJmF4d1IwF3uHw+NnIwo/
TTJ8Q/ZXEODD4J56TzOoMNsvJq9TT1GCA5BNd1M93c4t6qZhCt1+9CPDvW+RkVyAeUnNuqHJCQwo
RZv5PDsDL5o3oVpjfuGVy+bkY3jjnZdtzclxadyl195JHyIORvfRnYJz40JU2hmSc2a/FElwPkwK
qiewmMbBSI56AIMqsh5lxhe1Wg4GBOii+ykV1DU2dvo9KlDR0TvN0ywCKKGTfjhZr+Z074QqRjOt
h3vU3HbLR2322LR15qVbR+9Tug+l93x63QuhlG1f4XTJesbRBYIzfrKZzNCcklYZtYYa4vfr/oFu
ftduyyHf+tWawfP3/QxKAuJfwFcGUzBdt9XX0Pu1gf8u5PoZ62dG71dO0xQl0RCmRPUutdfS3fw1
zBhCjdSz90YsMNBuTKJUm5wlT4iF7ol3bbHY4M9G25QOn42XsnavPk/46CFHO1ASMJ7Tx+3hCSsf
n3/Ou9eoCO4tp6YH3WQgeSRQ+6gJSE5M7dPs6amiwMjG0N6BRtop3xKlUWQgUHEVLHXScQeoElsa
RyICW/7RktuvHovsv+g3Bx8vT0VlRPtUMhJy3TQT7DvwbKKKY4pgeN1kVwqHW59hPdKvXWWbj6kd
Bw8k/bSPfmtYElmBv9Cl/0B7HvCrG88ZTExPnSf8kthXEgR4J9fuFkG5aRQLD3hOcKa/Cow57rC6
mJNUmAn7LWoMhRztFn7IWUKHD7fJJitBv4jDuzSBAot6Htx+s9LLfz+rE8Z5xI+gMkSKlbwrb6p1
bbM9OAzJzKvHaUWxG3dXr9TlOvWgGMUKwupS1IiVj4aiBD2Bf53eag/fumJejZs+ErK8Y2uEQbB6
4dxg9LMn56L6J2bVO3NeZ2HX6N+9kjBCZq348zYFWz4oMW7M3z6JfqIG6qAbfAcGON3ZgzXkXMSa
YK1TnDReF1Ich6eW/bpHXaDRj3vsOE8troghZx7vGKqvYUuNnycQzrt/uzuffMP3c/lWl7dzVRAm
Hf8EJSdYLsGx3XQ/xKicgzZ2AbgoBAwq6hev+rWmyn1UtTExPHodCOewWJ293sNIOvXgyqkWlgDY
l+Tyy+yP9XPdHB+DvE8V+j56eGt1yL5sMQBS5YMXCcOQ4HH14ATz+JAeH877/eHjjts7lamqlz6o
ua1GKIYyErsxdorfiXn0HkjA/l5LA7bxOrnyIVFj8rwaz9Ls09u9XX30odns6bY74aNMKkJRRFw/
MmU4VY/w+VurtQe02oZlffSMGc7I4D/3+cv0zdRBrYmBDiMh1GyMxnT6YKSvR4CW7fqY7tRqpuuD
983RKb+j656eQ7WfJHibPQmdzc5zTuJDUNNM0tIEjG6plv86x2fkfFui6g3EifPnw0Ok+mkhdjmH
BQFHgao52W81fU4VLrAlUcUDZfCedTZbydiZn5k4QxAv3p+l/Uo+/RprW67ACg9QuJoknzWLE5G1
VW+rijmG3GF5zwy4fIDLaw9YnPpaJS+m5Oul5G39Qi9R6WOKgS8FrgZtZoiFHUFKTWEvngdi2/Bi
cNCY5pZ9KuDn22y8Yz//kTnkdM2qtBfvIS1X79jpGzNx4tnjPdO7BIQbzp54iY3AtTuK9+RpIa3F
ECT5TNnjEGKtPhyicRI3nvvdLbkLZxdUoTt1hL876xjnuzkE0QJKJe9lo2wkRh6PRb3nBmin0efn
/qAa4P0Zv8iJzfEpwbfDsOwC3hPVz9E9Uk//psjT+XoILI1YUwWWioSUIemxQFkO74rS/s6Ngaww
+gxfSCxUfMPm5pzyTl/rA1Tm7ennhWKaiZFxK3zBwcG2fYnbIfgTgxgtJ9BHE3ILGDHGXCMy15yR
MtAsboa47OLYTAch5VMu+tZ4IdPbFZEGnSjbNR27mp3idl8ZvIInpaeD38nvNaqDIxwK/u9TiUnq
Mi2pVnRxsI6jNKgfNDPW8DA5JU/CXs3BfZ9xcHBkqT2NKUm0jqB7885X7hezSR7hP8JTqGVl//LM
QOigqld+7M5C21Q7jRFe6qCMzAAYEIscpC4HfJujXOQex/6RsueJcUbxHRyU9y8aga1FL6h4+Dej
ev3guQfLZHIHWv+xdGZdimpLEP5FrgUioK/Mg4pjafniKi0LEAdAHPDXny/tc+t2ne4aHGDvnZmR
kRG0Skhsply+ICaOM2pDrX4i79ueRduGOU0oJl33CP6v0Tb8v8POim7CXTt6jjSH3TKlg5Uw0hrH
zi82mSYkBxoILiizxBAZ+ThCVRWWIonwIKiRNP/tjhtPIbYSzaPGo5kWvWj8ZqHU2s/owvvIhuqc
4/BHnSv+tfaEc8II0aePc1qUzNNih80sSmTY5+DK0+BNiU3TEscs9o374aVdmNHO3YWY3mtQIQHm
8mm1vH4MluGyAWmt9AdfZXN2mQaB/vxvQ9KS/jmjGEwfbvDZWLev/OfliaJM33CuNeme9K+ldytN
aY6SrU8B36PvqntVxLi7KPJOlaXseARmB7Tkul/tuJyQpvFrfTwtepHUFnKrHs4AHGRgUQP7dcgm
ktEmxUbaBF8s0bDmb5GInHyG9hfhQjp30IMRP2cgh1KFCzfSZASZdvpY92pm7XdkzgtuDkP2uGnR
FGSWR/LujwXH7jy9bm74S10PkCzEpSqSF6q4pM6nkJ6tvDE+yQMmyYLY8LEwY1AX+W9Hnr1r73YU
8s/lYpNwctUOiRyfW5Kzyq1kAEsYF7+MA9sxL5vMmoNOMAzmw1GPudPFvf5p83KtsHNffEUupPyR
ckjyc0kSbVkRFGFjWFRgA3LhFPJGVrRbfOy+5dLJLkeNGEHSRhr4SIjgQT7UWWawpdnWNbWQws6Q
41FHYkeegDcnl5hhtiEATdzO6M73wa7oQlPNS9NfWv8pnyEBuIitUVNK0UU1L+RkSB3fR3KBlhJc
lKAukGORTPv8kWHNFnLtZSR8QKQk+LpwnIUzIpoWkG2p3QbMNsofHgPEkCpXNL+6SIzAGUS3Fx3g
6OFDC4dg+CEwi1wVz3FIPagIS5ivUrV/pp6AJ7FvhAELaY7/L0E6/54WWALYmcwe8Ohd2kPCYvv3
cJkr04RQ+3l/UrTJySOt/388SqFXCpGXF81bE34lOZn8KkONPOX3NunDZW3oDECboiT4EcRTBpt+
EPjArOkHvI2Wo5B35bWXQGPyWV5HF3EVmaRlfpGSXojlLVOWHV94qx8uIwNgQ6GPDux0hPsAWHmf
E1vcuSamLT0k3W9gGf5z2Lvy3toPe5x0jjr0Hgiuk/mDISq1wyeKYcKbrlap93sn4+uLSrCIpv3J
sJOCDAzeFCrdq3ShRe8P15H65nO9c+4oY5VAwYI/CtOHsRUqX1ICNPt0J12dofoBJyF1AayqweKm
TesJa65Gbrvx8j/Rn6IVHqmJUEdFUouKRTrZtPXZotaC8Tj6P7ixxpS24HmYfnJIvz7RnDApa33L
EUFxxHjh/5wRODYGa1/imTBA5LPJ2SQh6jgUroUwIQRhFUl51GD5aRgCPKz8NN7ZNhuWAovz8DTP
XbEz4oNEo5TzUmQwBp44DaKRgbhFE+rUxMyHL/p/Gjl9HeoMgApaIR/MH7FZX54o/0JMgaUEREnT
FDFHUZqXQCu+dTRyY2mMcBuxMcD0d5XjEixMLrF0zbxeBysLfIYRPv5naJ/xi9LgOPPnFb84sIVY
nKHtzdAefK0MWvYsc3o09LHjQbocc9kCo2HxRBRfY7E5FCIVnz92xsiY0Ojk1wRrBEvgyB/RZotF
ZJLG+Vyc6ORr56WEBpLsABtedNM5GAEr+UUPVQwZkOQhp/LkzO6LKkYkL5B/oQ+P1Dg/JjOedJ15
K1e7D4GIm4uvcWh8f97oXLpJhwPct+UZFhy9m8kZUymZURKXgAMuwTyGvLRqibldBbN6wf8STzQm
GFP64FIMUkJPk6OzG0GXYGpVxhkrpjHlN8TsESUQodh1ILfxGvlnxtvLI94W1o34QS+EEzXLvD7v
Lv28Rpg4fJOhGB6D/hJ+TshgIcK1RvNFQATCPRAsjDkSCPHu2NNRmcxAbGXtcrlZPTtgacgfZXgh
q9qByEDHk6DFMrpGC5RZgK6EfAWoQ3ARLBcEXR4YtFj0QCAvnscG2h9GJBwhjFvo5RB6hFcj0ZH8
nEAgRz9oDXAKsdBEMnst4tWSPi+EKhZ/MenCWpSPKQ0UYDDANmGeyTHf8yu4wBG6GyLmLRYQa6QY
16DL8vZkLl04SI3XgA/2l1fmH2XqGyIm2UtHOH8xIhuJ+HgmAaxZuFxCIWc6yz6RLQHd3W0FVFoe
hiLHaWcdEDzyyVDxa2bx2Z4wzOCjoJkmL/br90nbYD7lgT1Egi6RsaptAdnkg8Bhz+eMitKlkbN3
Po+i8c83eKhMriMKKucRyZkEV9HGJs2N/lHXJB+BITeiFwbf8Rd98REeXLJzhFJJcoR20cdU+42l
B+O6blhI9iBdgiThygPqa/hDY4/Naub3kKxgMWO/wc4SImfFvpIdJBbhnwFhWaf8G4dxD4yu2FDx
4EMiFK+FfE3+ylAeqjdz0cRBaof1woplKWJdLiqBvAZpkV6noh0IUxRJGWqmoIhupGIXQD+QPhaY
nFHo9cQmZ2WBPynczpIFpjk9Vxu+w/tMHdLnDErurR4MGMGUDGUH8Mha/Ij30B4hO/osGBn35csK
S5RTbrdrMdIWzEjEB+XPgDP43ynM0vzHpns5+QxOKUQqqcuox77yQGq2hi6PqJPIZwUG6gswUU5a
EDiRDRIDLtkaaGZQDHT/+nyZDMjDFINWktDS5ENYY/J36ExyskuDQxh9RqR6gDgQ3waI+32Oevlp
zev78o2Xk1FjQWa0hWAmAUESo5Losp0iCyKPJF88LpiV50klApQ4cQwSmcaWDEgwacbYxRqFoHQZ
0oKTLJZl+vLe0OPTsSzZdDyYvxDhl6jCd9aNiDFdaCBJJXMZKlH+00OxHeyDr1MnQTAVUA/sRxhe
IOSSmJ0oQwyUTKQUE0Y7uznCdp6Hz0LJwAQvJlELIN3PW+IvY2XEbPQw6FHSP2FgigkqIvgnCGfg
cKZzg5MtqRt8QWwhifmStPXZttdVhVypyXzDTLI4kZpA+lR+QaaoKHN/SeVG8nC0Kn3p74hvgGjq
Cml7EGaHDD9luqEUMMxfitStfEiKI0MnzJmPWxoQzD78/DRwPH6Mz3iA9P/6ASlZyZBJbTHezaeo
R7/3xGck5zzkLD6uAsw28QaftEslORF1HQQSPzcPRy1qe7DtO8VlgSOYqPqzK1j7Qu2kTo7agx4s
Slw8CiyIJF2QBSuL1eROpzMma7lvcq7+uxlqIhWhkCgRDUigx9L5IEfmRrWUHXjpEqEyjMfhUDEt
+0AcCSdl/zyChXBEr0cCJOpH35l3FtcMXOHPywzV9QyFZjkIJDBDWiBuSWAWvINgHaB8gPYBYZVD
gjNmChsRwN6XrX5bSgHCFyMsceEbVj7KNVM1xlSYt8t2Z/8atsaml58W8OSCqdE/CxWDNqI41/Wo
rjQYkBCM0eUqgq7b5e/yPREevXjwWeRxfBHGYsR2qHxlv7IR8yAPDHqLCJZyQpzd50wENHcYMICX
cVrI84rcQcZ2fS2kZVGHkjsJdH+2sLaRPmbrMq78oWCiNcmDSv1GVSE1mYJiUB9aYvEldg59n2EJ
9tmX7Fz264c2yy7Hxu/GC5NRFAXSbk/OJcnwEM0HwpGj4vlVLuSk6v8pmNtm8q5YHZdhBzC960tI
4Q7uhc5ILx0SKsPsjLTLwEjt0Fv6JTCtPfyarrQGJMLzX27T4l8ugHMcfYP4FYuNxDHBi0ZuEXPJ
+L3ou4vHMDXvU05gzmeXQdFAdXQO2p2cISlXUK56jysl7sdyZPIxPt3gUj5R4pdGF/ZyfFPSAXq1
zjaqF/+umcbhqXunifwERw9UOFT75eQkvZGLLKFL4r3UwPKwJvmGXDs5n94s7weXWW6HEGo/lFwK
uA/WRRoqjyA/K18/ExAFH5BjjhvgHQERJP7+ewRJnyUDl8Pv31lEGjUCP3lDK1Wi0xDMVNrfgrlI
kis/I20/KYJv8PFnB1htA/yGmM0iUO7QoiXi3aeEIUKRBB12cCzQnexbyEPEOpkwKie8dgKELF9Z
YixNdHLlWv3LhoTCa9AlEv7xi6ugwc/lwsgbVv4E3lPJxK/jNBChtN5npUvxgKEfC+k+KwJ6RLx1
ISQLJVky/swmPSMFzLhTsrYMGOctD6x5qvUcy97i+5AO5G9VVH38vuUForVPTJV5CsNWlu+QXIsa
gCXwb8XqcE1zb44SwJ8enA+w6+cnBPuZU2AFUBVPW5qciAsIa/C+qm2dPIY5kwSNko8BCHxPlHu3
dEJ+QBDcRbbP6BzNX7/st8ynfZDW9m12RMyOcUHccpgxiKfAMApNoa/2S3Mwh2pdrEu+eqI+UNMr
LOmsuyBwpXNbnhK6b0ysSPmbMfLh1j89XiOn8wmZg0Mro+CX8fHqGuR5qrWCkImC/6Gd1yhJ5Pay
WCuLG8zGjbFiXJ9yfnqb0JxuptJ3nxpTZQyt5FVY/L88XKIU/NJSRzJjLIUomRuqVAX/PdFslznk
hgJeil3xeaZHJU7OtkSDHN2y01KYADf69Vvk4e8MBhO4Jp3f44jUDioA3BGE6QEJEOKm9E8Y50XZ
KE3QA4KeLzpbkahmnp0LwqkKTM+OX0zMqCAuhF3vHJqU1XBNhZcXanYnOgmlKGo296SeXqa9wIjz
/bHEerqeGgHtnJW6RNc7qrALus/Vl/1ePjkskA8pp8x8x8aqnL6Wb+ifzFb3gm0HS6HHsiS9g40D
BSBVHJpd7zt9L658Ni3mGGOkcFuZ5EWanNkp3sUzYM54LlPcSC0gExZfk8Y/ub1AKZ1mpKAXJr48
WwS0u54GZw8BUbAGpJXkTXLNAFRgRShwVAcT4BVgiuQZky0kz1U+VxBSb1ft6nJAon/Oxfo+LvEX
2m1ng9CYMcJlhkLB0KCLLO+BHiJPP2KAfASXYvB9MlBFOi1hWpAW7MxveXzggmU6v4wQET0a9gAE
pbBhX3Qm7QrkBioCPhnWRx8FcaVvkyNyfl/xIleI+Pfh04ogbeezNgRpAZP5d+M7kDYYQadiS5ik
BhYSZIn7jB48r4/XqH+LnZE5yUZ0yiRbIUNB7bQz5HAn15KABOFe4rwcSztJyyku+1LDkSYkJuGN
lJnjR2IzNapN2QfvfyTqp5JTUXxwFWXEkTzE+YPuZTpTQYughgmioYOgAaEsIIMZTEmTACHEhsgx
EkOkhDPOLM4VTsoivhfuEZv7S5jiU+48X/btLoX/5B3LnysmYkKezO0utmr9sFm9VqdERDBJbpaa
6jbEe64KXDmubc9qVsZEeVr1qv/d7LrEOGYroLvzBLuy6z7vzqmPdgK9NJvPxYYvMH88UnfXkmLj
Scepj+ARnxDga2I1qEvnwim0bAv/ltr3JQAxjAHiHBkYSd6Kf5h0il72JXmSzF/Q0uFLz0NLJo7h
EkPMB+y3Xnhr0QjaDDAyWJbzU2Obu2pDF14cuag2VgioKIdmPljRAKjnl+Q+ei6Vw2D1XN5HClFs
dcFLfVnPzdV10xJrN8/RddoukUyZX6dafMHU6xzc/RuJizAbcJYkppw/1Q8lO//1blM6hLGG2YfO
D+px6T155k+Ynp+n1FlEcoVCLS4ic3dfom7qSUSSREkDW8rW2PFCi0z0wFzViQSpF06uZjCIr1GX
NjvVVokuKRF/Lq+CtGx0P2CBFtGCkjTKIj0jHKSBSgSX1KslPDShSTLQ5XkM3r0ZtOOC+oxw5JuB
GZBcjdDfgLJRYUQ58JRRFW0RAw6KGL3Czb8vmsE5kG+YQRX1lvfpQN6ZX+Ao+PTPLvGFVyglYJ2k
DJAhdChfaBJSOH4QRxnyJy4Mv5ztsdNdPP3Oqktt9+AnTL5/dgdchxI19Pr7HepB/0eeUOwiJVrn
mCOVks64Ktrlb+99Wp7zaQZPq1OQpKU8hVPCU0Wx56e4TV7FLOv4xME8n27aKh5gt5O7zaT72D01
H94FfjkL1BVfSNaoYV0lj0dUG3917hos4N1trJ43aYxnyPaBA8zyeQryc4S25K3vtIT8vlNDoEel
4GHVW6tt9peGERD6SwO/q446CMUwNwgO+/b0Nn6kaFgy1PPQG7s5IzRCZ398Nyy9wY9lfpmkQUGH
SPMVjGZxcSXwVN8n6U/Q9AwuOeUmjS4oiJl9s68HLGSCre5d0nFX+z6rIQSJYxq/0b4MzR5psTY8
jysluZ6jV9cxyrEI15sBL6wl9IRnjIOsFAg77LXIn7r3sRlD79k6ekCGA4UQq7m+yzzL4JeuP0YB
c3Ej4zVBC8mDm59dWFk4OiKmA9qE0zZzp1v8040DF+d+ce9fWyQ1bpqdF9KVSJE/r6CPvlXrUa8Z
OyvPNn0xmkCvYf1Ls819E5M75FIvr8tISupgLkbGR27KlT17GdMCiMuH0uah0+C/Syqil3P6Ndek
nFhud9nvAGKFj5Eteiqw+68kx1QI44K/sI3u5eRIGILqKMwi9e4PGC3k+U4wCDWMBQYwQt12zM4/
B1v4ktBZtbA3wqLE76n+a41Tt7PFLGp4+1EdtW/1f1IQqBt9X/e8nV/fidHMqi+x+T4uBk100d0c
qzvoxsrk+XTqI8X3drTtUW8yEHU9IsH1IAgdGky7yHJe9mN0pNyg3K0CZSyEtnICiJY6Nahaidij
yqFZHJgruFGShufRG7ol5T3A1bqkhczgeayGxigdzDdkonVOuOkzpjLXkfMDnMVuNUM1WB3foOfa
O0rPRFOtK1SdpPyuw+MvDJfghPH0w7kxggbiE3Bydnamp8CjeUbm0FwYEGKXfYgdu/fz07bZwhYm
ffVuP00IiDOjSvoiG060+e2V3NErYGQ8PKKoxxhe5TBUflSHRcbiAoJvzYWeA7DTVW72D/Nn8IiV
zROUYdhOt3pc4xVzEqVtXuIVMO/pl6nTPddOr8dAKazkEIZDS5x+zu+dIdJbCpQUBLwfFwoqXKw+
k6jPrWvOj+DaDFMzMkmeHGtrc00FM92Osg/uAeOQFsP0Lvzd7ZF5ta5JVwptzVDd4o8g3hS1Y4qJ
5ZNGG2HZBYJ6DNMZvAdGvBHoYMnSRtPsHi8AhG0m/Kj8B/pSc8ea+2jO8mqi4ldKK6/3ndJAzcfU
J1HtnB6WqbH+IMHSIICcAJjKIDtc84oxLCs3eEGBdmdoPN2JRQqiXGDTQ2XcnZY4+EL0Pe+Y4jcG
DnFe8WkhUBe8OMrptG3QCZWq6THX8Udm5AyxjqXC/inW2+9qavz0voCzgHLMDKcOZIWVqUwCX8lh
RMKAMcMLknCOYU4qv++U8c3rMILJ7A4712sWBVX/m7p4d/I6HSCFbXh/4rk6eKKP8ZVOW0L+PI+2
YbVpjbnOjCMIF1zNLtupoeSDTh2qni7QQXKs3LNhVz1CFuAEYPTWK6lMfnpvt8tIETsZetJkLWAT
eRZvCpKB3SIkP3lco2x+P5yfbnWgMGHMMCAfUM2IFKClFVAs04jmwMb4un8VPyr2OrPqD6LaFcj3
Haa7HuD/gAd8EY6su+7Rt+z9MZSc4T23JbC9zrZeO6kSDID3tgxjUIbVyYIwydWf1nNAnGnPv1kt
0oTJYt/e7cmO01xGOi8ojznkR88eSAuGoltyV69R7WJacb742/PsSRL3QtjMO6cRO7rGL+f33fys
jsjkn60BWfbLJhF602g4NNaqn/QZvTCCK2I5hX1PikUvdVScTN7jx1jaku3sCpPsCVh9PgbtHYHO
e4XGLCIHSEvTewzEWPSnzxwNBJhAfCtSBEchrg/Pk/7JhqA7gEE37ox6Yit1o+c37Bv7U26XWvQ8
e6Z/Xze03FDV2fcKJKuC7CdF+4rRErNnIygKdHj90R5ktt0fVc4bo5TZThrgewOSSw4wQ1Q+PQSN
QbvC/0HvZ3N1OtNJf65GN8zltFFdMuKVcRrG8PQqR79ZfbSADoZBmjxw0fEZZrCPeJUixtMZ4blh
KcMtlOIXrUfRGTiDrcuIuwEKkAY3nkvAXWGLcs4zgUUy0vuUocWX9pti8I76y4kx0nYKb+9292Qz
gFSMT78lo6hxXl2srIzyqKOP6NoHHP96oPH69j2wd+ISbAeWz8Lcv0M4+zRiJkcgHI3ezTsATfCg
VTPJoX9TcygzlgD8jtK7LrPVgJcGcuFvL2iRuHkBaveavQONDPfAielfSZvjGwBo2GPKDQgjWecx
8bKapbNywlHVo8fuXmE1H/uBhsPC4smcPbAJeJQI1MuIAagxVQVnLpqpXECgI6tOanz3Gi9bm0yv
YYz9z3Y+MK9Og0Osgamic2zs3lId5owVm54Gs6Az3/qmuReY63JnDuESqnVp5dko/yHYCAbNxnnD
L2fKE7Fn/oIUGW5B14nSWhUc9J/bed5+PZLLwEtHpq2E5st9+6vtL3jMtIN3CfvDiMnBUKM/TsoF
MZSTsKWtc7Z2J8T6+xFZZfycgdaTnL4YoDCtzlwAacG36ITxIacHH+CVWP8sNI6umjlGQPFbwRj/
9b7kFF3dSvevpm8johncEzDo8sA2KZ0HcCp0lcy/jI6o/TKksyDJHlF5oEo3rgz7yc0ETKXqaYLq
wMF+sh+Lgqz5S/lrEU6g+e3orfd8h2U16qoQ5Wo47r+MQiTHKewDN0PJEoaaBQFlAL/bxPfBqVbw
G6RXAGPqc0d1os26t/m9rY5EsXx8hRqnc+7L+A4sy6kCjIjCwZFOH5Tok112QInNIcdii3WauQCP
RxzXA6Z7/BKPD/CeCrDC8pvKYXUOehspAvs/GrLi9ZPUr0PfJnXBiHe30ZvMpHDbx/A2Rik8A1ZT
Nms1rsY9XH5oEyB9ZjNfN1IgGQRpHr51nnmHcjr9QfY9dySYIr8a3KhKyV4aFmzmLdC/F8Q6Pwgp
H3gPbBbWRyxYtjIlgl/H7R8ouVuDydFbLPfa+vxHRuvqQ67vDJLm3Nyl1+G16yncGEipjKd23TfR
CYlO600M6boX0qXCoo54CasIuiQODV5/2kEIwT/eHBWuPAcAFwl87TEpZgIyKtMyJHchxJBPUOkV
gVigoynabK0eqy2bd8MDIPU1HuAQ+EVZMRSN6/iFdgucFQg3JZ0SLZFaXotBgNeXIaPQ5r7DPNoC
znclPlFYIhj2tfLuI0rgE46SEL59k2z7GRn3EYkJ0YD1qCDLC9sMWiaNRE54t6Fo7YiVvYkIQEeE
eUfXjQYjYa7u9I6txTrQUee3TxGeBdTFcE0V5iV3bOSq73Jh9MdBQ74GjR//OE/fTIYmpwvJa/dN
EGspEXitt59L5j+VsMbzGJ1nNm8XNOzqXibQdrAIaefGaa5tk4vJ9oIXh9boi7afihbxQ8Vq1moT
ZuSBH7pB98H03t3w1ZNb/d6Bsfp3O4UvgAoneyPsjNC5+lHo6vpiRuLV48ZeNrg5vm8AcYyV5rgH
MPPuYyMJdhWIecYrYmKEcZKV4BLKgXt1swe44aCNSK9jemYcmkPNNVHg2nVWdDaYj6egKzzmJcft
5NHz0uH9e0sBPLysVH+blG5GHxjgjPG7S5RV/qP0z03SDd+z8jKpMBQAeNPcdpfOrztQG+c0HYzT
wp1VDoxfIEDEFWQENixiA825kYqtyXg7xA70MBhVQ/i5jGYhLxoB50qahgNA8aXuERZB/RTeQ370
b1DQ306zUyapXwA8o8Tt60gD+q9oMLoNFRamWyEHd3J6+3KB1IiGDpJVzDrr64y0Z3L9EVWo5zFa
g1lZ/fDKf6a9SZeisOH8M2kS511qmwkQEkBW7lXYoe+UgjPyoQW9q9eO4FmgLyOSsoyHPr/MuH90
RVOWSIV69ObsvpmXjUhZ6spXr7L43udQZ4QX4be/4vviputTQp9LfFu63y/uzsD2t8HesGTU+cEf
1UdYbO4yECLSHRwejvDBHnxuGNZ7RrvELNG6BP3Adq4DSJDNnzh73ifGd49M0mEowoQXCQVFiEMv
0LJ1kmDWIDQNeA5CHBNk36NT9Q7UFZrAWnApvjok6g/kHGhAAh5CCaEVjXJVQ/WQvJ6WSnMJyTok
NIAbqCfG5+OYFlkFoJJvRFicTM1JX4uMn849QCU1vi+NelloSMgUjgq7C+x4gFJ6h/XjPDi0uJPk
ucuSyZkYg7FflS7PqA8DoUOrA4MVK910aBEincdZi/dLBSMoA0fSg+ROhu9cv+vpKSqzCEz1cXQa
mv2ktZDW3aPqKPjcPaN630E8SP3ujzEaiLZPT63HtV0v5xSKqYViFqJaLd2HSefBcKOC3XmNDMkI
25p3ePs5rtWOzZFiNAn+0T3kWY4gzZNBwHgL6BnJd7XMSw8FBuJeebVr3eFNMvjat+qB+0bWC+d6
aANzXtR5VXIg1bAqXtCX8SnpW3r8mBOKnYY0qdjBQEVe6DQyn9bpOCHSKgOEmJEsgPRvWth6QyTQ
kX6w6OsiUISVmUrTK3u6D0SFluQ4fLefB/zA6ejC4GV9LnmPCgZHut3BipfGZeV04UaNUb91EAzL
tgFKHnrHz8nXzxbQrUlKiMjnAxwbXgivijXUs/4yOlO0nW+ROX9REwn3L4PydaNhfQwxDIHE/ttb
Qi/dMGYyqsEvuk7XuVGaWEsA8q7l36RVCiuPWAnnQugOz1kxoynGjWavcdbhauNcZ1s/yRgQD1r/
vEKcG/Ld6+uZ+hcNMqX6jZb1DS5el8EcbAikziI9knJDp0z9je53F1NaTvunHcPIh4XN9q7Rix5z
yBWb9tA9+c21b1WIMFNPagB2g2t4wcYwysqg6Ty9Ph1j0D7jbenFtAuO0n1ag3FXQqVqnfP96fn7
Bq7RBk5JNa/ERpeU6rHQr419Z5qDQz3sPtynkcXXBzrxW25sJ/MqKpTeSj2tTZ3K8D7edpig/Epp
HD0ml8v62S4ejY0SSMHhoPq8pexB4Uts0QGLyVDJ6urAnG/fodIMU0hLmnCXbnZDnKFbxgXLFoBF
m/XRDPokUuqwfJDdSaR9DZjgazlGXuSCzXCz2X6xVX2NQRsHJJsnJq+VlvPF0+LF41f4V2qwAAk0
abjrIW5fdjtmoIIK8xQnFJbtOSrwkKdT/ED51DHnmeQFKSV59XU9Raa0I7sna4PStcJ4moj6QM4p
ey7FTCKY6lNnrm1xGzPseiIPYPEIVwJED6Wvj3LQRh/uKDILeFcYCFF9DJiBTWpIOoBdhPLD4zZG
T8CikEiBzlH0CGeL3tVeLA6tCnMuhfZ1lU461YqCnK5dbiEugUapHKOd+d1NTaedVnDwCJ7kgQ96
oYAfdB4vv5BiZiBHXQt4j4AR4sR1PDPKjcrUySItlE5iEfcOj4RrRX5CBxVeIT6Zbsm1kJmgEZlS
5QLXkfIxaq3eEoavUSC7qf6aQuphPdFmtkZmbmFeue5v4lEzfDn9jnvZ+ox9SNd0o5yijebsalB+
Hy+GyzfnixdWUNweO8N0F0lCVMOty8utFpW425QiAR+ezDt0NWsG0W1RJgthwB10xYZ5BxkxuF3s
vbEVmZnCPu40xd2j/dL7NtCD6TnVPh3ilJ3D3vF2/N6La+pnd8+fDcYEsVmmBf2Ojw4qbXQu/C6f
EihpHQQ8vjmwkSpp7cn1yEMj3QFPUbADc4Z9VwqO2BnYh4E7E8IhASvQ4x2TBM6oXtD7pa3KdQRb
80ICbrjY0R5FvotXXsFFcdSjvTft4enrFe37Q+FZqqr7svrsazcFvDiwoXjCUUj0ecekbRo43x2o
GGKhi1gr3EhtRW8fhCE5Yr0Oj+jt7e6zf21g9CFs2i4IR9GsToq+Y7w5mHfgfAbWRERHwv7uxlcW
V0wklB5PhfjEwF0NS/iyPy4SC+C2Jwd9j3zoWyHaFLvdaLPebmTog74TQy0QTRvYg2EOFQ3c+Tpr
wvt01yX4caMNu/5efMyh3s6ZWg30y7JKVnSyU6gWN+0mqW6WzJwvxJ55eBwPh/4hnIHPkKazNeAL
HyrgTOvYWhOUUG/40Nlky3O1si6Q9UfbCVmKaU+GW0rjF3XWnabicF+W/qQHQbP7GM1eVv34opQ9
OsaTMheAVMKt86JMO0IpQzTZ0Uhp3j4SRql9xmTI5kB8KzuwNJskvHMJDA4kGmSjS+mmRzQ/dJrY
xmLgNjFQDPjdiHw0JpSwGlwWnGsiyHoJaiRyH4A5HdccI0EzGrjd0OQK5KMmNlOLWwupdEz4FP6d
/wreO5gdwqCRnNw7shKZBpsK+YYDDEpm5pR9C2F/Tg7wV9onNAg5rKAncM4jKieckjukB4j8APA2
VxuG5jnQocdwpMdC7cBzTfdEKkwIa4mQgmTNClkwZ5mIOd2Nm1p++lXAmEDpvnCFYeNQGanAxvcR
rSTM6RjW5MGOE6F/QNYkOYlmZyAs2oag7WxXsocCC2FgnaW3oTNFw/JQQMMVYsKCUQVWRwK1gEFC
a0iSZK32+0M+mhwGNmqS4T63Dzn7UZ1NhsMhukumvRcdcrp4Hi6Bha1Myvhh9Rap/4L97fXCF4MX
C6HHyluC0pSIQEFO46ugaVYgTwVzKCbVEQpwseyLD71QV3MaT0UsDToyrxPcyZvNoNhTWoq6Yp1f
NNfolsW30TWin1jSldsJjZobttFXlc+eEbpjwVa641VwjqBZ8q+j8xy1S+mDyD3puufApCFlcrIu
6LxBZhZC09GRywTr0d/1YDnVJM1C0ZHml4xrCH9X2r+08CZyaEIkxDaty+NxJz6OgjLWQbCjNIQl
DHcaKjVxzmFwQ5gfRdw/0AfiN+lG8NzQKng6rom12O2OTAAwO7vTHJGKY3aIBharxloIjbj6WMTA
lv6Q0wQ74TXxzLxzsKYJdG3WCmGINy0kZVbaZsPIH6FM5dUvpHG5+DjKEH/5jVQATXlxwjd9sbvk
w+AG8PkbTR1s/uw96i2wrpfCIGdbBVQrHLQCJ7/9Sb2a1SWaZVaXFh4I+ys+Q3LeXEconM6FMyr8
HFl0FCQ70e7BvAYymuAWnXExoi4QTvb5wK/YMMqddINhI34ZZDlsVprYlYNaUHSTVfhGrwBNb6qU
ntNzjitlkvsD2cWwcg6zyQx9H3QteFPWDJZtP5yxErgJC4MrzTEWJgmfd4Q4ihLPsjROtcm+sCf7
VQ/xHPmjje7ezVn1RZMIbScRXUJCH93lIrxRPQ6/0WP+I/GEmCgC/BGjGPSSLIxkYB6S5mE9lX+o
B0z4C+MQ2XpG9Ev4KA0DGPBBfB0tKxxsQW8BagEjI5RymYIQFWdU/rBquPyo0eWrGg6LMCW3ohk5
HYzysAuwMGSudUpRhbBS6facU3yJB/bN63GlDKc7McfYOLzBmmJtzAWyGhShjmMRaKrdylE3PfYi
El6ac8dRIuXHBvZ1fwlSWgTa+GGtJngah0S/2WG7MMJnR/DbvgZLwC18EAtCLqR8xgskwedeyVXf
wSIXbtT/2ZG1Yv/vUTmC1J6xPga2Pu7Y1Nn8q4l9btDscLYnq4oIKbMC7CCYCv6ZoYWDifxcupSb
6e9nqCr1+X0E1PB+/ZZ+YH943PUWgC9dYCxOnDysEbxm0FwUt6MuNJzzBCiZt/xGb+zBsjF4V/1h
tiqD/qLVbZVKLsQWzNqL1rbBIlohXCxZwwlF+Z6176Fllvs02VTwrPMIXIJp4ic7qXkzeJBO33G1
vC/v1NkHemtqAPZZJ9X0tJcz5wRed2Gs4RX3JwUqYRD2T+Jay98ZJ+lHwuej65AkZyGXuvmU0+7E
Ya3F8Bf6d+eOEidTt1e7S+wswybZktszsfDVMCcCuZ3EKQYi4dB1jsC3YFg5HacXOnmLctIgYfBC
JaOlsW14ND6uwMyEWyXo7MWonNF0KMyyC+B8Tm/Wa86w5AzKAbGsXhlOxXVEk39v7M2p+FFqXMd8
ojjLa6hAaSrCnGuEvcUUxz3W7ZP8eGEyEtSfwzuCKPSjIB2PkImoQqFGNeYvKhM+iOZxB7nZiNtz
H0WmfIgEPY/FEKPbXau2O+57bAVky/7ubC8dWpQOhxftKmf1RvpN3FGKSTZ7/12QPHu4K9n9k87P
Nqj2yMslT08U8KiOytrKw84GtNAnOvUdltwvMlvyTOzO1C4j2WTf35Tg/sPWbiBsTjpsWM5eh6wD
ECn3S/aDxrkGcY50fabOTGxM9Zt1zUFILrVlEtlTxOQUuIqYCbzsFlkqnRmml10MaYBNRYWfg9NP
N2fbKngzw5xlStW76C0kJHYnl5hHdJWQXITvD8hdvXyobZqIV0QtxJU37cEy+zNtlSTm5umjJup8
KeFxtw1Kl92P1gs1KxJ7LfzVvQrzkmQDVQQcLJLOSIuUNbdsrUZ3Jl5PdvPHt4uhrqBcZ5AW2Kjy
pWGbPO+oCDpKmPplQMOm/0sqfYaV/Ca9DUTb4ujdlyxv2MHEVLB52mV0FLXg7NYgcl/Zd7lgPG4E
+yiiqeVAE3DuKDiV6Hhlbn1Q0C/G/gQqY3ycFkmGPsJgclvdYsp+dULpHr3o9NCaf0ZUyrY+b/b9
jcjIImXEm5le6UnDGIR58ILEewmRyBwyrYKUH3i+tRZm+92lZ3H9ovqERD+sacYcGUMBqyPKCrEa
tTla6B36Q/pkegNQfk2QpSWJ9I1vGAUQeQFaeesunnpQFQy/R/M2o+HVrDsaEBDj2qTJik9rgMnm
CwIrgF8Qg1gGdUTpBjA+fE9eE+ahW7vcqyhYmEl/+aDjz+74odU4REWG0UFlZaSQGAcN6TE6AZbY
YRlOSvCnY032i4xG4+e7cm+MBlxicbJ+wgbl7Q/F+wm0hkmXvznCfNMv0fZ67LHXa+YJPnZ16tY0
ypl6oL2FmPxnCBMexBTkyekz+wfdhMeoSSi/1DVc0MF/LJ3XkqraFoafyCoVBLwlBxFFVPTGEtuA
EQOmp9/fcO1adfZZodtWmMw5xj/+QIAkDCKsrY0Oc2y+UYKixW5F2mRwezyUdbMEG4FV7SnUoq8l
CA/wrtlZMQxZtbFeaYfn4AkuEFw238SI2xRR2bZ/RsUPo6PKHjihHAf0pTdOYvaoTSfBCSikOkLL
Ew1rMePKywnQQIdqs/fMXyE5hRSt4uVrwJ8NRJd8xf10zvD8jV6gx8VQ59g5e482X/XE9uJjTXim
OZRBsdETCsEPaC7hivK433AIPTNkZFN1X+4LZ07DrTicRx/8ey7RHxKgUQh68OUAH2+wy83j/d9+
cIY9oA4vBOdVvTeSO3zRUjZUYpIN6zzouO0luuenudjsYF5nCJ951qughv4LULqEep6VqQBKrBAS
QU8ysWwgnb+jUoXA8xFDlmbVV4yi8QiBjD4btCHv6SdlHbGhT7+zJ8In5mspsn5VzNi+sx22IqKK
6kCprLGFMcRbBC4DHkWgmtBewRoRU80lRYF0Bdh5UxY5mYtwCXFhMuIdTwrfwMhDiOskKEDaRHka
gcsczMndb/c1B3gSX5B2X4FtwzzqgROzEWsxZF2nzTZVaOnOa8ffgdrH5YMAGWy74EsOENSiLvHv
GBRtXWI5vJdJjiTDFm7wiyw/3NxIyVlYLNrzT5l8c5WgFRiArNBR8fS4n6GHHl8MR78tkBCCdblO
n82/lQfS1Md+nyU7akB3Yx4J4QlkD1p72KzQg+16wGQXn0uno+pX+aQ8WHjGOFdf3MCaMOvJLbqa
R+/wdHWQYvPuw0WVBUDugIjj5WkbvZNW8CC0CZbGvodcHofrOsSyakDkPWKR5hSTBub5gxfh9bJ8
Ogy/B6hbv5BJ7/zCcOSFknfNg70FosGkfDdmSWA5wmYE6Z0H5e2KMcDBf2ZVJl4R3Fqgw6/NjYvi
sz2vJyKLxpuOScOzVy+1sJ4wnV688CLaZcqqeXOPLCusG1j+O1hmZ4ascLM7bkfo3yeeULDiPyZ9
VGJ69LZB2wma9AEl2MrZ79DdFnhkvqxv9IWzcQkff3UfPqE8TFD4k3IJa2Ijk7Cn2dO6chozkAc/
nGGIeloDd3RTZlydPjNmFKRINqlzWhD1nn8HuIn3K4+BCKrEYXo7QfNiCn3n2ANdS5lWMa8U9iP+
co40AoD+8BElrFNmvQjUffHl4H6nbFCQoXb0sTKsbjzpdE+0tC36IrYHNgs0R5a6BRuEqrmCiNAH
TuypE+aJDHVEwgYvPyZsHImxC0gBa9QF/ldpx5iMxtL+iVCVwc9uBJrtA15dxwIG35HFlIhTn35J
6xIC9nuHec2KQSiTSXwz4zNEbTOlbV+5cG2IkChZPMGJplCaDoGK6ozYl5b3eni1q472m+8Qnya3
+ddxjDMexE92V0ra7XoBDO6DYnQZkSCjBWhAofp7W0eapxGzs4vMSKl+fzxc+RqG1ty7B3alzbOl
O4y7Ioxst57SL72b30kRbHPeie73MGYu4j0KEBQ6N383ajF/p531mAghKmo4nfSBwe+xEO2ReKa2
ZTaJy2qDrUybdQHhwVfiPd9z9eiUoJrAOwWKSBS/uKd0mJQPLPTwi33daBuia0mIhrc/44yPZTZo
chcYxCBpOsRVIQRkqC+aOWULnkif9HCIcZLqjI9KE3gfoxIWh2bxhy2tsw+QN9wGUsdRm289+ogC
qyEmT2JvwMzX0gGRmUaFTfZFoYTte60E4Or3Mlt61YPXpaUESQtaqYB+xwh/b4wdcSLVcJsV+Iel
TctwoCozTQ4k9BuTsg84DWFRaFwVSccdu4UESjYmdl8i51FPHuHzYmThQy6WGVvTrj0Vqgx2M1hf
4jOzCE8p5jJyAPIuoD+o4cuZ5O3+RGb/wO48y7Ahlw3eroY7J0P1Jj250KjkBMY43G1iJVMvHz3F
rSfHzEClrzPER06zEn9HQGz50tvPd8NDc4ZOkfyYhLnUk09WOV4mYigRniNoKzr5BMErXS6CGyfP
KZdMopllfCfCNGHFieYHaKi4IsYSORvDeyiOB3SFbLofyBe9knLgLZaZXwzwWivGLYgLMWz7+YDB
w6JQOfcYk19EyiqOKOfe3ZkjsRe8hS3IRJRupdLtn0CtEkZpZnSOX7wVLYXnIFFtcoYhr8VrVDwr
DEvyKaiJjjnegLqLXROHV9RIFux9l2UVzItgy7gAegJT1FCiLRosgpqqERqPK2xQpm1DBT6KNeHz
S5EI7ZMvl1/yzjJpWY/uG+gYhITVTNADgNaJpysFMQAj4xnlH5SoJOMdMn6eN8xCPo/o2wVoqseC
m8m4NdznL4+uTZZFB369PDWi1wVyMaF+27scnMc6zSHg/SR9uIIANvFeFY4RSJyuBHvAIiPQw/0T
QTM2+KKi/heKIUSoO59mb004313Qw+uPBER5HmXc+QknrYHG0/o7CdArF/wEBs+K5usBzn7SMx5Q
dpOojPE69uhsuo4R0IknjRT1vKPgFo/+EhtYQgHTp48YIMPEFM54101Qlz2Dohs92b3MV9WTeBjm
zOWbLTNbwOwfPrE6kYVjhAuvk382d6Ju+09nV1rkHD6XCtFqbkjmkWg3cOP4oCgwDVYw8hVkUmY9
OuSSpa1frfBhhTQQOL8OLwVy0+x0Cbn4GMQOjiSNoQvpDK6Y/C+ktuDoxOWU65yJWhOh1zUGtcMn
ZS4AWoKby9sVoW3MqhYBrlwZwIXBlP2H5pOpQ5AKsn7HYOfFQmGwiKiDxAgE4egwUIB42KLFMYQW
OVFklsNlTfhXicp4/ZAffGdhgHtYg/h/zAmcuy+qcKkE5fbJ817ztZeW1cKsK2r0SFLyH/ErYqbN
PSV6W//d8ENS4W5CUtEJEgR0X87ijIqrnVozE0+NCL/fzWgDgTSlYh0St+DGE8NpDb4Dv++jNBeX
FzzcUIiYcVACnaXg8YwaRHdJdBWpCrHIVCkLkJLJAY1RTU7aYRRjmOPiVUfuRcQ7Ieui9Y4oOfTV
YVlvWl0+xLn2nh8Sfqgqzz09ucNCZIjkQMXCEJ0BPgUlBMZkH4jyWIT8orwXogCJKfGFhWlfxxhd
DJlBIETYMym26vSaXsNk64u2DTkeQ31OZrkT/AV7l6S5QLlB2TBXXDdJT+DRSUJ7KC5G4nZBKO51
KbK8piNqPhHKAWWlGkG6ChPEG8f9FX8hUcCKqcY1FbHk/AHfrOMCneClIRJD7MmQ5L5CqkKIhtBS
nMtG9n/pM4XnIJw0tHo854JrXfuiBn3K+nrDilRx14LQ+hNbOs8EQQCMRLFsgNGAMqjJ6z2J2SJ0
5AxVigoC9FXU4l+hlI67gCLAWzf2mOTN2K3CaJic6/Oc7jm6onAiQIWUV1ECyTqHYSiI8uyLsxxI
Mmni2dWMc/E6UALK9xwKk30gziO//mJgsFNytkUTaKhf4aaPBMFZZ4xyhMexxQPq4svWMGdHkz1u
xSwQrIdbxUB/fUd48hxoE+Sx+O9N8DFOMRqh1BHV37aPGtQm0WOySHf9Q3bJulBX8y59g6uybCaP
2EAbdpm2pZ7XaTBqinCFYE7AT5M+jc/tLJmmj+9UmNjp1y7Zt1Y3VoYPh/LM1WGKSNJUsAaChLeN
POqImNDvz2p7JiJwojl4VXjFMPulvfApRy3VNVyMbSZNu0mtgpIEp1pAU4IhILN8MRHXocl2QkhH
ptjpILwiVrMaj46OviSMFzU5OkTAJlfBHaeF0O0RX5OHtWzabZatexidgO9gdJHJCklEzIUq6z0W
zSEm2vZNwjrjBY2Pbp+HOOf0NHvVSdszwS1X7WQ16FqpSjNKNUftDPOWFILSGtyDL7jlx/3kxABk
ZFJkdaD2LggKS/Y6gr4HvJ7Vv2dI4vznXO1V/Wr53hAk2QkffWXSwtL3jefWrBwYycPpxuflvTT5
rYcRJYBy6fYfYTvZLYGCSnPa/UDAgPfXCvkTf9CS2gXLqpxqGkC1hN/MwNQD8mbShmGR7wCuVtGu
qCLe9w/lMpJqcto5YgEkIHw6kCl40NO9Wdi1RyHZHLu0MXxC+cUR2OLG+zbN99WeOjPFUaz+x2ST
xKoWKI7Fv+aLlv7QmjUMgL6ttWy7XQ8nerye78CxkcaCjHfDEcCgGJ92PQgX3OsuHGPHSJS9L4A9
59fWbDUDsl282tzszRAQsRyoruY2syfsNPEo0qYPnKD88dXdR21bf9uCLOIifwLT1D/c+z3mgLwt
fgDMMFIuqebY0Y9jli8eBwvpsStevhYrTsyaxJAATycx5cajl513bBC9Z7f+YIdiZkBBE5RJI+gO
PpgkB3VBrEjbL0kA8hkYQMwZEUtJ0hsLStIow83If76CeyHnDyYMZMI1ohcGDYgNScDNGsQhTnam
X7Min3EVj8R7/+OLzPGQNBrUDjfvFt/GWtEuFl37iRUgLQVeDS8fzeoAMSYLHkkD7Fj5CBhGMoog
gbCyLqOn9/bIan1YO7Ys1LoH97t+kAFxdF58QHGKUnkmxGFf7FQbs6NX1fK6pNGVFySynQAyDE9g
gEsomMBscaHr7kg3T72CcoSfdkfxiRwTjep5jtKSYS2vBGBIvadF/yyw7lHtb9Cu8idmIFd5mJe8
HlWCMIwehIyOxHLlA8oCB9Pxr5/Vpkm1DL29gBEP05JN4kaBQJNvXbiOTxgWPJ3DD/FrjYCaYlm3
gYPe9JaoptwWR4apjXaHsLEnd0Cs+FyQ7EXSY5ALBgarqK+tGLm8CObhlKOEgUhsLq+kbTJ5UrwT
OSMtCxtHFgr5aBJTSGCRPwZYvgJE9cgooEpgG89qLvXZ2xic69Rltr7W3I+thx+8QcJ7cmZd86pL
MfZiGHRdmBeocoGanwb7u/miLQ9Azk/2ImLFPPaS87dYwpx6ETR/x2SrnJ6RfKAP3zt6wAW4sHGs
W/uooYDF4IBLlDV3zqWsenvj96TvlNn0CjQikUK71Mj7dfC9m8u3JmOrqxuqxYbkdIKoscPEopDd
Z6TJprurLOf9tvtPjzg+qmW7Gd3e3K7dfNRW/AXkZoo6hLZvc2T4MsHiJbAQ702rF0LcwNjaTo80
XCfEeI21U4rYdeeMuozV4KmbJUAgbqUWGeYQTzg/NNJfLbIXxjvz5o1Oihny3IDbUVjy37thbmTf
rSm2rtHfF2JLDMZqvgBMpLlClYKJIVs5/3cFG+ExyniGj+PSJV/Bi/IvHmHQkXROVroWtcPJ3xVe
kgLH9WZeWtDL4GSDKuPFi+2MBrMlThmPpoHY0VDexvjXpAYeTAH+GRzu8xNWX5Ci4ZIzIxLzsdXV
AVWqz5MnAPssOrGMDsWBmpZCbbMZ4fzN83XmgGYjVbxXcrPCM2UnHwqc+urjoMa3fUftj729AOCd
9R4hln8LhjUE3QroxHOoLezHWEMiw06PLt09gHizrzQjHmt51vYHZ3NINt2ZTCnR0xM6ubCqF/Qu
HxOjV2G0rBGFb/8Pl/NJx6xvEOvsYXewIfYvet9DTKDmsWYx1wMkhCBEP8YGBYDFn4bwKXpqSkk6
byU5HSkW6W3HzZTpfoRnVm6z0xOjIb6n1N+QvLICHopuAkLnXWIQMMh52vuFiTdT406NA/C6MMHB
Lg67P15uk7hMf16W/i0mkFXlnxCD0YO/UjemwMQncFYD5E0I3SZG8NAHF8JgtNvXFPPiBUzRGzTW
Fl5azxmN0dXJNY++L6brgVIj7hwphZS5X2EXO8TqK4kNb15OdJOKeCJNItFwN9e4Uc2XXBcnkvA4
zJzOkIeANcybAv8mpX0sGs66mq6lN6hGlIGF2BfledU17bxo2Xz2KzMGXE/msT3RmDZxRQBd40LI
Rd6uWEsyIA37lYuMbxQf7fqBqyctu3iSJGc7CBpOgBkc7B1+pJuUPmvPTgPeM30/5p/zz2YeZ3ys
p0k1FyR1GsBfCdKkQezguh1QZpEag2V9BDKyAOARKzTuFs0zPJM5sE1wWgeBWyQxZvFoljOxhEIS
MSy+NlUulsQtWP6LwQsEIWJMwcIQK6XEDfYJ8FB8Q6sutu15NCpt8eVDIPl2WzllulsAFPFLY+wC
gec7hTM2h+FGw50QDmqrDH7yuYslWJCe4vUZBGdr4mL2sONG0558Qq6DBMixMjYRGI0LUpHxUgE8
nRSaQsTtYGoFFWvPb6DeZIV8pteE1qUyi7d9O9Gbzus+FLV7nF3o8FXp7AMu7Bwz9PZEjDmF7BGA
iKUM/5hJVmh6ws/f6qab64cf0DbOgOMI3ZZL97OWg1TDYQxpp/hg7CF93rfsRazvR3A3c+oDifaV
yn0SHzsO9zcJPG5JkDQnjZ+gm5u/c3FV1ILUzHhe8utOEhJj3c22TppxK8A+gYJv4mudxEG25j0H
c0lHvDnKMzrrdFfYwXFtVXkllnYMaKDScwCGxDy2yd3L4nyyWHMFybRgl+LvuNXEtaa7EWPJtDEZ
QPFuBisP/v2402ceD1rwCFi1XGHeBqQWYEHz8jK9gIeadqM20XZw43gVRvRmmrgR7qEvsAyc4YZt
0Ctzn+0H8JGGEHsuY2CPMAge0QqWuhfwwGFf+rbvGu/mBHk6Dnghr+swe09TACI4ZttUN9/5gUaM
ywFHKgvSWyEUwoQNhDYJKx6xjpncGMWq0Ynf7YLo+s+TIb4su+YphUYE6TBICpx9pCHTxTkhZ0/n
0QpOUZuHGkQhAEkFj2fXdudNNnRpjmWo9W7Z+c3dNs2hNgZzvLGHQdqcTro+WCM7KYOXPJbuVKzU
gBbiHGNk+PBXImrpTFWGcLsHSJvdCiYEM1RxM5J9MOfIUcGQWWssW2GM3sdZRuQKaNgqjxSBOCSr
GMCq6YEXhvQ4tQVnRGgkf3tv+B3Jh9TBE2AA80yU6Rz+K9zHbR9MiAZ6zJpiMyJfiiVFuxzpD7bR
uAriakDvC163mO+ZArHKWAkZy2OXsz1JPilat0KF7jtjSoUhMc/zF7tlpgDCk1WipDFlN2AFih/k
098jOseW3UqBpwXUowDHSuMVBPD2ANCmO4YC3C+cAdzHzlPv7pcv/0QaSCHKh7u7EF36m76HbYKI
BvScnINDSOA0+Nj3fLgvk4UG2ItXGSUTT68Tzy9k58mMQchLDxYYXFzocTsgPMX6tjh8OyvmbWK5
djUDF/T3dw0kZoTzPQdEVTfFO4vlDNkuZc4pzwQ8S4FPWVNBrcsPhCqH+G8fsn3vGxDWFr3bB8Us
OXZA77uEeRzW5ncCzv0bmlAAafrzM96r6AN3bwprimj1YI0wiO3OSK/0N6fkY55VczQmFkp1Lf9a
+MCcYdO2fKkYJQKKVzrYCvawOxj7O/O02lodnhEKow6NmHXPaGpQar18OaxxIgEeZWrFUR0zkyz7
sYxZlKzJzc+QQG5Rdn/Ewu2SUGHc6HnbkJP6h5q3ZiGVE6Srdbbu05d5HI4+X3u0MzvrULxmjy9n
hDuOPfLVk0mYDFIkH6kyogz6Hcq+vzaQKcEHNBGGTCVlwkdNEEFNt3fzY/z3nYl0YjPE9o0hidf4
I0qLwZk9HNXonlm52Xf0wN+cVGRLvaGjsTjrF/0OJg9fqgrhRvOUNDvuy7DiuVuNsrT9YtvjaK8n
Wihuf7LSW2ZQ4nbtMkrmUYcuytGpm3+kceGsMNMDyXsiWoThO2sB5M9il9yPIBWDAeXR5LkQEy44
aKwVaj4mZOssSNgq78jvQHiYRF3mmR7xkNzg0QY8WMXBh5D8ZaHYDAhJfJHZqhe7hzDIDuuAs6Xt
MIZn+39gxpdjv8nGgEuL+czZxRQ5viTtF2ogjko8Gjq2XsLHbG/YrWTNktb7QSYgkOF9gpkTHxF8
KHYzZin9qgmX+pchnIO47+wu3N2fqRf4MqRsF2Q2gzdnvWAjj6HqWUGCZA9enTCnaJEDDGk4Xrs4
nB5qO123oGDaTGY8FaFGRScuTqXCEER1rvQKxJCEmdP8kCar3tgDrMtGo/56YNjJKltQRkrL85HF
wAJYTqJ9POSRpSLkkzDfA3zlQ6ksywa4PTGqtanMdA5EbAx0Yb+Xv681PKA0bhK38l/gD+fXx3uo
oF4C+bAuN6RdRwIqUi2qG6q51krzoIO8851EX09UgWJJuVhR2WVsOYdxSukg9rtMujmV5P3E85bp
QumhcCqEEv+rv4Ykscluyn7FO+LOtcP4arqwYCjHXH6aRlbNPuDk5HCosrl+Hd5hBrlEp/SqXmsF
fwxR9A+lNCQxK2+t1K+4phpS8IppWcxRKxxsm/G/4clc5+CXEbbaLJIWbIoHjsJKzQrL4JSGOSpK
mWxRagtBkwSCc0AJxLhZiq2yT5WcAzr37OGdbSMiUxf+zZmzUW47A0yGFIXqxNRM7mT4Mf2/PzlE
uGcuV+ZJoXizKybCEG04vlvutU/0s4ya6X6uVEp0ON+goITvMuTghGYW4uKrB+MkxPMuFMC4gvaA
gzrTMI697/RdnCwGbE9HPI9usCGYo1xa7q3y2rXZmh96hgKcB1nq2x9QqO3sRoougtJpvb9TpkIe
DDAzAJB/R+maLxDqe1HMZXfG6/ycBKRxkjCUZdqMQo/DEkch2i+GW9/bj8jV9WidCQB06NuB83ug
htt7mDKs/qOkUtL02LW9TgohWXQA1cKmHtjyW58QAvzjrACHmyxd8MQwAaA0BJ09DnjGcZVg5VJh
sNx4rF1++hoal1m4OSh8JyPBW+cg/jFmrnyjS3VTpC5WPEn1IF2LR7FVnOgY2w8GcmlAerx0DpS6
cibKBcAoSrMbW/cJe81abyFRd3EgPZnr9qmn9B+1e5zu8euwEPEgHbCuewhMQAfc6EYqXGkl4ibM
igfNQSMvU31FEf/o7Qca9Fqqwbl83jcSSWyZ+YTUrcIX5wLGuxFX/Uk2IvKO+aX/JckXmkBAeZsO
ILyuVqrteQsKa34I73VnBxm9RfeDAzJNCDUVr0wQJr4G4DDTtTHjrUO/PhJZDITfr7CYvBHhYe3e
/RPkqatvvINFGZ7USNcmUM7OANd4Xkcnyk2FO9PYZecPaTI0J7PjF/jt8OMKkrp4/bswUhir/gUa
ybG/D0taPYHnSg5Fxjp9UIOjs2V8eIck6eDTHt8A5I68lVZ/TztNgtqn67UQCTBEcVVqGMY0Yr0O
6mQRMXMZgbuZr1F3s/yC2KF12tl6B846rLgphb9KnK0xQL8YVEcUJuK70QJR/3qNG75IjWnddGKd
dF/nxX5cLssvW+XpGH6JEuoZYOEwMowJ09Q3l5IMhACVkqhq3Xkbzc0lefYQLSGVrswH3HZsDxcu
fAgZZjTYhu79B2Y90w6tjcIa6K/1fnNw9qsTHF/hxDbfHvUWcgu7Ba+iv5hHx7wLCZ+EDFIKsYlo
N72SHvIWnsTc1eBAhmTGwS9Zc6eVwNjEim2GjZ7mPGfGuHvDoR8dO7lE9YftcDE0vHzrV4NCQ9ex
7ZfthLGMtnkpcXH7khr9p11RRdyzCu/gL7Und/sAhsLlqLt89uNf5xY3eIX6GqmTJlxKtNi7PnjW
8k4yKFE3SGOsr6SQPKkBb5JhCLFu8rHysr/PsJMcLRDI430Ch7VrXTV3ERY8rbRvOABD6qUHPKTz
pAlkTSLv1lbXDYNH8dbE51qcRKkG7v53wW7Wlp6KfjqK9w+HXfWyhB1P50fMGbNlKcJNyA0cy2jy
kQShs8ovYAALr+nMX8zPSszJzExZMPwzKCRi/oqTDcYcRSm3bM4MJYetxOzla7VW/8LOiPVgp+3Q
bdxc1I9S1HRHuczp58jpOfy3fnvz5JX5h0ZL4tOBa3MJS8csWl2j8rll4hCWtXnWXPJv3AQRu6Uu
OWfAtsBLSGNxWhwllA2Xyb7N5BRmkW42khbjR4hvQ0gCiWzeTXwHTjs0sPC9hkMd80v61I51R7rp
vIYT8SZqJJwQ3yzR845L62mexrTfdzapRbC+IZX5wOYP1h8R5OztNPk+aBHvfE3AfnQsUhqBA5sd
g+FUNEUJYm4cRNho3lMh+m/NbmVnKMGPUqS0sYWBQwEmsUABIgAG7TCnD/fomdv8V+IxVSuOcyFG
HDlvub4sHsVeTBB+miRgQUACOVhgRIBwMlGpwbeUbDVE5u6XZZIgVNIOaEPAf8SITHyiT31CLBmL
uZ2ze8wVuccfh8fs5KCTevsKnFKpr1gL2SlEEZbM4TCV5r5tH3+CZzpMA7kXINel6VPV9XhX9A8W
tzR/4gBfIslwY51igAN88gby7kkkXcudJxjdRsmF5ppemzRVc62nXYe9PM4OGGiZ6QMArwpbpCtS
a/laQ1wEyvCNtUs1Zr3RQHPBkLdIF12I/emb7JuD3zBfGgROr2EEmIZQ4nDGo1mAy2wba6EaYAFC
nfYz0DcDQ44phc3kMEc1ZLUPZnIa4n1TMMkEdQveWyTKdNs4JSFYN6E0zlvHnuhhTg5W4ShQizN6
Iea3LRMDuQ5SNm5r2kEN8kYr1CA4ALrQk60JJchAJ1ys9FYVhXV8Vt3SGjQVk91r8FpB1z7rpseU
D+bPygNa0B340MyW7g0XJcfNHKg1+iJkeitN96qS1O4HQ0ezc3M1ON2D6Re+8Gy1kwjphtP42KXe
U7YzQ2UO9Tvmn6KdL2v4tybqWfUFdrGozuaizrB84/ygJJk1PJIqnb7jyT1vwXMAmmsui+LLFRJ9
WOkN3uQvVdb14Z0+faQTL/spb0BdPSeHv9OgEsUbZ9EXAwZL32gU97cYyTw7AL6yXkt1qy7Sh/vZ
7QKRVx6ccY3OjrlmT11NSwj0VUQrDe0LMP8lhg/YrrvowUrwdJ4eMhptWnhodtxDO8O2dVzEDN+1
eR6jIMzSQfPs6mhvqNtHO9uDIFWxs4mx6vs6mfW/Brke2K6KuQ5OO0xUUf19jo7COJzpnkQnt5Zb
xebABFsn+RDAzg47Vjg7L0+YpVrPjuu83MfJa19tpJRMYw+qTc+Awn/BmBAKsGEWYB+nOF2vF64S
q6YKSYPd3Dn0jg+Ms/IcOxmeEd2aKJXM/F7FmwR56UoZ2DIwo0PceX/V6nENdrzeSBsqqxqCLQ92
18TrpOncNKeBWgHSwv4GSbl7I2mQ7cEr2BgJFeQYBOrLaDauNxTIXgF3xTu5Hwwn2RP4RcA2tGyD
yYSOGMmWaNgOvTWMBdY55xFzHar/VkIPCkH26aBlX1hvCcJjnNXNgK5fZqdhDoUSe4om2xcYdUNP
VN3qCLtDeCUonUEcQLExK9t6MKMMQhxwY3vWwk7uin6cvL8758meUiGEFKrOO9WLY0FzOKmvCwi0
zdZYeVzMvw6IbwdRPX7jDMz+hO/U9ogP4Jx5pTSu2ADgXDVDwyksnIQnfWfF+OF97TvH0LctOLE0
jdnbR4SH5qTjTPXKmnr32eA87bJ7G4MA1SQ/Fn+V4hDNt34MQS0H6iFMSWE2zQliLCB3cGEOH6TQ
MR+OMMVv/4GdhTVvZdnZbR7omjX6VpV3gXEAKzgACMIFq0mvGbShwNicHehgs9fBgwTY3rPf/aPN
oU6A82Q+/8CXhab025cg72TZLknT1onljkJBGHUQwOcZR5/Yjwoyqc30BVoKOIaj9IvQ7xq2epxl
VFTsibK/UZVRE6PMCkmHczhjoXxQOEBfF374G54E5D62kB+OjMiA1aEE95AuVBwE3ceA5QwMxg9L
12+26SDLqFf/aIjetMbst8BNdxsVHnFPQjb99k4IBDiMJE6KuoSdpCsPK+z+XUizQ4zHhR/DpF9e
E3/WE4dXQhSUz0dD0CGfgUwI2VHrr3d/8zfQVBjrSNSyWPUTj8mpbCdNLiQdEi2DCuNhQNIbUl9g
WvqnwXp1NL1T0DP5K/oY3vMCP/9CG4iV/EDnmyr42MMT94M9hgUwK8dv/8k4z06N3uq68tAjqaAF
z+nJ8sio96iJskaLoyNI7y9B2HnRyg2y4BnRPXd6CRJhKqYUaGAAZ2PcS6FZmmzmnrdbTqeC8Q7M
mZY7DBy2wYDWTwN+6DrtAW/GIKtI7lGLwqDJZJKLBUabwj0AMX8OKMjI2MZQI3kTRAcbpebRf00u
JjEH+a03j38BE7Q++BtBOw2C4mpufcSQdnIzCKM0M6Y+1CRvIHtjxgW7+aeXBfWVY/3FDZVhnXRg
Lk25ns+pE7MtnGjOi8s6VXT2k8UggyCM50CQHmEX/poVzpWTye+vVkbCFpgO/MYAhy/u9UnUPWYW
gI6NKPaTDCyIHRHftBccwvYMURsQotUxgNJpP3E/ITKXTeZtJYSDqda2hZt7nRYBpRBHp/diYGEC
1kgjUJbiJKE+F3atMItG4vO264d7UeIyerAyFmdPg2qNdkyHuuBozbmOoGxbHBvjS6N/qSKmSQzt
PqNLM0GysNjF9dehA8G89MLpEBzxr+5inVBQDLAEqfKho0mZwOljM7ae4GYFfEJGcgmY0TSsvQZ0
C93sFqublvFw0HR0GuFNVcKuEdzU9W6x4MMu1Qb+lV8ium/B9z3VS7yd7C/T1kBdOBiJ7W7+uYXe
C5x7g2FTuINSjOuUwgN/nTdrOyvUMa3pg4nDL7JXT3RG+zyu5/3FvB3Twy1arLFXD1kQFaSq40xg
4NbOKckT+sU2Sca6MYRyLjYQsHhlsnuzoVkCMSOjyfD3wJOAz8LlwbJCxNWwMv7/JSgcFw6ggB2W
SOJa5L3COQfjNvfYhwy/U8p3GIA44HtBKriBWyXfQhra6mE+oh+Z2WR0xj4nIXTbCC/CEH32cbBN
SZMaYv+ZfGjNPm4J0PeG2u2fWb3QFnggTkNp4XHzFWGxhKMw6hTfu3nFIAvlA7bt2GFBMN5h88nm
83EYNpUARpQ6uNiJys/BWhWOmPsmf7Sb0z9hboAPGF2PYE6xevbAIqmxnftQdOnaYQqNioQrhnOo
MtsI2e3zwnSvJDjjl+h/EEsBu2KH65SpGtYOtLcPxOtHr5G8yAV9YUIB6AN1Gc0MLkfy9S8np7mJ
QTb7X4jA+AhlmLQSmlIFkjGEDqiDu4YitxBff9hxBJ/8i02UBLo7v5gx8789U3Cxwv40LcbRwiiU
xBKxjcQwdOiiFUA9qToa5L82s17RL2DHuQYIk4ahoLh0UZJzHDBsIEcLW12EEgpv9Ge+RLeIKGGv
QmuvgjbON2TqBZzWLwuyjXi+D4HZur1ogjRLIjsYDaD2kKgxMMcJQxjGp0VBo2kC+r0TG1YBnxpr
7jwGmNeGtIQ6b1iM77ojrcPIgev5smO2dqFIwj5Ao3l7BNqVs8B9MScLHmxVJjtUEhCyHaFksLv5
E84ymg6nnDB5Q3OmzWui0uHV6JZdbkSXo6CsafRgS7u8dfrMXO+yAljS3BxGsApPgs7MHlhd9HMC
fubNTXz+kyEp7wLMAwiU2fg9RS2B5F6G4llmUDZ97OfJNNeeZFkYQWs4m/Z6nDjMkdtZ9bHvq0fH
7HWGije95rr1SVR7hRicyDgKDk4oRN1QrBkEni2MFYyA/Y9TC0iMo1bQd3xGHZH8tzKO1yVsSk9P
3LI/Z4FS1JBKUo06/hzULVLTm0255bpMDElQBL1SGeDgHUUj1kZ+z+7BzWcLn5AwVPdxEnN4oyCK
xZzSK4CtGEMC8bFnwxGLGSNiWfl2yjMbT5ZLiKcAToi0NTz0sG3Xp43tssxd2szFhMeP4Pjh8OHt
nXPY9jewbSGNApzCwmH516lCKUBrzjhgm56WsXv+w66xg9Eoh0vqup/51QJUQ75haYh3fcW799q9
pSM2J1wdDPLu1sNgGr5LKsr5B2JSI0HJ5lehg8fGhZLtMcrqWME+A61S/Cyk8BVjUowQqDokZOQ0
pPbgSnR8uh3wvuAwfHL0+MhtBtgbsLPiX7Cu4LmmjDM9NfhyqjUX0BiORVu0+mte6BpjPU5501xe
OX72pgICy0ZoeAXbJgQF5poCmVd213Slb/w5U9AOwFprAfiTKjqsC2agttRupzF+gm0XrUnSVuGZ
w/zHnQEPM+i+DBf45Pj8+IqUNlvc8yS85oVo+kKw2wnibg0KRjPUYg9ipJsAuEgiL33v+GlwRN92
HLyBd3NSNs49qA8gPAXhBEwUt7sZlpu4R4rfw8nBPbyeV6MGboFzLjOL4CLrriRJTnsxLkWCDhUT
RJrJPj0NAxCu7MVCATR9I/JWIgCGyxwiMaUcuG0aoBt1cJ5g/+Eplmf5h1tgBJjKjuxyyS4MICWI
lVWzYxv5G8Ihl0kUzkUWpRRDmOF+BPUh8uspfCDZDWh6GFqA8JvxfqACuMcAz4iUqMjeJsWByQkj
Ixp5OrcYkqJeWEEtZSUcOCq43tv5d/pal2JvT3UR7P6gGoPdT6juUdkxfzEj+CekGxxMrn/MRAbJ
LEtYBmpScVDpAiCI7cQ+wTLuNMeHX24C9UEkmik9qiEdAx4T5sqX83mAuGRHZsoAZM/78s6EEsGW
9tDyzFmGeAjzuHu4o+zApbCB4Km/o7wqf2eunpPJle44swxPG9JSYQR92CBWzZ8rIq5f5CfiVe0Q
sDXhFPul9qT4jroXyae7BUaobojhyrvJudcd/Zy9h+88z4dDIfYOa5h54Goc4OyCjO7k8iI8+Jto
QGPwezLGaiml8yDQeeyhGkOPBo0SnhPFjgSAcT7wdvGPPHKlGFQkLU6cO7x5ygCGLaWDt4UUygyL
voxKOq4UA+x6lgpZB/WTXcYl9hvQTeZtRyZLlIYD1O/rBsUyPipva1qZO//tLUEEtgHYh9ZTgxqG
32AxWwQ3Ahi0wdrz0LWaMrvkm75W021ZGCDc3YGo5On3v9Zx8nGvvS6HFIAEf2rR4d/d7rITf/uV
g7dnCKLcU/Pu5z+WzmtLUSwKw0/kWgoocEsGcw43LiMmFEERePr5dvWsnuqprrJKhXP22eEPdCxM
v+ndw4EbgMhkWNpy88JORteRfL1GVoMUNA6vvUfX6BUEeDDzxCHIc1tb5Ddqv0NhI4IsWVBPtKOC
IsTRIO58aBMiBWubNrCkNlUcmgf3H4/6M6aiB1NRZGjr66nDe+o4KDCs2wOYKPsOYKz7iTMCrhou
jtsj+mrduJ9RAc1Or5Xar2D6VdZrZUJXevO+FGBNkLguZ3VTj2/LcpK64MeJE+N6zH44oa1JYcqN
R0hngx3NVZhoaBRWiHXOy2V8CRjAPF6Q70jrjRHKKb66f21Qj0mnWGOxo30DWRMdxQjuURtPVGCj
BaOJQQnnZqGx4ZmycuJEPw9R0Hk5LqLlbcI1RKvIA8zde4Wtyqr4Jnzj0W/0idAb9hqnTq9xKuyX
Kqx7Beqo3/brcxKiNh+2/c5Qs5QhaPdpPFt/e+p5SzLjIN6LAEIbAdhJ4giW+7e8RMmQJgoztuA9
rNhiWOGAxfXy/ZetWHqP2TN8QLDtAA9oHKERdYEYa3vwwV8w6m1KHU9BxWRrfZ2vY/ZLkE4VFrLv
UPPM6IoqzlGPtsM3oHkN0DaKBL1/xD2wssOfA96UNdj2fw5Q6UEjKs7ymeY1WD1N4gwg2MFjl0LO
ZRgnLD7xICVIjXpuChABjQAceez5LxRiNhbrq95uV/ZvAL+fFsh4foIFBk5NGxbRM0Ae4cgOY1xE
OL0DcWrYgh3bI2BDgkffkZBN80k8aVV/LeIsCqLa08xn0gG1rLudqGu0Bio0QPMlnjAzbOtG7dCA
FiGcq+c8QYus/xkDOWYSgKR2PiwG91HTy0NBgOsLwys2oL55bB6MA7snMjOwphiR8R5wzsFt17Bo
TrICTNvP9hnTpj58SM5NOdqEL0RvnIiQYAvym98oGNuwcmB7D7feaNT2S5uLDD0dNYtqVdqXnd7X
+x3rBQYZxex+hl4giR8chsa807IaSOi7wiBQwm3QnMYMUACUpUHW7YQa+Inj9huI9AuRJF9vyQJM
HvkMPuD/VXTsp3dgeGHS+xj2l89m0B1atC/f68L/4ObTBF0CvXliDDDuwR/vYu0YqLmYGXz6N1dZ
NjHdGj2wJzdc3P0oqBarbf/RuxNQW2Ty5hCWfPRFuTjzYEt3gX0Mn/075VAkP9+2rzybyH2XwgKI
0QBhWdtLrBKQutlaQPVBwDTB/GagnS5joZFzNveMyW0OWNxNQcXcrNbun5SIiGy4S/Sn6DNR8N9t
WWsxXUSZVXxYugQ1NPyH1QElk5/DgryTVrmFi+j45E9uBy3EMZ+yfitHKCGAkkHhWAyTO3+L12RF
WGZfG75WmrVcv3sFbTz4FVG9a/aYN7AqKtlV4OIpjZw1ICIkt9BB2CXh7+IYfDWzGkwYvOsw9gSl
jLAouRMwwa/XodvxtNvHbW7hhqBM3oE2aIUXKpiAB7RwR4BYH8TLpt8By4dWT+biwR6qR/2IM5VP
N/MXQCtIUkfZa1dP6aZ9JD9xvZJvwHLXMH8EJo/FUfcMhpnAlNnjt2vMRQCgMe0vKn/xQHPRrZia
g/8D7E6M1VA/ucGCcipJByHPvqJyv11jQXOaHMjrhabDgSO8DwSEyG9T+wObloZnhGiKQkcrQHDt
2aXHKSIkoONRyFw1h+W4nrQG7QH9ELdAqZxdwlx1dDqNRq1Io4O15H7xJ6O37yhkUHQd/nolIpCV
C8+rtDpHhXEs7AC3BJ359XjKPne1hXzLOQU2e4P88e0h0s3NywwiFMRe4i5CUSi8AEBPaCsiunSu
bYgmpfvj80U7UiPUcInDItib9IypNkx6HVg0TU+NBmsIe3Y8UojWnLk/VE24zZyhyJ1DSsI2CZQU
WqbR072uX+jdrHJIMJAQLG3YmF+RcuGYQ+XICLmS7FmDf4FAafwN9A2n4TKM98Q5Wb5y8dgnoAPg
jJLfgYMag3aMxPBAbFi/fRk+Sw8VFUHEo2taDzfvjW0qspVgdOl0krULcU4je5HKTxzqkfW6ooI9
wuT5j636cFKQUuR07/5temEiIu2pPlOYK5RZCOsF0UTKAaYdBKBlNWwxVuDRF4cIR66ibr7edmog
/MMB2EJiKQ85hoFbpaLrQln0gGLw9l5Hlc3eOOeh6b/CHypWQpV4MFf/eaLHY24khl3ZsawSSEKi
vQSa1X9TLcGWR54GOracMG0/hg8lglUQnlxjFbXmcLJ8ZEntb6hHr1Eyek4gS3mXoMm04+kW/oPD
8ebChCGgveBfYJXwW3I6Th+YJxhYk+ItD3iOU5FIB3tGDOCxgq+CZqB0gfEV42JgBIan9fJRh/cn
Hul52Ea72vRrt+HLe8KQghd3CTqe5ukR9K0FmcHCjBq+nKAaX62cRnQJEHMPFWhcnaAKjaDlNp2q
J7+h6j0H7xk0Jx6bh5eAaCiEMwYyrgZ/TYF89BnUbjYgNrsNdIpabsd7e49ANMOMoMnb4gyHmQbm
xuf038Dz6iYODSW4ELFnopmLs8aSiDPA7+cyf4vODrZvWJxhNqY7+KPYkGjxT4dI8gZrygURN9ab
j2f7cQuLxRgYA4hFGOQRUoa4zgX4WnjGsu4jXOI9J49JAaUOjPSg8pDoXXwd9ACX66e13tnBFFqH
fRwjqUKigSDabQKhRa5YbX+dnj+SbYCOBC0Ok/bLlRmmtZkxYqSyYlaHwqIjM2M64XyI+XAroGGO
CSsW7XvxJ2XcAYuZsSbq4uI0zh6htIyj5IRcAjtEJCn0gUaSqNvb2RVJhCvbzySxzLr6gDTVL7q0
IiRHLYJPQEQK4Mqy/eRcb8A5zIJ/yV9r/KQ1iVBcixgk/b9/IP7clz9P2pUyCBCfUyAvXt7Xl48m
3Tv8xGhvB9huRcLQzP1kI69dxRQsR9kX9aQucBm8ZTE6vyK/eB+L/JfaVfcigUEzlxkwmxnquOBk
GLhGvHn0l/h7/PYRC/Po1Mr/cggFEh1FxSsO8K7A9kZsNcs/y802FF0gtKvyINr8BqjtS2hssOcB
RJY5UPpzOPKVvfGovf+60kNv0yJb4Y8v90KaNPJBxcn1/XuHvEvhsj8YydBsELXDbgESWIYbiPtd
eKAIuLGkeKCIRIkVLJ0aeivyUmn40NbipZMMSUJk/v0tqpHycSKTe+yf/3MMkWnsSfpd2BIQSphK
HyiSYKI4kZFT4GeBTaHecIXzSUKmzWpyKhkivx1698iEIaNMaPmiL9ax1kLrRI+M5DUJOb/4U4o/
SsOvnKYny7K2ecyfYN/rz8QxI/Fms/JdifgS+Q0rW2grsMr8orYvSmcfQlhjLs94pS5quwVaVDof
kisjq0UvhWro2ZX3IPKEB6GgijaRSugiLMCshMYUg+vzZJfgAEEO/dlJbv0KJTGX7Hv07zagDsuK
gOIu14/GgUyWWIzcJpmOxUxfjHA0yh3/NGEUQWdaMESiACq9GRF1GHKmzGaCuhcms0zd5EbIgZsu
GRLiLmiRO8ckP7wutMgtUTQkFeMVYgXQLU5X5/oXJIVudSUmNGHskcqDpsqsB5PkkqxI/CRoHRPG
oHNx0YTSWqOtIZCu1Bow1eTOVEzQRaMvtWpk0pBq40PuWcYtEX9J+S7BhFSK86Yj1+29YjpuTsW1
qTMuyDe3ffXwBPqCnExU4+JVMG3FQcyWTi4TYprYz1mNMbEYp+5zLF65HNL4Frdu+k04IbPLOFaR
cT1dIzlGZZEz/6JG4YkvgySk8+Y9rdESbvLXW45GiJYIf5hIxxmGZB0H1QtesSwCsoqkp495sUhT
kW6SGJ0/yE2JNp1OSaT7jfHTstb+DPV8BCelbSJO4zWvWUjzKnChZqTR9Xz2Su8WVnx+Xzx7nfET
waPOuF41oy8GGiXi2Wzt1ff8I1/lFwgTXABmohaK2h3UGQkjoqJCNCQGXhx8aYbXuWy2Q84e+q2A
ibM00XHgQ/aT6EZWB7n0ol33Zn/FYRllIlPzJX0+4F3nszlp3UpJEfu35aN7YL1jkfDoip6iPLjk
siShiOrJBWpFzPe4k3QmpCgi3U4XICaoksfYIXjmWI7zQiQZzzgE9dbt8W3RoNwBbkDKJWXoc/G3
1VkFsk6kOJUkRB0vD4JAYOcflnHv7WwDCJkAOSTPJ99yRgWDUdOuJ5elxm7UXfP/APMv2zJFqJQf
v3ObDdppKJzicfWvl/amzUMjSH63KE5KHSFyR1Jj8WAyNlSOZHBIwzTuf9cxnWeOGQ4xcSjqQN75
LAs08pAJItah2cQwQmcuwJDm73NEA3aKq+ICCfgXqRCZHQOtxu2+wXaUZpNwBv914KnWOG9EaEJs
ja8IjLx5oTSDpOUyEpPom0c7ij4sHToPkh0BmdNTWCs1+Z6gdqVhyqE1UNEhQMGbzlfN0r+NKjBQ
Mg9q4/YlerVImbFFSqdzzkCRG352n4MlMnxBjvG/1fvp/kEYb0eFmNuTB8nYBPEz7KKF7cRxA0dE
YRwka7kEj8d6jdqq3WfCUrdp1PICyGJmmFJkjowKKVZZtqsF7fWrZI03/GYBJFIu2t8fYfCu+wVM
2ug9RJqtZtdC6k+cKWUMhE/74dr2bteCQCHxHGI5qiKSVbjbw9qlKbZT3TtBff30xdCXtA96MqRb
G0PZzgSKBs1Oyf3If6jboSIHgMvlz/FY3KBSIPxBTtQlN5oc9VFZuFmDKahQLEyMYoRHHZBd6aH8
MA66cB1u/cu8JKCun4XrwGfQYeLqYNYFtV4t1bUyOELcArD9tRcOlEvmna6GBRbZut+c3Cjv2rMO
akZQ8MMOTQXUcVxAxhLR4w096ayLsO4eELAohqLKhHg2/bHBH8dtSwe5MTEYQZPBE8+lnVpj+Pcc
isIVVJ12d/adk6Vgb4BSI1kSnckx7AEr20tDtv863Qy8aP8VEWiZHBmWImGOsbxX4DpCTTIRIIMI
IxJXSFfCmnGOnO97xEDQPlYYZGORMOH10ZsWmsETqplULz8NrRn3OW0va6jmPtnKG1HTh+PpqeO1
l09v37SrO9MJcrvUw3qJ7eIpCGMyaGRw+bbaSPGFyJEBJ3SZbCaDT3hZN5Gg0KLrgMGWdNEvNrhR
pIe88fHFWG5h0jtG/cQeTyPI2ShMW0vVx+2HU7eX9Ky17u/qxVWznx0adEVH4rK/5cRaqDSwjfHf
vLhvD7aEggRazmfSnKE8ujOCfIRcAAqlbkaeNDe6JV6MlC3zb9vHOVFLWThjxv71EqKGi/OV2CZu
I96CbDeVfgRNd3i+LC+2Kbh+ugWCQNZ6Juw3kuqX8zo+Gbt4j6i5hya0v0/lA6eL9HTbkMm3cOt0
NCp4xAZQ0/w584ub9ZXlfXqmBaiF0hipYAujG0Q30xd7NLlETL9XpPm2QrsBKJOjj7B5RtiggmT/
QCtLBq6Mr14L/mK+H+/ui18GpQLuCb4J1ve8HV9maS8n5QrJFouDsJlNekLhJdxuXos01JjcI8S0
+9If4zzWV/fJb4f47BFEwm1dAw/Z3bkoE0AH7x1k32Zm7VlT/ZQ29bg8NwH8nusFxXW20NtWWlkF
va4VLZwtfZ4LXGerQkuLLbpuTmsomfUAJ8FuFkhE19iyoUKf/ENkLLscd6nzYMVVpzaVAqaikeIK
RDQ0D1ns54vGsEmb8oBuDQVrqIw7/ftZRdoPMNgPyI6LluIpHn5pwkBBevK0LP1ui8TlZyHohxkL
ALEXYv8WU4nre1+uW2t9VKzNGT/d8Cra5LqFgifj2QelXOxUiGzELmgurtviSjOUoMxcPAPGl/j8
O9VDk/PexBM9c2+85f5Ttbm6/BA4MHVVhzXNXsmw27CJusaM05e+zEwZlSCk+ii0AO/BU4wVSCt7
CvkHiYQN3dHXXFtncMF/IuSifz110mzb6N7mHqLHTrL4RYruSQuKnjniqQwdi6ADrErGioOYcyaz
t+RIrATVesaBOrq37DZccRo2jHoAw60/zNRVl1dubCC6t0h7Vmj8bXIUOu1LmIARYCIBfA2fI5LD
3p8CYJ/ruZ3H5NEM66sg37oZvTkqdoWbjb8oC7A5MCavoAPgDdYWt37yjW49FuLHFJlHHfHmP+LQ
/Vx4gqjjfEtDYsEDQsp3/KbyQA1PisDoPcGktV61OH/G+uEya+oOS/w5+y4qw+6wVhMvGWwT996x
trRy6O0wIUud7eRF/fTzb1O9C1oY5xeAb+1puRKPy/htFy/G+ChWMhtMfHMCLQPRvs6NLk7nmJoO
F1xHQJsdVoo3FA2s34i1+7pRjBpt+05SRFPi7d51+3LIZdO9z8a4eWZ/bcf3Zshrq7/+x4RXYb3o
DaL3zK+J+3VJShIOZU4PxuY+eYwgEf98QaktJz/Bf5KLCCxQukY/sGRaDHP7c5EcHw4Iau2YL1oG
+gy2yYgSGhLEljH47yETLjQtKf8rK54igmPs599hwHmIzmCw6gC9v2g2MbjVQ2kebXzS9UU1LlBt
GZcwo3BiPVzC5uDW20K/2uU7oYKbHkbdPjYPa8Y5zSFVTO8FoUaJeL/8jje1ALSp0kGV4xeB1PY/
oLtvIap3DtYOIzLZQKWGaR1aI2XyWaO+8KYpOQY4+TvfJ+aqXOJcMDXIOYBRKuLxRueI0Z/cYLhU
Wz/hAhXDjETv7nyRLozKHg+BXVoPk65+ZEdjZwcf4st/qbBoK9YonbtdPgCWcMGplbMRGB1D9ST6
LcjOAR5NbyGvBFJoDsb8zCTaA5vdocuEWjBcVbplhsWAsEO9y7hG7XZO76gzghV12z/wajzh3nQB
Ldq7og0AdJ6GHCUN3MMsaNKAK5a5rQ30o3LxrvA8VJwYLZO/SVca9tVrAiwZtcJ4+d0TxwsyxiZd
H0YVD7fsK/vEK5kDXQ04RfblZNiP1RcBo819UAKT1W3mqQC7EStubth9ysMp2HebDp3gdvhAq4jb
CRsvj60n4kIs4RnaFLAJU9n+CDET0VSbXaJSiDMIpeA8fCdXrh1oBII80n2QGaBBeluQBfCeFLK4
FgKEX0fRgoaBF7BzO933Kfq12UQpHDSPEWVND00qOQKeDgUFbEbDu6k2cbHIibCyWZWfw00B1vmN
9DVIXgYQ2G7W/fsamDXnxkuxGhvR3yZXJhHgFDty0W6nGxO02CKmNyP1wM3SwRgAVfjZ9ZG73aZM
Ijt7zt8I9NKZyF0guwAMNcW/HUlR8YPFA2bOXd1y+akRgDR0uaNbGizjaoPcNZPfapeNHiN1lSeI
dRUhknNREaQE31O+uae22uvQeH06CWKiOwM/cLYyYwC8lACi5mIv/cUenE2FSFYGnHlckchvrccx
W3d4RnGdstKjBj3oYIzf3WTZGpJDgR6i/gSxw6CPrhzqw2EnYfwC/s/Xg2Kp75t9ZVfN32R8rOD7
mA7UZ2juFUZ20QU0JFLSvzFRVRvnMEWcEp7LOO5ejvkCvJb9m3x3P855lNxNm+ATU0WAHKxAyraZ
Pe1evJyWU6KRRkeJkH2Fw3gL42eXS9xAhXvrsoDusjyvafReEjVojee2wXwjtvBxYeSvzcEQqBNt
+MWE7Fz2YAh1NAu+zm2d5U6t2ViC/54uexXY3w0LPnAJ9AOYwjVGLMGfYZtTRKIJ/mQRV7SlHeIx
mKZpo6tjfoNbMorgDhBf9I0qwXJD0xfUXzwxzsA02H6faXmxPiOcP4Wr9j41T4/Dt1/1r0E6+74h
Z77pOZJZ7iqXpPSEo1DEAjQWtWLr3Rz8wNtKwS/MCeaXrcO+fjG1IgG5uS0Q08cLOdYk3tCVHL/7
v3k7ANwqT3xo9osj9lVt2lu4VpCFL1ohryu4rYseLiJTdU9zjHb807kdH6jefoC0H9OQ9ZXs8NiE
WEbfNp2ncKXBNgKcWb1Bb3D8xgvkTkODY7bNmOzGyGdAFUcz4XVuRji9gHop7zR/DPrCQC5SD9Xa
AOgp14JnxMWSZX0CN30G5MRxeB3EaGh1LFQSHj1WHH6Piy1HH5hLNNMZ2f6CVtgacvlh2oGC0qD7
KmMO7nLVYD4fImWMI8KNCUPTTYHy2OwjoLfGsZEzk9NRtH8Abbmhlk+GVwIf5CQOyGPSvWn/OFSm
rQHQJ8NS9xrtoKajUfqjXtbnwn0HnZ04TtGpIRNAua1PDUVGkG4hvSPFta7XTQTpivA5JbASutlK
IJcUF8giqFlWVCP2M5qekOYMm/wKVYOzSbtd6F4cNhiCpl+fVd6p3DZl94BcsXj37wnnqIPpaAXN
NnHacLUJhsD2fw5ZQ2uljBVsZConBVC+fyD+iBSc9NdDRv/Itz2jByttQwc+WX5ERiFi/w2+EbkV
11SJavoG+hQf6yFt2UUcKWsg0vSH6G1lkvKY8ANbQSvBowI2CxD2LZUSOSXBjXTkD5R7Da7Rpxv3
tpgJvCg6wf8FxppeAOhSu4X1KlZAfmvwgWY/+tA7R/MQMJgR3SfauQS59aFwr3vIKYAGwwjEZ64F
tOx+qgM2CYEN7kkEQSVm/CTd3IwuAOZFgxbwsXRJkFS7rHPAyN/N1TUnODV9up89mWg67RAYgMU3
VkRotoTejXULUgN49/QrBjiAl9cUCHiSmU45/q46h+eiMTfxqvdKUPRuA0T+1i72N+IXp55Oo5Iy
hID73oTvPjh6uEbYX+LRdY3tIhm/NvcyFN/UcUZ5sB/m/ffpIh1+MmSFGoG5ozr4rjsN6t94Tq84
fPUURvulX+/aEdCZze/rGr0HpFZivE59QSnqlGS9/+ynKGv14L2pg3qZnwo8Z36B+qEJc3mCoNXI
NRjSWFw0Mw0qZkuI+qskQzWWgrnTeU4/YQpPDp8H0j52ozA+C5tLwomaftCfHnxb3Pk2EOZHgPLm
Lzskr+7v3GpPiHxlc0QDJ5vBaFHgyr+YPULJYMKZBSBmcaHEr6D4+FRvq9LZZMeUFBEqCIEc+CGI
aQJjwush8YtBPD5qjyVNBicKGSWCBxDHRGgpD1TQI+JorVu4J29m4elPMACm3ohb8OmiBINAEtMQ
HcS6tnge6x5UadDC9Wt9HbCRJHKE7K60HqnTo2EDkaUg57kFz4t8fj+GhSuRPalxZJapD9ojurcH
U8UkaQugGLlkHIScvTIvRJSk2jE8xzVep0UiEK887304tCXGpeCdztdFjqjf5k8XAF7Hpr9gnj2O
nSNQ1i16JFfUIzR+B+xoulKckRswr8N7dxjXPPv+2bL2m2SCDwElKCMbC0Vrk34EtKDRkGP6WdgC
QxWFB5EeGv4mfYhHHpK4fxSVAJIccBPIhRu6aBW/ETJBTgbOQrGqXYPzNPwlfP5Y00mizAD46mNP
TDgiCnEB2H9OoQeXkFRN89n0XU75tvUBGoySVbBB98qYw8ejThYVX85Ypw/zU25ay1shTP1CJUp0
r96L/kKddvsrboZAXcGicWtnnTOlgh7sURy+s3uvXV6nwI4f9AbOik/arvm0CtiKJOeT1669AulX
szxleHwZ6RxV4K05/lA2cd6ubrFoeP6hzomAfeKLyQlqIoNFdnO/FME8TEDE1x34Ankfwo5PrGfu
9uFEytOwdPDwMrt7WDDHv4vHxbq631OLrYLbSbjpo1wqGH1ioNCPrBcnBsrOK3WFIoIRFTOlFWxo
R5o0hpIdl4aTh1O+Cn5R+x0uyAUceK1jENswp87keIpPX6g66xYen3SxOB1mVEcpBRKgwCucYlrn
5v5tA/2a8U1E4idM4qHd79ioTlsHngenUWjqPhXdy6dGwFtxLq0eSO5/pNPbio32rLtNV2+7nDYZ
WorOD3KLnRawh+hhsYMJWXQHSnNX33qywTQGQw9i/yf2+ecKfx6UefqJ9U590nXIDthYfqKPOUyb
pXWn3keE2b5dJkDiUCMjCnkcATizI127dTEoANPCWBD8utP87krkPB1aNuqQ9qMHJmyvO8bkDZIB
BbkXkkSi0rYvZg8sLtrUhOCV3+DptTYrNuIiojk8odJLTdLvY4uOlrPoe5DLuHUJPWtsveHlWKsu
TAJaWsDChVHKkAkE6Cq9AVVXK4+A3WOhdeDJsX4Vm320WTX9bhdaiaDUBDr0c/lxuETgiuH65mco
JtDkPJIVe99eDgFTi4YGbGhZJeFwvwe87nSvBmTuHeuh5VBRQZP8+dhSve0NdDDuJdDZhtXHv1Fe
DVlSXzR9eXKPYmWThYDdsx4Nq3r1uwdEBSw0JTDROaNt5lFYo6bR2k9aSy5f8BhClcuRNxB/giG0
3EckOkVTak8irejZcRrMOWOmyWaLUIveQmg4nGEQh5hv5V6OGaBH9/sgBsTdjQLD0yIlbEOqzQfo
brAXsdaw+Gxz74YzBqg4SPFyHrM+fJJ9Dq5fToXvlXb/laEqhx0zVAeK6J7gAvOKdIYue46wLZu2
GO5rBAnJmGmYbnJB824yhXx2c0VlpoUgCm+0i+HH1mVbI2lC1ipBi0EZ1bGTTOSsQH+mPIiMEOJY
L7ce0qFinvYY7Zs7UdKjo6Y62fqKJwn6zqYXY2VMHMMlnSeySoX7wzgfngMTLolv8CxXMZKIaewT
d3b/bvAHicYNFJ892gLkIAhLFE5j+qLa4AG3GfNKeCqisiyiU8K5QUemv8KMXncQKGThmVNaYGDT
JfjGwb6xtfbUVU/2ELbanEY8ezNiJ2gem4DGYm+b91p6eGkffgU/qcErgq+5HjfCcbeejpE1morQ
ZFBZY8Xv9iuGDRfH6S62QBkSuq0R3zimTndlIi3YCjz4BuR+jqzGzRAQdizUXZgM9Gg8InCFoJ6T
HRAxWJHqd5Ga2sSZjSanTZx9Nd2Sbt2LHUORhP6gT5u9E172YJ/K/RaDlWNTZRhpTkD/WPX+ZUO3
VAOsIacgkV8RRejsvXkxzDipQECnt6HZIjCIA6mKdCsTcagCbKg4m0ChMtuu8u3lNYXbIx1yqvPK
SV2bXDaOwT9VAzqavPC4y/aAQEEyE2cQSXslhslwiXIrXXMQy/KAAVGMZr+3NJqWjJ2oc2LaTqDE
jTXVUE7m381u47I4KCoTAWMd3jcsl3fU2BcZozBOFmzGdDbzfRPe5+FImS3VMel3ZNLrtTI2ivdH
NGYUom5ue90kIjGta66T1ZXBKkAhjDVM3wBjimjq/PPxBjsUVnvItzP8bIgoAEdIoQiBCYVqhseY
YXL/Vxg2qcDr09IHcfeFIkP/J/n1zGCBiBMbkKasGTNDYLV0HoRQSmEUxRiTYmIXDGtM+zBqpL3g
/OZ0lNdi3FrhC0Y/xNZOFW/19JTpXkNxYNOl2uL67XWgT5FkJIgLqlAZrCaru826Mbd9WMYcpLg+
kK8xeQCIZt+Qe5Ijjb1s7ak/qDpb6CFBz6UE4LAd6gekDHE9BkNS2vndZ3DNvZ+VMnpJYXK27FNj
koDysxupf8nokUOOR3BoNLlaTHSm7KLut2NjKsfPeVeFgFDO6GTQdstm//Y9CusdJqrh9vwJ96nH
4pFRAlGdbjrdSCTC1YAgiNeCUCbdmRA3J4XA5kOTBYojLShuAJO4gzG+imYI1GByyulHQ14PXhGE
AOw9WZsMUl11meK5zeOQair/gtrP/w3IviAHH2X0s0/DOKBNKHeCO7TqOt08+NpjkWE2yAlW/T5S
ViBfb/vkT0GiD4KIFwT0E9OQ3mnCeQ4AFzZds68GbNIhfUmubuWSPWxIQR+jZPAafBdxQOLZdJlc
/AEmsim8DQvGBihmn6FdnzgfD5JB2lt16FcaFH8X++cSz9jWTObr1dfdkECrq4/0kZGKfUpT+udy
kzXxns569+efVBUqZY3pM/ydLzPqSraqrR44qBm2kDE/Q+rotmldaQaF1Lg1UVOiqBw3KO+HUJc4
oBwAyN0F2mMb8jqRfIQi1he+DSq4RKf+zHNkzEjo6qPj31+syPeABwz1i0N6xYlJRsl1s5hqwyNB
bVJOXbe7wfFC7KJWMKngagmXQaRMmiTPwz3XVEREfXAlFwQEaCezpDxofB4EAFoa8CdsmqGIACEZ
dKWEARjk0/gRQC6Aig/32O/0SKJeK/wp/xAS2L9cAWkPa4T9/cviTR3uxyF8qBWSgMGHg4LhOwQn
UKineC5sSgadzkS7OVcqthZ2QTKHLIMt4ovM0+kwOsWSG96EVKADcb723qvWpnGiID6csqVGEx7/
vRa/c/wkWZlBDVS7Yg2Qk8npeMlyJs9oAYE1E00lhEVpc4I8i16ARBjnn+hcIdIz7ZxI06GfaRaE
Z3CMsWsAl7qPGfj18xNKHv9azshksNje4wst3ht5Io2ILdkglq19ZyUb6oluIcoknnNGSUqkRfph
PIYcEUIX6jsfMnvPMm0/5DkslZgBFbV04LwRs8kuJj4X/Rkw0Wmus64pyaqGKumrf9+gMJI1HO2U
renRBqTLhc0EP9VsncCWOBowf+ZyCdtCp40+uc+voEWhgtgmaADNiTXnlGJrw7za+xAkM2e5fKML
BS6MpQzxlq+GK5xHTocEQDQO2zdQ5E6HTP5trw090P06ceozqtIMQi0IWlHjX2S3vh//3VBBajwJ
6uAw2koA1iLBeUg7nk4TgkUCYh5cnJ/MBQ27PWqohQCfqqz1Mh6td0rvFzZ7uxQD1PWANsOYqQXA
fab7jTBHN2VZWZHRHVS9CqSWqjs6wGtQJR0rpk40+5+tG/fUjgOkAzuwL/bYxfj2DOCqJLKMg4tX
Cl/kZZvkfRoGqvavjxLsVQP+gesQqHyatvCPFqn1AjCIjZdpF0+3I8r9NzXKdo0xYK2vaq9BmmeL
ddVrRCVA8zUjXuhV9kVALNXwnhMSRkvzg+cqnQZ1YuDBdOqEyvrRTd2R6rNPQNrQDMMA8+ZUImjS
sKs+opOlKM2fG+AOdJieaTGjYqcP18uAzCY7+p+g0Gn22+q089nJ7AzLPwYX9SFFhQYvHxrmSEhQ
iVTeqxl28Am7xh6TsPd70JCe8wuAjBo9RlSXRFz8D5kdM9EYGIidcbKfKsueN0G6gdmPouhDVQZM
xkHukqKpf+ECB4hnVDHjFLsxM3vAHO7X0KAvnnHEODgWkd3zOmfChwW9pDKb9hlQ+Oj02KKAHG+U
H3pys9sWeifii4zmvdQIFLQImc6Q4CJ0KtUkyZ2/SMk5MIUpf0AqGjfxSxGzoM+HXt3ua39B4+n+
ll4udoQHdKtgvraJ4yTwe2QXrUmOweewxpsBfejhpksflaGDq4DdnX5/zucT1YhhcZnNXYVrogwc
y9JL3rxhWs+UL3vSLVgUuzvgOOYwQQ0O/A7cBC8IEIUy0f91vwJNQ0wMjwaqX1Sn6Pw8YcYrkWqE
b+w+L+7T9LWWrzG14v1eHAbkfD1Xxtft9DbLekZb2jDbfM8tY/amazIYptsrh8odofG7EvFlBUwR
OPJE2uEAIp4hpd/PnOpW/Ooip7X61U8mgi1P2y5/mdekBhVqdeE8lYVSy1GT5Ps47jc6wU05q3n0
NHdvGsJUii/o1DkVVSe4tlf3e/TWP57y3joVGlcGiu0tBGnTq9Mupjpbu3HBSU+fN8e5QtJW0pRG
ArP4EkDjiZJ0NRCvhcL8Y8sRoZfupxw8t5sYr5tr+GI6VY2Ngr5gMio/oCjvgKCwzazpMBiZhirJ
MFHIoYrDZ52bvLTnPPuG7e2hfdHdsgFSUBkoPySADs177asdgJwJVn2J4T6/UOzUp49wq/NL/fct
UhHX0wFyjJKk7HUutZdfPNWq8tEdCsuDggxgh+m8G6vLa17CmKkQ7mnFntlLGKmqV5/G84/sHpIF
ysFVOn0rAcgf7IluN7xSp5/P+nk5XEU42ij9RhNh4okp9UGKeGI+eNEj2ZrdVgNJoYl+GbUbvgoa
p12mVsH8DYziN+QcuUW8+2eDhIzU8aZY9Na+bQ+oo6wJpHl1Udam7YUkI6UUErXUC7xnG8QXKaP+
QVsZGWvYMKGKSQbWuwWItsX6Bxo2dQ+nycseFiPgVYov1i6kWe+B7lWLdgIu7baaMRqP/loiPG4m
2Ml81zlTu3Ts7aKNdzOFQ5szsnX1rhXQYMy9r5st4DQDrAQHP4CgLW8c5ySysU5BblEbxNdn2WsR
mGAsvauVwZXkHingx277GoHdBB0Epmsl+nYMZX8l50VgXA93HFCDit/zuvl3vZeqNPXgouKCpQKD
h5N5WTBmzWgzxEWgX1rOoTm6N0JdGb6wQlDCJB9mtw5bJKwaHGEwBZuz93NeJ2FG1xeKTVNfXLa2
dmFc2n2BqtOcH2a/l6USkogYgFrQtLPTlqvrs4atpj5dYuaOMW1U2p3nB+ECVojm3UFdJT7CTyZh
DtHzfP/q/VatrZtWQ9gx9fOYcFlifY4gI2XpbYy4Vas9NvSd0jxR3TS9qzoooD48d1ipxwIscH9F
8HwF3wLjbFMNPpSJcFS29kujoal4ceW//GufphWEMping0sRW8Z1VBXuqf31oNFskTgUpCK/oQWx
AP9op0H5625HrVfwH0tntqSosoXhJzICAadbMpNZFGe9MSwnnMAJEZ9+f9nnxI7o3V3dZSkkmWv9
6x/uWj9NwfJzbFJvaURLaOrBW+PdHu4sxUW1UPHPNRdNG1RuMsiLFhhUHbIJeeYBv+nAFn/3AXv3
xzeYPeTUeyimWPq2/I56P76PLd1k9lrI9s56Iolt6nP25nHca9MoaKmN2VzrD58tUiYHjHG1YqhB
XMpTDdtO3EiTzdMR9Odpy4JA5Y83Sdzpo0F7uMN77cyvHWeLA1JHmm3fM3ZQ5t5vZw9Z1Hvh3/jP
UZ/SZcET1Bj06QFG3uPt2U69eCI4ahpa7iLuLRdlChueFqj8RIyM6EVdO0q6BBU2nXlLlzCaIGs/
eHxQN8IqN/e43GTz4Z4anMsUYJFpBLGXjZbJU4QoMHydASK0gnL5VSaU8flLXuKYH1u5FEH+nlyj
nhq9iZmOXwuEUvzDTfJwBfIrSuzTftRTW81Cjc8d2VjFMHO6vn7T18MdP66mc37Fx+DxCI4Uz4Xa
ojqKPbJ0lON1nrHNrr1q4nRt8WbnjdXa75I3ZRD4HhvEUjKM6wjPCB4sHeonxB0SobHWJ5mTj/CI
mZ9bfWeIbnHaQ52NnDHYt17OCC/t0e0qepTEwbbpoclxEksJSj0uZA3PPU+q4RD7dubk+8GqH2Vx
pGFAQLxRVDGrTuV62p2iUN3OzlexkN30ctCKfqacGKRReMN+ZWGVxJYCPc40QsUYjDlPiKHDCn6H
XBxZhydNjJqdS6h02smJZugbaEo7vKoplnN109E0+IAgMa4wYqYWD6Hcci8pW7mmTifhMSAFb87c
9tp193l0uYr93lyuGTvrHpoxGjNoasBc7FE3pLgv5Hjp9b+kKbbi1m95Nry8rUM8v/AC4ZPN1Ofw
zL3bkUyZt8pwtLnJE30PWfLx5Rnci+GjhZ7OXlTsEO1i8uMWxu1HYKXPirLbdErKmkfa+/mXo9dD
Pcewik2YZHZiCS5hBt6Lpal/vC1vj+B0/oNX1DOwOxuaRsTnEXH8U0p5W5ajNnKtevtt7hvB9aYL
yo8htkbZP3bi4+Xv/IoKNsrEhOHCKP3s2b1Zyx5khKFPM2nbmDR2kRhwJmHFcFp2PocP0AptOsgB
+wSEms8ye84Z38EqG2U0obUHU6JGBrHCv4uH/qG+v/gs8YKwEE53eZ11w8G8CroLNCUGd8eWzMtk
LQ1UfkCqhbtvPuGX54CDA+qGNyptKJhoxtAA4GPuVEAYWipsor4oAtPVdfV55uFIh7i8Jz7Q4wpa
iovHC47Ms3fknoGGFdPrXX7/vYWT0hxW5v0IoLlAx5vfbTOfhp3xertdlJkr++tYa6fD1JqWnMNG
Q1XNZ8iEwATymRR9Jv/7yzfkXGKqTb/rol/SqmZiV73vaHisk2czXH8BsKBz8Qibw/0JG+UPfzS2
9mBr9e3JO+SRBXxbxObiNLwMN43D5hn6F8xqBU1c1ykRnIW37RtFW1NkoweuKtcDMe0dH+Xqt4YD
f2RQhaZHmwrStf0cXBcvfQIatJ4DykLYNLSb4R5i4JDFvC2efhtCont1f9qsLsLOeW/Rz/+5kJJn
3+Ur5NRVPGPsrvs1ZwB4vYN1wqG7locKgTSyMPF8S/24zk5P94Qib9A4QrPGrKFdCxD8n4sJEBzP
jtuKiTPGsNZl95kf6bl1Q4dgea75MpigaG7F7LLhoQfCAGoriAtiJNnZ1ryLByaON69xG1x+frf/
dBtrl7grcZtjWcE8qpDfr0fyo4WImAIpojMGmdAepU09lqOWFdqb7k+j5GcMiGCfNwE7r/6q9Zjk
kxO53qA2EF9ydSM1nfmaRVX+uICVMwMAnOuRJM6zy0CFMls+ZpXS1BOcRamAAN3SBgAnix/UtnkR
sCq6d0bPzBt+0WN/2bfWetv498xomPB+93kjX2AvPqXA+YRIEq4IpDQEXiU5odhJLCETBGU9MbjL
f5P1koOL1kJnZGme7i5qDaHFH5t0um9RQr7qh2P7jzUicZKt8CwmCwdv1JWtGEQxWHyCrtWrI1Sx
+B18btAFaAdkFEXjszOFHzPqge05ty3PFYNA2WWk7j2FyAsPvHoShidpENxEy+mT9lQ7KCH399XF
fSAece1GhPidJhvqCCENs1v9z03AQB8emvIVLDm4u07R6H9Vx8rlkyYHwTLSwLtz4UnAsj1TmGSu
HdS0GASU8jhp8V5MeX+5y95haqHamD6Y5xTiSdQANErR1mLwkAS8Xtgsxifcmj+yBY28rcq1R3n/
FB9CDJGL62CCag7VB8NGmom7SiunNeyqnTHKt3DfKmHxGGpAzkKrpnssbYCkJ3CnxvD+DFiBD2mx
7FB8wb0Ae8IIB66OOnxgp3vnyvfPWGS0TWU3hd9b9iR/zXNBvTMvGMdcZE4g2pfWjxmBBLh3Zn7Y
9fEeWPFIawl2VocZ1ZrsrqM2jKK7euuutTMk9YEEuJNs/+NfSvPP5OoAkeKrA+0T1AsP8k9gtFaX
3+jZGFm4kbyIjxJru8/H7JSY3+gpWgmdsB5Zzx5Tuia6fD1WfiWPfAbH7XTANc54jQBqoEIUL2lm
mH/YCnvHK/bpNRS4EuAgfm7prDrYInVqp5kP8mdwglOVZaM1N+/x822y3S7+E7uVlkauzyDGjOmZ
JUfnpoweOGVdiT17kE37berkGaNkX2c7J5I55301Vtk6PGGI2znKzwKSQKmAOu+ZgsCrXe5/H1Qq
i74mpQIuUXxi6UOpM7dCdFMOqFjDAQXDSt9lFIJkFFsibb+rPf/KFOi5vijo61qGeKrBNeFZGA4n
JNDf/jfilbpjFOFB3KodNbfJPVRddElq7lGsDnv9yo0JVovtQbxEsxxSzcznjdlWS37AIf09wOcd
UJi5L6qGCT8UlaRz4j0eQa6hQ+CHy+/7o+CH8+Lo4+9HntXfghVpdOwrTjbCwCV8xeXyiYS5WlB1
UEfaA4pdw7uexTZun2LsWiB4UP62x/VL/bTZ7SdE/edRKHre2xnCiMKEa/T+26Nk3Tb2norLj7OM
55cCZwLUjUzKRvXRa4pOg5YYeV1SMBuhciDHUbMukMghP6VpoczCf+1gMMCpYQEznCgYcFzHHxxd
oKU92JKLBrP+12FdC244k+oSKprTOMWL1Wn0YT7y5TTQmLXdkSy3N8e5WOhMVXJP0biBG0ddxqz9
xwaAJzXhgyNpBA6iqDNFn/vOwHKBTerMGOGmDKeN0rw7+0PhgSl4wfvCGgU+AjDD2mvAFc4mQB7M
+8pmv/1ytaixy9CcRdz2QCZZC9oPW5Ma+Hi8/1pUCMbQNmZyAdscC+BK2gh/vBcaNU0d6NZ8x+LG
KWRefD1jPjaZE/Hon8cze8Rn2rKid7BiZw8/vU6j3XHeCXa9s+wU7u3k+s+2OFI2OGkrMEf0qulT
wniPqjSK2om/BtrHXuyho4N7gd+yHUZPER8RO+kVTdTgkuj0Dq6atje0D4vFEx7DirsCwsHTwCVg
IyZ4e9HkteGEIFBh8Jk2lofd/wbnnF4EFACTadX/Pzt+dLfOBFspZFoaKOsvGFb6IhQhyyIJb5Kp
QcQ4HI5KoT0dJeWG6Vz9+i10UmFyTZaV6wj8gBisdMacu2laRzoGMjmfhIq9uQdSyejm7lbexPO2
QuEs3PPo2ZQKQ7bgXsBY3x6d2W6XbGx378D1qZ0sDX/7CjMWcnCu3s5i02tIYiv9Kkrt5C4hTjkm
rv5n0UZKymYGBlTBd8TmmLoeb3wkzXXIDO8N4NEhURE+3rBlJhV6sfD4C9oGpcPHfVLmrCqBauP4
jREDIbpwzfSYgHZRWbxG7239WyLzGWsRNHzvDpsJm9jL1aMfwcBaD6o7TQbLLN/BOtTT9lb0t54x
tK+tcJUPwVayIYPlV5fl1Ri0OxKS1q8Y8IjkmTLM1LgPTznkWF4d3MtOeX54mJGzKPiSWpzKj6p4
qpju6DcF+LliPEhXdnJ6W2ZFdSWrG4KVKRnKlKDUIRhmNh/9rJ6vzYlpQwEqBty/1cr6OH81TlzX
8YRimglfq4ACeMJl/5O20bmL7tq/iGCvzaYxcdCO2j0u6xufYndEh9QQ3vb3kXt+iwsTnBYQAkKZ
USVS1sAhsdnqtAVrhxFFhmWijVGM4OF93cbrWmHY/3W5Cq/Dv+klavJl03JSuOc0eDwWvd3MJJK6
z5Jmhg7FEs5aG3YBVIVvDIPtmBYQJ2BAmQ9hU7x+5drrlF6/+XPxK3un8MxbTMLbs6IGnFTYud+D
5+A+sO4o0O9a5sBGf9vjot4FtZf77mdymdqwAo8h8yH4EAg4PYLdWuvo1Dc72hz8Vi670rZocPEl
r7Cl0HAO4EN58m786ze9Q1tW0EZR+94pOQQATAf/BrHvjXTz6CktVlZNhgJ6gjnBUxZ8ZdjAcxib
GtFqhe2G9zxN2rQZEjb6lsHIV9xinKPofkYIDoKlXYMBJE+ca27DDU8fjNzh4TPVj9j0PtJWMpkC
XlSceMcJyAyK6SSmIUBLjJsIjCNrRrhv6yDaboIQTdQ993CflnNjLd5YbQKpqsZbHs6VyhR1IzY+
TvV2KEP88m8tbn+7HnmXszcZ2bGxMvSo4H6WLT66Ee0aObVL9XeSzz21CCUneiI/VI8Jw3VdoNVE
mW4eHzHtQGsajO8rdCKdPemblEV/Y+JhjbX7poL7TvHIGjXxj3OLzNvkSJs3G10CivvLSdp6ap/j
zppDMlWGLIZQGGnF3OVtlzR1Adne4qOEOTrAxRz67W9lXN0YGJ+TtKoBUMz9+RLOj5Mf202NgLkB
6vaUy9Mlnnc7QfOmml6XJ18At3nmxNu3GAlaiOtyhoc0/GAquOqi12GrvHnBJNM20Xr2XLOdw4Yi
G4kJCRqV64QoOy9K82kF5pR5hf8Et1i8ZlQeDoP+smAgntPTAH/96yfBK5gpM8/VVnor96ZofjCR
wGMYRiHxfewFN37paGYKVRzcC1t8As1domfWTsoMM539yct9L05UyE1Dy+D/+gkxszT3lDQc6bQV
Z9RNUF5hhTB1Z4eCFMIUrx3rYRyQ0M3GkKBsxs30xkbF2oOlbATU5lQXVr8bZ381BGNkS7QahWhG
4NkcHz2kXkjkb7QqTWiNOFQCibzeSJtf2KbLr+aCum09JNRGNjoAg3YfN+X9hL1Uy2nLqLM8kqnA
AKYXNy35HTZydy3S9l0xAIXsTgncH+dTk9U4vdZyOj664/F0SZQa6l21jm5EuNi6tUhLUKIP9Gad
r0Oi7QJ1UdgY5JOCeoVdg2J1XQedr1t3kzepuXADSQ1ZzDj6dViH28P3gA2i6O8DMI6XjfdeIejT
+RLWHSXx7d/MuWIk1dQzYBMh6w92FexNqoecLRo2DxvJzzFmaPQ32q/9VROgAZ81w4DwA2sLQi/R
i3KlJ0oX5mM3r6RA4kFg6gXFOmGkh3aKDDSLxNUeJyGUJfbDSHe8Ha16gmNQb35rZ3DqcPEtrCJo
YGkXzdbcgIBwiSy/4gqr0zc4nnzA22c4sGfoKVxYul+6SSB/XLxa/O/50SfkdwyOUUr9udEh0v45
UC4eqZ6mfue6AWfYzTqlpCC9eUccGFo56yQhYA5/bmOwGHwnNM0XhGLEJYwwt4vQk2unk/wB2dds
Q2oGUwB1KAjJQCevNBEc7tffupS69zxGA8opdGKV0ueftpvOTvKvsDzsGSf4LRoBu8ZhcT5NoWZ9
4Esxe/852qdl1A4oeN+h5/Cgwu5bLfIYrp+ONnCvkH1E729SQmYivwJ4r+UDNN+mk6BKBuR+slFh
dKF95N0RBJAGdrI+D9xLGFPccUnkxGuRWDhahoCfxN9oTeiEPe+HgP5WE3kIVwVZljWHRknqK8+j
C7eW7AEuFXaPf/DHgdkh2QzsDR1zk5mkpSnCSPKBNMgGmaBx0NGBA3PT3gAYHTtASzXMNbjZ9sEd
rGfQ8UgWZLdyKJsgu5y4yrzDG49/o6Wq5LzEoQK6u+QAPHUlc3rUjCX4OophfMSgssI85l4jpIzM
PlMmYzWzU5wCtqCqEx0KW+v5ENbDcIP0zvWR7XbELIUnc4aWKwN5/Udc5pVXLBfAe/7r4vwJoeaY
MHU08YoIOm8Phhxqv7eJky1f7XWIV9T/frbi/etyya5FBwohRga0yaLR4yNdhwC1IzawI1JdZxL8
UcEOYIi4HPQsumBNrYI1PsRjFg/S7JRDTDPOgKKgMOaV28abhbkIKTdLyoyYhuG0Tr6SSqNI2JIg
JXvY7rwH/AUVOgi9wP8btejNI8q5Jjbo33CsVO/4Kxsw89hcmX5D2yGCDLUS79pEhhFincz7oDWD
My1RUFCY0BS8ZakYhps3uSLwLNd/oXsKdALrIZgdrlXOol7jaQB6oHPnWtsVa1tHkmJSqlmyeA7j
hHhArjDDkZiE2dtopamL/+pLGT0lyrMbtb2+SzQdHBAXTCE5QHClFbQ3OrULJj8CnwUJlxX7zHgG
Kw3g2XLa09lq9c8OyWshLvn7DlG+PrcWS3PRd3/wcM7ogxb6m6Du9jvIwfD2ASUFPYdS++8co8Hh
TQCGpFi/ysUl0R7o5ir9Agr9LIVeGQdtDD9IG60YntPf5LC8OPCgjUa7Mkr5FTJ6xCuYPjs2omea
audz19FBqRGlkmUE8s7dQQ7vPbRhAyVNB7cF4iBt2ztPfW3XVwH5uuBFefjF5LsL3UR23enmTltx
5piUV06FdkOUA4wkT8MlZztWPDXdslmC/2pDGCDheXVUkG66PaZETgF4BqaqY07ieQHKpeJ8kyTP
BJeIyzg921SjEMSqLyZHz6vINDByrxwD5AbKHSnX/mGNI+rgIsfvNFkvlvdcbQpXHPBCPTHnkxkQ
tZv3c0IxLckrXybq3yAIKH3ISEoNn0dn+KRDpwNaJrkKfWBSWahZ/9+oI5xl8cP303PK1WWuWzrj
seKTJFwhH7o8n/qNAbWsnNf87o2LAdmc9yQUYwOoCfecZPmjCoTTmSu6rC5+PPVYV1pGRJXmgA3V
DtND7hqNJonrD+q7/Ovtzv1rH//CnclTXro7bnwGWeyhcs7H+azha6f91+FfQGpx8a8BKDJcbwAv
utMn4IA4li5Ya8ANr5zTgHIYUrUCCtYmjFgsFHyayumQhJIS295WNt6OgLNa98SXd60l1HJoGVw+
r4zgqdz7Y4oA2EfY/hDOjq8YXpAHXeWy3rxDawfDbj06DZ79zCnHG9tNrNrpbtF2Jhgk+I3h+OLq
D0xtG/C+Jjd4cOyMruX2WcJlKH0EoXzgTI19Lhp15gQHRw7fXYvtDe9Tb4EEgD1A4h95dA4ZdRUN
kUg+MyHGh5d/qDBQOMHgyFSZOwLYbAmkz4Wvdc/8cMNDisU3V6UVYGXGamkJ0V1sws9qA/eAih2p
10X4VQ5imannXr88BAR+BTYEMrTjsEv5nxyX7017cXqrDyhTiG2bf2cXaElu9j1MemFSuOH4KFNr
iO0zMDnJt9EP9TXsjRo7NmLiARdz0dGGI+CaMBk6E25vLxjX3JyHZxLj2nQv8xZijBTZI3Y9omso
i2eUtcEOgVtYfLbmhtapDUGfgSh7mDXh/38KrjGbOucyaM1lhDM1ECs7WY9cjDKpUTHi+6g47R+A
XGXCyUAX6nQIoYOSw6amcRQm5APTywKIDc27Q9ok47r1kINlcccHAT0DjijVWcx2H+RRtPYzmn1Y
bwsMAsibe9AyLzTaXoLgW5qjhLeA//eC/I0GVXPJL5wbCvUDeJMOFyfbTDPNOR6914qJbj6ERQPY
Q/IeRa8ZUuYUyYN1on2R4NKDU/XR8HEYME+DJ38Vq+vkXEd8DgT3lYKIBLWlYBO/JQaFVm7x6vUJ
n5p2yAFvt6Htgy5pLy2CdSZa6ACdVFcC8jGyBRy/Hj/qJ6G+H/2/a44oYdDDvy9XrZbih5jWhB4X
2XvjGQBqdOSt0gFn14n+u47kojDkcK4xX6sgPMWLqBKRD8MKljPoC8wh0glD4JODjv200HxGpCD1
/4JgTR6LBpU+pDh7ixZCh488JQBdi34lfHlOfT/ST0CfUrXNjeLoqnV9g4QJiVhDWx9wKdH6Gorh
1ZgUmv6Pow6PenoNSj1O7tc0qKZVKSlNab0z97Ji2IHziiYXBAwFGQTpBqqcnt3Awn4Kbos8y+c/
84mnD16CcwFMNiZzwKI6PH00eVGeMaz4wQz+ef988CboSm5XxY+rNLVc03Qpsqk8HjN38e/SNMcf
9woFlmOTFCgqJx5u8GhrS/bdEQ8HoBefIMJX/9LCAKus1PuhKPl+PtdI5+W0qrg76aDrse7ql+Mv
sGWcu+3u9s0EhunoNv3TmOJvaTL1K104XjfwOo2TajYcbd3QH9/7oPzqvu8sd40J1YNWyvmA8VGn
DHJbAuxfPmyfrQAKNSvDKZ8oxrttMcB2HiYcKJRTdqkJOPOR91IjDzmgccvQci3KTu0J1kUTN7SR
Hp/0ROv+t9chCkeCc5lNa49bjL2oiQOSXkcjzFlHEwNdylczBffk5wyYg5FcXIBc9nKwmNpn/6Qv
8ccw5O5OqpsREMqZZBboMhUnw54CetW/y1Qymtb0ueYyyk9RZ8JuO+y0xG7Xi0snw/tP9GiXJv+0
NrAjr1vdYXgnzjbddlB1QxNY8wYvfTK/13K/r5d0c2tGswxnkQ2u5bNJWhld54ibMeouGVBqE1SF
U7AgKhqsFX5ASjowulGMdUSPw40vzmotQoL27PYHDAXgZSokJjGfFAJ5MPr+EdPHsJr11//763Mk
MTvTplG3QaagYHAqyR2+nmzIpt6bx2dOgMOTmQutql+spc/BIQ9XhtcOO+nFvUiU/hceODwvBVOd
04Cu7pMjnnzQ8Nsw7kl7I8XQYl9hc45SDh/n0ZDTYoldkROSUTpma2dU9hL0fZVT3MNc7CznN7ac
KsSXgfwaDbqkz7csuu5vOGPTpKJnqMJoeENZyhENfYg1obmR6KmdFsagMLu0VvKlA3sem/qwKEHU
yTLUyTf0WiuQRaDkBRt5uR7e2QUr2bi4YIxY3ojfJcbEvifsw/E6twq+wnP//2IZapm2jcCNpRbX
i2skliW7wsB8uKOuDZ9zL2KmhDsqayN4aCXe4s6EG9+rJ0Tumj94nDyPpmq+JaLsJxPaT//z6eOp
ul6DBRpUPFN2r/FxkO4a8a4MF4tb0u83fK7d8hC2ZoJqoxeTsbbWkFgWHlDiVLDKMOdKeSt9qPur
lU7pIhy8cp5HkMmazXD9dqZfL2yJ+2gDj1cjUXTo3FgCwDUnnMM5+3kExt7cD9EETqnHqN2b+0TA
D02YRA3DvT+E2mQRJar9p32UYTuOGxy4IHKXhSkfu3vhPRHQIm1iaWP7h1x3CbJVhk3RO2D3/PFK
OmhCleAeY9DgfnhINSWmE56OUdKBtuNtmorykDrFmGNbyxi2iolIVMvbJOGtHB2qHlwndXKsmGvn
w6HnBS86eZS3saPO0TO0xOYyuR3p69WG34flYKp6KQXwL40VfL5w041C000wvPq6AIb5JejitHcL
OKCAk3HFwKxB29DjHlHJuSZYcetG+6E5pL8bU0LD1cHc99lMS/OAt/j6IZePo1fZexiJs2RzFEwM
v9PPJWBVZdgr88Nq+lcPJj6eCU4T0yYI36CEagm3hTzFqxpr4zVtMkvhQiElBFW7GjK9KggKBE8l
ALQUMXSV4f4T4fWuQKpg9c9MnBVhvsBWE9YBv02n64YNGzhSNdIfd+vthQ05O9ba3yNF5QtzAguV
MEkqNiQrTpaXpUYdDZmcSyyFuRrOVX/yRgqlRWFWi2qxMdfvUFA7jcO3OPubasC2YNzlb8ofnQ3O
5Gp+Z1LoKHE4jn3bv67GjEnwJ79MluuFfXKmYQrBi9m30gbmwG2Yi6mN4MxNmSLPUn9sgYQK7Nu5
1hUFF5a3XWd8Y6TXp/wLlddZ0Q4GyX2T4JkpGkPf4MWKQIibVEB1zFVw4zzyTesB/vhS8cbEmDpQ
169CqXgLBctDO7F8xYke7xj+9BwlGyd+42DZDtBbxLFqdORybg7m5mSLVoAKqd9eXoBTgO9AUzCH
G0FxYVZ6diZ/ry/VzXmRiT8kKKMeB+BlprchhIh4i6PFg6SNtxsnvhOYw/bkVjnzE6qNMwMBr8Uq
xvVu46kk0z6O701ytJyNgeo48/IR9sVn7qGRJSxF6CF08pJxBg+DrIFvnxussyaMPo986Tuj/tcs
1eOHqSa3dYPZROkohdM7RpKwbQZMtLqOYc2KII6LxZwB6GQ+/8AfZPULnuY6ek79XSkiotwXzLpu
f4zwUnxKheP10J+NYg8ruGVyH4VtXxxq5mu6AoNnrNtr5mZsHvwkcwEYzaaeKenT1kS+hsTp96jX
+Yuroy6TWtKncmh3JZwS4YP85X38kk0nXKqlt13H23owbw/mLD7+vWLf8mkofuRg7nw/1B7zSmmr
1Qq7FU0pkCyDKa3MnIgB6qbdKPdVs+UosiTwgWYMV249uk4oFVTFAfdehx38ez96UD7XLphd6Ht4
3SUZtAippr4+2fzx5yOnKCM27GIJVrbx5ptsYGM8TD2f0D4+gov6sdIl8aE8NDhdqeI7jg1szdYE
XEDDao26oDMOE43YRinQX/ssghHCxUJYzDDcjNaHJWYOvY7wSncZv2Jtp3sUpyuNFc8eHvfDzXKo
VHIbdhdM4tkv3lwBLg8+kajG8FAdsjUQcY02iXR3pfhGDaWy5LMjVyp29Mr2ToKdUfDI8khwlZH+
/aIgGGV/zOn53bCZbD88Imcn9DmBrSHtvm/SUqoYeiN0UTa+Y/8LIEzZkvJ6pDgI9hX2pyHFFICp
71KhtJC6O/sh114kYnxO2Sq4MnPltOMzErs8xFAj62LuXlcIRNq4c976JxLGpJ0LvbMO175itTTF
ddOoBzHepUxHJ8zmMKPg9g0DC6N3BJyEvXPd/lDnMXDT6jn+Sdy7ON6wPbyR6+fyLr5HR8d9Y83i
WKjFKLRO3u+IQwYsh+Dz1+3EDzt5/jHy77rYRVH/MJTicX+TeCDfQBVMovRwZTn/hh/sxmWXOsQx
tyApSBCc7sAemMWEY474ceeNl7/HP/8dls3iwCGWfA63+IMZ3Jojhicxu4bcNR7Bnpe8kw38bh6U
99VZPh595JnFN6oX+pR5o6pU87j51hIYzFSBybmaOubhDeCKZ9csdyy06bLI7mL+qfB6jR9NyYH0
4EiqWEKMd57K7m6wbwmP7Gw9HPjk/h0OqwVvffGQxtigsB5qFty+o0tiVGFQF+FZZU4w0UT0I1Rh
4h/xnrLUmjxyp+452CNxmHDotsHoWu4Vfc/yboVMoIx6fHrJTSimrS+bwDnM+wZCNdFm6ohTAmWE
JXVoSecnNqdFnk6rAQfG5jGpMioJQAiyD3kOSmfa9adXxDVtCg5Thtglk17x4jnxGnQPawXP68na
dKi5Hv6noRGYRkO2Jnays850+T3syF3Gd6dxvjegCPudUk7viFo2TYqA1+SHuy66Xhex1VdRx7y6
HPdc2ANqrW86ZLfviVwLrP6la5u0elIvSlCnhP0BZZdFWNuL29RMRk5wlejeWPteYEJhvgQqYTOx
yCHCrtFnKdj4n+HTp9McSvxeg1bFePzp/9I5jwLJAfAJewl9CPeOs7orrPRlUavDrBXcyfoKsNMY
8sQ3RbsR3ljIqRW+1RWrFriu8y4616YkacDVxzW7wya7yhAX9Z2p3WGkuBbe5SRZaE0jeJpHqc9w
9uesGSCdIAppDZPhUxBpIF8o02mB125tyEuTCJFmf8Prdf2wmYV3rRQ7sx1ybk87IU+1EQGtadAp
UdN1dBhne98X2O+HU3QJzf543AkeESEyZMmESefAAjn/1Fc9fu4ypxpxGN5Sjjz7Y1bL8+tMrQ0I
HoEDRkOYvgDkvDDhVCGsL3d604UKCILwL4YsjRFmaSWdRqjpEAeGRsglSw2MMYr9nGXjPj2DN+mC
+MEUz6kiGHnY8um0jv7L30UzQBNAWqebsL0muxsOOmVKLmbvzmwYsOvB0I5xoWjenaj9cO+2YoVF
RDNrW7nMAw0EnebUw3RaFn+pbl19+Bt4OM6evQEZwAuwlrXtLh6KZgC+pT2ieJ9dyE/EEcLQdqtQ
uPNtL4aYgXcl5SmvpqkRd76vI14tvaBtFO40yse/9lVdbZi5fnFTC7hqQdrkzOPkex9D5teM5hze
3Au3x8929gayACM9otbk5VqC7voy59gcVFjZv8mJLHEhLqB9d/65k1Bx7bq6jTiOuWC3AXdZphBY
8G/DtJgu6MX/iI5tDo63f3RTJhy4yPJK0ey3m5EBb4gurFYL6Jrxf3A14QjDDIYXlA3bYa2zCYpO
dLUFyMqjof3JLCY2hcPwrKLyorFCDd7mLzTMb6jBdfsI0ciUXyZnKEqg5fbQfj7I1nzelxQ3XYzI
8ZzoaWMQThltnYXx7jrJMqVHCxhjQm9KrxPmFOuVtQW8wWEFn88t0iRccDBuO21qjBiBS9IZX6+I
x8y3sw8jkQfbLi1kFtg3pkDfHn+KCr9mLkgfB8EJUhXuXpoHjMjp3fFeQNGZW3GWnAAafzXs9I34
Mvr714GfPYxTPElGJygMsXFkxvVQrOJgfFVGB8CYDQy1dgdSzkzjkrl4zNvJ7Y+2/Xbgts/Zzs79
JhRtKI5i98Yh5hMdD7MrChsn2zNX4Nog6Y/0OsmiujN+up9TzMKpAauImObXtZt1gs91c9fIM7jm
C/f8wCjC+q5oO9PrXrS6SmfckFmR9s5QrrRTa4WIMtmV8wNoApI89B5spYc8pdgD+Tea8F/bf8hh
aQ8YXtUAsY3PKLlDgtK1ZfwNh+XdmTtqqavzk4sZHyQi+llaAcPxP9A1Nt+fsrG0oCC8BMgz2A/E
mUFAloX/OJ/X/q7400+b3L18c/GFaOkigzJpkrWnMrNZB6dW8DLoJAVAjBpRmvbU/jQNPHSk2WbJ
3ONGeRZjbO6NvHbD2TfXX2Hgg1iXfSRYSROQgCRKA9glCLT1wxdqLi/18+HGPKYaGGmKy6oH9MJL
w5qTfQtnT73h7GYzVj1UywumqZf9vrLl+bpAdsLVGDNqLdLJS0NxjeQ5v9/B8ChBtvMf7+zRhU55
vXFYI4KBOTj5rcfLL/3fC35fUHd8LEI5mfCvLSI4M3AJcZ2FmKgrSyiQ+tu+ufcIvi+qyrr0dLfc
VJtqPIZga2G1DeX2SnGHs3Hpp2wDXb7NN5Fjw4jFeXY9agRlxM0s/UMbxjgxNxqdoPZ2dk2w7TV0
fsbwqW35uytObHjXvHHSH32JrwU9582FEM2y07bH4WElz49/9ohS+qQQzFsfvxe8MewtPnt2RGLi
y+X1GL7fNNS3jRW0z2l7dDoNXlFVhMWcDY1cCoodcfnJ39GvmNyfyHelA3k7FqIIefXSL0AWXDdc
yVmFB7jEFxjLqENBR94JqHj+HrBH23jZlZPb789mTwBCYU9s+Ogf2dNudTx+/YBDGO8IHhgetBer
0fBqD5W2RrWSJDnregzUkvMm7O3RfZ15bJxW22mU8fET/oMa+CVZ0lnrsvuNWPQxs4x+1lBxfInv
VATkp4VwY4muGcT5DNXyOY5ZhMdhkmT+NK+DJ3OeO2nOCECitm+igC3H2oD0dXYNp8K7VY2NeSM4
7LqcGYXCMBVnPGIbXgqQi9OB5Sp2VD5XwQHFhEk+p+Ozg/saUQCKNa9jD3vqW8jX2duvJ4SGq/lb
4es+BkWq/N7Qvx79/DTryQYxYtJHlNwdcY6c8eeRZel2lYXriD5C46IdFiRUtrnK8jrNdXSY8923
faoYsGXF/ACA70PSlR7WWF8HmKc5O5JN92CMa4oLZiXcrc+eUu5V0p2I8BreqQjf+wzdKi6k/7F0
XkuqI0sU/SJF4IR5LXkPQji9EDghvEfA18/KPhM3Yu6Znj7dQiplZe3cBoiQVa2ao3YwvEcFD7Zj
7jA/vDlrhoc8f0Gretl+88USALOz8Fy6x4Z9f5kHdnK5GFizg61xhN/ogTUxHkf07V5rPuR3Oic8
zSZfSpdMZtdQ3o0xM4raoNdxGtG6YwZCM4cnixrp5/1JP6PkCNWoJJEBDm6zZZAnjDs/e5lsk/uG
OH7hB/hiEsZefurDwUdITELPhT5Tnsh1wloKzenZ+woBAnrAfIALBgChAfV/0LYIkNFeGKFFY7R2
fJnVB81v72nDOwyWp88mCof7QKV5g0PLv007OJzsszpWy3wZogaAwnTbMe9AQ6SqQCgZrYN68rbb
joCFPMwnA0curJaftBDpOsyb1tcSMyL2KSyp9tGWmbU+ZHLKRq/GTMl3S+BZ2Po7TPu/7AAU+OFW
OiZmgGOUvbCdk46Ao9CydEpg7afghdwYuvPVI94bwt+AtMEYRcfzLdMgoJrJE93HFVWVQhzNlsoq
hquT5YzmmvwMsDiGPs/RI9n2VIxknAaSczaAb2e9x01q0PSg1hGrhKRm55oP1wW2gTXhoVd6fND9
w55SzbhnaIvmxXpRhALohqPb9OeHMyCmR7b49YzTTDeeA9CEQ8KCga1DWBOdULdmnLk15t5BvPwI
bs94+9oqisqpQwvUgXjPZm7u96vGe1NC3X3u4wo/kr0q2LvXLdhsc/QlXrPFhpnO06NxjLh0fD1R
1lRGHbQMwRUEkpgWwCwQ/1wQhDx2qBi2kD4HJDpVbwJg9h8ugxE6kV/5lW4XWJne/WdtT4YG7Z8e
cNVljrvtC1DB8Y88zJ6/0D/K/wKEgX3qxTktIQVyOkJe0Z0UPDVEJwAgHLMWyF1qGXU4ESTX+oOG
wdV39mAUaw4oEq25BsyOlWaPfyAOfRqLF5SBETyDIWeDOaMzoH7+wy24BOM7Pm4k9bjTqC2PEte7
Hz3XF+0LnRe8W3pW/nizfsMx318DpHfW7rAkTEwyAUcuRe1XqRssC9qPw4TbVfqcyEquqBiYtJB0
gfnHW+ruEzZLw0qe5NDo8s4RTY2pWI289o+Ev3wNGuDD+NYx2xCnFjLfxSCxwwUbhJKLI9djHC0h
p2GphGu4jzGvRKrjAstLicoYmz5a2OnPxupQOvApQypaSSZJPBSSYJSeiNfaIRbYf/TXX/5W04tF
o4hi5M0FtZ4MCG3aIO7ae1sUHaZCkk6B8EIyqzzIj3teiJwqgFrrNMaL0A4CtwCYhJZxLyYX76oW
bVs3euMqKRXvLTyEHy14jA1Dwaz3Ai+muLTAN81rhDv2M+jdRr8LF2QdzDeuVRCetxUAISp3jn5m
NwBeb1r1cbzrxxL44+B3XseoQw6gkx0ZafHTuBsM6rV+uUWMNJqjNvUbTQsVdgNCClIWOJJ9rxw6
Th+dLNYb8e4JKPHz+79Ut1Yf4zjm62BfT0OIlXfCiTiKM5GwTRT10P76g4dbcTirTSjJ8YwRlPxy
iY+K/RHWOhAsRm4ruLKT1i3Aw2o6A6y9qyHTCkzQZwWa39kxntSedEcAdNkl4y++OcKdrdioFzHJ
bkeSTyEKQFFJDJgEVzWD14v7HxvfDPbbaeR14s0JcnLT7jMlg7/Ku8OMDeLInHB71ckxETnx8+F2
9uZWWB3t/WJyxmOuTmDvBwDQ+poLjqStJfMuFT8wTIf+IpE8NtclCD2n0bD2Uk4DicCJ+Ku7EVeh
1QTPARGa1DBCsMBqdFIHD9F12UHMI94+hCG0QJ3qF3PTb5l1xyljfaBFFXsIqDuYny0hl48MPHen
LIJL68qpTUtm4sTAXsF6eYe4UQPMKqWkKozvGHmOP4lMKolgqZlgQiB/xiw+NcD5OHCb5GHeEn9x
Thc3r3PnM7yZMkADAhmrOEZgqquOgUhjGEYzxWxvxE1ti+2UFnMXe9yXolrpzBkYbWzv0Y/0Rwbv
NPf0A8XOa+bvE0UXnOQgHrMvsJg7MzJRMb+qCb0PtD9AKhxbHvamayKlJWu5h5cRniwqraHcOYXk
TlLY9OAAhL3tX5X/iePnWBhLk+/RcGbMSt7WViTAoLIli5HFxPBpVkere1u1lHPmmzsRtz2+rfla
iGwe7nPjoowbmMXdtK5Hb1GFlclzPKIwxm4IU9fUcTSQtZ8rq5NbHsYXE+XElgkBOEfD1gaTXWlO
7jpwysfyG6HPOsMK/G7P9vHhSXGU9LF6RFeXQhFxjuNncS7CkGcPijUnEW1Loqjy5xcFStzzrfjB
MXVOIZ+9Sou9ji9ZIb0ZQK7JWqOZplkJatmCSB6K6N1sfO15U8A11psTamNQ+gYw1eVp8eMYhjNd
Huuj+KYzL7KaBmGGSIbV8EBe28Ug44L5Aba/qmN1uWxgJF61mN/13nSXTL/uQLkV85RjwNze+bgc
czTAp37HmAhQvY+/yA9BmrgZzNcYt7cdThZ34xdB/Flsn6w1RnfhHjo4iBIFijJvXC9Qx+5OTdJY
ZlDX52rXD0mQoXVrmZSQWdP/htY+DjEIOE76zHNmz7GA76XbKxitOIx5GfRSCfGRsNdVUFoCRADk
QRyi9hGke1A+astFvVjwUNg6inJQfLZUHPhyxm2pefOUSgwEcwo4ukMNKYiNL8Nxk0MNFBrO8IO5
VQwZmY5cUMF5WqC6C4rLcLhjP3YxO/mhJ6KKQa55ib0duMAZGdMJUuMH7ZyoulCUCJ0hOsGyxOvK
7XSlK4rO0KrmSElBFPRsPzgfFJQv8n2xVukaLq0Nrb7rDosBXrPt/GX03PVdIJvvQBcT8nFwpel2
j3BNT7E4BmorpB8hvtyV8eYee5dv+iOABJDOpnOHagjP8B19WnG1dIdYc2BsE9c1dzj4NYfzxuKx
rG7O4RuyfRdz/H4c7cOBsDPT+ljLl7qpVVnnPbv0bI3gzzp+y9WgfgBusO8X49y1EFZ4O6I+5f9p
B3fkVl6wcQL6MHuI3Y8D/ZHzPOBrcaj44MzwDXkIKEuC0t+9+21uIwA75wOCC8gdKAfa3tHM4xaM
odMaUsjoS86q0+7DBjF+jeD59V8d/zRsk3BwRWEM0AiNreXtGsuuQLdvAjL5KzwgozleMG3pcOht
Upq2fWbDw0bDouG4GtdBtR75R2ZLrDG2NcZ3g9jg5HON/C4iJVTHZk2xadKUtMEdB2zQDp4VV0ww
rHox8/HG6vgcp53JZAef2/tYbHfS9wnW8li6Z92k8ZZdDm5fV12xZX3aJT6QMwhQLaNu3B9SMorZ
fEu9AJtnJEvF1QHn22F/Sy1j8jODxbigM9qZoNMgpgRt437EsIzKT524j6lmrTckujly00KCeHF2
DGG+/aIdPhdbhwTGW2TNgJRbkDOtLYyu/N0xnPBJMIsMHyB7AmXDzX6ld7yNut7uR1ATY4Mm5fRI
msKJWtmECKyOCyji0/6Tbnqj4SbAPjVkcn4BHEnPE3K1LSoCzZH9xB6o5tXs8KMrZ3bcGWxyoghl
eF4La7jVpDMZRrzst4/eEpEQCxlcm5H8bR7Numzns1O/aTVk5FS3viGiOuUb7Gu881ub/Bt6KB1B
iCHcj+QaHS+sFbeFpC0FbRVaJoO/i+nHrelGOjDRBr0MjEAYRfXn9oR922L3WHR3ily8cKJtQhm7
wzjc0WjzI4eNCWRD+E09dwHDgBEetdzicfxiwfoZqlUn46/ZbmONNP4YugO9QRlVxlmi57xJOmWO
GjfsIxCNie2Af/f/HmJpDXpex7vULQgITDWBLGkw6EAspnfWqO1aPjd7cAz63hEQyGVk5qhNiMcF
m3KIC1srPKLRhonRNCwSE1dhyLKDUOG6u+Ez8v1b//1TC3ZSojydTY8WortmebhvY/IyqaExx+hF
CTADBCcqwsodDDjlrLecSg98VTRCX0+KNPRXboJ+MeS7dvaL8DxzvlXrRyBFAmYEEnFWXg2brXt0
1tgGtLpTe07b0+36RP5mydEIQKJhxq+58t/piHdgqI/ASHy5pW3QzEKDq9Byf8HJyurh3IeAg6Fs
7aF2kBxhr+NuAThnyqL+eTu9AYJnEXDPmR53cQeDhlbHaySnukmuEgQbo8nmeU9f4ZeHfXDPFaEg
SXlnpoXpTC3DB09cpTF5xUATF13SY56lwoX65nzQ63Y19QAIMsnM7nOvLOPNXrUPIIPMwk7epyGY
CL0KNGa0tZg9qo2npalT9Z3QiocG1F9/f7OHT85aH0tj12QPHN5baggNZfGzWPGzdsdr3UmwPF/6
O/I7B3Q6c69xCfEP0oxH3f4BsDMpZbSLxyGOGoA1vM42loNkP/Y/RkjzRws425bmlQgkpTvXn8uI
8A8ZrMMUkQkwta4rL5wuDA+ewqOH854hYjKMy0hAnQCNVaqNLaY6aLxQ6Aj3Ue3mFMKgrWngJQ/Z
oSk4S6qxe2Sbho0BSaO76tKdf0lnlu25bsjJcPQa+oWGewL4gBk/PNKslA4Jtz7WxPxgHowO9nMk
mcZwPUZEEi/a7jNq0SqoGToUhvTcrj0WDRTrB2cvXviiqMhVZztZUvXBq9o2CdCzsB1OaHzRy+oz
dzjaCb8BTR7d5OjrofKL2bEgPYFccSiGn9zzZJsXMokP42iwPTNUAlqWWgQvqL7xuzZDtzd3Cu7x
tmXA2xj2u8xkhSEwwv6IJhVpFNz4F+pZ5YddzHC7K4ZYIt3mBvIKbfmD35Jg6EL4c5zzX3ULLGCE
TrDmNku3TWc1ekfAWXdYy+qyXMOBMeLuStpIfEgOU5o5SLGw1AmWZ+sadjHu4X90TmN/4bq8a+Ar
T4dN8OvS9/htuwxcHkhRHsjAIzBxXtq9Pkw6ytXAd6sJ5v9QG16TwfCY64SEMkLVPVqtDQw8DC4a
pa2bhyUhJjhuWEMUwq50SVTBtuyAxmhYYOU/BrieYoQPLZZCCg1IyE3Xgo60wyPXQX+MKpHhz1e9
AvdHiOoe05JOBmsDXwIDLTLf9Mp4G8QrgtNcelneJLQPds8BIpFmEn22v6liQA8Hxng0+FKLakMH
4mrASw8f6AolzbcQgQj26GNgmJfw4Xvlini9o/UmhnCMBR+GCqR+6aoNpV4yeyoYNMaDmF4WiDHf
0GCJC8vPrnVMXEd6Kp9Db3zjbF0N2n+ZS7uaKvgQp+FOsN1GcDWAQHgWYg7jFkcucnj1eZzD9W3J
9/01uexGsB256sukS3MWmNEuzSH2kDwBH7hDn4ZSg4OPw+MGqRmWOqPL8GlcTGM4cFvp+WIfK6OW
ctZnKlbzBbQA/kLzgsdIa8J9ZQEi82OKBBEcRBPYYuCW+fAsPKgefH9MxRHrHC5Oi5HFHlbi03ul
f/qgM/aOJ7cXoNLCrhxjVejVeXRYzAfifYuCDqKR/MROJ9Fg7t6Drjbdv10ez3XvPHfjsjc+/dI3
SR28AWCUBVst2ePG/Bn33t4QbB1Ojd4JCxrUzkyertahBaxfR4VbDDG8HyK5AF3Cwc1o/VJQhF5/
uG1YrVd8jXZdrIi8GhOU4bXNkmYA145aWnA/ONePuuZ3mPJNnfAYpv7l2VxA5XtuqKE03SOUIb+j
M+JtoVNkOZ+jdgxiNsSCdNHhlr04REAVw7yMM4WJsQldnvXImDgPGVMxCsbMp6VGZ45c6IPZ+f3e
2NfJEYNUGDZoHBVWIF84nzh0MbJ5ITy2obyVDPsGL3ovzWPSNLnyYx8wB35Az179odpYsgT1sfxM
Xo4w1IBSmJ7LvzAJ57AvhmQfCt2e06nR76ompS/eGv7ZgsEaDT/wZB7m7GPAAek4ZNdDpSt/vHEr
3yLBd0YD1HQ4cQCHjPx4vrJuNudAwA6kPqO7sdBBORZv52ocB7Te9qdtHP0uK7e0GIsUPmaS9B3i
pt7UWFM4KzD4jaJ6mOdmZZjuEelOfQbISF/BMG0tx6f3aHh2TEDwaYQ8YXPxYbAiPRoP2n+K89GR
RAEhxAeBWYxa7BncQiCbweDBTmIM5oeBPHRxa7y527oFSOoVO3OApJc3Ol+S/MxWuzcz0jYCxqm8
rqD3FmrWZh/YuZHyRgIwNy3Gp8AUwGGPIya+lQUSDNIXYUoGZu6TcVHtXRoMiTWBOAdIjdiAuemN
XMH6U2Lj8LgMsHF4IVykcuCriimvOdbRB7G0FVbk4CMkQCATvBgqvXJcow31llC0MQdf5PhH2OTc
0xkwwSfv0ssQOFaEqvjvg72t8ufqaX9WYuz5RKpBUmreNvYEHnDeCz6cuSH0dZJg/IZtHXwNM18u
hQSYoLGAjhuJ+3hiVyOOgohMbypqjfA9ZYbLuaWm1owAmMWNnwdbknKZA9zRKaBT4dfZzVWF16X9
IYcjg9iLD0h+shIvZT75cdP//VGyd4BYwUhok/uvGEl0Pge7xPWibkagUfEUwTX21Z59w/9AeXCh
+og+n8ut2tdobS5RhghFdAFnD+RotwSbwuCVuXFfChNdNh9GQTplmbEZhsWQdsCHiDcA5yvJttWC
qTltfBX8Y2WuzYKdgJP3ftOh/WUMd3OvJmrCJk5ACfBqkvSW0fiNAzSQbZTzsiJYhXn/RnWR2ISy
XHrIvegnmWgA/TL091hEW3VMBIPKdBcmPof3+x7aBRGGXFoLPWHXyV+p/XDwNxFh6cnNMvppjR7u
4mRZw7LzhgM1/1spzKUB+cS1iLnFMrOdM7I0To6GQiRHLxwQBzxCRdCHkPlzP0Gqp6lnE84QMKVW
l83HRapITSWjSGa6R5ibdZp3odbti1UXD2/IQCeMvBEQ2McMq/cMQv3mVfnaGNbRy2hzSLXSPs1p
arc3iKq3KnWubGEZ2o8sudrT6AFMBlJsI//EgIxh8d6so9BBvrFf7RCO7AbivN4aJZDzela3Zh+b
3hZh9iOCJKZebAw/CUoAhymmKOZtO5/uvSBHzHhDU7iA7s7T5s5DceJNrQ2mou2Wd8NLDm7y2pB/
hVs3UuGHQd8s9FRxsX8Zg7W7o1Mbzz8qmOZRknlb31vu0sheMiJDl0qb3PZIG1KQ0ZyQoXcGT8N+
QmlmbOGQQ/QEycAqxXlYUCe7wZA9h9QJ9m6FqcUK4moWmUFQAGOgipyba2ghPcLmnvafCwxGSxLu
DtYJGqbwSOf+Czly7oEoopP9a6Szilt2R8XWUb1H0r06UGc+jPnu5jS/J8sI8OSy97ckQVtjoB9p
Y/YjYbagV9gPjj4nLs3hiFPBEKAdUBRToBV3OKTba6qxaIHEYIQYNiyfDNTq+koSxrcLzN+ZKit8
HL18iZWLl26erihBjgmq0uXHZMktmCdIHzDFPUtmJ5/ZAJyW06hdsAJ+TLpma72EDyIlXkzEBrAu
kFmB+cC7WbcpFFdqR31rTdtOHtV5krYd1NIgIABokX+LVxGRSW1HgcZ0Zt6B7wPQhYJAvQhBNX4o
oSRkI+G9Y+cteAU6tocApTTTDWasqU0G+ZLHKgd159FUyGFuI8KwT2KiWu68fidNQdTtq40XDK8o
hiqMLhnhnXBneIaotSpiAOLehPUzN/k2vHS4Fp4wehFmxgBubCYd1kBnx1sYBV8HYoHxmBRFwfGE
qMPl0WCDWEOFYU1w1IMxgaoq/9l59PTElQezOCorqSoZPGt84Rn5LdGSIX7xaIdYAxsY9leu3PuR
tH1AvwOOOQdl1+PeYtXgJA32CZvIhijJMTLsb1K2qE+pKLJLyYNP+21TZgFh01nx+SmZdAYIQs18
7qNlWnDvPrw9d+LEPibpEUwtzRZ6gK0ptTfCB5tzBlMHoyeKL9J/+LesYlpg2tpyiab3MW4IH7rt
g+epJpobYs8yZNIo9+zSGVzeCIILDUXyEktkzJ8x2FJR10ECzitJjUgfFYRCsuKWyRRzAAIITj2u
8MuFkSKEc6d1Sb8xNy+6WEFzxuieiTQ+F+6fI+A/nhISa+yjcm4jyfL5FC87d7Sb0tFVQTCoOWwg
f447Imxl4P9XMPh0FFrGUEqMQa/skZrSQbUhrgB5ol/E0WYnjyfjvL18bA5XGoC32zXrqViGHs3s
XUNgTcYi2RljJtuasWQXZUf9qCzdgN8IrbdplIBekHQRwNmEShw9RItSsefOa4HWXtJ5b5HNEnjE
B9fGPix75YfBng22TlCRVKFL5MASBgTp8HhrK9V3bJYKBeMS50ljdGV8pcQtc+AlNSu/hiSQ5REv
DR7EUH6OqKwqEFXIQaJAaALgb05OlpBa5n1YUfUJJRhLE3ObvqyqF2NZtDX1tluRdkJd6NhJhglC
5GXLHi9Ga3D2oqb5IE7PKJkiTu92ILPh8ZjDg4VM3UoIh5QVsqP5NXYHlT3pR8lGqKvGpsR2kKH6
H8aMIDP7yB6EWlBWCw9Q0GXRek5bdwSKJ2PZ4TBQgcA5NB3dXOIoiGo62gT4jQ4HOM64eOQ5+wPn
jyHq/Z/duwsp4cbtXT77S4mi3xL1Ad0hf3p4Bk71qZ13cIOB+YCgHsIpHwlnU8xmjdEDGOzuuHKM
fMpuzLs8nX4vQc4elt0i9H4sypwcoaiJ9adYicHfi1DqfWA2TuUgg3jvy9KhFJCoSziS6C9tbnJG
2JLwCrbpiSOI1GVgY+qzOHSZERYQ+tY5cPqq+RBfnKaNshS8jCvkjq/wlezZy0hLxEvky1A3Yhv9
TLxNzTsYCgZWHYwV8+X5rL5cNkNCLJdLrNP9B5U63ZOajFsq0xizOG+uxrA3IzBtAmgGa6pLABWO
fwwWhsjZB9Dt8MydRvOiApCi9L37lKq7jKLRhgYwE7ZGDJgH3AdiAW8i6Ll0SNFlwcGMFBQsgaql
ORa+CQuHITNbfgvqAg9j3zLwVSDLgm7thNWnRlfB7DNYYqbCjZqOS/4he3LDygDP2jRSGCHydo4A
wwXSGw7W7ZjWjOg2bEQRsdmcL8fF0XfPEXyO995qznozzkKFaZL5NL2GQl2k5prcbvEbHLepv5di
x3DI/m2t5sH+4ajLxx9gldG2SoYdbfO6kkk5O/rZuYhRDO0GVYW1OH1jhlQKqwU7RlEqs1eQL7DW
+uvghLyPvbiDN7595VUaT5OmudwS8uQlGJTKtxKTiZXmw4IdEtVFncwdevmt+OaOSRu6WW86mK+F
V3iDkUt5zB9EiaKz7vERpjpdxDnLyxmLmkkXJMoWkAL2FNzDZwaySDkhhRBF7K9LTWLHHqTbEXvf
quqH4cmD2DFz9J+arNgeBAs/gXyWwPYWE0xtgXUhsLHFxULybgEz0kPT6gFD8Loe8Gsvh0fIh3PT
4/94MEm5JjoLSfcfzQVyN4FWvpQGCeeq+ZK+ljGa+9sjSJ/CgHHKSYmTN9APxFL5DirK34bydj/M
VLchO55MYyhiOArb2S5ohp9DeOhhRMOhymqMods8ztQW3bbFTR47IwnfoPNGxBz84zKwxuA5dKZC
aVouUZoSGbTLb0aCQT3/BqivNs9JaeLjRBDOowPf9p7oy21eokrZJ9mXM3zChV+czZ3mgE+AX2TO
ge0L6nBn7p98Y7HkS8QNysvoA/C6VvqKXKEtdq1pliTC8619KRB9GikNng1a3g8Oe0LvaMC9vdiD
c1QgVFlADAeNZFUD41aG1AMwh2Ks07tOI7pT+hXFYMJOotsYhxWcVo7rBGyZoxJrR2ojDepOHtM7
SJZJ228gwFb48WMqUhWYpDEFfzkS2/fOcnr2r9GgsNxxbYCMeXK2dZ834GFhgMLa2qVQnSwCYxpU
ayonZgCyB35MxKA9FPTI2YXlBfTEUQ59Mx/SmEKBAbCCWw1Byq+NbC7rYfWG8gZLVuOU82zEmTLn
ZIkvk7DJbxbcYL4LuMO4jf863ieUFR3XSe41bsSKb68jkZKGTWxWyDYa8hJxRXy67ZMPgwieJzKV
A53gTW1kYKjkwYwsG3s7nHeSO829GbUccpAYXNIa8t9wBKNb8pKmTXDRno0rIecoT5JmkCCKzady
Dyhx4yjqDYn9uKglwZ/ds9V5q+7m8VHJBY8CA3ebO7wGG7eb24K/T6S1yvitZ7b0n1nxla4jPf+O
FPG6IsyN5nUXJE0OV0D2pOUif/K8tsENayKkQcakbMYSkhVWZ1sxspu/jPCuoou9ACC2mbhxVTB8
cLvxlnyuLD0HmwubUPasC81i6G2ugfK8+x2TLnHUptCwIS2xyR6zNnihlsDxpI+qrNvCQQrZLamW
Gkvn9JV01XzJIZXekhrx89vDCZC+KPaw9v8MEw6BnA/lp+CS7uxlxA43gl/xoCxcIs/ZhXdrw7cT
/FCTFmXLXoyqKL4Y6UsuRfySvrMN/mBn3vW/LuZibETMffA55tkXAEy69JP/HZWvgHkzbvINe0cq
IT0fQZGklcI0rwYw7jmqLvkQHqYAHQsP780WH7ODtedVv/VYZUduGrlU4x49eYnVGC5lwBdQEj+Y
2HIPiQLzA3K3+PY4X3bcJSUN2yFE6FslF9eyWlaDx5FXltlwgnpfY6bOMmiaCeXpxcdmniELsRPI
S8/6wf9QXkViU3Mk50I+FCsXVgkNSk5DAqGK92F+hJzqPbm0m86uAehAKYm/XAfWr7+ryYsLN0vV
13QZER+mg3gZyiLksf3IFGIivKMRGPYDXlQsjcKn3+gYjQEGTl/rrxz+zOTm79Th5z/IoOCu05He
65TzNxnv6UNK8MfdkI/HnAgHfqIkfSCBAwR23BSZZ8CNmDUHiOSecCeIzaL48YQjSRLUOP3vHEdY
3AxPY4sJp6Ygoly/iq+4wv62tHS+RsGH6EdHQ3csJKmJXDnOrRQm7too7aP6zLXTuoNGDfrzoN9W
DRhWV+aBAst3NSS8QmKJ49Ft5lu47u6AHMNFLYsPa7gq7hCRPLO3v6FOxszDmKxanuPt/FMu56Jf
Kr9q56fEGfSc7WwWf3R+5GQiHnfWjAwTFHLHSZr+XOVN4I8swsUxjttuDwIAE0wadB8gdIGl6c+Y
a3Zlz+2ONae9am8JeZKHfu+CVXAszxKKgdFq4zlt8CrIKe04ITfO9cjcZrN/s78cl31ETitGzD0O
CFd31W8P8Xcv1QppU9xm7G2l7KEsOvzWtDjtZo0snOi6CikPb/pQZrRQ4XZqdT+p1YtHBn9qmPa/
nOh4k3m6nME2Kz3Xrb8v2PnnaeWQIFSV0xYwG9wNuNSUwIgPq4ES0dJ4E73knWDHijHahoe8cDYZ
5z9QUNAOTUwOU/K1lXBknEOUPlarmsZpg53QuGsGuoOM3rOXYGhIF8o+TO25yh6qXS3hplZNRRXh
NmSRNAAoaGR3ihAg9hler1Iq7tHEoQW4jmOsA6WICZwzYQNc4GhDMk0SIyu0Vlrcb2UMp/nv9Qi9
1FNO6uXfBlBOab8fXSoMNnyjpffjdh/Y/glOTTzFzYF5lsjUwMtIkcTZeMXWYXtds8LA0BNz0pNx
d8shZiUhimZPG2/a/bS/DVO22Z2VEvD0ZdXQ/D9EPMyHrwHo1gzADlk7yNDTOw/naqRUrGVCMlOS
1CLc5HAC4/S6JfsRDWXPQED5qMNTIKtllUqDs9RDNBMKqcbj4xyczZ9Ck3cEjw6niSfl9G49/XaI
z2iTCkuOCx+Qv+dy8i1ovG3KHrW2DxmTn5E+lbKYD4r9HYfxzpKL57cIXGR53UopPe7XvP6T/cdI
MTC7MTohuDu/LQAtbEHDDpCgXM/j83dvfz7P/dBxstLssTFs/bS7PhnyE5rOve6gQXmYqwMNhLq6
vGOsGJtmC8cZnIQtr0zY9pLKSnKcMZOMP7f9fMmlwn073N0XkLXZs1qzv+Q9nOz49Zbn8ExF66u4
8R/1ou+PqBUfNlKqdkS9Mb51nnpC7G6yZDUDQrZnG16Fp5o8KhTLkEq8P/eSg/taiKfPdYgE98mr
+FEIZjeWZKaMkeb4z7sxWoSO5/yYjvN7LVgmmIgtbn2LgLgwVDKfYETziXzoDv1jYIm5JC5O+sGB
wBTM4fQpSsUMcbXzUQItA72m/ckJUfOneJkOq+Q90VP2xeXZlaBC8TWADYMZN2endtC9ZUxoD/dB
DYng0D1GML27GA4njBlqwbCNcS3y/VmHoRar8xrvshqc7mo1eX6NdnsEreKwh/XRjN/z4IOg9ORs
am9Lh+b2OV6w1my9LcoUkybFPbyW6hZt9fj2GYhZ4t5+XrzLwbw5zaeiM4yqzRWNWWU9nO/L/J0G
pM9X74TstAtc4dqIHiy5Ceue5o1JYAyNnfgwOepDp+FQnxxOaimatA58rgt9bu1hM1/ZQ2YTo5W/
jeauk9PDL8JWsF8Pf+DN466/PBUlElRLwyWWRvpCwzZ3q5r/oBmVsWstva6eU472LNRr+DS/PllV
ZS/iu84kpOHhd4ajfCrGv+TLS6KuJpzmvdd2BDxpQ5WMei6DG2fdw0X6MOz15/hroGT8wM49+1fz
3rHW24JardngGXrCYQ6isnh9mcRWN5EqgC+zbztT8tU6CsCjromL0IHPCgC055aQbXmvm50hNn4N
uTuVRM73IK2JCG+uQIAFueVUxsFjlFzyAxuysLd7K+ZFbFQZbRadQmk26WPKF+XpxHckSS6B6R24
5Sbu3l/kONhLwSPOtSYo97TeRB0p/Oy6h1JFN7rGACOsizuoVPdiiknfQZyaHkSyJs3Q8wgbPzkl
5fngU5TeferCkD4fvTT2it7LYS7E1GsKh6vtdsLzlBlIOMVJC0bfsXSQItL2R0n3YJFTMYXL0M9x
WL6luoSf26yWnZqPl1u3cevnF1EjRm/6+e/XHVPtUSkWtRMzNSAAzCloYUg+TvQkuK6aGPiBkH47
av1SLQAVwUntPSdZsU9ED9jgRJAvvzH7LPvrp+rfe/npa3525oHyKTWUysYyZ4dL63S+DdpTCR3e
fbmk7yb7LD/YCLz5lr2ZUJFptvA8pG6yP0i7uqQHEt9sfDSTLBOCioYgwyTihPGNdaN3sGRjbxJl
Iy30dsvRix6Z8yaNIpd3sGhNGxYg6i9s7uybc06ohJxphRPZNCmSKGQ2HVRzIIRAG+LZ2cIzGDNU
nrvgXKBFdk4/Tfs4Z+vkDEJHyv0ftFKoCnyZt/g04oSyhiRI0wzKloM9J5B0bE897H4vn1DQ6aay
B5ffoeI8ZrUEEQh759b6DOBd4hKuXot3gwfzBMftOjX/JUc2sSH7UptR2MjLjNaCdvnKSGpbgFbY
ebbnWEGls7lz54zcK6xq00esh9xqzhKyHWkT/nwc0n3QMpg/tBH83NsCgQ44b10lL0Y3tAFBG7Mu
WhCTAzODpHPcTDhz3m30Nny79fDFDRDa23rQywDycb3lLAmmtAZ2ao8GjMIRWF0NGcDh38ck5Zwf
TFwRg0MBUtzjHAyUxB2pNpiGJswHyN2OvlZEdAB/yWCkMAX7yz9hZI4hYoCHScTiFRV30d4qN/hJ
GUHeQw0C6z2kdv6UGPg82qZTMOgOS61p0rOD4XA05eWP+fhpxauIKXxjACDEvAVBHww4eAAos3oz
VvS6U6oxYgaGpCz6N+OYGneGt2OqM/CASXL1T0lxbBuDDmrCMY8hYq2XBjgC3yFh3wj+lmveiyno
4SfMG4Y5lvnBGupM8WJ2NykQYOK2ZUzNyG6GtRFzApXzwUHeypHMrL9vpie4IzpXnBH3PYhbJwhN
VeAKPDZlbBNlEpApuWZwUQ7/fBmhR0GSKopWCtujDAFcxf0zwDPmxV+CEcIaheAbnEcDrs6UMMz5
zsjzqWn2vMEBFrXHlYvqeo3w8gqidgMuXfMTUMLBHZWffgTzYV6N8zo0E7ACQxxWyJbHeo0TkBi4
BlPiPnguTCYYxZVO0LpawuXT+ve20Zm5nNvkqbV8cNsdV3G3KX+VeJS4wKrUct6eHe/mklBOM2AZ
uC8sFu4Gm3ppNSb4iVq7IVIx0iIli11ejR1Vp2klpEvaYlyH0ZXXDjkvnJXwtQmD8w6catkkMXw4
WOxu7J7k5qVKt8KeriYH6QdA9aIzjRCdKCOa+of2jA6UkrH88++lop2A8S/0DSgU+U/0n5YUg3Mf
0Q9NOiVt0zmbG3HwsLPInn7kmAqmbjOmel3s9BMkUf1usi8CaWPGKmfGFjgGr+I7oAC0s+/6+U9t
wTmdeU3dnppS0H82GczpgdlOX6KObkx3fhK0QZWtcS/b+ftmjo8ho859nyrJtv8Wc2fg2fk/Q1yg
0KsYDoLmrfMHr0LNZ17fYDhbArmc7jK6KdnCFMO6+QCwnz6Vbch62r+Pvd151Q5l0mefM9ckOAbr
6a8xBxXZ0sshxSflU/1H0pktKYpuUfiJjBBl8pYZEUHEIb0x0kwLcAYVlafvb2dHx+lTXVXpAD97
WHuttS8QEJGqg2JhJfzTeceMYWptPUb+RowQ3d4P7ofkRcf8B7gu8xfOy6KzZJf6a8PhOd2sW1qc
Qq2bX77URWk3yaXvGMa4np3d9sEPSII9zBlYXFT/aO9DYfoe1jhCg8BQtvW+U505IDUqzklfZx8+
pMssno2G9ez9Cy7RYdD4N7DGFJJ+J6xmpWll+5/PzcqOgH8kjL83WGQn0s95IYWzmImEOTC9GE5u
dgqTbZIxf6qD7YzEErsixr9IL0zPyFlEwIwv5ic7/oKsaYVFoeRJj58UBA4wScUT05ivl1GAWX5p
nTbQp2ZgzTyXgt7IlXnxOcxlQuNFPaWA3HfbhHWx7wHoxXWZUA6EVk3+9PdHcKPS2z8i3vQIKebE
aUIDw2hXEM/djgXdLzfeIlulUthhKI7xHqcT88CcbTqCZnDnRtz3AXm7TJnTOju86HHEebCDBp4y
66HtPbyAPHnOuGgxOw4zfP6tPla8ji6O3Krt9aHEEVuXPCb/yq8BRtnPGT/TY3chcCmO8WJaeN9f
VYuqhunh1Yc3xYiHjub2wbrFTv+AhZPDJIknqu92TtnaQHGJtgIllYF9D8nwnKn5V9Yc7E5ahwdc
LqsKvwZIb6b3nEYf0tKP5hou81QuQbxR0ang+B3lICG12AVXdlrRKqeDvHEtV4w5WDBVfd2sx/II
CsHi8a90SEcAlZYcCXAOeQolz4nB/uZMogeL4EmB3TSUeExtDsXgpdj/Gn+soKUhgSy/VsPZe/ZT
/AlXaB5EQnZ++igl/51gEmNbzMXQMKDE2RTWBrvM4XTgljlkvPb+ZU2AECpYgyglH8wbjhSRYTj9
aXUnPfrcZQoL1SWvP1HOuwkz7Du/dV8cHIBwAElOYWh+wQyJ3wE/6QkLkGvO6JKKUahEP6sS+QpQ
TwoQfY7zhlkhDwEoBW9FeNOXCSYF2QDKLn1oKRBJtysZHzwvLEcsgSr6R0eIFodfD2S2RCOLSyob
5JFjoRMx9gvGX7Nffod4mRvR4QEifzw517F69PMDhSuPDh4IGtDjKANs4SEuoSGiXaIFelgI7B22
Yhb+BDU713iBUZq4/rDZwtXTHniJfMtFyCPGxmh2wumWujSCLVAo5foa635iEOUZY6KYaxoqETtr
WNKRvgOQZER/wIU+O03WznLL2mYbA90jKp0I2lbMw6fvH6+UhgcmwdtS0z0MmIm7aLMDfgA26oE0
ZcQallqYvyWY2MXROZlWMWDcOozyYWntrpmUh+vlO5Uk10y8mOnG3wH2Nk58H4NB8kh6slReIGSM
8PHsYE4ZUTJR/qzjo+lsHrTeDFkuHlspjpIh8ifrNtm2TZtnYRjx1JwcgWYPetCfBftgIc89D5i0
7Gh54CF87HXJmA+JDycaapTLnIHLZZNS58EcYd2cuPNviZabHEr1jnS1Zof97sMKhKZiFjBCHLRh
LUGSd6s3R+CxO3PP4CR0NjbNTEYo7wPVvRNgC1nRQigmeSzvvCVCGzYLk/bIlOBUuQx3sdfH5s9w
MV0bYCoAxsZhjsBnbKAhNgsRk88Be5zIDjslyDEHRT8nCgYEMy7ueVaYhWcS5pM6FvQ7upI8pFe4
M+fmbPN5sHmVkOLDeawI2yJaHCK4J6Be+aUOU8dVZGFA2MKohv+P9yDvwW6/3SXFMjJKlIjXQLeR
Db4K1cqEafWNo54cwCzLb0LK84FROae8hsXoneXGLMHE0bZjCc1PypWZutoSxtkUFSqj+PA6O80h
RPUYEQDziDgH5R8q8JTZP59LEVaL4sgjzFPYZzS8ZFa1B+Qin02+phM/DbP7IkPKAr4DFgPrJWGh
82H1A7RieYxdsdgPuJKhRXvT5L3GQYOchHJq5ZOzhzU8MlyqAWjtDTNYJmHZXiaB/Ei4icsQ0m7V
D/rSpJJvzHFCMcKBkcZLUkrOUG9zl52K9ER+KBpb2czi+1Brdhvy2yZmRtkRyghYMN54NZ0HiQN/
tZOnSxFuefHr3zpp6BQguJWe+su1xFGTxW3kQ/YuUZjCeMAqQN4DKkxt0xYmqHLFeAY9tOLRcLNa
sQcXDahm/5eWYz88YOP2Wv+IM8m5dZMdeMeOda47BIHiAUcxR/1KEDK8XX5iAYTppNbzZlFBeckt
p1+ST53zUT5T7mzJ/9ot+X7rMPKDDMS8iI8hIwFoFlj4qcln/RnaKb5GQGbvhlxcBBv6rzGXAMdM
LleKk9YFxJ2cGWo1OOcP0iQrpAMnbHEGWdVxIftycSWODwOdBMYvaVfJox4hSQlnvzM1xhbBgXrE
6IJckJW2Im0ZhGA35FX2WC1y9QmqwRGS0We52cKofglp4sihVfi9lkSyVuZrh4ELj/UB5qvdR2/X
56Z4fFj6Ezti7E5LH1NzyHZLQIcNzz+RZld6iZfQcYUe0XmXJdcx0y2aEfHmhSoAhXcGZ81eGxSl
FA43xiQyJKF2oZnjioGM7jPDxYBv4p6+XTBwHvUxfSa9CoMsDRi0gXc2jMSX+Sq7W7eO+cVCO/6+
4k7ZCPPVw/jv5+8BVtiB1IsAm89vavaGh4lpIhG+WkKq+EeQKh2vH8fOKF9GJoU1RJG/4vUOA2iz
MfD8gNUoqhWujosbCDZpFKUmB2FSjWVhIB9LGGaFLjHQCKiRrvFZc/q6fS8geGS4jK0yQgloczMH
zvi6zhgaDFS2ReKpt2ZvNRK9T2t9o2abTHu8FoYGDwYUW69ow3C/TfMukPkLaQLD5es6nUztHo8w
wxFkPChS3JWC+yIOdY/r+G3pB3Y3L/zsuiA5wnh9JAnXiScWhp7/YUtuET9fmEhhBySWQdiiQ7GE
Q7oHgPPe9tcdHzSA97d9Z6ozyPvpMMbcJcf4cVr8mpDAH0s4ZR2gttVb/GCKh5wZ0dox7ldRrTqs
zoJ7BScnHBlcs4PT7oqxQa+E7zeJ17gw4kIcaXKSTo62e72hPSqsCbfOICQZZNO6dR9gBdKrAG8x
3OPW0rN0cg0tziEfeuAJc4jSh3PP4mDOCz0V22BAadjLomg+u29g0lLBEgkNvvnRfpmu9pxSwxRl
cD5Gn4H3Aps1xiM9Zp2IPvA0OF13VhDHAEBawhAcRKfPRKwGLeWtGnUx2J8PIBkI70zLPCNiPfpb
NrrUHr3FCDLCKeq/EdmD/I1fi91j6A4HGV3U24x1EI/0gmGdw9on8+4psEStI3s1q3mf/Gbj/667
XYujDSsnl6bpdM1YtU3wtIdrft/ocY2g3Hr60clr3bkTdgZ2y56wcd19tWamv5Ljdq03+167frE9
8+jpkF2Hft3Y9ds9/PBM9ph7cGgVk9PfP6dKFx0RxB2Zs/iDV/ZogE3fzr2dVK9J+3u9OP3Cq65z
qGt991Q5/SbF3Z01x3ykW50Ymttvs77p9G/RoYuGLQm7UMLNue9STJU3ejSjgb5an53BJXq85/cB
HSGMNAqO83TtDOdwn2ifuN/pacfNs6UUIQwy+Mw5sUByHux8IsI4otIBpMupvWBFiguLFCR5jlRb
/WXIxvSXShK8DfUDnfBn8fIlOAgMK0yE2sWlDqwhGmwAb/tgPDuiNFgZTwbHL6epInkTBH5ElPMm
ZKsvhw2A6wcoVNywEYa8R3AgiQTHBKrQVTBYEFOhBMJX+2vZayrmbJg1hO9+4WCKLCWLTMm0HWTr
vlNF8C90/mFQlyS7T0dfB6uOHYgyH09Ut8N4wYxvGDhBnG390XP8MCmC7r8FZGvN3V5ciDwllUt9
wSrWP4wCWFhs4iz8wb+N2rBxJbm0cMO0YncpsWWw62yL3y87cB7kba/J+7q10evlCRrbqSSNFutu
wA6pqxKr3UbXUQgcQyDrt5gmOx+Wh+vR85pq5vfagLGhalxHVXfo8I9C1gF9c9j9uIZXvu7PKqyK
H/jpga3D+5pVDGbZbTkfhSX66OdKYBtM1H6xTaF3oX4kviVPn+Z0YwA1InO4/2t/wNBJ1qwCwUR3
DEmLxctMDDGCwU5UgDZYwQPQedY3sO4Sfc0xaCsLdrEmhFxylCeJ7I/8Q1Wfv7LdCNw9ER7BPWaN
Fw6nEJWQszJaCEEslSB8zoqoj4OV93G3H5lkJBfYwSM3o5cHCSCNIzOF7DRgazHVGhArjSsuxzsS
MQ0NwcYkZp9rlq/xT0Aig8mVwYgdTrh1G35vk13wDWTz6+C60KQP6xHBhFUJFOyqvUCmWCOMW3MT
mDov51uMVrEEB7pzqk3OnkKGhjeYuwmjGgUiGPqdVT7qOa8N8afWHAaeEGI0DBK4phtQOHq6s84s
YXNk+xcxgieM2gvqKkk6Mb8vzpDzmEH7zMDABQUPBwttldD1mP/4KbgHzbzp2QqAPxsK6+iMFSbt
tBY8wQiqWQ7Fi9HH75MuHcQR2l4hPG9Bu0/zwzzPXwuYUDIE/UvjisXbyZBJ8Bm6F1wO7FuBKL2e
MvCgyhwo/nPJm2/4oVvCNL2YgYQwkRZzfh68BpWQV279op3Ut+jyiV4dyx1CzBJhmXEw5PTZ12dm
9tJrvQRR8o0jUXz88Ix5Ma3g+NzA9c7QbPJeFkpQYWMF6QXVEG4z9ml9sMEo8ZPv1yyMRCzsfBR7
FvSCJXwPWLdvtlAs1WUbnjNgRrbPw7fxDrJo4TQZwnyzllgjgK8AJVm3NbRJJJ7sqcGan/1z0XIJ
cMcOD/5NY7vd92+w8kdYX59w1yGGUC7Ud08GPeshsQYgFdqo1IxQqNjiUaz4O92JMNjBGK0wlg+Z
NXEncP/bq7mIDQgH0yGTpxRqNu3ihU2vUEvGwiqLHjxsEEcYfFeuV1GsxVthhwxmLPNAn/UbLIWa
GMX9fyzBka27kFr4Hyy8JU5hsFxuLDNvrI4H8z4+YpL+QndmB8ueF8Uqb+F9plqwo0DSPnxk7jct
IgHRvWF5tY7BAXm0Tb9Mqacw1qRDuITCeUJhcfPucLVlAdeVWZdAB/I8PS4yI7mS52EvVgH1KNTB
TNxrem7lg7tMUmjgdBaJ7Oh4kmR+1Vt6OzMXjntD+3rlY/mnSS27BVoPFdA/4YcDbTCenlMa7zit
pKSBzeFq092L5SFAb58/Bm6482LnSaUyubsXbJLWTUhHlVfwrIkhjA10GlT0mEO5bUJD3gz5cy5s
VzNzOvOoM2gGPYGwxeNOUXeGDvCMSTF6mFHp/a1sK2YIrSgL8sOThwHqQdiwOsPPFTKQ+fGld9b/
jajCQREfNISIfyhZeUTFoplXsbBZJ+utcqgW92zU40lEhMBnofORmMqwXhCXvci5ej+8EJeKloTO
ObvRw1wnMuESGtBoJRIblD7sPB3dLaGCkYcN3pISCo1aAi/oZPk4bU3clPUaYJNfdL07viWyKqbp
fQyub96nQxLGlmUQZgYWnKAIVt1mwyxwQNumunwswX8xlOrPZLrxcQEC6LlRt9+Axj2OgLLebBgU
D72qZpSNeV78nPbY2ThFFQ8xsvM0NE7q+D3fnRIAC5pkGi9wRw01nM9+GMV+qD6Fr+ow7p33Tf/r
67sV/uT0uEbv6qk7bC+mGBykJSpFbSz5uVwOkfKhkrA/bAJ9S6+ftsRymc1SXoMcCWDLUfwsdpyI
0sqoQUPOATITL+SMJd6T+VvzJVVEFYvpMfc0DDF8wE0claY7geFDnrZ/yBmQQMg2gt1Q3rA+jlKD
t/GIigI8qNy1UCDYMJN2/TEWGZZgvyQzkPc18yyPsofAqPAgx8QK1vZB7zQCDvHrm3idnGc0GnDk
aU2gurBs83KwM5h1N8ggLoxsMln2R0iiiEUHB8dnKeKVLsGdbn0AELmBuE9WnT3Zg6zxHALkhYjO
9BkZAAxvi1WY49EQYeC79iqai2Psp8aClnTXQ/eySd6A6lm8jofzdbzLAcEzwGcfMlITIEJL1jJ2
RdoGEkV1Liv8UAcxVN4wLSQqulHEbC6RYh6arOA+nQOZlsKL6QANJSN5ogSAr7DxqPM2F453mPk/
ky/1arEYwf2aNnRLbxzBQZa4dsdxB4gGdngK47hN7zaQ/7ic0w68eJZeaYr3kH2hZVJmKNSAvqzj
RK8DoVXtS4ha2xcf9Dq7x5QOXOisl4mfOv+BhMeja1xHyxny4XbBBHK5BqWic5Ym8OrTIZJkNgLT
YL3ioodtZy7kN0zFGU0kz7fNckbwKkbEMGLgeEdbe7aEDQ9XGCdJ6/3L2XBEGJeyv9WdnKZQw9TE
T1W4/AWvUXqPiu5du9saJ3bX5YRd4BPh4KtSIal3EEvYtaQohWv+uu75DxEOtCOexL+VTTK+2Q1c
lb1/NCYb7utQsD6Po8YtUzJsKFaIBhlvfzNP+cQwx4mdTcpJbWCHb0C2DBR8XUaU2hQB6BFPBtPr
0B9OObxUUFIjCbLFCaFKFtEh4cu/IuLh5oQgeG+eqxxnDEZntPQb/SP3lwkMPmVOGj6/tsENw3GB
tnZE2QY9/9m9x4b4LckyT746JWAXYE3pGYTbJ+u1HuHQAVPx27CaDkPMf72K4urq3wJW4SIJuePU
LKuZBdF+RIf509eCY7Tl57R1kX3+lfkWhu/Jfg+sy+8phT1ySptJ9W3G+Oqt6kiddl81G9kVaBo+
3A6/nBx3WlIzkuwF+pgXTx7e0zqH7HDw8VQMkTwRyKjQqU1/VL8JWWxgtyzd2sK2hobII8wYk0f8
MdF90TAxU2QzK3riI7ZybIXqzcHCqT7xkaT0RxEpQmFaUthoL6qAd8SmR8F+wSau/gfS64gzDQHE
G3g/B84IpKoAiSx7MT8u/oqBBt/iAH1HXgevH7shneEVSO3777vx+VQoR04Wt7kLVyyCQLnMm+PF
4FeRunjGZ1g1Q7g1OtIPTN3GTVImIzZhNPEXm7fHd/yzRCp65rsN4VtzasCRqd1yIyHPcxdBnVzT
DbShxfq/d1r8q4OB/zSc4/TkYAXPOHAIn6Va3lh0f1p/ZutnOKKP+ASwjLw6bgPdObCF9T05ZoA/
C4poKOxPHPPQqiAePHAxu0hbvdnv1Xc9nUqEAEpfzTVHiEypqnEgjpO31AGwHy33zSgD7RDp5Ooj
uqAVHKGskaM0cE/eEbCFgw2Qw5jVmG99jV9Tt4C4O1s2y03NUA8VW7OPuBlChHWOvEzP3VKb1fy6
jUznMOeb8depASCW+xwHF0o+FcmI68GdZBTJIlkXJg5javEeor1iZF16PVfl6DAZIJ7dHZnAAkj8
nKwh1kriQiSr0Ro0GfTlMobjkwMf8E1qSprKRQnG5YSg7/T43c7GLAoCogmgg6UKam/osX7ls3TB
fnmP6EKLIbePP2PfHHJA+CEujA267S5ogyZ6eTj90EG8ocOzpIeWHoMVTuvTgZPBrdGS2wQfdGY7
W4cNv0HttwEOQBg/EGKcy7zCxo5hYO1UXB5OWzuhT5rq43qqEQrt91h1ujHOAjZuSbQRCgK669pM
+t5hqvnDceNuk3MoK3iAHZbWBROUOtz+VA4DIxuXEpYZOmzYRJ7lXMMTgrq+gyfa+ODfKBl5SayK
GhxaNLufdFgLbVkHgXGb9zfGmzK5wTUqOYS/fQdf+XHj36MGVeYV6+jCbtyRPXniBFdztbF/I1gX
nglXsMHvQuHt+x620Q7dAJ+z77WumbzHo1hNhv5x8vJGsfx/ESr+A6YWDOeCkcE+I1mQkdBqU2dI
SOL+mc7HG4urhtyUI/+Mv1YQkO8OTSk38MFDX4SyxwVQiGHW277xyQ4JHhncevyloEkYRIg/iihH
LB0Gd/8EYlU6KYtGpJdVKDlK7+eGRKtvrYQgrzDHYHseN1JOBfaiBBvZSW9yWxfQH9+26uTy2h1/
BGWWp4Tvy4Jj4AE+E4JD0efZX0fMreQoVJzsziZI6D6dAKHobadba/6Ats1OD1Z68ImEMSPZ5MRh
Ua19jbgRyFchULLO9e8Ug/c5b8yy0A5+6JVyYAz7vqSO5DpR0RKQuCtvfoTiApY4n/ZoTwa8w8Fa
9dhYrjpPnPZKoWJRsQj3Xi7Ng4PJE8h7L140B3fIfAwwtOSE5o/BD0GSPhCoiooSzRNQss6H2Evd
wYNO9yqsphEB6gqnB486bju/EX347B97c6cJrQmL7E/3tkxX8TRy1bDGuUmbvWF+8bBs0JTxiXnE
adIOXo/AI5e8iplZo9JyT8vDUvzFQDi9wZgG0E4ZkuHt1VkgDvybQpOrSuFEMMg7m0uPd5L7nZIf
qJaEIdsjkNw5pjgRfOkMh0c88I21OPCjPV5AHk9SiIU4tKLAQwXABWWPEnRrxP9v7t7qyH5zWu/u
79zgVMwJhyv/sxvxvpTzFXwfQqyofTli3GB7sXVu1hz8g/9imaJNCEv73LaKQka19/zggV6BeEuX
IUFAXk/hv03n6WCUSwLCl0GVsMQf4a3OPy+u/4/Iq2hHZFOmrDiX2fQtfDuEBvLXC1FPj8tEA24v
WynKBL37O5Hg1dnWF8E8D5gcWDw+uCvic6r+HdD/w+47MOCKIjPmg6OuoTb6WN+VY/978fLI+ABi
laCHMRq7I+HlkCWpj6lprjZPjM4LvYiVLbYJjWsQbEBk/mIvYD9n+gcbUALCFp/SliZCxHMPmGv4
EM+2PEekHBaGvSwSom1gffZmGU0/vERKVsSXFbXn4OuyaqLbTkEQtmIVEAwpPAmiR0S6i5XIG66U
6B6fEpn5DyMtei7uC2Ya1VhZdQOXVmBmrJqknhnBK4b5wpm/eBINtOjuo2EPi+gRPpAkF9ElPWeP
8JiV6Xk6XEPOnz7QKtTxe8UhXmDYan5VsTEtFlrWRP2vIr5FQz7l0QeZmjJ4Iy6wIIzdP9aULOtd
4yNouRC55Y4ePPJf+sMhJ99ITkJrzAXHVIYLcuc5IqToONZwSCV/MV/lBBL8uIYf+1ckpA0zQilw
HqRnyNDwMQyXvAKALLFhiM0Ep0EEy3dOOL2f811yIw7OgIJFqq4lV47n8yHoFY+8SW9HvCGFEL7v
0oIRpHgcd6y8JYicCQN7ajIC5A2zqNb9Rn6weGHe1fAzJGabOpFSVIIFE0yLOrcPHtaTR9pdgL+Q
fGVT/N3KhvaU02ftUmFIXqyvnG/AWTxKEiG+AyuSK3nONkfOYAF5i4Eh8RJokkupW983kbMwB+Ks
kDNbLgJFOF8IqNcZ8VP2z4494TyRMqTu+ClCKb1fmsurcAAJG/wW4VnwRE/irGlBEFrRLPMFYWtx
oGnGZJ7Np6h5gRVejF8VhH7IqePOeRBx7j7pgcvaonYD3+CFfeI3hxZ+Pakc+z46GWfgkVpck0s2
SE3CBrxSWx0/v8/uhfKJD48g4eWkKyDccGhXFFQKiD97wh2xmP0kLwpQRjv6ZLQoV4+gCXC4pXyq
xh9WNfJ+nhacKDDOHKczx8tYXZwX/KZy8eQb0KmiLsNCgfxPeey9CQ98IRp23qNzlr2wIUVUWAuc
/APPNN/abx1j9+AJr6lECBmRliAy53KFRGL3bGPaj5Z4OaSqLsYJdmNMNiUlKoh95GozRORzy908
x7JBC7QpZEh0tleEORv9Q815SPHY4nTqdhepDhGZQMoyNRIt53g34MehjVD3sod4cw3UKUi+NyKs
SLQnmeG2TZNJdmfM4hlTiPxhMTnysru7O4RepbPkmC7Y6aYV7pIG4Y2tExy8bWj+jrIz9BEuMFe3
Ho94zODxU9Ymw919YbAVLuFfF9yraBOu5AQojGAcqkX8gMnMwIocxU/I+PXdd64bLsPAnFQuDgdH
ZmBvNXgtHmh+HqxFoWbnx29y6k89rnxxs1lO++hxCQY8LPgUtVNdc4yrwph0oxvp9sqFPN+YM15q
Z1RMHndffSKyDm/scTl++Fvx8DlHHt/1V29mXc+hXxje9RSOtoQwU3PUan+6hWXhDPSpsZ0dRjgV
P+efmMXSnQ8ubhbhfcNbFt2sfE1zw4i3CCa2k/Pb7f8N5d5a0F7y1/RG+7q7noPXyH5eEbP65zIf
sufpTrNvZkxf+qCyRV49lgrroJrf4hxs4dkPx0/dU06TA9zVdvx+hIX2dfotoI8PePPxoJ9UpgNP
Ed7NIzxs/fcn6tGm8ihurdMfbv2q7F3zNZKmHX91tMYyZSYMRc83/HacDugUWSbDxjy2ntjMfKpy
fTlNmLXRCZyCS17Bgnjhgd8PDXVv3qbXdmjVHV9hax16iXnmOWBdcXjDmTn8YOZ3M4Oy9btujgCc
IdCd/gNgvrwh0Sjrr4ORKR9WDo8xU3vVaQnNkRLmEXxOgVkCzW0xXyrJHnR2rf3h67/AST6L53D8
dpp7vrmodtURAx8oIFJN2ysnCgmd4u5KjHsxACpm7VNjzRwTlt54VONWFfdYRXvLt12oDCbM+y9R
+fGO17RlMTGGIgaKlsN6gCZgGJYg6AifS6sreOrwEeb/eyXEgatzgkOqe9/1E+/+FyuJgzlOWzNB
smF4C5geA2E7f96G9I8BxT/tLB6o49m/6wqfFSQAMDaY2F9Sbs/GM6WPSTAcoaZrPVSF3WLOwmJg
NpYv2yoWJzL1KpYHDC4RqMtWJMiO63WBwn+pL4SzcPkV0jZIRRBgDVi68M5fs18thGUdx8DOMnRk
P8XaixU4QIxKhyBC0Hlv8xC0LEyqKPeE+pEDQ7eVFSeQnsYeok06pLFxxVEM/36XO+hhbSAuXC97
OYPJPuPrMIMb2uCvJbIC+3c7nf3egL4QPQutv12vWyduYHBdLWQhwFa/wsX+YHUhS1Wu7nLIIp+l
ueCigJNjp/rndxMi40I05z3B55Z5ApyTgmhNYB2R84EHc8Ibc/oMOJndnzFYL3YoYkNAmWjRqaS0
P5ORLXgPRYg4PNxk9FNFrG2XUFS4Gay4UOQuxNG9QcADo88K5LtAl4BvG2RLgvbJ+mv9H/vjObOP
CRs1GV3Y/2bbb+GKsPMat5AxNBoHldAHCj3q+O/BN+MkwZ2XjcffwZNaRBWX3EuOLh5FGtpL9MIM
Yonz1pN2rHNAb8ReQpYna4ylX65MX8DVR/wNXpyX+syWsNBRFAD29vBuqV8EenDxC66qRdzruylf
tZznKgDlTsNgBmUyVxSRxvbg7oHv2cYETQzUVJBA4F18SbqnpOGRxRSIhHzNNqFXzPJjBCTHCU+Q
MGgR7792+r7jsJU6B5rPuaT+cBOm0JjghlAp9GYgjT06NtjoYiluTXrfXfYzUZPVF2bAE7C0swX/
NN1OfHfMtlp3xbrf6RTjzfliDFY9nE0mrEtYtP5pgyuuPQYJzkZ2xith9ass2H95cS9LWFJpavaj
UrFRmgm2y+gF76saKxT7fvVM3BopiE4Ab8IuzJmcCj0pHNZcJkoIJlXCarEZRhTg/HbvOAMMIXPm
0t4AC1Pxv6wRV6rGkqKm/qGxuYEcEq5pTGRkOuudGQlZ+gsglyonJHXDA42zSoeDStMHcal+UmyK
Dr3h3tnkp8vc2DqXxufNKfXMCU0uFCCNXZsIlLBgKOgBckrXlws4+zBoDC7xbW4eo8u8f/PqetIk
4EiJ0UPuCpQ2koynkssgbLufinAkzI9YL+wCBJZZQu0O9jtw00sF/KF23wMlvCvhO8TuQR1RSJ7H
WzpaaygGlgPcKsyo/61/P9/uI+1/36vYew3jJ3D2tt0x62tt4xaQWJvfYyQzXXbJbH21mJX3/KrA
pCiGvjEKtbOnD8fK5KRMIWiglzCdi/47MNe4aN6YYbPQi54HlL62Tm/SOzYkbK35mHRKA/HogcN/
G1klbBTr9fR+nzR6l7f4gMEl/YX1IHqzTvBjhjiYI+yq6Hpn6MRwfvlm4w6vz3iSO4umOdwVkfhk
hDviq/pvoJHiWEAvAPM6qkpaemRdt0mMMc/O2/pQj47U0kQJqmWKWspNIibhEoeTONmBkG08bTIU
I5BYwffOHpkeQy5qrD9aGGJws7TSTE/PdrdlrnQDDWVUAqqPqNCmmuF8CIycZz28uHTM+cPjuEwG
79x8BYr1PKVDoKDLbNCNTxhaJEdAIHNzhqrGjb5fXSbtzCor5AkBNg83jdUG+XWI/HVzfvwyzabU
qYkbbHp5LA/PsNSXW+2rQCZx6O0aXD4qOpAirYuEUmKEKgBb0jYb9OaXu2MU0cDuKAE090J+7bHM
WIW8+U1q7QDO6sQcD712iHlpEX16UxUUohffh7MWGkk/KG7RfeC3FLFODyH1s4+RxWOtkH63ftPM
4iTxDrlwLQpGZQwLRovm+bLijgkxg9n+rP3p2OhOoGSucvKYqTLI8z49d7SNmUh3I/9jRCZDcqKg
UQBGI9dQgF8wwYlUWjNC5XPrshHwvuzbTd5KJXPImbccBIuKTusu3X6r8eMWn7tYQ7V/ciASM4rA
AAeaB9ozHT1C+/QbHokxcIGLS9vuj5SOUu4M3+kzFc+xR7g17frJ7P0+1e34UbobabIILChZUf1N
kTOqLgGXtMgxJNcBuwvJ0LnEDvZfhO6BSRo8H1ZoZVhx9cGN0qbA44jdZPq8kamHOESSiv74RgMf
MSmKLug/HT0Fx/qAMCKA5c4QT56gAascoYjzayZlQcj+3yBjTmHuocAzzxASIuEdVI3YtFUY0mjY
qlrt3JMJ7Qb1SrJB5bGg7Z0NYKoRtXlJBqHemmszwk7lkB+nZzC1b4388YCQ7TyRm1EpohSxsDel
iJYh2SFVuDlg2dTKLHBigMuuLzZ+yXgUkl2gBFTyPQRluOTCmoX+BR2kmOF4wp3o/3t7Zbg0ZM+P
80fwRvdIxpLJdjSc/ymLkAVNuV6UI0jXNKvvn1/UbNGaMjBe3/GkEie4jFYeCq4YtcGnMQJuBdl+
BA9pd3kyOO8llEvsC+MbYqayyxkLgJdxWjaPSrg7L4UVnLXmoWqOWQVJvo5loxYEkKS35pVIk0ca
cN6i/aW2eO2FsgKDB/Z8ZQ37VlbUVgadK+AggZLvuFySLSwUryQHwouqwtjsxwOEmExSPkvzGOAY
J/wxkbkIR+fDwPnMPFy1IWXJTSrX4P7CibzNOa0TgiM3XKQUl3lOowdj57hnP7Ft7Kh7kpbsN9sc
M0E3rpB5pNLYaVGIr1hNASFc8839ezeKFIwwJjg/nX6r8/itscVT8ZqBxcApbmFqRNs9PAsXzsQh
Jbw+UoVin9xE5mMpBUwK52eQowkx8boVSKE3hd1jPZnR9oh41FhoK98errHCpP2MuZXkB24Lg+aG
hQbcfIUrkWyeS8ra3KNq2SMFT6DyKrT3e7o6mkOAhRdcN+aCXKuOhoBdrBwQUYpq3iOlF1DdN3nN
rnD/nn8YUFHQoV1gTE/IJylQdF6X+MEy1iMDsFERVMP2XpCCrf5SoVE9z7AkYHIE9UAMaEvOJYUh
04Uz/xJQh/iOZOKLGq2PGINySkhcB0YTDluAAEvRNM1OzO0IKLeWXNGGOTQYBh8DqC7kEtZddYEY
u/WY4sC741FV7ebPjU1dYNBCyY/9LSkKwsOVgfhNLuaeiY4UE3CiuE4BdA0+8NanD8XGQbxcUCfe
OZ2ieYOcstk8OJHaBM0wbkx5+UO9AwBGKWnd5nSrGM2DDh33OksdQGoLJpYUEbv3nBZQt1EmqHLS
3vOLo8los2DDrRhZ2b0RyRSfKrneRcR9hQ0/ZmWx/xbe+pGgASEl0XVu1BVWNegat6BjeYGwfGq+
fLujjG5XT/kkujTy5jfhg74TKHN979u7gbwxrNLvHWw6rgSKaRTFkN+MNZgaan+kOOVovMMLx/RJ
DjnEqS2Yq1AvoDHvP9hOUrI1JWrrB5esYhy8NVyBeSEoez1YamjOEAlTEbB2Fr+4UZ9Ijynm89so
fATl3GXmgwqXBPSmmyAzejK6ZOcG8AXbCthezqHO+wuRhFCzWUIvKzJCOAZ/A9isTH6PAL8yMNig
GQAopgbn3e8YDAgjHOXs9QNkK5TAzUZf7gCGcAI5ihML8k2aGR7gTqpZf4UEAeB6nF4iphdYPVr+
1ZjsqTIZdOVUilZ5YkSx7y9AmYn7ttf7WW9jxgc1enYRFIAvcxuoat9Y9HGJ+HZ33aJA2sSSLc+S
6uBEyLmmcL1iJebcCzQbYB6WjibFAN/skQoMCANIR41MdSw2IIGptu5Ki38MCu1MvDF+JsqHpQir
rTLR4sJv2I0Qfw6+yuSELcDLYwHu7L+MyWhaEfVhqLcgX2/KH/a3YpSkrkDzYPUJFY8y5Ba8MCow
xjnSSB6bC+jHG6T78ZBjeuREUoUZXomPZsZcHvWQZ+KW1ONh2lJf8xV5YciLjDDfM3RY1UaOyHMq
bkgsZXsFnL8XAOCiX+4lCrPv47p/7Pb9r/T+xbQPp3HDxyfon2z1xiKzz/ym+8ciHCCByetBV8bD
rgP00BZW+ASDLytirJm26GO64Azj5FfHO8g5M8/nszqanAAo76cdyFhjFyBik5Xc2dXhu9QtFnJU
Z+85MQ7hpJ9QK47c/DgT4RGyFweNzJDB9+njoqRnmnFwaZhu4GHW4ERgxHXZ2X7s7udsNeuXXaje
WUyjz7tywXbShs6TfhxDi9d3DGfJDbkUh61Teu8TGCGWLvhQ0v8E75XJN6fP+Y+kM9tOFdvC8BMx
Bggq3Erf2HdJbhxqjIgoSA9PX9/aNarOOftkJ1GBtdacfzeJLhAeNZX7Ezx+CCCxaVAQV836yYpb
xJmGfe3JeLsKIT3n2LyNvVoXYLcacnriGRtrXpV7PTUCcoeY5RSyoga6E1nIgBDRc0uf9kRkjt7p
YWcFuAzSI7DzAzLFw6dkICZ1KecvAVicfMZsXAVM3Hzb+cROxNn9WVzgPW4vRrBbxoUgvGMT4khB
0K8SvqfCY/hZ8GZPEKR5TZSUSQVYMngWUQMb1mQ1Waks0FVM8/8BDu+8pzulytqxVDO0op52AMXf
CuZm6pz+Hh7AgMfGffrW/U/mdEdhqsjIubT78wOZhAgw+UE54zUMJLU6wTMUxMpQFV0mNzVig0M0
33cc0k9PAjfDc0xppXoy2/l4b0yD9xZNyj4voOhfaKyDqWLifu6sep3k/rMlr0frZu2wroedPlkQ
Bs3eyyOvQIoyEJ2wkkZZ3ZUla5voHcrinYGlzNL3rIEDtlguI53Xg56xudRyKI/NEWxsOLabB799
9mIWqUU0Lm+YrOmgfFv5t4EwhV1sy3GbXiXcJmwvDRUwEl642yVL5rRSQ9R/cPEIhF9zY8GIOhol
mfU8uNfbfWKCKRB55nKgKsSxCeLqjiZGsBt2d7nb7AU37lDnKeHTBstZiE0I9Bj82X4YPBOtPb6i
BfGY5YV05c48eLFtitNljmNYlBSCzxF5nNwN2CxMUhCjRDxL6G1Fq35axc5kZdjE88CYUXlOoJxf
88EjmHtbLbstZhDGeA2O+k8KOlBOoMOYUtdSNrBV3obL84fNgucaYBlh6NhDxX+96HCgzuUBZ/PD
UkQmpruoOIB7KI6I9BM86AqTEu88erPUVivVpTxHx8CnuwjecLr8wc0tGGSGgfCBBRNH7sptihJb
xMZiKsAnLajWCwimfYIUJdNAvJIwCEBYio1XfE3kqdGFAsCXDmnQRImwUi9CKi34dWHcLykfxZBb
oTqdRsy/BHwlgXT32KhgInCVsCWw+oKb6hg4D2PvjEzkQYKXZtbz7HYlFXt2mcBaXWJH93cjOBiq
F/M2tsc2CgLsL1PvIcy6J1fwPuLTHMd8nRJ1XoC7gwHdNIBjq2EMEJKnt5NvqTkm3xmshmaN/Lc3
ZYYI+Kr5UE2GPxY2+wl7rIxQIT6ftmwIUeI1ax7b0Ww4JAQliFjVSKbg5qMFGv/LNV8QRdYFo+30
5xW9mQ7fz9LDwy8Z4ygdWksKEuarxfsc4YRQ1khmxIJmyBWZpc50rQlytOSTklErRNB06IIHLDjI
CYpSKTHRiLytqDqM3SsVPyfMQEzixEVagiBlRJbkhUNndtresSW+4VYGt8RbGkE38mo1eZWN09JK
vlweF7NxnmcRu5qmpuSUAcTJD8Xs61zbnUPG65ifpIgwluzsjwWd4PgrO3dRg2wfwAlAS4dAnzKV
z9KQnBlwsaxBdvbPXglrN74iUvnfEfRYw0zNMdIE2Q1n8e/E1yuLLkuQ5rieEWnQJwY6z5NuqYuT
x8WE3lkNbgWFbIjzGV1NZSlLgj1IUeLAF+l5BONNlumZI/++SpAtrBgvNPoy5vH5vjPcaUCz644c
Hd2JNiNyIsYChl6BXcalbgSSRWw+Rd1e6v+0E0pU+OPraS60y7pLpDFKJk/6QhSPW4ZaLVURPnGQ
tHtiEW4wvwDJy3vQ8f4qexxM/3KGPE28NJDRxoBF4aJN/zkaBcuFzZpLhcrhNH8sQAw0bsa1dabz
VSbgZ0dzJxwoqUOBTRnL09l4I3/KMz1GQNUlrEdyAjkyRY4ewc0sKMRJNtsLB8QVZaMhJATUcqGM
Q7U8dALYhTTQDTP2B0dxktKiWEFQfSJAP7P7A14X0C45KgvzGRZo0fdjyXySb/Gxp7j/l83JUqe7
OycOXNNJzKYCzsSM+7khBgfEKypfj1lq6KdIzGFTQVfB7KzpgpjkI1y+LTNZXEC/1Oaujh0UHdjq
eYNXU1BWqXQU/EM492fe7wfksWTR3n+efC4aCytGuUFEoWSzi/IwCzo4o5gbLTl6xDraA/ix8yCF
COTVAza0QIL1cl0WxOxi2McoI7bXObKolx8u/LWCbZ/w60T1KARWKIDYGAZ3QGfAxFbWHxop2Nap
29ks2dGVgDIhfD5tG2RXp6ihhadX4EWMDQ8O25HYqXRL6GsoJdwhXAl9EgApnxV9EUzmjBs7sRTz
qllEHnxQciDrDQYXcggKubWqxdP6piFEE8Zisi8NiDmeWYwxVL2GebxiWkTgIsjau9hyEz/1O4Ab
6hOA8HekLCVH37yWKmoA8AG7XNQQFyeaWkHrw7h0AKs6tTmICKsHN6EYnsoewvJBN8Pw9yqEJC+B
CDi31plrUFQjThFv5uGlOw3R1HSW0iy8/eH6b66ysuwD4Rx4o8TMbHnRu+wKm8Qab/5tvmbNnEnz
fSyRMGDqeqDxy/bkAxNLlNgSOWV9qC/ulEc72T3NDU4xfKSd0y6USxeCYG96UFAmufUOcV7VlZU5
ezkE5EDo8tiComkmvidAPD6SZreujNADJxAIgjAf0I+Zt52BcVec3UJfQ1svekXOULBMFJqli2uX
Y0mhH6T74oMh6JNQ8qDt09Fo843VZWoTjEoA39TMPUYnjin3RXEB+ehOw2o1ZUsR6Bmn0MN7eTBj
UfuXR4zihIEiP/0viRSOhB/d1jfE615krLsnmxHEsyRIzL/PEhlEa/4lIViq9fFRmptM5PDerkwC
28OaWh8v8xL3vmWq6Xz94hKwLSCM+ThPSoGwDCVrtMHe4g8rdTXaQEox69BuvbHVhpUrBX/fsZ2a
5lHyNQYANY5uE5jtsvZ5xHmxmYpmQ3YEVUitb53CN9KmfR+NnCE46/w5Z2LShAET9Dv8xNsWooV2
qZC/IRaJFBSMDg7aLblqTGJNoBkZ5GQVaA3LyHCZA/hFBCi2ghO3SZ9BJjJhjWOOTRhBMptx5vfI
NtSgcd8ue6QjOSebIbgeQO1S5i5TVQUT9x1l4G4GIDfPsW4Dnr/+IMf5OJOfjGsAbhy7GjJtrka8
n5IidXrNHlvycoLeeyyNb4MJM1Or9OK5bvNngsufzIhkTo18kb0H1T96B6ZmOYkte+/bw8Il5coh
WVfcgIcz4luYet3s5QszwYhDuRZzXqBEMUCUvVzgwnjZxbYkvSJb1z+jW7upN40/9pSoXzT+e3UP
C6w9oIJBE7WH8gwS+DnQR+BwIyBKQ14xWPmvds5zNMS0ttSiYJNCM9MRPsW0sujlzSeH4rvafoJq
VS40AuWKFVHUlEbYgb/H4NkQYLDprgaY3B7aMwc4Y+PDkTfiviOkCp7c3VH0cf7kWesnocyESLrd
RbP5LBnpGmY56kUv8Z5f5aoIqk3qGbeaGVDqTaPDdzSGGn92cvT63Sf2PglfbJJvMTncYSRf447C
4MxC/FrRZaKXovgl+4c9PFC9fqkzLLGwVTM9k+KSRdXHfK6SsOcqMzWL6JZy+143P6djHjzZg59u
NfpSWJkfu1Lw5bodQpPURWO6jgnlGpl32apu07t/QksKKBT72oVhM6fpugFaupvvny0wUmk+nJNi
qjzj61Lzilu1/yzLrTSZPVaDbfzpX2Kc6OSS302NHlkQPOZn+V734Un1iD3smAiI+G1REFa4YCyb
X7IKa69wx3ulQ2XkxLOSldm76lJaFpYKC8F4rMo5/TTA5aowPGQB6PKHXwuKwfmHeGSP3GJ0oylT
sAUYR12374M7vpAmUnJY67MRNm96UQ6jn5fqyJ1vaPvH9Jj13xO8jHEkJ8xIVu2nvipxeGZ7kCR5
r2dm/ZNcq1V6rbG1wH1Pbgm75AKSDK3gUgNBhM/h0oWgRwnBXYdy7TSy9ZoKBBQGjmnz6RWZC7OY
GGGDSpcp0uCZqAfzWcZM7okl4wwGooqv7U98LdCxiHkcZeq2H2RG/HiVi8kDjOwYzWqRf8AvISwR
+8S+hVm+Y8OzjLApAilx+OVGyK+fYLANgUIXNYQEAprMpmlMsNiWFuQP8H63PR2e/77zrB3qDWi8
BnTKK9UbHrBQs9/f+feb/wvW4dUL2EEwON5K7PKLGh96aEqsPzpwQhr4NBgc0GoTZYMmeADoV7yC
tm7wGXkxRyqGFnay0lbytlepwoGWxi8b/0hh56Eg2SEInnP9mxrvNWdCZzTdj133mqIzD0UdS9mF
aJ8yjCrkTqVFiVJQqDz3CLC8dHXCZnDZ3YSmDClAvOFQhzoWeAUHkz0JSiKXKUFgjTGt/9PRghCB
YM+aEFEt+AnfuL/fWlEzFkcY1ePo+yTKfx8d31WhtrhhNiu8J1pIIW867VA+eZuJ9TAf0dimsuFf
gqRIR0ecfKWxAbe7u0eunKnjk1EQy0+WJcraj3Vc0XpBT7Oqsd/kABCbwpPQDDFMl4qGHCBq0JM1
XrzxUVTejKCqb51aD2AdfR4E6hHfE4hriFKMH8EyjCsOXJqYCawt4h2AqlCBUCnZ2b65oPhnfABt
j4Bp0WpChgtRLlAdyjZR76FvOz5u5K3Y4MTUjyF3FV2jxnvGw1T9Ifgq7bGbLE7L4hBvENE8d7CV
u5799VCcn0Df6PFsuzI5hyYOAi1fbOx8IlMjTJC5gHPk7RXnmGJmvnaV5llEZNR7MDPqJa8ZWx8H
efzAgad5Pccr4325VadHxMCHwR5ZL2dbwhVM7cmCmZxoNJyUtpzjopq/1++fCpjSyQNG+zFF9wQx
cphw3o4ifrU78bJtIvathJDczlXszFKR9xrMWhbvWaI4PHLqckAiq6Q+4I08Ia2+FFSkdvd3302W
+p09ESm0MeeLeueUStRtJrXXJ7MxslBWGwOHeHgHBD7g+rj3Y82X796TC6aEDZ6e4iJwkj0B9WCq
D0cNEY0VaEozC0B3QmwP2tMjzNjHBejVf1Mp7NrfZPmaF2RDKKauOO3dy8c/aG4niatSqHyj7PUz
xOPWEG6gSU8dPXcN5oN3GzaodJOqMtns2FIaVIfJLZ3gRbT6/Th8hNKXkezz3SiHrCScFj03dT0o
JKVr5VRplH0W+P3L0U9qePrEGUmLMSpKiux/CQAwSYNv9OFksNkMcD/jra2WPFRpFtzde1QbjNdm
mH2OIWlLd0iGBapYFV6LKQ5+gbLnS6PUwFhLcv6/DJ7E7SVww4CkbKkM3+n6CfOeOxoi49UIIzrN
WkHocDj9maRmNYYMcMRgT/0oex8660t7GYNg3D3iZqer9KaiUucGwEv4ktCRf37Hf2rw7EIZ0GQE
2Gzz5J00phe78aI3xJDsl5X/vcTbu9b1rGMjDcAOgncWfqIMmuZnWL/qtXHOnk6KavJqzIc/kDsG
S9yxtPvvgDPToOnflsQxhtVZLyydw5glCG9Gnrf7loL2QHQcosiHi63vilxg9mghiqhRZFQspoI+
5WOdUHs9A5ye5RwPmEdqRHtWhSAzoW0xZuQQyus7NgIAtQ+VWYcpzJiRhMxntwZ0tN1r9olX8qpO
7CxB+syGQgRZbidj977X6QAVe5BJUk+oqLplXQZSalWDH+s8Y5acMhDP76BPObZuJbPswQsgdtgb
p5OAIQcgrDqyh2agHUb2JZFaskeQAPZQWWxyxG/Dgx009CO74mHmG8kdaL3yZduFxWEKmQRmyVTb
UgrywX6NZhEw+8nWYHple1reVOxV0G8LtBLgBycO1pENJUagMyNBasXtVDMpPQV32WhnpA79NjkL
n7cLoPVZnRAI4JYzZvLTl1KnPSuRGC7kcd4BxVdblZiWwuu/p4bJWX/iT0/WneRj0JW3VRJMe79l
xjlREoUVHV+9E5N29wF/D6LRCCRH3mpgGsXBOAn4neqDDrDsiQEenP5gPTd5NF6qHytGPt/DNCqO
Rtm9M0gLXjLSY1zDYY/WirpJRIzxgGe8ZdCJ99Lmimo1+MRS97TpL0+d4UrVvJu3yxeV6rlv3Jgr
TGNAyY7fsqEorCNpErZSoJXeffeBYoczjh44NU4L5lyXnx0XV5nnIHu4KtqZsirQzCRkUvBgB+Nu
Ub5cEL7afiGd4rjQ/XLAWaZ+5mVJQQbWsjBwO3AyjsxqJXHUZnyQNtBTexrliX1iHneEFQlGUjjg
mHX8cj7bgowB1xtLHuNlg8nHRuJ5mgTM4n0xaNocgZUa+KaC5quqglw1X29XVSwdFX2xefEjjzBv
ueWUcYX9kd2W2UqXTDGL24NjYFF7GaRHxqwSW6KgJp+Vad9fr5c1KWZMmAF6MVyUcc+3nS2ojyaH
MSjvY323Mxde4H4rmsOQoSf6FUPEDYdsEdjarNkYhdXq5hgcrp7lmm1403jxCo1IEWNU69DIHAnQ
S5vVxHPQIC6njK12NB1UxpkkZrx/oUnI+ZCj3P54yq+6GgjwdTsSexmSV9oFOwf2OabQ7iDTm+hl
A5WjMYfa6++2TCIx0wM30wWyZ/ocemMoYeb13PCljRzj4yb4gzmPU9oUdKCgYOV6yihUYRGZ0j2l
wfPO+599to+xn6JB53BYKL42n/zEvsJwy79GBbak6Z5Ih5rMH9XxldZ5BWRMhSo0eLxkKIuXtT6n
EhUElhmmuMZ07ly4H2jUe+9KjeNztnF6dUiYWKIepXtIaTiY9SEBsHge2nGo/aCPqIMxwANApuyj
kLpjXNi0Liw3uT4XfbfBcj7aDcBI2jZjrtzhc82u7FOtCJ1+YOgSNICE/Kqh7Gda8FE7Jjywicsl
Tb9KoDcu4whtTxI1ymwyR5DS/jmFI0UqCylGPLjfP79iutffCpK6dtPz5JrVjIbFeFRaFZD2DxXY
VZpa1CqizU7tUfi+3bl/kDhMDJdoUH7oiBJcNGM3hV/qgwQgqHUGcNHa0ltHFm3YbJh3C+qKIyus
pTs4Ejy7YY46D+YiDd7wKPyTsztwc1E9CGPrZHOnxzVH4Yt5XVQ82BGPLbcz+X6AjDknMR2MwYz3
BWTLB6tYhHgKsRCrVH1E6HulUCPZcFeHtNP505J0e/iRGfFA0ZEQDOxOXs6795ntZS4e6aaPL+3v
wOiiYhVzo5xikaPipOCyq0X2HQOr8S4Il4EWO7lvCE9ku9Hztxq5rRbVqCfzcFIHzBx4snVOGUgU
PN/zR8PZZaV8ZMW8N4uRtmx1hyO3YkHqXXQyW2F3eDBZCkE4T3Pj1Jdpsnh+6GHphV2G/8YwcnnU
U6zxDfpCn6wnmMooXyfE4IHF47ZbDau0XktYIgF0iNj57qdWLs0TBii0G8o+Usxeq5JFDL5YgCL2
0Yt0UXCcDRXnNMwZPQql8bKfqpldp2Yvh9oK62j9ryyrwlsz/ilC5bmWQbQRa0GjdD47eG3HeHgA
qdB7WM14/orh4acclcmO+gwOa8AmqJjS25MIfqD80Vz+bJD5vK4aDMUF/uQflgSJMZzF42VWRjyf
dxKY8+sr+5W2CZQL1+phPairVzFPtmG1GCWtEXTPsOm7KJl3PMikh1NEAwDZIGG+dLInHDVsGZLV
LXSWEuUnXFTuJDxvREeB8BlW+qWtNbCxn/sGkBJZyJO3rMxGcYCmHYRsQ2ZIIXBjRtKtU1gizFEP
pPhMBCA0Jo9tpllsCPGSUeSAC46EZ58Zac+xM96WxC1xqiKeYS5Xedb+ehtoxdbX79jSqEGCUSAG
dl21+T1FIPTBTWilpc3yFNOkeHx3jyOTVF9HZaUv8tb8MGce9AinOczC18i9H9Tfk13M3/sP0R63
3lMTq67gampvCsxOsQz8Dolvpfs/koiX6fyxxVJrtRcOhWOC1m2loBkh/m5DWZzPnlQq+aw/cXqM
LSl8f8XR+zpsS/S7buPwms5fg5XmV4Vk093Dx4OMQMWB1gXL3sfjOGDs58n+JUZFkHt3C+zoOeOl
U5e3bk0BAXWzcBO8Lsn+t3II2MHio2wRN/lZ2Aqcy52uRgrB9hSfmHvw6rYgjTpSmzmSCGjIy9Rn
6zZ7VzfF8VmGvJDfkSd0BwA2cHVulS+iroCc27/yfPcAftfSFpIf92X9R6LUFaptjhgbK/gfQ1Cx
A1Esu6NVHka4XMzzi/4r3rh08Pmq+R3wOmDjaPxBvMQG0WU4BlDQaYhfAGijQ+E3q+SXwQYL+TA6
Y4GxPh08K/c8tabYquFncGYNjFRkVVNnYthfgCt4vOVdbyO4FKLHIiK5iLSFKsrw350CEGWHF6TN
VZ2RTQFBMVSh32OuOAmQXBurgq15crkPNU0b6doOMyW3PYPeVcxbitn6URPcufG4E9FkzeL1w8nn
Exslxsn5RIsiyNecw7PUk9xqwy44nE/XxNOiacD2LjuZQyivSa0Tg1hOvGrRRiOGlAgH9jvQndfq
sWt3T0CCVW5n0RjW6oZSCx6EpDvr2uEmhlgczWKg3HSzEjD1iqRWDERmEd0JpYcxMj9+dYgZ6rAq
5vkNsJK727EdO0+eG3mjfDNBnCVtYJrDRWrMMZia+4JmuFoYf7GHYymMbc1RA6oR+xTqYbKGjvR6
Cz6TAsmqOWlXumKWS6wlh8HWju9AOdTbwn2WZo9ui40X4uGASiKTbQP+kkFpDcRS8kVqzTMsN+2G
e09W1mbcmKA47cYAsoe7IKCHjeHOuE/8035BYBF9nIr2FJmAxkNAFAB7hE9rCP2WfmsmIs/NyC78
Owgr/WJDDOsjPCHr/63PdxGvJx+GHYU2wnIKK2jD3SkoSCoAN4q/y0UT8cARA4l0+AE7wBk3q3Yp
z1x/fq/0oPOR0WUbjb/A3mr1Z0aIrp7e+xdO6jtfSV+Nz4BnvoLhYiN90QjvBuaWngL8iWH6i4Ju
JyGII4PKpl+6e0wBdIRAk/fBO+Nta+YcgAiPFC8s8cFUIqHYXRjaY+c7zB9ijKDq1AghoR8JUxDk
OvNKJ3+QTmRD9DYYcJT+DhGba3/uSPTobXZIhhVC0iNvEVoM4+uJwbez0t3P9IpPy/ycYTPxUBS8
XDtB/fXCxFr4J0jjx4axe1DHYwLysbZGECbL3q7EEAwx0L4Bx4jumF+n1wKmai54Zi1onGQnpKql
nUdE25v6PKHUUxnUauHoOajfh94k1OiHlJo3PkgEk/8Imn8j4hCstYspE1HqM8FmeHHJ6jdpsKgu
O8kcFHPQvJp+vHXQWGVrg7jZoAe1tceRUXkDTlAITDAyiHxcN5qyzHR2FPYU3FmvoPoFMmDw4rtY
NvwLB5V63W5CwN/IjfmFjA2OwRGkRf47Pe1zUigGO4PHc2rWEyZP9PAvdIn+uwGWFhMTn/+wSr7e
guIrT9JwUFMOuvdJg5azXoZm6M4KvUt5X7cibc2ZlNdmZEHxZiMXVXbNFkDFCL94/5Ku5WA/nzB5
td1Q4y+LyFj2f4rDZeYNqF+DvGB3+kxmVcMz1PlgqhXpGWlEHnU+ZQGxFqZARat2gQUQse4JQsB/
TbejJtJeQarOUg6kzCbnsvGBSHWKrXIGbPLiiqfIy70kDh/KUuvPSrmmBhAw7gldk63EblF5CZRd
5j5IDBkcKbZqnBgcA3Pj7o7Hdhy7KlXv8JrNk3T/P3z7Amol9gJu58ppze9hMU8OKkwLtzNs4dzx
p15OvwiamgyZAMHFQnYssgNu3aaceJMtmIZxnxuj7+l9Xp22nR2n3khTzJPuUwDWlV2cX+CIvT1G
hYhyYiI4hT9mRBnzEdPgc7DYC4OWrTbonHqWhY0SKt9UdWVYo1Ggl6XjdB+OtMq1WfwzgbzuHOkP
7KUDdmxc/frx35ifrRoknb+MZ2lAWVi5AGJvzQfvIeSwRqzahNfjyRk2Ezns7mQxevKqrZHuQ3Vy
lHL04Z5RVPiQhFrOLdvZfa4o9ri34qM6r0ATgYg5G5Ego0Vd52F6rEhyShyYAjXs9/cCgaLFzpf8
YpCU0Rs8Nxy8Y6Bh0bQhEBaLpqSQP6LQuuiEZb0gz5GxZUMASBjQsE5FWBZPCWDpT7UEcugXeP79
KnqNndeZzYFWxJnqTo3YO4DS9Ogsqg8zUpDxk8tzQrWlYlAYscVgaMQgDw3QziBeUlfUFEaUMaPR
qr2k9T9VWB/L44P4G45cBkX9xKi7/oAXdMUtbRli6jVFJcQ2hd4aX5twHMZ2DWA2tZqalcZqcoon
vaU3odFsqEF5vAjKNXE5drwrEoD2yvgSl3ZK9shMxQHJrT9ruslGuasXFYrTzD2Rvh/rTkWMDNIJ
KfPu3bzDXNRSaLqvfVLNxoXZ12tqEt3p32YJCLcFNPnQk6rkGXMYjnYPRGfNkTYUuLrF+U4AnIRq
q0EKJMxWD/t+kF1UT6tf5swqvkyAUjCmcGuufS/S+0RuzpyG8Vv13kuC0GhWSWMgupG5VlQlem4q
25M9fW8YMEM///GSG8xleqjh/HhOFHGETvbQ64UY8CW7XMoyaKkkF+l8gDVCGvaZ6cduP2ALWPGQ
Ohzm0vcj95QbDKabnSyBbSCeMSnipc6tqczXOk8PwpD52C68VLFryBaOydLRYivxlDmoyNsFOpBP
4QB4TP0zZhukHiKhhcEb7COTcMKqAZ3Ano53rgvZbOJz1x+zczl2aslGDmd/SGSaWpT01PDV9Jqd
C8RMUetOib9ej/bdb8OhxfG0zqOYHYXtHrTB1BGma2sRfZM6sClPUpVRvfezR2+jLUDlpzCqAO0c
Qr/DCPRA1RG1oIvTsJ1AtkfPQ6L7mWSzzYLEFeR94HvJUJtgwn5zFlI5CqMbw+ZEyklKOZjUdvqb
IZPlJyw2W+ULHKSKeNfgZ/kvaji3cOTNia4yRxYlFH5vv1oh2aQHcBQrU3w1toho0teNFHDfmYbG
nJYTs4KpAlb1xsA+CV0k/DbizSBnDaVF3VLDcYR4+S8b5isP+QwcCnGWzR6p95yGTzZQNcBRxGoH
tqYGJlrpr6eTIKw0H/O6n5tc/MrdmXMrPfkfsAzOvSmxnnE5R3Np3C8PsL/J2wVJ58pxj7DUsUln
sJP9DM9UhfALRPZ06WQu6dvwxnix3kzIoQ7rGtx4VrkhAHmMsZH6MA45BCSs0SQZo/belVxVzl1o
wgYfuCvOxsobGz5jZujeDIbwkh+qeP3ZUFbP0fwJpFkc2EpkNZjq3lDssGBR7ZS6NSkdsIRp6T3z
cPT0uRhPNUheDlvEJ/VwXKNPxUzBLlEyYlv3TpT5sof7m4N0Wrv5yOIG8DnTOujU6K17felUpd9y
L2tTLxicw/hWO9XMDDARmwQS/iooZb9/WUT2YtcCkyuJyKRjAHHhvsfnQo3iYs79lLLlUHoN9wqM
8Up6KTP6EhrPh5mdebZBUhv2bmEeCzjl8a7rU2tE5cWgjj8eIXHIVxtWhAQjNZjjL7ZRum+MW/xM
BY6pDV7OkEoOMQrJ0zJFz0d0Fg7Hl2VwRjGyB0R6M6ZNElVVTcD9PuFZsO5HwpWJSXMBhhrGcFnl
Ugy8T82xP2FDAc+ZsnAfTgCrb8IWrDIxt7ed5XPVB5nDOiebnVOga3hagCAckxqz+gigsMfL+aQj
RwqQGpVFjxqQUTBCE0P0Bag7ips1PgdSbBHfvTSOuAR5Al4E4q5ZooXVLT8eXsHZWOX9DY74Rsij
0UoE7ADf4tOoz7DGANIGx8rkZaup+TwAboKc0bGTT+w3jA3Zyj9vsG+0touMONkU4cT8LbCP7ZuC
lys0XraBpM+zv/GVqx3/fhangBFeUOnU6HfGf3Zm66IEYG8QnhFysXhIu+CN/YR+L9CkqLF+dgSZ
eQ2xXSL6aTiqnkjQIjrV/aGgRQpTeyoDzfQ/rfMJBN8RcPQ2s3k9R3kNjNuKwfKndX13ynU+IsSN
tf1LoNTt8gyFq82Va3vkj7436GMDYFU7Pko2l7M/C+vRbQI+dCCeDF3YRsXoBuzhorHATiecPyDH
dw/3E+FmKXAW3R2fbQZzCiFF5cK7rgJhHIGcxXQ8vgG01VHPU/LVLyd4rEeEZU3X6CWddpetMl+m
KAJWOK5kMu4sZVF5ylHElKA6B+hAxktKDsQ0ufGLb2K2HjYRV1wpYVTH3wTCQUTHm31j9j3MoY34
opDwGaTTsJ+ZRPAsSFQrrEW75Tw5NHZvUbhsFw0VHfUUfSudnnly2Ff4azgBoEAtkuE5dT6T+A7A
XI5tQggbZEK6VyCYhcqLQPDs3imdFwi9YDEf5lEMF1XmUD/WMxrcG1gd/xn55d1qzDJSEe9IK/nt
52Y3b+R5etC2hP6tkF5DKWPIQWLpWCK/hWOdiBgUgLCozaZZ5PT8091p8Z6/g2Rz30k3Cm6glIbo
+ZlGVlkND3YVEkPUpx7CMfPGOJEkrKGL878htQpqdKs6XqMFczSBe3miUZ/ucgh1YwZzY/zIjnqm
V4jN1kFg4IJisUsx7luP1E16aVsCNBky7YuIEqEcXLXEYIlIs6s2G6+lPSw2dwHMyr0yWXgCU39a
PhFjWvAsLZ9kWKyOAppAr2PyZgfw0NKGRxsyW8psqLK2Q8/30I5SFxkQqzUTj/bKpLCKh+akufXG
3ogQg/2+FMGHjTcGeRBiSIWknLsTF6ZORcRnItinMOvVU0X7w/QmHcotmydEEDLWuKOqJVMa8m7W
o228NQvNUeDnofdW2U6nr6VhbveyFFRn4JNfJrRSWmAXZEuJLalw0F7IJCIAG8WWrG009LTsrbHd
M7/5bas6tZOFbIeDYVdtKjP2EltbGKTYATrICOc2INuO4iAtmOuIOcStAkUCIQBiDCZzfL7XEyEc
HNjOaA6ZDLv6k1+FXVVGPkg7jHzcA2/9RSqP6JN5QL0b+7k1sXXsOMzNY+tCWoEVanZYL7y1Rw48
OyuFUzU3OqRLnOFmvfysqnX1gxJp5smXAtDoIXTHr11xyFbYnZlnyx5LKLJ1+pLJ1FPdIXjxJKn9
rGA75aqjET+8FxJwvhH0UcHAHmS5Kyngv/3Ya32878AyGaXy7OOg8vvuvT58sO7YL1bdoftro9bX
IqSsztglDTIYowUr/WRTLD5+Gb0Xp6uOMG/ylSxqZ4ymr47SzWC/F1XpjHGu4oSPbWTrHABfIFYf
TkE4rb+eiGdOgK0BLJ+ar8J6+EVvI1FftteGqKUlz2GgrnNOC6SriCyM2ep22p2iHrSDRfdaEyrG
zuUSHgm0BK+CekTdIF5FFfiMpJ9o/Kd9LfY8b4CnETI92rSYrAiTdsOSf6YWN3myMFQYAr5IdOVs
eyZVwdGXvKVHBPu9ap3Rb/8Nf+++wzyEcSamOSeM8bTTd29PXgrhyNBanX2mKkXey49bzxWPPRd2
bBYb0L5VcpadxwpL4dqON+lgvsk9ZjXa9/3TPPaWYoPO/bK9RmrwPr92RlD6EBsja/w34hlvLSQo
ZMeSUoZARPv6Vk2VjY2Am9WD9FMPNdT88bWv+TnFfgOwPX7Rhm9YauY2J5Dl35hHh2swyxzVloIY
g0Ezr7cM6XKMQ7FJ2FpX2Vy94LbZ4d0R0JiYVAccDrUrdOxP5DFXNOginA6Fpewo5jeAhxV7evh0
4iCfP5bSdwKQeMyxs2GuG2AJPQSlpA5pPFr/sXRmy6oiWRh+IiOU2VtmEBWctzeEI4MTKiL49P3l
qY6Krjh9ag8CSeZa/7RqFytDY+XMc8H3cxzsMtg7TprZE1jykZrZ30BUKmLUskSBJXk1aEYvHNQR
LVSezo3pJZATdXxlstZUQ1r7MVk4w+TL6xuwxrP4OnlH5eTec9Rs/MTNDpSSjVVPw8UJRao4rLrK
YKIcmCBtJvG7OOg3bKf1Wb+E34/1oto6lDu+rzdm3yMydtzf9KjTX8R1s0TfaQi5po/7U2mRr/tB
i811IdWWvm07EjRMfB1Isl+uND8MNGIz1ca+Ia0loutQE7bASeddV/w+9l0ghgzvAHBy5w5Y7qpZ
IDFiqiHbLNu+7oNXwMyTGrjiT8gqPo9phXA56SHS0UbXfsAMapdINPI38aWgp189gx8v+t1xhgNm
ygibHcHDk17SuXXHHAfwDJ1qAkQ6Ib0T5gaJBlDUrke52ZmDEATEqR1tykvJR6KI5HNxPiMbmeoe
Ly8Hz4q7tXqtWIBsrv0MUEPZXFKTQzJ8o1K4+I8g7Vy+9sMur35t0BQZroB3nyHcMkv47fMs0jn3
FsnTjp2Ay22/9nXHL/3Y3w1wywMNg9VnAKjT/47a8OPCGW/TWuSUoba7mT0s/DOslfjTUG7dxpj3
1D3mt7cYZiMGPWHklIILom7VQnXSQQs9AwXHvSerZrYAab5Pcr+aVENr4Fz977wXphv+goqB/8IF
THFZJNdzeYaq9prOr9hKTTJuRasIAjPOQhFhgf2NIkQIzGYUrglmA2pawa79Gw1m1/oeGVKPTzMY
MQHckFY6xy62CdDy5RCOUAj9cSs/6Cb558QhaWDNRL2AtwiLcaj6+Ibwz30SKPSwnr4kC3MxdEMs
YE6KGxGR+15e5/JIBZy///2i+xH7E9OULgQ84X5g4hHmeREFTQZHM+KjxK814qoMUZ9Q2XGfKLj1
CQKryxihlo9I9NezpAulOQEoSkHI3mNGSwoJgjgd9SPVCMGA7M5sq9L07j+Ix7W+1OuJFgmhoM79
wOuCzhIARbijhBsX49bYOGak7azXwm5DbXVZBlWfqY85JIeN6aTwFN60XqIhwXshxBOSwXLSWjIV
1PKFzQyld4pLhX1XCgjq3wNjfDFXA4WKK2xGjPXzSSga7O8YGDBKWM2+oMeAPT3R/XmiFI2e0S+s
doN+8OFMQFPkXle9vgdEo455Z6mDxEgrQoO5htIGIUaTycw4fKIwx8LWO1OKkUR6DzV3fVkM9nnp
EjAaIF5DxtD66qSkyEaNKDSgIMCIZhfACq/FYwJbIbvAlvVxOCIEcvpWzMfptuSnchXVvmAaYY3s
Ttk8yfq+RYc6LKL7SJ1gNlnDxbLAWS6gsr/13YWMQtdAo01q9bAV088bHMFiTNgDG+B9T1ilfyfc
gA0dYxA8IfBWnDlMJWM/v+xubGTOh4wQ7Ei1bKHFGs6xJXVV/D5rkMf44RirJPqDR1j4l8co12Z9
5ARUUMnvKL1AKWxQT1/9A9HpBRSKSP/w9XjaM0RTjvsUk1thEdvilEk6ee970YNawP4CrAGzIBVZ
5mM4w+lN5+sf8yd6m6SZtJNOpnM8H1c6/MFqC7EEu4tLnXjBZBgX7tfMT59RrogJxsyk4VjCx/Bw
fqQy7YXPqyAoOcUJE+DIEzE45D01h55AZo98q2C1TD9z9QDpBIvzHjBRA/v09DKtvYKMCtaK8wqb
Semna9X6HBGEEFQIW+kbMjIQ+4Lb+Zy/fYOUycz7gYHbpFYQcgITTDdeajNQA036e7zd5yqXMNFp
aKQaGuLbqEgtOdCPfJTBH002qqQcbg2zCOyyo0FvgFVDCjDyZkwCFQ9jQPpnE8g+RCJ/AivbqZtr
DDNVB/cjksLu/FzhlhM2untYzTg4geopx/r+QPJaaBccPX4OxOfwqxKmmSLlpPmG4UKkkZCYsP+R
PsrWm0D+cHtg5xCxdyM69xizL/diTFocBsKKpl8S4iBimcvkOxf9HqQZlE0awrLJ/BQGzh+bCFz+
Rlt+c35Dbha4gsVcowA8mf8/LCPAs1fQk5jPpIUA+fqGu3aHIkppcIV4WQY97JijqNCwkgMxIggV
1PzDJO87kiRH5gKuDqsLjATKa9KbA3Z53xF+R8yEavzEBh1raJ7sZvuFbO1CATKWIYoajrqvvcNB
7vXs3p8Q0kNUkQ990KdM0a7xfwLpYA2yCtpDkNe3oyQvBoGI2MtKeM242sJu4LOVFK4cn/bu9rWf
guaXQtj+H0cNDOiXazeH8RVbSHv6jnoRWDWpTrG2Qhc/8IErC6h+vimlWXjZv6mE2cYPJx/7gErD
nHTwBxX6q4S89b1KFD+x//pPpJrSEjAImlcWjBb3YMjvteopgBUbDagzOrTlxUM9iL+UcoH0YQ0+
TkAXLamwxArhZWzQZSKWUJKNyMcsgzx6bRB+pduaSmAqIS56OmTuWiPDIcf/60jhndhg4RXsPMnb
4seln4eBs8FgiNYTAcAzEcYOa2au/HIMB5fNbhCBSigfpvixxpw1AdHupKtBqlk5xidmaUzHYkSq
mZSJHh+PF37W01nhfLOKaTp5+kdEA2YyZiWhLQxlwpAG8AgIOwgbhSXxaZQ4V0rreoKZcJuotwEM
Z7zkljGHoJEd5CWbNKiWiAMEXPsRiyWCpxaL7SonEkAYtG7m8W79nLDygKR5GsiEInhJ3lNtLEEm
vB22QwAMhJ57Bp9xyvwLZrcr/3EYQqZM1DEq0ev5RcREGZLPDFcy/4C7b8VElfsBpz8oTz/ETCQC
AKvA3vA2B9m6WJO8UUcfmDiBApFyyWcZqegteBlbEypWxIwyP2IjDGhM/oFbPPTPLxRRDtbvJ59r
yyTWeUA6EkfKOjMZKQwmlk2F7krEB265WoyD7hb4ZD8jEo0LFsJQqD0ugrm7p9YXuQrUGUPuH18K
v6xT2CtefSgJ9he2aqJeUe4jDr6vvpv+Rk1U774zKL1ndOTMlEY6IIey99nQRyM4TTAWLF8hTVbM
/bIWHpqC68zYWMuhPTHwMjchded1l+/4Hhe3Mx0cddyPabH3TsRKZ0sgLVJUAwokZaGydat0F9RJ
qvUGF6vF3GcUsITfCeOlchRNlpyAyRQILzbDzJYwnUUV+zzJcca/7Fk2bQf76b+Hi/qc1wWSUiCH
9V91eIdPR54/nIePzAX98OobytNsxZz0wfxmIiJn4FIP/pLx1e4Dt923+7fip4zQSR7mdsBs9s1o
jjrV9L886ntUBs9zCrQn0hyfk2uMmApMb8sbMfxvAYr1O7BrznwanqU+Ueb110aq52JZwzVAdU3n
QEO/LOz5hFxZnOT8lSf+qlmpIe3yG784Mg2mhRKadl/rM0q1cYHOFT08QsGnR8jHb63hrGAyJQEj
TjHJiLMj4QWKnsotBw1Ux2ibLb6DQuW5xaHCyZtcX861RN0Bi/tiBJDG7Gr3eqzKGVmNSORwU/Sh
6aE+vlRMyGEQibySfhUPhnviz7L36aV75eZSCIiTgRnJAE3CX9EP90NtSnZtLjsVpnZPxRY2hqfN
P8ENCA9f5cu5qAk8M1URGjeEC36RCPzzNkNH0WozXuFurQ3GedzYPZ5FHdZg5KgcpeG8SadQKyji
do1bic1OKMktwHlpJUdc032sKKbeQ1s9V0Azrs6LskJmXhtK4ECwRa+5vL50HpMg2EJJdWKAF/NS
tmSAiHQbkb9NMlF4SXQCBvgLAccyTIQc1F2rOpzxxeSG2tbmHtURurIrEIaMd4qlbd8jwPCk76ZM
BkcAbg5XP1BEYNWEQixHYWGVM05rzIBl+HgBtK/rPHxMJZ9svwr3OKHIcqBNri9q4R7vObRRiyTs
jjmBs22PDlhBbL4xlu1GA1engnOQq03fadyRA/AxIdPskm2G1R58H6hxpFm5/KwZsZmbn/D8jG4B
EQL4Q+Tla8Lr3I/QRE6oHtobWEE5Q3Z3n9DZCdPKddvH4nezn7HhXg79iK96LG42zsftC0Ol4Q92
6HnweHM68oCjZoXLDN4Jhe4N6Sbax9fyOh4ucq+EYFoYjqzYxbpHzXYlx2nWpiuceNX4Gqqn77HA
IEa9GfeAUimdJK9HogcZZezfmCc3z59bEcUfVxfabV6LejUkkBwbDXzjDjUSe9abeF3zBbySz2hP
aVEQrHpsOtE76iU38gkyr+9azUyJUImjMoKIo+jhV2zoBqWeBWNfITpmmo5N9bcAE7PFpaGnolB1
31OEtihT4e4HwNBqKLnviNKCo+Rv5wuSJGWAC3NibO46AeVL+N4OuS1iEpC8dwBa6ajMvirNHXpD
Wu+eB5oav4PXJJWjAecNxF1mdwFwyAfQPv33CC5THXU4ptLfH3Q1+g4fLylu0gojEPUPZ4cYytiF
ff7BKhF9k/52SJJFNPRJke3Piv3RmPQijdkZZaTO84B0lJE2NsbfkH+Sh68tL6jLOVPhjmB6e/Zl
Ko7j6/h85ddJxBO8/xGvhCbb1MGckNQOKJ3mcEpuscqD9tBPEECzujLkDBYLLYB0xrCNPVk2Mc8i
4O17tU0BuHy5g1gEeJ+R/rGTcBgTWhzBSomUX3bIo5jNo3lv6BvhGni5nxAPzFEUPgTs2L+5NgZC
tdTjIPiEZaQkxlgZw7QKgArwu7OI4WamXWcVOw0GGDL8stPY/T11DuR6jziSsXmS7w4qW1DFXHav
SAHJ4c2Fx6DTxWp+WwnibUMRXiEzfK+6jlL7czYS7PBuHglCC0XH/LK7E9hzPzBQl7K2RrWkcWee
52yieAYjcJjWsoA2RCKLZoIZesyEaAns9p6nSyL688+SaLLw58v7+5xk9mmFzJAweWz5ZLmfbuMW
xbX4KnbO65w/cOYRiYbMEd/06bNtYqxH30kDVoMMDIsj0YejIZFu6ui7FL9xziC6m9NMO0qGB9LG
m48jU0IQz3rXBBSP5uYa8/tI3jBpKn3SeIWozqvdDQvpKIXkEgmJa5pIvGjQWuT8QISloYADxci9
iqzijryaj/OlkaxtnX1StC9lJPFMmBPm5Is+3yqRz6ZPidx6uSpRinCiObq76+KeeVpuaWWw0hwF
D+NVGN8TUcf1wzQxvHTLj0R9eWgPWoIwfAOVd9m1/BCKxpWoVDLE0PLkMpZHufteovoUdz0SI3qU
E101iS0V41UG5hbClGg4QEJ8TrNXxAWJSEWRR5ZQblL+YDNCBI0CDs0WOT8gBj4vkf3w+vwgkbnG
pCTaluEhR/hfHwzGY7auvkEJ6hLNyUIeYRQe18yiwlMPLUCbTfExQMWiLob+b1qs0r53OXNkzcij
d7qZ0H/H8rE3MhBewm+WY4VEilXPfYz0iJdJDkjvZiKzRdnydNQ5/6PyRm8PIPYL+zKAK3NErp4Y
m1IG3BlSAsJtD7+QK7+YvSpS+FqQOcPipITyphJxiejg0dE6Iq/QknskT69D0rPeDio3i7TsxT14
2Qw/a3gdeywu+FUSnaKhYELpwwaiIqBReuzEtTEIF8aUFTKWaE3Ggzne9+jlPlkMjCESZvqSwB2i
Ifw9EBXUJpWrm2GNrdxmig6AEzn8VXZPkJoLafXAR7tDWXhHlN6b5zQjNQtLY2zVbXJfsAzLoE/1
BcPa8TUdVneu5PBxjgkKG9Bs0IBE85ATMwtehGYONgsxBWwmtgYMkEGP/ZnLhhrhozTmGpUFkKYU
c2AzaWOa8fG4ZHbJlEXxNhe5TaTT4jHGgGquRdhGb0LsA52qhHDyx3sgxmnuF+UcJYoNltXSoTNR
hmqWzA9BYQL2CCiCaSw9/g49qc2k+Ad6VJ4U6iPeGAJHRdungTlRyRfQ8TCz5DJJ4Dq2QcD1ZSIC
qB4m5AuXroX7/yZSLKjMg3tkiFBCEz6eh6F5CzFm7OZplnLmmfwbwSV5nXVFjkrqPIlShEOK+D/W
MHfRUXiGvP9oScQEDRQHrFfRY6Kft8nHHHGP4v8SwjerZLMXPDwNLlKlhkJPcchzQjPM5s3MLrrN
zTHs22eB+AkcakoYHhUlzljE/LNbqLPwiOkhmHiasTHRw92WCyo2pknaogNZCOp9z2VW9Gy422lL
0KX/13weHqx7pHVIZCpQKhJuPZ6V8PhyF/hq4htEKmN3XvnQRigRXoxV+yHJvrFFCcm1GKb2MdmP
VgSUM/SYdYtYnxsIZskzAuYTIU6iiSWznWbqvOG+m9cx/QA7X+qVsVBAi5qwCtCXDs1V6c0ROXub
gg2/4h0STSbCHQIh5Rn4YjzjGA8/ydsbugsxgZTQoSq6883oBWjXOnP4V7uiOwTtp6c1FhGWGzMQ
Ux8ycwbAOGXu64hxy1+eEPh3IOaqSCKpZjQE0qTZRU0xB61Asiy7wH7mY91wdCpQ69CHLR+CR4VZ
KaVnqJzepLAiUHcPtVJrntbEEUCSaWCUlDaWV5nOLfjTTG8wuXnPceVuRfAvtrfgybEKLUHaFyyQ
yfvGfdEJ6eT7GtM8YNTGZM6ZwY4tUILPGWYBnATZyD9FRZZQJKAbAC0RYCI6HWfIJGkCOJYM8OAQ
F8cmRvoRMwSJXfrGutCNsb+1vNuyn4VE/KLgLC0wB7dH+ho6Sw4ZRqgHlxVZZWBOt3H/j7wdwV3T
WUyloAh0j5S+LbP1Vs+ZDpsu/ZGv2xcmLiMu2E7YsQCVIUHxQKcu0T5IhtkgwCQZndHYOdYEzIrM
3sI5BYeAWsxGRGUp7n3y3N8IrEnBBDGGdy7kHgT7L2xC1ENhCynGjB1GucHiO3h2ljhKVh+M8Ry0
OMPRgiJ7Qv/1hzwRrJmUwRT1wZ1Dn8+GdZjOjSaMgDL03EDcQjqSxsbiJGaRNSGCMzIGp4U1XHYu
dJF4duGN+YEpahE0XohSBWcAO/0MP1yJOsmY6yXWJyEzPsEzyCFQkTNqiAAKFgckPZmqOs9tTRyd
9eaURI+BjKZDJCcQgHyP6PRm3cWk5cHaiPmu2k8XdE0A+NCyHzudPo9ZLFvvuU4nLPkPt5qUs3os
yK0HHActET6HDkKyoLQDHQn+pBGwIW54Br+Nya70haIDPiydapunPRgxoW5O+oAjufWEQn5gVZOh
lxlBuZPHGQsNVFwM9tNGBbFaDTNUO/vN++HrTMiqoHyQoXKmH96uTlRAGvewhq4ZrTsygg74jrAF
lK8WQmunELNVpeCXoEPmL8GwrMfm637izjYwmmJS8C68ATt1W+4EDQRksW/gfzhOg2bU34CCM/iN
9AtLD2HxbswDvcSvFerHzsdiHw4SAsrmavjvIpgPt7gtytEO2os9eHGJDJidr8lyBl/s3MoxYtSf
rU9isIWZWMP9IYdfFh5EyiQFTKhcNltS9vjMIHeio/9MUIy512kLEzDFHWMtZhW4DmSKuOxM0Eml
7W6Fj+cmZk2LDZuxieGNV1uk8GlUqCux3dUkvKC6vdMF89LTQvkcBvEoc1diy6Gg/FcxYIAmQUvn
TSUO1orzSfS0D3xkm7hulLwcGZSaEbYteCmYS3Oc/IPlBVoBIcNSNaez1ooXX2fKUiW5UFB0J1Ky
ZAgf2Gy+4ETCAozKEBlSHb5IRd4KuaZQCUFavfkGuNwJmTeo/FEp/+zFLPaUDfPuyJwS8y3FjPkZ
cROBmMiKmCkkqi040dVxfAJ80smobGgtPxEhFsVuOYc3LMLTfX34ko6FZBEWP47NZe0BwNoqWXME
l2YmryOsN+tjxaWygU0pDHTUPbDbG52iZMR7VY2I4pIIbLxQM6LftobAG4TrMolEVJYEQp7uK8w2
pIVxeQZ6GkQPgt1n/0VSzHR7ymhR79wDBQD2RXY/l0k1aCe0ScOpdN4AVnEpDN5hkf8A5+AgaRM8
xT7pnLQ5mzlv5xF1N5xeY0VIpKY0kVzWx0058mzFHYa3hUTKDo2IuZN5eSBDKZsY5hIaYhYh8N2a
m2m+zIk3Q9TnP6yZYjIqVyIOCp2EuSS07CxAgZtboHKn7RdNaGqd57Sz2I9cwmcOayosljGk24Fp
8EKqxf+A+DD+O02McpnrQCIkrFBvUCkerMdQTYYDEqkRYP+xsWEz9pRNE6+a/7ZpuClrDEKfUDit
rrT1E43mlxKrwFL7/hMRteGZ7BwDwQ3Qgsx6ZatfonHEQPU39K4T0hLBBdyXw1or+GzvU8kgT6LP
DjHjhaMikD2euoU4TXCT+pg3z4T9NV8zzVWiEHUVAkj87CYlDnlSuE3hJfubfEdkB6GIwJvW+5Cf
v5i5kMIfpUBBEkCaGhvJHVlG7rPfzRSmVbKO2RW+mS1wOC03hztEFH62JOZFDJcjUMaSt+jatoOE
MZXv/yukeome5LNmlVnphhQCSKlnjFU1YJfxhHBc+kKjEktahHg1KwPQml5uhIKYeh/TH6pRUwQ2
fulLG2HNQV1Oli2SWycFaOTqw3rFYsQvcGD/Iik4unBPv9FrJWATaPmBQDHUUOMoR+FGgoyQ/KwU
t5nkHVY22XrG7HnOY6GzbdWrXkK8j6sdVKFgQK6AwwI9jAVoQzVGRgZ8xoDcj0BsAhDmmPjSGO0X
Wj992Q8GSSVI5Y/dsTsAkE5V1Euct0wMC2on6jZEXLIjIAJYH6Qpdjg7A8ThdY8PP8/D5nBu2PWN
t/cRwgFSV+CGsBiD4AxDmMbZx+51TPBqkllFqifs+gjN6Hv7PPVmRETa91HqP5kORsJwueot+bHE
eVKXCelk6tWb9pDtetM8Fmph70UmXoVaMCFa7nGuFYcAAE+OlUkbS2G5aKI8VumkEcHRsYqpPv2Q
nozeaAUjxjhbrAtE+Q/IKcJ9jWydKP4I687gad+AjZh7JFqwL3MM9uKPqOaInYWMcgdv68USBf81
GCGA9bi2H4TDMj8I0ziBiduWCUYNCZHovA8ckAhmmCrAMxwLzYf36VzuAYomHkh5bmdfOsqPyyKU
/iRCkMg6mzN31vyuCOafaOynfAEKCHQvOHxZ12SpB/B5N1xbLnDPMOpFfcIkBy6dDRtZUpyLFbL1
a5QHMlI50hswtl1GivfckxWAF3oQP/wPFcxacwq7PAEKbrArpagPN5jAzkACRoJuV3BSv3kfX0Rn
dzQQffNXYjB97PWjNJEr5jaBrR77NBzQdusn7BNqHfa6szHOEVVjnZmmzPXkwVG+YhhTRRlOS4pr
k/nmq2wC0kcyIhaisRDdRPnaOD4bRyf/st5nKHwh/k+XUw2xTYG2LKdpXCISJq3hD+NPKG1fG2nM
OTe+jlPnMrBK77HHA/lDPjbT6Mv+CEso5kheln18atrsp1ry36/x01l2p0547w3a8TDfIpCql9r+
OVXpGuGFncGuArkHpQnqCWE9Ak5gXPF78mDEGFwxudkhvOgbVrr2yEl84rSw+hNE22Oy0or5d58v
B/HwblZoQ8Nr8IrqoD9+LusRiZQr5Jo5aeON81Rwx4ZNBTSO/ckeMGj6a34bpxJiiXRAyAP7Sr8E
WCE/5fUjCp4bQucG/wVQaSMpuY1Zeb0BClD7zbvMsLsH0nlXpm7HkkJZ2hs1NIcGCi7nzpnAd/bN
AZ4s+LyQ2IPvxelyX6fF6cTEm+Qa3SYXEQPQctadM4LcgaE4ppA40t+CcYB1VDSbuvtv9LawPAJw
gYU7s9xmey9oYkkHGxGXsSh39ZlA4SuuUt2GTGxg/qmkyo3GNfB/Rf0eNgjfLZlCm/zT5c26coxv
H2e05SFYCCVegXwdjhRc5bHTNyJx9BfqCdpY9OL4NT1AJTCiGIG0PUG/G37s4ZY9a9OGLZneBOfF
/xATQb58gIt1IqOxbqDDJhCMSvKfXUdyhgzMLiJmAQyhOsV//bjZkoO7oH1+rU/UMXNOT0r3NECr
E2WnwaShoseMp0bpigGaFO6YQHZc4vAAaAlLYtAO2r+DuI/ee20IEGA7FG1orBEEiscOp+h+2qND
x5LvwMUNYdPQ83nEFIvpPGI8SuGJjRBzUk49zse/oTo3C/ADcvjc70awd69RtmS/yEDNWR+Ux0xn
Uqclr0v9nj8qt4PWJ1OinpO/1OHNxSVrII9Rll8Yfrq04oKncsquxYAoDawpluLrSE5+YYmNcCMn
5RmFER4ijhVUZJABIWI5an9HPQ/6/tB7Z5587rOl0kB/3cH2w9Hq9GMIoQf5gJhOoaJ6qPULv7+q
wMwn+HZwQgBJwtco6PAobSgBBLjZBxQY+gp4gKPPxTn5mCg7scy4maQWKDPNgQVn0ME9Er5U1j/S
I2hQVkLh5IR4Yw1FzP60q8oH672RGNdGvKpAHyMJTAZU8jLJqdBJmQ71TYEugIAUv6Bep2/ldlCQ
UB0A8BEnyzPgZyGhQYPlKMjhltKJWQA/uIleJbgzCNuVDkraDy4TqmEk6RzT3aRmBgICJgYJQOZw
bQvMb/iCGCC5Lt2aOe2y90T74QLL0CzQ3PbtD5NviGdn0OtUJvKeUDXxkuNfih8hWhdieEbtfICk
/+d/vC9UGLJ7fC4qb5Do8BjnXNLI5HO0N8G7GNE9rSuC/BhDPL3NqqAQ14zTL2KkylFEbX4cdufg
fgAnHD0YwDNSJhptyAt7c261m3IB4SjDVQLDG8nvTm8DTMMMKCxbMyRefVu4u66BOr+NwBkIzsI6
KCruN3CKhB4uh1CbFr5+qGIdBIRGd8bIXhX8LfM/MBGLdjZIjAHz9L7k+BJOxgxNDBQ6XSeVBvko
tINXnIPCMsnkgSzoBzWEHGYK+k2ktqTZYSYlOuLlZdt23SkT5U+epS4ZyBsNeaTiPlD7AgigEDB5
P8aMCZPJ0pi3RUDJpy0ypONouR7j9/LKaG2mqhTjR+shuV/dAPTGl6AkPhdIR14pB7Sa4oFtJA7Q
ij3tkXmIhTm88Y4tyFgOXuLht9X0Q0T8rF3wMH7oQuboBP9NLACcJEGabMHTUETtEMLACOFmzd79
8BgfiVaSkcmiz7xjkzVT8mEB3ZHPhKkvEpSHojaAdySK6g2rjf0JsxNTKY1VvumWV/flqwAtRM7e
XTyrSoDjtv83mHQvB1dEzO9R7YJZo4xJGL0WhtcisBgpY72wkfMAxnIIviwirJ+SvWTQCZkVUDTK
+Fl51UFJWuk41PzLOT0hrrms26/5XOenAScVZ9fP1hVbbnAekF2EpphDtlODC/Kwoc0QWg87qKcl
7P4gRfNslfdcSoIuBOhZvdfXpVWOe8e8HMkUO7xTAa7D3JdS+zWWRsQ5JS25CvKDfzXeE2IWFhBO
K+PYZGXQ+dPDOTkhZrYaUPDN0+1jdSEXAg5hxnAltgJ2gAGuciafKuYd5O4RcNwpn6la/KEI/HYw
OOwh9NdhyQEC1JpHWms9h47xL7Tu0iF4crsTg1ORekrlWQg+8SPwtLrTi7dKtwrKt9TtGWGPlIo/
mfll+sMxCuTmGQ98TvplfxA0VPWceVKsUahUo3TVL3wWx1IL5Fk/7v/pyzUCyFZZfBaw9GEDYfnH
HBFecREXVkM2XBMcu70Y1fD6Hb8b66dRVVjly2qxhK4U6NVL8NZnHXgsO7Rh/W62gh79ZTadicLB
IDp5Cz5GSKTuYK/u+Tmlz7gPod435fVjjHPGlCdXIufwrYRs8XUfZTiemDsHENnxrCrS5zkr/r6L
0m9XxiFHUVJy7k6z6AdWSlZk0O6NP+CpEpMGSt+H+71bKRrO1tohJlR31eQ6UaYvqtAPqb2cqs4z
4jxBr77rDsOlPM7Bvvtui9T3+fIz5n6nC5XRdQirPEpt4KO/YsyxhZ3RiSaf/8hhoil4TfLU+VF+
sEPbGEiIJE4qw8ogma+WMDIpx5kSqmjM1B584T1AOwEd8xOKeoFN88e/jqVKi7AgKVUADVgwccAg
PxPIXU7q4lRmZ7uPfuyPut0wPxzXVoSVeNmLONidEZb/zkohxz5vtMDOmzEyhhgfAiRIkAoFCtFx
w6EQQvWISHr7MoYLV0ef0uPfq+cvQLuUpvwejNT1yydo6n1GydCFtXspwx5A6PyOBRn4jCjByqG+
bWNCmZTtlcg3wG+mEzEAgYDUWZPyAbyaJwnxga5KlMsGah/ze+JkvImpPStj8h51qleNwQ0m7Tcc
LrTZh+oOdTzcID+8S0j1kxLBjz32KsMridWhcVhh02x74187krEEPkY/dYY9+0oFgPDHNCgfKfaZ
J8CUo5imZNUoDo3UGGHGoHZ4OdP4vpEXamnepveXVQvD4v3UAyvwinP5HW1kc66iyjhf2Wc5THgg
wdDdMzXmQegxLywkMT5KMUHxXwR+B/iJsxuTG5MoTQJFDplBmALk7eI3BNC97L6ot1Ci4EkG3EV9
ptCiOFQjAUUaLGpMWbwzxoBzI5KkjCUJdERsiSDNnuQzUXGPObO0LgNfMaBlHgxuw/JiqWR9v0Ps
nmlSD2xkHphWUMeS8XGmhlHnGkXreyrSt3CIPkVaHArIA/5BHNnqFjMc87VVX3EMEjR+cyZjOCJE
hPOCIrdBJHQLm/1Jt26b9Mg02V8IkG71dJz7MnQKDd+KKXgA7+TxYgQmwUYiRsJBNM4obIFEkIOZ
nvkovGgR/vApr/8hNTU+OnngrDKXuEtcna8ENytXp7oyRQspxuDESNyZT+eTI6PGn7CKyNJEC5Ob
zfRHufV2UOkStfdyeThn9H0FM9BE7i5ToC7JbSnjAvCMu/uNH1GzvSzIVyNSEtlkQJ3JbJbT8/Ta
w62M28rTjukfaXCtxbye5xJX2OxCgckQSmydcha90YhTSw6Iv7MfS2ZXPb3he91v6TPIumC6WZDm
Y8ZHyzYiI+BcMR7l8bEr3KU4eQPlSSI3ZCP3hNAN3mTkWxTxI/09GchBjaVNd74DlzlIGTwvLQaB
rlmoHTOvhn/ciJJ/Z/jSOqcnJn6S5vg2Jws70KZO9vbvhIan4frL6xzyivfZaxHMTin56sgIPzMq
UkiE4S1+DuyC7EXhfMHskAxZQ0/DokoMchI4RIf6TdrDBekLxjXByLM9lP/oI/IdrMuJ2VSt/zWc
+5Domv3juaQMVVX/cwFpZYkySS+b5UdxlVeilQRFHKA1K8lXphzhCI41Vnxlt9fJHbWydhs/oYcN
p4T39HRCQxG/MSPQhaL+Ws3HfDJIHqrowEhE9/aBcn+OgbJuPDzyvelKUH7yGMhvvSAX8IdE51wF
1jobpGOK6GdIR4kCHEx4sGFbAwwxGW/D7F9GRrCnMYwTIf4VRGi2H/4LlWmioWRyDmfOHTTEgwCK
OS6t3sEAn7HYH7uV4jBJBE2+KJ3IyxgsCv8L4UtBcVshRFjc5y1TUuAgn9vL0LljLVnW8My3UTaX
4+aQJvpGdQmgQjUmuSwVd3DHorCrjJD5JD8miFIWF9W+B3NGJ088EChNovo6YaWYiGCWr04t28Rc
M3XzX5x1r5pKu+416T+xzYEHCAKTm5ZNeN3yY354wi8hKtqy6Nh/B/m+wxaqZrFqHEhSMcJ+t8RG
/Tpea95FIsTL3CLfiF/wacUkBzK/Ud3cg+Hhs2s+m5+CUwVcloHmFOka73imIY1or9tKji64L9hg
mog8LXrwFpyuMz86dOJn9jL8O/angiGlnth9N5I6gqD9kdBtEsz0M8RB8IOcHfgEC3wJdmIKKKL2
DvmWgyqlIdiL9kJnPrpFIjdVTjeu8Y7+wPIKwRUv1AKEwuuAzZrgCVPLj+gH+OiJ12RguPvBTQ5d
esCHHuqQd49Rlk74A4FHZDCIoJnar7mpXwLqdNj0Gk0p+DlhM8DRd6JLjMMlc9tP2L/N6UPkPhEM
vDPE/wMNSyjUF29Og1fSpLs2n4keEv2AZA9J+bIIBq58DUZWdpi2OwSXbLwtxJw+GrZznZKAU5aF
B/pwQ6ZzdSF9gFy0u/ugSbkFZT35NPTUjeQHMjrghzu70F48ANl8BUO8WDiQQvqMbJvbxe4QDaA2
kJhJI6YFVRRyTIjBCzdFCao+fDKYc8Uvcr8GPwLQbX3AFmxqv/DeX13oqBTiYZiDk9qXZQqR3Psv
U9yIjV5AVsMF4pE0ZYjO3H8AGme+OjMWEsGDepCRq/Lx+mxBCO/BHLvgAhEM8Y7hlaTV/Of3nsDk
5OtZDdcYY20kYPtquHxyVfEG4GJedpLK+DLGZqRaHapxnVibDwFV6H6XuP1IOGxnj0ML1Uhn69Tq
CEerfk4P+vkPc69wRrNhI6lALcLZlWEzhL+HnDaf43aGNopRGTxzZjYi6KW4AMmZrxCeC4nSe7BV
hEKqHSlMmHn4Km5R2kBibv9eQHJUgz03ezvfi1vhWipto2SQ1vtP73s0jtS25ew31plEfEpBbOE4
h3xg4iWwjEf5qg6xiTKRwOpSX9aSN8wawyaLOGUG0sNVjkMi0nPi/PCna/7PYH6wXwyBOJTRFSSX
4rN/2UtFHIzZ5UU4BE0ToKgx6e6rC7HqHRnIAMRAe+jjvq+9ptAFGpqdEuLbEkfwWFy/I21ZMoZp
Wh9unKwgHeebSIdpkNwgKmbIa+kyKXuIvxVeBayhNT/Lj1eTsc8/QrqBugW24n8kndmWosgWhp+I
tRBR8JYZHHDAdLhxaaYCgigy6tP3F9Wr61QPp9IBgoi9//0PSY9Co2xmPGLDbDuQgngt6Aif2wn4
6oGNH/sjAM76C7CEVSVIpP5ANPCZLOLC7kljioB0ccF4C8QE+uJ+Utl6PH8owYPg1oH7gqDqYKMh
vx3KD6KMmVgMzbheD7qdlSqBgo71DNAspcgVOZxxCn5xXkKV+gT97IVjYVRM3H8dcFICVGi+0h/1
+2bUOwUBdal/H4Djw//AdZhTSUdX7uXuSwX/mUpR29qqNIWOerJfpCWh00qdcocvxMT6uNmigmam
uhas1bLwIIaDKcV8L+seVSDJtZsgnPWlyqVj7W6PLxLysAXOufvPc8EyzK2JoJa8nKe0GeUOsD8Y
tzx/ojPh4McdGNc4ynWFxor17aRriRLqwcnVmH8yItrX9vEizcB4QoXcHO5YILyNx+/DOl0eh8lq
sFCW8JIBW42ks4RQtYUJs3njNW82ZIegaKED05ysAa8QDoO1+3KbZhmHBY12gZY8SHrKYAwGn+xW
LnBz5SPfHDAW0z39u2DWI4Mf5eykTM4h5eaPXQahV0YGTiMeH0aDeS5hcW6/tKk8uUwQwWBRNnud
+zxQ9gqCU8T02Dohju6NjNGoslVjCNm4zKq7GveHNqAJHg6dETN7yPh3F1vQJwHn7EjlWWJwiScd
XbIWlFI01o5q6X7i2Zjo8ETYYnaXVkW2aNNLjBk5YAafr5qBqeT7BMeXjqwU5u/YfzGdrAIQUUu5
DZjbks/bM+9x3mMyYbcP0tAmK8DoPFRkRpF0cjD4E5/aMm/sD0wnvCp0+IwDv5BWUjXv6p8MMT0P
emve72wq+rqOOE+rYtONokL/fdOLVvM4xdsheqgHXXGb1w3z1vtfTRtS2CnT/fd4Lb1Xo+Hs8z1q
6RqMsnLkE+DzUr59ZE8TXDx9/lklLp/eLit6xD4chN9GODS9bOV490+rfJlNRwRS+t86IFeLJlMw
8yrcU+BPu2kQkRcjUlqQw3cEIM6zymHmoQQ19AdyeN7YaMbeGCroWYQv35cwMo9oz3okS8qMXpMn
AMdX64H/9JrUJ/yNzZpJls5VFNrW57EIKZMbsHQmiZGxdsbR5/C+VFd5XvuClA6K96R+L7jpiuhG
673K2lJWlPyEjWP9EhO4AU8BeahoXRj20GmGE97cYU3MqPQ0iLz4uUOWX8KwZC4M7uWIMX6+pStV
3TZqiMwh+gJ8H9qOP6G6WOrMzsV1IJYdqQzV2ssZdyLzBpISQ7o8QrNm5UcmtVDJ4Da8N3onvgPj
ajIaF8V+ShNHeS86tfJHDvisYqexKhgySPPGUxn+deGeVi18lk6bnjIvpZGNSWW3Prd349KK6khq
i2v3+kFv1Q+vJ+4TRROWQspreR/dcFni25SvJeU7EkICGJH7yRSgj7Oeedn7l2pQZzZ65uI0CY9u
HXyVmYYYrVwdYWPoFyBkkp/o4dn6vnIPCjznDDxRM9vjlUqjgkrCH1V2em5uX64DPQL2WhlOGHi1
+KPG66CtANEx46M4/0NnjJmym56WGRFW6fSr4dRhtdk0DtG6vYChDbDvdfkyyxtia1uf5m5fWsW2
5xj27ne7vZbeMHoytuWvHIngEAvjDdNNCk5oHjJHNaOm4LEgMu7y8JhJR9n5yNwjwz0n2Ty8GD/V
7vwAnIEMNzZrMBcMhuHvodh0JjsUvTuZ2c+QKgQ78jlTVId6iEHUw8M6coC2cnFnOvMirhVemy9d
v+bg50D8Ym9g+P1YdaTDEriCn9rsGVP5OTCeK67bsoRZuyd/MThBBbfe8HOYvr8dHG+Y/8OJjgYQ
KzMqGfTaFL2qcJbQ3HKmRGjPSdvcMTQVWSP9hrYFdDm+rolm2QDdha/Pmm10w1ZM1gtiCiArXkaG
VPYLRynBwk5s1rbujDEj/vhagFrexqDNUaXjIN09f8vTEUClYpbfr193c7gefRCbmQk7PNtPwd/u
rlDYYbVy//zKT1jsWMkhBfsEcCxJPiHaadgsv62jXaDuMIpf4vEnXIiC7IjnBbg6LEuoEaS+xjbF
KvHCW5VZOAM8BXLAk44W/3TqzV12bYlv2o5Kd4xhUr4aTaJTHQ5TyrnoTnofBJM81N7uKf/V6e5q
HlvGx198wEgYHAcQe5PDidBroQZktJD2Np+zrHHhCJmidGtNst53Z9A6NN0ENRzuknk6MNHbEccy
KF2tNlrGYt6JM3xJmPLyMIIxa88qwBqkPEPjOpxYtPuT8/djfhjcP6wKxcLHhMJFY6iC5kylxhlj
AuuO57K7QvyHqmO8kBr7+bH68eWpE9EB7U/bnD4+1OuWHhlQdj+aVVvW4YdDkvAirLOT8ZGSiysH
da690ck3cdBQajHWRu93t+jfHvGtFktPBfFgukuwm+q9H8xLKDm+P4LBSWoJdE9wfkZxP/WxhwHV
C7+9twtNxyCI9vhYlUetMluO52MZ4Io20A1SjsB/uRYSZSG2Jq3DwBUU9dF7IFQADVVD0DBa+gkx
Y0woQnTrEBtVA+oE8rESLxyFUsp4wGekX9nUv7h5KQuc+AaoSHR7IHnIfUemBI0Pho8ErrV5QsYD
eWbwRVX+dN5XuTZ4zLEzw1hYNng3GN9IICD606x9Fl/wopzQj/Sa64FIr5d+elxnxvARoOwXq1J4
HDK27DFbBNrF6OoHvnrCVLBcT8jfBYscd9AuldqBODoR9nIElQkN1okeQqELxf8S3Geg8RzYYvv6
jgKufPWcFQjgrrkoadnclW3+mCvPM5b+qNuGVYRHD+cBr6P/PYVAXHPHM5jXO7oNkm55glLCrg1S
B5psobS2fsiJpsQ9gdH6qkX4oM1WZHCBzrAtMLpdJw4+E+q2cCBNcv2Xby9F9bUD3J7gWxKS9zqB
MAOVj+SJ91H3eU12NRUVcXKgmcpiH2bBVsrnrJl4xYykfewf3eHTUbyAkdVVPG2ffnP6mRA81c5r
yDv9qlGmOQy2fFUxlXqaJRt4H2kDMXgfaAEzdoYNkGZRjatYkvGiYJE8M8RUsyF0YuTDGBCvayYP
H9Cau8Ma+owxWVm1dOelso/TW/n4nXDuV0s2Sn712G46o/sak77ysy3q+T1eJuid0ADHPj3TANdU
jCFtQKEFNDzNyLN9fZomjGdA+qppBk0feJDq1R4mqCkxc3gs5dTOF3hHY1riDGCOUNHhsQXhIHV7
2ZycycS6vRkA0iAT4eQj8PIzeJNMok6z/ijheyQcpzzEUpXCC3Jcbt5MT0FmBb0GmJvmpemtCeRV
aBe4sICKMy/NROIxnTek61+h8VExAaFc/zJLzPcygoZ0kV5gjexprLjje0zK+GSiPn/01guZBzaN
9T6JdIxP4diwjng8x2YH+I+ZwhfRVOKN2/DN2wFBf7aM5pdtuWE+/rh2FGYBrF52HR+4kPIEETIy
P4gAbyinUFr/egxKRzIf3NXI0YsJwTZh/N5ZzTq839/fRfc3otewyPod5ldGlG8yYnrKN0RX3Hhg
pu+lIF03wLIH7bxR4MrBcFQzGnWRzr/r4bFm6yr9F40iFLfizFln25pLITMGSZbhsX0JjtxMzid6
mveTAZurjGcTXH87wQyict3BD5bWJSDrCeRyFs+pp2GC6MscjhDbBp10Ne1rI2aKoDMUDtPxkhF/
euTZtKuttH7eYWyf7hYT/2ZbVMwHd8Szpvki7zilPvPuCDqDDy1xSEa5gt1KftRwMcZ5Obpf0vgv
KXy59fXWay9jaKdUb48LJ/uXzg1BK8VGf8vH877aEHT9CZSPC4B5Sjj6dOg4qt98gHMpG0B/Pw+M
jr9/6YieWGL6w+64fcmz/OSQn0Cl3ME0yQ7tRhmSAmLEil++l7G2efI674MCcoUC8alQk8Oc0Vqc
TOEm8rfkHTWUt5Q+Z3UbahfgVC4uPK0Ddi8AIm1Q/uvNXvedGua3575qp98k0srejql/ZKDGuKxA
bMZOrq10ZaOmPxLLAXZ6fGAc37tqsS5Hyy9yxbJ3hwvl7/3PCIdJSwlEBBXtAyzK43n/GTR0hzqH
1zpdZZ3Xj44v1a93Q/hS5YbbOUxDqqqqWMvgUJNsxZj46X4YryIt0Vfpfamq4FGH7yvA+ASKB3c4
2yYOexyvJwo7oFksUwc24cRsPCw68NATJKjefAnhwxZ0gbTG1zoPIf/k4Ssjj8QJh6B43BIG3IZW
WQyo2O8kVFdBA9Zz+Po1vMiXffrn0R5I7w33rc1MHLbVa71DKH7lIzAwyFZQeHkAkRN9vZIptoDq
U5tVx5BD2LEQ5OvyuR5QWlTrA7SwGCzkpT4DQ7b4D5C6YZQLPuIQNQPTbhUpzgCuoeYit16mhyYq
I/VEvszYA7ei6m2+M2xLsGvGZPQHsWr0WiQQNn/id3R/TrNyThn0OmGJxj3E2wr7N9SzJyo/qASM
OTlkpmye09dWY09GmBSOovRkK5B3dszypgWcHnVRlOJPakBxc87cz07OwjgPTy+SnqKqXj3G1wFe
hhRrmJyz2WGTNVKCTHiJvalMh9QxH+NT759ElNnKHvbliJIIJAnzIjkCi5OXn2U503qsBqm4ROXg
X2EKrCcctbnslv0+rxaTIqhfDC8hGwCHyecShSObbeMnlKPAlV+Ev+lFlXz8YWovocdOl+w17RSa
xVDxavYJWWxtkCqmHD0TIXEZEEDT3kBTpVXMMHj+EU2VwSijOKPH1cnekU30zxnBHrgZeQluvW+z
Q1fDZtyZCINSaH2NxttbzQWaWzeFA5Be8j0ID1lezI1y6HcFhkyweBE7oDlZPvY8bXwFcFF2pe80
PhJhyI7uU8vj6Sgfkl28YgQjgyUge4emzkwgo/LlsISz1TtErgyh2vMpwgm6rOS36ffNyRuPZ/WU
aTNPXM3c5k6Jigx6oarLulkIn4sPT9Sj87PBtB4xx77DVPg9vZl4Ix9CpbWjZGGLRoHSz9hcu/YA
7Y7WJglfCgPbu/UhDoNMolfQSGsw3FGPMSxZ0VxtAhbmp5PH6CgXiKitb+CHTFbKHpVxi58FI86c
TpdyxExA/EectKSQFegZupHdApQDy4RvnncQHy4R/r93WIGFt8NEcF/TFsQm8MqTIydffl+zmNSd
ypUyC0JthpXKYQCAmIW9geeRPJxSHz1XJ+irbhxgwwohe4D4dLIeLdoLlcwIilDtwSn9HJ5PR1M8
deDU/Wz0MIoLS6XY5ar7JFoK+O00fdN4Gh+KiSQqya1pfP0d6hbTs5hae4dJqfn50XHhclIoCLhD
0pEDKyBsgEARgW++I6yRoDvJUDOo4KfygaQ9Ts+bDtfvt1/LtQWUBeAAfR+u1hJJPrxL+m6M7NF6
wpzBxODYe+OnqZ8rZUX87TY/PM4nvLT3DIdqssygWsXTzzWkfBpeaPmGU4ZP5CHAblt14IFjV8Uz
pVqn7PQbDrkc5vqhuPC+xWUIrw/0YdGyPW06Ieplz5qTW0kzvuBrsvZSl8/6wIP1aUHCpDalQJAh
E9HhrL+GA264xz4k/UEqS1QYMFB6jhcKYIoQNoTa3/BuZxDT8PfS+HIi//puQjqd+N5G1PaQ9T2o
qmuCe3ccb7/T7jtXgXJ3yjyW9qimGaEP7UF4ZyIftvshmDocdEMngaGdMXpBoJYacCIcJ6L9pqvl
9a1hgW2y2Q5gBeP1AO0Tdmgkcg3ZpOneGQvMjVCkaD3Mir7pbgDBmTuM4Q7uy7v2uyc/+EA9eSf8
dM108Ri9wojDxGX+ywzKWrdTvHRDalGCLJDhCvMXDD+EvzynrUXHQC9vKy40mTmScETshNJIxl8z
1V4GJOGXRZsju5AtjvxpQwqPn/OFxb/CuI1BLd7WfM6Uca3VcmiBDjqhX/sgYwCoQ7QcSYSkzTkW
f+rPpSN5eAjLR7NWN3m6GaiGeuHo7wxv0+0+BtiLkfRAfvbQ/7ATFs70Z4V0H1SdsGxEiMSVmk2N
388EewRIUKbs3QrzMYm8wOtkklI4Kpi27TrWrztA/sEggjw8XIu2m4ZdICjM6Y3s4B8BtMytMNSm
jjPHZ00oRQpEVbDGzRi6vrWJkWjIaLIAkD7QGgsjqLcAGaURdB7dGx5Kdusuzj3mqBiGGEG7HqqG
YgQB5Z5j4xjvBHRlEiaWGtNdxCRBf32ZZhdRSRtv9gkOLkevMDoQLzVElXI5abD5YHfz1XWWo3ps
f4uZFqaLN4LP1KAz85kI1lI4mril7I+Gwm/pY+yrk41xdI4kkiFoF8jYGzWeh/cA1GlBlJoqyCO2
if18ETT91AJw+ndmwwbD5o2ZMqUkKWa0MCI2gETmD2ytFCTo7X5b/Ljoes+f0byQ95ALOh4zp46v
744EIwURAr8+1ojxTv/7oIeHMdZ6X7QSQ39C8wZ30SNwCToxJnJuw2p+T9PJcvIO1AUT7AnpTSQx
oSN2v+zZn3WlhpihgZyeZPOF1QD+/3ykBeskC0/r7r4aQ07jLMKuoJnD2b6rds73kCG9Qd1cp4Be
J+eZ38YdNVb3+xxspWT2wjSdEMEaamG1zHRnhNyzsh9eJcIaJoOxoc51ktW64Hlr4JpbWml1IDCj
ZMGMBoczIY/fKtuh84HHyhkwYwSpSc5n4KqfsIXk3T2XTGeEJdHo7Umh7upke5ogjICeHUQrgrwk
+/MjD9EqxrEYIWVoqzDgNBWaKYhnrBHAs8JOZI/sIXn5HjHb1n0cOWu7+zinmiAowS4qcDGkUUYN
Ay+aLVyBffdlEiw5Tek/dJ7wMS2vNzztT/W80Zk+dXcgUIZYMXy0UbkZvjF2rS0gsHHvjgRURiF1
hN55+sMqsDyKqWXslZLXMUdkzSFd9Oli2iHpsfPku84o30/pL+O+tiLMU+SDfqTrxP4WftPCp0MY
KxNOGNQXaTEBQ5hEz3YOV7NTF62MjwOHO8BFDkXiO21T57ldt5dorY3mY+CXtzR9Xn1fR8HNeebA
KDfjFa2OghxH7GsKfsceLxY9zU8XRZ10SywOIOoM5/30/HDNGRC1uwgy/RfaKpvnBhrQ3HcipT1Q
Iq8BHfzI5wcGxrrvfiLIurHhs7feTX4/HaJkw66rG5GPiw9cmygJ+RQ9TG6xx4rXY1u2ozjw48z1
oa6wv3sgrvRNCHy9EjOcMDueUCgAakDg1XJIiEK6B8vXTAENUr4J6B2bDYGJEXs9fnWccSGqwgyr
llmKHeYA2S6Ui+e8zCnE7MEF8FY3JvkqPT6pSgAmCWOyKtQIsc1ABRRDtKoOzr1GOQ8BNhoVPPWD
TiNMMSiCthuUXO1yHq+yAP/DJ/Mhh5OVL3KyKvg75RUEhu9Iqc85wX/uPf5vwvZCTIdKI0rFL/Et
SpPQ1hEUTpPfuit/mCoaU7Ny3ly5JQoUE+iVHr0GKn/xAmj9+WGoKBwQ9DRIaiBK6/8u5nAnbN/v
Vk6+YzUfYGuQb8Dikec8Xg68meHlBejX43XOe/O/Oy+BZoc2hlUB4/NEjZEg94TTWQJmIwKPZBvU
IhzOLlAVCCHkTpXmpQwI3kHLzK2M8LA8WX70FfdTeLEt8F5bE2EJohs+F8CE4joKOJeRKjPuY+cy
8KKnAeNGEMkVCKJoNBtwlabX7OmADp6syM8PUQbGxbm+VpZUeL90KmgLvtNIBLMbnIie7w5GQcqg
/kqA6FZfRpBypg0W3FdEkRR+zpqlKHowbh2aU+LyyjO30vRhj+F5u8aZ2RAq+AuNNAfsw7y+vO+C
7MjSR+LCk5vvAPrHS9QlEsIGSLhioeG8IUSsg0s0VHDDdz7QbzLWcWysmy3OnlHkk+Zt8vvF52rC
JS54vllyqW4zCLjCahBNKY0gD0ey4Qe5mw+Xy9Uso/bi8OiWJo+rxB/ip9evz0w8p7yWeEq4Ydi4
0s4eYGf1QdpFtCZXvB4iyEFbSPs/qBVsMIfUPKoAluWWi+3wjpEvrXk5ZKOk3oQ48/miWLZ4TVZz
MwcgRUJLpc+6b6h6eEPHZxvjQL3Qf7wgpfcrZivgSWsY1UOwoT/IN5RPeCqZWumW5gMDAPFI91NM
NUqDf6aEidopzyN1UxJS//JEZ0d45UfWt0ebTKPHXcdupBI9BLhhdqy2gqLM89XveBAYt6JEvv7q
hTGzZ2eGTmb5RxYS+/qh1s1ajCqAaw/w5/nuxkSzUL6+kerH80QjxnELCaTrSpMZvClN7LsM4GD0
1TKVUQsWMI0mVnLfVNoPcMd7MtXUQDo/GR8pjZfRINJP5lr0HJVWqWzIFefXWNm8dw9tVnvqoWLo
gCbpn1EuverTuk9Ip0eR9C13dO6nNQ3MfQC9r2xXz2auNFE6YD0MF/pwkUwOEPTM8r4EacWBt8Mz
cWDXwpIjYrmsw95LHLFx8JyWcyw/2BTxpBBOvFxhh5UtLhEKD5Tju6cLpFSaXDn42BkPKFV5uB5C
+zIn9lL2l0LwKTv2AlhSzL1fqyb8ENTOJlNawGwPMVlCxglrhD926qcH6Fd+u4JZu9nkRxzHLc+D
9KotqSGYUzK9HgvvijERZKLG2+mZMU1cvDs/RrwRUARRiidz9HcyV9C09Ke1WSkjkthnX8mT/hrM
5sGU8F9JzGO2OGIOi6HktYOstnQrjOGXZAJ8PbLGhWexMPgohVXFE/ewmagpRTk9wH7vwtgZ+82v
tUmtja5Shb154i4vl7mpNTn8rfrDHdGRBz/yba4K0zNNLDwtGuvuMHzav4xeqASq2cE894v3Edcx
eF3GRLI1bVpVVoJrJ/ZMVBrZrIrOgnGPwRUXxFxR6hufH/iSaASchaZZoEDO9kEJSmk4JUOQCybQ
FK6Qiop+PX5iVwR6IE+sV8unn8ziGzabBQYSTwNOMMwM3gybJ1/Qr0Uqg/enAoitHhNLx9bz7xYE
xk7565YnPnPOK6WkbXm1ShoZHqvcZbk+/LK2XSS/lkB6hHs7/IbZYIXdnLmUJlSr4Unys3aeqP6I
zFT7vetUSzkwQfxYqcu7Zdf1L3gKWqBLhlkf3pHzpeFDJN5jHngTd+xImTELm60A1drLl/l6b2AL
depsYSblik3Z99c4NRNg7XR3eqUBkxXL9x/HyGf7YQ5SMxcwhamDF5188uH5G5Oek4lEA1HPY/sh
n4+dy4iG3nBgRhWjWCw0OKDvm8H0Hv5LBxGLw/B9ygzXx+nPLjZDb8C1Z98zOdXhFpEH44gUK5wn
vO9UYkHA7s9x5hdRynA4MT3EjGoNk0w4TMfeIJySOAukImy/YGq0MNbxXzfqCI7TT7zG7/KDyfov
PB8MxQShS8JdJXz9waIjD8gQgvqgOAVTrtHbf7+M41yMMG0dHjQ4UGkNQy7icM+gfKQYcyy1IGxT
Ck0G4jnm21CyYObSuHOM+zAymx8vbJqcedO1WqCHnWfdiqqwAHobCcuHCwevqJ4AmcsrWh3uw7WP
jSsQBqUZe370xGo4xG9YeHXz53jCeMrY/jNQePcez3DimDjsTskvUPPDg/KBTEkxSRYDSs4c4Zaj
QQCibCWaEpeHAac72zUyEn8tVeKjsTdRlooqhzORcyPf3DdrH0ca1xe1AoIs1ZP4WXEmaVjplucW
HwGsrt7I4OiveovCvdhAIqQzH/+w2a0NvgMe3r37IBdljefWVmscIGHorsjCoqVq7RY0gR8DM4s3
hnwPJD97KfNGARJ2uMpQWzUEgXZLxATxEKojMcjHtK92S1qabAMMKrQWo97WvofJd6s+YMLb0vAY
u2BxxYXRNXqxu7X21xRhAB84WvsF+7B/yZd05XeD26Pj4PMjH6f7+cWhIACEhtUijjhrXbVQbk0W
FTj0vzX4Cvn6sL2wmGH7mmykcN6dLxiiGR0VEjAMwzxeQsAq+kE8N0yaOXkxxMaWGLNN6Q31To3A
iqkx6M5FGsMbVqAGHM/uzo2llA9V+xJ/uX2XZ0D16WsT032Ya9SOgMxkpFN8QMukOoHs0GMissED
a54t9h+kacfCPw5QQPDA+cKsgag+kgoohh7zq2YT2pZaOCeMRR7A7G3L4WQrkToCjZlJNHYGkq8t
gNA4tqj6qHD+P64gI07p79i20Y9Apl7ivUqx6UT17npVxaiSeSxh8iZuA7M+wHUC6qkNOWvR/yzg
L73WukFKB/x8BnGqI6ezVhzfYt4y+xQOMHAlT4cVZLN4ri7VdjXE7Qy0tw6ZeWvv6XAhD5nFOs1h
lN2aE3S++eezfPYOU4n7Kn1uvyV8CXrhXXqHpmPXpKgrkhf9O3FZdvCUkefjYuJTafo6yiNDP4ek
EbHvGWog/DYwAFvB4BtGQHZrYd8qu+jiKTUw4piw+hk6zP0rsd3e78mB7D8w8J00k93XhTwBD3NT
GLa6x9yiNrcKCcWAMYHkg4aTv/sKzp+ZmlgT92uOKzGgHJGp0e0ZXmWOPpjFqt0QF3guU1f5y5De
q0dpFHzLTaGcYeICs7X29TmPBjtYIGL/ZvSDbYeopmkcnlsKX2A+88pqx/BAl9wKSv+8nj7Z12mH
E75ztmL3ueQbbpti46VSQ+2ezTH3rdwoXUXPlehS1hzaqsUZvE+jp7+IX8ahs3bIE42ZbthmMJ5u
mEw2WE6mFiLXDQDi/CYBCHUXISUwTO28JeUM720j8ciJv3vnKjrQnyHWah/WQ2PDMw7ynswJbQVt
KZ4rOrxGZ9ZnQQlhDDk+5QuULlf4VtSyueT04s63HM/mAOH2JvnpnJcSDd/kg7LK3zjbciGH5j1j
0cW+UlrjZNtT5FlyZY8YeqAy3IxjG/g/K0KdrpghcDFVOxe4c71m3d93+BpkrS9l8zciS2uIXmTN
f7qKHgX6K9WUkel+RzTXJ8RcAqbHPSAG1c8TDkQ6j/GSBUa/ar3DmmLDUc5CG04LMLLCehnCc1Us
zObm4cjzI33JY058VeYKBrJH3+TaXK1+W0HkcJHcs8AMDdsVPH7YuGfjDZg6r3fAhUS1eKC5ofYl
AntdH0czjtS7GJNlWyxZDhG7Gnuu6CpwuBD3Mglzx4GTM0c3teYKyCZc3+HTOGJphd24ZC5bhidL
hpQDC7NkMg+gJI8JvQBS9AieEZg48V05E+/KvFw4jSkZiM825mMz5IkiTM+ottDp6T/h9n6hNqNI
TOhAqfKITvYimI+cWzR9fDyHTXCMuU42z9zXjiIHr2m/wRLCyOEa+yliy9YerN2Zfca2K7idBjZA
YDCzf9fMha7SDyb/+JpgsR4E2HquhpSBpheYtvtp7N032MnOwUyRwhjmI1oIt1T4KBaMF7MDqYth
CixvXr3d9MfA8wpzVU49z+u8DyarZ7tHeo4/2de0IZjbTCWEAfV0UxxvrBdzy5GNAufqNbs/WGsS
BB8kpZkzvmw2nQf0mrg5WcEmp43VGcUKI3jZMoN+Tp7SlfEap9tWcUY3u3saOxEugi/Yfb7E3wWx
JhXEiudLcz+WzfjPk41Nk5medLgBLLOTqARY34rtCsZwefkSq7558AQuvjY+OjOygvDOZmcNDueK
OjzA9gqLGagwl8RIVqCzlmTxoG4AKEWhPyqwhkAMg1Ov+R4af88pn9fNXRjWGKfhU+tsHg5ZRPaC
lgw3jJn0Nckpic1Au8GGV7HfguO72dTb4ghsCgzveB33YeUFQ5jDdyNIAW54fzaBeZqQG2XkdjA0
bYD4xdazbj8n5pVDauMCujtwPgw1G0rm2EZrzrVjJwE7paMYWdChAovz9WudbsevI0wD89lPgee5
uvhT7rhOCmyWG8DNGPBVCsxvAw9M18TKaC+WKdiAI+pJg6XbKqxebJWPIjewg6PTIYGk+aCnQoc3
D6MIiMFwOM7tB3xnlEcTYzCyJ1hgYK3AQKTf60fZzfdMJmseEGLdedu7zfiD2/SGGnQnjNXpgeHZ
QwT5k3m/0Uy7y2dXzAGPP/AC1worC2by5sXKKI4i7pT6k698N1cvhOdG8Vs7jxvwNAafTiq7Umr9
IaIaEeVFcFQ5ZfhoaodbivfvHWDEaJCzYO2heN+x+eIvorNMVnw9T+motmSXTWDjWBCqjtsSvXCD
40dNclZ/xjBYZK5LmgX6ThoWST0N51E+vcb4RUADEBW8iLSKri+72kPuUrCKm2FhccPahQdEdFnJ
NDA7vpGdbQo3ePOsvkvzQMKNKRsBYWfczc74SjwdJ/O71BClYwaso3SAfF56U1blJng6WxJwDvg5
n4wtK00xFq02PeP9ZOW4lFDd0I4nxmazeblEIxurxsDJlDsMa5UZFX6uPH4NdG1cSMyHyJ0PvnAC
MVUqFzVFAdgwo/t0Lo4kubZ1sFDMqRanygNheCvuJJkjKP7ylgucHmrkWQrAw8s4Y0CtJzbdoojU
KmTEi8mqff+1BGz2IgKpw0iZ2hQABcowBnQvjcNIm+x2hxmUdIyuJkBloDiJdY1pf68AQKBGQfjC
RBBEKGUCKNDUJf8IeYDSUGU3VodWm6DEhVO/ee7LsUfpp0e6JUvUlPkOeGNZ4ez0e+X4wMWPw3Jm
yw5AN5uYbNQw94z6CImwNzcNVijbhGcj304fUyS0FguAf40LY/PgHM8cmb0vd0/riSXVlsez2kxZ
QrVbm0STGGOnP5/TJezsxNyNmXCZhs3cxkPAgMDIVCjsD1pqx7vpKseZC7c8xPMnY5GimlmyDkrf
3G6D1Lp1079yd1rc7kfWK3dyiNOWwZw4jQryrXDvGpm/sr+bzRbAGRvF073gQAc+/v2aM4qr31Fs
LIvpDhTJZGlt3szd+NxXpiw3lhmNwik8GWbpbIM4/GtM2NeZ8bdqpmwGhXtjJpID/HR0buLLh8n8
fr0pqO2ID6vnnA8/eFIOVg9svNiHkSxB9OK93j+2OEVka5HuA+9F9oelWauNbJiLwU1Yl23vrG9h
sPlXYXd/SHgbPhgngTGh6vuwb0/u7Gfk/lqZE2x5oWHA60LdYFJBLBZxZotAMTiZbsNlM72RtciZ
tdWdxNjeJmwgPJcLhqxk14it+S5OF4b5iqdFGKllmw2XEpXkUWUuktqsd6LM7PuazCGmntXe/fyJ
yfvhV5t/g4O0WkyCUvjAr15zHstpiWzWeLkbr50/G469M5vC4EWaXl/+fSunzfxUCqvaVsYwjLLt
mCzayYXfgUUq72V8cNJL5jxeVIjFWnHu6yFee61LgTvinDxnyzoTVLpvc6mHqIjMvnJKv9amg8Ec
3em+8u+99QZvZCZYnxM6mmEyPy++X7OOe4vlnHun2H0sR8lc4YEdgemUADsM9fDRJdFueKv8KpKw
l2sG3AvhrEjeNYfr62fkHug7ZCc7IQ8jCrDmER/BYF3f0eVVPuxUvYGP94fwJJMXB6TqmHapP++x
0KSozusLqLsQPn2joFh8LJjsZCEbMjmzXDBcNFHbNjOWZ7xMv+zQI+Jy4TZUnlRfUgJtcEjPg3Z4
OI3+cqiPPWfoHddlp0ONjfsTC3+MkUDPvYDTT6MtN1zBhbnrCJFnzsFsHBd+n2+aoLc35NbYTn5Y
CdTNlLA7PSwzxkfv328xMbOoSddvQkxS44X8O3vA+ywjTVoOT5v4FR56fnD7PAQHe1dQxsuQqBf5
GCViNpt0lNe5atb8a13PCrQAsauqX+vNkWzH0OoLYzdTR+vMl+/bVlp+sbSGyyszpCJN5+0waUnw
xCQBfhpsIB8b3si0ZwP3TuERQn2o9+PsKGVBc4cwyAWyuQh42v0xJN78R9KZLamKbGH4iYgQQYFb
ZhBRcUC9McqJQVERB/Dp+8vdcfbp6K5dVaIkmWutf7KGhotnj33pVreTz6BxKwxXLvCpsPI1Nd3c
05/Ya6HBbsQhsezmhHiTq8cmBKQZ/RVDp8k9A4IJ9f8rVPW9Ik0rcj5ZtOMWJQuMDi6tXmDv/zc4
X8iJbcGPu7lgR9VuRe2BASsZ0iAwkFg4N0/EFnETLX1n3wFaxJHGOmbHaEq3fxv3zWXHyu9TUop3
qzHTk12pdPDHBySHxZqb4pGd9e72SzJXv7nwwiQi4UawJAuWAKzhSOmLQcwat2yskjDdXKG0xz9p
N/5yeNKOXiCW4PhbFQH9TuYwgC2ht5h98sIGI/lGoMElrdIOXN//arMvERHWbohNUj3/NnHzdvUb
3auEmJlaRffG8r+BEbAFXe4WIsuvjEi2gF3yw+i5uuI7+yRV5IFFgAqwa+BnZXy8vgP/J+uRCGXf
BhHB2IwkMD+0Pmr0wByjsZ8MvMe4tp4x5Ke+gRBjfUEtRTrW8Wnba2B3xTCZCOk5hsIfCLLNX6O5
D4zPlQ114m15nt9mF1gD9synwcbjd4sfc9/Kpx97fPEZlNg1Dos2vM8Km7f5ShpRCBJ3mbs1Qg0Y
JT2Ey3H/6rbwF77MQ6oTU7LOZYUJhRmT4jn588R8YdM9ZYx8NBYzbAOfLFHqB1FDzxjlOlaqLRmi
R8SH0lI0rCto9jblW8huiWCCU2AlMKNTsQQ2YPwDcy0xF/vMHBuT8ZZuCIFBawINMNOsxgn0IzHo
0o8eHLQPAaLehg3GgFG8HVpbhMa4kS52G0S0kHQxe8vEUM08qPkIgv6/6kFynPJOB3hZL2uOGamw
qJZ7AoEfPqPsFkMwYqzKdz/h2dW+Zt0ldzgf8r4bNzv+ZZi6gfFCVLCLKkLp/fXyJ7Rk4m+cyzrm
ATAa12Br4u9JfNuZvxtBGVhdRLSXer7VavQCv35hDaiGDnfBnqkz5yDgs1ZDBr8Blgbg6xthm0z1
QnC0Xub0LWF2mb4RE5ZRnXk8eVgxGOZmJ7k4HJVx/TEJdyf0sOqlf/cFM4AhGYxDU9KsCrIsHftL
JADTVE9LDUK1V3g/6J68KK91f3np58mI5ZF+TJhztQgEhEEgjJShlE0/yvYCNRdMvjiBW4kJl7AW
flMnYxDDCJVyCiK/5iTqgCKqvzio90VDCi/F2uBrR2b3NtMi+JBkudF04TcZt96fvPr7kL8tOVYz
cDbNYvCb1MgZsOX5UYHsYYLmaOz1Jf48B57km9faWhN8dmjU2L0aJk2VNalJwCjsbYeQXzPLhUYm
PRQmf91jh9QD5pWKpYZjyZy8txechRke3CQbfYLF0La1iXFnVs2w9kBzwhIyM7z5UJVC4AhUYgQh
3M0JgjPM/gpZPAQZqwGMndCl4XAhKLTmhHEvtrB91KSYWI2beLfarRhRLkGfYTuwOX0WPD1MlNF7
XCf3GZjt3h3b31l9GRN0Zqo7G9BjNiMoEXqSu35GY5eppBhrw55gyp9OFkygZHfd98AZcHmg39hk
tjDw4efmc20zkxZvZB+709fiUrb0X1tqVnYgE/nprra2X2WBXP6mWntwVz7bNGHgigXWlNU3bQyW
B6mdT6h8Ua8Jmej06cXYqsbotZlSmAUoIaZX7DVZIr//UumFVmNID/AKGRVf8G3ZOW2HoDjkB3so
Zpt1iywqoEhHLO5kehAVhlfWABWx8YP6G971QGNk1AGPUZKrz6C6bwoD2g980rpzn922LqPf7dRW
To/7IW37/eML+cqu9jlSASGyn2wPBy1JLknOm2jlUJ28vwTWaajhIUw+5M29i6vHjLRau78Lv8rx
eZnfv6P+v7GSj2Frjfi4Mk+7I2Pn5AML1d6p+4rCjfAlxT7U1T9UaECyHoMO7Ln+gGtlN98zuDEY
o/B7jCKYElfr3ZSAYZLYpxo6KLNbgkbM9lcbTMHB8ZSTvkH0YvfEIJjJChNidXoaQnQp7d7HMdSx
sFmwwSgeI+i/PYfHGLB8Bx2vGQgXIxK0uEyQFebk+BKKQMrTAJr4NHlgFAZ0KwzmD4WVRr11lPbm
Bx76q+ldRwMgMMbLvB4ugzdf5tPwpy9/sLOSRBmnDZsv15Sz//YXU+RvGEe+B1b98bNdsuu5ZfrL
U4zK/T6tjTCOwY4q0eHiETpqewj8M8kvvB7A2s5nwAIzSAtUggQwwK6DLx1ttpR2Udn3EUwBkO+u
CRpA+OyNku4W2tN6GsKhsmEa4nyHlJ24ed2XXw15YX4xT7B7Ezal4XuRvxhKclgxLVdLByKQAe9i
nKHXgPi7OGjMePBkcRjIwC/z/Rl44XGX+Bc7FEWg6WCEZl2/lcfvIfJC30g3/4tyPdv0P2gqRzfl
r+q7shnIavAjARa7BfsCvYnJIhC1yYMc7Btzr2Seu9VGPPxCyAazoZ8BJdJkkOx3t4EFayVVeYnT
zvVii/4N2LRXe8dHJlBbTDUXCkq8l3men2G1kZcDoc31fScabKdvZkkZ6wEI5dRDDcnOIiVqGQNd
XSA5CLhKHi0099+2NZnQ7S4gJtGsluia7tYbwuPA06AvsTZMCb4f7DuiIBi3ltNrM9Lqefk5S9Yp
YEP6AC9qTp2FAPC9/PgcAr7ZvAp6JkaeZCKAlb8mLzGU0K9Jg3us2RygXyf/hjvjr1C0Ty6OC9OD
LquBS3QJWEeUxpWHXx4uYXjlX56zRhrjMUlZffX/jdZCZxBycqWt1Z9DbYfU/YvTr7uByxzjXe1b
N88/Fnf7CPeyNxKdJIzN0VJpbdqVldIPd5mzqT7mZqAj9fN+Kwp4zcvNHilNkl1m4YwN0aQC7viI
rzo2tEa1b/GYFsHyVjMVa+FuxrWCsTsSCvb/rJnFwwPE7VK2Lkk1dD8vv8tcUY3BXkBi+Ibcwo7J
dyMFRW7xswNmCCIfsQoxFQDb46Gk+yEl1CAhB6fRT7CffPrWdymymtn1wXhv/sFjG1WJ5jETrBKs
8uOC4LBbBHvsRh1GxgJWAh9GRjyuMH9mhJxhCt+3R7st6ZPLVc3ki6n1fdENKT0vKwIwLj5D+puQ
GuNADPm6jHq3ePWj4sSczq7Jiw/3l4G5ECSmiWxPMM2lHfELzWYwPZ7APypdlIaCLLOYjO3hskeA
IpRHBRY648vzheHZ6czEdmQ9eYy02mJU4eez2exhj0SSI+PtCoCysHJ0n16vnQ1ovBbPOdEEOqsh
NHqHBdw8TLvw9u7hk9XCHr8B5cGXH4H9VUvz1Lj9JiSLJaf656FG8NKC9tuS2E9PV4D2n9gjZdk5
dRvlR5GomhHKh/TNZmeo4fAZ4sCYvjfUK9Ni6N/JaOuFHloWfv34pB5huOMZPa5k+zp6+UCClZmA
+6RTacvZRO9LHVrgY8Gc04Qnw3EwcIYR84XbiLHBpYHnAK7OJ26xk54SQR1jcCnobUPsrYVZubBd
HXrryWAkyFaeB4KBf54g2UDKCazwFs4l5haywyRh3ojuypL/nGIHIlgfQFSe684YbxogB4dqm000
f+7l0udRUnr0XfHnFzTf0fM2uqsJXuYYVQsEXk2uladmyb0Jm8fMQNHwjHYI8oqgETrIHl2Alhlm
KVMSQU4YGsdbt3/fqD5XWJZcFQYGdqdOv+xW6B1AyX+wUjSHx6CVHbaI0y8hJcEOXjIbfYLsBjQh
8RL+EyqCYFcB2cpEtRd4jrgsZxUHXMjtjSDytHcwGHsXZMIJVsA10MjglCnpogVBxy/FIiEIBwSB
fpsT+I/XuYDcrYUgcuUg8JCcIJmDrcBGxy2KM6/2QDz47n+sh2rJU+W7TJu5H/9ICGMX5eV9rHPB
sCj4A1NzxJeY+Q1g3atBNYYbWqI58tn1bncfhxgYoZCrIL+ZaB15Eb6n2CLme4QlJAhen2s+cY0y
FuxtJfiCvjIyXjz3EC8kPtY5BkPEIBkOX8ycSQKLtMS8X0BC9Ri2oXOd8Hg9S/eJOmpIXMDtE26r
BJ6gd4dARb/HIwjBAnEK9XQCkgpdi94YPuryNFTmUDQqeBoLUsQDV1BFqBGgIwxBp0JM+FwAftz+
PT4DGJSA4XhLli40e+4Mr23f6IK6sbrcU5AiYCBnqKO63c0M87HI/C0+BTed4C8xnRfO+muDiSVs
4YKW1Z1oEPYEJULHFvDv9PSbMn4DgFsqpBzNOemfIOGzrLgrucv7ZjLJ3GyikTBqyrAcW2ffBltC
ubagAv+w/WLsTdFPD6MD7YylV0kOfRfDIFEtHcSzyscgjh7qjIsW8fgXOHTvuX8tDLd//8fGFvmr
A5OVrW6SSeeePHqiVi5jyMDf21/dh/uDELCMFc4+NAxcKxY/XyzFMIHmAOX3w6zmFyw+7Hr/Xk/k
UPzjClywkpNiDs44YQ4uxAMsS2Q5AoqGlsd+wJcW3Gg4HwbwkcuZsMNLvWV0Eo1ervyy5AnabaxU
/gc/6E5iBZLH6CUa++E/Rt/9hJDFhQPRwyCHCD6E/RhHo3em8gTm334RH7J5o2DVMPnH7ow+knuB
Mgv0nwgoOrL+IpWW6c3/mAMudAFmGAR89I+Q97Obcule0rjT51mcychlO1cpAxDwF60uOyB9NsTt
SdW3n6uWrFfqdv6814OrTTk76M3U2sc1b9taMuNW0bqxib2SF06YneqoWtBaG91EIOfH1QuOflBh
ecLkDoTjzHRDpS4nTNPt1yh3fHI0Okft3CanD3U2H5Aef4PXQn/xjziEmkTwbDkQT4bFZq4ZeBSH
9VpUpE30jcBp477b+9H+2U/zr88qj5Uvv0o5b6LLYrjWCHz59qMh4tnPb3KN2xtmXgkaPYh4TnS/
Wvkqf6w01SWJhu2dlpcZLVb2KYcAbvB5zwTwmQ1iaiAOD28YpdAdaUBeDr7XpE0Wx+uV6WuI3k+A
KykzbIYey5yvbbTrvMX4hGF4RBblZqOvkS3H+shCvdD5ZcioK9z1Tcs6C5gNsAasWrc27fkfC+TR
+f05VzWc5Dq9lYCDmKmYcc/FDKtzh/CS0jRnIoIBg3k7F087UoVFsSjxzDxWoQ6iBmBif/vLW9tx
PPwxGdsPQSev3cRoJ23n/x5WuruwLdtRVIJdAhboh55bR5hbz76HJ+6ZPKoh5w9doVnrHFvSGBvu
t/AWIt86vPJYSkxXuoOkiNZlOL89mUHYzH0d71POpdYZPCwculMGy6YRymPdr9zH9m6Tm/n3WG1k
74CBsEpPQ/f0gFUClUNjmTVZIi0ZSOCw1bcJgSCnA8sHgQdwAfDwCZVgmW1EOTkln6CbsuZBwZ4d
el0TLTPJJ7VPWtPjzUMKU0k2UyyeZfw7EGRgVAjugcwYbKC0jNvKuLJu/waosHPaLSKenXxP3jME
EOva7U9oC7CiYF9j7Dv1TuXN1xfIJtGFucPo7aaRtekoa00Bn2BXZH6nmHYIRjV1L8Gj5KtSmurQ
IiL9hUVIxQPnVVdrGv3jpswvIIRWnE030x0L+G7QKcAx5HxGJrnBLnJI9ku9l2cKH/+7bzqthUPn
KVsmkCHMP8uf+UPH9ufWO5jfxjkSecunq3DiKGKiNjQ3xXQjOsqr6YC+dEDxtuWfh/Flz4x/0dti
n+Ov3ibUztd2DlAIeD+d9if1gU8qYHX69rGQEd+Yvv/05psqEMSTuT+6KMxFWwilxlRWHATyoxlx
UMxdCZs/n7P5dfwGwaKcUe5WKEbmSlgFUcUWMXFirpqYUL0K4LiO/PngVLt3O/6TSVWhmbTeFG8d
ZFqgpYdXuXGcDrZRyn61KVcA8/z4+T1iSuxlth+nPUaGwJ6mtjieLxPgm8YfTOe+r4pvsc5HeToL
Q2zu74ET0mKMju0EsgrluEkk1fKyYV5jzhmuoJRzlopVTdtVcSxU6yMgkr960Y+yIzAHWTKQ2si9
MQ1CQyEYmen0JszQ8XkWWTnfKB546oQt+JAelMo/ZIGJkezd85LDgUFJ9DegODZZ8yLUxgHuuy7n
Hdd4Da1Z5824AzjRxpiPm84fFAk+WXuwgZa6ialns4jt3LCTQ39u/Z35mLXNPAwdkzQmzZk+cI43
4Hp5HqQgkBq6HcF7wKM6M4/0OoIGMV9asCk8hx0OLdTAipzYh2Fcg/2CH/pnn8Y4fkdRSss/8AYz
h3t/njE+9/0wBFwOLZgVoIXVG8htE1URv4A8XPqo+RepFi+QsfthsyZQzf4Y6NyCFxGCTRWwfDd5
Nd9BwzUtdpe+gY0p8Mkb39YB/g2PPV0lPT7i+q9Zvez3C6vDf0YmZjJNyJtiT8OHFaptnrt6dNgt
htwFhRoQ0krhGdZ3Choxa9koa67qKi7zOrbmT4u+npWfJHqA980Ys1jnRP3JYI56MYGQyM86COMm
obOJIC4zviS1yYboBK0vCPZy5LpJWQXATLDeHRH3Bff9Xojb+VyF8YUH72nNAQonob+iO5rdmfBB
o5DJKNGCmQ+22iezTTejFGNaLoUx2WIz7ehgzZTVOViwgiUvnDPdw2fkqli1I89BSq0NwYBskJZ9
5h76hj2bIRjLxz6wrmX2gQgdFmffDueGbRxBmma50/OXnf3HYJ3RKbgz2AhDVbR9kyJzHN6e6zAH
8aKv7YQDHmFY1t+U3g1b67ADm80sy9EnNzNmommG1eTBViIIDPMXr+h44vjojm+X++f8+fNZbsZx
56ZA91yRZTNv7JPWIeJ/oVqMzxxvseOk32nEklz6/s7RAmEnpYOTwZD3nhwcQlNvrRpn/SvQt2IN
sC5gUZklUb2IMEdP21Cwn5p9RzjXqdB6R0bfvQEXPOnnIWzARiodphmUD+QvcaXsbryZISg6ixJS
zOtunUGlZ/KAbrUZNYyIbT3ZOb4ysM7FXPYGzrTbHAzrUY2EjH0AMGc6MpDbzcOniVm11SOVNNm9
vb/ORhWBvy4pE4bX5xw7DsjsizBd7GNnuKnJZ6E9i2DvezcZzh4GS+QOASrecmTb1KJ/O2UFhUHy
+vbjZxpn1WWwr4WyAM028MM32bEeJjspLC7LRj0byuIBJAvG8GyXcg0xydHIfoGTNCRZsAmAZjM8
xc2+HgzXnCTvIOOeQxUSE98zuVUuulMdMBXZ4BsoBO36NypVm0DuVkBVCFaX8GSae3iVfNSbZrtZ
ZTZfhvoLxlcSbAPibUje0IG797RwKXCgugQsTXYvprE2enqPbVosGAaS0FjzPS5VPLbv6V21yZS8
f81yr1QBvaVEU2qdmGucOK6NXgg4wx/IhMbftKXCYF/UwvDjzTm9tOncCh2ZxevE76kl9nwaF8C6
AIqx4omtl/3DAuS4S6H0OF5BhTM6WsFWnm6yacRuUXBMdYCREF5Dg0d3RTP1sPApFSEORRdnzwCH
xFTQUeyNOsmInQAole3IejlUOZWj3icPcu+v24bURQP7W1b7Vdk8lc0VAoDN6tit9bU2wCcUU1Wi
J3ED7dODBp9VXse6JDKzjN/krfuDs+R9GeewSz3HIO9dBGz/BLIO/1FZZPht9uZS4ck+fr04mLCG
fC5+sPIukUQAs5mjPcnta1zIU+qDW2G12khMqN6YhUDReXcjpZrL+MMAJBMorlOrgfcawfASqVLI
FAzy4uISSGPs8+txg/YASgjIlUNWOr77nEa/Syo/DwZTHCxTbFyzsKrf19JYYOF1EDfT+GEyfuu5
PBZdvdCNpYDef1v5gxXNnda91eBHSgATqis79Sa+xdhTAvor99MdVjnDs9f68cfH+CTtXRCcKL4u
UcxvYQbUpdXiqo1qlKPqOTt+AIjvKnDcY5MD+fJUZdL4rUR9SAI6NoDDg/E4An3X6lkEBuwwsObp
f8RpXLwcLpTKNJa+UBYEQC1yCbBLg7kgBn60wMWu46vllQSZuxLxmgDmT4rRb8RYquHBXnMsSWN6
ZX5r6/Sg14FM4Zb1i58rxpIQLEQ5HsVKQ/OQrV+rjN8qD1zOBtYbD3Pj81HpZmZ4GC50bs5q6hwS
Al5MsXaTAS9/nadZkUQxf8XKaaLyhqXuFwFGRJ2teUAb0YCQTWrBIBuiT2eYyWIuIDIzTMBj803l
e6ut6AkXX7c0jwX5wnvVraCU/vw0umRvHo/0+pg+BQMKpyT5LM1gOr/tOuopKyMbP1eRozzNW2Ub
s/fb4yehdTGotbQyuP3hGUY7h8rs5omkeiDPF3liSGQdj4XQnxWNT5uBnaGr5klD6CMNVttDGnWf
YDtiOpzlIeSQt0eCJnDR4QWyUY/1ZwA2VGJEcY5u9xE5ZH2Czqjq/8CA6tzmXCn/1AM/pj99GUO+
AgKAQzIgj5j53kFuWSs/wq5nIERqCe+62w5uIxrX1srjh+xVg+QFq2LT/01zbBEFXMWNilQolmR+
iRgm5vXBPWKL52stuGixlEuMu3IRtALjkx0ADRdjNAxtSRiorTR93EYlWVsP+NK4cyc6hpiTS0Ak
CzTmBySBQZNs2tuIwgN/+Hus92n09Dlvqhy4qmwPmojGrFv/LN4V0BdG7g+MJF/sizxyXMHT79oU
MrNoxRHLJ18ocPnFVzyjTOlbabn0nCOYwmAl83JKu+X6ehDwVMCrt+41JRPK/uFfQWIMbVobzGga
26BB+o3RJlWK1ax/Zfq6jaTb9MabqJxp242pIltq0eGBDSDcHf50FwbXzjp2RJoAtmeEBiSfzjaA
s1DvZc1EIoYViYzqED+DYZRWjbrMVqvNFUTNfGcOwwPQJKkMf1/KP7d++myyb3mlAB9zCa8ilW/T
EgYJOvMP/tXuE3tFGVsvp9ECaqGr6uI4y1foSfni4GMzqCQ9R8fe6/9/vqAEWkyHrlK0wwQUq62L
ez9cmKvmpFjQNTovOtq4UhJZiwspeD28V2cjhHhvZDJLepYMU3r0oOUY4jMTMq4V3jadrQ3CLxVn
ib7LbjAG5t+Zt5Q8vShdZiWuApKwxEIachXHW47YVTKH5MZUgTpFOANyRmkAGxA7fetCdqzQ12YI
XT/OJ7m7PYgIY6In8EBk6DfwPneXpJb7iCgBWHO194CECGc71RbwhkYN8RZWnbL9VXuF7Hg1Vqa/
aa1sFdGEXfjG3ahlKDLu6OV2cTFnltBjs1l/J4PTFQuxxftYUPcX1g1pCpXY6bUlbjfNnQzeWh7q
SecVKbJJRxToA3yIdsvfoQt7M2VRynYvLvHLTHULLhAgifUH49h1hm4MHun8deYRJ21RZzE0s+SA
0B3zBW1E1JIEtg3AC1A9kxWlIgLL3QHzX2LURxxpTrYv9grSp/S10Ra/+Y4WBOqcL/kXHLe33QNj
Z0qOkPd9W7fT2hlCLwYo94bxfVTCy0eBL4OFUwx1ybFKi/0DRGvZbvJIg4eTzaH+3Pd95D7e81Se
Xne33o2qnfXavHj6ZXxCXoVwpezgnT2muKyCIZJ/Is3btTSq/bYE2cxd7kP9cRVgzUk1GfX2/NLr
ddRb3KecqxFxx14Dbr2uF29oLH2yPfJpj8EgoQM7oCFbpaDD2OrqDqCxRggMeqAfB3nddYRwqrMu
/IZabnbgb/ad6CvQxzvWjOZ1/R19Muu1lILGlwN8sytmsbgDYeBrPDlvTdwxsdd6EBk0sIWxrotI
O8hGdQx8Y0zepGr9MHktbJRz35uvETXITZSs3ze4seMPPGmh2Ub0bpMBFgXYdKERoaUoVoQ65jxg
eI13qAlHHC6T3bFUAsIyGHQ88bLYoIFDSIHaEcON/ZNS2+tBdcbpysRJ5E3Ph6wG2jYKep1unrFW
voVIdE9JStIdPf6OkLYyuD5QrFIJ3afIDAMPqEtd6Pau9bBJ1Be5OkZiicpjhyEF3crbxuqQ1zJi
HjuVd8vfMFWj9EnewW/c3z976/7+wVCYzCbWf2X3R4DEp2LOka2wbqNh5kW7+csZEHRe2hB8MPIU
890XjsW4jA6AYAzrRRMIWb9luJTHMPeiawI1mQ0c7Qo11vlKT8fhYowxTWqi36wT3klg00INJBNo
BIsdHtLsciG8+jYZpHi9Oe9EtqV1t/pFSIieOM00Hhon6MXwwyCmH5UxpenuO1LChqfjw3RwTQG0
UKDmYwSCbIB4zh2ZlESBEQSNIFxsrjbuEWHLrO3mg3VjMmsLp3mlMbuJtn0Q2+ruXFoNBpafNJ/U
J9RqOPbwD8bSSYbZAgwZ+FLeMNCSgRAWdpvugfJ+uEB2ri40q0wJaRrLnk57RpGHzsmKmQZCPLNq
EWBuhD9SfgF9HPBrGAOBzDy6W7XROybIt0bibD6mYsGiVzqpdPZlTNepMZAQic41TXXlJV6LbPag
Aw8MEpiNdFnWNAGfoDOAMIDJ/ou4NjxeWXuoZfh8VaZfCG3XHyFhs4d2gVULNvtTtGSlJSfdRubZ
gXJmk+rmSdtLtPPFTA8F2J5TtTR5ozUAaImQBUMQRFmQ8Lag9x59QxXIfJ5TdJrLDAXRKcdEaWSU
fGCnV4jF7Xq7ONU5SZBCn1jy9Fk5BMyJGLBn4xu54gzt6W/UxRXeAzd19vP6AQZjApdngpl5pCmh
Ir9g1Mv74x0C5xb8ZeExQwSvwmjg4lwR6Arh6HMi/CSwvEhJBR9d7b37iIYzugf+t0dP5jyA0QVg
JB5HtjhgIiFsxR45RuAP6lWE2QwzH+HxEX5SkexIrqNPah0vJfwHiMJjASTe9BQsOmfCj1jPeRFy
+toLxL7klQtB0L4l6EQhPMjEdQOhHv8C43Pduqu3NTCxnSgneDIIL4tJfnhO1OXDfREOGz02qiUv
SChNsJ1jOraAV0QJjSc5viHuFtUjZGOQEpE6nJ2GwTPtb7KlFnPWEksYiI9HTNeZsdI7OjCZ9Kkq
UC7xgOBOTIg4gMtH2LW2vHcYtcBWPLrcEht2EKyqkWmgbAKGCiByYUohCFsCZYHNGQjUFa84Vn9y
tZFkTeXRYw6gA2aicSqsXUDLPomON5GFo5lbSJL/YJRiLJauyMXECp67hG8sUBYvAo2GF9+KD6wh
wqBvKa5k7skfgko1cJmWCwQSETUmVqSfc3sJV7yEWGCKm6nY4lMV8M3LQOJyN+GLiB9ADUtMrZ2M
t1vg/cUicwJxjQvWno35GsYm5uFqnpLFc7Iv/MkiMZxEAFVbw7wFsCwCcV3C64CpFmwuBR/0fIrI
wxLS7pobDdAHFiFusuoEwplLXCgnr8OpjQUJB2x0Db7Oxy7+LvFeNvdCkDPguebe9ZwyQFg9SYTO
gaXLXXAVMqa/FyzUb5gtca+rRMMnDc0ukxcmdfa2BT1UeYMjjl/e8Ha4gq7ExfatOhE2A2sJLrHG
v+D3yZNZcrUTdJGQh5xy85gyyXfxbCMZVrXEu4OadNCsh3PiM3DxmsI1Cv9afrVYaFvMw7HFOi/n
yPvt2qlMjL7CAWJdg3t0ceA8Q0MU24zYqYSu/jQlYgQO4JdL5uIWrDPuAg7sDtr0aA8/zVpR6gAG
mXwYLLeQ12fbZfW1abN86LBsOC3n5GP6BgrrfI4nxZ7vEVMghqtAbE7hSJa5FNOGB86q7D99YoUq
bHIKdNeThs1of8HEBFIU+PGemXHLc5vjSaFPYeco4F6FedLtica9QhZIbS8sUkBzwFzyfTbGAoeb
e2dr1bGJ487UUSqc2ZiocH95dpCMF9a0YB8dxBdMLbBFxOKGJ+qNVlBxe2MZ+wsJiuZkCzvf4qB3
uO7xj7BZcVnRAV6+PVXGSnLAtBGdsrTcsX57YQeRmH0oZ+9u+PgQixGcigU26PGeE9LFTTMmRzzq
Nq/0JYzvsuiwwMuZMDcoyq2LeQc/LGBIJtbLcnVbcfg1izrKz+AmxZgRsPzwmHX3WnKEjljBle8P
3C8jJ0tjpW4SYFs21DJ+pD0Ma3pctEB5cYbSHATlPxEX4UtUwfdyqiU59tUOVuAgPfQ+WMYlh/zh
MJnqXXCEci/6X/X0d3IESY+YzSuF1RtfX6bik/tgf/nMMYvkY8y27J/Gn4buk/ASB+6/whSgd3Gj
6AEtjjkJOeQYGGMWX7ZEq2vWIY3Qk7TeMnszTZWYyDChksbM7RwmLzWT8m86u2HCuqeYnFfERrRO
thYaNKQ0mQXl6zy8w6+ZoGZkKkjpGlI1t1/v5baHxtEiQlABrpncz/WHA49Ng8tldzwL+5yULqpp
T4reNBZX7OaKyfnpIdMJy8eh5SY9MBEn2ZSz9Ivo80lJ0ZvQezWN04bMNaYV27e4PWo/1o84nKge
6ufHnqI+nyNo1VKQOT53M9iXsHc4VekLSVzOOZiwJxKP2GW2WHRYPUASM6/w2C2EzaC5wgiWhd07
TVB7CzOE545FlFuw5YSlj+a20fafDyzi1QXhT7MJPv8NNgYK+VZs7EGPzRpqBL+T7uVDn0mcw2tT
QjuAY4CkmgoP3fRZnnxpTL21ssbAWXEHRJITZOC0OHRufngFvCLsFN0jffj2/P1nbD756iiFOhPV
GvCJsjGmTAPQ4bKlHBnM4zoBPYpVPN4b8GMbcq4AF02h0r7aC4gqoOyYiVMSIrjVKAbr8Mvbrwxr
0imEvhGT+NhMDMFu+d+RY/qPMQALBeeAMYJyUAnen1+P8Yj8V27DkkkX71nDPlaqbGUcY/6ekyyk
Iv9gjvxJxef8ZY/GJZ0tHLkCB3EkU2Kz6d3mL+HlxZGQh1CJBSH0ygP7jzRjy/ufTz4zdl2N1TER
5uwEImIOaC7w8TB01oc1eHrcZJFm2t4p+GT/EsqMQwRN56T8SPMTrAhHAUkKIR3W3PdmaCGuE2fL
5Ycj1R3bKAos7vdCV02Dq6VG4eK2fNPF6bNT3UxWzPYeQ2FQaLvMx4aFhGjcNLoIK8j98K/Fe1IN
Nc4Usctc6DusjGQLkSYETBNKhx72nTDYcpCRg3oyRt+44NMJ7rr940mzW1uCnD3s+X2CxcCFzZ0O
lxvpdI+ya1GbExxLCKR1e7oDh4htiVKdQGPcvHKT6LhfKu+vtgqWcnigV35YC9zPhW5/Fzx6bAgB
33MqxsNNPg+4bTa1/py3eB8PS4ZyvJHWT8gzkAIDBze8VYCNOP93IrGFxcS5wqcGjVJs2q77nH6m
jcXNPTFlSKBabuExUXFUS7bz0Phw97KZwgmEBmbcE35bgVgCFwsUCxczd781wEs44YRLnFgWLNB8
REcOasGxhTtWOOw4B0in4ZyBaI79HCEqpLq40KpE9cgrhTDzOEFwJcKvrHDq1qqXIpMP7s7FVPbM
t5cNW+zos9cw0U5PWLcz3+UMw+zg8PPaUJ8UHyzTRszbHtzgpzOUT0P1gCGgMWPGx0Sx6kOgc4jW
0Oei7xKoRn/gkCXUvpNcG0nXuU7bBRvEgVvXoHzNmU2CHBrXeUb2mma3ZXD9Lnc03GyDHQLujXrI
a2unUkyFcMRLcSAak5627/Wjy9V9A+kG/KLeAauSnmzfYU8Ypgd2VeFJ0pmQMwZ4+JB/w3ka9Z5+
PnBbmHndHfynf95BKb/Mh2glUB0/bsd+ve7nSwZRO318z5Inh9fv9Tf8n27wTHrD5aWB7lf5Rj9Q
kf2qU8ztq/uyK0aYpY8HiUo3i63QbzjL2vCR6gpnZKol14/72MM3w+xN+5AP/j732Z7xNKVYZTlA
puZkk4ch2yvRaZ8TzOKMxaRAbpN/CcmWzm8P5bCFcY59VXFqiQFkc+Hesqb+GQeJutItRf1PtgZl
rsZJUKC/okCs2bA7Ff+Zp2Q9xcptPNzwqnaMTV3WWc2sPSq2KOGGHUe+igIBu7tVAw5uqh7fFL5s
omegJWEZgz77Yw9DbG2SvfLvl4CCQASCFm5fTo89RGO5jXS7ZJW13u7miuPySWKV5KIuoQkG7PmP
pvPqUlTr1vAvYgzAANySs6mMNw5LSwTMoqi//ntm73N27e7qrq4ywFpzzfCGDTMbc/HR3XKnOcfx
U3d7KlOXKw3/UiAu31Dt/B37i0eJDhugtun34x3yCsK98wUYBLiQ/uAWCTrIKwjPnuGrgPaAI4km
/tnZSj12f5GDFB6fFHx7qELQhSE1LBn8vscYJfI0pq2MGJZsYP/sreEOYvn3kk6g48d5h4GHqsTY
mdQRbBTCy8r6hNopSFUfmMjiar+k/XyJeA+CHfC/+1OkrACivLr+Bz0lGz9vLZ4fWMC+tGKh+/Ht
6Y2Ot85T4weOogh9DHNC9/erjYrDmH07W4eUu7m6JH2avjshpatL0GKYFm63c9y8qN95xXeGr2oC
e7gL0eVm7ytIcvY9juNrnjNNoJdyY9DsgmWaHxOSRwUtZqhMWgAa6DDb9vDlgbplnxbMysCKziEx
IDtN0gASPzf4SYYdWwYtWh1eDh6bD8AQmJUnqcP1ZG/RrgMu+vMiY7cyBhCMNxlxgq3wpjQPqwMh
csIcpM/pauDng8FJeDBgwDjfvq/ECKWdjlNcHq7oZbdISvAMXwBlXW40pyzOo4z9dVdppx2u8RIM
1p3ZYH98hihq42EG1My7d356l+SON9+BPuiPMDyZb8QaydvsH7KNGeqlOyuQ7VvXqx4kSOj3QMB0
4Aowzpnu0ZzX3GZ/12NGf7yE8yu13m6xhHNoio1tqGtM+uG0Ox86C6jmaZ4irG02d5+b9t6fN8zJ
giqvGOvNqjHUTOZ1nEVONb0GwKHXnlzVtPzR9n0MAdlaONpG1UZfGE36ZohLjeZAgwMxdkf1xoNP
6Zgvp4yero4m5hA6KhAEJNWHMgzT7QDS+wN5c5eXjiIrY+EP3T3o+n0doiUSwVALUvwbnO/4y7TZ
oUOweNxdUan45t0q5fIQSkGObZ8HcAI+ezxbO5oSIeygkls6YIlpPF2GvG8T3T7/ic/qNzyMX3XI
nIWHQvi15R6p0RFvOPpZGgxdAFSeui0YTeousLEnrF3weffoEnHRO3Samtl3xtQcTjW8MzjuEOyR
SWwkMBuBBviMI+0g+jdc98EXPYumdE4oc0IOwjZpj0ZNsAT/zZNS7tJvRI6Gbi5gRf0zVI3gjq9F
EwCPLtexVYVaGa1PA6XvMgz+GFO6anvjE92uP9Duqk3n6xwoY6GgBs+43ugjreP2BoUaPWcXuvPU
tkZt98tI0+zy4JCOn1Ty4EQfd8emB6KK+0WWQf+VZlcZnRhX2YQ3fu/hutH6t5SVCM5JvSJHTuM1
ACnFEDEtx2V+8Z/ce9NGv8Y9r872sJ4WARM6K6M1HFi8KwO/kKN9IL84IuA0YfgHeLOX3bYGMbfr
QZBO39ek/kEooZuWi1c/r25+Y+TNwz5D31xZdP2871CLvpg9ph0bDyZu1pY50nvYuOeOu44RVlfo
mmC4nMBuB/A7foTMHDpIDwEZ8BuiDCJUSPqCIdxYQU5V8zFRE/lC9K3T98hMASOjxbgODcOnXLPg
jI5oEHz5OVxcIAJDL8KBesWmd/TZq+dprwD3w+cHNS8Ya7ULRCRerz4KPQfsiemW7LGa3Vw21pZm
Oqkemf/l4dPJx+D8gKz4GL4CehCRgfboGcjzg37a2dUvZC+HxTPQEv3vC4/YA+TAHOYXQcllgV5Q
fErbbRmhq8Q876UF7dF/0JZ5BoxVmVyLgbJg/S9bUgmq8TpeX9PvLw07vBtqt/n9J7p3QYnsEt+s
uJPdsTjyKmjvlktxKjpq9PkscdMWYaqJUaF1GeRMHYX0omYqz/2On/6TTW8GwxxRJ/9kEf+ZQx5y
QKNkSgrh2Mp7ZybS3GBJUBhv8qMLpoUdgqdMZnQfqnh5GTCPPdAybQIQoCrKVa6Fw/ljfLuNOh8y
gkk1490duU7YkzNVfngcJy8bXpeVkeuk73zbQzUeJiaj05TDgQmzydsasVlC+soO1hvksJvDx+6g
UMqn58395teebTew+2jxeAadAGYClr3VBw//4RoZwR86SFbiavoZnEMswWkWCvKs+EOjmMligU/q
nQYKdudcKv3HGtOYoqnay4tVRxXp/wdnEhSKHrLBnpXrarL+LHpIQQNrEen8O/1fhpYDAGZuD1mK
3li6FMH54xEmQDyCAZC5q2gMEDIXnEnbu+I9MVlcgpZAMKDrE9GfUWf2cY/oAR1XBtqFFHAo9KCf
7nZDSvdPP0CQYdDhRB58EmtIbcgMhY0xR+Qm6SwP2REJJkB8T/w9bkM1rZfX8XUMhnADmFcxHY6u
Ytem9bC/QFCl4wATQYzkDD6PeFWIVMB3/97zLpC4AWK64AtXcJ5pd8E6uPzgN+sdeEL/6J0GR2cn
bM2Ov/o4u4k1k+K0T2EknNaesMRaJ+OMSl4RDg6Ui+/UoNfI94RvQBySFDTTckBgxXt+d8hg2C4/
4/O2/MXqYQJd/vFrelP0/gBRzJm9rH/ox1Aco4nZyQpJEV5xb9UBgNv6SsYVpmWTKyPkTLf6AihF
Bf7RGGkx/6L6qCyEVSLSRGaDHk6JTH6JBSlqRrgC+ScFXfd6QlMCVrnNlMtGFd8/T9UH0lBEA/fk
drzL0PRPLp6DMVA1IlKLgNEJMsVgvz8Gfe5+dvy7Tg+rO+Lig49qP3+xBZVbYxpSw1vLamX0hpyA
SPEUdApvQEEArAuBFEjKeyaH1b+NZITfeD0ANaPgWcFAjKyecSEv48toi9Nq+6XleXdhQez505H8
jClnprGWR6+ESrDkWIUS+fJURsVz2syktFLnYxFLhVdNXsl5Ao0qp7SgHX8eYCBB3taQnR8HRQxT
Rur+0wjGCHyZBG1oMO8HVyQCoaIgTc1xvypixK9j6dkJHSJ+TA8DPHFGhwGdALtdMlLjvJR2I2Br
FdDpcXIKhPyISk0Ta5/QoDmF7IVTjJ+zfnxNe0+73n+orfurNVQyaZZjFqqfaQKfUyz0Bg0N1hIN
Dp+KaSQSwjQgaXV1B5LNkrJxNAGNwPBnVv5wOK8nr70JzBAsfwkXkpUBJGqjb5XRF30wdmtguSAM
dQAuaJLImu7MriANj17+iFAg4QE9K+gyn0Um4BNiA7BT2IZAgiu0Hy6DV4CUAImjS7p4ZiQNAWkP
NA4UbT/5LMCeFIHxV1Skai7JWdWJ2WvdRWMsgOp3HFBI10sC8xgEmA7EnSRY3wIt12ISL9AvXSP8
GCGJUB9D3RP55RYEiDXqnBNwLO79MiQvqQjkZt5cZsAPAK7SGLb1wrtCfWC+XQCrHSIcyuAJpglU
2weMvOEpuCNyVvpPrlvPfg5edHYV+4qm3a4hb6gzKzxadmnlmNJ4pZpBSu+DfoGgfmd+gdJJuyo/
dtP/bYFk0l8tcuraPXjwR6iD6xK8KBbNCMCxTN3nDKvbWQegEgPoDz+Ag5pdMrn9mCIueEQEoXTw
J19rAxXS/5lW/DouoJNu1rGWmjPLf45Y1SElJJkdNVkTKx6xesswHwnCG10mfdZJHwGDtdkNVssp
f87KcdV4qvfgH8GqjNRg/XdCbq8YXf7Opv1zZc70lCP4xtWgLnV7CBNXEVYpP+YePgFebOdUmRSb
enPKD8SdHWuf2miKBneMeUZ4xSdgUJJvgIMKrIkxUAbl+OvS53LNeIUfR/IIyBBDVcX+9bW9dzBF
s6+4ThP5aNCiZDC2oJk46v6xqRAcHnYWOhs7v+TagQ1NtrcBazzQttf0dnLV+Mjo7U6zCUj003kg
URXhKo/pCH6weSUIbPtmoJbLwEjH+AWTX6f+7UXFhHF44Vd/1vKBpemBnGrNJKEGMOQVEBJnMhOj
whhcMRRsUjM4p6B55GVCh4d61ITn5IOk58piPMC4zNXjriNi46w0Wrimdwm14dOjexTUKzoxiM4P
vvMaf1MJMcVKJLyPvx1srkhCDOerOmceEWaFHLqMH4qUUo/q7I0CCu3l/XOhTKv9uwoRGPxeHRgS
dcfRoC9dHVrZLFYkH3u2OkDdqtcJaOE3nMM/OJSzv1Ij15dNAi8YYSU0SE/Yu7EmHDzz/NfPKWRg
79O7DGWUKVPL+g92HZcB3qoMe/VIGxvj8g/U6vI4IF+U0KJ4R80xh8xFGS+GtPGZBBbwD6YMLzx4
HWxBm3lETeX5HpX/IO+WZyD+/Wem7RIxotonvm3Oc533m69p+zNHSRm+3hMrJwsFkdNdQl48ZThy
cv3gaKk476Y4n5NOu1iZrR1L5gr3tXN7huCZLvdImZYWUpEhfNyb4qPjvOtG+lCm6DJ51IiccNiY
iq41/90N+uXwJs6rKV2atbLVhxgbnufAhx54pADR9oAUKZ3siqO4lnSroEezJPrgC2PQoLsysl5D
8V9T6dP9gYIETsFjYnP8PeyB3cLmR9FMnZjA4vnBBusVlk0R4yOZKy+/mtQBGK+KfGrM0+OH2eOs
5TzV6AS9k/WS86KF/EWbj2jA5JnFyrCV4eYM2QeN/AhY5sG76za+xlddVHJ6CyiIccvqOuKoR8Wu
geH9o2unGtFnnT0X6Cu8XEQIeh2o4nfntkA4teRA1Zi+eHp3nBrZ+87sByMxURWZs7roFZOzfoav
c6J+hvO0XWhrr/+EvfTR/pqKdMvRjU0HRyvm2CJqjwCB2f7oyB80Ll1LE8guc1joj2sixa+5ayxR
Z8BSIFiHh9nDb3o2nthkjXl3B+5w1we9wNXizKQh6awnLdooV+8a0pOF90nqyQl5yjBVG4KdSAoR
1oQw+ba5x3l3WU7LzGTlXpib4UDLXFrJMf4dl9MTvV4ZrsqgnBY2fAJ+iIdgEsUvDtp1eg/RUYDB
YzKnPwCHQsyblwDK2WSEKhYO/ahJ0Nt1URufFHDmlMwcFEP6REheaU6Tf6KT2w6q5DLs0AATLMba
toJYJzcCp3/fkMJ2feDp7pfLu+vF+JMP2+iTik4zarqALZA0GymZ0PNQMBohAkaaTWnii3osWOXF
KeJDl2aQOemMngugKd1BZ3Th5LkCe6FzM7FWZdR4YKkncMSAp27LpwMHY8ZU0crWSG7TMnosIEA/
t6D6WgrHjvMdEWVA3ijTG/NXv7eyplQCWvCKVSIcznCUgcKzFuaayfx8BbPitn2wgQ8wT1CIsFxl
dk64jQ33jk12Tc7drL8DydPL4YUG1MGhuXtW7gf0ELuROgz2d5OcgjLrou/GPqMdephA7/ZoVmNi
nZ08ZEBoi/MCksfok+Gg/nLUhir0urzvCmbQwDWdHkhc/5PXSRucCMtos1BHzisIs5eMVvvqPQdH
1PzWUyoVBib4TND7xxhPhNXL7Dqv0ZBWeQFwG6hf8PFjGEUL+U98COnGMCLtDQl4CFfT1uUBTCry
KUprqHPQD8ZpGICIBL0reAToozqTa7iPjJND5D+Yhz4YWgLROSTvsYk95Q6IF6JxrUOOcdF9bFvg
xTbzPg7HBpoEzJTAQ2Bmwn0n8cO5fpRyu2n8aVV8hU7AOfb1QOFSkVR9Ee+l60KsrfAxOlAGkdNV
OXD17hYIFEeH09X2pwd943Ne7WHXd38a20wBVUIuUVj+dIQR2qcjDJoYdZKgQMH24hGNaYWGT1Cx
lD13r4gQOMjrKrh/ItwnhYB3pQIcgqC15wgK0w89MIv4hV6rf9Ao1xAn8bXf20rv2j5f/BTMMmiJ
33CwQ+GTdFfzvsjS0uy26YhLR/eB/u2VKfM77f4dFmexeQerBayl65p8E+GySOv3SFeAxRhIhBIv
RvPXrJop2WlRIoVbFpFJ9UncYvSzLsI/+ktf5CFIF4Dh1U5LWrJOLDCkbFsPggs6RegzOgrAnMYp
NWy8dBwCcJ28Jz0wfpq/htvttlhKviG20JptbWUGlpB+F1j7dx9KEJonHI08t8OjmVB3uiFZX1J5
KCwyQJ8j8ewiIu+MUXDpwoUq6Hvdp/u7o9OEPNtbzkzmtb3sn/6TJNgm3ZEI+kNhTdfXH27wCwui
b1acl4w59K7wMtvtUYhsaX1fvNBx6PenoKdQkjLGoNGVa/DuZn8sKVaqxqnkF43/xTHmc6DrTKEi
eulazmQdfF6hJiXrCsMHGsbED8NRWSAfX8U5+eSdUuKF3WNC6N9c6BWDupP21nMAdi+kAmnXc7Z1
RoQGK2s8wlEXCuQFM+Tg/Pyt71l3qy68CiT7ts+khsncc/DAFyt8wP1iyDerGS8Dur/PypP/SB/S
jLeCZmaCS4+ul/1XGZ43yF3TgNSb+PgdGBp+8jO1N6bkXiMiJBGXzvF7ZtKGbXjnQCMakofpLf3A
GiiYCJYtd5Y6G6nc+KTEH5gNhNnPO7nXoRa/dBaTaMswN02ZGmy52qIP2Au4zuvvENU9GIP3h3+t
Q4D/fX12Pge8nGrz+sCqjWh13p4cAAbodhoGeZWXP90t7ee2K62MdsFupW5hQ9IQ7Oppt4vanntm
vX62HLbMFJDHgPRKh4eY3B+ovI8BZonDZ3pTc6VJrxs60Gp4OHuUvJ0jGk6IpAU0mXB3oVjHLxSG
xtGvhMEyvl5yXtaF850pHGKpaGFpUTUmSrTQI9DeoaafdWLaZPAXWGBcNXqRkAdgWZRDNjl8CcjE
SI52tzYP+aBtxrunWMKrj5Y67WC6UTW0Du5m1lnh+kX64PIemevAgd68A9V9putBs7cyVqm2upN8
7rScCAJwl8lDymIl3z6udsCjd0rYz06Gq1mkIS64Xp1hMTXTtgcy9ODX0J6HiA3MDNSMByjdGjfg
up4y+cT41GWdSX9KmyZdv6mYnNeyRj80BGWs+KdHfsBnuOPeiegXl3ZDh/4jgf7q3syRwrwcIHTr
89eKoDBXxh0mawdoMtllem4SprTklA0nAFkgFKiL9ccp2PD8TomU74rdsPatqVwAbN1n6Md9g0cK
0hond9Jd0F5D3JFsOoRXDybxl6T+4il/6CKxXGgwN/sjMxfGrSwQItdUjaBNXhMSdI5BmlXTIu78
ttl98t7p8GDoMi26sA3J34JDahKuGRNjIpSRxpJj8jLL5EtHBd9JZhoVngEG7FkWwBPGI+NYVgSd
Sn5XVmxQFlp3HStZC8+BzQRuQfTKOf5ZfgR/+ogDk3p5T0JHKAVp9mG85bVbIIk8spYXhCqQGOCA
BENQO1vCRuNdZzXJRoP4HVy0GHZWC8GcuTGdeoT1jliIC8tA3QLDZiwSPxb0KCl3oEKScJzSG5Pf
GRnPyWNdMtmlw4neGJvjvOeNIOSl0A5XHex0aRNOed+W2PcUo+gfda19etfEGF/DCo4giX/WW7Vb
ttuniWmz8+w9uoUG84uQyQN3kpLpvAc51AXPxCA/7Xl3HtFpEskjtTDCBrdH37TOXkhfXRMOcdg3
cI4ivGX2XfgqltuWAWhtUsAe411B1QFLAPP9z3MMKDbGe61tsKyctqVA4B5xaoqxLoKDHocE9ZCM
b39+yRGS9RBs15xOEmN5ekwDRIVAqQm+9PX7nquY40kCSjLcgyo3Jasd3+djbDdwoUNlUPDDcEBh
jSujG83SgNYsLE3yqVfYhPdEy3nHatQuv2PwTXLsc3kR9Op33O+Ygi6A+W9vJb8EABUWWMcKg/v6
je57liejHvY2y6LxTj9fWtcHhzWEZKnWfUlRSkdF19IDoQVxiT6m2Dyyhck4gyrEdjhO8BK5bXWk
yU5KaOTXkGvtodprTvQBZML1DxAKc6kr1FOWx1sBe6YuWvcL2fkLcPAVYsqHWtLyeonVZX8IrwPj
2XL6IW3U/Pv81Y+/SlKvDHI2EKtot9BKZRKh2jTqVPu0Mubd14D041m7PewmpZ/ilVf/lnV1vwUM
sXafF4cSIr/fJ6/ftj8sdB94qgiD3KbUc1hyXQT7m6GBBvMNgA0UziGpiHTunswJ2I1dWKJYo37I
tTUEnxkKL/QtIzXUK5gKwifw3qxNfD12NWsKg7wYQzsA1zHFJrDXh4AT3wkvITFwEAHMRe5mLv7R
FnSXnWAEX9gPnRTR1+Y1VtNmbJTkna6i5N/NNVcJxXv1uGro5Vkky03K0q/NX0ZinF14Pj5C2Fbf
46T5rPrmVDWD4qc4oLrvtD4HPD11pvDwxPpgoBlPaKNjA/rtYYSXZ6Bve2AxzwMKhqNI68M5KyNc
zgwOfqpILa5Q2hhZvaQTFJGWU9P1DdHbpnpot9aKBQTQgI4cfwV+kpYHBBDAhRfMGA6b9YCz9qgO
WtR/Oc84WDgzyXLpQdY/eMuPIe3zZ7IHXiBfP6BzhQJXzz9aeMtP4SZBeIYdgY1N12eID7i6nBr1
RN+2W8S4yGI+1oZw06fR97HBiFAdKWauaD/cFF1DSGuO6uenH+I2/TkN7ke3XWpjuUunTNwFAYPh
/RbciUI+IIiTlRY24Hdonb/0vbvhAyhIUGGuw77ooiEMQpLRGkNYaFJfRqT+nQPP4lMVMaPi8tK1
tAJwLdiOM/jh/crN7cFvhaJANvQxQwWCy3rKWV3sOLPVBbcASRRt37oK93T4+Hlv+v4VlffLoPkz
OQVG39WZEZ7ag/Nqc72+1yEqyZy1BjYOwenhVmM2MaNlI6kRdDmGUFEpCndrC7jBMS/WnI/EFe/9
j7K3LtxHOYWVWYf/IQ3aBSEdOMNhU/wwrf76Vf5ZD1SmUvKjPY1mqatUEeahOsSMx+KAxAlczGJn
aD89On6jG1wO9JOB8MkYi6SHGjMm4rAnxbgFeI/Ig3BSVLPGO3KIcAT1RpD5KPf3aAaAkJ0wElYV
H4gnqWh/8opLpASoO8GnkpcMjnYJwamJ1ckF9D6TJI/cMznMaSAd5+qQjNi7U70DtLLgxVljiYsv
dpvA26QLcOCj42s+TcFYkNPUGgKNHYGzAwoOdtyFF0ZjSwq43Va6DzQMwprmkZho0SxzL7Rhc3mo
ysfumnoVP05+ZPuAs0j2SnH0EYCwd0uV1d2D+JFhgSrDtEAfjs8JL3fOg3fya1IGlFwu8jV5SZ06
ATRV03w9jW70FUUc6TB540xyQc4Ejz/CI8Ah+hmdq0dKfwowZc5wAaPohZMgFqJ0KwQ99MgEQo7U
aHzJ1sN1VAPoYVhNN6bMDJDOdEamqFrxXp7BZ/p78nScJTVwiAACgUKDEWSQId9+ybCKhkak5PVf
g9jaPak0rqmKDda0RmaY8BYwG0p4yPGL4eN/TRJwtz736o9rjzrhlqOmpBlIj1qmEqBYt/1onR4T
a/NyXvFwSN8dDxaQMVQf4GRoEuQMMUk6RJ5ftIOWVtCZoSFNxzfUfxFLuGfX4BwUkwNijJ/fc3Ce
Fv4xk+wf+QUmghy+bkMvIUZ1YFR5wEGQIbSGwn/CyMvvh9/sPjq5FNC+qPgXbgGf7eiYHijy9BA8
4LSvcx4WJqA5b3fMKVSYFkslfqYfF9nn5MWcKOwxAf5JFW9+jZeCCZrC6eJx7k6KEA1TTj05B8zu
GADivepg+1eQr+VvxGGBaBh2/dsC7e05xg88y307OtKlmpqV6FOHetLOj6tioIbnP1QTQQfXvyoT
waBGolnb3CCwd8Bi2fRo5AKh6hF2qVWZHg7qwQNhOxoJ4WnIddubWEWkt+g+azaUruBrqsRM4Emv
51XyHFQ4wYC8cQG40VLBoGoKnkyfaqULv+TLOKmlpV1lBnopDtHLY877DslGN4Aie4siNIN7dO55
nQVZArwgmnosv8tI7TsPhJv7QWewVoOr24uYuypDXWV4iOwsfOSCnIJ9sgZCwdlwsKsLviybZr+W
W8eVrEbvaRvV0GZxm4D5Purb970qOGxmp5f92x98nLvLTAkIho9DgoHqHIAwbOxc6ddfvB0nP8K6
DdTINcoYox6ySO4DWCtCHxWOC+D49m18Xzy9d6rB4bnsm8V6BciipoLfVD/tbKXHaEUsit8OditD
pq00xjmCEUqhnOkTJVS3BC2uuC1zSTpBkz0DoydIw+QQQvlmRCYcZkm2mMvF5xkJDloMHzevMOpw
QDK6HCfo+yAl5XwS+r+OMeSF8fK45jDF3QqTj9besaSvAQoZB3syjfEh+Ijv52aKqMweX2t60yj7
dABW37yGSQSCb4BoQSYMW6/13v+mJoiG+i8Xfe6ZfI0OsNvjfjZYdJH6xR2eDAg9I1va6YnpYU8/
hCIZmOPCfSJlokBgxaQqEL9ukHdsIrYTyDARG+Gl4c+FlxXDv3Ncu5eB/On4D8DmQHa1ca1iGM79
xXycki2Af0e/PEDyn7kgMoPJzSebcZ4DSgM+k4U7APtcdBgcAWn1/zVNq1B35e9nTzyJpI2qgwGQ
3wt0lPocgnQEPi79Yzwn/vvThsu15+IJ5L4VSwkWDj4nYZ9JZoQVhGP940Xy3tj4R6adLZZG8h5L
/+CJice/i45xBeYsvNOT33OqkNoZ0YWvV1OrI4Dx+OnQ5mUVLDdWjPUBqznXaOAyE6U2ntM8hnri
PBGO0rj1rIj5cJ7nMfdTPmBOO3pSu7UrF4MjlLeL+df+vnnNkPp3rwQ3xb9QhrozFn3ERsVOnTcB
vYdlDuwb8ejRml2UXcJ6jjyMxDG5UcegmtJW9AofGPSg/RXgAdrxvGVjKN+DWxHCSgo3r/YZJzGW
JcDJRnJJufjQAUjILWbnc6GubgeNHCVkysCf8B9HpkS+wizNZirN9T2yEBR2bcOylovH0pRrdvAQ
65WRbzek8zVxBErgTljIAgiQn0LWhOdAQXc42hF9WfEzecLRfi+OpXtEqF28j3JW+8EO94W8XgSK
HPbEkwWfJG8ftCAfM5DUYUcilCe/s7P5Z1m5x6DwUTmKr8TNO+tHLjG4RIZX/AI8h2bP5u0MG8RC
cl4YZlneZrmR/ensRzvcBpJktmNE6Jc+N01UceaNY4Ydj3bWD8wQEArfPWpPabrJ42k+lTXH62T3
cpKwwMalX8Vvrgt2iyxkzQMvm2seti79BEgiN77roySPeVZ3gZiWvQHGwhd6scBCn4jTLL/ePEAn
Hh0mZ7Qb1fZstpgZNh17PtTg5d+5DWj55lXAxxScRf4IL/MnXzFF3af+5TRLWP3zKm5WsG91VMEe
g+fA9O9jMCoAN4g9ofp1Q8R5/k0tQKkBTFDZxYwe/y0BJEvPtFj6Hv6yrCLYr7wbcQr4R+UNOGjR
xkIQj9G6LCYILNesDVtUaQCScLxeQcLGgG5g4iOehRS39w5ujXPx39lRdtZxNaVnKZsqwoIXfkmi
pl9orG9MiLkWx1xaJ/pW9hT6Bx/7MEZawunF9Q4GsOo2eYcw8XHPuI7AfeCesFXZXZDo/SroRFYK
2NvhhA/29JiII3d0sJCCqlFMojlGuOmicocyETTy7i+hq+9/s3i57NsBc1QUkpHpvJAujYUN+/OD
nZYGh+9tD70lhjrpMJAh0nYrKiOieCwjn3dwIbm4irgb+9Dp5x240nY5gHx9ztCP5mLLzjjYGyzL
vPmb9bh04ngyIVph9XSaC+F/hyWYiL/x4vfkIhwSKOL4krdA5vDyKV5PEj3byTvrh48BZ0lGOiMp
UshbA7V6/5vcBncHYxyAHG4HuxGI3xFXE9qEMw9ADMC1Yn7rDO+UtlAW0Wpbrm15C+xgMD7OXjKP
J2s6jjeIC1CCI9sDPIRYMcUoArGGcDKZXqK7jUxz8uSOt8Br2OVqWHlNpicPIC6ottWcdEd2Lsdw
4i4WatwfzZIWpbJQwo2cgu3kFZxHIhSlgp+tBydOelBdhKZ4g8ZdQDbIb3ksq/L81ybrcftbgKQe
7Nm3KjiTO1dV/RfVLLfC/s70ULbaEaGIUjDdAbu/3JUFifEDp+0QrbMb+FCEiwqHxQdmxXZGLq8t
Iwt6R7AUQS6yxRAJZmAYq0EbV6k4Ec/eAzxH/maHaKZnFrhMkV6YtTFyAexDOUkrR8+6mRJqwPS9
Q8SwzcPUGIDDBaZlOdZ8oOK+NThG8CJSawKcwW69c3T86cJjBFUxhCtVb9ajxQKWZCf6wqN2D39o
s7ORRzu+NpvhlJeZq9u+P7qmZX7lZ8/RKYeFsA40H7xC7K8i8hjGXraTT7jucshc0ebbt3MlkmhW
uvq8drnLWNKpLI21bcQdB4cjuUu0DSV6s57M+QNNOBmWAPzijgiqB01z2r5ITyJH8vJw4wQ6NGIA
gC74Vhjxp0jqH2wiIgs3qBMIZkbhgDw4t6nnXrFBG5zZJVz5Qes/37EG0oaZSHKmpQqph8f+Ohs0
33MPd7Mw2Y/C3SjRMuRf8wUnYjzBDAf9sjDxSW0WmJlJRMrpxNj8F7thRvjlwOP1V158lC/yVf57
yGI7kWQVyO1AgTcJYA2BAkE4WZ6S1Ox3aBHquP0Oe2jBER1CtGhJ5zCfQqhtU27ZfuRrcraBrPgl
EpEb6Akf4Xva//1OXzhen6g+aDD4oOe/HmHKObABMNfSXTXFHsOBKDM/QrN/OWmLs/c8JU2g2cPe
lBAm4cu0N5srN4TgL67jsjwvBGrB2InuopzVLHrJF7lPmXyWQ92IgJUGuNxFPXfEMrl5cjLMuECt
PUG10HtnXCjJIE3wfksvFvmnLz0+WSSwggMSG4cnlKRFdPcbbz3hbuJYxzBqX/zQ60Wn8+3YscMR
V/iSarD5YfTZvNqP63BsTg5kqnLNCLC5UC0xEgnSOoXHCQZr2MQP/xuUqA3cEQZjEbR+D+z1MqBY
DDyPc9Fzluim8hJoEUFYGDJ7BCVBd4WilQGuuaRzShd68GuBorzZi5f79lWHVi40LZ2klxTXUwZv
mGTMHEEgP6Rzbj8DNjGfcS70SqF2Z/5PBMF+K9OtD2+bzAxhUHQeB/+Xs13xWpSs9bpS7XiTcxYc
aPXTzzBGH6DhSJymD7AuQAR+t/Btgz+pz0FQA2MKoPQ4f4xpgGQVwXb4YhYr3WQQ3zBU/mX/cg+5
g+JqjjAMYX0qJ1BDE5UVKcvxxJGkc9tBxLDTJOssnDbaCLr0S+4h55vOmu2yPmW7tuR3QDPGj+QB
Es8YGpExJP0ZwpFy26RNJFBOHg/yPzOXTFBiJlmnJwu49CWtb9GBhDnLLUUHNDmpMCqVn0Ogjq3U
JPHYy8nJ2VL7qM3JTmnJKcgjSQ92I1YDc3GSM4t/4JErD80REk9eEoWj20XHRPF7Ud9bk/IBrcHX
jbhdDGTf1hOB70rAoRiSOh3hS9I2vrEXXX6x1OFB/r/YkMty9I4EI/IOOV8IaIq7zi1USYvB7Ve2
gRKd/8qBhZi5z7OxG07zW1jx1jBm4ImqkWQkHwpsLktoRUZk5mbei6oAtZ0AXwXC+cXTA6wj6U8R
oc1RP1ABeJ1RYqjHRXgHqntHpoDBRGQsrvh6+I+ZBOCPZ8Yv5MloJn1doZJ23GYnqgBlCGZPqLNS
ib0hWvXpOWU3vvMNtAzVhVkRnoevqEbYAGBerrFuFRpS6xjGYy50ySJUKdrWUqDHa9Bzq4HOs6xj
fHM4zD5i1iknj1gu9z0rlHruAuFYSN5SFb78ExkbBR+mfsARxlQ6LBfpnkj63Ylwo3Zbh+E8x5Rh
r36ff2CM4Ph2+dBndFT56oun+tIvM3n6zOWe7OV8IClAwSNCMDOWnEBqmJvfe9ux1DsSROYBE0AM
JOxr2A7FbbFmEEKs55eCOZv8kOYBifGkdOOfGuCoTB1SkQ1uPAlEa5vKSk0vO5TxHJNKUW4/0lHi
VsgEm/hKakPG8s6kiOaIIiBPatomREVqOZZTVA6U4Z0MFI4HlQAZhkd2BM2f1SPJUk2GTnEAaJwS
XurYf/G9tt9TEhdvPSeh5QOt1dvgXdvxxX2N5NSQt1s4dzYk/BHyK+oKX+pR8mZSpCo8UCveKBGu
UM8AbKW6Dw0Ea4EFJBpGcU+gTQ9fHQDFZypvMcw6z41c4Et1JhMCA/BxESiz/3K0fnSF9rUOMRKV
EYP/4tp8uGygTmKawAxPpLzsIln8RVfuGwvi4EnbgRiLPmIddRkwcOFnQpHz4smIKovEjoLL9BS/
A2xTRdAJ48dUz7To7vfAm1Pu+S+foZ5D+8hTg/8ymzXbsjdEGpTK6plUWT+noM7h7Iz7uXiU9pa3
uTEkzPAdlK6cQC8mmM9YjGL/61HcXVmRVGfUao9YHv/myUl1iE57M6ui/qpKD9Eh6l6dzqC/gqeY
HvlCve8hxGzrAZkYS75xEf/yvhDrH3tZm5KsfSW9U9GgeLnWAMJx/KapI98quR9+GoKtl+2ixkUu
q1mKx0WyIEUccUJKyIr2hDLgB9JIbOfPOc3EECNiDrU7brMTqdJNH5yTpABSN1PpAsD8Fw//dRb/
hUfGz9TI8vEUDVWXI5kgSOUdUUhS4IrZMeaazmy0e/xT/KTh41r8m8g+8Xu64xt6tL14FIpilEEt
pMB4HALUiA0s//eWj+SWdIZKyp3koch4pFSnZ8M9ZKJPPDOxA0bxg+sulM+PI7kk3wRBiM/3/9F0
Xt2pY0sQ/kWsBSK/KmcQQoTzwsLGJIPJ8dffr8Tce+7M+NgYFLZ2d1dVV7sV/+rCAvEHnbx1dUHo
WAC8tzZftndziUesQ5FhZVk0ofkeCILdpNnTjqI8WNf/5jTZJB+wucvNqJXUuOoVXxvJlZvczFvJ
LTwhXkmq6Tt/8951892vBwfnKnSrOmCmqg22NqwtRjryloNzabwa14c68q3FtfBXlK+sUuvwhUps
CIxDoALpZe9q97GBtGBoqABf/aPDA3ZyR+3mV23zr2tsaJeiKo5Yfyu7DjyGuvtfrdf5Z3jYpDi0
9TJJ9xdTEqgYSuiTowT+bK8D5v8ZnrL3dfAIlbzrv1f3c6Hu1A2G10roak+frJ+Gt4VB6GSbFCMx
AWxaaep814J8sG22vDauNXQ83bgkfwEX8mlPXKzSYiNsUwHcnNeLX6ygkj6M3nXr5pwYAvOcsN65
BK+lzGd6X8NhD3ucN7/3O98Fu6CFDrvba3gN7+K0uLUtbxeAgURR1vHcJNkFRxoCJIx+hbvghP0x
i6cTGC/nHk/+JgUu6D+/2FBhSHG1UGPQIvdKDKCEbdzheTvGDc/w2vm74l6gSWg5uNGDETbxsvMw
oKF3Fb8cVMR0QSCqfEtu9MQf5OtLh0ezzvxMBNUz+uA56G2DJlgI1nVci5rbSlbzzbyV1b5XKSOu
7JUPGMlEt2BLYRazVPMDW4nSVvrJaEzOdoiT8vs3i22JKszfwtX3tvGWx3o91MV+ec/pwXme7EZy
d9HQd1nezRzx+S0UmrQuKqxspmBG3ZjnSO7lMiq1fpf4zyj7UppB7z+Af63PNMykowRAeDcpArlH
k3l9e9NQAX9iLvbBuX9/hpSf2PV2STPoDlucXCfBGDP7FHe6IUjRW0yfpiuvwXgo5uUm6xsJUVXl
8RhwpAwfVDgPDuwWHTZuc9rF4FiVGWAu20BzygZwieo8cFP6+qh1bykSFnKaD8bvPiASmiA+TWI5
zUCYqG/cs3fNTj0gtvyY5MSrIsdanfzJUueQMDw9/2weJFcCCLEj1FPX5AVt6oUkSi4yKELvzpN9
4qy0UVTiJhuYQDogtpNDMcEOFkUAkFDvrkGLg0B44c78SAEF1WNEypcqg9POBbBKksU/eGy/c/ZZ
JB7UsyDorjE+kAg07TOgIfJnxihzvALFN26X2WEUWINbRDY6lgM0iRoHIbyxfA++zZcjbUbKa24a
ai0CRyiYkOstS0h7CPem/LU1hbqAgPKxYvdqeFd7NUcX7eg5bmWoQtxVehh1e6uW2fzu9ip5jdpC
z/AEQ0TsQLBS40pRZXEiuuf6aF1UvSOfQTfDYkGmyWdon+TIyMoSzIq+Ht4fJhtfyB2cDfoP3E7k
wjHs/Usm4A3CpAk9SoWBDleUcttsK4CYDHW8Yih4uduRIOMRXRCBinmY5iDt7NGbfLlQ8MoAS5Wd
409IWSH4Mh3TK4jmx36j971SWuPujPt7iAn4QubwKd78cpCJx2O+W2wBVbYm4NMiY5MnVHCRyRU5
AdzybVLVExUTaATfrwx1Y0WU+RnHq0cIjpRKGQyl7limCSw2oKyCpuWdgahMBhUPXpjRSeXcgBMd
0/dEYcRLjoxva1tCB6gAp7Aa5IAq+hhRyB9mJvSlf/7+lmH/+IOeA7HJ5V5rHiImAEwWXk0aRjqW
FuFymYdFWC4hHjc6gIkVejJYGUWXcLz/YvWdWR4Yk8D5lWVxnjGisUSiKU9UoCjIQCkS3QGaSCEB
j3leKXOP5jQOCxA6qocuA6fp7hst9EDMrMz3c9/OljNncRnf/LKiUNTCH1JrRDkPlpaUpm/3HNNc
9JvSsVpCUSJqRMm0oOy5xnK40lbZ/i+RaXh6Yc1V/WDAbNXsL90M1bcsKOvr62ImkyTC1T5HDgTG
RxaqNIWUBUzDUY77QSAVcRd6dNIZKRvoNN7uV/KM/g6eg8m+5hEGFWpEr6vlZATEMhqEQmxPXPSK
Tg3zQJroKHXuUEwbmnAULw7AOP1ZQcXRo+PpikXPCF4RWAEsOz1vrPnVOobn5P4DzoSk0cwvNN/M
HMhosj78M+LV4MVXgGic+fpO7yghGS4yOfAaeNItFqtsBDhsR6CBdjv8HaJQbCNuckHKhdlQ4oUi
b+qYwU9F2TJJ+PgjmooWROV7itQATKBnNSGxcKy/XwvaauIVBR7qw6TNJkS+awxItyr925dglOPD
Mgan6NE2l6GD8aIR4Hx+3qOpqieSxJ6RYwNfoU1ADtshYWK8Mc+kWh7Lan6l+obGd6B96Uwf7jqt
8yvU7rNvSnxglGsoWwaydfQTnR49b2b/TksCvrStfhWCGKks5Tl7IBOPaHVp0cfS6tNJ2KLrhP4b
hNO8BIHDOZoNz7KEALrYB+d5VZO7n5RFRryno5MaJOAmABB/HdzH8Gyx1z6+Zinetvu7C0gwxtUW
1vgy7k5X9ho5NogGTygv9vWaC0oak8X+BY+xsgD6d0eeJiKNt9Xi+tGuVYi40HpT7Y5NLg4Q7Lni
J1reZq76wRh0ygcLmee/fEnWm656NHyKA1rcaRibbj0GP5+qJp5YBL4KamGP53TtwaZ/X/AvW7xo
/IrUDG+kfgaQ5wMT4XOhqkZe9CIsnhbA0bjRZZ/RvI4YHbYAHTP2+v2YoQbOlAdYSJuY+imji5jh
FMyhllou/YeCY5ZsxdouhKiIBhQuEebgp3pstDEsfZ4rhhDyJagHcKF270VWF46d+8ucrZUtdjbo
BpdI28uL/efmE3A7Do+eCgPwdNihiE1d/foPgJdbKT4QJQemxuaCVlarl8WEfCGhB5OPBLdc8tns
bfnagSYI4QTYjPVHb0s5z01ZavMCleNL9saSCNwhYChhlkgCCJGAqv3rQSUmijnr5OJf2Eu5W1/d
YJcAExGFhSTqXYQQKOpQ9whqFFVN+Lla5fYqGIhTAWAf8T/h6wqD9CEAuOBKzXWJooc1UXGiekUP
I7GF4KL0ezW6u7Oi6imGknuyF8BBUwdWvet3jaBO7LywQ5EFAWfg8QktzSVc2YrtOmV91ESPdlPw
n4L0i8SZOgQYkMRkNKE4ca/uL4wVwn97B0RMQL67o1HXZ0uwGZ2Q+ZntYwQK5VFO+AjGGmuCDxym
A2Z/TJhSZ80YmDYGLBXngcrWnIfMUZlK2886gvqJpwCZPLjfmkPCJBL89/ZWa4qn6E8f/I9haz+e
1/+1wBlXgTeOVwHxti/skzdmdcbjmEUbx0YPpMSJwUqQODjMTuC1Tkq41gLTHVM9zXwHLqawuIsi
zwIyUKBczm1QUqUYBu/hHb4WLDATorBtRtybDhspd4DVonVClnTjfisQsJqV+H2goI1NzaliVkWt
4idhz2Q1E2uzjsPvKSHhBazAlHPXw8YzZIV8vp9lCzKkD4BEZmjzJ1pUYh4AFhGklGBi4mta5t88
GvBbzLLEPwTwkAKZnGexePepPaMsX+k4yGdYq6x0tZkXYUH7FIeRk7hYkBUz0wG6hhOCsfUJvORQ
NnkWhfxoof1X4Zi1kly+tsU20RYjpQIPMjePS6sGq6orMBYe3lqy/E/+YsSyAPQ35amp/6qEY/n4
VNasPB2l3pHrnXNds4i7snK5/iM+OaHqu9qgC5NE71HxueZcfwGjWceKljefUr+lxBkmmScl4386
RX6sPErPoGgqANbMtqMROQRvXeZfOgTIZ17Ns5/5rt1z3WSyDUi2CZF1czESV8ij3i+VIYXCf5Gj
nSEZLFBzsyELEuOPx40jg0mtEEJlmakM0qKB1tMy6ADfXEhcWSWcLKO4uHMfkYe0Up8s4gPndkm5
KLyn2la6AeA/CGBRaOfj0uhXGbQB665311rV1qivdKhNTn+5EECrbRMWcLn1WMjaEhEtLFleOUko
QXSvnYX9ApJUmyS3NMsk1/jsdbwd+LW4UOVmG5fbvVXBwAJbuReWYhZFlYjcm8eDW1vC2zZOAyzp
HkuOM4PqBq/hU7kJ0aJJbdjVmuMYcLF8cA6zdJuQSehygE+wNKKEZkZ2DdvPliJ+QJNfr28WFsuL
aDfsOKdoQ38q/CJxm6zhTdTmKt58ApoW//IV/WFUga3T55z4pBWhd+YcJNmQQkF12IJHkaBD+Fnm
XJ910R0S3V3dFURhziLiSIR6AVCAt5ijD+bVO5kQfScrkBUqE2GHFw+RcJmwnzdlLVf1wAX4HDuK
jprYo7j8qYx4567NpKD4Oz46CPGggP6VWiXmfTnznBWCiUhQVho88laVUDCLVGKwsDyfpUAgqyyu
ICtnq3bzDxiza0fhZAhbegDoH3O7GLRZLyQ3fVb8DKy942gv36zNDk6puEs6pQDBfI0rdg1rQ359
5nAXX97Z7RDzrXdfSGXXPowrcXllL0ioDb8JbbpYz/wzvRbsPf4+vybbdQBz7NLfgW9F1W6Mz4x4
/Df7C+7wQDAg9gUB5pqF0+3XsdzAULEyNWbwomoGx2Zj31s1/TuLEFP0HmknRXbFbqGRq+F+gnYE
BWPN3cD+E5wLvA2Q2q4m219n82cSNPddli7vDaOenJNuHw48OrOou9QBaBO7/fb0yay5NYux3r/j
RgC0gVSsOG7MPwjVDQGNROyWtxhGmXW9mlXcM1QJqOT//DO8e71jrefVTmGgyn6luAvVscGhyS9+
LbBjAZBG9Ednl8PlIU5TNOz9Bq182COat6IGtDZehVi4b5I6rcSpWiCde39Hcm1f1cbsnDAuR5yO
Z7TPwZH016HuC+zs619ywQhmfbUnf53gM+i4xTnhyYiSaMY0ZvOHxBRnrmuEkc/zC0BovwqbdZ9m
xkNx4JBWGaJWhnXyQfxuBVxs+qKp4+5cWGNETbp7E2ldaZPHbLRGgzmSi7vp9c2YTD+O++OT3f/I
UhQjIRNDlAsEXEzgcAChEQ3lIWRbbOAnXKcxjvbdLhLSNwZYt+kDQxoUM6lBuwEC1nEDnwL6f39o
f/JaCtQi6rrWT4Vqk781TPpecEaUE7pUqxta/D06N8I/HNpxTF+Z5oAM2fFMZlXeJu2Etnu6XvuD
nwE/w4kvwQly8EOcH48d1Qfo7J+woLDdEzp7cKM1UMmMW4sVpXktrSEHvukud+JO3Kdox8ENvNCV
aQvsOjWnSvn/ThtZ7QoXJP15pyeANyx0fq0WfYhXrIJx5LFXAAxyr/6briIzCPrHl/09plGBvLce
Ynji7gMWHZ4gyoPFvTL1gsYLplHVlnXs8c6jQ8BwKwkC3g6hXnyM2IQXRDA5EfbUE9wwcAviWSVX
wul4Iz96G2FzoLoeJI5Gjx308Sc3/4hiJHSimRL7Rxz69kyIkUX+L6buN7seYskmYTm2UwjDn0gH
5CdIA61nnhHRolpxd/yVvosmQ0OobYHf3UZUObipMwhotqXdV0bwgcfVY+qziwX9O6CPiKdjpVEl
96p3hADbe9UeoII422N0jhDtfNPHxKE2aWk7O3ekAgx0tJ4DetucNtgwZ/P2zk5f0+VZici+qGmL
vCiUl+wRkBFrEU/wPP9qrAfAsTQxhIjkHJ6G1WETPKZpVejtlIUwzH/acF8MnEIuDx4inQMXurls
IfxCXJAy0+UVPFFXYDrnP70nHeW4EYc+NcQW3UaZ6y9GZK65L6GaZAQe/UUt2vR5OsbjA62MAk80
w7KS3dDq4HdlkqO+NcFvPJW2p822IvEG6QBI0dqfc5ubIYXRZkgdy00TQ029CnVEd+TG8qZcd37s
pBZc09vyHBAeFr5TD3lvR1gLkiXCG6e9FU8iHU0hRVV4yu8FjdXsffqRCpgy/JKyELwjeFjm350L
UShQ0LSGExPJdMhP2H+PSZmDKmCKp/7oE5VssnlKlRHdEa7AkCA1BZzhB1x2qD2CuKpwYmgPnYhy
GwIcegj4qDKLOir9IEMqD3tJ3aXRh1UFF+JjhmcR7HWe6y2Wa84M9RsYlwSazDjrEibK91+unWVG
kOYmUARLiRHmUPaiQ5n4R3pO/r1ULgNAUSXR80lhqFeiVRrxvy0BkvyEDI9kJfIBXaMk+YvfE2N5
WCaK6ULaKG5CkQggIcwVIHdKyBzJa4JLOLIT5FMWL6H6USIIjROuvWfvOr1Z0QQUE2M2bFIw/QQ4
0luRK1xhbB5W9IKMA82m8HqAxZJd0h3POzBBKuajn/bBTCJ+4Uy6c7X5IccLhqmUmPfg/0ocqKRG
TZtlSBnKCkx5jmNWjjQ7Lf650vGgp1rkIxhjzMOD5JVNzAmdXFIGllM6LxhEyCMwhb9xpsgh079B
ukuxc0rGND5JAIPAtY8VBwl7jAhyR4tJ6piWZwaDYUDOA1L9j3NNkl4gm11z4HnendmFCEcACiW9
1pMg6IVV+kC5UzAuUn+ZpmmVlROG0ug6taVWO8UXr2q4UwQecNDiVoXU3AK85IbTJ8OmvarL9mQI
Wrk7ex7gesgMsAvGuPyt05PE++GyU2qOGHXhNHWmNICxwd7s7aj6TcH4cjfD46iGiJH9iT/a+46Y
BAq4wN7WRAFY9+LplBwdzDeXDC5NGQEZ0xxBEoN3k3ot9UiD/3hsFzrwE6eUOulU6pQW0aU8bSw1
TS7sjc6JdtKArsFTCAnWzYVmGb1DPCKSSkHLwPKs3jXinGrO89oyeooq2JVmrZhR1CvaXeuDs/o6
YKSx3aADRI2KT8iea9TB7Koio2KM+hHjDHtJ1+xhvX+iI0bynCfGWTidoNn5JajSy5HQG8Pm28FX
RRGVzdegTlZPKfZP3m8B8ERvDo0Fgx+TaaoFWjTuD9o8hEnxFCgHqS1Xg4qZexULypF2gA4HNgft
wAjFWJGWlTK065swvvd+6Lzvf+75lLvxLoOf7vqrVDBKsYDEdPlmKqdIemngUG7HqLnp8Kh49Cyx
JOb6JubvyBzmLB5FZ03HZDcTPowakzpSK63f50P3nCozr/UiTYHBvg8VBCPpGNBSpdH9b45D6HpQ
5y8v+hmY1gOiCepLaGRNSnigTXnrMH1YOndpc9UsgdAlbHyxvVEOE2X0xUexIPGawe/xA/ho5im5
dLPw3zPQHJaPyHH1Vbkz4nQqnRC/jSeekK2V+5IqyO1QlWdANuTkYlYFfonYBsYrRTfCkdgcqerE
UAhTolyEiqE6UvKv4obyINnw7YXqPKrcjC/gmyB5oJLjJ9OjAF7pZ1gswHJNAKFOQVU9igDMKEUp
gxEsARwJ09GuU/LUvEUbulzqIdWPWPZRUbKj6wx2DjszNXI3EADPASHxYMOFT6LaRUrkQo6sQSwE
p/HLDgU7blpuU7uXpOXCp5i1aT/GKkb5bZSi0sWv2AdQNCwzjgppqrjFLruxwHnABQkEKEYJUIoO
gkgIRnNNbuXm1a1iOmc7XAruU2G9JE4JDGRSLTmiP/DGY1gPIEgwHcLLcsnVQ9LLlQWdWNnUqiX+
gAmzJwpZkocLtLyOQTyA5soc0odzhDDFaco6B/T/h3VXfxP+9bLwI2HPPkPgN2GnuMZc/DW8OfS3
kImqJUXR19G9mBv/xEavzre7/eZnXaoOOvyG0lBMRsLhdCfolCk/G3Ednzfz1Cv3tKvWLmBOVlDp
Gcxxd6kvq2tLRJoEBqLRJAdoE1v06ypVCVyjaLGcpQAEOzpZWAVrr8SKmkAtimASKUor0C6nTdyI
Ww9HLXnHoBFe47f7WEq00eQ9PwISXSggPgWrrsR8iD10l1BzdGGMO/+2AYc0S5q9Ax3sgNI0k2JY
gbpEcKB0HuXc5OUCinJmgTMuFv6yIBrBmMVEKiLBd2yS6ll5SZz+xyZai7rZHc64NDTJMO1XHRlo
W9ZAMShXaLr/Ty7QKVl02m96UPqgo+6JJBva/y84ohgThSN9CpT8SE5qEqBgP5xcJ7sYPCevoSsW
/SOaaJMaYctTRJZ6UVqx9ncjXA20QBpeJT+MbnBG6NJcrgYDQYYgADCKkgswdQGzeE7cZLQVH7pF
rrbtt8KnIXe1lW9YGH2nyjNuzn70nPyO0Dtkh6VkNs38owHTddUdB1l1zrHWQNOlaMKpde/g2ooD
F41hCNwkqNRnrPvla5c6ZNbTpJM9lluYOZy53c28km/SlofAGeHCDdbnczvhY8lxOHw4Z52oehq0
hvXvSZdxK3jAWVpNV7AuXRekabxYh8HgBKiwBlrOZ7zrVzDEe9qdV8mYcVGlAjJCFNbfBxrvqs6/
F09wg2/Q0UVdAgPrYmNHGhNJicP/2c3Ibmo9jqbNlZbO4iMpmkCCZls6n7TNLeHfj4l2R3JP9GDS
ya6GmGzQbnsEJC7TGRoQSF+Ypdn0lAGR36SpRWKjDEHTqCWLjr2YfJr0OWWZ/bp5OA8VUIR5huwp
iGjJHhVctN0pJBQwluz5ny0YyPcjc+NbbOrKt6GPwVTLXh8k8T3RojSTQY7lUBneMZG8TTn4wW2e
aH9guH3TKgoaaVC2MvE59kzBePqQnfPHnzNMIjvYjhKIQien9UDgP93HaKAEgLHHorWn2il10xwG
bTp8wJ4GZWn/tzR4gH1IKadeLoS0pCNonYnbfA2BSobOySylEj5mkts9vSN9DthLO+uoEtacS3AJ
pEZuhofgFMx6mgS/D34DpU2fslFWWIrlhGWl4MJUtDEDOds46QLyleo/mO/iNQbcIWCyZee6pJx0
k16IY9hBLoSFGfVZw21TD6G75bbSG20DMnPRC0bTMiqbhi61W9zocCAJUAc1P15RROn+v4jkynvT
OVC0bgwfQuYPFw2ZboUOJBMJ55xEjpPnUpPQoUdP04I58hrCLoD1v0JFCljFaAbMs5JJA5C6UtuI
VicFkWQSHTWpc8pb6sM5Yp01JQ3vwIxjUGoJconSgSIgP4DKQtxI2bJxuTZZg/fdhtL1s1wc0CuS
C8SXUqh/JIs1CwZda4sFCH1YsuqSHq99khXIslV5gZh9LoV6zeIB2PmvgPYMyCiYWgads5RTyKl0
P7T47sYVY4UhGkvvaPnLRRvoH/I824WbXgiToHYXPydQsiKou3gIWPtVm6s1JgUnZ6//cCgra8rd
OLl6SCDeoSOVfyzbU0VkpS1i4CV6jx7ZalyD1h5d/MUCxDQj9kv1oXpF32gHPOyjLMqQI6IKytD3
wDe0oAtKyo21/v/E4AJw65IZkeTgyd8OlqRAQLOni9UZNNUaUHbFjAGv7Pa0G2x/aEjhZp6Ll58f
+RfaFoTZggRYDcITuR1UlCRMrEG0Ldp3ILb8E2qlbNG2K7G9aPIizgXhxcyKRi2nmjaSk0MA7RSt
pPFP7ScVVPnuDPUZcr1vEMQT6pQd+ipGYkrteMNXVK0maDlRcG69y5i5jhCyQKTNYNOBxDPKDsc2
0P3OO5EAAYXnux+xvmxrNSCDnz+rKen0mSpj0VzUeFRQH6l12q6SitA6jJQIWNeeFV2/4n4Gg07V
mHIZsz+20VKpefmYYImOyujNFUJAtFrW8tcAwtGrTzuUptE+qknA+IXBQrRtQo+0UpjfWv/gP3st
CKt2X5Kls1vNmvnsXycRFIzTOGKgXyaH4uNMgvpv7QAD+btMguAqi1mjJWdfdx5nxAHk1a7kAa+v
A+btPmQzWLPg7CZMkwSoDUKAAkFdTTnnoOkyGK+/HxhI3EFQVzioypsEhNHBKYh8lOZ2TX9pR8yE
g6HGC7TjMYSwzz2jqibvCNELIX/MJdJ+OQ1rH66tQ6qUSIQNQytuRKUuCRiTcpP96K6ERZ26NTK4
XaDSvMWt/3n2OsXZNrL75Ejl36v3buRSHA6tQigseJN6r5t3MtqHhut+Z9lVfjpapfzgwlzRpxKU
iyNOVKkDAxAF6GJpj3DEINF7hdebtXnLhgtPBnQHo1NZvK9UQWTVMWpWVegUNPGrdwIHbVHcghxa
ssEn6XMO8Tbteo+7ycyGOlJjRl/+qxQQ7zSahzKXfoZvpD60ywTsKswkUB8e/ag/t69KX+oAgHBW
RtIZ/HnrrMtD/NsxQYqIPuy909f3w2azwyECt70IdAgcKF+dHOhIJCBV/5pg7m0bmIBvBxxEF034
PWOQA87FbU9m1kKwjnzozmn4VwTcZ+8IbrejIFpeQaINq/HFLu0ff/4SVnyxC5GIFw+/CccKbjyY
0W9LzbDREwoDmhaXYB3VCi5OqH0aZqjfSCvufnxAx9Id0mYRdKkKYI2oU0q6ptQSUU6JxqCs8tpU
IdEEgvKr19sogyGpUN57gCg0vKv7N5FsX4gMcgCUs5K//KfVX5Ctsh1UNVK3rD2I/cWMPfsIK0qZ
IkpM9cNnE9RHUlFwlCgOVPSIgusGYm9FhJV1CxsRNaHSC0WxT2eJ1OrnwSuuxk1rDn5JCCAXUSgj
DnENQhRneZ6pb3hJZEFdL0KyjDEKQCrF1OfBDtG1FzMHiqYSixLTkYi71jZ9iercElA1uk+VsxR3
Kt6yiNZGukCGgtixQtm3KOs0dewDS1GMSMN5dg9UDkrYJWyGcWOSmpghnaM2C8meJTyfkXVQJCp6
qlvtbPkcqUKErhDBB3acW2SkCgl79KCUSvw2vAhqRSSa1roQdUkIRRjJxs/FlTwBZTB3RdKCJn8X
jIbuoPd0pd5CPIiH7jPuIj03SPfPgTRZSolVlHAq4kCZdMURfVqiFLN1ZfkehbmiPw8H8VhtqIDH
XE3lmiRzKZXhTzeQSE3Em7JAg2WviyY+jmqY1FRnplerjFUpr7J77Z2itafLglTmzZliN88O1Y0r
7nPKCke4SK3ONcJtYN8DShBgAIxx/SdcvQDkEHA/BUmTJR7upuDU/5fYxKwY9T2Q7Aoi7jC2psx1
SO+AnEiM1PO/4U1JMgimomVFrH7SMpF4RjqbP/uocUMVY9KjltJJQFLBOLp1OjmtKha6rgjWgAmN
UeAhup/CQ3QteJpLUFgqSH2E8APdVKbMBgR9PSWlWg8srynkCPBZ7wmpSsWne6gnkF/gHz0lJbTw
yaX0/mRcBxI+csCIBjn1qBQktByOmsdX1hzkTUJFmtLnQH3SNYI4pgV5aOhz4OxY5FA0Fm9coSly
daB6wKtEl2Fx44x5OFmYuZ6vR7QhBdE5SAnMc4Kq+HDldBRkdXSf05IeWmU9AXJc74Mni0PVE6cE
RBd6KWGPHkOJO9BO8+RcUedJ2/8pqF6sX5XKzHQMd8NDyj7IKv38adCjpOYkdc/pVSriKMgR0ugu
6fnSE8bTy/bNmjhM0GvSm30J1H5j2NJ3Mlxpobxwz3SwFizGn9Nh65e5/fQWrNgRQsFtf+SO7Doh
7cXu75B9h9TQsE+8/tbDp+XhrzNSJ0yqeeQv4YmN+ZzssntijNG3hohJyI319VHd5GrjkpYEDUDU
rpg37OXJ4X+w47hTpkDe/jKvokGT6y7cfz/iXcvFEImBZ0Xji2RgXTS4XKnRCXHNs84/r2jNbOi1
eaF1fPq+2qe/4FYPGBhz3ETnld08h237d7ykwZjweOi/8ViEtKKXokKb4h77IaA+jhNKH+n5bM7o
d9odqt4b911U9M6eQZkmyRRdZoVxdDYVssHGO8bekckL9h/6dQQxHbaxYXWK5c3FtLYGdVD3Z5/j
mrKa2a3BueI3GzYquUo7xjViZr3/rAMLlclw/gy7XaCc6a/7bpit6EE3fMNaM2qPJinUH63BjieX
cZs9LF7rCZUoLhpPXLOwwmwQQiLmceZNEn8qdhYll6cSaC12ihl7+JLQHM13EIQdcOgm8ZWMl8Zg
LPJOwd9I41MxmAt+LfhKvMw9dnaY/P66IKbe/GawfHoGISavoKBZuY0aQN3OQRcM0O+cTWg3AHAu
MDXUPZnDQFrfjSAmPkF4s/PBwfxggQP2SMZA4K4xdEHUcMNeIadilBfsF85z320NDnmG2I0PqoE4
UdyRsCcaMhqdprX+euPSXLWoODDN1nc93ckMHF+n/pCRyjjt8X51DwdDg+Hb4Ld5ZbTCogoLsoeL
Se5pFkIjYpaNjV3OEKjH9+379c2lw0+tgZvY2W9ml0k3OdNQTqI/On1vKuaL6tTf4/pDWlxcGJ5X
/wfWDgOJ4/XknUk8+kuRBa2truct3MPJZrCNEGHXcLEVY9u1mQNk1ZbIR9U/ewiYioBscUJDnLsa
4p86xF1seAfnf7h1D9u01wTWodVDmoq3Vu0Mk1z3mlkTaqTqlualrd4dJhh/a7JAbDA6KHvZPUdY
fW3MJ/UvM6RgCjYMu9GpMT6kRlZVxwr6bh3goW/Eg/NICMfdOTAMCIg73fqdaLuz7x71MjHgNK2N
IG7gTugTzrGug/B82M6R+6lIwp5Moy1eoMz0GRsMSvqHL9vFxkPvCXAO480RhEcYZxB0zGfVKXyZ
whfEYjH55VJwx8z5vOnQXHhzjd4NfTgqujqHWfIw3+JdeOE+kGFEuTtT5OrYgN/ZrwUsCHufk9Ue
kKf3K0usXHSQoqTwWyX/lVLKhw9EkpVB0Al7GiFzJx4d+seN2GpM2rDT1HSeSqIr0/3XTC54FLWT
C96Yt+99sBpy3csHY8PhwN6MbvFzxGaodJUR8vRIdlbQDH+EU1r66JZvc2TGBEbIb//rcjKbeAtJ
o+Z6JsvRErlODTINDrt8ei5k4u3wFIjOYD/tM/9n9GKmlGY7zdC0vtiln87a3w3WfothVS0XR3l6
LdG7+je+ei+7WYXRHm0q7D/4aVoJBbmwp1+CHZOy7AJ8C8eUV4xZU/AZ7QIpkjw9TafZELJ6ENwq
CzImwER7t4O/icjejs94sOKFnYPMQCwefC4lCXgLq4p7hskDfbvCiO50bN5/+IorQktneP65/wNi
co7JtSg1Wl8vhMIYPaT3RCEf0Chniyal7neocZVj1oNTVAsoHkkL1z8t+gkrpMp19K0Vtz1EMEw7
EeYfXwhJU7J1/k2HHY1zlaGqVAnZWvQttgP6k+N2H1mMe0IDu++pl+GZ0v4dnotK8PhCF074cf+o
Xhh0p9bhaEP/MmkXK7noTkuVLT9UKYE3Ld0s2kFP4yqb0BeEd0HFOn1QAQme4UcJXcre8Ycsk7is
TERtCgeCugiBAxFX6Ead1oFW8aLFpzVYED9Qs7qtAadbNGmtbJHqYZJI1zbVi92Oa0G3jyINruXk
0yvj3EA0F7TcTC8hE8Tyq1sjGSV7bfZ2Mdp9YFo1JjTzRta9mUwpfm7SRzOsXXovpjZPbiz+lvPO
gRGSM0cZNVZs5mgZayju6OVRS5Ma8iQfxjZzTBtpzCUmB6HTakESg7AYVILtvzts2u/e+ZvezRel
MI6GRJhiHa/jZ686eOdiZBrcBEKjZwxaDpKo6r8KOSxuVOh9OyyAMxYKdRB5CnYbZB1xJud9dneT
5xEM+RhfJ3+003V7Bt1u7d5tSc9Etkob3iZt90oL4bpqbfUDVgdi1HEiH2AmYVVf5mQbt4rNuElx
Aylm3yfbDR//O0ZA5NAcgJLdqYQgV+ZmAPyBVm+0De7fezyeM0oTxB1cwn6dmtAYGOmViYvYI8Xt
IT+LDz4jebpY9GwwB5kVgOweeHjn7F7V0taktZUPeNFM+KLNkGbY6AXR0ScLTP6YTeHuc1UjGIKx
tJcPP1LXVZPcg4v67NUCpdFHex0badcHuw9IO8TpMwMoNLJdjEz0/X0mZpEzh60ET68Bav7VV5s0
lvF1LDuwEjKeEfcERxp12jVJKQN6IjHR/HeiAx4PZnJLYb46iHrQHh5tFNpuu/fYBu1P/h6A2shz
4tnv4oKxsusPk0TkFDG5h8Kp7NELT84h0hVRi2XF3RZ4sWI8ixvXLd/xrN/G7emNdqGSNNJdfLq4
OPnoYhnW1Up5gjqD1qCyoKVmyvNGo9sNjPvhV/HUOBN8ZNNFr4RvDEbnb/geIwOVoU3zd8QoOncd
P7KDf6cbgd0ACOpiPsQxnLnvXUA/UG0HN2kXG74Da7UZ1Pv16SmiUuLlrHeTZHydHManqJHWjiwf
tTofvqgkZbKx2NOcSo16MTtMuc55gZHqURQoZPCgGoN68Pv116BybVFRdtJNzVr/8PAP20NBA6rZ
OuXCVwE7Yx/aMz5hYCBoKLvfSN3kFQQC1xqc2EZu/vpn/7ZbpPe+tpAjZne03Xiob84/mtcl7J8e
jK3JdpwbZm1eLJ4uA3HhPrBJMA1SU6CVCvIBAgVOScRl5FIEVub+ok1SbBAv4CBYlyhujCOHhf2Q
tLtbL8oiUAz4HawHqo7tThDEhmtkxm/yTDW/613VwEUt+AfhYeCtwTRh8zfm3/kvOpErQV1KNsR2
DhQ96BIyeNrSvL43IDdDFiBVGZwRfxiCq/88Rai/PSdGhiEZ1XHAGcwN4HHZrqh4llmQUKsroYqM
uWUWMkMSM4E3JFs1K0t7iXjrA7ABRb9gEYCKDw1847pSOKhIa0vq6qkAlzEEOzb/rFz2N3wqMlVa
ykLZ/vqq5UpNE7WeuJEzNkcqMeWOQSscpgIqfanzqVeNaCbMRCQ+DIe3C+Wa9Vsz5eeKiWuBBZZH
BJTtnWh/g1sgSRliE7s5+nPCS1/fBE4bwstQK8gDjzly2GSpIG1gRKZfZHKbSdB1dv68QEbnMDAP
wH7fV7yv2nPxBxIaoNkM+DlFrIwKKMUsiQyeNItaqS6YZHVKckQ+XDnOA/iq4AERTTpBcltOWQWu
ilmBwqi+iZrxIRoJ/lp7B/otVI4rhr3YbC9h+R0QV7X4Vz02AxHb/PfIjSCCDVURY5dNjCHWEJ/O
NptSSMv15A41OUtqXfO1d+CXJ/uO9Zy0sgbQaCOrfc+SVvbumpflXyyfjm3wCu8uO1mbdpO4Sd8x
A5vUoa5eugt7kWjqLqYZEkeLVZcDooAmta5I4EQ8KJn23kc9LSa6/j1rmp2sk83+VcMZPb58CIT3
KqWnuspWtQLe1bdvfIw2rmpYZZKyWF39G4acQUhCY11cByC16S5YzmjRflm/85vTydQG/jEoEMUt
0pwu+zvsL1U6H1K2qBLCdsFzUvZ6I4UDr/jXePEvHRE2lWz7NewD8l0sWgAFuiuvhHKrZW9b08n3
wnzB/pu02M9Pa1CBW9hgiNkviDwd0oX6/plkQKxWxJNiG0SM8ackGKVoQ1AewWK4wgSJfbI5xD6T
UEdBiU8/94MJgyxem/0T4gUzh238possvoV7YoA2yWpKGtG/gkCuICH2483FYuImn1LDEublCY/p
JKDw7sovu8GhieXa0CreiL7u7CrX7KC8cij/IzUwPbc0VRMT2CL7PLw/nQHdwSk835ecreBW/n62
P6hYcgPP2V53Omtj9IFl5/nHQGZJoJFNJ7LNK8zguaABmRQOtOAFBsJYoByVfhWM6akpzMi/jz8d
4XSV/v0Xv2WPH6k/Dl81sImX94s10Ym9gwaDxhvZZ0kOfzwiQ1xnf2U5sjrKhxb2pUWxbj9wxiyA
OOiAIVbWoa6x/WGq7P1nxnCni3VNTmgaGxFELDsF+1g4i279FbTB5BV0R7nCJAkMO8bL3gzbSGlr
FtUgqf4fCqYa6f4DH4TfxWoh/RqbMKWkZmuAluOckhrudvB0HnGTvL+JSq/NuOPr6G9enRjfAu/l
3oVZyPeOaz35pbrHqMvazl+T3Wg7N/gazg+PHq60TdclcIbYp1/TJw9D0cu4FvqfJAk/Rk9Tiu6K
AwWLcdJ9OctF3FIyTWTyUoM5YFJwTyZPp6CBqK6/tr8hEOSyxOx3ZnJv+vfRk0qJ/84BXJxHgNfL
qBOxAcISvv913L222RLYY2TiN/zkRM6MLWoNbM5Sbqx16Z2m7ZXVAPXOOhEI/v9YOq8lxbEgiH4R
EXjzKiHv8O6FaGgahBDCu6/fk8zGrJl2tJDurVuVmZXVQpSyH20HrdnhN4tLyRtBd/wkfcrOSCnI
FaMaWbJfSZ7MldtOluPl+Lg+rdvjPRqF+RZnW7Kbk8kmSKdbksRSyDaoxr+fhJEWUEK09frn+IFO
J6oCI7yNyuyOR9v9j4BxCSvry7o2IpOYs2Q15vPbke+7EuC9zHFpzlHilGnF2zI4tOOBSNECyCqf
7se1eWXeHPRJt+DT8Haq4+hN1qENCClX61HsTLmUI3a85NQ3uzS8k7vR3Qpn053c7KpDln/nEGgm
jIh6GN8J4Oe7OffxOPAqc/JYehpWWFd95+ssbWwXsWDFLLo63zH2/Wky2PU0Lc+XI0blztucJxwn
1MXxcYWh9CDdPILXdDfcvkWdZWZBNT+kcbUVH1angFGbiLKxG8f9/Ydli3BvAGXz0XnmN2etfq1/
Xg/eBAksfvDWxml/azxauErTdVseMs8t7RgAVwzBO6/fSWMBSpB7D8SmaDFn2KujoG7OUF9u52Vb
Uj6EzyDZNU0/YQ17iMU5gT/RzSk4oCvRa9wMqm2siuq4trVX7dVrjGQB+61mcOxnw7xb2Rz8qnsG
xWVnT+HOpzdc1iBcdlBg+34doLcPmw6bsWNV4QnHEd8hQMnVwCqGvzS+Y543VkmhDmbmoNIzLdMb
cQmFpUnCFBcm+Im2FJkA3gcnemqbNIzAW9LLOIR2smrWpU87CnkO2h1Cxe8vp28owWBql6cX5zO+
LNoAnBJZIxhcPMHNyCAWRy7+AkL3WFxIocYvXOmIMc0pBGmbXOBlVhQEGdQDBZwN9/08yYastveq
Pd35pd5zehoj6gNFBVFkhq7yySw5jCWmKNEvfudjlbHY5MxrjPQi6msR0mUB0LEM96vmiCntZBHK
R0lTUQhuh7sNCC8/dqRuFEVDusv6h3eGnNmC/JOgbomN333Bd06piHti3fVnP75j9yj9NVJz5Dgt
CO3edXql+D1SIZZG6mdl9ZDtQeDAR0FG/1JpDJYDequ4DHg7FI1ACfwiue1s7WtwX7Xjk/kLQ8aP
yB/jZb8xuLQpbrqX+MpctlNcDceIx727S9dY8A7aMUj8UJXv1iZsJynMconMcE4rPXqwFAnMH/gF
JsigI+4REfuRKy+mKA/Duzk8ohRE2emAIjNa9x0MUzJNWTPSdhulQ+4Ua+VNxpUN4SUDnglFQo22
7INfD3GcJfICFO991mbw2EjjAsXnk2GQJrWjPgsprHFqVsPXT4ENCEmpBX6MNVUHQQ9W5KwkupGQ
5SynVfql9psd56u42ht036F/6dO3k2ilVYNb9A5Q8Xt7wCIYdfcyPpjjFzklBGE6kwYVhQjITz2s
B03sRm9OxWKABWMKqt02G2kZMA24KxzomWAu4BWA3DkY4T+Nap0rE8NWJ6GCN1/vQDp26L5P7gs6
5cU8bGYtV8Gsqrjg1VdiURA20TKHrSdwEshNt9FrD6TNgEmOdxu1MErfwRomz4OnJR/fJu1BZ05F
RZ5KO3adCoumPD6+g028KjCS1mnrY/TYexGwme4dZB/sl1p7i1Y2EMzVdYVKc8CqRKHKtr0z2fw+
maDQAuW0kCPjQ+DgpgUyxaOlfDNpifv7u69E5qDj4J9ljCPEAIAIzgoNLUwNgZ2GUzrZ0GzBssK1
yv6P1ICtAYtD0/1+Q9Cn3OjTdKrB1XR0YTnSP3MI4M8wkLmKiOX2gDVOzOE76fQlcz672Oz1RLtC
2yjQzCa/Hcpy2daIDeJ6UM185bvdoIJrG06B9Nnr1Wr/GvYfe6szgpyiJWIg+ahM88ot9gt75V9v
hPatOn5VCEFktOjS343xvOB1VM1qr7FVDbAixCd43WhFswdowlXNyi/U3kMaTKkA1DXebVSd0ZN3
X8EVCL6SZoRqTJzhVxYVkLiRn/2RNh3HEuby1uP76kdiJFg+FUCsRfmPkJK9XRj+4XDnV1VxUYux
bgz24otgXp8O2W2S5ZzMvf/h+6RYQ2VvmUdYku9L4BQP+piz6wrVcu0rQwa059ihdnPVhoQhectI
QqVeUziQpOZbKxJKqB/Ew9HTgUnO5P3lLpWwQunKh1sNg0LHGoAw3V+tkKXFs5nqgeqjQq8gJpdX
4NkHkNt3g5qqr2esP7IsEcMvIAQJ1G6Db1C2hPyVW7Cakz8YR3yjnaA0npfmbYt+2YW/FG4GZT3R
sd8HP+Xup/YBAA+skuAmv5y/b/yl8VXMLWb61L8arwDx8s2ry8FuIf3hrq/DgfMoQsvR69S7R5IW
khUKKgIFfTR0B1+nh/FhAyPHek2ewc7fc6LuFm9AGzhrMfl/Mf1KJwt+w/TZqsh8QBi5NB7WkuWl
d8y5yyEHZfCGciTKinIe9nlDxjBjOLr07WXacsZN++i3QaMftJNQAzMQAxg87wn8btolxsmdvQf7
U8ZJlEPkx2Jve5o60OKLb8IlwxxIM/dxER4n0D1wKOfwMlkm2OrZCByNeEqxwY+i/hMxCW8Lbv8w
l8w0goLy4GXgR8QmSNnZDD9OMylFHLAOnRakWldG55TX79l79vw2fdHx2K3SwPemBYSJWCKXbsys
gp/DpK+dtBwSebCTNk/sO5Hd8HcW00TilCZJdpXNKCu7aq0gayDd6BKEMcqgPk7W7qe0aA9LkWwT
bzQ7aN4A7xLOQDNIbtaco83SkLk7GI0IIbwBIXGuYYtSAO3OV+V35iP1K/BRoIEt3M7WX94rhzu3
wFmmDYB/cJ+wu3soflKjBiMmHqAvlz5dq27dPfbf3KvkNmajTcsruD4KJp78d1HRPWC3+FuV3q93
cGjKZmTncyaDG1BBulCvOa0hdkrmbhMDQR/BCfGrX8bpkPN3SVD4ZgdEIUj1QwQ3YCD/Ojp8c9ot
EGb3BFlO6cfC4VqNwHTkYt5zNqpU4ORiLCXA5asJQEYJRo0nPJGSj5CMIaSmU2RDYHm6Ih/Wj4uD
pjFh7N+QKq/sDpFd+jjMY1PwXAl4G542ZcDB/o6pcskQie98zGrGcuiLj+j4KfUKwsTdCHi7HPiU
mf/vYsU9web7zTbBeaPbmbOjxWSX5hD5IvHPbj6FrbDqH+O4ljkjwOvs/LeNy/7z2a1drWW/8k3u
HxgSAguk5s1j8G93FS1qgOEX9OaPEBdcT26hAj5UpdHvRTj569LdIJO3x4weA7u62DmPk5HuTMSF
5cUWWJYYzYzIGfAwgkqiDu8I2BdgnAiFx8YNfLZjLCIJ6ADCU1mLkt5ihY34f1jtX2a3Nb5x7QU2
f9094HyzL53T3tvGz9xCw8Yrfda8TrfqyDeNT1s0AxyMgGOqW9CrBixOg+Q6BwdChjA5jqgzkhS/
uCx+WyW8k85G0nLrdEBIAv6MNLLm3M/7+SJDoVfgwrunX3k/pLHZzRms7aVUo852sS+BLxUGE4N3
Q0bboPNwKm7HPvbYT1uD9t/M9AonsxrBzuzKDn9IGJ7V8F6SzV3RvzMz/cOUzljGqO/JEnekc1z+
OY0KTJiqk7b/dXot2ijTcXx9W4ceQ8XbfsN+ecde/Wxmg1q3jEvsHaATweHFW51NhtltjaRqPsLg
Fywd1V7SduT6ik7Qk9w+ZypPjaYNPGX/ntbFq9n3n7dVQaP+/Fi73r7H86c9A8/5Dy5NDdveQvyE
Za7uOmn6F+/508YntmKMMse2wZm6EQhLyk0sQP5mbbQqE3ERDH4dXn3YhBCJiZRw7cHenC1uyZU0
k+IBP/ZhTgxlGs4rKv0z4j3bwi/fEASEhgf8NGQY4h6qv8x8r05vjnLuMqeCBqKTx+AFsIvQh8EP
tKiaayMW3i682W1MYBb0VDSGZdbpRKRNo2OUkixOB+Uzt6aIy5M6Q1fLZk6ps6UrnT/WtmHgdnAb
vheHdfVqXHplq9a9jCrhkbtyCzFPpEniEFIIn3DZRc6yhCaQ71RniEQG8kztFnLG3JvNDuqOHNKJ
fOfF2GLVESVbtBwpFCdk5xf9WpkWeeqWAYURqh3qoc78UJhv0gQwIzIQqhyEvB1QCVJUhD2MQ3Bw
/IsukPGY3EXVr7nDdpjaJBL0Gl1BU0EmEKIzLvzFFpbEAtnYwch/s2v3zNyvXVBnxOTxalwBXkj/
WKeSn6gxWEUdXbA+DAAjwcbklyuKqzpxR6NaxFV2niZF3ZcR8DTS5DKWR0IVamDfr64gDWp3xF/M
+DCr/TL2huzSWdvZj3JQzQ/Nla9uPgCTaxrbQRnRG8I3mDN6kwg5zmFUSk7grjS/0H9KfYookmSQ
RFwwOdyMTJaxc4LGvDn4WYCYuz7FAUogWPazeYqz3gnKYcdbg5l+h7gBr3XsMNvuiMj9PWpzsiCY
sR7ju3pw26t8eFqg9xqWp6RnzIDakGThecgTCDqMJcZ0QT4nHEAkhvUwzWzMgrHAupBJlnG6f0VK
3cilCYdAlvOG/BWzK+NuqvEJhpKBAAtBQB+7zO7Gg9lnNz1oLbl4N+/DRCE6WSZvs0MCbzGqmK4e
MWflRf1qiMTUvJznVAqX0vyAipoCyhUpwVpJmtPP+LhAdQ9YuRzsNxIyMv+0d4ItZwM0hsBOAEp7
kx4ugNevmt6BE1NrG7qIsQooESx3lXe5waBggugAhYjV8t8SwT6vVjZ+TghGkwctlb3rT4U8hjD5
+s3cq3lKzv3mJPG8ESMsjEElPnASTS8Bk+8oMLwLAyVvOJa3wFxk2ZD2MTqInvTUR4SUFx2dezvN
LEZid19M5+J7X/Tp08Q/a67LdoGSQYZvcEARwEv/bB+/wqNRxxHSRxOqiSPDxa3kmC6AGBEa5lVP
xgudwYWcGuICI9GAuNvf+s0nfz1HFTftXx36nvxnVDFuCN0XmV9b5f0SmK5VueIqcd7U+KZ8keMr
0b9v7s51fGLc2dG+UECShPQ7q4yJZp9RBlbnvrxP2ECqYWwDRg+FN6/9hy93sPRvXiXH41pW8al7
GlVplMvBsg3u1NJrQMQ5nwHt/+Z+grKIii+nL5Ku3TbEKgVqqY8IBiUM3NZ19pyVoGQtDawjsfl7
4LrYsdKoE+s4qri11QvXVOwTzBxwuelUaRBNmNk2LPB0K+ych7ViTFtEj63NOLchI9Gfpn6kRaKX
MIqZjC85A+fsQFosOrlKs3PcqRr1yYf307Dfk4b9dBr2gTCYuTU7j5v+/jd1n/iJc16gXfKqNPWT
vP7eFzeaHZPPaj88N7qVVfFiqmpKdpk+LXw6PlOjYIz209wuOsj4ll3+qUIS0/xwwrijCWrJOQLg
Q9Si8Q7vOOQSNP06LZTgGZqsPegJcHT4/H0sSgz23uQcYZvhkh4pmsc4dvHyfjXtatXo/B3j5cFG
dJOOGCBRXbf6LZiQ/hXSZ334u/mMKmfevdP5ec4fLeOGWylOeB/yqpJxYyQAeOVql7zcYsNwu3OT
bmLoQhwbBgnj6VxWQMY4x6A2fdaZI1/GfGWT+0/nsTNGW1Dcfieob07za39EbuNn/XyzxHb7DdzV
K3vlJA9bfTBL0Mq0l/7WsO6YEH1PA3C7SfFb9NJ5569isQHbs9fkzbCEAhYVeg2kDmGnOeb7SCXR
oELQaaYPjlN7A6Juy8ECncpzBNa70C/OErKmqTkY4ORB6r/njiKeZ4+7dfsZFj0pK5nvBkL7+4ti
rql+e/UrUR/VQ9lStibIt0nQQYD4TcJ0PszSoa+eIeXWie+lcwY1j1qqNVCCrrSt+TdWAdRxLshW
EXmfvTEopf3HXg4B8qU+m/9QkuVdrrjlazRFLKXmsBxQ/FNEW5KRyx6zg3bi4P+Zuz5xVXLrPzqO
hig2F1RxV2Ivv1yhF0CriyeEw1SFD7V8bg/xSIfaTqEyVG0V2MjXmU7zmNRnuff6A8zyyzNGQx4n
Oa3vTKF3Hgz/bJk9OusYVj5j6DqYUTUpjS9W/c6X+V5Nqkak5gMQ9y5/aOdQhVWc5rApdVsP89Hd
pLVoOGDnQ6zmDyKceacf/8Q0z7sxbQ7Rwk0uf6zkBYK67pGhHDimzJZ2a7z7O3fbKY4fmK7s/ooj
P3uAk10VzAVc1ZbDTqeMogRGCD050PPry7lWmdhF5S26FGTwvXq7F2bbJsAiwQHVPyn3lMFM6JHJ
XKlTsCt0j9QCbm1SG3M3c8PkKt49i8Hrx9yAqe2XQvmk/hRI0TCPW9pvCIt1pZ/D4ccxxDtsO9OV
w/hn3x+P53MMcCoOvelFRA5MgttEUKgW9W2ILnE3QeLHHXCYXsdivVmd6G0vh18P/jDGkgDBHaIG
Y17nLZF4hD9Wajb6dIT4uYdTg3R21NNI88qzNcusjcv8OdR1NfAWkJRcbZHWm+FVKjsZtgV01jam
LZN6HrUjrSKMWArD8gw4nO6jrxNs5hVo92q+wEbeU09dlMzOw0JCZo6Wb/qCfiwzdHgCvTqNldPQ
seb37nSO0z37xH7Bu0B3c/HGviXq4JKbHcYkUma0+xIHVf1IjoEvG0HD7ODNOuTcCzpF1WuMFSj/
xVcQx+1FdBi1DPy0MfCxj6FY2hvyaH1BNVDJsKPrhG+e2VtjFUWT36/TR5Qk0c7jm3DpOHoYaq++
6sG2ya8KfoOAmgYKOgFXRIINF8s3Vf180uow0IS/SHa97SJVaJEC0w3MdcjpUB0HGW20tHfxq1ez
CB0VV/nPdiGnrIH0dYNjWKdJiCTm6MFwczA0/26hmOejtx9x6Fg1e3Wh+DnYl+HVINVp91tGUp+o
kfcWNoFge7fRI+HE7V92xtnBkmH6CYrM0vnEcOoD6RV3aEOODEuaPNzdMEUVzz9GBks7zvzj8Dwu
qgwqT607xg60NPWuRsNOrhCD12i7YBxzTtl1jSrTq3PSOXTKzNqUXwUOh9CAfK5p3jecevmCIabJ
lgqIqY1OeZwtikXFPWQmX9ikfX6WliwcJ2rBFaqvztXym00t846FiMbM/PPm4x4YvXzX61Cn09Q1
SNG3TgeDq8FN6hhNc7RP8rpRYOgEe1pi+DQDTON2D+LrhIA4ZZDSTA8sOhucEkyO7aaLrdFzUK5s
ttSazPJmqmpqqWFs6z9WOQ5aulHsN7doY3xFmYnDxXi7KJy0fxiS2ljk6/RQjyqBTqdpRqpzwPfq
7Lyw1WBIOG1CZcrcA0nDnlJSeuceD2LPd+AiR63L7wl2/IS9irpIw0AlIuxb3mbE2F782bm5eMDV
rZd3mJ/slpvzQ7n76N2djKqy7X/CMk3cGAnX7Iat6hYRPAmvZA8lo2XjNu9tDa9XN2IpPVzack0r
XMu3ozfF+NEKISvfULYaEJR52p6auXbk/zXckohALQdAjGl/YOQ4TxnsThpF1EihZhK5pzy7W3Tv
M84hAXBqM5EgV7h/xzlAkjzpHIPRs39eFmeDo2Qzh8ze/XBRDgd80GBWbs6E2wYIwJFBP0daGmo2
3ep/naQ2K+JHqHd28dTITTP4d9Zv0z8xIqv+t6UB781+ebOR5ItDZUOX+9ZtIt04sm3Zmh/2V/Cb
89j14x9WFB34X4HabsTe66AeweMdLYiaaegtkj5Yv+RFIx8aEECJhUz5ZbtwNhbIpxZnYyXfhXZf
MpUvuTygiKIjXrb7CkzFBEiHZ1FhuwvnVKWlmQF19qdehfYMyni5swMCoeWQZqWjfxm3QO6qYHMa
MfYUI4gCvEizDCjMmCpWIa6VaNUHKkEfoqCnl9egHrWliMPXxIYMdIXhNNQ/dNl/PIFGF9zN1TqE
NQEfvWkQEUrShuNve6x43jLYFr7LXsXLkfvdqIko13kD/3qf9JtO4fct0nFyQaD5z1JCZhZJMvpg
CpNhFsai8ng5lj8v+OgqtskN+9GNugGAdZkGfNf8IUmR5sgNfrGoUBjWHW87Vb80xMc5Xva3g7p/
nexGMhqo+3mcMUXtBAom54VaYex7dwARJvUw5DkGeRmVOagGl17hp7jOVVj3x+65f1Sizg7QXgRR
cmrBPbpHp+EZb57pNboyWpad5F+xqTuzhRtuzaV3QI6xKNleREDTS7SuaLIIa0Hm05oxXvYebgmD
tpTEnhCoo7Y3yvqpn0fNuWyd8dIh6z9N3zSNxacVefWSmQOcpcyAaXuv6SN4BEtviSwOGTn/JdQT
41oclVOEdj++5YCHmKl7NVbMo2WLIlvWlBLaxYApoJJJMeGqLBRlCGEE3NwwFoSuY4ozPZcy11KP
+M05AjULe1ezD53jwSt6DEpNWzZmDFoN227FurGPkQkiNAOz4HM7UC6v5O+CPajwxzoO7t5xwI+o
ozC+kH9KSz69cktK1FSX37ovNKxCE0OIiSL7VrIftczVwmesMUd8sVu1WrY+qpstm+Kt1m3ZTcYS
Z5xVk3v8BnwrR0/nQ9oxpUkVTVvJGYvwqUT4s/FmX7hJkdNNIf7cq800cu88eodb/KJV2L2GPLJm
lxusqeCfoOI+hoOQdqZsXg47aG7oJaalCQkd47baqNvlSFD8lnMEenv3HdZtChfITJAMpxiJ0cU4
zyLXv3rU4QDlyr/13zseBrINaJgtuuk1Z+1Ds9STiRkpFhwy4XhxE1iPg1e4RKJZgPkJ9zv0qEpH
lRsndcFdaJqF37JpN/bKX92lHOA/4cOrWp+QmtYeNeAD+CQ3sIFDOx+Zbwsw2JVDhgJV1Qc7BMCo
mjIEeXz/pq9g3sGByIlu3526RaXNhLSqVf0BRLOXzmVU1TFlV4KDDXjAz4KR5kyFWlW45kvCa6Fy
U6akQ+PM4v7OAcmIykwyt3jC/GH+d4ehaJyTe5uenN5glBAHdbpcAirHwaDKQITP97CsP6ysoB2n
0yJfGAx0aMydAd++pBltsVjVArlKfYzM12Hr3UlAZDVFazMuWBHwwdgb4YO6qnKyHWFJtH31/fw/
Kjg7h68p56hLVU/8kuNkRg4csoOo5H8bvmFowApRumELaVU3HM421vX7Gh+FPRoZ/YdbmLnDdZYG
3oMsYcA+HBxwSO+pTbzDsmqifGp3y+gznHovcz4Ifz2SlDHLrTo/0qmEIUZU7V2C8jzjIupeE0vK
1GlZx+mduSLddYaHZZOLo+8HAe6aioS8uAq48mSM5xg7CG1piVQxY/76OozL3fk892jA1lgoWU/R
k6Ms3cpnh2DdsNYdyWisyoB8PzPv8w82mM0ubpkW/e3h1tFsPfqX4g4nrUVtX6LE5g1UqLaDbcTn
rd6GjpYeL4W7VdPbOh1ry6R7FRP4LXKBpOaUYj6JfsIJuLh5nKCJPdp1NynfJ/8v6g+q5FG9u1/h
VNrbOicmP0Bc0VwUaT4YxmAMIG2Rz0PD22e8JNeN+EH707nbojxJvWoCjkQ7fv1XLt1LG/fL/gUT
6eAw1eDSpV1m1o+X761GvByBS9QGjVj9Xje3MdiOL9PL9DYlV7Vzh+fHoportpYGbeSL08Jp92gW
yze7hJSC9VEir3y4IDdce4bhJnNvunkIM1idlWfb0ZS7oS90dAPtQ1D3bu7NzZy17sxA9mdF9Ji2
vZzXzcZkgwEprFM4+TgFF7K9krVL9IcrcbiJzotXa8WyWMMBldCOpemgMyB/ZuNeyS0r7s4U6XfD
9QlM42peTU5PpmyQrBpTZsAP68maJ0pe26TiAj2mgEJsR3vcOzkEtag6NPZ/S3e5M/CDS87dQ/Dg
LtMFyJZjvTAizE+9Dm2BDSeneJNXHfSLXzGa/m7UQuRaRWOixpH732nXbePfjihVytmyg7JMNM4V
G6S3IygfNqjk1jFM1iilhoKG3jy3fGulHJw5sb0SYt9jXkbq5Qirk5p9xZ/gY2y4C3Q5WWj+iJc0
i3JqUd/3r/bRlV9dywxJOI0eAWbDbqSPz7kFhXlmJiSQIEGJISva9LiB5oszyGXNFRvErx/fVjqB
AR2jdeOqxaiGP+Ak+v+85TwbZw47tHdy672O1Rjg9BDw2qtHcJlWWe7k9ZZwuOcG1JGQWXFB4bL+
mSLm7BxVJO1U0rR7bQxReaDjh4vngqMVtINqAlvjMoAszc3OTqkFXu51U1ltwVP33TtV0pk8FtDV
qk1HL/dsgmSyEHZDOuqCOlgZZdPLJfABbZaJT8C5N4L/y7uS61My7cEQr3weAPXFGybrJ9Bd42uU
9x/JkbyKa3D23VXZXPqH9X1TCeq0p0WZ3+5ebc3iPAblYf03jSrEchlw1IYXu7MjUaySWZc4WC2u
iBSp8A/dw5B35TznO2oHgGusswn+l+QATfWMrouj/RxT5UBHre5RdXz2PyPMMuTRG2PaQqp64cjP
2YZUsmR5VfOA00NYDIAwu21f7M02qHDWPUbX+EnFgzehUDF5ipFNFth1pG6FAH3CzuLhXXqPkFQi
DT7dVeouDgk/zupPQSNoI6V7AeSanPRTkChSW5MPk11WGYHFvHJctDRBvWWf45zMCbR/cAcuV3IB
ZkhXP1WT+/p9Dp40wrmfUf1HdQbM08t7OqSHGvQ5UBPDi5KQzRjMENmg/GCI22+fSSZl640KFIJq
v86C3azwa7QW4x3S/uGgjTFGNrf0VNJJDXBAye5csACD4u3Ojhwd5CgFz4J7lQblKAOxRtrBbFNm
Qxo5JO/HzVk2KUuDMjJo+7+yUErhtDqsEg6w+D15cBaSw/qrljHapNZiQlc0B9yVlKpjXwdbQEP7
vXh5Z788brg8euuAt3FldMJJl3D9JOalm9u0xgxCTJupKJo4emPeTQ1UNj/hzmytLsmNVTLO/VpQ
Cd6bq3N2TkktWH8MfbAbfsgxWDUYkelKnw73LDkmt2EdO00TI+putXedLY3NjuNYpuRyWjiEcNek
NYjag5rLcj8mrwv74WrWXMERL0O/4s3HLHrq/rx/QV3M7qkNRk2/wKD5uaFlm1I0SEa5c4IHIDNp
dxsWhbSvbOt9J55ufdCCEmozHJXY3nUK7L3dsZq9LS6XSw/amMBCxSMnHrXSf5VjaKomDfXuyzZg
hgwPDCX3efvTfXJICmDzoLISB5/1K8HZwfKSmoI2cf4l73e5qArZyIeYAQAQMYSGVpfUxA8Eupe1
8YTIPNoHUt3cqgWppRJD9dYe6tXccBO/dDC54EonRG9rrd4WyVxY6WqTI6bgJ8X1QAG4reDjFWSO
SuqOMOGwOtEompSAezziMNtJ3QZkO/xaens9Kp75Y/QJNWa0YafBmeGlLDkOGkIcW+9h3610UGP3
PcJX+AZLJQGVJ90iYUwXB7VOyF5B/G53qS71JAGjuHG0XSFiEE/2QIOAWln7sauU7mnlsWo9FQJy
zFhSLAtmeVs7VvXWWBImOayJpxH+TZIsvRn7iMyA75M1XcXG1I2Sn/06OIyeFmvN/sBzdECTyZMh
wOi54Iz6Ka31RdzvYPAa36KfXaQDaBXhA2VQugsJlJWe8IA7xnwPAtj6Fi7wSrTsSNZ8V3pIlnRr
pPEl7CSXEHL6FKrOV0G+UHcJl2bPaCzDGQ+Zw0upceYTbxwi6S48N5gy9EnSvxIca92hZ0NKcQJT
xW4yDLaIXyAyS799oDuFXi1u7svrANnUwg/hRo57H85u99yvuQf7lAhjOyUHsty8n1lH++rcic81
9+5wCvS1ITPWuzyMODhW2z6UXh6VQNpLOjWjdNzZUmpyKMYXqC13i/Bhc7IGLxYoAY5bv/S2eLlP
byvIuWxD1iJQTAlvFuEFSwqlw7dNYps7JSqIfx9X9+ACt0AE1m2l7KczeLgngHYa7ikIgltwWfFl
fo75puJv2myzmw5JTjQSqItLfnwgRYbZcHUOdywhBCWrPL+4ez4//4B20FHAMcu/nOhEkGqv/rsM
W1Z7pJT2TVKNecBhmjFRFYaxu37/1pXV8u+HvpVeucecJD7Qp4hwFO5fniO+oAA6B+4fAPpcci81
izNlWoN4WQZbq97LOUP39otgs+R9Y1RP0EFo0qVSScmvyfvdZQhtxC9omYegEjfDZpijYsQ3K9GY
10//BIUhEuNkycFdCZjEYTgF9vFNsM74qm+9+lB/F9FInJIUdkIn9u0n713iA5bgavT6KVNg0g/L
BFyNf87sMfNRZKtM73q3OaMVBEpH1raHQdrTaN4XY65SvtZB2vWYqB2kzL+SeZ1+cHK6unKnlViM
FgVrOp1fftQfr775Jy0m216ZcyMsaE5PR/sfXTSX5zewBciwca+vK7R1ANClRmdRT6RG+5dWXEgT
yUCX5G5qAkS8wfjwOzmnfr7Vl1+y7AQqTnX46deHV5vcv/+Au8vDJfonqLS/Rh/ORiTDk8T2bldx
quB17lhLh/jzMxDun8vii8fYW+dEnw8EUTy/MMwcdJbuwoep+yxWAZgZlokC3P6hXwaTBbkAy9+3
BPGkQb1jIAR/jpHNzw/yXmz77vQqzNGZHnAIrBo/4vLuiBR+GLHytYixYnky61mpAJLZusDNEdkJ
SB24/kqbiSEAU8CIeC4XZ4E3mCmrUvzWiqpBwdK6S3pmBpu6UU6mcBjrntJ6wTsPk04NmhxU08kh
QpWQUhrN3lEXZW9NAaaWypdfBVzhxtaHPEC5IOguvUBkX/6LJ3WYMLKdG/IwqNe0tt52i2+SBwPp
EgWnaLKLZrvzvAFzoW9kpqCVyGsS3MFReFTq2xysFgnljmo6Xc6XWbq5m/X31VXkqahR7fp1e8Zs
02xF2Xe4yL9Jf3C6WcjT5urgF98YtbHGrW1vPyi8BsMHRJIyhJ62nyWyhjveBnI3eENyfj0ZpSn/
9i3GGfpIGFL5S9ZxrgL/B+PBAYGd8MQDQV8Vu4qEvcLcG7zK9Hy2Pdhc6lQB0fduT8or2EVbMDvZ
+Xrd453fgWigUUfaQ7KBrHbjuUMuKvydOMobP3d5+Z8fzLKgoWFlUzAzhNpfGyYIUUx/0P+gSZlr
dG+PtlyaRSgQ6DVBc8gVl3ykqVzpvx3b+du5JSfryTlnOzoazlSFOWsjUj9sEzarhlW5+DDmgSAm
sZGQY1OMG2FynyIiwpeemYPyEJK92pPraQblbgfnogotUxfixOXbVEqQ0FCHvU0lQBpsCtLp2Cdb
GeM2eHhNsJ0DIY4yAtpj6d2myEFacSkGkLytAF2o3nRstkFRl87TEvjaZjbhksmZtBfFV7wM6bC1
1Fevryi9F9EgVI+DTfQC7EMAs0SSROQc5oKKxmcAVvAUq03WpUNju6Eut3Aat9M+5TAkys5Wgqey
i1IJTudK/vShjib7tc/Ocwx1wh++spAMsEaxDAPCpNq9/a3NdAwWDpU/GxMDv71NYvWlWz5k7mRk
SoNo3dJYaEH/KwozPM1Jmra+BqGk/czP/PsGJorP6bQtQMOgx/jaCMIW7uBseJwCVPWkkXgCkUrq
pUlPycxUpOlOU0BRnOX+GXlcdKVIIq37wOHkXJmwA4pEZCz8Ug5Kjsu42XtwVOqta5yHfjWTWYgU
gl12Q8BgjuMHP/f/GUlU0WuBNPiUjvZZBSQ/8yLx/n6emhiEY9tXYav9eQEqJkHd8HypzYBHAhQd
NyzbeQ1uOEIQixtO/goGAAz2VcSs9BGgGGtHrbFaRYuEpOGfgOcxXfaWPTQr3qX8TRfa3eNU81Ua
cXuUyvqdWYdQN01yXjLt7+n7iTtMXSENII9oz/X2Stal4HDl5OU978x33LFbpHjKoHVnQUXYh1TE
pPUftxKkRiQlFroR1kfZtAe5MwCR2hq4YHJWgzwCGUxJX4w2HQ4YzQPGY+LMLUgdpCSpYxymHfPN
ABMBVRooA20NGNdrhopgnZgsCZd73UrWF6tPD5YNEpRiZQHkTSS+tsLey4DW3CXnJpm+in6Wp7PV
AjYhDal4WQ4UAryFEbNwyGHIwJRmlWJWPA/4qv9SaRGJuPkamSOgqgUSz4pAGQVyIAxgdTWp0gYl
q45qVG+DMEFoop4GUV0JdiC78yU3YhEDUuq6eFHuJQUVj/+fLlb3j/XCAt/ylnbmaITqmnpFJxNl
bfwJBMl+QK1Yf3bqQ6Ha+gx8ZnRMSDd5GjlFsuDVPCqiHLSL38hWUvVzBE5WzmqPaFLgTnwC1TH1
Fzn3KndRmBkccDry1Cr6cLFycsn1eaB8q8sC5pJ1l7lrPi/A93S4yczmoUTr3ikiwb14Cc53mjS6
TI/gzq2YUIGI00t/qj44AWgA71iIQgHZs3XfVmumdH1HJt8xoi0Qwg0isGUvXmFpTdExgWlj81PL
CMBAY09W+4K0+UBIBVuwpDu626NxHaONUk6dQy33G9PatDGV5KwSwB0RUnaA5QStPrk22M7DbXpt
wJfzhkACQdfvMODEOibo1cjfydn5C6S0f8OQKK7P6+AoUxYcpeZcq62qWwnFsHM5uJRhoWvA2Ki1
2P+d15VFmRh3oglh6x3/Tm/ELEg+UJ99mHCTevuf/U8Bp/hHc8KjYSxJfXqVmBmhc5bdByTrMmwE
h6QU36ZLLLXI2xmm8Js+olbcYmk5T27EtAHCStk8vaE6GbwG9bRbYbvW8eAPgJPH+FsV6/KwWNcW
zJfgt1zX8oaSt1IN9+vz7MnEQ2Xm24ilGinxZ2fFJ5YOEXtvEyVQ18F64ZdioR9bhq8L74dpRH8Z
iWKl//HrNEUwKHeUew0HT6XRJwY3npYRXqAkhHdwin7hQ/MX/SdkqISAH4KQMN82HVVoCpmpAKXw
BMnQisvGrYEmT5zUHmGW1edBukUNzsHEpzVKShEcRNG8c4kZD0AHiZzOsz77+F+W8HLbhGZqGPA9
bRcxAOxheMEWovEVXO+swJqGmvXWtRPiGd5qqaNBT5qNpIqjDPrPrRjwCgHwMAi020J1wsUS21n8
HHPaTToXWmYBeq/ln0btbhqdVqqXoAicCxUSsZftap3ctzJBBVW9h4/haVOXiYcvztwPJZP20TeM
sGnrgGwduxayRxD8dXcoODQ06j+azmtJdWUJol9EBN68yiIhJCEQ7oXAw+C9+fqzUuxz555tZg8g
tbrLZGVlqQCrL6iemEkldhhLay6rjSJJUPSOLTFEK0lGumNMB+40i4mwNUSvSrAKIQG/rjUHmi1j
ntlq+Tf8nBKnH5wuS5OZZvkAWbEzyaIoFNRqMHAgUZK7V5FYZeAGfwZA5M/1DXn/1SMlU4M5r+Bj
f+DSDBMGExQD8h5kvv4C6+LP6r09iBRrBN8aoYzupS1IBVMoO9N8UleFbJpjzWX56ouyVwLIIBPW
8v4uVbdyYEGEv4F13EixRZNBPYd6/ZMoX1L8inOEvrBTqBvz5Cg9VegTw1AKVlOFCwoLyrMAwboA
hRwkks2eCs14gwb82C2crQrx9p1IOFABh2ILdRdNWWFLAM+BEj0zAQ1kMQAxc5SpFF0QT4BKik8y
o4LHpZWovRecOhjJxAUegkCgBeTFoDK64JL19c7OBsKAIBFBJEOiNSCJgzEuwEXuQ3X5oTV34Psd
XChAIxGRkNngvzyemFJzC7q7OTvxC/iFq38C9MWVZBGbAqDuXjAiq8yz4j+WxIcQQ5CzJZyA/8om
VQynLHp2YIEU4TwA9VRkpMBhNFq4OZ4Z76x/1FYVkMZqaY31OEqOmCoTv91WtkWZUBEfYDoNAYSZ
Zbb+2WurMklRHYANQWaQSyFQ3IJNn0kFSFOCmjWr3waUJ+AxAKVbfagJqlTraJCGgXXLKEzYcwXj
01YgwokCFCjbM4DbGN8DrQn7qVL9QnAw6RuhBUkWqT0e7mJyPUdnppIYfJuXzbuPBYBp+sZh+oHK
AG9Dur881fFMsCDoCXUIQSrKA11KIiAWqgg2OFRrG5K0VsS+pMduCZRS5+DaWlL8jA5sFJV0qbsF
D0BwiDjL+Q6eNeWNpd60Esp8XPFsCnfK3nztlr1zk+wZnT2Pju1mXAZbYZjtxcJUzpcEPyAwItQq
UxzMKdBxvnGLsqfYQeQQsBOa4pPjInSqD0A5W1e/49QpSaj0cQF05BXSEiCXeNPbw8oS+4O1KgpQ
1eR33t5GLxpaLSQN1Kv0MhkC8Q9x2UNBKXmSW9CoGhqm1ALLw7s67+gAoY4m10bvO5Lq24XpnHSi
l6jvw2Sg+YTeXWG2NLTwQrpnPXpQvTpaSxO7Qm0eXYWTXUSkRFoMuRZtML3XGpncC+JPcF/Y/Q8U
fx7NRc75uBBecsiZ/SEffLG5F3BRmC9lGi7hpkAcgIWAhjxCbC96htXpSgS3RAuFQ6XBHWe2wZe4
tkTlS7GNe8Ambe3ZjJ2tyFu4lwJPWc9fnVp5AfEY2/9LSR+fRrh7htV0haEDhMoBPWVq32+oPm1S
l16V8Bz1FLBSKShrRInktM7WsA67Cco2mi3sOWHz6xAdciVvGJYf1ejC5f6pr5kREJIwaiBuXed9
6ubNp4CAWDJr8WJ2D78jBYdY8wmcVwq6ZKA1OsD4oUWDc6WlFJWSjomwxnW+rR0fxv2rJY3rJ2D3
ayCltDDBvCrw66lfM2hL4hRAA3IarQKlhQ4cNkxdWdiwXeY9QLepwoxKQRmLK2wu31ff1D3QdJIi
FBOib2B+gcsvRDe+5PYxalniY5m5qOw36K2BZtrX3zWB5Q5FUrZBRJNXKMcDHfQg0WbaOYwPRU+R
6sRK+sCJKFJ8LViqEs1K/CZ0nBjCvFAcmym83pEwYae4Ygo9TmEmnoK+QxjRPFqfkMrO7GLsGcYC
kJ6s+YKZxbwwPMjVWzdrMGGUVesLSRLWZVyC3iZq3ivcMOaTtjNawPoYH/PtUR+6xiLtNbBcChiU
jypgOVOdwELKGVAt5ujCu3oCYEMim8oXvEXBKFNCPC7GRXPMhbLIMmwzcOMmGTNZKqZcuaP2XtW8
drckxFmpA9ISZEuIUDnKDOMj5Qo9CPkSKnCl1tGhWlhpniMIU2vzDdW46FzGteaNT+EyK5j1W6c+
rS/zackq8fgoXhSt6uoIeNlje9CTxnL2twmtaQYddVS9aUPZdElWFyDJAxgjtKsU41pSD/jDbu0/
aC+rkP482iUMWZ2IZIPgPXniH6qshLRYqseLIOOEWbsSfjVw/9Bg7OsQnp1Van7JmDCM3jrIL/Jn
4/Bn3UFYb+abVh4y7hQ+1qC+EFQdM8uMomUbesq2U8ob540CNXQzu4XWPdq2XnDmONc78+td7s7X
g5AKHZafOrXrHrPPxrDG2GUl60UpjCrW0aB45jQg8QyeUXFaTgvGE8fSPjr3uJxuXgYpd356BG4B
8jRvyTF+wFarri4J5cvkkNy9GxVJuSUW0VmH8BwrdoHmdTJs/Fq8mRi14WVKn98m3iWX8B6cpo9T
67U3bgfrXDReDFfYWPVvszRpX79hDX2sj/HaNZ98090lFTYyWM7XqQ3XFEKVfZMzEgTlosKQIUT+
ufeY3nvFPmcSxZuJW2ZlT/AWwMGxYLlkS+XpHt9CrmSxhwzmTfzH9DX9WndvFtfpJ2i46jx+BTdv
F9NdQG3X/iBbsYvfdnmYax889IncSfM13HoP5zPMdcroE1U6KNciWlNCR5IJAVvj+jGEmk+wuzTg
URimofZP/PqTUzBPwyrxKAyfJvsQfsw+fNEHjUeE3EuZqza807LBjAbITkEVkSvGJ/uFPLXxL/E9
0Xr7sje/SRl+APwem6IBSzCljHCcrdMJk2ASEKx03YGPTDjZepP7lQagAMcuYRmpZ4uqFdkSE9gY
8WJ/8GgKn85OOW1AQoJ2wsM7EwF22FhfKiNb6oFXnCeEEY4ePAKFokz1RFopeNv3/jqeRHQflefV
OSSP6Yfmo2ufxpnqfBKJME/7zHuFBA7DZusN5IRPAd8pQYfjwaK8NmxUjALY2MY8UmbqVo0yQ2tP
wXP11x9omo1KAHtePX4h5HSum0+AxOi5IgOb0I1yAf5/r25k5SRjW+bw0IEivLvW+ZFOgHgfUO2O
xskrgRERvneq3bePhnC9u/XWvUaHuXcr0YQLtrwkErAm5Dp0c25ezYfAh94VChaCMeHI8a0SOW/J
hW5Mh2iT3DtY9+jOb3Q+zo09U0Tkp+YyF6jCB9aNYDPIMzK3DBBfA7jOdy9D+u/hFt0sGtCwYoQY
oDoV+zRHYNlBohfeQ9G7Octzs2Z/om0g2/DurN3jgFIUbCFFMDCVvCtZ/GRxbs2fFBdq6cQhIebt
yr18yVheByCV6kDI4DvB+tJrJtwSkvbX/YLR1WOgGRAulKCVHEkj4EY5BWy/ZsLZgVPtJjVwabPZ
WazMpkmbgx24JADIMgaukI45EyBF+gS+U2yK8dc4Lp/+gwXj269us4t0Ak6rs00igEfFFbC/HXrK
8MMIPEMBcE7+CboK25ULVV1a+BpoErRLwugzIXXGcOaQE9UqfDy3qm+CH8jpoofbhWACBRG2YiCf
g590Vb5fC+ZoHRTQXyAsij/Nf+Znb9fogelSquzSYgaLkPOkJLwqmhykLI5OflSBY7MnCknK5GDw
rJkCzLboFEjgduNNjnK/Utu/SFjkl0vEmnS/tENDSGxi43F3YvcA1RBA5RKYBw7sH4CdU/9JUxmr
VDCSBqk+Eg3upLeliU9kt6L3N7tPzHK8Xk7i6+AMc6izj57I1Ntqyy5Z7y5QAsEmGevEK5I9hG9S
YOK1R4OcOsPw2u8ZIe340eZljFmG9aBsLpfgG8J1KvaQUFh66jqlFvafFgFS4GeTyBd0oZVha+2/
Ls0If/hJvAFgEJIc0bPhVAak53yMtB3oi4S0UDWK0TtZQ5ObKxdVZkHIDQCaPUJoVIVA7NgtfyVE
gaFNJCVvLhY53BhLZEhoOxmei/vh6RwX1/iChMQrrcEn2oMEFUnp+hBBKPmf6e6jVviEmjr5QFtn
RWkKsThj1Lc1UUac+ndQtA8JcQPWEvaUd2rvKNmLQ5fFDOQgBdgI2+aBkBUQ7hsoFNkmiJC6cH+S
ibtOimYZKv4d5fUtiAQ4Tnpr15p/SNJgH2MhX+ABLMqVholffebd2ouEfVuy1jP+SQXtTQQHq/NI
/yyMNks5ztWNGxXyHcSHDwqKXy72CSJ2xudxAO/NIkSI2a4D548n+3ky1uc8Y6B5CUCIU1/1AH5z
0yro9gKmIqpWSgQBdvIGOIEKEPcutBbAQYE3xdG5tRnU0IS1AW/Ay4AO0Uurjibxd1arGWybDfEI
/YQTMAFusw0CvQHqY8/St2qD+k1Ozibad/dd2GNEEspsv80bSwGyytmBqZWFjrd2BeuBYW1zjYvN
jDqaLaD83ITlGayhO9BHNf7EUHVaxXjiZA4KIhsUwi1GQPRyLuqIpEVLdRSQdjJboa7cLUONarxs
0nsAqiVEeRHACuCKmNFktKpBtIHMW8CG7DkfWgtw7wQGnhJD6ueQBgVbnG0xSAmusG+IjlKjpmxK
Uom702al4TZeN0vDvx4yBHx4GUY8K9KEnB+UmO70sKWLcO5mAHtrC5HrOzvSrNjcdYpn5wxjC2MD
MMZJpE/nZNah4lbNesxTRPifansBTu2TEZSLK3AyNL4HVbYQdPE6AKlPgLnVg1ONZdPrVtErvIEX
gUarNCVUIYwzxJcM4hHKHV+7in1B6MNKkgsxcxANsVLwHJIJCoUsxMRjR6iOUnwRD55n1dEhrXuT
GP8PKDAG3fAVkQNHiRFUEgTC/qAYZdVau5bsrph/W57mBvBeqP7JlJ2vMHm3xssEmtCYBR+awBGA
EautbBpmRS05orGl6oouoxbU40PK6/ncHhWlC+cRTmkKUp+yYXcuVIorHdtVsNw5JUUz1+cvcDEE
9j2gBRWxeQrclCwoIzoYNFfgSe4WoTkzoxL+vxzEycbyImUOUL5/157hfhYaf709VJSDX2DVlznT
II5Zj1kpNrk2KGMWoPWqzlvwVY7H9wBEgIRF4zbZ3jo5oYi4iaELP5+kTL1kKZM337JjZkpKZg0a
V5QNcolYe5w/k7detDhtmyJyCaIhILO9ngjrwEgFvpEtpTBIcbGfWFuygbEwFdJsPKAKLQfsIRwt
WV1IYBWyXeM0PvkzeRA9ffVocNyo+/EC1jU7ADr+OKhbKvIZz9R/LyoQ7JU4Zr7JO4VH2q5zaKeB
uEmfBKtsVGaPsnHoiKhWow373ctPhRk+HTJp6qXKof/cKra1RrbMjZXtcQ1BJwTvyEJVjIR5COAJ
mZ94/0CTC7xC92QXmHveRMumMcqNzsszxnZjIAGxBrhEbjBPJxYDEKU7cZZ0PbJi+SYKf93rEqW2
1nH8iu4dJJI+wTlkHgJdCdObd0UYFC6Hc5cwFCJUjIwEA5DM3AHZj3MbXZ6Nj8gCsTXQi4mcR1Kh
pRUtxQ9ARx1uFrzfQlSILshg58cvcx/QVxg9h/chCjEPIEHamRjbBr7gljwJTp3dvPFG3wFdOqrS
CjDpdm2uX1StaVhBju7TQhPRhniIpj9KsnvzzagG/xicmUD7su+9KzNNlck+xrQYt18hNWDwQkpP
Feiaj2TNYXt7jHMza8BI7+AP2WgqV9pYV5WnyunLhWpHCcLBnxMdbKwCfhtL44O9xXew6Rnm2Dw0
G2RoUDbZLqC8FWo9lRZIpUuEhRKDqdHyE44jimwXxgmi1wABANG4sBoeZqXFhYZ1a0GMQ8d0Bzlc
SzOYLCFCdIGZjPUDUWz9BaVI0sKvAy1TT6fWfRPBuKgaB5OUKAyWg/Ec7jVPqgRoouK9oNi7taY6
snr4jWYpQgDYq0ApCERme9JWE51HOjlqCypY1ziq0h21Ddt5lPt7aJGWO1W3NKTpq7dLYLzRBXcB
AGOwCSdOEcQYEGW6AWiATqpWwa9XCpgW0yOFp95Sab5YaPXSb+lF1BEhOrXPUZHU5kEMGtQgr32D
sjQKXv06kosavFpkOMpciEu9s0XYZd1ssII/OuWdxjtEIzLNm4inS0kXRAJ8YkfmSjpKEPoixjv4
qlxCEyAA6vGojHsOc+uJfAwCQ6eK6I8NSjfCRVWMVDwsk/0cUBaRzcCEhzIzzLajxf2AHm2jXXDj
LxZ4C9OfBu+MmwIt152XklKDDg1wjEV1kRfVzCvCV06oZ1MgUCm7AR5atajC0AOCb9qNe2CebeI+
bIkCcVHMzs0rParQaEji1jE1rQskk7KBbadyasJru9Soss2vH2DenZn0hmjSv8xSVOlCGuzcyN/m
tegI3KeQi2CXivEXhGJAcYGWvSci02cS7i5DmY3GvEjpB7pMf4+ZXxwawGKABD6BjEP9G3lKyXaV
iViZlXFH+2vAkWawBV0hg0/dqSFa8kfvuPkcHV9IARyHG0z0cPNAu7rsPl7ABZy9KmSWhQK1xQnF
5/7tZlSnlWAzkuQE/3ZjG50ptArIg2WsIquVo9mYjiwYTpCJ6nQWHzp5kLA5HUuoAG3aB4Z2Ii3j
lyJGAziTZNO+NAuLKqJAH+88XK+qNByh9p1H93vzmyk8ZAtXqTkCdVDjRvKapoQbJBP0p3ssx8ve
TmmEDHbQZ/jukNun+H4efYG+xSjc2Q2kP+BoXXuN+QFNKZR4cBJQXRGzEciZQcaoSUt/NBMEWxYZ
jY7K4Xf01zBYlgPkBEAI+mOHG+8+fJhMwISyzZBYLqYSnQnLfBSt0OriSgE6h0ea8aaNOXF1GcDU
Lfav8RvEaDPfz/+GxfSxg/St2PViskhbVH3GTzqToHuB6ylghL6hSvq5+6aa26YzqcMw70zuinYH
uAKV8AAHtUV9djOxaiEBEnEpOhmg/rAmITLkjgQDB3IxXF9UIw8nzvi0Re0/QLBbnqODD4f5yMF9
YBgh2XRgW7OVcfH3qEwiUVJjBfVUGpaKvT3SJuVRCQ3j9N6UmJ+ojVuKAc/WmUYbXYKKldfmuVn0
KmGZF50HpQQZBUKwa3MzqAdlL9cnWN0ST1PXhWkGnqOeldP866JqEE2cDb09VA1S+GQ8OIVBFBf4
vCwgWohDgNkhfOLsY6kpIjlqBsPLq2TUEyu/0CIb45p5uGsYBDx7fRH4nknddel3erOuwD13WDeg
hxbcGiK5iZcY88CNXRUEqXhSryB543OXivurFlQxkeLm0On0NUdPEJvSMGlhokmaD0om1nJ5UN2D
QiVYv1IAFf9EDoIQIrqSLv3gcpXUB71eBvi4uKEsQRfHoA1dAxCW1zrkPopSOoL7hPGqFw4wIJop
dBNL52DPshsmIoLipPSQ8k3ievouK8xHYxrBcNVGr7+pKkPVcEnJjiLb1jAS0S4SxU/fLCBVOXgH
/0IFYVXfuGZybjbPUlQn10sIDnfphigvIfPFEy7Zn7SpxlmjalPUYlE3tKa/yqdoLsBaEDwaCRlJ
XB3lwlPb29G8o2Iz/OKZyCv0ZY1U+JpYpRqrkzVphfApoIOJ7QRPYZ2qL6tBjbZGkxtC1CQUa7Ac
VZNjzLZXcPcrEU4HFYijV/spCt387TfaD0fd6dBTmdN1hm6rviKRGzVjCiVpesjot1sWYxDjOuAG
yK93HQD82g8UPAhe6Q+DUDmg6AWXgPaBMCt/oRuAgk/Gt9L2JIalhwCKEYE8oA3kzkXOrsJoW/4e
5raTxfu6MVgmLNCSbgugIABGUadJD/UMeKg/z8WGhFaysUh1iLBVKUNLu8XOSuYi3evygaRo5mDb
8R1maiz5bb70onaL/qxOv28Nh+MZyk9sNra+yBgqxaswVwCBpLYpFjduTA/n4F51c0T8ItuIb6er
UFPC73qESyZuIYxJH6FA6SxlNCQxqrh0naoqYlJVEiUILZ4HXSRzavNqbw1TjYMEnUqlvlKbwzPn
jjiYmfUixwIJ05e2DekElKxjs9R+IEXrCcPZqk0RKpaYiVo21MlD6AgqJ+oVE+wcy0lGxIv5RTxU
/VHGvkpflog4IrZpS7Jrw1/fNbkvvYNVXo9byD4Zaf/Bj72qw1wkqVblVbcp/EU8Ja4t0aIDzkD0
bpD57hl3B6NLGzE/avBDDQhaVaoJujveW5VWGjvjOZ3fg0Hszu986Dxmuy6xFGtf+0QAX/I2vB7C
Uz3+gAtjbC6Wpkp9YpvGVH/ZIwAVIvHKKHEI3QF6KCP0FYC5oFyz/8m52U78fzC/0b8XQ3wzYduy
SZSZIw2TDWhTy2vB/EMWdGKEazOcBpNoEvFWYRj6MGMkHzoQac4cMG68BjdcwjwTRoypj5zxdP06
FFuNS8szn11cedHM63CVJkN4saH/tbOu2p4YxiO41OJe87so6iA0gb41/TLQZVQA5ZWeBKzr47Ti
3wKx1SdGPpiGKBtx1k0fZv4fpFnkVfdJzedqRGxHSGY0kN7NaDQNU+aU+XBpNY2dG2iuml3TRNZI
GqpKPm3El6bTD+x3Xub7UmrudlMzZC2mCKvB5UZqG34uUD18en8q6r/atZnV7sYDLj2Q3MyRvGfT
Xqw6fmqaowHm5WuORKYuuQUXWiPdyv60S/XM6ULSRZumGnHfwOrcrA2tW1eCJj1vJ4icjUCeOwiA
t8OwixYSQ2X++IxVt8sn+1xPdzUxO80mqPzDssNROKq5F92wFHDg7aOFQ/M7u8FlQo/tm2SM/HDI
bRYdCP92A4Y7Pbm8fzyYk/0rWBUZOxjZI5aPB49MFZK5enp0sOd85kmY04LJsyg6YeDSmp246PIE
dhhuWP+9z//QlXGJSWI9XeHyo1QN8iU79ZsafLp1uj7SuDePus7HGaE8hIxUHAeMvc9WfeV3fS6W
jWiHKUuFWLJUUPe0Xqw6XXQkeXSaKqwnDtlbA2s0UtXvrlbMlQ95F59nxxBJFNWlXtGwKmSUxoJR
xEydByXHW/PEghHj7D503h9taeIrmeyynkRvfwbzQ3kFGgdIqjcsvZD7nobZc2EktiWt3Cfro89G
ccIvN4skqbpYiU+sVugX/5ktptmx1tq1dB7AmRfZPtfOdvnROEAqK/kDV6euzJmcy0rKuK4Nh8or
/0c/pP3z45B3ABpw5FE7KzyX0UmtI0x0Mobi11IEhUxGjtQfwsMZkhM57ciLeklvY51nHn+KorGQ
GTFcTkZ7OKwYrSETZNptx/GoIm3xRPpgqGbYFFlK/hz1xLFC40WRE/0rS3qxn+JUqmmfuI3QpY4b
F1YInYAOqMRzvUC2K+OAyJYMZCIeNILssUIuriXB5tC9yxsQdix37tKI47fPv9Y6NNgRi8S8KuDh
24g97dk8BuUjfU2MS4+zrY2I4emP+DOqZiLGn1CJkcVI07P/bqdTOjEKqB7qjH04KXsXVW2ktbsc
ZNugu4JP5SzoM0zTp47Eo/XT0Df9vIFOkZHyet6XUpGkIdRyrnIbWKo5XxtuMucY+U2VUlYt35R+
RGDMOQRaNSwq22oQhGbIFOwXym0LTAynK9Dd50w3cbkCk326J/XP6ZOnOq/kS1yytoW6X95Yadlv
N0m8XtTzEo/5VzTeWh+6g+7+pDkv08LBKtsjE5W4FLN85qWcv1E4GA22Ab+MRowkwPYeKMZh7DB+
KKTV3OIQk6otq7YCBngJVNH+pUjGHsbaMaOp2+QMTcOJOvU3mRuocBjdeM6dcbMc5vAcakrUGYGt
FElGZnpiGjmAnP885lEDwe+YNrAhkJumzKeMx+8FzW7X14CBJirK5il60lxUjEltt4DvZNDFp71W
UQcstn1usaA0WxzMWHTIeZx4Ox+ft3RdY8SC4l+J7Ngk2Ee11TAwBGllraHWZ9KECwXufEDyumbm
oyeN6+olyVMM3dLcUSXLBobW4Xsnc3qZtMXKrAP3SGuFi8M9uSXVUPRkCeIngNfq5Zd6w6+rTMGR
2I9yyjEWZcchks/NvrVOxQ1WYJqxlmG47SnzEal3QZozNqhiCeI9c6koHMjhE9KtDzmEbnq4Oa+E
xNkpcDtgLDnK4tVVNCZKV4agfoMlrb3mEnIWPHTzyfqIIrlccqbMmCUDDz6SD2hPcnHxfODOdarF
ok5iuYM5N0isydWK56oiY4UI5dcA1+DN5hxi2rpop9IyMbKHBkxfbiRLAJBApiUmC5zerYTwjH6f
RJoXF9aAvxbhtokyxiVtTWKSrUuYJtifj96aCtQU3BH1EY0r+nlTFNfiEZuSL5poNqnEwv2d7Vh/
FUhbs1FDhw+riJiYmcwGFqgoi29rnYjpiLIrAbHSLzUgemS1qs0pGcsp5J0TWCvSI0KzWQWgFhIW
8DkSZ1E/qcsTVcG32jsO0jwgYE7ED+nqSoliQbjEpFKzmjNTTwfbwzwKvOYq2R2wGSh0qMy5FJRO
iEchh8ZGNsvaJczcpls2hOq9ChP1xWu54bnui7f4V/3VxrpnJkePkzek7gKdN1Ugu2vnwX0oyuiH
FJ5OyOF4qA5Flpv5BCSFSc7q82hlf2UnJaSlnrTfofxwPOntYTwrZ0TOCLdPjRorfUCai5qzPhOK
QnbPBKfEtYKt+Gx2NF1cop/CMRQ/Wfms3v7bL/RTHxgKUV3xF2RAN5pXrhjpDwIfvl7DR5i8QNV+
i3Q7w84hvtHtaNaT1QpUxNScBf2bQqtu9nK9GIHetoY5b5klsOZ1a0ZGqOaPfKT8MpLuieKBfslY
UN0Wz2/P0AvNHmcSY5N59y9I9Ewn2LuNuELL5p0XyZ1rDriCCVmpzFUzXGTwYHif/Dyq8yMEkfmi
mxv4eWL2RVHrQ1nTvLM/3psJNLzronN1+kQkjAvRyB6YfX2Uoe0qtDjNToJPiHIIaIq3zm4rvTii
MmAtJfEomeENkZvCFwU3WpL9GFa3ozFeGvqX57sanaDhBXf33aZr37m7+vk12kJpkcpZESVtUx5O
hnYPTvfX1oyTXE9DHnSDWwflSJaNAQ2EQB9+MsULaoSIWs4Qo7c1TkYPjBl/6JYOUdkkemWGJ0LT
fC/FGwjB71ygJzJtD1RwQ8MrlCmeAiHO7/qRcyV0XTOrhrkHJhNEuc1s9B9gGONyEsVCGy73gHbU
hkEuEr3vsg6KELMp8DGx5HQkt15nT34Y9zwdhSmRcKGjKFYGXe2JL7TdEGnceQSaeC62nK5dgyb0
3GoxkxsBLIHhGHKhu5XqqK5Da8MFdO/ZWjOcQh5eMnUfchIF+lca/3KYJGs6cu3lElLGXGEHpShc
XJ7RECWbwYdsX9SaeX+tGoPd4Kbo2f16+tYUQpgsk8LjZOoMlRrCzhuDYzZAgkw/Yq+uii3teSYS
MUXknepNsqiUKaUM6gTVlBYqmw526ET4IBONCFcbAVM8QhSg7QpSz2fa4+FXe3/LPcOiPs3bl/0M
+med0zw9fkwBk5I3WymLQe9cpcaW6GlzeHji+kC2pE7qfszPqCeYzdBgkqX+EbSfApMGv0xs2N2A
7dkQKqnHZbRNNv+pxdwcRjDpSDFs1M15H50b1uVIIUgHTyzYnUERg5POPqnxq9oMtVAnJ+U5/E4y
px/xa21J009HiAH5ze7qwUVgLrIX6qXZeeT6ZTx4mpwWPTbphfmp1p3l5KTpULJU2pG6gDp3wP5k
9TqdmrUgBluRPHT6TGjl3zXG82FwF4vFQqaHnWF3uzKPBGQ19pEsi8ZWqjvydzWa2fVq7TlJZ5c5
MBvmLZEiFOnNzGsTar1XqT01A+ajEk+mts2uDQPf9vk5sxtOp9ybVqGz6q60ZItsaEsWHOrK9UWz
J8/jalab6YU/MHeMK8qe48n5VbhSwikt44fde3e/DC3l04mtfqcLq/4dpyvyHSbpNEqEnWr1VHVQ
pndDYEykbAaBR6cj7UeA+sI4iODlp4TzVC0q+4EUaWTrIWrgRn+dVQIJaebC++lVejUhvJwoWGCn
QJcXeFYGS/CarGAsNBOvCSqE2IwAVjUeSJziFx/HCWEHgdvOpHmVQAVOVMJbClLnu0sQCuTxXKLo
ZJl4JDt0M6C5ihyJ+NNQxdTe8DFbd06DaN8fU3IvyE9ZZD81wHxptXzMdpvsh2zEGbcphhjjiLhJ
yiL6kAwTpi8PcAhsB59OU6IkMoWrbF1FTkJEiVsS0GL/L8PUkLVmUCHRXKqfWy5jt6cVEF1LCfPX
XXvuUlEVXlEB8tQfBUiYJUJoE6FvvEh9JWu86xbXLwRcDelZOPTDgoseCmjC1pZ8vuI7ZWMA+eB7
W6INRaFzWtuSRH+Gm6Egi+hBi6lLZkEJNQhr5KrfBvkt4ZuC4mtfaUWZhJ4IuoxZU0Up+1wePTEW
SkaEoIIY1V6pC2CJskZGtc0qHLhDjNEd/P5NmklSlMoCIsQOlLGq31lPUGCmopNE31wWFfxJRE0h
En8cgHswwgWGI6OlBjo4ckeG0mpyOHI7JQlgJZD5JOtN+SsPGPtw3hTb3EEI/iSLLBXgF+NwUF9W
U/3ae/pPOtev9nXVaJeIZYXPqtwmyJM6G1KgZSMGN80eDoFOHszjgt6epPgE3tDRT/OzOsUhItNM
LshEzgb54Cl+SlZ0zwD61OcqG660DWruKah01OgwUEb0gDgof4EoAfHtmq54lHEFVY2mwroUhikB
oqhsgphILeEvhJqojHgQy9+FptlBqhJqPbaTeh7/qQXn7agJBYYmCTu9iOKWw8SH2E+tk/S9Amdf
5Hk1LshaI3jCqFRMoIwunQfELpoP82LQGGGTo6kKNIJbvstxU1Sb/EJbbX2VR7JigkGsrQf9zOgg
bBg4kD8VBem2QrRlhmiVbHJkMtSMoavsrI8zCOLEsN2BMhBUABypVrD0UEZ1j4w/cqjSIFCQoqbB
6UZ/W3tTp0IJPmoB1iDLIxn7xnDCCQ4ZVUZ2hQyo4jj6IsxFh6aJFLN7mEuIEsPLP6JwhxUkuxQ8
ORUSpoAQxA5vQQFTE5Y1bC6LpQyG5Sy6q27Kd/B7JSgLFC87xeyxTJFPR/FyT/SaNzTHC4HLjqYZ
S/CyysxEphbxIvnsDx5MvmbDz6ZsD3/V/fkpPl1ejuCgRdiFX1j9xoHlceVH01q0LOwzrzNS8nLG
VkgzIAwzaiwXnwrwUizCn9CVBMe0sfjMr7q6TPkkZ9ZFa0ofc6wBmbpn1/e1RqCQwYAaS0+VbCwt
raWUu+llg54M2UcqpELmZWCxxdhj/g6DkWoiNXOMKdOIaX1Sq1I0+xpIOql489sfIrUqYxT3WD0L
6Ae3CXtxYmbT4s89Cj3PDST+CrVGTBJlgsw9ZB30GwsoPYZb/2wdUrTz4i29+lm2JPOrQoKsxZLk
BziavBruSzCP5/QZxbhPE4rrI2vs6XcUi2eJgQQWBCFk4OxRWoIvBzBj+mK8NcEbCEWS9Gi6p2eG
zjA4QSITqjOA1ZA3w0GRZokprQzW681654i1IelDYI97voEnrLH3/J01lN2NMgSuRoLJ8RPCFo0R
4sbyS8CSu6eFii/pKM8i3A+wWlToFSy+Se9xVjejLMYLZvk2pEnAt5MxHksQgH6/La97oSD2JO+H
dsEKg/MkvVeKsVefF1idiPq08EiS+M2b0g02xvk1oEqK1HFGgvdp1Ywhrq5A84egPf0rr6bjDKxP
uqF1pjp87DPNMmqX+TpFH8PB3BY6W6ASqe9HpqalJpbFTyeX3g8Mzpi1g7FEvd6MAP+w9xRE5JIE
9ImhBg0GTkUH8j68QXYr5FuYjHWGUJDe+9+BNhvVxVRkqAxA4XmraVsMWAUXdD/yHpOR3lWNlmpl
Z/fwZ6XWght7KnBQDu2hVfUJI5BDfTmziP065vty5pIaUskVn4PZInixVULJDH0s7ZI7CPLP983V
kaqvrIaHoSbQwA0K12AKDv1sX8RoUDiUDkzZShwEvcpunq4e2dgrHZEINtUyphVDqmiVVOsjA6sQ
UJays+bdVGFZVzt32mc0vLxkHFpn/rxmMPeRIdtVoFoRWMR6ovsavsYB8/0yh3maNNVvWG1frWOw
Dy7E3juj1aGckQH4KNSoV0xY9NG8tTQzhgIAsbYSXbLfjIFAGEwITCYsX/CA+sRoGAkdwBkA3RDd
DS2J2kyPItuQWmVgJFZcEAq9KGrzhfUArczcifkLe4ZqP69U75QEt6RSg6wu3DR9R8pTW7RATkgn
XxFhK6/efN6w1exYrbbkXgXLXMItjUrijV8hpF2m2oXanvogStHOJhZxp8xH5OmW+r3R09pOa8A5
H3sLReQD51CC9DloPhp/PunkIglff5ipA7e8WeS1Zdq4sqBQT+TDgOaa8Ucb25uRV/q4EkJfEgt7
O1LulhYFfSkwTfSh+tizl5ujI6g9BxFRBVW4DFUTOQYCWLFx1WaMx2Veit6OCqmODIO+dNydmWre
OrtfbEYuoa59EORn5gG8gG6oemLjiAsVF8RzBdyyCvpCLY1fFRTrV0TELFB2GRaV5HvYBEFZEVrX
kl2QlMauNVMQrfPye2rQEH9hs44NC848E8Js3QfSjmLvC4vjZMk2KyL8gWsNgBuDsofimj/7tTOL
pLIURAYI1agGJ/UjjOqadB7NGv60nxY6Cv6gQABMalPo8nUbPWoDcLu0WzKby3fxPzr4p6WYB1KV
V4upmkx/4QWUE6TyVenE0mJGYFsRG1KYrSX04RN7UrvlLNcQuia41WmNAyPE0YLbB7FqUz9k7OnP
5xpOIew0h5cScrl2qVoN1u0rUicKgX/rxjViypQZyN5hfp3I8FQwdkH/8fqA74LC3hiEJ29S7NWf
JsM6VN4vJdIjyWBCHRLeBp3ahGYL4nvEhsKRHQzmkgOZS3WJMLDm2q5BbCVqu+4QB6Hz10uUJWhf
1MWvjqVzISuqN92ySJjXRJF1ws+L2apuTllc0TiAuvFX+luFtsASNFx2bn8cjYcPZr/hDLBKL4wH
lpcuYfY2Ox275BAc0qs8RF+37rajzAqoM8yY0YSg33hlu+qyh0WadchzNkCR0H5s+BK2MpSJs5Ve
rwaTDBpZ+M1W0JdKCaENN+IXW2eb5UrX1C1+eSSZin+UwAthW2mi1d5OC7ZKDCF1EqQeYA1m8SFE
Ciw2QTpMjUkvCVxWlVC8pVqEYvwP+hAqHUtbC5EqR+SMsjUnaJTcalbcl7jBhqkyA8jLqrb3ejoA
GyemK8YO0ToPXBXV2ER7zHrBpcS21OHRaeFpOm3u/4ZcYa37gh+p1gU1L6CG717ohN1OZUAmV1oh
GZ4ob/pFP3OmYy9CpWImGDV0dOrMVRiboM4GtTGUYCKXzXN8MbZNmkYzjmSGMvO0MXe8EjlIWk3V
niPzRZsVFlZO+uxl8oT0qarLVU337Xar32q1hzwvWUM1g6tv/7ej1U2vXen0lF87DiyOjmW1HWhC
PfTm0bukjEAX0AxD0hYZThm0emq/2MZHX2+j9lP2Bb2TM24ms83w2vpqk6fvgttBKxxjTlQJJ0kN
41l9grCPkIp9K6OidNGLZuo2fvT1Fl9PwcfbykVjZyZrscYCaAvzAlJ/TgM/rK8s6iH+0kApqoLu
PKHqmZnVHhf+UqPs7yOWCd+gCYDkVl9SaNAzlG2R3U30ehpaIXQe8E6y+Vev7qpfWF5J+gfSWZP3
ltfV81PXy1jJlT4OdRC7TCMtZ2kyfvlFVxqOOkn6yQg6TOK68R0DRL7CtCiy2AyTFMIeUJZXwkmB
hVsj9kCHS70Dicx/9luysXow4ggcT8Y64WkpalQllsAtcjzgAV7YkzfAMcNYfbSlnDTTQkZkfGyA
p9O2PM+D0DGfK+eWt4C2jG1AVGApV9GLfgujRUZ46dtMltgMxUoq9iqUnEU7m2ehLafBhyonKTjW
3ct84M7abBT59s+4RC9QhVkfY+ZEWnhheoa0WTWtQSUWBQIVpmCOx9CSCXtev+xTu/TC56hYDZlW
7LGsy5OH7ml/0puD0+PST6hQqq2Y9diFdabZqhGJ1FXh1UnOlsfOnlVycemoaD18iQBtDlt8UpC2
yM3Wdm7jrz/0xZAr0hxThlNYDW/DPVVkJs+Rq+ee1rJOOWOOwZCHFaWOqHOA3hIeXv6TjruZoJ0S
Q3jwHHKOVAvo2pOHkT/JilUDeb6MbYS3QT+JSg4yfFSf0FrWs5Dcw0/BSWw6RbS79CfySyObnihd
HzKtk56AtjetwWqZk+IWlXzusXejQeDI1BXMO/mboiEekzZ7iZxKKcgnVFM4bkwuFia6XeixQCJZ
4dthBup4/n9OVJSXQxTAhFSO/CJUQ3hLVFVjsd4UHPMDBCh3PLG0ILCg3IKoeFJTgn7ogLSJEICM
Ozl6DcH1wRUTjBvQcrqI+JXcGO0H0VkEbYjdwbRgFcEFgoxsqsdk7SYgTZX+GwCYAf+/CyoBfEL/
HNrm2y8jPHSzqigQqtBdo3fyaRQ9KoYNJLVUE5zPKxJrMkiAdIIdFcEzhhbPaX6kgvYZLb31WO4x
QTWSW167ELU5og07H/+ALGlxZUeS++XnuHyx+G54NqF73LWn4mAWQdgqzGnxBGWJQ5f5CZI4hU/a
PEgzydRjd3R+kXDid7loPQZCRn79LJkjwAH2IuXQ/9w3z02PZ6+CIcVCegrkAfgVqy+hL5oomZ1H
R922VTbXLVjwWSheMB5YXJ4z2Rfv6Bpgy8LGRqIIibTDH/+j6byWFEeXIPxERAjhxK08QkJ4d0NM
0zQehBHu6fdLEXvmzGx3QwuZ31RlZWUK1IsbSX0gYZG+zmDITaSYK4sdRTRwZyy9rdHj+TzdD9gV
NCQAq4moBh24EmAZwOC9v1+KY20VriwKDZiyF4ALHRt4g/5RnGsLFBE4osrUIzh4rzkduaAq2t0z
IknUDUHOgkvRoisUTRBOEWACko9UX+IbF3rAyRvhgVbUYWidB8c2eQUmgdC2BmdnQVdakN/PvEbS
JcN/eeIwzAwXkphCD6SdCE8nYiacQJpUgFRlSFjai0L1C+ev55RUrhh82IoJXu3CliwYcZgGFNyd
btWmiZe5kYF4i9gvAEp0q2qqr3T7YsasaB8L5EAVkl4QtJTEpV7VK8yIoipupWhmEh0tse0LZssJ
+Kw5k6/DzS+N8uWew8voaPbvBaAj3O/Y0mMDGga8mHDht5akQvlvLMYKl6ZN5c4yprT1a8EHg4NR
yRKqoahhdyTO0PKtdIRhJbxGy/+K7YZNgbycSA6rAVGMqbDTaikiJPgrJExYPixJbN3sGVpWWIaV
YsnHUiGFgo3eG5vtDeAZII9ArMHvOEnALIZfgEdBK4HT+Dd3AA3GTydR3u7DH+q3En/c/lX5RYIY
iHvkopkRhSlSnHgFwgmY9wemNYCthnV9zSZWaQ9/Er2dkiXEtHHKiflp2m43w/bUB4exWD7F/z6h
O1jrY0O6gz4ANSSs9LWw1bxDW5TyxjwHeJlepoSJzAKYAqwClX6RI1CS19IIBFwOhDXVSCNOODEg
LxhIdw1FPwikDVYI0c1VvC8ga2rs4KIJAMd29K2UsJ4U4PqKpZWEQxtF5vHMGDegCEjawq29QStG
C4CdKF6j1CSE9OnuOk84hXrSZQRTxFo0sJfHdQ7H9FIAhqVZY8GZVCkVcVI34xcUbouOgjpPJ57F
Ez5oGWvg2//OqBhkuONefKhK5lQTGjBR8wzOoxhRgqNfMJpZZPlKIqUVHGqq/htJ06db6ml5kCKr
hFq/y8XNxb8SQdPv5FGxoCsVMfFIWqnyBXLr8ZFAwbdbEHJVSLgzLfO4U8dwBJteliadP/MVFqFy
tyVQvsXP+Mm/0QnOD1VXGdMK7QTJK6r+FKLtRksFSvBSsRMO3kY4agGl/jkIqGNvhD7NVKDP/BQr
UtDPdhAePW7thFysKAUWrVQbwaFXSJ98BIKu7tm9YYSCbzIFPbBiobUFfbL190dywreEH0XZeaJc
kDrfYfWc0KAFW2A3yhLWJ+nLip5zGe0GNPfH6xXSiRMasksL58PKhoKIIESJgLLFaF9tqJUUmXPy
GuHq+xVNOKsX7bTggNLdZp1msQZ4bYPhtMW4rhRCPmxPbLLwbXjuYmSie9EzphZcWz2rcpS75bd9
I/T29sNy4RJ0tZ/DD5WMRlBfztaOY/M/BeLKdr+beADB6V2oNV9p/60kiPvly9Ofka7pB4tLiTnd
9Jtvu3KwaxYmy/z3+Pt272yQhLSHcEcz7j/a/hpv27y6Lwgly+YVQKCe7sacEMZOjGfI8s8ppRfA
F3/TMZab8TY+0bgyKHc2P296jI+I9clPE31iNMx7uzH+w9uhlWbjBzOHGgxod5Ql77bKuzikuufW
pl2DSFBlTCwgVNTcBrVRn/a5lrrmMuff3RZTyUAv+umvuzf5kv7b/qINEqiwIgayQV8xVk6tinfx
iRUHm+joX/wb/kpvctNq5zKRqFNlBu0j3fQuG7u8qkPJBl6rds7t3gNh6YtrqE96QqhXp01pUmvY
FXov0RWcLHBOvQe73n11PNnmxAgfLKAw2fLW59/xt/H3QXb7xXIies5hILk52gPCQ/vDfNN8NKbI
FuJT+vjDBjgxD07WcC85DKH6zNw4Oa1vB6fWtJ/ogIChodYGZxStAKObTeAQreimbU4k5i8ZSVyA
pcFY8iqgzNhbIGn8rw6xh+aurhzPDnG9ZwW3rUO/6af1GLyTLKXNH2oeZSY04FWjxXQRcB3Se5Wm
/hZ743xPMLRxdn2DX3Jofz7itk23clxLcDjmkUtqugTsCSq3xdnl3S+FF6/ey3HQ3toZYR/O4Hc6
1rpE+CYCGhsP68t/9Zq9Gcpo3vxDoa/ZtBcITvaOHRR9kLCvTEp92O8DLGb6lCMJjHYYnfv7vfdG
ralb7uM42qsReALqZj9USANzde0ukLm5/354gvGh6x47GF0Nr6l65NlqB8/kEef9zUwS+UCBfjWo
uZdJyT+2LcT6cZlj+wNtdMYGk8sh4bq6C/5FEILAcu2t7uDD3RJKQd+KKH3bRHDqKFZlFPSiSIAF
9txFxiwz25780fg8tSmdgS8357WEDQe9JSWmclhZYaEjVqFqAN2ygx9TBRayQgRrWonO8Wa8p6WM
bVM0/XpcZsTR1bCjGX3Xuv1Z5BWTw9QIHtOL5dy3eF5Z8AX3hKHK9hpLmtT6i783UcKH3PCCsj6P
l7IQm9aLFUplgjueCDVUrEjT/pbdBwE4La3+kcxA521037Da8UO6/tCcTVGiv55XqukOwhrR52+l
xiKCfOiV2bxkrG5an7TubWC80GYMKSS5LNzarDLbgPE+oWOARB1ruJ6bH9tgbl1CiaJx+oiQZTEZ
Lo59I3atKAS9GGN6+i5UJK4IjY0R1xIphbDUacbtNs2sEWaAQ7W5CDxszadt2f7BdKC19sDU3nl/
PVjNKsT4iohWPsiHGRwZjzpYT3VENjEBxaWc2wDok5JauiE1pl673QZNo3vxipScm3LhkP1SKNIP
dyp9TK2q7WmFoCgcqOkYwgpxM4EO0LuKlMLtq3OB+jq+MP0Lskg1exc3BvsClDPxPnqR0giIFnD3
dMZ14H6sLxzdjgeJ8M4pdQm93V9dNsdeu+5YBhna8qCYcYZt4DWRfXZI4OTcGd4EOwvyipB/ncUn
/UbyFIC9vC0qiNXfBV9OzEBV4F8xfPi1nfPqNmNJ5V3gKtU7tVYpJgHgxbXfUOUYqhvMoXQNLExi
1TolqjrwMVJz+0IpPxX6yUp23qky3hCgwp7iOhQCVgM0+DDMspbGZ9Y9deXWt5sZ4FzS2RX8T39o
QD9mq0qvZiN90Rx5wtKl3tuz09DhfCt0OVTzBuf6IbKFZ0KbkRofiySNbFsd+GWyJJnRNciuviQP
xckACTQ020NyfNK3eQJsf6a8fvHUc2qA8JVw19CNP5P5iNMHTaq16WUgs9zfhdPuhYMQNA04DRV7
gbqSIFQ1C1XeucqsB0RcVW2suLQiIvVNHy/rQsm+DoXpSeJ166U/3xokKAbimNzchouDAjQuow/H
q61nVm7ppwtPpCrK9XAL6QGfTpO57ucD/JAsMZIQq+4nSxXxGqWMFytZzv3R3cFmhXqJqnvnsRSN
1RkNmAO6xetAfm9kBBh3VJpkPSKKgRiNNXv8LlxHz/a9xZKnEfvy6St3hLeAB4HcELIQrHyGRoKY
An3wZffVeg3X7ab/xnKpiTkXoi+coKoC1OeGPpjamwiN/ToHP1OVrAHEumvV53v7HbxSBfoiUhL3
UGqzD78fVFoFUJ1RY5Ye86m17pfSdV/wHd4nWJ6qZGOhT7rpSj6+SXezFogdQ8VkDdHzxDwsrjD3
xqKvrSdvAFwjyCOsqVBqFm+u3NUF67GXfLC9yAgqA3Etri43oYkP2ZljlNNxpXX28ihzr/67ny0t
sADvlb77Z+8w/aSVQXX+SlUNzInwfHN+DlE79RA08OBbotHAfPlZdOCCsiIRzF6TE+U5FgYUJLui
pZkdBBbjZriJtVeizcrnawBSj93SnL2gyb7OVVsIjMmHNWs1potAuxPLHquPhPRfJlsIL5D7WYH8
aVF3Q2wA1cJtX9wngGqkCwm+ImQOI/wzuW/IHCILUeLVLJY2oeIJDVcBdAjIQSrw1Lj//IdKHPOH
MrfWOXBlifWB5gIFo9T0d1dzvy0n1uECjY+0gXL3sA80Kthz1QJ9duG/agk0wE8lC2smjfjq/47F
XhQZT837wA1Q7OiOhr5IrF5Q2+ZHKJyQ1GAPi/NLizlE3Kdd6/7BZhQh71cams3Q7P+K/nhpl+Ia
Kx40yCRvL3JfS59WpbWmVmsTbIISCm2VVjN8dRf/joh0molWUDTbUFrW4nxkarzB2KVloMkkUzoz
KKelsDxY/1WT7dXeU5znDza16OXVUpMFA4h4nrP3Mb4z9i/GgVPuXtobKh1NeJhYLUbmzzZVEnN0
6+0y0yzEWjU8Qyz6kn8PcHnlEWESnJqEkAWFVZwRwSBimkBMxcYc3ofAkzM/gB+19p8/Ddr13QoW
EdrpdD+50m7DtTqXELgmuIUVvivF16dT7XCzgp1jdMYqCetGslMk4sRqkdNuoaVf3ArdB8yFNO+F
Awto03R9M3EbrLjPf9L70vK1kBWSwGJs0RiYSIYyKWvTJtiBKiHiINBQ79UT1bd/pbXKxzluuw2g
fqAUyyTTuNjgQ0wczfb4jIge3GO7FObMRSvRXLixUbLs6LNZkNiYs/j2J/N0kfuRq0L2suBEcEbq
ikj7LZv0L6a92AaaGwJ9KMPqCxylMmDD+ysQDR+iSjhmDP1aDkPvBo+T5E5kVXF0ACr/VErXgt8c
ijStGybKs8XXpSF4xO+Yq2B51CbEnoJ0E8s9y/9giyD+ueDFK26CRQivAZlaOpUBDKWhz8JJTUJv
K0+QniRGPELlL0PsAsAQioy6bntdtcEXVM+QBSGxeHJGAp46qizA8ZiUXxYFrC5NP361KJD2l0vl
5dS8wHYQEyYnKToQhE3ruNIQt9RHM7tjSagkFCIOdBvV9gRCc7YFzY+jBmCFBiInaomSki+fBAVR
VEdpy6qAUbRb0xMPdk7AekkKmRv2PqhG2KyDokstjCuEJunK9OI0yJMvRmUkdRUL2JW1L6ciJKkM
RG16CN1RLsXcECHOOxelNiqrorZ81x5FWpBaTCfZd7JYw+wRJ80pDCUtUCorCAyjNZ0jgGuRZcGr
ROlY/E6tT6qKi3KC0AgfKDNNlQAUFHy5lDeK7ZQqyu5cFTU5UOvPmUD6g8PWsWP+vdho73wykTKC
sfpOqzC2YDepruJqjCJZ3XKOHVKXVjWiSIi2dSQPaRlya9YguOGpKPjoPgODkg4KC/5ptiGhwUUP
FgW1qs1U2qkaJ0QXuHCUYaZAjhEzl9sEWndcHfH+OCZfhiqoPWBMATNY7koYvopj0mfSXbwQBnHp
w5+fH63ZTTRLuX+6gvkPFQXKoihxgw0IfFaZsqA11ECgGyHVJv6vvObofTCLJN6w51Ku5t5Q+xFk
nXJcPSGOpvIPtb7haSaZ6mpB3ZDXqBVR8eOX2CN4m+hFWGsHWkxeruoJQf/mUyVbxja1LLq3BLiS
4kz6ROlrRnBBCkAKQrVv4ghsVlSYIzZnWMiyWJco7Tv2LYriffpNvRkAqteh6Y26e7/POKKWJlaA
4nZaqEBazgGK2/RMUSLVrWKjku0vg5dKizB6hooENPtHZgROMoyZRj/w07lLGlIakNtUlqXBcZyj
D3wcv1gIxqxkxSqlsTr/yYHei+IlsHtREaEH7wvkQgFFrRIr8X+lBKgXrAwkmkqfAkmwpPSMrB+a
sFQMJLAAqYMnrxEsyolkuo4rBO1Q/pujEYrVC26GVZyLGRspN4flqD2d05zExGS6ab37EPVVyHBh
BCTjMYLKcSPO3DfcZuKOEiGltJHOnlbg318npDs2DIn/icQo3CGLrutpE0IZ/UrrEp5BXS7tmrsl
Uy6RCmjbYEVc01YzLqP0/tuj+ZZGQVZHHlPShlqPmArC0Rd2IuRYZpefDzs4+Yf49ms3HIw+yRGW
dccYlpNQLKExYvhQpmqDGxsrEj7j5oGUSMAyotu01IRbcP2Q6jsxFVugdkKt11QTgO1M94139n5m
gpXpfjcDJF+nb387zIDPPSst9woZsZnXuTtAibAWFSC2oURI7F7BZTN9/lk8VZX9F3CjkMshEMRV
GRrWnQUICAOlWhU+WSo0UaTTXPUeA/SD+h+cfCjcXVPBefeT3Vy45Qk4IBw5mG/JFpw92gxU9Qb4
Sx+T7UrOzU2PTritE0zUPooZ05oNmc24fWvn4WElVunWv2QukFI22qd7eg2q7WPJxWS8NxpBcvWo
oIwECquQQ0kaoF8yGAAlTVRL6XvHyKIrZUlsiU22sc7BsOUpnRWM98oRDGuLIEOxBy2Gu59T+zmr
DytXqm/v2WGStc3f892tD41uTnUTGnLH6N6eWFDU3Qabxpp2Pl6whpWONFq0k0Dk7G4GkiSca9AW
TjBUQc8j1GfkfyJbGPhK1P1XwO8UVVST8e5/T8yDN509JcAzi3Zc6s0cYiEiQm9r0Xe9TfeMXWjL
JVLO7d4hKTPKDv3Y4YnEb/5ubwfvnyfha5Ilp9F6UGplSWmm1pot+W0WXOlges3XS8QFvWoI6gxB
BaAXZDvNl5OYQiU1INVx9O9yy6Ynh+jlMuiXPGq0MPrRg2OqrsR0UqJHDY4CCwQkSguO/Piqg9xv
7tnHVS1GkCasgaGAeFNwcTjgl4pfb3HrVY5Ef1plaG2iik7Yo1SwafW7qnQiKJ0sWbe4Q3W3O6Hs
BSN8vOa74gTjAJCdXtel9mYVXTtNSmUzeNMqUEkap8WnFuoxqezWWEXo7gy8ju4og6bsPIDLBPar
PhZzsI937lJ9AKhXLUrHEUf70EYbkXepkgUBF0tnkOhvLeEfdOWZSl8x5fCqu6AMJje1igjKcIFL
TNdDsibsRGQfpvkT9i4N9lKXkJtAk4byRQUdQjBy8HBtbKy3NiuVVjD2Arp6WbBZ9V9sgyp8Uxr3
50olH5ACpHcnagDv1Yqtorp28uEP2UjDdtlrtJWzdZ1c9rmSTRG1YOB8Zc9E25nDBE7n86GopEce
gQhACPhtG2yEbAA8WVJXxRRwJPie+6d/tKximRwpp9cfWITgHMqI+LyDqx1Kq+YcDsewz4bUB2lg
F+fUVNkXs0bZ+j2GtfNiU4TWoC1He72vnbQePeA1Ymr93ZnY1tmDqN/2uzzZLU/CoATe73O5VF/Q
QAT3mSau34JXqOYG8ZqWKC50IqUOayei8T2KvJk4r2JOsbF2+0w5rTcw06R8cYXRp4IHBaOPx/dF
kzt+daKhQ7jyaCmsxnqDFtTPuBkZlIo+IPwvTLY3fdUxqeF3V92VhJAkgWr9Njw+Y8U6BEYujxtV
QNTmWgM91UnqNEXrE93tS1GhC6QbB9TFVKbT9Mn9ieobGuwUa/t9VjTFnYxtgahV/i30BnR3tHuu
+gSqfGhAtb7e7UqydUkbhUq8vIqcCztxsGJ8zEXIZsee+tL2RQoHzgDBLbdZAXBJB3nIxgRURmnr
GIsGedCevRJowLj3S97gU+la+S2+qrHfJu1p0WSBWQ9FG4nfJURJqUuQxQdBdUp8QhUGm0YIlDs9
asUVDGz+lyY+QB4I5ICmAFY6BP6kORDySP6Jhkhv3KDXAw0EEzo4v79hLyRhpq+jBzK1In2mNEs6
6htsZNrGBRoWND8mR3tMfixYR3KcVfa2aVtEtvG0fcZIQluZmLfYiAyVzYk/JhaPFamo90NMffRS
ZiMXMe3RdNcOGWtcu4htQ7V10PYPT4QYWleSB9eUX1GMqThQHAYFU0SMSgWl0ecTUOBSSwb2A2cj
WAa0wchepA5zsh8M+eX5/Nqa+wVRCJCBmfFFGeS6y0nkHtgXESNTEc0KVrQUyreK1UPg8hSFrKEw
XXLN9jtQJJL/EIj0aNCjwKzKoBJ8UFciDOIW8ALBpoKCSqER1OyeUjw0Fsnt1WEzZYQoax2L+0ce
POZH4DEV7ncDODpX5vqrJsNvyjzFAOdLIitB7lYtEqCJ42OjgPdFQfrGPUeQDsoffBTtjobN4x3R
MPO/LoG63zXwS6NHBKPAp3nD96eLOcgClE7f77MABbFJ8wzLMCXfidocNDmYxx+n1uNm8iNNHyq2
mGChWYw+lY7ueWGoAFUV0jMsDmF8xd/0AdQ01WoK1TzSrUAKKaXGANq9F6X57o6vUyHutUEp/HCt
RRPnEZjrigDpOzoAOSlw0lBnjEMHgMPN8tkoRhJsrS9QIJRAKK86SSSomNOYwH5noFaqpEB0PDI7
5QYLqsnjo/17bJdhElyJuxSG8tTVt4ZB7hDtN08aAYqZz2IUE2mTYo54/MWHMXZFXSP6hNErEsQW
w/kMnJZJV6R7cOTaDKHhCXEHtE1w4oJvQtJF6oQ+mGS2ldWyKMlGDte6LyerGGfD1VeVSzoB4kvV
+rg8HFneVPyHEcApqdcAmShStQULvfIuhBo4C5odAx0fSjNaZcR+xH8++Ty5Ki85hSbYZUV0FBDX
H5AmZ2UYQtYsJhvzDfZ2NCzeHZYJJJXtcNVsWrg1U0GiSifDeQxCkhs/qIWX+aVHyid3JUPu4Epm
tf5snDmLUxG7ilF0iT4tQz7oPI0nrCYlhPpaPKY6X98ctfCo9eSLnmyhIeZBNtDtQASOzVDpF9eJ
MoJETQsTE12t/iq3V+oiPhpWCaEQ4+JzdEP0CfrNM3+RKvjRPgBqwmWKjSLlGME2Ss70CjeYEIFu
HEB75e5ffTM9eYh1uHT9fx6CV9gaAR2K4yqiUrDN3QPw33A2ChQUKijx1x/O6bv9fr+lU1Wv6rDQ
SjkMqSInqIZL2U1rs1FNT/tQ0+vSES4sBIoYg4F+ExqGYKfjhMkXTfJwpbBo27EvsqdI/w8ZCFHY
RQXlO34i4Af3TOm6cSyAGMTTgGZ4A0aWwDhdMlNiaVqm8HhrIcxcsPJKHRMzETTBGUo/ACbQ1Qj0
HxMJyAvhUDHiNsKIDf8rhR1qqpH6n+5KcUE41YqSqMvTk9TzUFjzfSJitenVc9ENLMxEP4GjmTB1
0SnRnv3VuOgfKQ/2dTsKiT6m1yvkW+qCUFSB+cC4Rd9hc1O1RFNQN5c56xS+rQVOAQ7DDRReo6eO
4aGowN9NBbMv3tJH6e8Y6MKZQdxOOhiYc/uRJEx1B4QP6JL1TPVHIBnQR9FwwATiAev5S0lVA1t/
RFbWdxo0ugkCVoZyGjtyDqhtWByPo1L21HMmSqUvrEp8VcBqSFLKlZFPL6IFDdP/aYGMpu8oYjsS
BkZWzIX1FU+wqgtJYLhIAY7EBRk6lYm1jkj0Q39XK8k+ZsRK4mlhNuruDP4RGbNOKZ9rd4DgioSJ
wYOEoaAJ5E64MwqxdLbfbk1NGk0ZPojeAg4VyoB0paWJcaY1SoRVcDyQPDoPii6px0TXS7W6CNX0
MNTJtu5t5wq9ZZIr3qr8ErRI8JfJ/53+uvf8Ls9CZ4KeIU6AulhdxFJXbrRE6ceuHJ6oEoq6XcHV
Y40hi/YqMaOUPOEDDT1uA8bEm7XEH/FdefVEsVMftVRtv+ooOvvvjdNmqfQKtfreDVobB2PjwyKD
fLRJw/YJtZgG79HVIp0n9TJoDCXukwBPdAAZTZwx97KY0YU457Al6zzYWWO1Bqjna1JJFHLrXNWs
c4JnU4l2HQODSplBn1uXeD18+7VAjuJ7TEqUKG06dB3zx8wLSuANlSs4iBAF9V9t11KW2w4bAYYr
/FI5gh7gFpEAaRhcq5voPBb7+xNBbQncoSj2dxQz1p4Y/pF+24K32ati4tIIpI7x5I84QsrN9NUN
Zugbg259mL5vgITAE/rAMxOVi0Znunp0AZT+W3oZn5y0jEyfZKFqEBF0VucYmtG4Qo8RHu2bf7Wg
lIh3pOOJdVlBt68B811pZlc9GPDKJpJVwko8tZhoU7EjxYK74dqrVvh3+nAsTikwB2Z6JTzRM+MJ
E64UT3pkDCA5tl/95r9PJwvPIDpDJO1BuBX26wk2PCtWczqEyu7mBz5Cw3l3q60czZjikYpfppkG
uxk9IJgJQ2UZErSXSoEm5H4FbrpJ+QELIksb6tPlQjBISuw/dYqrwmR/1uHL3RU2W7Xl21n0MP4i
iqH3wimjB//NAvEtIq+8YDS17dAaCVWfHf3Fiqqo5EDhlxIwEKXQUnOsituNvglKNgV2+nOJlD9q
39Z+o3NhBZF9gbYstTDCTUTNEyoiM0NXtGOSarmRNSzwzohlMrRm2xHv9pmoRR/vAd8g8UdyOMlw
E9EMFblcm4lWFzVRibrBssL3PDUpbmK+7MqbXQ7rWhcauLcipxQu6K0RFVBd2+VAg/8Vya795qsL
quHsJtrk2NLoZuNG+/IA1O2GIojpzhtU4QGCdI+YRZFC2z0zjXWrJU03nQg6Tp1tsiaw0/zb0F77
wpcLFX8a3yX2sC3G5qaDv5IfaCJPZCoEF04NWUtNs5eTQ6lhvQCD4kw8ZrkmrxCc5Uo6aSsdk8by
dUHJQSmK2kqVBf6rLSXHVZZDwGVzpmX22x32XdCLr6ETFDslTRX9HRso4DhC7+rCuQL+o2mMkQc3
gOBiCHqjFZGqP4B/k0jrPYL2Tbz1GlbQQqZv0qvEzz5hD9sqwyN6/dADCx5GO7bd/KGRz39QXWmw
q12wVRBFQQK92iw/bZGDJM+FCMWaohDloSsnjUSFVsdEGJyco1h5We3hprZoocipfxscRA/XSFFt
jpes90ybKr1m2kv5LITQoG1BqoJl75hpY87Xa6TJ7xAdoSYtuDjUsujAu+JRwqrOV0h3MTbgAAHU
iaNvpN1FbMXv2T6o9UESd6zxkxcHQXhjsl7tk9eEiwzp7QjFCmAmyJwkqLgPmr7SW98YyXAXMsM2
NFYorgdlSgcb5wrUiRNl1sWXrwVDJK7yhsewFhdb62kgBxHoG6s7VnHIwZWh/zLtBoLPS7B/GdNt
HN/aH36uTmCzYleJeUdnJi89/2snXzsfMa2MB4aWDY8lPr3BOkKVyeEiHnSO7JCk3yJRv6bSUul/
whUMSfydSEIGsOEkRM2cqNpd9tRJxYuX64TtyKtQ0LUYfZdppe6ejb8qriSEai5dFnUO79U3oNDZ
+LoB7oQYaV3Dyhyab2SELxxgXVhWT+jvWSLdyVE4osa7IY+sJu11FwOE1jY9jBbOi97L4DaoQJiX
qjiCM9HoMKrsQA8gnkpq81B3ogwU0r+uSq1db+vWED+qh882ilxXiCSN4S8tnmG1U5otPClpPWZo
4VxHz0mpe99EjyQC2bEbs+uIQsGzbU6aM/NoOxkZqz6zMdv7r2CPtNIuQjbokGySU+/dvgd3Wgf+
3j/Aspvo8vStrf9YIXd+So5tSF/5z4bE8m7vMh+k1n3WEzh86Wm+ZkIls8+/ZmRNt9ehSWE360qL
o250H5/09O+E2ODrzwCuGN9PweGGwDjOCFINGNQ+NCAdnbLlrKurA2YT5439KXXzBdQCZH2MVrZn
d7u0Dp3jcefU79Hnr2zO3lRHtT2+Tn93lAhmFSp3N2+RGtP7uX0FY/N5OLsSDRSmO9lW/qwtq96l
d63hIRewTdcgrb6dbJ1U3s6Btmgz5o37+9NGXZXQuNm5xIGJIGq5966QpeMOif9GOajtWtd9+Hmn
JpZwC+8F+/WyLL0di8+mkBUZGT4CFyzmar4Fqy6svXFGO50CLMqlJIKXNXsmdzEwOpRcGrAgjHae
PlHerZfhdbollIh20wXEqbXlbFompnJ+ee1WKt5uaz//5nRtkQbRHIvN2ZsOyd6m4T4rztkK+H14
6TCjy6vsrwZJY7kBlGcqWEyOV4wn0R1m/M155zNMtogU00bDPljDG2ytu12huvGm9LwpI+e9JhTH
Qo2aJf4dyrFRuaZYuUKk9FxzT+mNOKrgc+6f0sS5+ReUm5bYzbHFECuj7o5R9E5QMB/Wbz3WbPGd
FRRF+9Gwu0QEG8o96btr/gKi5yzeELCe3mbwgZxJpQkBrrPTYHKieUfKsp+T96P/iBHT096+g+qj
ZaEvkxwQD2RPItZrMINACjPvjPBb2YMx+5ocUkCB68/p3qkP4dhjNvdwvPWs/K90Ckw2mouz71rg
oXmLx73d2sagfnJ2lv9EtIX+DvSbt6MruTMiF+GKJdEYHOAp4ROcDQ6QutnKoGUfMr+Gd4gbNcdZ
52qEH7PXTKpDKinPRsBC0fBqWIG9ftAzH3LpRutDtGj6jUr0+ffvXzPYm3p49yt7pZFWkibduG4e
H/p7yDDw5q2oBPPxdoIQ0quVbAe5p+ePczij8jvZrd7hmjUhqr+65VHlEl9KronNTOuEtw45SHDl
4WO5RDHbQCylUXcOPMrTRTojIB7pgfUpOb1aPcPuZfMK0jXvyATfavq7in+i4HFCBG10XrulCG/G
q7vuqmGhjIZ6PLsRBKAadh5uLOd8dbdMHKhSNw8C+dPE2MH1HiXv/kk39xifQjN3TIqf9N40J5l3
qlGquv9sPojLQl9AjQeBWIkIUz6fX4iKeZjP3DZnzX8LZFEm5Q7B5ubfumsgCo08u7V18XqqkYnC
iOCV8IkYKJu0sG2s3DNqdjWAG/+5zMLTT7lDMDFGfAitmObDu64MJGPuvdGrY7obkso7rRkMzujz
toPIjs/ENiB+XTM8zOkrgIZh2VStrkDvqyyHBGTQq0RF+w+m8rE6pr/nM3/W+7XnaIeIR+v8e0Cc
Jio9bUjv/fr0U2+vpTk5by4PMIM8GB/kRxNztm6dPmGdJgCWoE9kVZUq5HDxd60jPqjLzXXJOnWJ
qTHnnw6rzoeb8oBQyMVlv/d6e2Hh1dBuXJZXI3lfW+dFcrrH7x1ZzOvxr152H/f+e/m+eQeDFrG3
s954j3PnbKEWabVuzfSWyzvzdFnWF1FzQwNCc2A2U+PTNeEYs6Wt1RTIwuezYNZ6GEWWoxMM/WOQ
/ZnPSTOx7OOl97wTIFlBLVuesF+m06PqG0ujiSZTaU5J/O3dPi87qz7s8q1hvyDQETYfucZS/KRH
d42zKMIc1+vPoTxT5LK9Mrm3oyxbMkxqx0wJIVY/p87+OKsYwb66PL8I7O3mebnd79xKcrbSxWl4
fZHLdGtYmu99Y7AIT1R+Fo4JMbJ7Xh4ALniceS/DE6xVH5b7jOunU+6TQxJOIW3wY/LjBmTKJ+wA
dEghgkDmN54SFAUHEkRAekksjx8HXXtq7QNpcxfjDJGJOq3hzyRHKwe+UjxTBRe0fwP3baP/IFlE
ixV983V6f07ev01owBZTa55IYXpxY1NlEy8O+0sIzqOoFNBbF6rPBq5+0Q1Co5/qe9RKvAm1QkSm
DN9y0J2OoLBGM70RDTp97mwWR4O17yBO1uVkRqMB2nWDHoA/XeY9ank0XBQlaRlBUY52Dz1uGUJ0
ciSibQs5pQlTDxEp6dPxftoDJYXIvqpGJGleNYPqVCakDbqaHlSPlDoeH+SSpLkuDR/lyFreYhHl
K297O9x1tsMZwnmb/oOYiIT5DQm+RPxBYwv7Pa12nX3XQI2qb8aOGZ/W9LxkH76tvNza1jkyMcf1
e3jO7UfTe5NVP70X9cZz+IYnRM6budUfTh2l4dfFfrJwvSggI+69g3xKVY4OLoSdz2Ezs7dl5wNE
DJvwyfurBLgvJrX9YgCuMqLxlPe8Zu8+tNA6Zq92I3eyh32oeXtgp6v7RFG5Z0Y3Hg7AdM2uJlWq
Ebm9frrV+SKB44AoKVUhnI3oqyBZ5Qh7/7IL1/ykZ+GSerU3jfBa6Nz9zatXu33C1RaOEHYuXrnz
iT6OnW+8cgNoYXIhlgNHa7Apx7Q1TBcUt9aB/CzddV3Hzi2nuvDoFqjZ67z/2cclanIdTuMDCfuB
/sCV1TTHb4x9M2FPrVSTWv+4avhpiXI3knvxs1fu1hdOebaf1IZXJIOq9IY3AYPwZ6rkzm387uU2
4d5vKX5dQjpn7Fu37h/C6gRxSirTsDu85rB+bZeB6W5Og/x2B1E7sMoeESX0kMpvbVhu3S9uDs+D
mIWKMgPH/mNbcs4UIZMjSO4UEcTDaJOsce2sumeeShCVWgYxLiHr1S9T2DmdbfxyaHNJNjRDJDkt
F8TS0bRycM7/siYkYmodbeLk5095dpjiPVaiv/ZvMd9A+UL0kd6Jceka1gmHiA+AwdYeW8dxVIfx
SIP7X25Gd0brsBnn8CmIMPpQNVjjydPgEjfSOooXRO32dsDiQ5xcokJn2GVC7gchCBz7tft+Owbj
A0bQv3O/Ojr2QCWqNPGjP3B0H4voAwMY124h9+sQh+snRjt7ju/lkKyvQ5GfD7AGx9naewIvpL75
DGuZ+2m3/P2q3l38kvlgp00IlqJ1DOH7FsGDZXPv7o0ALzDV/y5Ax6lcOmG9nWk6oCdq7cBYxjz1
ZUe1XdAhJHgbNrcX/qaz23tiRVb7NHBsXeuGe5ZNZ1webmmqY2PuW5Ben1EGMNVddPJ2j49r3nGB
X/v7AaIcEVOSNMXO5tjBHdMays/RY98+rZz8ztKOH110Wt33ntGOCC+2/hkyQtU2w6PbYEW2vOPo
xO8FcEvQkQJj9RuUaZF529mfzN2llE+qe6xXgSVR8ljMSMr3XgWHBoYdT2d83PufV7oZ15d5/Hav
H7vKEIFPFpNe1A4ua8/mhGgAJlPjJ+yhvwtJ3V/tbbPDCnZbDPKqZy6Sj0Ghmvp0WkpoYf+rzLNQ
WW9iXb0jXRrDKzK53cvDyYHhdp0jxtRBViPGfiFy+7ANoNrldrh5upN/WXR6cUMesAgA4whLLPft
1ilz/D5uvik9u2O69avQsdk5/bxsv1aGfTFZzsk0guqkgq7DqEJQTTZrG3RjdKMFZNnWjuoZLLln
/xEvkAcIrNEmWFANOrusV1W6G/FuTHCFq5QxmaJ8uemSgSJYEl9L+LRR1OsZUVZ2DQSogjogJY67
zmEouZFKfPJfP9XRfWGbf8d/1vx5bLc3cX206HB1wCE+M9Jq2EUL3Dt0ea5u4+4uMDbt0KQUVf08
tnzW4RCXcX+jlNBi/npHumYGt8zlca/JWI35vQmhbX/yTKc+RlgqwNH941yHnGeyvyBhWp1Ej96z
tWhX2yd8rAqqOOJEMAPCI95olAcnb7qpMjdHxgcEBLj4jUfIAj8yqFLWMt+O8mlGW2ivUgkQjIFw
e8S6hZwCX7VLUAZaaZ9Yy2gIop1gD5e0hPj4qb3w40/U7E0eaxvIQE4NWWROdm38SmEeNt5ejoYw
rLUKMFyT1y/xh63AXqRXnNJ7OXrE9OG4kLBeR3tLsZjgftM9mSGZwnqFtsFiVp5Uyl6GiEIprEFe
6fOW9zOo7CLjl2bnnATsiW0puRBgA90l5r/S9NpqgLa3SlMLjSWcghPGyIIWGKiec4Lh0zus34P6
y2/O15DEDy6vbWkqBiBWm9kTulXrgz84N/jTyiynXnF2OD4ara7jdNli6rV+9q9Z84/d49ZdINOP
WzoQUt1/5DFh78KOXiYrimfs+ju6lP8j6TyXE+eaLXxFVIFI0l/liAgyQX8oMFlEJQRXP097as6p
b16PjUHa2rt79QqTmuZSH1ASIxj/WhzWv9zjelpvbr9qW/yv8z1Nx9Po7w2rdbiPun27gLN3sqq4
WrDfr0fND1/IsH9uF+5lqpgq3V2mt+4GxUgbX9w74q0gxzQ5O+nnWLpk/crIJYGzYvDh8nnBVMq7
FW45BNpUa6Prw2NJy6j7M3jwlIOAdy/euvCpkTMss78A19QhVOe84U6Eoe+kRw2D5yBEw1lvexia
CqNA+HMeZsxP+6Jaf5u+xqlTH40aowFxnH4sXgs+3qy1qqlxL8b15xZP+vSWTomW76tzOMJhMzrL
87ROABIRoYCoMJm1vitKbZwsQ/9e6KMhaE5u+pvsqbt84iHDtCuUquyuz7TKPL710Wb03HD/NycW
V4siSTTXm45Fa0LyArfVxhNywTFZU6/wFIi7ArTWh756nTfPzfBtHrPwUTml1ZQQvDTdonnNQeMk
AEHVmHR0Dh1DsStv800f5ozTDP1FP9kJjWIdLdVJYX1/s6/XSzssKwY7Vvdu1/yWi8OFyQklZcRd
20jwoMyXJjRNTTCqN42EXip26xI8FEtV7cmkZR7AcUgE7SGYuf5MhhTe+gdAtg3n/h3kLwrd111v
B2SUwuvDjVmgLih9rRW3yO+pehMp33AQDFqmW0Yny+V679nK9QcFHgL40qgdtOPtBXgh4JQ+O5oH
c665S4gl8MU8m7mhJfhtvEyF9hEEmIJmtn+1hvvNgNEaYakeKwM5Pu7k2DTp6zbvqXe2WdUfvf7B
3n7x4ejEEx33VRuySgQ3qKtjtizs1CNvoDKv1jdDaA68Z1NmyhbdChSHSgwGT9D3Hlton3AfgNoq
Gp9V2Te+IhVSGaKzTdbU+2rfcdfTSR+q7R37G4rGoX4cLW9f4+J1YvqGxhEPDJbxAN0FbcDbVhi5
XIPuFzyhvVJ44+bt56h/erDZAL+nmJlxODO9hvAGNSK0EyippV5QWOjO6nKKaNa/IJuSfrZ4fozq
90FMIcLLnBC0xnicdVia+Xw4NHu2duhYxY7mPzfOlf5Nb10ULbej+faM23itP/LkS9v7I5kgKDJT
uDn0HCwpdNRTLaHovBj3xsZVkWoGhQ1q4YIkC32ItR+lXIJuo+MVd6j50PEdSDkfKDrfGZKVLSxk
DfleWZq7x/bARbxT5fIw8vTO3Na4UcHlqMrkMirb0wRjdId7By2U6sHMvmLDTjOVzrgBqL+HNPtA
HmhTzEvKA4d8FUFItUV8GbTseW2XMGY0JMiUZbCmbjhGuUmScU8YuFeOkunbxzT9Mg0YIxBgZ+V9
XjzKyDMhjwW5pDC1azNIe/7jbHw2GgS7l5HWZxSDffluYcPUeD5S+V/DoIso0Ml/qWFhItEq69oM
tg4VqWKK1uY9x0UKCIoa0YiFZCZi3+O0o+md3wbeGoQsaFSlETchPwSz64tCLCwr59KKzrQEFLmB
pOsiRJsU27eetfl7M6aWOuvwxMowrUbJO+os4F2g1TERKBTGwyWGtgjQXTVxQB05oNLozjqlwR24
GGeY1a+4rR/ebhH0z/PvBfEWq4KnhG1ohhQ8YiOL5ar6PFl+L5gBGB9OlUlnqqFQ9Cq3vyPGCkor
eSufioUc3hK2LpXW8Zwsuo7s1OT8KDiJuB8nUHwNuS5mdwgukMuP2oje7NLqcHCp+svbFLtXQka7
KppqYUS9zNL/a9KVyx+5QHnr11KfPgw9hsbGduOZza+IlJY9n2EdLAQmTqfDgrptx5wn5kqmDNk8
qLrlx5ShYkQZii/gWZzlfJXV39cdJXmv1jakrJNQJDvOJWfk/SYHmbGMEX4PK+vbmPXXGp2medur
mLhbdzyUMZyYXB3XcDfGKktWuFvPnntRgYGprbQJ/MYww0hS8aywf8jnIdZ5rQiDGzNLLmCahdmx
VIUSp53gqGMp7oO5H816W+82WGuIgYvEM2tmzSQbMUB0No312R7gbyyP7YfmKif0Klt+wjc8esJn
TOAHbhNMezbqi/WV7Zj8HkqdFkz1Bo8Bzmsr70lE8Ufn7XC7esteiUVP94qLN8kK7uHACmPddBj+
HYmzYZgaf34BMEHBAZFANGCXthXzLPX2p/IffWvUbNpMwhmq3Kebn4Yrcvgvczue49Mj5BxhI3+m
H52+Ejfkn3WQw2t+JJyDGCTpMP7zAy/tK4jnGwt8T7shD0DC9zu7zYAoQEXXFpvtYMSh9XxLIzO5
EavNIWl0+safPvAmnrhpWozaVvo+8Ly04mIue24leco3dvg+QdTaagbex5jjrmeK9QHKtW+3iILk
zaU372yTuI2cl/D9Woc2IOdIhdXJ8l9cOG6p293T5DgTSfzFObHAC8CWec5E++loYcfTTmF7itU1
rrjGRGPmMlPdDSqZCkoUlSoTZKw12b/XpsOwiXMYYIXwBmai6tt/YcGEbS0WFhdT0yiimFV6x7SB
+cKQjaxWGDEgqCDOfcbP4lOl3QS9GhBaiG8L5FjcBYgAMfoy+j3NtbT9W4H/gd68jg7LNvuczBLz
HDATcoXMfosZjNPCt4Ane8O8ifJdB0062ocung/GZMJjzTJllVceJeKszPRr+sxAkoCWpYPPXlLR
dZSgBJLRNWSLBJCgk6S61ugR8Yl5n5wup/pFcUY1r4Ox2G7yNMEeGRKjYxGRMX/EVHveixdXNNcH
yuDeFcbzZvXycJyq4m/UpnwEpQoKxBXMv8fiGZrsb9GUweZi0ffZLa6NeR6X9XTTGpoddMj2A99g
xQQB9q/+e6bom5YzPEiODmYWPKACfTl4CQzo4NgGEbSiklg82AqvFkaXdAHN/FiY68pod0MWAtvZ
e8OyFwege2GrZCRTnq2/7HvgeKpJqF498R+zWf1g7YNx2iAlgHFkRdwjCMCauduRGx73kCfrIvKc
7mqyaVbdMcDKheKSRxKq8P03AMyYf5xK/+lELH0XCWgefOjaCRaXJTx4+N+Wy74bFE9rQvWfwwGl
y2qjGB2aM05rRjdSnDwNjlRab/JKre9xVoFvy6bxWvXxBa6svkHJD5xexOriTC3Wa5H8QuU5oYHe
ijL1u2piXrkf4APiNUstBt6lS5pz6K2urn9y6U2XPL5aBgGFTeL3wlgHqaO6g1OE4YLekqSl50lP
+hR94BIZxx5glZUgeLkJFEslxzKGvijEvbMPs1BP6iC/wxKvS4RdWBACLkT1TrHWh+puRUNFt/MV
5opsqpHoBDqKnnZNu+smYCawE2q937YYy1wXNUS7L0KXnA3iyFj3Wdngv1jZXPULsXPrSJu0ogd9
l35CGGBtaoqxwhwDBUKrICSYZg2+ontaFbowl+3kj7+F8rOkPzeff/QOaM3iqrQcTMz07SSMwVBM
rzp9v0HPCdGGJ9jrCHlUL4X6pj18baiTYwpWPvqO9FCbrEDwhEH6ICUW7uWsQSJDacLp/TD6iwRe
Z7B91oamP5Nj14eTXoifcGxDxu35XeygoBvjy6IOzZKWNewCYuMvBD9c2NviEH7TXwdhj4Mbpp+R
l9h8Knh98mtA4ySMUJS4qV3eILy8HXFDGG6rn+qn+CH9V69+gBlAwgHNmNUSvb7tJLGaeY3Aj22j
+7HhT7DhCDAh6MPb6vkfK31N47dTj6EYszwQhRemhsB9ILjjjslUkLwRDkDPSdMLag7zPYKS4SVS
2OrbWHWWlFzgdpYoMAbIiiFo3IX2dzOwbeKdXMz3T0MnyaAXrO02Ep9VvhPQPmF7hU633rHFkrp3
MhOeY/lOHPWtR2PIUrya3nTQZ0iJVgXyn9AMWzeoRGJqefn9076mf/RX8MEYgsds/TCUmnKRcejL
aAnv9oZKtoSFqW5E1kjaes1Hy66o974gs/59h0hTNQebD3fVrwuniqZUDGuIM2VheLEnKx1qCWz/
CY4/D+PdCHKxzoSpx7ZeB4CXfAly4zSPzwF22ycqQ4A/dITwL6d8zJdRI1AAy33wUf20WzmUVKkY
lgBYgwwuVEAlbBDYa59hs7yerDVK2YeevjdtpuLg8iY/+YImkaz9jPepP7vmc4zB0Jo+h1Dyu5WK
kvSd3vCvb4PLcOHvMzoyHmhPbelgNdCVOJexeaKW5HrLrVmvrqJohGT9aRy5xHVhTImbsdDFNNOO
83sd8gsM/u/cJ8nEy7d8npHYbn72yfWXwpk7fPRvhoKSo2OjNsVDsjCB5mgNG/wKB9tLypETjZQa
U0GbMCmnWHVyeIgNT7wBOjS0fnnSeU/o34jUvWwdrqZ6DvYwfdfGNPZqdPlOJ6gYJhDNwLEPzTQL
8CG90xAb3Ah81lkrF6z1fGBaOPPlrglZpi0rBbPxP+xY0Mk2aY9Zp9z5Yc+ocHfuW7W37dP7/tRj
mPUrHteXr4jm8EV7ka47jgLDO25b6l7T21c9EtZ1fyGPYPuHJRoDg36560p31nRh19IBCrG6+qM1
ixGSfCfPqIJYYz1AjISW9LFHqqhnGiR0j8i6/fCK/zVZL0cdlt8CK7K26r1yM7yMyvmIsHpdm2s8
VrBmF5/SeIj7493qaAAOCkw5HuPZxW2Hz1FjqUx2xDx0YWx8xixHswfFgM1Jyn9mLBNjQCdzJldW
df0CRRNDuy3ZaKCeVzdb/hzFH+JJbFWPR4I6K6MNpK07EcoEthy8sIksZJ7zxDKPbDszW26G4MbS
BBx3UEdUqTHNvKAwMZgyQ2dRQu1o+BqVats+44wIrhDecEeZFLOeW6mUs7yHAy33ZLi7LTRgbGYS
giC0AaRP+jowtK+U3KOf9plC5ZQbVWEqunxoD/KMcVvdp/3jMiNgoTv/mKs+2hNd+diXUZbccetj
LrzRngbjXDTWfouYmty6fKz+hI5+cyQeGvhQJFAFc8Ojuch6U4bHXPo70ca35HZyNj9KOAMtnRil
M+NofzrM4BBoqSCc38Mr7PgMbM8vXi+n+j2ZvZNJJhsnBMQe7pw44p0hm42zBEDoOzT7X48aBEdN
/7zqHGDhlCFt/kcCEAqLiEzQKwzSQBTe41wzed56vDskzTfNOY+fgp79hb4xSNPL9OfzYmyOYNOk
bhEJIOjZMAHHuwAhKc49d3Eo71oPDGZQAlLpupqbLbLtOjcAZ+YXb/k5VIfajKJO+F941DPouxD/
A6D99jFb8vPNqDPflMaHejp3XMkzo6YBH1HSQRos7x4nFOfJMujMJju/x2T1OoHrpNCTSGX63VQ7
yaljCtCHcwU962i4zLrBSTQGBWQiXg0sCkvjdotPKHw4ljb0JR34n1edtT8zKKU+ZjXE8Om27a7+
umcV754PKi1l0iLHZhP6tKmAgeLyIcl0rHZMb9yn+zut0TSCZEPV0jmBERyyq2AoN22v4H7famv8
Hhd22EoXtLtALKsPBYRxnbNqRk7YPfyFLq9Wj/CB4u/hYcJltyhHC9xgMpf6FR/J2tgcexTL0A3m
G8hQ75rE5pMJYEgVD0dggYdb8zQW/cnZO8Ju06vlMCqFjdO3+oUukb9fnQv4IfWCuCxOi+kvDEGK
IvEIhnEj+/F6RVnjx5cLxHfbmxY438FR048E8in25vbURZza9VeL99ESxLk7NK0xPbheM6Vwmwmx
uJZP2UihyZRg1oPVVBpVUoJg2Zs6bVLjQ69vvmN/dBdfwg3T3c15dcawY3qioPCQvxzNU8CjPGMA
8YWekrGpo2zkO2k0dkN/cxpVJsAydsWECpJhoBk/mU3/VZwoB/SbqsOUeyEDe1qad7hnJm1sw6y9
4QpIoXLCY9DpBhB4YuWlJ6c+pU3pUbvewFlKGnpMzrt2rNlDxMcc/xwnpFixCX+pIvKz1cZJ5uHU
3mO69qsBm3fajrZJ8dNFwTT12hh5HBpI8sAMXHG0PnaLfcJK79nPVXV7B+Xqa8snz6qK58n1M8sy
r/c2FQRYQI2D3K6wES18PMwR3aECPGEpJw0BonmmmpxYxn0iEYzZUj05146rgpoAxGIBxvlkTY7x
YW1NsIbp6pTkp4SxLxFbvuCKbeOIFEQz0uYobi8cTW3j7tFNOeKRfnQp1fR6/CcXmSLgTdCaiJSI
4BlQ0h16vEpvuWb8xcujH8bpHeNuLFqg8/YZmUFjrqPh9AQ0Q8fUtu9vKJbd0be9GbSDX62Bh8YS
bU2eus8sgGKaKJ89/ntJd5FMIfg6Bp00DzIjAcs3yDXGT3rcS8bD6Z4ymaNrCNyia5vigs5C+2wB
YyRP8GaO/JUB1zODNayu9u1dZYdt2/q5gFNUwQEXBGoDRnZDio4MTZCXwCJ1GdhMT7adpHcGCxTP
lDKVQwBzqYf+Glr8Yvx+EcQ8fn4o+rUfSRYYQgkZtzai5COcG2KhcU/a82uyDCroEtiWM3HuOZAG
8Bti0o1b2UiB2ecx66DKmkdpji8ayN6mjzqOmUmYrqm/YzEO+eplTl1KkdvMtnBMrxzA+rNkWFZJ
2NGj0alFHngeI5CKm1kqukxtWW3SyhqaJmpTly4woCRei1+JeP5vYadLVRtfW0YRvWjJwYH1ZqZY
GccaLGv7lYfxSzNY1m+qFBOlcsuC7pBSNAo19y8aRq8mKe+EqsPbPibsk0F7z+1P8WnByM4EeCRj
4I7BEqyICVDykQVb25wDkNUAyuHSryfVzbwn6w8tBnNJHbijbwwhxPZCYby83UNvpBCj2viq9eLq
uU2srYXoCF5amsvjegTbQTHytc7/HqcFmiF0psnAv16m62EgPqgqqxfF4cuim1wENNbmbEZnbARd
PVoWApMOj1abTohGMLnP6JnEWhkMSINjp9Fd9JzgRK84r/jkcWVdifs50X4yOxIjxceUXKLPnlm0
xyNeOECGn1HaVd3T+DJ+bTTqOObHu7tZUWlhDuSAHgvjzgSmqSfr3fvBhI+6koT2J3q3KwLyvybu
NENGpYZdqO0IA44tyMul21kzJoBUuK+GMJVbuFOSefAyVGhYtIWleFa+oqHbLa3H1WX0GS55IIOz
PXMvgV+fjQ1hse4h6GBhhrMChN03g1k8qC5f3TqPvwcePuPgBh92lxMMBLStk7M9QUoatWKRFdY7
Skj0DhSaXtKXFEhpN7CprxEL89uGMf5zrIc3Gdb9AHUljR+dsDlcZOkXewpsWzr6l0PBhRtrwrNg
dyWf2iwZk1Ux/QwLa0+Dj0y/98OVZOzvn6F1ijIfFnlhaG97e0+OXxo2jR0pvbkgCtdRHyeDy6qB
Fg4OAFrOhv1CQoQjFV0grlUwH/iL+DcKit8xuSv0uBDt5AvbK2cZCtU9sAGs/y37dcTKsBCyxYO/
6LRnHFcj0bq+Ix6/b4j/pI2bvu7xpGNYyGzMbhvMCbq6GS15ugqRxkL7ShADmDe/cG5+gvMR3r+U
2YyrL3YHnr9oxqTpQbCOIoz60flL3KTloS5gu0IHiTuMXBJLnlWUH2gCS8QAjK8mMoGYfSHcU6Da
/DCvAO1BdJXS2rHxlt52+3bYMmjEjSSWO7cVhIABIoLSjntOWWq8B8gUuOa8I8xyAmQl7ORgJiJv
6/PDtM4x6hn02l4C8O1g8MaxwUyDj2RVtA8sVhQGewD1Lpy5P7m/SDfay1sosuXOyL6H0dtakjPD
8qFR5vVo8wIZL9ALJu9UZDJ1KI2NPKalPNiMe/RlMcdRCaoMQ5ABT3CEyULGdeDiYkCm8dRCDQCj
uI1SfAkBURATm9wwFBk4k8HK5w93z06PUxFIiLVZysPKHxkwpdexyGX5NUsmy9Ec6BcVcQQsgmWA
wB20ViLrO8WtKSpRz0OOIcUPlGfuQwKgoav7LdJ2ke1MHaeNtZHgIhwxHtI6pL0M2JCPFI5tpx+k
9ZiVRSkSawYtaLxRZfMr+S0Mqtw0PU81/BwltKpZnjf38JKbOZ+MUTaWp3CKbmaBsPxwSnBZ+xW3
qdvoNBbHNVFzLwOz0vGoZJOFdMJaHM5O4l4DWx0Lcr0t12jDK9t4nWoY7RQUihYW7xgMdGco3uNn
eMO4TZ5aHl3IISU/rKZiy3Y8dGYkkoGNuJ/J8QCBBP4UvodvPaeO5oxSOfPfnFk82yzmiGlii8Ej
sF3O9EQsKkTuo67IFKLQuaWiI64RunQJEBNZTCcgFM96otyUpVguyq57fHstlElvq9gXjd5ZPO2G
T9JzsDFE6tQhTa63OmOJ1iw6C21RJ/nuIoZad0q/J0YEn4jVz63Hm7OI+qGg5YAnjhacg8wdum3r
DTkTWCQ6prf9ay/i14b0KsUCEHlAybpN8njoYm315/slC6fzy8LZpm2+E945bx7CKRFD93HMSI9j
QGoitjSdU22CEVILR5c920Jj983Spoju80riFoD5rZ02M+nWUfGOVdgubUsTHz3UQrD7kDmtKYga
eOpUHDz6PI+L6wx5WcSoCeCKK/xdIObCTEUkxI8IVLLnIZvtuly8BzJjRDI+5rwnc0qCI2Jy52mL
kEfZDUe/uftYKnHmPTeQmGC66ki+wnVYB6oHE4V4z11OLZLmc8LGdYW2bvoFp2I/xBXJrkYvn57U
acZdpmWQ0dwuxm7Noh80Xmd7TF8/Q4GXzWJoVauXsOn7YGwdYxAySZ4Ib5tBGcKoa/yBBXu22O0h
tn23NEDYDI+VhJyS74hAj1Xj7q+vmQqpdaygEb2gfL1uFW6uJSrStiSIsrjg3erF/ojK8mtmBKyj
jrqhhSowORwVXUNLS2wANPO+Nqj2MPuGMb697U8MxnB3XSBFpM6c39u8z8vDGyD+W5wZuTFxpwHr
/Q6WQ1x1VPMN/XDTpBXo36o5vIAb49ak9m9RvT3/PMJ8Wnj1BqVm2MGgiu05KcL6QHeMwgCSvxLe
xgzMr4fGz5JBPLQu2/cY+tCBqV/7ZK2wZ/kVqeeqxMIMqqtO5izceoIBNOdjMmrAWv3PH40xkyfa
UDIslPFluw8X9zkE3xGkUfCNiz7D0zwWTm69f82uVjGbbRTa/jdRWm17BOyxst7mAkL8gtSAxloN
xHofmqn72ImBj79qgAVkxEL8exP5QvR9Yp2EY6Vk3jK1Jdsjn150A+IwAS9tHDTZKrEZ5cmUY0/2
bjHFGhJeI1CoSMfRTFiFcacK9QrM4bosc0mtIrky3f5301o7EjDJ9HWIblLcQGoMlqV2YEMTEw7J
6Ys4SRkQu+RkJlIZx9vMR5vM8fbfZxCCleQ90YEUIAVrR5wOxO9AwGosPNB22bXdi0p40Hh4POAM
iEMl4YKjJ/roAYWAeNdJdd/lbMpG10R1OmRi3b2cFC5G6xDmlh0eYsjeuLICT2Bl+zZe1sc5hR9H
7EM+vtiGcj04WzjaOpKXRE0i/0Gx9GcYSJxRDwM7ceMIINQaLfdtsEnzGSU/jEqCGorSgM+q+mLM
oulM9uHiUeE0VOxyTMD3ooaRC9PGO1qDFoihr1x78M1Q9TF3CCmYON8xZeBk8nAhAqfneKHOkZNS
rJMKC9czoQdQrGOSJP2mxpez0WXc5U7K+QimyAksdoe5JyGhUFN4n3LqnEcFV0VQ8v9fk++VAYH8
d0l1OP8YYqESyABKHGjkRpJDBoeCY+4mxxyxpZDLXajirovFHN+bmri1iKkbDnIgR0y3NKENzfCF
8zGHgzo1h37FqJCfkeT3u/GhIaB4xw1b20EPNQjTDd5U9Q0cDWA8OzhFZPviHz7fyU/ucH/BGZyl
HPCNpJDw0jsC5l0fzkoOv3hG7gR6OBNgagIXQoJKfgze0gRoQv64k6F3hemkYsBD/4yJDBZ38+/4
5Oy6pGti7cqSUhmedT2xGMZcbgGbaC6+PCbEkejP6/blcuddMdy7OrvOCvIx4Fh3PKnc75tpNEyv
3Qt7bobAnKxDc3KQSzQ5RWu897AU5kPO7xzQwfwKO0iuAcn0XAcYSQ7XhECD3NDmf9RRshMEIbWf
+JryqpJ1z2TUPXxocsXmBYNtW96SGIa/J5pb2pRajX2Cho4HEgtOhkIp1Q/32J/fDW6TWUx7Mthg
ocAbTamnOvI8Yqc1XH4sEut4KqHSLvNQqimJ52TB8cjIKv6aFDxL1cDOnefDJs4FpWoDt3RJyRdT
80TLL8/Wny1kuDjCQ5ryJFBjU245+18pu8TUW/vbH9hWjI5rb1MYKdTc5uSxJQp6sntPuDR/BRv2
7agkRtxkXNFZRsxrV4qNpRxshJllSXCVExrGgck7uwH3cWmmMvLxHNp6+CSUjlubXUhwLx4mr6Ov
51uJ6thm1s2nIsbIu88DJk0uAxasHvEykmLwxkAFS6rx2Brd2So1n9AWVIj49qC44O8SR/E2GyIt
5I9I6TGs1BeeIPOUlNu156B2vnkLEsz5AsUQxEOAN8KAiPPA8I/Loo9XUBB8Vr9vWXDAUYmHTg/A
jmd+7V/H7DCIDj1JWY0yl/1Yh7sE3SA+eWpaENyBqbbcVx5OjPGjAGsp8q/hgvi+u2PBDrnB1Fnz
Gx05dXRlneeP+f9OjuIOhGEr+0qG28b+Yu4p9qDHi2+GWGAAavqcc6b8uzRsyKhxg4VRCy1bfSN1
Pk7wKEH8hm8FcmsMccR/reHKsgwaEw8ntuan0EneehUI8erp8LiRMD25GJMZJvcOdtpQJtlNdvyD
fNebQ+qN+oSEIiEIXhxJrIJH5wVAJ0GA6ZVLhrhoZ8gCgBnG96wt4ZNAPYFLfLQ170UviTWlRvEc
BOzCxf6BI+cpluxnenl8MKI/W0NTaEAUKggi116+EEMf3IJwZBGfEqnFKFb2FzpdzjLpLmQD1XQW
Dc0DYbDqOIemjesLkm4+vgxpOb5sxMv0E/xGpE6M4yieJUuGhYQ9ACNT58yUW5ozmeFR6+GUk03E
KQiDRSaR4tjSsAolRg4PUfE9qYj05pq7NMzoocVYN0P13aIIJ+tVdOu/+zzQrLGAB200izC3kRpi
FDAVXzS+EwMBSnLeNZEhRg/nfgaT4WCzBazWifrEdwMZXS2oZdSDdyImhBWqf/j+PxJU9SvZR0P+
eW2roRix3Qwn2caeHhqWNR5D1sAlh/YQMXUOvJa7JDhJfhMmkuMjEZ6iZs9oYqceByFOsXpoGZaD
uIqHw6kpdMWMWN6qMpbIpb08KmL+wEHu8ClZU/i2rHDV+fmfIYtZE3JwSX9g6MzrMhmNSuzqeBN4
6ezJl7Om5+gcIXuF94JDIVJ6EBkNY0wcmbnN6ljyom4G13abivW62OZyuHObOeinGKI5Kx/uCNpV
LH/4VTXycZSwGqL+wThfqJ42Usfiuiz3XXx8xfKBHp57By5KelbABsnut9Wn8lFlv4MAIAnbktkr
M3+xQuS/Z2KDlFxmzYJ2n5XA7ABPHxr56IXanmIr+ro5O7E4L2F1xYMoxi38JkwmsE+juALSAI25
+eQLmu2oZ/XwvkVwT7kmt/o9HbLzi+HFXznCW4OUQ6CHnNLSYko+qvDtpDxogaKwfQPuuAJJvAw+
DVNdWhhKPxNdP4RNuVi1KebqFfTHnNNQYiseHKO7PqesTJhlL+rGyqQNjydayxYg3yQm2+zAAgRE
/PWvTOAaSQUDfid5nCeP6RFe7A2u7VK9LDnksd6LAnENsz0BGpZcBE8f72nAreGCKMwIe0m57IAN
3ErxbxS4essTj7Vc0rBLEcDIPZVakIOr4f3/eebziWmGuyBl8q7FuXzH3snhtnaWLILYXkZ93l3M
vUlsNmRnEToev0Kdl+MXl0qqP06YFIH2SHzmOD4ZbEMj0BM8hoTAIj46jIFscF6uKiaQcsslbOv/
SjmzKUzFVIfpCiS7K45wjz+AJ0vX49qdQinhnOAFZOXwV6E1sAj4/ywVaqqcmdJZk+4jp6f4swmE
L2UlBbnFIffnkRLUW2Ac9hgcn0BY5CfO/MtUrMoE3fhbjWxC0nt/cUOSbeecFj/cf1yzyJQxzwRW
8t4T8RsSqA6Qho8gf0CaWGRifC0+mixMvC7gpv7fJ6UYP3lrgIuaG8LqYu0cgzgVwybOQW7Wdgsg
Jh28/C4pkuV3ibGK7FIgWDhzSrztydgqxvbDnY237Fey9gU1o8hlJINbO6u7Hktwubigfb3TWx9y
hrri1SIlDEYwEFEEpmlAkIEzuHhWfubQbKhP5lRRSB6Mq9Ed57a42ccSWnti6C+nP5yAfZJQ4Ah0
1fbfvIY8AbwmbykWcIAImb/oNKmWOUzPOs/P1sNTkUw3fVowKmRfhxvC+5N3zeFJ3dORTUY+inzu
FxdkK4W7DXQmJljTxGPxykkSC7gI95hYUJp9+EMaL2TDrUj6iKlhs5t9lEQ8XAEXMWktr8hUx034
BAHMK72/hgcz2NzpAL6QSAld6cN4VADkCavhkx4PXe/ONGQFEteEZU3/cMOeyQJcWK8Aax8OrEQo
hESN+7efa3A/vEn2fuw/MhQA+ei2DL6Lt8+o1fvMc8UsJtgSH1HE0sCT9i4+ULNidcIya87I+3a1
ewjGuoj82b3/GnR8jXmybzw4wEkP+75QEvyFDqXPVnuvbS032i1sux72CRqGf8KSeTTwh0j7LJJX
0uPEPmbWADzLPEYtWJBDGxyP7IsnZj9v63MgcKZlX5IM4hBLHkOsHpuwc128kdKxjDjnN19VTx7I
ga1TjAhHJGcmg1Nz8SVRqQI2gDJ+cZL1vPSUxryRKvGTpcD5F/OJvy7nwdoADoFejBAmuXfjum2c
W/aZOS+j9w68ArgOH2axxNPhawyN9EWyJ0y7uXrluHV6TC+jHlYqj3n710JA/8rCK5oXOnAFCvGP
tj93oMi5F2yWcNvATBTFKqoxppwwFnpuFp/NKjMuAXPZLnRcJVFazjFctJwizh3Yqk9nPc3hQxFa
wezQbiXrF27fWojmP81mg0U1Jrtv0z8g8K92cB/nOMv6FUtueucpxGvjtWz9FMvjeHUCvNOZ3Z4e
gBePntF0PLAOcbi6b0oleS2bPOyjK4O2Jl4Xz7u4djwRSA7ND79xwrSasfz+iA5k1dsy5VcgkHxs
yAbwJfrsFu3xOVlfjXwQZJjawLzOvfUzQQB/6+57a//xHV3mLQfQ5XW16/bLel6gXDzC7zF6DF2I
FF10el1m7hfv9ZpoTCHauXsa0kV3Vor4iny9Jj+bt8pR77GiwKaoO5MaZtF1lq8X1QWLAvNOgXAP
+kWoFNarCxvS0S7uHZoG0z1IP8/DS4uvPHLH07TqGhW5vV4NOpR7dX/5PDKmO/+o0AY++KxApmZf
+pPMAzflepiFf5dWkiPBp9IGY9AuSZWIgpeDWIvWswzP6o5PXCMOIQ0GEFgsUIFJFSZ/G07EgGsQ
E0dKCmpBXvogbtOG+QBUTn7oT9RZf5J5CqG7+Ycvd8jwPXut6MarFqaEREp9h24WhkrcnzR+ZWde
nxfRIon6y5DBff2zd5mL4ZO4dmsQWLqO8rsoWpnZQXaMo5iGpirfai2mCKy/L15azFXed+PGVn/j
bV9vh8rUYJexDO0M7YJ3muOtA0bGa9zV2WVt3YCbe8E13xbr9FJucm4YtG1chB+1RQIaxV/pM+m8
j5XWpHtzwQ0vRslHx9lMaJqAfa8eTHZMV7DQQ4PU01VaEvp3e2D+Yi7zHEGYL0TUxwedDX5fXi5O
b6jkOk7x+xi4GTxeQgqLOwxgR3kt++qCvacZvTphG7+J/vb1GR+huTXlXvv+XLtto/Q/hG59o6s6
e3aSTs/uOy8gQkqfj43rwnrGzS7vQcFA/ud+9u4fczwc6eSJuov9kcfjGJ7iCmRoj4PCBRIgUTYx
JinlAYeKa2tMRCCOcI9mUaFzhqvxGKtHjDPG9et3DTEZSL+wbs2sB29H5UAbsuTsHsGVoIqW9o00
1hilBtrS77ju663rXvQJTT9QLnhdliaQJWtUSysbtc/zg4XA6qq/l2pmD2aYxkggLveZh57mdfVz
KAKIR4YhoQsYT4Ay4vim6Xg0sO5u3qNrhCFv13JI1gA584f0V5WVzRmI3z56UEAF4rD8BeXaQqcb
UTZwUkL7w2es+j2HD8Q/+niYElK5pksQ+7+zsRAfPTrgF0QvOuKVSj2EpZ5XsiHqTwwPxYZCpAVk
7S4XrXk/6jgETdKNKEmbITYfqbDBvHnR2jgOsZNQwVCucFK0hn/rTEofCwirNR87OUMNMYrYg0p/
Jx0eA7iDSvyAFBP/4kl3xr/uunAcNCIvszA/vyEINwZn+GINdvet2DLS9D5+jj4nhf3YAzyLRU7t
Kg/7mJ6wc8sXQ2J8wO5xJIbKaHLkcDxklH0wXC8W7eLa7EKV2fZIwpYSDEhfHTeLLmcKvMNa7Cje
ZwdQ3JMJwLjR7xDctl9OnnHG7tgPtFfwq+AmgWgA97Su83RhLb/H/1g6r2XFtWyJfhEReMSrvEcI
zwuB92y8+/ozkjq3ovtW76rCSEtrzZkzDZ43a69CIhrUScpA3gFypBc3k42ErKgmauHoL3gxIDu1
DoAkQ3bl2/A4ZFsIifpkK6qxSTwAMQyTRkRtLB5uAf5uAZuDd7GFUj/ptfAai5nRe5NOIbnEaHOo
JLcUNG+7GlJ9UzXxrbmtTLZxFQf2hkQn0cDLP6PwVCZSzSqXMVu5xUTcttbdB6fdUH5IPLRJs1ds
fdvNnvzINn1II0OW9m71TflqEECYOSyuH5vfvWhzmQjbV46S5N5hJNKGhnpp39p3si9v7U9SidfR
Xwon/DEtbHDy5qqQ+ECKt4Mn+K7Jpu2cukAUKIA+NeGpVPRjyjK+Dqc16hkbftLHXmOCV7U+hv+h
GrCfU8OEJPicVjDfp4Rw7vmBoOyjewqv7UfrnWyHZ1y3vr1z+25VlmUDAv07ubavY9Q4j856Xoeu
RoooP3wTPnvk4mCKtQ1YxmhX4y1emmiVk0KvWMK5jdsyLLUryT0sTBXj/safHzIRNcTbOaUPLuA6
q5EVgHUlkt+L+yEMdRMV41e3yARjezYvGdTA9MIp/wiK8SZ6kcUKg9P+dDfRxb0T9P3oGNEJxTZB
FGvio0JBsQ08whXytYmP9t/VMSZtI62y57YQEDYxXUHcbz3CNy5GGF7Y0+lowFM9gV1ESDCoDFJK
w0UgqsSAj5legnBlkwXCPkGn+GEYYqBQxiZFotZrcu2de/deHTpnVPQP7WsC/3OGjgYEoLVvHVtn
b98C/EzKkQIzMOogBQygyPd7N7gFDqApR730feY9byyl3Cj7fJNnr+zv3UObN/GxNUG5gH5qO79A
Lrz/YpifzrQD6LpAXuLzwzC0Om1Axj+EjrpGlel+iL/BI1tbzkhen0VXAcyM0/mGoMd+GJuDeQVv
ygbIx97yGOTISxPNslNy2M4kXkbZRgw7vJdVM1j0r+59VOk+OMesGyG3O8SLJ0wBrNB08MXnOZbD
5xoP/2mI8qTdcayYCBAQCPIUyOjMMo7+ISIoJlCYJX7MwdOay5kRJcsPd6zx9m+HN1wjTpke3bDH
s2cb/sWt9bckrKPQYhjEIDX42GXmRJcAW5ZRmjY8/o1Ex8oh1ovJsvGBb7lgoDW1wI+2Soo6nSru
n3NqvMGAxOqiy17N6iXl50FJIhvBrzVKIaeFTrzrZ6MORCCkKO0wtYBoOds16DRs0zHxXUoZkiFt
5qgunCl3/uJD/85jJxsmJoKwwWTJxFCrzocQ2UB+p2ezN1XY833Z6ZV5jBCJNSiY9MliNrsRHji6
8GcFzl/ilFIs6oS0YnC3ZaAzeIcxV6DuhnvbSnltPvfAk4qQd2Kgxs6EWs4ugqqb0KqYR7BrvfzH
oEl8tdB5CMmye+8ANLIKX0iC1TgKgvz4sImTTXjqvWbNbHXwjLTClEipGehiFf2oUQJBkDxct8HD
30G2TfjDDnGCg0lagFGLixd/CZ+V9J1JX/dBsVMKCj5xMeAor7AKGo6IIqkmRRipUb+c85KDRb/P
2GhVDLfpDj8FDWQUmtjvE8yDAJY8vrpDah8cQpcP6zOMWAlwZdm3CwGW+ks1v6AfHOSkHPJ7zSE6
EL6tQ150e3Dop9OU61x3EXtiEATgvvP0UZXxaDhcl55U9LcIc5Ddsjlqjs4E0aGZOrHIy6hlleC3
xssCo0BXIxmeZ5dNxvObCElfEzTD3rZVxPvT7ugv0KrgU/bsvROScVpIdotmiGcdw9ACFhHQhKWj
lhu1khmJEUJb9+/VH7MPjkb7zpHOZxOeGZbwMt4tI6GPTfbt1aPXBuIuTFKsNhB58yD30uk5Ldo9
yVclwSrEXAw+DZEzIELOeVmeoXstEsV6kjmB/Ybm0MJS5Vq31hwDnd2YqCIU6ejz/SK/4LQzPowY
sjvs+vzBzjm0oaTu2rs1VPeC/YCW9aEd5hqdPOSxW/tZZ1h1dHUW8J67cOPQ4a1wJejhvWHVZw0s
n7xr757cCtYVmj02N8af/RhcvrYMQDDeqY2qwDJeiZ0pWWx6taCWsdy8Dy5PKemBstM593btMyqR
UWnnsTxHOCRtXdbyNUHN2Ibl/9q5x87WXmxn39EueUHIKLISrm5tcQA7aphX0iT0Jq8IJxhmZldy
BOC6bGIclQ4KJAz+IvxjKsFbA5irux3UOEKOmGBIoopIWPmPh6RJjAyLZ7RuKYsPosl6RiznnAkF
MQ4nr742b37xYz9HdImV4NUwFzenXejy1jd/00NR6dVTJffxpTCn4V0ffoNnj3iBSkBUw5+z0PJl
ssbD+TvHuBIXnxBdkhL4EyZuyt1oZA2kaXkdIeaCsKxgO/jwgDm1RTXXmO8YNfABMhzeqttBdaxp
IkNdTbc0a10sVh9/VVPwg8OQautiZNDD2OFjMobQkuYoYf8yeVT22ATcLf8TPT5oME6Q2iFFM4FE
meBvnNW+w6OA8wG/h7sQ3cfUkFbFCUvWaODsTOb6r181Vp9jHclGeV/h3WGq8ZOQ4EZB9nQGBPux
ByM71yGHyJZazztr2P90Nv4bHQEU2ZevQGSEyCu0nDDmuUfOJiG6y7ocZcN0hf6dr8lQgadyl+37
D/raerIZv/skJbz4F8HyHC0nAJH8DsSBZKl63MBeOMtIqBnF5jLXzCNfAujfI6yq8KQF3pwEsIaQ
8ZC2uBAkWnBgfWDnImde+IVhDuUF/Fb4jJDHQGDYpwfJVIBYyRyfA+jHAKjWGHYfNdp4H0EGG+8h
8UA4qJFwXQ81uhbmSAY6OV+Jpu/ieF1jpv3MjTEGSYZP/hiWkaJSJp7QfuH8ex/5nOhJBN8Ki9uP
j0y2tm1sbsEgJVciB2JG3c4ZvMwCLgw21J6o/ksofWd8Y2/up0Wv4jCse5rmYAD9EvnqwmeAS/ba
w1/YShhmDqVZVLC4DHaJkbZXNhNjm4Dlg7VikomIE9cIERLBokFLNd6Kic+hcz+ZUger8qYAf1ua
mKhnYLakKZPrQWnUB3UJnrH939jMh1XLEFlW/ShJAabHSVd3FiSTVgU08s04AzZpfr4wQcJDeFEO
8GPXfyhiTpGH6iPBFtp/CKlgjXFAczG55uPAlHe6bL1rOCYBxBgtgOsAxPzBsQNErza+jqV3NThH
bzUsk3hTxKxCFt9OnMJSprlk8VNrcfam0xhGlMd5/ILEzUNQNHl2LKutsIHGKDK4lg6do8lcl3KP
qWoTdzQX+0sN3VEGF/wCQwSkLK4mGCIZMNOIohqR3C/Ol9dwH8QpVnnpIaW04Xtx0tcZE2eirqlJ
3oPTEv0zxBvv4eziTdBf+MNIqyfhhgzfrqYVwq5bLPvcKwfqkNSsnk2EiCZOyw7qKIRnDlNmAFsG
DS5/gsc9PfLNHlAdMScmglMhTy68j1YRAuJDcHmOVeDIYTLETU4phZ9p7+j2cHzh0FqtUOMwJt1w
QtttNh3S9NhP/NMSbXlLbRQkAWQSLfYQqiud174Sh9ofTqfOleN1g3MV1TXkiqPNBsOE2D+HU+dX
gDGMhDyHoRIrh5pywPnHyXeyDpQDyKrW5qJ9IZV9tep1VquKSSVDwRLtkttg4iCzX7fYw1KOd458
RvFs4a22lSInosZK0xT7wHDK9WBUZz4hSUJH4VfjSPaD54ScspyiInqgfE7I9DFyLVTcfJ2H/D/+
MemKUFNgVKzunPW/Y/ePffRo90bOXNAA5Dn2DNE1vfzPYvDHtBD414JV4BVHR81DeXvNDO88u0wz
QiG9eaCJBXErNlC5f0kqUY0u9/cq7NEmpuA2rlAwG42gmpkONOl/1VAERSrGoRQCQ6by/ulA50KR
1V5nVfblSUswHlIFlcYH/IVkCo1zvvVpSXpI1kFc8bRkVFzfnd/jRD/BHZe5S8WpuwgVuBoUPzQE
FnaLvjVSA804XaNNjY7FmmDNyI5cvWuAkq9hScyHzwtzlMpM34LILj7BCT/rLb23Frt8/2+A2QA2
fRBNt+k1MbyRmVl12Ail259SA2mAzjppK7/5d1R71AFl+qAP3xyHD8fj/hFmaK1Lpv/qcE+oPeHY
/AUpzhI7v/dHMXz1Om0AuogBNZu2RkSzg8to8msz7sUXP5KIuIhIV/k95w6gnXatPKvxqMyDhFkb
YzxNy/RjwqrgDojLtBW9e9dVRqkITK8QQlMu2nCfkNIJUVLlsDKvepjLwINXJhRUIbfprxFpvqw9
urJOE+1OC0rsJkCkXsYfZQdDAb4TMeMk1tfcGVt88v0SRyPV0xkV997iI3c3cC67KD0fyanDDAoe
GjNbPBaWmw4f0HM1vy2R1gKneoPmdseUIMw90PZT77zs4N9B08g6jdMelQgNcasD+YiLGrLSWGjt
fO3kMl+p/Vh2AY0dzo98eznKg59o5DcrsSDRP/IQfQcA4oTsHZOlx1NEs6omBIYTahkL4Z/V67FK
RQtEGPWIez7+Vis/hc434GDnqjJ1ZvhtDQY0RmU7jAcCegT40bx5bEobqhv4wyIJKwtvtpyD/oae
yRz2mDKq+sdUhwyCgIbhqHtmpnW0cnPwcbNlXmcOCTlVUR0o44kCoJs1WnAfsyzfuHickFnwZ4k6
olC3k0nzRccbHPh+NzOpwFlB8Qx/YO3lsHBbOfl4n+FreOpT3Mw9g+bY+YMVpY5L5aTsT/A5FdkG
OWO8FROZvVQ9wiPbRAcHSqNfj5AEqg3lgsHZNKmMcNR1KxAwX4FvE/ndh1RGCJpPpzi62ANJ7thD
Ebapn61g1npxeY+0V5/R73GA4O0CwyxhB+cC2Cs4WZB6ghzFkDMdNTz2/SC5TCVKr0LzazEXVGVW
xk0DfzpOjDW3eJs1PPpM6KNuWndvAVVeyIG48hmHU0CKJzCIB2nBsyxCvwECOnCb5o7T4y73/vhE
Fifkn0154fObHvTONHSCQNyFFisSIXXXTcCwGI4zJgd5/QkoxqjO4SNzQC+5+vGIT1A3ObYMfpXd
dVZ2sQsrUkzS5bEgvqRJ3mJwCwucV5xS0GnUiYCw2LdwWAcGEjk+PpASDizUvvTjcqFZu42AzaQy
MtLCgtOC5uPBmfHyG1kdhSp9aM65TvK7WmV1U3yDP2pkYSnsIR3OePS/Dv9zjTQYFg8X5gXRT90e
vcTs5sPms8p/LIFbFFUCn+fJXxW6tNEWb+WveC50rvz4cVTm/G96MSpXWJ3I49ok4lpUCO1I3T2v
PEFbCpmo367T9sLD62O1Rp6NJvKQRMSZ4eHhqsK64PRiZB3kOXUgAh80ANSsTU4f8i55FODk+PwM
9obpLQeOwVEooMUanelyjjPGN6MGS7sAFVWaLxhoQXfJK1Af81g6PPFQf/6nEUlgwNMQ7HtKjDrN
DP4EWSFP28Ujxay92bBNwA/hGIMe24G8RTV9JF4KshLBDpTduWHrhVkXFB3w0HQGAmWCxcPrglXj
saBYdFwnlwVH3bqFYiPVCVOHAaQUKvM1OVxKitLE+sznZvqWTkJ0v37VWlNEZkbI3MO7TC+kY4sZ
+DmqSHeUj/2Mz8EapkiDf2eskq2/5h+JFaxxfM0twix2bxDRSqRmMlS1dhl7/ALlYXDIlK6iSM3x
TPHZR7/BBk3PTuR4BTrAtt0SN/HHqd3AFOwygGfarkl95vG9+KdBkAl6O/iYGeJggiE/9R+7BCs3
pijIFH8OlhT/sROM0OV40KdGccp0HO9ljHYCvMOmowJPAU1Vbw92hH9Yn3gcCNfXvmAwzOZ/wRxM
LkCTqhT/4gLOqzbzROeQgn+F7DabVJAU4JwBEzs9srcgYvCskJ2xbg94baApRHmjZsBbzbHjsT3s
atQH8bUgNCVZhgh45Jl3tm5KGAfWGMRrnKohXOzDB6cqwXElbBEgtUESY3P1CqrsWIMkTX99yFnv
mEzsZTYnZ8CFYM8nxRac2SGQXrduciHgGNAEqcJVjauWSeARbJ0+/Ftq4qQcSl7yYOUES0yxnTX+
wU1ng1l2sTOX+kO5NhDmiyxjJbZQWBc7GeFX+ZbK52AC+S35bZYxYmJlZgCHSzPnbMuX3jKOhb95
OPVQuaA7DnCAaDpPZbWywugG9WW6KFAKZtJ/WX2VCLk6FA6UkWJz8ox61qQIUmdDke043EfyUYH7
uA0nHma+JU0HQvQ2t7UM4Z39/YRy++jiKM/191MrTUfrrkm0qkZepgnZokYNk8+9Aa3NAGIbw6lN
qmOEptfM6Jds3PvbmoewdH5tFaV0BIUdgxdOaj6MwsA4UPZBnSpReywfSOdJGse5dpMWy3aC1QOL
V7ySPTx2tRwcK/S4CSxw5X4Cxz0wWNq6FMn1HIh6RR9PYOhiyAmkG1XGshE1VajC52lvspkIm0+i
w2AWwjHhA+1YKjM9TlCQYLuvjjnB8LTX7Fqi7y3n5Q6qMl0+PhVxLTnGZ+k+0S6mJMcCVB1+M6My
0o/+7SOYcfAdyJTxlWgjwmKeL9feMoAO5f711SWyXeoqUJ2TUAxj1rFAbmkiaRKAKVKHED1JpM0B
HWGofd+xKOTlTMCC4fnyKZ7LXS6/wSbKU6peYkmfUoGORydFQB7FLq6rW8sLNKIi1o1zlgQsgz5S
7NuSFda4lx5CHK0MZP7g83xPKrZZFxYg2/oADRuMK/xamPctl7CbxCridZ0UkytpKn6gM1J2VOgd
sLR/BRf/TeEFoqyk7jge0PK3XGwJROWhAVQA8YUsmzcXC9KYbq6wiKIqypo7NjyEu0WVPH+gEm07
tCyyfMlwXvU33s1f4NDH3apDwktEtBYvm+tZcWfa4qDiJQlTD2Zh/KcHShQKNqTp84mtRb80VmK8
+qdXOERHfo5fkIKfCrFlwxRha5l5zBcedoxYhPhNBBBwrWnb+fDdnIduSaE500aQ3OD7Rz5D9AkH
2bRHc8lK7IF0djorGu6XlczGQ6AKVM1Rm6YFFvrBolFNbF5inNhIUpOhHVGmpNxxFAF0DH0YclKA
sLejuGXLaYF2SCusLwmoDu0IWhRJszubc4NrRJHlQoD6993ZgHKeRSk4g0SjKfxJSf1Fyp13/w0c
3/x1F41vi+OTo7o1jK62WPHA3hALh+j93FweS1rse4fF6cXTdEclSSMWI/eGS5r/23i0Gw4Tn4HR
C+owUm+GmhKdKBkYkgy1BEij/2MgMy9C1122EsQQZ3Z3dnvDpGpz0pqHBj0krVbUQD3dbxJYI7/d
oe7gdXxEuC8uGXIFlHpDCQZvYBaiVJ7j4ZPbgprj5bjjqpPgX7q1iarlRfRSorK7Xa16hGB856Gt
9GBc5iJ27I9VwPW0pfsAlRia6M3rzhLdMwDuFZxpKh+svH63Q9tIEXZcw11Hs4vFnre1qMBpPCkI
cP6CLru1uC55kMiQDYC24NKqe39RMZU4ECuPCYqWJ3S4LvellE5QtlHUqPvDNgBzKAZ4ena1iXLv
lAeZUX8W2tTXHvtpoNwn9v4cMJCCZc2bYslEDrb4eNxjFBWCP348Ua53u2y22210u3IMuTjRggla
W1+aZQi02V4Aliw2nnrYjcnqa6nvh2BIXRMibc/rAXsA9QMJ4BLPsOwpwDx0U9S1FvsKpQj7gMqk
ySjPQXFGKad1HAT7NtewDcJi8WEAhHAgGfZxsKdexUFUE5OFLGapIHlVgj1JHlesGLvni6To8RAg
i/vZNAP04Vaex/ObTdjUkk/zY9fC9+Mco4P5QPqPl0EX7iOR06jY0WhoI+C5Rsu+szbJiy+NUyEP
OWKadpQgszAD3eaaz3Xbph80VUprFrVUe7ZyHJdw47gTLapCeIpFNgU9b2zv3KSze0cGK8h11wm6
7DN39FwimVeQJm7h/NHxEcC5gZOIkJkENSAuTm/OSDaqx5SCDrom9EytM9GVd1TLME+7ASjJyBhq
0Hhhws9k16XkqTK1bnCuAhpqoz4GmizJyeLWUS8ArPJ21plDn8QuzMGwBk9XUHaPpiMNj7bFcFF5
h3R89Jdmj7X8M3gA8EZyMZ9PsNLM6Maupr/4eH3cCS0YmDocOIhhc+uKadn2+4y5rQ62MBwW1CCI
U/A9+z2kLvLuVleugTqNlnlAdC9O5eaQ3UPuY8JiWEJKrIdLY1fTIWLpfbjMrsrH9HDZBfPx5L4L
mkHD0GgPaCf5yHwjpB0xHHumlTQJ3iD0dwD/phMCpFj0PivQO2caj2Iq2fmA3jWluzWDDLVpq6Fi
V6uEQ6bkrtGfzdj2xHuGwL42x/9o3GyZMyA9HXR/MN1hv1jlTjZHuo3JzztXBKZmuw3oAhpMswbn
mu9y6uoj7vLRaHSaVlYNj8o55DzFltMdHZgLwz9xqHEnHaSNzMCJTHmKntbCqKYX+n0eQXZYBazb
EQBIwtnLY7dxaWzA/B5DXYLUGZlMBzgjJTsZt7pmQP2nE94QpAuCh0zJyuecUGGvpxauYTe7uvvA
UMQdSRN1JSjt3fvQiffqg0vrgreME2d/rN6DXYsCqcdnrGGxofGDE8zHOdKClRw9vBvLlAdLbdYS
8OOQfgSMcfxyUX/CBr9KCPdQBSlPJ8wh4vIIhpVg4qe80zEkbIoi8BDpnyj/sgptBfNMa5AjL2AH
iwfTGgqzUQw6XknJJeLXkraNpaB0zDXjEixE2FjO+c5PR0iWGtBpqmyeOXvBWAcZC4SfmNu43JUM
gyuHRWP+tbyB18L4DqaK1undLZXMXYzBEudbf9U5AKyu+tqUh+wzorgnPwq7zotf8rlmm1FEaanj
aBNcnMUCtC9RW8ycC1oGx3PizpoRlEX02IpVR7GGc7c1lOT87ZY9nPfRsFmoyogjw6SGE2dBg100
YYjw9JIxo3vWXkUg6LzY0zY81YQ61JC72x9P6NwTitBPFkl2kmMszjM1zYRSJxg0EjMsD48hx54I
1lQQNVvdiDRh3XGiAPOkCgJ4nxfH+qr6ck22sjFbkigSkKiRPVpntI0vEjSorpkcFdmNEFnsOjqX
PijwNVFHH8enGnNw68H6eTj4KHrEPxcTnYOLvkpePyzVf+XJbJzcOQPvfO0aJxP81hafdDHhymkA
McEgnEMdl+Q2pU7Zu+IpInI5zuH9GtUC/t3ez41AJ/QQRUOBgkcDKU5rNndqtGFrVoqlFc05goOx
29dNQcoFMMq/GKMsaKE3RAch3egDpwuKuq8/UyNwiKkVuAxVpzAoJjRRDZoofAn+EFgCiX54I/75
hrBj8c0Y3oGPn51Ku5aIFwldYupACCyNqbi/TB+pXmJP8CQB9eKhwhilgaaXplN62VNG5WDylKAf
+wJRlIKduCEcVC2n0X4DeKQgnqFH2YAix5sDeMOiI9CiXVzMDdLqCnwQ3AmZte1ak9F9gNSe9iKh
Kb5SHpyZR2knUED4NTJohMEbQQZsiVpRG2r1Mg0BdENLrjQmAFNo+LpHlH7qqvapy4OI141LJByp
a86cwQ470yOE8U3JpdbqFqre4vI+nELnFVGfgv2w9m5h2YO0B+GCd8GnGw+mCPNi5MCAo7oZqpeu
QcUtHa1KmZXXCpZZky4kmLUm4YbeqksrztP+qzJZRizpCF/4Lq0c98mmnZYX/oQBV5LclAuKqudq
fYMGXlD+mPJ5tQrpEz+daozh7j39BLhQpt/pwQcmlHC7vaAMxImkv1gd3Z2zgA/CZvpGLcCBo30f
wOeI8sNv8VkRs2olsoZagqi4rIOH+6vnWjNWnR7uPjYG5pja2yJhzpzXkniZd1lUX5f1KImzNg9V
YxOnf+VhBIJnJV/jU1y0hohgqB554w3DCswIom4LngCrHdYAH4sliokCn0oLksKOFQoOCZStnoyD
R4O0LZg0tQkFxbjAHdQcVyqlhj9Gvoy1MSJE7dg/6AoJnPZvUkCXf1Qc7HLqVJgV/2toJ+yi7O1z
XpmStTsbXwNKpzXihaB1Iy04X+InhQ0+UJfUfJzWb4KmxWyqeTqzlwpahfMQsM2UhmsE5l/3Ygay
Xpln8REu6hkY5cFMlIOi1qaiSKpk58V3JhOTdmlYDrGxYHCGHTDVsQw6eKoT7FhPbgXflS/TKE3K
CZPMck1vZxvrML9Zsz8kYQVQOJ61AdUfZ6R+wfpSnuF8fopKmEMRuwv5NRjFhUS105m65UbiDdQL
gOSqW3frkQEcK3AbZl9gRLDixiyXdpGdlOpHvLUHxL8SWdWAIxvzSHfDFJYRFF35lwObj8Hi0fAG
GwdmH4jj8ppoq4CHiZJ2waHkxaCuQnin5gnwUSKDWOIG9xiTGE0U9d96KQXaP5Hj3aOm6KKuMPqS
dyenCsIVBccfX1c1IKA8E0HgfK9HCrehaSk4wAcYcCw6ulC4EQOLq8neA12dbwJN9Q5ghsqQE/p3
rQRe4BvnsdRoJk7+Oi6T/1bm8P/drFrSHOPD2CexlaEH02z48cDdVeiW+J0E3xCSqlXtVDyZH+J2
uuYlqmxZL2rVtwNsoZmxTBquZIDf4Ga+iDRWTXTpKhFx5+/WUKOqsRAlzSgQaFtnUFR4RpXeq3PA
7yoF0Ic4yFOs3v3Y2YyFesTLamB02aWwzUMaoQdlNzhFRjwHnNhgstekrD3lawrkKz3NvgWFx3sm
OA9yo2XJxyUeFCgX4L1NXzhhT9iTNWoQY65CvmR1XrKuvOUVTlsZ2J7wD8mTRywsvNQURr4qi46t
8BHmE9itU60rtE2o/8ddY6OI0V8wq8OoC/Rw1D2jfQjgzsrsVLvtGTZC+ppOPAx5ynimgPMGTK2i
mmuEF1YsX254WHz6525DW+gN8Rxn9GX8F5admcRqOqhxPQg/ONyHtdZpC31DOKR6cCI1BxpGYcek
2kttCKuNZaWVik0VB4cqsh3NCTYtRQtoEgRsD/SmO7ZjYpPqYct5vqw5IGghUfNAroaWfi/kD2Me
7mPv6W97kurpRQW+aPxIGRTU0JXxYdslHg6wtaCO00iBm1TADZ3emF4S9Riee1i/WTc6grVZTOv4
sdXzSd6AIwqZtQD9CFrW36xhGxZ0NWsTa0u+EeGkciBB1L0oxVv/HhghfgtIm0qu3NuKEmTzmIUT
aDT1gA5A7mkGJhVP7Ga22AjfORbR5S2PvnS8+N7gvAaJwazZB4hlDHCjZwLblclugZ/oANpBLZws
L8iRo3rvD05hNW3GG6/pfzP5F2ywrqBaUyZF0ZJ4qggWcXNqrZ+l3dvd928f7Isarb9+Azk9UtEW
5IjwzklSDlXUIYXERyZ/pBKfqaj7ArduzBsJa5z5WqcNZuKkaP02XZIMbc+V1g4MFFSIYmkINkQh
RNIs/T2nPQNayDp3dtI3VhgPR/MFDYXPoypvP6zCCSpap+ALXzstMQXn7oVY54YfHIdYj39pmSE4
P3fxn34hgpPFCDPVIi/U4BrLQ4xmrkvNhcTzOH54L9ytidBpkXSy3Fj3jA1j/BNM2k0G7xVwVM5s
4Lvm4IHn0MnFH4tpJcg1Nwl6vreBEtVwKAe6lCJH7EbEShrrDfJ504IgMIoha4eH9MY25/GY1xx1
Ei8A+XufNshutI3WuR/vA03jGKej6ML+PxCj9+t8nWoMUdt5pne27Rfhq8F0VJ0/7Cf7l9Ehh+L4
69nIXiCec0CtJo74b4u1jxlipVjOMFbFYurIKSM9pzUJiwnuRBzInHKbgYFjEKwum3sDu9/fslfv
4f8LJV3Dddnye5D68AufAR0QWeV1G26PQJD+K1RXUfRUG59iqN6r7fRuFzofat+yd3FKHeKeEJ6d
qbNoWWifGcp6mMADdfHsSI/ZwIf6V2Tbdf6g0NEN/q1H7N5ZGFAf/Wr/CIhrX7PTAmcg/xm8ptJ5
gpxT7U88lMSp8KzzQj+lfAdE0Y7rdxY3MMwdgN6PrxtUczC4l0XR5/cfYcGVc8zL+s5flrorCVZP
8AW+Tb6MPu43q/f0ADUDEX7VMin/gn+LV4G/bolUCEJqgIMWujWMW6HQ1GxsF2yw0TbRE3APPTuS
6Y0qVRYHIg0UteFRGCfrP2mJCtc2RhRCw36jAI/z8OuBYY3llRe92y2iBuP/Ex9IRclWs9gyfeXD
QXUwNKrB5YzLVWgZ7a9L7mOA7IHnmNQA9gs2Md5Wu8fLkc3fG+dobpt+/Bvd0dPdbcmYt2Iof0dU
xg2mcwUuRUFSVigRhr0bbL1aukRpshS8TXt5DaornQs/QwnjY9Xbnw/v83EMT/apz/htGx/sQl7O
mjKNSOrf9vaMrxSEtDBNVsTVxYbMoix/8KvoDdUeNcwTL2qQd2Hf45KaJLn9yJQRlzKLgwJXk5tz
kd0NnJC4MNzwde+82Y4Ers/qn/0liMmXUaLRb/jraE+rQpVs88pdbST9OgW9po946WI7xocJKfXJ
tUNJz44w4/B6M1BBa+qowhVVkJ9jIObxJKuHWtIevc37YI36nJIXDyKaQd5Cp5agbF1XfZGxm3RP
7hWre/YEqj6DbZAxSkvOA3mLaIAx/1AHnrrDsRsADdW8AS1Vzu5e7l/575L9jq/dR7r3+QiqgL+D
R48dK8RDEj/TsZTvYD50fYpBfgo6sJjMlTNj0XCKWZ0Dk3oy2iIj3rkY9cumURwoDXdLA0ZEh46b
Q9ioBmuPr8deJfD2AIZ5s/4QSNq7atP6sseeCAU0Ju797p+jM3Z3ZbzMEcmds1N2717yU1YAFNR8
t8EvgYLMmrgUN1afCEGSnf/je8x+En36NrokJTtyUlzgj8hMD0epfygLH5lyExjLU9LAX/vauaLg
mz2SN0SKFp74nHrqWGZ3pnjtyuA4hs0VNVmyuDLF5+4uKzuQUjjAqTtwNuUNsjOLpDI8dB/9klsN
yytSV3Hae/Ur9I79JqfNbXrq7vNDtvZv6TNGy3KbsnA5WSa4nMpHEidQR0Sspvt4wwHCRzFkMo2m
HhrP7MyxgcM5lw35lkciMP/kG1w754703j+1OguKVMiYs4ertxnho6qFwmDgad+OvP4tvTNT10eR
mP2FbTs7M2N0FlTOX7c3W9tYfZyjYf/lbHz5c8NO2WyVNwhRZfRT5iTWGlRHDTcHvtoBoZ+77qpr
uMRvGoQN1R3KQ4pvl1JXrAZU/2tn39smBT6KuTSCCrBxdzdYet6OvBCI4Xjf/OE6vFPPlJE2T/H4
JoUaX/a4OeWk+MLzPEXlrJJj5oaLin2fQfOld+jB+isAoyHZZM9QBcfTwJwtPDHE6qwd/Fdsyl4k
4MZOYTYaJkMOLjccRnSJPtlfHfT+CxjHyJqPeQGjIYOhZG6eFkp31Shg4ZRhiNe7H4ARpqIYdn3h
k++8vpwncLqpm+v8yrBLBLJma+KVuC08SzzKAhD4sf2gyWUvor8lHZotIekGwRVfhHK2ZQi6YY79
cjNOTCw97y08VZ7oIKFmlK3aHKbYk6t5d5idgLayb8zWJtHHgx0TaI8/xrSc1A1iHZGdy51kns8u
ff5OwcrAjCspqeb2uN4eK9+VSz6YmFl9cYhKSHfVb8hE7fWrFkHWIVIzS6E276HPqDE1ZxtZUlZw
MRibEuPAP6jz/G8TJgw8L200RTivWJ7oTCQc+/TGkBPsVxf3/nWmk3EKNt5SQzntIUSLrB7pUJS5
/IAl8tMrj0j8ec3wY7fOvC1sHhoKOcbxkk7MCFV8ZAPCMVNU+hakYD36oCN2daL40ARBqJKgsN46
EzqFzz4J0orW/Auqw+8HAuTR+S3Su9McX2y+SfTF71l7ln/pvc06ROKtVcpZQk3GuDf0hzA49G3Q
AOMYg60Ou/AkoNPJyIfBO/U8O8+aP3TRPsFGII5uIY7zG2ZnBMtOYBScOFCAApMuwwa85TZ4KGPJ
02oBiPnqMe4zBX5nc2b/X2sA3kCDQR/4tf66mkJj5TRxs1FMaJmgT0UWwC/4czub8J4gUAl7v5zs
L00R+PBoHyBOr//k3eZr/gxRQF/ss/PcBjd3A9Tllh/+E+0JaTQ2j9sDZFZ9Hd7eVjOfnCwUpA0h
/Ya9wW2vxqRuSSIG9NULjptF4JIizRAU9p7wEXHwmWUeogsuCyyND93qvf+xj92Nf8N43d0uXox/
0yel4WXjNMSSjvd0JJDXj7HRulPjERz6YgF9iaR/h4XeM8SJsV3y4Mlg7R6iY2FyvaOnFckCAh4C
YfsIy/WFoFh8PMrGK2kFRKubqE5PaQoRFlU0LbSgFipbJLdKD9/426wZTnvSMlEWFZ19/qTuGwrQ
/dnbqaz5IdyafqkAE2G+g63bBjSsd2Uhfbmh28AcmfvuMYBpEC76C/gr1BHhbQWLBfKZRHa9cDtv
LK2Qrk8CuV1aWRFHPkpHowYpkIiODRd+IFMm5hx1JkgQ5JjL96wDHoxTx4eYrfYYRbSzRnG7MoDk
S9YmIuzuTod9i0FUEBeaFOInqLJFm2d0UOg1kkfTrJ2txngf8xO0mgzfmb5zxG+7T2AXtK+Z8NF9
TEtOAT/pQCcCK+EkB2hgvZ8dyfAyJiU1xhJ1xqeeCXoLWuSNHCh50F12TudNcMSr9YSs6JgOw6eT
ndwXRNW4QGImyCpuov/aZgQcZ//ssH9Tv4Pp0oYwC+EjM2WYbjPR1iZgGaAOU2NeHeJz1v/ETghX
MOaroUy1oSTt8pcd6q++4i9vyZLYHpnvaWqES+aFlMJ4tFUABXMadk7qetQw4Q2wk5VIcxJCxC8P
JWBhfxGxisC3Iu/qbzwypiKohEQkw722bbn/tH0rFA35UAcCkewS6qhM3/Dus32M/vnrhnmnWEYV
1DA37cdg7cJn3pmNl7l2+Vd7A/FVharMnE7vWwv689t5xJWwTHIGRwhs2TV5GUy8dCqeQFVu7AkT
/5WBAUHLNecw+eHt5BDN+aO5aWnPVJXFMA6iTw+EGQQm5nZ8tIC0JRZbA9gszoCqbwwsrZH9mKHz
jGCXjyMuAeZ4fzS2Im1A+KlhjASQ2RXul9EoVu3b6HlUmPC2YH6oHawv6avqydK5VOmlNngU9w/T
0r9gT2dHiFk1fgVlyE07wKHSHn2rE6ZbNt5L0ID7fDN3VOBIiY7daZ2O2CrGu4j7DGGKTIcCMBPg
4wtcTob9WwAUJGd6EIQCERz8Aqrb8AhPzOfXItUrry3ZusrAVmRRw7uYnVwow3XQ7LGgCZFRZUNE
vjz8xeBaNtcI6D1823dg+/RWVUwuX5T7e7qu4aSNJAdAoQmgqxKo5r7I51szsrZFJywe7ZIKJvk/
MQBIbjhAOI8p74brASOfiv8Yn9wgkCiHslkIeLBk/DEYgP/DX/41J0IQoHlKrwjZmDkYzt/dAGaH
mTAzVZmquv0UADPYmGOB5b6g7TTM9fRLezpUkDp1+pihERiCczkQtn3HZ/FjsdHQH75deUjpTd5u
oUXIpoZufR9CmW+TgD2M8K/i/+iYaMZAOHAFo65m0gBFgZ0bQ2GoARRfWNAQ3lWw+Kb8dThccovf
dLDlE6OK+a8Xs7VT6cPZwaj7YyXwTpC0Ma5DC+rZ9grRpsjhkHf+Y+m8tlVFlyj8RI6hgOmWHAQB
87phGAGzGFCfvr9y9+mL07v3Cip/qJo1g0nHzJkqTvdvL/75CWETBjRLAw+ARsm3xY/ZFd4VkiWG
7wZ4GSdXy+JV54zxYDzJieZQQeQWZrwg+DQsPAPpoJiRy4VEIwiULsKtFa0K8L7Ha8PlfMwXDouR
7sGQay5SGDl8rfsN2EQPNBcelmmC3d1zGJxYsG/RFhqndFjhe/1VAGyu49sSIetUvMn6wzfcOfLL
W5R3jKvt4yC7glSdvY7TXks72/NpoSXqN4MBIV6h9N6UhCBKbC6ChOmTmOuZTANoTHGpWLbAjiiW
nz3Q/gqVCo1f07iWbFN13Ut6SRl9Sc7Io05CpN2wSS5HHn0ZXRLOwcrVHHDKARNRHx7Krozm4Uau
HD5s205tmFtfdEPS/12mGoEC6y/Txt1lqvh3md3SZiawn8/GpjOR9d8EOZMx6XnwxO685zDmkn5B
qL56qkMqf0FKJCMD810Bn9TBsDnd421u0/PDgDKhRG49YuYEIewTufYYY80EDMuEyj6kJ9xfjxtp
uMIW9tTSwojnNeAGQO0qDJtRWw84iOR7w7YNiRyXNVagtlGQu/DQxyeLHqa7+oQYZj6dzlPy0qRH
YzUy/Ye/xyABPRLlj1DkkEOxCS+GFPg2bnZQpcVi/xqvqLgvYr+Oe65+mxI/R5vEjKAwxbue1T4H
D+JowJzW44s4hrnH0iGD0P2m45M0Ye4BZNAF9YhouFvThnuhlWEmjQqsxzjFeqFe/s05BS/lE/Fs
k9902TWYk+ORKVUEfDgGf+adQFbKCITI3CVC/0L53UVS2bRr5gxL6lxgoh+gM5U5ceHlS8Ftatqq
QX8FCj3qaSauHePepp+yLSAJ4IG1pZlBoul8qQsY68CZzsSab1/y2ctOBIVMH14VfxHxHMef3X7M
nN06pde4Y6xkM8R6PBM2fvQcN83mQJJPsWJmCvDBBgqLhcGa60GIPH3rRImHfyoABmQmz5mhwtcH
dFjaoscdATgtJSwoA3oLjgqOGOCePwyD4RKnpJyIxIS0AmY45nvFrDS4YhwpuQ02P50y2+Hcp1fh
6dsM4u+woXjTNi4leJsADgr1QWFskQ2uzEmgLssgT9iSLwMeKHbc77SPVYWCWQHlu6D1tHjUpHSU
W+4VMSa3ZZT2xa3KiY+rLrzhHLXWO0jhh6RExK5KGvwfixSSO4bvSJMZSOvbRipj/O2WDofbl+/j
fIGh9mCu4/BLOP9npfeGDUSYCJcc9Q2XMVGEsPKa+E9xZ14G791jJ2XIw2qDJAFr6ItZHzhkKRTS
9p9mSsuwXccw5JcE1DiccgyGZiKGkAqvDWl8wO86mqqoVjmSHYRVMiIHFXoHW7aOCdm5yx9zSKdM
wQ2ozjqVMtMIa4Fhj7VMLm6QWaKDN3yMCHzquD6ZW16Bz80XOxoCTCtuYqGglKGU/ahn5GbjsqCv
/jdIQxbDqZriFc5sL2oxtK8c6hJx6JEapnU1Pk998KpgSyPK4aYWYQ4fL8QkSPzCKKWNds/D8u+L
PyD8OB5n465DlNX3S3oBAqPUFPd5kbxysj/M6YNTktwPqHpN+O8wVuTYT1PuIxYAvQKuIz4+AYhZ
MW3NyPulRxN3n8JEhSBsbhtGnXX2/SXESOpWdwQfCsnMGMbWFWOfmupJsy+MuqSvvM9jmINoEGh7
15Y+YZJioI9i4XMwcFHFKcd1CAXKlnk7HwtIOp2A0RvfzB/JVeZgKKMPZjk0fJRYPAq0KoU++pkO
jLjeNFfU2FJb5ibJ8g4dtf/FrwZLkejOaGUN8R8WDCX57EvAOM+0sdS8bCP6DA5GtoYkXeDco6dK
3Dc+DGzfPtld2F/QS7esDqeHmcdVeoP8/+OgfezPXKr4p91OHtasAxJRGOedCFGf6Gob27P72RDF
Jn26+EG2AZvwzzCf6/PuVRiEe9Ut8dNjvxW1WQ54q5ecHqFr3PbYWfEI2X24/X8LW/HS9baJ+Rat
FqhiARpRvmArtVjMGp+UDFI/OUutd3NpFB9Oy/kmuae2adT4Pbc5XCVjP2vGyoZy1KbfvdGldKl2
uxbeRJtP/IVPpl/mlfVGBnW1+KmXOcZXl7cdt05ux7ypOkVrdjeLVces0YQZF6S/dNi4lbTFl+mK
RNV4J7cOp8inZpEWGiyCHkSCJ/JO+uDDw8wyj7jW+16/nQfni9nvJK20azzz9RVx+b3WaYbL8AOq
b10vlOvvvtkZX+GNaB67mI59c3UZ8fW8FH9bB+jJA0foVjCuel6+1RbttCJVqtE3ul9d8S4NIILz
LBu3006s4kkW51t8jWm9ecjBfXufHO3HWV9B6cxT7DwR8DqDNtego8fse6jZhd5BH6vbKxJn7Us4
liETZF3W8Dvgkq4ZkL+IDqEdQykd9/Ds58H1DXCKaib/sEHFLQt9UerEbdhzKXq7A+N3EHMGtnJu
YSmBKrfvibfzgPOJU5qEiJnsE/0YxFRYnqSieCxSfhpHBmSjOYOIHdDExHSDUGgJ3PfDkL8r8cLk
pTUg/b9c/SHuLIQWxVWQDUCncg76zqhigeVwRf/uudmBCyBGwkJxrUN0AXK2d2q9auqtC5QB/l9r
Qwpop1gmNoxupMQvoJilQjkBunHQeKyWouq4OvL+i4xMH7x7uCqulKJEHzVrHb9iq0U9tuAfZqh8
LbBH3+KhiT0wf5ajX1Yw63RZ2/RChd69gaGsodCaD2gt0QNZJvNazLtRBt95IBAqpZUW+7wHgEfT
vow/eInQoa6vQB2XwiKmeNDqYaehky5OBCKV2q6L8dWLpvUaNQh19YF6xrAo4OXk+KL0cBShcdLm
9JC94aUwBVlVjRa8AF9bv2F7MvUdXolewnpn0hSbIjAxjIiIgIZ1zkx/QzTmmaNfNchZtp8xfbyQ
winoQ5OyXRoSGYRT2bvJMSkAMsQxqHYLv+FxulO3nMwm7pLfZT2svYl/IG52e7EbeG8Gk8jv071Z
5VyBdfDBtExI6aQfCt8deTn188XQAmmojctQ3JEezsHElA+Q5Wm0hlMU+Fl0DLG2sFFfcbRrg9ay
cUTKVG4Kd9k2bmSeV3hXCb0AryRSU3qUKUf3VlrNgQZtK1YGd7gEXXBCMCAi+zo2ugrjEcp7waDF
gMYQQPttmLmQJvikht9tBg7A0BjjKaxUrmH9Ne9fExudRWY0VJ1BOsY1xR9qTLgWLjdNwvsZ7PX3
VhkonO5XveEsT6a24vdAZMtV+uCr0X6aTYTw57DJRAMyJaCkisxv+/p78Yv0cn39G1UhL4ALY/YI
S65SvuvKvTd6hyfYNO1pC1asvOkhVI4bXC3YnQaslMnH0xil6Qc8pU4mer+PWcGwKOP7gPddjm9t
6xAr8pgbH/w0mcgCtTwH3d1n0L/b9aBNNx3UlOJT8WTi4uFuo9aXAUzzrlcEsaEG8W+pYlDT99fM
2phQZL5qh2Xa2bVBVoiqOW4UNOEoNsAWqjgjHImOOpGEnxeds2jrGIqAyxDZJTE2nqhSQbisG94O
kJbp4Y3XCvEuVSLfMafFuls9MAkZuCLFwEyDwwL+GD0ewAXTd8Yo6HymJAp+bTroO22B/O0JY4wr
TIvUAT0fcurQ/pMvaA1Plox3bozNKA+5tnM3/FiHqM9PpXnxOENBvoSZczfR2t0xD8XzacnH9jHL
TbVsGfmm3OjvqSZUlQWAMkI66nfGq7gaUOYBZCI17o1KjESE5fs195sV8iTodVdS2eSqlg7jD04X
rWsELZJc+eFcoqSADbx40Eoch38VX33eNOPeiq49j7JEBoS3hEnnH0xBBS4C3ySTVN71h/hhU3gS
BbULY6Fj3LVrHIMMbVkYYr3NH47kmtyMPtU9JYK07kK3ZLjXhoY2w3usF5zsanJngoU9TjabLI0F
oiU6F9p/tI84wqvM7VouMyRE7MBGff2zgwoKdCHqeMVABkIJSi/wBr+ppmpCZKus/AmHFGMUahAV
qI1r45h2bEob52Ke1lALqTl92FaCDOOZRW6r1d8n55thsQhV4+PVlEK5nHWLLCCHEwAanwKMsRiE
hz1btXBJ1O/jevy1rtE1Vcws4LAjOSgtcv2OC13T7H851S6wUAbNTO9D/DVAaoWvtjzF4lNXD17L
u0dR8jaiAbx/eY5lzIuctnjAD674TSd40B/f9Ed4/WsGd4BmLJA4IDgomsiFoUCgoKwoe1EfU8sd
Ew5A0RHwXZ+G0Zk19S+5n0OxJvjixpS3IOQoAT+JGw7iWngYNmdFcho+EQbO+njbQtEcvSZytEKt
9L+wZ25YM2jB9w196nOzXmEVcnz5rYnC1dDdns/+GbWDfmMFQMijre2Yz6hXki5LOJ4KQZjAaf3M
omKSxAQhYUo42/NHKKjoZSfdWX+FUbtLLS7b4wzpTsZbLYR1VcFOvRGmDrrFXZcbd8Ch5CA/gRnU
LWzh9X4e1ZPHCJKb03LrkBVyR/IHJUVC24iAM7vEYcn6o/geXhK+TmanYgFeYkJGdwVXHi4LRsPG
k789m9eRUFrqydHMYFNwrE2/JkdMNa5wSGQ0OBAHB9lU2U6lKe9Clo6fS2XX8UvGa+AtMLuf1hzQ
dm/MBVFoWnw7CXUd7jJoO2nuFtwVgyukW8IV4QkJH6eKMaWilCY9CHUx7Z6xWqEPUyyYsfyEZvgd
H5qgHm+25/thHM985wlb8E+O5KUZ1s7+qRe1/oiHKqaZzO6+5nVMtKoCXWfonQN23hbNKLUUoCCI
4Nllq2M3ofmcP00CW8VtAZ6PUQzvaGhLYhlypo90pDR2Dlg9p/JC9cF2J1Aq/StCKwSNqu+fk2bA
Hz+IVDpRa1HrXPiRoO/tSI2kSYYGor9DYcd/3MkCSh5OAh+MU0ZNvRc8HFYWF+LPz652R5MuLolP
jZ8t5ji/24DBjNm56EsZToJegjDhCYfZGjcjEyexdxFzKaD16CPmQJQ/sAusrbz+wuZMwB8K+d5o
hDBgBxZejmo0YLdgV8/uqyuV8DbV6Imke2I0G3xJr3i7a1or2UXcwRaOHhMCGqg/E6hvQDWp+JVe
A42mAY/QBxwgGryc4egaM9U1vz9G5OKPjH48wjoOC1G6GMDx2/zrMxfEkZDmi5lxl2xedzQyJhb/
cxiw/SNTnjGJZEbAAGKeYZKuGzhC1rORH3V9Dak27Th3I6BSCo+dFCOrWMkLaTEVwdhXmJscnIKb
dnWwN27BRRu9OBP6CQglj5jyEj1Gh04xLf/oPXguGCbAjrlEMFNEsf4jM2IVLhFRkAbKFArZ7WuV
KTmZR+T8EEzAW3YlN110SHvOeSCuI10RyHpS4EOVFcIx/63jlJHiS8rCB64fU+g/cSVpMxWlouP6
+ZqfJag+RDK5i6jQQ2DftnuwDsnFH9dbIWgUw46X0jnAosn816Yr2F34uQRv8950Oz4o6fVkdFjE
2q5piBsKt4Y5FOG8XGq0zFS5HSFrJd8kZgOALrWS+AFGIn2BNORnKCDcHsTaOJE/cQRA8Q7+DSqS
PQ8aATAv9//85rM1TDxx6OSdbnSc7Wf4M+vbX3vBz+1hbgG8E2ISD5SHk39dp1dQ7r/h2SRrCNFE
YIp2ChgQRDvgbMhgMCWbEUUWmnt2Cad/NGJtHA6EwR4dd+KWdhXukt3dxa4thF/VMoRvBaMa6BcF
S5P4hibD96ag5WPZvzKeRQcFtgFEzD83KKUtT/4NarZDhMP3H8T4wg1M/ptwlB4/RkB4RCwiT8RG
cQfh5A+UE2gd7vzPgCgACa9hv2/cKaIRdBqi6+D+n395c+juCpPjBV53A/lgY0pji9XwTAQ8nQ1b
CVZgw2ozncaiMspMpaYRfcy0vcz+e+O0M25Ii3anUDCLI9YZt0A0H7LfA2KuGqaS4Xqxx9YP47Ai
/O6hnKmeCtZZMd+zIbBN7/hTzpgjMECqQeWFECXjjJPq8PheZu52bsDAt6jYkM5EDcI2qXDxQESt
vzNUMBWYTv2BQcH3+uhle0YrDi7ul+QOIbBDyFMolj6QLMKQMpUQgjvwkcSxjUmBY4ggNCjewzbf
5pOOV6A0o/mLxCFYAdlrwP3gQ7WoPo0VryBkMYx4wC6+Xm8QC4Z8P22nKEgVS3WZtYQdy6RjZqKf
k2Ii7fI9FBU3TFGbwQ38t24sco6PEa5KWlebCYgp5pJIIzC6zMBysGC0H5PDECelBD4sDpcoMzXH
3PSMIOE3QMv6W8Hv3UAjefJpjbk/ijWGHDKYwMINAifAZ3vQdm3BfXnjkkihGcQZ4GKkbEUjhKxs
1ZnWqYrhNKexISFayrTJ6pqiJOGb5DFg7+MIfg4bx8GovBHhz+A19lSOrFbO6BXOQW8CXoGPobjs
R9XLzii8oOJAPDGaHmbo3nHPvLZGM/KABUA0zzGAjAmFoAFjZdCGgEmz4JzRQa7va2ySK3aUlYPP
N8F53lcyjIGP8LHGBdS+P8QjvIkjrv5lnsqL1r/ANCTEt//URANWAnLaU/1o1g0YvtL5Tw0CGNLi
PqhLpvr83P3uAfuzVI3uAfvuGjU0axui77iHAGyAt3pj2z5acPxvZmYzQDUb0z3zcVgbTLTnalLP
FaYwILmi3LiF79XbBT7Y9sCuIG6rUTu6zkQ00OXftEUFv+WwD1IQkFjN9XpvKoueqqcA7XyeOYcV
FAjIYzXvJBCtCOYEloJLUAhyBcGgpvXX4hoXEu8QplxS3MrAVQxusW0AxsOfKSecXRwXeHDCLwgg
DO09YYHyBDlejiZOGhgvRTmxQ7zEm6AdOApMZJolEghiwcReQIXFQ/hTUIxIsvgi9+AknRCPtaCx
mgDukLPyOw9uNaAuQIZFfBG4UsNCjAJ5ozZS3i/B8UAibYHF+DhfRvFFasKjEiJAMVO8YqWi4FLA
Bx9imN+13qkIQ2DEEPz690TPgNIOy2186SVXAQwz57fCVGUXIJ4U/CM5QDTg0RcADEBnTh6CoIGu
WLyw7EVCAqnQPKrOGOqINmby54B4jrUzsJCCjw7WC33eaeZ9sDWDfiQ788J9dT6jQta7KyJNVzwF
l6cDC+wO0+s9w11rBc6U9O0TrIyQSvZkHYLeVBJrJBlF7qMfWMftFA+oBy4MnvsUP76BUh5GOqdU
70fd/cANuBqTLMBSXN21/X30hq2eyBt7+cXsnZL61AFKoHoxHzI9s7BoIGYejJ4LGlju8CO9ykFG
Py13PgeP31oLzML8GsDu5jxRre+HmIuwRTFTC6ACkHv1sR876NhM8/ht72QtVMs1rsUhH3BG3wAz
c35TjQMX0F+95nG8eS4QfNhj9G0k8xFhbTQmuXeZPzREKZlilBci4qz234nj0Wje3Id+YUlf0MeU
oKRdbEOJuv/KFIDIUiB3cUR/+bASyAuxGpMM20nqN18ZtRk+rdWwDQRjYbkSKBue3TfKB3eIJMoG
TZ0lYtI6BtaFekSaIwIdMR3SvD2zl1NDf54Nsk5sQLr4djZqIDf25oM3/+Qxjq8uGOXVLZ1zsIVx
hcVrhKBnrG2eDWwC2twzmNSDvN/tNXcBmyKl0Z9cV6SZB8pCfdrXGYjfh0j1JrQmYNU+d0M2Zn/2
jWNm1G3jBWiX9nmnUGphX4knZTZmv1NzECluamP+DqWn1cFFJSUmhowYBj/85mL1pTpjvTZHTcaV
fFg+1K67fVl3JyzlL6DvaX52EQutMxeeHJ8laPgZmJXccvcDHtIBCKJZ7ze41ErmGz7Gc0BTi86y
2SdpRpvmwTN6j0/kF/g5twwBN9F1I4HvMs/DxcnTuTKMRU6L3FP07xQdDkBXWqX38d7t2a3pLVaX
9JHuK8oK540BpVsPz3497HWco69O7kMt6AXZrDWpjAn+rbfhW0CpQkBGgcucClTvmrwdLIsZB7HW
zFYoSN/LyYJHWpDyt6fpX1JHufCiIOY1/EkCgcwoyNODLBXhpoW68WFywmGpmJT/wvLYWzX+kNI7
g7nR6T6AIpEcoivaA6PcktypbrvDrGJQxA3csGicGEmf0NPMZkL+IXTE7wwlZaSLvqrDccXqF8bi
ozC4LBgGlkSRsOzfvorOTjMVhtpQV7APJfB6IGnA4jYBzZI7Ht8qWi45yrY5QjMqqnGDSmY43kI4
1teg+2zEcyAeQ4C/QEUdpNcSflAanKcdnOd6IL7eESa0yAWRz4lRI77dKK7ajv92wO1ONj6YJ3v3
dHtRaY82HGcMkBFBMuvlY51lBvplJhSI4iIoP8IFwrkzD51ssFUpVsHgEXPLuEtG40DNgBqzWOZy
q9XTwpJK6qCtM9hH+6V8HCLkYsfBHxQ1Ff4XWN/JlFREiAcCFZjyuffF1Wql3EnMT+XvtJFYkgou
87ZO2M6Lqe/JZkh9hFG4QKxOccmVYLQ5HiOETAcAigkt4AMIDJ5ibQ5UWUXAl+Qrdiwsgya72sV7
EMSXr9RsnJXximA62nZa/oAcboMhickI67GS3Kn13SZhQvayUFqZWDYhcTF/Np6ot5IiPUZCs+sN
ZcSId/sbePOOt6QEWfri6ynJpJsbRfPPb5SXASUSG7ZA5BV361/x3YG2LRqdmj+L6AKxKOtU1A3/
hEuFRfvpTzo4ZOGcDDhDSLNEFe/90XnCI8JunVJc1BslJTCHn3taFU7blNA5gcwpi6kATGDggTjO
M5lDMarBYjm7XHwlt6ncotAjmCTDPacG+AaCl3ApUsS9B/sYZKCl4xO0pYHtcHzKZ5EzZS69E09N
bCYwNj5xQeRcNBguhaldAplAGIVRKolqLzemY5bqHiOvHzQHnxD8GH9GYdjQ8eL1yDDvqccMXNJ0
PcADVvX7CVNiBmSX+Z6ZIJNdnNdP49uLxQAT05hxjxONZRhnHBkO4z6KQpi6Y3Gaq0sG3LeBKmA7
mN6ME09m845YKC1A5ZeLIgV8GMkigtoJTVMbtpxWQubOGhuribgQdNMuZEvxnuBukzP4yORY7gnl
zZvKzBYqHJdBMYLa4EtpC6wz+a72w1ZwpHn6++slfzQM+J00uODbMMPONNuSEy2o81vPYtGWChdi
LntucwzpbgbyAH9KYREJAMbwDBTrgGHcimr811rk9A7QoPTH7n+SLpP4wmXFxcxp8vi8zIZHjB7p
4Xo/bWsmQAxeqqT8/tonQwlFqyO85ZL1qeBpKkcgbjm/7N8os3qR2ILLgVk5uLVbIKdgMzcPw5In
U2kWP/gKtS8bf/RPyMoToZwQtwY47BQwW7mki2l8nAqhkeKUtlZGMzmjGFAhoY62xfXx7u3TNoMk
zlgdGf2otHNbnA0RDuFcLtEYvZTMYOvokIyKCIfoaX+ODc5B/1l+satc9+LCbvohQtOkL28E68Kz
4SsQKAVhIfLLcoOGKy4NIap/Uu9A4xJ85zFVNEZU6bAja70Vf6ing1twmzEUwq1/rwFNoWNCgi4T
cW1GGoiLgjDQXG12/GMsYnKSIPzHkLe0Gx7A66QKmWqE7Fax5u/vqkglf4RLEAx1n1RMCgwBaEX/
2oRL/gbY7Yl5LoMTijKdT28/AkdmxfA6wccXPXtCLkBy5M0IhwDsh2NMYDUj2UHqgANg+jiaDuS2
44iAkQENlPxhbi9IbEvc1F2suUTuKgbnuIdkxsgFdtcdvpKUZF+RKxI8jmEc7kugD2Bpxml04GMh
i1b/uDviIvi/38iLf8vNnRbg9T6a9ALeB2cReSJFUnKm/TMubnuqd0f+pqUYx3uFc8XpIWgt+Gzb
HlqtST++NVGIHR741PQo92MemeAJ6ljV86l4UICYPq18qa5P0/4Iz+pBAS8NAVXLPqWfpagdy0BG
gS1Qitb6g5gOaYNRIDhToe9z7LVGjzXHq/mEk8IZ+oRZdnWa7odLXaE4UMznhsWGrbQreR/vZbVU
cXQ/jz/WLWKCcFxc0mrTtw/BLZF5sDT0JByZMbwgvz9B3s7nR7GVNn+di/GN1l2H87hc9PjpPAgZ
8ql45DcRIoqkuFh+7DdNZ4XcdrZfXlBb38EI6TkdBWPi+Iy9slh1XBxsAzLvseqn1OzV6jojNJOW
iHNnJWGwct9LnQlzxZDpMCAK/lHue1Ym9+2HaRZ8zZ6e/11kSlWS33xBSQQiwOn01lcVw21OntWP
goZXLWf8BdYTDbfYWgLh+TcwwRFZqvRxUg4DU/Duf04viAo5s8RgExKIQfxniY8DPGKrpjtQg9UJ
WkrLXQESiQFauOKyuAAQKBaoaw6QnhZQruCnNvle4CEqG4//IEYydZgiheXOgQwTmDaUYAxKzt6Q
0gLOymAtXKx0CK2RMxHu2A/Ygrp4cXgFr2AsDnXrAWZlGg4yCrElacfgQ4QYROQgX01xIrOUSGPI
BwgKktWiIAIB537ir39WWwTKwJ1I8copdXhUMG8YDccd06KamCwoL6h5QAsrDGwWPg6sZ2PCjULZ
DFw7WMf8EOipY+FalUJTFYL5wKHwpwrSwWL52dxogF0AzDxDbNpQoqXwzGZ4Q5kX+J7VEJFw0yBB
khZLhcHTor8WgTD0Qv/jA86lZXBEOsA13EHR+KBxct/Dhy3svxZmNELKbH70y5SxHDUXGh6Stbi6
2lG2IfMXqg6FFAQw0spKDwNicU69h2O5WFYyZ+HZsKlcCSpn2g/yJXrjl32DwzUMbtP+UF03d3d8
TfkqHmz6S/aRy0gWh+i17gx/hiKEPqMRM25T0iXhRqclmDCwgViXC5tSSNBgk1hmjTWrGB3NVJh7
NP5AqTSNPLXTBMwYJAKOLJWw16UUw40RexaHhDBb/aMd3ooDLCWnTm+cezUtZ2UpvDHGpOtWAtu+
snIvHx8oAkiVMzgcM/tOGB8HvIMeo6IhFB/YNcKhMzgSvKMQOKY5fFcw3F9GNqJiIItQ1ez9FGvT
3RvFUNfph7SMXjvpJuzcKXVI11fmL+5Nb4F18oyiBuVqCA2R2dLqbbLKSXKgdqIYoMkSi1Fsn/Gm
geVOIylfbADF1ItPfNdf2ERx/ulhNXh5GmWg0HdDFHTSdx/E1gNK+AkrooYeyg1mU1TFqWzaNxEV
itelypKrV7HOwzw5YhNztf+XC6nuPz4pZpyn8Dh6udfZVXrKbMGSBH8hgc05bbfXVeaVDNbGMiAA
Llrc6ZYA5Rjh/VF/R90/7nK4WRR+/YkyEgX0xaPGnSOHIvTrQ4ktaWpcZut809rVh8ETWuCu71yl
Lm+EvfV52kioyMSF4YXfO9oZv0tpBzvBP8rA8GCeRg8nUv0ldAaY+7nx9EDbcPEQWwdolvDF1B1O
DfMqWi56VN70yjs0XJgxLDp4QMPft8mdhKtW+dGXvfc7t74ExJ/jKj5hsHuCQt1BE5bpw8dw1bUv
kIolSnpvZzE0xf3Ifm/OC7aCUHk5jIHf0Bm92bzweWhp3rRkD/dX/6WXkF1mvIIOm710cOf+9T4Q
CrEd9igft6gWMMZH8GapDLTa/m3Q2gnnDRIjiQPbMb8BGBgeZdwn1YxcCwoGJB/BhEym5Wn8r5il
Lg73AeE3MjHzxWaamRmvvMvZdXNWisVUktXERSjOTphbWifUktSYHMlATwGsrAylHDbvIXR8yNQi
qxUbheTOXlRtNAph7qLkpNA/j8arrydM3HqqYKsPrC1iTkx2yV3myMKpGeMeaS36rtk3pyxGvsT4
o/eYzgmRDkAyqG18FFB7koGk25KO5Gt3sdZ62B8MGHrc011y6ZAEniI+ZQIHnCOhKaPvrPSfW/4f
W19OALfFzrZeq22bW+W1Su1DqNHBlgnQJNvKY9Rlnh0ye4L+2D2GNdtDcp3tRpQCskmgOygkj3Vd
RPHsxRSI3PE2AwqwGZ0vQlRJ1jn74kEQe99qtuwUzLIMz9XwFNzFUfDxshpec1VTXGUpQLoEBzXG
ffNJgYSK5uo8wnpGAYPlNtMZqU+z6GIVfF1j0LApmDYYXLWYjTB+Cdl3NtrtoMkHAfqbtuLLjMJE
BeqX6J5yReF/GjIQrfkv2YQPno+sNjYSI4XD0HXQfvIpKszWJCkOdw0XlsBiT9lbkd9GEQHZ9Tlg
ejBtYqY63eUjMzzpkHsKR4GyAuPQetj4NAblFJabwmQbTRkX7xkvMneyE+IIiMDdu8FqauKdBsGQ
s0hEIaFiVHEYJM941zPoHUTwAcBkKBP8BPRwzwy8pc83bQwFOEab9tOLdsYgptuonM2eErpm3hK4
E3NzYJ7CS89dfIcurIrk6VOWGXiXHeBjH7hIYNWMx3/mZJSgRhYri4ASGZ0Z8kryjAKE5FgGcDP5
84uP12BfD5KOm0BmssMVtmofY4NpDgWuGI2V0Zl0BJHBFpigA6cZHWZuvPL4rwN/4B0ch90uyXLc
MuziNDMxB/ceF/MDp3tL2ze4VgI8Qvh9WQrIw09CCm7xsQkbfehpNaOdRU0zWFIR9PQY8UgZZiYR
KtKYXYea1Zk+PBV4YJ4H2uTDLV+iEXg6qlmxeE+4g9c4Fln9NWJ2DpoTJAIhr0Bsc4n42iU3Ctab
NfLfUx/3OJQ56K7Z14tVf3YFBoGpMeoYe1iS3Kp362WeuLXF58T18TOi8oRyReziwyEobMS6CEXO
j8YiNytgV7xgbDgpz0yHgAWBzxRbJMWFBkLlPzqLbbz1SVhvFI52GdV+DlLlNEZZWO+OsUiF74i9
u/acUCiWSh8emji+TR+D6+DvZ5AAdYFpEJcfhl4WbRf+WNiDcareOOZJ6fIUm1dpXNOK5qy098Z3
qDKfxAtj4FvakLZyP7WO3+Gz1BfZqKZ9xBUTudUVnQrFGbOl5Ol+uvQThdPEZvFidkmuopVgrUd7
5xmUbM23o8jGvbK4Q4H9MkuNP+jg3KDHYijYkZpBH3kje+fuJhLERRsH6FUJraBLEVvgnCAfaq9i
pZorvilUMcbLLZafqC/EchWTDnrSS3D3N7UedPBDhS0tYAKubkBHVeBkQ5z5nQmeQyxEugN8AWN4
+A6xo9oa5edaYeN8YOD3/WwIf2cE1CSHTkp2AGYaoERAAySJCQmisMigXNyDKf2d7GSF457xAdSc
cshLDwj3Qd73a2P5WC6BGjPwDXqTI3cDFi/w3w7TfNd0joPWGjmP+QeOiXUaTh9xx2p5fbeZoLm3
Th8iRY1smU+ZvSUYQeCLOZ5zCC2ODs+bzKYnpMt9eODkol87D+7W+cn8+W3SnllCGmCtAezQUQKl
EoIAfq53Wcg1TmBNQvhgOo8qWbkyYtoc+VtRUYOS0R4S/nfmqtBedoHEET4Sj5vARrtpguiY9Gk0
0j6fTfhc1TMBvtrmhmLV41y8WIxSp+4bJEE2PfpjnKEoTrmZQAzNA2FigBm+2P/UQT4C+eC+AkyG
q6kI9PAhyY2FJWZVyVSy0XrpnqzBbNnnpG24DNmdO+ZYGJPf4ZAZjVF/+Nw9rS6WP70EHw9520+W
AwjEKG8QQ+I8m+QA5We939Dd/oI/rzJq8tq4fQaExpFVCDgkzipnL8NxTmrr8Q/i4TqSAl1nO3G5
0++G2Eh8lnnwhb2o7CAe2310c50Ph4YAhyVsyCO9ARoasluhGT1xn9J8wl28FxItGXv3wDzY0cy0
ebrgjMIuOsCFwl8TUuGWJm7GfU8FDnd6LDU9ndyQbTDAhwP3lJqzeu8JMUCojiLZGw/TWRzDImR3
v5lVtznCxKni4O/tbpD74laIB/pxJoLyBuNHYVlc+RMGyswNsVbg3GcUB2lC7KpkfHzAfUVKsm9A
EabS3MtLp2Ncee9g/AebCqoCMw+OwhXDdmJgMMjk9JYuxJb92WGxBv+8fOFC+JgiUy0ryVxj5dcW
ObbCcqxBlViwuPWy+Ng9RnvEd71Z6Sc2/Q2K6oeziEeOSN7aAEN1JtnysbhzzvA6caEx9rWRzz5O
l+Q6M6jsyu7duYaUvxIqsJfx6QuG8TClCRKfJvmVUgG1xeKa0L2LuWnHiK0m3UU+JCXvOMGOKi7+
9snH/dF+fysQuBgTnXLUXEFnYO2eCOCsOMig4YYjPC2AbApwNAm4OkANEXjDhyRi+Et/l3HcJbQM
8/2gEzbcLgx8MKi/9/DKjNBrADC2eV/UB9/4aXySJkKwEzROFuCcyuE46I4qsTWVjUk+SYNTkGuD
UwNU5gQq7B2i7rzySrf4Bp+GPn4m2rLa2JlfjUu3PEFnE3IopR+8kcrFaPYGVA5j6kBQA7kVjRWG
UskHeALrK858ZHSdrTK50pYzt54UAF9UaDgXBsifXLoVaYSlRRXzbLps8AOxQuCqBUmlwu0rut3x
RZMl7AIPRlajbz8uXj+AKwzkMeb2pVS9RMUCZpB/WoLZQmLgcZDsydPkHzHUxo31gdYuIAO4ZV1o
KS6bfaDRQ1q4kOBhcKWyACd9EEiGjrSAltderXjJTnf2hY16sj5RAfPaaqGqvBKaBwIBawg3cEru
25T1pq77rDQsfmALY1Ycoe0cos4/xEtyAp0OLlMEVf/o+YUtc/jrCp9AzenE3fQUAs6H5EeEb+Y9
P1D6MetH5Rb7jPhAryH+axTIKLAxbevFj5ZxmTQiPjibornH8FY+v98k0iSUqRjdMOkSMxmJasqT
3P/O+sAXoPYyvIbv55/8eyhUDbBIOgWRon6sxpr6jSxoqcFbs/YDis7RXIlOcc/xO+fDhRTCQIvf
Kg1618pBt84ukygjvgzaCRjY/9Ox3NNGTOiBwARwX8df5mXx2f0mV/du/5uBEaZB9O/Z7cIf4VZz
HsCHzNsYe82uIN+l8WClBq1UHEY0b61sNNV8omMBIbu6+xX/ZPwC8RKTGJEXgjgMWRja9phTKHEr
EvrF1eqMRNpOf+41h0B7y8rFSIOfiBfEjJnvp43o8+o62ujJ2IO0dgQ28kNfFV8RxzL1WoMDRh2P
Cex2LVgeSR4QWgQG5wSnUGP2mvPkEB/CKn5jUiAG1Gf3HGR2k8b9fSKkDSuZOe8XLkOX826vf4mH
hfD4H01n1qSqtgThX2QEDqi8MooiImrb+mK0to2zCM6//n7pPjf22cPpwUZYq1ZVVmZWBK8hpHv/
S7QM6kxUxoAef0cRqK69PQkn9aM0XnAwMImJIWiG994e57693FZ9i5wP+nmxRD3CnGQ9bH6LkQH6
wUwBvlmlEl1fxW2PqyaUsuPeHTUnsBFS15BRAmhRwZLojOcoYGR6ZXknYAf9P4NJCOT88JTFFuwG
OCR9zpAKsGOaOt0HQ+IQv8XYuAM/8YsJ9TJeAaWDKhaIrDx62CMQUxk/XJGjbGnk51B6oFJw9xTb
AdXoyZn9m39hIVlYXLbd1TswmDqIpyFflgWrNs3OlTgkjVAPo5Fk9D4xlonRK4DHPFmwe/YKU+RD
lrjQOJ7fBxvl7etN0tJx1ir4wQMbyJA0ph1KDysH9haWbgg6G5oiB4En78hk0/pcycLHlWeth4Tm
MthUhf1sgTf5cka9hGp8IVOi9ZU1aIURsyi79DPYP5DYIYBQQKs7C64K0Rmr0A57C1CgopXTKxDt
tkAc5PybrnWJNUzH0K3wCro3crrU0ckJmgq/3fAK+jj0GawGRSHZ09Lj1Xg6UBGz7gFUiscEoxrL
oXpv3/1wfJHlnmZZb9tpYezTiEzf+Hq9sQMkh+iWmX+HnF0D/cXscGraC7YBmGOlV3bqmI99Z0gK
xofewt0+w1fbKwMcsCKrFr1gntunVW14gQB2vzqXJzRw4GlYShaMBFA9cGP1Fg0Sxhvygp1z4rPB
Kz3hcyiGIp52NRDtyb5PGQ+WGDXwX6pu/MOygCWzJFdA906srRNgaCWgPDpzLI7+OYfjHDC+J6fR
Ba+/fXBdPmFMAOA/7ZMgrB0tQBCnO1QvGzd3AN4CnTwAGBxYurYxlR8reFIivweK5d8lkcsaHokh
SlmYatVYg57bjcQCI6vb6OFw2qyk1rL9Q13GOJFJmcqTzRtzGnQWs2YIJ5cCsh4fek/Hszg9oDTD
EvPqZDWd8+Ti3ElNB4+JVXENbOVKt4Ku4cvEpIujiz4q6CnT9ViIJt6zjVlrwgp3U8TH5ZwV5qCr
2YB5EYD9U/fKmPObu0qghgBo4maRp/u6/fP+wm6I7cN1boBH4N2xqe0ZSgYa05QL7jbRLVFr/vCD
NmEflZlXnSNLQ9VIo2VeLXoEpyPOY80ndsFHtkDp518AqiH8vOFmYAAB+Ka8RCaMcUteNeen5rcH
R8uGZvc2vBO0Y7AXPDeYiI7+cXbDYQ+EDgsEyWJhQgDyU+9vnLzaLbZh1QheeKgwq3rRydbQA3GR
fbuccuPDyOyxQETX5Q4y8AabmAxuSg2l7mo3gA8H2h6015eJNlQ+g7MGEP9G14bZzM1fcRklp0rD
Nh52urKk4cq/jMFu4zxbvjFb4BiybDmHh7tgjPOo9K89Y3bdjuvE8WaIPBJYQLFg0ZEfpKhonGAo
Q5EC0ism0JDqIitXCIO2kZK2jOcoY2XhA44YrKMEU/BCFJWZBuvhnAT9wRGFmG0ugbNBw6qX9bf9
NsgnJlKiSdB1Wq+NWRMlYg0WoOgdGk9GbkQUYT+rvZBC7mrb57AVIOruMq/WP/UadFJ4DblioaXN
GG9b8Cd8OX4JBdOMNJIK4iihl0GZfLZfmylrl5AcOkTU6r8DvRaNXtRMUpmiXAUmJqhs2fJ0MohQ
DNCVAzE3oMJxLStiiz5wRuuMq+fuJAwJwJM3Ag3VQHnIMuML1kcPloxeu8URowMFomNnD91lgRpV
BtpEa3kYh2nKxes1GKOMpmoqjepHaq9OALkLgIz0oMLzxcKpd/FmkY9xxtbTw8k7ZxhgaS3kxG1g
2NaORAZbQTvrXLsLIjsbg+AciWqjsMl5QNpCcwd1f9IOa3T6+haBFFLDs3dfvvHCL0l31CxDxdU9
Ed6KENEK1h+Qbs4BY4h1jEpiTaLEyKs3h9/Nx4UUfkfyTN8x2UrzFx6NHqPOJjLdew/1fmxKZavj
WqgYL9dX74g5G1RMGwbWHZmXAkcDRQsZHEGBqdHMQkPrynEC5s2fJLz8iQfJCL5lkM1xzKVSwDhX
1E4+MNQ3vjnqdRKRqOBOLcZHh5BAF5BvFD9ZI2IOEBnEJZUwpsp0Kwlt+LuXA7cKJNfX6ITmCcMX
0dmnSxCnQawGiCPUbw/mcakQO3vYAG/oZ2kisUY9iUotluEcjAxASYgRP4vjST+fFcU5yEMAS68y
VYwgQ6KmYR1SdpM9RfWY8OsVU9J9six6GUqLPn/rdurGqFX471wULEdJKXvgClztOoKdJmdP/WO/
+P8fCFFSp6Vu7vjkLlUX6/1wOnNr/53bnLxETv0+0v2tkAsVPX0P6S7FinwEKJ3F0Phv2bPZePpb
DayY/RTqJU5ZwrS3miRRZCt0FfVG9dTUhtDFQifhXyqFKF10D8WyNijXn67UbRqjCezO/ZV+cNv9
fKFq53+/CQWU7rjbUMmo1ng5eaTGm/X5aI0XIq/jQfHQ16tqYMAYY6CGTa9NebJubslQvEoLZzMo
ZmuRg+V0W5JAi4jWdDdT800sgmerTIwsiMDBpo/e6YmI1NAIXuYo8HhoWZP6wqJF92PCLYIVmW6D
xZjo01Ptb6aL38VY6Q0BlVRnDymZ5mjc5LC89k7UPvlUwdaKEYI3krbboEtuzDAV8NjBmEhwxfdu
dWgMzt/vWLmaWEwiNIlmt5L7Wm2w+RJBafPVHLX6hz8E5ZDKND28SftI6iO6hm9IFLSywJYuGH/B
TAuC2RPNHykpyBD9L9r4mgfzeX0mJ5DrEK0Q5w/eHwYfy3FS+rWRRnzTX2zbAUFeypc74ZVcdUzw
7lgxZ/G1R5EAFOKtm+5hKpvgT94qurMSxWxCYsSRbHqcAbiocuizwkjlx0ZF0hwrptvEhL/79D09
To60FSTopskeKHdfr8BttO+ZghgssScJnqDCokpA4q2jbKOQC9iWHfYo4G1POOZzumADECiGWy/H
klPfqt37+YUivwzQwrGw2Ans8rHJNlWNLfUoS17nA2cAQ+2JU0o69wFyv5zKIO9UibNZv75zyLgT
CcdOU0bEs104Z+i4qLIpcEyllfZF9n6YvhIS5ujeZZQAvnsZVwuEhS/EG5o8E3XkMXjjgWrAwD9h
lOHnDKb57K3HrBrnvcMybIRiwFqcQOqvszApJsT+rYU7TgstVXG6CeecaxC4yPJVPazYjOMzBW7y
mh2m2CKSzTDvj5WE4QHbu0WY0Umka9cQMIvNvg+yCauZCgz8CoU/ancClqZBKfAUy2NA2dffTzjD
Hk5+ZrI8FMgEYRONb8r42Hq5ErzET+ZJ1SDbUmPA8jJg/y9VZ2uH49KL93kVQyfYL+MbBoECwga3
wGcLO+spSR0UQJwRBvNipPmfZA5fdJfYrrjnhWZ302lTVL18RmmDdB6ZAgzlqgXBsc4ptOVmkE5R
CISpV4LZcVDib+Zi+wCZpQUS1+Dh5m2f3Jmy+R+6QFDmnVJcTKugFGvmcnYVqjRtU1TnhFVPJkZz
ICFgnGF7wz8ny4UeVnRgB3JPU4P6xXIyPGt0gy919luDi2qyMUuf5zGm7M1oxer8kRyr5lW+n+EY
09X44scxiZLdeCDh8FTYCqxkrVscItLqSP9E98f1U7KFufRQmv2LeShzZsH6SeJEUBcPgrmL0G9K
1xidGNFJixEGBIF1Cefubw4pwqWkRft3cG9B7avJwQGCxJIn8SAxCqtz2T9AecwmHBRBgqGdqkyx
P0ANOmg/anR5yZEWHBMphdlmUCxh6fSYCx01V6VfxQDiYYBSGKMDi5EW5IuEH/t8xB0mPwcEDMiG
LPfIf93a3mWkLa06E9y5+AZiRgl0pD8LsYYkExI6MALUt9SQEJHGYudKNXR2XrHKGcAJD0eTFUf9
xdPEjWP/2WAiedlf1r7uuJHdqAaDbXfQAJqZHXGS2VOE3mH/cLhPzGV1agHr8jiezj5zjoz667Zn
0IrpDOugOYybDLAe17z1JtXpzFlHJFswh2hCMFljxYxNRxtSMbn2w3sbDAdvePdwbg7qGJnnUWsF
W1xoiwaLN+/eoD/XLCMXBnk0y3B4hKYDIe6A+BsvsoieOzGf5agyfjE7uE0HUswYeKLU/oC2QRr9
k/tqQuFzjnsqIZoknOilbIXC/uGIH/Fx4pcHPQNFGPv8U3LhsEyqxBPyUUYzPmzPDHCAo3Mg4tbN
Z5X2Vwk7v5+O9caXg5AnP5vt6fGX7Dqlj9s+6B11I5NClgNsAHxE/G8GiippaGNBg/iY/HBAJt1m
eSutyjyJz9gL166OgwdJEgF4QfFad/MkRNLrMNu4KzCw8XDYdQZx8gkdAh6A6GQ3TiKxyODFzqRh
wYWzzzEcGSHSBGCnvHc3nB2j7Ym2+Mbspgsf8YBcqLBNTGWBJGFB1mcB0q2KVBAoYyKEss5zwBIe
C7kP2t9USQo5FJpgeSXhGeGkirDUF1Bmym/KvsCEpc2d4oAjceTggc9E0gIR7IlXEJuO6+DS0eSz
ebhbXJ9wKtnQmR9N9oYqi/WvWbpK18V3E5SFYRcSbEp+IosKgSRoQ5l8uC0GttUQ8FNhEujOYESy
ubKccvZO857OH16eIoKcGoMWYLRPGCeVTpDihJW0OSOUXDlKzxyl7x7k3phesMAaGDEgy+gPWVYV
8s4b7GRIg/YPKYMJiR6d80dRh+4ZgxBo2HhIPr9O8MIhdUI23fs1Uo1ArFPRYvTeF3SxHh21zf42
9nHwxEQkg3Z56+2Y23mDU4lf/rpBqyXOXdOl1nAnBqSYB6JiMW5u/qkF39oKNqkMWTn4JGqKxIHJ
Wwhe0HVcVg3mu9CpJcBV+i2ehW6QxhtTDmFklEWfcnVjm3OF5IzDC96LMCSWz9up0fpIzrM6Y9os
B5DoMDqLB85cZbfu3kN044J2oU+onpYkhbH2JoVvsIlv0YITGo4UJ+/Cv3wDcQzl1PxibTKr7V9a
thmpThAQy8OHqMbJfn3Z+dft+/VdHN3md8W0G9/1v/N48d36e1f7ZmVqQSqM45jhArhGbuJNOgPG
pdkjGx/NzXjztqB+oQAET+F0u4Q0tJs1e9PDWibv1nqHTfewhrvKnXxFm8IufiqBEfGbHOivTLbf
13Jy4s3MhfFDWCmnp+d4ex+2sEnoZFYkkzX5CGy96+iWYRKHgwHzLrIWORD9enIhTUSpUxLVtT0Y
9XgalFAU+TzEPVShP5zpTjsL3+HLu/ww+MUilKaM8Cig8ZXUQUhcH38vNgqkuQqyEEaz14aHMc05
ShWoGvT2IewwsQAhdljiVhGJtLiIxig/cfykkbX/O0WXn3zjVenZYGhO0RObDJbD4383uLMclymF
Oq7bhz8l+elT463xfPfbgaoJqiIN5DXp8FgjMQqvfoVZCq1xDYYKBIPZQ04Q+7ZthQ2qw7p9rdsV
OgihNbDof+Z1hxkHWYzzSYGcy+ZtvKg53MJvuZVb50nJDRRDNkJJcnCyh7s70zSroTB5ON+0iL4e
3tetc/Fy4mXpbX9QKsRPV9UKp24ZyFyKzgWseQ1dV0+SKS1N79IxYvzijohzaSXzcRFRy0/pixyR
KsQqqWboY5rEM2HeR3BuMCL6TzdyWokaVP696Z0yYaBFI7pgrtWdnyvWapuMEekYaZYai0vuD7ee
4IfcZ/lWfGpTtec9vLhaXjXeLaupilH+t5ZIw4Uu8Nqp8Umyd+pEIfAoNuVKviDxvPbq9CUSgebU
PhSNQDyhqLx1kTWzvgKjiZasUZf+rxVX6T9TuF+X16WKTAoJ0G2Ii8vF7xXhES54M2WdJFQQ+TSX
6r68TxcJH8MqXmW+ylUNQtesA2b9Mbf3DOz7L6HhsFKBTMWJSBPmIPX/nkObhPYCsgjxTfmut2NO
VnKf6iRiMAJ1OqRG3VZpjIAqNEpTVbP0Y7rHZQAmwtbQHeagxL2CXYLzBKfybvxgQT/9F803o5vF
6o3qvqtCBer1gHOh6GKroY41PRSB2MiDzABS5zl6fe9IY+n9rPSjzgwy+FDw5AmHBkgAvOQlGyDB
9P6p9DDqJXJTvv3ciKM64vUEaOQ0B6pF0KhSb2Cw0yagUtsSbQ1mwzwRUmoumHykX6DKDGsFT/pn
QggTeEl9QxWp4a2YSZAzq2Sukn3dsdn/rcdGQvehvxij3ooLmfyrf0dbpr8Zoc3Vgf7kmFVejScj
zFIhAYD2HyhPKblqFNAUG78BcRhcMzRdDo4havfg49fpaPgtRBqWMQwQ4BWNMBERSBtELbszjdbl
/F9v2+Le83UeEWopbABYhmpMJ7Q6IMoh7tgLzV4c3zIKpE3/SWXFXuEgZ8EVV+L9lmUpnqnQOG0k
eK1eDjVQLX51oiok62phaNdK3EI/kY0n8TIJYXjgDNLEwz1IHAaXED9hh8KpMjEAp62inUp+YiG7
EmgopID6iiuEhc7CqoA1SnOkf/GzSQJgQ2jLQmzw6axyq8hF3rY928THcM/wRep/YiR7gkNCvRtw
Au4y7SoAIhXbAuT0Zlcr1W3/ICIST5MgqGlR4hxoKgrUHw/fCLZAsseTjlfh6JKfp2pQGXXTz+Le
bWH2olQbbbd2bQAcThbScOvze1eunqpyKBDJY0Q1pCgks9C21NKGIArpc09r/+zWSY6wiMPvhyg6
uqO4wR6af7N68KPedcwuKxAL7W90tdbLQXN7+FL6Bxuarddf62RdFX9UzYjVvw5/gkU2082UhIBb
R8WH1yHGHSSqi1HJvcb/a2j168Hmy5qUM8phEDSS17x3xiqJhtcjuTD48NSpfNHduD3wUDR+m1fn
DYfPuVJ1Ec0zgNGQd0Qe8eSfBIMIHe5ob2HQij+3a7VoqnhNVHEyuz+H9e7dq2KZf/tGGJxDtWm5
xV+N9giSwJE5rL+czQ9eTXwCjcUOXHDvm+hOM9ckYrBJfjJafk+UxxjD47G/61fjytetvb7mwQ2C
VMj2I7oe7etueIU+abKY9jQHoEtwmhWOWTglOiuYQow6TespNRofanm0Wh+VcIWFHul1y6FDy/gC
ConRotc82RefetTVVHUmEe+QiVrum1LGzfubbq1T4LiwgUD0ZALvR3+6dcoxbp0h9eZeywLoyAp4
86QrlDjxMTrKDPO7RIlbGxemTTsa+OOEG5XEIqDhLwaSQJYmk3njhNVpNJyT9wrf88cvRo695+S+
NhCwHP2Dl8NY23U3c1nEQQ0hyY4Pni6iSPcz/fvoN6fH0WFv5/PTHFlSkM/f6/b0gF+PuG44d86s
2cFpItEh0emUnX/yQRlbXL5gecCn+t11GeKNOAgzvHLw7k+cKkq9V5T9tv7qEJqBYqCPEAYr8xr9
l+8bcWtYxowvafiUe9u4d4c39NWAWPNyOOBxFBB1SsICrMZwibEGdBCV3xTEd+L/3IKTfEgk7RmQ
pbQRPtA1weIZSfFWnZNjoPw/WBGqmTvAjqSQ2RL/r3blK8FdocNsD5oNaPJSiihcnQgE1GQca92S
I234WJfBcVgx7Me6cvd3GL3WMYTafONHceyYnWXTuUMcnb88aJqMmacp+m/4kaaVaf44g6/TMdIU
H7FrmoTY3HCl8/HBRUePe/QSR+rx1gMDFjwOVN75fEpIxgA0NxxXc+IXpBTeim3BDN13WlfI/tYH
ruP9w88VSQnBOzbbDHLDO8qdw2LBZIfZn6VsK18ebVOmegkQXsI1en2IWZB9atDPYO41+3UYPEqM
MD8vviskV19H+wSNS2SuPJLVvOZTicn7DxkGgT+trhFzWNF44kcbrqZYffACokHCfMRkfu33IQbh
0wPbJwwTH1Oflp1C+jb9wRLbD943Y3+4Q4RsEbgOgDAePYWBugpZl2chIVGVuDcfwOSlq26Qp70q
pEY6jXD5pK7s86watgmblNbd5QlWsO1W4nw7QAp1dA6lUywpD8EYm7MbLrTLjMq6dh+SJrUhP7ai
60Uo6ro5A1h2D0tOXHoxEFS4XRmzF3fQArHAgkU5Pl+cK5I8d8mqne2HEhBRqSH57tU4D5/IQMDr
2whJmoy0QFHJftb5qIje+DV+d1MzJsETfWI7AZw11cN9dhjXQ3OIdiSj5z89MY7zEUgw1eZ+XVDO
wdSDlAhGKkRgv6/ZRjXYkWT8bU33aSz5zHZ+PtBdB+rH+qC+ZQ6c4d3oV/hySoeBFRrdAmXKSpSy
XiWqTU9sM/TZh+Dvt4eJPwl1b2iGp7O/cFB6Dnu90gOoWeJvCNsC3e8RFVMV6D5d6+yucF//61bQ
o8JKdQAy7Yr+Ex4gs4P3UW9vh89l2QSraJ9H9eVudW/jO4O5in/c1Xzral8qdCt4wtRGdHdQLenx
FzPLX4JTpYwMGGAJ1ev9ouekyNAkbhYco6EHNUkrg9a54rYAWyM2aEZbxabjuWE/O7TAfB3WK01/
5bpXWQRWK7iZey+x6bVzMGwsQtbQH7iCA3HCaOb+BjyiQW/ZOr45eUk+Z/Pc33Y3A5K/crBt01Yq
ofRf2m69+ew89uEDGGOYxXAbb05zB3v1fFvvmQzBQvsDq949gus5KjZGeNtwqxFbv83Ecn8Xzqvt
9DOLLPPvSgBetBdj5oVUoKa0KF97rCuSk+FjxYHZuIC/rcx3J7KGD7822EacVPjOWCeXDDF7BkaS
XmHdk33Ya7qTLGmEMaQOQs3XhDNyxqmIH7KCABgh8n3ms9pA3OvBkzpmrFxY5JT2mOynTw3DOTUh
GNL77eelKhH24IlbosE97VllAZYFEydGcoqGj/Cat4lanx6iQawrkNoRCZ9u30R2EmiQ81L9Trmo
YUMkHSFZfta9TVgpLHKJFwURbkYVWrhSMyq5amuSVdGr33iSsIbYAx/TlJnyTHA0Za8K8cQ/Qj3H
QKR4yqsnQfIZtMGoHLYl/g0/GsAKqJFEqwW9IGVWF/cNqFEd4rDwWjVHxoj+bklb368MrW79Dy7E
PtknzW+m70iWlP8c2f3Ykj+IfRHpTfoxAwPeQVvu0Dx4kIVhSe1JHCdnN3VwtALhbtD11xKkfUNn
hopo3QSBoKFO+7NLhIfXyHRX2I4QOXxIOFROFTrp73j3VflRo0zfntyQk33spbe8BkNUuIoTfS/e
7Thd7UMuY+GjgaNZH7RHDDmux4vxHedv2molvHZoa2yFFG4Dqav4AnrYfBNvjkEoMh6IprSPnFWd
iVHkfPMWyX1BtaS4pfbUVFN71cwT1Ej/Zbp6dhNEjhj3BOpmyvH+04zkycn/VCyjsq/GMByvIAXZ
D7eT+/KIOvHN4cU4bQ1VInwD5CF7AyTh5LM4IVT/i6O7+7VWc+ZV79wAs0B5OVA1tbFzTTkqD0nf
B58y+TgUPZakCBLzMPTokwxyjBYdO1kMpj4E960T3j8xGNn+T7MDCIcOYEojj8aqMCe1zImnXIwP
Extq/1ijETXiQlW7eIhofAATG27EoK+ty7wjCwwRHkL+Jct7lY80MVVASnUYrdb0IQFZ3GJJkZhM
p7NbdG87Z7ptpxBaDgMPiKm0wz79WtbODt6IXRWT69mTwRHw0WutxnGGcyV9HXByWL6DG6XGaOvd
AhQwfRYQsbdz7lexuCv7gpaQjVywDMjD/ub36S6Giz6HMR5KH9tmhmGH4NZ0Gh7/wgQUMr6zAe1a
Q24RbDIW5nF0Gf34L1NhXRGuBlilci+pwnMoMDqW9jzc1WqaYE2Upqsriyfh7suOHw6XU9IqnhuD
2uiaA6+B36Fz1dgrJBvuDrrxDQdj+D10RjXluRJwEzVOQI0XMDpU6a+QkVEWupkzRhOU1RI8AwEm
TSQcarEGHsMi2XCIbxa/Lc5a6FAOU4fBb23368bUSyjNu16Vwa41Ji4bfgHh2J4mNqbekGbAun+Y
uOQHdrm6Ml2m+xzSAoGXDzSYJY1B6SZK/laUCLVxvbRXlzoe5vanw0ccxi4KsIKOPooAKDSsDYqy
xoOmB1YOoHb0CbkluLYw2pyGY4Qv7UmbDM+iJizJwx+OY5iBFZDppBHSRuQOkVrJKqpBy5jTkD+I
F22ooCo8G78tvohqf/WPC6CArH8t8JfVKLqVzFSoivkne9N9JRDD2MR5r8p8OBg/tN4IxAavteb6
4Y7Iq/60kL88IvKDlKm1IqSkaldpUVDW3hzOFfySIl5o9/ca8H+XFXgSbkkny8VNvjlu5dTborUY
CDRwFrPyYFv1a7NsQguV5kIFggKz1uDt8ePv5+6JySicJFgRzswekkA6mI3wAC7X3wMMbChf6e8/
ix61FFb7RrKirnkPX0g+nyhhIMlmbsLzvzm1Vfm9D9u0L+RH8IwhXQHlSy6jSRCzSbU/YWJCR6Ox
BJpTVoPjaHRAd4NvQgd/Xg93XGpv6haAhWg2YzH+/FT7ULJHQxKfnfP397piVpA7l1ER6Ls4seV5
EeL9MsJmD2mUfuJsxkmCNWf37L7XeAp1QYaLk3cJreASHsf7XxMGETpMJpB3y8gkYFgvrKyBjpls
B8sbrZTGpNQ9RMJU7af0/XdzqW8r0HxaQczsiWbnZxZFCWG8Cc9ITCPoVaVvzllgCq86IFkVW865
Kp/hBxEHz9/Yn+CjQxFPSAfShjMi+4rcqcwO/cy98CMf9hl1JJWolEAHBwdEIKKwpJNQcUHUnf0I
L4vlCPuGAxeh34vebaARWD9VDz4eN5QDAacTMWc5m+kDcXKCU0Qsik42QY8Je5qrbIyPmLBHzcig
d9octUe6qNWZaQmYSnNCvYndtZUeBEewPgj0Qh95Dw5EWfJ9b7nN1fVrj2XYSk/zQsbN6LxzpBH2
6ktoFppaWRgnHDyh9Ft3t7Z2/xwbNBa5d8NKlpkidv5tBAUK0nPn0jHDy3S33gV/esftFncCvQ5v
HOCA6V6gd3ISqfGUDt5z0piCBtABoJly8Bq9vX9dn5xTX9+RDRbOrm+GB+c+q8V1UlOpNDD6zjg8
CL8BRBmBmNAj+AXGRc7DX0CpOAqbvZOPdvaRwf96hjXPpBASOo0wleNPBj4fpUfnCcCcoercLneY
YyziyxIdmtNImWSMnlJPjMuRL8jToVUx33QlwcPuw9EKPro7WybSqDc68KQ7w7anReyQLfJuMWMH
piRA7uJNjL0SFFntl0+goenN3oBx0uT21tzJRG5YDV+/LknNLYZIoT729vc+qqcRAjWZI/Vevd1a
a+iFvzOYQUCYQMo7gbh0Dsuo6kwZ6oAmMprONMbQiisDwbnf398oRbAG/X4hM6KI5Zg6AgiqW1Tt
MKyeqoFCkNNUxUaIOtmMTrM6baWtfUR9dMTtGeIm9xDvDQ8jieWHpNVdBEV4++IGciqi39XzkQ8o
j92h1AFQEFB3JErg7joYtCgaJ8f5WAciszH42WVAAxpAlY6LRx04KgNzeZwDgqM2lhVeTkJ97VE6
pqlJFiGOA7xDpjSI4rv69z5j4kvDx1xPq+eK0fUOmmyBb0pHz/Lf85OBjhAZJoiGog39a/htYuir
wWe3m95jhuc7PmJApbBulgCq3VfTQcZp9kDLB+a0ZJZvHbbDIpgPSCjTcQaN2OUAB/X8cP9U9hyW
HBneM4dHSJlMLBHeqL8TjpjP4hTMrLTtyGxDNFRdX/zEumsCMLRWSo32Xy8gBc3s2n5WeZMZ9UqW
slji4v69BhAP3JB15oZDwV9C3atc3FfXIPPvg7rifxftycW6ddz8vl9MNz9Fb4v/1ydE3G6NXl3K
PX0NXaErIMLDqfhV7kpC3wixFI2jTh0NOUPBmXuubYezW1yLGbgCPuHT2aHDEja9AuRICAQEcxZF
Ffc9KK4aLq/JwiTadDpUve4xZCIafp4e/4fpBYUswUiptoyWM3oC5Dx961OiMDy12tFLnECGjrzw
p8f2ZX7v422s2WZ04rrbr02IOpSWkN4M9rST62oT6i1yA14Ob+0UVbh8BNKrLH5gxMhVnhm1lnWM
r0PCjWOtoqr8xnLWWyo6HHlLPkR5MN2O0K2sg+yXD+nnz1nGmtjLp0kqLWZxN+H94Ga/83EHvobz
uaKRhbVDzQPBwOHBxed7cqItBvFGFTqItu4DhWPKqDI5xCGV7vMm9Dyy+EZXpfGXdawPJ5AeF1D3
nOKO+0lGWCL7uxDKO5tcvGroWrPrEqglPTq7Ep7tYgzWm01Ih8E5XkCqZ7/9C4p9D00MR6FQoZCh
puOH8+djR6sNNlidj5MLaO6Mez3CvjJ+TaBSyOe7I7wreXqUcFWk6wGffTUjQGa8DcED4VTlHI/U
WJB0n2T0FES4nmzF6YGVhmj4KgyuiWaFlHZAyWD8gRBCfyM3VBea8Lf6JF7sW7t84nR4Y74M4qo3
qJdHHfWOVZi9azCSrFPXeHTp0TBrhRMBD9EAyws4iqE6akhmXICnT2OunTR23usJQxGyGKJGfOrv
EHaC4hbfqbl4vJCb7jjsh4stud2VhUdfiIUJ34KWAx3D8EQtIZ9QmufT/YUUc0ErZvKCtuQCVYld
xrAdsiEqfNj9cSuVzAUQoJVS8ofNmWAabgbMGicgF0vWtHThyMTdF943ob/kVnBgoT2h0hSttEGz
BnVBqgZebSYNibqR0KdpGfz7rEVjhR/MfAgomEl6JAXejHbyUSAww6uCf0gvBCD+s6LGVXvQ/EHY
TlHFbDatbdWBqvr5FWDJHyyXjMIoQjHY1KDSYEH9S2uSEX2wKU7Yax/YvtK7KC7rF73Zz+KtxmYf
BiCwRmWuZstK3SAulDFLXLHaRdrQK1HU/hHvJRWSFIvUCc6nBWEELp8x40kg9PgVzYzvo/Ez5kF/
EllVtP9+7xkhdAZW4Qaqk6MW3lQMNpH7AJUAF4K9CJbrDA3jVJRKptzvsUR2QTE5V8R65mQZqEFK
a3Z65ZFXkX/clxleGSL/HiciZ/N1w2zIn9wk8a3hX0MT4ASgiSaqFbW1uM6glKINwsrSQ8aZaAsM
SxwGDgVjpEFvUFkDXzE1jiYZz2xLvWalucFnM9jjd9AGdCjig/Lz4eyomahXpufcQuuHkrDKT7j3
9MX5sjnTHPEmTWThMzlE26L3elAJaYHpNwxc9ZSZssxpEuoN0fHjTZ9pXhEguAnC1bv3JTG5oIBu
29UqqlaH/23v6EjDi0TLyCCnlLBcTW+zBCY9HwDzUKBeUVSnNOcAplA5C6tlXbvrlJULA5t16q1T
aaWunUSD1HSR67V2RMqVnJZrfQYONX+D++GSDK3Hilstew2RjJw2WK9T5uWtU4XFDG476xMFgaj0
YjAp8jfgEpBnsIxFBWfVgpDSbhDWz/QVgQYQUBF2KuaIpMUgPN40T45fT/5mL+gLhF9hfw+KbnRx
SG7CuIXlQcOVFjl8tB+lMVmHLfCtPi2FNemhvHVR0aKkjpiMCptP+2s+GGh7SKSqDu3lQ6HfDZgT
uU5VOSqiNCggmU3z+SckGv1i2K1akerDzJDUuNCWwUb478FAYnGcp8J6VtpK0BbWKuYkbEilMRlr
VY5BReHz0GUNQq2JD77FepoKGdYylrREVwN0z1cRGfw71Exy4Zi7z3/w1CGZyGD0Ang/BizGIhLm
y5zgQeL2pfsDdojwn0MIUNsluvBIWP1IGCpwyYD7CqgxhnfGtkaHIt+4FYdedxe8EdEsLRio8aQz
iBig4bKuCVTHANBX6STXSUWqnj/zP+BqaBqo0igC0M/Z3iQ8Vi4iuqSi5o8PgyOTRMQqEHdN0JV6
1ywkHjVX9a8VnHmsRIAwZ97Hv1SdC/2oRFgJPkhQaRil5rJ75XFPeuakIlEd+6EW3opuq8aDySIT
qv/nLMA5Byay5IkEsKk3a+NKeYftPR7TLVk+O9hEH4d18Mx5pSpbqAnj10G1QUeINhO5UYNMFP8Y
Itt+Y9ZAwZDQUJ6yuZtQRHLvuhtk7eg5LamQ9r0M1zf8ovunvNs++28qRsagk0Ah66tDJRVStlla
XhUH9Z3ULPC89vMyj8CKWJ0lod+ahhWi55YCnE4xAPZGrVzwBDAQHNDrw13h1zA2B8mncDjaxY5K
8lz1ixZwB/KAkqSw6KEbu+zcBofrzrsDFkBZ4L+9d+dquxbg24jZDt3LnKmoJ2SjaqKQ8H7aKO8l
nYg9WnM0NxWyZzi1DboulUKWWfiCV5wLRAREBDVcepD9U9xUfala7vjsk/oxxvzuHUM8ps256B0G
mc4euSXtF+mjLWoITMEeDjcT0uw73kz/WTwD3pAw/tZT8CHu/r0H7wWuwJotj6Er3qIDkIq43QzL
C0IIOM1vifjAfTbTw1SEcImHPhlDcYZzyNdV7Acaelgu6P5xrqenyaLD/mBa21GCmGeXxLQ5O5jB
qext1622T3ReiPR5Iaii57XSzUhJw7l/honCWmTRrVbAKt935jYyGrPEX7DSb46mHyrAZmPflx/W
BYyEFkAv8FD7A8K1gudXFVlH/nBqDIwcJa1O9ftmBMvTrnOJptXrpE3LqTspoJ+8BkiTOAciJgL+
NgGwmnWo2WLzT/fkiIZ95zzh3MrmjO/R/qrRv3z8NBkCsO9aaA76aPsnYgIZ+FBVe5TOYGwiPJHZ
VQznQbYFOVPMJAVYJQOcYUci/zHYjSqxfCgUgkT9YKmDrqFQkwGfjgx9n8TB8DXTxYzV3H+Cki1x
DMjme2ZNkWMptqG84gBtTDQI6ITV4dM28fNAVcUtohu31I8mxu9puT1P9CImxYgeEjtflA3dwQNN
A4rjQVAnTUBEkNsPUHgXlgC5LEAxvzz6TzzNYBUQmwuPKeXKDlN8BkmWlpp+UHWZzn2BVKJB2N99
4tu+owx9/mYktvldBTRQnNOVMAaDzBUQml2FPTdJ8sTsV3NnqlGtxYZtuAXPFQfEWLWGC+xcVgZV
Ksvg+geeQm8tfMOxAUhGgwIDUniKr6lQjymjmDhtyQnU8e4eRuJ90qX5cHwWnfzv3t1GcgYftua4
3JO8A5xupqIHQ2MCQ6V0bfzCDMmI6SFKwO/NVz0Am0SHTQ52s09/rT5aIk5FyKJ0H57dF2L6Ewgn
7uljJBg27J9jUv4+45OH0QseKLSB3APWlG3Q3hNK+X7YOrtI15ei+BAXw/vvLVXtT3VPXkuyz4GD
zgunHxoVxJI2SYrGD+yIvlTdVU2abCfnvtwNmCuIEv08fATNn+vvI2XqijUVHQCY/si8lhvL6zef
bidtPJpc1iQqjSfDIi/r0wgYn68q1wXY1MBYt6bq5SttJCk7xnWfEErqexmaUwZPcVh5UvuudT69
p9WlDkodXZZ/T7KeLFak4aj6T3e/Yb4bkduRxEY5yYbtrOODJTWvqRaQi/HbYZx8pcDpn1ZNXKDi
hTb99YKbyyHfHmSFu0NKOBFCKAsEuktOSY2D5TcsK2kBXkkNH3TOHZqcDu0kqmNcDbLo2q2RPXA0
DeRGzkPH+eBks03pu5kDI2jZ7WHL/sfXKE5YgD+GVx/boAcL11et3qap0+hXR8/khoMUzWKEfLX5
oysqh5b3geI23v9Uv/PwO0eH3Xb2caXu1BkqztxvZp35zI5ZtajoLx6uZON3UomasZECzPa2GI+N
asCq+PCAmPu36BK2cKm5MyPwPN50AEENiFJAm34Bk6lrJdtRJeQ3gx9bsi8D6e4ehsUw75pPu5R5
PLxXHL/PG/YAA828HWM+AbkHVrKQk1I5vUzbcctt/RrxdYf03HIbWC5MWsmr84d9OGxgcbKa+Pbu
Oj8Qigt7sdSsys3wBKTSb5Eyom7n28oOr5Jsq441bm2hhDrP2XFJ/VswgsbqVHrWxt5ErYgR291a
cMVJZePstnZzvmHKraymCv+ZZFRGN5kvpdn0enKa/yPpzLoVxZYg/Itcy3l4ZQYBEVHUF5d6LOd5
xF/fX9irbvftqvIowt65MyMjIlsAI4glp5+nUe2/N+ZnvAM9g6XbK95WE3rArF8ZP2CKMPovrPbr
/RO55IPx6jsfEu52jgiiUaF2ZCb4i/Krf+Xqp6/x48L4mhl2MBjC4ADz17br6SZq+QB+R2cNDmft
pmxGBlFuGKiFP43bwqzu9Ta6T+zgRg2wj2g8JWJVjMiy+gfXAmLeGQPce70HCLV3MPGaAubExA5L
lSLl8tNrt5QxZgXcDtdTW8pP2cBNp2Th/m1BS5XADCiGmVBkdVvWnhZzWrSMRvL3L2h2QThx+sMg
4mK22DGsAZ7zdGsd6tg0z1g7zMm0Ov7T4wF8dvb3beB6vtoM1wSFeDN8Y4YFQ58lurPBzGd2yzp3
G36pgbETrz13n2C6eGu17Srd+LjzxornVDfWfC1SwT5GVLhX7a1TUM/L3T9WvLcdPDkTSmZxAoQ3
y2Wr+uXzz91r3eFJX+kSgWe1ALs6DbOGP2K0o2U1/Ey2nJ1rq8wjeXCYulUXjOyFeXYVnvYxflZc
cOcz82oaQs427Ih7uIbejVfkzT7+O9uN5EEMeboEv+C+fLN4LmbnZd3HM3Z8x25UbADDw8y6v2x6
/Ufk29CKkzoT8YYKhdv+caojFYTnkb8wjmkidjvjh5oqUJCika7RqCeJOgKPUvjA3dlrash21Z4w
MpYZXDXmyr38EupWHwYmksFfvUIiDmzzYLN0OK+hHPB7viqhfLXu74e7tkGMJGdgut5F5qTUX5az
QKIUMsSUg5/8FaUVJfWCkVr9FiK4z0Kyqq2tensxxb6wgNbUdKeLjH49nBsIPRVEng4kKjhaBEMD
Q6pSrz56pjc8ZRGKuD3W6AKlE2WF1EmUETXrHV8mJwpA5Rw7h7RFrsefnEKXjDMlvRdKoJpGui/y
AQ4NiSkB4ZoQ0MSjTiX8WbzC3pfq6VcGIbxTbdDS1BKJkilWwbe5PmqfkszJDzLIiHr+dvqTX58c
LImhSXX4xl8Pcnu00Es5y1xtKtmUUFwzTR73Ao4IGSKrwMEd4Q1tEi1XxWQ0TG/dsDBvJX+iarGb
TEGn/cw3k3FPlvX23SK+xyXj8ddBc3KAs6aZVBsomdE1eCVFjAUzN6ZjHOBnBC/cPhcLsdg6YwYM
/loeGfootiddHCmQKaBgxQtA5lfdfcLX4MQgwdH31OX3OtDj37awfzBPB/SaKWqO5oeomtVPi+DX
JHRQ6ELL7+67yoHAq8REE/u7gpJBR+XWu/J+NYffFpz7ZUrmY9pwXniSFvMaXKIyPYKy/R5VHPmc
/R57sI3bLnOnOans8r82dR+2w5w86kwgn4EbLcewkmzugFd1HKvg3iTXueSCvIgr2MHNzM6jpruO
W2DAYkCiRWGTQtCEZUxO6d9/LfYnbXaZODX72zmjQ0Z3an7xhhiDGrzU/NEhdwB3bWOYdh3dwhql
Pnkex14T7/J1KqGH4qigMYFjgsc0dg2bEZKE9+8u8GVhH94YrCfUgIjCrycWgyzZS48eNLdeTSnW
4gKQ/svPnaibBTscYYTjDEf6QQpC6awn0ViUh/pTBtRYj7/e1HmEU0a//SpsoC2qcVYMBsQYqpHL
6InVzWmNJ6BH/rEg5ccX5+KQzGp1fKzz/EVFr0fDKxkcpCYO8ze9Y/Cr2bkwUAA8dJA8kN2INNlb
fMKCVXOEJZhlbfo/zt3MWFZTfSTETJkPKP/Vl+CJIw+pu5DE9NtMqZegiCxjSztA4R3Aki1/CDph
GD2GCvIitm2TMYeAOfC8+P5X0496rDZ4icQbwt+eoh/PgsFiyvMhxHIaYTQuXJO6kL2YO/oBukgC
eCRlQHHBBkTs1OuxsrRi9G5CQNJVCmMkzxkWJ7m1QpfwCX7Q9n254464m6piP4zbFqzAxd26Bk/q
bf6gFoCGw4IFJ9XlCr9av0cholsGIJkx2RDZIq8T+2j2JyysLXDhB2ZCK/B7PYSH4BdoRpTCt0np
gSugmdBvkyhCJDfqJhOwBym+5kxqWhq8AmGl1BYo/yTQVOYpKFJpq3j7+t4yXtCVyPddZK2Zs8t/
KAmfBERHx7pDEQGqJgIdV8cFo0vkd5KBwC/4UQT4ZP4SNyBI75TSdT6Zvwa2OfKzBEpThAojgaSe
r/Ikj70C3391sfsePCVpMXJ159u/Vqa7lDJABPpayvj5uI3tvbyZbtCRHh4FKnQVi7ZkYYlF0ITm
ftNUtbqRr31sRuJ52YgZ1hk2on2IJm4qGd/TyptwL7iCD4QyOAcV04aHxYSQN74HH9guBX7i0nuq
yXYHGRbfP9d8MGMzQl3KrJMtyNtmdCsA2gH65eSP5wB0jz0Dfuq9Wh/lXf/C0AvUWnZ1PAGQ02v0
fssl4C8XvsS76oJyhhatiTjbHNpQZCRVPy8lSU+hZLGOZbcP0kv5aZ/9Cj7mMcRwZm90bsYEJOnQ
5SOR01M9cYtX1D8t/G4x+JAIR3TMPfFUWxkDjrAdCNgpERN2tGI5qSjz6BCUWOq/apkjaWunlEKI
+NfA4CracnE3BKuXQYz1+MEOBULzn0iZBFtj5w2kDxEsSs1dNxeVDdUYHGA+4OJxW0XvouWrdjCA
GVRGbRTUxcDmwNST3UD3A4ME3jwJZ4M8OFqxzRLFXIYFs+EYebsXlif8tLgjKbMzLzsbJr3EZyQl
WzMRceKWp6pVNQIOIDwGWecQ556wCLXoueHIbQCW0ft0WNpAAD8BsB4EyAIo6h5CJaAKu41vcLIy
CnquvezEYtShbyUBAQGg+j0gc0hBbHTTiHRQv5APf0xs6UJWDgnqv6E9gSMh/W05IcFCV4GwFGqa
OgXcBCLONp3WgCvlvb6UEH+lt1Lg4q6RmLHTeIwlsKQXNpgyWcAXiD5HFLKORG5YmzUzCErWzbDt
fEmMdVvmc2JcgSdL2GuuUtypwDoFlvcg3E+ZJp7M/r4Cp1hRX2MF+4Rbk51ySSiJYlA5OZadzF89
NG19+JDLuP0KZiingVuidV+phRsMmEG0+bEBGJ5jwBpLFRAFEuvOoY0ndsvlP9LQJ723bhqcPLjq
DrL/C8Q/kqNUkYEvjg2YW4EP2OCfKvPHCGK0PHdwDT+ADbWYYh+CJa4ZnTjBxArICo+2FQMh7DW6
mJlBaIUzKPvDlIs++gxsKAVyif0ykzvmITRYo4o5ywK2rfaWnFpKqfB7UDSXfmECqs4aSfUFWOQ+
Lb829jrcBsKJGIJirIFTGudEbf9qOMff2S1FD5AeFjBL16O/o1Kmp4HuJkus7AuVzG0plHleBAQh
wiywX4RheBYQFrRG+8ZWvvD+T+vq54BSIGYGD4s2so4vujiYMqV82QnFJ8UPIwxcHhdkUZ17J+dI
A8NYuk3aiECjWy68PunYMIlFglQjr2T+/3gJueAditYbCq1kiT++uaR/k0XR2AGMp2UlPzgiAo10
egztwWzwIfxu0jBJQVlw0WGtykv+fycj3VIapOFmAUK4dXGpKkGRTUnj4TboQGPj8+SElHPDsQHh
5dwQjBeoJ3Sftd+hVDYZ7cEWzRDGUggiuoE89bEN3LXpWcY0WJtmC89zkvuSNiSUSmakGABbV6yj
RdSNoaIILgY5hMVXTwS/LhXPiLIS3cRuQi/iM6iwnFYcOhpABPkU7jyr52Djt8+P4wrAU/RXbPab
cQqgW72tD2xD/MHwp4t4VFznXv0juiiT4dk6O/P2OOZpfMzyuAGcvw/1qxGhAIzVo+GcOYctKN6o
+kGN2XEEQz9lLpjNw7Ew46Z89K889xc6hDnHit6+4lGHks4Dbcaaf8HCRFZdc+WHWM+4WW3NA247
oq7BhRTSWGNu83lMX1kCPAna9OlcN/NumM2i9bxCvpWSW3TgTJBecQLvzfxruty0xMWPSMbx6GcU
zFfvBNSR8EhhlbPr/hfuLTXgEak+piKMDBdlTbDVM2rwlejBEQqZfGzkcwhqqNWbTlnjguyyMWzT
AuFoBilfKYMR/0bqD92O1E2JWgjClAPk2sQpIZc/Je7xnw5P2vA5MAhgTBBkVldohxhDPi2gdyzA
ncnbmjBtmy3K8aRRdBOUhNwShijYCWLCE34acA/cSuyy9GjvcIro37oC3h7iLYMa/Crf+kMTBTdV
dtsC0/xexsvZqXIFYVgfg+M6/XXWgh+vP1uza9i4us26R3Kv+XXsbYdhL8qtUQWlUK7iKtfy+2oc
SsSspW4RrQT1eplEHY1GWtQnv+JMHYbxuTBI7aYRssRWCRoEL6dRpIZny8YeCBw+df2MNJXGCCQR
CzNZvgQXiZWg5bpcDspiz3A5FOHLu7BwFXUuxiQv6C8pttadNgERbA18zJjr6GjArHzyDWvukZAE
B1qPQotKzFo1E8XFVCb0tLS8GYALU9A4dKwUQBwosRatNfJLM1OVIQG8kx39TzEnuyn3oHJkbH4s
LugjEAauFhg6Zg6/ZaRevYiosFG/cRmee2fOHfrGnN20UOQAJfycGwGp6YSrCXgm2Zeu5R62MK7B
CYg3VP6lG1QXlVen6627pu8yg72oNPeGsyrMVeiy5MOcraQoAyENIApw90g7kCSppignIPotsYdg
mlhlf+bQukJ++qEAocdNwa6YxxFDHma1YO+opr+TPyFuZpynAio9i7Q5IR1oyiKM7BmVBq0OSPK4
uMnGTiqIjXMiE1P6sSo4yK5WafW6kYeQi9irztxNWYtKqcC+OWWFfusf5TB6SxkQqL3pu3bMcAZG
vZb1KCsEKS1NAjYHGH1YrgqoA2Z9PgnASiFSAuLZ9iRXonckrEj3SnBkjW6gEAaaKKu71bTukyU3
XyQLtft+ViKgyxy78FaAFkh0RKn69vE64UCTdy1aTAj1RPufSaBKA503cBPwGEBwm4pF+tPoaLw3
AQolumxmoa4g86I/d5CLl9/BiAk8X/L3BNMT3KbOEf1B2jj4fZjSkulYUog/i+hEJgjdndRWvQup
k9W+Jfmh8gHv8uQIcesywoPbrJ/hXwTjJdejUkdb98cxUOZeRerhurYdDAbsi0EwD/MQhQ0PO3N9
N+dG8zcYaf8bQEHH/7H3M02y3cTNfPhVhKuVge+Ey1mTKgck46m7IgF8mF3lp6RUpMnMBZ2oAxnP
BwOh2+RNGt5CRcLIYXM4hw1N2QhB8O4gFIYqRN9I+0U9FZmyKNfW2hUjTE7mHzrobcpuoWYaq1Uh
mTLC+Tzmnd5U+vMLvyf7BvkixPFtRD2CpxlP+DIFSPUPQ32Ydk7GjBEx5xupOPod7osy+4Rp957Z
/+t7JhFpyTQcw1/RXWqDUbMHD0hDyv61QetbVMYVG5iIjWUMEhRqhe4Rho//TYukwLKZFgS3mM3J
QmGxMEgz+VV9lF7VQbl3pyZVRKhFcoZWZqCSB14PnXUBaDguiH9BOz1Xrmdj0cNjJLXntmjpaakR
vn/2xST5dAabb8wHe1P4iiSfAntKWIQslFD/ym/APaQvjJrUAb/fWEtxJR9Ajad/aOwomVhnMikQ
9ATAAgrCcl4aVGTiISnoSEFDQSMj8ubfaXFbMJOpzNhttNJdTEGwOTBXtfhOLbVn14BSYlJ6abiv
TqaG095i4trMOtFW7HcWm3GJZyo+3yuUYuRoVsm8v0Zr8YKy8TGKYQ3q8vKathwwEl1TdMiewGtV
92p/ekX6cE4V+JujJ1CDUAk6mVonVVODtjTyZNRkakwprBk0nDBTAHoBdkrP/8rxGOSdE5YZbdwj
pDKa1CASLdARD4pRWpS9dPT03H7cKUpK4QSqRjEKTtck/eLYLVU11rPSkOhBfoytion6qAzcv2xd
ED23gh2L6GW+iSvWbURLwkGfiHs9lToWLe6alHrDRAb0j2yvOyqj8Jzh04sXYYNlQSwOic2cm3iR
iVFCToPJr1wNxJJRHSvsmUJCybBwo/8ZkhruQ7KHMFdwrqMQS3QkPR4SopX+Elg5QeXu1oYo1eEk
IkZwrgsbIUnnkNaWw2bI4CbRWGZfcDJjqWxnJA4409obt2RtnWba1Sw6ECzkoyipCEUcJVRMlf5u
JFW9HQ4nMOHx0dVIxjJflns0mvU4ojkreePUXeb/e05x2LPMkpyal2SBopt8IAj6TNrBeJ9H/AR2
tf4Nq+HOO1t4ARx4K5WYJ+8GHJvJ1kCRerXKWeHE9sFfJ5RtxHz44cNp0zM18s1jakSyOJUBBsYD
HtTKErZ2eo4lPrxpcNbrbgHcCwfg68tzwa32qBbICdHAYyVFVNpBK9nQ2QaHBQoEKoQyBftXi04T
BLCEEQAAPj7VDMcKFQ1+MT+GlMNx/0OR+Hntv5zOprvDl2MJePnFqXDBbVyRZ5N/kxkLnjkYsTFH
UWRT4FZcBAPO6R/Du6j9VJXFwRsW8catGV7AYGLOJtceeIFNOq6TkXYKPC8WIZxB7gwkP37XwrRv
Zn1zhhKuEv3lix4DzF2M/x3YugIfy4GQTRwu6733uMZtWflNIu7sZNDnbvTXNARHLzIRjTMNAgr+
f38bg2IOenygj5AD0++44VBkYsWy56xY2AIe2OP6iE1S7yPYIs5T1JCmIGPDRKLshOB4pOf/q49X
7DV2NnfRJ21Vi0BRnXRLX0zDiCgvskUvg/KbM3/t7OPwxAHtusQvx3Xb2sUspuQ9OS2wWFZiRQ6/
qOMdLMQOdc8C6JCkRWCxRiegW/CylGcSJHjWUWrJYOtLlgEGNin/yVJfFYeKFV3ZhrCSqRivIA0r
HDRMlGxfcGmE8LiVfUFt1ADYwmnujInEKXebe9OTaYAr4Scn8BMDL8aHUOMRpa0edStFnpLKN8KQ
65E3DvMkyxZ3Y/fXZrJEg34C0xklbOB7toMpqOLDW8rA5GOTKAOcYuaGcYvlgm6nSa2fh2jcMJhj
yIIeyiNoWsRjJLAEgsHdmDbGXyLn/Db7BQ55rqh576dk/RLeYN9tDJAbccWLipVtiIqg5ZHS954f
1ntYFkdLTFIwpsfGyun0L3tmthrMSCLp2pAQMFAkbQYLrHd47gLAt6OXJOdk8Z2oTiB92bt5C4a8
8/+cQ4G+B7oUJdg0HToG+D1mJaIxl55T2nDq8fkywpNwH6yIly6Axhc3v8IBtqKiEiTmpvSCfhzS
zEVXJLosSz2AusZeoGDCiwzCEK8VLIUpEXt25opBLX9Xt07+5C1qY4fCkr6+OPiFvSAWrFIVT9H4
bY5bEgSL5TvlxzgXu37v4CsDehATGA6hog/ARmWBIFcsUgh8SepHhRkpuiYUtux2CqIClBK0bclJ
hw8TH5lwFRw+XjVZghEpGi5Zb2Zqh1TWnDt6QGQemKRSxq1YzKzWPFlWEdGBJpyDhlfnur4Oo27C
GYSGh1Ub6FTsQX6QQmnLSQcu9utmIZuusqI+HqFva6awB8nkNZBSsQFQpMfqccZPdA93zB0S/2x0
/0gvrgZrCVYeyD8jVX8JFyWDGhNkH+L9HHne0ZSOvAWco6kkVZP5ZOSHEkBcrAHRcsxQGhIPv+Q9
4V9M626XxmD28RJkhw1X/nhrFFZHMwwETGJa4rBs6rSD9DbOlHNHd7nGI31PZlsbOSfxD9+2FfPH
fHlUcKoBZvq8aCXUxGU/LLHaHJR9ZTICORNVbz68VyPlQUQRCRTXAKgk0BRzAHhN5ifVtqVnzC/4
5BxUZEREqzwE/Fu6aP4RISiXMKZ4RLioNBNEqhiLZXwIUCtjDtXG5BlHY26kyK6oI0RUP3E38fTQ
pYjg6URt94aMx0n5Qf5M5TK3E0XKzSdpqbvKsntT3gjauyDPmbMUoxMg3ScOaXR3aJqMP/NsV46i
H0SpMXZ8pk2kJJXh+IdCPglNZrf+i2PGuBG7CG3j85n8lpwUYu2aySCFTJyIj+kF7hLFaLIf7oci
TGJiywycqI1/nQcCDuLK5r/9q8zsRmHu2iqaSdQhXUiEiSjzhvwADgvnlthQpEbKeZEdpNAFLzAX
V8UE8ykp4JZn/40NXKyzUE0GDR4X++sLgFb174KQNYSEYKdjRQYnsMHsA8pK/SI7HcjVR8d3ywYA
WzIROma7MQd1DAzSr/Ur7qdfm2ICyfNjGte/GyYs+HYx5i/Y4noLH8E6MmxuifDwhYV92f2ka3Ih
rFrhF4GSbLADggvH7NVIppJ4X/Vlt7zcCghgFuiTz+LL81HAeIf5Fxku5rzCrJQD1jnmf69UzY2n
Ag3QF0240gBzSLsSbpmIrrk/W7yIz03zUTFJ5mtkEml98ubqIJ7VjFbHqhyJVwJyIBngsyYaJ8Qv
Gac1rcuM9oekVXv6adS65npYPAC4t+gEMrwUmGyFlfCbftplwbjUyCeNgTL4yNsJuGnybUnfkt65
3ZMXFgyo7lF+//6ySd8YJ1j/9aDCBjbAz4QDBJEVsklUFegSF5gzT045bsCg3y7XtSl1QRn2RuUQ
wVB7Gx/c2GBL8nlf70lda9eqHJSbb7i135e0qhOzlaueu0w+ZEJqhN9HzeCUfENw8zfrAecro1mY
l5q5gQZ2ZJTjxm9H33GTefJt91Ql+51Cwcb4C5rDTyG0YI6ze42yCBLP2uoX7qj4R8c5gGud9DJl
9H526ZGoAeQ27PxqHcfUJlB1gW42/9DuPowcRbKbas3p2BMykDeAmBIYgarKwStxjD5h0oNmf9zo
jYnesBsEizAA1Rg3I6sXUSnXIbyRn/IuGzNpv4P2lrX6RA1ajDscm0h5FgvGAk6PzKMkcsnw/oWQ
Aboy3Zzm37KeJSVYAp8eKDeJaHviYzQjbif5w32SpLPka9Rybj1b3riUzOfq8DBle0t1RiMBfIgp
UHfzPdxenaLOd9m/PUAGqBRAE+C/PJVurRVkm8GD/zQuV7s9SWGzsIYMvbfqgR0nXZtndmAueONF
0yvbvyz4FNAAvd7zax/V1WH2xJdS78ifkq1BE/xYW5qtFXc8i8a1wUjjUuA2eaPCfZqwfHQEYLXz
ahlE7OjgY5DkjqO7i1kp9ySKblapZI1eMKoUBGljU9NQc1LW0K9BYMA5cP73O4t6GWiRib0s/sIv
4g3JyzazXYbV7My8FIErEkvr9jN2HP4QxFGOXJcRZgY+vGiOvxEoYN5ck21hdMNpDZQwoVQJBeZB
Sj9TrgCEVweERqq6t9UojPUk3maVIOlAniKcXbrFpGXm5SWJN5pnUOhKnKz89AgYzo10O0f1iSHP
qpykVFLjfD9NZxyRi/eVE/2lnjb2OHRFQRo2P7hwazr+fejrGJlThaXZta/yLt1gXI6m5fq0VNSl
ICdPG5VcQWaM8BeagLLEWn7pObcLRwxbkdTm03eRKB+uZl5zk/tkC25KigLOVDtzivBGF96NDuKD
r6qO0g62z95EnPWLucgx932+gspBYHQ0S7SDrsajzmrEWv1ozzhKmGbjQ8JfE/o5E/1tV1ZNVCEG
1bmUJKRk+ASs4AYjMHkcQXKc+tD3E+DHJdAYtSctj61TmVnPgs17FaWUW8NCa1TMTDRUagYkJWyX
jow2t3gEl5wH/p+w/Yx3f7OzRpHT25JWjfaFwal5C4+x1FwDPrtFXqHmcIp32xCBp6YIkJPOC3M7
3/k7v9K7w/odMCP3PILuQAdlCVOFBLDSa4OnhcQQOH1u14p6DS87cnGIPjygvi2HUXEwDYd5iGMy
bZ3d7okKdJLQiR+E1eUTBNZoHJnaVXBMUfCky9nJSTrzG5dhHRAfteILrRkkERTzv8fGOV9ZkMR/
/duAJGyLSzm828MEQQmPOaNYUT5933CYcCcg8txkfEUq9Z6SYxDPQNlJxgin8VtmG3ggm/3O29xd
Da8UdjewH6PKeHxQTt6CLRRFCy58/2SQ0vQ0wOhWCSJUR79GUzPFzg/Js4lZgWkb9Ji5h0rpayUu
djre+eNFx+HHX8ZTa59MPVVaA81skN0GBdUtvzsqvgnQIasZb0ddFJhad21YRDob/FUb+wGvgGGj
NXIG94C6E1JbW4/lqF+bdLuVMU0Dx0/LtAVYKixqymLwi5Xendau25kLtaMOoyQ49TrOtqukGphi
NL0q9PvCh6wLFDotjg36Tn/U2oAwcH/7f7XsQlAzXxX95bRGS5O2G/dk+MHVtGN2alHnHT5AYozW
lMYLHjo8yxaqvGMIA9om43jgG/fkivLWUJg2Lqd7Sl4ZhWcL1Yu7RKaKDdhQ139K5yDu6BassJn3
YNSUsc1D4nexi4tRTG6oKChEIO173IZoncKrCu+FicS87Z4ZdlsGX6CZri0iuRI7SMcCpEHuUNKm
B+NgXMweE3pEdzJZHThCvSWysRd4sfkkaRWuoUDPeQ1dYs8kjVV9svJZ4HuPgdHnAmO1d8DtIEN3
nCtioGj86XUpQxdQJWANMtvSIP1JNjnyqtsFZFKEHyIaEogUPDyF7ID9Tc3bmM+buWj/m6L3GjVj
VCkie94sgDi+G03YnfrwnKc+7BbmZuhdr4A1SZXETJMJCJs7vsj5bV910jXfSpPYNI3Fnk5pe7Q4
p9NyQRpNZc1yALGIrhHvh9nM9AgEa/YuDLl7mVMeO09hfPg7zRRJotf2h96cOZH+MVr6ZIBs1es4
LcwQsMWjgw9dF7JUZceEashN+1E0ZoZyMQICWqSI6L3tyxZY8cUwfsFc5t6DaSMoo08vI2Icaz39
O9t7vilM1robUWfKDs7Ylzy4qkByOAgxxNNEgIGfqH/yUZS/zdFbdSdbFIbiGP+6886sZVwg0geK
prY7rX/NqTVu2giwH9YfR+qY0oUlYX8Z0DsABba/yfZuMoC6PdxpzGc5fsHV9rrdgpmX0DuqD2u9
I5Lv4EgB9eK50k056yFqMsIFGU/DpMMmHk+YPPLqJDnjwSAS1aoj8/TLwUoMmFi7CWTokztjeLq+
NZGgQaTsjqewHDMnpedCS8J9J+XBtaZJUjy5MggKwgriR+8a/CxH3zdjXCF9uvkwu34/k+yJAnQU
H4KOSQyPINWsEfXLfvCAOSXqiHHoOFn7j0YjB4i6cJu4rsaxhLz/6xed6Py1AcW/g73RhW9MAWO8
W9zYMRzA093qtTzfSRFaV1q88znye1NmejftUUH+7QEfR/j7sZrcVUdOOe9JDkhadUru3GT029ry
hoDz9UGl8AF64Vm8t/Hy7mxGdN7XBgvEAXKFDMwmkCawZpXYSMc4Gt+P7gszyGmFChvSW3rfSZdN
YzWsuW1GFeTp1XSi66jnJDQT8ebzGzmJYeawJW3GH3CgovSkkn/TllIr0z7Ekz1RWjfoGK0uubtd
M6GQvQhIBuCAfSTHUr6FxwI4OUq2mmVGxCqcwqEDn7/WRn7m9y8YuwgbLLd3mFCTdmKcZGWlVYGE
yRnmUh0armnDUWJAa/+4+GPccnfgzW0pbiY4xA92+HfsDGxhZV0Ee8QJW0glwHnsGiZHBdPVN8gT
0DSgaTfWtKZ4Sd6IQFmLCdlp6WKn5KExXe545w28NtGQpl9wdgKzOZ7z/2rlPPM2s/JM78YnDu8A
ZdkcvhxlObotGi5/dxrAy9Ccm+bbQxNj/3VORp8ucBOLHA0dJiPamF2PWdLD69385x2mVe9Ik4i5
9gXXN3z1sT8lPWg4j1q2g2tFsLdhuy1lFEsqRiaKlSb/daEYxYsIboOoQVajZvx7GxtAURxKmEN+
M8518wwxh6Y0yUphUGLQ0MW57GE3KZWN6rgR3HC/4dueYhhwYb6C2AwlYph+hCKztttgLRcvuVs2
zKdn3Qz22de8/aNsSWlrZlnVbqGbJqTQOb/YLuBW2+AtJ9XxFbEUdyW4pcXDP/5NuEUbchW54BfJ
cvNQUjR0Yxv2ws4e0JJIS+5pPW4d8o5b/nTz+hLPaODaOZr0pJlRJ7UHQqR2LREwwtvo6sfx8LEK
GFFv14KcAIETGzDMY0Rr0UMCgYRkqHEBM1rsT8bcaf5KvDZND9XK4BIMY3h8KJWuZgjTLOB5fyKZ
ILnEF1yyCrFc/c3Ad40tNhxsML+saqraco14jiFSgGImmLCINvMKvkNtuBgN5ul+aPvVrty2dcQZ
BWB49KgQ0mbNqBPWqJZtwzbxjB1ipz9/mB4yG88LqjC/4iC4YA37UHfmY2225rcAa2j3NvPn+PKv
DTy4MXESdgA28ufB3LytNSrNivE4Je+m92VcwtFuFQxTa766T6T8SLbwsXkaZxh/oArsjSr5bDtG
IbbEEunqF2AjfZD1PbW5B9TwXFvlqzcrizMAVHF+5Qccbrf+uxN8mTg5+pTtetPny31pFiF56giw
eKIsofi5J5WjR+T83sx1WK/ZhF2IAh2jcbDZgncKYbQvjHIfyK2br1IY8lA+4Fy7m9NA3aRP/ytP
396+Yl3HoCNUqUCfHeMw2sUXejcUR08qX6xU+ms6hiO0pe+1tflXGp7+XbeQBfnMEO/fwd7Z99ot
YzdskjnAgECIVzE3/dvwCfu8xNCoRkQSHNwopp5hwxWl7x7eedqEv29wYl39HJEqPJCqgwpqF38P
lF0zI65iR1xVAzkaNmilDQcEm6DcLRGL78hadsN178Ls9BaWRhgtYtL2cuveyyXTGG4Hb+/kavz5
kUHSVaMS7a1XXFhz1IO4tt3cOfZBCInhWsjtbQ5MzjI4xdtkF7c4DMUC4jFBOfV38wa+fTIoVuOv
zAtPkWRVzxwp1rr3pNzOL/DGaXWvbiAxxnZwIP9u45Pylkag13TBZqN2tDfanE7ERxNSyodW78ks
cqQv1st99h7uw3y4x17hHaIdTR4MQqg/OhZWp4x27xAxhFLAqnObg5pbmq4zCEIYogFJReq2gCFo
6EjLpdDN1nxFxn1aVQNxFzbbZv9tCo4sOAzb5sad2UW3wFf5EPCx8fGvw5Rnhga9/g9g339nAF/6
tMtmB0ZMm7SjTteewRPjwiLdh3cZYcyNeC0nmaj1y4PG9AYt+BWwjOoDiKOSRjJ8g3YJaM/0PL7Z
DHzsRACDdMMvLLM/pq3szAfnMGUoxAbZ0eFlMyTRKyF3/MrpmvFIiP0Im/MA4dvJtEPAVY5WsNKM
3IAvy2oGH2vysC7dBo6H3KKgHdai6xJkEqSzc3MaQZuxi9XxA69fvCgtGheUZ/Ndus0e/1q0XtTQ
2We3ObXyN6hWoMPVGjR8R0ucIvKUOSmM3rRwFFxVPJ8hiuBEof2kwTYs/NbWHJ7SuPUICXScIsiE
h3vr+IrJvfwZz+2IkKx6IM9EP/hXBtlAUHVwkWitCm8vpd4/BnV0N0b7bgVVNYebeDHjCWVeaPqN
CDTwuIx1v8b2IeWHbAlxirtLfDBAYZeHN7GdMl0tzlqZOaZiLi4oCRaP5G6851WmaLQwU6RpsrXV
UytowaNM+JrR3R41h6N6iq23/R4M+lqxqN92rA+rixOQVHS48jrYYt9xxh7ffLqEmDAH5xh7Ivox
VcIoqg2pOt706i8gtX1JS96ktY1xqVdp+5XxrgqYU96Ys2llbd0OZuth1npFv+rumJZbje5ILT/O
bflYXkFpog4qvZtVdh9OM9pQ9DN20aAt/Pcm1ZWamKKfLVXn2jGE/P3JqEbqe7EwAbBLHnq9NwWM
/i24iU4L4hXB7jRlWxqSFFYobYBVrfb0hs+wpHl4eH2c/wHajzN+gyJokD3UA+bghZJwatuUvLLb
jio9BpoXgfY0bkjYeJcGH2uftrYG/zsiC7lKtgI14uW/skp4jw9/cESYaiZa+95GYASklk2ngHGU
aV8YVgvJEWRlQtbY7ZDFyqxfIgVxoM50bci+lPYllBuibIgglDlr9xiGqU8bhtpaD5XwEyn/RdmB
yYdMoy5whySFwYKgL7ay3pNmTzNYp9dRPagGFTLwrwSVVY4En6ZRCD3DpFhHlJZVh1tuAHxbRB4/
YtZ6ClZ4HLLzsl7vy3eeHa3FoneCmSR6wcF6wVKlsyaIVCOE6gwRvvmfcDP5hHwaVO87JETDCNXo
YEdBGHnTdzpC2GxyykOIAWGCgJYxLPfiMRUelgxT1BHt7VcPzUfWw1QBXDe3VJa48Fqantme6xJZ
n1RU+n4UGcalg/KR/aALR6di37AZoe8prVQ9EPFD5hjcNwppSlGRTPTOcGQd3ckaCjpZewiN4Agf
Y6SIOx3Gh5gRWje37A1qpLUzGuEz5mQA68nCzmSiEfGUfw9b1tp5czopthZdWdvph8qY8G2tDQpT
ph/lhHcCg4ShlV4NpTE8xx3ap2rQWLLoQCIkttZyAVrWTBM4xNzmHh4e7gYbt/ZkPT0P9xpGfMBZ
9TTANKKIWnmNiVKN7jPFaI7itxI+4+qoLa3gc/QIZcLS6lXG+/l6vh1VXbp3yxp5cldMhXEk1481
vuPYBVzyetKEWdpRFb7T7Bf8hXGsYvKoD+Xpm65BVFvGvYF+Ui+ZMQWo6gFgEMxLzNB705O50b7y
a6lmxIhEC9xHEYkFp4lfJmRy2u8M3mrdzE3FvsqNsxGfd8zmqmcVuh7AOqeT98YpBoDBO7dwctq6
lbRRWFhu3B4JYOqpYs+ybdQxSWmfSEA6FuQ9eNlftja47K17xdaQ5gAUl7v5rHQPnMsLeiiAH80H
MzVZfHvMweIanbg6IzqLnU2iOPvrpCvN/EBbD5DO2QsHZFgjPqA0XTUIw3CTuBpmbEXNSYsqb3Xi
yDqb4KI4K+D5d0WO1ulu8V2X2O3O2fRrxEoAIYwiTWG070Yw7hA91YNLRqpNxPBLLYrFrMaiLlG5
sw61kmkNPOAhPB34eBDvZOZQMilcUzhwLbfUFzdYLrQ4QvdlxID+grKuQdaM0RDVBEVVbUovY3XL
V6umlSeihZzg9VHQdoaw3fgLSOQQ07HbYO9pSpUIljRO6fkDGf2oK7grcfpoNB47TQyzhfRqLxZN
EVjjZzC2IjB9n1eJhU+ThQkmCEk1DnQFNY7hxdj1rJPTSPQCaYN2MVSV/7t+n37RA2ZE0eWX4s1g
T3j5epVcB9hx+h7eALooDzHWTuoS7zA5kr/XiLIGLn+VRWNRHf6v62Qvj2cFB8ITvT5dgijSA0CD
ClGe+wXrAkATfBrgLW1nLCiUGZpBC9XUzFAxbMQOA/MhDizIKlIEqeQXjuJDE5ZjFVp+tOgtQGUh
WSZh0nBJID7/oGDLxrQ+eJl4Q2qkTJhzd3HkSleCdbHyxxsZNqnbeOApYHGGb8A3aDbD14UprZna
gOt2PoMExsdSDCBb5PJ1e+vuB8Bjg+SzbCs0LVhCGeCkZA0pXMTTrw5FFaRqXsxjNFIh4dUHh2HL
0iyqU7+JD/q0EjIvzbldrlJWHgBuPQBCltpQS42X622VPjKEGwELTVHx2H8oAKkTvdr/SDqvJUW1
KAw/EVWIAnJLBnMON5YRxUCS5NPPt3uq5pwzZ6bbVtjsvdafFhXSOLRmJRAAjRORtI4z3njnKT5c
oSTTbLLFBAbLfj4V9mo5ABwAZ3D+wsXRM5BjnAqrDlfWYwIMBZb3Pwx1uFEmQoQ9pJwar8bj3cYJ
IBK4X+Qy4Ztc8n4P3mjCVQUodF3ai/WPcUksOnSnMGI/rzubCoSJTVuwB8KjS84fj1HvI5Il2fW2
UNXUA5DpHJ1gpVcPKeuQ5hnhB/AOPbRo54kZZImipfo67XlMxC0Aw5i/fiAuEUuFs08ojoH/dZG4
RRoSb9sTGVKA3CiDoAFFNDA5X9ibCO0JhqbTcku4AS7UPP2n37f6zuxmhXza6UbikTjSha/KJfxx
f0I/la5FOHKX1qMDo1+76Q3BAkMGR9MvkxmF5lyMHhTgA7stpo4uRiLCdHrmQqQylObN9xdYETS3
4ULqws7VsTDNgTzQSyHXwoNhiKULq2rGeyIPUEXPLuKGWn30uh0a/ZB2gFjUhT/TyWy93IB3OOOg
AP7PTuqMzz3EA/VZvEkuWzxmsvwQUUWN7EqAuIgyuPU/noW+qc9+DPgR/f6QDQz9wnIunPkQksCQ
UE1Mgdls7nx4ocCnL8v/bF5vgoaXtGiiRyQYeWzRw9FxWf4BdTdiN0nMFdRfZmhcq5X13IYSRdGg
769eTjXSNq9ZWC/oG1985jHS6msfcx/Sj3Jezn+Yw0kFd4khJR0qDws2NbCyaABxgINPJZuSgnsh
3K3MjvgOrixE4RJ7++4rGD2pVIh97Xk/xrlIojKNqVVTW8ktbfzbzUoaPmMpGqunCWbLPoQ3+s8F
LPQrtF2AQbfORJSTrSfw4Zpl2eMkFl+IhGr8Yai5GDaL1oM6hhkewKVCgv/0f3Y/fC1HGg+CoM2X
7FDpRvgGxANLs+kRR/3wQNRJXBK1JE+0mMfyHLwd5shGHqcvmhpCz//0yQQMcfARuRjz2AtHIx9T
SICX1GgjLRQWKUZF0pHRavBrvoHjxFmam5bJ/gIvxdng4bRwEN3ZQkKPc2cI2MP65DnnCaMwnSDK
42AkmA4h9JSR0w6eVGGSYH8ARNvEPN00OBfDsJsEVlpYeu+IDYQ6k5nPgrAmpJEZTAGjKjOTvBnK
oIwvgQVdxW6GGxw87kkEW7FqFCfZ/w25cWAO74ga/w87h4EYi1I0n4o7K7bRFpWBFva95/gT/FyR
HZI5bdibtWFzTrtWb2Ys4sAgrXj04iZBICE2Exgy7Qhz3Gct7dqXLBaHJOGBT/Eko+6oRHaep1Nh
8LhxTsLt6NwZ4RepmHQFOxbrNjBcvNb/gNt3Yj64NTSqnB4ZtpSG+VDdGVq6fcM44jdHOmoaQCgh
LRF5j7qFWlzkC9rNCa6LdCInZTyCEJT27BIXMLJi8ZId9o4GFy9a0JYXRgyPwMLp8kNzx0PLJoQN
8ym7EmUMN4lVcn0LWcBVyM8jh0gEUCBkqeS/4RsRaRQWGx/+CU84m+g/+a7MW4ozVbKECveAColk
DmLcIz4QSM59fFj0SaMnWgnbKruV7u1EmjzWZPGICwK9b8ZzYb15UrHgBmjPYKyl/Scm+rbmPUNq
xXVjRANLT2h1GxM3WUqjISIMqaCA5q05Bw+cNmemxbF5nnK+s9Hwakw1WONtHn/Bq8E+/9IAhYzd
SxkxQrL/0Ptx3AbQGOLko9U5URLAKaIhKFzxgjweoKxizQsSDw3q0sOTQ8v/GlA1Dcc7TKiLW7hS
zHF4n+vcoD+1MKWXkOcJKF5cS9YAhRWXieaNyyseA+IowuLJNtRlfBF0qFhUb7rV7ZZZNZRQHMri
rcyDKQp8oQcVH+43xtsiSFX4Gg8xQkYk5PckzM5QKWISXteWj8vAYZLWMbIiqzOygB7sRSiGqsk2
J9hRnL8MK/hvdWKm6lPMDeR/CUQXx8lUHSE/95zdMLT8C0YIf8xt3OzYelOctiL4OjhfeaQpEDDq
SM60t6ynBgYy8BYRTfqhxXaHsOFncYjvjkfxTQwTOYurQSUqhHSbTthuG2YJahPAX85ZUahM0U4g
e5agAbjiP4/0tR0zuFnZZeyISS4sUvHsk8Ky/2tqkU6JKk0w3PAh/1s2ijIsaKjN2slwLuoXkjF5
y2I+aoMKjlNDWPNCjD+ZXU9funk2Vmg3AFzQOSsT9H1wpHQjeOsOrrB3oZYErZkInKvi2QN+6hCD
JlLRouF5yCUbDq2ZNUaYyYkW0JdFdLtvUoWstQ2sRyLmCLaa+plMtdMjpP4k3eRy7S0/g8wW1RjP
BDtpCCfBIfbnujV4vqE/uJYUSUJ9dGU3ZeGIuXuC4WKJuQ8oEIxN/D1P725XBuPGeSwTUUWQBSCu
cTt5g/Z60lElPlbsDeIX//y5RyxVtgig644/J3RhVJ8nRkihRiG2L1o9RMAMk1+G6pxpffMH8mJF
EpstpdJSdNUJW7gQ7Lc7MR2RS9EdTbkSjOUlU19mhoGY4iYg8016S2/MiOQORIE8kbjUZwzVzN4d
tR3eobI8VBiO0dN97Yc86D8cZHZQcwc/N2z+TBarJpHMLyoCql9QhQFqtloTHjeqck4MSHkk3Wg2
kCpeMeBYaYsuVvAztH8f+t0dTduzu+jj1+Tb0dWp1kOddstb3F9GvU2U7/mwScbG8DzRAL5eW8gW
Io7V/k7uuL9qXVeB1kH6+NVnH3Ip0ckiWE9AaAif6LhKFbAsNX14mN4JKg2W2m9L9Uz7llxb4qXY
TTkACqHSUSIfacV9gpaSjNhyWh2Yg4Xf5zD4kMwE3hqhSbDixKaPPvfVoZiAsdk9ppyy+suvNBpm
p+UDmqVif9fKluEIut1u2dWiy7gZx6Z094s8FEaLb2bedJhxJjDnT1MhYgbO2v5xJkwSxbnhw9jn
3B9pCT6uBjQgH3PRxevhyIUlb3I2z9K+PSYxk84hxLI7xJV53/tRaS6Kvnmo3M/o8uMktmqd+KbB
7+Hxm77VKn6K0pgkyHEe24B0L6+prVvxA6bttN5c7btfFhrqwkYXYZCH2pMv93RBGdg5UKXQXL8r
vwUu+I77DIvkdnY/gB3vUU8f4sKOauSfTOXgeHqzhd5DiZmQdsHiohMM5mcy4XYtWSweox/prNnS
EzOeqnRsxgSm+C6atn07kq/19cAMgREiVV930b0XH+d+R2cezbe/F4UXUpiPrQ+4kQozDYntxMdd
lv45SkR3II0+a1iCt9PdN+9BRJ2zOypAr95TBfSwW5PzC5jATnAC1+Ifw326LaLtK9Fc18UtxZdS
n1pzAXaNypChGHa9xUgxGccNNfnP2nBw8QPWDFl5Kb7U9a6MPmKxLHvLcw86RxlWBKBxmB2UIbEL
7EhQuTw5PPDS+lqq1hNIfadMEdneTwaQSLqIhciIeA4e8P5O7EGY5GswQUcjxo7jlkxF5rsW/kej
A/nY9aSccOcFwhWhnlQIhRv5CbEH8BzO4zLOxIHxx33F0OwMbYNvnevAIqZBIAVDZWLu3WMkf4ZV
M/z+DZ6c8kZ+xDh2VPxRGqnm7vePGMjpdJPtRp0lw+Ru6yx2rynndRF8mVn08XpbPVSGEascBwJT
bX7j81zXzas6n06n3xu1xd3eif1OZNzn/hQ85+7WfRLsFXR6s2/XalD9xQEwXwf59LM4f4qAVve+
fK/zwukQLkIfMzAUK8HoQM7e7WuXtxd6R+p/1IiJTzyamADdH3+Qlj3I1ew6sQRoryKgdSKi4Ujq
h1FDVWz2K3KueHEyjvzTUwXCSQEPwZvGv+HkPgVoBGUVtb2+UMUE5/XlDVoF5tYJCmUS3WJq/tjn
B9RWlrvf3M9BvBgplKVeglbJyzYaQ+sCdZptDlYykNwce+5CnrWfsaFPUFS21r5ytdlWY1LRen+q
56fPtF2DyD2s0x/E+Qt4CjbdDajJHzzcMRj3WHsizbyLtoHArP2BBeyg5aJiJ8OQh2hZePVIxQmz
ql/Ok6EA1nf6uRDcv21Yp/Q+GqqWFpSSSQiWDu+HvQOGgMdpnAIzK0iWjEV5MyZ8hX1nEIc+iIlw
UkwCkQ1ceVS3KHudHGUi6PqbK7OtcesxdQ2m0KoIOgFOG2oRrRnDm9xWwRBcjJ4QHn2nEipDg2O7
9bq/8/u5Fjj5a3JHZH3NVrQH2QrpIyg5ecCzroa4SZdIs42eNn9Mv4B4sQMqBu4PPjqQigGg6gmV
WtrzUTeCzTCpKmJoRkJT0aLRYa2OhHkmc0h9FeLEzLojYXB65YT/AtArLqo0dvw7x0TSHwI+497b
dCFwEgo3NIx1zVTEfrRIVplKGqZfZYTM5TVF3YJ3Ertltsolke/PELniWrbey4XFqehD/Y8g9Udq
seB7XuB26Klzr0aHLgAbo1mnPIGPBjNwBvmiuO1z2jKs/aq/RzVkACU7VAc5HmrwDKOH/yW+D5EB
4tTWQ9n7ZIA82gCzbMxi1dm8ej7vobt57sWkiPhrLVX0eRJtPWq2Bz8SFip9ouG1v4oTVRP+LTMX
jEuT2nUUoHktnghwvuTHEO5BKqlTl3ayz1ZNzyefObqz1bzRV5hVf4azmZOcXGuYcsiOXs0+UpGz
BdxKMh6UwDtho7TFPpI4H5JKsaqLklVY+7rrehFqPPTmx4u4E/YBOC/yoXmfgzx1O6UtI7ESQAaH
IqxW4i8+3ju1Pyu9cvj1Vpz77PkxJRwGIMTwbs8pf1bVPs8cmCClJVlIyORbkpudpBx/Vm8MqLys
2YEbuHadF9eeORn2lxnk/I0YZFwgp7Uffd5Uk5GyYYgRSYdo2tc8LbV/7bJRbSUjUTHrm69Z7HBG
189dRHssRgszCRHkRb+HcLyNBWuNRWH1jSjk/wbvxmyP9ptwU2zidot6xK8oItvwOUlAUWnDBgqC
5rsZyvb4+XZ/a+Kj7e46skrNSR72qvsKNMoMAosYtGBqlcVrUSH8SCbcK6f47r9K2xBzfomlbU1m
5/556FufI62qAmPqM3aXdFi2TTNjt7XkYQufdYO6plB5u71BjlqR0DtH9plhdFtgwyiAmrGjSnNJ
tA3cUB5l/FFKhZ51/ys9lGJzEsnhAyKUGvngrIN0baJl7+UOaZZ7tsi66jKJqlx353N2+HnAxAnW
yCDlLgBx6ECVkfcaTDnN/jyJsCk0OUk+QgGjnSvne4u1AS4Vim3pbjlHVfgyuqForJkW7D2Zl105
2fAxxVSJUuA7G6eFmTMyKA8RUnyt8IFigEenCm7StPY7SNF2/a9zl60juz5gCJoFZOUEOAh9MTwA
wmaSrjG2FRZqVgi8TUodAjjz9IJH38G19kdgFBAbb5oAitcg2sewBZJOLqLuH0DxTcAeQB9kQ2nY
pe0fqeMvUlCcm8iMbYmSw31N3/NXgcT6mQ50M72zbVbDfbrj+4Qu/9Sun1irBbV479oadf7ycFMy
LCddKFWrJ2PR8CNjHKvz7ZYtWGQxRxiLP16mzIhVTYDLNLbdiAZ2HkQeyrAsI9SVB0cgQXMR/gOk
Mt+rHJZE6nGw6b5s9Y2x/LYN8+EbCEbBYefCNbUx9rWLNoj+hQ4cLi9aAfIs8JLQx/+F+ZkKub8f
sFo83+KHNhswfqE9O1CE8JucJfeliU4q4fq9wuIQW4wxRhEZFgQ30yDQEkhv0oxD2oKdgLTMCnzg
Y6kjvGQKi8MgULpHnguNJiQDZA8M+eCvhFx2mCxMhF/ZEwcKdnWyQnn0e/yW4m5YeIWnXIEBmfBQ
U9aLlfrgk9FZdygQD4EsQjW03VVKkHTe7bpyUPbP0xO6Lcy78PimmO+HFfFKRrKZ7eEOohnbGzrW
jxWQwo5HjFnA3PbZFzDX1Y6TD+MS4J4IusSVrMG25IsS95f2AtKvlojXV527meWWm5P2bBWzH/Nj
OUMUkXOf8DyxrSYruqAGatksefMFmZfYIqfaL1SFAUcMC0hmnwV/68msf4bsWfKK7KUGTTFSTOqR
TAwnKNjvl+TDjOB3ZmzDHfcwXszKwWxQhm8T1xpfA46qn+5nHfjP7CdWOuG6Ma1gPxfoVwfPVzsF
AxOxFlQep2bBt/xJEVDErns88RbTh8QgZrjy6SkQhy1MDBmN92mEXrCyRmhyZykdvMqQMLZWtrvF
l/Fi6K+taqz20FrcfWlX0qS5T8174lDnNDvdSG1mxrglMbR8iKSz2XV2RvCcpNzgRW/QIU+Z7ZcW
hzLBSffo/0C5UYkh0ORp6oVw4NgNtI9T5Fbt6WwvefiQw1aUIxyhAFG5kyrW6fflBnynb567Mayy
+6R8XIusXEKBn9tikVuv2dNu4UtscGGCotHKEtjJOOu4PweT/Ngo1QuGBQWdt3sqFKCmTPy5U1d2
D+U55iGrBXwsv2ftMcrGd8PPxk3FEGUu4x1i+fLOLj19+x7XzhNg6VdQHNk5eJP9QX9oGuc+fbgc
FAVBn5bKgOLxO/Fkza1+bsTtVexe34qqeQ811UXX5jnTHwcExI4YmTmt1wcUUkPtlgcqLzXB7Df6
jAq/ExyY0xn5vfC37ZQWNV3R2B1eEMr7mLCqHla6zH/uE/tKPjoUrnROPk6iAWCTlzd8TWlNg4aA
0qOCv2uevl2ZWuH2miZzPpeU2/1bsUZawClYmR9yoKa9MNEH+XOVFsFTZm1UBITC5AsFOQtqJDJU
++Fz3jAAtH2FQqICSC+yRQ2WVuP2OdI8dUu5KoJE3uOK5xIOxrtPuWpjZOFfDKa4/Ga4Ro7/f58i
mUqnne39TugpKUQIViY9hk260dt+InaeJLcOSjPshOc7ZucV2vaZD+9iLNepnfGwLDuBukxKl4Rt
Kj7zchGz7i4vaw1I9HVZJQckQbrdJ67iZS0W8DchfMt7kloIgUgWCziJjR2yg0UYfpyUYGy0ZCUT
9HgayLdh2UK/tXYYomWFtwEhgNjZqY35IfFUM6tnEPoz4qwZmofoWWe5xLsMmtIV8g4crzZnPQHT
hT/zKRsyd+WTZL0Ku5bsHhFDhkzYAwq0B8LHiyoAUQGOdlA3gVgO1iJFVA+0sUgNn7E3oEP8I047
yJos1bZVuxPotqz/xTisWZHEDECr+jAig9mlJjngMbnDMFHLlbYVIoSI+bbHJhnoS2mIl3XGbMpq
dhg0HmJRRLU+H4b3ghdBLCJk/8fCEv593XcJPxmt023LA3ZYyZ4Q/IyQWMNI08R2CfA2EcN3zcyx
oY78gW3bmGPY5MjxFvwL0eF8IlvEcFo+Fxt4mpAa6hk2boYLivkCFbkeJIneyq3CfBdgaaBsMtuc
0LpdZmt2KKRGi5rbehgdGPXVWg9gQMalIZr6bY3J46gukKArXjRBgGi+uqLPK2F3hQSJFgYKqLXo
fnBRD1R7INDN8aheI0XZfrkB3KCwlkHOzJs9WyNMh4OyEfT7iKDRrpZLYOgcpDcerFayeUHpvx3h
M24C3edIAUDxI7/AY8Bmkk85+QdQVn5nSetjU9qBlVApuFqYoFQQii1IVRH9m9s0eBXENYm8DUK0
Axm+LAUEVBJKKfRPqLksnDwKThQhBRCQLKN9eJaG+weyMLGLFtQzBAETrD2WHdQssLEYxsRJL5nN
UHyNGP42GWFBhFL/X3KshH6pY0KmIKWaPWcvcEyk/zY01nzeY0gSaekiAZDaRPhX0BMtMQiKzLe0
sNJTJRxKZUJx6y7BD22aOLiD54q24sfAGfw4e6yMQimnj1EBPMOXOydIEY+JKNMseREJxJGaTVjB
SXZAauFIJN0IvI/jxHlb6FIqQFHA3T/dEue5UEcBj1Ln9vFM/+UoOnDfkyhQFgoOI7IBwhKbOjpm
R56S9IFSEVaNQSCMlGW004MfHzXer8VSggAykGuLlkhjlvNf6IhHO0hbyK94QV34WfC78qo+yItj
w9fD33vEB2b6R1E7lDEKWjxyiCDGqBrvfkZNxEX74EBkB6Dz7lmnHO8BCeMftJI7ZFTIRs/SuXa6
22Rdh1+eZWRgroYfevgqnN9ZWPcFbc6CpKlD2IXflstBju2UW3vEykwwk34SWWEiry0dpgGB5bF9
ah0mQykIGNZfl2rdPNE0QZCL9dY9k3LcI+PhGpxEIAFogVly5OpQ6FpIzkRNCHM8FZiEue9zHjeu
gDK4+9frOxmkhpf2ySYl5pVIMhQ+JII3/Hx+XuQvqWOe8/LNytWO8lEyJ2ouor57DkslgeUZKESf
Aq9vGl2kUhJ+iaJgso/mFMgjBlEvl4J6fVo4OYd9Gjt04w+rvWhMpXd0Kkuv2kSwYE7haYBoLOv+
+mdzoKnNIBfmRjG0U/fzBZUp82TdZcnImaV6IjCn5nVF8N6XWAfkZaefv5ywlbHgxV9PHm98ch8Q
97ubD+aEWA13SSCTFTJ0sg6zbpTte4na58Ca7TFCKfMwAgjlLBkN4CgwuIzaJq9F8Lmg+FcKZAYS
otcDkMACACYtJhl3ZEfhPyI8vUJkw5vgaWP10Jky+L6cTziN//g/alGXjE/ItpUH9WVuDMSdZBbf
SfEkNQzZGR0HUh/oN2cM6TSusHwSUamR74t8GlQPFZFAGovIwduix2Gpr2BgGjdtrboIEwM6hTML
qiJqQkN8kM7+LLThibE6oC66GXD92CwWZ7QlD/tvLo/eOT7qmQZDUI1yQG+fPhCwhSwGKnA6Dtqq
glE9cMirGuwdcnjV9F0mL2nIiVFi17MG73xtQnnGkJBsdNqep4odo9rRaTwHLz1MVBtk6AOPe2KY
VJcwQFf6ISIE18ioMJ3OQKXl29yZtaWy99AU/IEZGTuhAENQf3InJjwP5Ly6kiwC9fd9NMU29dHD
Pwk1YsXj20HEJPSik3sKAFfbn5J1ni/399rMBAhtVZNMCU45BbP5veSY2HaGK/a+fMGjrmDEF9W8
mGA1Oixh/ksGOpHhH5SU5Xh4U8IA6YRaa1qmfzMauQ45PnkOww7prY2PWfez4FPKUGUsAlULO2lY
MWYSIzSSCKTKhA9apyQST+XR6Fl0ETJAEGE9zM7GvlkNvmIX4sEz6XhpG9GxXU5vh0DIGrtG15QF
qIMoebd8z1j9kTX5q6B5xY6ZM/ZK7JiAF/SJNRShsClD4GIKQQOTDePC1cEtZz1y7kqvA1u3re3H
9PtnWXiFG2G5llY/70c+9mP0YCZqXzI9whLup7OMZn9S8nAr1Kek6LPfol00N8UWEw7CoHOPb30P
xcyZJNDcepEIVKV7pTG4JYCeQEqPn11Wrn8AALAqD8hEtj+0+s/hsSNP6sos4Ha3OdTnGgPKTHaF
TkVnTzR7w76CgmX8PSYKginZ8IoeLN+HW2qH9Bwg7NeZGuA67ZrvnIIgdy+6Le1wOxlubtHTNKN8
ltRe/2mtYuf7BMnqdSzgqihlBIiCyaqYhMeeAhY44vULH5kixK+ElKuxFTsSKVEVsjOI2bUkxmB1
VTNaRmTfocGH0G2HmJ0w0EiJVa1I4L5FSL61MVUSRfHDL01ELJSbDA6Xx9FGI/HI6zvZBizoYyWn
2ToertFJUws05xqRuOylqnX3SopevA0Wto+8crooK8FX2+HHyq+9DZQ+vbddZI4M0GAuDsRsQuvZ
r33GAZaZq5zwNj7nLcyvjF8Z3fLE9TFnxY70sFYaU3M2vYGEwEnxqX+l3f1p3rSNen2yskXVEzu3
5+JmSOZN2eDiAqFKEa8MqGKplGcMm9aYjW4w4AaHRms+JwjuO6ilmGlM4V1f7kACVm0EDb3KDcmR
F+Oz2d/hbL7Wm6VqvcIPhZ3/WcmDbJGRK9pzo105lO2vlS2kKWUwc1D6jsbhlVtvjouTnDgvCANC
EQy7nZNdJztSQS5CAI2Q8cLhuqAybaYZLgAoOywq0aZhbkLhyF7h3/f1BnPG6MBxsXjtmeOy+K7e
wJ1oB/Zgg+m+5/cHycIAKveqxsxnkmbV/bCDYxlEGkQ+srikz4/bFsBZyvBD7bW+D754OB82MBeL
xPBWLPe33bWMkMXa2mXwtt+TPLK+1zzMJmmo4XXmQIExu9ZB4sYhpO9aNhvuQwIZrZykIPUqxkKX
wd3nBzKiqGLFGuuuAMk6R+VtHcP71+XnPXBJ3uShEXZ/VmfNg9QeTO3t1kN4mWm/MrMLgGKPw+nl
15WVs+Y4Zx82r6C55bLuWV+C8NefPn0mK8z5EYtL6CUNH06cxuZFH7uX2MLMe2sX0++8ezSwzL5d
fm4yrSH7AkwV0o05XG8rW0K63tk5p+oHEfed5miYXDp9O2M18WKNnc5znDC/NW9cGaYg+NZ3/nqR
gNwb1ARtsO/A3qhcu3oiQSpsWaTPHT/cWPcYwb1++bHPVkAvZfeZHfGwjjGo94VdFzF1jbmHlbWC
YLXqk5g4DsXmqE+7hmTdUERY5SXOiQUHoxJIsCBjP6v7VZ3WXZwk5eY5ie4mzxcs64FKHKzZGGaL
w3Mi0UKwlT9hCBk3VvJOZF8xvPeFz5qRKssHlI4KdT5wJwUKpdMr7GpbuWt9EC9CTY+TfBaPm4zd
qqbQ1dDdRS4rhVujQp6Rw2n3yC/RJpts+FzWvNcbV1XNLFWsonSe7MLHjnjqHeJevDGGd+z0wtiM
tmKFWlrhIUehsrLkJXfka+Xz3Lz7bXA0bq/C5A447JGQL6aPIQatvVkvWBncjrjjYwpxM3RMXu0b
wX0UuQzCQjOCuuZNqCkwK4ZY6Zj7zDMUeLD2spBE4D8ytWFnTB434gNUHADFsIE0+5qPn+/Ro9SA
VM0x84FcM4BHwTgzMaSpkVybp384hAVjA3KklvgYy2jOZ3osu3ck5e6wqAcG8zNy5K0/snMcmRw9
odaSRs/SKlq3+xspHTt+cwbF4+Ih9DZR1xpy7QAjmXjkKnpgjOI1XI2LloEMnzlZCDD9G+7RstsG
xQ7lDNxtNEKrUL/IwbGvKq6IwTmnTtmKf0e6U5SUX1HNQZ+34GxaAFAuykeqDVRGyLvICHtYnjHi
nlTH8ZugN7xcMIompCqWKlLLRHxpiny0uHUVn3kdyHyoWBE+Xpn/x1w96wPc/T3uuqT8k6XGQkBx
JPaRqa6GGdPUIGZAavuLDgK2wtZHeL10hhOM6coItvieMCthtOHNMF+ZWUL86Wd4jU89u629+8GC
56ZTIQoGgopCivBavHAxmkC+P1kRTwqzYmEHC+hfMUTjxRzGx4Yp50duZnxEQ4YAphd4dBwIzgnC
7AQELgCmpuZS3Syp8lAKkLokPNP5I5ge0PLka6V1QUPuFvf2NsTw9idglRdIeWgyJHPfDIt1wd1T
sFB7Pcyd5mFU4znqLKJyzTS3zCY3YDAAhZpQ0InpxVdNxM5cKYjdaPAe58PHWDiM3r/AYFaXBmIX
+3E7fv78LyU/lXquB7C9jb569ATcP4O3ZDNAOE4GArIT+5POmD8f8Zet9V5njPVEJeIWHSAOOfYr
FEoHvCOKl375k+SG7oj9uXBiUN0w+lnb7KaSzDASbwI4qyQZrs9ytYxFdwJnzUQ2Ox2C/+P9efJR
HTHKB+yhz/pexkEPByaaVAUJwY2Pj76rhU/jNZoX1K/b3pj98wIreH7ALYAhx72ERNaYyQEewKJB
yFkLpKDBvtfHYk50C8lo+KpeAj/aCoB1lE6FC+3njr6GuSWo44AZyBEAXbYubyhLkG+hCOONr3s3
rTUjhkmbXarIpw+QB+lQOKNvwbz1YXJY9JTZD8/zY562G1KhwOmqlwtoJ38Gj6dfQvJbUTFM8coR
UmW+B4+TRHRpar5/9izH3Yn0u/IxlnM2kwI6VYHgcX6CygjIox+OTq0w/yWr7wnyqdtleDSDVFlT
Y6K1Ctr1761lmwTSp9xaZuWswqzpS+sfZ7lwB0cAtk56oCYCn+25z77X+3qvOCjU8yMPis+uEyGB
UAftVs/dV7tPuhyHziMe/t7OnYCaN9bU+xqlqNpfNGjIIHx+RCpJ9rd1MAB2SM+Ph5/OTCvCd5ub
UssJpQ6azvJwaJwnW7NEHEoRqq3fi+YP5XZvHRWYraCqWUjJ+XkIN6hckO51TN5Yga1qlhRhFfu/
7PR4orkqV+968ZD2ByNss23C7VAIH1A51IHhKYJ/XiS5B71nFefOe5BRfar5HNZIz4f9N1eGoLzr
Jzkn70mkXEhUr/TFs5z1dA9P86OdNgp+aF/6HTuN02Fv0foj+f3y7p2Hnbd+InnvMqinShFbMd0L
kTty6ajxSO2BId2nHd3ta6qdN9SiUwUdX59I6IpNk/v7GN9Lt488bd5Rgk4zv+u7tzEvmy2UkbyK
Rnfiq4ktrcMHnNlHBrDqjjPjmokyIUKPR/4dHisDYQNtb/ZGEtOcjfbUFpPocZZiSBImlfT2ZeWw
N9fozQy6EPKfx/lAY/P6ndRsoT+WKQovoNli8Mq8fkX2XTF5fYnZ0gkVLYNCG2p2jYKHxsfrpovf
JzzITEfR0U1s1P20yUFJSRFK6Cum8RyVQWUdDaRgrRVWOM84FvPMpIQkNre7ozRQJf8DhUWqDQow
leBmma7jjm75kDryJga9ZU8xG8UtsONYnLY/vqawoCv4kp6/0FFdU0fHqrl4u3S8E0zqqNmbicwj
Qb+NRqW0+m/W3iJSXejEuhjGw68eyLMeTGJ4qEB7W5D0ZzzrFzQ+P/AwNVRKV6rDJ+MsGeZmVUj9
dMZPprrTSIHC5XjFTtYM5XmbI55z+0RF7XKb0YLGUF1++GyzcjMjm2MNdyQyxQ5zMdSw5TTktlgz
6SLg7GbaDX4fK2IGZsdVDxfmKXI9YozWKVbqnTbv8gXKKPMpvK2qcgr/SwTHJoJxm9dmD8tMYsfe
JVo8XGkq0z9fqcwYpXhwLiLltzspHKy8Jk/PwGd4EbA9UJS5WtmLksuPeIG5iQqXElXb4s0NBTJg
jzZmnT4dMxfdSN0DdwPqzlQ2TxaLpQLbTRYLlAAIASC0SE7AT00AcOVx+7B5WEbNvxaHE/1R5F4u
ubsmXpONV2oG8BiCct1jTO6eRC5L6bCQ2b62ALekfNwQFbVmF4UEnQGBAmIHNNpp/QhEMkzJZZHQ
sXPgAv8npzt2DUvgu5wn+O5DvraylLEitE4y0yhjRxGP4KApd7GHw0F3y2Tzk90SGYUnHfyEgMRa
fGXZIN3hzQf6NDnYMha5CXkBswPY2AAyj45LLEjmWELSfm1+NLaW7/hg9eZRx7FnEYW/eXmtZjhT
6Bp9Am0EXcG3OIK3E/MvGZXJQoKef1nf2rrMFgpNZgoLyMWCWjnYL49rJopnoWWgnADs8e9+zx1/
58c+lI3JOF6Lu3wzLuJtcDsYvkrxqkCkOgscmsghGDnA82ONydPAaucdw6eNkIT1xJYGYTGleh/E
PFY1oIUZe4LDeA8Idm0tUrcAL0fopoSjDN5iX+57ThXsP8t0GAfkmH6mkotEUrIJTeCeOztzIyJH
v445zoKw7y4WdH6QA2WYvfD0FB8a8+7uUhSWNP2KeaCNZ43jOaVLOq6D3pCE7MFC3jzsfubN+mN6
4fgKM6OMgewhOxCcIyt4WjiC9/u95hFcuO7SOpgD1gfkA/7hyQ+R1CFA9nvNanM6Z7g0VrO3M8Gg
eN5+hgMWAzJ1NoDH+LVELgk7wSjcBD/TZSaJwt/BECU8JdCWG+pvp3t7LCFOBvFGpGfyTs3DNgy5
fzyvj9S52IscyhafLNfTxwdPSvoK8In0GDZiGE9cEUMMdQIG4eZyicNQMVe0dAGvRQQkZhrhesPR
JvFwIg6SE3O4wmwLtH5iAdaDmnUGzEA29m7I1xCaIMxQR0VgDcrBRuPz4LqRfLsENQPewmG4RKRv
uumUM38iRpU5Cg2wjDC73r6HOdXENl/3OV/do6NCTaWRdYtYwi8rQxLAOUDXf/qMbq/IWvRSf3Hf
M/M5gvFqT7wr8zJoJmtj0d7Qb3yhXxQgG+sfS2e2pSjWbeEncgwFG7xl04uKiKLeOJQwFBEb7NCn
r29F1sWpU39WZqTCbtaaazaMU8Wonv7eLhYaTRHd4wcngc0St1ZfNFbvKJYoI/C24zi5H4L70JBZ
OXy2OoXFKcQT2DBD/JZSqQ5UjHBRt8aulkSCwOFJ1ArHDtwKYXlbKfYG4w4eScx8BHv/7q2F6I8O
kfPyy7354QqGykUlLGMFmqgGNfROi3Z9vHOp33l/UlXH0Td+wOxMok5MszJ4eajD4esCsMLrb5M2
N36iLrTIJ0RHHGO/JXHxcXwkBzQZM9eGbRsDNR4tHr5U/jJT4eCfhphO0DyX2WhNjBQFFTjdxyGf
CG+hjcpZQzcmw7SPs3Og1+yEh4Agsxuz/xOKxyPIOviXqWMqlkBoOznvWffgJZ9hC5U4gUMM3mxN
3jdVeOzvuoTnaNM/iZ1r0Dk+HcY2ac+1WWx0ogi4TzY6gjB8BC6fEuCfHinfoZDGwrBr1cz0uCjM
6gzYLuaAd3zNeinqJLcM8E79X+mWQdYVjnoLnA3SEOD8vW01uBWX/aY68wOC7pjeFN0HEuhPhHtK
RrWDU74NgwaKGBTknttd5CD+2LLgwjFvYGLRIG/puSj89wJD3xCUX0UZcS40ZGkZ4kHYn4iR+2eM
vwmtW/X7sA2Qn2WXg6aD0Ojt9KEbQJZKsXU1foDYRWRUDNE/X2kqRRrxhJmlIcEwlhdCWXMGdf2B
E/uQqoa9YYr8CGEAWIuzj7DgB4WIruoe5YvRcvR0YFnRpkyRHA/4voUbN2ySE+n1ch5MTtHBEKIk
wwBXWUNiV6A84PBHZEpJEixG13b0XLQZQECRZFEhhAjpY0mQGo9EZNvmYQnNh34D748GnCNyd1e4
9Fu7mPFOZkyp4GKdfRMnY8431jDnk8t/gpuEeEWh/Tx78uoavJdvjLySHl4PsCQaTfkWg8NQi3+Y
oDNqD4R0Lb7lotYMpqjEJS+Oj4DMt0p5J2w6bXzDlhelPNA3Jb/DQJIFOW5TV8jcJW5bIM6nkc55
ZragbLZM7vty+pCLzcypG8J61qSqEA7L0bzGXYcIACylfqea9Z3PIPlTlHXUZgneap6C5xh8cxq8
/ff4PtUG8MzZCgzmUqn0NELbArnAHi4uORYnBlchxG4Ua2c3dygPz7uC4xd8z9qM6C86Lo0xoy5x
7BohLJCQcW7ODQpSxEEwU0WRp9pEABzwhd/Mcqvh69FbjmPDPIu6tPQJb69h14lgbZNH7FGOQ1cU
36U143DnGwTBxg5f5HlhryoJoBDKRBSGSJSf2WKbd7O7H7RBqNfgZ6dYMsnyMAw2XQ+nMzFoMfib
sFqufo9zGPM4J4Yo3LwoTU/megqSE9U2YFXXwdhHoYe9bX+BnBN9jtfzQJ5eZW56LmmVIYppw4Tu
x4e74ibWtJZYdU6QAok4Ev8NWU5M1nCNgCctXh7/6CRigU8XbMGU9rmmQHzcW/hx+Nu9nBRHNOG8
ZLy4MPWJHmTYc1PZ9A4SiWFQYWiOUB5S0f11gneo2zh1NwIhtVYmolupwH/hR+DJoLozXeraH/Et
473xCiz0sPjLrDO8AFrsXVFuoWKPZIrxttIMzdUBEBG85vV7A3FKEQfkEN/x6G86J6y/EV9NuZip
/uEhMQXg35CsL1GYPMMlH4xBcc4nF59zfo918DpqxuNhlQSbL22e4pHLV1qb33keIYxmJsCVLGAl
1kykXY+bHkA19kWE9loYD5F5stzYQJkfsIGj6m47ByCy9RSXbLzMNvUpKPn2ymjNe3la4MWytnEo
VEbIgIW+oI+cDkuwDD3jk7uBEf2wT5/ArYtFu83NBOcb5IUufPe8ml98swAYHsUUXA4ZmpGNbPkU
AphP9MIMug5ZGRv2LZDfF3KSA5jHOTi534M3AhYL1UcFm/poddZqjfiUFfryduufHrR2/hPA2q+o
W1G50YwfTkEb3chTLftFkJ7mIYP+7NWjHOU60ZsBJ+fepnXTMryIOpBz4DHj5KCPjjf3iT8VuOV9
GekSR8emaakjJDLU3h37IYAxHCoiErv86bvVAFmqiKgLueD/DW6prScJzsZjWF3P+adDTYfn4AV+
7Q3F1kU9UrCzl4ikwuwwlxS5AyJTDRsMsT1e9vfD6/xEAJPcCX8BBa0YrSJ/htKnA1tE28Ac3ZBM
vv9YbxfTmiBZ+/EdZnYiGu+6pxq0RF6E9TwajV+OANAXhPd8heQKn/Uen88DqUQaw26mMH4bTdmL
Z1VuBww/GnVU0SZwbarfZ3rd+/2XfbnRheyZKvzWBsVewbDbuXFIy4i6mGjIfYLbrsMY7ACE2ISx
zVUn0cfAKAo67/dldc8OtnYUIuLZAlrDBHI+Jkd+Xmzabj5/r22jEdZ3oCygI/LksYY1G0wezMNS
U51Fv2/iNHS3u+Wgf3cRJDC7ocin75h5xTiYfqYjI6fUaNkVUx5P/eb0hXCLvtMO2Rb4ChH85baP
PtRm4JHCgH4LTvWyxGuXbYVl55ftfHE6USd6SkpZtSuctscgDx6puX6qCq4rLaCawvGi1xSS2HpV
mvsuQ1ELskTht+5+E2JfpCk0DUK1ENfNecPrWIbqWdeLc0+/UEyKhaFuPRhZ56yytEmnN6sfLkAW
k1Fc1LCgQuxc23QW0KiRoXRlhNdBpcCXL+c5/LkjnF6APx0TWYfHVHg4Bl3IXRBdsJiWcSXet2sg
Yxhtz7Wie+9ANFqrycW+2FYFY/Btd3xMCKjNGJZQ9jI5+y3HDcrk3zL9aa6oBlQzOPS8l44+CyRh
9QhJSgVOmXBL528UXm9AX6lAGdgR3g4MiR8OueWUbhSseIMycPs5DC+MyX5e6HIgURmTfKRdozOy
nwXeZlTLTiXfmifYFJur2++8OChteD0yDgkuW6RMhW2sB3lneBgaH6uXD44Ksqjun8+KP665aPQR
fMG8+DCacEtglE7f/AAao23BZyRbT548Mi1geDnax0CpVEPxOvgSdDIovacrcuUyOI3Ro6wub/9W
zLHugdbzklmuen4h1tRTGBALPQRD6Su2DbV81htKAMMjhUvQv6p8cr55l76toy+XQ4/aFeI1vkcH
tfewBSGPpBvojk4Y+hq4VZIy4PiI1ZRk2TPsxlF7TxMAp3u17yqgcAQsEuFqbrEmJgb+6zxAg6HI
ALTwJKM1JMWLPZ+ch1jqsLTmTXcAjueKYRguBJw9JJ5jss/bmTxnL8PsDMqVkBryFXJIlChiPdD2
IW1wTCjMGNmRCZ4C2nzrgOnnw0jSjO9Oxu59Be6udDF4lSHAAcIydgf/dPu0Fyino8rukznLiB0b
LioCjoTfi98jERNXCXwMkRN3QDKyLoL/kaarfVRATiZx+jOmLsbrNGCwhf4cT32W0os7LdjcuCt7
Ltcdgy87oMDJIqyNEHj/ZHSTnwUFhcFLukDdEfn7ZycTlJQZTvVBJH0ckfTBdxozYwZGEDta9iLe
rj1zwFr8Pa5+z+7AY0Ygmq+PYvP3/9JW4L8prL+Cx/jQMt9DCFoMaLxP07uPRK11ZnOxARiyAYFX
/l/eooO8CGbPmO2/QMExk4xhlMUwTuwzCwAmbIs/gtQ44mE3ZiGHscjluFvYRPadZ43lFyQL0Gqp
UCN03vqQYuTrShhjZR9w1nshHwS15gu/dweREAzPY0IbB8i/RzOGvtzjlKscdlRPzCw4q172ckRR
zLnr3z1rRrUhUgg4G2giNQcrp9CY8gGAtWxGQygsdQdyGV4Z/GJGhU+NLx0pDmJD3P/lm79nf/Mq
FuvZeeOblsfCSsT+JoBDMno4N3s+H/R/nni6fXocSuLgVjtd9xpiWTZGjmppwf23mOOueBBJWUEI
gYYs/jNj2THMeVPVA4gJM6s3wKcqbGTHSDYQUw8SLeuzed8dnBc1vFenOrGVkF+YPw+l0JjCseeS
0BTd+qJEUpfsHsTK4FaTyjrJZ9I74KqR45QKgY8svFaliBsJcPmhWkhTFpo4nxChGMvyhjEvrGTo
oap2Xo4cMg8Hlop/VPPu8AK6eHDfMFKZplDK+GxQXOd6UzzeKW363tVqhN1RH7KGyBTFB5opAHoc
5qyvYekINRjSMCJ+8YH/WhoJIy2IcMwJ2OfS62O4HGBA3FZJvsPDakdqODlJEd7piY5REfYQjZhK
PxZn8cfgMZAC60LCaB8LuPusAHmAm8k8PpGn93TfsyejEdRxCZoqhW3JTIRm5i57MdgDRVgl+MXD
j+RkJOyvx8bPOhwPMb9GzOWf7wpgswuPs7U9T/kPEjXARAYxDR0aOeBJD+EEU8zxGOam2ImI0Rtn
BGIRmE+4Rv2tJQ45hYuzs8K73BxuYYvisTcgeJMSAuLWlOyRm62nWKvUcJiuU0Tn+C+frM+OFq1A
B5cHxpIxivSRdJtkGT5nCPelKOIY2iFSw4Pu4ubBJah4sVY1rZEc2PGOjhlfV3Mti7u9jA80BQiC
h/7utCVd++ttD0fTP1pxLG5nTGMlpeUhyXMEbb/DKIvji3IK++0i7oiwdKklO8pcHuIvyyqOxQEG
ribK5+/Ar+FlbneYoUWYGkwpIqYHs94Vi2AjRR0uDdYxzWhr8E7lIOjNSJP4fodZuchxUVqbmau7
DwZpB8Rhw3aD+ScogHiB4e5LkYFf6JltSPmf4znRQ27+mi/B1Ipk3bbLqEyY51e0YJ3gMafWtpsY
9dwi/r/TCpZ2QPMyDe5RPSqty1gDC5/8PM258N4RT6Xn4RGFzZur3tQjT01H96Q1x8KHRgZlNcey
6Zq7GFuDEAKY+fbFxCcHM9bWyojv3i3tIHW3tPQ1oY/1PN1uD0osYME7DdOIb4Nu3Ev2N7fhgF87
vZ/2qJEAuKsbopw+mowGNg5ymZ3cZwqs71XDq6vBv7CozxmIXxgMK2rLqPQvFMCTr6L+vsG8RGfi
AlePb+NzUK+OyPpqmDcfH36GB4EDqtHFAXnO6cLH03faBG88DiszxGsDJYP7hRMWzGCw488UffzZ
y6WfajuEEy/sEZGcIawB0MggaNLON80eyIKpXFPcc3BCxO+tr/B2wDntwwuVF4gey6y3BDpzaYrV
+XsGU87UCM65Rl2WM2UvThgIy0p1AVJDqpoH12kXi0TyqgCNLcA7n0xeiY43olIUa1S5y4ewphFG
AY80UcH87IcgGDtButaAeWsKgxFeeJCS8eIhsL1wtSWoTylXNvNz9ifbcjte5bHs0OQ2vMD22z4h
BKKcEscsUYkTg4u3Jcd+zCQfnSw/nQLl7oqPKyYVsYsbWGMieaOcq4dUnF1e9pmkxQSKD/nfNFK0
sHf/MGCeaS6ftK62GHDbwejk3f1jDHvDcLCjADOBjmLX9mYfPcPW75NXsebiAtIACx4L1nKAnwfj
yO8OjuZoyXdPHtN3DMP8ojpX+/DCHoArs4PhPgI9yXA3fnhOD2IN+fLDLhZhNJXsb7FCYY5McEt2
I9TnDQ5XJnxE78JkBfQQxs8cV1ia7OVprgcoNIgdxlsa6gY3cNT48lO0SLyOUNX5uNkslzS+4KOi
HlD/kgBoMfbTnyJFoHBPfy4DjXwcY7geSn3RJ8EPy9GW5VA18youMFVzu4Pj521Y2GcAqMvqyZww
khl6EaPieWM8gE9WApVgri+0IB/tR0cNdvUpbIKCWAiyxDqhx8D8FOonzI9ejswz5O8qECKtXfHG
JADBP02lxGwdzDsysttK7o6/HOaknpLaYOtWz2v9MaEPUWOMNNleM/S/+nj9I2bD/Ka3+CcEEk+r
h4/g/IYP13NI74mW55HczOuPOI9egu32leRwguc1Xol8BvHskVIYePVgxZihQBHGFQC3OFfuKgja
hs9JHHGO4tTdAtFJ8R92xFMGpyRTFpbIQPuTj2O7pBvsMQaHCk3MslRfYpD5sU8/GsX12kXXBNhj
MAfjhZJ9szr67495DsmHoeWAUz8b4NqJTOKJM252OkATkSclCSc2TMqY+3F4Hf+J0WHeQH+XmB0w
8jro9Bzi6zD9HmftiIALSuDlzPCCgzdahljhlMxHTXz03kAbxmHQTioPNwhaxbC7lBsIZQRMPAnb
xXuS1KbqEjA7vlidp0O8RHWx8M48itUe/YZYB+sDpgWAr6ViRN2P8xlmwJCUecCrJBFLRXQNpeL6
Oln+Iz2wnpgvsDn5/RRxnAbSMCAp8OsUsKgmuZibr9u1Iyw9sudS7OrCTyVh5YFcC2cbLqFVPBAw
w2WFTEkEW25dAPVK6wZ8dneWXWQr5jOqlLH18Jx+Wp9/Y2nIkVhp96Lblwa71TDfDyqaF7Zu9wjY
E6wSKz0MSOs4SmsF4XZjEK35Txd+ZV93ZuCkg2DGiX7waNbNe3TKvX0bBrmYT3UIcfrzBUIdPG/R
QeBZAzCPT9bHJsD2ypVh424f2H+QJsU0N4dXx5JTUHIQP2y8i2BRvYHS0lDsqTrcBcsKX3Mvd08p
jlwqi1IJv2Y6IWN3cNIIw4hUG5SgZEAhHyhhYQS032Tn76Ie9OLfL4DpdWNkolAu/FQ8mb6T+6I9
BXsdN8lj7Uww86J6Ao/CDgn1Kad5MbsNjLjvIxlX+rJMJW3k6J/ABG6/aBWRb1SL3t5Co9Y3uxOc
L2ix94zhJs54IUJHUUrpQLfqjnptMWC0j9BrS64AiV+Dfw7CbDUERHFveudn00473yl4/uiB4EnA
D6RlP90JGwTeEuYaF1g/mJkYql1a9Z+6qeuiYwxazmoLzZ0Onvq54JJ4WWxoJkP8+M9oP2DPQ50P
AMzroagGbwD6g3GCG+grymtWJ45OJSYMLovz7Dyu5haAh/+7KSSnOfcIihix6Jvo1nXMNUgpnAw5
6d4iAbmMxgidIvS09AWko8m1JzYY+BtYJ4T55gtm2F5dsJii8nuk/AMiabpfPWc3MF7dIxyWRpyK
Ek/n+JFsx81hQhtrnFV8uNrZaWDC6CsBaEzwy0cPfb9f/S47LLzwXqoluCzzSfcqeuGoVvbykpwh
rQGkElET5qxgisvBawBv7EC8Ca0KJ8oxuW3Qx9c+Ddl4PYcq/x3gyAE1S7TS2+5me/zpQGjN+IQH
qoAWxSO+Fv6D6jlbje8xIU63nOReF6YPaUjbhIcHWlahVThgF9xlbMvtTXycnbyHPvYWiD9QvlS5
jIlvwxgCXp8ITBOT/vMv0yc22J5COwnrINK5EFG1VEibkCLgpQLdnhP5HY/FIAT95opGoGmJ5kyW
TxGD26gvFp5fD5cAOWYEoQOYQFsipT23aN9CRoHCvRMmSSsV+I6kLZ9RHs1TP1ASHSYymaQUKdjJ
6jvJHdzOSp7IDlOf14hFFXhHNtYpRvYBTrZOcwhAAU0R4yzsq8i9ZYbEoWw26YpZMjWSaW7JJz9w
mvS2LCpt9wBThBzLqWLhukG5RKdsdvE12vIR86RfDCv0/cQ1qDOHYGOEjIHnyfLD3wMsEgLPEB8e
esLdYUrj4rcGnPxIfP7yBtc+M9rdrrHBy0IGTn1Jn6E7x88vyrDzsme3p0jGF4xM79mNIscW17dk
jOSxay4gBV6QVh2x6B4OE9OPXgBIWdr0yZbFczQYxx2Kw+A0JQSwTogmZLzM1MhZtGWbYygDl8+9
IpFccYG1XQCyN+S9SsgJ0PYScNKRHoqU759W6hHxuprsMPQhurefJAkvBO1UEx8hYma0KK4HMaQm
A5bEGdOfohe+9dELKjVXWb31ixV2ddwRZyW8zVYPFZyjadM76D2T2/TVst/74NIAyyX3haniirAo
RDrgRhCbzVIcN2MEKfyry7vU8EHyG2+ImaSDxv2DY1j3PQoWsSfDewifBFZRD+IoXSozaQbWXPAQ
CbAhOHkNRF4Y0Yang2JOuTwzYzKfmfQ993DUsh/xaIk9xCUBfV0fHcUdBetYSsZ1xozv8sNgjvFV
VavSOdkXMFyzTaEPDwUW4mA/1XOv2owYRsejNxWfuv98LCGTPvjrvvSO8GBlmb/pkv39JO7jbQMm
hryrhpb6cNzvbRqX7nV7azPgpPTj/Im5FwAMieUq7Aeh66ATfy30lrwbwi9IdSfNdg94CiawOcpU
TDQgH7jxdn22q7tJxcldvOz94mLjzdoDPFI3zXDJYKJntRcQgXVD0YE9QxlQ4R93OakwLDisNq3N
pu8S1wJ0T2nd+iVxgXSDKUwUnOruTEKn3XQ6hXd+dCdg5Bh4WcysZpV5ipGqiScsloANFxzNXDY1
Js3Ec0PKn3OfxVH8oUvm8HgNAOp1N9thAMYbHp4cAFEezysV9JCimHb9aLCxki4uJ6Rm0ZrDRYHi
5J1+PoSseu+44/3tYuZOeP6iySInj6Ul7pSUJw20RPipAXPR037Ueu0XR7tHeXpAiglNku/GHQ5Y
Vf6gE7lX9miJS0jWGI2TFlXX5K7WBX9ZgbeDn7xS9j80ZfEFsrb9ARtL9PUYMTBSAfjj5tPDM14O
1vMZ1/2ZaFpX2slcFQ+n9ZLfsDEmi4XOFAUTdFDWZxVKAAekG/weUUvB0nabSxdUj68MY5niNlhx
eoPsGTtyFshyiOqc+CqLwcJwVUWv6Ju0wATvDOIKj/NVLtPc46gd9AdozTCqfuI6zi8APoxvE4AF
0rl16/XwoGhun0NUly4gVqnB6JcYmLZpiJ2Afb/57Ma2k/tcTymT1rmECClGwXS6qLWP8Sgon+ZG
LUmaJx6+bDliD0LItnUu3bSxCtsMuz7W3xokOwVitvg1c+jO+JbAuxykeFZj1pk2Zh07Ft43BhhD
Sva3GWOeqi5nlV1LN/uOcO1w+px5RWl113YbZLsGbuU+N/ONxC+o7lAT08XF+7fJ+ANA7fZhggEl
aARtEg+q/CpC/5UhB6fQXAZvhnA23GMeYaIxNnthh/DH8G7oYOaNxbsdbPdei9nuZfNCCfpRmAI0
YAlaf6YBHbtqY6dPIbl3MNcKJJzjS/1sInoGU1t8wKEnrQcBL4RfcKiemfCpy2h7gO8kYDlSywGH
ZpNTITtSfL4aeyWyyB70IKv+2Ad4SNov8HP5ZHzjt17Wg3Sz4uXvQP7/mcHajG2vDDYbTGu/9vLU
WxgAMTrs9SbDhlFeOmtJr8I8jc2h9E2+LCKG8xspJ3Ew3Rny2l3GwNcIaejBumLYm4ELQwpqNO1s
fXebT8n9Ec3C8nA3l3kCnswp9aADIgOPGsgsDzZ1N79P2CERiBbmJqiOee+dYFmNNqBHorrrT0zc
2VjQEhfJ3XEiVyBpkWOt05+QKejTAGe4PqduBEqG68cLKw0p5ibjcc4eWzXuQJYynLvBmYikUGTH
faFKOcXk+6dhx+qkafonB8ccqTNQA2sKBe3tbp4jlkrPKg24VXDuKAi30n0e1xDEdjUqDzwG4a7v
35uSLMATvPn6mpyArc6D9ddnuSHKC6nE+mYnN6+5xYdGjpqzxnpmnb0aDlbB6oqLBJR1VW5kyHST
eDbp/QD2RZhbqvbR3J23EQGPJuLd/vBswFYjhf1iRtgK5rC1CmIMeEIcV7sSAzqaqG4LArIqKcQo
ujT+R3Z7ekha7a8xErvAXsvd/9SI/VqbWYX+nGkGSEho5rTcYxnzCmviMLgSqWC24dP9NqJJI9Qq
9dO3JlxjCt9C257BKUFMdkABZ4Pe/82ai0TMYdn2JD7Rl2lrk9S1Jd01LGWLFwcZt0v1JJ7YPW+F
QHvRmxKKiIfd4OdqDaTvdcjUS4woPqc6APBBh/QF0BknQvfiTxK3DcqbXKdJSV9JlGhG2lVEFcpM
TCAQyssZ9BxYfy8lIo+wnuuq8YuArQ2yYd27sBDKhlBkn5iYQQUlWsrTBjNaSC7r4y3SoG8CKT5D
HBBfDJ+A8srkPOrAq9mcBN/jQOLXDBqqylB58rTQf+zRCeA0JaMk6SaZr7t/ntnjYqBL2KsMJogR
a4xpjXywYsrkrhpizLDQfWijRvwZrOPJT4NnschHWCJyXH99fF3EZAi3oLXln6dQ8Va30eptPw52
N7giagsw9L6Yq054UMlzSIlTm5AYXviNlxMm17nXk5DQ1bYzAG0HycNIAe9iaz1ZrPaeDP6l0JVI
l3WLfyH/g6L29cMQEMTiwF/GdvHJfLHLHcXRDrRty0W2BYbjiiQhSP5RpwCBcFxwosvt3vY0Buqj
wrLj05ZbS8HOYmliajf8DmJ/7fzxeOyDp5aE1cFoIHENAX3s7qSIZWo0Lsu/voxuSeK1Dfin/Lhi
MF4V8dfBHND8Npx800MvYbV57huGqx817/tW1563m67ec5lLqxuFGSY5FfwltEfW+vdvSP/wj0tR
kJSg1Cf2Ik0plyV8TbklV1rQx7Vw+wR1jA1gtBtwRdy68SMFDcrR+vI9mUGuIwqrTwdyuceyA+0A
BwxiAukfiB97dv/pUNWrDkUs6ekRi94ZVi9zi7r+aPXX/Aw97aUM3mblVeH8c9Ttm8Beb/w58PdD
NI7Xpfc5+H3mD6sa2hEtxFXmiHhYrPYTmvZixwcqZkAq/BVUtfXgMM4DcWrgHmTcTcfJrKV2D8Ju
eO/42aNxk5HvGBW5uKdRCpMwo8ucqidhLFQ5/dkzg1C1LACYgIzflHnc1g8Xk3Ytyo+jYyqqJM4Y
cdunZeLdH6YkGEj+ZDnLV7gFSH3q96C86CyLfAUti1HCLXxq5rLLR5Cq1oYmaIyPczFBfS6O1DoE
yeFj+nS3q77czOCRr4zWAuY/uJv9+WXk/hytejrQ4YJYG/ilQw1FEENRvo84HkhauZkPiJ4QEobO
IiIHe/dZwq38pn4MeIU43O6RuQInXzXIkYNLTxV9h4lgzNcAgKeM2WoT50J9C9rNtWD2mfCUPX4u
hJWDRf8ktwwDjvWYw9WYit8qpemRWg899w8TqciPYeMMiXRImIa1f8AnQhlIMMtjiVxbAA9Del2k
OdJMtgZn+t2rs2V0T8aSDIo4HrkDeTNShr5074rAHNGhm/Yn/SGYOdEXYmfHtBt36YJK576Tp45L
gx8LWaWDtQRBLO7o87A1ChWToSxiIS4KyWi5zpcUmSTdm40JnoqwUx2bSZ86Tk4BdNfRBxE6ZGvv
CovYwca19bHDZVUKOWwhsNFLkTOI4XV0kLjfV1qzrBKMItyEiYBPi9a12gwzSUUEsYaKcjGXLVgO
+x/7k2DPI3dEMaXGDrAFuprhJVx2MxLyZrP3dDT6YH9+AdMKXrtZAXFAzUZtw2OiEz4z0hgpBDMM
4dMm0MiCWwZzKvMvCYOUwbLr4Z0hdo6nEX/P+8ABzwHN6DiFSWg2vjPhJemTtEfyFg76RJFoyY5U
oM+yfNndEMtwPjWqS2EALqFQeS5ELVzoa06QJ5CeNr52BofSNT7IhoIe3GpqxgpDkIajXSencvfH
TP1+vP0Hf49vPa7A20+quqrP3jK6XgOqkHLvSwI8zoOmj6SR3uGseRG9GvX6i7RvzDx2fZLmgJ/d
HIStZV4WGIkwCQFxIfygb/uYivQyjnkQI/AXl2925kOnXDhZ7zbIpIY+b1q/LfU54Aa+PyssOm3d
YLCG0gA7y98bA6VnigXAFBoeFzMv6Mo4ak/b5HNsm/RNnPE4w4xjrlqk5ypulBx+IArMoDAubymx
AN/P2Fw7Bi9F23rDPdUwzz5Am/yRE6GWpsnfDx9NhQE39DTNy7o/+CrWKsXNGyd0ik+s/6hG+2Ie
nvaJIFeRxA1q0KS5r6H2SjH4OLGYeAwkbpDDCc1AfkDln+eUg9zgFxPrBewS0s/Trb64U3tAC5NI
fhaYtXkAzTPpPHEJllsYjjDHs++2TXdZJLjQVyO62p77XAddvlt3gNt8hEGLW/ps55QY1Qv4OVmW
Ybh3/ZgTBLjrvTQOf1RTRjdiivKQzemCnLh0TtOQsAQoxDSK6TsLwYLxd4GId2O8tKFtPk+0lGwU
3LvGCKPQQkEbcp6+fZLEmnXhpFBl3wR/mNfNF89TzPoojei40btBdRZPAepw+DjUsZxzGq++4oKQ
v4Xq/MskeEIXyg7QKguwkG1O9TKEWGioJvQOftum63jT04wZwWCKYrwtuxHq8e9xhwLlAXVc/TZT
HA5W01lno6vZKzY0c9MavrBNkH2bo+ZHcATBQgVvtBGmyCLMn3ZMje9qkLXw6sasUsKhkTJOKTAK
s9L5x1E0K3CBqGYqhVwBusCqT8+zL+FhdUKKEvK9PPFv+jvehVVgrGReBRGGrCLqfVjzo5/W8re9
VkRYklEwuUN+pRB+R4XVxq8hOJ1cY4sN33B65ORS74svPhdfhqewoO8miru9dDPdJ0BFW+X97YnX
z3y6Brno/1abHpQss5n9xTxQ8MueMRz1OzGQWhyDxtLDTXX5Rj0hfHbmK+zWO65242+yuoyam5VY
EquOtGi0Oy8w1wUORfju2Ss8aM09cCbeAFxXoxpbGdXUiLruP92+uT9L402ttSrjRwRJ7urJJXAp
7IrlCxcENt2fsoCS7GQdwUgh2+HXJGFywMt/blaAnqJHZoQKLkVrFoRSdL821PWbmq+1Fh0AOU4Y
kUEGnAYzFb4XnKsBD4Y5Zrw0xr02xxa78o2uDdZ8zlnUGLFt+kQFYkyG0wj9mBtzw3XU7kb3pEON
BDe6S2m0G+Oi1sJFDSoRu6IRC4p+hfWT6Fuw1zsl7xngGaSWkqHJNIZ7LtFD6i5sPmFgBytqohxz
bQa8jJSkaEFg37K/Ldu/cH1T/iZ10nsphDMOBpUD/LbYkxp/N0/KjU8OgLqjzXpbDstvwk2EZMFm
SArtHrAK0YdNaBF2LeH6EYhT0ydy47UPMkxNB/YMB4RoWZg4yQsShjlOCPrClG6AR5z1I+5nYB1l
kABKxxIA7EAM2TrobQbGkLe8nvBe0XdTMXiUdjKTxpDUKvlsRTDuO+P3XL5oA84VuA1oT7jaVtE4
OU6drtryMHzCsFOXTN1wybBoqf/qLEsbDjgk+i+1AyfJ8oNW5c8PZllzqT0l+IX7xPWBtJSzqjRL
bMjoXX0z1psKllt45FjDoJQI7jCq+UOWe07jmhG81DwI21fGr+N8vja8oHID5lI5FyziGK5ATKT/
JKqm5zOwnkig+kqnMAL0uNwhBRYx9TJs52zF7JUvcoX3aXbCW9DdkK0RrE6ZuK/qAtgTqGbiUMp7
RXBXmN0rPgKvPrSs5IL/gNIZ28fnr7W7IRwB8cah8Eq+UEBDhw8qtfOHQeqapoggF+dK3Zn07dN6
oOkkMsA0uLmVzgi9kHq8cBlDtqPWfgnl568O7y7/AHXeRjkr4b5Qqp+2qGX2Sxrp14O1/ejj2jls
37gSOp1JXxkgWma3gk31+MFb7UQlVb6DLGXZjAEvKQXAVnCYZItVfA77Cw1GriEO4orqlXvINsKe
rXF7ERxoMeFvKDeTYO+9T1/+sO4NPzsjVjZPhJy1VhClMZE14aP31WF7JBeEGwHtEI2YqnpOQTQG
l2DNpmOwb1hG2O7N697ysQbEUmBb+qjy4IY9jkBcsFIIY+qrJuc4gphCc2IYFoDfUK50j1b4QwAH
7GdZ3zhbNWxyC5cN3ENgR9W4P5vdHyhWlWLkqGGfxGbJdtftrpsUsE7iguhFjzfUR69JMDZYCMh6
nA8x1qXNqQCmRzDRF6IL4mnB0AXnR2ncU5w7KfFQmQ7Y4gv7EfCfW+3osFP/4jC7nA10XjfQefbo
Y26GTX8XYYBh5jO+ADNpWv+asDsmNWxSToAWEBXjMxAeIdVNqFByd9dXWYF/urh2aP6xZZeieWpb
+dpDz0OUx93M2rmVwRM9TqCnUagWKnVflRD2qSraTOPNsEEC4NnKsm8IzNkDeVl157fV/eocKxdk
CP+/pE5ZToC0w4cUOcYrEanOGq+IPSUP+p/HnUoqFkG/327Qf3Rf9o7fHye0HZJDSNWAFkndX2Cz
LGyE4+77jFi7cQ6g+F2hfugjAydEP4MkhrArBseEOIzFAAwqs4c7jmnkVv0OG3TxOfSyD6NsKhIS
Hvon12VweOvTa5ju6LsfvkidQmguYjeGzFIJaeflkSR66jgD04pwVIPW8JBHekAWwzylroaK+do0
3IB6XcnUoTuFZvVRyyckEZNRx/vCqZKXvF5IRCeyJ1Bp3f2PtQy7mQA+vHDxv+uzPhqx70fZo+1w
EN39USVILyokSR5BbXbwhFZDL1DtRC/8zJ2PB4fqMUDs/Ccnmu4PJuala1abOt7MiZop5V7tFG+4
6VTbIsKEb6D0CEkqlOVKqeAPgjpPLuN9RnE22hy8DTY1zYN9T2aHwXM8a6e/ao9kyRjdoRuzYkWt
2UwpodR3R2HndfCBwVjGQdZAbODtM6U+/iCVYscx2eL5EU9stgewC3pWtZSErh7DXrugaIIjPa6g
nZyKsLbav88us+hai45vOtGENT7x8133yGpmO2efHzdCxJhQiAweEWsGUI+b3DzL0dhhcw+edHbH
MRt20Hz5cYlJIRCFmVTU57jzCxU34exkkQhYeixlbPynnCOfdsJSRHC6/Vo69HzIPPiJ/DHf2T2o
0uh5ExgZLtFE2Rp2UBe2r8RO24gFYihFskn/I+m8llTHoSj6RVThAIZXyUEOGIzJLxShyZhojPn6
WbpTM1Uzt283DbYsnbPPDs50pI+lAKuHqblpkbZVJtghlckr6TZRYMx1aiB+ci0ois/E4GQzI+2x
Ab5NQ8FVKAZoQV8aKV8Qex3qYfIHGPu66i01Kwi3DUhEXczpGBBjWlwvOpWnr5KgtiFIYq8pshJq
ZYizMTDXbdUV1QS97gkqDMYSWoi1Q7F/kp+52TuLXnwtgkYO3P8gdBYIVVyeLmPvGRZy3YBEVlG0
vEUf8INpz0IjS7WetdRp/01PwCuCzXLKdQAZ2EfFlwy9CdbFelzw3mNUinyBvY0sDJCTPsnEMCbg
Ll22jMgp2a5R4XOaUzhoH8vWwcMe3Yps+c3Bp2+Ov36bmGcRaCBLfP0XzHDJAOrC0OJe0HNZqJDw
M/SdWL8KZxcADsRuJ8aRFtk4zBBdFnKjZB+2Xp+6+bsF5RN6ps7up3lwuMjyzkYXCIbuG9sXJvjM
B+kNB1Sfz6vEQXUN+qhRmSv7CZF8zzmkp/RH5KWH6R+aNHG1fIih/Lve4ySruvEL0Ffa8C78D0u0
cYbb0wao74GzrO2vwqJzqqu64xlEisk02NMfjoDYVlzZAztzxq/8onsrNL+w4WA+06zYffM4uJA+
QhvAPYIibYxb5LHT+TX87selZys3zSrAJuM3PIZIznBySu3+o5B3uCW9Jo8DPjbsPSiYfYYaTWNn
dal2nOj4UtcQR/Yn2VoIypCqkudiysEVnpPfoQbGYw2fPlosn0r4wNd4lWT68s+ckYJdE14OaBcV
++x6H/2MyLzI72f8wkMfGob19JegjU8a0pftcbw9L9HRJKIx1EzK1W0ARi7SRoao1waD1ofpy2/n
XkrRvfoGESJMNPQ7tdO7jA133lCWnL8IVn2LP3swHHBMBV9sgRNt/USf8grx3lnZCWaBOy3q77qv
NSQiKGaSeXGcWysdo/oXaJG0rjWZg5mF7gAYiPPngN787yiRgmG55tLMYfNnvtFgai+81nznICPO
7pId8xhSK5w+4MXMCz1q9UsOOZgWhNI7gLTzpRdiz8GSiGEIRb3B+gGE/MZH72l6fOtw+KAmlM6Q
FQDYCDNM0U1ICF8sdEBSQ4+8mGki8dMChoX5YKxSEu+FJP4KmirsrzzNsIhxb6B4Ldo9bIRPy/CN
GT7gHIggMZu8T159CSHZ9x/AXa+FhWa/g3C6dY+uf68/HqIXpw8Th05CvvVj/Bh/kcv2y8UF6sSJ
aI+87BAOrrC3LDr+5fcvXxmDM94tvNeyygxG9woQAwZf+0w59x1CCituWsiHijVGf8LMGEeGCpnJ
PmjZwYN8L4YQjGFb8t51iRe7x20LAX70nJJORRn+S9s50ytYXpqkso+KfDkgldIkw8N7fEbEVkGv
qvWwxRhy95zyr4QkuI9IDmOCtrQHpZUyoKegpK45Lb2PGf5qItAoQyF1/A6I17wlAXCZSfQk0AIc
ayzkZi8SHBCtIO56zzp1Tt9L9/v6+RfSSvOq4Vot97M4zo4Y4M4ffdzhYkRVn+EHHKbybO727Dm8
DZgCPpHtWgyW5OoA+ewEowSVIn2pt4PJQUsucMg51XAZgnfvw3XNxk8HB5MXp3p7jSBrvXOoGd1y
ilarClM0fWAVsB4BBII3uIyPb4J2TijI6aOrsrxmme/3kKSNS2gVvMkKZRr66FtXaVdFW2HRSgaZ
/zK9i0q9OeBbpV3SAH+WOU5RM0Ma2kTxtn0OkYKq9Ebhjwnqe5hcvqXkhHvC7S08ikqOxI3mAO8p
kk33SsQJkEub6j/jB2wicCt3vv+IkgMw+J0ipI16b2Ce82NCwVkMdHhGdxJseMi8325uoGoVNb+7
OSo8ji/moS9CcT3w4X89AhvnbArCZLvUHOyPLBSdnz1YglTZ4lH0lwznQDvcG6xj/CjYTT4w/i7a
iJsiJOV1kAk5L9GYsIfpcMVpe9OC3fm+hAW+ERfPsoFznhBjMXNsCnglq+shoP3XGW8mWkKMxuk1
PKIeFeMhHtPpPmOnkM4jaGalxF/SYrzvtaHxvX3G4KVH34upN7zNQxOBV/1gB+cx05XO9Tng1L7n
58Wzk1Vt6axPb+nc3bJXj0GzmxyO8EhHrFE9yiSjrXfSENArwrLSdvxD8IJkc/K2re2RKFNxgGLY
wgCeh6ScH2U4ukqf2mph+L2eC/cVTlGPRxXioN0hdgStiU8Eoj9C78OX4RKS84QkqLH5MrNw1z0K
hfm65IxZZo9foLGSAnkvM0OSh9jD6PhBK+XnIPr2mD0H2z9ZHyVlwGX0XsJ0g9esp2UmYRkGuIbW
UcDjAs4Aq+oXH7lYBuXk2Gb4HNoUNpuGAX0AD2qG9HCkgIF86g6foU558/A7aTOd1NWdFv4c1Tc0
/0+NO/ojLXkTLQpeBCOGMPHGwGAC/JTRvujozJQyazGOI3mDQEhSDShb2LMhthGCR8cBpwUYytbM
JazwEBPC7HCLvOzdzqj0eMv/vyb0s7dmXQEelUG9+OTXS6xdePEMAaMSnchfAl/C28BINKZ2m//a
XkPcR0yjj8MHkbb1pJxAR2lw2vFds7MVXX9iGZwGT/xs7gNAO2dWPgZPdJSP+DW8WzxXip9ur96j
Jq6xo/fVxxWc3Z4gsau7nDD3NEYV1FE4tYSNgl8RZKQeFM5edQmMf5lS18UFEk+HKC96PwkYdt3j
QL+Pf6NXB0+6mPLiDnbNvb67mvTVxj+YbenvZufUVJwKMG8pUlgGLdWdEg/tH3tO7ZLNWH8ymKBr
LhJHhE0w3801LAUnmTLjl9WbjpkwneLJSUgLojWIrvvgh8nJiwyHSlcDsIDeuxvUxZYdd1f0xc4Y
XBgvE2xLburSotU+Q2/atp3ka6mP6jqcwmQ8EgdFlNtX2+YgcOK+n9tyT/FkhSfsAU8uFFATrbjV
f54zWuJiajSRlEoyIkmm4Tw9ucRt/tInO8rMunndm7d88QSbFcF5eDDh2ugVqxbdyU/etjf3AuDM
bvqVjxY5eIIgRnyZ9rxPeuhe0wzPTMT2QjpUHFjnwsFqqrb/Cjvxmd3Ie49Jv06KGNPnfgNpBVAE
TmJpY1wNoKmWaGD+XtZwibTn4BfrVj1smOr50FokrkFVB8tBZ3tWPNbHVQsxMiM8JpAwP4GqZYnA
DpAP6dT4lTEvuyUcmN02PEsO4zHAQNgF6YO8Ed3Xh85oOTemy3kfZl7Xya6m37pFjMgWJZ/sF5gt
d3+B/OKyBWEh3nQpNZ0mk7vXxy0we0IsOIbTZY/fW4Nns7mrr54xs3edCAZoW7b/nA3a5LYRQWxk
pY46ZNGBzVdRxSN9x+Lm3f91oVp5nTr8chJP628tuuGFKGf3zWNr493IgwNloLP5vhnNkYh41Qvo
ChPEw78kRPz6mHz7Jv4HCN7TG4uu9BvbCidotJnP6QvLavakBb1sJY35CyToao4RQrexnpNslsju
lvIZ1epHtfHFp+nQyzvDky1u01cEyiTQBPPoQEG5Uq1r2O27Ji3UeHgnmhXwMQbxHe95wx/QNUAA
r4tzx/MPfQerpXP6JH1PsEHU2Dd3RMP03qV3wWadUYaoxmcoAIjL7oqEQnlpuLa2da/P7tAm2esQ
Xa34xendBIKvdMDPjR03cnAFJ97zxq7k3FUDBTGEHo4uOm49j+YGXfRD353yVDOZvlUem5eebOtu
1WZkohkbeTdjdBd1mJx/1Y0jVV7mv4Rt6DQ4Y5fWfUddBhybZk83IF+5bCjCMc2QYgnbRFxL79Xf
7aBsdtHstZdPa1wy+SeayQ6tKXq9r+CX729gNWrd/t1x+C850Rcc7Y8/SrA+e8kat/c1/+1zBXF7
77fsPtoIIMo+n85qwkTiKPnewro9sKbfV84LvlpTq8VWQ6Igax1z958qx+hKHh6nJMFMfT5IH7Y4
spKf+6HxyxjEgyF8tvXkmvKc2B2ujHdVyDFyfuT5iCBs3pgi4vkhD3siZjCMasvDA32IE9GUsUOS
hIih27ymVZs1cfoEf2TpwU3qwGzkdGuRQLaFAdlwoRecHYYfbmNaYhpIuOBY95sCmMomHoL74jem
5pgnFJLZPzoU4eM0euqCOvPUv8RF3QclO6COPay6ix9GYrNuEe9Nt5h8OcNR2eE7GeFwXGNVjxmu
DgbyGPh3MWodosbCC1x21LJv5ybIygaXESLTKLIeyXV0GYJ+41O3hE+2+q5uR69ciiN1Uvpu+dRA
uF7ypPGQC+Q2iB+FDVDhuHReCzydDbihBu5V3hNvdnXvei/LNTh6hcOAYUawYnbpHbTy7hA8VwBY
MA74kYgJ4i35EWjlzwvv83frt1BNmI8efh4rJkyC6v/JXz5GfJoV3sY8PI/R76ecX+/y9HXE+psD
bgXzcYoCo8Y+pYWPEXQgx4iKln+ZvK/euwZaZlydtmjWDcUdDpf5HjIRRb0V0lNcQeSBZh7Bcv6J
iyVCjE/TbcW33vnvMj2sj0S2tzeniTli+0c/402rMrr5DUtUahnvqd/rKe01OOBS/NtIKpGX0+IL
uMW1IgChYqr1uXm4wzAmIwdZVgD2QxZlv1XgLSlazJg2VSkpeO2iz/zQaXiQNUoC15tIICqXJhom
F1fySAQJU2va5fbsxiAT4hj46WOj/WDOMxh+3EJGkjZeWcD++LU0eEqelC89XIixJ0c9UHtpoKdu
D9+kDs9vzCCR6kyL6E1Inqk9PSiJcZzaNtDt5sfwOTkPAAtT5uXNzf2Oidl3mZ6MnvnPi3spcHzL
975peI0KQBFtH5GHbJ3ecnEJnz4oIyvNFLuH2jMevbm33GAPmn9XLDNsqqtnaJzzl3srAyaAhPCl
sAqO8/aso81rkM/kj2u/2+PINWCCPsnaZKbyxOUJd7TFXfHaDgqVl1seKI/gSiYnMyjM4HplmX6+
DHiLIRgknrYDHFw379kJHEq90XXQ92JMe+H7RhwvH3xbRTvlwwOijv95mVgYDKXLFGZ45Ox430xw
o5/Hc2Ay5OS6d6S1oGb5ZYQaVLND+ly1X6pEMYauGmEPSFyyuuU8ejjMaKzWvwyP7AxQz/douST2
+rj/I7LubmbNYHf6BaQ8XbLu/GV4HealDZE/piYoHtQyhmyr+6w9pmCop2/O7k2xOqly0I73Pvb8
RXDykCkIIyO3wO088TU/kGnbHi7Xv94r/O32yZV93KyCTsh56lMQreyceaJ8Bnu3Rg5Wu831M6tD
oJj5Y/r0uwYugJOSIYz769d3aRHidMzp/9ImwMC4g7PuKbj0uFgNLMw/FVMY90gIbvz5y+B6viZN
5sp5yTtrew6VbIfpCVOtD1mX+LDIanqo5P0bWLSXDJktPCowLXG2hw70eHUguhJ9AOwEG7PljX1T
pLwdviHj5jdk0ffU+Ib7mdG7ImkpPNrMu6GWs+Wm2/sZQbWF4XQ8QR+UCJ0RQv6dFNsH6EUnv0/A
f30bLGBdLBXGlB/EKO6dXEgQDmZun+iOSw/BZNDlTWCbF7ikf8M9AfT5nbzpPl/u9+K2E8bPCIoy
c+6Mn6v7cNlSn8mdyDMCppmJvqhHu/JU634Sv1+I6WyUxWoKu0qDEFoPvzrgv3p0z+47OCiAsNzq
hY5fgiRyLOwjIIsDc4oiJsvS0WFFDH70vL8Ym26nb/bLxEFY0cG7lkt+ENAW8UnKLAZcmPmIO3+H
i9YPYeoH6pU+DYro+WUWfxkWL7/0fykD5MO6ULhrzbrZYfjpNVhudXhOKJEYSC+efgfDFdjMWMS+
QWT3uFLXQ7JZ/XfwtYIWBxdc1+AzPPA7OAW1HdRlol3MrD/sr1CL7XDxKGff7KwjbO6q+0VyDAOM
kUEOOOle4qfX+LiX1WP2HV6egFk/hsKMgW5Js28Ej9pfWrI03DP8VwcaEU446O6izqYlK0oV77nA
L37QHTXK0WmMLSv1cuVkrJl77z3+9FiN8zpv/d0XWF213NdnUJMOTZ29RsGXH5cBaTSdvWdwiZnI
MhxoDZ9dWLYChBGy7uXXg+GLPdX4waifjSRurUH+Dz4cQGPIXoR9Xq8c09MSweqd0ufOwmPOBK5I
ruEVqjK+jwWWn/dJiXcjep0ybM9JPcE7jqjdZ0wkby0r7NiILa1FPTJZzSUWaV1SDb/91sN9Rd/+
bUpHoC8zV/ftm8BLbdFimDN7S+ZUlWRyIqqcKIDroHD809CiKh5bEmN5TOfEGBFlxrxg8BrYCp0+
B7CCk8AwmjFfA2jyMIEt43kpTIsI5bw6gjv52dLLslwLQCi0BykE43yni+2K5ZqdpxkPfkawSAHV
E+lItc5ztc8VvOOMlVer7EgDqL6WmJDqMVYuI/zeAS7GIZyYvY6M2+dedkEI3LuBUOEWpAXcZ1/V
AKOmGo8Nb4Vv3SNJV8YEIty3qQxGZ9PTBBm1TJsjBN8gsSpmRQIE9yYli51RBJUFqQOk1t4JeEOr
4A2afZ6DN2oFQy5nq47PyaVy/qNWEYEIAgYx8M41FIgepuC/w+UgCLFpdSYrb97IuuhJYCzAynMn
ezLHmOD5LfyP46twrdlsUjoy7s2OhK1WeHk0h5NKHGzBOwBv273gMLP5/ns2Nb+n1dL4WpBlcKon
150lLLbYUsQKFpDCZ5Sglr2YXOOn21CWuMbZrl4XXx4kbOMMFEOu1MJT/QEiaTK+awRnW6a4OXR0
AgHD73kyTxno6TkiMtT7Tmth9H3Gye3EFnPHRxq4+tmT1VbhOOtaQmsbrtArFDMvXhmjVuLtUQEx
fTqIMdEXXCFjl47tZLW6DC3ZQoJ7YqnMOxD88KmTP4/fqLUjXCLVTrNd5lqj7SPmSMAXOJPodXkA
KHc47hBoaZnt46kSeOrNUTqfM0QUvGj+Yt20ujIf73ZqMjmEcXbw8vTzEyuATcaBvx7DSRhM/HpA
QharNY68tjiX0JRrBqCwR/kNVbKqRqvjFkuGiGt2dOmc2EbZGDP8davonymWtoWH9bWEBTAba2jO
ItTiJ5O9KabeLTTkbbSqw4fPg6NXJIY/eA3fueDNQ+ph3Jp4WMBpN54UwvR+a0h+24oTf7UqvAvc
rJwkwoygyAyDxVpkLtThmNDDCD4/TLfvLoEuRp5IPE+d3XL2z8sw4lHJ8zFOapWL2UZ0iHZmEWaN
QZ57/MyAwncjsJJgf+AB+yGcwPCbOSdZQbkOPQWursg3zDkqVc5fj8fWSmZW6CptguSymFT+6dG4
EDizixoR/yNPSuaa/pnhdjHmDkGqSLnb6MGuftYrO2L8DTRZB36LkHKc7+7jPLJW+nzMYeorlODa
HBIj1VRb+9qUjkKp01ip8ybKH+yH/o5RcSXotrcqR57gGZLP1lQXPkelMp3J+PD5EEc3z3EU+Z5E
lu0k7/g+lDI79Xb5Jct3JQtStYtwx/dThOz9342o2osuOsxCFQbWCfxBVnH+/uN1lJIH+LfyMeUl
+SiEa0Ii5nr9/0s/hg9RjmGLPwaS1qRDquAfgKy2buQTR957wiIlVRqGJRmQ+Ij//8/uhjCUaJKM
Wk27NmDhfF9wxK0iTBCnU6sJT5Xngiuodtg+Q9KSamKF24zJeSGJW9pOIM41VF2kaMOAYh1gzWXv
NtGO0hG0HihJDlYNDRxONOWa70CH0Mme5MtRLwErDJHITNYhkyCUB2s9WSIhEZsloKKaTeh4lFr2
jfobbyZITg+0a3FnoRHff4psBrB2gP1D5gCsa9c5EF5xZdvgUFUf99zy4Xb3FufCXdh4nmFJ9WMK
xDkGncZ7zyEMIZfl+XMfpmot1b+K9e2e8X1hp9i1OBXQqXdM5bjIEB1kdFw6vsh8cXDqVYwM4FvI
34dAVFYp7mw3jhmdqL7nb84sw4wFhtsR84u7NKqQu2bcfUjwM9iOLlRJ8kwZ3ws8qU8yttMsl5GD
TIGVWcfFOBur1RcME/UFDKCoiA4fFiWnyhMDqj6HRXut8l22tVp6tQQZoaiRMWFPInUdfkKvyj+L
IrpkqkSEco7vsmin7XagPZd25NKI7KZctTrsxer7wTQcc09vnDQTC79i4NMbTq3OamX7DjP7Fu2q
nC95a2iBQWNcW9mtUFqe4WE7w+7lRzD/yMmi2LS8m29//r1oStl6FCk7AKMJD+EPuzh/SBKaWAyK
eUzy3GlzGEdaE8PKTRITZhQEnzTKDyJjCM9NUKqzfh2SX7nIL+pMPhcmEmLV/eOw0AH3p5hOcrQU
t6tf7P1Ww3t33JS+nSLlh6UmmZTwEsjOQWq0FKQ4gaMRpsQetGrSpZs88T/2p3uUP9/+IJmmy828
Qov6eaHOYY40v/8ztX6xv19viOM1N3hFQ2lSMO8fI/Kzq7zyad4KMaewRvD2bPnQxFF0PkLbDTx+
Pgkw7WgOPsK0XAY9nBQeWyceg90B86u72O1yDNXxMJ3+P0V5+QEF2HDk+70vxgTwBn8Q+7EVbjDO
9agfInYipb44dwvOWEqMMSYciNMCD7/4O3sbVktsVEpGt0GEkahEV8d54E1tfIuYzowomQ8UhiFW
IptpYkQDLEeI0MGARVsFDP4wjsbHOhGDag55I/lM0kOcU5LZU7yBJpQXCPqEEQyKSSCjgweVB1cX
Ke2EignDxv06ju8JLg2TjncIzoLS4uP6CytZLNyZy86RwVBWSufy4tXHUbLV95qjltIswpcXHWY9
+LOwX1v6zCVRRweCabYX5RRZZAFnkeS6pvxZ6QNaO/+62xmptHG5x4msZ4ltnLENRxCBpNxu4y6l
AQG0LlugPp95NXa1i6d2GTNkleGSjzWxqmK9qV3jbeZyNnoS55UB+kNW8IrpgygHXFdTaZ77S22B
xGikWyfB/Fxtj+utKgI+ld5eNQu+Wu8wRpu4ONdPKBexyOUl+Vt+Rzxb4kGxcHzfne2nEwU4zqQ0
ytQtVlLOaZOFoALhApXipSbM1t2IN6aouMe8AAffCtGYl3IuH/u7zJhn8d1l7+v2uban8ZYaiM7z
Ppv1yknPjfl8Fk+7GsOm0l64tHmzBDcsT+FfSvREy53E5OP0ZvF+N7GH3Il9vqNx0xIHUgEnF9wf
ptoerQWLEwOVqYikrmmyuDnMSpVtqXwVG9+O7TDd3f/g/3qEQ1JLbabgStDp4I4Hq3SsD0quIKkE
2xX9Z87xtds67pZAATd7+24v7n0Sd1YH23hLvAOfvoJpU8vPUcxmdYShuOKuKq2es2cJ+wDXJVrK
K4OpQcYpefBAraJGwKPNdua6p2SG443X21Ir5ejfo8ecxlnxmE2/WcCznOJmjJ0wNyZSqoWUGHAE
HjKFE4xkhYABm2KPamRM9FkK/kXdoktCdRjv1Mlj93xFlAHswXHNKq4EmjpGiTN/0Vxpsvk5pQ6d
8VkimT4nc/YxD+mhDquYkSzUuVAxE7rtckzwHV53EXgUYNH7XxsDtT8CXEylig+J9uxx/ll5yvgV
xax3xi3/Dnze+TzBJeCPznM4TR7hymM31cczher2kEDVF27vGfZm7ozgvvmK84VMpVC7wz9mbxo9
jw0lKgIpE+QBt/AzicaqnubyNpe6fs9ejphcZEmFoc40Gp80YhElJEwPp1ThXnTcsJtdQ2Qw+04w
7STBH8MkhLbs5XMGQVFbsBikh7lq/J5TvFFp0jCG80hGOx4gNgEzhQh9IBdcyO5klQJ5zS0m06La
PBmoa7xzQlEAO2RIvKs49EcjXwzZl4bsX9CDPEa14ZCNLKBi9mTGs8kv0++VGtacpQEg/wAeE3yo
kaXCENo09LUQ9tlpkkDhHkfkoMc0fzmmCPO5lwyH+rsHAS6cSUq5tG1RdCJUgO/e8VW04y43ebCJ
T5dQF9icCD1IPV2I+uwm+p9ZO0NdgMz2OKRgmSkwGBoCjknEAWRfgDpvV6idmWI6Q2pOCgkeV2lP
dYYNyR5sFlgeQYA/UJMfX94nanlLH0LfGhIvJsEjSGxw2nrwrX6Yjk7h6mGCxJ4+DNmsNR/bHE3h
Q3rpI8F7yFhME1gR6VNQTYdZVu0FrRI7lRcYEIpSTwsvfA4HHHsgeyCyEAFPgqObEfhAnsmGUwn6
Du3v1RK9uhZUZZWMfwZf9WKXvmDrWJSmeYvYJkEBxKNISKCQlNucpx6C/HmWoeplb6mplaNlTBlu
Sd7rfKDfHkcTZzCPWa4nhcUfbeO/ssqN44/bwxCSoXlXuC6OPg09mwl3j7Oknn/kbfXFoujnfRDx
QLOQc2YFsLwQhP/jkk7hMeyfLvgpytMHWW9cmqOk2tTuLf/Yij5UWii2yBnh1x7x5GFtiNBLW/pB
IRGYW5eeB7pWkIlAdsQlR0v3gZY+6LIOaZuClPSHuaCdGbISg2B6301vIXVDWod2/EQAUwR09YT+
wGaRmRsRPQmaKRIgep6GwJMUT3Qi4xRnDK2WezNIIAQ0r7U7vvHjcaZNJvwFP/QkCfBu0xSLL7pV
BtFPQ7y1EMKYwmPe85cn8EqRUOOscOdiSnLXIROoMtidK3r4yJOJkU21xIdQjTllkOQMXWJ/nHHD
XrpzOS0Au2jf6jBlt6AJBuAKWBr6huJPTrfLPpHSIjHGU5Eyp/ipQJCH+7Vtcbr37MhimMKE9V8o
z3czm9TD52Fy42g19Mo2bn5WsUzu7oMqZpffiS6Wz157fRBtpquUhWdaHP12D2NnsGV/mBDzXcl6
GBOj81h3B7s8f0vAakxwPYI/uwRY3tHVFSKA40cEYAI4QD2HVAfBH6WoFgY+ezxWFSx5saXToaXS
jCOcR5h2glVcSPLZwQ+WHLHtt4e+Prh4FFGEtHLAYvAoLj1ip6gRUFmxLH4rNmjdLSatDDFMkaYg
AYUgCGAs6zjL4hblKyoo/KbUg3pld8lgYFMuUJ8ft9g4YlQCCsMJ55+fIQSdBkMJZlvsreCao/mq
NaEUajY4Lt/DQ7x6Z5G6AOX5BGIR/TilUbv6prDGb/glF2zDwHc1LNGejqP5nAKKcSv8wsjJCL7U
Pe2BnfckzvCtAF88zioLx36vMPya1gxgAwI0LTcOle8/OnJQOQI/588h2mPmezzH+ZF7stvublNg
qdddftmY3dYWmSMKUfpSCH97n7mQSftBbUYPnQApBOBaEa8Lkqad0Jh2cLJyDeWuO8IynNws4Avc
xkpuASUVymr6N77MoU8EO+9yt+OiL0A9rAGVkwIubLJy+qdOYujV3F7LNydzyBBRyyQYr3BVoYhv
3tEU24g5bKyxyWFAN6fTsgAN3F4P8ky9QEgDH8ftTTLQQ/qnTvodNIjWIQQ30PUouD1TEjtwmGSo
2Eksridqjn9Zsk14Tl/2e+YvIBcaYwLYIbFqz49QUYJGIskcvmgbJxfH4/TkC/4lyHJ7TZrWi4wd
knmD7MAcVLxiqkntRGq6cwpuMEuNwkRfHrvbK2jh1SNvfSYDvz9AI/i03OODwEZUowO1yDvrDyT7
p2D69pav/j3jhLbJDVDRXh7x4JHlYPyU+tGFctg3IETw41DpajHmItv8NTNZtJvNmEt7jwxvDBBF
3aGZbCgAyTo97TlH4aWbXONSdPlWJCP89FV9jxm7BBNAjFXJ1fQvLV132T9/DynOq0nd6HEe8OQ9
5fLtRa87/19EudlVBQ4l+PAcyDnW8O6KLcpho4GyClrLfIMXmHMswlOlPbsCMfGOarcYVjaHKK6a
4OtMkHhQGMRTrV27Y/6/xWlSYRYqfnRUxGyt6KXwt8AxWRjU7hDtjt8Y7q51kBdchIygMcZGaGrv
4dwedkhvoe/OcR4MMBOwtTl/cFyijEFogJT+i6rkkGNkPcIPQ+LtpBM/mWwO0KehZRF2f4rNz8A7
DxpEPsU5yA4VsSqnKmcaRGLKW0POLXzz5sLpfbuUbMs2EA3LtvY/3pm7n/IIU2typ9ivqT01Ht6h
Y3Cz3wABpCN4YEAKMI6fPbxZueM4QSsEUnzDnIANnB8UH0YwU5hB3gvxJNDMPG+v9zOWF1gZL+2R
8cSz1B1kDNYuQcvxyCR8I/eASOa22klm/LPmA01fW+x4PCeErtRMJoOipaO/KMexPOA2/v4g76xu
NrmqtNXdC/62YPgYgfziW+H/2zQs8qmVwYYVPwa2KUz+PY+70QlJrlzqNcIC6QBYaF7j6vaR4w7d
OFNVAjMFydaXLr6DzRe1knVRt8GR8cMVXLhcMwL9Il9IWCn8vnc4ftxF9A46UIu4+xcGZszGSY4J
XuGpcJtNvIVp9omRcFsv/9nsAxN899nlFlSv0NLp4k8KI9b3+Ai+8V6lxPzqbXCcr+A2NmlBO6LD
LxrxYc0uUMf17Tm7AhGEJ9tYUoYdR02/HlkjLybnVmZjuErYIdpCMzgP7kbPaccv06WwhpNWWBFC
FZZ7xA5J9Fdn5tAL/bD+oNpFnHdOXh9R3/vvx6BRYbHdVI/RyraSL5UJVOM6Z3ntNHPTa+AxxTsr
k8oEsG42B5fHlnJo2W+cwkY3PaCv5EEgrZT/rFJFjNwvg8aO2YijOkWfRwO2Suk6WOLK59Wbcv4M
7r/Q6Z0T4y6ZD00Z5BeT/ZnTXstuppiRob+Gh026SHjIRyhHpo304C+3P1hTNiZZnE4YGhjrcNiQ
GwRRbWah8g9b4M0nssE/0Dmk8OQH7S23lvBjmAadAflgTziTPWKldJCSbHAa8Y9+AAfvGHbtH5k8
fA+bH8AFYznaHO1bHTqISCtCdDTEexJk9AyQvEOX3kBDTT6Et0xw0+pKDBn0UBJBFZO5/pD3+rcM
jXb05wxJeGT4uOHz6YiUPdRKyocnn6+Qf284ElgCIgw8EP6ImYaEwmGkw4+jp59Htohzb6iVoz9B
WC5uOPJCisOJa/CBC9UAQrnCT8OHAQWmvzin64YYlcgPkTBciWmRh+lthl4PHXlJDKmuS8tSBJDs
rwFFPczkQutMX9CY9prMh9Hg2oJbVk9Muda0zRcVLDIbTAQxxfgr1sPhSJtSsYUN8FMA9GbDp08m
Q+7pvVyhScF/yxFcYsJZOlqL9sPMLAhP+RCtfaBDCxLc0LRYYCh0qEGJQt994CXTmmojN2232sTw
C/LoQ/b9xRf/3rvvD8POSPwP2mpbsJH2Xqeyhu8DC4kui8AxbQg+Ik1gwX3VpF9NfO1zMfyheF7x
ByUpiVZdBPiyhLjEjEJ/YCBgIoYiHDLcXSa4tdD0aaPo/eKLUx8aT5ZOg2hHLrbWY4qNPaLrYcAA
Ht5wq+kujzwhBs5wyBibRdnbtAlIQD45ZZqCRaEDwRppEs0OmCR1kh6r5Mq8cnT/m1Xgt7HRRvl/
S/wRg79Aw5EUizlnJic8zUPzxCUZDlH4Aa0fmMtVjJKzjLKPoSHyZ+0/5sJ3pKrYk5MZMRJK7pxC
XPAOTAKkNyziP0xXWbuRN4ZPDW4UKfo+3blKaWKZwZCFD0i0Osp3An4AhbVA/QRqq65+DSS697fu
9jtoic4CVIRZDOZJfHGnMb4+mYzziK7OzRwXnBnriw/9VU4BHG8N5lBKjt8MIR9gt2mXBrRD6t+/
NJtKHAINx+QdtYJF/2IvZo7CKSCzjmyBo1n55APcpPIxBTAmJVgz1ZQ8DhbpEU0cNLw+8eAUYclc
G3CMNbKCrF1cl5p4qLKJ3Yt1LvUsczmf6EWu4RcXP3YoZifdUVzK2pEUzUtJBtguH+tEprSL8QCo
afL15nRHenR47vOO6Ej3fB8fxvO4lZ4cR7rJAYiPO1+Bmt/Z7rIdkFBK1QC46k0bE1sPQYD+iMeJ
dQtMawYRbTCp5G0XT2z4hZ7CM5CWV+6yyYk8ZZxnzwJxzfDC+7JGJRMeJj70ZlmWTazSa4wAAnsq
p1lojsYEVKl34aYgXJwaqdTqA+agu3/6flbD7ojAztUJq3dXE5JWpMU3lxipR8+XqDSf6j7cS0dP
hLC+9V4cOI1a/Aq02ZwXuBjtMKvxP5LNY2MFjOyJXroMYR2n7c3bswl52NDAdz2Iwv+xdGZNimpL
FP5FRiA4vrKZURRRHF4MS0TBecDp158v7XM7Tt/u6ipFyJ3DypUrTQr/NcZqDkdLmPk9tKR80nFa
dvM5U0YzVlwOWabAAZWh000ng981Z1AcYJFEn3yb/FqZ9voOP0AwIpu7S6FYy7KXl3kPUmls1bSZ
L5kiB4MheFaebnOgQBVE6MOQP/JQzLa9eXquAEJzHDU9Dx4Jc0vkSjbtva6VeHS1qUajCUUBj7Rl
c//rHJc93pdRBLQyfh3EGyhEXroJhKstz/NNZ99kWFSC08PWZG3Yfie41FPJpCJ8MgQQEzyHMxYK
O7J+MExH5UCU+9SGst0ExWRRYt6dH1TpenQuMIteD+idrBkVWYARYI8/rFRoH5I85eGlBFp9D2ML
wE4abeyEY2IGF3Ty1vaUI8YtA9CM865Pb/LXwIjz/R9wFDJzEBaZtceEA2w2FNwXWLC3PSqb/a00
PoPPFGa1awcMQdrDqzU08a1vkYvcgjvgd3ByN1XyrexDDhqebTMoMgG0EE3XkenS/ONiK6jflIXM
zFKbysFh8obRY4D/UdeGpQT8FfuEcXbc+9MG/3pLWfXR0pwhN0wMgbnnI9F8mRGg8X5sxXoHeE1Y
vSaw0Byq2Wug9uRLtMzxjNPjbD0cGRE5jOJRkc/2ekb/orkF66wefeNOshghPC/uGrLefoLOYVwE
xj+95hux6PFbA+C7mxMPiAS7CNBCOgY+49D+LRyilPOV4WJWoXrIRZCO0xnRfXd4t3CgBvji8S4X
QmbNhjxJBxhGoxqLAUoPlbrb6Se+sbWkmZArO3GYc//n09pkiv4BJogRiNNLk0SpFmGx8a/+8rys
YwPxKZSv0f60y2lLYNabDSMBDseDZXfmvvcMwEGBKtbT8u6QoTrzCS3oqBlQ9N5cWd+XHHANZCe9
p6ZcQpk5WkMDMrc9gbx6Gw6HrIykfUcyR4dWmDetHjq0LeqYnvipHXEtAJPcUHb4LLmE9tidIPbU
Gn+ytvJ/Dc5BH+UvMjJuytJzTd+gWCniLeazMUhzLh9rCAore2RJdQFxvC4d3UkAF0moFDbZs+Lh
slCG9UvyU0QqzL/rSg5tB3RJsGTOfBpD4DBZS3azbhxUbtoPRERyp6mRRvZ2ozmmANeYfRB0+yZe
QviRboUKels0CczCn55WxKJYcTE2bRgBKw1VT3kIbKcGcAc6EJlyormKm0Mj+bkDfG2TIlYPA849
8e0dY2LgWGVIYxUEP0LXfL1XQHPsc7JG7telhJ4DoSjZUsH+Y5gr7HHELubcZHe6RyWBxZ6oIbN3
lVslSRbKEODyEcteRGWAj4Q5kSqZsqbGJvjgV0+hawMtfVXEmlicZBCn2sJgfSw7COoGNyRUCY2D
DyYtA1SnJZt4oxbpBTHwoezoEHV3atqTFLjXoxHkha27Geb00ukYLdVJmnl7VELt5eiXEgQo4yJo
2jHJkLgF3Tl3ozbOKQ3FgAm1h5DNiDJWTY2IvYPBEIrg3AlMx9ZRNIbQQDDdq6Hean3kY5noH0Tm
8Ba+TTI9OsumthbdVFtahjRcYjgRMmCKk7qZQXxw6Xv7Xo97K+OJQ6oHcXEkQbnw0cQTKz7o0zRG
axqd/BQI08SLO3ZKKkUWRqjtTSsybAm+pBlJQgQMAvkbmbfroyjmfqP1oylrjqXOkPAuZTOgDg2Z
OEXQh78Ec4T1/i3k8/C/WjR7sh5uj7gm89pWS1Pv+YXWEyuF+Q0xogir+8t1gcP2FmUnGB9jcrTe
1RzXHqgMe46wIzbVHl20mOi6CCjFgY+7oD0kc+nV1mhK4M0BuiCDkBoTkHDBT681HJ6RfEUieGSD
78IFZnUyKd/EbgYcpzceQQIN+xi1Ulwujtz8p5M2lfHb6bzr9rCIo+Cc/DAzGngKCsKlKVEOP23e
Hd2XfViiAChzW8zhs7fH5wGQ3U97Pc0hGwVUrg3JYPkjD28+xXe4OKojPhs8zmXaYjxC52Izxa8Q
dhUYXAnZPMw/XhmAWwUtJ5p3Y7vexEQglRc4f4JM8NqMO1tEro/qI/LOGMrJM/3RG4omG7FdGqJM
CY4GaLgjgrNhR5SJNhgcqHYMVZ0pF8QbWKgoq8r53xQkfYC0Dr4d7jpOkkDEhyQxCMBmn+7qQlcZ
RNln9HDpEWs0czM+ohoIGWS66VjDAq0Jbj9NHRJsdtqaeAfZswz9p8HzoXn0pA/mqpoUEexu0IH9
zZXu3O7Om+YFi0SY/J5u65Q/nxNBz0DKo6uQkUPIBnFFH5dBwemPm38FcQVzfIdj55ahTaqQs5cP
ubVZREPr4RjNWECOauBdpo7NEbebol/Z5BX+1nYJz1gHlRatrmhCJfJLQ2n3ISrBQ2UqCZ8lFLbg
6BBvShrHFB0TO+p0MftmLPpvTATH61F3tMw2FDt2PUTusI8mGPVN0+b5SkZNR8fh4R9GUTC5S43n
HXg3KNeQdEETMCF4wHAK6XpcLWZ5qAYhJMiRpr6UlRcEFdJSIEAXf0iPf+u71ZypT4QeUKKELM6Z
kcli2QwmhTj0QLZZcp+oh9z3TSG2MrU/s5tdzea0LubgXpA18PThoQYvDNLY94PJAekAA1OngITX
QhY6ONsV1V8VIHak5W2TTezthA5SnX7oc+nxdLf4/gmmbJtuOUVkFQhRrIn8ZFX4cwnvtOLiNNQC
XXaZ0FU3zMsavl8wAe7GhQnmSVYZwXPDZZ+iOSyakjjCU5rje0jnaFHWJugwrHv1BYLfFXvbUYBm
iATnZCgFSpvH2ij0aEpQyc2sgmd+B5CGXER39+ZYUufxYd4OkyiD9B7EidfyJjhOkLmQffOdhRAm
T2vIPDGvQi9eLTcUM8c/79CnwbdNqBIkL/xxXYQjom2hgveAIF9dOgFH5kiRs+eQOO0FnFAgXahe
ZI/ykB8uufPL3ALsQTpiBwbouHXqUyW9iOLca3oNOyb3J6wX4j6SFhWYVocl8JLjGQHBn1MJFuxM
7PmW9uyw9wBs5+xpVA0uPd35ipPFG23I8/MMKDCrVLsXe9Kc7tXphRJpqPXCEPfIw0Q1w0TblaGn
gbS5U2gGWfVH6aSYZ4HfQnbFna3WNtEYUhC5DHWkm8RfqdC61IRJKc2uKJLRGBSM3N0RWzenBOmu
u6SoeOB4trYoXdLcpXygVUsTjM+hjgO6x/BBiBPS2JHTRpd2nMXFgKpQWYiXr9s0aWe02yhH2Ead
0MseeEHpYavQjjk6OG7F8GKfarHus8rXrEOSx6Cg+ZeqFmoLZgoPSotns29FGai7YZfVYhgDw7jp
l2TyQSyCQq4yGnvS1dfp+TbuZsrNsC4+6sJgGMyij32O8+BPV8iG/H74PTvn56MdnprKGKRnO8Mh
GPAEebIdmmPD7POko/qF3GkyR6+Fj5qbCahLTXF5m/kBRqBXs6DXMwX5IKYegm+fTpAQAjr4OQoG
Cy4if9CALTbJtm4Gb5cdMEO963YFbX1o3ttmg4Ag5AzMPBF9EFLIvvfzET1YNb/umyl0Q54RbZ+u
n5Us/GMFgzJIUiiSf2UwaQaeBTez+3qkqzxtYQrSA0f2iCP/upk0cWLyEanVbvZFpiAFdLE5bZA7
DrP0yBQj+BqVNZwIZkG6LD2c0fQNOpT15DTxexCG9XV6/Sg6gB+F+kE/zjlFisvepVN7LuwzaYue
vDpcALJmraK3+rbtlaQQIcc1RBStotWeNtkja52J9mCavc7WYpgVRyUMC3IJji4rd4MZUIqFxfMO
0LtL3rCxaKLC3mZmcIFZmW2qTtW4qH0uqxDZlUmBUZfSAgs4sb6Wq4UU0rZKBekZkAMiKKMrVAIE
6wmNlgkEivkhmr9Vi3QuLoZ1ZGorVq7IOmtD2o+XaNXyaJNDGq4jkCZ7fok95jFnpASQkmwTDgg+
BVt5qfawNueV2RXjiJ4ReSJdcWAEsLEp0yvw0EN6yLDbvjTJXzxL7U+MA6pqFqc3y/qNvSPfDJ13
9FeYSMiMn1kRMhm/RaLIL1bCYwC1E0lBRlt/AjhIU1ckVUinP5H5+uHnJXvJboq8Ag3hG1bwM0U9
XP7dGiGMPcYjR50CtydzYh011x36tskesccSKRAY3ImkwXAeCAt+VbeZkPnQMtvXML1h8+y8vKRW
8rFgvdAIhQj+RZf1A94u0wATTaL+lb4qXTyvPNgN1stNT7HRsSd13XlvbqpgHy1n3aw0q/5WsH1b
NxehlA7Y3Z2c7coae7hBK1AL8ZiQ8P4nBz1Izvr0EoZJ9mjQI8YgOOwtm+SJOmBaJ6i33egKTP3g
RqxWrwEjZhwHaQq+7+aqnUckaDyWHVwrbpmGoU6HbLsbNmWtCGMwODlOhNnTnYiQTFcQohZ5qMQg
eKkpDjmAQkDzn4bgNVyVzK+cbSD/vrFVfOTV62HfoVMugYQ2G9gwvonIhmKnYi2etwOz942BPcXe
ANKwDk7dzv0IfRzOEVcUFEOxuZ2J2kZiEG8ieiWwPqyWs4TuRHv8gDLEvLuY8jY2AeC4xr8vwVxw
yex9s6hKtzKHN0IRZqQNXQg1xCp4Q7v+nh4cCA8mB80bjgZn6gLXYGuxE64RcQWwoWlkVwBktPGZ
jagfph0Giph2oyz8iCI/VzIjNWKgilKsG6zoOa3awSHC1VD6u8x0yu3tIqVZC4A/LrHEgvxQWTVr
n5xJQ6hqaNCYuX6H/Kr4vYN0rSczAzqNbq3hl0FpN/bQL2Q7yoW0rDtM8Meo4YCUDru9gsLsaWcP
CIUsiKb2ap7t4d1BTKPttt0P3pQLCJsPp+Xt1xggdHlkyMLfJ6oTFwz3cqApxfexp15RkibHAQ6V
UcJPWLxAcguL6YRni0B/vXh0OWDu1oACv2wP0xVVAp7FPI1onV66ilFXMkiNo2jd6j7s1tVOk80V
2tc5nSwm6q+baLKFPoyYPLYYVBd8LyETrcY2C4IQGjisDCSFyXgEFzq9JuxveAPbgOENWd8Ax6gZ
de19f8PaLvNe/mhAc6k2qgG8xF6ZmlEOxHr+w0rxZYFYi2QrQ6TihkLxJYuisX0nJeq+3ZjOe3Ce
M4YGLb0Q2u1Vp+ck8HYphwLqueVll5rJVR6dxDZBrtcPtosFbc0l323MGPljZhQpbZYY7zktSCMe
iTgnJEuQEqGxBAxPD4bixClUV438wh7xk+2+oCvBZbR6pK471BhJoXXFP5zQytiRuYOpWmS8fO1N
Scvn42SQO00BIEmrIAuCuXBYvyCL022Ps0pfh9YIWIrAGKAbpN+Jx8SA9EIPlHMTXoPxYNVi5pPL
tN/BeniTZgEyelRlVIJ3hw4Lc9J7GHb0FStlH9IeuOFQiiyKEJhDwGdyh4TVCq8zWYbAHXAYBPAt
1IMt711ECKHXzcd+yR1b1M26Wa4hBxeszhDdRfojlHLraTumThPm6iXUfTjDbSCZjU8rJPB9Vi/2
Z8bA6g8A2uiklbx9x2oYpP18LChZgpHgklwb+JZAKQUX9QIEh1zQnpWg/ifTRMSRior+MxUaezpc
4eDVQ8QDRD9ujMAzQmLFRTF8TpPBHW1u09G48E4WHfTRLVxfutbwOpvSZ0ElM+zwMLpKrG/B85Dq
QUrERESkBNynVOdeIqLJJJA9IS4v7SyrnczMEoRakTzCNJXyKtDZnBk1ZirymDbJmvOYbpDuseR1
xYqjXTSXBmgbhJUvkEZKAv5UwrUGGLaOk80N4Hhr+neI0DVBKCi5IKjht5IClHq1+qa2Yn3AjydW
HwMlQ/YCDEQFlucvXh72xXYtoT4JIa7R73qKPE3ZS/kcOzoZbwmXbHDBd9l2IvlJ3DRfgUWq4KFA
FNmdQbQi8Rl4wEnCtyt7cKjQnun3S/wCZemLTAShssGWrWsIIffCnC495tpUeGVxL3SBPLJJXJWT
hLEW8c5Qqn94uQJvgOn4JkeOP6QBVgWdKuwfxvKSM+qZFC4u0GDRISCTaspTl5SdHj6YVG5NNJIl
mOBBEOfZ2dub6SdI+3U/vYYQZBgWm/UHlzGJrnxocgsCpqLKr3UYPdBMIKrdxGOGKNX50Ie6dbXD
kBlLyED0spp+mlokfxTesgsPGQ3Fxg6pvvikyDFQfr3ntKB8KiDqsCIpFxSxfVA9bTanMtwx1ElI
a9BIglWvOxPDxlTf7FUNKJ1hkU/pfthYGcNwnASQ0jqQddG7UW2JD5B6GD6w29vlQwTc8D0sWg/Y
I+TFjYjSVIdGLk25ONTB/JCv6aFG8YfDBvKbEhCOLzoB+pgY+RsSzFq/GFv3Y3pyMWro3TlMMmlO
iZ5kyHxM1xy8+oOrubBSFAjwqQySwJGEYpETpKtzkJ3raGrBujhNhBLKp508mP7dspi3nQshYAjd
DZn5i20EkmVcnYTpxrBbWPDOhGEYzafuO6bxA2CNMaXM6cTpr2DJGOaBa+dNpElQV8MeQOGac/7x
EqaFEszDMMuanK8OL6T1Xr40E7l8L20z1MvQdOwx6LFc/og6jIkx/GvXYw6iHUmQP/CLqcKo1sOs
Ewq/u8+wHQc6J90Dgcq3wFHZdkBb8A7yScHQwZggk2Oq/3pBlDQBcOK0coY/f8DPkje0aJdTe1gP
cm24tUi+Ll3LQu+7bvABb8jn0d+0YoiUxDgWp7yFvr3KYiY2KnkT6SzRsXrQ7Cbrpwx90us79ens
oh1mgs5y+MhP0HrkETDqyXQWq5sBMqLjOKKPKNko4I3LrOPx6O9x2v7Dudtv4CEzlZrHi6m6pDeL
TddVJpTpQXIdgKnMFbR0ojK8ZoEV8zyFquOR5QJa0NgLbC+Dic+9uDJhQMJS8zl5C+6UVWdjhs/r
EqBIR4XwTzEdULzSZqYFqY/IpC7MX3JZqhokcdVmcRS6cr+nQA6D5tNHqpHu2LvQa2ZJKe9/dIBE
VmSONAUEASQq2i6sgRhaHiv3AC1ajE+Z2iIEm46Rc9daLoRQoSbB7JWaG/Grvs4fONkXpGU4f9CY
I8YSOlKOuUafnrz0FgIujK4uG8FzDJ3C5UyF1YTytx2gF1RYwnJNzgNk5fivtHUPPQIA+0ODd2NK
7tAXZLdtIWNR8/lB/hMiH9VCzdL/MEnmchl9RXPtu8GTMNDNqCAeO3iCdiC7HwgypFA3TFvkeSZs
P4GgSSLvPmFbiHjg1JcVEoYScV6M+982dOH6k+JlMmw8340watpC28na7f1oADmnGSNy3TOq6yxc
aCtX6kmQJrJ3MOvMoKXl/puC7SgYc37OJwR2sXUHc5waC8b8EYGEMATX/Fcxc4s5FQmNammESvxj
JHPeGmA0kAeIqD48MI5MTnbC3Bm9aVobDi0KYg+zqh1MgwKGi0LSH7AVDqnM7IGhSyqr74TsGtlN
qN4AOEnOHSNvwbKW0n7wSDje2BOouxzaEH5kced0WeHlRPU72w1nVJxIYVnvebabdHHj4pAYB7XS
y/pwNlMhJYiCJDlhnPHpkdOiTsoyD8oqiZ7MiTDPN2ujsibkziwVFoIMQXxUSX1LUx23yH2CP7p1
cC+YEhNFMn/5wLgw0znIz4qEC7Sc72S65CaY94/XhWMJcj4knjlgsxQW/OJvKZPIgj9w2XteOQNq
oMUrP8wfU8A6FNeZMhyPmTS8shmPwj6Es4t6JtN0HQ6OEDnikGgIX51dBMnkl45glbwIhXNoMcgI
e3TW58c8L4KYLSOuOJM480AcZGolBfzjG5lFonpeoPUM65TfoRMQHvv90MOHArPFchoIlPEr7Fo5
DGmukPegIOY9O9Dq4MmvaLqCqw8hQJHtCs+f5ePo4zJggXGTqq7IZvZjUhWeo1xFGIJBkYGQCsjw
OgVZkgOAMfmeKAixWwUAA5+ATBwseEU851RzkuX3Cf+LNMqVj0X8pCTGrhOPPh74E4M6CXFjIgo5
AVT1OaY5dXsjcrg36eNm81Tgd7QTwPBWniQbcQhiK5NYQIgqAYvDQM6hnIoM8LJw8hyWDCyCnuTU
pHIw5enOpGlMh9Du0XSWZqJwtjbD4Xqqi0g6xyz2skzuGMNDpZvCOc+yOw6bGSjeLOcDJxxk3E7p
Stwz/DSXx5mCBPHIeBodlwlSbhDvgwPZ2TxqPMNMnuiLxfRL98NWBXaLsDTbWMvYkUw9yPJsiTLA
uYJfynpJHpW8d5ZzwC/Yyen/wMfXawQDwYLR+UWN+G4L5UVegwtiG3GL/DVmovZAASTk4DBL71uz
3YNQDQEZu+FJ0e3gofF9GTNyAFMy51pLvo7kVv9+8XyBuBNqLYCy0ACBXjAZF0p6FHNTIB8zdTfr
d82P/bZk35zYHYaJX+d4fFQf+cXB+Gv+MYZGSi3Paha2IRxx3XIsMwne9C3nQodMuOkcEKI+9kbt
4wEdOWyO40fRAzBhaXPUE+/D6eOa5ZJn/cXC6S+4Iubn8VmkahOiO/UitsCXwtSiGUAG9DdYOIuZ
pYA6hCDy77U/NjsprL9Fn16BJWd7JR9VztNsJunqTpAxeZxIMGRtv23dvZZNfgj6yxPhDnAK+lzi
YNBQ7ALhs7d/v4AceYyC6129q7dzvxCWow5U9n8/i2HmgDWS92IazNxdMaw9EYiQ+puRxr8ByoUp
jx44NExn6Ywb52G3SGImErnEhMWN2NzB35tZHvZBxiwXxX0ik8I8cVIx/3rEIzBGRnXF8dS2GFYm
j1N+YeGcoMK6AA3IWLz8CnL6JLzGDuMIoBrI0HtOggm9l6ktXkJMk8eUqJ3HBD8HfzKhIUbxw7GW
F7i5+YkAIl40iShAyCAyqeYzPi3pGW8vx4pL3BE7xLMI2Ca+gIk/cSAZg25yChgi4tt2mD0QS06C
xf2m9icqEtzMqTSrYBHBPMvipi+ul1yIQG5jGvCXSd/SFMuWU/s7TApPKJeXXFThyB9+t0nuAufz
d718bG4gJ+tMzYJyCKlS24erBlFMPk57KCGpY0uq0PR3fYmTS7tN3G/7JzwX3ovLhr0k95V0iruU
bSH52XXS8Y6tj9BQCS5WLXw4F46sHFVUg9y383bq68qWWMVhXqOy9jsacrTla4deZYtdfR3kVtx/
J01DSq0R7KN9tIzZOEIh88X1i/NHhdda1EzcjHz1zjoh/9Z7W8eoGAHKBC+8TiO49YxZ6ya2LeGx
0386TKoz2CpvxwQ6SqefQMIaR6zCJOXRixcQbh/0PEQ4RJ4cEJ3ATIvcapvc7Duv8LTeTstdxg38
mQRfHgE5GWHZrDt63nGlOSFffwU1D5U4NM+b7LV7O6cePygz+G0meHlVXS00W86TnCh08entEQ07
+ExUU+kFmX8LfNQLl+P0+SMHtI+dy/tTzVU7+Di8SJ/xC9FZl9dEzsX5//5anEr7Cr1EvPRswUvK
Vf3zeOKFW335xy0Xji78/x71E4inFW3ZC6JFHP+WbeD9mKv0Gcjv4wzIBlAdSK2MuRZMhSYVt48e
hSUvyY3kzGfYio95YENLG5uxdJro3o7ekF5iZxWpUeeI/VRh1/+Xp4hRicdHtAeqJ+4t3pF3iuHC
1ODvv+iQUpvL6socnyCmTLaK9SLx7Mu8VSNqRDu3g5XyO6U8gKdX4o76lQLw5FeLJTFPZ+c/uf+d
PrUGhc+ppwVNhuNmSL4xQ9wd6MHJ17Gdg//kHiMvv9boXcv0qVRHiK/zUAZ/+Nj+1/nOWi4a6OO2
SRe7ay2RNfb/xmXCZm+oYdLw3Vng8Sz+gT+E+KwYLZOnEnT4M/Lsf+Qe8o9EDf70N/jDfXdNYkCI
b2AoK4DoQo6Bp2bQjNbeihQa9msEQkIKIOPMJF8/iZi17vZnddY07TX1+k60RrBtmy8grWrvnq9s
JviypQgB09I5DND8RnLs6NZG+waZxtGVdcwjlI1Btbp2Y1i4bCRBphTysY2ABAt+tnbdY8MykrYw
e9xtsLN2CNfKrzoYFEt4g9365d5Rv20odq0WoW7ff0r7f5VbB7EaOMwbykceg/XAkwf2vVldtplr
ASbvLu5Hr6GQl23vLMPpAND655Nb2ftH7+BzKuR0abSIKOpnDRpOGipwOBxjmLGb99mvvO4FONlK
U/EoNwZoVJMlGapbIiRxx9a+GaIjFIoJ2ylKLAeZDtLzku7Nu6U6dHquyXKKjISzx/YKIF6+J1Ev
sT4gN4vaKc8uF3H/gmf/fB8lk4P4a0GCzUuKKTI2/5UGJm65cownnpHmwwN0RVrLqPaQi5IWPTmb
e9w9UJF99+Jc3HNQ71NICjKUI4tROVlROA0IznJYYDKN+KbHplU4GrpdRdKphTsKsm4zKlGAuQQv
BEYRwqEds+eoVYjq7PrP0q4ZAENfU0eai9ZneoT0ymrUt3MGo7NmzTUOluLVXCAMjAAL+vhbl5JC
cKbH+umUfpNpWXM5kWUNH5T/1X0ad59+uekgU9uxKTK9ElVLu/7sS4YBF4Yv5dUTcSZ0iF7x1qmz
0QU20ah0kUOiEDQoNKFjd1R9ePYeEmIqcgZQBETOWdeARDK7rHFst457tQ0uFJaa2R4c/OXN+bAp
lHkQ4saj7TcTttYfZs/51QOn+L6ouIlebBVpx9x5yrB9rHWcpbrUQ6Pu3PFCjZEkKKA1xuDyHRIH
2M0b7HX35rcYxnHwmhIdWrLoomku7tXIwI330y10ZD4+dVt629pPRJeZl6VnGzPvJb5q67StU9ya
1tFxNRkHklEupkNvqtN1yivjfTcpvN/cpdcFZKKFqmJrwG1q3NnsK9nt3m4s2eZuZzz0tlXtZ7dT
rzJP71nniqm8aGHYs2JFtBLQchkvdNbiwqtzlnRFyKpTUlA033vlmI7sVW7Xh/yBjuwZ6VBi2Qmq
yYNHx4Sn9QR+asKKoA/klAW3vtG1JBejupppHwIHi7NJbh6jyQTLNyELHoG7X3Hn5OUYc3P4Yg2n
hd4eAoJMRVYy5ojvoXuHmUA6vg7wRrxeHRl1/Ua42BFEwqvkeG09WrbmH83eAb4Wy+HybZe9C+KK
h5dKn3BAPtbp3Nu3UB7YvtJyu4ElQD5NmCVTop9DLoP/d43HgGjCMqi6LePT7YZFGigaKaApJE/c
0dfNfWOH/JswyD/kj4C3+YElOzZF89ZJIDdJbMm4dsL7VrfpT2gVMhlMdqLAYXLDNCYoVXYrObUF
GlAVAifUrecL8QwsRDQSKTBhyRP5QlJLIXWAQb444nePSy5oGpXEO8MspsRP7i7jupVK4RUtEqln
BHC5PCw6ZhcAoNZf62HyMfa6rXkN4JmTi7P5tZtxReuLNE7oZRU12NLSwD4jD131oJ1IYScoAUeH
b49PG2jXBIouC/d4To6HX6tZW7T0xPpIaDWCARk4iTH38hVeEb3lzNROjuHrMEHPdtp5WuFLlXqv
gc4KmdKn9DgEBorw6zu23+q/6wCY56mGRqs4vBpICBaizkklpJE3Ay70khluNNStQB4LzsDRAjhh
i9HNR9JwFzEbdrSf6vRR2629pudUGGr6hEgwntLmmUdIWki/9zyAHe7Qa+ejgkV5BQQBjNjD2qoT
ycnVS4nqklLhHrYpWScBn/XZJvju44zuHyAvXXs6hvS5wlzjrnbJZhnTEAyDg34kqm93s8X+TbBB
BX1/8Gqzq3l7qtfBf0XvpG5+Jq8J2vE18+lfO5bz9tEex02C3QgqH9alEKlo3ppdDw19szHC/W+5
SNKcjKd7vNiNqGtY2YM18dRQjOUigy/f0ITwQE/e0gB0oM3EBK6uhXPyM53862GF38otRn2H6SSY
EJMxvW+1OI1r5Il2J/37fAN9cmI/zx2sVX2t9tKklQFpn4XJF59dHUzjcZ1dMBiIxb8LHMyQPiYx
a0C8abloa+oW8h8dl9X1T7JLEbfv07KAXlOB/7Ih7k3a04ZHQCwgoTPT5YqwmnY95hNQaNq9EUgj
prkAyJw0L3xtTXtyBiEgxu01SpJ9wz+4OLW81rY5itbtpYB+yQhbJ+oFyqIbImPSEYYiwcNEMUpQ
hedEKFe0Cl+swaTnoHJhM3R94tkm9yAr5L+9Knh3ZhQlwGfUGW+u8Aqn16oxtG9htkSJ5loPipFk
bFUhqUbU7JH1wFC4mu0/7qmmBn9H+7po19WYtd7HIq6ZBpMaOZWE0RvDni/M56DONKkibzlBwyBP
Qzy/hNx8sNiNMu2c1TGuGux2eqhHUtDhklGxzUeGo/xvOP57DMmCsr8XI3tpQ7UdqhWkK1ofWwM5
cIwPAadtwnTpV7ZMfl1Hi0F3TY7GEgsWfpGNf4If2UdyVkNCJLkPpW3KziYtrxc8XrYl9+7mB7zX
xMcHpHQM1H4faHmUA72yxqPdoDXcb0jSEknR2JQxGN/7V3XeXBVCSMJr4He59ONmxPiA+fegOR40
p7yabDjgkxdhQfZAXbVHI0wEwW47zCLcp5QSRbSlHCOJbfLZFtgriIyA7SLHIEWQDNSeRSw1OzW6
PFyiUHzHP4MxJ7e9WxAniYJnr+aX9hN/LIPcYPu1OWfdw4lvDotj0nnqYElb3OWbovjGyomWomcA
iudE1fiGTJVKHrJ2uAzeZwW86bbZVZ7UWyAHDIDTj2EG9uIWzs9VF9IYAau+uDkqh5zdzjXoXmn4
h3Wl1xi1qr8sJJcY4nLpfbqwJYAIYXExHtSEy7ffg+zz9+XWou/1IZ1nVFct776hrhnj3NZ3O9g9
Ul1Xp7fNmhkWed7H8DWiuT6bVmgEffM7a+78gzZgKLYDHnhpwdR7GO6VvLkunUYo9ogKRt1N9JBl
Zrsj+M4JnwF3Fb4P8DlL7DWr+ITsiW5Dnn7ETVWD9cQqJuR7IH3oCo0vnkNtuAM+1G3vuWHsHcAB
fzxnNXT7AGcR3Vn4m4gin3v15RDW9Ur6C+gtPmlcsQwFSS1EcqeTS/ygejEj1MwMmnVQlEqG1yrV
DPQO5PH216PYOYdz5I3R/aQ7eILsArlNDzm7oA6AkdoZ/BeWCBmP1HBJ0mKb1BcPgv+gKwrI1hql
hxlR50611casH/7iCLnIMzCrN7Lxsu6eNSQD7aNqO+prRti71q5N+61dc3dQGO5E1Fezr5PsnUZY
2PEC0a1xgmU7GrdZ5BB2hvAu4F7JasKygy3t4679adDKP0L8GhaQH3Ypzwj0tcuE/7WyUbg6IwR8
72kzqBEJYUU2FO7VaSqsHDgBLF0SVjhiGzaB0Wpg8WB/M1wGYVOqJZeBVToHlFMa/PEHgw48zpUe
FhdINGVQ9DdSRPFYgzJ5wpraeXuakCyXx8vAGF4acvlcLz5F5ocOvPJvi1PyGFaQG+4W0nhDw3nr
1qMnaz0HwBuMzb3Cr1NwKIsRyAhrhoI/7U5deo0b9gBt+UVnhazJC9oC7I4x4WzMHOx4/NckKaMc
oKJffnFIn693li5CqVtkyZoqiCRG0AnoIg/5hLgKEUbZdSkEq41sEwWiYMDV+oOo8Bh+oq+lMVP7
sQd/NawSZoxh4Qe7eJLdfMfyPAplKTgM5OVGHfpk+RGiiW4dT8niFelsZ5q8syP70Y6q3gSyLOfP
Fv9nOLinN2+zaKTFkT0z4gT5nkW/8bLYoVBbIwyNexuVwy9nE6VJ1Xn24EtsL4qVDKvaoVe3ms6H
qHBsOZfxrqFuuvWy93d8cS2BZ6rBoK7Q/rfZfXWvDXUmNVixY2+90xyKJSnBPuAR1Ri62rujgs+O
IDtDsLh2mqJ70/9r7a1WSzX2YXVxvrpI91bskoOyQvFU8hxarWi3rl8DFho8YAo5h+SS7FhMR4kt
oPG4djR9aC0FPQTZsipP6bpB/pcltfbXO1KVWHVWWP4dNzW8tntmhvkBE4g+gf4KUIS/m8MutEsY
PW/FAPb8wX+G5jcDRk+igux2uAwbQJA7W2+6yyXuUtK3PqcRZuAA2OUxkNKtXfNy5JEBLGH4m2pf
uE2FP8LhLAEubyl9YM7MubU0WZm+fpE4K8M1YHQenKZbO9pax5/fUe8ptw6aLxGsiXPiNS5Bzden
e6d8e7qUQnpIuXQvnftDnYL3F+1ulomY3wWrFQiu8Da6dNYiWtzNXXKwv2glIO0o9B3jwGg6PfVS
xG23NF1kFASu22HUm+8iFARlFfiPF2Xk82dOu1L2W0IbOllDg/UU7mNrDh8y3zc2pkK127SYy+NY
b1k2xFPgxpubTSNjFrlLyFUsR9nae0YZrJ3Dxg8W/3xnjK8xvi3fyc42JO8v5rBWOTCTYbkov9tx
eECycYqzjMjonMNMx+URMqfH02GTim+AsZZQdFhJtflkQigQ5iyUPAOJhhfzue/Vis0AB29Vc+dt
twdzn+DzZNKxW6jJkhbeHGGmzhoV0hWmHgokHfU2Y2eMlpPpO0wBFfCOEFbomPvsMmJj04zVOZuL
S9EwTWCSk6ct3Q6DRqqW05bSnNuVm7ucUZVyHVOGZrbu6MgnxCpHI8pekebo/DbXkOQwDQpVBrmB
Gh+g4ResTP3UAJDuqM4wDtKyNnt6LxcYjSiY94YvHCBC/TRLq2zyYe3L15Xu7aqxg1LyNS/Uip5R
76Py0NJNFCeXZo1tBtCPKquxhjvauVpG3BTRwkuKXJOWuLRomUHusantKrfmlopoBjTfBwNM6Du5
lLHsngCxeSivvQfmgSdZIaa5MzNRcQRp2VKyUMy2aTnTqnm27fhYOIBJbxelDGWwgNKqSUV4vSag
DIULxnl7epSliBk2+hQBOE2JTbJpsk0wNa/b+NFjHYguZTgwwmDWESo2+bagsrUBEa0dIs4azN7r
F4WJaRx7VdiKcPb8FYHEOC8XiJri8hheBnqCuwrY054DrUN2ES4l1K+BNq73LwRikUy6j18WJEh4
uuMW+Ze595nQKVhy9JbxTqbFv5R/rP5wKxowmlfdLFrgHz1ls9mWnQjVzWey/B40zPt/JJ3XkqJa
FIafyCpFRbxlk8GAGPuGMmFOoKA+/XzLqakzU2em7SbsvVf6w7o7oVEFSv7gVgroSIn/HCld+7rI
8bRuuKjrfTpWyRIn7QJ32ByT1T0o7Ohm0jhFLKVSKf7v4KEBJJ6DYtlFF8pZdUtz1Qk5kGkh+rsb
wvQjo1KiSUsUNS/xuDBPlPmmf4vHorq2Pa+amndQdaB7L2dxxwvXwSgOBxKzcwFksmAJIKHwYaS/
+4SiXAPZEZsPzcHwOXLBOTIwgd57XX6PcYqsCacjAZWCTJ0Nx7B20LNPE87Xem3zRmGJf4SlZZT2
ZUtc85qoAol5Iqc6huFnZyU2m+pwdl912pkXm2JgZWQMNE+zyi6WafbXGK9epNVHRuwgSNXoWG1S
q323RyiE840BRrXIiy29MkeYyGovv0KzznLftNvNkmJAtcy1NsZIhOpFtTsIjvV0GJDmiDJiXPXK
zR66unnxMBELxEqdC6MIPZF/EUNZfURAVhQ2rhf3aenvwSeQ1/CdU+DyFKlUfyUSww4EB+3HlaHE
jowAlgkZCEVJ7muqZb9wp1Xd1c5MF/4oHQ/xUxShwNnV1B69VNw72WUfsfhpuLNLZeINvW2eWR1B
V92OdsfW/UPvh+l8h+lwjHHXYGRYHZj71smt0Wcm3wBNS8lCo1s8pPdOB4i01So9sog9sD/Kkd2d
iFge+AvKLL4GE52iNwYEOe4eOUY/clbvgk5KP/2LRlLycM/OJf4ir2aiAzM+/NVoATqklqbRiUrI
6imPVSPpo82g3Hyvhm/0K/D70js2Q3DcmZ7D+xX/YPhdDjobrV4Xe4Oa2bV3pb/VFsZVjbYcgQ2+
Ej+dNDxMOM5dFtJ7UztSd8kKfihxzOzx+gvxeEOog9dKo/zZdc4Gtwm0IL52x60bF9b8WNsR18cH
EE7hs9QsOiesvji0+qnVNGArrUYHklpXP9rb3WSHXwVB4tE0h8YeKO/eMNu92Z2oxExj/NpP09Qf
du1Hx240xbgcq5k8XF8wwoi2o9vNkb/sH0vn+dqZqBKQjOq46GGQMW80vSeOAqf4dOyzJdQdvjFe
6zQMvVrTaVldu8nBfmy5wmk9o/QhpK6LD4D3ONrf3NysWlQkxLQzREuC0fvBAUyqh5jMOOVa62Jx
jbf6Wh+nBzf3vlfvVOKiU7QIF5y4wRMbq0W5GmNuziyCglNCLOcJWGbDvpxcmpwp7WxVoNZnUrvj
tguRfPtpW0/NZsmA4LFH2D9Bj8BVR9Urc8ty3wzJ1wn3b5U3XE4I3pd/xJR3D9S+Rg/ZedGLsC43
9l7O0PQ22w6vs+376vP5/Rfjer0R8s7lxbJiLxOg+Lh+t4eGj7O5heUXlE8EPu/EvxJuBhTE3L4w
WXI4bzuNoHip8mIbmM762sA9m/s9hk/qYX11K9+Z2phXhXc7Ckj90XiEORvf5TDojKp38G16GkvW
7T5mYiyENBbztIA0UWqEBmkKZnmnbX5wLm6+IvBbzdG2+7OTFfV+zJdEKW9/4ZwkDgDyv49fRMwO
7WML+TNYQmnTfuug0bGg28EGfGB03rHT8Vs0BJryW2pdwPg37Fvv3vJuLjZYO9hFZqU5+Gx4PG9U
xcTOmhGSCP+UhwXKQe7pZJ/LHXW29yh71c7DqlhftJnR7Vu+HIL/PzW+GPabzIrPvYky9vh0ci9/
10EDBBSakwfJiMPrAIlJ0eXRkTTobVEvMshIh/jdNxz9OmkeewUZrcXTJJhns3RHapN2zQUW42K1
a7CfZm0mM543W69J6EanB8ev7rtrV5iO1F+tvdtqDKHCeO9lk+VLhU5IcB7DNv+jgfeF7Wq2AGQc
7auL2GlwnzDcgSkDHXmHttcrBKIyEYXxo9vxC48xC0VqC/8WYGq08mC1IJoMlC9pYjePnLXCZANU
OUy5A50szVNBjlRpgXzcX+eE9xC1jlgRnZpWy3nqzrJVeIXGeQCS/SGLWIQ4xLNbQiFJrRAMDP6D
3sR/NFMsFOWjtayj9UyEDlj2mbZ+A7EvLDBD6/XQpa3FCQLXDwgBubGQPkvSKPlqYdSv17Rk7WpN
xgDLuuCAHzK47KLUhFBIFwJuAQvm6zbE1s1co22iagj4GOwUKsOK5bCVtFgqkf+/CPQcboRD57Ft
rL7e+OEef/NPxoVY/G63o/VQt0bg95XOq03Zv8L/5jgGs47jHXAsf+CjfCS22VJonXBLfoatxdND
vmG267U47zo2UoV9bfxk5u+nTuFUWJS5hQOkMHoGpC3WTy0HvAScOAtsVLixkWpZl8qdLZCfpTEk
xQ3IGVJLEaCQpywPl+EY4VjSKJ41RGwuBlkhfwTLH+ClUODeLDrSUXkXvBAaQpBB4dHIn7wkdCal
kZJPH/yLpN4L+edfV0n+TcCFSKpyCP0ovvJ95Ke+bQqVBUrubaaefHf5O5J94LPAdRGbXSATA2SI
vyL15UCGN4oiuT1ZovsgPOgZqGWYraBD+n0gXkN3CONTXu9vwcixjO0a/3Hec/8FaFIh+EELEpg/
pGAfNhPYyFIUPwSassAFjT8O5JJQ4+0++DfPBrj/DNYzFhA52ILn5rYszaeUoqASOjBtfr4MxMrQ
XaP4ztcAHWR5zpBWpylFWclok+ybZ6+HddpKSuwPRFhhcrOudiui2eBhpSJWM9wi91tHbT69CRIP
IgBia9zcgiuUu4FC8p9o8EbF926LZKBIGSm5D35akIHZCxaag94S8CeeEhQx7m+BNtFPDeonEQMJ
ZOiPebe8MFR+hDjBN4Jxw9OcDXOC1Qg3cguoN6owrNjtVm6MB8KigmQAjEu5pjtzYTaMyPIIG1C1
ZjMTYRnHH5C/8P+8RS7Fdk3AhcITt6GXi64U/NkYJJSM+E9OxWRLYEDAsKRQmAvGENwW167grMHC
h2RBLPljwJrdXQGtQzzUzAdNCeHSpYUCqSTAwbaLzAQ4WAsiBs/5DMAdH6ckoWEeTktImIW34aln
pcyXrqK3PaEUAkkIsoCFRkNszgPuL+iCCfA2u6yOal8CpggR/JDx+T1AT7cdgAKWZ92nhAuSJ2cj
oQdgcaAWDUa7sISCgIEUsorksXgvMm5rtqxN+B2EiDgDkjFUzA+FrpjO4dAxi+Hje4axGG/ilPEA
NAwUROZ3SZ3OJHeeBZqQtWEG0KgQTVDmZdIY/XGcAHhfGvbmzBWytjzKN45BmsGJB+486zBaebYV
DGQ6f20FWiAxUFkcopXoN3kdjC1y2vw19dSc5957dAK60533eM9QMzAKVRLKzFZq3dsgp66ou4pS
ENpUlI+0OoEo8o1MDBeGFyS+TgMe+x75Eud2pMCuy1N5LJ6jkrem6uFPF6log3XnM0JBhD3pA88D
vVbKkI4BXwhJCTFQbvWJ+8fJvgxONOUsfsrdvQgLtfLaRx6o1pFHy3gshNfJHC7G/6dVKNo2mEyI
ZqkQlu+96r+vTavf8DFYaibMYaaio92Yf51WUFAzu+090CNcXBkiAwpo8X4YA0KfcIDbfW4ymCKD
Vm1UkBQggjbzDhKOd8uho8IzXYzOh8HWzWmpkGn4nA4nxn7wy3DkptMMaI1GFG2dltPpMYcOt/fV
bkLBtU/Q3Dk4DVidxI4jOf+ODcIIUPxVpF0hBkI67KjHQC/hSp3mrAAKDirVyqFxtOeEDQxKO4s6
OaelwyTd1FZNnRh+J0rbn0dw3PsnnFSdT+V07k5wPJNsmPnbq9+9nDEF+ZBKvtubBZkGvAcEseMf
Q4OgAVTbaoX4YAC3qcMl9EWd1dfM2tmvPfjCUz3SjaDDKns4zS0+6FwlHQh0UUJqdzYTwMQpj/uS
CeQTFN/HPPDwAiGF45F02ORm/UIihiEXeP3B5Nt0a2+vdJ/89ka45sR6WmQhE+p0xHKV8TCoXEUO
zwStOHDe0rIkQgvB6+DWayZRmWfLLwlDsJ+v9gkhEDrlB0ji+aYYP2GCifLcW7jFsEKPbUYnAWqa
dFsonk8Lkh+YMCxXJPtv4nwDx5lnA50CsuSRMLsPd5V7A8KM1bh6A4y6BMXBakxvpZv3VX3c+UKX
aaWynh/b3JjTugL+Ufc/FgMFWMKChQbyChaCNRmXR2tznMRFeEMn4Ab+DFeBO9DgDgUuKtd0T860
02n7z/+k6byikb1qqUbpAh8y3MqegzTWJyCfQKFP0IET/gueJxkI2LYVcngu4AWa/dP4gzMbt35a
cA7uMNalwqQFPQAw+NAYfz59xrrSWG/OzgybzdpohC4VOVVpozhFT61uXTapyeAF+ktlkVpH0c1w
JTJCECK0TKLFjBF2i09R5o5SYf6NXhU9h5E+3DunCSxE8lJpBZ62o3s4QnnLXZw03tUpGtYv0YNU
ZbZozUX2hNKIKFN629tE4OgPfE5Q0YCDJFrLWA/sew8U/YA2i5zPEqnurrvowuFCrPNKrCSkz9lw
i6hJf6wdP/DL+4Jbs4Z5SoLTjBkTMMy1aJ3A8xbh1gaTnEd0xInijBLFa90i/p1D8sXrCtDaczWS
/E+ugUasgtuQdXHO4leGU1ywgO3531TEbo1d4h97+spGbh+IfG9vOyJ9siPF8AlhAvgEhIPaGHVl
QVVB66RTVx8HbfSMSGhGfmqNx+hz0gS40VlWJ0RPf7Lv0BNxjbCCr3Ts+DAzGLp2ZNisUEF6vyBH
KvYa1EsH3SmHSTgYBtwuwkPTR/Vu2v5pFAATS/Fkfi42rECUKyQvaApZULDVUGtjXBNA+KNJgdER
a0t0+LxJd8pRTNpOuxm6LVpChLxZtxchK+DO6htkp4jQASGa74HWOVj+2FAXhC4cgQNsCGBI4DWY
JuE5NmvGZUAa7tJQkCpKlHiu7QAhj77KXiE4vzwOMkKLJ4ogESZzEH8BePxiDGP2LEUXat3ok8Py
ivkU1AgRQEygJ2ae4H4DL9zbwixCS+S5fg81dJ6EpAGRCTwxDGKUG8G/EHMYYloHVVWUDcOhTfPQ
JhxJvBcqRsfXUApif4qB34eDMXcTkfjoUk7X52QHwT7EtSght4bDwM9rLI6KT9Lhj1Ar5GHCChJA
c3tnTXOgUl1v8+YcwZzGTawsb1kigVHcmO+DxLmaGR6pEvYbVOZfnPbEZml52tye8CkuROnOVJjA
f0huQ+ShD7WIHl0SYVblJEDEHAZbfcRBYCUWA8j+8g2VkkwECiSIl9tqk+GGpIfPeBnUI2wPq6j8
qi7M51qsrkIaLZkMOy8UXN1SSdcDsiq8CJOM1v4BwTcvoPawUWxRQOOICwBTVzM5l1s7E+c05M03
2LsAaTjasEl1BqcJ+tsclOitsMxpLVmTDvxTIGgPErUuRgw5w6zTUO+SBkg7ntYu+KxZx7qX8auc
thnWgmYYg0M+kzEnjYmqy+6BoEk61nwya8ytz4fGcpfGiN9tWOdHTDP5eDNfoJhBY2mA7w0bdM9R
ACe3+uQ8B8OcW/SBcM65MVbFQkymZwDcjF54s8ELxozFe9kLC0TIR2oaHiP+MY84fkEpDfdHiANv
0h/v7+mXdH71oDdPe/+JRoQ4jaRug+nQHHeWh6mTrJYIiANO0Q6M4Zh9dfbR9eAePpS6bgf8z85a
HcDR2umZy9ABTNLuYRqo2Q2i/xeNM8SF9rlqfBHztHdVkI+uj/B6d1t4mX9DBiOVRh1vcDKg/SUV
bQVHfF1PRMwQtWAHYtmLt/sB/TB6T5mj8wmLl/Jf2zIq5pzYxBNrxp8tp2hxQJL248DwsW4lOl7F
C6pX/nUxW6VAsvQ7zJufFge2UNAAT4kQ6RDHYnv00pzAqZESAxVGCwMfsVK0p8XWE/NiEmrYyQir
IFtHk6iFLgnKtaZqsIKjZuyKPYUisRWySyHHTSbZN5JeEUQBWhE7p+u3sblJgnIkqLwXqjXQUGBs
wnMA7dOIHmYx7TmavRrXmNEowlvvL+f10fn+rYicE5LFBJOH+XrDqoFnU/Op8DoF3IUckdlYw4am
sdwuzevwr8fgszco/nK6goMmrfuLpy2bWCv9phpUZFQkcuNwpB/JiQv/IOvsqsCYL9DJWti3jfQm
Cm7hDRwf9bbhkLqCc/VgVmy0BUKAsxmHPjNy39WjtXuK+Nqgj9YU51+iSndiLysyEtZGcAKysgvJ
IYoxmchLU82rhWjH/TBvfjkhcPzkjTWGmoOEOTnIcnlZC2lGQ7qXYY9GRaDNsvs2U4nMCmkCoU9F
0O2ojn3gLG7MaFQjYObWfZfKSfojbtRVrk7vBFcQQiOzq6H7axrcKeQgukvXhPb4Z/AOpFRPeRxE
MgjD1Nt1EgO0wScVeO0Mty5r2k6m0NKShB4QIj5PTlYbJjEVHRdRINuGzOC+9+PDqhhQPKUhDEps
k1AroTQ+rN9uo7dsEK/YCv3j6NjnZKL+fzl1ABBq3ezp0TU0xs0RI2kaJiE98QGVJz0kpgmSEn4D
ZrXgfU3XL0PMTGasuwTUjZTiTBc1h17GPeO79pkioj1r0vXYTd4o07luRcMUpRIl1KL2f+qSMPxn
biXqD2QGXgJIi6IAGhOWeB6HP4ZdhOUfLYUTx7IG0DNYpaXfNeuq9wus3e2EaeQmEBR/LDWtUHWo
P83RrbdHn84lRyKP7XDag49h2gSlNBbSV0naN4X4RgTrRwA5ZMMKT130gN4uJbVHbJokOrsJA0px
VvM20KpjnMCoofsL3l0o3YquSzoTfkYw3lzKUtDzyXT6CqG9pF/2DMV5QHU7xHdJnAsafanbcQ80
OYSJjbQ40MJGKBW9Sap5znWrCskANl0SExuGIgyiKP/wc8huuDqVbDLOdNKmnC5uDQTmj05WG7On
4fwhtrT8MbTivUvo7v0BcODJTUMRnkTLg2SLdHY3XCyXCT8F7Wmq/bplOGQefM9NfIPPHwIRxh4S
7JgwWK5CEipdkKPkTDwMqUIPa/6nKlSG3C1gAP0mbqrgI0EnJ3RON6fVteTlUeJOMmR+tnQv0VY6
OLfByQkwP71YWk0FnSk7CCEyM0r35vq4Vy4bIJnt/GGkz20RLSkWw+YIbMzNQYSV91SOvLNdMYN2
0Bk6WGQsvHdwLUNeMJmhIEZ5isxmpR0yBbdvxWfOWuJkHKZL4aS96N7dZmRTdOj/vEnrSoc2k0pZ
4L1M1lLwPwLxj6kIAGsLaVwwhVO6Kr2Y80lyjJ/Q0ZV6i2/CIwSS+6K+eKEVx3yM4OjxKHEq53UK
VD/90LPoChuFuMYHED9HVPrJJqQinaAIQC1hQYXcBciMyeIVUVryAuBfUvzPMfM7FNayHC0PBwuS
PpW9aOic0YTdoTdDAXbaELzMdofOIY4h1mNDc7qh7rhevfxaRhbRDx5gAD5RV55VS+byAsGy6LcA
FIZvwGnW/yBQxuN7IWJvtiHFlEyHAXOgQ8X2QymT/GFSmXQEWvRXbBHJhuNZ0cBXmwLYpdddQF7g
n+juwk9d3s2vIdrlpA2QvT2cagAJsIA8ujtnAg+HF8tcHFWbPhnCnJJtvj8RZ9JeYect++kgH1IL
MT/O20SoCngAcH/6/VbcXuRVDBQ0AUruE0h16Zp0T/CRua5Pakmaqc9YjcAGzUvTAs7JogDO18sA
icVynNDySUiU7rzzl8B6WRLhbe+Q5mw2ep8VbMirSkiZ4rRDFP2sWBwx8dTnteEeYnqkiklHbEV/
/RPqgEyb0fciu9vse7gp8fmWpKuRjpMDcIuSmrpC2M1s3U3Km5vLMJbudiAlXpfxLAM22i1YkF+U
VHVa42dbtMC16LssLqpz8rvZfbQDnEfgKe7o1QJteVMHOjAanyFB82xP9ozwkZ+oZa+UHucdAzL6
Qce3nXzfyMGqvNd4j2vW17Bvg05lN6Xt9xk36bw0/AklLX0KMZCzKRA8hMuai9R+8scBLEHnDROR
fB8I/CBpLA3iCnOJhCNAdOlTMCmxLADOqw4ELyThWoC9sTXcYOSkOwFMcKYMZ5oxSw2T8VfywlTJ
ymGpf9DHA+sNEUaTwlimKdzuInjoNuYkqt+hUCCiMKdfGiKzK2rtZzvpLCkARGGg4kRCDF/QC3Qf
AD0ervRsDvKypZGI3kh4XbI7ntmicU50ljgxtdE79y9wprqrOvIWVCx7QnPdubTpdCCps+jnxLop
bUhxLNPnjzGmKMzdaTrQUTlZkDXItZvMYt4t0/iSQUSIis1bEdiTSRqSw8ha4AlD3yCaXHsxTB4O
agTHH7m1X/7yRulMtR9qybt8OGLZ7HVfdDYmemHt6J6pQnY/GxF/tuUXBXFgZiOkB84CXfi8XB22
jeRATOt29qy8q/U9d0CW2sWi1kXoBEePtzKSGZso5rDfsQvJbpAZJAtEQOSKkxt+Prch3HWQUS8q
QMMzSpLFvbegJXuRM+Ju7t80f5c60nGJSOHKCWD0hfegyv736i52lD1oprHFOmVUjYXBCrmAs4Ds
wxjtkppV50mg+4CmHka1IAT4ebSIAm6Rs6egR4tpMTpYvLvOz2ZGsyYLfS5NCA9fy0WA7ke//5Kj
EK7tLoEpxSpDrowvokJCd7MHij93QrQue+Sq9ckYM+F+LeF3BBKYCFCUf8wL8zJeQFZAddd6EMkr
+89JA03tRh0qdK3lXMwv+QCUPcoQvdcBG0rrR9A5IsYgOo6m3A1QWHI185I83/wB9Xe/zegW0WsF
QMNvxxBVd4PWhb1wdXNY99f6Zgd+5DPckbKWASl65dQp00HSkEjNPhtyLzTgReYZ7Vg8nYkKJMQc
yxYlZzbBvZqEFnmcSoSimczog9lHjMg+zuPMbEgMAWkvfT4oYclQj/SS32z7m0WzNrOPKkIczo6K
s8ppNuH2QBnKjkmQL5TUb7af0lYBbhvh4gF6+87hDPL7MhltNVLYJokKxwEnISBYoKeWcES8Y283
IIiJ4YEkx/wVTLUM+051jDkjQOGyS1F/gB2nId/BmZ8EbyKJ4gWo154Hx57g+5Ah8VRr/NY8mqcm
808JCITNI80IyVYugPzhxHFKaGFmpCTBWW1YD89/oK7juDmEjE9du2HokGkIGE2+f/2X3z8htbZk
M/sYq2CtsobNoY4dcAdRRalPyt2XmwqWdmuNjheVNDkWGUOFTq9YhqKxh8WWolFzgI4n0wZDicUZ
HVpeCusRfj1GrchN2NqcpI1g/vG9AEoRIRINB9SuIlGstslM4h3x0/TuW3I9VFFAM0DDvMjGRmmI
yU2MeYG4bqTI1pDVexPU/W5jYia1y59EHmE7QBvCEK82rMhraOayC7gmxDgiwz5Cmt0ce0RfBiWY
htQs0pGfUkEF8wPMThe5ztSFZFLYIcLlYSdpFIEU+/mcki/O9J/WnoTGE8cUhKGWx+wiB0+fG3aB
BcaqcXJz9zGYtLvE0Jw3BBWoY8EgeNzVdPqtJP5/kZraEBHl1V44FdkoEM5pL2/jB6Kvww1maJm6
Mz/KPmHSom0XezVnumNWatG5QSNBnDe77pJWMz0RcUMMkANHVcwTyZNNwgLCfoO+ueqzZhGlx19Z
FI+oIyQpQFZW+k2tFVuS1behqTmliYXqNDNNkE1xtChpc5EiUYMwBG2CBZQ9hogDKXaollT89Gs3
FBKJl8GGpymCNYFH6oIWC/0lDBSl5YVZMJ05Aj2Crmz9QPTIUWsih2H2KA5eZ+jIKfy0Jqk7TyiH
4yRU2nblitqCTONgZkOqflv/GdPS0BKqSlysJJfM324tupZIQPVLmBpi+ndIedn0Skn2EtYIz705
3lQdMQanaL8xEoAEv1f14IJkB5KMwdHPEVxoAVFmKrYHe2xFBABcStCSXjDdvWYRM9sFDRGy79a8
jxdaoPHThXV2hTmd6SuRCeKwF+2T1mj6Rp5ozvX2GvR5erCNyWzU+2XD5p5r1ovu55L2RrWRwMwg
kf2+D1gVJ1vkM7g5pjoNhejvuTE3jgNSlae4AuYEmoP3vANvNNH7LN89Q3c/DIzjVo0pzLEL9ZEu
bU6CBtexZk0uldueAIH4FmbTzoXBMJF8EuKmq0PE+FE14EQ5xCPDOSxOjwGtnkkgDpGNPYY8E1I3
GWMsc1RNnexYIdDLhKvgR9Iq4fo2U7HxgU64nFNXQiRs+AXcsBqElT/6wjTVqNY4quR1gPNMEN/n
+hjgEJXoq1DgNN7CnLtC71RnToXqO50YLUBN5DQIhapG76lK6KhsM34ii4oG8RTvVPoQbHK/K40U
GmRAvMAIga/C5MEZfCN0Xp9boTfBWpp8ewJRlLmMqBie/GYBg8TA6kCEvmlonoaFj3cZvIknNASO
7SMeJC8LwK/65hJxpDcCLY48cbhEDd9uSZBqWa26QwXuHuhqjJF+DJmXM2v7DEoVnZeYjwyhIZng
KyfbTl/swjhasWDA4rmBr6taEo/p1eoQbi2Po12EJ3n5MdovVKXok9CwtklZJ60wQErenh1AY5o4
UlD2QnyxNYpyxE85fNH3QbvnBjmXXYRoxwQnhyHFIZ8QIxEOVYn5jC3ZNG1/UzLWo7JDt0aQCjL8
YB/brJ+EqOSF0Pp+ksiaCLNgm8te6TIsFyNdYl8kTByMLDhTRJejGz1RCOmzqT5s/zMcht7jYtG2
RJHY4PZE+wktViIDX3zDL5S6mVP+xoXZwzSnD0TTIzexyKH0JCepFYw9OyKMYtszppstnbk9IkRP
ZDpQKaCTfrhRnSp2OBzXlOsSBwraecDJZkA9kJj0PHbfWXrwGQmuqGWRpa75J6pcEdep+EMm7bSU
gBWAA3WWZx4m0Y2yhjHfMYYl43uUvPP5btSeG67F3eCW1DXfES3bvz89YDtrSB1xNp+cieTmkneE
NacNLI04YbiXr7qOH+x85zMZD07eX81EkTicGzwl2voUuzmRQTwomwrPZBJMUjrK/rMitb4q8NCx
HFU0B3t/9S+iB3PkZgh4GfUgBQT75zHLMCWnpRaRI1BxcfRCG6VRyNH5ofUProNGBGo2m5B0gJmf
Qu0oQsIb9iEBDjFCekKAhmm96Da4ApGKp4YQAVAObS+cdpI2ChbVB7K3DFIxRMeVgMHA2UOTr8QN
QAohBi9IHAolVO39cH4ziKAQjlPpjDJIBJPcFxmNlKHhnokD4N1a1ylUa1mA46a0IvRZRKnKb3Eb
+6YjIvIa2+wuynSGyaD1C17oLYizt7oIpAWeAe3pvpo8HEUwoWwhCorN5A9BAuhyzfzuCAYYzD9n
ssIs4urNXNEzFnN3jFf6iIOxI2xWfXRbRywvEXOQBfnZsH87SDattcQloScd68sMn2O+s+H2aZb1
yTV8dDglGcuIZFatVFO6GRnCxgIW+rkMcmCQMTE0I7Qnknh0Ny+KKuTmW+apa85Ev+0KnrM+mNns
I/HmSG3mimRUYj/EUYMUHoKgm3hHwU9uF6jlgj3fnyA7LDx/UfejlcShiq5ZXT2hnYYPYgeGa5z/
TxcTS3JgZSLyars06GgpBIQn4WtD8/svvNIVCDl81mDOzIzJdyDcNCB5gZeDBVXehDdD2Delw4R4
6roB0Q6Yt90HSMf6DXnp08YgpFtDsw5lrX4fViqPKvYaIi8mtO8EFgCCegcIS84+NDxsbchT7P43
S5+oui3/XxLnYHLFDKNGHdFls+7848UG4JkclE/J7/vS5rxfwfkMaa8WLjiFcrXt9keUCOxgIDDM
0ZO8F0BYYbe7JK0j/zFprMCO+ri3IA2WvCgvEOtXILNKbIBATcJUM8d4L0qb0y7GMBrl8JWzF2Xq
CDgOGQy9Pcn7DSpqar2bxRSC2UM23fR6VRD2ejC6EHji+SH6FTB7W3aDPhEySegt2w0QY2dbcD2S
rKBtYM3RsrKkmOQnMUGO58KERk5mUAMxYF7RbXv7f3e/ve6RAHGiiJhlsUmU95DiI1MSl7A0DLml
d0FD5eBkG9q+PH1k45lx7Kc2/txLisEjVRVVlxXvhE2BVRM9gAiMIXsDppIrg+LbduyaJlg6mQEn
x/8NWjGPsJe6g1YjyuS/NoFBKQqmEgu0KZH2UphOniAv15NMOGYx0ljw+vqe2YHMSU8JYoO+StgN
AROEF80FLodEe1MigUIbCTc9yn0Nu2NOODR9vjDKcv/vORzM56A0bs5kWct4AXKycv2xKKX+rV5f
QPcf2JGmc7F9sbgHRrgF0A6MFS4x05YeU69y3jYZsgE6AtBWDbDYgVkyNhQ/NFg0Mo4Nk2anSlJb
lPEZEjM189TS1iHGzIZuaww806YKCzQ2IpvLQXe0s7BInvWEOTN4rPDSJT61GIr5919kZN6HYO2U
QsELFTMr5ZFv0vC+o4mEjha1QCw8E7mueJqR0wkMrIe+GO87OZgdXJqeD/toYRGJchB5oiidAaQ8
mptpYxOKH5vB4maIzaUMs5Bjnh82n993bofa+xqlfEAsfah8qfitCAxeOyizQgQYib+c/ymaFNnL
npOQUl6AZYF6KycOvUTWOl0hi5LjpSyq0aStlrU4crUOHlbu0QC1uBvSu0P8VBzgiI6J1/8NaAqq
4rLPo9JDSgIpCjzwy4uY2IAesYGgnYz6FMGeeMxEnqb6M+rN0QuWpo3srB8yjcdPOxVgICmTmGpw
0dJRZ7aGesZ7gDV68Anm7LWmjxHLBGWxkPByjmBg//We4z8o9/OpIYEOzEBovYecmIMw/pC6lM78
Ju/lm4R4PUlwL7cBYqV9IkaWWF6Tl0MYTz9q2iYDk65Fqk4kFwgfsdn2f6J4inANkQJZUgk5eI+c
nQXNMhYCqAcRVULXZPNxp9a8llx5k11z+pZlXtAPdx8rGtQyzaDQpKb40eYrjFF4BWQhDKcwTOjj
y0sQ9Wqe1bstuZz3Gj9MFIL/zsNB07qBrqMa3Y2OOMtnbBnWsS10q4XAA6m7EqzF0bZkH/31Sl8e
Bw+ERJwOvLTeSfqcTDp+n/HEZmQgyoPC8jhbPucAIp198EjLj09uRSct5JlYSFRpai7KA+gs8nrk
iO4OaVwC4u8/R/gRUhmhpE1HioUTTgsyiBepIMGN5SfeiAQNGcokKCSiI4MYMpsfhVrKMZG5m/bm
zgrvC5Gl+4KWAajBYINfBbPQ3KqJN7ooxUlCAgiBNouAMIBXyH1OzyhOf5gXsYppUv0UDvcIqoA+
5FJZO7Qs2axMX/hlEDW9s3vsscUboCJxbiE+AYCw6TXgIuRiv8TkCGk1A/DTyz55BcnWnE4WidTm
l4XCPiOuEzjoX5D/MvJZcqchjjAVu9ioOPofNoCcL72ImlNzvpUruoypoulI+sPRe1uJ7Va9P5Xb
YxTZGBo2i6DJItdHcX6yyfh2DZkSeFwewG/j6qzxr9z5HDhA6xFMBf73YXR2G3+sxZH4hhMpplKl
eeAYN4b6ojSvqyF9p3ctihhLSYudcQ9tALf5RxJyNxeseI6QHj8KlMQUgTgrY+RAMWj3n2KqhMM4
pe0b3MQZWeSGhrI1BQrT34916IzKky/FUwHrLOE8ONCQ26f2jMe35JynHRKjogheBuiypGANI+kc
vao7gMovXpKOpAs0c8mR4lrIodlGLxWJocnd0r5meFmJhCm0qBv1gnZ30S7svWZZXQxfUE7BIxyP
QjeH18B5TJhlHiudIE8Pv3QwlT5L6G5m9BhwTONnxDAARAsKJOZv0MUqoTGkUMJlOdB5Y53T+yY+
kEZLEPbC6xrXV47ZsyeGsbUDegHtD3tjiDAKsG45xnYLTibyhi4MDXiVNB9f8188AOtjTXc4jKN0
hgCvE5PdcFQ0FGF0Twtxds4ErK041gBDcmGZ6DxSs86nNYfAjVqxuqNNz9ONkOhGzL+Ers63tgG+
EQEtL6yxC6mYGjQskd+3hQFUWemg3w9+I6gKpqhL8ccJcBz/oUuUIcGqjabzt/RN2snF3M1Q7UTU
Gx8qkkrMUqZA5sQl1vKmfGrnCZMNNb05kCGPDgZ8UJifiKPyzpDXEeUr1gvnAFMFlHapGq/k6JII
l9SDNoh/yjQIc5OODdjsuNTXCxVk2IUWwLPJlvBkj8Mu+iSqTfUpo0W+I8p1Her0NsCGov/X682f
zrToMnBF9um0NFxI4KHV9abo3KWjg1QvlFocB8tfy0mjf0+miFshQ7o+/SzgM1M0UBuUMxi1St8F
zF2/JzIx8xe+ehL2WPUsRHQZYl59Bv2Wp6BxpyCgz38T8E0g1QMQToIJOU55B307x4uRNgB6/vcP
VA7pBS+AwJMqo1aNTPAUuSfEV58OTphvG9EIEkXeikORsWk3rSn3S+OhY2460TQkatMpz84i/k4b
8ZTzZjpRN9pkBr1zPHbAqTEa+aMQJN7Y1CPaYEYEpew1D5wi1G/grOJ6n+AhlcTP6XPBESc1O/fP
vYt4+M1EYwAu7NpywhvOOpcw7I5j1YaO9nAzmkyrxEsRhZHChBzRJSUo8WiZ0BZk1MKwYtu1anS0
yIAYBCVJnecgxgisHOkAVWTFcXMcTpGCQMgPU8Sr+yDzxMybOomymeSFkuRhalPRLPnKKhTEAULb
UD3OBUAN3anGKcNGvlGo2yFVIsGAb5ntOQ15BAyLJvUxpfqcQzkkE6YsonIR+yWoviJTEVvcdGYI
UIdvIo+wRnpgaRm2ZgFS80MEtJFk2uxdLqUyVIm+IJnAmbVw42nwGXzHbE4XaMnSwAY/R77FKDCh
9cGeuF5g0PZ+Fk9IZu8DKjhuGxDahDYY7ykmSs3Pfi+8cGfEWUjNX+RMfyLqfHP6XCT4ctIUCrlz
D6+iOzMA2U6bsHMAAmSB0wgCmm48VFByWXtBN+OKnwVCV7S6r2bHIIHP3tDHThg52sfJJbx9veb8
eLCL3nHYSbpRMXtXyChrIeK5d/M2NdDB53pAH2hMuqvZvuEYiIsD+ohQ+SKoVuqO0oXm6IajGc4J
Ffi3S9emluToVcCsakKWPkboMUavi9toit7MtD2ohYgmTb9UwBnzXy85tbC+61h0ai4RDgnUpzGW
F+tP5UJeLpURIVyyGG1TDhyGIkIf2jvaEaqScD5lpPONv8Hhaevo4zCW+X793fCyOBzs/dn77lXr
YRm6vTccfXi4O922+55BFL3tgl3vjSAWDo5XP/3H0pk1q4olUfgXGeGAgK/Mo4ooHH0x9KogTjjg
9Ov7S6ujKqqrTt+jDHvnzly51krvgGnW3j0iWOv5+vwc1kCjmRZ0+7amGt3wldNtbw+cZuCgIK+S
AuvTs//FAA/HyXw/cOo3nHKnffahQCo9rzy47IEDTfoeDkcuTdyWLEuasd+RMilnOkYQkARwYRUL
u87oErbGVXAu/BcNrPU+ZehP0IbBNR6o9j69+wxEDZCRFhY8qeOwl7THXzr0b/eseGdcddZPxTtW
zql2Po11f9n62z3CGgh7X1xgzkMtKzDR2Ds10Ql5Lp0jjt+u80SR2bUf/EaNptftfNyHbnf3joZ4
o2s3XZs/4D1iyAS32uHnF8V7KZ7CJyTft9nOlxerjjtYtXdNbr9ZVxwFtcMn9fn4WedgF3/MCuJD
ul4PPeGs/rhK2H/Jx95eNn/o4UKro/fI+J4v4j2mJfQtbM3QR7RUTEIs9eloXQd2WBe291rBOYlj
rXJ4ci/I50lVO+2+exqdCGXJoSUrmy/V16puNFiNjngTcdW4GOmp0Njx9GzMHm6N8StRUejVZn90
z/qKuV+p8eFlgWvTYCzMQ1BN5VWxHiMs4668TLfFhBI16SBzwdkoqtjqpE8PQx0/gzp7fGjzLqc4
JujzW3jB7gfbvPjuM5/itqAflnUL+xk8k+8XOdKSm8HIJf2m4BcoEm6oVQ5QcKfK1Qas6l5tvbbu
fvthDrK7rwVLT5tUqQJUXzv4fZ5wWTDwhIRDF9OjiT85sQ3KxbNvDbZ7lgehHnNcuAXIReCUMqdq
0ZnVR5vHc6o9HhuGc/2D/QG0xrN+huXAooTHUALW63jTeodUodIgx2LtnuBlMBkes4SccRrwHcZ0
rq/OFZ+Hp6W2zD4KRs2kT6Bg/EHqwzLAUxPJxtHq3iXFbL1sRDuwJ/m/CjhIR7t1sCpIei+7fNt7
dDpHu+ASsWMF0gM2vlt9lOU9q7lbddtkudcDu6qCYzvoDczOwPzsbUiis+qDkAPp6d+V+n1vnsdX
vGfa9hObiayeAqjuJ3vvNKymF9jwRwdCbX3zMJ9sDsH+YzNPpSzsOxIGRrR59dKDPEP3qE0By6gc
cyeBzeCfJIE7UoW903jqEVRiAVa33FtfeP+I2CF9sJ2RwDevKd4D7crWfTwOMNV6QDKyutM+nqm0
EgpL5wDXvArfzco7ZsW0GHf/StWhTqo8aJedt/XBOGoAEnYcyAinpxhB2r3dWcwgLPiQ3ze7gkdh
MrxKoamqOu+z3e4zvA1Wq8s/X/yztHttr2awl+qciz+tQw/BqoY3pEAf5373O21PdT4MVeJ/kasg
GGnZy7RpGMtnfv4eGZ9SThqFn9XMh+jTuaWV3b75h2n/6/Gvz6/3PHhPYmvjfg/BR3fLvtNSHP4T
XfSR2dB8auUx3XCvuw/FOe/z9vXvA9rL343d7iH+ds6ls2y8A8dIy70//c87WHacBmKTe0bvN0W/
cYJKzPwixo8Z4r92Jn1BKD3thJ11gVYchwhxGjiLqOMQ8w628CMpscTt+W/h+Mb48BICI8UiY7rp
suj4Pdl0owJYu5E5C8yE0ZCUnoF5feII1ow7trA88ZZA8OqLrS/KUGOy5MxhptFJEmQh7lNQwDXd
W5TIgb2f0hMglw4OUk1+qXkj/AVp9yOkj/61snEkBHHFIXO/GaUHpCF6OpraB0CwYHYZDwfZzJhL
CsT1vTWEpOSA9Fu/8Yo6shXnTJKj930znpMHq+ITkUQOoSQ0Vjnsl6T2OaZA9j+sDMCl4SgdwX0H
9LoMbTae6ONxHxJTaU2dSzCFSxQz8ctXbJBAb6JUCFGgJchQiNlbcAJKApkzPTxPyAs5jtPdY0tZ
QRtOitiO/6T28HFiZhyMQmufpgk8e6BoeCr061yoI3dw2ZeY4UpKDSSMkxkn29mNom6KdPkFX7u2
O6fwH/QrH1RGw8ooBaincUUhA7NHqin0qShfAxGrwuJ2MXQYvzXkNgpJ8hFWJj3joeIADuFUMDdc
zdy25+OX0LiAeeZfojHlO1LUTR+eW7wc9smDhbaAa/0cKJWKAehyl7xBeky62GSMwcuqGBXIcKCp
qHdvqN9OeNQwSs24/olk1GXA28HUJrccZ4hmiKeyPdE3eD9j33RByz8V+xM891gvxUwHd7BahIWT
4aIlZX6WkKlttJWMCURzsGHcEnD/D1DIAZ2X1qSI/7WR6DJRZNUnV6aGJFNNharrGtvTzJ3kbocy
E+icsVJkwy4wO0ifNJFiSDWIYkhyl3aTM0Igl26LR4sfeBNyE7k89aUMuZ6cXJyLBjKHD34JLT86
LLBLQH12ghpTDWYURgB5wGh7h24lxGWvb5RRtkmWk0RM0vvSaRZzccdZ44phFAsk/8DvBv65qL2O
7oHLBg9CGe2m7TWZAAsjhrFRkciGJzJU2T2FBeXHyijXKU3o79LhBZETgSzfzel6yBo6XfFGUyN+
ci9+0huPZwIezEOUujCgfUCFDUWQURYt4FZEDiGTEaUmpLkHJToHuAcGBAnZ4N6KGDWFpnCzoeFQ
0wWClSYbpWKlBCtIDjNgxh2TDXbJk85HTTMLfClWDx7djz1u77TaAY8yWl2k3957u2NSmT6z6E10
af8Z6lp6FhqVep9WDOyUSWo+kiDlDVEiZANj3YlGCxhkdFJADmmmMXCDIxpIQPo3vTnNNi/rTflO
ipuRX5XG1FdNCypCQpSiJMPsEJl7SK9/cTfWGOI5U80ZxS2g6Sx7kftLpyQ9cRU8DFgNRwwB3BqX
1x/vgPkqNL6oGXBRGONE+qNESFct+40k7gHrYbFpZ7weun5oUXi0CXk/7BlKDR7oMH/9QV19yXqx
S6hnMEuc5DsHcz8DWAYGjV5B7Qg83wQ2D/WdR9Gx5NyTiVAb/P8wSIv4uiJnFWlpHL7H0vRDzNML
CoEcBQMFYBsCVLF9gWtoUAI+U6PSGh/CHQeEAqLgq19sHjoSPQnuQETw0kziMZNTbDpw1K/dyYZF
eG3AY5DybhOch/t+mH3e8D9ezCQ+4G7GolPcDyRV+/weNigp9hbFjcZUkh7wHEwPfRKmx9pJICG7
wD3ScTpTbRg4rrBDUeo6ZwLcMoQpOOXIFi9HHeul6u48Dl7kakcrP/hCX1+tBAV/NsREPMbfxAJp
DmouKvQ50rcVbbzgAdXnR1u4y/QsyoCPNH1wz+f8w4jbBHaSdXKVNLsEmKLPV1vU0tP2224+nMZO
cXNOJ5cJSurAvijutWO3Gv+oYd/jlBenz6zwk4+11bvwqFkUBHzieIFZ+eni3aqwewm6Pb8/vlL+
YM884msUZAYf9/by+1DP8NjBS0x3nrjW9N0r3I5L0KncQcdRPCYiY9cZNlHldT0VFbIeD6gc+3hX
TuuwlZRdHM2pKP6ekZpQPdGAtqWseUDUjZoAB93gnB2H+1QFY6rGS7wWmUdeYvM3p9rJ+SycaDns
x/e7XU4Oo27SBNijx61UTTiRGvFWLpPuFT9jm0qYG1M9jTlW39kTg1F02g9S3JbJdd9vbg9hz4iK
51EEmJgDA56T49EusT5L9mkrItagser81YpZqE6Ln6jOdW8d9ra8ZI54cvEAjAb6K5Yw+fy8gtgf
QHsX+GiwvXCoUytSsliC2OJiqf94YnDsWD0ckeeYekr2MyM8LpaQs9L0IwytilbU0qLje8LUlM6y
TDChhILbRiUkUF1L8A+G3LFOzP0f6cCKDJR+q3SSJMI26DRAh9XJT6dXcfg6wZK59NCGuDY05mib
VsI2XQVvJreBTojrNg3AUUDg4LBPkkInwroBmkj5UbWVSeyHNcg6MRV3vp5zmuNFMfYn+tz4KVfZ
78GObld6M4f/llOXc/JGeIXsQNRtbZJExtGljJNMZwHSWjgq7fkWn80cGmbFR7VmNj8ewo5gn24I
9SUdDoRqQC58AF3R69jz7uvfSSm97xz8cm/Cl8Iugy8Ba9+DIXkEUfBkhg7yiOgRBrDWgDNp8fYY
8TrCTPFm4omBkmUHb02iM96z5tAYa4gXzJUcVzQOGWC/8ZjrIZSIZQBkGFL0hWgMaAD8Acd/khAK
iihHCQ/AOAIzZhpQCuQaKMH4jBxXNu2fjn0lnRJCDLOif322AWcop2b/16fjVKZ/g703U4QBw09j
YqzxjlkawIybfW4lwKgrtCu7pOoASA8skEk6xHJT7rCA2J1AHVG+TEra7A4YuGEZB68j7YZo1awZ
+ql60mViJhi9iTKWlQNZFrjtvNjthGSQmCUPEtoRjV6SVXv1gV1i0lRO3nMvpK3Kq1x9SNMw/2gL
uzXvBBEJ4oqcaocFONIKKI03acPv6Efy+oW1z6HTXniWjCHD267wxYcvFzLoB+o6geFq3v1uiCvq
DBzjlO29e1bQas+0kVWiIh9jQfp8GrdNubd7f3q8hGDhELuanPDDEcJ36NidtyEKqXE5Xe7qEpc6
mzclE1rqwl4eHJICejINBrJm48tY6ZP1+Ni3rFFMiqvu3zkcTE6zY9/FKqt3dbXSYZBlpKdQtzUO
DgR/4DI6LLWbe1Dd1gGj26AjdK3nghcAh5auARGr8/TfHad+kmDhfh1C/RTqC2Ga4UHeWYbv0dlm
TirTp9G72lJqrIDihBzjg8FVNkIEZs9cRsFuP3oROtxg1XWk78KU4Hz+FnolG1lETUW+QXXEYSwH
BCurIOGWFhMnncxIu9ivNzOvYAnxtOm/20MYhPk34ASFISmdp2TzgNWPbna3Sx+uybAlGb61YZRo
+AS4NjGuRz5N3kUY2cFrJYlojEqyYlJ8ChSEONGM8wjs9jgbEFihxgqZrrtO1bzLHCfUApyvV+NK
Z8F84uiEi25+LLzO2z2tT6Ea6+guO+7gYvQKJkbZg39vmug4Bl7x8fnbc2LhjFhuG+/JkWU9CkNc
DYupFuCc/IB9rZg4PWISOcDhEAkisb3wzy/7UfhPFy48Ml/eLhOcr3u7Hh6i/qI9fzDct2WChGkX
r4tisPBPL7tK+1RxZUZGcEzkLAvbOTza74Hq1b2nxHSAE1YALMG2h9WKtGZv22OSmrfJcFhsvhkV
Os0TtqqowTY8NfgMO9If7Efo393YVIG4tsAHIxmxIUGS725MtkVv6gX8CCTYZHisS6cSML3l/OZA
SZvI0j3kMHvqO2JGmgpRGyt1eo4kahcH6sPqACcQkoPqCUQC+kiMg6hIhjZFAFQ6pAm7ryKc7xek
fE4jMIucKVdQ76K7k78nb/ONun/CJoCDaHIODawSnlZ8lVhGnygjwMMNh37AWp3b0FBSUmGhMldb
uviM0xB7ezbfqecVnDdDvBD2aC+uJ87+jq8OgUUxGmiNWwCX7VCPv3/Hwt1jDzXTcHAE1+N8vjrH
2dkecG6Dw2TVWI+fZL2a/RYew0kHg3BV8gCcDrT4DNR6nmmju0/4uvrH1d3/lCb4mBJykp9IJfSY
T77F93ULovG2igZpAyCqKuaLY965g1NcG/MwfeBAQDh4uhWJRw9ukX8DpkgGDEKvkoF3zTBCyd5d
A2CoyfmDKsINXr+hJKQbp2F/xKWPYA0d786RNIXP8Pqj/dcs0lP2cJvgRL9YTVToAdmF5mrUGmk9
86vYKoq47sMuOe58ZYRdLcPiafSX3j5aKra+Z0cN5oEWV16R8hj64y9+jT79UK4dCxxSEFzdl845
I/jl34FZe63RO+/+qc6N3iVpyzLWg71X8alPVCVhmdx9LGwK1G2fPZMe+qPlx47rDZ2HIbjRc6V4
XeaR4qrnnmf65BL2O0a7NGtnP+k0zAlromK6RFzOLgt40nxJtB+d6UORuF/oMaT6hGdBR9i7ojl9
mSX5Fo0X553iQe31xwyhZ0QMMr/omn3SfbrnycvXVNGDySuA13sGRYQP9+7f4ms4SB8MGgNfBOXq
4FAXvgN+gTfeipbrwbDrv/KO31lBjIj07OHXTjnmEtGmmNesmvGACojcdJUYfxBfHFaNp9JH6KwO
I/LOiIruEioJ1pny+pqo9PAydo54AagsMhCYAeggzgtNxBJjH93NL/MA/KNfjfvjgddZnRlR3OI4
Pc4g+CtJOVaTJrr7VdDn3zo+2Oedb+AJ9vxqxr/rk1aESBxl39cGtnarQMMk9RIoUKzpFHPY8D4G
dJ0Vxa3fbnF1oTAzxjjt0koYUFxaBccmTau7M2Csr/O8e1cYruBkTvcxLki5n35DuefSvnqx5N5Q
FkurX7j8mqo5S08ZFePWrlIdbddic3/oerCEugxGahtF5R5mZ3TYV7oDHnBzqVluF0nmwD0PL/jT
gLta7zMGKKe58jTxMfiAE4+OnOy8Uu47PhT+YKKOBpMzycCoiQe11QnvD+vdsZct99g4j6DP8usu
jS6SDszy2J19l+S+z5wGm74CVkh0jPqFhyz2iukgf6Mvurmd2nlcTB0H7VGT0/Hg8I7rgUGXVh1q
8yNJUO9odCHxJyyVDw5Urfny6vbfLv0JQYoL6zDSxkQmVUqCsD0tPXDzh4EbEEvxiWwlV8H8b24d
M8DoozvfwnsoBm0Cqhoya6AJEOnD1eKTx/h63HONKUaA/lcLSx2WGbUfrawqeb/J1E7pJ4eqd2Cg
FPq28WHEHIvkCOkGu3eqGxXPa579mLqadoBMCHrjZ4S1DKel5NlhxcZZ//S2pPQ0j0JU8PWM8YR4
FDEmEecDMgfCLlWmx8yYln9fcyBjUCg9VNi65Ln80To+KkZrDnjFL8kMNe1F9+C4ZQGNSlhlFKdW
HUiiVS4Oo3oLT4HOzAW/LRVt3DXV8+eWB5K8tzeTsTQ52AwjiBm6EHN4QY4XI6rz4kQxx+cfRjyU
H6TRY1rzzRKeWcupXGbULD4CMcmM2Qo0ekKWIC5Ze/yE9g6nC5aMJGyTgcVVt+bdNX2fbnhKixFS
LffA6SWPRVyO6YfMuHMsH6jD5AkdF8hoXVT93Dd/mKIYlgWjOWan9K5z9soF80T5C9fme0h6zYg5
l4/gV14ejxFoiZquDMCb5LmDQpQL+a52+Nxi8SCXoqyV9ZkfqnnDyZ284++WpxLX8WF044m1oM+E
vOSzy4Wb2KZj37H9IOf+rHnMXMIWSU7INDBbmfSm90B6QV+HXakHd4SnIohriT3kY/GNHwkmXyA3
IL8FCrvsg6TaEhqIrATpEPfHpExQtmCooBc19s5zpudCjqwolEubspnx7LXbE3HGx7vN6i0Phg+v
FpifgYYJ6vpbJPuRsj5YZKPomICvUAd9uHoQhfaaRoBJy1cEd/J5rC5ey5Hx5EyMPpCug4va9bad
Sy7HDdt8wmnEdwg7puR9UKMeHBbv6GwqeRdBrvHYssCCOqatlmpWBTP7icblzDAQEQjIRGKpxI7J
/h/vZyru7dhEZHLfUsg+0DH9VNfqkBo5KmMyXX7hkL5j3KzGqK0QUjPhTC1IKpGDeOdA1idp5pHf
vAnMgptihwWHyIN0aQ+Pk28kYfpRBPgotMOkQxdmdszUnAXDH9CsVlRYz5m8b2ZWUKmcZ7hZ562x
lN7oRheyni+jNpu2Y7+zGhwa9z3wNPRNXM4etIWpSyS6TVv67g0F63lWOCxO5OmTOr65LFODn8Dd
8ogt6M/WL++O1duAL+MtcO+ip7hOTyiafssYVBTHIg3CJwAHbs7OLbrbLa8zfpAKQim7W4MFc/sQ
9PGy2PvvGQKRaYtbOwesQMrdcsHLH/FkzttywaX0hcRUSwPvmircm4x1rPl88nrKQRm4yL4HEijD
i3VPHwse9KKErCBTPJZD4GPjsoaO47Q2GpXbzbyPn3jUt9HRYhTLX9pGN4scdVACCz/gZbNyTU50
Xh6LzThtOpmwmbB0/CdO7Vwo3V4ennMHPLLlGhq6jkZFEOM1KWu5nvuI8HFNpXqlu5zvU2T5Vskr
kSd2W9AYxadVoermtyX4LE1ZXtwFRJZalhQ+r6KQeBNN2zkFKsrQs1u7j+0TG35HXz9+W7tmrKmg
MeQAzEHPKR7HXaQMft96zitW7YAVC5pn9GkFiGLnCFp/hH/MBK2xOhmMCbAgj2SdBM4HRZFcn5pf
0seWFolXgR6z+Q5ON2erddmKB8bDHTkhFISRJ7YPsQbD2YUotWkCTnp8act5j2Wxol9mFHmX25W4
CDjLB9Kep9rrxK+Ubi33y3AzPERYsR7bURbwjdUmz/hJxj/7cu8627wy8YaePiKG64Ey6CZp1rCg
SGPnswUvNJj4BeI/Jka47WD1yGogtI32XKyoKnGdGS+HBE7gRsZcTs5xa3pal2D7jAVl9oiM/FjT
e8OCi/GCfWaeCntDY8ITvynaOGCNylUm8GtvnBgQYP/2d8fBQoh07A9Ted4jJXTHxbOn5SI4EAe3
XBlVO7HqOZhj7LzxnH3mzEiROQrxCRN58b0Tv8uW23Kf2R0H0AdMORrQzCczBhiwF8ifdEvsbDXI
hiIjoEzKb/GJJpVI5yWwoVOlD6BoIO0bRC3ANfYbty8wMfaKvBoIaCBC24eHmS6wCLwnCG3mDNGG
754YG/4P8iOv3ON4EDjKhNeP8gqG+3gsDrSBwC30GYcmfZZ/oNKQfAU1F5ycUQI40BuK0BKfTiet
OhZqZ1QtQhCsXY8/NhezTRfnRCyNRRkbwbafBwGoA4XlcEgrEV4mZRz+QDO350KsXQXWjtrMxe8R
/YxqZ5hvHbEhs+eK0fmATNrDThzYgPXYJLs4vXk+jbIcJyV7+MP//IQlIvzZC06FGMmAraCKwgEW
Cu7hYrjzchJBRuRp0GxBbkxFMMM4YAOM/5tGG34JBuE9hMNKoSp4UIM2px0wKDqUAdjpHbmXC9t5
Sn15Fh7SSxolFZJ7Hi1Vj7+Bv2ZR4rXdmj4ckpI9ynVbBmHYMoUpv0YB9SajPyIc2cC8bQRYNs+e
gjfBFkKUNnCDoICbw4hOXc/+BzAIyxtpOl2dV0hlEg7E0jIkeWNGp7FRKUpw1wugo3ApgsgmVtjh
OkA+aHLM6UJ2FrRuIx4175ih7RIijQPl0vQT7viEY/wJxXQIf1Fq/Woyp7E+P00xKqOtS85IumAG
9M1oZtJGhstJVsO0FwyHeHn0NcyENfiDUqB2yTheiMkQCgcRCYbJy6YZ94CyPmt7wLibKxxw81ee
A/+ZXB0vBn9n1HEsC5CH5XCA05rwfmkPsN39D5LWZEOra0X3lFiMNR9sQsocobECLbHmeZksOgQM
NnhZNFhEOLnSQ+Frg/8o3LW3fZfOtaLnud+zF0AvUk+nUUafBzxXjnBAEORjoSUCVKBvk/ZfLFzS
ubeRsWA0pTLsHecYjAr+hE0e2BkwFmDKXLlZA2SuooKAPE6vKrdwevnJ6PY+PUmuWVxBARuZqs7n
v63FYyouZqcVI5Ev3icaQokYcjiT56JdkKMp5bPN7QT2mcWsIt9w/yHlN0TpJHG6nrHP1i3J7W9x
iswE3d2ipJditAyHt4CI8AhYjhUK2TfrDfwNbiL7l6/AcmwO1s8xw2aiDuHs1cV2YTgUf2JsvVaD
7YzmDrci3ZoNFhtiV/BHxWLL59e14aAsrqO/hcYP/2jNwSQX4w8eIYy9pNjBPxT1MjMCxbnvIpu4
NU6EU/xxoBJEDKxygxbvXy8twsnbpTYlr3c3xFJ01rji4j26BkkU84BH5n6Dsfuq8Qr/aVGkq4kX
SiFWN/RKd5slL/My4lMANXcbWfs7sgZcOtlK0sgriIxCsZX3w9ZOURZFMIm9gPVcgqqzjmcgnR7n
FuoPRI0pw39ILZj5yj2tQIrRW7IneStQGkHcEfXbyMNWNeEsAAWlZSpmj2BsMJ12ITLHDX2HhBfB
o4u79ujvwGpmECr+JkQczEp3JDjC9qXr5yle++yMI5ftBevqzk18zxbYJxLO8fZkMoom73AdEHd4
ojRSMBVm49CBt7mzVKIyqB4hXOauFo0Dp7Exl2EwPIgR84pH2KWzOOR4sns4WGY8JYbvCiUzVDnP
2Y10HleyE4mSxCWTJOS55fUD3LUsC0w2C4uKCZTosOa9HVEgev1hWo1HFMojcsYi5YmrtCHp1QET
aGafmXthL31Fw+h0A3YXgYGOWfnPdwxAF9SWYYlLmfEKdfrn/Q0dYfxmhJi7VTf/rtZPhfslsUfw
JujfxyOVq2CeGjrw8AXSJg9WLTFBop+hT4CikSRFjaM36GyxmEx2CdFfKw1kBzDVSfpZNJygFu8y
whHx34kiU0ygXkhgpfHObeCPoJMtflGhU8DQzVpLXcZXCt2DC4GRYkzaDBk0i5iRDVCeCcmMj+f5
AUDChefpPiAk75o1mQ1bgFh2kSy+NjgczkwfhwJ7jkTwv7l0bIuVCMMYoje18iyjnBxC58RphQl1
+buUQIYIseAVswvwepmtmGA3/DzNPhICmS/54vqYSGicYPceSY+6VBrGPvsLm2CTEa4hjeRP++BH
81ZiB33drK8cJdDrFeNMJBOn9TlyDmlrJQghyW5QTQYp32dHxQnoHQoFhwkHkjT5Uo8rWaHvFAd/
EP0Z241rb4LeCLkZMrf9MZDp4EJUIoXCNCAZjIFPOBlTS/pTL+o0k0BgovduLehsAMQTn4ELvV34
xC0JcB6WCwQZRibKNWInMzxsiEdHGDRipnqy6DigAbFV+/Z3s34jwzHcRyDrjQbc+9nnp3dkr6hR
yEN2QucRCzDObBNmBJsTgZ3uDbFwZeMKLp2KHyYFNx0kQGlOBZt2nmopMNCnPB6bRb4aih4RQSqC
rDf7mX2GBQg6AL4kjtEbLRb0wZAxYyBBWLg6jd8mUOtcfdchd+Go2knOgD+FnB8wzr9w2Vli/MXN
yBFdG+jpEaH1WI+Id+fMkgWvvlHTSWuKAeE+6wuK/RCxF1LySFJeaiAieDDbtXPJ9GbMlII4xNrW
zO7mPYlyrgD1Ha/wFfbnugn6npUYX11WiKK/42xHbeOmVbgSiRa2RdAtyaTaTjTTw5mc9ITpf8s7
5CRlJF9IVsnpLO2XLyYbKOdg/wsRwWOb6bgyfgKiG7z+v+6H56ISv0lSZ6mWoULCxPZdI4Y+rZNX
LogQXkaCxq/vObJxso79WDd6uCoZbnckSbPGHIft+GlC6PkZGNnjZv4vnyOm4pwXsQ5PTY72ixhM
2EMVFwKAgHSzoRlBXKAzKbSekNgqpQk8TmkxtNcpv4RQ+EsC+bg72A5dhCWGV0dwy0hWtYWmWrX9
ThTrHxaLJ7yMHUcxF6I9+HPiJvZ92H3+9gXrFSkRFZkXtf/VYl79spDnE/9/bS2yNXkN/7YFhqxj
BbbecYg8dMbZzunEntlk2R+Ul4+9+DpoF6V5yikAt0gUWTgG3TNWFPnbJiWnt2GPuB24ZihYKI+4
bTblcih6P+gQ5G5MgD9JXQb7sZgPZ6DI0svXUDDzQF/Or985pyHdgy9oR0tPIjfMqb699SEeTmBQ
uVdZfUR+PpyiAYtH5R/T6kzwZfZ5KqY6zwmaigrJG53oWc+cD6+l1ViXG+vjbT7pJhik1vZbhltB
X0O/JOdRY5xylnhKLcLJyfPhaRvnbB6dphQ0ohcaLNz8s8G2euDOYWvxuiSLXlLzHYTEAfPowZYj
gO9gRrECa3KtP+oURidoUpTo1gQ965tuOLPwxoxzOyAFyvE54qGtIPJhkyIneDAXR9O+iy+J8BvF
QIXnikj+nw/TbTb1dfjgJtxIBMfGBGq8yNwl/hEahQeERwJUy/F3OJYzGs0LkdaBH4D+j7QGe7+Y
u0zZNkSP3wPV7PwdRGOZRSIMv39f3mAO0QhdVLAkvWsb9yv1R/pZ/84P/EDCuGuOMC2FdcdIxel6
hBOq8NZC4gZZzM/n4T3KmDq6yYo1i8N75Ts0FVlsMUQLSCQhZ4ZdBNNKNWKsO8FNX6Nngmligo9a
4m0wRgjF1NKCU4ZTFVmAWKFJ8MdTB/aS9ffZYUEto5Y12HCOuooXTYaqsgN16zqb9qw47jix0POg
ZwiVLAlj/uiNtvWFkZvG3V7i+YCUxcN6p38lKoEKk6N6T76HI4Q6PDkhrIKR/K9GAa4yge1hERR7
DNFFqUMpgdqMfhXEUiUKoE7pI14jmg6pwXUT8Shlww74SqRUnnVzcP0PpOdLaGEraBYHlXQuKVnp
MKzI6QgVS5N2nDjFqXcjIzHkQnh2lCtMhS523PZhyBRPkdygnaqwK7ob88OU1jp750eYVNHu/RMd
2z5+45XCSmN0BlNCyF9/NjQa4lacSRjqwL4jslz5LxnHI1N8+ys0YVwzFsrhhmSadXKOIdYwn9pC
WP9i+9wtUe0/ZPwFCwse7xPzlrfbUDQMezt6n8hHnB2PQFLjOYwK0VZKvjdaDQVsgM2JP8qDHaim
lIr4rA4/fiC6YNIh9hU1H0lvsumMGwOREuJUZ/VcEb3hmuytBJ3TDoYTOw+tEDiZMONOeDuIgxpw
YbCDKc4FkLpHQ3J3KdNVo+Wyt3ZNTkHcsUkGhpLgp4CwXCbrAj9l6nCGn6OMO0nFyR9th0my2fCq
4ri7C6E4kBvL0sYAE2wAJlsrYjUPPAp3PZbDRDzSlsnTOmSkN8gaCIiZho8diUIxSomWwWfahfjT
bDg/kaqKwBYLwzwnrTuZh9ifMtYEtxLGu4irG6AQWQBbVbyVwH0uuAqh1NOMjYfj6GcKr79L+s3k
B5uweR/I3E3Vwu0cB0U5joAvDFITkmMMNFhm1obwdjC+KSkQj0E8tMF4wQnx+aA7jEqACRfNmq2A
YJHjB9RwEJDKVrQMK2QNJeVEsIqIDMRdr579CjPYQxqxmZHkBIpXZEryAAsPZ3CUhJJtQdlBZkzq
wUoGrIf/B9QQchzOVnDvCOIyxIdWPX7LdPRlersKfB2KozmPXvM3iF2wa/9BZFJJiP8r+wnGUjSG
5+RPJI5O3TFQjKzb5KURaCihdnRhZQ3CpED/D/2Tq8A9A7dXHBdG1IjiV4/foH8T4Je/KkL4y6gg
WMA6BGEwm3VyGMnX4f5B0aP5S3iZwtrojLIHdI5eLakVbFmOs2Oik9TsLcaG1MDzAufVsN34j2d8
YwaSR2jIsRdw4UyTmXz89EwegViMb2I9k7Xjxrgh45F4YH1yL8H2xs88siHRJkb5nZk7qgMco+AR
zDuxbWPMaChKME437hvq1Gud4GuLF0xMnfsnjBSQ6YAPBGgVPtYbQi316h2XhmKdaCxmK5O3EzOf
/mmxfAEPhbE6+Fs/xgu8cdGKAtNgyBq8/BTTIvHu4WmA0r5MEjPVBU6kmKbY0oGdUnYtB9SeKffJ
PPjP84PvhqLR+/HJUIKzle/4u3w5vRXr9JfLoKSvOcd+i1/MOeNn5GvkCUoBWcrjxCP5Jxmhtz4e
42r2K63t/OuOtwOCGr6fF1DKltkbbp/4N4GoUXcVFLasoA+23XmSUh1zguOhe/YUY+//o1TbYnlA
dsiZyjOjrwYof/bID2dU3Ea0R5rdhpYtWOJv3ACnRhlD86FA7hv64v8WOeArf38dbp60OMuIk5Dz
OLTP7CmAkF80F9ucG37J6S5YsjbYyjsCCIuODAoCbhmRy5sY7UVk7TLwSzPJaaiPEfzC9Uc62Pcz
0GxUv6otVSFvE0Pc33ki4ktBfYk32BFgzkgTVhwxRJ6P+AHmmEA7JGE2vP5/RwYjkRRxgmw2+5KT
R05+qK8AKvPIhQ3EvGizNzmGCJ5dG/VEQOHZJlGGIplKDnQYw6QTq8koah0oVnsB8ovAvIEOrV5C
W8N8hFksFRZE4uyG6COeOkXgQIt2JKtlkgruCRIGmNptjXz8WsQva0oh9PQFoomRf6aiaj1PhQ8s
ktOMqJppkehhG66iGzKHiZBO3GLgjKn5yjDL2gtcBvaTxWW40F1xXRHbkdn8tppD9aKURYgO5c/6
e0TIhGFN9GBZGg7+THCs20OpZrouHVVH8C3ob/LVxGxKdYED5XLEIrDw1ggt52utxWTrGzN0/JZx
3oxiqHJoQzsdoFZcytAyj/gKo06nowV+S5KAf50B4Bb+SyNOa8hZuIDga8K3a+nPeEGHr8vVUYkB
sQCHhS/71JuisAKdBk7Ofge8o5rT0TmdyrQNsFcLU0f8s/kzbwdqfh/P5h4dhl9lBk/iB3C3bzxB
KvSBt7kiEglvTkbS0kbrulDM0WuIyx4mHQqtuGvclCRxpwH3ObhZXdOpadLaetDi1ttQRaIB96GN
nlbJi6G3yj3IP15DWsvBx64U882oghaM4gNjxQG8nWXyoVwymZFwjhr7zbhG+0YmYpSb4/Tsl73o
hqUdmjboG47Wit9Wwd9fu4Afo9ycWvOeMMeYqnj1MQWpobLsj0av5XQGkNbfDD15LHFo7JFym1eO
Q40U2WrK0YX0b4EXGIXd7IDXlMEzwDeFd2ko3QCaeduEd3TKXi+r17He+1nd3Xb5nP3s8qXJTRj8
4GVgEgErv9fD6y/sjQ79P621qD6OluJ3BomYIHmO9KWtJ01rTJi8zFvY3gV8pjyfYnLS+2bvEH2Y
oivjYM/+9TX7Oi9ATZnuzuR4WerdM8JKnvntxLcz4cd50/W9o27o8VB2bbt9B658+suryTs4YsNg
ovZ3blN5IwSOv3eHWx+0nJLXdWIO8m/Rat6rHh/aPjq3k3V9RF3kksgO6P1gVmI9/7qJGn+SVgsT
A6KwUX+cvoIpjVF3wXV1CBOi/ria2uj9V93g4Ny44nLCPFPxM9IGxst+9qKXXYhm0zv7x5PJNKsF
A+O51KnOdKLhi4ELfGOw7/6PpTNbUhXNovATEQEi0y3z4DylemPoMUVxQhRRnr6/ndXRHVXR1acy
Ff5h77XXEFlW/GkZQspvqrX0Y+5QNCi9K4HSFogLXJ7zwtL8Ew3+bchLDdVz+kKGvLD7zZ064YFg
bZO2p94rtKtea0V2lxFnA4thZwbMG1r78FEzQmdX7atPooLKBKLpJMq9X/nnNjE+g+7FX1LcW8Mm
UG8Hs2Ht316BVfmWVOrkbLYvhK7umlSMteDDDkGUD1ay8EllRPbF6DyA2gqqjunjk1Ucsbw//v0S
n/HLCE6Dr1ciqGM5dKNl0Q707+Dj8KSPCecr2/cfAyZ5MSz0O+lHAxiZJzbCHQ3h0GJ1891pyDVf
H6KC/A+K6sgqgqPJ2xGWJue5vlnf0WxeWC/Dbq24T3AsuFeotoZvIL9X//kcFE1aPJYXe3jpjsjg
ueIcb4U0oXIe6BQQ5yI2DdDQ462nQawrvFb8TvAtaXpPlAWDjVG7NSedRYAW02O3+00eQdmddO6L
Sx5A5rtm16N3RgTdpB01VakubMsril6+xU/ziB7PdYbdlL+6xvLDL/edofb56b4mR6J8l08zs/Lg
yFKyPScPOgUEBZ6nYSeOMVF5zpy7R7ormv7gc/R1ig+fGQbrTHyGUYWw7RlaSsR3djVSS/fPjGsz
vv7f5/h6zwNXsOU2B6SKT6inbfB5Jpxld1d2zJFKgpCT5OEE8MN+d5sS6pk3e41afguUOVn/bKL2
n73mgdEgB/vrD32X64AHcqMDYSkJivm7QDWHcyNGtRSU7cQewCe7a56oNDyxtpHTSJgDbHzsnRS3
fWOE19EjHnntzmbPrpu8CHRPzFP2kWrrMdVz90hKZ+5epsR/IOrvuPfWtdnxsanGrX/bRPwYI9BD
3NvePk+0q0X3rbZUvVK2LlcU1aVPqnm3V5G0Q/Fwqvye9nVXuBdVyo8tyaZK1FyFhs0EyO0waxq8
cdSo/G272OZQjigjoZMO+Z75MKboeuxeL9vNWxiyYvc+Pv5iu8q3J3vkAr0nd+2rd60D0hINy6df
O27J8nmGvyO+Tc1B4yJlrLRgkrtO4fGnJYf5BvvNfe9y/ooS7xTOZpIwTbOTJBDigDB2jmTeOxsU
nkR1g1UsGUytBi9O0MGNGgU6JMET+J9zUfmIH156lBve/PlEkV12otUJ3JdhNMbl7mYoaSgYmZYu
Ezaxu0Hy6bqDcxKdap5QzqZc1mSr1TNsOtUhgsfDT+0j7BXsU09vanz5XuleLsi4eWE36NFeoSb5
MTDGkCjdogpH8OiS96Grez+SU5pDouAX66CVgSqJN5d7dhcTwq/vwS+ZNj8VgTk1Aoh7qsyOzcyA
hAnSq3cHAPFC5GcmZAWvYlBEbzgRZbThoNcHreEpNvr9dldEHyBxFddNPOfbl79nPkX+4c3Fj0Pa
w6lQEWRh8v9p7xiqWN3vTAxfo/PEfJ3G0fwE9D1Fj2m3M+OXAO0/8JNBEHiBdAYV6wJvSNYB86xf
Rsz3b08whz8iGb9k/kWIjiWB91jN1Z4KvoVO2IM1Oq/VEHb+Zw5358MHsGGHoC31hK2GHxYHfHhZ
VuEjeP+TU+9psD/Y5u2J4+L9Clq8axfa0a86/lON336NVpZuAniOrvrDIOIf45CX11Te5xaqT9xd
nvd0byXfR2RbfG14gkfhwzS7qxM2TD3BtmiNy65rdLLrEHsEmCn4yU5vZa+EwVbKgNIshjDkjETS
ho95Inw1saQXAQv/yO/uoDYrDEymWCMeyjkN5M3jD32f3vOz6Dwpdd9iOYQVtNHEXRhOZJiIU/+D
AG2vFgYL0iVi/EjuERsTbvouN/ms7mtsgUri1I82zg3+ERaQ25xdWi1u/CVBTl93WQfO1HCfwMpO
ADFhbI2EBDeFFA+R5Q9UivcipGwV2lpnps+AiMCvLJZQd1Jwv7k36Lz+pTspy/FRWXOPQCAZUgSl
aFOfLmftTOPse6N+/B4sRl6Ge4ZSfU6VoVb53IUnz6Ba63o7K7v5FZI6fHs0Ii8qvAvcTRvnradS
MF+3FIP9Yr9DEq65x38dw6c+7nA3zb9a/Nq/ToH19B/pmiijbsqOWsK7eHIlnXYAIrTkv0jbvMv8
HI4vuAUzZT8RK/5z6LLN0zwl8br1J0NgUjKLOTfJtOIMcd/YrM1ejMJ1GcPrW4yrXp518uynn3un
OrjXQQXxxsN+vn4EsAW6Peewqp0I6DbVGv9B0YbkEb+B0cA0oK69B/eGmBDE/p9ttYUch8S+mX8O
+QwFtIYoaNueXTg9jJEGnSWm8hTBpD4UsdXg/3X9vfNkNd8q4S6DaRl9ZdEZOYHJNNg7S/AcUfV8
iQe/gez13aQ7+m0nI9xNg5wxp3mH/SPoCn0jYOMH0LeBvUyiz83jbnEkeRQqHG0lOM1kUOGJ5Iyh
h0NFu/jGBtv7T0onBojv4WWguWmK6Kg+RrCsJ+cXlQrOAu7DjjEhuNdpy62hAUMCwAPB3c7JxmXJ
Tb8+2RlFNQK/a90HNhiKd0eu6tlC1lMzJQEhUzmjpgXsncdcRTP4NwjZGBAQ2BzcizaDn5zZHsQl
q/d9P92CMSpXiaIk1imzleUxeliAWFzgn3pWhdzehe5t1oYAsE43wNHP7Ne8N7zrdUD6cAOjvQg4
xTBygSsboAeCNPdmopQ97TG/qK/+8Cm0zcLWPLMTtKZ3I0QeMxU0MgwfadRaIclBodp/QHSk6BHr
YjVi2FtW8Tc1N4GWc2Eb38FTW3Wijj3Aa1t5JO+wspLytH45fQAoirNPp/d6jL8elzZbpqVYLNXw
e/LKY7TT2cHEP+V9uw5AoUifZPL95WVldoKJGsxX9wHUf5LA7nM6vMbr9W3WR+qK6gPHPOVJsff+
9wysIR08S9Nt2/DheLSPr470LnUgFmqWk7aaa5yIofMrEqqsoHwnQlpz3h4/YmGvndpdto+ZselT
9N/lIJG54ifkQFCN7BNSitKaVePqm1lL5QtXks6MBskuvY8DcGnSDTf+aTP9+8XHM+js7MuAjCNt
40DO9mGDqMmp69l1pCEtoVEZno8+pkKDPDnil9UmjADV0CmSbh2pPKk8eynBZbvSI1MJu3akOAPu
dOwyVGhkY9K5aQ+ewcPHfaLcBP/awVcBrjZvPf2a4ASNHYHpCzT8w0yXrXITwOy9ZgpWnDzKARHF
sRV/iBx5AEi/Duo/ZhyUM/AhQAAfXbRlCTruql+xfR8h2jr0IKBIV/FC2RJNiLoAe1Cso76cgM/g
fI4NXrRfdnpqN0QXXlW+OV4qMP/M5MU61v2S7hDE1Cu0nrrec9AD/5ZUr/uXhu/kiT7hFHWogjKh
3E6xOmbwZA9gZQqmIPM9a8p7WC5RqcDPAoqxsOPkPOM/tsyOjp46sc/9Oj7Vie3EgPa7y7AYXiEu
4X909Rx6GCCR4oZfBP7tTI+Y96lJr+u4DI8gL09JZ1tpFnwEu/FwUvmtcQT47Bgwtao36RSBju6h
hmVXBJ060Y8zi6oSAwCfQL47V1FotH3DYMyOm0yn1z3NX8+Le7wGRZu8T+RU+nZOYMTlyqj72jlc
e1UbO9ff6kqB7bXjZ/gwds4rfFkMuDb7s9WrMq1EzRdPOLqpcsWhZT7jbtW82b3/jK5MzIlTMPxH
122vRJCiKcCoxa1NKinv1AR89nDG68fOnkuzQ6d5Hn8K78mXe487++dx9FjetFTDtu3CWu4gSL18
gQcCKGptdDLw5gs2uo/FVBeewT20k4lq8O8GF0x1/LdsuYA15ytQLo2+9sweeVpCE8jKMv2bzyVh
Pt6sLC6u1Ykzl/8UhH/QPfKJP/HJTayNx7/AqyG6wntEnx0py2+CUfEF0rNhsXw//VNsb2cXn5+X
fTgXzNUGp/hHX49nzeBkhbk5IxelDpSO3/qXEZctO5VVkjtec52eyBAWeOR+Sc9W9qgnACkno4t0
YlgmpfWvnOlhTcfDC9OSTYugyXukZhNo7ssJi9Da6VhD6DjlMNeyUtxAqVNHOd/ic6Iu15jbvYrh
7M4K037abLPi1jwHGhqxJvme/91/C8ZS/uzC6MaHufSRL3n2H/Py7CEjjTTOj5CLCE4/wyEmDj/t
X7T0fT3jF6nfFGoMqiIPzAY/maaIfrm+qRGSnDLV8uyHr6wfAFC+XiQ1NFi0WJupU46MxsfcRow9
34irvfrfyKA5Y/HjLLYpXWXASYsyHvz3FY9eaWSMbwt2wEXyo0ZIYaC6QIXz83HxCE4kRuFivDl5
mJA3prv7JC0h3OwUvIBMF/+qS7LBn9Q1fliPdzA6hCBeAkhQRCUt4+b3Vk2v+pT3//vFV41m6Z2U
SCxdtU40h4bn+4ne8Ruf/4zv+XtS4g5XXo76BUpIHWodhu6dlZ18NSKfIuWevuvRBhaszG4/O+mI
us3MfCe3khfHKexdi4HiXeg89MQJ9KZX1zhWgftBJoqfYWFPv58zKVc/BhU7sUvHIZub/9pPzn2+
Cs4o53vYMhLED4VTgpyEX3P/eQ4qc3w5hoYx/lhdH1u1krHxd2fCgDLj14P78bGEtFv079BOVraz
N66xbk2VHAHCyCigyo4Ly/+5gP1TiPrf2jMi/kfxmujoLziCLDa+xov8TM8b3BrNi/fjAIVweAbl
yetA919slmiiWgKaGL4+w3yPrxJ2cDA5gEawTeoummeiGSHnuRHWl9CIXszYzlNcYI5ex0mPWMPQ
m/vvA3qtHE4QqZCMEa69y3Ng6HgO4KYU5JEiiMYNvalvkaYz13Ax4zKxSJG25j9N+ABdtG4D7XKw
UdaDBgq1qN0EJ6ZdXGTDxk6UImkkDfH6Cp7VDMu9M33OSHn8e+d9xhXcrpC6P9P2BTAJ+q7eMQMq
Zzhn2O674cYc/qzKhe1sv2HHmCB3Q+V1nlvl6ELB1+XNE9jt1BNmZN3ZW43tT0bvGR21BKUiWttS
BdxwkuM9ur8RrnHgw0TII/SK3VdaP2YNahS0IdCBO8N3eue4cIaNlXAdNh0Gh11XZ+TEUJfUzGvv
XEeUlVpk3bLqG1S299MFjpGEVD78ShiNG1c5QDc10ntPYZzYZMcC2oHz9RqsYO9H/3bDqWGkU7TT
9taRoaXmbYh/n+n0a8DSW6YU04ZE3e/A1noOaJOGbQ9RYh94Aw1jge3KtuLNEEpdC7qrUyRHOn6r
SF6vvNToY2UMxPimK2vMi8ZgS5aVZbi01/yh1XlPkd/tqRhshhw0R9ck9ZyCYPB8E13rWUdvVS+r
ALO3LikkRy5W3xrbDv5SnbAhrPaw+naDlkKv/92b3HQYy7/8yJlXwdNXOHtaygfiPhe4ZMwBK5CL
RPbTq2hmv4cu92+JMJnZ/O2U4uXG0XtGh4YDJtobvsrjGZWiLrd38FSHMVE/ClOZyu9GzeHjF6Md
JzZ2WZj/XcJv7g3bGSMCYMLe90AtieX19bD57TCHINhtRe/MbPu7k6gEBo/jz0gMDkB71kdvKAaL
d0rJc7AL5YJQPRDrxWcFixRHys6LYPY6u70D5izOiiYViRQl+FhfdSaAAtACAVpQHmTxdF91IblA
0SKG7wovAkcFWrPPfzgyUJt7WX5zd8zI+vrtKaPD4c5xAyMOSjHsck4hmZEy1cMullVFXV4Lt3g/
fvGxRRfCCB1uKFdGSTtDPY4IayRkU2e20UMHffczvQFeO64+oyl4o2QzvOYdMmtKrAQCbMN2w0yz
vqO8oIpHfzQqTQbTjo9gQIWqiXJADOYEFKONmZxHmzpiv/1o0T9GaINfu0u18IgIC2TAZCoxpQc6
Kk6tszvb+GZyfARK7qrvRMvdSQVQhTTEHmrf+BYbdLyxvf89Tj+u8XKHvLPuByJJ8srwltOzZNLo
boS3Gccvz8ylziJD/Srl/QlMIOVaKsIGsQuqQ1cpg1/75W9mv6901CM4r2dOR+bRRdkg5zIIgc9V
Ozn/6huPWu4dqAo/8spVHepgi+gtJgKqNWQfMt7wzut8/TsrpvyLkzwaMbwLhDTC1NHczbE3AIih
/4TXlYnv//sJ+nZe04SMkhEHE2GhLiwkDM2277EDsQmv8GBqmB6iKq9KGVt4722TR+W2dL+97amB
B/7aitlZwwCQ3k4EazSk0+P4DQ0DssafOfh1xu4E/FF/kMphEw+/7yJMtRXzhfGdDlNyT9JA9vKV
8bXlJcm9P1ECrkevpJi0+voREgj2dMBmW86jLU5mRCyCU0IurCnqX4G6bMI6rGgWShhUGrTqG3HP
Pg+0oXQjp+mJt++jHA4QGLsO3R+6hB4HvJC1VqO2iNVPyKU2ovd+Z9Rq3uj3Z9QDC79BJv1Klkww
UGHrMjmndCcAHNDHi7fIvvgIzlobG1SJZ16RVHCJEbOuAnx4YElZ3i0mX+6B+TeTurGFqTT1+RMz
7QrNvU1meQDa8LYgzIDOEuKb/jQO6Ow/yklP54pxOcTgx+Uur4i44A5YJaK3weiHk7iiCfrS9vW7
+BV6L0QLc8Dn526MPkligU/SSDGVlexO8WmGzRJsH4xzMANbobf7kKYtU2TRacHkiYtNrOAiA3XV
I5GkB/Cle/eahwC62Xqvw50lwtcQ0+m/Z3NcmC5m1UIOfWEojmhDwoL2QsK6OQy5xUaGj0jl/fOz
qrl41DAl9SmGIw27mZ3tv3q+xXlShWOhCgpXZLOEdgTLbnfgrGW8fAxgyE3hpOB/wXniFf3DdSgW
LlqwxQFBWWMoOIJ/ckMOs+rB9Tj9mn4PXCZtpiIowA3Da1cYE/O/vvJP1hAEkG/FLD0063LLbHmX
js9HOl2Dxnv9jQo4ED0ZU8PwUBI4pcjrlymoAlQgFZx/3vZZRd55X+bLGrRzwLomQ/DmQk2CuYHU
AUsgsA8m6EQStcI5gIyLl92Nw2lmBs/U7DuajC0IXmYICshx6dESklC7kWvNSFkgmAhWHj75e45f
gxErjEGM7V+Rknq906wXGN57zZOGXFkI1DceV31kaN7quPjLYZ4T//j1tzkEm33FHHhzYXajTQFW
eFHEsTH73uNacoihP8AeBSWSUBOBdO90WHxJOZ3VGRkvd5/9i3aT2wGqAX8ej1pYWTA3Awhtg9MI
0vFBjEoEpIAx7Mc8YcgdCTGBJxv4R1TUlxg46371DLZAX08bUjEp6wKAMxwZ6QoQbUhgi9OHcDkY
8AthoSiM9mOWqKgLYQ8PIJdB1+nk6D6OhA5TN7gVNb0Ppayin37VxCaNgavJtOifhh8OSLmGNvzt
1edB3fqsI0FfKWUjZP1VaHsZz6/02CLp4IEdpw+LZQDv9Ci5ZCIgvFIpnvkBwNDsIeBIzNj0UY1g
5sQIOyLCrfDJ85ymOGZ4ju1thV4Cy2GKqgcLSqFCSJuCJw9nIurGCOoT3GSdWRcB6xu+GJLJv4/E
xLaGa2D8kQtE43iQVyCHZg7zrtm4zomBxlTo/iXaS7bHXEi+VlQwh7xw8tHT0udQ1qwkwxEbM0ha
/5FOK0P4bwckqXBgzz1t/ML4h6qvp8KuxowjZbDOVvehzpEu3EFUcxubJbrNqZheoZPuKwD0tfcM
itoTKhSmq5B2lNW0ZXcC78lQXf5jTfkMYNyHA+FDladzzgsy44w5JXg+B5RJKIVh6zFHusz5Czd4
fIfJ9mUsJfSwefdH3A1NomKIvONIkzU5RbFo8FtL6FnCpamEgLHh/nV1sC/EB48/WuhVd2X34HzH
IcWhBafnMfuLZ/94zIo4VpiEAIzjxwOZmpUKV/nTW0OCEINzE/pNjHtmDD2CWWgPz6fCPYN5GvMt
VuWpSNeyrDA8Z7YAnVwIs3MKb8uLgT5liXZxMuPjJj1EiWS+TxhUydRntX2MchYQ+ZsQ3scoU4Bu
x8xRbpFQTknpCHezE4VH+EhD35fBK/mQrL8x9MTGdUbKnorn54/vxP/BZsXtbw/RmqHx023Weqy5
nYBv4jMO5btkCHAkPY6iF8mLBxNmjwaDaJ27zJep4xZ4NToj1lH8QJuZoCNnb4zvBOiaO4ko5XWC
j1FwQJXhc0yv/8CeyacHrtUCXiDDTZJNapwmIQnyR8UbFbxjxBmw8TrATAi7eCmacHWY1L9XC3nJ
7DDc6dmRpncQ3myRGdtt8Oz96NGPFZGhxafg2oHeGcE1diZn75/laePI7EkxNP+4o06CX9mL8AO8
ct4pVK3EEikIFYHEvNWWXD5ypDJD4hhPexLkYx2gd/NQkFasF3u0+2Lv1RnDuvmmC+C0DJLjmAvl
Gx/qGK8aGa4A51J+w79BOPKhbGW043+iuRKxWbYppD2OdWZgjHOE8pVpybLPnEPkUFGmev1hPRgy
0FnCS2T35dNqfiB/mEzBG2cWVgxwQxn63Ae7yz/K9DesI+bZmCfKwjR/TuiSiBjNYg/V4+Ay4fbm
YSHuGi2wo1/2K+K9fSFnCf+LG8jrPUj/A/vktk3zkIxxsYVSdF7BVNJlGXQwA+NHEyaPGFvh7RIt
jEEHVOeMJbzIeQg1qjo5aRiYXCaDLY6J9RuL3QrbfTz5YXhMCeMSHhJhdmsFNvZeA5s87+7BC5Ex
PAryUlruKGbj5G42ZPse9mwqiERh36+9PdYUcnWAZoewB6I6WOOLiaENwIg3O8d9DgwhNOJCFy7C
4cXfmVsSbKgM2Btd72y4w6H5ZYGzaQn24R8O7e1uCEULqiZSvLFYKpVy6O7HDQcRAIl7nEHa4HMt
fTxw/y668Rmi6bgKs/6QZukUhCH4KJzxTv8YiTA2Jg2P13fbW8v+8EyulDKZwcoSusHQXKz7GfQ6
SWbbo2uAOpT2u15CCT7a9DATJ1lu9jniAgqS/wukquxm8Gtfu487CYddkVyS0vRvYUacXrr7jCWY
li9scY4xb1VTSBJsTEa5RAnM+udYAU57Rsgy6E80NyyGw5u/k6ZOqiXcWKfQYLOF7+80dyYcAXG2
xVu0pmfEdoZUQis8Lodrvh8sQvm31qy2vo8pKvpDrnaxnnXiJyylVuSaTP7WOz3UfBDBiRVMeDQk
QLfLdyUnbt+O1pJNNQPcvMcbNWD2ckGpjTwAI7nF+x8wKSwcGk7UgPDThMG0ZpYV84naPADVdhsb
XhUjAeQ+/Ow/eljVY7gjtLPnnyii0df3rL1O8Fiog5sGMQLfhLWOc4/bMKXk8RwT6B6GSGcpm7YX
/hfEdlFCUiPC2WPBq9mRnmpVx9Vt25nYTqYo0b7FqprGH7So32hBl9MVJ0eY6+RSY2qVx/Uzw8RH
m581sL0Ih4w5zPBDR/PqnzR+zaGlXwFXmGybMm2bFuuDNKDaqsB3PKCyzH2xpZBSwXwEuD0yFZYa
qlMG10dU4x7YtP7HDjhhGBbz5KUoxSOG3XjI64H+pqbA5vNSgAi61gfnAFkb5a8EqyL6KDlwEKBO
FaoRCU/HEfMUMuVtzrNTeOBOP5vrGI4oHjPBnvt0zLB3jnRO6G1Lml9VrPrwyGTk4n0PIDYVt+Y9
6LIPB4hYLngGQGvusGugEq+M8UYJaaYqX7lnuuVDD+kCrcd0F8Y3WH0hU2DMRRmCK0UAniEReVIK
LTNniLEKlwuTZGosXUnws8J7DhfgHI8i33zyF+AZZu0wXjVqapADTjxKZEihryZB5qrIH2cnU3Ri
+SL1H1R8FfMJaAP8M5RUgi0L/5zKAAuMCbEy7AMMivAt5JlTbzeZPcD6fwLwwbZtLyGYBXNliOUG
gklm532Tqtp/miAs+QQqQVn5oHOPL3MP1imBmacNRb9UFbmZfU98ykCDteSqEuTJ48QyzB4rlDzA
CvRB2pgpa718XwOeEFyS2jtuNQPU7dGv8HqhHHtDGmn580jBGXV3ga5+cFGgarN8pqpQvreVSulp
AkMFJMbMuV03E43lw+GHTAi2PGgWmKsYmnQJRkCIRKEn3g/wpTEwOeABzqoQzxFqEIFSGHruc/5A
S63u1dfknlEvs9QR2xkPLi2ca27em9xdcnTpZsw78mTgrC7LyWIAMqB8+ItAeQqN20lY2LkH3FJ6
Y+gNvDq2GCZGOr1e9C0ohmzvYbmfOriewCNdjbftSqayUKZ4ckilKNG9juTaVoyXSLVXKDIRV22O
7uirCxbhXQ50mXAGEI4s34xn5P82H314M3uad61//ncNW/B6aCPYGJKMCkRs4zDpdzKtSY4ftlVO
iV32Tn4L9gs60BCBwGc2KGG7cH0e6XdHG/exHEAqP7fdaUPglIuVcJISsnOnoXwofEV71+zxkOxP
r/D3z5G9oVTj+/L1URvur7tKQCkKYaH+Ov/Ccr9rPqAu/Ik/icFbdYspIxRfczddd7NYFyPHLWas
HF8HEPhyM+Fm5UGq20NR5PTnlqT7c1yVmrUMOjPTh8L3gYeMuVWPQNpi+zNgamqkMJ0mFKC8Yjxq
7hvanAhcbQ1Jka14geu02opkoD2AkSx6uKAT8rQsLWBWVt5qm0OnGNH0/re9CH/GqW/1QCcgqIPz
Ca44UC9AOdSQMg0qVocnenCS+4418KLMQHYAhYVmFqsbo/VgVdHZ6+As3mUwqBABxtpvh07qMkdB
gA4DRV2GXJ36h5/TRYNvSiGpQAri+7Lu5FJg5onbwKDeTSloSQZOgytyP/o4JFJTzoV8eMj+ciK9
pX2h+CcVCghgb80oqrBZDS6/tHYeDChWKRPvd/DMVJUg9RXF0ZdaPm2G8+mUk36fmTf0HLjaYs7I
P+HLkBC2WOiIRxwiu8yJIARiKfORg4bQFzbd/+kzb5OI+DNHtoIFBn/HR/YXZc9OpBQQDudzGqct
krlm91efc7OCYUBHs8GrvNMICxBUsg3ty34hM91uyOX/5cuo0RJJb78PQfcl5wvBK/7zGJb/hP++
PsVrTfDbl38G5xbyJJi6D95tD1phJhAzxyHbHQgCy16avmQHUMdnUfJ4MC66pieGzm4enIGIToml
pUzhmcHQjxJPAGS3ug2ue+AzsCCOMUHjc+KkR4wDrHtQwAL8hKMcddnb7xB1ICJxLcDdEhxjTu7y
Bo+fKXZDA+2w8uYdHgVXIt6UZGF+E3ozrXT3D5YzdQWuyU0mMDN+OxvxGXgbWK3ZmP02sUN6DZyp
MyhGtU4/g62GVUSF+NBfycI0+lLin14+iC0gT8eBkez+065xJapMwKQBRrgJvRxv3UZBEcZ4UbgD
BhDeyUpQKeJv0eTuuxS1vBJXr4jrSZkuKdj3ko17dI8wx68ZsH3+r8wx5LybgSicsUNierQh7Npc
jaAuBgHldyIKUVwZmvEXC2pPmVG9ISoXAZQGmYWbWWaugJ6i2aIHB8qFebH4x+hYRWU1Eu3SuHvF
GX5S1ckVzHSMIwvH+OqF4bZ7Xl4RlTm/afXhR83VHiI6fBdELER3CXwvadBY1jT79HhNryvgiooA
L1JcPpQTVEvnfyhxX1ucaQ703KijYdtFYkSGTYTgZXSOpMPiMLsXDxZJLvgmMXgg9iui10fBv2jg
zOM8cOshmY/TueHxprCOEDUISh6oImL1oNNl2cG+3h1KwHzuEAJzHgjp/AMmbiBrHM2ou5HlkYaD
FEGOu5ij/c8HBckIRVCIvoQDkO6ZEUBQgFHjvVLsulAZPdx4tNYd9RAhAvkhw5vrfMKAWzNiIOn9
glR/VxYS15SLkp8l/ET+LmUCmrsPk/sNekp9xunCCaOggIHac6U9l673yvDFmZEOxunCRUfQ92AV
/dwEXCb1QdLRB3RR+BFgxkLbjsrVwd4BDtmc30JN2PzA1XQRowcDXcSBf9Jbw/2QmOJyopImKHos
IDXuvB0Uw3kXyTwBqdQFbC5XBWS30NpGPXhiWBRyvpqDvRTQlhWZBI6wf17gNJtjyPqSM4jlIueK
Omk8fSqpCecdBk7y0087vhGbqn+4AwZ5ByYtYJRH15I1+OYMpd+0n/g26IK6EdcsOcpHFsNhlJOP
cu36hN78aqQMBngRCFJL/YS9EbHHOL96qL/odF4hv+TdwDvZ/GpMcPCeJbGB46bIvj3OCB+McrCi
2AE7/+PZdJdiWXWbIAaa/l3KGSlr2fgkorUnfZrjcxziLiGBLQgPAyz19RQ1MtxUm1VzEGyLbYVV
oBSFmrjRIPyV/uucae5jfTf85OjtoNvT95Eqjq6FMYOnD8lFBJBqOaVZbtissK0KkYc9YnlqZMbS
34SzU3Cc0iVphM4g72U4R9SEQBwH3FuMFC/jH6AEOMEE+gnYwcIBBnWRdBnoqp5YRjEgw0yFjzbW
YJ75IA5ccMUv41D6D8KYqCe4vZg0MNyQAbRjZE/fYr4IyozZOLnumL49XExv22D1somTpP9H62Yh
wkR7f/YiOMxY4YXTQPUFyx5dVDSaowCsHg6gSNFA3JCNuSO7N3n9RJOcxGvg5hw/MXr3R8KbJJWY
7yyF+Gl7/1LM3uO7+NmT1MgiRUj65hr4ByQ/EtudFTA6EJHM5NyH41chENL6OgjLGhIb2Jhpe0tY
wfdAyEmf0JFmkT7foMof+2I+Qmvk41fZ+TkPZRPe32EMxRaFLMU+9uL9c4GmdVrviDxgSCQN0GYC
rRi7fNKl3PQ8ncaGlxppZ3ljEMTZR7sA7Pl7QAg7f004kIK/oAjcJQVCwAmQBqAYc+PxI0Ds8WaW
8QGOFWEzCNeIxzLkiBYxDSRscDqL30k+xKhhT6n5b2FNb0f/SmPTJwoYe+f9rWbBgWbQqHUjjSAx
4SRTMD+Ik3sHCMJR2nO52XNSdai72XykesB8hdQye3prDfokKnXDR0SYwSuG9dpJOXawAselx1rt
96VEsmNOUdMfW3JXgYbguvGC9E11vd93QQY+PsF8qJ38BvxCYRIJhmWJ6wcvZIEVRc0OoqrhYxV4
Z8R/pTBHEmqfHWcwz4n3PzivnqMO8Us+dc9/jFCPKxsMFLZ/7RdGSPATMReUblSU7ELBJKENo8Ad
eKf9HL9sgHk821a3RXA6uefeUUtfDFO5P1mazBh5eVoIUV9R8bCwbj7Fu4VZGZrMnxOGTknhz2il
IGmdIyxoei2n9H3FO34zgaDpoDIkcViZQHw+uwljVpnTsHrJ2+B74dN2YjoeTJHJqq694zzChqqk
a1QFfRerqpJtv0mrRAFvADmAU14OUu6HD+4/2/lrPCWtGRRO8LRlvmAoDoiR+XsLMpd3340lfHE6
L0lxGsY8rqbXDQPYsr2froZbkpHCHpx3M0xjcP+ViTXW0hmJo1KvCoLRv/kzpriza2pkw08y/JMB
Oe6JE4XTKDv8Wfq9+hTPSxrfM+KIH+YKNi/oQJB5sOw/F/wQMYJVEVKnh+oXN0U2c8xIiV8HI1/M
2vrhTXfX/b6NLpciS04L+Pa8+/24FACNEQyfyOxnDKmWaL7OMSYG93EybH0+RtVbZupYxKSx3mV8
AINUDWjSgP8AWjIgNRnhfxfYc6i4mcgh0YzHyADktrFyUKlg8eZIzA6H6YYtCxIPvM8tfWFFsaIX
i3HfTIVrsOY7EzFEUdIfI56kNkPrBv4DhTex0Ol8AYEEiqPgB6nmCF+f2KKCNWbkuDAmln/HuQNc
QyrsExeyG+7QxKCenYmHOV+RvrobNl43ygeCA677bW/IF+DwOVdATySos3EBccCwc/+DBfvh8ssW
2UEAcbU57hDRAUY+D1fgrpjRHfgyM+OemmDJd0NQLEYgHF80KsfEXIsXqjk4MxIHcx93fsTbg7FQ
irb9Q6nI+XlwiBPnR0CnoBD7/CIQCKdlOiDowUsPDA1KsVDkLnRRrBp/SVNC3bqFwI3LjA1AhcJ7
PNwwbAA54bdI2rGMBAR8nytfqrKI0dovy/8sowcEwoBGHE1AD+Uz6YMo7y3ODg7y7RbJPoOvsNd6
W8o9yNWHWPIryF4JY4YZDLy8dGVhRcL4hJLsJleVSvk5JlQVE6nnHygAkAvUxYyM58DXnVOXp1eg
HQkRkCMUmgbW91gbyLtdP9BJDV/TRMtmpjfMYIWBNjFFZEnSwAlic4Dd0uI/VnnaIuWAxhVOvBRR
ZY7uEyBfOdFwBgM/f3CXwcuWQiwgz4khDx0fZWOmDli0a/Yx4mV9ZE/o5ThXWUVYMPllssyMKfBm
f+2EGFTLMmLooQ2lrUR8P379Tp/kToB+/Clb8LIDj6BgRXheRVhn0TKNGUhiVmcBlxq9mQ6sidpX
dhMnNS4RzQ8IicsJy+wLEEsdsEtQqPJWwXwH+p4kAZwlKXA4vmWYSwfZicTIz/Yo6BiR8E36xR0m
ooc+zJAW9RDzXAsKJzGyLee5X+8YGHJ6C5Bo8fzTWFYOKGvYJk5ymk7LMR0BaDUzFrN3Kv/H0pl1
K6okUfgXuZYiorySTIIzzi8uPZYIiuIEyK/vL7y9uu+tulXneBgyIyN27Njb8Wltdx9h+fYGKwRv
qHOwuPiuyJRaEh6iXUORd6OXtztweIwjUvFTZ3K8LaYmOjqM3PDoFOijKXDSNGJQb3i6bdvC0UcA
Na/gFLrS1+BIHRK0mOaRvmkZ5v++h9cDNUnOHzR+dLqtW0Iy1UQOZ+A5pKI73TGQZLny9kFHgWB+
5zM3j5wfF97lPGOp0/PDqIrzuvr3BXyhZmwrljhaf0cEYFKeO1vDRwX3dyh2+rERhK+YlU/ehbot
98jiMjekZLX9OtTc0WUIdimviumaaIrVpb2sI+K0faxJYnPQkWg3Asfqou+P6FnXzpn080x/Zyq6
hpGoPZhzfngrKM5oeVrXrjXwULMkl9psBi3a0yS3X1J1KuwbiNeLGorXiEvIcPGaj0jXAwqk5keh
frEox2iIYU5OEO1TclD+yr4i96A7pUUrgJIBYlMbtEbgP2GK5kjyH4k+1s1qBShrkHPvbv3Tc0Ga
N2KAY7Bvc0I7ziwPEzUBa6GTGqg3nSC6hjwp0pLfNAUhBS67Hz7/0OkT9eMrpQqEOo+We8TyuTFz
gvgjyqTJWj3oTOKJO5pNVmSo1KPmxleLDOVSQqS4j59DEV7BAZt09rqN4j+kgcrNZEWtrUYLAhdN
wdbkiOoXoDQYup4qoHfSmAkxBAkAsl9knby7mt1hFr1XldWbw+WdD1abPWGFprJ3xL3dBSyWZlbI
iSJjK4EoLI3U5Q+JW48F4ONLTysVFMUZ6DCCHCWBcUDUgrM9OaK96UeNzWnR3geRCGYzCkP2SvAL
OVrR7exvkv6KGwymBh+E+NojAozz+aMbObQAyjsHjxo6XtA7rWg/YipHuDUYDG1gcsATc3i/7IAp
x2/qcHqwn7ndKIv4big0TnEitflY+6/N8AxNaxwFfkSDmKOz2lyVjZ9HcywSCwhziUgMXAKAxI99
4v06zneDGFMM9ewCf301y4J+nwlH1Bo3I31AePemQCdIZbx5PBEKKj6SE8mAB8FBIweHPmNojkqR
lObUm4k+4Ntq7Dsi8iL+5xpdutiCWE/IqpA3gIwB+kZ+dwPIiFHY4xQJeYPRidUDa4aDJBl4IoYX
WerlOrzTKa+AHCBzFfSd1aQ5wYdPaA0QGA0OBQoM3aMzCG0CE/hJbw79zLUsgAcWOOQLNv90SX/+
iMbblM/yYV05k5i++FXsLz360tFRH/n+jeqfumvyh6Gz0NpiiyzT8aQuIeuHfODi8kZC436lV/lY
8a7Bf0dNG7EfoiYNW+n/yPV8HCa/STGGc6h4Bfy2xgiG9nYtHUdj1m0QX0S50KCQkYHilk3F6NNo
6a0QX6dkYbOQIv3SR9MiyKDSgKWZmtN8I7GiEyz8pN0ByU+uYXrnqXJGMvzTf/nGIgT69IVvkb1Q
Ca9IGQmncXQKaRVK7tjzjCCeoWbrP4NRNucHI68Nds825is4YbgrxJsS+4gCbsje7i7Vc3gSgs4T
xCb1qJimvsPEwgB7Or6O4oiAmMB/xIwcnl6EQI+C+/BkkwniSe27RIuNhAyKAcgV9BQ2G8Ws6S/h
uY7pEnjTrpwGFMqQTkgMzhbkG1xOdBcTTHyx2CngslRfjNmSR4EdWAOhtvAeqEqoWpqKslB8JD2s
dvmptBTgGkT6gXA/AmWPQIN4WBRo3QlxZqTdLQdRodZxt0j7VDgyx8nhDVcIxH22RyNqFLC4L4cr
+jZY0ZIP8EFsA9FbnlwFpkFCUrRkBWUl9qA2+ltpL3q3FGUtdA/yv08AxxXl+ZzJmrB7s2x3Tm9W
jnhtCimk/1XDNlBuLB5qHCPMkf2UR0M+gkFMSF8/ZWiuGkrayccBlBpBxnSJjdb1AD6FduVPtxLh
FHkcUn/BPgiRgiAvyQukOkQb5CjSxfA3grdoVqeBdHVOz5aL0teUKBUoVFRWAwUUl/LP7/XlM8I7
t5YzS4cd2cqeak/qclGwCtiiPy5HYwL25X0nxuAP5gPBJIK8wZmCrkqXwX4yYQThXwrzRCTMSHH+
Gz6rbKjAiCSdBFhcfCGp0f9n6T1dMuul3DrHVa/L2vnw8uCk4FWMiJtwLCEvyCXXY1rpqY5F6Y94
KR5dDpEtwZ4SxM0HfbVPT3p7fdLt/QOCwnGKzTOlxZC0k0DmLcCbIYBQ3SWUaW2ekqT0ubv91URP
kNn8jIwbD92moTXCU42VA5gGgCvQBKnJmIQcFsTVg2MSW3nXIZliUU6jb6hQVh9Aa2LWnNAAEpd7
YIch5zDSTHQVuwxc3Vfsh8J23baPugwV4tP+etwq98s/4ZW8iLOTwu9olgFp+QkhvVpVYnn7AUua
rwhuDqgYcTecBqOUtgfQb4B0o2Mfe/TtW5tic1QMltdLmJWBTAUv35slD3YmU7h3x0b+UHSujp3N
UWCEt/txui3rcqIIq9hIPIkXMeel4H9Lc3v5EJSF1gEzxJxZrJKyj7EYpJ4f6IJQquRMy3BZ/61v
lSu8IXEDoBuoUEmaIv0r6Ts3f/VIW5HEidciv4w0+BHQvEPzIe8jGiJQ6Q2GV58v7FNdUXkqRM9y
EiFSt+lSpOTo4lFwTymOYZNMr96JYw1HdJR20Ptpoc2GouhIocvlpEMsVSldASZXpCRwgDn9RBe9
jtkqpykPfUkEpg4U0lUAUp7SuBoQ1Hx4Db+utSBWLNapL2flqOop0cEcOd4zsyYilemw8rgKjMjI
6jQqah4iDZSmElaNBedkHZ8g71Dc4jPun7r/ouuWnDpjYTQgTNf+HUHEP9yCBKYbQUBUzTD3BGhN
FdEWjggFVpQKjZ+N7lqOMZ8I07GHJDArvjFBWBi+H0NO3BZk0MRm2JwVKukpTZyASkULtoYSxFIE
jO4LgJFsGDst+BBkPUeGTkhkW+ztFFZeWPzRCoq9dSO223/sh8744VQbeujkhA4nAD+Tpn6bRQRE
d6oQmuAEszGM7fKrgNwQJGhsgLDrFj0bXMRW4k+dgoMHddDx8rpP0YCKUw1hlPt9KyOsEC1n45yi
EgyIUgc/S3NCPwIm/ChUP9ouB86Ruku8xkaAxIA5CpYfW4UOu/t275BW5HBhF5KPcQHYSYddm2tB
wblJcypaAaruSW0/UZDPmA7hQZs27x9NLD2AjfoPUV7nHmk+rSEpNmK3U3L0nU4KKMe//vMRgM9u
qHQtzfFuyFLDt4aL1VfkMgmH8U1lO84LYpQ0IU5xxIOw1/Hsy1omLzjyyZF/9I0wOjv+kkCCg0Mp
CHtjTtFGe+JqX/EKftop6e502prA5LgP4I1DR4N4KAdN9ARSSCGVkoeRjH7cv50L6uUh3Q2XEHKf
onUPqzXgCE5csZWIsB2Kh3q/+bZJiX4E/X+oqZYQJyrn3ifdZ7J3+RiANOvuQuMmsCN0KKGmoBql
AB7chA+oMGXW6Osi38ou4Ks+EkxHYSNCHcYPjDvCZD7m0aAtiA15uykDu18q7cLFn+URLShiIFT2
LAAcCMjkClqIGwwHLY8ChxPbRk/7TELKt0DKmQ7HpSewemZ1Jw2fAVtG8IUmexOSMyQbRlwpxah2
Def295TeTeyCMttSrnzcZuwk9DtIgdRI0e0YQEKOWF3TI6y2B2c+pDdKHiSJvzsFqwCfDp5tMPi6
3t+/hvhC/GuoCcJijrPBiZKoBcGfl0dAblskVyQ0dDnAZfAaXRo1r54snUlhsk3ORsDZuvQarvmZ
C/PtvSdRzUkPR+hVjniFyDR/WhQp9GaYgIG5RuKMm8k6xgoAXVjWZEGvl4gcclDvlfE3GHwRXG1T
Ekw+Gyo3YRcvVOpIScCHvcIl0ZDuQeXWlJEgHifoJ/a3z/wwHOrihOhF0CyRGkQdLnVy0sJrgAcI
fbLJ/UYGtjnWwvflkTRRVLJ6sP27KP5iEwkC0R4v6W1Li2XU8HqQXC3L622eIZ9GhU8r8H3G9PqI
Cx/wmrCtE4NxYYnYFE60k0i0Ua0kRQI4EsMl4Irqpz/cWCJxghM32SCoN9smaC2a7BtSGDQSuePu
aDKBAQCZMgB5pKIGuQkhxLClAY3IWRCRfgzSzO5MmfXG81mOn4f427UoD0HTBqu3xTgxo5UTEZiG
xI3f7C5EbR1p5YgqBEMDuiy4GwoTgMDXjsIGSQC9eCLqTCTXAX1PqJocOblpggCPHJcwv04nAjVy
onTZOHeoN6h26PX4fx7ye9L+a0AUkT2Kki4NpDEakTatJVGlpXrnsIymLxxPPbDDPxJOlB0X+8/A
iaSXIP4nU0LVNbz5nPDC2Nns/sSuhfJoGhYt66xTy+R/DPhiowMDn7tWdNDp/CO6uHGMlkW4LV3i
Y9ThWnPvzjr5UptwnrfHNtYoMBUhyB1tFNW2bLwQmhuLltbUOizBL6ZQLjfpXnwbItbjAJorYsW8
zqtMbAQjNRiYanJ2C0Ak28IqJJBua5QufG2Ge7PwCW3ZceiZA1ABiPWC4bqasIfpydqVIFk09Wj+
j6h4yCKSQ2Mg/TqOVUqKwYxSSc3+hEC/p65acNsPgg2qvyzgD8ffjtVP8QrC2nN6wCbkakthyfNg
7SOMPEiXHPcAL7xP+JbMLKnwB8Bwk4LU0viwh67LUeikdjJ1+1sBjxFE/NAfST0ETJggEwV1Eh2Q
E2Ae5sTIYvY0Hhi98d4QuDD6AKPhGcNDljc98hhl/6GfI9njNDgO01fuHJeQPb9BWDCIGHXIZ8Bi
wffgY27tkPAJYPabcYNRRQxLqgEgGkXYU40IYzI39KKBA6+q35uuj2gTuWgJUfgSZJiM2uBDL01S
LBDHIRmRYI4vHugiGDGuima/NFWCiDcsPi07RMekXYVfjNMZDhhoACtfYLF7dnsvQrxIfBMFYSbY
KG0y3fInTbsrKq0yK0BPjopBAWkVJMHsnaA5EBn/VAmF1PQhMERo6Sqb3l58t8Fh8kD5aGyQxrY2
R2Fnf2dCBT7p0Gt6TA+Sij7XIoYHOTi3CMQNWleQ7+jI+tSLyOYwVwA0m3cH5qSESklola7ZLwsj
myCs0y6sRK2e5BgEgZNeFW55AuTkVXJl4ZR+Gy8SyF1UPkEOUNtvK8ZhJA7SupxMZTqFjg+jlVRR
FWMxUkAxQrH+uZsC4U75+65nDmWVn6Jpd95TGJNoallwvN1H5wk4re61/0iAvh7DWAhFbyLY25Q/
DXnYBURyWrlX67xaoTpMU0ctQG5+rVwf5Gaw8iYiJjWjP5UlJDYAqd4HoJEnTznhR2RBV045Gxau
IL68zOP5Li3lsweIHJ9o7fVmqLvChKJDk5MJQJmW6njlEatHymae5+hzDeQE1MRT3ISegNnmGPS7
bc8fqj9rqD5YPsM8dBQpDdhC8RIzawkqOD1xDGTtfk4hKo13AzJ1TLUublsiMj7gJzmOhHcWzfIB
0X0JmMV+5YKWJ66HaSHZc92faA9OM/oM8AT0OIXRwN1STEJ7JWWVYMeUxwmF7EZoD7sIR65JzDuo
vbGEmDr6CD8VAIhHGyI+35F6nacu302nkyDRc+ooJ3tiI8xT/ObJF6m8nMawF73WH4xYInAZRoLW
vWnhkqL3FmF+danzWK0wnTJuGfbq9Ng+wsjgZwIHRQbviJNe3tdK3LqpRgiduLWK3OUVgwnKWu5b
Otoc2pzpTH2e2k53aSzIJaXO5ugSahYpYhgI4UXmxaIT0l+P9WrkQw5jaVN04HktvjwS0Lo8cSyJ
KqXL7B1FDNtziRKzT8aHBqzaAzb2uVLa7ujITjaAhZPr4W+gMELjMQgvokm/ismqDVkwO4hZKgdY
GQSQbBVUdcMMI+kk+x8EXqaWGouHfAl/UK6OPQhwU1Al9mIZPlZHgwYxorZ4FfC6mRAn0Uud6QL8
DEmNFUUWNffcnPASsNRJIOyBBqyok0Y2pnsBhyFuDo8DiB+1X3b4QG4YkV2s9IhyENsOBezBBX6w
ZMAhS3GYgYvNj90NXAckaMFY/ppHk7nFyioOdwg3c7xB5Ng9W8D+4HEy+zuF3EUKQQfDV3hQmTfG
wERRHjSf19KB5GBXkyN8U9pk3r572kfq2Jk86OfQjKDoQGyFMZ3EImTZOeGD+Uf7J0oTsmBAXUa7
NTKYopsWkCdeZ+i0somXmQQ0BuCa2LQghA8JZw8CVB7Mvmm3qLPJ5FKn1Sec5P2ktnbeebKmkyk5
zneAmTLZhZg63E/hkoSUDJi1Sz8VYWYSTjUy/nSswGyw0bMJAIWRIewrFzvlkoOUOqw3ujU4/sEF
nMY/Uo+cE+vY7rfnHIkxWo+s6OPO+qnPbHymHux4tg7ZFygXrjj1Qz0YsjdJu0kZW1Q6d6ceHyMZ
y3xxzrPkD+3N2SPeyyzmCTyeVYmeM48WBPXIiUo8Oep80nqYE5wYJCDqUkL+2oNAlJz3xGwaK+TF
IbOcCkD3FEEModVCFg8vijFuOnminrs2hut6zSQJCQ1Y8fGMrA1QMeqffm7/FNVLVPBZOyDG57vL
Zy937MTv7EMvrWS6+nj2wOYEa+C8yiCSOnuO5SkOPYQkFBLp2QjDTo3AufQ54BW5IOWHDwDLLJJ0
oSWNhsNM3o2qE4c20YdgeF8dZS/932yng64bz49cHH/HGUmrjjg4x+rOgdO17LFVDPkuFl3XntJq
wuL714bLZaSFrWk23bN39qQNB7sffGTBcwYNfXr3aNGhSVyYg3phpK6AdGydqTkgIJCk84qYSkMw
06oyjx5rB74eTWYA9oYXLIDdNBy/KM+bH/r1o24ZtCYJswPHBGYLqlLfvypZsqNo8tAOI3rQJLu4
OxK4AhwnnQo+Tn7GmUPb86l05qZ/yX2OsgZ4ohAEWkAidrzCa6Z/Yud9eqzi1hDtWaGaOTe2BBin
R9F1R4cRoJEM+hV+VnBY/+GEpOBQdj0LNYxdy5r8zVDICby+MUCSnVndn0xc+o8MhyyMGpjJzaXw
uniVHPOcEkyHseWVsQZspGOkxO7u3VQe0RBYOKR5Rcu96/Sc8BVo27b0Xi4tpyP67WR6BhStLocn
104/8b/hT4ilBpkSY1Pqc0BAZIX51rqNMQOqni234LgrZMAwoLBa6l97ipghY5s3sVl9/oOmTgom
LxSWInPObtoXOeUUFdLeSFzV2ESOGKAyzUBfUhBVjf8lP8dN2lSUtWz1Dz8C9GTecisbdhOhH9Xj
1wqbWNgaOZPQ5+DLcDcKWCSELObEfv47i8z2wSwJBOn0/vRwLYXbacfrypNxeOFKg16gxsh0ioHY
AToYDUZn8at6Q72A1bFzWLNMLKyoumkRiUgBHyW/sPZh2XUtJKMePiu42hCLHuLUxBIkopksm2Qs
n47mDH3yKG4hWWIVDEjCH2BzVWQs6QIJGlvzdI9q1EUnueXS6s0tQ3XcJhq0LWDBJ9nXpYcIHnBF
l/BG78jujCtXCwxPA1gFwaqZE7CvjX2GxDJiM5z0n0EPpKi/aw2bV7+5vHZnTQe2yaxrzCo7rd2U
mXtVAvW2B1wWoUhUcS6xul4UKj+1/zTd1/DqlpV16C35O+uxR+L5bFdrkoDmNTpr9hvxQxO9UXVP
+1qA8HKLgPRG55Zp+rHegb62G2qHS1TU/VbmXL5upRiyYOq9AGqyO56GxvOz/72P62tUI8hMy9bh
iE7pbCUux8FN9p3p4sT6sVEFZTQigOXL2acrIMfOF0N7ewP3FrPy3HoJae9rJ4ld4Kqd0ySMp5cj
ijNNYGWQJxmNbQljb71hKP8Te0kP93bW1Y4xEwMmSfdhfcaweNFzY/ksIkr124JBFc5bAiyLA8wv
/ddK0aggaC9YMKxv025Sg0+h1guaCPdNaSwSJyNY4GYKpERLnbFraGyJyzyQGCTDqLMZbsCo1Ln8
YUKhUd7JdDW9aRowNxQOXeRHKsXMDBIfDZvJDmZmsDrFVP6BaS/jrPp/kJ9TyChRhv24ytwOb/Jf
vWCctbKQ+qxHWsPLDw30RNuFq+FRcF0+LhPj4uyyw+u9bWtO9+5fcrc8MyrhFofH19PuM+OumHto
XjzzYODfveJPm+SOX7vZ19mND+8eB69hxYkcpfDrCMMV1YhfdLx424XHU/qth5dMtdQzUu8+rFHL
ZB/+0yZoKIz0HbQUPbcNxiCQ/YFjpDln1MkeQRY1JtoKbZYxnfpbUADd4pu9YBDs4TSb9jVgKOTt
naef4h9ztETcntPd6CPtFcawsYeYyJW6j115cVm2LigNzru5e4dTd/eNRlh17LwYdxCJ5kHc1ozI
PDTElp1zNfyYbvE1nfPlPGxjt/bpBmU3iPXFo3SvLKq++Q302tYZDk07dq/+60AyuLR09dEIITvi
S0rCX021etA03edjcW+od9UvcJDVo2vVb92hAXuNrtNo+IUW9hL3nbvPuJ/mg6ehekQzTNmvoUmP
seqniF5D/YDOUa6aSJjgvZhN+S/h+PGPzxp7EATgp6yhaxi6QNlR+0kKS23GBBWjSHxtZMA033Ij
zNZ0LiO6Dv5TuBxeFEWNdnTz0D0VZzagozrx62uoh70DZBkW56100u37DgIDasgpDcZB2LR9nZ/m
t1GDR69tXOnWE1002unkYqzLs5N1A50336Sqr9BfGJ6n0I44m2+zRRuMBcYb9rlabadb3htz8HH/
3Z0U/5pIlVuxTjb8HOoPWOQ7c35rkTFDkmATXNxW6Rv3/rfTR4rkgBoSTHHxp/k2VNlku8iBS1O+
pYVI9uzu5Mu7lkIQVh7CrVL83O87rIxJXQ5rBMxeizIeoJ+ZcgzkFy+XR/NFQOIdasb4Dcp+9ll6
3GJ1cV5MVGATvCgzqDQ3pp4MdefJhzcOk0fgPx8D3fAK0ylTDuL3v1xz+VbjMq7AWjtkcEwbYlBv
86KpFzj34NhAJkJP6Bs2O5S6gtpd6oHZo+C5Vo4p27nRWsuBlbnFv8bXU0nODcF3e8lFdy7LJu7a
d8JE4zrJzcHZHHyRj7a4SYhB3YsDI60YxSWXcwK97g7vuzkxdMz65xjMxqzDkv3+GQO9B6gCMMVl
Okj30EjgP2ovi+p/rdb60umnFZ0QECdASr4J2mAtnGW/2VCRtrqegycyksXk2nYJVRxnX7bTxbug
Kn+b1h27rbm93fzWiS7pRtccIlirN0j0xfUcPYuxqbnmZZlkc61ptSc6kuPLBorrnEIkNDzNa9jr
TuJOlHQi881FBE+YOPGgwdpue1VvuLs4+dPLyk2HoHZBzL90csTDt7uvVzIRqPVfPTtPnCJBSc/5
8pea8yidT3LsJBv96+00FEcfVtYdFZ0BwnCd1zBlmffQeXUNcxB3R1k+u70Qpgp6Hfv+otB9K1Tj
Uu0v6apLPb1+fLQxH7H1TYbNnE6flfTs2D9PGlAPNc+0KsYzOoTzt/PgQMf66Obwb/52+6iR+lXv
XpBzRjn5a3p5WW8EeEUPdH1+00xhfLhJGzhTVxKoEgHsj0J8niNT+3fTZxA0ty0SIBLpeFUfTeT1
SajpE58XzZ7LgcSu9anmCFZQ1AimdLk2GWdkzzEKJgIINoKgI8J0LjbmZ0ildTlUgKelujBRWm/q
xKvSQ49nGGRwZL+QTtFw5gWjUHpl/NHiqd/sGDElmm5meJcn1PAMDX8D6wwcYP5rdN3dbdBpc567
bazqrOSCKl/l1z6qTCgFMj54MFGCVI98EFv8mVFat5fqciWq3Qnaow/p1KarviA5px1JW1uZW/xS
HktAYJ+SMGzoTgy38GlTQTKgoLnPzH497QKrgav7epFjRIwfMpnc2qOx1spwweqZ3r2Gq/9AsBWd
f00E6xgMQiaVGsts9htd5KLHpmeSN9ERT5ERtPJi8IlH6EWUl8Gj/97fJ/C+50jYIgpZ2AyYNapN
1h12WPfurlrC7//Y5yvyNdpaL10jHsD8czPoerCKcqtp9lMEDVMUNCjj9pr1kj/MhjXrs7LSrYYo
Fkz4pq13rtYD55wnkxKaq2nOpU3qQjfGuTaV3hmw59oXJ6HRBGcERl71r35tGx05DfV31LnYr3LU
OEdaa3Yff7rDmF9T91u6rWr4rKe31hgBrWt7k5mHt+FeDKfa3l/9TvxHWzd+2MjrcijUuvXqWZ+G
JByQAT65TaDXwpJpONzXD+zwzO7e1dPjS5rhK4chAAXxFd1JUcnbHD7r7iaw8RHXMfx7C6oVf082
InF1WEwNXOcuqkTbJiKMo0v1JjtBSGt8CzSkHwnM5FKwBhjw0pq0Cm3zSmH/6b9HCNK/a+u+6cC5
1qwGCpoRPwymLZ+44gnINX46/d6Kj5Acu5LPzacXFlPA15A/azJjRWox1MKndwtutJDO4kq9zybs
JGDiDro87YrCDYG4BcLr9i/7un7shpyCQtCXqY8OwksYRj94GRB0gUFWBFOCO9mUYnYHFbuwc5cZ
b+pAjtXiX+6R/l/GJHQ3JsM5dCxUZJ6zr71bP8k6UUjGEYBRVauHVSTqWtPd6u3R6vYoGGONx1aj
QqA0ANzwgSsN5zZ5I33kMeGXA6dYxJBsVnwxnM/nIgc8EyY62DjvpKOerGh23pJqyi68s4xmGr7e
s5oyiZ7ZOuQ+qxgmuFNo6p34HEULhsGuQRet5SDTVL5lNVNdnQMSg2yM7DJUK5oApAIX9fKJAo4G
PTUFNRFjNrd9QnPQyXEn6T9HN+YwBh2DC34R9vry3DRcdVkXryhD58Pm597wpeU2qmGbBxTwTrWQ
MzzoUYu+qQ91jzEwhjNid990ZTeyL9nM5slIrHqfsYmxk/09Iw2kjkzl5uTTN2+SDPvKtZOKPaLd
i98zX/6vsWlsdiMMvkYM9Fz6nakx7o2TieZWe81+jjRG23mDHBL1ENEg+IGfcWvBlTK5zr6nfuBC
5W1AwBH1RTYeT7FpUyNICdHCfmZA6Wl1/vGtfMrlz1xm3LBBU26IwOBvypteHhHRonGMak+y1n0W
TjVMwUPU7sD8F5Ul18OmIBeoFqhxTwlq6GGKZ2uOU6YBBc8v++i5ScWCuSZWhlfSp6vsPsb00UBg
L3O0f5F/7HqIYxUooNeop7t8a83vy/4VAJpnn8Q268rAa4ztrKkHyLh7Z9pkSFVSNt36RQ+PtcLl
Zy7bCa7wewjlWyMGQTdleou3nw8Y37RMSC3mNB1lE0AWVkKb0dlNe8nEsq27hovC3Oy+ae8bnIkS
H5D54eexHnKr8L4asaPmCbDwWbH8dbVtO+z21rAis2f2JGGjUUEdiEpUXcZMG3VkGyHoKA2IESrV
8wbz0JnaocWRWMmxAbP3M35O2Tq/17kLv+hCyYD+d4AKU2v/fllN5twcxNCLEbzKna4YYam8XznG
Qm1BD5ANg17vkMfStHl0hQSh1/Eb3Ryu+/NxzmHZr7yYHupGxqNvwLyPiPhDYpYv0mE67KIcemqf
HqyOWj3mSaHalNiwqAxiDDEsDdmQLIqKuhVtGrtXcAlEUnQcnM+bHnmRcCUPBh2v0rsOdcQw2dTL
OLV4QKPfyzozHzvieriJltN2qF6LEXdHFsLoAkkGPFg2nzbg616T7hIV/TZzwLvCk+lUjUsA+EEM
ilfUc7kVXn/MXLBpMEzbS1hp7YURvlW24dqSDSuc//f83yfyJ1Iq83vc0tnpcvnvUfpkl/ODeZFt
4hqLS7Ply3nY3SUS51Bca5X6n37biZGtQDN20PPL44cnWfZ5J8j7AQuz7sihGb7sCQwk74M3kUC4
IC11eHo2pWTZ/zB6N9EHr8mL45m7V8UIjKq9JOI1MKmRl/YMWnvzxr3BKuP8OBouv3Aje+aszk1k
vyHCW1WCJrwqX7a2sy6plfzFFInqQgH1sbXD81/PR/A0Mo6Nf09KlozFaBcwy27IXnv3zL0XXlMD
ofSK9vSLVPBrWubjeOcheJu8KbH8JqY1c5NwB9GIfBDDpJtT3Jwv2sBABUcDFClzR51m/9kcXzU+
zDLrrVnaKPqTlDS0AK31V4HeYTMfoxlLeFj2zja/o+9svg/4wLQ4vpDCwNBmEH/DTiYVqkHOX1kv
0zsb33mviSjlfqcfLzEg8G5/ptZE3ReH4FZzaFiDTWx6+muNEtFoR8flit2QqrV58vEaSKwxOPkU
MXc02fmOrG+RRix60D6MLxSn2Hncx8zioM5t3dB29vJLH3KH6GPkOK+wa4rHssa587JqQsr6Qm01
nuzG4vWXP/B/GbJSPv0aVJRNX2/J3eXApr57esYOeVn/mwdmO6Lheby/oMPjwtJPOXT00V34IL+5
UR3VGdDlD0gqPqRMSTA9BYL0tRHrqidtRPhtDRHu2bXRv2h+xZin/TQBqWtzaJpBXCK5j6zIGz7h
E23B67/uw8Y54NwvA3KEh1tlYzi+zauNlCv1Q3tSVO6nq0xtVKSHkr4NTiJILJ6S1+ic2rv3vyqB
JVVvuuR6d5v+ULNrAR9Vuo3YPpd88ytoixbkBCBcpk0WD0zoGZzkzwCE6Z+jdiMYc2NON6ZUvWqA
ABOAwI+a3ZmI9A3dX3oQfOh5+5P748T/DqKrVO/eT8vzPD3nLtnHgiQzhPaSLwAQwaKjT4qP5fZL
30aqZVHOyAFOoVrtkAgYTtHPeZKtMhpIz3TY/Nq0T2gP6l6BoHd7JS1sZMgr0HvneKYApw3KlGSG
GL/KVuGpOxHAfHpeHO/tMTyZOEdNX+kzgPXeLCVxWyUdhuPahvNuW2nLlfYbjXYSf4Q+OE8AkuGs
4Ho4rSe82q7bojN0Z8SLaaH/yEdvl2ZyM2Bqc20+7CXUR761em1g0jVP613Te0vthIHaMjV8ukVo
69GQVPqw+kM4x3pSBXgv59pWSRc7+PuF4RuMElp/N+R7g3vLe2KVNu7EjH27hhhJ2D0oUe9nH1Ej
BJozr/1yUJzBgYWOUbk4n53ajfFlfaite0Nz29ruggzAkGpBlWjP403hxrVHLTWcs5sb0Apbft2E
ns5jxo7s8FBJ8BOULSmUbKhY7Cc1/y7ynvXuWcn0rKns7OdkteQ05C1OEQ9aNCHcz+K1mFNJJbAU
vyS343JxQ0HEul9HvYtXmo4ZXhOPGdO9ptoEUIZeW8QWq0MzwW8VSkOB3NdUOumKjVkPfaHu2dGX
28usAxwKjfHj0OjZnRhs5fTErS5h1oq0wekPccldm9aYkonpxcQpMfvkXj5bsjKOdhcMEClnfDNe
uNyo9G98NvAmU6b73b8oCjOAZmtLwXx2kvMwJ8LvIXtmZHyP05d3l9LgKkyvQ0KmMwM6NkVo7IJ+
O/g0nH4qFuvcUA0KIcpMHkj/Gs3LBXIzEX/3hcKJupDPKGvJf42QJ59t8835YTcNxecMD3d2D3Ec
EwEexrnGqhHPreZjSQF+2Z8x0spHTcLVGR/Fq480f89G+X7GrBoz7Byj4CKIeploDHr9n2S+9cXn
8hwhRs9LWL1E74KyOEEGnEA+REf9w3LD8wsysrlzahbPOyPtOXZVbk6gOTi+X2+ga7Xcy41pBMr5
f3RC8OEDyaIDoT0oHDIj6KC8UwaNuZBPKV2e/wQCU42LE5DGjG6z9/5y5My5F4rzAgIhwzEw4xNm
rUmeWBcPhPrVpRe0P3g8DO4uKYPxYTggZXZAIgFdOagDoH7MT4Ns95Gr4LizO5BJuBLa2xTlEBJT
GtuXCbnl7RTXLocPgsIZb8oqSNEFUffeJ3O74TjodCwRziQFdVTZ3+xoxmU0N51s/fc8pXvhaSrt
jcbGbnD/+3vZz9LmPNJd/BRgnWAQtvEetng38Fwhy+pBw1R/92RSa/127n31SU7/SzURkjXtXjb7
dhSyCBeQStT70e2NeVmYtcxvN9FhbjiPwsm8ZuqZI0oZtk42nMeQWRc9Hid76I0VUcJITwYJ1wIS
P9Owg2uMGFD5j7Lw3yzG1aJrYTfAJiwoi5DDqmf8++69xFuAahcSkNuhMe4MtxgRttjhjOxomDbh
gWWL7t+OttqtvazctomgsPVgqI2ZGns3rNJBW9es8mrdb07DahVW272eveH3Hm47jC5i7TLuMrIj
pKi79VriKWTdciCotlu2A8y1io/HV1ULkyFrgBJ0eW3YxlW3/3K6VjLabjN/3G+9rTnaMk7+scZ4
1KDHpMb9NOq74ljagHrd/Vs3g543ZK73vDm4maPf7HEH4wnrOX9fEDqsrm4boir8wQ8vk24hWm5o
b73gcQcakvkInSgTGEqlm20xqHgIbqcR3GSjHRCpUePP8NAeHGp7y5bCCQ8Mi18bY6G+fjvWUO6y
9YQtUtjJ3jDCxhjvzaeYbHE4vxzdS7CvNK2r6TGnm+1WhX3Zt0Udb/16WgwXv5ZXbsugYYX8Dr2p
AIBtuFzCo7CqMZLttFrQb+Nf9lcRtGHLhyiHetFjHLGieLmyzj8rKv4D+/t/JJ1Zk6pIFIR/kRHK
Kq/si4j79kK01xYQF0AF8dfPVz1xY+Iu020rFFXnZObJBJsyGzj3RiGwK3rtgR17RyX/G7L+haCw
OxtLjev+3lBudgQ7Mg59bidAoxmX7PAmB5LfSclZsRBSTwNatY8KA9NUbJTa1tU1jiSDJIdscSCK
2R4tCcjVfdR1DZ8C1kF8Ow0Nm2oyKPhzPhMieVRDoRBvKajKxWgsymmUeptIZ8a33KDNFuMiURT5
6PxFIYU23vS1Re0LE3r0Ad1y00GQ44yJJRniZP6M/AYi0T4zboq+SLcHHJzsxCFwG59TZnZEKDvQ
fNrIhk7KEy5WDK+j/ZRn9VaM6zAvhJXciaKfAS1MHpERIv+dDw94o1wnf1mYQielLh+4uQ2B1HAJ
Q4yE3m8ueAakzc5Sn5FK92cQfaa9XdMK9iu0pgy6QcnRUoSiufjBrepnzH5F8yfZPw7R704dMPvP
bnmQ14JMG4C+jUVBiMXYlnoC77ukmtiJPEmo/s3OOxwqkEEyGHEyjIxI2DVx3nz+ntEndxiOGrEY
fqKs8EFyXxGPlHNNub+aWAAZg9tW1zvNBPCUcp5QJlItM68TVDgptAqzp1iWWZ8myOp/4znPyu5R
WFmDA5zwmv/m0yJzXycJ+Mt2wYiH54qwqLeFCduVO0apqZtPAgoUwQryqZd0c2E/GVnwpvgROV+G
08GT8R5hpgsXYglzsGWrzzA7XHZHPA+wUhm4aqtZGGd92ZpfNjdj0GL9BNOvFx7WLAoikFm5ffhD
j13pYXLUjsnG5Fn6/MPTRmEXIF/Srtvkw6zwMXnNKB4G7C/kWa56DPEK/DWsjgJrvqIcKQEIKER/
75Klcv2Htvy00llNhIC5Avk9fv3Bw26ZXAJZIs3tWBMMBB3PFt3bbK9r2XeltbaBvW5vVk6RBDoY
pF7hP736VwRJy37tfeAFousyC4f7V0j97aQz4hiR8tkjP519zeN1xuHqC6PTl/v37IW6/wjxVpAJ
e7Hu9sCkhvHvhS3bspstLicdur2cStaAAJkHfLfy+9mW4eeoQszuDSIJKat0uo5oMDWIOpwUsT5F
COs/zXb2mhxAsbx7pAWFl5E9CnmwpO1yNEopvLciYnbMcfhHrP/SKq7BlB1BFFzswfThtUdjkVEL
jrY5X51NPwTzvVFIph6xP8HzXIuAYU6bndhirifYyKScpvNsSotoyS4BoQxMjmC+ffQRl98HjyHu
swmlgdgcMEvhGSIBxsoz1L9VzBS1+2KqujngvMiAW5YIQkHHUGvoXSajmeRRB1nPaRre7cuqCYzj
JWmAfYPKN5xXNCZYPqrXtTdcPylmZbv/4bQ6HsVfvjwbXdhMJCKljyRF2QSvWulenWr7NqztdKLH
BoAZoUC1DQ1NX2j2s2FAK0TiEAc8s9WtlboqB/PFTWevqL9wJGtB6d3dAZtfagNmmHFG+fnaZtwB
ZVVywevDivVzIYK8DLkbhM5+d8Y/jQveO4im0U/cT9X+EX7HuPvd4tpTfSprkvXYljV+0sev/K9n
UBUUY8cgYx3rKYav48Ibn7J1ASnKzoQyCfFN6jb+jTv48ivUNAOMQc0CkjpufIlSg7ilOFt/mNqF
vHWzCerAfGj+yyYf9I+5eErPWxCxBmtvPMVAzOH0QKD2JXrqpyeW0kE7H5onmctUBUTpKhhObLIj
Eq7Wta9Iu+rNZeW+gkFKrKG1KkI5qq2j8IymiUXSjV+2GX+EtY/8ZtE8nQxqhMS2CTUIAXG5kx6y
H0QaXhcSSYkME8YK3S7BwcxjiwFbpmERixXJ+c9HDN+BS2wEKbYrT6QwQs5GI+ey9TOA6kMIQt14
6K2stUPLD5KKwu288Tdi5TFhuPRDHJnQcDr+xZsvLQYoaAJMxOn4xIsGl+OIr2XAh14d+RhS8ssk
ilDMMIjFHADDOIKH4ZfQGE+FNT1SLaRWCCrsM2YSy/OS1xQ0KoqveRSxL8eHhClfkqApSfGHZoji
CTapeXfaNlv4CPzsJwg/kU/tM+BaOi9EYfgoKSZjV2nyCK44r1EkU6eLmX/DY6zax8hZDGEymEqB
0eHdLI4MUYxBeP6p6EFMnc0JTePdws0k2okDE2tvtIc54Nj63OPV0HocYBiNoM6HoafPHgrx7yaO
KE+s2OaYni+FjHxIHaJEze9TCMqoQnqfL1/n/lSAwNZZ8sWE8W0Jn8GfYN8xejhFtsp74agFzviD
4j8z7PE9nbplPvRQ7SacKuE4btxP8nJHyZACQJ4xcfjBp5zTOkLbTBaiayCoRUP2wYbjHeKYgcgI
3TSDRP8wiHblpVgukTBk0ycPZnX/9Nbv0PC/vL4Y2WuCv4BtfPLEQoSgo/24YGiFKO+cz2Fn2Iwe
xyfjfMZk4DK9wBymkEmirxZLTMjoei6Z+EXawZd7Ds+Ro+MSjggIz4F7haE/eFhYuOc515X/jZaf
wsMl3zXEIfLNQIYgaigWeM2aSSPYbI/q1N98Z4g3UCFS0TnjtWproAw9k60dRaduSmRhq27uFuw+
7QsHbnJ8zRahM0r+3B3teNF7NL6T4+nySBnS5K1FmHRrN6cnJ3XeydZg0b0WRbeuKhzK7q9IZF6K
Nc2PREk5QOj9QPSMAvOk249j7jF9xHsA5Z0J7efDeSCbu9DxuuI+okWFGKdAGtMYUEqH+j8dKd6H
wTIq3g3v0jSWd3qJ24/IJydlnYf5O9vgGwOyJGaJz+Ga6YkwZQUyPMbA5999wJlljqXKrNi+kcpO
cOOjt7I8hJ9p4qDcPucew4rJhVGepXBJQErCoxZt7pOOknNjCWFhixUlclbuqijZWOd0lmNQ2nUI
mQbai8YXO4I9BmU/P0DH5AU04LJG2NMdAsmh78KAWExHaDyA05+1kHkLpQlbAjcePNpG7CrsF5ks
gKdtz8NdGRBaOIhfTj5FAuRsC/J1nqJNxAOoDLD3ZWpYpMJdeHve3d9ueZxvnDdve0vy3LptmAuR
ku4fGr74MYGLIpmqdZrN2Gwwf/j5fNkMGrwC9o/VQ7J7t6OEh3meiy1B+1eClMxuK7radjP+R+x0
ODikLw+YNEcGjMOFCEdoFuTF7/MIto1tKxxvv/GdKWu65aiw0X91HMrX9QCGGPsk5lyIPcKiKl1o
TBXsO3qNAba7Vr+94zp1XfMPfjrNIPURI7IPtOul4AW5NG6xR7iqRJgK8w9CJwPOB9NIbw9e6wjh
k+ZdnPbKyFobsz9CNLQg7jUG7AoQvqiPMQAe+uGbG5h0wXP2+Zla9x+Mjh02PvUMN5JHoOMxzBLe
nqSWQWWodklU3S+wRKVs0zQaphbgpb7CsOOUnbuLL7+8QnVF/DDji8xK3B0Kxcte9JPGm7BYvxof
P/IEVMkloa9bDymIVPueZEgPb4ZFHXlHGTsWSNENcKixqxvlzQWff7cJCriMsPhpqEsJSfAkVGYQ
uYRcD/yRzNO8uVPb2J89Ms0DWjk03FQziEufDrjdguaEWnohY6TxN+GALbOxqrcv1MkEGp8egFzU
Txe2CyBj0fXIy/F6tMxytzxXuztDWPlv/lugvQNGYUQR18/vkmCEfb01gnqLe6U6k7mB3KiRo8+u
fGk4PopjaUPbMX+zKzG2mkLGdvzjdf1FooHa1Uezt76G/S1m/KGhlCBIcTvAN5hExuMZq4vbeI4h
JEEe2DFeLMayF+oIJwkwnnbV4pP7Mk9oTS8v+4GAh05lMEMd/85tzF3F0D3ganm0zww14m71lIS7
VHj9m9Nq8YvCapsF0PwWtVNf+db8g1cMC2sCp1qFqBGERxZCV4SHHV67GBPVTPlesGn8xAZcjOx1
rwCmjFw0o528iPdrw2eznza4sKJIKoWrH+KhlDY1eUC7x4qL1KBcheUJDxslteuE0YfnbCoIMRQo
6sDJF9o/xmXLsXd7zy+51eRWEVSbdoPD2zu5OMV7epeXYNDMFkpqONCc4haMrvvXZzqWmLHExmJb
v1hQ75UsMz78xEKugworIr6nrJwSTW3pgIcjlBlLP20bvFp/8Pbvyqx8hCPFxn+hvfNuqDXraPz8
7Up2NqKE+zgFi+nvs8fNU4qgLsOuXX+1f5cRevK7V63qReqNvR4UDaxjV00AQx69WVN/dJ5Eu3r3
n6nVP2xGtiQ4NlKZx/jABZ3qXcaOP87dij2aKhDA4Gq/iglWrcT20lYaW/k5gvyxviQZsm1QAQ+C
L6Hf+kRXrZaEDopNVTC145XeriAMtMu8LlbDhtZ31/c8w35/n14bIm/xyaYbvCImcXOGBZdF72Sb
8kJOs68oyAPyGWQGBxZdbw/wyyNI3cjTt18NaefSMSuDK2ICG3UQdjBjiQSNr4nR1ReAclJMBygS
cqjBUfjlkBLlUcdVMKZA6y39zgRshxNu8ARFHripMVPi0VLPp+2+eJn2eCpXa7X1x7KPHAbJSZkg
L/sLaDfVh8sR64NKInMX2E4vhyVFSeddU09xiLYUjetB5RytrYYOmhwbuJaBdztecDn9iwvQ7UwF
+LOurR9lIyKRrbcOGX4oFe+FBCyrPYmJAnymFmJqCKkf/rcIqZYs5jpBDeL1K+ejMd9I3XZFA/Nm
5bp6faiotJhhp5Vi2h14GszQaakCrL5OGiluRkG/0rYDHEmwTj6yHZe2cqQ9q+gCv3bKbvmYGBTW
I0ogZaGtq10lQ2Q4ahN8xkLZjSrpA7rUO20aYz9ej8KG/4txAP/0+Prj21ntIklibywm0FjS4UYi
0j/lbyw+vUevcTDuWXB0W+c3GByh7nrSKg7Zx1mPYNFsYXhaXtbh+pTvaZuFagYOdIWk02LkQ2q2
ZHeSLoncBdyZPjJm8ozFOESa1thgAHTV2CdKd9vgRITtStTnHJw//0fbgXZJcsC5ApItb1mgdCQT
mJ8jCxfr3s4MFClSkQ2DO9rDwUJ8VRn2sbRWC4coI+Rwzl2ZfFXnY6eCfcgNTx/ZA0xS5k2KQu/P
fubfN3f6u1NQbCCJ7wFKaZV6Zwgf9EHraTFrjmMZ/FE5H5bz/jO5tiijOAPKI4/77UK5LuOHEgDE
Xnml6vQceZuRNKmgnwdLavmOx7FgWyGn29THcZG7N7Rt1IeUT3iSMT8lBunQzh4yVsiSw5IJPkhO
rBdwXKQtv9jyarzOkR04D130p/miFxOW5MZ5dG6f3L5yuBM8Dn+HdgDv0fcmbpEjsC6unruAQqHX
UyIkiN/BH8mSoj7PzcAdHLsFUp3CTj5IFaAzeGy5Qjhz5JC1iFx6X5qTP27gyM+sAFdUHNQIuEag
Mw1WpHQzulgTradFlx/5uqykUFGc/hV+rLpYf8bT6zdAjoe+L3tbo4fjvZgvSa8ucaVaopSuXASX
S9CyFjNPurpEWT0IEfr+LkfId9Dc3jYfEj+Gpw+DUhDtJ+f9r2IKW7ZnTG6+XwADVdwY01vvEms6
bvwiTfjDe2TL8RMcEXaWip1jlyC+UrNWWTho3ZcajCpf4a/QTFm4WrCUuMlrhWwpsHU8QWVHwglM
t2ZG3OLpkVvt3bCMmzOUNhSMTUC09XfeAo0gjfK/SvyqULkS7DDNcnQVeKiMnBt45FLRg+s9klXz
xQwRXfnTLbIoU6zqiVzUlKr5ZNj49w1eq6WEiNahwK0t5Wk/0uAz7ZcW4iCmQlY3yUHl/EYI3zln
DAzew+OFQ5SxRyo+MnwYIlDwAAyLJnynSD2qxfO7vbwwCXFGm8s1eKJrtDXZ2sK/w55IyxYYlRwU
+pMSugnxZKTBQZRRjtZvuHg/LNCqByeVDdL2IdxhYPZUDBB+d79kNQJiMSSUWygY5xNu+v1xhvtP
q5WWxk9WW+/eN59zKopd1bwZZkre8Djuaxsso+jdtgzvw1hPt7kWPet4kM4MCT24sVTYiZ5ov4is
DXmrXP/3ziihJshfs2oA1N8WRzlYk+P4AgAStakNCXpboza9JFkW8JcGL/nM0n6A5y6v4AY/hfC3
P3DyQMJAScOfMHKlhU/YFyONXkNzAVWjtI4brB6/QZW851yRlle4hSCShUPIUCJHtxiIR4U0kINu
X2ZUKLiPlOTzHMfG72O8+UBpp/ZHC3V0QhcHmO93GEhLPPOkHUyakNOwHUgD9CRWcSFJ1KdOpqh+
0rDIlpIUk9SVAsoN9e5L8B1k2yD/85ArB49apIdma4N/fMC4DjbS0iOOMssXhm6NiNVuJs/h+bEb
kV5GW9hDZS1pMEjJHbiNDobjYmcyKEQT9DkT21lQLs504mwTSwi43KHksOeoo50yXCCTWuYakk10
QHCHHuvm/sPsNgGVT/y0DW5EDDIlt3amrw3Dyh82ZJr8/JtJzn/ynzL9eUK1zPFTzCSgo+3jGbbg
6eDo3e5DljcoQeuPphXMwKygwc72nYTF0Ws2wOR17CAvM8tfHUjRAthU0LTJS+VlKxwI90BBeYG9
JBPKB+nCWTyM+WRZjybbkw+AZFRvmDPSdz65EnE7ckYPhn5cjrDTgqcfzu0DGImBSX1Q9tU1HqXR
few+YUFW29Zy0ORcp2hwlCrRysl1Ouide1tQOHqVMSVcARaJ2t0jv+Xec8fwjO9qW1rd4U9YEUMQ
cdQRX22ALyWQvxI+ryjNCsKZ/e4TtqBIhG8F7DcKe5FqSwMi4+y7Etcp0+AomVlAvB6Wym+mx14J
l+SCxwU/VR5S9mzYnVRieLXj94oY7HY2cAbD7B6mHomQnR/VRRGvvlG3bkpUpAE+C8sPsz/A8iKM
/KN4BooqJZoVV6KWUeeooVHNUD0Pdd9IZ+gOYZJKv5G8TxUNkHfVibz5bhBvv4YBwmdsSCAXkUv9
fL9oF6gDw5w/1Aw5j8iVBKahTEiMYWjEE57f8Q6hnt7MbprTQLrenYthsZgQWsuAu+lszLM0/Wzg
JDS/q4jQ+xWO6rnX6djI241ij0YgShytM+yFPo2zKbcj1RrjGIcQMyOn2wpFuGylMRrMFAuALLf/
F3NKYzUKNu2uhVyKojljFMYs94QDzQ4yhQnyaaxLNpFYu/QQq1dO+2EIw2kXgCu1P9Yt6D2F0gQH
a9nqS3/XO/IzyBUL575qZkDTtZCza3d1X7IH6VP9FlyHZtpZAUppHllgSmlafBzjaefUl4WDidpQ
t5XGxdnp9prgNwRQRhF8sWSMQgYzBOc07kLgDKmG4VhO0+2/IfPTXwreXb15TdLa0kgtslXG5uXT
Z5ZSaOuArtJCH0Zclds9MAqUheaS/UVyws4UlegJq9/ao+hF/wLQUO0eHRpy/zaMKXEvgYG9bG4x
IpAP4hGs6DeoSZtuTFi2qeS8uWAE4w38+IH6wPwm6up0/T2/fsdRNUV51SFjnOiNeR048jdoeWUj
qTqAwsKUXPwXAClqLMZo+dGkIkYCSvvs2w6PXMOv/nVXG3QQ+LE3dVTP68vNkzSsWoQNPZNWX35K
j2zP1nKknwAtQ8MsVvni+wPMJHustbKL5Jtn1O5l05PpPSJaIXWeO6cDK1DcwT3SicMANzcxXQ0F
eekbJ6ArOlYOo5/BXjrC037AjdBV339x3KkmqsCd2wUQRYSnx5nkRwRDb19nVo+xVEBZjfHS8xnw
g+V39xglYiIJ+/GpcV5XYVgmoDS14WYuku/+2KwftaMcH99TuQQAqRFmKn7z8ZUtmm5kU3zw+qfW
vNQg+HK00HN/vAUwGaAoGP7q/X5YIHX8MieC8u0K5URysWTKV9NinrdD/INzlpG8mXo0ltXIGzMq
Sqn+PLI/VRQrw/BybkimkHJ7ctmIdIURhkiCScFItrWg+zxYHb86ENSycWSyxSxlN6IGflL62dtB
zLxziUwH5G1smZ7O4WXTI5kI2xkp0nwrhxqkmZkO5nt2QXxk2C2n8kZCbT/yC1Z3YjFsdAAeFxY6
rExMiXC2gtbaYcJoFvEiOKgJaPN5GF3jdoDN2eIF66X4BFD1LWOOURWnnNUW0/Z5zKg2U04+mC7r
izwkYRMjC9Msfd8xYTkmM7dR7c73qZZ9f8R4mefTGoGUEB+EjBlDCs8Zo5dDdWt/D/mB4UgiGu6O
j110NTDx/Ap7cHUmlJSW3HEToKIY/xZDJhu99OUUqMalwPjY7IBpbu+/yJT6bdmsGi6cDsISGPM6
gAVXZ2KwCjAVSi1d5IeH2yXh7YRJvZgwANgbhOyDP2S0WBWehUfjRDcgxbcHonqEtgYaBfDhQxV8
YLQ2X6F+UtaH24IOGRGC/G9X/Bk1GiscnZgwW57gC1x0UN0GqUIr4N8Nk8V4sn53kf0VwFUU/kiu
pdwxUThmLsZ07zBGCIQrTswa0q3H+Qpr/Awp8iwbomxVQJNWwSUAfn7tjYlWYt44h0vKA4Bvhg0m
DWT1/MvvJjYJk+uEzaME+IOV221aEF2NEye18VAfBSAS/fyD4Akzdg7ZZwTIJaWk7gFYjxIl3qBt
VC4UygC8AaNH9LWZQZ7drBK2/8y7SQ+/O0ITlZ6kMyR0pXQ7XLQp489fGw9k+kzaJ5pjn4vhv4hB
rhTsKRictdo5EBXOoCT2FHrM2MT+GovMIgG37Vl1bDPMuiOTb+KuwTND0CtZgsnDifVwwiXTZ2Bw
fibMjyLQzudix2A3Y3A6d6NTzV1bkCewPYH0ODiPnQAAU0DEDrYVQdERuZONc96V18UGkeWJQJ/s
FZBYRupDCiqiuS22+bkaKBBLaCL4lIcPpp9mJbugsQzksXOCWrn4IqXgguADPVB3vby3NsYQuHXS
RHdzQdWcnlsDv3GwGeiZt2gt5/NsCZp+vhAriC+M8MgesgDbT8AAocGI39KvL5Ah7yp4D/HxmkJc
9TZiJZ7WORB/N6fFtC8gxktEvjizMH74aeM3b4HcUEYg0WSh7oJuERjjOyqBotbPCESJ0ZEjiD73
kPkiLWbXu+LqjX8laoEOcRiXAlSQHAhGRKBzCbJge+bKkF28eXGhsGJKIQHIEWk8vOI4vRY1ZJeg
a/hJYMZYigAb5511mncY7i5lMfl4ZrDSmos4YqDSDX0zbqzs1iQMv6G2Ae+ubBbfzD833hOVjhhT
XTZzzFWIFaLilcgG4gPhnba4wUVw70BHxfg9DTs6VAwtichjaUFA9ZNzNIAbxzI9eEaPzyS11ADj
TABY5gIwYOzeMOP6Y93Jwak+8ko0ZoROgJtXtDDu6LG4Hq5zQ7OWcHH8yFqNL15L6jM7oXXiAWHj
YjrG147tBxsHprphAIB9zyhswJw/M01KXjhZKHGKZtjqdROAihVEd3g6+diuXN42HtuUFF8Gtk1c
eU/COxUxh8oMuSsDvSlQWnm+gd2H8UBeWw7Np6DIui2jvhHALXZxf98r/kTkoRDu9dsM+TvswoD8
QWaOGVJZIi0R9BlaZB1/IPkTfjuL0asz8O9fKiSliSDM2ul6L5+xyV2XKrzBa6Vv1muF5xKNDRdW
pQxCKAhvDGonnhDamBGyAz71ksdviX6CjGeGesxMXd+0nzdGn+uuDVXD6gTZd5kTP3F+mwi5KXl0
eGF6YdzA4zk82RrHBZcVhisxQ634uPFMaDNRETxLNDfmWPXpyL7xkiNgjig654F9edS8hGPerHU7
Zx6rX5K0BcGOImoi2R/ysIRXJNtPj+IIg2os/8iDvFljFZGwCypiDlfrpVjYJ4N3JCzavvwFNyKk
5mJklt2QIZutInYWBt3EXHUBVaagR6IeBtS/uRgnoqpiUo+7ITOvhpsFfqAZ14fv4uay3IWjPp/3
dBqq4enWYqX+ZfBCidX36g0rRN2tWizgu4qkzlFX0hSVNQDSSzgR4Op9xTrrCan6ILOikxK8YFeV
MgNoxq+DjTIzMWgUbgP4fMAJCqvYHH2LPRYmtdcdcA5Di1yyC6+pM1xF43nnyRHMBKvhDcMqPAoY
KaMxcAggJ8erSKHpomxLG4vkxo0QFLF+CcL2/TVWemJvWYcOjQGHVWpCnRfoANi/eIaB4aAoVZSB
8Y2idWQ2BY4XWje5FjP40M+kjsDpxdfiCPvJwm7LosRMkVcQ3AfbxPPLp+AxUVWcW79inxq2J2Sp
TIUoGL5pU/y2NOd0xXHgGZ3ODYmdjib53d2vjT3+PtfFmItgrE4sVObZGQ3jwbibf5l7nA/mk3v3
QXYRUMLU4bAKFAWavI6ep6HITEZPS7tiZ9YUKp+nU+TuikQZzgvOTCq1nTAbneJeaY6upCtamDAh
fEPQ+Oaqio2TBjjEMnPJqYUzRMNSM8PRx/4Zox13shmZBURFAjp55r4yp0u2+DGfHJKQ3c4atQ5e
gQ5bKtfieZzjzkZRxtnUYjyEsn+ZuSNwSOIxaEb4kvNcD05zwT0yr5lx/eGFHR64SgokAU7JP8Py
p+BQGS/u1KjK5OILkkcY6CjbP/Wjz26FmRcG3uiLRSrWLWP+8ea+K1EfrrMBbuZs3DdxCgFtM6xW
ibiz+Qku+pNQxsP8/osYV9DmlIenMa4VxQbaELUh2z+LQYcMx3+PeDk2fX5Fj94y8B1S+xltCBY5
CxFuy7u42J+/PGHAULQ5zvuOVEAsfH7amQFb4R4w6ILq8Cj37LiILLQt6maOle6aFMAkGf01SCKs
/AJZXaQH7PCMjkQvhLNvu5qPx8BHlpJ7r1HSGFbJ0ORtqyjWIKRU7MCg7QYq9X6oa4D9NGoRp4l6
I2an4unplWQ8LY46NiU+vkDMcD4ZJoLRDJjECZmD0UxtZxDKoEU3UgCM/Xj6PFJcNSNXQl62QG6B
CKKyKBtH46CcXlYdfnAaCnH2wHY9xHzefEzh2gIk42UZflGCZQttDmJ3s9832DszVZGs6/+yxW1R
zZp9adgJHeeYOB6oiIAkImSjkKpPDYTCRG77yrznT8742h1OzJGQR9TWYPmR/94DrSHfW/pI4F+5
PdqpioPeF96Idrq8BM/HVIL1cr6IsNSpdBothjOwrO7uor+WTi8kC0tgGOiIG7R8hkx5l62aDb4U
URr9bZk3hgOzFVdtcjnKLLgtKqjG7y52v+8Y/QYCAufIwUhxjT3VYh688VsUGp3A/gZT5v+xqiE4
JvPVXXfuH3gxMoKBA5m2wIQHs4/4Onmfec8IovJZVkX/c1R3cSaIOFvdEGMaRvI8j3RfTfSkQmEI
gpaM/JY9W2AtMlaCYHwU9GVcofVCTNVZBGGw/eemGl1gDeajozlU7EBd/D4ps1YvUwMs3N0342W1
0ecMU9sd0hIEDN8QpM59uy8f6ARUPfNGHhr3Bb2Jq9iZh3f9rInY0A7AWyRuUFbx4VjIB1STQP8L
KQtH6OWthsmX8WaxEKkcRSgUwcl9j99E9H05j0XvdGwjV1+hp2/NHf5dtK5CfcuBIeyIBnex3iAh
x3hwwTkkhRoJ1yiI0hVZpbcpP3c2gAa0JdgOu9LQASrFrtofv2iZ6UwKiIIv4qYITRo2oQTmkTLq
XqlaZZUyCL5IRFYwWi+qPIzFoN/g1EkqE/bW/KD7REtntBa8jNDSgqHvXWCclKFNE5YRit8ycrue
JskrSVb5knUw9RZAyLLXniezK5Nh5vjjYmw3M5zx6Zd+YuCsQIEzp8YQfPXlgEDZqx9Xz98RaVTl
tCCzKhaJ68KfnvToi7XhjQt9WrQ7kM4ex7tRgnZJqHS4VEJg9BLhSYyGi9iZ82bIFoQHObnRPBHh
gylauxIydGlOs4cZ/JHiQOEjSzofGDeUPmJrz4gLWJ7vMUU8vcXX3BDhkx05CBdcJK79CYQCvZq2
FtIgqMMTcMWGI/VMr/cO5zaEPaW5jWrAkFB+koz0s4Mw8Tac93CR4NQWWPodURF0FJ5qrsE+4V67
pdCmCdn3IVE2Q2eAKrAorAR3/iRHBELxaEIiWcX8FgerxY2kDgO0NcIUoZjx9A0s+TUlVA/JuXk7
IFuuUHgFon099ijbNSbjGFFAW5jQ4nJLc8RN5cPe0MZri5Y+kt9OfSZyzQwsZYe0nwhWV/S+yXtR
Rom+DT5m4MG5zJikaLcBaEsMVFybC3WB9wPvg5AhB5D0cvxnQH1Ev6XnkS1X8jKMf/xrfKKdt1Rp
s8UiRzdSOO/YYJbhYgcAeTweUeExfMrARzVXbGXo/tuO6WnN206xDUuzvdb/e3LMllkl8VjBg9iJ
e3huDgQsPL1qGegt/ra1lZQ+80bjm1grauNwtW8eF7eYMsZxQK8OGE+qLGeY0Vo7m4GDw3NxSMUI
x3x3neRMfOCaYDW2JqjF0fJES0PPw8HHpSIy9a9m3l+9F0+a7MNRDKY3KND8bnK5A4gjk3S+xcfP
uA8PDOcHTtc6iw/DReCM7wRMOANjX4GHB5l5fU/xzYJLgQRxPxFcQ+YE7Au9FQ8SYU/KO2HBeghb
ySa8zFzJUf3VDXLPEuy+8PRif/xgcLw6rpBjrz689gtaBiI26ab3E/r+L5Ecn3/ELvA0jeyEhyz4
XTwH5oLF8vBGyNDVe/BFgyt09c3+yBJCjMk8mRvtniGRCsXIwigusjnXnd1YCJlnjNevxCTWG5OG
2mEujufeMOMdX0NY4i7mkY2QnkyP7ApmK9lIM4IEigek/V9rqlcH3bvJexh3XuO/UovrI67K20s1
cyUzThfc/MPhvWH+ymO14ouLOHlDSuvT34jenhFMsAJ0pzFvyf1O4tVtvgqKhyVuRclzZpXOawmh
3ZF5x2Az8C2HLWdvpzPiEbtwj9cEF5dJCiZxQjDIfHBhFbvl55fy6Ry9GMaQ0KLozvPYQQ0LhPhD
KQUsMldYD/xOWS0sNShGaR6YWgUFoAniuKGQWGMGuLRUyvIT2qRgL+0IAn/L1h4p7HotZr7QOVEe
0leiuguFTwBcBeExe6jZigFq4k5Asg9osBjmhezC/RO3b4z7fhmnzVyB1eM0zeDpl/zUx5bxC9BE
giX+0TLi+GCJ6C3cHZY2LnfsW8R1vJnh9NQTxQox3KDfuIcCf9AaM6QdwUqh50NHyGhCDdVAcipe
TmaDnpU4XswuqK65CMAOZ1ngCK8BEPpnz/xJMlq+6kAuJo0dsasKK3Y6k/JIdztk1VI9ughU3/4A
W1K6A9rhORsmtWL07O0NpSUdRmYTHS6qwpcp8kuEPWEHGkTDQKXJ4DxOfPMrjzsf9erdCoK1Cnu4
PQuHZFanKL+WYAbFSgThiDRFMdQzJEZ5IyPXOBt+sSUVG9zCprvnM4u+xyMZ7HLgJe6Yfa3Q4IXr
aTGjtVyjPT0DHDAKg+POQJ+MQC18ARZGS8MmxytdQB1yTbnDNCIFkBWVu05nxTFKOZyZS+GBCwYK
zIGIijzpak7PwKA3P5NimEZ3ic3wFFNRWnLiHHoK9uUP5sBgIR1gCI39VYRfKOb2DXzhKv2s+zeZ
kBA8fQfCIE/3nO0wKOAdVB4mawvZvsWu/LdF3Q5THLSmwn+ebvHtBTlO8qZaE5PA+0EMg98YNngi
ugw6AbzAsM+AS1VM18m4sPBfRjYj0CLnD2UZvPiQVOosf9GuL5sK8ApzlL/h/vBxAlR4CTV5dGaW
myO/AnnaY/YKp0mbzqaHrJGOebkksG20Ie8CehMghm4t+zdcTcsTAdhrVqABZqVxXtsCqmEd4BF+
JALUlMtZidHGkZUHLlNWtMYMdNlMc/9iAIe3HJIx01Cm1brFOXjdcss4OWeXNd0nlYyMDhgkiUpu
EF3h4aCWQ3IABCJ+j7VtjYuNcPEbxY2XTl+KDbdfrZvDa126oDcQDfwDVjy0lzNoTIa90eM7WAUB
pyJJRGyIiJBAhLWx0oPKY6lO86k+BySHB/DoKSajJTBWMNzq+4L1IvTudHoAV6Bv5I+D5/7kjtDL
S3xHe3jMXnMpynY4WrqG1wfd5LKoFtXTvK26yWtx8cvWGu+QKHTvEEHYGFbSAA04pox9i1imenbR
+UbDa37onxmOxnLtH9P+wOTXH+nfODHmbwQmjdkbZonZCuVBUkEyzNtzBZSr8uEG/5F0ZkuKYlsY
fiIiREZvZcYBZ1NvCK00QRSReXj689EnuqK7qyorC2Gz91rrnx7StZ4BC41eAYDIHxgLLbkx8xLN
JtEsuo1IKOeIWChU2ZXZVub3rlLxIMKZjErQAm3d02sSt4VgUfp5BNPRKSZOPfNzBPVYhDBzlqlW
K8QTn3OXwSDhGEAOaL9lV7wPzJ4Uh+qQX47hE6g+hYWCY8SmSgz5F2wB9i/g3l/n6hd5k1dmffla
oCAd8gTGKSjVwQP3M8C6W9QYMxwmre8q2WJ60hxfQWzV++I6IMMbHSIn48g7x85NuHTZMsLCDotI
mcf6DEr3oxiMUzwYefZ3++XLGUUJC6ajCnsRDga0f4StbJR2LiFy+w80ZVPtoCx+Ry/W4TL7Vdf8
lLRg/C/5GmryVbqIjzKbhafvAP2Z4TgscvawjDoC9skcpyuGyJKHq+jobNKtG0Dgbj3I2AYxKubF
ee0ZTyaP9N4w+5kZkyt1ZNGv1cTtPsGT5gTCS2T1vTHmCSFU7OdPZmLFmPmhUG+C3ydOnjs1KqDX
dpqZkmgzbYlKbBjJ1uxl+JX49ie9HUUrOmqIHmhiunnrk+ZDk1taLeceKcw0DgDxoGI0Az1+Gkzf
5StjL3kUNTW26iCjQ6E+/+I6skMHqfyDRQEjk9dmBKKeiwnzmvOwqB+FTrNmiGeRmrfBhjZ19dMU
xx005Ok6u3VMHp9GfhN+FDCxg3YfDjrA1qX8mJPBqE+wvkCbkbSlufEF/0T8n52apb7lL628zhPu
VSBCe+BIOMb/kp+Uw/HyBiCCmQfzezMc7Pevhg+uRm2DNytswjXt87SY8+lKuP9SMJSIR9WtBquc
S0RXcAJyef21EIv+CWxNN2EZP2a/k90Q6Fd1G+2Ag7iDBUXkVtzHqO2gW22TKd9ZCaQfCASQHaWf
RjI+DeOBl/uxUf0r5/RtZrtmsAXYmynHrflyvxuRWmCjBRpyum33D+mYPl4Fg4MpKsYb1Db+t1jW
t+LQ/JZOB5fbkMzouXwnPiUVRk8GDA23vYTLODQl3rfL08/8aoNAmDuUwnKeMQhEkjqnHrNmh5JJ
IPjOy84OLF4EpAXnJfDBdFeyBugMOhsu2prH7cz2mGJeqgutr2aEy9CsVzTlQO7cPNSP9MMzq7Sx
5Rg5VnIgHGVP9Yr7MzIUPpjqE3azfjLaNYn1oGDYYYbBZaToupSFtIjhC8Dy5oS2BXg3y9Ero4YC
Rx3M+8uWac4wtmTYpPzydpX15ouxaXsSeCHxwL0yN9cX+QHDaHYApwZyotLgF6m4KG3YVH6/3Zq6
JCyMj7j4KJuae8NJEo09NvpAGu/10G45YMp7Jrn9TgL3gLeJlvs0/EQn0sp4xz1Gw2fMkvNAiIE6
m2N/z/GdtTQiMAfVZC+dIulQ7PontKuFjDajHEk8I4drz0ER/XbX8egiJkpyyn9xbF98DYamNIJ3
ysvWG7OwGdK+7uJlki5DUMzUiU9s3ez+sG4xR6vH4iifmUwrlQvsZMoOJ81hopnhnQoE3HsebSTG
UF5mwhX31K//veaXNHbk2rkgK9A1N5QM6EmZ4AvlXRcw/1kK4XkILX3foc8RzRnzEM6TmoEIvDPI
fodkHeYmWUrrGu4IlmCSc1tq/va18c/iHzTiZnrgBNELLwuDSgf1rvhm8j7+A/Lg46jLovewCKjg
KfWoO1JHXO8YBexkFC/VXDp/zPak2f0KB436qCwLpkbrkBdBYoPI14n5gLi4zpCzVIPVj3wXxYex
ACtMwOXUG+BMdKMtFrwOKN5QFXB4yicmJ76kmO+Z1ZRHzGWbLcDCFLYZ9unsvmDUmfmf/Tdfh4Hp
+wjymYlGz+uRLtU1CqdFHqQxmNXTbo4aSn8Ts73uSmEx6wwAwzg+yMxKrI/TOVQCk8rhs3PbkoIU
qREfMN9uCZhM+2lszhjCWSeKNFMPTRg1mQQ70IzeO7k2yh9kTM6Y3Jr+fMYyaoXwKL//TnfCcnSP
xq/RZS3zQ0PkcQ6ZrUERPr995sHdkdBID2iHOeWfNuXaWr/MTLOFLPbFtcjostVP7DekjQmHXnbe
jnqf8DHwn8jt/kwxTm+z7PEPILSsXGJCduwPA3yjqYOxEBUEZRA0UXh0BU4rJw5sMpGcXvOU0aps
LTod7Gxm5h3noLzSGPFHvzFRW3hFYRLJyU4gLrVZbb9W5WdXnEUIXPTlqyqAjAh7EmPtEom1M+2c
CXWW99KsiVfa4NjkDbFUvGQ3XOUllk0guNkC1eo4G5sBYrKvOuRZ+yy/3lD3qTfzXz8UlZv83i8w
wDXypeTIU4QJgKjAt2YFTLdlIVdW4j4P4Z6fZ57mFzfNn2AwiiR72qCnGaU4ZAo6rPjljav/hfC5
UB4x20tz+p6gJ2BsixuvoVxVCpSvQ304GnbCq0byQ5WJMmYfc0nQdjxhy/0it2s6jlm1rRTNw8O7
G6fwH//5g1BD3Hc/rzPtm/TAzPiHSQ7+XH+vnyx4/kOH4YmophRfxUtPooLpF0fF543ZMVw9ThKz
uoP+GxAf560rbOrzMdocqYjxd/sCrL0OuOsRQ6qu2b6Q6SCt7HG31zYTZMwXqpnLFFtDa7roHOpc
Oo5kQR8Dx56ouArYSd/RDVC40kpUHXvuXJyN7ofi2xVPvVnb4lVZdSwIrOC9CmDVweWrwnylgdE8
MmmoXBXaaObLFJ8Ehfn8HjMIiDErWudVhgUGxxKcXyLTICiNwTR4Ix5pWuGmjSF10Y9kzRyViYAN
QYzcSEBZ9vBFe8g9uJ1L8SptG4vrxugO7Jyy7db9Db64ZTZ9nlmfBcIHqODo2Y7IDOYxEBY6Sygc
buwT3YHVybXZJQv85Xb57wsq8GBnk/WkdIfvunj7ZRjo6JImnq7skpA41WDWW3pvw+6FplwNwXMG
QdsQUmy/7AZZb+lKrSlOViXWndmiYPcTHYXfFSwB2mVqZYjhp1AVbT60NLj8VgOitmyY0kMoYPRK
8Zab8ak1+4OAGc0DkR9er5qFqonKtPQ0p7TLf619jJH7wkr20elB39C/lrIRfwHHEwu8epR7GgNc
P3CbdKlwyGNmblMpWylRWOoOcOuoXQR7lJDmixp/zfHUEJE7fBwkmBYvWIIzJcZa5BKkI1q9n51G
R0AM2nRGORD0fhVnQMzInDc5Tf+p/2AhZtiOHN60z2x5HAG5yaCfVsLLl7xomMh3FkSr1Kayfpmi
9dz0tfOcmjW36pbcJvhq6uPNZNOhiaH9gmL6XNKpNH/yz5d8Ev4GnbzQeXR458aH4MSx6J3PrgKz
zeX39jy0T76Wg62FVbd8euIf7OgI38TDjNVWueMw9YmKEnGRB8HNTS/FTqGuAhzuD735Ps2cCJPU
+t5zLig+OyJn2Y233ZLNahGhSPVgP/w8N8U6Ycq8TDfYw417Rw63SfNL3kO4tu6jNDnp89iS/vBS
dF/Bh1eLFx4zH/AKjita1AvHDD8r5UBEEXanQaWMCXfyx8UvTfgtRMT7+FTYxLnTp3fIL2ANwU5P
25NKF8LWSYEg0klOSDuZM5EKSSGbYMKQBBgiGG+vsDmIgrEAx4Thrm36e41f/ZqRr/bL0UG3X5d7
8a86pagvecVRUt8ZKXGI2JERHZjpMB2iX0J0/2D4+d/mVvJ9usiF/s6KwJgYkQ/joejrI9w5trmj
ajjIWaRITJnQg5ujomFWAgZj8iE17+PAEAYU/azYKMcIlu+4dpiPOpcvCc5IPZg8wrKApQTNQkUP
lhg0ZciRLq0vBqgGP7N5ijVY6KuwMYzs9PWKw3uj0rOudV80o5sWVJS4ig38If/VTwOpRXX4blo0
YryJNCcHpuPQeZfIniWDulz/bmIer7porbewojr/NgDiFRx43r19779u3+UbvyTYdCB3f2o0klgR
+EwSryvc4gdNWwItGMQ+coJZwCR5g/PMB8iv9+oENg9mzZaiYT0+DzFNQ236L+HsTNxp747aLWwV
QYBEuDtm+HYQdmH0wbSs9HFHj21O8QYYLNGWzP20ia32ZpY7ibiYUcmwxWMJXJkqM6iZZ3yOI3UI
eL6osSayZAhS6dzAWcTCephBttne4TzypBdTDGC7XQXplSkggDgLUGT8ZwLTA4sMke9P681nBX+g
aabLFDM8qvRn8KUYbTjoZI2p0vf6dgRX2KMnbzHWnI4CqYIzAptdSC2m5pBrsRqwqo1dZYHAQaSq
Fh5pgyX+qi4ZWcUb5zI128Wi/XiQysr3KlMc+QUKol45TA2f1jxetcqKLuD1JXzTlyL2+MTMJsyS
GdC2UIGqzO6fh/cP3WhFZZxgkgV9UYFAUx21ZUHfLtqMqZhHAsSw5KfJoWs87k56z2SH1p6TTjEy
amXZnsoL9fopMPEymGROfTiqFf2a7oiao6+iW4N9I8Vj6qs0GKWJFoG5fzdzSvqt9dP62uhE/RRq
doDGnOFzryxaHrdgNxyakplPwDbOQ+fA0hH5t7aE2iozFBENNgZSIWQGIgBWnVvuO/xD8QzeIqdj
bPF+jCYwI0GKTVkA+4Cy/WRxuXHh5fVNLNxoepmSRbZIX24NKWvb5VvexKDUjc9kU8Q3pUNxFo0C
wXYtM1mouBGj1xa91RSj97laBYhS3uaLqfxxfHAwq1/6OLlJKDR43H6Dq7FLL4kyIshw23+UU3vE
P526XUXSYnCDVjWAd1CETdkiZ1A4CbAwG4oXetAFSpA32QEP/aHhoI5zFzfygyR12UmGTfC13htX
FFAvFD/FctDgmsirhHEMRJy4YjPY8qia1oXuz4bW40pYbyb3aG/AYWRGmMRux6iCtupJZIRLL1vm
FkPJavwIfj+YRLcQI5O2m0FZ0xGNK8PRGsKA1vl9SGj+IxPhIX+bsMCW8HliG0CaV/0ASb9/k9/X
WoZw/SfAA/7BJTBda9LDXmiUE2QXyricJTCOM5wfcxzBYU3ZrbrQAtscP1lng8IxrVbxeramX/ZC
9Dof6/1aznK43oHJSpOiG4C9jA5z+oAuzpRAK31FHMxRRcgzg6BlZZ9No7o5WkE88aZooDaff73/
QfyO+vOXzALoM0c58clRShJLBwepxaOQ3oShsZVNiulZaYD/tQgY3zu2DgnJPo1BfkVmOykXRbZU
GmI70B3Z8XXg/McJ6EtrmRnGon6vpOLaJPB2XrA6mSC+un8jeA+xrdxUs107xecV3li6a2fg6Msv
lj0wAmDHmT2SZyv2oVJBtoRY1nuzwYpnizD3p+2PrEPpouyWBufDKIQb3G+HfNnCjKRK7Q5lckn7
vy5fvqiPGvql4ovUVXJmYqDDfcbMGNUzFYgDgZiOZnpmb1AePBJIIs2KVs0trhrSj9zSEeLhbD74
L7Tns59sA1kE9+GP6CkYZhK3BL2sWOmTdUM1OPsJP9fJ2AYAPqz4pDHhGuWe6WRrweNsg+aWEAUT
MsSClBIF8SisNoXIkBjd1dGm51yhJokx5ZG3hT667Ca0aeI11hcT6htsHoqxB81h6EzM18ummcTx
vJMxWcdA67tlKWs8DmbNlHac7Yr7VL2eoUEbTAV08GiJQpwPZLIOIHJ602jMaUGRwf0UhJN6Flf8
lZiyCkaZee19X2MhwAMJTfw3QmXlkx/bisbkzvSADCZwbef8vVVXSDlQoOE/CdgFrOhjvqT/TPAr
hCqMb9fztz80R4U4mikHCNAN+qh5vVd1ErAdXIqL1I0owvHu+0AnvGSV2/LHUgxYMI7tLfVl1/qt
tp+vJaVgiQcWfybsF5OD9j6Jg18VRssAFz96lSwkvH3i4iapnGKrInbV83DtbmMaMPfj3Zvl7+s3
K1YVUHcYhApl3L6W1fl0qhry6zhD+PcdryL9BdNqJkFGC0l8YbwamS5Tc0IVKVj1T429Eid7igQZ
0wXc3F+WBO2W1wDxE0dPYpXcM50IHeXKFJelVnTOTJ1RkC0T/DN7rNund4a0efBq+WCG61cok0hL
JWegsfcJVZS9jigS19Uag32oiZBnsU8/Wop/rrHWyOaXy2vDOfGfLQVXd9GDz/wMUfSN1eAx8rQV
/9vtZoww1AMW43ASJEZ8EHm80jx3Bq2BCXWpmJcKrPsbzDfOF4A5XrsXEWsd9VyyheA5omwfR4l/
RxitdQe4ICPXBN6e5JrKRRs5tiNduKmxBKHu1uGKjYUrKAaOnGNHC8PJ3sNk+6MrY5ecEB7wR2e4
h+bvEuZCh5i1mzfN/aS1GQgQAgBv0PAxNBhzkfYI2h3hL1kIsJHKOWf5t8cWLgvna+E9f2I0BRsA
R/qPBRral2ZaUkbwYvlibtzwWU9tuGEWq+P/vM4Rahq5oPwigAack7Ukut/e0078GaYqwGYlukzF
KH+ziV1udJnW+VlY+Ydrq6579g2kKNg1wPn8fGEG4zWAwgEW2gKX9D9q7m2Djq7jmBe8d+QO4yDy
kEKJ/M+mlgNL24cP7QBEOCf0FaF2gESUGh73+llmR80m6f3uP3X+8vtFcLKP5cUQ+4DLfM9Ys+qU
O1BCY35RbclmM/39MGcF0MjQTdAmcOR/PGBmMDvq6BcTqWIsK2e0eIU/gTchNkigt52yUZjW4iy5
as8U43o5un98GcQ27ixyCwFxpIDZxS5nHNNTp0VT683rpJPcS9iQ1YIdfm9ieyESqeOg4zleSc1g
l2GzlquFUJuspqdkzv6GUzwzIWDm0xdSWj/RlxMqlxnctc9/VGSN3uf5r9S2SuPJH0+E7ZmZURIM
uB5z0ZYiEP1X+hjsJcy63+7nIHR7LPzydD9rE6uFnxVpi6Ewy78adIGDz5IgPOHPB/TlcxZjYUlS
SLjVmOXEJrJ6+ImD4HCUwecWwgfoXy4arbCYcI6rK+J6hphmxfwoawkT8teJq86ZKs4OvXrNZC+V
vU5caB+7QUJ2FsIxGE6XPXptVYbh891yVUXu7GLaCTs2v2cHkluF4xNtizjhPyRkPTj+1yPZg+kt
YN/8wKewGV0dvG5xoN+fyzQwMEB0fEnnuUoiYPk4UBdrWB9058Prmj2gQWCxXGO/NrhyC0nkgx6M
5jR2W3yCoRosMLOjPivL6wHhm6wtv429+55fjD0UY5PBZ/2JBHtzjk+dAag3HRm9CapR5hW98tua
pXyaaSay2FFv+LGib5AOdvhv0GmhEDI5bbGCA0kBlTLgFdUF0qM/bdUQZWP8Kxbe3Nbs63znRdAx
mb1pTOjYupabpzHfNYvdRjY3xLpCcxgDk7GNtWZbCQoeUTOmtMOHTSOBis1kEUJaIiNLcCOsA9Eh
aktM0QbM+B7UT997Cmv2we9vOCA1q1J91JvZUXwGWLwJ652QOyA+RhrhI7AZuTWE3Q3jHe/uFeZD
c8bsI8mog3nszOjD9yW7vyuaZbGZYDL4nFl1fhPnmY9lB/sTkO5cXMQ8FEHGEVi6i2OR+vJ3fE/K
90e2yo9Pv39ZYJ+RNSGBHl9Kq0FvCj6K2JN0pt7nC4CraJLNanbwKjgMXEGcW98XLuxm8V4lSVA3
K1iKzyPrp17jaUvODlnEumxyT+LfTllB3JRc/bP8N4qYFesFwUAzovb8b1M0/3ow6HFmLjBnTG7L
82uZBId6hZ3iPA5eR8GoRypY/LUeO6Vb7kiIus+M6XT9IlQBa6Vhx9Y62veC76I4nc1rs8YrELrk
shdNYo1fywa/PYuJU98sIm8jpe5GwZEUHKe7g5Ml2M3WzgF/aiNdMVJqoDfhpKxb3Vy/ODvufPaI
Az4yt2VLZTsPTzQoxmT0ln5t5Zel3Ku9pngTeS7p9oPnd4xt7h3exSjDxvdlZIlaaoLgfq17Bd4f
+TWV1yXbn0B/gixLMt80esSQzTeFhTc9Hk4Y9mGL0VvILed2BFnN5Qp5TVOOnrluIhqfjc7BneSC
ULUHGVDJBMamqWFUifgwIEEKkOFpH4IP9JdbLa3u9bU/ivNmw6v4NIDEDXTsTVDONdYlLbY90TcY
R8LK1vEhFLEanH/sO/fnCVp6wtfADu4IFjAUH8wYsZvxidaBPPGwqobGamiVNSyTX3wvQid9nykg
Guxhsa1yOA8Y61uyxRb+e28/sNxSawaainDaanL/OzFr0kLsyWhJyZ7xgiBtqbGPqBnsQzoesu1/
GwgLmcG8Phdpu9kegnFphxeOCWZ+l8NuNsY77bBePOzCCyQuaDvyuG4bOzQLeOHGV1hor20GH9Qc
mVmf4B71eFxtIZd2KhcnxNYMzTId4xxWBY5z4EQqhmeAUHN4P9DuTNS08IZH6pDrQlVSj2hayV8x
f35G4zX8XMHg8FHlcKucCc4gkDzZ5aseCDw+gKCi5QIL4q9BcuDdCe2xsAtnV4TreJ9hHM4Amebz
FJEOx8FTw5GOIBakxfWNH95gBmTM8C7uOY9kLwgv/UPuYOwBKM3OeLjGEhaXBUEYAw2AwyCnq36Q
CqwSDxfzF34zOJ8hzcVQ6cUA0PoWh4+MJ2lcbuuMO5LNX7zHL8ztWjMuUWh5Ybqnk6tk1kexaX7r
GdKGeZxup1+b0Kz2tchBpOAQDPP4BxPV7Jptp9Li09oiWT70ChNzUJ2KDJ/aSkk8OBQ4nC6Lp9Wj
led5eAXy+NjUV+pxgqoGhpMQJBdu06c7x8+dIj2gfevQbUp7RumnuFN1LbR2oriJ5iQly8yJJ8u3
4u7k2G1U543n5xPxKeJ47qyWO2Bw5WqCmVVrv/d36d4tSug0zEkxNOX2Yf7KblVjNkCulMERFWMr
9PoVmajFTlf7X/mkQkQP52W36jxkVpeOKcc6XyuLktffq7HXxgBCNgocZtgtnXeACX5KTDopc4JZ
H59b5S6RXIpt0xdIDHcikBHdLPKgnBkKgyUIdA3e+y8wCogjVIORKZyVaInhfrf6YO8ZvCVLUZ28
sz6k1PK0KrvYTNHQO1QLrxPPrDObw+w+Ass9Dd6OUV+F9O3wBXnLHI0pdcRMwCqQi7CBNXhDOJO3
I0FlwjeGJgN1AMqh20g7oHb5Msacl7gkvoM6J091ITLtiEh68Op0LaJ6pDCD4zhDm3wPNfyZNtjB
8Bb3TdBSUjFQZCN8lANplYvaKTHLIZ3lwYUwkVRSG0c19Ws3Almuh3wVbp4r4YQbwWQv116JJd0m
/RGKZQivZ6ky53pLQf9c456uN5QHIicj3r0VIxoS0jiG1OJKbiIjmod4ZjCT+hn2s6312gbiGaY6
Tg+fry+sQ8hxCsUOGWBOBaYcutNNHcHf79hqvxjpd/67gfEPLYeyVb+8azutqFY9AVuVp+4ocBXf
429BTsURQfeGHvOKWyRR7yXeu71NaGwx6HsxguL4QWCAW4x+/P6lP5i1Ritkvlf042AfGp6O/ea1
jEpP6i0pHPGSor2lijqfbd+iEzJWhY+C7Q7q9aBg22X6CXbFLHvdMIB5xDbXMVFQpPvUH0psM1rG
fCTJ3ILZR+8DTIIzvuUgqk0mBMwvHoKw0B+EqUBwa62Yc7m7B1CtS/xHKMytXFkP6er9xX/HKF9r
8c5mGjObCDIZ9i6F5czGCekJC5GPgl9Uwp7ODptRtbuA2nbFELdlYuOQr0c1TQF+qRkG8hFwMt8I
EMiIWMEsBt/ul5GTzxXgyAgCbMNSSymWGvvLuUm5gWqWdpNMazLWSLjljaHx6u9DHaTdKf38TBmd
lvuG6QTprhQwNISt8cSpqdgzg8HFxuhUA9j+TM4a0wekdiG2SyhO8CVwRp07vxJdwn8TMKNTB8AF
i6HGPG0ca5S81RS5vWWcjVQ6SSAZcmn5jj4v3vvKiqAerpc8de3z+DASGPxwtsJoqADw61RTf1rD
LvyQh/nzhUuGdzfN9YNSi/ujQdxsXDWBkQybmrOZ2MgsdjPcqz04xOFfcnktQuDcc7aNTZubnIxp
sIZ6obiglMZYjGn0L2y0aFW285diaJCJQAn/5eo/8ePU4HIsDynfqBXT/XFBpd0i3IMOUgSqgMDx
rWX0bt4KY4vSWqAkO5Kuig+kB5LFzeCs0muLr6QKqsyiGIF8lZd+A6ub+gppk24r1r+Xx8uZmLDT
jGhLvE6QO1R1E0RTFp8RxyEXJgeGFLS5EMb5b0/dAKSUehE4uOAIb6fXAwEhcm4WxMGVgSj8zMCQ
1NDV5NWUzvwXUxbWUkTdS4dy1uV1zLSf9HPMlCUal+Und/TOZ1UnMo5MS0h0pPny2k6f/4ZqnWVL
XStG3+73x5P0i/Rx1efiheGHUjOx/21AIwXtMGNKpEZADbnKCjvlaPxYgSIhb1Pe5WUU6fTQWGI9
vVjcTuEXPj11n5HgNTZq8q7WPNBcDWuEwX2LFzngpCEfC7E9DjW8/rPCliUD6PTSYhvFIQp1luyR
JYK+I5kzHS/IDLvTv9uGbTTFTUA2M9kM7XKZ4t7DDziIpENj7al2C/mnhIzWA5vabCsx5ua2YvSm
HnRQTHA669dMmXCtUNKFjPc15CQ4Q1AY+EUiIdHR3FuQU9xkCerqHP7Cpt+FiLztd2gqX9LXbD2h
xAE2wAcHc3cIlnM62BwIA887RPQVlbesWbzbzT3X8FehvBiHrPwJl4fzgTJCYdU739waCfwY2ryA
a0YJhQYhsByt1qbU49Rx3WhoEmWUURArob06GSXk9y4Ys10ie/HTLirUNUxWZjMS4FHXOkJNaIUx
6KAWLIvRyL25f88CC42IjMjptioXlx41aBfEgnxcIbafzarvnC4hQ2tk5PBQWckl2RwchRDu4Ja2
T8AJv22RBdArGvU/3HHWoelR0a8ywpP/XzyDKGZGpVoKY77RfwL4BN2plTA5jP3QrLBtnHC80FC4
IQ4yGnkU9OTzDIJBZbIrs/DVw6R1JijaAHq4IYRWY7d5zPjnucphgMDVE5yYvbqa0zjZw30sSq+R
T/vVcZPRW837Y+qCJei6yTRirJF5dyPj9XKUal4R4+ilWCpNx+q9qHkJcbZkomAWQUo1h/kvZ091
p7XL+fZchbwJN+lRhrDNn14o1uB//5RraJOdig2Sssb2R4Ury/j6N+czMYjdsspmnVWFFoxZEbH3
atiqS4kpwHhKNX+40MK0IvkQp0yxtCfMKyDp8G10pyb5lDkMhRN0fyK0uLIT243E6wl6ECJesEUQ
zeQ49PPl5OetmfXP5N+rMMdvnP/r8ASH2quMV1CVO3akWrh2pUY+q1OwdQNC5OarZ/CHa/NRTFw5
wrXLoW+CtCPMNtpVcnr7C2+oBpSM8BFA/XktRJ/3edLZT5IsETsfQ2jYwYSc8vnXKixYTaXJaBGx
qIHXmFUus2UYPH9fl3TTkfpSWepe1ZyQ6Divv0hr3tl/jFE8slhgeiBgNFPvs6sZ9mA7B5MPE29Y
mzOn+2ttRvt8FOB+Townk/J1vSwP0D5Os/f8s+bsP00CdT/5Yf9S8b44kJNNpIQOHQbRULYiZI2B
xwl7JQx1p2dQtRaSlEDOMCRdLJHmzw11TFHa7VIgrw698Bk0+3NULvKuIUYPadgvECruF+VZvAwX
6YD7zh715hP+mWJX+54IoAUkx7/JX8JBCEuDsERkqX/xRvdTN3TggG0LbhwQjztbDtMzSvDJLmHT
uOr6vuKab6Kdfxd9P4ZsCPucWvLO2q6YP5QrunnwIagAu2YZbxo7IymE0ZlbrCYAhJP5dCHCnt0r
F4hgSw6DLd9j+DfpDQyOwitu3sR5qFCbd/JKv368b7IDafr+9KizAUodklyexocY1MHol9hCWZEN
WZk4XDK3LoQHi7Ur7qUAu14u5m9a2DBdC2x0Rzb010mxDtEvr3OLNgZuEabID8gE4IKNK22eXB9u
hEGxalaKMfwxpu3B+kODCcPTwY7KOT8adrF/NwFSPIYScHigbisQwkhIuzoxcZTobkOrHXchwuzs
qQ2Fa6VcBw0PKirfoT42UGIW8tN84/gvQBm3U3wcWDGIxqYbdYOMzFAcwEgLmsVDaQ3gYr22maD2
vQm4DWRant/HZ5CBZmz7PYYCt+el96YLGA/MucNoNDIoIc8chkuJzJ9x9TYTyJbDwQOuBvPuYvXJ
l9NzO9Z+y9EZneBLFz4cJDeURmaz+q5gdEC/S0iLAVHGAAHOzGsfQykgbxSJzOPJvLn3wK+GFetv
MXVlt3NUfGQJB8d1YJ7sZLvef6/j/c3OyUpg7A71Zv4p520gL9IggTt+Bx8K0SeMjoOEQtMjGZ3z
lO5Zg3/YvFmri2IlbELMR2g27g1CjY61/Z6XLGMdyY2ZNgRB5fse6Q00dUQJm5e5hqHHSJ1o0BQt
dgVdrU1tyiW9wovak5f5vji29/IMIWOS+RqDKwcwEcA+ExZPEOutdhP+eJ0Z4KNbwMcMXRNoVr0B
9JgWK/GEJGev4laqYyWDrTAu+1vCzR8FqW0EwRJ8OXVqNBG9BSX1dahOIfZoAIyVVS9Dzlv89ea0
d7QQZvwQLyz0KEQduY3Q4DLcl0f8kx9w4lPsaoX5qYOGz0ODjVe7qiWKGPH8I96KSf8r+G7DRcr6
1NcUyRMNMlS13U/wg4HxQlJuZpJBPUWySJcC2nVJv/N0MxiiM9kr2+9psBCSd9DMJiZ+tl7kiTv9
t9s9MSMqOT7pApafG0sCxI0CsrPeux43++lI26zdbiN68fHbeNz9a0LQ/JY6XIclj9cYMxAdP8CV
yA/YUdN7x4TMHb00xorNgh6FS9RIfstc7JF2iNut0c18Xdz0oCALudxInYmDRgYG6STrmTNBX0bd
VsEroCksjUSDqOqJJNOcB1QxKynBGg3RFn0FUbgSU9tRIAVgTrpwcEGQgyM1cPapMRLWqnb4K3y4
ry3gKFrzoGQuQdsSQsGBv8eUeM4RpRF1O7Ci1+VS8nl+aCrgImMT1OzCHwItExWLHbcv3ewgnjD3
tEryzjHiu0A0MsE8m4/Z3DA6k/A36UbzO+bRr994gfaARzIKb1EyAHPIeMuoBtykyf1zLfzRo1qF
8fkyQ7YbBgb9T3NCvrSQLtNo7o7q7soqEh9luwJm5bGz1i41/hNCJe1NvYResUW2Px+1XvC+C2UN
Yg1bBtglEVwITewBSEnouJKp/Z/qSEa9y5DwzrbBVXXYs6BPQZ5I1cif+drZvkYPAVcyhpIMUEvU
K+ElfI6fWCdMB0cQt968ldHEQJ1i4F4iB9+AfWa/Dch4ZGNU2Tf0LvZwKg/AYSTOWu0iXoke2x9M
Xby5rrVbXRQYVfhFXFXZqBwwOoGfhVbvYH8r/VOCmZtx8pMxk1xxmf/Ct2utbGLSBJYjbUK7wC/T
Px4yJTsLpucPgIOZBiwP9jd0KIR403f/EbqJFRMmFfSW+gK0O9Kcz7Z4IKPp2RhzxQMLrlZ0o28/
XCjA3+IDxl+G3PhpTWGYH3QiMkKLlw3qEdPk+Z5NF8Ab8qhMI/1ZpMs+qE2o+jamJIOR/aj/b87p
3Psxyw3iGcyu0mCTg7oGD3cz7ArM1fJDfpkuYADGrBjQMTKl2ATnD33ZQpmFmWu9jl+38Wfb/5F0
XtuKKlsYfiLHQFDB2yJnRIw3DtNSjBhQ5On3V73PxRm7u1cQKKrm/OcfGDJHXemDy2istYmF9DgQ
vQW5AHGvIM4Hmgpdz+Lgnv4OUevW1i3RAhoACSa/QdBxhG8QlNu3cT/SonoEEqsCGJjGArwB5T+d
/2f2AiBfviY/yn2D8V7Qn333TSgx+sOEgrukHQf+YNLOjPwW3WW57xiVKPd4qpKQyDziiyVHavTE
AIsexrXL96xL3GEIKudWTLjIClZFPJj+lofKfWYlGyGsg+SFYwFsKoz+3nBNwCLpCjf8KDLuyo/V
35TL27jxUdk+0ztNCLApI90RoxPCeO2PUwdAQuF7R/82WKsNcuCb1Q3pRt6b3sfvzjobWDwKIuOv
81jeg0/xs5WAqCT76/ItYGnYOoDHdbkJANdVVic9qAECpJzRCyKYW+ofDmRlMmaD0DT+QHYyBBjg
qxG3xZfgt080dJ5jSvrrXuEe/cNR/qU3fQ3bWJQjwMNInYJx/oCe76Ib6TIPiAv87YdhM1a5oOV7
PJxV48Yr9+0qrGZMWGTWFmM9ieAehvJGqa15Zv4G5al4kG0dDRp5p0Dgos+82V781sIl4h4wwgPN
gQb1TKF4KTaPAkkP1Cd6iwsQjXsH0N6QlBnUk19S7Qy6ZsQSqYorbMpUE2sPzDk0uMFbZq/EGPEY
Q5bY6GwfQs1h25jKRJ+jqy0oPDrRL/+O+qnhvgvDbedvVEDOagpuX2hnlORvgCdkMyfKzA5ZdAEM
RE2LIJlN39tbxFTVgvQAxkx1eTuS/3TOX0gH7ROu8gzKBbAgwhtGFI8Er9kRp+QNBhkY82sJiHlJ
gavoVylAebzFZVd6fY8lzNkN8Q6m32blf4lTQiAXGtNbdsFfwu6GYIvd2bPFjBWputNB0GaI97ie
vMPX4j5nj8WhlWNzAuzjq1P9yU2keA4hmWEEnj7Rdx/N/nz1p+LWscNfjj5Fscsc6wNpkgeWuIPF
UbvHtGqth8H5beIw/M5ghJTeMCSF7DY+QVX1V96QKL7T9jH67q9LzDQNuO3DOXQ4RkZ/QP0ePbHG
b/5k2HK/M5XdzLngYcDMI8S/enIe4fy8pvhOCSqr7O4lxtEj7Yet30b3ZAhiefF17zo6BGCrrEuW
12hgUuKIT/Txj3jTjluP4e2GMRdvgYHKDRHbN64nNSyNZd9rfUML6oRhAFzZodPH66fvf7hbJDOA
Z4ojbgcoJDwYjcAUDKfwDbZ6pGgcd4hokkPe45Xu+0hDSIZUmXUNmbQAkUjhFilfoPKbF+VFZkTM
7eRQsRu+UUOUzvlst96LJLj6JZrobMwfOR085Qlr8LQw/niNLv5ne5uzvcxruyMlY/GZgdPNKYNj
yn/H7QxMKXkyu3VuzsEG/nd6PtlqKHZ4ksw15A4DUWcCqGYzsZiUYRvpd2RpAJtTuL5kLuHJgGHv
wYQYWJO/a50D+Kwf/xx3cgR19idCLRjifY7q5x7UUvdzHK+wfui84N8CP4CR/XQbxEMiA9pG89iP
IAJAfk+UNSw6NIi2Ym6O6ds7uP1YWyqEvhPsZTAtbhn5dL1/CDAb8FKbMYe5ja+jszcUg+CQ0EIZ
o2MGddg8j7qzYzpMDOsW4lwTXqwSTFjdY77BCcuAOShjLensBwVgwGFyjsuR9KNocZTMmuiLTTMv
NY/Na1mRJN2kT1u3r8jyCFnDfliGkaJitDBsgVifrYIHU2Pe2cV1wvJuZldXz1f+JT3bz2JD7TgB
a1r5L5cHjgd1l4kuJB4ML0re592LiUkbovYyN7VhDaZKzLD0jLWafexJvsCbLarx1LNr9BO9tfTK
llQlBMV4pVn3n1tP7glTs3PedSCJsmGfR8QAhExqIJgF4KknZ+io09f6NX2hqGQO0ocQHSk/MdwO
51WmElhjDkwOHIYtq+nNuZLd1/iMIo/PoAPBjNtpM8EyGu9EGDeUBcF4028iggzO9GlkRmMMn5Rh
33vXgZ6qIyWo/Lf/zJpn0CqMT8VzDOKGY7J03zzkb7+GPeUpA7Lr8JUSTCrkXJPlnBNLw7YyNsCC
X5DPxLEOoKrPNYKNl8ftmfk1TdxCIR6QuLqXySanP0ZsoxXuWuB/CBhDzgXs/G8ZO9VaOjapgUyN
wo84vl6Rgerw6Zb3v3J9XvfnMID8btGNHqNqLHdV68PxEb/y00my7gnjO6+HonjjZhf13C4K3QiV
JsGn//SeTXFz7jEuN9MKHyTlr+u8zGOK8u0QaA5n8wPqVFCTmdhJWMp0zoBHxPK9s+/yw8pgHVMA
kXfFN0CctUkEce7uwFSJfdUdnQn7l0OLnUqCZYAJNw6Mc3IpTjsVEhk9JopcBsGW+sfm2IwVm2jo
T1QCnU0fyeBG/BoPIetHxPsEZ7cjj7lR5ai69Zq8GIvl17X+DXG3UbvuPe/Z3E8A3RuZgG+Pd3X3
zigaAdP1q1UhY8xJbEEI0WAJjjhkaHN8iofV0lmCQOx+GWOQLzcNu6jsjpuSfGk+9OlIogmFkiUf
rsQdlwniqLM+xwQJRz2fDYHzAOzyOasGbNgkDKAMy4bd9RmuUZl1wK0rzSu/nqqHnO1n9loUdw+T
uzHcDKnFwClPabnshz9kV9w/Jkkm4kH8L/xOzmG28u/mg6gcYNeG4OjfRLVv0Ak48RR2ZoJk8NEW
h72kfHsQPShh1OeOqog6rFp0NrcFLtcGiszHnptq7q9+Br+Ch/6IQXqhU98nJ+7JrA9MN9Hh7oGM
m5wFcuqBdTUDOkb3/AtOiktKydf+CJ19zNGHOSyjkSUMIGVfjpDyshmpBe3MNXr4ZXb2L6G+hE6U
wFyzQHp64Be8bOz/K6vCLQirXwt1LTj/7LR7LauioXkzB38tShlqvtHx6FJT2hXL/0HZ9vZ6BViI
e86+Fg722xPeA2gbKHOm0FMAyVsoUpTxzzHVODPhAaluhAcxgxPfIxvjvpcO3T75XLBBvU0f5hC7
weI1KQcWI9rS7i2MjKHFiiP+Gh/HX9qkEc9tcrKoU6Sn17bvPnwdSIdxr9ebI2srQHMc0hAK2nKM
ZQjTq3FRvkzBZLuNXYFLMCll33ZaQ9QjduJ/OwW7sn9GIAYOTjVYs5/qApIBH+jlckB3zIxnZw4y
ueEz3u17zJzv7tDu218wqNu6np/AiRDaIUXU8quL7zqoIuyzxdEwD/53ri17u/YOedfmVaUtxvSI
HYCR8zuiarKBX03Fl7/96ECYndIn0BoeUi6T8CzKihFAP57xkOOvXhtpCKfgiV3CIcQZdm4Qbgj5
00f0XJNv9MwfbGsRCc7Ry9IJViD6YHZnck/E8rQ70f6A7zn96DCqe3BSaEckOeST3bD4qTY3T8+Z
tXu9CQXUmDfO7udgfRyguFXw4NAnU7Vx8NoNunTNaqLX+j1+osFNz6Ny9OFY6sJxeY6VmoIT5R7E
LhAOORMErO3EZdTkn38zrWoD1Waw0xOmUpRMnxZAJaWSZWEQrAofK/8gHawxhT9TbL7IA10aC/QB
ybVvwnf9wviEXxF2cIukX0XoZbf0d39qoWaHCTOZU7pCT46ufQOCeAtvISkNFNeytVBlnUiYz4JK
8k5+/KfH4UvGq7m4Ovi1Jrf1w7rNhslnoydaUtma4l3ARxtWsQNCALm1xC3ylgCgeEpEfIiBmhQ1
pgX0l/bdKmFxWagQGV/rXHEVQsNP+bNhuC8QaZSlwZc5FZqiIGns5umQCKG5Biwe7FN/XoMtJ3A9
w0CKrgBECTeFi/Xb3qSyW+k4jNO6lPvIhjsPB1Yyo5neNTpRdt2cqh/UuEg+lh9mzUTdrixOjst3
996cHLjW0v0IZCfTk3cI/egWqebVLgM50LiMT5RUZ54XxEV18SGNl1qVxX+0IB996X6klR7ij1Rm
tvYCpoXmZTClRPYw4YqbEdUlAQpfpj+igcvhXDJUU6eMbHS2Lok29d0t5SEmqzhC/RL4DAUShhE1
IvVkrsVqyhctO2BhGFpD3MJbBoKTYjY3DwXwYFdOcPZ2Gx+STzi09ZccB8FfEt8J9gjngIlPyGu0
Q3Sli/OeRrvv4P7wTA0eLIeaqHZtgdObSbR9u+4G4MI3dLRcIAfPCDa4z/SMlV7anQS2gJboyWem
J6pvFM/ZIDuCyIhXTOEi+WcwcsJ3ppOxmlxtzncmHWgLeUPBYO373f2xkfh8hNvi6lKjfsLHz6VR
HuZIMcLLhsNpRR9cFV9Sbjv2Vh54F0jzTNvneObP2tmAfQ0GG3kr2+PmEF/jE4YZ8trRWYkBlgDy
hOy6VcjUC80vpvqJEQ3jm3ec3arZ42tqOMVKdBvCF7TkHV2hLC09ahXcts4hLQUs1QPPRgs5s9I7
bf47o8wDQsPWg2zR+X2K/4LHxYEJshVeg4PNbUeA15K3wVgcKdq/1SGZfE9c/2gVoLNR7bxc2eqy
AuAVEQnMWTBcH8fyy4DH3JoMA+Xvw8q7ZT2zTqiLp8N5a/Xoh5jc2c8NBQ3PBMiUV0z+pk+AWIe/
K13Dgtuy2nG6kjzG164sBn7C4MdSf/Dzz4GsN5hkBLIsIo0K5RUpKpJsQWUNKYzoHL4VNUfcMeE6
cOqqE8o+/oudFw03STfmYLsSA0dv2FSM9Gu9rIZPwwBGXDZbw+J7ZTv8r2ghccUcJjy/IQOvQdpx
P9NL/mR08QWv6kxKn4lt1ExBkaiBPnbF3+u451ZrED10Ovy1vAyk3Jgj8Ttq6wXE+Ay0aW3hh0ir
1w1bMcD1yOkH1McuXrU8fzow5CIpyRZ9dp2VeezbXQoc8zuVt2Cjz9V/pfSBe7E5h+CWkzf9NzD/
5Bq8RhsZlIED2tdkcCqQo+PczgfhOKG+MKFrcrUoEbjd3EZJtZBMXGiiePrJaGWyPGhoVF7Fkp8P
kJBWcOjolJ0OL9n/V/Hw5fX/3ta5ijYfCw8ufDowpscvpbaf/oYsldMGDIizcFonr+SFsDIadEOs
Awngdl3OLkJIr4u74R18zKzQnFa2EQEVfGiWu14H1h1n5iHwc93El2yVCtsdSps4n5PQ/oEhITbz
c7fFZFD08Mdys26+ctxIdxkeQv6tDO6+3G8y5iMoE7tmBwu81ztiwybVUiPjruPD4z5teyB77DRn
c4Xv3bLoolrrU/niE9sxMazL2T0ybhN9L0Rl14FLmruV7WI9gUYDlgz391xEttu34bPuf1k2e9oR
09uoMbNjK7v5zfeBk6BHazY0OMnhKWLJxNrumBAYIHB+6KilMahf8DSLFNqbv98PKrEdWD2Ln7bA
2hqFOKAx9+dqLSLjmnbWGQ+NQBXoL7y+klAo4vN6GW9SSlcI5qWl00R84UWHCokavKfwpSdcQgwZ
TIWdZTU9H54sp/m/5pLqg0uWFopI2ibsufSyMGBp6/lkT6rgEwk6PdbDed+wgyqXrfxZPozvrW5m
UfQhvZXtImMqDv+7ay4YI5CejKfbOx4fzKAu7dfVeYwRVuhyujK+mWjUcU4SDAaYGZCUrFLQTZrp
5CkmAMOS9DQOJrxIL+y5en6drlnPtbmGnWEAlycv7sZ0sUplKPRb7nXFi4LeF1hjknMmtrOBmA3m
EKM+gsrNELPMhZxE48xLYPmQ9SmXI+XoJh/VfSZ4ayU8h4HVzw0YTva+C7mo8QfrN8J18QgYbjJG
soqaF4MNkL2v6u17X9uHXolfIWzaJ9Xa5yr2e0SzdfJ1N0MBSpkusfDd4Fh5sEXu/lJi1pDCH6fu
wd3uqxnPmEYZexgXQswMt8zTe39soqfXx6rznVRVoPN4oEtYVJV075ZimOlhiJsUAwm3A8GXVpeH
qHwXFwcs6cis0O7yQescmjj3xR1ezX70EnXMq1McgLD/EXqH7Eq2PmO39OkJHAeB9dfCz9VlFuAU
r0nB49ZXc4VxsO486z2FPqv7SNNdPLiHGM0Bf7Ab0+uTnd6WaW9xsOXO+Yr9nCqqcZ/EtXbHfXRt
Z1KOJZHwaDglhkFQ/GmslDNIkQ9u1Yg9/dwTHde9CWBHoMkV93jY8xX8ajEb053Pe7R5memL1QuF
piIyiwzrTwwizffmOcu/Y698EmdlMYvJUSZ00xbrE4kl5zinIij4RId49V6c3R4evCVjfzS/cZ46
aRy/rTnB437el48svRXvApYGndZNFKJIuWOrxd3kRcGm1gRzESyDDRw4EV9LE0PNGmIvKn6rgsN6
SNm3gjMHcvrNNwdEfdqotSSJm/BeD6q4wWjDo/HPN8tnAXWXw4WbDzSmRffgm6QvLQCiDjev4Rz4
HJsZRhwifSScpD2zX+ZDHK06/3DrjtXZANGtit8kBSKROtJadela0it7jYAUvumxbuC1XE0JvMk2
97ccmCkE7vQh/M0/yYOPHt078BwVswShw0+a8Ub/Q9qOg/cSZRpt0lCs3FRB0Ky9cGNIFGbHstFf
3omxPifzOdgMcCWQEOKfTsrOzTzEZBzOUdVyeZdMKc0mGoouW8eXX93y3/yLpMEjnZ7LqJNp54ip
7xxBz9sa1mKumPVFxG84d/b3m992aQcLnaw6uIq55Oeyf1dvn1jaPhBmWjn8zfJGhIeDlTSSaPGz
f4p/F4w/Bky5b1b5dpY0dZK9avXId/naBChiHMt9B8KVcoZDgP8q6wjdCFq3gHvpcoQsAKVpgzHk
+tklTybgM598DNo2LhPUvw6C2p+AW1Y7N6aNNmT3A4xFAlaUDWYegFfSEGqUtAMxmQQyboJQaGv8
E/hDrM9ZO0yQQX/wyaIdnUOexH6pD5n8MoMRx53rBtHgQIqVNYMLI9O2ceRkrqa60QHPyLuY9dkZ
DXeGBUYfP7Yn6BsyCEhEr4hUpCBB/ymNOw9vk8yEvO+i8PjgYhOtVYuZsI3bVHbD8/PFhydVLa+8
7SCaUQrhGQEa4kbZW8Gj6APpaIvU59gPhxh7P50WROjuUqnQ8HxxcLF7W9DW0X2u0hXCpcTBgpnZ
VxYlx/TJGKAJNMxqOvxl61KAbYb/Gi56euZ3uELdGdgqqZ7Dj3zOtFxOmYfuJZdVGbITibEa0XPW
y76UmzYFFZoH2lOUI9RfCaeC9Cs1tw0l5fZGajkeMO57w/E6KO66fbrEvx2lMngJUDs8bffmfBPe
RrCzd/ZOq/Q4huN1GMmjbggS75b7lY8R27LhcwKTwIunVWcOdNR+SIspaLsOkjSc4RQOroLsUhDo
upXuEbfiTim3Jg7ovWvGfdVG9aJXZIPCy8Ojzf1NaExr9zvEF8js7RUgJIqy0rnvT5DazxZDFh12
yse+bXo79Zi0kEc2z9q5d5HWO22uZhis3yDGi4q6/Gdiv4CzFPzrz5i2Jv14FEgP2KtX2CCXpDd/
skA/eJuFap9Oy77MWiKZdECrz+Zfn3PcUjSU9hnorJr9dj0aRImDtSZme6Buv+3v5wB6IPL2CVce
U4LwtyBjqCE5LsmbHOvL4eQdXCNInhp8tz7x0pg8Ctygd3gTBZoLVsefVtAfzv5w0uQNo9q+S5Pl
MBaaS2ZPd2lY13iLEyZdcB9qLTB/39ZGrO0h02siZliLwWHXnZ6z5k+tTT1gOp6XdLw/q5R0LalH
/NztZqJR9lAXj69b/pVhfgUNN+qB23znj5/TocvpQzhq7K//6Fnky1cmzvcnfHUgWcZcL+oiup0l
tfIBq7PoERlp69JxJbSmz9CINAj9Qh+awPnMOdQFdKSnqZElj9GB032z7+GRV9t3vHHflnLMVkzl
oREM4dkwbx+dujCghpLA2qxCuJtwdCEYHlNa2Q72vD+XCSZIJx7svLcQQtDLMhd124ddH8xWxdHR
/VJQLzHKVL+0AwEI4W9fXqznmGkkM1KESBTnCB0AxcFUEeOoI6D2heY8I2wI03bcQxkUkID32Rqr
qD9m424ZIg1FhxMGHWQAArii+5b7KPHP08cfnA78/lWzN9GvuDl37/PfUl03/sV5MBBRJhUK/Kxu
qVlGTAA+42ZXHUP0K72phkGdHHBUJMNBHbZ60/vT/PGtv/hxdlEvVuPvkkncEMLUrlo5DQCH2fvr
b0nHnvcSJcE4bIwdetQtVgGTIWANLECrkLVEiwdK/N4YvpYcZz+iOFYhrzodY3l3nprXq+NjnzRU
uIfoX/smekHa9GHC9tVZA0wZO4CTL3pnah9USawhGK5awjf/dthjhMx1yrog8Y0dAW95kmO51eaj
SwFmdZe9Y3JlHM6ubUyp7pXG7S0+sw5c3Pzg3m9kiUJxNlJizDA64nO+Ot5pfMU0F/sG1eHx0qjS
YqxAJGiy8JAJ+ky+egGV4iU7MQBtsUclRU72ZYzn2X90wwFX4Iv5xqvDdLSxsfBpZL/XwjkBHZQq
L2gRx2O4+U1aX3k7N/wZ8d5a0zKugXa/NlF3MZwL5hBXqgzcQDmG79CdTdVcUo3w+3h7bGACi/c3
QhrESzrBBBZG7Oct8pJ5I7UImAJlA/Um7tkPyZxlQcWlXLEH2a5JOrIcM0vzc/Q8OOLh1yVnUcyz
JAkAZKXg+tS1rBAoaM+eYnaevv6yCUP5OfUPXT6GZAOKEhzcjnZfixh/LtB0EcO69zmrlxUFWZBn
A82+swXMcjjwwxXH9mEPwkoMrdXyGfk9cnIPEHWiSSlpCHL2lqzLbO4TDIy408PTIBNRVJciUR0t
WMw6kwHv8WQgFsHHXaMatghP9elPulHnta5+RADit2lmW7U4mzf0lSu2rYbp03GcA7+Q7Qfgcz9B
bAE5Ygs7cJdwyt/wkRwHoFcUtUv9TaQJAVF8pJNjLJhwP8SyTpaqSalSHngD3plm8fiZBQ83BS0p
Xu3tUfjFEcns2UVkyeWG5+WmZ2KCYKt/eAkdqfJKRAJh5TDL4LnSrrykMo/hDvpD5ksXcaKSQaUo
ITTwNJG/cM1FwocDvV0UujPXZa5I78cslKnjHTMGPhgk2uKCmbDoOoebdQW/QC/GcOukUb8NgvQQ
xkvKP9WdquAzNj4Cf3+n4IbxuPTtHlXWVB/DRZberPIYZQasmLHz2amIr6gV16u+E4ONcSek02fr
XxaUwirkF6eGG4ZJFy/C9LNL+0ybWXv1vrjWVqFFV/vqbSQK5aCdyEseLMbtbM7Z26MhBvhhvMSC
OCL/I8AL4kehbWSrcnXznu92Hjh9BnSLbfIg06on0DXyLnNnyBJYAtdTWzYFTlE4FC9uO2YgxSNg
Lp92ZvADDnjaOdfRC+gKspev3CMVnTBTaoLAuZ86CAkrAgMzun7UgWztNDsSdmHCdZiwZCb7KyGx
oFRaCOCesCKY1XssvRaJruzR8zt+PPx0YIHH0UPpWcjdg5EFqsGtZhHT/m+lkMvA3kDh20Pcz5y7
oTd543Ch2T8kqZV3BGhuGOIpsaOa8YfrWNXREhGNYipVFvcdaaG62QDm8n647soj0yVysR2QbSql
cLqEvUKx/WJctLk5TDXlks3zLw5RPgTuHvKzmpCHbf7hXZcNofvNXCjgwo5UKJ7mHkTDB3nkX7kY
F7mIiBaoMbBLWyw6wceOoozjtF7QvpE+CCkW6nO6udJYFHTV5v4wQYJEIV45vthGKkYY1NwZDSBP
VE7MG0j6YLKenx6/qIZpZH/JaV7qlDoeZyfiOdAAjgqiZy/2R3EUQIufxYQce2LIl3D5IUYpk1bn
jdQ3D2SHVmkfGp84A2Z0WCfREzxiNF/md1JQqDEc4w3yfCFm0XBkB9LLW920+JPLCKVqr/9wpSf1
FDHqF2TLekjii18yLGtsQ0EJYF4vuHZEE8OhSu1SHIEmX0OF4k0D3Ml7uM/8hjv0Ue+fpY4PTAQ1
oC1paQeyiCQDVFouE8bclOEbJKvLg+cMQ/Y6ZrKANPBbOOlQk5xr62rYd+BkPva/LATGzrASxTI9
7WghniKe/1CDhUTMb3/m/L5eOstqwXYxmNLwQKWML/QtY+ZAvGo9k6O/xyExVf9YEGev+Mmoco4J
Fhhfh0PKjKOK/b1ROEMusLf4PFJLXPTZisugoN11/6FKB5HzHtSL0hU+Gx5t2JLlj6LM2Wc5z1pi
6yb+USGbz5yoUj2d82UOcAAb54yWdVkRW4oBL/3mfAkTRVIpfhNWyKEn9mCH9AvJaZbV2y0Dkr3L
XJjujnEis+7U930I+Sc2/SQxPJPWK3pYmU+1n4PNsl07+apgkP2FbSX/DCXFB14A6aPzUucfiIKX
vwYuvfnpB8oCaJa2ApEJeOpV4n63sB9ne00HTAUtqADxJAqn57zhPZvQVflageFrseJnLnwlK0c8
xKFVFFev8HNftwU0j0L69s9wU5BwNLQKfsTdzVEqIeBfHGfquPTt9s8W2Rv5ez/mskFZziaftxv6
LkinsJkxJLYttqtiL69D83I/U9NDFJGULMFG3hlU8jkY3cLeMm3IhWt/LUFrJvyu9+JVBlhlo5+A
hbZhLgQWDpT9wcBjiiMFiZbJ8rUXBzO52E3YnXFdbCGcUfiqCj/fdt0FH4MHnXXN4DC/L+h4CYOE
4HYxvbEZBGwTdt+Ugbi0mR+T38hiAUJjnbu0gzexeFlYuS7q7IfECmyn8L+YLxSt7/BVn5Sgj1g+
IZ0n22foxfWxfnjfxXIoSGIHAUiLa7yXB7/cSzcQOsxPxGbmFHuh29Gst+Xtc2GHnpc8Anh6jj6J
3DKzuQ4fcIenBwh4d7kyc9aagSaz4bhfWcmgRbjKHGrCI4regpZUfj8hNhwTfJf8vuId7l8LiOIQ
PiR26hcYSrAJbiMzGEtIYP1VyRZbL7K9NAFJXyO2uFs4I4pIgGC/PXYq2KSsibchAbs9Ymeug4nc
O6OU2/suqlg2D9deG05g21nuFienJFIm5P/5VbR0uukeE+4u+xbDINFb7P/19jfGEzeRNGtqJ299
WCxmonBgOirTPFuwASUkNChWIjIXDFm4i6gdRRERIIHp4WEELVyAYd7jfA/aHdzWSaIKzww1nwiI
t5mgAbp+BPT6p7CV7ddKVMvEU8faYUI20hb9OHpFESX1DBSC33KyA2vUcTyPmay/aG1+Sdiklsed
Xgf1GAS4TJ8TrEvDW4wEk7+42C8WosJPPVjmJFnM0B2u64uZCZ+3ROVTH02fNePadqIA+naBUWyk
IZm9GAZ8cjpsiXf7hs9qdQpuFQeJ5Fvlpem6rLskaONksXgzlWPR34KEbYJ7WZ5sQmvyXPKKE/xN
osXC3YODssKqcbFaAIOzUKIESYcVPOO/QzpOArua2pPGtQ3B0TrjQ7DSoO3TjLAsV5HvP0nigVk9
y/leBFFRslj3ou4+cvdsmWjqWqrForMpSuYNzExmg5Tl8XW0pZuzuPfq7iMim9q15yzksr04RT3i
HbJgMjAZ8TfNeEN5znlgc3nsC8kxXLiCJXpC91b4GTrdRLP5n8sn8xn0O/7sOx+gV7AVi2Ul0mbs
+PlbZCKos/WC5Dl0XlFgWuSu7GhkJpU18kwclfHrFAkWaB/3SJ7LVVAHHsXkbq37Jm/OSojIzX2g
tmU8MAu5R7SAqtwHOFPpycp1O//3hrxn+32TQ8Ugt1rM2Af10cKsdzbVg2s/Cg7OS54wSSCfypue
RdhzLWvcToK/cvwXmCdPs4/i6gB7TbzRFDzbjTUnfZnLlJLU/vPCh/224pFJGjStOAZcEBYtbXIS
69WcTIoo8MYG9t+Tv3A0r6cN7Yz1A6kbWz93Gi87YgkPLvkjIuxIUmMYUv7qH2q4rtVGjs+56xQb
ZxBII486h4bFu/gcP9zvvjh7y6uIj9kdisVVWL9cty6xx3rGaFu8J+/9GMd6Aob/UBXclnKHZcd8
PvB3R9JTCY+8Hq7H0rNBjlWlkZcEAZ3uMo/HUgTc9CDxzNFjNgoCGwKMCE7y/rTj0JTxQZc8uHjj
8WinclpuZEBOKH014pAsFQy+xkTymr8xz8o+Fzz5oE49fjIjisXL+xCfwgvO6+ziPrPioMki7lnw
99tcXCka4p+h73vIm8iaGPHGJgnv5EweXdUMTwBXxvsiHtkd3iLkZE2IuFw+3b/vRuYOASoKNeqQ
yFzOvbMzOsWjE+fG4SvWuIRiGmK0oMKGu1z+1nfxWBP1RLRuEwdIInhsnkegWkjeqjmXOVVeMFEi
07Sm6pJIVTKAd7sRx86bG9oh4tbrZtfKJvbTgmeTTNWYsNQh2p+Rd+EDjMfDzBzXaYAX9phkbVnh
fcdo7uSy4ZZNGwd6kT/9yKw8soNWzLaIhxbnjDcQf/arpccwbiJ9NDv9Qf1hnyVyl7DRCfIMnoKZ
tNRxv/kMSCzj7X17hrWtFzOqkMVhB+7EdArSBkNcZ8ZjC8aHdDeMZJRR/XfxG3LJnvizjfDz9ogW
XQeyQW3NTkyXV5mzn7MOPFRcvfzrjVQPHBoZVzRjG/vrpZxfgMU2dmejDhJb3MlGpvn1PbI4V/sv
CxLTCEypUdKY3MztsomcDcPVwIcfB/5UdAkXc3RB1t5qGeqRZ3lvM8C5mbRRk2zaUTkDtIR5O+fL
2VR5y8O+tTtYoykLTRcxp3Ic961Qfu1ZTOM4vtpOHBpyKYJUXU0Ss5nMfttUxe4TEiMuHRGUEOBs
8ZgqJqmwIxbZH4m1TwtnViJS6NKoxmrsuz+663GO1FnwE6Me2Jk5RbEoVjLbNZ4r9pwxL79ltdb8
HU/2xJfJiaQxA8UQcsU2Z2GS8Lhgq5Hu8ZzQ2Bxe3NFUY+nFMVOn07hgSnQsrjAmQizzv0gaDX61
lmKJXch3SRasXGptSooEtjHzefcd09HAmYl2JEUpMk8XclTSN03z4oYP7+lA5SapRG5StNeNVRWg
hsnTP1YQLDAU3c5XSw3WqO7T0ges510d8r7KVhpVON/32Z6xb39gycOz+pOGOyPyuEcek14xlcGa
5lxZho/wrw7/EBpD98ARBMDY+s6Iv0RdQnp98C14Q8siGoA3mbNOzPSBMTK1BR5T1AAfL98z6EYV
zw3iqKLxiinQsmR8HJlXykDcJa/2AHyMlADCA4yPmCCGJnWDo3oUnLx3Hvy8HdNddwq5HJfkTs8m
Oga67VBM9TfkRNFm/UFk2NqCIcZXSi9JCabdYSsxNjgIKth0YtSUBqdTMDlpbrlQu5SV1WFOL8n4
aQXBIQHuRUIc2MmJDDMlzXL5dkGno3C6hZnmRiSazvp2B3ofwqUuDQ0z2kvIgf/g0AWsWRP7Ztp2
m7j20E3W3cnN/mHRXzqefBcZ7WvJ9sORxJQHBJgHyXOcnn/yIJRL6GDK6EiFesXBLY9KSO1YDFnW
96uDMnit4QpqylLkyMfru7eu25rqvISBQrXmGbATTLaI4DMJ7otEdyWlz9RaMXMXFKRNsj7vwDAR
6nIikO4eelPyfFj5zqkk3RKWluTkACLJ04VT8emMOKC4qMnk77bfWZqI+RcondADprIAfy5vaCzE
Kw08Pn53PGCpere94hmbchsonjIDFbcfMkVOnQUTfSA4djXTxB/fYyEqo6eljgb0YH9ki4C7982R
BiqlEVFR7f++Ytd8cRbDweG1+fvJIBmymkfH0S2+jjH0J2pedO/m+G9I2DDlGLJannWPedkh9RRC
jj4ksPUlA+AUjltGaEKfYgMqPusX/bF13p2zhfK0EohD60Rm4uFZhzYR/1ZxzP8j6cyaFMW2KPyL
iFAUxFfmeRDHfDE0TRVERRwAf31/p/p29I3u6qpME87Zw9prr0VALnX2WQ1Ds6kxr5iUCIm0Ff0N
rww/cOySI9zGYYz2nHRgU79nVX0ShRZ5ylpBo31yrA0eDMtwE9KWafqxvnp1SWgNwjikuk8BH8Nw
w13GuLgPtFmWGwvfgn+I/LYJVYUwsiPM/LMQfbvvIDPkgNKF/TEHXYCPEYbWZnE1fSPcvPQ/Nf2b
WClLW8fQwH7Odw/XoXWsjJxtX1K7FU6s31kX/J2c1DJwBeQBOST0E5GK9Gmdf15/3z/EF3ULIFPj
Q2BtIa83u13jL8ar/G4v6MUY6mQiKcG62UkOz/ay9jdtoXP2c35WaS4Tm4UXXpHIdHmYp0w10Flj
xyZ/aIxS181R7ck/KDnrVHSWtSk8mpmFlB4pCoin/epoaEEcb5RG9y0ZA/H4OheMu9WqqWD6QAc0
RZZFWxDLOyukhnZmtPXW38oKK2g0RhcRjy3i1M3AMA9v78TwZX6o0ErLvWNRyvMzUh5Rm7iHYXrI
P5lxrBf4nuQfZ0MaRd0Okk4yo5Gc14zrUJUD+5gBHlGaLm5ZviBJVP6xXbWglW4bHI+o4PLBuVhU
lGgZ6lRgcHkpYafzrGW0g4JMNEIwaEF9Ru+LnY7b69XCHINu64cPkqIHWOoD6gEpPWyZnT30A5Mc
YaCbnf3MvLtBhDqo+Qp7K2LnrGfK8y/p3dbB0+V/fofwK+utLDaD9ADT6ppbbJD/gSj4MbgkGSnA
XMtMnm2QF1ggjNyhaZBsx07D2ew9trVHloFbIcT2OdMKxQjcm+PfbZ+wrXdHCvM28WX2ZjOyL7gJ
yDo+wr6Y2D8fxnqpWuxQxty1hT+21fUul7zc2p1nln9kIxTJqoQP8TawAn0YkbyMao8ZPV/BGQkz
W6wIEsIAV1a/rXucIuDzsFyxQlxLP8GGxXuodLdM9yiAKrD1f6VtHeWaazUx+9Qx58JvjMZBHy4g
fXswYodm8NkEiMddTWvX7GJi8JaYBMRtHtHpNg84ViHHsP4pgiQqYVGU3ojaLDvm3H8DAVkYWbNq
9l3SnYpXl5lDvizFSMXvjV5z1lr4h9Z42fcg27LtrVmX/Tk6cPiOjRETgi2AFp2+V6MvGIQuJQgP
TvbpAYDPnLuu8TbvdBjU0AFRgB80LznN+SA4TpSUKv6fByJ9Bj5+lu68TjCjKOXzM3LLWbVeYuy6
FqQJlTCOFM0Bm+c6G1kjYzfZyfqY9ImpFFLP3xOZgYpFlzztpB//kaYsg9qQV3J2Dn1l8vrco/+Z
+YRqqHTG7jmntycourco02bq7LbW8PJ57bSXHz/nMTYWf8ROZpxQywHO1QTHkKjyT9QF47GjoHUP
+5R9Fj6cTYS4ej3TfcjoAMiEoo+PhqRxxxSG12vfHM2auhK8Bo1Cj9ItkmyqK/QMmGun21kfgJTh
yov7MBPdFsOb09X4WkD7Eiv3EzIBy7hYWt7N3kXPILujP7nEfmR1dp7BO2DhE56cIWMewPQ4Yo1d
mLpr0AsQBWF37wK6gfeRWVm3iNliiFyai8Smc2Wg6qrOc9n7POB/boupanX2KZbs0und9vAOK19Z
Di2udMxkjh6LcRMdKetDgIQQLfS7XTvtSl4pbEuuRt74Z2izWALNprPLsEtL57Zo3nQPy7H/svFx
CFpEGVCTsBuKpyMb7rj8SFGz1Nxr8k5670lnmtd/ZXZJ4haQaio8bs4z4S7SLFBYYWDNBM8duLeF
MCkNivyaqAFb0aisOPcchlyZnTT9fDKeCH7BuaI02sur6cVi/Rz1bkoltjcpM+Nw9jeFFrFCwO2t
d9HAnaIzQE1bLnr9kTZOkU9MFS0HzEX4v48jm8zBnYersgdmIhaQVTsm39Sk9uiv+UFU0L6xNAAw
1OAT9QikoP5FLGLCrMFAgUny4f0PzNp/Lc4/CoK9ONRSp9RMJ+G8sgthVwsFPa786QHI1KwuZKU/
3ZwRWhDNY1B56LraIryOmECgU8jIYKfioV1HIlcgBEU/03Fya2KYZJZRTe8Bu2TNty3SMawjIQ9w
hlP5I4G3Pp2PYvbw5rMJTxSLBxOx0+WJCfRWp374YEIDWxQLTL8NqVbvmwnN2xYCTD/Hb3N9mYPB
7aXlJRz/vpaS38UtosjO+Bf6LEga8xH0t0HX7s4jYlGP6fOHSpO+jbyIwpmB2RzjLyWFuODiOEl5
CfkWrEpir3pqLrh3+ntfR7txwp8w6REy9vSvdqw4iy02mSRA5ixGtar3Z/aXrMLTeCdHauPFbpJR
21hStBEWqSpD7PhmrMbwT2GZYgKCBKvOWS2tLkLgBSAV8ze0TwLBt6XMRYRAs2uKG5SfWEacQvFo
YYrAaA5ldkXFihU3yOX32a1LRjvZkjmdI1tgwrtedrRdqqXFpxx5fVwk5xKwBfkmFK3wxfxGo510
fGMFR6BHgMPjL4jSCPKkJZUWTDI4I3cXEgUX5oygxZd9rusIYzpeqCFhKDtdwsMlhLCRtFujpBVg
oDbr2C/ySBpXKngUFcJbPFzStVwS6j1klWiZbSFeg7WcXXnLhpIPLeNuN/UR0rgnREwLJy3hpIhZ
5IecJTABKDxZ5dw5SVe7p5rIhOIFOxpYqxbm8mm1CJQW5jspLfpkppSdvRTYo+aygLYs3SGLD4a0
eS3ETWMXw3xAfAGPZPCBKfN9JTPyD6ZgSVehQN3uS/8Bgm/ALXiIcf40Rt9wzqpHCTfL/AIc3J2K
G6BY5axFEGrHvpa6RiYKr7VLCtu3+Np0OACIqbx+Ap5KWZESlAtEa3odWWXkUO4WDWCP12wfgGPM
3vNmNyTWOOxbOAPh/dqioXFEQQUfpRvY3lxZisKA0Mm4J5QWyg/juttRyVruUoY1CASAEL6ecaeU
3X1Rm0ABhj4FLvV6PDQhX9AqnmPxnefACqoAewXlxylg9xHYkoL2PSuFVsETzS+mO1DSvK7itKEl
bVXuCBY8YxTU2W7xA+xSCJqE3129G9Ae8iOnvQ2dCC2prf5aljuJrRN2xdBGXZ0sJqXcm4mKODux
vvQlRCz0bU8ZfmMfrIq3+YhevsUfrpiriYZ8L90BsvZITK4vZxOW3G0JRS37st37Wclpn44336BF
vLFlw7yIXlg23UlIyMsIbxHVHbNJ5Ax4Dv4gGTGt7twpCpD62CPZUJ0wXoucjer+ntjUwOyQIFa6
vScQLTSAAiyVfLAIayEuKan/7ChzsC5TjbEac6RcrM3IxClO/tP/bOg2Jtg0yVkJ2HNZPixpjurT
Q4+l7JTexTMWBrfj2XTe2DfvY2PWxXLU+UeG1TTJsLel5trGUMzCNyDFq9Vr0uLU5wo1yzMnnNja
LYfLu/lyXjP4VDDgqDRdTBDe7MWtB7ZIiK/sxRwT0xjDZQEPItibEHoUKeNkNgveJORnFwVKQtnW
apB7oxjiDDoClXjZW2PgYmXOcUQV9ufGC8IV6AgSXJDV1ZhiBctEelMsinuSTBkIHR4MnMzSu+x6
fxshIGoruhCAUdmIci4b7EhOpl8YMvOUEQWLhKgpGm5WzIPMCXpPt1iVPNMHPcAgvwUfzCkxHzLg
nzkDW2JMK9IbAnRi9gc36qDsiBpG7VSROsMXPVfXDxsvwaimoO1AupbnbKH+ohyIruY5uxAIhRrh
1IWJacWtLef4cPBdT/uK71r5zR+mmvp5hVhlBneSnUVKHOdNsD0LJSxnRzdvNSiMcKztm0VfjG/P
WWctXG9+CFLGaB4PG9IY7TDkNvwh1xjRs6uYn/LxBAMbMnuqma897Gm+ya6wwU5bY/Hk0xLyaghA
5EO4cRB9fQk1ICo8B2Kdg2tlLpnC7gmykzlyhscvPS71czjIYCtYRSBWkZenWcdOhz5MT/YVlEV/
HSsAC4isJYn4am+t4Qa8AyYfJ7yLeRwemcrv/W8Os4OYihA2nkV7OXinX/II68rQWOAQ3r3G2FoV
GdMu/0ZgZpTo6MSiMgtWQNrS9E924oJSVxpt9rQ0ojOmC8BKd5ZyFADObonXoSmTWHGssmsDJPaq
/+wRHXY6Ew016mexasKeDO3SyPrSd/deFwHxrYCYQinBLp6zuFCQS9WsNVJQ3/TsoAJqnD101f59
9jsTgc7G88WjrGroqHF83XDQjVXtkmrMKX8K5JlvleVXiv0SIHMCgJFu4wl/8BbCH4MY4+TPYBCw
4GepCfHngGCfw2wIdXmjmw2SajmiqXUQ7uF+TkLkEYHE1Rk6SlAqPz5v9REo83FEfBD5FWY3B9WD
nMiZ4XFgdmH0swunDk5T/l6B/4JbsLL0OzRUu9c1zirPANflrdGY5zmVLuuSC7Qkkn4GPYT3NnKQ
TuZeb/lNYku8I23SubNdSVFokW1AskY6FseLhyuzG3zoJNT3bIpch5s+w/EuxjjJfbu9M3XREko+
oWIXq/buKn/KA4fV3nhB1eoohc/Rk91PRroL3rHsnhJMU6ni+72ofXckIijmlmhXAbDmT9y66b5A
eZolMROJLsVkY9Qfhh8469RpXGq9RgBkfufk4Xpk5TvAM5sruxpZ7IqRXMIxBPWcurucTZZX3Iqe
q/tKvMN3ugg54kjndMEruLlPs9o9vVi1V9RvCDSc/D+qLNBK455LKUJM9COeMNGD1N2Ey7P/Btee
JuRPPoSoWRquD2rxwPIXIITbr3uzJjxYujXn7m4XmnWF6ONSSrF2uIRoxurziY2pl9u43FWU20QJ
fWfPlU1ze5heEow60ikADOEJel/YQF6x5eBUm6x3XJMPmjSdzmzmUFrVD8p9TkhsYeKIRIkzmqGc
yf7GWYCFDjGeCiVmWdaFWGrcwsMtuvkKY+MOEyQ4Wc4z2QIzWqrLjaMA8SoCL+/AhIdHuRTDHENv
gJpHCspQtVAe537RO/MK+E3Zdt8e6hlNEY6cpS8Lr8a1KN5gFLLE4GUakbZNsB7cX/ORNYX+QoWF
sC93SvEVStwiv/F8QE/c3j7NRVU8RQutRrlRFIpIsPJdxsd+By37PSuCK8066ccerWq7CD4eTexj
ryK6jDaBFh2RDmXDxQIlVldNtLUmZpG8eSmty10wqrSj1vGmOUfqeRBZES5PPD6+d2viVcIdgMB2
jzs+/xKxOOs0O3vTlCIVqvI9ZRaj+BCYvz81ID8lIVN8mGiCqteEkJKxUD7znvZX8xaV0TT8mKev
voaEV4s+dk8o4nPMVfxdhb2ommmO4JE9aTDtV6ZiHhDhXOPxfcFhbjxd7jaFv1/8FnSRaqx4N6Oh
hGlmqhDKMlqjiOWjoh/5eiwi0+HOqOB8RPgCIgLcYtMaRSOG/biDJE+aGQYEQbW4AXD84/KMjTWT
w82AlxEM2fHtw/MPZrMv5xbXs6k52jCWGbJuyCUFNOON0ZQx5dbliX58g4KiULUpbDXoPXWN1BrL
aF8mrXxCNnY4ST8DKibBwL78vhyAqxG77G+rvpkdDLrDe07TRwv70syCguBr3af7cgb2fWaRm0FD
d3zFfTBJC9BxTsAGuUQtJkVhY0m6pZc4J9oBQbVwupBZaQlvq3qlYlQ2AOVxtfl4pL/Q0mGetxC7
tA9T2rFaTkflwJwWy54w7IFUoBV95k82OsUv7KBQ0zcwbENlkQDLcnx0M4IK7KwPxiAoErCjMDQC
ExStIasbYmYiiiLusrWi/qfExC4UZ08ArbvNeIIdAEMx3dYOocKz3vkAf+En2E+IvcTYtI5H1OG8
ERtcxBLtIqjYj1gMN/AkIhGefWywtu6VxWyhdpBRZcu/T2GFgFIG4AtkU8HIHxl99Emhd/CjFumI
ygZ6vKXyGVlcJwXyClkvZa8VvFVzgZpKa6lyy1GcR9oLyVGOM4MSykBIKKgUOy/k40p6/wq36od3
pENyVJDBE59bXMghTdl4dfsFcYDRfPWeAJV3/GC5yEPjULG307K2J3kHAiT+lJz3pDReJmM+e0C9
BAed+/gGX+zst5UvRDQEbSFjv63yMGQ3Jb0uG6br3brNvin55s6O3ezLRUJ3kyqEicqDIqM33CuX
ibLbL8PKGwDjMG90Hse1sD+HNBqqqCSxC8OPCUvNH/jX2Z0qxBpDbmZbCNbqfTkGiMW+fqj3NcL9
+hmblNYpWW+FrzsWuMYWMIY0fUq04JUxAOfhwNl7DvVnKjO9O9KH2Rf7mj/opE+bYXT7uWBThJIj
+fIa0IQVO0LryX4ivwpAzN4J6BRr1T8PhtxMB8Bqm1nDV0Wl1ZICUnQCTHbi9tznJ7Iv6rS0uNsA
bUbZpN3yKwOqqjMIICKMppa2/y66H9Zozt5kdy4i5UhlWXhXnuJOzS8MBiHkJahoz5HgxUazOYGF
XfKbvz0jVkDafXuDtfrbs7eCCjLsoaO2Hq+L+Zd9EVp05e+TPVKa6vF6O56pyRt+7Fgs91BU5S9n
AmYafK0CEznmfN+jandCDb4jDQwX1Mo2kKuvrggsp3fAHgaygdvVa/a1EKzMPhBbWXAxNoNwCLPk
pqdn+xF1rjXc8fGsE3AfJRXDRPXfX7Kt2g1EhvbQUmffA4qO/Y1q5uwpHCmU7bLX7yS576a/mG9M
ULfx1J7m424Nbi4h8TU2B6WQYdQ4yJp+ZVkp7/M3e9pqMqR3gQYxoWumFWTu1VBtCEgQ6vdxsnux
J4NiC6tDxD1wQLjb0bnLRqTpF1LIAMv4IKBhsR+y+gxACQhWLigLhcd8hp7s56/T2JMyBT73U0ND
BuOhtiEWnYRx4jTFeRDdhzm87y6s0jZ+ZirbZezz1G7xdSaw1omqeKTyixDWvAGSSIOGazI0J/tk
ol/Im+F11r1cgJLlNKlP1ogs2jO2pg4yEV0xL3mJ129to5Fol3T0RGow22MXbanJ0eE3T4vX6mY/
l/tZCytQ/lX8R6oFdaYGQyzoTumI0KBIfAodlI9VH3DthmN3SasZIf2DeJ7qTgU5RmKRjzniNaP+
l1ImURZfImIGlag0jevXxBxTpHujqKR7bgqjZIx1vKe4KNOgXDxOofrbcP5bfDXVjFm/gsINvckh
b80ObTCEQ+9hS5+NcTsDfFqPhQb7sKUtbZYK2WPOAax3GDIvv47qDfIWn2JgN8IZmtapeCjcuuMH
9HtgUk9zCJGk1QtSdesqiI0aLS3lFsiMSJUCK1ZO/Fo2fDsxFqQFoQ5HgxIFOvQsSx1aC1NX+0Rz
K5pNwkQszacmdcCW5HndbJnxAUQ7SICecg5Hyp/m4w45yOflFSYM03AmMedsaww9VixTEj3I0js5
beD+knKohIf0ViBmAfKYAbitiSu5NqNMwzCD9TXRtI7Zh1ydfUIKbZ4EOEM/5UgHCVPRmnUJNEZx
K+0J0GX0Zg3NfsFgGib1b40jhH5GXfSXcInyl3uj6BQ1+iVh7VYiKFfreg1JvyE6cWTXGK6No9eG
Zk2Zc+HWI+pFR3NBej7+YMSEQJcPNPISPIti9WLv62OOkNN0L4uGvMl73WKsPQjfLMnTh+dqiEjM
ptsap+yOwZVYaxf5epA87Wt4ZpZaWWPmtb+N//prSM1Uhi9G5qhj+BMH6dHoBWj0pwYSdmMkQnCy
qc97dRkQqHHjyCgvfJBd9x9U22AqeJsrabVg3IK2u8eAD68skNVcJpF1/qYwuYqeGk3zMZ/0awB3
IE5stiFF+ohlxRbuNe4tnCBmQ8ZRY+onCn9lzXYZ8HHMoGiqElaUsf5eDdGdeJmT+RdYY9MG1c9r
eYpe7ihmwBIBYpy/hjbl+yvAA/1Gmw9ulDGn6BSeQsbBmsz3lKkLZLKr6HpJCdGLu7qgqJiJv+lL
SfMU27o8RwREx68N9lhDJkX8ldr3kRAgmZoBhFk5rlKk7p8iRDibqqWMsNZeMeGh8Pkyor6CbRGC
bVDuwBO7FyrwDs9dRDAEpoPOqRgbilKiWZTU7ePkvWnwaQMjE6oUuIfavQ1UEZDYJ7wlxhbFnHVN
q1mdwBuHPvZwdfBhV+Edn3OWwaF2qweB2tVs9p8E9MWciKFDycwPxQdX7BSKGyZqiqFHmTrjjdKi
ZqTo8YyOFB4a7fmIweisLmHAweQ6L+SoWXeJ4rUuJtM8G3A2Gi+U0lGGvFCDw+J771tcbQxpbEr4
cHxsWgWM/y7cpACOyQc8Yn7Ne5vzzJYhMvsEKgfXCNm875kZgaQ3ESnxZ7Q8sTJh0neLdFIvOtCw
I6DvJWVvn+2gHoIHMsKMkOhNj8McuR5elJYINouH3pzINyRRPNwU5+4xKWa6jlPo8vF7ZRbfUQtU
dFwFRKcjbA5VQYBRJMNbRsZQPDlmljxMKwfrTpqD7wF+V6ZK4RhF0HgQPBKef3czmRJq+y16ZtkF
xZ8cy9i87h2sOonMotfc+zdfQ9+6NjHtneGP6IPVtr29mYBUqeHFO8cXT7ZLXO+M+7w4KCASE+MV
YJuKBdvJITGLrnEAuw0hm2/wyBDTxKgHSS+i59tjF8DcvayHaYBuRdJma31TNdIiVFQTNX5SBqsC
pFYt8S+oKffu7gmBQIMTcPGGGYXLhxt6Mh+uolr/gwdaXHMvqt0YlN4ZZYNkGuE/gMcbqtK3GTRT
f7CvoEFwVB3MDZxzfmW7pvCn1smh+25tsqb+Dq6/YpbWByXjFUiT9sQE8CTxzOqIoHpzRumIYnP1
wTlzX0DEOentUGT+4WbkDWZPlwE448T9KRkUNryAK5aCGm5F9nN1xt2a0SAPfXFdcTxh1kmHwWwK
wdq/Pb0PiDNtHH2R7OJbPr4jOO2Wf7wTAplCeQBont4RfRGCZFuPnSLI4hNHLvQTe5PiPMEl4AOh
Uk3WwsEJyIFoKADmIcOHG6oHKxZX+QJDkgAb4tw1lEwLFK1BTMz+H8p4QzD86fYGu4XODY2HjWSC
pqUCuH1Sry1u8L0MGCKXhKZx6tEZcFTf8Lb5cfiD37T5VfIPSJGQLSeret9UA08qwzMnU/5poUlQ
vfsMWBnkNMjX32AdyiFPaN0BNdIBsUJv9PMPQ/4OFJI3b9KuuMi1OeOg8eOPP2K0/AlUT4VPH5Jx
PWAiKxYF42Whmr8asWiAevp0uXXRawZYFGLMA3TeCWGdNVzSwtBH9fD6TjartpunX6LaeAtfdOoT
84ieCHsz5E1cCyxAz54mfPtHlwKtqsyUHYMuE03dvMNkYWqW4KjQPIgmJqpegzX55/j/D6LhgQbl
w6W8IJKNhtQvtXWKiHy1MVhvYZ9xfcTlBuOQI2hsTBSHzsTCpYcZG3VjkMOWsBaMvQCk5qpNOdv6
GQZXQIJwMtcT6vzJSGcEqOEjjvnvd7fNhzvNZs4zRiOxsbbJmfIrIvXQV+BVOkAOFw4Mg660/AOr
plFU4nrPQZHoU1B592okImctIrxyosH0dcUs5hEyqOLVULHjimm9XOHLMXiYJ+e2v7HPtJHTCqp6
gWa2qCjhzFEyCh04jX+e/KgJ80LGd75iDl+0Z++pDnTIMkNKSJJcLeLHAkZBxKQosOo4bb7HxlLD
STTJpEwUVThZJaf1wGRyvE2GfrOc+ieKaAagO4gj0GrcPgAwZjsE4X+07Omc6TWuAJqiOhLz4N4b
0D+9nM+MQd/v6Hjl5syeHkXg8j0fM3z5wGTD+MlXFvDq5BDTbqf36K62MoORG3dyuQ1eUaMaxe/w
OICDGI6OPc4ssztZnzrFK+ZMl9EkUG2afht4F5sLczcR9zBk9gPc5n+d1lR2lGz+1HsQZPeSeQeB
djgbSxSijhc0zAebEYBKgqhbjIoqh5dLEA/moyVy6DJCqgCXX38Sbe2rs/VSBE0N5Q/nbRCibdKu
J1HDMklUPZzh1etwL4vPNgUdF1Q8UCQ5FwVbA4iLCKuzljksu3Wjf2KFQCiQ5fBESfuQyIxfOYG7
tlYwwdm6hY8DkGHn6AQI0kNvCon+m0W7DjFDWTyplbGkBK6sgYKm3n0/Mp4jMDo+9Bd69fBrXJEi
Q5CBNf5tMhHzOiomsFcEaGyJLXo5HBDURLXNxAVDFuwDBdVBe8KTbsNdxW+DbwF9WLgCtPrDfUAl
AZqesx70peg5Lx5B/kZsDtcE7+WLeR+ccO7V8WwxD6AAP0eN3RoPF10C/cmG+sBHog0V6lQ6NBTf
eK7TGPSmqLXPPyr1VM4rolOHXqpSgMIheO85tIQkZpphT1qg+pgJRu8wB3zf4CUgcL/Opg4wW6CH
F8/J62AjEBnAH5fcNua77C49IJ1gWJGp+xfTHzAKFOIQVmfqxcyBCTTWHyu+ojdJa0ZgTQyQzTgX
1icTGfhHNDxPuvwzQZ1ePKQuIbuUCuO5zpHDesZH49iTOSWISqp1WUlUEIgmgidQ949tDM/N8ueZ
vOePlBVrphdkWuCzArMgelwxZqj+FPMJ9aBeAEt4jMKdc9qtEUGxVGMAixj012OEDZr9YPa9dRi/
JZe7Oc5UiBZXEwRQdordF+7THSgyOGecIWVzDdTF9disB/hs5My823V3FB2Zx2j7PUK61VB66xyX
y/sU7w/98Qthg0pQJJbC/GQS/FdpAfHTFrUGvfma9oeJkVmPdRk4dArIcE+q1uiDAWpkU2G2oFHa
xWWHnwIV+WiNBwzhp2LYyXhMdhkTcUowgrOqsAK+HqXTdMgIErzZ+KYlKzAJ462gONuDbBsN109m
tZnyKzPHgoedIObR8V9u65c59gvIETNAJEdyAbWgWb02dGL7C9Lbw8ME8gWMJPuOyVDYxUfwH2Pg
Q/muoKBtDRnQDYFr1DAZaBiP1cMaZ7KjOrX3CZtw4L/C2lOeFpz3JzPP9g0tpIJjBU17S8EjSMca
rLTPGiqUy5ukem+cO0qNBLQBjc6WfSHw8VVJ2B8uBnAYJ4pxYZcqgGHKriEkb7fKBPAglAus+4ZJ
4vsw8d/m5AcxP1qGgQuEobmrbnal4hPjwAdlSe0MI+moMBLCFJ5incI/qBeT9LGaziebamTXldAA
SZ4h1UMg29tELK+mU2M7r4LB5uZuwymw5k5jlHFetO4tk+mIP87F3jDEh9zXCmoLGAiEvO3s/Ne6
AlGsaRUqfXc3ufmKuWBlev1G4xWy/Cl5QH6rBL11wbibFBleZswHHCW/W98N7KhEWzHwHATtfrKZ
mNfg8yaSnKO7+/afdP6JQpbTeddGtZjMNWiK/GZaQ4YOtWpsv+aQf59XPvVzczO3Uzd+hPhnWf7E
pP4sHQ7ca1FnFL0URDZ7LMjorysy9dmqHMA9gB+8tIKTZlyD6fy5QsdsG3NS7Dc4W4CLOrSeAqoV
lmuI/C7OQI7Zdcgfs3t0pS4Y6GICiRCEUf2c94i54NAHloFi39s/v2cyjudb/aOZ5zuWGab8dMbQ
enm07Bsg9o7iIlGti5gzUFxmPTEDkkHMxA56dfxgh4Ap+XGK/IdegXMBJXO9CkH+eMxlXCMggaQc
qgueDL8KTz1hgEdCeqYw0CY3a0w6Zwg7Rzqr1HkIwxNiF2ZzRC5F2/7cllZJLs3HuTyfwtucsBYw
sbd+zS7uFAk/0Vk21tvUflX7jdkxs9E6FgX5xzq7D+TbAtiBJouT21TsvDxs5kjsXQpcCAoJnWTx
N6WTgJBEbXcyFVqHbKCL+QLciGm4naGnU8BxZ+JD3dHSQBDszvyCCNSMQMyGgrFwtjA1Y6ZusxFl
B5jn0xvCEIIVQPnS4eG8+3AI/x2usPyTUrqr9MoEkNGL+WVlBD4Crk1XkiOpTQX8fnGygRPdKxgH
iChT1OHmYZXefce/dpyKFNVw+himHUuF6mdWHdAKqpH+PofT8M1QTv6hGyUHW/z8zG1gEFYnC4it
jOg3X4ioOuQL4tui+EJK5JpjtnVjCXg2/cNgaP8O4BRxUSALggNhslSzLMryD6xr8MUSjJKmBbAd
3FrygCQkj1EqFZxojopF7a7YH4DPgB47UOng2MDglSO+vTQnIjvUq47CJJJiXmyYYDC3v0VvmJ1A
iMCZRsEA/e0XDNBpwsVoFXeqcFE6cix5Dwxj2pUY3N7CtzUSBllKWnYOrfdwgVQPZ5Nzu+AJkLfJ
eIEc3/cPEhlzkHiIvxa0r2B4cZoZ5ngqDo7+9zgV4+qPiciuQKgthaKKvYkllSsLhcyMuMs1JxWW
5TtVyUq3iAvOVQPLmvxRI9DU0YgDA3xmr/iy5gmxGhiMQ/Qm+fhl1AdPgSRq8RcrCHY7S5OZzjSi
tIFrfLXbOXe3Np/7MiKkJVTlIvIexjH1SjJwCYzBlNOHn+VO8NFP6aL8UzYKxW8GGdOCxnE4E0pw
Ns5Jv4BRgqG6BcloyLSc3kXxO6b9p+ETzD1QC4pYpJT1k/PBaHZ7KEgi11ykBHpV5IWHonpEuAhy
A4Q16gyrD6TNNa9gUI5w6YKgxt/QeF3WaSeMKd/MVz/RC9swPpPxhFNLTGMLkrS3HoRlsF09RFy6
m4hOXJ3hCqHOs/0iGpOiXXzGgu1s6omvKIBlajqSdu1IAOgohga/X9z21KD4xZWqgjjgTiDXfc+Q
rDO4XbaMge1ndrUpo5ofaKrtnorGfHI7saIjRHWcNqQpwdwEo+bGmsZ0yRCPT4gX+PoFo8Wkz54i
A7R45B23FmBgT22NJjdpaUzEg7QQcIQYaxs1cD0jrzHjCB6FR4novjIwLCgJnd6ijNNy6cEEenan
GdehEMCkuLAZmcL75f2JXEdrzzbICHZmZzFAZ7HEJU/B3uLPOtdfyNfzs39JKgcqRfTcU257KouB
FYggs9+gXIu5cw2XZ0vGlszXIlahjpMnXa4tQ4EFYx5+GWYU+m/RY1e4fdRa1933zlgKeF8FXr0T
eh6bTCFyqEdYP0tm+EZDmi8Yce+n4MI0h9Yr1HzYGz89PLL3an2fMVuGmhcSQboU0Obc63jUWxwX
i7PLxfuRZx/qlnaFH9MtG0Y1o21ILSalJpeSvp8RVVIQa+xfSErMeoiRrKbQ4h0vB3ibrAh4Wxib
L0uwDr3GegiVz2rJkBckVzOHjgTYM0OCe1P8SBY+r+6A9wiERxLUtUOPiC79iZAUbm0R31vigyv/
bpOOFq93Ja/ymRGI0RpG3NDqSNrrEcAJTlI585k/MGVkMPh5ioRHkBLYKHJ4H3d7uLlX0fsZTOZA
2QxGvoig/HSbAUgGPyVLpCjnJzVytopBMFvIQe0/51AqsX6rYAlu9c0n/lpdJSyoscu0hiP4FYI3
JcbC7G1x5X6v0R1NejBDe8ANq3/wGuS4/6NHd07tAAdc7Gc6Wn5mlU9QJ3FmgiWsWMoKW2HOgP1B
u1nwcztu+vQIGy/VYE9JASHfoCcdzAWh6gnT/cIWS644HQeYcCHSkH2ZQSzooSgA+bLP4OaCuDSa
y46W1cQ/6JvH01LFcEExWYKfXxNtBhvvHA1iFjpwaqNUmZgVOP/PNKQ6fAeP1f3JThtzCoazSvpN
B0xev+t7LPMUrv53fgI2yVv/UZk3dKyAnSf6627Lqg+vFsMbhwxO9dsG7z3Hkqz7cp7AtILpDCDc
rho0+m80k3VUs0Y22dB28eAR8CYmgOYDosfymhztvT241x9H/J4to3MJFMtTYwYpVP9EjEcOg7f5
e1GjQXnMCNUniIWSy87H9/fM68qLnZq9/WvQpaLRIfZI4FRYd3SgDh6Dz3+SZ53dZ9/1ozDqeRNq
2cAZxCr0JK+cYjK071LY8fFjntfmKHlgccIOHZF7EN8DOE+UHeCxjf3htEGIMcil0+PAPK4H/1fu
BF3kjq0+g760NWIDUgRbY2yFD5i33WhHwapmx2Nu+ZwwHp/LevHNGG0ymFodxIrVP5YFmpb0Oi0c
0e4EfUDgS3lODgOESsBBTBBGRqCo7tLHHfFXZPvPpQw4KAc0P3QMO0ed/YLttYJWNxzRU25nR3R1
2SryYyo+xirshFA9Q9JjLr1/h5Tsfx688DmSJIgkI8irX91kXgEt6DOkt+fO92NWyx7FNQ96CswD
za2BBd8vD+4Bh07/MHKY6ghoJGnauLPb3Zu99DDdIENQ/0fSeS2rim1h+ImsQkWQW3JSCcZ1Y5kR
xQCI4NP3N3fXqT4d914KM4zxp6EzcHACsGmjpcbJxihbfF2+skdVSArDx3Q2fR7V3fdHOwzK09tc
ML5FuPqRu4vnC8Oie3yZWIHXbnx20cBoX/PjLdKe6cZm0J8FAZYon+B99maLJ52ieJ4noHStyca2
fPR7+pkpnmLDGCb3kcuxnGHg+Y2NHSqv9O787xh/zCfBJFieWwUPOae3z99Vd4zRQctL6MHmRFrr
pLQKb5wVxu/EGRFiIDwL2/8azY65Xsb4k5AHiGcCS9QHOadA5IMLtzx+NqBqBM8DJBpykKImWFC+
C8/tgrSBZwRuwqPcMfUSa6ieto6AFa0Rv3InPtBNXytOwN0du+7iYvjYHOieiMcwuSGWNYK02S2d
8q02tJmYGPxHsvtWLqN0qai9DT+Dilgx/q2x8iAuWr7Wy0DOdUaTXIt4LmV61DbX1C9kYxqX9mTS
mJO1xs82XePj4R4ii0O4myDdSXdDgrFGTbmkyhyNw0IY398b5uu+dJI76JBumHZJ9UBMq68ulN5P
Jv3KMMQ2kjuCp3T9sYOgW06nPjjSFC/YuA02j4SN8SSWdOW3k91Wvx7J8RQ22U1GMEzxMZrc5Qvd
d9PNYqCjcYxjLPF4pZyYczftW01s+PF90Y86bpDCG9OVbtk0PEVQRXopnZuNK8zyjRQIIAW75adM
KTEJbw/7z4Am7gx4NRklA3IPFqlLv4idkwdd7kAu3kd5PSax/oBjX/euvncaTbchX88h3JrVEAy3
7PivbvChCUj4AlU4Ol+xY8y9QfAHvAZL1Tncg0jadA+m1kSHEPWh5Xxg1mngUXHp08eUX+KfLyk7
xmJJb9haofCrTnN3Z2WJDz50jmNpGrvUYOkCdkHfCTNOsRTwDVleZmnz0lJGX/rm8csdwYrGLo6c
OOD/hY0dDNxjxcfHmHVgqjMlYfIJejkUlprefkD57lA30NY6Vt13jUwwBe2PhS77hVlcmG3HQ6hy
oiVK33/93WYwqBtKdwhug0/dodfA9yrWaMpXMd0jvNWd8ckMuh3rKYzUUDQt6VnE38ZjKxjO18vr
cnsX8o3KWj6t4AjHi4EbQn720IdxfmP8Ewjix1xZAqfQev9Mmo8YOni6I3/AsrA2bKxpz9/9S1ag
uR0a33Vo9c+8CrsEoBPDoU6JSDx/PhFLJo4yP520hKgmVFYYfqF5iUkiWIVcH1iJ1DiLTIthdPzy
WkUaOQpoYn/Y4pQ94Yox2vohuhkOKfnzGTMkROYMcT90wQmRSsTlkAakL74zw7CikZUkZHLNEzKZ
XDQ6DeM9ZxsLnzJZYVBAMBNYe62Tk5Adxx02xZGAohG7eu23fku2fgik8XTfe+a7zUs663s0vDlv
kUnZ+o9lvRR9BM1NZ0qVyx2DnE6ZoUxf399GrU0HY4998ISyGdkdAGJpa6p5ifpf8z42FJV/TDbl
A+xG8QQFi5ujB/akid+Gibcc+bya0sj23RFdml4TB4jZFRvNTlmX1Iel2YtB7JgPfqjW3ezH3bF9
ElKJLY/QRUTghGgizmU8Idrjt8ewAO/311D0nHIcoM2ObgyDTQ+3oJMvPjViOLraT9ok/CvaIKzc
0wvVlGpEd2Jth8nN2Zof2Mghlw1wB2UF5ZNIozlEcM/sFso1YcMB6wDPQAB3bqzBDDaM+QUaRnHE
i7rQnr23s22aLzEQCOHvbSNTqP+EIOVnfJh5w3ANbfHqzHvAj5xQuN4mbPia6SfIGlzJ6y3GKb8w
UA3cGLyJa8gYE3nOAJ7BZgj6xymO04HxNp/F1utPJY8Z692M7Fz6m6nMcrro9YoGb6OqPKmGcVeM
GDS/IqfMgSlEpzgMxVAAisUoMwuL2EMrIXMA4Dybtv5g/lhJUbX5snW/UOOnTIXQwTWUyNQMrdWg
0x6soa6GMsl8ROz0VdhtJqlcuexBJ34MeMvtCwAYtDFCKag9U/JoGmrdphnZklQOGNYj/mvsvfCJ
8Z89YSE314k6fTO8/J+jorUQIVdk8ymhnGKsKQjzgo1BsGpEPYtnNsYhx/wDngWTWgG6XXBgQeix
IpGzROPc0qavYIXypHaiR2W8yaZ7Enq1tWnH2PzyHDkzEKuCmoSWBk880Ig9TDOsMQ1zyuhSQA+F
BpWlhAhXbwygRkg0+wKJiLcJkO8dfFHswyNqi4ZzSw6ROS564TfGofKXwcwehvp5qo7gEBcUVBlJ
UeLGgGMXeqrLrEAUIWItBodXh6okZ/Oj0gBvFEQf/YzXOwrtvHAohlt+/tM8Vsjtnm7/WNuXBI3D
38dId9qboP82vngakhpKRIxmaO39Ve3WK0YLAhzwczsbpyFdmxyWk8usbVzUVy9jyhpD78CnKKmU
F3yDZIRkE6wgOz0SyATM/eWEMlxGqhZYNV4JtOFkoTXMNLr+jUlsLq2BEMYfwNTwbkBS4uRCt40H
gGCSAq4XZ7vT6btiTj5AFzEOSd9pMBcQtUcZfLY0HhNgtpwwBdx8KAIEKQQxh0zskQgDcG3LjtY3
6zVUnZoZr93FWOYh/Ur714JOf1z1eEGWnfYmQx9d2wqizCzYdmCNRKBIzsB5LscOgg6jvpLuIzM0
T3PPL6GUBf/j3kMBCaD/WxOzbdZHMoVDfAPGj1Kk4200S44IxAd3ihUkVUBeyK7ArCTC43EgnKsz
00lYKwI9kUEUZSha1NtOyTEKJmlUwffCJyHenKsbipIiDOImgu43WUVW7yesmJxgD6uZ4MxC2gB0
FMvTIf3msiGfEBtaenVpnn54AjRGEb2XDSdQQSMhUGRXCOYhCFyoOPFbQ3V1pqXGomVCW0Sv1yEB
ywBfQc65A/5eU1QELNyS8qC2eQMs6Qa+UVGsFZJhzq8tibhQ1rnF1er0PdreEqEJYsl/qq0L3Elp
KinCI/TXycVTUlaAtKZl50jFrFd4+dcom3SgGqObfZTsG3v15SJFgTCDEGYCy+yrcenCYdC/xOIc
riEzL3Mo+LgEq5yKw1YoK+h9khRnKgXzbTV82GnIhKo3H3xdOo/zA5EWpe81LckyBF5A4HGd91m/
NwxFcpItpOnlPJptY9UcYN7CzjH8GwDG8IKiaqUwa1FMOKW+caSYIGr0zeFff41hhAmaB0Rchmo2
G0Q8GT7xETzPRoYyxHGE9ZxPiZpFSuXZKFYNbLSVffVURztrnKIPpH873ihHBOFWXGlmscdvDkvD
SkZalZnP6dAcCWkcnSigz5eFKgSjFNAPdOEykCF98chMWfG0WZILTYBcfTTXWHxqNDIl5xWq8EiZ
92SrCTliBwScLu67gfk7t2duL4v5rDsBaw0RtH5WYOvgSLeAubr6KH0d7oDGeYT4c4IwVMWQxis0
qC2DirKujZADrZW//gUBtLKQ+WmXiszu3pVJCW1p5se2MXAbkOOTWf11sWMi8xhh3N0elNh7pEKs
+V4oGBcDuD+D+B1aX2/A4YU5AHqU/eBAUM0xRc3Grc46vu2Hm8/qRQ45mMWHh8lRebit0k/IMezI
yZvvTT/rDioUcQXoQs8RCoUZ6PN+e+As5umWoPWYe4JacBQCi0CaAELskTJQgcjfA4FvPvxjOzuW
AMAM+rNpVjoHxDQs6VVvPgOq13Bn4KHCXjQiyKU+vZIiLebw7qBu6C64hadMgPV7swEUITOcgb4A
ER/OkqGPwrLDSArm/5KhbLY+f7gclqyO0UQzmN3F3GhZV91+yEXJpYTF+yHOHAbZvtJb3KQS2W/N
jLDVJx4/uDunAfwvKQP+Wr7kh7gpHCU2SkvBuk6+xpa0DcSiF0H0XMFyR8dmo3p5XJI79jF6KMVU
VIhEukE0t4yYfREr/OXYJaLJL1N50fKHslT82+66kxl4/jDv9nNBidV332L683P6s3NP02U+TtSE
Q6y4vmSUKOPlM8Oz4xEXPMGrBAxgAfcuJLE+mA+9hdmBxnjuWlIzSFF4zn7wtQKD/JyBV4qvqTLL
bo2MtDyAYbBSyLXi3oTpyKAwrktGTZcmvC/7HqLSfFLRRA8gs6hiFigdLzA/PEeolV6zfvCJu1lD
d5xud7y1MdPQjQED/IQVWlpuWyvf+uRT3K0PA/HeQpPaqyXdvZwV1XhoOkY7VcKJAt3A8tuwePpb
9wfjwA2lmSiUEV1yFSCOwM1UT4qXW57uYrj9dS3bw8ICkssdGHZySQAySYJVt3aXoDIhkABs6rXA
ujHe45l5nfCjTCTsnCeFRY0P7zdD8DOYqEfAxOLhAYQN0XZwz/R0NGEvwPqbNQDemqgR8i441wmE
C3ER8OxM2XJUYXRHanaC+38YMOQfMNe7OcaLQOe8H3nbALWu+ZtBuWimdjFhYobpF94lJ5Ket6YP
Evgt/tczOwwCR4YXsjVRKmCX/7gZPt3bOkfSRoUGdt04DSMqFgObus/KJpQsRrcm0kMc0ionHXfG
7oObgLs96B+VaefcCLWf3XG1FuiL7vSUZsnQBWSqHgLzL4eyywVxRd3B0iA1X7HIvRtnzHjEj272
cNQ4Q+91gD2HqsTaP8TcCVXwFU8W6bX7hCVByyADfKOhxyEy4pqYcRb0GHzAQBK9Iy4/KhcIyAtM
BlN8CXwJcb/1PTG2vsOA9PXhnEgxGQQlzgS69tGyfVq9m0mxK2PIGJsyHv7G6e9eeCuBhXm6GrGp
DH0rvGzo3YczlUx/40rQvoR0Zzjd4h7whKGZE4qe5BJpBSoF6fDkfvgcmEFnjRllhDF/96ogyW+b
sT0gN4OQ2388SMEsZ6ooupUT07cIpn3sX5KRUWpc9fYscQgwko5DA8ga2p3HeebWrUlGibfuK7g4
rc/dj3t6p/RNiakUzFnBtogzWzs/yRzQmNNsvE6f/XPfqJY81VzEJqb0L3kdTncuO2P0moQWghZS
7eZGA6chm2jjWRgSqgy8Iu5wodiX45CMBRaz00e5kMcvn6lL3Ap0XE+rWHaZoaZgnyehijUbYU3a
rnO3JVdKCp/zijACyC6ouAAoDfbu9zdojGfUO39nrHPn4+L5RLIyV+fZZBQ9HK55pgXIcCBA8kRM
lCZw1Wt58+iRuIRh8h641fITe+gKziAhfvkt4bdLZLPv4JcSYtPRd3+RtBAfodjvTY+Z0SLikW6T
Jh4y23mKp5m5d3zA8HNcq9lkwRRFk/h+lVziewzJRHuwnRANSD42lyE+xScJzUEWPtBcqHYVayBM
QQtY0grcm7Pwpw9VXUHu7IpM9c6oOmyRD68ffnc392o13A9v42eu+0K6B9iifZhiVGORW7QmXj47
gyL+UMYSVeipJAB+fVXHAGTNEH/27VvQpJ/JEAkYycO9WYZvEVvS1hmSfvMw+6G84A/mHJCPc/ig
aB+Y2bGeY3byX2jJ3C/DWL1hdJ+8mW2FawFbaB2PV/DlRzm8YSCERcV+iZftnWZBuywGjCF8/7Nd
4R7FTWLmp1taT7hhMaiSpDEvYJBSZf8he1DB/t0fMLTDRQWnK5u57A9Btrvz73DZ5SGD4HGCAbiV
SJDeM85vD+4uxFCCx2QzspU4/xiyQxZVS8P6/CvcN6ZGctKhnxDM302mZXdsYKRmP7cMa48xH7WH
Rh1HLXZ1YbEFYcC/3gS9ntk+uKaBza99q/4aXxRa9KnwPC8iV7ivvJE48P1Hbr4Z0nqdKtmsQysA
wzt0uRE6eaIM3Fq1nm9nxBklmHO8PxxIZW2++zsO1gF1JHM8h/prmH4UfyTgXY7/K2n8jJqliDzx
4+C1qbzpiqSf+wifQN6U5SM/S25RjazjZnDMj4ceNMYyh0ridDhQ+mF5ejkVAHX2ROdKa2WNgBxZ
6IWBNjxC3SpCIdBJsj19WUfvL6XoSXB1w33ig5/7tegwSmfK/IJiDfKD9D6zNLMm/yELsWEYAgzK
kwcFo7hWuiR3FgpGGXyEtQsUYD4jbfmeiZQkJv9y85VOiWOHmX70dB6hSzNELDTWlDvMsAQlY4oe
mYqosIGWEE+rC+yLyfX44ErhjmK/4KTaYbaiM0TVlFw22rL+g4K5rWXmF6KZlgItQhR5NSkrWSLs
Y5oukmCo3f1PiM2InL/fgPOHJ0HJS5/p1LSxZGFOi1PNHFm8U2YeiE7gud+eMkROtVFEAEqMxBQW
PITQxnWBfpD/UiDN2xR019xyIYZbgMZNwWVFtADKuHAkjjRUIQBrObCysB/dwhEuVQYEBGO0TA/9
ssmwJYkdQ2cI01KeuN8nuIis4bJluOdGPSNvtvhq3LHoqxfPvnhhAXmGi9LS4luE2Qenv4Okz9wx
Vsne9sxHfKTsEN9ZDK8Sn2oMbd65Kubd2/qLIoJGlWwLOZT3v0le6GNAiIDDU9LbBYW0kFdTaPyJ
3A14SxtpINLpjDHEotvPrUEAuybKcspHYmfaSbPAS/ahJz+NhaWQMlJc+D+ENlJKfICCXQhHUgJh
VE9UyMBfZVdh3796PQOFkxg5ozFJlqdByc9RHPaINR9EkofuVnazWI0eJxlbF/4/yd7CQ6KS4WDX
vGL/CdDsBzAKU9W/rSFGaeYmhOXd0Pg5V3iIMevoa6Jfai2R5SvEb5pBOf1c1EFvARCbB9QB4tAq
mayC7uBpbnoGA/9ggw+Ajeh/3ptXTLDOoDuOLXYhshVgf0tGI3K6xwj8yhOSLcQwJQUNDDFJW7VT
6qsce9XqVxn9VT2wGEHT4p/7mQxQb/fNniYfdXRK9c2O8OXgytqdsG6RpyDtUMioe9My4JEZsCek
+cNvF2QQ4c4fxB8LoY/7xQSxGshMlusx0QIpFVeXsL9i/6aLBCPg5wxsS2YRDNGHywLX6HQJ8wAi
mzQ/ITqj9xmuSXdxi5MGmajNZQgGBH7U+24x/Zx/mk791doomgZx8HR7x+PxchZKoaE3ToDfD1mM
sGbDZ5ZX3R5sc84FQIgij+TQZz2KGhMTA7g1uhA1oggiM07BE0B7SQkmZBqEGiBoodzhMdvNH4BC
hl9ANqeo3w6yiwkVSTCK11AJC4cn2u4BKks34g3w64v0wkxeG70DgIVkV0eabLJMBSgmdrrAoKBW
qoAGEUEVEWIU89fMoHOk7pX3/dMIy6M7EhsZvzlHKsoMzNVXDAKdWSdVSvjngHwjnP0r/xFMmwke
WVSMD2MhBP2kW5NkBT6HaIPjJMDJjvbjpSOAXmG5IaqUEp+rO4+eVF3Huylmy4hhou/0uqZ42OLo
oeDYa269fqfFnsIFO1DLUwPfPjMOnuLJvDOfG2H+8X/xoYohQAvPbAADZsgRdUo28RnwDocvI5pp
jQd2E2p+bDojgXdyyJOeYIxX5HiJfK12/0iZWpzW6DC2q+ESn/XkSqFQpIDOmX0AcbYaQ2VuCvKt
JT6yfotFB0wFcXG1nCDYoc7HFStKf/e4jUuPt+9fXZW0kR/C5xQzEAMOZfE9iUBK29ykwPL75BlO
lGkvIO3qjbtVZMtiM/6eL+i4TRxqSK0uCozsPbgM0ToN8H4yRxqSIJSA1QbBaHEA6DDUp6E8CQxA
w48iYoeFzSZdlGjhN3JT9g8FzapFn1Q6BFKY0gqtBnyNsNZyR6S9TYazCzfRfAtSwMEGBCatEAWF
VXo7oH97YY4gOhYZI3bxHccXLN2TCwoJCMcc4TbE7RWr0XxMGCLHXaGvthxa3KxIcgDbO2TEZP+8
uJuKGWU5CTU4KgkUueSYJ1btrFPoekh196+o67HLGoPpeCHkUJt82SKBbQCFUfl8sICQZgbfzE/B
WyJewiN+YCIm58jeSSlSKI/ADNLkA+SB6w+HnFBuIEE5ohkbRcONPB1bCzKTHMz62dvIl4IDw8GH
0G4gNFTmAVEoDFK5oE1B1wtnEhA2A/oH9Ag8GHYGEfH0ZufCriff3HgvqViwyRfzZ2aV3ILxyFEn
bFjJzt2nxxy8DC4lC/KA1pBaBW8+GaB0o+xosGjkCOluazOEHoyagcJI9LPgiF5WjHnDczz9ha0p
MWAqM8cbyVI6SyXH5Zo0VH810NZyy7ECzGUxhNJHtZmM3WbSv5ljcmdSXBuEo/DxWrSeF7COp/Wc
vsJmXQSQEbMht9HpFd+Rgmz3MFGoyYtAXd+PJaJbM5BXJEK7Y/ZLZ4+WiPuw3wDy3qfDHRsS5qAK
aaOIJMAcZ6MRBfv/itl+vY1QrWee7CikPaJicyuMKeVZaEW/60E4QkaFdwV6cHmngW9AbCMZe4G0
uq6uxDALDDv7o18IK1q8hgaPaDD2CiQFEKPsI5ZDN2xR8TK1ldxGTScTZPPwyI10+sBAfopHgnAS
FI+231KbpOV86wiZCOrxWQ+f7rnmsYMCXfbIwsxP3ySujKBg0jW4w7OAH2Rw9shWiR8MzNp/JpXz
C6qJZr+ZphDSbpsY2E/CSCW0ZH2XcYAWYRnMVb26Yzhehk0ypu1pjSfiVrqb/YQPGTWQDIhLjYqx
f2JiN2Neidd7RUNmf1wZ7/Cyn9P39CVSzebgkTN4Ypv5Kc+pZMixqn934BlAjYNJfSjOPbi0WSZb
W5Ckjzf6WBADQxG1g/CfsVtJPcvXP/Bj1LnSijFge1VASO+ndflQJVC4iwg+c8ud0BAXc0SWDntC
anQX0g7SxXHm9BkYc4ewAbbQ11UyJL4snw/w49QJNQPdOKIfKxWRT1gZOf4ysWzSkY8ucrzOCIMg
d2XWIOO1lgMb4FUkOj43LxbhvJojbK6wv91tsnNwMMrYwKGgF9O6srOA5HIxYL4zy+Rqv7wq4Z00
Dp3tc9aBz4b1UuVGFqzjv5R8bBdoe7/W7495o8yDBa1Fvx+8533GlDcJZAtIU9I4qKup/cj82e4e
FjGQd/ZcnXThD9cUV8b09tLPb9f/LeskbswrGU8kmAEf/4t3Cish1/wEEmOG18RsetuEk1Svqjm+
j9Xb47EBLfEFfxrqRYp9ilWO0TmXur0W438DTdRxaw2TGv+EI5MIRYpClLt03pFA7EB999Kcevas
zVTEJEbmcoHmhI3XQCQi/5fQ3ngIUP3kMzGalU0ImYSCPpAnQnuIbdug7EpAwpvN15BH+iW5Qk2Q
Juaa3Qp7RU/IkQUfdbfGgSa8oK+/Jh4iZO1mw5HecFUcyxVl2fBlzj6nfKbAqgTCzigy9lpcqCiC
OvRzKAxWmEbFYFcY2D95LpvbEPE74gMsnX+MBuvxIVwCLedM6ixXDN9kZgEZ8XQVEBUzqcabRj1y
+EGCkaAuu+puu6/jHa89Ir7DYL5IqUNHM2XRamZf5qYhMrlZs75dbpgw5zGBy0xu1sUC3A1laDB1
WRHVO042qMsZ1sLdzKWocC+SPvfavBE/rvoGSItQaiGHpDKuQJUYptvtyJKB6jcYBEsLwlpM7nar
QxEyYh6uFWfQEH4VxJwOkJZNXFBHjA2+yOJzBoFki4xE+sbihJj5uA3U03XTLtWO/n2wvjOmDkJA
7ycDS/Yv7pDP65w+tIc9OOw+eoZiRrBg3PPQ6y3ZDS52MyvpiwNh38PKS4KvsRPK8CGME7pEMtNR
t9qk+P3Dx/smQTQD4S4aYBHoQa++HEkEIKZMSq8iPOI9MH/iYyt8MX1zZIsB3tRzeEi+xhCTcBcM
PNSFjozMA9feRtIRoFBN+sHXYkwoWUZwCFjSxGohv2gnDK3fuYir4oxnhlKfBc0ECNxhDkY9kflS
WcpZXjIOLAUb9sngwhtZ6Vz2TwU4S56AnS/KBWwTmM7AvxAQF5OWBrQ6AOL4uA0uTy2ilcuYBHni
GIda6I0ob6HRe7p8VKc3rPqjCbKIQFiglfkGk0XPqacEFGPWsq4+AzLnAjEkv5Y5kbldR4DvORE7
gg3NyXErE5Yu6mIpqn2+TlguUT7xZQTg3Aa/gKOeBdNYo1hcJsoYC8TIqqk6mOg8U62v/doRWfBj
7OoYKOkqWW9kL4s8LbHcvBvQAakxRO399Sqs1zCwtPdkS4L7jclT7M0/hOV+oxfC8S7a4tqspz9U
Ft/ZkCyxN15cLNXsj63LUenB0ZXEP/gNqaSWGENA1+JJ3iVmVqoyH8N6NsSANW63+dqbN30EvToC
sKXMLU+DgSfQVRI8mujkP7S9bFOGFZBufUUeuIHPZmRihsra/fkja4DmooooBpILAh4pqAIidZjs
DHYeCE9sPdlOFVeoODYa++rHWr469FSguIw2gTSv1hGbcUkBlK8Ae0FuX2RKPWGKmiXXizgkuUxp
Iwf8bk+jTCtGUqNfggnhQRfE0mIzRvbWA+/qlmSd/TjNSct06ZqeeyE97k+gRuX5FUHqFyMg09GY
7kLjnAX1CSU428t96uvcSGsO6AqpZ8L5jfPALae1JdyznG6MI3QgtSk4N7eov4PSdZACgHmGDG3b
omgQunXijE/f/cNAo/dD8R8pXjHp/7WoHLYF/5ItwgB5jF1AzX6xgZG4x9dUcVV+RG6PQo6sm5UB
QzIKTSH5CaMEW+BOG7qdCOMOoVs4/LEPIvHHy8l1CEksLuVb8gXoF/dmSzwiLTqq5Y/7gZx6eK95
tas9CgHGX1QhblYfbskjWR3sCrByi8yUS4nsi4CGjc/cs7iNqGj5yT/MgSLpoGIH+Ld08eOGlYgc
rLhcUfuJEhgQ0xrN+iFR0MIdYDNHEpgP+p2i9Of/uMLfZK6MKPB+my/w5lgADIbCEroaP6Sp/Ant
9wC1QEhwz/pry3MRfyHsoKUDgzgOhEga2ZpH7Bjki8gihVRj+pgfS66SOa94gVPeoG3nSKT4EKrq
t3XbXdxbMHJRZnvbs0a0ztiRcUzAOcj+wzsWMCrEO1E54gdxCGbaUBmAItaoPiqXBAOngPS5n0oi
bHNhlxeWZoGdoUy8UAQ4j/m8M2K6UmK9b29uxstK2r0EZ1E+OdGF5f9rd6QPX3hesosl1YoV9LLQ
BNyJrXUb6ONDxsgsrOkp6e2O0OmzHsjxEZ1+Tsq29AYe58KIuBmvJzJyIAPDF/lU2OZWBYx2piHb
r8ILQ1wS5nVwIZUGP4JsElI2JOrXF/FzotYnGZAfS3Axu0XYdkw8A0Au/AqkAMxSNWoeHBsoKtKK
LMN8WuMd40rZYrpA3OSSPcjhIiLfwn5y0TW7r1N/g0pxPpQ7qic1rkI8dii/hIL7RpCC8N5L8x5L
jWpz8YGOQrrBl3sPkYhfSE/gMeOtWOSTC5B+5n+DjgPngu0beNh6uHc4W3LVrV2RNotPJOJv+Ir+
I1JhYFmofBm3znVO/reNhYmJj247oyOkPFZG9j1CKy4tf8xKA/mGYGnNsYPQW/KB9I/wKWaPu7FP
W9aaMKQ/MkZwdrt4pUClodkbs1gC84NtLngp7yt7AOYlvk8L3Dj/VEasDzqHLb+fS9eUXmfd6tgZ
nSXttg6AExbBsTX+dwEavfV3d2EqgXi18ROLDkDGh3m6LuAsCMaM/L+4WXBM8rcuuPIVrIEXN3b6
ofiyEHdkjopyg93qYJeJRUBY7VCSvcjvtx7ov5bIaa3vbLxHlA9cSZgaAMKFCVo/48WFR/Xi9OZD
iooxvR9G5wVgMTBzKJx1CCnYMCJjlWv5PR261z8spRPx1ITVFQ3LArFMMNZEeEzm1w6BSKgTID4n
jwMmUqIR1JgALOOfAQaChr7sok8+E6Rnnd9CXbMnSJxkZQYZImszQFK6uNm/Cd5f/zHpHYuVvHgR
npLmTn2iN9cfx8eR65nC5rsvyAnApWXy1iPVfs2G9PazIm73YpKrADz3r/lofTlzY5LalLLiKAt4
bMgKcDdBX5f2Hb9aGam4x124YFDZDcIutD93/fATlb8IY9KI4qJwUCYcNxTRLyF3gE9vwhuAakN4
JP4rk+eLDyltF5jxnOPNRatpM4Z8mW860ATAZRyEF51eTtIMCL1/WKDZ/pV/71QEZpZArVuedS8V
KXrkpoRjA2ZVv837VOGHVs8olM1toOBzJpPTQ5MvjkBWPsUeSYWRxjyyoMRoLoFNqghYaS3T8XRE
T1lGTEoWTHhX6dn6Ap0LP9YYzL01W/umMwthuPge37MbjhDUdnhG7s5EdSHL+HZvfZmR64Zcyhce
Ag4HiFX95/EbAECxZMBz4nsMGwqBhghq/vC2zjVh5AGRf5yDT0tAWmwmJsoPTcwZvyPUt1Uy7gLr
g5EOTBBG3Ch0gi4h83gN6YV954DiFpbMdlveL0gUIzcYYm5WY1Pa0es6mVEtZaTjCbQVGWljvx9B
h2INBaElEoqb4GtlGxVETaW/VpwPDIU2zxdMOiA1msUT9Hl51O+/5Z3kkqXs3KNOjHAKfofbTnHY
ECAdP7v2yC30CR6BTqdLGtGe5EvKx2v0Q5fOGW+JiDFhm7ocmqkcjvEvi7qHORKk3mWB5hFUY0Gy
jPwvs+05GGvjSA49ZEGFCe0CC9sZGivy4b8x4yK0xdFAGATimDAzFa9xKb/sbp5h/WEyhOA9WYU4
XYk8QnEy1GHHi1VfUJkmYlQLsBPtziX5Pxuc6Dx2P0FES8kQ1APH+9NFggs+NsbICBvCoYEew7gG
eYSxCDVWRVvE/v8aCrQVqrwQvJS0VMCdCBSxsZuLSbgYRQJn/VwdGQOyib9Gb45Lhg3Vp9tHytmx
kems+/q2ckrVxtOl6lemZ+z7FFDHHjKlhIwZvrYGGGgqJm4xqkjcYS2Ppzbak4gT/JFE/8ZCoCat
AYdUkGwzZnQWvuNZPs2Sr7fSkgstJNcgJw10kSAuajSKDUHyGzGTF8iZzUNhkRCgNvNVwDkx3QD4
jMWmYuOHiSixhSFzwGuzE+azIR/hlRA75/GucMZA+kDh7Cl8PTpmS8ApEJ4kO+ZOBg0GOjb5eHeA
SQ5Abvcfj+Kl06xc/0SkAmw4CjZqLrcJmBBNKh/+2ZlA/iYQGygXlaSiucJFK7AflVAGgm4J16nt
r6UgHGUeCppGk3pAkEmr1+TGYUqRCEl9m9ZkeIC8orDLZRQatGnmbSLaWuJhEI33vMthwM1NhAmB
FmQ2LMYidl0jyKUiOEff8LtS3fYBVoV3AkWdw4wQc0NqOCFezfRxeok5UQgHmBdAx144PYu4opvR
p9L7p8x0BgnRxVwSlfnd3MJ81/i4TxgwjE8goC/XK6IgaaiRzaLscJ7GXPyrsYu7KacKYV4kPXlm
t0EE6uMMQMeLAQFWY2s3oK2+O0u2HmLAEoGfYomQXthSb8HgGW54lvKB0srgTO8JA50PZASwxH9j
ETGtRYXdMhzjw3GvkQXxIiyK1GX8y8hr9gR+cwNrEd02OkcqJ5PANipGMWeJqx6qkRRgHoWgYK+m
LBs41QCKvqSavFh2BPCOde6ELrdFbn1HPc31jKYLyo9UZeO7z52lZGlMGzfevpD0/XN9A60QOO+A
b95MahJSGEilpPwTD16LXifji3sQfOwKfEYiiFDRYdfFiYkziGkpTwamM1XpvZdWvfCHnhzd8btv
HcUFRboRcnrYWA49ZDOzt3Wd9sLAVDGXrqE3CLEuHQuKA7/DTJiOcE8YzCZ7IOtd4UwKYuZITSZ/
kmXjE8EV9aCNYVqFn2omx4WYo0g5gTRn1XEhzEmZZiddr+RHMNPgAt7E0CbkL6LtAIsn49qAnzrL
gcLjAxdYERrqXOMGWGjAQ4WXd6fWCkeNxbgzqhR+lAvT7KAOEcIhJsO9hGbhwuMdkWbwwt7lWKfX
qmHateVYfiqcKec+x1q1/+LpWbA7/M2Yqd5EEd51PWytjd/Nua8obgmizgM4WW/NsYWvbILv0mS2
GBAHjJcJzPXV0QXEpg8QEeI3s8gyYdjsv9nKFnpPvgoOl8WWCWqWTyCjiSWq5waUakyrAs1fE5Vs
urAw/QlbiRsLadpbJQ4TSRB6okKv91t3w6bk85x50SxZZBUNkEXKiEG+TAyrzNoA9ESc6msYy48x
ig/eC1kd+mX9xGEDBMO7uJjPPf4znG1MT9M5V+aJw5+nFiOdfALyFUcSAR/QwyOv8omBd8wj1Byz
H90zKAy464diDjeQKVyGsnsWfqqxcTy76cBNSQQKbsxRQHIFzF80NmsLnbgBoweWkuAXg25fIApG
LYnYwcZm272sll2m6kfIiEv4pR9XdVKkKlJB8pViZpVxdZhITgJgGDHB7gczBobn4b/5sJkNWrXa
iBLvx5wNr2g8bgKnb1mYhJPkEuteo68qG1MR7geTKXiKGW3g+B1F5CKHBxT1Nd4b8IqI4c5jZmT4
RHeaJJPEb+zgO1AS5sTyF++PzrYa1LqLO5Chxv2pbu3oPfGckWzxuzmwgSMwiQWSGpcGhJUxRF6N
rateEB9z6sjA4FdipUxd+CsX8qBJLoZvxOwPCo7RSWzqM7NFz1BjunZiNZQEDLik4SJER3kfEW2G
12cK/uq/Z7/JDblDbuPPg8N/IsVwPn8lWm80daJ/T0vBX6qbYxfwfixshsyV4rbAkMcZF4hsiZ/d
c5n/Ol/kgXAp+YziOgjuOTiyk3/mRGIeLuuShQ4XR3oF44DfWJqAMWfNlMk1Z9knLAVFx2LaLBFR
zQVU1J8wJo0y7u+PnyH2/TFNDWP4+I+l81hyVsmC8BMpAnlpS+E9QsJtFJJoQN7bp5+v/juLmTsx
t7uFgDomT2YerYE9KByNOUXu35hFkAFZM0qxu3MXABGONKQQi1fQXU1T4LXriRz7MNI0rmlqU62k
8itlbefDLH6qNCwJsj/Eblte7aPGmzdkOe9pZ1bLoKadgo9PWqzYdZsw+aduF40/xvcik5BVZzaX
K9ZHL/3j8oI0CxOqSITsB+dPDQBOqq8RXDML6v3T9SDXxoB0M6U8kOwSuvr6WDV4uth0EBwNR4hg
ylu3ZLyH48TdaIqTfgW4t1qnlqrE4A0VAYwLFVeG6o/t4Ez3eUI97Z2cnxZLRxhX69v94jzHlozR
i+U84kVCc0isJ8fwXyLYIxEX+p1gD+K5pJA0p4u+yQr63yzKPA+LckpskdQ1W6tb87ZTXYtRZO0E
Oj4pe/SGOvyWBAS0mp7+cV0ObkfcJFb3BZaQbMS3yjnEv5WdRz1tSC82xevprAKHlKj/rKtV1Y7F
2ktvKE1Sd0FxtdkVgEqb3LCL+ctvq4rxl8TjVH10SASp39UOyGdk6a3ncmY0DfEf8WEBbyENSrx4
YObS8ILtOxMyESOX+JspawDR+rmO0XrHTtL/k53shSpW5Z450mEaFtpZknpe6YkCoIm+m91VSHlM
KlcSqXbDurwtamEZ1TrYRoUI5ZjiM0bqoMX7BMxUvmb9ZoCX3uRYzkUxzevJ+dkSCyEPW0iytWTF
BnBqKdbraQ90Dyu5w6PrhT8jZ4Qk9wZ3os+A9GFVR6SHrKyRyl7XHxMe96huOQ+cCcig8Fa4EDxF
VRkiz0lSj6N6hzp5Cpl7dEehUoO4MfvoMgZCG0n+enc0lkl31OTgx7ADIQ6evDRl7u3C25UTA7Ss
ljaYPZN6Cn53I9MRc+7JBfzrYw0tpiDaLb1gmrzHb3OXRaxuZkzq1NQbyKbBvcnw6L+h/h0WHa1i
LfLXyVMLiQJLR1nTWcszJGMRyMtZS3BB45wJ+BZSOU0NlqNd5VsyQQYsAzFH5bvULWvFv8bslDoh
ieP0lBMBNMtx2MLFaaCq5BZw5QF6X/SqJA8W1cTcOgqFI7tGdIcpSHHAQpsZOEplgmP1JEcyIVZT
GYzQXrOLh+IR9QMvtFRTa3LjFqEiBgazQKtOJESMMuBQasuubo0QWhEUKrZJp6hXFZgZdrlGk61O
1fI8Ug8V7mLqeTXmizwMPga3J7ONpxjEIxi3pBJT3gWK/DUVhiOSmFoZijIQhdxbSSXu+hAufG4B
b9HNTFDYyuCWT8wxjdkos3jPQDPB6I78XpV+8H/jiTOmgZCCSSu48IKzI5WyOL4w6fjjeyRMCOls
KSIdgHkrRvOfoAKAn4VrLwF9yFbyqc3dxMOZyTzlwDZBcHoQlOuyfFLWLDdjOP46aoONbgIDEDEQ
c7nbcnQSZmOaOou5Cn6WG2h15QKhyHIJ9IJSwIvGei96Q3FRcaHgNnPGOEm85vFdWvqztZQHI5ca
82elNZPKHKKreYD2GWNaLlmLwYNVtou63HbiPI47X2Dj3QyzBjuuuhe14ksSjnThRUqi6mQXEbtU
AoiL3ZrL4iB84M2NVP4gSnJyswomJWGMLRatbdZnfcghWAiLcCf5n8y2RRwnUjdPr+wU2Y0BGsMp
pJmKgZvEFTdtRKIhcGnGl54CSXxVNhbE6Tu+aPRIFowY547zBbXd1Btr8VtFV+S6Wr4NONCIi1MO
L3f8sVjOjj+ttgi31AJT08u4Yey6jbcbGbvl2kwWNiS1rAtZ5QKvZAG3mL7rWtylSJUFLqKGmTeZ
GgsQHyoH7B6LC5PO+c8YfFk4jry+WeMdIVg2jgUQXqxntfDMrR19YnwSJiq3g/mwukAAwEZzjZNG
8f3Vy4udu7FWy5z3LxorrVHFMcRSPWmRC9cDMv5uNVLNbDPbi2jXFX8De5Zxy1Y3NQGPxCrAcVYT
9f5SVyJhfElVJ01mcaVgqgt/dQ9NaMHMis3O9MzdFi3Pk4mUffY/mW3MNhdX6pd5iShyztwJQJpx
RIm91aiCMd0hdJm3jeT7sy0+/4r8jdT8KR6FrBpbUvtFSzlJt57Kger5KfWutIFIiD4bh/t6EvVS
JzHIaMSCR+MXtYz7gi4YYsdNmVHn6MDT01ivEKnxStS1ktVWBZ5dT4s47n01qL3sNtfy6Yatuk8k
rT1jbA7/FI0pTkBNaPb6KiMwM/NOloni+6/7BC1G/kKry3ypw2JMfd91WeY90l43gXR54l3fgjId
d8Fx2Xiz2/ovGgvT9DB84ElhXuES6uhY2Ij3d8v+oo0pJKMaZxIPnbOJOipuaGP/ugFP1xRBT1sk
oAGWdc8Ez8Mz71rkecFzvijGpmfisqPabTieTQPP+3FknxFVQcxGZHoX0/6ptsknwAF29EyPOL5E
xK8FIA7hmG2jHs2WUhw99Mj6LHoWkVqAPvCk/73PbLicw4wiZpBHr6ZNZdwxQbpuDN9Q9tPGIQlB
OFsmDgy6h2qqM9TIggqamzSLbEYvDr+krlYLeDjyubvvOCU07jU5FVamLARlwYOjCy6SH26EbRON
1IBJ7fNmcp+qqjdLOT0I/ZxVay2SBMeC318Cn20MSwj0W+ulp6Valq95+EyvgZFzZJ4Ou36BSFHl
sUbgq9JQk9IZPRKeLgwgKO92jH5788wkRa10jHKcGq4mxwKTA453nncN/+eVu4hZmeHnpByf98nw
B3qZV9U1+yVv8SNDyFxHLiNiHWYBedthKkS4EC7gS7nbqaHmaxWpC6HMU8XHIKGw0AO5iwNxLgMF
VKBVSlwpe8InOGr4MhxVJINTVXvLc6YmP0pW5F9EJc41NW94i0rKcR+nGjqwr+P2SuqvlACO2NYR
dR3v1+N/mZvfxiw8KLyPgzVY0KWQIxprMVaX6btm3j6x6c8b9lbNHfl+wO8+zXRsGSTEf7exUeTH
rUFQkUf4H+zQM4ChKHjcVIsTdpbc5wXD469abOdn5iZ9zECsHm2B1Vc1/2QDgytCYyWGprHpncj9
EP/2w1cUj3FCB8urNcp1UipqJfa2TCERqrKvTr9EOxKssBbc2NUyX9HoqEmdLFZPTyfrxnTdhATc
UY40nwlLgujhtXSi/wZ0DzsXSnUPhlpqRkxMN9hITybSXOiwqG8DoBK6MpiYzQKlOoY22B63joKg
90EWYFD6ZeEz6Bryd3kqL3/LYJnx6V/V+QTCktYxjK5vb+4h5jhxrKXjVk2rWAjsF7xxGU3NI27e
y+Ctn+T98nmeMa8jgzBMW/7qy1CjV/74wqpc7armGgSDOnannvvmPsTkmZgmQo/edKG6cGoAQDK5
zOzg0RWgEJ4ldyjQwhJeb1MAPyc8nJR3YWfDZ9M0i/SmUme8VZaWSDY7n6DwdhHoYkavUum6DKyb
yfXSiBDI8gxvzaGK7xVOFfUOy5xuESM45E6A8vOXOGq4WEjnoDF2OHvD6e9Zoz41YRp4mGcUi6+9
EMl3zSPjScCn5myTHGOgiDiOT9QwVf9CfR2/rdix7l2SCT0Ps9oGuOqf+w6BbCpmtgqP5pjvsBCz
t9SAYyyn+5Da8VumKHpaFu31nV3ytRcs+EUrwZxt1vbBS2hshjHSBZ0eEOneQxPschByAXtNQZTc
FjiXsAZqEVNpE1X6UUxm8Jm7vPWyo3Ks/v0T9WNjvOMvbPBfAvYj7rBlWZItK9XljBueFUFgWbyd
dwsfSdf/4HCzTfO8nefAOLSwZDi34l6y0SNfjLLFcAWpeTtnxW8te0Vort527vVLswDOCRgmyyxm
QtyHRsDtTSiD2PCrS3iHMUK8WOBNODUdgSMhCjXtzkTE//IuWDHTOywuYvgL78a8YpWHDxUrhZEQ
2A3LqQAyGnUWLf/ZayUYJ/KtmW2F7G/i1gk04/LlkqUABfhoUwigKTA8VFMoGag/vzz8z58cBjZh
TOxRAiqTu/OOGaEx9E3wkXOckeHoxengALByUGW36b7ZDRaW5RfiWNpoPST1wYPYvyc/c9nMJUR8
5Z06oShMzpooJMsp0P9FJvnyA/sDgrhUWJztcZhfgFM55gfGk1+h1E+dJWRTi30GuuMQ7xiE0Iwr
xoeByYuBJBwkut5taEmfIdCpMbMJpnuWW00pAmiQwLq7lEWKWLa4K2ljKmibc7/NrhnvxTa8CMSW
rEVZHHQoc0DqToPnJijQTWWFNN/gqz5x88ML56I/3bo34EZZkzUdeg36zbF4dlBorFCaEbIm/AI9
AAutfFj4+/U+g/xhNSi01Idsd7crRnz1HQtcUI1/tvhTeKBbkv0SQhBbW4PbsmKKX421W5ebjr+n
+WscNENkjTeY3zaRFXWTKkN1ck6Hcv/h9xTcNL8TjpxlOjFlhlr6cCUG5PNVhyQNRiysJsFbgqkD
CkrmUvUSr2OPQv1kSiMk7UVM14Y0H1OqbWAjdoDQRmG0Y9X7MHmfuAmWw/zjgmvQgjbcBPjgzkz/
Hgwd6Q2ZDcC1v5VDnjvcPslQpFXnpvEmUa4dFozeOVCybIMAy93/oKmGYMmP/XG64YgFQc8IqFMo
V/9FL9jG2BnS01lWslx3feT/HnRIDPdpSlnnXfO4ZAl/+KOwuMsV3oLxWj0g6y9IgLhRLJyY66fp
thPac3pIbgwO/czfCc/AEVIbSgF6YCozVBlM5S66P5+6ggWBZ20FcYNbp5APuQ3x9qHS0rTXfHsP
UIh+ttJI9aK14utUVc17RBSU+Fqr18zzaZwt6eZHYaGRKc460ZpLvmd1fVrUhPvrmlxyg1F0iNY4
P1qAbd08LxvL92mbJD7m9w3+bwqtGCWBTHt+T2g5PTY7PFNqxxB8rZ0DqEhIAsBO4yMIm3634s34
EXkpR34bsn5T09dqrgEm5/tU20CueFGnF3I34t3cHYPIXHpq2TXw7QFnO+rHxW29LbEN6CEPgBHg
dW/6+ADl96td6PaAUwzWS4w8hS1o3tFQ6PvBdcncCo+dYU/QVPeeKlfzZQBYKLFqbDsALTfnt/vY
2u/8oXdinNzBESg3JCayl1MvjBrxCPZ/PmBYuZsy5SHzgNJ+ULdpjKdUrwhEkyfB8qY1RQAHFen+
Ly0g5k7E78s84b25w4exJ6qzIsa1MW+CToDAVARnOGdrwOXGqsl7CY8aZjWUxqU/3KbJFoBP5NH8
ZPt+eBfzVpsbvu+nHZo0RPjuzUgx0gal4UdrF+l3VVn1Vqu3ioYy6+9XPmAmAvh29QAA4qIGXDZe
KVDBsHz5zcy/1mg1m6LLte2PCuLuBaCdlBW1hFR0CUVj+MVUioSA/HxhJWNbc/c7oPMUWCZNu7bL
Gwg+VtMo+qcYOAWrQLbpRh7f29lTLFNpUxK0gFVpJY36QOfdJDn9IZhiF4lYJFPirFvXtTPJJB62
Gl/ZjaJ8XG7F6WGAwRbFtBVF5LXZBmwgYHjOYLFknS9FkLNqKtrOaZz1YKVhfxnQaF/JBfT+XIlH
F8GVgLQvjYdqs52ww9fcClPeeLke8MIMvlMAawhmLNj0qKb3LxUhAaG+GkZxk9SUi/MmHBjoG1n3
rdMXt2WykJcOHHfOwJpcGkUN9QEVrIWT5JwKGqsUplXWWb/fVO3opjEZ2ZJAEsDxSKfKhvbOITlU
TNtYGg1+/DDAR4Gp3dvma8KbAnCgqKAIJEmCc1znIBiUGXQo1HYdjIq4S0YgJBnurWpTK534pBnt
KVIgGYB1raJfPdkw8aeI4DlD346Odrg7z/Nf6Od9zlXOucNUE9n7v0naeV2BTfE+AQox6GMI1KN9
GOmptA6oYgLDExmB1gu+DMN4YvReScOXm4Zcv8/6Y7kSNL/BOGEpC4jtEPrsi/krF3AMGFP1UFao
V0hfiDPIBSlEfNuNh4UUA7EnZk5zusm8LAietjOGbbqDVpzTTCzD4nFCt81DdYbMJtjFlpG4m4Rz
bZF9gKpYgoWmSgQ/xf5d2S8NQYj+XjYqWP8Rp2ImPhqzQMqse4rDId28O5oBpVBXqougY66YNgCr
gZLm+4Bf6CD2ULzVs4fbADsBG4GaktdtgI5b3vFac/kDpm8oeqMgZEdtYV18rkNtpvDRaAEil4U5
jEwJvlbyinsAOewzR5pNWsU4g36VpNGXXE6p2ABJX4gFSfFsFzdAJkZdOIvKJSRJHadpOTZCKkPi
LN0OVnLDBrYuPso6ZapJwDrbvNB8LFCJGVdjL2agRnlA+5NIGBwE0nUpy5lnejJmNzWhGoR7yMQs
7ts7hLOew/eiD4hb3PWAuSXG+gP/szruOIGyRTOY3hhvosT7BzKijMKAuItRHLLLqYllJXXP5aMR
Zxe8tiB+TxdoVrH4E9QblUbQjKnp2ewUZnd8LaLGxAIKRC864Mz8NDI862RrTh141BxxPorVT4fy
RVqnz25oNZRyRIbMhzktp8S9LAhDgHEgRA6ujnTyVKpYChK+cbvioNQyUPMmW4PE/OdgKgFL7klC
EiA0eD/zb9YJ/tgPLi4WRzvTn15wj5yCGlQHG6GsZSWdIS+tK+heiWbMTEnm0mWGpu/k5ZxypYZx
D6NcNYBWRSznt5zB0SKWlqd1MoJtvsCemMHEU9vO+zIyEY77dVcs8z5hpr2Jf/NrcI2ZsXfm358a
GqapBs+fsWxM5n4nuKbALfuEcsTBqlYE/M4ZiwwE7xnAa3xnooIFcs2MwnT9rjEGk39BhWPuTdZA
0z8/9VVikmwMQNIBFxw5xXat5Z2qCmcGdDQS9yLV0B1C+jXRtvMaAr2BtHEn8eFjCk+o4dgzrJWv
0gNPAzzPj/C7W16pebAY/zkIqonGY6IV4ANg656wBrAti2ZOFBM/KtQd/pXmfp7Rr3EnhL4aeA4h
9Wy36d2Tt53gjjY1mlrS2TEPpzLj/RvtPt0E2qEb0/J+ISIOFHOIRS9irBsRkKuBmyiBO5pLCYMs
hGwpUa9l3pDGpwNG5AlCacJjoVcG0CPsUKmxboPfeovUWjhB1zkzAKB/sGqe/p35pz3wOXgjZpYA
HC2foYhmJqlcRFuU90gFOEUSutiKO5uYV21Vhs84HAxQM4ThsNVe3gRuX36wRyaeLzk7YHEpQm8K
zNoIOjfwcqopl5UYFzxBEN8k1hfi6gHBacwiswtknuCvSwPVe7NZdCn+UCugvsfoGVBt6O/YVHFq
YRQfyNUBIVDOux0pM8XZGpdcBUZuq3nm9yC8h77rcFNeLHbRMAQMFMOTEsnon01t4/0hQ5nN4Lv/
/W2vKudCATqbfeSsuukA6KN8ea2jNjNVW/mTBYMaXSwCdtHOaH/MXihBdgT7Duifas7mx3gKL4Lj
yKrylaRoMNO2wSpnEQmYsgmOe7FYgIdZLJASmnvVyV/+jdYLsDdwdPlSDUXyz2H3u9VZ18AGHcZX
1Mw0u4MUWic3ljGdHPoTQRPBwJeqgalQXO2QNmnMNz1PCsMhPQUBlFEMyLyVAKNZMYtnGs8F/QEL
U0GIoMll3S6JpJyNl3/2TPPHV7XXtvm30WFmByCcM3suUUGPa/N0s19mDCl7ufoXYaHnbVrlH4+D
vcyxVwxrTs0wDbDfZJ2IadvzzkAARdPUSRw368cwS4S+nKqYehKxHOzTYHjITwjH1l21GQbPoCJ7
agAa9sDukcCLV5iYAAiNMkBEGNqrFeAD86eYtz734eZCA2G2Re8PiwOQOSFQ4Ci6ArqlHRWtQ9nU
PegjBCCCedMRZwVxY8eDVvo52ZGYejSSFo2ynGNKl1BMzGP3VVTVkEmPo3icIHKKgJHYsfYBuCSX
T/OSu91EHoiymWgPW1ZCMs/wYBDpOBaVBIeo/NlGuZ3JdvNA0JXZiCkN7P1jeAfGk4maS5dH+/uv
Zz/TK3dsQcRw6Ks5lYyc+OiRy9E+epQ/fLferJ+cDRxM2dztQdrJujHFPY048w+Owyu+IXxNTrRg
YFeWcCieTGYBpmwBvCu6CCkDZYs7jHD0R1oGblPAJApe5IelBUgroYmENlXrUyUSQ6AfC1RFEh+R
jAvGjtJaFzuEuAaso4o8uCbYOqN3FilUbINwiTf0IHz0i6DoHl2LI1jg2lMS//oYQozRdfGAXyXB
kZ9lOwCFVpqOQ/hOCaHpuJK43BECBF7guSuxWI1SgUxXUE/uk7vL4oGjUjAsC1njaoL2Z1s2ZZBx
2OL2NTJ9JcO9Ij9X98zIhq42m02FmelYAoH8OBT8sXvniTqocL1gRSHkHqakOA6iXvTNbKBuOUYU
3whjvGKAz68OvsyJYx7G1g0sBnYmItNPwRdtHesAxKXCOJZDV2RZKp6++DYjVZReQt6XjWQFeI1e
ZN7Lka7ZtMTgHKxKGsMAFvDwLlbkcSXedqivOPcMh8nbS7ziZ/Kri6KXe9kzB+/zGLfq+kcPYM97
ElhmKMzKm36M6sYsoB4IsC+yHSht7l/lBEtOjHmad0ojVvEEhyAQcY+BM3BAPbRT0pWgzEWuC9Fq
QVMVM4Bmfve60g6yt1oANgSM47UMOqUo9nMyHZVGY9TSBdwzl16ken0H02NKgW6YVzx4OSSjmYA/
RU91UiEhRtxKsHeH91YC9cy19oRjxiF8SdoECpqG37DctqPK7IAnYdDzfvXA4H4RkcJW2Kj+iNtZ
pvAKyTeLfoUCrFBynRMQ6LQmdyZjsRUIT4/M11GOSxYQm2WXxMstBI1x/GGEvq7uDoAr0o/ZwJSL
epkYTlXOYwJtQHKoLGirXBT0m9aW9uXXDtX7h/LiZaSYIcAYLqQ5/BTMcUuBBZipMIxNermUjYZe
4fEvCdpKySvFVmLN07Ev5GAV3j/ckVeTY9N1PoIu78ymO+ptOHySsQAsJOPIFHQa5Ldm5kmz8gvP
LK1xKAQZ4TPTptJEe8HZfjm8+Tjg5uwLEYq5D34SUAPAguD8opiR/tzdxYTa9u5cZPdFEOJ4jZO7
0zpn94u3BKvAA8cruiBCUGg77AEDcsen4hOxPl2rUhz8XMYvhDnEgWsZ9giaSonin/6ns4Fgca23
q2mI2vqJUd0YuByCT1d0wBv0O+UCxFHWaQGY98ppJe7Jff0w/0HfbAKW7b8Ehyz6InZ88TcnZcca
2hcsT1YIIEXG+c6GpVSY7saEKlp7SZ2uE76f6MMwROgH+VoWzFN7EvwbRya0Gavih+/KkGqSchux
nrphJQsHEV+TgOAmQXJZExO7tp6HPbc5k/0cEhLDnpsz/L2pMZjy6fzIT/ADmYSeqe9IR7IbMUGi
qPTSHs5ImMzL8SBti0N1gQ8+rpSkXkl++WcsTTGB9GkD89kn/QZMqgM8ygrKbcYMhfc8ELYUXDDG
J9QcxzSV03yK8n8AtBunSpw2wZDA9J2BaidPucOYwc0BKmTcdvTmbmP12dexJODEW/sMCtuNfhEE
T/aGBfx2OXSkOBSi6MTyra0kc6WWnUNgElEAoG8ioGrBXgCIhKud23fVmM3+5BsbsCqU1o7RDYxG
xK4U98sQf4cl0Y4PgmmXsHiK1lkW1RJj62jQwdj+6P3/DjpMDsk76qhVI5n+sw8ylxzCgD9lFt1H
9IaNXdpxK5eChvGczkRwGf53yeR7tvg0zFux4aCm4uHXjfReIkhIuss+zamwsfQDBmYs8k1WlGFH
D1KpMl/BLfRGaqDAf8F0YWO2Bu0XJNUlVSG1CftG7a+/eUrRYfY1guDFmJaUK3MuSYKnF0UTO4qI
OAwEKFHrTiRzKYGEcEOOlOYHXUvaH22gdGSdlJRBjBstfSRVKFvAyEA+dUKfCtU4gL9En2Qxcdkx
TOAEw2r6yPEQPi6LSI4cRB1Pq/YFvK7V9DzC3GUPletDvJIBtmMtXDzwGblefAok3btBWVtlZFUO
GlcY8Cepgh2IrbKz5E3ji2j1eS1xjnRnLzmy4CQWFY0kZVxUECsPfv7O71lPF36xsFbC7McZKbpQ
o82/4XGj2tGgMrMMMI1WCEu3BBYkoxEm4bAgqD90il+sxn+8cltDNmtUYIxGtXhruKli5hcPfhaz
Cwg5kEngD1KrnVdyoIsPndxF2AkbILmZMS99hO8ERDr+cmLyAxRJKp2dH3bVuXkcCls1ymFe3tXb
BaCV9oOeBARmnEBOuIhHBw2SspqCKcsA2kl2CGdYuzNU26kKjB+zOpLwn7664CNA8qUhxc5qE7fc
Wt0GRBUhOqBWG8o4CTFSu/2R42i8mGWACb+R1lKwP/mPdZWeZ9XZSv28fJvGfKnZEqSkR2d6ioSP
AbCLmCqOu9EkUIJJPFXbKjxpIaLcu7hEJWqWCJdMrZ+PjfkpDAmrGj4xLtI5wBhWc+QjYc93CXlv
zJW+PEbgQwQerBVMKYZy46qG8x2mEj09zP3qh3VJfKEraO3tTQWwuhn4Md/Uw7zrSegHm115M6dJ
67EbjHeF6k6iZ3LKLjHWsqSMPddXfVQCQLdaU5MkujekaUDO+C+YVypndmAxfAbHkvLD/Rhe4aSk
PBtBrWrlIPt+5Qd4gjSlVHEsypJJYx8Yz7taPtF+4pE03fDHO8g7O0Y3id3kvZaz3Fwz/HXIOoYw
7OkgdF1DAjXEdiYDxvoBfu4chvrvhdIMPe8P5cBXvJi8YzG67c654UgnlvrzaUyAq7oeOMtYXDBv
5mw9TkaFnGqH5Qk06OEJGVYMkWVnczORs/z9aN6kvK3H6wiTGWkXjD7qHrjdz8yCEl2NLjzQztY9
fPMGM6r5VKY1YAY5qDjWg4P2dE6YjvT19PGUBDS02SzPINs1oChi6k2f+M/wMXIU/L7oMJyguRxy
pNPM+SQpocJZCf8c8p90OFTQeMDCMSulhO3Zc8pyitBkNFDnj6gV5VcH13R+uGkuIcxg3SD/5+2u
M6+A4oa1IiSJJQtKYD1tdop7Y2q7o7br8wZ09saJvpgKZjel4YBHKW/Rvn413E7Fycnf8oE1H+2K
0PrFTYc/MKRUDyWC+WAM8qXoVTtHEcIhBeXXJml4L/fumyXGqAvrtiUXXnk0tOnGjeVtPR0FKr5K
EzY3DMVxjakcozyTs4oZnxLfaEXElVmPv+fUvsFNu0eYO3AWJibjwXzJPQbtf4pTByNfQ1ZELwxi
tbGHqyy63UUKwECHhVUyuiAJLJ/AGw45BcdIzik7YYeTvDriYrvqNiZsi3/Dy+pNxyub72kUV+8b
yDGTMcpZSLMnX86DXCaUqQRvZNSKq6tL6QwenjgdOCOS2c9EEevA+mLCvFnIOf9EH0iX9QpZtXHq
zy6be3rieYWdNXt4Zg2smq3a9nXO83mgMs84aPYu+UEJxFNgPcQFmlNcHiq5uXU9v0PEwRWAhl2s
148jey/EVN3NWeKD4hiyi0Yt1Wjb8DESPUwEMsg54wLuYQafjZe3xjTuiEKf7UqUhKlSgno+iB3Y
29yxB/qBx0D8/e9p51eJwhOekczHn4G+oziUkzlKNxg47/o5NLBusLmxxcnY4oFBjbQPCI6s7eQX
6aUllP/huQOQ6kr9YhFJnuOQ9l9+xs1o1mLUm7UMyKWHu3Jzh2OdC4annTAQdToQBEkY0BQglvo9
p8PrxvVhOcn53cMGIWjdJPD0xguf2YLsknlLp1t2gY8OekqU2h+1HbbQfNEuy768I7DyAiUEfA8d
lOUNpeeMouOq4120m498fIwjHp+AvTLxewyYEd0xDCDG/NQ9Une04Oap4Y5CTmv9EfCaTf5i+l1z
GuNxDzeu88lt5/3NsaN3OUGb3lu7Q3sGr2ALB/y5Q/54q7+xHg8JhbxWZf/i0UNLL3u1Asl7ZxAQ
v3KcIvdCMfJ+63fwqQU+w9aFzWbq6aWP5YRb5e8MtdPmhzOt3JGFLeZie3MfI++NL91pvDqcFr+3
c+tjvOSwgVUdduBQMpbixG8jSKSk+5F/Tf3wHSi+Qj/qbBGZHBKSeof9Gz06aLHssO3zZ2EK9BFf
zMHVW6VIQw4L84IHSoLFgvedu4JU00DFUknO9H7CITiVl/gEJkLbf8PhQ/393ZzfCGMQABT4PZu2
3K5R8kM8WE8ssNR/JCKIxUa/mFLDoHPkNe5RuwAcdOhAjojnP0/NQTlb9uTQ18umPlARxUgfzAis
T3dqbh/9lljQ+R5WOj2aSC6+XH5NDS0LgD5EYHbVit6a6Q3xFVqwDm77xa8Hrijoiy7VN711UnNY
TsxU2Fboy5HOSgydAiY6R52ENKxi4ElBOTrwKPO8U114K4Zssn8cF/hLLRHZfFCEQA3AO/2a3/SO
h8URbOgn/F3WVuMG8LSlWO8gV6dBMZGC+D2v4tfEkhPHq07Um0lhf8/vAH1us0vexT9JcZQZMxDc
lj3oSgeMki++dHg+LcCGvQ560TGDX7SiFhbsOIaM7a91wmYS9ac888xYZmd6D/zg/BFQDvrhAqqc
dvRbQV92XWPua+/j1oYh86WUYBGwPvbv9ilYYgXK0gVWrrT/tkTvPJJG1IQ7v58MSiWexO38ZR5W
Axgcm2VPwGSPwNUMWM3SdW5avtxlMYh+wRWf7qMxrjrRxGV/C8sdx+bAxVY4HFfnbFgcZsuknbXl
IIBuDQoVjOQugwOc0dbj29E6UU0uw4PL9hG+/hP/G/gM5A0F7Xu19FGkF7+Ic0mHGJ28rjfMmEc0
K8gX/YR6sqkHMAIKLKnp82GXjue3zcT5FOfs61wXN++a9uKbN/LfzhstN2zi5AvTf3NhCwi+ebxo
IdYy53AJ5Qn5v9spzzYXykxFmXUL4PFPeCcCpb3ZxcdDytvV7GZgZjNC7chmFJjeuMU1c575gjN6
cd7YTbzSW3qeb/G2e7JTrxd2pqxCH8ZfWm7xRtwZbucDnCLfrqIdvU+M43QwjTrRiQXGZ3xceva+
OIesg8XGeG9hMOawIBU676HsYHBxXiuYyozZFHUnt3p3xqYrsBf2Oc5pgJVoGTaLj3P2TikrRjCc
eSx2mNZSLnZcRsr2GIeZNn16EybPmCbzTYNeMkKQrqC6a8PLA2vAyRwn0CZ6U639EibfV9Y8TPyL
z+/MztE2fBtTH48CV25uwOnUW5qXRct85lDijgBQdIBmOWVTNlAKu3PnEKBnNybY7B6U/ii47plX
5wjk+vlry3E12GEhgu9l2ZuPkgnWad3swK73xdBp5hgWYXOwpWNzL9HR+q23/jc/Qibvpgf4Zmcb
6V2w1T7mm/HsI5pKFzPzxNR81afH3KY9GRK66i59e2gs4YRc/voR70kvGIeXsHHfAQsBEK+//P7i
x/H6JQNfiR8IR7pm31QwUR2iREjJunhxXNckg/CDWr2xOCA6r+l0rsxYXq/3CAPw1r5kjw3T51O1
q7o/Y3RQw1N1Sa6LiYzkNP019KoD6X0zNMIO5QZWdjhYSw/JR4mmnU5xJiniwxrTo7+u/51/W5W4
MOyr9zVMrSNVydS/rSYzSn1lNqyQ9t1QI1J7woWyWeIB9I8U+6de3X58Gau4d5HJuH0orqikcEQH
/d9IIcDXvbkD+8WyNXxysYTytuGITNxR0Rsyqybd+Np43pspZT85rn8ddbtGKnPPLvFuhgp5h5UK
oVFqfrBuMm/6ncM3e0djfEr8azbEoBeN7DJsrSY61RdH1oHuORlWLHHH2ny/5ubtQ2V2iy+rQb4t
Dv6JdrwT89aGTXlJJ8Zg3bffFsIq+hf/zH5YyCnOUB/Dxj5aY3ccLLFwbp3WBRfCIxdvRQz8R+5z
3pkAOR3hl/FNLospvtvJPhy4y1WfeISt1qJvjxinteYSxuyk/LBD81NMLYaKuORgLDjmPzuk4W8w
qUGGTkiMAmog/bveLX7hc/bxWHSp91it/M9qQ8mG2sTCsKOLG4+y+vqnSJp+I/l1zsBGrBcNaKXQ
sA4Q/eMq5MCSvmNNOyZGkhOyc/arlGDAlR28s3uwwfRCNoN5NzyYArw6x3Pi6xYLncnm5JzK0foQ
3yW95mByzdg4D+BVyQWXveAFf28f7OvvrJuwRSME20MnP1YHPGLr6m2T8ZyX46JhOcUb/DUb64J5
pGK+0bfQDiGWuK5Z4LxgsewvQqyK+ebpj+lg+wdSTOS1+cdkxgPMbjkGROEgGzqse+faws4cVYYN
/vNYvRZYb5lX5pt/QD0E8V7MCtt46dxp81hZl1PY4MmyaTB5mFi3Gfr7ZMtXG8stytVnQeTdaiyV
nw3YdTqIr04fkmjfvgeEcngEHCSlbNJjTX5nhUoyhNFMLtkBIm5X+zUBe4cy92GSUQIuw5uEP/1X
90GgJHNouDmnr+J/LJ3ZkqLYFoafyAhFEbhVU+YZRL0hHFEckcHh6c+3q090RJ3T1VWZJuxhrX/9
Qw+Xkp4zXteiCn5k9/DrvMLC7zgvtRWUyyuWQtfgAiGMmN5IuFJCBLQ6tz+TwssGIdrmbfGQnunI
RiSICs3tY6bXx9ujsluvsJXZwK19Ye2k4B5MfR3UwQlLPR1WJU73efTN+HvtlnRVtGK38O7cIRJb
3B9QHcfZnTBzkFijDT/mzehiFe+jHJNeNTvRQvFtS/GQahQFMTeVJjZrzj2Ov2uGxS4qWHmFmcYW
yQl5WQkv4RKjdHtOcMPzVKt1a0puBMHgZzicGi3eGyIGmR1hSshovg7JrtEIY1T+8YcRVoyc6K4S
n73WGrkjl3H6cKXsx6kG9eO3oobG48XDgsghQNfGvVWQRPDCbFycsw2Mp6PK+EYkAmUNuPRgcw/r
bLS9+bwqycWkAl7yvn+eAlaDyFNbKwzLKJSoDaiv5Ul5mp2kSX1sjyO3FDF8D+KRgAy+tGQkJ03a
Ze87PfVRH084P+9/DSJW1uRnoxKfOqEsQPIc9sNrpMbD9Sfi4JKAAHZcI07FwyDRKivj+/a7esWN
/4zlrbp6rwg+1taUoHzRfEnPku8UhqZRaavgoMsmvDwhwTULPJL4kWqffXY/dAcR5z3evsKPxw69
xK9wuFBt0svD87L2B39a9Mq4WLtQtasYUoR7CQfZOG48grkpIsZmQyr6Fw0hRuvxOREWfBqlT+fg
Xgk+4lWL3MIwGstWTsvwebgibsVCK71tcP3YtNYpEKkg4GKw8xSnN39vq7hbDI7UCWSFxzcfQ5CZ
klUpHvyplI23Y2xxgcVJ3zRfwT0mkob1rwS1L7G4L7Ni2XlPpvPCI5JfpYwpXPZigYgHYpNj7opq
9Ooi4rca54Qek11ahne2EgV51ktwAcLx8IMJDh2dKyyCdzxQ7jqPr1BGtxWmX/pr0zvix89FFlU+
1liQdDASoURbyIuB24BCsmW6A7fgKLtTySyV8+QVFPzcPOTzEi+qgIEwPjIMFyEtDza5PUxfQqm6
/prqliM1OXsf6JorvGeGc9yr8MpMXmeao8bha6ko9rGYwK6q9ZvPpOUN9rdPDPqDJ6+yv6WoAQCK
5eQTjEIt+zIlFO6xR2UuhdquS95udTxBOMSkEg3Za1r0RVtJP0dAQdJPOk8+vGOJ0vfQHIT5Qre+
rH5utT9F+a7ZMN2rEm2B5X+kLB5xRTzJg81PIBqSQA53qpOn2/q/Tbu/r2E7Yrx6pXCLzwS6JIP4
vThZ9f6y/K0RW/zSH6Q97nsiP8JunWcKJ9PIuaevZLTQ6AODHqHn1E2WAtdSJDU22vTi4zuVYE9H
3gu3nXOL1EVv+zPLVe3mKfUdSk4s2mlxkExutZXsS8c8PaXHWhQ8asSB1B0uM8W80mmXh+ey3CtL
7OSX7YK4b56yrxCqg6nXL77Bwwl/2CiFz0RalKw4xR46zbKI6k3pvsJT+sPGs7BfMSewFkvrm92s
WqsLKq+3JHco+kYPDpvthZMalgBGVU5VTPD6DcabJqjCKhpgZd/adAvHcvUYw0M57QUnMGm/fPtB
Oy0AirijMKZNkBNlrJ+ZoRmvRKUB3rfhc7/+7BQqJFhfN/hY7sBvVhUYWXAKx9HoOBTPELAY/9x6
0e2eVwHnt5JRuvCPsXPDdeAfFSuFkEu2VdL4D+u6UinVjM9a2rIzub4LIPCsCX+HbwYhF8J/7nLp
L54OVodhd/gdhMaqZ/C+HhGwAZS5OT/D2M234wz0Btjris9oosTUftyuJ/GeGbGvuPS8t1Ml1VYJ
LtBv4j73edaFo60U1RirfmAxaTr0ehDV6OXk23s6CvuRstPMwUFbtP79QPWo7N4bfsxhzA/G1YAA
HoN4KrFvVmKcWk4G6Yd5F3TNb8TZzOMHhcrqo7YcLl/WcEFXhOXJJZbjm8fgEdMxjWGRsm/cJhzE
wiLfpWpPyFhC2L78Gtzx2wE0WcpA6m+20TmjG6NVl3BoSNUMQUQmSkcd75wzjmzKckBZI/MYFsqK
6gHi6uN424ywjcDKfJSNjfGyTZrDI2sc3JfjxqRh8l/0tEp82qv8iWfaLBVDQbn28KjI3zhBHUHQ
BwEm+FzX4M1PFib3u/E93hP5Nv26dURJP/oCl9Nu9tdU15TinxUPRb9BIRP9Z20x8aSM1yaFKHPK
1c0Yrh8puxTgMz/k9OVwB33eS77ph3LA7XcY2/j1r3JcYFAixlqqYCBGT3usVhhHEm2QT1ETFTlT
Qv7yFDmFTGjiCHu/v3c91d7Tfj6DDteNcMybIenrHlOJWIlienvOMKXAkwVDe5bPuZmK18WfJJ2V
qThIdTVvOE0H0+sIBAnziwHaUE6OAo/bSbVngYobg03CHAlBwlBYRBb049IEGwl8FM8EvEzY2jnS
zxtY9EQbzy/Lij9ENhMukaNp0S6hX/24nB3UHOdcRBdWOF3vH8xWLuDe4sOAgVGhfxlrD6YNySLw
ZO8O+PUQp7argG9aPGQRMkvTCpko5yEplXRPI8bcsxJ/S9y1sLfqRHhaueuuEe6X2vQOQY2gem46
4MTm73ybtvDVMT+6TWFKd2+86qeMA9WYkrqlijhN34MZbfmomn3bSVlOS+hG3ykTy8vq3Z+wxwhK
8WtMU/ac/B1UT3St9JQ9nveMSTzS0wephZ8JgD1jDzkXu3MIc4nhGUPLwYTYOt7vfTAZo0r5Tob9
6Y+KnPwA2APQStfgwyMmoqx42saDmgmhOCZP2QAI/Sgff4tiz6r4JrUPT3+4GK7Hw0m5bYDtK0HP
/+ufZp/NeEtdMURyDeu2m4yRpcgTUJUHBmxccMMp1y3voazF73/32oaO8EpilDYRSAxnCMqY1Xf3
IFLbb9KG9hm2en+LIxKnT5hn98WIweZZFQZ4LSFTua2td8hyF1P4Wq3/DGv/tMYENEC2b36AQGCR
Aq2rNq5dAGq3VeGfEpUCug269Opy6NAgSTjKo0imN+vbXMlEcpqlJVzZ3jAZtbUS/jzZ+wZKeMdF
YeTjeBvd3N6iTxX3XJyDMnygbO1hztDOtPUgvC3fUD8G0N0rezWi76T1IhZQNYfugOyvk9H9Dewb
BZeE+dgDNQDpHVZnaW4vfC6+NML97GQ8+S/qskezVuMjdJ3V3s/kEI9Gf5VeBLWZG5cAO3A8aTef
6Iwh/T3VAnmVyl4vGsXkHTOPITZp2YiGA4FmOLKv3sl7Bw3d4A3jliJQqPFeVh3Du0ZFTyXoP+LR
9r5u/hSgC5ljqEPc94g/lAswJNHyATRm16CKNB50h5kZXjH2MBi7oHEAICCz7nClruXgQStJpe8S
jsxBhqOKc10D6oDFoLudpWzZibaQeH20CQt5991gpE0fBypi0Bo6j6yYYd4qfKtnIIeJmo3A8+gd
7wfxklqsLCGi0YL0VpLVYeh/9sgZsl8UoRVmOPHIu8VC1vQF8Xk5l6i1CFjw+2i8NoOdFF0PZOeE
Evpz2ces88bBTwIMP/LYpr44kfmn6d3iEiurBz3E070FeCXH3Rqn0ezh4224rIJ8B4MMyJIDtLbr
+TcYI/lK5PCcPDfq8iMwt30ZKRzh1JZ49ARFctk/ktHu45H7trt7zeaJ+wtYnQgFMUgycIf2x1Yw
Vm7N/rywXgbYrv/OoK+2JoGvQNulofJMi5QA5nSgv4NxQCgr1t5kf2T5XOYLDzzFK6yn38O60P+E
5eKSvJdsr/tCYuPuGkYBO/in3+By+DktscmD43c5dhTgIrdeX/0Lx2zKmfLb1vrTUFeqOVhUyS25
s8qbzcciA/qcnpDTHnJsMA8dn/Acn1J8tnQ5yvcn70FOxzN+u4B5edADgsoa5pakkQPhmRq6Atag
Xc0Zb/iyTeCW/7H5PvNLTOIGQcH4sQFmk3tE3AbgWzie3f2nfYrGRi/ozX87lfX1cu9p36CGd3o4
3eLnkCDqdsEEAhZOdLFrwiXFZsmtr9GtW+KsHj6m556y6aK+Q/ySj4uX9bblgPodHbRTe32jb+Ne
6fX10/6ZXAMkFv5JLxMZTPiRgAtwyV8pH0GUM8kY4mbk383Tkhrfv8EHunnvzZsOT/+m/NxvvVhU
NkD6w/8bYepHqeRTxQOla0sx3Y++hBqr38k9eCWgMPC9RyhRRgYsPTrn2mkT1T6FTMOPN++2aRfY
XAqLJsK3sLihD2wWHa4+DDknz80juaz6dpFUrE+WvI+R1qywhlk9U+k82DR6ZVyiyqui/h81lk1H
p78XvSVl1c+8J7eZvDmXgvgz/zr9pAnlFBI+Z1/pElsSgQr6HDCzt/cMCBVifPHx3qCsr+gSV3+1
9zQp4yAzaP7QedPON/rHxd5izhQJ8eELgJsb2K8Djm7ymHB5i/NIS67JxWh1bY6dG17TWJ7gIXws
E2V5tt9AXcNDLvKElk++CakAyw44l9KvdKn4SiyoUAV/tp8s37N+omqmRBfk5x+a0G92TU9w/OBU
0r+MDIZic4XZjJD8P0EDANp8Ce3fJx44pFgE1eK6qiw5oygAkhPgeeXd/ZfJeH6GCySxdlDu+EkU
8+UVcbWFdsHRkNKPjraP+Yv8hsKVzNHuknDteD9wnsHiSVgAzec7u7uWFqmBwK16xJNw7OvY4U6H
f2PCwwysB/nZm/AVvogsqf13/CTnpJufWUiP6L568TopQbl23dzm5MafdTxrPAlHv54xPnZmSbgi
79zqltKRrOsL6EMgIefMtDkEEFvJ6sM3/WLQuZYYAY0YN4V0BLf4euicRzHpbb9M4ON8MQT6IdLa
1bKWM51JbGn2xdGYqcgtP+SRi6Tss/EMMEg0RJYno/n+RnZ+jsRP3Atao0ukFMuhrGUflDrOuHi3
wnxg0FOF482HzcREPfiYRLcE5fKbXmlgo1MyZtMzRWdG82OGOyegCXfcIUFY3u85G+JBevbv2JnD
KaTIUiAc93Ftf/w9aRhrb8SOqYNbQJXIlcWgSZTQktWgGirdGjtybL8W40UBnZF7Hj2OjBXmaPEK
LoDNw5R+DXSMd/618WS4zHp/PQQS8BXmuO1eXdWVl+W81U+kPGrkIswv0cBpgld8MSrvnF6Mwiio
UP3zunalBda9MQ98N/THLhaDpmohqpxfcaXFThqXa1aWLh1l5tkd4Vm/xW319gcp8lA6L0gT9sfk
fbTRdf80f24dnHfFMt8isEjO3IQkk81JCxeOpdbnIFlQj1ib0ysJOx8sHW9B5xE7Ao2f4Xyx42IS
yG/JJKRayE69/hjnasrxQZ8J62MlO6PDLznRoDlf6x6+Y9F+37wClTCl115bfgjTeSfEeREvrKzw
Uj++N1XYrkVrhXYKTOrm9SPQ6PjG5AjouDc7E5qwbYiLEXA/o8c5EZyjaBAMdXXfQKKiGOYcPK2Z
VyDkgAuE0gO/cru1icp1Pkz7XWZUaYGGZaXtqdOIU+qvfuF4qQEwgxsD5QcPm6wxk1DdtMgwiIZa
poVcuTN8xLenFOyuzsj/xnuM7borjozUv9F+qJ++iIsnEKzxvkrHXi8uvMI7AueckzsNfsnsVvlT
aSZWxBPQMv7AXZ6WljxJkC//NAN82TzPPyuA6iFe+Rl1mfncat4bt1Pqiekdtyy4EBB3lMD6+gwg
TguELxEfCHDDluwiGFj9XWHKzPWz/mroXRdUnHBt6wwe0ZIFuAX5j3oOpAWOK0J19P6WuZS8Ag/A
9jVut0j3jFeGXcX6Qq77ahCREIEUNRpH+NxFZ5Mj70D8B8pFMaJc3SAHFAJNcH86oRTCVWwF9C6y
6BnSg5n+DTD5Oq0ZQNnvQEbzIlM7cea51z8QZc6a9xYopSdypKlaaX7BbaYlyokW8R6Jjm4BTEYs
l6kkFX+6wVRg7ClJ4z32T9wXqgW96WVTRw+PLRE3PIn9OAOOiHvUgP3dM8VFHcXXk4l7ekmL9S+7
27QOuf/2x8yAGoqfNvth4TNa/5as4gB2iz3E3PjtkBxpajvFB/djo9e+MiaXCcaDjt/zHFAn93oG
enmyw+nSew5Gpduz31Ffka/pUo5ij5p7F9w3TgstojRFg4Lh6JTiSFeSMQ75udPurkRICDy8P+ln
jUv0EMTwWEJrfYvu+zNl0oLNTux7t9GsC8OAMVRn+h3NOi/fSb3/gC18DdX6JfegiN440rxdRjLT
3u4LFq/hEP49npJ2AXUfG3qEyI8Ae5K/Z1JtcFwVCvQF2lTeITAJjWwiIHr82x3s+iMZN/AmreLS
BV+7cSGN/7SlynH45GhldNgjgXDSpsOscn/mj9dMHy1lr0PJdIjcBvziufv9av8I2viD9kZ4ol/J
CDnHjIvRgyiI6O6YvjbYtsOGNgVdTTjoUqV3hzurjICuABfjv2dcr1sXcVUwZMz00KbkBnW+bPxI
sX17bdiIB/XcK9IESLNECLZsUCSsehm//fZOAZya6jhYjv5wFw9p7Lvo4zGaQh2fCNHe3WL67XP3
jJzObdzOPdld+GPI+yRQMbfFadJQqd8xDO/rxDlDTOz0J/o+yicCsLpUNAenaOR/ONN7wQMc7jvr
z6dOY9+si3k1rmDnpHeab5MxkcHQ2CCUjtU+ZCUxdHeejjb/VtPTvnN+4Gav+Gb9Zpig0GphXMbz
Ua18Ks2EvwgjiynRvFQ8L3M4q6zaVQharS3wWSqoOzRUIAUuOm5hE2Jh2JinoLfs7Ybzk67MFRs0
rd0oy9YiZ967zJuQbi/AfokV0W5OfJETr+bjncHQoTIhKBLxYBVAAMhTbTXmLbpZcqTOZPsTn5YX
uy/Kh+DjU5kayrY6DLNfdsYU8AGSOnS6oPX6C9nGrN2Bjek+tlcuYPa1f12Pt1R6yL2erAqEcQ5o
0z2oN8yJrI+uAMnlGQh8hKk4jD4c6GPAhqj2KGL5UU4hl9G8IlTqxFH98Xp4lcEXic5G612MdTcX
Z8WT+nDIzrcgwFES0zoCfV0iwMUX9cFrNkib8LN++1TC1jX4zEBfwL9O+HvElDZd0MTvCKYN/EMA
d55j5SkMGXkCxiXN9RJvJ2DKxcd5xb3o6j8WBGJa6CypnjR/XE2xemd2BAGLble/B2+PIGwLMums
DMd/Z6OMh+zbwisthRIIAyqIsh/7Dm324mHPve6obNvJLRo6H1Na0DoRkvkdzkaOTB9LfKf33UAj
WGp2F5ztyuqS3KpCCRWUCJP8burwGZd+l1WWgkL8Dn+g7+Y4n0N06gHGpOLqfPh3PsCFPJHHHyM+
FLi5rtmVl7vK8ue8j58dxyHzFKxI3Js3WgxYqU1yWrZpuybpORn/qx15ZEnLydDb3fdQECt1dgLT
WY02rwBouUme9ay35JDhCBrGjB7GC/GZWYjyrkzwtpR3N7qd3ds6QQ2+rFVGoOvn/ORwLXy3Pdj2
wgHxGX42181pA7gl4nF2pd2s4WQhUg35Tx5o3CPh5ldCes9hyGSsYe1cVgM8FJEmPZJmQ/h3lCPz
79I6fkad++/LNqmwL8+RGjyj/2LwvFNCAVNFqlvQ9ONwj/yzXdzGE5LkBowNI8LOBDEXN2OfBb1o
RCYdVSM/3Q0bre9GDQXNcCEIDx7Bp0s4xlsudDivJZxSiISUB+LrYElKkiKjLWqU94Tx7IW7T56C
BKL1mo3XMFmVVahCZySailLnLuLAiX6mpuEv8psVfwDGA/GJpX7GTfff7/PHZF4v00+c/AHu8umv
nMFt+DcoF1HrUon0H+qeuHFgttEh8Z23LzyFygCaBfT69WVHapN2pNLKGYan/C9zDuZAxWAyOICu
gve/VRhwzJjUyWuNl1W3PkMvzlDOATCQpvDvIpBgpqHRD8lmgVBxgHQIYAwKfvtRGhIIpN6n55RQ
Egaf6nuW/0x+fVM+Yu6nTs/n6QgLAZqpdsryIGdcJHnU8BOkXTsUEOWLYEJ5Asw63PAJmHnxa7F6
0GcCawawgbgxQfv3Z3CDfXUTgCz3ZoV1KuxUsG8eDmMUmFXZOZF2397kxQOBBVhPHwe4gqPVKHnQ
A4NMPpnGwzXaNTocgMeM7/31AbvuEamV/DjMXbHs5/+x+OyhPl7Sk0EcDd5LViorsQe3B9u79wpU
8z5nXFe7P7sxSO4yRz5wp+Lhw2Oeze+qMKXg5OFkjAhn5FdMpBnnE5zVoHSENuiOCGcYYiRHbtWE
iELMoetMARLIoayNQxz9lwSA+Qih1FgFfVn+M6h1JOG0L/zYaYDh2M1gLJI6KM0Hloj+OSOvI63q
TyTTM4CkKOvxffMEhEZGedg3KGLm+bxnwhk1lenbgR3CcXu1BNlAn8kJAuvB8sd4M7wscH3ZyQJz
6OtMYY+y1Ydv0QNmgJ1KCf02qYU4RgEE4G70HPrRCPdpG6t+V/k7bRQoLSUuv6K+uqypQ3GJeHkE
b5HJxpEpTNa6TZvQhTEE+TFMGVOdCx5EMYdcjUlyuQDCMuukNT/IPIbYzJX2EJY7RrP/mYZgM76A
VRcOsZd+zFVjRCPIgJwG5mtxy0SfxY/M7IrO6GnBqs8GAuJyGbPqPyY/T4tG/O8cFfClCfZJbgE4
Tb3vIoaPa/KzyW/sO8PFm4DH59/Pyn3VxzDZg9u3qPnDpXc9jpPiIBNlB4XSBbBx7nqBWlFbgbgl
2hpm2WvyDvJ9SRHQUc4PMQ+v9CFZRYSvGf054I5RGvX8TW0/ih9pZxQukYP6yfjYtz8Z/4G3Wc0/
fnxDZVcAAjMmokcmEnvJb7tqdKZ/HDiweM4Qxu+UeWdgss+GKgS4b0jCOO2cA6kLgtubKGBQ3WDM
CukW+FSAuZ2iEveHH2lEqn41K08lCaHwCwSqUMB8IfKFJOKN0EPkbuFxkPZRiNxd+DB/9fwSgDXZ
vXmFQyBoCYuAfAnjQbSZZIH76Ao2UpovgQkEtygPe86FcfBVjMufG+YvvHqflIJAPtYJwKjRs2AW
QqTDo8iT/noitc+62J0J/BQ1+Ehr2No8p6mKdrCJWhN1NJKdKugbL+canFbvxS0iPkl/BDcSP0dW
vdHmkv5zzpFivL2+1U5jsEmYUh+9d4RoRQwy+2ZOYAmaQ0U1e985eUw4VVi9FVFC3p0CjmGoqBBh
sDoPuMVzRtIqxENcOzgISfB4o446Jywz3j8rhRwZQJmJDCuB9EcIB/8wNHCgJr4D7sIk4vay5Bgm
jCXumLN9sYdzhQLhHpTB2/hBSsZHhf0+J3XDIcYSR5oKnrAo10fYuDcpCIxJuMa02gKqxJdwNOXC
G9H73lMVGmCuq+lHkAoqTzpWGyQLJmQGB6cf65thuUgUo09rcJ24syKiKgnA8SqeckGDAs0oUnXZ
LhkzIkUwqKnjdj9g0lofb5FMNBH0A3dsNRSojEOZBI8txQF1mMliHD2fPTbASIx0h7sLJgb8ndIk
933BQY0zyBjBE7XfstiTHKFfDMFBxx5TzIrn6yL696EqQov3/6FRFfdubfSc+4EDm115/sdD5Yg2
pqTY9PXRH2yXWQHIpZnKjCAyNvn06ZUc7dDSdNQ79EMlgkawb+EEglLsqgubrq/O805eUJpY+UAr
ZQLtYPUxzzQ41H8nh6y4SDt+FqQa8WFfkNlIl49y2HR9R7LP+05XofsT4bf4mAS3bW9/9L5rIuC8
sXezeRf9qNs9vM/yBfOeRG8tzFkwHI84zELbpaJ86gN/rPfAWTRfxgH86z6swYxDia0It256giUD
Fxrr+oJbEoiLf0oyI+5siRNbeLT8MhoLYO9U/1IDCKudfcXfMy4r5gr2y4Xfd6wWMD+X1+TjdA6k
7YBh4uf4dj4A8beAVBtUNQ9cejXnzqdtWYvSgraELzOG+kVMIp3NCzo7NfmmiNpN44ysKzeJeMZf
k1FoQIbQv1NB1e9Ob/mCy3MKcA+fnQJ8ojzGdaCoHP/K7A0V5+YRKmqf/nJPo8cnapeYkGL1Ibtj
HPO8AdhI4ELeA6ubKvKedODZvxspl19WCqcBDcmQy0n6q3n9FE2QD3MXCNZqIyjfzLhus+GuJ94s
lpwi65rNqAPXz3GmdZ/ApyqePbBRwfEKaxBKdIcPWLTSTOKqqfwnEYmUC0SsQHrDx+wMMfJu0iPj
vw/0a/BxhI+Q8YBPJKhxqn1jysaVBLKOnpHZT++PSVxQwaKXRNgyc41rNOZ8F3Dd8MAcBrtowtI3
rVeH3/UrGHGNtf4Qns7IGUIOuIcMK6FLPBmRIfQZ7og76h/ZZKfkEvFhySo8R4+/8fLMqUtIFI9F
m5ET8PdyXrPahO5MM4B6KjwxGw0wfLYx+T/eoyfjkpzo52LfLMqIyzbqFhVJS6VBsrD1I2/o5HBc
Ryen8G5eb8dBaZ+DwSLf9XflhtqIbt9/hQ2XJhxR57onsQ6gQbRygmksvivOpMzvxD4cmCcXo0Hr
pp9i1RnDZgxGCaxwjwiV5Zv7RPj9Mq7iRDt0pFmRiWoRM6fLZFHB3sISt17IALKShdEzZBb4eTQy
JOJwrhvp07v4t3/NT358bEoMo16b36ZAnGbDu1p/rM/2FH1wZZMghF89Br3LIuncuDYkPqdKenNF
qvv5IJk/pOtk0c8KZnNPfMmZtE7xFUCY3Voo01Bp9WdaKOQQzRztZQ/j/iuPWcF0oiPbg5nFhQgm
ykmaVfYx4ytwM4IwFpIuoMXS3YyI2WBOjY4B1rV3dpgz6A1TkqeAJbjDx5Pc/C7FTAHyAj1jf8bE
xIMS/3dB7cD02AQXRvzIyQCnpuIkHIXNFCrg4HgJSqPhToLGrtPgYRfG5ESyfk5nPvgVBb4+pQno
O0Q1zfM/YhI2LKNqc6MNZYq4l7+TIqGiLZLfkWnQG+4A1EYYnTPas0AOfn5l9zBEp1bGIwMvbAMW
k9Na1/AJYgNF9RtJ6773Wt6Xcvw+/sz2D6HT5r0uHZBFQs910qb93pxWWCfyG8bn2Gq9Zg4zja4M
eAB2Ll8YwNw56YASzKGIl1w2a8bUdM6jLSvNglQ8bwAzQexgv55YD6N/0Dxmv25O/Zdz1iqJnNy2
Y+72MXI+8pfghccgOVOE9By4pwPqpMN3q0Y0Ti9RaFUMgfJIpNrAaQtzoo0vEGq/GJlhoUBPAxR6
BTCBzGVqWACdR0QwafiE3f4IDgMPG2+lLbWRkWNtcU/FTAmM1YdN+Erpocaw+GjC5FVpNoheJPuR
C4PwofJ3G6D1FyrKG5rQsMcTxnjveLKGdONPbqK3Kfbqa6FQYuKMDZUPXcxfS61dTAcCqEa/Xs8L
k3cUVzyMyuHEWkMIQnUFHskYGxu/FKQy/M570IJOMKJb5LwPRnrvTMPPjFX5FrRH7v/gal0SOOkk
+fz+XsfGegFSCCPGAbPjG6E3ld6mBHWSpNzqaqA6T0OGSdADEG4yzW7TmwtrkAAuZco0uAgww0ZY
s3tgPHQRKSCAswyyrFpvbFSCKDtUVlOH2r/0Woe7g1zyH5DmjcHIg/jJFzgFeoYFFxRV6Ff8275N
cnoEGVv0gdNGRFcarUMdwVBdEonHFGfcL8BngiQvzPq5lZiks1n1B7CWMpuBPIKj9bJWv4Ry1sK7
1uzcungDc7Qlbibi3qRE7mdwNDx5ieQCrw5gYELKORZtif2tTukK590R3FQnmYf85QfDFEb1FoVs
/EPSXESfORcUCgLCf+lMaCfQCcisQ6Y3f19jyBQQZSjk8A8HrBQx45qodBCcLJiSw09//qkQuslG
WVBy6CThwTZBAMXh+kZLBEAImt/oJTglhX72iAXHCIgN2gROcnMcU2CBM9gDA0bhZzNqwggf/ERn
LegnqAzsX2h4N7+fQUE3X2A6FzLnVXxac7DQFqoGfxa0pJu1RKCiPTJe3GlyCqcer9ITo98XtV+P
xOlG2ItxAaxu7mNKsoB7Jt79nn5tMjSpa0CaSU7+kW1O5w1Urk60aBRIaLJG9g3ru8cc6h/IM9IZ
S6H8FtcjwW0Q9h/WfQ6uUeGNJG5MYIbazwHdm0MZkvULlVvBBvU8zZlUjSHpjiHqVzEcjbg7CHJv
wxyMeix+2bcUeRT888L9YYM/MOrZiHiv3YCXWRDtVLkP9zqn89LFx3kQyfYinwnhEE4OuS+ZPa4g
rlBKsZsBMUcnTZddMbQv4TlsUxUPjvvfNZRsCCsRNBGGxWVYxSOkNdQAVEpXQD8oLBTpPRMc3oDd
RG7zxX0g8PgwERAjZLiCsysrmfEy7RFno0GSNvg9I2f0Dx8aTNXRmA9K5tOA+DXL0Akx0LA/e4iX
OPTzDoQUwFZJCKS4Qpn2YgBFXwHxk0/EdIzt04dPA4o2ysRU3sYyIKU/I5AMfvT8o4P/u+Ntub4f
eADiJF09bVZ+yIMf4F17RksxZCLEzOzmDw53aJ6QlNVIcdpMir6QyYD8/NdBcm5QW4rF+fgiwIKh
L2nHNl6KH4b/JFK4EhYpEEUM9GmQZfp4hPYwu+EqhH9jqzvYCQch48j6+iu5cL212+djikrzRCrJ
VhxUMZ1scLGZMUtpwezwi3hOTk4WZYRz9+UthrJnu91oWw2MzRjO622flnT9OxChyGF/f0w568ae
FBY29yRoHCv48M5YeK6q3wzZHh2qg7YdubRIUBvyP4xX0372mr8oXy7Rd6OhLls8zXf8igg/QdHB
aXvHoea9kCUwQWkD3HnfPyIEriDu5/0YGJQrQdI/DhNtvUy5s4VqtZq8fEJOcVjqAAW+unrU7FPM
OK+xASQhFn+9XwKATZcrorCx0kMF4/8SkOY6bA+Nrf2d4nz1Q6bfJeWq9Sh3/eE2X5G8EH/sxu8C
sUzPpjbvncFmy1UxH6S1/6BY0+aA1DrK9wh81pSDbl5HL3AI2Xl4byq+azzmv/P8nSJ8LyCV45+p
c0FCye+njc3+5ESPQKPXajBkMFDuYTKj98JY77vo6CtaMSBjDI0lxBq2CoOYhuuo2N2pc9i1xich
ntKRzcKnHJFXvPIvvvaF1yVPh9/DV6KC/cJie6ag2NeQEOC0QPh2sT/OJQaDcetY+DQoG/ifYwue
TYR6ZPpC1G11qTx7OhUMjR4pIsRI69WE0Mrf/GnWLJIHP4q4EQR7C14IcwaZGMtxVnPzMunEFwIl
4foMOXnoANvjeP1zmIEZUNetYaohfRCaV8Sy2dC8eWMd5WNH1pNmIlSh6SjfE9loo7Euxh0FtP07
2sAbHOtOH3B2vsCfoNfMy6TvvmKQH38u/f2cp99PibyjKIF/ZHP9Wb9t61bWeyPbDDoy4isdULg3
V0zLJ74tClykmBTvSqQsO9GCN6aQgPzTHQYS9VaO98CdZD4qKJSsUNzVKE+hIC+h9Q6CZpkjHg6x
iVihWobtezz9YzG3mzbaohYDNOe5t9krhXFyTSkSzgwum8ngPRnIUzL1AJ8BsX/8Kx6psLCRSXOq
GHsw7XOmpt0S4vN5M8aoyYGBYT/XdQBuywsdZb/DeMmUdX2JVWrjmpMJNPH/drvfxRhPAGWSr1Xm
8XzJF2AtRw7k4vWHUi1lUWm9yaBH8MZUYTtjzNig6p/K+yG5f66yIEYawmjMqdGOLZit/GfERnxj
UG0kJF/hEwUZulnV+IJsX2m6IadbiEHx0vocW+qFYw2Bfv/iAgfa0iYQT6ljWroZesCohiqyEXP9
4BW0ygxy6nhfEmOIdN+7zuElLD6bR8xj+h9J57WsqrKF4SeiSgEJt2SzmPWGmhgQFURQEJ5+f712
1Tn7hDWXE4HuHuNPA+dSRMO8S/fPI/eoj4OT0cMo2hO7vnwZD/Gcf4/VpgAV2oFB14QJ3Rkd9GSn
Rwg3WJqbrmXwmIAY3ut00s0an5qLhOqvh96qc+SDPs3W0hB7rX3W/Xwr3GivXX+urBHL4LMVrts+
I4kQX86ByKP5fYv8byJeQeZqrQG9FzcGoZqb7wTyY1gjj91Wzo0c9CUVax5ucFqNP7P3iiMo/LFb
Cd+vRiMPurQmUWEhAR+b/uAqjEGM5obMw9wwacjw/BHd8UZlIwMRkPyLkZWiA51A70BLDcRNUUrd
9AS2IwN+KYmlxLt7wd7Xw3emEfEBI5VteeqfA//o9h/cUHhcGSwMd80gga1Sejryi7/ftdhSMPuP
+Mb5cwK9Gsw/+8e22POkoaCAp4UDd1V4+aTRRQTPfaLZKi1AM35Q/AC7jf4tImmlrHWAT6YfGW8H
NP/5tguE7je7vsp7cf+EYQd5Y7W//anzbMLwRgZNvSfl333GH8vzBuYemeBKGj/7Trp9rgmWEM4s
rgG+C/N8FGo20P0iXYoR8LJrrtCeQJ9tJMoVeYawPlZW9Z6fl/b5QsB+P6KdNfRhkl9Nbkv8U/9K
FBIMHHN7D9B7zdv9YPrcRittItDwz6jnGXNA4jCdqCueLRrh1lFX+vQXZlze1yl2KFNdht9OUD3x
1LNpHhdjjaGK/cWD+U3f/WuSrPt+AhWMTGM6QCuLCicsTuaaFDIX4T1+Xh1dPxvhOPsbOMrZ2Mis
p31x6hbCYZWAT+PFFzaCbJb+VePbeLB9LMrwvtGO2rS/6s+NTS+Uxg/nvXgGg3X6Z/BkuyMjJWcP
pl4Tlc4odvQeADfZpFkoIV6hfTR57hjIgDpOJuRe9QajgmAqZSSc/H0Ihd5CQhhAb8ColzMXi6A/
QPyKr3QyOGHOYI9bJsgu3oE2ekP2/Ra/E9yeMmeTkcbweHBiDBPuphxX6PXwGYC5kOSFWv9MKkux
x/bw27NLZrMXDhXg3vpPuTDJpUGVua5WDHRhg/ssH/vyiPegt8aDwDoqgChgWogYSOkO27Adyddv
2MOcsL/Bd0LIwdNdnn3rS+KIynZ5akdOxtve+iiOcOfUXMAaOpEsgO5Lph3WawwrpHKQxBJ+sIG/
bHXHfsjWz5VQKWHXT4QV1piNxza3gQ1cceW5Cf2Y24ii9M5CYtZnMAhaH+zOb8vsLOnSW1XsdStI
s89Vx8mGhAVzIVmyh+85iqH7lE3GJnqGaKvDluP//DonB8jY76I8cj5UcX/UHCKG3ewhbcpl94cl
b4suh3hvwavpf8wYFSzuLYx0jnzUfLWlb0ruAOeTiR+EbPjkDHL5277P7fp91q+Y5YzE569L+KSu
5dtmOwZ2Sgi9w4SR2Q/CeUjyOVaHbG/yNY+4AMi80lHB3x15OJhpnBPngtF8nNz0iURlY0FRrB49
76beIgeIoZY3DdcDNyeJswIzEXKfh8efIEvvFvnlvZJjdYYCKqO/kNY4lZ9HoFyxcv85hVD0gG3w
nM/JOaWA5bbp1+6Pb1POOpdbFjchgqPD70D5hCX0dTXIh4PfoG35XP7Z3ZOV8LnGvInFVN7dN9XO
EGLxdvhetDsMToh2tX20ep1ZSlBxk4ppwffpYEXwGbReFN7XbWvxCjdQp+yAqUU1VuKJWHJkcnm8
pMWlDyDQYgLO+DCqqz/IlBF4E8BtGhPVQcbdXDmkGFZUjLVCi4oQePneSSv8rwckdFwPLpzimDSe
HHM3g+aqAUv9NgWfTmbZA/fKv0Lti+WnXvYrq1mZW0aeKxtuhbJNTzXO0XzzPFZrrPI/CsJmh5iE
yqJnKf/qCEZGHjH48Fgg4sgfYv326Pgec826AaTEzUKkSxgnfK/rFqeSCKcbhNlBQtLWTL77L8qA
xYMDmqRKppFziOGb4XFxgqCywyUGJIM/b2ccNKyv6aba9JfaKuGMWCm6ZRzoQW49pmVjHdEOvTO6
cvibavg51huagGlyEjrbcpQdXut2zf3AuwXQo8XiDlwMZFwMQEWxRd9BKhcMNvbEv+x0g1wEcsOf
AkV8QeE7YFDX1Dy3y5TKhR6NsRUXyHukGjhPehVD5XtrdtePVRGYO+Wlbb7W/296Ckt8bRiosZP7
Vgbx/EIfYAvTaWexsokroA7hXxlt6WcrEkz28h4nanV6/sFTCEkkgBmqkHPFxnIoKcG42nb5w6aD
KpmY1DA37XpbL+UJ/0tZJXRroAIbI0TdOm0vz0V0zCmylO0Xj2W6xSg6TNewhLMamEM5tGF9ksPB
vkVxhDGIyB497IefK5dSzBCVUYIKbA5Z7R7WKZDQqIs0n2JSuYgmSDCZSWud/ZRNAXSKdhSewZyW
W21ZoNhZc7IjApJX1anE9IO9ngKBTQZUGjgmOmnotygqlzcwbZIxNzX3V0x71ub3a75FLgDH8Ift
f67ibRgAOj3QolJ56KArLaQkuVOIJZilwxKkuG1Dagpga/7eqNjIS0C6x+7HizWPwExnMuMymhjz
6uSr222sTjkg9ih+jt1cOr02tINrPkrs6CwuVMbEDK/eaNuqUJ8rCyTlZPEjRmJzW1Emo87Gsznj
5597NCIUBIhiF724N/vRTWubErXam3neeCbKsKFexZqKNR//O3FPm7culCR30ypOt69dniju0S/w
kHtHzi7lPMDPNdM2SYxBj7Z/+rziCcOnLP1lkmX+PSSWAG+ZecTOUzZOfRO1DytJXRWAcvvPDKLu
I/ZgHBscaxchqBlBSayV0uKwUAOW8QexDcdtfaFE5xuUe/XK1MSj2BWOiFTMNQcRVy3kI489BCJR
q4xgmtd+6yij7767okn0AOoafiqZMxIZM089/U0Zq8Cq+186+S83ZEtZwIAfNl/oATGyCamup0L7
Kzeb+byA1iw2OFymLFWWSvwNleFoENYu1LInzz9uNMf7v1ABsoj9I8K3N9SYvZGdnp31xDMBzAaU
zh+EL8YTw+u/bW0PlfCbfUwXzn1d5C5AJbwDEsINfZG2NB02zhlrf6KEyUQ+f70K96dWcwQ0cI7Q
IfkRymBdjirgn8uDsKh2+NGgwQxGB6G2hS1rbHQcXACigjPySVG6lKjgjRmCDpewYv9r//YSY56M
We5/oIPhAQnwq9xiovokA3LmIvEA/YYv86XVBy33dyzHwlHUsKTOHYrTCisu+jq+y190AwRDLMHH
Mg9ToBDwPmKK8NfGjqIBZWCXyelWFTJLEvDknx9x++8jlcDbMQQfTnOodrClPtmi6hwTGvArT5vC
f4E1kY0H/piPYTbxXEd3fevbuqtZf4XNYfec3sPyn+vC15kS/UAejME7YE8kUuIHlY6Ft/UUMnFE
YFZHNKk+fbZ2wv3teXSF/gNFakD9zBsDQsXGJ2gSLFTClKKjEygm2zADhCXpW2Tn8P7HNRh5HLni
lqk2V2+Dank4BAChiOgg0dDKnc/87hGaBoDam735/5qAIszOSUcYWLKNPY7of6QFAutLF/rWCNgd
jx1eP2ghmp3rbTlAkwkIS5ZbObkdUjZmh/d+SuLbEKr3QMxIC3fbMEConf9sIfzh51cA9iQmg67e
h+0/bcZ3hKMMvkZYWUumud354NSBYwHJFUnIyZKAOMskOUbMZ2m3xvbpMbDW6Vv5Gpl0z8+2bySr
MtOiTh2yhBrMuKU163vFQeLiBBVEsrLHS6ih5cYfMZTDbkWEaH8Ox/hyEYcAXGDM9QiV9xhu1Oej
fIadox+dMB4hFXlCjNHglaV3QPlI/GIxEVUq+JxunSnz3DeRZgUXX02wboJxI+90cA30ceWXzBRk
e4LW67mPkR5/5j2eB+I3KlZCPkggu00B2u2Bx8lM7F7jKmIMFjMq2IZpFDkecRE0CNXs1z+Db6la
uIA6WpyBQ9tPagRCdNABsnCjiVXbjyGsPwFCK/RWq8rhkHN7ww9PCSkNwh8i0BjSYumuynw1N51/
d5udTPVkI/1wmK5km1dK28WJSA0aaB4KbzqU3YjsO8YOC0SXsDwmVVIKkUfC7TgmPE0W4RDTKM6K
EICeF4e4al5ZFiu+YILgjOGL6cFBbePxZhg2CPmmiikuP4jOf6IWoCIQ1ZsmQMs7H4e2EpiN8wfa
jlkXJL1lXp9BJxG5dYnzARFjgtauF5xpOmfcWYvHhzxmCBDNHqFbPVfa/VbIMgiSxMA4fA5bF/tF
64L0j9hJodlNHCPJ2ODHU4fJU2KPEfO/sP4+naPI34Y0c56kXhVoVTvnzKY9T07UQBl6AMO6Qy93
P0u/MOxojNcNjL0i0BcWARjWRpit9Bx06x+rmWIfBrUi/vJ5d9plEpvnJuAOlvaNUH4cIAWzTTB/
pw/gGxyjiUfxJFYvWgMhjObjECti8TKIC16A98BAAF03KxEqgU3FzUnhRMNekrtietUUqEXn4GTp
b0kOoL7YPoeKdS58QPBrRsOZzBsUPPQOYxo3oT+4bZt/m2QOq6F5dMw7gFjhAlD9j85IIoQFZHWD
HiUqltID3DmbM7krk3xEbUgPWTLVASp6GiIuWrx+zmeihdqUpDWWTbPm/GvXL9RiNXKAHmahJxxR
icSJAAmkUdUfYp121hzFTqUQsGP4Cb7tzO5zeoQa9Sy3gzUEOF477HDawE8gaK6gvapbkY8PlEx4
JbSvZ4TyCKUVH+O9tuZqgIklHKzIDBxT/uCywJEQM/JN5Pas6kl+7m2R1uPsUf9qdq90Tq3ikUrL
HW+IxiFahED0wjOZQvVCM1sFdIHMsLHGQjuPFfh4ZmKNg5x/yqWMPkI/RkYjG+nPQ1067QLFQZg1
RPISYmZcStxGsb8VU3iqkbqECIdTJ6UH2Ufr0509bZw6fz+DIy0/qbMrTK+NnMMCC7DuTPRj8TjQ
hOuXc+bFhqBBEYGG1tH2Hyb7wq1xcuqE/doE/rtCVFD6CSJs7Lk97NGK10N4hSV/gszFb93fin5w
9ZurZPkoC8ib41e0VWRsiu2QiZ+ZZwBnGZUNd4CrzFEZDH81US6w5DcN9f3DAW1A42Yglrrxjl0V
wcBackXpwcazRfBE/5IuaKNb9G1iR0HmwCiFFjT3+k4J2mVlgzAAWzPD67O8u3Lk3C/ACvYXK89Z
Yppof/EKPvs7NDlaKsR1OXltpAiwJXJXVO/lYFTDT9lOZNhC9DhfVGbsy/K4XSPjoXTkgUgEElh8
ERG1NEDhQmaAKw2xdvLC9/iQwShFRYZcfkjjruR2t6ld2pUP+TqnP3BYRMYSJmqmqU7SS7pRCU7X
WLgw1XfuS3m9bR9D8s3HxjAJo4V8UJ0J7MlYp9YZ+DfRxGM/j4aGk7hKfGMNZZO//Eg1bBeuAP57
MFjgfJ2vDfNdVFgnzeIOoYfYVJPTwzZdBNbI7kTkRz7dfB3K5GrROAsc8H7bWOzWhoeOUPioZkKY
8ZneR6+DYl8k+7ITCV4iWB9/yN2aDGb92YCLzpets1sqhFK9bCblDLEUsrWrBPYzrRFmh1oDJknQ
yrgV6d6AErgljYP3iNGVPWfHW+rdPVIlXJVIBMe0b44gxg2ncBElf7/IfXHAjx8/O2uGEYTgb/yc
37wHtJ6oMRHGTB7+06uO7eWCu4k8Cxt/5u7tv1jPq1cYHYhmwCrIWL0SLd3kPiNzkIHdA//tkNWg
IPYiDGPzC4r43XABlcNicYBZsd7KXCYhu8TAgvDYdQD0fLjjkkomXM1wYLNL40aheL+gYrAPpBPO
TMzer5NOJSZdX1h/uSXpv1RGdlMUEDekw8zOYF4bichVZdOVML/05qHpmL9gjlc/Vz5Fqx1ut8WX
g3T3l+O1qWjrzcPzcrtcKS9ZOWyHCCoYROFsqaWD8sK41AnLnDepGZfCMOF/vsI5y52GX7bFeBOo
A8aP8SCyCep68k3vREc/bfIU70uJSY5ManR+nO0IFoLCLbcIj5EmpO5znrgnvFmj2S80nGiR8SCs
dUmItZ+G4kFMauYLLIyFSRiojq4AUpvJjYn3x17P24CDyDGHZEm+9tQWzsPNQkHfpO4Cm/MOwSWN
XGO9LmAN0VDFJkpP6eszdfjDoutLnZXHxkIjsZ8p7uvWO8F1+6bbkYYlmhGeNq8B7bldu+hObEQ1
q8n/paLiCv0KNZKBmPZMy9XNUS3MaO9Sp+Pka71iBtgwzuPOx5LAmzqBeovJEqE83rHWx5GXDhEK
yfMo4Fu7BAPbICXECorACWRJMq+7YnM3HcoSfj2HPyUc2MAt/FOddFi7TM7DHqygEyvI9Jb9MHPo
r14O+8imYHXCuNUz2h2fIsdGrGKfSxGU6SvnlmGcwvv4sDaC7hYzcB+0Te1kYM8ejQ1yCLKhOh93
wDgGmown1B0hCpwxJJxYhW/YOJkAP230Zh6AxezHS5w67EotMPdLFLujNFCv5ZroKKcep27u8DqB
AlvSqUMH/Zh9XUyD1AZzDXZeZ97kZ3kDFp3k9vYz/BGqFbLxygGgVQq1ZIecA1T+2HuIUUT+ap3F
jEkUO+A70ZLag+aC1L/b5OP0PfwvAG+a/Qjln+0p44pCBWk1v53073Gf+K3bGiSBAzAKO16a3MFp
iydumIzWn0l1rej8KeaYYob+ncMLiRMBik/wssKXJhkQRxOMFUdisksgdl0o1UrzGxoaUSYTFsPL
gtWpmenUSImHu+N23FbWE2MYF8Vs1jTQyWweiXMFr9yPX87NRHRXENFUYi9WiRE04Zqf/JskHs59
3RvfSdV/kSIADb5SfVFOimpQdV80+it+pXwLKlXgyQAtuJx2/XG543hYEyMreQQ2TojoHT0plZGr
0nNEYTFsZ4MgdwyfqF220Mx+eqnbp7nK/pKZegREEWWfkJfSxzJA5+2+t2Ts8RIwMjbIcXxzibxd
ZFzbaIK9aASRz0djZltx+qPj8uaAKn0PYtxHQY28lLaNDTcagtCjIu+81+zB8TmBg7ne14nwL0Lj
buUdKjRkq6La9ai0GWLBDBlAiOdIVBV2iyKpGJKD5nMU9yzmOVUjOki+A/pO7m43jN+MY7ntPkHm
N5f3KPLTGX4WTlWBwacrwwUTtF5+3zpiDUJFL+/+L66zgFgH9xNIbrwVmZ1wiRYBSsOXX3iJ+7J/
CGDpmBzoRsgPcqnRQ44RRLTkthWhhGiotQ5/WENn5DJ+HO/YR9ga946yj6km+2dP8mllIN5vF/Ms
NNpn1h+9rUR4nt3wxpNQA5E5EyJ4oAj3ednIFKTEFFjYIlQ2fareITtRrbvKgu5rwzYxZQSJjOqo
IOIgE2p9j+gmHEirA82Wn26kZWrbbJkgMdTWvVi2duXOtHfENPKqjoCBbm5LtagRyPFlQ3jTVIuO
ltLJfs9KHnR4c8l3oxQpyH6yPyeaYbIgAbRfDtUpRwnecDA7Cb6ksvJVzsBqR2mC/2Oi+obQ7VGJ
rRNO44uykUV2aQnJdRv1elZGhK4SdMgvNvdpcWlImjHQ0hK57pJOREeEnudDaBzYh8OxZp751r85
r4Qzzex4rxLxBr7Cz/kR4AYJMSK5NmcMG0M57MGOZpXBPgAKtYPE0n+ujX+jQs8cvFtj3iBefgbN
yiBz9AgEzDd370hD2V7IVreUBd0t00b98iG+A9FV5JYun/sb3fOfKPJyG6qJ+DGE4OqYqAuITJIG
SEUnpt96zG8XjNkLZh3LS8QOU0r81ziN3+AobGwUfv/EhvIRlEhhC4vGSLGFDDDKA3JRCZ8WFfjH
gebD9W4QxyItO97Iz6n0MrzwgE0kSTsCD0FUMX9Z8XsTR3B3TP6w09EPVQA6FvwdKOGwbz6nyoL1
COpc4vBChSFZr2nqPgKOxxfhg9ndSaZ18KZ9UBl5b/3QWl8ImLIAhG94hY8a7/9gTlY4lQkl6n3Y
d3Kvw+lw9wiGY4IHuOU/6FzsxpgTyOx5emTNEDimi/UpBHn5BOzAcO/zaP3isaDQKSYcJA1VOnZG
DEgpNRK5YvB8seGItuB9xctkoWGgBJJsKl2fOROeuRbACojZVPzZb1jMuzgZxQC67Mhwb6TiB52N
tYpXFf8n0QeZm89rTuHd8T5EZ0HinYeD/I0T6UODJC2jhWAl6O9JMqM/LxGZg7zLSxPp3O9AqCqo
R8r+pbAhHF4cJfxeQ8DUvKMGyB11+0L07Bwn8wzLR2+kInFjEPwsXv8CY1GMfxzEMWXq3SGPZghe
0h00fMYY3DnAB87X7XEKvadcpEh0k49cAnsot07cvWN0yCOnVXl17Jv3dPbyFLKAJ+reoYCycY0o
nN3nikiRWRs8Wltf/sbmcn6MNskf5sFAE7i5FHyBzl4cjp85z56S2PSyUULd1A/qAL7KjaYqs8HR
3nhfur5k9r1KCBt67uCEJZolnnP+fzzmKKxk5q08hwiSJrD91eab24iRaiwI3SmdRRCsX2q0hFEy
kokyCCaMaezubcooUBVpokhQcAHOoyVtvG0i13wEvREv6jTdIVqweJo/Zj3oHH6KBzJ//M37SGSY
9YHoGKHB/YI1swooZSLb2HFKxtFfN6dLDoxrldrSnlIFNps8nsl9YgYFgXYcGO6HZkLUCwK+2BLx
thGDKe+TdimWEZqjl3VGQcNeSsq/nfOK353+DiyPOgYFgiP7GWkEZEf0V+fUw8eyogiktSjJ8Mej
7gA1AOxSBwj1jLhhOn+lZtI4fYqjMHqB1aUEg0nJcjXsq4bbgtGEnMrWXnLOht/b1s6WmA9Ic2pc
l4Z88fGqq4EcFIjcaY+PYAz7B4/B7qbgwnK54GLTPISHn1zyFsE9cgKoRiY09gBg7xeiIRv7s8po
pIrV9+twJiEiZQ5HjcsbKde0PmKZ4TN35rAQEBVTSZjx1g3fx5YgcMkuVoqzbcZMj30ek1O0Q53M
kMqnzW/hCCD8Tw5IPtq0MV16Y5PaSGo0FUrtxUyVi1sCvnYKpRoY2nh6BU2D5wWoIQhglT3snNkt
S7FgI85UdkV7Rzf6orom1gkloD4UqCoICltGBUb59bkJttgRRCQYxv+cUpy/6EsIxv7BWEiFg2ZZ
rLqA2pONqNpRXfHAS78lbL8lWAS7AIcP4u1iWoL7aqDEBR2PyvvKmBbOsI5ipfCeaDbZfwYcxWwM
FvrShOVIKs74sdHolpnspFvL3QNZs7UktW3N9hX+xmxti9Q6bvWzMQWH5nuiFhuz6z4vxKcsCCnj
EAaZFKcrgzHGsQg46A4M5LF/Y4nmloYJspwSzUuxwmAlj4l1nMp0R4rzGD2QEecMr3LNf4BgyojF
ZHWFPTtAUzTB9qhpdj9mD8moIWiFlB03vqIj5CYiNNOBG8WLpPAh4rs9domnxclcqPDBEPTFdv57
2C+CglvkUZBLhL+4TC1apCOUO04XPFDxkH4DRQKMaHJ/uTejkpZhmRHm37v0kePemRe4EEeCmDTD
kc3UNnmGbQgnrrh56GeP9U4PHqHEEgGH8pMRt9O/zanfYrBznrPMcVDRtSqHgVN7x+zI9s8KMkl5
PvJVWEXAc+zB74vk0jSa1J+CLfhifDtCMNMIkfvGlnx4uSWGXZBoFi/QOS9e+LhISGj5oSP3qN8T
TQG2HcIQ6KKZd+6LWrB2+o7sYjVkBxdo0wBQDIJuiEzKnj7GwJf5PJtCDNEav6ifOVQ9Y3NjQmvh
6buHS5FMOklC6Ea6InubZKh9RKQ3OIZrnCHMuFY8vMRI252o2ytqaWD2BDmGOBJY2jHYQXRIePWQ
9HhHkgFtgHgC36jEqxEyFGV1w26GgMr7jb9T4wA9nfPU/fmAZmIAvvx0IsBnaczhQV1OPCPeLgZN
TSWPvwoqzYyrhjzI5YPYscdWnJvtGEu7Mmx0wjbEgfecNDQEt3l/l305i2UbhydFj+lQBnLW/zvq
TIqZOIbyHiPQgXrnVlkPl7OLXH+IC4bXsbBdUUaIwpZHtnjHkdio2Jn5VXZMxBIPi25DJJL7A8iD
FaA/gm0SUZHcm4cHN7cfkH8X31cDuH2f8wsUtGdDX44yMFl2WXMIoHRkmUFV4Lizh5FkrRleQffA
o2BdhwIQfnG4lV5DlVcgBKWEXw6GT9xLYMxYztiSfxblygN3IBfvzDku4Wx7PkOFSBxl9US89bxX
J8Z4ok4R3qc34/bofF0GJTqiRT6+bWk2hctw4pf/pFVqKL5km8Qzu0H8MM9PwjJLJTjE68Sdmr83
GfslAC7ksUsWU4/SEQTBY+fi2GOgr93ECHj/CTN6Mxy/8Xdc0WNDuVu6zttUscxEnq/MfpRtckcX
BgEmcepQHVRhiAaQnQOF0EuKt41N7WZLDHwbjHn55zG2RZ+o+9EDoUDma7rd74uMXwmrqVzZ0Df5
F8ROOtwbqnFUOTi4wb4gGwDr+pweSNNEM2X3yT6hmXA6x2EfQhtzm+roVAMBvcP2gRCRoe6XmDGV
8XN1m98cCHUNYINakSp4DFpUugecAkQo8Gu49CpIUBCQ2rnEgMZpzLFAphLsC6tE8KCGvf+sM4uk
AwJY5tFSkcQIF3VGTnrQY1QP5iXYR7Hr9IN4S9wdvERwwzAqpqQxFWV2PENeS4d2MH0zquHtNm7G
vKzZa6TEd096jXhd3ceObZpTobkLke2NHCUSop2WmkOzppHNSImEv0i8PYAY+AXLgJqEkgX2jPFR
sdKzjgDDDDUyZhWVJp+BzQ8Q9IxJkCvDkc8eBgA550BfcATCnSng1o4g2wiVRoQheoYdIrKKNY14
vLJVaioYSowp+ZJ3B+zb3RNIhlSfb8VIyEaQci8l0NcA56FCW/5Z68H3MthJbJzT5uEru+z4YA4T
IBv/1VXQiP7m0uQJ2R+xEa148J+NQsoe36rAg4KRyxXp/OAtXEh9d5N8iPAQwE8UskFFCZ8AJDw5
+PLUS94i46EW4AONvi+qWw6r3FYpQ17ghw3LzSTwCY4K+IKsnk0WEs2AL3/TZ5VRqgBJFIsEbAVq
AGwUxb3KFXEsxitipz6oMWicYM3Y+tDfMk+18N5TYA8EZ31rj8F3R1gVBzpHrvPYSJwWbIV3ngZK
HYeaXryLPdYCL2y20VCdcOIH4neTeiHc8XAzucfdYWUJ7oR8FA7Lbkw/xXfi57ux6nY7aWaAfY2z
6QDAxfDmqo9U1ckuBqXJQlmKPb7vvMO7wzKte6Rt0HkxJ95+cEcIvvPJEj0PaDzoguCzR6K5YHfL
d31232W2KXfRkCOgHg9mn3GKxl/M2fg4xZpYt4SS7M1QBQAVmzDAirbB3B/NcY+3hw2vZeuXZm/7
CLDj1Xs2IDcSmWDjjpaDp+KgzuwdhuWwv4cSD0qUAj9rMNaZjFdbtzUUJJSQyek0Mvyb/b306RW1
qTpSSAqxVPo8U+BObIfcipg7v5QRbnL4KzGfo3HKkyp6UESLgLSlY/CcoMDifN3aQfi7JJivUIzj
AQD2DNLNy2fTQhcvViqlBvNQNUd1uJDVnZ1zr+M/ZEXRNfO+iMdQUiHwxAznYQPlHhIqomrGnI48
YoCgNiLDhNyYviNasKSyPmD+yPEY0IIUjX/i+3oBqBMhi/h6YfKSNT5lTvcMzeUn0Nbr3BGzPbu5
qMcaYraiRRKy6KC/cy9/gJFRX90+9hszof0Y9dcfeNvK1Vzx3ghKzRSPL+UbUhYvNQ6YJmT/opIw
Ljw3Oubhe5tQqxacF6BnqK4qTijeN06A27QJS9bU0/mR0MC6InXw7gFZuyjGWGePGfIg0DZuPVPF
RJf9T63vRkuBlXWMEyTs2k8FzDWkkcH1PylhK0m+de/Dhngqfg3qg5+nMXDoAyaLMhL+nAMWK3Af
00bcqE6iUlSRYbW4s8iuz8jq8dWB1p52pzANEuZ+mKLIJ+KAwGyD1+J2LhatK/LOyIMk4lgP2Eer
LQ9igIgFGhiovsMmPaCHJ5SqHvIqBq8pRBVYWzGXN+2GYkyiIduwNP4y/rRg8OOwOgDp/3jB1Y05
cKX4dbmfqmV+Vkonr5wP7BbRX5KlfubVwK4pkCix0Ne+g5rOp3RfP++2LRnzDoSbw3Kxh8P1kyLz
ZRQT9UhJSE8IY6w1dhfZaT3Uma/49RSe381TVIylzh3qDpnS1/uiNy7c9Of3W9LQp0bqGlB5QvOo
IGxEoBVZ1c3RnjZSuMLV22EO/sksEQGo2MJTDKZuMCScA7nvyrT8ZPIxfUWldO5gnUwmd9eElrWQ
9CVmD/RoL0anmYsau1/tlniYVQKynRfDTWCnOALhBXEyjBBSIKkBoCZUyibLFZ6RIC/ihFCUICah
nwKTDwb4HT30AFukvlS79mNy4ExDfacvSEKxWTpwJQfs3iOgUSIhGc318bG0MCitGUqokkc4kCNg
S3NB1qLb26sINb0nkzprqFOk/yVbm31jHE/pNhxnE9UBS3pDz51g2PgNOWA99m9BSvQCUh6W1aQl
t5n8nbPs3EwbGddtmayFyZksjRBey2dvLVzVae74flFxtO4XlAf19pdkN7JTti1OW/RiKDNbumek
whjaH3vNEwIMrO24Jekt6fLQLWNiJoe8/8TYWboaaT6iU09WbMliwPQf2J0I7WUhNkw8u7sVTwzn
ORQMP4TcJyAXmVZxlnG1ny3yfwLIb64pPIyE08VvVB+XgnVFSm3tQiaXkojvlWGqZdRu4jpNjAGP
Bf9nh/t42zLJj6Aa5AJnw/le7p5pA/jgFBC53b+rTmJvMu1hreDNGFiDY29VsBmoQ/XAQWMua2QY
IcEeDi/pGCJSvvTYkChkbHmOhPvrEHKyYuEgxo7WKe0tSQuxSVjr065RbEH1oJlSkNoM7BfAqGp/
/rhoYoKcfxIykiPoOvVxwjtbuYcq8Z+SyzeRIaPeNkYY4YXRHRKWlC5oo6mERAhS/7XIkr8XMU/l
UMoXETDqVmdAu9cg3xLZSL35w07CT9Acnjt9RsPC2SzbX/jgEVM7D8RBfR199oxLjmIwolh3vw2F
lFtzMhzMGXrgX/y9sFk93A/OO/PmKE5mD9wy6C/7/v36/XlSFtx3OhBazH0q45TGkDP35YObzaEr
4IITVMaRAyYxIdMFvzLIDhKPjmkg8qhPKYFJcZccBaerWsJTWmijAu6dE5zq73J7iMPzDjBQrPPz
p2/dzyJKWsCzTycJOZLIrADZMXyJ7ZzKr96pjDpYviGwYooCPkR+TW6mF8HfIZTTR4XpKXEn2Ymb
hsaiY0kceiydzQBVUEy4NvJnXg8mHmORbl0JwtfFWwFXyEMTcHYAQIOAbabUVoeV50y8ULb8iVlv
ojBo/JujIseL7Dp+Tauf1VHbgQn4EbmUDs/pRO4XLiFSSzgIbPKkMdMmIy7H11YtgRtiVA5LktkF
hKs2p9e+4UAQ+wARAS1hi+zBxJd3jGMOcbFT9HvKi55PQ5IywKBRP70nsS06BagIH2EwH46P2wao
x6BhoM4y10xuQzGJ3X6bzfBzPNGaDE7PYempS+zZE2Wlz0unPmW4t2ZfUQQ3NNWAv9TEJLc6SHxV
fO2TiEPzjRyTjH9LuF1ah/bxcL+0qArxcsGsZWMZOTbgZuFEfw0aO8pZ+37k3SWDEpHyronpHTS3
CdG5IBB6rnVYK82XwxKAA4Z7QlHOvaTO8eQZxx6FGhkEBDgNuSpzwj8IfBUHqoBa6LGaS7nSPWYC
O5XfBfWw2iq0dKIzTadUJJVHUSIEhhVddhRm2xs+9BxqKCKz5ovArrq8/NRf3p0HFs+OgVGclRhw
egtz1hHVDLQJ6Q8WIyBYffz8unekKoRZMNn4ahi2CgX9tNorg6wRJ25LXkrtKLjJzipiIGT7Nen7
tT3w2VVxWL0Mv8Tqz60la4yW8vTNPSQTvRWhGGH+Ju2CbHdae4dTG7jzTF3fjjImacCN7oDCHw9X
A6r4NkF/B+MSvNAMzPCxLhTWSkVe1Su1vQGg9Wv6G6ehQD4ZU8aY89p5z8ia7oYye/yOtqqnWR+C
11CqkpVBc3FKWbk4gfm8xn9NP+Mv0PT4Ew/gwjRUkGxj16e1jB/QeUsI3W1xqPiOBKNSX4GR4Jga
aRBpfr2mlCd/kzgAzZqXwcVwKPHuE1AER5n0vZq6C5EC4qrQIAzy69H89w90VWRykwmEtwmdAi+w
CtSDzxSJBVD0JnVE5HgBDU5uCklv2Y4UCOjS2uvTVHUwk6LRVm15lPxpofnzVAajMsQnV0S+HmQM
g89vqhtdXumQcUFn8zbu8sm3cNFe4jFGKtiDODKHLQfc5SFTOggtG/9sSbW9pNRulS0QMtzd+R5f
M9+YapKpJSg/tb8C2eWmpaf1eSl5bX5sOXOTMCtCyPjVWBb6DLTrwconzo8xx1eASqe3z2BV+n7H
2RNmIPUyPiZ+E025PjTAGoCRAGEwXND/EZUVIUsiPLfjUrFx7qhdFnJcvC29duHTANNC/oOShXlU
qof+YGquWcWYBkFZjf9YuqslxdZsC8BPRAQut7gnbjdEAom7w9P3t2p3RJ/TXVUpwPplzjGHQFu5
O0B7DkPWVn0JjijMDtJIDlC5gsPrZMs+LxSuvP7+FTFniYZztxTdacnMD7qScYZcjftf0KrAYDWt
2JYZ07rJCa9FTJ7YNoayt6nyKPHD+vZdTV5zgxSjmC9YqD6drI0HRM+SQJkvBlxOri46U2za1h0F
5J0PH/OIfDSA17z5xufXzkKu/Zgqc2L90+88f46PwvNRCCal0GLTknc+sJ3aMZqtZuZocNwWw9W1
TgY7nAvKHkSYHqRIt77YnHnVNZ9Lo7DtOP0bVw7EvQZ6w5LK2S/DHL5K+XASXyhps2+BL2OMQCaX
jTPZ+aOxv7Uz5/E53DyFJ9NoNZNYbN55l8EDwZDgceEH+Hgij9yNOf01H7lW9tc8OIoQQk68yYQd
sjLacaUZxGiEediEq9PfUO3BNILQtIqta8hKaRyXDHwK3DA19PtHPjlM/J5MZg8zIgk4zi0cYDCX
2V5Q82OWbmyS2ceS9+aThe2xF60iI/GDmZ865/GqpkGQqGMw7hn69avBt7vfFlwO4j5m0Q7ZsSUn
qENJZalmstHJzpJTxI8yTnQvH/QBqULN4Cq5siIEI10+hgfZJzXaMvVQgmdPADkyfWpRVHqsF2MJ
hTPusEng3A9L9i2Ddyv4I4FUJMiP2o4isymG3TC5jOrKly60fSsD5+Ueg8a6OP2tqHeWbNSu0eDr
w9fsA3K+mBJXjV9tXEZ973bkXKToS+gKGx6wO9kNPNzV9gtNNHg++SL1Yx1OL4KQbH8E0sPQ0AhD
Az/4HPLx5X4RmX/nh8n1x8PXPcWGmRHQ7jLR2606odG7Qobfd8oCwtjzdz8D5wBTtY7e/BXYpf7L
mzy2Tu3wGNkpPN7++HBOg4Sp8G2wDWwwKQ+9M779rQCiQKIbH9onNrbcG8IB1AHMSeCZ1N69+yxz
8wae3fjgw3n6if/2+Nu0D3qYv10f9LKdiyyIsjC6dxM+TeBf/w0SW/gtAm3aMiw7j/a6++Dlcums
Jj7NY+Ln1Y/333qS2evPiw43HFSmLJFJcnxpIKtE/+IDvsAgBTIT8MssMtz3br84rd3EzK/YTZ69
9eIIuMDjJEHKZC9XwPhmaVNXXoPM8NKOD/xzdMmoy5ZW7jQe4/giKNaU+E5VhfM/EJ8uLb54gX1n
YWlH+gqNBzwb/cYSm+Yiw2CI3dGu1dlaPP4+fzd38OLWlr0U6el3P79ceIXM9dNjXbQp3aYc/r0q
lvT1m5ztnYFyN1NFtftsO3yiL8zeQUkIR3LSaej96m3x059CHSVWPBePzoP576t55QUt7Ow+PIyi
dPUafNeUgbyFTmRD7txTM2f6r3GmvyfCTlxpAHPp+fZWfNv2cxd8jAfg/Di4ymUkGxhd+HqefkBI
hWtt8/clQdz97qOBGD8OO7dh8cgUUViGAXqTQ2+/kd04GNM5Z8qz97C4Jp9+3JOaJWYetaISP8ET
8h+L/BP8A1dqwuVdIYyET+eeDj5og3XLLaTZmfhru8D6AUpPnt3rmPx2KgTI6rt3pSQXssGgyPfC
hzvnnq3pwkprPlkj+Ch5EV9yPtDVmRdsLjDxhkr5QFCYELkOATP7vC640v872NLwfQljiQAbXS2d
Fm6vhNJKie7kgAOEi1+8gY0hNgcK61AaAtJWfs0jJ5U9OtPIcn+vM2ADAJAq0Z+nCx3q9hcGcB7a
JIe/N6zuR6jhnzfmE1EDKpB2f3vbCltnth+u/wkaXzJ5IlZ4+zV6tT5ji905ITbAVquu4FvvyuXP
tydmycEWN9xgNzgc3mkf2hYvsh//C/+mSLK4k1/Hrz6+wm5iFaSaPspb+/Tvk+1D9BIwXmcFWHU1
iY7P/qsO/LjO4L4egteYGiZ5RbuAogPBIJJCMzSXUIrWqRr9O11zAXA3eP74UcHcRa8XhPRd62JN
e5laCNMkrOYklkMi+I3xIOsEoHhwAER0itHs278Z9ozuY5MEmC3lnScHTboMdI/tlYt9EflNRtGu
kfxOIpNH0yGBRTzFfySzTM9ZSf29etvaa3YWuXdj8rfrxmToKqSWp852dHdJmZnNn11H5rt7M7pf
yELWoCxVwdsFsM8CPq4xcVHiHfbxc+6UKFrRkCyvzoq7/zz6tjW0GoD5thcVFNBg9WPK/s/aVygN
X5E6kDGosfvBIeoGH6cmByf8chXoVT+L0CTe3YqLcUBggizijo3epX39iQ7OrZQalgo5E1xh60PO
hb5eWL7+4rKEsJ4G35Hr0Q1ClDC45/MYcGIq941XjxtnPAOlyq6T2RsaeXel6e9+YGiLMKK/Vg+x
eak5A5nQeAdCQKtZzXSZBs7Vz31wk19ZHxkf7nPW+hd1BvLuwLcV12qBrL4KeyIjeORVSmMXo7TD
vhFdUwUy44suhlhL9ND3onPNbr9B+w8dIDOkSYy656WJHpcC796/fCvXMJZL7khesPhOVHuEcRNg
VrLpcDmyQ0bJoFIKVcXsxmI5raKiZvXN7VD1frngH3KWiKI7oWT/BLdd6JEjvUjAiWNz+zh0yXsr
r08uAt0UZRsvPgz8K97G9AtzySY/eXWeCEP1iXLFOvI/mG6rJ4JRmC9A5oHtaeRMSF6Khtz0L7yp
3Mc+/QtB+zmHFWS9WLyvb84LcHofF2nmE4vj+L1w7D9/HjjfNp3zxNkRXEbK8Nklbvt79Lr9bdfc
wM0Q/pu+CuG/VyfSE7o9f/7wFtB2j89QLY4lgXNRRJ+OHPnMnmHL9sshZ628ktmNxHTLldN1PAfV
Xk9t1tx7V3cyQ+ftLwacBe3+45ZN/lr8l4Ij+Dm8z4zdPdtjBSp/jeQyeMszhgQvn1Rwz8BELN3Q
VXJ7FqhxvOWcCTsOdADUxd6mW0QmUFGLOOyzmZlZbP7eOCbrbG9Lv+MA5+b0zp6SudSTkCmr3JP/
PsQm1Ym6vyD/PhbHZiJsPkjIFP89nsVBnFsux5W9Ns3am97xGbzmbABui+JYxoKjTHWzHwdk1D2S
pcssP8Dh+Ts1peO4Xp/khKMUsKHlUmzDGVIMed/KkEdD4d0KN3bNBvfh9qZ8aXMPw12I1C6MWVas
y54V7lbwno+UXa5M0yrr/jnQ55tLzdXD16h0+pxC6aH8/OYedH4/n1JshBvjwps2YqNYzWJMzVed
IwtYItCySj5QeWb0JGjQljLxiqYbIXST83BcR27Oi7PHXQ0FQZJhi7t84gIRyBihTz6YRYrQeYY7
Qo/I+LCMN1ez8zy1OLlr5l+UhnXwFRfX1XwNWyLSgPJG8n6GrWMZhCL5864etA5M58B01ShnWRFG
39zhVLhgtd7y5GBkKKGqQjFKuS2S8Fq+DD6Z/PQtnLEUlKuX8l6iRkCjvolw3Xce8/0w3QuWwXEJ
1Ab5UY1qAoM/X1jpes3olBN1h0zJDaTPHNg0bp0XtLniTLFZOJMycGIeI9S8G+BVVwz1gwjnU/k6
w3pntPoAa1SK/Gb8mM705zxIEGNPzjicPRl24yPXqlFUB9K/zSnp10NHrJfhgkszPLeQnKLronUa
GtxiDHz8d4ocRhzfqcZLahleeJ13VAN3QEkfe1YCkewjGMJsAKCQeseqkkgtA8HkKqOO+Ige9Cai
GiarMR289adna/znBMLXQjzPBH/jFE6wMXQSMvCGr+navrmpac0tcOfwFteOfz3d6D0Bmq9GH08Y
LXbytTWuhYd4i1xMH/5m3H+IZDfzzSiDNTKJYBxgfQ6+TlYluxKLluRJF/y85HYLyWFcFwPrjx3Z
kq02eji+H0G2hrEdOvA7i5we5asUsg2DnszRnZzmNDSpe96Z//p3/TrwjggfbrRU9v4KGiA3BbEf
/dzV4M38A9DZ+XQ4PbQeM21VtMmpqmGo8EN67Y6EchGlGA2pPKg77EKcwGHcd2kf+gwWkkMBJpsC
acpYEB4uMVtTtqrTUbr4qu+YHZ2rj6KAIj5IzJ7FbtL/cAIOTdbNQy/G9TZw10wFRo2a3vq6tltQ
jLl1Fy830BG6OJhm2Hs9ceMBMXc+9E+hKfzcxEe9/47tZz86M/IYHbMCPemPlgKbyq+hT8PNeDeX
DKqL4JJEt2C9h3wbyr5DgVuIq3uInnVxdXZNldHO2M0XZWa2uTOZ1qOHN2SMLEMjB3B0wE7Ade4Y
mL8jWS1qjCSWk6n88boFdQwCJoL758rwghcybVg+QqF87Ny1iT8+quH1pet8WSu1AMCpJHtmAYe/
U660o54JZiAjpcYjkFh6uQkKG4dEEQSrHtGhAZZjnUtgxx/EtTy612TOteY3QkxUsE6OnUmaUk9T
jVytbbUSEoF4xSXpiPFyxfuuT7mVTJ/At+JlsNKc1kjxieTNKNo24dVFv9z5Cf7Za8J/MNGf5lwc
MTXSo/Ca2xvrX74FGwAWD2QFuvWEMDLmArW8jFITovWq8cqmZzvFgmMj1I8v3FBprErcGSq4saLq
MmIRYnt/YOYz9wss8+fV6nhS8YACd9UaElriYIutUEu8gNg1DZOrFlKuHn+8coYGqeDS+qjVvG0D
hFX2Y6an90SihMWoBMatcIUwlLRH05T22BzGhyBTgpra+C6cT3U/2J0jpYAO2djLrgaOg717YS95
tB481AbQhGj2Nt4G5+FmfFps0GUpMZcSMRxmlAK9kHdCgax48aN/X/xiTMmcJN/Jm5J+lh46E66T
959yZP8XVRN4bLM3IHW4S2d5m/xu7bPBfvKC812yi2mw0a6BWYsZmq/CAv/DqDHPDBzgLGqbfjc7
Dc3yGDtKNGQLmWgFk3ttBcn9ZvaPcy4yto4EV9YDlUmUenfhmq/aqfxEtLhw6AYPTyBtvNsk81rD
24EUpnZ6uKE6e+YgnuC8cP3WlZCpBdNyulWGB5wfDAefqmWVzgaAKMR0flnGFrsl0mp/N/fiHUCn
mZWJ387v0cbzznczfRjwLvrNJnDc/l5t+wDVxAa8Nx69c/UC6lLKtKfd/ew5PPztKlfpXu9GjOeD
CVr50j38pGfEX611O8XY6GtlzNhXJrLxHl+w09yzY1sOdmt/us/ObfFopaGUnvN8RdNeW1FcAfAM
gozPeto0jaud9a+cm46jC43nqvIdcHrJ/Jpiki8Gi9bR0d3OQwgB8n1Qd7RL3eniOZNuptrpJtpT
+TiXbqS/asXntpHbKdplbOoijTpmlOsyUPZL99Xqz1UZ762X064d4lxIoLKQV+lgL7nE8prMmlde
VRKLuzIJqvSbGrz/nfM0Ftt3drVRQyJ9TKwcbokzmgI32QggFRvVGupX9Y1aO30opBk1mB+t8qtU
fl3heL/OZQyuNVzbHDYP1QYTESPle/+7UHlkCOv9Zi6rkGCQHwGBCyvwn972PckL0uMpR5+QHkZY
3DaJWcPD5MTYRVJQ4mffUs74Gv6lRWl+1NfOirZMtFIikMit6xggk9RQmRibvct8V50lB6bxp/Yd
3iKOMTa/18Od6/zZuw32zC/mq98gAqh3/vk0FFnvVnLmtC9EB8nfbz00jHN0oVLwpmwdNre/YQFY
egSI4G4WvA+nKBAYl/OVAwSL/c4QJxGwIIKhrtYFU9biXfWBm9yxexgHZUjrrtr+9TcCjv4ou56T
d9+3IS99G9OhCNA/6cH/3pp3St7hXu374YnAAeHaMC/mp9d4zJIdf0kM8W1cO48fqONK0il3+R9n
dQKL3da4YZXwBBHt82xfcTuUUYLl0IVzgiDaHi56yHHunnCAMyPn7+RGCM9slND41kvORDS2WbYV
caG7MMzdLDZ2X7CF6Vnk719DdvdeI9iXLo2fSP01+HSAlJ1E9zE4L+5mokkmVLcg7IlWKGLy98qG
eud/3n9OoQo6WY2JeFveREoVqcYFqCsT1A7aNDHlX/ZH22wYKfLfMMCnvBtegdLXRnK25zVAWODy
PQZsbgfIZ0hTZLVF0ccTfxEeTkRNQTl461n4+9qmR43N4vqG/Xk2WfPVGxNioEmaL8ipmywi8Nef
c2tp7CZzeLrDvi2jxuBS4////Iu0DkvIfJKhbPz3M1DOa4EhPy735NAUYreEIt0D67bQIg6oX8IF
wu3VJ4CYDYve7oVg3dxVlq9/p5nSFT+IaFRWur5kzP/PMTULyfGT5AhtSQWd6XM+/d2KF5Aw1ryP
woFdgCY+YN4iVUYiLnsm3lJgtkxOn6PQwsIx47D9vK7jyAPecIJlvNy61KL9EI7dX2j2pXQJQs86
iVH0UHruisFIYvAZxLGR+Uxdiw9tBCgHwgHNwEr9UKkA7UP/ndf/yMpHBU6wlQvpWOX9LFh5HlHG
OCRS0x1HtnlHeAIXRZf3dzO4SZuOZrpsTf+O6Nz9QBYN/R1uR9/ao3SoRgL8qgQQ003GX1S1u8mh
TxDVukSCxzTlrgc0M8e70y0D4gLXLf7VfhQtMkBMYQJPsyU4ajhg01nL6mUnzV7cuQJbS7cA5mE4
nN2kAUL5m0WvSlHNpv6v8IqDL7r78QHLAQ0IymNCqHPXwsFYNp01g6L9JscjUhm2yTmiJpexkjQ9
TKn+u1sNdMDY2XUdGBgujUSVpvvHtSCKbnh+BX2XUusLpOide0Zpt/a15ccHqINO7pI/OFpogQGF
KiF9KZx4mwcjOGcswfc40yO+Dg4cNVpOzXRmE4IqrWrb5G9Qla/hXDaJGsGKWXPXmQZnjooh88rr
m87aHXLlKZgocEtai4kEE+qbhGUu4lNwGUQotHxA0JCxdtkDuuskzbxI3yIhe35urpjSRZb7zg5I
2owvwuN9U67TUiH9Fx5G/u5tKNuttx+cC7nml+X1Y6bGCEcK6nmVBSn9BmDkcP5LpxUs7hiNCA+i
7/LyzB07YTmPV0AkF077NeJisZcg0P/sqFRKCh2+XurJd+dBlzRJTTLt6MifE4lseu7C8wUvduay
r1un7i0ozA/da+Ay51VcGFnbWglpg/iJrCCgjri8hro1ajwngYtJ7+LDnTnQ7n9pw4naMwhJ2yJ4
BR2eur7wnmzmjAp9uALAj+SOQXHACnz05LmmAzwuM798u5vXhvUYrmdOOaEw2FDf5b2xbucocbrn
QO2qy8r7Cuzg5+TV/dII/EXe2eks3OM7Wg71o/nAWZvIsKqMUD7+u7UTrlY82nQQeeaReB06zIsB
wPjQi3fVBoVNPfCtv6MCpSan+pNx27Hja+Bq1iWleDvedSPy9iqEfyQnlShL9TanMTu1+W2uKOLA
3I7XeXIZitUY7/ViKAvJS8mN/KopGTVp3590J9P2El5d1Kf4D4BOa6Wy12eHu2+VMYCznajIYe5c
hvc+UOwxFOk13/RsU3fYbRnVbgyRzezpKybZJD6Pz2xVJ6EzP91HT3Z5rYYJR6v/6VjcBt2UJ+bX
T/trqDjICutPg8LaCFTP7EzT4foIuq8/ls4OlkiAyzkjcOgrdnlY+ZoEY7Vfi2fHNtiMPwpvwQeZ
/odT9bmTYPxQzrQCy3n+F/f2Y3FwCfId5G2ZhkQEJo8bto/2iBXPeHAQm0R/bsYenkV85HoPz79t
W3PK22GIK/wZRwTHJbuxKqZw/lZ/lWOtK03ZZeicjHm4UWLYhHgKmbZLUWlEFeinzvaMbRd4s3Uu
0VzqV1da+/4muGCvy1OMuWMnJsQmWet/c4S50h9fndjs1N6OT254j0dFbeB3yyXx28fv9qaFIAXO
8J/PsbhdRn+CqJ1od92JDN4Nn+lnmPzBChpf5iFiKHFxrEkeFRuNY4Hjoy7Vb6ALi3S0X5u/2/xe
fbW491fj4ym7n1XjHhTTvvxZffqXKAb0350ZeXxsKLFp8A1qRuXAHGvnsmS0wipo07lmrX8xApF7
46UXUwrWoGvkLVOL9ZCx4brJNrwe+nMG6RT3y+tySgpZX2d/U5VbJczXwA8pfVGDQp0VO4VNQX38
bfryaFd1LiXPl3soc1h2ePRenptiyhhfHeqX+oG0/lQIld8Fp/W3EKa1P+RTuVM/hZO3bqoWDr03
2e6JL3YQjcpBhj1WohXJnX3/k5XZqXbGImJPzFYXbbJMANrmTFdZ5TOCSdEd84mfyA/tlIy1V/1b
yLBu9tMKqR9JRfU3eYZ5G2JJEIMQymvIr5TAtAzENkQHuTjFR8ItHiYggBAyVrD48hHEz7LNOox0
V4N9n16i9Rg++9wYW4rRszb7E8wmb5/c04mlagmqiWNO9+dsU2SuywDtBWu7lkCkTni07rBq6ENr
VsOzCbC7P1qqPRDe4+33XKWifMDBsOOjBuJ/NmpsbC8GJRGziP578uhiNK9yfnLMVMjxOH8tLi0G
juOzB/Zu61Cah59/qTxuGyuEgXKDPHSyAtnqNxA1aRlfeYiX0+kzD7Vj/ZJBbyPVDzADALme/pO9
xQCCmWtArL29LD/9f1g9bKqqwoFC1+7DhA7LkH2crOxrjzzHvFymRApYocQQj4N3pV3oRIvRWnyI
lF214DmxrrraDRcsL/9r7q2YHX/K4imqofbHPtUh5EL9SPuZm58Hl1aarvVVC1XjQ6Sx/qcUmXOx
6nzEO73nmR9lWGrhLL+W3DliDRO522jbjAdGgD5jPN0q/9ZSshrnmH2up+lPYCrl9TjCkD/VdWbt
R5pVhZrh/rrPor17GhjiGFKk+7QhuAoL8CH0axYU5/LqbnVrcHaZrYbL90+Sd7py2RfS7CpweHzM
YHbgpgmPwmt2W36IBtelFqedA8JuoNjUpeQftWdgFt65DUPFdSvZefM8FZU0lJ+NL/PKB64n0aYI
diBS8Vmd9iS3tJgd1WUUIcnWwgLlsTZpuneyeq79NNoTQy8urig40piZ6ufbpx60bblp7P6mBpEb
xtSpRqq6KoaDA6Z7xfi3F2VucYCrXiuCWdCM4dplbI9hgC9xfvuXaXMO7Mnbz9+kD/YdpCOUj0Lh
3LGUdKSrNO2Xlojy8gW0Dkev7Ga0nbxkktU3W7tYLV29z6MSbx7VyHxdCImqSlXQc4ris4I8DjJN
EueGsPNqAsoL0qqHcFqDDMlU5TBkmVUWccWaWyvGD403hgFS+TUjsB5kftat7/xaOvRuksxlQQ1g
JGPJ8rzRY4Tu28pagHj3JJ7kTB6/rQdoXeDI4+wt0lKv8ov2chHoas71KQGPlLRcIDPlW+EMrWaK
mVmq/P25MRQ5K+6PdTab1fUEM6wUKp8DJNeYFWuja89eSdSP48jo9tEUH5pa3sTsMogEwUT2Lsx1
eJxHG5H56TeD9BaepCd30J/LYptPmDmeCyGEXYGzpzxAxiDP7gDuuZWfSjRA1EB4HYvptmuc4Nd4
W6WvrK3Fx7C2A9MJt8QkowhfaMmeOiJefcatfMO0/xhrgX+bXhRI/STZckUbbXFF/IlyClgZSORi
8eB7Ahc4+UHm9t1kjYNUDwAOOnREONNvvWN/WowvEiUFocKrJ4e7yuxnEti8Pup++210q8NuZ1Cv
X+TBMtlBW1q5IyOhYP93UdsXyZ9EM9W41sJi0yUUBIaYg5eDB42Gnr6X+b3OtrOAmLduRueKp/Xg
mEVMKq9+TrV16WVLXPLzeYDrpR0b9lV1W72acwTBWezMWqcO/XNj3bgNMvVMRXRkXmHnHLjnEq1P
/lQReV4KVROVNyDbhuK+1TzW8KgLvAbKuyzWZwjNmj+7r/5SZ0RKfM+zNkRRg1+M50vM6tyT1m07
OjwVY5XneCpJdqe1fc04Lg0Dr7J99RBYrs4QWztglGa8FiH4krtat6cLN0mx50JwCbqPivGmThuG
EurtGYgfT/nXSIotpv2jQtBcFiJbTxpOUdxFZItA6HzMn/q0HONmthfI4jR9lJ0gzXh903VqxFqp
+nGEf3ha+p7nOMwxNVHIlI7lMLb6dRDjn38AKLhSQj0EWm/u36tl2S6pThJUkydQ/z2ONtla8EkJ
cgfxPGVDCfwZw314Yi+iTaeaoD45YSxUYmXOwuV0iU6wt+3FybgPtFFnJFuebzRccQanLulybHQp
3IbnRqi1bgh6b60ru+FZ8LvTu5RsGkvn0/NkMwMouo8O1VDzydCA+fF83Up0VbNrCZun5WoQnVxc
kiC44mcEgQ98/gLHpSBBti2eprSl9pWjBBQY3kch+vHA+zPauM7TVStEIzPgvcmuvnitu8KPo7P0
9lfV/+XCbbsZ4Padp5nRJLI77RslwkRBHCABrgbsglUz8fNmNL4abmaRn2B/9jcTg2Jkj6RptKp7
DPf7tN6zJyoFGk1t1fl27yP9PVjL/NCscP0XxjsfZkDMdBa18NILiU8YMDfI+irHHqvOgF8d6HzO
jU/32H4MaUYCpfVQF5UUCOSs2QZnZjNUW81e7fPotcSW7p9qN+dmaLyenFw6m15smblmn7Kztn/M
TIlATsW+mO9GPFCcBW77uKq64PgEvSyWQWV7djOzTS3mgMP3MpjwSYEglqtfodne/lgZoqnU5evv
V0X/7/bNT1PBfCrQgkYLETKyAMtad5we70Ew4TPyn0Tnn+61OS2f5p8RjsOjAuuKN24V40gizz82
Ab+6ikQLet0LD2P9nQbg0No3kUiGh/yYl1t1X3vn2JXLXJap/C68c9EFIKJSYjq0CBxFcaeUr69a
YrzO/pfAsWKVgNQOMSnxkB5/aFTuBTln2nEKeYEch+5+V2JllsmlVIZRDND8Z/QuPH7uk08+zl63
yO02QGyPg029uSvGcvvmt3qsXYzZgizgYhC49Khc7gVt2WdflGhJhmsweS3EU6V9LaKAIhf91wSo
pOKLC2bCIoW2T+BXKmVyx7L3wWrHFE34AkxsBC8+1TX9zJnC5W1fI/fSSa0nEpkJaTM9iAmBtZsM
4H78+++T39KuHucfyrv8keRZWGE5WKrI+7d/6ZTh9pbNIxkqvyWkTwv9Uj7AMW/VFBqx874dbyOU
D9L9eNu9NcfbfGwru2YgCX8UqMwDA8uprF75Zcya0nsWaNe2EXQHZeQ8bb7DFLgSYM2L+EQGfmHT
JicQV1htGiEbCvS65UT+NtvlgYrFV/EmmfsbBGf03iVCHomXFr1gd0QNIcf1TTn0c0ejsNd4a1Ga
E7IHgcKFT4fDfwtB/5/Mmu6F0uHYSpUNxFsYYm/l8xLX9qHIXeJbHHuICFdFJjniB1lgtUx0l6du
iClI/za7Dfd/Ol4TFB1E/z5ICAK/N6fztNlta8XzL12zxyZ+F//r+8imd9Pju6BvAP3J32Ssk27s
cykefKRcU+Yc9Lu63PA0GyF7QrlQRVdDVQyZVkrBw7zDhZFaIwY8V5JJ4OMD+8/HzfXsaSILuO7b
w8uP84NPQDfS3dc3TTECP5luuIS8UYo317DYWarCSDUPIWj6Jo7QVyTqhKMwSS6xJnn60K5MSz5A
Ys8uDPHwyQYbvJuIsVm4+NUKqmGybJFrXczBudLFAlr4vaoVWHiCnmJ8dKJaM/ozM33Pveo0qy5j
WAfWYje+ispSWCgKOrAA86HVDMiK8/4hDjJKamGH5eMNXCXheL3pn1ewmn06IREtqXzVhslF8whD
jEHcJKTE4ZwP2VC2vcsugyHzvsRlawwBhcJB2tgypxa4grzLismOJsn49Z6DwEbbz6LP8LJcbbOY
jsF714DpIRXSOP8olXLlvoVk8fzLjxjQVAwMAo+5y9B8nHXyEGOowVyz8a1G/j2qQ9FYcK3wXPot
8uHwoTZ1EarLR/1ZkvA2fA23pTSEBTdp+ntcFYgnqrYFE0Mav16sSpOydn1jb/gY04XgEwqQrysK
R14sVHjyQkdy75jiTEL0WlLD1+t8sh3JQHAqm2RWvDGqe3Cx7vNIMoojBvKFEEtq1IzmZ3D7BY4a
mnCbdcsnssx4OIqSt5mDezUxLquYV3vJW6/lbWlmFOr6TQDA+u03jhdOz8ve1r31+2SuvDg1N50N
k5ER3zsg02Gg4CgFccEn4leU+xxAiFtVgpR/6A63WI1VIG6VU+fgOYgejtV3Bf4NNUFr2cBgrbIr
JOrccZt7QJ8an64Eoz5VCxlsdWOzIz0WM6RVLlazgB4kM7kb04d0MAdNN7W3ud/48MwrClJYeYBf
gzaRCwx8+Z9O58bQy6wK0dvZnFS8UoAjLFztteChJzN5xQGdgZSDwHSBDY7nZjFEhBu87/lFRDvl
G5pXKTAEYZJqhrT4CvtoI0b6qjFkIW7Go+S41N6tmNpBp3caxnrxhk8cSS0oNCUij2DK20oY8NGI
CUevxkbHHuU1auhGRuqtmOQ9vqH12fW3SJ4loq9dOcSVaZ4akSgAGvjoxNtpLcO0yhHXLJl8QFAZ
RAvuXcQbexVuv+GCALlHIC/OKzE2wlCxyM0TaRsOtcxC8G0pZVpqeJ6fDgWx5SK6sZSJQ6i2+T3H
WHiaxqYW8aZLouG0rT2b4uFUFHbHuuFmIQwNbPJ4ZgRSp+M8zN4pMT9WvFdWfowWAhVZrJ7G9a/v
fuOlaBNE/qpK0NaRrf1CQ/vCgz/FXXD5s37A9UpXVoVINmV5SrROEqBtGsl8tIt78GmZ/yZK6RGv
9MpxCKvaCiI2jbzlCAfv3SkvGqK31Gi7wE0mVWj4XLDmiI2RuTIemZcFtnc+lS6p/JbBflUvFmTs
hQeWYZGesnBBRA+0D4V1JYMunypGTQJyzFpxZf38S3Plp5UMAX4wgjdtZNzCu/JorLkcJDrncjK/
tWEriTqvCAYA7MfSrQ2QJJabZvlhGgupR2rJMVSz0DqXH0UUIxgb3BwVsXecIddjMRwa08qucZ8F
tkHbbqaJdu73v4cPg2Mubvi4gJVqbLYC5v2t/v5SpgmLQylcAfrFJoHd674TOeZba+aOZOyvdy6h
JU0Onubd42+USZJbu8TQY8XPQ+TeMy8VcJGuNs69S3MduH/lsrc8cUghWX7lkz/rwccUrP6uGluv
YDZAv/MMESPaUqPEWzgYqpKACkjhhgHuk4kX3vnzP1tmvpx6TKzUuvMp8BWJNon+2ud5qG7HMpAD
J9rT0j59S4KPtru68GiHhpvJY5U7TChpMoEx0Xoe7UfK259JYGu/LQXWTLwyJs9WEA674aXeiGm+
z2PSqqIzztXP39+H2139Rtvpyacd7nhJckQxAbMbAzzgqjwJE5ghKScJZby1ZsjRQrM+drddzPsv
pzu7pv3oX6q+7q2befCcYPzEpLryaD6Z/Kfmn99kyfLiyZb3idxr39IXvBlqkgVwcDj8SrgM/MI/
STuYqAd/HGO33aD70j5VqPMevFgNSrSG6/xuYFs3gg5M+1oPl+KNtECcn1BNznQjcB8XT1Xdt2Kz
wEeMumie+Ik2Ej3XTUge8sXcJ0iMCACJ6eQ5Sv18Csdxupr5eTPcVquQv4XK1yKJFSuNwJBNo3Lw
0WGNRhHVWp9lajStyqRGGuysTHab50rqZ1u/z72e1VCZbeaZ7miou4HxJ4MDpqiqLUZ/m7/HsxxF
EZ6cHViNrblRYVN7Isvyrgt14mPbYad5v+RjpcpOeuJ2UwxTXTHafQckczbTxUwjVkrmkTJZONIr
jy7Ml0/9fT5cOHQ+HFg2VbYOf5Z/cpzu8cEy4uofdG+Pyr2dDsbh06w/5t//EP1esNFWk/lbqKOi
t2cu38WUzWFKltIejRNq8F7uWgneo/rcVPshBOFSiVWdNN9mJ+WxnVMlBng1sZm8oVfoAF5hpGou
6Vkfi5/m9MEMipQjQ7oopfhCdxl1ulacwtt4bioxFPtdEM0hoJbSHaxSta3levFG1vyzyKkLz+FW
rOe1a7UhFzm8gjoxsSrUgMjbW/5wL67Vz4d8GgFREgT+0Ig7Shl1htdhUKQ/lr5rz9sn0gULiRot
fkfuY6ZcSLibwkkXHV+ScJx74cGn8AoVbrKafy04XleoFdOJYBtyV2EagKwWy/DDMfs24CFqhAEk
J24BkcNFSwqfKHouvGZSh4OS/jE7leOTS3k5Ve7Rh9ekpAZx720QEfw2VeFzYVsf6nszilcg2dI7
/LqYjs/cyuVvrCsGVCKEA3yIPXwO5T5G9x7ZrvrsUjdsMoUPh4xkeRXOx1bdFxHfqfz+l7Qgf1Rt
eMGJJ83AEgrRpzKhCOjGFNyL2PBdM6jYI4jEeI65l8N5J3aispk4qkJpbGynIRV8E+E4WsXt+o5C
tXM+XpqWgvrCJ3eoknzwXtr2X9/8un8RJh/7YZgwZOBjpjUBAxwdbzwPHzlcF47XURhauPf6OXZe
Bk38QgjO9KCY0JnckynC4kB/2GcIiwJXno6OhU0+aKswqwG+DP9YI5PBlB5qLvbN95ISRphyzpA6
rB4c7caZdP7aTC3fpfjw13LWko6OndN4G8w1Y1XTlhSfmVGiEJhog+jqUATy2xJjg+4mUHmkWTkM
2BXkQoUoVqh/kNJd3TYPj9L216KPwbS2NXNLY59d3Ul/qm96Rh5V9JY2B6BvI1m8oSstLvVpdz2I
duEUZhF1gxsgUeFdw37nL8CPe11+Fp7Vf7hi/AfVTxi9MyH/aaH27eoZ4RGwarN8mHEw86oAwdOY
L56AelSvMQr94Fob4Nsyw2dx1VmVE3TS99HFrKOhBQvmD2C/UKR6WuePv6ESCuxHoo25dDDTE6ci
ykPlvK6mowUDW6IQuvVDy+BCe3zwtBJaegqkQYLDwbrsb+i2E4tIK3wuPEMBfsoQrGqYMjT8NAbP
VELFiPHEvn+pWf3IH/+GAHdGmEX5v1VOO5h3P7H/kXRmS6pi2xp+IiIEkeZW+k7suxvDJgVUBEVF
efr65qo4Z9duKldlpuKcY/xtnDPqjgZHzTNCXF0mnz/d/5wy6pR/ZM+C6EbgHvRnihbDjpwDMpSA
+oHj/hRSkMhCpBWcARUJo/jpeceG7Wnwh1qYxCaS2Pi44BdcMK/iIjpK8DpbIJM8PBG3icSF/uOG
NFueSQQ6C8BTyR2MeWkZWyXulX9wDAE0oCX8PlJc0Dcso4wox+VYLGtJEyq1MEbqMwPdoLHAkuwB
Y9g8lKp7ftoJrc8WSCxPi/Eewv/JIXgx1IJoeCIGRcijf7YMTH55ELPJB/fBRzMiUt/j3eSE4wB7
L+U1b71ljOSNeClpFLmCxV3HChgI6fs0RlqI+uh6ZX3Kguo4GCEDlUYVyQ3qECVGotMSgYRoBnBU
/1GhgGqx8WGhlSnpYwchLSL+APySLmWWrojTDMJvIYkKjv5mxlkP/DKDNhTa43zYSNArOfoVUFXu
2gUr3K43/OLjC6vxZyl8cfxPFbAgFJRFssDPxl6zA9nK7UegxsTYQ76srhSn8nG0SSTm/mXpJIKS
cl5HpXLHKjfGuudKsIPgEsAg/HYeNdskDuQkPL99frJb6wiA5EXCPGZnJNvbtnDfEcIKV9RjSoIj
2yCFXPDKZjOhjyD6hyK+guj7nHINReVzjmoFiJ07l8NFG/GUSvPd9BIiM2LwPb8cZfZlDr07kOpG
1PP7DD7AtAMb4U+eIFthOAsRQxV7SlpdsGXGfOmE33wBJ4/IEJlG4e9WVUr6N1XsP5e9mTganlwT
RJ/yHLJtHCSFfJMpwlhK41jMkLOx1Xpt+BRhwx7EBoKfW9j6VPERz2r3AbGUWUtfF6cM2kyVSvfd
HKhQdIi4b1BeBJdMtJVL8tgGOYiICeRq4z04wH3Mofi50bAkgSlnqciHfiNi1UYYw9HBkjVdL3RC
+PkJohv/qVyBFjkUSnFVMdxBBFBpzseSr0BrdXX1vRoD+vK5hM0iXs6BLuV3g47Bz5PKzs1HVUKf
S6+2e6sPkIeBVEIUILG9EKsjcagrEzXpxoMAhE2pSLseEi7Lh1CaN4jdYPGohIIv5kPB8k2trM+j
RIWCQR7xk/ilDzH5AmWTYsSwcnqLFctMQY6ktOZGIsdvVlFWUHqyb5CRihL970ZKNNAxIzPauuk3
KD62znF5KmkUINAQJJB/PJotvwfSjNoueS+eqSZ2aC46ffVgICEL5U9V7e+h+loovAh8p8KKE4A3
cG1G1AHFBSYSgs9muyX9UWRqBZ85a+WsTerNW94ypPy+9kMOcKCnilPdnHzdJrS10wGKnLO2HpNu
1SR6hAuKgb7jzR0gePA+Y9MdgPkmWXT1L+vfHp0cWNnou4RwVmJM5I4UPlwiXz0+m7CehIVp7ndZ
DyGFxaxMGhe+6Aenq/h1wdGI8a5Q+WXApyTK/djaJJ7AJ7H6wuv/drTQENSs0yCLJU0M0UgvLhr7
u+Q54q4m7efhP5wn5PfwsUIwvUP0/0izdaNYGZT5rI/44+60AhpWItE/h2sqqcOcFt0f+ENCbdzo
tYXMAvnA+0rEzUZBRslBjjOjmO3I4uSaR1ZMt0Kk8H8kG37fNn9g1oAjQ97z8vEVpJ2Ldbw698ml
f8PdqgcENotjsRhMaY2mKBqXib8i4opRA2PrCI0AoU1RyW1sONyR/L7nDRIVb7C/3zxUn5gm42JT
UJ0K+VSNv/vevMBbHpDsFz23Pcn6/LXcwBxK3bi52QATxIOwJvZn5Vnx0DLMfr45l+zFg+Z3XBP3
Re6hmFmSgzliKP3aCNc5Sj+ewUbb2oIuBSaHYR5s6j8R2EsMAiY18gYikgyFIeWScOPVCxNO50FS
2HV4uodqjytBGwHXcgR1NDD3xwA10ub198FI1rc7amRy9HK8lv0Nl+QF9P5F5MTX40CKRNDwd9ge
ys5GGaaOeuTLvulfACnNbSwasv07t+d+yjrzMXmNbqOrQdU3SVO8/S/rxA06ZCKDldYonXusoPbn
5G9wJgPjPQl7F8MeQA/dDKFBsgAbHsg7SecE8gzl03cM6WJLEXWQRwiSypnc/DzEHHNJIJqFxJPj
eEIyF0Q+eBS5fZKP7pKac5cv/6zRJbASLrUzJu8F+F27l13yHW2eGoF0k+AyefCTH3NFIBoXZCgs
7SBubBcudzwHRuPXpFnT896C04piwhxfjXEo1k2KANHbwR9CP4CKTcu4R5c0bihjhgqUiDGJ+YaN
IuKoqrlSSbtHr0mpjuEa69fydUbSBkTro4HiCwC/kBrziBE7safgCd59If6pGh8iNggk5B9u6QNv
AkgbSn9gNfPUP2X46thSntGAGFehti5yV6grZ1AJL85BbizG+bjhON7tyaPHoypnzu+MEh4FkGhY
wJ3G/vqmTQRUOiu96qyB2qCotR/0PhixMgZwmZTha6yFiL8cWADelFuAYgHbjjYanHiVBmPy0GEe
W7CbFy+vh5DNI76Ft4bfvnC/SZmiwZECbVqgYo4+myZC3dxDZk627pZIdmLia3MIGzX98Cw3PnU5
gbx5ikh/xRsQ0vEeib48XcSe5n/qSPrX0pLhtz09i+gHfMxANnnGiHgQjBIbJC5SwFFIE7YiIAjm
0YpM0QcZgmKYBSjPk2VOVv/D6R8/VJCQbr2YMbOgSyB6M21oNSeEaLfgaV8xsWL5IJSU1X0Xyk/f
JLkNdoi4FNWBOfwNROj6Hu++wIWZrdcNUHVhXe8O3J2Q3NO1FdYxBO7V79OwB4jW2v+3BzJmon61
yFUcUPsRlD6SiQWfhari2miS3uKLTnerR0UE6JND1Ios57uLNSdEFhyVDnCQ6ZLc67G+k73EoG0d
8LQtDh3dAfWxQPGQkzR5D/qEc2mbLkIYNtX+sPxF4q1XHHy4oHr5qZ6/8fgG5BDyaLOOo/kdmyBh
rG4PD4f994DKOuxIrmS8YRj52GzUtzl5UqKPK1boeZW4UDM6X9spkEc1MocYkDUCHivv41+Y6KMu
ar4iCvEyqxYiJPFQ+CUZYfK0AZH1uhXfz5x2/GUv8evzqMLGO5iCM0xFlxUMCZJHoJMpsaLiqCBh
ZhCINGLIUWJp/DaSWDruxx0+h2KU8evQNCNaGeAs/j58ku8e5azsQRRK+s3o7WE19i6nVzEkX9aS
hib3q38FsiOqEYDfpKqlJD4RnHevu6/Zb9snwnrHN+ePEwwVKdRCGt4VmJWwJoKf+IyCBD1G4Kys
cJ8I9Tf7RZQleHpF64CXu73xK6o8Qt6ohOPZI385G5UjA7avOaugC9QEhACn1m6CyF8lkUwlbalw
EDRCQ7lIeQh4KkJReUA6OPWWr2AAAMAiyE4nu2zxPucaVLHILy0oarnMDhyrGHann/E1THn5UZRP
AAqIcsT3MlckMnJBxO2aPrXfma/kPcYAOnBu8+98d9bOuvtMEeCgEujeHtjXWvpSdmXOnqqDf+Qr
2+8fdKdOKngvFJBgyw/NDcF5QYUD0eicB/dYNA+UPsMUufBvB5zgFvAfOP92fCIfzi13AO/BGHmv
dBgGqt5EYA9fp4G1QB1SaSGm0Bu6VjarVpwF65JIbXgDfv6by+jkkWJF7M3jDLxpf0/5RkBlO8oY
RpWHSSd8L/G58KbOnnEFzP8GjFPOuKLrD0sUNHsNTfMiw6u1Bqeed12+LQ4QJCMfDApT7hu4kymi
zPUnKckwGj/Q05WuCoyVKpFEjCWHCQPOm2mECiH5i0YwW7+8j9cEqPA8KcAu6vDjsve9KX+VbG2K
DEwoztmfGe8pZAL4AtbtrOLulCOZtTu4nKpp/nWNJX/L5JP7XWXhOxGz6ZP/EvAQBbUrRxmWL+Kc
fd2FgxWR0y2u7cz/0lB6n38DkYxG+pRC2Z0go+/HN/4tp9s0pNL1nB11hb8JZxYnuMis3jGmkF9E
pjuFOoQKGXD7KCP0I65oAauO36NrVPjV9oKaf3RFvj7ZJYVuGxOAZqRmGLUDdQxgVPvKvOaz3Anb
IiEvaoBfC3sz1T9k/4n/Rzq5UlnVLeLVKUEs9j0+1AQkzQid4NQZmWs45MdIRhMEDN32fC18xlCy
vTMv1/q61FMOWnPWT3vbl906Fb1GT5Oz+Bk/53LMC/VH2d682ajwCmOObXQsAntEJ18RZYPZQyan
ic3TeSCq1b3B5H3M5hqtseBhgtiz2yNhbWBBBEMsbodrUiaM+1wnL+B5EESbyVsn4Q3M7svETlSt
ePmgScqpgsLTfs6f4xobMRqBMQtJgtAlYNJgJA1NiNLLnJLKbqieZY7q3UL1BJ1NnspkYIIG4PSg
6BZScQKA/Ub9IyAPDjCCtIEKJ9+1gjB4jjSWJL2TOSQRH58NPkPkcCyBOLA5H9RJNqrAzLs53lxb
A/6Qh29en59VEHV986Q/LX3C5X3FXZuj1oFbfG0eZMipLvK3RnWfYOLdwx5c3d8P6PJR2jjgymuw
Q5Oz7HMakB2I6+1x96oljxVsujrR+Hv72xx+dKpwWUh+f34JEOusq254BQtiZw6ISX/S7WvUYCtk
3wGHsyCLilZasUiwIuv6erPfW90VRWYy2PtnLdJpEspHQIm6NBthtQ81YiJCQrycN3Qw0kOfRFng
13+pb71zZVraudwLl15CSIBM1ZhuDaA1WLW4+O5g9r3wemYzlQOgN864QfxK73YW6iPlpNAgsCUD
CN4K6slDAxll6yc11Exh7UEaa6wruHA2lESVURvyWIJf2ZfJHXlnX2ALiNFF19HpviaEfvyG4ufX
hJFGWIY0Bj56ndnAK/ft9XgLFdJEXb4ex5FTrGZ7WCe4eZNtXSjuAIRSA31LtyzWoiJc8l7LXYoV
QvdQAWhrEKXc/44G3LpzHO3qesfzRVXuMq+8i+LdwfdOVUq0GCyJnt4UG0yc7gHe7HW35gDMO/cr
6FDCXOgRmz5G94BzCIq6JFAw/iJbYHGA8WCTQtJOezBauJtFl7dw2xVsMjTiocSr0nbWxyoNpIvY
uiB7gg4ThiM0D3M91CjePmHEJwySrjsZkXv1z3qbfB5uBSnuXbkIQhq2yTEm0WDSxE1wZbCaceYT
rs9qAljz80GGA337Jdby/HaNue60bhlI3jOU0YJnpMe+zmCwDTTGDiljZzVCXo6TE4GewB5+0S1h
KbKF6kWNMyvEaWdJSUYg9tNfIUzcFCck8NeTibweaV/4Dn4zvB0dvgz/OiOoiVOaz7CLzOEzQSZD
3yb2qTRHsNIEl4gTIaluhKYBPiHDxu4CagY5A3x982WmT4TSd97WHiKGIr0tnouraFLVgzBUXFTH
4/I0CG9M6zDqw2ouedegPvdDQQmoktX9FUeNNlaiqOeikNcYfsPcsHZpNTdDpJBbSibJxqThTvMl
6usJcKG3k2+lsOibIVh9+tiUSK462EMokulz+po0CDu5iF8bHCRPFgJuqSfqUxft5qqFtSfINEFu
g9vLKd2bwy8x5TGydR4BxR/QpImyrX++g4a/+JHomgPpkLATd4DLKEV2e7YxMkGFDh+zAehVN6MD
BHXtgo/QuYkFI6p77znnra9x68hrUX/xTOp/tbUETeDBwYHNnnumStEF7UWE7wjugpzmSBuJryPZ
8NgXilGLcAfWZQfGy33tlRhxzNQwg0dQxQO4XNGfywtPjSux4NfD+9AcUAZX/ju8E1DZjLjDHCPB
o0eVDb1j9EU9AyFkcl4Q3khjXDpviCAlBpKTlCbyiRyg3+T0S9GZ0+1Y2AiGdaA/DiFzRgW5j1D4
kuDmm0B/AON64IVkXd48hoWGNZ/TEIJLiLtI3XFv4y9R5+pEEW0WvEKM4yJ3vwyfwB0TAt0conLc
ATtCCUWa9n3TzTffYABW1XevgNWYxdieG/oKCKZwswizr9NYlSeYQVFELNp/W8fAxnuNnvNHKEOE
Bz/yFn5OM90te0tKvOTd0ODSqOfGORtBO8uzYi+64XV+bfkoWtK7YklmQpa+I7ZLiC4+5oGCGyCb
EXqGtv9+FOUZ2YRLzKZtEEoZGWexpLApKQ4aTnlRJoRoSqjBg+JAYAtNV++lOlHD3/Jm5zP8DQNu
joynDgGzErx5jObw8tmEF6K/es6KkOy8WuYRcIxxe3EwR1jmiFiex+KWkooaaJ6OPAQdGlJ1kmUZ
lzty/iUHPBZ9AvF2wSB9C4UHnOJfm5gRUTZsSUxIgIeOhP4Ljk3hsv0dJCxY+GXYtslz8d4R+Del
2dTTo6TFqcI19nNKUTadj3nXO7fgx36x1P6s+7wdfSHCXm4PEfOszw0FGAmmPCEnBHwTep4/13Px
Tz9W93bC1XLxCNrGtkzxICcuTzo+Z4YohLm4PA2fNFwbpYDX53GU6D/kiysgBcwwLxrKUGpRfs1v
/WNBtZH3B78zOCf/esXPp029VQyMDQ7db+n69FuZfF4+IJ74MHwWaL14Nf8ZRi9cJzQxeqSKnG7+
F0ZJaAgVaqE4/EEj/uptZn32t/071vFrccROugSLCV90EW6SQdAcbosrfimbP0xBqvOv6EK5WFyN
ORg980Sko/2OsCwn5O3FAGTDK7KHBYwOZ4PW2b3DJdQOTVpv+e/vAzIjc175Ys9ES8eCINsDl0K8
CcPrPw4JoZAemBttZwNh5Sgct6+rw+6Ou8GjViV9pB2pDgDmrsS/p/IVOfltohpDOalHCtfvbqQc
JBtTEh03pq/H/PjvA5oQYGhjRLz6Nqdya8KGYgPg8+s7C843N4/5q3VG3DOpqUYQ6sh+kJ3RO+nj
PmkRgEYimZ1IVoTDQY4IgbRgVhdMHsh8PxZy3uNlXoy0SRv2xwwcc57BnQfuqzgoe1Kgtv4alcPj
jAPKnD2W1Sjf6Pct8VaK5rYj5Y+FGu68wneIjnXcI5fBFIHVO5dQVRg00jOv0wFhNyT3zTMlrM7d
EWqCXY71cS67PI9o9Nfa2UyNhHZXLuaY2Q6xtxrSwWwrSeP3EGk2fjdDVR9j/9nUpO8iiUJPpLCi
j24uAb8uYjbmwwGJw25vBLKmkH3xRcjUHxumLc1bVJy7FbPpsgr64MAcsfjEjITEGbxNgq9VDz+8
v+juxDXFG0XhTO4YkeoSjoCJE2+xBUcqj6gcOPdxUD4D7n7mXa4IAs6MgBtNTX+u4EePkKgJGRSX
KR29TmvzRHCQHLkTmKGVIfk3l30VYHKycSOwoBrev1MeKg1Fq6ilL6jPrRwOc3PewCA0y13yxlOF
Ed/qLQ3xJs/rtcQOT0MlUjT3HmMgGS7l4LVGt/4iKBjffIjYL1sSBFcfMaUV6poMEMSFQOZLdGtg
QxEu8Gvtii4SYlE5sbHMwzciREBrSQ5KwOSBMwGpYxMhIeAlwlxCJQ6CMSCYvqsBH/BhGT0F/AX7
rbJq3v8UZKhAjovLgqODh98hcJ/CaHPD/Th8ELF1S26eD7FzUEfIEnoTNOwF29ZtjjjBxNvP+XQW
K0v/7T0al2Bp7Kal2PWUM0MhRqWzcmbRINcdmuaHHoGIJ6kXQNL3HwQd8SsRJVRsEHczfuzW+v67
N5c9uwwyEqBZ+9ePmFXHE3NYFddIGHVbHgxZtBTh/NS+LkOWMeulOwrFsTrK9jV+MCxnTo0OFn8I
WRMw8FRd88aOZHomIPBYj1Zt2gQP/JXfDri8QPzFgTQvToZLRLJD61t8BxoTzs7bPju9CYc7N+MX
gKDNXJ6coRgxWNWjLz924bDaf3G/3EOT4UL/cpIJnW/XdyjlAmkCMwff71TSWYY3FPFESeywWpqh
nKCt4xcTILBpQ39wX1wlTrN6oqNZw+gMOAsBZ1evpKXJFLHnOR/1KHsJ7lM17v601W+1Iw9Y/Vg4
C2tGL9P77H/zJ0sfcbhgLJlbnnAzE9jeDy4m6v/KNVY9/80ixZGG204PGVE7prXKFc222NzpnxKc
3ZUPhwL5SgQ1xj6Vv4+K35Pmr4H1hE73nwv9bc8IPHpan+3gT182qpVrrkR020am8QVEF+8gUtFG
tu4LTF98nJzrkWSSt31nASaNAM8JjXYsj8aQmwLGWqxDMH74murFZdJdPYIqBHOIgMTuL37zG/Qg
Nx0CjyUf4Ix5Akw9/gWUvYoS9zpkN38i43gxbV4mxUxIrd+2OnueN6yMPq91LB4852pD9AOD5w45
FfueoHF5FQCPLHMMs01ioT86fnxMk/Kon6DpCNqgJuVJW+9mondCZ9Rux9miPrQbqkT6EzmktiHY
9a2KgWhdSUnDJ5a9rB1fCA0qPAXP+eUSlGTBxI37+dlfvhWWhpUyN6HnnQ6lJUVfx+dwU8QaatTg
TVyX/LP1qUJTCm6It3tZ9RNi/3F5WLt5wwBIZhaDoVvGOKvXlz2+0R7eM9yQ3tvNIV5wO/Bs4YLC
/kjLyAG9+w1V7S1hM8tsGHPbJPWLw1Rx9Ykx/Ew7JxtTSIE85NEj5OMSAkU5xeHFBkpOuC1oiT+A
dHQJgiviljXQQ7BVHZBC8C5zDpPJkX4TLsFpf0wyOQsG9ksQ0+hJygQldSssc5cFyUbkmzxYdaLf
7J1mEMzl0VyKboCSY8dEEoP/5BI8/uEut702K4ImhsKHBRbPLTw2I+apk4Yqa0GQ//ELPRMawUMF
p9KZ2TlPOp2DsQ17CCYwGMkvdBimL6cQvQBb4+5U+aSscOblE4Pn08sTzsom5JqBTdDnsMQ+zx6j
JMIHPHOB0C870uZ9oFCLWY4CdqekDRHij/FzwWadncxzxqBLqp1gVBAiXKIuIVKBTdIp5+UJotMn
OnH0RvSE63bHuwUetIDRJX8iZBFuUoXDgjGuqUQHG3qnQDrlTp9GFFinmJUHzfUBJdgOVxqnlbvv
wX7Qds3LcQV4iu8sbfjy+zTSCKXE59weded2+KVZzFDcG1gv7BR/CN8gsrOQe9Ia7LM1og6Tfdkv
PlYsD0HjjT8dUxjiCvu4ujdu1rnm+TEm/aKe7tYake2gBux2vDy7abjCO4VGlzbTb5xjx9o30xKE
GHJqDlgwWAMQK9gxr4RHsltYn3/q1jamAga0ljyczsHqBwjDU7t9cRip8XNazet9PuVwdYQQhfvV
MpOchmPGhNl78512IixQW/O8q8ec+DokFrKHiHBJsCHRv+AkKFfJtXo4L9QTCanvvNbxdU1ABQpW
bdFDq/8MXgSmAsnrM4D5CYGKNg8GVBPLSlU7DMqmwGGZ8IaUmhSLe/T0X6vPgXQz/4uoyYPs9B4e
KbXcMHedACcEVrv0EUBq2wwAgsFj68YNxf+IZO3cC0gpLhJIFXpQzUO9+dFbM61T5OHPnY1Gs18A
TVfhNWIO+yARwxSyocLTVoKp7Lf8wY//gllFBZNHhO8MdatYaLb4mOuhQvsAXl/+roaE4zu9nSXM
m1/kk5RboLslfsBXqXAS+c00OI3gTT5R5z838txY9kk6gglUrX5JI2ydfg/1TNurWHFQIo86Nv4r
eoMPBDkpPJRyIbat4XjuPhSR3y4G0YMXZCFHuSvyDBKEDujHYjLzaSfV+E8GlBwC+RV9JuSJStab
9x0SKp8ZEHv/UuOQ/z4P8BbsaS9q1ugqjbAnDkv/StbA5JKaI4OOC7LKVfy7P4QUFqNkRlBTZJyQ
Z1O6NxEv0ZewupwMTaSItHRZrQvrSxmm0JJnUWOR2OWVk5ZV+QQf4XZUazK1e3KcCetcQYap0Hw/
FrRfENIU1bPv7DMvpggrdFJgNqxtv+0uvAjBBRWlP8NpUHPUZEw/pozQEdwIYmP0ye2IpFX0t7fN
Zb6bKJOO3hXUaODWffFhKPd8Scmv18X9ddvag5ks48ZDDk6YMrBJpHiGdxvfSRxh4YXFskRjYo6Y
Ai9RZ5tEyeE0ZV+uKhfoHEH6JS3QwfGjje+CW6P6lYyH4IGdZFxEg6iclJ46/o0HSUZmjJePXiL/
oUFj/jn3jv0tscEOn26VNEicszu/h7NmSrFRROkZ3waDJ/OoZQQyLraEb8ebr53ukfdL9a1mi4Ly
h/WK7istNhe9I+ICBwWCRT3NmG+knBrUl14ZQHN6qs09GOSilYV+pFfYjW7RNS4C1InNe/IUSYIC
dm+OGQ1RNLPI01+KT7o/uUftuH3Yj/Xz/AnB825LE8zvV1rGGuiL+9kuPAhBjWGP8umP8/6DvXrR
gqbPWFnWosgG6XUIY8cHim9gq2stbdx280GZKRRQGH+jJwqtWEMywk+qgz2ahNG1/LqRdsq4Uc2J
QehHFRSB9PfEF9/a/Qk/HFjg4Rmpc7kmMBidXAVG1QtKiDI4RZ/W78PARdjvKuPKMwJk2mg498JT
R9KkcJ2GeJhwWM+oSjNgNFBcq7a0vEd8OKSeo/LNUPrXvhF8V5+VNjbiwUi4Mh42PbuJaGDpBWSg
9NLbUh1O+XD9NZNdQAo5DFrPaUf/+AISBUu/CKkNDvi4UCsKVAfPSqJiMPA7P3d5/T1KDy3dp4za
+/ovZGq2mmaBEsDE+lBz7sX+E/VCzxUlKqS84a8yTsZcnRN3kD7sZo09JO48ofbOvNfqO2UGk2xr
UQUkPL2tweRlWBpIM1zJUoVY4THxHwEwherwVHK0V2st1qdPPryM3aoIKDK3ZJS043tkjr60O+pU
vR36ST9U1r1jEZAno1H4HH+r8FeMM+Be0g/JuEFjeOwCyelh6I3YAeij6kQybb6C08DWWpJ1fbPr
8+/lPZGa6Yv2yKzE3qA7KHhVjI4a5P5jDMHvyYx55Zy4bTJ3Zq/zbd+nwgwqjpcLTKcCga3m1fw5
0nqoKJ+kOwnIEIIcWyHxU1wdAMJEGqedg9tvWcV6bXWTbmpwKBnBhX+BFU+v3u7Up/h7Iiihr/0V
3iyb3QPJSOs+FNz8oh4oC6Q9xVr7h331TJIlKGMbc/XClel8mqOaVqf+WgsH6ysNUIb9sXprmBeG
CvCO8RsDu+oSBWaBi/EeRtdEnJ6r6m8K63yZffyB87Y/y89yRdzASpwmJTkxhk3Aeh0xrV53Pg16
sGOYY4TWQxsufgyIt9aXWRuAiVSbzFW0KcRykJCSIhfHAzdvcpdB5gX5d/eBXJAbkaMHNC6zrSr2
7vAdPTb11Miwob4Wqn8B678vPogDESbiAft3kbd0dLf+JxEbPvRTc2gPWmN9iLPItwxlphCynv9p
KC8LMDG0JkifzMA8IfdroBRINkeKCz6TEQ07lwNUf6vi4dSgIClBIRXMvQ3YELENzhviVniEGC64
sadi6sFLXqPTea+RY2NZgDBhsLpMCVGz0SU5rJhzeSEgMXNOdEFMdOa5XkOEZTbiAyIY13KABkf4
5JBdXq2SdAwUbOi6tyTy1SrRgQOgZCFMRtXGTwRwp9iX6D4icrcbmiQtEKsxzpEJDbA6MvgsK3gj
ob9lelJSZW0SEwSYZiMzY/ZBpnx1Se3K/8DuZKZ8INtUmcDHfVNspNrita44nMdXDloXhpbsOu0J
HgELir89+Pxb6PlZmGxRZCBFFGIJUlWuK2MqAI3+GDnNP/L64onNE6IFdP3m7LidopdXvKwWozAd
9AiR2qBBxfVYZTOwsEwsVhakn3M1CT/6V+Ynfm+mq/ZfcVnt/FymaA1Z6P2vJloUg/ek72Uxhyof
XPNLiD/ja+fh1K45hd4c9aMKLtOvI4klBJshmUM6kmgUL18RyNafgAwwGLIwkVWBOSu5EqKFNmvF
FLTbZBDRNEPanLNcrHkKw3xjPJ8Vf9XFYz5S5/xjmOo4U3Iylvmq+SvUtwUvGheDyxoJ3nIbGSnV
gIMJDHEb4zfolgN4oIvPbIFbLW6Q8Q88HSrR2wAhLfWJmaigA8hJkx9qSsi4ngjD6ofI4Y/8umyP
aRF8NZvjFaiwnAFx5mhFEPjbPZvAHf5k+B11Cb2t4IUH0mT4JNy2ip9Hrz3kym1P4uCYoj5WDN1T
U8IabVIsKUh1e66KVJoVi39XbIJbk3pBkCFBF+y78XP0rFjsxDJCQAiiZm4lIsBtvGU/90UuaILt
X5vVN5sSsqT8yzhOGHt/YU5rw3VSLSgBc27Rs7J3NHc55VYX5ax4E6Ir7SQIhR6Te8rkUiSPl/2G
PfJvDGcXQtrszGuOHM9zkPxr0h3AuQpOpbSeZRTZBztsiRUn0ofL7eo1X2YHwEj85lgrvcqTmPJr
/9Z3fkmxrbbYTuCwKY1TUBiQEftOLmuVahkEEC+szYDAVt+/mJM5lhetsh6hDqXJmhfSjfreI5lt
pu2UthQKA5i6rh+7L1n9FaXqFCPT1IXYzTK4RmkO2l4X1YIgWk5hJiPduZwxIcKkCLQJXo+nbl0g
DWeiIJKpSN4eQjyrjLNEC2gWjusUQQMnI3EkU87WfCUD3Y9u3H44HHt/l1ThY6wGzFsaXtmTwXX7
wWy21OYUYkiL24oAxFhZX6boJ9sgD1nw1te42fRH9YpzPtlxBLk8+MwlDBBPfzfeBaYICbwiRNv2
6Di0KOv1xJWK24lTkZiT0pbHIJex5F+pRwOQxNrw8wZjyMekOnCkt4yzGnZlwgmJpHnM+iLEBUhV
YxtVeHBv+x5/ghgvRjCmSiHh51R6XW1W1HcEk8dn4jpnCGB3g3fmmJUmd4RuoYT7HAk94N9zquKD
QiMhWULATQ2RpWKVOFxnaGHAIquUnQwPhr1vYjX9OPreRDeGApl7aeBlhLHgZoIHz1wAty/m0q+Q
gAMSgC548KZAN1gBAmLnsOsP0fvjlUAmDhkK1IlWOJA4dK9irW4PZPcFaoTilovi7pnzG9DglzCW
Lw8hbcfw8hf2SZPP1E62sDNIdgOCx2o84Xs/FIcAtKhy6czGNPLckobFcIQ9z8beQA/bPSnpYsm3
aIxx3GLvCAwhyQD1FQYYYPCP30Rv//zDqGG4+3q4GXAH89oBf4U7zmEiKpLeUQOd+5A94GpHrqeO
tgMCMIhVQ2V1iaXYhK3Aon/khd9ouElKC5PQkhf7F5Pj4BYzgs9uzIs4ngTc+yUQMN+SOstOx7Mo
aA8NZStxgJyDHokKQpJEBs5NcNzGQY1wYby2Zdr+Q4BygO+O1IWLdUZ/i5B8eMms9wzctDcXtzLH
HWF29AzgASnmA+A6LcLbQBE8/q5gwfPAaZnwBpmT7CSFZBIFfa+Xvrho9eUPYYCAIfEDwPLoAFDv
tMEMwHfe8TEFRXQrwLbKkfsOPJaNFuMuhL3fFOFpB2RJcRarDR8oB6nw0PA+7nKJsWGsijDaiokU
W3R3xIozIriDTRl2UuIdAgn3dhEQ62vyC/KIlMkZ1UjDjUr6l+xQXJ2R6XPxDRexcFcRVMAsyDX8
w6+HSga0SahL78GLOHc0hop3Xe32vSnRQf+kuurqSeS99XgP3ydeVAKWhiqaCyGJSkkLE7n3lN6G
DRzzX+OTRTBAWQFEWjPG4jWFWH4T/bA3hF/1pvtEUJTESjyC8keNCe48MQM0slNDFsoWxohmRajK
9MpPeMZKhxpS/rm1wotlt2cMAAowOTgBRjoUEczrXSAfEbo52ZQaPsKx4QnLEawwPvJfSBc43lho
kI/DaKYi+eZXkqx761ZMN5iyduf3nlyxGJrzSyXz9J1ckUWVzm2MF9pc5+PrEJtzt1RQpHoXkbUh
qBzDf3AkfSwit5+jOjSIZ5MrZqcoUsIHpl9+1y1k15pdetSjyPPttCG1K5h4mT4BrUNjy+9nfiyp
sfkr8gTEkxd003wRagEEJQG+G1RZaW+FESgRQbsKiSH6+OKT8QVMTBYInjyUMnw5mp8WeF8UnJar
M7J/IQq77WveJ2CXkUI+iMT2h3YJSgx3F+PwgjtNwPf5BDIYTXUPQkzMgN0MHzEAjjQB0FuVJEKW
wScklXxmUruAfS/S96TYIFDK/3JOtmLdfYe6yqTdg+vIiIOiSCGfIJHj8XjYIyXaDxzsfTYRJumM
wJ0iKfii1r3SxQtzFDf2Lr7QKhSrwz3IKU8trSgMP8jbYArKAJyd3mEstp45/a52GwMNnMo7sSri
vveICUsBpBy+lgv8LDifCJyjPALkfZfinbA6jwDPGoop+oajwcXatiES5zyGo+uNiBcnCYm+c6G5
fCzkQ9qP3k/ksrvgueoF8oTjS5n3Aa9K/Jhj5m76m4d3LG7sow2dMXlqOn8DCqKJIdjcVwOHu0sO
9XAkwmjMLa/cuaFWOaeOVF91/5P5D/LSHGzQnzoE3imvdpmAFLWb29sdUJUpednfjyuDsAlbHaLA
cCml9YsXA5lVJuWEQCggKNPhc8zHeDdEBMrl4QMrtJWLaoAkoCcxqQh7jqXhPbHUNU7vEn87X0Qm
cRpM1DmcU3/E69Ij5826Yl0CAijoCx/mqL+/yNbpBjwT5HGd8mkrpq8x+olVyU73dtVji8zj54AI
bOXJzr1zms3vqz40+eHKUn1L9dUNkLKw226ItvAa/bY1j+h/LJ3XsqpaFoafiCoRJdySg0R1od5Q
Rsw5AE/f39ynq7r6nOreey2FGcb4xx+iq2zuGX+VtWb1mKPEOskKIE6iYUaSDUOwtZ6kbTUYsYHl
ID51FEc19+AWB7Al7hrBhsBFgI6DlgkvQbywuc0ckmnDg/X2laTawMemvKoX71LFOMimQgZK0M4x
lH//mXa+URAMHnBw7dNLPFwBKyI4nnDHy4BZh+hBjFIIwwRizJ0ozjedaUFCH8HInuoRM2/Vy9ee
XCUX7cFhh8XRY0furksxX4JAGuVAd6rgC8a4t76jvdXhsUm2888j2DeliIMorU90uynxDaAaI2HN
F3JzcDgLa5vwsoAZDh0HcNEgkdoXtz/efTaOmQ8bVzvhpVCRUYGkaPxEG+e/lsB+z8ygbOGhMGGE
sjdSkAmRRRvKgnx+i6GXQJ2N3pwz3GvgwdNT2E7701fy+rtOmLH3OCZP8GIkEPk/2NOnpPIGS5ze
Mdx4ZnCOp7fGH5b4HujBxRNB0FrUJsf5L2kF5AfSBx8bUjXk7L155zYGDoEhMT5CyXb7U8W/xTXU
aZwx6AaRy6tzrdCc0+hrpgoytC8cbwMsFka3RWnMb2Ho+40FA1h23hg3nhx5BannrZOF1Y2E4UAf
yxdFSGyquVwS1c0mb4HGBRGJJN0hcW/kLFHDdTstpxMCeWfiNGD26gtjaQ9u7IisB2HOa4M9PHkH
R/+e0+QvXqn+cJzKPqdU3b2Tfct/xVER4XATGZSWcdiemCX+Tiuotrez+3EhH5IGiK+3BVWGhF7M
d25DdPpp4z9XNGQSXGMgeEPYPBTcrrjrQCYHyn10DmRtHWeRygbJOi2uKdU+xB0o11oGv+/jDzf7
Kcq2MUJOqNmPCQPe7g8TKPS0anIpqQ/G8GwhAv7RAS8M8N/ZIzRqr+JUTfAWgMRL0PvNkpI6ZiAQ
kW6A4WTtP8CaQLUb8LQ99Pv9TIugW9POPDmp3DaVWZKo6hwFUiuj/3CPtRHQa2YYVK8iUkVKhgX/
Rp96iTuUA79iwAR1+oof3qkRmDdwz0XyD+asyci/DUir209w23hBteUwObuXLVlijAapH9CKA3Wd
I5Y8ignQ9+v8PabaZm0MYnTK8f0j1MGQkGv/mzbjtoPJz9Uv3KsA/OC6WQN7C10iGX4tgZxCAwJ3
p7vZL6XFgd07u0da8l115T39FRJlm8vGPoMnDQIDTYaxulkn69oCuQIf+xLMCqsXy+gRITzDNN/v
nW6NJEaK5BR7zsPylEA7w92+T6A6ki9YL/BDrP18EJ4DtIES9cdpKZQ5zB4ffs3LiIYZ92uCVI7e
dzaAKA/wJEbAcmyg5W8jpnxf8C3hFAkhGEUMHkYXmOyC1CX5LRTS8VMYZR1r5zRwD7vhRLD4gTxg
7OH59Mb7nBLf+eLcQZUcXqbGK/qu1ODlGv8icOhR2UqU+/DohLgDkwxEBFRnPuT6jrwU4XCCpTOR
jWrGYYo+X/Ne0E7aYGhBnDWHELlWvfnl508grGRtDk2b2cmFvf3bQlyi2v8XZM61RsP98LgD1v9P
SrzQmagWl52KBO+4xvSmVI82Fyf9KAS4sFm9YSCuuCPIS81e9CvjF0NY5iV4ZWCgOxYDCxQ5hHIf
/B87CT0WLRmWcM8Y8V71dBsUSWJ+ShdIQPiACKpB3qXSBG3UDK3teAAs1PpSgNAi19EmoANFxaWh
xOvDZNMmhGhDrTvA6byVEhZ3p1U3hkMyNIfjxkUZGym2DB9FpH630OXtx7b+2DT9ZLyAft+jLsdr
BBdM4VfuqLDP75y+v+lTON4wTxHaEuhOFKScFRi+ZpcCbqPT+Iyq+hQ2uktXTYv9jTSKHIx1H/Et
/Cy6N+JNnjL6ldGeP7l9bTUX3oqOBS63zXnekMfRTtltvdoX07/+1aIw0PBGGZg4v0LGMN8ozNyM
p0knO6am8Igx0zw1vTvbyXGDr6Z13wAnVF67ww7H6tWwLZ8RA7m/fwANuxjw4uHdx5CN8H3Yr3AN
jrh7waEu8b/9q8VDR+KIBs7P+Bp8e5AA3uswqSbYjKVS+fLwM0mhd3It1LkadMlgzAWveUDWeJ//
6WNV/AUuRLlo8naNP/jXAWh0pfgxkrw2AGsVU49TcKKURW4BHkMU7mFK5XRM3yuuE8qS6+6+o+Y7
ZJqlQFfEWrWsqDGZQArCsfMGTX54P+421ePw6EMX63sDhgTLC7aAglB6837emXyZ3rwr0EeoI7lg
RhA2Od4YgHAMiM5oqBiLe3XQQj0GHUzbrEuanOPmqfHE9ZRQzALXV0oOoK190oTwvhkb3R1zBGr7
jQXpsLzhnotn5BBDhB+uZPQkkFU0QN2j/TMTndPk7wCtDfAWp49pB3iBlwU8IrICmIo6zB4zFqBz
TCljagSgBQANI7a9u0KmsBOjNbqrmCfK9NLioql9BrTpyTnPHyEDpyMadLJVCBHj6P76Z9mR+Q6X
EUhaZY45GIHqaKbN9SBQyQLxsVxj/MrB7t15nj1AuXlWb3UOMDRLiTo5oDSWULW4uKYfzREVDEfF
7viHFRqcDTr+w4g5FfcmswK2cw/5Y5WjUNNcpBAG0jZsv9DIYEpSXpwe5QcIWI5oU9zvUFjx/Ed/
JJTpHoXPKWczRhQebaLi9sAgfEXJMLzZIHq/OUBoTwxZqkl/Qv37rhy5i3tGfNQtUVHytpmEjd+I
4xNe7qhf27psyk9Xi/WRkQC4nj62wghKKqjH8S1P9i7z1AHLNqoTGllShUeCTtbiHsZ9JMyaJpjn
cbGpT04nBV/T5ZM5AX5HhkN+2+ge7fEr6gf99LM2wIlCarjb0X4xI6XHRWzLhChuin4qg/kYjO9Y
bRhUxe2az0uZDauPhXD/gy5DRB8muye6nWZ5ZMgrCO+kf7zzhryLzWkGTKRsfxjMQKpHXl9cCxTn
PcD6HyhY2MDLxreQF/Ky5syZGFMeV8QV/dx6oZQUWyCXk5cnsWv0zb68+vMmwX0UO5eA1Z7xv4+x
JMrZxMghRdKLLkKINRX3NQbtlS30b4zvCjSAlLzSPazpalRL9jucBvfpY8sr60qQzvZjnxZoF4ID
glQcqT1Ost6Wh57rTNSbqJ7yDp48tiFMnXjAWRvTI1FWyjh6rfjz9Ci07fRAnEJ8BGrOZyk8n+X8
yJklOVoyZDREVXryKFTwXHOqkSizoZxAPQHxOsdXb6lZL3uJwWoK+MWUcEynDTZzYxSfkNsEMmfj
/yxilZh+MBZ4b5/T9mT1wKAHEYEe6T5neIBGxFPfZnsPwf6AkL6sSP4bMtjJg5b7DJUBFEALSpmO
n1t8Hpq3FEpewlthGWwUh+f62J6xhjMo8DFp93U6XyqtezNCn/rG4kyJqNKoSG4e8kZiWBuCcswX
zCFGKP8uZYOBAv7JxU0y67jNXu4Jij8lpE2b2jlPprshG5xDc5jrtmaVB0C9XrQkeeFif2ZK/A7P
qBuZjR4CAfzGr+keQBUfeHXE6nYp8hhEQ1E4ujUT2xZ8gTsBzy0A1OTiGAk9XXZ306OY+A84xmgL
lbzyD+x1ti7fooZfhq+WT83/mYtuJ3v7TCuItAiRhTBgr6cIi4MB5aX4TXKIBddEnch4DwHN7YG6
mc0tiQkCzhsiAFHgfuLhMUFW89i0YFx6RCRZeMKyjL57OpjQmfPBHzFlRXkiFALrtX0miL04GIjg
Wtmwa+ogOMaQVcgme5Haa9+mLCpg7WqYNT6a5YiS5LH9TFlJ1B0Bo8qS9TaY77/uFe+ATE4GAX+T
FcYCpCet5py3HCIO5yJOM5h7GdGRC539PuRNaCFeWbMfJCGoRSTIXrAFc55HmCMBAjYmlhkdoVBI
Axdyua34XHBtupel4Xw/vcUnKtShTf1WL9iC6rwPWZylCF1CKyDgdeIsYZcf3INLx7HQvBpqYT3+
YHYvBYBFSOMJOvUu9tnHkJXnR+2O5/h/BEE1aGhM3xFMvz5oBvkbU81pciU24t4M0sWfwR18z5Hv
W6TvZHi7ArZYPTrTiIGlnOHx9YTzdnGf1pywzlgYkO/wyJbRvZ5zQSEg51EkGTAqPccf1DYuIzxs
/QnEEQzUN4VjN+k1Nn57BxSRrx3ifz75c3ulI0G6gHR221/B1Qdlv/Qd8G68W36mL82N7IUPOvNM
uEzPPjZd/V1dfAGf/yrgj6sDftcBuEFhnMvMLFGn1Eu8ocNqKwe31YvY0iohLIIG8GC93s7rAiu0
nXyX4NPS0G12qmKBQsMDZke5XQimgyDqvuitcDvjgzEoKI+MZ9iSrCJWFwwh5sKcxLX/vo2YN7e3
8M6UYUU6EXRCkgYkfDGg8D+xdccIDUuf5dnHVIipAxTo4eaEup2WwdbLcy7ZlxUGqfCYsLaSfOBh
Y6R9Jr9n9NQcIFZY3DnCHB/TmMoZJKgxcOz8UHyvGDfjQooMdmjmmIxwCBRCHybMFw7w1rUJ4Urh
DPRRs1/s0HQApkkmDwJARGyKoPhzfMIuRgwDmzqH185BVhxoSYVtyHQpIyHAQEX4+SRHukHewz6u
MGyiwCY/05HIjD468CPxx6EVp7YjUQxmVxXJ7K89t3RldU14K4ksj76M3Dd7OGGJ0CSMWS8YxX9B
mITxD2lPQixnaVmHnh0Ny3kkjdVQRdyE3G8o4uVk4EpqllybM5DnuDZqFsYBFklSp3wdCaMuYduB
OddJnL+etGl+ZkfcurWP+aDDjCfMkhKQ6m/15JchkVFxdPtEp/RCkgWeRDYBrERArhSQfs3rc19U
EZwN4lms3XUtz+XsgMcP3Dzy6XiAzMixCILahWCcUAWGuQwrjjEkCWgWYmQ7peGVFhcs1MT8jRvd
Q0K4eG4vIlORBDLEG7BNY4w0BINToWxfk4jjgeJL9njNsSS0sS8o8B9041z/OLpVo/6ckSZ51rek
CcAyhTOlcAJFutwUjNygH4ZkOgXwZj1IstYQOZfXUyx1pvwpO+iYyN1GVLNErzCIYxa1gO2IqvhF
AhL/OC4vo2E8mFSbB65QxWn6Ojlc8CALU/BeBIs9u4qa7T0UNFRh7se85mx309P4bgEK4jkQ1pDH
PWrzQ3xEU2+sjFJf7i0kgMxOam+ogZNAHYQDqs4VDj+ud44p3kB+wmsn+yYq2S+1K8xm9w5Qz4zi
Hnsf+xcwNKED/4FU2K13i6pk6vXnFMoQNQnpsAYTnqP7zHBGQJSsjUUbVzsq0a5Mv3vrBjHD3z6B
9QLJCuM5BgU5bidUH0358Dhp0h6WNy8HhSn6MyLGnyDBHYp0SmhxbKoQm6VpHeyhzhwm/EQ2VD30
Dpjkv2NGSqNjotCCHDIphpMuHCbtb3SY1rV/XEF30ywYaaB91K+ZvFASSmrOu5IqoA4G2F5H55WW
cDt0Po1eTR/DF6NKuEbYIReihQbwF4QZriIDUwn81LYt3fbD6SjtufWuPRvSYHAeX7GQOmfVH1Uq
Re3VvcRKQcNGE/FGyY/ev+St09+cyPWi7sQ+ENf9WT89Q9+hhP36lN/gNHNuKV4a+mulAGYmUE67
ewx7fxnMqIRnRBtPrsgtuf0J8R4cXwoJihPzbNjiQ4t3P0TQ3gBqCpNdB4vdioAig6sgR/zN6a2t
pfVA2GWYA6e/vJI0CdBFAx6i3JbN+q9aqERLLe9Ci4AZEzQZuAkEUUuolo0xpSXQZuM2KY1EWPsK
TAYfp4QD5MoKSF3OabJBvpTRdwTyb2Np99Ct0/K2ZDCDCoSY175XhRgPuM/xj6b9jS6lBoB4ggg3
fBJhoA0MQxNRTXhze/ypgsHDrkc3KbgPzZqDbvSYwYvC7su5xSZmk0wG2vTg0aTQWNCjMzWvWFmc
t5SHH1sqyCvGDzXUA24TlvEhwT+lD7nJKCqXvgVCSVR7+qavOQq+tsG53Nv4TlrfW4D/b6EU/XkH
QE5Ri0HarEoHJmGTl4TPudBll7nBnrkh4xid702QPUogYBHhNaDNuuAX41dgKXkLY4SuAy/rngVw
WQWfrVQ8S46DD6b6EsxBMmIEumMksMkXzPonVArFPXo64ggYcp2wlXwWlGCJGXR3x4lKYscDTLGO
r36X6Bn/5ty2Og9Lc6rNfUW9SP4CuuA7mjrCUzCI6pnzdk3f/LAR+qLqo8BlwTNL9/Zll1M/WYtL
cp3grBo+prS+tG1skwAvN5syqe88iG14Qd4TBBrOkW8pY0oxhQVMwDXVH/0crbbid5yguEGtOk8Q
/7x98Rp1YQ2vwLDYB0rxlR2aB3pp1jCHzAf7ZWyZI2YvzuhMCU9i68OceowkAO7DZnIpjHXtf7zO
P007U8EJ+haiVGWCbTUu/i38n6w/TuN+kL3Dw+jg6fN6i4o1qFwl10QcFncP3iISlHaJQpo7Qpuq
OH/A/mFZfIVZLxf65e8AiIE9r/PaMsIoenNtemH+TDu7gQ1iFJS41OJ06JN+0OTVaDBReFd7lkdx
X2Fa0ws+a7iYTQiJNFE0WHogMexpNaN+Vwoeipyc3uTTIKDNAYjTf2/Ju8xeB28PkVyxjkRW9Ay8
dPE7jPrmiOFEIFH2weQ40Hlk/M4xz9lYNppZueJbsZPpIuugHikUzvv0DfDwmO7tOmbhwzbFSd+a
/0CdBEtT+ad17wvJ1HU5zJsf5F4DrJErfYIURWTviiy3wQziN30UQwUK5PyCW0YXvFOwsQlrj2am
/3RgUh4wSXg6yuL0o0FS54hl9q7wUAfF76VfFgGZem750WlTzhePc464AtAyJDphfw2zH2ZKm75R
COcZ6ZgUVlBaQMbRyvyI4iPJbAmfXN10Sb9J7v51BWU15FplzQww6FjApOJg4/N3ORoYa9U6HHAq
PtQXXHGMhBSgHKYEfwDCPPErAnaAmIMCbkSTpPLNoRnAobF0Ev8SeDOxmCXCLAxO/nXMkDqHW1QM
MpLO+WxvwBJ4ucQADT7kPYs4ePcK+QsMgaRGV1gO0arTnFygD1EU24ajxJVfjVooiy701gdEVPYZ
APEzAqQYMoANtELlcL2bP8xn5/1UgFy0Bz5Nz4dcaXb2wDYWd6crNC7W5FyKddAIrbp55VExf9FT
7AcQpLLMFU8h96DDxfW/TVZNDgPaMM3HKGrJUIcvyiJU7V6qeCQjQNRytPz8L1juNAH9M+JOOEDD
MxbcN2bU5+ScHCYVDrbgOiFLXxJe7CneKlbnivMcxyB+pv1vYtsPhgAoNMMw1k42xFF6qQsLHW3U
IID3PeZjMfJ448TgA2w7Wnnxe4SgSX7PY6EAYBkFo72ZoOhzx+JE4WrRB3UGRtce9oCOOtkjZefx
LmUUsPi/OXDaA1aeXHRFJzh+hwk1B/+ET+7RmVKJKDOs+eGIPbYMX96SjasR6I5z+YsYmtSU7MsB
xSI6SYxF8JqB5M6aNEzk58SwYpx6wyoEH/1RTTAZyzZ8U9wSLPB4uv2BK8v2HQXaxcbB5IevUOMD
mXzw/2/t19GhV0bQgS3OnSlrb4yLDSb3+kZww64uh+BvTvv6HXiAmxR+is1we3T50Z63xNQOFpw8
LFGKRdkZbOSedbw7+HfLLpPgo8u5ZUvkT5Adji0IQb/bQYy1En44DqBQdMfY90eagZhQcF/iUMLR
GnCJTtbMR/2mvCOP9qgtS2Xv8q6ZomnTL995DRoL7F5TMw4ddC3USQOY7B97LRVnRuqlVgCPXBys
/pmVo+j9OUhWnhAMpySpIT+ANAzfxT/49IsqZmjL17KGP5zBHXSEHxgW+Cx/sAKLmVWq22h0vR7/
rSPw4aaGrkjYJnxjgXkxv9NcBROwZ6QkfRYgs0TxuntjgXUqJBh5yDQsSh3ug/DWYDl9AUU1Ck6n
rzXvrE7kohgO5R3UE9iYjAFrRoziTmNMmDXWNPnC5LuXQvYHefYe9kaPAIItUbwoBkG3wY1QUyF0
K2le8EkZsUs0ZlU977j7zDjn2TAbhrohFQv7YOipCG56gTYVbGs0e/wvnBVIU13FeUJMGxQNnoaC
G01ruQLLIteJ+Wp9dBjMD8z53ZqS+IlJFBQwVHCConX7mms+xgzXWsvI+R+qGZilNbSR0AFIMHfK
ToBdRqjs9FTL6wA2LKA2mC0tUePIHrrmrPv7pTCrIZQNMQ8RevOPOZV2l+yYfHfipoEDTKVqwUwk
/8JenlLqkW0bXVZYNSP6YVCucm1CC+c8mjMuoB2Db0LSiO7sSE+GOah5pNbT0MBdEgz5G4IKKf/u
eMCjxkpO4ykv+UBdRysq9L6tDQjDtXOcPayscYY70tETIS8dZrBkkNoTVm7f1tcI8jpdp7e+pluO
+MB6Bfj5oiVGZctoCnsf3cP6El7Lb9ziSmOx4jNGJHf623fOcwJAYfsChZHieMXj9wrzgTxVseNx
hXIhRudNBpCT7RdnKHM4IvPZWvdKMCPQGKAOVZ39gfXkLPsRSxW64dd5gNwoWCXvVLwzc5r1Ud8W
xsItfXYLCneY7FUxgkTBbe4EmYhpZK6OpLgr0KRDKpICgUPg2SVGLlxjAlNiG/8Tm1cpLQCIRfnL
lOIwffvnSMkBqK1rjujSBb1Oh1iePlwmAtNL2eYfuiItfFqbt1vl+6BlACrH2CbPu4T1D00OnrEI
ka2cn4mOxOE6sQCQMAaMj2hNIZh0yWk09AzvZu+qKaCSsuPCxEUCo4nh5BPivQSnB80szM7zsp0t
x08XbSeLgB97Cq7L7w45C3huj09FWzQhcsdZf+YwADBh1Zy16bHbbnh9/vgaWDvw43DKFAyq5R4z
YFSFx4I/atXlwxFm3T9z3Lc1D0ZNBU/j/XfLbnNMUATMdfX0qCZQQYoY9ianQA5fkwcBV5S0Q+a4
uDmiwq7p8Hm8XhX3OcLHA1fElLZ8NIWvvpYjaCRmoRKpIeX4/qx7dt/HGzRmwmnvpiGuNJitMl3m
4vk4MQmVEySMAPHw8g/2EW9b4btxDbEKoF4FtCIrCDUexSsQdViZofzHkoCh5TyokN3vSDM34Hr4
ZON7vCG0zWJsyctGY8L5LpgI9PQvh78k7ENbb0Cbg60Vw8jejstvevRAQZOnSazfKelgNjd8OQmB
P/ny3FdD7IN23FjSeob7+IgxFeIFD6I+cziDW7DPRcg/nsE5w0bXoY+BcyS7MMrjZ0r3KtJB0Lyu
n6Phmjb/iD8jRsD9HckJH7bzw7pzIBE4t/ywtCOsUZxvoDGFlzNGKB/rbjNoEzgj1hBL3A7f7nDD
42N5YHD1J6eYoAhjn5jnGfTdHTLL5xqaBuZlT/tiRsyquIrl2ZtjSYTrVF6VRwsjhfXRWlFUbZs5
9MmfaedHlJZ2/xXl/vGHKM7Dw17CSjTnPeAWfmCOgAx2fJ7usYg4tVjWRRc4aJZw4IeZz6WOBmcf
Dcj7vpBgVUU96LkWu2APN/4TSfTjOiEQ/KxQpZ/DIdnEh8iko0w+m+HyDoRJFmsDwUUcVIgUWP4f
/+bvtAYBxHH6T47i+T6WCgaULwUrZe+0AfREEO6KSV2LkP6Qtj5MbSz6kY5BEjVCZ3qlsgPp9tUZ
yoHlPcdlHESEAZVNki68YhmbzinIJ3HMuEVluJWaozlcOfy5UShziZzcY4wpC87RHAmgY3wsyhms
K/Z8xCYTTvI4COJA7JPWtn5BCn3YEPPap2vQ8B8D/l3yN2pJ7nqJmrvmKOP4J7Bk2toKrL/eCgq2
2x0sDYerjtQkji3xymFFGHr8YdvV9gPPxIFLqo88+/0pLKns4R1iaXv3K3REv2UTyHsqtu/qPN5b
uGcQxoqGpMBJNX2s+jf7xchirlfWCzmDwYfueQotGbpVEw6IHFick8wcifJBFAI3zutvaNsIm7cB
8w83C/4FLTrlUn/C9dSWp/QG8o/chJ9Yg1JC8Qx/YzEYyq6JvAMcPBBvwPQU9KH1yxNKC1pNtAgM
qjwg1f0UlPcEMajxOJ4O83p+LdqxsT3S+9HgHiBQS4zcAwUUXBZUgHpC4eIC9UZQeo+h7t9wfBO+
ITDLPd4bbIO/a/LKKgBurHI63RGs6L5DeDWJow/k1b/gu3iGYOPILwY6Vu3A2xzdgv8reIhJSWGL
7BFy1DccehI2f9i5QeGEkHBMejOVK+nqC+d2WQgT3cpv0wE2Y1pYoQ5C+0q6xsF5LwSNHf/nvsMT
7/Btlh0MVVw9FpWugNxXGMgBveGkH96Abtkkbv9rWtekPxvMHpN3cfqIq6Nf4gb0YAYFqbHBhIUI
JfIA4Ife0tCyph9YYOig8atAxK7ZBhqS5WHS7LgDfHI0PCkmcxxhwu6aNN6VzMsLSx3ZT6hQ/lgw
sR7BgzxrkXs+PZJo8DStEnCT4Bn/AEiMKsa9MmkkFiDBMuSLWA+Pdh7jO4ap/4wH2JcdC27hh9W0
/Ba04teiSbSbRaCty5iIuAMbtcAbhcxlxMPiNf1oudJ3cU2OSUsS1ehAerNaouCxO8rEhgGZ6GsI
o2s3xz+0RdX4gfMK1HLgrYBGHzqpaCcpD9X1PjEWeFdKUyDXXnBlPJBf4FxwokS/GQCZd4StDicX
Sss3uK/oTc8roBjmXOCbWLoOWc7mGw3VoisRa/94vPKME67KsCdlRMtUwAEWQ0ZLdZwqXA9vSxj6
OLbKXEKnONItafYNGGcaEOv+/QeiECQgnRk8c+q3+71MK+Z0xXOSzvSLU7/E5oU60Cez3CbwmCbQ
HaY/ONQpTp5cEj1WZoVWzrrhvCynZB9BxEu5GDv7gJQXk/vilXe4hx4zQnG4MKDj4bxQMxUCgVoC
RMqQhq8eBsJDohhxfSdJjKFBroiBnOibib9xPlP44f59gr1wcWu4U/hB7R92xPQ8K5cbYeANdu0O
NqAIz7mZM+jqHiMcBPgE3r1wqh6OXy2uWkMXxVZOGyJuF/fkvyfqTsYsnKoj+3TCclZm5u7/kgON
SRMYLiNLzXeR6Dj3FYdrxMyeALAhjsP38R1N+d1X4gEsH31sTCXEAbCTmKBeA50EkiNmQbXJb5RH
V1fzobyDDj7Ck9MxpzyPX9u7C6gtGhraZ94r4BPP0KaVRmxLb+tDg1VGr0UXHIGjvn6dD/1Tzvzf
x51pSwNDPBqfidY1bsb8WZnBIbTr8eHnYM7l3ug/mAmPEAj75/UlB5MTPQ6Od4uzO4BC+x7dlvvJ
zzFcYwW08Fvwa4RO/yjcm++bz6Jm3rvs/fFLhhF/4D0+C4cNUO5HfHCuG8GF0kqW3bfszy/Tb2d/
wYvoU+kNjqZ7hKEHWdET4q7kQx/E04pgoFs0XjfvDgqojs6r94odLABxaDrGX82FBpHel1ZkpL0W
+sMsGmstdNnvPyTW6JAorApsFyl6v9PlZwZ6+sCaExYintZv+9Z4wjIANQ1Np8Ft5sDtZMAJu/zi
UOF5mvsA9SVCtGgCdfmyjukAyBcTAppNwc3Eg5n+K7xZaxJfKVNLqCROsDBcZihewW2F/tbCU33y
cfEAYtjSi3Cv4YKRoAA+vAy9anJ17vFtzu2/5XFNBvZnPfT4RGQ+mswgmIHb7B4ivh5WUSCf58bm
QsVeyCwgtI+kLZ3R3eO2oLimmp4s386oH9359pW5BovdqiOXTBCbUIimZ0LKHIFmcQd8ZuoDuiy9
OVWEANyDegLd5rf+2S2Kcmp8S8qWcjh0vj434wn+AxonuMgKhI/GLJcDP5y/XAk6/AjQweu9bYzC
4U4PUWCeSQn72aK+IRHev2EGTxcxvIMs/caAsgOktedpsmR63Dc9HIrMZ37MHVIxlAQXfUcOae2o
N6rCZxi6J+j6Qr7DdamnBlGCzP8DrlCB3ACPQQZwelbrzXC1pQ9B5IDEte+GTohAEZ/QiCZwVDLD
gnRQQteyyrdfLvVSL2GNiGlfY6kIg/A7KjSu3Lf35k4GPZdYldaB6bmwyT1xQJypfQ8RGI3wTQz3
gZqoDlqZhvJn9WUkxrNZXcOnJ2WPFX+bcSVjS5W50c/M495iD5N4ccFpkNES200kOL4QsIwMP2d8
u2dmw5TkgbM+7/Kcv6EMAh2AJTFZ+4YDvB8uofqMj6rb8qE/ngrVe+j0aXtIkTDMgeYjJ60IcYAX
+7P1/p8wGma49gngNdgaa4niFdNatirq/xuG2YcCDKszuwn+uVxEckglSR73YAY+oTIv2yNBRWyK
58lD5AYKuTtxXt6D74WQCN68Ifa/nl227Okz4s2JlBxyiMUOnLxh8ZD8TnZ0sPKUPSLQ34mI9Tss
n0EPU+HsuDkhxzxBTb4l/R2RyHgh4rPAkXWKX4iqQKKIZ4QEjCov/mHy/E2fmzaRGNrGEn399rDQ
LA2075uKN99EnETpZ1vng6BioIELgYMaDxYLBuvs15MFwSg7l3WMQEQMPOxsiR6AedNxzdjeQowg
JrJ7VzpiQsJtp4M3fuk3qxnzD3YxByiLPJMYlZzFYTTWaW6xQBkm3M/cynwm6IsUHWDGzA+tLcej
jVtsBh4nFYLj0g/BetiBwmdJfKxmxf/JSOmxfa9gW+OoX4eYuqQNrSXkbbufGYn4IsJfc/LGSWHe
n/OLeihhOJW8cwnFcsAG6vtTvjHvMBCDRzl8MLFbisBKlfbkFCx3qGUmwInut4T2iOV0F16Aq9fH
otkpS5hNjIgXgnp0CPR035HtBbMJyxnKlvHBZW2SVCB0R9JIliBJdTHpBriv4uB4KnfvcI5pknY3
CQfOIKFsVQbDzJigqnA7OhnHDkf0Z9SWGNsWp80d29VHSnzJHPLWGCoRdQebEJdDLRgPTB/DpzlU
g4O7rAPQVriyScdY62yGVeIzceDJoiOprEwnzpsdwinX4cgireA3ISOOJQcGpvc0l/uEk3UIH6Ym
EdB7mIsmQHjC30thuFsT5Z8Et/ZWH8B0WGkxEWTuY6y6zwLZprs3R7Ww+7ywBiRa5wY0aXoWp+D0
M62ddfkbvXdisv2ZPCbcxUll3re0B/4PHJjz98CMjmoP59/tfsu8miYKuszR3AHbcFTraWYUvEKT
nO8lbTHrS+Qp1Nxx5e4VhWcsBO8MqPVk9EU5o7Ai6tBI4MBzLJeMCUlMQubmzoVy6ejy+n//wHaS
jpFPrM+usvrn30rRhqodGhpP5L5QfSxjc1R+rHpmCy4yefrplodaSuGLAPTRdEcyPZNZQm+zvqcy
SBRIlrDUBE5zuGRIyAKxK3UI3+yaDd6FIL1wKZ4LbatDGrL6ZC32TbTE9cvujW5jxykKzAPogpfK
zz4x0j0GLThkCKdAsU8SNpIYqfIOjqkEqEEBBUBffFc9oMHtKW58eLPXsr/pPFLaAeHxJqTvtA8C
GweFSjIF9yH04T7zR+qHF/FL9GrOdxjeMf4s+gwNeFo4C4imh5klSUclW4UlNwoVIMtP5PPTGe2B
B5Nzq5nDiWauuOGIMVQD+kKPqQ0KrJrpWS8QoxRuCwqSioER4mOwF28Q4Yo0vwgTgkwMPYInwjP4
eVmFzK7nDkaD0TlfZpBKOR5Guk/z64pjGTgSKyJXlCuF0N8wi8Am5xKfpv25EGoxqC3gk1n4/FH8
iphAfNWARdsV9hbEupydaQkISvm0aqZzaHpknAKYAwNbBjFNtkvIjQZVjsQmCkj0RkIdRrC5hGvz
njQuBsjgxUAqc1yzo3v8ToR2cg7uwI965ds1kDxsi6E158jjBzwosPFKFGoO5gD9DKz5kC5/bsjt
d7Yc6Q9xINNDfEeVAGuTo5VTYGJrxSqjQiGahlPDO6FVIJ6A3h9BcdAkWELFUO+AQzhnNCCteskS
4OTQ2bkz4dk7nIxB4k8YprVMntfV5mstD/aUUTcfT/OSXrlEiQYY+YnCu5MwXDk68gZBNJjr/Mrz
qpFtUtPryQNHceLFtgnni4eqrRpVLhF63NyvFcuZi7pix8LrwYmD+A77LtY2jhmeWEBUkA4v/GFv
74CsFO4I1+Dbv1zA2is3VXoas5N12yjqOLuaY5DMsc4Xt7Q5SvckxKuhsYDP+UUAReSt1YzGqvSF
uVXtwPTBG7zHQQStKt9SM9KRty6nCht8tK7QLpJKf7KTj534T6ZVHEcGOCKJz3C6iCMLB0VL3NYp
m+6AzWzQx7N/LG4UcmID6Nh7zS8upIBB8C0ZMRHVerEy4Z5x3QoLPlwYLYful2F6+jXnJ3sKLebg
cuDAqYSm6ZdcW9yiRetylOPtjXEIH+IGJPzFcPxpsRIL2ZI9UYXCooPP2I/kbbd1MC7A58AOEKbJ
3H7EImJEhYoDbjv285xn3ML8I2Jy948tbFjLX7nPMcCFN4CO/sC49xrVZvwL4UdhuR0ZgrOqcmMM
zARTn1K2vt604apgUPmOiP/1OubzjMroyel2ZxBBM2bqqUBn5rQeNXaGijW/Ug9+TTAbDGx5ciKY
kOHDvw3xNIF38bPFTxqaKpRrxAn8W4ZXEjdbZ2477iOxmbQC3gYmzw0LQSoI9bCXjq3A3+LiyS6g
1TFNrLsn2HurrwXmdcRjBWgp4kwftThSfvi5oHpv8+k0JqKrTOWbgZyMvFV/estxveBYv4LvmjgL
g1cgRaGA+B9J57WkqtZF4SeiyoCAt5KDBBVD31BmRFQMCPj051v7VP2hTth2CyvMOeYI4sDf9/WA
JWs0BK+h1t+1q+PNHeyfAXuDjgIUeLwsEqHw1SaxC1S9geBnKzQPaDJFjQykSCzllLEC5OMAgI1v
I4ZcDIUn4QmvYu+mrzY2bfWRRDfmFfJc2maOad65Kq8WUxiG57PVB4JBQ93bQoLj201koCEPi3re
HHOll6BXMakn+3QpbkcxmKkQRrhXqEdIbeBsbYBmDGVfhKIa58ZcnPX09fdNEfP7IwNEgBrOqgwM
GYCjgQJI/NI4unoWL/5uDpDL41IgZMUEe709TENZkfBmE3FtHT7r6/ZNPLDwjjt99wAaHBy2Blgv
bHgfq9zDWRPNlcsJxhzju8R0SaxQRCpsN4s5AQA0t+C6HJkfPK5kInUALFnCo8PDrBD/47R8jjL2
9IS6h+EpiWCEq2AeJkK0GiYC3Uq4ykO2HREs1q5bXHIAFVDzdHQ9TKpEfiNObSkxXiE3FpAzaZLE
NagMxs47qi++6o8SkDH6FWYatrLimDqH/8RQGNzz9m4LBdB2HHc86cKn7YPk+4O7zVZdYDkAHMTY
Q7anP+BKJ1+QR+lCrMQUn1IenLOa3r0vT/xNNAGHLPWL6M6AUF1atTy5AgILI4iG9K3aIcptiZqi
B9cKRej0al4deXlxcBF1tb97AFjzPtU6diyykSe01yaHKQcXQayTOZOf3/IZUx4k3OCc9aV7euK7
XOJ3yw9eleJRmrA+F7mOB9X/JDERa0xq1uSAXMHC8CiRe8xvBHl2ahHUDLwZkX+CTWDF4jtp9nnW
41U1Zke8Nb3ZMMpxU+pHYNYM2uQpbFmQbLM5PC10ieZa/LYUZRQCkLqKuF6+l0BSbuOQ74lnALUv
v+fXUKnbat0/wLggC0pa37Zfop4BTR7MH/sW6eUJEezTB4fcmK+VpRnsO7ScA13126BefpBuoQ9A
yfxi7rjtzM8CxH4OWfRxaBaaXxI4CI221H2m9OsW50eznqw7EwWYlyXIVdyb948rituMjgxzgsEn
NEu4r/wVPnacDd3Eb5a84iKGERF8eQTZiaxEYRVN2CVWlfyaPipUBmxOPQfaQTTdWt/FN+hDaegT
ZrM84R3nl94JLq5ZL4lBmeBZwaLuY7l8sRirbaU5GBw5YwopLwr86+C3eMzuFlxAjrW3sL9BT3nz
3yZUQLYRSDauCOTuMq0SJpUft3eq4vuCl+Mob+ZaL0w+QCeCFtCRaDb9HbHr+EKwz7evzddt58Sw
IX++hTggMoYr3UNpH75gZOKlv/EmxsDne+iZZ4fPFIOnnt3SNePtxf8wwNOfG7ro/vGuLwc2EkIK
YRWTDbjPHEYjwP3PNj0M9x02m/PcQaUJaERLwj5GWbsRyzrH8m+8ZtaVaJDoOaPWf4Bwn0BBmPg7
3Hba7MXkhBMFY+CKQuRBsE+BGPjCGdPhcVKaDUY2jw1cZLhjTzLs1404Y0z+r3RKBrsjXtA36E5V
QGzvX8ds7N8862M16MmsZpkDdbr9vfI3+B9FyKCzfCxozfEV1lM8mMG8fqLYAbsenn6mB50pJWWG
z4Wxry8LjzHB2AWqsBgQVtNSX2uE0LNZTgMoZNgfQRei/4RnaJ5ZyA9GvN+k5Ei/4Z1yBjfYMdHW
Ffu+uPGV9ESFrwKzpSO7SRaTPEvTT1fO5G2PB/dv7YgxrLE+z/Aj4m/BjgxQoOso30XwXfja433G
E5a9D8ur3dx5EjL2/BRrPImRNUJZx3iUQAHORZUx/uq264W+D1eBvpmRAzwqSGL2aKS/VZFvG1Bu
ZmGzY1OYwycUY767kSwx2AbFnb4S/EDQkvaFYe94wX2D7a9/Zd4HuoOxWHHksDrXyLULiR/asXKz
I1Ck8UpeKWOX+uF+wMtVT8JAiQqpszPNyhuwlOhSGQSCSHC9lGmPbhGPerRRQK1nV+ubEMzPsvPV
zDMxeCipuaYI9BjZ5T/bn+xnYPVzbYTPGVZsA/1HysZZSCmF/RksASLPayIidXzRuvkDmSLYG4wo
bhJFz4kChRtQwXh5TdVOOCfV3CaMC/5GbDyr53L+rASkjJE6NSnE7clruaXmwDikCQofn15YtweV
7ZAI8h6EcTTFY3uMTpB5OHo7BtUycTiMnyh776fMynfwjs50YPmcWGy9v7rSkwkyBpZeuCUKUgb/
3WgLqlnokqK6ZOiCniG9g46swio9k/SSHIhkYUlo7HJECAbowZaP0VEbU1U9Ym4rfQ4dqXa4QrlS
H5NlxeWoGpf5fQrJA+rhi3fDlFu/c1IYKq5+ZDC45IIslNkoZphUosXBVTGj4BPnNw0EK2a8ANzP
02H82I24y36GwurrJZAAEN70XdX4bV7cXzcEuWbH9FCyKxbx7oW4gxDUzlGeVl048ANqvNUzE5m4
OGcKxOBlxqiYlWi1d6unWupnWo8NgnQ5Dikib+5NWj9wYVKWb3XecTZvus54KfAzjWdlDr/JkJ3A
zQ+ndEMCLnXvGz+Rxr3h2dm3tBkaAq/FiOzi33omk3TZvJqQsXYVMxPuAbt5kLJlvXdn2DlNBJ4c
cs8+Y069IQ63GAXSxOGfRBTQN3yF2cuQiDOsPeQG8t7k4XcLEe/eTjWym2HBo2eGmFCknaOt4INT
6jHg8npC7FqC3eSAMFd3xPQQbibVKAPI6AM8C8+FpqKchCKJveDNcSwbSxj75Cu9tX9xr8bDvyPC
mwy35QyLJaK9tR8/QMT4IcTnjUKhYHUu2/3dreg3JgdiqW3QLNAD/FlnrHEhjaqIt9pnJNZxu3z0
D9RDujQN3xO6+pHHVJ2eCVQXwcbnr0g6cmkG5mdqgwBjfgMWAjo965uYJwhP59Z+LzCth53DGf3G
iOO4PcLFYhqXRVwHyVAMxOuJ/IcNFOU9E8LbAuOxAOMLbgzAktMdvwYuC14TfeTTz6iC2xSFCiFS
VYK/FMmC1LsNQ4ObN8I32hD50WVSkkVDics7yxOshgAF9pAW9T1JrNjcFtuf2Z9mRF8xxCy2ncGB
44l3QhisM1o8dmfyAaDBcDgZuDTXVu8gTcc2plc8xJKPfNnf3+S8eeKaesOdiXkvRfIlotyE0TJg
5RNyDZmJlbW/bosA96tJ8uE2rlFxMyOGtE5HWB4xtYgggWAhjFIg/lkSqXFnsrK8Q+Gc+lgpfA0S
G9moSFxwZLktlb+Wy/LlFovxvIeqh+r5UKSjwygeb56LF2HGhEXwyg/bG7qo3mpEI03O+jVibPzD
fVBF/cLdw64FIsAMtXQuxkGBn8EE/bOsXXFJQHsTN7npt9aQ4vzwEZYb2/rfrJx+G/9qEreGk87r
KBObAyepJQnZ1GiTnmmQJKRYNH0XhnOxKiIL+iFCeSF2Fx1a6dQMy2FvTbyGP8RdPqCHwwbJow36
ofPJouPTQysxucbnzWcmUUxILoeBMF+/GaJefxNcAUAHZRF0Hd+hjFcqKB8PY4hMvuWwf0YV+P5k
VfnBbf8BSAU07TG6nV3YR3uU8jRCPf4F1W4OhYk7O3wMMEmPr8N9eyXd6BHejYH5CmCZ039Cafx7
62sGoVBgueaL+MHwCYoNzEZL5hwi1BKf6Pi1NgAf+Q7WGOsO40fcWBEWKL4xNf9woLYK7QDFQkZ+
yhhwJ/ms2Z2068K/n5Pwcjpszq0vmnxO6KGLrwbVOouSKACgmCZAJB1BRqMapcBfDD0BPfyc3+4j
7HgZQJncWfIa413giWoKWQAP8pcIZ6CZl4HUign3rThMEDIa57/iZec48jETt5l8cSGJk+Y++90N
jOsZ82TzHHIEIMTIU6yUFohNCmHKpBDMgwrSX8LyQkJA2k8N3MkZRUIxOpEe49qfE5EGSAZZeUQ2
pwb9SCWcaYlA3G0YsCl8KxFz/TDfiIpaKvzRumaM7IATr1/81P0Zy97abeYCYEpQnhsVjSwub4KK
zCogoNGqOCMIsPbua3qdAMK3tb3mnGl9DsZLRDyHzdyHqtH7zqrJcHqBXsZ64/aklnQFpDHGLOXq
5RboiE6Ujg9JukGAW4bP4P8BnTarpkTb6eeTlhBnpSdAq+L6HVG9NcwIbxYS/25HywTqOwrFVI5M
Cx9ytwV5MZsOGRrhThKVC2U74NSGU6czKX/dKNYK9wCUQzK0aI4InDopFEbMybllG1Cte0pVpOER
Y992d6iHRBEAVOQmp2d2EJY9YjIFGX0EHxUVvfjBgBJGL5ScL0GzDNsxfkGB6J6AIDEAsrSAGenH
+9eG0pyKdgNqdJbcF9SHzBAmtb5ervtzWmgW9pDumsVKPrfQ0L79gjokRjk+FXCAoP+eU8yEhUUp
j4oDNJJZdYKUN2wmQGQ9Yq3OFvenKbqn6ljYBBK4zy0UtLlst7RqmHFNb46GWwgb87nrx3TPISql
Mv4iZeEsdGDmtbRV8RcKKv66D6OWdc2/J8jYheyR5Fh2JFl8Y/SaLAAkkpeIGy7AWQmkhDjW8OFz
e4tQk/P6Or/OFTb96oFV3xAIRFLoVFT74gJYI86NJFxRCTgIH4tzDC8l40tdignxJlSd1zmCSgPu
GlfteY4cN1EXvdlzVe9y5ipvwFiILoArQS+otiMdU0L22RtSeiviEK/0pQo6PkEGE7F0NXBD8NkA
65KMgd/u9EVoh2L27O+a7YAnpkhI4phFgin5w83ZqGGxRRB6LiSuIkRPZNBkECCABfPNjLsOBnsm
iDiOMzDsCbD9bUFYBofiXxqit7Uv8zNum5M8RAeh9TGnkI0L4hOmY/gM4MDttHh1SPbqqb/tc8IE
lXKWATAQnhigaRvgLZic4MiZ80KcvzrjWCclIr+lR58sz8rjmf5shBF3RiD1cFY56FsYN9wXNNYO
sIQvcQlgmgA2GmJtZzIaN4kQY0SAubhZ2QhFiylI6T/0rHYGAD4+etzxAb/NcczphSz8gCF0VJiN
K+g/pWQOEOBAPmX/HV4AeTcAM2RcGZEA1G1XD1sCDCXsysLAyz5qk+tBm6xwFk6OyCKpsp96TaL9
oUHDkDHzNvtww8B2ODBg2ltYRsExR6NjDKxqBpcXn/ETohY6G1TkIhLzuXnZWGszIxl7T3hRnctt
V2KQrVAIlmG+VacX5qh4T+x4ZzNOA54c1zPTpRPFYQ1ZRQbkDfsJSvj9EOs6lJFjUxgRDeaNVRKr
of4BvibA0CBcjIZCTDBwnHZlgd83wK9g9CDPZklomxahRidakgot/phi7gSXaac4cM49ESOJg6iB
NTcEho6SNJbnDJERpUCEBcomp0j8ooVVM92wuYfFpcNgX3E8FZkoPjrUYssfnTSfziDBa1bjIczk
GysMrJcExwMjjyRnsnBkSZ8NYXzOJaYy9rF6C/JpCuhMtJAUvok2IwlhSgFi4+wCBZSLjun+TFyE
6qS4639n58JZOSCpUUOcAVR0QfKa2wmIgjsI+1G7l2FQy/aYeQlCS3M8x1MUDPLjYjvJLiJTCXOG
71vHKZEAOjDiwrgTa94auP7GLR2MQejK5rakhuEegGwO+wDmzbI4PNmsOmel/jXGpLqayYja/Ayn
Mr0fMexmHoDhEuhkTZEg1GwS1ho4kmE303GLKyGpajbaTLshRWHWg5c1ybDcTc8e88Wpxlh8aBET
f3FgCY1YFPOhUS+/fGqDfekTSK1d1CDUtpYgUAy/OHjyY36TvzFtlv+NKXI9MSQarvrGC1Pr+OqQ
WEn1y7/zJRSyCWlJOXoSVHchjTsdygJUzsQSagdMesSXzfxgRjqt1qMFGvm4tyumT6ezL8sz5SJg
Am7SkMh7Phk7L0AKFFe1iSHvHYGaZkkkZtI8keQDb5YgTZEvRTyU+9iRQjtaiHBhhwKJQkvdrHcc
HTpWfXg36O/07727aVBQCiieb4hkWLxzS7AhWjy8P1HvN3vI7uNrZdivPmZUSD2iuGSHhqEP0CpP
rmt51dJPHFlx9JMpBkLPvnn5GTdmuHB1jsru5UkeoU7Pw/3N/Vwuf9zicCsoDDkF3sR4ctcSw1v7
eOYe64ij9D3/8a96cDwQblK1NutxQgMylEwUYwzw6fJcprZZdF6Us4JaE8K1oawEa9iUgbhbmzY8
oQ7xW1PbX5klLSpIKhSoMfPZz5bbo3EHg8l3+8Li4LzmVshM8g53mIYm8q6JSuqBiDFZdMnNKxdW
wmf8lrk/EjuT73Jd5LOGqFrZ56L72i2AXhj2LxAIILMiJpj9SvPJ2KJPJNSIKdnst4XPill/9OWU
ALvoAu+xwaeeXCeSuayWflXMDUDOW+5EKK48YGrmKhF8ASE1aUMZm+6kjue5hwOhfonpRylZhDwi
oxdikt23vyeU58Z7kQG+ETjn5MEL8gonASIr5tcamFsTlIg4stl5jp2Ym/HGmc1AnOHOVmOMidnL
LDjsJZ6kbNDsAoBz2mOqLxwVSGqNoGSZv0hObpwEZx9+UKevBUO6RWGBz8LQ5fLsx0QS7tCLzUh8
o3d7O5Skv/jhP6FngakzDWP/4vOcDvyBAxm2gs5dOAOq4nKKvtCuiKCn73Ro+x5EBSGd8J/C4v8J
bjw+SAEuHVYPa8avIUnGZTc+dHjk0JJHoFTnw4uOn7GrLwU5cwpdXm3pel47maBaRJMgXlNxCkOz
SrqVsitMGkbmAHQoKAG/8Gm71TgekXr5byBhvaYgUDcCuVbZyK45hHDWvE9Y+gqAgZMzA7NhLiF/
YYmN+W0PrEwp+SxhY+gi6ahn9c16nu3oHaDu9oLcZ9kxe4pZXxN87bCPZDb2Tb7pmU/egNjNscEQ
UxPBtlIj4S1R2gMKWR6R6KbKcIihCelv/0ZFTrtRZmh5GPGUdgWZCtwR/gRMEjbxPeWBvHfQL6D0
D77G9UMpieiBqRJ22EvR7F3F9D5F+78sML4mw2BGudGhNZD3HXPqVWOEMqN7oUoiHiztOdhwHymt
bzhzUP/8CzIvUwEsVW6kjif3xcfAuZbRpOqd4waL7A4H77v9Xg3xunmE31ih5bTIN+f5s+glFyY7
h25cHEmOpboADr3siV7XR+xKquqhmTvlTA4KXKPZFTXoBDjOdfEIMH/cMSAvnbGg93e7OZJ2we1d
iWTgC2b3Pv3VYN/j7z/TAebABhS/Z9wD2xPVwLnGU4sy9YObiRjFiQnQMOYgHR/EnmQwNrtvy1Bi
g63vymTUGGpSW4/9IMqsrwOliKIUVQwk6aXitCmBvMDB3DGmdGBe5F2X71Puwqmin2Ib+Tjp6USY
xKrXEFpi9tY/MnPYxsiiUAZsx7a8l3J9sD7DyKZ6uKVPwDwktXidEDUgW7+TTIeJQR2FhZCc3e02
xX15VySfP256SPTMvpudypW76jn9aRM9Fxr+LU9sxIYWTHxaS9WsVkLYi1oDsyhM2xlMujXX+IdZ
9go81yxXY/Ozw0JQ3uyZyJuXNboOUcgD1F2wpzSP0nLw0fszVPg5c2za054FDHuB/YKsQ2jPP+nA
BSbI0Yy3Onyr8emnx0MG0UDuSGmgwTJiJiIBNUgzfyKCepLjoBEHxc9RYyyGCLkX8DjAJ5/28gST
9QXLqvDujOTAF2jo2gmc4gtUCCE+BCLIJ3Am8XxzOQXErIQRkLd+8OWyGVJNfehpEYJdFJAwchje
c1lxlV3nTCYYmdI2vvlVaX6B7GgPrmOLY0czx0HunkO0gnaZptw/XATxPSVaIxYemSL3mtxTxsFZ
IKQDZICt+SW4n49087iig7zGN4pUGNsm/DR8z8bTxirCsKEZ5g+D0poo2VbSpuMQ6i8xRDEUghSY
2UO6croclI6YANFdMOTkl+LVYt0lbgyUXj5HBPA+U8EVgGDNrBnZhuz3Wxp+FnXNaJ/NDpQ8jG4n
Rgnsc9RXEwiiwBNCluKMUkZnK5OYRLpXqkHxx9jefLFy+eTMVVaKNeDlCMEOHBmAIBHoWvwx1fWI
HWTk8c/gGfm4TzISxL27A6mhgNhFNjpx9SnmMcyNbDT6GTC3RkXXuNkEA7crlT0OVFxbNVTBPCqh
iN8BtixOQ07MEWwrER6Ey+fiN81Lky+DvuD+N9hx8lZgc++I/WkPpjXzUxGKIiQReLOjn4MkxNdG
FCLEdJpFPwZuIEfEPy0gyCL+xgeCgCLjnBxljGOyuQrJQsEmELKVjc4oaJE/PGB3g8+mAKqWcM4n
NHGGtf+0WZWpeK0u/ojFlKYDU62LXfk2+D+2+jIJGUQg1CuEHCXzVn0Ip3k3GYQPB+vggguPWid8
Wr0VoWOw83DNiBUErGnnq5tPmu3u/ATWjhiHMugQtk6Ch0LSDEqRsdVSl3IkMgTH5eZhVBR02MQ8
DBy5qdtpoCVs2bCqOR9r2nJyI2ZYH6A6MBSCKzBUYKuOZzecYyRIHUw89Je/4mjJ6A9Lxv+8ZDGs
B5/h00z6U9bPZ9rzG+YndB0rrhbh6wabmK2HnLlPvndGmwS12o/ZdRZviXlBBGoCp3HsqgtmiRwK
4hQfzMSdRDyPRfxoCHCDmfoEZMzeUx3x1B0uJjQ9droi915/6exP6hJmb0dmidhBjDCKy80nq55c
ZDYX8wmuU+AOyG6sIsFSBbwWBydcS/PrzxS2I0fkVIqpV+tdNpPifoya/IdPlRKON3eMJAl7XeGL
BImgCDGEtERA520+Bo9CLfkFjRXwJKww3Amg0puwL5z+ET2Plc9E8ic3MngdcPWdXVzvFCzL9WoP
nh9QSGFNP8IYDkNBht7QMFV45hwyZ/dDRwdxf/p96A9JHwPRobiBZtVYA3cYYs8NJYg3n96mr5XY
ID1D2/W4adef4xgosqDfBPVHni2cDmiiaEv5zmDnPoeELeJvZec1g4bCeIiZCjUItoPYF/FYUe5S
FPUZHa5EHibVCzxnSHb/ZhiZo8IwwsGHzppVJjDLNx5k8E6kjeKfo6ZP2Zg+AyByfNTwJzibgyPO
vWTWVcTWkFYL/E8SwzELRxuqPdpS2NNMTMDXKcr5QNIfwSHOMeQp4jvEXQQlC2CUBhltDDdRNnsd
m52OIcIOe09AHmSgHBp+aYOmvjeth5iee2yDf4o/4JAM33O8QDVqQxCF61RuWN75HPEcmwt+jH+J
wC6ymRK2m8eKsakQgrKXPY4pv8/homEZKlTzbF7C71jKGSwnQQLCA7GeHCDFmFd3wyxEXFgzxRhO
K7/mPOfoF1DaT9GH3KM74ecNp+q96fNJ8PHsjwlKKoy2Rh55ATxylZhXUlRo4iYNeeu1ARjG7PW9
u1P/AgkZWMzv3ww1co+oLVF93HwthSXvccrTZZd/GSu79PGMZjICD+qP28Z47QSz+yUUuzjqTz2Q
P2FwCLoEb8zZ8g9SlVnuHMgyT4kD310NjG1kyl0fTl34jwfABbTJk1A+ZBy7KpcZrglMmfkMjLLi
PEXPeNe3zz1hrOInTVHnYdJmhC/z43Hc4NxoS/Ztz4nxwt9JdimIKGqx5Oq4VNBtrsT4XLpPTo85
0mavtrACRjKWb4GTzLsnqIZYrLURD3skbEQvbApcB0ofPx7KcVWQCiJYVX/o1qkhqULCE1U6ql1k
qz3uK6YJ3FyI4Y3tCr/uRQu/7MsJxUQVzwbqKG4z1gvtIUxdW1uJkdbLUuz+npoNjT1Mb7ecdQH+
Yw69ovUFpmGgK0h0yAwZIQtfumGa7pHv7xiH8PoflgYkxlsbmfBSbnasgTW/QCO3F32/pZgDn8Iu
EXOzyebtytZKwbCEBpUBC5o//jESpd1rdV+p+pav1uqnGsAGsCV5zAerDuyQ+RynMtAL1lZCPrNf
3UDzdRT8G7qMP5nEKma9DGzB1Y0vNnWsbHu0oflHYPyv2ixnLVWKWD2YcXOcpxUq1p7dgfgGDKBR
duex0DrT9ULDqkFNas4yfFsG1E4lvuKt9YIrJaBhxv76a/6dt0IPRkMetdY/UGdV26o/Wqkoy37U
LFjkw1Z7eyheyDrByAI/kt+qNOQWbREishfcr156dVDAjRiKk0T/AbYAN8XBAwILAy0iPME5wPqR
wF1nzcg6zz50yIvz9qbBSISd1DeUBHOg4Boyj/ig4T6H1eLrZsuGXPjRPF8MCKTBAld4VXyiD6jM
05ScD/NueWBDUINMh/QqLjaZ/TVqaj/ijc12LntSBNA0g5DBWO3K7QNbogMQuvhXH8Vbtbg6uMFt
stNzpq4RX+P1jmEbMj04IGn395kTszobsuh1xaTmRDA3tt52GTXTYj1g2I/QeJWhvdPlVNvicvyJ
6MwEwX93xaNU20iz5z+yFGQKH4KNoKW4/Uk8tMut0Ebm1s0cgEvTt5FNA2PHpk1qEHRfIm0HqYlA
vUmxGQUt7wgmF9QbSBXsLGbO1HVzAQVoJi5GRs8cOfVxx9NGe44XCtgb6RHeM8TIDFnAQ9Xft3Cs
IWkZwonqQ8L6HgByOMt7nHICBv/FOPrbeHkWibQRfJf7obKAofGuQjvW42fIkGh6s+5EjD18ryfk
pf7HKL+OGjyYycAgFDbzoIc1BQT8U6anEX9V4pad/mTjscOOXqI9xejJqhZ3431spoMhvb7iPb27
tT40zmBHRdI5yx+kdY1W8m30CWOfPJMeEiPhW9SuwGhMKor+hpOxOCLEixSSot6mytqo7av/3vaD
cs9vv76s6Pceu06YcmTQpGFT0DzJiO6FA0A2pROxoPRtVPK4xXztY4Bt2l2rF/Mrg+37P55U51Vr
UmsAxYNGIOPajMnWWQeNCKUFjwO3Z+vha7MztnsXBqU/yNmwqbZDGsCcqWiaQ735WINZD8OE6qbz
AOZ3eA9KQvr2bIRdRDN5zrnfaW4hZKcQqUnnBiN9GG2E1cVZpy24RsX0sQIlkflF3wjD6LHNx1LG
LA61E/JwStBEFtbQir28QHCZt9v+VpgvvH2aJjl8gAXRCYqmf/x3BQDYglRMP8duhboLSzvNRhZK
h8UYOxXwxEbUTni0TD3pAUBRcwDcjeHubonB0pCzQ8UWC8liXGPh5/eIC8AdVhQ3jyMm+oLnpjcC
hwYe4EGmTMl34iDqs9rxux06KuK9xisxVxCuFACTWgjLdYot3nfC0qpqHb9bt97C7OIUtCWPwofq
6GWfngwCVLcM2Ljw/NoI4Aqip2QsP2slgXWHT4W0kRaiiQPHsMQYF4D8xQRA6fH7QquKcaad5tPK
AFh1FU/tGzJfkOzGgInS0GVZjQRLTr94yuYJM1bx+qiacNrDu3CgC7ZcwMHxXL5PX9it9iuA7ktE
nM70BLU+nEDrGhKMB1JT8GRFZshYkCUTQklMdKcJciqnQrWES6U74A4T5kDE3TAi8roQfkkg7Ukp
pU6coWMbMimlIz7bPcgOtTAMrNEAE0iFoBDATknUiH9SLp5387toZgoNOG7aqxvuGnPV/yluFVXW
e9b99Fd89RWuTt4u5F4OQpxokcyAVrmfmIM1UTiJcl3OTAwnsx4cBxlVuZ67PZ1f5uxny90vGACx
gd7zH0/+y7ZN0mGpJVBwam9ACofgqZ6XBznkLK5PeFk5huMmzxUyG1g7tKLf+rwEuuQM2GQzmCoo
QVO0iReGlip5J8OgDVQKDKDhSIHREw7sC2cKpCKnwWNRmkv01tNx1Ifnw/fGF+OwxOuUGQD7PwQE
l8OMabTeoy4Fd/WLKY6oexx9/0bHisU9iiEUpY2jAM1nIZeBcZ7dF0RkwdxquGCpqjRmK2AwKetb
nAtIX3SctaPrtrUOlf2OXqlIgxNZUfSx4Df46zBPfZq1Xk6Fb2s+lcP52P6dzjG08c/0MvjnJGyP
OFR2n7+5sjqDqwvaWBkcLlFNDfy1qYCObAyzczs3233tn4g58hoARZgiqHrNh8keFgNp+AGwhnCX
8ap0AGEISphobAfOmMNOQLn4ynFGgFaBheTEkSNsZL4KGs90pqS0AVchkYqQABQCQ1Llb6BWtEjG
gXA6q09uhWJy0kjugA7hGdwWZBgmN4C16/pOj0PktAt2z9CZA+8LlCEHY2+r7Ebw7H56+kCc8g8X
Lc0vyjHh2dISJEKEPAalVDJjcGjYjIth9D7d2esGJg+wFg0qxLvJstKl6B1+4KYeFPQ2nH9/Y7Gl
1oOENJLJB/rfcxKSebytGdX1jGGKJ6re2fSN7Gi9z2wrnw3t/h99jI3xUFowigP8gLlGy0KF+KFp
OqdCHEELkKL3gyqCOwLjFzrQZlel8oq+5Mk9aTf6cE2+xQbu2yRLC0T/rwUEMEOK8fGajHCUYel3
ZvNXxRqNrkemhwydSBxf7JkqYIk+8GiDy30JcYIhBEQDfr/M375AdJXEl/1/SAaoz/w17fx5Mz9R
N/Un1yW3CiXMd/2pdcUrNtjJA/Sq/NQ7ZjhMox2o4jxXFrMRovsD6YWJrl9CoTESs7ObEBaYtYvX
MoZJ8yrguMC4RkWiS8uKhilfwNeP1PllSwkYPE738QRx3EYLpfhqbZ6BsmaiQx8S/0zkFX5/yxkM
uUpLqoBMkWDMGPdB4EtrYP2mMSUpCW8DUwN6/Zl0gWJgytwUsy1gNSRBaMTFo+7Amo8PPQJRwB/E
9FijUOABu7kAnism+nCsy/UIilWxoELhyiyx9YEtDJiAo4PFBU904W+vAKxgb8OE2txc4c5BWrOH
6BC4F/FcsF5IFRiaumyN6D7FsgO23BuIHUUERDZp83bGjjwdwdS6ReMNBjh8E5GyI9HQfVLB6n8J
lJKkAMUTA0eMBsyfoeLJsc4osKf9eTPZMrfmvmcpT/JFGfROI6rCQqB8qnnDXa/ndZTLg5DxHBUE
OW9F/MRTYnKZcIRKEcZEd4TX3/U7pwiXdTEOhxVDyfpdIzs2wAmdLqYpnaQgBZ0VYHxvam5FnDmu
k7imEodG11BQrg88SnaUoAMv12+Jwsd1HhxcxNgNXHLu7aDhQXeUjiQDtmNKytZQa0aMk7zEovq6
zJLORGwIfD9Ey3dJ0VUTvCd8u8z7VUd2h9WsXs5VKNvCJtfq7DF1d2f+DQjqohSfV6iJVOutzwgT
5MtNyTaajFAxZExE7wb0Ayo4tJwC2jbxLlYRGv497FEwdP5gWrFpKh75DT9pFM1CQcyfUAhIwoEB
n5uhFeWLN4YMSKSQqJZzvBNHTxsHgXb1C4hWQxv1AoaKMQ25Qbei7KjMh6KX0SgY+2NKlovX2O/0
wtHhyyY6ciefXz3av2kPhpuTkSGLPpNcJUDtoYMxyERMtnFekNEokZYDqyFbkpWA7PAViGsCj3LW
Dl0GtQohPNZwdfWruIq5RJIfJLG3noNesnJn1WLMYPMh3u8UBSN7jE37izkDWe8XSwWa4JrHPZvK
xE04YQwNv+XFjYIYOuyVvChepEnFiHEGZZTVkynFQWdcWzvW6ZC64eHx3X99faoa5EY+efQFQYIj
lJ5f2tIMLusdXPwrUA6UuIQD8WTOCXkDWPguaqLsb7b0T2yQwVxxmLMBtVd/V2pSqvhtt6yRbp6n
qOVYfcffl3OIPEN0hvN64kuT2u77vx0UfevNgA3FGzP7Ff1Z+XCf8JUN4oChIoUq7lcYv0N1askJ
ztFW6YL5zOccOmQhmO8fW9LeBecNuVuLZpgHxi0v7dHi2JgVY63AUsfu1uxTtHXiz9tCWItRLOk5
WnyP6oSXmwrRs/AxHs9zoo7IKZqPV/fN2SniDmLhhbHByCEkhP0n7Eh+A6KHhUd/5Sp2Efzm44UK
LQFyLXHeJ/PiVrDs80R0C+I8oEGltOMOm3LRflgb8GZ3LeWC/jdyWgkBC6kL9KOSyMiQQuC7G+dK
gRb+6tUAYM3k2pJvyxvsY1EJG2C/m3ZTnhrL/WnjLRJdp5r7hgiNGQNn3rqXXJmMhFRh78zo+oJC
jV2Q0/PwbCEsYQCYYuDOrxdYjvXRCPbBkp3SuMFQptvdSA59NZJeeYNEV8QP4ZbRMnZYv8nNpc30
6hN0ZHRT68fPVc8mF7Q057ISZ/vHuas4CpVi3QBa8ou3+HVwDcIC9vlCjrTvGEl+JxX0vzmcIiBC
nNUsYT1EI9O/xA9qsjRLHwinbqacZKwDeBkONfYKoJ0JCf0C7ggi+MIesGLolP7KCoGWdMCdYp4x
oIcxljY7ju8KPGTFsOQOCeQHmUaAGhQUJhNrg9mIELPhRcc+aw8XR6jYxLS0B4LELX6kAdVIocAO
54tYqbCOl2MhMqu/81fcLXunwqUJtA3mS8BZ0++GInBV2BKakoEubLfRxDFP/YeOcVEViM43tbNU
2ZP1lAN3QpHJPugwegAbiITV28jhhKssjgRXPN086PWY5J8tjIvo5WFf94gtFiuKaBwCFDpngN6c
BuvitETPFaw6o7axJEKZGoz8dyrOJR/1FzITjVsLUip3H3goxyVnRIvPq3dz7osS9iBv2MHepg+q
PzD5LVoo6i39yi0kiSQsaXrPVrsgEXFWumNILJ0++INFO17kAR4eQX+ekzoAe4CHOhODihGmcvpL
njBMFF+eHLF/YTMoPV4YQ3c2SzKbHYiY4LjA4NF/pc3qgD365189cnfPzgPvhxz/U0HbQVpxnl/R
MKRX8xuTVMHtUSG20mzIqDGTyvmLD66CwerDYck+upoQvqfM/5CcUJgDDQyRrMPA4z6pTOYZLBWJ
+6h0+1ZxGKHpOj1x9i+s0ZAfNwbCYOQdNfwvKlwOljf+Sd+gxKOkNb7RPeKoUpl0MWwHT/CJDG04
Qj4ASfxNqwub7WvxPUhrWjOJF/QJ7rgIETtKcFRH2wQmBjONAQeubcl7S8zikil8MUS7Yr1JWAcx
Qja2HK3/I+nMmhRF1jD8i4yQRdFbF2QVEAT0xnApWRRRVFR+/TzZEzHRM6dPd5XFkvnlu7Jr9gn/
G1MsOVEoPsPl/psyMknNHPhUXtFCwdnyj0P+P94xM2nQcW8B51WyXDRMjWtkKvRf6Q/9h64YRpCn
dbTqr8az3Ur5cOXfJnVTBguq8B+VETrW2XhzamfMGp+KLSRGycL4Oa3PjU5LNwdTkqGcEf1ufSGA
4r8H6Qe5AHNb+glwZC3Vpebf/+QEv899oSY8DIgNevwWAhaXUu5E+kClvEG5cYlfLQ46InxgZ9NM
Pb2MJvsRxC1BO7vJmv4r5tPWvbsIU/Qh+BW4AD8wxxnaM7ZD4DwkTBI+IjB5kRH5nTLmQBvAJLAG
XBfqCmEmP7toxOgAJhhH10PAZwo20IOCoSf5fE8yGT0QN0sl4743Db/bF1qgAEckGLXAmwr7N5VQ
QrdRYbPCUdIu/NzwfAPRIMIU1+Jim13FzIhS4E02SDwm1pq18H9z9ANoso3GCTWZvKRXQrdU3OA7
CuAssKGtPH9vHwtevWKLINI+iMWpv3rxRzEfo3Q+EMgVU9vFcyMH+eJpE1Vo7w40g6CrAetgsJZJ
pRJWT6sz1T+VkBcuHLr372SAOOYyZYa6BGNdHCxYd0YBG27IMLQo/nKv2n74NgHhTTA7YCnmVZ5n
Fus2Bmj4HqWbfRAyJ0SKjawGjJjbu+AiBMLrhPZ0RTZ/smvnLzAXRp/hIluKjbq9iM8gAas2JPWF
op2MDaGcPfihRU0qfwLtLcsL1Q/rwb+VRh5Pf+P5iI0y/DrCg8dc8PgjhApomQdfh/oi4iWbCwBI
fUzHOvNOD+ANgxnLC5W+3jO4ejJNBOGFGR+2BqoUJQeXcftcjOHL6cLi3CpNGsqDmLbJ9A1JgnvQ
TmDdkfWI9xi/yt+LzuBLcAtBpD5/JRn6XEaHys4fWIpMbdtES4FN2AFr+orRbE125I55LVAI86iq
D0LpyK26/nTawjUKsr/6aI3d9EzPao4M5iNEejvSpzTmaCP/TGGg7kdNJrbQu7zpPZgV/f0dyfWW
vzxyMxxgeLyRImDFwQXAo4d1YYxzqCCjliOUSjjpc9V3B3YRlPdZFbz4g+ZuIeNjB5rK5j/K6lEL
URvPkeqfAHeACWk/PAqdCaaxJf5BKDauJpJP47sEe21W37jG85bHDcCymx9oiUTXIZO97LcY2xDj
E1gAB0fugyY0BjUB5eSrkXQwREv/2tKkDQIAy+HQ6z6/cXYJMQ+udmThIS2eDlyxUA3+lbt/HGKV
C3jO6149VgQckgFMvRy8vUXm7RRWnOTKS1Ki5+yjyqJYxrowPM9eLs1KzRpplPlEd4pNqOQd/nIC
sgb7B7k9xAmu+6AY30VxfPfxxN/AEC5I+Zi+XvhT60iEeYLI/smHd6KiTq9FAjN1FG+COwfwa0Kf
Q0lazGdC5E4XiTE4v2BQoKCtyoGCmn08ULsJY1U64HR/30LVb08MkKQys81ivdch9ljkWIOXTSpg
oisq/j7LqQjwus2FLUGJL3jcN5VXyjp2TYEjfqySAL6gmZ0/5nhBDqU00+ixgdEVyL33OTzt6sBh
gX/eDJxvHiVIG1zJM0rpmEkb/71MT9jOuEHlevTWAaCtyx6DPCjdZY+afeyRMm/SNOa3GHqHxF4y
+e6qOT5bnMuT7siawqP+jdDcEdvMyQZIw88dCePT2CNdthfy7Yh5QJjSJtWa4MIXlhCKP9tZDnjB
tELyCw7ZvvW2lDC4mdqRsnrjdwal5On8ABBzWkLbwQZn9Y7laVgwuHc6KWJrBaQPOIkjFKcAcNwf
g3PPxBcGxbc4EYkFcLCAE5o/QkC1RGaxLM1xenf4OWrmSobYKTsYIEprStHwC4MFuuKMgraZ/az+
VgZ4pbkKdDuX9NvN2aHVK+eUR2kgGCEy/gWzArwguw7gEDzZwARemiEW0i/6V4yb4AEjQs80UwDe
/6BqQm2Qn7ZC64XcqBU9W4T1wlw3wqh0BXeWjcd7zolcrK4y0S79hIgGo4qEw+G8h+q2agTinGIm
K2Ka/rQ/dH2EtDz4FSQeoEARamC0R25JHlvyS5AKXIN2MaQg3c4t8YYRSQE16DDZUOOybS0JWb+w
JDKToEOUKMwgGkc0QQQEgaDBe/u4+phFFmPofIvHcSaG16vZpjh2+EZIQaN8zWvNcG5B7TBkHJq/
1n2HTw4t9tNXydp6L8R7jql4koxOR6J9OeOufSGCQz/UiE63WcyhRVBrMF73Px50ZIpjC5UUvtcT
mTVOsxJThQxCpHh3XCHCEGjwJvCdUX7+IcSfPMF/bqjiUQZyg8jxRS1xYbslW7uasAi/LRio96zy
suONEPGcTJ8npt4PJiyZur3aUxOsww7wNQ8HGv25UAMzPewYKni2prk4kIx+HNfQgyRMhoGEhYbP
i76c9Rqe/WsMZ8CoCBreKPbIqVUP3ZdAsJo7CJNBHVkNPvsitnVBuQDmJTJa47vV8OjaDHNz7l44
fuODGhoOALBI6moCSSXX+k8kT3AEmLHLQnLg4xYBPOBNN/T8g2mOLFhvREgVVD6r5+JuiPja/qxE
JCvCUYQLjD867+GaBLAU4klxree/+IOTjSlNw4n170RTzSqkZxUNknjQFzm4pEwIQ02JxY4whenP
rZYyBuDbH22SK5IDAIoKvVozNLiDCQnoQse0eIvDM+fOr1n/HY+Myeh9ORijbseFtAALizAMJOhm
P4hin4tm27djTsmMlih/1y93mRzX94XkOjQvkAlPpC1hWWLYqmfN4oRYhoFVgMp3BPyg216zaJDY
4PkD766B8h8/8iIUfYRY13oHGAA+4sjzXL+D9woiEx39YMLQinMnOaHm2d4s5k1cU5+YJgfsc5Pv
hgmQ/W445e5eiWZGarB9I4X+nGB9eDKEKUpklvU2Nx6OJyRlA7/sFxwiNtiYXXZwxPaST4r7ZKq5
3/sUi04eqyFQZROjIl0qYsGoWS6EC2YQqdshrqUa+nE82w+sVyxEhv0IAhDBRO2QcsZ9vSMr4e9P
+7iMNWe37BA0PyHfDvm8tNuVynF6MkpkrFJfxDsjUzyMIzzJyD0Re5KPggqiv2T1xb2aSnzXPuzl
E5EnlalgpJD9WGExxN7Z0nYo0Bt9hPlKBDzANLqCaEFXwZHnju+C1BD7SsvcND+xDfAYCcCd1OhY
Ca9p59MPiN1RJZlDnT0tynCtFx13L32MezCHEfjyowxDaYHoHDTwNS9Jm8ZJLTL6b0G5BQXJ/9Ax
GyzZC7Y66Lz0x6HrYQE/MdHs/nr6STnByzwtagThwt3PmQ8j6dRMHei+ZZO6eSCMFV1OKNw+Cw7j
J7I8LC15BC3kH4Rm+kqv6X3GkemWEog9g+D4CQyXQ5+8yPba8ccJB//Pk7OzCLsdc9M5Ytg02UF2
8lTMRrw6bJjXNzOaA+wqs/Ucex5lfgS4CO3kpyFih/GsKk1c8sxWpCKjf4LZz6cckF/SrI4J20G/
cCsmFcaqc57PKOOy0EYkBYyeeGHQKhLAigv0DIBIazf/L3QkWtLZ5THn3LrjQJH/eZzH+zTLrkEg
sgF8qmIM49bJllgw/oYLmYCzxoT6ItoXJv7192G5+86kCZ0vbwb2uAhLEmSmGl8v7qO9EMO1B4Q2
fR+o0xo8rKt39wDBZrqI3YkJBhYzL6P5EwaUIzTBLwAEqDCzyTGjZGmQEJzMVGCJONYcTLB36JGt
+gT6eznftEklU11RV0mYGCG4QE19UC7ZyvY9773fYVdizkqhMW0Qr2LLFMGNPCwI3kaPYRO2ts6s
DogUBzUvDUhWPdOQsZzgt31WIo7l1E3xxqz6z4mKbl3nByo9xHH26unm3tDv7CvybmlVobcAkB3F
vz0G38W3mDQRoANAV+egxnBF6dfdrMGtWDJf697sRCpy/a+gUEVsbPTWo1nJLPJeKMYhiztxdsNP
rEJEi6QfBhSwO23ZGeJ3tceMH1zXdJSvxNIMRDEQIZzgfxLwuJTwGpmEO+s767OVDCqB/CsROYV1
cSnDddX5yOqf+fpuhhZkRJGcFH1wEF3mH7IlwHm5402kWiTNY9OVMD4zYw6tFhhdSb4HvuPOx6NE
X9w/xdTQzyxwCdFjfrg7nanYyqGmD7c1vBFymRug6OUP2uFGWwj3efc1EHrsOAxqHK4yVtUVXAIx
M4XB1+ep/J1pBOP42spsLS1sPj8F1ENLFVO9BqFhzbjsfxbP25oTc3wlVakis4l3nYwyvW/RcWcM
DL7polvls1tYepDMFFfjsBawJT7GPhk5hIfRlCTOlm3ItkPUhlXiS0JPO0c0xOH1cxaDJ8stV57D
CR9Rng+cgXG4zoAJIcFQooL3cROGZ1D2Ebmw1PbMiIvR8XwB70XdrPRb84oN6AfzwSdecN1xQF9J
TEKLAFALKCXRYXJvZnRnz95nNVBCeEROoQ+4Ebhllo4+BpLFN82W8GrLZgMffj8JBOk2+wkrPRnJ
PKaKLmRHRJaSmCzG3kG6rfeZBllQW1XwWPM6DmzKwMe2vP4NZi+BdmkTKHx1yh2o6nmOy5eoXTIa
4JR1epsoyqLn9Tl/yzRc2qxOY82spAWgUUcUQecj5WIVUqin+czGeDbR55AJzwlVEufI3c1nBbor
U5K+X0x6wF71SVwlCxUiMgRfJptwU1Ca1fdlUU3+JKFH/+gi1QKM3oGP8TOGxhFqublKMuPORy48
Hx7fR23982+JGPqeuIudtzyRYrL2EBOzXPVWI2anj14LJ7kFrcxEIwWEqkxvmAmhyWcdBDYT3pIN
ERCC3NwpGkqdEjSIeVFCgDfhSLmnhGcV3dlZIcpLQSk40qk8S2uHgAhONjjlBo7WTX5UcTW/CZbJ
vnk9DKDqyUGFvKVUW4XrJE8Xq+ycJHFC4bMFvUJM8cz3uD0N/Kn1FtJiTN0kfZqoM4bTV6HX71lZ
m8Vl8fljs3lOfn85CmSGXTR6+mWb6wgkO6OH+C2j7jKnYKm/BmIhhElBulHtcz9bvnSo/uRJ6Y84
43X+5QANG2qCo5oTu0LrcTk/v2YMxdCymc4MDxxKFRBOaqSyI+LyxLFvuBb2+z7aAoV0aRmCcAy6
in4CkhYjD2cVFENWtXxFd/NzZjvAZNgSflXNn2uFUDDgfqYLeYmpmcfzhrp1wYYGrHeFphXil+Fh
vOnRcUj4KHAIlCBLtwhdr/+UGSgF6oBygdWc9okdiBAMMbi/V8T9AGhDwbh+wNE85buhk+qZoLyM
MLklGwAoUxnwm9dmKSbSnjmiFIgjxQ1RmhD48FqVppgDFJ1Z+CT/ZlwnhN5gGh4OqAEIZQAETaGE
jtsKNJlD1Qkv2wLrY39LHC+Y39tkUwY0RO8hTSqaOAw8Gn+9U22/ylnHgCsQk/6CA7g7XON+evF6
GQS6ARN70LxgxTWdgxzOeEDJdyl4kDHJ4wsSogaFGF2hhh3CR+IdSDvCNbU1Qm6V7UEAjoz2dv4H
uvkDsofEYKIV+mINcIqSKBonU4aCFp8vkWi4zMwbnCb/x8NglOhIs+BCUu5EvpVGl4jx+ZkDhFQQ
h4E0NG/ASK9YzqMu90GA7nh2JY6sa2Tpj4RfOIjiPvfEzEpxiT0iJnJIGdVMM0dTaFwOTR8RXI2w
VUMz38Y93sIGdLZhdTFQUaChYeNLn3EvFI52lE9zbvI0C4kFRBNAS/dM+LpE/iCNtIwYGAMiFCdo
Ta9m37LxFXGRxAES1V4UcxRh1uLFp0CZ8+XHw6/vMlSTYnQQhQ8agVyQnvOTyCVh4xQUOt690UK8
Ll9Wa0YVg6WQZ9eTbMkefrEXkz5vPNgaQ/Wvg9rRy9nfhd04W42si/1eP4ZTdUN3I8llCZTtMJu+
VyCFHQCU30ZCT3F12mzOSY9HjQGQuyALLF3zrvkMEekLvuX2mn0C+t+KGHidmKNHDuA+Q+JwZ7oD
44mZ7ESIysPg5UAfuOqBkUbthv9F5Nhg1nncXKHPfhNkRKLkifs/LhaDE6rcksS03+yKvuk9l2Wj
/jq7+6KqZ4ipec1uECG1pWDgRbzP0RF75nP6IU9npGfS9IKbAvkodgok7Yka5BvGFuBBvi/GkDH1
EORxqSbuB4ISAuxwatI/ZN7YzMHiyj95heyR9aYUACJiswqsAyqhP/lRas2BqDf53OcSgoAaNZrN
d72TMMKejhic0xRcITpYzrgAfSBOE6md87IMtYkI+OGYzs8G5k94JDXVQASsGiTJyXaWEhcW5N8p
Q+yHXCPKtsCVMdOzooJTdDPIOeg8/BKkHvE+g5SgcOYf3vaunpKpzXv+ZMsBfygn9ankMIs3F75Q
uPFFeaeGWRnPXfyIvudrPIzuBxj+i/vmlENXFh05X4P067hv32e/pEJZZ9Eaw/b1tST74T4I4Sz8
t0PLMzDKFTXP22Ew5O3Bqk+fCTaz1h3p45BTAhPCigv9WncQG4RiJw2BTTdqrmjmJXDk4Q3OjfX0
heH4iArLVol3qF1FZABQMzs8vlhnGqI4+kuuPsx9rzfpHwR/seUIqsXdHtSVkKoamvx8X3SLn0+u
P50AhSdhYbrydzHrG5Tb0zD5cUYp5XfmLRmv1bCZy54U9Dfsok2ibrLgjXSXowYlGRwK5sN05N2o
y8ijYqm4UiAa2FrBlHj4WQLRUCaHvfWPF3UQ5Ji0yIjYPlMJ6Xb4sEk9tyoMsaRrTmV85yMQCWL/
nQall7LB3OiOrdIWTgzNrO1yfeVBq+wqgU26brltkvs88VPd2Nzp6QTY4AdOZLNOszWcu6kS+Z39
DVbKMouolvdkp0/ay309dqioRzg/PA6ZEl4HZP9B7b0pAJSCjPV7oxFFPbAeeBGB7Leq3y7KFdKN
5pCZuf1iUxeH4xYLynh5n6sYUskStnASOrl3RP01Ygp5n/o2R/klXmee3oSqscMlVAn5hhIknVJF
Bojs98ay8U1/XNr1S7TGP2LFH9lDGmDxkJMzuNVOvAlsYnSIM2rvvyk6MLJrXmtIUw6ho8PXrUP4
T0BCxBthGTy9HXI0tMpeF5fx0ES2iY3xtmqDj9MsGwKdWPOTh8eTpBpqMqRcCo+Gc7eUTWMp5/u5
ObzBuh9ej8JDFEf+KB2cr0vx+F2toXvxHijietveNl8W/hjZlDwDM2ZYor4Xon459FtyYMApbivZ
eXhfvxd+LHjkdHQsY/qOg5//jGg38r4LGUNhPh+vCTDCkAkS4pRBvuY9SHcWTpXFDQ/3fVVvRglI
Yfg0h8aIllopyQnMfIRgerbwjn9T6uJmzZ7h0UYaZlbJ+FSiyUUHAvjZJC8WpjWt4tALHskN3ti5
eB119rx6yZhxW5zhXBIxlgOMHE+9O2irNuPtHzFmbG6wfbk9xA/dMweb4vDEK05To1GthRXo4uP6
Q+HI+Xk+dBtHY/Mixzqinwno7RdZYNxmn9vZHuul+0LBzL6n+c28cG7kJS3/CdC80XxgFYvvgUuP
DM6irozHBkU0s1vpf6i8oPvMLfZsKxVpEUcVtVoBFlYYZCrNXg7P6Oxpj43PYrepXTAVE9Bjq0So
RsDZQyAkEiiYofqrfF34d/TKxUnGW80KZ8jnPrvo1a94oRn2DTbrH4wlW7P/WSBSQnwM8ftCUU7T
259Y6p88YmD0GCBJaJl1sWr3jveo8cfpaNnAS3o9T3IaGgtEnZtsN9MG3enIRke7uAZPmu+oNTdf
RywWEaseDbFeH7yfexiQh2Tcl6/lkJxT9YzZw8o2uGZirNhoERlKkJnutigYgTrGRF21P0ga+6SQ
30lxetoLm2amuqL6620MXfiGXoQDa4/nbVXPXWK1/DFVu1+yWLDCx/hyvPognkDsgvCdvfOPUNz8
X8EF8S0bFk8+fu3l8c/Rgls8tOWDFO7cDkgzP+2CLHytOvS7z6hvhCDs6KtXio/hiv1avLzQBHte
sQfm3Ugj9zWlEGve25er6tgsK393gGX+rdjVgs/xbf4Oz0Ntf9Hthm36Nb9mE0kMPWhgBuEtxSrj
lafcfCHA+suDQUq4hxxX+0vYBJWtwCC4n8POuzJyVqtsVdhdWjDLH4gi2iJQgjXgYXOvbrakVDP6
LL/H+3qUNjGE9npkfYKRlS/aYEirW0kiGV6k+dj9niUXQKuPt1dsuXZpaQBG8vIGBts6H1uGbQ3Y
ZyQP1NZ/mj8WnSzM8JFbX+xv7GcSAiDCl83uRPgC8052lk7MIAopViiT4D1gBEW32GiFcHqm+AoV
b8y6GTg5SW8tvoLv/H7I/GaPy8jInN46ix6Y+Co84192U7Gmao7iXyK69+jqG6B82nyCAp2AO0zB
xYMhWVVDG0vnxWNuJhfwD/iNdRXDP7KKzfOAFoTPwXrLl2SBR2UvHTHRbjuLD9Kyo2CVvx2ZocLK
5uty0JAPg83Dw4SOdjyW7VssxdAH7OyL56yMJ8uc6qPBtkeKaUncHlGqx1HwMnEywuUaOZIn55dW
J0ZXUC1i6LTztYNqge4tYsIfTnwT3lSJpAvjPSGTT4PntZpUPFOk8o4CZfNb4ZtoJ8ad/eKhd5t3
3InYte8GIcf4qGyqqCLcZv0GESSEEDAKfEHX0vdeSUFYn3FllN7r0KLUA/sjyGns7fYajTgUROLS
EDKrAb0QJEHHPWds3uDjEKunhV/5JAF6Qh0EzLL6nLP46z8I9RLB+H3OXjyFio/InQ8pHUdzzlbe
foBgiTWGAx0gNXIQ7IXLikqSnUlnuf7FGDtkZNr55PH80ywMoi9khEmOsTlij6WUyyEaCz9Dz3Pl
KZnECG7lFXcPDYkf1oaCUA7UxuE1aXqTE6kkHCRwu+A8KP0mYhOxi1Wqg3dGd4LBeGZ6kbTpLx48
Ivm8iy72Lqj4IJ/pk3ZPeG1OskWgHVWUxnf3ie1ntyiWmn0R5/hldyyWX0de0HbYQ2KJ5cRAKGpI
gMIcbPxvSS4XuzAMrIPtYo88FFUey92YNf+bPuI72euin/MRA+5cowGHAcYvolSrA69WMnJ/5xHf
dOc+3RsWKSDXRZN2oexqTpHQp+mTYirygPEjVfHuj+jVhOwZA+6bIXl8qmyE2dUeqPd9hh1FRE2r
GF3oQOcjflXBI9DPWzBZrQBP4eu/jpSybh7x9xu8t4v+Mjt0fn8lw/w8ErTMqPzIgTI+fGQuGQCd
uwtUhlHM/+wIYyPj8lIOd7EzG0IYTYp+jZ6xGmSHEuk7XPfAJCPEvdA/NPB4B2lPtiGHz4MnatQx
UqmUhGWecJO0Yr7MGd7lci6FpmDGHYTI3Bd7bXnVO79nXCxa7QIZlWiTfDZqWMZf64Wgd9VE2ANT
eUGHrKhss6QNqm1O6B1Ppp4Fd5sYKwy/zeGuo/Oiya018Ty9BaTANgEnvcFGhg8GhMXr4zvTUtKQ
+UFArCLlWKw6sx8rx8eeLjlop5FLarR78/8d8FAlym6+Jl05rc/VOUta8bZHmc3ZL+KUUq7JHmHc
5GFhN7Lb4zPmr4yRvCv2Zb5bX+GrhybZHoToZH87uh8JnEeaoJraUsbMIHuFg/23di/by/blkfzN
fDI8j+mTv4aoMBrKl4BOiX06iV46QOWzHFSry1Jgnw+c3MiDtRW7D/9+4mRGDPh3DyWj3t7BIxCt
PGKgOfX8hhwCGJcn1w2unrE94GnlC8rnG94iyBOCRorJN8fyj1p6Cq1+QbPNFIK9CS4IbVBcnFmP
XMUjOGalhejffXKqSAcnLkXQGI/4HRdJhlvW7x8eCRHecb0fePcj6jpXW/78vvngUPHi5xaavGrd
W8o+Q6Q5PL9XvzMPdsbChbNidbFuSeGO0+dScobTSIRtLbDdovDadIfL+p7kXsbtqGxAEu7A+zfD
9Qckk/GoGK8NZyMRGtm08ytJemzLQgGN3OYMsZ+SXvtHptTfmNBO/rzGTFxEsO4IP+WVvP16Kosq
UOZaOn2PRLI+zzzDRVz6fG+6rCOOhrKPYO+zvJ6Ybbg2uQNaeolbUhch266pyoMZZkg9ouJ8SV6E
lrHgP86aQbPJJdhtWmErepxZuVX37UsuBhOUG3a7pKZ2U4LkOK+UM8CRJ4zdLFSpgIpQYL68Lnrs
WVVkSB53uO2cl09KEkACVg2sLUsA23yD/JS83m2Jrw2+CO0C5aJc2ESkoAI1ELvgKOeHjpHwteE3
8O3FyKNTVqoEzGT13Qx0YEuIkPi3hM15zdktkOwjiAC94ErsoEgRZhMgHfI1aGJ1xkgDFl1MNY0w
S10OBNseM3+3ZzvjY8Gvca3i3/oWohMHc1n/9j2muxlkCAJ5PtUJqNPAHn/HFupCW4gySrGJXSeg
edw42ACxbtnSePI705IcS0cOLEecp4sp4tV8QTxoiB6TCWujbNt/JawyEkifDWR8m1agTMwMmFU/
k///g3PYD30ELCymfURsx7EvjE09AZlg5Mq3jwgAEhckgs/+4QsHdl93cWXvtgwfqA15y/PJ8zf5
Yu/sD5gIK4/fozK5PElYs9BvIIg4FWRmdmITb2Nqx8/jI00FvESTWYHGjhQUQN0HpYPG60iKDvEP
Ky1CD/P1ycRAl2Lftg8PyjbgArwileJvbqUS8nJd18XmznmT5CBL8njocP7cNu/1zYeHqPaQFx/7
67KS92nUnOLQREMTdWGz5pTNZ44/URMAp9YHwJhyW2BrfjFKnC4rzhHP/TDmP/ePA4aNcxkRgek/
fPS4e2ivqJfyRy7xb2XrQGt6kQnSYX3XAasIsVSX/zKWFAH39jXQxBNP9XfTYPIG+yFV4IN+VUBE
/DavLbAQ4drsacCbZBUA3mTI+MQtYf4q/5jZ+A2uN9oNMEks+ENp/kO4Pa2QgTPN4ftv5wVV2xxX
LpOMEOoNsji+NyYsl9Saw4uSHFK7/9DYoA9lPOQRuXhooG3+c9ERfraVvkQjD/741xNZN0JmoCJI
4tGkOqImzVFbYFL5KwgcI98CBpz3GueH+EtjITdBVEUQKyMfXi4ICkTMTO57gKWcT75XHSEZVkSg
PgsCpAk0UNVNOyq1FKKOgMam2m4iQVtCtXDJ0HqhRJhQ+dnHE9mJjEoFCR6tfH8YBFj2M5JwAEFP
HxZ4JJIb1GE9RGPQODwDZGtxmh1NJDjKf4LFDOE/ThbQwC1LEfi8DI75ndzJPXiK6ii4CvYWDTAa
9vUvT+uvMJywY5Qj3kTBJQHvWQP9jdlJSOcTganxsuAeqKcNGmxsngClQHkX8StK4Q9Ffb1pQ7FO
n7Z3s0U4zBUHhgjFv48vqgJTgi+uAFeg+Scy8O5PVM2TApsCWg0UeKwBrNxpu6XNGmu+XUmiq1HB
e5V+ThlgJhQc/UZctT1/dneQ+DwBd4XUHnA/JHJkX4CIvaWpeL+Z3aEy/z1Vgj5AHXrotkpMGurI
xlIIkx5lDvM7x/D6jNXTqPVC/zi3+G2/7YwZg1go0RYiDqb6I8bklA7w/A6XEtkHuHnjgYmU4X/+
/3zZ9+eyIGVZfHmKzs85rgEQcDTMg1PDwFBufmdhl/slfHGW3KJjEVdS5NGCEhaA0Dupk7EhecWZ
1+yz3vnoZtvk7n0SpGDENR6G7jMeO+ATEK813Z+D49ce+mPvh+S8iySO8azrwZWt7Je+zXLdC9lP
mchKQwl7R8HreK3DflUvuxBXdKiZeN6dW0CDxZ751GNeRCV7RAO6osRPeAf47Lx/94AURtQ1P4cT
x+EE3uI1x54zXClRj9n/YUlsa4+t4Km+iVjn2JJrD3u6S0KsLqJrVDxKXBa+pvVO/p0hvrF6JHo9
YDG41zpHbl6vDSFyWaylj7W6UZZslhX+9kvyXNxDjfmAfa0wZH/HIxrzy85no0YuzqBSnui5XNV4
wYo9M74UFkJY2497Yj6oWXp/AeDi6hKOVpLZ2bWwxEngz6ly5MPQZ+sIdLI4vMlNSEHX/I5JUArF
Fzfag7Rqk/6CUdVjY+wJHvFm3/V6zwWt4/aokN53KA7S8bommAjIvnciAFHkSTAwVweGItJ9H262
H241uAAOUGT1U8Hdotz8GPAo2IFlGyVW2jdemIMFaoLrzGIpI9udglrF06Lcfduc6pGft5uema+Q
7nxm9C0A9IC4rO/OzqKXZkEDIEokV6SNFN7DbNwnhZC9CPBkLZnlH556o0sYo3Da4YRDDOyUcZ/9
55G8RXbnkMqrHvK4ck4hDwUoJHsBShAdTqAzqeWJEjK7I3+NqS5f9ba78BIRKI9390FSJRp0RKmp
qkNWTBUc/pTS44InscYtEy4/rWufw3euuZ8je/STbW0POM57Gov56twcPz/UML/giZBJDt/HPM6J
7sEFaKvEtrGHjE+/1ZiyISUiGxA+kaUChvPA5sGGwbh+WREGwi45wLplD9sl0V0RaZMhTmvsGYTW
k66QhWryiiWA9tdfiUW5TB+WQhQkecte57AZ+yygakyiq92nPGgIyUQGHiv9JcQw1yyHx5w0F5aW
4RJdz1wEdjEqaIKeIR2WOxZlpANqbnm+xf2wclUKowhFtqVA9uroamXh79Bs34gOYZ0pUeAmI6vl
vhLC+J5yR3gExe8xe5y096TlyVUm1Dj0Z51Fq/QZKUiCTvo6fRy4Ksif1kWobaqDuuw2WfyPP8oO
PGY9Dw0TZdvEBC6hO48NyqyPJWq7X14RDDcs7nRAr4tlhWjkQei9UM4YWvhZSqcRugIkVVaIcghA
sPH6XPJ6KdnPWAKxkpdieXLz49BimunM9/lrDg658wwuolSZoR0lpbroPNSK+sQrdSofDUpxaKAl
jIVMrBzlCXa5BbuMpeJQZXVD/S3WRdXF6brojDKEhl5QcFTBp2LBDrFvADTBdJqafvUqg3c40HA/
ASoENTHw8LMuOsRg7INsUlwsliLJBy//JLyLLvntZ7zeUb0vVgXT6SUaHitirMsV75Klhf0FOEda
xPc0m0qB6vFwPlkXh8YwedoYiMi5bt2n//B+CRg9Cys+a+FdaR0BUkLULcWzU1kUWGMQfCUFMjaU
j7zE1Uoxv2v4zQjmRXQZjg0mbe+CB7CPeuuyVewROMg4/fqi2aICYvu6dMjYfedh3FC23QgMGgc0
VmAqQRhKhbTuFBjfaVOcqXqLc4OMb10mtl9NRNjpHQnoj1OOIvj0L/Lnu8n+Yj/d74HER7cOaL61
SlMliwym6u8Sln+E6oZCTn4nsJsOBDrPkQnZ2UIVbkMDCQUU0M4aBSP3KgRwKGAf5N7tlr+DyAxQ
zNyMiRkzGYQXcasbRCd5JV7/kU7ePvmGdXwBLbqg2RngdN1ZQNsWSb9HZHbIfOgNo0+ob+QT2CEa
X5iAPd6BX9DRtehSnbC6JNiKgQ1xGb0PUq1DUxvPM9pEZKMFHp41nlKPMpeDuiIKi59BMjpjrPdW
0mTLCSyuz68UHtjqu8q/85THtpph5R0Rfn71xcidqtuaejrnh4uwmHCavaUkSPhyABNLoFHu46CK
ngeFVbgOR+GdBnR5NcBFm8/JDyUof042tN2zR1v07sfhXAtvLmWgEG1vG5e9OyhmdJ8S80haCxh/
k7Ja8C2WvO4iLgm81kJAtr3N1JUgVEU8PJsl/6AWfZJAuAtbdIDp2L2t+FYQ4PBFjG5RtxECUhDW
tD2qCH8bWneouyAQozUH4W81QgKyBSJEyvmZok0s8Q53Oqr4E0a5sIjwui5K44ohmA/U+ZoDClBi
F+wvXgdiq5dFwt/Mljvi6EY46cfQfHI4JizvRrbrxxhsvr68RPTOxmlfnA+66KQLPv7QA71NdjB4
j5gfRdnw1YGccIUQExPRMLMGxNQAIKX0Cv/A6bWDGegdETix00ACQ08PbwbdEZwHysUTUTpYlb1b
CX/FcNnpXXLTQdP+SeY5RrAAV2egCLH6VOufS+D+6rlmYFupHC2gEP9AILd1goSJHymube0EBY/T
gW6j28LiT/DB2g3fVfE5RAjSpTJg9QcRHg8AOCUClbU+zGzcvwPZz/6TFTLCGTsOa2JrKpAONegt
wVuTnwsIZl8pt7/NGrOjPADZ4i2Vl2MPzYGbbRvbK0GqRi6bXnYAoGqPWcL3JzbB/GDLIgqVJVHM
SjAm0Exm2ujkeG/GThUUhrgfcc/gtEXq0uSE0uHq8QH214i1MKjWMpdiPUQvpgg3Tcvl49iQcJ6W
1++9OFNDS+GE3XIC5jFn5cHEt8n975HDNmn9Z948RiM4Xc4sy0H4XHUOkadQ1c+E0dPuL+HtYTSY
sTk8qiseH+InUuVc6woRXEt4FhFzad3cgYJJlcXxDaHGc3NW/Crhzn4OF1090F23Htrd/hVf9+Ta
YuJpKS3WrBsS65tgG26UDZV/u7AXZN4VGFMJ/yPpzJYUVbYw/ERGOIu3mcyjiCB6Y2AhzgPi/PT7
y94R53T37q6yFJLMtf71D1fv6R9n28mjouk1LpS1yIOYZY8WJeuAnZV9ecS7UvwIeq7zHNgMWVJr
RqEAh/u7pjnoqIXIYtEhaC721Wqznd/+9vj4b2ffP7J8KIvSvXnPuvMu3Dl6p0ZyADXzAflWtOsC
uoxGqz/2ubjY9tQ09e2wN2vHfQBL+vBXTisc/qbE+O5mxwyxDut8m2VqBXG3h8ttBW6wL9Sj2ovq
+Ir31A1KQ0gtdskHzAYHJJUJ/kcxxluACNLMKb8HB8VgetPQ1hMM2pPvvJ7vi7r4zMYRY6Q/OHid
v1FUI4lhyf29QCVupDKotloN1A+kUyu6fHs+YiB9tEF7qIA7hEpCwsSfAV+xuPFI0nUPec+HyuU8
Uaq/0xbRyRf0fdfil992Ouc3U7pr+HAg7Xr15hkotiQ1BkdZzwOeGuAwxPbJy0zqSjXhcKNCYvqc
pjpOkfFP0dsZo3kTNEzGr8tn0Jk9oeameBLJ8QxFKf2P/TMvPuU3dkDMJBatxdi5W6dJQ/fUhJ9k
4NPqgmd00EEV2KyRV2Du/NdiGD7XFxTGChtTxuEhNqczSl+o3YzahvOnYjaxrg5TqH99PBD8HQR5
q5cwOdGCltnLOz5lTN5b7JZnohTOE7QpFNffKXZr0Y8ObOihVWEC9TtauxSOkke5CAwEMf+Y1Xgm
9WPNQkmWdJG1Y0U6hdmr/CYdLrPbZM2UZCQP1rL3Y8+BhpY8jQHDZg3KHGOQ5MgtwU3fo9heMHUL
7gnZnxZbP9uyX7t3R3ki4OXH0BgD4eTgHEq0xj6PLXkMnc0+QryUY3o4wyJ1vGBQSD0JWIa3+pfU
Syw1GMZS0cWPWDmWdtea0dM5c1jGp5gJGg5drfyZoeheX9e96BucooPP6KRmfY8dXMD5ySfeLFGR
U3LO/Z5/9B6TJusy8yWj1r3MVrEaCw/yMW3HL9NyDM6WrQkXndXq35fQQSyeaQ+vDpgF3zU03imL
LvtEbETdQEvr6pAiO8qoF7BEwlUwaaphAMm2QFNZ9ZNX1anO9LYMZ8zVFPx9qS05W61hR6edVzZH
mkdumo1JKI48pxx7bzxLwSYQV2nxKNew3z4woDmQGXn0Ob7B918mKciz3+QUYySOCwFEnGG0qyBu
jpeAA8fJZdrHE/pWaMn7j3wA57VkcskM/gQRYISPfcuCHVEQCnScjUngbcecnPoKrgmJTkpwTceH
s8pYAMOCjMIE4TkHsDnWKNeRtR2c+I2wmtkwckzWtEHdz7oqAfAYivBNAxMhCEq3E46CjdWPVvYl
giuNIhyjw2ldACJfzFb6iX826Z8A1M8KlIj50/iP7+aPmjOckJgaHGYj+04Q0RkW+wcndupWvD2Y
GCHlm7WDI74Po9CiD0gH/nX4zy0k62aDhL1yP7+Hb+eX35kaTNopGg71xvBofFNC8KF/my0BxL8N
gCM6MjQGHfKqSMTC0DWus86cOYT/Tjt2vSHFzLpOeWSv02s65DHMsNdzHtVpOohXgILr1rz1B687
6GatXKuu4TXcTw/cDP+87iWrDQU+Ye+3/DA7lZgJzUdMGVtzxgMVfY2L6hu0gn+JTovHTAnrkZCk
bMOKyTiDmZg3PlEGTPqJIglo7Ht/hH6Fl+xOiCdjaTZSDhN/nyFiNPC6p6fQOZSLQT6KSGPLPuVj
xlZoHa2ru1ocUTKNZ4Rmkr6uTQc5nWd1LfoApqNki+ibeawK6UAOTe+8wWh3vpqNlg9UFd6+llw6
bcBlGC7umB/h9re4zQBdgTaoH9CdcjM+DGfO8XbTNfgIwH0BaENWT1cuZzj1kqrT/PbVgDVkl1r4
WJIxCGkGw0p400uyRqfci3N1z9mPnxm+DLCRSK/x1eR4xbl5o/A6F3iQqX2R0YCB5jYbBsMJDczy
M9GWH6+VtYohs2JtQdWipuLvNcaAXJI5B05IMm15nwFpgbNw8HdBweoKKTzeIGp+Sv0lj0TlDsx2
CEjD+IAmiT/0/lC8vCCSvKfDyWCKhUIALvqP8/IMsLrMuJC8osFseqbowjTzkOUn7WLFw8N+dmKE
sjU+UEOhyIxE/ntwlLYlfQSm7m33LFr1W3lBkVSLX2ydH3xieQd5dODEbqFP+qKlrHiX1AGtHUd3
Bz+br153DLKGGERgjOnZ40VFGiYak4eoeigpMS08wjZlPkNv29bfMuPJnuLzuRJj/sBTxv7F3GBq
3+Mn0Kms+7ZCIj/CTg7L/tU5Y5zWwm37EaQXA8q/zq44A+l94nBEeH2SyK4wFr7x/puTmQ6zxA0B
y42L6IvPkIx6okOLg0i+NkkxW91GFoh5SiWTru52ahkyWLVDEoSwsjIL4pEWADvO/SYnfpgmJ0l8
m2vjam1jrfvG7IYaDApyVZ6wUYmOghKd5KkLOZsiPgQJMkze3pX3ZV8kgRyD0nt1RKmSYoi0ctDQ
YCQGEeulX0UEjCzP7s00A2xBMdexroqxFOTZQZZl2VrE9jCMMzoVJL+InfIMTIn0n5bv9ZcU+Ykq
esuVxMBRjC/wnHkfY3FFnotRik588lLPqYOzzmS3KcvPoixtUi5wo494YzhpUoadEDwFOWsdIJC9
nmFQPDSyBk47IzKGfhHkB3x+cMWTXnWyKnbaGHM8BI70nPlZ5D3h6XhSNgl1mWmX+zUsKQnaexQ6
BvMJvRHcyeQi4d9kbfRp/JyvGGx1vBkVryl4Sl3pS+0jqUjAQeNJCao4Ke04AeBz9Zh7zPsAFFA0
DZ55Td6ppBAeScjG1c156Xnwjb38Q91F+604TznLa4+fjxk5u2QWRajZWgZsdm9/kFk+tIJh9WVa
inevfGJQgYINA8exWOK+2M4GCILLmxMgpsuY2chDY48YF0M8Od3JRmq3jP0FYSgYMKfM/suux3R3
DG86aUEnx4CRTCFWAIQDd7n+ObRCurOFVzebBUFODbtK+xYdJqaKdM3qowG07jOvcT1FDTEO7KA/
vc/kooZf3Xu+EA3iTLuvLWVMeYipa0ma30dXSMIIQmQNp4Lvklf8DpsIXLTxfldzhVUNTCUGQWOd
mR28JM2gQ2KQVM+H0/HQx4pxuIt+I4N/+oG2YeWGxdTTHKzs2utBGuJh/uwRx4/K7kHGXHToptN/
vOMORtRQktEchofVFGvJ4PCItK69O4RX8GNcbD8WUU49rpr3pG8aPia75+LGGLENhbs5t8wLYN3+
7weD+xT0WcY96N8lxpKdFzE0dxg3PQfvoQE89bSx36d8D8LfvrXkqTfvaOh8Wx96UrDJZv0Gxjsp
SFc1TfKsMcRCOng8SpYYpiOq0aoAxi4SZyJIVNgsY5yl/w46cdmex4AsvsmY4SbmUpb21bsMEDPi
apoT9MTH3wB9BgQFNUZFrlr9cEuLxl7EATN7jECquEE/5fuEMwd983Fzp+HBGKN1l9dz8d2HP2z4
60TTbzfjs4IQf7aeW7cVjpi7YYZ3H1jMwZ2ZQ1YAnINtDBgLWgQP4UtkXEOgJVR3YzqWGwZyyU84
e6MPnZqWHmTmas9mvzVzJpBoSN7WLtkbU+0940ujvfsaWLOZM+QzvYzpXkw/3jUYohPFBwV7lo7s
IDtgWI8a5AbvQJ7P08dI3G1cznYmEyjssycaBvJEE9xf5gzXIKRofK9wHBqzs3RY0J0+BnZX2avp
X+PeSmIIONEQKRDBVkvngi3aiD66jb+szgwNx4oxUILx7wNaeAB+II7eoevyng680A+lD0OVtEdG
xtvGwcRxcN7a7MzN7ONNNx9abMdxsN01jh/32Z8QHPPCXNU8YLTFWYBZYvqZauUANQYV68hok9nN
vn/yztDxcbUekIm16OO4RTqxeDAo1YlsmBG0gO9B6CAhHPURmi0DzqYyhoylbHYJdIBg73m4DZkB
5riMnZdtad4Sdu0g6H3Rpr2zlfvRl0Fj5N4wZUaNhlOA2eq5sjeQOVHxO5F7S81a9vQelvddyZCb
wfdR32PEstJ7pPywhjp3a/XEo/sU/QTuM1c5A0OLufDX9CdmI28vOmvKODB6lHYHTlDGk3qtWKyS
u7lFMdZHRY8IDIkj3ntMHWEG8dvmvNmzbjbTHdYX8r1CNj/djNh05Ob95ldqFtRYh+hjT6cfzhLZ
PQhW2zm4yseFu/2DnEZ+zHtkMIIXc38o5oK/vl/EDFUHr7/d8FJK0TXdaP6UL5pPN31n4jgHc4ay
cNqdTPkArbmDXfb6CKloCsf4+xabIWcnutHJmL/iBfbGTAGRM353Nre1NWOjEA5DS3mZb2DBOda0
PvCVr/nlIfgJL/E3MCxn2rGFszlddYjLcnpUT88Pw2Wu6DYGwuQdftb9gf5U+neMBpnQppSPGxLt
0NpHPBNFNyXzXlPyw48S2R7Pdo1N2Mrqb83vprPSf1cH7Rl6TISLmLPxnjnAra1wTiZ+Ozx/fDxU
gZ/kUdufvX7q6R/Cz6iN9aM369ljb3l5yfWDcFeKkZQLt2cAtyu74HRbNjBG+BxC19+/Ms1tRY+7
s28ZqErFSbm/Pkf6i2EJ4jzm0hZnyii/Ini7MJVByzwkS33FnK0564Ou2AEOkh7CMx1xbzDi6djH
nQ3O7yvLuxmr7oeUtqdHnHfKwvLorevlrA7YoLnWagBort+QdjmxDvqUR38zbTvzPvHSCeyHkfhr
T/rUsButHBvsC2qVmZiHv9Pp2JhcPDF5mj5hRC3XxQ5VfDF/OwtbpsSSsENyI2yu10mf4cNur1cu
ZpdiRioPjdTKmPf1seT1N5NHW04G4UAlwnvvl6GRvbVCqtNiUrnD+Q9/BEwtjRE1CQIA2SzJDUa9
xad5FzC1OJZ75hKjxcW60bBSX98XPXRyRP0xlGz06MNn+wYz7nyqHhGiKFb6TmcHdSK8kbWtSd+R
XPTOLOpmywH+oqKlIIBRBOe6Lcd/S5CdyQ1ai3Eql2fDdLAxN1A1HdX+hcO3dI4pDwGPjHychcVb
Zp+cM73Bg74RUfTN6GQRa3HLR9ywl9zbLaFtIlQ//nL70aEIlZRvneCjj/5y5jmyk7cHJv3kWNxn
6+0IgPFtcWuhseiQHKKjOwWy5eHkg7SMM+vyx827R+o+0xlUdEKU6eKb8bMG4J7eGOGtYmfgMn/a
6uN5Bw3RCwVmzz5Anjvprwi//D38EHE5mzfMYHFlLdkaqfcgvsn3R9eqJhv9/XKU9bDWPkvmUMTp
iV7+NpaMnXGpW8/UAzJd6Ty3rJEupqucmphIiYgPdrwYdB0MOk56/jGXQdRaifWaVY0v6854nVEg
t6v84lOucQ0wqtwMBORH+hKmy9kIqJZryPLp4Ylysd42juEm7cQxDDB09aipKe/yDJW7Hd90Lwia
MDoSyUKPoGfU3MGp1KyP6kuFIj82XgnTgcMiVOPHjFGtHf+SGOdZBl/UrCVs9bICQNzrb7LfsdaH
nouh3Q+LRsl3VicKrUdL0Ni0Le7YL1eK0IAb0AfifXhwQc5uH6urt8ltQ18u9iPFInnc4f5fXt6O
ILaxdxqFpLGMjWdED2XcoeLkHI2asYP8qH/XiDKH4TvOgv10LNYKMqy5ADjvrDJcQq8SU0fHjIBj
ViP9XUTHsYeiCR6/n3cw9CU5mHmuovFyuGkjyVu1YwaxX5ASGjQEnw9RIjTjT5C7LPAy1JsrnIeP
qhOjXl3fZTWaVCiZa5FU3/VFuq9lImPF4BXMuYeeaoy2eqkZK9XwgSVvEowsDNrQdbnCbICjCBEt
cma1L+Dnc5L2wSD6Bz08mLVmtNdwTbCYVAFZby/eCR5Gu7iF4SeQtu11fyKu9gkAMnh5CUoN45tQ
6XkcnzZQgizXLfCdxuV6Icd9MTrqANcW9wmjgm1ScSMRzBBXvsFQRMRvmjSpajycpXC9LCvM4xKY
TXa1kl53mZVvIQkXSO5BAleb9I6OjGOb2do9ruwk5rO+hWfL0HgZcy1ZtOLQde33vGrbtl2BDVZQ
ZtxU0RB2Ij3ZBRMO6/AzbsJ1QQkTVU3zlUkoehbfDAMH9c/XQSICfHewEvtjSTsmXqa0ZbGd3ITR
FjJBuMfrns1tLm11HbgANd1YkJyTCpXw1LaJdibHDLbx7WhBYRT0w64bdvci3EqJyDMeEgKL2JFP
/Ba8FuZKFbfMzgCa4nKrV100V4PxFGvupN1mufNlnUmMTHd+4fmg/SiZBDEsV1qGv51AhxDHdMLx
KsQBmyY4Hk0wHHv/G1Dh2AHVi4xKLsU7cj+FS7ghBlq4HqHnvd7sJ14wIgxdqEwq0RDIEtC15EFL
vsJ2zwfh8kHUI5jQVohXHO7qsnVD88t8ScIbczURzu+GAUFsgccRYkhabelKGfr+vBfPjba5kAmr
bFO5dymlccbj7IUr0sCaP/Pe0iDhibQc5Dqd9Gz22RVF+mtE4VY4lNRoKW96EvdvRrLXE67f4laE
ruTCP1kS9LnpVrqX0EWVnNBoHFywCiRzbij8yeS33gpr6JNACFGFm9Dw95ow/jqhxelIHO4rlOFF
+I8KJu4Yq5naKUhbspMdGBoftisWr+xL0NCPvgFd72IViTkEr5b5NOcAq+jyDDepMo9GCMCB4FXW
680tCihdYaqxYXRFGr6yVCIRbs2q9PyXMhU6KWzjQRCgvnoYTH8MbuGBcJ+HlYQYvmt/FxE+Z8Vi
2JOLto6VG3cCzzKR2NyM4yQMX9N7WBBpXK0M24P2761gfXEx2duEdpI+WgqjcHlnPMVxvMeUQlE/
aW0hEHhVCW2xBDPhA7pG8QGrOfss/0WBGoX0k1OMPQ686uAkQqgFL2ngsPKUiwW50OwGcbUK0YJP
Yjg2HogQrAoNxStkM6K9tjK5RqRMFbdpyBVeaNFQfO4m2zdW5aFbmy5ybjio4EnLiuaABETwHqj7
+5/5hsDQXQUqMigsHtI9sfeMucUnS+VGp9SD5k0+AubFLi5e+ngCx6SMAfHmGPf0PLhBOyWJhXfn
No1+mS7utTxBESeITG1fGCQUaRvS3IPthe3vjtfVw1hsJwbxoJ30IIoLX6N2Cy7LKz7wpDNoe6WY
FUG5Ns/mihQjYzzQR1t51kHGdhiTGtfofBFQIehw5f6vz5huh/sso5mtWT9DkDfkqca3hfkfa3PJ
buFVT5uhP1asyv8DRGpE9mdVPdmNPbg8rLmdCIcPI3wjRXgjeDuIdDh3pQGO7SJa5fP8DByhkIHS
b1vgM08mDvsKbMj58lOxOXBPcCE8hpBfaYHA+e6wK8LiyR9rn0GAuhmMjT5yMf4yAz+EBnfGrgic
Cov9ZHEI91gLxR3JNbMY0fPVI4vCexfwj7ew6Iq7q8A/GHdv+BAXWRJBDQNMcjKyetjIoC+9hf2A
+ikxfNubyUnpY/cqRPKLL1mfayTYK1tgAoThILCpGA6+FUbAlbhvKiqPNwyEiqOPxp4CS+9sbbtk
0IQcmpk3sSJPo4y5uBX0b360whKua5CYp9mA8w3eUh180BIjVub4YBCU85xXGCWpHY2cZX7MsUWM
1HxlgDr8Ky++BMZsn4KcxkNstybVc83Xxu0BTx1bNMqRmMNf3NOKCab+6OvlqAOigWg8lUf9F7g7
w05Q2FS4Afw7zTkTE26QvQrLEgZY7uVPI8+A9EgGTdTJQO4KMAg1jjr8sI0aKW83zFvTzwt/LliE
KNA7HT6PdgNxetr9ETJE3PjwmIAdeobmfpQvoMZzPoDFd38xpsBCOAEImldvmzNqRQw1G6sCW2pN
7A/m8GXii35uT3+aj1O6drHj690ayyH9UM9+fP+ub6c5ZodvqZ3X0z/S2Imjk0MiKsfuTSkDC86C
35AkwnNSoLwVe8pT8vYgBxPwXjuLAZ0M8QFdwU6N6rdCjYTxcXJK7UTi7vGkSoM08cTig4XzinfU
C9tkF6uYslJ5Wg2gy7bsuHmZ3HRegLxComhA+O/8cmbejQ/vYQKKpNb5+YaNI5cM23AWBY9PhWSe
Ioe/6QKP2HjYwk5C7MkBPvbvAzlQiaxev2vrFaBUsjXjF32PXWY6uowhyEFDniWsHoVAjlEHP9nC
Q2Js9wMDNTzcQ1IEwZH04jhZvAwfNPs4FhO/0V9MjtQGeVQ2MNsu//H8kHt3xY+s2eHfYvSxQGsR
oIvyhF/o377Gzai5wBZ2McbIojiwJQ8yhP3Sq95ekiD740OqKhA7OvVs4JuR2C4CTGLczn/uGQ96
zHlbseHzrE0m1pczPbBWs5fY/ELL/0gA90N4nq1E8ZpSBBlSFoub8K1T1eiWJq5d4fuTlXm3e8Gc
zZI4hEct+YJ3jkCEqIpHCGg/sIiRoIjnYOR0bJtjWGCOO3JdjiS10XH6uj2DL+RkCNvm8ClJ6aW1
zhfsElJCQrTtVBr+M2fvoUrgEkpS2og3TiC5C3pkNhL5sI4mu0ZF6sxnkr06QO/eEbJmqVyGdyOH
fOs0KyEEqpBEyBGchTLpr/lUdrjgkndP/Ag4Bmpn67hjShVn8anuGdud4/fuYlFTXoRpagMHqT7p
9/cFQQeaV+I5ve66AENPkb+BVwGAhwd7q4Hve0+JyFah/V7W+VenKgoLPE8mWB+y7nOPf1KQfBYw
vOKuQBFE03EjZS07z3sLj0SSTM9NcBTad4ehQhDgQHZRL1G98Gtj7IzP2DWjtRIf3hI+b1FOhwnb
HFj+DZYkeAXYSEhpDK7BTZLekXEROAhfZglFgOtCE7FkjGN71ELqcBetjsfGkBDS+cfWuMRyLgy/
e6HKiE5Af8CdOoiw39hcEgq+NJRXx/d7lv/Ux+Dl4gCVjhALbB2vf32dod9Vnwx9Jjc7SotDzYHy
kZYF/DPBQKDW9/5INotJPzoJfxcuJPE4qimLbaijJYRBitu+Rt2yZz7BGv5y827SfUbYVWySDscm
6VPUNcxpUuozYbUnwocp/9WNCUCGBrQ0MCYDayj+3out49+z0/SOo2eShn6T84D1YKBCCeTBSF8x
1SO3JKKCOVrwION/1c+XGe5hA3pNaUKfwv4HBYu0WKzCF0q5DMuVx0x1lBUsAsFjXJWA80+Rvbhl
QIC1jMyAv3Ap+uACHbE8wscGC9ud7NGF6Ywk8wYk93swoB6ZP7HGViliHDXQwROrtyT6XQCqZxB5
sKDFXzYKlsyOqG7dwYZ3E1ON2Prd1OmXe2aww3aODs5bYsalK9iBlcadlZhtL1lqTKSAKwLNoiFv
DL4Fy9aBsQza/F+zdIZfZc/xNNnywMaqO6/QioAxVERKEI3NKLpaQBxB9gXrlTjw5nc6UaxkZa6p
mSRGXIA50MTPbtQ3row0j2xuyOno9XEI6/JKaB4VJsYYikYjOeJgQ9DqlAGZl+35kDf/Yw5Iiejh
Sri11z0/mjGTXwPGsa+K5X6K4CFTn0tNn7yB7mGxUclPmqgM1vd8oGc8eWC4DEhYJS33NbZGXLmT
7/2SbHfAY4aYC2xoye45N2hM1KyzwxI9Ozsra9zb3xEzuuXeRmMLbHvhhpyS2aeDfdpVmrB0h7z6
umKcWVVoKSjLuel0ylR9l9jtXHQoU5waa4plHedX3IDkY8oJxlpmix7oPIs7mb1wF8IKGXW6vMJZ
Y3xHYrNgOZVn6hAadOpWDfRPUGRsGQwxCqJadarHporp+XOm/owMwRuczx9VgefR9rJ4w+KurExT
jRnn1qSx7P94jChF56evmBuXMHzQGIX3YiFVLX5a0lCNNyllV6KXjN1MOMVsBJCQZrW1F9HINHVm
grQmqvLswqBLEfyojSHhHfJG+kGJJUDsZXneg+1gBWvo1AJoRm1ncArxPsqzlpmpZ6TCJp+946ir
B7Czcd3BT9JRUhNkva7VK45/dCcQlD5sIAZWwJLiJy7BYxQOD7uOhwh6tQngxDAuOnrL0wQg3lSe
gnqQZXFycTtB4j42dlyv6amvNLXUhm4ndakvQsMyLITsk0ljsumv/tqUHn0fMYdMLmn1D83gmpVx
r4zplG15F9KYd2dzC3BgoRouWi6pSMc3elBXKBuofz0ho+itzvUZcZvYFDC+YgfmF0axW2FnDGy9
YN03HlEUeDFF50Cn1y+Zs2FtexwJL4cJyTaphsIP1gAORyikwtgOpQ+Vh8TvOT2ZMBodx6zwIVPA
DM7OkUyPFI/AI1TMVMhujzVGG9+sJM2+7q02jPWx9Yqv67jCqASnXy2HEHUXoT+f+AYNr8aNxKCA
nQvUpCx/CXNeakmbguPvJ9mLb3QNGM0ZglWCCxhdiwwbf5ESr/D//A1ABhEU23SCRY28MsMADjkI
I+y4vjVhBwY5nBq+wX2RSVURRSVLTjgOUc7Mq5HZMaiAuho2nP5gJJZRNOvYrLsogLmmCqml2TG9
wMO3AN5gRif3tSAzcmrmwXJtRkQjEcjTNcxuxWCPMbeXjXyVw2m7IABQqFtOXCpalkACDp7ZhOwg
ai6vBOZAhXNKpbX7UrXKiJMFMy/AFH0Hl2k8GTv/xuqMXUFUbBvUo2ewFLBDyOf07S5XEigGkIRd
4CQZMOELOpDaj42ty0mtBo7s10rgOOLMZi+3dbCLLpbq4oontAi5nLbat1Vp30WpCPmDaVNrZJ00
4imbC/+BcApHrFiN3vl596lki6sUZ6FUCFwbpyfZtt1tnlw+wr3qxqL7R7+ngA7uAgeuaKWWsfgY
HRnW2ASIRdrmqLC9LcxCdFkytisaV7fGt+drGhyJc/9SGIuf6985AZibGm9zTmkeFi8rNARs5kYf
in8Fq1bzp/l+Z1AG2pPNePoRK58oQw8joc6yz/PhzzXBxHtxnfTNw1mgQcMhm8IcC39+8d+6AlBA
wCg97rKA8dWDvEGuFfIqCvSI/Tx9NQLkLTnE8iHDRT/3uQuStq0r3LCeMfqUc5CjizBo+RUKAnxY
FIoEgjZL0Mk1a56mHhSMw88c510JkQDzh/DB9kRqANddnUwcT7eXWF4FpyOjo2WO5CdTSs3MvlsJ
WzhFdAmaWNothxrAAJ7j+FKVHNSERxemwZljVJ2Ry4bZEeffssOuBBegCHKKPsKlgdQ4ffOm6Kov
/fgahjZmgNZ1id68LckwcEZiqIpL+Aaz4LsK38b34T9UqOVlNubARP/H6XeYED67Vcj3OHno9HgW
bhW+zcNZuV+hI43x8n+aWhIZvTM1oeU1njoP91mO2e6C2BysP55BNtDrL+aA1z5Z1k7/q4/KwdNp
elEXp6ZF/PRKggp/00FLAeNonShuTvBl8axTZft9ozUSbE2WJMTgpK7Ofy4oAXsdBpmoc5drigyV
+YBF63Q1YWi8YnI8rXGI3Aq6TaAOo8NkGVgd0eGWzkfMtqS6YbG6RbRvnBliqBkp09lnuDyHiEOP
itrx5FANueLUEPp1OmqoCLpUCWMReA89a5OtsuwlOwp+jlgUmmqTYZqgHBpODOn2SoHF4Mwo2jud
pGgKxgdZAWIxTF7y5WJyec5H2Ck3OVhJhw0TtHVQrKAAdfXF9SxZY6oEXhIV3WeWSPyuzZ4BsZh0
e9DJIGaDwyODuTjqSCqCGBoCtG9QlpSGAySyOoEK0QPjGtU49IRG+HQKILIFxP0i7UPWxA3MrB0e
1bHFiXX7ibAnEUwfeQPhYpSx5TQDwNaheX1h9AsKfXc7H1ogBVwu6d2BMCkZqAwpNbgKUOgpPNmO
Mm3pofkYN0aALaAH7y+hyFbQMv2UgYhLYZjuSTjMbh1OSQvvH8S0Q92iZA6Ns+4qMCKOaRWgJXPU
law4VgMFVpwW0M/Vg/mxUpWeSBfYhVEjCIjI+kIZPinbOFRx6Thj9fzbnWCCg8OqUqX7M1/ckSHP
L55o/t4B8CUJbT6Z0JLREIKaTtx3Qm47+DM2zeoV3DHtMCf4IfTp1iDcR6CNxvT4FvNRMKRf8zuy
jevIjIYbEsmAw+4ZpdD7r4LdcZCmxcv4XCyj/RIFBra8R8DkOccsEOOO86v/ki7mlV9BqCNXiJsb
ZxiABgxhKJtVKd0T/2PHCZEYrs0GTQFErpQekP4mlti25OrKY/oYUKoQ14Aqh8r4KqAR8EJXQ/n4
capcrGSfp60q3XkpcC60iu+/fXE+fJIJ+tTv2aJX3X9s34iqbepONyOzI/b0fKfIdsT95Xlegwlx
wKf7myjaXRl2gGRDYEw1W9ilVYU5OQYxSK4uV8ON7Xg7x2JnOI15tYfej/8/ZLwa3GMV2rcgUX11
WPSqsKC/BvcHUVSIlN2jJE1eaWIzJgM2fntcm7NudHVCIxNU88oeP/ng7dX2u0K9gz4xqQm+WaIA
1eeYwU4doqbsbNL00TaQJ/xk2r+INFECdAX+KT1TDFlOHdcIxx36jpEIEIMLHOWgxp3XpfdmEIg5
M03r5Q+tN/MKkLbktAEM7tcGveB7RX0l9Qxrz4whD+sbxH68k4vrrEgVcEtvk3E0JxmPgbABSJ+k
/P4rmfdR9QqAUucKwU0PP5HysLaZFZ11SHhGErNtZpzKHCezZdsguHygIsnhbsolSCjckDbdBXDq
lqHZsFacc72r+IVkIwMflQ0bkgqGu/tLGqGXT81n5MHJVy0W4Vcv+qa9R8M0JbqIsLnkaQ3WtFxs
b5QRwZIk3+ibRvi4ZzDVLVOxPWaNNM2lRvC0OPZc7TYhmvG2iK4xPdrLWa4sskbx92zMT0OS4XWX
13sm6GOUlc/1h9VYX2DCoPp00HupC92PueJ0bGpTXVVdCXdWs7wcNaqJ1wxj3NUy1+H+xTFpSTEy
t3+3qoGfR8EGsGY0IAAoHwaMwG2Yv8HgZcGKgGkne1iVw/emOYiY3LPl0+muX2U/IxtQ1D9Dq5ZI
7XZ8xZgBMKcxPsp4s6p3BfVViblII8HYVX9ca73Twxpwb72xGnstdvg13Nr0i91k0E0ABxGKoFUZ
9QRjLmLucjX6W52dEUTssNu1s8ZmyMQQEl9Mq1DBwgc1EyT1wmbyUz8xyzqxDXz1j3E+81S29a5f
uEMlk2el64w3We0I8xnD7JMKDOIoqMEexDdTS6mZmg1aoabXEIsYlN8TxrwI8ye0xT4la0R5S5FB
/Qt0eWG9QPf0Y52BZOq6l+nILUYnwrrsutYLIhOA4GgWJyE/H9T0TrCGwuOqi1WWXyvLeT4oXdTd
4rfPno3mm7Wgvoi1qix4lHh2CInl3NXLHias4hSowcEu4Il7e+iK3J/hAqkrXC3Bhi5tIgm4WUJJ
ZKiqxoUVe2z8Se3LBrsJEE8g9DvvWpFuE4AiDhBjYDEahXXIhLIAynO7/CG8uwlbZzmgH6FB4vm5
WDGZ0dD0/jX9OzAUS204Sd92r8R48yFXedj7sOtsZbEvV7yn1FZoEG5+Al40n+WUZ0i5YhoBV02G
f0t2kz2wjGy/rPvJUfBgJ6XXIDGQdxrD4/KwKBJXG+jLZij3FQWHVldwArJbpWmnMhSo2ExIdewS
IBtwOvMTseigVYcNDeIbwwpg0rQ3q2PEff+Ehft+kaV7LNM75SAbouqLDGuOBN+gMViEYNzMhCjx
v+bX/Bi76aJHSQoln5sn9iXHPVRlKgIrjgfcGwLrEVbWb32fUapBJwQnKp9z1Rtx2rmdPktV3wPK
XRNe4zJ9l+GK0oUzygX9ak1gMW/VmI55R4X+WrWdsa3ZQ64o+ClYBWA+mzgr/M37T9hA2f+G6uGF
x8xarWiSOCqsGND039n+xrCZmAgaHzWg4WfzbbT+MVMwbjN8VBK90GIy1AUR+AcVpneCImX9H2ln
0qS+liX5r5KW65a1QCNtXbWQriYIMU/BBoOA0IRAiEESn75/N7IXVWZtlouuLHuZ78X/RQTSHc5x
9+O+j5TMPehcAUJbl9/7vSOFxBJPE4s7/wuHCyYfkUN4VD17x+XvV2xCuM0LBgFsLbefwtsm3/Bo
izqoWHw0V+FNDL2vjbLC3Wv9BZkI9MgBLY/5wYl4jnD1YDYx49WXMK9wLwWkENXKiGaxRJLM2Rhn
ITB0g7kYDjAxg8Dc4vzj/HR3bFT9u+t09zw9HM5LWcRTzCb1EWnuYT3TLWe/H2G1gvBUETVFHKsu
pl45WGf2OlhFC5LB+fD5SA6WO+zqwtSu++Pnd+7aHpJpbwjwIo3ebR9KcIbuml0QnkyPKTr5vJEo
JlJzDy6L76MctGOKT/bsQ5jfIcUdt9prhGsL12+8qFk5Eu+GhJqhzb24M2VKRxKOPcj3TVs7P7Ka
oUjk+qZ3qQKXA8rxECjQuu8d9FzsZLxUKBlLpPZkiICt91xYcNYHygkDl3OubskfdMcQo8e/VdgP
+dmr93wBs011See4rv1u9hR2bAFf0L7SWhHOV0oNtj2kQ9nmN2dkcRzFu3q6H0qNnG7LJ8202a/q
cn8yABr9KTgh2clYjXaxHGQw8FEqnbWGso1o5wCU/WvCWIhzr/zlXizRUvox2J4eY4d7Mlj8I0D/
kTbhpLN+dhjVucd8O7ldBem5pltPMfx/+vGD2JERszFEPzFQIMHM3d+6YBhRFrS2m0nOkcJmTKeP
0uQ7ZQmaVQhpVMiKlRqvBXNA+mmud/cDHwmYizk/mpR9g917R+HhpVMgsDtjGtXT26kH3Y0hPbgh
MQ21vTWtgCU0ywOXYRLZY9exRsEMpkhtHjCJDKqjOJeL78VWknJ9hk75xSr04EK+KXvC6SolGIvf
cPT0Rcz4IGc+KOkYBRRjC/ywVsR9ubCZZgH/pD3lm/I0az9kR0jsvHixS+C7cYehx+ZOwF8D+VHl
MJrjckTkLfUuYj8+sqTDsE0VIcbX9H7Aqz2HkTHl+5eFDhe7sCQHXfqFeM5c6sEZU7ivIY2uzdJw
VarLhywqBuH7+yQnT2SZE+/soSx7wG/JZo/XRc+7gUYUUJSXJAT5zB26F2pH5AD8dSNJLAs6ts/N
Q4bbnPsCWGA/OhzA/I+yAAUY2FPy9yFvxhwU+API95gHp0tAQ+R63mMbfANngYrW8+YLIGHIgIOc
RBBb/Ny4hikTsPHGlXQrkLT5KMyo38gs9tH6o6Db7ajrWXGSmLmPuMFGuGHwt6p7R+9B9UJASs5f
YuZueGlMFBMXwH0cUMUdyX3aSXnb8ur/qTONr2P+TQiGo94dbBtYOJ5FC+0c+95SGx0RdCrkJtxY
onIheeW8xekWF6crfkj8MbDOscJfd8w2UxXR0u0mxtU5PqMJ1BogFyUa6v6E8W3iyL7SPbOizFLp
rAv2Z2cJIlJuJyLgyHp2GsIe5egCwXI4dX1Vio+bdzA6WdQV+dfWwhHG5cs2e/Apc2y/qe8e8FHM
qvVlUdk5hTXCL6lU+MjUevh9OvKXibGP1BsR8wkBhfg/aOAv5y5+okjnifg2X5MCbemlzfOV5R89
PfAfoXbuDindTpowSUNQiXC//tWgsIGs6Bf/IkoKJF+jLfo59Ilivz5SpUp73BQFtIjx8+ws9hwb
iFm5f+HFGRHfouXxtP5WoX7/NAHV5/ds1oQQB61Dx35xdTJFhwqAXsUEMIdjQwfPfoVvBqknH4rx
DVKNiKHBA2FicTo1v8RO4cgTHy2/23XxhLTxS9hnuhTjKdoXooTRPjIl3dKIPwXOE/Fu0kelKMEc
WQre5/7n6zamZn4w8VsPovz7SUYg4kj+g9AYwSo/hoFduYve1N9DMM+P1ILKJWBaYmfJluGPUJEV
YGaz7BTzpytoaIiPT8nl1iVQZcjyyVMh/FrAdpY7Oi8mLWhJ1hSfQ1y4HKKYMKtocQvBtNT5lSUu
u71z6JcoKKAPb+GW4GWmcHaylv8rLJn8wtX/MSywqcFvC6CLzliB1MEmDD3oSyYxdzykGDkjZAWH
ITcCEnpaBtA4xgHvBxBZJ3U5/5EUO89wTmPgo7GGadon7mSHq9p2a0ykvjP9YhJNzKjPoXpnFC6y
9YjveEa5rwOCW5I7XN79GzOFzF5azLVKrQCGNAzCk1FVbgwmCwBIOPSQN2Dv64PohgwgIjymbExH
C1fIShwCTDZg+yEbGhSDyMMRHtP4KEjJ0whO7FU7IxxMRwp2CTOzBG0BgQUfD0EE5EO1ZTrlkQZp
RqXwNChSV6vxWN/ijOGYmwUKSGB22dQ8KdeJV2wvRONJU5vPiWtVov/kT5wge6gY8BjiMBziJqQ6
GDbNTqwe/JFgwggnH7g1VHtU9DDXe+XzBL3nrsC6fWN9z/a0YWBAmxniot/cw/t5qAyppX9BImlI
vWpAoUPICesCV7y+y+gWWAA52CI7ZCBth92uiSfCZ5Z5y8bU/A/yuANvEDtazFLWAwD7NYXKadRO
xHbwg3cXNw9TFOh+/Q/ptCX5u7Lm4oCBDN+WazIx8UFlrte/1DHqnK893zeRWmh4o2LcvviFaBT3
w8k14ip/D3j2gJYq/hw0xqoN3keT+/HSFC/YHYNInx9aw+IXWxDaQqC41RgFG4GiLuTNaXRlPimo
dA+xMf02AsU9qhOCoQULERMa9nJvoTkm3B5zWs5JGg1Mc/fJsNodg+Ab8yGGw+aAQxLNez27GcEM
lofgGEYCWTilc/Cy7WKBkqbDK5qSjm6GKv3qwod0ctxxMSCXmWqQ2/7EeiEcZ80pywSSfNJkT3UM
wdV0/oMtjMRjvpPoQZlytOg0UvtJ/gRP6GszYjSXChsglZuUGwbch92HF5NrMrvp7GpyZ/qOlgT5
VAEn4MH5T3TWIE+7XWWskxGS9MOxN7L7vrYZqM5RasZboDYEOZ5Cy/UhF4Iufz7BCt0p2Wd9l7os
delTSWX2UbsjSXbsXeWyeNbNcG27DHz1KbZO5cgGySpHtRIMyq+nwpzQ9L7HmdziPI1RIMnLHKXv
Bq6UKp/By96aorRmt6iOZqI1IsQk7HM5Bdilo+e4CYAiWlHcjCk/+2iR5fUvTmogJI7Wy8QxjuGP
0Dw3mxmRhYKVFJPSxTlBkdObyvVyc44Px1Bcg/gdhNMVAPqHS2s/3NEcJ3OLSukpOqJmKLQ+HM8S
D+UioPSp3efdp51r6HAfIUr0LQ+ceu+t+p9l93GwyeUWXHLmU1v18FnE6XvUVCDo036sGF9l7r41
B7tSLqBagJXkAd0D+oAZng/M+i6JAnLlOoGVU+UStMuwHOUtrBl9juX8LtBvVrFChLoZPAsckuuX
QIyNHsOiP0MLNu/TUqBzQikAe6iiss1uYrBEVuDu5/dKMLFKE4HiTrr8YVbVkzjw81u1xhSWjzm0
x5qNRRPGrmPOarjm544hP7FZISsF7HoJ9gWdTPTzgIthzXii4lvG1xX/a8vlZ7HbzhUPjeHN2sew
eMk5LJMJgb1MT+X5YN0teO2MixN18p71vvc6EAeB5QOmugR/z++Un3uycNSekwG/qBZpxhSl5oxh
PrmD0GoSLz+pYEZQX6I6xlBBcfGNkZ0YopD0LM/IQahaUuFSHHvfJ6iIuFxAgoRYUehif0Nmj5ot
QEeIPcufug+z1+vb63pSyveLvx+HNT2vpqNkD39P/MYVPsEFrwaXPknllhVp5E+8leQ8AdpogJZs
zMHH7CpDXTSrV12EBut7VkFQ0Tdx1heghNyYBg/V5f3eacURdQ+SsMYoctU5T9PdM2RAGBQXx5x6
1sEd0j7+feGeE9UJRHr374iqVK9TxYPucuBdb+7ib4qaxtlwSRNY0ZkUcKA+/C2D6+5Vliwu6yal
hCU003Rvi0XFiPyDSkYFvQzMcNyukUm5w/qcic95cep9CzT8i1+wh9HpFyjF55FRz1Md8EttTJSQ
o4EUCpkfumwwhiWAysoEkEGXzkaJ5b7kEVrfDb1SRsAST6lcDO1waJHJ1hdcNnkrxh0eidCRJI66
JaD+bsHId3vxxm7VimGfYYThWLNdWJAOUrRMvZ4No3dQfisA2Qw1JXqhHJpwYADPF1RcxD05X9kS
4qCPTMzAQPrdC7RPlI4NlFAZeEs63qjAr19XPEr8pPNfVtgbvi/Od1PyrZEqwT4ORAA5+XEROas4
QjibHNS9dVHy0jRra91nwNzoHKDFyweVOj+zv/3uYUnj1OtNLv8bvuOn0ZypFgdw85p7Q693nykz
m5hugK/KcsmX0Ed/6g9kdgXucggyWC5A6Jx9novD0mTjERRFi04BfqZIKLbPAJblNAMh4EWEJ9Y7
oSBk8UTYwqNgdP75j//5n//7p/1fyfmGW2GX3K7/uL7K6S27Ph//8c+e+s9/VP/6x9HpP/5pGqam
9Xqaalqaag8svW/y9Z/DPLsm8k//jy5NXhftZvRWdAZvgoHCO0MCyFXImGERVe7/54+z/vuPS9P+
W92/E3VVUT/eEucRK4AiJEJs0tm/+1H9/8dH6/dN21Y1w+pZhvz6f/loilZVr/b+UrHVEFz7g4U9
cK84KFGd4Lm4xqolznSn4XLdi8wQigr4RwXf6eKO9kTzSL3N7qtnHbTN9E6mFr0SbPvtK2cJ6eSd
upce1vnu5eG+eUnQaFKvb/8ky2Q/7Kb8KW1uo3C8TT8WytKRmXn5b78nSsI3lrU2szHG+DgdBwHT
Nat7N1deEda/FSWY5TwJhWoDQihfCSgugWukq2WbFukfQcAKGYnMfokCcxx428olaMvEp+qJV1DV
QjT2oqrGNkuj7MWyJ+GuhM6i2aPqYOECGnmXGO3Rv3ng/Z727x659t8feWKnddP0b/1Vdp32uDxg
A+ZlhSPh85StH5jUPMfagjnayna6cf1Ts7mXFSFq6G4G3yiAMwQSr99S90s6P90zURJC7X7lsVkH
BUgAAsYAf1VYNH2O0vEhemQUE6/g8xAAX/pjDREVbisRF+bnfLXcamXeIkbFgE+++qC7pdAPKUjP
IZ8WIzP9LRJX2dzHN4+KLe/73DFNWBA3ikMNbsxuTxZi5dheG5sb7SB3hcARxb2gWsSiLJM93kU8
fqx5X5fjup/RY8ZEZ9b/7uHaf0GVlwp6Kih4fvNHSY3g1VeMCT9uy5/aExx44yczoi0zZJ9oA+vw
hcs9gVKD4LM17ENhCbtz+zxH2xy1dvBY43AAx6LlpXs15kqL3hYXrBgLneLXvgqVObEXk2wzSekb
zOLwSP10BCZo1U6zvGCBsaK77W+Maf2A92Y8373PCkMwr96Aa91/jafbIdFkNvYWMpCPSlXzEuqG
OLFxYLpjdsFIwrpPlRTZGHC5/CIPENmfjAPsjWQZ+QonHMCOCe5mTBhF+mz59/HW9RV5Qyjhg9Rr
XMHooY0os4EcmuBGpGoukiFZpdJVHtUj7yobLS0g5kzCDCb+Vwj06q9u4Bqg5XMsCajO4w/2jETg
YgWFzfiLVI+h8URYcfvVvWw3qMgSNNFhTQmoiTI8G++0w06pMyMg8kXFvKQZaLnPMHDXDRtswlRR
Q/XbQjr/LyGhck0khMRv2uTLbKPrILTwEfh476hovBL4bPvUVw/WBa4JUEFGD9/WHUPglhmrmn/r
loU97X1OGaHg2Uzdf/UuOIEFz0xYr1HeOO8PBSkxF7prJMEb9yhGQ54QH7zi9hk90ic+axsdB3iy
MAePCGsvROndTE9D9VxpjI576YmPfesFKs6t2vD5EPW3VYm+PuwBUiurBvA/jdt0R6xp+hBoPnuG
d7XnFwquQvSI+MUnYK5WALMpY2ScDreJcvFzZfWYdYVnnlvgB4nTPV8sihHe6XyLmnOHYObr3kmL
r0cvvOKcm3kdUpbOL0lGgOnIpJMGsFF6UujrNV7oi3IcSISZfJ8e50O7WQORpcRRELkR0BaxOtEF
UckBU7RSrHOhWZJdW88KP9utEhrYAhoUWHZgm0K6bVwVIEROSYIonafPv/rMvfuR/JGzMX2MbKIP
g5axWLYw9pmgYjFmDz4KrNkT+7eTdD+pBXQijk8k7qDkkZwn1uHp0mL1Cmx3ZyXIgMBq1s0OW/wB
8GFIcJpgsBhIa6cP+XOLePcKomw4f4/O9Ygp4Zd3foNhzJcYD/xf4MqBT8HcUiIKMbpRv5VfPw8O
RCmIc2IjWHB/LDfwlKDCvxt7LSf6kCfaB43ou9JcyZ3Pq805Wh59euXt4IGgsqF3hYcMJLHIwC64
SSqwPVClY0MErzgg3+MSIZBEhJQXvr1+ss0ZFPt4x3YJWH0RcwdJ9He2VFL3KzgnzgTw8HaHm5T4
enRG099sg+mcYd8JSa6QyM0YFAqBlJ7jztKbjGiTG4koI9Rkkhqz7WaVzGnPdjI8mJH/VDhq9PMe
Bkz8L5dXkdGD9tfolujwpYsR7+3WCDkHuhWC7yaZ3bdUQdNTcrLy8VABXmC39YaPF6XSDSBRnOl1
T5KpR3ESf0okX/sJluXRB5Fb5pKZUZxx1IiYSuaE8ZfLfJEKlWoVlYyLBhyy3jXGzPJHehLOu9x5
g3AHZ3ZYsQrmxNBm2BMiFZnliP5XucicV4zJgHV81wElAacRBMROU/6+wGqQ5HVC7CI4MTrZWTFc
KkfzkLr3+W2OzZXpaz5cN+w7pSd4hl4GpJjhEUaa7iAwSae4DEHDbPFiUlonDYXrkPSDN++0GROQ
R/74gAGzP7GrxEDrnowWfv1mpXh4gDZ72MfSK67j/aoWxSfi4XEPpI+QdI7XdcSCy5cAbLp7OUmE
7c0EM7YID7c9TUBq5De3A1xDZYu6JJdZ7Ehtzp3JK4Y6+YMnB7rLmZJp8aSQg+xs82rJwofVQUwp
wSsEFLwoqxZKLa4sngyBP0p3SiZCU2yezrsS2jHxsEHcf/Pcry7eFYUHvMfJCjHCODMwBXsROMtB
h7d7zSFUnnBrITCutCOgWc9dFsXssbqIHpPyoIqK9/5SkIboGfDxoC+QxG3ZC1B8XH0/A5m1em8w
Gp4xkispN8NlbtI/YV60vcoJC2NCRP2YDvOXLig89SI5tP44KIanAIe8AtxbxDyLn7lbNqAee+H4
E8kTDhLI/P1sl7/d+GKH5fhP5Ja6yY0vtshhmQmRolQyV8yV4l90oY8TbMZtiMRbqPQRf2OegAwc
nHCmoXdHXUiXCDgZQkbj6z+EYo9/1yAdMZPfUqDaDbc0+lsrA8OwW9GHZ9gVY1rvZvanvB8AhsvZ
byoiXgcauWL8QoSfYj7M8YkN3oiDJ44MfDOy2cVHJgIcK3FpqK99AAAHyX6wmHMHhsBlCM5470FJ
AlannPsu/T/0Aie5hJmbw7Ebsz6dZWCUzvwDRiuhbzTL2AKDZPm74yR6H33fJwNbsjw7eIwoZdZ3
NE9k4PP5rCKwdQMe6feZ0JuHr0ZzO4pQ7kL6SYSYdHLmXDhklviApItosvxogpApp8MFmF8axLlR
oydPA7M39tGQrSA9zmrWMjfmw0GCYqvRqx98hIK/M+uR5zrtvI6Kq/TRkJc++d4qtxd0ZXZAZ/t0
tzzr3ect4yLupOFcoOlgILpfvrEPwhOdmDjGBUuO7oEgxr8DsUaj/BpnlWvg4kLNhwUAGhepVrmQ
kEWlNyQRWcIx6a4OGiae4Q3X8lxDCWZ0ox2MEXi2FNRbS4tQOdlwBGAFe28AzTam1zVcUiZvyHNg
mQFsYWymYsbIS4J6lgOByeC7WFHy/guZ5yAGpPQeEuW3ehKxBlF0elJwZjmXvuj5VFG8JmTmZASG
p8dmzRKDMfjyB7bD09/bLmMa/BlgPlMJmTP9Nl7+M6T3uEuZZiEMbo2SOnvXh0TCCRlDMSnVFrim
sxBgf7fxRBrEsLgmvHKO7ZXyx0rcWV68W4tBABzhEGxx3eLKYAkwGUwErNPVAqTPA9TrwIGgKMxi
dnDsibC+pWFVg9qwwx3Px4yCO2FXhj4nC5E4NRGQCXFs8VOI/WG0hfV5YheG6BbSgYEv0POAiYY3
GZe3OY1QEoJ0bKhFVp98xE+2vToXnC1a9JDqSDzTTOZfH8QGIWF3tzprY6Gy7AfbJNTdZTHj1CKL
2t3phs/JyVzL6ngR14UMPpIeHdFAshc6/l1RNPElD2f2hluNU7gV/LpLcNVVH2zHwbjJLVpp2hSW
QcmN3TveXWZbSORCr0NxAfFAOtopD2ZyZIKrXg7wIPtCpbDOwG6ZjMc6ivtnlQpbwW1qEt+hmXlB
Q/7hbFnujj3yiHj70D9Imicw4ZyjTokCE1crZw9xxEYrvOWE7MgtapoZZhF3bJfQkrVfJ+bADC77
FIzT/I3lYBmY8hGGJYgStn+FLoQKgnN6mnHTc8iH5EQzMIjK/Fywu6FvtLBrEaehgtd5NKXHt4Is
2nJrCGEtUAoMoa1XMDt+DXXECJoKeaTuJCa/kw8LKxjqjuOriBoIS6L6GkRgzW8DHJ7gOMRKxFfC
Td29vAI49ra14hOrVvNLmxyb0sNp0syx1bKddFt6OOYIwAZqejoWrPeX8zNzk90WTCfCkAqnDTTf
Q2ppNvb7a/Je4EZ5xl3nteKhes0FHV7fw21md+MFZVcBVY7WzJ/kk4u/jHdS0bBTs9Dw73NJygGL
9mFhpZBb2+54b5cmuA9pEXkwYscdSrpoOaNwpedEcMb4lDBGupdfXQ0doTGjdWL7Pyl9ors7OeK0
z039Fp8fOfMkJRSKww9OSL4jJzCfRED0kj5VONO6ocmoCdchrwyHIP7MNz/VdP1YTv/xUqcxFR6v
hJYvikA1WFCpS00eq2jed/DTtyCalnCPbrKaL/02mrBE4PfAyfkoVMHRZ49dWJ9fiiXc6Fz3r0Bv
ST7oCMdq3QEyb4HuekQXc/1mgTiW6iwHe5dy6kWR2mJ/9nw6uT8olspNZLNUmDc+CwoKsdwnIT5H
cIgOos+4HzzhQ2SlK5cEGcu+Rt5zxSI/TjiCRv6EKlP/1nPpevV0qFUtjLOgts6fBzC1i0lY65Tx
nF8CViMVyydB36u3FpqwhhxxsANol02vDm9g1Uuz7wZvxxrP7an8aIX3kOI5js0LYk32MGZmPLj5
HAjc3YDlEk9vfr35B7m4+MQ+ya0bc6omB/yjvZIZk+N7FHRKcNlIcytZBptSiactTGLItvFymdoO
Ic0gU26Lb1Tj/ChrgMXNZzyds5FRDC45m7E6lw6T+xXU8uJ43FFx/cbxDl+oiIJzYDnzwuOjG3j7
UbRiDQbNKlWFbxBrecVQGHRYFo9YF4IzOlLKv49B3cpm3eNs55rf87m0B8vODSWxY3ycqh7Jfcx9
6vjy7O6GklHh/qRoX2UrBWdUWA5EHdhbHl8T+G4GPO5RinyVZtIBZzrcECxqnrpc5R7Steesh8IO
uEuGTCDdKoXF+LAtp2D62xfuwFnpo864faUlo8656TTitmQe8/SBWnLHyWD1EpjSMtJIJ+r3FT+5
TXR9rtV+GYEY19WUDGzD77NB+OP8Nqsa0oA4ev+B4iP5jA5SlYnuSkZXGQmDdAJ5E/YWxpDegVoo
8drb+GK7Wf9X69yGYrcRVjkadLHWek+Wp1sZQ+3hTO2eswHrLT5+9nY/6J6bEyPefXHITfGerw73
5dszLz6C/ah2Vs/ZwHQZmXV1Hy8KFZaSAggoCdsEvn8jirfzGdrUlddJkD++Ety2aFL6m1L5Ye7e
8lrkqjVOjoHl5arDnXzXNljkfVT3OXz11g+fFVuPuly8Q0MP6hc2dECUkeUO7n7NrYk2w1NcjAp7
ifPTTZmSwRtcYkHenV3BXHd5GoN4f3Vg5L4uTMp2X1m8kVv4jfdSuHE5anBXYDWmkzn+YamIUGhV
220cSyEWYY0FBoEg8XMcJ2eNg4BN2g2gLCX6HXovOjHCC/l1DXMlZAq5mz+G/RmXIlpmtjjd4pFL
5fzgV/q8OSv04Hb7ul6jyojvN38uN6KiTV7G9MrDA9kQCklhWzY3nzk7n/dvXOi4TlelbGJrOUDL
vTriUuWPUKlGe7wYKyKqER+6WRPlQjPiv8ZCGmvN6Zlh0FzpbfVEesbm4Ui+Bzfapb5f0ctYg2XF
+NKq5zx2+H25KeBfNnpH9NP738/TM+q/spQGTpHSFXlRr5Gua1NjSjQRSG30GCohLQE3HkohitT7
8FgtCHPhlCKqzG3es4pgSLhQQDOu6HykuEWMbR6QNJ9gd3MRkIv2PmwKofUp0eStlPDRODLfGzr/
8/sYFczT3FbppJilE+2Jr9qyd9RGtOGOfuiRWiaPv8+xRd+BFcqxTr+s462YtqpIlHXGgLlqObbq
kfzqvfAf1plHdJvV4zUpUYwaob21Zll8naioVXqE01FCYX8CVxZi6zGuOV7JdJhArho/H6ktTrCi
KGelPRx807PuHdCmFs+/ZlyY4lVP7zo2N+KOvUEpkmra1iLhai6AqsBvDwmKtNUH2uucpWS+E4ij
XqIruu0uwGsxoUCYGVUobfZsAQv+KMWl84FYVXV5t0Rx2VioXg5aaBmBteEnVJpLXm+cgxOCKTXr
HBsSfLjm2vxj+eX5OtHXvUeUnppDemUMwTOTJeKlPgug8XRlPiBJD0kKkWWMYSyudXjZ0yIms+vx
hXz3OyE4vAaqiQcYmR1oMh63sw0Gdkg4QyiFyBildJ73upBzpOekn/Gbo9okpiI5AIIBgSOpBc7x
uhVAdKWIlFEYzR/AV3vv8LkELuif80175MS93Iaomcz7qJ+CrFoAYLlEfJimOnB15z/9ZKhTrAcV
ngd60OARLprxG1e9y6gFuDj33oDkvAzHPHNrqzFyiAsmroHxlari2nMpYxUKpit+FJjw3ZNzV4we
u4+JtCSsNKFA5z0iQtyT474afXKDKplC7BZgnjtIxcAOX23mPq15W8fKCzOOembw5G0Mabz3IzKJ
r3tEZY5BuPZ1o6jTlMOuazQ/qX4fBqyrGt2uzHGp0f6CvOPGRQyvot7wFenP7gMeS5N5CcVBCqJ8
t7ZWPZNqFWJZG23vlzp6C5OjENmA0i6638QavVmivQzAqb981D+3ty0MTa4zUg+/uiLMS7q1N1mb
/Ct3SMOUNJz0IlI8c8rrb69JhaL3xpZ1fHW7ajApPxMA84fK/d19ojfv4APMXXV+USJO63YP1GxX
fNtNlra6962uwPKE2TvD69Ab3yofqL5JGje/fievwiuQWmr7ofVy0jsyuevJqrcqypDePcqpkHpg
o5HOoZH7kObc5ASXYhq8sDidRrDut6uHZmyFqkEfMq2HxpMvHB+V+/i99QOIFxgvWuMXA/+opsZo
YHB/pWPlTmcv4bH/Cuw8ZDnxr1Yk1sg0cvFGswi0n3SekghEgjVIsOhKr+qJAfY6g1FZQcc84dNx
RvQKe2HDqWqLwT58KxEyhF4zU9+++QAynjO/nRMpkAVqhrumuH9z8eWto+Z+tsVV6Q6CR2o8T/1C
QlPzmWd6CIOdAeJeRYGRjTrc/9StlyebLp8U23cxRSRw85nF4ComKaKSocFVSOln+t0RUzg8/T6L
x3r/8k3vTsOAqmNAd8Bs+43FD1ntw1IQ3DbGjVC57DjrZrXfjEpYnNa9kFwFEMA7uZ1udNLhQ5Wl
Z0Gg8trw6FMpEE4PYDQ4AEQRID2k5xCPHV8C86gwzH+LOtuv26CvEhxo/SB8DRkYTusoIbMm0OZY
IvRnys8eieS2O3xGLG3k2SbHmiYuCz11c3RQOgLi/CfFQMZV5rB5qKJ8roQeL8VNlSHh4UNdHakL
gwgw+IAQC0AdaeLmTdII2H0F6EtEH1eRqZBjofBDn1sQEA5XY2O3EYdYXhMjnVCCTFJiIxcv0yF4
ExlixTI74NZ0uoVgXB8fnqHVBCkkgPw9hDko+Qn67Mi0og1ohYxQ6EO+3JgDRJAKtbgCZikhV1/h
ffcc+Jo5NJvggQouItaWCEdE0U8X90mQvWsETFFu0JPjk4E0IvOMYz7pzoQXyZnh1Ee0c0Gf8G3+
vuD9fWPXkqOiSPkjE0ujDlgLfSwY4FNcpq+rx7cEy3r8Zoh/OLEdcgOkFDFn+KwWNyKkqgUfBzZq
fyKI7HD50Xoupx3+pRyh8Ia4JyPSwA+JzZQcVDI8I2WhwJX+aF+WFhojAlDEDbo1/DC3drrHzVS2
tjrtn5Rc4YtKr0hIowk2SvyHPZTqqYX9Ze0MQM0xEJzmGmlQ4tR0oj364EDM/xPKQdcgiKiR34wU
jOGAx+5zT9pYEbF0GI3ld+lOLID0Hlxhzij7+Z2Qeu5ucWd5vRHHtO4RXYbpPMpSFCpBi1wuUuww
04BAO9N/4wZrTl9MQoXyUuWSMNdA+Fqoawu95+cbDoWYmuAq0qWkkDmxUck56be1Dz5WnA0jCRO+
BLO5Vo40NroIs2YU3wjv4/7As8ZlEahoqNblHB1r6xoFlL4LJ1qgFcsheb8HFDZ8IIv3yuV0BQqu
ZMTiJ6ThacmWKeZ9C20fx8I7bGtX+Tj2lbc65WCk/hxfe85nA+lewtZ6PLFBEVOL4yuTsm5rbGM0
+5sPb3iv7e1szjRq+y8iw86Dp1+c+5E+6ThoUBRGe+70bTvrDQ20u7fRE6Ts49Qk555fGf7WFPa0
DgmeZGp8TWL5a7CsEk+5isG8NgNLxzIe/krbWLssoCyBnrwI++q0qvPJweRai7qTbpzRnu/PRTw3
96Abm63bb8RrnOwa5PWWozGvMM2uB8pUONDXzSN+09MPxW7fUMTftw+O4SNYWwGs1HMgHrS9Q8Rt
vmUDcto0DvHfU+bnLN90e6FFW4Y0xwVt7lNtWOLOBtS/FLDIF8pQp6cc94gDNQ+htXEXCW3CEH8q
4IMVZfSnItjEXBs9cR8XNLMQzF98LlN0F/eJoF3kk3f7pUJK9cPnZv99+VXmtxlGzRcGC2bg731X
mWReO7/4L8ThgLJ4/La/LAnSoDLyD2rYrFkZqDG91P7LsplSuHQjok9h2ogAX1SjQbz/ykV/JUcx
yFLH/riFSRWYyhJiMeFd9tYVomMj8QDc4dyBBzft1x6i6EUmxcj6GiiOPJH0Kwpn9kwVqbzGNXUe
W+uDUzgdkwUYS6DvsaLOQx9AR9PvPNvTwVbAwQ50tfNb0BjugzlxrCYQsdVnCGg8kIwFzqtP3S3X
jLzb3BLOFW+LD8yMarpwLZC2jMQ0vjLPXLIsh8Clo3IHEKL8JDAg6LQInDhizLKoMO4WahoSxHim
a36I5+hFYozQfxoaCK/h15fJ372QJXY7Gz8PVOobTpHPzI66eMD7nLEoBnfvnp9MRIvTdqZONUE8
GWjHuByV6w55OQMflJD1XqgLazxgZeNqxKkFxDzOX/5n9ApeJD6icO0DG7v15v0RDa8IkaEcJliq
Q7yyC5dGhJ3O9gTHTuN95YGNPkGGR0rFEe6giOmlvom+NcrwkPJqtJVDsDGsxRmWRMQ/q/gMgDy2
zwrnQlQMqabtvNSnAS2Id7v+OcdPORcKspqBda2fzxQ1s+bDKdhXn/bFxkYcF3jyGfONBvvOlKEu
wMkuT5fu4D7TpRuyjk8KKpme9+iw51EYrzyyEscgce/77JOuNNb5QNyOL84L/dwHpIr3htsSODJR
QVFfole4rPtiyPZ5jG9BFuNlaHjcCRXVFD6M1+iKWPNNlD1PjE+NRSnq43Z46YEUDOvn1AS3FqRx
EYvUsOQWCPbQOFdubzwoo4HqGXp8D15jFWH2+nqsZfzIk6Kdk72OPvOn7auDX2UgipvbJ4v0p485
2sctZi3p6KPEo9ky9WGeefQz2fz5GdtMIbvv7TsiI4MuP3xzrfzgIx1UUC1EsP4fjs5jt3Fsi6Jf
RIA5TCUm5WhJrglhyzbFnOPX91IDb9DoflXlksh7z9nRV9vleNfYJfc9BI/HlQUNw4NHutSWzkLy
jh5S5CCuLn+GzjbuLVZ1+beYADjZZULVYQHoCzs4SpspdUr27Ddtz0mu8UMVds2fzh9zgejv/hhB
U/SJOHzbbZq6aJH53DWHm3+TQ2r5NOAuOaysNfOHpjoquvDHMDn51WTz+CsFCnllc9llTvFVSsyj
KXsOPwZVgsZd0zyT4dhkHfbg4433mqR888XIP8a+vGSpx2JilmfAz7zx8tAu6bByw1+Fj8RuV0xC
Ey2MwjYm4P75cuabfo46t6BcixF6Vh2AyoHNmOcevfT0V9GU40Q7+dJodp+viH+gZFnzGtygspuM
vjr4pM0z8FX0/6Krb1zDL98zgM9pk51rBBUvmy+Dv0zE0dJQZK2fu8rp3hRSqznIJTR8oyRMMY+h
fkU2uALmL8QDifTNF2IE1nxGMsGWek8Fn2JrYbV3ALjbtYABBPnnYm7W4mvZmyvWMY3e58P4bTiv
ffBZ+so/66RjHKyWCR2xHAzRijcr8wPkUeWO6mNwwXrRX/nLT/hHAFtKP4Ea8yfBkdzxTpb0SBfP
QjtzrRrnZljB9XMzGT9UAMXbEZx72/ktkt/9LPFR5e4AxWguC7j3pYyhaM+sn3qFk65meDlhz7CD
FiRHQUX3LbKfFY9y9asszaPsso7OJT9AxkPt6fRIkP44vHfZ8qe/v/7m6RnLLEy++fJfwqd0Dk/T
L1NWe+AiljXUozBoNUHlvF0+Y0HhKTt+cbd9cnQlXsvAhUBsmSy/Jc88zmewOh1CaVvTrZ49QolY
bH6FvpUp1x5u2eQVdO4Ou4DWXogZQtFGV9oqG7RQGi8mJyq6HHbr+sF1380OcySlDslHuVEYWiBC
ZKe/zNuc8K3myzp0NLlJB3quD9GGloFyw3vYoiOjy6Hx5C/lMTOhb6lE4cgBCYtlyqkpEiQDfybu
x0829UUpfNiVIvCj4jCfOowGDljqfKaLwxT8Coqk+uDjNInlRDv9IX8Uu/f7dueFnhlQa1vmu6Dl
20PRVSbL7h8TH5O7L+yp00iUe0StxF0utmnw/rgu8bUdNk27lTOqX5YABgA+Eko5shdPRbPRvddn
TJ+PM2fUcpKAxrwe+uO9fy0UQjVzkD7bZAe4DtKyHmipTVAiQeydk19uAfpwSDKuDjRrYhYKQOSu
lHcAIrzH/oA64MYWdw2FUo+AKVu+Jb9K7Pc1fwERGeS5axyc1AXGheyrEHw99Pn2s9Ep4Klzh8mI
1SP3WW6Y5M1V4CuE4OPsP4rKMvA7RJKXInZy9B5M9958HuBWUkyABXpj3lcnng7tyyWwlN94gOhm
IROwW74Jo9mWTzUqYqZMmIVdanBxJWfNz33zGQCQU4K9GkHEFPkjr736oM9Xw1qV6hK1Iq8LA1C+
qp+0gnLJXE1POQYfvT149TdpF6vii/8LQGcHOQTIh2/YZ91nhLDzg7KFWhLnhT5dg8F/o48Q70vK
L6YjmxHiYjRbJb1Ky5G6eJIvri8ssc1eOTf/lMgudrQqxDOL972N8T4YywSdZbX81IV11PhK/huZ
nh6ea1L3CI6w/qAqp373sjXTVcTvTHwgsbBOb5bqfbEuBbIaCnA4mC5AFg9m5t2AYSAk+OWbKI1d
ySrMVv8smPgoUDI2YCsFGgVcYKbDWczU9q4cByPnrAzd12c3EniJRCwa7DfUe8E5wtB8ph6Tbp99
zWLymDJvAGXdDRmlBMlZxJVp2dkBNxlnkhP5vILdznID2yN52DlySfmAm77wTXM7lk8W2tMLSwb1
GymKTr7WFRJEXpvQBcbl7PhJV9Um+UJ3eZLJD+EqJVcx+kvwWK5ByTKHMr7CRlb7Bgerd1Nw+0SD
BgWcrGFp2C4helCPqzYdE0s84kDlCIvLbW6HiIv0VXwPdzGcSeNgtVszFy2ibWW/vnt+zhQcfUYc
zjRJt1bi5coHs05hIDArtnx5pYnW1bKt4Uci6oVV9txuYKakTUW+J7bYT37luBk+hb3IrYzVDoFj
A/msXgzmNYDXHmbCjnS/NC8BF90jjB1F+mICEnirknWNSUlZDhRPEuiQkAb8bmtHAciq479EMkIc
ndihZlVckePPOZ/E+3SOxs1sML86DUHvoLZX8N0xekCeCHK+EDEP8YDsEzRYH7hMUO8ixyCTav1R
35JVSiu86Ja3ahscdNlmy6CITiG1AnX1VVV/+8RPPtEnS6Wn0HbjA8YNsCnQejNJQLG8HktGF3Ty
UNHR4qtd11RUm0t53nehp3deyJrB76E+J4S2KGOBO/hTiKfLLG+wg4M1/ZNwKVBz8gjoiNAfeAla
yRNUijB2EmktxU9U7YKKF1r9YXaVP3uoNjIBUQROCyNnA/VewV2sVq1l64T6fepQ1mBNMfZaXnXH
QBt5gxGtAhq41j3DIS6tl/viOe7Ik9CFK459PVxMsBPDuo5AThd4uafcn/LVCw3Cy7fKbfCOVJRG
vznUKFzIAv4ywkc4bSZNBvBc9Gxw/3JlVfuh5GbkmamO/ND9BikXeg23496dNnPrKqOt0jdz1r/D
2ptWaL27n3B0p+28w9gS8By49S7YVCvrn7xF3wvuh6gW1PED3ToxOpD0sp1TQsO9eah+MDso0qlB
IhTZNRDH7+SHPfONhnjB9FtPRZfjvqp9pzlV6EXjhY9r+hohebYdcaBMZpTJ/6V03zyNm0pMW2Zn
V11zpA+itc2liOX+Wqw02etBeS/VSrqFP9YvjyFxQLO0ilHNv8OAi1Uf7LuUp6hlXTZWorRlQe/z
tVo7leCyptfRShDYC6uW24AtT3WCyc2RaaxnTlOWrA+sLVSMN0sib+NqJb4OQuQ08Vpvfzt1xYc4
76LHeKu4GW4Dkm9P+7DmZduTwu0of9OV3o6392o38yeaF5bm+UdPH8nL7fycqK5NObqt9t3SOg6I
x5QkrhuYSZ6B0uufUUUB+R+oR5hvRvmXZL/3rEgE3XoSnZBE0c9IJ3NwJBcZxM6wDoG01qdVYHAY
HDoncbS9zN51FRmgvYH7tCKrdAG2+/LDFYytcKMIitGcihGyGMwTUTscvgBAJJDCy78WJsJUhIv1
znwLIfGOAuZ/tmIFC7Ez8aLtux4MasV/yn6a1C3is/FV8JXPXrPKhw9QVJ7lbrqE1/lk7UuqBWpS
9jbxOvWJJAs/Q2TxdH7cIv4QanHx+Jg+9zPXtSuodh2uzBJIeR3/kpbeJl4Jq2A4Xe9W3wy+L1SD
5oJehsZ4T0U8pKqxfg1gyotB9jt0/SaZWIn8Ob/sRH+8jiAi86r5mAVKgyGBNPzm3Xo0/ZcGJZcw
nk9HNJNawGCi/FkMcLAy1rLP3Lx7S+2l0Ks5u9VlUXgaShEs9Tim0QUSLim5xqoEfWX9gKpj/1kb
EIZX42A90AJlUCucDR+B8NCOGMwmX2yXJQzGhSp3BHjhh5wR+nzJ7oDheWdPwIN8BtfuCl8877rZ
1qjJJR6HSdxPfxXGFMLMFHqV4/TYItWi7aA64N/KCp/6NQ52Uvd4OZEwy54KxaK/s7UsT/U5TLr4
oqYO3XyWz0+FPjucV+q/agPULXVOJXoz5wPvw4hnALL9wWVYGRsLEIac43lPQl/aE/+x6Dun6be1
uqy7tahe8+h74snpbBHg4BGz+X/xYVpo619+Ui4FhIiFdg2JKj/BQRgYCF9o7oMr3Y8Qx8Kae1uR
twMBhn8l6zWz+xzuWZyrffYVxqvWi/jsz8GmyXbxeqQPlyLrciONth67MzZtHCLmJ3vXVvzMrAVn
aTL8T4tyzKHjRKh4UBun/IJxb6ZLBdVH1Gru8Q/5HvpnzHy4/XInnwdjmbKcdavyNPL5zX4srga+
D1w333zOszMIa5XoIoHetdq1JFtN7eB3BFP+lfsbTRcvc4uOlP2XMCJrJ/1JOW5ppzwbGOPVWxq6
EXWsoDuoVfim4UNx5CLFJ27hqweBv+e/sumasZsdgoBegzU3jhFcRp42Vd6aiCAQEDTAexQc4jc3
cb9wmrxUu/l+d7FU1+RqUFp1kt24cDp+V1idzLZSe56AmqE9iciXeU92KRU59/wk3dpbQQsswPc3
EpJuK1IZ+wLOcF45wqWFkuMd2r5ZdnAhiSGuQnZWOckGxBe4Tv8TpRUIhDBIdG3a4eukrumebtbm
v0FwUnNlQVWcqn1DpgL9e6zQsVcEvy8agSDA0PnQWg7EKpzTewr7LWxD9gPzkPS5w7mzMhvSQKJt
/PapLKfy1BSHWiAusHum6UWYfQ3dFo8HE5sbMJRgPNY3VupJ8FaQZwDSt2ZyVZ37ylcmJ3jCKPEh
czz3Ot5Et/0qlatcHUzTHywvFQGWxjuIjVzZdb0peS2eKqUfHXg44xJCmeFoXip6RftNpPn14CTK
R3Fp2ZnbhcZlzMIpOM1q0vyisZt2yddjxLd2XNDDk48rA/0q7TbUSXw1gavTx73FF5BvhH98/dgy
ZfeTv5ARc3g91Su9h3nlCBKUrg18auVQI9SAQv7Y4rgKSQZg20L+OC7BmeNDN1yzYZX2rvZyZX3b
jV6Vb4GdWo4UKAvdA+t5HQZWZ8ILpW+ZCujgPA4QXd9s+qBiGffFd6w4wy9T9/EFNrsOzH3PCN+4
ESPLbwILolLNnl+K4RNog+GbsinWpFC15cpPm22QIdPFMhevxEPA41kIK96+jPElXrKwifImgujw
tQA6eGYMo9JDdKTXRnm/YDcqiCH98+GimB6l9xd2/JxkUayL+TpgwA24Su0UuB4+6UTyZggYlzZu
SMTGdsY4lTlg75GwmI4GypsJwHndUBAEGi464Paj9gh0v883pb6ZA2dMbZm07tRWQNhS0VNRB7Fm
N981uj1wYmvRGwAMG0HxmK7N8RL9ZLpjwKiByFi7cYKK9UP0A/jJoi3YX/K+sdDOOg3z4omJkPHr
Lh557+RsqZLBEiHeobNu3Cfd0gzeQ/W9I5sbWvUcKYue5Wg5XNXHxJnCE8uYIx6pid9p5AwUjsQ9
gYLqm12qhVZt1jUOXsOWufGhHEMHM3lV8pXvQdjo9RoJKJAvE84Y4TSGNq4rZOOFsEk6LMOyY+AW
+S0Q7wMP4MMIQYiXIrZDBDHxoqkcBUXe4Ba1o2VrzpH6pode2BLaY78al4V5ltbz3/iVMSf9Syzf
vGvkVvXXDLGetsTQNTFPxfv+M/prR++j/Vcn9JhLJhwBIdTSmglPmpaNsp0BlKk92GXAC+dOQSq1
4cFLuUk6sFx0CgZW+GnVzzsFlI+/JdlHg1e+7eBrdsyO+SMjfnpaaJnHQc3c+jI2OjCa5sSNWwHs
yrbxV0INq7eI3Ovuu9U37WCL5KoRysiA/z5LOdyCzkuEXUeD98vO0Au8q36khP7hMgNjyrcYJitj
UbMxl/B9vvWDCDlxxW36BZejH3Rr0Ul2/tXvhnt3YcYtmJLxYrlKushMNhXWE/rWLTvUXPPPLN64
Zahehz+FYRhGCGPXA5MUjMovz3t9h1pD1YlRylwlsx9gSNvhfuRvuiSZdm8w4bTE7TF3KTS2YxHh
H+APEg8LOrW3GnI7vsl8KcFQz4i77IGfnTFxxG3mjM/8XWdPvEpI4ap5sfFPhdrGkH8EJnkeO3J5
MtgONOSuqp1ercd3quu28fbYIwjHvYohx7JnhJzfGb/xsKz+WhQSAwcn9guWeryHN1jjlowEPwZu
BhqlTZBa+emh9Y6A45Hn48wnxHOvJ1vWEJUOWLu7UPYkI+thF31G8CWVI8kup2lLuAA2NuPX+rP0
DSxot430v6lfDMq2s7450hlqJzyu5NNE80pOLn156lnn822fnittY0Vb2K8WScdBppUSUzZCvPJW
P8zI53GNDR/uhs8B0QLvg2J+kaY3nfgkAo095cQLVUzLtoUHQWsUmJc8dIp30+Ehld7vlmDt9ODY
zMhog/KWwnqjB9HOIuoQ3IcqUyqjUOoSn6vyVcE9qxMHHjBNu4Z+swjswxbfefyvYkqI7z2nDU8D
aaA4zaoVFlA+ZF3kOy/aJUAGKHB54UTgW0F9nnwpT9hocbSNZ5Nx6WI2fGoR09h8fn0I2p1fiEY7
ahcN+P5gm5kz8y6Q/OG+MzXzTdqCL5nn16YXdy80tEwrJdskzxKH9w97AK03hGWShxR9ZYNdRau3
3lF1ehacV3/IR3+4BMVBQ7iG3g9AEmiIn1FQ3F78gDeVEL/Mrk4XzU1FPNnwKPkkdSglGrAyQku7
ADCQiwMm6KTnVVwgKuT+5uR+ke6Q+WXtGpnH111+KTN5eOmuIFjiKOr0i6oPFg/2hzyiMh2gcXRg
d9jaSfP8nZCWkH49us2akoQqPYX57n39V8t+WpQ3zhZhVyjb5ic6KJ8VokdWIl6dr+GO824mf5Bi
SiK0f+ApkQu1LLn/0LMYIdaAa/14N0MXa84BqT8FCiM+p9MK6XZP9g4ZJeqPOK+S6fCi3Ygsof4k
QPv8BohXBjoJPLaMkXGDzAwBMdIy6Db1bw9ZjX8M3J3bGO9f5mHgBk0sbq8tz6eAa1hDDHPP/izw
L1P1Wl5EwsDR8Cl+BfAWbRTFLp883K+XI/Oo6SBcxGywvV1NhECXCoFJvjfIJzEf6mhj00pzQIyF
+BVl9zHZIkRCsjL9gYc15T7HqnSGFQXngD1CjJ4v2+mC9kt0QTvhJ0hE0U9vr0sRIrxNf9lydfFr
Jo4exhp7BgeRwpwCzQBN8ZSifQ189De66UrteUQWGY1H4rLv6LcGoFuWXLtfEWJNYCoH9/LAychI
VfsGdyw182T58VxwljjmP+VZmqtCQ4HIzbYptoO5kh8t6dnsIMdyDPnoMLJgYYmntYRxvtbsdvhs
LhmynCvRVFVyIPnaGHnld1nlsF32xHsmT1b4qn3vu0wWBNi3t1H2uD+CB0okZGXsReNSxGz+oQLW
KYtXeK/lhzZpS5RH1U97kw8zaFR3DD+nbimdLI9Y5eiYv0PVCJBkXV3oF/MRYU5aRsdW9CjCvsY3
tl8e9o/wLuHb6WgzaUrHWpnD3oK+NPnoR9idDGgkXYrHkLoxbumPaDs64CTc64c0x89hkzdAv0Cx
VON3ceh6YoHyW3mXHZNj9mS1V3k72zcvwDEbC5dcvZraOSByGlEtZvTsbLyBYiTrs10DQhMnyXZv
c4Vp+Apyv5q2hJCHOhEBS4TSReuruJYEOycb8fMFLMGAQI/iv9FJv4LyWtQwUzxbRuqFnpSvDcNN
5AtN4nN6GsZTIKEpVL8UxY/+ZdjOSnsktK/aphcrOUQpqNQi7D9T8aQPl5SDNNCe5XyQn3l8l9t1
fA5km9V2eDliu07MFUNcVu4gsOZ6A0AbuKg3enLSkAOeOKrS+N7QIsbUAE77VNUjWqm0PbaFDRur
gfJjzLD4vrhSBbJ4iW0rMF1t+l2zrfcvzZZ+gvQ061AB++lb7P90TnpxCcdtkIVZrV+/rb7lKZd9
01wI5LrzeicaPe8XfmxAOJBUHDzDMbg0ny99HateQ1VE5KakDaTmNdU587prJb0lXEb/I/+oDIYX
ST6NdIe238MVM1Kk7ThjImjg+4CkGWOs6vL2oJgmakXcpCftKCKWEZ2ZOSH6ycMVl4X82nLiSb86
VwBXR3tpR6fM1t1PCjXJkOVGLvlmee+DHvCX1vNVpMO/xFfOEsKIIswy6WM8yvmmIxACoRKzHzM+
Z8JwM/W12h9NZFxxsC0JWche+xAYOlbWL+lQ1zcxBipOmSS9NvMQFGj1Jo6vmuIVgCMcndEN4p7U
pvy3+vYnZRUTCoAwTvElTDvDjuklNH9l+Rh166FeUcPjhU/a5ChPEq6ScJoxXsknSMbE1wMH3Cwu
/wlgxuN6gCPnjx5uhvCnJtdJ33X8lKZ5UuIfI/mRTSK0WIqk+s+Mz5LRetO0ka3vsv4RRBZf4SJb
nsyt4vQIgLDSjdllJvIJkDhTbwJBu9xmyPXZi3qP+icpQq4irI2BtQ7PGM+RYRuaGxsT0hrPSC89
h1tuPKz5X8keL+R/E7ig0p31cSODNwYxXSmQqvxnPvNiukjgF7p4bN9zHQYYHUEqNuXWiZRb/MJX
gC+p+JT5t0Jwt+bVaOH7DWavpVYhhAEwqiegZqpv1BY8tjxlqmPlt6z2k+hfqCxH9pr5w0idSnlr
XIiD2eEkyk4cNfAFS8FZ5e5I0c3rrhT0d5Q39aF5/XoimFx0m8/xxIoXHsEQ/Brh/nI8Vnd9L9Aw
Qk7Vtls3Tg21wXBCSv076ehvjXUAhdEGvQE54kvqzd95ywt2NTdwhBWyJXossVC7oQvPsNiT3z9u
qPr+BGx14OWQCR6TXbIkhYf13asxhsT84zJaI8LyknXoqLZxkh/52YwWzBXNcd7NJ4gvNV+GKgz6
WxwENVk6xFQm9uhp6+pIb+YPlxgkJ1QusvUseLCFwrar6Xp+tM/Kn3+wHa4NxApR6kQEDN80cW+5
HC4z1vkZHsPJ1P2b+PyedUfSPCnAW+DNkftOernoeEUwETLQwgNv55VSrJLSxanVeGz2yUm3lvRB
z+X6VfnF2fwyBwf5FbkS7XRTYerQB9IEijgp3429i4wgAyqI3PEbNUtMy9u0ncB4cInyNxwXMKsV
rCEGmWN/6Dh0rRMPTvUrf+jr5g+1wHW8hCcYweJjQDG+QBOKEJBdsQFdNtF4EZS0gAmWkw0ehlol
rd8NQpd//wKLvbynTJh77Y0XMjgKOECvMWr91AEJ5P1LTPhcX+PZeiLLQw8cNS4i0Vgj7GKDcNBy
o3/Fy4dAznrbHHx5XOIjE2RHuYNfqJ3dpo8XFRfOLKEpcdLOjTgLKCysPJN4WOKy+eqgRW4VTm7N
No9JvMFLUP3DxodKClarUsFMd8x+6E6wcUlOKy75hgTNU8qVTl2JziPgvsCi1hJaL+ZlSEU4oCby
YdbkDPWQcJvRgBZehfBXwuIVu8NI2sB3ODqz5bHXhDWi1hUEKn72/icYVvnFGtwJkJIJ7NTeG8Lf
Yc9S10j8MvcIC5+JhfAL4WBaH9XsmsCc156BCJDnD4oDtoR5F4ZoL/pEicUng7fjyyQc40cufcBt
YNiajJrfei9y96u3GiEvtojRaeZtsOFi7rtt83Y+Rd68YZD+m2GG9zWBA/hbh890HY1uBejPNINI
QUps5AwM+Oy7qXBXa59lOLiIPzrUIjrv74bA9nU+Y91w2cqZ+yPx/Sv6divdeg6G2bFuFgg5b+WG
3B32GqWz4/rcHKMjc/RbWknTNEnapomp0bHWGkdl+47PghPJAb82SmazdzPnv+tQnmHjAMPqGDnB
QEx7HOzhKRHlsKlCZ/rEdCofcTixrvNJxvv36oBOocOuOPyLCOV5KokPvEebpag+0z/xCfHGb90l
/5LUFVBn8U78ROiLW4ewinlecSg2jW/xtVRHNk/tDzUJNi7cjeG3BS2PpAB3DsED78XDA+1tPspf
EoZR363rs0SshtfMrjxfrGxNXLmpHiRyMteG4E/FWkWXil1NX0ZP8ynXq+iHkQ5Qnd6/0rpFF3Be
vjDDsAPBbXNwBXtKPuZ/PTpMqKVwiQNL1L0pcDtaTRl3iPX8AqWsNVcQvRBQ5zlcy5MoOdH3GyLG
0sUG7hq5M6qbkfo3DGw8SyxCfw1Bk18dP+hDwYpMOq9p1/K6h507xNoGmguYDNKun31R94uBmZBk
FJRXAdkQ8RYQlf8YmSqy6xWeMOkceU280V6H1trUysr6EmtASDhi2J3GSVAXPLhRptBh4C6I81CW
Mn6N9J8i+qF4N/j2ed4btNngOo7eLhXSMM/WeGixSzN4NscCD/WiZjRqdkACKrNctccIJx6Zqhmn
J/andUsEb+Nap2RyPw2vytwxPKXqWiWdW7sV5WpuviLS51KHugPkGkK/RvjWrxXJV/ecweVP8Cvu
X7/AJh1y/H/1yOq1Aix47UH04nqZogOqSiJQJzBnQEaH6TZnlmP0mFk6cs+U7PZfboLHbgr2+RcR
hh5f8Dw4KZJgIm/I7NuIm4DzoKFFsAeaS93+JjdgdS5TXHhEJZXg2AQo/DCvCe4iPHZHBBz9TaJD
Ij+/fEVeayfpX0RE2LMwPfDFGHybh+aDeaB68k6CWM2scD9dtIm2QI26icvpDXEKFI9C7U0XZbBD
sNXF9MQkAU8CNasARhR2+sdvoj7LiYq5xQCXRcPAfCq/043KO8g7UxzGlPJqJ0fQQ6j1vNSUTybo
VvHeQ09yT8ufCgCDVlDLVg/1uWI0+J1jWzjm67RyNcupz4boA9TwiaQniMU+OwfKQS9JDiKr3pFl
py3Poe4lzKXdZuJr4Q7svzF8xjM7JNumsowZISF3OJFdIFDlj8mfh79Mfb7e9mP6jlyATKta7TTM
rSGowFk5svSFqh//C8JtvjZFu0TygQmy2/fJs/keLFu64APii9fP89E4IDANPOmZ1g80oj5mGQg2
kiqZewnUfwdphN8Kwv9yPf6yIqLIo4eAkK/sooDoAsWg398xabQnAjTil0/y1+tjIBwEX9c9eTAS
Bt/0SiuxzSBOIzQ/XYam9JDvREJj0GKH+/KLCrN2WX0rwrsBgPcpfSvb4FqpHvhudw1vko264oUO
rD3Lz+knre4GH7vk9jGbQHiGLMnpgyBIIltJgLvWUW4+hfmTJQeM1CAaBEQSKTxAwi+ThVJf0nyV
jV6k3tO7hcFFsececSIKfRp4FRxn/4geLDBekpD9ARGI4rAAaAvJh1zM0A3E0f3yN+XAK4IVUaHz
TudKLpEvAD4sRs5Qky896nwzuEqTl2M0E4DED2/5wGb+itFFVRqGJBuMh6/0OGDZwujawv1RRQFD
mSBaIAcUpc+1e7sBbDy/CbEZ1l5qz8MMRsQ2+t5gXw5sCUScqjkq4fE9G9AONhnlCT9Lie9GXMWC
U8nb99OUoji9veZdTsRNZFDCMBLpeWDHTQFZ341Qu6G/9tkKTSAfRhL+lJWXfeQHyYSAmPsbm8IL
o72GkdIx+Zrg5VD8lEtkVrG5xqbO2nsr1kwuYCnZGZOfAC72SWj+WfFZMRT/9RhIWv5hTgLwgzmb
oX9etlz+DX8CN+xeY7TACPes8osSEv1zHMib5lLgySONZnSS2csmG/akpExyepSWjSiew2by2FwR
cpfsf0hcP9GYSND5bKRsVghyEbf9GlA+vNzr8ZE/5dyrjyKqHH3Jr1Idbqhig6RMw6kTuHNpY1TU
iGe4M7OE/aJ1BkQJhhuk5zA/I5mbQsyy3TPEBXVTtHVmbhs0oSRoHotzfUDPJZ0xL/x2b7Z1yRGh
nZQ11IxsrdkxkGDWWGdQHo2aN3UHcXDK9g4vDGfYfDUIUGHqpd34sCAAF+WzIzuPS4OllTPrXD9f
jOZ7IobSIxai1lrQVK1cxOkwAI6lfo8N602IL+uDQcasY5Y4HVw8a1zo64TfyoHb6kkAOEBaulQ7
NL/NgJ47bS/Da41gGPVXuyqTVRd8WTtAGQBHsfPQajKhCRiacRe9lgLjmc3uay7LgjvgbShvk4tI
SFa9xhJag8NHADXCMr688/v+ON9R082Mo6VvvG18VAC//01bYA5fqNLRxFise9X48yI0UtqghTQw
tOOsxrK8irnK6XN74F5TSI4KfaCXmUYFBf3DsiQc6LWarBMbPi90uFItlzOzLi6xuLZEBmKCWIR3
GnITkdZbbcLw2HbbwPxW2rNWLbl1MgT8eO4/AvwmG1K+if5cwB4k0aeW7IPYsuvpVM/rqd+3/7In
TauZ9Y3/zuBHAJhhAQreAcLYEhPyMbazFC5bc5uzseOCa7ykZpnhK/xMsi2annCjNHDia4n1ttew
M5SoAd5+yeLQwev+6D81ZuVvjCzBDnelNK1qEq+U1RhfgbtW5Y0RJopsvWHRXwQkQAjOsoJwBvWS
uZF9E4dq4Fbi3ZRtMpi1lKr2LacBhJ0qIIBeiKVtEuyDW7T0ta9wvrCe8wHDMN/1/h4c+PHHPaLf
8a81EFv4ry8u6Mb4ekvyJNG2rBNCWWgfXCB4w9xmvPUnK3c0Rk9OQe1z6D2DlEDEoy9/Rpopv2tP
kLBU3/I/woKYzUgfrHfsCZjm6tYxWW8rcv6Q7JUUNy8NeFFjCxiU7xp52fcHa/YI8pBccSNQOClR
T+OLvnmW6O0sU28Q3ULmcGODWDJiMjSC6XAMw7DB+vSWI3OXXgGgBHJilKV6RV4mTTbRG0jU9+JR
jh3xOK6575lnUQXU++7YIo9z+tEhQFlg0/MEsjVsBCW4PAf9IIz2/DpVBwvMurn0MgqFpbqLa19v
FpAujem2w8nswHqAKp6QFwlE6bQpfwqv631WURWlo7RgxYb3xbDINhlNh9Et9jnBmFvNWqSGX5RP
Ppi45qTBjzN95NeBmko3vNWRZ6JCXoG399ImqEkNWKLzhHvSOEl9gWTwX4soA3xvHG0boeLR895N
wIrbUIvyRmZzEwW+N7X3An6Bx667Z8XqLSF642lp4wgbmSsXMPM3uwestRDuL59RUMSYk1f7kdME
QJdRSTCW4mVu9iFi6G/ppJBUg62kc/PvuL5gOUmhlqXTkKMbY+3hJSU66sJQwHLSRLiB/lkZtmYX
eAds9VUcSRqe0NTBvmkPIJpJPevkgtcLUiHeb47HPJ0jezWWzVPYzZwxn+O/4iBxX3GJ/SKpbL5B
XBA/rKVLt4mqNacm76eIiETk4VimNdiyi5dG4RnjwzPdNHmPYjjttfpD+2XWQ185KA4X8eSK4Rms
uvxKXl75b7o3xGAiV9+xmPJSEbaB3aL1NKLAKJhENJ1/JhTRkZUsL7J0y5rWWAgCaz8IbZR2pLUM
Lz8ntIcU5XkFukGCFmGKN97I5n21Y2r+j7Az23FU29L1qxzVPRJgMHBregzum3DcWHaEA9xg+sZ+
+vrIi1Ke3KmdKmlrqVauDIdt5hzjb62jRrwdDuV78WXgk7KRDyHd7ciSNxlLnheRrxfLsdGSUhWB
dPYLbCskJParq76+ElLd4wAL7+tCdd/gK1vpGz2WjDdjxfmUc2gmrD4hX4kCD5SdNXZXHOrKYfFs
BzHd9JKzDWfW25hiryTPu3HBsN/mw2NlySwZhSQrPbYaJi7xeCKmuREiPbHMx4lpFq7yvdAH88Vr
dn3N1PR7BBOC9FO7+rE80bAyPK0x8HP2FRs/BRpMMk3vhAI91zeJtZX01AlEHegScqp8ob3WHQm7
bKUIMeF3WwAC2RUfXvJ163cJW/JzYsyODpP/W03NEtYW2LV945Us2eGpIhqDu2XOveO/KDfqe0E5
gpIsUd+oKxlIGReqroB0sEJfukv+3qXZXq324DhZHnJsHG77gntq/uIpXqv0yJN4sCMEBMBa/Ci5
kflNk6/j5ni4XlpP4tJHHM0ziLsK/tkuIHp9bJUZJlcPjvBI5GTiaKJN+h4YBKJrwRztmWtepyzg
suQ/qjhmCOLFd+2lGmk2qDIdbBQi6QecAYz6hsnwgUEtfQeGxqATm/wAnsbyFUodJ4ODhnbEaHzR
jzZdgMscsQtVwQiiuonBTj4l14e3+P55xZVV2Gh8yOOVziK7umxjlUSSBCaIEfrm4pErLo+5ZBHQ
hqa7Q6kXAxq4Bt4oxh4s6r3JlFRqE6YcgwoFzSblDA4BfVkVFSv0Crh/0H3U80QG/OdmNDuuRLgC
ni0awuQL8VRY0fDmYuACv80u73OxHDOuJUO41lGx0M+Dzul21g/mOKX3GgwZuMQvnJ6Pxhf5kG6X
ZquBzuh5mPZ8yGz3ptCT77vgRWPuzG58EXGFzytm+RyDz4CJPbk190R7eOzpL7fkkwNJGJPSiKrZ
JMAS94jyjXhG1tCCTNGUX7uIl4EjZESOABgIQfgEmM95rU0SEE4RU0ujDL+MdE6YkgblCz/cES6a
8qHx+DFvP0L+dzwyB30Z8X84eZKZLE7JoJEFvybpanyd8SY/69mxzyerRprir7lLvOu2KuObei8Q
YiVItzL7BhKGvJ9sKRiPCLNhn6MfMa+q/VA27LhCVAH/YEaZvmBwZ2ggb5HyWeq7u+I/cWHMGbYA
Fxp8ES+n+ka4+0CKtiF2ADFxyeFa++PXHmdwdozeszluEwJE+IZiNEUOkawKuEdk84x5htU2jnH1
OofD+AVF4itONX8haq0hnr+rxuwcwxVYnFbHOfogY4miJUaGQro95QxPs1wev3QcwmyU5wbvJYQR
FCEpNtnm/dEtGQL0s+ryC9+VAR4bvcynHQ9ehPK65cBRZuWlj/JdHOKNWsGU61PUJ6KTOtK653o6
jB0kZ5pFOr3i6bcg/yIFPgSPQGiRWXRCQNdMcohT9A6ofczabU+D9Jkcn0WvWgOWR4UxX81QIu1f
npExUH5pm25frfk0uQAhSD096n6Q/dgyRNSZYefrceqX4zm2Wf+4zX7I6qnpM6AWjCDDzBKW6Td7
UlTvW8KSJw9GhpFzXDUoA77uq36hHoDgn6YaiHNK1pw72E28kYleQOsUqYv2AKGtkQ4lja2nhgpU
XmRhsag/Y0ecxSvZjQ3+of/A8KfWeCcEIGz3QQ8liGGzbvZjJ/lp7fqzRHDtNXazurk1k+B3tS51
O4nkz5zr3yHFwUWO9PD64aK2Kg++P3ETNOcAcgae8qm+FGAfyeMRnCMuOJ91PfkcLdIpsRlJiP74
5qlgQYG647bfoBOaZIdXZaP/pMCtDVOYVzNe3cLa8gSkRT7xrjzqdMIS0ANIxiHgCF9JxGCrHapA
+hCJK62C50fGE+6Cw3ZnZfXkC2zLKDSizgcJfe6GGR9dCJabp5NH4iCFkD/ShRKKv8I5niG8VXa+
f3NP1O476EXzsXvYoxtIQ+eUpHDN+fAp55my85dEEG619f00cPhmMXuGIDCXgiCWFQsZzB05KWF9
gPljdLBJFTA4qQhEACqfpIKZHhhwyIEmfzDeXfdPFGNLfXqfZ0jdccMgT0dvhZdxnfMl0blMEBGH
ryDbM1/kob6CWyymA7G6pVpvhlHrKtIhx/UPhMrz9OvDEjyNDFb8WKG+b/bxD+RKtX0uxNZCfp1E
g5nBKnDRCn5xft/cK19qODnjbqXfpKdDNZrQxuiOUDrd5jcPNIt9brTLl7zDy1u/JB0TBKSP7nA/
s2atxh76AKGbdJKtbpILMiPwKy1AP5Id8IcUa9gvIrLDytOp/QEQt49zVr7Klzf6ubxzDniNz+ma
ER5jP4G1KhMeZUdb2nK04w8+Scq2+fuJc4XwEC3J6szqbSWE7uGKbj7LjUZ5666YSh/oxziqLsoK
s9mI43AuzcfgqRTTUq9DFP1PjB40IG2KQ5h2Hu4vAspBwogmj8122dtjbFUyQwUVT2BSqo/sT3mZ
x9IveHV2vdVcmIR8qd6shmHiUuiOdihdCWn9WtmPrgx8HGRncpMkF+LgvSu+Mc5kdWC4N+7lzqHM
SF30EQkK6Pw3SJ4ItSIbYYZdZVN5hQel9QxB2cb0swGbc3YjfEnulm6/PwqE3K7qA/tgofAb2pLr
HbCQZLU+l6605tTKzQahNvgNeNvDpkE94/nn15/xl1ErXLG4bbLXCqkYy0RqSWOndgmmjRJIqBW5
7KTr8a4+D4yPIV5kvjmoqyinkXpXu7mGxKIyBNi/fFpX12pQbilOQFk8DDU5PYb9zFjwAo92ukZO
RNxZ61Uw1pMuFPfHUz1IycGzPnlne46wn1fpvLulorrlZ0ZTJw/hGJWGXdRB/H0fNFX5VosBJAE4
BDB/xL8epLXTo6HDTL9A/kOcaU5yDfg3rIqQTlLtLO4RcT2vs2KqBW95rszpJkfWDbkcXDdjLDqA
ruLLhI2NvYJjcJGDmQeoM8lnttWl4ELZGC6Ich4ckHKrLt1Bsxgq1s7JyT9x8om+csAK9ihw8bk8
zpi21i8UvnWIuIsrianDG+WLUoq4UV6FxZ9S0exvbjBw3iMcS4SoZEerUrz2M8uDo4K7HKsExwz3
Xf0jhhoT+Q8nFrgLRrx+iIzA6lru4DK5LJbj2XAIYpREP8szyz3eberPtjvUl8Fk9N19cZsOEkEW
fQqBCO8E3FjTj41OjwJRbhnO8rd3H+3GxFEgxNngIp2Wq6QfwFRg3fryJOFHH9ZGfoYUAfqRAHXo
z1IVAlMG45k4O75Wr6C+TtTDfd5/jnqr+hh/ZNzxOvS1wRn1Jc7fOy4oKu7N5sKq6Bo72eNpYdR6
2XlssXo9goIGtoSPC2RxXi6RQ/j8sh3FlBTF0J1XgwJGVOtSozwv5MVLiOrCBODka8H6LsbThAqh
UeM+vtV4RqQEPuyWM3GWnQUMttXpGEmE2+SWwQJECcAkgyvAt695V5hKySM/fEwfGNJedsDYfovO
fc9ZgmVuDFYOaTzPyfPz+cbnJ4TPpN5AY81i7+FTXLQ97q8UxHJDF7wMANvH7O7wVUWqiCsNMH4T
J1a5e14eSzYrYJ8EqG1a+bXNTqB8SYQvhi+B1KXq3OD1qj2EgTncCyVFRmBE6NAvbJZrkr7UQbzK
5Gr3W8FvC+tpDPdw9DzVZyk3S0SQk85/5eye6UFD8PADEkzshv6R41qqTNId872xzZyB2cFvhn9o
FCphScBSujsa6zdi6k8Udejysr1CGxzJvVxS+xqX/h4UigWRAFsEMEP+uLQnvDwxR998ZjprfqDY
T/rm4CgmFYsQCsLJ8ztHPMcz+y0q8wd26SJ4IwlKl4j8+4GibNY4pLlVIKMiQiRJc17gQuW5nSGO
TsL64ZDZQLMEtl2sKOag4RgaC4gCrThqXIV+BSL4ux6BilviuGGKY6Kfth/NJ4FzJMjBkwJpPTz+
TQpQ1RKytMhbl3SqDuqHD33Fn3YoTx92Hpl01w4kFLyf79VEl6ZEpSAgyBA7wutn8zae3um0RXwv
kBzijVCRjz/eOAvQ4BcvnqZQR7KeumMIC1lbx+kF42s1uoJcBqjMekBSN0NJ3zjdOHgPJDeKAbfQ
LCI0BgYMJpCAO5jso3mdDYWKsI/LdE83F9l+IJY+Nxmtn7EFzlm7DIcyQs0pver2fY+EFIjyJCDY
jdhHI3SC6BcLVCfVhs9DRu25IMCrnKHpA6Q8pwv9nF9GhxgfdQhE69zB1s4Vj81nlweMPCBziOk7
r1iTJ4N3Gh444jrakxM3wyahI12BtIAswt0VvD7vJ0bYh6u4Gh0Iq+My5nInl8LSdduYIxDFeC0/
rRRlNI84bw+KdqIWWNNo+Kzmgi9YOgxKZ/OwAZs2QwtGOcvIwjJK67YtnFbnkEAB49FMU5i5v0Mb
xLCSB8Liuje8ivMxpNrgUnjpLjujdmpz7KN2zJ1XEyG1BnTj+LgyuN4tZrnYpGeae3hQyX4aB4kB
CyFBsrzqDhMwyQoBd5OQOxy+VSB/YZGzGICmgJZAPPVBQF6L6ak7C6E2pw1FtmGapEO/lmmn8R+G
k4QjsLTCbklfes8HQmwv4V5EdojpEqhlfj1p33I/xwrAFZbOH64YxBwZnD1YJjkRRB96/RYl4bv0
ugC7On9fP38x3SIA2pJT9bKRXaQRbypMBv17pWxXCPrINVhKsnVctiP78a1sc+aJFzEDJl61Dy7E
0bwuopqb8E38i5t6zzWL0y5O/Dbz5YtGYgTFPPoQsmi0k6uwVu4BH8VoTjAGNon8s/nmZrtx9SjR
FR6KlXML60AN9Sz/5JICS8/sBOBrS0LIcZfCmb4+ifJh5e226TYNeFqaLcGHq6Pfq3hsHljtS25s
5wGgDCiKYs4V62FtxPJG6qI3IuSAfXnKpd6jHCHMAWzpoFbkRyCSG80BPAa48T2s2TfkEUIze136
b0w4kEWIcscYW1hGYaSgat7YxwJEvnQJqL/sefwZmdmhJKUgExZSfOKdTRvnuBVdIpTocSEF4+qD
FV2VT3wBDGSdCP+B6YlZhX8EBlZ9TIEk4rfM7TwlBNF0FhpsgDi/SC16J1DCkE43h00d6mmvjrR7
USpuhNXPu3LSdf+Vch+T/xvGa2Z/8TSm0JswsukbkSDa1hllPAQ5gMF/YrIEYa2I8Bu2BCLcGhy7
E2VHRlIVld+k1d0Y/TZGsko2R/QspHu17OIk8yOApOnENHQ/eWwftX8nGOEN4cNEgrgLvJ2ppp0a
RPNcVzTAIG+a9yMYHRcLht+mvJqSg9/K/R5EM7Y7zZIh2NGXUZtzEDx5CukBrylP2ezE1ZjZKuRO
JXOqQlm0U8+tr3/Sk8osq2oh6bWIdUbokHEARs8wLnfEwtXvdfc65UB78KbiCO8TvyEj5t1+DHMw
MZypj7A3Iz715cShuHgcLUmYJoOhJLyOPqioeONKlzmBbQqhiC190CtkwAhVtGZIG5CwAn2R+1i/
S7caOf03QHBDagfYKVkp74AYCykPxkgDirvdbeUK2UigpUxGs7QMFYnQ16HLSeF91fJDrq266otg
nCJZZiP0v3CNIg2AnTu+TxXCjus14fCK5BMwpF+jTD3EBf6/iACG9AiROWFe59k+MiOrRN593bgy
yyknYi+FLbtlvdCuZ+bTluYHuT1JCZfC3etKABhfItGvQpmFD1FdgYbE+xE6AN0cv8Hzao6+SHxH
JcGAqYczFQuCPPqURouOAHSiMPFRHO0shVYTA37EyBeoaMYjMPbpZ73nMIEobjNOmyrfY/O4Eggu
IeB1oUVnFbdOS2Z3TfDyFbkmGy3BfAmiBYvCM6bGai7uYWVktFNhPcQzlE6Pehd44yShwPBi1GCS
zzI31h0mQCYWbirQA7hh4UN/ui2/LVVcBB0Z+N5SaKN+378cxOtAYDKqDcwhhccqRhfVE/nPgVCQ
wacNL7Oobl6KEFyItEEhsRim536ZzUXZVBS32YtsQaQ0t6qJECFds4cJop9+SfAa7WK8v3Vh/ilu
UHynqI+phB0Fj4ErkU7x5qEPMdJYilGegu2PftD+qEKIxUusPCQXt2KtjdwJMvCj8HkXAql0Rpr1
rL7uVZQSTEb0IBNwR/ga4UIMCKWNQQ8/mzziuzdLxytE9zeCbvVzb8yaIyJyZOMtds6+NlPNb9rp
m6zLMV9qM5dOecsN2blt95mTHilUY1/AmwL+m952d4J5Ek+o1sYZPvxx9LXh0IvST/4FcQqPLgQm
1KqV0qDnB/tnhyYuH/6JyI6jnx5dRFfqr51VUhFMuTrwHKrHdi3I7pG6Z9FJwNg4iSy6No0mQqxL
t+kxMcwu272ufmWgrEy2xnBc6w8sIpaOMyR7IVfhK2iXIqVmrXXTdlJJtxpSszvuh7hqrXFGiA/O
6XY0S3j81oO+g6Fv7Hc+MWcdPe0EiKbnfu7dIkxaCD5ul+wHrhtBwFO2pNtJ+Ei01ZvlmRceW9QN
l+QyHon4mMal7XFb6JxNwPVuv2iuc8wpcInYAVuzpIexxUGJYMNWPjFs3etZVi+eXzXGwy+wnie1
bUewPBANwKjHAzWaWQxz2uH6CusOPEnZ58CENTXK+LcAzMaMuOCVyvWQEiqt+g+Mh8bz3Cut+cbY
KVpH0Mr7l8ItWDsZBk/6s3qrBgIoNlXjTnosSsJcKrCkDdAte+1bm5aVo9y28EN5vTpWH5i8Y74q
8GAIxaraAl5/kKDrkiOpd/znfK3t2z3g88YZ+rhulGfYtJEmb0uChvZ68Ijdt4/NYlStmHhExFhU
X1r6aGfcAymb4Q//eqL4dXAGkVy0uR8ES/uO1+1BmL+h0Nznt+y+FI+PU5FMfSWvVHkQvvYL3txl
E6Kl8I7zhJ69Cffc3dG6CYacSxmxYK6wdkN+wo2x8dydkQD8ykJd7kiSQE8h/Iy/AC9Jpcg1s/ju
pqq0rqaliR6L3GVWchlpwRKIuoKxmTYoK6jlJnCSqBHqkXfgD9y+HyVHyQ9HCykPo4XcWjRFxaeO
xR0oz+5+OpZmqEMYXVDt9DzCIIWrjFpIBCt4pJnFPPZIkjoUU19KDI5XBIdmd6ZRm7HNkmWrUr3r
1W2jl0fhLsmjAevW2x7vUV+l4XsU5dImmaWH5DE9Tgk6nybcaJWJZ/4EIgEps3109N0gIkPbECFN
YiE/v9FQmrKXLkDN2OlwirN5qtFD9oQt8fmiZ+AnQ1YqTlExTW/TfKd2ANbozyLtE6qrT/H3jO8m
GBBuWBMUKncBYHhGRwdmAy7te4COdniJPqoRSiqhny1sWMPgQtwKdJ6HthTd6bmZGwfFa0KFiu1h
LQFVj3HHE0fFH09lV/tq8LD8Yn+xZQ1E5w2phIggn7HIOsoe9lhQrIg6YKSb8JSbPIrNQC2dlBQn
gjXAk183b4i3ccjDhDeYdz7aReQlRz75O98IPk7+NURqu+szlwEjvTr1BQkI4LxqtgRJcbJSdeiL
L0sZCt2xGOKgQZmBTXGQlSA4sLupvNI4LsYUz3df0Bap86IpySeA+Pw+SDbgPyMZeCBabV/m+xVI
EaNsMQcwI41AnAIDtIBCF1LX+X/JGgK66MrCRXUmc0vFvYsmeyOsAZReAWdTdr6eMtHUA+lLcARL
WhBOzT77SSL8PO6HNEPMI0syZLmNLPIuueFpfFTXRqgs72Tz3b0XjD+ZKnydMMR90FLgyuQlQhyC
ODyZ3siIwK7HKcLeCZBBdNj8DXXEnjcOZA02HY3eukbStQH/RDHwpRLPa5YfiY+n9RXoSD+lgCGJ
9T7+GdFKZYOo890aglu1ZcEkdQKCSgI2DV9mbkaP9cUjCKZFt2PQCrYSAhKhARZ1tjAHQOtuOD0S
qwWGDhUcB0Ep+FiQeXgpnwGGRoQmJHSph5dgYvJ62NLixgTLvc8W2JhoILDmPLb4SHyUeMISTU1C
sar5Rj0LTzrVvlONiQQkAQVi6jLkYPCj82PXc+qi04XCsfiWdliiB85uMqyPpBU5jy1CBZ6wakJg
kzznjAHQfoMsfSP5Gb2pgcOMSQHltI96u3DGM9lFdsHcW2CDXjGMDHEA+OI/Htg/dl1Adsq9MgH5
EPkXUzV3ACdhFXKSwp/QtgF+9xhR14XzY1hQa6//RDA86/Cz1bvYQaT0fa+I115m60wlVIlmNZ8I
EcpLrWra82Q9w8fHU/OGVPPZfdqP3fxbXBrGpe3cdN9N0ei+Wud6G7QlJY0X/CrPJfdaTQBJ8Dpa
2qUbckuqo4VnF1COzWnG6sxRmaJQcyXyxe5gvqwdDOrwC93khubZ1ZITe5EDrMSnRrJizJzB6blV
XOCg+Gix/yY8i6NLHR1X45eFkCJxT+WnvkrxcCI+nRc3T/L5uzOrJZ/R0RZ4EBtj3+AkILgqpfkN
MeT7xJIEk5YR5Y/O6DNrPODOp4u0FI/5ccJmny2TA8A3zZfwxY7MEH8ccptA/RuPj1aTrEwOeGBY
JhDz8FXKMSKESCU1sOLuowqpDwOuugN7IOB0DFIvLCYNglmuMwCfxE4PGZPlsIpMsYth1l6JCLTm
HalA25FwGYStNtdg+QmJxquIGBORFKXzZ2tJtsKkQCEp340n9sZpMwUXYYDo5aFooxsx6JvtB2eN
sKmxWmaYDOoLyp8NkeDVSg6UFRk9HBBsP9chE28oKjE2rAXQKiqHDwC2/dKxVRCMauckAgIU8uLI
eg+Ml68hlDAxPw4VRzew6ZUyQrvk9j/5rAdQG1hanTgL0guthlyuZFJAwv2zyVr9n//3H03W8m91
zwr//uv0f03Wd6k95k0aw/QhMqSVlmRfZVETMM9kWOERxiEwPoMf9WSXTP/nv7Zoa0Ov8Z8t2vJI
HElDnbYoiX/UWh8VIdbql/7eIrN1umB6i6Y7sNwJwXGj8EwpiLbY6a5Mpmo7iSfWTje9yLkO9SrO
xytCY+MZtAr1RFfmU23mhzMwpdsEr1Nzm7hhbVN4PjJrG2eOGR54I0HPfsYzKupuVHR3/yhyNv7a
4vzbb6P//+/k66WraSvcuu00UkwHdtOk0qxebHy/9sjVpNjrZvn4IN0LfAw+HT7gOU+6OPHxaZpf
oTAYMAl5nrg+ZU71evP2NjEKYuh4xXfD+yKfBK0bEOn72XnUVADjYavm7ikdAmUBXzaEtYKoe2Zp
zgQ3GMTcVlZPvqfiMgmXMUnQ//iV1eHL8Z8f4EhT+RQVXdGGL9fvXx4xSZSbwq8McPsIr/egtj5G
wHYWKpEB7Owt5zo9Z8vNzVqtHmfu08b+6ofqoCzcS0F42DNQ+Y+dPg+zkRlmvl27aw9l5+R7jfTg
Ofn+roLmH69aMv7xqv8oby/LKkvSnFddWh/FKRqF/qSeuJ0Dv7lgiFzHjvWPb7ok/fVHapKuy5o+
1pXhJf32RrVqVZRZnZPhJpPSTZmBbCOhzXdHtqJNYhvhf3+ypL8+1aP/+3nq0F//2897jPV8fGVJ
2V4pO2VLMqluQMZ6IgR9IVKyiSSHjCx0x/A41b/e378+CIqmGGNZFCVj9MeR0t8U0UglfllyAhBg
vm08gxhZBUf8eNrwwsxfT/cfv7AoD4/Xn99FThJZUsfa2Bj9eZi8nloq3jRjvImxGZFORQTeRLz7
xKaqX6/jWqfOktjKB9GxpzEvw2DAJQSZ3CQSB5AOmmnG6Wvnh3gpxkQCecYHwZHpKqavawhDLZjz
F8/OiTFJkOsJE4HZBosYS+Gwog3lFtrrQpub+mKEQKCqucaU1DX14RyJ22TEai05mTO1duNlyrTX
Myp0Axgb77qnf0RC9gVbW6+vTDMIIFLmRVc+2m9CS2ilZ3RsiMJzB2V4+iNWq9tzzgx+vBLesYDa
exH5lWGh2t/aedHvsjHhQxb0lCLb2DXeEYpCppwe0GDxhjMj7sgwH7Ij4FfjDrWeX8/PWzSsg02A
Ho8+h7ChUwyNA/Axixc96vWm1c/QLO2vvWnY/moLxoAJ6vHxcpXClaMbvmqK0ZpZGaiLJ2I1EqEr
a3jhTo86nD2WhglCbRnFsG1qzvX0rM37RYfFIKM4cw15UW2JMuZev28Tk1835oZEauFTrGFQ27ij
1jgXTNi0Imp+5AMi3qGuDhk3+t9PhRGX9m/uKlgCKkms5CB/AzK3LGnIkzr7KS3EE5YGXLUN1zdD
FvMHNB+82F68IDkjnFUt3RzxyhYLa5O5Wc8TlKXWETPfaRhTtjp5y07tI7IUjNNTDuUj3FEA/xif
EWTq1VQiH/UDxz9affx5wyy8vpZfxYnNXAFAzJzGlcHSTwX4CmVY+O8mEIJwPE77jSKSPCmli8Y3
1GrvzSPzqa0CEm8JL8kdDaCTkikGRfD/CBLshpEMlJS/JAkIsb9JZlsvMLpibykfUV+sE1hT13hZ
GQibDv1zAwk0a/YfQr8ZoQidTCJdXMJzNdSoZht9+cRsmbqk4UgDk7shraNGQ2FpGjBL+gNt1eHP
IueJkwQI8TqlysaYHDXq8ub8RyN59/jWt9WgJcjRKdg9NB7CznwBRM870Lkl3u0Jas57Tllz9nKw
O163b5TtddhsYcMVDTpvIuwRLTyLjRrSCxHDbbJSXbfHTfKl015h6uvkaEGMdkTtYf14RIXMvGlK
Y1Lgex+kt689nr1xaklXp8COuy3fFjhvsT2Gd2NgA1O+4qDQWMQPNYWUNSIOyVH3SCfRuuZnFus4
JLSen3HfgrtwYHaH65J2CjgoOEn3Ho5+hf72POC814PrCGIwPxF4hHULacKVH/MJbV99YUljxjw1
B7KjxocithTdhfo19D0/Nd62KDN6cwzGxOu7QMZqxEbqljAfZ24pWDWChM3tC0UQKRGjKR0mQH3d
AbmmEvvHnYFbshjeT77zjcFX1r57cCVA1cKqAVCKGGfvARCLGukXma+Xf3eTL1Sg2vnJ3kZuc27h
8GnnyZqmkKFCZOhUI29WPKEZISqAKihSBwi1gX5fdobdngUUGXa3eC/Jx5XG026D95LBPZm9ly2t
HldXmffCAm8DK7u+qH/olTi0Im+3fZvlAct/hSEE/fbpBdb6DW1sdBbb69N8T9lvCPGK4GiRl60S
Wh/Jarrc5tJMBfjw2hMyanw+NoxuckD4Ctb5OvDu6qhFEbixpE3pzOhQEcZ2PdqIfK1yS4Zkdsoh
Gbr+kU5A1+2y3AETHRVTTDGwuF3mP0YO3mDAbPXmk8oTK0S22SJD6Yuww4jWidEPOwnQ7evpyMDv
JEqtiAy4Z6c4IEKzJLjPYHm2+HYjMf6lCH4cJFZS9JCtk32OnPI2V0kBI4XWVL4FWM9Ts8SjzxuR
6MGodfI9OXFPeqkR3tsiMAFZY3Z9Qs+DLOK5e4BQpabEOPiyxg6myGU/GDkLx5APOZ/uywblbavw
qvmkKgB31Hcc56jQEQvGqdPiTaxtOIY0TIhYPoPXkgmT2RUL1Xv4da9kPu/6En/a6m2s+am4ldEt
yPetuh0f5+jd2yTKe6u/+zK4xFOKxBE3inkbbYwfdP68z8XhGUkfLcFeiTF5E0VH7seqm6OrBE9U
DxqKiUKwBspNQyrGwpvlVnpzboAELGvk+esTlDUX7HA6j838NXb5KBN7pPNmHO274ApACoCPvvD0
O81Gv4dIlAcTZy1vmfoi4x9/jP2oANetZMd3KQepplQSs3k7eazuQzASVmvkMxjnSmWKGEb1ke+1
LqY7HVuueaynql9N0xOnjzhlW31TM0LlxzwJDPqXANcIPkOpMnAM6PXXAMlSdFve+HBKHMkmcAqE
xbLF9kxi6xKACxdqv6UmiVSisHS18RSnYb5CPVsI88JRPumzE0ngsMslSBnf1xRMs668d0jHVB9P
+40Im/oFhvFCGcrFQ0RU8BztshMgIKPBEcUN2FjlpUiuPgjNvKIJBMn6lRWvpFMu6IGHcljrWeCK
AxwKA9iYrZ7CFhOHK659xhWE3AZVDfgbcHK6qjLTNuz+1ZSnXxsjUMqs26U4CIja9+kcHRV5H4cf
AJjWTTsHHYS8PBK5DKmNAyjSjYEskZb5bACYnJzsaKQlNDEtmgHXnjQmobtdGkF+EwxFLBGotACY
x5z68USkNka4MwjAhM3Da84PX8fMjOE0obXvCFQJINvPaZKT1mP8QeTtThotwDkmT418goyHvWGC
WbOeQb+SDSvdMQFYEqKBDsQHJ41sApbyYMG2458qB9EUIaEcQyKPYjzYb18Ehku+sBnQNEq5n46+
b5c04ZHFQ5bCAccI+psnQvKC4IdAKiLAaAT47xsbFv+1SAQ/CTxWSmPbAdsaMhn+RmxaBOuR2IU1
7CwGN0a19pcqQ1hAXRB9RKK6YIMTilZ6/sdw/LftQ5FlbSTqY1XXxD8202M+kvrmKEpbPXo7uPWV
2fFb/IAQ0qtB5gQp+N9/oDws7n/O4oo6GqvKmMVQlP9YP5q+faVpwoYl0zMOwsfKnk0+aVamK7Sf
uLm3wEm0t+1g3QFrLxP3H/uWrP3tFagjcA2ZTWGsjoe35LcFqNOqXOyv8ntrDNmsHANw52+H7rNd
byk7Zcd0ICP1Ncg3nhjnbkAJb4t4Ba4Gq8G9A7lnopCcPHx1EpHIiNnX1ubqmtqg4OlPK9si4tD6
jGfW/OxEHxbNrvgHbAqoKJA+Bu8rinVS+mlyuQITOqiaMGhQ6kZmdDRwOBM6USVcqvrpHTLe70Ax
/eZzLjkIo2dHt51feRx2R+omCK9DtEdxUjgv+b84wMNKlOhtgdHLK8zq8qaoGfzbZgK409lQfJAp
q8y58tOwY2wKX4TQb0SnCO8+wGTzgfcv8w/m9YjjL5yEbh2Eb3PvjsOc6FN3MUQ66pMZSXA+N8/M
fv8c12/UySHjy43E+nTIGuMQ2xE4mcqDoVn+egcDsUG/Xmsx99xDIp0q6z7kUoH25mQtNGT4QHoh
tsU/EPFP+nzkwsAy038cJ9tyybm9VBC7sHzr1IlOBPoLltVUBdDE2HY2FrDfPNFAHijGGXA/GRdu
kzXoN18gYwGhtSY0Bp96EsAQH8kV5Gwn3s3WCD9MfI71XetY13PeTZbcX8qK6sPxjH9KQePQd4I/
Vp4ST5oz+tLFffKtHTB52v/9udD+9iD+/q0cNuffvpWJ0KnjJkukrVYB12N/QNgjkQbC4HLITlxF
Ojjgd8ysE9YsYgyLJvoC1rIf4hj5LmUA1aIl7IX3rHyvUdkUmvM4KFttVTzpobcb0BJE+gw/Y7LR
LOaLkeqX07hY6ldb2NY/SbzsSEGWZg+DtDqr2yfCEI843pexJ93cJwPf2EVJWnMXrnhzNgkB8dyB
oP6ka+Nbu//jqPgbFvP7OzJAhL+9I1WbpUba8I6Iwf3hFUHr5QT8mezQ/4QI/oY2/v6j/oAlCvF5
LUuAie0RdJMmmXm1YhNKo+cUN9UOwapxULt/fOJ/Rch+/6F/IGRF0zybphba7QfZF7PRB65PLIah
QHRmx2ZsPhDq4O/esQqjQqU7dCOayShUFU4rbVJMPmlidodtA7fCmv85rkkW4kZlkOyntzdngwmA
JHoZVsTU0r/0SaB8MaGEwfIfn5Q0HNp/Huq//yp/wGbqs6lLoeejemNiaOevzDRmr3lj8Vml+b9+
mDF8Gv/x0/hxhqZr0nhs/IkNq/e4Hr1G6uZO/YUrI6n67lFzLoftY/2CwKKmhSVhC6fDXoSoCSXG
dQJ/Nya40pY+9FOyTuCxKUd90UN+344sWLj7FBvdPYA3qgOcixDQaRR79HMOMBm2XShDRAR+sa0p
51lDXxAkaP4vYee1pDi2desnIkLe3Mo7hLc3BGQmCA8C2af/P9W5ONW5Myqjd3T37qpKhLS01pxj
DgPXawrPm/Q5yFi0Wq1PwNWANBMZ43RgDFxD0ycYdcy2TqatjWE1BNQT1B9ksdZti8Jq3Xr1guAA
NuTNrqBam0Knb8iCKlMETFi9jIs9NDZHnNNC8sfBKGI2SxnFvO7M0E4QWRrhXQLwAZozP3sbPZAC
IS2CYlDsCHZ30H9h5FlM9C0OL2yfZkS2m0VSzZakd9TC1YBpU/RYbDz47TSp+Kd4TcxAj0Qxu4kv
0HkEQq3bj2JC+V4u7/jOJJx5ABPuxQdeWdIZBsdhMzmhV7LU2seoSYJNzmQGyhzqj4/3qlicAkbU
1MvUmVVnKEonooz/vYv+BPSpui6DLxqGKqnfsNTny3wLj7IQZrUHTYYMe07Kjx5qjODfnyP/hGNq
kkohI0uSpEjfaoi39MgPpbFpZrJFJSAuG3uZc9IPRGuKsYFN4NgYUMB23YdlI0SPJ7PX0A7i+b8v
Q/vpTdBkSZZUSTNNUfl2GddXftqovbaetdQocDUczG6h1QGjQIhC9dlllopw2l7kn2piUE4P8Uby
pTK5PKzB1AqBP5YQK1abwSXVIxjkIWqNwSXCRAk1+6j2sdWi8Xv1zdY9f2rKHsOZ83DWTN8MEij/
J2J/W9H7QKSNJxOEtIxP/v0VRfGnvVmTVV0TJYVxwh88+69joL0U7yozJGkKDNXwmnQU1WKOuMdV
Jwa9S0INRw+THS36lL7i3tcaOAduXuT7mJY2w5GOLAf7NFRjRoOXwf1oY9T6OofMr08ylsTkV3VH
abZEXb9Zk8U3zezNCPD3PgaClea3UPDzpEIV0JlwkMG+eu65ip4aXGHJY6bARJzYCufQWWY8RxvM
r7GJ7ase5Y7/yhn7M3baYE4OMw4Qq4wJRtRniNuJFMJo3lawHKEBV7gsOyfj+WF16mpsLqSoMbfg
EexoxIMEnegdkgUK7EMKRQ1y2q0KRN297lQ8IGb/vu8/r3BdVlXNVFVTNb6dTuZFuhxPUtbOaGxR
CQA+vfMpPOD3UhBsxqt4ktytfHVf45x3+HpAaF6X+/xoI/2hJDxpI5UcvYaAQBpd+OVg20pIFWeu
qt+WiPFTQa/9danfTp+mPUiN8XzVzAohpUOXxtkuKuYkQ0PKvqbPo73xKxcggm3rMb18Nm6dKFSo
aesY0TuUPZxapg3aOqwwUIp4YmntKMyvpGXhkbgVnTD0DyFWxu5woY4WctQbYU6HyCUiRJr00ZQo
UicFL3M37NdbxYM9SI5miFPPYYWqk7iVKjyubmP0puOnJyWZ9dt+9Gec9v1M1AxBkQxTkDXJ/FYs
iZogvDLOzCknH43+9TI5vUKkchnumJjLgdJOewNB8bCaOTxdumgVRuYUtzECxaLX5IAuCKJKM4IH
BIlwhPXmYwlR8zA+zjVaWob5jEhEE0zE1rr1UOPyMiXpQGUM3KZwomFwP4aXBGvDN8odbGEe/WMg
5Z4Cuj/YoAJ/cvOpL01bkv0al6N8SNXKn+IdY4TwWOUJk0I8E3Xc71Ac8DKqALU2JzezD9Ya5o/H
rSk4tMIFHGkEt3cLZYZzHtGn5fCz8Ybfg15edve0+iIQuuhzht924p10H6e9x/hHEIBXZt75mJR1
QmAsMv7TC7ohEZ+doLt14NjJSsi85mi6lexd181WuYTQUfVOcYIdT79CzY+TcetCAOd6b6aPTJ8t
BGHj5eGQ/oC5JdkeQDBV3oESMKIKdpL5G3zFMT/Kj83NpZ54Q18uME9AwB1XaByp/Ur3/nK5InAs
+Y04jNG0ClkInYub5f5dxWPGroxEgvWpTI6zM3hGpyR2dTQBD2AERw02BGGksmCLU31M89UAr6o+
uehqCu5YMvloQNyt17TZFSQ6ffSuUKqtJ3GigHJ7rHXJMwClJR/ewPCendGWpC8QMErRFvTTQsDF
yOxeObD+8V4H2Qd6qR1Eoy/gZGYrOqKTrHU5cC942cf53iS8sEQahueJDYtIBK7bv1PkUT3rMECB
CQkVXEn6KEh3jHJsfd6rF2IKNm/yIEnhcKgxqiltCYrK4hOndPxv5A3pC1CVrXqNZyIOwlABz7OK
TD5efyyDSfnxDji3ZyN9dQkzpGQWlFWoXOfcv+6ZTNVYwfCwsS9BUvXm1liwOMHSDKhNzHnxj0Du
+fKwNIOb1mCASYo1zjnzSwFb3n0g8YfRDi8NN7fax+EZRHJRi4xSOpkk8RGQmnBIijtTRr4bqYuL
bNthr2SMwQFGYYkvlxlK+Qi7MJpY1FrQ7RReRa1ji6mT5wDLmsPk+QC77K4IKcdhQrP1VOhrXdh5
JyzVobx22CpsTsp7EEZoyzfGNz3r38fAj3CNLqmCCVAi849v+8r5khVvTaKiotlzSAHEXRYLIg9C
u4dzTVgOcWgwU4I+gkNijso+t5LRUiTEtz4i41+2Oak7dL7vcrqqgRrJEpud0NVDf9UCQiU3z155
EmfnFE9oG0/MsPU20WtEBU9Y7snJvE3Y8+/syU2CbtTJYjSYwAD/vit/ao7/uQ5d02RN1EWBvfW/
11FUrXhqnjBjyJtXDV80ghdRe+7R1VZU37eOzgzj7IlIA7+FXz77p9LTkBRdNrkDuv6nrfzrHshm
da5E+SYPMZu2ri6+raT1fsjRJsZEfvLvD/szj//+RQ1Z1EQRIodCWf3fL5rndZm9Tld5WHvCVpTw
nYcVinSwpb62co2sH0CJxodBJn6Y3QmrzU+GRSPVkjRZw3t3z4DSjUtrAsxbI2ohlBIjlEGO00Bw
/mW10v/9sEAo/AE0qVkUXfq2QNqHqD2vYlnPGECDK1ZInMkwG79D0k7T01BrLH1JryZ7XJ6XrUTP
8JHYo39mN7WdkwGJyKRpm3acj4WrOcMNMZQPT5rVYTltEw4BDp38A6kxU6Y71lh+/2aGpOhFz06X
vBmoJ7LfnS6becm9khG7d5XFM8UU7zHIPpHEDQADb85OmPesgSB7BhntKTFbHuEl2yfzR595DR1t
xvFAzQI1AWURyonODY9G0LCfaCddWlvd6hfb9moPGBOQFfPsMxAnFpUJY6r4yKIrhw4WYwLYDQJO
JmCXPUh15BN6wv68STnRa2dwWb03LKNzgO2ZFRrO1Q93gzLpeJDW4ByUk91ai8AwY7I4rGAvBFF0
cyNNsrZ4q7/8YthSI9AzTib518SG6+ptRUKvCIoEK4QeD2gNxxLR1S4b3yQfi9zWzcsx1A+UEyhb
2FydEiub1t1ui9xZYR61pYqqeGk3j/Dm2q76iGf6V4axOtYcb1uYop+voTxG5rwXNWFGynsQHL3K
+hxdUOhbo5tvB6CFzpYza0/7IoSijU0t8036A28rOAnt+dgH5blZU3WxY7Y6wP7FGoeaA+WBmaid
B3DKDu7B4mb0TUuwlyUdnmrNs7cfK/7yFkI8c7rbNphm3lenDkc0fqLsX7SqtcC4NXGZWO0lL8We
rbl6udXVW9G+WhycUS+BbdgSiVcEhFmMwSo5tskndZ9xMC9sJ+ZAgZStk4YwAvQlNEqL83NyFfvv
pLosmk2avZx7KraeZKsPPKb8oous7ENpsIUDZhwKAW7WO+zDlotRx7if98XnfN5n+36BS9+mXb4J
Y3xfegyFAlwbXT5V4yM0VH5i9n5Yu3OwqyDRwYgFQbZUFU4D01Unf0+M476oQ+JgvozoidEj/kXV
y1K2mMl2aCVLMCTjeHV/Wfk0Z8rBPk1B7RzjIpXoiiipgdcBFGHGIvlx6EPJWRhv/DZBjRgw7GdF
s1xDYVthGPVJ7S64r3Sz74pxmro2keaDZcXQ4DruyvjWmU5Pg6Pr93hsmmyNN87GwV7CxpfIRW6y
mb6D0jI+Nwk0ictCCpVwuPF09xE0+pwg6f5Hh46GRBILw6OdJKw90a6cVc06fUBWZyzNfwAOx6vZ
h/S5ZB7KRM97wDG3kE0Qt2lY5yH/9T2n+QuRGmMUg9dXpw5Y4gAxJqxrXjkPK63CLCAo1Fe68CV1
f59C/vfMhp/L4j9ZM36+fUsbp3YxPNzrjAFDPiUWHFKRAiS22CjgrB6m3RVGsouRDgEGLpOzUI8e
dO8ka/DCYOPhoacRHOJxPISwjNG56FWNkUD3V5PI83Ku78tt5TCPH99aV2c0WBi7wyt8QtO+4hOS
aLiVMY4KGeJGb5tBTOA0/lKIrgx+3cdzKp44gFUjFPb9vEXDk1AGIzRd62xKzHDtz3kFcG9FlzG7
gXiPX4UQY0Cs0UQqTAPSx1i1VaatuCPHlI3p224mNbiJUyMItVvTfnpogDozYfe8IuL9xXWL7kX2
DeMji2ug8cdAxEigXWi9rQl5yWgm+A4zlMWOJYYabzHd/3P/Gge2ice81CUJj+0DBNySbQGF7zYL
VtfQvQ6zmK9ZbvnbhU1ihpzEBuCz0KwRUMIa+GMXOS1C+DwO9jCkMe1/Pbd+PNP/Ora+NdvaTTbK
Z8Gx9Yr6/WK+Bmtke7IR0ZPv5rxSYqwHm7vfs7oj4YXJhiN6+RQTiDFSDl7UDE4pB2v6RaR25yRd
LXl5MN3yWb75y9qqM6ih0EORUp15T3bRFZaEJQUPe6Zv+bWj8+i/+xH5mG87CPbsR7+ezX+O3v8p
Jf76jt9KiaOg129jU9SzpRT1PaKsoMqMj76OudzTceHgNhwwSF5g3z6DX4Ay+SeA2lBNwaQqkEVF
+/bh6rMysvO518xK9EN23Ce3CALqzQnvNleQuJXjzkDBFh+iDmi3nYwY/U3/XUv92KL/fQ3fYOub
2VQt5TR5p8dgDq5MMlDXB56mt2SJEqknj/tL4s6A6qrxoLVCPCqxh7Sk6eLlJKWbKBM65USQrY6s
I5QuzrZyBtYQKD3rCwLEVyimFvO6lWzDf4eeD4THs7Uf42014V/Aup39oZuACVp/f+DIfAXy52/w
vPxTjf731+ww2r/q0+dZv57yE7f6soSG0ZEolyCknjfYDU5OR26mzSLMyxorjt972JrllvMUL69J
cHD2mf/522TtR5DU0ExF0BVNYe787eV6Zs+WWv3RztRJsa+0GKn24UlTyjwLkSwa1cnpCESatkhf
4Ujt2yVvGFnrBiJqYAfAFNpM7ueWk9Hc3b+UOjpg07LrLN/kqJlrxep9D67YjOEvYLqHTVTmngQE
3NmH5SGyPixXoRwdqQ4V78xPQvSO0wmD00Pcg1k4e5Fevjg+KY8s0o8JVoblXOnTrLL/vQTln0Zq
Bti4CTauyup3+u2hx7hfNJUGevPTXS49to3D1zveFNON4Bmam+sWKmrC6fbQ7botZGsHk0Afmg4k
H+SfVnafAsGcbO7bped/ysPP9+rf1wi5/6ca/q+L/Pa8bnejLEtRa2ewyxBtIlu1T6E5aVpKdHqM
7g3BuoqhXL9EDMo7YisztWcPjK3gSvayl4eNTUY3Aukegqur7a3lZOBLU/DXY49t0nTHBH95FDcw
rAOPaoujxV4OBmH4IYVt+raw5G/p4nCJfUgjKFTQ1wldZyp+z/tM1U6Ea6KbItv+A4IUJjci82rM
6xg7WZgMdycar9tEiCf6asTIpgCrrvAbxjdxrP9C5/5pV9FkQ4HmAINDohn97+umFM1R2VQqrxtG
GPRkRdD5OTrd/rIZ9deSXYcvayrGGN7YtTUdX/tCGdKgcd/YQkTva8MeOC5jjBxwlbRLooTfjogx
VHgBPcMRpsudzo7hh2IlNXtj7dvdRlJBZbNGkz3Fw8H5NNxXfCAMpwxbrBo79xP35CMLrDIPexdZ
8HLv36tE+uHE/M/X/raZ3s89w9BPrGRjhufa1XLWU9QfPn7I/rmKuqVLhRT0uE7gos/fdAI/AhF/
v0jfNzldu6ptT24YeIICzs/btSdaHvN0AO9xt4DMvtIRG1I3CCCNW5///vryT++IiV5ANGHRG1DX
//vUy8PzLd5K5DE1isCisws/jhX/wJPR0PqHnQmC/o7vX6oO+CfU3i1m8mhMdcS6L5gjR5ugkXqv
oVeHUF27NapA0KPf8JofZzf//zKNP7/+11lwLJvm8LzfpFnjZmYErqqsyojUcxxUeESjZrfBss/5
9735UVBhKnD9JVOk3tC/3RvpcLmb516OpA072MS0Tg4FJcPVibR8fBW/bKl/+ErfyxoTZMQ0DKB3
1uR/n0T1etw2b1VsZigB5rq1vCXOwBszCPal5WpjRZNfvt5PdRTEJYFiRhZlYCDlvx94Ud6vXlti
A32nm785BHlX1tWnMAgxCYFSaG08jLSXdJB47ejDT8bklj79TaD1EzIkiZoh/1GSKJrwbZc2quf7
IRl873jZD6eb8MjMhPZ73l8DcYR+6B9tnxZKtoswtSefQMO/bQHdF/125/9zBd+ec/7uaRv1wY3A
IPG9fHUDnWJLvOoJI7yejWcsYDobHVK1Q5/c27QXnWLIKzBOEdARN0S4DDS7fy8+8w8g+j9XhZBH
UUWqTf0PoPrXkm9P5v30yF7aFB4i9A0Z0TvZsSOmHCdG3h9PQmVTsfAr5GiZL/xxPTdxQG/xARjd
u+gDZOzvm/3oeSfaEsPveRgbiJOC/uXinF/eRnNebSDSHEmRwekE/XogaXHRuNIFo+4EAxsB9xR5
a5YBMRXmirSNU2eCfphQ/TO1+Sp2OlzhMcwBk37L6ESZWM9jmPBw3yPmjnrjP4UxWDaWq9ggoHzV
V70YkW8VnbeQwEsTK2vwBUPFv3UK/osIAq4q4U9c3qP1Tm+mndGpF5kBftX3joV6RgPxIW76YOUA
8hghLJECkByenGtCTx2VwK1NpJ+S07BLyl3oH1CmGcmewW5kVzQHDIhQC9SIw08zFP1XCJfIqfFf
QWEMy4kfxWlOnGcFXAGDOMkhactTDdFv7arEEfUwrXGEGYMiSNWgATDAEJreHXEHvwrTrxOcdSIs
0KuARBQ+mgetdu/wVbEbErZG8SkOJEKSAHsnPBWwGzhhF3w45thK0oV9kZ+APiNbPHCNGyrhNTFn
h/tYZaVBIUsp2e/r69lvTq5EjstIgIQ+h5dyw0YdnXvjN4AtoNl4HTMZ5ga36anFfGMhlLptaF0Q
rogNPx85Oz6dB0ZzelKuENeqwGK3EDV852CFD6uIUcwYtxVsT7Gg4icxZsGUZy8mKgUlpjjjh4bI
e1IimOfxwnxm3LkB3xIhA46Z4UzPh84GUfYPaxAc3bBwM97M5f6r7vQHDHMqq7OnBvmP63ijTpA4
ITpBAzR8mJ4pY7BjYSTz1Us3PIJA0RO99Aw9wd+ngPI3fX/SyDJNw3qhYC1dhp34vZ7lDF9OXdS5
LV2i3ss9nWZqHcuJiCRa8C7Ym32ZMNOHmnXEtGJFa3z0tYfHQEtBKN1aD4g8uxdmoRN1wdyoYTCr
vZfySEU7eo5yBNsNvSa/69rRHxh7ohjoYcZztRltHXKnJna8/94/yI2UmVyF+FBtzu59pibHPuvq
8nSQ1uPOfRip/QLM/U1srnUOD30ZdQOmf2t59PzKJuLYxKpxIk3oahiFvT75WAzad1dUBDCwrNcS
S5lzcihdjISBWtx6sZmec5wp7Obz3sfwf9MpTCpS47GaWChfdXBWkW38MW3o7NY1HH2YMO119vbM
KZbGCupfPsE/keocwM0vXs7h89gZQ3KqL4QE0uJrwvRMtZ+44y6frFH5i/dZODf44jptM6sIYp83
CtY7FLO9ryslYUVbEnYqHMplpfMig+9UxpuhvsBqhH9vqCUJsiGMkGn++I4TOG+ZXcywvDZCegim
fcBhMi82th7AivchfiTJMxEm5FZhj1jRRfUvbCAbMCDPhH6Utmo/26HBqUcm/LvQTKXJZoCxRIuR
H44nEY8J3hoyUH4ewRqM4Ioj9CMHVsa5T+1u3qwa8W+FTGygjLPkkjsoDKCKXrmnh26wRzhSTaYG
elhjTKQBqTkYMfWZadbLTQoXicgi6cTiRtAPCglF/Y5QHOEarxfqdOPp5WQBQHCdyyEWic0Cq+Er
89whCslXbAb3PbBKgV0//rkYzODjbONI/MY2G9RdXuAoc5jA3yRBAk+657SawrrCw5O4W6a+DEXT
2+xaYlS4hHDJ1nLCwTg5OOXaDPkBG5CC8MgAH3uVciSSHBEw+sbzGK9sbLFwWlX7rGjYXf2c6GK3
Gum4d05w3a32KiaZNr/nvaJnkrHMfURww05wEGC4K7F29DQd0lgP/0BaVtDvbuCIZ8ThBgjTg6C9
e2EoU4ZFg1GfEvNUFTngN2IOEJPWgNlBttYeT+t+TtqDdUfZMYDuokyyAazShuEQ96fnG0XY4740
XbAZ4h9obYJoobjIcPXAERP5P+MhWDyFbQzxT0V0J/oUiJw/vcSIuQwSM4EO1W66iKEyVr3nd4Dv
fdYZTBCsBbWXSWl44OMxvd3ea+8wVVBjhZsPxSlGeMuWZDNCwlCwvUe2xRyrQFOtTATRET7Nfg+f
/0RxevO7aYlIzzIs44IaJxT0BsGdAMqjLeOm4LyHsBnufjO8fd4j0iqFr7fWv1Ff+O/7h4j3G8Pe
p0NWU/2cl+MjUPGymKJJw+ClglglOo/dK8fSyznP2IJJEoCCgA87J/bkOMI3jevvyxunWIu7d+vo
u0NlG8ndp4iXMJjztOTaDbm5N7z248figV5hrTnG9O7o/dPNx+OZ+Brlo0Ym50CzOcUMo7RU6z/n
RhcIZGH8zOvMHlfbB6wIBZT8ljR6BTeiZ4kl+wIVRHXMsze6zJbnKmNkD/E4eJGgN6xiIQHROE91
g4BvBPZt2naTICgXV9w7FZsZnziWljDD327OwmA45egL3cVlrbdV/SM/3IQLg2OTJX2e5vUphOMg
kScDTzXE4EUAlBgqyxrdReGzVamjU3BJ5XVTT7RPiK3ymob8BHFxQRRH8QqORIZq0bWfzTcfBSb6
OHhoVs2HzfKbr4/NRUb9B7Xr7pgzLljPsZAkTKg9RsQDqbVzWsOm0qxmenLJYeT/If20cwTQXSXE
S1fW5LBevSpmt5sdsM3mpWpGGmRQvIwM2yRW+dxtPVii9BKACcPFG/nrsMNA9eu8yxgPbZvoNecn
ydjnXPznwhjdF7lvjIXdE+/Ty/LftedPyJsk/lV6fmtFiup5l6VnJszyDyW64jGVYWZDzrSnt6kg
rg+A2oXDG4Dpe3ya4CmZDcxrcJi+SE7aciKBFBcYgx0x0yBtXO0FwsKuU7gKPKf2q/0VjfoBlP3P
9X5ja76L7KEoBQV8PRDgMMO3+OpNKmgVjXeFRYsqkPfxjnVh1Viqp8FxsDdT8jD6N17+x174MEeX
9OmR0qSl/76VP9Ee/r60P3jyX1V8fq51QT9yaXF/oG3RAdvPWcmQEPTI9j98342iiGYb+4VFAIXD
mf/789Uf5tiwS+lgQasFVVC/0S7aXlYdVPNZz+aYzbpk+n1q+zoRPXYCG3tIiwF86WDbmxh+tRW9
/tT3F6uWx9jJxzqweAVBM3J9JlrbJsTNJHNe4aLF6yKK9qP4N7eHH5fe39f7rSlV80xVWvnUwoeF
iPlAmdh/OE1Uc5UIzW0zFrvp8iZEYd1z8x0QiTTdsOV2zgpEU6flXIUn2+IGxyb1i+LnJ9TzPzfz
W6vantpDXtbwAxmkr8uQiL9EmRvRHRUwZLYLZRexj+45fKLq8WeTUefSu28sZtrWjHTvPj2ZjZEU
AProl0v7SYvEpZnIryRDkRWxg7n+Wmf3s3ZQzNu7nkFUx11nyR4WepnNRDMctMlg2We3mSMzasHP
z25ofQ2Voe+9bA/Y8uFs1svagWiKZt5a4+ozWe92cOowRbnPagtqO76fyGisO1PHOzJHwh4ZsG6p
fpxJtDed0Sj+DQ+B/vxDWw64DDFfUg3REL4t3ZNxfwrXmq80h1WG38daJMkb2sQjWXP6z2WMoMb8
CqdEQquVDWsHjHx6GEPErTFWnyPxh8lQuVpOLXWbnqaX6XObYSMWXfWY38T/ztjLP21+4z2FUniF
cfbxwjxvK9GI8nOh6y17Rli8vN47kvGnqhiyNHtUNN1/RicJl/cyhBXSGZdehu/wnh4ouoamiajf
qYvo8VyV7eT69qRrhFz6QkwlvpJoqV7QBtSYQtUiUcamGEmu8EJXq22UYmYQvZaU/vKojlZMfa3e
WpsU3pUI+AmUtI24h+TrMVxyh18fixwjr69r2FCAUHNE6NhLlxlveuPwXKUYSFr7T8e+WR/IqRjz
ujSW1kqB3Vz49wQZLykBOsQORpuvRFl2H1cTU7XKmXaKe+jEG6acOaB0N7hu+LOK18438OesEke6
2l2pUZVAWqWMHSqe4nXz7nprRvW23FIhEajjZMHD2pbzgrE1bLPLGLLGIxWYohJY+IfTyoQ8xcTI
eaTktTLLhldYWrcxfnbMVhUvxWVrSobKGOSCctUz97dxio0LP5WfATqLXUVYzqvkOSUChmmDZiVb
wj+HQOdnT7Bsi9tcW6FvJxJMLqxCXNsORoYN/wW2cUDrtqMnvgfHzR82RfhGXg4tjhFvKoeYhxGc
bMmrbCYPiawI1NB0TO5DSq7IL6CP3CFN3zGfv5f8t93vpAnHInv32lkBcRUdz7K/9s6xhzRjuXtZ
ISnUo2N4SjVr1Sy7AV3j4EXUzdVHctiM/310/IgP/n0x33Y7WX2p5ambs86LjgC0Zoa1Hjy8kF7U
Z7kWjkv00Cqa/E5CNn67D98Queqo5MJZaboxdqftpLfC+pQgZpYLWy8ww2V9UKZZ5jO1uR6mO6RW
vYdD38VbQIn96itbGSjjwdDzmqqKfeoxUrAVOcKu3VJzZw01a/yh+8U7Un0rJBSLorPL07vf/QzB
Ma6Pjxjo6ExGS+mzsZi+gETlNCZhJQcskez1yzLj1rqOUOjT3dJprpQiwCiAchxNW0eSvdPDT18+
/TSaYUvpTRARRPh+LgF3yzyALDyQOnYU9xRgi3xgxipYuKzofzCYeTtdoPG74YVM2r3eWDQ7vQcO
m8/p9uJ2Q+6Hjy7xa0+fBTwQQ2E6Bfh/5i1eVHRUq95+uyKcGw9GjzGSm88Xmwl9H2R/KA3bu8fb
sY/v7hLiWmkt+8ziYtqscC8FkYYB4QypuWDtEfkMN/bnp5CqlrM0P7wi7a83o4IEtk5syyHhTzV7
7WXDDBdlHBdx2SKCqyPgrNlC79Y87sgBOZqQhoDot1feGerEDypElOI30lNS8eUBFkJ1b7cYon2a
EY3V1C/t8fg+Y7L/oTmLjg9lPzPXZb/+uFkrujTDShTLdS9ul+IR5fYshYWx4sZQgNf9KEEbcbPs
TQln4WlvD58Y59HLJLRuUHNxxIVRWfpv/9EZvoUHAmE+NReSU4mGrnTkpQhvHx9uGkz+FA3PwS9c
w193NRJ+Q6K3VAdxHESXgKsV9yky0cNgfoWJ5ncMWxyPJDfvQnbvThee/aUZ1habmvISsjHdMZ9o
1Dm3oe6Yw6vilBTOgbTdi5cs6GxffEC00DZ9hHakBDv2ZD/i6fzyeks/jH4kuLiYKInMfczvMxWl
bm7STT8IM3PhrfuUcnE2M9DdxMtsqC/XDHyQkVtCOqrigF8l6ZgJtrXMOEWfWHdQOVJEdkLmM1Lm
z8ynoZmjdbT6VB6DHXZcT6Vjfbnh+NDXXQXJ7vBLG5bWOPPutie5sjMdfx36vhf2r9u7BbnLGjeD
MYy589oawx/6yPZjoEVKvPBtkabJKYZdxAoveUJcno6mI6Qgzh4j02sgjlkk7Ef13hhgzrkqwvOy
o6q8BlFUXO1tV8V2jBB5uHHjedxxOtdGtBZelreM41EwuXsT+jMniHg5stgOopsfxNcdioUVLHu+
qjNQA299Cbs/OliXg0G/39iI/YPg8jUa3UFL2gG3x5zoVsz8NA5uM/bl3jSY3EZImv7Qr8GJ/v0U
/3AO/ufE+OshfjsxrrfycRakrr4XIPO8XKCRtHIz3N/Gh3HP2rGl2FJouteOcT06cA76Hwg4t7Oz
A7FqtSoceFEHQH376tDD04ME8S8rTevaxX9d47eD5Km9nsZJrcFnvbO1VHxnbcpfrdfPw504XUPb
445Cdc0ww+/wf57M+rEavPphHYfDPBBzu8duizp4wQQd60Ir32ISP90ScH6wt7faMfc4jM5QXMe2
nd5SxkQNro2jyvrlm/w0EfzPK/PtXHofZele347tDOvVJYsuzlmMO1xxsbmhrNv9++FqP1f1CFPh
NsCykL4zTvLHtVI3j7yekaYcqgOspok7mJXeKZEHTGmA9HHF6DdRFs4Rg0IsreDvOvVHZXu8WjBP
Retl9WkGTGt34KQh/BvNb2PrUBW6Mx3nG9egrn79Px4wL3BgUSE2NFPwTtPNRF8XTuEkZp91sko4
itIJzN1V6aaQwIJPPjUYzSbzGOen/q1B9jkigy17BVBjoAYDFSr7DV1CkRTb27R1UHuStYk5Moxg
yQFQgJTa+5CY6b2Cjc9EBHEdcQOf1PYXbHOyfgX7EScDDpJxzaF6XWcklqATfDmNHGnRAxvSJhZ6
k1ZIEboz6UGDc8OAgblSC1/0AUUVY/lI9GoHbZ38Cl/b21CiKWBTxqKl7ky3yHZAa5z3Bfc0Pevx
6fOEobuNWM/daTYkayNaLllLV2/EhkDx0d1N5Fzcyy1XQ1XUEH0Lhvp2DwGxat4Or3u4VzV6MIlB
D3hvitWNdxRsdht42yj93NYZKPaOEZJPGcCciVgYOOZr6NPTExGNcZP2dtNxbX34Q3AqV/eZrlmA
bXRdl04Pe0tFCl1AOYvOjIJZ3h9XQpJham8GystRFQ7S59ERppKD6QipZpeolv3XZw6RYAj4MJ6C
seFi5+nYO7Rxzx4u/OEUvvqNplHbPj65/sxSF2y0LvjTOOO0nECcjTPZkTpbtSIVXHiz0AcJm4zW
jKq/OLKx5GW58LiqD3V0wcXMPu1FFlqygeFP0wL/TMU008L3ql7rRko8Fc0GMJLLvKoP3is6QHIL
g42JngIEwrlYhaNZKlijgaOVNG2pI7A67ZJsUNfgAVPv65sP5vuEnY2bawIHgfZHSPD8j6C88pcW
KMFj/Zy8GThtWHFedotOuDBg8Zu2PDcwoZu/EuHEEehynXKnOwwLPzPVPVOyEPncxOqGDgUxBnxa
DsFhyu8mRbwlZsJ6CEHt6oS08WxcDvQc8XyRlJLPxgQXVFQIDvszOqG1cYA5hdJvptUhJbyIXGVO
rJT8Mm0DRbXj+gQxo+9lSZVLx+7w0rkpD/pmLb6+/PHYtdyOeJqPVQPn3y6s28DCDBPiqxNk1ufZ
ivcjgJ44vthQVYBovcouPZl99RKWHqMN4Cej07vpE/GjhLmIVkGKNCaS7st9JMvKLtxO+XhIl2Qm
QX5aLtFp84dhxlIASX4/sKOJPbLpqcJwHLoJz3NRwnqkYUylFw+y8DDkw2sLNxoaPKyGuyEghh8K
rhwc0avcRRjf7uuIdcwvQlhO/WE4EGxv+jWsvJeX80ToiHFPcnOqBv5M4vtfX28rYfW4aTqDAh3x
twSM9s9SgfhXJAQ0WCQjQd7//Pcm/GMb1JH+FFE0VMVQv4Gh2VF5lz3p1nbuCjiN0kdodPEFcz2b
7calr2aytsFwCdkoandKSQr/pzX65TJ+YNxJBnr0TkKDZEn+dojKWn7e3B8Qdar/I+xMuxN1oq3/
iVgLQRneMoPgbDR5w+oMDiCIoKJ++vsr+95ndfzniSudziwFVXXqDPvsbb/A1I8VQpTWGpYOnP1i
Lmir5RmzdXpRB2d770TQHwvYpPv7QH7q5/02kIczUD1si9O1bTtzavH4O+ibe0MBwg1nsCLS6dAk
lMvsCWBYQg8KMUsO6Sgo7ZVh316fRczdn1K/JjhE8Esmbd3dh9npaNeu3nSZHTh4sNoF6QEENQCa
6QGxyO5VQn9XEH9758y7vSNoIWodrjk4IFviC32LoO056NxQSr+QSjw4UrIPTc2j/lGlCN7cFSGx
Gu9EQs8i7J6YswfHiI77bkfumops8M7P/0naZYdaP2/OQO5ekjMzOaTrP+/PVAeuaNfsN/Z745PA
a2zk6YOd0yTDMHaVfrR15lfI8xFl0wLIeiHsJXk9BV9/tCPcWBmDT3QIuu73mf9hBX4brYgn/hnt
oZF6h3VzAf1A/lhBVnJ2cqBx2c2fLbGfIpNvV1K+X0nZmPVebdekQVzjT2ZwXqXewnfdgUCUr3DV
QXa75yR9kqzv/JB2UEmgMhc9ctBy9yHjWB1Bw5VqIc/xmI7YRooeCdQoBB1nt4ctY0v9/kh/gpN/
u+KD+96cAOapMlcUUSedmW4Zkudw1gEMOaS7oSOzCJNCX9g6cX6Qx8PaiFSZ7MxXvw+m84OfDke2
qRqgQFUdY/fw2Bslby7rkmJ+1M8HSd7PPDS4Rtrsg6Pdvc2hZUjt4MlFf9oD5H5pRFRNnUzvw6rq
ZmZXg8rzOidy3FtO0k4m2y+ed0pDh0RY/uRyP8/xP9d7WFu3g9Kc9WMlCjKAltNXA5RAPpfc4ius
S6tznB1ntDNdsjjdQqYyETTbFS0cx7NzpLreS7oq6AIKgtQlOdogchl9dEhQoi0In+W239PGH9fP
3mBS7YPbe5i93rGcStBVJ+YtQYhquwMfHag60fQgPkECX9ta7U/NFl4N9LSCU4PaobXpAHFH/Mh0
jcQcKpGpWEm1RLR0XM3Hci/qB+bIvrn0FvqDwgs+1Vf91aGIDk5qXAKpBbvBCetXGjKAyiU2QIPA
Pgq/UtIEqOwu0sGT80kV8/Rgy8gkkK6nrRYQn/lQg8vPh0bpSpI8P/WsbQbQrLfM91PNPo+QytTs
QoMflxJN5ncmEG+qq9MMqQ+531TozaAJe57Ii9OoIr8DVSC8hsgEks0Ln8z+Dyv8n0H+p91WWl9T
AyQp7bYv8opeyi9wVj0af1/AQnjAWCGi2IKqD41gO5QHzeL3y98hnP//Z6TdAev/WFDjumuyrNy1
827SX57coXcgTsuTiTHbtra/ccJ8HG68Y1+dWJa7d8gsekg1RGPTCaBb2J1dPLzfh/RTkeXbE3nY
Dof11qiPGUO6jruwJtgJxCdWqKNJ7KXeB81mzgB/T3eeeVU/zoSmULHqisBWflwuRlpVtQl7HzmX
bGthcJMDuOfdlD0ZTkZw1RvTV5L8CmaO4GvffzaAH9er1jNVlYsjC/DgT+mb2yXv5AygL5xtOnh2
OKCTbEHwENkbN5BGQb/n/P60VXGA/GcB/HPRB9+pbfZ5rzhxUZgzsHZEfG/HGR62SJTC6Sco7JHN
oxoUvxJ9kFUkrwihMSKZn8GzXMYPnlNX/2csj8B3c6NI+Y6xUP5LUkT7tlFKsTztX5+Y+J886G9X
Emvhn2Wfl8WBuql41EnrDjGBeKxrOgj8D4vC03YU2XTsjD/VJ7v9p9r7t+s+rDFD0ovymuct0P7l
dYWim42DhdEvfJp0tfhj0R0SkAxE1yDoo9XJerLG4Eb5fb6NBwfPOMmtXu/ZXfAy0KgzlCMd8CAK
ZZSO8J3L8I1GbfLlItoDeEUa3mus4SHZOV7iGPwVE185/aR5oUzrkX+cWMe19SXKWR7Zx+2qL3YN
spemeyVCty6Tr21S929EA3vdVT4X56ggTb5Y81+8G7yO9kvXN30QzDZgqYuFPsTa2jnvYL/cJH9h
F+6td8UlX+hXhfWhjhdQf7t/4C6trHm0dqagdDy8+RUSF2XmOqvp2XcJwkR4pyeLJl7YUVT5a2fr
EMeqqsBxl/Z2OiYa3dZPbNdP5fh/59d4cB0ObSfbymJdJUtwpwKUF1JnIetOgoVGbHdSLra+AAuM
dHckGLS6HkG2XRhU5KFnHcDUC6OrvKB+/ayvo/ODW/NtbA92td1dzO26Kjvzpud1ICjAk/N7EAjb
29n5LUo/GqEOXUz1JxZGeWJhjAcX9ti2O33dZc1XDhoZ3tKD64PV8sWyGZHZK8KY3RbQZ2M+2+U/
OM/f7rj7fZfvepuO3Ky5sgqvlrBuHe9tY8/EdqOfO5RDgCUUNAbNcDo+BOOXJ6b1B6DLt8s/2vM8
lbZboJfz/rp1yO+TTKQXO6pj0sk5lbpLP0dGbbRYnCiJvdquerVQ5SOzkg5JKCj0V7TBMxt7D8p/
sff3Ouc/lm9frzeHWth7WvHZwJptvgN6xfyVw5AW248FffGkrCMYi6fBHPr14E9ECp7zdv3E91Ce
LcgHc3+uL939UWyWrkgsHePE0z0vTNFMuUxi1LMGRBekdI3nPgaH6RMz+HAAHM1LszfF3IAyWS6x
DPvFSx+mC2u4c+A9mPQmGKLJOwQUu1kiYdrOXpKodKSs6fPB0aY+GvYgWeCXvlK47UeQj8ah8UJz
K5ZcDq2FNAaJYSlDgkRKgtjzNmCL9+xdYJdf48zPkrUHxGrrBGNtIjk7Gyw4hf9PJoB/pUVKKcqg
VaAUZNhPVuYTT8N4OIYKSc8KZc/dt3Q7AiZw3pL383SWj2f7CEKwnktZQ6T4ZO9VYBlOHWqJTms5
z/qZni0B8+E02hX/5/JcfZBAyTmm2DIk7yCkgtLYH5HWB8Y4UO8dtE+hXXcI0i+bwXww1+ntUFyv
2r6DPpwE4ZBdan7RpbaH8nnrwA5LA0bu/v7se+LZ/nbNBzO8h91ldzYxSqRyxucPEWLKeAKK/V56
iD4gfATtU39W43ZSY/QHA8WhsAEDC6tH8eqXeKES+8ohDSPWF8WeiRIuTt5rNuhFAkTijFGhUxIp
Rt/sifNASPpk7A+m3ChP7fGmFWLsxtvJTbz32SG5ACtAyGNiIe8qznjJNhx4qRwBQRvKgjkBkHdt
0Rr/pjqwrxsWJIT1bCjQXJecs6DIXVo2LovZxZrU7/rgYpmpHX5pn1+zmTyfZfhHvul+7fpiUYJ6
jWNfY4Wcg5HIwoxqt3w5R/5XTbbdNRB6ODhwXn2IJq1q4df0KrOXyEMVXlNaU7KQzYaSg0vOf7T1
r6U9ug6twet0Kr3mDuQTUUyrQxxTzguPE8ANAx8KtAD3pVrQm27McvtIBxxs/bBbuIDnnHOyB8FE
/sscjfXPG2o5UJcJOvpzCyYfoBKZFOPsCKf+RYfvvBA8LgA2SIw3EaxdtLeoUAMc3oHzr67WWnJW
q51PqPl6CHrObfiiT3XrIMELsqydl42/w5bI7y1GGfnSmzWm14ArOtpA1NueujR/+T5/W7APp2ha
FFpd6hiLwroiS7NcDnHMIYHM+N9LBHn4+g/Ii679hgtZwb1sjcfSaIyjtYQVTqam5HWon25GIF34
iyVMsq/gFOzB8WXgnqaFMzVD1On9F3iYoOm0O2HfGPTH6kzUwMkbD2I18Tmn3Wi1X0iiqjD9NANS
37RIuFALCazKO50kUP409iw8vgPC3mc0dEv9hCMlGB6+OsHWha48uX0uk/alsPp6+IkzwnTQCP+3
8kh7sfMpC+RAp7IMm+5qfxoNgBbaaC/mXLUfUVLwm49Fxx7I0Dmkk1Mfp0WenKyd3SzGp0hLllWs
m5CnD0FGTap3i74ROhsA0Vjee6JF4BfwqLeDNzaCl737NCzTUILB43hx+r0DdOoAOkzWu2U4fq+x
RmFYeuFXkbHceywoq8nYXpPZaTxbu19bKnH9ESXQzcTGSg/sPxXNCzltWY7hXT3WreYckYW1ffnT
jwF/KFR01jZ4T5pUZTAFweA1dnkNfza5WS2M6pN01EC5UfjsRGTEB/HC7dhbEH9Us1pnB4Sn9eIP
fJaJNyRAa12gDhyR5seb3n+/BFgBCBDAOjsh+QKKvdFkMoJ021rcq2ORjEtTfklhQFVk4MYSsGcr
Bv4z+DOPKI7vF1M7enXjSwRXEYyHVNlOsJmcRprnUlx7jea3xsIWlnYbvOSL7mQcBHjMkT0+BczI
U3P3JFQyH/y3zDBPF1MEawcX0i+PNMSQ6D8cuZ0I1wT3yOk985WfuCWPvc+KeTrs9yWXlIKXJWCl
AyUVzRZO0bG/cSZfuhtT2EP1werMRRLmaWnp2QAefDK1qarTqWIATuIRJjjhhnMIVCmeC35N6llx
XDjEplFpnxafY/VTmzyD2SpP3HbzwTc7pOVhaxriIVDEv8NiSDinbAHdBfBaWpTuXBh4KOAAp1i/
Bwfct98P6Wcxy2Pq8HY05FsrUjGqtcwHIOsIaGdqEN6RhmQIoiqaVj7x+e/X/amS1ZO1rqGpHVgA
6XfgAP7HOzdv2rncdSABpIsQHjYFBDeBI23eWygOGus8O/mHBHWhgE1r+lcHSiTsYRZ1g2zcvqPR
xt+AmPt9VMoPLgsEiZpOPQjCXBrPv49KO9RS2Vw6N6g1ULWgLk47skDUtZNZ7l7ADBPHuB/xYgAI
4xTWlv41rXNr6jyJ5+6J94eTCFpCXab1uKPLivawIdOrcVxLFzWbvxwdc7odnJ0qrOMqTKlMiKLw
LVYdKhQJzIH2JYAvke74tX+2tJE4tD8KSB5u9hWUkZ2DQcBGhrvgPNjhniNX4sFmRomKcs6zWdV+
cLe/jfthVi8pcJq1BLNUfeeuqDknJciN7lblDKCP9QUQgDeBuYBelo/vdLxDnwzbwsUGpHYWteWC
d2QyD0sgUiJCAE0tvPO1DZbLma7ANG4skO/6Uze9+4NV0FRd78q9jmr0VP1hAdzSXXGkzHYjhO9B
UvJydhLgeOfUetdIZtBrvokpCC4AcIgqRPp6s4wQlIhvYOYNFuh2N7wgnQwySvMACF+ncyrTzlSw
h6+cJ1nEn0qY3wb74KSu88uh0C8HqO8txUdlGDrroHI0twVdhMi7T+eiewY9J6gSWcWCfI1jy7RT
T9uAfJ9sHGs0wsED+wHtKxRONR10qkA5g85HB0RA1XDTnBviX2j+lstnRdif99s/j/vB47rdtJ2S
dy83AuN7HumtT/lYpKSTt+FEeZVfRxoDog78sh2JeJLpf5q86Py0aA3ThHya+r7Q0Pm+6bOjclTy
fa+d7Sn4QGAcFW4a1sHap0/fqwLxWbaogzTQwnPfHBjhJTgHaZjePxZJ4R/7hX/wS6f0EBj3OsHO
a/wiug62ASioEL1HqL6H60EZGlCQQ5YL+hKstItEBFCoCsg7mI8srJfw5Hja29HbhMa8QvsbLW8f
lsKIDmpYWpNuZNAqZ/jioxLRkJ+F6Rzdo1BzDVL5NX9XxmdvF2bhGk+eH4mXOHpomvNLknf0mkBz
AUrzliHWLAdKH9ywV3iZW/uINwe1L75fJjBE86J79+rLvuLv4qN3jXYx+lUMUAynDHtwf7V+idZh
7qLAFeR0VdCmy0/27sbf+LAfuXThwTGIj6pCzhvU/d2iC4qerm/+Jx0Hfd+xXwe6Cz7VqfpV0HiV
uw0rV3o7eeKNzlTkxRH79WhPnt/4G/EbjUe/rC9PKxfWZF7lMgaIChi18Tr+Nmy9fdyCgtFZ1iRG
P3JUmBv6Uj0aS0Ne8kO87I2CU8cXVOD0cH+Ii6r8QcGv7kMkM/18JJjmmpCWFF/0LBz4ySGka+Jj
z2eyByAd4eeuJ2Ki2sdD8K8k7ut5waMskDrzxdOEWUcNa08NNz4Msv6pz3vQ4o/3wk0ieT0Ika3r
5DZ9coKJPf94cvyzmO8iH/+cq4qsmxCdUNItOLwgDxCUNkM/hYjAWhThzQafyR5SON04tn6/9k/G
04CfS6eU3FEFbcv3jWRW+dEs9HQzd4iSrrTa6xB1+3mwQ8tHAqWSRxRZwi+RCaTAtICEqYm3dJ3Y
58mcbhHjCHa7Gw9oTFnb8+kUhbJNtAUSZhugJcMnScufzipGaygdpWPAwNt5sD3aqdbafXpuZ/B8
+Tu4ZRFi9GCdjk6wH6MAsvMqICFs6PNMgcW165bOhdV6GUtzsZSQN/JYFmJt/V05RbgPaZAtoCns
uJcBzmOA0sDO33wR9QUbX6wEydsuxMaSgtrT3HP1FCH0E3zDkI0OnhXGrIcc8fc52J1vPfO22W/m
WgKKYrUZaSjf3gBF5sCQ06BcNbBu0jpNsgXWVy3InZX05FzqyOIiD4vQEBRkXdXQVR0QxfdBnG+b
9eVQXjfzl4uZKExyHp3cdsWVNQ4jPDeAkzaqFkRUyuqN9hbBBfp+hQrTkr8aH5aAr3CIN74g7TFD
EgVsEzT4YvMjbWyZf3L7K3UEXWInoCWSDAzMObGrErdC9k0zOe1yEryVgznJEASnth4B2bxnX2P7
ipKDtXt5vbKJs8krvckB7WaJAO2QCeuP6UMgM0ZaaXzUXXRtN97ve0QXq+o/jwYlbYUHA7j4nnj6
Z3+eb+e1eb7W4rCpPWFPeV9eI+x5CDOJMK1QuPqqtw7gV3V6hCaKC1c/Rvbgd94LH44eTGgd/DWk
4gy6cBZdAiOEDxVTeWVRii6rvYNuKgsROYPhZSVslulLfrpsRnunHle+HLTBzs98M9TDQwDRwoYD
5Pd77eg/pdHwonodDldZEF0/pF+3Z2nbGqV6Rrn8FHU52q70Z4Ra0n3T3CN8YpA6FLX1Ag01sDoy
I7tYmvIMQGbg7nYRYivvbm8VI630oURkTXDKaQMY1hRw+f31JAuvkTikxIOUAsVvoyw0kl0sDj5x
fgrSOVqYwGlnYZdtnvG9TShHpxVkPnIkc66tB8cP4+0aXaMuLyTey7iMd+F2YIy7vvgdmZ/10D/g
UlHGOai9ke4S/laxMpKWl6DLmhGcoqMnDsu/1275SoyHaUZamm+fPxjc1trFXS6Q0qmBRx+bQ3Gp
jIuRURlyzse9obR2snAXimMfxgThAdQxsoclv74Lu4zS5BfzwS7MB+awjo98LkfmEI0U3xgLV6Eb
pT4LqI8AYNTzoNKDjNqIuihniOVVDK4vsPCUMy0603qcjUB/j4TaxtXdToz7ChSuinAzDD8d1/H2
7rqkPr7M4LRCsPF/HwsipwyRfk8g3FurG4khdaPNTDw6MXUKE6h+VNxvxh2KG1pzlwiiMHO1JzwW
/B0aE3ZLLKJXQE+tfn6e7N6Mfhao5/Rwx7Epmv6AdHLGsl7FmpVC4brkQ3Gm6oh50oj2yu8gznwI
AL9jaZH45BtSfOgf+vDW3r+j3l2aBrdEuEMnZkXjM81dY49rTw8z7LPmir9GMinY8/Hy2uFvrgxF
nNh8j987gv4/cVesVf7HcTN8qp8VTt0a8m+xY8+hoCmHH4LjjoewoTEVKDo3rLmbmNz/THObQOLm
TzyGo1fCWy68KxYB60ryKmjvefNyGqO6iVhW1VJ5E0v9CFW/8dZNZN8Mjq/SGfG68oMVNl7Dg+OJ
wYmnxvB5fZD5IU17ffKsUphFUngN4Dfvl+z2LXxi10DmrYL+hSadfKhA88+3cGGkUcnjbQO6ibKE
J/vFJ23A6dsGUljRr9Xt597OrfwsyvhfCoVXI/oyIZ7IkjZo+HKX8KfCtBysdGDyXLPEGCA9PmqY
rSzZ8QviEuLXxGyKz674RSWfifEJX6plbGR9+cku6cLH8toEXCjRw/07E84kk40UN3kIOFOZGf1T
+FZoXEVoe4/Fq4vVUnElVguPBt86zpgGmT1031VswFBsQyawDLdBierP3odTIcKa9jnwcW+P08It
3BJsCmLwAftvxaxDJsxOk6aweWMJNGyDsA/d+m63Dy/sBrZXfX9TvUsso4FisObFehF7Xlgjsb9E
GMDSuHsFYvW1Ykfwm+wsnwsQcrENz7EW9ZbKFTIMMOCaf1qlY31osPd3pAHYmMQCDM/L8MFVcic5
gxXHRelUXjNYB/J9z8NujwVQvXyAueOf2HpZrLGydssjy1mmGtX1palIbyrRju3613akfr3lBVQH
lC5Nfh7ZWRHfVNODz5MKoKoLj4E2ggGIIInQSBw96FDhqYN5+Oj5winq+Z3oFkmJGtFAqPp5iMoM
3xBuU/anCHPeziv6xVAepwkc78mgK/QQSySq/R7ueI8v9mDcTxz8N7/rECdwyEGtjyg9kRiIZ3Hw
7Ylso31y6aPZ/UZ85mohTC5Ebd2wCpSQ7qWaL/4emKjCtNaZE5P8rQjjchixfMTdRUs4DUWXQMi1
J+tIBHfHPqTj/N0xGF1fj3y4ByqIbYnP9z44liiPhJGV3fUEghDspTi1UYjy1n4aiEFDQOLBKh9K
L4KtvCtiSprxtFAfaCGddUZYEf9ofLsKUp6eNM/D46qYqdE+/NOx6WMPtY8crIgMeiLcztdfEqj3
NOySFTOQiSDu/DtA+JdFOOUWpFERAYVWg2hIPASeVnTuS4MSr3ZPtLaODsktgBWnLzTAKSDdn1Rf
+/zrURg8ORHtbvlT8RyPeBk8xb7wLHiEOOFEauKVuZlPIC6huK2y34V5QQxgi+6rmJ8qyBabhYjv
rq/iK94LRF0aftn88zdY+yvE1HV6LktHzJUD32F0EzqITDdrhY9p0OFjzzeG+1isGmPYEsXdohzu
gRCyVq/HmkvvkSL8QPfI8G8UCCGF0PATgxGh4umDz91b9HdJiqWlRjT8RzrLsxNFhyVB4LJyzbmY
rorxbwnmVUdn16iemNT2D1OMeZfZYXscsCPDFZprNFVcGJf5JoJU3RXrgnrCu8r6End0GYs1r3K9
zYCwlEvILN+/E9PlSdNqrLuExnh0ibjomgC3JggueRfLIeVBi++JwPd04tmL+2WM4sfsN/HIRER8
45duk5OnTM/R/ec8JKhaMdbtO0TcGFIdg0iQCopadroeFOwukCJfmEgZSnpoRbweD0PsXxFbi1eV
w2whpl7cFDsnEXE6lKyJSb2J3b9PxGNAo4W4niUofsdktmmc5m/Ere0TkSAxWNli+J1ByuuK2L1Y
irh+t1L9+5SQYKH9+FN6Efvg7zXICfBqKf+zBAc7tHETsddBFHGmVuF6IoyuPhS+HMclR4F4EyeB
QJtotLDhCvETza9pIdM94RcXPFsxLPZLoA/EIj0GrHyUSDEBfZG2OJCSEDuBhUpGQAxWzEeeMIj7
7QlYF7uWpSFswH2J3ydDDP/GTYibESHhOuxOoam6e+diQ4gtIP5GzLmYyQsTdCKpQc8i67j1xDrM
SVnQtsOr1n2xj+GFuu8AOCi2/FD1sZ+kG4QdFBZRuPci8tzHHbrnTZ9i1SEWq0/DnGkzHjY/JptB
Ek/sJPESlygPO1H5R/zfxNrH1WviA3mO7lLQQxxR2JB8ZL2Ri6QChd5AF72BNqarJxLxQxOWA5VL
/Z9BpksrFAwSDa8gZAqyoOvtgjYkYqfZLlTdFqKa3otBDrQNUbTg3UR3iVeX/GJED+BM8nsrVCjI
z1DIL7ggAgp0cDXhKab7w98jZZyPzOjmmiRiup4Y6iGkLLehC0xkYcQICj6eVyJnY5KZoQkvbGC4
gN6f5V1NBHGFxn0Un+JrdOV9EQeJy9SDrqdHJ+7gxr1tAhlBzs4fUrWx+FpllBp3hbKDaBcjv7ML
oGcnsbvne5u+4cFCxcOH/u8+NXRMxdQm4tLNgr139s++xiuefaRCSAAJPwuXCm9178kOyuihuF1x
wjGFruxc6IDfknQ73j3bdHAgOQcJHe8ZwYJ4l//XF8UHanGKtt41OLHYhXurh1s4rdjd+MfCCW6C
4l14fyLFoMe1tw8IRZYiICFiwf3YDmpiByIDXBCR12PD4DD9dQlTHDiRqiJzF6szLkp64jZVYOHw
1guTUf0eFv7Ud/FvUPgIzLzV3SOtHuv1XAg3L3cfPdm6pc42mq2pASVKaykt+AYLWQEjRtbbg+6K
/sAAb1VvBfHrKRteyW3RovAkYP0poW7AOKwZUAEbeld5SAld023bVUqNYtj04hWonhSR2l+P4cEL
/a1levmbDq4Rm10t1okcKuF+vtuAblNCY8qRFmnTwu/0N54x+oIWBmEKUGWWxtq4JPV8F5lO09jN
O3zal33SGW00u12Yo43/+/Pt3DNXjzkG4N0IBcqwS8v3HNG/OYYiza+Hs3mZoWreh7SjcKXSGuL0
rd32GqhDOhIVa4uWHnpu6DkNYfKEg0WGNn9Rb306mbUiMK7ONYvWsjVY9lcvTgQT3Q0l1uEOhQoL
R1g9+1tCDbtApCYwbU0ZIFRX6ejhjOoyvJWR2gzag6MM1x1nMsowSGIgQzo46NtoiQ+DCkXNSSfS
bcRbqo0te1LSK53sZVN7ReamZQxZOew4xTGQKHPFO/c0a8KduwWetX5fezA8ABwmhWagfBLhI3/W
CBwdhxfamHv2YLn1ivddsm+9Tms1uvX7M753I/3nEauGUKhS1A4Jju8ZLnOTpnVnn0qz3pAUG6yW
3mUTH+YNSCCoidTOCFUK47Wa6kFHsYD7lP3spdNBgFImb7682W6lCUE7xGgADt8g5qsiOBG78PlN
iYbeW5IDtD1V1rP8cOeHAhc11/838Me2t0N60/VtYzJwOotbVxnDLms1rfXRsckZRZHWf0aP1fkJ
j3unUu4i9SVz6YecpJFKvW1+O0szBzUjz4Nkz0fTC+rjZEPPA9/r+lc7cVBxcBLPozGD2uBIi5YO
ugV29Mf0I9oBIOZO3hJYW25hRUQCz78p2jbqBY6GIxwQfWBSSBy5Me3ZEBe58QJQB6Vzw17Zf6b0
zmLESXceczpfKMhBuADC3wb4iTByHEWB7TxlX/gBRfbtxh8KdIdbUVdVem1GXdJDUnImcZLJMOPY
NAhllyf7Xvuhn6SHnJ5pKuDZ6FK9z8M/+/5UIjCw7uj7OdEjZVPZ2c2KnH5t00URO2z8i9f0O68p
sQtKmPQek/Nxsz1txyhBRadJA9+Gg31VISRvD7Adw7CacTihQkC7efOekzcyKWihwFrY2he5HvcY
1kOEd8lcmnE5lydtVAx2HIQNIpxBDzYVGqz+lMMugYwWGjncTQ5hWiB9aF9wYBbRDqQf/L4I2rwR
1W3fssbPkS1l38fn3E4jFLvJyCc9jC/avkSkMfm/dgDJMsli/kKFbo7bVN0y8wjtWqTfhdzoNtB4
tb4GLpXSKDQcZrg524IOV7PhGFMDaXCF1WFavHEVeKgJ+6BL2EGUGaZJPYIo+SLZ67VQ5VmcXk5v
uIOfhy/pa+dppB/h6tUHHROlt23EIQZX2UoZXb+gIUtftzgmnSgljaesNNBrpG4dAG1/yLd1FnVf
z4HL2T23oN91axeQE18CeVzPpA+qiLAhwnTmwLNGTqmIDNXqvd2cTT3O/Wx1TSQuNDUnCFN5TYZH
W06Rvz0kJ5KSLvnEtXWDCM89DNLI+HPsWPsLp9RpZK6OPmyfkwqq3AlObwrLK2zQvUn+SZe3ZF+m
RKIbIp1OLCqG8KKioAMl0DFo5tv55eUSSS857DuEykZoDLVZOiKNoPb1VMi/AAyuZwoR+NXH0g3U
996ANMrayo7WcXiOul3LIB2/uoW6t+4CBbAvQij1+H7z4fo8QmUZ52+794NT/9Fm5fAQYQJPVPtB
4KiEjBB7ILpcLTbDYmenISV3BSpYFOnojwo5Sdq1W12BLKrj8yjvWuJACeAhfNm84Vk75xWiCagq
/IHP+sRSCbTX+moZXRcqtfWI/mh4JiBbpCOkdtZUA8iZey1ExtNswp/BSUuTwEEVoqVIhRQf1Z90
WEN91PalJoaLjwebKCACp7i7tYXq83pE6XxZD9amtS3tfW5DeSuB7+KMbFBW54SFM7QDQQcECXq4
Afh7tXCXg8uoC8FUZdPSLQB5cxPrFvMM5dXtU5rpyMx8nAqr6lo1bhsysCeL3KI6zGWrZBUNoJeA
CN4FTtyAVoqv4BKmZwYEQ4t1GiqVY8g2bdknUJvk95r3OrMgQVVQpqcLu7Hb9/MbMhJX+Lxdsp6I
O3gmFnLPzt+w5RAstPPl7Q+pgM/b2+2ri3wfbBmUPFsKB/pQ8pCGlgD4xvvP/VCFJsxC+7UH4DAu
8L1h599sAiRco80Aj/9Gd23hwULLLQ5o+KML0fxat0LrLEd0ETFXwR5pTNbQRMFfB97vYtXgLGmq
HGt2ShZzjWwwJM+2icgO/fU42kQXFyTSU/EPnzaux7vghFwtXBUzMlAvIACLD/Xr/IZ62WI9hIxi
Wbr7oTzZzaDMSi4rinT4vtPyo/tmjNd/6g8IS6hLDfQlWF4CSiSMlzD67+blWBmQ9PTJRsuOQm/F
4sphrb0f4FRIiBjiHjUH7Ub2ljDrXaNpnKTqsYecbis+ANalAE9SFzQFaL8cfWVr96aPoCy4XaM1
rPY5iDcewSncAS5i3C0Lvk8hC+brsP561nH9AwTr+3Ghffdh9sfuWd6v0xuovyqUcGOJ7u29v8MI
jCzfn1Cb8Y8gK2+RTO8OoH7bAAKasPH7h8Uz31v7r2PCaDqq2jMUjYLsHU3+z+FVXKCB2F1aWbRr
iAZsbWXSdqtYS9Uj9Uj7wXkBgJRi8paInSqKNxHNCWjdWOBUpcIZ6L5IHm2teCEP7/wX2SQ6DG0O
9SVsR85yZ4+n1Rsy2PQgyfjliA+DKEb35Ylr+N8K37cbufel/XMjWto5H3olj7UvsDdQ0gltzsa0
hxxWw2q6tW7I+Ex85VMUN/2P3I4XsClm4BxhyTKcSHHAZZCpPjky3gvNwi9PC3M/NMN+H+NDO8C+
7JTpydzs5pzRm9LekSxRNgEsOYYoi11ogXhhGVTeCabk6JooUMh7BUjU2xJ8Dp35apHAvbPhbF7I
UUPj8Ndu1LwcNVd+4cjfXUb6adCQn4XQOegJKnEd3sDGy9hQhrOrbbiepaFKfu+z7ARNNmHa9qrd
y62RjL2Dq2h42rtoPyl4J3nf7PraZ9tB68HVoCTUULJ2JPJYpaX3AeGWxrihgxs+P6jE41xxLtI0
x3yDI2ucTI3A3SIY0FtV1aAmcOFU3rg6aoKDvAw4NqFYb6bZ/Eo7+RXKeC+FMrznU/4VZkZ3zxJM
Gi+V5LcpmuCCsWm0v3s85QzZDkhIKfAIXdUsc9Kvw4IXFIzno+bgbj+qtX2awhGYTvSeXcI0+qzS
/l8H8/s8PnjW6+xWbMpuuhmXnCjyQD31FcxZV7uNUEDv5bOjvqrwEsxmklVErQfT314GJSfDQbq6
1+3i1K2eDOlOVPA9MhJD0nQTHoMe2MXHIdHxfCvUvJw3aDatJ+USHQsJleNAwYWn/A+l3wrnSRq2
uoOoyvmDUi5fA0+/XT3oIY9bRwi5Fl/rCE71Aj6XDj6ia04aNNWszXsHXHl46kGzhoi8t8nCW0tg
SbIM5sJqmHYcokWmvlx7XbDDUIIDn/86Zfbvu/wH6C63qcLpjB6S4BB5SBUoxXpjnKVjPa/Q6AAi
R9Foh3TP5OxR6dnZb0dwCWogkxgD4X4bmG+bgw2jK6REx9I5jrPo8/cB/bgS9I6umQaIUfPer/mP
1al0/ZwezEs9rz1qW6QwaW7bP8mP/EBSAYu1rHUEOFYQRT/AUntye7ooZlnMtTFi0ssat64aNr5p
Q/hu6xPkYCn2rIHdH4Lf7677X4T69ys/nFWmeTSNXtnchECaMhbUaWuYf7svb9BnqzGUoB1nKJLT
E9K3MeIFZnJdc0Y7hxNKrxm8dIi6xZEBr8WK+iBNJFSKnyUF1J8sP6kAMC/dHnCHOxffP3OQ3k4N
LbFNNt6QwQL8PLq6x6YXrnsttG+5nKw3l7huUQw8h3KD9F47ulxctXMc6dn/EHZmS4pqWRh+IiOY
h1s2o/M83RCamiiKooigT98f1R3RefJkVEbF6a7uOpUibPZe61//YHiXk+7m7IC6poRp+RKqPTN5
dRUlDx5GPj1k5fx2SKjlJQ0g7FGzyiRXvxeeZPuvg+mW5i9L/AfNGM9a0k24Kg058jtUkByvhhXX
1W3WuFKdOrREB1+JXr7UpebL9/Xg78/4B2jin5/37VC65Emp3kw+T50Qe9du3FfMB63GFaR598Jv
pyYyBKNBCl8x+vtnG836+b5rff2u33at6pwWeqKcmzwubBKXOGKtNS8ijY4Iz+1g8OhufdYXBLZp
BRIYXXtTp0WBNHwNgwDCoY3vBpFCwqu6BBS8cTFAVd9BPb6EpsnNw9xhTqo1+CXBkYtf/UQxw/rh
+s0mRU5iXcn6H9rRl6WX3Z92cs7u8kwJ0HmuzXC9zBD9MIP/fOMTd+wj7+wu102SGt6qvD69Nf04
NkfXdtJ5dJfLawxVuPni65fXcrA/ugWp/6BOOmAoBek15b+a5E/5PVZIKj0RxyVVMK80RqDOeN/Y
T3FzWlts7BoZBVMgkhYEOjL96u4zMWzNoUkbaP4bi7cbcz+n/wxgcbeGk4nor2SEaHLwNsURgwLF
wWvP69f99spa9ttqLergjvGkwADR6o/C9mU9CfUhCfSgSCrOokAW889icZOccxLGgrCGqgl0APgj
6UYNwwn0h+OExoVoWnK0KeBfGJ3Agiface72QOyQnPG0inBEyR5ObDDGjvSLwxE5pT8+JDynDAlW
nP1n//jykGTtrLUUzSA3BILaJzaJpmPv2K8zv9XkuMfrV0NukiNldJ23Mv9wcx8W4ZbHPt9Rn8jD
dG2FNjoE7FwYHkCk9XLo3EO2Mq8mNusl5I94ZrTvA3OpzTXUfyLdWdcmblMqfINyaK6qi8vVt+LO
nZT101LrJZsW7dmtY/UwZ03FFYkduS0MPSanCfnNUROw1jFRjOItSO5RiFKnPIXKOzp068Kr5Dbv
CzwqMlIvfU5zF3cFcs9AXvdJChO+KbKzBc5FFq2Mi8UzqYqkcVF2E3pViCdv9vhMaT8zVQfGBq0k
+3RfGqmrmMBuoUIlKtpvP+lcBofUZ/x4OrlqpwBOgZRTEd9+J8FoelrneCAX6N7nyAQRGRKiSeA5
yVBzLrIexMhFpmWfzSRuy4T62MHzAxVsDsmBiuEgMlucccucP6JMh4yRbRTUYwwf3cTAqL4tzbWZ
/fDSysmgtchODceecSTWYIilOhJpI+bAvDj2BLfNav3e5rJI6f77kOwv0Es051Uzbiyf3mGL++4c
78sLqkkEnoSKjk5t4xmdANEx/qOtt13+Mx4oLn5PfWwUmZRCOhGMC0yn9SdW6g79q8leAXTgNADb
IqU8rBgmkN+OpNdcZxExCBfX1ge65eQnkUsuaFhKyx376tHXO8q8mj9LUdJWduUQHetxXYykkirK
ufDmeqTWwEVJXRW3vVeggHJdkeWMQJCKlpP1npBRXpTwqDyp7IV+bZOP9noFWgt1TPlwNb5PTWCl
uj4j0KDOpubuEeRTXcU5J8THM1LvqvdL7kuvjrG2vAzvB6dFLHz47saVo7UIuPEtdSI/HJby1X1r
Ia3AMzRHt+nK9mKS2k8dI3ULRmI9mAnki6MXdIEoIBcBBWtwbpiMK+6d1B3DsfGXYjRZ4HPqm4Zz
09gS3PPDt0i0+HyvAQRWaI6v8EwG14fXokzDanJECZmsqJmJ1/nIz+5bBxIcxh+PsUy0FS8WbQVR
3m9hHyf3dfbsEGd0JHib+KzQwCysS2b8Y5yU+Hcqc8t+4HTUq4AMVRbNXpWCE4rZk7i+2sbwvkhp
qVtOmTpHVbRwlmWoiwYRVPsuVOrfUexdC3Gvevazx66VKPzeM0m/uwF4PCBYASrKzRulgzYCse3V
uaKHtDWlHkpTArxgucL+ndg1uU/bWAsVLqcSse2Xr13y6Jird9kjZIhgxSo6Q60qJkAvZexe2mQa
NxFTv+yEPxZKpgxKbVK1GdZ3oPpY58jvLpxWhef2BumStvg84BRByby4fza+DNhCOJMcA62E+B4Q
r+E8DC+90P37sa/9eGx+uZBvZeVb1uRLfs1lTADZe7mlfhwc0PFup8VVTOEDOcQ57Rn4BUZ34ehp
hA/mUIoM9xIOvdzxRJPHfnQn2EYc06miRrt50f77NRI4+dOx8eUiG+Tky7FxrzI1LluvktoENbqO
IXatovSBSvoS+VT3IaoRfAZE/zRDICtyg2NmKrBkHEjCjWA4R7N08LdAER+Fx4gOJgt2toxNDoMK
ogTTXix6C9ESvMDHromKl1Un7IFEBLN7RloW49sYfTQyd6i52Ri0Lsg7NPOG+1zwjzONNIedned2
mRdlcN9oDS1eHaUvL5leo9v00Y8V94H57urm0yEfXd4Tx5i8GLGf/MQlWzddH31trP/SFf0IdHxd
aU3b9OXeJdenkl+VuEZmyOmfOVtOUuAk6roQ1NR9h2NC9vgFEaxRu3fuHiED/ErbIXxwZ74b3R3s
61vub++ArP4EeBFmbqCXwINL+y47SuzH6fG43V5IzfBtx8lX5LFD0uP9EW7z0tmu0x0mHciJroKJ
yI3QEp6WzdNDJjseQwDCoNiJ3p1p4eBcdHYYjkk9HRXDWruJZ8Sh/2nipNjrxW2jdrYF9gURBBPs
haKoVxOXgnPodHpwhwFZJTW2RO07I7LbZPKK+n1sWqSPFfUWlhzuJKyDMppZYZs4EIx4U4wqJBeI
PRch5QKyt7BafE401MMN4n13NBg5j6gRj0/mf38bft46vty1b4NXI9fUl5FdTzMjUFni4Q2DJHEb
J7wKq9sINIhv1sbnp02WGZFY+gYrhISkmn0dbBrKnujyxkIlFhymv6pp9V+e6Xf1zUWtWGzX8jrT
2iaMilO/RNgFF3NTdw/DAwSmSO08O40OJ/EOg8Jt4e+Qe/qo0ZuDGzc0ngRmT0MavEAhfHp2uzWs
Qh1iq+FBeYKIYuIfU4ZPFF0vDGPsAcBP8Ms9/qnZNv9H25fN/85zv7w0lVlXyu1ybzREaZdaukKu
j7/FwB/mIfbVdWc8fgoMS1YbIJaN5GDs8ks/9mO///USvm3MKpnF0unEJRTtzhkboTcRxMRPK24K
djWXLkEzJvb35y0lHMyqhZw3GaA4BBREg0YbzKXuuPch7vhAWeR+0h47f79Jyo/FPMENmMNbiJ3+
4NlfbpIkPdX0bNsFV0gteXw7ki2WZhMeSQgHDNITvLfu/ZMyjalT5UKmKob1moM1nf39Sn7s080v
V/Jtj7Pj9/VevO7nmQn0xw7xJhFF7z8FuRYkL7R+OTN/cHbTEZH9/4t/ewOfsAfK5CA1W+oa8rBg
8Mh50ci2G5OnyiVvayPIVTs3SrMdm9OBjfSXr/xTu040PMHgBkJdTfsGFVyP8fGUJscbOmMuwRIY
6ciOyoBVcxeJ4m4ewbl0f5Xr/7hlW7bJ2tPRuhDs9s/TpKVl8eUoHbOZtb5auBm7Zhm8wCFhMTJT
JLYbpa1bzirsvB/d845ssnRYWKKC3nwUj91tVL2cJ4wb7D+omN0zyZAEySDaKX2L9NA/DKeGfH87
DF45IyzmunbhMYd7c2x9GBCjCaSic/pUVVHNH/RKn6aftW+BpPWf1xAi1dPNNnHumAuCghFcXTxT
cos9bjQrs3NdqxIJx8P8PDq0BLRHZNfEL549vGl0gj7SIDu5lwEdzm3W0Ho6d9r9HOtQwW+MHYdQ
CfL0dhPsTXrVgBD6g5t1zVneYV4b+y8zOqkiJqOWTtIpRoeTIBGZvm9/kYVExYIBULcExW/I3tXy
uquFtMOPXHo6VocJIC40CP9enTpz5cpVacsQltyd28cdHIOP5MTD4n6drG1cZviKgToia/Qy1nX+
TOgv50QgAE0FxwGO5JT0+vw+Uz+fqMo8DgHbYNpqLbJJzQAaCtOi9QmpiHBJJsQEqfrKWiVht8PE
kr/XpnW9JAwyyIPMOsdBPcv0qA70jUZP0s6G8Vh3z13d1Tq3Xav5a62w1a2rDrOBBe6x+VVosGoW
KUsiIHTx05w/12lo0umuFcmZ3MUmZW2MLhS45S8AvPHT7v1lkX4X350V4/h+m/Vr9jq7VWN2qIGX
1r7x3PQOw6ocv13qjNcmC5shGgqWk5s+eInpx6anWe0YOu9xTlr5+KaiCy+Wq3drCCffMsPjlOFJ
/CE2Z6IYnPfs3fMY4h5XuB+O2HoWeY8JNGdSE9F1Fqb7Wzbmj7OFr1/t22uvXPP6aWUZ/sEH4jji
rjw4AnI9XchAx2A/jdboC3vL5Q6TlAkYISZjc7bkwXqbtfEzG+33BmmFReIpd29B4tstCVbno8DW
H4LR33eoH7SwQMD/3yr+DF+/HA+HZ/K63e3mUtUJ+Qm9giq98R9bgv/i6YDuhBysCJegqHYawOzD
hK9cOB8N4XG4wk6gX068jYplzAWsjGSlMAx/q6V+2kVtxKKqxfxCNbRvhywUIqM+tdQc3gccn03e
fRMo8fJuDigeQIDzhE+1f4d7u/cgXIB0OdHGrHEXCrJlcd2/i4SMxav3y537t4JZxxRWl5iqaAqT
le+brBJrin7lzhnUH0qgkpVQzDFLOxI/WQRw6SCg46V1Bo8d0zBik3ISJ9kPHvj2kkDhtfFh0HGZ
HAEwAT/RlBNG9sshaP7UOP7/InXpm8L1WFXFwTBOr1naxe/wdhO9JTrW1uB0Ad6IGjmrybvlR1gD
YekLEDodfhzvYflRLplaxl7jKQ4W4X5cP3A32kvRonCbp94Gd0OcPxlNcMb6TEVNAJI+4f0dlGJU
gGQePCodd2RPY/HLcrB+GiF9/U7f3q7sbD8OyqVV/3EBWqKNyv74XUnkNxKCV3g0ldt39JwUNMqq
4mzLEc5mWTtirXS7m1W3O5TXH10PPYHYKM5sBWvbxY4MZ8f50m0Nli9ReLlLypMQq0VFiGK/32Ql
3mgFcZqyP4sHLXUbuyFe3V/qyR/E3l8XlS59w/cfDxl/eTV9Ee5XitOl8ybspJvN3/46IyPr2HKG
CczE7WDd+ljDNqAtmuKmgvVcgPFUDV5TtIPz3HAeBCkATuQb4thFs3tjQ6ecPTkaVTij2ZgbolVz
fnNLMprL+z6esNGpW4rKpkIYxj8Lj5vyskrqkUvT9WD0BXeONh6tHNoHgZke4kAy1QDfkMnrU03A
pmb9XQatPtYVLsHhiNGQVffilQabI+m2AqhOMPNxkJs9EFfEbdrhFbF4EfE+CKVxXug2LJZqAXWp
7GQDadsiOvzvL7r+w4uu2vBnLRXGB1rxb7iGdXjFNj6yEutt3sOOWWqSeQoxGD8XjdEOEqW9tRrz
Xhc+u7U5yqLAGTfVJhOGqEkkaH9eehbz9oAs3Olc68/ZjWA0Ob9cqPpTyYtBPukEpow5EO/IP28/
eYjn4pyBwOAiKTeoMKZkSsWVqAz2ctfENgzdsNFknWYe7O6D/9iCHw1AWkR9FggN/dfo0lUnD1Jh
HjB9UhIvsWxx1S6OwllQ0DM8mYmH9tEDviGXWnkJ7S0G/BC3Gt3xU2jSS7NZ7MJylFaQdHiqtat/
2M5jKAmcQ3CrkRqT5Xe4BeyFYiS2SVuHznYVBWrCM6/wMXwMkzZcv5ebzZix43SP8PHNLiXDCgzg
a6iBcXAhFcpds28NJc15R4owoeM06uynC1XTXNQhob9gYBjJpxdwJN2zhbU6LK8JbBGldJ9D88kF
hGRCnjyAakwHVx5kLNdcM/rBIo2s88guRDzMAqZIODyeusryEt5TkSIXPntPu3IuL8+o/dtx9r4O
SXGHYGaCrbuP+UUJyutARgduOwWaio/VLXaoGFsBXgbXAZSqomNXwcF7QDaNlHzB7aKWuYii00L0
lLnwbD43kxwWUwpbshVa68akaKevXgFuJ5d+8fJsJkoMiMka+kSfbjFAuLKfw4Ads4WZLoQQxMAg
ccxuob1aHgYDnEFkz4RJ4R4Sf5MHm8JVg80s8S3YbKiY4cw/P5SeNL58QEemrLxwS8ouNnXrOvBa
kJAlp1y8nEcP2fPu0pudX0TwWBgAtG8+885bY/0cDxCTjfobvtIYapgljBlkwLtLL0HwE7eYPotG
VxBvzlmkfHbmiXsfT8LffI5/qm10CeKDaUuQACgf/vk6HGz1YuiPZ5MT3QwMUYmum+jJ9aAcPRGA
b+3OdnzwjcYOsO5E0iyKSKRpPLBPD/b8xlHsQEiMo3A+s9cntIkMiH6ZXv/Un8PQsHAYY3gN7fxb
cRM/Vf15sYs7gRrXue1Qcp1CxrsIRW1hb5RJxgJaqkirNP/eu6BSVofm9Pib38OPlwH2ZzWcbNC+
PyXtlzow0a7oTPJrBnh7+7R4q0fJW7w/zrsiOO6LS7PL5eFlawqmquaYTk+85+Uutd0jNzD8+44r
/1Dw6diCcCEUV8SNfNtx9ZQspWczYSemndlYNMV5P3YlbObglYqZFtZ79vlfPvUH431GntofWp/C
ePN7Qfe85PHZOj0A2RtPGtLpMKL/M0WPmGANzV5B7YZDNjt6K8i5jnZ7ZK4Y4Ap7+lvkgvnDmfPl
Wszvddv79rL1uDIe7OQxLhHV552tz1mSbPPE/TLxTbcJ22ysynLKc5nQ8LtXBkcP1rrAXwiBLXbv
tfO/LDnG5/jTFkuYzNXyRsJx1T2yJ6CmpCm9Eop2QPtzFxMGNBZVf6fDPJ3zas1Ig88g6YScG5NZ
M0MvmXPrN/D7xy9rgJPgNEJ6lvntPZViLS+OSYX0aKkO7KZ7Nwhzx5BNHTD560AHvxT42WXob0J0
TEb0cXBPUC+6BarjT6sjddKZ1Tcrp7Ur3262+PtqxO/k31WNptgKWIqpqLCKvr2i5SGx8vtFqWc2
8PZNXNxrG5qCaKAjJPOIixQRB2+A+16LPRr4D+weBs9FyLjr5n7jPCV3CnxEOXexJ+MvnpjhM6Vo
/ASZgLIj4o2AH76yjSE6tNgrJe77J1umK3nX0RnwyMZ9fwLuLu445yco4uEfMnydNRFOladxpN4I
7LM4ohuIibNWJqQvjhYfXczruGxWgtOJudKCaDCuMHU1hiYNy4K5GQZ3Zxc5Cy6jLX4fB+x44GSN
z28t/huzpgc19a8OaD4u0DpkovHBe8Jooq3gpbjx1yrv5lVeY0KKiQ6uYWcIcmf31E79DPiYKGgF
sSVBomgWU8ejJkdkJhoj2GO7mXMkHNAIxwU/liFH4kGYhbCF4WiTEDcEjaIrBafALitsCnHD+Wg6
0guLchXQcbnDNz/cWcCybXLCIVJyrQSdB83nYdTCX5nhM0juMhrJ4MNwgvWfLAWuY6uJsse3Ytyy
15qfyEemqHNifobEs4J/weLHCXxSOqL/FjPSL10iC9yPB/Ufpn93ZwgYzqc1wXsPPpfgKxg0Mr82
FFs8W4mPByziy5+9u0Azyy1ofgKzVB+Oh9dyY28GQk3vOgt5+pzgOsuLWgCIuBGTNW6IlyD2mmPc
dneJy9RiNxk1TdYZ9HTWxLhBaUtc65c+lx3338v/H7vxt0ZXUvDHPjwVOG2Nxa+7hMHPDpk5uzK0
ROfGsI9KxHTOpXjwL4D+SXiYi/fZX5eNf9J5twUQpMrqvLtr/gAhV4i2gAyLxl4ak63uy1/ovQ/G
32xTRAFH5WqvXVgFJgKKu5dTTzFrpWkLurL4Q8lRxeY0RAhxUxzQsoOQXzxfMlk2efs6mBzan9Z2
MkIjgANj2jbuwcv5vJBPrf4G7/7QXX+9M9+ZZ7dMjuVLdcpIW4WBcG7hQNjWdvmn2baIXAR6Q6Yg
OfoUMrJ++aVwUJs291uvpUM21EzOLOhU3/Gzi1lcq7quspmauK2JidTsMoGTxmi0bQKIbi+Da2Cv
qWFnWAd4WCUiDd6kRyEnULvq4aEDAea6ZUSL28/+ly3zB2xP/x/orZsyPm//rLxyPVPMphOZHdMw
c+Z05OjlBtEYAPY4G1fDD7JHfYMEL6KD7mBGn7xe/Pr7VRg/nCtfrsL+1yHK6OisvriKu8/LBHkM
x3NJ/DFI1trrAehR0dvC0j4gEQ1uzhnOK64/kHMCaJrTKNjDfijIKene3GNEgmXRxWU49vttCYIs
fuQr1h9OyQ8RLxgtfqa93ySJ6k+9p6kACWiGbDc2q827+aUsS9Pz5ai/lHQmZYGWeY/dGVoIDXHW
P9nd1tUlm4qR4tNsn/JxkQjjJuBwaFzq+nn0KktcR9gHGF4Go+5RBtUaioBE+C+v78zG6ZBehlcK
V80duYh1VIHDk95SYw8KZb2CKEN5Qyc0fRLHSvjhFgRe7qrL16mdP52jLSTTlTZvWVxSR+tTrOGx
dB7QIT0i/TBOUdcRFDtX9gUcSbvhpkgzYEX6UollePMg4x0pd19+jgvYmNrKYv4P/2ciK9R7jtx9
LKBbPw+eHN6ZWMWisKHqOyzxyy4eUR88o2xPO/jQ/FfhwTZK2f7aL2rUFwOL+WWnsR9PCs1LGJv3
5cMY6ZKKwM09XZDvpQt5wXXbpbhVzrVt2k5Kzi7nRJQxIkLt163yPh3qDQwsQsppvTwLd9qBkbhX
y8st57DMsK+NEu90dA755x307BoY7ME9NfZacru+Cx3WXIj/+foJ/WGpUy3DRPRvW4bTCnRFKIDE
Ux8dSXZLteETEmh++2DvgBask0nplKvj3TWGVeOGeoQoZDoEkFGTUeqs0rc4cIFKW6UCMEPUA+9z
+xjpUA17NXT/TUpk68S8OaF8CGW+xPrCXRfSNCuDJyfy08lo00dHzviPM71aX2IMnzoMdE6Wf5B9
pAC3d3h6CYWAzm3CPYZnA2zQcp6w3J4RkyVpVG3vNJ2ZkD7ApmpUhTYMIvHqxKiRNrSb5cDUO89P
WO624iu4I9iA8HOkPEggzr2b5kvjQ+URekc8Ktypc5TvCX+OJ3CcFiVyLe6Q6fMd7FWBRsWIilTk
s9bnBUk6Amv+0sE1ESf3bZwr+tlC0QY24+lWgLzsjFDu1Tmu5JuTzp+9c+oV1FljmEmoJVAtJ8iu
b0MIfRn6rQres1MtHgxEOkxg7J0Uvud09y9VXAe17L4ndLIVAPjeHJq7/MOeKpzuqXunhOvmtXsk
QgcLotp5Qtf4DWr+wX6W2lM3LdkCfzJN9Ruuo8K7rl/vMp1dkcXuH4jLbkLbw16L004eu+ZxGtMf
yr61evdZe6citJbZpFoYcSd+O6cWD/3x9sqFPEwOosQc4pfWSf8B9zMh2xuNGbEBAtXsxF+2qbK8
ZedTnhxmZtFGFFq//eqEHvetgCvj2F8BfKAxka5DJV5qafu0uZ7br0Y3gyTt1ZEVp5CiLPHl5RmU
A2bGSs8Ru3rGMzyRrQ2/1CAk+bmhzXfu5N48aAi61cp6UJBjzlB2X8USh8srJivUEIWrM2jL6s6B
6GnEzN7NZNuI/n64yD+dLngjyoqkK81owvwGQ2vlu8wO9SWZSVi94LLlgZ24qOrEIyx7bIQlppbn
odxtPSnebx6mGW5yQAFJvATWWGBlEe9HjMdFjpDt4N/WRZ/BoR6W/RrXLal983BFJhecMn+OavIy
rKMs5I8I8Y3KQKfcnFkraYgA9bXDmOYBi0oelVEt1JE0eGNzQGzKs2328XVx0ZyBXBGj/fYu3oZI
1h6gkEBL2VYQWz7wJ4E06X5QN9BhUUslonv8g3k1Odl5r+Cn6p46vnNeo0KHiNQGOTI9QAFkuBhf
IJKFprLJuqfpvd9ayZAnx1mHOb/dNcbpjBXYitA7Uc+pfcxivEv7vj/0DqOGuHuIsnnW1xqHNU9m
Y/P//qB+eHmgLkm00Ch9WKN/UKIva/MZq0flZiDYy91eEy633g6mt6DREEJUHQcL/FvIim68+qB7
wWb9bcT2Q/vIBWia1Xh149Wuf0Mzivh5VPOKVGZrNj/9qZx5nGhjgUrpAQcR52dK91XTeOzHdl/J
eZKZuMfu0/Krp1fHgsOApw6FtFM1YNX+uI7GKI67pAFhEqM4L3oOweyYaUY7293bE8YvIFYtd3fR
3JFhOrtbJ0/dHf28xCFJyxj3aZjh8E7N7t9vt918m3+WpX+YYvTLdMwW47F/bgWanBHA/ERXpcBx
5WzdKCB+Lxinbt5yFFPkzDWgL7aVnQQA7NcLg4lELJJ1BiHcGmLDgYlR5dDno557v90YJyNcgFXH
uHS1i9+4UTV05vTWPq/g46rsHXBuiYffsG+0GCmoJN6HdS/e4saivgR5Mqd9uaZQYrB/FCfcbd6b
I8ArrE3CqVWYsZEFknr0ko9kWScQ8A89dZfJIj+57/1jZq+YnCeTDAk/mldecMuH0x7PZLgOeOZg
KwQzOabvonwwiBdv/VLG6v+GHwxQKdg7iq4SRGl9u6O5fcqKx/1xnSk9qjQtxEi7V38YIDfMiJ16
iGlKvbTaVe+IoZrRPaCFrejh31Alr6Dxdbh/dPh2GEVpLrxHRsu3nro8YeFkAfgKbSC3sU+qe48A
MsLFU0JlmZDwIfXBnX45KP50RN9WBx2TxEtgk5eODuSfq8MwzMPhWTMgkoIXVsWvPb6AJ9yiYIBi
MCXhFcTODZJ8CEqhjP++NLUfaLTQcL58+re25E2IqZHfLBhIE6AljFrLOahrCCnmdRAoqXd1y2lN
UShJwOaMbhtVjLKmKCrywJrd7k68tmKI3Y5JpLmKzekjUsb5Uh+gLeAnnF64JngMJM2WX8lBY4UK
8WOmjGRa4zKwKTU6jdkLTI3MO4N/2P0YaxvvcGSAmU+tkc6e/PJqxWWFcX5YfTV3bOawMgSaqvAt
S5BgXg8g3BxkgH9R31yzqyPfTz1phHeHurwu4k1+FupKYnxBUEV0Xbwn2byFK/TUsAQUHZi3Z6YE
I30KKC893fSO0LHVvXaqtjkt3i56XkvcP5INk4jueYmBZzI/4Uo+fw+PME9Tl4hZ7RI99xhorVpD
A0/1QtSI9TH/ezeNA20l/zPd1x/1x8sSx0uQvBunCBQNqDIuK5OOeKHNrBvRRE5eYIjTNDFru4PG
FzkEY+mUcSHe5WkkK12z/PP1706r9u8cWJpIV4+h2jlMpJ31GsqSJ62e21vdbBi5HsTwWPB0gOSL
D5ApUt4FKHaLWyUagg6TbKgsn9nLv3eU6QEDDtup6V5gGWWOPQNtCOPu+SDO2xqLHufUS0YFdTkA
3cocH8bXIRYMvDN0AE9TtGavFcV2iUZ+Ut5cvW/inAAtUmIOyzzhpDgaZyvzIG1gDdRP3Cq6zYgI
ut1lXnWLwROusXPkAY8w3cGS9Dosz/7p3S+tWWEPDsib9vcOzjydktFYDx8QfCzox84Dc6sXAp2E
Gt7aHA766CU3X/eJvBwOUf9WB9LTk8dvsoOMrt2/sgE29k85DlFsmKkKOSkdnPaYHvbeI910FbDF
bg7i/SGdBXZQPdRQTzYWU7BHsl9CWmqft2jpqu5l85wf8Ed94yMA3pqO1NLl8MEvQVEYdQV3KaTs
ruKBHLAHKXDCNph4x0PK6AvLnJ9WsDi515timUwz3JBYk2NEhk/TtT6gSZmj+lNBEzN+DdS2PdR8
o3v+PHWwPoyMQb7NegkrwTNHidfiMKPSDOVpQoHVy3Ymhm5X97lHNwWzsFdB2qYTYWLli9SjHwAP
kj06lI69a8yQXx27iwvZ6jGLmcV2TIbI5xOYOLOvUmhrc1du7/uW4td0w8QMguegImHqiPmlFL0A
oAfKb3IDCNX/Ojx1xLpkzRhMP2zjz4D3S61S1dbpbLcyeQZRPugxZsYUn0nygllyAf5/fYve+tg5
Oi802haaPzncPodro81o4NWew7qDRdXXo52EiSNzdmf+zB23k30miw4rB+T4vN8deoSSXcKs6L8n
c6vXpOmA3Qb5IHUtxQeBg4g0avm76/Ys5tlBdDBlDI0rgCf3I0p8griEGuG9sdah3TJYs0EEGefV
FzGP9/hmc3kMEdLpetBaDG5ctg1Y2OCZTI2XbJw9/9XLRk0BZuJ3tyCQfDF9Dos/UsreCQUgqSBL
DtNlZ62cnR7+8CdnhC2JnDukNJ4ccttOfNE5epPREfSzESrqbqtwC85zYO7LwVs+gMxbnY4elY52
dR+kYtfP3mdD/GoL79BfbRrUKRx1lo11MXQ4owAsvApYjg7pB3yOaBibOt5PwOY2GNZSX7rLeqg7
UHxIC23I7TLfu0fWyq1NPckeJuMlU6KVcR8fyRYS1Vrt+mwdWtAQLea9t09c4tzoN2LAvLuc86U6
wP5MkMJX4sz5EP7hJaNaq0bc9FHifvIE3OTz/eRvWkRyEkr2xthIETqZQg73nzNg+UdD8fJ6HXSG
nQ4hYC+mwMzMG16MCeUefei4oDnnNWw2EgjAxAHnkdnttHbhp4Gmh9kxs/4OpanU7jz8kRs+GGNg
P/UnUsqyXe4I6rdwMhOeHlzAwEPc6oEM4KY7B6ZJDg8EgcxhuV0vVWdnDxnEgHzyU0etJlRG66BS
GI2k/g5zwHAHDJM8nFEJF/8GyR14vApHWgLeXTUCSPcTL5oXT4edtnB2n5OrD6FfLDTHw/jQ6z4/
K9djjD5pQoTt4U6PRrENM7RJHWu5c4i2wfI4XhcOGiInO4ZwRmncj35EyqHUH8Wmc4dy7N5wjIH6
6ZTbz50OfOwVvCN4WOgM1gjRM9qgUO8i5ISgV3PeH4dSSOs/2IuGDxjOP6zBFF6Dr06UEbw0hjtL
ssHm0hw5RBOBd5slbSKslT15ZQfIr8pVQKRjVrfutTpPtIvTOSaHDjpYaEv+urecu6PwOIkZxLNm
7SGsZLNuI5yii0ZUiQVI2ea5iGU8Om16fL93xPoy2owvDLEte/gPzNjgYZ3cOYD4zsjpEkY/yRpk
raJvUFKIDkfK4xW+WNEwDnmWQJhBMMxJgnCeW/RDElkPqhMMj2Lh0St6Q9xVCBa0VjK81pSCE2/S
JvNu/hTdh9c9UeA4RXcV1KNFw/kVqyYTCddKxfW6uC4HQezu80uYzJSL2Cf4JHJ4QhrwHNEK+pfM
aXuryl/ggtMNjt0heQcg/e/A7nWHEDYwRuVtIndOJvVnOt5H6Z8dkcENWG2PARcDqitePIRGYArW
pMSCPSa9QHMDGeTR4TfwpTSKuubbX7tAhHucet7uKUCJVzn7MRKi2XlSkvonb297uFWDpHNt+6Rl
Pn2qCHSQTRzmaAo1rjaRFsfDqYQ+UEbQgrOj4MVH8WbxmLmxzQBugBMvc8DtFOZIQwGKCCpDvnGU
xU7qd5bL9QBkWe6Qpeny4WHqXsDrIaedJwcfcLx5UMh9xif6vWy56J7nOI7U3ou7uSiWC7L/Xl2v
j62T0x3jN+jxb4/JmNmjNgSC4vOaa5YFIMisedfLJquz2B8mEZnma2LEG4B2zUKZwqbJibXgHaEk
Gwwyz786DyQJ8HHgy7y7//1/4sAfDKIWqyb1p74vs3VjS4uoehxF+oLAyXtQWh7hOXxLhuWDrD1Y
k5eYrlrNKoRs7U4JDl8v5UmvB/d1H6hvZw/TkCzVsmeT38stfTUTxCbNj+vLV/fJAKEoh8bbWT+G
W+ydpr3/EHZmzYpi3br+Kzv2PbEVQWTHPueCvhVFbG8MddlgiygC/vrzzKx9Ir7Kr6IqKiszV5Mu
pJlzjHe8TePMagwiGyderbZYquHEORfXas3tgCIVUygusJ1xOyS091D4vJtYukvh4jdwWexudh0n
KJcWM/0R42BVMdCD2BonuKwZb9xuetYWxiuOMcuaI4FfBHYiHvBepnJo6g6bJTNnYAXIh0HlaoDl
X+syEjxX/La2e6o5kyo7bMfNDhmK6ACoU8k/8xMUTQnCH0hNfWPxPdpiakuT6fZOiBJkI34S4nSB
26Q/rObpYis20l+UlN4dNbr8tniK+yZlIF5CMUn0sMNrK4pS/2qhoUpyu/EyPZSAqmUxT2WBs/hm
MGVWPF6sg0tytjtG75M5MrgcFJJPodESToSunO2gcoJ9tP6AW+wJLVI3XWbtfs/Ljc9IZhmjCWG0
qqKGNV4NmXdH473FpnzUjEfzW/Qlqif35cwlm3lt8Z+f8ctXapOn5UFL4pMnwfe8bRGhfX0inX9i
7beYq7BZNr+8hFBdJ2wlRd+c4oxk05+fmGmszbs3ZxWxg3X4caUnCktXso4Jm41RDwzAjePAOHhQ
OfMogkrr7s7z/XG/x1ID+2GIeG5/9DbmTGiU0gryBS/9ir43ElWACWwh21ze0820QGFFUGxrtPNr
H8z64rzdaRUtvwJ7uTO1BR7yc3PHiV+CJXyxe48wB7h7+4GlMDJAOs1TH1y5Sk+3Umm3b4BLl3R7
f1qdt6NGuZHxMFngO18vhyLHr/VSXIOnuSVv1O/AeURs4EKTvFo97+5k54EhqikqDqo3DW+zG4EF
U5FEXTqL2MEjOnVWNTG/L4OIotzOtivlsE3EK/KTdqrX9fyTheODl/FqJ6gHLFksOKS9rt2EZe04
JbQyOeFiSfEXJ1XqCz7dDnNPgyfKh5PnzI4zYlpZMNLOw6EJnuBfZe3v2/3DJBd1dUlXrAnpeZub
EJlhlwqd3mMPmxBCxuklHBQkY3UcWHGVsrhgi2HyrhD2EaIDmVysMJkOK5/zd4faJEo2iS8R0Hot
jPvPCUXnC2YAfFFuN9ZXKf14OHpY16QeJon2ZkO1myj5JFveEpUUOyiLBbTChs2w8AlyvYx9XlDl
PIpJdZwkF1uMtFhVrqOV0hqLym5NC8V9LsFTOL54+PhawsA06+IHYajEFovvL5Pjlpad0DNqitL5
UUfV/A4rzhyHeH+pPOp042LbTyqXA2XxndDI6yErDll8GjRWV0LWOkYUUiavfZffsV/NktVC5/ic
PIQQslDQjxjfRCyAbceHH5LNSmvWG1E/MZyb9qkMv/CqW1xkz5AgNPE2PqOkB6Ijgs3/d8P4NpHc
ABrm7Gty9lqM/JTnnPE6VuLmrTbyaAd/nyMc8L5O5ioWMZ7Ui15nOIsr6kUGnreO+RSxhy+Yuj73
PhtnAyGE0V/KfgSTst11UWosjNEe/hc3RZJRBW/F/Rr3pABAkz5Cd7LHGIvvYzw6zWuS1+aSCV7H
gMiPuuO+NSrCb/owVyGzGM6f4UhG4j9cUgw+kMhvxqhB6ConF3/uGIk+gMfpi2T3bRL3NWv1zV7C
MZRlLh1Eg9wepWkmWDRNtIKQKzqK9AsZpbuKPjBcZqcB/JEuDnFi/yrEAokkR8f5Efs4M3mtaK3e
D2xB2OGn+315A1iNWav5HowfKiuvKYqkdI9sTx9HZB6noy505jW1BI/tc5/eVtK2crfpHst2Q5p1
ktdmBRi0gEvC9veZ75vKkUy2dfEy5wSR9sjt6lbqQK/xdIfaIiVvQNbIBV4yZJuP9oPRxU1Hc5bM
iFWMGuNoJO9k2/OOAYtJyYPu7wE099llRt3XWGW2xomziyUBkaQOi7vvsHduEt4rIATVQbndryml
ViNEShE/o3ujkqC5H70DDb6LbMx3uRA97d/ensUqcWLuyTZY4GnHvWxceK5T3RyxyKNZVNAE2C7k
ZnTcRBNTcPhJ+cMb4d3SxdFzUI8VT27Mx56Fg+vWzbZr9/2hC8nQZzQobuwshYrvUoTisZJn9s5l
70hZrTHOgU5rfANAITTOHXYld5Q2hF1QwkAn6hg5Y+xfwgquERSTwt1zavfUdKAw3D1Y3JC/EJ2H
xWY4rJPAmCvZqLOkmjWYnro4oC8rfxjt1h5B5umoMZd4ZWwqZ14dLXe+XDKTzW9mhAUyyHpUYX2C
zEFtmG3IiEycZceZKxX6F3vPTiMeLhYk4Z7syyL90SCzy2JzRrEDKt8nlJmzJ4rwtYXJzMU07Ouw
wOw3N3mmeDBF+UKRvaMSgN6kLGwmKODyN7ol/vK9Yv2pBgRbvnJrekUm8kh+ybDYp9gE4RAxuIF/
dnHrN/MZUrnJjtYCvJGj0engRsveQR/wBgeLpRpENwX+cy9gtM2Z+R6iAf7aYD5EGXFTFKrzYCxL
5Y6Xwds8sR+OcV2AaVg2/F3ABh6B2mfrjH0Nc6B5+3PqQs7ShhJvAoPYx558hSe3i4+tAw9jXDKr
s+D2XOd465y3DdAUNV/a89ieDG1AgFoD1YytENIyntvNWNxaV2c5Kuz9x5CGpbebL6+bqxAwPDOO
iaHG5IPEKyGdPIedVQm7rILr9Ir+ENMOMSOcNNM6Gb6xp6lMUuMq8xYNLxTCIxw18Ai3LtnF60U3
Mp88jSVroWEvvsDbZiWbH8WsySJDkG6zizo+j/jzY9/nVT+i6C/6QZ/RKm4xAtOSbEpsLPSW/gNB
moP+UGc1zC77o307sjKIdGaKA8IcKIyRJ83PVqpTdxtIp7rDUQSahkn83Xi8rW7ljAD08BE/P0Yf
Ps0HUGNYwRiXmRIJDKynNtUQP1BDuKigSSygx/VZIBXjsWAhfVvfkwNX6txjo+rNc9CMavm9YN8s
/IwGTZDSG+2/oX42KZbFdXpE97ks+ZqykvQQ0K/9Wef2SYl7p0wn3hTnDdquCR6gT6vbmmsc41qb
57GxATI/s9Z6rY0e+5RsCQrDy3s/zdslkvThHXfwyjoN18mHFdZ8wkTkGgGIH20Q03Mxeh/jZ+Uu
MS3BlLYid5d7DwCW4RXs8SvWCpba2OXJFLwg7Ef62FP5UL9UKXoDiX+9zyWQBpM7rghYNlDa9bg3
0Q2ma6P6uM+B1zTikGCrZ23U3ayNL/9/ZjVF34vyfYHn3oksTEwmhmQ2CPH/bfeoPBSCPGHn1rzh
Ll0YZc49d/8KH8YOtJ5nUJj9+Xl1MvK32TGeA4OcBNh3zNfh6juP8EqyOy7deCBhxWC8cfnMeY6b
Ie5f3kTYYr66pnezkKoM887wO+PN94wTUVH08mTdoY3niamgaVQJZbls8fmpoKqFeWkQCgZ/7dAP
iUYODwdzTBO5TgVickkORwvgRhrddNiDL46sKyRkRA1M5O1kHaJqvk0mg6erd8MqX76YZdyP/hE/
oDeswyd+B/yQizNBuqVaP4sYmS7cDwvsR/fIqBqrH1skcR1OR/PcNw8gMjpA2k//bB6olnkQhSGW
b50pXeTxTI7DsfpwCECjI4qbj9/wwRYexo3e9oJdoivmvx/MXcAQbwWOA/D/gRlwjaFCx4tEIdqi
Pz4RO0KI7+kJ2AfN8Snwy9YFImmQhfA4DybNDm/+gXnRLCYiDJfllFNHHEY+1H/OZo+mTk1qUwoh
YLzxSFmqvJWxaqwaEqk7Bxqvj1NTKGpizMCdH5TQX+AZ/EAtuXXtQc+XACS4YofaO+ij3BozV6lp
f+CCGywqEa9P0SJTWmjejfmO+YG9ZJRP61Nl3wToDmiGmcvuwm2LGOV18VRcfgTySZfb4pxx8+gv
ZeqL6Ic4wTtFJFMeijv8a/GvooegC4fmInILFidfNY5zLGXg3lO/mFXQM6498+MUIrO64AgM2FdY
Gx034h+9Ot7q1BNjZYrZJ5dTVewSHFCUWYtEjeCpHHjbixMEVQgFrTs2XxPFE9Y1h3Flhlbcc7bP
oHKx/TPiFqD27VgAYodOWOwB+Jj95DDdo7EyIAB1WJHMZF5AP7YT3J3LnvNgl5btA8bF7uEaTyZf
/h+kY7w6poK+euhDQXQ/D+e899bMpt3zHtEH1OLppOzgTvONP/HEw5H0EDxHSkTtMv+4ZGIC72rW
AecgRtoNm9IgHeDbiu4O26BDzVjJORR7b/xz3DKsMoWxjbW4+xz75cHtibkdnWKD2JosUVuk04Mf
f1PVP5sDxKQ3o9E5PU3ST39KLGegrn6EfViL5TyZOP5C9/TobGpvc0Ytjrrcmi36wYJLM3t4L+Ic
uF2rrglY3OPxqILw8YBPdkwphKKwh++b1TO+uqGA3LYHwZg9+S1D/IfzU6NMRfsrko6m3xWUsWUw
7aCc1QvDm5LQzYBqJiLFWXmH9lQ2UJBNsRkKbFhtBpSwbmmcZvOap8CWdLNJiQvWYrZ6HGD6htg2
b+ZQjFzonTfa1diIHrgVRzs/HJ27qS+Fr8jPbBFLSRxX9AFjdSn4saXDfY4pwcVB8q9x47buj5bV
xrOePcnFW7bYUrGq4cB2KHFTZxoiJENyrFO1PMbiDQrMmTndbRYeIbMwQg1/uIFZHDfrxcAJoDl7
HQbXpr2MwAYwDXuThyoBCN/M3oEKxf7iY270Nh932t9O4Yn34jd0QVeDuo3QTjNHOJCIYolodexR
+ubpAkXAgP9ALgTYWMcQd42oWvAaxzGYHooFq+A5Pu9ZvPTReNYzQrj6l5TRB/xltNcg7eNwFsum
g8//akVtf4gBwLY4yxs4e+A0TQPtfB3NkDrWDEYVVx+Gb6iMKSQw9NS7ZjkhHAMA62K+qIppuCnA
BaiDXI2++mKfyqBuTHwZgX+TVQ8bOHb01ayDYk3IKnJG3o3QGt2JPM0tT/t4E8mCK8fexNOnZ++3
1W8tjweoqX+9pU44na6xvzdNr5iGxPFwH+8kD+y+3eLFLB951UnJaWYj5QQwhHGDgBMwGMpADvOP
Zo95CvEcuUwOOB0xhLiuDof18EicitnFSxjZGez66SQIbKpHqCYbGJYmJWkUPUhYCSAUouwyrldj
zo2HVS982GW7iOwPJCSTMrYOx71RDdPkMBEAjC9CbgvTu5KPyCTg5MO+39Y0zlMMUhDDt6phPWim
deyTEce/AjjuVglGGJ+Xqxh4bjFT2fogUjvKsDbY/hhyfaGUDBl8vBeMZcjpqGdyzvr1xomFLd3g
NdkmKqNRTV01iYqpvIPyNmjh4ZJ6x7mYsmEm5yPpjENGSNZZOC7qo8M5QO9lVeVknFOcmS1j5MIe
KymBlXQh7yE/F7uyzz9Q7f+KRven8d9v7IjnoNCK+0ttpjJzvqeZvbgu4vgZP6DAaZyKIpUmnkJr
CZBubFFzUGnqFDNwQ/lO0QFDMCVKQyRwvW1Ijg51FRsTPErzRwwPPAEm/ed//Nf//Z9d89/H/WP0
B3vjP+7VbfTI7+/X//lP5S8EAsjX5F85yrDhur+RlOvzAAO5N07iMFFq/LhAmK1tHgDp6Mi3VpJx
WvRJNwCiQsxzcynyReZctPxIgP8kWkF4vf0wpgePmxRTHkYl7WEv+fdHqf4VWb/Tg4nV6wgZT+c3
FQ/UsGcl1b33dAFS3DDSEagHTSXogmR0bJAvRHeIizLKBPCoTyh8gs2WmAxckFhwhGoFiaN7TO6s
Nbq9+5j2JOf8gtKFi6eYgf0jXeYvzuyfFIy/8SoH6+rWWcsoGBHkogph3u1vPwXAmIAORkTIHM1p
N9Y2BavI9R+1ib/MH/7M1kFh8C8Cyt8u7PfSq7+dS9uZivqnJAKWAYa0e7LmobkA70z3TCII+rMY
n+2WprfpeDLal0C4LRz+/vL1/p1X9udj+Y0DW2vXdX0sm840Dr/OdoW4xK3dQSCsC1Igio+BAD7b
23N78zTnpduAmkIohHM5Eff+3x/MX93xfzoxv91LxWB9enwaDoZBM0NZCRaZgaAAJAvM8i4sePcj
ADesHkBMsExwhXTgbU7OrIAFDyp6Hutkt8ZkbP39kcl/pbz410v2G9kQP6zj83TC75sted23OlD9
Asg/STnvQwEdaSvs+i0Ffy4YDdw8/2TZrw7+/Tr9K1ut+7td3FUqe8e280ZImpIzu6B6hnMNlkSQ
BrANw3nj/fMtMZHtr97EaaMV2CmoOhEO8BW2XH1bDwmHgfExMJ+HL7xMqDYSLG/BHyzAwbCh2xVT
DRDZkplbMHBRgzvrMb2FZNYRSD1y7xH2sjE1KY3RbU7ntdDP0T2TYJZ4fRb65Dyqh/q8woV1Xq9e
L0PuGxdoX9Oj18gGtqenAQ5JMmz3UR9YKmm+lobkyyPefaYksITOVnd+fDrfl9uf9Q+dw9X/Jp1D
Z5gP85BxS55WqWzz7uEIhtewSz+4Jw0OzaXm6BrpvH2qJ3af5UUxGIwCNw+iIwjHx1OY201JcPNe
8WNYInS7RuvZWhyiNpGJuUQYP2/m+EOk+hwzL6hVb6/nluTfgOODyH1MmmbN1Iadc0j2QJEvgSjW
1RI4QFdXjELPwBkfu5yrL+IOZJ+BwBMnpBcsvFNSzOVRvWDIiEiiNXqP0bc7RtxA/EBGsk1Lvb3N
vdu0oMQjPU7fMn2DbfjSjTMcz59j/Akf+wELFa0w5UPUJh0kjyXE4fMkd9vkHVyo0SfFZdIy0MBU
uLB72yrNA2ZeAwT8mChlL9k4knapMHpC/sZ6HMFGeo1fAnIbZCW6PwRL/QjFyCXuIc4TGGD5sLo3
n8AfouRTgJp8DFtKpvbmS4fuuB3p446ID7p7JzIUGUB/x8qPOgTEpVgDi6lo8vCRHLe7i+ZTTw9+
tPQsoXQ5kXMzJjtq/p5/o4HPOG0CbHE/fFurgCQ3u87eBOmtOAedvtndXpePGPuH3etj3G8WFhZU
WusDB3w5k7IKJH10r5v8ZV1Gp2GDxPqn8HpxHzbNoVKEH+ucVvmRVKPWUU5Gd4ZSY6KkV0lIMro7
OmbpcCES5GWiKWuzbkwKG/UKtEU6/+zR85Su/Zw39+g0Rcbw2ZTui7juZqnghCWZr+wctCdHQjRM
8nT3nXDzbtbDu/v9JLek2MOO4sWrL0nuVt/rft3eEWG30VGorKVlJ2tVG4XJiUnTQrPPHaNDiei3
IkYoelAfyy4tyWNZZfdVb0lb34c0dEVuefY6klkwAAGBGJ+CCUydSUw2FrbF7seFisjYx9bgZSCo
9Qrr0yMu/GznmeTqP1WgT4joi7rQAz1A5Jon7fk1CmABzK+eMfNq0b/B2Dn0FvUsf5rFSKWHJcjk
DqxyJ+RjPa6Gqldm5ZtC6uXrTSh8SY+uzPyDEF3uF8m9IjIgWVVxjw8PBAVDtg4GzEOKTSlSgRF+
CsbIZi6ZMIAlbEugdZ6znJhtDdhSiauehyMNRXbwLiKcbd+kavTNARrWjrV+2uiGQoJlobJQoHr6
6L7Lv9ZVNwvKYGiSlcdZP8fHw/WEA0MzzZP3sBufbhaXoZ0T8Y6HmNkeXsOqtq/vgHGZhHWLZF9/
7j7xJxe6U6ToKvT6ElYqc43JbY7DbiscETF6rskxsoADQBBuioep3xP+MqqnsKuONC26fBw8r4mj
h1S9/PuNqCu4tH+uHdgHeojYO4qq6F35t/36kr8een663kRRWOYAvAarxWcdvltLZSyyR7zT8dab
x7zcqf6A++LsPmni//4oetpfbEdqh+jDrt7pqrqi/rZTX8vH+nnpKyTIJIzamh3nfDDleD6lRbD7
WE9Up1h8BG4jBycXn2MM6ow1A5sEBxW4sfBqSb0qne7uJrvFj8zkI2w4XlRquvMYfsKSAn18HXXi
drpe9gmgYYGQrYHqgLb0VWQbnYslzRus218OrJUz/S6z+atzxatKNuSuW7yET7mMbIeavutCFO4c
IBvUhyNZr1FnduYu6ZvFT9eTp/nqPX/UNg2ntlX2daq+hdlci49qbhTZY9XOUMhoNAPZdalsUAa+
f3LNSKrVc3r/EAvKpLnAV+1kYAS9adJ1xibEbJQltlObFYvJSwjwqtp8YavjMPo7xizMT9otSK6d
ZRFebCllXAChdbwmPhROZP/n697A2f31pDP6HlAvdODiGbBgg7VYdDsLffgJqMRGePbECL6S9qec
Aac6BMb91FgBVoibHxN9eZm/QsU7TnpLeagui1U37tkABEp2n2sr5ISbQc+Ewlvt5MWDSVZttUQE
Z/0Fmwy4+NWWF9JKnijZWjdqv+qZ7cXRN9fZ0/kQpTeWdZz7XgstUP3P4jM+ZjiqHbP8p/If3nrV
YwQ/fO3um/ynn0jjU6iyQsB1eQ8JA4aKngwyzUMe0w0Ggn/mCTGTAcW0yg0MXOtIqi3MXGcNG6J3
HaIhw/VPWp0n1/Dl81LlEIgYYc3s0xri9Ck2Krn1BLgb2VL5NdlV5OR9s24JKVs6wAkgSIo1N/bD
87NX54ZE+zcVS/9AwNPyHJb2M2rwsCNSfH5z9Nq8x8ehbNdjdXQaP7bFghv9czff59F6CqGViuuU
dWbgo2FJtuRUSW9fQreJolOOBG0TCeu1aF9ATDqUJ5t+/F6URMUMSqeEpMtiNmvTj1+zkmBGgDn4
rodOdFYuGuByqoljANIsEdt39F8joUScfdyzx5Bqe1zeZ/cY79PZafz3zzYe1//e0vX/9HD/Vuye
XxepeQw6j2lolUykjMVMWeFcRy/HxWGqLUJlMWPgI535fg9uxCTLfGL6TD19kzcPHS/ZnncJpWc7
hATL5mx0oXi7/U6stDZA8dVBgcrwvZ4C+1Y2JklAPuw2dim42sCs0AigE8mlgw0QsG/XGihgZ9Ua
xMdDKNB27P700wO/Hev+eHJllKCDgfX8708FBAjI0B/+zNrxejNbA5CexgDPGEN9cxeS7sA5E6Ks
+3hHAad4B3KawTP47VlYkxcQ4rZZFaYMSssD2gXiUgnK/Fb2bG3iIkSrUfvNkELJMuuXeViDpFY4
zF0Y1y9uIClj3Xp69bgPxAI9H34BhvkrjQHyHZeuk3NyHKJhWRpuJjN4bO8R2hBwy6kUtApOtuyS
RcFeP6uBWlZMtEFvWvMMBCiFPyeXEAf7R0nBHWBkhSLtQzAWIW1Yi77NMWN5cBP2d4S/m2v7Gf68
oFX9YdODI3gAKUvCw3vFeNRfraCeheB2/LPrVEwcuKZXANXFmIYz6C/Q/p+ZzVj0neFC23GJJuQy
BrBvNwlLNuyYcQaHAO0c5T0UZIHktwEmRy/OA5koIKFQRyp35cASw8mKSql3d8C7vQUDcebbULQS
Yl2Bmmazx/xnjXhqYFY3I/Q8ntkAgJwTAfk6DikCjL79OfONgAKOzzxxJQAtzjexHTU7LWfMimHM
AYUg8woh68ATZEdJt3FshXoPbhnZLowrVjCwNGjFNyw0TlaSrVaCuUKb+Q3BIN2MOh6KFxKAFCZb
EvPGyUdhLGY7CWTXFLmxZO8fWBA78rCHHCyayYy2MB6Zxlirx9Zs7B1Yb7yrG5IBEwtWUTlBS5Bk
W/io11Fcu5BBcAJ2BHdEHGEx933/JXJlaJkA2nI+33AwN5uWF56DV8xhd0AkqN2bt4WUYnYRcphs
dEoNdbm7+77sIyqMGbKXk90fU1r1XoHAjBvnOkDzg18VZ1XlltBGYgDNfAIqLdyvcedmHGAiTy7O
YXzf8fR0OcWte5xxF4Dk8DN99qsMUkRcQywnjy/j0gJMIINDh9EaFF+Am8Z7CuFsPObZu5pH5zAR
zviAYuOx5C0AIJ/8x6psZlKaXSBdsEgIxg73m/1GhUfao1hWuQNRDi30intQkHKhNxbOfSJ4JcdA
zPeV0VrQlxx4FKFKFnAdgKlbCz7sRauvw3VmNOJ6J1uMNqrwhxHMr1QLHsyZanmH8WxBHBn8icSH
kJBmheOnqTqEzQqf1079LhQOxULQicE9P+40gXlBhyTZJX5M/JmmghPGFTGKbepwV+P4xqwO1v6w
FczGBbfTZZ8kOix7wTpnRQPzeo2dBK8fyvOUhw2gH+90aPJEERqLo0ftvQ7wzoKy8zDKCDp6HXQJ
WhRI2mXI0z/bFjwqtpN95lCdsVQx3ty8ngLfKJa8OIZbZADXOIr56+NE2BfCV0z9hDUnE8xYCISN
AflVM1zYtTdU/MaegoTFR7Yd0O4fOKscnBh4qcmTBTq+pTJUHqxq1qM18MuTJIGkrIxV72Ns73Ds
0oGFeS7GwbZ7g9WRG0NFUJaPP0PVBdcbQXr4rmzbflBWP/GUqxbzgfEAAwBfPc1OtSVNP6Wpm/SS
NV3c04X246a0jmybiY+RHWO9w+riOQ4hu4a7360dV3REr0V39Q46P3ukR52zzdt+TLt4dHCDGOlI
s7vDCIjWjFTCZY3gsgiwrInORoCXEQYxDDvA1NSgv4MbwojFLa8Gv06IZ5s1dMrroU2uIaeJxUMY
QgKxmpmfQrNCJ0meUYHDY55hmvy0Xvgllt6vZXyN/SyPquNq0znDfVgips0AYXg3ll8qVWOpOJs3
BBNpdJDp2hpmKzyAtWdOrlBMPFRfEw9LE7EXtSE+TFsm3e8h7BhiLclO6Hj6O9KuTKg3UBR2mOF1
1sFL84RwpoiPg+nlO4L+8Fro0/mLaW2Jge/6Z3+LIQmXk2dchpxk3byHjBTaXWQPmOYzwksm06PJ
B3ejB5ItOX3N1a54qStUkFhYbHP3ON1DVeOloFwNrBex8R0ovGYBkFELSgZrE2tar2PBoUoVP5X2
bh+5s1wZME/goXasIafa4ERHkeZ+sWbtTYPlcbRU3TdDpbXkNGYlQI7t2qsLmBx5DOqQ9rM3HkjQ
ZmwiBzYMRq6gLy3MU1IeZb8z0s3zyVQw0U5+/aNfIt6POQKt/4xpoOneGd8gm8pKkmZV3JHWRrNR
EcZLMUYJDTInWPFR/jCguA4ZqTkQCezhfRNFH3htyLp2TYDE9Wq7AIwY1pXGhhk79FiCI41mWk7R
VcBOFv+ZgxAzUFgMDBA7CyKmDywgmj03mOtowTB4OEyC7vhTgtw+gjNabDglK17syQmiSGF+Cu1i
e49vA7EBP+YvnAXMA6vwL5sdZsgVxHPj6HS2zHpLfLAEaaI0gsZeul93zjM1XEK4PdssvsybNXJI
AECZeL65PsbAmdIeD0mPcCaAoq8wvC7G1oQJ8BiNzhfqwT9brP2VLhwMt6fIfb2nKYj4/yxFLT+n
vDmq7QMpash8KYbLlUHk8yAuXkw4NdjdflM7whKf+HXSDVj5n0r8T05vXVl0oL81yv96HP3fLHq7
9fPeOZ3JYtBKhngnJFWMexwURrPttfC37VAho89I1G/4KMwV6x/+K+ZXOCV8So+t7zJMLkjC7pNz
ckLD5cM0rrsh3D/EYbARLFb0c7agCEgBsGS4gg8SNd3iZvxKH5Tg0+ChRA21LGCe9+3psTCmwskK
0vVkOjwPl+8AHA7a9mDCoG/4WCIlXAXtZFP52uFr02f5umIwjpW3h8Opb/Y0KtEDtV3FWJKUZ6sO
0aILE6ba+3l/yD3r0iOu/qEZ+KtWoCvrfa4nboqD7m8i6V7xPOeXq1KgnNOoZMHk2WyA4WmHWedr
C8bK3//Efu9XVuXvVw6jQEXVRLpCT/2t/ZB17XL8EPIxVVwi6uPKfUy/2z5C7Fecj9eBkNRexpcp
UPiej0fQr3SnHA3InmdWPjyPtBCLNJxppMUtlXZIBjoHoLHX1eguSLd9Heiykt5Ei+RUuRj55DhR
Ytgwi5Z504tcOSmUAzDKkeSJ/gIdblpE51hOJS/fvKMb4oACNUoFU7TrXTw9qcHT9KT0j2npt2bf
/e70iTb57GCVdJNu8jhUJ/Nx0CYnxI0zZQxon8/4TZtcZtRpl9lncQNanvzx2yGfofW9zPIZQjN1
Qhl2OM7kMR/I425S7rA8h8s1fgWoo3hoALGCyn7Zb6cKiOUKtKiC14SG0n37dQCBIIJp4V6Djwvx
aIRvaXgOymkZd0I5HNiS/8BnsuM2SFBkhj4qw3iWTso2ctDcAb3Sx52pzjWSiBvhBPBS7baIq20b
XnEEK+JzfJvIBDPxIh5R2OHbxSkMbgnsWQcTP9a/jld7N2K6P47u44dh0Wt5DFyHp0D6odBwyAXA
dBi8DL7tM9Cw87sEa/fiVSstedmiVy4wPMbKY3j0IKj774g+Mn6kN0iHF04/Glbv6N0zvDuGDBUC
Kbm7lQ0Fz3mkvKbXxkrAG/T7/iVQI/FqT/djQ/P2Khczax+fPPdiX4Y3pjkDVw0VdOunCF05XiHr
AE0oznHia43XG9KtRGV2Gx6HWEJ6r+kTrU0bP2J8vfmbGt5WeINx9sff7XPazFFQwVRAvoSMIxpk
zbg7ziOCYGeDyXnYXzyAWIA0Fv1dOTsP3zOdrw4ixe8OBxnhisvOUk1JQ1ZGxfY+z2NAEoSGT8od
hibH1XP/nHbn+bi7vU/uibpVwxqk7FxBlm/j96SO0VK1MRUbbL+KAF3I7bxdvE7E73l4CZkPhDm/
96I8VGa96IogO2wy8SUsfEPk0eM8hLiU/v9/8EpvKWL6Q5EVGWCc+GNwKLPX8I9PwZAqMhksJrul
DXjc6Kibp592dh5JO9RR8iFPX5t3pkbgbu9RNTyGzxQAOSPML3pteD57C8T4PJ6bS3ofbVfyWCnM
z67ZfXePmbY7Z7yIhOJrdiNvEDrigSgqAJTHRm7RDNCB9kvaZ4in6oIP1EUP5Dsjke+xKT68trb7
9X36jpZc2/EpdfG/f1cXfOrJT+0fLrzF8089471c0l9/3DP+EKIH8bjjYjYwtYHPqz436BvuGW/v
R13gxQGAsGsPvOxzo4kfrS34evnyq5m2wGjrNNJh71jqgu94bPj36uL0tpuTxccEiHDU1ey54R0O
Brit37NfJ/OSnpbXEVYK4twwZGNAfPdvG6Z6l801K0cc+A5skwhHTsumWfQUu6YPAw8nMnDDX/lO
QHW+GdYlVIabzTe28BnwZ+b97/ga38nn+Aqf4+/Ngj/BaVklu7wBhxfoCSP4fCMhTldirsn4E0EL
9HuJ5rxi1TlFD7sTXt2Sx70KBjHfObEsqOrEICssxo+hCrXrslmPuQ8W3w8mvB9HDkgZse7+c/jE
SUF25UBN7n4/uAUdhCO/ROTBYIynnK06bdBNAOBYmmkUedHWrO0+8xdl3AY8r4nkELM0G7jM8PyX
e+NrZ18ZP+m9JX5Cz9GdgjWn65/d0pIDwjM9pmCuDKP67jvfxYD39NlpE33CGToNfByUZsSrsGy3
LhZWXcLRzqYFIY0cJy3JPdqzUGLF7CUwiMjQ6noDxpcn68kicienEsEAHs3YhVBJiP2hgGe/Rsi0
jqThY98lx1KdVzGhyeNu1PjlpImumbSo3f6hnlUzbhzkNRt4Xo+Nuriq9mPDvdw5nP8fZee13Li1
be0nQhUCkW5F5AwGidINS1K3kAiAIJif/nyrz3/h7eParr/KdtMtigQW1ppxzDHEK+rl46cpdrr5
TVn6D6mD+d1/TnQtmGr87D95eFD+vA7s3ld7DRGGWqpwQRvp9XtR2uv5x0q1sPlkM+YGyyf7CzLN
OjxsRA93gl10KIaiEXJGaoShCLCY2NE+OyF6e/MvWz3Yl0qgBVbZwqOE9jo2215fkzG6ZFZkx/sU
Z8QrM99vH77l3vgK5DSzjz7oM7QRPoF8EVM9uefHzz61A6U4JBqOZXJtb0isaPyUcptpjy6aUubk
skMxrbrgnF/DttCTOd0X1zfF79Op7DH9DX1RDJsVHtd9gEppPMEsPm33JKt6do773wa8ujeYl5pt
E0LKkuy9Z3T4xM7Csprdkmmzz++RupbD52qIX+gqaiuNcsuW37Peqw+M7WHdlRQxx21VGu/74vkG
BXx6SeX0UIj9PKf3r6ZsIu8gihSIr/Xbnl182tgM9tZoGp6h1MvHKJ/wINxU2aUQ1pbA5YPLSpji
c/FMKnDpLxWqnEpyg62kWy1+oGSlU8wwuYZjXsC8foevFrwBfpWu6caK+HNTxaeCxdlMWf3rsJF/
pldFnFVIsLBZ0MiVfQSP3+ocwmEXHovHa7VSMINtcU1O+ZCfwwESrSq+J82nFk6xTM9GWg/pjArn
MybRzo6JVZ4wRqAGIhkHJ796PeM1j7SLtcCkIIe5jRQYlrpyTrX4kd5/dXEHlZa5o8vz3fP4quAZ
6vzNgb6JHpt46ilb4J376OaP5RgtcJEM9FWxljyTe2JDtzNnRvR4fSYzDUY9OK6f1JOfMaiADyUe
0yP5bJMK13d/s4o+HdYdG88kTGj4eD2Wt5e0j2hNwjDd/VmgmSIHXvuZQLccTqs5O/N6ym4AyjfX
5Ak+YvPnP4dN/euejCsJbqVsWk3ZnN0+SRBGfqV+n7OhqN8HnvmYSd+XV36FYu/nH58j/4BC/WT5
Z7f7lJkj2dx+ILgZX/tPSj7ieTYrpqxuvcPbO84p1ret3T92vBchIKOzODV7TekV663slB3vaATB
0/jKX5xonH0QH/50r4L3hp4f87B70WL7VnaXn/PuvsPsVq5ClLLjg/jnT/R43v2/OHP8WXwouVwa
22c+R1DVgcxNISJ/ldZW2X9qu7pgmh/iHbZjeM0hPGWsriuFlSIoIyy4rBSihEeG2V7rb3rcokG1
naJH9iTqUl+HooJQpYNaffxA8im8b4ai/dWzhvgxuGrbX8KwtO9NPK4gPs+oLYk4gSCCH4q3YPrU
1ztbYPF6gNvN+uF4/Ro2fwzi//pkEwf4yG4pAeJHFSvJhas75s+vdv34cyKVt3E75EoHacSlNOM/
Qc/40ZcER+vb776cPpCSDe4Yio5oRzxN9bkU34T47BVEAtZ404oICFjKzMa9fc6gZa4bwQ13XO+L
5nez7bZ0WpuSEXBB2cmYzZlVOKwp5B7W8/bA7MmWVETPntEiPqaQOhaPpCse302ip/NOzWkK0fJq
P6USGsqiS86RsgICEqjAReoAQffs/CPnA9K2DNN1oRSdgO2OGwaCESFRQ2XVpFZ4iKvQTg8xpPHB
Ix+Ca/TMAIh8QT0VN+kxRvotvUdSetnxwWLin4/VEJ+7hDOTWv1mQthDiva5WdofY3iMLO+SHD4Z
4S8PMYUiv82avEf6+RYOn0a+yG/fai6HanGNrLx9ffr3qOOKKh8tKLdCZhEUSgScGE1emNwfRZVq
/jEzfdRF11Uo59dIix7JlByDU6y71GvMrZzXmV1a64V3XFF4S7j+sA9JeiMjvzHHCBqoEKTOJ/cZ
yUTI1eb0w4dtrj+MWqQCbTUEyqryjdDwyD3KNpBAmMi5ki3ez0GXdhBohEgqACo6U3+6eRfMfhMe
os6j4mbEl6T6Va9sEPSGZ3nj5pSqsZJeeATXDKHm4gDmR6KhOidn1Mq900riDqpfZqmn2qpPFrs5
gfHXLX9ZLvIj/PzGU9Z+mkL/OaKiud9JNEEf30+6nFJ5j64RFatsWBMHgCU/gvltgPfud3f34tmZ
7ZqwQOwd4BI+wlshPX2/jee49lVdRB/vQwTJqH8GiLBIwOJ4ZA4NcEnSfh+w7MmbAj1vMqU44dqV
vE6ZXQHvlRrx2Lg67AvPpZw0v6rr0oKPShVDXCpBBoRXpgM6nBcDWOOMIe49cDEH/p1L7dJ0hQwV
wFdXMNd4fjVvzlS7J+JUmnIIENFXpcA+uO0+o1v7hK8UAKW1rAd3rF0ZXk/T6Wq3rx2NOgmxMrj6
3n3sKj65HKFJ61GhNZdKCd6pSSTKuWzaFbLK6ekHBTmlZGzpSSMDkAV6cuflkR5t2e8eef0D/WJ+
eYeeKpN/KSttJb83W8rzPYne+HtKpWz46rbSqmHg0yj2vwDnoUtvLNX33ufO0pm4oYr/91TP5T2c
8Y4ef5DkE5jFMrKoevz8sopFYQIQed+/YweDx+sg/KXwKGkH3EzHqe3DRWH9MkTt4Ymi534zBIdY
ZGxWcvhCAG9DHVDPtJX4Y6XTuVsd8kv2TGzv/GWumu1YSiDJRKwhuK5OX832snBOX8zAPd8Guk5i
2vqw1r/MYP7cR/dk+qEG8MeoDvkEIDZ9filnmHznEu8X61/M+UZ81/Ht+IaR6renN2BvGCnmKb8k
98rZAxARg0Zbht9G0VM3aaIWkw1SITUzWlBgvqYt+KPm92mAmOMe63FDFHb9El00Jb4mg9ek8poE
lmdVpXWuvHEHxYnYl17fUnIZ0Iv0zFjbzC8CB0hB653huM3v5T6Z/FpA4tL6VcN03Qq9pBSbd8nN
m8GMKeU+OAZ0jmEXi+nmL9ZHFvPIeREh28WrionDOSWDg6Y9EpNWPmESx9AML0FbGgCJ9ZRfazY9
X0GbiLgUId9YLtRQDe9ll2h04ceEBcq6tNlWHMxD/L9qDRVlDzs0/T2AsTtsEIu8xxpOoRIZayWC
tQl2TVgf4mtwdikEoMa+nJwx1KIpuVJujpSIHkZa0/NoNoo/Jgeo4uegTZv8uK3TW3DKwDxkN2Ey
PDEsefHUXM3tDyltM1dAHs20XmkABYZ4iOVQL+kqgxnUXbxDAPkRrxRfQCta106PAfRiEeCQt32C
dAMrbSUN8soS7W3khAIZErS6RNTGq91DIEW3RNitdqX94HHKnmi3g8ZBZUbkDuU24Iduo4vJ2tdm
I0BDO/yThO+YIQ1kRydP0d7Ix/Dq7oUph2WkS/qEn4ZVZIUWMrW6vwhtH2IJ/xE/woXHncJBenQb
fgbBaf7EzxwzOWjheDNQu/ULm/4Mn4wp3SNvq/EQp7BJGv8eWIXis0U9Ia29oN13jPcBiBFWSo/G
jR3NjLnfIxYBuqutnsrhkf3XR92WUD+67EYesprP4SFos/sJmjKN76jfWNTCpn0zUURsSvbDusf/
dVTAzejM7NTL+ccun0Ao4SLfYeFL4Wr0ks6KWR5eASSWNRi6UPuQczm3tzhfCjhmivIgZ4CGypu+
sjM4FMCVivDySLeMCVUXQBlKDgys5jYNlYo0VnLFpmqSPX7QSu7REFjwMmruKXjGRgJqx0F8mWLZ
IVgEdiRcr5k+syFownrVhCyjj7Dc936tlTwls1zk6k68BRROIn/rPTmntR4F5+RdR6KEteTJ7aqk
32mplTxXZkaZ1EVwCYKv+OZrGLk+umzbfErnbRdVkbkiP01rTp4awkcbLHjweO5vjdM5/LCY5RM6
PUaOR7TfuK4bh4tIZXOOGQ+N9oGU1p9Q9OXyukou31xefoEgRTylIT5Hz5UaQpMHbkf7gj3HV2BP
YACg7BgB0qHbuXh62iMwhroxAhV0eP0uNAJiKHYq/LgZuq4h47Vhl3S4f7F1MG5EFtbaTDvIfIS7
7tBMllL1Wy/lb/HwLjvGw1E8Mym+iR3TJfWrAVS2IWWZU4boo3p9jQ1IdsQkfLc9kav3/oGUa4Gb
PUc633yKscOZEp8CHaQ58YsHKyzxqvfkfPS+OB8dmSXRDqpqoVizRzAFg38AHXLyDZ5vHUDJm148
iFMI3AjWhGopx6ONCcPS+0oJFu6eoMfMbkSEemnTr9wnrG3AiU3Ugh3Go6sSDSphzurL+5tg+L9G
IrRbrO1PpVSIcPpNnWFSXvceDDiplDaUEY/ss5rruDOzsudoMnqTPsIWY7Rgtz9yi28RhcYqPX3V
a9NV86dPaPXGKn7YRDBnymw7DPX2HCHwmhoeVIwlwOdtDS34cTui9sHXom9jB6BhYTlKKNOsjunV
HzdmdFhJPgyulHnRgY9Ep3QRqFC0H4ImN6OLN4V9Tq7pVJhj3ZWBfmP10ifFmSN1mBUY0+DmLRzb
P2C5pVTe4QByzYWRGqLBJpc2R2zsaTthP/ri6stvUlEhnQifppCWJTLsC+ITpKbm0PIOJdXqtR5h
24mRr6SVmrOgzfwMjFAnhNvziVWuxjqTffdUDdBWIHQ/ZvfXpsBy7Qaag1IplT3T2RRtW+5h/rKy
at2+GC8Q2+JQDNzLHafBiaVtCvLVZ8RcWhLeZXtP8dvXyl+A3JsSA2unkKjeYxB9Yl3MVBUerGxC
c8Xp80D4Bth/9iPFCkRROm4IhCMnYIHRXYRoxESqS2AVw/lLWI/ZjadQ8wnR+VCreJKcE23y/js2
al8o8T6kehFSQkq71CCUF571gHllZ0HMOaVosAWk8J7K0zn7Q2q/q8FENLYACm45v60QJApJuOGc
yf5B73ihvTJCbizEQwXW9ym4B6YLH3/cEd/ahO08Fmg9On/2NeRneKrB/kXlNKgvT19m+KfifQD3
yt4DXRifXBin1vsQFxlAuJxCFBgPiFHVQbWRvdGRihkhIh5QMDJZK8YFrFA4KAULQM6EYBbERaAW
QIoFCw+8VjSgvX55O+Lr5IRCIHSFB1fHhUh+Dym3jqTh5auNSI04be2b7DCZWaoxTY0SDyoyMfeY
iZhjyE7pMb2nl2ROUE3M+vT0ZuJjb3GVs0mITki08NFyTqyfGe/sA+g1sfMFomLuIaIpEkubB2Cz
I6dUT8XG5NNigHtcO44zm729N8QLbyjx3zFQbrjhhLaxiQVsySTreHAtb8pvCQlTeMeDiP8qJRCI
8FFYRbsGadrgpV6A8NM8bzMOCkot96gFXN9sjY0BczpzD9EifAqgPFVSHJoBMYy9AnDudvklgDF9
zWSsT2soGL4gXM2MDTFsst9gROBEv8cVed+FjIipEeeGM5s5mSiyO5AnOPRPEsZL2V4z5vEAJFXx
L0ROC94Hg3NiLoElpxCX4gwn5CdbWptSSGUwvtARupIu1nSOTh+XEM/F3O2KhiydvrMIP4iFDq9H
EbvyPC7ePp8TTE4uc6SIfJIFkeDokdKxrn9S2dCK2T/oKVHts8mLIazgLyxkwdmwLL++HDHj8LeG
gpF2z+Lr5YKNqUR9KGjAGSTIDG/wzysxlQY3p3soIbeMO3rnFXlxk9vvDeqB6teftuHqRhttQfrX
bZ4EWVZO6IqtJJIPcHru5I05jgBpzTM9sMdblzMR2uJX1Hczs8n966jJ64/6D700cyTvZ4+eHdRc
/GJB4BgsdtYa1dHKMfk0EkUcWBXe3zDZcV+OKXeIcmyzYc2RFnwQ+shMa5zi9nXGeWtAMgAfpBw5
IrEri/l2x58OMTftWgVU2x6Ugw5T5GsiRnQMO2+IMJlp/TF5E77D8CCHjUHNHtIT8xP8j3hDWqfG
ClFCknrhaBA7ixbfVo6NBjaBi8aEn2IsplvHYzIy14PDhp1exOJUNSKxEfElHAOalHEf1lm/wU1k
hFcZLjkn5vakguuGL1tY4yE9kDWK/xOmrneIJuHbSxTI52geUuL/c5qyzrtQfj4liGwWh/T2BlNC
3K8fnJ56ZbId7XLmgvH/QRcSYQuzH4JQ964BHjNrRAGCTGMKr6lM3CGFtX9ImZjwL9EUj5zhRUD9
gOooIo3xJa6gzhzEDWAn+424nYnlWZCcz4ynQKzuLwKdOXnM98lX4fGHKhUwCRUZj30FMlPjCzqv
ykUj9hKoYAa2DzosWiFB9yAlhlv7doHtCGusFLsbEH21gpXAuUDGa/pSSr2AvosGrfDRhUzC7XmO
erjwWx+2cRoedXr2LLCXqjtSpH+4Ml1iNVIBVF4pzDfZHh1ZC1YCdNdevFN4CKugLQyKEAt+dKUn
Q0snhZwiluj9ogPu3x34XAozgHEtOoZ7msMTTBYYbBasjqg7IJ0m8Mh1ODhPuCx/e8ynCrGFu3dO
Fv7EFdCT5ppG90jKNWKldUYGsiEdzy+PGJEC33bQ7gwMVl1h4+rMuIihUJhCmay7BXrYYKooIWC/
gTxg41X/BDz+khz5kzQC62+ktIRA/qKthxbHLa5DFTQgf26q4EYLWgr3tJxgLMiB4joXWs0Ld6S5
xBQDO6llwlChMcysEkGNlZ2AANepXHKrRLkVbD0TI5IXdwom97ZEWMG9YE4tyJGNzPBpO8QAzekN
qdzrlbbUGJ9gb9TxRQ8ycHsZkkJjJc8BfE4somf4ajYGtLFoV9VRtQY5wPIKtTcCHHhkK7Y7QY5/
iRcplOjJng5/G9aFaIqZIa/4ZJsSEWDNjGp+0kDhkWnJBafblwph/gLwWfLc6fCcTGs1lt4xQhAy
g6nwyaS5OorCpG7d2i7Mdy1kdgigWwT+Ul3SRUgevvauMH/HVB0wYm3Naq7GQAqq1SE5eeZaD6VE
Lmm/eS22Sg60d9apmOI2bRMptLJ7vk8NcBM9INgj0f3Z51y6wFOFV0ye+RRb2fRWQ/X7ImaoEL8Q
sccMPwsD4ekUWGyqE7oxePXyzLraeZse0mdBKzBW3iGbLxbZEQDCgoBt3tzQFyUDTNqgjq9L20eZ
JsKn4i9O0YLoc5FY3tUXNvbE+QIOGFUbKxeFQGYbX01KpJTbwQre/XkjlU0xboiBiGH3L4cVIKrD
yoza4AiLFsW7hPJmfsfiS+Xxsya7PX3CKAEIssaXyQlHkOXGEW8m7xAN5SnlnL/JhC9DqofU6nhs
bXBhMv5EmMOnri5Ue5VXqpFFK2hcqBMo0fm1AZA8b5W4g7d1DLscDBeVAoCDh0hz22DczMlI+idy
IBFB0/9UNg9cZ5vbINupFWhvY7qSVv3vil4+VD+kr0q095otIWAg53sCKRMvQUb+J8K74nJ7SgQn
9xyrGLUFtlhEhBUHoSfa7vID2MXy9Ltbn1KGQpt1/WEX+6z9zTZNxc/lr6pbwlETzsHJ01jpKh4g
s6N+xd4W+JKHuxe4aHj83dohNPSYCSih7/CfxRjbGyNbZNOXsTps29+H7bCtP07plJ9JpZpNExKm
cv1zcli1wdU3eIRjfibgJEINaLS5Zx+Mp3t/iVYGVRvclzOFBHdLhD1RAjljfc9YtaMPbwkwF7wL
qoikaOD4xhDQJKbboLLdUeRpo0swecg6+hLMN5cXgFZQZZJ6DLAtPDzkMX0NzvMHVhdpryWj7AT7
e3wLX4cEjO2+9GmDXiIs78Bj95TIKBg6v9HgcDWfYgt+z6WXHd0oJvWOitXEXAFYtVz4phxyDs+g
Sj96PZPN56WdTaBMrm+NP5PgwSUWnVPE5gh8ru7d77krGOQFzpFsrPLsgniGbxUJLM6OEFvjLqec
i08rDq0BCZBBp3xeHhOFLAmI5m4CmMsozdlXyczrtUL0yQlwTEiYBLAHOUCu/ETs/WDC+cQdE03j
ulXsMieQgMlgrl8npULLmhanCfSn9xqyTlG4HmMHH4JBO/pkdcSDM/chmFFFSHcMFALlRyzHd1+N
UX/+I4WDYMYD63AAggMggBkn6P0Rt3k4NmxwIjigJh93uYkEusgfnq5wqhPBrB0SmVMTvIQtEXWf
E9OnKtQ/kPOTBYjtwTJBaSRolRqmGqhau3eHEQgMUymT+ndLpk6HNw4IGFQCwvRG64MAlZhpZPNB
kkFOUQfdpuLYKCtRqxNgotbTMQ8t8X+X9oHJkAcIfwegAbShjbsIx6Qi83hQyZOSmmCTSS3aGFVx
S2QiWNGImUJ6FTtSRVwqdi81KY4t+5y96bUEuDalWomz+oDtRRg0nCNpCOOJzDtq7IIpkN4rnjHV
en8KT59NSOwlsE0h1Tc+/BHuVzwSX/ObQqRiC6wPK89N9eHk4UI9mxIal+PLBBxguTKRuAxJ/8qI
iABn1Oho9J/iBGv5nybnKTEdSlW4p8OWANI3KAIrjgygwMR52HzfGMDtlLfumOsht/5db+haBg9f
Ssx3vYB/Na0cFdN82hJn4N4R5ImFmTdKIM+0pCX2qpHdyM6V8Iie0X5Jfnbl5JEV5mz4+Bg1cITJ
CflhdPuaPPoeb215ZiAeh2ZlkjdHBHBwi4l8Q0UPFZFZIq8TV4eTzQ40u01cmQxARcqlfHq9BCf6
ZTfmGkgPC/3dLKp8XEMZny+yh4h4NlXGFFdp5qDEoj1aUbFUWHQRFpGWP4g1ziQLmtvjqWjdJXok
cQ5kBwA63SZKtNf0QVbUrmmGgUgfaRPW7PixMMVxiuHKww6T3LKpmyUJMlZIBrfCZNNqv7q8ETDp
hU1lzKQs3bGfEBM+peQVYYXm0ku1HrYCSzzGBtAZQjKg5JkZAllZiSq3MF+PuE4MygcXfIRoatK3
RxerLe47ZqqkzeCK+ABfH9rJ4BN7gnchagKc84ikwAD0VgVM5AsUT7O6e3tfvzK6MK6Y0UCV9v5C
twLFACIwkC899YB79IxEIHIs6PIHp7VG4/8OAOjyURfHQhAoiDFigBE+zdkBFAXFuaBeU/dxBfzw
lABEqjfdJ7CGeoOKt+I8GBxY87dGed/RY5fWRgnOBckgxLXh8APnsihpd5dafgfVM/FKLa0P4J65
BQ6mTvZbwH3RnRhiRpGCOCJ8Flo4R9AylUCjAM8kt4g3+nQLawFlZL7kZX6zkHXSCW/GeOS1vZHZ
Jw9Cvp4QUJQz25xCpndmvIaT5B+J+jFSwEdYQ0nkIzEJNttZJdgHLUUEPMcGVHCiujAgPM6gMqpy
vOIIUfaCy4ckC8TRCYiFTtWMIc2A+h1pEFHL2oK4Hf493vEgTqtwjyfqFyJDMSi23wk2mrz9jfVM
QbSCRBJTBW06vxFz7U6gt0bGt0+JvgPJFZAdULnot4rXbnRPdWFHSO/BAqDUM6A/FMGzlCJhnBJL
xAr+wCw46K5ICmRgmlhmYuEnfh4slCsRqT0ibXcKGfRBZG3hE0XDZExFw5ldFRcMyhRmHXV58cFK
gTw9Epub9HHM4ugceI09pgWw5/evXsNUOF82s11GVvjqDNujEFISkfo5RE/Hq1AriVvfdK7vBOGB
6otoAhjr8kKCUFHPIIWgQEZi4J4TjYSx9eBGCNASgOe79/dMi3zBPB4YzNYhmulfk9uyIflExNKT
GfRDEgJW8XswppOvODbbk2EqzgMVYipWWESersw2xTCBH15EZ8YKBdMfZ8XDBJKfVK9VtidB6rjT
ao0h8kynfD2zjpcAjBkZwMVvnWugxJwP77DhrGGyOLLUs4WTx574ougANc7vKpeKE0/aykSNWewn
k6BBjNxhxXog0aekWz1IBIXrPVEuM7FfRtas2w/C83L4bYHf7d9uMUywVCce+QJFGqNAiwctOzJr
TGob0ZymQDeSmbfRgVGCfVztRggXr64VMIOL+cD61oRZlif6TBKGVFwHhaO0oyzS5A3MPfg5OL8Z
ySeBXPA4HgCExb9SeEibtRyTLlJqejCRfOOxkhuEZGHkQ4e8YWQNyK8DcyWQ3yrQdmQhUVscAREh
URb08NAzA+IjTgTQ74SleZB3XCEdozZDDSQ+UsZbxDPXf4iOJUctUt/uvkFJbIimHJmapWh8Nv4l
lQgaDhF8nI4SXdDxkxmIqbGPBDNUNCgdxo+gDw/UMTrSRsqStGIojmwHf2TTzywCaJ0heZCtMc/u
PR2dKmXtQ7HO3Q/bisuxVuSzhMcaGPYDUGmpgKsvVX5TWfiyVoS5Gea5fTEL4Wu1Auo/IiKd4iHF
rC0uLR22bSQMiBBCnP4YjHZrhpQ03SOJUs00yTH9ueetf/QhT7sXjBjbm5Zdc6CiwXeVkNhKgWMs
w+ajZVyvEQtGKkcdx4VqbhbumXPHSMG4htaP4sCRhFMnSmKf7wnEEMTlrZJjuJeflpEaGpgE1ou3
I2nMBJEfJ2dJyOEh/cncqbenDIMcHXBJajgEV0K9cApaon0MwVLo/LJ6YDGJAMTxIvowmJNqKZPW
UQduW8AqaeaH7ectHD0BosGZ5Jx/Unu0hB2aMMS4FbH6wNrccHULQPkHBs1lEOO9u8Bo3fwpNSIw
iUzjJXu/ppZAxOJcdxfmBph+ZydObyaQ85aZeDkRHRrx2CnTEB8+giO8k5SLHqwDs9WOnUNZyFyx
/kt2ZEQeg2gZMLXyyWxqySyPb5Bri2ZSXWgcYIlOAxwiiLDFjzcROYs31USvMlkUIzqWS9BJEYPM
hv8dUspLkI+xhSlv38gHDYrdagCQxH9GXUoPO6Az/UIEj6FB05FcwVpabk/GQJGEI8dZd2eUX/q8
Z8dADAK0f0jvhULsdCS6MgsKSBTam/WN0sQiQKQyYpcBauGV36Yw+bnQ0voPSuwooPuEFZykR4CT
ongitixmi+11IhbpyKYu5BIytKsHghvaXHg5UW4iuoL9ZltT/6A+E83BzK3wyKli9lyyhDU1MgbZ
2MA9gB1801bhRHN6KS/ZRBtz0FHvUEJ93VP/OSAjZH/MiRzb7/uVVpgbGChp0qCzGpx3CpFJ/bvm
5mvinAd9RwJdOllNSFWJb9bfrzCSbDWKR5hRUKpVfqdUduLw1Zwm2sQgNACKEJyJejQTDLQMRKGe
ufpIHO6AkBF/2Xk0ubg9mbqTtmuCc6KsJeowyrdVHndzxCjEb6qCK/gAa2ztsP2XIZh/otf46wjM
34ao6loxDleremzBHzNbSPhT4e1nBN8pqu2g/oh3xg3vtPdHphGb5cfCzQ+MZQqm8PN+eUVwJiyM
h5CTgNEA7AtdF/vgMJennhy4C6EXTBL34cDw/LJ24hMzv4uVXHtIWf7U7o/zL5wC2v8lXDOYBDMN
C7VwRTPlv40R1crZrCfliUULDVR2KkLmZqVBdQbmLGqWtQdAiU7COZDf7SUq4C/L2UGiAvvOoD61
UBk2uDPF0yb/7wut/V9eL0NnykgxDdNWZcMQymF/UQabjaY77dWJCaOczvnj5cP5+upcKG9A/abh
qlnCQA595tLaLbyMPGu7th2m0v/7Vdj/fBWWoaimocOo8reJp3a2r+fGqJWtDLRaB/AuEpL5df68
vQqIIpLZ2WWGRv1FBgEp6jpT2q7BHhnvagGMyF51v+0VYya/mt8oYWxHwvqBxoNE64VWBMOcElIo
GSodEfTW5SjQHt3m/qP8tKvrZ188P6+Z+foIz6sZqAXzsgQMIqEQ/QqYoDP56/Elv0GbqRdyBomL
meyZe45p98KNxYAipbgxHr7/jfTsz23/fRBsoSJ9rNmqZVjq30b4JkuB80w/kR/+HB1Kvo6USfLy
xJBngYyJcC/WW+UYBA3t/z/3ooFknPiHXashvvyf+6K3p8fNEAcQCgPg6uil5Uy5ApV4Wf1e/PJX
4bwNV0ydZhSkH050KYI1vJqLFdJfSyN2AoiT4/++Sf4MTv59NXQVnWpIdwxF+ftg5VWbTo922M9b
QUE0IDbuyD/qEmaJefl8aVK48MENvN6YMcysFxN4yg0CVGayH6HGvCpMQP/C/PiPk55/vaC/rdFJ
6uQKXroDk54mxGMn8j5yHmfOIAs1A7QjJ3TCUmn5tn9RoKoCa6pNlOUOUPYWPf04FB5dvJr739dJ
+yfbqS90pKNlzVa0P+yLfznSknRoF/u+59HFuw/kQJBKQHjJQ9cFooXY9/3MpZIaIbUcZlvalbBj
DssyeP3vl6H+X81BQ9d1VdUtm70r/7nMv1zGwraN5yAb05YCIkTyMAXAO0AdkE7kHoOHgBeN9+Xx
UxLFXJdazkYp/uUS/snqcmwsVbdt1WCW8j83sXQf7H2nzYftrbRSWJiZroDw4rtLLjRvdwPImyp6
jNDn7kkorz5xhIVYu7FS/02BUXzR37fuXy9EXOhf1mI8z2fjftKeWFk4EZ4eM0rLKvjQnA1CHv1S
z76R5ZgdLO0UZp+TB/muH9NwKf/lofyjRfnrhYhx179cSK1J7fXUHHseCmlreHy3AST1nWNR1bw5
c2HEFQXemDzz37gtdeGy/74G7MjFQrGwJ8zT/udXnyzkso/n42Pr7KDDgTgHl2107olIWHBFCU6J
6xfcFuH1DTIdxgeXzIh+7enPHXDqL98+VJf7WPs9rteXY/QzEqs7QxnBsBTBnPYBoQCx9EtAHfnf
yC//DNz+t0v/2z5SHu3dVs3xsT2ityg02KEAepS7XQqLDKLf6YYBJ2dQlqu70G8DHMttaHHYL32k
jNztqDDGHHGBUAAHgGYid8gY/v7DyP8vnlT5p53211X+205Tp6qWL1bXb5mP9ZmVum1NE3YDCPfc
++vRv98okz3X/3LO/umo//VL/76rDKlTT3uFmQhX8Z4buCbHaE4fVbAIb8UCyZFbgnR2xwO70Ve8
AAxcMdf/rzvsH3mbUEQ3TA22YAM/8Z9b7HK6X2ZtqIbt9DPRHkHU2m8Gt3oQM2qe+noh4dW9qUql
yel7QRgDz5+0pia02h+XTfaE3Rm+thJO0DPamogAMCE4ZtIpZPbwGF9eGUG7g4wzv2B5wyVePq3X
Q2FKMCHvaavGVllRlR3ml1Z1qNVZSqSQqNqRboT27DdjpGuO+UuBVGl0+tvvG/j6yxz3+ke3Xx7l
WIzBpMeHc384FVQJZnKgkQUdw+2JCM0ZebHzutY/TVr59brvzy+34auvTw5Cc7LqPWHvNRC/CA4I
MXwYt3SCq2zBlXxNVPCqx0Z6Ooqy7B4+TC7jUgcaDkSEUTIG9ls91KVYs70LY3uNp5PMgycHhA0l
/gmmTPn28hi9mui7YziyttXlbRyc+w3Zu+h5+bm3G5sOlxSg0tU03830Yctb3dwwvNtXVCfwgxVH
WVmq277s0AdHIwHsF+MTgPD38EonGuw4R0fd9VCeNa6lvtQgxiHcDpXOGbGWv86MfkaP2bFgLszB
Om7uyFsxNRYxAwNJqdY7d7fb+/J3R7AM7cC2nnmUy+PTrd4PKaxnN6R2mA7co9v5YjIkml1YNQr+
6H4geQrD06BC1biUoBhDWwr8q2YtgQInB8tR3wEWHl/gtP6AVEWFaRSxD6jPSZPRfvlVf0L4xiU3
75cvBLhzxXi5sgMqVMhgMBjK60qHNdNYUulgfpMsVoLxgXHGA+jOq8VKv2uvx63+esqoLX0b2eXt
QgsawAnX+ov4E2JfewnWBHUXnAJ9cSq2t3l5yc8MAGvLqnG7xf9wdmbNqmLpFv1FRoD0r7T2vaK+
GLYogqA0Ir/+jnXq4WZkZdyMuC+VUdmcvUVYfM2cY46KFT/tjYiVnJ/Wjuqg6rpJh7QpFKPKRjWI
BbHsBstdNL/z5hkLI1N9UgBCnN57mErsbNi9C9RSPm16Ve11V/HUdDv7V+ulODCx4mPTuF/qmTaR
BxBY3lh8PcamKN+xC2C0yPENjSwgCZj6WqEySl2UM3z0u8x+pt281sKKYUtAKnv6VtZ8mQ90Rzug
BcaGD3dfmyAQp/rPi7s2goxVx611+7NQv/736ZimXV7NU1PYnXmyf5w1y2nGMEfNhbbS529ogKfD
UFsabvn0lP9khuOt6HpKBxQK6ql9Pb5fa9l+4ZFbJttsCJ7KIG98kndsM3PfuXePvfLpw2EqTqAr
+TVBW527x0NQfV3r52eb6Cjj24fnM2BO3kFxSI4LywnZ/VouC1tua7KB+Y5FQMh3qJ4AkLRfu+TZ
8yFjnnMVbsUh1OlsBDoVStkP3vqBxGRbAfrHQzhEaOk1FSEeKELK7W/xNR1t+puD/OKS3EtXke2a
wCC+o2s1qHeIFQpYQjn5bdKgjFxiP6S9IEcB0wsKJikoB1cl9GLJLoj0ydzWGIm/fUenQr/wA26L
NpbQhhdM296DibPaB32fgeknMwZC7sf5l9fEP6A7tb8ez3+rAFRDfpjZuwU46OwThzCQzCatuHFP
OqKCFUC0ffiwd0ctkJ21MwmPl//HzzdVyTQlgz7cMv/WTpXtvT6oHwrj3N2StGdYvMfHvj9d0NQE
7WSmzF/26Mg9uezdBPf8397N6j9V5qZBywDN3lB1/W9TDb1p6vJzeGLZI0DcSwzIqUwPZSZcoy14
DsJD8Tb9MUOWsouc5YfbOz//VL/GKziEcbZ96jajjlP58XwRdY2/pQyvtRoY3kwBvGzDWxKJT1Hk
gSJSp6NRdLAtwHE4Anhfkcn26okgKJDLs3YCKj85jhAlWsdz4DGenBxFIEiPmYgHdKidh4kdb0Lk
2TNjPUsZnhym/C26vjK18UKEadfeFVSOj9GLSF5vdzgLLArf5pRcsDn2ArJ7Y9xwRwqzOmivqcgB
+6x/hAXN2UrDjiOsubd0L/m/Xep/LHT/cqnNv5UkehJ36p/Epf74m/YMkZk9qL7eGEi5DCBwnMUV
m2bgYgfQd8I5+ifWRsGZBUGpJ29NOJ1LzKekmIvwMf5FGhgRAH2DhWePy/6+Zvwkn8UKqnFb9/Qc
Jhw1NkZd+7mG8+q8ysnsWbo/JA9jaQrvu1dA/yYzDcaSDBEMXB3WV7vK5x1eSkwXzQCbmC4I2SaT
ZsV5+yhKlsQuETZ/NOEYvbxlycUTgaVsUNh9vl0ARjS32amwXDBylaO/mD5D6d0o9v/98Mi6uGJ/
L4ItTTIV2dJkhgJ/qywrSo7vUy8RpYzufXbhrJMhYqKbRLXJtvV7Y6vWfwAwuOMh+LJuzvbNcIUk
0Tf6mptNXn6FwF0batixCZUe1qfHPJqXYgSGfBe7luKXw3aSoEsjf5e1zN1HHyEEfjUyBOSaPclP
bp2gGsFZYfcAhprhMTu3xPuh50K9FvwRxnCyo/qoQpDemAAMWGl4NmcsjQMDUPCYNbT/9Q2n7ouA
w4I044JsIlLT0HAnaAnfboTymHcXE1+W2jlBMhLbIWv1YiAqsLJkqKHeHn1Houj4DiWfJUWQjNiN
oWwGajOpESLdmZbA3GODi5dHICYQFnb6yhoBKcpKYDBiBc/G3viXmYT6T12WmI4olmkoivn3b+nw
VZ5lda8YNGJJ2KrEAGMLDrnSbGqxqo2JtRxT2jUnBDprNPVugYMKei6VC5IfEHFin1WwF4Y7NITr
jJD2gCi1cmFosHeDmmB3GBVn/zLc+Q+3+b9ur7/84n97YA+FWr5zSU7WArOBKdxiOS685MYSaYKb
Ulz/guIG74Nenl5x/JvLZ2ziGNGLo5QyHeuOH5izUOuuMqoLij2Kq21bOQWLCR5fDp2i97vBAlHO
KZa+kKzHmPAp1f3JtgrQFavg8AWa9Yqttm/iertJzMYrSACg4xkLyhtINbcmhSGq4Vk2lwwRWDUd
u1tp+ztTFmCNigiwOex+Y4TpU9xHKzxYpyizq9ETtbHF1Fzx0NJhCH1zQ6HXw79THoWElMr0138C
RWtt9YSstvc+ZSxNIpJdoU0E6EyISu6x6jf+ZUbCKOafnmtDPNaG2tV0U3DE/joSaCP5Xllqujam
1Zvlok4RBy4EpgYQxqpn9ZQzjsscl/foLlxK/P/y3H1j0fxcWFj2MPU35w9JbxA+CeVrPOqsInYg
jKO1CLr7FNuUrSkC+VYvFFJY3XwsK3ZeDljapUfUQR5sP8NrhAGSbNRqnSbkFzuZ6TZYjhpXIwOI
5ATeg3b8dD6n1881H+7n5xqEF5DRQFdDuEHXN9Q+vVAJ9xxw/ST7Yi+RIRMJpmLmHKi/xtKaj2Fe
4Xr0VJamPbVxkYIGL/eNgFX2DfKkXoSQRBCO3uNmSdfoaiFawmid4+IiSrB7QR2lrz7Ef1B8Plyr
gIN5GKEMYwhNHaiJgARa4MNQQnAO/ZoaMxrI8P4E64mCXfP1RuRAqEA0CTYEr8D6ovA7SxUV4B16
FAlGs3f4YzAVrVUkwyllcpDkFOqpZ53SoD1xFnpAAz5om+sw9r8CDYq+fkP0jJ/hYBC+IfPCU+7o
LqZWX4LD/xtRxQO3ziy6Rl9X6JzgueBqjXCl2VhytxmHd+q1dJU7/DvYhH4VwYGOMsHOy4fw3mTe
y0ggfsge1DVR92SqdlGp+ZYX9TEtBxKyJKrnzP+RYkmq1EyYxcEykgfRIZEPEBRna+So62fAtKfm
aHnb30nbU1dcp/iiDUkRf3rkddx9iXNf7Rtn7fQckzCxbV1AJ+AwtROSkD6W5mRobupe+3UNUaCY
I9LCiQYgP8zwNMC2Cx3lz0pb8G/WeJtz/AUo0nF+97uXZMP4PD59Egx0nyPKSq8SVi/E9TzGKMvd
R1iiNDf3355yReeWgri2JXA9DdI4dKZufa2PFqTl3OHLx+bYBflO6ew1upvqPb0U0eT01BW2onT1
IMCldj+k2gC3MnLnp+DelQN8a6x+O660Uv0fixWpa2NHRXLuEuD2mH5pJBEvyf3mamE7eW0+SHNZ
A/FdQumj+ToDJVkbPrbC7WtzYO2OQpVZGJOWJykSykbxXgSGnX+WbWBSlS58BLiZAes98Brem5tn
z2qPTZn/oyvJt+Q4fnMW5K2Hj7hFvjPJTumNfhT/cmKS56IhX9a3rIktQktY9aI81LjattKvz+8e
v1LDivFHX3w8uMop4lj2npUNstwrQGVgfPIR7UJ9PAlpxWOprSB+f5b6DRISkm6eiw+YaCJVjpIo
AwBUHOtVDpJp06zgSkQ90HEcLxYXB+yu4qYnuF7gwRG0Ll7I0qicUIShGWlsSkyU2LPyXHfsD0ko
sfOl8kuYQQwBAyRInQyoOCR7VY5m2emis8o+wCytDZ2aFLxmNMMRjzJxDY7K8fJCvYEyev0E3QhV
KrE5s3QDJKG16cJFfAYVFUE2etzIGtgrT+qHwv1ydNPtfxjvX+HquUUYDZ8hSpke4e04GoCa+PI2
fTjIQ3ibsqTAyX5BJ+p3kAut1fBO0tjaulZAUEbcm02gnqw/LAxu6/XDBexpN1dA+sNkBR0a8wPP
9gGYK3wLduXvEGAWnJSBcuY1Gs++Y2j5rBo3BUpSisX7SOONFDLFQMrqK1Bg/Xz3JA0dZyal1gcl
cahe30R2Q0kAogbI+zA2Ie8HgjCVM8OgUze+gPIdWm1EaMWxXSkl4GzwdNAAibHkoEECNXxsSep8
40t5rTh+D0ETedGN5E4+LGxOL0FDcZ+9tnxTJcm2UFWHzbW7iDFvk7PkJwdqdYIooiVaE7ekBu9X
SzCxqHcp/Izt95ZCYpx08E4YmxSLFakvIvFPuxozfNibhsxVIn52IEqZHnn3gUoXcDMN5zvkAzCK
iy+dXXf+gJfOOz0kdQNPFhoBFsflRsVrwneIhNaGUsyAJ+wMWIEOGVumU+1Y7w8nhYgqNCbQDvut
HyuwyeJRwWyDmuGFlj/aVge73D93woOJie7MxaK+XMbUqiTgmWHlfVbKxULspBHwx4+wbHNpkedN
TQbjike2BzyihA1bHzHrYKksAEl4qOxRvwb3FQlyvXrdZCK2BQE2bynEzO8hej92THqIdKTPJ3j3
TcYKEb6XzHk1ToJ5iSkF+k5kfeW/9Ajdf64+TTLbDF2n0f5DtvxLLaE8peRXHbR0TYeAy1r10km6
UYkXei15NUP17kvoTquTfEFytk/6HSQM5ZgMlISDPZnV/XhLhgY2cPRFSUBAhUuub33Ew49aUOkr
0KyPMPL7jY/AngVoOouR2XGYMKe5qXNNFPRPbNzds8rbP5dEeLhOPzpAQaneeOB5iNkW9oVYPdqX
uZvtEZbDyImu5CldDgCIOG4GJQ81/KwEUrDswLUaQvPxMLmvMbfiRcixjqqAwmRX6ZW0Daa7IKBL
GJqQ1X9dsjPc71oTf8aZPhhvO2nxYc0xGu8RBPVlFIESyx1kaiiHaGjwSjEkYrqHYMXnvewqM0YC
vMhrZ7J7I2QvcGvhsJ5hT+gXwNcpBz1KBfTdVa/yqjn9lhNNKR+JvpnLVyi/eObZbolYDxpLjH4R
3up8gfCZqZQHIwx7x4HDAYCxJ4VoXLx4IWSZGL83z1m1tAb1PsPkkHjCeJRs0SEi9jdDCQXVAxWM
PFP39HSnwxwSKzkXixi/isKp80bhxfja/QX/d/vJ4llMZ/6rQfjfe0v92/TGlJqo0+imvI5QJKo7
A+Io8/HFGySewPxrU82lcxkYywjEVgYcDzcZqpHuWDhqfogCU9S396mgnzwHddicsjVa0AW6Zcsl
3GbzOXMqRSdt9r59zuXuACt7gsVmkW+NJY8Ktbc1k2faxSAUE8XMpBpQtQG02sjL11kwRpHJodYr
BsJVZI4NNLfyNJ10BxlAel4uroHAHgApsD0wo4z3BroXYTAgyqjXLoW458Etrs8/uI98Dov7PGdd
WEJeTGZP2A05smZEpksdgWTtG5yA6K5A5yC1H+OuwBIsBdoqG6pBC2ZP9ZBerptZl/gOBV9LORAF
Y87pJiMgBSVC08vsG9lhxqAT5feND/iDoyG07tmiFcfrotrI0NSSWXcOxXDyGR3G1SBeK7GbzJE3
jh6eNWXA7wt46qsfYQP4zH4L5EOA9apQ5/ZM5gD2xh+3UzgJ/jkfK9oaAwAl68RiyNlvCIXxmLIQ
hzGi5V/zggifJ3XxvOV8HubUPcLex3QRY3Xc7qLJHg/NKGYdCEhuEaNElZd0qp4cciWk8ac/jKGa
AukGBCT/+TaE906fYEjyIJtNCpuYZ3nWTisQGVD1Sv+NGLz8+WiMGL2Zmmgn8fLztX4umjiKhAZL
XZS7dCCfnmQeVHzxUOMY3TNtLRc5AQRzCSQHsNkHKIvvOp0Y5/eRiqazlfEO5zMmdwcInZXD/7bN
kiYUiCY/Jr7wH5ddt2P0DixZbuyWaLmU+7Hz6SHwpikQOEx21oXAG3aptm/8zPiinGUz0NMgeju/
u3OHucaYHfgkczlY3kehyiRHgz9x/7h1F5DO9vwfPhxXWeIrX1ITcBi+RScN8pEfrYkyoSIUmokO
xkK2Kzfm08mWf4GM6Zbu4+cTeJqf0Y1Pky0DJ2R13347VjH/lk656Qweu9eiGecLtfdF92dc0mkz
lk7q6SfZ31MF8+f6nlrYulcP5Dy/8ftIntAcRVrj5GvehQr0QPqwcbMzRspSYdKt2BQFjKHf5aSk
67RWyM9nws1iruXlY6Py8AkMrjn+3ejlzVs6gAc7Z7ZEvX1+Dq3h723HSzH36HrGjKcX+cc7jJbM
wjuX1zXZpidUM+W1AP9+/Z2wxzxOKnfVsnui+CpC8QvLOy6ksjUjB7JiLz0p3DD1MhaEWJ7d15Wq
wsTZNKvn2pGylhfNpLOD2WruscdOEQslW678F1H98b6zwi87lnjGimlRvLnp2UykxO7gfJ0nC3Nf
TJTpl/x2XoO/p20NaSBgEUmnstN7gqnjvefKmH2Aghytm3l6Dxn0qzcu4zWFX9KZ3pcNX6ZPVhM+
vHW8NLHpBIfxZ5bOGY68WPaQF7w/jAgSztZvBoafkTIsl/qGhtfI0KEVRPzRfmcL80KcYGfzJeHi
wlwu3ioh3PkXNXCE14dm+rEHi3S3izmRi+9NvOrwYLwx0/Q623wIVdInmIypWvea7lOm+1x7EWsI
T6paWyG3sjRXduW1ncm794mrpuzQyYeH/mFlTZowgTXXhPH0sf5MgXxyIrP+aHcPia0K6Sw4cRdZ
WJ5TUgo5QPK+sUovv1PjQ6TaczpxpDBk7PNz0yuvYJGsRP9Qrgr0U3HArZZcuQ/vI45Xiu6Hr8zE
SZVc79gqpROF0Zf2ccpd8iI0ubExpuz4j3IUlmP+pgYGCQc9JQbfnGHn4wN2I3o+oA/Y0E4sVb6k
eYuuAmLvihuMxZRYDHE+Lg5ruc8I+fY9PnvdQTzPB10K4amxNSAp4v0cfca0SpjOsPPU8/bpxhop
OtkRT8U51QLKNUnmHZ94bWK/lyhOX/X4AAvX6Vx4GQ3ldY5imGwa5rAshpDYq662fM2raRFal+JE
TsgUZT78klHG2tun+evgrkMs+hiW2whZPDNJLgY64QlMIY7yTo9/iDUXNxgnPgWyxtdNsB4RZ0yh
EodDBJ7x6EugDxTjKkgn0v6xkSBG0NFosctmiUuWcpLCKV7VvMh4Yc0s4h6PT76Hs442at+9gEYl
+4vY5EHK7fxdM4FIe9mEpzhzUiZ3Mo8gs7vvrRocoLmgH9/qc5N4CFOAzpdUuM+3R2aRdOLy8ey2
s2TL6cvilD07X9Xh7tNcUKQPUURnp8fBbRnV7LD7pAuNsoiOZvXuVbcDI1xriR6bRoXmfKIaLuRM
eQn6ckztfXoXDu6SQNnKMxDcIdMyvt7xm9c9fpglE66ow6SV+y27Wmzas14GmvoDywx/0KR+OtG+
WpfLbPO7dY8QE82O/dbgNSsPD6zmKDKc9zXewSwdR0iLu+PuoJq/pnlfRA1i/kLufe/SeVnIoZHK
PG25ly3KacRGJnbaeEhY+Zv9egqEfxSzBZoC8ISx9tliZ54zbfSKh39YR7hprZArXLbu12tVNx6l
+/bg8ltDS2cfd8fHwip+wptgri2YEXM9D24yKojOGZLZ1Lk2smOtMp4Ufsvnvou0K3bv3PQ4I/EQ
InEn/m4BGo794jUaqhNjxTfIzDVfMQTnHWUwABnL9NZzfY4bnVZ7VZ6TWdayzPBiLCt2XLk8W8+S
6EzynggL+oySWXHTsCkxeJSdZCqDZQ/ZGxSq+5oAQpurbp25vGdRoi8B2Mr46LBqPVRWqdoF+9eg
fa7qd3DYveeUFaNqAkefKWb3WoCO5eyXrtaIuuvgMhjXplLsNMt8250Xm2am7PIRpeHK4tzkGhPp
NHyBXv2CJgzlkH2OPFJObOEUFl2EVp1eas+Ek/8bQBeRGB/0TWiG73VHDbiWSe0np5IaVCddbQyt
5DWkqxwaLEMoXmRb8+LhawFN+KoeP2yHVRcpc7JigphnPWY0suZEi8MeLfD1PsKbxK06QLirU3G2
B+cL5bYmxcST+cEHMXGtaJ55i2DthVRSTc3n5mF58duVwBszH+Iu2vJh2VjrLJVu3J2NXeGr5SIw
ZTl9VId5hxW7rOnMNYMDY0Q44E7fGKMX6fKA/6YZM0b8TRwMQVHBTLTbny1zTfj+mHLSjN04bNRT
vJY2EaOgp9vF60NjnTIM4O1HhfGKXWLZO7FTNXap9Bgdw2x+OdwP8YfxpnFKpryh7lrwdgpmkBhv
IxtWYFCGAIXpaLWATBagL4KlxvdNE4xxN+rrQLEy6CfIPsDapWJ+HCtuM5RzKNU8jcwPhp9NG5qg
v4CukP/il1NiML5XXpBA6xkig2p0GKVit7DWT1UgwekKWa9Gc2MrD7u6g4Q8wuXHSE137keQW42b
qEF3dXj5B+y2a6BkAZeEm4NxH9lqKBzjQSsHDfNB8AGN96D+U1aFMuo+RnniPpwYNhRC0m+7PdS9
Vz5Is8WrJDFwZP4GuTVXGq65MVaifVM6+i+xs3LzebgFYqf3TUp6JujbNvLuXKK8iJzH4t40QanI
Tl30SOyUOY7vFDnd79N7xCTp8L1ZXw3JROGk77P1m5BeGqXuJ3Ek0A8/nuug5hw/9MrSjb9O1hkV
TDCJqGWcT4Dt/nlUnn7b+DGxeH/m/U/Z416pdw/62mL00IbyUllpXTEM4mM1W1m2v5JjKTaTQ2Yk
Fm+4knvT1k8dvHFLBnO8luZaP/Kf+OleAeD4uuKX8Z8AJFiGYK7UnJRqhdJ1kYpiL0XuRNKX8zzq
i/yqZq706sUYSvmaFhX9AH9kAsH20SvYlqKznJZjXmgpDWJJsYxqD2po3ifThNEAyZojdUyBUkx+
idutfBNVFoOaabn5csC7Ve7lUNu3zCVTbo25cWnOJTOwJXGvHy4Pc69PjyyLRXfORzSWnHLGlsK5
XbMs7b0XAL8tkVAGEZMc14ODRIjEr8PEukADTkbyLpt8g6fhdgnvWD0n8ZQ23cKB0xZOA+SkZ67r
r8NbtdkpeHWB38OSBncuC+urfrqDdmenuv4c4fAM86u1Iw3lsKd53X1Qm/AyBf/QBFQ/BMMqjCYb
J73osJAClmNIaAie04dMEChmaOmT0ZtNWCU2FV96gdppVMdaktVTTDuDZs0WiJnT0cTgU15jQ4AQ
yIY0RjQkh2t0JMsRF6TsZiL3kA/H2g5Y5I4TScjo48WhA8NQPQNI1ebJRL5JW33LWItUo/xYbxBZ
SaRtFufq46pT9G/8I+c1yWDSmdMKQg1csGHcMpomc+gM7CJy7g/SrByTZfF7RMZ0OyhWQm9DcZ85
yVW+Vjz4NHwMPRfWsjtvl+8T7hiS61bPabtDGpN/nTuv/8xj4HsYd73DRZrtkQEerphssCQkIKgZ
cg/bMKb9obIOqGtJ1iEAj6JL3wssScNU6jDnNHuIjuaN3wSyNy8BgVq591kr4LZ5U0SuXtvO8tH7
Rs6HuhDiDC42nGO8WGcpQiYKqWRlgYan4Q40AcHGfrVpN9TVmDmBN4SdVbHsjMgWZXoQdFaH8WMC
4BknFF1szYmEr+jHlEusVW4lsw7CFcfsQfid+zmU186E9720KwVVBXEhIhLe/DARRzBU+iIhpYTc
Ak6fxJY2t5UcC113YG0TCCsp7Xt8ZbArUPuwVnrplcKdQHFcZ+sHaE4VP2UHyhZ0N489EQZqxE4L
ollgOMi97q2La1ga/JjIf3BO87LfZkFD1ADzA5/dIUDa146TcJG4HLkpBHa8pJVDfYCsEreegnXJ
DNIN2UWMQpB0DB/8sTUNv/tcl0Mi0xYGvzLUhN+atxT5BCy+G15zjAgA1j8HUHyQDXT4gOoAle4e
zyypCCwf8q00KcJqqD2wY95nfN8AfUY0gN09ywLtgm62gw1m19CWzqqBcaF3geoKQKnr513f2pkL
LKEnJqzq21OReXFiuwXT7yWDa/Y5ufu5voGDUbF9cOkmPFB2ApiM5rbjqyP4HsR2PV3+ljrmEIyW
DBACcyExvGjGYI9wdiY9wUIw+q5V9+rMf+RYL4Wlj06SmGMgMcEP/182r1dsMJhuA5zgjiKX0xgg
7irde0Be/cuhrOIwtBiq14y7ow2MnsEzJO8GVaxHwTT7HRy0JWIKEmS3+0oNtI4op/WJNmXV2z1W
tK9XFZWEvmTxEw3ACO3TObKPUbtTx+WI2QpMITo/X1rE7BRLmjuw4/uWvQY4wM8wD+t+u7NWTzDO
Ggcp622mNLyUOKTWEV01cfaoDYLupg5Jg7cZJ63vDgSonhDROqxXZ2jWmPs4PIT6Gg3vAZa/dOPo
1gnuAH4ez5ShvutMPssG7rTsv8f3nEhw12AB26+jQQKm68vpv7OGLJwy8t3wZXjCkaowOKuuj300
r9Ywz6mwvmy86F/6HQKTeCjpm2b4371m+pxAGqbG4WJCUTDXOIDW7F5AZDznKRNWATqmmPcECOt+
abGZH24ojA28dPjSudco1JnYTcH9D2Rh+mb+RjK3NBCe7Mal58Kcv03cOy0xBY+beh9Sm+E3zFgD
ABVh4jTMBg8AAsYZzMzl02ccwt3dXfDMYpN0kQFlABB5Dfca2FYw3xB1aqMXf1p3w8KiGL/8Zvce
f69sL0k9YCHhy7PDokPux9QKH2IM9RMHGpEJTCAJ+JgRLXC2/PekxdJIrcMXxzJFbGPutrr/curc
AUykC+gEOxWDrWGzN0opLif6vp3i3Kbl+bpfBtw0jXR191V3HoUW40dEVEtt2fYKVmgTIsj73w33
PkpVsApQapdUrJAaERywzGfkTSDDID0Va4zwFXUpH1ibZseUsdDjRKr9gS+Dul1EblNOTt68yBnH
sCgk1hyGXwf8KHwitGd8Bei/gsOEWZPEkJM0Iweb/1L22RuzXG8ILG38j0sD1F3wBZFaT/AMjwSj
Zih5Y5QhPrFnHq8PRIXEa3kmdmdUNyGUNhgGbI/CFlEY/+g7+IPn8Tsr3lTzFieo2uuGXe4nDuKi
B1xqU41pE4bqPOo9j9qUbTzDSE4xjknwJIRKOQwaz9WN1yLJpnj+2VtpEHfJXpl3Fp9QYyPEY09/
O79zJwho2vizei9+5K3KPYTqw2hAR4rvBrRyIjuHmbprg6cjXZshaiAP9LBPDXlAcXXHah7BQUJV
jYUOPtLAgt2p4M0WrA7LIeYbMVwWmPbx7rKMDorJB3lWTOdr17SbJtcE4CJgzZx1N1tCG1r9THfz
UFqDffVEA82NF7yWdIr5SWaqtJK9X+LIN+ZPcCSBFI5YC/afgTRTgEpYkGtQVMD5fI4hyY5JhfI7
i9+Gu7OA6usy9DWDFtCP2DExnWICFM1/AH41n3SrNaUDHnCyG2sQAxgFtck7iJkf9T4eQgVePXRN
ECpZbPBX+UaJOE7HXXbcFtWVU/jHYrrjFYpARUVWArdljV0GUtQZQi4VNZXEpvQqXrgvGzzhGuQ6
WiKgtygB+WiBugJAKASVEsIzg2WRuRPTbvrWngCCpOyVIFF5D4JxugMT4RsqDlcDqqTCaYj4J89+
Tu4khOxo9GAY7ILjVO0STuThBWY9nbOmgklKZBY4K4QLLtoKSlhuAabN0NUaNws0OmoKfXCIrOd1
tBzoMT4XmkALaBCugD7pJHOdhPYr/ogJ0gnd4eRePUfxtDwRUYr71qlP4Emuj8LJwnfIzEMm0JkL
wiWoewteaD7+1S/NuTzUO7YKtp0LEc3BvrFvD5WwsxCSlW7ssZjToNc3/Plo+nf8dzweQIOejs7M
qcPsPBsbC4RrjGsnUBMD5DWIwcXPAg3oAOWgW+L6kkiaoEh5O7TUYJuZBwCAxUVrw8enwMmoKjrU
sdgSrtz67h2uie5AnMd5K6O2ZSkQHoLH/P6iWXVYks0t8TsB1zCglMVTuPvWDvLTkL4S56PuvDgV
Fl3nuZG4GO+JODDvYBQVN1lm15drTEle8qCkoJeBRcbYNRtEE16myJ2ALjPCW9eUgqDmeexV50cb
ADI9mUtM5TQfr8qNc7QDpa0zYwDuFtcOJCXemSOt/6WafMxRSrHjo/XtBlnIkUliKnx+EUuGmGJX
G/PO3dcI/+4bQMj78ZAgCRKHHmt5ovdxHL5gwRc7WeDu+QUX+bQ+cb3rpT5rLNyyFSnv6hwu34xG
U3BP69C80CEQa/UM4xGvpReLT8mFXjhSeR+RgHTI+XUYbEk2mqLvDqXsUR1Hi7eQU5q7cnrYcEJP
Y+JFlOELLlIZmivyhDokh3y4TzAK8WKG0E9Ibojk5GTOq4l0NMTclvhpQPuMrFuc0inGFIQrA3Wh
xB5/PuxuaLOom8Y5UorD2gIPWE4/s69K9IsOwwUREvOL7BidanabI32nXz6n57w6pgNrKtOVY+Kl
RkJaEdlp2EzRYi6iSRaiD/tmPmPSXi3sEbWE5YVuoPpiquBb1Ra/I24ROCIWOeImBJGs4yngHjUY
MKzbfCRp4shGFsvmCxLh6TVtRlT3J/o4spleKDFo4i1XA8jCTQCuos9fPtvCe/QI10Qtwguem901
l9yVJi0cxnDFJe3Eb3pI346ANWedmeapTByvdPAFgo6TEZRsNHmgFUpCNhBUQSx8XF4Ui2YHwNuN
1jLj7h6sDDFDj2dxhe+pOyno4mYCZ8ibGjbQmEC2FNLjBgQfK4+M1ylvcw/bTg8G9zWZVmu4ymyi
oK12LZf5D3mqn4P9nv8QdXHk5G7bf1KQJFMNUwUHCEoD1L5f5AC8gNW1NHlnLgN9mu9i8Rsgu+0x
KqHNKniR3fnwjfhKH6RKkXk5NlfGJEYIdr/lP/sTUvp1fRJoBeM1e3p3dviX6vw7m2ybl4Inlk8Z
lA27hLbQXCAAbbD+7uk7UMdxF57u088y7iB/JT9gVkQ9HhQdxwrzFIIFYVY6Ojts5CxgGSlGu+gB
UWEJcpcXm6zjKIfpZkYMHWQoERy9vLR0MGqa084LBiSh9nPLcGoMUbvFQHIm0lk9E/mh8K/GJ0vp
f0z/wTUka4fMKQ6NYT1D+oSk5neT3gRkML+qR8zHD3cHXSDjPSpwNxuJd473a0UDFXwD6QgWjMY/
Zy6ljRhoIaxWRlSlpWCQ/zbxrpowq7TwPo3yC+oHFmERfERjggby2aeVph6eFOevr1FMrF8aWx4i
NfEsCfvPq08NByoJBOmdirPb9ls8EkiYKfgqCm/LlxG2g+UgHMSNp/IwWeZLgqPQvTMRiSd08I/K
4fULvWN+XzS8BQ2/rIXO8TODtris5u8B7xgG2EBi5wo1pdATSlcaC8KwdgRXjGqKzJI0iELl9Zwc
C3K5+8XdzSo3XxEzxqyHaQosswclBRFLAZI47jsKNppQJIB85C4k+XyHKgICUXVk+8jQvFeHaD5v
r1U7TY/kX+3LE7kjKVsEal7mHUKC/hwe2Kk2mAWlYzcgFZJlucA3tzxd9DpjZgtTPjnSurr/G0Mf
yIcY8XA2Vkgynp7IBku9nIis54IKy2tdPGgQSQsSpNVdDMBToIp4YbFJQDz7HqcMNaEnOSYbR9I3
yl40gCBHbVB74R8ybVDb2NZmzRAxZwAqhZwFTNR9hRctieRjuH8oGlpi3/jxe8Ir+a14akEME3NQ
XduQWycPu7MyhMo++p0F75xNFvRGMECw/JQA8A96+xSVzVrdCV57h+xN0cUzEaEEegaA9s8dbh+d
sIYDSRL8YQzhPINaifvJIgeBWeBYXz3W8Qnt9DMmGgE9zIqyEtg6xSb7+weFFJFQnGFl2N3po+7O
7B8ffrROHj7nvGj4Lt9dGWFPEUhEUXOSLECW3TI+krUEecWiPRFU7tfwLnDgBLW8CFugHLhAtO+h
pv5hZ1N8kv4cKsc5LrR4+Lh7xh4dqLRMwlL8bqCtOaMJsidqAzy3C0d7a7IG0cJP4lI2zaDILVkK
No40S6kkwpw+OKbNzSAJqNM7eriDHeUIas0hTzrBgNwqjFkZ1ONEhBQv2xLL+AuqL2PADUh1Asly
0s5ZzOrcOcQElT8P3anGTn9fRZ4kux/DVZn3zmLV7zDiUFzp3QuM2u1cURhn2/jRL2JkWm7965uI
fg3I5ZFXT1Xeumj3aC7wpwRMLyFpQUXHgyNAi6KErTo854ARiGzlsg8Y0h+awLwQt8P69zGOIucZ
u3k+iH5BogVfeaidvjUzVt4lTEV13JnkcVu+ogUWMB4JeZrPqB3vJjP88hJ3XLXrZ5GjI29ifKXY
7SqjCkXQgPygEMLYR+8l/kRso6qMkgoFXc0xAP/4mI4NqvfSe6gwRe5864LozsGKqIujpIuwKbcZ
MajUKYRNMa58BunevKK/yoWMATcJ9mvOyykPoNFL+SRIAmM3e5LLIctCwIp0eCItD4h51s8RaQfk
8xBYFrK/6WCuTdnxenfmMTwcRKo3A9453cyhcrcSyCA+yyuXH/slCm31m/4PYWe2pKgWbdEvIkJA
aV4FFRGwb18MNVNAFGmUxq+/Y+d5uOfWrTgZUVWZZZo2CLtZa84xc7xCwvaZntpwQMU/o2E+aFon
l7D09lV1REpTQj+I3Q87EfKlJrg1NQJPWUEpNibIVvXM/NICJA9xr7++w+OwOjxmeksDelehUC0/
s/RUR3btgfg+Y8mL6GOwuvoKdxI7KfNCaWTbe9n4CaHP6jF9HuuFNPh0RHGGN7Y3yOiN4JtZFBsS
Pl6jHLciKulk2HtMdNNSD0wkvI1MHeP6is4VCNNyILVjmVJgZScmWy+qqY/ZM6L030+JC6S2upPM
5T1xOow9iMl4J9coHLaYFmOqyP2ac55kDX3wvvv3xm2NYcp5ETsKTK5x02BKtJ6EGNcUzT6HIt+Q
hiWhXuaMrS9HfVSQpN1yUeS214rpwurREc840OWqU1kJiuoRxbYuSVskzpaoJe3XNX8MVdiHLWo6
PJ7HZtLUdodOBQ22fgok/s6KWgg9qyB3avhX5QbHDqtBhOqJ/f5qIYH1LMSSxaH7GuhrlJVQ8Ye8
Qur8eh/WU3CcttCBtrQiCvR6ewlOLPvF71wRDskuNiU34qNlCEal3UxuhMKp+ILH6cJ8WriJ79/U
xJ9TnKruDbXMd0JKJTVtbCNZ0O7q0C53n8fgsTKY1BQoS8+t3PTb5WOmwG+80hRidCh3BltJulEe
ClUw0BPmFtghVzJvktXdwYb7VsE49yzS6Fgxlo70Qa6o9PUDJpNbbbcXBhsZUzUThrqpNjzUbVMg
LNp0d0UWqCMJDNYuf4+MOxPlKL3WMwZd1g2hLWKtyl2selECLmVdxVZHsmW2rd/vws0a3hAV9Wqt
SKLSgar1CL/qmpujIxAJxX1pkxZ+FrEex8GLijXi9QWrXF4XPS6en17V7r5Nz3das1Rizpgz7tt6
n4xzyK/HIAsM8i8qoaCDARmOW/JzNEiE94M2Ubx2KHKEsMN78Rao6rS3jveGUDPZ+Uq+MsQyGxWb
Jwfos1F2tCCVi4oYmAAhV58/x8clhLGA6F7/jSTptc7msp8FXYIqOPLFqQd2WkFyJn29/Luj7Hqu
4vDqWF2ksTWQN0Dppq9TPU261v2kDqp1ukCeK66UxEEb302GdPY0+parytFYV9r8qXfPVes1p46X
fUdrqsifXXiKN+pX9I2Qo1ibe7Yd2YXuzbbRoFr1jxPpmm60VT1j/DLn2bwcF7iFoIf7dypW2/Ba
XY4H0T/fiWXenKp9zpmd99W6f0Pp8cW+jbyGQbbTeqTkEpA5Y3vOBZryfC3hG3o5bupx3XW4BIQY
Pu2/qeyQdEZx7UALTt9EVNb2OZ5iFlZCXQ9XwNIjC1H/cwUO5Hm+sfOSB82+ZL9Ce39e7T6XN7XP
kEvrS8aMzzXABcddsS9qaOQ7C7UePzKnBPPIUjyxajav7FG+zdzTo3FichLbCfR0YIaPYQ5YT5p+
yLt5OV0uiY/1lk6GuX5ke9L5zA7ymJORz2PJrXT7Rr2WTme2MTSnloU/53xcdoaYKHQMBdqwAMDT
9qVk2yVmCUxva7EoyM0+2Xmo/1fS+rFqTniuasouLJcUW6MEmritNCR+J7Y+CCkYwKnVF8OQSo6y
6iXLW7UOdUcme+QzxtFR7kN9gPP2CJAfX/4pV/sKIJsrTibObtZFLBXpPeBFwp+yao9wBcdq4kZc
KYA+WXARV1fHXt2ZUMPpDFtOsxgGAn1BdhS8GmNksrHJLA2U7W2UpMKbrbyC+LOgx4rSg70bjorj
i4vSpJ9Wo1KyjkzTofVRBDyU6q+xjrkWn4N4+9A53ZDq9AiOZrtzKrdCYLFq9rWQvofoa+ZsAWly
POnpHA37fj8zDSmyhSuijvrZPN4fJx/YvtG3PCtbSzRI73ZnHp96S4x4yzslCs1Xl5EnTVgCoMsB
YblEtPi4hpsSm8dtRpNFO7xJ5EZcklM8lO9DArhzOuFg0Jl6FJs9a71BkKjuKJM/N59dc1EOaHBX
NO/oidAueJzZvQJMQBh+zrdCYDXpfVF9n+JiyAftohtQ/Aw/tort9ohepxsUF3i4AZrRC7GouwdA
vp9r6GFpm56IZUfad5KWL6Js7945JQWPzUD3LZgaBYgpyiv1mqjVfb4wruxR5MurHCCKbIYCDlLb
2IU5AqjOdmgm/YqKD1D3xZHd2yS6NCtTsV/THuSuelBR+SIA0eTiPZWL7ndJxedoI8YZ93bshrmy
e2Y/y30kmtGK/vYtslFllsS9rHI4imafy1kpRLcuBN+NfJDoD3R16kgFFKyM89auupgc2dKcC32g
FRDurJvJq2GXY4IZkDSznzwoBKAb1GrwO+FrFLOYSHtB1o70BGGdujYe/r1d3Q4JQmF8eMQGN+Pq
4xacw2tTC3K6K1rmZAwNFGdJ8rqP36QWwXCiY9jb9N5exRzFOKJ0AvO9eD4O9cMyGf3z2dEYh8Vc
/TipPCKtTX+MGnocz5nSXeSf2ac4ZwRyGdOj7Clo2+kykWqkzyveVTTsUuh7O0dU9Lae2iYGyT35
lnzOLBIBse7LdX74jHU2Lwh4QH1Th8iFMy4bsKbmajRJUPxOO/1XRoV2YLwHec+STvq6lm2iV73b
iYlE1e2ILLH3PsHHuCZpdk0wCujzzlJtcZHYCRJm3RJBtcaKJXkzL/cqw6b4EYonaY4or4FjT9GF
uey9qn5yUBn8pq/vdH6c5NM7PBB6g8iXQkQF1our9GCgWKpY07JWwrVoiT/kpTDuseJ6WLXSNy4m
9RSqtbsCjDkj4+q2YRBjNRCRqWmHhEeysZ6/RvW0CLQd68An+lJYbC//OWUNVsylvN/rCotRsX4u
FWrFG8ieD3D4oDJ9BIQTlhdMbMSe0kLnpDkq9ju2u6yDKPMldjtuPn2NYsrpuMMJR3wUKYR4CGWy
2cg2jTYlyFH6FCKyLLmQ2kPymYHhAT/SZ0i2KtslHjRmtY+sEaqkyAZImP+dLgnQmnjTbxWx0cAg
1++nlLPkpsqwJHQEl4bczo91RKdBBOqCEAqnhs41Sd0sYNlssFcJLSaxhOEfW7zOO0WpizgOp+mq
4VDQQfUhjeRWrrBQyLsWWa6qPGL24FN7Y5DCVhIVOOb7x4cl+4Ub7lXIJTN0PPXbCgv7TXGFRi3A
zO5eEeB5FtEYjSNANdJBWyarcN96H7yCOevTNxq3PqcR2bEKGGvOC5Sp2YIjIBE8+KAsO2aaaR7Q
WgaKfqqR78a2QYeFFS1SJrQih8d9yEFlSjJD/607nQsrt+6F5XB395IGUjnkrOlMGL/p5rG22tPV
bbNBjxoUurI3IygLdCuuMd9SS9p0zJGkuP98oNmid9Upn0lUpuwe7+81uBebO3bpaFCkIxbDd8BF
aNGvNy6vyXEBr+a9VLpWOn/stcSKwVZTp4XRiteDruI0nxnnoh7o3C2xepv7onyh9rSrxNYBfxcW
EBy8JQ/CN4uN4bRe0J3QYVM+/U5grNML5eTvomdzct3u4xeOLGrLLp8uUpJIx6fNZVTO2ELl+05i
cY4nMxb+xaaB3p+eUpjGHWwPnNdf1b50Olv4brdfWCWqQEX94TbROh1F1eVez+wq3T/t6EYUH2/5
+7HWRvUp6lrvTXfzETWidEqdterPaG1t5ECMJQuVlL6c4JT8K13kw1I09R7p+AMFyzYG/+2DUf6C
ENFg6ungS3qGIZt/umB6x0h63RVstH21X9h6/9E/sLtdDlcw0kaXvjd45dbA6fSXztz+hR6nCCv4
nwdFARdq6loXCIT5B8BFqz6l3D67AgHhH4bD4z4zKPw1kzHupxnnP3EXLBbgwS4Rs7DZ/MUE9GPx
+a/nF/Czf9nLolQtS/3F87Nq2eBe0MluIg5Is6ZEXRYThFnEC1qD/aAK1E0Hk72znIPU3cSbieLP
6/48wZrkkPzw3x9KV6Av/ut1/YHGiFMzVLT0qK7FR1INfT9xBDLk2d/Rlu7LhX0YArtDG+yPR9H5
Is+3Aw9H52Ad3/pBwOThWtZyfh99/eqbUv5C7dAUzmTN7Jm60tH/YFQ+KqWjRqaarrEUgE+1OsjH
+/hgrLD//d7TSPP2YID77npZn+fz31iUvb+Ytv799H8id+JILl5aKEN/Wu52L8reVdc6q3YMZyoh
GoFCFBXpPgK1bLCgMchgsiCFc3sL9tHErXxZI5bmsy6s+W3gsLu4W8nHvkr2NVxanf6VfZr1yzne
/esF9r8HzPiDIfe5RUp2VOV2DQJOOZhOYaskf6Iau3tCtPy5YFvlEE6b/ndlUcpigUdF9E6+VWUR
7N2bq/5jB14EH3tO/7tLCTnxCJOcCvwVpr9t7oTnd+e38eqvp+C/XvYfl+YnlKQq0/mcOdfiPsvE
A0zUQTEt12F/zFKpmHxTjO3TU+qD0e4HS/cqOOw1i6JzyDDVs38hemh/G0H/deYZf1ysSvnWGcj4
6BGG9+nCx30sXRrZ22x9M3s1prXZP8jP/kEZjFfjGV0uKmoYX4MGgM7D+r70BjMaWcDG2QbZy8J1
O9slq9rvOfLRJVcze5e7FQqba4zEho2T/8tbkOW/sDH+z+n7x4WdFq3y/iRquz6uIfGjbTFsOWAH
5lcuqe0W9USVmhb2mPPNoM8A84dGN/2eJdpk6pPPNfogBgJmyqXOKaT4b2ZPCPDhVhmxe2KtMOIf
vOZmf4H6+5qxr7zTlrqdszMo41mO6AlnXaBTiGT3wYYpAle3RIkSUmhFg3FA/5KZ/erCLiTccIqO
xgskBv4NWgTZwXT3aQVIQ8pC0YnoGw+yHVG4J2rmEVP0x0KVYLBvGJbeEbAdOd0ZwDmCxZF74ZrC
XSEsFbWF7A0pcBS67K+QjLP9ZDPyef8yuf3N4vl/Dvcfk243fpnaMeOUaec2isvIKjyfS61ksHpa
429tdSfsiMGBF9kPrTWvDg9PbM+Pg98++d8upz+gKHdDu0ua+lTXZACtYJU+nEXMYElC0tAYsqX5
5fJVxMXw/2YQOMudXk+XO2rvj3cuxaHa6SVcvs/BDh+4O+05rPP6i4W8uLwgs2J9AdNbO3MAcr+5
tv8+4v3vc//xXrU0bU0z5LlxlfbTFRK14RQRwOIbJBqtn/62GbgA6PrX1J8cB5xPKPL+ewIF4vzL
+xc//9fMnjdx/MofcbJWi0EXIRLozvRLlW0t9HVjrJEDxh6GOhm7J6LCdWRsdPViKvtEBG7MdPVG
hCyPKEt82qFCgEk2yWn1REikRunR7X1mR3l+K2ylHdzB6FR9iWg+aWCwfYIpAZ1DBUk8pXeItRUy
SeVIiKqeVodwBCLvQPS+bcxK6DMTqwX0FXp8j1TNRFEPluJod0w0yAMJ8yk7B7K7ufqQxtPSIK+F
8Is3rSEBgzaJpSCTkJzC1yAlHfaHoyi2u7QuX8TJ5jP2Pw0VPFGpwnXXgJ6ohp9tDw3fXCoxdNha
NTbfM6kaQv2TAYZZNOTkMz0TaZuQgoQoFOGZBn8qYQff9JsVCFbVStNRrwX6gOtSbL+45KMrOrZV
zv5o+L4oX8gJqIzRT6LsSXKXYd0DuCLBC1TcDpc5ToGvas3vVrWl03KZKoe8028OXeGCdSn3Hr/M
gelXG2JzqcdzgfCmvm7oByt2Z3V3ZDSYcV6ZVxiDEMwgu3qQ99VASq20dsC+r1osIKiCqLTLVkY8
au6x2zHrvRQ6skJ3jNA3Q3U+PvVXMqLB1ExR2Mn+/Zu7QY8el50+Yn3JPdKfJGDerxVRuzJplwBP
y1AhUvKZUkq44cVtB2CI2JnRtVEuR9Uj2Zq4rmKcajvtBUJimGmUUqxu5FHceJY0HEb3ZtU07rtd
vDq/DDW93y79P6CAx1fDSNOLu2vfPlTjw87HM6f2d5V9oEAhzs9xI2bv6dMdU4iJhgvD/iy2jeV1
yGakcmApoKvXUd9qRusl2SsWYhoiRftQ+ifvX8YK+a/LSVC/ug4DTvt/CMXs2dy7mpKqULowGx7k
YWStxs8LUwUJje71+MuMoPxt/QjBnIVCB/C7Zv4xLrDZiR6RxvOJdKOHg+wol4f1jB6DcWnH9zUt
EEfGVsGwBMzhhaBG++0l/O0t//sl/PH5vCq51aWHQvySjd6y/xkeSmsI+35yXL0gzguQn3dkQbWU
7C+dmcn+77FR++0Q/LGCv7/iz7urMSl2Rk9UYYfXF9rKe38q9ckLWjXk0a5oNp+IvyBkEh0HIBeU
D7PLJ6CiPvX2x+leGbpuYS3DIVsgrmDmdCbOaWp9QgvzwW2+fB5tEXtxnc9/efXq3wb2/z16eueP
/WqaxHIvLZXOemK3pLYjcsmJ40EOUqPaY6mDrWpcHnKERco+ubOGFgYp5JQdtd80g4gKdJ/+rtOs
u/FQGGmVtah57KXUK93/PtDG3+b8XqdD4AEhFOxwxc//NQfp3Xvdpp3isS43YOLxHL5dea/hrni9
LUysHxrG2CeekA2JpANpSL9uXbK2y0cxMDFP3YRjkXJPK94Bb1WOUCyP9AmN6TepQWRHGmc8X77s
gECZIw1zMPXsa4+QbUT/5Ht2LgrB3hWJX0dft9sVPJ+kT1qAeyTAMHVfa/LMtvkwIs+VIO2AhZ+E
oo9Ebue/j4Osavrf1u7/OhQ/a/t/Hwq1reVnpDzXYPUs4iMJhTOH1aQcAvK2UztBrKlgSWJxVg7Q
OyOiMfwCBSP6F4cMdVIUwckSd4pOEe5jQ2hY19WdxO/KyG/DtdC5kZE7hEUD9Mx0RA5YNn0tPxPY
UoBNaTLazzUhe2jlxh+vDJQN0712rTdAGYhhurZX3ewXP8SG97UWYBf+wx++eb489dK0Q3zQULWu
6uUmiH/1FVNw76JeUJ0Tv5J9PZT5C9Ecf3CYsQ53j8Xwzbadnvdt/Nbt/DaGmHCnMYGh52SGFPo/
O24hQq6wITiRYbrpPAbNjvYFxXrcrdxBtAMw7Pzc/7OLT5QonpvHhoe4c8os6fdh0dsk4rcr0jvE
oz03pW5zv2bHI0M95E60KMzl0Se9ublUuxbr1K7ale3PF3qJoWEBFYAOG+usfWRCiySPr+SA4I5c
RujTpqQt6MvXRZ72lsZamcvT1+XdoxcjQ4PQyCTOdpEH4+EJb6SLAykGQ+PukWTl0KkEXqklwOpO
uh1mXqRgBJdyvstjw2X1RNppRokDU44FzwpgHZgeAi5F37Z1SlIFUxGIPZ+n+A+BKg4jgklbhzQx
ME0yiaws78ijNAa8n+dgTvWOiCRB3EWcwdBNlibl7JuboB3vjY7nirg1TN9rMsInrzU8Gpf5n2C4
dP4iOrA8qzCXwsUjyE834hTLACaaLYlId1bpCSlR8DACvAQB66ftk3qDMYOrJ1xznJXIGUfY3khB
wG+EVKw3NTitAWEhRRFIZY4eYaqESo4wzdAZGwrljzIhkBfVsSuyjMstcabDLrxK1OYBeY3Ek4vM
PbIxZzSdkNuXo8eCEODgsYgJFdSXwGYWpod+9AwKcvY8YxFYqHuSqMB+k4c1R+QwUGwDITrpu32k
8X5I6I84BjTuBWyDtDDsvCSCAQjChpfQ3dagkxrkoRIQS8AUeVdTGgLbaA6kc0lK8FDxQHp4aaCS
dWWQKU9k51j8S3OKxIv3NAH/Cc/Eh78FUYpgsFEzSrGaoW93SVIlOSolUL6cYDlC+2+gSbj/RPOx
4HLJLpvQWGASqfg8su9wSq7opPRzv0fGsz5+wBDiPtsEUJHA8jycr4qsRk6KWUqZkJEN9EI5kSjJ
vUhgvI/J9xSJcaRgp6SXdUfZ+L2orSNJcuWEnEjrxskRY2WSEHkcDxoFmfc1munYZ+4iJmKCtHWG
2cZTNg3ILGMeQ1UX8WCkoLsam2kJgX0PTOId9A35hDarew6beCPEzG1TIpcROvBWgFJNy0l9vpNk
d1s/YHcKxIu55DwQoXgo60kCB0tmzgrydCF7kqwu/6TX82EMui4fG2fMbfTiF0hoS2fAJgfIBvuv
kYGGLYV7l0/obBJhiOUICE2D6tQYAS5CFMibhEaAOnyMvhD0k74wqZ4cUaRmGPSpueM/zMZ0arFE
UFKxuu7bh+jjfnbSNF4w6g5YBJLrzIsSKR9E3L0nzTDGGoiki8iskMDiN6GMBV68JGi8jFf3dEVU
ZsinhDKWEHbeBkGFiqNxRtQwfrKxuF7SfXeg4vUZ4CokqpQsJgesggnu9zOGnOfqSO+Re0kLExO9
rfkv8vAqwFiEqaKpJVdgytUWPNzKecICTvk9gWaMhgbPjvtlAHmZq8/kiPDvkqj1QN6FYPMEXaeL
RPrwwJEthr04wMHv8WIEd4QkPkZrq8tbAk9Fbqjhyl55uM0e5MLTdB0WuLqQjDoh8XIfstS6ONZ5
oA8w4HyYAiLAh8eJU56ObjgpZlgoJ895zaTU+upQ53hw3LzESZyeZw4Tp5gSCAqA4egWhIZmSHmz
oUE63M1+QUHSOdIIWIcZQlbkd2Lm+5HuQ+Jd6VQOMWOcYCbxkrPhm6iq10RaRPhwo1XmRV7hCUEv
wjaXPZ145RVzYTLXh3XAUwbxJCYtltgFnqT2SWwYZUvgcKMmQMvBgXwQbBsKQwQNcZc+bzELHTxM
L7xfB/HBYjyBDlNN77P3Ri2w7kRfySJeUBWG87SiIY5LctG93jka0qUhGIObcjEjSUvcTciQTj8z
HCMo1nOMlc8Nret8E634IqY6HFdi4oswNCn2bXULRwIRw12lJYkYYl5N8Hg5IcVQuPqoX//5xfL6
2eUb+t7i3uALj/PbSr/cVuGC/2C5FWFv5gVfprj7bQWuig3cIlwoXPzR7P2x7iv8f6v3w77N/rmt
ZOSPFy0GxmilElpXeO8N7oIr9bP31cSltOvOj+BOelPUYjvDV+U+PCHqvTGyXGxqvT4hc+EG82eB
bRm3uekpC67m5NwNtA4QKXWWnLGRBoCBZuKvGM7BySwwQQbqzECo6yXc8NkrgenBacGltjJUKEfp
DqnAntsCeDMRY+H9++aT8L3/yQYkj0kj6zai+H0jzvy5JAB9hAIL7UW2fjPYErbnv9YdRxtU3n1M
Ct+4drqTirGowCjK4MwUqzOqPQnypK5oP8gWzLjcscASNkkYLNGTKRHUMCjxRYpxs8twI8i+TDo4
faF/4a7NgM8AEiOFFT0Nw00NqqxkgPg4MjUSzi+MTDQqherCRabiZIzfLSsGFdZeNuOSwGQmrkSM
cuSC3giZxh/BhfDBslwxSWWjz9IATRYvALEwEX0wqGagyRTLZwyasLAadwciElVHKq1zfeFG5EIu
Rz1GPWAzDmMJybYIblzxksOJyCHGncgpnnPNAfe+KHj7ccSR5kixxPvY0YUYTHK0ixFVNkDWFc+g
ogtPfCRVmstlzbhRjRXrPjIxDGPnxAITzhNCLlnrupI1zl0VkwYUQJx10pT5HpcqN2m4q8RggRFz
IvDm5gRQlCPW+DlTHkr/KTjnCYYiEmBva/L84LsYfuoZLurBMdgwjrRYiumYQbg3u4aGgR5dGI+Z
j3oMJQWYOBh3g4+nD3sMkTFD0ZsREL0+bz8J3n26JANQXj/0bnLePezflsghhqSMkYuBCLSfwiBT
wRksIbZPyBMm2rc3jIl/J4/e7rB2QZTbT+1w8Bi9oSrGQUcMmhOVt0dezqjDmipAsU7SdY8UdIpb
XgebEwMVw3jCR0QqMEcKOQCDpJgOSo4KTUC0BpLd2AmJtjR+iOuMBBQWjDQMOw1/UDEu2Uo0GE2y
YQOjDr0rDjZ8oG7Henn0DQYYSjg9FJdIHX5GOuEoJGeIsOY+UOR4cOOsYVNJi4HjteYT89/rHpr5
3kIEwjmAAIbakAR5ftxMKM4Nm38E+FaMRxH9tYeQHqqjOhKuuAVluYFALMfE5IYj/MpOOBLOu5LS
78OuyDogIcZpZxQmg+T7trwvUduXa8BVdf+zffuYXZZ3zD7qZIW3Q53ooIsxjRPqLk2L1YurgA6y
jySeLDbMSJOHA/SIE77wsI0G2SwP0ll7Ev8aML9Qse+yFcDWeqNCads0ig35dKOgRF49T5yA1Dhz
GAU01uipia1RUg7VnYKyaqPu3td2BEsc1hZ+YelL89kfMMc0s5uX2vH8OZKChqUXJsGAuXZjsBQD
4uDeSVLGD8hphBDIazwOssPLtpmxbWy1A8LO+QkmQWKK2cw6CRn1EatgotGZYERIMZQullpEHQzq
n1k9XcKmmBxB7rOGWBIozVsG2rsTIzyTA8Y50vwyT1oy0zw2Umjzx1wmYr9U7RIx/zwIYOF/iMJ2
goLO4PG8Pv7ZhokdFT9KNkiWY748r6Jd97gWbAaBgsJtYyekL4/0RZbcT2UTpPL/6kLSE7uk3jLc
0FDpNcOKesRBohDrQlGltTJFfteFPJjuPtM4sj5TaaJwq3Lgq6+ummkngAwYDXFDLdQvKClKoCx6
X0AmVhV7ny3VoOf2uYW7kp+RZj3PwIapce7v3/e8TyjtFpne3dVHuSeCzQ0MwY2PRmQQTxXyWNtx
NWJgtBoYozenGHVFNrPf2xd+6so+0L1ZsXhMkcMs3lQwkRCTcX8fyWOSdGiMrUmO/ULVOgGX76s7
tkEe6LFFb5dVnBrNrmAWAnFEaIN8Aag1f56em3yTEVvGBb2sR9VYLAZWXUCJy2ZILAarMXKY6RC3
I6JvEPrB++zMw6tEqPF9tCwdHwYKW7uOkzLGIbQbVkOUPGz+NHaUxMM7MkM3IVHEFd/myfTusgMI
YrZuXOxYJongFZCBaNQy/SUR1LGewL6ZECwRLfIKWfJvxfar+JZmkpdxbDir8Yr3lm9XZbXISnrc
THV2cRQOAsN9jbHWp5DbEAiOpRmiSzZGpGwFItWWUO+JSc6BCPu9ewJiKbJ57yMNaIzgTnTcGxsX
0rsYY8luGKjDR8DCiKHnGRSQak32EOqEGAvG/BVXxTChR2cujQPFe4LgYbSQt1ufxecoAul5Wjif
pWfs3uMU6RXmk1kucnfPMTukDGq7HhjslUFAJOQDw4127981OmRQkXviLnlogBVsf5kHFqhaUdEI
Fiezu/cexiinCceYhmMQrsBBNV8cQtYjAEEzG9iFI/GdSq4qeyzvuYn8BjZpzNKaGYQkCtAVi3bO
Zc9nFPtqcANccPTkRXf8EGgCJnw+bLDCTFI5O9Zy0pvJdrOVedcpo0HEahiXHAeG/w9TuAjqlKLs
WMaUMUk22LMBFSTuDasYn/cknPecFqQu5+NVKDSPB9xwzJnCXfjxHkF4EpWh55TuNAPXE3Zrwma9
xwYpZWgCRjuAtzzFFeBXUBxSXko01vf06cdAUHBFRcucdBboELg5TY9XD+iT+Fg+sMXHa8bQ1mbx
Qr9IBBuAJEAcmgf0Tj97iFpiGQmi8dqbHv3XCs/YWCDrOleYq3PGmnEedK7IOwUelRdaBlAIwL6m
PnQXrhrVY3XAup29gpN/yxMUXP7TBYnNd7pTTUn7wSYaTtQtltz5k3uUgnryY84BO54toyldmJR4
EpmJnykVw57bnLPJ0btvsT9hmMZCh9VKWmiz9KwLjAum/wW/VGzVwPCUWTVp9ypo4uLcwyz1mR+d
D/M+ncu3iI+2ZzOT6JLjFKs6ExnPYwWI2T3Jl7mX5j1/4tcf3hHtfUEakDn/Efxh3djTILa7/e6S
h/MeNSbo7koO8NsAGllkT+ylqPqzbXePo6aLvbrzso8rfhivIc0d2XLQatu/zvy02BZb1AgdMgJw
S2rciEntuDf2Dc6rM703dAtbvn98N2eMPeQM4C1uzgJ5hYXnOHusq3OF9I9iPyqM73wNTJPJZYvS
ujkf9zyY+E2jGqABheJx4Me43nlceYvDJz7EB8q48UHe6qAKtvTK5G0i7lSu5S2Rx+UaNh8f0BK7
bLlODvyPGu/6/c0PxDwvA30DLcB0Lx5RPfIY8YFG4GeLFRd8Wuxi0MqW6qQevSgBVeN8gT7XTU7R
SlqqO0zeQL9fDFsm3+cjQV0oBi+WN4JRBdJ3orL0wQlpExrkiDVW7EqDG5dZQbg6Y9lPeYCaCOvC
ChpK42hW64L2wNR8o7xTERj/YHwSe+OMq1kbEy1t0U3uWhl7wKb/hIsne9VYdhIMgLlX7xIyp7no
7fs4JnKZe50VQc9bAAOaCSh3ODEpC769VdxXWA5ygs9vFAKYCkYKmypWzcsYol0Xp3n+VRLckPFO
akSfVNvYlLPko+7GCkNjgYPFmoLBGS0BD8srZJDHNybtOhabFZaTedAGT1zl9DOnjzk+cW3W87Hl
OenyQZ5kuGbJMashrTvYMd2f5OxZvqpYj/S83uQ4O67CUTwQe+cUlMhn1O7uATMnVQxpyAA3UuzH
Sl43bJUoW7oEUvlvz5i21N1jTz10pqr/vOCIwXl2n9T7zkxeRGdO8wV2gGyLtCM7v59DWADF2cTr
+I1llJOTpjE3daAgLNRghaJxzKzJcZLPJfUUN1pyN0iKXX5B2+OX7y0wFQ4khsl6wwDjiLPtI87E
cv3j2NQXJcvFiQ5EOvP0y5OZ7Ll4MII8D9k0m9brbJofqE74pDxmQ3FTeaj98lBMW/7Nps/58Wm1
RJ20PhsRQLBQB/J5s4SJ60vbDuasXYefKGtxg/g18bdYCr8owhufq/ZOAxjgCpWgDfumCwp0MNkP
Vtut3yb9apYiv1/g6MeqK1C71bImK+XDOPeet36CrTmZYE1eMR562iaZNKs3FQ2QitMXPCSLp9nS
L3n6nLSs4ijgDfINDv9FucDCuvrnccXjpHsV7381k72Hg4yenR3TL+76J352aksslmvquI+FOiSh
i9O6opMU8gglI3P0RQVj//Md4z3j/4l3sOixvZlls84ppSqCYXEBZIZyQiWoIe2Geg7I6w8l2LgP
8QxQMcshGm3mDk88SNeFFNniHq3wKOhguZEf6DvzwoJKrNE7J9nrblRQBw3YB53DgCidtT27QmYp
TByzJ+uv90nUJR8iPcupN6J0/SYDBa4sBJaIoKbEZbzxHxT0YnBa6VYZx8xoMK4mjOosEqQAt4+P
89k/OibVr4aNb8Iu4+PoC24jKyQUiH0+Lp43CEc34GMy6CAVq3Jld+k6ca/ZZ9567fiJD1YUqWmJ
3/tBzbRzP/XcetyhSnabU+IeFuuUyoS5p9Q9/mBQIoyCLNdxNC+YRapTFiSz4uSlJ8xo9xNC9dvD
FkqjzXtH619bRpsHHY3DTXzpLu9XJBinLqDbm1AhHBfx9LkUFre12mPwEAzzvTbr7I9ezgwTHFct
l2Cd8q2Y3HqBMjO+dJpHcM2YC1GArvkeyMGWi6rY1t0fEzN2h2ILUeRjM8u8zjiQ46G2x+t53B/3
zAAhrUaG6mTOkCLGccb0fB0ffrZw+RpXAUNO0O4VPNCiqbcGgXLrg1jGcMq2OF7fz7wy77PocIf7
2fDSSY9jE2EBT1iFmWtxSwdvAq9NTZ2IqsPHftdWDj6wazeCT2i9zqgeTYrGgbYyvFIF4BJ+Q1I1
7JrIEkG9YApfaZ7ql5fONLuGq3b4IY3Kw/Hv62viWMVBWpU9y1ipwZsJn+NjI+b4jD5uyjIyH2YL
0z3u4lkya64tETEJS/mN9vMJfBDai0fuLo+K1fOrzFL9Fxvf4OUmjGF+jjqVOLp2dzvph9jr+VvG
xbnuv+P+Y6VF0F3jrw5a5yYwHG2Sz+gJzKU1TAa2xJ1ptHl6xjg7634UyHjBC4fDI0KvduY8XEmH
F37ycIVbk20YDyoduhRoINJgW842CiB8VuhDQk+QeXWdNwwKlZ0EfLBZTlLZw9NH8kj3c+AvA3LY
lCnIlrGg6svz0GtIuvm4xpJzrdx1pulV901f2WnTdNI4cFuA4NQQ++MADUxuNzuyw9jxUCUkosWL
3dsUF+lUbMihEjE1w2BaNxOaCtMnAXHxPKew+oYVJnz/onnb2wIW7VMEZ+HKKRItmWPNZTQDtFmS
bUOIBfagXXmiAOR0Z6p/nzx4VZ/5/fpzVXSYcnoBbRlHBWEbQwH4xjvHRoPSm0dtZgzwavd2W8pk
/0PSmW0pigVR9ItYC0EFXgVkVMBZX1gOqYgoiqDI1/e+1auzq7KqMlOEO0TEjbPPVxjGbPrg6X4c
e6R0XnRRby7yUp3PHxLkDnGel4WDBecppBAc7V/mvS2IWlIb/qPDdoP+KzSOH28Q1NF7WsSDUMIW
tDVFbNOuJYCs24syBj0Q3BxJjWTw4TjcINqnWIfbrnzQlOUVbBn0ABwDXkvstp4Ez+ZH3bccH148
IrXXlVNVAtoSAhEHBiie+u79az9xeLknvcrpSabeJh2/Eh+pDkgNNOFsfwiTP0lbT3v6uGtidTCB
et8fmjLNsp8Reh/sa+6766wX/GgQXvZPLWTUwRrokwSLXl02z1nWhXruAHdtwGTmdvdaI3fH6thQ
3dt3+xus08wnnOhTzCJbp8B4W6Wcaw4mvTRAwo/6Av1tuUEky2Z+R6Q4EqJkZAjFRLjhNAiQMcIg
LY2kLfVQO0M6PPD7x34kLZsxXsSoNhVPwdQMXi88huEcuoZCPQyXTReaU6B4OcYjxqiAfkY6cf/Z
WBfag5FKdtuLeEKP31hw/BHTyTOUe1ABY6iGMFy+9nAizZGWfY6NgGphQ3LBSPsPzm0OF2DGwvHm
/KAf3a/BFz+LHPOYxY16GhgAPh7eT523D6//sQ38ceigUpY3GEifyStd5cTI4G31ZFC6mD5n73VF
jwsoF6q28qyo4ftFr99iyDUMzS9GQC3inFHdm+nwHL+x/ole7aTNx4U2+YHj6rvvC77txcFIBju4
LtfbCDivsUNRPOg8pF5PuGbNmyAqaLHlG1oGdmkn9IDvaY29F90T/DRUosW00H0VUsvVf7/GEmLw
zGlPaPQLdVmgL8ynrKLpdWr8MO5d/vMa++XOD1pyUNCbCwfxGr+w1tMWUBIu/TUtdCXJzhOdOl4T
nixcxrYZ8dnN/gA1yNzvbcWvz3RR3py2hCngpa/lJ13Iz5l8swaGeIPPL1PblglrJevLcsFZ6tD8
0P/94I5ZoBNv3ei1az7CBA2xCsolIwegJ1gIg7un9vb9fHrhcKKZaPRhIy58+no5ftIL11+3nVW2
iw9+UuxMFK/1BLDMC7OWGvqBaCC8tZOa6UTxnAgPk8bH5k4+WTlPxczksGgFwOw2UWhb1BYG1aPW
kdhzx6zMMKtLr754yn1Sq4EMmxkfGRrbgXQ+veHTakCC4HqGWuFqIoNSPqMfEjIWMGFhTfOZddGi
bEAeNurhvKiaLbyto4Ht8P4J+GifHp8cip2NP6Q+lw04ixqgiuIaCXq7Hyu5HL/A92cRjJ1u070E
uRen4jrsIu2kHjXaII7fH+eEzBJaEnHE1hXOzhuA0/HlZ6czNTLgGt5phd0Y6AzHoisoSd/25+rV
zfh3UowZoDEMXCkni1bsHBr9WS9RjJqyOoMd0ztfdI8mZ+lPGaOAKnDgokvSx3bx73rUaDL4k3Tr
dsrrkFoPXX9YBqIuPmt+cUaoduF2KFbmv0FJhbQ09lS/eMOCKILPqj73dsMTow+8WagB9hQQgP7H
vKLM3KNnpqWwHzXX2YvShVDkewPVeYKodd4c/DSinXo1BEZNZkz9OxnOaOFA3CUq1Oq0TYaV/zZm
N5xSQYJTg2tDwDB4m2sWb0bsnti1/V0pAXLn8LG1n5iLEJhwC26Tx+y+0JIcGHAzR7b1YWCeaobh
+XdMQejl02vchNqqhc1LU+TdvCGv7bMkjFBa3a8W8qu0HLXnaqqJ0G2hr0vcgvo04GNV+TIJDoZz
ROLZnl7yPKiGI3zKJKzCdJOuyrQxAXukqlkiW2zQz2NGBZXvh7bVrHUhyqtQ4bG+GyPwvz9ancGe
PzFwHN3pnEUAHDN/Xpv+HCrBDCK2JZFRrZlExQEoh7wlzyIb67GdHUjIRLyGgwFdug9COnbmy1Lj
zHOdblntG0eys4OyyNY9OlFk8+Pq+AhecKYfsd+18ui2u+3GoumoPugnFrWTMaOk8gHwjkmOwLaw
qj/c17GG+QOIbsbPzKPiwJEMPXdF9JiyZqwuC+HBp0TaEklkMkQh+glaMmsp6W9uMQFzP/pFIA/P
7RloDdDbudC1jl6oJNEGWM8z7b606fdPqAjAIhkzUsvHfAC/wUR/Tvgrwl28M/A5AG0omlfN3g74
ER38+qg7I41HvorIVqPWirdN4ROj9ZGkfi2cnxXaqGjzuFtvZfQCl8B8+6fo5+vxty/Jc2he5ASk
OFdnsDT8NR/oNv8fAiWj46ii1QYwQVMCHcwf03iZmL0PKMvTNc1HZ+ac+new+DGEMJEQordE0ZoW
Y1AC/AAwEY/h6HfkwYsOXIzhapuX5rIhaSClHHbT1maEZA8bFEiBvLIRo+VrCEKI/G9fRqXAT+E9
PWXv0ZnoIxktFUgWDpMZQsgjeaOIZfF3hEkBGhy4GFJG+p1403Tx0hhG6oqsm5YEWpl2Qjm6e/VM
WRPiBow+NOcBmoKKzx0UkXWd1BQ0P0Hzx/P+EOLnB/IGSPfvJF1l6KTJgRDK/kydZo4UE5fRC9Nr
VEK8GmuDEAHBzDbpM6MnDF36dwWghxQFW0ioBZ3AzVNHwrdjRbCB5+EL6nlv9PxaT8zeaDBFtnu+
eAyNW2b1diAx7yeFUw2OGumIHjHolfkXU+KDB39My/121v3YO61aWIWPmDz8aH6lSqL+xOQh51DX
zznXT7lF/st7gpFbxzARsbvkZnF3uNE9wCKjkqX0RKbz3cEje87pXccMTVurIZnSPYFowCtCpBN5
066ZXe+0nGvrDH+Qg3yqByM4H3U1wj3S2INkkAUzjwdFFNVQzzjQvD84ML1YofiqayhH+oK6ibL9
xtBwEt78fQONRT+VxxyBCUgheASlRRihgeHr0eOuzZjuxZpKI+ip1x8VPzFbaTihQLh4L7GGhd3P
RfNK0IvofU/Pj7iOCTN7G/gEofY2n1uDScRCt0hX7al/fnKjZoODClngxTv9Ut1AMAW/7HOAVsJl
sswdtEA+vljiOJGnLxxohARUoRFabaTOKXhiBBMDsVYUh8tCjLkPJimmAnoWp6VOcCiKIYuWheCZ
T4CaM76BQfGdCrY+IIPgFxsjlMXQNlgZWBarMzdOjlnofhEIK6AVEcsakTAjR9sxX7mDGexMvOeW
5fH+5QlwK3jqZL/cHhr5u2m2onu0SyBP0UYC2wWO+hOpUkxuSwHtkMn/Slb/nOB1UlDAuDlw0NTj
s94BwwpNLK7cFcSuzAPgodgG/eGF1KfvdVfHyhJP4N9fues94PoN90/G1Yr9HOOGdv7a4T/Bps1s
Ga4YJzUNWvkGjkfYbmj4oDIlSiUXHEVYo0dY2Sw+obYm8O6C2x+sjeSHJ86EMhhVVgzcT3n0XHMR
wGNF43e+6s8H05xK80ndkbBurgtlzR2n/tAgGmoY0LYmAOJ2+zRrhqNhPpj6BsAEQbBsNcGqJNOJ
bztqBP0lCdFM/pNx46U+umNfKJe83Uie0END1Vk69G82r96Plad4APpJxdF2X8nAIRpwLmZLcZ6x
wuTkdqWEEgIOg7qKwfM7gdJiiFZgGTc5z7wnpkTOgKbKdmDrYygAFmuiC0HjriJXf83vJ3bf90I5
3E4cD9ZJZ94WdWKw6iyMCRvANRpsDaTmC6w9FJ53Iu8aNihWMuHVk/+910TYh3SK+mHw18MP9mn2
SLYg8BpuTZkZxYXiDWu3NUw5HfHxfcOpIqB17hDROdNjJTcEZIqwgFgQnBUfUKEe9Av8U1N8dOAa
WJlZvX8qidfbYi9IWYYpFRP1Fm6DLpJPWKo/Iqro/ftKnVW5b7Y7pPvtn+p3vrJBuzAVSxBCHq4O
YiGsAbpz+iIK5SPnBdmdxiB4wEigUwPTgJg/HZV98/K22OfqIRKOyaOzkfur56+B3YbJNiAirnT6
VcNHOpUaKrVV8ijPEjZZ8qSXTcrGv9d2vw3KzC4JTPs9i1HFQ71W1m3BpshS2iI4+2OksM3wlAop
vmBA+4glVCw0JagCy8ZXgTssDoNQVG+cCwt0wxg0lRRF3Rhl/IPoMnPb5zhTAma3fnG/791j6MAy
NSbFsRTrZzN7F94XLi3cHWPaBxEq2dg3XcC79EdPDHGNEU3x6jvIUmg/DkZ/ezAkVfw5dh7JAo1K
nFBwojEYFx+YHSPkeTQVwY1noT1RZ/z7vIMLzano6ql9QTmjbQapJCYStJ0TovMdpfWTRvIAQrZ5
bR0yK4iWL4mbbLFp8RoQUX9L9cApChjMD6BX2i3wy7gQaLJw6Ft+vLoWpzARGwP1e2p75gWsNr4w
TNGY9hlejTUA+TGoMeoibHY0V4mu+JHaiY9szdKl7TAXmqmyORDnSvAt75v7BrLmhgdyiZ9TQpm8
s/WNem48lgdscuIr/fkkIUSYZfSojnwhO+DwanfQ8GlihdE+41MY7rwdvLprrIAlpKd2zhunTRfX
IjATL6ukt+o21msT8F6fFMUQec7vxLopvzx2IeJF7lBFf1XOpo1Dgze+IrzivVG+Z12kbgNV70/U
hf6M2WPNXzn6Ip8OaMdlMHEwCTSVQHVzxUlGTZoxHOxDHU7w3WgqjPhwBalY7n8jKKjAFQbbZqce
qMtwSvYndl7uJS9PBbPGuoqqIUr3t8mD6R2AW9/3H050mz39R8sn52OXJSQOj1SFFYlduNCgQWCC
DOG0855zCv7JM/6KJ9YdOHK4JPe/wZSaIwiiy0SdUbUl7B0kpD/263Q79TffI+d1S4Ui2mdFO2iE
qGst/X0oZnC3j4geEra/x57HqcyJDcj9YZ+t0rntvSymxJcucY4/iCufJilKppsVE46vI1CQTbGG
U8SIOLVjrLCiEiPBngLrVhcWu9UPtAf7KW9goRzlOXHUkLMjiqjI7FP8aDhXAenNeMVdHHAaB6aI
4WjDSb8mSFCckdbcqQ8efRw3QCrkWAPZS4KiSj18W1Z+/a+O0zONMxi/mIONaIYoEDqCyxvQdpKe
6YCEwLmglXAovCHVsNi+oLXs9bO2yQ79uR4PqSBqZLPZnK233PT2RvI58CpZJK9w6mET2ORMjaW0
5B1D0oMWurj/oSgNmmWzUeZsWN25Tb5HgTldNtMsHWWnR0TpS+X5IRug3+rILSHdIzmCScUtq/3H
+mp7XVJu2HMupQg9QPxx17KVfCz2xBDZniChA/52zg9Up+Q5O1MrZgXpP49N4Ng8nku1b5fpOFtL
U9ILwjfSMSIZfdysEZANts8V45cSHNiZKd8Cp4WH+9hjWyRSEUKeVX6WlqA1uaiPRmjG9eHbwpJF
2HRm/kh/nLVS+j99/4hl8jWBIGsKjxEZpeA1cuPZI1dkY8PVY/FdsRNTN5eWyua1IbnsSLgpEqOw
nzQbZNGsErzhF1U2gk020FXx9zvcdOhU3SrbN9BZ/oWf3LzPT7gzAbrpzmy53HduLx+M7ceeC5eP
/Gj9+Abjthpufqz6FTnNv6hMOULqnDKc7xtuuALW7dj57NkQi8h5eIa0PJK04m2+Vo7s8yIHhihF
KXNNUtrHJIt89cCqka+1hF6zDSb1Q1TqtHcLzBVrqMmzYuHJ1oxuaX+lV7of5eDouMqhe6Xdt8TJ
pAVFVPum5md7biCFeZ6eHqNlFfpyFoUrOWsaaolAN1DwVk5GZRKvlUm7SClJc/F03nTm1Bz4ld1s
Prb5sZvjeytR01yz5105P6xoyBCodphqCScgCdF4S7Gypi2BjjNOrYwgn1csSDNMuqMRqSltcNEL
L4DG2l5NFU0SXJZJBxdXc7Tk4jyiNw2alVsuWogI/ei9Gc7hZa7IMe9etmKxmJTkyg9ONNSZtutN
M851GGLSTp9zH4ebcnFZyMD2ONMlb4YMxABg6UjkDYkzFdW3anLzmy2BWH34TZ5g1EZA5DbpPJuR
B35stm8GZ2Vxoxn2rO0sKG/uKncI0TKNLP8eIPOF+cQYKQ2xD30bkaQQ2bGdEzP3duwiRMu/+Ng/
MaJ5sfd39IGdocK3tRjoHOawkZC6saqz/ij4FFBMoEWA3oAlp0YDTjZTk2HO1oO3Jm0MHPhAwybN
4ONL/z45FrUoS4en2o4oxCvU39Z98QuIGWjaE2mDszK/Y1p3kqb3pU7VwBAtvn5/PTizIJRHOS7O
Ol0Y10l14NRj8YrbFbOX+9mfPw63kHr0vPbbs75pJ4/pJf5tpGTgi/8VoLkwzjm3ouEJ+ttKCpjz
NENB6XAeByxZXCNu1triHtDy5oqTh29wm+uHylc5v3vFpNS3BcVz57O6e9U05zQxN0wqY+2eX7pV
vbqcupV2phBASeh2UoBA7odMJPqZ4455tBKwVLEaMkOI5QcziVrKI9Cm91CJvkETfKZUrYrkt879
YXSj/6VaF2tO2GAxf9miN9+N7Immg+rgyBHT87GSWER7CQZkCyq2rBp31exvWuiQ1J/P5cbYSbuC
H1+vOUn17xhCsH6KyKJDe/OcSoxG1JMcsj6Dym39KsGXOSg5zMOlAdMJI8mnDfY9iLb2gJP2wJwm
BsvOfdF4cM1W8KXiX3hfsMjkUFjLjYoABrfpaT6TN4MEItgynfbsz6ocq2f4n1HpcffAU0q76wLR
cqDQpglL1a1m1F70DcXWBmzIwDawJehNDYCVigVEOeolr+PAwWcxbG3ye4eHBZTgN26sUSfmS7cH
Yno9dnuUP1NpMcC++Iv48OmW4VXcev3ICngm7WDPzqhY/qOBfUXqqdGcB2SJ2szP/qEYR6RejMFz
9X4RlRYKMg8sKTD2ogBcmFd6iNnooVVc7ApeaQ/WpMkyleWmvIV3mKiHVnRMkGsSURJmsmvTVkDg
CRieHZrJQQZv33daYJA0TglLqQDSjL0oot8KDHAi9Fztpl5gS+OnCQdXxzvH6CgH8JCg0y760ENF
ysCZnTElGwN+3W2y+L6TVqzM8ffoXOI0+Nh0+OJURXsTcUdG8sQjp0mWl3yLzQyi5JzyRzu7/mm4
v31ot6ncNHmsaesNWBr0+WXHzbOpZ7vsDzXP+7pMI2VzDd8h57QT2oJJVc/ESRYxIxvGhtom2+iT
3Qu9PUt3DAQ+/nlXj2Dh1M6MJZOX3BzjpMV7Q0GO/UmZi31mQcSmsqdTDCTr4INtg8tld+mLLzFm
hNwyvVXf+Jp0QTpWZzS3TN8b1fmcnyylVCXIh+q9cea8LknnLAScyW7e49uEn8FWJQ7vt1Q2Kevy
p/viuWPT9Djhb2ImKnAz6DVpjdecmf9sHu3NYMM031uui1WYZA9YUYPK5om3LOuaeXlZH9h2QLw+
WF9Q5HtbpI+khmR+5ItUCq8fkyIkqDWmO+VFhpSIJiiaMEQx2Hqa67YP95NBSxWZgCcDQ0xJEAHp
XnJ+Mds51/MjC0cEQAkPLjTZCUBsEfjh5YBt5oCmcupaGFDhNwne7sAZai0axD5iv7ziAomZXiiO
juvVO+xvuj2PnK1gK6Kf8y1+rErasXmh+szTe7GHcJ9WQ5cRQjmB+Q1fgWR+zcRdMDE14l5qqAx4
0el298uE8gtnmLjAY4PD8ApZKS6nIVsgvEVGmoBQi8CB7b7lQfI494w37FFClmq1Ghug8898HfEI
BcsyRD0ERGGQSBOdWh/WeJ8XNd2RcSZWaVf3U8MVruQNyRQbGvtYN6UCzZnIKt28KUz54Nt6/gUK
XzZ7YaN49+Dq9rARyKYvr1w04Z3j8jKsVgMff8bFwM9gs2l+68uRMZGP14WRtOd8qjmqz8ZpF2Fq
Lp90qHX+1aPTlB1Z9AYwgiExiRP8jM28B/Co5Gj7EmbrIujT0kA7wqkfp3E1xzgXldIn6OEPjEWn
TXsIagesbyZCiIln9fqO9I2JHQkA/iMA+hD0LQyDphJseg5yncHUmOkeqZbPASYI+GfAcLMq2tcQ
K0xEh3496nACz+gNpYPe1uGy0fIPtp0zfrMPzgLTIeRwuXO1aHEf15PcTm2wHyz1kHxYUdkhHLjD
xEtajO+HTccNpPjaHfjslOgqMtQvyJgDRhm1UlMIOQo7d9NR66sJNEyXCBXDEH1cmXd2iJLdQtzZ
K205mtP3aOTzVVoT3uNnMMDHh9iH0wHWW6CRfg0z4zvuHA2jH2kisa6XobC2ySLyWueNMOHlCVkn
DGh7AFrNJL8dda5Q+oM5sQBa72HhNFbPRqdrYm0nhCmWwtk0reC+EpSW5HMY619iI6lWwr7p671D
hJ3mJR7SLyxkoVKi8u9CSEPNZj/gOAo4J90u9DOgsTA5OkY0othDjzN+Ox13e06h+F3iwtOoRBMC
+c+744KVot6t/snvQNlzwYw4L3ezmebjz+oW9LDjLYpJI/rYf5rAzCcIj9jeWRxwJRqy29HZEve9
wQyHJwzUSiSD4xqRSedeOUuDduJeZxLd6FiO4rGCmpe32tqaeZkY9jAiFFmJc5eXB21r3NDMWtK3
mNkDjA60CbZOBD9NmM9UrufGFNF8eWz/xtmMtXOSzWhciWoaeOlDHvd49gOHYIJ2WbGumrp4dYf3
bJEt0FTZuk34swiqFcSVP4cmInQtBU+KuhY4DDCZNPXz+ejH7SHkR3lV2AWi2wfP+j5pXZ2v6Pl3
62kJqeZgl09L7zd+E+FcWN1p0+Sl3uzssgXkku8y6F/PHIVWYxyaA8NKkd33TI0m+Ir/VLRdTxRc
mqPPpcmdFhzse6Bm37zapcyDAQieXsZk4NQYuWO/5BAtjWWGSWfLgWwN/OeqCQ1fxofw5UG3dAxf
uA0ac6Hf7PATwFgT8MCdwfNirNsvbnyFIi13GuShPSScGBiM6UH1shBhxkrxX4hJUFABfX8icYby
GggFTDql5OYJdZoYMD/nEr290rriSmPEiF45g0Us7OiTfnJbcUdxjBvE/34GcPa7Z3D53GUs7oRo
bzXAgKagM30Qa3Sfg5z1gAksVa/BJeg6fuOPp3rlOl/y43f3iJ6z7T0qo/7hHunrp//0mwhLhKCe
VVOWVCLa+Hp6gsZKxzoKnz7PbegKTuoHqQWzJtZdORyw09I5R+S6+OxZ4zd8Xz67LdJjNa1X+J/M
CvuHBgI1XkwX9fwW0uwT3hY0CwRPllWxTLxYgqUdnVr7NCqm+gY7tUm2uoQ6pYF+nEXfKf4w675H
s8Sy8mhpdMRAHcYMXydLLvTF9+gPHpiuPtVnPbq4a3qtWv/tIbUY6xHhgA8q160nPBZkASwtY4Ph
dJuU4Q8JRO5/CTRLC5V5RKs3yvDKZggxQzPiXZqo2B908Os4eIQ9WsmziL7aMSAzl0giHsKnMPxP
0NFOiHXaSGZFZFCjtBvETwwldZdHilARvcP4I/R3SC7u48anE9j7TobmDqk+FII26qGSwbUGcaB7
yo0RplFr7BW9Xjw40cKwoI75Wr/WAF1ea9QsGLe6H8S6Dxu5PIuNHqASB7WpuNUSXSR6SO76WJr/
fLQl6MpRcnOnfwza3C1m2GGESggXNxxu2Fh5kxcOtDkC918LqgeU6BzJx8+Cx4bKBhJ3wayQ4peL
EF2o8QPmSFD4iBydXyCN80nBi+bLbFJM5HXmy+4l5tHyQzn9xBWOdZnZo7ild1u8QjqMqXGElVNy
tRnzFLExa0a+/Lqw158+gA++p2WD1ef0IrNCfmmh1qPnDPm4/+V1BVg2c2lDYACKVsPChRTAHb5E
Ij2izC8gCeQDbOnZSjzA4VEsVwNH5ltUscyF4AKIw+jDg3REu/+XcBRX2rAL8JyL4S0kFZvLiGPG
S6xvDKKCjIyQQRyRldk1ssWPc0cwMwz4F1fcGdEaSpOo23h0qfBChBrj1O4jqOc6MSx7Ibm5zSlB
2Ap2tL3oh+UmQiDBGXDwNR2XJ757qU9f64KfrgR37tlw/EZGiucdK9MNIqFu8ickRFD1zIGX8iRy
xC2vgCUGWmGDILJEtlPi7kXxbnxbNWjdX7QQIvZBTpQ7nKuPLhZNU2BYJcSr7RhiAVaCV6viuwbW
Bd+7dFpyAsulNAzYx2pgFuKWT2raPVjyvMp5uYN5xZu7o+HkwZNvDccEsDb6ErvASx4xqi1PEV2h
pwWzF7/9t68uhLyMFj10wPTkTYdMnNopljlrYwuuRWWZwtktwscWa7UPvXu/Gd6Y7gPNEYriSeog
VJ0LP7EhimSB78DiDAU4/cQ4MKloadAU/NWR8vdiBo3vyJIahy5pxO59MrK7lSYcT0sRimi8ucjB
f3xNRSdgw1PI4iEtZghRUZrX9PyjyCesi9qjWLmFMNCYq8d+Qjch8muU1rTOBAPeEHKjc7kaJjWX
y1vY8oSjf1psSngql/ek5rfA6BoTTmlOKxuAkekXD7R0x/NJvudPmCain1GLvmeh+pPN6/Qy++BG
Wnl9/iUPP/Q7suNsUClG/DRp3ge2CXITsd7PgU+PmfDv36/ylM4+lgoJbdYtSVHtCqlhxwvUYbnP
YtAIgBCE2ol9KNBtrAZI7ociiuTeNdM8hvlOComohwa7zIOezL3u04j3v7JvuMTgDGUf0DiKu8rk
cgBRzsJkLPD/Nlidfjj64V/bwnZYy0Do0fhxEgeXftvnT4cegWtuqbnNXz4Zh3RoolVZv9cyue+s
WtbsY3joMQ6oPFlYqSNxourxCwyy9ecE0JP7MBMeXchjmvRnmVOFWjR54Tn7FirCYqJMpNBAyCqW
j5+nsCAwjcaglHkvqictWCMDafFDMEgZB/EFCDYEmsOZgQ6OaxEL77ZZY9jwWH7XmKZIW0OzOwpQ
j2GslWNpm+HaMmIZX2ec6azxGbjNIYgL2uKTlaBI6Joo5/y5oHXQpKus2r0iPeiWLNLBd05rm/uN
fl7djSCIsymk67slWC+Ousm214Dz3pJBox7/sW0ue367ra5kM1EX9XdyIjsBkBoM6sg8IfP36chS
gnROB820WlEVlzf3yrosnufGAE5pUdg4ixP0c0aP0ZC0aXgko4lbbg5OTKIIXEy/mLYUZjfrx68J
/TUXnzYPdFjlkrjWUTaV7cSC5kqPnkjYUQ3rc2L3B/41RE/G7EqESWJOf70rOo1VX8BRNEjkcEO8
y1wmehf2Xa1LutFHPiXWTvYOzoguOI/2EkjbbPPEUWOWDUdHL0vr49QgsqoZymSVMFp+ok8aKoUQ
IhpbLc4maswmMabjGkOj2x/Jj6uwsGv0pPaheHZEthf2/NbuCGN1VkPIsmOagojxZIt2BEq5YhO4
Wg1roljxCCJ5Bh1LkBGqczHnFGR/OvdbEcsWURQDH6vZDH7Tz6+RnYNx4Jrf7h0pU7nKadAbAmKR
wk+PCa6h04PhRM92jViV6NdHpeRmYQkAiuITzcfp8smkFvNpuPzQELoWLIQchGBYb+VpGw1xBFSm
l3UX37Bm78WfrTLDlZBpImMzg/0OVqP6tJVQgeZEdUhORYTgVUihODNIqiOYhuHuQqWF9QVhphAG
D3fChOKbcC2hjGc10lGYR1KAiDfWwutBhBgcCqsnLdQW4o/KDKbD7N8URp+7Nmij2PYvI87RoZS/
18wgTII4Um/oBdh+/58RiHdBEIrPxV+hZmAGbTmDFzNH6azb/I4F7fy5+0zaSTNvmRUN/XM/r4mN
v38zA5OAepoFgiB/OekRdW9CExEIEpPNZRqLyWHmKcpfdG1o8mGrEJkUwB32Og2HYBAQYDQhnk8T
JXhHIrl6LwwSmxxvsusE687wTvBXhhyloOejMOAbsbbAdehg4PBubCFMTLD6Jim94L9l0Doo7Hq/
hPewUVRkpHjTUu3HC4jPSxhNFfAveVwRug+DDyHVlWT1QkaWU3xUSZSQsJPWZCRPmjlEay/Rpv+2
XoxPNtKJQtty61Z2LI9V0jBqhf49aYPOz8lrwaWJ/MWvyMPBcI5eZOPkBwCKcudpuilOq4qt+6fa
aZfQLOBslEEZCHGSEb0ReOOsjHYcnS9IuPs6m2DBjPw2d4ZBRW6mzdEPUD3oITIjWyN1J6RxOP8i
OBigUi7ci9mCW8I6DN4VejoQS8J0TubCRcjEzs2fASslv9H8OSGBsYop0SKUJszCgp9rWN/g6QgW
bUGmXMQ1cuIHR7P/DASxKf9yqymRW9CbJmJ2U2/2nuHXfaDvQlaMVOwxpqQxTpHAf5FHX1e/fxpo
kepIYYZJOzkOlzokOkUATBTVEvBRf3BINgIoUGNU0UsloDGEt6ME4LdQvPHMrNzti7fsViYLQubi
oeRLvBdMB0joWltGdi5QRG/SdEBd/pVNSLeZWsCmGhTDCjwPDsZRQwvtkp68VnTawsVji00n6taI
PxwhSFwTwImJwqb8CpgyE8NTIKv0LJX3pfiPhQDvUBd0idw88AeQgDAw9IaUawgyBHnHAWE2FWvQ
HUkj7uk+rbyWFErhL3laFox7q5xf5/Q1XOa3qFqalfOHabVXuc34G4K/ZOcs4FWJVPhGTFdaPfJa
oQ8v4FaZEvgqLcRe239B0EGOEfQQGzYES3TL7/tEYByCWJxJInZ8QKAS6dETvhNlYI+JLejLmDKY
lzmgOusBmAUpAbiSNKGC7CFjR2z9YW72mQUpIgHWa4AmL+TtlYBKsRnjxJ3csJdh83UvLngVlAyC
TvNcZFtUb9PP4gohCqkzAaY6H0TSsUChrE++wMZ4JNAY8pCjAXYDqCUBxwieim6uCFHNgWthl3Q0
WhUormCwZv4Y1XMabu2KSBdvcpqXK0f8T4w9ligmUUaiQ9Z5TKqkmjDcHB4dA4Z+meiLpbnqESJb
7/XTfKArTZ3J0MEvgwLjbSvY+dK5QGYqbs8F9TBdlj421G7n28665MYT1Ptz9BTmBWQxORIkA8Tn
bh838tImzGVXoZsVXACn83YdUmNmuJWukFZ8g3Q3MKlQkkPh18XQEw9EFAuv7nv19SUXglB0mWlB
FfYyimD0lsJeoUEaGTYIAwKG3vweqN5w1hNh/Vr11AjwDyp5eAyutJAIfyUURaJeIuJuNPB83XMJ
HoOLTKdie7kxoMTEMUJcLOzHpL++jTPnvcIFF04BThA4sOOBhrmnjua2g3BwZRwJLSHEXazbKUNA
WwB7BVCIAHuT85oar4wWnahNpG1fEsvclljZXtTqigUMGKAnqWPMxTtQEftwveJ2ceyWT5qAwgVz
9MqtF9xlNkRLxzNU8Ag4aQkaM6Va0vD8uHXc/YI5W7BgfJmIGiQ1dZu8A2PxchHUU6xBBQtdUuCC
yFrRwLJ+/cvmkFcFhiuLaJ3YWwb4wzpHnUCsMKwoI0YVSZ2ViVdiknNH3Le7TFnb3uATUpt+XSYQ
Tq4AZjSScC3iDGEEiMBWGEIyM/2KIyrO5rMv6xLHj0RGF/MeFLgkkwQ5lLRWFciFH+sniRG5XoXE
WYMbmQLKqcg4hlTPAFZIgbqAvTG9rSu0aizyBk7MDGBODPOJtqAStKWDJiV+4FeQ2WDWWI5yKjKY
2q4Fv40FJ/4erjjkbvUpeAK2CwPwW0XJ+ckjTIGkmrw7JvydyUq1jcxdIYASoRDD18lY3HFEBk92
QUQAQIdT8pvbhZI4fNrXpFfXPcv/GGEsWm9EupMOJpAUPdAEC7v7XgAqjAYguF2wYDLatcbisB0j
90UV3E1O+OcaAuq3gPuA7ukxwKATpSgw/s+IBMOR8TqgWY0ILEM+Xa5gS+YL6fiG3yF0Y0akQe5q
Q4kE7rb/B+QSCCxAB2ALpAgJBmD11z8wyj9qSj/BVpO4CaCKNH+dgaCIgKkXCU6V3tp9HoAUdPNP
87+fGL/TAOzLUyE5I/7q5iLnJTUhPxMj9wvmkAa6MY+OH8OkT24kpT5elJwnsxcuPhZh3vQrmz/Z
fEo8xm9g4mLn4Hxsk7IxwL7YTgOJsL++nDDGfKRCb7iUHEoztLTNdcownQNZZKtEGQ+WSYjbK7LV
75kuaPNDeChQi0Pm+L+rmr6CNlYjhYCx+8dsaWNlej2IiBPnvJl2khb58nXQpxl533AiJ+BglERO
bme6K5P6KCfPDaETAy+1T7jJUUzAdd2mMH2kTnkegpi5n8U3PP+N0QFYP7gVrEBtTKgNxQJHYR/M
HsCjGwm3GNKaQNX0E2P+L9OV5s35hRpYAOhS/xb0gsdcZRj8VgI61wCvuLoNZDQwZnQ8RN9VGxZx
xdkoS5+AQU3ve8FgU49PbI2YNMS8E26e347FX4tnjSPgUSBvVPLibiPCDhV/Y20MZQjel3S8zvIF
mTzQth4g0hYkzGuFC1ueioEnflx3pLBQrsoV1I7kMrvNxFPgmNb7N0cIvm/8WSQRdCGCmPI7FmP6
CpZi6GQsgyJI9wFl0gPBTeFxUtzoReLfjVDU/sTXUkjhu3g0a4FbE4+cVKK2busULwugJyzLazWW
QoFYA7AmVtUBjs+n4Yz/aJlc0wA72A62LQdey/eaiAHfVPKI2eu76rENIYbrZt3Fb3pmk4o1AuMg
zIMMEVk8xG9STMstKTIug+Z1/jsI1tr/ANCL9T0Q6PEdl3kBI5JAxKH0SfkTNSAb4o3NlVU6Alvk
kShU/xF2Zk2KYlsb/kVEMA+3jA7gPKU3hJqpiIgDKOCvP8/OvunTUdEd9X11qrOyUoXN3mt41/Mu
sy1mqevyp/wR1qNf0tdvmi1j2hg9OXanKJfG8v6tu+XPmehG3gsmTr59Jjb20CjhtvmUkwbHrL9+
r5d1QkzK1ylfV0SSJd8gqtkXsnF9ncpuHnj3qU4RSS7dOqnGAuEp3CydAT2lGH+wkFIsdagm1EVv
IDRhyFCcYxerws/gukCrQP1aidoBM+STcvRYZCBrcMUa2+QR70E5RGnSe0MSs6IOE1KTQqjKeSPC
T2OCiyPfWyKmSEfnMUEopOI2UsknxLuQkoLKpJTcVyKx+UwZsAtrfpISoS3r0Zmifqm/vHwmSpc1
NppG5EoRyFJKylm/FPgZtA6vvgi5Lz4nGY8uW7Mg/9TI3ljxPE/xi20NzT6dB8hyq5b29eY0Ugfm
VKDQ8r5MHCZDNWCUDPjCefYOayjPGvg7zCeJRq67BkaFKCCdZuS6bOXyoPAeDCAXNCryAa0MTkxM
3MdZvxvAP2TruY0YwY/NgQ3ihini3n2ehzh/0KikQxTlbPGab3NYgM4FRZQtSFN43GT+zDbM+R+L
+p6diCIZVcbhk4CZKOWbmmHAc6dQ0lYjiWL/A/gb7z0ALtL/hC3ZgqBDnNFCiOChhPtEugNUQkCZ
ryP4DyLroh765vXAYSYFM85q8AlFIfE0UzZlDLmHmqDFYmB2EKlAhDfgzIx0Tjguy4JJUwBKJfvE
Kyl8kjx2O+h/Q4oZDFPLwQVbc1yEqH5+yJkeeECZfcAUu2okeC6oOOQEa+YQTf8FNJq1Z/5zBRpo
KXrE5oSpxtsSnRt1mPdAn+sMQ6tImZwl8i4LNZg9b4By8GuOjtFBfgre6HcmHw3EdYni+LaEs724
LNFb/RRzaXb9seADfs4uOOVnqC3YqSm0wfakfaOSI9FNV6gEnGcGox6Mpc6N/Qs4j7Y3J8+1/PVc
v8UMdL22ZoyYTdB+rMz4uqFtf7xueMNxvkYi1s4MRElr89OjY+GQeLB9i26GGMQWp42xoOI7fhwp
mNLdYImKJobxlS2zSJ+BhhR4q2JpDgsSBpvy/a+DJZWYCX5h6uh2ZBR9cePnOWxw7cbYCH0kipR6
w4APAaK+VUcaL8GB1VCbuy+fP6KhVc0R+TfjbHimliANnjNRQ3IWgniGrLhp/AwJPlOWDGAqB5DT
2uF1ROWqHJQDZVqV6njjt4p/wYYGUQ8jypydOO2uCpbIaZT1xUF/WrGBr56UZk+rdKmMs7jkQPxr
k/9M2knJDNOMjb8Fa6lMzmtloo9aDnlrYS1qtOQwMyFE0T+R4J5SmyepzgBUUT4i2QJLD2srgekb
MvbME5BR5HEWlL++jAl7OJ2WZUcyS29QpDOSnxJaSkP2hBl0Kr8j7rjHj5EJLJBHnOp5Q+CQ86gJ
TrA6gPMzTOktNj2DhOUWmIS512HuenON1LyOu4AEj22i47xEOsy6z4ncgNSOQIiRZCTpshl8OHVs
YFVQeafv+IPqpO1b4zPi6+uo5FjWiWucsUgnM0A/HLpYLnk0IIGSdSTD51FB/Pem3QKgF+6WNVY5
K6VhB1f0+lvNeImolmiGYX+OTackHsrYNTSBUzWJu80kJ5HOJyWFO2v8u5WEp14xsTsPUQM1O5uk
RnBz8RWCMC0QYcrktla+xFmpfDFti3SG0JoQmVqbxrOQM5nHGdvCBqTELGLzowHyUnylAhgm8jWV
nyniSW38dFytzzlKhqMnBYvIRTUV3IF5NkGVqAN9emLftGGydJHSp2myECVqAqkF4gkP6EmMxPoI
Lwtk7X1SLkTE8gTfZVH8uc+r5DKFwpQIxSNxHw/mY0C4PPoQ5agERtWKGFjZEMoCvBTFPniAdiLC
mtvx2lE7Zstbsdghum4/qKbgAYpYUBG8dmcuiA8a7MIn1dAcjJsRfmJibnZCmhvcJh7YuSC4CzYg
wRE+ywpth3R7Xonw9U4qx6KiCUGPckUiyY0S3ECaOcBixdUSxShsDaHUfThv5KkoROlch2Ygdlvi
u5RStrJh1GlMrE4tRRkqfkPGVpF5MsLQF/Gi0A8gPWcttuST1xV3mTYLW3rIs0CrBXE0y6FJrong
wDzXqICXCpDiKxxmjUbOOz7j4wijZGKS3tX0QLnTPEPl8gE3+zW0ROVyao9MnkssdePPnCcITJ3I
pRwKoeKXFLMRQbcdOd/ZEr/nJJ2xb+ZLcwbZ9suevfbljzOp9s3wNKcy8trTSkAoDsYPt+F9sz4x
r7r/DXMu83MJ2vYy7vbWJP8R6NorAdPJm559qmgCKVvRv6ZVEepYAEDvix+c6rDlBvRLqHM0ZJJi
A0IKAH51fhTZao9KIKktF+oMBLfbcw5vUX/z21i0+MvWVdfMdtYJZkGD67gAgK7/fmHZ0n6hIHMb
wx4fPMY6MPk3LL0yeMgkzdoFOYrGJBhc82fCtI3rIB169UVp8A3gnuGSAdUVEzt2FNZhNeb60nEW
GJs3EzXTms8mSOt0jUFTc9vYKehOzqgYDQgiqeKIXJpqFmloOqMmNeRSUcbs1s7kFJ5E4IiL6fie
qIpHtQr0ofg7glnuACDAn2YP75AJDoa8lvzG/YAPwZ7I1mjP3rcwnWHTxQ/G0JZ/nm0JaV8+TaR1
iV9EuayGj2D5oA2DHGheXbzn8jLnNe4YUPPm9TWfJVHUUAScOhbP9H1nWtDNUwQLBI+oCRjrgAyE
uoHRug9FZW1kBCjyQ6iVqMpyWjJCQHWlxypRnwHhPrbYVwD7YRFgEO5SD3TPkyq+Tl6k4nLMMAFd
ljP/sourEHwGjRShCuIqEfzckYwwL8Vmf8FUQHS9JaIuXiFCFBni9QbeEJI2PWWDAo5Nv+wyhkMT
EqT63FbOlewHfSiVUO5nYCMyaeLTF74C1MSooEcfZkHNwJ5Bmkxw92D5c/QOX+uaFXnaNQNWJXeF
UlpUDSklsRZpQY4etO5N9LR/tRRenAe0gwNRs7Mo7ogmHTlrnC3p/9EqpaBBrYKii1jUQmzBP6Pq
9KJxciPGE+RGA+CuzouIZpAOGZZJZy4i1Tih3CLTFeGcgKY/huLx0GegX+jsiZIwZVYa7XRVKP62
qMS4SSgKqCjFYEJivEhgGIuwURlztnBKavMzoaq2cTbVSibG0L3K1fwHPWTMlkGnfXwha7AWt94L
1c6bSpeoReWYaJgJLV7OJPJ4OPvnHR9b+L0rfbI1tigBmBXs0NeRUDXdCrg2mx0l4vPuCmAaHjlh
IZRtUbWj8DImLkOp0wwt/AZkCm4kkCsGPgfs8YM7yTu+1+zE5rSdfBpXnwnCnEMPqQGJcCVTbX2c
csn/RZsY3CrXirocmf5l94Q3rND9lcZCdUQvPnn0ar4LwwkK1RQRxanKza0hLnOQiRJCRe8Z1BYD
ddfpbZn2y3mTiG30POyO1534js9vZ/rF2dMNVojbpi+oOU8GVTEX2YDlGXNyMFW8IOk9ioTjMsLM
izIDt4dt/TLi1GSobVEhf9AwvoRhyRoQRgAQAKmJEDvBgyYgohBOr3oOVLWvzkqa9C1nAsjaDeuI
rAAJ0/BEJeCxqmnYN6tsItzKFcrFRAWDz5hqHLWQIgY6CqQ+jUhu2FhxpR+cR2/inwdfX71DcQpy
+FBuJPr3AUNPBOXoRXFKNM0vs2plgAuEvr9BqxFd6fNTwYfjbsNhPw/pZYw4mMh3AIvBjrUgBsSv
45kL1Rzv/cTa/LJijRdDVMXiApf9urvs8oWyEfV/fB4pDpxH0rgWGoGO9r8qipiyh5NKtqBeRt2D
BAqYuzTmOq8EfPY+abkZLR2eRwL8W2DoOwK8E6x6Sj19WIKCFY+RG3kU9u9A6liE8jGfgHQ72tP3
RiFEn9d0D4wxQckqpf5h/lVuUTbGAf14RmKWTzSO7BvhCR5xm5SaiUP5kpAPAx6HFo7sqV5vyQwC
TxxUfXQZDih5wXGjwIZeGI/6X+IwIFGiYqHTePBK+L5EbK9sSAhaSA4JCcfSWDkYIjS5UhgiIusr
VLNt/kpoIkTV3+Ft3immEO6xsC1afGgd0bbx9shVM8Gw424BFowvg1tSjjUKUAZ8qktP/HCuLOHM
6nV8DSqe+g67BKZVUTicYItT2oUUZ21sILofrgJwUyrT4gkR7V+VK095nYczT5SJecHMHqj4lAaD
xYN7GV1QdFBv5qWf3FoRw4idTWVvYMmTS9gEQ4D5Yyu+oBke0IlLo8tMpNq8I8qYjynq2cAB61LH
FVQ7cFlf2ZiBI1iFTvgYiPSt7l0W78G9h+TeGNXrD6XXioa6NVQZxKL+VU6AtqLNPEeSe+UKX3fV
UTtUtmcdYP3ePPBSvftYi0UvgEbwzhlC/kyY+XOGYDU3mvDWIZYEskopg1ElYN4at8aO6hBAA5Ze
onTlUMlWeYCuKwUUye60K/uyh3XDUjh+lr3P6Mr4GrpXJxFcM2lUUdxV8M1g8/HDhBNnLPeesH4p
8EcnNnURI0J3AumEfRK7GuoQBkgn6nBw8po+udr0gdLuRXFGo4ty9hzEo4+42OkH4C27ctUOdPrd
JGIAAZhgQ1KzeLFBssdqBxobbLevo3KQ5tXRhNXOl00RbLIeRUXycbwd0601J7ODlb21HmikDbBh
KdbNNwTQHmgEZIwijk63LAXDTZf2ll/0ILoZ+ry+PEO+M73RLVbIWV6DWyAyXZlGXcZudprl/Uvo
EPxaCyBUHJROr0FYJErq6oz66oxGIFWvdEYBbA01KyFCpIkuaIJS7UsTbFbwHaLgtcym8hoO8rhe
4phdL/Opus6J6cT3Fz+/kaaIb3AZmVCh44/8nz2TvglNb2Ka2c1++KMzKX+EsgbhScxkBS0GUdIT
bUlpiK5bHNTzloUtT0XcK0+dnj6jsh365NOo+7R+vREXzBhz/Zw528zOQn8kM5JBYZ/y6AgPJbwi
TuyMnw31ctK9OfmIKIiK/IEtHjMqjoEOwwk6OVsduRTHHhURkgtaXMzHkpvKnMqi+CMKSEpfWAE5
LA2eQ95XQ5mIfYxCqEg2UY9NUYixL5ImfYC3AYUNnGHKYSEkVm8OEqZm2KCEXsqccgZNy0nLjRGH
jTk1NhbFZoXTVyZBJMfBLWrHc6/xhIqeyZWcRfkSmYu0eJDRcGTyJ+Kc4ecLaRHHp8XmoR2QnR3E
XMydWec2VrgWsJs4knF8GX36F1h5LYV3IJbnhdmzwwxrm8uBYK6XIyAU0gEqgQRXOdjyE1G6yOhN
7l1GTiHKIZTe/7oE4qBvN0R1dLlzpJuXxV86RXmYkcBYtPyluNpbtf+Nuzrck69fOYaBMwXAthwz
LFeImX4aHJbXlH4HdJjpTjQ8eSI3O61xnQxhAg7huqJmTXvpGI+lQUkL9Ddp6dZExJe5uka2UUwJ
5n8gSkzRN4Gh3vL/hMlCAPX7Tde5uifuv5M1XKLGCQtahRe/xctF8p5NoDRJqnjnJrzBI8l6fJum
hjKB1lbH24ry7Rxm+5afiA6ZzIKf/kz0/fseComyvhcvCHtzqu5/ZVbbOrmNTVHeLbcdbVsdAnqd
fJboM3CvQVoV5kONnq5Gox51b8AqbALRxEu5CKhdfssA1KHMWbaEOf+bo/EwLkVjG6+jZo+ChbRD
YMepeI9Lerfj47dokN/9cxg5VEyYmCAt4lP3XhfqzldqzsX0OubD59N8asIomP+VRJS8WVGifqNf
K7zQb4GFDM21yJbeVK/1ITB9ctPHXPxZX1el2/LlOrHXDiYPCtdaaYL3ySMVIyXjI9+3+C0kaH2Z
BUE4OjAGf/mX5GTIFeRUWmdf5x0Fpf3ZP8NQVAZCgFtONdScQgN8pQ59mxegftsEJfCAmlki70Vq
UScy8bfc60gm0c2zUpu+4Y0C6vT9DM2gTBCHcQwlY2wDqO+LEyyL8e/ApeVM6lb+0CLgFS5jkWvy
ayq6yuJ/ZXJvw8OYKwRog3GXmCuhvU2ErSMw7uguX0Lh1cLExlCPb4zdz8mYqckgeM0SxNMcIULl
XS4zpGEmYg9tWQaofBDWPpDafGipkzVM7wgCXmt6DYgfRH+SRkkkJLW00VG/pKMOYbLKgnvQDFiK
S3CfCvWJSIOrsSny2ilyai5Mul6KP5xfLv918shyewwkMDI6MFlhl8MLHR/wECHpKwFvJfWTTKXo
XVE5sKxoETMBFiksRfGn4ve/heZPLE5GCH5rnWps0kkaCtcwEmjSHqZ7zPAWP/xsJaYsmCNG+IKO
KT73sxkN5ZlQS9cjeKDDTOT1JZlpOXCoNozF+xCvKN6ceIugPZhDFr8/p++oHGhLHOWpMTgiL4qA
Y2EhBzWShwOiPg88YnU+tLgA5PG9JcqfN/I5hkM8a8Bgjn+CP3rjeqYUt5jZ8ECChIBWvVuPdQKt
VnzWAnk0rrJd3K5EJku7BIZ22nv0zwwQlUHRg+1FLipqnOUSO72A3KdfUJDsKPlpfV9stTl9pW7N
o8951UC378REhTti9TMkhdsbDhB19CZ1zHoPlmpH7SMPmAHzDOQvLC6WFbIm6v4f/kXNMtPF1ieK
CdIE9mZ879cMAYhVyTUiyyR5Rc3MDSCvNCnG8g5Y4+cRcpRAH0kk1r+idqojj/AxoWMeMaFXIXfE
+JiFJ6wS2MT9Z8xDR6plRxD+yYGFYAQPPmx4xeXRuJTCb+cZCgW4SH+pJALid5gDyKclKjgmS3gT
NfqlC9cKZzE+532ZcwNkVI/ie1DWUe9Am42+CLwnqa2DM4uDsocSsTjOmf7Rwu8pe7NvjnDy9dMl
dgdTYUJBVEFMUXsK06U8wxa99nPPmUsIGPGl8K9IhETtqiArwpTQJWnGPbMvxWfaSmJY6hoye4B4
Efsw/xFcMRzg09EyY0TyV3lI+x8HE3rTIVKQXjsRchNnQY2BYIISG9G7HfAAiykB3/6ta1EFDUm5
McWBB8oSxOUvpu66FHqe15rDkBK50r+udFIM5wtd8b9beWp/9PFUdE1TTFNRFPkf3rWK9T7V6UnV
l0PcORK6W24XbMdjJuFBRqaTmRsBRnl7TBhGweDuzY83FGwex+a/vw/1Dx7HliIrtq0ptqXKsvDY
/ZufaGkaL7suPt2SfqGoC7z9MX2yfqQlaxcl4xezVEJA1+v9h/2sIz7gP3zVLUVxZBP7dFOz9X++
8Eu+vO2MFzZcH8OIbReQCRASrSx3A+eDX4sFUJ/g6rUus5P8dxhSaw5hPAy2ECMoOZODbsYhl8z/
ad3oh/jBCqK+aEIlyIh1F9WGdxCS3AND0nhxHCvgd5l/X91XbUBgwhnKeEXAaksDg7LFCwUt00nD
pkfMUpBptmAE0FSQcLqr4YohKdrM/+UvLzzc/3kdVNWRFV1VHIUr8f834PRWT8ZbVS5LqaAcb1W0
EtDnMRvSusCGGlTTV2CLnyyEX0B/GDOo5oERmU2yUYU58AOUeVCeZubtP+yV7T+47lqqrlqGrSi6
wRr9/3f2sbrKLi1Lmmgv7+1Ercog7TCD6I5Mk6t/SDtswnRwpGxq05Pk1WJygzqbwqHEXWIcnRaX
6p9es086ZtSBD6JVPVB8JP3E3LtugJAkcagUQJ7qPTY3aiMVYP6UEUHLK1mGylRaMa65/MzeT88B
/+Z1VqRiERfcp4dsDIN4yehnXcdQbCvqFsBX3TPi1Sd8sgjSIRBEWFkNOmtGqO7u5TQE01nMOsxb
/v0x0v+0mlXTtGXH0RTNksXj/rfHqKsk63bSNOK3ITQMpKPzIdvRVnL3iksfFxyeW4M36/cZtt0z
oe2K+dndmvgJiEU/OC/g+W3BME1aD6qTj5Uoi9KzAzkbG9+X/9p8jD84Z1usOdtULN1WNeUfb1fV
tSLTujsUdQAcjPPANlnda99Iw/fSBKImDz+Kf67xTtWQcILwRGxvDtMrt9+/7pvUx0JJoidTQNvA
DGXPj8mqQHq59+/q5H4OrzLCaDljYLpHW0h7+K/OlTTAuy4WrXyzCeLpTcGg6TxrXE9kE1puCGhA
x50S/9w2Cyr163UZqJ9eYw2zun9VkntfpeV+UN5ex6xm1bs5iNBdTRp8uOt4/T6I6hT3afWqzDs/
vQ9sTL4OCwRdNo5dgcPyu3gdVCsouyf6176GgBksfDG1oJC3kwI6x+1gou0qpq8ffgSuCNobVwbb
jh+Di+3buAsQyCJ5ZlIWB+izJyneE7UMFWRa1+fgRp0BIo00aByvM0dPENXA0ttIT3vPz77NwgLP
D8oW1BoYi8nCBo607RWW170BEwwcDs3bd2rM2io8vYL67Rel78jJ2xzm6uKczT7PvfUIL413wbeQ
cQa7iQyyOUZPeJtPV794xlEBHvEFtKV5uaciPPeLXfvyOzoeMjQTKv8vvxlXWeCgqvFcaPznlwfL
VEeYw1/ulWG2fkwA1t2DK70PSKHMP0NkolZbBtK7l22dpvfSgtNpcj1kF45GNC9XkJi0QB2PlM1c
22OFzkMFxjBmQr/pX2h+sGpobLQuMQiuc2BvgUeJ1gmg0vMBfJzJEAh2CaBIaVUfK/ptUGcWWlLk
sPuzPaj+8/Yqe7LkApesGg/E2yt+LZqxmHTZ8Q27Fvc79O34zDdes6gmleq1D09CSw2kypg8cCvI
vBPmh5ioQLsDvcSDB/jYUyoufZDa0bt1O2zBF1cMcplEgzgqck8duTJCJz4kMvVeXYQYuqVHlUty
vFGKdAAGBsotIbApcj83+Tj5lplL5r2jj+ZKt5DQ4d2iWTIxlsMvFMCT4LWR9b5sl9nHJzOECmPU
nGg7cwgQlsxC9grFZ3xJnxVAez/+s/VOPDlIMI9Qnlv45vAjC6osJdWVk68tmGu61EPz+R+7mqb+
6Wz62zYh/v5vu9r7lUr3S/75LFd+kmDdaImDmRhlkYUzTKnXURB/jUZlsOzcpb3uIRYc/vu+yiHz
B5t6tipddSxLVWXT+MdWpRf2PWvL8rRkTKTibvZaTHZx2ZBcCs3psT3cY9Ql6qrbvXbKIWXoUqGv
W0HrO7v3A0WJnj3LMJFD2Hu5sKOeVgDdZKh/cD9PILW6YR12A8IJFJl9Og8enEnJazbKGjjbKaAS
3E+3kG+gryHzVcVcGDYHohLpEOHuzg+P6irigUL4nDxBYpCft8DssAEUZrwtGFRXCzOsTDYa5AnU
5ZRSIOtiMsaaIQeFlY77h9S/3YPuNrg9ouYyvd9imcdmgbs1jqJkwg/Uiu3kaQePsfOjE5nXoxbk
zmvzOICYHpxo5vss/t0jPrEJ/4Ae/7F2edDtceWOmCq7gBH1U8tliiOuOpc1zmjX+diG8Jr73Y5h
ngktPwk4KDHONwJ3uiIFbqHYtY3Q3q2EpRhVTkAnUEghg/aZqZ2/gy5mxoYJTz25Ibl9x0xyRk5M
GWkLZ0GYQqy64UnxPmD+wJthh4xZ78/Hpz2IQdqQnZPJEWCWkfNdYksOq8lysUs/c3cSzhEJRoQc
6deoPvBfTRqkbJA9bjs+atNcKEBwUp/fhvYIcWA2RamBCEn8dGGv/v6iWVUuGWWKrlDRow7tC7NN
FCS/cRQH0jc3g4tf7J7Md57Y6mAKiB3T1dg4GvxlGVndnqeOKOiFlx/bd/YSoh3by/piyBJzZvo8
9zhfyORpPLEoDpDkEJl9flGPDINm4qBj5b2/HnBxcI/QPSS2MD+EpWpcH/RIXpGt+d0eku4YCzuU
bfkgpbE6QHfw3YHJAhiGmYIS5l8gVfz2xeiVzKEctmSeqNWunIBDuwWnRdUzB724KQpPov3oULMo
dR9POFiVPypOLuwcAV1iqXPTYd0yccywTRHUI5qplff8qUv8FXFT9W4JKLoa2BhVbSwtKmJQjCbL
ST4/w1T4YC2nH0F5jvKY+pQ2SSP0ZCtjJH9ZIS6+Sa55Krt7cB0VPvaf6OAkmj9JjTdBn1ngNazZ
70/YTKkLMzuGJHbDO9QWyF1MwWh+T+Aas8MXOb7TSJowz3kPbz8yoOAMVBcjeig061AJnwQsM/h/
0xeuooLIcfLeS7CmX68DXpJMoMUwerIqVLvwzUzx5klU2sQybX7wNQw/nIAGzbAoyCXvwkCZV2MW
lsY1DezppZcy79iTMIxRlzc29G6Q6X18NKwRds69en/vGY5/mtqrS7KnKYOwb1vC/6eS9AXtsFSC
wnYtkI2PHwC7GDow0p3GXIM15iW574xyfGwnOVVNmkFykN/9gu4gTgKQYzAtJTh5JDio3dd0SKbK
DAeT0485gLPMP4HXEuYYcEGmtrZ6Px8j2Fu+Y5zq+ubL/+w//tWDmeE1S9R+e4kxSlBBjvdaCvX6
kwMsqQkqc/IIaIMX5lJvvrElCAHjY35DS7slVQKiB+3EFyBLBcZGfXykvfOi2d/m9kZKJ4Tb1rZR
fGkru3ZsLfWxOrl/kjtUyKMxy45caOBSkGlWt5CAo6FfDAzW16aAhhCRjknlmb9TyWr1McDggdbw
BZ+IF8JV9RkRFukqBYTnpnYoeRn7d7O9abML8HUtceSggx8tgXtziCqNBzK6XtMEN1r7kPu+n1+E
evqKYTl69gNe8Amg4zJpIJnpXwUH6IrtY2/qLl5ZPNn764+2x8EEXztq20q/wBRK8MSn9/EnzsPn
+vZzXmIb8l4Liy5oK0HBrcLRnTzDYIgHHSgm35dZKYzwFBpIIwTdBKaoEYG7z1CYHVShiFQ9xcfK
RPiDaPh+IG7luAqUtR13HOioOL4R+yGJXVlsbjzKFsiojJOJ8dYqwcG4r5LYspgSY4oPwmlMNf6n
mxcJvaK1vQBM3L9Pl7UH6ugTMNd7enOoXcZwGgCw0K2hOhlrTORzTWQPJiWYlR/WCjHjRqcPHsHv
fc3JrB60fHeQFYFKPdjgLddBDvrWI0n2Ut/UfQpOfUYqe6oAY94B8N4G9V706nL4VLknAkn/gbcL
RLE1/TjeA6/1BIqU7ysGK4SlHDG3wJ9331UI56pC9/bLwqwhdNy+5T1leoN5Y3pX5arzi8FlbwPX
hP47ZM5tyXpaPBMkHUETQudSQ+L3Gawm9dDMmdoPzSGA9nrV9Yxv1E9UqylEmgRVp+/XWN+AJZYA
3k3UPgOAgbzJ1zylSgz8aJ6P3gMNJqXfAHZ6uM/BJT7F2fTD4M5e+6nuouCdiyKRWfapdOaz0nCh
hFV9WTB3LNiAuEhhdTWXgJ/C68AHIJuZvdPX8+e+xQxmoq4/kGI7P2UIbG+vi+C9K05iNhsmcU6K
TJIaXyY0z6gxTp2j3dP3TxWhy+vQwrid2pz20jdK/B0p1x1fRILp8LwAKMVzRH14XLY93mIFSQMR
x+A1bKnLDpztayL3MV5aguogtCU0Z81OQXbAfygFmfOoo0yD9SXaNLAqKpx1peHVdlHYtz8a71jx
2JzfX6cdg52QWSccbUYeyKnX9a6Uw/UIUf99mdGCooC6y/uIitRQ+xIlznfjXnn62UEM74P77APt
Iz69DJDQdTJ0X8vdZirYM8wuIsjqkA4yKUm78tq/wi3CspI8oPanoqOE6hXVpbldEQz/TvHzPhQr
YmqZCmBQIsGlXI2q2Oo7U2dyp1q1/Pcg1PxTIUSjTqVYimPb8j+z5Y+eSaV9q9VlM2WyFZ1K6uZY
MN7RfFP+oKF+HL8XbNTqxAjuwMIwRncObb8Pivj6U7lbldY3jW/3dY7uw8zX+83Eunvg1RrVQ0dG
opSSxYCUa+W+2gcY/4mACFKwQHU4LwOWsiv7cZq6ZXS08ArYWtp/VAT+WAb820dUnf+P9JX0Wt4v
DR8Rxp1vTol50VAJH2LrwOftaT3w/zR4Sac2TgTsCpvG5f0/SoKGIl7ln7UwjQvsWLJpObYicoG/
5Rva6fooNe1eLOUHIRLmO/RIK7ZpukONr9MJzz2DMnPqIgL4BKgK2DkZS7x6CvgkamCvhTy0y6jh
a1DB6Tnbc4PJQZhgiA3QOGmTJ8MKetQRBjNS7/g6rVN4aXVGfi7sNt5MYOputb9TdtuSN8ujcye8
sKyaVgFRIm7TjvfGh5q1vAZ8TSun860D9oU5Pi0xbDtg8cwXFJX/zILyQOj8QSrCHitos3TknTFG
zRIuOa4NBRTRvEle0ctg78aYQzq0Gz7jjmuv/Gi5byD3e7q3x4gxAL0Lzh1jTfInyNrw1QXVMUdu
ii5GBLJvYV4UX5m61OY8bIUS8oS1UbUpxXgPskS8fQz6xs2uTSnajFPOFUzmxqUZXHds6GNKYmDz
dsz5egjx2anQ4n9k1+rCnLKQFNYLc1tpPfkekYRpUngG8M5ECcN/bcS2hMCg3dLKlpFZohwlHp2g
TKe1DU638kmUFXwsYMxBSeNGWr7RY4SJln3qXVdXceq+MKt1GczaCFYgAI0K13S/kgOnCrJnT9eH
3LhWdXN6JK2floHD2dmNpHMsQYJqvHSpgUg0/UL3uFZvm1KIr+Aui7EJXM8BrH+jWT0YAv24quld
ZqSAmtUrypDUsUrwwrqj1feIeQnZz/cRI/Og8dc2Vzm5SIMaAHOcnnZUDhmmpBGGK4qcWLdRVw8k
KqDoj1iGJ2YZfGt1Tns5CRbWL1R2VvjgsWC6wKSiwAYAcRxcq7rKnRC3tYJj5zO7mtGHct+snHDB
tURzfKA0y5sdacxOO252JGo8O+61C/Ftkp6eDkO7dAHISIV/lXrns2cMGzqbC2omj2UBJ67wWVC3
RKe78VMQj0rB8zIQxj7lpw9KX1kT98nokvRA/n4k+kO0EamLMJ7kbK8gEMfUTZ9GqKYDlrhWRlSX
nCUEYwCSHLF1LM3s1YOaMNYz22JWMPZOGdp2U0rS3H/wpDC7SI8hPQH8JbSEPVd6zf6zK6UAxgLG
DxTgsaofcpY2vrCsWdK3ewZ3ZlvY43Xy4HGl+vopUPHp6eUjKl68MjHLB58D5ks7N7dcPvNJ94j1
ago7y8tUX7RUAAvfIjS8hY3lKboLz0N1b1ARJ5TTCT10hEVnjxe5QoTYlsggkwrRShZ8ZgTiJiTM
BeB4qfS1t29/o3GCrK/RI5i/YbCubEPQ+T+EgZUAeT+D6zuQ7NBAX+1z4n2YjK0EFBL0MNbSWClt
Otr2xEIH3j1Qd6ijzjPE3WrAQmCxnL7Zdewxn0vuY6AA7LKDlT7N9yowSSLAlyhOEbgR7pt0Mkfa
ql02+Gd03js5Zz4fTVvx4QW2WndptDGOjMzoyTEcNfhDdAEeJgWc2tGb2zJhGKWecXYWp+j6dE/3
wAT5WQkToMphOK+8oLu4v2bGCjuUav7vR6j1h3aXpdNFMCiRm5qh//N8qeqyazq5W96Y027Dj+Ke
oUeVHgKQZYZaB9AKY5vn/g23P7wb4KtTJdk+Q8Y8R9yYpJsxkyrPPswVC2gfajTi6jNYF0wP6tSH
WmvmBJ4P5o4cwMvE54SXJwrvAlu80YQtKjaYD9/EDeWeEO5iLPE86mM2/+eRxLhi+5gD15U35Q48
GHC9f78A2p/aPHx8y7Z1R9Uc+R8X4PJR8vKcXS5LBhooY1Q7E0EjUP8xs6NHa3jlBEo9vRCsZtNV
ZjjoFUf9cP42VgRrQ2f28bIrC+luewDwIlKrdgROIrGkfrH597dq/Knqp3MEqwQ8tk5U8P+nsFXf
81yVCqZ7kBxrTiRV3qVHDwgHGbhkoQn8wPLI643YxkSxidAMJtb6uYfcnHnNRIPny0wcWDyE/sTL
I7iqJCfPkUzO+3090wm315nl6fs7uwlyeeeFoWg3rKgQo9hh4Ejr//sn0v7U7vjbJ7L/UUPsukZ5
VHp1WZKvlwh8Y6wbPukQqwaj94ThC/yBYGvvXKl4QAdl0CN4GWIbK2ZtdB13RvSqh6h05Jn99lmi
BGHahLNfVNlK72H9VzT2p4DTUCxTM2WVh+Y3IP1bHFS+LzSHX4W+TDbJPlz03dlkFsfxKPB6vel0
+vqPOq/628r7Z+BlqJaja6LSalpi9f7tBe/mU3ublXXmlqPcLRCNAgAqR0yUM3dG0dM6kGG3YJo2
aXSSJrYjfFSZkZfxI0RCAcoNSRpVirdXYttBM2+URnRCtKEUfIaQ0xmYg1MiurtiOpTkXRm/OK9J
w4X/BqC/R5TPFVAo0D1oebNPUuv6uo8N4W5E+ec+MctIRr9pzK5UdQINbTxobiXMzmG71nASfvmo
8KjcujZ8ii9m8iBd8IOVvU7DAD+NPhZkSOHmygxDrzcR1tNTBs9RhU9ZFYA6x++Egrrw9jjTeYcO
SkPEd4bGrZ/N5T6Gb8+AcQdKE99Z67+YCjYYcwNOLG9u37f5Q+9R0aRkC/CDdgHyN5XKQx1IP6DM
De89bX9AEpIlf9nbdGRc/LzwCbjoTDqcWdE7xx7XDBmLrF4REO98BA08QF+DgmyKORLdzzcgnKxA
30R3tT3kXr09jxHq0ai+2S7SlhFWP7w9B+GLtUNTgw4u0VaY1E3/R9iZNSmKbmv4FxnBDN4y4zxr
ekOYmgIiikwiv/481M3prl3RFbEvendVZyp8w1rvegdBN+mVbt7jaPj0djjnXZKFjD3ANc6In9sN
Ru2RRITLC+HxX/bdn+p5TRD6oehQVmWt35f/WFb6IIzKeNhKW1BcDwFoH9k9kMzjEKcAlhhSLH1d
nUG/dqRuW14LqfPIHFkg2WBBzXHidG6e42QxgmUHjKlHVm7h1veX5f+rrfh99WuSIqoiO0Meqr+P
4Iv7R6nembTNG+YbCLesEuIPAs9w0lo82pfb8xuzv8w2jH5+/j+/VtaNoSoKKrfjb+esKkRlqqax
tGWwkAPbfzC4ql8WTc0L347lgJNV8xkuJLoN7kzwebf5QDr6eIXqvbYGGmQ07oQeYCpDBbQhCEma
V+jESPWR/QpZMVTPi8jgnJFnR2kcGLQZlLy5A7R33+d0BR+rT8JJA6587B0nMP/e8wyuOVIj9PUx
YQh28i0jeCFeAdZz79fsVwBoJMuSX5r7VW0Pbh6kSzznDDOfXodEy3W2von2f1lK4p9uJU1RdE0X
VFkRfz/D5ccteteqEW0/aFIg7Rte1jlQKgGwrCcnCdo/pg/O05O9n8QvgnDLODqdFcATWMJ40Tid
Kheys7wWfv5rVl7xrkPDJmyJYWdygf3GVTjiaz/JF3fXsG+wC6938ibvV6ImjAktBa5G0joCoUxs
4s5o9TA6qHporH4HOcAh3CTeXcRnwXCO/sjW7I7JUH7oXIwGbQWc1deIc/I/kAyHSLNDr9pjJjsi
1g75gJvtJKsKNDg+vSlraEsL7OGpZjzM+Wk8mOJiwg3avwG0xv2LhncduhSNuBFftHXHEZF7OWAL
Xs/f0U7Gn5fAQdAGpYKbNoQEWB4ksgRvNv9D3EUMNzNaeHGElChfEPwI8kAWJpOO4ZaEene4LfMT
6UMhymBeBI6E06CI0g92GIyyGZEcnFUEeYSAdrefr5C09345kXgxf/gaPSV+A0GLEVlD1mY9179S
l7+6TawTBw/TaIJLznnPIVzwGWD7y5srFkitNbBYjCbh145mJw03tinQtUAZpFMdYcLmZvykdA6W
xWd6tJ5c2eXHpoysvuQ51w7Xlny3qK6KDH8BbQSnxuITQo/XcSYG5tMnI+bGzGx0U7AG590buLI/
PdUN/iGzuwetocBxJqedsApO+QnNqeHd4O8JswHZlozRRHjpIBIlQrb3t+BLa8o2Mh9x0AO5ktwE
27+/7IA/FQVDWTMkGBtDVTF+qyDjPBfzt1pL252w3PXsp6c53WxWmfUhgZQMVeENU0qe3c0FyOLG
mZWbrTVa+7tSh+7yyv9yaEp/msv+/8dRpd/YQfXNUMR3+pa2NlqiqUvLb8035TQIF6zPn4nFE263
8tbyl5fdfz8J8U9km3/+6t/KuUjJyjy5hTHOhf3rCfGonXdAaPPbnsqzHjDYp7W7tX0sHrI9ZhBQ
MMW/vY/+eP79+B4quihL+q8DvD+w/nG5xboweDTQt7YA5yx6cLMKf9fGZuLyNL8zx12dmbIQdTCZ
fDHjbMyvr73znOMg6l/+dpX84XA0BEXTdXVIdyH9zuIL9VS8tVF633aos3VbEOYSwbzY1eKNDZeE
D0fWBjEZpEMB0FivCJVJ9/SZcEMToRPtluFG+RwqAKTKBBmvEaozfoo8EgROGo7tP7qTX0N24Wh4
fcdOWtpEbBIRaJBFoLovai/Mg6waqQvpwoxDtkrilImT00GDZAKFV1EQ17YRIzAEaa7dW9B9RZwi
aIVvNlN7fGP22eI5r836btcMHRPzkuDUtPrvtfOnPowOVJeHokFFoij9LvvHW0sNautMVrvt4WHv
ptPpsVlQe5hgruMVrPrGPONkLthb0Tp/XOeEEe3TrPFHuN6c+/QvC/kXt++3JQRjTFRoslTIDb9o
Wv/4MIMuifNuEApb2RzzUUoTbp+5afctG/qHeMHYjsyF8za5TWaYffkDDE+QM31fB7aP/JRXRy/8
3w/oDyXbvz7Sb52A1Ny6R5lV962OG1ztxMRn3GW/bQCM3OHrBEPhv3+f/CfoGaRXl2k8gHx5DP9+
I2UkPsVMfGRbsgc5wrn8aEI4RBdYq8DWg+eN1RKXZTrSdb8GfVq/Tgj2kExOVZGYLys8wZWJ3Nc6
AigAc3QLIpymvTLwOXvPJI0QOfn8wY+l9KCNOKX3HDV4G7eMMnFNMTbl1/tLJIuTHtXJMSNgV2RM
Ygcz0tOGKxFrn7mmWRlzm02cYH6QjaKIHik+EBgF1UM0qw1JvEt1zwhXJ2lyZZA+dhm6FUP9oVty
k/l3VIOhrdhvN/IMCsvUIZyQggTz/9tusBOX3PTRRFy13zjb3tbGF6wlYSFt2lHzMV822dt9ZVeN
kx/9yKZcEVXMlGn3XpDx1ozuuw+9hnHGhn732DG28d+VFY9BF7XSKSgMgBkpKiekLzkP5tfNSFzp
08JRSUX2B87Lg9r26OtIbvjeTmVIe/9DNy9YGdPbsbiPJeR2NSm5mw3RHkz323Wxvq2rvTrT6OP8
NIDppfGwwJAnCV4emFNl8ObpRybSGNIBp8L9qPjqqSF216OaOGtkHHzOjG5UUi6MAzM9RuPPbUFG
SMMdD6XP4M4dF0v4C7Pu3Ps7B+QjLF+G2U77eIp4Je8In0BM3qLRw3gN7yOCynKAsHgcL/G0VV3A
4ZJ3csH0WdNJ47TLmyUTjQnWv0qZTX71brqhlyGmRHA3wOQ82TMbgJRfcmdY0F0aV79b+pphLi6Z
lEao01hZ8TZcSbgsZlPUGSGOqKmlf1XYEii4DHTngvmVYhvQuA4dHqdMa8R1X3uIMMS8/94+fyDp
QjalaVeHmiLI1Ab/3j2Dt1RX6U3uWyxRWUWPca3bzZkvLiCh5Ds+DrfGTxV30KCYoAUz7BQFZHdh
Hgk/DSAj2jWH3h5lSsc87sgsHaeqnWi2DvkivNkZkTAJlsjFGJ9ZSkMM3JQR4T9k5pjDaWtJZ6MI
CAwa4ATXgvz3CW9vqiLA5tZmxBVJtr7EGZrTxM/OHXgQTMmtHtAo53bjHgD1o90TLfa9twvYw37w
//sJ/eGQBcqSoLoO6bU0Y/hbtVDFg+p5ayV5Oz7A1mMuBD8VKa9uukeMnKB6zJXtvDNDe+Vp9sKZ
TAqGy6cOwA1fGgbq2+Xfjv0/IGx8JO6foTKkPR7+PueKwyQuB4kSbUV8oMQJkKhLBWFVPuMLSkq0
fy5HG1onausjBa14GDLgxsP05aC1cJiCPh06Z7x9Dw+r97Z4OcmJiQVdBj12huF+Pa6ZDMEr+jgi
PYRKFgvvhZe2rOEJkOTuQvUf9xl5XyhnbzA/H+P9y8td4BcZ4/0RAKX1mD89xGeBciBAyhFIbEq9
+3f6I4c24dLxOdLNGidv/wGLaPs8YsbqiGfeMHjPmHhOB5CSC/Vu48KFRtZKGcubb5QrYD4bPi3G
VIlX7HXrOXpzBWv0XRGuyuAwL7tvUIsxBJdAWENKaMbqKvSBR1/2AzvjcNJYrDBCgCALIKKj63lD
rtKRYjHumAHviqHTWozozxV8CiGyxRkt/TLbRJe+gRL6PERsMpprSNrVAm9T9+uzeLtQAhgB0ZsR
t8K/Xj+Ygq8wb6bgtwdLw33bE5FvRlcGIlHvu2lCrgF21rQ6AjLLcoF9ndtZlYV3u1XMnotynXvb
cLInrmYEE87Wtpc3QRFE2hE2jn0ZBEOGFCBET7fArEP3uAfu+4T0PeMM127LJN/MIK7jXtfYHDE4
4t5ZueCU3oDr7uZE+C9i/NrjIjiT4j9wZrDWuksM9q6hzI+F5Qjlb+Dj/oO8BneyEXw/TCGT7wiQ
+8YhEU47t8ayj85opC76Bija4UVqDUkWgDbHs3RFU/SHyM/xdsC1E+7cVLTgmdSTiCjLyCosdDgm
fS4H7LdhGdMcdi4yzmWEvue/d7P0v7X/v7fOb+ddfZfaLlMG0RYbi3zS0Fly7xBot87JzRi3paWv
boYrBPiVJQznnyKDzv72S76EhpkAjMCucYwPzN0fWCs6JsnVX6D+4R/P5H9u7986NfUeSuW9k+Mt
Y2IDh5YikJiDftYinkFQp/WRFh4KWGinWwnhxzUER30FSuYz8yiH47J27wMv7XxSIhoP64b3c1aF
pgrbaNvF5u3Mj6nv6zRflBBwwGT1oH0uQxpv5idVeGwOmIglhv0cziLARWmC0lzJgk/IUIvBslu1
XlVPMxrcz06Aoz2NUxK03extG1DC39GyLTYvcF3qgS7yRFypNacdmp9Vkk5rLGPhwpLVUE4ULID7
32LA5uZnOWLpM7ZtSzsWZo+uL3gqW4b1grgPjTr/NQwg3I9jTyWX8TmntkN58CYEg7jw2KG6qAi9
um+ZLHMrJR2D/7VAT00xdu36EHrJHOCyYoxSv2jc59tPcEXEqndgSiBiYKncWuMW+1glSCj1nlay
FBgnaKModZqKga5vYOkI/sksmDQgxqeS/caK8e5BLDdQR4/UKqjK5UdadoHxnNUrEDeGxS3ddCAB
UzzM0hjfMDe5BxEzV5zIEisibUR1b8oPBapiWCFeOnFLXLQMtGuxExvkar7ymSODYaL86RyegCiZ
Eg4lmgMprFiQktgPNuOUpozwa4SzH0JZV4y0vuoIiAkaMXN0+0O0CPEA8Ax4NiXR0cErn8GYrLdJ
Z0KO4Ek162c26oPR7bo73haDfZt/Caqrw2qN3ectkMVJOxhF+SyhkgR7YdI9gwcbImoAfeJWwfwJ
4sod9rsJENocWvkql6wtUm5to3RhPGe4B8emdnlCcYE4cQTryqVJ+ANC2d87K/TsJJOeqawjPlXm
hAzwqol03w8KR4ZvD2tiWdxd1eVhhiPlbeebvMRWDHZ02pxq1YzwR2kZdZtt6+ItW9c7RdgmDBGY
AiZmIlgl5kjjGzkboR+jznpWc/HlNUA6g9weECjBNfqCWmUPXg6BjbH7JnqWB7zXYehO+9zQ+BG8
vPIENvjEhDBxmNAKqXN7TF8EsyKneI5aHEUGq/tgfB9+rdIIBcQoWiq68+FyxJCedD+iGOmlT6qn
yWb93qSPbxiFHawQkaFzT019ITOBqWILLSEi/oOaVCI57sZw+Oknqf2BTZdNkZYUk8clgX93Mrga
9REIIZH35ZdUT7UBhtfGPsFuiyQN7gmCRJk0wUcHrlwWOkaJxg4mZ7JB9zpwQI4/k1dksw+USzwb
7qCGMSvPYaa/oZc7OtXeTBzJ8RRerJDD7bJbBgwwZmW6A1+9BVnl1AtImFW1GiJuYPzyXQO9QV/E
9h+P/pVyTsk5QVsPwcphYq7vdNw6Sk/iWFUm1PVPyeZHKfvoG897BRmsPI+30r49gelxyKFRjbdV
ZCHBB7CGiia+zFSx7j5hErg2girHBC8yu8c2RrU/3+2895aF8zpVoCrMq87XRSICsQxPgwHEPhWh
CIAEUhbs+m05wpG2d1HvBJ9qU2OWOEMB3+0gKaAIxth7QobUy3wuXijZOuteucaBb9mKXr4nCDWG
e0jQXDOVI/+BO8lPQR6z8jXcQVdruRwzFxSyekFH7KNRnQyaArzO0SuxH8eekEddMmMOn+LtyJ2E
4CMljt7WzuVG/XmjdEKfQz4HTmOp6kIyN5zbUXTgXPB0I9gcueTdVLciIOTKzKPbDcnERPJh7KEF
VJgv82clYDy0ErMlc8lqdTujXuf2g8LJXbz9zD9u8iXPkgURoPGKcLzeO6DPcU8CiI+Q9prV0OsA
LPmpa7Tq/PHyDfiLjUvmtrPb9jPJj+BlrwWkAd6mMlEGSJyVHre24odncKL1YZhh4Yhd8J4omO4H
2RePshiBtz51AEkshIvKfrHMGbzNn4jcB28OWxv2oNCHvBRX7UxQM6P3cK5gYLZEZuuXMJLzUfia
6tRDLwsuQvnc6HcQXZcQsMytTt1IgwNB2sCWx45O2YbjN6C1xOPemKeXciE/nA+G6y+735bxtBK9
d7dAzvQeuJzEzBDlWR9IkK1VLwpgnt584p8QZnPgjp8LCOIGRiAh2DJIfzbhXRGSfLodh7uGlheq
QSBAJ/hGD2Wgj4B3MWEULx2eC96G9rQ/N2i1tvQtkCmYcrL18sMYCsUGOgGP/sMRu8pwGZveo+VN
cO5Lclnrq7KqcNc8QnJ8Q9gnSQz3D+aibOQ7vvIcJ0jbspECHd7OO9Su4zqkmzfDxk5Og3MBLWoK
FY85kXypJ8UU9jAIbG1DuBow0MbWiUMtQx4vkYrJkZhRi58blfvfhOvfMI/QLHWnFm5FdPIpxkJ+
RYbJqQyqXauwztBR3t175xSZo30Ra7cvSdrAnCwk0wwd2lEflbV1H9eKQ5XZeSw1DFr7TkNPLWau
G2D7l2xTkxBzkmGqQzkWEhkXQLLyUmsBMjhONsnE+EImmByHU1rL8Cv0Gcdy3j18cAED5+rPlZ/h
8bcTMlEbAqfZgeE6Wdy3VBQEvUG60TSbcyI6w4AZclKxAn+G7C5f0H0ROrSTEAWByFwd67e1Uswf
iKgKS6Y1TyzkQDp81nF4rs+Dk/GYR+KiLOxcXL7hvPaU8rctoTHP7I/xnV+rzByEkOzrL/XaLGsj
0Eg37N+ANLmlewHtSUuyagSKdAsk5dxyIZbUUruiWNxkt72P1cSPXxNx+0qgrDmspSGdjTR55Lzb
wJBg1tqoV2p8IZTRs3beFVy3iQFKi0UupQumV7Ez4KzvLDw5/rus1v6Xn9OX1bogC0MZbPR3AkB9
N97y49OI21pnZJzs3iih4OvJFuVYxmT5ZcFQn3Sl/T5pkImgdnfu41KvGLLI+NnEZxn7wK9inllD
sKPyzLByddsz/VnSAnLPw6JEOoO6DQiPABJPvA7iKdAU2FDX2hrj9VUFXk9w0mMFuDD6fEO3CEME
xUn1l6n0r3Huv1HXf3/X31imz4fxqIbDTibqjdMPFSuIgCsTrB1M3557bOzDgVt+fOhnPqGH6tqa
Byt1ter8eB7wls1fK3gy6SwO39HJqpazN2NQUukkd0Y7NAKnHf9l3DL83+kPL0cxDBg5Glq44W+4
bBYrwuMe69GW4ugeyEw6I594XRzhcJgK+g4ZQsYXbYbNXBd+v3OjTRW+eD2jxsJKenv/prX9Vlep
VR9Yd595SUo31iwzksYtrjiwSQw7AAagH3gPq1rh/YC+C876GDBxguYCYnOyworXgS5GOGo2v6jm
tT/hGIdRd2bWLuYm7l0AlZGALwuKGKbKzZLnAnMZ08a/QNV/GEHpgiIpigYrW5eNX8/sH/B5ln+w
EPgwgTEwumsWYk/0eJAQ6GUWuAWRtcHwOCRZllfSW4A9+tkcjHJEIXMsWYP/3kLSn96QohiqJP76
VNpvnWnbxUlblCFv6PTS1u+npb03CIUFcl32+XNUZCYkQsiN0CRJXg3HYWjVih//5A8c64hrfaAV
QqB3+svH+l+WAR9HGyJKVxVdwnLh3wChKIdGdGvuSFEyD+wHvnFrd8GLyLQFkPJC9GbcMZGXbkQL
I3VkAv/9++W//f5+dPWPl9TcX6/oZiTKdqea0+lnNh+arvowv3lVIbOV7+F4Hnw1TryCLDrjINg2
Wypk0/pLV66o/J7fdz0QKXND6Hf4bfSv7x+fI7qVRlsosbp901dYd2LKaic9HaZYSvdaJyCrTYvP
+IpBmSVdFovW2j8n8GxpR729Np98GaYl2evn+mE9vGU/fGFO/5ddrhj/O1SE+q4pvcxABdKVfntb
r3sW3mK9irZlbgEBStNCtZKbBWdWFiMzgRwKAFtwVRyoSXQ8jMAFKUPlzS1ziZh8i6N8OL8ZHh0R
NMvniesImzNkEndXz/COq0CioSnkHj02uK/oSUcu0cHNkW87DWkZrkskNyMyIf6Du5dYpoFDt6tg
kwIFnmQAeAUfnKW+36i38MKlYe36hpFlhdknqu4TBPZ758aqI8JE5mThQqXzO3a0pacXwQyd07Vj
auSMS2CA5su5yRPIhbloG0hBUhNJaMWxVq1EZty/3CDLj5MC1pcj7TNNi/Hzm4l2DpZWb2M6Ef4E
54fcCpcaPp8fRzUr+cJvhWeJD7Qxr1PfgOdrcBubTT8WLZc6MOkTHwk6CjsPhC0paIqtDFbdw2ee
08wfuT0kkaJdKsR+p96gXrShfQ+/kumD6mYjJSgh4Oc+0578kb8ceIQQUAvU26Zh67KPqAwZICyd
SDGVypbILvxRFsaGtu328lRlWqkjYa1nY3FW047R/DAV2RWcSemInuw5UY+4H1E/gONS+VJmU0Qm
VaCLntYtIsjB1wcGGkZA8vrDo9WDJIb6H3udjhmRQjZ14uk6PT8UtgIRB7mOSmJVuROGqxiXPRYS
Ird0zCGgWJ/t7SDRKiJegqOf2s8pRxf1HMJlNFv1VMC1LFu9pm+MNJjmzhUqtaCevvETllAUBSHd
ce0OqCktF1Y1Us8OWkkDu9hJ8LiNzKKzm3qm0NVSYbetXa2qPst3Uxzhf2YLYz6AC3qYNScUf68A
fxZifpFq/RoANSuIHmc8PGD80woDqHB4WVShSc7V0lfqBzaogcaDrE4qFGwliLha6k+nuL42mFZC
v6NzYrLAPa8SwnzPHWXdHQ2ngVTv4vo1qbnZljp0F8BUQJhdheT6l9BbL+YgDFp/LGOGIFBpjkR8
5nE8g6tLxDVuBiOj5O1anyX5RCQFlBZGbDlTbURxqRkNXTy+IjYrVJdngAUbsPbbqS81ho7RSTjL
wz0U9/gKReuNgavqAEbSAdLrYWNE9HrfrinDOQYNKR7LODoOV7BSX2ejdlhh7aohI0KclNDlFUci
FJbVEdmvs5o5cPQFyRYO+bjKR+gxISuFiNSqeaLY2MhwJUEbL3Y9qxGnTnbyNQ2GPx9olzzMoUm1
BvfwcYW1m5AS5XeVi5jhxWqsQNfvN+sF0/9HOw9HbwP/R++FJwz+Jom1RA6GGxU7rfcUsVNmdThj
gOSZpTYtev55sx1Eo7qiRZWGJu3nMqX3E5z3FYbosDYFwVFap3q4IGnwAPBOGDJ0dRJlrjZ+nx5F
4f4KhNvhvy8pZv/DP528uqxjyaTiMiAbv13fzzh9ifWnu2/DH4Vp90jz8PW1L72BG69zgTc+u4kz
mAiPaY+2McpwGrc4MzWc9KQxsoHQ/eI2dHr15PTZi0CQfAPIQ3aJzaISvAdW++WMWKCVsVRJbFt/
rgLANKMnNi/QvDJjUy/B0BCVY3h/hmLbxjYDsvqk9c+TaU6E5UTkML8Jw4XxK1HYeNtoZOoBv81Y
3vEvbtByPO2m+lK1yVN0MPJI9WWmjd6505IKv08wMXusHiOS+3pPO5LSisn1tX5Q2G6Fb7pKD/t+
YmV33BD9U1DAIxrespsObRnj19sBSFYmdoQbAP7tAmvugn4W3+KTjFcTTrQc3NmquvRBRrI7OD8I
R2ZQZOL/TUlYj4xjjHhHNJHziXP6eB0hEgl9SCtjmsSHnWBEJ/T4iYg/Av5lqFOnFX84isELhhf5
QjoDvpw83UXrwue2mpQ/xAfNRzeoHMHTuAgUplxggatqU860U775ZfcPsjt/Q2An/BYO2AUH1Cnb
Aw3W+IYBv+CpeP2SLeNACIYIzXKMVoMzl9vn9Fy9AWJU4sVK5/LZ715Og1xpV2zaIPO1X4xlYp4d
dCJjkfoKq4fSPw5dmltyYEgJ85rQbAFsOCRwsU6J6yZiQGYiRhi08THzizZCleDdxtliCDqCopbY
gy5AMMJolfs9KAOV+LNLMasnyhlnCFyWucUt6cliCNhAMjnooPtfzdsqx8kaJtoMN5hqiojKv85w
XHlehrsnwCUZw/57I5kXZogcNmAW/SIEiY83uGczWFcBlPpkEp0+PLMGQxOGFWi5SMoZTusd6WuS
NeAKShyeTLXADOfhdehM+IKw7RZUUmlP/14yUMf3x0BqDSiTulgHkTsR7clINPF1s6M1MXB++JOy
TGCZ02zTv4Q9UbzeUStoNIzgaEG4K37ZqZISOS3ejD3pPVx9/MRGOd+Ihc1Fn0K13AEAz9IRMKv8
MJVTgdUCocF3t4g8DcGZYYFHI1/iw16TFWsDNR3asPKkEjKikW3XG6rT7w7WzGrafIopb8Vk7sjS
hAbDdwDhQnXzgGABM5BLwQGKYYU+dAdDCcZefX4eQqMLgxdikAR/GIC8eC3EQ1K7i0MfAMKlQvLL
vNF9fNEP6Q6TaUoXcEHuVUC04D3FEVq3U3CJlWYp2HADBxECo0f2UJwMmrFBjMGq/fosCQIkXLd1
6lHMaO7CZh1ukl6C1gvoAjtCbjHA/U9YUkCyyXoa7InRLx5O9O31TqhWH6NHynFAYUSBjzyHWz2l
dxKIjAxoJk9ajj+8fGjs1w7yv3rmxejn7IQ+qnQ+pCtWATY0+2Yc4hSZkWT7OBm1Ce/jc9bgJM0f
O2O9R28DnA0BHdYG2VoMJ98/d5wwEJNjqEgXqtpsD44GnO8svDGaCU4Mwtb4CVsbZQFFY/ylQsFn
l6D4y1D5mCSmV42Ji84NismOoQOO014ekDmijchDC5fEUmOwE80eXBmUniQCajgrwC+AR876Patu
eWThuL3Mn6fm4oK9+uxamwRHIpoZVlhsRtItbTw3cUIMLZTe4EhGL4roR3h3F+HlkJl6hzFd6WHc
EDxhFn92uC/C/yupTTVG4NEpIwhhgu1ItqpPBCZf4q/i4sZfrMLBGY4whuILbZfj9Ff4tOuS2Ncp
TBiQECPbhC0kIBZrgXp5IHf8EhxGPgx78otKUNQkwRakWdfLx0LCX2lGwvw3k8E98U6d/5gjBg8Q
b0bL5Kd62qiibhi/jl9THjZ6qfEvAR1EIud5xOjmeRx8t5uc7fj0ahI4NM5OlyUoRx77A5cSGBLS
lQGMWI10GcKyaBJEpgUtQXiVXX/fvB3FyIbnjiyUShtpK8OfnHvg18JmefOT9PNNdSBuCY/YLO/r
Buf3Q+KHjaWhOcT+XJrfv/O+ZIblbLFosKMqt/dylJRYVvfbhnQ8uAy8WUbVqZug3+Ci2CZ7edFn
syP23TEImas4Au014rik0XtXEVES49APBuE/18vqnOGxn63eM2EbXrXTZyadHhs2Bc1SkPFr3pY0
ihcvKCur+xcWY+GIDVK+evhL+vS3iUbGAYlMwKHHrkaNzpJCGvNAT0g8F1dk6wI/UjeQhFAcwm1H
dhdkaG5QeWiSkv1drjAU4wR9Q1CPnYIFfCp1G27HjVpqLa0GEwyzI5eEKaysRf6beTMhxtAleQF+
BxHRAc8GYTlc8Y6sHJ+xGnLBjBZWYpAa44WTXD8fi9KFJwalsm8AXdImRvCfbAYjX6JMyJXOqIG0
hl7SLZHGKCzDU5ebdIBgNjk4vMVzJhy8F4EjNOy/KMYAufUWepFT8q3XARPz5qsRoUoLnDfER1UY
OnCFCj3ozwldM1TfQCfwhGs+ocql2TLfsdunLZGORMQU83ZZtZbadniBK/XVfPUBVo2NK8wIWSIm
/H72Df0vuvYRGwOf8beDI49bOnz296j3iyMzgi7v5bf8NrMiDsB+cy3j7m/aHIzj7oCzzAocaxNj
X8ZtrHCx9/mwsolplMuydbA5N3Hnbuzbljhd61oTXpNbT3vb/8TCHhDMciMTeFxENusbegfuONLx
syp4duR6mjpciPz864uTg04VgsyAgAr+idLeIlfCPDwW8QaTb+WINJ36F64VvPybjUnYcJN+17lD
31CSM3ObXgfBMsSdVHNqH0o7dOXelfVNmI/A9IZBFhMPZufNC2Wk+VpDR9+dCkx9fZ8t2Nc/sTOC
xK+YI7BofF8RhZhYRpnQTDAOcE4n1NU2XFbciq0rPxxCCD8EZFB1+BfobgyTYxMTzJE4wssLBNZZ
94FEPbk9nbGXCYm26UisaWgd2CBQ5lGjBNBveLrjcsXUi0XF+W/frR2yWnNa2VOM1nxsWczpEU+w
1n6Ojodo91k1vZMqwbC82tcemfdqbUEVtHJvySl8PB4ueFEMA4JHv1MXTaCpuaMBNrdXa3q0AWyI
2WV5BZ+9QCz2YJTZS/s4Ha8ZCo2GdswP+oK1heihLxbRExxqZ1yz8Ag28m2ucrNysXi1uA/nS/EL
kS4f8R5Aoyd0xAeXmm8G5hgYwjoQHMAE82m6j/574MVLYoclOd9HHjnMGL4kHu4mNEIn8alHeAJ8
dx2ItAsAZa84PrCBRuq8clEOcArQYnGckGGR2wX5bGMSM6kQwOD4MH5hrZd13zOMKrslZa33tH6B
lj4pRMfXp9s/2AutdwBNICid3ZD/PwzGY8BCbwrMapGkg7XW7tJHEWfmgf7DvS2+CV+w+JC8t4PK
FVvZR0hm86OIi+oAiYpGbX8AEPzwMTiHndRBTO3oZyoRsgNLB88tZ3fzDIuV64QExg7G19hcj/nb
+ISQjbjsw+9Ad/CpVHko18wd2jvJS4mEvge7PiIHLRDxyJfcWo4zcwfbKCBOCzdeXFbe47e54xhi
ibx5p2oQ/7zHROp83S1eO14vvjLB02t0Q4RBuicO5VDVzUtlkxx/yW1/1FmA1aq9u3C6ESGU2Kfc
HEGK5tSjoYcZFZt4ktvrL3pcs98pjc068C+ErvT/HQU8ehsDwpvopw5tpgnXLfPmtMBrjjK6PIbg
uCltGFKfMFej7OVkdLENtMisIBUeY75ZZR/eDvMBnCheI9l/mYfSad23JfOmcvyI7zYh3Xa1EaF5
aRwcuIESEekmZIhRGvctIEy59fOOocHo5cuX6ua0CBiRlKTfpLhfFJaoavUBCwhzFvUe16x+KrKq
cTbAMbPlXMaAhez19Xuc2gW0Rclch5a8flvL9WnCpMJ0CtM056uHP5sBq1JBmkR4Q82z1kxmQUD7
lTE0eX20TB6cwE0v6AUaMQ+7604P6j0JhlZmQr7lIGQ0i0yJCSPfrl/W4z6fvbDgoGG3rNvjN2Us
YUROe0Ajq66jq4SUlxSzCyPheIuQqCZbgzx7GB5IgQ1qMEzt8Yy5H7Ux1j7c3My+ljlxYf1eFrEA
j+DSwXMDQLEx1rHAXiFAmbhI8K6XhnNlbjrlTKvcKwQ4ZyS5N/O6RghVThCe3FnZ1/WOa8o88l79
NXFPHiMadBrJCh4UerkRXmZwJfuDZDx9mvNpL+Lojc3K8cdf7yj8XdIUneOmMVdzgfNd5qij/nVr
MnLOZCWbWyBiJgq6jTmclZOzs2ETk+2J7nJJs5CSsBCx6Qk1w1rncQwRlwuTorFlHsJ5EFmfoJm9
akeaNHgKjBUqJzGQIHOXAa6+EBSSC0Y/iEQ1vuqqXAzYOnBnvtEgyapdyQhUrYxGFdGJZtaLYhW9
zUZwCmacOxUmTGii6qOcySAg3pfE224LPhSqWt843tjkyDcSaik8rjkYBfs2A9qRPjMYvHrhphPI
K3twA2zzkW3sB+RED0K3lS6JOu4h19uoVDC1onSzo9iir6YA+MRuRiCR7sB/VuugwaVBdFICyCHA
PCb5wFOSJa1MLaDfmzb5NNKZokUYQezx78gJ+xKWL64e6mnmhCjd0/UgdcVwFBtBdxZF+4YlCaW2
825w18H2N/NetJBQkaueq5gS/vGZCRkWL8B5fmd4REbpwT06KYobcqmh/hZtuqI75MjMo6TTjZPg
NQdgFfi0CHkUvpp16xZS6MBgeqU+D0iOVkRwYkCYGx4fISu/MR+huxsO59S1hUHTlc+UaJoBS3Qz
IyXLNoV/pVx0aSJgajFcV+qqeM6ldCTq3w0OIqJXpMcHEHXmDW/0mT94rETUx0ADj9rTwj0ML7Q8
w3BEyMzzcQVEaI0gV1eCMD3wB4/ST/6PpDNbUhXbougXEaEgAq/SY9+lqS+EZpoIiPTt19fgVNyK
uudkpR2y915rrtlI3qwzPrUpET/IwZAdxMHOQ5pCbDi84QEFLmB7gsOB7RU+y7Jdyht/vgshpxBq
QUqEZoF0w6GTWF+9DbaNrFoSNT0R4ITRZXIcIH4QjE71yj3OZBI2fnO7p5v1r2//1ARExef3QtB7
QrSYmmQrWfGEwXDzTu9FS8u8EMIw+DgdebJW6k3Auax4keLF8S7HmS025fn6XR2LgCk42LuLzkJF
VBE6XBCs4OHjhw5ULp903toIlN1ENVFaShdl5vhs2/nKr42CEOHJqiakR/WUzGCo8GaUGVliZs2b
bdxuBQocyiEotBiEf9Zdac/OqXLJ8RbHFx52iWzwuLAzMwyAsOevl+rLU6pl1FpDsHrPbcx1/FPc
rV8TY3Rt4bSE6IyKai8h01ChF8rutLzUZEVkhx6j0XbXya78+cYpWKIBxVCIJDXhK6r0+DYVriII
AR7A+iwe+Yp9s+XPL9/SCA2PzZjPDkVZNlTaVBDzYCWID2iIIPNzlQnMMn1vwsFW8DDo1knHlEIf
ZHdGM10do/6pEa0erCawVkLi3TtHwl5wAjPf5a6QM+MjwDw7+e34MknoIQVrOxe9vohIJfd4Nx0Z
h/+8aZpY91/etLCHWOcCjf9pWM2YDPRPPlbQuVyDAc4djGcg4dbSHhHXtYXJCuCsNxNjOqy6lN3q
/YNDavTM2s1c2TUQvCLg/FqEhVkvXwRTB7c4xIIxXkw6R6PpiiSz2vJN0OXM4HEqekUYHGZobzN8
G43svCervluk+KHlZjEZvzbtIqujp1+CpepkNXtvZAGPUgOTig9g3At7B0wcEU+L+F5ytnQ6XoDt
gH2zkwbjPQ3PskffA7FUxqaAXoaMScotPCj5uN/MsBp63NxpbwLCW8ZLW2iXSF9vM3rDDiviR5de
PtnFrrzXl0qJ3lmfbpv1ugACrvOMYAAqFH0cRbcRP1Hwi8YXlEztGXA68BFaEy42Dm6MLiJkTB3Y
O3Xh3P7sCJW0sUe7ZJ0+wTOQJcikHilyZEnkDXL47vlBni1CCYoX50ed6JNgg/lL/htKRg29jtV8
5UDAUPC1nK6HL6JO8JpGZQuFDvtQhjkjbsXbmAH0fDFvgUS4GAVoexinNn0mnYVJNh4YIYkO0bXa
CjChIP8rCPSt/lw/sdDYvXewQhoIogTc0Z5RGQu6b81Io/t637EPig4Q4eY4O5n+TI9/gtjClCd8
66gEGflqqlFvM9jpb5OTHxuiz746DOdiL4R6eSxuMmcl0AgV3b5jQAgQUqxiKluB0aKuxqOBdsJf
8VMGb42gNDGfe++0zGqJP53buWDUqoej1hMAlOvVj1eYQ3N8ocaQn83LbY+Mc8SJkTNRnUEaxwAn
Z4EC5tF0cuI/y0rnTTO0f9mTlaTqwh8TqHjnb/EsKH8SuG14MTAMREZN+QqyDVo0pzG2i7sIDt3o
0y8NPbKwmdTeBECVw5qrhA0PEOZnCQsTlt3gyXNjUtmjWRDWqFO7wscePIrwM8XO5EVC4VrovpO9
9IyuXtOndCWAE0d5rd16dDi4YjmVvAipzehE9kOvR39tbjSKHhD2MXd5MuaNBcZEzTGTcY7dTMOL
CoTXLj+FBbUxnTvy5CTdfIuQM16p3wWuvMctkY9iQPl0AcpG77L0i+CUH+xm6T3J0nNz2Zz3lvgT
uNimosxSGeZ44S+0PTiLrw0XA/OAxTUnJIeShg/PcJPP3Og7xOUOFHfAJhnWJgXLlwHSDE6OZTu4
bMlogdJY+P0SqL5xhh2MmRdjNNsYj8CUIUYu+p90pe27RXs/VWZwmn2nJ22UkUOahXjJV/QTUPxg
FSAaHGt4KvFPDN+HvoE7vDDEn2lijs4/WG0RxljiuNEHZinpCSRVJIntFo1dFyy49BMEU1z8IDvH
xAjTmNELNw6mr9A8YijDU4b0DAbwJKJ/8E+5sIBqCwVTvPaALB6yOgwX4tIs33pb2UzZQEsVPI9g
78DVoajBrgyWM2dVMjpv8cOabOI9swDxO7vD/gox4x/MjhAjrJv4BfSN4OFvQ4wt3qqEVSbQB/Vx
NL7VukUUruGV/LIVEAllQSdrsssty/Xw8K+qq6E9wa5Eb54Eu0II9yIHHfkCYdBJvNd2uE9sQFQ0
JFTkKoACtNVTr5h5ZEtIUNb9jLwAXaToHwzsQqkBQlqX6VLFE0HWZzsRH5QN/qkFUDSTnKmudauQ
LPCZKzdWQ0hmtpIQG8NoJR5TxQ4fF1Tz1drg9JKMwngcP0j5WgDnH+EwjeBPCUNA4GhSo2kdQd9K
Z1Kt3pUJyAiWVyCXRUWAkwBkdWyLfj7MQP9mfxKf7WUMpasAlQoeZIPQ38yE3SS+oCjlr1JCog6x
a/6WWzEWbYlFWWJ0uswHdlt9IG2WUZxo4IWk/n0wCoWLK9mMweb4sUp2f89xj4Hh/3Yy1al4Zbi4
0JBjp5KeVb7PxK+E2QSFNbC6ZeXsjqq7Ja2yNZgIrGYHQl0BwffTXe2wMZKiHrs1MikMoXIZV0F5
3VtnwZiP1uUHmm22+8lIFI1lOAymzxS1NhoqB9kd4Fi/sb1xpqyH1kosxtDtA5jRmipnat3yD44I
g8Rx4vMlrYbWesPjesMRKR0GOIxGcM35wUaTTa10hy/uRnYvf6vsiTrgP30Il2MExNeTwUbFfyva
wlHRJ38JBIZtPD47WoJMBYB24qkNnph942tCW6F8nmQINB8bSSBz5kE/f5AuRy45R3ZO5iPVuIyM
EjL4xU/sqPxuwDTzYB0096g7kj3x6nBsdSexN4DFx9iTlgw+mdFM9yiEkXoOhVMQyIcF4WdZiKu8
BUmr7BRetG/Gn+UL8JpxBi5ubMM98/ZRQqH1Gw01C6JHcQRSJ38lGQe9hQ4lhDi6KVblZD0Bgmhh
DAcYtLpscvPKe+NAVHlFrqeBzZDeS9zgd/7DfjN4wvpzz5ih++u0dDQ7WvwWKCp0mTzKiiQv2BcM
x2EU+3cFKsMyn7gIZzIiEU7Rrz9dM5HJZNNvDSg3o0IlsOFIvQa+pX/W40m1eiHPZQaBt2UMaBo4
hP1xYqqGj4ELC+jZQX+DrMz5Cww/x+h6kXC4QucetszxWCFcZkY6Rud79C+IWKbpFa4OU+RCWCMC
KfxFhm1AsIz4N21orn9mOrfLZOK+yCcm7I0KI6fFccV7US9u6JzxavMXati4zL9nlC6jgt/McoNB
8U/AqdUYBZxxTnk+Su2Wks0f5pKVYu7IlJFw0evsXsMUhUrP9BRYWhoZQxFqB0SouDrwh87cVgVt
lD6UthQacmhOBuwO9RAHT423Z/tQxqgtAl0FjnnSqmR4njCL73TeVD/YXBvKfapDiXgloILJir9m
JIrExjCi177KMrA74RQ0bF4GSiFRW/EHKnDai4/q8Xz5e6miMZIsPmGrjZ1Hf24HL01+qCopSZst
hKSfllKo06PCjOojFf2sW095gTeu+w1uo+5bMgkh4TcmsM2JhiZUjFORGostlpoaJJX0GyIyoWNq
5mdUzbhyZM3RnWBYIur5rflFFegyev1EC54yYIYoYnWCD+Fiik9PQiO1eLVIaIyOMO270lBT8tkM
ftZXX/RBAmQNHEHur9ppfpOPhwlmjDgG24aCeZJNBECamu10VK3MkX+KiwloR2AxrrrSa85Uo2SX
QIhzQN/Ck76wlnnZH/UQTkxRNbjnKkjCAN+o5NG1VSbkgQmygtREGSYsUvnUk695L0pDm60UVCoG
v1ZjphsiiMRmlLIyGpbtyJ5uViES5sp6MzxIbQnUjTsQUCTfBOoy+RgdNPC5NQBQq8usHGeETOL7
ryZYqpPtC5MeFrstTzaTtyMix+H2Zywcjvguk+pe8j67OLVnbPEfLMQR33ihZCPw78o9vxtq+pwD
GCGbz5EjGlZM8Gquz5NjLdoCIgB2CF68MgHAvXwdngfo4eJWmJhTsolfm7eG+vlIPTjN9FI5qwy2
y8J5wSjPgfs4vXZUAXJjcPRcUsXpCiuiYGFD277/VJhcn03nQ6FbqLkrCSRcuFFhSZ/Rc0dDNfTZ
RBN7wF+oH+tNW2Ma+T7ksYUEKBnLNvEkS/a7x01wE8LjbVfZbD30cOoDaaOVYy2DDkMN7W6+Vwq9
UU4atwBOUaBaQNL9Nxz5LvXiyE46+9Ot8qlVRkbZnDrE8Ri/q1+DrycUQJ+D8rKoCWbpeS6hKfD8
3w8mbNx8tSXVVqFa/LVnMIe0Bi4KA0RGiEDpySFbzYBYQ7p/5hB4q9nUv7p2br8jrF97ZBgZ0HRs
dZn+ivTZL3qvumVxUCDZs3IbN84bm9v2FwWzMLMz5HKK+QLhCJxe+GWMOKDL4G0lB9hPceDUgKYU
KvBiACTJMSGJZ+5V1a7BYLtnCme0FWDaVkwOEwZKJP84Pa82Ncv4gdn/gMlWRBiYDv3nPTBywRgA
5ZmKnRYWnu819v9TCr+59/GNYjgE0NfyZi0jrqYcS1Hh33LBaRuHf6uQkFOPi+KDUktb3sUkfrT4
AiBcxYwqorraiIpJtfQBEIxgHk4hWOg8V2p/trH3sqipCEuFlbnHlkKnY7XwmMD+dGBKE+7j80E1
ZADt3KZUNlPqObwm8JyYXCE3urg3uaQ9QgJZzheKnj18K/oK7MAuLUzANgXfRLCbbxtvsMdiOiGb
z5NAQWmOHrNVYSfkQ4HdAuDHpAIWcHg91Up2nH3avoSyBvwescXr/vQrKNxJgNJ2l/k4Zq2Efj1j
71M2srjNCVWrT7Xv0DF9qA5hm6OhaZwWadnUfDH84p5NaGox/naCdMWV/38+XDiKLgHh0l80X3JP
neRbqbDogRlhtCIDweJC/ZlvJ9v3MlsWmGtlpnoU9sgyV+m32mCZwTGJEhBbdhevBrO2QkTkyJjx
epwdhXv+HUs6y28GvfQYzvB8xd3rO3MwTGM4L5M1/YNksvfGAgqQD26kgbD+K1OMCfFX52BMCsbY
mMOYBq7Y82uN26+jIzhR4H6+KOe1gBm2o/yBs8owU7hmPBXS3cFSqelHQQHIcEQ4Ip5qmQHQKLgo
f6ZogqsFBcFieulAnuhfgX6eiUOc1eQ+zzef90r9Y/6OFXGyLmUDD58G1gWWGAI7uRfcShsJry4w
8cLh0MOsnOCo+U4BYMCzQzFjjKuoajOkUnA2uLOnXLl2MY/s4TGan3B3o0bRB8SwHBuc5uU5Uc3O
iZ/zHRnjp18csRjJXf9meL5D9GORoIV8vuivIW2woNZ00jUTAmoH7maDvGHBLiWXs5GJ8WdqIeIZ
DTMie6KMftVMQdMUjStpRzSp41BwnDmWdxgFGc306mO9ttpGWnL0zvMF0jaAmEXjhB6iU0/1wD7W
MwQd5EEXlnJikALtDb07czqXaiWlPTSkFcdt1Vpz2sK4pQpb1GekeGUNtYV+xiJ9DFJd9Y1K5CJd
lcap4bWiLwIa2qPF1ptvZIf4LJvSNjWFk38Qdn21iM7EpqEwODbPe4P9hpP1DhRQgmzTLX0Ug9z6
kl4q0m4QCMbrQCLYhy4XuhHkq8bqRgYXrmYMgiUOV1uCU1DfkwN2xLqyy86kiGaL35gIKWCKBy8f
jRQgpvevcZy/IZHl8LqV2/4keK/F7wcDVzgn/p/iJPvhonFpr2LjBE9V1iesvcFIPofwnAcOBoF+
/Pi8v1lxabRUJHds7OR1Hni5vEugJEtuId7f8rqFVMNTkL7ABiV2LLtHRQyEvI7X4nQpwUOSd9mE
PW33wZIlvcvi2WevjHZjd9juBwkPGENMqT/Ag+T1B7k2JoLiPVlXLDF15FdtNTIGAq8V/qbvtRzK
izb6eUl3Ebqzsu8ge7Vu0UMaxxT04Hc2llU8bCY4s89hfNYy+slgNU7ZhZavepMAJlbQtRN2irq5
SvJ60qzj2FT5YltefCuyBJr2mc6Z03V7QO1Q3gTdqU6HxSeb69F8nQJjVNVLj8pjVNgl1LacrEEQ
7nIZxMsBD1LyfGNzAG/yoy+yLhcBVgM8U8oaIcP0mY/KPCpunUewbnjQpzyWrctv80No4pr5Az3N
KWJ7HlriYzh3t/qEc9ZKWk83XBf2QnGXcyaRCrarLt2SQ6L4uEN/QAFKv5/hG0KbEqFkpzJ0WjKw
VmVkamZ7TVtdFdyMvhLuY4AVqkzkiqdlCPY5RjhIGrfEuQx7DRk5FsZC+NSAR+N/zSHKqdkxzHxZ
ypkaOeusCaXDP+fm4QqdgcwqDPDhfIkubWmqWlVjwkPkHp3kNnYDSer0zCjnOoxGGsbi2OIZP3bj
MLvg1QzfwYAiwJEKmA/2SLgElQElB4jA/2lU+OFaUPBVkVEkLcvIkmeLN60DsRWE7KaOtGXk499y
NjYA519IFtLR78zuh1B5V9m9bvlWgTlq+uZIngEDNHzMK58N3FzRHFXjQ7OTom34wkPI9YueRtII
iVxodtn0UWbciw3et9gFFYUPTY8bQhrvk91UuisFnCcnzu5hdtf4c0ZRV/Ye3jkqPkCZkcOZEXwR
gwPYGOmB4QfeA/LAz9cVL6xI70WmeFUK0otXehwvuQP5ZnAhz4MXWgUyF2vAxYsAXBUgMY1Fy49C
veYmFbRrBcuqaphybJOzNBxU6ThJV+/4xMJRKECCv1BdYRUI8TsiRlOgGGquYXrQ5PWc6HWUdkBp
Vb8KuXnnN6kUSI8Bk8bTJVmnjHeAQcVZjmfdNZh8v974yMAW+OCd31xZyEF+nhWwyeqtBi/747K8
i/iUFRcWZaHuJzOg+fRYCcu2YarbrAN5U7Ask8n3PHgipuCfIN4xGipq4hXsDjmJLQpUkteYdCfe
VfIIEPPya/gPIbsYhGWDaiGnOL8yrSpQGST+V9ABxDHG2rCGYi5XFXNkJA+YrumBCVMd/EWARS//
GnVfgZm0KvIFFom6yqRzDp6edCeFh4RoBGJOq/mazNW42wv8bMixn4HSUoOMmoEnQzhWV00BRSm7
D/61ynJmLhJ4/Zfof0XAX0MFzrxr6UjT+CcFvSzh0JX+V8y+8VbofvJznjw+45+gp2TDz7ugTyfB
qriwPZBzoSEaeXPlNj5xJ+3vK9rmBAIQHR4CbBylD1KL2ys+sXexwY6bGV8pRe8EbhiEsFr4e0fb
TMbNEhm9LOH3RFn7439QtKBWGq+XCrLOeLV9fjDcqXdKcUy5oQJ0plveXLCv/S+VbMF5TxIcd1uF
WXzNXjOJf1TGJxj8yLAGqmV44xLMuF7vwhaKYyfbL2b4/pefWnlrtkyR1AVTshp/CEzDx+mjN/Wv
zPnwUUAQgj0BngUcshoWgTRBF4Z5YQD6u1YjQwDuWjPGeYEYyRfMMeKhWA6XpLf51y25SY9/35UJ
YtjHO9wYckLnCqJI1/n6FVnDMkS5NFnkaG5aV+09lDstepTuD0lKuEfRIjl4sQUYwLINYwvyxM58
ITnp4JXrZE3F7bMdL0oE045mdccxfzZ+vo/JPvppIot3KuOLJFppgBz+m8nWvNUFE98RkFF4c27C
LainJ3pGRuIEaGd2e5FGNnZN5jT1PgXg1OuNjwlCJ6XMNSIPAohF9p3zsiPSsc/AJ8SVLADeKc9T
hK+QH5LRpEdH7QypF06qcKVws2trvsK+/9gaoNQWYagUB9FqpujEv0nkgQsGrIRQL5Z1jX6CShYv
VqO7kSZjTV0U+h3Y4YWhJ5QpWphFboi44NG2Un/PjNJozPNozvrZq4/mNg10mOe+yn2MU4Q9XdfH
fAo7l0HKIswN6fxiUR1rCBvwS67guTxhtzkPa6DPQ+SBdW0xH8LXttW5CpMlxaU+J6WcxgVCcvSL
YV7NBmrkd+m7/CsQHL+h5mFuS4KrHqwIIPJw8wTcxRh5hTn+HYcm5Q+MLQt1KBG4tMKiulWWYM0O
FE0MQDCPlUiMRzJzAz1d2LkOy96kTdbW+Qr9NZePEKn+1OyRLC+xp3N/5zd087NblrtGgSxlmxSW
3FlzRVdhRnRX+BJ4BbyeyUU6iWTiZMbkQPk2xwuWd2kSOmXVGEa3sl4SRYIxq2KKrnZ//YXhIocx
wPzF1c79eEzqBe9xO92TN5B9xaf4V7UYaYnqQn28bxl2UxyTG17zByR3PTuUSxVmKN2F/TXdzaCb
+Nj7KidqZA32Iei7r5dwa5hTPqeCozGAEgnHgj5YQ6aabYItuS7bFTfoXgQUWchzxs0bYa7TXfSc
V6+F3nHi4QiVcSJzeLl1eWnLI/2dhJGHRooMFlGl6aq75iLhaTqOhy/k3o69BHUwGbhoyYzz9b38
V+OOwvSXByupf7AjD+JypnhdBtsbBq090yy5dae1IRZ2IOpDZsXxVZ3bMa1JjPTN7tHPtE7DiAD9
MpA2/xBrwQgFshPLSK/NCXQ75TtmGgWWMCxpbxD1m+ATd2E7J3hpcLTYGsBVjnD2399luZkV+hzv
k6lF/a4g8uMcqoK/KtXpU17FOWOXoXKYLebs4Phwaat6nO5bSWFWLxdhidLp0pk1wOaZ4OHyL2lr
Ql8WWZEXCoYMQXKN6UBLgVIb9NV1ZgSCXo8rX9X3NAmAHRJk6Y/Rj6xTkOa1atYPmJ0Zpd6DK/Pa
w/EkFRk3gndKa7QgL1faCRZhkptRvxJ9F9thCZ16M/m22bCYlyC/q3kpOnxoIVOrW3UnBDNwL9nR
Hm9j1B/BgMMHBOt7vJRrYyobZbuJ8SUTqSBMRr555cAJQnFXbhO4puVjBg2d4oEES4U8IdoZ4Kwr
lg3Frbnlvht8q/SJ7LxLstL7U+UAANE8UiyFrTPvvDpaariDwQaIDJHcTWE5w/jQ1zvKTO54/Feq
HV48WUXOI5ObkFJm1EdShSyD5+tI6UE5HbGLhBhRmZ1oVrEuMDk7l/tkD9/DmTPAr0JD/apO2E9C
E4Bj1+JSxmxIPiZLkd0LQmO3ajcl5ujxM3uMdSvdLqaU1HlsUuw8J/6fvofQgOy9nzLrHE+LMDZD
qnejfWIiJuok/nSL11E7UNJC8NwBIM3IwwNR4XTjAWsSL5/CJcDwJBtnZQ6IVLHEamNXPhsNg6qF
vATG4yGQ+6U10N+qcprM1CBkc4aWuOWQcmxOHwLKLD4/A2bUVk5/n/0Re43XwgcL8IktXdGUBAvf
pB0YjWc+m0B3Gnzz21F21Wzz2+cYHZsLvQNQksy8CD8ZzI4qYpCJTk6++b/RuJwNnu7BJjTbopPR
hd0AUxC0PDeF2FRYWDCLwa7PTM8bEOqVCidl0btMqjbqd7cRPBSHJDihEdCDa7Un6vFW7dNtdPus
KbFXkd06WMGPsdDQwRhuHkXqfYyrWMisLVBzAQ3cliXTpeBvI8GhgYe4J2EFJxLmfTJmchwhlEbF
IX7hxbXhBO3+usGpvlRudtXomV1yISIzPKMMwD0VPGrJTSWOcZsaUAFg3Dm+Ee4ByOIR+m7ITJOJ
pP4nNs7g8Uqr1+/sD0T3g9UNeA+uYi+TMbaw6FBOUNnzLPE5HmsVgy+IuqV+KhfNCpbCN+6MOLIa
CORJz6SwW8/O/fo98iG00bvyc5rr+Ke2Ol+lvCxv0j8e4MuuH0JkYOhR4xO4gG+4qGeorHXMn+gK
YxreDYhfsWREXE5hKi1+uFuVQzu1Po8BOuz4F75W/xcJh4RPPwy6s7/zFdI0+DqDdAzxHMk1c1gJ
i4R79zx/hktEZoxniM7g3bVfo3qLgpQ3HwP5UFc85oETUv0vWrhUlL040HYLGF4FpfGTgr4kJAN+
1bbLzZb6WLKGiZFdS7D+fX/D25ZZAPoThdk+cyKcKuMzepEpoVyJhVEdc1fEObxytVKARnENjHYY
xtgsam0z23Fvgp6KoMjPHPTwnJ5ntNDkEpqtanJl+Eyzds8+QI8kwDr7jEuFd4luFeAg6cZYMunB
Q6GspXswn35TECoJFfWKGrNr9MmdkdXsY6I8gXFD5vsvA1oGYeJ8ITXszot8z3yo+q1O1B3FbkI1
Q5hn6FDnQaRM9hnh6Q+1dZRHetPAZs6wSCLIlMf2PCV/6MmOW+7T/Wyu+1/pvrZpH5zJsx2/9taG
Ki41iyk+PJA9cORIN/lmJCqgHDXyNRIBA5MHQ/xKiVUONh3BIoFTpjtOqdwZosUYtfdeoe2Bjcw8
0B35FQSFrAESRVCh75CAZf+uOekyvfCRR9Fm+IW5oESG1OBMf+Tvgl3xs8Lz9cd/Sgj80aFpRreD
37ZfqzZe4FvA9506+u8Y8h8LwNAsKGFU+DYFVwV0xKQLbQSmcIuXJR3muKSl+KEqh8BkoZ5os7EJ
Cd14NV+RKGCEbvHVWowaxpKx80qrvzLqMREBrqFaWMPhR4WOjAvtha0fcwk4QMK++OtRDUC/1xYV
kwaNI97KluTqolSFwU6ZcgF2RysPcZxbdl/e3luy4alW18ENHZZDn3jVDiALq75EFYXz24Ubm7WA
zJyHawfSoJQD2+0FpdatOTauiF2XD9MBKxAzsQE2AkJWmfoAHUfb6Agb6zxxSVgZH8OeHa5ZkdiS
PrVD5mAiFtts/6Oy8G2xp5izkcnQPMJuIRyAdAUz9B6N1e5R2Wy4xoagQxSZX2c7jcs8sUYFBiOk
R3AOU33KgQEkf/0se8Hm1Fv7jnaLXTqZ1ZjBAJynq9dg/7KmG3EH2CsdsGpeYrteobenGSSYbzNx
FXO+S+18HcACWYg7bUM3JGyaJa59fJkpNUZrzoE/oaofA2ymgZoBRbtlCnYG6rCRDtJadGGHpPCc
IeAI65lFBJvH4rVFA4zjW7GhwyFg7NmDXMS1nrKHcGDMN4F1Lk8EsZxf5r3/ViBbq9vWyEmj2ghr
5lpjWiVth7XZjXgVqlVhn686j7dPwEZr17iy8D1DpB9tCTIHp2APNiAuAZhgK5vP8rPMcnbZUWIO
FgHi+zIp8IlpIxpny6Ew377+ym9M1hg0YHkGoksx7KAK8p9Tt7xQ77JbmGhgKMY/jgyPp/tLXEbP
G41WhdGHrGN5hwiZTfHCossdMuqOMHUXo0ohXSZE4ozSzsoKNqUp2sFFPuUX5Rc1jlEsZA+mF73S
7kItf+un//q+ObR7eTe+zzm5GnyHiA02lK3/DFnbRXclC50mq/+R7PEaBkfBuGbLiYt7PmDf2KmQ
5GL4K1Tg7vsLuymoW/j0UbiMJtgWFaFxAObYZfcI2r9gbJLvzustUqm+JsbxOCoFBJeaxCUPBLw3
x+315eUPLPEIBamtxhxbUdkrXYCQNbpgo7FVjDdGWpil2XgqeMmJKEA0FeYM/5/eqG7imHOVrWkz
99ot+8IfAdsLGQFBbZE+aGvPyEQ3DbPhTphzs5D1GH3GGMs27Eon4C64l8Zgz37J0Bu8fCX+4OmE
mSiYeXp8OwyxbeFXEojDxD0B7RGrSNp0kP333ATYQkzQwCFupoUteA/CHqnoGaya2GPFgKS+4r5c
VoTsJpC9sA87YTjKk8+WY6eHkmk39uP+Ea4Rt2enY9NJJ8YBih0VFVR7kkycULil6hVDFVpxJJ7V
t+awJVm1+zmMj/khx9EoHKax7Hf258JsjC8UUHL7GkXoaIwaPXq8KOW4VefaaIuHTcIRa6FM38yO
81PmsP/xo1O7oj/B741veZ9/azBcj5mZ4YS8gRGzrNY06cINGWS3x5py80oIag53wQ4pLdzAYIdD
GVRWG96D+0J99TYoIPlWanynforl+/JeTu2EhF9iXH655nTD9WX84hQvP4HX27WbbXiu950bN3Gl
P9wl0KHRdmp7xcOPzyUBxkt3AzuA+j2FAAEbY995w4EQQvISkQk8ATi920PYzvQaNXv0i5zVDj2Y
8ktwZGVDVLy4k+kA18Kat/w+TFYZ62s8eMifR4hWuoKH0xe9eGXmBl7OV8WMCHmyqz/c0x30H5UN
rXD32pcYR0FyYLr9Ja5mK6lD7xGVTJIxRzDmOJdXZnbfYBgG843w5aI3X1801NIGbNF5oz04yes3
euTJrjTCE0ZxHoGqVvEXuJU3Y9dMCNuO3fSHgN2tj1PndeYWS2iO+EpzyK39Y0miDsP0G6DNddhV
2LoTGUPk1rKBqonEGZJe0S9K63NRf8dpKjNJ2D/4u403wLiKxd3MhYx+L74m3wNviis0281X0oHx
d3RheK0dAnuwUc8aHERMpc8Kk1z0XKjPddWYucNhurl66uGjkwcNjxhLF7gDMBxba3qY7DLz+mIP
ga5sjR+0Wsqmtg65ryn6vJQeP6I583Gvhu2CIE6i4KfkhH8cc3B2Dgf5uvNCt/GCk8lI0hjZf7Ss
AY/Y+NhjHsc9Ayh25IwRcmlSQjINtMe9jJLZhVWCxg11s9su7okbnugqN50uWhQVb/ZjWHFLrILh
QPG1VCbnhF0iXyQ7KDFa4947ozKRTCSopOPQ80/ymLy+SGtYldRw5uSnhJbnzn+Kz1OTv6t0F/cW
9AcpdCXsvuVD9uCAVw5w1pejtdfzY6A5MelCuQPNwcPOciGgUooNaaeBykg6Exc7OEMA0llDEKoh
2+ClqBneZ9H/oiG4Mx0hYpS3eK8Z4q74r2BtU53TBTsetjYRFi9My9LNMD1wyYm3qXZ1leOSWe8w
tRV5MdEY6Jk9AhHB3Ch/GJWqWAth2ky/NrfwFu9VB8/VGaqiXH9RGBWgAx6B3/PCCSkos6k9cAt2
ECQkPWCAE2CPNzMHBC0BaypdQ+Pj4GBp4RExckEcMYCjbCcambXXBo9x1i6t3Q7piU1Vgq1u5s70
6fJ9hMf+tvDQIQX+wmEcjcml3IHecPGvvPLwYAoHKEvDQ9mRrodLcAu9YVn963aJEgrXF5RlHAtX
UDswSfIM+J6512AUBPtgT7MFeYMfRA4XkyFi4RDzzkuMnn/UF90B5MGZLhN7nOo/qKnAXm/xba63
X3BhgkPlxstkT8huuwhNvK+taIsh/Wa0YW+hQFJ9Cpfp0vdS4Nlix7yX/+GK4IXLiBEI+JPk5hc4
cIhY3GADNYrP8tNais3b4TBQyd7KIeYk65kRuKrxsjBvJb0yQTzfr5VHtuvvg9sd46Vw+aaBRhGI
ugthdWkj/3Fr/RvtwJKn1NbQzribpjZsA847jKkNjbjekGOiZBqqlxt8AIhQd1jCzm30x1Ms+qcX
V59znjKTElU898jSMYNejz9MThAyNP11b3gJ4aABFFB7wvEon74rb5Ink+2DRqn65h2xD5vgCe6c
fAz6ofwcPklf2w4P2rbBgYIM26Vk9H6IkKxCkSVui1CTX8wZgJLgiHTLGN8+5t6lztALfyLnme5T
XdzOjF7GZd9FNE4LG6/lTXRRDiWzfuJTFgL2oo05Lpkadsyot1RIxYPZBuoi8VAonDUFSvjEjQQK
f7bHG3u/SiizCr1Ysw/oOw3hmOYNXwA7m2xTHGYwxKc2LOUKPyALilbP+cdcYIkCgrEIVlALJvkm
aIOreBcMQt32mw2N7Sdl0LnwHaiWgPS0K9Q1c6sG2I6gxy8pln2j1PF/vwgH2B1WuIeYAGIkWbX5
SHXGFuQ8+P+RdF5LqiNbGn4iRQhkkG7lvcEUUDcEUCAQVhJOPH1/uTvmzJme3rsoIaUy1/rdYsc7
WzOMQxZOVf9MXUSsdYwSj8aGI4JhLJULi8LcteUI2TOBZpRzI9cIqxQu/BERgelR+NsDh+gTFyEK
dTG2VB+ZMLJdqGvKSc5PphUX34hZBqf4gK229iR3y+HsjTjjzWjgMqgSX+mpBBH8EaPnKrfQfNNH
iEiRMXROziVnmDmEMPzCzuDakM25r5gRMCGHKJUefhqWZmDSDTAexmXKynqUPhF+vbla+l2XXDN4
4KIY2DspYyY2YUt8BmorHADEQ4ja8stzvPuMcKfAjvpxFzBWwu+tjBFOS4CyYXHyN4pHP+3Wzt3d
Ievl9YH15xy/UVKTh8WSOfrDUGVPbkfE9vB4KLwdzARhRrXpfycdABRlJHNS16wD3ph7rE9X08Oc
U3qicEjh5xBjEYg3eEcS1aNiDX08m55MuS06kIasIsZdexQzkeKPZq+I96Tol9+yW4jRd1I68ntW
4spGjOZ1E3WuEgdR8xkAleeZkQ1CzMnuySP2htt+JOOSbI0cnYLGlqlTda+/KVoO7i/kO4fr5MLG
Y0wMq7dowAdo45dvjNxnQnRJBwgbnNhdzDnJWZB2fFkInNt8znTQKU4Ed02FCLYz4R2D5wLJWBWM
kNLsmskPzYbMgybguRoJp4grJ6fFN8Xvic30DdcjLnsUcuZnbQSaA4BL+MvLQ/Mi0vmB+BvwJCGK
2TP9MyJSg+bMRbf9sWf6mO82qyCW6t+Kn3hG7WxUVB58FMO/iCJd4a+m92mZEEHecsZ4Rnsphh4x
r5FHwPzQGC5T+tPCCbIGWkDqiIDxFUbW8d/WeT43ggtjed9zbujynC4xlPA9+Liox8gvmK2eXRLl
GBpLu3ZJzyGsQiqGFOGhLAvQWCpw0v4hbOB0Zms2XRYn/i9QCKpErYBeaTanjZRQjPvPeOWy/Zzj
278VNl8jteHPSQ9aZbgcuEKUhQjWRN0DixPgjsZYqyEPMh2NiRCUZR7pBSIrAyRQoMJKqGeMXq3y
+8ykFPO/xBHycV+gN2T0JCG7RnAge+G7lLxzKEdS8MnB/okxJdS6J7QjGRXHyXHC16+paoa4hU3m
BOFqRrro1IkSSn/4rz0j5lKDIUXPRCXGlwovB1y9p+fZidxi+utT/uS+0WGNonduzNtZPz/v9LH0
d8zvO7NQiqGJaJF7ob3c1cHr5pABVYfk1BqBTCAIyF8+el0QWZPbjqBJRDvT/XEZBbcBlcU13dep
hvkCVgkVRm0NluRTYKwSc4qoDsf1L7g+IcP89XZXI/Kb3XcGn3+1mWRMrw2eK4U3R+z4xNvj+bEI
LsN//nDu/mkLuXz/fflfly/gzVgSDD7sJp9M+3nnBxhByL5ZU+CO+vDvDy5NL4kFa8m/FVpkbJkk
xvB5k40zZQK5/40LHAfUBlfnFO6YAQfTEoy8o7W8ZxAUD0hBCyGomlfJasL2GR3WWlT9vRkVsB3t
mj/kcu8JNuhbvpqfJocZD0cCF3vOm/ktfkdXQtnea8DKxb6V7b3hYrPX/ga0nSwN2CemJz481J+e
llA7uNetmbAWxdRcimFv6A88aTH86e3nD4GFTX5PnwE8LPb3KhiBlN0Y5iIHVX62n8F5RiNz/9U5
Dd+IsMHTnYoaAYsB0WE07CdCeTFWWCJilyfntD5yuOvMkHggEpwh8+Y6mzeFN70xrCva8w18KhOC
sW6Ht2nFcUK16RoKJSjVGuVNf6AQ6ZJjqKV0eKMMob6FQ0RbnvKbcyrU5ARmVhyBrKLVAjcjVVHv
yNaoYHwcuwwbm9uDBUDVUVCSxVCXL5/g9+JYqL1nRieFCPqW1xPrY4NSWszauTdoRCy2fuz/62MK
fzirPTT0Lo3fB+jrAnQj2gHqLltiD9t37h4vukS5TSVD6VzZE7bqrCHegaIAnIaUYb8PuwJmoaFQ
xYlOxBrFNRNNypVn/K2CZqFkEqmdFJ8y65fIBB/SzebrjmB0cSEyq8pfeV8wS5MDuvJNgDa+2wxX
OXVaD6ABIYkYHrXfA76ITdR5ze6zM1q55oeJQT4tPdsvsMmR6aR3EJEVDUxr7bHcsZb3LaORaAtG
zgM6DiQWoxpzDWp/QI8hplXdo1c29PCAcBXgDjmYFuUnkf7OTQZS0GM6bsZ0TC9/7ZoRy4lMdcdQ
CvAxHGY+qm/KiSc/qTso5zlCFFE8cVMuZGbcfY3bCV0ZqY6UYiAb/L7si11FzESlWgFOp+1yyW0p
Dqo1w2tCV4GvDB+K815UyPlzeVtnT/S/IdRNSldIsYBP2iFBC+dm7QBKgS04q2mf30zrxpRMegUz
An+jhnJNEDmqaG8OlMYkNLBwNjaUFsyu82l1AVoE4nBlHJHI/VCKc/qYMWFhXI/1BfYnHjm1hMNO
kRjY4yBciNXVgTA6ynQsDt4hK4j7gtGdQgJtcE+O2D1E1yrUnzQ2IGpVeKDwQKPLd3XJoQ6IwXjP
RTAETSkdPYuGr/bgmYE5FJeJFGoh0rQZrkoONrHQKobNaf7jR+eXtyA5YhW+J4fgEjbJ//Lfx77O
2Hx69LHApeDCnz2bXIzIHACngfYZ+GvOf/yINk/ArxKUCRqciFVNasSY4hE1CUefTw/pn8c3RL7y
5JJUjMjk677o2Sb1HvAB/473iGjn/NcUfdCFIu2UAiaLxu0b4NPD/cn/BvKsco+paDT14Jkn8JUU
j7Oe5hlpuPf5URMqkXmPPEND87HuQpws+bNoS0omjyUUfTVrxXrSif95gGddkmZR+Sr7dwzdGDLi
DwSQfK8UGw5tsTjYlw8gRfpIDtfOo7uZig2Dv8RIQXlCteqpyYfjVisHQkxwd88kQpi/wPhi4lCO
1v0YHpPDeriAt3bhEq/RWhQSnD+MHDZigufCjr0aYyNPS8+ZVMIe/GE8BI4P+/6jgrKIlMLPUk21
8OoTlzTlYEdFg8QohBsRHblBVXKikiGp6lPcKZCYQcUDYZgyBbieCbXIM/wyygUIUh73VCSkh3BQ
+T2QxCsdOk1YBwLR+0ayxxIlfmt6XLJSUYBQIbG6GCrIC4fXSFRD6vgpnNdw0Q7HDDfJJ5jG14jf
uS7EwbLav7N73s3OuRIPwdvvCYOj0RnfNi2CntGU2aLf2ByLvJgrwyOsdhFXe44MjySLFJp1RMBy
A5bch8bmgFKBHkKoAt5xIAoXyMiMtJyDi6mYbYBUDuSOZICBJV/9z6+66WMjQ9zhyTF/GlQTdjGU
knOGdvGjHUjHmrGSc2Us6jTAfKoUAnoYbohXIpSAyru5FHLCgtmMgOq0qYLxsJ+PwkGB0o4TjVft
Vd6GvIRAl9FgXRFKl33XemBsqOZATcYrZA83gYr7OH//ntTCGp8mtr79w2vmXJAQ4iBoopAj5/nf
ToGHiGqXGPjxm7SXLy/Yv8g26GL23Q/BaFaXMAzQ0xH/wvx/Hfzwj49waZ9q69nhZ8LwZBnkARL1
h+cP8oKQvovzVBhGwsgS11iA2oDBKEy/xcaq2ooc1PBEozF4TH/hLCtUVgIIFw6Yc8R8YDzBGqlL
hKcCZY4YXqGgBDFmJ/qcjq9D6cL4tMjIgKaI/JR9ITLqqDNRWSOUI2SBQdfuJxsC8ROIdoNQOEOH
DpkbQDIfqclwzPwLjbF1bnkrmGtQIsngKZavsiehl4Pz6j0KZKWdX+c7HYwQTzNDecJ+cohN/0ko
IPE8M4nkTuZwPjYDqj3xM2j+TuUKSACFAvjPp2THsjmKlzoBmPTXAPngehVOy1TXXZlZErwr9KKU
wsiibtHliAOjEYN+T+UB8LtkBAfRWoKpBa28AY9gfGtSwqwB0Fv3kIEkwqYj85EHICv8XdN9BFzN
JxA75SASdq2kSsDKAaB0ACgpEy3yajJiSycohpKKioa7RHHOouodNTYEj/PCgqJRKJ6mz3CwRjjo
HDmhONmOwEBHG7YSxOctNML2MVbZqEFMONmfDCviFOHk8MiEKJQYi5yDVcRqsgHUJjP/3NGYE42N
mSrMW5FjM8zbvfm7mpg+a8y5O/eFYU9OBeAm/af8i5PdGvmrCQatQXQLaTd/Eb8nDcP6lBkUppN1
tEZPUcFzMwY4ZZoEMyQxbCcYihN/5lOGsU/dnHOEEJXW9RCPds+TDekkwhcugQFQZkxFAWd4yCvZ
Kfm/Ngra32vMXPeYR+ERiO4Zkwtnpziq7rxTACCQl0BL4LhfcNw5xL+3FILxx/w7h7WvSpwJ0ITz
T9BEJDdRjGDDue5HTBMULS9WFrpzaYcQBfjpPPkZOYhhKJ3gA7dXSgi4UArUt/+hs4TaZccNnj6I
W8EKzxmCcbC/YqT4wL0Ao6E0c+RdM7vsVgTJMED37n3nn7nGK++enXaK/gsM4L2A5igoP6lw+NIW
zEWOSiK8x/iM8OJoPgI+aBWelfEjqFVBisgLbGC78xsFogKeW+BxiVYhZFhL/TZGWcelAXep4TBE
vORdKePDV6ASx8YEIQqv59YUEMUv/2a4RJOD6QLWZnKmphHc0Guuh6uEMrWk2AbWOLE5gsZM6B8Q
LXKklcMbh87QIQaZnexBlWFtTf/NwTGEOri71Ji1d80xmQC7c4vFukLKEx7yNlZBtoccnpRTvAYk
LBDdfljvmPDlwl1S9Jy3jFK15zzvRBAuCdi/e3BO7jP7oP2gpDE8EDC0+798ST+RY1JOnPOPOhmB
NVWoIK1Za4+JVvrd4XQJVvBdnKZssGwTCLPserJlnKXdIkSHFhrZJ0qVgU+Nw3vI/aQvX+I1dq45
GUNSVmS3nKyNgT3jhtxSiFlrihHT0piTBBXtQfm6FIuAUTXXkw0yFHd0D/BpyjjRY8p/gB/CUCLJ
FfWZ5r8TfoWVsWF93WbyjOMvVk5ZRLmJlD7SVOFIaCFbqMp+YWYuB3dKviF/uwBIPtnLM+jFa3dm
DAas2ApTur9TbGIJ4JPPAUE3+ce/OZwGL17GOzIi2xcE+hyCeEdA+4xexaIXrHJa5poRRfQYyYza
d47h2d/OoXbAR1q8D5NLvsoOM8iJSZMjacPNJ8eDHzapqClEEGGLWxXH+yCCcTYJSefqRUaE+cut
PYwcmtGEqtOFweROK1SXMxlEUfPha1npDqyP2BOZP+lgM2WNi6IeijQ8+wbAFvljjojzk33D1yPJ
AlfCkGe33iHS523JRsEgJ4NEBfuuefRv9Q0JZUAkvEa01dCpiuvVJ2dXplHQF00DHKKNj+y60P/X
uOu9qw6Jvn0g52uD5/CHVarC1KNPDA5pzy4EXAdUfCcSxyKtC72cc8melHV2s0F6j5RJOCvUTB6/
AAOmlF/RC2QyQgrnnXB7jcYoIJ68gkc8bUhVkMSgFA2YMhAMKLUuU1xtyHO/rI0hHT1z5hwkRq94
iPnQxN+D9BUPi1z0f0JbgYWhtcxf7cjNEkrsKgK23gzmpn32dnBPTAPYHemT2KiqSGKNEhWJY+Wc
vzacQbaZHW0morY7OUiODE2ALfdGAXMYQzTHeN+8sZozAS2n6PZgV9L/y0WiE2GhcXVksL+Vs9wW
4hN3pI1zEvBvZrwQbCMrpyBO2307ooA0yRY3kEZQztORDIbBF3AfUecnHO4OC2K6y3pBCBH3gRVH
aEXsb9kWrYJ6KEDx8E6fuz5l+DgqEkBkYijZFPuQwchUnGJrmn4gbRC6TKuSdzkZuaL+Z6iqz4nj
0IdL0cNe4plzTtR3TKfFS1Ew3+vijtlqYdgq3hPVAwDk95EtQ187Y1Xxa5rw6v4BeFicxQkvgTX4
o6xxdQpual5MDxB8gECsEiQvJ5fN1R95WAN89wOjSQeD7KG1oNFQ57NaTmPsEMEdYTybkxiDK2XY
T9A+jk90pmjaJXoPQb/MOZSo5gRdAiPLH6So5+AzLuKt/af+uMC3yQFlevRxCdYA9TWLkprbhYqx
TKrIsicocpQQqIf0web01dwlWgGf0WI+gyxANOAIDKdQIBk4hzYSmyDO0BlITDzvwy1yf2eM3NbD
E+q28ZXqnxc4Alm0lt+5lol55YhsuDc0E5XFnrV+erpVHKgj6KeZDYEGchRqyz5YDuFmQXTReIQ4
XcWhwkBlqKbI2qiccYrXWC01qQ+P5TMzEdUQqrAUPrVQESt0oelv9VC0w+8LaUxgOxIlNDVtMkz2
IIhcA/npGTWHS2gDC6dKam8zQKTWjKFiYsD6sbEVzMFOSHbMUtTTVCGkuQG3cHTST502Ir96Inu+
lnFPbhx9Q+dB+wtqXNwmFLIeQs1yT9234eWHfqfNrfk00eNPT64eLoeIN3xIEBJzhZJY8C9dIoiD
GycMEWrgiIhZ3BZzdQHbwHvBfK8evl1dJI2d502KFJsf6xwCfurxEGT+AQCE57NE7/jzHc/f4TOH
M9Y9ImXSG8Tssp8zOguumOzd++6YXyZiREDvG0jgD+EHPdyhfPjMKYgB49+csXd26lWCgP/oITXD
ZYEiHkMpybuJ6iLkmYtsV4J06WDEBAbBBA/AgebIpf7ZzA2cFRXd0CcHznbRPFh7qAM6FW58xvkv
upBTCG8PJokVwRuxCHj/fo8JmM3bVzhPiiWFCZK+IxN92c/MlCUf4OJH7RRKqekTMEMq0jPoAjS0
FFcPqg9kDM1fshOzo6nuIR5UVh45VkaACiMFa8eLjUbC/uz2MMSkXKrxoWyjVkyspN0DxH9OTtt3
Dlz2tD5Xpx1jxrqO248wECOzi6gTyi90DIWzdc8v/mjsf2aZjHSH2KV/USuIZsTWbG8NxGlsri7d
8htPycsR8edEYoDmzwUsQCzTWPhOjKCFkiAZgHtYB8e/N/DCFgN9Sv5LZJb/jhZ++ygC6GTzZTMX
b6XLEZjQgsg5R4Kg+djMQvzeWNIbatZu+Rljcinh7drKQsrAqco/6wMKHMTWtuYplEkq/fuVPkhg
/GxBnbV9IYRDyUWNUXyz4jy+hBf7gHqPugHgnYRrOASRFy3eJIoisr0UNgz0DD7nTcs/VKmObkaU
1Bzx3PEB+1qUiBqKcTLMGCfFxzE8TkL3W9hMlUTiqBeXxW3RONk5hXihtQtLmSKPTXSJioApkhtk
HR4WefYnYPPlsOOVI6Mz1BfUQZSfk/PPKdR+R7/vLWqi+u2Aoon2hridncAy2UsU/7bgU2oHCWL/
d/Sn2GQ5mt5LgcTwwH6ehI4BG5oC7wO6QDtCVGtqppRb0QfwDR3Vvo4P7G60eyucxpBshPKPSmY2
UjVXmF2GnEP8SqeiLQq5bnWK1Ko8BMw+5mLg2tGJIAhmjOSIzTABrkcrw5U6AAxsZujaKLRQzjGi
S2EEo9ZTGs5pWdnRSYDyCfmSIoZVTaGUb8R90vETAEIoGLoZr6LfeUG+VoG07TgQEZU4JIMJz/2a
uTLERVFVGxSTjOzkG5/EKGSV8YBVqhYkyKzZvqmeRgJDekooaFC9BAePFIrXRsyA16I6vlPWuIR9
wJ/qsVRAVZi1a2SGeyRbcf5PEBieg8cejR7upPQwI0HOIz+Fr/ecYHUBPgIVZrC6IAba8EDyHhtR
LoWA8wyA2X9/2ZPGPPnYdC786GH6EDORHyGZ/xwPlYf0OR1Cjomkvtu89cyHvfqwJkxeYz6aO4fJ
gXAg9w1bcHcOiWwzdQHQpw+05XFC4pPEAfjdg+CxkUsgJG/yrVHiOaR47l/ZatM7Jx74cXsm9Rrm
iMAFnlSGeOtI2geANRYtGhBwu1ekLv7X0N1IwmeWk6PQusIQAPgSJx9RiPNmwxMzMOHLdZD1Ma+J
5ms8cwcNNq598rFDc4vvBeb2bXUb2Ig6VbH4wuSkXOf6WHxBSCkZCnXZOUt2bqoZ9shHDMxPlV/C
9MKzo64TqCnhDmSrQmNyYgGC856MnH5Tp038zUnG9DUwPTLWcgU1ZuMOFq1zwS9XM8LVGy3r3zbl
OnRSw/k1NCy7ftmzmCn609FysGxw9ZJqE3ChHCfeZXI8CErvMWPXfM1WsbJmJjKIkSCTWMeLV9Rs
TymHPso06g1fGA1w5MGVfJiYLBoMggDQwx2R2PAs2uyDsGhFsRgeGKEUvIHhkCswgECMLtm0DjNT
3DPhKjak3QAbzrLZoAKE9Izr6Lo7WEm9OfqIZGS2+zUa0wnaQTnsl4MSooSEapPvcJmLOy6Gzqju
AgbYraOzjyY85+aZZJySt3dDjVrzsEgU5LzCEyKXFd0mnQOJYc2cgM+F+oUsZjJ5PGHP8BsWoZp+
8IuZSyN7oCyZmpOPx+QK7/cdDQo8W4PiuLn1+EFJ3iC011ZH4vGSnGi3Z/u6bdGyplIgTZtYztrF
d7tKr4thaeKEeNvVxkxO89P8gjL6CseremfS128cvxXGDiRWU1aDi5xSrPk7/FgTK28RaDAkQGXJ
Qqo2Onx1a1MKMHbLBgwKBiSZcFoSdb+kE4rPcEFW6585Oj8QSAYH4DDD5xqKA3WQ3QP6rR+xmddp
6+ls2XprH1JB89wlGyk/giCirk7rj0msGlc9yB/LyS1EzZWvXNT+hMErAUkFuCaN0nAXg+nL0SYs
xvEghNBdCpIMNSMv8dOeAIwTcf2kOdChfglsvlAoYaKhLoH+KK8oNgCkFXYNIQH945M86BWy52UW
O8JpDiVyLixEJWBUaHSRogESI3RwWPOIHsDYW3f9thpC1zm4LINZOJDZzDGm3i1MHuNx8wzgNQMl
NDJ2AOvNeIWvV9pvx51B469/Vmj8DbyWKxtM1SFfHEL87pQn5+/tahO1Qy1FvGLNMqgTxq56q1/C
JphgYTqkKxqMYrGU6e0W9aYzfHq80BXVFUc8N5i/DTQBHo8t0DaR2Bd4h6yXxLOercGoSftkJA1b
J+QovM2CBUsBT+gflFlkpry4FcLAwWTE0BQugxML+nGsM4uTVCr0dsMU/CZnKFzyE5e9MIh+oZA7
TgShJKGZZ7DTU4gnurk+1menPVd9+VGjRbd5b7DdQl1AVxAVT089vgVnWHvZB98D3DklQr8khYex
Tm/05fzk+XuPrIVEv5GYbi5HaG26GMg+Yp3Qjecdw8L3+F1YstiZfIyOQnOLrp8hXj/g8/bviUkA
nQvlzyQBOWLDEF9XBqfDnkQdpfrnEJufB6ZPtF1vX3HDHbyVyXwV/FDB4BV06GbaicRyeXm8dSsa
k/qHE0upWftV/iQnwEjezBwjq4klhtGUbFjgL81Xn4VZ/fN4YqF8UUE3+RGagzGQoSk0jH1iWHui
+lNsRpS03QaiE0lRlXcTgBMoByDvX0S2Buj7Gcxiroa47px7KW9WtF1MlObGPURDQEfBbGp/Rr3l
Pv5RqRoY/pmKDPbHWgYTdpBDBFL2Q2QTFjb3zZhYAoEohlC3cNNKE9k1b24AcuvI0wqGEGyFPlwH
KaAFyxpPoW3vgw9c7M8jlflNsGl1ivYUyymLgEnv9c2G4EDTIoYQtGk1OaN6YEIpi+6adjAcKXs9
u8NaqHIujoYkXo15EcMjezMzf+IzdR4/gTMAEYhloHI687428zOjMpCXURTyDtLS+LwWts5/MgUK
BEetCzjjooqwrrgp1FJGSn0IXv5fjZsGfzVKPpUBMfcpMs0YU6sn5fcjI2HuCxnMzl9/ogu1Jnfe
GYQjJp7wYz7BO7F4Sw+FXmIBZe1LnB9CcfhmANV5wcfO+7i1m8JE36GDScKOCdE/w1xKDf+vxguE
jjA7JE+XMUzWn7bk/MEqiNjQ/7nNNYeBBpwWIsFx5UAwnhCswYU49+k38W4ZagjeW2Izp3XS27p9
CuQ14YJ99OAKZBc57VzKWP6+GcOqz0B7mANxtHbUo+eCMM4Lk3yh8NDtmZkBR0U8OfnskxEbI7Pr
Q2n79eqkC6RCSu6IIRc9xr7tqjS3OMJIz8Qdc7UWcQ1gaq0ixHrhNXx5fXmkBuYVckiXISHZDNnz
eODUBMz7mUl2ekhSftSDHp69Ys4tMbPyFJF+9++2b24zskMjdX+edj+fp/1QoD8ik7SpgdVc3HeP
+dWqeuvO+fO1nqbTRau0AeKLhtHNsEmdFLk5ZE/ucfSzJykoa4QwAW+13RN3/KA532vQNkI7w3z2
SI5WUByGAxmuLy8zYDePyLC9zpyXmv54mOq/ZPIh/FvsmVtiUYdMNh+Of2aNQQoxDsfvItKEGEyE
71+EUDd8ICmjQ0KDGcjC6DWS+5jYKu+1BceXYo9oaPfyr5lg+i5X0DFUp6Rklg3oIvNRUXfTFz+2
o4mCYeyHs9u+UycHn0UbMjUrPTOlbn872P3Y6UBc/jpmYchOj/xJmx4SMxDFB9MCcJMimyvleFEv
uvRwwLO08lCLo2Rla4Z1FIUrsbugQ11JHmLyBgBt7N2i9RYpqCr/g0mEiTuLFv8bX4Q9v8c33u+Z
7Wdh3R7R232RwbOmmHPClAUpl3jEMh/FibH5Yb4QpFEdqtwVUATOR1Qb1EuIAN0Rat9m9g1U2yOQ
i/kcQtLFqOKLx+bR8FIYAFtZ47APiDk/TDaxsdcxvoYztBRs5j25gyUwhk4CA9GRtYFgOCOIW3Kr
HXZGRJO9+0i466UkwQ9aNaA2nObKrmC4+GeEub1DEfVHfelE0ZnbeV+8o/RM4YZyAu4vZ0pJggLp
ieePX43DiJdvfMFFhHLNV9NqbVpEVAT02oSG9RF2e0fJmSCS6BjElshxuZTXlDFfA0pg5OfrkWmt
UP8n7bQamxMWhTny8eyGmGG5dQLP+DrHjEljJHeS/cCwpvyT8z5xFI8/nng6B++IXImQXQyx+ASR
HCjO5+23yCy/1gH7F7nFtvJHGMRVohBnLPAQPPiLDbGPXo1D1WASOfsgTgmrf1lj1Ggx+3bBM1q/
foY0lNRLnMBwOOJ6ehHcgC4qYNG9rGcPh01w4rW4/ZyTwaSj+ksve94S4hWWlw0n35By7eGobAco
1WfQve8goG2jcjB8pwUEEB7WNlHLKjtMWVNUtIQoa7aCTIFp2rB86GkRchLiBYX+2OkPMJPz7M3+
vXniRxi6X3RMq3ukY5b0DM5PpODUMDp6w4mGsgYxheYfsUH2/g3P6XN5Jk6Ve0LOM3IPIOCWQAzM
p97xVNIBUfOcYAuuL1f7u1AuJ0ouM+h84IyorHl51ZKxkb8qIbNCk0/kgHVFTzDwmqc3+JNiRv+E
hyXSD5Gcu+8yBs9AkuokFpkOHkMCX2avnAm2XhdD/kDQS9PR3+BPzogHZk4lwHyHf6ql6wNcgOf+
/oD1eijMrBV+i9aDc6L9Gk4El4jyWxrjy1H/3gytkX1BoPmo8X5MH6jTRWs9SKvFJSdsnI/yvnWs
ipRBwh/I6Qwa9GjUzPyT8kpH75JWBg8avxfktprIp+lFHg+fWfMq2tt4ZfLbh/EVYmWEmRResznx
5q0owMGJSU0/YVP9fJXAOC4/ZxRsGkgFH/ewW9rVk/8lrAD1BMPS1UCFdyUkRRdDKuXGvVXJi9oO
uhSvFWgn5qwq/J7i0zd57JDIGdgvPDIYcLMrBoPVAyIkzHdwa6IO8BcCjK2Tr0+YelEhh2N90Siy
VPisL4fuXD7Zb3XGT8hBQ3einJi+Uq7gSnS/GhAxY/MBqp5fViJ1atVEIgZFsu/tmiAIMitqxeMT
PlTxtfc4wqcgMTq7yCD1y/SouDUZuJ+Ai3yg30UfAN34CQwSFNFqY3LWnPZXJbB5hzBTOTlHkNy5
StD8JxjqvooVGViQYFjF+5ikad0ZNE1xeVqudH9IE/bh4x2GAAyOQU/ojIKnz/pimNiDY57+vp0n
CCQU+yCjNwtvk3eekz06H+YGfCKTqJPBr+DOlc0BchJnFYpA+FfRnQj0DPDHugA1c4zOFJ/fRT9C
Rh4CPnIFOXqThtE6kPkJBTxwGoLe9MnBy5RSDRxXUB4zA4WY6gwhWyC8/rW0ACTDscx8WzYk0adM
hBb4vn7YBzR0ongWzdA5RRGVI1WBnvv8ykgFeFxICsYAEAn4+3PRgdF31K1C9X1D7PPwrzvwAP7k
Fr4T8RfPbh+rOM1JyncP5YDkiyGk68c9Yhzzde/skncBxvCM7zNeKmWn8mbhDtACE4DyGGkfq3oG
g8pTTFsZphJMVzC6MfUl0C7R5RG0a2N7yLC1Rt9oBDXU06ESnYYq+fxDhAK1QUIPXiouUHOOVRSU
DBOz4ICRsWEWmWCxggsYUQ+gXcWh/nCeV/vtcTyDbgG/M9T78SM64weiGGFlfIbrB9ItSDuObprQ
ylqv5Q17oXuwiKEHUT7RFw+db3qjISX33S7Ncv2dqVzIyWMoCf2p5JyEIPHqKj8dFeKfEv2T25DS
ibTnB+CbtM+Ez4H2xHcK135JReYIkGt0LO7ZZfn5/ewozgFCVfYM4oTuPx/qSc3jP+pWg3ysk/ue
/FrlFyCSRM+xOb6JmaLM2awnl5PLsBn0JQYCyOHkeWYegOyRbIuqXw3NMRXHADQBqwNS36cts64Q
kFuvKwQcMp+ZUhIlV7xDlXcVqCEgs2zy5xLy/xSifBoEjnogp0uI59H+0f1YLFniiPhCkCs0uBFH
t9njpG1CHaKdo0zQvAc4l4pARRu1wnuLdLQFATw7/Z8hLHocXh1amHt+mx28/AEpIuZ94kDxDhh/
cGtDLVczQO4aQZzwxioCDRLfAcsHY94ZUjvanHMTugzjAdjzmzRV/5xf4NCq4EtNqIwhyiBLodYe
+O2FDOJCoqmwEfNWgww+A9Yw/98AQYhYDqc/IKvxK6IBBHbEdIImjTEhoUbUo1ty6ApBaDnCmABV
yhN9ggAiYWOJMN+Awvqf4i4DiqO/QAGJsg+1aXAHvmVqGM2rQAuuCWUkrDu7wnkNRIYOULS39uAP
mQXvKYuMU8GaVYWcmPRcIGxmdB8ztdt9w6UygZ5AV/eBCgjFld1R+/kdvlt+0ZzhGv5NuHkuSJeH
gqIK2AOyPnz4f6JMA6bx1DLgmeMg0YUZIoODcy57DVk+Y7SnQpR3TSkMS3aFamk87Q4mF63ggXFQ
1j/9l/y0a9x3SLfqoOFs+q3jAbF5sEW8JR0TQRBlegZlIcqfp4UplxnpIlkAFo+wpnQ758543VRI
Ad5BzWt1mfI74N5bIGozZ2A7VIfRRSz17xsNJELeJlTbaOTuHni5VLpcBAik5YvghwtG/xvj1Cii
hHF0OSXllfzjCg6XgHD0Qoz3DkYZAlv8xB2+oLSZKQEWvWJAuUtyl89AnE+oGJA6B48ygdgQLx9S
UOp0khj9At4cwku0sfEnkcbze4vUGW7POfg5Wipu9JTIIP2Hwe9Yp85EDNT4NVlc17L1ydDG9xFJ
0TfVY5kVSpB29N4RcCECcYhLyr7jC+Ut7hvdexbjAdLdJbkaUDI8GyQc9JkX35/5Au8ldHF9A+1C
Z89UuNNEDmaJdsHexmPhXTxExAUlYEYsqNsUlxOpZeYOFQOcERrCCAIj+Jys7O0J7RU6ZzbzNnus
DwFyetrYiiF9Bw9LL91XYeSDf8Q3Xz1kdZ1CfXJjMc9YBDRDcDuUg+MWOzmeXpYgpTUvgIDCe6RF
iGamj80wbAMJaQEZ0tTK0oSGn6+Pxe5X6BlRLZRMrkUdbqvb1iXzFNLixnbKcK5IjIqx7zNRCb8v
oNwsMmaasZhhCwVr0mPjRuT1d8cx33tYFpAwoLYUlG8PuodeGtxKDs4znZ+G8+OiEMF34TO5/wwY
BbOVcyBusIl/KjT7xAb5GWMfT/WczQPBzazbCmcrGp/wnAnB0mPXIsbspwfC1TpGatc+9wBBxCCC
YcalACIc00IK8Mv+/nBoDaBxEOgS3ntMIR5nGsQ5ryzwAsTNJ0KJjYE5Jm5niNyCWgoRdL8gbA5Q
tw5kbwDRSHkVKXFTfvB+KmMkZ+UB39s16xIEwZxsd27vDQGh5kopohAIK8E8wU9yLOKUEd7bYbpX
2E8OoDRnVNVM0OM8B1dlLTEJ5/eWrOEVYFQgORzIeDwFBPcSKCEzGyoiOjNTY/SdZV1SxRLoCgMk
OdIUobSt5UQYWaToewaQjgbfDqTA7afDB3j5CHuJiFbFjJ2ZqVTCvGY6hzwW/+usmQumTy8PyQPL
wVjsiQckd9aCsD60SsgE/9lfwpd/9/kLDPa+ZOZNDKAO38y9lLZCgtjsKCDd4/prWmKCLe3uBB5k
ADZVp1Khzi8YvgSMe7PuBZOGCX1IHmh5xnpEo2Ok9+S2btaQNjn9usTlK+59+9DsAfOOq8mXhitp
vcH2Q+lI9PAg/BQ6LgmoNLpbQoJZVKbQ/IBNLhhykQNQjjv3sv4k9RLJJWM462SUmFP6E6YOF2fY
GTLBZobbzYeZMmWAcci8y/Vx3e2xgrPOsU7bOLiw6DtMBw8+OHdpYMLh/rQGzTpj6/EutB8QFA+n
xWHDJY9W4+6TPD+J/ijuzHo6qJmiOuarhJ87PTONKZDEnD4/f1pd9DdmpUyPo6i7LMA5Vwgvnxld
2ZsxztXu3X4Y/VzSolH53G4B7iqklJ9dO8PqFH5ymITdkzlnIPAmgAL0H3mKFIDP+euNgSDAi6WT
u0KVAOVLM/G0ljBtgPIv4hx+QbWNseao/n+EnVmzqliWx79KRT230Ygg0NHVD8yT4ITTi6FHBSec
UJBP37996yUzKyOzKu94vEfFzd5rrf9027w375nGWJ780tq6LFhGuw4GNwB5zNrquSzqntIRk1O4
bzORiAQuwMK6xP3Rk7GkwCB7jsx31tOMfSCSKZHhqorCQmGcRS1SWaeRgHfkVUuOO1eKs+azwpNk
9I4oVB2GNrE4zdFiMhVnX0dpJpFuWrmtqxyqGKqr/wIq8TukrhyFryhSZewKIzKFT1a77CdMXkJt
0k2bIXKKHS5wq1OmDssMxZt3ikmmpvbp+zL70EDUTDh3QV4tKVvKDXJ8jHKP2+OaWlzy1oPu5Muc
7M7AU6c+EPr561Rn46h+mf3RmlHR4mSBtQd2wjbGtbgIPF0ykEeXmARboI3+CCEqM5pi2u5ujkak
tZgHVS58DbuaSDgdrVXzzNaDt0fjkic8IpGFvIiZfPhiEwnXyjAf7JpcshlpiyYuuXazWGPzJoJB
SB0zXGO7wlvMTtH67V8DtC/sSHHBjOBIfp1lsCRwHaAiJ9BSXDOsKEWG6Sfoe8fkBOy2VdGYM9k8
j78bLcU7sAtN6dCkkPmj9V7BU5Oh4DHuUyYtnrRHBAIruGgyBpl3YsoV7xmvB31HwQgSuhtubUxl
407MtCCH4ckpjHTjFRnxDZ/v8/YUNIvHrIugf3jftVPhzvMe4F0dikkeOyykn7MIvdJgFS90AJ2N
9nauwFCKlwO4M3WEngMuy4ACkBaYjnXfXTYNU515DXHpGT0BiCJY+nX0QlHZLMm7GvOPtODLdIXB
o390ydNyL/GHH/qIlBusq2BLNkMJJOyYFoPu8EMIcaSwm92gDWq1hSNh3WX2BBhjX7e6AxyDGPNG
OqzC8t/f99oSMx0MwuLDxcro+Rn/kR2LXG5NYUsiuR3dcP2Y5PPnoiJENpTGv25QbCbRV4FtRbft
zVfTMmaklMBXTl6+NGZPQw8CBsCZbgtDzN5S7joGVvF354mqe9/BzxsTA9mp4c2yrmpHD8tAof7t
DO+Ddl+G2I168IxOI8YMa8SKQP5+vX1tb/MZO5x/CdQU3IqnaYYPTCtBfbeZUIPlNgZJZte+Oqsn
v1UhvWWcDyVeaxVnd2d4IvyI7RBOG5x1jjQN78yNVvgPxNXIAgzR0ABfnDFjszUEfe0O22rcwY3C
f59c6REi/1CUTD3uX8wDENtM2MxQFQD2dJYIMXbCT17Cmg1qsGpr3cVRtvS5cUnyl1efU9lw2RUv
HIlFMyhH8hw7ebZBYB7MZd9nS/dhsyBzP43Qt+pjlk4dwZpl0tZS7dQEu+DDYckao1NhjG1EGqfF
kbfPljOsAfRhPIMBTVTiyVXWMHaWMALs7xa6MdIOhNtH/8wEjNO6MemimYsUmnUDci5HDynONe8D
H5tLjOUpTkcdMt38QsPZzyFe8A3dClI/uWMPl4lJw9icB2QMOo4LAyVdnVDAFTRotHTQzgeMVKSX
9wzVIngPj7j9MlypMsYgNdsHhHsQ5xwU7M4c+2NfGkcCB5Jsrede0XQ05rFJmovzxMtVxWMZgOuO
LovagJ2lM5L0sYKO+Oo/yQXIp2tofQQM4Cx7FEKSUrcrBg6L50w7+/e+KcF9fmZ0ppj6seVydA4g
/UiwXvbYtRfm9afa3zNYCIyYyKNg5VTwazXDI6xGakmgsZW++ZyycatNlJPcgKftrM8RzwEs4BKm
/7pGH2T8lJSfP+x/1673gtw0e4ftpM/qOxAnnsNj2qj45j3FhNhIP3RUzGDo4enEfj4w0VI5NDBt
W8oDtpVrQhhC0lnUgDsz7ecylYQzYBdX8Zd7R3T/tpjTvmYdw9RDvLkIExqUu1vr4IRJ8YdGBvLN
uKWTI2GkgrGt0wR//Nser5E604EToZ6MmwluecScNXYPMnAAI3LcwYNt2kTlFtuKkLQI57vvb0rY
XVRrTv9pny7+lT9A3/tpDswwP2WEy4kE7BuruCchu3ra358cqgySrp3qvFHFc+Seph/dJWjgjDH/
5LFS52cOoiKUOBVBjxnhoOnedqf9zdGvYlzZrDJ9M01R7c5c2qwPz2mdfLNbeNodx7m/xo00fA4/
2O0A9xoL0gp+7gEJF8EnrqCNgFsd+oBdDwAA8y6b64HBzkr60Q3II2c+XeUcI9Xb66ELnVA+sJfC
Hg/X4elNPIgCyQZDQCX8sOkLafkz4IkeDBsOlyHXVUZrDmq3USdGSqO3HrRunwEODEh2KljYyflw
hNe5XrH3DcX+6n9DbgLG8XhoBU8XbTcsH+r5oAeR5KG7vcpul1g8d4GgWaEw65HGY16wYg60pCgL
Lz6lNtDBvpdb3T33WQi072MqmD3wKAUxuWHByi1doMx23x3umbRLo86G3sZq31L6Hrd6xW1G7wJt
kcR4MIbNmhkfTmjGUGhXj4ue85gKJaBQb9HUcafiGurlEzK1xwjMQM7PREl34PZeZxfZNsz9nGlU
N9yDJI1Zv9wL4FblIp+DPiD2I1W0GHYm/YE86BIXz0x+zfCTyCr/jd2U7nRPs5Mcnc7Cf7flRcJa
q1Z35DWK/+yjFTJhTcx7Ql8/bpfFvoRx4HPJkfkrXkG1ATwWvkKYjrsctID1jfyd0IaHk0/6ycN/
qdRh64T9T1v2gnd4Ytb5FiqvnMGZw4I4zo5zoEGvt+PlaVP6BnBGPSuheP5cYo1tzGACBUYI+Neb
6Kt2Jyr/xqcaYDheoHsL26UwbAZremxxUX1Bjc3JppxDiLjf3XV3y6ehvyYH9lvmWY0CQA9B2ZzI
/jUFd4dpKm2laFJAaT/z90c3d0toTCUXnRxckr2B48xJTmVQQgZ9QcBCkWWzypAiXKwoOioeorWI
LHJIUEAgETs8TRm8Mvrm84LTwjn/vKGfMjAKS4SoYCT0ssI9ApNyr08/d0VP3mRQY6JPhhHHlmp7
cFlJ/n0AnAF35hRe00so9Ip8BU0BoxVcU3j5EGlOvO67R2yMjI2CEDXyMFAQ6K+eMhdfxvhhUIT3
PQ0e7JOCKkuIKNY0kQKbYmDo3WDb4MTIn0St+mAgRwYmkjZvtwPFovZk9ph9XHIWmZ6QCX7ciLkZ
Bk189hpn/XpEapcFDj6EF8feV8UrNzCHceUsaxu/ts/mETCXcpYx+jNaWeRNHlzxq2V6Px6KHfje
Q3wVJ8Vh+EPEFsPB8bhh3uLyv1XfWwyg2KTEQ8zAPhcaTRglp2y5AbaUHbC83Ey3K8IiCEC1QFnN
05CmsI8TkXhVhjno2qtUsvohlSMxaLQr9ImYdR7QA/D/txnBmzAJOKytHhBof/UdASPyiOjJUsQp
kA9y4tfmaAaMy8M7McbiFD5aLI25x7pDlYIZfqO6hG3/2FIyacvX/IZeyMt1doWOIKt1oMRAifDK
e1ys4FAQ6HNqLJ3YmfkVpeYeEOcUEvDtXEJ5Di5DEapTOBKYTaXqAeL04A0Chm8/GSqn1YceqQiR
4IiqKuXDv6a31D+nlGqUTtUe0AT5a6cOyM2xgG1+LW4b8+ACxQJicxotCi9aab5nDZQD8f+T3oSb
MgFOZo1imF7sJibma7GEAHNAdU5OkwtSC00P7hdnu3uG+sktwz8WL1LxNXg0DMgGyrZccZ+t2Ty2
GPFjWYxLCAcPQj8xAOMr/nthmskLQtnhzk05okH+WvqodgjsgTwyq6EkcfOhDpzATmLE2tEdSNjW
HUb7GQOKvUyFZvfQCw2465Bfhw7kGc+yLDv68mOEMc2kH6nsabguOb889rFtx68bheElvMGa42Xj
e5NKDBsd+DQUS9kDTpvzXBmkhdN/wkDfX6lnKc7yhcSODuTgdtHpk0mXgouwmwCBXIZF4/R6Lo+S
8J5lKgZ6wRV9kbvtr9eiEPuaGCj0GFesoZgUQQ8MOVGDDwYjgWBYHKB8XLfNsKEVvW7FKP5LMwxq
BEoEqQX30zbqYe4hNGa4Fo2OIPAwq0IjA+6wAAy+dBTTdgz5DMdANWu521oLj6bGIy+6+IpSsa3T
I06yjMRzCAbPIbzfx7IHA/rhqntG2j+9S3RmIMvqvglj89vTKVE/AtmDNTLlQguJuOnIiWU/pbBd
NUhn16Y2a1uSTBwZkwmkG7AYlzogz7hd9V92QTlMZAI2hKgxGfLhIQEdk5y7u8fjWzwncFKADHI1
81r82z6CLS4p1tPAurjJUTRzAmIphgYXzPCnxJv9GVIX8znSTpDQCh0Lz5Hnimaln+jXEdAgS64/
527JpbgoAgWSK060ip8zYFSy4pLora2CFZ9n5OKUalLWAQI4utMMZ4z12qqx+ThFNw1tN5lzoLMq
FS0dk/FZdqji1x+hCvZfvc3jHnJ8nqTFl0P07sqkhBin6HQk9Wej5eGd1J0rxFKbKQpaZ528pSNz
sOOy6g+rLx9LcP0kNdZ38nrZJS2oVvz3OQXCVTmwthQQNZ0RXRBgRvgkJ4Dccd2ki+HepjLg9pSR
BMGq7vBHMFLxQNYibx5olNWr4Fz484JwjGEsdm80WgzrSRXB9JKtgJZlxpJQGA3ju6VYN5JOS6IN
LIU8RuprjIXjHJvOxpZkGOeQomHrIQUEkSAJ4uJrqlvf005tl1rUxybvFuHPd60cClL00dy2fQf5
CNM0dUoFz5lOhVVa67G2pAVXh5r9hHkCYQzt0drFaP0Y6IwbhZMV1IEuLRe1GsErXod5GFsKobG2
pgmfFmS+t8FnLncoUUAexCR9/8t3AkUdwjOvEUYmpry7/XRHfSLgzaYNAKe+oCht0KsYZK/nSh11
8I6aFQfmrMXXUbEA1rJ6OaWqN494zz9RxwL6Qn98HpRJHlzQQOP4pAxxi1/VGYLTr8veg3zztmoj
WBHMWbl/96+MwEDjl9UX8h+hpEMme9/qDJvgPmQnPClQE+HS+EFlIoFshgTBYL0JSRJ3yV/O69ri
OYQ1SbtQJ8VCKMlIOUDwBY9oWnbNt3d2BCBwwhZQEh6UY1U459+F9gOTOwj72EPIbMRC+4fkEfOB
WWkOsTdGytabYX8EA5qGic+CecnwkiAii+ABgBeSKYFaR0xnieOdal4HIhfdrZm90KbYd7ifKMW8
UoBfcEDbTZXAJk4e8P/VIZ4nwheijj8JHMvwMyaJl2nBMb2s1lByvzB+QJMj4WRzHfCRgwOwXD8e
c+R6gsDrZXPn92CQP5FmoTmnQFL8F70vvqkTitJuQ0nWd6CUo6ASM26RXZV9F8LuhcQWxnSFuSxm
xFcCZ3KCYhh1g59+SdBQUZJ1wRWP9qHPRk7Zw674GgpxDiU1zFdmdxykusVI6IAvHt4j6IF+HcEC
KD0eiuR5kFzsvwaQkhzaS906IIRLECgjEaGQ45RyZ0TJCHCck2ny9iGf0jkwLLUm0oJBOWUPipip
8Kc7DvtulzcI0hgI2hW4M4HVfJNEwItqQIlpdme8TtcIaCGR+AmdYZdHUovBGbgnAP5CrmYfJKi5
3WUfhviRIRk8aacOXwcdTiX19Q/8WN7uxX+lzwFRAjNoI3VcRGxVIYadMK6YYoOaulq65oWOCoxf
2PHCHk0VkMNBZP3h2UONOnvan4WAEGqMDJEz4v3wC4CIhKgSLxUE9NwMQmeCwgA4Vbi0owqj2gix
ckDKj3E+59bdNaB4uTeKoWtqQDdBqAke8YphB0Iz0Nkt8rlIi+nezQPubnzMQpSGAgquBMAtDFPR
NzbQxM7M5Z5uf0Reuo+JPeRnzRyhiGOKjb5EkKmETwlyf4XXxNNXMdkFPjB7SCvKLHUEcXZeZu9I
HlN70XdIIdxvX6F7ujgLFdIhmV8DZU93Cit1hJaB7Y2mC3uKUEvVH6Z7AwX+OAMSh25ZjbABZayM
ooeZPjXeQAE+epv8p3JykrjwIvciQj1cKrTfNtKMSznuaU6ueo2S6FD7+iHc5BLaxtvWiTV/ACVF
3+voazKKeqkkI43ImuhBTKfsAcV5emz8n2agYp4NbXVFshAmH/cwdr7p276Mv5P3pElYRlNpkU/L
RNxZZxdRzC8B4GnMHYgcl8DV0RffQo0KlyAQqlhyqpw7CQSWhkEwzlQvynv+A9adopmxn7N3AAua
U1n8SQwV5ZEOYZKvhF9OKqwKRijwb4zD7zh9wDZjN7EkPADQ9VPxATtaEBBA7zYarBZIFQG2b/wq
qvCNxFYFqAHOKUbnlIQEac8+s/dUjlsa6lRBijRblL8IQ0M9wodkUoxOgC5f5pEPn/5RpZGBoMRz
opwwVvDMLI7D+z5376QHUPBLHuDbOlXQI0BB9J4sAQkGNb5I+Lhwh5mvraDUa9OOX3XtGUL7FeN6
SPTizid+nuMbIJI+GRbHC7yh+jlZMnohFJYircpXxg9BixmIyo2hmmCS5DAUT8MzPMPnjxR+4obd
G0X8TPH4GuV7GVaUs/K2z2b59nGo8eEqzhguPcH/6wGIE20yQj6mVjgwwB9GbTfTxA0OY64/uApd
53XLrhbmrkxFiF7Uv+qAOFp6nd3AE8TokrvgYl8mhVXDnCzi7pBDWFx5ziNzjrnOACYPI111Ciw+
+h6uSRVUwzaA64x+Qh/f6UthsNHBI/RZ4hffS8EQRuQlDKdGdEvem3ZBS2hrxNN49xBlqcPuw35R
Y2rDXBkJU7VoSVhoXD0zEIJa34f33l4yRWii2iF3CQuJg+IADzcthnoIloS0/DghAl7s7MiJbzoz
EIaV1OinUYnXJogcZGIS5nnoDuwyRtM4zVHOCPd0TMJykTgDYaac3FG2wem7bL8cjTjhi0PjOGk6
fqFMDHWoy1mN8dLNVXEyZBtjanELKmSMZChhajuh+oVOJ/uw9SERfaxEbM4am2PHV5kAoK9lkOzo
UTUmuwwzJqqfQBLROhW2fcRMMxhuJ5A/R48Jo9/coDiFCc6tJDQCHbeffZYsRgwQAMuFV7Swp+Iy
jmpQQ+FKxqMAECEa89HSGD0J+nYEp7hFeaEN4eOOtQDyIHv3F+c5YaHwsuc1zBUOG1yhcGLyQZM5
CSVX5tzvjw2k69icsxMCL4Q6W7aSgA+4NYsyn4trCwcYoJ7O+o2jCKo0dtB2saa8mlX49sE7harL
8mJy+qN2eXd0wUD1FBZ0Aoe1xpVRvO/h4xp+d4gqKpAjVltrP7o4ldfYErHVIPPa8eXA2N3mVHro
xG0FXQ1oiebw9ctnwM/GsNuExq7EuWuOVebAmDbCJYnucSIMt4R0FdXD9Mr0HmZMKBRiaMS8avO1
ZdgbmN5xbtO5AikR9RhUuPyhPkEu54KeKMll0Q0AZeH4/3wEpsWo0z3TX83uEH9L+3Wz3t7X6aQG
jx81bsQi3vWmL8ZnzHS2a9J+sfn62rmKI5Vzgxm7lLeY7tPG+mQORy8+M4LacPsXI5svxxio5Bgc
kOuhzRje4JkHoICcgqgOHbgVdRAQEatbHb4IVQNA4MtAT0wMRufJesxZkb0w3D/UdmeUM0DSTc1j
0uuCUdwHbHbmYwLhPcSjLmVutH/PjykdS0tmMO5Y0FRd4t89lDrg6caEuBKP6VhydZXog50JpB16
/6AcFaMyYy6GeYp2OE+/1HRwfRcaFBWqZ0zDgXEoW+5EBhdJAZJcoaMBAmV0BQ9p8OXURXVhYIRJ
9Gzw9cTEKGHNJWxPKPw4oSf64LypS3Bqs2KECUMqKadIt+D/1/NaGHlZcgh9H97iLkdmtVKYJnV/
kF14Vw7iM2vdMI9jRBG32VnA/Vr6msnoID70fBjLOL1Y2V+GdNvP+DJ8s3FfuIcn29PSQFV5N58B
T3vegNuVivNGMzBhXop6ggk19m6gewagGSX52zGmYHAoCTQIa4nhfgG8F69xG2tsfyeEKY+4v/hs
qvEHU1Npe0ufIe3dhiaoOXAEfZ60+w4u9N+UKTym+RduPPh9WHd8l5ctwV6h4XFdcXbrMpE7eZSE
K6kV+grWKCD3N1j3XAqI41Z7T7vHRL2b/cLtQfb8uJ/G++DmpDG8db7YxL1dNFA50kFRxxnDZp8L
v9UhmGqXCSNCmKwjDghu1dEHA+YNKGC4XRCRUxA8cZ2/kTQz2Jw/tmoTdokzroMOKG+x+6Km7YdQ
mgmjlZ+TL0QCpql3ODPMiQDY9K0eoXdnbBg9hlfIbUhhPQpFUQ23GTpO3Gw5AZLq5xvqo8v0i17R
2oEnjYSCDQlXyAEiAGMMV02Q3Z8HwPcJc1mf20HbUTX1M7GPgLthSxBK6Ieg2iHdYbPwegJphUWS
p6zvL6XzJ0PoiK8Hk0ALR1Pkxce5MtAmnFcZCGqfltw0lmLZ3zeEBwbC3wOzqehAZe2tgXfbdJ0x
kUZ54RTLe3CJGR8A8r+4G72vMMwF/Y3++Y///r///Wn+J9/fhrfLN7+V/yjf1+HtWFavf/1TU/75
j/u//zrY/euffbXf0ySt3+0aak/u9QxZ5es/m/GxzHl097/q6qRUtX46Zd20wMTEKxcoJzjJEQOA
55x9Y6G6Bu4B6YvulvgzJmyEAnga5h8jYrUIduOkm+ChAE0IMuTgEchcyop0A93HdJV1whFfEJcE
M/nh4lGHmR9pDMoj0G5OHlD14XjcCxRhcANRvoNoBLjM5U65bm64zV3xCr9N4brQdqH1sstFd/jX
l0Du/ecl6MqSpmtdQ5a7uiS+/ptL0OSyLhtyI2fyarZg4jtlmBLgvnWMmRbWNp2GNbFH9ehvnlb7
66eVu79/2vfrej9fWp72btv24hkP0v7MDXR7n+O38uPEDjx/NHKeDyw/++vn7qp/8p77XaNvSKrR
68ld6Q9PXr6ubefY1lIWgR5HTD/pVFyaHnZFRibRYLVYrdypsN2/2OnKnTFL9keRyuh7xY74MN1t
4eZmOhh8qe/StIVdS31opqst1rvIhdCrmAH/ni/gDjQ9OjnCLxHBNj57ZysglAkm3xBu35CTFpMB
hWm95OK4byabEGTDDzOm3smEAj9lPIbZrLYEBYdzKmO+seZjqd3NsjTDTTYZzXhh0cHiaMD/OhF8
eAJuxNiTiZkVYZ2oO7u/uYK9Xv8/P76+LPU0TdN1SddVcWP9ZtU8uH61XGhS9g2fhaP24vRhziTr
pFjnsUGyKzvQy2+xFo8r9l+P3PozaWXPZbnrW9OLO776OZ3nLSpob5nW9Bu/J8NpfKYFQdvPZb2B
XJJ9sQNkTGThjzNucMLZXUQy+jHs+YF0J+6gL8Rsfht/UIxazRZjBNpBTgrUHC6hvPCgsVeH42MX
k8/uxKSjIU7+uTw62KzVfBpXq0WBivY70I9koJzc8/5Dtpp5hax4dqaaq7qDLv5NoMYuae6X9MaY
q0LTWlt37tCQkZXz8SvkPyJU0dnTCxZOyLqlNJVNC5HqeXBKq0nufMrgLtIiXvsbsWuequO70sGN
RND/O3vMNO4I7hahd5sqWFLs50aJbvMZ3iiqFTG5aMgvNyEf8Mj3jjyZNSZPZXQE46WJX08uDIUw
mEGzlKASSGo4axvWU4y5RVgmpfnmL+gNsV1549REBGeLm8q8cXAZM3D3YMw54uw4NDiYn0znRY7W
fewBblerZtNprCKqUxJ/0zdo32NWThHJMC7s0nM8OISkLcojkK2Qpxe68pU0PUHbW5uHEW0e+EOK
gxjDCFoY/6Cgj5d8+i/c15MXSog97R/uj/BzIRrDeR40L2xwSucVJ9K0GpxW3QxX3EHNDBpaGrxA
7KPhRkzbiUETN21/HnfBXjpDq7Ivt5iWvrc8nlJwG2gqYDz8rCLA2dPCmG/o4OUox9oqqzLYaVeY
ZJ0dzw2Akv/QyZiMwWhyxJnWvw4f/o1cyvnfbD6y+idbX1/uKpKu6pKsSP+x464/j6580i/Z00X3
L4rgKpQ4mmF7aURLp/1X/OiGFG8LYxIVPavEqYZ+ykYhegeBQ9Cm2T4nJfoSVwjWBv1wlWpR+tiz
BTHmuSYLZN4pjawR9p5OPWqWMxRs5uCJq3jnNH6MCwym3t7b21ZDyEXh15EPjw1w9kIzoRBa14gL
DSG4NndRfzCj6tOfTKuqlzOY6SMkCowxuaOFFzBWPpD5W27xcord4jlGMIxYriRV5QD8fZx3IP9k
CGrR9x7UH0YajmCMpq1spR9yEoHpb3hDkGRiXsmGI7TezPsmiOPLoTet3Ipd+c34ALIJOYWr98Na
PQNN92GMkBQGPjbq1/ZTttcYIjRXyDb4Wa1FsXzadd3rC5wS84CONFRCSm8mUqDxrf09Ws/lFreh
SWCAGUN3Z2xlTolcMRlu7+6tmxtAJJAq7sif3/AK7gG+K+ZLt8GdZHv1HKbcQ5WZBjyDs1Lo20+k
S0Bq3BQYAcGkgG+B/yzuYPEAGPRropM9Spjh0esM0rfk4Cew4ds1eGOgPF0o4iBRfwYVNX3AOOu5
WxW7BsbqG24hlamlgPQSHLNhS3yYq/4X2FdCgSvOmvHX6evWCk7Qy9x2UStTuPM2hngCaKSHTKcN
gg0OoIc57lhBHrJIDLAC9lSy1RPqaisgFxyqv9vwcOL6mJTrQ+86gH4vjjlm26jSzK4Yc4PwQgSB
F7KAF+xLADr4ItiSNcBc8oGjHkybFxfSo9/gSSEK/fqVaN+o9RETiYRZlnuU9uxUrB7/Rdo8/por
3iG4FuFc4nu19kqZpej5VggIJq05HivBvpnz+nx47ry4gJ8AjJCdaFsUKgT1kCl4HD2s+wQmClxo
J7ji/UK6eu6AS/jj+xxIEGU3Vk4n2K9q6GShgJSp6lVsHt7biaBcO0cSzARC6oE6zOMlI1IqtBNl
cGlak8sA0NkY+qFIRMeQMcGMgB8QgoZH67sk8Cxqj8E8FlFJRzPBSSucnNMJJoRJR2ZbYXhvV4MC
1mxyHCYZ1GTYlZPwi5cejcLBnM+BrIT903z4HZrja9aaprCCQvHH0Y5tmpsUEdQyuEr+c3B44w6A
7+HEssTzD1FiYj0YzY0VN5XDuaI2dDbJLYjjSzT0lollMAV0E9BxDw+yaxyjhPX4+rL6mjEc2i5Z
Mief8iF+LZD1mstXbF38yQQenTFkd6fJ4CT1Nxv0m8lEMkXKYjRZF9imh0teHbEupJKazrDg++HN
/mTMqXmJ81i+g2SNchaxAPK6D45CzoUYtznVTgkVwcMIJLn4lDYHf7TTAngiDOkmN9tx8BpDbGY4
P+jTEKTFndHyblqC42glS/PWuChxYkkEKjpV0rPQWyF1MUaiRXayPqOXGx9rwclTR6OdPB75lZUt
SWLDIaxjv+6+wjvioNkRyQ7mG8/51PFQD53nZgnSe9r+vJa0uF0uz5NgwNgKsXkICxOs23zjiCLs
FD0syt62ULKaSEnk6bzPZEBecKh7+VJ8zE/Lnx0PPZOBMu8Jw7jSnPcfdlNYyy8z+BCRYLh0MDvF
aUozh5oTn6gKYe7OzRjyRlJhNRNyid7ushdygHbsg8I74zUcoWjD7hPvdQLCoolco3o7glF7N2nw
LqujrcxFwchaFQt5ChLCsgyh0ggsNbF8PtGSzwRi2uajW0swZIabWYKAKAT2v8P2PxxgXvgj5h0s
QYwqH7jtTBkaHE0pdzBgDJMeLi7Ph5Uk4aF424yOL96kYBzEMFrcJ9lnE77TTBAPEjPWLHM8XS/Z
FMxgeIm8eOk41LiTMLSsYrzkTZJFQMIouYLMaoP9T+txQdGDbUrHxxtds0/7iZ8k7cFbNjBlB3F7
4Nbc9G4e80WXpUWgjRfHKrUQhdXTIuQm3O3Ak0fKGLelOfNyK74izmPLNFkJiVg3wqhy6fGGTirk
cEL3HNI+WLHzuLqCLzggs6bDQP3F5VGulmMCbl7j+Xn6IqigZ7FGP+Jtncx9GXEXE+/ofMJumdx5
bet0aYjSbf5Cu8X1v5ubpzkRwS9hmDg8K4XZrF07jzdV3PKUJEKq2nmA/fgHTCUjgYDsGnESH9gs
RG0WO3OW5PIz03HVlaxsktsR+NnItz70SmtrVz8FoaayZruR+CcOBA6vt9yVLN/QJLDUSbKMZWTx
W2HV2TJTVR32OgAIbpfcHqk7G5yL3ZB9osIvjc+2goFjDDUE7JWds4W8px2312PUfN0yTgTKAG9y
VOHAFiZ6NGEGN/qbflGT/6zhULqq1qNnk4ye8fuGo3wp+e1y0dtsQYHyoogg4brcFcwNNX/7sKbi
DG99VBYe6WGU/uL3BkpU4Q/H+J6zyNsr9nwet1DDYJth5o3RYe7uzubCXlT2DJcV68DSIreS7bPP
1mfYPXopum6sN9n7/7oONPS/fkOK9Ps3pGhl0b9fjJYGuKbxVCBMoS2Jy+WdKXzPPvr1huIm7KHQ
XxVLTFCm2xTltnsM+THCicdUfS0SLciUkxEfYtzqBw00lGNAkW8u8fvEBVn+5TUJaeHnBEa7LNnI
uH8DbhW6yLSIhGsIxw/wsiyy0Bk/RAd/0g7Ejk+SiHCJA8pHRAEmCAsPaPCJqxnpVG/rr6+H/Kcd
JS15v9vTe5reF9frNx2l8Xjdm1OVt1ltvR1y6MztlrrBNF2TlhnEGikXpxgWysI1EGeMv3767p+M
BDTZMHS1p/YUXe79oaG991qpuN4qKQP1ecaUUi1DWzXyPubnYKiuxFD1b57R+JPhk9aT+pqs8oSq
1BVL/jfv+NQxpGOzvkiZjNMYk2/srWUm2PmIevFcCfZtF/XmhldDqQSdogrXD7g35hGehn+mwNHN
BzJ9yZGyB/AstRHsAmqsTvoiBI7ibEb3/Kyib0O+olVgUkZCGMyCwrrxyaKqZW9FAzHs6OZXZwjR
wNAIrpgCEjYyKAaollro9gN0KJ/gAY8LUhHCg64Eu3l1ZwGehnruI+5kmpg+YG4RdAJ8gGQScdSY
tqA7rZuge5meQJWAESHeqGRk4zdq1WDcaIMKS8/tzylYX9y2cg0cZwjOchvn2wXHPBZIE5ilRaiY
Pu8B08MvY141u+GMmbU1gnFtZlzt5qDSIUAcOQsj0x7pIcag1ayKkw/HQAI4JmUORFGT6uhwFuoO
xxSI0+mL7pEjFPrvi0sme/0qRCX70rKWKfDH7Jy9iotIDh4OG2ravwpvG0J8lzQDBQzImm/WJugf
Kgd8+IJfBPa2uBnrJg/gYj5Xp0b0s7cJBlrqKZLJVPVPuYVlQ93MamP0acO77IJZ+HLPumTvknoU
WnI9byGI6ORj/s1+o0hilvmHWefvlpu4A36z3L43rfu6yadrJsEiPSeaeYmh8H7DE6HzOIBg++HS
SRZDoE6ayvrwnkn0LZvH7Fg65wQbDvfONkplueiAEljb5t88UBn2+dnneoRVINNW0AXRd92nOkYh
ygzfMLeJ27i7FmH2Vx8YgOX28KBIwTYhDi7Q4+ngY8AnN2CSy44WvVdHUulvVhOlNDSvjNEqL1B2
VP+7b0Du8IZSI21+Hr29LqMj8AF2hzmUfuY3zCNA7RD3roPjChSySDsJVt53yYTGpGDAg6W8DpSq
mU2O+jP3eiveE9+zmU9BCM24DY+WUPMTqzHvoWJ0Li11KkrWjy/TMkF0OmdV1H14fYbE8+PDvGXi
SVEV8EuRHvc0Hsz49p/5dcBXmwjzag4Rv3PIRRDJB/ew7xTGj2B37ERRX0SkkFsIurG1tdQZmR1U
kN8Jehs9EmzHbNTxR6GQ0GNpv2CHHoqUUOYYHpoXYhAjuiGCuRn01Gnfh4ZGHtZen7MQpe1zf1rJ
23+b8PbMxRZxnplJrjAHNoL8l7vfiTkIBYr9DWsLmTCeyrgaGgHG5DDvaVgzyAknj7oOktXkPrgP
oG8McqrD7AKATmqgB42KYC74oagPvo4m2V1oYhUiPfsL8PWFm/Tl6Fg7F0hOYLb0WdS8ECDrICkw
gzDjgihO7mlc7HFepCaW3OUXRjCAG8czKmE+BAxz7Q8RUDfUfVD3TdINlonmwYbARde8Y+4Geeae
UK3/ao/E8V3xomDyQUqExmrCDJqIcj8EgZhfRjiuQbpSAP75aOkn8JdI80W7ggoOBZ1Tzv3CMzfw
U1OXzEGKQY4P5pjILe+47fwNBqH/yTjod/flH04eSaleve/5fM1gftgv+n1uLNpgrIxI56mC3O+j
yYBg3djltOeexwpU70fCCdUj+ELYDl99jfZ2JWfPiTo/2YHn0SdBMRnnltBic5EZEgJEiPqVD194
yYsVSEtqv6ebjXCr77t10CWpSvx9Dx6hZGc9a3OFMXXyT774W6Z79d9sSf/P2XktN25u3faJUIUc
bkkABBhFSVS6QSki54ynPwP+b2xtl7vq7Hb3trtbEkV8ca05x9TWI84/VyRTprdA60Vbq/G/z3RJ
J7VBWM1QE7XN6UWkIvT1gsjMxc3r2BRyipiK0FvFzHQ38mvzfM9NN3nCb3E3Ey+1Pb/r6krgdN/l
cvMuOfuH7c/Xan3lPPzfe7W+bsW/X6miGbpoiLK8HkD/uXYqUztGiSktN3YhuGwU64ITpk+UJP12
ElZByUzsJkUuCz6LU7Gv8Mo192PcXdgN2TIrynUOXe5kc8lsOgP3HRJi4ipeJsF5RRvJXUali2bP
bCs/r8d1BwRt5cCvkaMNY967/qGEr64H5v/5lnRVNUyLb0o31vPY37aDuhnGqWw4f3bu4ZQ8gkJL
vcuq39cuL4N9ooxDcovPmXrZJC+P1I9u/nKe1kjWhQjWIyLuNTf+AaU81sBk8/NQcmm0kEqYfzia
mWs35vcrVXVVkulP0ctRf3VrFnOqB202psfG7VxxJ/NjNazj+4Bh1WDqVuyWwnxNyYpIPT/nJ8k+
JM1p5DpwAP5UX3K/JUpsIIMGjR4ci8LHSO6vBmHRkci8MBwg7+RBLbvp2rvkBKbQ43Pg96K7nqJX
uYPgczim6rEGKqB2+8CofU4hFWM+InxTRz7XuH8Ydf+7MpiywbQwNJ2T6f8+oj5UzXQq4pv98jY7
hU9lrPOFzRuFUMz5mwuEKJI6qJ8S1cySuKFKZf9cr9v92iE6HlcO6QA543XL8OF/Hif49bq9Sv5p
uG/33Lu9B/u/X7T818D5/bj+/qrX7+pvA2sSG11fynF6rD7/72GJO+yWKJFoqjo8wP3aJWYy7EK0
KiKPUsQYtjpbsDHyA+8gqsDM73/WXxsSy2Cg4VPb8rx3+Y+8g22KdKY6rpRSyqKu5BFqwvMm4XlP
fZVQCB1CRuN1nvpKFepO93W/8ppDAKNcI9w+cCvPIKuq4gcQcCTH67+Hay4rZWA+mB2Vxk3MsXxT
HNRHNAN8er6EuJYeOyJ06FLyNxhO6xc2zuuva9Iyf7RDMu0Uh8pLnnEoQtFAJACBAi4FoBBjx0Qn
GsonfNqfAWwYgM2wDXDPBiBOTHDsjwAqRv6UD3ib6ebP9kRHR8MqgT0Nr7HJpZYRmK10e789oISD
5loy8iIUGus73BEDK8NlBCPsoVeCVFkx0EVImWu9riA2c83j6+GcRCd5VxxhcjGJVqhP8hXwRNrV
Wci0WH/AEjuvEy3yhRX266MIq3YzNifsTLhSchdqBbwGyVn9VimaoJJtVbYlwDMkSTkYVtdez2qb
Wl88fGQ/OAvEta2vJIHrofkR3qf5fnV2//cgtP5l5ihcIkVLkjVZkn8vGZ3Z9GLXS9Nj99mwTDcv
Mnrb8f84F0eSmo/ZMfprCYh8DsD/txgwEhmPKNsiv9SQVs2AVJnUn1j+GW85ETLrukJ2stu6jrG1
3nrCfIm9YLkBXxYyNuCOsIYAXeRvIOF8iUm8Xp/wyMdosF6WH9KGyFxc463oy/Cc1z/pXVzK/Krw
e+QwEiLBo8Xm3iBR+++3RZb/5X1RRdWUuGVrosya8s+5OSdKn6TBMD5mL+JOesiO3SeLKZDDdWFd
nWjyDrAmfMh15lLgJ8+icQGPfnf8WrxYHuPIE0SI2cjiEJs1bvqDms+nS8W79jPSF/prVdVZlxXa
p5orI+cqSEaA0OgI5AO4qxxYRA2muOuo01zorR5FG5bm9Q3mTQRIRgSa07rtK28ijdL1v8yvnEL+
+nP90X2s82xdtkMqhusMW9/AdZ6RAcGP1I//euPX34/9ZVfxZq+/v/7uOu0RbNCLpawm0RHgC7kV
DScembwSrAjOXL/6+gfDlk/PbD2OzFYYzL7ocpxlTzE/c19+ARsXb8aX+bM8/hVQydcP+QywJfbk
RfJD/DQvBmGV6wQemXPIBv3ldR336/wlfRflavZNd59/T04kme80f/0p8OjXdz7yUd7v1nQ+3Rmw
Zgpe8L7O95InUzoRYIbVH/iHQWL9y2GH26NqrfPHsAzl136bhGbWdXm83OHFhUJeJ54GyHPg3Enr
bPGnz56UtcRvR1sHKd34iGRZhwXMwFwQqSsonzIwsU+8pjkBlnhbOItWx+V7eCOlSVvxhCsyIvhG
Cltjs6AiocFW3LU402NXOCpfMkrBxwDoreREAtcP1K0aSbGQhAF+62C1LinFZ+6EhO6i0ycGy6FH
WNd4/GwJRzn3VbCBFDuuKv3zGX400p7mLr7vNZii5q0Dv7+8iARsbDjLJZEzmmiSFfzQB4kTM6J/
4IiKY+Hv4RT2EDU7fCRsHCAg3+J9N+747erOwERrwnRKKhsW3uAgJxN7R7gFs7vQGiBzjuw9+ma4
HZ20OE7wEykJULcLVIz/2wYqtbQV+Cy4Gk9FCozJntKtwd0TG1S+bS4ZMu1te6stZ8Ss8SWz2lKx
4PZzxplM315GVSo/BwdtT2iNtQ8EG1cQ4sAVimK668f0O2rFHNcKAnSbAxmBL1gIgkv5WfoBXjM+
y15L9gHIAyTum1KywY+p3T4GrAgij2lCtMcjN2X9kbtzbhyVs0F/acS+ivtWP4AiQ+POTeIHawmZ
G04FEdXuU0fjmMwVBIEkfcUgO0vNAy6r12be5i9xZw+ogAlK1oSjDp8FPzL3w0tGCmS8bb+wZ+Pa
xmLZQWsQ7fGrinztZqrsLNDuFIiB9OgoqgvRFsBB2Xq5sH7/qM8QPiIu5Ol9cp8gDsAU4XZBTrHs
ZnDqDypItP5TfIcPkDJprCTe0G4a7JD4G9Zak0j3G1zJny4PXBB+HWBNxVJUFmNTY0pxjP1Vux4a
cRGTpB9PAo5APc13OoPTaDwrNK6hBXC+S+50BpzK7dlQGhru1rZo/ZDvwTCibTbRsbLAPmrkJYB2
rBYI3R32VFR/4q3VaJkPykasfzrUFhZ6YCmmWioBOlV2HQNsaaAuzbTBinxv9OKpkMllLpNdS2O/
RLM5MBCUkWqeid2sh73T0Oswl+i+6LRHDYaKJDU9H91dqSHK+LwFfP6zsMkSfFHaNuVVzpir8h/L
YkXA4C/hvuTztCpQofitQnbOjdxA2Kv9FLTeEsp/QlTec/vA2oiAE5moogBay3gM04tBr1wsWtvo
j0mDml58UZluxrnu+31ljTBJICXlBHUWuFhoP0QtJHuJkScOoPwPk/SINlRjOae/PuK4sxRXxfGV
GQh0F+RGsnhTG/naTBr5XD9LrpyseELuUF0LhAGWeijpQ1eegg8zFrHWBRe91zzZukXDW4Ngepk6
4B7CdiGtWqrEYwUgRAmelyqw2+AG72SsnHwgJKyn60k3r2avsdrPhaqgJYKnKnEuCOrWos2vyeHd
KKDaNx7lKKS7hMdCehHZekomt+HIIvayjwDfb5hox0wjW+ST3xbzBJ4OUMbaOgdC5mq8/il6MeYr
amipZgwrxcsQtVt1hi+osBBydBXHwAl5q2TzLQ52gXkzV1iFvjE0Crolob/DpyAHbl2Lu0pCNjEs
pyU5C/WLFn4NvV0teAeqlzB/G2d3Uk6jqdiJ5OuQVOWbKV9SVdlk+tHqL+n0o8PIJz1Svs2sSa0b
wpOKENuIL2PHIVR2jcZ0W+x/kZZA0XjQDLJUseeOOJ7Tc69obokRTyoe/3tnk9Tfxx9TFRWJgrto
aKYkm/qviRiFvbwUoipf52ZdK6pHWBjRZ/rWUbfGPfM8qPZousYXQKr4qXopIOT9JTlfKEcRcVni
/1mp5vV9/52+hetTASixNfUNMsYK5v1WZLvieqOdU/NoIsNudkt/Xoz9hNoWWk28GyC7w4emoEX9
BrwvgibqvgsoRdaBZPk0u4uh7zXz0SD3TfFzagvZlgp3k9s5aZkm7tNd1m0a6nyizSvgi2BgVSJX
T5wSOSrkW2zazzTpE/QXyzYjzgqi44BaLHnQkB0iMcAY+SObLP82DtRec2q67OtYt4P2ENCVFld2
dIbDkUh2arbvIft0jR5mU2PfSXZgKqh0s3629T6kYTruGsuRUe8tdski2hwqhPelLX3NbNbc0sla
wXGmmZTocVE5hDhODGGouEAfW/LY6sAp5xX9zlFhXakEm4bnH568/m9PXpFUS1NVTZcN8VeRrZ77
WBFVUb4mR0x34s9o2HpmJ8cJTVtpy9S+mCFX8ScmjearAZQ0bUuci2AssTgTLAHy2nILJBI8bqLI
nkHDdrKTvTIaFJDvxla9Fqbf077FvsHyunjm7DQxTJxDpW5X6znb22OOFfMHxcu6w+MIw3jxg+C9
K9fQaOwNTzEFJGifUH3x9gd282HRK//Ir3yi6oWXSu9t+UzjbY8y56Um5WDaMm4lyreUwDFEU11t
kD9tJzq75KvZvEqQa3ySgfI9m+wzDoniWwfji4TuFN4qgJ10NtbqhzRv1dVVvLzBNFA5LqMLfLJA
wmItuxQUsA6cCuBn3yXVoThjU9bBI3MkRHNFOcwiNE1+iR+ALagiSwwSAWe0dqZsAy1VhDt6LPw1
XLEReNluV3+y2xvTOuyiwmEnZyMOP/FWz4xlop8EOi9Pg3xQA/v/IFQTLU3JqWsnfsAoBCe9LP9Q
t5D+GgJ/r1usi4Ni6OzQaxdQkddj8d/qFnOQdqmcm3CTazvMf+J0cnROJGL2aUXvOttuQP+AU2ne
m646mbbQYXSNYGbLfs8ZtK3qTQVA0mJ+mK0M02l+UMp439RgxIS3Kj6nNWVaINRR+a6bOLAjuh7M
+lC35fg8LN/GAA3CGB6kuHbTnvC0VttGMcIaERYrrbxJvC/MkxYgVx6PWYXjGDG6mrrhSOrt0D40
g/UQ5uQzTemdHOHt3bYNkWQhbm71RmesR3laa4sbD4cpP5eJxZRlUcJNk2uSnyVUZyLEcCosHRFK
yQzbrrib1h2UuwbZGzpwqo5KU3bATdmZ5K8mXtddtOAn4ePU/ofHrdNN0sYbIs2mPBcFbH0V13WK
+60w7IGdfYKkH9uC4g4NTevoXuNDy+JPT1P5l/mualSVRQ2R8vr//3yY0VxPqd4Z7akwctsKFDsS
blJ4k+OrXhLnwKPTJc72PL7OQIr2MwTEGxS7cToKyXFhMRgVQEgWvp+wPBXKVatlRJD0BTtSKCF9
WQoWcRnUAA4hiWJAb0fDazOc+j485Gg15/kzjnGCx3+4wkt8E79Pk1RCTUnjQEk1VJSlX328ehSM
vGgn6QorEW994XIH3MwnZvk4bhtOtkDonJjbxbFH+Eo91531x8EWCLxuOGFBGxyR5xJtkNOGQ1bO
kaZKMIpUq63UjPYq1XfLY1CQALCpFjvjDr8GWqZIOHXgwJe7fF9y9HlJLXo95IUecEiMKVuY6GiP
8lVHNC95CtYsv54dutgmLnLPwk6866JDK7vqE+ski+177pX9W3Xh4ER7sIEgT2zoZM8Qo48LtnbX
/DbYevbc+DDeSa5ORp72ibqyJLRofq1TR+pdMfR6gBuFH14N4rLXu/dsXoTAIYpKiQh62cXRfUKu
UnJH8K23wJDIk4NS+M0cbObpOiqHzFU+OLZW5iacTgprpw6RSfO7EqsT5po7jYNUCoEXacJZnW+5
etX0H3NoQDeKTo4xkRakvM/V1+QlwZjz+szCa3gpASyqX867gviBaZsqL0J6j5upXrz5Z4ErMAo7
gW/kNnnpGy+Ct8HFeiEDAeXZ2Sr9A9E2KRRyTS5G5spEzsBdvosuynr0hxWzY28KZW/Aaxifupw1
YBMt4MHHHEP16IZPhspui5Nt246XHL3lRDCBcgjQ4CmklhH6fMunR314leB4KOJxyNnkbu17NrlK
649k9erbb0P1SnVfz/tOIS7urnpA6JQNX/qjtNd7ctQ8jhqB/DTSFn3Cw5CvqPvJyc4CqHAgaBRW
ckgJ7bnGzFs5sFKSApIofWYIBYR1zWT2yu+D9co3eJtMt/OGA1fnTn+Lw++QaEcEPWa5YttINMO9
LUC8LhhTBVvMXkY2/JzOviBvpIH4n4DjO8cwLzfuuIQaAMW/A4OseQPgWGb3mDXpeL2wC3HNgkX/
FQOjskPKSeLGp8REnxhoJNQw85rUttU5ErcFVj9Ke4qNWAHEW7Nq/oQ380ElYXi5wsRoYS/XXAo2
wR0K01X9OH/qMu84/W4/JRyzRR0xtFsFrMb92iempfxsnfVX06dVXdJ14f5j96E3HYYPagLCPaON
v3VmmCQH66wt9w0W58AO9/mpC1VHJjIT2W2AUYyKGjiCFGUwVzSE1MdE9XJYZWsnWjhH46qISlby
g7B5LB4QxT/IeLbro1m5AhsoxoXmECY74SxR+uLkhdsUFMIalo0Vk7BUbVc8yOl5jNizMMCeIqyS
07Ub3WhyRdzvNFDfClxpbxG8CFyvtVMNrlZ6pUYRYEdHnjwetzOptAGXZi26l8iIvOdr5PAD5NkJ
F4CyjOGW9JHQbxs038KrxuIb78mJJUNPv82wlZxsiLaLsBVvjY57inWXMqKlbpPhEGEkCA8xCAUI
hwLgNxvvR5nuStWetFPKwWb8lIdVmjILX4l0I/gIwSMPdVRp+g+Yj8ljvut3fNPa8F1jdNuk2vax
waJbwwak3J5Ou5YHN2MSoC/f25KO6q2/mLKb1E4wl76Jea7MaSFUxdbPc7Rm1CiknBApcxt8lQmG
i1rb9r1Xsy7rPoNoogtLoKHwPCqlPRXRTleO1GVaP6nPnZlvS6PdFO9EpbT9riu/RhWPHw+kuMX1
m9SdK/AZHAU7r94bydXgTvogkroxImQw7OJJjO7a8VAbnkpNVoEagkwxqK+miWYcHz13K8a8jPJW
usYSjv398DSlXso3Ee4EBvaxHM/kccgsv/ALMfmWXwGDKIjQW3KjtZhjuzm6537KhW10KczQsyzg
eVNqo4Hp4Hde6yzxJf9on8nMIv7Jl8+cm7JvxIwUYYBL7RTWAeAApDLf4f3GfjF9I4J416lZHUE2
dbdxg1iGa4i5XY+snKxOkLO/glNwkvfxe9gSZdqAgNWCk/JCkheyanhHxs5M4NmaHLCBs1eOluxS
CfWvchd/yLJfZ0Bq3Qj48ngfZXv1YlVbTnbxMSNEjYVGsINLa9fkmW7pzfwMJ4VPtGcHMYovHouc
YjBFZgSJv5pvuvg8c/ZOh0PCsZsMlAJSI7fJ/rXJ7hk3se6gAJpoh6YQGNtxG/5E9WPHFBpQB4Nt
SHBVQJIPa/RFlDc8+do7eE8pH6d7s7xj7+mOPfzM+S0NT2QfSXeqelG4D5JBSV1VQvnX3iuNV85s
CJtZvkivXFAHauzacC3U8yCjS0HcARIPLrVjtDsBGytLDs5p8xyeKYq2wasx+iP2SsUZHwvhjspi
+FCheYd+D2bioWx2Bpv93USAEn8HWuq4XncvEwtIZ3cTHTNg1ao733fQgpBKllyF3gAQ1qQTURdc
GSIQqAD4kl0W3CLBb6Vb6NaVrVZgF7E8x9vsnviPwlZunH7j1fEmHJaONjJDJDullsshaHVij4ct
3LaI4JndnJ3a8BiCm/XJlKLD9mqC272TDbcI7mWulMiPrkW/+nu+ECFzch5qYMAkge3rVy31wpf6
uYx9QcHRYTz2KyY70rcFZqX5GLEDl8gegTJq2sp1/5gjF6dTwzLAJVbfYreVKTV+U0JEW0vCn4lS
oyhcIJlH/Ks2AZXxZTgFEHb/qiwq2KTTcp9Hl/VQCXm5AE4VEALjMUgM86l6648I+8uBQnaAH80h
8WxRHA1+ANMlfJi+R3ODVgNnKZnT+KYdKXXkZ6aM2B9SSJDFjnqY1Z0kPx6f1JHZll904CmI0IGB
ADiC7QpIHoUadSbc4BYtzntcUejosQe9h8qaGJuh/7k2tkRvA0dPuFcNV6eitkDgxw68yA8T6POC
Mte3Ne5n/OxwLukG9An2ao8/W1BlBa/aiGLnJ+XYGL+GuN/Z6gjSfuZUgPv9mKHVKslNVVadcEHd
nDWNtsapZ6Gf9wtlih4XX3qWlVvMFCmfLKgZLPWmXVMQC2/tA7wya96p8FPAJIx3cfrInQvgn3AX
XefgscarF9sUQTcRu128/S7cBG/aWl4WKtLCswdBg7jErNu2sABeMw8DguJzA53B5BBG44DQTLb4
QR61t9Bp+Re75OZebsyHgtWS/N4EdxHoQfyXr5aDUXCL8JJSZITyy7yMFOK2umS36BG4iV/7hww2
FDVwTk4CBEH8awwa7BzJh3YfMjp8Ah0A1bwZr3rhoaw+T59cJ/DmxZ712pJup+17lGYJJ99TeKkE
r4SO9PbS7YItsguRnAK0SagpbbRlNwrbpuQo1QaMHdaHS3QrI7cVwU6pL+8KNzXOilverJqsGd6o
S1bdOiIafcjfbgg/Axvd+f2OZRq5pWNNCP4N4jdiR5lszHRq5aBwrMHnOOROIiDqnV7+sNqSiQl4
46lxRJJ/t3e94XV7yeIWucnuU+wzyKcUqhGQgT5GJAzd0dwlgDv9/Kd76z0R+UULxxmsh+TxaWsK
SF6346MjGv7wcYJv8S2T4c4hEJsSf1i2OaXuA9MUGA+mUrurDsRIwZJByWXHdxKa4W2NXZ0ccKz5
1CKuJisOAA+/N05NBnlKeGTmyemVhHZPQJd6hLxHg0B4xdzdo4nKrjIcVad8Bh1OjjadH/Tft5C1
1dbJ0YHD45m1w3koIsFd2pMlQ3oW2QkUz84yvNht1hxYfNzZZ8a32onKoaacs/G68qMh0JbO67Jb
CLe5i4NH5pqFklcHa7vOIZqT2nb5auLdQiSCrSu8GbkvvAfuwBGA7k/5xXWtfViQrjOW0gMFlHe+
fvpsOgqwGQIowLBjY1PoYW34aoK6sj9AcYfuIOxqYHiUcthxd2F0BH0jbrmSSw8R7+MrZB2DsqLx
UVZfJtrXxqc0BVnpwvaboAzAdmQ4LHvUb+X2eQk9A0oPwzn08dg814oHEUHRfZjPJsRpGUU7vRiu
n82JErt+1e+1OxGF3m6ijP+qpl8Z85Ujp3jHbYADLGEnqLtC22pszSKeTrlICPF+OqLJLXtu77sX
STpkOA8A3DxEMLlBCNZvhug24Y7ec7ZqmZXDQJbuFoi/6YlUmD7mt3HCbENPD1G5yY3mSlhaj1vp
1HX7PHc6TnnqPUXP+mOB2VQTGsWE7Q5j4irkZIUELG3Kj5FLBcdhBYZL+6Cpe/UgJYcMMTMgceLE
bVifcbNjbahJe6N+f09OxStfj84NHag3ATNjD0/qcThNZyKXAYKKGWWd02rZ5S6ScpcxUVGyy+HB
uX2F+g6z97r9IangTjZtCLorAyAPNDag0LNM5Zikre8QDSNM1gnePkvnf5dMjd/iPFOVFMlA3gMX
gXbwX3Liv5XDRq2XS02v9ZMQvgv1fhjnTVfJvkrN8SlrKe1yLcl73ZdjyM+Opmt+zWgRGooC8rRp
rMId5uK56QVSsRDlLMxYgNkTPUMagoEmegqLd6DhGos59sjcGRNgxbP1LBqyr3NskRVG6QAwF6BQ
W15zPTlUA+HEFelr7MU9DFdVOGlEdyzZzxg9FSLgmPRNkqZtWwpOk0QktL7xT9FJu4QEtGK+GFn9
2JpfU6nsrIa6bMe38tawTOuUGsdkr4TtdkiavTlRLUX3HNT6H0rR/9sM/PW+/pJgaJOmhkmzKKe1
SGiZ33MiXVUNbz9g0XS4jzjLKCGC7Ao3fQ30RWT5SDjgKZ/BwslMRf9D5aBQTkGG6GDQN11+7tEo
jeVLx7Y2182fXrG6Vj7/WRmVFFmTDEs0YERY+q+XHI2TvGh9LF5pzC/uiNRWaTZd+6om39oHaEWR
1OfkSbKuSbtDzvFRs4dxGTRJjA59ejtW/VqBTwOSQFUpvLCSBYKT9/eTLdEnOslYoDNsKBja5EdM
xpPgBjCy9RNtQ1r8pu7qxkscbrJxF19NWwfr9qTnToxnGlTZNQzdxvQG04+4xORoPy0Ai0rxSB1M
J5WZ6o5B2WdD79ICl3khOp0GSHic2kPMBBZ+RtxYqnHs2sPkqaNXsxNqw104byXABh3dGSbg0DlY
M7Lskrnpfgps/W4u7qMRiucpGc4zZV/9bgLQF12m2B0+6JWJlOHjvQDU+tZ+dng4koMYH6hW5YJX
zfda9SDZnDVXXkqLvLyg7+JhDMRbJg8Hs/Z3cgNdWR6xfdBDt96NZK9R5k28oHgMjxxxkmdZdzru
wlxWaahLqKeL86h/FeF10HM8g/ixstYNlmazFM6wylCHe325i3RX5eSIzZiSHLkCUedye9MXl8Z7
N5wi5cBZ/zmn3IL4mawbLf3EA7Ekjq6drOJoUYdYjiHxkgdVO47Djo8ZAGaxTRpH7nLzRLId3Dp2
jJnr0NLaVOslAqgQ6DFeF1sZSfbdJvTHBtfQ7Om0vIXswNlsN1fwerXbE+ZSHyqU8qEBs/6hNXY0
GeHvIB7n5hAU/hR54Pj4FJwDBYM18mQlu+ZTnR2TbsVwNaejijGbG6H/34viXzrf/5oJa9n5b4ti
nCdGny3Kcq2t5xJLd/YwpEcL7NFhbQ6cwxvpgQHA93PLxfd+MUBJMLZV3nHKi1s5d88dWWOkQdsh
iXTACalDFf8fnQzmq77qenWdJqj5q805R6MlKcqyXDHf88Q+A2Wvqmx3tPmBypeio5bnKL+3uCvO
wPAx8cM2WqZ9q57gFKkqqo3odcT+ZlNmsyRnveD29sC5nBJNfjPju7G8L4h/pnC1JgsuzUOlXfhu
Jf4p92UEEgoIY/IgEy83YoxlDIspPWDUJo8D1bvuQ1N3zQ8sj+ggQsWye6SEtKKfaIwieBhNL2E4
ADfkTD5LWNX2CeQLLaRf6mLcDQ4x2vfiMUvOChfsm4jzl5xsb8GhPHoTbP0VrJ1cicQAIQecKTUp
NeDnMQ0aU5dKwt657bkbW044HSE0/fcokaR/2ztZ5tcyvS7rsvZrwRy0thOyrKVAiL/T3LF10hAM
OQZ3ezPdg0uI8E13jhFi/DwGHI6X8NBxcCP1sDoGvvwaosDZRPkpoyennZqPgmIGAA90UnReM9C/
tkYUgnYdM7fAl8RkwMl51SanQ+lcHoPWnim0IfQ1v2nbDY2bkBj3KcyOKtlp9dY9R+J71tJ2RHlI
7SoqHapFYPwgF13b+hJSXIOyB0fgJEDoLRK/oekYHQikHQ/cBs0zxS6Lc2Yu+p3hC4D1AaK2jqwe
phWO9cTcI+g4B7VIZREtUnKdTde0XtXqIW0wVkYdNQRwZB2IiwgIyie9h9RV2zOBL3+YDvK/9EsU
VVVlEcaTgYF03d3+NmfhPGtqJofM2dkruVEUd0Zy7JpHYpjKyIM2irSJdYtKongK/RJAhPyqE4Hx
CTsd8pbenv8wPNYGze9F5O8v6FcDRwkkvVdimWg+aI0tPXxdpCNs2I3ltrUvKpDGsRw1WAZ6ylcz
tf+Bgt9/v4h/XclUTdUYpaqpo4n457sSiqKuBK0009nyJJUbsCME+9o4KPVpsbwk+Ji5qS+HBrMU
lW6g1dmuaPnPHVKXkEQT0AyONL81haNbHwmlwm4bUOVG0anckeb0h1er/G8/T8KWqanwujiWooj/
58udS12qG12br3mMg8wbetTYJxMKJRlR06ZqNPCHw0vfI/uXONpRG99oLZ2CA0rAQbiImSdSAbI7
AjpH6vzzUSU2jt4AlsvbqL+Oo5OhCdTJntkyEbMBaB1FT+l5quyLSi2WjozwRF9H3liDHQO4ITJX
xYSy68AIJjZgoWk3Dl4OHxlNBeTN0uMaWFH85yaAXDCWIdOJz0ZyHwUffUOXAFhChCmuddXqLiGK
VwTXk18S0s8PCUoxZYPUgjp/ot4V1pd5I2GKUJdH87sjUDm4X1RvTHY91WXDiRSfhk4X2LSzFGqW
EZHo4SEgJCH1gIomHg5OCZmHvJ+OcmGrN1pHwEsWySkkhwafRTAkVTQiThBV6ZeAY4v+M/h5/WNK
xODeWZSThupikNscog9mSEgCPSQ2CFW4m2KosQr1O4gPJbkI8j4svyYSzdATgG9qWTGm+4ZYCYy7
8CoENhvqhgJCWjQTxjZfuHImt7Y81NKJUxpnQ7RmKq0hNXgK7mTsPuPjLB1i6YA3N5S/YlTtaG+t
k6AeUE8DqpM9bSdw2d6N+q0MdslCInEIKxF74JYLXZleANiXwqXBKjFIrMH3U7rvrfcOhPCb2FKs
MvyaQVFuB3Yh6aOM6NdhH8y6g0aguYRNdO1aotDUu4tEKa3Z6iV8PleFT+0NIM8flPAkib4RnsbO
6UpqvcgrrryQ6j03PWl2BkrGV5UwzNHJFQ/mKVijaZOjFsdtOPkZTH47DT7a5jWfDx3wqJASeb2N
Zep+yf1IG4VopW3S3AbzSD7FWuAEY4heCWewFV4FzQ0C1nPK6KlvwgkL5ydLP1ezn9G24sy01jht
HWbtJewPfC4SdFrz1Ohkd8NBsAi6IK7tpeU5U4kYle/eZHq9KSgsu48FkKrmptZNNn1wlIVjZX4b
7KhCTqld7WW3f+j0VzZX/UMk+4UD9Bow48sfNUhrMljqB918nLOXun2QB9fE3HGA+uub9QNFxv9e
JrR10fqfldWyJITL0JVQ+vxaJQarFaxynK+0jJXPF3zkT43IKdMRqXyi1Y1PqrkdvtTRgZcSJAdi
vYIDHA+RlHWEPPdxuAcZRrS9nzLAOQKD9Y6eEiTkiTdSl0j3i6MLtskM3s3Cga5/Q+ZPF3nG+Bgv
ax2BcrRJC0Px2sIDFVkTNWD8Yek25PXb+P1t6jgb0KqwgOviL3FDGMqR0s6LduorYS9m7OjtOdZZ
/Zjen2HzFIeUXLqPKSGAJDPdSQj8SUNhk6lepuifE56zfD6G3DJF6bVZHk3k2Ij1RsozGj0wU3w0
8UunDTwUlCf8tRLBUhe/c70z+qeSbJoOQaWRvtdKjKoL8HgOydqqVPKMEYe15LCfyzYiKHwnoFap
rdlrRIpSiXJIkI6VHdVApIMWbxfMtgJVQDrHNCapEs+0wvRvUb3y2U5m8iVIFMFZJzrxnAjBRlu+
dYMTNrLIhWfH6Sp8GrMnESWpOpFVV9+s4KPR3oqZqndLhW8st1WosRTFTsUdS8lUO0Ls2M7fhTFt
+lyxZwW+cYn2hRtSUpIkbGAOLl9r+YqiJdHuFySmVa/ZRS9cdavdD5W/DGwbsUdx1MpfmgyovAz3
j9g4LZp/ZLn1Qs6zakVPUP+mMJWkb6hPItPwBOI/BesYpfdY8WN2gIT7wpK8x3Rw0vEQJWgGqKbn
qA96NOQji4SsozTThlOufpYa1fuEwkg126b4otfluXrgfcXZvRlMgoat2RVxEbbZ8qxQHRkiw2VP
RaBFOn1LLOn/I+w8dxxHz257RQSYw1+JpLJUCqUKf4hKzZxJMVz9WWwD5+tRN6o8wNiw26NE8n3C
3mtr0DVvt3OXUSyKtV0EcIiHfmUxVzBbkiwyEkKSqkZa7TPEJiUcWZqMljt6RONUdnDQi9IudazF
ylEK9i3LbpNuWc7RdoaAvKseLzZzPJVjlV9KZAFmFv2qjlgv/Va0dXMjDexYuwzBUWBZKwJsSzik
Mp8oH8wQxN3liatKn52OERraNx/LueEP6qbt/7OnHmtiQtgn6eQD4+4tpEcOX10YF9OyW/S5xsgX
6FZez5QTemsU4d767P2HGLbFrVlVOuACUgCQ9lZBzzgfxBMZGiGLLZNRZB3DC8nepGElItQeiNBC
0D5Ub4L1qGjcYYuw3frpw6h/ef4qHJGlHCriwDfy7S2tPEbYDGLV3cDMEM1HiZQCnq7FUPvGbyC9
9vouNm2VR5Kms/jfC4yH1eJNUl/VuGYDxRAyOYlyzWNGYY0NZgW2URdfe/Urx2cSq+u+vyqhbbIe
a0h6025bif2OhEKHtUpozZL+lTk+E/IRE5EAjd6qV95W8+NFKvILWznB39jEKzQfUvJy04dDVId2
GYcLnQeeJfOdmQBehxfff0wTJKqYKro6OtXiLyXR5wbAYsPk9iStVTNnDzV5XOkvgZlOX6UrFSRg
uwrQNGqeG8ejawgfN3b/svJsoXINmLSbymNtHDLpdcyuFuHP9bMmy3bA7zginU16CS+5FeEqMBZB
xRw+a11L0k+Bxtzc7OZmZ7li0i9SeIFB+NIRjJwky9xrj1mytHoq95fC+9Jk4ETt3tLPVcz/B7Tt
dhCQnjOKzdF11NZS6VjHy/IiDd56hJmRwZ6vGueGivzAIMCMWZoXDfOM2U0mP8fc6w1m/xtGgTJ8
kdu90YjzJCctbazncoBTK5U3yS1cVrV1VAb5MU9k5xZGW7EnMCruVikFQAPjx/c48kUBLZG+l/Jr
juyxRBSsJe2iuvV2FO/wTMQp7qgWZbr1qqYMBAlQkQG9eULu4hJ4VwhVLDDhRQgrzXmYEmaYDK6O
HDP5yBvZlkU2Hhn/TfOhof1WqBqt6cGPNQUFA+cG6tATZpQgYDedYDO3KJCYsQ16s4nDN9Hq5qXJ
vhQ6juJtG868Rmse+5bVJU9U7NqzSKq3nheexK4jV+gxY2oXclIGQXIh3MpKozWGVVcWPyIDU78H
X7wFqckSUr/hXGJhHtBQNk3sKjHxpPwUQ5ucJY5oPfYucvwqCA++8Ha7oXsMheyXZCmrCCwI01GE
yU9a5rl1SFAqKr2GSImbJzw0YcUdQNozdcZNxuLFuKqWxotQc/6z0VAKKHZSZYclcjBzZ4nNRhyY
YvF4GbrJZQGB3VcWWkriKj9PQ7CkLAkbkfeZV7rLTLIVcTl4VNVMtPwImitbjQJMJBRtJGqM7KJ+
cKPiw6LBlggnLUqmDypuEi3ZqqlqZ6lISc1gTWItFwEF4WKc/lkFe+BKd9TswRr3aao4NT98E9pi
u+zT55xrDF2pAVg4Cx6kqnbjwXfTMdxGrOJM9UMVaFboEKM4WyntgwojJvNT12PooED81w3m9ks1
WvNOVXwUqKdgSo5cXJLHvsUjkwXQ244spcpa1PmvajAOppBvatFaST72DoplMbaOguEvwyrcaLno
BjWjREl0gl2aAyjoPaf3f/njl9AC9bhwXw8t1kkT+US5V7ipS1I0Wp8AAxPLiMpWrCofxqaj+q3m
1nBhpGgAsmxMgGRsAQrpuWLF1jCQZTBUCrQGrb+o2FflMdx3ulCfFbCJclkcnZZpT8r4s2RR3ZMC
S3BERLQXwFMkiVC8cqCiC5bKFU5UAuyw0LCDQenO7FFZ1NhQM8UtOcqoL15wfChP2JW8KekKj7tX
TQIFIbwGjIBXpuaa1ZaJcxV+hK6EIOqsvudX1pUJYTnMmq/No3c0iBoCt8PCbJsDaiWRCksYfaFk
v8nytOz2EUlj/tqwTpOZvTGOdXR15eXkt36wns8sJzaaVZcMjkfoa081ryIOiVrtqPF4smg9w4rg
A9okLVtKEZEIXe/m41PEg1uK9lpQzuWy2fkyPi0WAd+X1v+eaemSpSqWZcnm/4jAf4xRBL/A013h
MSHHInEb35GMpRdNU60cFxW6MQoRyTUvwXOLmw49Mc2tI71LNoYFaULF0KsE47bEjsZo6yzgyNEW
Os8Yu0GCviu4suHcs0V6xMzAt8N2BwA9bqULK8psWztoV8l4OZVfHR4JZleabb5U6k4QmPrTOD6I
6txLXetKWhw8KwCbmJ7mkMb9RRHN/W1xLWErOPO32w7ODil2MlkIxBe1/hZd/HKuoH2/0truWOgV
jRtZ89pfQAvrQ6YN9gZXAj0S6gAqRHWFEj3hKExPebFGSWfwbNB/8GH+5aOfFnBguWHEGpIIEutu
TGQIalurHc1MJy7qaBm0C3VYIUFmZ+DjaVwhk+OMc0tar8F8Ul9Bgw74bdFI6Cc5c2QibNAq0kzT
U7dOcbGmrbcDs7xRDhWThbJf6w8BvEtjm6lLqYES+IXpYLhNowT1odoML7d5ujIWrbDumPgIa73a
ZeJK0AgF3dXS1iLYLl7WLQkeDxPIRlPc/Kxi/96owcLbQAzmAsDzqI1HODSb4V2i2H34/roERv53
M4QgWhItWQKjIt57emolNcvYF8YjNngCFRhzgNdHocKwxuFRLDuotNsTy2gCyWXCHbCBC4fu1J28
tXTg4UNca2Asu3FZ4VSI5xkk6LURYHOYMyQezUOtP2tn1Oyzbl0NrhJSKq4lG9G+TqskpyRsSySz
2W323pDrDoAfBSA+ZgP4T7uheLAAmRInC5TkWcJ0Q97OF6JsVbXHpfKutefuEbuZSjfEwwYCEdO2
INhDtBaSI65TlRrxJdvk2/ADmLFHLe4oa9QCTE7gQ7O0hGhFHTnFJmzYeX/IikPJ0F89Ui0fo2XJ
kokRce4kllOdyq3wpZ0SdEAuYKyQGONVa2uvvEzBunPTL/jxboAKoHKVW1KrbqRNYRXrHhJE11Q0
krLLo31auGW4HjEzeN2RysACx5TR1utzRJUaXDDdjm+0y6/mpxzb7VcSXzR0nuwuqRiYsdkWPfTM
8Cby9rDiAgbWS8hkbdfCAgCQDsD4WXSla2kswhuwTjjX6kw6IStexAV7aASE2pfVLxKofhpepZfS
fWsQ1xAB/hQY5/BA4Gx6MIdPPX+e2tlgw70Maht0A3Ucz/sGVeUcDGbo7sl7Mt74RbcqJ9AD0kty
zRR1jYJHFlCEEdEH/n8WsxqkeOOu09eM96Rt9+Sh1yK7cEpQ4fydkUvDfYpiai8zdAIkvBSv4Une
WS+IbiiY2V2x8HAQZCF0cGrUmks2LVL1Wr43nYPMznznPbVLtv4hZC4LveVPYwN0cf+6UwxrckRw
G7Eh4n//4wmuSnljmmEgHhNlixuTPFY8SuU1ldZj+KguuqKa97wrxYI6BPoLLpvXIWlYGYfWeppq
h95DeMBCSJm3GwCfnjOe+c94bSNkb8IHdGAqClR1BUSoliW8E1RotKdefyCVDfO1T4aa8kmIdKWF
sxGxZ+mm3lUr1r6PPFmOr7pYM3+luNmjvD914/Ot2Qe9BRrb6ZS5iqtmA8irRYKLtvyTkixvXtJV
RE7PJSbbEhvZmie/dC2QuVarDsWxQNRWodlg0bEEP2WpRz2IRHJ43d6uhn/U0IAQnxSwa2YH+SYM
B5NgkggympPifK0pqW1IuzCkNJsppxpDT9JRrMzzHzBQ0u+pzd1UhyWFovEvVWOAdTfiVou+7Pth
GI9tQUqMvOBk1XBibIGV+7aGkRKVffOREnsGcc+c9jGrIbPzU4FEBKceqTGfVeYG+KVthbeNzst4
LsK3qrzIvxIC//SZh9pkxxPfWIprxsTEXEVkRcNAkU/lsFdF1tkr73YICByx2Ty1HgI5fEgJ2JKn
SXoo0iWuBrUH8jet6/J2FrICZzkIzyM8ZuW+Hw+0ZEG+ieRlZF5YWp2olhtbO/bSLvWv405Bp3sj
9XRqqNEt9WCi8Qcxi39qjfl4DtPdDalcZCchjQ91u7bw8/UPR8a/7oM/v+i7+6D2ezNV2Y8e26OP
N9hpCZziFIScbkyAihbFy2RxMKx5in/JteBOoEtt34MvH83wBMD8Cczxr/UGfh5VMiTFNKX/FV9/
3JpJbyXKTS7GI02bQE/88JxZBzxaGQ6KbfXyLDoVPxpDeZCJFMgH0g08iFLWYjvgS8pnNGa+ct1n
xaZAMAH8K/5AIdp6drKzCjRJP4wgKfv+8SyRKQd1ahM8tb8nsX+84XKMohvNwnjkueG0+UaNnwKT
CfgpeNDR3XLXV9oScaRItHzy1F98/ckX1wO48HAeAIKB9/Mr0T6jB4wPNJYIBuj6MadK6sF/5Dik
g6oO0XOLUDlvTjRaO4Mp5Fmim02bK/ka4qksN5y7+ngMknkcrC3PNmW0VrAI+11u0LHrC+OdJVrX
7XD3QFzwZOIjQAesDFd+pEOLL0bgJiioDMzRl1vzIIeLKHA1WCDPojIFCaF/z1D7LzzfQd1OpR8c
fVardiKQKhkg4Caykh65R+IrnrttfcmWQDLfbvG5iJfBXp8lI1aYMnVzf5OIK/NjNFlXkdswaUQl
7UwH7nOuO9Fa0JDNi1trXaeIz7EvRW/MfKp9UM3HHTuUYCZMIgy08IwDF8lJdWc0f9ZefpbWRAEn
/Qq8nU7E9J7OQ7A7Fv87MTqEw9YkCNb4TGGP7chSZ22EjLk5RPGHWS5ibZcsRHXLDdgTAPGV6Hb1
GrAVT48i4mvRZpWAa6s/CsWj8kDzPAkG3/3uIYoeynzat+fWT+vaf2z6VFnXMGOKBrxf+W643fCI
DqIxHI/GR4boXner+knb/B63LgdlM6Y7OVpgKzJIoRBXvviEWN1/7rHpajbBjSPBcWRHFY44+6RW
kH5QgBj32F6qclWXZUNVAcVK8Ov+e4jGTXQbukodjq1OJzpXS7dAQY1bnR/BWBSuShY8++6lVK0C
4k8uiP7V8pNIgo6DMGErB8ILfZ/gCDiHuO5slelORv9NvLLLWnNc6Ueqd1rZsbDLvY7mwdx6DFpZ
vRD9hHhZdTnUGsh8gpNlPCiXOBybXznXbrZokmX/iw6/qRD5PxZ4a2+PAcM6JmRxvYtfWss1W9cr
FuXvdW3v4VlYSICg+l39KeoLtBM/cW5/42Luz7U/v7HpUfLHo8LT9TIpI1a3kgUlxh7iTf5LxfSJ
tBZtxkRw8cOlistWmufdMkihhzg9ar03i7kUZSwoXr5WJkf4iZAqF3YN2NL37PCjj346hP+xmlcR
PIoMHg0VBc2dckYwVYamhTwcG6JmWjAys853KfBTxm+dTUPIsqxODr4wr8ofLvx/iUb+eG3rfquj
53EaeT6vLRwaIu1RqNJQA5M3lzJ76Z826v96gOsaT2/YF5hJ7/f/N4Xt/82v+VUOuMvjhJ5yYgvL
47K3mRIhTbTcnom35bQBjZw7KqvuQcWJAft2K4PS+IXAeMDO02MxwAbEM7/fBl8Z92H2bpFP8hPA
9ved9dd1ZKn8KIRUGZpyVx9F6o1fpsqHY7hnCpUo7BFm3Q5HWx1vREwKxUL1nfaz38mdK15AQzY7
leub7ow0WH8ZDz+ORP5xBup/vKG7OsIHnaR6OW8INyysA4VnNOYzDRk+RSOl/hGV+veli/Svh6Np
KkwFFF014FH+914yxaSTTDUejsmqkbYkkhpEBD+wf8kOCrp9yamZS2tI8Qhp1R51nKc/fGj5X88/
S5cpT1EGi/I9s1M049gfVJ/nXzKrUVUwdDAdzTyZbIfeM2Gjr4zM1nBa8VirX+RzC2E8Xvuf5Qvk
lwoLAFwraDzR0fqUwmspviuf339H/xLYqn+8Q/XuO2rrRseeHwBDge6Fa0x1IDYURDzg/Pu6bUq2
1mfm7om+posWKUJ9pgSLkOYUJBLl/YXwZYyzoTOGPyh/VPkfvx+WbZWrF+7pNNT57+8Xt3oEnEfr
j8hog6ew3PTbfHQs6yAQaaJgsAt4ShJgzToz5NJ9lSktijFg1tC5FlaKLNmO8WN324blVV7gJItw
mJIRiZ+2tQ1vKcqPmI263lGrbZ7vrSU6zmGys85qygWslulFSMCCL438DYsTQIRZip4S2Wfu4h6Z
MAtsQKg3iBw3F5LC5AhaYLzU9GWXf6TxWsC7AbFHWsIiCmwJa+yNJcUxbC8BSVcYv/yz0mwgD+xC
QuWhDd6oQVatdsa/mU1bTUyVttkdIMywXzHfRm1pxh9xa8MOYqLn9esJaBG6wdlvX1K04pMfzvUE
Vw63hrSWJXyQ7nBjjPWQMUg1+2NsMhu/qOhF/UvOwpOzc9wUL5IwV+qzwcxBRhgInOrG8mSepw8t
1hcSlrFCw3CeMxHD5YxxG7ORtEWLy5eDBfBojCT6LH12wpV+GsmVbh/VaLUjX8h8a8kuH9b9wOjj
t5lcfpH9ZRduwtgBde5n61qcM8bO8DVVZ52LnVr2JfL3+rQgdtoTS2aPjYycnTTlgBubslPT1zKT
HVRVGQzlcVWC690UByl9FNAcR26VXMoUt61hurL2RAtn7dvGDsOt6tt9+NRxmY+7zr1lv3TzscNA
cfZrJwBZ3sV0+Uxd1mqLUv+D8YyOzQQmSMuyQJh33Us0CZsPPXxtLH84qOV2m9BKs4JYqWwXgT6B
d6RyLFwc4eFg588wmFA9WcYMZUDyphGpa9jd6PapgxlUW+PHOkb74DT6xxYNTsiHJXZ6jq/lEfXY
Glc9e02FLsZ0rKsHj3iPx+qshF+NQHUOidh/L8ZZ7q2kRwxoEn8KV29+UiPBDlhvjQDGFXKl5V0C
BR/3ud8ugmjez1A4AtTA5ubIgd0Xc/WjT+gu6Wv3AAsxMq1vsJ1xcCSvqemm+KFsjHbe3ptM/JTl
DhYigW9tBQFMIfmTe0MJvmqqS82lOa2bvWzMkkfQNmp8ASFv2b8i9Nl+s8dtKeE3Q/DC+zO8K7Lm
iEzLYYNpto7eGlhYKRa/l9uRqWJ5xqckvCAy8lyNB3g5F8sjMjq6a3o547aN60ViPt3AqPsbAf7I
8IW5JFH3KIfaTTZyz6OxKLah5WqYe94T4XdgKZpSGByUvUuMJjqgvrOei1OFTMZLl7xIX2znQhzL
uS1kAkLvlY7ao58aAWblNDqQoXrLaWTg+ROEWJIvHj6Z5wpR86VNJgefyonK2BHLuhzacPNH41kd
z9U66JFf7zGeff8c/wtQTKWNuEXTmVWx5fsrm3P0tOgWy1V/5HkUXJR20bMBMWy2Ahrj/oqd5SxM
lzK18DYVHD+zXyWACcOi/7wxGJS3+MIBTLzW/QWfd0f6E5pU1yfqFlJ9/KRVH2MC4t3OYEDhgWsX
3ba/pg8VAVuiK8iuMq55bOKWTBmyRu/ffzhJ/0f9haOC2AcRIBUhENM5+0dVrCd6mVZt2B+9lOb5
3KZ21qxGcj8oMJm8WeiXpNCZVKHSnqFAREiu7+IQrGCkEUKMN3MlxFsT9NSriK4NjySSYCyX7F+Q
G3eLDkMYN4y5FKyFeL0R2mwyF/gIVrUT7uEM8SBAsm8y/l7GiL3gYFa0qupHxXxGfkwQa1FYCdZs
1K8p5TZTp3yvs+vAt3npOQHQmmWMX+kAMT9NQ1EVvsO6RBvMnrFYsckqDVfTDwjHI5yMuRuiJ+nX
oLF0zG3ZCo+7PqscuTySmiWBzGXthb1YtbBWNiHZOk79MriFziefF8NOQ4x8exyas5Xsb9GOpqC7
YWR7SKDQsPUT7fIwRpuIUUDZ/mLRL6bWzAA6iXnWEL7kEHn7gtrUpJEuWZQowbrynzyg88ANla1p
LkkFCsYD48GObl14r4UD9rRumW8oCYzY1roV5D15PN/KDVsmna2ba76THVW5oTrn6XdDVBS6Yn0m
BbguFj9cLlPfcVf7atwHv+W6lqmqd1eLoRedlWWevkvkX6m4NAoWmYp47aJkWeHFKWPql/WNlaGm
QdoF44QLdusj4MvG3T6sV1bs5Nn1+zfFtfr3u7LYvagI7kyu4nvIjpV4TREKXX/0rz5Gh2I/8PSR
VgEJI7h+Ii6O9jRQPCCkEJJZzrnUrJg6s/ePEC2tjFVBlgz2rQA0DVIRQjfxpjgSB4TJqTbd4xAQ
fTfatWvMWqk5z/cpgCsdTLTxmZindpxXlR3pACIWZgN5AiDWUn/DqwjDJVoqzKl1t2bTrK8H0h1J
ILDYTC5EeKWZbb7d/L0qLVkaWRuOa2ILYqcEAMeV/e4nzi23iekUQG6zDStcdjZe6wzsIOE1prNq
mAc4Pd+Ea0iYiDD3KzxGdgz+zdobA8bhbjp3F8MDWaHJQeTMtWa6xWN2xeA0g6RzQ6MwS9lOMRGb
FT27R3EpvtdTnpICL4EZGhPflbykyxIY7TpmiNjV4ZHOQwkZabQsZtDiX2byqv5gc42fJ5PXUCS8
0c2Ry8ww8SC3DXs3CM6hApNxJfD9lUu8UeGLPrhVsCqMB7Z0yTL9QKXxAMIX1RdahjdqTtjNE0MS
zQ5W43MNUgQLJo25TTZV2VDMLZtuFyrLMXe7wz5X5tV1sNeKo0NWQaFjNyeMG5+V+gorkYhFyGgK
t3vL4gQtB38A0ycRaT28onVoPrLaJkL+UOXUEAep30MQObPK25Y8vdbVgv02ix9ziifTWAkj7SUZ
B64i1CNvdsPJCthMimzCw2fSgbx1Tunn7y91aZrq3N1/lqoTFwyOSVMs/W4Xa8mWgAZr7I+FsQrh
9TKXf47RnQPX1CH67G9X7RrGP/RaP77qdIb8cUZkNWKQuOFVYQJoiau/YR9TFcc8MxrEX7u0NBIq
vv+k8vRJvvukd1123Vgp8aS8poaQkEIU5b/q5AgwgeF+9jBrFsJXXdktnul33GWKc/uFvV1xRzj5
l97cCrX9/TuS/vHs+893f9dmi6Mf3eqbyFNGR0LqFp9TecoFzoS3BqI2s45csLK+MN23BPfSNubP
PELI/P5t/EN0S8Nm6pqsMjbRqUv++2O0VpeJuua3R3kBN7XBhUvv1L6KiF7p+sMH9dL2rvqA1o1j
2bc5ntQNZasIhiZbfbZPFLJRPrc+UcV//87+MRSQmeEwkTQnJphl3DWVjRT5ml51VOpYDE5e8QhY
iBapUpaRQUYfueMAFSahCb475aFGDEGf8cN7+Pso+O97uDugrBse1VHhPQzGWWffnmfEBSYevsMZ
AvDhh2vC+Pua4INSHRoMiklwV+5+jBy4mzlaRvO7Nlw1QCPdsPgsmudO3DW0R30yV8WFIrrRglmd
B0pxp0LvnEfaHGl4rbHHPwEgUhmXFNZjf5CYngK2o+6bA41WL776Qq4Wql+lXODFabEgCu7vEoGh
h0tJ5yTQowkaCqC9PXhbNpoOHkeo1AuELdkGLybvYWa8RWi6FuxhKL6EtfzcrDm/WutLAJhADsCU
jHtS+6nteVaSNQoTZQIlfP/bWNOX8d9bWmbdhZoEZTyzvvuHl+GlRa8WdHJxtDYJ8PCYL+JThZO9
sIa95J/Kqzceggt9j095xyO3cdIUOe+q7ak0IbjQnoa+qwdLJNgDbCAWobLrv1qGKzz246pZcxtm
+nHMqUwW1Ttnnk7bRjwWo1wh3fdrVoIGB5xkbNt8nXyFH/gcsJPIbqw7wWkC+5LfsUWIzQwc2wSG
91lfby2ULh51O6opfl9uKNidc+/JhESqH9LCEYRjd2ZuskZJjY3ezpfSQ7cx7HYNc0dqbYaS5klE
h/eE3+T7L/UfczCZhZ0hkZ2Cz1Ix756ToV8jONeLGjkUdbjeg9pSbvSuKwCM7A8R3DXRUbQQ+86q
1FGHPQ8EHk8+4X2AG5+wreJHQthWbWTzApkHs4D4+v17VP7uMWRZYZqtW7oqW0Qn/veRJam+0vVm
ne86oV4nlmRroF4FM90kkG1HlOSChRYDj2/VG19GUq4K3EOaVS081k4EFE4NtSHnuBi3eXZR4brI
0Dl9tLsCOre8Fd7TJlhlTOd1Y6l19dzSani1z6U+jT5EdEGMeBCbf/+x1H9dz8jQNFM12cCgRvvv
xzKMHHtpL9XH8FfFG5QQmc9xHJVv9RsZ0eJjTp2PG/e3HXXcDMQCX5Stvubvy/DLLGaoOZGt4Js0
yRsHZPChk76JXkFz0P0h4RxuM8d4wDhLtM1X8jUl3BAr/65cbuEPdf3vNen9ralOsFET0gJGvLsT
PtfMNBn0vsab6LC3R+mMkgcKSKLNO6g+sduoDi5BAW+kxx+gI3OqwCGgjzZRAStPohfWT6SvgLRd
tNfhUdqzCUqlbUMIxW01wJ82W8fSpjChgOocEZmx7GXkO/Np9YNRiZKvVPCQuViEcN2XpK1Anafd
+1GAMp1D333Yu1smlzMx1KOxPuIi1qOVr7veNWYm+Qia1MUGzOJVZGBEjDzo4h26m0z74dL55x2B
LchgeC4iqvsNiP6jotI7vcuNsauPjQtu8jPaRiSBEFZxqS7Z6KYn71f20n+yK3X1B2WvrjSiXBnV
jb+KvbIOTuYzNgsTeBpkPXwt53r5/aX9+478+yv6v/d3d4waRjfUXsD7m5S6/DwFLCxHGF0lQmy7
wmPQCDa7GRkaLWommc7eM2hslkPhikw6GXJQpnE4UW1fC8Z7X2HnVC+ZuUQRojXc63ZZwJa1catD
Qcg/TNx0+caKlw1slGpxY3A14KeY32QGZKBfAkDwnIpcO9LK8xf0xsyG4mCRMXdgtoVHgOGJaYe1
TRRjADkcFCp5IAERAm6TA6l9LIh0xPj20y/5Ow70r29KFxG068bUgN5t6nJNjCXZa/imwtONyLIG
2Dl2tzlwoZb+iyScatUMkMrnsTlHwEewR7rUbOsGhRj8Ci3dnBsOxwzZ6RKKC6DJgt2Ids8oAWXW
NpH5hOBzHMIOy2RZ947HAQMWiYgGxIT49hVb/M1r6OVL2G8ivsZxNQyuPLjcaDLlOqF+gS0GdiUf
RXPliQ+pfhJxPKNNIs+HuSgdTUlCZPn0/VWkTA/Au++GR4k6VakSFZJ1VxAKcpXUZamUR+8IAx9G
7M0Jn1LkRJgy7LF06uBcRe40q7a2CupBwfno0W6Bq13FbcE1tJ+MAhtJQ0qgzwFRJck+PJ+H009F
9V8huCb1CL+hAWHGQPZ0//yTuRvLTimkY6bA2549I+BamW+khV4qtp8BlJedPAK+hOuKYswcV2GN
OWEL0tHLtuS/M/LSr/4RPQwd9Q4vrKfNi4wQ+9AF6LcOQIrNSNVdVgewmUST1juYnjdvMZaX8trl
5/jEmv42v23N7jESFuaU64Yx9fbcfA7AI5Wd8iriyyd1fcSENOc5OyjzG6HIynpgPB8/9UCSwa0W
MBZrMqBdJHTAJblbIbz5Vx1cRcPgw4Wg1Ykf3AgJrKQa7gn8UByZ7O3wfBg+8+F09f1FoE5P0/9c
BNNXi1hBnPyQWAXvSuRUqqqbHqfS0XuUPUfca5/C1rKVlaI6zQPbbfEdZih0cJSP6MiLd+2kr8YN
/IyDQB7jzLxW4B/OhgMPsZCmGcG6Y4UzLZKcW2N7JwsTxhxDIbOQvbfB2SH98Am0v8oXy1J0antD
QtnLv98t8oRIyFtTi7sj6lPhKYxtGCpZfBlA820LMoXS1/AtKA6W9SgQdGJsXi3mvrf15FFTXOwE
KaN7EfbIDICtisZVwPFmN1BQc+LVpU0r2aO3Ff29PHxJ4XpATpu6PYIh/QZv0thgcMiS1XCOS1uE
uKKSeRl1Lx72mZWW/VBOTs/1P38ssnZ0adrn0kIazPnu7lhR8Vt96If0VMdPOasDYhzS5diDgwdM
Zl6/vzR+erG7QyYLbtLoA7A+ac06s1jkvlvsxEjIutFVKz89jIz7n/H3ZyNyStF1whc08+5nLM2x
qvq+Fy+QEJWZdYjfcp1oHloN3zHm+c5j87CUzwB0lumyWFF1YVTnWJpBK+sggJxVKqEDYUjk47wM
bJ3JCcIN4pLGln5VLh2crc3i2RXcywy66Jzp+etARLi6QJlqPxswyKa/9EU+u9nq2gvmaLkdMvR2
r4fXcvZ+Wx1eIXDYr9bs9bWhGujYKIThXHvGrb2HXO5YM6jU/F2epyf+/Zk/yRiMv7y1MHtv99N/
fH3doZHeT//YHRsZIokYrz+wVLTflS0rBqjac0CB82HHE+ycOu8EM+wsl03pDKfTrHDxBYmPVB62
NGM9594eJP4/hdvUi9tZeBp25VGavQ+PFyZzM/SR9ripy9kFGf8cAyNsbfciLTtoLORLRm5yiOyQ
oHCqqzUHMGm65RxQAX9PXMLSw9nhMr3uoZ65rrtyVzQms68T21ybdQqI4uKJnQCS/9np1M++AFAs
MW/YU/xtPk/5a9q2fQlznDaDTXbehQOYzDcMHKarrIsN6KHbW/JmEBwPyMKFv8do/zM8jM/ZDk05
jnnxmUaYuaX1mD+Ys3O4Q5B+Gc4jqLnH/hWpzYv8AQfcGS4j+WrmZ76tt8O2gJawzHa5zcEKDoXw
ZAhHUxrLAhDiEWv6onvwLIKAqyVeo9sMmciRESeLE5D+oJSupRvwJMZDCaDpfTjfHs1lvY2WKgCO
YlY9tiA3HuQnaaetIRuWKxCw6+zEP9eWX4tdeSEraRe8lg4aumZufrSo9gH3VXsU7ot8JV7kJeEZ
pgP69Ps79q+W5/c9hLCa9ApUZ/r9OdmKXRTKYRaehKW1HLA36MfmOdoKyxpOnnJo1xH5f6QDrcwj
9exidBllQwqPd+ZD/Cjs/a+Io9Rwoid9269jD7M/bq2rsU4fyod2lbux25Ll9v2blu7BK9OblnVy
XalApsCVu3pfFoaQ2CEjOJXmnudah0FD30nskmNhUctXNXQEq5y8M9+/7l/Al/vXvTv5er/04+wm
hierRg9zFFK4qpoKH/skUM2rPEGITyFs3UAqXqVMC3FV4JcRP30jmWdIglvzGMI57r1okes/qI//
9fAlf0QxpvkVG867LwVsgSdmshycKDtaMmWG9WQnTaYtanX7Sc52Xwj+/ib+78XuBwBDL1hpP5jB
qR/2YrGvO46VnVQ2DoFlNIG38eVGtqF5lOW373+Dv0bX/3tlWlqFBp3p5F15bhoaGQtZF5z89iSi
ZJS0XzG5Z2128lS0/Fj5jO6NKwC+IEv4H178nxee8f9f/C8JqZ5VRmsO4UmbmA/sfvYSa4LkejOP
vYiyZ4fMj1//p9m5NM1T7k/xqZU3FU3ksLvfhxU1KbXt2ASnuCqw6xIxdeVShy/b5TvZe1ODjWe9
FWhqYeMxgfjhU9+PYKevfIotQawNF8KU766sLECXGimqf2oAhgtrgb0gBn+uLpEMliw48lUP4v/j
7DyXGtfWdX1FqlIOf2XLOQcM/FEBDbJytNLVn0esXWfTbg7UWdOzabpxW9KQxhhfeMMvQz3cxn+u
+Msx76ZaWsU0DIzyekBlxlDwdcCTZKrly1B5wI6ua36JXL5dUnQNULCE8cVQ0OR8vuTvqpyX1yzJ
3H0aTyPclLJwlDWomBXgViW0nRGGeVavOfjn8pdodIjA7q/0f4+sindRTHerjbZuaw+RDwcdDIYV
yECLGnH4y31UvnuKdJ2kCKVF+qriMKm/XKOceC2PduLuVVI1a+jyLATjWVYOQ33RckQgNCY1WBEZ
IwTHsXtSg51qbv0CPVH8PRFHlomb0CCIx8ghQ8+QWd8oen3UZEu1e50ktN38swYHbdpDa/ovHsOh
LIqyxJDafTaYvpx+Uga9KFiRsA/VZgx2H/7brV2IxZZkxe5FKNnvDNvPB/3u5hiGaVoYdFvQJe8i
WgRMu9YLTWGf9ZsSw458iYthhjhTcvj5QN89718PdPf8tbfGbTox9g6C9SLGCzF74XBVAkw7hs+7
DTLht+H85Yj3a9mVbaTuzQj/TZiHWj3yKC77LvYUxrOEZ5MwVOZnQjEq6hexniqA+0JUB7duBJhu
SHiKkef/MhU+uyv3c+HLKHxuwF9ucacouWRWmrBnfTU86On+IaypoXYL7nR3Q6o1H2dsrgHhXKuh
NbMI2G7Vhti5oDBP0qmsM0uZFT1kh2yWgBg1rtIkrRcNyEurIn42+rEYoEIJNy94LHAGU7vXW7Yo
1WhUef4yzf6LhcxS8KFXLfyfAOb8PemuUQWvqZStfRI8l7UCdeYRbJwqIRR/CDIcmn47oDQsjXeD
yIM68LxECfSENSwDXwaxVTIW69jzD5F2GKjRuSPHIbW5rRk+GIgg5wVVGFhy9vkq3wAuUoUhbCnj
4pcr/2buGJABEaRDqJCJe1eCzlRXsnzFR0dV2LhRYNPNdt3XIHKu9S9H0r7ZoTiUZpo00umkq3eD
nHae1iSa5e77fpd2Y0PdSe4abWzWUNU91mBams315hSDqxG2AqSIkyskUd4UXHdFDzQwJ8dHkqFA
PxNRFSMdN5Q9cS9haaE8k18dIcU+9TaO80XmUw1t1xH7UfCOVFVRvfUxbO/DtXjATVKjZ2QkMp0l
qPVTvprqjOUCsYr/7xWDa7aGzNdASVm+G14lb908vroYZsTVmDCEeCTDesd6KYaWYL76dUvWvnmu
lMHEjPKPyDJ891z1giyZiE14h6jYZhmBBto4Tz9f03fRnaEAQYckYSAieB/ZC6GYt1eJLSripmGa
Qzoob9EfCCl2Gstbtc9k5FHfsl+1HIcn5H7SfD3wXbyhR4IcYsMlnuqbjexqdmwOaETdMK3uBtzs
JBcfjXiDvyVtnKB3PLhvJbrBDtLgzbqBqL/6eST+qVERdDESAPhIzYBzf/bmv85iN4uEm8BIZMk2
M4J1jkBJhbiDoIMnMymOY11TUIUSbu2y9+KRklC4UA+qsveB5SIrUcRnN7tBrHRnRftRTj3/uZ/O
216d6uHwaF6y/o18XKSnZZybm4+HFpQ5q4CcUaIrv++TCH8Hb2LVTwoPctdgHJJTye5gD6WWQ9yC
m8fgiby/tdsa3b7AfIgx7Aoz4yCjrlTJ2i9b1jcZjoHpOhGwKvMc3rvdxnWpN/mt8ob06/9mOG06
ZU7+zsH4Znv8ejD9bklBM1LoXaH0DoEJ9qkky8WTptUAMFbwxEzQ22tc4OwSUoSFWLuI0lPZYAqS
Prc4V2edh7tUMTOT518TvW8nCcm6YqgKvpOyeD/zwRGhe1O6+8CcdmgFK2uKbdhuod59g7WRTgNT
Amc9lpRfbsB3K7qms4lRTWQnu6+b3oSqkAovRFPrdvDRvU2Ghh/BwO+X+LmY/DUfWco1yCBoq3K/
icD+3sRS1c87GuTiCa/4jxqq+1Q5YlCgb5JVOIv3SE9plPSwA7e24ERBt24o2D2ZBqbeVAN823qU
ThFQZNgYMw9Jytrpdy0+0t64eKRL6EU2+nEezNvbJT3e5tqDOdMegsXtNb2Yh+IMe+RJObFLFo/e
K7xc73KlBIzzM5YxnS1Tb4Qki6Lkk6zaimgjM4PhLCZUXmvL78UOgCqSICiZyojFoVxsF6iygRl4
z25YJg3144S/8Ec9APXelqiOyqOaj0HLJp5fkbXmvA20E+gkYSkwxvsik6adNLbw+eZk6EU/gn8B
GxG9IpWG6CdwiNycexYeJq8xGAcEFzHCTPoR+ou0GfGkQm+GoliH1BLgQJZWZr2NgDbCD8T5NQLp
dnUQX3Mc4oi0fnOq/jcmGW7nUHEfRN757u525kJGz7Rl7+goPRd9sKtN1BeuOjZKlpOoLyl6OiV2
BRLGdQqq0LejG7UXL6bh1uOuVva/xPX/xEicD0grSSGxNXX1fgq1hZ6JaiNa+9oTxxSYCcvOCW7R
cfD48zr+z5QxmSqoy2oyBrGs6cMy82UZ96qwSHrVtfYksUOR6rol7out/VX5hQIEfP1+C+OaDJnS
DzheDqnfbWFRq4htZhaICRYHJaYx7x+8BtFF2viB8iDgtCt7E0V4Nbsc+aIAKbpdpz16gJZDZJLR
+79h2mbB3TWzZdBKtqH3CyNZq/1zWzb07taG8dG1Z7yOUa4/GhUhNjdT7c86rSphAdxcQF/pSum/
XijuS4itrKwierO54m+I+UuFisegahlQrknCB7l8LZMFrJpOXiRMp1u6qWm2anhraHsKKlKyt/rB
juq9ahftLR+7aowAypvESisnS1OeBttE22YIQvhQ84Ib/el9XIsTvY7GLd7UevMiSbJdw24qbtAp
mjcNjgPyFwlYUGb2lSbIjbEBuDoIuUVXlCmrDdLlIR4OtbjOjnGFNSKxs5ruIpT0fDpFsfiq31r8
Kguw2VzAdaSQN4W0d3JITjmBJHr3PcY1ZBZeE20s4VygIFi5seOClpWBHd0IE/uNpAyraE5vUvOd
m4FFpAoX42M4mzycUct0Id9p7cdV98eZvnYDc6nNvOYlEK0Je+OYwlsoYisX5q8ljaQgX6U6oLwS
0c5B1wt6uemWjiijmSLOazrzhYSdMDcs0unKvJrpSx4l41pCWalGi5t2XVY6fY2SHD0F7iW0Ikm7
TttrB8uD7rT5HvG5BZYn/hL6vYpcC8qfVvBotcDU5RZQNLoyirfJzXaSk1AU2hzbh7llGVOd4rVl
4YAnRQCBt5WJuZXFjppDyw8ufJTG4xoBdRp20frK0lnzIDH5LXMiIclpohCZMlImgm5x4+RgACkL
tWbF1L3OSJdvsoIhp7VEsNLRkmRRKy9lJWH7ZXu0GkI3mbkgwAOUizTjNvJwyhqySC07Cmp/Mq+o
1iTzJDTPUk7EJ5xroCLX4iKggmP143zQMecuJD7GjcHFjbtxBxYhAjubGM+evEa80q4u9NlGopbs
wszchiy0txsiJx4kmfi6S7XMaaRiJbu3FQFLn700grZQTNj+FXYGZLM9mqV62qAaiWYVd8OTykWB
zabIgiimywqidmZ6RMA+kmkXSNZYmgMZCa/5tKDhQQhEbTl0R2GnrEXqVC6jL3FfF1EFw85M7Fz6
I1AzyUDgeYoTxDocb3DG5MHqW8QO6gdTdLIWibRu5Tms8whCTLuvi6XgtTspXmQUHA1fmQRiOu8k
pFJeywBxraJAzxAt/4K0GhMy7gjAoCKt//jzNqbtkzwHzYvXYUcKZcmviSFlLLGU3CmSBXPJFSG0
SkcvQ5MBvm8avbAy9MVWUjclzpSUw9JlohmTiunt1ZsUX1ZWt7x9oNiZC5UtNGu1YINAIXyQ1St4
7iq0MH0N5b7mRSeHUxGFiHikW8B+AiWjSo6XvYC4v/BMZpxQy1RQurNQb6uBuOgtFRdcA5JDccNt
mSk4/BurelHp7fvNkkWpAQ5fKbs8e4kaFwz6RrTw77lJjh7L2L4nNHwecu0h04VlWqxLlN800Ps6
ALgG+17NElHkXBfW5UZK3CovUlFNrfKh6/V9m72YoTU4jGS43yGKBrKEYpqEJZ0PNwq2PSNmKf60
BDkmtbUt9XhUWC9xO8QCAarcJm7guDk79aCffsXLKx75FJBk7LyEmj4XLYniUCJBmt+wSzgYDcUl
Dx9cw3rwpYuZY6CZlFsonGp2ZJCj8F1K65k4aB12+SSqW8ia1SrLM3tQ7UHQFhcufS5mwLbNfQPn
SYqwGcDiQbQjKZu1mLhfJ3xQaKHy6bvjKgRixlPoX2cB7zGwMTWjdzYLi/sQuXOeXmcQ9QySdHLj
AtReHhf9uVD2WaEAk0XuzdvrSO8lB8tT7BSmkImkkRghC22RievuJMtooTFhDChW0cLkCQCjJpeP
ZXIIvReX4+gYQAbDgFLh7K9bC+2QFk0yz3PSmzZzmw/YtxjfRzPAGLxFYU2LyZK0TlnECfrb5daE
ZkzkifhHLH2YLF8ZemmXW/zcKC8W3jLFVWHNhrKsKcvMipa40EkqCVZF97J7bjGei7rXvm9HIh7W
qpIjRUBxwvtImfiFxs4r6jN0lsdSQ+GV3icF9mvKMihW45+jk+/CoK8hwxC9fIlOXKtLhLBLqOyz
f8PXEx1Wp1D7Jdj6rJLeB/NfD3MX/d1uSF8qV9fdu8hSiLgisr0PRTsq0pgxHUphTRIRhU7THZj7
mvUgXnGKUOyulCBoEjDKx5+vezjgvyc0FJJpHoIAuStlNILo9U1DBtXIi1QZLh1zVhYqKru/FgD/
TdeGuEyTFRWgCWVk8e7qtcSM6sJNjb3XPesY4uhHPznI/iuewVkMZugRW0uoJq31/l9cpIZ6HbpP
5IrqXZoYDzLmbZoZexlrcaoBSbCtw5Jq6SNiLrL0Sw1O/ac3Nlwm8b1mEejSmLsLP5sk9mPBM9lP
/VnJbEY88aNC2hzlI8i7rCDFtNIGezqkObBTm/VERRcTNgHUUhIi65y84ByM/TRqwcEUvdgao+qz
9lECw3spFvFxWDAq9KlH5av4Sp89Mn65hH8KXFyBKYrg26ir0fO6mw2d37RNblTcqBjP8mfPA6i7
+/mefFbV75+8L8e4R3eruuXXbkSdn6iXCn/fPDT1RQ82EfsDLLJDFIXz5uaQVyvlOW50uzNIE6lC
4tVANZMY2G6up59P6pschdIphSYwNBpry90Dmtai1GmuhssWK2uDhS58VmHtq4ON489H+qeoMozw
/x7p/urBHwil2anWPvNJKo6lZY4EfJKtdRusLYiYmHT+fED5uxWO9g3QJw2OlardXVtelqXZVr25
j2UPNKk+bkGfQ/lhxVex/RkCTRW+3LD3lz6ax/Tpk3CVEUrDu9erZHdDnqXNX90QKGf2IRISWzlO
EyEEQ7x3w/iqjoZvfj7tf1t1nwP1f0/7vvxxaz1XkVFkO1Fbfmseuo3wqgGb9QaUaIysBM4peKIE
gztPJo1kQN1Az9Eg/EMokLwUe3DlsYnGNr6Hg02RQCcHny1zglgD1lakQT+f7/eP9f8O832aW92g
HddSSwhK1meyo5I4+uCMi4Jema1oexP9Py1gWwzyUV080KhD9h115YOv5IurCgRqM+QvdT77+cy+
XX0pI9EOUWl5Io/x9xZXa41menJv7ekY0uUi5oP1ZeuordYXgjdE8zH1Ki+ZYfwXeyvAGpN1H1Q4
klN/HzgwQy0tqabvW2+INGnqgkqorIefrw99mm/2sq/HGX7+ZQ9vCoFwSvSl0ydOjagMzBjgs+fU
flxq9pLfUnv9/LwFlPUsj7bb1x4XdFp9jmef+NPzVh69Hg5TJHgOp+0z/+zmvB7mgLO4cW9v76m9
re3du2cfMEAFzDVAtFBetccPOVgvxAHGpzkBlL3zR2/TKVqWJF3Pzw+hvVzCXrOft6/vU/41yLDU
ft0eTkTivMezt5AHhvM8gAGz3y6J/bSbxqN3VBf428NhF44OUwshzilviMbz1XQ1PbzN09Hhne+m
07k1ehecw9ttfNldao75OnS0ensLdI1zPdR2Pg5Hu3fOiBPXR7x/imkpWLUBcfYe8y2Hnb7tdlzm
NLL5fK62XyAHeqztw+5terlQprBXmf308rI47vdwvEYfG9leLOIJSgvHq70Qxy/8dvz4gA+//8im
H4OE6Oxm/9HGD3/+8Cdh7I358R/SDaex0QT+s//z8Icq30gBT4hstP1nDy/d5sv+43hc8GF7csCZ
NYaaPAvOuOq6juuw6Ftj4OdLNFJGf24c5OFPaJcOyfxocVws8Iu2O/tjzw851Ozoj4/74dCA1hEz
vfETDrH/+cHTv9vvvz53d/u9GlBnTK+Qs6Ji3msr0n9asjMXYZwAnpyCokRn4fWKSCw6apVujPP2
HPkoR9RPAFbHGQtqkDw1Mq5DCC3X8UrsInxsUGGn/pADsIqql5I33dp9EDbONTGmRnW2BBz4EDRB
9tkq/LGE9nVjcVtpNrQpwbqb2h6Vza7gGQ3alRmwXqqYMY5StJqpI4C9B7yJQ9cV6/FoaWXRNEYY
pkJEQEKTRVQgpn6gCxKGjY2L/S+R8Df734DEhe8Les0CTvP3XE10jAtoyuh7PZ6WylJWN1wo4lLW
A7KzpXz++RZ9s69/PZp+tzL0bWMGbmG4e5olbnKI8JKORlfKVcpvktL/yEyinDVQJoZ+BEkNaqN/
X1hg1H0GCFndxy6GLnWy6a63SUjK7XOxqjJNb0TzhTRxJewWgxLReviQXQIvDN3PfBa024yKhJIo
CP7GxH+PqjxIZb5dNbJcxUcEIZphs2xd/+SKOEaZGbZZYfvW3vIErH8gqK99bZoAuDPcPz+Poqx9
e9doQ2gGhmYm2JO/L66p00rrw1I6WcfkVD5QkAp9+MEwp0d9amur/pX9GHO1od7jBFv3j7VpX0uU
24tHkMnJm3ISsE4PKBIhPMTq9oygufP83I/hyozWKGuPcrueA/h9ZRE77DJn+s4qeFJHvHF4lfbz
66sHNjcdza/jw/s769UO1VnbuUgjZ7ViqQR3m++zyYC/9Z0tqN0RHwXbZMkKvU22A/qXJXLLev8O
6BZUbjAeFuFhpWTtP0T2lFXVWVXO7v3AUSQ8q06f6+jhfWeMptOnM0sT/4v2mYUG3pp9dG1nw8Gf
NufF+cgPqLKOcAtfLIrRkV9X+7x52bCAsrIvNmd+cj6ez4vN4mXBf+fFkTXTPr7gmjbeCFOLlzhJ
5+TzLLrG1NslaKcU9gv/1xtkoPCL1weFGfo5eEjSf7db5EHQXxv17+Xxtzj1m6iRBhepIcqpqoQo
2d93XC0BL5Sequ7b8NAIc+yFiVSQ6vn5yYJswOfcZQM6EheGJA/C9+rnz7/s3Yl8axI1NLShyaup
/Rga+DhvDNrdwoqa8OSaQgJP22mR7JWhqxtAv9KPlqJOPN0EOgJptngGrqbchHEdWedGnXQ9lWny
Bmw0Zi7227Bq3frJNXaBW0782BqFqVOfRJq7utteusp9FyJsraQHibpr1BGu0dX003arZKg+Gsgx
DfL3hTYqEb8x0ouLdJcoFnaGtROOJmOTSKoLdlHpzko1H8f+oRWfwgT5xbyj00S+aQ0zGYclY99V
4iRqmoUXi3sdSpQ71Lhl2hGJhiJH32K+dCVYxdrBr0iVN0gCOfB+QanUGE+mNyRQoMf4Twn6dy2q
looL16ospn7JqiI86yYe3ejxZPCfYv/qRGhdFFjh0e+q/I9cuQKXpNVGWXJ45809lX430k4tGjV/
9NZRMHbHx2WOMJnIpd+ozi1rf52qK6+aIcxq4FJHxiDiXTFFEE94p6oKgQdYSwTLAdBFZ6lzfFVQ
z3oyLGFR4aWTt9yJKpyGPvIjVe+ULZ1Zqm5qnI9v1pPvX/LbKwXQEq1/yyXza0dCr87J1tUQFHa3
qbKnNCrXffziRYAtfXHssSvRVKJF3+C/i9pO9pYgSe2Rc8t4U2BY21zMyimo/OOwG0zriqqwgQl4
dfn58dW+iQC+PL0gU/+eJYnc66UeBOwveunQlLYtbAn9YpMhwZwmMuR5dysKyrSg4BiiqlCKQAda
dewyh3MBwbESqXMRhSw6D6qB/BDNizTKxllGN5cSZ14h/0ZvILRrBZNiEYl0VEYMFMduGzFCMBbt
l4Sm0FDTb/DZizp83puXwnPXbV8udB7CAPSXlnByG8XtZ+GtOQ71JCEOId0lTm9izqU5vwzLENj/
vye1Jg7b8pdJXbmNroVmo56gPNuPj9H8PzQRnO9Gxme8S0R7gq3N6lvb729vb/j/jTUHPT6nsuks
s7ovOvsYjT6I5z5DSm+SjIbw8oPY75f8QfoHOjU0KCkSDbheYGP3O3dayLXnmwUAAndBP84qBEjX
0IHxUmaLTnExm7f6L+AW8q5fDnuvV5iVVpKnYa+eipU1MbbZY/VmPlvH9KP8yD4Ze+oI71mYO92i
WCUTbXNzUIufgnmZw9o46Sdr467dc7c31zB7HCi2G2UcT721N23H1gxTj7FwkHfyLrsUl8ZR191e
XUfzZAJXfVuvEEG/VKtqpmzEOW7P5Bxr/+Cew4/QkQ7RloLk7noEcHTWlvnHjQXDuZ6Dk7RTFzT3
l+EeUatXc6Vtikt9qV6FTf2aT9V1/hHb/dw7X7e4X++SlbSLL8KpfzKO6SZ4UrbpQ7BC2eBgbLJV
sgt2MGbP7Sqcepvbh7swZsYyOYo7lRf0sIW2Leb1rFiG5+tRmUlLYWmu1VE/82fZ2DrJG+to7lIn
mKPHtJRm3rMMVeXYbWiBeGdsahDMJCxaXU/GFmXTB9hP3VReey/Fo/9gTrNdOZXn+ip4iblW6RWj
n22CCYrppI4xiffuVHaqpbviZLBy8NbdDn/7efemLfIV6usLcWZNi1m49ha3dbsslvQb6Tyeodt4
drdIoY+I036VbONFt/b37txfs+CtvIU7t6bCwf1jHLJL92T+ISUkHYMiNA2n7wfCDrJT+xWIBK/l
bZSNwSuS55DFuuMhaQtJ27Kl/U5Yz5/en4f3VVC1kL8m0YnJdIe09DOpJOvcks5KExLg4RNS24LU
DmQHstJ/gp8hnz0F49P2ES2FcTbGcmNsjIWTMY4vLJgOXsoT3SkmqSM/d1NhhsEHT1bu1BPSE0fd
0wVz2vEQoOHsOh7YVgNjCkCHjY44vyPjMR5en9f0Ci8LT3YByhc6VCO8q8b1GB8ZFgk4Zo+c9rYl
pvNH/mjIe/GLWoZreNCoYab/87UnrUcXFz15yEBTi6sa/m1oiwcu34GNPO6m9KLeQJmOUK0amGvx
EG1uifwk+3TKR/PT4UAmPMSLz5S4RpjcjvYk6stHsL229Dic13Z+er+OBRwR0MqwH0suF7tlLrRz
+jFqfXDNGEQuMqcUQOb2WRI4wSFD4I4hRvMcHtwzd5W0nOQarWo75F7RzttfJwiW7MjDHdxmdlBb
GRzPufIVGjP5+lAJeCuc2+SNlf1/XiLEL5xDCAd7B+y5ffl8W2Q/QdObeaN6I49de3WCvvbKyDMT
sBBh7HOepGQyfNd+Hn4YURyaxsMrHh12B+oVKsvt2/s8mBDlvl92u8vq8vSU2Rtyft2GvMutCEeW
886TRCw9PJi9/c6KjWDInHdPV0OFoHIoXtCcsZ/wh7EH+azEnu6oKzydE+csOUSwmP+MunE/wth4
lH3GtIUtEi4jHWY7u2o2DI+/HioSFgPzPpwmOyGjS5DGy+S12RA1D1k+Ed2MELxZWsicGfNyho7W
K9JxVCciAu/FZrO5vA0jroL6GZA/wyf851MSe4i9Z8dkSsNh4o0/iOjP8pjQPp6cz7iVIGWLf8vw
Zjz+bFoVfMB0zmNDKjCcDvWZ6eHijzJnd8BOeHi0huGFv8cFcO8QIrE/BwNJfLveYJrOCQ81ERww
EIXA18MaE8mjlRnMcK5iDKj1j0R7OJ1k6jrR1BgHU+NkOsRk+VKbl8vhL3G448fehIzB8fmK3Nok
mg5fhyvxJxlfATjz03RLQDjq+Ngz56E914wCcrdo6ISraBnOrzNv3i/cmTsztzV0yQd32y+aVby9
vapHHHnm+VanTnmydgjn7zyQp7a041zkrfWcvnkrFjea7T6sygfy6UV5QqxzYZyDTbYxH4tDsFAc
danPsr18yc6YPa6Kdbupz9kaMdBZvKr3sLejPd3YfFZeqrU48ebNCt+8U7Ew9tmm3QQL8ZLu0gmt
7HWx90/SXl0l52JtYNRkN5Ngf32Wt+IxegmW7aZ6t3bdEEvat4uOSQ9NJA/a+hILvvxVG1istvQk
PyvbfKJP5Jk8y9Yo5EDAP5Bji7grT82NMA9m6Vx6yo8ya/Z1XV6Up/A1Xhqr6vk220s7+SD+oh7z
XTuQkMMaOBwDmUO5q4xGKkYpqL9Y2MUcfBWwiHrUEtSVilPETQkSYeJaCy0pbUGFRI8xIUFdWuEZ
ayknI0JrAIKVG6x/DtuG0st91CaT6lEqNlQQX3dR283wsmvskopJVK+MHoXV3VXeY1Jp1fP6N5uL
f0R+hnoJdBLsB0HD0U++C51vaZeErWuIJyp7bEwPS/ao5y0r73yoeLLI3VgusiHlpp63/29iPrqR
MIAgOtGvuytDNVpya8uMtq9LKgIiCwYfJSJc0/I6H1cQO/JfYuJ/mZNc75cj3peiROFatJJGB5hG
s18/6608KsgAIsnCZORFYVp44EOC3MnphFsq+4IwkIwKFpB4j+FIEs8K3EiyxjHR5w9u059vvvRd
zK6pjISlAT7H8+vvmN0qSqP1KvoXgOaAsw2kM2HakBGDTQDhFoPGhGGkNeG5wm813AT18ecz+O7x
GwCvtKnwPQHx/fcJ5IXQBkKnCns4dnFEYPHJ4Kwhg6HCjcjmz0eTh5LV/dOuIdilE/djDPP5fH7J
UdosztQQq+u9YGFMPfTAMSqObsKow1IM2MFI0lFC7g+IBVjSngyqAOdMUoCEsCqhvNgtPDpLOSCq
Fj+lsPwNMPqPyMQwQb6c4OfPv5xgnrW3sBnwv+UHevAC1HXwWqyKQICfhbdwibIFMon14JEF7wfc
7agTQEEBkrLz3FaTkXSd1O7IlGl2jeoOM1DUvIpFsu+W8RFVZuSKcS5pQBBRL6DIxj7+nlZ2c0HL
lZ2KysHPIy4NxdZ/R9wyLHgNBhzduyJi36dRGueFOZR+vexPaY6KdqfjBqNFa4FCfuyIV2fgLSH4
PUnem/qXSf9dERMtKITFRAPNjvsVpwFO1HuCpe31bl6ya3ioQveA/Q5C4aLItlGE6y+X/N0VmwbF
KNT8kaL6lGj5cgtvxc3MQJNre4M91b8eMmNSpL9lkt9U0ECjK+ikieZACb+buLFUtpXp39hLTKwz
5i5Thxswc9kiDLDxrjD3CvAmCfGbTpDvV5tM/Q3f8s3c/XIOfPv33I1ujSBJZmzsVX3Z8SCGDhm0
228Sb06X4efn6LdjDTWZL4MqYEedK1Vk7BNEl3TqRitWSrsgbi9aO81/WZWk78oDXBBKL5+DrJh3
j23nF56ValxbpYbbsulHnbyvQZL7oPqatwTWcSCPIrK/W7IpItT2y4tkTVLrsWhpoOQP4aZS30M6
nw3ierDerOYZvGsF7kmGX4Xzio5Vtmk9ZvGAbkeZC+lWvYBnGpdLHRMa7QowaFX3pFnRsbBmVtos
I/1FH/g3MniBA+eEQ+jIilZRTwEgMlEdMy65VU6DdCEEra0XA1mjHSkRFfuErpS8reoNZcWuaeZx
hdinqs9a0IY3QQIkC50bGH/8Eod48ASD3Ga4M5RZDEE2FaYSm1BU0b6+Obmv70xIOEZ2roVwHJYG
6MF4CuWgaa62YohOiKigFkAmokRpIYiO81idnz1zHYnYviEGZ2It1SAXn+7TDsRM9HYTll0EGiFd
BeT/Cjwcw5r15TtF6l8m5xDO3C1HCAzCdca2DxUf5e45EqMiy8Se+0rlOTeWSCioSDM14uZXPuK/
EhOmiFIAzjcajCau+26KhmUkiTmWJqeho/Cf5u+QeA+54/RA8/X94E+Nzbtq04DYOCQ6Q6/h42O5
b0ZILmrjP8LkNkJJc/7zTPrEP/0zBP97XtLdEMTmFS/NMlBPD48xdbp+sn58bEaPD5QdQvvPI50T
7A040eFU6W8PmVS60u1LP3KenjjN49By/UVY4bt97+tgfcIZvszvmyZ5gdZwUo/b59fP8Rqyq8+2
unM6DGk5VvCjyl5dVqshJ7zS7t3T+P1sOn82lG/0jz/oJ/88WpL83RMD888w6fEBaDDvonZBN4TI
01rpBIrgP3WAoZQyFD7SRbpPxvl+S91GpoAwFDjasbkYvsNcjXqAQaFCs/EY5itQcDRxUP+kLBE6
g+qMQ04+8Rx/388GOZmhz3VYkU0/mbY21aZ0kGgjXUhIqfkMyb8/uuy4EehbLQatasQ9RxDC6R1B
XLc3Q5I8ZJ04S5B1DjlkNBq650xl2xsn6MYApSbpVGeoPyPfimvLKB6jlo3gp0bbavj3n1XXP7+M
4Df7IS0lZNN0qLlIG9xF3UEbU/CMWvWkbKOV8pZuomO8Ds8WlTGJDBdf6p3wyzMu/3LMe1MdpWBr
ug3HbN/qR3mfrdpHYyLNTsasctyVskQ06DE46DOUOkdIsc1p4qyIiH6z6vpu15LAYKFFSbwJe+/v
XSvN3aKuusTY9/UCwQ4UM5CsAGquAMEyu8PPA/1dsmEQbpBcIeBrWuZdclUkERjuttRP2hZ6xkrA
dzJdX7eDeC6ONnNr3z2aSL76W+z9PrqF8Rsaavj8+4WFm8ySxs0erOb+vlq96tUyDK7Gvr4tPHQM
AfOZxjMEkp+vU/ruOMBqEd4ljAfkeTeqnZ7dKsMvyVLrlw6WchBLtmg8EGP6mAY04Gx7tV+I0bnG
9qQUkWxUcXhHMqVDpOj6247y3T0mvgRwCsQPYYS7KEi3mlZX8dbYC1XkVOJ7pbwYxUElbpfCwm5+
VewYto37USa4lExGWkYN5v7qRSVQupuln0AoQROjmPm4peioAvzZrZ5YGEHJ/DzgyjdNCwQF6WaY
XJ4k3fMfxWsVxq3byPu0QRgceFuYPHhVN3ZDfDQEde2HH67CinjtHRO7rjgwd10SHXtsWiAqpN2s
D62Zlj9cg2Ol7Cu4Kxqg+AYMYhovIaTji4SU96GlCzjcMjEsJz9fwXd1B8PSkbdW0ZKB/TYs8l+2
Fznwa9m7+sb+ZqSbK2ZVakXRCNJBnL0Z4TnM6vGVaL2aZ4hb3obHxl9AzyvrJSONfJGwunbh5Eo7
N9PFlZQDZcqwBexHGuaEWljZgVZsYiNb5vXbz6dufSolfLnhzGfTUlBKBzOnM/j3NzyWi8SIGzla
wXGdQCKZSDRzQsd36NmMUZNkXykdeYoyzQQTdZofMDZmsoMwiKNt+wlirHORd+JHNPFn5gKrq4MJ
z2eHJffJRwF+C2lfOILrELbC1txrW3UqHAuIYlAqqIAn8/wlwWERH0aaBFQe+QXEamqO6sl1Lk7L
mTE2HfesUJMtZ9pcmaez63R4gSniO5NmhjqVJtg0Uowf5NkQpuWpDeldGGN41mMLyBY1vAG5hcWq
Y/4fzs6rt22mi9a/iAA7qVuJTc2We7kh7MRmEXsnf/15xvmAk1cJYpwDwSWKrOEMR7Pb2mv50Ek6
7ZXsyo+ySz3MxR/2Wh8h7F3tp94SZJ72pAW9T31s3/uE6l4epM/IdPnNC0ItSD7miC1R71bdYZsE
UZC+RIGWrOmM2dk7wUin7pIrqmJbeAx3iDR6qv+srR9LV9RCahfBihOlVUSDRaWjdWlwwqSPLKjy
DMWLR/vx14IiNuGayaY76W7uag5xJVrwP6O9zunL0PeKMx2oDvNotqL2Ac7TkXcoyE/e6m6mnMBt
szf6lX6VQfe2Ogl3BjXSr1ERsCDBnHxVUprgf67Q+v5dOBA0rUGDtxyUA18OZ70zXA8/RYVl4jab
gF5o0XLOe5XCxexqHt3y6+V+cVY/FA+wBYWMnDVtfVbQybl03SVOMFjQ7rpw5OPwU9/QpLARZZtx
Q0DpOMYaOSreXYxGveOdpAjr0jg8y4YUX/MnDYCnxfnlIuWMnLto2XO1LRWJk+9/iNpE6kDyuZ6P
YiOA7WYbZx5Jf09Q7CUuzTe8QlQwFKpKGb+JqoXyVPv1A8xWfsKmL3gdVKtOekfdzRUEfL8Y/77w
lxZLDbjIJWfC0OItJDpyHIRBd4x0x+tvaHngUXgZjG6Vl7vqg7k5783NcJ271CF5T1g6PbG3xofK
o1LpptTXeGlFSx4EgtPPnBWWj+JV4qYTXO27azG3nFKPcNQoQfxEzN6xKe+IZ2zHuqL0s4ENxAk1
aj/UfbalLxBIurKnmW8qAtOBQGzYmIfTLRytoh7SoaGOVtU13JvOdEvdlWiXAtHIw/BHT70WNZjT
i3uYNuLZZIvoz07ZRafoZNCpDcHnTXhtQWaNNhE9POv2kF0Zu/6AfMGh5jsa5bvz4defSUf7Orzu
D9ZO8slLbyW/3mo7cId+7yl++4M+wCfF1/BJl53Gc9amC6qg4nLkO8VXdvhOPsrh29mjAW8b42s0
/O+yK7cl76UinYUal9tf657s5VtcWNfyd9qm20A56CJ4ctf5apB7PesbdH7lpzvO2t0YFD60567B
y6A9dAG71C9IpwGdcbLA9tKgve+36Le6oKzGO5tkv4KjA0r8dr4HtR6M5PjjQPdg2d8Bb2FVxY8t
ijE+fVjBitnWW1PQEoonFvfX1CmG8GABx0P3trj1aXG1T9VDAdCDDdFpnV8FsuRhBdnmQjmtdlCP
OzZw2F5BxOipgiGqdML3EmpFNTDf9X1zjHcVXGHr4tjvx31yHaO7R9kqYZbpTg+i5/BJzDz3UCJ2
QTa5mTted8yeU+FlDs6O+L+cYk9+1/Bb9pq6k0/zIv4/Df4bshOOQVUt4TD9dYagJOqL2q+xDo80
qVHvBBPCB9m+HQNSQ0Dkg/mdqwioH/HGpZdxH5SHkt9oat6M1yqKm6oDezPTap1pc6iBajQBbaYu
LNq+vh02p2mHhvmZwhLg+2lHhcmnTx9dN/aM2CslJW/d6+9Zw62Ohk7+VbCaAwpbmISO87SlLq1u
ehemI9C+NudJRzWaM5CwpESiRw4gugySazAxJDSK47wv6JPZ94G9mU4W6hOi+It8LWwkohJGo41f
uNrXhkndho1U+CPDFT7a81zAcMPiimc/xqB6SJh3ykKXEF++PUAtzS2WfGOTUWuzsLS1C+GT2wfI
P/nILgar7Wob+wCLec/CJ3cq7qlYTXFBhvNvq6/IF5n5X1YffJxGJlHwzlyEnbKx9P2YydmBQvk1
ZmhDC9BRmIaBw1i+Qn8bctSJ44fjb/P+TlYBfDdlOiqomVMQZwrOU1GrBpr5VUrnoCRKVTeaR3VY
UI6KcFpfUzM1Kb6Y29vQ2XJnqQc/iRhzRDziCwNOg9j67iF2+XDuba/bNOuHCXZQQBeEkzR7e+O7
EFYS9c2Hav1Vq43XQHb+vSCwbf/X7/1jQS6iC7sd4mww5+wwbxA9vZ9xcJIAnmlf8zRcIiw0zsq8
Q8qKx4JFag7VNr+ydwgVMF201jRP+iH+SAXpMd6Og2MhL7ZOAhwNV/8Ej+oWL5ZH0+1JYQ3FIoEZ
pfce+lPhbWiBFhg88l25y4PsR4VcTRDt82D42f20vOHnORi250C8g04Zfas5mrPyQOdgPISbZpI+
AJHngHpxf2EgUkL1OaDlnWKv8TLuqWK272KfjQFlzD6ggx91IE/yGg8EGYCM2DecyRvBJCBH7qCn
gmsSvvVfjkpkrkPWAiUWb/4CLWhe/IIdxd7nLjAF6wkji9E/7+YPLRA/xaRwq17b11b8ZIJ0lB/7
Y0t/5y7fQTTiWXvxkyfFUyN/t5Di44/lD4Xv+ND5TttDncB3sSzLVvyJeIGxr1ABE2Z0/lBpaAtk
7NQr8KAfKmYVc8xDOCBGMKLxbSAka+yzbiMDX+eZlddVa83JfuBaPay88ZUvnlw9aXtlXx/L47KH
OhcAzupq2IdbmPu3lqtv5xf0pAN1G/npexN0NNtJV+ejudW3iW/zqoTWCbpdfaChJ7pgboFkXHXK
ZnqK76Qr+wV8zsk+ra7Ib57CU/4w8PyEbsODRGZ0B8o5vgOTdC1GB2+xT3b8Z+0rgfjE2eMWBpxu
rQR0KtU+XMI+3sZrzhnXgscQD7HEU8A14dOtrhBFxQN6vw4f8SJAOSl75MRZEoHjoNIEoYqY3xDY
W2uTYFk7V/bCH+W2xXqP2NkhKI+MNwVo0u+gGWe69haAJgOIqSKf8tQ/cNf30Fzs1Y/4uXCaa9ps
wUTDzO4tT2BPfvpPfusckpO0e+jvIHon1bc2Hd0RR7h+1z43rvxj2rQ8Q5JXfB2GDVrQ3vJ1xuZO
BRYBI+amPL5subMcFdiEw/1ZPL+b9/J+DuKd/i4HKXidPWI2iJmJwzjeRxsQ7Y8IuwMVAUSNGFm0
eRO5KPE1kpjCpmmuzPdwjxaCO2MNJKd+EvAHAYsgk01319p8FzAKi4gkvC2+/Ihf1kx76G5yJ3lO
17u7DirjDH/A9LRH4RVAr/D2yztotzLalz9Nb9xKu+nN9KRdhm8QBz0vE3/AM8hVvKUAgnf4R5/i
df3ByNbChTDxLajXQwS7La6KK57lBYfiClcL0Q2ehZkIv4vf6MvZJqf4lrVGyzW9ik7plbLT/JnV
FM5Tv13tYoatvdVj5qqsWXHMjiKaEiYGk78DGHEUYIaFMl+At/BqfnkMwkoWx/goYCP0ZwfaNj3S
VLiNrqUTj211rI7nu+oonA7a8uEQCeQ9cgp4IdhRoF6x3+/Dq9VWjBdeAapICem0bU/u0rFppKnf
e5pXOJSy48jtFIYg3QFODuQg23VHDO1r6dW4Dal79uZ9pa8lXhwCzghGLhfPBWsuO8IH0D1jg2zG
JuVehlyrCeiuDPqd6lcH9FevIvCBKud1t9WIsVpXBIntTrlWroW6SLrZ2xyUYzDuq2N8w87a02x3
F10nd+J3MT0oqvhN7+BrbPAWztfqPrtRqGzuxf8Ig32+O1/DWC3j+IBDwpMSOxIvk+am1OXidG64
cC6Fw9rQNcP1y3tp22PjTXd6KYPiIO/ghebkxuZdy2BLWE7eWvgBI5udrz3B7PzON9wPOhDYqhaR
87/toSEKUH9kBX7zD0SS7PeMhrm0cWFgDkVWQCc67wlPRwyLYFWPAsBvQmqKCArK8tjLgRmugHhq
tyb+6/xssQnFB7vDeySHjH8tUFkVbhQK0XiKs087I7/ZLjsBrNy/Lx6y6r9dPR0ntmJTw0Rd/L9X
nxdVEesFOY3iGdyz03npdnmWd/NOvUmBgEK77Wf3CiGngjFbCDxH1/TlXfhKMM6rTF9QcjfcCu2H
eL3yA5EdaKhdRNJoEPHGnf2gvnYeElB+9Qw4PJjYQvF2INDvsKYCykhLChJ35BpMP3oTYD90j+Yb
mWSACGd1X/XHjbSXPOtgu+qtcFCNl5RwHfUSV7xGXIHIi4iMi82b9J+w7HvnN3WneIBgmcGvuyJy
NuRQHgdH9ZvnDjveeebxF8SzdTvH9OP78GZwwmMPnFd5FskPjZD17BrdGqXrJYBtntSHKBUI42E7
+kkDPgNakkodsaLoTawR2GmIiNERI1+C5SFWPr+KP43c+ljra9jieEBKgVkipIUmX/ykGRJjZDvm
iVKUgF+C/BPhzRmEnxigAqL3BcO8+xV8/wqeSTAQsFdYEoHWE4/QKY8YLck1TyLyNZ0f9FxsFMyL
tYnf+5eR1iEkIoC8Oyu8zmjLdW+G3bBZfO11vu4EZnLlSptbEUP72/Vt9EpF5AGIpIdBA8G4wl/V
T+dxY1A1gCGRMEQnIEk/W88gDK3cyq2dbB+BuxSBM41xIkngZXfwGzHXwtEO/ZWJCyZSI/hBd5FL
Y8PtitUM7+171tRJNhYBnfhSbipX40u9q9DwFWEuksl8VeBOOexBl13pznKLpLiYKooXTPpralfi
7jBFnA6BDAwd40qU0JgXHUhUTL13naSKcDSRmuZB3uXR8Ma3bqs+JoHCbVfJxQhP4bzDcXoAtY3P
CcZ5N2Hcp714RLtoh+fBb4BKMfTCyxn205PYGisXreNxXSN5R4TWEa0Jzyc6njciZpvhefqY9sJ9
SXak0PbU6920ICxYthbpDRTmccp6nLLzbvWk7OPr+ogQa3pNI0LxlQk5M3J63X4kO1FXwOngauDC
RxxuHQJP795zsNEmt1hnPcN7gmMfuROncdM3y8/eJuQEwuf8VF1h+u+hiCP6J5QnNhNBbXNjP5FA
J/YUeYHu1npTndJrZQfbv+bF3vAgXkaMjOo5rsW79CL8gMzH2Lgi9Wht+0D6KU7q1bZ97wn8jJfQ
Jebd7OVbU/zi0klKABmkmLoZAwhQUBhIxJVgr9kS6B1FsJdifjG4bs7w9Eq8jtc5SMgvZ0Rcb33S
3IkZUMXZJCdC8GsRrCquQpjbvf1KhKx8KKZp7Rod+o3QXHBmR6Q79IHcOC/ubpajcFIaxhIxv7A9
IsCE3lJkUIVVLoW5ua6J4d2Ziy9dIsAbgdE+v4MSrdYwVL2QdSVohpr51nAkT70C1Ea3KcBYkVK1
KPsleE1izUSQn7r2U3Ej1q/xhe1rbuBz2YuTX+RXSrwp/AgflCQrJG0xkV8/CZ9pyP3fur6HX+6C
ftvzyjlQnzCoX+9VkvTIXOH65Y4IqZsbUFyeHMR4BO2dENvtmL2I/7mSO7w2fJQxiD8IcjK/D/J3
4m3RKiziIJT8SAq3T8I5EQ7Ivy2P8rcoEla6laaihQOV5kXxW54KuWngajqEarWDwQ7lRmQDDHyN
1A3VFMbaT3QInc4eHR215xQVi7DejdU3ogWXHXBEs6IYan8x90L5elnvrvMQlESTZYeyS7wpGp0Q
vftVLrup+VGCRdb1dVgCVk5u1OIzlj/14nPsPlUqSi1ikRnKS9Yw+ROywqNNP9QKUkd63PLSvG3M
3NGz5nnStF121j4KqDinCtWeVzWa1xD4rGtkqGYO+GI+0RiUyAKJQeKzv8lqfLzF3EnRuImL/r5T
p0141mGhGpyeAAydpUk7zr2BTrAFAQOcXFq9l4QK6sKF5K9hPLt2fZMXr3ExPyrafar6pvIRxcNh
WYrg3EHrpJ54n+0wVhtdj7w5BfqsoqQVJ//vt3oFi6wNAw3EumB5Lm41ggVJ2qym86FoYH5/aJdX
a+WU2scQI2i5QnX4KMU3Fj4ysV3xODTfwX3/9HHgebNUQzUh24G6VWzF3zy0saBnuI+T80FTiy0M
bZsOprdeP7uRNrtSYTjiQlZYupGqVPaCpIG2QG0m6/WuXr5DffwlocReU9HaRbsS3CPU3P+9nM5W
07xLeuPQS21QhPL9qlVha4sbYs3uwUnPNfxzuPvGg9kApKYD/3aFEqTsh+NBI0DhiOwAAdH72z7n
9GjaCGlPXe+YUbVuq26jTCu3V2+LvID9NXfsgfy/vEsUeiN0eHgM466WAHhHr2kGQGEicaWg0TOh
T1hKLy214jiO/KynW3h6y1T+J3ai2tMrYzNY9/K9Kb2nhb5JaX6Ha7c2vnZyoqaOCe1iC0gFUjj7
R3Xm0/OUzbXbF8QMy/mlMCE2Zj+bSbqptGqHdhLMbeXHbAyPBXW8sofcOtM/ippzWmV/JrrT59N2
HmlBfTcmNxebuI8fNWVXwKUCn+enudRODL2WFY4vIGgdA917jbq7HfeH8zl7N3ME2iHzqePiPkMy
oGDh/n2OaReoFPxmJCkUSJV0oEwovYnw4PfNZTSyvlSmflAjdXeOj5rp55Hl9eQvm2RrVhGM7/lj
PEvOaMqbWS+Ctj8sHYCnAmb0zCsL5HVS+Btt20lTeJ5t/XHsCbySDNrfdWVJu1iS/EGv1lKiOvRD
oh6H5EvaBUNV7OXwOSv79Yw0dNkMbl8/fTO/iyr3r/npKFIABdXhK72YXz6O56aVG/1Az/06P3dB
Wsu3sMOZ2q4dW1fwqpumB33ao1XMm1IB7KrgAZrK5hymGzjnU7JOMxtYDnf9souaG2s8hOGDjI51
oaRb8TVlT1K5l1vUbp8VmquTFFGf1q73S5o7BjMfsUp5om2s5bkGVPnvKaLXxT36Twgn7uFvc7z4
RFYre+mymT5b03qe6agfjMewUpjb4BThAo+l+Pj11+GEwvDqwRzGKxgT3RnMrkXecrBDCMJOCU6e
TdGwv6oQHhxW2m5qqduMMURyxKg9hIAmDLvJq0WYUfauodMYYvZOBex2Gjz+Q1HeWouEJVnD6TBZ
+WalvhoN8lFGvSmjV3OGiKNs3MJwtXLecHivbejitZI48nyf0Ys9yESeTbRfEOVL6iCzvFUGy6rQ
iNIi3sJpJgT9ggEFMBzSYR2jMQIVbwdJDz2vDv8sALejuFq5KBnY5Eo/rAWpx7VEu2q356+HOFAG
dzVua9OXRjcqvFpzJmUrRTdK9gQTeYZrJQ/j7QBbeFXdDku/lb7D3H5BhS/vlwV+yQbosVK1S0Cf
AdZEWdQeQfQqXZ/V+9g+H5Y5vZo720GSliNG6HE8pzC6hbDXTXbld7N6B4VlU/TSWlEPjYYiotNY
rbeqjwYnUl+CXsUNHRWQE59h+mMIb5IWe4qutg13BKALx4aXKmxPdvGRay1Gs/HOBlXgdB9K6JW2
KkxO1F3S7EPTHpa1BFP3oVY+NcNyc6humzpx1DC6DpORxnl5bRC2yJJO/7jpNNJTBvKBgwb1zu05
vZdlZ5afJGhLrRzSVrnDbqmeRpkeKHlr46EtFMfO1FRjTveu91arGZnLb9Bbv5DDlyv9xbivIf6j
W8YFXEOf4qUeVVs/dClx34y4QEU5T7chQojpUHjv1Po9AbZeWccM0ClqD0lxWthdVbSz7daV6nRD
/75bleGmltVqbYCMj6AbiEkp6ocVQnhRR1JgKZ6UcDrW9WOmjxCnUAfhw2LBOVgMfmo1aG2T+4KA
2qJxfjloo43wFbqWxTZS4FedXk3uX3GuNiocLJn2MQmRMxDKioVIEX6srWMaI9g+6odFw0l/j7N6
32n5U7ZYoN/UH22ybKIw2dbjtI2i55Yqr11RyIMIxIR6QNW8QQHQRybKXG3i/oQn52aQ5MJ95FgZ
gkDHymzgAe63avhhzbJDS/M6HV/hf1lPw+KtFASECDkKsBvQC5Rzu5Fy7VqRl5vc8syk3qWSdt3G
k1MO3ctSQ3BgqeMTM7MQX5U1YyNHJJTMG6ikNnXFewPYrY3yIUwar2nMzTiVa3W0/a52U6hjlbbe
WHKxsVvERfttZuYb6/wpD/cttNxz+rgk24yUMVLS5/DdsMkfgOKeTPQNuErEv13DomDJYsblLmpx
EUsSLjYHe3UVFoiWzrukPIWKGxPMGhwoXRMepnEOoK13lkbfWqC+jHb8yEOMwkJJI8mok+0b6p7d
j8L6qGwha/uAW53XZ7zATb6s9Tdz2XSn2HS7wU/2FQ7GW0MWhuO1FS9B6Vd+HN/A/mSn9GV+lB/L
dj3CaXDVbaUf2U9ogA7ZSX1r7muKTNV9eoIEPXvp7mXSwT9sn8atZ/OxQCeX1vfbgebSQ0+FjU5Q
MlaUxUkGIKnd1yjOCDDOfXTbFOW6aLfN/CQjqtEO9KheTeF10YASCGZ5J684Tabn4SWTPs+qEHRH
jJPW6i4CVOXlc4rm8wT3OicCKLwU5WM+8PT/rPX6Z0eCYLgeCzS6YSLOYHYm1NEa7WSZ0DVM1jpi
yCQZcdjppOu3Y6kC5AbPVThzVTgLx/9gK2C8gbXnQEcUeqrns18UZCLHyR9IAwBl11oUcq1wF9dN
EGvhNjLvcjzC9Zn4N4xNb0ILNe2jo9lyEknttkVlODpL+zbC7oS0O5rTvYqzutam4bqFYD6X+j1k
6n58JiUUNXutpbRulu5Ep0FU0ZuLMFN0XaxIX1t0WmtAg4ZTFS3s1l59GbuKJEXqL2dUefXEk2t1
M3EgxmP8UsI0HKLHbGi7tGx25vRu6zCTTqAmkr3eUB6tEsg6cDplt8w/7QJ6AFUJFhq1bD6X+kKm
qqHsYyubbowfJCQ7CsXVMynoVEqH9vNIgBXrsjMS5szyalfq3THP2odW4OLzDyOEDxM1n2HiTUf9
rlyo2sSJpwt+aO3+DIvJksQbU6WOl9jrBJqSMH0r0hi+ORyESLmaNDggmtVmmbax4JKijhBrbomL
Xfd3tpYhr0U1cX4yldKpIsqNdbFZUTsasxVBpmOhqzx1w3FqV5tSExr2lltliqc3GkG5RbuQPrf1
OqpkT2luI5OcvLWCncj2OBjl8GG1oF5N1n/siCHNKzUMpGlZp7q0zqrRn1SLpEd2kGgu59JnCcnQ
VSa6HTctYOCiWutyC2OGsh84vuwSlIc5PBUGWWfd3hYzISstCAPZJIlk1/g5hHqQ6tXDHOOdlvAg
pEVQ28nWCNPDVEzPPTwvUyy9F4nmlEgkDKO6SZQPelXurPmma1/T8nxfKT0EpERj9DHUBjdRVX+q
3baWIu6yfj8bGsyI9MDKXiEbtFoBp1iRzTEQnTuslude17d09tH3gFOiP8WwHZmFeQIE/aQW1BNh
KuwKaW3087Oug/YiPBm7cZPk523bor8zI8Vsvpr9Y2F8RDo86xOJREijppxYBTdBLzXHtqODnIH9
MbDTS+XVA4edmsEOSnlubCm+J8Cmis5Ph9s+tPxEKa9lhaxJlQYa2rqyiZt4xgxaU7AAaFwK7aro
gVtn8tVYSm6eNjcS2rwSTFSJaR9Wq80cO2eG0REt74bILRTZGc6BqpKPa2GV01D80JO7vmsJA86Y
RTw0RX+Va8lJMvJi2I+MzqNFgwHmtpBN+HcQsIkepMzaqAVByJSs9elzIm2h/ahRXypuTSBzHQk4
i3YV0D8WsRKMihsriq/UofebqNkMEKanJCxWSeTmA82ws7mOkXaYRrBoDKsmL3FFoSjWESHkthG2
aXCqJGa6H1BtL5dDr71H0we4SnxeVAsBXJUmTAG2FWiVNzTUR8F68Wk2MZBZmtKKs1H7h7m76qFq
4ZbFebKBKzGsrXVnx46KTEC0DPd9icBunxymD6mJ7g272FijvqshvRfJkNmGNL597EZXn1f+DFFW
Bx1PasApYd/E/WtVo04rxQdxvZWOPyC7cdQQ+IPlIUjDHhSUKVNj3cPzj3dxrxheHlt3Z5VKZv1m
4hPmsXxfo3sT01/WV/sppeLaNN5UF06lPlfkk2L4x1PV2GvpGLQt8a/5VBrH8Fz5dn7UiJmSoX6E
vdapwirQJsOTIImxyvioFJJfPchQMc+S7UzRbZRd91F8iDVrXxlPfXdnELwb6c8mLU+13QZJXQZy
vNogbQGVMj2HYkMkmSvYeSxcBBMe+UUFKXuVrpAXLBdYcXqgVH27XSX1oTWgf5AHJzK+S8KIJM+F
J4kChVAUgmhfqHH9N07OrSaZ5iFSD9U52cKYT74l7I9wrosU0Nk4dPkPDtLx45vY7o9hRa8ITT+q
Tv5HAXj832HlTs+UtpuVQ7yQBEWZJntVBt+i0TQeOHgT2vNRP+ieVmnyTWHwj8yACpeNTJsF2mto
kGnKJR69i/U4Hof6sGpctb2t1Xv8iIJWesBpQMbArHavek+//90KbFm/1YqgkPYKbnR4fpxkr6kC
U3eKz0Lz5cSJrJ/y8LyMt0ZyTFNi76s+fZGGl4pQZby3sLqUD8ZvshsXkHrSU3RoQcr71TSKAucF
xN22pwYZnLI6LHzIYQtWxkeDVls1fkNqtJi/ycX+kRP+Gg5VVY00HWKfX3H6b7mUIocKfFlNcMYo
j3ZLhNn79IXJ4H+7bB3BeWcPmwJO9eJVyj+5b99mgy+THV8XQFoOf1qmbeOLcvK3CwiTlXYuOzyo
kmRcUnidBGF6d5T6z5HEro1lCrtvlviSjODXGv825kWCpVIKO1GisDwYMiQdtvys0gBfadS9yxp2
yvpOQ9NKgtRqSLxylK4T82MqOPVTjmCzDdcTp6RCQKh8mxe5TNGL1YAUDkU7VVXlP/DuiVAG08sh
vZ4XegAD0ZgtX6UzFu98r5MNNAjnACniGPenhri/wxr8++OrXqZuf12CuB+oQZLFvUgdp3HfL8OK
7Dyhlq2+lrRca9K1hTKHOVMYuT7rN0MLV0g/eBGbo08gg7GQU5ltLJ2+zsMf2IL1sjTOWXpI+cSn
y701vyn4A8PPb671r8sFfwOaaTSvkfD+71HTnnvDbLRzdVgB6ywxqKnW7YwRgnFbuq0q2HSahMrf
YAY6lG3dMrnWHAZaCXXUcYikH7jfO922HxMgN7FNkJX8mE1Ko8Xk1nRubRFSePv3JX8l734/lMXy
wjWhiR4WkQO7uORlUZKhK/vzQYnfpPxm1uhz7HdTkX1kiXljTdbt0NCS3w/rpWfX5Qecik1bwdvU
uopy31izUN+iZcKrSxiecSdrFFOSJXtCwak+x9ua0DArKCZNH9WAv5WBNwLFErXf0Wz/bfF1kpSq
0JdlPmIj/fbJTSwpkaJ4TA+LfNfajyaxvoquVH1fYfBCmVJarKl8aADaIX/UI50XnukA9lABqQ2/
DZ05jBzLoh3j/K7F3IjGWqO5sjPqzPlm0S9N0tei/3apFyapHcZznJl1eVgMk4z4q42fkMndDrdB
C1HfGq0tdM7uYiUSoZTcE9lQ02lnJ26vtLbZTGnvNdBWq3fxma0+VGBg32xUUfHAkik5GdCbluZy
XyuAxK32vlrMfdmH62T+jk32qzj2x/5BWVQYOeyrfGHihizLqy7G4U8Kt5KEO7wZ0MYZFW/4WKjy
Q1BY56hpzLtlLr1/r6NYpsuxTQN6TDqJSANeFu7OWR8v3XguDxIqQ+2HPfmm+QFn/L9H+epDvhyG
DBgDoHtNDuxiY1lmoXRNmZeHvoIcr0NrTvGbcxUU5eAR3bqIH8C3eFd1jVuOndeNpwhWC+1cbCVO
ZCtdji2BuwXdbGt85Ab4rAWCs5VIuEI1o2xhnbW19JRXCslJQBOJbG+Sc3NvD+03h+llpULsu99n
crnvzudSiqusRJgTTtvwRjGOWHHd2kGN8k1K/W9+AwTymjgG4Zq4bO5ejWXDjktZNMWHSESdYUUC
MV6O7mLsjHNy/e+b9Dez/ftwFybUmnFgsjAuD/X5s8Zb1x02oZy96T/yYSON/r9H+3Lc/twS/3d2
F+WClRLOsWEwHAyOyBWElOZM6WMBCzRFN6oApEuk5y3V/fe4qpjGv8YVZ+BvZ5y1ypdem6ryMJIZ
0nPgkZoRFKtkPaiSY8ZUklU7deup2XWr2c/kfsPrbIU4pfnoa6iyXGpLdQFZYfeardClaV+/FYX9
8uMvLlIhLY8Oh0nJ9Q+R7Kgv5VLrOd3yNnI7kz1O5rE4ToFcvk1Ey91ApGmBdwqPeg6nItyqyOTg
ySW6hec7dN8ct3/Ziv+5notFi+NazsOyLA/VaocTIRQCws+oPTJimn5jhf7yCVMQeTBlQeOE3vDF
WEqbhKPU8wlDxwJ5yr5Y1rDuj4RexviNr/yXaak6tBj0MysrYHsXJ2+U2bWUx2Z80GWfaZVnt1Pe
sukWfpxV/12j718Gw0G1NA54Wk/1SwEZfZl1eEzjBFkKV10dchB7K/0Yr0659VpDTvnvfa5cluM4
qP4znPi4/7bP47grp6FIkgPCaBReHir7Y9XczKWbSB+FctMoRyzZoIMlm46y8Q0Nl/IX8/z76Jdh
m61RWEp6Rif6KCtfCORF+Xsp763aI/m4GCmM8I/pd7wqf5k1ZEg2Z+WXUCXE9hezNhO9t0knHAoU
wnWIhXXI4vvzlfJOR1rzRu17AGAid9GmJypZpad/r/qfZ+h/h7/Yu9THOqsf9PwQpU9GB3etS7Bn
6Ts1PGpgfe2bfw/355bCV4N5jTKOTEPwZVlZsRYyy7KaH0ZB2wIwcHWDXUwR1yGuQ67q36P9bXIq
1XlBAQDP7OUGttMyMqViyg9WdKuQiicFAAMvqZ6cBhEUp74NJP82PRvKmhUd+Cjkmhe2Vh1g8G7D
ND9o4ZHBzMmvyqdk9SCPj1J2++/JfbXz//fI1UC2/N/BLlIrHTTiQxqd80Nq+/1C7y5I+HrxI+Wx
Ho/nyecM4haa3W7sxPek9a3vdu9f5ytiCeTeqa9ftnX3WX4uEFvPD6h0/o85rBGi5SZ0Xdb/x9b5
ilv+N5a4lt+Oh44MbpicWds2o1FcOs5IuWS3Dd09yhEVuG8WVxykfyyuIN0XXOwQOlx8LkCDmXJZ
sLgFAJnxsc5l2gr3VGKrasOnQkM5Cpf3myPwT0OCXguSXTIVV6i6tAun8wzmYVFXVn5Y4luWk9N9
aW/5YBjfWay/nDr/Helio86o0Gpnk5HUKhOxHwzMfF9lMGPmMGUcEV00E3lDwdpFg/Hbz8lfJgor
HzV88j2En+bFoTeFklaaDYdeZ/mcOuzaNrkixQMm7Jv7+OexTg7ut5Eu7uPQ6o1yXhhJVW8yoVOp
3+TzriFJLPsMOCK/23zk+Tfb58+DR+eIA94IHQg/v3KEv+3VcKaUPaScqszvly+MEk+svjEiaEa5
9v89yy+y7P/u1v+Od/nZGOIzQYwmDroconnaEHIacvIDJZumjq9npFb7zFyPRnwlApgxbNaYO1HF
PURaA0uqLe0ouhuFhXJKtbew9P++wr8sCAsBVogMGxw+l4CCMYqV/8PZeTU3bqzr+hehCjncMkoM
GlEz1Ix0g9JsS8g549fvp7mqtiWIRZx1fGOXy54mgO6vv/CGwqjJW7zmTUcPRlol3Un1H9pox/4a
2o/by13J1dlVn9abvBA5tU2J6b1/GBiFEYnRfiy7DyYpRroVlpgaQM7Zz3ClLmZVIXSH4RfyK1O3
6TaIHTm1ZF/cboF6VIMTijP02NGR/yUIzdkRHwBTfrLnRPa+x2FdtJ+wdqHnx26f7PIAQ4fIkVL7
IQp3XfIzDl503HvVF4JVOZcxXH3Kz4tNopSnjHWRS639oMDlQ1EZd1ggENCC6q2l7BjkqMVa6hgp
L29/1CtB48tDTmKW67Yq9tLqJff1wydcrUkdAL3ORqerb1PXBMJIZnQxbTEUpp5ndTL6wHiOHT3X
1nxtudaSMzcIqI6ZEHXlaABFBhiKKyQKnNNYoad6iGy/K+2teid2DEUkXdEl2R/pruaj0zuXFl3p
PSNZaygEJ5XJjK6rX6/SMehpT/eqtHfLJ0UZV5b+t+1pRK25cZzmI6AzZbsfmrYlW1tk7kJ1RJNF
dl+WaTtT3V7JYmwKJ162oygUjtMcTU38gVaSFBxM+6Hu9uXwUPWvRgvRcNzS2q2xwTVgHt7HOQif
/KOO6PrMbKwrtyG/AUN2lFiRM2Je9PV9NIzVnNF3KHSCJwugW7Hr812lPpQ+E1lpq8mvmgSaaHzH
odZv7JnY+G1fs8scAoZYXQOsPIlVtlEWWo4ZwkFSkGwOnsJKJI5UPFFqPN8+Qt/PLlsNQCfgd768
rBqTJ+0zcMkdAkAHJBIzYGaqv6s9uJRCjGfRNXT1TSy0Yrbea6O9zSwuAsOXWwo8uE4qpShsP3wu
J4urgIvHgcC8r5BM8Ney7T3U5T7YhtzJxS492/gUgzymge/m2z1CuLfX/3asWZ5mt6ZgK4xloDWp
nTstq6vCNaQ9XUsiVmQXCyE9XB4975wCbb29mikO0denRSyIl+woNEQsdVrqDFbaxno5unu5+NsB
YwkgOahjDlMZGhObyOofKhN+RlGvaFELRoH4Udko/taPyJvc1+Z4l+Ng3EsfqrwtkYeN5Y1q7yUD
8JMDuDO310kOhcXehsqp0aGdaMGqxv40/A1WYbltIRZJ6q+0PdNDxmRXC1gIQFee4zEGkA015JYP
Hlm44BRCtBSHq2gzwmVGwtYBIdfof8L8WBho0TzZVPzKcAI25sztSnE9TV+VYxCMAFIDqrZFEvcp
XRprzxkraXD3XoduH/7LbvYWaeBqbODAzy1caHeD+zKMkbBfmuD7BsOa+Vzf4xCtZBGBTdG/4rdM
rtBhVPJS0wp33xVoWeQfEbKdfYQEfmBvku4tyt4uASE8RKRYdYjEi//mJYzU52qq77kLTQCiIYqH
sEyUbxsnDbMh8Pzc2VvIx0SWBxYvX6PavdTUN5GX17tR8vfumP28vWO/XwsOIpmIg4uOsQKsfXI+
XT3LzD42w0NYi2qgCXZIjerSB/DWvdMAyUYuuPSXQ9wsfPWoQNtKnF2bvXUyID3T2Bpzg6rvXUV+
DgeI3PU/32ayMew2ytNSq6BDylunxWov3zXx8BZ0YCnC8q4JHkIck0qsRgPwZGj8kXeYYPW0jxIF
gmB2k4g38HWjit+DYw2liwaFSITyTxs1dJKwDmFXHPx7Rw0WGmcQMYffkfQc5imQkWApce6gxADA
2JooVTeesyphXwa/b3+rqSomrTLMu4QmHLrOio2y8tdfUqdeGhh9Hf6wB2lnq9JDUNsonGc0iN8U
R9mHUb6pA2Old/KdnPKSFmHZHTJV24NxXek8gpK+MBVY6Nmdl/+wC2Sxjl6g7skgfXUfqq++Pczd
s9+Kan40QzrwGJwwizHy1x/tVclQtWMRHxQoT4y0SDeCBGTodswfzD/pOVVnZE2v3HdIX5poMQrl
UBsm0tcVDd/MW82tA1GIVdkHPWo8wZCMqn2Gxg+F6y5e0hril0fiEzp3tz/S954iz/t5dZH6fdou
udahohh08cH3aXV5bxwqHpm8yhqPeZEfk/I0hs8twJzbC1/bpp/W1Sc3nVyXpRfofSAS2LjaQnCS
q1Nn/rfYHrEHDVuo+iHlK8Tjvz6eNrYRV0gdH2oVuzWkhKq/FHZ2QJf0VQX5ycG8g9F0+9m+D68v
q9L6hrau2HiJf111hLWlNIYbHMocgW3Yg62E5hFME3KZiuvLrQTUx7eBd0mrutsO3oeJJZgU3BVo
YobA2yoUJaTybFuIJHQS6lCGukn0j/wt734AN/fsVRq2u8A7M9dx1Pj+9gN8BzdMHmASRLSs0VMS
zuygNBKD96DfRW4GKUTDfMkDrq390KB2Udv4FhTJAbmdiH/NaNjFkgCwGv6lNtoBubTWaBXXYbb1
NO+ulQFzm+aPITpVyhxaRXzJadxDfPL/3vnkS0ddHAYWADcRhykTau1MeVL5azKG2erL+J4NiG31
72KTUxPKaeC69Rj/iGKkuTTQJUqV3vd9vLa8v3mnQVVJ7xhBbcbgXKKZ/GyN4bHqMsDm6bFyFRWs
rfOE2dvK0bt7sIybTi/WAeT1OE2PngTHHW2IEJxA7Jp3ZYn0boUciwpeVUNfIrLufFO+R9dLNdat
VZF2GA9awRQ48cElHa022aQpJDXMZzsUg+LG28k4qCB36IPBDEBlNlWC9U4OLALUuNLh/myWM/mK
ql35JKJouWDrYKNNPklXFvoYwGA9GLSXobVQswlggerjg1S/AkHPsdxu8CKCzZrAijYZy3FP2yly
xeMr/yZnTp36J0cXUgxZsiytEjyuPhPzvxFtRZAwZRPZTwYNsjoVxY3CtCkiYwwPegFV7FjaZx+y
k1VWGzihNQqgPWIfXrRVw709uufG9NceZCVObdNjJARS3wqU1dCR/vS4dvBf+v1zlPfPXb9zSQm4
QAzpkeAG+2ldIP4TFNF9zNvIUDgsqzPTzqA5eaay7moP5lQJfB5rIPO1rnYaecTga5uyGFYS5G+3
+XC6czG8O+9cSkTnwBkXQwgj5QjFSAGJJuapKqdzQFleUQog6utEtTaWhfiM+iFBBou81y7s9/pQ
76QWCDOEFEXdjRCxZsLItcv084udhJHKlesxb4G+xJ6wDvGbU1HifNmD+1W3Q3HOqmTjcLclw2/D
3AN4UfoTvWTLYsQEhs4+WcMfOehm9uW1SPH5V022peH4hht73Ak9gnyo03j2Umk/2G7UWS1o3dsv
4UquzO6ilKXxxRSCuvbrZTC4mgldq41/1NGrrW6N7M4CQDEg1aSv6+E4VD/D4HlmTfFnToPhpzXt
ye1qj2o9OlLFtQcYjSHpL3Y29wxBUTX8tRIr66DbVaF93yLeqg0rjhvZoNSdyEHkihF+Wi/Veu6g
XX3xyNTS17FAxkzLTTPoQBRWoPZaEtMUVRXjt6z8toY1qNFCmsmrrqaf4ACFlRDrqZdq6lNmo9ql
Eemulx8UtAz+MNu866Vkn9nwP5QaeVQBXTIanBTkVZOi9+KAutLQvABYrTCKTzcOYbdq/GVmxOvI
jshD3WTfJ+im9tne538PPdQ6LZQTZzLnq1/v0y+fpA9GURa0vCBEkIM6zRb4mxsnO2BEbNBYYXrP
j7q9YcRB/LZfTHp25CsMPy9Z4qd3NXg1+ZNWR6LnIlQGqMU5h+I0QkC6vdTVgolY66BswJdBCfzr
eZCzoPMMqYwOSbwTZ485JMPsKOb+s6xHr0J4EkSraxOu0EVKqKiIXlEW7QrQ9a1E5yme9Tj63vYB
9i1wtbRBxExkcl4cu2mlOvcjoBjHSjtxCSgq4H7tKHFU7dS4d2LUW8wzoTeQ/a0r8U8nLwh+3X43
F3uv6XcgWlB3CEkCgsXXd4PnL64eWGYAZ4DCQOgv8g7Ctrq01A/YIrqzTzVEZ/TheQzBYCcPQTpu
uCWGql+KeyggiVcNoAHh357KqvDCLZePT7esDHaVja5/4Kz88Sz+zaA7u6IJN7V20khE1FbFzXRO
TONamv/5gSaxdjTiJpQjNzpIWoln2TFDoizlUpwLeNdCixhp0DAUQg7TgEcXlG6inwaHKoeFT2pK
niERbeXwufZIOVqKmxjowJFbVQxjgwebqxOwbofnHNequI1vf8vvkHGyCjaTjpEI4hKoeXz9looe
1H43JiHaEuq6t+EzNYhsOcmPgMGsmUO+9um4YXaUQ0ei+BFZkK73i9z/uP1LLr3y6a7CSFuDYKyb
unlBb3063VLEiTFiIxIVplcNEMEZMipQcPwNIM+w7VcppGqLo860mvdSRNaKZrqZPKlAlNtRsG0e
FPmD2jAKcJCoqjsl9/Z4Fi/4cw9yiQBmlvxS7XtecO999IqF6aJXYj3jMx92n2HDnhvpReBsKSaB
0Gsuwo5afXf7Qa9tgs/POYksg16PcqXwnJly4herhK9ux6i/qY+zKJHvDXk+7+fFJo0Cp9KLSnX1
6CBnz5IMDb78iMncjJiMq8QAXAZWGqjWdmjR5xqio5666gKlituP/H2sys9w6D/pdM3FOHESuXQn
t8JeByc9VPmqlV6C8ZwnGGY36HNAiRIbX7FpE8b6Lw4Ag5YlJ0CkmT0D1oodELfy0syQASAxHKFq
3/591z6JQ35t8vvQpbcmg7iqD2xsrjn/bXEyKDKENgHWJagyocjmzdWA19qDYBIEGoylvk9JDCnP
S6dmuVD9iBVlQRm7EsMDWho+XAXSZXRn2BQD7uy9Li+V9CPCWtx8Ff+xI/ULxZqJTBdAxOTwMTgS
KAJm/KCCJ/vELCoToHfI4aOk101IkrW5DatEWDodY5vkPJVx/UCgODzJCpLvDLOcEo9XSBVeru/T
5CMSFYHkbu0eIwGCR4qqP8NhfnZZg1h3vI3CZwbs25LUNVD/S0Gu3ic69+XYrcG/LMk///vDBsyP
sZDoMjITmqS1YeYHeiBb4aHbyfJWKnZ+BrznQMUN9nomZ5i6S1xaiUyeaMtx6Oi/i232KYLVft3n
Q6FEopK0cIkbjFOqtGgc1fvQOqlu8Fh2aKBqzx57qvHlk+yrYJ+fNXsZR/eGV7wywjfRwNAMvE+5
/HTj1ZezTaRW9wLmRcAb1F3MoAKGWTY6s5fBtUrIMWmVE4BBKk4vA7Uu7GGIo1j0rcFfZhy6WEEP
2Tpz/YIUjK1oaRnFzB10ufYmm0+h+8qg2KCh+Q3LJo9hakoir4sScyELSUAEJYDPdEN0x3bdmyTf
cnsMDH9JM8elnZqS8Phk/qH6Zrr5n3uST7VbhUin6WeszEy7hcONrJv5qqtHGbInpLxsI64Ewj+F
7CgfVTazuGypn43xHPOHglRfUrLqaDsFIGtBgqo4mZJM8U+8giBeDi48h6BEA5AsppSfvZTdpOxU
DaYEffwIFxOSsSpcyYG/oY/xOjibSLefR/XZdR9DCxEz3Ge9/FSaiDKXpx5aaOOoKyt8QCIG5s2r
ODhB7a4khK7SbGZueDnF31804xD8wgxdnhYbQRZXUWxyG9RqsTRRnjFyzDScM3SScnBWRXmulY+o
e4OpxuAoJoNVkvoIQ/LB5qtXlXPQY4ESMON6TUpidiUyISJVqqqdg5KSJJ1t6Z1czoHnrUTIeI/v
ToxQomYhAoIQcIT6ivemQ4ET1UFYZPvUXrdB8NJWNp2VmaimXytRmE/+3/OaXw+k3NqVqqhtdDBr
Zxln7mOqmz/sF7uWNwHSVaXhHQbFeWoiFEbs5qia3sOT6VqrOizXoGSz0nmJ2k0Uw5p9tHUMK9F2
MEwEGRBxB5Es0rFKfka3CaiQ8+aqfLsAMJBEb7xJHgpcKnmzeW8+V9m9L796sbV2+2cRwasE6qJ1
b1WIeeqPio3ynokAfzL+0Me5++bq7QYwVmZkLJBik7DU+2UUJD6zn6x+o7xu/XCjyG9AuCOKSLHh
bl+mV146Nxv+mECUVAY8k1FTOpRjaoZqdKgSbgvG/Kf6AjCBvuGlZzKr28tdebovy6lfv7GrSL5S
1kR4xzxzd3OHSpLySH4oGQakf3tze7lLcTM5Q0DtRJhCew+0ySR9yzon82R4M4dQf1IjJAy8nzmi
FKaClCFaCG3hLT3m8a1j/M/oyIdeV/eJ02OI7K8G6PRBYq3phaV0EQMPCdsRQJndrrUKoToN5ZCa
VIC5UgmzfswQ4wI6MryiBKb7LzmZ7GDiDB698IhL2gJo2mHNnSCN37biGGGHSpFA8OwjZIN0fy31
28Du0I8MZ2L2tYyOo8NsE80z8gV7kjAYXVr2qUd9zHkWfUgXOEmINkiF5MPG1JSXeigOkl0flHjc
UMsQNUSVTuYSjMGDbuUbLemXtm9g1UrEv/2RLmy1bx/p06+bJHQOjpdlG4oMq0TO0UQKwrjP6eP6
VXro73Lk65ulp0MrtpJVBN0rbe508fu5XiL7rxxvHMNFK+AVtkOdAGNBImFw62UupGaAY2nysECx
eOkMzXIYfzNMpUOnGcewrhZbIU6YmP7ez6yNT5GXYakxnG3Vp87QdhyHDlqDuOUVnrvwu1MVN2sJ
W+U03xrlsCKNWAiRmgRZN+fYaKeofyot/YdKIT/gd8SoQIc4E2uMimjGKlGyjgP+F3iD9iZzEyBj
u7h+LbAFAKyzqvP6h4i9bYiril1sQkPdev1zbiIjIZiE2g976UjBzBe4NrEjlwQsbmkG1KLLbOJT
LtRrkpx0bRIdXOcx1AXNp28e3NBausyZsNVA5Dw5ebzH219eRPTph6eBCWARO1kTReav0cA3Aklq
HD48vdxUOif9tk4QrjdnoGZzy3zb/VldyznLwKvg1uSZ+MSzoe3qSxScM4s4BXhanoRSu0jUxIid
SPC5xZiXcRyI9JBzJGauxjssbjrQYTg3nr8Wwj+vO4mpjW+FLteqqAaOrV5uEUTRcJIGXrrRXRVt
if+W9wOZ6/N6k6+WF7ob+R6vM8CF69LYQsRUpHuzM7ErLcQvK00+3OBEDSNPnoy0jbcJQBsjWHIY
eRY4K/6kbzuRKY1DK4P4aE5W0qtQktNMCg+Fq246GoIWWSgoXYGwgFAA6AMEr9Mu++xNCf5pUKoM
qpnm8tXPiFynkA6ln62JXfzpDI6RbetmO0YHz0bdN30SHUuNXBW4MJOeVnJWiuVubx/A63vWEsgw
Ae6QpxIAnmuHbjhm0cFWdsiZSU5+77kOsnJb7mS+Z5ZLXJYOceC/5meKXfRp5cmudaIoCXwJs2G2
kJCG6HYk+6X92KczefTsM072KznAkEhxSr+QAH1BX9hSvzGs/J7dBB1GlAep4UHMeZp5u+IZvu2q
T8842VX2ENYWalGXk2mIklp+a4z8TuowbCFxRTpyTdHYOca+yBDC0GabF1cjH51C4T0sOiWTlxwX
nVYj8hr+MAoUtdZjf1DMvRrOEFKvHlP6Vmwfop9yyT4+7VwjrqrBKBxmnfKWNrfLzF6oEzj35qDP
bNhr+SOtH3jQDFX5a/JGO9803F6jqU7rkOkfd7lLlQulkv4FV/Dt76dee32aENNFF0TDTHmymu1q
YzM6EL7xkn5H3HHjwhDInGcZAyowY78b2ixNXz7IEUJoEoQuXZwZdxx3VuAiN0dlGOAc0L8Mxq6u
wnNdNIhiRQ927f6Infce2RvdDNa3f/W14SDoOdEcQy7SUaZG8FKeZW2mVeHBVU4FEnsJVFkGPYPd
r8rmtaJ11Q98p+XMstc2++dlRXz7tAvYGaafSzapvffmqUcPL7F+R/NXZFhcgKMnXt+J450xPb69
9rUN+O/SFBiTpevErYLeBBuDXYtxsrJdmKLWeW7mtt+1BrzKFE2m9S44PBeQy6eHjKTMT9NCDQ4R
qkXd3ik1KlV74RUYIJdHbThkHY5jxh3neWVqdzZ2YnN43mtAmi+/YXJRCOlWL0nG7BDQdKJmk9zi
PmIA6T30v1L3PokfeycAtCr6HE7+B8mVzWipSz9y9uJOEfOArsMIuI5+Wp6916saaKy5Hn3zAAnz
pRyq1e3Pc62vzS+26bYJpOU3VQG/07u8RIzqoPOLR/+B5uVy8NRlQofU6l9l/R2sgmjxOSaKAdE6
y37f/gVXCyD6pSZdYzplNBm/7pAgj/ShN9pAVNWUGktkU+4UTwYNtxOwCyvFSMP5MOSnqpDwiccV
SNsCg3LDYclPc+mEjHhVlt1MZjr7uyY5Yx0HNnq3iHUTzACRAdGu+z/B78jNVzRY6B9SgWSEiUGm
aCvTRYuVSIgbnvQoWjJpCLnJPhVJPXeYr3+yTy9scnOMoksT1llwCI11ihIl6aR9+PUam/8YZrAd
kSwNZX2bhfgkWNmiVuuVqwNAXflYCvRPY/7ymgTFUitQELyXoj+pgfwZVhvms2Sfm+hOjh5ksOcV
A3ITzWADbW6nwA+28DeeWa1sBe6vhyNfRfGF+E6Ua9tUxeHSePQVBo/ec61gUOZ5v9JRXVAcKR1O
NDgdNvKuTZ9GupH2yQYxbWv30ZhCw0dRuYkfVADMvqevKUUWnv9hYUISrlJL3WfOu0EXTIDovOeo
lBaSSoXWvGioILcI5cqWvzKdij+kX9BjdA3rcUB6xZIfGK1Zw0uDIr4xbsvkMWD8HCblYtDyrRtF
gLD6vfg/HT+GlAQkESnWYEweGfo/CKgud8w6s98D55+Uy6WQvJVoUI5RepeE+Vr0l9iAffH/EMuu
9I/pL0Hgh/2hWvB2v54J4O2W46MGeUhtJDdVUrDkZx+f4PwwUYXKimzLyveNmWRBF1t6mhRxmdKx
Fkxh5ipfl82lEQUdLw4PjJy3ZQ2aLsFkacBwMXmiBVzWJ1uP0Q1mrMM4yRiQ/2toSnjtsqqrdWx1
uwx/CoHnCYocx4Jw73jHAkV2zVy25mMYPxpEEIHyco7EEjXiIrLeKfdQI13L6pkUYpEwmxS4pkFo
+cTGIsahBPb97aBz4c98f1JAuGgJ65psTAK1mShxFo7oa+k1sKrfiqctBBYm2YkJWq/hL2ktelAx
dQusHhe1l8z/S/6QRt5cAL76zqkpFMDHtqJPRfiNXmuNriSRcWy84vp6Rxdu1ctHiHJi8GM9G+4r
6dP8lOV6MvJp5UkKpWup1GtNBH9A2QnIXoZ/w4iy1ltTnGqCLy2X+abm1XxA5D+GBr8CZsXXLeYD
nXcLVBxExk9CiqBZgslwsGO6NfOJryY9n1aaJD1+nfdqZRkhKjM0f46S/sFwQ/ShHG0t6kaBnYPY
k9PdnBXFuPpuyYNRuQHYYcNo+/qY+JU7SqIlXGp0FsQAiklgRE8qw4rDBASAviCoCAvo48xTX4sc
EFbAlEC7BNkzeeqwy3P02YC1BZmzJNcju6xsjYnEkTmDre9AGUOsm1n0Wur/adFp3Kjq2GkCKIpC
ZIBaRmCt7HDrxn9FdyXxVn1Q3gnSKcWAaCZ3HG2S3F7FP/E8RPlasqW5Y3X1J4FlZ1YuMMLWJILq
sVM7dQIcQ0qoXVFYBc3AaImuttlxcyMVFz/5HHD2OjPiyHhvXGFNf8InrH4T3d+ZV3TtmNNBALPC
QQckPgmtkmRVHmeNzoxAZGAvJyrbcRWRONAPUiS0QsM918msFMw1ABadC6oyi9SYVt6kxnbKRDey
vglFDyqz7KXUitNuBuMD1F0EvoDhS/fEOBY3rX7lQAew1XWJkr/qS8cEvajbr+JaM+Xz75kcDSlu
5BDn1ugA8Dbp8GYzj+JI8hYq7QyiJOauvb3i1TbD5yUnXWwlaxnHtuAjKUJACbUqcFnguyFzymjA
/sk+MV4qbA+LkZmieO5hJ/cMaGw5GUceVjQAR0M8LJc4MnBL0bKlA83YYuZhr0YAvragrtKqmmKj
+lJuEy3QLpypFP+HmpZ1TV/uGOYfok0PlG0+K70W1rm/DIeMBf2ECzrzU/HlgvPXB4kmHWGdk2YC
7zN9bAWseoFk2czhvroYnTgcm+iLE2O/BtfGLAp1dChngRTmxa6KijUyGDoMmnmtsmt8HY7tv4tN
AknfVFUiIWvyo3EfowTYd7ImxIXGq9a/KpGzDN2fwt07+tWaM1Diq48JdR4NR0eXzanmaWgZAT3j
4nI/+8EafBOTEdrj2Zw2xPXb6tNKk0sj6K24jFoQqJAXyIHGqtoQJZkukIRowftQMZ6eGzdenf8R
l2FBiTYc4jtfv2JWo90/lgNfkRERt8B9bmsLU8xtUG4JrS0f10DCrEPJO9fKBePkfUdJ0LQjdDaE
CotdYD06vrKok6NeKGtxkQtklshZJGegODmVvrMI+mNO4U8xLnf+Xdxka+iKsJ9pwFM/oOUkC8Xo
t7F695gziby1z+R7YzwL1L7VZvd98RFL3SqPnm8f1Ks31Kfnn2RCnja6kVHV+cEChQxYrM9XXbNM
Szy583vTnYu6IqxOM17Q6OxkuCywfyfLAQLMtELOQ0hKBcw7rH6wsIvvK+WlFKPQvMcdIV9CTPsb
xOi7ZPEqaOrVqAG1KMpFykgePPW908cLaqrWlNbScApHfyvlzzl+AQkjfK+hPQ0koQDhWNM8s33Q
juNraxWLHDMZJoWklEIrh8RWIBmq1rpX6z+e2Z78n1k4bCNFXRRlufbgNNT4VATGUvGCjRp/aB6o
RGtYwm5x0lc3+gdrh8UYvGlQXx3rR2KcGwjNqXSUbZwiSO2c9rcrNQulexrdf4piLyAGLtyOyv6T
APTOsG5C5a3LnlXisSoGibhCycF9CMlWjPP9pF0hArzpcAFK/CM6Sis1WbdsQNM7tNWTDD8Hyq/v
PN3eFdfPIggow4QkCDF9EtxkmLTKqMNOSTAm7bZQyDq6L/+hK/wnT55Pyq9QjdGl/rToJMhFYxbk
SQFzo7bOerHx+23cLbOP8AeIYkf6U0j/WOlK4e4Qyscb25nZnFePAqmJc6k6ETf6Ggp8LF8AA5Th
wU6fVVUgBw3rpPuXyVx3uv2Cr0ZV6JdMlGh52Reoy6ebKm/K2PPthspP3noyquuwih9ckj+ygNsr
Xe1IApgjxMEzots7yXRKmsDUOvXlJv7PdMMydmq6LDUxT3VqhHnxA0a6Ca89s/6HYDXzA8Rnm555
sgCgiLBbuZsnSaca6F6W+NwgMAswDcQWjb4vCMNkq7Zr+ESEd4VbGnr57YWvZT2f153sYUUux7FQ
uTPT/NgWv+RxPUT7wHnqkb7pIMDMKbDOrTfZvm1oOp4kQ/FBpYrLWcgCjsZuKI5IVAMJm8VDXT0v
qFYQRg2a2wCCvm7YyHNrq5OoLnznzBWCYBRHVQDRBRDX83eN/UzFlaIb0IEwROEyiX7dfsXXjozI
tPiLBEg2Jld2Z0dqqzV6JlJa6ug+trYEMsN4EUBfncT29nKX+uTbVvp3velWigpVb4bWyICpUKwj
56kW3JK6P2Bbs7RaF0MdfZOGwdYZy1+mFj4Xhf2YeOG96bT7yipfm/C9UPAyK/ETb8vml9vZRzcd
1kmGUYjqrAUKvQDt5/72tPBXkGMnLAVQFMaj7+EqqYwnqV8OEtOZAUkfxX0PoOeMgXnvMcUfg7+3
n/catBhizP+93+n0FY+NFmhxS0Ssdjm2Z6mHFU+E1VyCA3THmMkb136crJvL6OnUhZGyAKW7VM0f
JsOlFBRljAPSbNagirPz/UNQ3gPNsPhrUlFkrqTglZByj18+PIocCykfN20Y3sktrtm8DRDPY38m
sCh0sURRVW0FXJJJuUX7HBpJ3NPkao8u2Knbr+0aFVrILzPOBBUJBnWyLc1aagcdM7SDCwI17BIw
ztJCbmkw+eFKabwfWotxr4SJSWQ+Sk1216Y7rY9XCJ4YKbgz5ehnW4gjQMYlsohRo0XQ3hl9sywd
e+GH9s9a19c6jVxXx7639+/ltFtVJZt/tpUibp1vb/rfZ5lueRrRmasZHHKOdyEbyF3nOPA9lw/u
b8VcRvWy3bpYXeH+/cux2ktyc/ttXj3jyHDSwFDRfDK0r1HGzbWhqAqfl5k+K+4RND1vRiITAwYW
WOPcbXGtcERsCLUNdJgceOxflxvRr6/1jtviPxStoDor6gWRk4OzPosW+HxzYm7NyW5uI8+xYZ+H
ByE1RdwEf9UwlExFb2yLsvEa5YDF7JzuKkofOQIbhVxBk5Enj4oQQVhRK4QHFBhor1dt9giIBR5J
Uj2begL+linyfYjN1sjRMtex9BL6HKz+WNL4F+qZAhKJaQoGi3SwtQGLb7aAWcrCCoKRMl8slfGf
Gd6TYW3kJzJe4ZMwj0S+esUzBQchIlpdU7qpqwD/KFX2CPOpjFzV8s+CDOVF5sIcXkLSYyt5tTWc
K2FC1dLCJLftgl+u7a28XtlpaLaYw6MATXvUBaCz4xxNV5x3XPnV1X9jKLpQ2ic/MFdyj8OqKSZb
QJ5r884JqJ/C99DBFaQ6NfRU6rbYhoDu9LjauPK66uZAaRfq0rcj+e/TTnsbWZFpcqGm2UVxM1Sg
tKQ7QcpOnfiujlvg0spDmedbiZ5D3T2rqEpLjLQlhnHYNi1TM3rI2gcFA4my1X6OXrZ1HP9nDXvg
9sm9qHhMfiiwVgK0Sf8XS4NJgmAHEAx9h0G/gep1lDb3NRQQNtug77O1YPvVLu5KbXFHuW2HD1oK
LrLo1nawbXLM30aoPO4x9g4jE+AkLfdtFVyQcTHu3m24bL1kJRpIjS6KpGop4npCitlDdOns/L4O
HujtI8vtoqH2PzVmkLef71KF3Hq+6QGS+7AtRFMxyx7o9wwZyO6tozPc33aI8cAHYJyjz1KKryTv
X17rJFz4fc7cJmdZ8i7LOgmuGnkWvQnS7JlHvBJ8WQokAehXQu8UdpZ0ag9IiBBB9M/bXUxix4qs
VgUePmXnmRd65Rx/WW7yQqPBzG0fh+BD7jMCL/GZavJVXJ6E2Jy21ROYE+iXJJ2zqux/jORpZnlx
lXz/nv8+7eTFtkEiJ5FCVsEULOMSrvfeK7MZT94bAtXXmkv5N46kVTG3ky4CRdOV0SOl9hPIDdqW
X28dt4Maq3kkWpYG97lyNj7uqH79y0+8LZObvKM7rOMts4uJZRFOmJqx7iock5geVFqxMDTId4W2
kRuB2t47+BXROeqjt7DT8Ox7r6t6nYXFmrpSjFuo+jklrwNk2xqSryVBqgB0gBDoGtK8wiC7pUvg
AkTvu3fLkRZtlW/DJllkKvqc7VEotsY4RkE9yIZdbZQLN6kXcuOviqZbKERYPleVwKZmwoPDo86k
FiiUZz3TYh9HY2nCZwIC0/Z/Xe/NKd8L+yww6rb2rlWXS1b8SsHhcrhwAcp4wavp/vAKQSHZQXWB
qx2BU9WsfCf4uwFqLJG168Gmu14GpF2Y/5lgqJkr9OeSbGp+mHHtFH7+ZJO8BFGpOA9c9ipcKg4i
JTSlhxB2mG1mXzuEKNhTQcso10Ii/7o5PJSRNK2Hk0AWDgwDYLmZvDEwJK1mfDZzBq4dQaFUSqEu
rMH0yRkwwjS1PTe8VMseEyLiqdefaJsIfaS2PSMe5BXrrnkuA3vmvrg6pDEsLnCmoibToUml7kG7
S/ycXFNz40WeG/cFbkZ29wZYqPOgfG+l33Z3H45rAykRBPL4k+4j7r8hPv9/uF+B/zQE6hQDLHRS
ppT9WFVwDJPBBDWVBTnxREEbRH9r0P598yzCUD5uBQcBLiUTM5LCWXjmJbpOogI/QWRnSFHi6zL5
FjR85QZ3QHrfIRJJSzeM10X90Sjw3qtu39pPKZQ6cEt3jHPqDsY33t7G+LsIBjDqOh2N9s5p/1Eu
BPDeJ4Ca/lbuXfzjtZXUQv/otUUVRKteezLSjequRNmcc7NewIvBXV8PJdYCOyl79HlSpXcXtq8e
U3t4GrN/6rhYWOYJKdSFE1HPpH8LGAAOFnIdUl6mmd6Xfr6JIWyN2XsZIvKC8EdzxhUPlCZ2uhbj
bsYIGnCZXoXNPyfFc6kMbr2+SW9dbRRYUANZYSPvMAjBeiRbde5DIv0vZ+e52zi2besnIsAokn+Z
qWRLzv5DODJJYhQp8unPt9zAQZfbt4xzUbtrV7kkhhXmmmHMMejKX9DMMT4sEiuQUcUp2z3KMqRj
72wBj9RcCPGdHINrPuUKbA2zEqc2bwuVm6z5lrFtkOQt0QI/X2SnxZUpMEGSd6AfM0m3pIYLOXWL
ft2l2UougAkt0AyzPyku6v3kUgA/wirZb5rzxTNSFAG7bdbCJ9j7MMEfjwTNHaCm3+hlf8wPAbiU
TQDc9E9/O2OO5miYF7G7GA7aMZUR/uOLvSKaAmPct0YgKIf+79ZE4Lb/957fTFd2mupWXtAsRh6X
A0ACpzZlzbOo/rG0oNtIiH5HjRRyvYgsjqK/3/+3V/7mgGrnQTOaEuAvQDUZRaxF4nHScFu6T4tB
86Da/fsNfzgUeF8YWKgOL0BffnNgTsaxOhs5O5aWVxjeRDc6ObjDeFdQC/z7rX7yPv+41zfrYKXD
2EIfBWaGrhFaYY4op/v/OKCiuQLtJ7pQf+cygV3iv26SynkkjDSNMZBS/nkeWVMtZYJwcQ1pIG1l
8675CrPGCy2H2Sc1JkBahCQT6PG6tWDA+OwobZNp7iAzpbAN19FuSBVqopzttRUIFMAx7WJBvAAp
UQUSpzSNMD/LUZpJ95pcemwkpKtKP52Osd5YAPoQ3ShrygLnQ9Ra5arIZYeuiEkyJHdWVRS2M4ib
s7cFCpqjVHuqaRAfwUp2GaBZsWLYVw64kSZZqoL20zM6AiZg8IH2LMFoLGgqSqYsvYyePFa3gxUk
aXddSbO7OBLUFa/nWntHqhF04BIhidQSTkhDfhkiCTozK/gXJiedtEhtVrrfkSEszqN7HjYASOes
cHX6b0DiWLl0m2H5RDuYAEumZ8nBCpkDlWOGoD8iwHHZCOxOJaHcXFCRnCHpGn21v6ZDMRXCqps+
nVwl4SD4sOfmoxG9vsO9QNKKVFiGdIk4tKRk2JxGKRZgzfoULFwpfSEhOa4KDaX16x5eNeR6LxAV
FNPKhH8eFFpCl1lVvQgcO1iQo+iUhq/Dkm1eSHbF9C1EmZHnBp+WmrlbtruklQUd6MD8nKyP8khJ
QdSV0LQyMtByAA8L6brIb4uHnD6OrJ/imTbo8xgeDksBuSBZTfeakykTjj/xuHl/gauTTjr+nf5f
kYAR7HaCLee4s+l2V+71eX1ehHMDSwfn1yg9F+qrmZxdim9t9dmOTyabgZKxaMUWFkh8We82i1KN
OM00S/MBBZC1hXeoc0kTCoi0ME1UYot8EdS06xFKsq4HbeHMF9Hncm8AZdIPtUvUJesTJBSIBrcx
/d4Wbc6MBtzUYg0JGlRU6whMOVJzrYW8bA/8XO5gIs2vU0JDk1YPgIBz3bhMcyZk3A9sDeNK9I+n
WuIvEG9etNxUGteC+gDsUkN3dY26WVIeAFYf4NDDK+w2CoyDpC9MqsflZK8OySe8JF1/cjVWcYbI
adXMXlo/KOg2wz4lBmw8HXGi4czLvNZcDRIiGgwO7ApOX32eAU2YyaeS7xac/phQSYYD/bTW9wLb
KzoGmQJLfhjObzLN6qb0QWyP1ftaKNJd/mKdVlYDddHhoz4MATUIQNacOb8Ar35MBv/bHn0rtCTH
Czu95ZDBDcddXYipme/QxC5m6vem7umaBJja6S+vInSY72gvKLE5U/rUp+gaM+tJqXizni81dO//
bqb/H09HidvEixM05n9aS4I9M++PYP9FWb7IHcXeCCzcV9DUPVMxwb0+2N5iTZFYkLYggI3Y5HjH
j1n1lOlRtfkdePBDTKHS0GjiWy50qDq+HVTw32aqOcEdNCqiJYZdToBLJQw2g8v5l5Pqp1P43/f6
dlBlajn3kwpL5TDPHj0fOqA8IGgcjH1ex2LBkS78+6j/WEDmGCaHC4OGyin156gb6pTJY67la2TW
2T0uPNZgyx7y1AgzcN2COwSvXVKVX6b753FFJ4YUMi1N/6mYSF1NplXJRbHxnwwyBwRWoBqWhE1/
f8kfxxV8Jbzt1DWJDf98R+VQtNPhAgSeDjVsregKoELOxi1J07COfgV0fsEjvnvUlHBh1tAWVOa/
k9nV02Ko8pkWwASbL/BToFTUhk4Ejoe0aQGM9EJiTco+we7iWHIyZiToJsQaMozfMJzvJlh3SN5j
mKsBudX6jt7QVW+rvk6384BpP8FQmE1Z9Pex+mleIKRBN0ilgxgu8T/HCmMqH0k60EfYHpyxHQMD
AW+IAEXO1zoePBbD/8cNATIjGAT3339E2s4MC+4Zix5WHuYHvGFZiD5JoXMvQFp/v9uPtVh6Q+Fl
QN8Elatv+7mXzYbXQOIEZiaDbnD6Riq6Bu56u/YE+1Bb504zgdYQwSptR6Kt/1de8J+8X3QGdfx9
UHcwy/05yBxll2IioBSiPkknmEArYM3K86+ggh9mk8ITLIfA+8C/Wd8svlpJqdWMM/heOZTP4Ggy
NQLDKnh3aU9ob/4+uD/sMw0QLY4A0qrw931bO4cMQicIeL7I+07pc0vURv6J8hO1ROEc/H5o/OTb
c0uyD3BsQOD8veo2nVJLLwQ8dKEIwK5wo7S5cG45EVhDvUj25++n8ZdN8sP8UWNDLZIjRWOrfJs/
qdP7VG24q02mYThfD8nNaG6qQTCvlL8Yyp/uJeqjxgK+OCKmb0HEaVRGGsBK2I3mzMUDVpPMgTzd
Z1g7+HD/7zP475t9Wy/W2On54szNVFhk8EuKh+PwBOCO1uWiL51fQ+2fQC+CzeN/3+7bkpHyiwRc
jq6Ctlueh5dz1eKTC5JxhRqHcJorwb8nnzwhtnnYyRACC4K6v7/1T+V7CnuwtIgZhWHk22u3ydAm
nSYVYhUJnSnD4HDvnAUFkbo+BOIZbDzJQnEWFGhA4+PtDcd9YvfrGr1U1Ht/zWn9ZKj+eKZvI3Op
ywSmL55JsANmmnzLESJYh9ujBRT76BSD5VlkYPpsUzVLAUITsQUEFr/Xer+i8W/HGc8C4wiGE3T8
dwBLYRR2OxssC9t60Q+zOLCxmxIM1MRglDtU7eSNxYdkXA1t6ZZjrA60UhKiNUYbgGV3tOMj/+uR
XZ9OL02JSYXGI7clbyIpLViZFipEysrJO0rkv8iJn4/TdpRHFx0wV8epFuEvSqg6oBlBfyyimzOR
MQwT8GogEk1N38hqDz+bYhKahVr9QdXlVF+C1OjidGp86D2/oHp/Xzo/mTyaIWGPX3Cc0GH8pyW3
m8NgnM4Ws0RfH4KmAbpDiaCoVjYmAdvn3+/283YRmhr0W+HNfPeRKXY0dSpTACdJQJxV4V3QYklJ
Dcpsk2FCSbU7yH6GZ3+igDxXv7NZ/QRx1nDaIKsTfV/835+vbJT4jGY/ZqIRiIgX9ztNYezNnppM
FTyaFK9H9U4lWP2VAeAn0nDurdtQm5DlJ/H857274tyf+pnCU61QFJU2p0tHEQOYKMxZ/dXxTiwl
UXRrQ/v4OUEgxvOYh9c0AB3DGiNuJ69GkkBe1oXmJPtfpuerUPufjfKv59P+fD4JPtPcHAa62qFV
PGXYDFTboVC+oHhMgV2QL9KWKJrPtY409Ay7Nc9xklYZjGCzPVD2Xx/LD8FfI7izcqTtFvqNii0U
VWASLKvLpMfAyQULm6CfnWFaWpz20Hg4XVH6CRAey7o/TrD0lk1QpTeN/pV7EIMkBouclICG42jJ
0ifJBBFO29LdyDYtB+dsXXeKuhbtRyoBX1cFgj9H5HYkBcFoVtsRVmMRlRUi10GHGzR1JtmHappp
tE18kaGy6k0y7ux+VSW2M6uFk5MP0WmggARTZSOeQE+KDquR+LJ8ERfjbxD1ifhGzl91skN1GxKp
oskGpRKxOp4xyQHhR+Q7drigfxcJF3BWnPGt8iLq26QjmPXL4ehll40IWmmyZQYwEflLZpPXPAcZ
gPzxcPITuDF0gMciiZ+RZxkBHhsAeWkApYK2EPwnvBLJr0CVmjVoNZdK++RbXPSg3dMVJRQWBFWk
fXfASRaFlUQ051B01TLXPPfBoDx3x43MGYrhdESfItkaC2L1ww5dF5HBh1tPqG7jYwoHs0g+20vh
iT7NLzrHS2yOfk9ElgyhRl4KIMgBxVeSKx1wBUEDl9vBUML8e72g6Chqf8I/z7VmTyZDNK2WUH00
pRSYXeUIUrvfD4WfXMt/b8VvZqDQOwjOlAVb0d6QJafYJmiQKVtWaM2TJfhla4md/bed9c1vnxCU
zmyL/jyMnU7+E8gvvqUImlg6rAjicZHCtSn0yMZvuYnf3vWbv6fMyRmxjnMm/HXKwTZ1HVZjQv+j
oGHu6Zj7+9v+6POZ6Lh95Y6R4v3TjJRkD+umAGBN6xUUTqJ0XMGSsRmKXyJj8eD/GVVCcJwe0Yqj
fXN8qmOfy/aBGynZS5WcIpCqK1Kzv6aeiGv+vJPBQYGQGPE+KBfOyS/L/i8gdZIo/ThD4HfbBlOI
jIwPnt6O6jeC/jVMzPyalkWsh6DwDzEQa7YMXdWOzA/rdb2WrpAGatfSwVWXiBjKSyz4ehGqS2t3
WstL80p8Vw2LWPxniGvAXb/WQ3l5Wk9LnR+e1m3liE+JS8rLZDMt1RCY3Nc3DmtrY23MK/HRZFPE
4hNFbN8U8RDU4vmWaJvwk4n7ijvou2kJja/OQ4vrJ5vTWtxBXJLksMpzJZt0K+4mnk78d1CdEw9M
QMmnyG4BZ+U+p7X4VM2XeanuU3xB/C6e/Os60xKW/jf9uQ/6wI4WvhglPbSvzp+YTfJ2PFAfGFeG
0/niHcVjizdv16cYIFkwxKcgX0KOHnZ3BJixEgzrOm5jnU8d+Kx9dVqrS31ZbpOwjZMwCbuXPDq8
L5ZaYC3tQPeUpRyk14s3I1SWY9AFtS9+qbHh614ZDpHOn/KYKrODJ7IeA/WNvujADmnIibMX2FXD
Kka5aH3kM1OgfV1F/LSMj2u+RW1ifQ7aT2V5jI98EA0uvlhs5cBYYnrDbHvkwyYfrz+VMA11T745
RfptHRl+Ehi+6bdRG6VhG/3zJ/FIQyRtq3COLtG8OgSHoAmb8BCcQ/Oh+PrzvJqjkkFpr6jmRbpn
+B0Pdn4s4+Kl/4RRPXfGQAlnbmbwrtWjyW3mPYIpQc478EDL2Yc5NPPEc4mPNpUzBeKrZQxv4FLa
yQF6EbHKOFR8o9ja4cVnBEMxfjmfOQfzUoyCtjQZkTJWb86BeaeFYnzE607c6cyFxX/iJfPQerd9
Xm41RMeQDlVe1+Sxu2B6YxRfALHEfsPzSzsGNta4CG1Q/pnbiY/RG5OGSZCGKt8sQ0ESEF+iYVWF
izjnNdOw5sc9/w2rJB6inJHugnMwBinX/OeVp0BMH7xL/C6mT7ws784LNMybHepvVQwzvZ9Kjnje
lotY8TFMl1+/UTdZiXnKQ9PnPhtmaWXFiPuuxM90/qTHOderfTEw8xIOK2ZfDAiMxQyUWH4Mlxig
sPbFkJh+8Zq9plwv5wq8x0aPF9yroFsnLG7mKGfViwmentpowT/1URKX4detebZW3PBrbHWvjepI
zI2Y3SYWa1eMp1h4zVrcVrymFiJ3xCI9B4dPaPQYAPELPtOvYTbCKXcufsXIizUsNsK8FJN84YvS
XR11wWVv3okVa/hprN4avhImrL3aTyIamu/RA2I9S/e6J92TzuYtUy4svsHa7JzLLmFo0rBn0C6s
ACUCZRLQdnuL5g+TNTNMX88bowMTNteLQA+O3sGHptAvojbs3fFG86G3DGmPik7heXWOpPgU5len
0AaTGvUBRM0hSbFweFOxNsrVBc/zbr7BUkfoamN68BADJa4i41aJKWIosRYv/CZq+Kf0deFnIX9e
ZWEXlb0jfiwFWmyvpbW57iK+FTerJir4kBzS7hXIGGsp0jC4atgGhP+B+DVxDAgb1gfnpbjfwjdi
5BWAPXLJ/mkK+0DiAhL3nMKFX63EE2RhwV271WLbfV3c5nZTaEcXBUNc+elnhX/q4+/xD/60W2xa
jOkU0szsd1yoWRlxx0Ua3uy8pNs7Pn6OPIEa6hvxFlloxO+m1/EKHS/Q8WrlaxZmG+3afhdfloKO
925WZtytmlUR6lvlWjwBytxvLUNWSE7H9dqA2CR5+efJoTzhB81KvKK+bSL8+ictltb2unyoGMfq
l4QVYPpfzt9v7lp5HA6mBkD+lkpnfHnTOYnU5WLHkXq1CMVpkMWVTxmFeaYlfydmh78zlPTsfc2E
mGIxAW2AHFzMRATQPsdmfI7E0hHzOXEkywcYPY/86nbNLvVvL5jhIcKpKJw+shCzcvpVhuEtl+dQ
9WkG0YKeg8cIjADFUKx16R+Co8/fAiuksXFpBLqPyt7yGOabJDg+1n73KHaHMJnCRgmDKr8JN/xr
x4pd8I8FFcFKPOaOOIlsdrQwUv2LyXk2YypnXw+wz8vJA6YYK34Wzf4WOIsve3oge1ZguEev8gy3
8ror1TuxeVDN2h2ebV45C//u7qFz/cvsfPNuZ0mmg/5ynK/b1F/Ub3BSdUaQzJF9dqzn+s2+BTB0
VFy1cw8bcj+94fYmxAkOS3uQQqXx5G4toYH7iq7X5TqrnAWZ+t692I6cufouJ+C4k6Lj6vipxCbd
eXQnOJentHNBz88nhET8iYyS4arPFU0qpxURy2Ly4QOacEscuC4J5l/zaaM8N5pr5d50xdGN5Nvo
LOJz4Uju5aYKTVci/CFthhC7T6PDxZXjwwOEWm/V5nRziXIXEGbuGIq/ACh52FwUfxo2NGKeC18p
3OO46wSuwRliFX0TNCc753Xu/YvqzG2c7xvKX1u9IQp2LjHPhekrPd2XriCW6deol83eCZhW5Zo1
ZXIfubmwPjuF5cpPl9XJI593VoLKhRyxfwVl+UoO/CS5h9E7147kzyte5um2NigLOxxiF/esAllD
cANEddC9y+saAYDGeTJ0FF4dXVo1mXMZow76/JMDshTiivN7jfixI5TSoUsoH+p6W95W0lKetxc0
YB+5XEVndu/T1GpZkQLi4jZ/usxuvVfS3YHWnNHT16fG+fvy+t6N9eV7Uz4V1IEiX/NF2/sv31tp
jUXXj1V69/gou/cL/350pxCb7HhBENv+x0f8ekvq2gl7CJmc00r3Fs7Zc/twB2g2WtWe9/mLPaIB
iRT9D4se3TeLOpnoMP7OWF3mWidpinS51TcqYdw1lHohFRhzrTmyzxiyzgOSAa1nXw03EC9MkL+f
w4FxBjIxhqPkV/JVkRAWO3z0kSwQAnD+5M/r8WXwqLN7Fyk+PGqtb0dFrGjusw6ELgaVAv2T7J/z
qG/h9fPugfk78NDbaHOEh+t6cOqn0XIrxLHIQ97YvYs25CPu/uMQ2BwFTdQSpjvj7rjaoSkMNjBh
bdE6cTvW7sF4P548koHFE7nsA08XX5Wkr51L5UDbF4AloDN4ZTdR92k/jvcL+pHowwJZoy3bWLqS
V70LY5gz7A13GPaqo1heu+yuZ22pDc/ZwpvvaH93AVgDjSuWONCBun+vVtI7GRbzdmE5d/NH/6Hz
l9GJomQ7jzQfOasZOZbXw0YPZvey1MH3DDQiyTyTL8NnfXMcHMV3MX6ZA7DPAsMCOxb7wzlkPuZE
WkvvnrAbeuHON2YSkDHJVh2yU478nL9ye3mlUJM/OqD5JQZzBB/tZtewc54dWMIan3Am3VpzpIaW
6RpvPVz4tIu7xO9nSEl3/LMyBdWEEoDTezT35Z+bVW3DRUFOx9XOEIp5mx0xk8wG1fzheNX5Wu8+
Gj1LedWAiyu8yjkvuyVHe+UcFG9n9q51jPTK11KPsOroXWVJbL89wt+NVZmK2HSIfGiUWFuwT00R
UA1rgy3R7OV9Dnimec1N76C53Sex2jPT3z8St0lWKH82SEX4+iEq3oEizs0tshBOggrB5LaPotcl
Y1Rwi7z56lI7Nyyu7pr1MWfX5i1LpYpkPAVcGp/vpLO7Us7OSorstbV9P79+UrPKRa95ZF5LcXb2
8qs6HJ35hRSfb++aeJ9eQzr2Io2wWDv2tfE0vt7kQeJIO/3NXC4iCRYE2XuxIT33bqwZ+jXsmXtj
e6ewaJwOXXLHfK8i8QTqNnG7V3mloR615+/Sqp+CElI3Dg2Dfv8b+/G4t/Tbihj2TDBlRunB657P
WHY1yJlj2NOBJjm0XxpEYkmsrQBxJpX7ZY1bw7cppu7G8Ph8sgIc4Upzk6B3ggQ28HR5QTGiDlL/
CGgrkPyT7AwPlndr+7XpjE9EXytMtPVyKyMOTPKzjLrGPbN8dRfbvkxXM2n/LZlO+T7vA/3ijS8U
E7rtZjx5uRYuhvWhdp6bY3SJYTQ5K9H4Uh9d7bENNlN4uVLeD03cvj2aN6YZl+XDOfFRfKoKF4CY
6at75cnaDkqQ5agV4ScvvO7G2oNwVrfmdffQPagAIx3ELDyGEQYTYGuck6/nyh1eFZk/6gQbS6IR
25d5lzoar33M07qJmZfrJJofDt7lwYBu/uHoLi4hOhlQmV3yoBqjJImq0T26zoIU5msZCZCwsyg8
2mWB8q+O4CRcQKmlTEFDdaxPmiQ7V9/j3ZpuFXG0s/m9ShZzbbi296ldA/rzDu5C26hUV+LpFEve
BU81dVTbk5+n/eVKDqHutlPPOvp9swGbdbJDRp22SRCpUrEfx32dY1ov3dcpm8WojLpD3MeqK2nr
A60Lozd4aMrcdqUX7BVH1x27d2j1KYLD1cErl+NdtaOCdskcFDDa99kzApQ5tEC33H7NZD3ltF+Z
753tmuy1mN8SNtr0MnFiM+ckU1X3cpsfo2q/UaZVlQqfkf+a7en2wjdyjL9xbhzv8kg+VH1Wn9nX
lYJrih0BCOdadaA4p5rMusY5zLHtkb021gGwyTnC6BNT7a0T85eWDpQSZ5Ivint6mG3vI3AOiWcC
VsydSgMb7UyehYMD08ItnuUyrx01skpX+5g3l5cFiSEnIVN11bz1B3yleUuXzjg6H/v8DpERcsUJ
TDur+AR20u2ZAck5hmOJZsB6AEgGDNybrcB6yktfJDPShYu8sy7tB9y00bU8GaXrux5awZX8ZJwi
LnmQ3BMaKbq3zxvHkc6B5A6sgxRwdVCOEWRtB9lDnLe9usoaT69fx73u55ERKJ6yPtUWPpdpMeBz
CEiIDP7qIN0lZZz2b8W1zt/etWBzpen3veEfrmkxkIHrqY6BgaOhJH8hWffCmGfvzXbhFk866uKr
qlmd5bjZ5tlOUx1djtmc0+z2ynWfkk/TW8e8UbdnZyfFdOnoNK84yqPUekl9bzrUBUSizIVj5sAI
OQo9HcKcNhGH7Kv0JGxX4ueJPwSVYz5OFBFzJ2NyJn+xG+Xw0Tw5HNRYt/nVPt+eI033zNtm8vTn
yc/QiqW4ga+1Ky1XxUJuj+gRoIsV1dxzeFzUbn1b7odYv4PXMV1Jqn8iznzC+GDY2AHq/ZGeWsBS
YGSBSt6Y0HpG55dNle4sAiAXcFwb92v106Je76b7BJPKIUeH4zBvWxQpXIT5jDcMyBx4s7puG+oC
z3gVB9z54Fhd9y2W3yUslmd8hvRVi7FL28R0CtrfKftiy9sPeSXTqETrpWPtKSzt0psDXZV3U5S4
9tP54bSxIKV0bZy9VR3KK3iP6ByaXoG53qWkdjKH4+UD3wA/6UoHU/Q4PJ7W5s0qfS2DC0hE38TC
E8zTgxBLt4nvVQ9tsVrslcJny4Yc1G4je5fKzcEuDz6phPgQ7rIUTRrOPqSEbK98hSGHVCUMoslG
Wg1PypW6IRSv3fajpEr6XF614U1h+Ytt+To/0SihW8GneU2y4PU98e0nKpiHZ7SLmfAFGB0HzuOC
7u6A1SCjTpSszm1Y3bQbRXey3fjQKkHZuda2HwjWhwJvxHhvG89QHPyKfPa7FxRtWSnpqmfsu43p
XM0Emqc43YO0rzz5Yf4Y7lbyqvCzHRXMzGcTebQcDFn0eXq2q6BY3q+mxKs3jKV0rZnrd7rLJA9a
0g4wrOIerUC5PtmOkXkscdKxt5MfNDkCeiiEhFMT5MVyiEd9NT3rgM/2ZbPq9iYFTHf8tHA+3ozM
mZY71G4I2tKHk8IA02ErrNXJ04CGqb61y7eahxnKIrX0VN05PsMGZD4cTk51V90VwYlqd6xikx4x
RSapQPXsE5ftCcIz7xjyORzdPFmjwr0YXRhJP9RyZQYNMm/OMY/wW4ER4C9nJ7eovWZzURHKduAQ
faBaWPFijqNeXY6rFrJCF7Dq7KsktNvIN5fmZxYlbxS36hdJXV5wT1O/dIkBTVw0jwNhyL3iHOV4
TOOVvdLTQK1XNXmXQ5QhDhZTwlGCxxNbYWsDh/M1XEDbOW6hRZ4DnMWGfACVuvhVicoPTpqhd2WI
HnAPyGp1wWZYF+8TyhOb6a45hLpfaJ780l6rWexlNPvepj5OSr8dHEc/+/npyp7czAhQHX8zlDDX
vGl9KeOcdr77ca0HyaN0WNohqDB4jO4u+9IFHEkiaSsgCMN1+mysODw47kc8Qg4I2Vk8DZP3BlmB
GLzeehsYeclFcuW8MWbvCkKTLIJmrQmpKhaeNbrImDhptU6d/SXqCX7YG8iJGJ6y5yjwDy/p+4nM
etzBK+wcgzFOb/WUrHzPhroaMTL3eYJcN0jrlR6Qd3yDeOi205wGKOzWhCbXSUz/zEgV0J2vrcrl
+K2eKQp3pVOz8ZzFdQwkPq/cs+XHxkNLupOc3Egg4ecr2VfW6v3sUTawpwfpql68mUQyQcYaqN3h
QGphhVrfxxFgMNGrFBTuu0fAkS2HO3097E7LYZc8yMCfnXu7hqQJUwZqVrkhu0jV84C2s6vVTEVw
xrFxlOtsdKEArm9x2bWr+YY2vrui9azni+YOUBd7izJORi+NsPp4KKXLyZWshyMuZ3DCdzzocfpx
ALsNKMDJprVEr3MVaZgFt5Mc1cTrBxPhXSLbXbwLOaDMAa/S3EHG3B8fcQLQc3HAdI/mWkzE7M3E
P05wwvGdNnUw+Ta+3vQpEqNZ2KYRlpCk3uBtdCXkYL74twaloNs2De1mhy5AnXn0HNes4Cxu2sBc
z5LzCehlNTpu/YE60Cg7hw2/eWrvqKtlWzqH58y/kSQnD3LarUpX7twJQw2xxUc9OhreVlAmN+ln
+XDVejJQ80dOIBwcYmL54h+qIFtzfG4DI7IkZro0vApXZq/heS9Pga7fABSAYOsGgHweOsre1kN4
s1wqmU7YvCe0p519dd1vaQVdkPdyLvssqD60iOyMTZShb6Xm4YLXmnhUfJtNyvLvVzmou1dlZRWO
nkYT67r37PrhQgPFQ9a5WaBC/Gx/WOu+WFo3lx0QoXDUPdu6FX4QCkt5IDXhlcNlUmfaHFq/CNTL
sngtebLrzsZ40PQRLXjEMrsrKN4c9x3c1e3eYINfXU7Lk+EMrn+hRFWum8fxsB/RuqTx+uQm6zZx
FTVmkWiFe1D96oNnNI/OR55SiFg8dWlUZIGkbVriwWsdSm4863UN5AHZu5cuNpfqY2XH/cVTXoBl
WJEVuJBYq+sFxYL5/rSlT294sSpHc8OIPtylvJ7mgPLTaliNmjNdl1UwSqh7RgeydQRLuA3lxjzG
PVgQWup6DMDV2q68+ryVkF6lN350u+aOphrWXl68V6Pfms8Hqm+XpwEniUNDzqMFsWg/Z46aR0mz
H67b4/owr7o00DjY8LfI6+l+stkF1kLsVZkyk+CrWNcHd3RPfWgdVzfPJwSy4OPG/TTZfCKhfiQQ
TfE4jqEETbMacQjVPWLgEVFhEd8fPwGoXC43o3S9gVHmlL4eyrsMh2cbVFvl6BrzzeFpGJb6S2MG
8kxWZJtSLOHwnnbkRAbVA+7SXyOTwcmzY2Xmfi+/n1k+q772EE5xO8Mbja3iAOeZVzjSWKo7hVZS
soTPi5fiWpKWDb7KOwDq48fJeJYruOi9lPukJCqXGOb2wSzcKmQxoQmW73LEa/W4u6tpfiH7Fyor
22YoQbCE8sKF3E2hVzYSox0QRBl0ULmqaNeugy69Ge8IPvLKbzVityo8EqkrFj5xeqnJ2aRu3cHb
E2XvaRpIDIc04lkarrU8akTUn9lAS5XsqiVusPVZdLuxE0J27/jDnHrT6abgKJ6zNMze6wQuDt/6
RNDGaYt92mxlczVptyrAn/dOummT3q/zMznOstnWKDDOD3A8cEC2ysnN64645mqUI8RUseyxRix9
sSIN7blFRQrz6Bh22C72g36Ps0z5vFql1mOu7RTVk4gCz7CBNFsl88qLp8mIXOHOnMv41N7qwKEv
0tJQUYy1jq4tn4DKnEFKoyi9xKECilJcT13Qr8kvOiTjIDriUdL0kZCssKKCK8EUAMTnVuf/ksON
jrBje5/vU9aW28aHj5wMBzaRPgNPiumrqaLSiQBYPOI6TnsD5Om6lgLq4zjptMjTwL9Ydvc4+73i
wZu0WHi55A/X8FrA1kjXVyZ7Guj463Jr4MIc3ee8f62nYEQaUfenOdYNnMYAu8wOglIwnfz8flxq
N7LsX56M+PPwoVg+OKp+21AYuITV1Q1DZK7r1EumSE5g2X69PPaaS17rnNyU1mP21KLO1PhHuopT
h4S2TDaHtizbS66Fs5U6i/cjOoeFc9ywva8HmszuJkoolSPfZ7eLEIp70xW1t/s5gOMWFc0nGR7N
52GhOYbqjyHDf3lv3wnFCMms2SXrkbf7k3lVGrtyVQfzbY5Ng8H5Sp5JaHW4K6SXRp4hBizwTExZ
ctgABvigJk7DRe7pM6tt9uDj8AhSFupttQVefGe7+m0Sk2q3gDjRk2k6LdUQMFxVcAz/h6Yza05V
26LwL7KKvnmlB/s++kKZmEgjqCgg/vr7rX3qVursk50dFRarmXPMMcYsDff1ZM67ajbvXgu21HpM
j9D6dK3HFEw3Koxd116i4PCl6XUxyjyJ++2isvWsw/vuv+5+Jjnaodpma8Nl/YW6p8baSj03k2pF
LJi2uMZPcW+kjc9En9hPry2miGAeJaZOs9a/rN7YWOVssJGVZO4G9eaxjBA5wgz4S5NUc+gBKgfq
yBU76TFfFvPRLaHi5Fne/ZbUcNBq9xNWRDPz9OfzDDQbTTWzc+QUa6N37jQZgMuY2n9FOYUpBl5V
usWe4+y+H6A1zMjD5YhtGVgD6OZWhuo9YZd50/xAc7Ttu3PlZ4S1RGm61/Vl+/wCRDkTDcOfzkbU
fO03KR2p/4hM7uHLsvtxLj7BI9HWjYpxKNkToxxX6rhRSybS1GxpYDHyKvKl7JgP0TCTOTILUPKR
8asSo1j3TzKcLgDlvpUUFNKMX9YIqTsRPBWkiuzSebw52T6wX6kXKdM7tFGSZRkI1HBK28Uy1uXM
yIdt81nz95uJVeakXqjscxRFXO3jpkC5bfwG/d4f5TNIJnVLWfXLh2v95VEDqBI0cG/l4IF73s17
DCGBFXOoeO2VIenacUbt9BpS3bNIwwXdzaMbeBdjNYzaLfVedUa1ynAtCII+Zh4mnJKIq1PtOLti
8+8/LsH1uUk5J6pqD9Zm64S9X2lIalRPWOIUjUYAHUmJ8HVqgJD+XpbPqfKO0508ySg6VVFx2V1I
VbNs3Iy29Mz2hqzzTXZa84EsEDT/VBeni3YLM7rAkL9fpNTjbRlSa4RssZQC+bV8ax3e6Kf+uiOM
v0GqyZk0xcgt75P0ElW/Ap4jvJR966zF8/0mDebWpBniHEoJOIb/cR/xU3NRysNJdi2s4f5hjakb
kSAhSAzTSenqq6e+aDvE8pTkLKdHg0cLVH2tSuzigg/KspS/26ks/VQJ59eVJ9vBnE6ebzeQ92od
578pxtxTPQuMs0R5H19UXEnqxTO4fT2M75RUJuFWHFofkR9Aal9z4GmAYv9A3Rv+CQtgJPqvIkp+
jX+vY0vGymzKMas4+X36XhmbWxm0h9SAzOnKt+RD2sbrqa/RW/FqBR2Ew8vpVf3qndceRtBUMWO5
JNl1mWXOZgV9r93aF8SoLpFhqsw+Wqi+f+gKZyz0VR4qGwSoKJBs52W5eyiFxmM5+rTOA8gpHL6q
Fuo47EnmF4U7EDs0k/Q+dbUzFcaf4tSc8jO2a/JMU7wyw40L5gaVDuqkyDQLD2GtBB/ClRo6noRm
7/acMot0BiDSYhrXT5RI7SP77SpwJCSgnX21fgQtfJTR1JhjX/XFxEn0a3wf+Vun9CK8ZUd9bJ5O
tGCIi1dwo1t4nK8/hNmoku1IT/JN6113iLr6S3jRwUsS6ivXt4Pe0yU3qoZJ5Y3vS2w3vaL2Bq9R
pnY7+ZhjI1+l6L2/arJ2mjKHTKRLE4XmcQBtvlES9ip7frEgpCiPaUdQBd6+kVM/y1xVcudXJ2by
tqiYQeWzlV3PuPiZokW2uXelDCPEJQbC/UTGCkySHdMetwQ4x+vf2+0/i+tz0oFYmXh5jdV0cpF3
5c3RB3Z4UrAFuWqibtN9T9R0S3CL+B692Kg8WxljOwU6Us5p8zyWt5d6I28lsHjNnGuTD+fKBWJN
4+/RCb1CZgiOSZX/aYJ8Y4fPjW77RbdCCs3Fyc2i+4RIefvpsPlIMZE0zGAuLh4mkrl65N5jg9y5
PJRsdU6jOlZ9pj4IJxMSehmo7/h+TPdIdJZm/nWHuFv8PbPwvjIiLRrgo5TOGZT072wf2G4Ni9LJ
XztXJOCpV6g4xerh2b5O8DSlFlx8DpUCroM+IdOX2bXzHzSkplfCQq84IXx12N6bmS3Nr1Qtupnx
mOflyuSv2bLMPdRPHeF9h8ghRrhhkMu8paP9Vz3m1fmzoxpn1j5P77rCGMf8k+wQwzTHDutKQWUc
06dc+wEA+FJnptt6h2xFwkH/HErNubR4/1nzdzLMSzfdEGTYM5lsklMJL+ItJfe+D7mJNH7r82xu
r7L5Z4/Z18uVo7sGmQjWlzt86bS5HL/H5RTW1JtldSNnhS7fkwJ+EvtY2ecRmUbzcB6i/yquMhdE
HY336Ncv805FnKiZaX9Sq+hV4LhNXSiNCy8O4toD1HPfHjoaKRH1JZmiPTHSII2Vs1Iha3KK70+x
aQ8T5+mNhvnT+q6l2MKTu372Qd2zp7ZYfVe3AN8kX+elz56s9uZ0xC2Xyr3b+2fw8NQpRt2bh7Kv
rywCisSHN+nhdXwFBIUuJx+pRhHWv2cUY/zqC14VP3kGdSQfBZOEqMBGOua0h0p3TZ9w6RJe9xq3
1ruq7eFwBc3sZTqC+KiGVzjqsM+h99khLjssEdgkSpDO5WSAaWLA/MswP8685sST5NcAyAQRhbsn
R0U3cXWl9d1/Q9+g3OJqDb9o/jVQvBEfVV53gi/4Z/69aeTC6+ywmA3B+w8GnO7ARYPDovMnhDsI
Z4+J9iNYL+K/kmmKCORPsNJIu2BYIngl7g3NaT7Rp2lE3QkSYBqkAWSN32yfRixpQatL5xw+c2uu
h8a8Sz6w4bR4OPQHRkTwCAUPD8YaR8XDQ9wQ1lDqBKEQgwbOaiiEDOmk+StODz7Thteo/LtCjbWt
xNm3BuENGiJIpO73Xw8xFoLNJ4ijQ/AZnObhPtlfpUBNPn/aD6wdasHxkDsKZB0FMqUSMDZMdrZx
5ec2GX7EPY+m5UYHntOowNzix4QjGoaePb3EXSL4k+Km737PxXNN02py49qG4LIQnNYqhrTZ878n
L+PhjELt5jwnl/N7h9c7+IfsK957hpolT7qwo4VSWC8TiQoYsemHAxfazLgcTfXbWcu2bR/Wg3NL
T6KM3nsmlVgoIj89bIXBf4I8LvmoieYQdb6mn1lOk074SnnnPCbZ6v3HXPaln0zZtI1XpLM3bqa4
KlIRXckjUDN4AN6D3iMgd8/w8vCsu0e1oQiw10awbWdk3U4Zrghcm8TGtjChAzX26XA4NB9aq7Yq
sKwBu3oE8hKfKEEFhE40mMD6Nixer2ydOzbsqqdZ+Ij4b+bfkcYaR7cJFc+CCSOD4ZPNQXw2PfMZ
YOZB8cumGEvk944fc3VLzSiysO4hMwG2TNq4p8MqwadbkXdWnmXPrwTFFAtfCfML/pVFSOwNry89
aSv37dcwMrrwciaRxULojgcOVaNdIlXUSi3n446WYhvSX6cRrphEURMZOH8BpgWh8spkG4Wo0vTn
ROeYXEO6ZJWxmk3XsjjYKA13idl5xe7u21OVKJ6Dxixia11NZJiV/WJYmKt0Qz7zLtbV41hHAxr8
q2ca3k1ddVmQjwh5BN3WWgOnW5HOUkQm0gxzQ56Q5mlnc9Z3KESW12/YpLAgrmAsq74MkJbYBoGk
V78WBYUaqEazUg4MT73+EnQZLQlHZBxEIX1tgaBBPIoUFB1t8HtN6Wj+Bo9j0Txf7EAVisNqtVJu
J1SutRbJit/1M4WTDgGzBudZz/GCdKq3R5ETNxT15RAzFhcvrqI2tJDCjjb6vr5Hn+vyNs3JmYe3
Z2DR5VTLm0tKUyXEz87mQl2P5GY6v/jtlHLwIh+X0f3AW39gW8xM9Jls/hPJH3WODgkFCqhrfSBc
Ke5rY1dMi3m7ejjXwycmioSxUsNmcGnBOy7HTy25IOqUowclssUcUcu7Cpru6/FYWI9dxpkOSpSv
4ANx1BLSBDZlgMtU/ZIRoievz+yj/t3LrbLrXpFKcuNK2/QeVBQ7+ha09vOt3LB+cRotLu8rdHjU
g9shVPoY5A+skvAzm3M6Upcv5ii/QzzrcStzPmN6xAu6uIzNDUfzuCjdSyK+bhyIWelWEMofYZ7Y
vqCV30L4C7QYDx+/6jeAUQ1E3IdA8KTqqofx/6IP2/BxvAJjuoIPqXpm6kBkHF94is4wo5HjRvAa
a5IWciXzW95XJVTeVMc0ziFj5rDJp4IZ/eCAGNuz9CxYlJ8C3Pq6x6hlCwfedCS4zf2Bbfi71Lz6
2zjnIQCNPesiY/GGbinsSSgg6xQPY+jWY977c6emzFThkI41ilu/nQBDBRubbDKHmC1o4IXs8sM3
x2Z6NmJBz7bOw0FQrV/wOTmBK6jVgilewrwGWRe0bnE+5hyZ+IeAsgta/v0fkVxw1ckSxIs/q2dg
+pwcd4dP4GIarpF3owj1K3OCTN/jhkpCzL/8GwBo6XCbOcWb6Bo08T1+IFb7QVl3n9hf0k5hYPut
GHt0ft4zVKNmXUMeFU/AcFUPxgcJIwn7BfZox8UUe2jgY/EomX9H1cuhhFDgYOZSTFsJr586GErH
hFlt74dfadutu0XlSzt6KcO4vkNOFbxVM0iTYSo+VwCMSfX7YUCZFlDOSc6ZHb/oLcLKV/jSA4Xj
fVdGeVSKt8ATGs2f/15DPohu0380GF4nRvPB1LlEXXwBz5E9O7gfKj7S3H/+Xb94nJgkkeWrwR2e
2OgnxcVipiU1JNlL9JzJXrcwXBvMFLuurbSt/MeSm2m5kMcSD0SGBvDi+81iFRNZfOYFinzJZ6he
ymc/uAdIBfwJSOqZgZ7CCrASI0nDYmEl4INclJBTfMbA89xZt3ltxOCVEciezKIQGgIxCWhaIL6t
uKk0vgZ3SBqaz+uiEfsG79xNsoUVjn4sUBsL4Ymyk72mdV5zLnQrWPtCsPEBlneEikN8yZQnCT+h
XgGUinGtWDogtFy+eN73gOooTx4DKWbBUHrVMT+K13ZMw5cgIFOVcOSo9m6J6pWRUMC8ubLnb821
9bsa/jNtoydQw1TeBv7Qv8f8gv4ZQzKBvPIMKauK68kTNolvsRk8W49dogiG31tYoy95op7I4fxU
fnE2/ng6d1HNbE96IJGX/puR/56HGsnfdw41Jg2APXfKdXG3wAk8FnNf+m1YsnPUgbRtjzp0asUH
iLie2V+5QcO9ByT9Eksk4RiQEbPwEHmQ+VEeizFgbCjxrMygX/XH2uOMWKjecwm4x1qw+YXRng0q
fixrnoQYNo37FcgKb01NTSwABha3QoeHsigjwPIVqCqnFDfB/ERyIIZcvPOFAuH1TLvFOu7/7kiZ
BI+8URyhyyI9RvWkJP9xuAUZV4iOHn8SFHLybcWFiZGIVxS8xkgMavAweGgmCrrzJbQN6oS14zc5
n6N6GMr6rw0tJpWkmfAZCMP4wHss5EoXmBlMxjkS9NUwpR+ZGNh/a8Zih2JFspf8vscM1u3IRsFv
6tFzKe5dnVSRxFgwPVmhssfq1IN2pfhiBzC5b9mTGHIJNEowztKEOngCj5gBFswZxWcOGVzd+/z/
EVHgRO9wl+UpXHiNzqTNI22XR09uWayyoDhfIk49nqmn7ToOAX6Xf6dsxiue0Lz+ZLY6I6lm97g6
tZZbxzWz1WJIpT/1R0o+P0LnhTrhyFD+CL7+sHoFUCtu42cEcM34KhD6a1j1dSD2JTbYy6/Y1ZHb
sCe/ODF0VE0kMhuxKes+cYiQl+hkRWRI7MM4z2xFtEPEH9AJQPweoitvRMGUoBHpTQ8gHCoHdDdn
zg1embGz/vcdtHQ0LHf+TCHvxj2xpa+sa7gMsbkFGY6plAbvzBU5lyE7ucDG9Lv7/FFBNcRHtoEN
7v9DctdjJecNP/wKdG9XpAtogs3j/e8OkkrJGMtMxz4K6dYAHJQIqdQlfv68l8RLX2mE7gb51oef
ojDjzPAR0qAeCOo/PuD+VzYe6Ug4OoIBP8FDEfog5NXD7g/BUZl8WL9YonmjY0U2QjAZDj8YcCBE
89MHFK6YsE4/6tJSNekCPh3U1b38M+kxIdMY1pWlcERhvpMO5merKpEMH6nNiDMAYhrrYAKEF9Fd
XNUw6dPdrTjrAs+6DngQ/z3vE0q0l/ycNb6MNfBo3AAFWpcEDlf/Fs4LqrzS7sHbCJ/DYfTaP0E7
amqddxN+1WenGnO033QkSq1F0ySqOX2+Qdzuq4alJLsNeOUygy26fStuJ3nGO64AWX4lzVEM91oE
/SNQoFCww3BCD97jh6boj8K3qZLeEgqV0NKyJkzB6vatOlZ+a6RFpqsQcI4gY1DQnSi/j6NJevrG
JmusaV5HqquFRjPXUp6gTdHAg66mXBIrOzctdZqog4LzO2rGubUbPXqqto/yO+0gbjo4/HVNWF7c
CuWaHCgkCVDuW0+HqWC4z95Xy3nRji8caUDhOlu/0UefatpUS91Mgh4ZtpfSUDabvBFEEG479jPO
mg1x2Ht8mabXFTDiSxUsOj6tJp69bro9pQr9Pclwl1OC8h1fsAE159yfqW1H1Ow9CK97SDd0m359
Jlxfh9y9B9Nbq/vr3ZP3LdG2x/X1lq/vTdndDC0HrP6tRvq+IrCql1YWMfO5lalduIo2Y2Bh8PWU
2Pzh6zmhEacesd8hv5LIx5iOt7pcXab9AkEnUcKrmX6aqaImxM893IfHgl1lRGz08UTPSBMSV/fz
vMYWcD41IewCsjOVvUzl4qk+NGtrtDB/iK6VwX95+hzGM+wz6M524+tO8fTh833h80gJNpFc/QsV
xuBjp+ge+U4N1J9so/70rrxmK1dQnW2eHEMfz4x1OZAeeyhbH9pCcWoAnxXO+hr+4R6Xz6VI2z/X
zwXUyVtMhb2dDN4z3vZrhPfwlDPnNaVtsNP9sbSnOBTu98VODVmlb/czHFUka7StdsovIxoc2gE7
hrSqww4KWgD6yGctYcZCQvmQBhe+trpoxzqN6F0tVGVdgIgEppBPu7C5TGT0dKnycnI6ukSDGif7
QV5zkHx6kTQWU8Qr08WOy/ckyUUlN0R50P1q4/KHJAKTzM6DArMlffauCdYDZBTLMriMvGx5uCAJ
u34Ncoi2fzwCC76aPAFntLFjVadhOjQJp0rHZj0BxtVi83Dt/YxNKXmcB/KEQHWBJMrFYIcnA3Hr
bJui4wGV7On5C52c6lwDC6c4Y/94PhJJEWrk9KelHhMyAzqv2sEf696z9xdkqb6doOutPCnxtCrc
PX2Q9OcTEot2hOT9Wj/d3wepDCmothkO9fgDOZPCHjbnD/Z602GlYmzEsWFMBjlIOTFmC+di+ZiX
UvufV5SLnHL5cThWuxgyCloMz5g+yPKo4r4PkDANyVXP1Fh0yghUa+GQCW0ANeQLIV19lj2ySB7E
MSfMqsiREnkPRLT/bLrYdgho8YvEzsGBR7kUIvAm/sC9pbQJV9kIR7L3wksmsF+eObGjdJuv7C+q
h1HuDyShBDgpDKY8UsT4SO60/Mzvz0gO0Ce0K2ByKlXL55ayLMwpmm1l8GWTDDA6ZtqxJnLm4UN1
Jw4G2yWUasq+mp+d9ukaV+0EfNxcpusMOqxvXd1s9iojSG8XNFWdBaUqNp7+LV+9Ki/sf54HyACU
YkFZs4Rr+Y1bAm18NZL29DyxJjunweMYu27qlVfn+NqgV6FMjrIkpTsOKOr37c51clOQaoDrQUIp
IOJ44srwxt0R3LaS4DuAIQb9WAv6SbH6+KOk/LEhUjsNYDYmbp1LGkfTJ3cFVeKtxqRcFIlgDFQy
6l9DZJwITW+d/zYS8M+VriedExZq9ASk0EPsgTu4QwnB1LY5GCJ0h7vwhHerNQF6D6oSlvf23hCq
U0AsEbm4NzFhr+xZ3rAcTepphVHEnuo/dNXfS7BmcdmxsTI3LBf1h9i4wrClQGjQqD43WTQhlLnn
SQ56wkh2JELAzrGSZjFAXexXIyYIRU/OaIL5dqfBdAIcngy724wMD4Y5GACrA9NdKlTzY74amdHt
SVnUI4DcocEw1zSyhGz8T0d0Y021p/4UUC6t0PWcMJTgvTEg8CS3/RPEzB2+4dLx9fKKcNmO2Yjc
4ihFkG/xOSuWI2tymw8ZiJjJKf7z6IJST+SFvblO15zRbuEL2c51mrr64bG/utffi+dZT5ekieIf
sVe2qNEDABMQIyUZ5Oc1JgTQdkhiv6ATts4X0QBZBpuCayQfD8Y8RJqoneHa8sYjm6GBrKQQcEyZ
T4JRkOQzirWN7Sxv6F1TCLJ1C4ZIiM+2yjnvNdsRf1/T+BV1sEEBhPmCrGOaz+HAjOvtQA3GGy2W
9sEzDxlFAI5M3LpPROsUh0F0bPDB3LtvoGtOeN4GU3ZufiFSsFOHZjYcrPMHBjJwQAUhIOT5s76I
32AhgP994J8BWW0yYkJC0TEYWQhBjRyLVNjBrrc4yFCEmjW8nQdI0nNKZwkQer9YF0ExJ4v28Tx+
7+/UPSGdQcNkRqUUe+n2yDT0zNl930TDAuSZTnYU+B1IlfcZdPDc4U/5dIJVRIEKhPUAfWtyB6C+
bIgsvTeA+5FS2isCsbBe86x2LlwDllsCyPt9o3mRDnI/Mc4ycmdKeSxILo3c4TtdFvacCrWlQxn3
O5wurSnOLGyCOIisKXl/rHhkfhfS4rIaXJqo2mBe2YLcxl7DWe5R4uHBAz2y3F9f3m78uO2s1zkv
6NPizjHDfQfd15Jdg7ohFVZ53SM1QMCyqz7zYgOrQ0nKxxmWvm38oE4yvsobxOWFYcCTQdP4Or1s
ZBSzu+Jkm/5U6k6rz74qF17oBdqn8TPAvG8rL71xPLZhM4yJCVXFb5dkP9cuBA206m/BnVia+weQ
RvYmUIKTxdBb8QP1TkZR5vOJzCHSVAxvHXVp08w7KAY/AV6Vq6hW583Nm9+1cF6hk7rdglu3vFS0
D4otBYXbfMT+kPrS5aRPMSnoph9tCiGlT6F3utLZWO9Bd2XJv0xqslrM/Tki2olUJDkJPZoYxaVp
aZloBXgFUlGuu1TCDDr3+XpoDpd70NKuks0N1bgGBKQDXPrXIYSfPR1xInrDWtHcBqIWqieCtBmy
Bx0q3Fcjr+kUhMZt+eT+rUeQ/up1cJHdjP56+UJe6CD+Ady6kfR3o6ZQJsELmtXPFcSN/Dw0599K
ukBeyKJu3euXCUcZhYZSJ+mp/ONs7HOahniFlUCDo6zdHkdadJ9/iJ8e21Jz5sV1uWIXlF20IUvc
9zUUfZ1fbemFdnGIQYuf33EN9f0VGvr4GrVr/MGR6MK9UKne4ingX04V6hvbMX8YtBKy3Kmw5hmH
q+2gvWv9Eb5JOCpvZ9VYzsei9TqMWH3S0u5WRkdXuUgXnlLMoTyWzC/ENILc9/Q680/DmRDKu/mj
4KTn6BrrO3cgW8k/o7XUBDSa7qgmT0CDm6hV59kvlsP31lMiKl0l8IvlsvdBeTrfNpSf5RBDp+aa
bG1sJrJ82pzUj4v8xrJDehdR33+fXle/9JbGWMMzOpDYDuillbygPlO+lGHIj2t1fJuXQeF/qp0l
OYfz4Qsp73CLRh4HOpxQuLVx413pHoF+j8BghSROjR98zFsaV69faXbTjqOJMZPzxRtXGpVt1mep
SUlGcXZ1q7zRWpBwUWEJZxrtM59ixuZx+6/M4zkAIAe37WdFTWti/fTe+4+aPAHO0prv5QTWGibT
MRUDZnPNt5E+eyVzaWH61iILrNZDsUPPirE8OY5Hzyl8HHhjZT59zn71y8J0NsUCms4n4NCi5arq
VieOXIrJ1yjdmU9vAapRnLWjHSmrN9JM50PUzNn3oFfUdhRHszM7wv22ybMpHbscoYR9cOMLbLil
iBtSh6CleDQ3Bh+KGLt0ZO0QI4zvCxOG6NshSbXHpH01KBlMt9V1X00+K2l9xeGWf417f7RWlrgf
+HTh86/TEeAwaml4K0dCYv0e3A4Xd6gIxZ0M3IUyPBUqGCtuFjFhvFHSuOMax5yrgwYxNqitE1EW
9uq5g0NJAuEbhHToTW8U19EvNJ8xNTMzpihdYF8jzC0qNVreVOSUnKkfHh7GkvS+Uh0NhmikXcNX
74wtH0eMyXvB9+QP/Z5c3WB9ba4VHuEvyAW1CacQQs4bIZYL/0r7vm65lbaOclhlkdcYkxSpaUzy
FWszmh/doMkd7uZkhDzYf8H7BD38kcm3cC4zvSEpd/b8+Zm3/qt1tfD2iV7gEHBTAEQ9FVHWhFZw
bRXW1in/yz+CpqhfiOHhxg1aUNVjSd5ISTPMuq/bH5S4Hl7iO6BW/XJHhq+AWRXu0LiW+/A1JS6z
uTZg2sBn4KkY1AQ5pB5pP7mNbbYwa3Y5FbjAoOLQOQVdmcHoXMmatfoXAQ90yX5wVDaejNkeFqiG
Lx4SW96yTT6oa4/WNovriz9VH/ExPd4nMNpOloCO0GHCSH3PLTVczztMFb7z/R0F9UifGFX0Od/t
VYXJf+mMG09Z9g1UcaEeTv1PkCkfFFmWW4SqkDBZqxbSwJhkchijbtbUyKocEqIMghjUUR5Rv8+D
3pHGeRNKUUk8o8Dfmr3/qPSay/fD3Q7rMshLl1fruDgYmF2o2Is8IrQLwrwE/jNmrigHeY4beIlq
WO3IgglaKXzuSnrF3MOaxDP1dTpSzq/d+h3c/i65O9p/9vk71MDvIYEfpDkwmjF5yEH+doEZsKd6
eMiN5yJ5gb6KNybn8HnVEBj83e8LZKjsG4g6nl4Zy+51B1Nhe/u5aV5uTsQyYj6TA8yQIDasLNhH
sxFjRjAVGPrCnjkV0Voh2Jm3aTz0sezcfgFLvXSaSrhZkdBCWcmt8DMhWn9Ox1X0RPMG6e/LKJKs
X8MKl8uArNCYIgPlJTV+hWKlwI15jmt0p99m7l0wIJsRd3+1f9jQ7Qj4Pg4JVkE/POQ2xGN0sciG
XxOWmnUWKsu3830H3n54lPpMiGMflD23K2Vi6E1Op/m0uugJHDe4UGgaVL5gqZnOXzEtlCDb9uNh
jPb5Se7JsZXPTI9/VBfIz/VD2rgSpjmTit37FuykFeAajpj1+GFLTruznesC54oSpE8Bk86RHVIn
qsc5KLaEHm+Znzh7OxI58PAIKw2r23UA4t/v9E9sHapz6QJjxURTF8jnFo+9zFi6FmTLVbWX8jnB
7478rvPJ4kdn+YDg5UZJTHZBoQKwCEy8r7qHOLukec3dGx04Rdb8HJJVx5P6vibF22FGQwAr0EaO
13RbKRKSHPoMas5dR9wnRPckBP3YaIMip4MFEzMygQCgry7obb6AVa2Hl9HYKpfV8GMeCrLwgu7q
5CLtdzFVydwPV4Gfebqyhz0dpSd2A/YgpPRYfFwoZVseMXs2U9wpTS/mbD1fBtERK1Enr4S7JkM2
f5eMoE0cZyfatMyCTPPoX2YuBrL7b4Tl0szY9kvSIQQ0OMOI//JvrAiAou/T7JglNRgQGU/lkYj4
6dd/Hl/Cocr4uSxseB1ZBF3bh10clAFDgmuqgQ2EMOTBSwgfHPvMd1vcdthBY+6PkE04sPyKP/uI
J9CPryG4kUIzybAf91EP4IInTXSZ8z1fCmpGrFtCWGDbG5ehYPDyPonLEbQSBGwj6DmCewIrBw+r
S+eo2E+BSudA1c9AIMjFHr4MsLcocX4uVC1Fmav+ptjzzyhLgN3g2lg/KYHwPoM0PiuSwh8dTOYQ
DEvfRBhpc7n99xCJ/xfHOkxnA7kWlF6+ruEobvhe+c4D6VvbY5cdNiGczaMIakiVw8IX34mvq08k
Qy3DE2MqXGlunnkyIB8J5xocVTx1p/qcn/7LpU2pf+kdsDBfDDLhUYTJw8U1gnp1OWT8RfJq0gz/
McfoJmiW96V4Q9DW4L4kTeWx3Lz6KABG5wYrppt1s6tPUqJ4fGDqyDsjaDeXQ3MaheWCYd09YyPI
sL/wmtXV109ahJbAv/N+zII+avFP4tmFqi/v4NdgUkX61/HW/C6fr2Bg89WE8Fzq4xCJ+++2yndN
5I7QK2SskLFeeQPifxYD72Oyd9NRCuDQxswKfPHfGI/vU04Cr49K5DMBVgp8NuFGlkDeR2LnZwlx
R5EQER47aK9j+L7NVPsuIAwqfEJ9vGG4QE/A3yfSXTpGLtQWbL5NtxLHoiivFDEcfeEKKMd2PIxf
v4Avc9qjTzUCFTSkEY+JYZQkR9oDC/BsL/OWWcn/0evCtMEkSgRhzHMiEmEoBVxEpPIY2zET+s2G
IrbeLMQ96qxiSjXC+++9wHjpa1gJ4xYW2V4YanFaTl/BkxHABmsUPCIspPilehRKFIcUAPeVZngV
NoGo+ynFijK9tjFers78+aFzFmwwUQoStZQ2kNbwwnAjU9boPCkMPUOdSjNFzKQTxolK+PiT8Y2y
lgpwAqEHHoUGnk+jtXAtpKiXDPhDDXwnx1wqgQ7Xz9Xx40fUHUhnCbzeB/HMWNfIeaInY1N9szam
7PW/T/iYYtkX+G2V313t3nDVyqaGn39X3wyHcBPD5ovfeET1VI+J4S574qrRWMHP4fpFGA+WJYCS
huHKcBR7HT5zsfXl+yy8mY4wrMKxK2rHJf5dDTWN8avw9fPNz/ctLpSj4P7DOwnHq2eksnEywzgE
iQxQD0b6wjzn30MII6dhl2vwBRN6KfROsJS5T1F1I7//y3fK4Aod908RX04KXSYcYeJYT95fV2we
s/jzg5Xj2pQdUEsqeIFy5AHloGMGiaGQa+BNSUchnSTbQUODFaOXfdnfegDec5vpkUq1+L3+j7Zw
oZLd7+5xR030NQFr4Ckv6as2J0tpccqseXyiBN4GhMIgkHl8AXYZTS14isK9DgNDiGwJ5a8+gNKI
X93Ad58Eop+gD5K5gX+WuNkZa+FHl0/EfDF96YyLH/pIdkEYIhMTfsYrukwBCymlwOmY/KfJnPBN
lE7ycDSjEjsWvovyWHAaBOfgAllGh66ElleYf10XOo6Twu5LuBK8uBsEHot8ho7tuskWqKlRJyH4
dkUdue4oMctf14240ceuxu1SVPDTcDSvNyU/aTKvOPMmMaoYYlqgr7heYPcTEwJBDEEXkFCWPckp
2cwbIhNqK9/ABZNhYyTfIIlzda6EPJiJMDtT54A2whMNhNCcg3WmS67redKwzmx3nJoLSrQheA9F
BrwDqh3XHWYba4kvAcoArvh/NJ3XUmPLEkS/SBHy5hW05Q0CxAAvCpy899LX37W6zw1iGBAy23RX
Z2VlZdOJxL3cNtk9pjZ9Ko6pi3AEqZ9N79y5dibPEpGTXkEXjs6pdd4+EBgcsg2di6bNZWf2xQe1
js1cZ1Su5ofSxraAL9GIUNP+vXbyrcMYV1QmoAN4Wp8dGLQgpF0j81siVmEmTM2YoLCkXQYLNwzg
mLrZOv48zt8slgyjbpFTQBfH3vDB65QI97LB/3k8baZwASQFmzYXb1ujwRyXPKxJiYXpViZDOrMM
PqqFB+B7q9wl9gwY9Ag467fp47HGa2714ueOLZhbhRc88FrHn+wA29lmsXuSGl693YBmHES2zu/s
2NRlxyZqQH3DCz23KAlGAw6xPqMuXuZaF1sM92J90lszZShR4WWaH9B8C9XVxb0My2lOo8gjk960
6cGMGJ88RqnmAaLDGVl50bd12jwfMCTcdugo87RJsJiUvGCDjJ5KA74DJq8Z7o1etXscCHP9fH1H
PQCDugxjFVKMMvudjTUe2MkOVY2SjhyWY2WOF6tpymq/2bfjqy4ax+b+FaqW0rw6lxHKKiQKv8Vm
8XX+belc38xjA2KN8gUUPyKjqioxPPHQ5uFbijCEF6O+0GMPxQ6GoGcKJiOcLzPtBWKCSePYgXng
PnfKQy0dU7UURVNWG6wXXSlyOCNglpgYnJf4I26SFKZMuP2NieHE1tyrvohG5xPuUaDeCgvXCdhy
ah+AF2wJlIORLBBqaWAjDh5a+GFhH4mTbH2PVQHXBtYApdaWqcSigNUv9xU7pOuHAbPQJLc4IFTY
tUm0+RAg25Yl8tI41w8ERTyostUjkFEoQK2sgRNDixTwqfC0a7CILN+1ZwS385HaR+KTw810NS4O
sLaljY0+0FT/rkJkw1i5fNFIpBKjPIYZpwAOS/B++kK0olEufCBrY4pTudXpUOTt69PW6N8G/CI4
BaB8zZ8r6FmztRPNgOskk6zgiYFImWTWnw7g/HF/W5tv1q4AuEXtiFi4zPq/wYizUgd2tQ5UVFDy
51qwGenaBu3p6D1dPXRG/TnutpoTKr2mJfJpTcehnoNF3kcYpkknYJF1FPNFbiTLWHLnKtJnD/a4
Mcu9q/5vtPIqIMAJJsQ3JyvbbXPpK/gzehNSDQYvi5ITdfvucuWaXcYA+YLr5Qnfy2Ntzdrkz3p0
LjvBbriuE+eGCVLhgyqN9Cc7hL1skkyz8Hr+mH2zDnYYO40AQujoDYaRo6/7SwVrTSEJjzDkvPO+
qY9pIupA83wcnGnOIsX199k7JI4Ps2+qhiz+oPn2+nFMXkAyIXjz+gqTt3WzhQiSvfLsTFJug1X9
AngVKAUsL819l+GY6o/qCG6SQif9N6+tBkyi9plGyefF24Ju5ksr1di/GwDft507kZGNDLhCUboE
v+dCc0o2b2mjzZpAxNWjhEYgxQCJxn/iKgkz9CGBMPOSIrf62r+umxtU4swMvBEKIP9Ck/l3RNTL
/YCFq8OoEGvW72KIbeohQ3CF/Ug17j+IIHqG0nwdpvxxbgSkbbX4efzBvLHAW5Y6t/piTBVhTYF+
HMO2t9EoTiTjHv6Eecn0mDYzfSO0wRjlNgbXcaDva4t/HM+065yeAqjB0XpHgkHgOZixtKaC2Vx6
UgwdmtvZF8+YwdOxJDg05uygDjgFsFZ+RZkMpI9c/9KajXFZZbBM3hwsl9YEqQfhkh06CAlb1gkl
SYq56AxHVXXvzFDwEq5Y/2eN21uFyI1xdQqPH2IsAYrKR0SUOo9mmmWN0+g9ZPgw6IvJ6I9kONqV
5jgPcaJjKvOR72FYaFwTpaVIIW8E7uNHhRWMBe2n0p8+ZSYomnJPhoUD2ki2DsB/C4HJwyVPy1mI
4qjI6LojxCqRQ7nRuAzvnUw1NznWaED0oJUhopKs3YY+LYcyMNOo/PMnXkJVuX7/Vhg4aeX+YSDB
P9V5dEpCl/zNWnpR3xu3IXabPGnR2tYq4CI6dbg4VPF3o25WMrmI2TfW4Rh6YzWEVBK893WlKtFM
v5VqlSYpYnIoP2xerldC5ojEvfxA/lE1hYP/YqZARBJQiUNvNE+94thT09O0SLZopKGB+6+Ek2/W
ULxkMFwaRFv6pdjlhmRyneQLzfsQCUm2uiG0sfeAGQ2Z4ZEyybqeJdWhFPSSpYSWS3bMvutXunp6
rbQqrR1VB5KygNiJ20aqyT9VJmP4hNTLYTzDyhmJYB6WrTyAeoS6Tv1MUMJl35yzx75GsLlqoTb9
WDeZictm6eX+A6mFfyAIBFQEf9E8MYeB1FJrJWreTJ5954aq1LfYPykwyKNBzKGpSyeXHnv14PHk
ujRlkrmAa8nOhzu3hXNkdkVGYSgyl8lvsIsn4MAhc0kP/TxpNlVBsnz7fa5vcghe4GWibcf2T0/l
Gzn+ChvPTHJ3tSBFR9kBA1LzXuX/bUljjWKzGpqs6ecyIcz3S1/LZNQ+PB0I/+X3XZOM/c4qw27S
5OgFKvlYUNZov/ud/I5+CvU14hkh+512F83Cwe/QF2Na/UutzNvoPQsJ4QFSxESdN+KQU907h3lk
VKSe0o39AIri61iiwcND2nMfZxzSPOFPf3Pumal15Te3fiRQ5GjFqmKCTCc6BsXORXyVhKfw5XEB
IjkipC++K9jnEFjI4EQQwlCsjPkOJG1TELs/FX55aQFCZ9MmEnaigXSGyTv51gh5087xt3wPSxXy
OlwphBfYnXyvcYXhB+lIJr7gpfTLEUgBzAlfVLqwXv6dDnFgJgL4tpCDLCCHdq4J67VrUD/N/eZx
ePozHpCSEo9ZRxmRrPT0vUItvuoOXXjVsLk46tx/DaOYKcBew2y/Y7DiKgdc6BQ/z6ySwHwjn6Dn
/LPsnH8E10fWMiKpKUO09scYsEWzB5JtRxdrBw7JDLYw3nTqFyC3gvO/OHXWY2HhudodL3BwUkqN
xBKMOCHtomz3gVIT4i6LieIdaaZm4qVhhWcivU5uQ7owALMvaM2pQwMP1WofUd8jXWRAOBqZp8nu
iQrdYA9kAWIwEG7VAv7hEzI5ut7qCvu337r6H5V6UoZHE6LSk9JO+TeNeQedAvws8+UfkWajzb91
z08nJMeTRhmiQW7APRtcSRHpMMv3zHOphDXZrzhDRCH0cgFrn2vlYVii+EMarBOsvwGf67ooyp5Y
mCynGJPpCHeUJZ7hVMxCX2lOgDHwI411065CVclUtBFsq5JWDk7ArrGnBIML51UGIwazIFC5E3Mk
R5eAWPxR+S0QBx09rCIBNNPcjMWmixHLGXc8MbnyEC+t8qeZ+xQkVQgO5iZtrr4mMGZrbi4x57vY
ytyJdIdnH8BVRRgGYU/6kzFCEoaqF03LMYQhEx08lhD/5mojApjRnrp0LQ962zDvHN5FkBj809g9
MthcghWV5Kub4x6oA4/KefRUGCOO4Gbi2k8vtSkNx00NjjqXkOkEmNrjIScDqRwFyUcAVlti/Ly1
IuDQigzWJ/qsCffLT1Ury+QIjbpspZq8hLVlzctNJgzyOPMxHSVngJrhqt5fTCzYY2PIyQMSxVpe
Nn+XTnKKkB4CPrlUCzIWzitcWa82Z0dXg20IJuyO5NhNUMRResuYdquCHZ0YcgfGbqL/j9mYzQRe
MRTTU7ZOT5a8p0lISM25XggD4FQYpMR4EZ1XW1n2ng6P0nsWRbrTmM7g2qG/4ypkupw0hGmWeF5k
Rbwn968MUZ/CMgHWHOGe5FlM0wxQMRImHrS5hj044JznSZarTH2Y6nWBHsVzojt57Na0EXTRvI43
zfs4VQcwFlrXJE3rajNFQnCBcFbETgMSMGFFFDjULnyin7NMbiQGrjSXBogs1XSBWnL7YCOZNXKh
suN77tXuVU6Y2hL/NoHwcScFhNV9iHx6YgqJNFA8DU+LLi7ZeOYdWwh0mHmD87OwuvS3g6Rd4X5H
t3VNUtchIh0NaVp9MV9jv4HWkXN1eooc/Nlpy3feQEp0GaAIbDMvuTKRSYKaktaWADJcxVRL6prk
6WPFBKePi5Sw9CfX7AexkoJA/CnN0Jt/butUWI5Df7m1191pC6Z32ro0qLcWnpbE/mU3nUlMW+fd
ck+fehzISs15d8qv83q5d8dxn0XnOysHe2hQ0gDSOphNungfXnEjA6a2MO8Ci8DL7OgmS1uyJMHe
ADrEHuByqUySxh7++yr28mxE4JoYHuGnxXe2h0Oy7CW1Cp7JzfJ1/n327TLkl4HHEOT/rpqun7s2
K5UVSqlRF1OfxhPw3/ARpjPgPp2smPpyDrYdHer0oiJ3zMOYQIdBc1zYNR3kS7T9NAMgL3gJHv9h
NsB98ZINXzRJ/W26I9aSDDHd3TPsSdl0HYV04riLipgV8XkDRoIpSeda/MyhT2eXRDrl7gQiX+5x
+Dy7j4594/CxfxgYoY3NWfi/UuNS9y9b2nhu4LItePr6arMNLrhNn1niZ3pSieLCwHM/mxTof7J9
R/Qd/03aBgBflQ09Vsg8weREfZozjk+ZagDpvs2FA2HHgaE/b7AC478Kn4uenW6YCk/zM/Ba5Ahs
7Zg0toTWGIqlJelVCp0sBotJY9WzGU2MSY8GBNSKhTvVX/SKiB0XvSML37ZTHkiOS5TFLX9Mt0m+
OxiZgizm7LRh7uS/mPDJlkNqJxGCW+zA2JJp4ZykI5mpzz/2IQh7ETAJlvzklDDAGMItOFHiqq/5
twGU82rm5pHvcyZj1snnaxp0yxLcnDUUOT6Zy1iq4SEeCAyKO35knoBgxKrUC2iU8DXDs/jDIIed
Bih22aV4BVPSXf4Z+KnH9PzfoO9CSlYrNm+OuiiUwQIWvt10SX7RPYqMxo5GVyS/MNU13QR3gSzx
4SFddssNa4AFpqBZqpU+6vss92tU2Bem5cofJASs2xhj9mQmRNvq7CNHnBYyi3awlwA64OPD6VtP
ulFVRilO2YaA2cWXhuWKEAA4YOVhYNuPeGxkP8roaO1ds93rDt9uy1OGSVWopehNYm2GA8CtXbZt
woP2ptmExqhnLthnJ2dXRBSXTW444sLd/0YucMFIEQSS9hQAlmQwbDdCks8VSYWcXQA0+cd6z0SX
9rnxu/ULrzOJGn7spGjEAhY2RPhhrIZWpQfEefQ/eRSYXPX85PMrs+7XRiT0Ebhl8YIMtDh05AjD
MWs7Zej2OFsuw0nol9uPaEJlGrcJJgMbx3bPrr925kUq0mQV0VtsWDM0HJzzhgcwK2+BRxq9VrM/
V2sXGFvvwhewcQ2u3M/pBKUHFEOAEuV4au1AVC939uMc+vXAlm5CtKlXkMhDq155y9z3kjRabtVr
u0poPzZ1v7DS07TFP0IDl8LTES/tOVPxU7l+ZMcttmgFH4iYbuSaU74DPgZHNh6TB4tjEPKexJu+
TnZD8GitaxSpnPizKPuYxkPhxAKMPgODh12nwiKea62/SsLqsdXjG14CKxb4aC6wYVMmtyFhta3n
6tTUMrQeWXvxLS7hyaeO+0jxQqwsER6rAXELEz/BNXraqwzwOn+81C7vtKmzrZR7H1W6vBPukteH
Y2tNWefAlx1SNk7ZIOVz6JOvYzZA/5UVawlmu3TPMsXhCruFFOIRRzpn2rUHDPussEPSpJ6bgPpp
4bWms/62d5e/Vb1l7odlMsn34aQ5arj5yql2bdFXxUe779WpVhrMODvdFlJdd0wqYkviWZszFwbY
HKw60VxiS1tFcua1xxYqF8ZJ3LArw7gr/WM9+nTpuAyN2Y4/2xZLYZo5jcySaHggX5LslOMS2+ah
7FNQVkiGECMJNIk+9fX7BUrK4Auvb+Dxaw+IvxF7xadE45/icDTEzXYoVDMAbggg5hwbox2Y1klY
rK96p8GCVYvWTFpthe23hIpO4nsR+Ji+9wwUXdRB/D+5MG89NC4D//dpUz5eTk7KkP8/PXYXiTnx
ck7BEIHXlxztrJdtQWq4ioiSfcJmXIDQs3IT1gyKiaUXuAv+9yUIjMw6Bba+lxFWcOBot6jI1brT
SljknZgCnI8f73vJdpQgHiU7YD/zXF+vMPkqH1P+TDVsJSzyuyg7fl/zGcj0mWVZ0MMmtFabZx4x
BZnUr+yUdscgZPXOAP2Jw/JUm3Xy5LNO9V391jM/ocLH8ulnmSXKs5gUSMxIFLs7grdqyULJGjF2
qz6f54Uwj7ZQ5KWnBkE4XLLciQy3dQkWiRZRojyGK5Lrkv+HWM9jZlKiM3+aAgejGKzwunEtgC3k
E8jgswMvk3fz/iEec1lKsUQLwMRsQEGg3b8DSdWJ9M5Kd6oBr7vkdnkGfkJFgQCrlMttEDGAUffD
WzsNukTp0caWm7+iRABU8zvLuEv2DjHBkTNibSPVYtVqIDTEEwStgfh+ifZlDTmOK1B3HhYx9uEY
UBmj4TTLyiP2mrRsLaYDDdhjrchG1muHoki+daavNlebGEJxDBQoyXC6wvldjpL+4yTXsG2cR1g8
fAMRFF3WfJnvZ6h22S5OvwkmBfb6e29j8zfhpnv+PuRZErYv8dNFcxnWGylgL6gJXpwMrvNcKLbe
SpGSSkCm+I2aR1ehxwkwLrTgTOsbVE3UOZ7g0VO11TerI20f4ZaKiuPmYl4sgYy5iTzB7gP3mGr0
kNGpx/Tp+jX5QPWSHLjI4CcQlJmt4g90xCAmhTjycxisw9EJjGZgJO7bFnYPfw3umamv+UceLtQP
9AVLQJYAy5GHVmewTMr/zBzN1tTRCNsyiTmPgcUMyVwyBc4y5XL/qUOTDKgOyAsJ25G0O9+ZN5Ty
nF4OffZyG25IzXBWaXJiT2yB8pzDf/Xh2lsHfCdTMm9QpIKUvHR8a3xDHg9PCofy/8Rtnssc45B6
WpURdbVV7UYGVc83lgP/6jD1nPcQAA7J7PeWe2AaXqihIDwNzrSL4tsoTjYxd6DEAXOk93qR0MRF
//1ACFJi1KyS8p8UuZ3OgowKa7MD1K8Tuw8A838dddia8XeBPTL4hKI9EFwYf3xllPLRx9dJ+wqU
Ye8n3gllOMmCz93Rp71HNYB796OPiwFIDV6p5IdRLRnkVMCZY2gBNSZHoZSa7F9sgnfsg22IQXZf
xzgno+J7iiQcvH6SQIuWbNYYWSvIimFUHMjteayCwPI4VzsovCYynd+Pii/SrRtEdRp+g7oII95s
Qqt5YR0jPdx+bItC/l3RIgrYLWt7oNAo/bKq7vqCV4VYqLxA+vNkCznreI80kPD6DlWy7mR+rIAa
hY61Ey0rlNiNe5GKMaqZkxq1jIiKXk/85heUGHCeZY/9OFmlidcnoES0fJri5oRmHc+k6DAlc7FD
DBJ3PqQTDMijqVW6tv3aMXotKbhoxrGVD7o7y3TGZmPyhvLuIN/ZPW2f86ywnhk724QZTvDlYLku
7/4P/fIvBQyWtStS8bRS6JeBuvKrhuz0j2j4jWyIIkQ6jFvBv4mLfPimc225dad94p4KVCm7kr3i
vVff0sdOe3htj1k0tPiQFk2ELUI78Mp/tyLLORssaOA+4PDs9Nw+UwCp7gckFh2nupnWLEx3EwvT
D+OOwcD5o3CN7wPZEZelFXucINjLsNPcNfGdY0jyIlia2QH73C2VKxoKM6n69WsH/cJE5AL5FhY8
5Wtl6KctVGzUIjwIT9mTzsEiUVrmXZCGcwek/rFCQrwf0KAjy6qA/98w5kpXrSvMG5EbMjSdXnyZ
+SHXEyRELKCMwSrj0sMtahuKSfpczszH/h+XiQ/YedZZhhobRFUOTEeY6zKutvXUuwUYmhekOF3q
twh7pLhzeIDkAOz0k0JzSsBFwvP/P52+ELsA3IV6e7aoLfJK9FDL5mkMZz7pHcY+Vua1THpWvF39
9KXXBOsL2bdYhucDE/w52zqMK/1sCxNqOHqnuUVhc/cyE59s3pJw28ULKQaZiC4oi+6xnYJYX3TL
wJa4wAl/HTyibkwA8NLMVy9P+5CsYKjznYHvmEGi7Oqr+qq7CEPt/qzjgNopBMsMtkPA6wt0VBoy
7IifI45o21nAIkiaK60jTtS9OnINVBfBmFb1DTyCOiFQHsyGMkaVF69EYcJ5FlHG+CxxqHhEjCtk
ynONI1sx/fVZ/vOKem3i72uAnCkTqZNhdRBDpYyS4XkGCeux+Cn848oKTbWhoNw26WHi28qhuPYY
ud5mtlx77oGf4qcZ8Sj7EvkM595n4QdHAKzzGGOYQp3MkBHqCWI9Q5FthmKBgDBA5kCYA5c/N8ni
n4EspsWh+PTPjDjNayR0/RzdSTSHmbXwv/g+U0DR4WLOZmO1w/uJH+8EBuOAdn7kUwcSnvn3/J/J
UMyTdI85DE1r1UGqqvEaeH/CRsuoysDGhlsP1n/U6sHoRC9T+EvLc+GecTzwWoBjPzCGGjcSHtVw
xDCzZFtA0DI29jd+Tb1Z1Am5YhQeM8waImg2IXQMYWvXwa+Qd/LPPNJY887sGzs8mOvxDB8/8O6O
1VAyql1+0hZz2GnXrWMl+nT+yTTmNQxjAHEnFkeXOeHfWgaD+27tRMcVllZGzxmgLo2zJ5XC3DRB
E1lMFt8KO8it+KO3Ndab0hhg/8M9CP6P0YPW79h3mRUSxEVbni0Dg6chkAv2Edrduei8L4I0TAjc
OcdikY8emQeOGPcucDMkXZw8Y01ETKTdiVh7v1z9SvoZ01CXsG2yIAN2W9zde4ac2Guy9VZ3TUFW
zLw1xyRTSvsynxWiBSOQUiVrzpGakSkJzKm7opYrLPuKWouMQRRwlIg/VVsY5Xjyx/rdhQqn/Djz
0IgOEXmwmkmzpj/VRJgQpHm8QoLq7rWmgy7Omd+Yh/pGUYZV7DqLLTeRbnQsbyp5je/myPJD/d9U
RL2Dz3PjXBRqzfKwOFTkMIf1FRvQ+8F9sxzhvzhDQSUtDzi+0vcWe1v49Ib6SWwrKrl8wsgZBs66
mLwkjx8A3DG2y/E5VTmYHwd6TCdj6Y5dyDjZW31bbZ/pROEtfRtzLvl0VjOU93GX1njzZjg1eoNY
iR+LEB2TZvrFGREf3b1j+AL7YAUUexc2TS4luoI5d9dwEE4Gv2JIHjUkW/SYcekvsVm1Q0GPGDeR
Zo3H+bGCO2csIIpVAlpnKb+157CZIeng3Nnv6DdcmiY9DtYK/Y/bhnCZ8qFn5IVSiO3mx7N/SLmx
qQtjR/LhyPy39Den9Gc50LS2gEIrlgEdUqaIjLIQQk4IrhxZRgv+No40lUEFwTW+N0v6uKAuJC/K
cATkxEqKTYgZoaxt/7+/bkbvJ88DxwwK3CSjoccndKJ6zvbJHq+okKEH9eF9iSXzY63Uj7XEPLR5
icmpTNcEUketxadVKBesUnIdxKsdAlAdCzrSfpilaF+lQtHtqSECXrftWR0ySQLvYOYYJIsG/kL/
HBhid3l2Ksz+7Wvr9xj+02hs5R20ifr/UuApWW/1so6YWMefDSa+j64MXkXFapRVh84wS/jOX0Vq
voGFet8mrB+QIYio3AqapwKhvYNKr9ZwgDGSU+HnxvAG73FmK2Hbk6wGgmfIiH6PNd7iZxH+Rt7J
j2HeK6fzC4kdd937GFmWyQ1Vlp/gtM1/yivEw0FrFY/fXyWDvCToWE48HJdFPyl+2hVpAdvlSGKh
ajJQyGhZVfYeWk6QGuLj/ztZj90LE6u/qUaZZvMVfx8NK5APiNCviAAdXa60iHMdUXpK+RDGlUkJ
AToYy4Xd8/D/beCcIEkDreRpRA7Ko/esY4k7XbfA7aonlRMvpgRrmDhcSgtae8a8t9rL7F1BfUfc
UaTv+RnXjGXKC42O/vVYm4195kVhsVI9A1y8MkKDQLisxij9uG5cgTTyOM8o3gLrDp5ADH7AA+gz
QyPPVTyMqgpAmQ0x0tP3ZQiII2sGY/ilVAiuS+oCGl2CxeUoDZesUk/A4yf47uodZJiFRoIy3zxC
VyGpUO7yNkHw7aLmI6oi1oRlnz/pcZkHF8K1F9aALU036cEICnll+NCIAL0Gnr8HyaUCgPnZ55pH
kfuJIT7HWKHVi9vk7ZU7Mwi5bDPivCv4afZdskVJytnyTPNbD2fCL8jvOnYXnOXz8glVATV0Chzs
3MbijjQvcEYs27qarXoj3sBktgibZPHrHKA6sAu4hwiX8wvebWEJ96opd8eWHrjKwAndIzqZqQ/x
GvgvXC2uspECAQdS5sK/JZk7Hn1AiQPiZrAFPnUDUUPxUVs1WyAgFl6zVAhluqCMh2Bw8JrIT3tA
NgQIgew/Ggvl9DxszFNIiqSxUNKIcgutHUlsqU7/fLPcT/+ckNZsIb9HnWIQ4BDHum7giRfnL/3G
36aRhR6ePUnxN/VFRxiIwoIFUe/7iBL7TiykwR3pn0QZnkjY6aH4q1/YIYwEwXOJIAuJOCJxyWR1
bnJsi3AiIini7h/evfXzfwRa/Lv2lEZmttOJ1yD/dqKC+a3QZVs7U+60XGp5dYcFzoi7E5lyUosA
pxyF8cu/ePcyzAKysR11o4j+/V9RxYUN5mYLht+MJgdGPKANEMY0PDW27LdHeshaTusVbCRMpJxZ
KK81TkgSkIxbpJOwhETDXYRGqy1Zpf/klUxp92TKprSyU/E3HzF7vkWyM/tPbk28QGEfUm75Z03d
dcyYjMjKEBBo2hAMKKTBVHeQFxYHtzChQpmHWGRcEY0FGh6teQYYonzRPFbVhKoVtSvykPYWIhjg
UYTH5r48g+PhNPw36qm0kPyTh1XcuK5TkFx3UQiwOW54DeeI6hIR5nGoimZRy7fZWdLEur2vX/84
1e4ehbmXINWkpDlCieASLMYQWKBq860keLWbksuWK97+sSEBTwuHwIcfeadF7YxelEvilwoFukZb
WKFxuRB2/e1pqkIXUacNktT9Bm3AMfOIF/WGCwA0AjRg+I1nxcvtmfnGUg57bvN8QMN0lhevP/eB
kZYuteRMG2ugJWjG70IfwkrE22gX66p2oB23Bcwb5htXatgYGjweXrMdlSVn/rxMZE68317beJoe
nzfcx7P8LKciBe4F2Iarn2p6SWXC7kP/pqhEwanvZ20b9oULHlkM2Rmq4DA2SGVe/J/jqB0Qvp2f
aQpByr9EeZ+trXvK4pbP+691rwT9swq1t2vLfMruT+ppLRzCLVvpiJ4OCdcIBmmbZEGto1r2lbKe
5JGtnzZ+7pqLp2XvisLmUsNN8Dw+NS3f44aOnQGSmhoM8OsaTlcOeINKlFZIfrNCrb7oPLAV1lfI
Et3Aq6iDGKyywTybvxyaBzi5yavlQD6ifnkX2crIYXI4ZvNm2DrLiMFF0bKbmZCZklmR4Dj7Uhlq
/YitGDwH+W5X8j4W+gTVZqeTpuTYgczpTsWRt+pmyK8s+AnWfR+INLoHheJ6FFv6UQxoidefzNEm
1BxVF3HyVWkrlWIxmwl8P4PZFhAndRz9Tm1X+zQoIF2/DcBOotUIC1zxxT2ZFxMdE5J5/Tfby70i
pmu+qzMQH99fjuAiOYm43ruSKoCJQMZVU6wk0PJ5Fg8KryQ/VAxPULQ+Emt0HAAkQwQ3wrrCi8HG
zwBij/fNEqlonjA5Y1WzI0AwBDnTXVCZsLez0MThCpHUrn8j3IyGMWk709OgvJAiBmSnCSCFo8bu
G162F/OnDMfvp4IswCnC2+27zUdeotDobFuzV/H/1ywqFXlDDp08Ukmq7wAInrIrOrl6wE9eI4Gj
KLX8aY4g4DMqit6AluYFhB56KAVcMbcDAXr5sjRY5Qcx1Y1pHd/RR96eRdqlX9s36ZBHyEQhLWSq
iIsA8/C44c5agkM2zMl6aWV4BbDmxdLRCqA4F77TJU0g7voLITB2jAjRY6kuvrOqzFzTrtBBoeoo
COESORZ1Io5CTrJ9+Lbtm+WiiyWml+tCaDfIYyvAd2pG4drx2YVfWOYgO57WERb7Ub4j5aUiZgNt
t8XlPZWDIRSBo17z3XhlIDZqTQdEV4ypqKf4GUrHSKfcRK/YUwXNuThK483CjER3Vlcas/RbS5ws
XBTdyZIBMMfwm2JV7qEQlKUspjUWy7w/jhff0YOxQObCdf0QUqsSETLL5pvER+XtbbxFv7KiFFia
42VOpxhRKVO3ExNdBYwn5kFsiIKz+QQLpCi0UCSwgC7JwR6TRzOFl9/F5jVQnNfvCabR05c7mt95
zce00S7gOYy5NHVCnYLzCTu4gj7SCWotv2LJZw6gFHLIzwpUYVDONK148pCWIGwo2R9Nb8WOUsKx
KhwFVEDWF1oCnb5Lyipmv47dK257oc5tFiDOdWbFgRZzSGTbCFyOHazgsE2RNgUwgEh15qa+CVKy
doPa+vnamYRjzzKrUZGI3Lk5EqR4DYJsgUHdO5lrqh/p6N0bt26sK694d0a88bRSNO9Ccw78LvUp
ihfZX2sTuqXp4kDumvtxi3RxMBJwmRgnq8UYx4aIRUzj2SmJStfJVqN6YQqSNxIRGHm4Qo3aajYd
MXaDOf4do8wA8I1t5q7tYCs8eYAEeeGTK7t4hd32qGSGRVVvAdrX0ryOuovt6Jnm8QMRA0SFX0dC
hNIDJUuZ14BJE2z4CHxcrCMj9kYTPLEQoNhGg/Oaxuga4zlynRsuyXfA+aqx/z1idyxkZy9tvhex
5mNXSnL8mDYWu+XPctfmtSAGbqVvD6NwAW/4KgbxIvlQlhxoHfR0ShDg88d5WnVvY9QK3gVHEU1L
3cWb912ZMZU4hjkD/T9VyaqriosRjrpE7K3P9RXp0uzTsWu1e8FJKUYMLAVUo5VwGRCTCASHCWkF
Ljawhpa+A7eJygtmk+22LoB05dfLWuH7NpTqOKF8jMXzAOXD9JAHjZV5POKZOCEzwEx+WZslKCJg
V9r7b/VSx3ZpwlY95TB17ShCd/l5YiNjBTGRjhHoy56K1OW645ccPnqvYFQvIXvjdjgZLYrC7yKr
USLuZdATmgiAtO3adn4qrLHFqTlLdqptQjEgplmeqhlFqWb5nk7tH5pqmmm8770qOUh2cztnWSAX
vatEqqBtBdLOvuUBXWQc2MxRQIDi4swbrS2gHwtmDn05FledzIspqmUJtk6HeDaztGDkXY56FFd5
292k+tm9FbpJOnnEjD2Rk+8YypYTrVUZptXaEodp96eE2Fl8LyGwA9RnswsSC2fEDRWFi4TrY6yq
FgMnZ0DF8EekcGnZJjj6ipSp5G5k0WgbuVczlTdFYOna6Kf4Tm8QaI5CfC/fmTYEPmzd8qxs0nYr
6/siO/Z34vQpMF6p0bs5kFBv0/SRdO2Cax3Y7w6QnDbuKAPuyalzQG7ml69OoWjMx9o9Z5r6lZa2
j8LSh7JT2pKlBXwgxhdzJBoQAB2T7+P6UXziEuj3Skh4cFbCRIVfvHAsk3i/hpROxw1Tuy33bdoS
kpOLtM1polrUHIawYmrxiYPJH3rQrmmT0cXXWaAlMzIEmRbskbOoPD2C+7MN9BWPY9dNO8S8AfZ6
WtfcDixzz0NXUnhycHSJ6ZnAEUCBDuMWmoZdiHV/UR5qW6LLq4BCiSQL9h9b9nTXITFiX3liI/e6
iNb7e9TTZmbeHePuAwHKIYQ3iaSv2ZjROApa7QixzUlQZ5bl38Q0irjVg+toUu6NeizI7KDN25jQ
xTU6YDb+zmvmXSyjeK6n4ft7IuFL9MOXAiOGV8fPCJ/15DOFEEyPgJH83aniK8u96R+3LMISX17s
xQOUzRXFFHu8FQZWroaVxvY91RbyyU+BWNnlS20mcB34T9RBs1Vs7tuQuMD3VZe/PeFPiw9cffO3
GbqDwuiJuguL/pQNzR7oSPi88kyLSUeCCcwwfbW40hEHZLbmzPZoPiLItKBZhPHxS04riCJacHYu
MLKl8UtgbYwXGzCxWTRjJVHgLqQ1LzffXFUrfzm0EVtCjL089jxkyRodogUCjNxinKaKZaPUPrSf
JUJ7kaJDw7EOxQ/inKOmFd+VgeMurZU+vCXLrJI0j0HdLu2HvzaHqKCaQXC5dEkMs1jS6BHJugkV
UV9R/oxsNKGO80DAB7BATS6gobYldRjABYSKYtw7xKK0mlxWKdTcSkhhFK+4eQyyY+gchSjWX5Wo
WImVpVHPe2ZbtUj1nGBqtCBQjyi+YtyCTuccpZYgfn5Q7xQfse1tYiYZ+CGjexoVDr5YlKBdmtT1
prv6EU9oHcgPtlg6mPXIhcaiuYV08U8s6EZ5PLoZWE3e602OSD2gShwfKVO0s8DuPzGe9iZerjVr
tYUKb/6xpk6FXIwZ47ohepXZlANlozWWfTEihUc65gJxaHOOLzdzcQSVP316KL7SLrTtAJxBAxGa
sGQwlwwu8XqoLIMdoLHEhHtVNbw5zzHc5BDUQvqdLu5MNcWAMzvUispUhSEV8iKrJq5wZoykDPr3
KCQEiDG7QwIQ05lT2yYzJj6pigHAiQ8Jw0Sm/YzKA9MYW5l25kPOKIa/2LPjlC4/G4mNEn73y9hj
9CAFtH0tx1rmO4sBKf5ZhSCvVLXo/XK1jddzkrazPBw+m8omK1ou/Z2QAJg0JUVx16pwKp63J2qi
inU/I8d/vD1QKtWOS6BVDd+crMSik+uwt8D76f+Wu/yf9buDsWDLXGRDquOH/T9fj6cStCTfeLl5
iS98fiDbaZWbsZTjUNRdtpUexwq2HKstkHsEhnpvwSp09+0iIlP5hX0jC8OQh4yRjZC5uIeyYK57
H1ieQvvC4+gu3qIA+U7+M4O/sAp/628bU8y/n6O6Oc1mdph8ddwYL/W1RfO9Zr+/y/bBKpYNmHnU
6YKzFcCy0CvB+XBsiMXvgFu2x2HhtQxujdt69/bJhk+vo4PHKq2jVQLBZCckFmFqOGMFUBVkMoJj
Z7Gxxt9w0X/L/KfGsPfGZEs+WwJ4+gj4BNOSg3F4T9I4nqhfi2ZQYOPZG0ghWW50XbJDEkFqHqyM
SuIsmqlPnosaAulLi9BDkNk2r+Qndms6T+Os9dQw9FD1ESeXELAMyDYmxbwuFjiIatoYgUMQpzgt
cVfBaplihLPWuSqYgmbokMIxTmmbnYbREy+O0pEyXgHqe3XhseyhqA0vhL6FdZ0snIEiSdmaMNLp
oazwSHgHWhyAQhQLuxY9vPqGGZPn666a/gxlff7kYXggHp8uUaTiPd9vTeYSJRDeQkoN9QttFIZf
I6KhNQ3RAkaBuxPn+SWKpYasdIpg45Lg7JO4MBu1hyuuyIXtw+OkZneaUzwuUc4WSmsbJpQBVhrJ
NVC0FmAz89NWUfV+MZDYGLYCUpv6ye7EShmOnrF2R7jnXAQIESpIKWu25bFYYHPSy585ob0Wzlms
vTrTjxm5u5WFPMOvUiu0L382r5Rbk2dsk3jOjEpUJWDz7IA7yq39EP67aExa+aZUqANMQhTBCpmL
pePoR2PRIK7slb6rJAl+Z/YsLPCN42q/DiVMQD1JnGSdId9rIWAxAbVAhuKJHv0OWwe4mNDXRpCn
3FRdfKICG/pc1WAuPbc3Nal8MROjUJn9xFoz5o8Zj3uB2VxtXjVrwYoIYKgKzcjEzIHI7ig5kb2x
HM7J3HzM7M7czZzN8o0WIr7bro7bsnvB+QHsrkqAmCD/UnzNR/DmymmUQGfCAVmj2ZB9moTZOGOj
kFJaM+hscm+G9DPkaxx3LmSZm0F8gY+6pDJcOG+SIwao+ib8JkQHoU32RuRwiZ6+3rG6+Q9tgGCy
bzesrcQdFnzoWesG24RIAxaRzW1IFPdNBGihSskoT0ZXPEvhQAU4XHiGYWRiY0k3zk77um2Ao1Jo
Dcndx9UL0RX1xNGp8ApHM/vqunTHwc0c4qYIcKwjWhNk1y1aF+AYxtayXfctiyOWYPydn5YfBldj
gTCLpccBLnO2IdnjLTkb46efa9xdcsfu/4HbFfo92+bRPQW9lFF/0XQDUL+QeuIM0w1bDF1b0l3+
u9cZw9T/2EF19354l+CW67c3PvXGZrB0w5RxarJDqJJM/pQRoXQPBkxSanYKHWp+pL3JygnZoi+I
sCYsGuwhCQcRUm/w8qxly5NcmwS6S4yL3hKbyem3C12euC669hmq7Blu33iY17Gt6TX7J3oy5y87
trq6Y4rPxo+NUhWvVEw2MMslCyo/4pCAudwNJHP82FFMONRzL+t3PDSqN7yPCfCp/mkMxCNUTdgK
4rn6xh6WWOhp0oglLPcblomV24TDBAnnUgtWWwSp2cZxSOIJBhYIgOKx3uTOpcmS5Yu8h/mBv59Z
AjXuQlfSLYbgb32b0dDCmwvj7H0VE/zO6HPdbOe7pV11+94uqDhC1v937mY7FUkroLqA3Xxv/rk0
A/03/dyjvremdu3ZJaxUn8fJHu0DtJjo3/yZnQ18C9JIDFkR7WYS9bd2V28o7Khrtt1KLSAtT9x8
B8b2K4JDPTkFYWIs1CKkG0K0F4W4WZJb8wbbQERRqZoYjZ54XqBFoYqsmD/mXksd/alYSl3MIMsM
BbrFbIgkc3ZEaM5rmTbckfr53UDCSW88v0s9RaLSn2J0klUCshOh2OiQJUrWyY317I47vtiVGyxm
yBuiytIivNuK7Un8zByMIio9j69Gzz3d18mGij+7PL2mk/byl83GWxtIl9VzplZjExKMbvr4/LJb
QHJ4fCXL0/OX7eE3tSv/sfF6pVd4ruef/thXPSmw62QqOZQS9t5j4+j++odV9fTYPuFYO+mnUnAM
qeoEk5tv8ojWegTTh6XfJblWhQ/suYNX1+6RzspV75JMnovTR2jbbIu9ORI7nxghpZfLI9582fpp
fOTUsVtPztXq+wFXwG5+UHm5/nRpEn0pf7IRBxuCD7FoSg12mRaW32Zk52o3jUHMBcJr0cCMGEJv
+4Fr+uKZNYm9Lxt9olKNzUxqi3Sji8ndU+WB0UmUG2D+dErmuT/M//qZd9NDHxgN3PMOp2E697DH
7qPX4HazkchmfHlsgy2Wz0WyrFv1rbB+Xe6rh3OnlnrYPBAld/j+carpx+kTV6CD0S77BaNqOLyx
tcfg8lgc4KSnp9NhVa/MTF/ZfYEP2VIPb05hwD/zAz0rYcHZHqu24aphFc6Oxph7Y3NXRUnEvkyF
vSQWZuKXR3JxJKtsWKT397Lzzs4U1T49Qc0TVw+jwV0T9/ItW57g0KKfanXdnTmZug3Na3BMb6CZ
Kz5cmvi1Ttv75zJc1xRZ2vqh2L7hINswKWc/rGHq40JWnfvA8f9pl2B+P8M+hcO5Tr4yPwdmfuqh
gG8TlBNWxRv2QWPnFNjqWW2O6JwK9Ve2QYTJZh4vOIRO+uMKRq7lHhu0N3Emxg67Uz3XRgml8+qk
ir0h59+eYta+Lb0dtvX8UvXiZPSIY0yeFjIs2De1E4QPRBT9/O0Du4s+NnJPayTyz3Auz5Pv/fpR
znsxzg/axS7u40cc9P1WHhyrNEzd3q5VNtdkX4/OsTlr7x5oG++ursnrjIbbaxOTibfvfqbzP5rO
tDtVpWnDv4i1GGT6CjjPxhizv7iMOSIgMgrCr3+vMs+79jl7Jw5Nd3V1TV1Vd7m5b5Y/8ErngakL
HJAA1Ih2+rcE0pcmzN5p9rOU6hTAU7xi1wdrklpHLgi6kNAHCA6VFx/76X4wnGYz6fznfmE/mGBX
mJO9iPqe125gk3s0HnsCn0j7PDot0//c8H7DgG7uvTfjgmuup9IpenlQ0/FyqR3DnU0LTfBu/q3B
avbaMRjnnOGp8316zVJ/Cn5TGPrZf9E23Io9cxuFWxL3/kvqoNu4Pr+CDfl5/3hNDHA+Kt9OfDBZ
7kG1fHkhKMGgwYEHBMigRvYLcm3xG9BiBOjEf8kkOwN5/PX4LI0VDnMeIOCRpPT6sEdKFNBxAd8W
2yn0gsnDB5ImcjxRYHfpC+j9Nt/z8EUnPxKfiivgBHSJv2mL3BnTQJDUYy4uuQgksTGnqWQZpPgU
LnBaZMP8O7jqyFrNgwyUWVp3X0/Dw90PwHDbOO9mr6fPPByqu5c2yn4ClKc9VAht2t68JoGWrAw/
KH64X/ocrAgr2f46ujbk3nVj6TIfj+HHBjSmFa0hh0UXAGtAMEfZ0jct5zRyOrU1aBCXdK5Ge3oZ
0U59XusgEwA9oihBEEg8WS56gkMdiItEu0obkHeKqIfY7FKc1iwT+i6r89s2WZM0A9wnfe5nw1sS
KNMZEGcOqBVooF86S+9pk6aVw3kniaKoGt/8aGcJSaRkhpXBXORT/fSP7/tcCoOaOb0x/3GTDnbO
JtpJlwgJ6Eh4Xcysvz/FtSHRrCep7P//yGf+ktL4HDa5hOlP4xeBGeSj3LNByVUPntJglr4zhsqp
GOLkNwFNBYbS7RaQvsU1YD59XsXik0tgiYSIqqSSUgIjFSYgMuhYHgeYnvKzwIeJNpWuF386VUK9
qOV59yYAMRUJ5lm0ljT2EkGSUEk1V37fpBEFLq06ut2J+l5xGOWCXRS6BL8lpK3P343MhumIfBhs
BandEQMiPKajgpI7yR2hd8JC6mRCagklXr8CGpksYmUsuHV/EX3xBKWTCc0bqcIBhHyWA8U31gn6
S/BfaoakouuE6xRIkF/KxIvFu4OXGCCSu25QBvBniUo6B/28EiqtpLrqsYop1fnrX0CsnUYnFCOS
UPX4J8H0EvNGkpPoLL3+C+BjJ0l56DvqLRccklIF/0iYXkwkahnp5POuJHs7otK30OKKD+P/z5CH
k0fYCOK3iZEuEQmVuyaxMAgZe2BCDfV37ogYqMBMTwffykruksUALjFX60lOY3SHmPGNBm7SLYQ0
vnFHaBEgZWpZJC4iiQ8i1cViEgdZok/ikmZXLk6JmnLCefZfJESqhIg1AL0a4TKIJSNVA8b7OgpI
g9HxnRrp/Ou/pWOUSghenUtEOCdmLA1MufVc/v3eTdATkhSVL+kAAc+9A3MSczdpefrn5IibLEEs
STcmfZrMXOku9Y6Q0WlbkkL+Ymf3o1h48dLcnHYSw5MMBEjPiNLmRaHRo2SzSEK8xH9cksnFLS/m
DbdGlAuLU8shijzAfnB4eZxEGDGmFw4da4giklYh1qe2yeaSoEHURCJy8r9UGwutZHR5VcIhEv4Q
C1Puk+UEN1w5SysjuYoWL1rCtqRb/88DvNMVT8W+zAj6yKUnV7t4TuKsPrEk3/YndmTveOLsRriZ
PU5x9yn+qrR24V/exqN4ZxvWvyoVnODcODWNjkUWiMU0oCzxIbY+65TArASOpJuVvP9XrCS3AuLW
qzMgzUTySHwRQ+pNFyIZsiz5Q7znHUSTv3FwJKRxo2m4uCjCNWRbfGZY4X/p4Ric7Io4LeTry0eI
ciATJTggLE1mgvHwJOCpjICmkSf+pWTTg+rGPoRnmY/EoYR0KiSTgjEyopmVvNbxu3xKkmhoNH5E
vIqYxdXJ+AQxMi6ir+IAxe/O3yInxfGVIWU4+TLVXfysrEltuIY0MJA0AG43aRKNn/yX8+P8kwEe
78wDaSpTHMTRjbgUkVn0LmGQv9J+iXpIRKUJaHdN0RUaRoIzRNFAbMFDlq2QP8lK4zThrnMHIX+k
3k7uHMQBl2ikvZY5UUVKG3G5FsA/4Hy15xqgRYk2QARWQPAFohBBIC1Ykn/l78EMZ5KgnyRGyLb/
BfwlVBbuBiXZLM6WtVF0Dhn5RygrEQUpXfhjWUx5k32QLHECDaSBmBep/RHm+EuClnihXBHIzQ1R
cEmycTmichDlguZOf+YhvWASkgGlyvq1lBD/ayXoDvR/4b6V2shZSvrboMFFkWAv0eL/1UnJv1LL
14+lqEHaVEiUQOqIzHF51WaDixS3SqePv85ZBgAPNre2chVrzvRRQWqeHgz4991I/f19yY3D4UD2
98MnKkHczpZGYuJ8miBN6Ah/KaoVqQ9aLfe+0haswpVZqCPtKne8Gre+fx+U6Gx6lBA3UYjZXy9J
fSKKiV6cVI5K4fedmnIUDArqhQ5y8WzjVbWQ6+RiIb3GpOrF3prjmsiwJCU6a1mmdOcAhXmWvtOg
JbFPiqQkdvz/9TRShwMs81+NVbHocTDQRrLs10qePRhZ6EAWybzFl/5rNyn1NUBSjeMVaF7FYnAx
b75JH5Bwb4xPuCQ8RB7vLkMeFVGlK8V4ZGGTaSm070ZexqxprcJLbMJQGqFIQa+0RPnz1nUgRCAa
vxU82QaqaFYsnsFXsfjbMINt60jHBOmPrimzDlhpWZbJE5pZRPv7v/0P6Zhyn//V0iWtZ5MSKZFx
uViIxs9vfSoJkRLvaWw6HjbvtkDv6tD/5GdHIUVDAkwl96cSe5f5Ju/e+tKUk26LhFkudzYCDhmJ
q1QBsPEgJEH/pWFNlqv8LQwLFAw/D770iVTed/owpipN9cJy3CpAQftkEicloa9z6PundBTV02+j
/dSMrakuVe7YTK/xmzYYZN7KH57WIaq/8J9BuFdyv0cV4aZm62ao9NN6qNyDnPoLNHhJ84dft/cs
wkzlfBDEXxGFVeFYbk2EGWSPFs6T6mFhnxR+TReqdLCpRq9t+/R67lkkPEa0d0RnSAIockcjpBMU
8IZEG6pnSx+85ncBLSV3vxKM+6t3lEMnzXPkGP3FYCR0DHg3NJTddsfh72uY7NN3JqtcYFTv5NV2
lMGt0lRH9vdd3Swhmz+Oki9LFu5fHq4YaB3KdQ8kyVBFPo2lmVX2v+LrYuoc5YDpo4ZmtdSjc6Bk
d6pfOm9zbqUxg8UBo0yswWKT5Ax5ojxMrDLJypDDbAwlS1dEQbaXng2Sz/uXyStV3dJJS4YlQZn0
V7m6lsxoaTNRYpP91XL/FZLTKc9/rfCmJ2JNitQyr2JoGjODCyvh9D+O/sNrMKFb+NsP7Vm1wMB8
V7TZLD2jck5OtWyezDNDBsjsEE5vE1RagNF2HGElsqKTcu9AZiX/g+it+9VHw7Z+JvrKNmazVV4u
agfzVVvCqJYPUgZYP9G1GNYauJXjB3KY6AXmC02z6aVeKEPt2B8Lx1dC8g+fV8OeoAuZk2caVws7
rct/n4SH2s+mDLRjlf/20Z0wxTjeAwlOw3qFamJliAariy2QvvfT2R4AGrV6PcdoV1JxrkSE8CGU
2XG+rixim0b3Tzuu03O8ZzaFvj2lw5/sIc3fB20gpQs9DSD9KF852+w9ckEr3g3FytHpg4k/srWW
Np5G+1wQoq70V+Z9a3x8AIiJCfH6SlYxKd3FEnQHQDQ90BJbylZJ6CM0tM/BCm2yb5pJggRBJA2Y
ZOOg0CX2Q/cVGq0vjvSUvawdYr6HknoQe9IENz1o7iPXBeQT7diBvLqMU7+8DZcHQnA0aO4BXsO/
L7I5uXXtA0wsT20/I3WaHfR6gYGhlFOWUmDT7g3wq169B6Af0Xr7oqxN2rCSbGMsWPEWlW56axuo
p4BeyXtbYv/La30bDu4D/ziygSq434aqsvk5QtYmsNqg6Vdo8+QxDOwLaKEqMXi8InNYHFh2Pl22
w/mpDUK6J7JfxaG73pRl2vssP9yRKWlyP7On6z82eb+qlOEctDNnSywPBDo2op9MaxBhqyF4kwV4
tCBGQrfpbc+ildf8NQJGDbSMdpicucBg/Kr3g7nOxjAjLXx6LiGhh275JREWs1jWZAWCGQjUdBMc
m1ugW8dbPTzdP0BhxC3NcEwbOJ4VJAuuRhZbMT+YS5ZgL/EgZqragXqNnYn79DPgENXpMw32y+7K
ojB/hvq1dMEFfXi1YCHe9y0pLNwYP/3qtDo1xtA4LrHiOk+5wAQq+IvsVqkHFXhudFriqyXggGMm
hRVujo7qYOBB38jYm+TLJkTgX685h0dJM9C2/Ee5ZXNfIT2l4MT0DOWeYOApoNLqdtAiPhaxHti0
WKNrKQjXp2VLYlx5YY94qMrC7rPyRPNYHhvvIa8Gp61DOjvAScBBXA1SCul03p7NY5dMHG3Md/pi
n1he9tzBuERcidzPNMxx83LaTom3YIZJROEqhwn38Bhhwx2wzNpPKPO6BSlFCZ5xvHJmAbM9/hzv
NIunL/VQYC+nxiVZMXUn+w8ZIHM4ES8MLQ9OtigsePq0Nrcnqr6FJMTYbhvA9Di9JgfLMHd1ueXk
r5eYtm9Y8350/XHv/qk2GGpmUEYDA5CrJl1e6Q3mNTo1EsUeYCJaJoA9oQcdQTKIpfrpKiH/rkIf
rbRya1/aIfKhhkmhjDUnkpxk18hijtn5xRngbg7xfKZ3rHFk1tjYdgC3AIMZ0muNyPGdq5b7R0VD
iZfuayWO6a5rP7t60WbzWEv8hr4ph8Y4QI2OHCIvOX3AYtVZMfze/SRDB5bPkTzgAerb4rbkejUd
OvUuV87KbTfI/nOUjWlPkrNgqMJyLKJc3KyL0w3jvQMoABC9cHJt7rqrBYDzM5kwWfWqOVNlMKwX
dh5zKLR4kR3gRGgNY1bZPFdmCC9M7NeHyNqY7N9yy7rDfMUy22SC+CvwrRf3fK1lax1RjnDN9GLI
SUUSMg2d/dGOt2invb4aRFdId9wS0B9ga8EU6Al0huNbdH61bKXx3by+CMynp1XVg6uobqLoPimB
pySS1Eajgd6N4nLpQoj77VzTx1aWWT13sfOjnNaICdOKvV7dWD3njN2OB2C1BwkNeMvgQYAyZvdL
/sWjJHqVrxLaUL7yQCcN6+ZD+/b28owWU8u4st6iOAgZaJjU8L2OubYE0bL89+aOnfy3e1wbY3FX
86FFSnzlNjOUlWUHaCLTnnYmkD/F5dZ9yc2zGi7vA8uL2nOcQAML+EXfHnA1ArhgpJPpzZdo5U3i
WOqn8A7J7kEXbjMAnte5C7sl9SZpdRGArzif6O7KDs+Fumxx4PW9To+KWpvoBnWQT4IwFz3DJugU
T9fG2fm0rcLX0IYybb0Lk6+nToroI5ux6vRFX3y0bg1Kj/MTwGSiGtm19Ix2RqAW/n0f7uI9G4dY
5wDCdrAIu86hNi8RncW3ZgdauMijmI++yiDeF4fbngWCEc2lDqB49pxs/m1/7AfguqJfb/vb3jje
9+xKekZHokwZGvDY3XOITI95GyVk9dPHcyxjcaAb0syefnEoDjIdtoX/EFMVLyBmaaOxrw7xnqmw
b9khO3Dui8NpW/Aikp4F8MDT9rQtuZglSrtnMIpW93Y3Il7PHFVliBhKzqBshYG5JkCEj4oIZegQ
wRKctiYTNrA9Uj+pRrJU2/DDHe8rlx6E8p4zHKBo0QSn7W1vaoG1jTAehBgDAXIKd9gUTBcQ7+yA
HKl5L2Vx2DbKWhYl/wMtj/fTjfibH5nvba98vCD7NtyR5b5Pz+FOWaNQwp3YPx+wbXFQu2F1Rc4q
H0LW6qBclAvGQBOgnOAkdou18B1sLsT8LnoF8igCEOS+MXbJLROfglKMfWGmJMtf9avQzNkCwExG
uqyDMfTryQ50tonRYVS29OnnpTyja/kEs5UXb/v7PlaW4Q6Y43wFX4gwCsfMl20tfJ4b7/kFcrNz
zBAs+J3ywfyJN/OmcYw3nNvnmY3pR5gsSI99eR+dtrzpbLUjqPSGMJKAZQl5ey40WzYIfFE64u94
oFyQGXyL9Z9YwW0PN8ilBt98rwNdIzzGJFiiDTX4CRJkB+VD+cigOxM8aCLJAZfY8fRIps5eyVjM
gltIBNv1pdOhTogpMRTQxGUN0IKBh+zf+0lwy98Bkulxo4LHAJ3l4ewcysZBY/l8XQgtjxArFPxg
Nl+eK1OB7IBfw489d0yF/2ZvvsOP8V6fsbesTdU4JgjtN/ndaniXpXFA+B3qKh9M6nQPdGosts9h
i1PH5Nw1R8C9sDcyQf5hUD4XnUNOHnT9OzDYFShtJghrCo+gT6qDWMZCQV6phDNU2Xx29k0bhuF1
eIrBnMccksBl0IwVtFcmxC6AVM7wwtJMU4haHOrnmEMm8+TRsCB8ppXBm7tpGZSkwqE8CyoKt7w3
rh0yaQQCYAh/ZELV/hGoP2I1/6DiftB8cbRr6lmnLgeYAaftT/8yA66BX70RVMMfG+zmm/tZ1Tsg
etBJpxMHGPvYmqPTlWL704Tj2BxikYWvAMMrXiCV9Dwmj3+dgpQ9FPtHx+Bj435yY4FpWN/OebZ2
yLuz0NeGzztYjads9Xp94Ykg/lDEHNnODl6oY2UT1VHwOK1BzoZGP/ntjHr4Qe1WmN3Kx6D7x7dM
KrvFjBhhDqLmYPT0XCGqfzgfqdl4STbnkKJxm9M6pWe55eTc7gZJ9h9S/kfQTUzOP8EesnY4kPYE
yZ3TihI/AHhpuOhlKmDQPahIKbDQ6RMVYjFg/2HhG4Nf+gE4ftL/s1RCjvglpMrdAtiIkbEGWmXT
j9T7B+dFTb7S888LGzGbW7oI5gSYaHyjrP3EvgLHNy73kLI9MB9XX1jVT8GlxqN1vRxV2OVosofr
A33nWMcGlOw1urZkbk4/JRWF1ULzQQIYsf8i5wp/g7QWvFsnMEmyVDe4R60fnU8Ef15faTU6sZHW
XFcJfFXR2DCunAdkvpgKA57bG/+V+AUYEuY99hu38x7WRbfIZQdR6nbzW6yQJzbB7TbUsu9nv2a1
bOYj/tSKrdX9W9e4MGn/T0wr6pudcGnVOyGqOfjFpemSL8f9wN4vIxVHJEDkWXDhs16k8MbA/Yg5
XJW+taOB17J0a9Zn37cNe5PcZ243qrFI7h9F/huTdm7Gn0lsediQXawL/ynVEKO3JO37tOQU4PJZ
zRnP8KQuU3VaJZPXCKsiUad4QzqLgHXcvvBxWvCsIs7Qid4NvQueYXZ9xZ/uadYUyyevZ+bIFmR6
87azSCeBEZDj2F1wslZOMH6hODrQ2VbKhm26lVtMp9gAS7LxNXNXYNgqX2H/j+VjYPEw9LtCLbc5
yoif813C+FgX2VypZ/iJmJR3gq/Z2o0XvXlxAHjucWF4Wg51NecJfqbkGHzyWNWap5DDWHAuW1Df
kRs8Apel4ImY2leFJKz62GKzsXaIz9qhU/36Ck8fzA2n9yY2Sv2aP605fj0WLnuKAiceAFo95s3L
8FuiY5i9FCErM2wUjPmUAhQSpfCaUBf9EGcQVxiByjHHfuZFm1JEDjpe7y0YAOuHn+iuKviTtHQE
MkOJhMRnQkLcTx5ukFkGOeGzZKJwUdUNMXgwkiEWZ4y5wAAZlU8XhiMyb83tC59HmnBCDcjUrwgQ
wKiGM7bJ5lGnSA/c+Fc5XZLtgo5JxVRk5TjcFVuVzTkJg6uLQ8cAwH90XAAHcCkPZ7pqMhG3T9kA
Ll8W+zCbo0WYel9OByfO24yn4fU9afKAAVoG/cjiop4oCYmK5o7FhuoUqNEn5iZBOURSJGEUKU7F
lSGafWXXH8rySfRdQjN6vUOb/YTgQoCG6kzXeFYw+kAHZ3YX7WzlzuU27TXRPpyOuzPllD+vHDKx
YN6ePprdvPuPcIy5hbiEi9ZsXQc0JvayM83UKZpKcaZ4WKgfzBTss+cB9RPfAo4XqoQtBDwK69Ed
V9KTQUbKxKtBpWOE3H24Ab2q5Ht4ruP4nEhqTCa8RPRHfQDINnS0GT47coh9tj20EdJnfTTDcUGT
XNgXasMQmD6yiRYlU8ufIz473vYaLXknae8x7PTv+DZkYDRPkm+YJjzS3IbiOlLRpQx5nc0kLsHm
szJeQR3gvr8QmVghRb5qiAa4F5gKmZyrGx6mq0t8Q6fzIie47zsaI6/XAzuA/JBdM/6LrDnUuvWj
RBmK/GYvqxFi/ZEsGINts7HGyW7j2JKb38gdUeNMQ2OPZtCR84hJZVZDXYpDGw9KZjigiHa0AF8Z
DJdHB2ACkBEw2MwRB/15gPnZJHjuVc+wWEDbclc8K8N8I1BaTtrmXJw+On1rgdpe76Abj84XfJoD
gyAPi4NZzwZ0h8NKp6+Gu0KusyZOlq0vZB33GdGs2hBTgvWXeOXhUrQcMWRSrK7YIhgt/WuOX/1q
vMfAx8tEyGmAgyFPUYaohgZm1vf3Ym9z28RlVPcPUYMtF9OVjJ9ktoyLbo3aT8P5FMrDt8hz63FF
RCBFlQ9OF+MhKpAfBh3X8YIJqfY++wcLPW47Ap5JecFUQUGi1DW0D2oZ1YZXLcLWeUb+DdcXsYT1
cCO+pn/fOPCUT2HSRbu7snznQ8J1BEPgIb59BzY+T/6J1YH2YYMYmxONDwoZTZ1tPWfwVtyvFGoR
65nijGE7xtPDJSKTE4DuyM6Icmg6sI6cqcdrLroXVX54dCMegwqvDsZIApsnzEta/gG9ggR/XO3X
R/EQTtKOhjJKuQ9irgV7ABiYu8IaQsqwIZU117C3Ipyks3UaYsrJZp6RpG9H0Lgs7yT3XbEd36/3
R0QxtiXRtTM0458DNlN77Y/vj/EZ82Je4Hx8GvtiHM1LiuPHRSaiFC2Jn4UcNy7tlQpqfLmriWuU
HqxtIqMlZ8y3CyZScYYK6WFOKJqsvDPqj2Brd5U/BtHp6AwoMmmCx+xgXLID7uqlu2ZndGlKAMIz
j/yVnmV8SHLUjnqLS2sci7P8TcMiO4jO/RF033N0liFk+taWBRjvcdqrfXE/2Gd5/b0iIIlKlqwh
KQKScJJzcq4OMnXjyKkkvJQGxjFlTNzN9srb2G7Iq8spEbhJXH8mwEsnrBrWHPF1VUxJfuYdVmXz
ZBZ+eOyRrhxCh4xCdNQFQqcHF3OTPML0kDD75yHamUfMZ3FYkZsG38I5gHjM+Gg6Y3m8yTLMi8zy
xQYwPXYJe0SWnB7QB2xhdM771dGB7nzrIiRNzyke/5FZ4Tf2RziRMBouAnddQj4iSOcOwihU8OCQ
C+nYvYt8Lzu013fUSjuKvavLbGRM86J8yGTaKyeKlcuzkFo924YvQFiRAbMzFmgOszEDHk7wSiYh
M4XiEfhHH+kZ6poX7RIS9yBuBI9QvUzo8Mg+sjJ+R3ibFybaHzV70gqT8EyZLHaWMAeejnDlmzl4
cnboj082s73KTgsFabfV8gyhGJTi8c8rdHA/eJ4mU4byF/k8jFeK49XJeZDPQyAWzdcwTd50JyCJ
S97yDO3yYiCmdBTr7YAUkMPCu/xHeIGhMYYY/f0jBDKgllCUCSbCu7wrpDNhDL6RnjEd+BfqYkdm
5/ueSPARZSkMLTyMpwa9tQCzjlWjilEdEEDOA3RyX1+o1z9e4Nf30WPrYCkrW1U2+9teIbj7EZ6f
VzlZQobobK4FXVU4q+cxBkFqYsochlvA41ob1sVLEcK8n84LwEHeObghjAcDvYkuxxOHUoikHd+8
LnzAdcCZ78o/723RjkItxAMUhethBA3ekp1iQABeJTgTsQt/22NwPiWsysbyYTlP5BswI0iC1ZTy
G8qHqNEH3MR/LUuyypF2gcNx3sgwhofsiUynvfJAQ045//2P1jI/WIDnwqAIQh79lHnC5hkU4zXA
EY4NNIKzGRrOE1rCi28Sv08tbt75zZbanwRJWTwbJdTSLpxtU8QffKIyZcaX4wJ97AlD9CLosayu
0JNPyIN568LZ5mFrbkn+uIr5VggDEQkJhBLphJbXLqgCRFdyxsmXD+JWvoTJWI6cVJsH9UdGFsaH
hFSmvSNRsmaOEj8TlMWKliNP5GOL5EbW0r2y59N8lO9eZarsSyqhLMjfXgssVfhGpAvcKyeSxG45
JcjTmPsD1hWTCAp89p7McOEK+8KUlI9uhq3MXpvu2kFTqa9BoPcT99RwioAqtVK/82N1Uzy5AMt/
Hefk243ryUfjIvRz7l7u0pr0/tFVpJJWUWDgaTyLIORaMcdsSK+32BG7yMTEsCcY73k9s4wEu+pn
0INV/nhqONTgw+JbYlWGZhc8zF3KHYPbrfTT1/OeBDGx6TICDR7vjtFOzOLFSzrGnZ5tcuziggyb
PCRoK7ENVf9Ws00NahKWbE9KC1ZIY5MA4N9xoDT9cAceDThODCC9+bRweMvXF+4IltSTmgAG0MY1
IXUSiTjBhgQedTr0W/McxPAs9jQ+ql8TrqYI3yf/sLjTZIZASXKxs3kMdjaOcJnv0fanbm01nwl2
bjok9K4SJ8HMf8QB5hrORL0jjH2iQBff9UBMJ6p3NwPcy27Evr1GxHwKVFM5YXgmpjy+C4LS5OZi
vlf9xLbpOpKtfmwwtdDTTn7oCMLcjKtRDXUguxHg1tGMUj94jbD8mQWfLvPcK+2Jq5C//k2wHGn6
OuLRwjg4Ngg52IF3eqxPJBOZX0RJDb8ZIDTZ+nt1hGNO1Y6CJ4yY14dYPQTUf5AEP7n4Q/OEKTbO
J2GI3PCZK3Zfeo6qWqKArn4NuS1A4OFOq/mh4fq0KC7ONgLzAKurwix3VypIzTR3aOJFcsAno70r
YcEjc3UHQ9YhtjHWLY1NgOllm1zpp1tsn9kmZltjpfZCYk+WpfqtiCCHPN10XLirrsB4cD5fFHfR
CqooxRm03FWmbFhPRt+VeNJTLbNOyaykMCRbG52zqDXKFJ3K7/N95a4esGr2IAeV2+XBjmGr6w8O
ivyq3TwrHbNLWKkNtVL5XjMvxf0DI9W40CSzf7rUHRDu6EmYq3ZuqPpVuJQB1eTjoR8om++nBcvW
utXLsDyJdSEl3GXPogb55X7bmfnerVpPPQ37cODh0ibZ5s7GaCROZr+EKqKSjPAi8aJkduOCmxaf
6rKvhrl+0OzOG9gnv8p+Y11bpPglOREWwlYn7k4WEdGy26MK7s74ph3uhq9zG+iummNCiZ1YgoOZ
/RqR6lwh7WHv9kPY1I0q/17Hw45lFdWPSnOm4vHfq1v17rKqzyoXn9a8qYZFtdM7vyLA4/glb7HJ
+SaCbNUw6tbuzfFKEtJc7VCYTwbzVFTF6OF8xoPd67EmolZhCRi/GkntLelng23Zzk/qXn+ssnCp
wlnNacnlUvokJWLaZb8PffHQfyNildA6UpcRCbgEfqJPhiKrgrK9+rGu6/sw7MOg7+ifQmg9rSLC
aJrnWifPPIWTm/ICszn1tZqoq0GMCsRG8HasSQrYNM+A6WCbUj/oyuLBQTTKzq/zvW3o3kD7tq2f
pAsDtYpGEWQx4VTdVL2o+lEcLrEevzVtFFOKwbR89ngNRu1po4Z0YgceJNT3rm4R/CbpESbpuAB4
JDSasZ7k2sY+stjvOqqsB+p+cAp9LV8+42qe1mCK3GgvyRrvXDM7BcU644eGy6KjNRRy8UnCsQYj
fFN19jMY/2ChUdBLfiF5SFlJggA1oW301aZjo52nD0nYoNIEk3BWaVsOEbZH6/8QOGUEBEgCd3mj
Pqce7xAiMS2qOm+WV7PSPOcS6yiLiO40Qq04HS9ucx9rJABO/W0jQUv7M3fPjrYnelG7a/xDYVFF
/9UU1z8Bwp0iiZSWmFDn5bXmKR1V3UUzTwbk+7XxyDFMX7URDZAgSpxRR8+f4zMhty7DgNVvxPAI
tS9rELjuRDgG6vb+CP2Q+SSM6uRRQO10QXCVxLf1Y4AkZ1UUYLbhTN86huqXKhGRB12t0toPKX+J
V3UzJE4JhjzdLeJ/5I9yRz5+IKQec80gwIps/1fdex/+shpqQ1y6wY6NwS5G7QFS94iexKLXuvtl
GEB4Luq08fP2S+RxXSwfcklEMnKQ29MI2TTYVkBdmCfKFzoygGFsu5rZIDPbn06TetGhZsKu0vNY
4uynDSMjhR7xPxP65friXppIW4plnp/R6Ytr1o1CZaPqfGgZp7TJA4R5VdmeUF1t6EDHKRSGDOFA
2wAT3giHhrA9hUmORWEIKYBCaoM6N23cIH9i8qmKmrQAWxMBcUcjVzv5zCCetCTs5dv+7rckXWP2
ddSX3QAvYhMH2zbi6o9ZaMq/JoiJXD8/T0g/SZOgUuvBVUm3HkBHhcIyogxlYKypzcYksT8puUIo
AH1Mp9wAtetGi6pfmp1IXAtTBdDae+CSymHT5YTLsks52DUlInNA4GhSCGA6ptSN4+p6T0onmVX7
pViTB4S895t8QPzn5fWXhjDak2Pmx93KJW7NLbE2ywbHLL/I/jlrBtKjKfUnfCT+h5ZD5BpAXOvP
T9UNfTaqU8gzWcSwVEyUdKWq4x5AqniiaDoZTv7pkfkR1gR1Ukn5Awj2K19m6OhqYeu/KlM7AXdE
i7DbJ5bFgV9uJan+1e7GnnJqktOGUjU+HT1+2+2jr30kU9utSb9uAuS3+tjclZFWFV7P0dNtv0+/
XWWb0pwimmYMn5GK4Iy7e/DItx1lYInXO2fWMajP7WPzUP4Zt08tin3r2XsOEuIG5Q0/Rp7c4Qo0
ewLc91P9dkNzGrV6QNGNFgbhacOmMxX+frgenbK7jfIiovTbgCb7cM69W3MyuaGfVNVC6zZWN9XW
IZepgDVS1qCOX5UZlFrwjCcnUGMaiOXUoIzSEowkN/ZBLcJhEX2F3TByvxqynZATEInZmtC6MiiT
4nsxElCrSIpO5yebrJB5GWJGERMaVnQOJdNsaVBp/Fjp6bwvpjGdr+7DlnP7ojjwqXBy7LPbzO85
5vcyoaJQj3u/LKZF7t9dr0QHUGNg+w9qC16rmKLVF5EPWrqx5JuzLtTvDN54bG7Ml7UUdGooj42x
i8Od0XylpGGUu/z2qRZoHPtsqbMyXVv1Z5SL9ubyWPuvjxYQ9JWuT/T4o+1rSTR7+9CCrD4b6hXo
9G76aOcUVKU6tvtMoXhMHXjZSawp2xuQjJ7SkocKnW5ZNShnepY8Vmn8MbdYZPFaP4sfuyrmbVx5
g9vXyQ79ghW2NcWc9+8HsRDtS3U3EUvQ2ezTv0MYb0uqqVVs2qmtX+L6O23/DTihKg+iKDFWtOnd
WT8AOE3IiaVsqvhpu6miUbGXLdWVSocRWi0xEbiwZ9AbjWf1iWEfDDJMqQXILtWLLKt5TPURnSP1
KdVqISs//XO13/T+Xz04sSCQZ+rfjF5FHRjgmTtPddVLb+HIfW1i80eBwZ+fbfrbm4kXm8LhVHvd
YqQQ7wUd5Tt182XBT+xiN26aD3TyyEn+y13L7zJMO9pLUAKmKFxmPKm5RBzVNNS8mT9ZcjWr71sd
DDr0W3pWrGFDS4N4Zj0Op27ZdUvN2DSv40MZh9FX53xZGKpueKiEeW+rWhmMbpT/mTSOJ3JadJl/
zykXRO3aKrDIsK5BlvAGiAHJqiQMPjSjQEfGmR4FFontuQ/vZUAB7xYOXyBX3kYwY0zSnuZhoXYl
Y8KhxFaFQyndxDxJOz93Ue0ekOoKV0ZL9sn5NNbupMp9/rKCzvbb0udoAz6x5cVWn/J8lFyReo9L
9GVL/+lu0hPntSbVu24wAcmDnMCL/WF8iAkUTZhfq/p5GDR08PsujzVZ9JSycHOMu9B6FaWQ34xN
d3+bg7Rz9zpFB6RtP0b83v9GP3yVWTAYEoX5vzaMWKVe8416gsi8EXK/QuFr/iZB6xXMpPL03kuu
qhQQvr7DKySiQjDgM/fTJKZoteL+FFdpqK4K0rXlNHhpOW++G8PLqbeOAj7BWdHSRf2t/dJwf2dS
GqFt9FXz8DVKhqj6HblSmEi1tRI03/3H4N//0XRfy4ksSxRAv4gIvHmlGw8ChDDSCyEzWOE9X39X
6cSNM0ejkZru6jJZWTt37iy012NgbQjGmSmN5Me9N1dRZpb9MLLr0W97jUInJ+Uye37r+CLmRWBI
FPvFTqIr5Wq7jravv/1bfTmYd38dPuPiK5kBdUKIwAaBs+Jw+q/QTrQe/aeWZGRm3CoPspsv6Q6T
uvxKbMuZfIVtYAye+fr+20vOZ/NxSGmiCiDfJfOW7lj4/Wf31pQ6LdUn2zGo1/Z8pF8zb6cmER35
Hvnmqfmbi1a2QzET2QaLyFmECAGtTMPvEX/VEpIfevsaWKNhBM0EA5vhLBbE3+LctFqcIk9Ga2m3
9+p+WVtcx7dClN/GxU2Pwf0V1DDHtqMzR/tYyR6q0kyyZK6TlfMhLpKXPsS7R8y2u/iMTLeLbxSz
7EbrEcC3vpmZ98FL+5uoxeFNfY/067FavJc19vq+GWd6uca9xxhrf46Y2CDVe77n3s7vFoaJtd1y
JKNH30oEIlSfA5OE3Zn+M9d03fbbZLeczMTCMjaGusP3y0s1P/S6Z7nAXqUU2kX35lbOvSVfz+/3
XqGd/pj+C7NqIkPYrf+m8nayv5VTP/OxH2yR+FeRntqtQscllHZT8dx2m2Nqo9RP+MCgNf2ngZ6c
/FgQxn+UN6vI2j1+y9u0dVQzA3bW1eSTyBU2CsRijq39946SjyzL7+XX/Cvzdn1P43C3YAq/q3j7
HcZ/Pc78aEp++HgloEVbWC66dXJSeI3++lWW5/kch6W4nLayrHCmvB7jR6yTZdYu1zu/FwS46oxh
rudnFHyvKRiIcyZJ3/t74q34unSWOZc3X+lSvPmy3JKvuzGx3oyEdHLOvEJU6p/Ue1rab/418XaX
LrxrZXqUARtMwSj8K2jvJHqpxqaVNd3eQgLgs5fpEZdzMengRqF3GAdBVpqEdqoo3WHkiSk9J+Ym
EWaJVOm+RDdAz8SuBvpCpB0V+6t2YTCvXnCrc+WlcKkNb5bq6tEJ7aRO4W0e8Mzd7ABYmKS65Hhe
Fg1IZ93Pix8mPyGhw0z/sjjye/vmmR8uR/fv6VDVGILNzwELyAFHEgIhvsyLUXjsb/uCEvlN8K29
pTM+OczS/dwg2893cvCwkWS5yXGym0mQH8mxDLc4f+8n20lq8OurY0j+Y/eIkh/BILcPj4pm7ONn
t6jyEONRN+Mke+0q8aOf7NNxmuQ7YelKCf6NseR52v1U99FnPIfzUUimu/WtACDJcXLvToepbviP
pEMnM9B9EsDnowvF+FmY7Y+w2jMDtnc/uTSvjq2W8Eepfs3XubTZDwuwOMx+pC4M7q1//L53z+uq
Hyb7t/4vVafZL3Xt/PCmzqvX80ip4kN2pj4fZT9OydpcGTe3uFeKh6qlPR1aM88fK3s5e/5MP1kX
eoP9NST31j9PXKHcjFpQLA1DtMxWR0zpcc10BEPkj2XJEG2/XcAQXKQ79a/f1tx8tud8MsQ8Y3HK
Ies40b5bPzNYyaCk8WzGBI3yaamSGaQGOojC4ofdhWU8fnvYfGYQz98XOeBv+WFm8HgtnCNZ1Yl2
3vnjXTmqD9bLes5+PKnVmR7Jj2yoP05B2G2SH5S/W6G0W6ktTd8eYRKd71VvnxlIwP+Z/kt/sDzZ
jtbe+qzJS6KVpGR8juzm60fEvLvN+Z3+w82iC9IT3tDzWFqunp/QsNBYjkhqsEa7pX7/obwjWRY7
PV/h33xGn3T8HJwKVT3BKNoRwy1WoWPk2D8HmbeM59oXfs9x6LQv9u36nj+FbdHA+JO0z5W21fno
+s44Zy6VvZz9JZtyfp8OGSZKN8zV9Z0srSLkb7av0tv93RYatAlYjc2YVbWDL8cl6tBunIPgxLtC
Wa2zQvh0Uqpv8rUVNmtU5200T5YZD/1MeaH0Y3dlQdZfa7vars7SzKdAxTIryIYBwwgEEjzI9JTB
6STe2K/Sj48mp9FufCRw+ZgUfnbj4sthbFBWB0Yq6IJevvyt3f/c4JSqsHaUM9bwqwwuJ4CwfOdX
fIFqHtxFujTzmMhCL6ips0YnFmj6svhY1Jiq3VfhZ/40ZnHuHWxFp3QYxDqSreuwWL1Kazy9z+UG
HSMCN7GDY3VbPkbHKC1n8C6Paa8K7eM/tY2638anuD00vaXNz0I5uNWPZKDy5Fapk7+NkvGN1mJu
NP/Jy31z+ogIt5BRU2q4ZxOmyXBUhOuoyiyPoLKOfyNAcTldx8GsXCvTciJex8kygk55Xt3HkrYj
DqT/M1UOJ22STVUOotzHesiqcrqPV7VplC6fJaVhQMSPxt5XCYYN1djP9fEp7sn+c1+J/IXmpWGC
xRfvso/EDhrn8kn1UxPGHUL6P6EjBn/eXcb7zlmjQRjla/VSvmggjkf5ZyOfNWhEbAYp6VxiA8NN
tdTYSe2/dkJi5qYaBbWRW3n1cXlJR5dKOiKFYW1K/ba1R4+WBP7ysX2gC9IhZEEJZVGu0wcoLz7z
9TMBiKS752ykd9La6SEnXyYI7Zp7TInbD2/Runypc1/kOIcCLIN1vKS5Ma2QwZaycVDZOQjY0ViM
HuRZVuUBD6E8vLlnsblsUZ95TSsNGkryVTevwk2bl8Pn4WU6kxnemsq2z9WXssIfEeNTJQQXF6JV
lVSNs3SbgH60jgqVUqUUKSQYdMJeghRUqpqgCYLGp2AmCYD6YWJ5luUtz+ZULo6NJynSc4PsTQNP
rQqUJWpEcdRD6JmQ0DhKqD9UeDUxkdU4T6JtXslGH/gPUS6+VFIxk1Be10rRikJq2IepdsYfrEU9
EZWitywRl0UtLg5ZQ4pMLW/KD77JJ/KbOE1ybDJ5xtkIIocUFPKL8xERlDgt73z5uW1PlIosb5op
qj7Sq6OSXCakctMRyqpYCqHg7gLtHTFgIXt+2ii9oMhGomoe9LKS/BPKjgbtesBKxKVskH5pzmO6
GIos5UzobbQfOnFrTL65rJ+C/mF79xLSqCk3VxIzLFZzTS+1QvI1yp41KDmxmiz7JNrYqvcw3kBF
yaPnzjHaDYDJffUnRjDf3v3N3Oj/1Yp3IPiZV6cvyXHQWM42jWwlx4mqHyooQ+3zQEcSSzvVEkQd
8pEaAZNz1dQk/byJsyQUDpVi7R6T4ZWpWOq5VaRGWz1V/X1bdA52IV3Hu5+/PCqQ0lT1HJt3rezf
uv9tguoJZyWodvwSAwijQIspvrfvcVjd2z65rma6dXs5vSydVEzmxp7gRBBXkddDKzqnYPYCrblY
E/LxqbOOWzRptVYoSEf7IPsVXdzVdBsHlb+gmalU+KN+l11Zxy62xvKaL0uDNRyFdyF28Jms0K9R
awnqF09fjS5pvwwtH9BjbR1nvzLlp3mnKK2ZGIUUzdvf/Fq2rNuXW1CjqcijJ9+2qh4iyuBmZam6
aR67T2HC7sZchTKUl82NXg0lNmWtNFLkBheD//KEr03JH9G1forg5827hp/r53I+DmUoMamqC8Zz
Gp+bxfhcRxiXIrM3npsXrK7XIKxX+ivAem7f29IAP88NwcsoLytchd+01NQHs1iThVAvke64t2kx
b8rr1r1dmiCg3VFhXqZNmY/Vw0vBjc7ta+NMuOhAU6PwLbw6f31IVpE7tf5cBl59sT/HnyuSWlQo
l2bb/OXcXrzNP9e56hplALM5UG+u0MAP3mS2L+RfwDMPxdUeTe6W7Jf5Sw6nuvgLBAzFHiaiytmg
7dnmDZ2/hRBJGsjMqCcGLD8DNAvPsQ0/OJ6rNnCMeNFpWlmQtMjfu4l6tvOo8XGy9Dt5wODL+BY0
CaC6SH4Sy4WEgcihbAoIle96Cf7wjbJGsbOZhVv6fftyrP65MFvV7hCUqXw0oenh5xQ2kOpvdI+D
Gse2nZjHS0td7b5Qv69YiKadx5HL7l3AhRRuH+B3CkRqe180KHJxKFHR9vvS30c1gIRXdwWN9WC4
ozado2LHVR6Z97L5TnCE6lzhfAfS0dYXpA222coqtMdTqC0eyydnsLqbHb/x3rimtyanLHyAH/vr
J/5K1IWDJGkl3/zq1GSlg8Ynd7QQvHUQTdblj5r++/PIb023+w04nV9dmvpPg8Kp+7924cV7iA/m
ee8eBAAiqXprun6nYLRJ5+cr/UxPh3xruHjVTnV53w4wC5mZMeUOG0G4tyFaamOmSxC4ewrVDb1i
WlcsZ37PghzLiHmPv24MN4PUbk02A1zsTO05YbKE24d3SRmNbCe0Iryxe++j8Fd4r1LdOTrowM5n
fqkIGHIvfg1USXKNQXn89UnoEQ8InVjgg9T4rI9atuMUwXUNIi9hEKilfztakCkr/VVXpH4cem3R
zs2FPvSqmRT+DiKzYbJN8/EiEzkA/d2tdP77mAkDkTCYQaAt3DfI7xfaG0fgVTuMW5iZxkrX+xjd
FsBJKOYYHrkInZiyTu7doKMcHk/ZOYyGvli0TQcvnukCjh7RNaW9Abv1V74Dq9KUsE7I5LZS92ra
t+6xDx6026tRRm05/G8iwjPPUaJVCgrPnrpppRp6IQVRIBXkU8Ghpy3VftQ2rRC4g9iGUiQAaO8f
JvOjli94mFMTSmKoKikbWf+po2SZ8EvOpiD33hQaPpxdwqjzWTwsNEbcCWryCgrVcfXkR3hiGMjQ
oHD+CvrRGrooj8xzBAqtU00oH3vJZkkRoFTDHV15+rUUf/8W6XpKEEyj/iZnqR7QwjxbAUjywkZc
oOG/DgAp06V2THnU1lm2OHR96DIVVgovfxMs24HozoBj9hK/8kIuNSEkKLpqv3vbaeCD2G9oclgB
4SH77/Dvv2VnPf5kGhSww+uPnj+J1pTL85P8uICuQv+fmtriEOHuYqo1h50AvLgB1P9fwq+BK5C8
v6E3OhDg2skDp/9CD11IGOoGCFXCmwBnHAv1d5tNI0nQyALf2EkIWXjRHYxEF+nDQphXfxMzzcP3
qxKRkTp8tRSqyOgwrddUMyERbuqPzuRiEVwBibRNaGUl/+2//SL0nzu4x8lra5uTiWXAw4eKODuG
4Qr/p1/Uplj5Z7hzyQAneS1u8jfSQY9cKYoogC+hwaV2GONU4+A4VHeT31sEngkDk2JnUo0AdZoU
KgsKLev7vw6WdB3qKqV+FqvYWxQxVSBeCBTpZHQ9x49L1Zks8/N7rwGSnM1u2VrxGKnwlMqE89Lu
K/d2UcLwWkkLPrxmeplsvBtfxoX3UN8qkXHolKqx+Lf4OB/K51vn/O82Lr2fnMjCxaU2xHD7/Rwk
P/LDe9eLZF+evd3YQpl+PrtsDw3stKZmXy+tNB85yOeEOplBiilUbJ2P4DB7eldy46YIrYteUPuh
x9wLampy30bzF/QU6jzyDT9PlQ3CEMbXvFKaV64TIfEgnmrDoeLcZxFG4shcRKAGF/iWbFrCbJuv
xK+3k2VACJaz0yOIR7qOJYRy9Kcf9+/coNAN+9ZgOVrP6WjKmwT24NfYP1AYZ77MQ6icfBr4XLgS
n56y0z6yMgqDzSI6vwsrXid3FT3TH49XG4Sp5tQ+u34fv1lgUVCXnidXHv09hOwwkUAYUkdDJmMw
7fbq8xI2aclN/7lgbflZPnd0vdMMPgAnynZM/VoKgSPK2O4cPd3cKjg775MW77ODUJT7tbX9vtr8
Oc8f2sDEet/wygsnDK1g4tim5YyKxfHbGjCxT5Q2MxWfn49ytAkL5TCubgyzcRRcBHOmRzOiurny
3eaeCwEs1tgnWB1mE4q8njGHOjHBzhzqz0yAupMfqhv86WkSFswPt9+bGezTWYLEGmgLcDXQmkMF
cgwOb9qUcoPpkHOV/th+WzhsEPLLNc7Cetwu88YCEX3sP/reg8+hsyzP54B6+W987/mPKmNbnHg6
hH6Hvkq+TD/n4+nnuUAjm83521q80Z2eIcT+ky7nD2xiQRAOtv2h02A0hYErwzj6QYAshRqBXSzF
s/s7gX4HoG45S4Zac7e+eI6bnt8ZiTyobT7WvFfosQ4NaJakBV+RP+AUjlYIEmXrFDR8P1YgUxD4
47V1JlfIxj4CTHS1nq1FvfbubcEjrjLiQnJFFV6PEWDJnnEVYvgLGOnTUnzZq/6sXxmJhlLBj4bx
CCA/aGEqpz3EXLyZZjK0buqVzDGKF97D9j++PWLBEWGS4pDdHojnh53WultW7BJejA3xJ/u6GS/H
wOe6AJKQE6jScGFBfegacJDwkfcKgDVA+s9vIwfZ30883UB5I5eRGjWkGuYn65mrfBsqoK1Hy1Ea
us+EncKzfAWuM3v41iMg4TvUa/3FO15/sYtKXYfgxnmC3m0X33/7xHJsKgQSDOvMvQgO4SP0+h4i
mXlb4zhVOTaoXh+g3Et4q0cpLtBdRzWwai7i01XxLZXphBye3RxvzRykGvvudfgLAmIeGfZiaiJt
CLWxul9cL8ty+OtQljBdhRommQFdTzQtPQ6ayw8DJnhpcmYkobzm3pjffaJqgRl6t3LJf5EOwKAW
JJaV1TyQVfxK34OIg4tcKFOmXSXK/BC43Ln4z7YfxnQbJa6REN6hRCxGvI/hr9iFBBcFVEyXxCk2
XUvXiBwsLXN2LubXFcWOR0v8DKFUx9NSmIpWCoxKzIdts66R12dcrjClmCYn0kQYVL/nSy3otacj
b2cCArL1MpNqFdkWZVY3lqu6bjFF7/cqaDMBjJHCUEBJjQXDg69mW+L4cCcdDXiabJavbB2wM0Ce
gAEBP1196j0KgyVNX52bCyEuOrpibNswP7RAO9gxn5vn+5lMxczyHuBFMyX5+vw5EfKaC/rWjZrl
YEXe39f3V+2+0UFnjtRZPcQ5VX1URmDN7lU26ww3P1R/N+/bc81C8zkDpZt9Y4O1H3qRMBMFzVSl
5+teQ4+EeQGB/sI9cQrSefz//jZMNjYMOnm0PHLhWpLMOcpguRDygs+6R1j2xzD7mE1kBr1tYLz/
VdFgDQit/UViwyZpsRzGPESGsh9prr+yu1KlP+wN+tunzAlzxSWMP5tjnZ/fl7PtRPf990NhVz0n
VhciaLjADF06TEHt9DUg4Jam+Rjil0I7QuNRfkPGlrys01eJ+JETyXLmbV33HGh6uKOnPmgNy+Qp
i6J9F97EyTjohsmySt8rvs5ngObUj84wIZJ5cUOBxSb03KDkl31hPvfUfN9okZCi5ltxOsNCdbT9
c/5NDR0i4unh2sN+8AN9f3g0/nPwzcWwT6HkUqXDTT5WbFhuKcjuU6FHDJZwZYjlPfKxztNp2u43
YYTt5Ju2AD68fUnydBs5Texk9fwRR7SGsG2wdegbLrYgcRDh/QLgojgGF4dPrG/R84Z+vnj0tDFf
qpgpevv4rYmPJMGJvzH7u6Xm+uNDvtrNBP3+W/J8Ps1JfjCFRn8BdAK078skeZks88ZLHSoG3/z1
aHvKo6+L/2umTjEpr6xHsua1pqUQk2QWOT5C46KgPGk78fE79RP2oXvZP+4wpJtdtZCs6lBP5cxm
ZMcyGfkhc6e3tPB2jDzexBSC3QhOzzE+Q/tYTHQHk4avoFfCpKPVKeb7K/ha8VLuhhcTNnO/4IsE
b6N5aIlFSlI+R9xmr+1jLk13NNUTrcZC6ic4BvRoVvI5QwzEfPITd3bM1hjsnjAJOjzsnqKoMdF5
7czXLSY7igWR/NC1mVvNjuRyVd/0UClfMWM11pD87ejZmC8tiqFzssdojs9QATwcZlxDiZ0gGEHE
ZGTZi7KnfhjUlDIsem755X18SNPZH2v/z+P9nUw/99/PHysydHKifCsJptdDJ6xC5/OEtgkExlDh
+gnDVzEPZ4nBMo+TwSGf/rNOmBf/2hSr2Aq2H0GUB5w9FV2SoSx25zJeIdBlYuAduG7fWPQgVuE/
+vCS9SS0SLKwFIU44QuzI7dX1xkp+sCCWqICaJ8gSicWANkYUNwWCOOnhUIIexIrCqdlXxf/lk8H
geWX+BvsbJT+cOkbOdavx+v5T7AeiwPSuIpmK39BxP0ny0IdNjXPggbDtvGs3pQAp18mkjGPHbI6
16BV+qo2Z8AjeoufLEFRIJRNtPYbJxQSysR/BYJslP3EIKTglLrc3ADAkNzgs3I0QwCPs4jegYHY
RuP7Pz+F+DtTkUSUE3IPlu30iE0m/av0g7lg2Kf/1HewJfGDZvmhJWv1MH4300ydasGNVQet4NsE
Mt5hEieDdWcownq/l7Gi7Z5G10Sw+bNiDMhy07DjBv8miNNH2W3TN//NuEL7r9yg9cshOGeQM8NX
63K1kokdvvEAv7VvM1D2cP+8E3wHKEBuE9pLFHIXJ9LSjMLk8RAbutbxjHzvk7kfs+zqMLcPM8vu
YlExzA+AUv7DoicBW5rWjXvyVcd578yPp9qpMUqGydd7T2cpqYVFEG4iiPXnpgke8wt4OCgMPFEr
32zm/dD9Dt7d8/0RDghhJT8HvCPSkXuTOf5bA3HhR6fgO5njqffiq44VJoZMj1E6TES76H7ZYtWs
jcW14tXvXb79W3i+AwvHz2L9XjuW4pz55wWjKhvOs8gJ2rAbL9QYPNQEAaEydoxnPL/+y6MIJH6m
y+5OqgILnsPJ8KSX+c3pctU6WTyRIO00fuxkfjdLFvy1csUIKvYzmEbt/KL6yNRJsO/vIeyILyFr
JrWr7nesTT2/bSxT9tVAdvA1/ZUhVPyvIBGEPPCDtPJ8cKzZvT+Tk10725WjUZ625AGVpYLQGRSC
hgUAmdo23hr2ZfVBvlu5j66IiVBlqAI3f8nX+M9xqZduXbq/zWR8p1Uo18bu0Fl8kH1bVfbN1cvy
Wi6fcU1IjTK97fzXg571tbNqXdrHkSJWopMv+xEx0O/fUbG8693ah3axne2pwVI7NZBmswIqiqlH
+34uW0azTlxez/lyYbShwTfKd++vm3bxu+goSphB2ojEsYnsnOwpIru+S7HMTvi/zetHslyisCwU
p35fsmWr9mqlmHpt7w69xP4hm+gaK5QqcXOv8LTJUk108TUGAsyVnPzJqXZQh20uhraF3QyznHbx
vfw7LMXLcXGYGgjRZvsLob/6sZMfp5orsZVuoVlqkkfbJiur/hzPaPU6pkKuQNS8+yjPcnFa3uO9
6pxVKCtX7VHTPv+4kust+r/38mM8fQWT1WnwBTnk8u0rBFEL4jGJd5BpOr6tudQVYUcyCeY7R7q7
uEbYmYXvR3M9NkfcZfqydG4qxWrBvNqi+6X3Xav4er5IS2ypfN2Xz3Fsb7bx42WvYkMyGexBsk90
49BMSKHpHz6PvVPnrJhOqpVpp6pFJ9XJkeun2FRQyWHZxBvvzWf0rBETX0RZgTalphSj3HYVnGot
eoR+0EvwrSLGNTq17YivAuetZI0Uf22uBFWoZn2ohWoFTp4CTOSslZfD3yaMvX7ZvRxqd4E1xJu6
5PANNabzt6TYI4md5kqnyOrokikQAhEcXY7wwgI0nY3BQbIXWvhvpfcLUfRldB0mn7HdSWL/UNb8
ra4jngKw1WnLgIFcvu4A/tGNSBhYanRu2yVaKXi2Qh1iV8YkJVNV1v0jgIJkkRpqMQjSqN3bS3zJ
iZmGSPHj5XRQeJkE5joujp7FsNu0Fh8jgYnN5767HKZXtec435sPtzLevtO9bfeaAKCVs/SjkgQ1
nuXcur3dVC8v+WJAYle1I3JeMHpDWXvs6aVykegVz1vHwVS39elkT3l4SCktQZ/m7XV/rRXPr+Jp
fipt/qGwh8zBkPGlwIxExoNtujaXb76pIP3Lgkk9GN2/MMyjWcB8SVRliCTkNXCmE8t28o9mb3Nz
h75k5Ucvo7rL87t0aOzN/YfMLilNf+S+x71yCB5+OSEyNyngcuP44OHiUodMEE1Cja8fUm8Sv5hu
Jfq4JeRvHcGu4+KFDUr0HU2K926u0C2dKWJ8I94+0P3722kzMORJDxTqe8w9JAN5WFTwpPYvDafK
NyFfq7rTEC7w8DrJ4hh10HZyrQLlDMzvo1U23D0bp69QkMbJn3hAbTvJ51qZLieTL3JNt7lrDsXb
YhcDm++q2gNe/xn9GptmHq9TUqDKMGrvk4PNPB0soe986CECl7o3qcBNAlnZQ565r6OqTveqjS6d
bXGINUz2wBa/dv6HYqHSoxQc4cMOiaIgiYFCKNOKQx1fYOr4e50EPKVj18rt+jfq8ddtfVEKNO9d
qeekvxlfTr01RWalk+CCNs4/rxY1Z+poW3fQy25H2U3PDl105N5VY5Qcx8/l9oW7Wvhxi5/prY1x
ZAe9NfkZl1X/1DJK/5b2IDENmZCIgUn69QrVZso5OsgXfPPgqvudXWg9SLQtNv+4KbGFTKuAbmA6
LMRFf2vLuCj47wAfLQRqfzscWhH3eZ3ExKT4wVm5f1+/eQPJfuZelX+Q3zYzih+sJ1uxcotT/dxL
q/R2rJa6JUJw14kTU6oRKuae6iGWrxq4AmbaqUTGFT6DLhY5BHLgFgpiEB74ZEM+g5q5EliSpLsL
UeiSatuXirkx4ZexEsWXdGayqxwc4bG45AucI0BoKY+iA7fAR08d6pKC+OAcZGATniS0YFFVEmd3
CmffdD+FM15hFuY3nNNaQI9Y0/q0tX3K/ykXiFD/ezQ1p778UHOSDkb8O+BmtYmBiTQqKICwsIwI
Px137yF2mxLvkkAMjr13TZaLr99o+ltHjfn2ZXtRZRQQmOmu8N5ec5fGfw6SiiScgwTq7gB8tGra
GjiAGSkpyWru3enkl6ox6Wzszh6LAsTZhBMCt+xcaKeujUShsrpV7iIIj2o+Ey1gqahy2fL1dR3w
dV754h8LdKIbJ1AbXU7BQOE8Qej5p8+JU1Y6kJsg+5MEDETxMhIsNNQARGVoveKGjr2dZbWIYfOT
iFdK/Mzez+VvCzke4ieNWFdvvmlxRKMBXCmS7Ko+gyXVUYX6JErHxTYfJpr/yBCdCooQaj46F5SC
G417hVYO1G4f2PcAZVoUyLNRspKdIVAoxoNBmH+5yeIIxM01dYzyqQ+wT3d2I1kE9cu49IbJSCfn
OP41XbIizc5h1KK+5QxLOrfP4nLAp3s4n7XCNyrImLIc2gnOcVYFqu1b4lpWb/CEDFRobd829dWb
KME0Ljhb4fqkQiL6sbc1Abbq/5IJWEoFn9d3TaIQiJUpGzdVpgYR55c7zfB2EsaSLOc9IeDWx6Y7
iGWYCRKTumzn9dpidQ1FctW8y52B4MGZH5uWC5fIkaOrbAXsnnv355xsWexHxerG4Zwb9BozXVUO
ytkod7KZlCR+i5QCvu2UuwqBzHLp60gPiCYi8Gp7EDtwAhGXdk5lUm/FMTd8/73gvzvpTD9zDm9H
9bcCKM/HBV1JErlbPx+Q6VL51t7m68lVv7is26xLjOLPAzu7lvtJvG071OqrmchmFOeEmFDPykRP
YohbRUJFY1qRUqdyt1BTd6+egwolz28gnYoShR81U8rr+DRGpRN4NMwvhR5/P9PjUsfpJglPpYgU
rmmFItK/zfT4Nr6IRCMtNrYKZ3VUl4mc/ZFMCvyldfxnrlDed5WWUrv/7l0jriK572uP8XzgNMKX
2rzsFUAfZu7lUi/RKvYP9dvXqSvvit9f7Cy/kB+ciwMk0Cv1jP753/yvXnFOoTTSkfGjdWoL7qo/
fH23vhLx/vX2pddK78vqrvecR/eCIhnZL0cCka1Vq3gYwHCKAf5XawFeSP7Ycqgehs+GnEmxGeio
Y8Rm7BiFBQlkwS88zX4NNX1Mp6bgTzhaqrrF0/1tyNArL97JK6F2ray1TfnrFH0BcrB5Dp+KqUYH
RcjnuFCYTsKZNUuyjm31matvhmjP7DreJjSuwwDH2xaRocrdj6vnb1vUS7G5iD5kiw7n8ehe5U7H
h/dwrlgMbRcMEWmnXNURf984qaGuLJFjG3xP/Y/dMN9A3Zrcv7As3lAEMvXdv02dMRftnEZigXma
P9WvjWPQFrtNrSIABbxuVmyWFPzdEWe+NUkW6oQyIk62nGuTbVpN1vdYII8XReuqtbN9tRQ9CoJX
M2Hgl+l4T0oLqsXHEyYnmWE2Oc61KC2Tem52jrjI8gnx5eYrlCDIZyMfPc9lccHapn5GFJQ5w6vt
hloZd9kdPG1kohIGW146fmDCSXNgGpwJGee2E6s5jZKj4A6KHc8uFiKow4iqb19O8D4BZ2vLuFOE
in7bVhm4HNErtEQn+3nE7fP0o5PNm/0jpJOoRVA2FNh935LFK3KjI1iSBAVgbxMQVbs2ci02BZcI
Ivt2EUmHPbZy1HILrXlfupBqM+v+9eshP8IsUFpG8eJ22oHaCXBp1ZzjZUWBjspX3raL6OSh214o
Wj5VgAXBs4I8R0Y/NZB0W32M5sfo0cHpWkd5ss7P+FpksVPjXHvLix6l6sXP07+swni53jKIX/R+
u4XJoyPW2tgNj7wonYVlZ6c/djkcTll4bhXIo5UciGjALzS2pJorDxzJX5TDbAXkF4fkSkfVdJNB
LFRPtUPtOC69eJGG/Nb2uVLoF5rLt7MTp8IZca7vWBe5KlorG/cqsftc3jWn++pd4PEzT3kb3lzd
1P0Po6RnlhOIAwUMC0v5MsmeVPYNJSeJ23Ixjb3lF5K9m4IOUg/nHSIC12kzmeon7lXM+lzr4QS0
D26GkB6DmxR7b3IrhSGKhxafEYLzQPG9RAQbaVaR/HDqoR4BqAVrCLfZ2qQD1VOd2+AM6TMPYNsA
rgLwUdqundpuDgqwIx6/xWs/dvZf/1H3SgxWdnzZQolvqgDq9PI8FjHFeGnMx2z0FCY0NPEzCTss
79PBrshNQELn6bj6E+KnLuD5PYAmipjJZniWnWASqWidlXYtmBdvlq1rktBAvEpF97NxPv7IRVTY
KD6G5A1ehVo8hNtrkEk1vvJmuYCPWlL5puvyRPl6Vmh+dpIfbhJWDhXQXG9a8TYntE8EznYg21H7
Nbvv6HtAuepWctL5mxuPIVh5jnH4fCc/o7G/REZkKZ3LOXb/k54xlo4ARCMOkR2QFoODCdVgGcmF
RJVIKKEMwrCJZkhlXwf1tiusb/qf1KyTh31VGOFu3qelxwZLLNZOgu8mx5QwHpspUnds8CrkL8ow
duranyrHTOR7abHOAwEyhvSLQTt3HcksR89bazlKEhmP5COEc98yfJj2RxKQIqT/qAbjSF9xG2z6
voNQLk3mZTc+fImWgJRtM4DwAg8+mjLY+fA1/UqPhY77pyPtCVd3ZtIee8QOe89GUGmmgTO6vRR4
NP82LwIg3ePwXMvWc8Nn5/ya6lwVa+zcxqjxPC/O0qjwveolR+vWsbviVh1kHpd/B8eeJRbUkK7f
Agd8+vkX75dfiZ5XXXce73eE5K/1v00/0VXbMkSqOXGgUQH0xCQx3gytOXdaDXLt9YsUecdRg4Fr
qMckZ/OoY6uIHIkDWDZbnR6qVEOKeYI3MSyxwKEQRngI6lX8k7fsstDRi0gI5JKtIe+/q/hpp5hl
2EfBtDkNCNtosbNXYMTYhniPg8VptOo9lcYqMNswG0XuCWlw4AVYgIzbKuLIfCwWJP1toOZS9/Bv
QSBMUrwAofOv+CEHzGK+TCtXuuJ/zfndd1DebMsyso34rsj15LBoHGqHP3w151ShBDcQPhd9dEJ0
FDw7IRp7cOCmYpqcH9ZDrJnu6g9MeJH/kr0tEHhxdsoPT1KNRb1oFDAw3GV6LPeQr7G9B7D1XEJ9
bBzpvQAkpYrwPGWJ0SbemZUhIC5j7PkTgtmYw4FFfKtgeDXUNoF7jiRDSkGAMaF/lxqBq1x82cek
i67ovsfhrZV+XX4tx4F0tAY45e3ztvfBsjp9XXRurRWcUEWVOFjsw7jUkHhdTkUi1R9Y14FnFK27
TrOhkLj6eOowdOaSGDuL5qr/2wlpEdsAoQjG5MqUQjGG000VCSq3lrpxPaUd9xXxdiufsLCkfbQd
KrovycrJPmsbbGIjOHOVuPqBPwe6aBKXnd2VvEWIGiurYsfaIW8DetkhOuqsyL5NdlMfR+bvtHdw
d/3pyQK+4H9n816pkuzBbeJS9YYoX2g97ZO7mlNjGfqKeL34CUT6xU9aqXb1ruOUPfioxihNyfq8
zOUO5b5CcbFQ4xYO0C02ptXTZN3O2VtPNSVfWceIlxndx/QTW9uYaGBTphjvCoAznDc3HQ57haZx
zWHYafyBui/ffqTsbTXNKpKkQDteR5Ql47CF8hQDfZtSSeVavraWtcCgn49QBRUNk13wQgZ+JBOH
p/eFR8SJUfC4vPpJVZevmPlvdz1rN2+JFGlwYBAnCeirQhzKp8d/HmM46ksqk5pwbmyR71mbjWDS
+6V/6Kfe1q1ra4o5X8THl8n+voIdKVLQVrbYfsQCYaZI/v85vmHQj+6NZAeolhnv+ss6p26y2FSD
olXAfh5Bs9zaQIqu3536g8g9enO+E3IN9u2ikx4R95qef0Xt4sWfsxUEcxWrexJgbSa57qFGSpuP
hYvUzsRSsurrDht0bgWvlmEQQgsOnI5UoGE0kL0iQQNjhrv7cvvEiDc6aSTTbG3R40Fe421bbKRM
ZpUXkVF/TzSFfxcSGe6t6TsNELDVJkpMro2D7kqZSuLvqorxwz5p/GcltbX5oV4vb7Z0xcZsMTmk
Kq9K4AjsDFZjmX7fbDtTHmAZYfwwY30cIOkZH0YEUpWgmAbLAp7cNu6UxWfMqT/zzxJXHyttRpiB
f0ILMojkz2spPVqU9PAb9kG/uyOb5cUlo5zIlWyvj/P3eYJFdpOEQpkt15VlNgniDrMp2M7hUbDg
VwZZBVQ43/1c2VFhqBsvmWEjSrmbwcZAbdPhBfkgSHtGHAktEAMLhiglTAajqW/bMhk7xeF24iIi
ETZxaLtI0HLGqckG8hy1zTd94bn6zL6onjLEzw112XkyHwkAFgauszkDW0UVtxOf3/Ht8LFvZNhD
e2XEil2KPDsuCGBxqHDKZ3kFYVkvQ2aBZE2qzasUjxeHzihdVybwKWRQAOLnjDJtqmauHYiAIn62
5hcTz3bGdbg4cmwqNixRKeyFy7NxoRWYLh9G6VryfySdWZOiSreGf5ERoAhyKzPIJM43hFaViDgg
KKi/fj/ZO6LjO2d314CQZK71TitVTlCz3BRS5gVmAV7Nhn/iLGJSjOANEcD8f2LUKI8/FkGdfFIS
ULiZ1ASIDYCWLqSH4FwhBYM5OZQooFCTjH9C8MKej1hA7Pz/NDnvmEehg5X9AKdy2Em78S/wFHqM
FcLeBDvZQv55EmC+71GusbEj7kuKCd6465NVR6APbyeX+joU1LcLSdhg2UCU423WpzR8kJviHIcQ
B8FFunbk33kAzU+lOHj4/pqf+/61p6nKqNhGMSc6hQ6YM0+X2wx3zFNtuN8Ah97FagO8rShSiP9n
HucXrmkYUrB9Z8oRrwOZg9xNNrqUfX4gBDy8HGTUE+JVrJDUrb/Jjb0IMHAvzf91/URSq7vrAfSQ
2pQMzr1A3HL2B/235+N5l0ReqCvFoTm/bbSMkgyTM8sG4pTZ5mx+q+cPi6z+1RiIIPIAKdjc2hm6
ACurYk4KI8VL9ExIs8WDAfRMcpqLKOAElHf5awASxPTYfCom+zHd2MYME+eWDG5+jQq3x5pS+jiY
MD/pM6A/5075Cg8ScNSECEsoi6X5xXs5fFX4dnMfXsu8uWNUTj6rJGyywbryLzGVaUDKHHatb2vq
w2m/u+6ajKMF/EMGa8IOw2GWDDZlMGbb/i6aRLzHsUlciHeJy/Ru3JeYY+Y5p9DEqebyjCNr26al
T86a34ePqJrTLgTEd0X04lRnRaRt1KOy7MNzPHKHy3v6zkAXbr/djB/NQ1LIY11IYfuXu5oz8lHy
hk3yIG+Pr8lXJ5rWv8ZlIC0aiRDYKnz4eaJBNoWgGPuezFUCJ1cEJypHjbCV+WR1qcnjM+97yP0U
El5JtUxIygVrjGYP7MRim7NuIT20P7QYBMYQzcriDluyS9Yori7EBzyeYfpa4YZafxAzg3VHmOuw
lpFC1h7b6GcUlp4YmJvPOAoSxWJuanwx705uwlBNT/aAY5tt2VZo4oE8waNy/EC5Vzg5/iAUTz7r
7P9xmczCxWIEgBv3jMMTfQnDU6LJknm6VrNQHNzZgGm0VZ8jOCC7IfGV/G8HZrghfcceMjTx6jUr
PrSTe6M1SNmc88y/JKIJzpPuOX23hHSZAHbDP2b6lGgzFePSOd8h+9Tg54Hjh0MbI9EDN1AZvXDs
kImAXYcxuRYaFA8lNZAC+xInaDUH8Z2RzjyIuZzuh77yBg9aOyP0gLDdNtNunCEFob74zOlUTKBB
bg8HPIadb4wmZ/SrLsdZEXxdxcrNW8JwAmg6sakwEJ1R5LRhDPYojS+zp6Gp/Qe2r7MXqz4DRxbY
e1LAKuG/IN3c6JDsP1xtccZxmexImbfe7pc7rx2q9O73O2n5ehun7O4MonPWBfKBsnsuhNg6vb6Y
PzoCNv0mYjfAU2jlwAUPHjjgPp+gQBFHEQnwBY6DV9R++GIBVoGCPWDin01O0VA2iR73hcWK3ZmZ
wClXmaAtUQmPkigdJVpWtu4e6PrCXZLWUgCGi7Gtxuz5AG8BZePAQMXpIcswOps+bcovsXrKglfY
zt8wqeSsOIjYt4OkW9YOAAYFhzh5lMp8UhN2oIQ4qpwXjlTxxXhc7YGHftY4wchT2lJMomeDyKip
mztqKkoAPHOD+TW8co8JR7H6cDS7zntcbP1ajcirD8jlDK5pPZkWKck3oZgeqRuHwiU3BNe6cFPd
RTMz2nD6UBRi8hG6e5rvxkQIb90WDTUgsB6OziGv2wvHZu4zHccT6n+A0RCI0BKPkJhALqHkhBWv
SYl4aMWOuyEb2W4DPk3yCZjy/vTo9PhAhCz4X2CrwYrOCQugsq98Jh4zhfqZdGyY9z3jW3K6Zugw
wgggmznaT6aYx8f/90XJBxiLeAmryEwFglWDZ/gKau88Atp8mur8HOJEoVz9+EwB8qpAA9e/s5LG
sxNa0W0LSkAKKcFylFj+LYQxFwNvGD8ESNABlZ79gScxeBu1vzMCNeFfbA3Xy31VL147woh43Wii
bIxWojBCq2h9Z81sbCrR3UUncl/TgSZPluMbkGk+9MebbvZMHk65VBJwNTl4iJk91mCLY9SRt8iP
HM3WA/3wKozPkn9kfD3WErd1e0vM2OFgnQ9XooZOnskrvTM0+GkyagAsFiacshe2gQfwirq4SU7b
BnEDHK55QojmABXwxp0W1fy5yI+v6LUnS4Y3/sInB9qm6SMUxK6CZwLQRcn/W2/Pm1smLXN2Ps3T
OWzYVdM6Pv8AvyMze9o6e4nqgK5ISz24JZ/SEOfZffk8EDcZXSdms1CPjJSgG+DODsgLnQp/pjbX
o2/wcggI/VWP/WqMyAQigLdFUCd6QB1mP+YPcEBa95ejB88Nzh/cXMikXFBW95bUv0Rl42KjoFJC
hos5HCLGZDaOyMtzq6CKnsy3Don4xPmAhReYQhVVht5NsU37YnA6zBHzYbVIPtSZDiyKYiF5+CXv
zSuQDnS2jJ3XBQMbgy3TItZ8xXXOx5Bz0bxIhmibcvQlTIOInmTn4jkuUTYwcdu9h891kVY+DSEj
HVtHuItB5RiK3QYtYFyHP3zid95o9vyV9kNglVFw2lJZ8gd4Fth7zl8TpEOBkPb4vkFyKCffpP+y
UveX7dUv/cHhFda0KfBq3tusYEXYvCiPePMiquwNZKBZ+sKTXVoDo2Tq68N5hTjGQ9FhMgONSeZi
h8jN/kD3O6ufFhWAAX6+bcOXqWSFo9PAQlvZLLh3dt9pNEYI4YNmwWqEEHiGj/i50xL0IUc2nNUJ
lBGHFd1uZxPEwVbFzCSztrnVdnw2n8GYutpsw5OJW92S56DURGyEual4GDMAyvHoonOeKx42W/BH
IGAXyLvgTK/YujOxxCuHqKuS1pqgUaZucyd509/2h0+DCRDC8Al0zSCwSDriNNI2HDsr0qDXNGc0
9S0qX870cklcPlzztI6rEFoeteKEzr2cQxS86bYFqscT1n9Yv/54fQJfMziM3TcP5o7kjy3Rzd1n
wAJ3IS98cT2tm5KnyFLJrUeA8u3MIHmUsvkeQ5fKFn9opwSBsHxRfq44u1gzA04o2A82GMqwOeuI
H4QoxNWiBnN+HdD7x1e6bLU0GsA3EtPwcDM2bcZaoDCmbhAW5HRA5hIJIvavxjmEcJOOIilZDliw
GouUI+be98EEy2o9e3pvD4SbYdW1W4Ydr8I9/IoCcdZHN7uOVQbwGMwVqcu99MXCwS+4eTIzG1ia
4MRQ6IhPV4yCYWokPWUuWqBiTz90JVSUAAR0Tx+m3fDxBmKG6GUhWRj4f+m3xOzwHLM0s69AY4i4
i4Q6S1lxtTLaH/ya1jNrI256TAI5ehfe3BPxWZjgtkS+UOr1MMcDM+N3sSGC/3NC0sJTWSB+pQN/
wilfzRt+F44vj7GyMAAhrl7vC6CtG33S8LmZvhpyTqEBoFe1ySRhe8ffDoFo7TByg+mczS8LrrLQ
QMQxShp4hw7ihoG1xsAQJXj5z4Eu27tFZeisTHoaC47MpLnzyvSJqBSl1L/bDGvCSU3dEqoJcZzc
CdpLwvaMV1Qnw1UsKiLhHlecx7HmBH6br1Xhvk1tmqrW3X3a4HnCk2/0dwdYXrP71Rf1CtAtB+Ne
8l9HcX5fmOz18aHDGc1+wYmN+4uBL6Lyg4qlTaZNN4S4jfa7p0icOKhBeC9P5k9rU6aauMJcSEb7
ZCOCiEcBpMXNH4hRbGJZ3vhcIs5BQeGl3Cz15gyPbFIPhoLdHFzU3ebMM66oSwoXj/yUKw0gH7wz
6Pv4wj39V2IgQmI0IWxWMdfFPAVyWSWSb0tu3ZiAi6ElwHridSPiENVqjYYYl+T/lk9xsqPzAnn/
RnD48BQM2EExxzoEJUDSHbWr+ukLTx6VrwtbIkb8cRx/fzZFJ1InSeUFxgeuYO4WUbA3ZjdZ5Z7y
nykdhO2SGKyRgU/+EUPNwOqJSD3Qwx6pYpkEQ5Q08A2NM5QWjkAK3wdM/z/I0a+OHQUx+iJfbB5D
X4ysYIhAyRUoKWbAI1CGIozA9MDfb0JRqZDk9PHpYcsV7XCHc46ZE0AJk/SDAVtkL8GTQOu63ebk
jeLq640zMnPRInNyPzfj7PtDmqdIKZVNIXUKQUXIFSVcdBa+jpgcZmy8twhwiUcDeoMnfxiOTbkH
3z87GF4o63OaNWSGId8piul5PgOFfxuPv2thjHgR2F1D1RuLenKng43aOR9PoKosZpZCbuf2aT2Y
nzLYx++aPZpzgQBiZdr+SYX3rIzRul9eEUpr6/Hh9de1Rp5MkiaQ5zWv0uG9Ln2hDKeYIrdBvTAV
lUpR3ogC7TNsrQ2bL90UD5Tyd4PKX2bUhJqKv6pJ46AOLNn2AS8ILBgCYjAID/kfKeLoAAnKKgW7
w5hl5scOBQmIBzMU1QOl64qBFipYFpXdWMex+WAuBcPknOte8T/k3tP94+TMaRDAVlM0CvzKEXMf
dXQYyGbwNPAw8ZMT788SHm1eFvoLXl6anojKDjr3BFbM4xf/qRKoBanDo6Omn4GIQHP2tEnkbZSu
2LY4M1MWK2OwnZ5SWEyqbFe8nilUCyZPgg6YPUDYlvwDAXbEtg3vhcYQZozVhxf0GwPq8VnLSIuJ
NsTQA96FzG+QcSUzIkpvGMfwjaLNyUMWDX9I5ScpHiJEQ+UqHF+Eg8I7AFyVAnj7tyyJXowh2bgO
NSVRgotUKENI2e25HqbsCrMcUcLFfpCxUHmpqCdXcswyRR/I7TszjSOb7JT0IVpPEoiYcdER1Z6R
HRKzZLnJJHOD+fgwBUJtJKbh8XKBdhK2nnW0PNAxNVQ4+7knUDKyCDnT6XXsoUN+sThHkOjkIVgY
GdKY4LizJxFCcGLrheLnf+tZHtJpY4Mfpq3fbXj/AK98ADdesYzPDE21zpcgcequ1oXtlH3hPOO1
Ua4OYbvjjL+FU4Kq+fBOfnEisSgpCnb6JBbu71rUGDz4bjMpOUGGYYcP1UZwyMcp5hIeP0K9dqwA
dukW0BNPyA+hATN+LIP9RPDBhHRPemjhmxaeafLYj8B2xHczLAhUdQfZq6vsOyImh9Mz/8PogyI7
k3x2+KlOwBia/tYndfAnx5p/2YiCXPLfNpUf2N/D46dIIhltSLAUma7pqdnAuxEq2nNL5EyexG+V
RMhHjV2dBoRQSHoD2lC8TywgYhlQ5GY0tf7ZgYU9uzIzcwQvda+JocHhMggk4WJ3iUUUZyie9veW
Uz2EjMCTscCxb+PSQn814/vI0CapFfiV2K35e/sgXIvcLBgcYL3v7xn5YZIz6BaoTfYIVRJ6GPwo
RIS8jN/S1s3xAg8rjV6+R28uJyqw4cRCjqdw7MjkSRdjZLzxkATIGPfHZriTfNo9JOssItbkUEQy
8GfMXAIKbPKwNJc0ekIn0FdzM9SQnZoptI9j+Y8UAdGkYx0Zb5ySEtMicJ+x23D4LIBSXss3aX0Q
eg0xeBz0lHZdybkgElbIXyFRK+5+hinfRK4G1B6/I9/x9gFaI9zichBqYguhjIGxG1Anf3xC4Yg4
wJhDnMRkOdD9UUbJeJX9kyIUkvgVZd3H9gPvAaXBiYaJP+NHdhtmHRLpQJIf47Mb4WQcSv619IBA
QVulI+QQJm5hOrqYUIANxKqCdOxJuzIhHUJ+uWDGeDrqLuNJjLwTudyUgYQZkbU2NISUTp8Rooug
iEQCHItEt95EnByQKbK/fD8kfncI25995oi5hropDzxC+99bGRpkVkEN4nje4uPYFjX4yZenBwBC
lXo3FVIdqwMuq2eoRCoso/bPfkfc49Vz4W5l2O4t/LOC5YQ4NqG1nGMbR2ZKcBY1UZv06TAiK04Z
oiHiTTg5HHGUv79fhrbbDP7aUEGkMO44uHixHquLJ3oo9mf0r7YK3Juct5cW1hUoXzleFg/Ge7Jo
qFVF7cM4RUbyMToV6HDVMPmE6WnW53gdQDMBCYE5zzmDPisUCyATT4GjVVS37Qrx9msFqcNctQlc
NtCjvOFXqqjhaVSZA4KI1uMyBK7E0Q/pwXYGe8NcCcYQahdbQ8aOyoiW77RnzAPl0kJs+u8fkZhV
zPE0bKqIgaRjeEaQUo4BgqyE2FXxmanAXsu38N0cnIqYPCtmD0kobiBL2OvhQ5RGjG1lUhm72pss
SWF7YkwHogCE/Sc4VrJdPv4gExJkQbfBuKjphIxmwRG9jv8mUyB/jK/1imEw7GMXomShmvQfUSOJ
Tgx6jLeBDY0FR3019P+FF1zykFoMkoayjQ0XjQOqGX4+xRqqiZoJpEwQ+Ed5QdfwZZAY701LGzcT
+h687ZTCxGCJUAvCFkPesWwcI9+YiDwRcGOExwO0hVwpOrUV+aYbgWwN0zOBZwSNYbz/2DVw2Iko
FHYDchhWAPgcmxx+cCUqJNSQ9MxRBiXC72YOI1vF+weag3JuxZ5BNT0J4b/2/MzZGTX7PeJ6yUz4
QSfDNzHXhI+gEPTA5xnF9eZBIDjWYDg1YQkkAAS4kfuFYJh7w7eiI7nLWzLIIjUlEjA7NS47DU38
SLjWFZifFesXT6vAykQGzSQUuvZhKiTU6k7OtJnIENYXrJvt6eQ+0DuXRImR1OvxokEmiOSdGXmo
h9Myjyb4StAs0jkRVgiBf7Fq4/fmNM8YQ4u5bKb7bT6FUJ8iYja17TAnIISeMmCCnImdArMRH8Od
IKsUiA2Vq8HOAzmKfpB+ivQg62PYb3RbHZxGF6heM/JyQPx6OrCuqPwuMrT2BX9IRaPLf5qtM8RI
scZj4vZL0YWT8uwNKKCtEvGcaFbz1Qd4hZGlCVLUKoKIElTR6ZdCCPXRAKkXEnwDmPC1lxjC1no6
c0ZXWGdmBIxRCHAi42phwTHEiUANpMQTDhZCEIfGxeMtIGyUigMuiuZSQcQG31rPtBgZv6jOyS4B
HHgCwXdAJigAIyYY3REh3I5jsHvQAkQ2AL/5jmnl1E1Y0tGeo/m9T8GNKJBEFohopcQ8dbqmfQFJ
ISZoaz+Ue4D/O5b56KcUYxFvuvNa0VqhGp7YXwRI/FXyiL6eQJio/Wh0ERnOr/7I/XrNAk6Zdqfx
uC3XqJ0zNA4wFawKYZRiEEs/G6FuO2UTXpvZizKfuL+gBb0pLTLILep9IB519lwTbWbJDjhLMJmB
B/DtIsAMxCi6Lh8qPOV0sr0q0wptpwiJQxNja8bDuYb35SW+xIXX+UN3gqxIxTB0T1vn61wdtWbR
T2ubcc7ss5dFQ0zLdabT6oKYdM7zaV1Vm5ko0pFKHNnOW2TAwKKxXWeah+EKtJ0R2abEvjpyG/c+
h+0HMOQARpYdEiIVEb0yrZYsMoOG12CzyFoDwAqAKeuX97+Tra+bRCEO7jG9p1/opm79nUlWbTPO
yrqmzM6JgYOidtk6QtSA4MJ6OAhHnPsSutgGvmA5ogYSzESgRcj7LN2FuXceS2VL5Fx4oYJWpnny
BnBGhvY3Wrchzc0S+feA4ZKJyO4k9ImMqOuaRn6hb3T7O2MUHGmIOTVUqoOhP+jPWoczzQNoo8BF
n+I0wc3VrCo4eTpNOaIBeq4zEI+M9RCfkdv/U2m+/si6Ea+ZTeGKDPZs9ktsyFa3GHvtAbufSOyz
kcJTPvMxg45OB3SeTfRiwkn4mt2hfniYX1OYsVpa/Ed6TYslqKzVBTj/oyZD1ho8UUNyb5hZFJe+
us0XF3rEJQM9upiBNCfBcnOkiM0NJZirJUJUwqrHvRUO5t2BccgRtDhNTzu/WhOCBOnhWJAfVk8N
INVbYmbL0+23udfu8HQNYJ5hSkmas+EZAx29DBUMIAFN61jQFKSE1PhXTiR34hJFl/0Llj+eXXff
Wb3VN118Z3KKbMuz4UrZt061O8fqqkMzeIbEG6KSuYC/o+CaXyOdi6HLI+/0O5NnaE6zSQIBikxD
Xr9SJCZx59XZYycH+ARSellPc19E/TUEQJ5/Bmstug6mNardsP8Dp0M+StX5Jx+K8Hl4i5G9vy/x
SuxO8WQhjQ1124BzkD1wcvMqGBZr9Y27332Dg8i59+2MJ0660oq7EV+1eCh+d7W/6MfRe7z8Z+cg
ImETmtFCjQXxocdjocdQRbUIlfmh06LofKxHmerrLHMcfPt+RSXR+9KxDK5oZWi9LcAJg9czgd+N
K7da3rlBvOA07i+RIx9/D53HWMNjkUpbic2bPJvftod3mY4L7B7TFsYY1MtgpkxSpIimQlUoyM/e
hl8FD7/CVE+K1+6WaZGOXRCda1yzuE+x7F7iZ/BYQg5miKLSc6wBOqp/cCMNBMsZzWDnfaBsLiRJ
4iaB+JyNgld4iqFKeKrsDz1nALGQRyVFN4QQD0SeG2/AbLVmnTJkDSXs/hxVzovlMJ6dF19aH6wC
m6enpgC8LlM9OYLMUYxU51DOimVtY97jnRW3APCbQRcRebAoFhG0MmaLo+vne7hkxY5phgHlnf+E
U7/vONOB7wwqKCjCQI4pjhBFjuJTOJkXwefvmZXuI0LnlRXpIGoOb/d5wBXic737KpSjvp8Wfw1l
tf3JzkGZMPKGaXI+uu7iT2c+8vRUTW/RG2U7RGwNMH9JenDsZ8xDOhtMn04L3ocr43WsC2kCwmj2
BlNlzp91J2i2NFBJFIcQnE6ITbZ8RkjkTHTfT2viV0tVjPueDvBIszqyO3A1Ln5Yr6A+jlYKzTSV
H73LyDBu85LitzHvoKKd9eFTgwZyw9ry98yYHLP6GwGDYcBgAhGlHVtoeh0RGcoZSAYAFTFMAKAH
1JCAV4B0ktEMaAaYc42PMro6xe4aggAGBbjQ1+1DYe0aoMKRAz2trTKFBWLe5fSbqrMyZf8OOyDx
L/q4v+7QccRzk9ofMoXx0xFQgFtyW7idWabDZBx95wzjCgaWuqgxTTbE6cOe5r9Ch9Br1vdOBQJg
gVN7NKISD/CLgO99uZFMV0DUznhjYg/+ETZleovhAfLFyc69cYS2MuA8JK5zDOEEscKlzwGHl3eO
LhSGfpFOAHYau4oQT/jN+m+YSCgeJ5wilO+cQOTsLnmAnvSbzzTOMkadsaVl+gE8bd2i4AwL3qE7
r7KyrdDiZ91iEH22E/YekUzAERRcfrvkGzwJLWv31RzEDGKMeYtxF19+zna7PMf3cHy4BJ3GcphG
Ba3wYUisAycUzNTvZ1sNxBvdhzpSA4qKRIJQmiAdzMkIpuayVQoyhnihqGYBFcvT4YYCIb0hzNMO
hY++GyN9UM6h5RB2g89VgVDk4V3yipSq7/On8birlMBUbF7LU/zw7xGycc7RUW2OBqbyJpBkKn5r
mTbxZQFN6SvgdMBXLHBSi0hBxlYsbVtHTS4zgD5to/AzwEUPZTpGYvI3dqv5zbuzl1/iUait7+z5
dEiwXoSMO6juDeJYvR5ySKDpT6+Omcxi3ND9tWHjtVbh51uKGaP3DwPr6bZLba5sBV6J4BMXFv2g
D13LsC2mxnkdwshnUCEChVhjfZz4L+6minkg93pOprlMGaWQ83NASv8KZQDviV8fruh6aIW3wE12
EWqkcXDqPxFjoKinskOTG9y5asSY2CM5t0Ex0SM8UNiMOH53A4s5aX+0sLwXhWpc/yAGibvEMuLK
0VhCvMI78Fi2qUxoL7J4KiUE2IgQzrbG2IXJVNlPVlI4OEj78/YDgdfF2jrHXk/tSObV9rWHmL0t
kKn444VIdmQsCewuocFpZYH/2WwbwFawzNMvWo/HP/oAMhrUP0eqcsPfQ2IuKW9cG7gdgdSilCd9
WLgyTkC9gBKG4oni42x/LBgfiL2CApacPdwZ+QJKCoC5cRVeXupK+rx8yythVc43QOqCoqFKkWr6
dQZO5+E1XwiPDx5KvgYNKw8X+TbV2gtLAW8vZ9MDU8GOqBK0HxqyDw1Shf3RYIs2v5ATeSLisStC
PQQbQkTXdMFiMQCxOWIpALhzD2pCeA2Wigi35hlwFKFxIGMJkw21FO0FmTIoe9gF/x7urqKsnare
Bdbmi4aBsjVTVqwLQiHR7PD1hYhR4AniiA7Jh6BauiO1mmxvLozm6CDORyDxP6pSAHHOn5S3niJ4
S1T3DK9boNBUX8nBZ8B90K1vP1SPfx/W7vdAIhc1YBc0G3r3P6ES4ozDNkj8hvsGcqjtu8H5/fr7
7D7EB5LzT7N7586+15yGzHeajwLZ1pGniZ82tkfebTFaX/fauma8DOcL0h/FUPei9cIxmL2c2m1D
jIHJydbiwm+jyh8CxhLP/ZjWh83b+yxLP/c5dNFzgPkDKDOEhqTLxj58119gDGygCRYGIW7m5RlE
mGlRhAsYfTADP8EgglDFmSR4OPhmbqHDx8ZwREaATU1JIXuHVx/MoWdsAsNNLdLm2JVwDF4DqnbW
JaoDiO+RCQIrnMf0EsCPjmrQ/EzpUMzHZmyd44vdrh4sg4ralAMaQxXdEL+MsuLNFnDmlRgAakBi
YE3bkbKLoBt9Po382aHYZT8HHZ2PZpjx1+fsucaTDP8vuwj1UZuMgkt29dn3wo6bBkJyoPIJqOJv
Gfa1c3bOmngIYsJKno1dZTkOmE09LcIriwtMPnqzPN/8tF4sGotb7nSBhJyISfAcZVTqpbXj5ovy
lI66IFcf9BUenaJVsJKYzwjys+4h75E5XlfcaZQ0opfjdGB5SyiZD8zPIJqUSGuhVJdQE7DVoTPX
LdaRvEa7wGF6eBgLLSAKhlBqtiL2a7pMT0fGx5qXD6inWTrwm7L97ySkqSi4A5wltCHideEJhggx
eMJIpaAdykihTDhl43mBSaSD1q9pSkmaF6Stzx2GGaBDvToAsfZtrVGeUX7f6QlK55yVCPMV2G2U
bdzbk41iz5RCmEoLRwm/tZ+TtL64bF9zvJE3xGeoiZDLtPPX/CyvJ1KsPJLBHS/apzQ7itqzejyN
V9IQVEpZvZqkHq/a6HGsUshuaOCt8jWuJTlQ+KGNHgU+kCDtzi/gHdLscXBHBrtqcjJ3mMLH+F5T
7mDYlkVhD0kaOs/BM+Q2lCc/5XXd8tx0Kkv1RAF9Qmr7uINnohpSZOOBja/HxwLDqR9k5VgAGyB0
XveHMyYTKqYteAUjexmTStMPPf6YX34vjYl8m7wHWrH8Y032T+y8JyGb5e/eC/Z+9JcAEUCaHJc3
DlhlqlGj0c6HoJ1IZYChyNacvdgk2afElDjMo6Iirl4m7jKq4OyOpWBi4n2DFp5A23h0IjCyt583
G+5n+qRlw4vHzUIcB1l4wx5NBBwP7fCCdd614SfkzBYxFfqa45Iimyd6CTBVvxePdLy+bNEdsAZ+
geZAeND5cX0oHZloBSOpr1vgpSEku4xQXNpzjfqBKeoH3eYWwaW3BicqGxndo/THgXe9G6PZ+Ref
UpMNscP9sCDg9uJn9kBlmvei5qCUuwHTYH1DbW7hXxvkPAzroUwnBCCRpISlmiQs6qO3aI2YCgns
jkuBHw05hdCDzggJ+ErPgPPR/VD39mNzwGv2zwpHDX7+mfCbKOTF/0WQlfHt5bGSjRuQxc9l21M+
cUn5gL24isqDgkcfaXtvXH5ZdwxxQwHTbF4MYVlOtqOHUzNjY2jj9xxXxkeE5nVocgZMY9x32xOb
yUxdAjTVv6dNj8hnwsQmTCKA+oDdZAfrloIAWiSpcoP5lK89H5J29JsbT5irQ0cVEd+Op2OzhgGG
q73hzDC5ZxMoSmwZ0lRKhr+Icdg82jmPb9QZfMjx4aa43EOFxpQV/Zd7w7f/ri16i9eWomRAHgD3
cKsflFWzuKCljSGLS7C9GDFTu7yqRrtDfsGNpmrKRWcxHcbqlsrxKf6Su6Ms8nMk3e23bOiyWA9f
HMA0RaRj/tIXnvcvXJ7pjaDw6B7mCyUZOZLYXYd3nqlx7S31zGBGoBOTxoknzts3qUHXjQa3NOd5
RWiJ8cO81KYhisugg6TgqrEb+hXgxDuU7kZToZ0woAKUFXw9QlviTDQTCTiScPw/UOBz5q/STMkB
LGGz+f6MZhcqXmX62at7/YAUicAugJKCj2Ax3HwiPl7F8kdUURjN0CpfcYHCV7PmnNtjonLoO3PD
w4R5RYOMte5m3GQD1KX8+6Y3SfRuY+IWiBPFx3x2esZujfZtT1C6P1acGvcgD6+2rvTTqOVwIj3t
V47FRJt/AFjO1fyrs2dLBIgxvm/5lllw7/2lbc1BcbXHVzFM9skQQiq1wlEhKq6vw+1GucoAeUlB
Vja5MgowJ25zd5m4/XOWIwY5zR91pHT7cb7/3P8ueVzl2U1KNqOnz/BuEocGjTsm/Jz0lyP0FGFa
rTQ9Lx9QgmooGgVmjZCcKdy1tQj9wGCEn9sFRwDk4uV5GA1c4NfkSdLifZH/9JdMe2dFtb69sytF
0sTrQZNQj56XgLTNBF7IO5ODk697aNfeJI5Z+xChweL4wqEztruqXOaq3z/xMLcYDs486Q90OEYP
vMYy80Kt4vFzQl37trFqDBWbaaYqEnqRXq9Cs6kmf/BEwPEyVZE/+HhJ+as0MalIh5RfQtyHOqkl
14M6JwrK0DhiJ1jwYeOx0TVG7XytdjZwXjEjYNIhAlYlaF0S1xml0zIb6UIgwerFyJvOOWGuq2xe
BEcJJlOQ+6WM2gy1n5EN/Ls9dIdoa4GdTC4Gk9zAhDB0x169bMLz7sxWbpN4hUKNqT1mQzwLAIOD
CdLOmMUQDREiX+NHBvxtNHOuB6/e22H8szshIZwpf/6QcD/UpNEokai3T2FDMEzr51wU0+YZlqND
AQ/EjGFoAXR4Mwn1gBgqxrwYE729BeNyRp4Cwglg/greYe8N0XWh3UaZx/6Pero3GN52tqRAh1/X
IVj5r+mLzyH+iWA+C6kApfx5N+AbNSiLW6gnYiIN3mL0bwirEEIUjFYq8URb5/QFRbnu/hT7/Pon
CkTRbCtum51CWG8aCQrKGcpXHgxX42KMWKBLQTJLhA0FEyOBGPxTgKCerKfz8YauhA6XpghyIXcq
F2rAexAgYOYTCkytE2fshDk3pXElE5TuanPu0A/oCgAc+tPP+rlrYwUzCVmCSbPAVq4cz1t1D5J1
n2N69vHfzprdEPE0RCRV+wbC/Bq8cfWAt8uQHFPZEjOe+ikBHaYcnqya57LqXYSl3Kjb/OWp9lFy
+zXCB1qdHdzNdP+1Cr4DHZglptTcUJczqoc+DdG5EETiXLsC3z1pkEjh2grJN/Mc+Moj2ipu5mk6
u1g3/5mS52qCGhASoGFj5Mzlu4itMMzfiq4rN1ZElYDfYeHhB6UFWjyMRZDjSL0tWFl6OvoyeJaB
N5wqxK+d0NaNbAim5LMu7SZEtJpgwrLHqPseLqM3GJTDXACAIqR/U5JLeWNYLNYVPFlMknqG92wS
TNbDgFk7TgOt0R1H/uhYUeujxDwFuq8db1aZnXYF46IkBk71Af4Gt9i0cUWQwJjhSh38vf5LMMWa
kBybYzQlOieQpm9HTLVieKfxtIazOn2HDdGRl6UU3G3NPwdk7xpfAu/qcEx0vBxSpXhywtBNhPN0
3MmJ2M8zAR46QwdxrP8gQprhBUjl2TlRU7YLoPKpRE8u9H7sEz7dWYxVnE5TgmtEXTDKPihY0Mst
qESEj1E0PsjNxmanmOPtSZneluME1n68INLWu/6T6zNfC08t7wppNo0zmTPRyBp4ZNfwO1AokIUi
0C6O23+jC4juBI1hGGlwSvM50n4HgR4q1yexc5rXhBSfEIAvMGM4OOIojhdXmn0tNhr3xIyfjj3k
Myc8J2C7zcrscZDmQ4f5g/TZqgHYZQ2j0RYPb3glxeeBNJ3GjssiAwi4QMVjh1QdnwQxZ2yD55Co
c4OAaxfCNMQLFoipLBgvHJQe8Js9SS112KE4Lu3aYbC9PzDbQMQD9Gx3bDy8/ngUgvNWYKWosxmG
RB9ugWPynHCD8zuXta+tKnsSDQgVmjAMCTWMO5yOLLYDscTYDwONpDcBGesZ2Z8BDhCP12Paer9Q
78hkBRF/cngnH7L14fjyyZH0NbFKQa9WGB5wiJL9THBGhagR5QrKYXBvUMLSlWfSvgwQZy0uySea
/L2ic9IfP6gKr+RjXbAiv0ipodGP5F/hDlYJprkGbVBkgMEFy+Pki21uxNS2i3ux1KCA3yFPgYzw
DnAKFAw+tz0QBYNEuAZXGgO2lKa0+LjIl2D2SOc0X3HtPLiDn+CCrB+wJ6j/UK79lkz5Gf0gW6gX
HRpFoa34JmqkznViEvGzIedQ2aJfQZVdlgMYmDNBqdqvOh8nrHg5mczb9Scg+gk9ELNYeAIZeiH2
FdIIwM9gXKsMSttY4abFuXXDSi8WgxihJjL3+qiHcJJBkuBnebz54fv3iJn0lknMxModdO8yurzC
1rZoRRwMd8Hxk5Y2BYjPNWwH9Jo1JFouJmMx35Pc7myEDrdb9BFNHSjeiyy41uJd5y7S/fI2BkSa
+KSk2BfQGMwNILUtw0GJyySPmQFX/HReetLGOA7QYf2TlKCQ8PBomGpAlifOqsviQ1AMDsWg8esl
2dw2uxLRKKB+QLQfY6X/aai3KaktsiaN3iXwEh/9KGHylotigGlP3Yyma6rMJjzLGywv6nzW1XPX
7PBlYN+SZweN9BFu8nLCK6Q6RQRKipIHkxAymhlEK+m1Jc0PO7JYNyzJaePTkdGP/0fSmS2rinRb
+ImMEAHBW+lBRLFBvTHsFgiKYgPI09eXuyL+s6tO7bVsIMmcc8zRyDa+KXxzcpPdzB/aqZG7eUB3
aNUxu+7qNr9x+FGJgGg8mY6PJiRvETjDaONfbApWlAuhPRqZ3E3/58KG8rHXdPJ5ybny5MRN13is
cfJzXLDePzz8dIJP2AoqcXlTqkw+TWlRW4tEM2yAVQTuhE4BdtLkW2sknnYDkxTtCzSUH4lT+x0v
AcwiQt4EfsT4T6grhDuNoaKiJ1DdAZOiTWEA5eKo48iJzMRUMZPCw7PPG0R9oetAW/MCCm9Re12D
z2Sw+qD9qd0apylA1fDYMbhloHOARSPU+ZQpaATMr3kL+p4SSQ6ZXf4daWDBA1wHGO5YsBQONZN3
jWk5TgBrmsA75r675zHXx7jcULIDmtAk0VVRZN4IykPVkI6VVTqvLdrmUsxH+OxX77OW/Z99SsdL
/EpAq8S8GVk6EMx1HHv0yOOwGi9BnsGyjop1LBHyF1wUSLffC3jaP65qQ7iEe99ka0ZjL7ebXv3+
5epoTn1IsbyRcbiKRwxI6aLpFZcymbpILFKAvM+edrhzpXm6fNBvz5XZ10agNtU9HReabKxs9E02
Ld3vKqX4mgPxmnfUmlewVJWBHiXAkV4MSFGwEQo/J7aNBzhM/RGcXixVTN1kqspVxaElKLHwYUi3
SS/9bZ7sPYnqCMMfmNyig8ZoCkkwtPsM3Pq+EnZHzCcDGegeXGv6u9x0MRobTp64jU+H2yuDq00L
+rVr4OQn9REH3ev2eukliqd4j/nj0o9ef+VxeFYu7WL0AZMfLK8rZZmDT5wGYFEsSa7bcViN8SOi
vVeedq8w6owJ2e2kuaPgvSkP+uS3AgMQw9EsuR0a+CGUUKXpK9wR9xrQRbV7MtaNDoOE2qhA2kaG
xJ29MAa8BQPIG0hNegLCoCHHrAszsu1HteCt8OGvl1fwo+MzR3fWh9EwtXwbOk8lj5pYRiZdaToY
Z+DkzHyBcaHUgEn/fQA4AQiISsA/41wmvELOTqraGVR/kDvQzT26UhNuyqMyhricZuaXJ+xrvFGf
8LwzcmEISL6CSY+3B28qzB4zHFQO0AJQxqBQqHwMXyfXQHgVNP/EMUND5nYOQcLhdbTzN1l8qYGx
DBQzAhjQii0/i36EIgaVeQSYqGzlqXIG+ceTCwYZZXE653HgqjNmgCYF9R51Xyr+An27vvtd9sKd
Jv97Yt67BRnhzpy/DCYw81vLAWYQkBMwHJsWkI1ExU0OwbhEsc5Ba/QXnTZ+oKaFHUov3EKrM6C4
K2uggzefJTVup9cC7As8gJEHnkcKANfD5FFgJK8Vxn1H4iBvALKDeVFq7Jc8ODT9An3AhhJBEJr3
atxbNehtB8xmbO0BvQ7jFutD51ca6t8IEzWNBOxxTlYluy5UKSLDoLYeU5gzsDIgObGLTGTUMdBR
AF622WbA+JUqXB+/KBh56ON4uYyiJXPkMQOKWIjCW7YCBidfU5bo4M03OYts+zTlnTEcmALZwcEX
0FZ3dMlsyTxErJrjKGQr/DnDTQZoYp8Ts4FTQ5g2lgBDCotrwdRY+4co3Rmu6UJ0VZPAgb/8DkG2
hgPRbzzC3he3CGyK6dugxKMu++da8BT+5Bk+cbn5oMDHHovSkr0JeQxzEgj3OIeT2tnD3gg+qI0j
Xo1vNEka/3jWUMHh1L0ws8exBnsDTClMwJkrsD/GqmTQVOQr4AgujLYAP+kocS6PM3qSP40ka21o
PXkaCrMBngIrFV60MNMfwUcxoZ1iVp+dAffgVA54xVO9FLDQcPxlpzgOLhLP2EXVCec1JGozRg78
KMX0P6RpSK1ybBcDr056SX/NPv7g8YAImo6box60EQzDeokkXUa+3SK4l5b5FgojjK1nBB72AG6i
ol2yUPuXilUDNHlhAXZH2WccU74N9cg3ZWH9Vr/ZbQvGx6MiaIdPwSLgi+Mv3AXAWmicsREEcgJZ
PUuF8fwK6hWw8BOMjv/3b3BiLn8TzCogJNy3eNnX2+j49d/4Aa8Q0Hxbcz8QX9OZUiLcwBzH7TFb
92I5/HEjRmC25M8w/DckekmIRZXx3ItnGaktjyLrhk3xHwCr/MHqhUwAjQDeLg5TUE7BSPhpQGi+
/1UX4rA3yhJ2OBzBE+FdkZn9Pyo2+fiCwnkevMdqz0gpoMnz6BsvfdwQwl5Y0lLwH4l/QBuLG0zA
J4yA40sWCwxkhI30YK0wGStinsuOJQV/sDVuC6jB2rkP5gtK4sF8eBF1YHMbKYogYvK/dvbv/flV
nEkPXEj+TbkAxN/OwNDwC+FOPM1hxVYqHE8QdTZrFFZsznwp/QAEzoisPu9RbCWjqF0itQdhWnGD
i5W2Y+tipy/PzW6wTZcCyQcplwyg5ieP1gKCGIDoUszs4UGd5ZB/G6yrUzf/HnobGbADZjPEDtSJ
yEhXbBufI/dV4nfB8y4cDyWH8Pq3Ys/MTrfDKCR4losO2XCtrvYnkG7W2+9MHSFxMLLp4fF3YGPh
oII6JgfMmzd1MtyWf5B3JGSY+Jlz5TnsOuHXxtB9eOg2PIejDbvoO4UHmx5VondeZ9xPsH5LGLyA
MG1AUdkFyRz+McHhMGL/um301RfeTQ0aG/f+CibIEz52neR/2aZasZcVK+4Rh+DnWAGd62Lv5Gp9
zkhYmTcXO1gPfoej+x8FHIcuq1DMGGAfrfMzFzjbIMfoBgLx5Dc4VL9k9pCtemgyq4+WjVlMxV0y
eDofJGlIhobxNP0XK/1nsKoVDAgbg3+YX06awv6gz5SwhjY1vvxj8nr68m+itEvtN/mtlY/NBeFZ
K/Co4jqwaXT2/WYp22olFHfHz2w0ZTJCfGGE5rcJh0u+Cw7hWKDt+p+4YSVEvYB+f5JGsidvmoOO
h38CVQfN0c2DnoZHd7OF3bDZ+8M1HkZQa5oxZDR883mEGKwjWENozv6lipCPF/R4tBwq1JHLIBYa
BMnkTsEph5TdXY0RUhYYlSEjHR4bZgBsHHC/DqyV+jiwhxNxaCZlxGVFOwobReO4mLAChMKzmjKr
+iyyjfgU2TjfsGg4N7v4O+e5745Q7HpY8HNokATHHWEZMwwRru783F/KucBzsOG/sfRS6PPsriOh
1xpeRki7IJod3rsu6m2GeCo8jJwyXthtcGt4mG8Dgx3321gdYkOdoHO4+zMUTx70mmOZ3BEhrgqi
uoW4he1uj6wSu58dIjiO7ile4RQIWzZvXooFnNEZ+xxbfGKmSVllsZe+ELODghF3z3yJVbzMF7IQ
C+P6tuJbvlnMW5Dgjb5V4+Gk9kv3N9O3jx10rrX+94j35hvpAyr1+1QYEM6vqNQRQx7aiZjewEtj
9JBU016iHgUP80iZwjqoLuVsT1TCa67jp8lpMFgP4tfks6xYG8hBOK0A+I0eZrAA+NEAFvCMHnzK
p5jmcedLB8SSm/0W1Wx0D4dbyD4U6+sM+8aoXEjz5/E2xY+dKfLxKU6myy/qT2SfmGbrNc3gWIuO
p43xtgTTZwz6+v692OxX0pSZw8t9T/ozTvjyalMZtD0MBLFe7W1+q3byoEkLfjBv+h42tvgmqTSO
/BAWTnwn6Usc+z2U/Pup9pnN9F7G4GPgxLoD31At/aSFxQw2FHtF3xssYbj4ChSJKwQAcAgI18w7
Bpa+JBKCqUdcMvVHU4mQoD+lP9S4ZirmLLjz4OaTO4r5m3yO8uSxe1xUC9y25yjJfnNDf8GsunXZ
sK8GpUKkYzl9uvryUbUQOT+pWHo9g2uJifj4N8mDbtWCl7kfa4iFXYlfd7lqL6/Lc/deDN0M1KSO
y3kePM7q5TXdA0SjbgR7Iz9swUKCkCeHQKz0NC+3mqVONf8sWDX2J06JevA+1o9vhZOTK1sCxRjY
bM4+Dh3mdab6KYC8EoBXM88WLgN7TxnTK0N/okSxqQk+jo4ZHTTGIHMpuRIpIXDLoRDMFt95671J
2aEsgn5QrVUoznQWHWyg1uTEhHSB/mTM7iyHKJ7GjVDEc7F5GbgM8hHS2L/bkoFM1NMRw1IedR7T
EgqQRSiZ68Pv4wJcoDhNLi03STjbqBCfqqnUC14BT2bWmczEaMAPQyLqrO8unQuKBMfw21YC6kGe
RKuOyhcehp56n780H/Ibhm8sbjW4BbQ7TLL8p3XfFZB7oIwJundCDyY/LRiCkJk1n/tnKgFxH27h
/FqPCgWesUNNzKGbHeVLG/OcDU2Gt2oyMl7TIuJRqAARlm+vOg/HL4xd4FfNNaiApdt4LfaUhhbC
AEVgvf3QWpDaZBXn6nxdXZ2b6lJaIDiAFiX4srA6ztoDmSYP+hNeYJYK/omvA2V8DLjZVF1esdSs
arffppz+Q+yc9GKqm2/vfqkZTCr257BnQdzi/vbRswsqAniHE2U0rne/02BD8dwHaGOVwBKhftYs
8dRgxSC4QSx0zlU6vJySDgod/+AhrY/KDJ2+0waf4yhOW6uGS3C5AZmuATAp6eC24SqIwQAi/xk3
odgJ+bywaIa+UQKsCwhNS6q/DrYKSgK6rGz5dK7r0ekxBZFrxxj/NrZE30RKFwyZ3QAtFrIxxPGF
z24p9LqCIkze+0FZo3biqWSnxwf6c6bxtTnD8FpzGpzJHwHb7HUNjY+HnfCwnWq10IGryz5Qfd0b
BSrq32/4WShmE1Vw+/55hfI2r0QLrngYUeRB8/qGWH7a0vEdqtbbJt8kLnwEITY4zvQdVngSNGAO
qUdUjVuFaLRMdmT7rw3344H7jdRDu1NDaJ0wVCpYQjy8/FDyHA/G8BNK1gvjuXG1VFf3KHcrG1Ol
v9taQdQyTyd1UoVD4PMIY9rp/m9ovieNjd0w5hOYVlfzb9iEqp8z7KfKp5tBgOf2jiwjdADOOyZq
fgflCbbYgPyQnjPEYxMIBQ1NrMZ9++XuPbBKo/Dq4GpgpPonbLz6a4iU885/z8T7fOfP6D7XjJHD
6graqXz4rN9LCrz03L8y8MqnX6/zG86o3gGahYlaB9zwuvxxHXRzu1/w1PoACRzBI3wVf1HlXWd3
oZeZlLwpaK2Zubn7PFw96BaYPkJrxOnbgkqN+daqj+/Ra8FlZRDHA70A2WQq02M0AccI13tm7mMS
yCIhFvmifPju6kUN9TiLWoCvPIKROpYxceE2TnK3dkr/MXub5WJvY/rr3qapR71RhNd/00WVK57Z
gpTDu5vf3XM7oAbxKX+CDujsBrxHKV5AbeLeG48QOU38XslRs5KDbgL3bfF2shNbn3zsOArQ20/g
DPBA52wblyl+sV5jy8x/HuBjMrvUdcneO4fZYkgGcXomaYb2fY49DAuKyTHOXR/3FwkGHOpmJnF3
HDxAWzx8rZ3mO9YXkKtxifzNByIb4AMvC3XHOI86h0gjV4a1xF/beF4FKVNNHPtAq27HfvS2tXnP
kkg3UgT1BEHfXDiw1OPOeB7YaoMOhAqpi3n/E1WLkYavIwgGFIZUYEZXR3XgBiz6ZoP4BJcTh2Zs
rtmpz7HkModyf/xNZmK9AYLcnzzjbF26JyqRvV0BDtZgoWgNLtjWTQU3vYnhArnPaJRgVweDUCSs
P3DxUtbSskFlpQLwFAFOXMDFqfve7YHi0ZAtG1h6jfPcDn19zqU+AMpjgw+bAJEMJXlwxzxNzD8r
rDqK4O6uUw4oimLABqtmrcIpA/UDpUU7AiaJEVxm4vljtACceyxIhY/AL/zG+y353cIbB7IueT/q
TIXTqqGNQVvAqB/YN4ATygwQlqJ5DXCwM/dIMwoHaxzeJmWcAbXTxhYblxqYpTBNYYjy1jJ+Fu/x
hYGhtR3YeEBidQHya4jUK7IexoQbB5JF4JZJT8o/3ybRtebb7HuTloELsgJ8YftubrHX95y3Xbs0
eIDzyKVs2FRGgUsGBC4XA090FLqn2A4L0+TgtNupzpxxz/725IU1Z8Ckncw3aHilNcED2QL9ML92
HvCK+GR8rDd6KjI2LP6rKfvUc/F91rAdDk+dz1iCl6XMMb72wPzZqv/15Hnh4Y7PQpAMUDxED/m0
PRQecJx3R1dxM59WZ0Ftgs+IutiQjYQADuiNROZAfoQOGVx6mAGhw+A6aP4b353GVszWGrH6dVDo
q/9xX9bIEMvuKTjdlA/4WHoj/1Sxg8nuyLqwz+aujnRhaLMhcrUeEybfEXZ5fNOrM8vcet14sj9c
lOMaMzzdrqdP934pIx7+2dC+cUWpIJm/1a7iVbYepUY1uS8fnsQMrBcOOUpmMKGDAVEIV+M31QLd
E3To3B6OFbtwXguojVZlttwUkCyqNYjZwJeAsADmHcPmbplyUbHd4DuXC6FvukUn9gMLvZpxDe9e
jW8ad9/hMfVkdwBMBzqZoPpD7gP6oWIQV3uw94nmeM8hiZo9Z3b3c+45Oww8ZIXffu8ekEQRFwdU
7IsT/lLQIpEJuy03YWT15owHbJhyhsTCo+qBkqqwdO8sOXCjAEYb4yImDAaAC2b0iEe9a8gWhT9N
s+sdm1CBnvoNQZ1YZnBbBHn5zsRWmmC7xh6EtsZGwI5krNkBwGPnA+bENhp/l1ijOPIqGawQbfCE
3NHlYSPC4uzbqPGN25RTD+1DzW08Je30CYuycXTMjHWehpvb0E07/SEr73raL9jzXAwBjJaeC5sf
O5+iUTZ+E30DOBmxNQkBAExsafqZ8iV5dgs275bRDTqajQY3RVt/z0jNuJj4jjiasefp4WYZ6Qqz
v7EGFQRjEfyPh5vHNuNAnFW7zGaI479tncue+tcVDnqrPaU15TP0MlsP8rXK3VMpJX9ePe9Ducbb
BcOrj/X14CRFrTEUGsgQaZ07NOHF4vb1pEpjm2LyMqDMgyIC1TrYb/rYaPC0970seoftERj9k3D+
nigMJtChnJ4/TWcaPc99smfJj/yer1Hd9+I+m8AyLzs75+YAz5UfYDPG+fitqjfV/kI3CJ5+ltLz
6bw/3cmVWb1uPU+4SboZ7QFFuov9NCNq4pXgQPwo70AMjsUxDwcsD9qO19X4UIcSHAOkvynXuiAb
fC79Iz+oesOVNrsyi2+Wj7P4Opt6DXOLzvAx683fNh3UAjdvD7vV3lmZqh596AxvBWb3mpkytBPM
Edm4NI6j/vE2ZQu47wB5PwbjaU0syMussBz72SnCcEQBL/uzR99lqNAxlM0TqhA0FtIKGXffw/2k
4g49hzRPKAUFjq9Yzfp5RqIOALf3KbmSj9X5xbn7629ucb4eRCNf4iiXpsOov4XPdt+UqC2xJwIy
WnfTX/R0AbsAI3A+jfVJ3yw8sVV+WcbK5urc/dH0jXGRamXconZ+X4lVg6jqPBSHcH6ifQlAmWjJ
PEAHfu7L88fIDcPQ/ZbKzsK6gfaMBotygb7ZHTmkKk6ZMr2XwxNYKSooMNkvys+VlLD7s92gbZx+
ooIDO3dfc/ZYkLWJZHFuTNq5OpWnew8rPgQMpH9YNZsM+nZDQ0qONG7E6hyYbfiOajbtoMSgAQd8
t4r2MfPozOpRaEPcBXQmr6kxajg5/DvSn2IjFfN7PtNkr9ImL1BdlUxjKv2HW74W79cOFJjxUA2x
BI/PklAYu4A+RUYqV4OdoaH89VU1rGF7EtSIQJTJ1sNLm/D3NUGPFEbqjPHaY7OqZ4wwU3hBuJHT
0MWYkx5QXPGc3hmMMuZCnyCUHGhy2b9zNrwr3ipCTyPO/Agt5AWmJ+10VcwU3cpeTgspbIex3XP2
TKA/ws9gvtx498KhfmGKwrfWX26f32fIRj8ghfrIkVm9HGadtc+sGswrZiF+OQdv5ufvjY850yO4
G3905DwYLNc9jLEDw61PJ1DC+m72+AIsXyiLpyEWv7QFLHUww6fzod78hqXspdrkKgXPa3RN/eoT
cbk6yXqjH1PD229SNO6IkfsTLjcFzntRt+sbrRCjVNXpc1q8E/kTNMPkKgcpkrfKb37z9HXogKDm
MN1ARiDM4V/+QJrwwC9c8DSAvM6kLiZ88d+K4BWMua9xl2QRkyAgI8AVhmradYyOCTsgZtMBwgCq
qd5Um+YMqsbaVNyqKN1Bwee4Htn4HSJG+u6k3M5Uow+ejgEMwC/CzUPTjcGugbMRfJL8vExj2SSQ
JXlCN4eiFTO9JHSDSR74H9raLe7YXCV8YdI/DJTRIm2Gu/6fvksPeOjAXCSmAw0hbOpmLRGogJP3
Idve48phGIuvIHw7gXXzYj8cMlMIgLpB7E7VWYjzG1SqnfE4QKEd4vYFG5WNRfjfhfKscqHU5Pg/
MosBNYZLwKgP40+ICTgpSLjYvP9wulHQgODpQBBSN25QUR2/jDG2oxkTmsWHSb6lTAaIJWkVa6c1
lMUtp9FQ8OPEQuVDvWAibEK2JeHxILQuQ6P1IILLbntOS5PBBrgn5H11A7+/g1xBizUS2bsKBI05
UegkQqTJgKEdNMh6mx6llVyNOwq4Hfv4CBc23kOPy42MGS1o+SLHNZVhwfBc5wI8UZPnTLSBOHci
bnKZYz6G4M9WzpGFp938/sdoHEUv3FbWAJYVwjC8Mbng/3yosXsDSvjrwDPBQLsxtBudwVbNgEyP
pS2G8UGKjns1YrDIqXEZLcsNd4oBFjhQhnobTj+t26yOxEzramRvEw4279xncgRa4yE7G43G+QBn
DpNxD6wm4lGY5ZB7jaaPIREpLjR2cPgwi8K69k1ykWJQzjAfluwGwtb7AAr8O3BvUXgCWwvzGnoo
XINUYm6JLnuBwx5vuxy09vKlhIQkrY/7zNqwFsMXCQiIMRqk7t3Vrkj6epk75r3mBlzcUMW7TjAF
tXX/tiRfMHoT3ijbTLZf0H14nVqET5TbJhZ6756QE6GwJ1LuD4auvPy6DL/9DD0+iRO+TtiYQYDP
FwdgxWKkJOxScM/DQ9L4gaTBv54V5jf5bEbLezLEw9r4JffF4ETD7+45pawsKJb76Ck5AHsqsy3j
ZmU+ghJGSvtxYf/xFc2bOOw8iP7WMAKrMLIDTOvWuq01yIfwoDe9sG9n0KD6yRuthIhFycFv/vlN
YXTL3eB/GFKyGBmk87ckYcyeKwyScFb6OVhHo38V1E3AddowPHDC7xEfpV8Cj4vOgm3Q6o99t6BM
Hpgvagw9KCHMZZbDbQ8gmNmFKeiY70Q9v/0+9kuNn68avKCan4HviitMRCS0oP+sKq19LM16E3mJ
Tpa6socprWSyI77R0K0FENWZ5Jxyx9D1wjWbPNw2woTXV+BBEu9qKqHs3S73qFxdF4PjfkrKMNwy
5HdQO2zcyK0Q9AyiajkXH7FxMeuIMTpiyo7/A8K5SIoxCSGlAis6B1kB3oxC2gcdDC2QhDdjn9cS
4l/ouSjPS+8s7BvVpSiXRThXGsqg/Iwx4Hn1IdMIp+Hc/tHVCm+UIWAAru5oLVFCUDvYR+HhnM+E
B019GloaxBESTYgkGa+fKyjWeCiMxo8FWCj/bHYClshoCTWoqhxj/utSYxbM5ANfzW+ooJBHjMaO
I4RSTOwEPk9aLgIR9urksSvIRVGB6mhIaOOiXkzB4aougRHYM1I40JmKNVb6pcVU+p8IDBCKctHX
QD1qB1ordY7FJ+/FEsNNFOXRb8rzbC/hPNBIQjIirZfoNetpNbQCP7rTBJUjTSFy1FCZaeHIydYa
Xg/CrQ5LUgdUdsZt481kEjwqh7GlYlbGh36MQt+BTm89Jl8PTkyzfMXg9W49HUzKw3vCKf29MQg2
ng9TBU0W5GAU6VRPexyCCcNE7n31UxDSuDtB74em9QRYuRHf9KAFxTwX6SeVP9eqA7mCPAw/ix6W
oDWoY442hhGKKe/HFmRmBT9BQaK68nM4LIBTUFAbqCvhkGk4aAr840zWDOxwEfSiU73s1iSguEvB
+8NtwWCfBEvA4g//nJiANrI8Wtaz9u83RpTKGouavQYClMQFYDsAS2IsAbYwAnMgVNHA8N2ZgOFa
tMfcKEBBWD88fzo/z8fjT0xFcZVHgwjRrECnJvRxb4iyEr0k2Dg4QIVFrwxsgm7Qxm1jRuMZYl4L
1lTjgsLhL3EtKMRiHHR5gxqwBDddvrPoEEl7sWFbQeu+ogyU7GKN3cH4vQa5Efxh4gCEPxUtLik2
nY0bLpcKISyDQvomvDP5REKmit07kk6BmHV3YyDPe3DeMdeQZg0DkaHdh3eOY23MUH2Qzkdv9/XC
/VuTZDM/kx2RBvUrLKn89fI9lqslZ3wqhXjb7CXnjoE3xRg5vm/v+rb5l3/nGueMhnN9wWUdBuUj
gmwwwoafxON6pUbwmNC8SSCVyBrIJqdlnzdMCNCqBdKsf/ysVLRG4xTtfhGlEexlfA/v6Ch6yy5k
TmqXqwaasWA0ExhE/iD7etTbYombfJPecg8rkynKNtvd5pInn1u7nXWAX90iXfyOzbE3AzSmQoAH
SwfFGGxbXqDeYiEcKcJPCTQL5Sw2L3qMFMG7Bs8JwpYiGh6fLHnjd+xWNVqdxQt36V+MVR5Y8Wd8
u1CxMB88KfM97mLlRAK67U+JZWOjfWDENdhxMLntDO9qvO7yCZ7THQOsYWXxMZQppbTkPeJu2SWM
kDms4I3GkPcTKDNwcHGmC2TM4YXY8uZ8Qn7nOYdgCof0Ffbg8zKlgrvZdwk/Coi8hBIMvTFUaEN0
+zmvECoTAOoVaDruyX4qQeKWtnSPhD2hoLitkK+EafR1EWDGKp9cJohPCBJ0tw4/4SB5hkR4Y5iT
wnBVgmpRQtRlxo3npWSeS7ZkbdzDBvlq+i8nt3B7DdAKyOY8h3RL6QTchyWmVdAmZfPhP1GL4GhS
kNkZ7PNh0GPyOm8W7+gOLR5tgzhAQeHnd7vc5T40Oiz9WRAz5UDuAl9UcRELRC/443xV2OhE3nBy
im2g8lPzzqviYwhs8REM6X/JUXONrZpz3cxWbOJ47fP20MMRkJktEu/3vNmhi+epHlIRd64+w0pG
+FQiKKEiwoWLF8NlCsniCYoMPgF46wYzZTmYgXNzeLYUsmLjBQXyKHom/R0Jj3P4i9hQQcQnsZEZ
SzxYjzZq0F+dPkI2Cb7AiF/4P0bXmIwfr1jps5xditij8EbGUukRzZAo6KhwUd7AKXst7/hpfBbM
UBDefaflDHaxy8VjS6+JaaJuYpcdIZZnMmO/rEFEVCgjBI5izrYhcgBmc9ged76Ya4BkspPKVKZW
tdEgLlcxieOzhzPrQBdzG900cDm7NkAR/nggXdC+56Mp5wRbDAYDycgmzjxSEIi+lj+2CC+9ZElL
9bJVA5uPOu2H35UUFPNX8kLUrocDjMPvRCc8XV5mglxorIbadCkl6W6UkADRAI/fGQTfZjjuzTvO
LVgWq3YjtEwkiqEX3ztoHoCs2R2SRuBF40GMLSBxDQOfTAKXiZbb+5fEQlt05BzEPFWLHlRMCjxo
FR5/ehngbCAaIzkSNYdq3tlrGFNYxK3YHQ4G4ggRuzg2b2yrGo1QGTXiaJaYAlR8ePiziLiFpAtb
jG3rCwSQXRi4laC4sT4bgpoccCUF3kjJFamtIfAG4KH1XX3IwGihHr/xz9nPXkcmHcc2uDtUC+Nq
w8yVueJMTdALAm7EGrQwcoNCTlZQXvBKQFk4aP8f8MAHiMQxXSJAu+PlEGSTYNrw5dKYfFX+Nr10
0Y3gqi87+gMjjwb4F305AS9TfIKYaecRpixcE3iE2Ff8MMxmDDh7JzigceTw/VG9MhbETAAXCtAp
jJ7u85aSDiapCnf94crRbdZzu+jObJP40Sk+KAmM03E/xiYTpQkjTLbEliIKJrCR2pnHUTB7MzD7
bWkNpkSC4Q1xhMgAgCu4AcCOnIodEaBE2FGHcU09gUMw5Vs1pAKAfvMzkMPeoT7rnI5VkM/ucE8a
Q/fhoMf3GB/xmYi9gL2ANe41/jkAPmIKf1CoFqogw3/wvatCpgvG1YMXg/jrVLvPpODJ6U2R995X
PPXWjlEWcn3KU5zZML+I3jHxnwsujfMhHpbdBeZ4i2FSuSKV0icp5MikMGAJ0XSQIsRgTdigIL2x
eZJY3y87Z07zBFtj4DRViYpF3US2rdioWHOFC9NIQNX8357ckp6gYdPUZsR8It0kZxMOORxmwdfG
hxUxbLBjtYM/SssP+3wP36Iiho4kjMl+f7/1I8jC35rQ6jNQKZ1AFV8RTojJ7DMRhn3Id48vSNos
QEz5WBTItFK3islbQaxIbUuHjYDJeeEOSzAP9nC1+eXhw2XLr0AqhF9BgTYlczb4wgMHIsD8Z7eM
MxOFHJ4h4ceEdDBBS8mTTZYPwyemc2xhDMAdjcDYz2IIn+yoJZ9FAx4NfEzYgu7lEY8iVg8qk3IC
H8MW1+S3T9xTqJ6h5SGDuOI6/7FJeCZyV7DYi4jDHtmISDx+MHKB7+By1lpQSrmwIvmWs8AVyiLN
+zh7ApXkMWxLKw8F9P4ImBAhPtwbzxXLGkdK3GamwrgYKAgrCVHWoXLiPEEviGkrZQWZwegLOPbY
fgQLmnIHzwLVFW6IfQc2PiuZCo7sC2bhcIZFBN6T68BIjWVWOMggmLtKVh/sPcPrgEeLlVjaJLi6
dOBxxzxItxtTYiDPLmJQLTBlJPCB9ByFccB3MqDVfEzY4u0nzBWGNwB2e0YRAJWU1vRUpFelzMLF
/IxWxmZWyofmlvH+LNYx1Eh2vMzja0KwGUSPCSRT5kdvIPK3mElZjBBmqM2YkzHmFoIJZuS8gv+g
5m0NCPgctkSTUkQ8xMQLobZK8jcUEFenLsbYkNp3O6BXweKJZqEWmdQcVtiOE2puvYJsMQpfsF9y
tzFfHFzjrw0VegzDBfMIMjBIxSqcJ5nFeD4x4ijdA4Qw2CsCtSedleA/6m+fCQo0AUxUDGpuvJuo
37lSSBSIFhoyAy9xqmGZmjhx4GvBUqDmpxqgkWMXwL2o5pox4GRbFTlQZGUwTk2tConZuft3icRQ
G24p+5PAmu8OYCgFP0EaXC7hs1EZnDM5kxKqfHYV0cEVYToRRgwvRGvwTfh7OcbRgwEtjSknzYvS
UjKl088fLa5k+ggRKq6t9My0rAFNp8lUgaKpAXoQIlV8YVmCPI52ag/QlKX2M1yjnOEGDpgv4dTi
g/iFt+QeyvAheNiMOzYhqqXSg8kUOTJLE7DbWH7xRcTzg2Lp7mi4dLABeHg8im6Bxr88IYMl/jJj
pQBDmsMQfdIKnS40iOeCARPLFBHBDp7C5DFnA0G6TNuIBK3v3hdfU/dui++WWZSXehCxrpNyXUy0
VTopPKhfsr9f9O0vJJ8B9J899mKOjAT2x0+BFH+CNnlDOocP+xNuB5yMjPJaAmH9FBVQ7vRkNx9Y
IxWDw2+7vD7jB+qF37IkeQzpxciWB9aPGv4WqE/cespvUKkLjZkNBL638yK7cgmIKgjDzEc5LADs
gRvgOy9T3ITA4mCetlYP9kvL1biTI4JU9wmaKvjLIK9lX/zHHywmCgE8VH+mJiif5hObUQK0vP4a
ps7jTwSCfibKmp13zbZ4kKJqKh/J4pjAFAKz05ImhLVzJcqPeZZmN6w6pqKp3XBTsaFIhYcAf7b/
KPz8eX9Yx/4QZNBBoKSsEf/weXU8is8oWvSrwS9BoL3q5pM/O0EX2gMVgQTDkE0pBqCx3k1E/8/Z
i8EYmx5wIw8ZOBGd1c9TMDWAw15PgKs/VaRx/Uc9wdhcvN6mzvxI9tM9Ik5ULXXLFAFNRluD//EG
DG46KL7oFLLv5vFaD6DJZs4N+RhuIb+ORAysFXHXRRLOE4ldOaEQOapf2LDUucIekH7yvk4PouyH
Jk5Zdx//ERFI4w8Ew/Mjnis8YvENbXwhpWCHpXI7E+gJHRfLHhPi7A/u0zf4JpgIr3G4WFZAVOxL
l/oCLpmJogARDMoKnJSBkmiYHkx/S7JWETP7Q/IUhHwbjEuYiQ/jGjEf1s8IwjiJmeWpZhdtoCJT
W2Fz76760FeVEEM6+x718PhF2w/XRmgaxW+8aNHwBju0G3DJBUbw1FO0a/kKy8xpt5Qnze6z0DA9
2N6O6lRzFISw6NvNw3DGYEiMz+o1NCMXZjCTzx7hPhI0k5YQHepoHuqRf5191jXe57jcbaT11c+g
mqbLwYZ4GZdRS9CuMVe7ABFrcLet4WIffXmeb/ZgOaIVGyVk4YJNXJ3BUo/0Ux5Xs7t4fQo78g/t
gf01nwm8nDnLnPgYefI69uFJFrQJxLHrBNI12wImJe6W1shnrkz/cSWwFRYAOXYWXD6sf1a66A2Z
xOlMyvHnEKh859aY2UnMmKhlwdwhkLLXT+4+2bvuEJmGyG1VYPB+kp/dY2QosUSEg+GdU4hGdkxE
sXv3nrwvXhzyFOtx8KySLC7BvRDelSODSYoa4oHAl/5YLcZGRKWtkDX4yR1Iswf/CdbpOPeB0/kc
fDzmChJ5Nvg5jaEjEmVUH6kNOap4qgI1EHxgFEg+H4aoJSgwwHm6CWU2FUNxC6Zu52BFIGKMdgMR
VbifSa6AmTCXiHVjw04K84KH1ahENvI4yqkliWqE3iLU+MDBzHJwhqEoEnUtpsJHjkQrIWGPv2K/
p3Ap/HQn/DXpXOaoWAqH3bXApo9xHwVcGWH+h1NUZs8ETWx7ejhtwobC8Yt3LEI8XiS4UFqHAqvC
Whw2CWwyUOQ6PMwYL/AazNesT9Kb/kfTeXWpqm1B+BcxhooBX4lmEBHDi6Mx5xx//flK97me3neH
boXFWjNW1Xzgl+EwMkmGYUU15Ct9mnDgdG+NEYo5wbV+YrM8CVd2CxrubNWjxkp3zUbFq7TPrQHv
RNb/ofXKTmOdkXH14CbQTzi3q04uYpxXG6Gl799X2YWGs23tOsd6yQOCPgFZ1eB3dmW8THJuwd/E
N0A3pJ4uCds4mSfhfDoYNNBYYk/dbPBS8PTRf/Cr8ydzFhF/AeVTHEC7jkp90H4FJjH0KCFNy34e
wgjNpwkal7gWaEJOZbxONn8XUiaEJ8blpVtEvHyI+muRRgHxk3OdGutB2UTJ/VHT/y1B+0xQqyp1
bhSe1SPRwHrLhQEELIX5KhBAnt0D6NhDfc8M1WVdKQrYLeSA2Csb5lgUGnTgqC3j9iGOW8EbV08g
BjJjlZ485lbONUtKswZzXhYX3dbfjeDw1EFQJPpQI67yJM9BUkZz942cs+WieWc4gzxYDZ4VR61o
D0DAgjHZucma+VvghQgk886FeGVV+xRpf9HRq1wv8IRquVXNXPu5l5O/BHmq/6j81G735sRicmFU
fHrnT8MiLXx6RrU7QX91T17kbc61Yhm8PpAZE3Aw8QRqIFYDEvzFW1ec/aQ1QWwP0r/pw7XJo3Ns
ImFVBG5b6dyv8w9G9GWbe2Iu/m2LHDGgC2ZY7ltl4je6oqBOmEUMAPndLO9qR0YgnJkuhzMqG70y
xef7abG3hpvPYFOhtw8nEEjtKbzAVjeipzm67MZHZl0SjwKmCvYg+G6NYslHKL9y7p4/49M5ORjt
tdk9WQElyRJ17gOxPWQDQAneCyAcXSRTw4UrZzdP9H53LlVkxahY0qkxWqXDlfqTAmLI5O6zNvEI
5joALdG4pd0Z7JCGmXjdld2DqtLu0s9jiCUYANeMim3VJaCvIMtHHgxUA+o4lTPDrdRL7pG/OzhX
hNmfjO3LNQ10Yo4hJwWbMTTcVP0yqpD+DpY2nKJQ7ZRNl8uwaQPBnsN3Ip/irym7Pe3e2u0W7P4u
2Ni9Tgt2XrCihiZNRMOu2MO3nSIVwiQNlI8I3mdvTmSnRxlvcbfHE0/6Cc7KZg6IptDc5I/56eZs
Y9MBG/YgVZE2nexOp9FFZgwjlm7tBbkoGoCLm9NLuwt+mMPAjqRO4MzgzPfAqi+ZVbr0u09sH+G/
DfYTAqmTwjisp3wwwBTmrD0Hi5PTWEBKv6DPsXSpnfG6ubNFNBh4fbR4kU8DcX4Bl3azB52SY7Ic
r/YtePTLnEtkKbgQkuSMQSOQ4p+07BD05f9LuHFUiFnGvb9oroJFHw0mMjoCPFoIlDPRpeEbZ1w2
TM9ARc0gPbkpf1H2elzg1u52b+5wgce7YUL7uHQUWfb2XwfCqCpFVJJIQ/lbppZxbwA56G92q2DX
qvasS5nJz27++ObyjJVA7m3qoEtKIqlpz3a8xdMGmm1xqbSg+Fo5CXhM3u5us6C93gJgupZza2e0
v7igZjhGRYdnR/EqJOizxw8inLTfU4HgqTvpmvzti0wH1Dk/ygeNK3aGH7fHuCYuhcoWj0M6MTwG
XNLeTnvcDqUxmPr0TJ1Gr/txohtbj2Kp01v7PWqxyIZqdj07PEgZVuLsHDbC0SHy0bvkGVmPkBPe
llDYHoZS/cyG4wQvRdr+BuNN4cGJOb04nSkNasQtUPVDC9RyKx5jTMF+QhDkA3CMoie4w+QDim3r
TOcUhMhs715IVw0WP6U0O2RQNQUwg/VGLB7mOWIEzPsm4WX6colvAD1h118Ejg+HdH3P9mf3DfUG
8cvOxrAX3XZ4qYHOZVIvUspffOepeRisqY6C5KEcvG3QH3PnHztDy4yxaVpeMActOlmEBU//5nQ6
ffZ+ZzBoRZpHmBUxxQ87Ie11wAu1pmCGuUDdUAxeKu8ZAY2aHn3/dtHNd62e2VjXQRm5eTK1JcPC
7QnQaeqB6PkAp3fmE//TqDDEy6DLqfBZvdePz8i2OnBWao+CdzIQhhGd2GLJO5baYJnJYXc4VQCd
rXX7ii7+zp0j0o6U87pWGmrsXZgMRhLa0dP48D5XMtp1iytHqoAAlEexYQ2AkXYQxKMex0PElwFG
VNOxXL9loPRpfSI/SFNPCFVGnHD/wD5q4LC9fQ2cEweAwjPSAXlA61DT8Zqb3mew7YJcJ6M1KV1v
3GX75IFghSK9JcXcSXkfXM648FecF+eQ+WGI3SJorcX+BawqR75upfdu6QFl3KEufu7sqAD8oclP
kYKIBSE22q4fp7CYjI8LxiZTeCXkRkrkuHgTxZKv1ZfMcXwH6L54m+RKtUhNQaOeDyuUmG+cpAcW
o1p/gTACkXlKVsnLHwMsQIYX+doUCjQHS7cg7PRqhExX6xhL+6PCaABYPu6LUwTXB0lbaP3UsTiK
BiU8TRZUz2HZZOAuTWSyM+AXKUdFMjsML+vcU6ZTUKG0AjqWzBqjG9AYH5FqyUjykZst87ivPrGq
D/eHsdWMriRE86Ay+SW+AUw2WT5JLXtz/rKTspsLzW6lXeiVW8s5zxylN6J/Np83qQ2q7N8KQRol
oqFYRYgh82CFB87xDZecfafGxX/oEfpPNjVAAVhmN2eJdznV77um9Wpvd65V9tflUeHRKlVrk7Qk
d/7qTRZEOcxZCgtlKseXKtM2SX/KMA+zewd6Yx2a7oNN93InV79w8LaWW6aos0RtA0DaDSUF0MdL
24fvGW7ynfeuVjS7DJnYHoMCIjJL3yD1KwQrdKRz9cMVHYO6sQxMWu1Go7hrPNFsWrVz/ApUCUWn
Eg+DMCFvoGtdGeLWt3XUFLardsV0rnu3ggpWrlYFfIygLPx49MAYhyK4TI7mEV1FAZXwH0WlUpRk
S0iFf6iTWh7dnQcMXre6boGMWSFlODpRSgRixizeLlUL1KqgWAJGIR2kZ7XqIg3mEk8gowxOh0if
9e7v+iDr+vcMVMKqq3FaTL5EqyYXkzoCWwD4kGDgG8APOI7lyPAeKuEGy94ZdS3GewPO4CPo9SKh
VNs0SkxjMPxNe00R9QI0KwFGQeR5gnVOqnsODK9AC25LlF7Bwmxc5ECd6vhCvqHSm7DmqO5jXjiP
C6N/YbghNvJKArHi7jHqQImPrUMNSjItZ5QTaG+8MAHMZaCQhYg6RbZzq9ToF+FrnP5KVJrocaCg
hF5n48ABAeYW7OE67v4umBN726Jc2HmQBzGPELmXQr0QATyh2NaHrQGd6dTb9SRBsgVngD4E7XA4
naj7YeKKLu10GG/0cG2AzOEKwSO62daiyoPFRLvXOa1LfCk1ZeRCFo9Gblrto13YzscbrA4Wa8l6
CKaBCAx9D6WeKDYHeSaulGjPo3qQCBPA1g3hyaDw9/AmYYkz9KjNgd0HpiMWkESKARD4xCegHCTE
BsUeJgcnx0dm6+0yH8q2bLIZ6okyzKK5ECbRWwNCzVI7LK4JtB9Tnm2ZPlqol6XKi5n/wAq6gUxf
oxfM7BPaSxr6wiAmT2pUKjRrkrgMlwkqg1m45Ngr8AzIVjM39oXpo5EdMgaExL0CeEQZP9wWKn3g
5ilRY4doXn4RP7i7B06QKB8sQ4ZYMQLFIGrwexANPDXM7l6iQWw3ZIy4zypOeovIXAH3khAlrbrD
Ui18Mwr1ydu+fClHvfAbRRx3DgV9kKgeiqUeGzpCpYf07sXZyAN+Z14uN6Gcn2HFeJ1HY9NhCsTf
y7vi5eFW5L2Dd4DOecPPMH6IGro23rZ1bK3rlXYxQR0HlaBjIPEEqpSwbGESdcvTEuQt+CBRbgRr
b45yw6EUAK19sh8rjReaVC8UB/w7qfyqTmFu+3C3Z/+5rp13AelM2fQttHyM7ALD+V5/oMaeDyfI
Y9PnxDEee4dCdCSxNKypZfS2aAstO9fVMGcN18tkXWhj8Q5AFkHEFNMrwExCDFTVSP5y7QLU3ENA
ooG0ByTNflkSb/4eBsY+WqFcZ7ICzFoEYLz1+VO90C57gLwAP9Huo30+0HQuupN1tWcs5mGAd0PU
yADcQunqQB+JzOONu8MOgqM6fqhaQyxuf7WgS3jaghPnoVpBL6GMcfJOBEyABtfencZBFL19io76
ZgZhIQsAHQrB5nf7E+fQ+4BhC8CaojcyQ0y86eFNPWaIUn5npEOMcBchW76WrTvr2sYtdd/+gwg/
2vd3E7+8q+d29QpcQbq5LMe+Vjg1nwyahmJSaRrX+u1W3998A7rNIzvvpfD8unYZnvLe1vfo3ux9
ao8XIOLABazaBU6G5fKb972FUjKLu4fwUAiWTG84BmY1uFi1CRPLOHQmii0oXfQv7+YNpN6uwa8v
ps/CCjkwPM2vWPVyoXG9x4VPWCg0DGCCeQQwq8EJbVtmEW9bz12DiuXqWmdE3JthlBX3fgjKT5e/
Od2D87ZmHZqIju7fHqni3epUOewlZzk4PYXw22L/EG3ywQt298k+QjYxrPDAKsSEWLHg1TbnJiSC
PuPO/SI0L9TEnVv/BqAFX3Fn+guzu3qTwZJgm0ZC/AnLDN6hodIo1MDWuJuoQLTz6pQHXFRsEif5
SAqGUMW8T7iKlgQoxvQYM7loytgcpLIKDfUUXv4xxlG/6rO0mJ5mJMMd38w2vUdo1o5jxFGu80zd
EMDOxHZDYgEhlXnBXyAJIk6EcJV36LRsg+mDE00pEbZNfoj0+xhAUbA8Udq9InUIgJJKeo3BW7Vn
8/rNnkEkUzil8VU/gIZjgKoUORuToAxMcdfKIRlDplFjK7AGFxAIdGJrJzAWVNFotSAbSdoiMuCF
enCOzl8fOFKdCcoM0zwF4GNshFH9Q/Dmjctt6t83mmam07q6q84DRbgcQoVLZAwRuSNcAzIIgnvH
5GGeHujYHRknkEHGtgPCIrC+wsPW/PTiotrchSg9TaIqNRjqSXBdd8AJKqjRrdrn5pF5qgYtXZNh
IlUSKt4rz7B1hPTTdczlp88/bhJVBiYVlSE/3tRZlywuzT/KuA5GjBRrlJt9wMcjuf2YokXANMwC
YyKY/rdQOIAtxl7e+8cucoKFpslsK3JQmIyHEUNTWyLfogfzuRG6HfsIwM+sjhXTUsqxthpii6mA
x9a4kJsTzQF/1Exo6vNk62T4rMQdQbWc55utU2TQAWpeYwb1jU3kWFpkTN3iotReJ8c+g086MBub
q+kS+fH3vArTie4pHakD9c5oUpAgTdVjZvZg3X7R1sk7OypXVAdRnkWvqrVjRguAXy8sMCSMsnaE
tGnz0j+0twTJMHGjXCMHNRAcZ3vrb4fv3hO9zneXAdE08j5MU1Nr6tqlscxgCZMxCLt+AQgyHakt
+qy55sabPc88AWO6ZTMV/Ve6jp71N0I/3RvRGQDpt1duIC4E2uNDcgRewX30n/YtPo7QEp8CjqN/
EmuoAY+MZkKNt7szNKTcmHQKnWqINA7zJfGw586eFOAU3f/uaNW9MnRPh9f+IQMuSasthes5BmjI
PxSjM0K+0DLwVcbbfYEnP3mVbDU6MRuB8XUnF5z10jdHQJ33FRvKN7IZANHIR64At/tFRjtR9s5o
yy3t+6DcLoJDpl7OQIMGUjfHGJF3+uuFOXpla+Q1nFJkdZm7N1xS74BVbyODAs7p0TQJ+AvRtr9t
I0FWQcmIMMCvcEpouCxWkVimCPwzbwxFXH9rXwcFoAezEoNi1/gE5jbrZssAmdvlBTqDiypB1m2w
jNeYS9BKhVSyB2brUy8hYgs1FD8J9zvaFZ0HoHJYICGEFac4NlqF1j3KY3D7pzFdphyH/P63ShDi
4GJ9ZGoauObn32VGBnjs58bMIQqe/Rt6cJ18hkBYAcri4hozsyHTprCCw7DMtJdDYkzh949uMADa
BG90Hc4p3A4Q9ENgBHYODWRA5YvVmWV8jdDpbYPSJ6e89XhvUnH6kOhtFZ8S94IaFROsQ7zN8oy8
mVVmmHNsCh05FG2A2mz/DtGx+8ZSbqLLCBgF6CYOMqi+YWlYBCbgE8V+ZVeogFKwGr8BSJS7ZgsU
GeCmV3T2aO0ydxEZPaYQ43uYn7XmFOAra0cmWD8DRI+eKeyrw+wa0+m7/32SHCzKBYll9oEJSLUm
3IQw9xnwtpreY0KF7q57IhglgFg3i8iflMkiVjBWl4gwAYJdUyU/D5D9hFSYMaMozND7iNaYKzZz
/TSrugUo94UaMR1kbYi7HNgbQr+ouroGgBN4FiViSJCgvB1TqYConULmN5AoLOEM0mUnDLSCRwbE
xrdG1c65T+SKJOt1YfQqU6A0cWm48hmrqt72YB9WZwJgMBxF4+valeweWKNLZpHdGP4J3C/ZEQUq
DdphyF7/0d+GpQgUHTcMh7zBDK2sgMzEqb+Ezgw4CnEZwFQ3GDbMBLuSkbyax345gspbJyDpUkdo
7dvreREaGnMSYma5AnB/OWanBNTrwIpcIX/ls0NoMNvDDM8MJF3HUO4cxjQj/PVEQVTYY2E6hC+j
ZuWXkF89cj/rPyV9VsP0FwBOgfMxaB7D/KJwAiA3MpJyt5ow8VsahKCDw2p27wP4pmz/GDya936l
s+5vG8X6obkcTyJ2IzTNk0iwTiGhcUrz4BqIIDRBRsc20NBERQbrRN4I4LAD/iZ4DQvtanJvGhEC
2Y1q69BHnpNZ3bSa4ZlcmxLkNetvZImBvYdXIDPQdJaxulGUINqoIYUCjFQ7jK7qC8Fdqpn0lz4+
kkAdtJXjIyU6YaEQgvatuMIQmBLoVcBeLQY7pcZw2yyS5kHT2zox1VAVOdSwa5Dh1XNT9bP2wZm0
5kweh2ZGjZoGAJRL7VH7ZJMRgEI0J57227Tfs1fj02EIGMjJQS7ihKL4rWjhzmx5xvYSD1Qc+IiM
RVnSoOiWyYI4sKACNT7wMmLmOCRJC4P9ofyNSF6PiTmDa1MgI7MJsM+beEZi9pjAYfWvnNWQZk14
aQnvUoR0AMyLNmcf+ViUis8Z2mLPlGle8Ykhm2sN58OB72YoFtRQbWCOVAVxjHzrPf7Q3AQyYieF
J2H5Zmii8XNr0ME1US36NFZ/NNuatGnhfd2izWybWgjeHoJ90whJJ2ijj0FrOHR/qehNeiXapYQ7
oLkf4QOFNOJKqrNIJtPoM3zcw3ZgtB7UhecHYLgwalAI+Q6A4sGi4EzZGuz4oXVPwXfjAFAXWNCw
GjNpoMEgK2bxwQoH3QhcC2tZCo4IUYgZkAdPcQwQFfVBGbBcFl6MIm9UBY/wBjv26Jn0geFG0bfH
aFXwmei2EBEBqELD7HF015AkWuUW9E98JWQ4pHz2g202+atCj4Upaa/aWzCfkIVe7XuyIlhGjfSE
QtCVbiCesL7B2DVW/U3/0ke+DErMkqn3FuAfPFTn4MIrFuWBtti+VoIG8FdJyvB0a5vWM10qZkQZ
buVVhpfkRkOYge2wMpkdTlnSquOe9ww/miTwusiPNIehCjmPeLD/GKE5CfSD0i+jXq+Lk4+sVv9T
38e7pF0Iyl3G7XaXjCbeFVyml3woKFLPmEHebli9Is8TFRaiGgSi+9tx7g8llQgACm7OrdDPZUCl
fBOuthIyZbZ17eQamzna1ZMcUAyb57j820UMrpw+F3sAescu0BHwHMXGJQS6MKKtzlhb7rZJaoPj
hjzU6pWYqzJxjOjWZVXXOMiZEZ2xbLTgkfcEY1PqHf/efYp1SQ5I4GFWWMBAj58dxjEcMqIFdLkG
74gMr9o/pIe03ENEETbsEhBqOLbQxqKDCMuxVmUCRocZNrikV3KSoOIGaMpHCn/rP+b3pmXY+Bwk
vu1jA1UBEUy4AGAD2BOnhzxiyFoUSHgOEkJaZSXNSCwFn8ZhcWqu0ndrTS89eDWs8NpCkKm7lFxE
++GQtTfKraKarpcm2rtNnqTR2VERUaNpU7bXidl+pQgJ3VtvdIppybQ2GWq2nZdXjNZjUI/pKyWr
zA5iqG5ii5SMHjTqP0xw+kMoeFGgNZhSk6eAYLRXH+j+VpOOXA214V5uVvVoEn/MWo5Jx9fm7tbc
M8AbSc4Sg/Gat2vvcxi+wZqDVwSIlHPRSiu87BykAtraSBo83GqpTi8VEdEXU5uQEDgFxMhrKgre
jukKdDAQR7445T0kVn9y8CYADBggsPZyS78CaXnplz/euewzuueybFbujXeutraau08vjxKN0VHu
yx+LLdiIDIjMFWD6+EjJgmY6nhZMzkBRk1CWQGDvmkY7TzcR9ABBLe35NvAymj92eQwd9EzQM1gP
3wNIi2tEDfz72KC6RWyKfDVCkM47qcA1Hh8o5OxsE0gIkQmBj1RukAAGD3HtA6UibTqmmnJtMkvs
kmxjpLAQKadExZjp0XMAS34zPuckPmkmMFMpQiD03SAowxtRdY8IwA0SeHbSfP9yNuAUobYwI2N0
gY7Ze5L7xIhThl+Z2QMKIOxI90y7xIH3eJvirPu81+Xmwvj8APRDXZfodeJaGCP/iPgdoEWPnWtZ
BEbG4EXH4e+9dbEUUN0f9ABGZaaaIL1HVRpnjaclAQEBA0mJ07hB05e5XNSxoi0wg8WT6SsLdFmG
1dGr85xdo9toEz2SKmxaWJR/u9FrWIXyChlrhewuTCyuDzwGadHoZKDmPPGrND4evetwBTFpwZjH
4qxSdZ/Mx0byJH2QEtDzMLgf+wHGh+FdgP62ISJeKB++mTBCmAl/DgRMlRK3R6mCYsaaOkD7uoA+
NDRqhc4ynICYZw9YnRX45MoIvcOEBnPDSKwx4S3S5ObsnhJVG0OxFVcOIWz9Bs9i+iYfiTfBgVya
WzjYeH0AaC3AZ8UFvX8wcRZa4kUJ5dGJ2TGi5ItPY/zRwWBstPOhZ1REAK9YL/f22C5qkyAmnZtk
TpGVYw4FYkG7BDtqTKGxjaAItMuhuTDeqCHcW3TvkaFb030HDEfrqByBY4B98IbygpwA2u9Uw9lH
jMVZB9aL+Q3OBng+m4JaNxrMS/cOkPbjVNDuqNb2HKUTkpD1AsPVGXpjMxVof2o+EhVEaJVQ8mYS
IeKUL3jEBLrDba52R+KOXv86s8ZGeKZGxhyqZffY3xCa1Xn/QtUpFZ0IhF65bK/owtLF7hb+qtSe
GDXwgNLt7ai2I8ULfO3SBpxa9rGhRjWgPigwK4/lREmULvCMCV1/T4zpm6qf6n6Am+32WHMf9Pu8
D5+Ws2WPBSkai65yRvX+0eJvitR2qrwPwJPFCbxpldrN76tNocAjKF25XFnl4n4AZqJVxV5LLnvn
kDAA9K86nQTglujcPflchrmQSJj+KXl7zMdljh1DLtfIXuoy82Le+GRND1qv15TaSUpLLX1+Z9cc
O2glfj9XwJd7R5VqwCFBZahfVczRC7EiPkkvkdphElDj5+6jJxKhdvsIdJESjBYALP5MP2ByMShR
YEmwDQE3AH6WLrBJeAkvC5ThjdCA+hmDRB+t9VcD15hyzdAg9LqQp1CXrQxJQk3Klafkez/lRpk7
wjfp/0x0oamwAFNM9vwIof7EvjPHGLImddm9z1nmp2FcPwo2tbRUr3NqhJOu1Z10K6E5fQ3z08fw
MYTVzKusCZ/My9OX5dDzp0VPYKv2/tvupmrDU6TtIKjpwzOHkIIXgEfLc6PvbPBvqMUxfgXwOEsD
xOGsX0wXaDf/CnCJjoMYKfwZVFFSX9pJLMyy4OCIXfDub9rfVN75s5iXY/aOOjn6OdPNVMi7Eg5d
wRfwv7Ud6v35hJDWPf/Fc174AL5Jr0xvu6YhPJ9X2OkE91KD0teKGefIv/dg535rhEneTsIsY5+O
hbAQoIGZQ98Ovy6HJ0SHuK3r21P1AIIwpEk/HI/54CTetvcOd8IVrL2Es87v4jgKAq6FawKo60hP
X60W0gqqNpwO9uaT3in5f127V5tlXavQkIIqD6oXOD7EgiL4d1q0vJhqGkMobdHG4LRoGX9LqAvW
Mmvg6MenGWx/H9fTbrZp8H3foGqP28PhLE3ZfS4NoiTLEhZMgA+9GzAuXgBuBFoYZsANBENY25me
h75F38T3Z8l8DmQ9yUJ9pkACNIOHpn5O4AzdjMl5NWFbULjl2Iikz3xzqJl6ZPRleD8CDDjR3JAc
H9x9av45eGTaLjp/lCX5dVnTt64o2qL8zQroEuCdsQr63DHPVA84wynxXsWF3o/Djx3k/+4eeuXk
+KRbHgNJWCutFvN+6OcX6CRpPbX2FlW2PeOLUfzdUwwrNnCgYtoi3k78B4SgqbX/cvG+j1zWbIx6
W1KPmTDNbAs8xwtUyfDBXhcQ5kUvXbSks9I25/r9laYXv9fg2epvudKm5aSpIDJ7lky4ghwjJwSI
uYA1plfFVb94iqStC5XJUHngaVBCBjFyFohEy64fnFCMEr5Cn65b1p9KZJpPOmC8GpsEARXJgVIf
ow2N6iV1QCgDFf8QiWHDfDKKqPT9uVVBBLXMKK2zDX4PAzjd9PfktYj6BAgyNFXr4KhK7mwIEIDt
r/tCNI0lozXJherFIcLIH+3mjGEokORT3e9vi1CZd4dNWCg5vpbu017MtOdk5YUx1FWsHAjSmJtZ
cwjmBRyQdoYMghgKlFx5+mUnyzMogPYnZgAASBwHUYC8Iao6nL8sq6t5WbYHnL4Aq49UgA8bW9Ny
uIxxxvbVIv72LwUalnXjcvh/L92N7rvK9wrKJhZndzHrpk3dEydJFalKjSzchsc2HnOr/E6bVRYM
YiYPS2AeGZNx2O4KQLcD/T1Lqy5KDvaiW7Hbw9954vqxlUzRsbsX+w+JLBcUp90AOpXqTvXOelGr
+e5a7UXWnFYJi6GXFvV3I4CTHI54b4lYxZEOxGK2mH1XHdUS1k7G6miHEHm4xlAPOc/h1HIngxad
xrkdRIORhVLEzkb9T7ZTT53aO09916qAEBkOWWlZW/2DNqA+Uoc5y7CtL3sO8K0StL6Ys2lL0BG9
mGQA2wOzR91kQnEhTNk8FtAsrgfNeSDALNVSBlfANc2TcZtNPmnNSsPnQIPI1zpkH64cmCZGnsVW
u1pTSfIs9fxhR9MYxJNsAT4VZ8GPg5n4YGnUd5DRkFmggcQLoRRKqRonxBqzlloa7T99D7PDZhMa
LdQKmZcDWPD/JUb9jAhHm0ePCgIG9kh3btgZFpZVwcK3MAUQi6CV2Mf6aADDmlO1I7PQqZhzlYSY
CLhNY9bvu42Y6yADy4/GLzuKpy/ALmV7CpYEp3jtf6iTYCF7VvpJCgTiKH8nxhAxzz/mvQItIbyf
oJ4MFHzt5FDwB57Lt5PX3rxL4WtLZeFk24fcJKy9eP9i1hKKrsvgnT7T61+RmVMo/Rg9Eif62fCy
UyBnJHZ8PVwWp2SnsxRwHvPK6hbOUAjEn2cmZuOQh8MxmyrD68UxoDeSDKBk8hzcE76FsAdbPDx7
wzGiB3iXZpu+Kl86zkWqIUOoCTKAY62fnLDeqNUajYLvrtAhkgMyqBzLPOgBNbvdWRd3o9f3T81u
evXgy4mIP5tpabm23780MRXc0B0IRjrMOc10sVg0OtiIg93p0qliE8rF677YC7+jxL6x0wlAQYQ2
ONjCoDrco164HT1stjKeHGUAJ9EvADD4S8MOOQT/rB/uMdRWmjWFleJysDiKPzTpWSITfKE/sYYw
huYVldE9oIOjkxydOsE6CyPTI4OKw9V7f2F6ABQY/Wi1qR331mmlV+lhioFcsZe3NkjXfmNldxcT
DBUYR8RLwNJgYN98YUgxJ/I2ZO30y2nZgZbAbI2Rtnk3aTfWntwrfHQC05+BaXabte5TiF73DZgS
a8z6DK9cCb5fIodf3ysIKRKAICwXRIjY+OGZrUuXnUvPfi4B+AKnFGygC/zNAYMCYW7U6Yw61Nt4
DaZbEBRCoohSfLMpsapSvBTKDkwIg2o4OUdgKnAK0PmiaglwJcuyn+FWUKdLCZt6hpJjkZPRiyVX
jJDJca7cOKvYAIi1BqCCSWHAishA4Mi134K4TvApK6t1l33VjbFaKSxttxLKzul5oMX2/UBuDpcM
fUcWPzNr2YlWs7bpL+nBbTucmtlstniCjV6HS3cG3ljbHEwdkixjpUXYsDxoUzg8hLRslgVV0bYe
xExrLcPDPTBPlAI0ARgRiV5jH394cnaAti9Ob4F9n7FrZY0UpVzqRKac9CfWvg1mbKw4lHsEQqp3
42OSUJGfAtOjEyfsbt0uIXue3bwdM8idRih8AbAWWxiYYhXyT9qGJFPMq2TUFuToInvuynDQtAIs
jMoQRwhyqvv74gjy39ewIpBT5+g00+4s5SD+ojDFMszWQQzmCEEA0h82cIk2IponFNZF0N2DEmK+
DeirU5Lj3hWLGcSE+e+iYa+rdrhzOWAMvIFTrAQFQ6X3z7tvugjgU74IIwVceg11BYClq7hffReQ
Hdbqt3Ux/P69kZ697zto2+idMPvEyancDmfgd3qUzCjAos9N7f1rKBVpyViOWdNv1K84gPCQ50qA
pL2oTaQAtJ3N8Y/0XX64a7bmj3ZiuUCAFQBIGwYqIZ+vTPLljocpBwrYNFuYzgy7DtCKr68zxe18
U6eDgUIkMOLA4gngvaA4BjSt02s0Yh1OLbNCxiORCAcm08E/0r3QUq/QtVzhS8OMPYH5qukTsl/U
IwQ7Fl3BnGwc24f9suJCiY4U1yuzVXh+jvNk7weERcbKfeU+lX6ekeb+5ccH5fLgNZS5EC8hALei
4LbpFwApbFv6deUWgecjVo6JYawN4If0Msz3LBSg9s0yRq++awHmwuqrdP/LUjDH/3a4lpgnBUea
UazgGXmlMwI0TPTXbOraqXg5nEEkKhdvcBlEXmzEn40Ars1WkJHNOCN6fkErmseKbDhFypZkELKM
aB+Mpx0v7WjeGgSR7InWVJvyl5Qh41z/THNQ+JnhqvF8HHV8C9kEJQmGxCNh7b27b7svMgZH9ns4
MEhEo1/DQsTNhjVJTX5D1r4ugqfFI9HeYCp9a9JtV+mvlLvF7m14G56g6+XiFSKenDURB5ZY6R41
abt/aHzagmRtea28S3vPfN0VgwvJBy02mAGNA+7H1+sx8ZsXsam7a9cWvcbf39/JHlWCg/2nwHzJ
kNIKp1ov7U0BhJ/E7vyOMyEGyJNSwMr7+pefDxUzYoNPFZT/6zLPxJhlKjv/11S05Fo0wp71d3fK
+REYFV006IUJpvTlRPCibQ4MMary2W+YfGYzfo/Z99vlOYBKNhBObinKJ2CNzg5PKkR8+7tqXian
s+0KJEnb1c/1ZVQ0REzxGLVePM58ABudmK3Fc5f7VceAvc4+F7QEEBJmQjesvIfE499SaPVo72B1
KNzBZrjQWzzWmGrByj4b8sUYDJKaHospUvwfdWI6xYDzvB2iQXpaPKYtf1X9jhGW8dw41ZoB1eZN
exOBTCLVXyKc+Ak5Ou6CvYidyLg6LZj46si3E0qqlKGqw9aJzGAwjWMZhFJHAeSa/fnb3wBvgcgu
cZycVFkYZZ4WnS+0y74Zp+QTFOIrX96gKCI7+ObkKiyLeR4/+0JHdMkP50NtCFFIxI7B9YB9ZPnA
cPLUIEBCJpAj/5VY9hywnxkcUm34WiMC/TTPEFPLu9a0U2RyZTfnYlRYLgcQA/zz1dpUOq56/cIv
mutYLEItjqyO4YuDynkyiVItD69zZ+NBkv5WBzJMv+al7jnGWOUk+7k9occfRBXkpuzqnglw4OEX
EPUqd5WZys+zhfCSe2d6a0xqEOOJUFj5Ns10FBro4PH6fSNRCP+2dQ5N3fLEL0ELmGozyfKgU9Db
er/IQQly3g3HrEGIN+Z/Fg+qSqua+OdmR4lWkkVQhh/PCYmcRyPmictEyL/LT1HHHjO25HsW5Ueg
CXxPJLWkbxlNG15GXyEPABy8Ae/Cm7M3YnaRIg4OnUgRImEU7SAjAFRKI7OtnZIE0BkRR57Gv3oC
kTm+ayw2zMonpke854XkF9uI58U/hHD35Jz0XB/2tCgYbKvs3uwYuzVpZGEcMxyFHco9alu8yI7k
pLjfOFaUqyow8Ge3/ds6HHqYn8Qcyurk9wtCtsgdKkPW7UJt+z76JJ4TJ5JIJd+gFd0b3RpPlpuF
Xgi1UycAG02aLtODR4MzceIUc9EZdgTdtHj1nXipcFUhto78z1MxkqUBln+zdvkPfP8x5k8M86Qn
cozf6fmPds8JnD3JPr5yqqEUxU6+viRMXDIRBo/kIhKBik0eAAkEd9CfmyEdJ8qvxhRVjRdgbUAQ
0AaRm9rWAVFNkKFDUzKhMwNDkJHEiSrSdzK0Z/ole0eI6nfomdLMlvKB4htQAN/XOl7Hy1g/QaaM
qo1IHCEDR0MQQeFuipYSqi+36Nm5RVfuoZjSLuVbXi2ujM5/xN3xgmu/7FhnByxZ69OaIF8F8qrA
H+mWfUMxpH1JvRTto0rOeVPW9A2R7aEejHx0nsxb+bBeKvOrQjlMCRK/dQwFSjpbRHPsVkXSCpo5
mSSnYzF3FHjK5+lhEH1MqIgyD7qDCKx/00bRntxSb5ZewQ52Kj53mGuAESB4utsagit/hi40A35v
/Hp0b07O7hEeK46TzfrFZGwUpQwZ/kmRhM4TvEb/W6S6s1Pw31Nwqhwv4ciJBE+8KZPLHbI5NFm4
+zRVKP+gXKnXsvP9lQ0N4U7WZ0adh1rntzDwWw31P8RYU1ihWEgZ5vBcIxTRodcXfyYChWwH6IKP
otq++96WllhBgtb1+l0kYnT2q6KzTH8FU4cSgbKPjOQMv3rs7NEUovfijrGU34NKrsw5/34P8Cx+
Mp5HURQMlAW3BtMp504yW4r3Nz3F4Pc+dYeuHgkaIHztvuVx4s0I4V+ysiUcDEHfLUSEfjVoLBCu
VYwfABlEpitg8spqsXHfL84aZAYer8c0rxhUNChMej6cuW8TgN2gNBr6Fl9YdcW3zD5RFURFH/2r
qAn6jG+9m5vRAkNWprrxDeGUmWoXKSiGJuNMpyJ3kU3O41iUCZbsGw4qUpeBJObgvn+lClkK+B9c
hEyoXnItP0qCEnN9n+w7hOXRxB4N+Fmik5U/V+TN9Eh+PdVQdOfHNENXFkWiT1tWqUDlhW2hx1FG
A43emZdkyrC1FXQgqjJcCT8Cz37dUGypT1MKDDaBl/6eK8H87nHzWtAgigaBykR6DebzuSYq6JNl
9PjjPIIk4qAmgCFGBDLQdTNCi99P/GVQrDOarVi/NJftNRQ92v8ASibI+/Psef4rH+9gT8VYV4yl
yKoUkLC3WrRLsbi4Qqg01fGJ8QcQt7x1sA62wbwaSwyOyTPU915QXtaIRb0bE/g/y7oJtA/W4Qa0
DzxAwAQvQ/+ty24eqAE4KjwLoF7AxfRd73a1VDvdaxXioVt9W6ivnkGexhuKnZTjETEDkVUGDhk8
1JoMANk/sAwf37r69zWC0v+/ILbxDOmCPVqb8tP5gDuiloFCPsVXHTFFzAp+74R1in5UbVfk/ytk
MycM6gFaX7ZK/T/Hokfy20hyKTqxshuKUCgUeteQCtqQg9Yk9NPbp1sojtqlVx6xHvfWhYiN/BNf
4LoMt6unL9cthJmJ5KaJ0rb6IwyE+cap5y4Dbykyv9F1KtLoIhPkUrgYppmEKrpBU1W48LHpSTWx
ZG3SSpxbEvP6j6jzWlId6ZbwExGBN7dCQoCEEELYGwLReO/N058vVXvOP9A9vduATNWymbmQXOVF
SFBwy9w2MTyVKGqZnDk1Xhe7UUB4M0kSpStI1PKoEQooUMg1NM5dXSkcQPr4IWOqAqo+z5DSkls5
NjVbWmo+0DAAcDLBefAZfUYvIG0akMFsaJLNNTWubTvn3ZcwKuHpyDeoJcSxyhW06Juh3f5ve0OS
YWw2c2JiOIuLyuKBiCDd3gWz4aHy9jLdS3yPXuixfQfH3olRl9fBb4RSxOSM1VLbQO2DYv1NdQu6
qbUcHbSWoXL1Lv1bt+bBV20+aLLdWvvg5te6eyC3ugvahzow1e+3DtZhsVik5vFkjSCYyuJdB6rX
7dtPiLYkh7qlMt0qI+iz9nOhsW7S56KBVwWkp+Ewaa6Rbiuooh1U4Sh47DZw+QggrFrCuMITQyIt
FHFKSLGpB7VBJXUbnBix8SY0l5817yHfRe2SIhFeA5Ni3pNkeEilTqVNGZXxkNLoqtnvNXvw2FVi
rVjDHhz3izWfrEzhVqGreuT0vufQ3+g6byU+yVJQ8nl3/2vhGIPH1ke4BLbc00YEUEGjEpJEirhK
Tc/WkLornotjAoXNUWkbKTamt5/mt+Yw1CZQwRzILe4PZzRzFY4yHozLrv1FFoPdiTsV60SjQQ5V
Z5SyPfgDeT9tigPJGx4Js5ima/wlO0IBcxShestINcuNTH0LTUiEZOxf+0fkiaE3hRC2y5T8Tp4i
VgyiVRhNRhMl9XIB2l7yK6oDmvWeQUJOlR9dNeZKsHS0fHTUFSpy9yCRKVCdgIvCesMAU/bOU1fp
JqlZP7Ll9NoE/XpRpRYmRIfcjeF8gB99EFT/ElRjUnu9ZmgfWBTyCC49156EHP4rV6fGRzF8jMDf
YcPJKbloiFOg51q0YHZU4L6iOwF2UKsZ5Ae3RMEI3RSCKGhNrHdtaCEgwJOnF3UG0LeQtoBop/OQ
w5ePwWvi4dQg091S9K0boFazyZ7XpGlYEwIBXTJVl1RS+yAHdlOsx4Lotec5VBfmG4uaNGaWxQFr
J90kZzh3sGr6vR5RlEJH3ewcC5iVQr0k9Yc5XpSAhnWiDAhT956rBq8AKg1lZFVVnVIrS6k8lXOl
SFRdjySChTG2vzS+D3+tC10P9j+AJ5BgIFgeMWOv5psyzvQ9far2eAc6HJyCsrUf5BcHmABAWLNU
N5ia1T4DGUG2mBk73UrzF+2nv/aW5HsFYi8PRIrLn5kiNoam55iUT65/L924NrNEcamUM+st1poO
tFuk2q6DN9kc+gaY7i9t1y2XvQiv8eaUeqjRQCtkGbSn086UHE6OlOEzx2lpdOtDnOrPyvXbo/54
SG4LDa7PpXXkujFitNA5RyXcb/gKi+iRSqxa5aS9B5wZBMFpAj04BsgMAHGChW2Do+cXHlW3L3dI
tHnkSiucVAjEfTeWDduybmBuAHRRwoHqwT3ymn1aDe32GuELs8ZMNrwJ1RZbB2t7u7rP2cLUwkoM
nd1gBcutMxjpIqQVmEMuww0YSzBYLhe+77tcIJlbti89Ae1hhFsptGk5qpWKwCIeR/UjHZ1q/7gI
HKRWiMqb7Ll1nQnh7BPzx6ORzDWBZu/aQXyQCZEV+Ena7MgxUJdkAgQQvI992Nr3FxV88fiC9S38
8uq3MF+MbyFYAHjctQ3EqR+TMbZwcJxfXvHbw+EkMnjPD7OC6rPzzAJzU2ZY9uDyB7KmDI4KYDf4
HcqaZSi9VNFIZL4WCd4bUjlwQGb6lcGcWiCneBvzvLHnthooTP+OL1imILu+CH5BJChB5gSAVf9y
WUgjeSKmQOBlfZC0Wruw+aoQaNNhCeBqZ+zQknMGa5k+y2cPAouIB9nVe4XIF1V7qYvcOEYGufvn
aj0TFav1MtlhMefCHuhvSG0nSOnB4TiiwAorrF/tHVGGq9FugkDYrvj5oBDOBxuKWH2lK4qBVmRd
BFjgCK1VWv//5xPI3t/zMsJCAHC5fbIiqqih5UK9upmDGouGCMcDwQ5QC7adfAY1I6Id8JwRmoLI
C64Yp8wxnmuoOMxwnQD3kRpAZZ6zB6Zb3yOKOtNNJR+/TIp/j/D6g1PyDoEKD5H2ezPjGtFIkBhe
aXEPvjvLve9kUTG/R3eH1xPoQfkLCUpMTMLaiE1FVjE77QQ2hRIQlloULSmO5pii9oOMxpKdT1JS
l4q3OIAEqYnD8FMPp1MTEBgfAouSFzCdlW26ghVBwtBj5Wv102p3fwh63Im9lcrJI26tUPWSorVQ
NsGepMVE3UVQmDhaW60lrfqRDwXMtEoMSC0HEO1E/XnWEXir2pl1IHTUWRTP1YfDpTwcn/pZpt/+
lXYWIwfKEkNnhEtQeLKeJF3GWFPGEmyt0Q3kZqOMrjmKdMwkXqNTNpuY9EZ2DkUjiPcKcHUqBppj
wg1mQrAQvMO1fgNwRmVscgb/SWg5/jBbhZ2KdDijXMIzxW4SJ8xjl3EfpUL9OT+M+OFpiDhn49dD
F5qZjd9pyc+D3kUpLjMtjICGvrqVjfM4NN4UIhlwEXOzDwhbYVMW9JqHHLRV67CONAr5gHjEhoJI
ZVEJCN/bN1Rmj0wHOq0eaIliMxi2Bl6oEORJyK/co0xikkDdcMVEAi8IECNEoXBVZYRU1fy6wg1l
5kOTj/rYTi0kDoy7TdBjMAKy858UYUTRQkHaDSbA1bsP90wWpXmPvCEznYGo3CxAzPc3wUUxPrSA
MB/ISVuVDab04M9aoHdrYI+tC/FA7+iUFjePi1QE7Q3MxcUaYaRe2KBq/QFvccGkYHCfAQxfZhjE
zKYav1Y577tCPJSk0C/8IRnIib+SD4NerePqmlww/10YR2gve8kUTRYLymfzBSBRxEJBOTF9b1hY
Hx8WwsfH4CHiDWQTvAHPDQVGsNQr4JnAylbVFf/D5lxIHpRAwHmDU3OLs6hLvlETf1PUYs5PCs1C
z8m+t3MhrJsuMuXQ8FW2NBmN4gr5zQR5EjCRD58Burzg3elAlm0hSwJJBhUUUwukD2guOpolDarn
qFz02kHgTO5/8DJoL/H8Da7DbJL52/cR0YBvgYEGpvm5wqnMj7DHLJFuZpGdIone5QeV7qn77d6D
2+guMX7kvS9jLEETEYdadwZJ+Ip20/PLRHSZd/CvJ4iIdxhgAByRWOGXw3zv1H6PtiNqhGw5KKkF
6kNIYa3yvcJizZCSSRHg+OLw9wu4dU/iNALn+Mms9tL4gi4MUOcJ3ypPmLTkMU3qCzcQFgfypNU+
HMQOS4GRyozhRW6offLYojLU8FjgUNe6UNvDDxhnpgyjhGftCAvuLlh7PzcqJHREPBYDFJ1C49iB
+YzqIHjhfeccl9oFu4IOw2xc61wHlQV/7G97M4LTY/O7XHvZ6T66WgviSMazQlZEW6YEH5oZYwyI
RMrWo8iJgYBdxPDjboGecwCpbVKEUItURFBwc22mJ3JzPaZN+NWw4l4HRSe7OAS3+Y4BtfvlfvBi
nvgmYNQsPe7gbDPhhKr0CzA/Rwx50WFcTGM7+AUXD+ALs/sY50x0fPPKzYrLYLnw2ijHYJuZ1eHc
ojehBpoMc0ZCwh5eEwi+k1f06H2ATvwxDxDxDgY5D6+S4adCQPN0EARgE55oh4yu9rNxpdPyC3IR
sjg7dxbnJ5fRZfSZ1X/pk4HlPKsTlAUg/ZH4VqnfYD5Qqn+gnYeECwnWA60IuqwCTv2a8QGvwozS
tLauLE4t5cxYXreErP+xVevUxpmAuT7xbbIOy6gs/jZ1fzIahQvgPjZVCDbKK8EYN1QkckdFxD3a
mfcgj0MqdGrz7x8Ojn98oIdkrR89yALSDxbs3Qp4l509oxC3t68EAb1tj4if1BJ512mBnIJQcpkD
Z5Zcl2QWBLglxkZByXlAZIDY+l1mkszoDVMXwfYm9w10hPcnQDDtvrTfB0LaYfatdwhzbdaSTxXA
uXfIM1u30bEeReCEUvwI9Dz2mjY5RHKKY9m0BaqojqA6LXeR1iVktBRFK14ebQp8OjM4gQjkYHsh
DgVRU5rGVKehayqykRahcNflFQRo5IJBZlBsozRChvz0OMVD99eqjQ+T7Hi/ROLIOS9f4zKacaTg
3R3Tz+CyA8qHB7ahFoziAmNbH10ioxTFSdKfVtIhbKJKT42K8SlFh2HMgarq9+jTgjaARrL/iBug
8CEth2eCT4aPQ0Sf3qeZUWZEUaJNtk8UTsLP843a/18ejvDlj4CTv68dG08o8kSqL3db+N8zu62X
wMTc6nmYlGhbgRmhrbIWgY1h3XAUqH2Zz6W8fa7qmWVMz92GZ0hzhnLKZut8iaM/NnRmnoSicAvw
P3wBGxNiLoJGPHMsXiDmJFpg/yipIrzKHfk18FgmdOULwlXaGCDuAZrRxD/EpfEhPlGw+WLqebtj
VMnbjHYTbVoDH3C1R7ucPmuMw0Pq/ETxATN8gPGxcYhvYVe/ceNF8VkIgO/IZqApS3cwDaH3sIF4
J4gt/n0OHHWRWWz+auMv7iQDwBiHdJ6bRw3EL+D2l3hd2Fz4jzBfquiWEi0yUIkZxDsfRSwE2LQr
xQagl+CfVyc0CsqMcKIZxe2YDYvL57TEqGnV5K6dDaIzL0pZCg1UrdND4UANRiFIH3ClKeoH0An4
Wv+OZDeBBMwopK+pM6U1ITATeqgWomRGZcYrQY0qRlTB9Y9D/CEE+JAKs43SYgrDJ1R2kK+UKjwS
v+TyBNd/tNyFJLhM+80/YJKbsMt/H9vrCbRyBmECYp23IGGjLjiDIkLkjEinMBoqVagdplYAVbfl
yyrbhBfot1HXhfKvGsyi4vB9OWLV3qlbHNG7MdUm1XsIc7Vrky4YCW3/Mf9PpnQqlX4bBMs/hDTV
BDy4Ojpqt6lKswxp8xOxOEfCX8rl+qBGv1iUOv8qzg9nxJxjskApuB+scLGkK4xJpV2rTI+D+jGV
ekuqfCdFTBIVV9MyDKpJaQNEOMq0Ot+KQeHwPf2Ocg+C8yik8ahTXi4q9RutHorjlMRbNchWiHAo
tKv2yuQ8FBr7m/g8XDP+FXaE+BHrSMQR03EjF2X1kY4BxSQtIwJae/kfstcu+wXWDuVoKdvVqPmy
kwma8noSaKLPXRvvIzFWDFTzzUhmLiNBBQuZF6yNnz+oK/DN8E4nxyz7/Cq/KiPptfiR8QyRdtpC
n0c9u7jKwxhjvwXEL1Boguv8Os+vtDN5UZ5ETTQmkICP0HeYZ9CW3NjvYSUNwpCcIvqAfsmRVdbo
+yhsr7C5iBXn2RV/TebKs8QXVZu8szJ+Dkt83PlcGmdXj43D/s8sTvElfQhMqu155WMfEHiowHqe
F6DQHeclDQLkuM2TK2EIKFde7TineO/eh+f5IX74nAutIT+/eh+s7Io+K39XGl95gStqMjcIMiLJ
oK3A7zPLSQd0iEmYn8SVOn3ZgRM4NUJilXcBFdWIU9Y0SEXUISUXVellMf2GmGtPsXXDLI4r5SC+
5ALwCzRhZ+yUbaSDefHBz7mitUV2VVmckJCz8ih0o2YR8Pub8EMjeXGeF0mn/3t+zha/xbFvTw6f
s+Tv1TocIwhe/z3XlH04J6xnacyoRU6Wz7sS2rUQFZt8Jj0AlEtSxNXWdExIWyz09LmGXcSMRqoI
6Re8FX/Ok7fi6/sQsmCB2leBK8YLXOe8MneTzzy5LFRoghmZYbWz8/O9cucrajmKbzvnyKjy14R5
oc11f+NzOuXojnFbe5DP8Foz0j6hMmUV0tCcjgTWgaoWxT0D0XinFWv1YXPUTLCEXq25edEw/noC
GgBjEaXBoGlK9GMZ/wF+ldBBJSaMnmreNL957EWkpN4bk+2jbj7Dcg4QXZAQC8PjYBongT8RGAub
4kLItXw6mb7rZuqCkFCGJdY4u5HPpJS1hwiEshemyLJAP54a5ppEyk3ghhT3jETJrrKr+7CidXQf
sjLwIs9UfZ4vVMrJuZk7FFrnRx+akJxLc/v3BaCsLkk090Il1kxX0+RRsyEgkc5dAarijWxRGaNC
FFNHNnVtoQ0QHIN9vqXHvQ5+40z/CxVDiAhdpE+j1k2v1joy2AfZJ16i8W1LNQVtMu7U1934wiHp
8QuB1KMwBPSIJ5US+t96DAZzpFEp2JAu/CvQ7KDWCw7xSI+tjKiHYC3q7siVfWzuqO4Siju1tBav
foGOllAIcIMqc5gdJyEfJT17ILpDEcVGMocPSU0DYU7jW5XO1UVnVYMRAuySYpD0UzGExMOrpto+
eq9Z54mfO4K5FC1P0A+V/H7EymLPoH5GfPfhssjj6mAMySfNIflreVb5VjWwBFKTN/9yjb4u5T20
dz5dxmE53+jKxEmdrI5LzLQkwf8y+YcLV4HppmAcJzdXQknnj9CHXpta2mo8qBSt4raqnirvnIHB
UI4kDAc1ph8Z7o5K2MbBy1lS900jfXhAZ8MIogMM4YGaP7EsLlalBnX9BJp8DqFpgHCgeAAC4UC6
y4oETQfLP6jWc+GdYZLM2bg3j/CPU206OXc9RA2BjM+V0btkuEmUxTkuw6dDvJDvqIZlyuUZ9oiK
5goGtCfVqdGpqzytU2er1qisaxCHel30kLRbAXJo6qpQY/+xIvQHehG1HJCW5Cqi4MbvQxqhlF/E
UIoQhpXk9ik+GEN5MaXYDaoQBBK6AoILIHHCllUbWi1pWPPEULouKobpzioO0jEIQCeM4RPc2LuO
1C4RgboQBh7AzRyC9Oc3hHE0UFuRT9NbKbu15dT0YuDatmnTncsAYC5Qa1TN0Vj3WK2nK7+qqEW4
pgz3S+1F9O5ZibrGWr+5xnWuPopIZDhwLTuhew1aElCb83VvjQtNEXiurBSKUan1VEU7DfjUbDaH
ouvOymc9EUVR/6vrskAeR8ff3Db1qcRDowSYCOMhBKX26jYyEILc+ER8h7+D/6obORzC3AeM7409
RWcKx7p0WbsCEE5FQDD5pxZqrXucm6KWrpg+8lPZEqkm66EmeY1mtcgElzoq0vDwic229sZawWK2
Lh2oIW82hQ0IT4BnNZ20NYCZCJ9NacwDy5f2B/kmT4RFCNy6EitW604lHyIULjZHpwiXTkSaSCYd
pYItYjnhU7g1/49Wn6rHbXqAtNtgTHTvdf5N35uEqL6glfigZsbEdgb0KKAVKo86Kn1w3CP4M6Yd
oxysrrh5YLrrua9D80FBpx4CVgj9QGQqKIZk62d2OaRezCLVghMGRybhrvvFQ0xBcTp15mYjRQAp
nAwBtYDZQmDcec8HyfDNQeyFd9Z3dXxm6SHnaWeijU2NVuBsimAOwk/031LwC1kIrVnoD0TTRL9m
VyMXLZjcjTD3jOCKaX6TDc9lqFVeNsXnWe8EJfpf3K6Nkn6g/kNxLYFPgPu+Oh0uOd4ZDWpoM8O/
4WolZXK5YWPs2C/sIdLuDn/HuXP16cKqa0s0T+2FjAvzokOAlE1aDuDWhhzU7QIw1BVJcxpps8Mm
Un4yhJnWx0Xd6u12sw1ymec/0BMozvFUd1QnG7e60OuUb4AJdMcrQaPWDTUPPV6HQxWrR+e2FTyb
ZzcG80QNXxD8RKRiVUi0xjhbfiGKXqBdljObVCJNTvi+AEFnmrHqEO8aO+SDdIZUa8g0UgQ2e1F4
KKaZUCWhIWdaT7I8Ge5f1a8hfSpwCAk6lwWgOIuOh3qose6DUHTku7ZCdHVmxaGU39L1oF95tDrU
hjgKcI+4A+6MbvoPx7PpMnyG3aLDMIZbOASdzYaest5SyzuTnuHDAwZUtpXOcUMcBD9YUcL8Cr6l
1UGLAmslPN93LnN9o1IigP4JhkYFSYCXXeuqF1tkYvyulXfzlLY5vj8Z9avXm8YwLriXehjjqHWk
Dq1pFfKrjDhEJ5XbASr0hkyawkSdEifD4XMkkEim++Uv2Ax33fv8Oi2+Zep0jNMznz8x7diTABJq
tTH+6TUKc9wg2kLpTYphyLFJZ0+gmwA+GNKBVke3yCTJRwtxwvbPv2Id/SNqT/ASrgHCwTENg/cQ
85w99ovO5u8SnjBf15Cx8GAvGYH8cje/EWUQfgX1hO9vWloUvv38rnVCKF6F+I+vQsGMcsHPv2zT
VwaQOUM64xZT6+CPntkuw+WRer5k5pUx4SQpGTFj1tnE38JkdyE1V9b2REhR0aVEfklWmKDJGDHS
jBul7WJ7y4d49LuYCGj8G59RqtvPK2RjFbILitOL9b5VAKRFJkOfj0yAxsEJVJr/zraquQ7dwgrk
LCJYKBbXIaE+fRGT3awjJLGITZmqS+iv2ZJbVIwIvlsCcTOHsidxW/n2NZB0+LagiKZatxg27AsL
jzhiZ0NQKkBmKOH9GQTAb9LUNxtTgDf9hjyLICSwTDCRWqKglP4lBqCthIGv2T0AKgj/CMqX4J88
D+UfOzvihymHA28y5c0Jy9iNyGVq2TipcCYvR1ivZS+/oN3HlmHQzbrNr7Mw3w4UbFUglISwGvFH
wzVSmjf34kL8kS1js0HDo/Khs/oBMWRr8Qr6/5bBaoe+3pRHx0QUgiHrGtC77ybqNn88LWQtaRO2
pS1lggJBoIiBhvIEKZAJK0nRj99SnzrhHXFYSberGFEPdkgKepIB0e5tTYm3x9OWdna1hTfEz0Cg
xgCmjyWFE1yD4H/QXIWjThEtBiSILWBakmwW78fOVOteIQo3EZ+IJpSsaKJ9in3H/zPhVYaP8nx6
BdPzpUf2QVY5LbFE1FtCvRHD4SiQAJ9c8EZNeWBBWRQR6V6bRJALQe0/jTEZX1cbldLG/L2393LW
O7q2RZFGUxHsWgU0VInI3eC4Fc09xNnCitt/Yyg7RAYYbcq1jO3uEPilwb/MFHfyj54YwzVEVMy0
Lu5qaHvA5/FH9FI9HCK37ijChZjVzAauI5CaOi/Yu0OP8zYXWwZWZ6sLZkA5MqAsKX1z29Yyx+4j
BcE3IZL7AcFOO/DdSNdZ1TAt6GraAhUGVvZYvp+by+gtzk8f8rsJynpEAvn6HlgwvOiikwj4w/Bo
io0ytaYzzKAJnA5vTeCjDQfwib1ydxSEIV/DQ7AyQSvUMMc7S+7g39IjDkjdBCtY9lHLTigkbTUW
OaRDpXlIaSlII6X0vD/osmkNLBadGDXNc0+ML61ibSTdYupvWlefehmamoIpgxzm8snaE4c2jG/C
j3LS6m/LgY2feh8aJ6eOXPNYHl/pA/GCQgZehVXMTo+JNIjacKrdWMHoSSNAeJvlQmGQq6kQipDK
lv+2RcbRhCghj5ejkjtyuQFuCAtlyd06VWWR/m3CtAOAr1ELQbB4hR57B4T9s0OzQptC8vCkMZ6Q
IGceV2b/MI/h16LIO0g+/SuR0+1i/eJczDBrHgyb8LaQZJFFLDL+EIVXmBctqvN8aoIh8FGx4LNU
a5jiEFLjK6+ECxPHWutVpRChyr1hte5BVOx0lY6Zi894yHTCBz3q+qd/Yviz0MyomVM4ZvHoY46Y
MYPI6AB8IEIxoo35cY1H/Ijl4JD4ST99wOe/AHXcWhKAQTKe3jEP5cZKQgRm1VoooZ4w7CRslAQv
zm5jmoquHNC01JELlwxeazzVImI1sIRYhRjlHn+iGCoKQ8Jvsxp0T+X59ZF19NM0sNMi3VtaYL1V
U7jWPkMg2wYub7DsxPOdKbwXWev/Qi5CMSIa3IqY/7Dm2xNnhOCA7B+4G30xY7MRzbFOFNmbTKwF
wRyirvaiFr3KA8o8TSlAhsXsF7XTXpRKuA8cYkLdN00XYr16dmJiJkVNIkoJKn4EBaIED6A1zSW1
lTRxU72p50A7pNSsMYLk03oRASjI+PjvuTrgFKMW6NkkymL00GtJUkYhfS19lPm6FOhR4VFmHMpS
CNAXSFCMOTMvt4IIy8vUDX9YeNyTfeO0L40nmuRM/nBBBvPYMzlZ0Ed+0hWfzQDL2WOJ7q+iqBwC
z/odOSUh9bS15c9kseVmdFhCQ+iyU3lA3U8nu2/r1YGWYKqm8GRTKANaNh9PnGmuH5ZVvGH0DShy
iC9sXKHuiFxinEy5ugCOnTnVOKJqfVNXQ3AZAm536eJQlAkxpUIBeow70nrTCUMnHXw7RwcMLGcE
ugFBwAbfGmSSCpe/IDvHg0Gig2sv2xH1ReNXjuxxxq2YLEMbnyYge+cjqRPvoM2NQBftSfoCdRIJ
3UOVB8xLVZd65wSbBPedvqAyVGo9V86LCxlrmZLZcEGRDejQP3W9YY1/tJRxou9TX8bkJDBFwzCS
J+WbeuUyMYDiAOGaVZ5STOz1Vqsmwmv1FVod2o9isGTgCKmaZwpEGp4wTRRCm7oL2VIitgJEu1Qg
QnaE3UXEpOqAHAfWNcGLX5VRCTup74k9o7t9xLp20RdZN3rN4ZDflUYSO5rfSGIWAg5e4dPShREg
7w4tTHkRGRM2XlZ75qqApoKQ3kwvbqya9haIRZpAXCm8aYMbS5e2HtIpktq+tio3lZ0WjniwHFKJ
EIwI15HwSnGcdhvQNj5gTLQuzTWdlydYnaf9RhxziZtIT8s4j6v+QdGK/DqJNe1DhAym+OIs5cD/
Cy9Dx2eqYhDM8+D/Dg7iKVSBRyM3inSz4pOt26kbp3CKgCqjIUtcOHN+LGXe9VxPFH/oHuNHWSxU
+4gK9VYEAiF6Jq7vW7m63mJnBaOFS0sqQ5VTjXiuAxeR//yZVQ+Y0phNH6AHRiofLKlJS8civDWX
LssFoGx37wJzdCajEJagrpxCAA5NS06rSZcSL7dUMUo7TKGJfNipj1mCVCKfphRQv6O/ydFn1A6h
ueW6kGCXUXozWCA6o0Snjtoka9rAtQ4cNPRvPj5AVMGI8AZi5WA8MBPXjnp+hPGYJWM6lGkqWCLh
4nAUaeqVTONd0DgRlqUfowunsFznwpEtEeBMIcxmbei7H45tEYbcF91peUR2EVcA3OyRP9XFMQGJ
7JeqknlIzwKqCx2sHWNqyTV6mwi4AC0lNoJ+D9RHW0uL/KwiG7uTLL347BJfoLwVPV6D7Np5MRGX
Y9eR7wCRFJogpY+ovX/P9VP/gjLptV1pFjZ0bmsYh8JIccMBOXpUrrGOT/eLsvsZHlbn3suCwq0x
/LvindvYLVTk6yiFMnkAwy3jlHpxPr+Rvt4s+ADWhPYtJfIsBV7JYTGKK/1IpXoIbzU0TaR1nYf3
12Orsx3x0QVbNYwctA+sE8aIAHFIYR8BFaHWZTTO1hhK2pC9Df45ihP8d4+xeCvCYy4v11cmOx73
7s0hO1GLq2uj/8U7dPRz+ntywlZM2E1kxmJeukRaTBpjA+0akeu7E2d+svi12GVbHdTBxQKesGlB
4PvY84wyEm6iNkPqahg3zwrpEiH3xJVg4Xb37dLolIZmorMIxa/Ohx7qNihiqiI5Iq+taFflVz0e
KBYp5ii3GejVllnYM4Ppf/JQacRCEnOTI1Cemog282ndLZDEc43Z0yObfpYYEm2QarMd1NmP2mc/
RJAVK3Jg3DbVQ/UoAyAFmdPS8lQQ/3UOtGrVj60hQ8WPDU9CThvrIjLar/Vl4L2AgllE/G4p/gQU
JgE4XkBtCj0Q002/MkpRGHUuv+hj2sAminm1VCZSZVfJUl7xFevBA+uuA+mOqWojIUW3n3s37kzH
mtkHv4807+fzi/gIrR4smnaAkm6iPYq/qsXgAxOcyRCOiMxcIvuQhm7y7R46ZKTGPY+f6aGoHmeh
xYLplP9n6bEy2L2YMXcRQgNz0HxswI0pWr4TtPlvjelzJiDo0ez9F2aAJOtcOwCKCgCHuG2cBR09
FE37SL6f4eK8+vkBuv3e92MJy/bqPnuvkJXhMIcARuo1fYiyuv/ae688P+Lg9dCgth2d3HU06zGF
Z1Gkf1R1pe2ljpIBEZm7KXw7mxJMr1I7uRCAxdxZU0uSQVImex6AfyIIrURHoiMw+3zWz9QqSNiC
AIbA+pwh/YA9Y0Gjn4uy9LWHOnvJ2q3tHG0qwCsnxqrYF2D350jdqguTgn5+Q1Hih6KfQQ2o4aXW
ggF1qLIq4r9Ea2Z1hHdRNxfjs0DmoPSWG0JOzO0nXWpkuJnIkQzJaInhqUco5dOJLE9eJJGpnKyp
btMLkLQbKQTTj0n3uHmuFAiB7VgBPzBFGk5OBWsjLvGyL74KEDj3NJQkutaOP0H6CyNlvwohP6QO
uoz4Cnz60614iruOTi1jFwdrREDJoB7hh4/i8BXr8QD0eZ9LJ1NtPsGSDygLKMOVAoLSRYq+/T5M
pSMtdVlzZqMhm8KMDSyBYg1ZOemWETI1lGhoxeqzmnxcH9auB+rW8D9jwhiWOiemsu1bfU5sKckM
jEOpxUiSzZRude108nSm0gfZMtggPr6IJzXpmCTTMVWqcZIkY+zt6m8KAc9O3uTTqZCG7d3A2vCr
2mOKu3TREvk0AiCSJcDZqRcXcuUoNciotYTWrtxd1kZGRCZQn4UCRCURwUHybHhV9UbSzTpTmTNF
lZt6Z+YSX+sNeBnhZ0K1EhYXhwqQoinEvx3yZ3fiY5D1Dmnz6N+lw3eY5pqssxuNBgPxobMpDXJn
DWbW/GL5SxooxvkqbXjEP1sRHm6Ut3PFEFZodmhQmulSemJA1UH4n6uUIBRc0GYfTSbg4vFAugqE
oIiPWy9HLI6D5SgoIQWIlizG8G0Tmy2JW0DiAAqzXcyJ48/bc/wHoRYuhvCLC5ou2aLNZGxTp08v
gIHMq7BSg/Sr+OA7lMF8pZBrxc9aMmwY+ouLeEwDg8kL6PWVWEJqQz6dGUpjL5sQm31FqjPG2bLV
UjcKcpY/Nq1PYuteun68hDPFoHJDOWR5YS0YeotsUtN/xD4joJPmF1sKifrtgr21mI3NtdAawySg
h6O++REdIxYJqXPcTRcJV0Rnqs9staVbq7vBYIAt9V3EEeKWEijkwyOtr2XVcgCl+iGWipoKYlUu
KYIWA7APZH8ElEK5hqM81vkKNMSIYYHImlAun3ztwPH9EfzYBlkLN4MbwK9u6VRwU+RHtR9SFjYr
7mS/mZEpykylee3J1nTjlrQVF0z55lCUtWFrCBEU44Za8Lzqi0NQrKczShS5mhqNVnuBAobayFrv
8pLik33g8bNx4RRpk+sB0N7HrBEFGjvG2pvAOYbLk53865Api2XmaKa+ZK4ca//gMY4gAMfOtSjH
NVhUv6BIA0QWSw+CS8HHFKVj/QlcyTypFLbTXZG+TRpqm1/Gs418LtUE8Az8KrEz2UydQ7eEbri3
772LFs/KvQ5Ylr5D+lAgKT3N7PLcRhy/Us8vXxuLJ+SU/HIz3oyLg+IgF9c8iM08dQWSmvfF392g
ohaXhSwlIMJOok/vwUJp17ySX/I3zH+Dt7VFIx+6V6hJDeJlqrjFqDIiSwYaAEYl1pxDUGodTowx
MeoOj/ARzobv6Xuai09/CrC2ka62CEmsQVZwovHeKjiIyKdi/al77xDuon0pGynhoQqVa32IzX/u
qVksLS7EnhBwNU1GBUlGY6uEEkWpIXEwcxP1V+lH77DQu1TZM252AEOtCLC2q8pwzfu1iKWZugKK
OP2IPv1cnKk1t2zS6DKpDlG6rg7X0ElDZoWYgIhZPs1qGZ4bCtl2jYl7BIPPqOh8+rW0siwVBIXW
BimjfT4D275OhXRFhnuFBYaYXm/1rXckVIIGBz6cC5wl3IdBUbCfEXU/0LuXi4XMBo83ghsvij56
bJkLdEP9405Y8vgrzh9/+oz6+dY+U6AD9EdXwr+2RYn+tHL+K95Mvshgb2j/WHfQ9/99RvaDp4Hd
8gVjgDZ0ncGxUw1+NPjM81uV5shBdGaghZx+1YPqB00NfPCx3CjNLDpcJX+XGXxht+XtYrUOZu4Q
v/EvMYA/wZukeS0NjxdzW2H++bDe1t49APJ7Dzi89LvFeQnqJxuSD4VW5eEdGgTXUSLXlBahdEh+
jamh3HjVU1502RTh5lem9Lj7U+GTbtcFuHAg9G57DfFZyiRPoCjrJtptyndUtxQOXqEAA/RAM4Kw
Y9KRuleSOBEz5BaryaY226ulUqiqrxwSS09WQ/gUtXaUIOQ41MtEInqAlm8xh8oHXD2glj9uugnB
pYcNnIboA+mASDBdJZIqmAj4U5z+JozzAgEXf4me/HzZuv3xLpBqBud+cbobg5OrDplLdUxyreKy
CmUFqhxK8l8rD+1o/KsKGg8kHW3/WcZ6oz7ytmY7MnNV10wDWdtJWwAYB90QmU7V3i840v+2VM62
uSHqDq+bm8m6KV2WPNybOyvvDQqcawju+yZo+IchvlSl4RNwfSj+cgNLrG6WkKqS8CWoTBqIMUwN
ztmQb0ArUmjSRVN0ZT5o6zJ5UZPhlDHQLmCciSKuX78a5folhmDNmMXK4BLuDq2CxtvLdXZthFaY
kvsOWOf7fm34GMDHi6iAtzF1x+idzIJDfJn84triGZS8TZyJfs1WJiCpHlEKCNZTgvvWhqiOJiLD
chsn6un1b6fifIKtjGbNWy93/Vl4aVQoHS4vyTnY9c/xtnVgMNOWEZovTN+xl28U/XLr7eaXx9ap
Uj/2mKDUfTFcI9PeRIf2vXFfflqM5Qkr7dco288M/FnzFuyiR/vdzfpGzUJdDuEvVJyV46gyMotJ
9M/u6U1Otu++UYQaqeNfGqkWgigDttDEukooZAHFQFVja1N/QF9gtM17KjbAq68ehMwJI0/YocwH
xbOZtauLr8e42Km1yr0KmjYab1uGEnvqvOs5ag+Nwr6eXdXszfQWXtvV3n747tYUMbvXXrXzcatM
SWIp/AY0hyKW2+jsPHs3l4kxLXKS7haj/Zu/bWjNrT3H9Oyte5fgN0CUZFwYvRuz5JMce9lFqbmH
F12Jfm6tgyjDoMpU3B1TbI9LRFFHo0W4J6hTTKi84gjy4Mqs7J2iZ/6thUwqBqWW6NjUmJSaq6ml
x7eOrnMlzvYQtLAzDdTuGoBu3Z2rUVJAcDsbBtW0LhGjdPBI9P7u7QxA3Q5tZZ8E8eLUALdcmvv+
t3HulBrvwWZjbZrXbsX9xrOQ3/jF5w7jyNdWwT1SdbVLVSvLJN5na9uj7PPrQIorDMkpNwHetX0e
FLs5IoRqfKFawzQvp+rDOqCMXMOdFB3kIHx5WoYgjDeLDO2gw8TAi8vtB4OzC4Dw8mlEqhY3oPNE
FaQzpWiRPuQBdxNR3mYMjs7xSifVnsvDT1xmLqXSoHsEZeMVo6UEBjU/PPxtJoe/3eQwKRXrBzyE
UMfr6EgvSZV+PXDwCAxg2QBqRI84D06YhLiMgSIOQP0XhzA85MPKw9lMXpCBUQQuDg8TWMfDV/jt
1Lw3sUXa3VPLAO74mmUwCzNRNTzA5FB0bEJoWcNy7wOjkWGcSHqKGAzGnMaphmLp/zuAwWX6/fq4
2BASuVmkPvf2DaDkzS5ON60NmPkcHuOV+glNOZDJhf43c6WTgNtEfFz8vTMnugsZu0BTRYM8QSdL
dkl4M+kwF6w/RHm/9kr5nU35QtkxM5P7w0xTu4aSWLKp01vsTkmK1WKjwrFaCc9KlieISh10oLCS
tE95IOzi6nGqn8NitIMtEyED06n1C63c5BjUKJUsawmWhWHNphaE5cZem5rQhX7ik/LdE3qlAvqC
/Q7khfShCFZlfhV0hAHMNfBl+V5mUUKa8efB13uvnjih/TDHWC1o4WnRXWG+EhsDfcTFk1Ie/7WV
JAsngDI3nAGq8pOIjwWbP+PKBMYVeNIUDlQ8MBrvbzro5Y7p91JC6MxA6f39bdhqzxXzUGj/jN8O
tpCxbbNwiyQPhKiohM5KJwcVKw+kBUZ38Iv42skSjF57hwljeKZokzAMjbnkDDU5djLIim1GBcZ3
r11iS0xhEXrwexKBK/CqbsmpBZXGrl8jLE87aQAn1GQ39eH/FPtB8iyQw6T3bRx4hVZLooRWzCK1
Xne0n5U8qB+vqgwROzqMuz5WiS6g6QRu2HiM+abkoNpciYpIjgac0pUrpgpeGKb6ZKOdrPqiQWT8
SCmIaDYFmOZ3rKiaS2bnV4hJBBoyMzcUeMiHztrqvWIV0k6scOMK/UzHD4EbdXwxVtJHq+Cq3wX3
wDTzW50O8I/JahVU5144+xxjNRFMYVbkFYmd8urJPMUGTanqisCe+5u3seGXeEMsAvycWsjWvhUw
WG8sOnUVhnfXWju8U72ahTT4PjRPIaOVqmMCO6LYKjuqmEMjiaIaUfl9kWEQLaPPy87zYwMoytlE
iBdGW73cXY1a6H1YXTEG5L0BoNSGmXL+DJ4VqJ8kzVxzH67mJX5w3YM7M5tAEKVzRM4pe3cDUMpV
f5lKLPQE9pCG3LYPTK/BhAjLxpaCPIGn1gCTWPU3Zvymf5DOJIEecaFBjYoPwHvD2zAVUpWDpJiq
KQUCETyI7lTWUTZ4XGWaz+Y5eaXYIrmcRFM+5EjleUiru1Nqox82HWMMlZQ8g8fitzjC/kgxNv9K
m9SFVEHG4VIA8Hb+8cv4J5hgnMd9oGAMClddYHq9ual8ptJtDwpNKjXpIc+mN054chzyfaxbYO8q
RRBrtjWhgpCtXl0JcqlihDZrts5IY/7/gQUr5EbV1eubF9MLMqBlfFtU+tsoE5F7zYVWEhwQ/Nz/
0XRe3akjQRD+RZxDDq/KIJEEIr1wwNgggRA5/fr9StxdrcO1sZBGMz3dXdXVE33sXLK95C7Q5uze
qEqm2n1e6lOE3H8Oz3+HKF3jq0Xb9f2vTg9U9OiuqxROAi1ugvPqTbqd9u/E10iK4KRse+fu0ttR
tYpHAicvbhfbFE58zHnLhRonsgXiXTbd/8J/iSCC4mnNvVvzaeBe7AqSuORq4IeQq1FVlmQ2eqsV
eYrVHIcBhR0YI2KNVA1xZuVdUdFFlgr36uLJxVKSSIeAnnxxK50S5wMCGXjN+/388BZs5j2B5wiT
RbTJQp7sC6ILMPzydOMgDs6E/ioIA4HL5an/edvAOvvFNSr50FrY+PhYXGvWu8HWcbCvD+uIqJGd
ASdVO+d390xUY5XJtVrNXwUYZftCeAiqQgCHyUck6svJUGpO240Y7PpKjpTe1QiKaoYw0YCQmRDk
HK85XeL7mD9OZXYgpReU/R0J7zFFkGe50tezgTcTf0z6RNHItPqbW2NRDci0k2USz12ThwHRaF18
IWgaeWXnBI4xAeEaQTQWN+/7IWP3GCUzsgjsUg2C8QLvWM73Kt2WdivtUyzyvGpK62+3ebObyGf7
StHsp6eIRs/zx2w/PJKuvoHRKQujLDjiqvYvCJ2cwVD5yTE3qzwXi5JVocYOiv4L6oEh5Qxl2Kl1
JtXwJvZVBQcuABk72K/OcvihMEaliAfzOoX1yLDKwNzMl12wataDuBOni6QDTSk6FMwgCX5jM3nx
Jgfr4dXduMfbkBBfwGSrOFqf/9+DVMlLeRUSlJbUsKwZ7bs9FpBdMwswXO90SaGfQ/vqveEbfnsz
3Y0ZERM56KeRtLcWvDHiXIr8xKCh+QEM2lWTN2bkHbowk+VAEY2qnpZVBb1BgoAhZKCEl/u4prgx
J3zEkiPqi1riNm3EJuAmUBKPjTlRbwM9tvdm7HakKu9c+ovODGBErIljm1QNBaZQNHTOTs192Q0z
bp8t/oVZPfaXXg3Q/sGQicxNHwAhJQwfutCuWl6k7kNyUvxmByLHYiIHS5jDpC8g3fWC8A5j1dyx
PGG+6K68qZRY57G19G8sMHDdjtpWXAxatZIrAPI9UPVaMKdbBIzjQNLMD87ylkIvrO23R9qfxb+H
/S1KycOM6FsCxADbEiOht0eakCR11fpRkSf7jF9ts6TtpiVqMqm8nBMgdmeCovnBUrTFpKJWDRNJ
8GtCT0FIiUkdi4bdA+gZlonqa2TAUHwj3zh9cVEkU/DFniZakVijAqf4GDSK5paW1tWqAHtQJlp0
3k6Bvzhxay3uB8eRqIhXUBKA8ip33TR+6CRo/GiqC3oX+E/LTn7ElZMyL/K6uvHDo6N64IGM8w6Z
ooI1V+lAiyUmz2LPXZWsX2hbNs3SMHxkPRCJeZCY5OQ9JhOjkjHqL8R3qXNlJ+BpNTvqvGbMf+FO
WmTIn/x5zPpfWqRxdSk/T+fFaGXmtDOtWk1KVnt/b6Zak+EfaagpwuC5rgirf6akeSHR/cgO57UL
msYylzpuXn2uMuavAPxrvXNSotNbzh+l3MaPUf8n+tpRX4sV9cUREmqmQyxZjFBOXhNrSPj4aXQc
yV/+pvzui3KktCEPEjYkbCG6zvMPEZnUxQpjK2kqZeyg2lm3gQRzCKIwwWuAW7En5bQRzJhrYbga
G4kntGb0Q2Z86ZzMBieYT6Dsg7xoBWPHuSeCUJDZHe1xVlH0ZS424XihhOWlYJBZ9/PAVZUAIQTG
nNwlfjIcKlKfY2zqeF3GudDW/uUgyNCKLf901yRr1/qFgoE7yMT79zLCtQc2J0/ErMQKrpHOsPiB
on+9iL6R/RLp3Cf6STQNlDsIfazmKeksjheyhJxOrz3CLpCAXExHW6RBWJSxX8iTOThnkM1gk8LK
ghXFWiiQldMrRBZMiRN1AVjfteysMEetF41kbpPliai2Rua/8SOpXMrdyTZAp6AW6Zzj7Vd7k+Cs
iOv/cFDRxcSU/A+EkNRdI1HCBk67w++DJ/aX5mWYQwbjfl0IG5jBwQIP4QK4DDlnasPGBenCRNyS
EediBIXAIwCwAMKmt7a/5i5zF6oDCCLGmRJTLR419jy35eySGES8SGoP2DcAC0WafTmi7Dwc7Y91
cmWKAEq59VdLJOiS8kflcPFTyJZUGSbwy3lEVMygrCcWBzThhOmTO5LYeVGcrkyhCoxd6daRv+Qv
5QiynSt1rDdl3rEV3A3Ac8VcfUlHy+bqUuWNKhgT+jjGnHI2ojuMu2A7qu54XmLIMUK0eWYkYSaw
U0CekIVKmeukdQE2KfgmO5iZMMNbnHHPRf6QLVayIX+mjCjI46JESzH1wUAyN9Tz1VJ5hpCrSYVi
H/FB3xSN54IX+BLQbNlbvhX/xLoMDmOfb8NVUo27ufozaAhUlihuKpkQ9h3xvr4FlHr9OWS+AJbL
zRCLjOr+3A2ntpDxn6l2ROTT8t998v0z/REVLmxkyVyzGu0gBPp5DzE0pf8v/5cy6Y48YZ1Pj0L5
WqHi6n+421zaH4rkGWDtwWzmovRrzSsEPo71qpJzaRPkKMWrSvNvVbeS3SLU6JoqvECJB31WbUUc
0smY/u+qQQ44EGMQUEB6hbS7dK6fQAqweGmoyDkZsr8Cmg6aSzqXkuNCFVAvyr8T2CGpTDl9erpy
aFOeqOBVGVjqgNgOG3xWyZiOsN2y4+7FhxDa27vyWXUUerv+ckBRwzDrUghTJdSO2Xjyf6sulFfg
1jcMkWiWg+0/9hbc4ZIH+iQpVR3iI6QdcqdZp1xl6iA08v4lEbiD/Fxkb6an/WmU0bE5G545LkiZ
3EimOg2v5b8AUUlaJjPyjkpkit76IqcsyEB3rNwy2Q1K4bDiIrfoB3IeJW0qosw9JLcADPJqI0LC
J3IZnBD21J7JSOJO0MLkkzokqImZVZ4DjEBrgE2dfu902NQsFiwjQuf/Tqrm43c+iCH1BhaQXNR1
9W3dplSL5HyJxDMqe3TsQ6lJAX+o+P9O++ZCrgeSkFLb8uhF3Mm7ZqahkKBvepxG1MFXCzNFKaDx
g1Tkz7mguu4KBfKz+puA3KAPwuA1eng/8hKgrWPSWcNaljvqA/YR3tZUjVSUBTm7PBPYRLnI7Rm7
0MHRz58Rj6sEe4z6CMA1EpPX38r6RIVhHz+7X2FPYL+AfXvvwkOr8uN6005hxohxJs5Z/peOdG7g
zfCLvg5hh0W8ckDE0xVaWqVp3BhNRBM5P3LBcGnBHrfmFYLKdXgdNppQ0/YN877YzT41r/pb58hO
SiCHpTHfgD6KuXGmdc54m5if8TNsTpCpeMF7EaZIk+2BSAFSK5GnRcQxKckp88pQ1dl8x1XWiDjx
5x5daymGJYR4BZovio1JDTI5qLAnFyhY6bDRDKpONL2kqab1rbJu1U7nnBfg+Lz7Cjj+GlvmLB5s
Iu3xL1L/sQmq3l//b2+0qeR78YVGhtCB2Hy3nnjfrX6p/YeuAHVrhOLGrGCEsUngofjtjectRISy
XSySNh+8rI+xECoki08SBi+RKuw3Rk/ktgXK9tj5Sa+3M1DUtUYbxRxCscXmfVhcDoU2JTG6KIlY
/EKKQ85+rSQCVB36ARjrBlyXE101EvYULCtXcYDdQj0IG0DRpG6FGxYPTJX2QLVwsgoEN+wGaONy
s/YapsA1b1VHcAicvdZdtYz1FMOBeX1SdIycGfa3oaL/F0HWE9BOANmWGsLUJFZv4onOf7Ts8LrY
KORqD4DWgeDXKmli/+M1FI5ZVWt+wAdeEC9xCdok1qD65tNpsQK++BlYb49sBOtxgL6Qc6O2Vn7i
i94OW9OMTHoPlmDR4pOYDG4L/bC6wQrc48DtWKrK88mz/WGLM38gzk5TLCX9j803dlTd/cZBGYf9
3C46YBp2uU3u0SZGxJFlZSDY+HYq5mmVjiE2BEFIUSDckdiEeUxXsaIBC3fVW32lRFXL+01ZFNxV
j5wFvBkRFX5+L155jn12g7kYxBHiCFGPeOVmHFHCaamEkuPo13qH9VfBXvFKKwS/UmlKToQ12srl
aN9krmq60heVGyZPQoKFs0a9CHaTLmf+/Q+l/brFsGvXUJA24NXqP8P7Uj/eR4efTMzvoGVyCv7s
ZEDb4G8oxXIL+UZD8QCbA5qxVZz2x43npFI1nYpbQq+a5wHINb3B0OMuO4o3/jH1YO8pw7pk2iud
AHaJq6GMd2Utqi9fPQlxyUMV7Ug+vVKp2qoF7S/kcyT19qkcnpEkOFlipaf3pXN6XtShCiYj4alb
b6AqdtlZhdUnPHml3oN0vn2YqvYUh1unzTB4Mnqi0pElXohmq5IHkBixb1XBoyDkIMLWN9+LD5za
otfylf3uCjKA8TtaYB1c7IltB/ealxSjR4HXwDSAjEHiC+2t/LO2pG8m9wFwqL+BlLJl+9OhfL7a
POtQIkh8FXx4cDwlinUcKuj0CSv67lWysDq/tswPrUcFBJxIuHxVlnSCnFRq7X7EbWg5sa9ttRTk
VUXgTDEfaloa+wh8kQOu7Ny76EH05FCiGZ/puGmS893c6DRCNw5Mb1ChqTvWVZ1HaOswyUJB+N9D
xShbuIew+dEPQWgt97y+pnbrPVePlCUv3/E0kDjESWEXlln0KVpng8voxJ+AWtZ2HRAF3EFZ7kxV
tN9PqBhJBqdOuZHMuVgX+NxgFV8z3+ygbkQaOQADRqSGDfdL9dNnyU9hJqiS+jDGXzf1q4dH+Mb5
0l7zTeI5xRslTxJ+RRVidsx86xCA9IXyCxIzwtVEP6yJJ1nvkMKVs6grYFS43jpKtRfWALmQlnI6
Lv8M0Ab9iiGQTcLcKweljPwMbcf7RM3KWj+IJ69aFRPeBOJjqCMxkqiU0S/9c/Vatw6lurfOodC9
kSktW6+rV72tTy23TrOccqd2sZDrOV+de+bzw8qt8677aeYv33a8b6PKe3tSpXtpPykHLnZvzXbz
4nxunfg0iPmDW+dzad//ssPoQETZ8OCmkeLClBzMCo28TubrTu95o7K5nuwjzp1T9Ms+qoZOefrm
OC223A87TdFo0VoVRgKbCKmiCqJn5huOCwqvZJkrJjJo3BfVyjBOntQ0kZO4G3U2BTGf7waIxJzx
qKYWufqs2H7czRixETTaOAEZjv610l6mbF+xcx2VYf6+nRJ59L+KfeoeolN0jLxjdF63xu+wuigP
W0G9l3TL4RM+Z1ibgz/4Fdg0g8bmvTX4Yf1i3mmaAJ8TJsMGCZPSvDU4uMkiJo8Md7hh737TosH/
D1KJickr47/iokAuabGMHuT4kzF9Sg/G/e88uQXJ5twjLu88e+Cqm+MYyBsHoUURNSqw7dsYelZQ
/WOajE4bcOc0BPTp3wZJbN9uZo1cDS5TtO1cav1a5u2f7TpKmlnndXfuD/sKOHAwX7FZw5cq2wdI
CaiGUlxPFJQY1cwpZ87+YTceVkKav0Y4gVwdWllmNYDaUCTxtjSOTbOKFiICKmenUrRf6FOqsPcC
wmrdb03jWRlVqv2UXrSVqHHqJNug+WzHr25j3y83BqUGjp55f7VPxaBe79XIfKHJdJw2bt4DEk2p
nWVui2jlaKOpV7lYS0gJ9HF9zYAgsz/M8n5S7WwLwZvK68w/e00G01JruMR7to/20W60axbQbLj3
DogUkZP1Kv2Pk0LkULqTpp9B6mTTN/11jkEVOsKdVUaHIBz56lANs2pInlKo2Nv7iJ5OS/6lfwZk
rTi43x57vVO3z/RDE/RG4Q6WW2UQ0DsUGaq3jpnYO3sXNdqVPgSB4OXsQzU4IsSjwLzVjvuNAbwG
3Bi0waikF7cLBR+ulZpLyCjoo1HlPiO9jcMI6hlPHlgDCpicyug1eHbOHgB295IYZyj85QuNPJEZ
9gt+udfYXP10Wpqfp+dpZf52r5399DNAC4usDXma6RP3vk5+7unUB6m97BAS1D+mQ5Idr7/GzMVr
G2RPA5HN+bJk3FKriMLb25hu4YABQlOZz1Z2N1K4y6Mb2nmk/Pbm+L41uQz0ykLYbXui33L/ik8V
d5MkrBLAQ7vqlSkQBYWkJi8Oqg/L+sTgVmaNUDxhiZsP9zxIB4X5NTVes7udAhENqn46Z7qR1h4i
oxg+woKfhtfwucLir96903Q7PB66h5JZp5Vrn83wKqlgjGOLN5qgvr1cNBe7oLFpritRyubS7L0S
492O52dOhISbWeg0u88VRBSngKL0JSj0s/7JKuPCOYl/6gK9qQIaLFc+UInP+H7kkubPKPZ5So+r
l4ybpc675j+24fO+eh576bH3KY3uyfDUsE+VXrwfNvfdI977tlMgD7kziv7bi/tqktIa8CEyAofQ
/aUp/i34PhRylfQXPCLiKdSRnJNALz4OrpJ80p1jgzL5X5RRBy2qwIlk/8mlZ+pQmIJK23iaUA2e
nEci5sh18TdvyFDiJNSsHQQI8HSjNv8S9LdcT2I/unsESN60132TCL+YdQ9S3ejmpigN7B1KYPk4
Uq6OwnbLevIyHd++L+iK4dVJXOaFw0uzG2N1MaKDnbyM57SG9sWiDBkUY0jCnACGEgtyePN0Cm5Z
HaJ2F8MShDezIsbDeMEORc7uZEJAoKfOrdE5PJ0jbXUyG8ipamITWk33goQUWWvU/UraHB64lYlx
pHUjmTr2GIi6AJTR52QUNlfqLOkhcTVvZMUBGwhr6fmRmeWT9SyZkKPikGoIcuF3Cy8M5dEixvD3
/XvcpGV3TyO/urcjht5cYHU87CfcZFLdxBXTe58v24KZlczHD+v1ieodSvix0O7H5jk5HczSzTyf
zCYZPBKlEI940A3KK8zruoRSCc3P3p0W5JrugTwy0VD/RFEQOfpJglQ+F5JZtWPAC+q9IvnBQ3Ce
Zuu3f8HW3bYm8NtycSYcwe+luG9VK6GdYVaecESyUTwrshNEGXmQVQHEJDEq9LBbF6d7RG9H5xC3
tIkwYe1ufJhw1Kgz0fZmg2gtseuZ9Unsy9FkbBH6YBIO74Ajeytj9BB3RQ0fYZWGfaX6KLGbRfO+
NC+/8exQNapQBt5SKT3D7BkhsA4Y+EGGc74bw1a5wulpTQvrDK5xTyNC26KnzXDu+1d/i1dInhLG
Z2I8eTqkDliOJMT35pIHVzefwAUna3czt087Jm5nwBk6Y1c2k6ZxJczaWZWQDBMyANeLebtayMQi
Y1lGCzZgcyuPny23imDBsN6/TD+9c3DpvdsFOm1epo0p/JFxcXUa429l4d3Nhh8abHT27X27hrRO
MuJCGnQuRM6rkw2r7eKs0ql0H9M0anRrHfykTiGq0nLJrgwf3PHWWA4uU4IaxtLZD2/r3SQdfDrb
Lvt6WP3D2R1u91SXtevBbZXixlhJ79bZBidwu8SohRdk0Ihtr+Y9SpksLwPqV6FIdwfUJxqxcUIB
slkzPpJY3If1yQlVChSN1wXm+Aav8ozKVcSSiEtmDTISk79g4mV5Vf/VLVjQEGjJ6Rdd6FFBObqN
cSJoIjqBmgmccaUWHXzuYRbc6s9nuBzfE+tSQrrWuG3iFRjvbf6Y76eVdqPftZDdHxw217DYpY3V
MK0a7Zqvpnswevc+Gbu9/Vhvo2K7NCzOL4du9dpfzskLAgBQNUz+DMHPbuaVAALGzN6j4gT4ZMND
lCzu6+0fiznr4c7XhReuqW0s1snqLMGqNtlqxiwrgoOjMQbtaV0gxdHDs+JvTj+YemzLdQKTqIE3
aWakEqhpnNEbcNiitdMJIyTOJtXWzcm9ly7OiOdDzOwA5KyyLcl+5HyGcdlokr5eGg1E+MlKw2F5
W+WH3UTGv4SkUrqnVaKXLgpQebZB42zHL/tMIhWN/5t3HN+g0dSd+qd/gZXhnm2GrGYeukfsIbWb
RsujbiNIxqfgThXYy6/0rs5pilY2ngUa991WL+2qnLVuldvPudEc7/6e8/egOWZmLoP34AZZkGj0
6O/WFVinfvNpbF8mSy4d1oBaTmNoyT+A4DQIc7PJKUi9c/fVPswZd+zrHvyUDJz5voZLYt46z/5t
1Vhb4EHd2/iBnHDBvzllYsJDn8QrFIQ0Wm5O6ybTKlpWjD3mZM48vTpG4beJljuzFMbeT7lpIZ1P
CERb+z8cmdwaYIzrUW3zGZyp7/eOdmKzd3cPbisotRHdm6I8ihckxKaJbsW7l0WI/8Of+ZDySrp3
79Ste+loOzq6hy68kE5lhDsfoewJjXfXfYHBo+00hlrn70O0GwMC6T7Epd3gREyFjuRn0Bo3e4V2
1SsHp2Fz3RqcPUbFY418Bp9+Y/Tu1O1CsOxdsCv97Shb16wy1XcKy5Q/L7t1++TiEVlVJyqvi7ia
O//uE9J4KVPIvqMsBSTxI3mkv+Ng792jZw+y+7PXwmDEJAae1PPdHOiGm1b7bNMM3a+0m11V+e29
Z7cCECLIHKo8yb5bm34r5C0gabn0lUGZo+FdBjFnYoqiDZUOz539YtspD26dSufgpe1i0HQudrW9
64MKdQ/Osn0gQ4XeDs3yghYk4ePwOjiFOFS7lfpU9PZMrwyachbsNztSQn+VvxioaJgFre6n9+T5
YOqnn+ltvd/bS/rfwZTrNsdxcNiZ26BmL4M63YMogoT6USK5dDTIxKPLf13pUeLA4CHskGD99MuL
Q1AZFd0agnz7EBKGf4BKLBb/O7qS9aWveXDjsh9+Xdhm58rNnTblTmv2CcjGB8hdhuUFLVo62YQ6
OlyQZph5uA045LtBoc+eUUGXl1JUdCce/gUJ/fqoNoQPNLqy3NaNcDmOI2Yt1O3ptnPoK20Lswjt
XGw9yXIcfWr+eAjHPrCaf1oXVjU7DZbj21SkQTTUo/PivqDUAQasKJJw4HaxdS+7F2gcdFT4QbSq
Mnv+MdfiCX7Ljq9vzGQVnxOTtE66hXHcT14mkSEChGRPIAUPz66KPulJ3E2nr0GtXyXeQ97BR4Id
Tj/GObz6RT8dNZ2qA23Br8rxNzOvRVlY2W5CEkM/JXh2CkGRng21TuJhinDkkJ3tn/2kU/Xj/pbl
o24bzd6xS7y7Xbf6516xW9ONvaPjiJYJXNIoHUI86CJjECydKjqVyag5aAaFHuBAhI5MeBw8J5Jq
O7vLII621FarvrhILoneXpuXfxgVu1mH8tYh+X5U5hsPlTAcyuwbFmrl9ei5buLMIATbHL5QWIZT
B/9gBKsY8IYn9oDVBCLcZUtMh9eotT72MQCY6flzcJ0tR4Vua9jqLp1i/9O5OrXue7D0aDFll8jM
ftyDD5OKpgw3Hy+7t+9c3eovmTX8eSaHlIzBY8jJK9TLVoCpTqV/tWvo2cbo46KrHgCNk/Cu2+Qv
LEIZNZto9Sv91qg1ejhPVrZAZiA2sFAA/4ke0IN/JRaNsBIAUQiuQGWQuaY3r4BEixe7DbthL70r
WWcJp0B3gi1RgykDIQ7n+mA1jwamc7v4+C+ENJZGlaK4ppURcj9MqMTnvwTvMMFYbBEgwO9r9Q8B
Bgpm4R7shdKPnsS7z/YyWnaZAl4NZe/zZEvyDhJg5xOW58fRs7cPk6DWZgp4xb11AFCrskMgREc+
zdl3q8Re63eU9FuohMaQdeD5vIxkXlwd5+8FLSLD8mo3u2xqHosHg3+cstH06sE2KI6ePx8aRxQH
LfBdGx2Ybs09Tlr0GzsHr2ENDwIm8vkXF6ZyNWug7vhyRJTklQ9jRLRhulG1MazS/IpUBe0x8a5L
FsUbJP1PZqNi7ijRS93ivoMO+B7llxboVLNiFWfNpnumRgoW2tKMkdmFtEdPZvo/SLMKk8XW+N6c
CKGDBlSjB2P9F8NsnJUuZgpW9TYbJ3T4jeTv/DSOay4S2WU4IC59JNJ2CSdh1bRw3pLELPaPtPSZ
bvGxEx4UPAztqoMdjixs64tHkA6fAEY60n6EoI+S2QRYqJtbuqZCoyoa59mN9Hd4mqBUDkJzMcs1
85lYj5LNoO1/b0WDbnd0pGB45NgAHV9Ar1JbVu0TsDaK3aZ86HP3Nt0yz9fP6IngP/3S7l3+oAGz
ubHezU7jDOm7ZvcI+qfWlvG0Nn+zG25B2h5r3iqLuLA7SNuL1m7vmYaPooii8+y/3LNzbx89OoQs
RaUKWsNCNw2a43rwIheAzAD1rnCP1uXf5qA44i/37W0gm/3wP516/+Q/Oie/uYHP1YZhBRUFBrH/
8ls9JjyLscamRy68nbVZoBH6VuIv0hzL2fZS9+i37GUbOLddg7xUHV0tElXeu71DFcwqddLZe3M4
eoW3VX94tAbMHP4eY0XfJTLXrw3LhpYeezp+dm88OspketVNmSBnfbtNd60FztiV8tijXUNxcLmI
/3A1WbRBY30GHb5s6K31gvlYMWsPU7jjjTr+3v3F92aCM90yqYB713lTJqLVYJ9nbwaMSu0yWRMX
8ezGD17d5ac0LyYmHl1Wc/fsgZDTho9o2auG+zUxKO45e1P46COt9NeiruMCG+YevdZZ91YyeTi3
2MntQGV6HF28I5sgXfne3cOo1CssCgv26UjkFfy7j3cbHfvpL3zBdmFVb2+H/HvA4iHckurmu+P8
UhqqombAxIWPpMKwZiEYjAyH5GvhHXwbWIrMCQip+u6rS9m8M96TSRuqpHiIV0fSQCU9whS/OgrI
MwxJN1BQNZFSm04Ps1MqD9+GxOjX8EqxSFXMwC/4P1N1uCQ+nTHJE2lrZYbVnYmDfHMQ8KGUWoU3
FNzy62+luF7koxDggxsezc1QxBGRjMXSpDaYCvKCdANm6goqpUVVSnBXi/XRgX0j4jIZfBSFht4o
6tCdcSfpVYrch3+8GOpkXg4troZYnbkoHcMg0bZcohDKK8wdjZ0tCi8CO/8zRX/dn8EPhcvc0Bhq
ECOH6oTDjAEB1VhQTh72QXgXXZWXC4FCPYRKa8m3qGbI6K7zAUN/xOUU634Xsm2DIRT1lNePx0ip
ceszSYLphBovQFCwKV2rFC44u8Y1rBnDDUp64uWCvko9AMjR4+0Ybq6sS9IhF95FXgwq6ZiV2wWw
k5xJ+zegJJ7MLcjbw0TmxJ5OfwTAhfCfqB4O4elbqk8m2ZVRJ6HBl9aTDqltoHmX0dzSGGncuXoU
FXSZaHSJGaWB4Pp0SFdId7leb40pshdizlITP3DDUi630eKSBW/rRqX9i5bNYCpS5cmY96I5uOCg
akAXDVwUkABB0Sg6kel6I1j4lS8GBeTSB4OW7U47HTpw/iGsuTNWLeiZK4rCVx0ao78NxJrcsGVf
PCSMKi7n5OvPL/YBqJW4Hg0wFXbogD0NcigKxJmqMbgnoHR4N8BduKJgts+uxOxaiELoELFRJCWB
T4K89XC0usYCHxmMkDlCi0vhUBTkw/YRS+kwOA7gCHFoZPm5yK4A9QCsMx+hCB7NakRqVer2Su7R
7WTI7cKoMDrepmZliF4xgxc6A4NO9x/+pQojxKmpWM91T9DQ2Pz9/e0dzXypPqBCLImHDZR7SoqY
33oUou1p0JHK04J9Ef/V3XxlMNkkhJxL3Zhj3mXNM+V/PWb+JVqYJutafRH08DWnxe6WgMvE5/fo
eKCwqhej2DRwByzb76X9hsDAgKjwfpGdGgDlDs4WiLD+GrBcSpxs4YiyhSpjvMPVFVqt0njpM2k5
fd+JG9AaX+txiZj0M20yoytA8vP5ah4xgCgEqUbKfxqdSGx+KKUm019SHwOuQenJH2Y6CyacR/Tl
NpW01JxBD5P/Rn+Yuc1EhH8dV3ZJHScC8JZZCetWtc22eIHuW8/V3LWT4zmlHGIjcK3sRL9sthkb
L/L6+IaJU5qqcBbHFv3kNZ4Z2vhimUp2+exemrjU4qUCGgMdU5T+RiJYuHUFseTLiArbXMdH6hpi
xH8/YJUC0wL4hiqjV9E7wm/wHmQD1XVb0gygExqrkuDBIB82KI05b3HNU4aDia3kuYNnSWhPSgeu
S1+ZNStXdEtSKI7mCrlFTRye+dtk+mm9m+DqEnz1F5BDcnuYGZDQicH5fX8cZpgluC3McWgjXbQo
sGVa7bBapHcEjb+tB7nm6tYnyKb93wGEaljeblA1IPlOMQfz6duiB8YU7sPPHV0OHYD/hYXg/3mJ
mHdK07AbDawlHtFD+OH391vEMYcgseqMOOZaVRF9OM1V3q+3YkIkLtkVuwdvoYO2WpEAYi6SRM3k
pU0y1yKOV/tX62wFF1rIdB6dbXvpVXHiq2N9JvSwEe+w69ZPyy5RfNkg4r74JeiO7cO6RPPVzcUH
DGN+iBOnJpytMEYCBGYFuw5EDxjKxAUI3i4Hu34a5Rzl7TBxsihGKBpiMroMiQUR1j0vxCcogtp3
NC/EGtCMiRfEXsyWJ4Q4aX9WvFO/jIUYPrt8iCIAaS66sZdUsGCF9V4lrf+OFgoFLQJMcC2vRE5B
kL1Uni59sl3596BUHGew8sNA8HkMk1ftdelyF30ovhjHb3SkoFHNYwo/v+1HVCYhSyji5bemjwCX
+UUIay58nJAGEsVuKTEabb4iXAN1Qn4C2+YgrFeMBMvQez7NRoiTU53TSCNSG7q9y+f13r1M9bMb
gxp3JZFBOjmOdGBfwt/AJS7J2FNCkmX0PY2jOq8mHCAubfPSZvvh8yCincPYmzSk9lthfaAHsrRO
eOxzvHWCAPaBNv4YTRoG+O6NxBQbJXWrTx7awyNfyP8U2V75+YOtQ6u9OUCQxB3UmjBEdg5YJtmS
2/qCBaB6R1zH7w7TCtVLeke9X6GHx685gAM3iKPbdB8VlMWGVNIj9UEUyTfxL1dTCJdWGTWLhBMX
QigxzBp+l9chouYJxYUtlVsehGiXUXLTnk53k1ZXi0S1EVojEitEEQU1PXkI8W8BF4FUIkMl1TxZ
LJWFqkZBVtpoUxqNkcyJnAzmsk2nQm4gPwjU10RAssRfTVNkfdkYcBvFZ5GXRIkFe+gYSTY8AE6o
QmvYXJnpIjDI2uRaiY4jnkRvS+Z2zYjyZlxKl5tA9ASBN7aW73YjU4+Bz+X6YEzl5dkSjGfr4T0t
GZLvV8kEw9WmnB2KGZWbkX4pmY9T/0jlkQq85avqs/QKiuxYfIvDicBZzcv9j1jbWtqTChgSYFcn
/MXHwp9TN4mcFY4jI68PsIJb7eTvjFQh7blYZ7T6BajCg1HRUJtutbkMEwZR2yt3Y6M0hENY4A1x
GHkjFVXhYx7ilNDCqJOlTsE1aRi+66jdxBGFWb7nuP0ix9QX2MbPp4CF/TdSYz6fCghgbq3kV4rR
30Ng4d0D7qJ3ALv/yYRk4BSNQ0ffnehssbOFNarLhbxq4YtKIhXDmI61OfSYeU1AQrUUkS7zNW9E
8wBY+ZOYgqiDMMQ75ECCgleAhLid3JwSMAdtStG3XpobooubdQxU8XwnD9GMijQHuThNqFRNsxEA
rt1NVVmXu+BLaLKLY6VGSABAXrn3mpPUcBoA45B00GrXlQiq5PO4bsdTVATsxpgk7X5dt5u2cEu+
csLD7DXQS/W+3+Jb6iK7uGJovi3Bv4YHE4CSrgpvBQL0lIteUr3Ot4O6AzhZVvv2UcfDtRwO/as9
3PJSvptYtGOH6LiYbRhOToDrJG+YmGWNXhmbXM7mBFSAQ6aQh4CJC1ajEPbTu80lCHGVEyd3TRFM
A7dPNV5wEPC4JGannVIFVnIOdR4xw9OVyp8O0MFFHNXIQ9DkEIlIZFL1VFHpczJ+ENiTLNGLnn/U
HvMWSyoxVfQG1N+wvuX9dTLLVTemB0qRMng+cHh6lRaf6AAbvKgDhFLwmlVdCt/tSp9erpSMUkbx
NItukVKANx88CrBpHXhGmjxyr/7+RqvV8G90sCFlytOM2G5HIwWQ/GKETPIIlzz/3QTncGv5Pn4u
slSb4cizUTZFW+9pME4zfopzsBkRz2kC4tTiOjCKBC+4nA3R88qmw/csI4h2eAyojvfZ0xQkoVpI
/yF+KQKUBkrjcUciujrctd9M2Dpg+cVSo6R6RB56dHG2gGtuwam0i2HNaox3LpgAs4pujHa2Tly0
G9aWyusSFwJFvmEdeJS0iQYoYKPKYXpd6ORpTqKnppp+mpCgq7Q1y9XQ6GwfK70l4OcnXWn5JTZC
KMQ2eKkvu+zMr+1j+Fg9ViV7aWSbwt+zXcEN3VKYptfpKxMR7ihNQRlaQEuwdDrD5j+XUmvRqHpk
mI2ip6HHe5k3hbVf+NHNFWpfNs5OmZdlDk+G0qn8YOrHFoEGtbFzXr0qW50MHEPv4JHdon2s3mWL
s3QA9NefyowUDdYM3hJQfpG24KtWp2jBuVUgeTKy9gnUEolaGKYH1tLFhWmqerMP6RzIUabuQRcy
2tmjCIE2XpfYfFKfHZ2CPQXqglZotPoGOzBLO7qRLb1TevLN6WxrrXojrn1nUE7JJ2QRWLH8v4PI
cwJKUlUiq5RpiSWqGdak6E4UHEE+ygUF3gSuqsygPVxI6JoLMFgERabSCH9DZq200iZvSqYhnuTr
mZULKVlMC07Jp7M98bm3CswG6Oh8brmUte0MjIWPvKncnaIpWmDc02InOp6VqbPx/REXPO89rfmc
j554EfMHLic/1p1jafIeRmWzqyXMAhmiNb4hbuvwVz1Whc4/YeWUnNmM/CQvYWVUQMjgO4MXfYLq
RGUsMCIgmqrgQCUHqpuSvHCV7e7dXZeI9Sg2p3YpL9vKCaHUbsKoV0nt/5XdNPLg9tVHI+6pmqo6
1JFOIKVN1L3tNduuUrHWUmt5Dch+7nZhgUaP9fSPRPo1KNS9575zbPXrVbCRcpDCdDq3l1WnBcjy
9B8/SXln1M7WoxrWmv3P3cjYqo33dVApkOKES9qvso9UEOJoANaVe2oKlqGCWO0VgsrgwBq7+gf0
PLsbRKBp3CTCCs7ZAAJf/2juFpoQrAGs0MZHMUAmy3j1U1+rVUSaCqYdQzTcNCwKVC2fanTGmnmz
YwcYDhNzKLsmgWlZuA0FtgSRQ6LJ2BqORn9wxvjOG8JE8skvQcUGP+VnCS1+RmWLbeRkekWqLSt0
o1Mkmth8imhPt1qxbnYeS4glSKBnRSN9wKBeKQL520y6//F0Xs2pa0sQ/kWqQiIIXpUQOZnkFxXY
BiGyRP7192vp7Fscc7xtDAprzfT0zPQUjNb0zhrHRMp9/J5DTEtL4yHiJrC5sLtPJ4z9DbOp5MlH
XIoNeIASoo3duoejagupplDlQzZtyJznwUWle+tNnp0NF41KIz/uSYrzN2IeXD4TzslfxS95IcOh
GRA94SQx5eHvDIfIj5b9ZXvD5p0eOcfpq8nGPHtFtIzz3Ph9nwLzySYk5s4PHBKC6yY+JOe4joyq
D3qzBT/lVCKGVoiKLBhGVvPNm3UEBX5h/H5noxlmtRDul4ITL02Za1fqG50r0kpfMS0DQyPYzetk
UZ5Oo2sEcYX6PwrIzp1zp+od5w/kC1lCYdx88GKiVuKN8rA2jvx7iDm/M9/t124RiWQdLhnZWz03
WodmDBUXZPNtEPkn0osUErzX+uY9j2ngFoRKsDaJ/+rtvRRglWKN+xHChdP2FNe3+eX6HPlNpXNo
XwdS5p0SeK40obDKr17kjWXOU8JPGVsGrGMYsXTitGowU3M6aaE8qNjv8w8ICTqbU6fkLaEvCGY3
ncVoggEllaU7H/JXvHL6dliQI5Z4RxEWDMaT6z7jUm693D7ugk3cFkykNiwv09KhI2rFOrs1cSu8
342josQBc09nAx3ldDp75MfHVTcOtxjwSBqLb1TMUfbu0hLswyZePag11DOh6yYc5wtbv2pPoWBY
3hzVZnLjA202Bxws14Ztx07C52Mvuclsuk4PMf4Nf0qA3+cyxk7INhAsmtFyB8vQYekRxve5tCjJ
ovR1o38PipRhbwX6/w9Ri2KgBxPUDtf81aKEzAG7EV9is9VWgpgp32lkxWy22XCFuGqwg7qMFh5N
OzLvj9hISIOPxfJu4Fdzog1jPAIPTqSjKTSyhgcBgKBLzNHjN+R82eGT2QL+7MGAKcGt/MNzlu57
/Q3vSahBwAHTkTmyzbLJ/AP6jBptZyHoJ06EPsioDZrZUYqriIQTFbKUG+n8woRzaaTlmQ9clH8R
FUu+jOLvxfeplTOCGHgeonmEKfUiEl18x7tx3HAsitWIhuQM+MG3gBMVqJ6G+qn2sDQqNS/ediPD
iQZSmwQLlZAXtAuqAPPLjX1WwSLz5VtAJ0Emu2W3jF/y29jiyD012TMCwYw60h45BtjBtvhYeT/W
8TvojukeMcE6QhNcu/+wOZ6empkWqwkHr5YSbjxtJf0lNHLs+cALXWj5S7hNlsWkvQmRBu9s2qy6
NvhnJdgupV2dsh7M5uVZJogLl9uWXxjrQmGXlyE33Il80RBcaF2OAMKOl6pi8i3cLyFV1qFuOshz
Tdsz4gzi9tUL9P3UAqNGlTuCWjVcPv/E7M0oUyEQARvir/ldgWJ3IbdS6EB3TRBD8F8fBP74NVEE
lkBUqX9b6jKf3IlcC9ZWNnWjCyncQxqqs6WKOXEbX1dCPShK7JiiOJ20Yh+tkriNw5nk+Go1XdH4
A+/5B1UwVAfNHywBrBrkWvG4+QXeqoPWeKmoUrgxoVDdHQyqN70GAoICY/oicxwUDyu0wlLnQZdr
J/HPA1lFlYaCxng2AZDP8PbwKxUlw6g5k1eVy6Jf0jv4B78S3pFqCB9YxIN/czGbQRH06plP8M4e
w91zaJdibI98wN4TMCXN1ZV7/QcrUywav5+kPcAwBrrU2XG1FOee3PucytonjoDIOHyGh6bRKkpX
NeEz8iMCyDqFNknr0iXS/SAUZr35nx7q2xOkEplKggz9i3Sezrcim6AYddXenlAgmRN1HanbqOKr
DWePZB6VErCxyhFUyB/QwUbBoB71nMSWlYIuv3mamfvikxTaqctmh/yk2kwp0ibBANUL2YuxQKZL
wpT0DkvJDGmWhKhGqX4j3DIVOY96taCKA9+jVUTJFgU4lKd4Ke0wFk2j8fJJ86jya8pY0PPGBzOF
lkr0J6E2mmfUnRvUszMTjyk7mplNAMk7XxZnv/ylWiQt3KLFWY2tuZQufDNyKaScR/pSBKneRGtk
jT6DMzMDmvd8gi+zaXmkFBxP9TFXPuhK7YrB49qp90Ep6AUarbjNIDP3MmIpDChrHR0Hx8Gtqccx
IKDp7QcU7fKLdnYCbnGbJ/d5jVrpubF8zk9TRiZOoUloIlEjybvz5IEcWuvZ2TP5WXXLsX/hVfh2
bNuDm64as5dHJzbng6AA7JD2tbQIipY39dRwWhDn38LMdxQ8pPz6TyKNXm3v9qVcihJBksHkxosj
x1gUIlCnVgXNb6nQvVEmkEnV7iY6Jo+KD1jH0PXrNX8BBfBNYq2ESgrkBeL3mBwcBy949wnPV8++
FiHXWmm5XNFX003UxCcCTw814BcHwudLGyF3IGrbI66WOyiiY9EMynrq7USGiTQmx5m3oUkBV66i
cBkVdMpF4NT8tywuqHg0q1GLdOieUA1Ej8Ir9RRcqHWu6LzX++pqSCKAwVd/46OLvqZDWqdoB1Sm
RkOuXm5uiiABXUYGkZjbNfdN6NRcxwD9DfIiZmivJQi8RypRssDqFZbupHqy9hSCReg/PamOVJud
xl3oIdFgNazpwegpFHoU0qh1MedW8r2oBjflUQ70HJN9obQIun10ZIZbCVV7ScQ+x0zDCk+sjVP3
3dbDCJ9ivQAfT7rmRS7kTBO7g0LOjUUlX50bK9qqAdKmNj1/CFnJVUWMoNZljJuaMatgxWg9Qyz0
7wybLddU7KsLWcCCAyrlQ9XUWUbdT+u7qsm6eBEQsT6dxizWqk3fzl06S3tCunlOk+DA4kBUNUNQ
5KYaSJQUqfB6W3df7X/kCwkbpVXP6lCylubuIpfHJDSYFQEDqSNTGsiFK1YNTg/zx0NJanjSXJ0Q
2EaknPceAJcEPFj4yvEZLEVSyRhFbvwPt/7Q+fkZpv48v+XUcUHDh6LfZTPPEMzwsyiu7Cg6JgtM
JlV3rdh/yjXJYVJqwSaSTIUxaTBZSNdLB0dKCtpXcvJqiZKSOO9HChwGGsUBpm2Syd2NJOZf0L06
DxpDuNPb8DhWj09ts0PMCZG3/1rrdH0/QSV1rrNa01xomqTiYHtQHWicdkqcqkQrkaQ3u4Y72i24
f7kbwapMtoG9lB5j0lRQhdonZWR5+AnNKWJNb6HQWtscRWHOoU4HoYQj1O2d32NuM+MnoT+1Uiaw
IeDK9go8BEbSHixmJxRT8/RHamaUKAVbXmS2LJe+PqT5CuynFm2hG9UWIEGEjdCgKBU1DCiyw2CY
XLji1upmiOVX9jK/h7Enxlv3HOSjjJ+wFCk9X6UXd9EU3yxPTdTqzH6RZXQKEkkpdzCLmFAa/bhc
s5nWuc7v+58dksqHtmYZ8CtaHNN5oCZkQYkd0w4ATMVDp4bqCYKHyHoXf6tnzJvkCjTdEbSXKTGK
wI6WoIwdocAZI1d8hH4QsdgLC6/n4kOLn2h7iHulb41W0Q9ZeI5RU6aZByZ09SRq4bTgn1bEcG+P
EB7eJuuSYy55qNg/B/wG4qs9JThQn7uUUvSQsIY28y6UNWWzwIjTSsS1ACpywjvul35z6creKgRQ
ElbxfkLUTmBEtDThmhKCiBfKAegpwGHgJyyXQS35laNfNN8ISvKiDs076f4wj7EtMZdiDqfWSoGG
xQpzA9gs2gTYf2/XycaIunCD1Qp9GxxDEhQSvlijCgRaXfRojF/zqcw28ZXoR9KSrG5zrF1LDmaw
zvEsWjJ3UdG5l9OnVmC8Di26AyrNqFfv5dqHbCBifIT/YFPAqYVDrDp3WviYVw0MerrYWb6KLcYk
mE2pg6QAGE5Ibst+ENVT5C6E7ETOUOCzgXFWxC1gKi6Uy8DhavELW2OgRJjQCURYor8iAqVQGyqX
5yd8NN2C+fvrFSJMANNFLuTgbmBA9hN9+MHVMIyOSJYNf0oyIU+ghCKC3sQ5Fw6TR1N+Um2kghgi
EOATIDRY1YXY60z1F8Wy4h5vIXx+iT+4w4VOTKGhyPpdI0C0XitCK0JcFsveXxOpCRnI7MmMZZwj
pvzo5HPH87lJWkDiPVWwpaCQG1hrknjXotQ2w09nlNuQd1LuzNfGBjLkppMqECQHBH/GqsUifTce
a9LCmFoWLEARVnMcPcIVlHfcL+Hd/BGOyezdPaZZDnkVa4JBCqTyxpQqPVkzug0YipJU+VlcyAJB
RaJDLLzEeay1nbVsNSWBIDjHptqH8or6a8n96KFR8AqrP5yErgrDlyilKL6QK5noO/XkSfBfp1HO
p4ae0FZXtE3+G7lDwTYpSOhRyEdpcetyyggmeYoz9xnOOq9syGRztKtyG8X1yw0gZRJN1duYE9m2
PGrWMuM/rSet0J3XRkQSuoXkE9s+t36YNJ1SHqEL/eva6XJpp0l/V5tQx6FbIm9Y3Bz5XQG+fHo0
CVr6maglwcPGBBR5WhILrT+We9bbKt185g2AsdI64w01NF0xa55C0dWWIZdUUXVxzbNMe4jqD2sl
7UKOLGZQSMIkMu9I32KQrhAnNRgUSDjll6RQJOMqyS/dT3ACBSc6bB1sbisKM6yKPWmHPDwmTEuO
5tLFk+YmIbacStWJetDFPXlVBSGGBs3AeYrSZ+NdeuxuLtq/wrORaCtt1hHFjAuEGZRMKjayNzr0
2EwhHBec51YVBr+bEZsUP6S8hfIkVOCSwyAbxbvzxtrp2ogHzk6UhXa/UJs2tsyGxtjeOfqSK0nM
W/fwJc+g6yJvqhAf06zbLbCn7MO/z7nAd+nrND0xntdY0tYuU5FwNpSN5uZhH+yCSTidKMUD64Sh
h3T+/S2TA6VEE4NR7/9uA0wDt+PKZS6u5pFmgbhJg7M/wqKx2oAWEMKiLjT/EzoMn8JO1boiQAWz
wThpKFC+2eHEhvN7MASD/TcXpcByrCycvv7q769QNWUoC+1qVDVQZqnMNWl1cIM2dHOJ8giJqshp
Q1i2oSeB9/+WsfC+VmDUyvGCdqgeLIocnevXX2uMA+akOEbMgSCPohye+RX1C8Pucg4TiCk5ag9Q
T6C3VOmUdDw0sfDrREqd1D6g9U6Fo/whw8EGay19PVTZ9TOUdzpShn9HFBFrpvqLmH1DP5RiC4TR
iSk0EU47K0e/wGA2v4aBalYgH7PG2mqfk4dsyFnr+Av7QPEFxWh74q4KEvyfMUKROWDiQnR0pMXR
qhxBSAv1tVzlSCNxVV+ov0WikMJM5A54FxpTeejMJLmuWrAzKF52gJ4fOgs0l0KiESogZN0JSmnl
40YgNYtgn+6F3Ox/MEda0rm/KxyUlqK+g+TIsagkeDWADoiZJ8Zd40usiB5b7z5n5zyda6fC1SD9
qWz7bCbLJ0Cpyc6k8IG657mAHXk24OgRkKK8BpjoRP3VvAsPrU2k7aWksTpU6J9WaJTnGSIkJaOx
yg5EWelRBa28OUnJkxSj2AXJKq5QbYX1izknrEM1gmIW7PqRQS17X91QRbAti66qN/27QLYKZP+L
71DLzu9ZUKfER18vytFZAegkMgiXuA99WkIFSnRUpqMioXqLNgj9j+53VQs10JOnF4KSGQqKjDyW
VX1iXtHCJstdoxbHWhWgBcIU56MIs0xKrYwiiHTGsLU/ikL1Cp0cylLoJla4wyIJ1FVG80KztDFp
4ZGdUXhGgwrDxGSDPlRdKOIUT6Ms/P/jjeAZGq13SPdYiAHMjeE1TINS89m2mu+2BBEvcDg2Eksi
HWvNfx51sQD6kNFwlOGi7Y672vD0tspv566Mm7sPdC8ZGREoaaBlJMCkO1tt6f4JJ5Wh1ZNu6p39
54hKjtwv5POeuQWS9KLAn9CrCM4p3FG9EpuR5kSK4h6dqMXmQziWnaXio//Gp1KMVedR42FTXMfu
YsRexhddZ5TdXfhZA65DO1eeUleaXpB8cI8aex7AXgynHle4vc+w7pqTCx4GegzSixZXl1YN7SjN
09MWElUviBy3km4jPHaydrQ6+6pbkf6DOCLN3tPdQ7a2U5A9cnxaZ1WAGawDo6SIMGEttu3zn1YZ
5VVaZTTsamdL/FVYhVMPCYBVwy+jhJItxc2FMZCsNJ0OdDvQ/kC9qZJAFfIpmKz8UXesQHWJueBs
6qdoWNnuhWfI3HtgfDd6Rq8+SPoSu64tdkO9krwM5nCIheJixwNdcArKXgxmvq0bwIa/x/r4J67l
E5ZpsjohvKZnVERfjGNVjROggX1fQDEsNflk6g2JqCe7EUhkX5MAaXGuWNVTQA8CeqmyYlvuko7v
gnZtCUGXQ3gI6wFNx51Hs+zTxsHJyd9AFBSGmz5tSmmtlsppRWForZyb6M5x4yUzd2B+U9ajI8kM
T4gHSOeePtTLgDZoBrGoMFujz28x05TR4KBt7j3V+A5k5KgtYu6U3bnTLd3TvmPOIoalBZOfFRkW
4pOU3Ia0ECRHLh0G8hzeDW5UZKbCGlHBL0SFsFJSzdbmfjMTgIbu3EZJsF8KqsJbLNXpdvSaJ5Or
9KswL15tqPo/rfDCk8nSy6xp0NWTBkCJO2X01SNcLu27J/Mt6kRcvSqHXaGRoYPc0+t3Sy6LkRNU
VVANgfA+LZ2Ujq3S5eOXbFHyy7L+QNv8wvWyOiuoJNHKPE6/0q/jeLtFjkDzlmrIytScrOacUd/N
/+NvEgSG6b3eHB6ueXQZxsNzBXNac1DH3+1cnlFf4OX83SXSnyJPaW34G2vziP1X7D3pNbzSsdf6
gPohpGncpqRtfKRZMEXA8J3/iH4XMSuIZWDiaJdh1jKunA8elQfWqNbL2viLOZU1eCclfGs9RF6Y
RVTCjyGkAJMGYKQ1coTCe5s25UP3AEH272H5z2ixP88PW3+PXnHNiarohzwWN772s/KPubgePeyw
eDMXCSAINJ7pjec/ph4V/5kN5wPbRDM9rEESWhQMmA6tOvz3+Dlvat+PHwbtje5VZ/t2KijL9jJe
S4kawP2tb/YUtPxlW9r1nDsJGczQnOFKy/JS6TESZDhAe7hl4M2pJ9vNDHlY6bRJh62fkoNVMpl8
sFcLVBJkUs4uvKW6G5XhkEMe3xjyymtHB//sZQgy+NpWJ19U42RPktcviKjnvGGAPJ8hWf9Gy0ba
Q7Y9xwZcUHL00DOy/Bt+/3YIYEnZgIDx6QwaAV1KHuSX9D+vJM0kbqPSnCk2mMkRicbK0ZuepF4b
sYdw5C7OqrAY+HXMp2ZhiEtWaCdKr0rF3AdC+uUd/2OtFD+siVMXwtViBRQvKBUKAlNgyF8SqpiQ
9ES7YEVaC5hjHY6YrkG1rEu/D4yGkqcq/FJcJ+Yno7FT5eVXZzRtU+C3WimNBoNGPlyXQdlgSsOI
JRX3iErZjfX/zkwRhyCPPl+O/csEnVy+yMfSJqwHvYf5jpeEmraZJIsloyx3LirpjMxZAQWEZ7g/
IRaBn78YiS4jgrpnHlrJzetj9NDhk2zhBN6rT66WroPRgYikwuJ0Jd9WvFq/Qe4E7pS3VM4CKX8C
aX2nNyjBrEQU4NdUzgdfquuAth3PyvuQruCMZc4rzVNXlOYHakIfhA3APkmPt4jGhTYhjrCKKjUS
PF8D02lXCQq+Wn+l3IiuuZ5VMqQ7RwFtb0C2W9W3X7pSMeZW7NJgrY/Vo/f1Z/gwBUW8SmBxdJlk
Hgfj4Z/tqpVHKodULHfRUxyazWGNetwmnQRw2wo2xnmDkNzbzV9S8vxwac0IH8qE+NKohQvIMXWB
oqXypymkIs3KSDk+0d0tEntvCp7gwnSgWFE0hqWwvVDiuhSqg+XR0u0tonIFHKoeLqMIKkRXDBBV
zXteW5VnXS4sDGFQIo+cAFfKQx5O7UwfV6npFUVfEjJHN81TYwGzJ0iJA5xvuPOLfw9SMrH8cF6E
Bg16Wub8M/NSP6ML4ZE60lN/UCuh+hGpXX7oI97SwkVn8UA9xcQ+Cn+Ua2GqAtVtvfoQ5NpDiXci
lV0EeIlD9u2UaRXfx+8ixVIEKJJp1SrWPMxCHrBG4knIX45ElzElpJQeOJsQjQ2uqTjTXKWAvQS7
SZlOMYAOpU5RBwyNyGe6EkWC87SZtKZhP8FnMht5/ZqMgYVEsra14u4FyXmtKC32x2R3dBIN9foz
aY2ZlsMaZpfosfvup5Rc/Lwzh0FRmdWMRtU7m34/ptGFCuJD69Gtb3BR6CHjrtDLmlWmkJ7fF4Zo
owPyxxPf3iZXMj+MY/u1hs/hmRbT5/I0P3YPfaubdS/+B1rgh1M5HV1724x105nuCFJCXqbqUfbd
QHGJNlSy4l/M1GNXdnE5Z7jI1XlT/jmuUPHN0OR5/GTt4xojTDlpdXk127eDe4NUwNp/vb5K0/M3
CdM+IBU39TrL0yJ2wNxY1N/2fTzplqW9c8rr99/n6/pxzbtb4ybStIBocjWISs0T6JSAMXOu88Mf
leE2q4PEUyaplxJAnXq5yENl6Gy4qPekcXig+ZfiC84ALSFY65E5oeAYHWJmAk2Nn+cM/rhP2zcy
IdUJ7OwFJ2py0FjN2YHJm58OMjTcgpfpHiiACqniH9C4ZJakO/OoazBo1XTP37XZnq5xC+C45kLR
2myst9KBAaY9Bsg2DpmGjXYnxonbubCYbbOfbTf2V3lJxh7mpE6EyJyMc/BkGBrVRU+3krgV2rRp
nXbfNmpBLspEB8O5/EAxNRZnZvIub7/WivnzaCpTc7tCfI5g6zoDZpTvzu3aSuLps9TmTR5B/e1F
f+/3eHv2tvvRFhtxD8pO/IXd7tSWjdQtJc0LjdmEfEg63ejB8GiYZ/HYiCfQCb7co+xStNG794pT
Rljnb/9n0gE8jyeHyR3NRjzM4DUwJ7urW0VVENu/Qhx6hkAfqkTTeMA70aeerC0zeKzrVZcWkFPJ
KaOntHUO+ILhfspc+bXdMec3xuZNr6vGpNIr9c3fq7+9+HuUERFVOrkpDabzyijqfYZn3xggW1xD
yub1y4jHSfzzaVmz+owuhA9TJEvNsx8zM8imBXpICxb137tN9nbOM6lJ7/vRd2NwGt5aiAxQx3wN
zx0jtOBfF5/FdsZgsRaV0SQDqB4EITLz3p4b8/LDvdIDsM5GlyE6aewYZLwOlsOGBRZt10AhFBfT
i5NYfpQ0471bBuYlXoPmGlj7ZYm1yyqgX+EvobJ3YU2RVLMRo5rEf9HYvDNQzyuVeyayAwve/E3x
x9eFqi6rnYJU6XShApk0IoYvC+jiPgC3D96W6A+ScCOtG9rdM3guGo5xyTGr5IKKHQ7tqDYmgAc6
VRhqhgGgOrWTKGRGX+hP+aeM+sAv2t8ZlnABEr6jB7d4Tw+Tig8wRd2juvUqkY/U18Nydif/TViJ
AsCKY0o4zo+L+A2/yQw/ofn75hpgoNhpsN0Yz9Nj//+U2V1XdPPJDtJ0W2PwpmchY0YhCQMId37V
dBK0rN4YGwe96irx9ME7p252ZdReOXjaNAv5jy+D5NKkOoGSnkDXas+ijjpG4LulUQ67DlpWQ0zZ
w/LiZfZ9H6OiNLtRR46XBOja7ufqNSiVvFCpWF9X5sfYMdB/tJ3D1IRKR/Bh61TBkyhn/z62Xt2W
1BpY/o0i+Xm869DFN4m7zGvCsC74VXXwZsX8RNNrw7st05/Xcr/eZ+6LOrWLb+/XyTm4X/zIDlDx
fCXOdR39ge1/ibrLpL7fK3rXtnDlo5SumrVJdPqhuw1NxTFVLEeXxQowrx5cogLuo7lgc5ML5wp/
BkmXa4Vy+u97dvu6f2PjyamdpJ31IlqueBbF7FQrYPq2ToPRBjarzq+ydhL3sibutc7unrnLlHlw
/r4dOR/mvX5cIiO+qXajEbqcMZiXlXR3zN/dmgrS8tdpYe6D7T1o3Nz6N6Yo2ry/UYmpOFfq979R
JW3c3VfZvVK4BKtI5Dx/2U2gqEGZz6VdZgpaWLedCBQLvIJtJzifJH/HdXl4nTda6MGNkmn5Qg0r
KxO5thVy/xwD6qVU9rxRrnPZZW/CnYZzshT3lA6oyV0znrhDnGuHvjH2moHdQjttSQBLBTxIhDCt
IS9ZXRChcSmNRTIsrbDKQwy5jVDb00lLLHOnxIfD06zfy2RCz+DYmplM8HsMsH9V9vDWsQ/NJyX6
MEz4+rNTaTgXwky6B+7uB2+feNFtcO3x8tt7FsfdchS8t4Gx7Z8vHQO5I/CnbiS4Nv19TK4obdrz
w/IROd8R3QjbfmVmAtWrSNI22WLHS+eJBhP07L29pdYOUZuKuxu/R7VxY3if4ySiFedW2tRn+xHU
b3bG2bnX7xcSww949lKYlVq3V4fSiQra8GUfySmOrHkcZJNi3XOPqlTC0f6ydY5cWOb3nVwK2Z6d
Bpp94/jvScXweb6dGyFxZT+dfLrY0wjwuMmIywelNnNMgt2IXjn4w5fpv65N6BKTLsMnBLA1nEeT
T9/oo6VSW57/RJpYKyyHUWe7Ow+o77hZ37ciq5nEzfjQre6nz8P8WB41aj/GDuzSPTYu3Dnc/mV2
b0zYy+gflr73RJvWOEpdVg/Cs0h9RG4NAhDWY219J1+MDzgwmlmKuUAJViW6eDJ4k9Np8KQWKKXN
KqUvKvF3CG8xP+inTnhhOp8P0a5ToTbEcsyR+X3dOU+O4uUcIHbLLG80Bx3kW/im8v2g0DNxa8gw
lp0thvC3tNKWVSUTzh+NFWiciGTjxXtVwkMd2Z/jN/AhWTQsb7+6b9jZ0TeuAzt4tyUZxJvsNog3
3hbVBRRINj5g78fV4DKEX/uLAxwHq/BFohNrOjeRUDm7Nn2+FOhRh8WW4QwXcCQG6BVMnznPaQYy
ZzBfxbuiq0Ox8I+1pP/WMDoNaP16l+dzHJ7QjPJMdCGBtLugRKVrHNZPa3r9cCZ1Kzh+N7jIJPtR
X0Sl8BAiqOSbSyrJ5whdDp+0sPai0WlYmmbTLLc6J7w1HdoTvB026EKQsMZKVNccMyIwcxQMra/D
7M12WKUbe4rqCq85o0/J7LaSt7+4jMhOsUV4KudyDE60IFOjibhso2svP5Ma8A5jfQsMRjNBFY4Y
17oHRjm7bz75+Xf/zsYGPeHL6gnlPGPNQVWW9tnPOPrhc1lDmnhymo8Pa2jwjELfE8sVpUcXtFJ5
uSei6/aTMC/zqgQ5DRFELJ7G5JSG2F9sE5suJZJ/8IHr7fpxlz7kjoK/DUTObkyg+XOhmH1wm7z7
QL7XBFfMbF/KWkePefQF+OFQGdnbL4+sn5SqAIo9l4/VfvgZXUScVijnfDUP8zdbMwIL0qOaBCYC
2ZLUvfeSCXCKFmCuGpJ+5jd6NKlzqARI91SIwglKflCtueNIOUw0/KrO9eeJgl7t6XCaVZpK4LDp
dEN8jbFCkJMg1a8HEiwQXJwnAIA5ofYi2lizO8JU2V95zv//7DVS6Yv9+Nosj7mB6EwceboDwnu7
b7tE84H7MSQlk6EJDAeQBNCRT0i/27NJNUqpi0ZeBXoUTW6kkJrlX4OGLmz7rZ18AsS6T8ttw7U2
8dcVn0u13RVZqElqBBEiXj5qUdb0sUZ9N8VkNeP5g7LZyjDaeXUU4pDtBF2ekNHh9JwtwRFBIUwn
GRXTiWbYKyaXsJbZhLdqM0HxEwN1Cap1x4DmQ+gi9hmpbj261UPXQiPnBTyNmglqoxwt/gIfUiWJ
ukDy9HJr7maJ5ek0siDFBfRBX1Hkl+CsYh+CEPXx9859zsr0G0MDfppmJXyRk+3sIbrT5q3s1whW
wQDLD1oOz1DTA9GehrF203qQJX5Wmx7WBj2K1eaOO08dHR6Ks9m1q8cp7hmXjdZwVPcSaPETOpke
/0T7s/Tx38jAnXyWPvzn9kLLO9HVLdhRPFjulm/+EQi4c2lhep6aF4YO1aBMSIsjYG130qpfZ+Qn
9Xst++HHDPZAT7nGtW++96EBXgEdImNSQc01jE32BLG1IPeJyd+XvyzuNSr+1vDhFPfz9LseuS96
lWLEf4I9otZbkDGpjNi3Mw+GM0N6NvXfdHQew9vNQyctblveCQ472BMDBwjW3tCaXTfu3oWa3cT5
LBG1jjlCwuL6at/wicySKlOJWmbmGmO2iYh44+JeAQaTK30nBDsMtKM4+9o+bLvIBbx+dai0b6EE
+IWGswXpAfOJlqjVe87q1lflzd72mEXKK+yFiWxS7Bk/DaSdquNPNPiYmKBknEWTQ7n7uLVPhIkm
U5vHSRpyJuUvo1XagVmZjl1GKvQzwFlBwaI2XR9VXj4267W0lwabn3I6jKMRlr8yBnNcaRNmYZlV
907O5CUmeDuvM5RGW7G2YhTM6xIeq5NLrdcwQd5N7Pj77m5/K939pHyFLTUQo2+XUE8ixirZ3RS2
Afh2ajBUokPsVgk/2+6h7Fc+owqih5Uuxgl5Wc4fuFcptYwFs8+x7nRh8M5X3q5150Ze3XqZAdDH
y5CRs/ZR3wKlqgGOn2/qm/LO2378A/Nt0x5Om7/ix1dGVdHrXV9jSxo0lUYI+2INvE89PGY/p9PZ
iVDVx60f2iWm4EGLHoPHeUDQ+D7Mz5fh+7naHtr2O4gfTWzR7jZmWVVOTQKSu29myE0i1c8vHpl/
iv33uVNj7DFZhpvPbrwicXj+O1Ama3l3uOJc3b8K8rND4D+r2zbahCgp6W9QGHJ7t/H+3OFu7ncU
3tU6uO7Xs/MhKZmwiiJf3jzyP0bwPvVBwjvC9AozBQjQw8Oz9bpM6bd6LaOGd70N61y6mkfsbTI7
2shIxN2W9ZHVA6tCdoDbnrBI/Z05yD7MEu7aDBlMAtwT1sJmeiyqh5m7XUuHtBr0CPyqX8ghU4rR
aQzirnEKDBoH6GGPwX+RGRrYkT2kwWDrP6pNPItxbcaPfpxN4E8+jm3AvPSYI351WUXR22XGKX6I
Q7l6zF3s1Q9ejbo408FfXdF/80CIGqn7Q+7HO/7tHv596906lL7smPJ1+6n+HMcUGCHelbjHc/eW
daqUm5AfF3F2v7psrAMy/SmKife6dypjrslnJ0xv+LQuA3MONiTKf1OB1nDfP6SADl6DO745MHf8
6VW3zQ/HVk9IZ3zc+9OTJbEwUDOWCLf4fHWtT4ubG3HMjSaf17DXljUiANgzrpgg+LGyy7Or4d83
5cHZdurjAzQ/oyBs7zh+/FY7r7U9h1s6nKGbnqvrfVxOvcu9ffvMWe6XxpRFeD75ZkIiy2RkLeJe
kCG1CzC31slsj5ieIASIbCRN4xFe60GqHkt7H5xn+AX6PlksF4PaXfYu3otLeQ1fP2dma1DBkXqY
PfZFzU1+7Wh1JysBC87fUF/0IiJjMifKm/5udK94AvHUEHFPrnFQmxLxHBZXmHmU12K/8Qmg+dIh
d7X08jjm8mVAvoBW6i4fyowMu0VDKQdr3HoQZacEs+7uT4xLruCiTz63/Br5ZhkVdCbafiAZfjj6
O1E4pC8ZZgTrNRYK64zAPkdAzEiP3PIIkIWyHWGYbds36SX0Lap2d0wA+9rNtxgzq0VkanQoWqPa
l7KAN2KAbopQKj9lQPboCiVNlQBKIGg61P0HuvWkuEm+2uCyWj99wmUTMp1MiQ0nm4oH2/biDjOB
A4WUKobTCrk4n1PrFrnXpAk7dZvb1I1TvnVwCb3OltOgl9vyEkJdPPDi/PNcWkzckOOKNrVVHAXQ
ctc/HC1KKX6DzMGt+WYg991tfB+N1sd2XuM7GZZSYI4M5jzRLtHe99hbGMqsly5rM8snTGMEjF9m
9EX3nnp271z1kp+0+ySfA4Q/UlkbwcGVm6g+4l8QS77MG6sXWUzw7GFwHJYWgBcT1LSq/DTaFsQ5
qUaS9D+1rxqFB6C9DSGmSjMSLwMY+OnFM0lx1HtEDLXNed+COzkeEWPGBHaOa4PCvDWcZ5WyCoqu
Gwt4hPQw2rUTKrHqzuAyfNHNWfVBKTFlNBfkydu7+RO6oyEv826/WMYnZtkSjsNBHkZG4kfVdn18
L4eQkNXf0svf52Ds7tPQQvrzwCohMxszKQoMl/Ztxjad/drLJYh+zCERy+N0E2/MtvHyT/NGxFjO
JBmIXzRJW4ZXMzhhB5JZcuWgWghkWm8wjkdcfXQ+/ftNd75G0nPnv6Dg+tXvexnkbpKO+bYVj9T/
Hl8kZxuZf4ahovm3bQ8uJ5du6QXaIuxqVIjL7etjDPiqE5jXvU+rim4v0QR1swDwqdmvWO6xdf6J
PMqmxqVNaUT8UmacwuJletEI3/8YlrYAcJcF+6BcG5nriIlZdopqYwUSvOHH46oPTL8lrknj0T2o
JSJe7Hs/2S2lxFqjGxDb+uicK52zOncXDYO93EmWp69jWLa8bUkAvn1ohNWuwvtu/d69ADprMZ4U
gs1q2venU7O9Sok7Gq2O1SDGSdLjhFwilMOTQa/ei0EeleaVaO7pIHi/e/bPVEFO7CVbEmFG+7c8
KL0dvGFtWnJr09rbxdYyGN7aty6xzzgc8kHb4AbB+nIAmcSS6E1CI12GyWLb8IHzEN13zcPjBdY5
MCo9s/+GXCZBg4ob3WQf9zQ+LzGqKbBsnNm+QXJnblcG76RpIWCZdRi/cqoHz6TZYKuWKYX8esDD
Ew/koP2BtjzFOBBBy9b1jkvonhqjiBquulOx4Jm8N7dlDtOCUlJabRNJ2kxeO4/A5pW/m+FC+WQl
t9wIryn1trcA9Eu24frxbct59+PUT+4wU87hzt3qPMeR0a8Axhhfh+rPoYXpp8LgVQNlnPztCny2
m1+S5mmKIva38BNBQfs5ZpW0wTZbFcI8yeDAMJ3RJk8mxrFXOo9R6+WSYL5jP9216k9gfZ1dUm4/
QEyUNczsukMsSeCDdSi3G5ZjvOf1jZk1szHHYdfX1UbzfWwLIVDCAz6iJkPRpEuUhE15GD0WTKXu
vZgX8vJsRsOMksYgBQCyPCCoJxCw1/5zev6z0J1HKcMvRz1c5uHdwXc2jDYJIlzjuzG5bJsmnV2N
1jnqv94TlheVCkANptLDMUYD7MspCx+EqxS5oNvCPiv/fd6T3Y4dTyBc64BoFYtlLa5Yajkfq2tX
fq2U+cl0RZZagOSM1PF5wEJ7JN3zJ3ySin0HF/REOaDz8vQO7MbgfutmrKOzMRccjIbleGydOrtG
n+fKEQOI1tehDf4+Z8H544vrpnsEjEtky2LIlUaJ8lA8Z2bFKk5Dk1qahJvpxmBq9bwf7sgHMiiG
tNS+82Ad/D5iKBdyCn0cIzus/k1hBgkn9gyN+xXwNOrgn/Ddf3StPkkT1NPJUH0hSj5hX2zxX6E5
x3vt3uH145Q+Tq3UqpC+g9JDjKnGHJYAlEVpyBGbxnWOiXf2q12pZ5HCqgYqqyDVR9DpQ6ce57ef
7bq89cwf/rp29IB8p+797ZYtN/7L2vH/SDqzJVWxLAw/ERHMw62M4jym6Q2hnhQQBBQQ5On7o/qm
o6vOqUwH2Kz1jx93UJ3sxKAwg/CQKkb5SbdRfj/JmoMjvYObanv+8vvELD4yf8yey3ylC0GCfZmK
HPSDLLl154KzEQgfxSfuCPYf6I5M+X2yHhkTpf9J1L8kuYzfJeE6/Y7vq6R5jVU2C8XiHjX5RLFI
zQfl4xSBpihit1O977BgGOXXv7QQKLdFk0ctRAYBsCz3T3SJh3/gI0yU1GnpfnkVNwYv/7mDuwSR
a+84IbQbNJumB28m0tTXl9VhOBd/8kL9jpwGDzkuUq7NbKTbyQrHB1pBUxOch7jsFfIknqKPZZAI
ygX0L2OAVvF0tmuEa34TJk9iqQ2Ss7Ul1U4ls+fLlf+oQtujqd1Ug5MSk/Kk4/J5kNev0Lo9fhMe
cJTXm/qsXA7jEUJ7Hc8PkLXaf6KgbPg6/XiquTF3ITqWYjvcjcXrJshnCqDUfWYGSvj8TFzh/n7T
saOivmFYPetzHuzRwy3A6hpHryZ7AQCeS8K2NjxQmuMLRn8tbbp1bnryr2RsKFoAJ6DY4LGKHJJ+
pdn4aKG9KZtFzqD5L2YOBq0ro8EXeJGGyeLGJJ47KnUKz6A+qxT89gG4ABIMYIHBlcdaZdgGtxj1
HdtRrBnP4JRBpniiPg+mI2wFnECYmv1mnD4oU+DOUSb1sUbHdkLmoSCm/Zw+8TiIyq1D5Ri/nsBH
za/K4Pl3HV8JFe1A0YMrnaS5fOdwbWg65FxjP2TLrNnvkB8IzFvNSX06SrQaF2vg3JZhfc6FwXHL
Av4sXPRXzZT7BxbLujK1idyeGaexTy9N/N99pu3yKeqoBomDeLbq8KwlzjebwvpUsgOVJeygcBmJ
JcgSngR3uANitnMC6LnRgAamTxHUwQYNbGizRGmEwG98/nX9pE2Dd+cLzJMIt2jQjGpOvHpSaduK
RnBK6+gD8LUby2KFYPJhBrxRtlVSj2VtxqqpAgbJb0jGFBo8CtVFDoIu2sfP6MlhW8Un95boMaPk
beSoJDOgrQGGfOTVnx8e1GKzHNZjmj0g5DLa8DKK7gdt0Z0p2CL5k//ggWijc2ssjcmNmoVJAaGB
jh/IvMnPLJv8M9+YAa+pbmTSGKUJdBMTunnm0+g26XdVsa+9nPc8t3wioTmg2jvaN54VA25oqg6w
s9vN05NZqcWgkOmTWbXyhkq8uN2WRAvqIi0sHFl3SZ6ngvvsDibKUtTPG510RZmccYe16W1OOd+m
2fIlhw+EglMFCVqK9Ldj+bKpxioQqMn8lPhStRaEuo9cgEW9LWZ8Y602S8Fh4DF5Rl/52yjXcoPg
NmuXFjMweLmg2OzjJfQ+LBSC1A07t1agKZIeNJmHn9tBxEYFA88gqEt5oew6GyYdweMv1VeRoz9W
D1hslw3ejuqJueyuVAA1IJt7+BDRNTlZbI1es96nwyr/q+Jd9ZdkFHU5X2BItovVuGXdWKOZDzfw
UsZrfNt0J5X3Aa/L+1bQUs24DAvVXrjXOioV0DB9XFB8bZnhceQccLPHUjgWHMjbkQlnIl9C0llb
2LMMNW6FPh3i5RfheEBLFFNZUznXHgwoMiAE3SpxFB4TKepCQWLTdJ48lgAZXMYghdrh709RTzMq
JNZS4gpwybWXo2V8EB08B3iY8BhHY5HyDUFifS51ibqSdP36yjzd0OPd7wbAuCpaPCGDfYFK6cuL
L5pvQaFnYN5A+EGyUnfG0+IBdYkCkuZelLZETP6O/zf64Uat5D+p2wkZ89nxZYCjoJA5ijh4ZZna
J2LG+Z4rOjHYSeIO8nKXTKEjVK+M1tYI3vtcBLW5JS8fQrA/9VAP5tJS3HyOyKQTff0R8gdHZoG6
RlD/JdiS6SWQRjlGHXIO4NGn0Cpmb5c3ZgfFy0znlo+gkI5PfHo8YJv8Yi6qno4e/yv60dugRIhJ
Fzs0mH80XDpMqN2cH0DvSeVb4zpxEOFThkky3Qkz8B8GkP53QLxO4xpWAzlIzo8hJB29Oetw8INd
Vw5UMYtXPGHjajABzmIi/ti1P/x+8zLCMuFwYgRig1igqHHyeXaJL9mSTDv2Lq9m6HaeR6AF2Agl
89SXB1IepxYaZZyRyIUpc1B5tpbmr9Yu2A0epf1FoUg6YjxtFkLGBN4jLr3G5y8xC7DLF3EvuaCu
o/JSiqfW9LlSi0BhJjfRp9Q/xUKH1Wvdu9b5OqLxtwflzWf9VjF7qxv93EUuo5secr5TPS3Z2UEb
JUTvOijQrWZ3oLXk4UrYohw+oOdrVyoBah1FdR4Eq4Dzdq5cBSUVHrMiBKQM1uXIwLtw75wG/ldy
2O7Nm4AgWwhLnMlUAyDWJaMfHNF/zesTS1lJwIV4HtYstCkBxf+Io2vloO7m6bXiR7WusH9B+62a
x1y6wR0j7W3/Plc9HB8lA3xB7AL+MVktQHJp4hvhbwk4GXxhUTFo6PZHc1ItKAkhOxvHZGbdLbrR
/RfVooCOZqAKITPRXX4vVLiOMQBjsNMprBkV3na6f1zaJ3lzii1PPmedrb51Xh4ipQLQ3omBjNft
rCo5m4D2wXzeQXzhlpZucshh/j2nZ8DBQME5AFvI/h/ClEJHYMC8yTKOzJdnSmtA9Mwz1qCUfORW
7cuoSSbwf/D0sfMcQZ2Ph+wnp1Fa+U+ZxQ5RnMYIsl+FWqipOKMPj+nb69gyJuopyC89odQkrC4f
IDrz8V96r3EEskUKCr8zwBalcD5kejvl+nWtRmgUUpepTJ0q62phxEy7vmHMtbA7GYldr9/QgWim
ILR+2NuxYlC5xh5Px+Yb+oWH7+Rz1zaUdPb+eFH2BzAnubatMH16YCX5csDV5jVHUOVRKrzn5Vas
oRMpCd7EQrAEryRMMb5ITYId7yLJfir8HIsZn+/8N0FKq/Nx6R4+tTBbffeNPS/3xYXWgdxlbCRt
GSdMBqbBmwaK4cW9z7zcgQ17Jy1MoORlBV/H7rBOGLoZvQm03bymnRPn6AJpuYboTilbE1ffucr8
PjQLCOw3XM0BDYiOyOLWLNkfM97ix49vZX6Oo2lE+/Kk2KjECYaw3sdH5lOhMzFpXxV+jbA6vzec
KTMd38S16m1OlQcDQErMB/06RUuhn/v8IeTlj1BGgwASEDjw3rz/GYfoyxO1ZjYHu2E/5nIqBwDD
dBsHVHGifOdyPVG9NFaMFftHHVxZj94nVr6WR/rXNQFQRt/kA4G7hEp+m8L+HGHqeoeC+OgIqH5l
dILoNTeATIoxHVDynrjR5LHwk9+XxLPPPNM9kHfzbFFfOuo55jB/poqEUb7fS9TAvNAcoos0qM1n
zqXPazbJZzL28OPlpdyimMCQcBfNpQYy8nGgZDmD5mAZ8gWtU7MaF+trmv1TcEO0rOKsighaJpWT
3eUFT7T2Q1gGgzJKQl9Aly+j6ayPMsv2GI3F1NRDfNssQmgNaehU//GKYG+4R7Qdsw6Dh18RNRf7
cbXsuQnw0SfjmcGW3LM9yYKNYGJ8BLM8GzeJj7+JZ5yKR1FaaDrsJYR19g3rBRXLfBWDenzygAZ+
R63c3nMGNFwT3IKzPF1KPF3KklkT5NBDfzB0Lt+6eOVcAjr/A51roi06GdFJwRSf00MLkbnm5KJz
Ccsbd9O2wl4DMIz6DFWVhPxkkrvtrjmPCnr7u8vPeeZoex5EabovCtsR5vLb1gqvTKHYh12U89G/
Kpcf2FC0Ku3q0NrzfCluCdx5HVJPbS0IZcTExuSLAG3+2cFoeJZqj+KDLW0l1Ow+gF6o8npDBfAr
pw3Za7Jj3F6XgXiTgpGmn18zfVYIHqshAmZCR6fyl9FBzh1B+BdfH3UI6QVSK+xUbUctiVjZUO38
XZ7ikfsNZVShJ7ZEW6ndRUZDOZel2mwf2Xh8snCWBiZvuppB1EwkmzfIqKzw9XMZtGCyPExjUsm3
4Gms5w+mPTBQSMjiFv98RffTgaL6yA/YZN77/OmB1xA6uc7XLCqMONnymQdcNFcWDx4oj18ViwgQ
Y5Sg5ACI4bB4U+azgvZ20DxKpZMdlCtqcZrA0AijIQKC70YBQ3zPa9di7zLPxAtRySaGJLS0dGo5
+S/LVVc4rCRqNk230LR0d7Vzk3i9akaTtXICBVJuI/XqUtqGM1zACvrCtbcd9gZ/m87h90IhHikG
F3Bp7Ys8fZoJUxk7kBJAylCcBDNjTNJk+uI2vfBD23QxWKRotH885g9YTkiiSdbchNl4JwLhLjJA
kl8+b3TmDksCkx7+MQo6b9mdSRyH0cFYDSukeuNkZat+c2vdV0GMDAgZt3fQ5TPptdL6Y+KhFKEe
Gd3UuQXO4dmazzsqRXABszGq4cP49zTXaE9wNo0GIdGzsGEAzm04ybAQ8l0A8877fVe6JSop9NDc
n+08jTewWkFC9g0A54rfkqz4bN67zpdjmyHrSeH7a5lWM5Wnde0CxACzU+xbL57nMTucMukfkL3i
bvTUGACoq6hPxnf/DDgSdZ2suJza6ujerEa4ZyPbX14k3KqvhbqD1KVbZJTFP0YVB34lJJxompm/
NSTouN3Gnndulo/u1oNvoVzNZs+zIrslCCO3MCXdGP/SEaz3lPK3w+YEteYJ2qq0tbcdebQAW0+q
sDlIo8zRe68JXydl+zzpbYAuJPYNkIjE+xRT5G3l4vk3dmEdOKurHSveOZ9BrNBrRyV5QJM5VDjK
g/SssK4MTDbRjstY2wy5E+0eeah9Eb3NoNS44PIfHHyhyD+oPMVaHFNrSf1t971vwUxBCu/if3q1
eute+ltcFPYChIqA2g5IOWDdlyXWHUA2C8YZ97O0wuwErXVmUObK/UvcoXDeyNpdxdd38olOisRl
eirXn8E1YyTgvnrLhjX6bw4xJIv3flYvP5QHmqE2B+aHQypvfI0vfPQMxvxGw46n8f75K3zpkzRJ
JzLX3Xf5it1i7L6SDA/WgiePQAjmykxdS2QJYxZpyhBHm4Q82rV0RIyXfKacH7+ybluXd4DQpP8R
llvE0owVVLa68uoj2pFm1xtquF3rpz0Y1y9JbrdIsV2DmrACMOZmqV6677wvMAX8JSE8e3lfU62Q
41Ek0AHpJOJRotZhKx2JLihEs3J07ylRYW0SLVtTgodBJWJWeXEFlNOPlVBp5X3qnfHxqnr38ltC
wfo9orPMHT7rDHamqr2um8rPa8nngrY7pLJORx7BGYVvU0bEh2MbSwLLC8vHns9FFTzqqRD3yGiX
mOJUL4PT0l4zmcwxw21Lr5kpkttAzWjQDti4kTQADLUEUFShoASfchppu76d6b2J8CkvT+S7HXR6
mJ971hsJ8Qm1VgkzNeARHcRnad+mCmIh1P58nlUzirIYNp23vEwgNLVjjEKunwLcCHVQ/1lL9E79
tVnRGoJuJJ60zDXe8xj55MeAXI5IDyF352z8BQNgTRqA3YODPlZfege6qYZ0FsBVs/sP4VKzzAJe
C14G4Jh4MaUAfQzP9u9dffpMB+US1whSKSQ1ykzYUst7fBA+eWt9GUAJO6bzmVuzZCcFzw1eyfFB
8TqhwK0PMMl8fJULjKe5/AjekQF5JKLD3gOPGGuMX8cxs4Ogcqwj5PgHzT+JZD3xrtq4J2GHcJ+c
Raohx/a9mj8naY/pbq267+srbI8G/Y09AnsTjDKiNizr+Sk4YMejiOMDfVzmmBcwTVA48FQbfEqZ
AugD8sUMAOFrOzJrYb770iHKeyGmaaexcy1YgkJ9V46+n3r/wM7b3KR4iRQrS0564TemYL9VLAMY
MSpxjasBTgzkbGc0djcjGMrHsswK5JEfZVKIyGrIkowHpJkDZna2fuTTmXEzU96RePxi8xdCyNVP
zVIJZSSfTnHU3PTAv7wX14x5D8BwkWo2XZ5vgnCC18o6RviGUI0zhh7fZ+uvxnQkiXsg4QcHRIZ6
kCaYI8uHNqqyJsnRWCjofkqvKqajovc7Fz8uXNXQ3pvvNlV2X8nL+9vruX3IgQUKmhGYIXla7sZv
SpTcDDf1usPAcOgtR6UMFOWlieQNYugQZ0SRILnRJC6dc5v9M6nEK/Y9VwjXyoew4rP+wjqCnmtq
QgJ8oAxDSBdmB3gpkL7PeoTzWg531Fu4kxDvkic+Ot/AJDuQKTglipUI+mNufx7ee/w6ryVbXvcM
xCNT5RO3DFGMjBgIHTAlAoHC4KN+RaVxbM/aKV+RPjdNuHefYOVEcdJqcIW67Zz8h3U14IpFann6
Nk6SevBcPC0aik/Ztn4/iiOQyehiI2Dma76IZb8zXDIL8uRs5PkIJDo3WyYLDW2zHNY/CY5/lj5e
Zv/DicY1X3d2KnvmH181IlROruT6oLiin2nua45J94/Yxpm+Zp8Do/LKJULiGQUzwqKkgvMTsiM2
IaMKXCKwcKJgR5hrcxywXFmUumbh84Je3oL4wddC9tKSD5aKTl4VLcF0pTM6+oK5rDCnImom+CzS
Z+8PJJJ4fveym6EmTn3xQn3eR7ionMSM58BsowD5V8UA7COi64Uwf+8hyxCjJY1rGqcy7YGufrR3
7VsAtJmyv2Y98obu0KQRskcMVvDDI3n+dYeHMA5BsHxivJCrx0RSgZnnWQP0VzqitGfWTQFXv8hr
8HygPsesqIoErAhOTlc9SO6pg+VCQr95UL3CfRdtXwgyH7OHvmaGBeu6ldWy0W6yFBoA3avs9DlU
iPZgUA/Rj3VEsc7N8v3H41va9JXPZ0qTqGxNPiFiOa4MqF4KvT9BVEySXWN46krcffIJ69X0s4y9
Cpvth2JVbfcNjHvhM6HjYPj9HAl4JkHdWrO7FIcjyVj7biOwMO+5NnzlJm7awLg8thAI6LS9z/nL
EhMgUCnm5SzeWhg24wvuth94hohjl9OH/WjVBu959Y8PrF4CNRJSswGv2alhGnNPYkOUTszRcJXB
ALbR/hDUgNZhmv+x1iLIIyqJgIMYDf6EkZ1rQJnER3HZBiAk0q0mpYus1LC9vy7pUlu/UTNyGb+u
LzRfANyV84K80gCDl/oZ9U/svV8OGxhfg+ojXUO9CNYQzfgwpvHRGinD8tJtyEacwxZrcx4bEKZj
r6U2x12yxdN21E+MJymm+gTRJn4ZnEC6I2zeAA9vkhQ6P6JHpjpSl2PnU41nLsweYmEwNIenr48C
/L1+r5BajHai9yj/8YwfCjTxno0bfr8n9WMK0bNgH0D7Wl9YCnbPv4KwJNQ6k9ciIXOrXFBg+XCA
l2esw7/cS0uGEtQQxtbCoPma5MS6/36aQHQrADXL5ZlbJps+dRQhfBa+dYtCBbu/4aC1guG1RpEf
hJ+RYcSToB4xk6E+0qSjqLGBC3UoqNgBQCXKtwc62eZ3jDi1FA7em5+EMZzV792OUtZrOgr3i8BK
IEQRuE5fxq9JSithLeOZ9vjpsKX6+Wn41/+mxVpjLXqpvvghmL71uLIKwPXOj79bsJAyzJMjS5yE
scsAz0yhkmc9/FANQPcpL0JxsWi2yjA/eo+Hj2Q1UxFaTiU++0NtegYnq9b7X2WqYitn0DFCo2G8
K6dG64QGT1kUrXQD8BwmioKKGxmV7D/Q8vxQdMAeyAinz+KvfB3bfAfs+0FqOti8v1FvwDj/H+eV
JM6YCYWwQ0baz3wwWONcrXARn1+s+ERJIYur90/UlslM5BQkr1M5afnE1Nymw7b8q4nTakBGMVdG
5PimPH6eo6XHbQCulfNg1LbJWvpwGt7IPwZd9NHJBbKyjuCTOucR0Ase2SUeO0KhXu5j03Myb7Te
Fnrs8jGSQQhPJCCga0MSYoYwvv6bI4Xr+0OUKJNjbIuVU+N5AwBEitMGvTTHCydni4e2BmFUoTSI
2inQEIJfIDqYEepMf3P+9XUstgwuu/i0I1c5eITVtgVkgU1ePBZJKGAtI36fXyew9lzkH1VyWxuM
TGR9DvgsxeUmP6TfCWAq8lneN3MLeQcmCMFnbPGJlvrIvU7iyLHybRzNYmrLKAgr5lbqt6XTp3Ce
kqu2axElYYY0XF8L2VqBec38b/A2HmiUiUfQHOuPqGeNzUrlmV/hpXh6kXUAFU2Ciu46bj4C9cSp
Mky7Fs30QUXVj5UWlTASL9UFgaxw3IpUHu4NH60MmQkw2gtxJYB9Ub0K3EgMNEDtnOf+sd19HTko
/xFLDcj7tDtE/07vCxtOd9tEGOrlSyb61uZ6q+fxqVx3CBxRyPim8/U+h3T12kkXU0QpZkujS4/+
uF72lTA6mbN+q4TfylGQVqOviPwILSGAkbjmWk7EAHmcGoOjLGK+4fdk+GGdGSMNwHudtU+H8t/z
D92QsG0dATq8OL9k9wGqmWxKx7Dlm+BXi++Uh0YyM2/RLNk8vdHWChlFyjYMWuaZwefvcfiHp2gb
0elzzOn74kK4lr9WCOjMWCItIaLGDmaDXt1s2s3lINpZPlqFxXBuaI12PpD8RwVt+V90em8LVF/2
uMG6zVFsEPww8bn8ygF9EMIMO31c4DjMehrdvtg2GbnMIMe6811UPFGAM3NXcD6b7FfFUvInpDuj
8mRaQ3PH4EDy0pUaTXr6sn+kQyfYRaiVu1bE7TXhP8xDPmeimmNlm6Z+CQWZOcN5BP0IgukhojhR
N3oxidAAcmxEgGI3AYILyg0gHxdEYjf/qNuu7O+d0/kIYxtlO8QxeCCOHCVo9DAmFpj6AZi5Bn5L
J1pRVnCT2L87KBTCcHpfnnFe5JfHhMgNFl2UapcXP2iFMmM4yDdsPiEiDPr+mG8O+YVV4eOaP4af
/moHlRQ59Uyj9goUpPgF7iVYtWLVAO8iKWVgMXisqGLedkeGrSW9QlMLHiE9JpjqHBKF9q//w6X4
MD8nBVw3Xyd26bOzjBj5BBWOl+85nmiz/9rpJfnHGMyv4giJLwDC3Hr/US/ge2wnAITz4TlCK7Lf
kwkgupgm0t4dVxlmHL9a00fpoitcJxfu03G5QO/wIZ689SFec3Vbvaaxk4lOAqQErEkCCmY1ZRVt
8jWh/9MvciLwZr+DCyDn+ipfn4JTc/SRtyRMTPIf4inweopUhNiiYFg0h5zie/pm9tm/QfHrVcYI
u4ipp+D0UILhl7evP6YW49xo2UyAbG1L2QmgfgD324TkF2M9VsHDW3+RN2BsAUubPfbWSToJM3S2
qGyB+eEYsUjeYsCBbbd+LE2YSyLduQ5DcZ6d3n77A9W11DqiToQZul2mUkNwqukb2c3w15IJghZ8
OvR2SUDjmbfBmQ5MxdkN40VvDFzZeGH/CDAsv5xrYj2HH9JOAz1mK1LMg3eIIX0cpF53npT6Of2p
uWtJ7IP2ex0J40lRpMs/HRML6BsgKjivgSJGWqT0KKHhsXalyMsRfrNTzx0KDrnjo/xsc47BhO8+
8mRcViQWcHuijYtBhiBY7Pe2ZeP7gdeIT0LIzfJ5zVFXMIRiArBFrg7ZTaFsBITysxJkv2yXkbp4
qz88uNRlnf683tuP5CAoiHHrjDJukwilcTh5Q3GLZ1TTZrWUNFcPYyVEGSp9fyKW62qnodUnK3+M
iB9zAzTo+5EMB8vC49Nu03aOJQEtklFjSkYPtuaD6YFj84CJCI9o2HJc4o6Fz3jfHjwescltNAGS
izFTJIgOCi2BlvVR4rW4AO6WMf18vXE8RADYhhUE0a7IbOCQfk8CdJg0PkRdOkHxUIEsquTjGQ5r
3EtadNHOQPA3dBj+nqPg0XrvUYJ/7x0w0XeRqC72hbT2KmHx+MfcPbGm2oETLsJ+iEN4k5N7wj7D
IoY+RR7F4wjLY7hZa6qiX3Gx3KwVvDYcPnwGAjGTvSMZgV6sdWkDrGJKvtCEI3gKutYtni1e7tH3
mR4pp8Olm+Bm+HAJd2iFf74FUrL3pCAzbP9AdYsrv38t2nhxqpEDqvbXdMA3Mbjox5QTmAdkNoeb
IcoKFd0QFJ1nXtTwHyUJDlasN1piXL2j4mw0S1o3nDovxMcojYYlKDDKXfOivX0BE9qYW+FLFfMa
Hp8aaXkXaA9nvLeJstkpowG3oOxLAiN1BOuK0+9xIsQNZ+VREy5gg1i1gE5otxjR7P6kdwSrxp3L
Hs8XIrfzfirgJStPMaET+C3aUNqbgELbzxweiWkHDkH1icrYmxeD4I948r2Uyzhang3SAT7QgBfw
4eifvm9+nhveMAjMOOyD/SI2NnVX7cYABuQLBAjUJCfSjLmDirXuL6+k/CkmXGw3ErG7cvreAKlK
i+de8t9BNBWpd4xtvTqIJPaIIDfLEThETXEoxiPRfVEj+mL8YA6sbPZ7lUCb+NifcK4NMMNXIHlk
s5h7GPqRb+2omi/xhCizbpvmMz4ivnXw9F3my/vu9FhqCP1Or6mOzHCn/wEuRkegJhISsEkiSJ2l
4fcAXEQaAzHvZCfwi7UzQthL/zP6hQ0yeOmOCLUVN++XoLEHy9nic+KLQljT9z6eZG0VoQKkyamZ
alC/PF5+iyaInj8kIZgxFhf30yw0Lfh8bIIDujGxZNpYlGSyzr7Czw4XC+nmXtbsHofqJMrhC1np
Y1+HuMd2BJnglT2iwEi39abY639qCHQ4mJAUONpfl2alh8IsXdbbYgWAz4MnYSn7/sH1CMYdHC9Z
J3+Dx/WxpIY2pMkLAz0FtSGr0wg51hvkv5AzytODWfneX3femOZwd63lM8JzqLXVMMXbUnjPQ3S0
KPAbYCWODRanx0EPwSVQkw+Vi/mGAJ/JsI4TjMNvQg/49zCgBRgcx3sP9pXalTaSNUG8YCUsQ9BT
zX7f+FH1MdY9zjTDmCLHLHkiIAoGuWVXg2csZ3Cme9JbdtopixxudKw7gJLM1/2oosco/8dWtFMv
QMaKA3iHcpI5dYRuJPaL3/6xxxOK6Q7Q0VioJOgFCHtpL/9v1wW3+MUwwMeqzbh4BCST7FF0qSxg
ZVW3LNjCBxyuXW9jUVTgCVc9CHIVmnSnyqUtZkcLyRk+kd0TsQ5ODizkETscgKgyTilbZKD16ePG
8Bauefv81WsZX5CwyLh6DkzDt5oJwH8BbYyXX9ZNhhhp/AKYiA9W/AUP6T1lmR/L11Rdl8wHtEGt
kDFQSvtYPze8qmb/8IH5akBlHSml4qCc/g8wZbfwk4vG2UC5K4ao5fNM6vgakEvYvmDXrpHX+xW2
AnC9KR+PthRPaKft+vfrtYwZ0Ljc2YdEDoe7tMG94LSJQ+szQTPgETf4X7QxSH2mKhfUmZZRn4GK
z6XfPW0dFzC/8udLxqNuQwSMyDf0H08MwPBqymd7eJ3IjCarUScMpXD6q+YmAawxoJ0tetG1/06a
5dsfB8yczaF0MHTPCjedlkT+9ouGS2gBRb6k5Hdv3aXF+8LwEeq3iinEea1bgOIAr3G1fIe8FyN8
u/Wc72VABYscfA/oijDmyyqAaGQ4s9QQA/YzgiYl2qKaMi6eJU872hWGU33dB7RP7iQvO8PMG4iA
bMxnvGIxkG+i5o6CjGPnCdwltvDH58SVxgorcQ9/7G5uHKVjc9TBI0hMLtYCes7ey5A5Oqn8w+dv
ifhZTgVcSvw7cmhYzR/+h3oMa9+zPWo4+boJ0roBfxOpqWHOvFMCJEtl+H5hb0YhXB3kYtslo5Jp
IkUz4wvSN+ExqGk+prcuv9bWcXS/4c5jJVRevs5NZgIwfP/lmPYeK5DPtgs+nK5IebPqon9+Je44
eCJWlgBjTKuBaDMrgaOZPAtv3GwFifWQz6oLyWIKE43xB6AGjFQoHYWAn/c53+XtFACv/3nFYYEu
93nKzhIOcSP1TOtY/yV8fM7DIH2D95MIDvcm1iJGDl08mZozPnMrD/N8rC8bvhXofNmtGnuYtgsA
6ZFeOWPOf4jbVxLIKgcIdrLAzNeGtWlJSbMjzOYWj3D9fYiJ6uDJ/g1i3UmA3nhoWs10NELvtaeX
IXJjRS1dAG/mH2EF377IT8mcYH1ECGNM1oZgQyjy3CYCgJD/rRoOUzyflldSdVFv33PciJx/ipPv
Hm9yk3U6M9QzPShMqovkipPkQOiMxFGNPtx91/bzVPrtsvTVf+pqfP7ojAcu1ISaIMYjQxNnOGwT
0WtOPlohHh7dKOn4piOcSsga+CNzCGHS+Zsqkqd9XPnPNMAH0FtBWfk8RQGBlbXWebC9ApUgiBBB
DGR8fYw3mFR0HVmrIys+f8KRClU5jgyMOfolGyYMQlbia5/xczKEFS+mw3P2LJz28DjVljmJkmmG
9AvOCD8arsIDDiw+nJiRgXyCYq3U1aiWTw2P55F+jyS/l51P41qt/7AO6bD6WOReTLQpeNyaIlyM
43+iD7+lbhlDddYOw2bwwzfEUYH/1U9/ij3k9ODRVcD4eosxXCM4ZrSa/gcOYzhuSEwJnnvBVa76
8X3FcBCjCIciw1O+0OdEZ+jzp9/Fjr6Dnap/+3sJU+ERiiRtLJ+ZfE/YW8AhdGPCIkCal4YEb5Hf
8X3xHblcUPAyS4uO6a3iw0uLTrHRTy/viTPs40IDOsY6WnGKRhNmdi9zPj6nAIpPAgXsgsJkjkNe
Qu8/TA8qR1Jn0T+0+M01akAyTE+nSmJ8SnaBJR8we/F4qheE6HQAddy46deP6jPUei/1bm2s2zOJ
m8PGahE8+F23YASH1OzZvpB8HzKRJCi2NbC2nXjQ/6zqlOvHmDMpn2O87opR9cHg+OihKFZlAEOy
fB6Ts7no10Y3Uf6NdEfipezZitMd+d2+eUnPzb+MQXv0UVtXdYOGBWNEkO3Qz+ohP9J4L8bbiJGS
0wK5DZFerAkXDJYHHs7cNdwQCP5vRB+B1oLinErYYAxo55H5W8Z3NuZiYRKLjSbRIowu3wFsHetQ
WSsrvnwKsMvt907U0effsBNWCUZggs+eQbwhh/aPyiL6zcVptBaZzGDZjSXpL8QEjLcquQntlooS
dDK136xffzlmi2H+HzeqeKg3QA3dZH/FQtDy6OZo147avbc/V8P+/0OmdF7Rc/EZqq0Aq3XrwzrS
PWPYQnIrOg7egbP/iDziIxHUynmxeFgbPfPzXdNR+YhJ1PIS0amKk5Ht5XY1dthL3EbRN1SzpSbY
Gi/Tr/9ENN2BBhwGC5eI8y8ipHjKd/my5iaYpKOYE6GayvhVKUFA58VOSjIxOB7v4vsrKv5r8/4V
/3L51ib797+PsSJzgWQC8Pf+35tcaJ4p2pRxih0IvzbcE0mf+j3pfJTNQAOE56j6JJYC/jcafFxt
/KK8OOecgYnPedOenyPeAF+IQILlmR6hZq997EhfZl9kJsUNxhryhp9TMOKDL7QbaxYBg+OWe/Ig
osIgzy78iWhy+J5SEdX2voCRG4de4h9wS34xEAxeXbK0jJdo5+KWYxeTEKy1YaJDBBB72e+rfE5S
EbTF24aCIYyC+bR01Yqbzxkiym5YiQsrQL9jIjkwnUS4VsA21IMNCgvAAFWjbnprKioh1cEqih2e
tvLIhqey6oDn6vn/WDqz7US1LQw/kWMAIsItPYiKxv7GocaAItKJoE9/vlX7lJXU3olppFlrzn/+
Db0ppvZwTzEAo5tWFbEpufhz8OXa773hhTZIUP6U7lRKs2TZdbRt7FHj26k+ll5LYdgO4Q1ixWJY
w8F0wC09YszfDpymZkY1cungEIK8tG3y8EvQuOPzL/swL6djgl1Lr5Fm63tHqyf5LIhIxwbV6pht
1SF1IUYElNjHxw+9MeJiefg32sFHMl6dqSmrFOKyAQKVOkPMCpF0SfcAjYSRLtPU2RTl77PYD7ND
K3uVIZTrtMwNN9e4IhHbfH/jrphhrAVkTN3RnI8VCYh0toNPfNMmLW7a6hKuvPC/QY1oQESFLTq5
PX+PV0NyH3cIBCVRwke0JlNg+QhHxJGN6eKyQMYaYGCSho/p+j6TtjB1n+HjWjgPj3EjIGIkbN3M
cVy79zVZpju4I7TleMfe8ON9/32i8pA8zRKqK5A5st1o7NXOCECxcgcLOPwVPfpg8bIMipWebIp2
Ink3u96AcGZka2o+cOVLIP35fLBPdtKLxhY7O/fh1Rekx1CvFggvYmBidH5YFsyYvu/Hq3+qZH5w
Hx9n6aL5SQ9jJjbx44os6YeqrjYFV04OpBBj9kC7orEkNzUeeUQXiFodv5vShyiFHo6XOal/mMX3
YIff7dfTY/bSikmtRQYaydKUDkCbGookYc0gOH0LiGSciRZZ0h+kcQ46nB+8UO9iaAs3AI8AazTv
A/LbyK6T/SObPONBXwpoFGCDIBH/+kRw+WBnr1+8yR4UFsf49YsgnpoApvzkEeSTAfFCd/EEll/u
7lPhjaeI52ePnzonXnsgEVqa7mHJ7rA+wJ3wjFpKWyBlzA6Nz5Qdz9I3AL+FSA/rZwbffzmoOlBM
9gcLXxOMV3n1htWLtz9mErfla0VxOehonFpP//vCBxguUXPFxvxItyzIIHtaeH4XEA1ngA3ayM9J
PxEH5xbSAPKltynzpNpRYFvItLvtGrSiPvdb2Ue54rMVYSb3pZqjInzC/4UVArWFAe4K/oLLFOxp
Q6QI1ZmGxwK4IpDkR1BfJtBvuIrBTxjEJjQbwWdWBkBh4JFnjcjZGDCNafC9tShLoNVhTcKGIoTV
GSacR9BlevN3BGsRQ/oLKeUcUNARO1lAEd6xQn6ZDQhXYdEl4auK6Qyz5Qdo5+evP3dOvmFCibVU
ZipLAWI3YXV+Tp9jZ7x/XoDRWIx9YiTF6SbDC1LFIlnSjdNPrvrJA9Ge/vafE0R/lOnPOQwLSh8o
ZC8Zh0Q3rWhkYI0NhXvvLRi2LueBpRkk6YferY5pdZmA+jCCsfTHsQYn3zlsSbSfDKM/gK6ITzph
DwtFNkSWJkepOwAKnQpuTR0fMcZ87blSq/Md7UXhq4s6wtiby4OJKdpb5ErANMxlYtAnCoeGYMF2
Vi0hFOPaXP9C8OhXtPugYjquHgTKfPb0BPVZVeO37qJPQkqJrPRD9fAtgvw9Z9tMycAgz4N8y8K7
Db3k5ab75yP6qKsU31XsLqhDPxrzwsRruGELUoXo4R7hYLRUH3D0QXj2ebuEuMJ5SD9uY+DVEeXJ
tPsrNkDccCXBIe5GwMWMBF6HFW6ctEZQyg3CAEZuRTOGrw0zLCynXn4fwOJmsRcNEzJsDCjSKTt7
Xc6PlNt0L73wBAK1eCPY/0aKFqtEHdIcYsK+ua/K2xLAE943vugSYgjyMxlw2EhI72FCBVuyOiuL
7OvwS4FuSImrMKS/hbDjhHQd10HARxUCHooe0ZaV9i2jpZEjCGXPOniw+KgXqYhf92XxDYfGKlO3
5Wjal2HbYfzvlBjfZMhGJ1igyPjwjU+DandD5p0u0Vs18pSu43GHJ7cZ3Vf1Y2fg8JMtXpX3npQs
SDhZMxz8WnZH2YKetkarM33UwaihTUV4jfSSUMLV/R2qMG5G9kA4D021kZVjIPHwyg/WBVzPgLVM
+D7Q7ZI1ZO4jA06MvBNnYEyh89a0CHJYNUvcPvS1vpZx5FSem8/YwgsE+TauhU/4kIl7KxFVEnMw
vE+zu1PhK5UBc0FGg1fTrdnTB5Bl8B9xqx6+zutXC/FweCj2ET88GpnNEHXCwEL0BoGO1tzA5O0z
S+A0tC6GdiAuD5Wawn4qTsMUleMvo8siOkQAzEbtp4ZH5Vz+Yv8BCzJfAxjh7Mi9qJsUZ8oJ6FY2
AlB0Gk7YG48HJo4dZggs9RHyg7H9Yv2EqYpNpEV7TiNGSQM62lxFYgOnFoMtVBK1paYudUupwvoF
AXM4EPoBJsr3wnhfYyyABr5B3gq7AFYe2W/9x0VejOsC1wb5OHjzScyObS4dwfBA/ieo/zbTzxcK
PXTCefD4LGGOaD+dHiiNA/KhoyRS0lXCUpUf/bQOAVFY1RcAsQZIsG41OD1zOjNVyCq+cFryKR5/
eOu1FJtC+OFkJ6YGpeFRWWIPddNs991RF1kKq77ipBBDYUUk/hhzzrf74YPnG7KYAZZrYUnxWs8M
ZDDHQHn4bwp35qYpkknAHHgg8EWmCEfZhKSxlfYeqqZxYuMNyikhM3fgjemDy5/3bZYKKaDA16lO
FY8SuKdcTKGkbVB4Y90H1IF8EtsuhlXhrT0hfvs4jB0xYnyIIwTFEV01mUY/EhT01unGbkXQCV4B
xIT+so9ByhZwIaKbgfnZH1G2+kqsqTPVhsPW6l5LPqB+em6Gf8cd4i34zEygGURch6MQQqzULXrk
c1iJZ/EYUQYFXjY14DylvobJTMJZt7rjjGuai1MTMkY4J+5Y8+piAdDRyoc+W7JW1EbQV/scSi2r
670JBukSjypGNTc00w9X+CFhCIRW9eMIixdGOCOHO2FYzCkzG4b4WH+WDMJmH3gT3Dayf8Y+ijbk
7cPdo2X9lOusFrQEsyHMVQHsXd/fOHapplRYzApxJ9Li12M1kmBbUyAqu29lmJjzlXmUMNMsJxpC
DhJCsKX8Cs+9ZBAPKQrxc/iSL1wNmY2GNTOX2sJ8pagnkraomNcaMWrn03O8xtSN7rM5sJ8lOroD
QKQ6W48N2ilLPqtXqfMDahygVSpyMaCLE440+LsOoPSCkEqFawAfHB9YvUIBcSvmhuuM6M/Sfnbc
TSPYkzLCYE85UqlzUT/RJy8ol6VNMfSKKTcTlCfqHwoGZrAyvE27Gq9k+Cw4DaACbWv3mE+OOOhX
9nfsD18hTJb68FkmI0grox9Wje4EdfzOgkMXwZ6F3cJxOXja0tEvXrRSN1e8Oghr+T+P29d9lv2R
9FEN4qZdIs98X9KXXTZhPeBStlHsobhF8Y+b4y6lTKaJoa+nTMREAJnBzXr3sI2bg/6eg/zdtYPK
LBxGcr4vFH88xIwB/mVYMstSZ88Ro9hLf5+Nb14lecbAf9w2MkX1nakDGq55B4v6K25tXsht2379
G1IlKAFvpz/6Gadfd5MPot5d2rAM5YhyzedvN31vDcPumjmMz4KpdY4mlt8Z9VGo4rbz+cMjKp+M
S5MAapa5nFiOHUPN0diH2FNsj4iScFIMdAQrSBHZrmWP64jJSbdmd4+aKtD3ue6gY2Zg0tBqT5+Y
9TGbqoQMmnqoS/zHT7qvmXtkroGTteSjAWZ0WyjgG1HBXTv4re+LBJ1i68qlN14MXkDhcpwMMS0/
sxw2l4YEza/90qavH0wTkO7pkB41cEzA4TFIqzVGBqjZD6Te2CCtja0goL731ThqkHPiPJzb8iBO
IXw3jg7jiVmMPj+CAbw8fgEFNj5zHSiB3aZR7SH9+9gCrVZWMr3n8ymsBrXkagwmQ9ZZ1X8TSSdb
HxiJhUtpn5QYlboahTUD+6IyM2jV2OoIaLGG8PsZeniJENYLu5KUeszAhiuJRCjK888ByfuwmlJu
fJGPAJ2VoZSEKfkPzCYvqhKBpG8ERweICvm3EeNp2pn467pP6IsPj7Kcr0IFoAHr4xm05ecavJQN
9fj9G5PgokGkGmMWgpG1GIsObWQ2LJZVEeUFnTdocuVknb98a8hVaAwYRfSrAhOkSydLUMMfEqCv
7Esf5qV7quvnigYjxW82YNrUDPfPL6lc6itCok/virxLfzjvBoORCc4BLNeO8P0/zoWjOJZSG+MM
aoPh/qc+FEWEf9BD8hQSuIfsKAxwI9ryOvcQdpSjoMgc5YnoD5b2/AHhHZMPfIteyGPu1nOEj/xJ
LSdvFZEphajSn/oX84W1gXSKMTqGB8UTNT76gJsFmCJN2SV0unASsso4haibLgEvcazDP/tK0cBm
mKQgcQySiEtCccpwZzgOV1XyQ/GmkCp75MgJFmLEOddHsfRc9hq+am9KZlOa8ypuqO5lDK/Y0Nzj
AMsr2BmPFP1F8MVeZZgHFFC/NP0Jlm2y/YSuzxh0hGANHu2pM8L0H/G91sz9TMbC4ms5Mg4dLFo2
7si25J5YmqOl97bAz70Cjr7bq67cXN8qgM9CELwzC3UREXBaMF5fME2Bn7JViECbd7HGYp7jYLFi
wucNpo2t/+ARQSZHa+dRb0F1syjS3IEnr8sQGffP3cltii4eoPam6ksTFJGmiPSRHYXwHoWkSsYa
4LYweS3x0UG7LOUAz1or9Qeh7qqRPFVdNNFInX5fMGrR1K7e3n1RMTmCtYYhFHpFffuaqkfmQewO
81tiD2F52QAFfBvFfaIfUtzOfm16p7VvKzmUwyy4b4Ze6SQB9EdcUYIcgS6zFNxG3PtJ/Hj2MqeL
vk4W35dfp5wV8Sco4jzuIkAVW9BhNbeGd4gGV9r26CTwwamm3di/RQgwvHfIMIOxvyWy6UGwA1R0
LQY/7wCWeSYzf9Ai5UcC1cyJF5C9ZIVp6OmxyST6V1er7A6ir1/6MhWUyQyPmX/xRiRhAOe3e8bi
bbkeoyd+v82uwF7MY/UBbu4QQNtnl3SY4GpezWi7p5n1RFZKHpjtLvEQ7zCQYoVj08+vb3M7xGbw
UqyayAifs/7ht6t2JW+yX3naz76CXhkoZ8aw7ntW/aYTZp5+P2MyG4z/3qdR2EaKmE4q7mA6xt1C
DhPUuSNwLlhT7ni8ql42GhyUWjVNLjLt1H3f5s/RtIOgQD0yNw71Hzqq48Wgmf+tlyBWt99yOTwd
J0083kDd47Yk+2RRhukE/vhvFWeX7CL3FlqwtIkG62bfIgAYfsjbcrLhTHtiwA09eFmq866nTB4J
q/UmY6lbN9nmcdzrLxXzQWKx4LW4PWUo65/QPqrX8chTMZgeoGxwpI+DsfDnE7BNd4RhgLXgvrV6
MG9Q4aTBIJpKrHo0UPgNQgvGEy+PMyxZld8bdHoEN/T22MtpSFF31GkUaXLjJ5Pj5pmeypqeAesw
XNGjhCiPhDlTKUYuuLCgD9ZLBIton4TE+nH3vjGl23OFcLYlRvgZVNesD+iJynKL1WudcrUqp5EE
PrtkcJz4MLfnNTVxeJ9BIGdhQNcrmZQBKRcccND5Fr/VrXS0c8RPcJlxaOaGaiMJXnwxGTVgwYxY
B1H+icsukm7eOGduGOrMRW6wNDEP6qYqVgwjzi0DFlKhj5709FTBOVgk+MxpxcwgL0Bpou9O5Q7g
dbXTT/nz+UAXtbXDYOBSsHYaQ0846qp1R/fcEFpSXgCqGFCMtd8KJlWPopap3V1DRPWQnhjUvQAo
qh1BEyN9bcDgZRyKtSkcHrh1ZWMVwy2Df3YmbOK0fqHf2Djf1LbwLnpfQ2nwGJ0eUoQbyRHTVimH
MlGR79X/prD88MM7rpUQgpRLq4slIV5Z8vD0esGDn1Tk+WRYOHrUyZSqFCYfXDMeDhsfXTx1d4Px
ypuaRF4liO9XkuhuIEX6mjbB2jNPF+9m2hIoChOJACWmMzi7jIll7yyKQf0m7Giq3OnuW5jU4uBI
TDFeIOIeA4I7Q9dd1u1f2VzGCVrHqf2NZ5pwLBAsY6v6eAj5XtC16HMfr0mNLR9YBBiGPv3eGEN4
zGNGTDq/znMw14rJF+CWduGGb0j3B/MFGTEW+KNdd0qDdAUFbXDBSI0QPa4lzABQatDkWT0jKbAy
heRpCgOGHu9/W4UIaxRBjeBf1s3Dfst+bpmMplD1Q2mGWN2jrPATN/W4vGBicqIFP+LvTiGB+8PA
1fDf6ehyAbm8ezfJMSmAvPCXRohV5LdDhV+AMBPIxabP/JVuiuktNjBfGy65IKb4xup5TdcDhHKD
wIhqV80pyvDo+SBkm7xmFHSntzRptq1zxCMM4fRsEGHZMNoPiXZVZyI7tPK1JXFJHq4VcPrM4mxE
cjz8/cbDGPh48VmkETOiSFngZHcPcFqZfkLBdk4msJ6mcgSLi4FEc2pmypW6kXNE+iXqW4RTKP/Y
vmB6CzNl0cvQ4tZEPQtxrFvKuJXbfY3nasz7x8jixd9Xn/VguHzhXkVPwS2I/I1pBPHKtUPBZAbu
KnCDVTl3VyKOauU2piujBJ4TMPU1OTdkAq94y5zgZgZBQOLOEZNsC6ZRcrj/6MFt+vILRJCZw0KY
0BEhbfJddJbXco80cnpbjGbjZRFgs/w7jvupEhXzezgTXOVkrvg4AbDm1z77D8NR1IvI0rnrimu9
pZqVVJvKFkChmFaeSH3gpxLl1wl3VwRdCY020R5nLWZj65OIRh4PNQZsACgMu4fbrnPgHAwIOslB
ZFOib3RoSs85TT9jVOSt7xUJN2UsbcrV5/RatRuaJHDeEePsBgdYCB3miBim0Q4IQFrcNsfeuUev
XU9yHhJSGSXaWCdOGH5rB/H8juDgBkdXvqrsTyjfFLfncp8NY9KFPFRxJJ+qS3RUXFVcduPfEekL
yLL23eK9o5lBrKIiIBoI71wB/BF69fRGuNZRkK0M/4j+CGKCvk5mdJcYP5VoQehjanT4BDnCQnde
pIHoHqyCHkPEShgSoPHClasNAXbxZMEzigyfHp3XxzL8caBPj1N93YWPHdqvfnc8kDuLPcKdl5PY
CJYACw9YoqcHGaIBduOG/QFAL+m8PDYBjF2NebZlwAzBEg/rKxa/79C42QPMwGC4p17zsUeobFt/
CMolzJ3BI2wDNnrhQmKFKk2YRvMlscgZBJBFWcNVCOa4gsKzW8vCEeaz1+LbSon6ae6qlxEAPlE1
9NY/HblGfOUvCylC0CGe7f0O14vjtbwcT737xQGQatc2GKBgSQN6KrtY7SBf48iP9rCwZ92WIJ7g
SyUFt8AacgszECKeh0IlQsNBfs5SlJmICGbPhe6Xi+OSyWQkkoXLSJ+xXnyORGXZiHfe6H7uDq+q
IPd17OSM7EtHUb0xhrKvWPYoyqgS24kR9XvcHrxJvoHsDE9p/dxgVD5jnjdcFRN6d8xW94hLML8k
gaK3B5OW0Q2zKtLNZfoEugHrg08u2HzPFfksVsK9wh3GaI4S+hiDfZ+1BCW6V/qa/dpyT5CXsEVL
GEgOZHBXt35EwQxJf3J3mFOyYg3wA2L4zrWJU84vR8mIGOETfYJhPF4hZBMxTGFwCI6hL3DZB2uE
V08Pgf9W8TdEsAfz2n0yankKz77xDg76Og+SebHtmbOBsDGThjIgPOmaMaIdA8taPZa/ngQ1qPdT
4ab/PpQ2/5s+7A5ocjJm+X14qn+74LhT4sMJe8QtGKAA+n2tOwcU7ao79C7Qbc29FVP5QQjDnfkO
ePfTJc6IF8us6sOtgLucielZY2m/2LmwTn1w3bmfvzPC0GBTzJ/kn9F8M6ygZke2BmKW47GBdAIG
MhC8+fXUH5Uu4GPT21dYF+LE/rHp+w0LftP9XLw80FAdwpHJDO0KaGPgvknv8+9UiJhoPPUsEXxM
/RkMEkRY1V8aZxhMQl6xKe6rXcKdjOfcwzT1+YthJ+ZDFRAQUyPNHT78rxwoKLR9VCLZXoZXDEaM
OVHCABS7FlBCG60PkNX4EbeQRGDZ0mdJNsT8hHHR73HSA6aNWAX0F9xQGIEwJMfy9PEIhsgmPutu
D8EwwPnhZrexFBVxOimX7eq5lOz3EkoXBTW91poYVfMUDkjUYt/XAjQ/ip23OxQu6XdN7feEiJui
vcWl9rVGBf3Ngj63pcY5Imakk36u72Q+yHsF8jCu4MIbe5s46s+QVCoPUH2ULGRcttHK9MKmwn0R
l/PFYICQRfclgDb4a+OoJuemYXf9AJYh4rypvozCnnnzDRqwLq6QsF7g+yC9Akta9ev3P1OtV2v3
6MRfZh2uueijQXTH82NWXjUZbzWbW1ehOzZsuHlc+vnmhp85TMqv5ryTuJYIox16BlVMpk8gKtTQ
O8v0/EKrngEgvSm3AaRfsGMezSIftI6qg40DIGS0vwpr2rtejRr/nX2c0lBIC6TDwqPIO76WzNak
EzUS7IjTccHqDU57/22ZWsjCMZEhZBoBcggEU8wqRrgKwD+k/uNLWCGBIOHDntrTGI4/k/UTzrML
ajGqL8gO2h/PZNaFxxF3LLQbjVvHGnMFnoyLtFF1UBLhyc4e0m5UET8MwqjRZTFMfzPBsoY7XZ7i
4YwrfmoIM2f2KIgKY6y9oPNkTMbEqAfBAZ75heTXTSCRwgGiQWr2ps25ZVyMxPDmqeibH3jsit87
P1FFNo2LTdN/FduTlHhmcty8INKnewpl3GaY2GAYCYz5cBkCffAqwFrpDwdCvP1YdJ4X4+/uH51q
S/ZvpCx1h8m/Z/gQy+3XnIQ2AqRBzJZdbta9x2abSCYN1ncoMj6Uj41sBvrxERTz772D3IF4BxOD
1ZGrgr3+O2djOS4RMCR/yUZfNMssVDHaIF1yRpfFU9kB+pE1Wo1W/AQkgvlWmZVx+aNM638Z16z3
Fzy4/567x7LfkNiCQh+CM1wejPfi0Qqs6A3zHikki8e0OSmigh7s6vgd3y8s6NkZQJXzknqK94jr
GNMalP9XQRZlroUtNVSBA8iqK0255HCR0SP61yeT4ZokNc4c4qB/f3HiU1fQ3NKf4pp9MJ2y4Xgy
WXdwYPnasJZgIOBUqTgoGPCv+Fyh9dO+5g+vwedyyFDUfEdE2N+t3YYlztwxkPj3mBrmVKT8ivpV
LHK4TWBtRX3EnMqCQuiNuBSh4OxQMXMN2+1mIEbSxR2zlfIMHIs+B9u7qYpuKW6pxIkEg5LNfSSZ
QYIVK/ICv5oxIT2Plvl6uM2W93gYFRB4JhifQFyoJ9k/lfFopyxuy7efznX0WozC8Ve+ZiFsoNrn
WiSH9+7Wk9Rtr3Ca4Fqq19E5ObSPWXXzGS/JNhk5r7c3agKDa5R4BjaBFW6JP/kkn3yQmcEYt2+H
fHETjvdxT+BrOTcmBKfPmVkP/YJPHONbWAdjn0/MjCVz9Q0T2W29va15OTC/tT2lXWdBdfiusLYY
fd0b4RroYt4EPTDjhNnsFHUkSa2TgEO2bD/it33OX2G2Qg74rdyuIDftw357+6k/0y+kKDxANOcF
TVRzlZfz3YC5CQQsyObdql6OQiR3FvDULAvGC/0C5TCWXSa4HKiR3/vYU4xxv7tPBmH1W8+wqzcH
nnaBMnGqglsM3iM4BVwoznAyis7VpV94PZBNhHTEWmIWgRRQns56S6DXTfj8oEy0MAIemDgk43yC
4qJ4O9iOJrw4V49LQYz5INNFsH206nO2pojX9uOhr9WHI+X+DjuPY2EvtE8gY1075cZCh6DikYct
AwFqGJGJMOD6J7XfVt5X1vLZgz2pKDnNZ5/NBz11ZaNPsHqnD1ijlqMu8tJuIpFsNvrFK8Pru40x
g9hhnR5Mo+O/n7+fMAxPjpXh+wMGZreDcOixT116c8UViKIEM6EbnfS6llgeD/q1RD1WmUz4IS2/
7GpxdJmL4VIpOzo7fxZ9PyXjA9GRvx14Xp+5YEnpi3b9GckkaeHJYt4JqFgPNPiqEhn2wjtVFCG4
UL5QGx3wQVhDGHrBe+FyDQ1XOlWh9kd1hfkvfQKTC+xtWQDamUGU72ddNn43wCCLU9/Rfs31sIUa
c/Q2lSPHBLLELGYDF0+5KTOUx3WAqToEXSLfXNB5TN8Ag6ln3ls5YpZOJQ5yrixv45MGnjpNmXIf
2SxvOkxrIOpImo0u4PIHkmeDnt75nkImcxSoKiz1qM24VjHHSZaY5SUS5tQOU1XkacoEi/crOO2m
+KsNMVTrthVxcEBWMgpv2q1NNcQSwFZKKkkMoDNGGHmOWRnJlYjOyVr54p3YMEFalLiaP4/+sJje
qdq6CGvvW00EgCNBrkDKvmw+/h1X6iI8fuwUXb2P82XZ+TDrUxjU09sMr331R8YFF3MYPEOBkwJR
wL395B0YhfM1yIJB/9UGw+EUu4BqjQ+I/vFG3whexwOPcLzPSWBHaV477cNrgYQLByRnuEU+guMx
VvBfyeYDSQ/xMIbErhCSp1ICW5A5QbXSC/7HgAHynP0Da9cGjH5O/TY9rtp9sZPmlJ7D5WCdTOFC
czH8I94SSgCTodcBBjDktvg4eW9wJ8cguicRsVmK65I9DPJohmkE+iXoTNXkg7SBhFP42/vx1y16
+yU8wrhknsLtK8U8B7SMghPDu4Z0QeiVfCftj/8ZIXX9RVJeW/rT0U8AhEhmfoqx9WQW3ZN65ULY
aBl9bx6/2QQgqWIGdptWrEnocRAkU0kjh9yA0mVPm5m7gBnpyXwZlpg0679u9V62hDKyTY0YxCHX
UuweETpBeAQjMomikMktMULRzDF11u41mGP3DtY0wgmdgFfqSDI6Ntg8xygANnRTMh5zEWNEaUYn
ssUOIV8iCkAVBwEr34wDKH4H+ZJj6V5M6fg8hEjL+8978nQ1JHSQlYn7JR44ORhLAzalqWC8tRbT
LHjpW7DihTZP4pvzmI9mt6nh4UPmvfw7lvEjfzzJnCR8TQwYyubLgY4Uq7Z692qGyaqZsmCg6FqT
v+rl0h8sAcgYDP1KLMixhSwtxv+AjW0X6AmrrizQVrMRYW24+4hIm+95uK0W2gYlYrt5ucmmOOGU
7CfbZHubkYe57pdK8J0p8/tfvgMTDqWQmgil1Sh6suQ/yVCurs855l8u2XuTod8wIVORFNhcJ6Ru
of+S8B60OE/wrrQDgDE+z8mk26ibN5zqAfF88kRn4I2m6azxA+q5uq73eFM58o/wcSbstFmqKIQA
VtY4HpIbY0FGbq+QBd43m1NfLIsFfH9IVHDkqiVo16wPbhNuCQi9r99mMbjwsx+NzZPqlUJp+90p
6a5vVt9kwsUBZffeTGVt2Wgu9piQ83qc8lAWc+DKCTAwGDBMGgQfzDT4mxLc5wl/nk0ZiDc8CGQ4
Bza0EWO44TYwWOFPGH0RNsEV+GxDqZx9iLEgCUU4WROZBHk3o5dp/OrhEzjRwxogt+hmfdF5UV8j
CeISZzIFuBYAFj24Fi+QdkeY62LqPsbSwaog/cI77ADglXVFTTk25+cVZ4L2z8MRDmEHBaUZx5f4
Cl+eBy0HbwLoFO9pJZzGwzPUXIkoeiXgtbEV5taVdf+EGg+qPekdhD0l+JUCifPDRKRntaQT4Ian
3cBCEi9T7iqYF0cQ6iexf47SAdhY1PsyxnLlTDDgdOvVWmjLs5Mqkm8s6BIg0Vj1NjDG+Cj/mZFs
QnJHRKaZok2oyQtIckDhW2YsDe5HABnc5rT/ss2dy/LQLsqzAmf/e24WnLFiDQz+FfLpbILuM2Q4
+rUOdEEDLDuPnniDixnDIf33hknTSnY7tJt1RP+ghM9A93AEHV3GFw13cfEAjg2htXRsyZSaKE1b
MfLF1t0sA1GdtvAjkF3/+xQqIqrWbCa7AGc7kk2gKTKODCvzMD831nme8ob1JIapOCnZDEyWGE2D
+cIkIp8AXNdREDx3VLmiGD5U5nl1E+Mizgxrla0HnJlpAoZ9tytrdebzZzAw3LX+nVALcI7HlQ7L
fpvL1F563ky2ov2WP6YZ3yzKNtX870E1ZrLem0AgVF1iCshGZDOVd3McfFJKIaZPMHN6M5se7YHD
ws/wtLc4kebs52fxt9iwUoAqmQyASQb4+5g/qfhLrNq/hxhuih9Av/7vC9+8R5e/yyNjigrIpAsx
mWTq/Kf4BJ4zvF0u4vqjtPNEXZt5aoyg28752eywdv/vAn7a4gIWUDK8UWt5zazlhT9LcXmjifKh
zRLH1PO4EnxkXq/xhVokhLATbrccz7PhnvkjvklFKimhtBjqJc6KI7pcxttLjIjZwuJowVLMj2IL
5Rurznk+3e02E+FbzYniyDOviXbnf5g2RQ6//M26XA/4jdjAmWYl7kPx1TjR/HsBV4l7S9xZ4n8p
NDna4pgCTZosjJwF/uXz+JrxHI6C/zavsc7zAIRuPBGPS550d8VvnPL+7TPN4w0KCmeNs3V36Ud+
iumXxR6/wAn/hR8T5nhTmSlAFg4nL8lu1+36+VOKxxx4nXr2Tt8mXilTZkydSpD6PGRLaKfPeTkf
TYoF4d5MgOE2U53mjnSFSh0iq7ZZ9d0HihxyT4lxgC9iY4BrYTtlVzMVc1CuSvs2IWSTVfs1f9rd
FLAM/xVEROilUYa4Y3/EIw/TltEd5U7Qse0fQdvhPEB6jKE5KKKzF7qMIZYBwkoOi21L/+sj2BaC
lQsNWrEJCoClncbiAXzM2fl3H5q/qQemzd4NRFYLWrlIEeT2ys3JJjPtRWeGp3VnTviz2dGB7sSX
HQzz8Pe0FovJhOdNJdrTycJfTDKetxB/qLq9PziWFs/YTVQPewRzN6WQNefBebLb7Q7zw5nX25hn
Bkr8wx5m/7scrtyacRRHzy27f3HVQNUgRpoEGv87UbcQbjqP1mss8cAyi8MFc4TDhYFIgMc1yJHY
6XD18OUI4ShvkoNzbMRe1UfoYKpZxYQ9meDybsvuTkJX2DkynnsqsyCGSxvJyZc9G1MDUYg1KEFo
O3bRzPkg/oEaohwPEt0WdmUnYze4NCf46eA3ZUDqhZksEc+D+NJLziBauwxBefuEm82ESQIQm/f7
/wOzYYd3OZwb0bJvNr/DYGz/bkhkcbA0Akqe/3f3itvzv3s+t8SNwq1or+aVOQUNyDl14sEIyEzd
lbi9uejchsXuYcv/7lHiflj0xEPcZ9c43kYhhhaueNQe1gGmE2055svr1+RGTczrzWOdEPvi11z2
5vJ69WIv3r62iFGBBnDaA0vAVQCjYUqhg7r+IiWZSVzBmT/G0bIKoc8v8MzG3Uxc3/K/q5xTYBdL
KlCqvJFL9ItPIZX46T7dJz61BNcxHPuYN9z1ZszaslmG7IdtiGJZxQa42iC74iBDeZfCbNOzn2D7
xgH7XSwG9mJxdH5FYsXvZgMGw8UM+Y2xUGvJAfCGByWWNAhxqH65Mn8ZvAKUiCt9zBPH7D0rDl4z
/ZouQy8r4Gjay9Rlq5iK4oC1jwMiNhk91ln7sD8IxAr4nrzRf7AkixXqwdKjsZQjpDTj6/IqVmWO
K39VYHZWX/ab68BaivVMrOOquX050b+SI0RZa+cUGBR8ON6we83F446YjYWMNRCVO+9zSw3E++tr
K87Lv7O0Wp3n3I70IWI5Fa+DFyJ+DGdxeeTbpQQh3cUazy9y4eTvt9HL9Lzlv5/G+YVgOaEm4KKq
PMJHsK0Tj4ctriFxf3XeWbXOZ1ESNYyyxb+4KbmkKmITyRTJPEsOxJ5/O0AVgoiZiFlNJGOc/DLG
LIQnsQM3lBviw6rFbRcRK8UtmHGTiutCclR+0G0ilgKxHv53M+Pb7KDdxAJVD2kW/yqzDvg6vgf9
rn/zb5PKJJiPqwqB4R5LctBjigexjvz3ODLk5piIPwh1/h0i8Z57xUf66U7pSHiIm0i8CSittw+K
NWV/mnIN2Sx5uTlnhG561+WK13DjSZPW/DNsVsH5ipuRq4XvTY0xF8WIxG+2O/y3SKKY5SRwIa1k
80CVkviHr31IrcPhQHPMr8OXzcS/HeQ45M8I5cTHDofzgUWSHVi80KFbnfiFhi51NTJE1KLqHzIf
t1xlwFz3WNRICj/0GIr3b0ZkQwJ8xfNwkeJtuHsTEyOh7xGfH7q8OraECBoijt7wIbBjRA24Eb8C
5du/kkt8S9i73JqfzdfuIwxv0dGIryAq/d9DjFTEOCWfjS8cKgKvEMCRikoAPeZDVHmWKATFc0g2
CQpzdxCvSFQkmbM6i9sS3Iy7F4SYl8xOchafEWU3BQUVgWAX/I+o81pWXdmh6BdRRQ6vzgFjogkv
FDlnWISvv2PaZ9c9Pqy9Ajh0q9XSlDSl631NTdDD1vRUXU0VqddmwyL3yuC6jOkkfhh9vtV7ZXEs
2a06IduMZICNZc7fRi87G22kUFOJiuMvDLBf4LNJWDOWYclIRnk7YnvTHihVwcSPRggI4gMSYnS5
L82OBGeSql3+1V+ZnNHTGhUcANmqyTosOJOJkyO/EgcjXYpIydRascxsFiOLDCXr+MjMnPuH4VMF
wG45oEafEcv1/gmjdt9lwraLZlsC/76xIJchN9QwED1uFOl8mwgoD3zQzzw06x4LDQ8GCw2V3cYQ
7nK1uGxyuQm3KxElJ8Sa684z+4vRLzglR8siO05sRIwiV1tqCOY83YF2PRqZVDhj7LU+iqfbnSA2
lHlhzu9ERGFz+S4qp85T8p2msmBgzB88JpSsU2vOhl814/mkbE424Q+CC7JVbImj1p3chKpLkmos
CItWjobUvFR8OXrgWVRiSKuNZEmuiX3zboQbNNdLmR88+U6WaXdj+1GSTO1O0tFyRqvzePo3IW5t
JmEYhV/mSxYLEkmNGjMZchpOwnu+Zjj6IuSgAkbcbbtdwpLY9HqaWOP9sEOGPpK09rto/z/QRRxA
7cmYXbxL0vUwWblVk/e80JV8v0XhoTn4X/Ijd4cBJwWMH3LcY4Mrp1dP2JKwB7gQ6y0LX3JPI25b
01BPH0hq5IGaY1z1LR0mUBw/R+ZFYQEPMKtA+xopbWzq686Sj/JofF7uGC3sgwNVdl8bDZRKupc3
AhLK5I8EJXM2GwRYbNB2Gth9CaIGPtMJiXcba35Oktms1RkVAwkRwYdUCDWUeaPX6/HBBKNuxBRT
6WKjApOOt+6E6Xr4cm0KxHkRn+Bz4I9ocYmbdl7i2ekZCw5RjOalde83wFBZF2bvbgb83+tR7Ifw
ayDCyYiFljMc5AqNoWWEVOJyLHGt1jurl0oErSIwSRUU0a1O5n22SvdstOzxsE0OEtPy46Ok2mij
tFeHgWYx3a75SZv7L9S2SNSUfZTUlzwZJAf3zRLLDOd0Df64X8X0NGc3G8lo4OZWXQZGqwu9xA7d
XXRdZAUB0m3qdm5YoBUnnqAaeANvQbd0u9wIDhnpQOgMbaUT3s6jIUf9gz2f5KR8ChYLR94SZ9P4
yhifsF/JLB+xO/dx1/gMOccMtS6kFxD/+uD9LExoJv7YJn/pQotA6XNgCTtPpagOOprwNW8CJvO3
ff9MgU2uJ0c+e6d2jdyiSvhFikLSqWeXX6+50/c6YCzhkOEFfsFLepQ9wJHepl4YWb7Zof5kXdDp
fEewlDeUOIitELmSIZyp+c5GjgfLNtP/yd4Ml3JJEIFMienRlCqVM7Facejklp7cVOu8XM0wHbn5
Gs/nMcCOizuBHNfxpptMsOxhaSdsZCd9L7ZOHGuF6tHyqAjpiUyCJnkTV4X/yMtBBpHXzp3cUWTr
z0IUZUcwCyeS3yHpTQVbA6HFjTesSuISTPIypHQ5Iq/pn4qomOxi2gOr7hGU5Gv+4gQFRLoCa0x7
KeFnKqVcQSfalt6UKFK2w3AT1PU1zBpYNBvlGVLYWrvwrZJRU6fnCTXh6A1JAiuAzgWsuH7ZTuVQ
Yyd3XS+C1ezLWhDIoA5ZNNiKObubs+Eohr3MKxuLii3jFXEV3kFwFroYPQ91dcac/+cEMNn09NTP
PoYZ+4H8r+wRoSlmTMtBkUpemLuKuHrHMR2quwBahCy5R0IWBkv4bXgBquhqtPA3kyWOIyoZe12P
KAX8NellZ7AhaZBkHKTOU/qEN26li6PyDFcomESeq9zaqg0EymelY/9JroykKauW62oOUxX5NqXy
vibW0sjazGiE2pQkai3p3idVzCtW38GTIcmOMolkn6RDKx8yNQMET6EYkB42Lv6G4EiHVgwEKZUg
nfxj4fjG/QvbIEuam8A2whjJtKH28lAnlSTyu5oTx86E93FF/ZpfyeDN8Xf+cLbiuGDF851Uh4UX
oPuabJ0umiVGYlMdrcU5GvFsR3NNfoiBnma7W0p0NCox9hMfkwXDZjlCRObo0qTDkGsBJ+ES1S9v
/aUFezTDuomtpM8qzJyuEVTtaIRNzEaTfIM3m5DGLb3j0Yg2buhsIokBoy2r1+K9ScRDS/c+3JtL
ZR9cSZjy9JOASoxOFuETcIqVy0MiWvJzJzJIUW1/PjV/3PMcex6RhuNOQwJWyFumweSvWfPg46fW
uTEqEwInIiyPAX+eN2aLWwC0tmAtbXn90l+yLCWoeo+OvH1vy5yBbQeE8mvTCHQk/ZfqQHAbYTY6
gBr6cvvxzqBQkS7Vvi4bWsimAEz5NQUHYBWiU8xkEHVWGpj7a1ZCi0Pt0Ocem0XKuu5NeM0JdAOs
wiJXdV9ABh9nN5MWeLOnX627kySaOyZwuURYw0m2XNk4GO7MoeC5MMgYGcbN31p9+ARt9ouzNdd7
uzIMBSjccOYEuEo2CHwwKw97NO3QFYikM/8LFcG1mUulE2+Bv2qbljRkc0tmQQoOJZKFEeKO+DD1
CEeK/ryNncVODBaEaPOHCBMV+WEJsPsnSWaWIWwSOVyd7tFwm4uFu/p43fYi2ycxr3zuvYvrS6hk
lxpgbMk8Qh/jcTKpUS5PKySyArAmjyAhqQWu7Vg7XhRjsOPfDlkHD6ZTy5L2H209h1Y8YourIlxG
elRug8rsyfkzb2QBJnX8F2mMeqRHznSHhE8ahKbL/E7qRztef87AIn9amdD0uNiyaDGqOVgAI00C
f8syM7TakmXdXgqNILWTU1/xLb1Ox0tYKkXUhk6vty35D5WXaSwWSQoAsVVaSTjSPvDnCMEo+VKI
LPAJZgbD0mcBpNpEX6Tb5GlmhgAmSLuvX0cETHGAgGRw2LFKGeU+5nobA6RurdgUT9ixF+xYYACM
+ofJCVi0Sbju9DqpFcljabal5rV/kOUPwMTmOhwCd+zIPRAGzUbMmefcDtg/hr1WVra6tNtoz8A/
1xLRHFZZorQVTMUXK83hcdNdCEmVNc17tYsylLqmVmjst1farWI8HJ8LxXGNDZyGM/wtHYFUTaLU
UB3WPFMR2fwgcqn1UDexltInQxGxx5AJChC/TZ2ofKqIGZ8JwJvrrvxu3I95793CHAiZgk7YQYLz
bvLtsMXglrlLhJuBQqejkqiFMSdINR/R1djPWK1chb8C0WBAOGtsXxRbak5gUTP73Av+Eyk3Bmne
/J7NQc/FOSQ7uuVUnUrtYQ2+XC1dTaf+xj4XJp2puWStsaJglsBbKvVeRsebBTMFGnpwNOvdkmTm
EOnkXhkqxAHjniR1s4Ovw4JJkcbfXHu7DwSW7SCTzMiXA25x9heOgo1Vxt6Myp/fkJWLiQN9wA3T
b9FMGKWTT1P6lkmTtdrtCgQ7gMzXyTX/M0jswF5LpzCW2uCeovSZ2by7AGOubAwAKS12DUT/ndxJ
nxUiM9G0JWxd+L1fZpF/9NQyM/Hha8aSwV53uLPJwVizgckLCnmHxkom3QhN1Fmzn/HrDggOsRlM
DI0IJ+7nAPn+mffcl8ScKdXWMp+nnkamLRm72K0aQ/zrvrSNDKfVxxy63Ov86qCQAIiScJKKcXfY
xM+IYx4IT5xcE0m3Bns+0Q3r7hlh5Bb6br+PWETpM3I7MdeMsdbKWG0Yo2yvFGtDt7OHubnaIh8M
6DrCgzH8g7sivIPsAMqiH+MV0SuccIV87h7r6B/s214gzkyuUEFhEbzhkoaAfAkDTwko0UcKuwdh
v0KtUoHGdnA3HZFvFwwk75sG+KQFNDKsoNTHTAVLKm4pNEXYTWakSt3yfOniYFz0zPzIpE5YJwqT
zMEDbShWaFUuDO/ZBySQ6DAl4ehtWszO1Ure5E4LLjqFdLj5L74oNwUvSm8F+7Z1PTnuDTQccxJx
M9g8Mrhkm5joT/Gs1GkpIHTnQcORtzlNYQVy423eq7uT4tQdavOVRarvZShonimFU7TBmIRLBTRk
oqFG5YsxkMj0or0YDhUtHKJSFYeDp6wFomtWAWEEIEuRIyI7aj+ErgoGkkCg8LDDUcboO1u2zg0/
T9A96WLWrrN3ZArpkG+XaVJiLaS3MxV8g+zgCvK0IB4Yj52d01nrySts6VrvDLfUjewnuakRf2PV
ZRoEgy6kcILSiXbDgiU6BdAyZSlUiRC2mZqB1QkZcZ16tG8SWWfcIklJt8+lNd791Z9JcFHr+4RC
0DLQQ2TbosYu86g0YAzXzYWvIywnxLb/4uk49+vuKsPfX4uaJ+h8i9cQGJhmcxX7WqDidEtSFY1B
rD2+3IJaO7JL6StPOSWszhv3U/OoqIC4u0S14jN4PemVSJExmGxu9qNVVWU7I2WlivcL6ZPshVci
c06+mqBOGWuCQM8Et/X7qXvqlkDCgCZmuMaJDMWS82lCOfNL9xcQPR6u4PW3yMEP3nyIckvwOir4
VGo+i9azAq9bdbR5Qc+FmB3wN6/JNRfUyHgUD4glRoIfMODJvSXvoNqhgGAake74+CpeAR++V7Xv
f/bn7ZJrR90SpQ1nyJ2U1AC9oaFwGJlaqPkx+divjfG3OMQH0gQXZGlVGa/VjTSmET3Q2q/Bs0+Z
CvGuV4dEzF2riDijRPrlFoln4gGhM0PdO9RCWB8wOp/N1y+GJJzW8JeNQ+CetITn4mLfR78CywtH
HtLtvwHJylOSSpNit+Z/N8abfuh4qhXzD/UQ002bO23EVbKPN7Sexbam7KrU38woAyE1glPChEYf
qU6JvjqwfjYW5DCRlvKjMBI5waT5WFd6nYa/5q7UgTDuwKh4+UGRyXraZYqWZvUA2sr1l0YMULZT
MEQ4Jjd8lpJHcrnJNPkD7/ib1S+tHM3KYfkrNanpOUJnATEVBVtbmwSMytHZPAGSt+bfN3xtOjRv
3XRyuQiicKjF2ClbjNwPGEyp0+aOYldYE2nyALkydD7vagjHdBeewMvqN53tuvBYUaLRuh0DWrTf
lDD3gNod1/1TWcIDXf/FMDLSvOpe7e6ogn5b+/K6volKDePQ6EEYtplxze172Hia90YEUcsb65QS
aYp77/p/91WS8iugVIjAV5HYo44j1fcHjlvr3H60Hq1SUx5UPqJw9u8ekIv4bMJXt7FJjgdBObkP
Wuad3NMBApno/rSLVfLASaoMobopQS3S/ovzkEvVgyt8GrcZAvBIyCv/5EhyPwHvG3SUb8Q76gs3
FEdBNGJRgFPdwLkCb4b5pfCUwiSjCtBX7LBa7yMK4GBdwLKOFfrd0yIQfwzGPMiWqtC5sC/Azwgq
lGvSFaLYfVPo93sb24gvdXqL1VtTjm10CynfhUBMMAgk/g5ZHDZkchywXkw2AQTYvKbjrTO1/oYb
oEcgVhrIvFsU2tZv5HU2v1XnCVkU2aWgIhjeoKcl4xZewob3Ykg/ThX8nfavvmDwL9ZGAyc9R4SS
dpFQwhK1p4EtDC4vCKioa96IFynn5XKdU82gNktdCaAdpcualbM2VsMCeaHScgt5NEzobDYKUeJz
EOAqkT2gXIlLajh9MPzP5AAvchRkdOiUq8Lbcucb0OGAdlY6Kj25BKmnis/5wfttEHUjI8CRD6r4
mYAWQS8gKvCskFzRIVcyrIX1ogvujFtJ11j3vhvs/jaQFSpdrzBipRQWXIo6suAwOxNVr3kUJ2xJ
4SoSSr9FsJc88Iu3L/CmLPOIOrPZ5hfvqth6D1p25WAc+9bwS0t9qouod6x2IYTxvsODc3YpEysR
B6o7FaovIW1RktaAUgUIaHb0SthQV2DDPUMS/tferG9fg5rXnFWm428foaCjTM0kSE/23ZGsMYeu
UTjZNb96NffUnkbUPPlfKILgJd0M6aJNnQZdn6xKlxP9hVRnlDuv+XWkqlJGG5c7Ln/Nks+6qiiE
OiWTivLY0viUkOf4gheGHKtnHyG8k2+Cu+3mobKqOCQJLmrD8tZ8DU6wnORJHbdLEEKRatY+zGB1
pzzehh4HwniivjbK693ioWCmR8nU2R/oHYXJ9Kak2fyx+UEzYpa8wx3OIrtCXGEG5Q+16wVrqnIL
NjR4eCoUJm6t78G7L6brHL3srGmgcnJMHNRAcC6ZG/q9dEoA6bS3Ms89LkjfprN7cNGt5LDDrtin
ZmNDn2ixlzJGrXdAFud5uKMulvYT9AMNqiTujehXxAbJ6FyNc5sctXpEf6/G4jR70BUICvvRNPos
3sYvKdeomnBoOX+Z5xP6MR/iO57d+Ae0Em0pNbTyVcyqvR+UBuwU3/CJuzbIjWpAhMEj+dDHD25A
i5LcLyFKlOIJbws3KbrQSIx6WAotdrgHF/MA+xaFLgFwnbLG6Fj1JDbW3VHEQg9RnjPZgUXDKHwn
GofDRGCy1CyPmeNTgoxOO9cHUf7brDq5kqAA0eSO1D+bBh7n5nH1GcjBvzsSm11y4KAIEMy16lYW
NMrs3xLYqSlsaLF5YeigszqV+NzcgINsWvDvN59NEvQoiCE7rzK6za7ksyqLhiyFJm0n3AeprCeq
cTECFfqvTd7QF5j5ZXlJp0VKJz7DKpTQ1nFeHJOfzIhQPvos0LF8i03HRvO18+s7FaXDOrSMl+RW
MzZMpd/oNZzC3b6uTtCUd8uoXYd0xu/6UbCvb2Mzry0an/aN3MoOmwnNjjnvgk3v5OaYIp+mZMcY
YTxRvWNDhLVC2Cf34Qdk/Exe+4WCB3pLnLbOl4zACOX4YafHYLs7ZHdDx/ikZciceqVLWRWulIh+
SFw8uRALHldYX+eYFflpQPNKnrir/OHoVoNJ3GAyqVL+m9fbF9h47IdTvlJKeg5/rMg3/YgrQ7gH
4BvP03MBDnaPfEhcspNFSev7Y5MtjW1R7+ZfrXqrOGECCyPIpu5sxBB0BsgYOeWMGRvOpcOiflKC
WfNzZYsC0j1U+D+qgqgDq9n1AfVku0r0t7qTZD6/NgyqQzGSyjXzPjgRK9MPzCdtj2Bj245rpGaR
an+26V6SJ9UHr+SFPxBul7khfAGN0XcA4cVATVHPLrmyx6dx7UPI1fn06xM+SV+AMQWapFk/71ax
BYt2tQ+dAAULw2/r2N6RFgPB1eyTcwptPRBNrHBRJ1NP5JMQyNPRpmxjI5Kneln/IfsUokH8jZG1
ulL/OGKlVolFIrW8ox69bIhmP1g8BaPUy5XgaYfD0bx4e/K36RZu7Iakqu+akCtA54PiAeQHJd5p
RcBPRdm6YAchKvPMNTl0biYhTRxGoCFBr5O7zy5TDwTPaH/kHqls7AoxFyipiCxLilC/erCRXEde
02tIuWp0NJc4Hri2HVq34kOQ9LjEK5SfTT5g4R+85Co4+uAGnv48Sw+Uz/8hk1IxBflEip0A68sD
FxRU8gpGTJgGJ0J+K1ktq+F4SJslBwJBVp0yEiGDTCMXKyUD5v2zp5QbnknO1ysSqFUhz/xErTw2
PKkiOmg+igFPhS7+s3yVaiDvRS6SvJcMgEk8wHOimfhOAo9SQD71Lddf42CxYQCTJfK3so/wtiU4
E34r5q7gwCIQ8z9/EtBTMBdgzzwFYoRC3h1CD1csZlAW+V1EOw9yYgWx6FBoj+icokJ7ANoMtORj
6fDLRmik8JCg3niu+2P4T7iD3DIOn4UrvfWFdcpv1C3iNxODF+44GZGeneJOIEyEGuMkAaRMb1Z4
IRkU3KzQuD4KwNq2P/ThEMx8wl0nvZhJyoJAQlqFtQpt1Y0KR0ZPy5VW7i+aH7EjW54QGLW4Rfem
BBAi+e+O4vl6QYnY/o07ioGsvYM1ICetSdBuPG4FAdrOWQM+9Xpkz5kVX1jTmlapLimIgCEdja7y
gfUSvsODc5olCHUWghSg+kzx3prB0mFsEoXOmErNNUEUAEPydz44/Yo3EvgA4xuhD81kA1CrKQT5
46zM98vApAK8BtwgdgUKKGyGLdDlDxrbnzOKwEWobeK2oDznBnmENZ/sET4knM+7BIuks5C3J5GC
WAQY9BvhbQo9KlyqadDJNcm62X0TeQDSEk4sJFg5bppTTpfhgTjknHO0BCwCsHwbvTWlVU3lLjcJ
7PcU9NH9cYmo0wGtXyJjaRA5+61D6D5LWAERJv9y2BySQgIs91HwOQJxoxxPl+cEQDpoCcGKCuJG
fLFgy7LCJcNGswuDIKSi9RI2wl8fJ2K0tJZe/FgDlGOGwO+0lEj51kW7ZFi1h+2uMJIHQi/EI2xg
TQOHj9AeIDkAeIzN0yq62RJkeTBAmrAvgRdOpbUJOqPIsTDRml/zyQg8kmuUvg+MS9dSypZwbuIL
6cUMRp+cAmKlPIXUlEaDhSlETPcFRnMBGGcN5ojHaU0Q8w8EZxT4A39GmcznYCxoMZAtAnGZugGW
jjWxgEXxZEqiTgV4L1W3vEGpgW1qH+xdtFISX5dFRoNkosSsYGXCFaBg35ANR14weetKcOUSWrR0
tgq4tKW8Vmyg/4L4tIPjdnQowe7fX6Aa9SUcQilTMP3WkVblfvmfO87xpA2emFl9M5Z7t+Yr0poG
GAC5hfVIwDLVlc1mivzhwaR5LAqPaTAAEBlDUD4UNH2lCdHNpbQ0aBri+I0vokxd1j6XV+qHNI+0
hNK2BCkKjmNzYAAFwiq/SouRnIAF4Ai5sJmIZ7HPufYFGiv5dQI2ynDBriAkla3p0UgLmrvRTEox
ai4ZFSwOPmQxq1GCSFD6KzhcU43gCFwmGVm52cpHTrVyuigFD+1I0ftotetseml4LgyZtI3uPpMX
jbLWH8VQfI3nR2cef1v0JeC6eD0k3JfCK8EqzRHKfJ7tMQpQUq/pS3Pq8+BNliDgcARQxwIFZ0ed
aKcREjkB62aa0A78KPyRFQuKnymENKqh6QHsm0zQT9GECUYn6K402tI5El4+S+xN+QQMWQZ48q7/
4hdZzAhAmkpiKwXmyfcXBKkkO6XwEAnXCZ/E4SdEgxTnSheLgwplZnZcKB0t4ZNyIlmUfEjJ3oRS
SEy1kYiA0xGgJBOF29FUnzQk3T3Jtpgg2hzJGczW8wSByimw8OWLEgQ6vTPdP4FgmXECbpqmCJOA
M8ZEPqVLtFmxubK7TZw5SLaCY3EWkfj/9dibk06JcX7YfEtaGSSkWfQu0U7Jb9nCk07dZB8hocIO
l1zwz9FGoCFLw3syIriutASXYFT5PSEiEgmZBQWWmQS9nXiKwikK6UyYSyHYmRRJhnjHF3IYdkUJ
soJK2h/0MWI7ZNen2l1LhSR6bULEXP+tRB4LObOovCBpmSVN4RVClN0RF2RLY4QDymWZQeS7RPa6
JmvOW+dKaGHkJMs5J0xSPY7T+MTVrDil8QOyaGj729Xuc1HEQYe/dmPmZnWqiiEgIZlkDDwFHQ+W
PQ0o1a+mNuIvFVQflH9FitnIOlqz6Z9HdThjxWYA/gPHRK82An8sv4E9KNnaYSSTXhblaDu9xpXo
goHcEKIZxuY02Y5+Tb6pLT5UCz4GmxDz36+M+By9knvH/lRV55ROLW/dfOsvxD2j3DG3uPe/K7y3
PxpNG2DKOWg5H2KQh78Jn5cclByeGN7czcRGpwfAfvRdlSjCWUHsXU+wj690TC5b+3gKBk5zGGO3
+iHW0ad5btNUnDIPGqDBNfzoXmCiv01wd4mZLnfDa5+Cq9Iwl9TbYrcvB1CBubtoXvBvwbRfcuvj
X8iC7257u0FhSIez6La6DW6dBm5f7Wwc4yus+qfOX9zo0v0Zyv5YoDyEHUQPPh6KM6KxtTclU3Tn
1c3TjDKI8OB9B3VVjbRKFjQf5rNJdQA4GYWLFNoeY4ggMbXIlg92US38DUselVHeJdhEeOgXH8qg
7nlYgUCPIJZXCM/QN5TaO5qJb2Pw8ei1egCCnZ3Lmtqe8Q6C730PYHdwcHch2ASvSyuflMJ6u9i7
U+LSsGFfMi908X07Gx8ygPYxmGLyBzRVau4DCFMjSBqdq3luVWGopuHZ16GdcS2qRRSJVrpQFkZl
qwH5zLGVX5zau+bWrsZ52qfV6EhQ3hmw840vzWrvb02z+uDkVILSMte8tRuTXAtHYHxtPfrPQbFZ
nt9bt341LOKSbKz9amrLmICUzNxGiqMpofBLEVZWiBUMSnYBRh7QMftnf62v9Um/wpHe0s+QvLh5
5+vkHRo6u+VFefHlJzhg7Cn0KUU6LlFwelxv/B9klGWrSlXw6rs8e49xbnb1iv45zFMa3KzZxyFb
vtuwp/0qhV3DMz8ewQYOLnmm3Rz1TEOFElXglFNCIsSPzWaXXRSvSPF5HfgzO7Pd7bODPNAr/CL9
IyabO2xS1odRcsFe6a6AVah80klPRGdohj0vt+sWaI1FCyjILP/MNmAVzKBHopk3q102cNWBLYZv
HCqihZyxPYROx6Vgwx2Tl3U1e8HRvtPBTnlEsnoxwgcz8YJe4ZP52OMpHY4tFas13ILJExutVsls
jc9GcVHrVKksK1BfBsUeaZgEyoiikjhQthbDsQ2lqc4xvhrjvDNWHE0VdLwjexPeHTloVFlQQOZR
BWmWCBXrsWjAcHApyGvWeS5GraWRc3kWYDObej7KK4bt9tNok3pm62Qv6+A3fyaXaI3H8Ks2V+xE
abxz1W1z+WCw3tvKCVirOgZM39SRN2ZNqFH5YLPZuhqDgTIGnvbb4ZR0++ClwjQ69LRpJOIszmG9
yU9V1kPNbnDkzHIb7NHScqyTmcN0ExykZyZMtD51uv7U3wSbAJ61y+qvQsAVqDbYA5VtyUSF9xbE
Zu/QBI3atU1A5aH/8cC/AZOBk9Ng4mcOlx+1bSpVw9ghIXs+164oC0x1dArQHczF8OW0HygHlQ9q
n2Rn+mB4M/08yNsReAXyn4oBTZjA22g+x6MtlNzRMKfN1T1cqYaPel/o7KfeN/5X9qIJU3YlPWdn
e47jrDy6+A23tKZFZ5Jn6cB2GJz8Cz5qQgs9OFxf1qP5aorX9eFvzG0IebgJha5Vcl+O6GgJ+cSQ
0jo6CiysM/1WzqwmHddwE+lVHF+HxfGbh38Ae9a6u0F1/BzWxzpOq8/8MydKM4f2ozCHjuuxeq1K
8+qbLDEFxgtzOgI6sGt4xdUJFXk9A5AeqNqreG+SyLaLikdvhVpIZzyOR8R7qdtxKH+mUvARlUhY
4x0oappr8NKn3u7JY1v5+JeAkj9K/w4URVVN1bblbUClNUVPWMKQKLHBsKwJX6g+MYfUaqW2xwFJ
2PA6warLnmhBfJG+bv3PTFS1L7/u7L2b8+dCUOecqN46Tg7ONri6bw+6/taGVo4HS58sWnBlWRA7
WTtny3fQfpkQ/huDo0cPaj6yDfLh3S3Ze68RvJtbD9Qe0mOvZNedW3pc3a1Nx7sevELu0+VKNhxT
Nl3goZEd7O09nz8GF6doZDe54fSwIkZPWpXTcd17+6VZ3hIZMOgj0y/9WXOHX0caAE1RWZfMkonG
sI5eJf0Om8MUfS+d3IMbS02FsQUIT+iKZ8wGvTSZZglbHHQ2dVOIgVCnvQnzrXJdCfArt0qvC6GT
pyru0oIVJeYBYrXkK/0cVSc/+TdL1PsS/X0nigRnZcqd3iAYoK9OflZ5m0eb6abyzqatG7twM7pN
EQvXjU2b7sfQZkpU0TeU8roPRwqgpk3A0tKXWpLa1VFsb6IGqzBHqJy6rK47bLXWy421Xq9JeW22
mlJ4H6njBcFWjmwIXs2bX6JabHbsFuE/zrPrVFztP7UgB53u13/7X/+6MY5evll0NNT6Ch20fe9C
MOxnRy2oBI/mrUk3jyabMTBFkHc0A/dgY/4B8ZiVhHbWyBZNHth/76Zk5mBtcZ6l6jcWxfOpJszT
6BumAnQifJAcOgl2ICM141SDlq36ZylF2O/ZSTTdReeKrv8zdm6hu2gzvihaCJjR6qj0jYtW1/52
Y/O6sXnJc8wO9jo2wwItSVUrt4DXg7HWQcuB9dM++LoIyn3jot/FZq2vvw4RcUbxY+58OIJ5fdhO
qON0Dn4BQ4TbCzTS2p/Ean1n34FpdnQkmslg7eEUTomi90YLfp4vZzxRLndcfzq/mvbfRrtwblOs
3Tl0CyPM2gM2K3H8+vBK757p1ax3iBpVqSPFnHLekAaoUu5EJW+RwuFPn1avtFhSNXD2tNquV6uq
pTqEHFiCPHRBaf8ct3Lwtg8I76YrMc0SGJSDqoAiLD2ItjyorPopCe/As5nYAwjX4j9WAZhfTwkv
8qPVWuNDDYbKQVSr8IMy4UcmHnTEiaIfem1aCol+yDSE3pT4JVQfxDAvds4jvu+XIY4tqzjD3XhF
kAZVt6iGts65KosbYRWVo2iNyTvOrqErZCmxWSYGWDqVCPUgq1v7Pbxd1XmkxcmHFj1aaosS3A+4
E2ATEKo1QMtU2oK/TYx1x9HBpRQEpf1Lvh6mUJZukuaBChZVNmfq1o3I6cbxhdtNLrDQG0i3uGV5
SxTJ4ow3nBv+KJmcZCORoiI/XleWv61sft2lXF6hmnLDGr2aCt/4WfaXHF5KSJST2JdDNYkBm3Ww
9+LpFrTJ8FWYgl44XoQEI+xpOBd0cQHdygT6DDedD09DnpVH0z+jFAKDpQi5/HJgKz4nKEWI+Tx9
YLIbcb3LdFaMddv8Dqg2H73dR1p39IDmnkpZh9hU+pz6oJpmkF7NReUwnnuyDnQD6SPA48RKQvdo
vX6dHy2DZcLdfGKDRnUkXUyDB76Xwrsmel2TzEqTWUXwzAe/W3V9PHiU29YCiG9fwwNswtgdbZcG
r6gFrdcTvgF2HxYn7iFXrMcV9+BXXNmG0nnSenQmSlcmfLsm6QEWRib24cduzWR4sfXAhg1tILtc
I9ljONz1Z90dmLGsMjSMXTB5e+vm8OmBPSuZAMljVM/PHFZccOVMM+kGHlb60HTFc8fjt9WUbXo0
NjhH6BwpsqMxHvLpmezerTHARtVw6BRAq3ebk+nSGrg2quhgkv+FiS5lkaZ+ZUPOotecE9Fj0LOS
C1Vqi2lGICIDRpW26lKEEQk1isnhVdK5creeadkrfUOhva2a75amExMkFeMsaV3YmJRDKU0NUHKu
zkE7QCwNHYcgqwBXalljiO8LMCAJFF4ohQNcAo4jjFHnk1yzKJw5KQFUrGR2ZOZYZD4IcyqVDM/m
JDPV6Adh3NJhXbTPUEpfw8wylDDBV4nOrtFpgPLoWPpYfyv6x1AbZdmCno0zSWNrUmhr4tLOy/6s
Ub51Pv5n42tZ9ADAAzkGNOokX5fG08bezhuDrwFCQ775IGhh0sv+HPS+HrGBXq/VOhvNl9UExwbD
ZonZXfKdm+54kE99P0FKXzY18mSZ1UGrvQKSVe9QYF36D1/c2wCYOL642OttFW9SOQZzQ3dPhE1v
U21gtrMT7jTKuLsY/OztmHIKQ6mUm7UdUtsA3hwRQQHnRVnI9oYelvziodFsNu1xyw64cUS4aAXw
Y5aQ7L/W4GLJy0hFfww1CRnWbXlyfHyHi8jPmQjDHcqaoFsZMSMc3UjxNj3U1YRyiz1aPCMaFeL8
HH82fJmyK9gB6SXBGsu8t6Ij252TDvM+BT/Od6nvM1XwdbYtAA6SwqUsYmSE8CAINUKiQiv+dYkv
BsL1NHQns90mF1KfzfwB7bB0jDeIOhpn3MfZbFakgQVXrjr6CgqQeosyEZknjR0GdJocqeWgMxdC
XV6Yvcb9E54iuVDb1KqCJ5/v4UFJTWi5KfJ0zniJ8BJxw5JdaWTVpTKCGBzKdef/TE1LIapSTD/l
TIw284Z1IesPclcQErh8kEiRr0h3ZX7eVB4U/X852RRfiZEaoliwWKcYh5lZoUdOD48HvrSJzGMm
F8xjK7MY35Zm4oPPjGbDBktNqaKGCSnXYBGnxmZ69fUd9pmr31VSY0vohExSnYAWEOl7dTWqqvj0
3eSqNoY75hvGPhLUGnez1P7VQtQEepo7KpLWFP85WbJepdShMOZ00ryVAHWb3Q1Nyrj1cc39NyLo
OLetMa7C05JNMw7712rhHu9AFeSWs13F/dVC6ALmGApdh0K0aI0/YyjrLxNIBKWBH5kdOfNKhjvc
HcCAlLjvTjjtEMpjVF+9UiczKqGRTXXEpv+lkZZZoGMajuTfWmDM25GWIRuBnYbLLFBQugO1Nyl1
8DXxN2HXwhcpolGEMEB/5Ov3H4xKccuImmbqTJ2rt51fvZ15DhVF3g93ejB48WHs55Btq9uQV6K5
+Tfye/s8IRWqA2jA69ITtQY0V9q6JN/IP+2rgU5om8vi/KazTG8ZQ14T3pR9cN7+G7ZtzbTmXgtD
G+EebqIH8Xx8jQ/zdOoXnS+dOvIW6mIwKNi3dgFXMZt9faUVUheuYr5j7riOlMHZhRnSJwI5Q9HA
Lmfck7G2Om1bBXM8XKGsPgLeKeOTNbAx6MYcdlFZhPn6c4It2COU7mstodJE7AgesdMqpUb2CQ+o
KISg42YzkW2lM6Rp/Eoz175ztF4o1YC+DrRlK/dOpJF6++Q5tYukWjSswglAQyw9ddLZIXVDIqTf
Mv00w89x5SdmWJzu+cSyLJgbrPCfmbpeuF/F3sN5MHsVZoom2PhfVUtQG/YHX+n/4OsFXYc39bNX
ac6TeAW+3lw2X8BNcSkd8xB48wFPyjw9CacrW7RpswVECDB74uJI7rQ15dmaGi697vC46N2EWDya
laDhamDrxr4li+bmZ9P5tTbmtylvSUfrDth0N6/B3hjMJI1SLnJa0CbjojOuo330sJzRLzrNFlDg
EGuDnrzLA9sUug38B5/JO8bAHz0Nc2qQghRLK9PybiB0SKkS8q8afM2eW2Mgaops9wJ77L/oXpEO
WNF/jUVw9YU8jIeX/DOKLCjWUsC+8xcMFxsISDHdgNfgF5wMH6nBJCV+5dHx8i0YdxkI6SdhPOLC
0prRKtPifHA+gaSw4vK1Zr7bZRj89sO7V7GxmWh2Ddjzc2kE70r3nhgDWQRasJlVqGWhUZX1VSVm
mGVx5LB/5InIBlKOCumLKi49+ntfjoySMG/2dJB3Sfjz7k4Fx6ZiFZaCDeTivE05PWX3gL9QihW6
oodW6iZlhr9qC+h3QfrEx1FBrgoE5L4ocJfH0clclDehOWLN8pinZs0nS8mk+icNAsmv0FszV01l
ZIr+kO2m6tYlcepXWq8qfos0A8NUoe+BHEOdUe5MhXc0IM5WaS/R7aNLDMW/DWs+TYMAYqf2BoB7
40COESkHNc3H4QO6l5u3JwlhD2ayN/PdNOpE2JDIkm5DIc0TT8Vd4tUQhSKjgNgha11SRPSPYhXd
PBQ9ZAORHcv3euGInMlnlaDJfpQLlnlOiuoqgkUWc1Cgw8HWhLFv8+h+KSI4EnidXz9B3ayNNztl
sxVr6KfL/DAkHQTVAx23Tb0k0Zt6Bw/wvff36IrV5mnkaenk0nyubn/zUJoflSxWjnJhrUB2DTfb
2i4/U9Iu8/an9+jQQXG72MckxT6vwYVaYFJUsSVwSAhV0aSV+D1qKin0KOZzaVt5IeXQrIH/rQ9Q
CHUS5n+0p7vsWoFI/DqFzfAR9YzkzKjY+F98mwAlsTTSIybEEslQ+KOqvvAIGvAklXIOSWvVqLC4
qn4WsqMuTCtwSxGNwQzn56zaLVWW7dVw5coH3DHoDH0oZBIWZd4GORmLWxa8rPd56kVyKwq03xh+
bKNIHzmjkaWZwSjSF1ZRijxpey37slEbIA0U6u1YzgWXfC5opT6GL8QlteM4m8LcOhRw1yzfWoUp
/+T+84fTVGR8+RKHUpAFdNAfMHUR5GhKaHT/MtWUZCFjVba+/CDdvTyWLYsGFeUJEPmXMfSi2kKX
1Mq9Nv+I+dcj2tSmjycJw7UeUf+TAh1abrq59PaMuSp63rxYLz2BFrzASkBKAArvjhaY1q7AP+AK
ZXjjIikaXHHmKuhVCFlYIM2A+RNIBlm50FgpT9u+uPhlgtxJvpFHywalXULRmv8RdV7LiTTNFn0i
IjDC3eIa7510Q4Bm8N4KPf1Zq/ub809LGhmg6eqqrMydO3fSAbl+GiV3ZfqZvECI1tXHqr5fkPsb
Phc3YgOaIbWSmfKM6O5GCiuxxrDfiXBnzV1LCTg/EyUid8MtLYlgQx6mgcCDw+wF+heRIC9ZGyPo
4HJLMDCRMRHT8PZsAGOcmqg3hnuwLw4u5WoqPamqkl4kThQtTqWGojNEzw4XMRPsEE4xuwIZkhqa
ihCwkwBF7MKAceGJFx0cN8A7oLsN+Jwun0ds9FFLoEW4xj2dVbPt3CvIlGDC7tJFutM9wAjLtPl+
04I7kSjRtCTxfc13rizyRACn5Xv9+eq/WqmFLc1G78/1YhYvxaGFBA/yzcXsAipMPUuZUCtNfaGA
+oFchwG0WRGEusL9253twdgHH9x52noujsdephhfFXcZiMSEKJlVDS3hDAYT+9mGKc3OBecOWtkc
AepYjq5Q3T1+4PejmSSLD/Z6BsdsvppvMPIU8Hd8eCy/BrQbqeymP8Glgu2o3L9OQOY5jldtC4j+
qOXrD5Kg+Tq9n4eH4X18H+/nyXzhRdn1b3c7v4GB8GOcFkzjuBUbNKxD1Jf9Dt+YeM6ck25ivHoO
3oVNZUMPBkigwTn4IGdZXuNh/gP0qRopbuvn1rF1bm3rEciPdBoZTpgLVRq0VQwIB6P5FRdKv2Nu
NvMHx+VJT7lEPdY6NA/NUzMb0JUweJBB70WepiH36s+7dBrqNNMZLYR+DrVUgPu2qx3HOkAPAPB/
x7tyqL0r6YDsTn2NF9F9Vl+jn2GSgOODFl/lX+qQVkVSXjTdyKMSzzoFI4wVsqz8PEVAJUzmC1+z
l4B1xGYHZS9O6vP0Uxz+pDubdGm23RXuRN2XYBo/j1b5q83ofg6FZA4WYLb8Sy+R4XqSbqWzNMIs
HfONXzbtJmN+XSKEvqn99BIBGSvy0Pr6KzR9R49jJcncjlXyrX0jhZj4bVV6UqJSetPLpZapZcux
LKyI7rqdoTXIzTiD+0aDv5rh07Wc6JlovCAlfuYng0edRfzPpp7TDoYX+jGtTeu8uNu1+944ohX9
H25gYpB07DDVh5iM+7UHPzB40VdCwbCe6TDQmU62Z+hi/BPCGf9Ge0NHQ7PUuJSEbW/uQgSe6YLq
jv6WY3w1xGSc7phkknGXWnp5qV1qp1q8cuJuZwFaUiblOC44mbHADHiaGXUnfqTpI19NHl1b8YZx
y6bymqwqq8qm8p4QUwSbCpRffp4V05/rv/kSJV24IJRehP+VZ+V0d1a8oQxgEt7MVJRLFW/B6TW2
jQAIJ5we42a4pXasNOvoOnrF+dZP8VVJ4ygFRmrcAb7eGO3MYFXbNFe1B0glms4FYpsR6dwNgQF9
xXq2MnNvI9AXvouCeOfqszzrzDrZQMfd41XKkKY09M3WGcfpruv3xteAmvffUvZMveDiFyjH9C1t
49CMSNKDKFm/sX+eqHCnECN76lxi5d/vwzKbGK9oojHeUqd1rHlEsHNEc4oYZHqA/zO/mvh/nDgN
+YJm1syPWDGP/MpqRPZoG06Y60TTxtZD8LL7S6xUVOY2SgQbxpCWDMg4Uq5kqsHjd2ih0BM9TLe8
O95/M/yC/Mly/WfLEZvOYN9Q0sCWnaoniB2fhTMVazc2yNmRbk3F3BvFnnVtt9w26e9Wj1VfFMzk
q7HKqZqqpWrp2qWart0aab5bB5Eol18zZSm9J6ptY41L+beDEP7gUv5BOGRiaczgfab4NlbdndpU
diQ/KvH6toZ8NcUeeuE6AbOeeY0P9impUVKF43y9lFfjK1mBdyFFTgrtwRskxRjy+snLYh1c6W5T
ekGIYsh2y+RjlMsWKXLYVnnY7F5J1A7wgU/VZF93WlrurEjqDZUstihr9nrQwE5Va+LfvBazvbRG
SndgDvVfbRfeNIEC/CTyi/fKq3cqx4PzNPNlhaQhxoPYQz0+NVrgzZDkcYMSWBBzMWZ06r0IhPoh
AkXtrFZU6ALIQhcNxewQ5IriZmMbNns2Vxkb8jbS7QhiBMfSr2PLKqoPuR78NKJgWwdswTadhSzs
uN0r56mJmyT37wXVUvWKZ2k3zwWpqRGNPtOTR/loH//qrZaxKn2yMrjalkxLbc60012PWZ/vU9V7
DqPANlRIEypTu4OhEHAQDAE5igC/VfFSSZXBpArsPKANnyCVbdEpol2RKbDbgebAjY7mk8qijlYk
GbUhlJUCZqLpSb+CzqbDHrigiuA4WrEHxQvHwDCHR2Fe8rUH/aqoiSdOkiJ9/+YmcNellnsQaJTy
Ybo45lh8QidFUs5UMTVn/N6q8HOY5DKm+6nEBolvo0bTWB46hQr8ICDCMvVmqv2Mz1FKgKxWLqOQ
kgF6z6IFEN4EiI6DVyUJbr+5XTtax36U9hNRbk27YNNxmcKi0z7gixYLNxClJzuFuWIK7w+44kKd
HqlqFMYvFM2LFFR1TxGHT1Oech9a+Ef5IAxTIhDdso8lzE+FYJDxQlhGxqdu45sSKBm0SkxFDNZr
6c7iTONPj5241t88imqf5JuOItRHWOp/SLX3ZIifqgfmgo40zc4KyXYe8hm90cKwWef7Bl0ei1b3
q8oqb5astMw8ZSOXeYJqAXmnOqemwCLoON9YRJknMCfkl/+rhF/hZCrHLlBOfpwQFE5xKKUHXdSi
jy0WGFuMyeBH4I4wojAX4qFjTBNHdSY7WGxxLKM0sag1jO8hNwyodxABv3+RTUBf5gBTatUKNwrc
DVyTUFK1D6WzQuQr5rUp9FWGoN7dU6Ou2AfY4iONid61jHE8BV7bpIArTESFH4zy6t98m5CxX5sE
5XkTrhJZIYIpeJfDIXRQAz4yAeQTesiXwQCHgYSpKZs3dAIwABj3gAbPBfzsbpcx6SxWQbueLJBi
J5c1b89xzoqHP8f+fRwmtZqf9myG7Q9QlAsT7tAJHma2SMqUPz8qLMDud4237sUg9RuQVIDccy8g
/uuP3cJnfUmb5OqleyVPAGJF/+N0+/Hkve2A5amtLuT7dGdmojtwRpwR/0ipbSUu1eSWemYiy8fM
AJWMlf4iMB5d8WsbNlk34xmlCg5RGkkgR6BLbwC2SIlkHn0lgshFEXsmaSd+TNMX8C8ijxBKjqIO
raBIL61COeshWFfcPdnIqn8Ngz2SW7IKbJ9tx5m7uli4svy8ENhAlCxnG9QRhhLdx8r7g0BWve4d
jbiKp/rH3yMIywNiY624tPyE5BKWqfRebOD54dJo/qLj2dJj2teT1Xdhh5f0qu6DWTlb0hLR4wgJ
C1rYgyyRpYeIIr4kuKA0kQqJRmfRgnUp8cmSojkvizeNLR/nQnApXRLRoctXiDFFdMZ1SyYM3wdJ
aE1ITFOnWn1Ud1AJMI774nokEuXzWM5jSORiYWMY5ux8KNhgc9FD9gWoGmXpx9uUop/G4GfUERoq
/5bw2SPw4x8vgYCcPL8bNaVh4EOWoquIBiMccjiWxcsRMtMSwAGnLmPZo34tPU1hCLaj7KuwHl0W
lHkzPPS8BL9ibI1W8t0VXiZkH+MePUXSc1d8PP6DllfubUpVvsV5JM9XIL7p5crV5aayrEKk6fXQ
CXym2rNbm06X2Z96nN2Cplux4hFo41xPzoql27ZIHwhwmXiRO8AVUseTLF2HvwhwXYfHTTmPKlim
koNrRnsLe7FR7M+QcEHb/rVGUcbne85mEO7M1hVkJ2FebIF4ByZKk6PxOWA5NsxyQukvUB2WROiN
/hSuk3sVvYzvBAxYCF/fUi9JtoFn/Ue/+45Da2Hhu7X3+32thWstpHhTBqIlTCCQhu6VM5ianYWT
iGG31AGcrgCK+hez4lMTBWb8irVpEQtzn6cpEV47oegP5/cUZEuIXgVhJZB3bcyoM+6lJZiks2VX
aCQDZIqQrgLLmjBluJc8rFGlKfySmeODcmVCWjoTndgm8P6oh8BBBGatxL9+B1e23XfPYnZrlpzg
ybr70gGgFTeknYUpLw6KQ8lXXE2qKtQkCXVJAKL4Cc6JaocWoohd6kVHVA6rYawrcTBQof1vg1jV
T8iWew8iSIxtA4AcF5cB8m5/eVt4EIb7AQ8i3FVaSNxgZH1S9FTfktcmvWwf7Il19ngdgKx4HnTK
JMMmvc6szaGSmRwqN6DDypk0yyZUAYiVXo19C0S2O2tnGBuiIuZ8F3OgJ6nDsyJYCp2eomJuYq/E
scb2ElwI9XmhK5mhKxE996lyD0IKX8sQ6l24BsnGjketAX2raANvkTjP4zuBCtOLisB/21pVlnTa
W7lozjhnKaIa4xrjwSjVh5tmqkk+A6vLw3hMiH1L5siz6Jt5djNc/s0EpsQ38AkTjia//KWcxGN5
X94WTFPuTcrT27RGHhszLi3iBQFAvtpvsfw5H41Gn1B86e9LiMfmBBEX2Zyf0DMy8P0vDVJf1X7g
VN/CNWEnH+hiD3kdOfLH8abnx4P0fUbj5UULg2M3sAWUiVDkgx78rK2jeIgDlT8IQy0hayxJuOCS
kooLw8Y3r+LnHZJjvJCx5yxjwbUH1U2Ja3E0wFKw6AzVoTSIw5588ykN7kWGBy8YY8+toKs6t9kN
Ipq9mnwP9fKAsUlD6GBq9IXeVv00dSIikAJ/0RGyLzZ0dDCLZugGCWQhXIp2AXIzHnqiooQuJCtB
fyouC03tC9vKC+L2RVgiS6OdwHCHNgEN9aRIPlh+6Cz+AwOTCA3aVxAhhzBLYOjjOqQjYcWIhuCP
prIf5emKzP1vmwqRH5heu/Zl7DWksO3RCUgGKOx862GQfqhpWvzy3hfnLpEtPmpYr8Zb4e0j+46i
G5cndszb4YN2WTQDeFNJpg5cvAjt5aK8r4dRVOQ13qmREjf+5+uxnjGK1EgokRvlG12/4e5uBVxY
/8MuhWXkElftCFeeoXYmoybU7EQFiGyzI8p78LUX+owwsQvDxZDr4RcUVfCXxQI3tU9ltCWw3ipc
CAlfU0PIBwvX00QXuViEjlvh60wJk4S9f3cW1sTC+4uAGRWNp0Jn+26sJ0bmcuNyge+SfTS6SPFc
+qKI/dtFzwMvEbEWnMU+b6TvZfL2/mVacXSCZ+h9+VAHJoGNMyiRL6Gt09p1DmUqpcJHBENaRfzg
F6NwTDrAkDL3X9gpLdlHC9cL1rPV4Q/BlQs8hMVv1KH8ViPvmp+AZTW/7CqQ1tnpuAlfXqkCn3aN
qeE08x0uI+98R4qD8/KuSDtQpISnXVsjPOYV8cHdogSqRxl9id2dxZzFqqFRRVXnkr6x2E4Js/gS
rtAqC5Ql16GIpLomWDRcDJ0GbOiAjWz5ahxbmoR8rXcwhWB5K4EA+uB/tOK4b8vY52ZADbHhpnCp
MU+29AdomB8lvD7ocaqTpJPyh1BSUWJM65/GH4KmE7CGFboU04ojLBX0m4513oy01KM03JYJGSln
YnqSFL4ahEW7tavYisUWc8xtnMJiJxOdk0IbIcSfqlgjmCJxIQpuaxiYgMxK9zIdRveNNF7dcjDD
P0yzkq2EftAsWwczQpzcM/UYY+yxlBVCNpbbYsJW2lGqmC5uG6TXC49aaFeBn3t3TDlm0kd48A1c
7vHhDyUVcOs+w7KOTffRJI39Ls3l1fExb7fhm5ifvRCIPJqfc7YKDOicM7abE5ySbrc8b494lPZ2
C1chXRyN9mUfM4LRIFXCGMC3kaskmyGDKyTXwDcM34j3XZ+b87SblFXfI86X2wzVJnWQhfqRUhUA
hn05X/8t+2oj9tBRPY5dp6Bu8IvOuXipdOV7se7LcJ72vD7alcpwW8g0v+Dcp4rxAlspENEI2fP2
J/Q2U91cJ9cioz1XCDdSqS9pXoWTnrmWkWxD+Fu9a/0ZcOLC3IFlIy6y67iRs6Mcy+w9x9BjRzqp
MKjP6yAh+L44Bfoc+AMaCSdg6AYzk1Fi09dCWsFG91S0TbyT3l3ngDPBWbdmQ0iHlff+DddlqAOj
I0Ml3P9ejY3TFAO3CdCvSDpgNnWg2Kz5n9uXrFzn1jy12SXn3HnDL6Mv+TIMAMTz4NLkBs/+Y4TC
DiJeY9TMy4Pe8sI/48/fMqSGsMrnm9hNMgdbd5txaDeDSdAEDcKr4D6ielZxfMSCybDgf1BpiBp9
9H3Ep5II8QrRW3Bb8NoM1IjrWIJEGqIgBKAyJAM5Ngy/iY6PSp4CwsL8ViPwjSbO52fEJIioSOew
rElvImIR/BQJKb+/95AW0+V4jR/C92zdPqNP7U8z6GPEhn1Jc8wc3aEkt1U2qvv/gDH1YrwQQz+5
d1fIivdgXVAFY5QjlAm9uw54OtwgfUf9F6eED4wze/Y9bB7dl7U/+HJOBRU2tB1xfAjvaQTf+fUX
GkKyvluuJq5/7z/qZHVMyL6mSJjaxhoH9AmMFKOD6YOH2LPK+1btrTFq2DoMAtLC4dzSgVpW12Wi
Ko3mtvWHN/EnXyWoMoyE2aB1ibzVLJQBT5BrHZHQQqc7TVoEYSVnpFGfsjooUnbUaZS27q4bktYR
mwmLY3FWDBjdH011Gjp6FcYcnkFvwNYv7tRRYGlo/CIkjqxjDA02ka7Ih/ohonAlPFhXxuZikzps
jLzTUQ4V4klhjREuL6wrfVpvmdG7vu67oSeJXan7VL7yV28wsCbO5u7zDlsnusXOVBaFtGh8V91V
ndYDRNOI56aP7DlJXpbQouGIl+7tJN873/XpxQtCh5E9SFXPLKsexjr91Z+PUgo4tTO4Gborq4Ib
G84GbgyT41zEtcW/zXdldYVea+veYl6Bp/KuWLuus89Pa96ui7APXqg/uQMPQZiHCl53e49fKDYI
2ABNq5CyAmiS7dPtejW5jqmXiLMjJ+lbL9xKL38w/UL1RXHPQvkmbtXy/mN6ninP9LLdUag/0vT/
KyPBAmvjMXxW142wqfXBEiHDCkIRkGSUbvV+Edmz4LhYIq6Il/tR3Zax5WQ52S22VUILXucztEoQ
otrtNchBvUwZnz4gSNEW0q+8rHTwia3CZE+spvn+5sr2RBuTJ4Y8U0j15JexZTla889U8YPc1wzL
98avrFE5wzoW0RZ44H3VXdP73mHwvPDNDiMOroDF9g6gV59k58EGLFEoCW/ECAuR00ykyKPxrgt1
g8UoQtBNIRzkc8bt1T5LUnihKBcPHvWxxj1V+O26+PUsPXTWp//4Drr6ETz0b62otxGSjiIT79q1
KYp6+T44F0R0nFX7ZsP6e2nVvoPbgAojUp8tbIfroQyI3fww3ozjRRg6JxjoF4Lu+LmYxAVl+m9q
aMElyYlQ9zcFg8D1JI6I1JUR+TVQ0cuX1UF0jW+skAJl8bBN4JfULkV8auPrsEaCCByA2X4ZYWGD
GsNfODeh/8erGui7lA0t8rrc3tiNLhJeJQER7iV9e2DdKI4PBFkZ8hicO3qAqFo6a+ug9ap/ltsi
OjIDXcH/3/uWLndmGc3pDBelXG3B9EC/IIKNl0vm6LYwQHZBjQhczip2mXmKkkvY5a4hEsX2j68Q
zlO80X1LbqWTV4NvtAx9kBW+rd9HlEm1Ho3nC1YVCdLBvoYnmAjilL1DdQcUOX6fX4XLsbp/9jLl
Y7qY+0Hm80zSLfidxrZNpLd+rmpjJlsv4FPch20x1/6FLVVFvgrmVCuNytj0giINPHmYWTH6ZBmu
EIcRAQyPFVBzPXhvjZEjwRRgvPwQCwmOEF0ET1S9EMzKEJJtkF99Dq0r8hmAfhUlcV+EZl84zjrx
3Az5Fvjw/V1LKszf1eiv9zmgchlqERz6WL5E4TCmoQ/YTOAiKk4ivPi3a0UxAQy3s1xLNFR3BlU0
tvoNb/KKWlhvNkj7lrhBVjZITtjal72XqCeklIqSM5uA09Y0dzQRChbNZYPGS3P8O9Q31if6Ynag
I4+sDHLIUez7FfUPHY8XXp3zS22rLJ/mHP1Z13rhxF7kKbpYob3yS5tARyNZTDN6bleWBMWmUeju
FhTBSkgW8nzTL0zHtU2+hLaESXXPjA/pgsx3h0KDBat7pw0P9x4yWtqSAfACk/MJyPNsnXsf1fPX
PXjiWURGM/E3iSzSvn7Fp6Dmk6e7aWk1T5WRNfV6oEJQr0I4u8WESdGWVoucsBxmVv6fBuaFNIC7
rMI47rVjuFUvlPceJHj3zRc24kZ1mJWS8ii1ExCP5uqHXJuROVEvhNElLXGBXpVnl5d3eej7VaqV
h99FqTMC7Bu9Lp1djGdzVo/PN0hROKoMs8PujYgXt7PCi+bwWKNDWK1J/APNB00FPrkpBkmEwc9C
39SP85VUMBcQOQz+3STQL9NtU1w1u/Zz+QpLbQFmfynjFQ41PBU6iKLbG4ohvLRKvgv+uVScFkah
vuhZ7yj8TrUl7a1ed3Q6G2JF3hAC1e/AnCNhmL6QWA9iSYqmR8iAl+hwkdcxRyWqAUwSJesxmbwb
om0lPLBi0eEziJXJC/Yl7UEEcMFFUbyrRWjzALBCgQ7rkusNCK5JtISrB3A4eHwQTYNAA2TQTc6B
Zj2wi/iWxuMS1k2buJRcBNoehgZmQhODE0W1/w4ppJrJCNJiKCSiEoD4s7jHGLGnP+M0kG3UacWN
yEHSITU0ka82HbgnEh0TPGdLhDXh3i7flTUwbVxOgV0SvP0OpzhmhKkgX9j27DdgfVIFhQFVI9Qo
N3HD5p+WkxokEuxdiwRxh9KIgG9EtVebymZM+OhSkRbFzvsMMtQ7+zsRO//3wFkibA1rbObs1Cf4
2TK2Q9ce343tP3Jp/FX7RahDhOcfr+FXhA7Y2w3neB2mbGmPe6mDma+f23gmemEJ6FKfkv3d6zcl
9gv9AB0iT48SSSOKfYx4DcEpvy3Gm9RBU34N/4bCXY946becQpXit7yuRkwZK/I4+TxNFPuJ3+lB
4M1YEGYa0kXs6M81bpAFcG2cGk6NJ8Nf9dW8JLcvXTCivMhblTtkyk/cxUiG98hLcu3Q0D3/uwl1
rP1BvXCdCM4Xc0ytwTLp/6J6Px361uGJ2GKPVGlde0fcnqiQ/V7MVBLlW00vy3Me2w9I8r5ZXpN8
n4V8Ka4pTeH6qZRoUfiOx3cM/0J/9+Kpu8KPsqpBL/pVi3zpM3f/iqM5H+lfIzMKoqDTdi/mqvy+
kOHx+NsV3gU+2xkah8cKmDZPqbw3BrnC4quxGrwWALdk6vKly0SyUhbaku4Z+2vXRa/RNEKyikLQ
/rbgUZXbvZDtGhjJ9XZZ6M9pIaxVHX8QsrkaoiJ1jW7UshpHn62bLBjqw2bbLK9N/In3s8Of7k9X
GTxJF2blddNkE9/poiHc6jJ2RzfdpA1gp7TrslZLDyxFfeECNrDshArKx5Atc/VDG8Xs0NYKH+kN
WPiXXUQWFN2YINtYPBBl/3cgQ8FL53HCMj2RandSt70LZ9K8aq6A68hN489hOSPr7WMW7JxYOd+X
+z47rqRTt0e3v5BvHja3ilKcEWrhhrntftnQUqaFzFxN8ILrWFwHZt9RGoTVhGI3NpAstahjSIph
a7nAdvXE4uPqLix4B3Y9or2mWR1YMUhs4PoT4ESQo0yD0NhytYwc/dwENj2XZjjB39w+gE+hd0RV
mT+ho/EE7Ax9D1vndrvWmOnLmF7WK1oh3ZMAM/XpkhGQyuEqeM3wUtxQvu5D1ZdQ5jLQfbGtbgCk
rxtM5KwXjfG/KJh4mdjZnVd3wifE4Htov90aEAPzCVG+GGc52vK8J1GcbEY2whsjmk8UHy8Ys5C/
NvS+oo+MlLcTy+ytQy666DMVO3PHj9HNpnzpZ4a/CDhn2CIoYRnvS1cGn14rTG9SyDP42Z6DTg4v
9MZ+SzZyYQNzhxG/WgFzCkFMvX6eVWKUydEFwNLIfK24QQxX9TgwYxpmRq1BEndOcZP4v+ocMrGX
aoRTkynKLTPryf169JSUewRw3bx2Jx2T7WVMwUfrq0JfrAUTwaFlrMiQKJboGzO1YQqdeopaqrvG
MfdYwQjyb4KkFo+/6ubcLTrX0Q7113p/CO9WueImh+qcPp43KLpcz/GVLKvbdg9/CfWKd6SDdMML
tUY7Cmbw2es+OENIxs2LJt2C6RHdXGYGdBrP6StvGJbM5ywk+cXK98mBQfP3UzZxBGGKsz7N3ibu
0cQu4Dr/bdXChMjGMQoggVxYHq1M3UvCIe1YntoXHZiwnB5HzyRsxEIwYdIhiLLbCHA7iHmY6v36
Ig0RZmlsOMnleVNdZLpJcV7BCSf45Ht37M7s87nyRz9d870xuuU9au7aWlOfmxIeKxLfofM7QC0C
CdfJpEBsvi9nqkhBZW5cPUrxTi5zdMcLYvjl1QC1/ne21KsH7YGxlrApf63XaenY/vRbxOqD7K5x
WQqlDQYafkEckBz3Xvd+vWsR5SNFgxZBPouTCVAkwYETiNSYa0hHHXGY/qQLmMBOiy8wwzmYFcrt
hAlNj0dz25euwmYMxpCqgxdDop111m30JYqkNnm9oXCjgKhH81mOFEUoHFcyI8mOn6Ec0NeWb9rO
czJ354kY8x15pE88DXRPl+4f22IPCKHMO8/A5AFYxf3IIT5yD+vvhTAfsFU/cUvmwk6kepsr4JJt
dcVPHxWEY/iIoHUQUvOX1Ckq4uJ2/aq5Ybq95qq/rdGZkjS2dItSb7V36UG1mrjqvJ6jVtd6XV7h
HzQiggbUXmV8w9xpsnoH9vTU7sJRVhXKOhLl5McHqPbt2IqFTy5HYM5tmTrJ0qnD/+zPe77q08SB
jwWPLIIOD/5y4vlK3VzJgQ+iuyquKjf+/Pcc8Kq9BBEtvkbExLkXP5AxSeKjOL76V5eh36WLbzwH
kX/9HYth73C2ZW9vgLPIawAGMTzJ6rl4DFNQuJ2MxpzJFWEIOK+59h8dUt1iAaDoOMPTd1KOQmAK
SEqutNgQrHvyC8EVDyocK9yqtmXq+nuOYuQ7JQtLSNS86qN6WaS7YGHVXmMdCP3hJbsOWXFa8mkM
jdokFDs86zpVaEsthXgvVoEWlKx5DZI2yIdoLAxHbatqoIQhs4SmNB1fS+OoW45fI7xFX+VVDGmB
GJAIMr5V5WKSN4f5YC5MyIoEWEPPqPeqLv+MafcTO6LNGIgTm2PQB7o0sqVULdkHvCRn5kv54jAH
g3hggKC+ooYHcxm5BpGf5NcIys7QmkAEyLjcr9q7eHCCgqjvZEyleftv98N60tqQsQqNsqae4j6u
30+PKz7gs3Ds7Oa0Nx0/v++fma/NoTCjzHg+I8+cauZqsQE7EM0ATqX98NLKt2/9wwipKHauxat1
GyXHaZpszL4e43zjQZnZDRGndClWIxVOx4ZcHbpxcgv1MH0qbD/hHP+Anb3naBGeKWLonGvn2n2a
7OUb+V96Yx6RzequTsU3/uC1mLhTelL4XRWew9hfqtw792G2jQxe4z55j5Kf106snwoQwB/SH0XB
/N/Jp1QhxANC8ATB1X/HDa7DO0gtsp3HPI7nlLxSw4t31Dm1trQKjyO4Qd+G7XDV3jV+FigSrNqz
4E5FxvAIIj+60I/mMj7M79PYd3pxnBzKpyX1ZY11M9k+DmdBrH0d/DRv9dP4g60u97nuUq+B2GBX
1RPxkk5umetxlmwj8Y2eTPPVDqPRFSEoW3OUwwSAxJsgxI8Nzq318IrO0vg92uy8PT80HFkPfifb
Uv4OJXRdydRi7f3gSPKpkemGxav04CY9h1rZX66/a7PX0AmTeljrP6v9fuFbBAo9oH6+GGRK3QTA
lCAU5pyv/dDKh6X/ff0PD7U25A8N95UL9PlboNOpaJdkwFQpW9lU7zX6fv7AW+BG42nLXzBzoWv+
oHaMa3KOUtlHSVhhYb8u98X1nzP+kC6WDtUHlaWuY+Q+QT313tU6XZeeVSUiVuULvZ58m37q4UZ+
JDDeUCJ/ooSPBhJSyU6B49oX1OQv7W33TleCe3PXvjcZ1EM7PPqn/rl7govnn3IYvRe1cP7lDJY1
C661VMV4gO4S0/gYkj8yPkfm57FmSxlUhkJZzI+6vVBsf4R/PT21N7zaob1rs5R2/LDpH5lQm352
ehz6+Rifa69ydpqe0oRnfm3aPdKvqz6zre+xH9KqZz/cD7dodnrEOhnO4ee5dhunpkj8T9fD09gj
NpC8bFfMa/NY8zpSiJJy+h2vmAQzS9Ju89pUpwjcCbMLC2S5ryWmv9PN/JQrJmhAwYwOP1ip81Si
dFsmvrfof8w385/pak4rCTpAbMbPaXaQHvh9nqYLiSltTxLTx/K1xHOdJr5vy904O/gABO+dZ/Xt
pkBjijMGFnIepzh1L8vf7+zAA1XTQbKX6iQ6yV6mlWk96uvmo36rU9KQ+TrQhWSaThbP0+RXK9dK
tm5EhbRGvAf5Sym1KgGxJ1Z+5Oh/9VPmKx93OolQGXEucvpUpnrPF16YUKYFclS0O8OYxyt8nc1j
t1L8azZfLTwQNr2TVMcWYdShAYRf4xT30urj1rm/qMIt8jXxme5maTWCSWZnSBXem84O1dZR6lVI
bIPzirYcX9nUYLP5zAE8n4+LHERMJvmmeMDabMsfpI0+SrSwWMVrND8FpEbfld5HmVacqf6V/Ish
vM0zc6blnbQyqVt4M8MDfIkYnTnKd3CtQylOyPKyi0qO/ijsljhl0/VHIRcvkDv/So1S4/gkvjjt
islmdvic/kxfbWozpgdu/aXx0VwxFoMHhXy9+7qwmnB31kVqcabrUb577t2qmdaxG+ui0uxmFsFV
oOekNxT0DTNNuI4jdqfpGDmsQ+GIuLqKvwh1/8Fvp2U37d+l2sBRiUWy7D6AyCZFhXbok9F/3n/s
/LxUm4x2k8QAtXyVMdnUVyEGUtBDdIF/EIELq84y1j2Ct8XD7CpnNkoajDh0hs13HYsmmnTgwRyT
5cP80ooNYs3fznXE9a3m2eaMmJI82KYQ497fCleY+6tCHiM+p/sF5wgBDrOf5jnImx1Km8Gp8cLw
/3Ri6GWDK3yzk/xMs12KE7uvRgbSe+UDB6mLbm4blv/gd8obrO3rm0Gm/5589H6rmSBZPjbpnQYP
dc3KSFdnX3S8+P79fC+gGL65G+vWk3CluUIJ9iPceXaQwNfDXIu+VJ3Ox5KWJqMzoleXcaoG6yb9
maNDEp7Fi59voKfZLmtrvSnEbdDCxtOBiFvK9PIdmkIhpp/tAs4w6OYLqaggwJgBU46xpWw+XyIg
dHZgF/JvUnUIXHALwo8Im9eHePN0YBl8koZuhL6BPhLtooix86FNj5wNIZkI8kmB6mTaQJ0EZiLi
Mp5RKbdvg5CIT4rzB5ndD14M3EKEJEJEDD1TlNhfm6+w05w1xuSq66EfFwHk5hLMIvwgn+ae4Z8t
bV53H+NEZT9UWj1Xz9SzUwLyfIWmcNW8IqDNbOeA1CR/7J1pJb8dEjAFz1q6sq7lQM6zp8LHnP56
FN5TXZWAI9a4AoR+0/+DFXnrX/8kWDJfP4RM3LRngYdSn0mvkWcXq0P8QwOwNqsKobplaoKSM6zQ
VDFGfclHJW1mSYzDqN5rV1vhCdkOELeDyuazlsBY/xZpR/To04qLX8VF17H/t+Vjvmnvqvtaunp7
o013bL5bmTET54Em0TTRtZKK0/OL+3D7vfmKTVfLzOhQ/Zm8xuAOKxSLxtnKvQFv+eNVPKO1R+8X
qDAUBn4U1lwhWl7AmY/ilk2T8xMBDdH8TH1naCr16YX+vXbz7PfLj+WRoOZcWv+B3RhfvnuPce7P
x5/dT3H3de9mG08azWVeVCHHppc21LThcMHWvpgeu1wmdxkWH7py1IiNmVCE4wLz1HLg6oSwzwPN
NUdHzM4jnKHMCwAMPBFyaIiikKUKRdjNDVH2Tu7oisTXoe+s+jrQVgid9iwTWv9cyAD9b8UnEL42
dWpqZtVetfc/jfd8s9IipBtJNiZ0KunHgGBQvJCCfVbbWfJ87uQbG3qEUYdazbcPfXuaPYIYcR+O
6iV4om21rpxx4PaDQ9U3BwEwAAGDR82lo1xOz8NdY9u8tbPDTJ3psCu/xrHppvEYXb/Xg4xitBP1
+MCZuMBtjhZAnv6C2R8874UUsD5XuS3iK6HD7T2JF2KTn8XvjQLDwvkP2wde8M8Ujj3/f8xpcnjF
SVpcFy8AuFXxHCteaVPXP/09/U1TRDvY/7m0No3rupBd0BPx2qXa/ja61BPf1G5sPuxA9OygKNHM
fe4QrE4H58kJtx7V679J1Pat/n421oNUH0VZeFjVHWovl9YqENTs16g8IsUEZgjql5jMmulymvFJ
NbjOxmaUbn90EQev5Bn1wg+MzCPECPj1rNRDQH8mMoZ39LUv9QMSA61TDWUbSEXmQGnxFYJwkC5H
SgmsK10IcuIJnxNeCjBRuuazkO1T11k6tExsfku5kLkgzr+D9wQvAwFL/7/Bn84U5oMjSeGowHbG
DjIw+eCDARJUW/HZP8UD4kxo+S4znVdlNrAQURqHZA5fy9cBbRi486Rrf+D6K4HqQXUCFU196pdI
51qSHJ32QSHurGNBLsVJwquwS2CfPnmlfHCrHSHEvUqb4bMM2WJulXG8sm9vb2RRLs0b5dKWSt+g
c72gpB/JUERKZFe2QVnxqxJpTILjCESQzj2Ql25ZuiI754KV66rJArNs25fmun1q7mq72qYW+2rm
W7vm+Y0uDR2VggQaMrtapNQjO20ul530SyieVeEdoAi6CZ+5qVFOjIJ3kv2bHmMYgqbleokg8XVD
jia6A5vap2BOhNRE+jOQ0infC4v46ht0cTZhlWa8m2lmKAJXzca/ZpAxVmLqUqI2vWWRuL/35jyh
4qTL1yricdQNrpr3upJVlpM7Sg80hzx4JT4T/XP1h364VeXHPgqrDbLpvooyOojoDDPDVZAtx7t5
0oY5SogtVCQrXuxCnZ/A4pHwk2oJdihjlep57lBEu7WiaM0cPapLE2hAlCLmeQzPUmD1+t/b+PhX
2V7iJNnyOl54nQsbvGJ4X5hzyhy5ZOrYI73bPC/o4SRmaoPbk7d1Dn3ualJwQFsigtGqpi6g7yqs
bw1fIJLNtXwMkaI2nxysTWSR3iUYp+SPmODQfKZOR8lIago9eQFr7n37W8hOgXr1ihtZhBYrOkGp
p4GCGgCfsebg9LlOJHDJD8qUvhUjTHPpVpJJWIhY0TALPHYtSrLbWd5NrhS3JNs3l0HUe1dcsVTX
VuOwS6AwOIH8ACxYB3mk/46okkuJc9ALD5UAS0FlXCun/b3inoQZXlY877OIcF6kqeZTJhPUJKnC
62fQdf/+ZRXyn6leqwz57+9/7ywCr5LUVKCtXxPd9HDKKb3i9XASppWLTs3ySD2YquPSuk/1hUGn
/Z2jXJJJJqFnEu3db62DrDZXsiIQkGLJ1JGJA72LV9d16NUUmM2ssy1ngO5rJLWQ0au8g7tA8E9X
sF2JJctwswDA1sTQyw+oKQkW9C+bLjtRcCliMLvh7WtntkRgEWQVAcvJN4gg4cFT44aBguEEa0d2
br6kxEC+RCtS24bqF6Zrscql+qSkqEyhFzXn1KqahLMSRC9SL09ilO2DhP5Bj0JQvi7TJcS8ZVDb
chtQSw+fjqeNG/SJXqy55zpOpP1Kt+qJinOLo+ldyisdyIHTwOqTcShnqSu2MJauycFlmQwS1L+r
MWWG3WGQRh6+GboRODRmAS2o3VypQvdhBhj4uP99Rg/P1l4NNL5raH0XpfxRBlcdKPqtCsN7IhM+
qgciP8kgiz+ytQb3llSRQ6U+QonsXZFGayGQen9vVVgnoDRh+uX7+6cOlFG81/cgR9NvTQxqnazS
yE7D8sZy8iHHSc4qSfcwS6xFhjTl6ZjwbUQYnPJEKQDwKNuRbH7DoIxU7k6dSFD/TdRhxlVnPRqD
aBwS9AtOdKOpQr4AUDQiylHa2DKr4AiSvQlHbN1MDI6JUh70GW2AeCC2yQLEUWQmHzAFNoD7KP30
3p10K4WljHcU59i4lvnUMLnPWorAysWxI6khAdX8i4fJT9I0BJZULkSPIoWF7yer31SHc2pTgUJR
terHyeiMiRi7JkIALdvEn0yEbXPb9BlWtvlI7iT02myXi+PT5xlQRhVwUexBoag1nwqZ261cf8/j
ileEvJF8vVyYMrVe5gk2Za23eJQ5OR5svFJ3fV2qNiDbTOLtGExLp6Xhq+eTenRmkpjOjlhBkoLD
dycLEx10SPuvElC1VHzuNCRHMhBij7/UjNwLx+pvO12WVbrDIH3vSU3AwHd3JmtiakOSwOEzzURB
GpHzubPvW9uWyfUTbTmWsOo/P/OB/SFga+p/ePoBmQ6pmxHn3EmofML/8XRe26lrSxD9Io1BFrwK
JYTIyfYLw7BtkYPIfP2dtZbPPTp4OwKSVuiurqoutWp+gSf/pzvomsXsgW3CAxOWB658skS3lpga
32+IEyIVQKQgjtCAVTascoOKAhqcWpOlIaY/AzYbDj0yZf6nRb3uV7vz1LTsaBWwf3GJ/mhraQ5M
SMJypPDpEb4+qgQ2Mrt58L2baVHwjmCQy+aYyWVJsLxcEieSqGkoa4KKEmFkD3oTejzxabFeLeox
IgcdPaH2CZduj+Asf7aDj/CIS8+G2KqayKh/ExeoYswQP8dsXto8tYlmODCtW+9kzU5whaNL/JND
3JARv8gk2MJg7CzpXV/1VS36R6ZBo3mKh/CDCuSfOfZbBUDOBZNJXCMXB86v+sHL0hMrMy/T0IN9
Wru0PA901P2fdbQEBeLNlrkmLDUPzsXGfo+Qm9biV0leL1Hl+wB0eQT1O39jvY+DOaAGfK4zT7WN
Cp+0asYtV++qPwTN7eMrzT+CYsR5WCwW+kQu0xE7+KdhuFCTMoON1eazy3fTCNy331fDjmsAMHPA
Z5dgdseOevA+xfYRg4hvQ5Mp48nFdxUuHoiHtTdKl8gP7wHhnr62NTx+rR9BX0S1T6m/Y3wfuHja
PXUhWRsuQAOy4+ZfrMl5Oj3tzP64HOsMOU9PuSFLDciFVhsd2n2EU/BNocsAF6cxDlfNnrpdAmuF
X9LWjVVPtjxIc71/+mlabHJe6Uvafs6H1gWswCmwVUrvm09CD87CwQtHm/iTKGGrCBXjIpoDLas1
fx5TAe3DiCbQ+OEOElYYugTbQEe2+QqNlqWR/B45D7Nd6Px1HXVu8IhU/5ug7KFXIG/gW5xvhdiA
XJS0er+qv4ompBEv6g7SUVtAVQhNQselL7HfLfVs+DR/I3MZJRgcMGe95JfdV/qZT+hXdY92QLj1
6O90OspYyGrIh6w79MvYcrrNekr1ZajJWqbDyIO/qLOoR3OkismLnBSzo2qiliOXtJzQDSDKcLMq
mwRFhljvwE1k3FWXuRcb64EOGBCipEth6fHP/TJcqBLOSdSpNVlztDNKRmQnKxkKs+Q53Ly80mh7
a54/3t3ysF72gTy30fYevx7U83MGghPvfyobOlF7z91gjRstG3Y9WDlNbNnjdUKynYib4sbn5JzR
VhrruHgL9NMIydwhVuf06aTTV6LPdzxoKVyd7QdyADpzXPAk0aHuItBjf2iEwuomgWCdNjPX9pVs
49QuteahTBOcyfPdyoizGPcl70gVbN98vdqNEu2j3WGVxl/9+ajRkV4ACwv/TTRV9pzpHhXnqlvq
rxZVKNHbzmUTHAm2Oq/eq1/ol4e1Vnb2ZJ9Fe266LjzAzf9Wg0bkJnlXbmrgBFAbsdemaw3WgfEz
faZ4FKVOj27MXeAsw0xWfxs5bTtKS7iSh8V2EzWA17pVwvH9xqcZTCy/UAW2WnDW43y6Hx/HTgIL
EHnENSqScKguryFNO7QzCELeO/VyXMp7cIAosah9Vv75UPuW5NDb9ZCDH5ub0XGiYz/JBo1TgEN/
GwaRsv5sQIcefmnTO9MW5kw/GJrDjOjlNaHR+YC+xJ1Xp9Eup1sxsZDay9j2FNOvBivxEsT7Rq8+
2HYphJ1aUJ8wmjh2yHPoYVb/pC7oDN/tRpi1d/1Nv5TgzBM7aa0L6j2sDBvjSneVViJ6Oxt7KflJ
Nj7y8XG4jjVKVK+6UcfbftO+HLgIAHlEPXVQ7eH+A733BDDGPxBW+bj+LWCGeks2FC5BQtWJbZPW
OxQ9Bu6IxgujQ9opJAUIAd1K9F7OvxojtYS4hw8KHHP6ST8SULZHkoeym6BfNR03K8NivzQs8bHh
rwhExTpWgLZq8UidtkNJETgam6cinWfLy+13LTrsP0/+xg3Os8aj2Si2tyHV1c3Tq1y9G1SB5EWM
d04RW5fgDdwn+Nx1HrPy2aeAklU/dmBn6ZEZffZP99EeyNUv14InzciDQhdq/ANiMtVP3KGoe+9V
Y9rG8xcBFP3GV32Mu04lH1iq+vEYViYPFvbyMb5iCnJvHd30fYjXymwZ7xkY7XJ3CLafFENKfgX2
VrD/eJQpHXs5USwOmwXoMORgmyjDGLK9G9W3vm3jvCPZT2q/G0gK7+ZN1UOstvj0kJbh+n4/18DJ
7semXwkohMqGfE59cDn34fFCkCKATxwgrEfnvXjewxwjsm1Qh95AYDO5xm4xmPeLu07hHpeLQaOo
Xn3whibHegBKVT3E5XLLGdb69EbqO8PG8Bk7BP2sDfU+ldUuJqF9ulH1Hdfjw5BnvDAEqTDsfzAb
w7sTK+htR8e6c203GKX39pOH1pNtdI3V00quZLwW2Nt95gxxyX/Gc5ade4zzXVuLzaldaQnkOMUX
AoRtq0wzmmoil7oKmE4x2MWnRMczerD8PkzTGti2HIfuuk+XN3MUaSCmVhF7lpR968wizsJyTtd3
PuirclKg9MQneqiJEF3HenQc6FUHbqfRKfHZNi1WvQZfOB1CI/ZE8B8hLjL3zukoc+QvQanYdN5N
UVTx62I/xDnPiXTU4KvSAy0qxQWOPS2JZeWgAFrhvYS3Cs71uNMsGUodwXaGD8wL64eLYU5QpEBF
LvtUuVhWAkxm0VVvAy3du5CuHKx3ihMU0mON0du0VhwilTNRWnUcu2r4DzMKkOefSDOUFuswbmxt
Ef2VIZGGF1t4NaWNuBKJiy8e/aEvOYP0dIxT8wSX4MAKpMJwFr+CQ/9FlaLG4oKSNCmRvs6/VLo+
pW/xTC68ngosDTGz5hCRxTZ6Q9vRjo3wIEIySEp8oyygQwkLugAQJIrBEg5UCJwETDkA4QuFO0qw
9Ho6IQhpGG08WEUe8XyITFHGxq4/JRpC/swuJ7IgaJMBAdTHD2swWEHbsMF7ksnCHScEuXTtkxXK
AMEYOnL+mNSjit/c8RdxVxEz7gv38vLnhAhe6Zted4Ap1vNU6aGSX+AxhIqEsfQtg5isnlrwpA4w
tDexmnA5ySZ2gfkJDPbL7BY4Na9BbNKIqrT5Cvclf5133O3scvo8fTcYt885smGH6GKN9DrBYIaR
tIrhtIfsiBz7loDMPQjmPgV3JDSRDbY6ntE9kF4kiuqLyQ2DXuLraiQI1Ikq9AST9waMJbIrCRiB
ZrAffaQXTtMl1rlwOIP12B3MR5XeM7kn83geH3gUWueNd2hfkwKJDta07Xf3BWXi1X93eU3zK+v0
zh9Ubt46Xadu5wrGeU0uIVn1sEL4+I7OSwDvPNAPqh39Er0QAVWrWDcVTBOq21iscaVkklTrrA8w
3OWhWmfWOwRRJAsWkjJ8OmLzd3AY8gc4omrLvEIFwRKRW6qxK7cE96OIX8S1dW9pyytNL8NquGXr
21HPZkaViI2wQKSNTrGdJUMlFcriBFCemOeCwW5hVDw1L064TVe20QvWm2mBwOVC7fxTeVfN19XY
tXftp4uYxB6Hdh7XWjjDE9coLQWEbRV6SrwM9Pn3k+USFO9qEDMFhzKLr6GoFGiuxOtN3Cq/zRLn
n5Gg5s1K+8p6Umpvkk2yH2H0SsO2GrobXLTQExMcA6fhK/vl3INN1b9TSK17V9gQ9LO7h6dXdIJA
g0fVI37Et7YM8W7t8xULmHp301nx8X31a10ALLbNFQ/aZUqU5qQwYFvnNusFSai+dtJKF/wFkmh6
2PjY4/ENQo7dMSz3KdHXhs54NbnMLjMHnj6i2sltdps9ZofJ69I81QOnv+5lJ1+YoEIBBQSgcrfY
oeTqtp6rZF+XH82RwTH38xUYQhbvgFNaNwo082nV8dxq03l9vKmG1pI36wzCj6f3mkEXxGRwTeSy
DupZ20W++V37OL2h9NUxyaY/BFGqkRJMq5Pb+I2100c299bl6R04B7OsYH4c5DTZ7RypLbJa3L3a
0mV2FVrHarCvBlk1mNPR84T4uxhQHKJweV/cHuOKwxa5pkcE/L0Wt2NfgIlOZ9LsltQ+Hreo8e5d
0srKP+N7Bipbb1ZUdqRK4XQO8Ymo9Z03z7WUaZa3r6yavdPOf+DRDKt1uhnKpfTBgLgBYWt4qFDz
ZCypTnD2D9jhC+loNN9dl0wbezhSxw5NjktTaalVNNZGAwMJkOhoTDdBVZklKyONktBKc2ZLOwBV
pZUswKcnIBXhSBaG9f6KwNQBvCGdQ60iYF28TyALVYKK6Hqs9kdUxweAI3gikBEMSbJtFa7mgOjw
sID2bW7+X982AdT9T20K4t2K0YDoR9pKYCEyUnI99MQ6b509XgFAy4JLjEmZcMB/JJUTLBlIwbkA
AnzUk+MJFSUu5sRGlFf8V98N1DngFDgTXSTs+Yitj/SFEVyHESOYfIOQeuWLOS3QvsKMtn0hykNg
n2Azq43dQCue4hOlRHm7/k/TW/51Qj6EjdwJb2zcIhRKVQY9hK1vUwEdgn/cZgq7jJVGaKKI9vYt
yK3VdpJYY5Odx+uICg+ATok6zbaZx0ivdTHUHkllHJVtVDUxJZk/aFK1Ys4KG3J19qTfw4jy/2gD
urAZrXoUeVe9VQ93K5SSRRLvHlQ6tRGlQQ75nmNQLf3GChIgiAV1fWIMuoCxjGbx219IFG5PSamV
NetbkdK8sFfsvOmy82wfO+tkAx+OBlIw4iq0sNSiq/14F1ZnYszJcPYW7YMTi3CFeOaCR7rCQVnT
bhPbHbP0c0we0RF/8X0Cs0ANNg/+i8zr4FdppXnokT4Bb6Dm9W/8muCgi6eRKyIcStAe9Dws7knJ
UAtoHkgPoe1dv7kdEDx9VeniKRRGf8nfGV7f2mvpD4g2UAnwM/7R0+mjNY/Ur999kTRKiaj5qtjb
qr38NM0L6EW8RltPKguiC6JHNAc9AxbLxxeiPjV59VwXMX9K/QDlp0iR+lEtgmwDt0PHQoIVvi+0
RxxWMY70+Q3RhTN6w0FyIaWUpdETK0VvkybdYEKO6Ef6PX1BZ4beWFIAZQz2GkACBRlS6V1A/l21
m/7PMmJSM9nS/mtp62VsWMlVQI75/4dC0k+Gv2N5mBOg0yCgr3IdyUfwg2Ul0w9LAJXu8MsR9pR5
IS8wHBoFjNtk2uOfCQUzC3g5Ghgy+oHtwMmfwHdgc5TamBObcOiQbsgFiIGNXniFUeQqnLdIXmoD
Tos33tL7bg2j/+ptvAE9gzQiOnRe8J3o7ezEPz8YhJsV40Z1UpYky6WweRnVS3wjGXOFNVCkmkfA
uhQRxlPlS6NApxJFXj+l4BYBD2LC2fA6IgDBgOpyzWnggLr9ORvOHn5QTj5TsMbxEIeB79Hvv2q0
StbjVO/nAstTja5kRWqMLzk7mKh4t44XUCAA6FbhEKoHa4jAwT1+RzoVjUKekeiNQ21CBvCnUZVP
2x/06dsxu/Ub1BC5kTplnPq4MBl/O1TsSeTZFMQpPCwiVP1ZAfDsOLQuIKXprAdgKExwtEtFBDN6
wrVpBXzxWgvNl8WT0nYv6rPqLH/cIBpmXguJ+CVyZ5eoijQHF3RmeIP2ckw0MwUFjKh1rXWfPfy7
j9dxlZUjhw8s20eV0YRe2nkjDdcDoYtOEcOSQe63p6XI1lM0zjV6v47d0plha9xquVV6Y2+fzvSQ
nojurEhd1Cq1MSg11fVOHiB/HrI9yWTkOQbd3ejxbSVPH1GQ6dv1qCPmFzCq0p0zsxXodMFF1aXk
vii3NtOkLXwZ5H/4wbuCuiRXV/lr/ww1hhHq/rm/irRm+MHq1YFC5ErMWQGY7THp+BXtE7rP2nG0
fq/JHKAfawe/J8u+2wQYhRdI68DvlBI8o1Gl78/6qIr/hCTyIKd0S7O1d/k96rP+bClihW2OWI1U
HBF8dZrWCRAaHXE15PYhz6VZlX/ZvHuY7PmIRmjBx8LCM1d6e6GyS21XbgBiK4tJ3osFTG/+EbuS
I8CxUFyKPJRt2Nb/s2evU9TxdwPQEWNxKPmkqha1dr2dJ5v2ql0L6TzbSF70N6AvAooN6TnF+rDp
RjkRLeMJ1wyCxrfsgnhzn+fWZzlBo0KBUFgcDRBqvKu+rjiUG9zJUEC3RNi2w14RCmazWA0wGeBL
gbYs5p/AcdygEYtKm0WEXQbwgVPUVVfdRWGUgip54Fs3WTtppEbR+alsiofKC9vWX9nR6wRVyZTf
vQBqmZeokTlND4jQ9+QxQAvH1AEsUBivovo+hSdC5L+cifiCkad0a2HIqBOJyy7vohveUV1sp/NO
bZBDqRvtWe9epvSsKqOSX+W1DG1GaSlghspCTYx0RRAOY1DLYcMEG1q0ddQoT0CwGdzoYK6M6Q3t
ERUDqwc44u8dKVyLL/JfIRrz0b5V+BDxBpXv9wTii04S04rOx0B12lE3+CUoG6hqqWAPxip0VGin
bGCmBF5Iyvhga0eqRY0REAKfyyF708oRkPB7dYAN7LS4lgWCQaJBjUdhKuKMqPDBMLQmj9lYYhtU
XlJdibmh209bbQTXW/MjurE/m5A74CBRRKAiqOqcfRCWypiKfLpvS4popYNyMIHZSiFalb27KUiL
76oKtEre3GIqKJKY4Q+3Rf41oNn1Fw0MwtMkv/mrL1XKcXXahi+GA501GBKqWqg2qENiI+4s+8SM
vr8s4UzwsQrA4L5Jsb1OtOEQkXGzYMSyLsgNz4Rg7TFL8USLAh17Imz3OrR0p+WYKotEWCwQigDF
Jyv+VRKVKistVA3h4QtkWsWCJ1ZDZ9Aga8/6u+4TIbj0W103wTTruxzk4AfSSpe817geUiPJvWN/
y89km6Vk29a3FKCbQqwaz9m6i2aF7YWAXSnVkx06CoprbEz8f8GPsbfQ0Myh5UvjcGqdvyGlmkM2
ieqxpW6kJdQIZGsYVLrGp5GSFjV0Jjv7vLYsLYq6bkoEdCyXdgwrw4EN5XUnCbNJ5TVGTjHQRbfz
NAMhQGNe8CWjR+b/DNIgjfiPRQE/A8V3JsYzQRlc01Tp/nn4bD3vzawNKfMKKHbGk/81EBiH5T2e
aBJSPxAqyg8PZcAO3Y783WvRugsJ5FvCgmv69GtQc+tJg9bEgsi0GcmogbiPEFOT0/RSM9pqEasU
2CuLUCG0Nq75Cu/1WP8BolfTzk5huIIeQh47ZmiQpEulkxCVgHk/3nuY9SC5xJ70VyVyWceSVPOZ
ZYnsycropCGqicgPVf/dd1NrWZ9jXG95BVdfvh3Vnj1LAYeIOuH7sks/AOEEAMqMw8hITPOhv/Ph
XWn30o3amzq+VlIBG5ZxaNk/di2VmtEy74RtCBgz1DSSVHG+dJgEKKQqYhYyG5BZebr2+f+Cdg2w
J3GXLMJuBiiUztYeltkhNFNqeygvfJRvqz3mfF+kBtEbxNKwJG4RrTVIVbPWELWvpUZZSnaVOxGD
AVGLEGYTMt05A9ioam6AIcG/Kl1fKOOXI1EKlNcJZ1ZJqZxoIVXSi+EXLdZVrVdNUJ1SuldUf9hS
sXxQ/ET5iP+cFjETfCvWZT7gRmwTZM2RImAmtqIUfdoavNaHhthIshxF9Kt/tUQSIs1AGFDDA9oa
8K6UoaKKvJ6IaKanewYYz3lA+Ato11ejWU29VWdoNoYabmqSqjapWqzUvfZJC1VFrQw8AmXeBq5M
VnQ0lGhu9A9OValL8v1vx45waDIEf6xdAkq/h8GwAZjYLkoZxppsGfT88I+QpGyLufen7prcQHTn
asE/egW0/pldRT6ZR4hVkJlD3bJCsp/KI+6AbLFgXOE03bCR4gwlE9eb06EI1hyDNZ4ErKnBooei
zWU3td63tQFiN9V2gMOZ3daxRoMJ9Vlz/nX1V3juGp0F21u1Nf03+EWQyZZi0272o50HR0D8Q91y
JfXVgVZj0QC0RdkQQjQNGAbQnxQkjCbaP8WbQVOti2ZOUu0njjzgg9tTpGzGoemoiYlESD+6SaTI
DSBP/M25ylONY9ly2ul8Q3Xvjt8wdAI82zv/qi0xoTCp6ohVpmv5n27bMpRki6dZbaOJBjfWYDxb
bU5myYH/yc7jDq9xgzaYh1nh86fml/rzlC9NcLGDv9w3Irq+BhTZm3eAsHCUePxl3r2dlyLfufCt
mHsKFrQWuePyv0qXsgNsnvfnGz+QjvWL4ZoIgdQCdmi+GDISjupEBO3YNh26ThJkKOUVglXkeBMI
KWDvjSUx0A4iOEmmCpZdYdHft0+Ox2JbICYgahT9hOLVcN6f91cjeqDM3rNdTvUNPva7LQzj3S6z
94y2A6SEfNx/3SanUXWWj6ptKuxtt31ObgbCEIBR9k9hKSj7t6F2uBJgh7wR8DSa7odCnl9YcVzR
tkGRCWXnIY6XlqoqJiHEQ6YIdAVOEIFGso7/9k6NaEEoGx/SBlbWol3QEF11BrGn1M0TESq18OpQ
66ht9KOdgwAYfzuq9ipKZDBQs4lQJVokA1KtUJKCseBXDEKjXqBa8y7NnCxw8rwR88PJugYEYaxF
bLX6l8AVJDoz3I5PVjIN8PP4kcpbRj2PiMC6yKLE/4JJQlzvraANKpBgTTtR75RgWo/5jaeWgp5T
eXMqWSrykWizIoM5ZiypoKIVBxoLxJV1MO4p2dbQPeKKsJA93ClGzkmeK/bdmHbxNCtOhyxv+AJj
Y6blktUOxi9iT+KsH869s6WoCKDX1Wgl7YIHxMYVafQqudOAIN7QudJohfPNTYsLayNOQ8ZI7HlN
cMGP6gW1Hhc+XnDJX5C65qPdFHLMy+PsdtPqQEuCygWibTe2cJuEywqQrEEzQQOHOo9mu+YQSKmN
U40Wa/41no9PMxdQYEMpFeYCh6WZ8QZ1rHw1HwEq/ORtcwd/9O6XP9ywC6SMi79RU/oqXWLEGt+1
aUjhsdFAYVpHhsVEPkcGsqwGMK7ivtK7itm1lTJsVWPjo00jNKXF9GIfTGz3FEJUJpUOfGDaRTwq
ojL/aGfSCqz/oRzZRo0rMnRBKiA1Jk+Wd9zCQeklnLnSJM/WocGuxEd6LN2zddC5MbdNJqHva49z
yZBQoIAuLBZ2eeflyka1JUKUoLYsPvWJ5kiJiIy0l7MrClBYKHsHzREwcgjRrtgtQu/wiNOL1er+
udmZaM1EWMbn68KC4oYXbw+UyLlwNupkCAUEoEgIgQpKysLgF/tbAQGcvb5ejc3p6leUoHFe8siQ
bUc2BP9olYI37XfYXkmggbUm+WIel7+cCboX6kw996vWe/VWiyLluzzzyoQk3/XxZnZvQ1honT8q
I0h/VAvS52S0kckF4QNTbiIv+b0PbYoNlmUUjwt+BI38l94ZJFp4GGGiQK8/UHglLbgMdCy1UB/1
HYvQy6VQrheSU4h4iB2GMXbK2b4uo2dnUmvzqsDx/KeIhZhFWgtjpmRCcRuMWy7XG67xgRCdvQ97
Ktl58vIdKQxtQp03E2hgCuFlZ5BhBnXDP5PCnqVbbaiKDpTdaIIp18kDaRuuVNqViAjYqFNJFi9Z
LCqj0lCOxxvTouNSgdchhy0xOyGCecCDSi8kJ9AfqZs3He8GWV9b9re5lNbnYxbN4xvqDdFEy8mx
pS6O84+KIUMWA52yThpOCSc3cX9ynMRKcEavhherKAiOqj2129haYrwMdfrJ6VgFyg50Yz0+Tbdj
8eOfpHCKDnnQf46XUW1cx38tvlWyFpIiyEGY3q2/ad+7z67sQOz5yjDkyekw1QEOdQzBO8LhcGbT
thlmJSgMgDTVIkRNXTezBuRYCrgg+ZJfqLhR9yFJNbGLJ9CdSQEg1KvHSH/6t6n03mxMZDsC2oTB
NZghohky04VEaLdae4+JJhqTVBOSRtupYKqfIeuyJqcCUb07JQ5a97ROCX55Yyktap6qWaIK9wUo
a2HW/kbLOiQOWqMaLJZQEY0ARjIYLXS1kZr36SkETtGi/JdqnZ5JmMebfy0CI7nHMhUyInmGFjs2
TFnPK2C4IFs7N2/kmebQiqGjqMWAhF1pu/Ykg1PD69ZCrLdlUx/EFULwJI/Re3o2xYG84B+rONHs
otoKRQU8GL83jdz/yIhWTDVPM2xfKg2vSsMGSC6iIG7YUnZTNpVH6HzZrEIsFik1CiBjYjWWzKP2
kX+fW/dzs7DyxfHN+hpnDwJjHfK8ukUQAzuX6BSqhUIOR1T2iLJc3EHXeNBD7809Nmu40NMSpQ3F
IDXAm1rVy870bqAYAQFqjv/8lG/+8UgkObgZJx8Mu7ryUZL9oi0lClJ/+4owCdXJtBBeEsidsO8w
mG4xfGJlpVhHgJZQWzuslLuIAqNMVI8Ggbo6ARVMxUR1C20tyMHpzkAQdTObhdq66FmPXqhaiV5U
lglyDbH5u8hnorz8mY2AZLFWap2zh1ZMyyFH0iEmvgJmFTEpQMK4lwrcKsHp8ScKvJ7IWIc8iOD0
qRjyuhTqbUZPWNADRaqySioBL388/To7gDIQ5Z42AEQV8qu2Q1VafBDWKwFyTM/t/7zgQNMKSQP8
T5yd5/Lq4w3C5mivn86Wq8JGZ2ciML3mn/ZibaRjGEFksZeJBvFfXZMA0DHt5lY9W2jU9yVO0kBW
nROZkjk0QdRZDk64yo7/sqjcpYaqMaGbS3zV2/l0BFHYTbwF5q2JoV4RmiLnn/dCwRt1MtNMxwI7
mvRB2ohSAF15TPexnbMK66+OQnlB8fWoYXJ7LB20+esUVdGi2kIlizO1pjQ5aa0Gg9pkvkMNF8uA
BovPWN4J+8DYqZbxHNP2SFClhLYSmaKxUiGKoIBfojaFPB9EXumDXZp4dYN2PEAXBPxAR0qsZp8G
stziG2NEDzMsWOKVoKhtz4sOp7arDrsvbAoE/MryNLwK2CXJg1VsZjZltgV145WCQgOPPRuJjZwo
jQgGA/LWuqeROFDh2zTZmo4A4rr8qdVbyEbwViCnbvjxgL2ZLX7QVt4oJy1GrkVk+UoTVpNIEweO
oIATDRXdP3UNXYyp27De4Y3GQn1vLdZicGfgZLYWqnUPvAHqeZGLs9CE0vXX6FVGJxuexkiNaZSO
PRCgaKIhOz6lzsjUVojYLbyim6oWZfpj+zaRxuAsqnWG3/i4pwKYrkaJgtXFWO9QN1hj7UQPVDEW
lEdp5vMuld7ZDYQ9hXjZ7CH6+KI+pRyi8dewvMYOV+mLY6i1WjE/fPuE4tpENT91dbLYpbrA4PKq
EWtBDrkaK3LFT3poO2I/qd6ehyox9TrnLjEeU+DeV21LVS55IDPXPAfbwVfnJtcfangwUaAABJuR
073SMt2/E4qvf5D/zUf11npSVCbaP+GzVfnnAAbmEAkaAUxV3vEJ1LZMae/ATwlQ4HOILVRiJ1XV
tfRZdTkRl80aSbHcaKihQgnnUqyZw1duHFeCaxHV/TXqPyihSA6jebqHQEDUGWcdeJ9GOEo9jVl+
5SWWVAbYvpAxAGRxUERKlZxB12IloHQBk4UXj46wuqrw3rQ2VPl1QjPeZrJEIexJ09NQR6Y7pIsr
tGZsPXw3oGl2oGBq16Z8s27dpSgGFducu++sOXlfPAKZuv/7/jLe139m50DxcJlEo6djJ4D/Jijf
EQvKZnMHiTBjDulQHEk8SgREKBYzURT4KejDfoxKji1+ULa0mWUFgB429XYiVG9PjkxC+IddKp+2
x1LFpX3L7s4K1q5BhYDD6ltLfV0wzLXZ5KH5eT8CGvSwZTi9jOp5thC4Y2yI7QCT+y98sPnTa4KZ
IaVB8SJUiVWxVUwICyM4dBYrQRhY4bNQ7K7qzQu1SRaccPf9/qVyQ5Aj/R3yBEJW69iqOpyinHNa
WborU79SwKuroB9gqdCxfyK+4Pv3oSDhQAiyPLYgqIogawQOFAT5X9xYsQmfrE5dwZhqy22DDT0p
LVi0lOnIm8ewjk5jVIRf3PsPbrF4t+bEwSc4rMEoUrKkh+ax5nwBoRA9jr61fEuT1ui9Q3ldqPKu
FUo5os0T2dGoSstPE/IKXBUTgzF/hUWG7HeKMrWYY1QVjofkwIq9FGs+vdW9v4/eF7aDr/ouerF3
sThWYcZ5ecl/fd+GlyeWPBBpaf2NcdfQQfA4b1bqzcay/LEdnhOMAZzg0C5G1aTwUR87w3pKtay8
wnvLm/euv6WGl43v1E/gaUBzz/1iVT3aczza0boCC5/9F7DKqnk8t7JTp9Bb34Pa2JnufouDw+8L
e43o2dzUm9cNnajd6LmSyMlDH1EStTJDUJGWPhoDhcarrsqHAhhfYTZWOPsIYR9aKEJRLnxjJued
8WGhCbVnpxb2XQgrHwoTX+E5RYWjcmQxkfxeo0JpkU2RxLCkx01m7HHzYQZRVY1V8MUY1GO5IdtD
eRuWfcFo39vTi+RES/l1WJhVYnWt3MFA1Hc2X7LVO6qnXSEm20tWSaHNZ9iLk4ByyJqPXGmyi5/d
6s89wjktmKjxjml4wnaol1mHIzBSp7X7oZ8jIsmsd3xLAchOjZiVdk791WCLR36lbXOxjJRoA7ca
Xi+ev12kTdQFP0FoZ2f/8lFhblOMBbeQ5kVo194UhOzctQG/ahmax84fLp51FA+pMiFI3JSU0wuw
D9k8UHa4+oVtaPIV6cCVUQHEXGfq8WtTBcloNLfPX1d42e4MJ7bi24ceuP55znLwVLcSNTAPYlr0
63lQ7Vyr7bXjzcuB6sbhfjz/IPNlWXO928p7QuPmfrxGR0iw+5C8f5e86OWna6X2GOS9LILydrSH
qaBekTLpvUmteIdHiItEiueCZgkIn/ZKEsU18Z9FQ02dkqu0Q7DH3gh3itL6Gr4EKmah+L/tNjEY
YZR6YWkLNvU5QW5U2JmMjP2xtZIVh0KN1AS8KhyvkzGqMNggsF+N2f4VEip3kt26eLVMICq8jEve
soHRbVlTH5X3FFiUV9+CAJgnVNh3kHwrK/wplTJLBvAObob2v4l3sbLmxjQflrheGhTH3t5XU6oc
a8caLvhPqr7k0QOJjLmwE8r4XwwdXBs1uhlCquoacGTFUC7NpNJ10No6hIDqOKo6mhKZCkiVwW1D
5Qt8H9KjChnqYIlogu8qPQGL+f3VvVLAtyICnsFAxB4qYsBTUZh7TTqb6K3q4LYqfrPIsDTtOtjx
KGddgKKZEOx5ih3Z+dr6WGJe6X0rliws7J64MrHmHZdL+WW+4gP+R1OSDFKMQiTGvzIYWxXjvQlp
1zSWylUPGJoWtxAoUw8x1mhNhEKIwS7t6QPPT1lt74LbKPv4b/LJOVTV4weyQmW2ciwww0MtyVUE
V2QlhJnwErKd5uEbqFnWATQoZy5eyLVMoXRH6CXU15BkNv6FyEbLPZU4augaoZrFOsTOkwZVuy8o
Zn0kyaFKjyePcraBchQdCHNasTDkiBgHFbpt/vU6aOYdYWHicByIvy+jSnyDTEkTXqEswlgszpIz
wdSeQ8hLvU2T+Y7YLPcOI6Z56cl69Bge/VtPa1o5qKQl0UAwhyV+grxDg5guhfU57dEcxImFVH7n
rzGF64m6mAPpsIvS0wsQaSKTebLSAYngQHE8ScDvpIuSuptCfoDC3yyy3qiUSjlJsJoYJxuGu1zO
C2zNWsO162u5F2jGYsXFuLRkkvIMQKupif936CfbvlzUhSA82ELqzL7XrXlsne/8/nYsn9M1HAue
aW3ii3Mq1EI83wuYm/xdFWDM+azcfKTgD+IKXMZ65tVQNQENCZGC57zScyoWwcvfMHPLvCoMX/6U
M0A02Nr/c34liXCgBt1aEKYNFPYEDGuwizWQ0UIDIgpReVVwj4oHwtOlu5HASmVkJa41Fmy5bNhg
ThGaQmL7cyE9FkoiHm4hLVo4TRD2BhnxnQpvBbSj7sf7WdHWpA5N1DCxJDD7dpWZBM8TZwqZ80mQ
j43W6B6Sk5s6tGrRABZpPXmn99YThLcS3JFjFX1VabM9wX+ValCVGpBR01CvkoCnQkm9AkcNQ1AR
41rP9O0f6SupipbqRVSNSsAi+ob1OBfCcodtsOnvQVr0lZI6i8cprFKqRGNi5V2CCJRr5f4K9wC8
1EhnX7T1oiI1LYY1DBtJCSvJbqwXKtImMItXn1eoECDp+djAQ1MsPIcCid5jSWLuhsB68PcEq7K5
1NamLQ7asGYnVQlcNPwf5itddpjbf/P0Yry3BUkAGnw96Q0jRY5wgzfBXtFcvzzd17ztxXt1b1nz
Bv1iG/FJnienPNnH9WezQLddDB96mzMC1yNzmnA8G1Gp2yc3QKuovHhX8WrC+smCHeRd/0cX4Tcx
2DRP1U6ATkxfeXT42veY0ywABabfRoORNXSN1OqGDuIQ6btqAHA1pr9oVAlrUBd98kOUWAtyb4QS
uPnjKVyGgi62l4ao5lzho/CxhVxjYi4E5DPiAjrNcGmEqfThfGmvVf1mQ3aQxUf8NeeojhQmqy8J
XOfOCZziELptUZxVbeAn0GbAUrmqkLyIJnaj8uwwOqIWPaDrLU32QWly4jPEvTB/xxfvEV0Gi964
6KEBX6h6ksVlRpFQP91UuXfqa33UHq0bLDTX5Tmobph6h612rIkHhpyDuntpOinFJtBRqKRDN1oL
sN3LFWXghdMHYxapkBhkaRi+9jeFzEAi56OGA6ADiDGT5A+zOrDg6xCcrEGiPEAYgHWnUN1UXGl1
YhVz2gx7pgD+cIVYfDIOiej00Fi3FX2RO/Q3di68mudfYzkXnk3X6DLoYG0iS8v3o1lnd9TTnIEJ
hZ3UI8lr5WX6IGkx5Vvom4dPmiV05ZJ6HGIz2C+Hu36oiX9HfFzjoz6rJarzlpJTekoLidurcuzQ
rVZ75d4m1eO6rHzly8PH4eN6i911UOzhkPdaNbfQJLMOhnJEC63LtxxOUZ9/VHhCJUd2rmphwBKv
/Gw/SzD4mncGV/LEjf821dni7/bx0fuCkKXa2LpdCKiXLo7JZqkSlgHpufixnPDHYxAf9ukdBDuE
/KocKHg8IrbW54YDJgKDpgeTIFEn6VK8JwA9AFAUUaChvmQLEM0MORnc+ta5JeDZoWqzHT9Rmdmi
hmK081gfVeBQFoleXvlqsxofB+dB3nPbpR+c91hd9mz2K7AI4TjVYQ1RhWhR0opuo9NCFVwqttEa
bOHpEVsoQJX50JrlDsccyZBLEbQOyRAlVW7wQL3c3KWHVE0p6gN0lUElESilQ0pLXVuBTIpdVUqs
hm5YCp6t/RA3wG27TrsAZ3mZzeFQnWNabfRObAAZZrMgXaNCkn1jI4tnbP3VzL6xbX1iqfjyymyK
zQZqdPdj1z8i3MIqthyuu7DI5F7Lc288l5rasOzfITY2K5PTxwPflbthQxQDeBBXr9IdvGr+R6Fb
IFKBdbDzp2fy+46adXJO4OSDbSl+rqPSESXybN4ILnSEo4UepkBqgVg/N/OLn+1aW6qPwMzE4szV
p7dN1glm0jg5V6po2bzK59V7bHDJa1zDipeD9CbFdeuE9yFeoXjWV9CRoFefFB503q2C+IAT4VZS
Cl5nL3cIzFD2xutdWNz7h12yRz6TzD8yCMRUeKaXsQOiSSIDqPH9Pje3nyek9NPnNPsMqr/rMazF
XVivBC5NZOlZ5vq1SuC8yHpvt+YWPfarWcuCWuZvd2ElC16ZX3w152f/jV/TK3DpGc6yMdwtMMLO
fhqFJkODquPsOSwPV7dpvmo2dv58SfBAuBcX/jnwc5tXldZpgxQDQqLkZj9ugXKizMbhZcaJHeIH
AcCGta5URsjnTkogdVydDsl9RI4P6nHPvNsS2CSHBVKEeoHS28WMoBiWMTR4NIc/GwLth8c15G9c
t3l0W28nLSOLuyEmuybvJD817zWfy/7I/hVdb3WMefcM8rg2Xj6AkIMVdlw45qAgxTWKTzwcuomZ
Oi4VNCQu5J1kTTAnx1fG0bRwprHYup0BCH7uM8BISlnn6A2BtNQv/avKieWyvHw0JpXReVkaY+DB
by5K/w6LzeI0uwLhwIFZjLcDd3HrnAelyQsjVhgkFe/Nqj6dT3cM2PjQPw/rvzkrIKMrmSc4EozL
UMyAagkT5BGdxQC6+CexbN5TyoZrXOfrlfA1KLbO8wAP8GiHHvnNUjt9/GbD8se6u4ZEefzmLE65
7z7D06lTpgsLdZ6GV6z/Pohd94GL6IxaCmv/9gsfhRzwYk9hAz6OVo1L99GtTeuyI+9UjmnjHl57
z/G115ixpa2wg9z+cInR2xdO3ua3+nXPw53rH3DGuH2XrpFz97GiW+EyWfYyx9uD6uPQdPFXm3iF
TsUJgXO4hwwmQJ3VbHVBIx3PD9y/ZM48ZJiw9WAovIFNF/yPpvNaUlSLwvATWSUCgrdkwYz5xjK0
iBFBQXz68y2nzjjT08FGhB1W+MP7LtiOqkHGqnLGOP6w4NaWDo5J9yrsIDqzDgTCu3/Lx0+1l8/N
grc2MWvv84jMhkwf1AmfxABzmF1McOs9q9ZVh3DVQWkVy8Xq5GoVYJVLb3PT7Gt73+aGK8rfp0Hv
6RIa9L5M+7pCcBUNT9j8dhZlrg4LOAfMRZ04uke6ewFNpPp1hznuNv4+kwe1h8q/NxlnCRLCrJkn
gragGn9Hp37bba3rcU7JfJJ3KcW3LKWXHdgEe+lc67PspnQtiRsgTZOsYuyw/hI4cmzcW/ZvJMbp
zM6/y8vd19EAfqNVIoJ5yTTtce8KS0UlffqcVBQDlG4+zQ4b/yyM3Bp3InQlNqD4CiIh7xO0qnH1
sXOImZWve+81n73iBzKlUtJpLF+HevAMO7uTXW9FSf5cBQWxdoQWdKV3X3/5n1n33kVsgAH1O6hD
F4vn8ASwLXhpVgbsxy6lknQNvyhwnXxzY5XsMGyCA9MM0pv3bFklkhA3m+If6xV39oGDoCfKZM8F
pve11Yk3YHtQtrihzo3icdU1KNSBDmg6FY4agM7pdaaWGZ3W5bhTW8B14IrTn6ZsPu+MC2/TK7zP
vDlN94+4Q9DHxP170YoYNkbUgV7UPOmrEW+hGsCRgODjAz35rBCOW1cIfgME/PbZjVS2NlR81WGJ
NldoOK3+V7GYSlphJcck9wxCrdpNvkHzuKF1QxmzttK7m8NjYvARK6Nkf49o1tI9npqTU2jg7Ed8
fN9TRE22rZDR0erXoTLUQRnmDm+ZjtnJfi2vqZXR8mUEWBu2ZghcROBzIhyF7RZwz9OujgU2D3st
95Ch7T7QmjL7pl8fm26HTt4+jbK4CRoEzBVyvVR0T4j2Ou/Kean2iXd+dxsswT661to6u9tN/IoZ
eoSAVEGobd1ZedDMuFMVxxgAOVhg3aQbAev7g5CbFAMQF0zGzSp5rVHyVd4DgfLdR+VU7xmL94wc
BgjYAunbvejV50MKFsStjYEy0WIlVMdZtBmlYesS5WSaPY2beCB9yWnur+qZEqFW3mIXpbZEy2/w
gHu64mflIXtb9fb5tdO2hAss3hkFufB+6NAnwYhz23SNuApvR9WrJnqU/FpCj/17RY+nTVSA9O3F
rgcJpTTIVAWp2Dilnu19egppZzFgqjnN2Re4UuI2Z88BPGgcoqinjNqYt7YZdTbiu5NnX+14ykIN
MIzYPX21x6B43e1W/3JcX4m8kQ1K8tHzERd4sFWDazlIrA4ktu5NrTzqbxu2dM3DP2a7YXC3mAFf
79W2dFxxBo+bZ6BTTgHhZatUdArrA1n57eQFWAY2yzuYhKr7xJHt419SMUGj4BXB0dYCJfEul0nj
anFEaUfwhs0oU4aUTA7mrkS9iBuH5hO7pXM7ZGNKZv2CiRuVk2bPXDYXnxkK4zypvfiQ87MtfhwA
EaZqv6mkH6r4M9u8rA+45O8fJKUifpO7UqKLbyvqG+m0XmL0Ahnevv61+5c5ERzjCzrAzfr+levs
YymkPx9bIbfEX3FZx/fKNc7Wo7BvL+v5sh5NmlTWZcMG5t8rm2n2WZ3+jPA6uG4NUnHF37zRrmdf
sFNGTb42NPYf6/m2NNBIpnOlTECma91oun6c5ypn6XvadGk2eHPn3QeqGC8/oSv+cXlDNfhKIA8n
K92r9IWBDL3tDQpTJiR4l1WlKq0mRoFM0dx5SA3ZyU7sWU69rPdKbpVHQ7ese8Olm3EmGEOo/W1/
6AazVbQlVutUiM+4Bh9RICYly63rx653BkU3UAi1k1M2pFKJUjRdam5fZO6uax3pFupzmAdqUrKG
NmVaN8qauV3Hs2tup5V1Jvlja+Ilmc21BUrnPC+W6ppGSX2gKQK8rpf4zbh5eBA9FxZhl7R4q9EJ
7HFzdVpcyeliFPS4SmsdNCiIAP8NF3REI0uZU21yqQYnqxZDYYxknl+gf9To1XAvE+vCgk1om7FC
iugmLgd5ZRkIGNCT/TLFbANwEmgyysC7Kn6M3r02Mg/4MPBi/e8AuaqvVZFx0nRDixGjEz47Lb5h
a6m4VawtmovXHxbCqBsgFkUssQMH3+do134GtmVxSuwL5bS/D1i9D8XzcQ2ebrPb7NA2uF7YI6zH
7nUWg4bqHCr0qOeXI/t5hUIJm6q6ujSt1+obtwBOf1Vk1a0STg3QeDWgQJWSLPSfAF5ym+X2ukzm
DyBI/hscsH1/2+XyNv8QTg9a8yewi4fftunc71mQcZY4zbSHUy1SMK9/gam4Gcz6h6dUFsINDOKe
nsy0watCwsAqMreDeulnBbZ7XI8fbonawNWONlfHeHM2bkXUh4oBkLDucy7ono5qI9GdIodGGRgR
9/qoUSpfIvX+muKuYek7hLb/EPjWRgaKZxbC7Ehwp5V75ap4j2tE0vIGaL8gnP3uXrtEspdpZ9fe
FnTIH1B/czrMlJnCzqI1K09WYymx6V21rnuaqqG+eM6uMepDAYlMtnvQ0O9+g2z4hCsOVNUXAR2a
tMN3/z2bwoTFtAAhNWCColw0vqyJO7KLXfzdEtHWWr5wkyj3gntIF3Vw2afL1/p2sfWVQtqqsVDa
DZIlAkKWNkg3tE0AJkzUFfWF+x/jS0wPzhJZFSAQ57lG+LwZs4OcRpfBlRJMWwp/ICWOr6vHdncG
gUI40a8nKY1aoE6690IzYmuCo+oalNbZStq8hvfExCHHKgv+Vatpa34xMedI4ZMlvkAmuUicvu0m
+yNZVvcFaMtvIP1wk7uDglWLmQCKoIjegbLqOOqhQZMr0qfGlBX307bp3xVBParZ4ALSLKNjswoR
Oer+6D5Pu4vk0strqwH4MHeVdWPOxL0uzOChWHmobFmRTqZzGynbz9c1yY+RrHw4jWPnWEqkk44Q
3ETcjJRhecud+7erAy4hJEB+YfL5ODm8UwJR1Gp6+vg7KFmxWO6GlRG0KL4xjk3nnNlvMO5P50Ym
/XA2ZzuTkIm1iSFLcaesmDnmx+JviuTs/opnO2ENix04yOP5UH+c60qjS9b2yukT8QByHDaij6X3
cD/K2Xodrn17fOM+sfZSqJkQJL2POLogIcuUYxp27vZ7txmwGN4Rb1+xHVRQFA6dKTPzQywL/JYC
9B4+5OC1f4GGOd4BvU42/fP6NWuyft7Dzjhjt9TtdNQCmz1B3gdte9wTWHxNpzCDJLNUcI/knmPC
06vb0CzWuUZqG7V/pkhztt/kOCx1mb35YznJqWwuvqNktwFFieALTpeEXagBTMrpBUYBiWiQj9Lo
EjV2rVneTee3qDFVR49d56Al0HWafBgoK4UYK7cbKP69/Cb5LOkM55/a2WgTXgISzjRSpvUgH35S
UjGDZWqo/RkRUvsrzH8Wl5ilROFcCOZYrhbXWefA8ntdphs7YfOCzkU4z84ml5jzbExT5+nREI5o
r4fNWF1/wvawM4OezK7V7FgN0jfaEucB3dHHqhpqtJeTEXEGbQmaMEhJv7zS13rlgPY1q2oszY0a
PS9+nUZj8bY1CucEMLIz02r94A1il2tju6GTz8BDC/vkqDkbTXvVWKumzevoR8rFdERveM44mya7
mIvETANbHO+EnxeoLzy/XOMv3TMMH4Tc0HLaNt9/R+eZfmhNCMy5cDgRZtO2n3HibesEXIVi2M3R
UTciACQTYC5LqejcxccnZeAxW5btfuIBOQuT1e3kmsvGsUgllUjo0rZcpdEl1GgMC0Rd/Rbh4I36
Jyk0stUUgIj7/HJJTYp9r4OC7tvWOzCL8V17REZPn7IU6U2vCNMFq8Rzro0TsrnWWmT/kt27ti/b
DECfIZnccrOlNKV2mwN1upmN40OAAIGAuhDJtqI4jCsovTjTdCyP8vV0enJSC6ypfE54RctATNsn
xJY8REsG0CDVatQ37OkUMB72Efzu10HL0SIo4Jf5RWgb0GcTSwB74qPa5X8YHyS0/BVZd0QkpIfc
pZ3KR0a5zZP/ILVN/NEIigNsekwZJiha+H+9HkKwfo1gl8+visP871icnTQuODOOLKhAXpeC6d2Z
SlFRXnsn1fG1OHT2QRjueAz7+LECMJQsROCH/AgnF2vZ79OMoULBj+SB2YYg4SpK9/0lvzsVUCJD
jALkUkq1Nbfq98sUDGmSL9cM/pSqbSiFySWF3OGuvxZsLFIESDGgNAmXovQEghfhTiRKbVIkvM82
dmTa0VE6yCcpY5v2HEgg1FCBwEbIgqhCF4NWdTxCNQOid0KFgbfzO0VpDANcsYFIGpxne6zzZqgh
Vy4wX22M+digD+YX4wuyiQwptrKnONTNuLO7tSA0kf2ljUNTgbf08Vq+1tdoLxi4vDZiMTLnwP8e
Uo43fcCeP7qH8D64VH2BBkq5X/B28sbFpRB0oHwJ2MNiS+OVaPjiJ0Lxkao29WwZHQJRSFwc4qT/
ICg4bl8E5r2Nn9sPADRBGkQ6FFgNT/iDZoM8b/K7w9xr1GjpSwADS8LJCRM45t6V7IKmmZztMhKe
INwOLqBQ1vnv6XLRDxEeQGJsWETp4p9dOT9dwmWMcHfNuZ1C4Jf6bCSU+KjpR2PnGIvyOnQN6axv
E5t2b24N2phVH4QciK/jNoSV/rLjH77GogvM39SjDWAHR4FaxUw23MwDc4CmfBzH42N0IF5FXts1
BDQcnnuKNz/5gkt4uPO3zWsLgxlleORComhMM1kUQygbh0rc8okrPntiv1Dk7qkhBAHPSD1eApMr
TKbGY77LA/NUMjk6uP9I9aXrAu9DblexVyvYYcBrhK2K2rHIQQD5mYr6NsrSrvDGEGqgUdf1YcL7
I3TTiNWYd6ORqBQxX6U3S9SK+AI/9ycjuIQicSScgw5OC3tEmP8hVaAPjP6SPkLT0a+J1nb+OMZI
VGowYdUs2k00HRb81xNw8aLHD5pLzkBOGuGIgnOCHrI8bznTnrSQOf8BehYL+Jq9xcJyF+gH4ISO
mICJcyr27oKsw1zk46Jhzv2BwbadCUn3FA2gmszNqNm7TDks+SzHWA0GCy7FfuSvUDRe+T2MzlHt
0CwfM9UVC9AEuKX7DSki+ivpi8lr03UBnvQNez28V1dY0YIMWfHVaPSxFrNcRgofGR+k081pRifj
jDM6FUbwJAL3iGM0KPhfdCgwNIgRQIYD/vvRWCxFIVF6MU87/pAEh3EMVacmvySbssZ4E1Cb9mur
FVFG//mXqRbDe8xAruxDbYXxeB6tvTVTf8lkR3SVae7055nzW1aWRJMDHe1KDsTo/o1TO4gvHqKW
MmqTIe9EzvDmcaB4JuM5DGAjBcdxwOAaj5kPx+vfFwRKFBBn3M5B1qVSZy9ZQ1kicPtu+T/Lb9Yp
OYPpdCdkKn6yZN3qq8D88YzuN1heIT9DwEQB5DKWNXu3Y1HgyfKPX5SFeimrqaxvGutSbc+Jd5Fz
lZVpyRvM+VHEssk7i17OfFmEv5/PVWb7gSlxzGiACUSnRvMBbA/gmSIaC9HWdJ8B7PsD6ysLrNDp
aSPKKwkkQDYMOfnlMlpGsoxDquhJH1bWPXknsnjKJlJTsOrw2W815Q3KCrJs+QLqppfF/ZDDG878
cBAK7AFPDJwq+Pq0fl2wCeEmyy2WR+pwL2JG6qzq8nG7hWTO2EI6ZiXqEMzjBAgPrnhhzZ3Jxhfk
2MC2hHGMpAnHoRpjsZKN2xMVDw7g8/N/SKGAm3c8yPWRJe9szw8n3wAONTa6B8BhY66GDdUe/ncf
9tnpTx894c6iAjhnFZR3wJ3ECbtwTwd8o2R/zLsQAL/OOiPelmWeaN3bST9X1n0Ry+LOCUxiDeYb
jRM+cv2AS/DtV1d+hX3H/W2ncuh/NAG5nnLtuAeyHnP/MOhb8sO5bIDQp+V3GAzcGqGkILolNnD8
/cdAUb3Gkk5qTzAPH16j/WuMyzgiJOhOCSMmoiXRpas+RU9bUAxCQ5GzTwMSfLZ5eQk5nz4HbQJj
krH3c+6M2CIIjiJICEtGNxfyAEJJCGdBfER0Veke5mdfXCGA/7RdAY9lDDVuOfixjXs4nv2r3Zhu
GHhyn5nTMvG52cwwZ3b6ifqwWrR6wJCssECuCfZKjNZjezFQUlEYfAooIUfXDSPO7gdIeOXJ4rdf
/I1Qy3dxgDYt1kKWst7K7a22X5d1z0V4B9+cjwuSaACnd8DChpTB7BjEsibGV1vGjKxCApgTiNzh
eDCcJG7CWYGn3294h4g3Y8NzZtTOnwE5hyM6sOQq1hG3Y7Y1sYv4H1J8jFHXiWMcRzC2Bt1k8XJX
9zX+9OVlhEdB9uMzaAW7dWU91BYYMwSt4H+ol5AMxaubQ6wWHJ++KdA2rrM4UVBTnjIlkFz4reni
n4BAio2OfIku5NN+bfWnXfa3298iLaAoujA1rleiWvHTsDgBqL6x7iMRKcQyIR3KI5+rIEDn97DE
aDr3r30R9k0c7h1/52ThY1J4w07hYR4FqCAAhdK5dxERg6aBiaTQWP5Rp0xkNzq44FK97AnOwaRd
1gylZfYPuyCKjWK1TMPXYbPHL1n8cXCnARmfeA1HAsIfah4p3EFHfgCAUHZy8Uo5889kOaF6Q5yz
6VOxh/v1HQpZSX4mB+lwFyUMkIeY3Pz7LZVA6B/1XsJDGcEGK68gEqTRhyxwr55Tvmc2QOEAtdAk
DJZ4r8ZZs+a17r0r/ws4Q07/H1BSji5MKvmHk6gdsfr/9IGEeQXzSZSDBML0D9Ah66Ucs0PWrB2f
YfPv2725dN1EnUsiu7+/jfMnjEGQSHS5QQqQEADumjRcif6oTPofVKppqdISw5S4JfhueaogCHY/
vTzWhZLQl32BciuhK/an3J5/0evLidp9aq7+/OESXd/YS+SjfE8CPjVu+qb9nZkPl7yOVIkypz0f
z1kBZd38t9CwHbCyGdZY7R4O0bKBsiaLi6QFbEpCK9MGghq92twF6GYTGT0sCQWe3m9isjEcJFow
11nAzB9gnBPGQcxGnnhPj+Ls9BEdIZ2KwNcASaTVFlJqyCT2YcHbIdKcLSYxcc2jCyWcyGi1QoCr
p6DR269oaVECSu9x8XA6xO2H/BG+kMAsu/TLmYdnpiEAUSxrhL4kg5vxwWJPYfJsaZMNmhNyM+XO
/bMdL4FUsMLjMSkkCHOLXyNQJqWnElWxrtOcSC1j2Q5Rjp6eDmrP8My50Ek7AJJAQ/weHQaTPLKp
pAiS/E1Z/9nSW4w0kXH88a1H/8SzKDiy+oKKkwvMGi97wT8jc4nmhUaGlhYj6Lfif6X4yYpKd2BO
n/sZPkI8DWkZ/VjqLZcszBpuaKBoCEpM2xe3BJESQhgPqfeHQpwiweWE+KEwf34SqV7HVTg8ihB3
qAn2jnfhkq4IPV3ITsIya9n9zfh8s+l+I+zRY5SzWfw7NTk9kaERzE6DTo78mvDHOYL8J5tUv88F
pTPS7Tgtn0IUyJGIrlDrD1uU1RVBW+wbM9ssnaS2SniJq7Zip0BCG+BCcUAn6eCepRZFr0dBbVe4
u1Q3LO3D/oAKvbWB/7FUrt6Xbh7JHsAzJDhx4SyAiJLjNYLkqMQmCIsd9QLu+oD1jN4hWCayw5BC
2vSJRyedJsyg5Tv33gUsTfvmGEMKXuYYFNP8smXNWcwBM0HnN4HJkIMio9RmHxmZY3TK16b/ZK26
IiCuha3xvdsYPuYdxQItwDKirb97zhSAD7WN11If/pub8lFUMGVCsvvLh6W0b+ZtH0SYFRNsihAN
jUrK4SyBUt1kE4IL+m+do+tD6xePXZsnBcLqI6h1ybzEAEs2kX+gYcEFnjClmqnAddl1jxxTfm4z
s2alD8A33IbZoBFuyRoQH6NPYg0Ud4vm3YDdjD1NxMOFdCHJEX0SgLAib22E29UbpT8B76K7Ja5Y
2QBo+HbAbqXbZIzEayEzmDnITCS5CGdXN2Seb/8Br3mtCkkOshphQP3kb/kMoDCCaLwIk/08kUM3
fNEXypC5v/M8oc4LY+D80+mQ3VC+evBd5SifsUTI+d2mr3kHbM7PC4esZTRaDERabcABeeO8NSjN
20FurbZskvLOxAanhjYPEdlGQ7x7npwmLYTNG37DPweAx8LG+N1V3XJLy3CkLZNRZ0ztnJeX7TgZ
icAboI/RihMHRS365mL2xNHFWYfETg2RQ3zyJhrjFVkfQGvyPtmOWdhWfC7cfqFDQXohQ0wAjAmM
LJ+n6RaF5+o6VD5BWnJpVljDDCqm0vbTfzg/UDUXON2Xf1xbUNrcA8UVBJzuNhGGu3fPl26zDSom
C0yVAnxkNsd0we70lXP/RIx2ZNCcWYK5HDClZiKHwiAZN0FFX5zv2a22p3P0kizuRIVvSBsNyieB
E95s9z4PMP0izNBExKumYMPAnMnH81qe+Sb443NyEUkMIWDN6WkT2KVYwVA5ZMEzVps9230uLyq/
R5LH2JUHRWorB9RAIZHoiHzst4L7piv6QJkjYToz518gLUunJCb/HqQtxOOyoZdgiOVREtHV4ye6
+/lSVNK+wzZdug8gu88fIn+066kuI4LqnhSOIVt2+Qt4JOwRhCb1XokC5CG7ewu9zyf20VRtvWRu
rktPENZSCQ5yp5YZ/FMEIfA43vEvBsl8sqlpXoAS8VTiotJrjeVj6W345XT+ZPMWLTfeFvWuADOD
fgMow//fBlNmkU2zEFx7BUgNiietsTJs95Wh1r8vqZbX/n1f0/KWkEuikK8nWKdvl4gDsXjN7aBX
bIASNDzBCp5XOv/S4NtLojS6AqznSSZQfSTQpsOTgayxGtRoIjT/dLyXM3ZEKA9Ae0UhRCDiohT0
71pLgCPX6hciSg0uCYavbt69HqRh1tPCHFQqoCOQqQLi1uDVCCSWQh2XosXKKST3JzYKOu+ROFsW
OwjpcrXl8gihHqQ6pPrKlvXUaxNHnvx0J6GYmE3I9n5yx6Sgcv9le5WSHdsqEsdy5yXJxbqFgA3R
gF/YRieS9LfhkRQazuE3iiRSk0fTPo0K8L6k6joEeHlpMbeQExCRAPlf/Oj+YXVlbAhH/x9mXTwd
5Gv57pt69stp+5JT/zPH+IKPB3TGPjY443PzDxf7cageSHYvBcR/wsnD9W4KVelKafAflWkq3OYM
qqXcAflX2NMd8kKwtGZnD/OYUB4qjsdwt2L4mWhOv30AS75wMwu72RcXJX4N5ds78q4APLS/zOss
RMa6A4ikE327Kjj+L/9gloNvPgHrfhI1/Bs8YOjSiDCD53QL2wj0SGigQkgT1HOHTb4NljeZKFwz
iYOAgPOyhAA8OAkij8wD242odL3+dp8hvTniKjLV7k+khpiB8EeSB5G9HQ5fwKJEg7DjYYUNM+F1
uK9kcBaT9lxGLxYISFYpkBFUj42XlPyf2o5eWt/eNXVPYD/bNGofEx00POMwJ7TvWGcgs/KxHVJM
nrbDdV/xqG+viXIwMZMIjejpEiAP8O8r0SXYGcHUk08IgIlyBjzD8OTVJNkXJzcR8HmNdE9xGpbw
yP5NEAkFda+TcqSWi1G3TJhs1HTfgyb/J5E2T6IXyMMfYneqbZNI6QEoA6CWjYpBMbiPAMEcC9PR
U44qD6BBWenD4gZlDPcYc9NpNq3nZe96k1iFvyCq+QlQJBqsvBVgM4V11xB4FHy39uWTet56EpVm
U1zQ20f5+nfcBElyoloCD4UZ22k518Nr2v7ar2mTJ9xHRWoLlhJUSng/+fW7ZxbebXItfR2LFE6E
zRvA7lCbcbV5rtpT2JlaTvFx7mBp294ZihCn1/EvH8fInfTde1/DCssCmAggq0GhXXoJcRNfatMb
2i7bZ+F9X+H77mcI2Ld6Wif+NsIKbrPubSjgoC/5CvN6kFVRjVQGqruBNgEXASKiNdG79FFPYMey
mZIXe0MjunRMIDEZ3XXPADWd4FDA2FYJkq9DrWHfi9kNyDxaCYDKS8fseF8UoTPnum6m3vniNsoA
m4YnrlZn//TwtMxvQO3VPCN3O3B6qEWT0L1toJ50wVIgg3cfMDPd8RzdU8x3vPzaUwEXYc76BkLl
mkTrsAoIFwhx/whlRaQNf6LvJD8atfWdnyYFumTP7l+CjgEGS09oE4LgIQjsfhbKDqY+fVM2Zp2W
dm26xSeAd936k5HTVMNUG5daz0QSF8NaUBWH+1QLO8NWqMcKe7Y62QB8z90Ts7xXjz8r/UA98/S0
3ruKR0qETcmfS4ELORxetHXYkr7+PQ1vIMqobrhPmtOa/gI4oVsmzktlP9EwG5K4msngX4OnVxw6
ba/Vu7tZmI8VOKT1uNn2q+zsvbFwnp3H2k7AjU3rrdgAEFrUkAgpiRJYntHCnj1dQpTnkYi5Sa8T
Zh5h6by1Nbcl0S2w18/b1XQnbzhKYX+oooTnBC0B9Oy4JM8zZNTCWHEfe409+NzrlKxNJXmBiEKj
kVYlTZORGZKPRVRgL/YH1UxUUzkaVkcznZlNnoMUEzBnaZKXrO5npzyTYlK+Qvog0AZ0humd8xcQ
VYY+gk1fVScqQmEleIMTWJ3BsA6ybPbG1BZ4LkspZnFnq1ioI5IRjXCnaat3W9Ft2pnG6BSe/5J7
90PdjKYnF+KvnN2G7YiOPH/5HiiM2rCIxRSYfoXdQoicdYWCDIBUNtGHo2DlDKoXvEB0354nVc+M
6kWrn046gb6iu89dRQuYq/7RgKtYm53xtO6wI3Bh6VcBbZtAXTWmCToeSK+ODQ+43sQEBL6/DL69
bKSwvjeoHVOuA3U5L/eX+Xla0vTcSF4GRQqqM4ssV4uVcN72sp+Pagg7+z39APqWdsA75gqCMXqt
cprK48s2J1cec4VTosK/U1DRnkB3QYx5kGwQ1Sxz2h5+JwCL87nRxx6kd503Y0C4w+/4ycn0ykXa
b8XGmsFzc9KfMPSjV8G7XWy8D2pk7z1uuAClVs9+RoN8nYzNbgIqKqdxDbCPqJoAxVIXJoZeDRDU
8DjOldUCVHz59u4FEcmdadd6v9AzeB7vVfSqO9PWXQlOLTCvu1pHjRlIeoaHG2nAnr79ewlmotND
ASF5a25W1cHHaEzrnLzxbd8ZnaN037p5b9AmZzdrt5wXoPjkA2CmsF/s26hQYOXrl7v2WRhjbSy9
dbhaH6hgDad56YQYyNQRcDUmD2POvMmoMg60ypvjz54J8wJgWlvmMQF5f/rZvJ0cDW4oiOCvxZL9
Pbl8nySW/eHbYiPIUBpsW81jzu5zciiSgX3xNqyqCEoMwHvmpdxkFJTgZwAgUaAJ1h61gDY4XZY9
/C8wKWaHA6uauCU0joZ3xzJPtYFGJERyV4CUrqI4QHWbtGShoxHKAVdWKVPhkMcb2wzoCeJWN5VQ
6TSrUFnXYRG1ji2SXYDkYLeagxbuN7NkByjuDmlBt99q8Dr7jY/fMNwnq0iF542Dm94Z1XLc7Akh
YJuPO90Uguu7l5JrEh6IsxM4cVIp5FUKofQErV3GRJhhANllRCG4AnykZQFfyakmfzHWREQEAixy
AUgHJB4CWR63onsNWdz6bcMqoquP7xDS8RQyBgURujqC+BzQSAjULpVjPIb0rrHiviWs0otb3I7Q
6E5NaLsA6DSU6dpLI2xRnGpRRW2HqITE2V8rAnO52amsyzxZscq1SrmQWAugLOFYaZP/XYglSSff
HiR5+P8J4Rzyp10d7CtVMTyLAYjCsm3RwOvQcSycWYp4Qx4YNi7uGgmvqG1liDzCx4IYrJPF7d9I
mm8QkezYCnyqU4DTr9PxYSJyxwwYrMKqBitIzivC2idY/SC5xYcJY272fTI2qMIoj5+6v4qFa87O
PbCgvjr80INi++eflGy/sTFCqigoIpNj0CL0m4FBe4cmIHTFCzWPZyB65WIkVweZf4XNSCEhvPsN
xxzcJ2AyN4iJrN6OareQpKs96hactRgJQ/0eoVcZKSQ9+Av1QN3gPk01AlU8TrAFKZqKhKvtZE7B
aKDYAqfZ153mRML3J/R0QolA5SSaTtvTKXfDyMI/cRNWbtatmEdkQzDmuogFECvvDFpn996PIBhc
4dfq0EzZQT0GIWrMosjQvLsnTDBZUtmK8y46sshUA2cgTTPHjUBoXoDeyQtNCAIEhqSat0HW1ffY
XEbw5MaExnE6b0RqrBwKADBsHeSDQB1Rl7nQcpHmacKboMgZ3yh2UilypQjOFUYUnvK4l3OnhH0P
/ZNJxffQZmD2MQ8pcxH/su1heEenkGYEkjPU5duDRhdtblCQodxc6VJUAaCAft6/ujFaG1GB51oT
e1ik2+wKIvXHXRhUa3KGRkn9Qeo1wpsuaE2/oGFjwqxhl/35FSeABDs0dByRdYfqWrHfppBd4elZ
W1EkbEZQVp2Uhl/pwyIA2iDZFSX87s0xvVOIl8FnRg8luK7v/XeQ95OhxldEF1TiVPeGfZs2RJRR
mV+697AdPGINLcKmE2JkS5lBx9m2tEWv0Kddbfhi1su6R7WKIe6rP7nHksTyHHT8J8MSoErW73TH
FOZwMunQMwJxQKcad4U5pVtpTtBBpeI4jw4HqPA4i6OSNhcRr7KXQbns9C5UKiSNFZDCtatzjz+8
nw0qdZmD9kLQQYMNvhs5Ld0oD6wWiYfUA6gK8N2K5eVENbBJmsy1oH0VX90i1EfYvY701Q2s+IPo
CLQ5bw8d2IExau1Bl5uDxwKwbAjWemDsn1v9bd3mxN9FVM/vXqtfixlP8FmiojzQ960aapasxY3g
OmXQcBt5fOgrCqEzISHTbNUr9w2I5jr6V02SkstgA9aTsRNV9nMH38K+DGfn0PREVODivBfXUAz7
EqezUuLzlHYpScm9V/sCFptd7duxPTv3O6M38I3z+LZia05Xxgos3PoxqnbUnOCcbsFTsjbDylO+
djHlxt7H3+17ccY1zb4tWnSQyP4PhBI6UskEUUts8wijB7d5OVL2T+C1Onz4KVsYGjlZhCwykotD
wkpG9QT+wr7q5xDwiq0aZRVCq6/dM7E7wKxGpWi3k7zAczDJqdFBnSjxZUJQ33TNPlQJ1FF7EFm5
6If2vDV7D8ru09VAEr2P1JQVLyOW6gQmZfRneD085ZVVh6C0+EIcsLMUkUqiWESPIxUx9HNXX26O
IDvLmHr3aXU+kLexO3eWSQQ1Cbp7OvHuVEoBWg6IPS4fK6P6SQ5Hw2HS+nusWxXcLksFTGlaH+jP
II++5FWc6WsER+VOOPPXyNwrpciN1RTQng0rFIDAnKfqqIg/tkBKQylTaNtnWHYpZW/WdxLC9vHT
rXyoGfr+vX2MIfazoMM5zQ5w7IBPnpdUGYZlXO7qhoVg1wDVmPjZf4T6NN/XBBUf67lTiK/G19Hd
+y5QFmv069l7rM2zBWtd+Firi2QM8c8Y34fnOPkrd4Z9XaAzmx0zoBDcGc2qnlb1p+Cj1Zq9RjCs
qY+8sOiicYJCkbxdanUPOJTDZAfoPFk0uphhBhqdESKQ5oRKXA08Od8XR2MIqQWU8vu48V97NX7n
lNFw6aX00IkBZHtq0MGR8XswDnQSBnXOUGTUUm17RF9Q5q+9EX+H1xGpB6rGN+jTdVS4yeSzvEIy
SwdqapVkIIfT4RO/RjToZ0pP+DZ5gHfy4OHncQLXJ/pgu3dbg/v2TkMxcaP0gXHZmSsnBvLXKS/Q
o8vRe7MxDvXep1vQr1o/oEDNYP0UeObGz7/Lmnv93cA5eBEe/pVIg6NzkC2a/avjXWCvqWjkGyQR
wWens+6soM2pYIAnp7gMrhyWwb6pZMyoUS2g9MS9BEIz4nIzwBCGU3bg2+VZZws242n4O/vH36aH
DPmOZz2QMRXDB9Op0RMkgMi9SrfSxTtMYg2NmcI2T56xusTJ8NTVDOszVKfqtNGrwtK7cXMHX6xV
QVhRRF3BN7n3nxF5zxlb14ZgezsjDQ4jAp2YvsXNgCiq46COY3ocqthls+u4WBBgMZNAHIAqbvSu
s2fEysS4J7H6Y7ts99Ntm95r3zh8V49dScG0M+I3qB2Y8CsINC4LsW8uou8QDkH8jDbbdLHZmhOU
NMhICesBryMsrcCgf88JkO08JqOnyHPdP8PL4Dm47qkll5ESNWeXiOiY3iJi6dDCdtVao+i1YNp9
4nr76uoRv/mKVcrbtGtGxRpltRhDg/jMtR83Bvmuif63OnjCiZ0Ziw2g/2+kLBgxl/ETSbg223+U
x2pvc7wi0G76996GlfU8utxdIv10K166tQl67rFIthSb2JfHOWwAbdzpQHyj8HSjQAai/EwWyu2+
k+bpvYJuHtJiX4iYMxy2FK5n7xW1CYnYdGALzdJ1Z5L67Yrs5D+izmtJVbbbwldklYiJU8kgZlvb
E0tdNipmzFe/n4H/V3vR9upgG+ANM4xA1lLaQde2Dfw3MWMaP5ZnlCKA6mYOfIT3bxUgO47KO/9m
BmYDoajWu+o8CJiQjWdnuTvbTXBjlaI78Q9Ns3vm1q7+C9UighB6AaZTNYIa784K9mj4UUk9ESBV
Kv6x13jHpWtyz8LzxhU5YGyOrmTgXqONllFP0ee2U6U6nv6BnDc8Tsi7T3Ov8+lRoQeXSqE83PXm
2HynnTSWkis24L6EsOEHrrJB953kgBMvP/BCDoN6lC0olocsgn/aHGssJ++ogWX44ef+Vwpgewa1
Keij019jynNViPNQhZQp9bpEwx1VJ9yc0hmzbtnklOvNZ8BTmcY4bo45V7eg/pvJp7LP2UdDO376
+wk8eL9JW+s3HW+TZu8IlRR+Nzbu8fz3FZ2DWuc82Sy368O4SUcdk3ZrcBgzwNhhvA+jL6Nmx0xn
cfLJ341WQisVWQoAIoNnlA727akaIbVVtY/kSshy5yyf7POmA3ZjiGOhezwgoNvwYPy274geUDXT
yKfI3KetMNitTqzDRnAdPnrP2QWNpjFjN1vPsZTFnLEPcSXVgp6cxixrhLIIJkyksFoLIP/WQNtb
ME1QAUHRwN790nl59JAI6VQXCA2Y7Vt4KmoQU6pASW01H5Pfmqv3H3IEOS1Zdj90aF7htQtXBqFg
PckGdoyUFvgO971cp4Xxd12m+C2mqEPfAqOzn6S+JujWfQI4dZ/+tY1Vgl+jHEW6NVMl/YiLpsFD
739fk9pk/msQL9xn1NRnWf8RVEK6c8kLx9390c4Qyfl4W8tmY6bsSrmTKuf+YB/BvUu9gLnvlehZ
VDvVQ+s8Nn9PEwAT9K7DbXztwsNffiTK8YANvx0QCKBrU2KG3qM9neg3jbYdu1c9sbrzPn8S4Eil
tjYPSOMI7Z4DRPQ9jYU5LXyuU8BqosYATkz9QyKTPWikKN0MPzGbAfZ5w9MYbwgPd5Qu3mKcJ+Zu
AL3SOfaywWmRLl6Aa68e5cLWs1VmBtF3dvs1UvaHt8HQHiQOnQBSCNZj/FOMkK8bvdOyryLYiC74
YONavzmskh2LLykv9T0rqBxafBADsY5abVxUIgOA0OUH1lVyRIbk7jIm0+DQOXVgFkUIvEQXiuX0
BFG7x+eUNoK97b+Wh7U1F2m9+VuHaje4LtHs4Fqyf/qSpalGtNia7jNuDpqdJhbAW7SmDh7ncF0f
nCZm+PnlnUwuZOa7Mas80OT6oDm4xFcvI+cK3oRpdQBCN+8Z1ZO3/45eq02P0gcz4RzuKKTu28rS
KXK3qaV7VZJCE+QEFWBK5NGj91q+JswANkg2XGw/s85zQC3lsigjWFfvUesJ0hhUCFXcFwoVTE3h
hpulVp7suia77b77YntXD2XvUevn3A2YRHmH06Pu1IcOiWAlNC1QgEWOhl5JiKwxF5FkAZQ/1gX8
qDujjVEHywcKHTKCF/ItX+o3IE75CEdWrO6KDAdnM8lcIinJTbYfBD8DgRoFKbx3lh96w9QzEaAA
cB56I8+bscfzaDq6YAyBqfcGt/gRDwbYg/nm5DDOZoUlUmEexdCbSAKNn/A94s60doSU+ThISlUB
yiAw1d79ewG6oWNDorTv3dpqwNZ9vWMKncWNncojlaK3+Zrqdoefzy8o6iInc/1XqPDoJNjnrp6B
zLx4jkKRyjstLj+nJsLg8pN/0VOskUg1AZqTVx0mpNPg/M7kzGpFqpuXF12+/5SjOXfs8DS0lnU6
K1HRe6JB+G31qWkr+WwhH88UFaijOJXOIX6dGTUnlzHkl4vbjVanbpVChByIFkcdr/kj1lxiZEhl
CxSXE8eJk3gzsRW8EU/d7YIYJk9MkmTm8W8UerOGRLQZCsks4bPHt9yb+y5HwDzDEK7IeWK5cjjd
+sTgSNBhbDsWr4BrQD6n63GwH7Esg1/Fd5J2gsHYYizJuOU6hD7qUCFshfAMBh4X3uvynGBbhfmZ
zsCECnXEawTtA2Qo+ThdFUWEH53ys2RZao28LgjUkFGhDHKwbTFgGD7e0vK4RlRHFF6PukvUmxhR
suzQq6O5wtdwHJMSpVlEyNKgHul4tU8sD1ITOy3M6WFRAdV4oOlb2f1Uo9EDQVaoEO8nHH1jdXOo
6lFYhizh5X/pYodGCz+mMGnw32Oq4zaFO/Z3+LutXpl3M5yG6b7L7o5S5uCDRixFtPXRRqwSPcVN
/7y2qq0aOozJgTIDUPpWWQ6L4q4AacNO0R8PIwoJQ0A7lDEK+GIe/yMZZhjgIASM9uFhegZSHVKD
0xc0EVj6j4TRhaVqUDwXzEuX8YMCyeztEmBQCJrSBi+wBNxVDe7iQmNlPEOqmjevq5HQAk20Lugm
RAQP6MKa4Lc/ApOph61289v9zzBMu/i3Qy78lsYez6jLhJACn6kVc6CGS9tZ68qtS2eRPijLVPEC
TQ9XblWMuMjLQsYoOURGoaq17Uvui+4wf7jhcZsoPN3CD4GpJrvkuqSepaHzn1ouXRp02ljjeDzG
B/g0rr6NwUgkklYD+7oqvXy9OYmKSV4MEHPKK8OaHAqsGtFf7WtNe8mqmIAUKjTKBVQA5/AvS+0D
DXyNSNm51jy9DZiUrBbCxGnkpYy9jSPzbDpzfP9MNAlO/WdiLTP3hB7B3iOkarDx3J37JtjO9GQo
9QbEd2OSLz5vIwL6dwdQBCsrHUQWomP3ONytnoPXCLxmdAJIcRuSOdrg34jyCM5OUfOH/Coxgy2F
BhruLI9JdZwNGp4RlNf38bF7mhEbv4CqAj+07zN0Ef5eGGy9plRjBjU0fzejI+oj1koF89PPpsdl
Yz05eyldfbLjGEd05nFYdreDvAMI8QDcLYuVU9a8Y5gR00Jzo1OPnSbnZYl4B9ddb6/EpdXVNzgh
KNs4n0CEJtK7Qgxt7yE/LjNICZvrpr+Gx6DTp+mu95kSfnxH0yjDy0z9frA18bZ4ruVyxpMJJCjE
hoSsNA6EH1QTXddaMtQ0pwOGYjGaWAorNiQ0sOhgXtnu9EpkNqeLKEV49sMlj1ng8PWQGthlW9u2
plfhcKNnnC2XYmNx+Vl2MqrmzzHaUgwGjXpedV+P+H2nekx2Xq4nL6etHZeAjVVp+ZLJsCQS6RP9
EzRAg5vZcHC7/EIwe17INhAKUiNxyQcrp97tEiHao4eiFCdHXtBQunQCBzpx/Pn/zm+8H/JrQB4Q
8I7OrFvzULAFF8L+LeqhkME6wxqu+gvKQvy5oMOav2zU2B/x4+9E1nwju2HO6Z1LYG8EhHepySv4
xofdVr+mUpmricGeJPbDDTSUtrjsB46YhBghdhCxyRNIKGqGJIe82OSWAToiJ5QuURkn3Ay+CNgH
D6xVTZ91erKAqScChSAJuosuldAVnOF47y0ZPXqhGg46DPY1Mkautg5tkbS+wHxoFxIuNQeOofvt
R8hyixHxZbAgJfeFgn1PNytCcIESvxs2YtAaex6KOso4FUe+NHkOkFIqQggKn9bq2Lt1L2j1tOqL
CszOLfWyGi/OEw4YpvDwPLyvWQfq6xoZHAN+YaGLxnUVOwOodU4XgLOowaab1ixhT2QdfSbwqPtS
9ePVfVdqVnI+aB8A5vkuo8U46fJD3UVNhTfYcvb4GeuvVmcda9Dia61TX+lyDXudQmmWa+rqChR4
XE6qRhgjINL0pRoGJkdbLqOB/82JhruW96ffCLQaVkHM/b9mZhYwR5i15BI805aKB4Mu+9/Dae7o
cutJtfZKnfp7oH2Lbb36awo1GJHoEjQfrnwZybUIfTukifSoqcCyuRPTBbf41M/75Iiz/RCN+WFz
xxK+vPXA2F46sItrq9LwVbWfa2t5GzWmp85xWGH7UAWQKLsBop3Sze+u+0xuQ8pV5GXlXr2HRnUt
fg3zAeUXVVNSu8maOaFQQRakSV0sHUwhoqBi08M1kpM7ItDTZSG6ZxiajGXiXHaktDUICXJ9f7Ja
a4J1C9DRdpBw56ViJFF54fb1Jv46HIwMxKK0kuuc6Mm+qpS5r6+XLAVflhDh76mjAFyTQosuC4ZC
9FEt7i4JpChR7KC9kzOQyJvt70ThwZJazLXj2rJ4SOMb1zVeH/ATvVItYdoQ5W1rOrx6FhoqqVpu
dMG/KzOF2UETadkVL/qBgRcGQ7ToW2YkDeSaLyFMESLz9q5jRsihhL9tUL0mrT3qc8LxAsYsiwKz
GBe+tWIaCuOraEgHAVNhEQLFRz/kd9fit2gGp3BjvtZSEto17Kx3CQXb1SHCo14H8FeIhqvUxwNh
AjGSHieY3pe7AFMAgUCPxeOaNHAyZBjAQoY7PCdg3vPipH/61T0WR4ziOP0uWPB/xHFwXKQ8Td4A
vjXtHjbkrY3Rjh+/A0Tj15WtY/zcfuhsTiEWbDp34uajLyFyRHSouvRenO61fHDlm/C1gcLw6SI9
39YWepJMk3TuTJhF6Ay9R9ZPPtz1025zcFhKv1periBE7HskxCN9xZ4oMSewrCdkGklChIAEvcYh
GosUtP/N7Rpd5C/iGyVXMOYQeVvwaGWe+QO6hlhzesekD4wg/aOfLzifeBOUuHhYKQKxKM+j+ypv
CiSzvXK8i6R9/1nffOA6QHbS6Q4EsF+NU95CtA/eIdx+r+4JsLsL6PwVB31TGoc6rSIWAhXGu4KI
VwzTaBxR5XbHbgf/jSvIk/CalNsvN+0hvdStId4vSfS3l2Gk0dA2SSPHvgVVhyQF7ixTMLhAXHrC
x43OPujofQsA9aeQg9ZfPT36uI7hv7uy9hJH5iSHEAQe2QYY8awZFMUKrWRUOC+O6W8Rt8U6AOCE
BKcRRyt0woV/p9DJyNHLvTFeLIL2zkIY9o/7awD8BiZSIMw1ptH4AARvj6OhXTBVh6KYFkj6xUID
Egi5JkZqj684dnMu+BcxN6Amcn8fTthfJT6hzL6PmvHD30dlKpMYdcdH9LjhAee8tU+EPjwEjAsx
iCLG1yQbV3+3SDxOXksqaJT2DmN52n7DKa1bRpAThuUFZ0N2gFrnFcUiAsPnk6+9gZJPkekpoyL3
Wqd+7t1p+KPX585XZb46tWu+leDNETX6826OydG2hzxqrBbss3vwdtFpiHQGF/zkIRnFOXyPUIRD
CQUJEGYxMPiFFX3cHO1rGetVmPhCjnO4ck6QArm06nV0sLn8bZvXFr3X6aS9taV0MCiWUrBXOEJ+
E1L87VmQ64VzGikrcUwaSaV5R+kO9WE+F2UEFj+lGNJjrwFGFTxWoah+KhlWhgZgwIkccz5LGSJv
Z4jjzFBDI78szA2wFQMwGwgoKzFiGZlIxlgGOkodTOebJ5QBMr9/ShSOATurRqIgRndR9MgQljLE
2h+0fZEWwMoXBwvZqlnwEQ7hdiR4/4e1pOFjcoIhSYbqsizQjYjK90hOAU9sa5749eFnw+KhZRD4
PkPpyBD9LmTV4OFr1dOyqYEqBwwEn5gvH5tWafqKP8dYCuM6Hoz+r0PnhYn1PRA//m5yBJpk8wyI
AFroemAxY1g4mIKrFexzCFeg2+BaGRAMKx6UQzkLcA1NWuIf99ADywm2D+pinA3RlQ3PyS5K760j
5ogV5/5Pi68OZF4OoA8OjtAGUvyH8s3sqy8F4z8jHL8dHpOrLwX6fb+yxKtgDFqPBsp4n8zdI0m3
rHSF9Dd6eYHFaOBMWnGgKY43/cOQCYVw/Zn7WkDtN+0GTlY3//S7DzIwhX1KqzsqjI3fq7/rI6KY
26yCsFEBeouFqkfH+woAxNkeDiWIX27B+BhqMVhUAF5qR4FyAotD+9J3Ra+3IPY3nZ7OGEwS6QcU
lA7sFyXUrU3uakdgASDGQtBy/rA8YNpvnUCjXx6I2hARbUmklv+6gExKu9d+Pai2kc7snUaH0QZA
2IDLm1wH+8AcX7rXMbJLlk5Mypo03DqajtU4654TxL7Z+sEAbDkpe/whji6WInHZ6tcJx06AT9uN
i12puXckKoE5gMaotxboL15GebghkLtHn786bfqaWzdpy4WosFXvdgdJtjq0h78DULAfNItKZ/tD
8wMMSw5w6NPa1JPdz+7i0rmAfzsPDRrqgUUNvQJpIDqiR7Fmz0YYAcEEFlJAx60O9TAbwDkYkK8L
rZQEfiHudn4X6CelGiqcoovHjk7bLHlwhnbuPpKtCou16EJQdX7b6BKYfob2wMOW+AKSTv5hWnVK
a6iU/txDGjZ3jM793PKNTr1tdMq9SvhKWzldLsrVbyeHvQJgMlUHy6AYTRvmXBw7uDvjZjgHNECP
JubT/B/mW+4tnjtbyJlf490i4CbMKvIthOSVipFHsRwNPwS6WmXNGG0+4mVF2/cEIUpyNx0qoyy7
rCXxh4YGBVoVPwqzCCJBhepQuAn30QWYdVEOUUZ2GMi1SwmEWKn8j2b+faECIeLJ3FTUqftvW3xB
JQoQcfGuxs8MVGUlegAXgqO7G7E2DHSH2UxL15IAXxoDvBp5hy2JXGfwR3H84hHIYYrMZEoC8yUi
SLCAhDtczqY//xBC6PcpQU7rvl7PDNefaEYyLikUaR/wxEWNZkrh72uewlshqyl2pVZoxGFGFqIV
sxCtSYvUBD1v1qOdgx4OFWS/3StcMOXA/PZ+tcBdQsAsHmYUdQ9i2AKON+NgcichQ5FphCpG++01
u8zFM0ONliPasHfHFcUbKnYHypdPZMaoOMbX4Bygd9Y5x9VeHQSoylyK43lFKjmRXhGYK5Qoigey
9nvas67KA9KnVLozEhdDf6A/hK27RrDHXsnxc9s2fICphCw6VsdYVsl4e7R5O79SKa8Wv1BgC+ur
7DGSFU2CD2tN+P2+JSddLdlyXv7uBPLKJBj/e3P1wMOewu/mwjmACIuoR8Rkgbp3wg8m6ixkJPMG
y2ggm6CwXSEoyLhmq90pvDQWEXILchTBpC8gMkHH4gOFHxTTmODn5LDq7QL50Vx1IomyefTi50Nx
0sWTB1oGkevLr0ZEsKDMyvTxG4SaxLUb/wflQrHYZUHySN4loFzXvjxJvo4kSh2+EbrkHAgvUUdj
kd1R9buKUri4YeuGHC9SY3sbAvvNTe8+ytnpXQo4A043iwoxotfzP4Qyt1bN5eyjVcsa02Q0zPks
9huCriAUtXEq8te7vsJMq06uiej2Ue6UZtbsDMiJSwf66Mfo15LSGFXL4LQyOsUKUh/pi83kXgI8
kdmes9sS8TMv2R0VYp7+1aHKsI6gdcYK7V4npeKmPtWLkjrrpCeHcpnSa0HIaHkcHUp3dmWMYivJ
GZUHEvIskHDEGU7FovlXObrNv9s7zmi9PKjKsTDQDHkuaHYjIEE+V1QsuxRsyBBlrL4jPhoMrgGQ
TkzzNgBGKGEO0cOmQsQqFSiqKm5JMci7XYr0aLV6RQUIr0lYKFQelBF+sItXXKWbYi6NbwRr1SAg
Ml+R4rSRVvjFAshKJhr4xArydHfbfr0erGqM57+cRelml14tv4G3zHT57lbbt1pr/3fIXc72CWn3
vfNElH7316h3DqZ7A2c3LuGVjEMv8XHqPfDxq3ubupfNWzcQXgDPWLCQt7N83OGQ1rswdxoETtjC
RVjxJdZ4dSZylsvn59BiK2pieomJ0oEYx3txTQ72qkTA+FwzdeN99wz+cPxe03dThUWL6/TT9K/X
kHX1KtETEf5YLLXApQES8eEb3J0W6K5Fb0/VJMOhPqAvROSedV84Peo+2gtUfOO0cTFUhFOvjEuC
g/3BHgzmzkBCYAziLssNa8mHdJ0TP+AKZhE5+ob63ZLLBD1biwwG6YSxBGvr3tqye3LoxTNyRXwm
zzyJ/igukcWa4r2tzSVSRoo+0YDKUKkzN7zD46RRqCTAJfxt7a9uvUndQZUHynJTaGjUrEpo+4Jo
wvZBLShwajhHvIGlqlUgvw3xmmRw8H4F+alhV4zZ5zirUXYpURU7uB/O2T+eKAtOSYkyV316Cio0
7VROXPImwxTLh0fQDG/xLbgWR81VIlLMXM3e7TjlFTVa7xoJIcX0DN7C9kwSUAuawc1q2hczb5W3
VEe1ww5WSLSCGYU6cyh3blfAhZdSaM7t9B8g2Dlk3zKghsazfbTCrNbb3fOYEtNusEse5SJl/OYP
OJGQPeica71fXtScoarMWdKMAlNRv9nz0ZHYavKiZ/n+O+IQ6aRb+95XNZM6OxVNtUhV/FP3xAIy
qQKltYL8zXe6qQaqAUMxCXFLfqA7ivcoOmrqmeUr6Rq8qCrRK+RCA4qhgd2O8gz1LvYXzktF9geq
GanaRtKscTej30eKz+DV5FWND01HzFdUslb29y0DE7ZgAie3aDyetddw5qRapRqF0oaHq3zPgtmM
cbfI3ELpku6eehU05YP84T9KwwuRPzr83oOSyHnBNOQPDiEmguyyqCP/PVeNWW1WHt5/K/+eRVQF
quy2zNYnDjRIx4f+oXDJyCCY3gta2y0sA83oGLS4uxnMQ9K34EDpnRw2yoE3GUAqKLxHcjzFKgSd
s+sEGjRaqzK/nIevOI3AtWwjMCQFBbGor5H/UTpXHcBwnu+xRSxFU0ynW4Vi+RXBgytqYvqjrRuS
JXobr+SClnfUf99SlJCwlyJL7daqP2i3rhARvkxgTmZhHVL3GvvWoQf4nGPeTUeIM/ab3V3nQqEs
Z3nqXMBDS7MI8hMCFHDG4WdHErPC7+oRWahNK7f71rtI3t7e/tC+QLf6xCd8SWvtG2FkE2lpe75N
HqzMzXh8B4Zuny4x32a1du0D5Sqp/Gtskx6CcawRhQQgIcxo+bam1sOn71wl6gWClUI2DJre5R76
jRI4MdAI7n1m3W3risGOnG9V0wfmUfwv1ZPvYLZYIGkTEBERn43Od2bKOEUaHITXe/VGbfUyb12u
wR2J5HnmVUrQqofXg1NBce03Zc7O0dO7GA5RCpF75zcL73uPKwvQ0oiZT5UGCrGs6+4MeAycoTeh
G7vEzbbvTCh7ekXBlLUEOZEDxiEeaETcMsiYPOCje6r0KctD/wpgg69rfyhfAtUxj1i1PuqL54Vt
5QZkcPEalC2WQePjv3qf5IwyQ6v2/t2eEmMb3XZ/pw95h3+3kUhtHydlpPGXlzt4QurSR6eC2Hcu
GSLnzlqIaFRziJI1SU9j+1uOzFr3/Hc8zZqGBzHWYLf65+VVOn+7ZSN3btAy8GECB5nBdbKfIrDg
zFCD+dZ0znnZvTbQeXu0YsNslZoPOJ/BHuAhHtnpcs8r2P9j3Ld3hzk8wmEDn4bj5Ep3luVk56Yv
Ftluvh1ctgOcOCtELSzmm2OavMrj2xNyMfrJiHh6GF9ExnuYp1M2l2K/+bQotpC7rnpAw9MbtAe4
ZZuBBvnbo5RwiT6giB/dCSUqyPC+NRsCnm9VupoSWjmAKQdpouj5GlcZkudO65x79Wfrde5Um0t4
khnqtKrBtf0JVcTFq1WZ7t8Ir783UOQ6eWg2wM0ivSYhOIWV1aOKyLu+G86Hu/jeu4Jx6SErMEyH
Fv8/JxYSA3fYNXN3D/0DBCE0uHx5j+edeYdKAbe9D6+G38lz91vbxG3x6d53tqGacPXR+1BUJK6Q
++nWnj9cI02MqwTMu1eG4OunwbpT8UAughOzGFPYy0AMMhApdSpklsDMP60jrYmi95vPUvcVP1jq
S37ltzzfgA3XikQBJt7hJwtWd3wcag3DgZrVjEyLy0HlXdUpdUT+a5QyrdRWJL3SFNOhpVzNwMHg
Mr2s9udOnZ4jNP7Vfng37VuV5Gb/cyMteZJ2K8ikxTcamR+HjZOUiiX+MiRZ6hEzrHrUBJnkaSUi
KjP9plNFb84BfAn2N0vkEGoxQBs0b0T8sVX6mUwqyIctH0AUs/UDPOF23Uhb9OCBt/n8ObIxagB9
d6Llf5uZcFGW8zRGly1oz0/JNyyiapB/O/+xKblmc1Gykpfpbra99+JsgL3bm+0X0+IK4vsxunbM
TqV2i3cwwz7LpmG0a5PHpty9A8S7OWnd9A+IuH56Zds4/l7n1fDtV5AM6lseolTndX3TpQNodpqQ
IBnaiKdSe+gdrd4eCOAedAALGD4DQ/gKjgXERMH2m01WfTiY9nWEVo5tVeOlN6BiinIcHV9SjLIa
1L5UJpLM5L9S/5whHljuNNrP/tmRmhWaoeBLjS7MV1jIJoJUF1g++/YmfEZlsD4l7lNHqqIKFK05
aPSandrvbs2yE1xw7BM6SHoPhVYAcYJkgN4/aaDaI0A+wi6EybPWO7kOy1hVGMBvk2tmh09U1Ur2
Ho++CC4CfPzcfuRDaEbMRc1ygsbeSnvZq2imsPf3TpiZmvQ8+oY1PKroWPNJsapEKVTrImo3RZUS
Mo53JgfVTebJh7C+MpFDsfycYrz84viOCqbCzm/oqUwXMh4xy4M6YKPml6s0f4RgrlPWnwC64F1t
0FTBRjw6JJefGl4YngWWrtWe/05fcR0VsuZyHm6eixst3V2d2PcO7YLq2hyqK1mDU2GhsgGYN/wB
ScDR/mTBvrVGI3UgNV3ZpZfsNR5+W78B56r8pBqDqrZAbt/yAxOMmTYK96PNdVLbJzwITjj5GB4X
GmTW4udfk1YKrz4ULccqoDsaBfCeyHi38J8avT2XbM6OKaDOt6BCMqf0ieiOfAFNvhghvH+X+FQc
VCCNUAoekgL5KoHRRodZQMvJbASU82BMee9Sz4g/JNoJ3EqWCrXCVfZR4Uc3wsFeWlqpz0T0tnoQ
7mftGjSa8BF9/EpYpY5xjaUR/4hBFCfzsAaTfLQdE+SQUIdHvCwj0g9W/XXVWRs4r0PmdhRI0SLQ
kShIYPVShwEMJchu0MP2jcdM1423s9+GJSpjD/x/06K4/m3xImNCNUk6gzWggkoXFLxKCU7cJrwK
TVuSGELqPe1YOiig2ogtoukUiXSmhAb9jzTJELH0noBZhYX6Ig6oFGPSE5CUoKK/IBkjzhWc6eag
wQ/soELRi544P+YXfIFGbD9GxKPqK5yBTsAjXZ2fWqt/t/9NeRLuhpBlja4br0V/Behkhs5SBp/p
5V+mpQEjtXYhcWLjIrugz/RCKhYeA0tmE5dxCRJJhMiU/8Mca89cHuMl9AdcVUfvC0KZ3dWrV6hr
V6hy3VUJfkSbbiUsp44ZvUruufPcSg3+CLVtHzWiPyOTlh91K+RoXzaiQE3KXE36SUjSlnEHnk8r
dGkMDVTJHYn7hHmwTOv4KZ8lskQgeaOysoTSikbg3of6jVcHzX4IkFg+EbsCjGBCi5en96Mprp1e
hqp4FHT0vXy35+ETYBV1I5KpkHCgK8NSGKVUot5e57rz4ESPXjaxq3NBs9xylVIo1yScmFja0NSY
UX+K7WGCF4GaTxtW5FIRDCC/QMLx5DBoGanEK6lB+OcNorzIcq7RbUD/3rujuo8UE+JN6mtIB+np
SMUWkSctT1lbeUzl0kJuttdjv7KI6ThtnV3DNsc0HJ5Qa/NJ1q3Et2QfVWm2nZzxy+fMBKar9uVi
a6eU6gmH+gQ1w3L3QAEjGpuwq61x2k5DZtmq7qi4TwxlaOtU2/Hm7n6shLpdkbIqL6AE+YsFnO3+
UhJvf2iZGxEt3+i3eYT0H0jtfYusCjnFxelNHiRcOr41ud3gNNoN9oPtP0lqVb1y+x026bZu4iuU
1gNq8IdRZVpZ3f6sWT7dttN2OWy2TfK6gcExH8EBCLNEWFsl9nNsvnWalbroKZpkFnB3C9Llqaee
TU5vXSNYw9aMjCgLaUx4ul0hYmIbfaA5+qHdYyFdVQEsEDaoNu7p+ufIUF3oEKpd9aRNafoGAyP3
ck/xoEoS9ELwSqRP4EKiJ74ySGyox9GnYgoTweOKwp51b/Xu3i16RDglhNURagV+laJsDpEameWi
nv9iCKs/gJ2UrZsat2pUsk2x+zANapE8F2jw3ZAIOHas6NlWw//bbaoAAab/91tb5P92aYsIRMa8
NYgC5Bt7Go5X5u63baZoV0dh89kpYXx38h6sNLhqsChKe7EEg1h5M1sYfcNPAISFppIIPPix4R8I
eISOZPQiOaWu8UvToETyOquEm8GZy1PpmYMLOngDq+GVwGvgIICIcn1UHX0Gn8Gz95JTFuE/mNBZ
FQ8wipVQctA9RcOur4Nui+nzqdpTaopXC1CWZm/eE7NjPwROCMylnFhk0yoUwLwcbAf7EcwOyAFW
904s0ehKGUrS2jKPVIvg3E47lHiIR+ozrblPG9Z9CCY5ggaEZv72Ytf7D/j8fUn4v6NMPpT6YwvY
AQ6gL8OB/icn0HmSdrTSp4One6VotO0UXqHDSv/T/XTLnbdvhuY/49wSwv/AIU3YK+RWiP6EXkrD
1RwQakygFxXdlZ5QDUMjffCRah8xDQGrcnLLfvcQUCEa0ZDT7lfsgLT1D/RPWdiiNJwH8+AIikAH
59mpgyegSgtVptHJuG2TekiJth7WQ+JkbZSP/+19agTDpYovCeF6fJidhzDpYLYTu+d+RgHmi1vD
UI5dLe1I8QlDGD5UvtmHKBlyIz6fSdH01X32S7Hx7/b7+E2X6eQ4/QyrM2y+ppV+Y1hHiBnW1RV3
mys+LOaqsUJ5/6fyZ6343IR0WZuSEuc/B0Dq+/Dl3f+2i32Y/1X9crQJL3/wQTFjbXSbXOIPalja
bt/uDR7mKbJAR5PwIDalWxnuqEBwG7wkhEmvOQ2nadcJP0G69KSsSrY0nrt5nAeb5FJ4Res6bdo5
dAcTq9dat9p/4RRThun6xffJXRRUFRanj6EIDxXCIFf6Td8fQjHC8lfRUIWxhoMhmg4ntxToEPZd
XvO6QQ5h1flKcX6lXtPuZbQF6IvsgiKveRGHQ3O2v3eXrDCkYAelFYk2bxB9qzl1bsjEx5gLwWKX
RaqkYFGVcMlFON7CQauPU6gvA6dD47UYcfp8KPCCqoHOIxEjiICjHVeUKmaX2kLaeUFjjs0rpdry
xi7DmMoDRGmpn1eiv0o0Kj8drq5N3fzT65yCLmuB/bNR8EhgMqhihEMJjt10S3cqox7np/05lR8U
EUoROukTFOVVpmUFZ/tUBvfV+VePjHILvbjb3T+Ngbw1rsMtQjPua1IlltU9BfeUvYSQexT3Vaik
DTtH8+bhvm7RZ/mKqHs/Go6BEP2eO9fpVTZwBcr5m+QjTyCK0onVh7j4pgwDTYibUBC7YvUTMkIg
CgqNPLraC3o+Hp7D6sydZsguX2AOtb3rfqFe8QOfrio8Nt+8d4Da79laYOsQWxlEy2PSR/44XbNp
OWdMcLNikQWOUZT6MncE6tkVKmOLxA8keVXtriksIRNUde1Gm48qTnNBfay02ExyU+u2ByPu6k7a
5Hv4YSCuNWlAYaCL7FM2iclzBIPTa/8wk3FHSgSobQQ64NQGDzh/irAl/kt24tbJBQ8/cPWGWTlk
DDSNQGVVMLZfe/CDvZbK/i+IJB3sU13Dv4DqZK9DN2NOH0olj28OT+GeC6xC68POPcMndB+s32vC
gEOlTTPjjRm8bjc3Y1M9QMT7K69MdlUFCbQQH0hufLTNzq5Uun7M/o0C15wGUrXpZ2x2MOUEUyoO
rYZANwBvHAOceHlZyaOIW7WF1lvnf6T3+8kdOaWzW//Fk5PXdvDXJ8K2XZcbybwwVNQP6eesFKFU
W2swhAMfxN0vgD3hfoSlE+KnZje9m70gkY+xHAcegYoGN+AhKHlnDhW8OzJMWAdDii61c5wmUg+5
ExyNag9365Hq0EH8k+A7ClqsCW+/5FWTB7oQUR7VnA9kTUjn7U27Ds9t064kZyY6sgfBJa6FrFXx
Bv2DpPgkVtceyUn1GgUsEQMj5dUo6Cn5apUq0LmD7uocO/tOg3C7EVnRJrh1Ku1rtIsraLkQdgG7
eLetv8YfQU+5iM6zUTbajqz+dnTFj3WrWIYY8L3aLO7T0uw5fU73P+/p8UfHfnHBDOGWBXxcs+AI
LroIl/TZjNS/Fsbn6Zl+I9m2a8k+xo63qDKzQ3HNqL6wT1luveiMZKRuUA+6Jyhg+M3kVPOfSSO2
4lcIWbynXR7pkYK6VPflO6v9fN9G0xBdQyoRbK8iNtWmR0RzJLV4hU2BeqGnz1+gNVwBQOloHcH1
lbJOVOZgoxcVCq4TN+l5I7BYNH4M1nOD2uL3+LZLWH1oZ9JWTJQxptF+iG9BkvWh6IteCOKJcOni
3yEeaJcAsFp0jo6wiSD0fPtQTM3cH+0ovdMbQ6pGUMoGGk/mQFt33alRTDi7d3Bq1AEYzRrqimqP
LUrECm7pUTAZVa66ubSDfVInciFde92tDghThUqskEmSN3Tgj0/HShAfybxJvVtKGv1Nx6CEcQjl
Fq6OsQaNNG475GKMe/0AS4dinjHlVeTQtF9EUr0pO9J3p3ShhFAp4ROUpOajmnDqiUj3RK9GaAQd
L2owFFxX6/MhLtfos5FWKLvSQfzLSGg66kHc1Kukg/ug1aFTAw2K6TkaFTUBYYPV0LiyPH692m+Q
QKUCCf1FFBiOC7VG8W1U8gLprUU8tzWETjYlRfApPBy6DvAudN8MJJz+irIkq34JT2m9EAGJtRfk
Y6DCtFdOFP4abgmMjoqF33vsHEHuoOBT2UQfkmpFobxK0NLgK5Nm4dm7g0pUnUCNbz3vCTYuITOr
jbzRBTVu2J+BlkhGH6dIVxgndrASSpgI4xCtVYahrCb1cUCqO4WJNS+C9r8KTkpOlSy8Sc7KnlZn
Pig5g71Y39kRWgiPFAiGsQaM4Jwfmlu6tMqFAGvFNS4eti+1VeO8el6D0qw0a8+Hm0Vl9fbK0waL
NPA8dDuY1aX+7ecAOisbmdGJ2X3ALH6BuDEZuR6TZBBzrYcJjrY52c8qS8Rxu1bPUrQ1yJFd2Yzr
g2oH/+yO1T4gh/4Nh56UMlTO0PGgIkJNBNppCT5qLUQrKtz5jdAKkVQCt4synGryEbma972dkcYB
WAegDFkmTOkQTaJvUon3fRBviCkJ2FpxDICvH/eeJ5uTO59iElYGmlGhp0LPcfJe0ungA4QZH9uL
i+QCcgqI1iFJhYoMH/XlDTDWI6kCYM1h9gOE46qth1TPz+A6hO7Iu6chLy4G4wcS8DyrTz7jC08C
Pb3fjIfzuBlcUZXWttG+dS69E62zPSnu7ef6M+/+pqPKqryywGNYYzKgF139NLxTgqSoOKRn4K6w
7REQGZhtDsi6YWt5yL3L9DTdosDNFEKXkASgEs69umN2lHRnJFDb9ruKmKKOKjJkhHZ52LgNjhfM
BGnD+BvMkOngTt+/jMcGxe3nzrmickCidVgrL1Dog43p/1Yy+ilrxb+1QINfzKD/I+rMlhPXliD6
RUSAmF81oQEhMWNeCANmHsXM19+V0um4R8Z9um1jhLZqV2VlZqkGpAuO4UdEIRjO/Ar+HuQfagRs
g38NAFm2KgpWkZyVEc3fccI1gnqWY2Pa22XusNFVDfYJZhfrE2xHH3jhKFOxrbbWo10bm3IVctoV
lZ3XoitKdnu3LJGol3kCzBygXciF06QVjzVfc2GsNsvoNXr8zpBLCk1E05G9iEvGci1524BiNuuf
okYQWeGv6ZChKcVUd1ys2qv1B8SieDpO/gqW2RLDOd9uxboXC0N3yBdUFppyr4doovu8tWmKMcKY
PCJDK8mCtq1yT+kreBFmFTPSXfobAh5Va789EQOwd+HzM6xjskctLpOJmT/z9wIkx1B4CR5fbw0q
2AcDCR/k7lZ5XqZuO0LdrXpytS3TLzecrdfAZbiBt/CdwjRtqzDV+Am8Q1o7qiEDEa4KE+l0DWB8
AbXXsNbZRLpL5XzIsDv/6p292W8hLIS34PnAnqTUp4KhwthhUXJgz61QIx9HhT6pIo5AOCxLtmZY
7LRERHOu8KvsUUmyJC//JDpKmCXB0Wel2VKCSCnDw5zPRSgRNDlrvfcD0STotLUuXtEv+vdAx7e1
9nWUWm/GoR8BndY+XTwgKxJSbou6s2UnbTrCgniT6ZWLAKTsHWQDwB3pIVFWZCQisyv1SBVnUW3U
+WZ9w+ERR1fcfh6jXFq7/4WkAOL6RD6ngl070Mk/kThc2vtfeRrLqk/KJimdjlhwO/Kx55tR2qmG
rTAARGmFkGAZIuuJ3hgoN83THSU9Zjs+Lc2R9gwhGfe4iA9VmqTJJWE+O862jxHQN4nZ6gaKucKh
o1OP1520vdHghM4bPSkma9hZV6A01WEq+euQ3upAw3AawfYGXVIkFh14QXfoBFuFcB6OUEjgsYWQ
r+XOXMsMEhAGkXdUNCh7Z+CqO4NbCicvUoav42YbMf5DouddnHW7HNXahxCKWK8xaAxmg8tYeJwO
7FlZ1cKRlNfU+W7tVtrulXMUcaiThEbm9zAtBl8CtHDlnUf62qu0351n5wY8qOjoXMgyv8GxraAo
vpuWBHoYD2yEjGGWyQFE99DGXqG4rwyb4waezpRv9WB9mhcx19pTCHbxr726TIreDi6j9eA02kCz
YwNBXkKzHVHY3iz8pWAjSH+RUi138woMaG5zsro/4N2tPh2jveQIs6TQ2w8LzpYHNhuUpbn4YGNL
/QSLU5UcYAGvN2NnqOWWIfX54lbhLeqr9Apah7oR9NBJqIBS+UHgdfWAKvVHqCh59XnJO2bUffLL
sbIjWLkkJhWYgCnRRvNtaHbwNuqtzeQ/XGF7CxeMrRDqTlCCSPNX2LfSaTqdjTe4ygcPqqU3vOl3
6+Xflg1Y7Q+6xZ92xu9g/Dfg4WYbwUbj/z9FzQffLh9MKqBQKK3A8kurN5Nu4UkDdr7cavezqPUr
/cLw3X13X8kr2Y1rg8P4NDZ+Lni9kODN33P0wV08lpjPXmd06R4EDxUij0uiDF+uzKfBg1VfnlQX
99Te/x5/7wTlXzpkIALcCRhtvSDvsC0xjjs3PVAyXwn+5fySRgI+0D00sP2uIGslH6QKpvFMvn6M
mp1mp87RdFoK+g0CBxund1Epm6RQMVhmJ4+FAJvaZ0lou621P1itlrq1fjNqxLO4wUFhZFQc+oek
SKdRCX1YcXIZXUalhsVHZbJnf8+LqcpCx2uyGc2IZqdw1tahfbq21KuBWg1d8UoYlMpQWWPphdiD
BJiVlK0S0ljmHMtuW8G9gcu4Jq8I8WSyxgqvDz5wtOEzOyGUKj7nH7fVdyHB/3fBHGk+9iOmGxLI
P+wK2w4DXnER2GY+4tKR3+iFsW9jZAMogvdLztGU5/gTh4wGLh7bjtC3e/uAe3e5vdXjiDu4+8bE
RSbp16Ae1kPgBmxodOxi7GYAbTexwkLDN2DkiGi+HUJoyqAftkB23y13NW7XdFy+1I0S3O06tQWo
TW3xXZ3QIJwH559n79l7DSBHeqJp6c+X/1p+/EKwRzqw6aUk0ZM70rXLbzpq8IO1xXuF9x9TV1jJ
7BQAlQwvkPnimtDVaDfa1Y4CF0o2UGwMnDj18BaVwjMJOTlMvkWT3rS0G79Dcp33GFsqfAJ3ro//
clBtsAMa83sqd5Lr9MgNHGLZU8IXRdNzytmxxmfpibnLnUcFA4d95zaSm/7JP3BUWrgl1fC5Uc2v
DGfGJkGGxVVkOABbx4r0OH6sXqvy5DQwiPP5fiXcSqb3WuNKreQBdBrcsCO+jbB6BvC7dgxL3nW7
BHOc3ibB9XmTKB2S/cCGRx34a98tc8qC1PfMzwaqSyQra/bqvVqShrB7Uy6c8C/1tsDquI+uJCNv
bz+cEfUV+4s/3OVYOc4r4r+hNuCnSsza9aHF0EUlTFVpSY8x2oOGISGJsJ9CtH9Z9w8ko1PI7Rac
J3UKH5U0T/p/avzRavw6hROSXxJAA0DshaDqMC2vmiSr2yIYV8qw5vRmHsvwsOL14RcpTiUxLvTu
7jT+4CU/EtLdk11zi4Z5xeCTPgXrftu6d9ZoBuz1/hdsUyDlZ9u6Ht/ma0+wg0Jb+5BUM7cyoRtm
AssjOo+iN1AZRFdr+nAi2w4xM7PCSSQjEJ83yHRNvEH4iFzX1rzZrwv5TlYlPl/x4WX8UapvLcdk
u6XtaTE0kqkn4zN8gkJXktOfW/uHL5tOq5UsFhUfquvi2+ElILnkf7ZW0sKABLJM5hPRw3Ik5sBY
hGf3k1ZiAgQgEl3DrgR4g5saFT6L7/j7Zbq7dbuCpRV+y1B8XoVCuF5PvryjNdjIu1na+5K50WWG
D6wH5N45VF5GtsIf6PV6vtRdCdIEpMpFaC3bsdGnfUNs5ANY8sPbmsNs8HLMXdGswUAGpiyaOE2e
qiXuLpy9huthtVftGYmRcHLUNdQrdatGHlGOinE1UkOy0S/T/Zn1Z/314Eh5Uj7ef8R0PrfP7ULU
6OuocTyAFXXcYNjZRl/9pJtbdWbucaKNpzJ4JZ+kbs3aeZGdMxqTMWWq43SqTqNd29ob2mmsI0zX
voZ/q3mNeotc4LbAF5jSDl/ANjyvmIZera+uXQrCuBmXvzpVdok1q7rc49uKyYFOiHpcByaADU5N
+82QJdrQoVtcnsLLw2luHbFlCgxtNqJv/zQ5TUpXD5eVGkuIMhPzbPy+6i0+b6Fn0QyjE4Y/8wej
53RyoWMyG9YpRHFS/7utTVgV2E0lKQ4RSS21MNrh47yz7rA1mBiDG93NPC121vthpovjagOtGpLy
qryn76WDES0LLEIP7FqoaNi50WxCr4WuSx0m5QHiGRzOm/RZGCccw7XjU2WLJSK3dIMU44oyt0Ld
WUjObMkHCy+siOZG+wv8pofgMyXGZLu0QT5d5ts7pVgGrpv2JZtqIlVbpqToi62GStpBgNZfMbrO
bfRgUuGjfPqD+hbm3/j/EXgPCAwSD4vlAM9hoQkjB9wZ5Ff0ZBwN5kNZt6Xp3X/uP9t5wW18zdHV
u4mJUvLxqcyMh1QPNfubwRtiDSaD9nGELWD/yevU4+rgZ/6CK4E7ALUhzMXpp8VVSvFhIaunmkyw
NSprRiIfd67Dz3F+npd/ruMylEsMXA+R0N6MiWfjhmMBw9Tc36LZB/5t/nCSdcmRx2pDNZwNKLBs
zDK2DO8xbCmPYQpMBD+AJDP6Ci1pgGSjE3Dxz7cONRg7w/E/j4q3S4Fhf3+2neMvDbVfxn9tKGF7
2qrZ4FO7cfhbGkKh0asASMPr2XR33UNXir9TtxLWQkx8YOK4FQ8lolvD+ned4CFN9vjxmhkIc2YA
DSApvlNhCcvmQruGW9hm2OgdhsbOus7r2PYX/Ef4COu+RtaoN4WAG1gbO0L8BzeQFnFkRjEpYQwe
QRlsrt/BmHYg8Q+wzYvP3EL8CbERwtGMNljZL7jFKfOpzeUZAk3BK7ZS3pgNLCShQju8D8JXKGjo
Hl2ChrcDaHl2T86zt3vxRkw5e2FQM5j4yWO++4M3WcAfuBbOwmfn064GEBfG7fMP+4cAcdgHwQVF
eBqdcCHM6BMV7xRUvBt58iy8xdd4Bwi141wPrZpTbB3aswiSaIY0Z74WlN0GRzFgenOAz/Qv64Zr
STeYt63SKye1HkMQbh6+6LxZGE/DZPc3PNfGV1q2ocFZ4ZargmrYItXh9h7V2+VBlWM/Po5rnXJS
BVNrdAo/m6mByacx3k11GOPnEB37tDxsjuqjTtkhunAtcdxrFVpX33CvqJOZBpZ8HZjQ7rNV8bJR
m+hRN86tMgRhgsBhdaBoYwiWifDlAnYlS/liqacOkTrmIhDtzTviQIYoVilyYPaCdJdsWXvUWkag
ereCtZc6r+pebFoXmF8lTHj24R0nSdX9x+AFjgJuqyk+GAVhTCILthcTcoTLCFeHw0XtNCQNK8+v
f6X5cfoaqnelMThvStxrZ8ZIp7dPuGIGD64dCaxq6JN8kCtsV6fFd/milNvJBLkOVI0L8AsRpNmY
vEfrn0vvljziPssGy3UOfLyn0nfV5oduZbGeDbgqOJJgWZONFbiOt3DIfrTi68luqDVVSLb9bZxG
FQ8nhwdskToUjQI0eIrKWX/va8MqBQwhSfYQeousrR2r6xbDLn70dbyHDD9FwiqgFIvAaBOd6RmV
/Nnv7E94F/cfOWvWaq/wwoTdmXuwiRyfuLdPPlUQM6Q+DJbSUYHEN3mNKKASxjS2U+ZYhUXAZibq
ACxwCcvYbGwy2Fpv2CzAMCnRSPhr5rlQc+r2DfP6LPS2LvniD5mLEQv7zPBP1NcKEkTqfb+QvMaH
IQRl4gPzAvCU+HAnqwk1NOAlNGgynNv17oO5CDSSqtRGx8F5IGqPFAQXzK/cQlDEt5ku1IEs/uoi
AQbcvUSrj3eKmE3J/aGOl/Dg3Bvi7OwIYJAJ1aQv0Kw/hwBV4SbaRQ9iwCfcBHoA4L7Ai+UOMeOc
6hBzG7BhMnwXwmGd0SMZ3FX3t8DFRtY2AxFfE3yIzplsH7kto1QAmfmOMQ7+jnqAenwZ805NjVX+
zHl4DRit2KJyf6dsKkQC8u59780wJE6Pih7169q64HDgzOdKt0X6EF9wjsaJojEDB/Tv2P5lPVhN
xVLTnoXHBWL58yz6Sr6doiv9fdrhanjtn2MIb7QxeYVMtgny8950N91tf9Pdx/v4yMF0EyN8Mz4B
CwK6+S9swaNNYMm1XhsrVAJnCf0GakRuxqG7W50vbeGaZ5ubrom6qF21yCauXSB37hPno5Kxh/W9
IkjAZB3oPO50Z4qcEULb9DnQJcgvgkbG7mE5SqiuZ8z9zOpmEWs3BRJSG/gDGkjcx0CjP0SmyYRr
/qrHmQv16KvLqgO8H1E93OTuBgE9VAo6ALqQJ+fsPhIDsckj0SbAYI3hHTLiiVB4oj8gv449mw+y
fdzxMXJAPa+/6zjaWtXwW/S6NDLuCXB3XklKLMaGXpm6uQf2sCYLqsmyEhcDSkm2OMVxxg2T6XXY
zV3Dpaidd1IfPUsOAD7hdrInDpj8QEii0yv8VXig3vKbo5jJ9Eyal3orD0y9ynXQqOTOkTBMgFTw
YvWwxKcQsEqJ5mS+EWBTtPZp7o8PSekG4Fq9BCcXFgS0bzTLRzMEltTV1cEoDiL4B5akxuntR/K5
EgeqvFAlKkhgnfVVP4Fiv1I2OUJq9z60CoTRp1PgRJiUc6MjXXNSlr7w5PVoNl3/3lb4DZatL+Se
0gR8FJQy5bMarUI6xZEVxvnF14zK2J6heGQ+n94qrJlNdh4+ZalezoPp5DmiAgvCF1aA0odtjGvp
uDCo9Pbj6uDbL/XrAM/T/eoJyNGMC/GGWvfZlqcekKvPoG9ey3dCbyE7f33ejnRd3u4Wv36qd0x+
Eb29bazFk0cHr+POvX8IL5S6BaA8iIV0py/epmh+16YcSZ4eXk2oTdVkuQfv3ozGy8xVtSYsSaik
+NjihYr62cIfmib3YQw5vEPJsAdr4ufAlgQzrX14cO55AdZKvakKpgKqx7wTmpCiNCIyAQTXAViU
8bqE+EHUFaia/XsFGQo2yf+BSGpKY3OVwVzH6BmKIlnxLyGQEwyxZ7BvN6NjuxHT7xOkiiiBf6qt
7dvk26VeAj7XuT05YPbhWCWscdu9DWUWgncSeQspeUzmwg6oXJLEjyHhWgXpoglpLbeQp4ZhXlXV
hC1H8UBtUUY3muUHtZbmModh2bwU/KbRuZlRPP1Ak9Zae7pQnmAySQfwdetc/d8XCaT4W/pc8KTP
QqGPWGQq9KTCk8Fu1uxXbUErXGYoIrZ2gUOEdeWVsPAxXVDokDlFamXkC1aaJoTo2LQUAbXKqxnh
/ZCJuyGLMTMkz2L1FR0MPhGLK2DeA6+1QH3RZPxVdYCruicSWX1QTiq0OBmJlajJaXRmeEW20RCS
1mVCCDA3tYmVQtUi3TWpSyNUuWGVfewWQkebS94DIS3LBESdl2dqkdCgFot4Oi9nzVZEN7/PuzSi
NEF5VaBU8Eo3c4sUFqLMs02aC+XkiYTZL1MOmfdWtrO1Kh/OggjMgE7FfLHF8ElqWCPCw4QoEY5G
S2Z2VP3uwcocYSeM3WQE9tJgTJL9prUQV80Vb+GwbyCXH2ayeFl+YN2zZxyNDu27a/fBStGju+pS
zfEzKxIGbu9l3e6+zM10b/dTqz8kPjOBFlehBipXAvzBeUNXzkxEYNzwGxqhygUA7LvFzsxcX56L
J1h2mSE3UbP4mjWKb16TJs/MulYx0rA+Y/K8jYMWhQ6wusB7KrFsUbgzQpk2bYXtlGBdJFM1WsRI
4Jrog43bu8xaO1FeVL23YaVFW3pC4BApTqVvVY9HPqXasQiEHMxKqrNtQ/a8dWYO+SKuVJRBOvtb
uGtpcbA8RAjlcupI2RiyO8YtcdkLbaUwDOtrZW+ZFvKpRUbYm6GUkSkzbXNWldEZgQg0RfNp3ats
Snc2FFH8VfSqu6SdhNuBP3eQPrzqxi5S2TNYZW1/b+hbHvAgv6X+mf73dlQL0mt8/ByZJ/EanldN
3GJaxeV9efl5dIB/RGiYx/O5urwZ3YVeqFoVuX7/ZGMH+IL/qlJfxb5qcL0A7SjFLi9pIbHH2z2y
u+wIDw8KHrl4SV7UoKrjnr27I1UZyg54o7i7NOZU/FGt9iJ32Ze3G4Ram1Eh3hOot1BttTfyVktt
wiWRoFVtrdNghvCiQXyRqlhEX12gOy8Bl2uMm1ezSEokJChU2Soh0U5k8PcJkfespR2plqXFa9wI
sp4S3pFEvyPtQzBfxLa0sWBdbHFYT8OUy/vT6K/hgdcg9ItuI1bFBeGCCDEiwSOvx4ZlC/OA6oRe
IO5lXQ1wVterCHEN3o68X2RSpJ4a5hj09fnHPR1TLJ6ZsSxqnzggOBjR9iow9iUF7yqycUjlvvah
i9MSO7YLw8Lw+4uWIXkzGi2nfBVT7/uy36t9w6tV6NRV6GdAHmazKNRlx70ePhhPCoZxN1VmgdEy
W7nmC84SHyvfXV5khsBdhq/jEhYxiTlRhxkQYUCaFhDDyh3tYNfFGmoYBO5gLN7Jm7MXWyj3XRLD
JePM0JGF4APYnx9HZ7/vrKcIYDGoKvtNEAS6s9I+yxCCzNkW10fdVrnxymFg1gJjjZTLSMjCCmUF
yACm/B/KqpxVf5cljET7Zwoj3a9MUESHLpajKNfsG1Ih0uTs+YiBeqCZOBmlIWCk7KFRT/XuXgus
9W8M1Jo6CYgnffunWRvUHWQxC2jYSVLin7ZwcySPHudcLF1+9d9E4UFSnh06dXBI5QOceOajCp8A
t+d4QEs8IwOQHUSVHzEAxNGU2hvi2J9yuzUWubKvUL/6OhRdQD+hYwt5VC+1af39qeMt/UHr746C
sWLzamU87pc6cB5pRMLZfJu1BB4q7AG1wmkpoTd1xbblNCWKRzRFjvAMCx2R69XXZPwKhDRlPbpo
WfICKq8FmSsRmpjRYRrnFl04QeQSTCBsGSgc3h30KIsx+PPNRszw4/w4nc5vMCvT+N1t4gPOH0hT
0HvyCv94MysoY7TucBfyob5S7LzgAuQkLvw73B6v/Y9T1Xq8OMWYWyHjl6WYuu4sIfN/SpNkLTKz
UYGgssPzokinDpo0UlAUNrB3YPxCbM96OtijZUeRJQU3+G5eyaChVpEtfTPGCmyLaM+oBHgfLC5Z
+dShBf7DMioQ2OlGEvZ1HImRVxLsG8ah977BKExoMWXy2vsyn02MiNQWtenmjF5Z2MuCHYOnTpEK
tGJ4jFWJyA6MSfWqerMda7W2l92unh+NNa/iSjNnM7ji+QH6RvKApoOmI9Ouv6gtjW7u0q6wj0aO
3NqgD3T4YZ5r2Bh9BwcGW597+td78ug++0Va45/ha1gl6NfHn7/mvMjjMf0y2gQF7596V9xfsCx3
Cebi8GXUO73Rg0S1mJQ7RZgXqVdBb5d6Nb8MQA7RD3bL1aQrzseR942eDKUeIqr5drqfbjnkdM8o
Ymg1i1xSltuzZSvKMuJijLaHx7u3GVcG7967V50+FqeVjmaUfmBDPTnEbyISeZWkSut9P0TBiV8C
htBHap3ztD6njc4tdOOoAhPtAYrWYYMZMHl/8wgF+tjNWurxLFFvq9qrJAfa07vxt3caNzKnK7Jd
6qgrckbmU9if3oV0CdD9ETQ9AZ8Sc5zDJqVHOSkMRGmr/tzGj7GcDBkeKivJ8El5fu3fh3iWARBp
F6912Hc8Zv/BFAbc02F0xWXS0+LORsaEmyWAghQK2ggbjG7J8wNJaGvdQr9JUaOd7stoig/DVxiM
x4XJm398hqYuQ1uILPFt+MU/tkkcE2mRy7S8hJfwScPAv5EEE8qZiTis8xZyn2PXzRAMpB577L3r
IUN76ODees+BMTJGt949+XQ+HRYOc6jvMJvS+NJnOgjVANbmw/yuUb0xS1BPwu+nPM2ojth/Ee8g
z+N6S1Masj49ew51FaU2wa6RG+WdfHrFXn1QZ+rRFQaSsiCyJmVO4KLQpodrsrUaiXQdPvQBHtNh
sIMgwCAZR638bQAJimkntCwPMX68yJL4eP2lG1xAmuPC+NE9AqUb5nNmPnEXMFNmWSLyqTBekOkb
gNJ6x3HOs+EpkvpT6jK6lZlsMSLUk6ExnwaZM7DCoDk5wsRJB5sfY/QcvAf3RLPCr8ErQocsJ+Qh
XFHe+Pf4OT5jBEephTB/Hb/GgmjT4Ql+YBpU2jq2GOn3DNuwyw4kbJLoj891YTZlR7Z7AE93ypUc
fmJ4XWpdJ/UI7RbUwMIUiV2mXDu3IRxAo+WD4W984LG6SH/fo9tAOroLGDbepQKC+vv+MTY8uZsC
hre2TAdrlZ0c/TUQvalCeuFaIxMmDRSXtT1qeALg/Gwyu/LS2gXH+GI9GSXIzEmHCF4LL0EVAejd
oa26CV/+EU+QhsvDC2reJaiFz0g3wH/INDUIw484FdSPTPAl6qJ4BOa/mhcCBnx92oBgP/NPn43C
LznYI9SDt1NvGZN0pD7wG9DasGselqHhS2PxSB/VVNDtqJWzY9rhPt51z2gyjzZuBqjWEZYH9wOD
zTaUX8eQmqctpPAaflmlYAfXsW7bdQx7HgCWn55W5rVxbXzrl4ZgR73qqMKigYXEREb73inh9kw4
Zhw6lmyz9p7m3NucAUrQRjliayu6qRx1j+7RvQKXvtWLCHVGOooIC8FEnEILg1SyPPI8X25uJawi
y3iNibYjI8sC3qONuImNiuxU1oNqtxKLafXt1iNlfMr8lFHxpy/2myDmh42qlQTywWBTMbn39PfR
I7Ygj2x6Ei0EDG60jTnbDFhhbQ5eSFdHJNktS7+azcJUIZRXg6KmKcnWn3iR0FXK9XHEL9BWI6tp
C7yTNRpAogzWOkVmkiSb4blkVal9/xVWqgMwAVdxUGsxpy/rh2CsVF80suaAtlQdwp0qUzUH6/1S
TMrujhgG1Ga6RS8Fw1ZTgE2J0aXPgbZXDYLBOusquCszLlL3QN74GQccnxFR7AmF0XEq4gmDimrY
det/sDjlgZCa8QXSuumxDQ6xWA9lkgLxXPRU8qfXFrr2RNuQCxSTxKB0v13txRoeoQojd2vX7SIP
VFFLZZSVF4enNpkBRRCaDSpMYNNOQz23rP7UiFixlHX3vwbv3+fvflkaXUh8/Jf/5srooCvjHuND
t8ZFaqkzcQHiZfyrp3GvaMMwEugyu5xjAwSaP+WDOadAmmER9FtEaUHnQABN+zaeOWozqg9ZNFEM
iPf9WwXt1M18tsmXMtVrETn11zlCxLt0QOWJIQfsTgWXCPR+/qUUhLSF6ObTQgGoqPqwRcPceUSh
jjqX9kWVChfhI2UxwsrOO3n/nJkuRAdGiIjRtGEiw4mjZeqd5w3eG0bCdNPFO8ELgEXCHlIJ6GIC
dB2d2ccSYcZAyxs8RvKRms6CLOPiukRTgeSgQJlyDeYrgia1hqqepABKWHSItyxClaQa2nXkcyWK
5YciQSCvSvhq1sRS9cn4W2FGmrxJBiZfP51FDv2qxKfQJ+qMYDXwpTotbAUiQZXCi7BIAJqAT5AF
brWRVl2ACnCKBxu7tnYwHaZ7itKuboEWB0PdobnXnPfPifZxhgx8Wk2kgg/QokbUiGpd1b7HToM2
1yyjDInLKzav1JA7xmru2ClKNPmaAVLfS+c6SLfWA30cfRbMDzKe4wk2moQ4kuOUgperSeKy15UI
vYpj8TFR5JHo2Bgw1MWBsDyuxJDrXGDGgTg7OhBWWVVUVfLRzZnlUlmL4JybQ0lHnLsPSlvwHqnj
qHh0xQEKrxMcp3ccl6msthWBAGZYvelfnv7qnQdJzzSN2zGgDJjX2bucLAUmpU4q29XzlR6ADlXW
N83bvmr8fmiAqCWLe1CAmv7UvcbvKNtAs05NdlV5fiVXdRCG02K9yt9m9TKF70NdIPZ8ABpvjOK6
kZRpzwCoYZkLwmn6DIUHTaRVEAFA42Crz1AW+NUc3LGS2Sv3y8/tYy5XMlFB87XE5SdDvTDuwe8n
7I6iyfS+g5zBlMfRntk9Z9iNzQVGozW6O8yzXQhhyq1OhYFKbavXiJ6T7msFrEUh9e2qZ5L3Teg3
AOf3UDYM75P3Yv1bWogizIBluH3fDGqX2YsMSo8dJoAkKoc13EAGYEJ3iIoUoKAcBcx8TGahFmAj
QoVDk+QjiaHQlMsBf1IP4qHBJ8wdBU/jdcCPSisjHdPsR6KdOw8dYofpplMfS2SzinVKTswsuI1K
nGu+gIF3sBRdO7Xu3S4v1mKngdzrIaZc6p/hrm1+4O3zNzHngAxgPiP+1eQ+oV5iaqjRguSVG/iW
dS51sfKWk6KujtwNKeVyFUMuFzmEjvzGLAz0vS9vzVy0AmSHgp01ZPkZ/VwWXuk0HZxGKMoCPTc6
Rcb8MwZcLUBIABC9kdlg06yVQBpvrvDMycK4IEzs0YONeooE7JOFKSjLqAuEuWJNqCsZdsNwRN8I
xCxvf3jA0nY3XILGzqJ/s76EFoMdEo1gCbEDFeJcMdNkRyKimScN+TLpL7LZkbtRyIHPoRSDVcxu
SNgTg/TMhaaLRGmjfiPeuuQy1mSkOpNfprW0owGlnsiBJpTcS/SLXo6xeqK3StvStyv0IMA2v09o
2sI6RBco4gPS5Hb/wtXD0YbBAyJy65DASAeqICG52CsIiXe4COaHB+Po8MXGJ3rXlRMG46jp6hU1
zQDYzCmN5Bs3lE+G4OATvTt1+LQb3Zm5vafNWUhkHv9iFxLKqtRDUL4gRIH5/13VH+y9GJ6qLqGS
2S37KP6HNUuEoywn4oJegrwpqNenTS8/IH25iD1y8gTcpxqyEnO9vD6JdY0F3iETcchn/ddEfLTd
qNFHxlpDrIpUMtdMNkH+JgjsGHsIhMW7DLxM1zf7wM2TDzL38uoGNWPjBQhNJTXNXgQ7vlbq5Q8s
m5HjeqWxoiSxrI8tGBZf7P6sJ/YrTlRLic0mD1FqTmuSO9/KkPNdto/tTagzk+USEg2xQs0VeF2Y
FNchKNJyngg5FXtDFeZ0OsVXlVFS7K5xTEDK2oY2P/dgHaoR+hCK/yK5YI/DR5YLVmTbE2mkwG+U
gp3JDKjVuffw1InBNfLuLH5yBEUdzAAb0Wz4YFoz4nuzhgtzyn+UQ5S4NcoMpb2GDU4sb8PomeVA
1XBARl5LLVoNwNN0Op1M3i2SOwGINMihahmqGLx5lCVq3V9pxX2954ESee/Um+6elvoneBoOU3Ro
xaKaYSo5uaPwG9CSrOeOCeXkaesmHJ090tIjjZZh/FnhH3Vzd5ge0s0skygKXSnbT0YQIrQv4eEU
5cPZNHwWP0DRcTcDdXffC91gus10i+k9v/3Kv6BcArJO28emO0FZ1DrP14CICCTJ4htMiN8hof1a
Z78JbZb2DiPhP2hCBTuurZ+vo/tQ0kGAGPP3gQxTcuSZsjypAE7cVdSVmBuTnbxCLhvhh5CkGMUw
kg19HPrtXCLWz4likC+hCqDdQkbGDbcxlQMyTxvLWk7b3oVvAxOR4GM2u80uEyyc9eBly1kFWgX7
/a5HILAKkZx7fg33Y4t8JJX0hbb5igHywZ6gqnWshh2Gdlz8He0iIJCsL0CVxhLbZZ12sjCAdvPs
6a+ZLwKVOlMqacvhBMaOBkRM+i88V7ne2br0lb8XpSSyjp72uHxCAaY9mm+KvSIe1rmeV7wK+uqs
lL1X/H3jMfzEvbZEPziLeQG8bFoKyjTtSL8Mr2/xs8VmfFnQtMRooptS5/Vxj0W8p2UC99bug+TR
3Kes/xDFhkoEPkSsndn58MafrP520rS7S9yxmOZsV2HKidRW1Vw3UjwkKBQi+HaiKcUKxNdrZZTg
PEKiBDY6r1mooG1Mm3Rmc25U70Bl3a7SDIYtDUmCzp9Tu7YYAHoumkvigYslVJcJ0wQ+e6U2aGcI
HenQwckGYenH7Jxtqvnu8dZqfrqXP2IO9vNVD3Yc4oXn73b5HG2TdXIbNIMFdSj+0mSLbSmE60Gh
pX6qlh1zaIrmbXkvYUlTcj4Y0hDSqJ6LRHiDEqM/4+sf0/llM1z2IWU4CICtZdq6s9CoQlyBB3v7
9955+RtcOlkwPXoa/jEp0An52NXRa8BAAtLrIXGeiESzjyXzYi3MmMRaxgrLNlpHWYqUIRwW4TMM
4ORNjisa0gUoGIy/9m6UmEydZ+2MjOkrmHFdvz/qUakhB1WNHfgG4+FNbn6xj6tSfKeZVqRrgPTB
aSRfb/Yj2PD2sO/zTVzogRqjwcHPF0xtHeGuYuPBgmjkVTYP82+v2tkxnvJ2tg4NHAmuVjWGRS0h
N2beiI2bjJyiVX7nlnY11A0Lajv24jq/Ec4M3AWGkMGkqQVHxqbDz9r4MOj6Z5rdEqI1SAXLgyvk
o5cn/d4H8gnJJnTQB/Wp6ETy1r2zsLYdpHkGax3VNBOtEHjSAzHApLX2p2FXCPYOQZj6XJTV/GPR
8nvrkIIahxAIJFTFNwpsDdwrcUdhtMPfXy2abyW+me6KAhl8RYQLvswKyFLtcPnD/UCqQ2zRus+D
/ircOBcLK1GmUFA+ieYpAdGxHhRJ8Ra3+BTuzEWK1iblIuI2mzFD6wzhsF+wdKh0YEV5Z8IYQMmj
vU/YkRC6MV3bgtH1omixUrzKKGSYdVlyystXiYHBr6f7odUb44W1ae+6+Emcrcn66ljp8Ja2cFj+
hM7vFlnA2ma0i9OnX4q74gOxAx0EmO2eNhtcURZVt45YsGxXhgWuKDOo8EKpte7thg9bxJfSUiwe
KMO7dvhOYHDPnM3OLjGcCLe71NU+EiHiACegcoUBdga1BksNpuU7L94UZl9m+g0je637INX8256J
iuQGBH1fQhkhCw+nlQb7SbpuAdG/QCk+UXeLDBzVDqoffrNfHKI9CKNbsGdcceNtwhbOQetaByBV
hhGd3fAxhgn2QTatWEwVRpxXLoZTq3cmAXv1NY3kCIlqv3hPb7Ea8N/IMB931ZYG8B/0MyTStjH+
eLBJLlC/7wIq+nrD687q8HeKSIPXdl8hz+56tk2438aFnxc5zWafnKLuEeK5dRja7y/DNv4qbxTz
khBVrqFLYGvKgpz0FFtuySXv9izS/rvxoWJynqNbEHpsCfD+hlzs47h+ar/rjpH2f07Dws/zr/Sw
GTVlG9eW3RhuqcV21lT7xrJM1t5ks7IeCN93EKtD2PLkpL+pNeouvRX5P+xRC5vDvh0U3BFQ7J9N
Ql41I3u0tL2+N7JJXKKQuQGcAxdUkEI+pW5KDu4Ouptnq3buFBx3HtpQuDgR2pWcER+oKSBgTp/+
2WnigRGTg2vi69ocvWutxRQlBwPwXJ7HnU75Gk1ObjOtFz1D1/q1PN6YGKnHtMh9x3iJiJ7olwbp
23aZiMuvQn5rR/xWlCrRxGaArr2yJ5HGFPNKwq/d45tN98EIZ7Ikh1GmboPfoy/yn54QaIU/0Xzw
jJKyQFupmu7C3TK8FidYIgT3xNCVKEQiF/40e80WY95QiGR/MRhRgLr5Y/vHzhsPtSMKUHR54ydO
mvMaLQjbYOsHTOO37ECA/jZVukt3VKKXkMbONiqeLBGa1lOkV8iw663XdXiijm0Q1ehorqPxkSmh
iGt1VZfH8QbaCQWyKV/Kqn2iEuvti8Mt5Jet+Xmj5jEH52yM+W24n77pn/JCzc7X5G3nJNTryVQu
/CM94TWd153NC3qbQDC7fsU6uM370W4MemmRBoY/S9S9HPCDLb7d50lw3/T5P5h4GMhkrdYu6CPv
5TWyfDLGNZxesroC2ReUVoipEGK6XS+ED+FBiGgBNXUpR7vQChMPi9V71A9OT6/Koq+bu7913/I8
y+bhnSyLQRV9/Q12TndH9kwSDJ5gsx6mhpWl8EjmW4VY0r5PcHdfHRWPFJSsxeXy3SlRTc3LNEbh
GC0Jcoe/GRjDqhvqlZCD7ahgWdrwMbqom7xRk7kjdpNJzjO70vU2pN9kjv1+4HT6Vj+YOdzhKTv3
emG0+nxFvUzMETxsvkl6SD2B4tn6ST69fhBYfYv+7X1vVmBSG+5h1ub/cctpJjhdIaIhMyKf2uUn
G9EC7YZRyN7NfB/P9uxJOeHEwyiyw0nIKMiJ/pc1GPfOHZUykYRQa4/3o2BGDAFmeoxhxRG30M3k
xuI7JcPiQWnAIJMH++SlX5+fpxVcD052Ycw60NSwHuTiiFp63db6cak0yCdxtVvQaszcdMuhxo0V
6b9d3CmcdYab3xgcng0TrZMzXhB7tVxu4tj1W76N+gs7SI+l8mhp2IVej/vHX6N4wINfMeeGnTO3
ekOupyCiEZcv9MMM1yIYGNace7Rks1f7JjEijhg6ThDh/Fxm1rDSXFv3O//xd50m38SYTL7iE0X0
BvAjbuzDj+CLPAVvw1watak717cTlUiM3VgbU+ROojjWve9P/Xiq+Zm8y8xWJgrcoeySTZLE4QED
YdbdYjskLMxjUQr51D6/rNpLtv01cTTDPwnDXTldU++7/ZXHeiAJDShVgt9OJzUdx7HYU4qm1/kt
iBHGMgloulC6dALHy4ZIIX9ZsdA8EtgVvywAmGYtBfzSfhcsha+wJldkG8hkyHj5/D+izmtJdXRZ
wk9EBB50Ky8QAoTnhsA1CO/d0+8vpVnnjJqeXjSNkam/Kiszi2sG9LXX3bu9xh8vCeyiP+QEbHAe
3kxeomH54pORZ1g+gZ06VoY1G15/p4qWDxkxxLrRO9HO0np44P49jdoU9RvtukIwBgndoGlu8vWp
bLxnE9aWXY8rOYreDdfxG+AQ1+SID0c1DH4PX7v9AoJIqNfhSzV2qsl8NaGUxgkhZKmiRAM2FrTM
PwXRn6wDrHZYYVh8Z9AnkL69XRcoeyke3iZP6G7V6zP/NsAi9yacxGAWXRcoCaJZ/KI/wVI3rLWr
3hp8vF1boFDqbcWNgHgKlpeLPwvv0cxhnjDJRWhKp5sG3JEWqsqBvHRRzZrt/nJr7zHbocNu5TG6
kwiV5Ur4nuB3bJoMTuDEKS2+6IdL9h3/I0x5etcWVoZ0Rv1r6+Lemdf5xO3Ux4u2Q3riXXkRyu7R
tXHvXrtSh1TwlDOoiqvdL7VyEh36Mv0RrUdkHq0/mCNyaZywNduLyaOhwswKvuMZLiOexUJoGCe9
pJdcpZzxcYsBCC7nNRekW5wenmZtkCj27+x+4kCw5is4NjARJ5xLgM+v+Id75eXSf7umCfmaghFq
NXcyvkk9bZYnbnp8nz5EX6P35GOePV+/ZAdpd8JlL7X6rNqYGHnBlccXuNZYbrSYugGv3+deZmgt
2jxSwSHgR54vfXneBflQrSNWm+DeN/ULeS+diCJ9pd/qtzot89PNnwSFmc3iyXtSsPvbTllF9WV1
9MqFNsmH8hAlUaRPT7N7x0XwHUKvpN8MCJDi8WbvaHPeZ00fwQNcCYBS4AglK8p5ks187RNOtOoc
XNNZTMdA9tcZ20t2Uwm05jI+AHk2w/vi6SATKI3rq6PuYDYbGDmnKh1TtaUZX9d7tDa0B1LsHgS/
uQfaQkjiXzxGy5Ozl5ulK2M4kahRlJ7dygBnFGZHln0sfhBpXXgwVyRT6fUn0mQIPXimPO8X3ET5
dBh8dhB2+naUU9UGzl/bDkgy6rhNLE20EOddp97Ija94f2jbNLUxcHbTPExq7guTqfwwP1QuViCi
SqKhMC40XZD9F+BAwgc4dX9CdYoIGgRMvRE53P7rAkoKl1EfxVVW4MyafbwG5Q5lL7ipEnFZywga
TUMpMYyalwCruXD4fUUa+sp8PmojItgARyOAl7k4h0RSKRjuPY0VzJbdgY7dzwFB5SifKaEKrYP/
iOXeVWHLMKLMC0qesLrniglv3q5C7O1kXcGLLJc5hLLnyMNQuFgkHhrdKu2l+J6y4AQnE4joHiM4
pWSLAqqHfNwbva2c+5mIui1Sy4wPLvo+kkN60lm/RD1pHUGG+FFMED9dIhx83jus3n8E3QdAi0Yb
gva5P6pyscRf7g8w7fon6UEOEm35P1Gcem3GRHQaiQO17bzzaOehuSPm6iZ5025NNGWe7IbdfEpb
rIKf8W+iUyX4WobLT/pj0WDeGAiPRe6D+3oGv4JqssrINhirJ/YIis5B40hD9wwXohhWX2Y+LM2P
E0gR89pQ7f+qKwWKTtvsPNd5jXbn0ULE075tLPEWOMu5s5XNQ9WKgGRRK8ksVgfjBESmFqLaheIO
0wAJa22D7Ty8Dks0VQ793FJWR8Y4N34drSPj7UthKfUgK0GKIp5D8hPVT7IFUYPo2uAxsXey/oys
aJm1xQKfkdsoOBaKZuoXwNtSEzXdcKXg1GeBgy+SzaVP+ZqOQStcF4qclnCmeDEwqpCYj0AaD7Vk
xYyr4U/APUAR4TU6R4Wi+R0a4++Pkb3U1vCZMvcJcbiQ/2E/LJqj2IcGQUWhBQV3SkV9qLXEGzk3
Uvs1r+R/mHNLXIQORuxnZdjyvYYlTj4dGSZ4Vs5IedBCEQTSpojLH9yoYhsQvy90B680yhN8r9Qm
hMSdtQsl76mBr4j6dcQHSejSsyE555djQW/Sng1+bWnT5C5L74irVbokdRlOnIQ7T89w4eQX20ho
tvhGqVwOwZp6mRKPSfzbvLnDpjDtB0iBjGsV6AV5FyZfYJGfI9LlFqZ0boWmsdD7tWfTCsa6r3Fp
WRifOh+8NzZ+oW2EiKc7h0EJQAshFuIX2QPdWyUWbS2UEp/Nhp+gFBZerNw1d9HWACCMZAYyJT2N
qKYcSh397wQ1cs25xKIn1m7qSCNEPUXK2cUsVWQSYoqXSBOFHsm/WOvbhvYSznnSv2nTI3Fv56bA
KS4uAROqMH/giuErvD0bBpVnYOPTmXUlHVcQxYQ2VaR9SD4Vb6RfUnypE+O1UzWkoJtNUYHsf+Ei
pWkCkdj+A4hVnUWJqP04FFn/vzbXllLmR9sV7SRDLHoPgvpSbdNk/mDCF2c97ww5TAOFfht1PDOl
72gmw3wXN87pZflFAoRrxKLWuyDzq7j5OUT4qAJ/Pr5N3tER5mRuUYSpMD1ON9P3ugJaWBq9tiZz
UyCp3af05w5Uqa/w/OFUrADe3Dr5eZXxb2lz7vhtXcDkJgk0ss4FPlYCNn1jE8FEDGf1hLV/XujN
zk6hp2Qgk8dkKhUBHZJxkpH69XgH5AlbpK8TTyepHqP2mJR8mZpP4gHdMvGAxGhPB2WpoyFoM0+q
Ldx/ocOIXZp3thfz1dc0tK8jMdc+luivRL6mQ6lmddaOUWsmW/t0dYjukBl0ZoctFxbj/aLKQBBd
SUS0p/lFz7H5k9rsn5zhnxJRq0tuKd8tJYIyy9Ypl55/XObyyiElwy3p0IbIuNh/LE0b3ODuq+aP
HGw0dSbBVEcPEutHvYLNwHAKizfS5VYFOtri0j42dkykwDOKR2ALt+uJeX3WwEVYyBC+RXb4Nw+r
QiuGAQOHYRIwzU/jtd9jeZzKilHuJfex7PvkyQ13uS8SvyaQCP3FJpElG3SSooekyFc/+dOS/vBE
lSx7WS3E2QzLC5aKoyXv7v+M2BnmgUdOxUnp/E4B9dgTz4s7w4HxwZAXGm5oLw2tZyDSElfI8dst
pR4ZG0RmjshjVVi2spPcp5e0hhXM7CPXeg6md7Yp3jKvgfcOr3+GKYu4t8jGUCM2ajWLzuYJrmGy
qswxOATML5IZZP6KSiPkyvu2X8xMeaTzO99Mc76lNpXZ02B95NfDPN7wRdCey2izBhWaJOsclAOG
9cE/FxMh4yNAI9bss00jdWQeHdzHxf4xkWiASVHrxkTS93rvV3DxcYuDgnndmF/m4zn7u1lnSBjR
g52AzEM+D/mG6GwgCdzE4BIXQiwIodu0gt1FAjYnX07R0pdL7Iolmfh52PWL5SL6QzZUUHGQeGnD
OJWDHD6Cnzos13Rsdko/S1cYmjhqBmZssoKdNLM5drpHzLJXSA6qXElOTrrCpO/VNa0Yp2tRVzQz
6+uOeEcCalgHFPVEAAASZcVKYtbRrbUrmNsqM+bN595+onn3d+iaGvyKMi369OpnkPsDsO2gtKiM
rtNT74fjMRzty91KHc1mTPfEUA9FYKUrXx6dUXdXbqyGdWlK5HBqQiZkq0TigdRQO175rSZaiM7N
2VP4cq3h0trbuYWR7KoyJr38H7HDxag/6cKw859wsuUS8Ai0ZMTqv+FQknpylXzlB8oOdEuacvrV
fOAbrNv7/D6vjct/P1KRxCzq/7vOCWPaThKf+rod+K70WxoedrV8B1Ujyr8uAS6c2WgEsrcqC0Jx
VcQdRMqYHno1N+5Yq+ELxg3Ppz2lExc+Vpbb9qd5bMmUS27E8sRiQcNuSVbvOL/zhosO5gM78xXU
h9kB1mkgBcevYO34G6zi8NxH4mEt1bnVaN6LSa7oYhegkgi2hM+gL1x230Hd/XgyZdCmXFFSeNlO
iE8rKqnUca+uzK++/W//3rl3bvEtvnaKuPbCcoOZVbbOZev5Mvm6M8qcGUxf8/wyr+E2wmYprLVm
XHizfnlSnRwHsifG6H9r1h7mHaTyt9hMNfLqsdinQtKEXDHbmHBGKEAh2jZ4lgo+Pd82fj2RMFpt
Er1KoCFzwFHFGz0axY48ofKdAk7GV8Z+PG11g4uuOtOUJEUKgEtXrA5IHo54Ix8n7+77GY/E8IpM
8C1SzahrWpSlsfaaZn1qFMqP4KIHlN1LXHVLQxi0sGfrfMo60y0kSim6og5X2DS6JXXRRS57IViW
IWfQV7cQry4O68Pg2ayj1IMqqXlpX8qPjQsvaEHp0FHLSpncnrYIuQQCRrF26GZ4PXq8ZP6i0/ZE
IREZ7NQ98v3cPkPaVAao/E+1AuWbQcWB+QB5irYn1KMT0ntxykpQJXNhBYBIPXBaYVBP0nNCH5hV
Ajfnd2B+mHzI+oAxEQZ9Oz/nveBDP1hhbswODSQwjplSBAQNrM05H5zjS3MOHr0GkZZmSKjDAudj
EGqvFpmBxy/MuJPj0WR2ULnWPAnSp4+5jL1fVMaQyWDRM7OM22OuOVbEy8Src7HzBznc5duESIy8
Hhh5YZzCcHMGjQFMLnCfYujqwfRp4BoWpvTrWPbvhsV+R+jzsjxBAzm6n/HGHL1MLk7k0WjWWd1w
2EL0bI3oGxBwPdP7WLpewjfiOn3iD2tOMi7aqOIAy0cT/29DGQtFwQMcS3dfb06Dy+RaP6ZUNTyc
n5PY+C12lF6M9aPocLB6gUhueBssxe33wdqDa5BKo036+2CGsSwdzC8J3fBQ8D9He7Z82/fwMn/b
u+g2z2NoMYmK6CfZTPytHcxSXuwCKD6/RtYZrzQ2nVmb50eJhzQq9QPR6bxlAuYtLg3vnUf3hg7g
lBboB9DIrdkjrcDwjJqMQZaTCnNtSlxhOUbKVwjTRaupOQB5DXIAwdGSIVaDVrEWeH9reloVCXs5
wO+a2bXsFodZbmOLtGM0BjiilzMd00oG+3nR+mlBG9C6B0qGzpV0TanbJcDMbEgMtVpahvI8/7Zo
Avne+aWoiDvoV/adxB4bgtS0i899d0lNOqN1zYpD0zG9jukFmJaJt4JzmWq1bOqRwU86vpSLfEwm
OMxhDcTLJTGR39Ss5Wg5ujmsKw5euVpl5fCaWJzAXOt592mPQif6WBhcmxPTcpi9FvKfaY3MMPZC
C4mZGYSu6UQEgDLeZ/xzQbUYDEo3M+SgVzFEo7HTz0UHt7+1I95qwFWBwxqYXptrhCnNtHHc2GRc
IB16cO/YizmNa5Zn9vlk8YE/Nzmd+biJhyWbTN4szlmPJ6H7xUPCJY/no5vQank5JHhaIZccjH6/
LSAx6JtjgHZ0fZuGUg1w/j4qQBZvBqujZE8bFdMpU+/Tr5fdejtjuEePDHhPcfeHjYpMyB96cbC7
FmUqmAbfqYIgo6Tbh14/JoLOJlIu8bDpAoVkDcBRqOrJ71U7KKtWpi9XD3pFZtUZivCg7PwGxqgz
ScxolZ7kHVtodRRQb0sWH5dAdoU/FxmNtOiZS8h+rjrhm5bW0omRZ1hBiWSthC8xOQnfWucGqK+M
INPcSel3ZkyA6pGiR9CmTjtRDEqU7lMoYZAzUcWfm79VKZBFsWjvGd/9w7ndI+ri/EGclf9AWsrM
BttgR4ZAwf2mmyBYRjCaeEYb/nqHMHi1DctQ4iHAs7hgXvSmvlQ6eEObKagQcqPMGMmuxvr+gzYh
t5yiI/RZJFz8NG2aUhDVuJyupGFKJT8pPxetA4lZqs5nX2NnAWFi6rMA12Q7bE7vPEEBCtsYCrg5
rkPt5KVLJkcoZfGiwth6PDXWc+J0e5jIRSjDnBKHZ2f13mYuHA67NtUshM1mcyzqnI3wdfx2plzv
lPDg4AlhMpNdAaBwam5MKVyxA/aViNTpUKLhI9bv2D1+mZNbyHVn3V8ufhBAsN8kVpMutfpQ5cxR
wlUS3AebtGh/oICgiwSHl3WgwMeR+pYuES2kNmQkUUlhkwhjzs6fKU24cYuz+BipRT39wrPjfaqV
raY3HS71nmhQubz9KUB9myDFDz+71V7QZ6aBBTa+6LNyxTSoQNUT3h5T53l+3pi6dItFnydrTTcm
Ec0w+wspMIqcv+mBEs4AaYMbcx7sFq+gMGrwx216pXqbTH0XKk5zjRYhPS8uSwgwOTPW+w3cmEgL
werGiaDMXNfiw+Y6+YD5EPK5lDQeQnq8jGemnsUF5UFuccLAWRjTpSecaedKPQ5LCE8NZdBMf2nS
xEZ7q+WPOrRBSeEeBzNbkw6kVuDiYLmViwhzm1jMFD33LKJaPYlwNauj/2v+k6bJSTteb0tzrI3V
0lpKxP0weTwPc2LPW3phYhGV8IaMHA5qICZS0I8JfoyaUtDTicKJEXiIh3EaXpMgUA5y8uwtj4/X
+dpxEKw5SXgQ93X09pes+ksMUDz+VinuOov0UAEYm+KRI7DCx50lL40PvaNQGRMcQ3MSWaPQ80aM
ABqFEe0/R1L4KGr8l+mxrlIhf8niSIIiJuAxXITHTUYhPpnh0SovDXsy+bqh5U3MUdhZsww4F/Xx
GrQBGSbpW5bVC0+kGNyNApnnD0cT6jkWgp1dajVGxhQGZIhWuZPAmukyCS68OHGw5j2yd+i49AEj
6YrqlCDCq7+/ftXMeZE99rJir6PDcvI/6NwZq8ZHQQXOQSGJIdflAHS8DsvFaMR74FeskBwBLWQd
vljaqIxZwRxPK0dAFsT6pDfgeG0uW8SzAGbCLBJWrZ29ONIwYgFR8aIxNf9d1tiakfmxrFnMQ2Pm
iHTQmky0MdF4d5KBEkLR9QWgAhhwjJbhLDj1v0CYiFjoAanKZCm5AdT7T2ssQG2I+Qdl5xDK0rDJ
HZgUXX34NiBsOG55uISshsxwoqtEAwmSDG5IGJYMWSZEH4CN8LRKPchaxMa3dR6SZeCvag4VVJ+E
MSwC5AghwY3UN4xXAKPEhoGA2dTCA5lGKxB8yfFO8VUo/7dxYviamOdqrFwCMW5p6SERAtrWwA/Z
0J4JcXLh/vhb/p0N9EjvT1UNL18uOjqhcwQqdW/SQKXBYHmgp7pTgpDICgfnOJ30hnFfQ6zc7OoW
07KY3tQ7KmPbWwGKIvKyVItq/CMxYtQz5SRhMVs2WThF5l/9qUGtCoI8T+0cOg8pR1Q8Udo6BFz6
thJyicSt2iKb3Azezz26T7V/qgkGuLs6ksuJPXz+K3dfYw2p0UKuSKRgJ8KgMI5bupar4FCfSaxZ
GLRYvIizzbP2RBtnorpQUTGpwMD/yx3uJAMNlknWGP11LtRRRonL8RZMmGPqBW9Bx6TelcvZqX/G
fy9BZl2el0LJhqE0NVnpNU0LM2FpQs74Ven/h16GliiILzI5yDU6dfLkl18HbmZblg0YlgAAwMiO
hddrTrREJblY3ht4vfN9FggXAmHgiILwgeYB/gEdoAam9BeovOsLstRKYHCchfiDzzpJvOtf4WDv
sMqWk8iWZp+YjJINHuwj6v8r9f2uzWRXVhZN9eHJP3SsMQCBvZS1ITSq8b08Qv6PdqAolKYq4jHt
2HdqSJ3yBCwc0j/ONt5FSV86zqvs/+i+IbxKXgxQOYdv3L/vY1nVyuRp4+1GEmjjNYs3vsBBVbhP
uwZOzVAJRlynWOKFX/LSBB2DnpHp1VcVjlq6GLyIrcxFuDBhS6NC5AJ/xNQVqFG1riqoF9GPfqz9
a1S6hogui/3O5mp5Mpys4rzf4CNJC0V4rPEfDzQtWAhZB6ohGmFM1/hbnr0CuvVdsGGaZaeCtKKI
GpDBFDQzShPOIM68Fr0bhJxvOiM5H/NFeVfOWtLpIFrvS4aEdgT6IAo1xr/D9+MyugQqZm7MPXgw
hewF/9oA6TagnUqIWVHq2GLyDkeCY35GTpTDP/jh5yd7mlclvI1WP0zaOh/sTFhcs4FBBnfvYCzM
wDdeCymThHJ8gOcUFOQRwZNoJDjDcW5OAqtBVebEmdyiS3TEOtzowp5mp406y7fLJE+OxssxWqVu
EsoqHIN4HNtrDFJMGMnxGel2g5fGTsQYfGbHH6BKTTxJ20oKQIUFZAmRICQ+pN+WQc8y7tcmeFoo
VCn80kAoSa6RNfusy5rOJB1McldCRDbO3RCgQNtAUQN1x4VuOxczLoxpAMkkFGir78D+4kj/Kw0I
6cRlLjRdXoqel75kreqLayu4EIvIeCgOgekZutMothCToUzUla6sSSFcBYFgx6Kn7u6w2a0R5I0O
H9wpdGgsQMJB8PgHg01gR6xOpVRV8oHijbUPrax3msAJojeNykAdVfVUtSnWpTIAViB12OBrq3cM
waGVEeyzAl8Pui7YL+ITs2/07+wP6XWkGEr2dCkxbtWF8aI1qRzTQesMoeK2qtEMNNditTpYQ85e
2vFaC9UWUq/tnbqOaQFSUM0WADouzoLRHCT5BuUyaSCFk+qAhWiD1I7YGfxg0ZDGETE0hVb2B3tH
NhPAyWeLb2QR7X7NXGklVazVUzCxDAtx1NCprFiZZdbZOvIIcRduNuuwTFYF/GqV3cmLi2oM/uBw
VbFZiWlpDTXLeYwoxkoXY4oCiB1PfI9oXoSrLhqbplJd7h526cjr4yJA5G6WYGUAK35gsC9HF6JM
88FHnLKsyDiJxLyQHnyNldY6N4Y/s9ja0zQNb09ZwVm1Zddo0R7nS4JXTChhL1Ba0eTnO61s2Zpy
9HmkTNaqrGKi1FOiQsvIf80dAVmBuQhXEW8T3BaYY+AoOmiprTd+ttZ6hXbFB3GMkPci45Zou9Q8
d4kU6L0vhPkym2b63FNXROHzSpbuLNu/sGAbqUhbSZXSchpBmFQo6cbqhoiRriu43TVlrKPUeZOS
UeWXo9tjoVXnnyuIFjBqH8ATckPKJzQlLFP00XV7egK4JT7O5iWqV3AfP90y5tHt6/jFZN+7rV6I
OiJEV0Cnt/tdJthIPeHX1qZC39WoMQbf9rf9b7RKNSz8sAq8uwmFgLJM8kz1gV5UcUAlLP7rT/yy
vu0yT/4i8hstNZuKT5M+hroXoxwzm0d0rIAoRuW0mYGpebBWjsgnaG7Qc2qYiWY3qdsrw8DbAg2n
hZ6TYoRUPmXnMg3dV1q/7ixJctOsVykuITQbDiOngr0cqVJHQeHBmknF25+e/CdLBcnojSc6etUJ
K5BV7ShpVXP5w94XYh+voQCnOKNgmbQ64hpKGrqo1L0rMKtAHWZqGsD9zAchNM9jeRPRpAGL1B6c
uS+INJhZaSr8xf9OsO0SiYAEUDc1tvUpP5A+d21NNNBNM0TxNTl2L71jt7IoMPj27tWaNZ+uUo12
zqN36z0hGshoRWkHbUSKCa5u0SeoAfHXJZcZZmGWiEHeIbNX/RZPFk6Kp1d/2tcppDhwEJkOaF5g
0tXMQOhxV/aCNjWZ1HV5beSMv7pPcvP75D7R9KNicCbp6G9H21Gxrx8Drf4qBTWKUwVgOtGaCX9i
Y4HFd9Z7a5y+V8A+IwTz4dSlTcaVwfnEexf/TM36xRTi+HgoLaiCjCIPrELCkFryinvKcgXOqPzP
FmhdSA/a2DABNAlRDdcPfntb87NIvUpTf1Jh0zKjolY3XB03gROaq6VjrUpm/c/OssppIOQWgmGr
zoxnZqHws67iDeIU/eEJiIPSOM3GSkyYhcXUxHqIrx+m92QGhkOO2E/SdBOi7V/FMPdzkWMKeH+S
evD1gysvFOBiHTEL2XVzu06WfWt1ktZXcohsudVQXhm90jKfzJwSRQ8xrDWL8hdHw4NrHUxQa5Pn
aDfYDco1Mnstugq9xEsYA77Ruy7eKQdM0EHWnlKuK8gVt/BnoxYa4baVSVTFfkKFAQ9JLHE5Cshb
wCADQLCMHzKiZJoUssTB04HFVVQgevyphWGVXn+tn4+1YqrCEgVFqlp9P0s0g+IGgh96vZOVh0BO
1OVj6veZ9mPLWjHdoyWk+LgMLp7fow0BqC6K2hvnffHqdtM8/NbvSPJZ7ST9LS2QdCCfvCY27j1v
iqMkvZlUpzLW1OrPXuWFJKmVdroIReqHx4TaMxqaxtCgvdpT9/DDfep4ayifXHrpuZBJYMgAQUG1
h0x0VXpQgCCU1gqC2RUjOoseFppvkk7STmYUM3hbu7XUkT96BX/0GdNR01uMGpWJz3VosbJfkAED
6B+CqrbEYzrVdcJfYEVokboCux1CZQU3ULl06CrH9+DdF7hzIjk7Yl1x92HV8oMSHnHLMu9CVUj5
rjInvVnRHwStSpouXj15DGeJ3piUOIxb41/CV+G54Xeg5PnZKE4zEFaQlnhW/8a0yEZJF40gO/CA
RX8hFo2sSaTVFjqlMjp7xcxCqobZBuCjv1L6pE0VJaUnTkdSv6g23ECGezLCJGPGpGt6iv+rLJRW
ePiv5/xNEbMnPsFKSrSnii1Zu2ceLjItlvL27Ww7OtXFBZTdQOILT1OTXUW0ADJIuepMKA1V40F0
Epwv0lk0P7g02rb0438BIFo2LrBkf/oF+56WhGUovopgZFQs49y0qVxQlP30901VltM8UCP6ZZjJ
sorM3s/mycqZM5imAfTW0rIjW12tAoowWZKmKENc5/llja7grQ04xtdnkcotY8QcMeQ4Y8lR/9MH
kPp3i9eaQAIVnTKHqZlCg8eZMZuQ9f9OAi7pnuY40D/81zk8u+IHPgNamfiwZOaQslLKesBlfJRE
ChRVUmb9RZmjc6HmJvx95njRfHiQCHu3wWVwwpN+hyGZbMkUILIggZiMA/XkaPd6EYgawBgZAV/Z
RNm6WWqof2p4dZqORfcZTtBmzudzGPgRTNOH9YnK4aVxht0o5mi2aW5m8b9kL8ETQ5d4A0p9FEka
qnGJUieD4kEGkQg5E4inY4//VkJGulD9iTSy8sZfiWp6YxlDmKp0vnHtFg31Fn2q0FDffWk/X/Gj
K1MptVgVuZMeFEyMrW4DNWkV7xRcsAlwvrA71V3FoboaX0d7TNEmN1C/SWWSOfZvQO6It28imuKg
aK3yJzm7D3yudvioY+pEi+GBopp0rW7+kD0CPhUs7qnKIWpRZ7AnKtn98r16r54rY1ial+ZffDxX
x8l1tQW+m+8npeF+sploUtqdja5jA+buxYxw+dSEtmuggbukTrgHoOWWops0qsZB0G67UN47qBRS
ajb6BuTF2MOlF7Biv6iJ+q6KMNuHBFeOhvYE4n9XJZWU1awa7A3xYMV8FftLJYCuX4Fd+pfYYLpP
q4dEtH+0oXtfDobohurMZxzljAp+M3/zbygueNF9DWmn0mL5r9tNKaZlS5iT3ljWk+0K8+q+/T81
afRzSqsEN2BBRa7JK6le4OWoG1XVZjYHglVmEhlDwd1BXKi2q23NkM5TkItUru3jPOn2vYbnftE9
IH6vMyPK+lWbSX/3s/jCaYG2LF8YL1QoOZkKCCMmYbCg4yCLj/CiQNfuM33QxGiepCWdbXDuHbDy
0kkFF4DNmOQ6vkRXW7PbrYF/7s0qNd3iuIABCAfzt8rDBrwtZ4PxgxE7NJ/2w/3Q6H3Gx+HHZa6M
q3DMcjHC+RfsTSe+qOk0cJQplFAhMvqWtVsjNvM0wbwC02me6Vy2p9NVbQalcmNW3H18ezGN3at+
GQyvykhuKFUOHyTG0rgG2CLIpdZODTq+FHwSqTeH9TQmEYt0wJt6NoyBAxWERKjVEQV65l+kHhmK
F9H0BVSqMP5XhtZbnCpQrl/EEC1m+YhWo3ivbPUBwlTu14vtAjUTdS87RrNrtMm3WhWvWE1Pp8gw
0szHRb4ILyy+cGdn5h/kKBj3wJdlbz/SRVxyilySz8Bo4FNsNKquNoXJh7VfPqQjcJ+oxHd+xSqH
RaKS7OKuAYpzjqq6fnQOqfx1Vut1lSywcrXveACLT6q0LFvvX67Ws7x3dZosglCfv/yK7p+qcv43
HD9cpJ4l+m04USi54ghqIX362wEnNzojGUz7nMYN/psznw5rtysBVuzACf/peqexUUDDg9Adwove
n0rlvVte3GTIjbzp7+T9cfqTqemfPcYeNBqyQGEjqN5wTnp4ipCQBl4tJW5bpFORGglUYdqgVYQ0
U+hyTCCNTBDdTxTonROq3chogUDWl9uqi62Xpz3J4MfFldnJjO24lXu1ckQKuIe7iH22ieQ5c8WB
ppKiNMJruEhYD7K4VDcfQ1kA1DlXeJOSjiizPOBttV8gSEddIvF6hJDelxl6JSiDGiEeIx+7Lsrx
llnOM1JInF4IvzvOeM2IYWIVp42U1pWAy8E1/Atyh+Wv/et82vKZ48QgXzqQYG7xjyAvltqjtenN
ooQIuGsUWnVf1jwPFMzpDBFWBFYKFM17+4S3iyxRMshJYLsAdqWmugcjGd7Ia4Bvk1+GIs0KKx8p
bWU8E7XuFu0dkyLeQb7/42VgZI2eiMIOfjF8Rc9+zrv3y0hbsElsVTrnJmgo1yL2Uk3Q+m7Zwyr+
S2SVkn8T0dztV8Z1SOr51jPa+0nz22JmK7Zl54bI7OK0pt48cLmY3ZaYG5Kbu21gowkntGAfgsLD
u+PcVXZueNz+3s0i6h7MN8ECQsbwShDwdpLoBadarGptysCUVn0CpOWfsARtsA/xusQ0yMcEW7bJ
7GeWSaxqbq2PW2X3JEU1Yx4qHN5dcze4M+8NGQIytFYymnUFCWo7UhdKMKCeg3jVoq5jwUBoqSEd
YFOip5seqgeo6YNGcro4dfSm9DGVzmkgStYH+DozADF1eDMjF1EYxm8iJdWp8kZwtDp6aVJf+rIv
QDiKVj35KeABPDNd42eMKIx5QGA+NESYw5Q2fJRkar/WfO3fd0TKiROIRGLK2tTEUaaH1g2CovLL
fzWyCvKsDlV/k46nkONRel1DBXInk6Uas0lLY50FZGRIQsaSFwmRypqDyBvJOkXgRnruDDnUc/+U
pfYx2kGDJkQK8mvKsVeJrOfTqwoQoE1pdSBfZfm/9MnvARaI0tYJbBSrOWu1CFQWtWK/3g/0M2+l
pycGsnmZtGI7o49FVxTMZrkUkMOTDz6LH2M11qrTYxJhYQNXcmJ29sFeIEMVbHZj3+KuBxpiNJGj
YokBDvhsJQ6dHgjY3h0rgNPi8JTHSlN8XXBRsCSgteYNewYMi4ddf+z+3Zgf192zPrN+MkMyf3DL
7B6wbGwD8FEYb1t4pJvIPgww9lqUJ2UIimid0KzkJwLnMp4hQnI29UtI0qxt9LOuuE2L26e+B4S0
JZ1d9hdy7B9aOiF2OvxlTgN8fqg5HvDXj5giC68RATe1sKCUqlNEWjqBZfmsIRWcezq/x8Mb6wKO
/SxmdEnxWxNOoiIdx1r0G6yjgKwSJqlKpT5FTJCBuvKLEaAKWivPQOlgV70eVD/6gltZBAKdY7uz
+tMTyiWfLiE3gQ3kfCZt6my7tge49EhRqxtpmh619WjDqnpTf08jfPQkQrerscz2KfyUiKW1fI8k
TFYcu8a5J+GcNGLaHtjZZUi8XvTAS66Al1c1SsXCDtQ211clD7yx1rpQs6uR0jf6ki1ufH46xmO6
B/Jo/9KGFLqialTfxYy5z2m94ebGlAqCBZOqiUpiUwhEF41C63SlL2lMGclNiQ4jrUdoPVsSTw0t
og2J8E3rJvR4cBuWWvYUWRP9CkxQWJKbh6DY+C3vf+fh+U+dUYIfaUYSKf8CzMZRbEOO8gCDQUGK
QK2MtwgGSavnmeK3RC3+Zgc+iU6y+QBOV6nbHGb7sRIoq1WJz96hebtakbmREtTw/VBjJNvUG9CZ
hR6wkc8TcTAEx8ujPLgFTezDtGTjbsgnq6TQhRrLAtJ0zc9sOvSSxDuYJaREIFI3OmlqR1hVBwdC
rX64zO1oYuwXv0lhkmfmH66EsJgETBjBF8vZC/nRiboiOQxOcLdvnN5lqvyyWbPvM3h3+RfnCqMe
Fzf86vixis+X8Lh3g2c7rXF+27J0FJaV/5oquHTgkSbwScLKIiPKbq18s9i8tVLmFWWGxP0ppkNi
cktvN4aqmuXxjSwcDt+BYciX+QWrGPvMuPUnsatyML1j3/AuVfMKi2PDQDrlKw50UXPt9OqYJj2G
WF7dTL4qDFLbd6xDfIp/jsSIogoXSQ3vwQoHY+o93sxOQ/oYI8I0T9/v2g2f/3qThgWlpOf/kzdm
WRmJ2eRBa/VIoNDABnFlVKQql5Eh6oXP8C85Q2QunEypz1a9DX3CDVXPMyi7858zn1Mf8wtdmH9I
jFbDLtYFBA6Fjn2k8JGpbAUtQemyW3gVdH2rgXVBEzsp5aUZAaIGjej/r5XpmXnwGlugFVD+fnoQ
DigpNWIKAVTSn1ralwGRhYOgRom2bLTSAR74sjZmCeUmcIWhGIyQ0lWpPx3THWrKPUiGv0LAjiNG
Lih6NUudLKmtx8QjWM5cZIN53lbyymhayitnorJ1RjUfkec+29jkwGKXUwyXJMgicanROIDb8dub
2WAi6qzuAwnW8Zek5tiSttygmSx/46p3Hda9f+QpRQNhKv9iLso3xm/uAqxslLbr+s0irsSfp7G4
KjvswRSDL8BquqCG9PaIV6uVoqXMyxpgFnmwAHjm4gfveZMCQC/WgEkEE6hEmZLwZanjkl/uA0lk
EMq4qjDzLifwUPWlnMskcy45TFHn6ZD/k8QfAQm06WfIvFza0n9m8TOxsfumkGLn9ZSIFu2y+xuW
EUHncEesNAzM0Y5BqSFdTNbXF+uV0be2WhPMl0jhKEHe5xZSOyhVLMhrRhzEavqU6WzwHVtW9Tj0
XTCOoBaBLeKLKz8nSYeRAH6ja+XjvTxcyDCmO9klw3r8zOOkGEJd2MK5/Ko0LvdfmDrLIEkXaHwe
71HCTR9QnLSTstyDHhBdoiNddPULlBcgj0jhN7W/aCNs20pMaBpZvNVOZ+SNHCCkOePWMCAvwNOH
Gu/Vo1oAoE7in9CBrTv5mCvYZ3Ig+KQRPmE8DrAmwm8pOgBiafrN1im0KhYlAghP4hbtXOMRyRds
3ym7O1K1PtHmmTpCYR28oeRiyTxbb+jmYEluOQbEab2898JgeXuzPh88+SOXm8Kz37ia54I6sziN
1Hg+H5Wn9Rb+wzrxbpqJe1nO5qex3MBKxNCdp9k7OVyObojVKry/VTm9xKqIXSkvgVveGAbhfdzJ
BVfAYWajDcAJRrUAX6oSgfs12SxuzKQIjxhCRkb/gH3lZfAY4FHU2w1oVVfL3otEnchQMo8Yim3M
kzE8LspU/yu+lWMQkw8M+bv1hZZdo0Ivtj4d1dph7UInvh59UKGeWPdAATTdZ/+3ZReON/HsZj6H
NeAhXxQqSQlRyTrV1Lr+NMkPXr1bezasLXa9eueBK/Z9QPO6V6CD9QseTG3fIbXC1g0Tz+U1xg2E
E6JXHgLFspYyiPLXzjUPIXj3ssoYyUP/Ote4BXgF41wvQbmDZ2t8C67RvnmH43Dq7OMTuh6maCeQ
hXCMyJul8NShrnH3ZI15hxSR+PULGeiAvdYWEvGNkeQMkO+9W/iwNZ9RgjIfroRyecg7YlAk2N1V
oP584bDD0UQa7ib+JbiFAn8P6dSEir2z8ogla2RBAy5bWQUFhl9slbu8H7avdQmKeDAabSbpgl9s
WLU3+PPRfrAfAYNkw3NibUhmxBo6OufGC/HWL0z8KupPNFarI3m4ZEzb1SXAQw1OEu1CWtNInvEu
gqO/vPTL1ktKNPhlX4d7+evckqhPnl5lxtAJ+fQr0GD3vYNICxnOo1mKf7ExrYbHMQ3ADlPSfQyY
Gxv6xVIAPkDE7nbNeo9JiaEple1isKFUwu1Vc3SoPqZ9FTMavaGYso4lychoRoSPZedDev+MwUhT
CJ1CZNPAA4fWNpx0Eai4EgKchVR94aihgLQkvc6Cj8IYvErmu8wjRmqHHY/fK0T0sbJoLwTD43on
VB3LDMhVKlOyciUD7u80WDX/VSry+lBSuXdUg9ZHkaTiSJEQshjsC5YQ9hw5PAf8n9hTAi5IZTRO
YdlsGpupKEJbl5Y9RFoVPmJkCM+HBYBtR0acnNHlVTxTF1ut/Q/f6QHTw8RWnu4iA2fOsGrSnixT
SxqbRi56DhIGIl3tmXtr0jdOvY6pxuEg/CAb8mzNOl1u9DHBplU6wkjKDQ+kC9JIXpnE8JgeYUAY
wv7gY9BSWemnv42kQXjaaKllMDST4JkFL7hcqLC2WfsLR4C+//UYz9zkNbpeWkdUnqqJHqOXXzvb
N0zbyFzXxymjVj6LKyZgsH8YwjLl+IEc0NaAkSLaI9Vjx2MqD3TYSEOnVMVmrt3iP32XWd0kZkFH
/GTdoJKKLEVf/sNFqLJ02xOh6h+hTyM3clz19HWPrR/gCYQRLPxfUenduW+DC2PKZqwVfYP+wtul
h17BHpQUr1ljEAJ2kjerVrY2QJyc7qxe67fq8uqQyTUPf8uY842/o6U/I6/SKFF918b8auKuSnsx
8isfz+hTDnSbdPPYE5RZ5OZC8AQ5Nofc1+zeieDcv6L8olY5hVnKrgkHUNKjPDkStEnycTzcHp18
C34BZPlZZ9c7udjgODACGHxTaJ64KuU3U2geWHIVlXLWifRib8Pqhhrf/baIsfi6pdWHWkQisdRZ
TI4MUah7ytOKDZkoFxtbpvls+/8j6ry2Euu6LfpEtCZZbtnARnISlBsaiBIUJYrw9Kf3tev7T1Fa
FGGHFWYcc0z7kGjjaOXgIxL1FUF3bRSmlGoQvEyK20MtQPDCgKn2tnG2J65qBizMBC1tHSZHiM5x
v6Ev0hLR2cOLa4rEWuG7mCa+9/ydGvEbZKfHFmKkh5GEZSy+SAowrIl1dA//QkZpePXNx60DKI+i
WzasxZJuK9GZgjv/tyKAAbgrL+8IZT6Zn7C5Yf/96+/pnW3Tl0yV8E2GCo+H+f1pRLRnfP+Njr1s
pdR8/Kyc2I3VhxXRhEy0fflZMSv/aiqRTYKhKZihcwM325xRTZJuroe/k837vkrTzPKmlez1JL5i
ZCcJL8nlexzlqGxFExhfOj5lPvT3Sy+C4NK1/W+o4biMYSNYwVAAHS89b7/KV8ysS5w7tzYDgAOl
t8fZcHbvZohkwB1dhGclM8pQGUIuvjvWTjdMBcQZPLPAx1u0mSclOCZlk3QLefaov0QSnOzyCPfI
aZLwkThRITOmQ9F4zkfzczQM3oWx1RAaTubVzDofBpPgCkiiD6R3g9vPpJrEFclloIywh/LzfSAE
w9SxBcGLLki/ywCG4q9Xtp7KKMWSNRSXb51IM6Qr5xHlZCCmnHBpNNSvn9UM9WMTxbVzD8iJ0usb
DY1Fz1qu81+qNBM9EnCzOD/E9apX4FBpeNagmDCba6L2p0F2FZ3jJRlp8kEcjGoOH2ZfxaOY9bYf
DRqB/1aunQzFRUlodA+qxslNJhq4HXJO4Z6IZv/XhWVJZQUWu1hZmnYfIxWI6RMjhJqJXG15AeaX
/LGLimXlFSRxPqtnSBUu2NgCuAzQEcpC/p0nOaIE7cQG9kq9ziSopFryMFQOT7+7tEdNMsjwg64Z
HKJoXt8a8ArV0MyIX0U9h9z1ngib1AXppl8yXKi+OzAxhzJ1J/xKApMJishIoZ3jbjQcurYvbb99
alPAK7LUMhOxhw7ADITTe1Bx2OQ5IFBW+58Jjk3kjM7HX51DC1qBydv72zt/Utxn8DoYBPc1M4bc
+64caBYm+YQ/6VFunpvvl4eBxC8+JLg2bmtoVSdTK2sNnwgBVaDvh2jKMzghxu61+7ryd6xkrpXd
/PZxB/ZWUT5+Egwyzis+xnDRVGPNfL0vJniG8EZL77D/0FjTPOBBWdqnWAnHWef5Z1zqEn0Cil9L
EwqG04MdkGs416JWmfEXI+A61RZ4bbHs9hUAkNJ5GuxxreaBReVr3QVUeypNH4N3CmB6VMH81Sku
eY978V+EeTOIU9E7sUlgbPnO4EgVDzi0dypyLFBpxZM94DvgdZPJ51MBoF/inj3Civ1Y3uH6WSvi
j1itCfGIWw1lbFnLKTTf6DlJVE5OCNG2DpWWHzO8qX9HIil5kKLrdC5PmArZaP6Khu2h0ufZ6HV+
q9COr3KPbqSKTqCbH2qrUWbb2g5KDZPw9/E1N868/TUeR8UiDYwqnwfas6WY89yhct2WS+takUbH
j5XDM0WJlDJ84WETg36nf9ZlOiMpiLzpiVJDhufYPLf2mQYDXfByLEqERdj1ZBVY8liQARkHv7HQ
CkpSEEOOVfzWO4L7o/bn25fAhjG08eR18sqCTONtE2eYB8qlIVHjyrxEsTHNzNjSC0q1KPWaUpdn
4N9ghhFZasymVNIZlCMsS26Atc7MWVjV67V62KTJhGL59goVynI45WBkSfJ7IabOATxsHY4Yjvby
AiK4ufz4INe3K8ME+7HsQ03fHPMSBH3kt6GSGS9JEUIXpJEh/DYJCvPtKxHiF6I7faC6/TEvcIgl
sV7CiPmgZot847c2ozf4Lx7KhuDwDUIZGwXlCfgZ7JGawlCz9ZlfdPrVLPiiezXMumQrjZe6K3wY
Tmb9vowBYnvlhoXkfZ0SKnohWekZaX1V8z0SIyY43Ap08dVGMspJYenLC4HoJbDhPqC/sZldLpln
hFMKRreX449lrmMUlBeNhI8BEI89IrybY5jL+wViznz0wD9+nipRP/vfIx/UEQgiLd4lkWjBKBBZ
EA8jFc0/MzrhkKftpXuPqLLsk0Unj8C/pYdJ1dRm0ln7b6F9qHJpAt2y0KUTlk5wC9h7zQIXLvUS
82PAbh8Z0xZBQNSmPHT0fQBm4jKwuB1iw02WEjnY+5YDaqNQ1xQxYijF/AL5Sj6rKPFd5Azjx7/E
efmcFTPOMAOfJKF8rxQkElTiwf70nSnv81dztEiKykP+Ev8Fsf1InZPJ/XuNYLM5aP+TPMjLO71/
tVk7Fxf6XklqaNOXRF45eQy3/1joc+VnnO7KDJ7tJml2yk7fvnFmDa+nu1eg7Gg+DU/KuDE+NfMk
Bb9FsvpKjWKrXC7Eu26GdXGLIFc9Vpqwoy9BgCJrpV22YNVEOZmQ2jjHjLB1ZlXMahYh5OkxO6NJ
A3WxT3ZMoFMCppCZd6uMLfFKVngS3EyIDL0O1+oDN0f3E/Ly3EKNdlA1LRlJ9hNIwf5NgxUS7TLL
iIk08UKdSqsA/jHTCZAJQtpaQQxMvizWaRfAfWyA30optErJ9W9RjuSik5rUgerSakbo96k3qaxp
0g6RjqqSnZDru1Pi+A0XgvWXKTwif1StQKQBoVJSGz0QtukVO6GqhDohfUO7uGYXlIH0Z4i9Ld1b
f6g8wW5oWNxpmo46FFJyGBa0F0Y4hWeITEwInmo+YJcAYtcWCC/jcRcqFJQjSqnxRWjyF/2eoxSd
nJ6Sjv/RVpP6PguUetSno2M2aBuLgcj0JTFCyh//ooTAiKZ91iZO3g7EwY9VY4ncdJWjDXDuE7/w
jfM5JgNtBzEGqjOi5o1C+QHlko2PtCb29SIQZOv7902rPwstI5rCrH3kGJziQMB1ArrGFQXay3B1
UD6/C7lY9Md/CB9qgyWRRbKbQ+zBpnEDbURadjYOEbRuMTyc2Ukg6/yEMVMosSaTPW5GVPb7XMsy
ZwcOH3avltxFdCA24WgQ7DbGXD9/ZEGQ8Us9GA7E2BvWlNOTYIc7l8wf/8AdyTo5lJ+AUpNN5Ms1
OsdxmoUTZHNLql3P6LbWJH6nopYRGz3Zk2wkrnDBVVFkzLUmakgr0+ytBhe2xSsJm14HpxzFRyKk
QzSF7ETPYG9MZnmQCnFVu/cGtDQxnAOR4Z/4jHKkyJP4BnxXmKnvMhJBv0N0BWP2syEge/eng1Y5
PduByTQx7wZCLFwyhgvseQMzr3Fek7NicJEojTWGN05k10aqP1N+T+it+g1lsQV9fKqv20uwDSee
7qpNEO3t4qS0yDezwBeucfYzupGJbBR595d4bEA0mDIGQt8owUP929vV06NrnHsuzB/nx9fC+/bt
1L89n4eHfg3e186xl9lE5162dbyU860s4CCpOE90IchDkHbsXTtnfqcrW6B948+HKPeIa5BtXTtr
jPPmsff1epuXMpXb/NQ5nirp1mFw6RwG+97PYLtcL3MfuY/rfPv6/XofFcaHgcBO0fpHSkozvLde
Xubb5exjhec55xd/Hz++lviOjx9AMBJixdTL4wfkSp+7Bl4leWy4FqEvvGKljU7zL3J+B5pc/eAb
dA6d/egyvkDL+EOjTDoJEQ4QRE/z1uq29wVrkbxFnzy+ej5KLz6uY45FyxiIHMdEcQeltxXZxbfv
EWHT0TcHPI1/5sU37N4h1gclPOYejbMFcfHNetSLYoFS07Fib5WqULe8Gft5JUTX6/2xPdn60D21
WGr5uAS8rtS2JYW59BMCwUQDibo5yxIBYRe4uNN5bsUs7RXCASGAyQoTRo91eiD0uK+CTxAGIQgi
RUvsL4q1ibDOG9VGKNo+VSZv2bYhKAxkLNwD4Si/9kaZOrgED2s37IHfLmG9PVbibxuFYBzL+bMv
9yaYbgomMx8wnE16k2J0685oSIdsoqaGRYPpzI6hWJ2qFCRep4XVDiAKSWdXdRlDKORrtY5VLPUC
Bvu9H7cwqrHCBWppTXfmzx1KyDNJwu+hTJIP0/pWmc9FmAmN80FKnEw0uTzYqp+jqIGVETWSA3E0
Ua6aIGC15sRFn3HkhcySKSOhCf5rCOe0f/nljZl3nNHQ4l41glrdPYFNBFXFVRwj+ESfn59Tjfl3
1XN65GDa0AZyOAz43GciA8QQyeObt6S8/JVCRsCNXK/ZO9Fo5Os6z9hBoHKJEH6Y8VTYpGKb9YS7
J2XEGb3V10JArflOvvH61cEeb1Xn1aqjWK0+k1Plid+/VHy9VYZ/ZRK/tniNjzCKjjVU3uW414pd
BIwzfg61/OGJHwl+DJeFhU+0swHykrFpsE4ciAbp9Siag/abd7Y0F3MoOgyIXQr3rDk8hLjc40nE
UEUwald5ufPKnTbIwTbn829mI+rQJAZurU4D+AOE+VGjGrEaHb8ISJxMW6LWmGyK7Xnw6ciVPmcU
GXMOUIV0hjuBToCVQM8kvkCMlhpL6MZ5ydNyXsb51aXUGQ4bJPzqHxVONX8m8/zK/PJljstVcJbE
bdtzyga32SFv3AhgBhfKb/zMxTxzVSRaJ9faxNjs66v3xbz91EiveuUNR4kbMwlNnWWFYDGnYtq4
wg43+1iTPIykJ5nPTp0aPMrOSeMOh1EVMpwOW4k5+i43WOOc57UUuyUafJypqHLoIa+3eIv3X7l7
XLCQ6X110biioG6AGQIJ0nqodToh5z1svP5WX8mFm1x/qL2e+Ginw0cRMpYhsZhYcFGLT+EYU0eG
DOqxTVgBjBobOCZX+P4OlQVMQfjQ+tqDWQW11+sqz16UZ1Q5QJwT3oOih+3dK0ZP8eA9RSk/bpwq
VQ8z0eIhRk2kxtD/eqjpQnfeyvv7hqDNexLOLlWJbmPl4MSHr6ODoT3nKDwInfzEHNLWDoikQTxo
qdIlT9lZw7kys1FCAxsJx08ejNYV/VoYtChd17Yn1kDtgW0+unca7Ui5v0D7j+y99zTCbICwlgPx
F693AEEEkYI07v4ZAUZml383xBis59I9jYlADDg614gDva4wEtZoaT63QdAxLITwnZ9WhwHGr9Va
4LAT88W04gARiJXBd7lAyYi4J2NPjpWgE+pSv2p8LHwEO6IGZp16NofNe2UAdsjzQQGjl8Eb8O11
zdwRJtCAZItDZOgoZkDjcwPxjxPfag2JrNDNkH5TyCWpD6DapyRA26ZFTrjTCRYUYyC+DEYNrpjA
nXZVOC0Ky/OEwUYhaBoHHkgyEJpMmDgMpRSf3MUUzBoWDn0X/nsEY/kEDwMxyvAiRiXG3h2LzaVE
qR2/jRpeeJ8HMWxxYXQfIjhN0mmRAhtpPGixqY/iHusZsm1ABP5FzJDhukNRlY+RaABtW2hSnjYm
MRRTPEOrbqJJ7xW+MhSNwi7B9FehLzGwUWWT34N4Z7M32ERgeOfhH0O+CgkEYsauCrB6A+SI+S+w
W31apA+bPMtG/fiAafqxhn5QT3Fd8/lDK2I3V8nBPT9/BzXyqmRlzI0voRBKhPvyMYKYKFMPdUsU
hmtWYxF2IVLCRV9qqPIQd0LbV67Qr03EGxI9+R4T1UKpMhiIFS4EONrck6mvggax4kMBn6zEqm0d
KB0QEsLwoZLsdd2ypj6MShVFzKmLjSqjWqg9otETFEOLYTLrtVc7s1YeKlSRsGysC1N2ab1Amdp5
Ru4/N5iXDNUnz8hP0mfINdAeQ+AdHb5BLhzt9srl8ordxiavasYbP8qd1iuALOSWEg4+e5ShN3Kt
xMwZ+oG7YaLmCsjomTI0jm7ZBrKbJ4jjY/l1Dqs64TcE95ybUXegC1gbRvY2GBiaKcgqH9pEihtl
yC7sPherjkOqTExc75NaYVyU7Yslorf2rf1dW1jZJMn2V2XCwdNVSi7okwEC5SVPQlyh06PYl7nU
fGqZO6y2em8UgyKlfXi+pHRSB+kTnBcyCFmqm5vQeGse4hoc2Brf8HKE3q34pGR/SbGEcDikq+we
91EIbWPVn4chdB9l6f9QgtKbHYOwm5rm2nWmhcbnYDOAB7Rujo4UxFyh2DYcYjU9ybhmn7VDUxii
Tk3CSPxFYE6Vkko1wh50rgvsAtunJm58cPPHY9BKvGwnVIMofodktHimDH1RdLMc0Pf3XKqcB7LM
c7zhiOzmVznfllSuLbfe5A2LcNeaZANsBjXyiyTHnyMPXD5SMmoh9WOFaPjkUFlBJ8T7f7zADw1w
EXSKJX1US8B/4M3cBIoHm4p/4pXu+p8N3LxLm1GG5aFCdW9AJSRZgRPgWcRMv1jf1/L/K3CjNA0E
S5VfujYHUhwLnUzZrTJRoeENFgKq6zFeDSStKsGm7ntJNtQ2uMatjJ2XyDUVYIVRBclfJq2AIRjr
/h+i5Fse18CHQSN/iAkSIpd8wM9+ltuXxkMMRu2lZN0aPACywOMAEwjdV0p1/jHoSTJ1nKpnh2Mj
gUZA7ZwMNNZgkRlL4osP8b5CyJSo4jiJBTbT20rpXBkSJTTOZdyK8+wk+iHiFBiGPjnHmO+CY61A
N0OPLWBd5Sas3y4Lh2VTNysFbW7zTKM1c0NmEU0FOyRfJAWy0IYJndv2ZtToPZAkSAbN13466E1u
58bg+d6mAzikU6CLsgPCtRiC5ckLnzBsl2v8VeiGKjVGhugfr8Kax13y9JfimXGApHPjYUTkQ+oz
dt5WIW47ZsvxqU4wjCO6sH3C0zFLOTybeqHHkNL4IcBAwHbMmXmafLQYev7yBeJvY1gf0KdLAm6C
3QpVhodY3q4M4JAY4BiM7ng5Fk7A0WkUswahS3axP24u1b88SZg1rlQeEWwF40eRD5b3sy+HCjJY
I6pL21NSxjIEjzwUQyfMdVUbIuHqoQLUmFnbJUB1c8rALVuTv9K/gIeFW4RXCJYTPO8TAl72aT5D
GNwBITbJe82+VwM4C6xun0CewWYunkIo4ocSo3oHHMnOyZSK8U3opLQgVpBOwZkhcIfP9qmuZv2c
GhQ1jcExjjkwJyN+bdXZlfKZ+gcxelexQfswBNClBLaLCvQgPvaVzcJg82OVSD5f9rzFypLg5Tbu
M0FEHRBU43x5aazZz0O0Rzh9Nc7EL5RPsRZOVWaKWeBDLOE2OyaEhDkt3BlcOrkE7TQSVnbQ4ra9
qT5egsqTVMOsSvsu8KWm7imeq61xA/i/WPCgYG8WEz2fYxuB4AI2hpDNDlFL+EeZSmOmhtI/fAZY
h8ZHL8xVgcESxxoM+i9opI6GuT4hhj21QpNJFZ0WvMDAGvcKYpaWnc8PINCRyEwc4yBeAmYXu5OZ
IQuw07EJAgce0DFJgE8A2j5P/ieGgK3KImUdE0N2wbOkmThrQxglsxb2mVR4+2ZCRvJFLDxhSrTY
g2J50oRnoFpixKfrnpt2ujC3aEsKcR6m7/yZepQw6GieRZD/3W5KCkA5BNUlYvzRqzbR6dIPwSgd
5IQLaAt90WKLPB0262ROSaUiRn46efviZazZJ3ptXNybI6jtImb6+ixOTTBrs2wAQpUPkF+GnBer
9JTCIAtTNmTojGKr66TjQiMYAOQKSDibD7dFEhI/aANOnMgwstSLc9fkGWFHairUaIeI7xLIRG1w
9XhDVMA0XWYlaBrQGLzGB3AjcArAK6mhE+7xhalj/vIN1yhKmPw5NUVkvWniBWQCIWnfGj4UmhEy
Yu1FsDb+S3u+DbovS5YyEwV2S/3MYi6hoXyBIBmJJDD8zCJDhnxuM2J8JKiNLFqMs5gNhpCdkKx2
A/UuTkousqEhN0eicEG7Mt2kdCVcSYl1MuUq+DJhV92lkZe3GAxq4f+8cXA5uLuYPQ9qvFeqtXC7
ZsoZU/QpGUKHZWS1Sxh3v4msZArdysoGRE5IF9W/kFm8SF20iGLXs9Nuko3V631x20XzZc22tDeO
pFvaf5P9joBOUjYlcvUId/7Hd3Qh5LpsI9PJjiBiAgJJScF8/Nb4SBh7ZCMiemkfPeQTIuYFoccn
pmPEIC9wNI6CGlUifCBxET2cIBdfaWFJ4+hbw64PpCvpIczeZLFmTUolVVgh+aeM44eN7PFUb+Ox
LAQm54L0/ooqH9aJsMgVeibHvlEP1lyAJ6gGsYDQtfCh2IOzGjH2L/XC2T7Lz4qvFE0xQ8IoCMnK
GAV4qcJI52u09KotbqRXoROSJpWz/0vYMjyMAgt9oM1oxwghhquBFkuCnBcSjzRhFEkiAdu90gHn
K1bU41OGfUi3oI8NojPB61vwOaSifo0OGJLMRWL1N/SA6/epuUD2ArKjk2nD7CKbmUnhuMoyEk8d
oWHOj79NPOYrFr6grwyt3RgrKfB8JBkpR6//wUnGL4vR6AeSJUrdXGgQFLAxgVFitROAxVBkj7GP
WOsCF9f8iH6Rf8jgPOZ5gNQdyAbohvpVK9B8mLKwEpAOYKNRDEzvu/ym/an7qwlv9mgDtvPkFidO
0hWVSXiAbUaafPQO6ScpF+CIOASDSfxGPIA9NVqwxbCzVHrksR+rmB2K1IWpCjxy9o51Uvf6aErW
W/EfdNeSZwwb62MZ1igy6J9LAEqzohDDGmeOWZ4sfw7yVSEJ0jrFqFEzxayvH5A4L9MpkZyBoRIj
GEp4t5Ij5yNT/axPF8lzYXlmRvdP3F6pfJlLeI3JNMKEBcn1AITrSr7StRb8CkiRk/KnVN1soQat
+XCKyagyoM7AIiiz9+MiosaqiCvokqSTjDv7XuEWjKF7ZaZCAxcl+voZY6heVzYEm4s1M+6PaTND
93lWTiBVjn7q+iZ+k/2KGKDHqI5bYsiX+CqDDdFAoH1kDBPAHaYyfdZDtho1aw5WvWHS8ljx2hGa
CEj3zgX1+tJForlALFLUjl8g3Aj0DEwf/gC4hTy0RzxJjD7RnBAWmkyI7AyeBng6Aj2BXeTMSsW4
P4TaCT29D0btEW+/xQMuvTuYsFK6XSJtx/qg996SXJ4MoTEZ2mmOBsSUiNX9oXCeWPPMJyuOEND7
OxCZmEtg+cDINJoZEINPinwkkSKWAV8ZjLpTY04uMUQaK0WtgjB3y6jtuBpyExgob3ynZw5wCq2L
UDoFhf4dXimW1gssrDF3kyu3SD0StwNnC9JpmSI3Dcdhj0acZ1oM5p5LuN3Ta48+BpOf/ufzqvVL
3O55NfojsPbOxiAmyI2Biw0AYv21OFe9jwR3ujvVLCFrCKfTU7ZyGUgtZhstgYSqPxcRmcVN+fac
zHa2Ykmh/smmbv+rVR1LCKuRzfbSRLi1X/RU+YIpzlUZKWl5jxVzYeF0SRFTXMkGRvEnXYRfNGZQ
/C5KkR0ltJ75vuBYM1+JauZLqlIUK2YR7jGSgP2HlwQ4K1/7e9qRd9vVZxCZpmsncPHCZ++Vv9ZX
7wQK39TawzgNoddIbPWlk+ZNiBipnKNnFLK4EAtDERpwhHotPQK3zubJ10p0mtqRstqTvBLTemz5
W0qCx49H6gF+Oqa01r1M44GsQksovFJNiOCpY1bML+dpfnIr527lL7ioWbq031vzsB3fdjTrr/n5
gjI2h19LizcgHvfuAT2ymlP/EwQy4SNwoBjNxMI7jf5SpW2QQWo84gsKdH0iPBKdB92R7rRWLKNL
1T4Y6sXKi/afch/nVQWss6M7I8uhQgAtjQODLmZrh1Vvh0ebs6KDlRxqMe0R47kgjdySPCOeGwia
S6S43nrXGluE10WTEbIhfs3/EemtT3JdRmpMgVM9C0FkcZGtm32WJ2wfMHc5WqpR8FD/oyZgxvj+
MTc0VCbwR+cTyjr6qeEOugmlnmy7Hzc8Jg0IzHHuHr2uCoS8Qp2nmcGL5AsRKdiTvKuziBsX9YtI
Rz0iRBwGnYYHSOngu/kdh9KP4yKg55V2uvzKPUWixnLwmISsaF2MkYRTKMlZ9wp+bG6Ge6rc5RXh
IYUYgxHwEmOqwJcZiIEMamgBA8DzfQKiOPojx06MOiswMoCNESLAFNkjB5Ob//bSFkGUxIu7Cw/G
WSHXwrhkWjYEbZSOBWqfSRgQvvFhgMiQUQIc+GxASkvuf0PsP4Gg2gbmRFmzcTNV4oqr4Az9n2eK
ATiex7W4gRXkHSxGXAGy7SldR8caXZjSlAHxMF1o/V5ixAklMSTT+zPgExBGzsolDOjxpVDbHZeF
fe+7MFinuiCL8+v54ZsmhVdnr0mJsJwjTAq85BqNNwA9boFD9Ub5yHcLPgGMV40VsVAWxCWlclnq
54y1iB/zoQ7MY03hb7ERBLxh6MDTJPj5tyKKLFgw8qAnDyqLUJxGlP5qvzDcIbaNAGCchcXBpxOD
WNlDMZDU6z5YmJX18oj0S1f2AudDdEy+PJfzJRYFcEcm3ensk04S+09FQAM/gA9sqvMkJSPReorH
4U9d2PTpt7mmBB5kyxniwDcAOaSHq4BZidbRfYloJf2fMLacymCIMB+MHKbNv1VrOAe8jAyyTh38
jENVUW/3RDoi7sQtZhfFBfyDxTbYPTPHtO2+Akc49c/D1CQ1yTyvX/6GGfBeBOjJplLWS/rzGPH3
Tu0fPHKbShoeQlZkxr8nsudEHvEn//u9p5MkQJxC+VooZzPlLAZSL1s7QsAqHl2RTD0RzzVqnKIm
DQEIi2DUB7ujiCH0Df88m003gLYPe6JRJ7lM+DiIJnBVu3LNnZglwJJYOtg6MrR+aKyM+8AFmWya
I0XUwCUbWjMbi5CxISqcNOTDrtDzZEDsbAQRBHVMFulI2ux+dB/YHgAfDjEqNI9YVIkN/hPBSkwW
PuwuPa+fqDREXxNE1AvF7jvhC7PDvsjr/MTsFXYLQNrWIKRm0LbGv8Gfo2bOqB44gdmzYH3RQoEs
xnoKBR5QiU10GW/RVePiC71cPx6vACMKjQfwGfRblfLG2MQDQDCvj8iT4YotCMvfGgGyjyXITgI4
LPlU3RE9Ef8Ti5mq5a/x51/rhgo4AzprA/YMAasi7gPi0QgM6W4TpMOhsVABmOwaNXuzSWK4bvSj
bUiySzBhiqtLbIJ752WkaBCSGMHURKFLAJTynCFQ2WtA6/aqSQhaJM7/k3yKYtJ8kMJkkbrGJZEw
SkDoGs2yQXkg8YId9YUvsa791oFWMfyym9HFkfeh6p9qlgL0RCNigbM/YCRRcHnxnFQRpb0VIpSo
wxGSxrcMV6CzNkIyfv4lLugBGh5Yt5R93JvToC2NnGiCICnJMnJbXaySdPnadlrv9GKmyVgZTIoO
Ecyt9XSL1AFk7YriEB4Ji4yYCLJ9O/yByluBvKLohpxE5UCywfOxrHDqf4gdPMZ4Gcpvgv5JsmOw
UDczEP7pjsSQmP1gs3MozCpigUXUHFerD7tBcojWA0iFf8UQtIlvOctgbTgyppgHeJR5g9yK1iwm
7J+zpeAnesQsMe6rOiEVB1dL7tjajsRX5mgwJ1rM+LFhdxWSGy9dS6I9/8V8qNL6xf9R2iJACIXl
6DlSBGh2hycCL5iYs57wanCvfXbOLXhOjnDf/4dnh/OAXis/LPn/oKfoHFttJDEMkfGsMkC2TavX
97gZifdqGXpfP9pqCLYBKtjGLwiVK5rlM/AdEXEIQdEbwxX2E2HaEFAG9Wk0g8P+VzGUBBKCwr80
VpwUlxE7g02Gg4T9APeYpdA6XpKJmsZRj7EbgmFhyNj5wHMLK45LbpI5zJLM4uSIOis2WKlo2LSd
uFXyXXSgbhe7lg3IGUmGGiXltFojIRXh6vVhEmrqdCrwS+X2iX44HpDU9LgytdjiEE0xlLy+JioN
VhJaIM4qbtEzAk6hSQCScxlk5hM268sjFWWlx0Ej6wMNvbTAp6DhICw0URAEtWL2ZeGeYA+Jm8yx
KUckh9BWG0hsKdrAmbvZF2VAJg+QIOvQKBq+PCaHf7ElONoCAY3hCCYQELuBhTR7hjQt/ps7aLQg
TKQ4xexMTCJOyqGSEWCiArNb3pe44uDlJ7aSkpjvABag66CmfolhEpH4g2mlUDHJFIJx4UvhPriV
XLRqcj5CDBzRzBGwXqZ13J6yR06c1lHqqnAZPv0G5CGn9TFIpJhXqbxJ8LusCAf4apwfMesoMxNT
5OQIpxCM1jRNvmwRY1snDpNOUTfgMxg0hgltxMBNrwTWmSQ9dWR7AucO40KGDzEDWMIQZli5t5BJ
c2NyTcpIMJ2aD9saFmJ1x+2z27yMBT7iwrJA7oHhixa4WBwCbRtwHor+9jiFXEGeT2kRgHrm7AS+
DJ2wIGHd9prdHy47pPCNfXCoKvfeg5kSQmoIpBrVBUZxFsRusLJZ8bTLWI4ZicXCQxi7YysbB0Rx
sC5If3Cbci1xF9UpWSF0N/kIPJwFDXfAmz+FTjajfDj5iyAaouPIZs+7UOaHCPNiQSMi/JsXNtiI
BD8OjMvC1bdIQlfYuSNdUK5phM0FIEWLWhuASeJ4ODu7GBcZrp7j5PS6aw82nzHdE+/1YpqmNtvu
GemfqfHuA5ZRtOtTrAvpUvxFJCTGE0+OxkQy0mZDu0awugtMBIPe6qlkpniBjdJjphZKXFg1Eda4
vQYQRu/ogSIMKhAlQL//hEyWigNVTojOT8s08cBCdanhF3RH6NPkgXLbBTWJIglo7h0u9j/vQK5p
L8sAVn9VGf4LlY77xiQ9hcIXpYPK0BfhCr2ZFEnlmJUjqtmNkqnyPlAdtcp7wS6Ug3c+apMhdwu0
6modo24MOkAf1gaHKIJt6naZdcpPCKFhGxDUDtfMPnt/39ffuVGGhMqYyJjaAGInYRz4lhDCnWpv
wMXfSoAyE13oMu8VtZ9ny1JY8gk24Y2P5oB3+qOBPattj5BLn2qreF//KYIRmtUe4NerwLJMiW/5
sQd7N+l9NktYJwyRuGxk6eSTdrpbpBPDqxZWOkD0h22rINE0Vxh6l0gRm3K+W3jtSPsqsild3lOC
Zb2c3qBhFva1vwycJtBvdiluoCYBYZBnjQcP5AY+O7iOeTg0mPgUksypFQIhrMvf+6ELr0QXhstD
tYQHDR9j5XQqzzbRfVPJbaIZnbVf7UCxsKKRhiaEK1JspVlj1gjUhJ1MhIGv3Jbl1l3KAsW4QNGR
XNDOYsZgVyn/EDN01ytGQu0FnyMQSMEn+sYYYIHKCco1ymtUelRoZ7u/bxliHBl4oy6h8E2vIBmz
YEkiBtyFeaSLS9niCnuT3fBu2OwtupJtWPG66UkgW6nhV8j+0HmonqsCyn7BaTPASgko8nt0ikcL
/4SiWsStptiIO2cvshSdJ/1kF7Ea1DJHJ1clMWMx2x1ZVwFfBhg9G8UfQo+DNZaVDPFhY0Gm7/Y6
i4ZxpiBIg98kBSKGWgB+02is9d0sVGYtyNkpTEjou6xHoIMJkF56JU/yENQ8nyfheXHH5Qy8NsQT
tiq34cURuSxWAWxkO+EsGm0U+YP7AqXHfvISiJDKFQ+TCtqgy0IoTz/bq+nls7r6i2j4IqcAEBzW
1p12L49bajUEA264f8KEllVuwND4kMvNfa+SeGiQaCbE5GNpBkbTiEobLAEj+CL+RcjNRhZCFKMD
BPW2hf4NA+onlAolyF8OGAgX+r6sB9fKjZq97/EBYHf8+WQz559WtiEpL7jJMwUXsp/ZNUaHC945
hCq9Tifrc/NAzQeY//55Xc78RSdYHejimYqK+6fH99/hfd2cpeu36YZJY05b2Vn5VooOuLNLmteu
scRoorDc0YjljxW/au6XWxDRs/iPJrznp4dNe71nL6ya+dNovyzco6/epo7T+9van/rH0Qb7nQrX
Hs1cRunH+m18/o3yL9nK9jde92bE+HrfaUJ7hAyhWhx8dnb36mVM9+KXdW/11cjNqtCoDsy3rBvf
DCbbRERDcFIQklgYBbbValJs2RN53bo0Hsl19fcQUO8rEqcWoM+WtLuA/2wSgFQNQRHDIrLRyoPm
tiMDxYEwRZkqQQV+aknWW3tYRMsBamviqAemeV8zOWz3AxebM6XAWaOwktWtrShuET4IWPrCRqFI
ODBKo4Ry1/JxwkeoltQPMROEGeMOYZvZ6g0PBIaKyicdZLQ5E74Ki+jvEwL6cE6wfBt/zVy6tsIB
X5cLeFjtO1K7efp93W66tPDr3c7tDAQ70LWOZ/AqtGe1yxudzHpF0OcwfNMs4B5n2/f+A4PJHcfH
bT27re825fM+ysbr+amVomVSHyqi+WG5AUcvydHl6XuaJjMBiJIWT+A7oCqvyBkg05IJCrmXLNOS
QvVqOxGsHUOIYZyRcDDl4z9r+tPoCgaxD9iJydXt4bXPTST83NP79NIFuRlnyvvGX4cgikhGO57D
JVzJtNLzc2dGEPTJx621Lz/Am3yFPTkdHUY3eJQ/e5veFsFNBGgDZ9NrqwSLWCrO1aA2/Wwd79Us
4K9BKv6dp6BdulX+qjmSPOv2mmhcK7ur8L8DtCn3qHiTGJjuyH9fdIyTbawYHl+b6PElU/OFDJ/l
Hb5yaUnflIX97uUeyVImT9RDrRg/ksqqZRs/TxeEcA34xTfEYqI/SyDPkt5LwAtfBWOI8IT6Itq9
gtgguTSMwOLAZbqPcoG6wVr/2+LW/G6vp3pO7gV/IFZeNUAZraJUI9P6hnT59nSo/caSTwGFbIAs
aVBjcBjNyicocEsfWQCYx869uuvtO3muYvAI1pFq4T2MlVG0WTqYPradX3zrwa3yDTTkWvFRwskv
lDPc2ufoc/QL+PKhtunBniyIdbcDmF54u0c/BNCKUFrt51+dwssfRNHbDrcnTP97kKMImbudyxIt
EVUGGD9Qze/qY9NG9zCHQR63ruqZSmpwI0BN6hleg17pCVPYPLNIn58HQvSF0OrgK34EFlW9los9
37VZ0NWmzX4WRn4I7HkkDYdSIzgUR7lVOQ/VUrHK79RyNatAnfS44sPX+mVR4ntNsscwLgxvlnIA
xgGpfKuH/38Fmu1vaKfInX8M+1yRyAHYqGhaBEKKxhG1nwpyimi7gJB9mzXO/ySTlfnrY898We36
0Xfm7AnxQR2wACWD7Fe0P1XBIb/seZ+B+l6fQKSC7wVsCqzkOUcLw4dyATLbL3qAn+PEyRUv1LUb
lCSMVtJme8WnbVxvfghuIA9JAvHU+Jzk2vkh/Q9eKy+bOXG4Yb4rS8hj+U7vi1X0+xx9Y51UdpVC
TQazn18ArZ/LdNUSlANdHTKLc0xAq3+gW+/TEcKsrzZUWbShoGV1T+KshwUUXnCN/MZZyg4g5Wtv
q2eoumDN5V8bSxzfd9/l7HRPp5+3IyNyhLV+3/9ioWfKB8buN/6qSyXP89oZ990671lzFR2g+DpT
/gHLbPX6dH069GbN385X/Qbn3vUpGyHAOKP7PBVDaPUUSOPrJ975Y+S20RGJRZDD0pk1J5Jd7BhD
V1h5LuyrTGPKCXfVbWEDPsaEKZheJ9RqneTHQpo9dG4CCZLV+R1lQR8871jC+fI2SwXp5uO7dSBS
wRlxDZYuwy8aQ1wWLktJhQNJJdhgElNHppPdGQBevAW1Iotm8oni7q77W8KpYdFwBUz5nr3hVAsF
e2gmbMXrhleTvJ4sA3n3HsqJvID8J7Aay63ujpjR02RP1CozG5wJBZfv/eOueviC1m0Tp8a5UR4T
u3KqXS9Px/oXBGPX8sMPFFvF29tX9/enXqQZ7Q52qYfXMo3gqBgo5KPHTfPK3tzSfg7aqZdL7bu+
v0WrePWUbZtNLj0fSuU9jnEvt9S2GxiZD4Z9XxPx9KxlSBAOrLBWIgYWWjC1jWCoOjYf9+UjZI9V
M8uDUFUxo7nmik/4ORIxWEp2UtpRUHiJF+CVDZ1EF5gvjkMPZpBUGxT6owrvcDLDCwaTg3Hr98OR
MPoM25lcw5lPwiPgyzR08Xb5bOKOJRg1I0Hqd5PuJoEgNKibDqL0lPyyyQKw04f2v/a6qHPyBpgJ
FmIOPt//sHr9b+IhYW3xTe9oh7tynqwwR/2ClrH0HL5qGTHFLbSko96k9Qrkb4jEhPJ7y77YlvNY
cp9USblTctQUIBYgGYq/4caDkHr5Fx8bs+YXOmHWzAcxAim1Ijfawxtuj4ZfWkeIJnTdNJDC//8u
0piz7egZIF8i9BGv87/qCVZ9EfQzflubBhbeCqij25TtmjT22tHc67d9Gv4inP57wGGFJq/AZeUV
HhFo1pT5wNZEj+dqJxRU8mBfWMGwB1CfPDAM2HRKVGUqKoEoZdJ7h0Y7r8rt7fuBeqJ2bpGZbBDx
jRsWMcVL/x0xOVPneahS+BjORfRfEHtUBmBrrIIiAqY/RzHZ5sI6JNW0BWr5/vGD6oiAeEBTo8L/
LGqiBIt7fybPTEnG7ckZuCFzrOe7jjSWfpB9t+E5+u3LNvADQ6SP6+g4UJwWAkH9Gvm0WxZq93mK
0qwsg/JQWe2xaVKNh5ZCv5FFCmeQeI91z/CJgPhIPUljoFxy1hj+ZCCdkeTKdRYoOeV3vnFpYdgU
G2phyStvNBbzca7+PP08bXrsr9juE6fWtrPuZOPvj8+nX0bNg2p4QbOPhIQ1hNY7sIfwoBcITke6
kW081LYDj0oXxNrt5VbLxw8veTT9naouq5d6J4pGv+lQSRlp/4R78xdRzkSwM1o9rTA/7/EMeWHX
qgem/+mSp0T8myLxzFMSgNAzTMdcE9xM8e3tQv/KSy0dp+MTjc4IY/xG6alhCcQNj+1Ch9HKfMvM
N/hTG3aR7p0BDuIbvcmr9XEJ9cPtySn7qRTfHVxVimrL3hj2LoLAKQf09vedbirVHfSU576/JeAX
1ZaqIM9p95Na0imoed+WD81TPf16guTgMbpRFEzGIDT8wTIWMXa2RbfmcYbUU7qLS49jLwBvFp3x
Fyc/k8PkMpG7KekxRe2MVTGhOvLRrsWofYhJQdxQWgR1rvNLzpA51qKTD463GCwrZvMI+HTnzbFL
uGRwkxs8QufQVPsXk9iOlZkXu4jaS/SK5XejfjXP8vtjCyQj5A79P57OaztxZgvCT8RaZMGtshAi
J3PDMtgGkRGZpz9fteY/o8ERg9Tq3r1DVW3tK0Vm2oYHWzdnQcuRLyMPB1si0hKSW1hyrJY8Owua
zXGgDiYFrIMMgsZL01Sen9YTsTsLvOgfogyVrOjNF4eo6H+wTieUNyUn/KaHFR2sOnSy+mrSPEst
trTQtwkeB4rSydrXKO3HbGndZo+0ZB0qDzCGv3FHguWi9n4PBfzreKTF2xDoO23i+wgQEUq1rN8X
DETRXCstOqtwaqKgwdxxO2PjXILHMpYGWVSwl4SaJn9jrMY492C/FYkSvgDcWru4XTRfwVqdah5z
FyPZMPdtb1PQOmPCF+11IoWIBWfRdFa/TX8PZOXoEpSd7p64U6QeTPrhZouvrEd5GJAPWL364vkL
liTmNYso0CojRCtAx9ZtO/SuvYpXmdTxjBQ4MJX5A8SkTZ+yLVMaAesu1GJu5WKKj2Xm8s7d49ZU
gmpKP8VbVCrN0i5dNDICVlRlLg27yLbnHO/hcXUWPI74DpcU/1n3gYEOwb6xKaihBehymKwQBsZj
RWfj8T78bvidYea0xsxNCM7fMIcrHrw1TR991FahowjhedziTslHIdzpAx4g+45Piy7u/yefDN1T
faR5XxS3PD1d608tGm6wkwDr3YL7007vTvOIvSLk3sH8Do+nwXpHH4KP+9jAAG14pcsoqwUlgnGf
whHcidlyWXbOZx8t1OgpCSMAUiQmVTCg4wh4iYPdDGmf2deaRp7mjywvLlSnwEe+pLM1JIu7MwFh
Sy1+x5NrLq/Mf1V5TCmJCGAoxp6GXzNSF5M3vxyi66hh3LnjYRkUx/CPoRz2fyBYQFrg7zrfUzoV
BljSYAULH3Q+xDQWOVlcUEIgNqdTqIHkgUlhFTroTbSqO08CrO4bmRtEUvBrDgBa19VARL4nuSM6
qLF9w7Y1lDYogLDW1mwpYixnUIF/KBr89HFFCbbkpPa52dvxHxhi/sPDmXCaBKX4+NyPQTPaB38U
ZCgn1GxABH3ehjcaw7LjZvKfi0C1ntCCV2zD6K8y+2XWq1grtCt58gdtkKr7e3XqG9sqj7dX//D8
bWCtNqTDXv7bRv/WKceSLHwTbAh9rDLHmY98jwlW7HSZFuCFFFw8BRayntOnvLbAkhF/BKytM6nJ
tZ1BaLXrVvtxoBXvj/XTHM23D6/zADJj9wtM/vhesJ11skndWmd0GdQ9eCXFgVIc8suB3JBmJ51P
6YWMBmgpYj8A2gApNBHUqgomiYyEqTJpBkx++B4mGxmn3jP+8uBSqHEOxUsBqjcRlVOVnaERkPxl
3vB+FtBidYmTfg72jK0dH4O7zjYePP3GUClQEJtk7y2v1LmxSPHcMS03+xznEAsUXoBzfr1w7q0k
ZRvVV1Kulpnn/us1eVGJvMlMEqUyOeVmaKvX4ClQwHSyrjssXE1a1ZUIR//hUY1hVa7CbErCVZfj
1BmGhXHdrSXHppdmRHE34sIdzVXkrQgcgRPU/wFnTRTTf9phn2wGk51hU08dIaaZcswZEVUYNCpk
Duj3P6ab5hA/6F88kE4UjlX4ZbXV7BghLsMHQt6eZIIo5IQWBBwAQNkF6Mo60Fa4WjWdvCuGVF+p
T90oFA2irUscgWiKu4vWyKftMYwLltMZIulXofUJLO/ZJnGHhI7bM/Jg0WhJrSiekPyj0kK5n8Kx
0AzCTKtSrPwfzrmCEwKGgbDSlF6o0iKGCKTF1HZHkqTJQRCEMytgfooBlCYHUk29Xn/Ia/DTFOW0
Z0LinDKc4hzFGUuAIEAaVNRVtp3cNli30dXgHxTUkEtGqm9NbAJYEEWXjcs3Og+KRyYNrnqIzk+P
SHVccREpbLpl1GD6hVLrgXatBFwpAYOGOgUM0YD/PRK7/IlAiCOQsauq2c1Fj+UXOH5Xt5ns2ojZ
VoIaW17m7SLJmRf9K5eBlDeKIqRCI6iT7L1yAzpDhjL5icl2wb51WLikpyDsQsDtMEcgMaGnEFbt
1arNfMDY9PuarQGC30PNJFkW+k16B/fSrcf1mCwh72f0JdhxpgEkctqvYDTpIeBOp6c2HmeK6Aho
S+5+QJkNFSSL6pfy/iwYVpOzokTA5mzhOyFEhJ6AbC5rgDOj+wDSIJwsXCim7x/OgqalUgWYOyYs
WviwIUTfMlKaeWUE7SCGOOVH4J/lh+VZP1GYH5PDqEG+EN0Q8cfJrHF534KcyXNglOp37fndKep+
tEc8wMJUrZx9ScyavK6k4uKIYpoiU6FGDFOJZ2CfJPFGOUf/9J3gyHCXqE4z6ndvM5odTZlX1Smh
GMotSsLzufBlyZyMOsaIupEHVFZWib9R6Kt9cSkZTzBIUsWk7Mt8Y/mAY1C1U+VkcK29AdOtG5NE
B01FMUq4EyTCgVNwZmwUpnSvEj/zV6AyTiqXYDRlTknQcQIJGB1RtnLNSIu9RYsuB35LsJXGPAav
9uIEJ+7PnDpzQMVWfXp4HyTuPiCs3vAAxP+8cvqUjVWz4xIsbC+7Oj/jG+T/OF3OjNq9gBMpskZK
QeiuQUKYiLEAgoFS3stltWnZjHJ8vdCNP9rZmJtFhCOB8dOV4emtB1wSJW9TBWcJ/erOU4jBryNa
WbdvzMee0cQicmGw9Bsx7WvISPQUddEulpan05s3BSrc0zbN/o9Bk2vdHkQgPQYBc7QeZTS70VJf
uOmvICbor2NGfgE+DhhlFi18ipNWrwD4uiSJIyjroD+7ILn6AVlZQYfsBEYFyS0XqYiLu2IPYR9Z
SZaF/1MFECiJk3oYqL6O3oTKHdfB48AQWfv2renWSgz9znmu/XO4BqUEfcrfgM2Oi8Pax7+SQPKo
E7M7UXuyT+C8H/ZPBQ2w/bhX5C0I1TxyQlduOiAODBb3vQTYQJYKm7FzqCXKfnFtgFyCHoVhdFHf
3vK/zIsgvFUbk7kseuiiYV81YTVdufPmurnNq88G0LEoYUKbUdRgWihdIzzvnMmlu67B4WZNNR9n
XSWGuOQAxVth1zgl6WsYYA6voN+CQaWUjcvIeGN8W5vurkoxUKVAFXZ6Z++Xws0gmOKu5UjuUVfz
RmaeCYvykKRQAi5+IMvVnv5WqX2CMsAi/a74h5icV/BqLFEwrmDJKPH/1stfj+X+QzJLWKfZKILc
x94iRpvKTTblVbg5M54LMT2StAmvakAZDO0v91r7h9DOEielIIp4hwJl+QjcjLffJub8B/Lg6qV2
4PXoGxfghWBQFYSjecHshO2x4hXXnKuUYwWHa7hVMunO+nezc0rV7qfknIJn3XkQ9UVahEsV+XXI
0OTNlBbB6bsRgKJqb0BmfYvWpFo+wqLvzrk+OKScGd1/QUdl+HrHUtKr/6BTDm2pYdqxa6d6LflI
pcz0gkZZb9Nde6/lK2a2J9rH1D+HLCP7kkn8BQcPq1kykESQfUIlN5B5rHPo8wLcnM4PnCk6/wJz
lREwrnoC3EsLDVY/r8jmqdvMG6C/jw740248bdDo4JINMhmKBzBG7tn/jYhw4MzJAnaTejiTlKSe
5vdARUPsjQAxKXDmPXusQIkXwUxIZwqGJeUF8MlMOe5pgSmmcf/ETEY0Bin4Bg82fKtPccLp247y
LQ76ElLWQTDGAG/ZSadIkbCxIID92xhu+1+ehECQjLQ9FnkPJ0d5hQoF5aZqfzpqwd09QQ7WLtpM
an2Czl20i6gh81cL9D/YKC12UCLIEJfz6p89OgkllX56GdxaB29DFt1u1nH+49dv8+WxQhbD5teN
jPDTvl3wSwoV71Jw+UH7lHRR4OGOedHTdez1cGdTSphQ7PPr1Nmoqv1dyFVZwSHCp7ACupK8/TJN
WLLJk6Ip7kbZp6rV2oYnMmk1chHqnLrrfVPAGizQVPnQYUTdgVQ+uHelsrWnWZ+qY3RcxI+gXzWP
f12ryXeq/LGmg+AxuC/o2kFlI3rHBwBg0THZEnnHtEPCh8d/l/cq3p8w8wIUCz+Pcy9P4Ru0omTD
SPOP+VZHlhy6KoTgPqieRVFIsW/mOMg0/f6CQpFh4fayTqUqQfJqTAmYFJYRM0I0C0GkjYsn9GDe
SLIH3ZWBHrJmsmAqGuu5TX4rKWpjApR2kGwa588LNSKe0ByoFK3GUuwz7S9hhZFeW6ERgpumDMql
TdcGI3HFWFGioxzjM2UIFvCIEBrp7D3Cgw6JT7S4TL8jtKjIB7QkGdfuoAj18b4QdOq0hj8/DISJ
J1S10sDQD4JXCRFSKfoIuYhlTig6xM9rfQWpg/P1hY/1F/8NO1NZfPgw47AzDaaKO4yfN/5m3gaK
ZNGAQbZqTCqH6f2FzsxUhPaxXgx2VdwfSp2FTj2IZw0GzDWe1vlGpoovpWZFLpcMhaJxGPASSWq3
5XC2kHrxOMk//DNlgyHIk3UfkzRGzAw1lTOTu8U0YqTSSIuE/ZzffOEj4hi2nijCkQ8ZkhzW++Jv
p+LQDQbLLv4gYleKyVstrkVjvemUZ5UW8jXIGkPEf7vXiMtHz6dEWi5vjawk9rQ3WKGr880TqDL5
SO/1ur/e95BrJIXAH3712i3812j63foMaohg1J356NfuycmZ1cDaz2GtISYCMlEILHB0GjRMI1g6
PDUZZ/CDWCrhV7SN4s0IUDmfLXHIujh64gSY+ojw4UAzhXLKMcv5nzT5Do8PyylPlT9OKn4inwnn
dUb8Jm46z2CHVdQjQ2zIMQNoqJrTAHA2vs2E5C7ggbBXDfjFih4mdXkh1lgZNr7AcRoUvDRBXCog
vJMzDydxoOdjN9Wf4hiT7lUnwBWbP3aKSTVlxJkskhUjS1reGIp0OdhEYgNkKxI4NbOWoTGxhut0
Ei20aY1g0rfClSguB+7A99JI5umq7+mo2JLe0JGZo9K1huUgRQ9C5AK9KJ0byAdU6QanIWQv0CFX
Vch4XHiGd8SwCBRruJ2iwrHhF+x7Z97FoSVKU40M8XG5OOYG6AZp9CFC8noJsEhGW6BmUWHnFuN9
AVTzaguatqYXzisSVRGaoguLEXy92DfSqJEe6F6lMbycqmHpKF64fL/cMxBE40GzJYvgocKaHCik
feIHegQHL+seoX5c6I4in0colRvquIXOKTmhuSVbxmZ3dHHeMDIKlqMupBY0HAhmRGS5kQ/PYNYJ
FZUrxeg318nHX/QvfJS8SiM4R0IBlZhRIsQU6fdwGiD5CRVRyPknrEW1adAhTuOalkQW8C2YhAwi
jh4JMZ2/gIHsp0jsG7wf/GjAXLB+ZHOl6it3U+jmVwhqFLD8pODrfk5gmQL70W0U+E48kRcfxf/T
vWJJHKCKbMDakT68e7CZ1ZlPKtEgfWGy6tCT5QAk8LFIHVoltpbi34JmRhKSkRAEN7MjyQRB9PRo
wnb/O3wTcaDFzBO6azqeI7jDF2j6CMUueLvuNm/4E4t2bRl0PkioJ8w7IGaB6D9kAc2M1FDnpGcQ
wagz6zI06OoICbqfBNZsqShPLyMwsYJCwWGZeqJCMkGbPpNUTrOadoh/IW/kQ8sCPK4haKUIZO9t
KsL6bgw+VcwIVI8Hj1B3vgkinVpQnpghN8PuBm0CZ1QPvYx8Gl7MZf0i+mvRJxOVZA5CtFc4IL9Z
7GWkIJoRU8lsjisck2l7KtE7k8eRO8Xmp28RxCMGcgaRbdte60rnEWxvFGmqokl7gBSvzkndblJy
RU3zuz7/+0UaPBLUh0Ol+0ks7RgJVB8mD18Fm5w7UDTQbo2woSuw/tXd8hr34T+A7hND+4kxIPeI
ZI3am9+cXikpzivkMBzUgpLJUZlsmnFwAxQ3HOBxpT50CiCimmNxPKebqpZxPCGh7ZLs0osi2/Cj
nnwzEGiicYJfa70Rd9BZqKUdCTPeXvda2NCTJ7I7CTLd5Le58bqVAowiG4Xzxl0VWb7MD8UVF6yc
RxMjnUUKuYWtzaWRN7CJtIq08rWKdJu4RXJOcPhxH6Co7hyLvMrCxyo/v1BsDYEYt0vBCm/QVaEO
31NSseQkVb9QXNOj88H0iew0P5FUtFKR+VEGOHWIVJkhTfR1itpfbJTw0PM2jE/aHpFzwsGQ8NyK
F336SizlKS22ggfQabEX2DOAT/CXmixCIp/GfEUcMCKR5knBAFj4ErzdaKkoUsyjEYEwG9K/T3wh
k8UlBdWoV5ewNm/CC2iCMeFpwbvpmrDeBGv6MGgSThHLyRs7x+xHzPnVrzjuQrOyOdk22RzzNwSx
xP5wscBYqGqZA3rvXoGezEo1SNZLfGwogBId9sCB6hyJYWSvP/GLQwvNcJR84vlfQdOFDdRJKt7J
Yx6BoRXz56wNoIYKLzlVnPVMUG9hoOkOXcATXBARFswv+Ywpl/42eYWjA8bDu4VCp24QnESruwYm
/+qp7e3lX9dF4f7eg0p0olvkJT5M9ZECqD5dQx1WVNqaZqSb5EJ59BIW/HTabDfbRXLsm4DiCin2
RkcAKMmPZFBYsbsbmkmzkNaQV/GTKTsdg8IX3canKZ1tWF4eGemfH7QRyKAbhCErix4Meb8j1WnM
GhOomjZafUykJEnuLZYS60+LVOoul5DGAKGIR2eWrvDVypyRsO9LcuEFwzUPDD8+PAKpsCmGLWOg
tXa1ubOZq8ervmFxavtXVVcZaroZ4i0ovy8RLBCWGAstfx2cOuVDcw4H8ODvgAUrwwzRQr2BRGAi
dyeeMjUQSmJilJjqlPEcyDdTsljT7s+wAY2ijckPg99mL2Q5LzHm8g+E8jY7FC3qFaHk8YlslKzV
w5dh008rgMNK9Fa4I3aSRzPEMZG+wrSo+qaTZ1x0vTqbfJuSzyjjsUNLHQz+f/hvkteYCeFs7mRA
tel+0BHc09hNZmS5vA7m5BBZeWLOkcIumeey6S6FwJFDyIviCUUMiu6L5pf5EtV/59guDRffah7/
GVZG1o+F+HN8XZ6mEDMPRbuBYB0vCw5lof6IxavPUIdUabjjwuELw3tzk9SfJUmMPzyb39jEtbN+
4iLO1KLl4zhJzoh91bLduT/38WaNa+b70J81vokk3/k0Z7wFtacxRNDQz0SQ20Zs/byFoN5vZpQ0
7yTBfadJpK5Hg38FYZxvFqKX8j7SydPmYhlOmjwbSSSVwUUpgEvpJbMjT1Qn9lsAeWAJkwsLSDCR
T2RfrWFjJZBJDI7YftUudx8OOfoppR/AXMRP2EoSSlruiihlLOTokDmSSSNhlLtqeeip8NOYRJw+
gaxIv6Ue9oZMBLrxYvkK3cRHuVG8gdDw+p4UjDIihPAnosrc1Hw4+Q3PBobLzZZsR5cMIrmvhlxC
5q+ioiUGEpSbLK4cAxnq3BPYuD05BifMZ27j+UvZ6Ghktwdah6pIEDdg2Ei35eegmPYT4uHLryX0
1ZWtdNH5xXU1AuxewmTLX0h5wRfjJvIdCrPKZbyc71/CNGam/jFRWe+eSb1hyvkJk5PWJnMyQGu6
Xe32wePTftPj6ABm/TSpz9/YsyonCmtieC3ahTOWL7d6m+BKI+lar3Kkp8mF3sx17xICNh81w1PY
DO+tEl0kXz31KamPM//kFfE3b/6DHuN6iGrPY1Za5UYpN0zKnuVesdqUL2glKQEONVw699AayZxc
dkQ/zDvkSdhGzH012UVUYzOCOf59pJOMbIwO2JYTq2u16x/32q14j9912dtdKFPfEmFhwG2eq/Zz
mgUNOpX3CrQUvaT+NaSzKdz3hVPu1NxyZ+u8vrZOulT4BFP9D2IoNBYcl5wBIW76a1btP3CWq30d
2wi1qr8NH284XDeWkdwZafdodxRRTmvt5daACGi5Pty0IwVK9Bm76bdc4tzVlpac1hNlfzhdT9Mn
SqR5rUm0JxDEz63fnQ4yIgDoUR6YmqtnRfewtpXkhW7aNf6Q1utc4jrNQ+rezS8G9fkN35640fDC
h/QsWQy3C3v7A1mogjNZcQvT691dtw5UPdmX+ue7fRs2lwV0m+5u0381SBKWptVTm1aMStXI4eAL
OCa4KbKapfh8pDWD1oOSzDKilVCfNb2VrKafJHoTauAg3KHUaDCVdfw4hUVy3PLAjwhQ1nTZPYTG
duUxBWlqCiAPBsiCHaSfqRCkHlkaMoU1hCeOucKWPE01Q8m3Hw1xNSi21LNOz1aEwq7XUU/pJq+g
G5RQaCKcXT1gYiq8RVjCNfsVZnNe9AgjjIApN3C+pCpqrogaIyZiWLoE9aiydZodPChSyIriqSqo
dqnAV1nhOpp9SjQofQCxh98wBjtvgDUKWZXQGpe4zVKF0hXpWHfS78ueeaP9qgiJuogKqBjRkjXN
Z5Qsuzqo/dvX0eepOm/SJiLlET0TJRPxEnuzvy2X+XtrY4Wz2XnifXoZfO5y6+6VVoR+bE4wtDU9
5cTdGIU6JO+cwa2305vpNSoKtZ0NYr7aMVXh1R6pI/1HdEfuQvxh3VRWNcd+pJm8G4gnruz0OizM
5Btmkbrx6WUkCUMUL2Y8Igo7D71ZInb1PF1EC2XLY+o6SR1z2XDXyTletM/xOU6Dxc8tTGkIAwer
lbZriZWso1cLZB54sWZS7dbNkaP9Lu3qcJ8FTzycGtFkOrSCNNqV7fqVDqThA6keXJpJc1w6g/Fb
R4+Dd+O3L/zJLr98ZX7hZUM9Kb3DF5O/gB0JXqlz3JKvnj7YD+kxTyyQI9ZEN1wtfIw0WSGddEEh
ocaIS2XTWDZ6pQNZaHiIGcub9pksQAmRrMNT5z0pmFtK9l2bsILazajQLXQrM92xonNrq/6w+VmQ
W/ikxNow7EkhaHClXqQkAt9xr5ZX/BCmgrlZeXZEkztfMFC7ZEz0UKfMqxFU2dE8VNIrZz6qrNAI
Ck2WmeSPmCt/1ZZstEzFg46WKfmKW9QEucVNXmDKOR1mrllzuAN5MyJVSJ9mCjy9RV/GbB3qxHWU
//LP1dadXQwxYF2ADs2cT9usH3Ysur0ONAGlhbsICpXOCTLhtqOUSm1DBiWRmvDLLcDf0hrmq5U0
NZVOuRAQaopR+620eSnNZw2ltZIdIayFeiV1RB0FX/583ati/+92qSe+laBRTXqK5s+48yyS48Fk
E8DTyl30fXsie4qLRJpEljtnJubsxPkSo3HmLJTQUVZMXFqsAqHN0miC7JxLcnoHr2lhcBovCuGO
xvU0L9zYp5ddW6YtK6OFD7z60dGvoa6sHFrZy37SWLxx6XHpobtQ8/c/6/ANYgAWJz8YFflFroqi
YOxgtJSNKpl2H+1KCBhh+3DFdcghyRN6SDeYLShPJqogICTLH6SHQNgvgZchkOBQ50xPuYIytcrz
yE4xpNKokhBPwZfD/viy2v/lFxX5b6J9+839yk0YT9+aPnAfEoHr7zyzlr9ePvPrgTp75Wb8DfpU
Tboe7K96yLwrlsn92nyPlaS0Zonmiw4NPcugYsyMBtAKJU+q7QfWJ9B7ekvKYVRJVOa6u3x3lCeS
UIlym3OyxMiAEh/xH1QT7LxoMeby2hUaj2n/ryDbJemuh58voSrOiXrbHSPcFHbxNQKQu85/JlSU
Wx20FufjxtmpwzfnqFyydktrKjLwoVWi6v8gNlG3GzJ943wHzSmpwHC02lEcNPGb8dgl17eNdBTp
d8b2iIKS5MWaTaIK9w7WgNVACfvoI7m1PCiGyd+YpsBcLnsWFH9g/irn5S60Pm+GenfOBaaDTPwp
4Ttqk5Xpfrjra1/Xse2qaTIbXt4ZESQFHO4BHvGIHC0Dbaa8bcW6DbrK/zaNdas0/YRyyuWAFwab
oXgCByIFfSZPwNdqTHn2ekjcIQmD0gTAA6GwhcQVvICcuLCvpohiKhEqaFCijrK737Ts1IgkyEnJ
3RP50SUyxyY4YEwlhVWyF72slhTebpUtC50QOJG7YF/tNtDhGHxK3jq5sf3cjNOtbAjJGXOQGhJg
WRCDSiBgd3V4hkUCmxzrT7qBJ8q9hwVBwCIORME5TxUt5IGMrk5cYgUNEvkSq0LuvZ6nt1G9S9/v
yIvodQib5OGTiBzoMvRkyuN6D/YaIimdx2JjwgEB7dB571ETpZ0ZZRjlpyxas9wp0lB4yjyeTdGU
GhKta4IpL8xFktGpk2Nhq+KldY6LiHfKFRh5LyNSpd1MvwazwRObeDsNF6JNGpQwe57SLQ236WRs
ysDZpw14z6VO6mTgNmxVPjRwaqmmSE/9Q4UqEjRqD4boNin9vQEFqz34AnQGlIoF5AYxAvJ+4YIe
cXvVTsRe1cBK9/6Nv2JHhT6wIbow9yCAgtevE0ZSeeeNSRkpowb2Qskgbm5SxjWOrLXd7FS/lIaS
Br7OW4PO83koqEopFvM6PPRRQ3kByijQNbUdSnooEfR4Zb22UCcHw5VNE909hXSwYLijmtlaQ+IK
aW3l66skkQi5gCNWie6kYkdei0r2Lx1cep4aEwnaLsTsFfBk3d5+r0eCWIm8QPes5MPl5iBwqmzU
UlzRWkpAllHLFqaZJfEGV3iGWP0tdoV4ipl96FH0/KTO+2FnN/8V3IjZ5ovlqdG6JdY6uhfdw9fh
q4mWLO84yOjL1Nn1Mmv2de7sGuHu4OxrAGWe23n2tq+oSiIFRGutW6nFV1uqzYXWBtD4oEQBn4Zg
tL78RGn78Ww3vzOctiMpjqezBlg5/kB7r9gvGoVVnAeSWBWnRu2nlc5u80Z439hVGOFxme2RyGJN
QfEZFahKvuBw6KEZItYNddkt4OwLiE0hrsuUeg/uua8CeI7eLIe3IH/sWznhRDRdCBIcZzh9W8hC
Bhl3dmClOqqha5cbg7/7mjLllcQnH7BlPRwCViuwTJL+JA1IEdAgUfdaa7XAKq9+Vb8aPWxIs2Mx
55vGRmgJmzBeKSWFARhdB7PI3mOKUWo+TXGKlolKZqgMtfYKnQUlbr18thRU5Bby4j0hVESlV20Q
jYvcBrWbYwEXSuAoMpCMQjNq1twAYumzyK36mI62V8OZOEXnb+EQxHThybOb1xjeeLqenB6c8iz/
VQ38RPZ3aBvaRetAI7V69+bla8DMuq7QuCWYjOBuQ4rJFIJl8FJWjqyzjsbwOSvMn/5m8oSsA9M/
qrQOUakl1r/wGZSd/csM7l4qeIAZRZlWkMAhpRLDhin3jnEWqgq6DipX9DvqCANgUYA65l+R2DXI
HYPeoQf0ObwDA47OsR5n/jaLcbNJUydbIYzXSTWqMUvOWLtz/KyRZN9P89d69yzn/lXz9MbCFFnc
v4ZZxCY3JFSCOUlA2CzjnOKuBS7oDsZyQyXpkFD7Edk9tyQydsKK54AT2qb81jl3dY68uGcwdNow
NDICRtcCK3hxr14APZje3Ko3NKeirzF+UTOA2AzwYMw6brDQZQ+LAD9O5iEOMmaz/fHqszckpzVl
G62GBpQ5sSXE/tGcX6DX0CrH8C79F9fkHThnjyUW71vXoy0iKdkR+KpbkAFCUws2YZy+QJzYFDCJ
OGsiUKz9+1TslScZbtWP6155UBtJn+DzU+yc3Vf35J3Ir8PWJRP+dMr9cp9U0IzECB0l8qasane7
ofMkTltQDO6tAikkPTK3nigJTcqTSjUvgT8cF8gmnbzPcPF7Jrl+47vKUAmN29q9IGfcOs4WY8pK
gD74A7XKpfxFljrHuILykK1ogMM9olSJ3pq373wmGYjp5u91mAWPu7u/u8UrKBnI1zGpr3u4S/2T
gDNEioXei2Th1Sme3A+Y20r45opDyO9Boeq/r17hjb1jiL/K7DvlPmT5tffsbRr2hdmgPpFTMLAt
ZHS7qGsaBNTv80mdaQPpCLh2bzOkXsi+m2RxGQq34sI7jJVezauw+a4hqmbxuuouUq9ednbkXjP/
UehdK87+Pi4OyyV7B2eJLf3i1IHHjhYHpzTmooJiWINIU3SrEJxieNWQfRiV4QVe/blzg8Lol93G
dE8K9DnaFwbveIs03e+t7tQKJP/T5Yu0ObynpH6MCp9ZmW1xQ5bsuAmti92gn8GUqk7BIXYhckng
u34uQRZbl+EheZS8Dwyyo//e2o+FA3fhyCI+h9WfOiv0Fp7Bfp7DOuuVCyVAhh34dZ42vfV4Pa4N
yr1Kp+bdfVA4V9RE6GlIgyf2QuCcd7/NF6SOVyrGK/8pj53UO7pSEhvkhxHV00ecxedlldcs9ord
7WQ/2Xy/Z6f2oWyf2lcf7QOWqMpEh3Fpeh8/x1Bt+7dujURorb2dlUbbWXW8WWXd8zAb8uhWf7er
7Ov2k/2UJ4XZ9uf+/fzeDZC9PPYuHTowxHQ9oP0n2bN5c/n+ZVie49q0MsW7XZ5+D787jmyZLc/L
8lf5qxo9yB1TPNslhc4DxYjkES/IcDwYmppX864YBiHZaoEs9SX6eODIzJG1XskjeeMw9S/Dxxok
0751whKQJ49v4sAmx9axJTS5DtGptFs+XXEmZWa0PVwY08yTCckpSqLgf8Z77+hV24/OpXccQDP6
BpUGri3b29uLc/tbDKtdK6kZOyzHLuNM1RYYI9toL9pcEOKigBR48JESHylEBBqpt2Gv9YbibzQD
QeEKQfpT9u/texlf1GqhexFtw21otfBeulbNhpWZTaTLcANjvu/oOHas1iY8fJW4ErlzKQVKnYOO
eiSzTPs7aJCoZa/HKRu0UkLaHy4csrR6cj1aBzX2yVP7wrHppKPzJB2lo2yC1MYg7W0G6x5+VetE
+q21i25/ZUoQOsROkUdMb+PxJwZDyQPxVi4RtRIQk/GZlD2LW8cpoTgBdVGOJLOes8ChBuusGX9g
X4JGRyVSbYIVLxkZXgJQ0mb9lFyo6f4T1v/qLSmE3tpZdBhITTqNL613ch4e+qUpuvj9QqfRa3bq
PR21Tq1ThtD+aO3aO7NNW/1Gdz0q9BfdbWfd23YW3Q2s2FO7kBQSnAM/jZ7MLm0vcgyK/qVs76rO
ARWGclLjfjdmzb/6LXxXIP/C3G3hS8rZYoMHvPcLlcTgHWwaQ40VEH7giSMj1N8PK9Pj8D4+D6Ut
W2YTGn4adsZJ31lku/lnuZ4/ps2B7lJtUEQ+hjnUAPgtYegzMalFzkdJJOV+6mQthdI4cTN14xY+
GzM5vUJyaZ+iNcEKqkKl4Ej8eQwqSKPC1xloCltUQpA7eMni+diznb9HliWrDhcnCDviDG7YAjet
O0XueVp0j/PK3S3tesc5fB+4PmnD3sCa3diFLbKmzadza3jNUtzIqAcAmgI51YiqtAgHxbCNrMz7
4FYjdwFW4mUfW2X63pN2fYXVBa0YzpMd3sHLckqUNWnyUAlv4N4oU8zZ12fb70u0PqNUBCzxtrPL
DZtNuBg/2b8SWODV8NAtwFlE+Ms/dD8vZA9u88rTO7b2rPAaHggUbXR5v4s3p4mZ7+a/+JC8eQfH
umN9rYdcf/XWqVHWPTnXarhvYeu5wAV8o9E2edzcJok/KPQEIOxH0yqlSNC5J7afUlzubW69K6Tw
p90crGnS+VPtYgoyyz13q1595x671+Aw5xZBG7zRF+ya1KbXcfkdWFSOKOBvAXpxkOK4dCTWnoOb
tl+PUXVyH9x6Z8hz0S4+tc7DKxOkNE3nrK/pgWYu4+3O2XbT/jVReuY2rIS0bk4qcSU+rZ372JhV
RIQEsHlNQTPwWbBikyl+hELtWGwiAtARm2e2NT7Nrr6mf7O/6Ww7QtvmYNw75OEDG8pieEeUChfA
z43li2VRX1kQgIq+COONGeIwBSPBY/1dIxHfYfsa56vmQDdm4xdC9w2BNcOqFnGf5HOUnM+f6LaK
vuvYLVx3j1B5F2TT6teGVgdYCaBF8glTp5LIL0SqxIOHhBlia+uh/5NhSrJj/Cg1QxoWMJ8Udctj
xUP1SvOPUt+Ktp1GG3u3WoTyK6V5B3S6isdDgLzCIJIdzwiJM+/h4JB3eBJUdin3fJV9aD0eN7pd
oWPucUB0yBVtQl2K1j2oZLDJFxSC7qQKNgO1fdyoBaFRyBlmBAW8B9kHsgpE5arh9kZInUGps5wP
Tv4aiS/S7Dj+zJ9DFO0h3tXt9UiYU8UdCicUrDz5rLFSBNuY3VGPdQ89IUmr/ibUkBfbzyHzu77c
uU+WirsdiJAEw4j3FQuD9BUpKEH5TC2Kj9pUldLIjyqGRFurfO43qka622Xur9CxuhzF0kxKwwoT
y1rxvn6jmLnqwz99+9vJ03/81UBxWzjsRV/R1MvbjZSz0N2vSPrAOTaYVtYLklElviaX5MVJWB3F
JKgEROv2HlGmpNgtdmtJJdFmobOXSwLhIRI45kEoeZw2Ru/eu7uOmknjTmM/VTXyxwcPerLl0MB+
iM5KbFj/nZQmWwbid7FqIl6EwXEkLKXUTz60Gt41bEnKHiHqMkDK6+jNlH39XYW8wr1dn2XfGpUq
pPYiF1X1NTOUSGiQCVHiRsd1Jng+cZ6h5St+yVHs0qkqBLpjEip4IlFQQ4Ijo7vve/joF0dH4vNG
rMVTQ7CizPl9iUJgTAaTm8iaSOoxhccHF+IwfrHQX9P1/KCYS3rpKNf/7ua6wxc4Q2rrKGinyIIG
98OiapoIK+VMme7/YqkiUgG6ZafICGGdCEYViJZaafQyyy4PpxGMieojvLNzeCQIFZO92BUITA5Z
Pm/eZv7k6b482Qctz0N8hnUpHBI1HspXGdYxo3cDmu9U8tnHZKQUGGqxX4GZKZmJsNnV16srctec
VEytifRmEkkzI5tL1uHkVhino5e1GDfkjAuunLtG+AruP2dOFU87lMt3Nq5fPSwlOj48GvEHJcb4
lbySY/+RnIbHviyRpjpC7VzU/q8UvPAcmskB/0B6GHrQoVvWssAPL4A6V6JSlFqXtgL4Cn4arVZb
V7KAo8fkNNoP9oPr6D46D64w+dEvIhfTIIo8+Z9f7cjXCFv7sGut00hPxsCAvS9yUeo3fgGRf+QP
bsgnVYlEYUonRcKwdXfd3SaWuwkaEPcbnoTWYDD/U4WCz1y0H/x1XIkK7Up0jZ/oW4kJkR+NWIov
Z8iWRK0grsKMFy0jN6TGT1pnyvXRx0V518ECobenLSbMY7rxkcPD4cjiqskllAalwbv36by7LFty
ym2mw7DqFmGYpkgSYm+I9iHy5McB0DDx3SHZDBe9w3jRW/c/4R3OUoEkRZ711I3WQt1+HIbzQTpR
I66RvdB1+oSOhBZeGYNX9et+BRmBvYetK/2Wftm9W86ORpCtelzBCsY4GP1L99L9JNt4G94hjzzb
UnDbdy7ooKAhhw+4G6W9Y6cJrUS9s/fhIl7En+TaJUHWfdXcQ3fbKpIQ0PGONzu0CTctfhRWl9vW
YYhPg/xOBDZgUmyjRtPOOsfBZ3IcvCafSe1vz7bxV5rsmYj1UO6FlC/EL3nG+YEWlL+FUsPeLAZ6
b91NzVGcFqdlc5BrIwW3I0VhhLowRh8iE5kizVC6tg4/U/QCx4/lY5kSQVW/THrZY3dfZrEMkPxp
hY7WoN6jAG8NsmWTyPCXTBy7UD7qMlcyXM3kPTtOzge3OCuusr/s7/b3+NvgIC+6V4auyIQsk4HM
cx9ikytzWA4/J+mJkTrhIm/BY462F5G58+oUGqzKsiuNLz2qJoOyNcPwDJuRxdGMqpQSUW7bJtvk
dJOzCLhrmzQ6TO+e1Wv2Fh2NzxC2UHImZEfNC+I5agYsaAnxbGMJB1qT6w+pAVaLVJFw1Z06c5wU
D8maPLsh4ywuhDZEat+khrW3Psnqyewp51foy99nXF/Tetqu/pzu/bQZIPnRQCIDub/0RRlt+3P9
frA1VPq1a3j4LiHVeXEeIMBI5i8kq3mmFPRwK00//R9N57WdqhpF4SdyDFFEvAXEgiL26A0jmsSu
CPanP9+EfTbR1G2Bv6wyy8u9XNz3q3trK+FSLK8+BbVREoR8EyY1UKfl+Zu1rjBBWLlpGv2jh8lz
Qc4LhQ/MkwRA0H4dwvs8MEItvk/8U7PaxvmPhVTctJwoxzqr0EmV0Lpb7qBri97IM3oNL9BZZOuk
CiS9mTXxFBQTyNJCR5EYcuMHfCeRmbk5hlEGkhUlCoFcoRfSrwKaAkxM/S96We9+I6DUqJBhf2h/
UocP9mJieBv9zD+KLvSh/i5byKRUmK7unch4v6xBMK6NSMDGV4BjnZ5FK3nrPpOofwdRCYhy0zrM
YjBDl8rCAhtBk+Alg40KXU8iZjy9EtqoNBhB6lj9cuszuMy2vcY46d3fzYqycvJsK6gNKmA3KvT4
9hBBgFx2ddx8c1lupdTG3q3jV+rfgaRKUVQgPoFjhDl6Aqa6jAoWo9gJdiubZTO4GN93Osa2a91G
L7axyWZ0nMjwWByMGGMem96/MjQjB6fEfbu/76kXKxQUSG26juo8VhD6r9CDTToWf//oKfiv+w26
10oSsJ3JMcDS/rTp8qWUaiiFUKsVpkNiuWeUmM/tC+CJ7OpZvWOwnZuT0nfsN74/rYd37p17arne
QX4O7H5tEPePvdpA3c7zDr1awaieKdjQylAg3ztHgaQ6ThK2oa9jpDRTvfHiqDQ3wYHqjaykqt47
fC9pzFCkF2yuxDBQTUMVX+JudYiIvFlwKNPE/ukLPMie5Xt9aS2JYPp1KD0S0xVoUE2lkksBb9dX
rhvsqO6p+qx3KgsPdYqvIOR0pVJAWYJfSHLUZGwIJffw6/cci1PHK/febdBy4n0ee3G/DoXilTNQ
sOKl4Q598Y+JyQfY+Au1kZNbBxvGJeeFf9eA7asvvhuJbaKbAf6mYKWILUqf/EtXVD3qFwAKAXx0
FIwZvRt1PVTKAcPJpKOLR7JRd2/d10ghUtHkEMKRXjGw/A/a1oLkC/2Q40ZacvHZd7g2r7Wa03wh
rNwd0EkDGduiby5RaF2l4kplM+ETckgyLXdQVYClubmlnnhNNv68xsCAomQNy/kMuFGryj9w8uHj
+p19v2fpxGYyhZezJzOu9+w5O43AODIU5TaFsi+mYbeOjaeX3L3w8eJ4/TMTUuv+3Hn/WS2ZUggJ
k/SEHtPrP3biPlcEq4UC9l5gbspgWk5MKcFWChbwNkd7PDqFxjYkJvAHleaJFU+0oyynJIjJsXXL
/cJDRPyOoqFeNA21mOa9SSIWREkou6kRotVOXYW6a+UdcRFXFUHKkh3xwnUDkC7Jxaa36amSqKFK
3Y6yq/ljdqRLptqU1kG4ZlpBubCUQ83FbnpbxXCzX6vT72d1/d0tr/lUNQIjUBqu445iHZcicdjJ
TOhgJ6HiI4hmIys0w1qn1qlyuwAKFfxTQ1vleh1SInj5qSeIBANbn+L+u6tT+VnvkSPsi54kkIcm
rJYokGhcEdGqoFeB5isPtXipmyCIJMRf/lp4P+GXCpDUGz6RMIHyrtPtNLJpIQMpfDeFPDtGmgdg
BR+wkB6Qw4oFUAPv5ZcYTFpVqoPKsDYWlKM8TI9MLq/KIrSkhdF6rStgWIU50eilRQECMwGXruPh
7yDawK5689aYvjyikFMCvQk8qJVGK06lqVVmvwaJ0av1nhSby+wwjaAepINnv7DEUSK0ayIxfxHy
vcAbAXVfbFa3vWN0HnvnEhidDJ6AxGboXFJlcOOBlLVJ96gglTHvLZqbyDwh8JZxQweLMFgR8ZsS
/mZw7N+Dfb8GmNfkwjV6b3aL3V+5Vds6mWC8gYJuSRPZzUr4icrhZ2D20694GS9339WvR74hbIJH
p8607t06r979+/5t/pl/jfUZjMLDOVecbe56t53UGqDX7KE9rGxde2gNwTTeICNydrtmK17ay/QL
YOrX9e+zvtS97G/fSbiQTDmhZ8wuVjCV7iasD2os98+uMFmHuU2v6cQQGR32bnlUHuk1l3q6eZA0
gLzaHPt+HCrAyoL6pDoxl8lX8lUC7HPE3YrWBRdKyKWSX+rVORNW+Fl8Fq/FYf5alPxti+RDbSdx
47TnVLqfu/sA+eA1gFyeRg1Ke/lp+PQeHSq3PST12RdlJyiss2Bugiq//wRNPfa2PbpY7RdAMOGR
dK/1UXgp+UfTHGM3YNDle6d2dflf6dBQYi2c3fnabDXGQAVZgrTHFsNLttECuOW+q6TDCrAUKiGo
QSFkS1NZK7jd2YljE6jPoALDhfNHi+niP1YHmg83tifdtBlvuK+FVQ6VlqFG5bktmvIrvWSUSR6+
tdRsuP5VWmkV0BH80+FnUOmXw3Io9Ny2pRMpIcEMkym6hTBgGrkoVI1mnu2eglQj+QKC/BqUoY1w
eU7zMh1E9Q2LCUWTL2eR3OgGSv182zP7ZWbmblYfK9x4ARYzW0fCDwUhtQE7vi7SuXcEc3Vk8Qbb
2hH8b8emrthDDmy1NmEnZ0rbu8WQaow15YXX1g7FvGYjeO2wOtqFSe/9dnYhkcyTtUjrkfCxWosK
67kKKxv4Nu/kx/NbS9kT4TuH+qwJ/VKKr1NkvSYm8lsaTBZoxqgUmH1ZIdQ46gNtOofQzGv9KRtR
SrykWKyIyPQiduEhTOkC6Ni0BfE0fNnW3YAyp7RWRaQrtd+t8tLkJN3ddyv+Tv13y+KkmMPawMJe
0uJdaazso2P0wZNO9txn/znNWisFufAigQGLzPrxq4QKQgpqhBfQuf9hafyl+jn9RnjoC47LEGKI
KYLXsENNh7301Ttgj4ONGUBDIsV0co7uYbV3BQqMmdA/TYgNhZujLwTjLb86WkIObQVgn4nBUZrX
VgbVnsfqtrIW6bw+iie1kRGCk+0YaG3SK3QOfSGhVEmp/AhcpEa9GTVG0Dap+yq9t/KbKB45TURF
Gf8wTTJXMGKrIzoKcCUqr2dAO3ILgTChbiIR/0SDXBuLVoYn9lACQc7wYmE3q/Rfg7uT5phGcbHE
ZCzoR5c2fIHoOTyS3cExkuw+fJ2ao1VTblL6W0EaueVAxodw5QLKYnexw1OgoJ7LPFJPLmT717Jw
ymKY24BwsRl6epr2FlHIZ62FszTQ8LhRbf4zsBGOW0V8ZxB/WRwCl4DWo0ChZpi6KLc20aj9Y9OD
BTBNfaOocZzb1P/P7Up+WhTlnVf6WwvYidqT6k3Sb+rAi+bkqfkj6JnOlqRkhOUTR3mVh4wU9K/d
WqBF6NNGAAS3Scn8CypTYuRYESFyGE+qo3JEZSU8U2Mrd+J23E4IVLIvo5U0VZRKiLEB3vyKQov0
CbReRBJzMu0JrZJSWAqB2XMDY9PnkcJPWCXgUSGLIUJBTzcV9yRYT6EKtXijaab9UubTtS519+HJ
iEwKIiWaj/KdwLbw6+kfZ2qPlvoqTN8RVTs6I5rJDIpTBowdgP0XBXvAt/+jdj5YzB5Gz9lhlE7K
RJvl2Y0hf8V0VrazLzwmrO9XJ/mxsHup9g5BGTk02nykPapKs9q2dnQlBWz5DEHIgJQpLa0xqWV1
uJ/dv+5f+5k5/gzPgZZiWmahMmwhCZmA8C6ACoFoJFE9k1qZzYR2mR5319cqTuux9F363q7owtdH
uymxHZ038hdQbjKWFIyeNuWwMsg8Ff8ElS/1b393WBv5R4U6PlW//q5X5xd0ofPTWKXMTDn64KCM
3VI9VFfrHNRGRd/+uSjNTl+1ZW35XJfXtz9aGOW13sf9azv7DC9fpVnrM3ou9iulQVaHnpgZZQ84
mXT8R/ZEk1juROJZfcErorZHkW9HGfbpcL+hehJVRp+oEprEAcTg4C7uLvlE9vda20ttQg8Dzwxz
aS5v69v68ldidFLMqDlxzdlYkB50nDj20R4L3yOX687cvDlPCAfdz7xaJm7BmucYwdf7gf2J8DlI
wP69TQhBzFXrmCMjMoiHjM5Q21Klf8daubtne99zEP5pOxL9MyFUBYgSVKMy9MSoMamMdGABMnoO
ddTBlBeh2b7VoE6kAmepc4e2kwXbfq1zmNcIWp5DY3z4OwLxv/z72KYeMfORgFRAmE90mUMY3P5+
9l6j5mZsOWeyVqC9KKtmbM3E1tKHuHdFkCSCfMJSAzAH1Ql2NQIy4LhNIp1r+7PYti5BcSRPIisd
WtTeo9fgOTxs3Ur/Q9plknQpOGNjwnz8hvUxBAQ19xROa007KW4dinIJ/AaUkffqU3FDGDf9Lbfp
x9KDBXnHXnnu7wbnfiX2kt/z746WK++fwiEB6n0uodY86WvGzVp0id07b3LTvMO+oN9ZbZ5wFisD
ON1HtoH8e/8mNoYXZ86RUB3JEYDVl95tYQKxBr7fvjQVxFUgNEivAuw1iOs7cRIS532DehySS/Hi
Nr+tsNPGA1chlJrSZ0xuKmR04iVRomFnVBxQ2KpDwwFcLjB3I2dNKo23iJkR8uycdUWp7tkjGxGO
KiOmElZCI8LrIZRfi8BMqR9PRRMTWawMF54wFBbaHhVwBeoqAp4okgvjBRQzV7VEiRgBHmRZpkI3
ouLsS21ZAf5noXtFXKKoaW5siGAOodW9hCrdiGQD/YHj2cKgkjX62So4STAjXOTfqcZhsCkBDqQU
pPtMjmeH3B3AKFFfvwbGoubpDYjQLKHQ3aBdGFtwvSjLoyXNDFEGWOsobt6t8J4ivBNNUGX63Qo3
mk7dK/3E7rZVA6FlkWHEpPYbX+n9FeTXu9VgjJb8aueFGnWb2U9dnhHJMBzoqI7jafplk4N8vkoD
OWnjndpBC40iI4CMNh1pykv3fi2oYXF1Ist/IIJ1YbpTuOoCtKd/KvEPDYAivrnmNAHC8LzymEMO
8qBZSvsiTZGyf2BZqKoh8mHBm1AYqEO0GTGkryQjekM6uKCwAlSVqiJeoSxX0buifKH/c/+g+I+2
9+jdNypeNisRo1WGiuwpOfQkiiGuoOhXMsw1SFZF1uIe2tsLni5JIe7lhEzyzLZmqpZKEEVuXorE
DKfye5tks5ViYAXI5BVeoEBRh2JlvTSFoNXB4e3sAQ13DzlpsUhrKTqNy0NjUB6afa7Fj65JufWE
sUHcQsyhh1QwIhISFraEcGz8IlZILEwFDyFYiLjhdRl5CSVnQUD2ECXv8nZQlRk2xvZQi/AFa3a5
MF1ByNWDx5aNTBfAEBsAfO2Dxv6OEAAOGJEG/JfVmzD82Nl9qyxa3OoDe9gYxENqqWRMJsetd4XK
qkMnRpgSUY2Ketf/Z0R5lqJmMhB4q6fAzlggMgqnSgOUvWsR08mXxZWAKEfWgesQ7MOgEJ3hJQqt
S3NH5F7FKKgp+LmKmjpJtDBJDQlQTVp9FsGoIC4sNURDksNTLYf400W+aS2vLm3l4uJeiENHEbJA
Ao2U/sWu8D5cKqaKoA/YI9VXOFjBYBG1MnNJZ+R0DJv3yljlgYgHRLYgigVTruAXejHsDOmyQe4A
Ns8/+VAU8Rt/1hERZrVaivfz8VC3FHcJMWQCUX42uLfwjZhMJFExGu09CuOK+0aSQYmKqnn+vRzj
MTsGEI8SZBRF6LtCAPmV5hWgIQlIRhmoM8yi+3NVqcQ56PLVHMSA4AnU4wsMvToHucwsb4XXrxKk
KCQKdUQyoR4FY4fqCEHn5Mp0TsbilcgfW1TEKkqHIvfktCqFpTIoR3XQ8HkPEzycmUtXB5eqK79b
wpA8IKkc5aE4NRreMYoFcMFmNY9UlPlcChA+gfwkapyC+YJQqtmow6YUzUO+m8uCGj46uZxiYmXU
yXTxN30B+ushQiOFhRYtiPDE17ZXhyS69ayF0MN1/p/awuocx95tfpgW5eOtXzrRRSkOLlnBIEwJ
zQsKifzlNiRCwrVVIhSzeHIuLNKYW6+hKF2UAh2POemamDQB9/Bv1ZspmAkM0iCfXVxeubTpxen+
EQD4YZUM9eR6TD0Um/Rcr5qviDJp78DIU0LIy9f/FuWdkJ/lFwOT/n1a6OuQBqBMAveBzzpUTNd9
zsAhExT96rQspgbfoY0PUUL/Qc9IvULvQ/R7fT6hH6iDidfdQj6m4K43KRaKfkggzDfw7fNvB3JZ
1rpxhr2kY+/neQuPyHhidOqzfsLTYBCbU2fgy/AB4mMgroUYHsJDCBFig/8AFwIw5QrBotEqUNpV
cMQvb3d0T1WHRuCe3IrF+dg1mvUZJkNRvfv8SvAlrnfo/8CZgApRGmaTw6EHXtjATcpoxoEFLP6M
8PSTcPn1l3zvE3ez8Yypbaz33RdKkzWPJmyKpRICvTHkovKzdd63z28J7GZEmLMGznOfJnheIvvo
GO5+wAr06LAjTC/3jr08qa4+dwImPTtpt0LCA0q65m1qneMQfThUgJENkoLxAuiOxFl/52baNAc8
i/F26y2zir8G7zzOsTHoxyHgvphLUFPib1rDOhMK2oNBncze6K1gWgqTK5ZXjDIK8cYF4UmAXoPX
wb0fmqKybbkgJOX9GhxYND7VWZAMJ2mfyFe/qLn+co2Y+LpKcp97MH5zhQOy9fWm/5tTenitdfTU
Dnkin6P92wZgyIYHCaBK2Ma1w4FykADFBqoy/30lzS0YgFPv/ZPCVec6q4Mnh483uZ/QF7rKcqTA
tYd3C+qI0nTeYRUBCQX7OdkT86Uj4R0AbuJW6zDdF4X++1AET4Pdp4x2b3lWgN6kxblpb392tle9
ux9qYpStO7LbLCjVCiLFC6mj26Xui9Y0zZFiGpyG7ItjKnWVJx2mIwnKqZNA64ETuWjML90diHU3
7WiRklexag1Cz4vRq2PbSz1jcPhTMkIPqfhhlSJDvsKz7hU1SFFhC06oZLZUXtdDQWn2CcBAlhPM
/+xbiEU2PFDkbkI8OkYvevyjfkCtQ8xIW4al0ilR/vipFaox7nZai/iLjY9ZmArZuWfoHyyGEJ1A
BA/H0zaj749mN8RSjMKkLqPbD49w5ykLh4os2FBqw09MhRWb94QuIgYOQ7FP9ajqCCHS8K9eHe5b
1UWDIrBeE4+D6wGvMTTruH2383chj7U3xiio2Gv7PDlo7aP9j+Alc0Zi3VhjULcUwVWuiojvIMxz
RFVepFfE5hO3Oya9sZszPT88YO4tYr9GT69GF0BnTrWjGfuJqr+6aW8tyP1yOW+gw2IgOmDB5S46
ZRt0DlC3ghYrxqqajwSnNKgYEWEZz9glA05No/dU2x+NdOZYra2xp0WTWi9OxEpjSJ/7WrhL8+0Y
AQWN00O3CK0OlECrQY7SpjaTbxDtBm2Z3J2JjYnqQgp6WWw2WOlt9YoqHXX4xGzLp6M2D3aplfrv
QjrRJAayRZuNuFovizQVUltCRSL73kc4bEIgwy7zGlYp6AN6CxTNKsbQedF5gsfhvFs6Z7J6lkaQ
1C+kJHNHYUONHjouFX5cFOJu/kyFNKnY8Xn8WNt4nkvP7uWrdaRWne7ftIhUHxU/V8GrWkSkRa40
hAprCykqSPZIDRrNAPA03dL6PKHA3fgnplBMRr0f9Ja7ulfGtAtMusJM0h6gjVzDlmuJgYfLSALE
2wpQaQoqLM/929ocZrMLaKveQXmj4Uv84M1lvSHYUGQgm7Y+Kx9ZFTN/dW/VRQfOz6nOLIwMSC18
4iAq5qAaJ9jRbdW4dJGBCUsb2oS2CZUhp+AqQhoyIHKZQO3XKpZqi2bXmyDnS/71w0zA9UFE9oLU
XuOzzqtUISXKprN783Vlqs4ZI2rpB6o9p79Rk06fdZU4tiwWcf/cO81wTAvVRbOHVGSUHVE15W5G
JYWWTf5MEqIrmNJQf+h4a57oGqvld1fDL8+SxCDXIYFAG+63xoziM7APf7lCh8r6t04SxV31VqWr
0WDjgV9PFYywbkXmJpW/Hfxp5gxzaaBJtZQapGYbKx9SoD5Ba7HKFust/2lFwodAgEy69b9EiFfE
qFdVpPxoHOWvUK9UdY66BKWeTr3zdGa2O3uhF4CGAN252QyN/fEf683sx/5/QeAtqQZMKYpNldU2
xTxar+dFxbZoFiuKJdFgul4YcLkeBomo6qxnulYIQErmUofyD7V3ZPZGGYM3QpuHmUkM0Ee+Epk7
Fb6LuYlwJkV/69PcT07fNRw08UIi0barfQn1iCtldK75yvz/YPj/Beq0ox+FXoHk2Xk6JSmKDxU/
xgisSWaNcDPUVyUQNA901g6UNTfTeqgAteHWALcKzyHC9DGgJ01tyhVfsTF9Dd8D/IOyRYZ2r9DC
OzfadOY0lr01unVIAhcSqha97lzgqEtqwbavrjgvglAOz1n5VKssE4NL2ZEC+PQgUAvlTqsOrrx8
f8M4awsIYFv7a7Dy+nW7XW4mk0dH/r4P2ivJ5DnT0vvobX+OlAXVPX6hIGF17beDDL+6ymX3QDNI
i5fUZoACopVEHzlfrDV/8ypQXhHC44JgaMmE1kpCwsH4uzI2TTr/WIj7v5injxSlKjoWK1iXSRRD
hbKa5cV3BEKs45zvqc62DSsbDPEIpncgLBPRzy/n6RxIjvDWNZ3ygETK8uYRMRnKu1Z73J0qw1yP
iIwn6CMSnm1Y2pEczvwIQvEchWFUkV0i3BZ8cq3ezIgJ0rOka8rS5lCcw16IRwomJt+9+bqFiCAV
cULmNXL/tz9rcLm7x1PTNmbWpmmClUMw5i7u/eHtC2IqsNkFOWzxFYUelgXAa0YUnbt9GSCs+flM
mGNBUgVIN+GYpnkPYDuz1ofe++thBR9CqmU9ccFe3Z/BBwSF2TxwTWgrfj+AzP3UWZzXlsLV+sFJ
YHsGO1aWZvrs2cdFiaZUNUyP3mVd7W8MwMs5LBjMr+C9GnV8hhn6y6Bbi7gv7jcMkPzHFiHpDtSF
dH11VJebnizZxOHUYXmvYfnnWAvesKN4tJ7YQgKjvYbSMTN5MOLOLvjD7qMr2AaOoRIu1Carp11v
OnxH6Cs+qoDLOBdo84Un5wFCFtJm5256WNR3BGaL1qQqv9Hb8JK3U/569l7h4emfGaZ+enVL7yZS
4ayTY5MNe3C+uI3omrmVuvO6+PWqA2b2FHx+jgjtNzxKP7u38+F8GF5MyLhrJbsWBdbN3zt1sxNB
1QXFbDE1q2nT2FDjNod1tEdeTXq3m63bwO5ofDVQRO9u/s7rzd+Vptlbbu/nT3SktgtU6QA0ha51
Qfw0W9KvsocU7RWpaoMogkye3ba8Y2X2ppL+6Zxqzm5uPjy7H8e9szFu7JoVFLsN74Se7WnGizY6
n5fPK0/9xrjRjsHHfVXiJtJle9rrapUfZsLp8ABLGWAlX6k3U9wrYiibUUpwe5L4saRJimPf0f4U
DBE6mQWz1AsomgWQR9E1z6Hyos1XSaCKo9yz/cqteWyX/m6zi3eIMiL/+1cJLS6geXSSG3zbxYKH
9AAv4v1IMwBeLyNcRCx1lwTMBK5Z2KaQaUrsHgu4p7eYM/3AK7Jq0hyT9Zp0JPgZuWlkoUeglVCl
lDUtS2nF4v/OmsiwqbtwBajKUAuoopytPKooq0TISEvR0/YSWOP6ypoo1ZKEnMagCX6o7rLu8ve/
rKzxBFQiFYkSf4sQB/UGuGBCsMn1VHlz0f9TYFFUDKyICJJh2XCjBjPlF+ncEUFiAMcNqdFnP23T
QQKH/OjWh5n/HhxQYXp0wcEDL/+fGi37hgONuxRuRebZADNFa2j01WaqthpLg1v2Nb8b3ovm3qXq
7jpbvF/f6DSp67frCMaPOgNRdm6aIzVzkROYk/VOtT6GNwF/Yl8LWKDqfQP0ENQAOhqTJ+ELAG5a
UB0U/llWjnVeWLXmsJp8uh9Q2PQlaAD+7PqQoeCe9y6scuNdxxqnMRl51Movz5rUCkOB41+UcXHY
p9CIRZQe1gi2KPPo6klidufOscKe4k4x6gxGSHhH67s/51pHo1xcfaPAG0XEAqTF45oODpTkxlFr
xOOtUb7gA6r9YjreOmNZgPKJPgGWpVij4huEbjz68Qv0ZR9uvs73SNvRIWcpX6vYJjbk3Sd9j7je
4Ab90kx7ryC0uLFFgGH1W2g5KhfCeApPvwk2P8utV/MTLBvpS4H9ebCbZr421/AwQuXa+2TQXQ+B
XO8tAhzaCwfg0XPIWtXAtJs3hCMrAV227c01JknatL/PC3KCimPeenW6kS9v077j9gVOKKoOzFGV
cB15TMs9INTXP0YJBr68jhpJxr7Z+MaF8OQ8sWDAB9jsMzah9t/pvHN1GOyspdWTE5Xg3KXuzfLK
P1vWUXiXLXPB1T5n7s1wj1S6EbzlP6r/+OoChnmwVD4ociwaJJSbbgM7zZ1voSi18zemY/CQWtB7
SXMeodjOBXfm8JBxp8CogFlCTTf5q/fNuFuaGhCrOsQcJuJtM7vS+mRe5XtLyghrbnxqmkgsDvbg
w9CUqHiPjxq4RGLj58uFVbr/3Q8+q2yagP1O6UpeuhsKxvBrkCakcdWhonG69GiconBIPxqM+Mlp
IK7Mgx37NqKRi+TaNBIIqo/5s3Wv0giBGM76BzveJK6/epe5MQYT2a6w5VImo6F9cDOq7d2Gfx5c
ujEzKfFfKdBwT/cHp0wgfIW55p4HNbht0K9MdIpKcBw/vYT+Dqqq9NDoEatYs2ezWJrN7QY89y32
X1vnhSDXlhbBrdbe4Yy4ZdsRdPxAhMpDBI+uPRF/tdQ/nxBcttZl33C3tnd6SBDkyXffFptyqwGY
b2w03+Md4AvUolE2mqVpdMwoibQ/35efwyLLPLDYxceBEg5BdKcBLLtzCys9kPS9W3iJskmNlXlk
zBBBySbZ5Bweol10QG91sh0dJieox9JdKBNi+DVoUwIRwF6B+1Lrnr/P39b6yA3qKSSOLQ617C2Y
ojYc4pRyA+roCIR4Cg4wVTTUWDaW8dUD3ECz3RpXBgldwrE13s/U7y+vabR/i66hJ7ni8l2DmSUS
S5nNR0IkWzgIB7qAIrfgnQ7Ng4oUI1x7Tda5d8q9Su+ROdug1I13DqdIDArTF7HqirgLrBp4GZUg
7R8GgJMGJiTEj3c5YMZ9FNsjcffDw2APGwR66fQxFUPInMN2eJCm5h9lpu2BhjKEWGdzdup7Jx7t
p/aogQjoohJz98B09zdb3VdHFPt+q4tXlAjPt34OJQkBfZZmZcWz4LNQjuwmfaBSrQoBX8ZipOMI
nEBNgQOculrOPpJASA1oQcKiCbqHlgkMa4aWcjr6tQHc0O61fx6nxE7DKxSxx1xwoaTs3OCNSeS5
Gtq9MvdW4kC4rFC3ye+pny9sQKSrRmiQ3UChfvB/4wVr1RR2weqap9hCOAGVAy5n0iAH92KDQpha
9IeVBHEbSjB+6yPq5OvpFCEKzSHKmsDSgMABKgl8m+WwJSFSasNGX75DchKm0pgHg5Yn/EuKFABN
onpTpXxpy1Ad/5eZSgymxLsRpkkkQZyDCDntHl5vDdZoeicLnGAT59pZULrNH+FHAHWQIjDM8wLN
mNopNCURlEgO2bELtShgxEA4Pl1upODwX2vDGnyFDFgmn+LxZiL2uLjjl57EWg4ky/AQi2OHhELs
b1eEpQP4i0MN7Rp1F8pwA8FH6G1U3TrcNshI147YbFIoqbqahGZPLDbUM+CqPaANiX1oNI0mkhwc
cLDh0eRUILQpyjkTrjTMWbgoB8jgV4QoDI79ZFpfgHto/FxWJ4ASb8CDlzZWoSsBZXcch/lh9VkY
i8sqHuk4T0uR2E06cphBIAwsne1VBjvn2EI7lQa2gBj4NLWecxrr9KepTp8cm/vmdrpBtpveN5ym
HUclqMDAelAw8R+tJybhdlt2zO/OPjgtrj82bFXxiWQuU+XdieZmIc9wYaKdBulUFKg3x3N1/N0z
e7a/pcl2up1m8/10Mz7yYp/YofHFmW934+2QObsd7salRUmWwsw2hF6r+Qfa5JWNU58c5tWJzsSd
mJdfUFCh4T95LB5gWgE8jXRYo+v8Ot+bIdiE8GN6uRnxQGbEMm0ueQ2mdxiP4CzFo81gO9yyOmwp
z5pIydzc3Mf7As+pEljMpwCmvU5DZbVfllflVfr7ODTz/9GFQK8TrYVH8jJmkOZMKnHwZMisW4Vw
upKbJ9dxWkZnBDO65FeeuLwUXszOP413Pmcphy4/2/cAGhWXyB5V2KBZg56r82/5451/SxE8/XN/
68yjDxAyyeoo4JK+gMCtcWcDoEPeVPjEMYtUk8gllfiNjOeM9mmJPItQIMg3gEuqwe/YAJuLVWXx
s2k2ZdceJrm2QQV1lLl6VmKxUJrb+jYsc8M9PNuEJxDFGkO21YRZVkXwZxhHuyG79iiB6d/InP3f
pgMJug48h/WPvjLZL5eOaPayJso0f26VAfhbAENG89R/GkFa61/rvcqjXWVToX+MYCX1bYYkpai9
A7rLCE9g2kh/OtqgdH8M7xA07z2JZtCDQvKsm4SnCNmvMA3LPfZEIHBtOIG4km3PnvQ3roSQJ9Qd
U9DhjWg7JQJb2KM43HAhzmw9wOegCH+aDQBzxcHucwdXx26E67vxXWF30vxFSytgwAyTftq/tW7w
5G45XU0tqCvzJEPVi4GD5WpZHlp3DMOv84xbaSID8dIklgoNDET+8NG3Ait49JE0oTpLy5V6JIrM
bIzzw3zHnP8szNAclXqlSTWqdyqnXKG/Bs05/wDhBGYMCXWoCtWncy07Gc8J347RImQO1jhWuIWq
KPsqjUjZ0BdH6jRSOIjbHdWLegvBCQ6lI6QePclsfCBsKhgQ2RJudc6MPLODV/m5mNiSkC2Py+PS
9IXJ/Im/x1uUNh90GS52k/SLKoT0tqRjhuZg78pp4X1hWk0XDhaeMFlOnbjWdBBvuBAtMbTgbV+6
NwSoSw4frH3mRgvAffWe7znxmp+E101cSyVVINRjBhP72lHmWW9JESxlszVBJYA7DMyfmJoDGhcX
z5rclGve/fjh7v9OHd5S5075bn5BGAbJIwIKAx74BdbxmZl8wwAsweIkP6cl2muYIedrpJbJk8KE
A/ZsGQoOw7R13uC1fFyac3NucasEd4SmWBR2CP7R5civDigjLtaH+tDeeeXXTrAhCzrJFTi/2Alm
mJac07wxaUwyhsx5ul2m03QqbSrdpPgm726gsMhk7pYIE6ERUWCaxA6XGtCmH/ckk3LrwuON2/fF
dq5bZXJdI7fAR3VZmlGpRFV4A0gVgCkZ0C8ilr9E+BTs6OI3aXT+8iO6JOTCfEMC3NICIyvaSYf6
Oi3BkjMohEZxsp7W509eyGG5G244qJhGN1isyWrzG/8wickpiE8+dCQIM3L6JBDbNlFMgbsV691A
FcOYH23WJsnLnAfXFzCQPZ41ufZcU1du16uyAfOZJUsPgAjC8DA8D07DEwoa1eCVeBLQQIYbzLad
ayGIFHT1mlKCMbr1lhi3UtT75LxbJdK2U4xNaVrUAdIacMILdrIYyqYvQbIaW7rkIa4IRNS67x0U
7wxxFuJmscR17EPCY1qq+5Cl6UE8wKyhksJvDDcj6CWedihSqqCZIyNyaoLEElQ+YIyiDgg9eLXb
zqqEf4jAoKPDQjCtJi6Zvj140kpC2LDc/jQv2AgiLVSdZT2kECs/gJ35SwOHw1LIV9WRdgEsB3dA
0evgws45HF7YuAJPRfF/suIiUuCkzmIPEJD5wmZwJp0FSR9Vh/V+ZUCcw315AAQ2wxQm86v998Dq
GSFg5py9WAOSrGfa4KQQxFFpZEd2VJfG5E95YU2IlqhVSF7ogqiTSYxzj1LxuRGxQDnLSYiN7Daz
slvp3Xfenr5X4pyBlYXda1Tq3oEs67ZBZaJIFJIurH7i99342IeGBdSQ7TssReJZv2lD5+sJ97vB
YfBu72ntkI4BK6j6JFGXxYvIfsCvG5gTeRVkoBJxurbLMjZCqOU02ROpJqsI9i0ZTrXFK77tbCKS
ca5hwdQuDSWScZuJf4yeCGJBU1rDXDg1Uumx4g2UenL3QRL4M76rU/szQzr5Tjt3lvOMYPDA6HFZ
BdTnjVEXVo/26dTAbMJ0Rs8kC0q16P7uQbSoteLw+EseUiyBl5WZQ4I/Ecboi+rEmlpTewph7N8h
lqH6f+K9xsN7M4EjAsuG+1fWtIZxv4G/CcxK+oSAeE/BKTBDWtkttbop8OR8VK5te/u3/6PkRFZ3
JFmZnTnKX+mJ2dFAZOPMRqd9i1yrzWourvgDoS7tYOxhLfHDr/7uy2on3dqv1SZstNpWW9IOAmmo
Dn/El5ADFIblkAwhsBs8p8/pZZgO3v13zhJ7tk45rjGe6fMTC1xJUcHO69Ph9Q7NemCxYeRgSJE1
tOhpoifMc8lXnNC80CymaPv9Xr/X9SXz6ADAWwh8sGp5HlPDD3dPIaRPbSGptq9UxKvtWviCwhSr
0pA2PMPy0L1rDKlBN+JmUmruqSGFj+6CdlrbenYOlFbpGf5miKAw4Kbc7YXp43t+dTo0YwZDcHoy
herDz9/2GjZa0KevHeQnIaLvKECVwit4C/oniFNO7vVePIknCWX5n9oSE0/mfsVuXb3P8JQ133DN
aiwyCFchfAEdB0xUi4Bm8FlecMok00WLjbwVsFDZ/+CKOdghuOV/wnT14GKgQWp6LBCEcMRtD8p4
LaoYT0ocaHhQbLMdyhRHg2qpTenHXJ9O7tny0eWpX3/4ghrF8Rpa/h2Udfi+tVQtPDiUoEjaDB+s
CYUNSHxE6APCCQvt2O9t+wUuZuecy+4WNjkg7qVdaSYmaXZwh6IS1hcAZRcvzv+egMCt99KzmyKR
AMLyN0kIBv0Lr+oWnJGKWNyAZdr+fcU0Bp7F9hx/PHL32rb9mL63zvXuJHX/MsjIg8m49u1S6zJo
0IT7elHtd6q/F/+0SFzFP4rHqS1qFlM5kRYq8kFIRWqHvVBopB7hLCTxs6H8pUKyslFRT2915/im
gb9HaZ0+pFJMGh9dyXhuWmxtLNrtKkQyGKgdlUHlLEUFkV4nIG1a3BSm28eArRlHv11wDw/gYEZX
j148Zt5vmDCdBi5s4jwI8AV+a8e1BtlOBxnRSNHzdn/0B9L1lq4vbQfN7XPvwhPQFPuh7PRzXx7H
qm2dsEoZvFZZ/1PO0TUCm+Hzt0KBehAvNl3YHjzJnIabz+4/ErSNbRbTTe1IVMYj5f8Fpa6EOqsy
/RzL2dLsqbvb+favOrSzJsjztoSRlW9zVdCNlYSyYKBSeRMMGZAm+Yg48HKmUf+U1gvYDYEepbOd
s/Zo6D9uOXRPyYb0E56/kgNnlKKsOBVaVqDS3fLTrq7066x19iWo8GwJFFzgXwX5Ln6mn5/axSIi
+LCOui/24qsHFJdyOp9e8FP1wNgNEy1oLxYvUEyhmJz/DnOX/tYJt3B6/HRc2/ujBvwB+Sha5Rcq
sSOTLhEGlKipfzqN1D9/71+Ijwcm+iEUqGKPYiKo3NSl7rkJbjwdpdI2P7xYbsrwjx6rhPyg5MS9
TZ8+HuXd/2g60+1E1SYKX5FryaDAX0bnecwfl0knAqKAgAxX/z2VfGeZ06eHdNoovFW1aw/R2to8
p3HshKETt7iwMBS5OeDJExdAgPvntFvUq5r9R7ts1ip9d7fu7d8Q7LcXSDIfAyAm0BJcF2S79kcu
YFt1eIHwIWTID7jLM88cXjOIOtf7NeJxuw62r5OyRUnREq3XIG/U51PRJgpHWEV5SMmgFszq0DG2
GrqI9ldjIbRiiECxgxyaH9XqQEHzQEYgUQiNQkTCDaRsNM7sKg4i6VIn5a94XfSA4uYgmmiRusbo
5kUi8EdKFi8DPRDitvxjwzkLOD5i2diVX1ru6h/dVoLJ8pE8IOHP6asH48fxcURE052NfyYazH8N
XvyUOOSCCFK5dYQeE457ituib52VMBEi98a2fzd4ubfIMSd906l/ivso/8GVQkdJ8+u40E5Y7gkJ
G2WKLNti4iNrBy4y5BxI2iJpFcoEzDQq/19AF2QyfkeIHiJglB8VXyVNSzbPO7nqo8nv5htiIPvy
1hmu8adbWstsFu6yX2N7/i357qGvw3MP1IR93tMYWYnzjmwoN9iWXF5g1U7D7neGKlmlr4eUMlBc
azhC9/ucFYlrjeDZBwa6soNWQbRpaGVRMIqGYLi6B186aKSE3P8pC3/hORHHCZwgGB+EdFCB5Pcm
BsmH7m7gXCK6AiFkwctGiqujIFJcY1qj+MqW+USBRy4KDMUtx9GoRJNgTm4jlgPmT329jerrA74C
gVuQg4qr2AmILilfKNyMQmmhzHNnC+qJETXZpH8tvKCF2s2umAZvdh2zRnBv097ywgAKT0QVxULp
mZ1Xgkv9IM9ObCxVqgAyxA24h2adEXRuHvQDbVFALeb9A4TkSn4c1AEH+iLGZaOaPA7D+e1atPbt
h3LECvnOIH183kZPwOV6VuAgIJvg4bzAcqPw7ofb4na9pdMyXQ7gzF0r9GtoHPoP7o4Hr7hN9FD0
075dnWAiBEv6xcE8MRw68dCpj2Bezz3/+wRyfn4DDoxU7CNev0oWFKZja9rO8dPFenfKy81bJsQz
4cDJzCUULRZRQfUhHEpR+lZI6iVH4b+Npawn2JZ+3+ZQzg0WQm6f9xqb3fkv54QzQupZx0pPXEbF
7fSXhUrV2fwtPulwSF60P4WSJKQ+XjScCYRhSWeEt4HILf575Dge5J4KFU2sWCy+E5ElZ2NcOQyE
tt3/deLiJSAIpIifmPp7qzjz22O2v1t+X3C1Y/tpnQfAmArC9MGuhG0I08oEX3IIdogRG4qqFwXt
tA/La3whjVU0SiJEvyB4T04qargBDGR0KWjh+Ejwhm5t1nmwW7gc3qj0GYb+HiIlFLX0YNR+07dp
GJyC/5Po9B1935hck+PFF8vBWRc8KermTF3R6axSZFTFvOVkPxrHcltu31uGLGpvzvoqW1ZzWKxL
5SjVKpadGjTWCHELTQMkg4FTRVsTozPAKP82sFHk9W/jz43lxxoSe65qzmnTVeDJ4oXllg/qBqdU
9k+/fhYAmLzjhW1O0oRaEo2e58p0q2u8U4jnYhs5DKqhXfJVMEe5TZ/n9kObEvhxORsGFNs+MT6e
OvT5/cKmiYGud1u8dmrnZP9Y2PFUwi9QvDPrKs30rU24tDbJ69h8NgVAoXmmf+yjo0cesGDbyAzO
XljWhLLXbn4JLikZB0KGCZmFS8/Ag6nC0ltmp2omMI3O1NqDUi4UAfHpFY8msWvPDvSUYt4k6Lf8
4d+nyDAtX47xPGI/VbuV5iSR8zuc0U2OtL0+6uUzLEhBaGGPN/hAG1Co6Ipzp/V7L1wlHxf7fZDn
UAMSimeYzPHX1IWWixemWEj9je3yJGXoM2FCM9X1gr8wbxyFD++D9iP2goNfEajIdzOvnAxnYgYs
E3BDb0OETTeCuCa4K4qCvbnrNkMc1CJ8ah+4zbU4neE/BcTW4omGXBcTE2KXWJzg0e61CHv/rNfK
yWD+65gomUwKKIDBQki0wfRfuGjfweXeE4o7Z7Oo0kV5/Md3zQFCzF+TXJ1ZkrkWwpVkBIso6/Bf
ceLm3cqjRZiZnIZ72V29v8TdQPnKfusy1RlTAAkUajhVJV+2JalOLCAGJwiPUI5gJQu5JHNlhBwi
8Tfhv0COfFEb5TjAnwjOqliKvH3hpP6W/1+ll6jKbpQEMaWRtkuePlED0hbKDopb5b63NuUxglEn
trnGQhKJBeVheWyumE0EYii5FsGTaJV0ARv4lllcSbgFcBzseVDNbYyVWrK8r9kXG84tDrJjdrzs
nvwnPg+XmQaAkUyHM62wb7PnSG5vgVukxRX1PH53tKCvkLgUDfgbSOvjQtSBaLAHGFsq+HW/nW6t
s9mUvaaYJ4fX8Po0neTQnsJrfWp5xLiQAa2mmIHeGUkFQJG/98eoirh9MO3HKZm3n8vF4L/BJsMO
Sjo8VMY4Lg2wsiELfS5TKyQOrJojzEVjE7ZIB0b1vOon81Re5fpseCQ4WYeyMv01EGUhTDbFNBmJ
86VkPsBQ4yErRhlmRIXDHtxv+FIN9Q5jaKyhdzgpo4AeLhtWdjLBvJBuX8YCK4pk8k/nIsY9FPbZ
bRPvooVFvRuiS4sWL0p9/xphDPRrPbTJdr+UQlFlSqcdEWp+m9bX3qm69r5Szixz3dtGucN1B4eW
j5R0GUo1AT44p4TOBQ0jJJercZIHfmzlrJxhdQFkcvNbFLZi/PLizPKMc4u4idBa6tZPHjqZ5tyQ
kTKKcLJxPdOMPoNQly9q8Uxpvw7JrroOfyQxW9iOt9ESLQfzmRCg5cdP4Tj+EtOhrGY4FDS/F/AQ
PaBUwtKVsGZ5VCgFnDXAz8/Pz30Z+aFnaXbvCX8ebW8xTXqjB1PXRTDtqqZSwwODCTy9sO51h5ZL
nOw0QQVLQQVJ/mnqLTY8wFuqTL0xpe2Tr2Wt8KvP0ERQ2c855stf6rqBh823hf6w8/JFCX42F5Jn
N+NMx6g9ZFy5KpWdI9GGoyyd5St0aYvEouwyEU0l49D0TyMqwsEe/uSLalEQZkKJlRD6y0R8wlJK
2mNSgbkoOF/jizGRPvBPaigM79pDGhbBLBc9RcVRU3jW9rb4k0z/ySblfn/QnyD1Ogtp++8h11Tk
aVOZDu/Mb4gOJzmyVQLDdvIzSA5jslSm9YFwvvHHB/4v14QUrMHW2IrXBwY5ICaoCZYt7ECu4I1I
ZKNNumhQRQIu4sfBSEZ1rxABiyOKQX1G9s71XIIVgVKQfu319gAiH49TF3SL4axdPQ1yezjVY1cD
JBiHx24jSwTOe1Qgoc+kpsTO8CxzbrpXjqRATTh03gzVyqf2ychNjpnVt/OP9kZggV0uqcCj3vGC
lqOWF+672WaKbfXcF35nl1n7UX3UOTPf+xOyMLPlAC4WIEHr90OvPLBzgsSKzHth4lVEOM3m6UUr
rC3xZjLHCZvbJUbGE4bQZlIUXriIZhG9CRTZFiaeekKjxRdI3WxRj42HO+Q3+S2SaozhVAKRjPXd
WrJPE9t89cToqkMJY4rY9RgEzSBCi7DDnZp5VZGLCxPUTQOHbsIVdoesiWaH7DSTyyQERAEcgmIc
8Ub2P6LNEGUJ6V2AZbgC5g4ARYkADyC+85L7fthbvUQUdO0Dl52jTQ8rQRgk0B2ZG4ZOBg4MGT+z
i41KONk0PnWhDC5EDsZ2fqP1ZbyfCyaIkpaX+7nlrdg/9uI0QYSO+xgL4M4yfxbNJCgRus1HN3ke
hssejhP05DNearyyWSliosipzIpyAeid/jPm0oy8vYJ5laRhNuGYvMAjmlj0qHa36Dbt7+yNA8ca
ckvEUcjHuCKJibR0MbpX0PeWK3G74jl+/KpDcGS7b54oldXQGaBPjsAPnBRCLe7fwG/1+HLOVb9g
C5bs+A2jc++NA4OsCvjGek6xR5e75NjtJrwT5qHiPoxVp2KYX1egX9kEV1eCJB6M9fWZpRuvQDnB
bvcCZtA/Yx25U3k1P1/HEB495KTiYwD6BOyBA3kHIQS3mOPz2J6VDdaDPLMoqBkzOru/ijG4e3u3
7z4kJN0m7LR52ly57yXoCR71Atq2E0Y2JFhLC+HDVuc7rBxU6FAh4Zc143yB4+Mjh8HjQHxV5/g1
4AuBp8WD3QjzbR8844RzRUonc/F6qpOFKxwPQBsur9kDkVX99aKKl45uOC9rCUV22WRsRd84QIDP
w8BirrHcBuoBJ/kmO3WoM2/ekMRZghZgKCG9Mey4h9TDwAKbtu4yas7aPx1+xTlkYdfYfQq9x7Jm
XZwMw1HRGMG9ZvKobH7e4PELm6UG8EE1Z7jJtcxpJXmw4iER41D4Ef/K7MY8rthPnC+pI7/cbC4x
sQOJQpcplekcVtBX+PRwZH5jN5JOawAiJXhgzvDAq1bsjVFVyscIHNP8JMEGmgBN+vat2+nTHrSB
imaU7At+/DCrxWN7d9XRc82Gg89Ml3xahzDEhIuQ07uO+sf87d8sn+BfTZleWG3FHAVsQCFjVJ/a
GXsM3oM0dNIfDTQOMtUXdOUO3Ob63CUrEWNlq2iquR10XYfKsshKbwA5MnStUwJHDc1ftso3xSYG
4ubWNwBVx8lOO3WnOHTfeBe8Tryhw9zXoVjR8FluEvMWYw1xP+rIkACLDP/N/VjwfHHm35fBAP0n
9L7V4EofP7gOubkukg7Oj4R0pYRi3L7QiA5N39xoKzY4Sh0MKgxG0JdNCwZiCPfQEe5eD9ZHPU7e
Sx1Li2oK8qzt42jUs2YvUL9ly/SsONq5wkfyblMpgVsY5hdUkt5SJ3GAbuNFVxuOb9CVZ70tl3Bx
4FKmG6bsiYniH4Ilra/YBTxnl4/iRyzjsGxAF4PWg3Pq13XE2gkNBfZYvIfrGcN7wX6NZy/LXmsk
PbT5a3PZWya7EKuW+pBu0k22SjfPFa/pc1XTBmHfElPgxBFJwDFSJMUSRcVOQzKDRCqI+NQVU4pq
KqYaxLR6g4PQcIi+kaX/VJymn3Oaif3grJ3Jfk4hA4nrHZ68gB2u82fKS7SPECRcffRmmsp9Wdy8
1zQmQTnvuYKeP/wf0UzpTFdDXq3bhtG8wOxemrXq+toVG2JliMJZ6vsKNEcBWC2JwBHC5urB5Kxx
Qkoxzif3qTar+M4EBrrQpzwO4rnQYK4qDwl0FOGg5gvCFGLxlBFRAxGFEyxApLYW3e3T16Y3L2JF
uWd+F1TYEISblGJCquCu4YkrGV3cp6710a2HUMVw3QkiyvKfl1BN4IgyMw/vwqXAPR++8RWueKOV
+yyFpHKtNf/5W7GR+XFCg5RMowlc4Q/N5bpvwilncjrhmK4sLx+6Gb9UCrdYXLJpU5BCySQ+ABjX
nRsCL5CwblbwL4LuAHWJ8AnJzkz8PfDmpBWKfcadKTA98Q/EhDgwchlmSTvVDxUlBSjrT2YbsTYQ
4Kd/Bcp+7bIdJqAYt3waWItlwBt3sSbbvH+77vevp+d/oi6Wggh0n/9e2KxlY3G0eWGnRVnXhPQs
lzXGbDtWplO8zj7SOcvaZfPzqxEBD0PS9hGemnGsO+wv1lrqWpVvvOCKt2eo1VjhHwtGsnEDml/5
Q3XRbG5wG/tMc8/ULW6Ub0l6L0eKHhj5Vj3nKZ5K917wovEpudWulTlWfXh6sEe6zUPxX8fEOivd
phkEkJbzenS5jRRIdMpeKRfPuMZ40b/w/mfWuf/2hsWSzu6CzLDxYOkJXdW9wQraZy2H3zt4rL5u
DiczTCK5XqJwW0GxHExLjk2nCMyBHbJrxa9cwkNn72yH2AKIUWV+eAd3TiZkV0Rd+Jc5AOEDWETd
U9FMlgK0L3PGEOg75tHsUeH97C6RKhHWeeXyUS7o4B7qaKBxhk7bYvF4jsO9tYO/FqZLI9/dm/2F
dDbeBzcBh/h5t/S+/BDpawsf0I3qxexBIsRznTXuM2bMQJYhOKH0pLbSm5xe5ri6NgiYCf6pJjnj
Px19eeHwlsDzt9NPAq7MHKe0c9xN20N7zXSylVvP0p0Y6K3HyJgty7FuOuBDqRaU40IkZYDj5sOr
qQ1f4YxTLWFO/xQ329R7Vs6NFlAGLO++aAFGxnfAK9igyiiHVKgszOaaEtF9mRQbjWO0T/62Mq+0
dYSHLDND5eqYCHVuCG3jM+NGwE+zf+1/t8SUvL1sWpxZ2xrsLxisModJFftygKKnya5fPJ0K/wm1
AF3gfab0x32wRYZ6/5UG2lCirKtZflkOys0r2baDjWl8DtKVpeyUbtzU7i0kEX7yMIMQt7nhFImV
Dh0PkgDI+xySTNJ8wHew22WqzCyM82D8+HVvTNPY9eGiVAOiL/wOW4PYUzAd7KEshq9GrmoVuwOM
jECGYu2apSN+cQ9uYLSAUKixn0681fFYCnePRfFtIgR414cBXwGyEiRIPw1HCotHLlJ8//VRSzXA
GOEx7xQCSNPbRClXkaNuC9rxldLYzT7t273HtdER8Dww74aewLqKcHDSKnoHs8IyAwiy55k1zoEg
6k8nBZS8OK8jufaARfegOiut/eocjYH7sXv9tF/xniY+Hr2GoxfswihgVjUQ7YJ+H2hg8t2bi1K4
ATSNR33cP6UobMF04WqVuNRP+onzFf7A9xmqEn8JNKOPm82bLroHaIht2ZfOhgEuAUZwACKkarqD
xGsh1+xBUeJuhFhmKXmkly2kHaQraO8WHA/qw+mQV2D9i0SOz+yfLidSSRxmIDDun4vuvbAv6798
Y2YuLlOyVJByPNwHXKHKoXEjv07drgBuGBsAFZm1acx2bTnpDFc/RcxKYx24ezDVE78EOtBDtzyo
vavC7vOy7T0DVuBW8GxAFvwWKBloTncY0N5DO33DELImT0rShonr6bahm/2yH19KkDPRXO4+7eGz
WUaGV7Isq2266q7vpKjDqnHSwqqkf/QJ8lVg2tUsvHxMHItsr93nkBNkcRq//Vp369hucTyAj8wV
/4SGf4AymTo1aRk1AXOMk8ET12XD7qUuU9Kmg9ipOuz3y8ylXb/fp1ayNpJ5FvlvrgvEb7CnuRT4
9Pdgbp5DhDk41Bfs4Z1nb4cqgr8yOPZvjk7e0hYDpsONm5JF+b7JvfbOKojJrKQ1acaoHzi90gWR
Seq3iXAC0rpXke434zX9TnytamxM555Ldr0A0w2YJr/quem6300yDVG5NbuQ37QfjPJ89oIm131H
QO7Q3G9OVzp31hAT7osbLfrijaX4cKHoe1QbMZphpCGkkejToeXEXwmrOPb4N9qHvE/gl/vJGuWf
AQgWuRdSa1ABRyNEKEk6Kp/jB9GwlkvZGSJ4erk6lsf3ETfF+4ljPejZDaldHzGtm7+8CCW5386i
VZczXi+i0gkTD6FBRZfTTqx2klt+cw/iab01706NAwnJ79X0Evvt7m6Nhvf9q798NW5mP5KPXjy+
FIzEx3tFAAiW/8WsjMYD1GLxDwqa4W0XomOi34JmD29RyH1CaFzdsT68z0E+wU3P6KABNcqphW0i
AWL8kUCj4o7IhpmNdo+ja5zV0QTWJYhZts5z75kBI0wveZCTaLvKmW7LcskZAn4Vf9MTl2XQAa8k
gqD1qoCP+unV2oROAbuxb+hqDJXRnohtgtpGt31O1jYkMO1zwOWj+WW9MlOnf0127xOZVjDc2I40
I7Vx1G/etNpcXcjVxKGHt55O7cnaJDvfCfZk7DzIkjpafKJkPYbOa6eNGUNpVWpniKs4BliPhcHx
TEUb2oUaIMv+NMETKB2gEirnB90biW+G+0r8x31U1e5Q9+9sgaDrY+CRu32UIMxr68hw78SOcxuW
rsmJHdoq9geKoytelY4qPA/TmaJvtWbNZNWy4wIVv7taOHlXrtbsyvv03U4S0oVoio0J4xmHHxPa
rfZJodTo55A9HUkxsVS/bJwLvtnInCyvrX3Czl6ar4b24LsogiF6WiZ+NHyMU81Ks4AoOC0yp+qz
6gwmMNcUkgGG2ztONT0CXVHLoHht70sjHF0yt9MCk+YXEs/AHUIv1DwTC9F81ryXIZ1cVxB1dtb1
a1GvKmNS1l4oLbuBRHChxNPbYD7QFj11W6UTaUeeG4bj9/ni3F/TXFu++1NCFS6seTpcKNo1m3HA
3lm7qLiL/MuPBmaqU5jn1j/MH/XFZY8HnOnAW+ESmStLCACnOKG/L9nZwkR0l+kGOsBwHoobYOfH
yWz4cAeqG0aeiXBmEk3Va3y2WJW7r3+p5UQv5OiDr24L91/BcO0xAv85AU+f9e/e20Zvxo+xa4xK
VhJMtfpGXWPYajOys/8I5bykdt+DYt7M8Dblckaq+YZdwHBN1Ye49wPrH3y546WydRDpXccUQheA
ZUa3zMbKKbGCF7ySw+U+5lkO02kE+4ogWToM2m9M7qE1gJCrrnkf1Z1nNNN+tywHG7fM5+Fl/i4m
b3Ctj+dwpKGzQQPcn/BqtPbjUKeHHjd4cXp/seQMqVKnN2ZHQ3ewM/fa08+hgrg5oUhIShUYMtB0
4FZhShMv8qOQojGJTJO1VbopBDbqBddBeoWd3K9WMKorqPUkN8A1/IZSXpauBpIDAyfeJfEKA3tb
O98Fv8XuMk9wn86nyan/grqBGhrw+G6xIxfYVftC/f/ClYJ39r6oDwVLs573JlBr4PUbtwFXvtj1
ocax5nAHP1APli+AOkuU27qklEwv4uIDcwMONfQHnCahRGFd0LjPlfXpq/CqWQmwnHf40kVyVLvl
hYFfXzdjhfZO3A1YI7vVT/iP+EY5Migoh9OTLhg1o89WfQzIgHUOyFF3ghyVg/SN+1mgL97QRKzV
Mzi8Ihsix/1HXcTfLN+hZadL7pvyo9xwzyN+dQkpXFr/lH8QYdS3y/kXY8HAy7MwTNvIXBV81x7Q
vuyZYZFVNNNs1E1Vr/7hUilXry2gHTOn8x4rn6B4xd1rjElFl9C8F9n2eezsVfepcix+Q/+BOo03
0lt3npAyIrr0YpEO3SIJXmfzh6u/prs65JMVgKADI/Hx8VjXG1zcul0KHZ78TAC5LeLLISQO2CGw
RPb8LYAD7JGsVTs1nXA1AP4PV73Pb/HFpfqysbhgk63inIlXErfKRwZmUAZgBMc4oDHFNAof53pC
e+NR9D8H0w7DeGA2ne3/xTEwoNrjlznu0NwgQcBfVcNcNTAd8iPRBaZedkIvXyJ5QhRlBlW2eBGt
9lMWYy4U2BmPzZAmamj3wSQWZit+MAhjvfsTDwr10E+gJPWJ58nOJvqyd/Bh/ijwYRmRH5vP4YTp
vI834LjDI6J27wPoHTnfskWoRAUTAFEqOWKW08NlmBT61k+VoN+OBpGbmr6BIYO2Nb3+x2UNAYrG
QM2mxh2+TdESMjyyNLiOm6RHZ+K1jyPNxKD04vvmwZSDf+jhBQJrYg3Fotu9fZi9Tcz+/iNvnLyx
1SE8gCrnzdfA7F6L0snWtyW1pFa9V2OXe2uljSuPWw+2yqr6ebO9Offg8G9gOKRHc/GgZ3f0abGE
Kwue95yUVDbhdsebamuc76Xdjqg/au53MfyKIVa1yEMK5EJcvyGdHrcjgpMZvMYCGzD/ZbqMB/qX
qcJr8vRLAA001fYXoX5Ok9ShtG0BoXKBFCvVg1yZbvVptiEEasEwVCBBGSHrGAMiZwOEPMYccjiE
Hb9O+Lv+sPH7hPQBzpHjg+ktHqjVLMV7RZu8uE+/cm0WJf6gHfe+b7Pw2B9biCAHTgObhjsoeOwt
2hhEGrxezk0/ZJ1XkHDafYCK6mS/vRbNczuAA55MjB/mR0J6B867cfO305K8VoXIsC7vifKAGx4V
9EhBb/1mq1cFFl4L7EeJuSpmzP5WfExa72aMtAnoscnuzb1wjuGLMhkEOglknFmraNYizOrP6Nwv
J1HmZQuGEjYnX8yCQ4bNPoKfA2sLOGCgbek2NVDRvGCuv/51MbURyvVSfGh7o3hWTbTly0/4P+wi
iEKQt5QlyQHsrTh3MBotJtWkv27XYonbw6lXOJ33n275vDEU2N2W2Tt4TAXR49AiASY6aljMEv9w
tGbCdRNb5nCf1fDrgHRTEcbdrV1jHdoR8Dl0rdvPy5y9OBMsX3uPD9rqBmkIBZAJXoPgm+9bBiYQ
4ygbtVPjHC1d9XhbFsfuX4pXBEgl8qP88wohAzfsA6uSQ8ZidtEEkZuw5wh9LJSTk1Gt+xTJc1uu
tNJVgNInVJnku0VzC0zD2W/Y9fZS2liR9+zqs48pGGg+phKwhpBQz/qLQeYModpOrXHkS1hHeYCQ
7BoOO7C7vOTprILGqJ8T0oUvbk7IYs9Ftca5m7NkL2YX0UPodMbxZwm5uXXD+7qNFoY1pdyXbIm/
o/X9w7BooahUwdN0kVDwLg6teVm7+ldK9ardiAvuml1fV/N0+epIwlyAykNaZuQrC7/PZhqLpH8t
Gy8WuyzNwCc6P9edwX1MijDQgz7wgKbxwagxkMAxh4xq2H4HlrCsox8+43KPXZjqMi/CpE5+2d71
jj/kbDzELPcgFsvwqv3op4yaeL4jpD7AmTaJKkaSpows45fZgiRtDaWl2MmXpEE/oAXR6EBg8G6s
H60/vv8bQrAPg7aYP8G1MahGO1QfIVerICDsmj5iDdpH9gUtDdSYoC7u5keg5C6eIKgQU3hqhzAO
FOQIIw0fahfFYYF4g0oTlB9NEJurlkq2j7FBZreQT6zB0TA9GlcLNm/uv9fZuul4pVwAJ8dE6pKM
+thWQaehV1zoRJoOR/1PHe4lyh7VkehC/nJ0iqety2vHSwRCWP27n+ptthafh4ai4bwODavPq8rW
RfsZnvjEZMOkoELSuYbIR8SxMbMnyUhxsqu5fE/ayiYWHKnwLGGZCqkHxu4Y3C+Q8MaaB+F1mN/t
UZ67z007e5wHndNDVzMeApwA/18V4PMOK+fvEmgP7UZDnic/VU27Vp0UNYnb+xHny8JCc85GhtTk
FjxluOpg/KPMntehXffdast+iYQMaPBkgY/Zy7C5SGH8Iv3o7PKcfd3xkoHkZg8fnlV4uLKhDkVf
gTKYnAfsev69dy3Qbx0wfodf1SY+WT1H/74cFBemmKxLK0z4YX31Dy1mq8J2mFA44YYaX8kuRl4A
QgtFM/sHV/S1YziHeYniYgHYzba//eg7hNf0sRZrkV3UV5Ctfxbx3ynBTgDHxSi90tSFZOMGDagW
f4dByOnYjboSXzVE9q0GvZer/hjLBntQiHusIT0mr9Ac365Ayi1DLVYj5oLZ4jlw0sfYVMcloQy4
6zDkJA6GJcvH55CCywEiXsUgqkNO5E3CsiQd9eGs2OGMmhnCY5mxpGbsMIkE0XhLEzzWK9iGU/El
vKHfhBbiPIObaWNncayPPywz0Pq/SBvsjbEad8L/C6qjLUbeor3hkanTtPtqEzAIVx/wieiS5zjU
Iwh9LEMPFfIYk4CLgma3514WWW5Tr2MuCQBxcunHSPQa5AgPfyufgD34B3M2ZTwLGq4GfYTrgPqZ
GvP6FaAbDlLVeyxVWuwtEpo183gP1b6CHcZ7afr9kQpkYqf1AonD7QSyUG/Lj1vOqq8JUBePuLDk
p2hv6BkIJ/jScy86MSiK5IG4zFHcnqn0w+UbUCIbM0QmkJQ9Ubze+ep/yuebj00lq58kECNJqS/a
LifWw3DF41u8gpBSuM0KJ/lAfo6PDIaQaIR4tTjF8SvPRxX6JfGtFLNIUc5GLkSM/z/+pKWqG0NC
ukI4/NWEp+ySyg8jdeSe4kY6hm+PQcU0f5/MkwoQ+eJHyf3y+0rL6y9qVdFlST5ljqrI9NvxvnnH
LHGEAIcPJCttcRErSM1wm9FOzMzxGcMSTmzhfv1z+dkGXeNzBHDp6ig+FGdBRO+fxxHDuz3hLBB/
z6fzwxxhTyD3BnsRKF0XHn+EU9LNr4/ydDDuDOQJPp01K0OIPHJBic49m6NmIQt0tMUNymltXovQ
U3GjeAXxmszPJd/YyHL/iRIMCu1fIl7y2xMKlVYc8nDq+1BsPC/nQsv581rdiegBIukUFkaK2zCa
ChsXa2+jHf/kE3yrokPhv3G/efma6t+Hc17c8gM5u4eHPq4aZPTwjOTt4UnZE64fBMzof8VfQMiQ
GuTIvwdkTCrcSWttuuudODkJsUGcYsXVQPT9kqXM+8XfAiKAunmHWLssNw1x8s89gQdLWJiPO6vE
Zz1Wpx3O5jl10NFi93lDfxRk32h/uXvoQfUFVK49ITLRYuBb1rjZ9Urvl7da3j5BmdLOsTB/AsuB
6N3ajRXQexPFCaQIfQJObKO6798YHoYyMRnE1OrfGvdSkVr/uqvW9hSXa/hD8tpiCLfh4+K+p9+A
5vb37hN4i5MPX0NZZ/47iAjvx8DxgD01d4C4mFr8JxsSyrr78ZHbWCniKnl4iM8dIsqPS4DntgQs
iLd7NFJ/uVERnqASO8TqE5Es0hCuTDGTwgmYVSiBucKp3wK4dvxCNDPfFkYX4rMmPqPxFtWmUz7t
ywF6MBTgZmb5JPs9sPxmvosiYX3drr0ZSnI8J017qq8f1/cJKzH2zsb2fh1O8oW+x9wG4y1UShj+
jsUWMYu8R+t2cBbOlj4DBRXUhCPTFwQXaQA339uTRQHdP6uqWcbtfKLIlk9KrUOETOQOUMhuKZHE
956QvZRIvc3SwWfOupaty0oB5qaTHRuFwckBnbUkGPLE26o7BjumL1jecwWcGG1c7UVrvfZeCP3Z
p8Fygrw0UnbRiEF2eL3Vy/AL/T9cY0v2KbbOkvaFf/hgMEFkimsGVnWAvi70LoAeQhOJVoBNgyXB
MlrzXYMxG5AinKQnRBrlNlPZY/nATqyxHgf3QeTGYBVie4miILaTvcE/gb8AMTkzdhh0TMRu7jVA
PKwP4p6rYRYKYuri9FQjbqk9YE8WbApVk4u3YGfE9bLuda4P4NEu2LeBMnEw4poNV40Kby35AVJA
nwS2bc8YE4LJ7t9YQrfl2o6/Hhjh4BFYOOAjPeRzfRs2bLwsCVc561d44Uzoo+qDol2ilM35vnUg
cmXXy9z+d7F/eCzMSPBATynfN1j/nW3ZOCLSNBtbtli9gkLCaRRK730k7Ebh8LHStst/PVPI4OUW
dL/eQ2vnAwA3Wlc4G78X/T3fXpchQEi2/T17Uj4tRP/RFxmH5mblCEHHY9O/nWg+3vSiAtjiMbgy
AQAjV+OpTAjEDVFW3YPx+7P6Nqavf6GCj4NrkVygu5XiY2jVEg7kNcfB6Dm+eMUn6gCVOxAZJgdE
u1E3FRUczOjhlTC6FvmTnANy41T3zryfLc3+WNO/rQQhgAL/SAnqbo7xLufpC2SBpWi0MTSnIzqc
Q3xX0wrBNCV6BeLgAgIh+F5HQxECSryryVtdZcgnXShajyRowMyXaDpLCiheOM2xZB7Zwcm4JaPK
izYDxFBvFmoBaT3bfktUDe21NWtkah8CpdHqNXZrHaGkxi8CIYCpTUTGm7pPjlhxeD2oXY5F0kwy
xqN0e3GITE6+uQr7a+DkkHvEAXd+gw+VIJf28+X2k0lmjm6dp/FdvVzjKwLgrfcWh30kioEBXlLI
YcDiUHjg6szYDAHriwC4RbkgQB28hwiW4gcwkTcMJQKHS3geBrdlpdgX01bheR1w9GBhps5wTnp8
EisTbdiDTFqENEOP7j3rO72hU2K7yMoP7dKsN3vWNqpq8MiCSODLqm5H+mBaQ1S+BeZ9YhTe+wTk
hOVDxybpgVp1X6C7xHoXDanqpUt8X57f4feNEJZdt2rO5c1NX9geAjgPi00ew6YeJ6cKVQERYKi8
4KFZTFiupTDEyddXf1qwQ2yIFq83Ah87Zb7AIJiN3EzbVRdHQZiJhI/ZxsZq4deJsYC0D+sBN4Dd
awuiBpBEPHAtMjWWsTi0wfJxIBkAIchZs3/1iORhWwEfsR6CkMKhKxW7LFx1X25zdgOk7T3hxcBB
Hr0/RRxsovdviHjQHNShOWjCKjTtN3QRgQGtqdzRfJA8LGGTRbKFSzew9rfR/LHpkOJZQYLMF+o4
0LXB3qD2q48KwU7Hag/TtPe2f3gsANZ0BBf/o+nMlhTVljD8REQgg8Atszig4nxjaFkiOIOK+vT7
y+rYx+4+vastSxnWyvzzH5D/OTFLOtM5pnHttwe70sR7puxekXhDksNKJnpgg8Od9eTuyHBIWF5H
+ZjBCD0BvQFedRlrzwN+ih1hMcRWMADUd6DGavG1+7Q8Y/SJDIOBoggBRlbVUVINMaXQRyAncEWQ
awfBETtL3N8ldsXJADJZeEl0Ln7q1vQ0cI4xYCuzPSvCuGXMbMSULpkJba618VhlJuPVSv8921RM
Vket3+/be08dgDfLQ+VLXUsNTPB07p2HyPEXCI0LFbA2uK9D3tboNXYAqlCCAQ1CBWX+HdIOr6kg
j7t8V4g/I2ZLnceIOQpGQ9XVMzFvzU+eAbt8DnxEmaNC/PO1q0+Jf/lpOG5TfXn41QZMoZkGmgET
dMa1R52bMtK4ACzfBBunOBu8xjVTdegJuUizU7yBLit1y3hQWR5G55AMe1CO3Y0ZMXBWS01L6g0Y
hap/TE9HSA97e1zjuYtSbAzmChaDdUiJ0aqF5YtIUhERYUEVM7cA4X4gloZ3QBGObxpuVNbqta8I
jqahQIsdNAjXv8lDi49sJnNjKUwFCM5rr8FeBoN4MAFwLkocM6wC8LK6ik9fQLui8+c6mDPxD3Gs
3dPZo3cKMD9pYxTYf+Jz2wU9J1UVRlQHPRs1PAz3z5y3k9Ddzgu/ySAgX8hgAKcJsfribtvBtb1B
XqQhV9yzznCG+rEM3mNMdDXHXYvLnEKpmuKB9o5yNufB+ymqz6Wi4k1QMjfA5brDab0POX3fCJ5k
tReYko4HZUYzvC/+TCPROqg/9s/BmFz4W8dkxYtR4Bs6+g6cEnHMTa7RK30NiyLmjXHDGlYPPQmH
WHf8H9xDO8MvjQ7jY3hl+H0yZ2M30Lq8pzdykXPn0ArsIjL16FUy0sy++UJt73QI9SZEjkD1g+uw
xMceAtIpLZzVBTkTcv/aDRJlf8LUjOaPifxpeGFQOnpmqt8akTMiSmTaccg+wO7zW/rF+KJ7jRig
IxccFk+PqW9bgXb15Z8xPTy/vechNr8+Bo83+uc3jm4o0G5/J5lJccXUgI6d24DlkMER2qzNjctt
zwSJcRd3fOFxzdY9YK82cHGvWOKYze3CDQij4ukViIlvg6HewlHn3rtxpAKLK31vL04XGttgf9Rn
LRKdeue642D/PHyNwdTQp2Fz+VPtjXTNqFzDPcO6dmvYxCQTQG95xAb5bq+KeovUPYfSEDFPWJeU
ZxAPsOrzz4rclXfmVB+/ekesQOqc0aaB5wHQeP/qPzufngPu8wAkEvtAlizc/+jVNjoeLMVE3IYE
M9LCYqhRiiE6s/aAMDP5pn89D7cnMNsGLkVH+tTpFPYqTdH/hl3g+N6/B8CYf0ikqZO0BkecMuiC
qRYl2+xfw2x7Tu9Kppe6anVu/mfcJv7U5kmQMvnz34MCledf+tJG19tc2mna2jtbfZ5iSNaRlwe6
+PuhGkCFFv+9FUlG4yGGR5TifFj5KhUePkD/TJCIcdjQTGM8I1I7RHV0avJ77T4n0qUdh+w8vnRs
5KHgbQLizt/lKAiLeb1AY9CzEoj/gGe8jMjgysE/WVwrwWK1t7y5gwHuZRglle4g9wYYnnCk6RHp
gIHGOkI8tcGYIZIQLiE5aPxJWJjoxOrkdh4b4rpuMvrufY+UZ+4aT40M+PH2w+LY10EXc4hLuFcA
y3EaMVKideZTpzecncHjhYVqYz0He5m75u8ZR8Zd3NMDeR490CN6/XLFcFIEZybKkMGUTTDRC19N
KOoSJlj9qIMpZnrDNf2u+GdUsEJC/qgzlmIMyyIQ6zf0Y36aCk7BDwO3OIdlDImjzlrTfz9Y3h6w
X6YzKQ1OJszxT/YCxMU1imicS8K1ObmHreBNKs178OGQl13mz9HV/ztm+/1uDwgAAMJDkgUkgeSG
N/6HobrkQDzJ94MiNuBiivTdN6u59oFngErQnaieWUR8wrJPiHPn0XjW8M7dDuUXB1lkzXFRd2Uy
t3vjV9l5QE9dMvUVmxkBd3CDJuYAxRJtLr+7uPh3Eex3Zwsx9xcAAjIScDz4z3NsofLaisUCwuPg
Lob42EeUxC0fEyanscPg9vUXEydkaGHpUmX7ffmyQIMwAJJXyDxZIu8lBuG8ryAqd6+UXjslpCzy
JCdYvPjbAab8bT4ELVGUzyviASVc0FfJJ2ull4UcKCYqCxH715zZuitpw4RdB6M1mdd1dw+A1VdC
k+A+eV0yAUM+50R0yPLCeOgN8pR7bEh5S9aimABaw2dsDpFn8fe6i8/eELwPp608c4Zq/CFt/cZy
UHIyAYkFfrqM/iFbAkJxJjGyYbhhx5IzdIV1h8/jn3W26osZqXgdJdPBlJuGKB5mTCIrxesmhiIa
ssLwuO4awMumY4d6IAvRoSumY5/eRp66ETCm7mGzN9TCwccfLPndwzwKw7/Cw/R6bpBEhC2GuxRT
ebk/tXAjPxW6FD9QXuMylh/7ZRHkHzabDauEHuDGMt3gHraZqv5ggxt+lrXndvf7K+gacic0dR+y
nfNsPR7lYR0rEzIznV4xl2GVhDnfHNdGL1oRSU0qHXwcsKvFa+Fkovp603uRl43vkFwYDloARCJg
Dy0fa9VJybtKpO+UuCARlUJh5WKpOhKfjGQLGyrutlijak+IbzgT7Ao1hIo0uWN9Sx5AUhBkcB5X
E/lm0p3/XuY2VGcalyMs18/m3+vbM4V5vRa0kZJRjCPrYxwlvXCsr6PH7oZOmx8CBhIiWtI2Z95N
D9ogCOYSoOIi7DaRSO8uyyKWzns9g2tNzB4BC8l1fNpJ3B4yJ3podXMbyieCMQtPG4J3F9YAmfc1
BCmzh9YwlP8uyO8wcU0Auvn3CAp3om/ZBz30r3/g3cWfQB5Brytx3crWIe5GhP5bjBokyASqE6Am
eY903SkpN9sJqvy7N5mgoQP//FNm/gVl8Dp8A7/IgQOomkzEaOJfYg2RVbBhJPPg5BNzl/LLDHkO
KYo+mQkwFCTr4C4MP5yP22wTKOYcZssLrGQyuvXL8DM4djkzD+YL/IKV/gkRft5Gl1N4Q2oJgZS5
JxBHAQfjszUzngJph7PP8vsJ34exDtqWMHKqWxFUlDVdPKn0+snDXtuBD4QZ0sWH8+Gsp9YHy82f
93p7foT1OTGQMcAFaeP/ENzPIic7ocXReowP3rmPk75moQ2Cm++haSY6AdSONfTmOTREixuNK8eB
L0DEX8AnAJuBOaJ9RZwGDYo3VOmUG66JeyurcMWiiYsiEdckvEomJSGJ/WZUbOFHgPtegwIcFVYJ
qwtLtCTArPWFUyUNyBdLbw2VNFb4vC0y2l8R7IcTDrh1gGNEvWfPo80vWGcJ9dnYylyBMwGfBq2B
un9oPvwMn3GKuWjLs2lMYcNwfYPiD1G9Yd5xx3C4/QN88EG+yd7LeaFz5M23V1ccngF53v5xrO2x
LuFedcB8SEtFloxd11IDrwY7OGDYU3hnI/gYWGUduO+2ym6TL9u6jwsuVoPOXqWtoWjsWL/IlUy/
XIFtI0l1iJbqHrCHt+JBWWEA0GaheQUH/gY5JAMLeNC+/Rpg9PP2FnJ16ozaWf7w1ZbbhIf9g5Ih
fH87L8tXwJYZTa2ohfFuunuHjbK6Ll5gVk4G+wC3jUeAF3Y75MzM7Kyg5Gdb4UKaORxWWIOD2+pK
6PAxMOYqtDqAte1hxRgnNPflQIkuo8JZOkgH8RQYW6V3/n0KTdXuYR9iN+6bsbTqPg1fQaaArzq+
qoBRjD/WcEylB4Dj/UGTtqDZaiiUKh+aAQTfM2FGWMDMvkAh1GA4p5AmvL3t68kHd0w9+MSQIcKN
BjkDBjaOwXB8G7esPTXD0ZS5Nk0iI2f7572/c4wXah7Yd/8A62XxHZ/2557aaYYKvk2U5jY6PJeL
yGl8hRJBCdomxQs9o/X2yzhvEn1Kc/R6e0UbOKeQ0fXtlDgn9+BAd/SIzQts6P1CDARsx2YEUBb7
Fcutt7Smb8QlXeZRDjHCAyZWzHDqLvOPxlV8sHN+Ve4gIbLBDcTU/wfdjADVR1yFJGhBQkI+ELc7
36j8EJ5XL+rwyGBjX52DXMIKsFA+98ygIQGZown9e1KVXrn9mMAjndJyn5IrUIcKb9MG4vPRQ8++
Sbk5OpHO5+a0QfAlfHDzfPRbwWsEWRK4bE6tWOG0+q86xBpDIVyZmg5e8C0GLNOew+IaizSwgyKK
tu/LHvrJnrzlY1zV4d0M6DGLIcRz6LsmP5+OM2rjXsyQX+fwtkg9+cOnqrdXJufsMj2nStl1lspQ
v4YcQvrynMxUNCwYNJG48PtCBOsryT21hkc6Xz//OSXAE6f4Osy98sjW5VfK3Dh575EyMwcqI85K
evjP4ioK32JiVP6nGvEW13WHWynHOD9smFKOWxvxqjW6d0QHnhA6MvogqiCM2QZ6x1H9R3hi8eTw
7vh//RkoPSascPUfyyuYOZAe/v8t8XRSCuGWXCERDvGBHZ+pFqGWWCHPaek+/4RO7Y4XIOkjbZWX
+SKw1Dv68N83XSlh0agZbEG9G+rAWbshnuTUMfoMP6ev3/rRlXoZ+pDX+j3ek6bLfMeC1ZIqXE1D
VXXtIixNMpSV4avp6E9BQE6BhaM0PAss5N3nPTAYFcyrqFHQ6DRpTmMflQwn6XwYtkN/bVIoTg9j
ogH4MhXEdOi5gOxA1QTiTHtBadMOb7Z/QraKpx5jqgO6dIzvi7yrOZEGGvQNL+OllVSFnHIwP9uH
a4Tuhllh14nUW2omuHlifkf9hVfJBJwBHn7YC7zBcfINlKgp3OV3dp7kOwpkXiCeL6W6cyI3CPZB
gjm5dFo2lSA5FJVLLff1lknAFFHD1US8RhLVx46ExSpUEWND8QBF7KDNHiQb0xtQia0+2XnXYAa+
gBROhqZ+8PRPgDMD1RyUphup7pPqEjgX2EtljOiagGzNJ2YDmIQXkyJVpnx/NzD3MLfAc95wX1+m
2AgwmyZFiIe4PaIVFMdHaZnoUzHTVLkpuQpkIg4yBKAkk+JDwPjbZwljhZClQRwFj/TDKmWi/Lsi
rwn58l9P3B5j/hUYY4p0ERZ6O6nuJem7koq8A8YyPs8ZsPEt8i4Lf89AkiJ0P82YubJ+5t6UVeqv
I4dK+1crn0EKI6w8mzlwANljc3oAYOj41IfNZONQ8Yujf3LmmLb7ayrUlbFt6uyzzUPkiRnMjHOq
Y3UYHUZcdY/+CRPzIV81us+bn+c9vBYQ7L8nefZAGnlOxY5TOnWhEvx5dNORywNpBgDA/jSSEbU2
lyYB3m0mg9Vjxu+Q73/8eUCXgUAH8s9yHgreiky2m3jH2opPBOx0/MM+BDBzz/FQg9TwsADrL1SP
9mnFXJEqDRWwT4ov/5PnyJzSclcWyvsHcYrSq1n8SdsG5h35s8Vs5TCahF36+9vpSOJrh6Gk6S66
W/F4DTuFu9r205UU3qstL5luMe8F+HG30q7Ja4EU8YC+CfFMRp/SnBqRGLmIrxONcTjrjuLZoqJV
lUG1FK68IQlPY1fjSzIblVJ1NRO+wMx0+Vqfj7QiMfhNoPJEuNjykA+T0z9WzKWu/CQ+hbSfKwA2
t98d7Xf+YsFQdULcD1leK/q/xaKmYqZWZhTu8eF48/zLv9IZsv0Kh5bkkTYDY2bsSyK2L0HL3n7a
3evmCwmVm6iKbct7cBnClQO2ltA/CA3Q6WAE+ocIh9b2WMb5J040PEt39J6CThYNjpHgQ3Jj7TnH
e04gv0a7XZfzyOAovHin/h7OR8a7Hs12XfrPbjLN+E+YntRu3/QzUmIJK0Wj574XIsFcyNFcEdAn
viMSrSfHQ+L3tpPJeDym7ILnLJM6roqVnci8zmHUnP8Nr6ncOdNyJJtgteIb8Ifkay2fYl56kBbG
YHLB1N5WXFq2W7SoFPjyJbmK5FSrHpcYFxnt0TGQJ1ABh/Lz5DvpXHjSipOymO12M8JQOa0sqO7O
9Dmlcq4lLZU/Q61/AOFHmOgxxOSS2e3ExXa24/E/tGG6+9loxnCdvT6RK1hL5OP+i4BEbckYUR7S
pLAIdZi2wNyAeLdlAN4/ZcdRmQn5QfxCqMpKZslY8xCOoXi4/Vjjv5wI8h+IJaP8ZFDsaejikAt4
BD39/U5pgHjVUOzMSglNZgzDQ6KYJcKZL/xdTHIj1NwT3DM0TpNxNCbzVv6NQ8uxFQm8NHXfv8ZO
vNekL2vRLEljybyZ53Jt0mgBX4o79uW6lNCGOBtdvN1od3aVmLo7Knt4ZboPjcMhZyBFJISOE0Nm
lPVIvsWIiy5XWmKOEKyFi9NpZs9Zm+z5dqLRJ/D/cD6ZavnlN7RbaOWzU6exaawZ/15390/w+mH+
yIzwn9PhrUUigoKJIzkJUcUKxtj06rcwtumeptD7ak9pvMOKLZq3smKTsvCOGZQxPMxAqESUiQru
U1CAoPhx13wiIauWBNwfZ2cekj5Gk4R2XUye8EBcmKlcHNA3+c2AMUE3gqOr6X+Hcp/5TFXuTJGI
ou9yKyrhR0qVuIZbAr/rmTggqNwqidwuj/AaME2NGG+PbtBlbO/cZTDmrzcidAdVBXNcE7ai9Ni3
CAVuBbBSwb3W8QfuJ1cljhTk/7LaRuxyfAhzKDCswLFoHjrUovwdzd9ALJmdiR3UcYt3EUGsZdw1
EbCsHQCVccNnApf9A+z+UZ7qeE1iUxtADo0QjSJuDQH+P0Kuyaatxm2xXRzC+zUhWWBo+bIJMm17
mbzyFVY+4CjgsHwIesy01Tlu5X2Zfmt4AByWDUjYJ3IIgc8wILgHbzk+tNF6+t0xZgV5MJOy3UOh
CciQwfrQ0/VGZUGhuJ/fGZ/SJoRE1jCXXugLTB6+S7pVptwgNkoM47/HMs+qK7mm8liwUN86V+AY
x11Y3OZaBFWPYNkP5/XfziAootITdFcn/9gOiNbgbTNIYiWV35RE/97zP1TzX3IqHj3sUATSSXux
6INJTBjo+fLqII0DXEIGAErRBX8l7ge0WqQ/G1zo173d/2AAkG9eIdJf3qH8KRsPdB4y60aM8t8g
3J6K9ZS6ao9FhpCC99L8Qw9s/BzlOxNaFPpYdzPtwTZ2hMpbdbclPkjumsnd7/P3vLrg0uBeoNuG
yvyikk5pwONbmGF7drTBOpC++ZQGkCP37FgokxqourYPVwmCx2V3bcXljglx50qrFd0RLBzEZxPI
QJbZfzvdv3udpQQTlL8HopkY4S5dlHRSR29o+MOf+ZB+6TBjzAmI/8+QrlSCmgt+ZPjfZPiDfIZo
il9Gzpgf6F2n9mpcjepIgS+Bug5Lz2Z8CW/YYZABF9eUuNx4PxBEb4Z3xErC3tfIsO2zDy/0WIfI
Me4zZN3FBesbxOLRcz04b7BQgrS8dk8T6xOeJthtMU3tqCgwMF8KsBYEnJZYw4ePUDtbG6FKQ4/k
GNU+o9VB3Q4hFGh/hlqyuQmyLX5wkj6MuIPl6+uX4HbiKycPSQLHaIr1VB4FK6ispLKKSlizLPS2
L73mz9Gb/0hGJ+GfLEfIglHzx2q2Dk+1xwgRdxr29UjFdYDujVLGcHFjUL9uiu8S8gwkX/g8miHW
QTCAhgp+qZgvGGBdwfk1br6eMDCAoAQEhF/6MoJTD/xIR1uEHQD6mc6rXhh531knuKcr6+RD/7NB
rZljq8QRSJQUuxOeioUZyyLc2v0Ns0fn3rnu80F9zJTYXqE7XK/OAF8TLJsd+L/JoUY5GDwT7cXu
2SR3E/L/++maYDaM/TQPVrY8caytuBWAxLF/iT6fPhBVCzgF/xFUju2P23IivBjqbwoRgil71RFr
H2yuZPtii8sRpTtkGXr4m2GhAWmY/VeA0geBwsqnC3EnaIO/ol/CuQWMpVdTRWHkNruO5akos9m0
Ne7Pf/UBqKRsof9qC3aSv1KOoUwHl4whOppQdi/5BjHmLCcNIC9+PtwQRiI3hLyMFB3ywHeA3w3m
nfUsHwty/CXQso39h1gWgoA1cE4nEDgaFCMYjZw8Ec19iCtG3AxrWA/WjleZnoohvRV82cpgkm9t
1dNboVkGLIHGLdCA4wETyoAvaigS3LsQjQ/o3L5qF/OV6JtZSMmYX5k4GiLOYOMQYJvEUBxjsmJf
7FtpSaz8CQ9uiZw3otYPKd2YAUtNx17Cwij7iUw2xHtfXgDzf3FI/XevPP+s0Zq/lF0AUD601G+y
Psg6ISWVlVnZP8NjiYEm1hvq/4gjwG8nkzvIZIN9MTSRshz66GxmcSgd5HZ/NxI+1oQAd3PGQktJ
VsYsChhZoOS/+GR81sQd1sLOQ0KVxW2bOgX/bSmnoOcF5Po8zUH99sqUJJ8PI1P33TuKs1QzPWVF
X+2IyfSwnd1/2j23hpYDXKVsjF05N8c4xe9UcMHlbV5tz1PlDKkxF4KKNj0j6B9cuaPx78TPDHxT
HIsBKcWuJM/d/m2oh+nqOpbGAQCcWhb1NoC21GmgndRoxLD/4lvgOwH2C4RmMvTAZMa/4tkInPJr
T3A1bZY33IoRiqx7krsstoYSfmJ5OtN8Wvb3k6l5/vSrC3I93CPpIqlEDf89LzN7yRvWMTLFYanf
JiAqtZX4hO+wjloRdXqXDQIfhnufwdevvC2pRhm+s0p9WYal7jvSCuGLBTuO9y18T3nvv+NoGP3+
XNxg7TK4mdc/BOE+Epawv9xM+Rw9Zjc9PCo8VqtI/nneIxGVr6BPcSWuEm/GcStnh3ACYwiEiG8N
pnP2kmizAXlsqeTRS0yybCtytHhTRJDyX/BLMaeDpEex7PBu/k63nHaxYD//4iWaSaGKVMhHC5ZJ
2HaiEyBDsSxlrUweSqv/xbxyTnAcTj3P8auHwDDTAis+j15Zu0AZ0Iz17iOtx0j+J5el3ruPof/9
Uf5cdZbH7Dv8R7n7zJqZtq9nMBg/0xpmVVDummYDP+uBkqmOCcasO9Dx1iOn7L3RNI2oCrz71Jhy
46t4G7ZFhfuk1t4wI2g22l4n0MmO0YQ6C8jCCvbqzy9jC0Au940jlb1/daqLlOg9Bfu6BF/E2Bkc
uaO354W6ANQpZ7CDfuwUhlGic0jIvBsW07zzmlkjh8ATZ3MxAdrd6oaO3SM69ck9Tl6nKWq1kkIT
AK7TGp9R8buXFo40XnULSJK4Y0FlYjTQ0ceYwhI1wybrq0Ntef699gsiWfDZ8U8DzBnwMlWEowF7
EnMlrVMeQmOnPmH1l2ScvxI8Je7Qc+uwfMDLvA2gbzww5KxmhzEgfv6M3gfP7Fef4KIEzbtrNkRT
EssYEQsDWvThLGEQe+y17/2vp937t9vgcZw/gft178jY+BPz0Q7ox+/oJGf58mp4V1xCWVIa/wPg
3iAl9vhB1zzSkXog+PCfRo+JgJHyzgCjNbw7+FacC5qujhMErDAoUFD1WKIACHtzDWd6le1DLAGs
4JNqO4M2dvwMtZ79g53Hl254jOroKaERxVTPXYu/XmBIW3OT0di6Q6wfq4xrEPWEqw15kJNrwh2L
8UOvnRoZzMoOXVl4xDOBqoF1FUpBbN+pehnO0EKAxe2Q0WUMa7DXOgUGhseRoaWPd/j8G0JZCyzJ
uZa95++35pj652Zyx2bzOCr62GwgWb7TPHdrV8G+mh25Xbtde3rcGyN2enSqLx8heTk5IAcbcH1E
T8bEuLQc4uxJX7VD+j6WAt8kIuM6Oi0+bb/BzBAslrsLR8Q6pLfnhknwFHrBtVZ9ajpsXsz5K4N3
uMaC6TJhy0NVzo9PKed0jWhR/yXrO2xQ6idodYyS3umbuoYCiJIQ/jULYoVvDvzln5q9pU4ItH5d
gI21QRvjH67nkS5FXYDjL2od/A+gKMPWQSa1x2/xbjHoEdE2t3/pf4300Pze254+/1590lYrUmOP
2/LBrNbDxkZbwsxuhs3QxOH87jMxAds+osKfQz8jYoTkjSa+KFxnXgOeErClkJ56HzWrFkpQeL0w
dRHozyh+rz8PcALQmY+Lz087Jzx63gJnOGHFITfghUmyzWLIzEk/dlQm3dUM993ZcXCeCYGTEgfT
rUPfJtf+KAbZ78mx+0E6HWN6AmOT8Q4gAfSdWsayKN9Apdm2RFHx7VZsHCN8UO6/RYJt4ZVQm/h4
SJRyooHgRST7QovtOOi0/NbEDB/ZuyNcZy68hZOeFjRgkBy2Bmj6Tl2pFFcQJNdj4ESuCSokLkmU
runj9zIFkCW2xA5r3hLyybyF0WEvn1UI+yOdmsbBUIxZlMvKxkjbIlweDHv4GkLkFL6aFZ+WFpsD
7BsDQTgENWXwetDMvCAMoKz9Jqc22X8HTfQDh4xk4hVlAUT19w49s4qd+KThHgUdzz22BhXe7ph9
7pRVaUG2sT1Ciw/p7eRS6D73GqSGTTF7LC6Li/BJsOFIK2oN5GTd6xI222dCkZYhge0XhKAxREkO
o3z4+H0IqwkSIKA0NpuiUWrPjz4mBejhScLFewebGqgRW5NhB7OhQUULmVM+lRGeUaQJPVOj+4az
ZdDs/CoH8jNf6HS2pA1hP/mrzo+p1jW2MvpZqqgSmoAxGFlr6Be7ueOW2HR1amYYPvbvyfXRvTVx
nkLzvzgzYpScYXHuW8v1mFuGklB/+EKZGUJ1gMD8Tv0zVRnlG7z0bWvIvLWB/6xxbock82w+icmh
OkyObNKZdI7dsB5zMSEy4K7hIBMqgW1cq0eCBAafqyvAhfvQPZyIuZslR+OTPAMCL8AeMKRHwmjF
OR5TiTL5zO0xOXD+rDrQX6IPJAwAT5SG3ggcFr/PcQsit+PpdE6cL7jGjFWc8MyddfVoD0/EdJb+
8enzXqz5mUwB2nP8MoidXM/KsNXawma0b7ilhzRH9eDEFsOaUvhfYA8GKjSNyFQj1fHqET8O4xZ8
MREqRSqoP3PRgQt7WYGMDtByCHFzM6GScqEUjF5wyIWWAVCOPZ4j7m4YzvTeFLjUir8O1T9+DVQL
eqRNTex58TV07T2M+/zPA4KVlG2b/YXJGJr73bfDLcCVn3/dw+5D4v1lUg1vMJ1x7y/GOfOPEAvT
nrG54MbkiOX9lwNZ+dz4PCMHAvy67b3G3uVEfIHbqC0GDYgW8TFbN7AKPewJTotDVGwh6Rctj4Ee
VOUTi9En1Fl8uMTX2HX5L6p1+DoOFTI6bp7yIH+DhWt7gfRiYplTuARwrcwJgcPJgS6N2weiG0Jq
9qSHwxMdWjWkWglkNgYNLKE/T/whuM9BEDidBAFQuI0NuA1jnOdu8OYS3jg22W61exse3pv3Is4t
qJeeVngmU79TKqfPe+8QflCG3pbaJkUZhZqHKyE2ORJoStpwYMwQVJnK6ENinoeqIjni2GrzkzYE
jzvRXY1pHs+ItmB5yyHDXvAGteVMeoj/HF9gU/xc6OechY0+IbwQREA7oHqQcu5jndk0PyYq5zgm
P/Zs+8bDszj+COgULhFue09Iv68tNewbpufKebsFVGW8ulbf8WF2Y7I9bWDgZHBE1zHT8rhVE6gn
aSRNy3UQcbMNhvgE/OJ8ZQU4mHZqr8Qvqhb49zvQS48SCs3RloJ/yZXPZSnd7s2I1af3S2uyvXXM
xWH5bLzW+Nv2CfGlNyiIfUNzjOUuVsEUyWndRydFhmCDjwnlpN6DZsH+3joh60msFLSkDQpwYtpq
RJ+RrsD6Bdt8Lx2/CnN2JSSIT7/UuhgArc8IhEMLLb6R3ueNFhNSUy6KGQe47rP/3MufI2jj+GkO
8RXjrhmcDzGigStLZGx2DxprMyjaK1V/8Sg9+q8HMA9bPPkemJIj4tRnrz4URRbDx9QwYsjrhtI9
Z+z+MFhPUJK5LT27FawLCG9NF+6fZXr6QtJ89SXXLZhgjirLZ9p3BX98LLT+w6+IPoEHg7CXjRQd
G2sfQGErvunDy/KLox8iGUoIo/Kqnw/eHmSC1awAlGzsdzbUKDb8Yni7ercEtZJv91+gJIRrgjHw
41QXaRV7wGXKoTteE4BfnQuo9B7LhvkV6OLVtyb6UsMtlcWDQTsuTC9wAmQozqi+B/e03Z1eNvYP
FID7J8YARVuxjTpMrVV3jYvpPVA6B/AWO0hOlA7d51CBBHtr41zsWS+0JQI2w/0jEtZMFBQXPfs5
Yf+z/NamMFatXgvy5xWLRxfPwGSNlnACnMXWurRw1Uj1LM++RZIZz65u+uqamB24uNCpm57p3Zdn
XBFUD2KAn3zPyQM9Fau5X0nsrOhcnkyO5R/b4Wv1nR2xRhMqK/c+Al7GkC+E9E5oceP6a+zC2qB1
HJzwAPGfEQYa7N56buBwQRuKQC3+9jEUeWG3AqFz/lrMHr0Za2frig2Kh1cq2bggQLsnaiCD5M/g
3SsfrNj+YahdAggO8NBeu6JYXIrAeSYfEVs+hki/Gt4nGVjGDF9yvffKsE67cysPC7Sjgdm7jrFk
MfaFhkYK6Yi/Bpke1UExYxwwKXt6yMKKpBXCBtUfnEcGJHt7+l4wHwCKV1I+RlykJuxiaDMlayKp
6O+etTxvz13gcsBb5x29VvWwWt3QK7KV79ZzRER4EzP2neYE07ZYSfr3jDPTOw+tpDVrSKKFe94H
pu2+ptWvBft1q5AycyHhythfB1gznfnQWI98QhZqslH0dvw0wn+0MH1xywPYU5VfwcR23G/FWuhe
Fvc9pDAAqx+HPqjuEE00u55iKn6+XLMsw0JjD/FP31DzzpDn0apUXvHxP5iPH7w3LMHfIjAY/SJy
hcp6nBmolFOGH53v4mh77TvO1B/KS4YQDSOMogfOpHQxf7t0TGV3KH+sh7+r3smFvofAdbIr8/Sm
R5CfjmwmT6+d3jW3RUowlWWCg9sdkTbknrVYl1mM+KlhxMZ3hOibnXeC2D8hiuXsP6vJC6Mq2DSJ
/ZRWr2ay3w7Z/r9BhfuF1UddE7OJYMfTQf2JnfzPd9BixkaidKvzToy0WeCnatsRaYi0knmn3WvQ
bKSkYLKH79qLMwICAJ4YWQEVPB46doTx6hP3V2SmbhtSYPcW2dx80JVOkerDJ++9BnZI9iEsncL9
Qapw7b2ANwFVItHDHkmgyoPX1s5FpUFS3dslG/E7qEMCMDw1tBcS4QrVbn+2Y4z6bgMMvoMNZAvk
C3s+/QAejWhuiGheUQ9CWUCCUyNKYesOGO82k2pwGauIT0ffwJsmqCMG+VJeNgGdAUyXpJmEIOgg
+QbBZnDjg0ALDmIMiPkmF+v9eyeYPv3NEiKG7skBvbjLAfT5f1kymJi7sIAhnAcQn3D8IGgW6o+P
c+jYSbC3Jxd1wFN6+IB3qEv4tnaK88EC9yZWwA7dEX7jM6019O5Q4UrmzfrSaYXIbrS1aJeUdxRf
+uVvS9wH0MT0cSogKRheuwu0Tc2Fa1v38fIfI24nSBI2UZM+dflh9CfgUW+JQulGfQJzGovfr88O
oegujQsUSCFYwB2H3bGzlnk40kZ01B3YgDB2MpzJ36vjz3P3xCzZfaZfx8M3h4gbFUbfOtVCdEMU
YPs71oFAnP32OwRkcCyv6LXonWkEhlyG9o+94GwRSvCYfbDs18L64NPiMUsbKKOmh43ITLf9y+Ad
HL/hYXwZFBN9BJmQAOo3x/TZ47Kre8bPg91sLymfGuiAlqnIS70qoPDI8eOluANmpssPKEVvbGQ1
lHHcHKbEyqyJlQl1pADv6M6ItGQoc7v6xXl8OHjqzmQZrDAyofDCpou6zddg9fCqpa/uIJ3iwVT6
7cKvCLhwsalVq5iPmiPnWYdXkLfCfQBA9Jofh0V9djj7b2zuQfEYXqXYz3zgPVqUzriq1hmmUZEe
qKgFDkmD1Bhj5ugzb7ZkTKsg5ZxUaP7+8xVysqontDSfJZUJVbWOv2XAKnrjrWD7UmV5SkB99/1L
On2o4MiUQCcz/cctxJvwjIvZ9kbFA3+8/9xCuZqvBzRAH2oqpqZg41Azfqjc737f+hGYTSZ4yP2M
Sxdg2kopAd7PoEaNCwHoFjyu4YjtuIAoUndrKJTcJJ6ZYVYk3kJQbqIMus4c6z6dXQW0h5Ct4Xdp
Pvz7HA/8EaC9AonnyYCf+C9tq261OR9QE2sNdgP2YS7bCsYfBvfRuVdwjR9GOKcvC8Vjf4WnQZNY
t+TPBz6BUOUfM+6UwemINVZynSD1MDk1LH4of07Je0o1rv/NaB3/Ex33DLCshbq5j27D16IEviXK
CqUs8IhMYz5jYTPD159JYM13AYf4AMhKuNZdphE68QS+VS1QUi5yeHOMehbN6N3Afbr5pA/ej6MT
3ooZA2iE5HDDm34ZMFaHxWSm14yDStTDZcFhog3G2Cs2GJVhy3efI/q7TW8ExeFsQV4BPGDC3c5B
sdf6L8jTcGoHxqBFjPEt4Jzf5y3c5LXxa0kTJOoFaVww9b87gzWGEiZAWH4d3MEJ1/3DhMERQzx6
Y8jz+LFtQK7nAGDFr3oNvyQr88Lb15EzCUJsD8v5kT7Kv6B7u8SAeu95m5UTbszYuibAMhKB0rnD
esC2xMTy7ud07Zxv1Fhp80zJwf3VsTNHSf+ts8MjeyF87Z/QlRDlFTptbNwZzIUUHN8JYx4cQOFZ
/LUW1SMmUcQMie1BiY0FzY11fPj6hItiLHXL7utXk/MpxsOGqgaaYMEI+z+mzmtLVa3bwk9ka2IA
vSUjJgxoeWMTA8EsIOrT/9/QtU8721W1K1hKmHPE3vuAREvkhbI56NRDvHmZ8J7rB2nNAbJcL/ID
6fuWKYptxMve1uuIdGAGQva0pxWKzjceWek/qMQUkGwsv/OV8Q8JbFgU8VfRss6MShaJXNTgua16
7b+sNJRt1id1jMMP7TvKJ8ix2Z+/z075eyfSdMKm4tazPRWIVIbJY3qnAVDhXiYE7zPruj1vH9pv
/Z27zKxzH7C8znlwCq8zpiujmLHAeLjqNkWLEDvzBkjs19c9fPmLNuXhI38IlPQ2KYx3/zN/DdBA
BuLZ9FgpbQ+cBA0yC5c5XI+gMznUAS/00s201MFtI1SMwgacqtKnHtJZ3ObtcQ3tHYTA/OZHL/86
TZobRyBWDW+RmzRULhPog12HLCkxn/SN8d+gyNCbcxKwdOkakSXwuPcRUBPgiuM61wb+d/+oTqhS
30/25XBxlYfR1uzW7PY2ta7VxCtQqCO+8mBCDlLVU2iFQ3sN3tW+De62Be6va6Ivdo0aic3oAsKJ
DqIiUvUEpFpc7AY9x0FCnSXk5jFoBHE1ND3NRrK4sEkGgC8ICYdErpigOkhnB8PSZG/RhG5YEL/i
ZaUsiP/P4+RCmROrZ+Oeko9VLevjyr7POnj2e79iYl1lv+31SGNOvAymE66hPO79e19zNOcDd0cx
LBo/1NDtEjLOCRYiHB0iAuJnvUNiESh/mWEGWF2QsqBy91oIwvnkkTpAW+bqoqmHdHatpzRIWKZ0
HoreW2ECNP6EMjw1UK6k0QAE0etuaG3U8QMujullfJCcYbCjjCwSPZH02xATtRNG8hoq47wo2JJS
My2b2h/1maNTuE/36DBx2Ds7KoVshF+gQtT6Z0rFUrnsZ72vqAvYoPuT2X/GtT7utpdIeQfU/VUZ
Dk89OGY0G4TZKcXWnBBenx2t+v7ENRt1y2ETQCRKJdR+omL2nDG25tDs6mdw7W4ryPpKbLU0Y71/
Vr24Yxctk5IMenGXcT1dUNznPnZprN9tZXY9jStiFWIQ5n6j9UnxuUudDGEzs25QGJoAL6NYgDID
4+GQiDAvSAh3ZtfMLHHtmv6gxJyDHINbRFxz0XWB2q+tJk0XblbTupV21/oclyS5EYAAfGk2PLdN
DFo3ojWaU3Jb4PvhyUANfNrqH3Lb3WIIyARdHjJIdL11JktV+lWZloCvHO6AV/QaKq7IeQKMerAh
A+YYACHdvhHUoZOwBEK87NhviQLUxOke2r3H5GwiI0b7dHqGduA9rbbT2YJNvg1ZG1qHJatfafR5
BPHPDV6v8XS08DOveSBWRwDTNU/obFD+M1nmzI4hD8+Q3jaz3oc2xkHQjIToRqbPvwEtiGUBEsvH
Rihtmb7p9jbCWRN1JPDFKFzzO9Xu9qgtENOuiVxvet3csPC+j2QiYkG/RylE9HhGexOmA79NJsCg
v61NVbfS2h6xctCMk1j3ZkBR2X0G0Ds6wPxHj5JCOxo938ml6WCP1rS1nxC1DL5To1nIout0HdAc
1mde2iPwkL7lTGSQFP83Uexkgmr9IWQFkOnvdmC4DtNp3Scb6MkclGxeLk6DwI3N6cWYBgFddZln
GIY/SNTbEIStdOjBaVK6MYpRJLBTCFjy3cVuUwlwLqNbjeIDimXoMFsZxZWv/MnlYSXRi2yz6KMp
16DgVBgKsJ0QekSKU//AWqKaVswov2UQNo/eiaThYaoBeqgb5WiwW6hyxXtJorBxd1K69fB16Abt
IRO0C70R3hFGetbM1uEye6MjmzIiY63YZwq/4OTaQ2RzJsfEbCWbpqZZV4A0gw8MmMHZSV/6bcde
sSg+UkWtkFOgtwQmDNiZ82AuSde+2U9CwiGyvzOqx3QrUE4J1YDwxi/aVjlJIaOjActQOCZzgNCu
oy/kt9CQ1l9XN0HtlNYo+lBIKsBbbRun7xhrliw5Q3wUm37dfZB6YLw4s76h/hydC6MRoBsfx495
jFoNBI993S/2L1jBANsO7wf1XSejdQFWKSyGuObFerKO9fbFgOW6hg6NWoLfyYLzDY1+t0bgixiL
kUevQRHeNZeonFC+onzSsBm4xZbtqP2HhtzAmhnBFD7J5JETMjuLF+Qyo76tWY9zAF1IvVH5Q0/T
ZJ8XJilCSQWjT7+h2fSR72a0UN2fz+dMFwAWT8XqSeL1cG5OYsXwtCEfI9fCoJ10QSXsNUYvDWQI
y2wpyBFqyXrdkZ/8HmfKhzrVEA/WDxBBwnAgKYAuW0ManIMvnh69rM6DukGHZh4XRgekS13bqQPS
+y5VgSd4QKYFioqR4iFfzRjezNxgMjFslPyIiWf/EFZUO8n36Z35zYn8XwdopUzuaO/RksYHUYqV
waTSzAMvT8omP9eM8XY/2c/QYQcTtGIQikOAA5zlYy8r6j2cBZgW+qc8rpZgQKmCcLQyIVsoogJm
QTDHWBZXFMNVhw4mynoT+O8IiAUKiFBqm4AEuv03UnUiU3eZvwHyg7NCXCKGiiBYwhLpvvafACXp
U7mCwRQQzsnYAcSEi2598K9EsXI1geRgBVr0G15brJCCy5bEvjKHxY3qpVXPrdpJ8rfs65vxsMdZ
22k76eA8aHj1XWv33sFfarB+dsxzte/bnFRmUB+VZLgdKnK31WvwnjbnCIL/Hf8uq/uYssLquVLm
aqT62eq2b0QQYTSF68BcioQqE0WfnD4nZMAV3ze4KXQD6YHf9KKSRIzPNHWJ3lq5zlIgN3jMOYMP
PIZAgetCZIU8pZQVE7dpJWAIEpdvFAu6EL1DWxk8HMXq7uVZKnzlOqBKs2kVE4JD5OjyV6iNu5DG
5a3+LpRdDg0nBU9sHk/TBhaBI6t6lK3BGr9pk3wkjLz7aN34aVRoFoCrAtkuBiFAsYge2I8d0j23
4zBleobfnp9RZnqCgrVyiCy4gloPRVUatpvu4RlQ6zxZDxVyfaNuZpD70Tqk4Atc7Dwo0z/tTRbE
3Y+3jwCRIgrYmAyp2BCvdvTk5eSudrFpFrauVrMCFIdKLu0wLpte93GdkMhaiCU8g3dD/4TAF5im
diRya5gogYpDfrx1JIDTMbEwQT9zWTWDFL1Lvclj4iqqAABj6f54NdVE3/hmaYCoTjpWYUBXIccf
Oeup9pBg0FTHzwgFaJhZq3wQr9q33gdJaOT9Rf4tonkADk+mZ16BmbT27w9fyIinOnPaFqB0EA3d
0JZIFu0g7assYobiMqGwG5xQFCsd7bpHNPYWUmfOgcgRe8EVT0hlgrv9pjFAIRdioC7jUnKbuKBZ
zYFmgAipbyu7XjjvEdENbXVdg1NKncMumT8+7g6bxEGKkYxAZCBTRIwGBIgqGkPkrkaK8l3lqB0L
0REa9Q2/evcY5LPPnXjloX2mgb/oWuWq23VjtOmgtjJHgd453GQgRW/GttP8yUbrGSf33r16nBUC
NGR4xLxPBEVkMBM3QAO5rS4/yAABAGBY0dElLeAq53/I2iqrOqzCzslQNo9BDAhvXKdnv2MT4CZI
AQgQtfHboYTRvUxq2fiOgmDdZ+LbffQY1BmO4LdVGtT4lzoyr+wZutEaZv5kvH20OxG/AOF011WW
NBpxdICIAk3IZS0a7yH5FTKdzGeN0brzmGYVByRlkCozVBHIs21YPnT0t7VDTNMARDbVfZKhZgCt
NkM/dvZEBnihAQVMgcuf/bvfqlvkJveo5mWx8RzUZ3jCe2afM4YUYb+EayRygzmVNRIueuyJAyna
E9YUBfyxWNG7RY45ultw8AZCuEBrGrC1gNs/f90+5Xv9gGKYxb1BWMJE7+mrHkI9kE0hG+MEbbmi
dCRyJpD+6VRMe9IbhzYmMr2UOuWBbbTIJ5ELOZud3Mt3NeDOZnOej7hgb0IfNBkxqA9Q+//JLB5i
CGCp6R6CA4bXnUJj67nTi8PPibdcjPYUNul0umkb2Cw85fxkUXvUEUci/jwIlUq+5Uio8tg0THq9
3pQE2oZS0+NHZmFQ/Z/zOoH71imUEqbO5xw/fyFqneiyBIfEgpqDffWI8uYbXnaXOYFqCUeHe+YE
ATyopwn3RlQgcZmrt0XeM2wvhepCrmLWgVHCLgUhvKIRYHYBpQo4FbQ3WE3hxvxHXPlSpyKa+7oQ
QOinmHzDKApadGQQEEg0+0fMJ5pNxPP+2Cd3oXcR4kK8J30DnAn5HsZOBElntVyedRuMEaDYSLGh
5USw9j2evPIrY7kc3PqlJaog4Ol7X9FJnoJYAocwSczJ3dh3CX91eGMQilbLlbCzVtCoYlfAtlB9
YpcQNhu/TLSgAV6/zBVXAO+7XOIaeQpHhlzAVbchAdAgB1kgHJiZSAdw2rwu5TVjtBIksFwT2nIb
rp9iM/OP3zPuj+m8zCzViZbPhNqlUfPDLx0C1lZhcnIBWjBB+OORhciAgOBfVYwKEyaYgICPqCPI
OQNUnvEXJQwZbpbwm35cMQGOr4SkJikeQGU+PwnuQXxwP+VDMOYSsH84BSKR0dPsjkpLNCgESyzD
BFsMbX6jrvKkFfUB104dD+FiCsKgjT82eDBg7RQGFFbJfw9B5cpHBZQXXc1uvzXcfXVTdgf3MG17
XD9ONwxZ9aHw5XZUxNhmwtsQRLDIkASBGwQl5/82BpwC1/fFEXKN5VJzjQJe4XsHWBSziJvGZREV
GLnfwnRQkFSRpSiXQWhy8sHUakWg12hACHlqFMkVFBYZ5AibXBKpXqF1yIWQz3ST6VS39fBpy6/R
+ObXQs75PeTrAh0P5inz1QlDEgbCZQt8X05BciF5NbkOFy8eXsMSWDackN4v4HzBRPz/B5db3zNi
D61G7z3+5I0uJcsVN8NegflhzI49zhVLQjg6OlqsvdXFEwS4wKGTmZAmTsDpjONGsi8NFWn4BvS8
0DJ42yVR4Nl899YD2vBCL2HiPNIgKEpk3smTz/UeoZzCkLoWt73lpJx25n0gXhN0SjoonAShtMht
paM/SHE4VocGuDxKrqAQMz/bl/1c8kP+fEkjj08ZVQrgInEIt6rM+yrdvV4O8KlH1a/fGdD0bI+E
JslzimWx5HkAENODkL7S8GE2p3dYlYVNVG/E0Y/y9LBR9EHVR7W0mYT5oqCUEdpkzn1RouOf81nz
AJRpXtdjXQGLIhB2RGeZ3ql/EMt+M3q9eW+4GW46OiEtoD96BPTwgQ9vHQcEMrQMHpKB07jabIRx
LMk6cOQvkJqfzUn5f+m8yEVhpOfc/fCbWrw4oZClU8LhCkNU0IiyWSBg6Njo8oNw+VtqAmMXK8oK
Dr9bXwhMHDZbomQryFkLnwtxsu/yjze/Bc5sVW6FdIjlIa99Atcua4dV9P0zPfijvDCf4whEbKr8
Lki5e0s2qvwRgSOL+8c3+q1oSQd28q6yeyn1sjjkVssu/gH12XbBW+/FRo+SFGTP/zIKHPCPyIUY
XJ+zYAAPYxZEGYgiyliZXrZy0mLahBdc4wNuHlUV+SAEwxHxgVL4jZLKkFrfH/1AKaM0UM6i+ccD
J0sdHageKPa//vBvOIWeLc6Z0UNwQfB1kEwDDj7c/c5JbJowJ2WLsVFkp/NJWDWEc9gIjQv6oTLO
j8U0CN8OrDDRgZAU5Ne/h3TgK6FN8DMxoHUUIMUM/ZwfpFtxCunkhdsrvC4/FhOoYUVlC/4IqiBE
IOAJqwGSBFdfXpxA0ztu5Ng4qFW0EiPGPxwX34oxk2P65YLCI35iZuV45J7LEQlO5IGR87EPDQsT
cZ00GPEKBbZmTX6vFQknVg4I3olxpkB5Rn2KX+UGSjZ098SwfI1m0RcvBdVToPkQhiN5/5uXUJiE
eXDF0dP7nlLXSFC3bLonpoMPm7gamjgtLEvHaW+RyR3f/phbxnhMSCd1WKnImWZzkjBZC9yVUj/E
5oFQQo6eGaHSCuLyiJkmqGBdSBbage0ZsDcPu91OtSDEGju0tUorlFUb+v7aYN/8mMF8/y8c+blV
8f1yW/CPD3MpF0ro0bXtC08HQmAkzrwKhT0rd0XujXiJt8jW/OyXj6UB7CsTnV+jKrhshc4iDEdK
SNIaolv0+UtQeid/MmszoU92rPOi8+VGCkMyB324thAHNLU/4JI2H2ZtnI7kIUFeAvMd4QVb6htH
RgQjFvXVypMhCGQfax3urfBu++P+gtLf2aMR/sdW+BUWJbbDCv2Jlfpnj4aKRct8ONz0S7P/RyES
uD378GLws35/4dDs0PfjPmX1IhSYAX9GeXI+vFiUIzeb4d/4ZcCZ0Jw7qDE2FJuoNz2YYr8INMR/
yUyWBmtPfBjTZkUU6MtUFir3jpsii/zNhmJvwzufHgLMmyztt7EeyI5CiEdfSmVSHK1cee4l9+YX
aXyjm19A+X8bVKqEmSnkCvy9D82bAEoWSe27OViWwqinloCfFvMlDjd3/R3/Z2FUBkdOKCGLTcjo
8kFcKyE8tUVzF/DW4iglfBDzR1VDDCd/ubv7fJbOX8hfg9Mdq8PW5L6QW6zB5xeqqdBcmQ8zS0Q5
jRo+3cbmnyj9s1I187vGv16Fi8g/EoRpL2C9m6GsERb2jhKhBbyaF26PpfCCswISLIcqjoxzEGZ9
QhCBLAi+kaOaTnvuBaPOsUnlQ87QJ0gIw4CNISFSzRaj2zHYVncrDKYX0X9wCZt8Xy5TqycGRPzL
EsrnyfBLjI/UmL4C7LzO18XAtOIy8FN60jzkCoulATAzFF6pUNEakMyRfCKCLbyI3Bpz8Q2fZpGU
jkcjMRgDJM0GxJ0oD2BEiH65tVBN5SZKTB7rkxlhpZS6Viv5CatCamnygeYBQbaE+DcbTr0sFmLk
1ddCRYoexfrRImiTjEHeWIzmb6vL3hU/KyuQa0Otml4zHooYMyB7EQcqV37HJUQ6T3hfPkEk0DBH
DAVlQj/0fxafePRrc7916p/pDf06BZ1HpsNRpjUm3kHIuDlBMUEvYvYNq0E8z6nz70Es91vWPy/N
Ul9B1yXE5Myw8JGEcPxvdnZGXPAlppsUhT+8wBoWC8XZe6JGMOGCUMMXWD3FeP1iUy52RtUgyrkA
KBGsyLPk+OQj5Iy/C0+Y3HQ+dskgc7om2ezJkTUvIcfPRyaSILrBgfOX9e/XXNaLSlTFape1SzHW
IOuTxfj9EimCgOVBBQOmNitX9EyoRLARQsqDstzX1lfjBDdOsIIsp1jKrslVZ8dJiVEI3uigyG6U
oH6HTdntYjbhDsstacxvzclK43qIh5TxczwR3bxgF+7YoXK9xZZwgRHBYFXFsH7JcmRpEdhjd+TP
wE5CJRQHoWKhePHSCLi3stRkoXxvFKkdTWMLUrNkRmRvfCu345sXyRLPGYzLZhGfXtOXyDe8DRau
LDOeOZuJAAKwVw6Am0aul+rUe9F7w0yJ81r6nCUnhqvgwvAh0RhvJA+EtrnDsgPZkqWxRBGCda3Z
5CHcfxLUK56XbST7Rw6ug2KanB7ldSjDgBlYrl/zqH6JiRyz3EChlv9aLHL0Ij0hTNLV0m8NqNaK
4xdDt2LnnB1JDGf4P9FL4XA/Jlx1sBKepqebOiddENl/17BkqtBaZClKkiTAWcnLRytsOVkchwSP
jMBJshqus9haIgSew1YWkQhW79WY7PfjQne2YwhnckjiZyX75o25fF4kVoFqPl9PZtHXJfCTr5Cm
z3XhleCE8JAn0LsST8C4erPpC++yxqtDC1RRaYEAxHsPIORZXxG/mdTkvz0tCPhcU25bk8juF15E
HN554E0mHhf9G+vwRmTtk30fnQoJlzBhL5PIK4qkMNF0f6ZGwicxf+K7RHBF+LYfql0LWCTQOeCG
5INfyrbiBTkjRFp4MeKn76Je8eX3pB0uCMc+4TD4USRrhhXKso9I2/f7wp1Is4GOr/w1ajO/SObD
wGmGkqREb4jUMSiAighWE4qQ+c325UrL0UuTQsjK8qtUzlqaeXIrftuFXqtcRB4YIzRLuD6yNoiG
LJEdFdsjm/HLjGXVsnx2lH2wnqJfklGt+tqYYEfhsDMp3QMVt/F6yEZnzYcFKib8T9yZbHvJBxDt
CBgCs0O45IVKA3xiC/PLCfOv3hPr+C+BN8QOypoacKE4cXaE0GzpAaJfs9/ezf12v993zP0kGvE8
31+yJZc+LyN6CH3ZGPJqmMGm/JiLyoWNuAvOhDBWrsUoYs1YZ5nNbErBqGWsuP1iQSnamKOzK0Z1
8N3tskU1NqsEjhdPyh0NsvSTJ6tePKKs+p8tYm3JQAgOW/5CfGUDu1Nh43A/Ia1QQFkYO+ExYz4p
Of62C5UCQiVEfUg/7PWqFSD7wib87aafb5GbIO/IJN1vTv21B8vaNN3Uphgixq+wj1dcCvJ3o00l
RiyDPCiPsGdnDMwefGtjq9EAi8ncFp4hdQmRi0AFaFfYGCD5kVz1r2lT8EMsVimXSAXsDhLog5Mh
C4lkTIvs9+8bfO3Dt3r3yw3k1GkIceIcjnj07x3EOAqdHViS2JCvgCZrWpjzQrN+Ww2YNxBmZPKH
cZsWbe/j3xj+N2yhpzi/1WCRnuE3gSqBTVAHzPXXGZd2q2UqRDrMZe6MT/5LxGgsiML0Ilz0DuBj
p5ZMLJKiiJQGz+zd1lcVRzHb9p2sKCZwaYVgZZAwlVlf4kXRTBgW3lHxTk00L5hT56G62jES0CSn
dFMhq5bNO88NxZTuKC5o3yUyAQNcVL3HrNrXsk29XpmBraizYM9WYwV33lF2bbSrIQ+umSt5HCHq
TtQGtRCeI41jxqkjjXLXgptivx+GOogXuC36PIxoECHsLvl2jBMi+x7dDw3um1dH7jZzGeFTBQiX
LOm7BuRcSJZkAExyq8kKAzP6mZYh88tQ/IgnYNllqkkyfc/v89ok7T29LuPA2HFu5SDmYZ4HDxQ8
CCGQwFtP0HlGKOi5yEbUN427nzgAfWwu4vzjA1kiPp6//JjB6S8ID4QCMshrfJorf7XZad/1WrS8
yX/73WU+bJrQPYIHZa7mFvpbHCLrMa46/gX8FEn70Tw2mKQBYnRUZT6dBQqif+2mVxaj5oSJ7Guv
fM3glTxoZEc0jGBKb9+HBo/a9kkrjA4/nPfzRORri9mN184n1TBZtvZkpUKJJDhmMFVHTxmU0oET
Bt5FZ8oNlNjPh2mjoMpXygL2jWbUQGut9Qz3RQGjMMoXjA693bHXwICsYtsdfRbADKBbffz2UgjV
q7bCtHo9277n0v9HOwI0EOnUOUhfIGeMFvBXsLBgvzNeUI+d2Mltbb62P84ZVUfaoiCKgLxeIalX
tjYA8A0fpMc34zZmF7THK+AsmoubioQLHSUT8wUhHigR3joxrhPen3gbmBavCS0x0+E1xe6T4Yky
ta4RMv8CBni2RtAg9m8eI0mY/oQoKlQuv7a9Is9428eTq8pynKyVAUWMos+zrzAXVQK33ErGCWp/
Zk1Q+k/7xNyrigmVrSF9+NbwNWLu8mwdDlLme+6LZYukf9noNcKE8h2dzhcDVBj90JYxzkVrz/SY
CwcAvj+dvKmyoXTSctbXcevoxoymiV0lscjd32enFkOduaGX0QXH3DGZ0dHoIN70IQfcIQfTDJSH
ADmZF8IgibBEUwESD3e50p+zI/xvMid0fe697ObeX3r9ZRQed1ZZAs9E5PbW0ev72iIf5iv13Dsy
rK7mt/7ulVG4GoKTxAvnJZQiZvpO3hS57sYVtJWTtx26XEsmDjdQBqBZtFVgLvXuS7UPFlqjZwoV
6yqDQCp7PWV4QwCCF0w0nCoE9ZiKkK6qowOe5RNVjOJEIxWETjV4ULCBXsnCoaiA5ipoxMRNkj5E
PYQl1E3BnrwAeNZVDvk5BlS3KWawTGKwSG5e7LpP54S6023UXa5l6gyw4k//IorJ2dphNpUJZbK7
hI3GuBNGAZea32ISbM1qNij/P2MHGOj4BajfbDNrEz1WSjdvyLdPmrEBQ9OwbYj4QgH+2I9mv8QS
kvlxz4MybPVeLRgzNiZQoDYopQyboNPBisLA7GpuurnjGhG2krGk9LPbf8e63nywlirGHY7yEBzZ
nuXL6oPad+rfRjc6d7BqmJO1YKW2mT8OsKdmIaXzKp0ssdSUFgQZxI3QsYvkLK1uSoTbzygdMqAq
aG2gIzaXLbgUvdNO3axDuN3c8osH3HT08Y7hY1sNLrMKefl81JigqxMCQGY8Z4HY59p64bzfwh7M
duvVY6phMq+MERHSX3h/mfBNkFxOw09Ew5dC6EeYwtWEY2qTpzNcsLZoMPvUieseLqHV47DTSRkq
TG0enLzjEIFhlMWOoBgxxurDxoIkjOqxjpvHjhE0H+N5squ3XlOY0utWbf/ESJ6G/qaKD7j4bT/u
AYDY88e9Int6sp8nIymNJ1p0kCAonQJHZxl9vBue6REUM4SdoXlCqGkToaNQMo7gKqO7hDgzFMV+
c8vwMghf7zAV/If61vOAOUWb1gHVnpy/kpo7LM3mjClPVO3QeebYWA7nDRBhFkxldS77DkMxdFAO
uB10KLzGgW9xPqyXOqoR24rUC0/FSKuzkW6UaYvZ1zGxPnDowzUoxtUKTt5LZgMxKcu9h/nkGbX+
NEiH6IQbOfgjq4B8Q8M7TJbaAhQY429gf55RtiPCSmA/miXFpBVSAfgCpp21udtPJ94kN0Z9IVxj
nyHCTW65CbOyQx/+aCaZnQ8w0oQUqoFxfYCBlDk+cPAZk2PeVxQ0ka6iLH81HiDnS3n/Eog/eHtx
Ijogss/VvYDHond7tdczLTrDKj5DnXQUAOU5o+CsS+kouAO962V+aSY+smSDtn12Oz2ZXpcPju5b
cGzAOz6DePv5qwgWF5/5W9OPiH1zNkv8+f1uHBtOsnb4fGfy/ZlZU+J+4qebluZ789rhmRp/62kR
ChZXJ/FJpnio9d9lmq6wJ/eTo14dpIiOHThkRvuit5+O6Ai9+q0cZWeT5VE8jXth1xE+Hic7Zpq2
+FGffdRdnoerNrcWi804QB2TkjCdDvl4IoLKfAqseyoEBqST0bTjWYn5QPCK1QagPDG1Cikti0Hh
QuyCQMTTeEtVFkRB5IjKQ9a/0/PmHRLzlvUBGF8BhxIgsqVR2EKmNpWJcu0tLqS9fCN0UsI0ADfS
7wQoLZjXyfpQDRnMNj32ntP7RCUYB4Tg0Ob3SoSjjhN0d97zBjLsiVkjiH0IcZgl2QjIXpiEsAqE
uAkb2YgXa/Lk8Xn8xKfOyikTf+DKRlfk3vqvLSUA9mFz+e4gHWJgFV7b+ooi9VAlLwZTB4eCSAOC
FsOLAPNDvwQHk+pX6NsK0D3jA/SZeLmpIwNe28Dy7hTmRLtZk9qQJZgSBdIZXxN7dqMCbapqCfgW
5O36rUMcfpmg9MVtbcCTY9rhUOcWDIlj3RXRLQKam9k6WtX+3LuMQPz7JePJqa4SAV6Q8qeDVpRQ
La43K88Nlf6Ph6tEu7NJ6eZw2/FWcRsJgyZnQMnNq1bski5ltRf4Qv309/jjkIif6rKqFJpF8+PR
OhrPtdlSDY4bwGWDM2wY7ZaBVgyk8DUDoZnMDBFHMyGzHpFtVk1t0QRGqDMtKImevUt425w2a1AW
y3u/Mb0T8bWNHJ2gFfjPftzSM8amQ3mAmMhIygXbkbmjbQ+xSsaLrU2any/ieMbzlLdJfX52q7kK
OB6pejAnVh4boAsnhMLQJ17ueTDJRvfBcZCMcOmdv+McRbMsyhH6q+llZTC9SyXhYhZebty43zyH
QjZwXkCxgKEuBkB97QZoKYVtBx8u886wrtbWLfMa9DcAPADuYDgwkMov3jGHdo239C/D6wz4/ius
Zu3wPe34D+fRu0yuMGXPf3VQWZzc5BG8BvfRZX+GVlT8LQkJTMWpj5SeMihnxfDOisxnxzHYZPcZ
fsLu2VQZ50TpBRl3rmE+S3frbRGeJvdZQhjKrAESePgZDeHlVEiPsFvw/odXmPiZj3T78BM+N7yg
yhwaQa+lvEOGmjShuHc0C+tBPaAP+8+t92u9wngBdctndUxb+NqUqNfxYmE1emzS3WkCUdTjl2Rt
kyMvAmXae0J3bB+uMw4DMWohRf5xFcbq6DoDvgMOiKgJjiW9Av6FRfgMO8smcov4WcAxxaZDk7Ww
0nEJF+nBccJGPcS7C9o8t/AWnsIHxbhlDrpx9AIrnW2yjdrVGaiUYn3uBneCl0LQp8tsiCWDp6iV
JUyCkilc/PswA/w4u1Fo572VA/rgu8vkEXI1Nq3l57DuMp1V3Zb4mCfv0oZL2DQYwVpRSj7wU40Z
2K9BK8p6zK5lJIZd2b317OW+XPIpK3UKS+slbt7QGUwwgVuMARhzFx5DxqdZlI5orYkWgMLE0dS9
UG85uunqEyn+0wPJP7y56rS+ZRp8BZzTuoW1laqYp7A2yMKUittWg4X90ssbJC+z+oO0IWSD5kBD
KYQ6NAlgGw6CNnxdoUzrTTqYOBRvPU4xS+jlAHcEz4sLRPC7tFW+6DeHx31VyS5o0bhmeDZt3FjE
Z1ptUbzgyep4+ySXBoKGBgd1qLnKDgbcz3A5ih+EvALi158LUpVLhGAT3z8XuExIAA4vBXWBp5Lg
NCqjiTQovK3cmMAS5IB4Vz7f6BQrhhwB9TRqQCiX8GS9VRn85hVhMLBEQp+IA4xCwTvg9BHigdgD
umXPnzwjFVKJXkS1ScaeihBHqF2JPeUIyciodBFXQ72pjHUNvv5gjdC2JrJjfIG4SyvT0dJQhk1n
kfh1sxYCnEajjLKaj9PHaC26+IF9Sa6b38W9kn3KrE39yVAsZHZURFxFIQS1M4TQPos1/EIwVlxz
kBmknpRbJx9yXEzbHP2zMW9Jssk7qJz/97m87HWP4SUNjDgDZZHY6UrEw/I9r5QOeInP4kiCqrj5
oDZMV7xsHOBvFBzGIg2In8q94p9XxZjkBUkxFOf4G+6ZIA85CXkDOqMRUmTVXImaUbVHdWxArD2d
3UbnQHGLkYxFIc6qz3lmvrqNEHxGLCoP2ovHCM76qNNik6G78pmJQ2j3b3+pH/uPMaIZZJzkkp/+
NbbbLP2WcUYKD8RJ0yTUJDXOnfsQL0aQ8SHOYAgYKxG2C3C/VR22HVM2LUI2AuxRCaGmg8yEDDzH
9RExltiFA0Q6MFGv/pPYLnaKhqke3XPDIepov20CDPVsHcFbAeZZL04v/1Q6DyiVZCQd49lEqlPG
U31GiA/C2t0SU6kUhIDWYhQEfvsGS0CLZgtrnJyRlAK2DDNPstwqofOeTPCvGsrBUFkqQM76/ea0
YGRDrGaCFaqs0bsY15Hlqxg0a0ooEesl5SzIrC1h+zIWU03Iy41Es9KOjXbtdW3S+03phySDHzxR
mgIHAg2wNH/Put8B+jYtab8oLeBfnQ9kTeNECREtnSZBgV7bQVt7L1qLEmzfU2+H5TQVLidU44yS
Awjo/WeqEnYTyJxNAkhCd06uTTeQoCu87UrE1dJ9jQOd50MkONz7oDNe/7F3C06EziBaKJVs5SZF
x7k2QaevrnfMVmaSGsegP9nxic36ZWNTdPs+T+GEIa9c5LOCOs2OrBmiL9ydjpd1WBiiWVMzeDKm
pg4RKmoIvafBgB+wRHPmGccNm3d9TRA0G5+i1q4xK0CZYxiIQaKCcIQsA9sPa4wbt2Wex4LKTDZV
K/0YXFeaT+5id43GqOw3rQ8IbW3Qnpz3rwWDOcsnU23FbsHvaFUykDCfP6bJCPvzCeI9exMjwzY+
7nlJLAMaVC4QWyo2GBnMR5tfUVmguNKR0J9+Y6+hLLVbL0/cTGX6Qd9uRowwpGJSDQgBGCmxL+Aq
XAa1BYnFfVVNqslzfA54fyU632zehpCxviflP6+uq5IwtrtdA2Zz1psHubGF5OycWYModrPNsR5s
51URFeAsatFzdNlRt9mQphObsytJmcb3VU7vdl9E6z9OAANIzdQ6M/4TZS4fae19vOrAT4O+Et69
lqsuiv2DTsI4mTcZi0s1YJhH52k9SqeFc+u9nGr2cq52a5Gh9XSeqdv6Uukl4XXJCFAPg0ZjyIfW
tqDqulCGsZglh2uo/rGy5t1hNsXy3x0Sr9OWuOwzu+2KGYpEDaZ9d4JqUkdDAj4O0bisyObsTTcV
DjQ2ZEiAS1chagzaUwJwZQzzMx0m4/PkPuwuAcUN7z2i0ues1XsuL7jNp3tCoZuUnX4QVgVyOxQD
vCwJyLeYwXigDqlKIjlwXHcxFyfmWiDAGzvXO3tTMu7GsQeyURof5PGUrpuM5S0d8u0882ov+4SG
FBL4hXO6DRSl37rbOfIPZJwYF/d1X5r1FRUNv9MYYRYwAcq4HlzdeNga3GiM4ojwO3hnlljbwDAQ
hFOnAnwNYobNRjsxODJlDv9XQ5+GWXjp0e5EtzlPTXPUrowGwgR0rObF/hrVprGP7GcAhfjTcFoY
a3oHDxmym4w7ztntUq694beYPQSjOIKGmLYZj6MM71vN0IaPSFMMBMrApRcUuVbkuI+/x+4IExVx
8jUUPgMRZrIKZfZGHerto/asgPtjfM3DrnW5KdSEkTHsJVwtQgWC+b2iIRmrazvkebqV3t6l4FSa
KK7cAijmLfMc8UR0SdbzFoPYZtwk9RBfzI/3ii4LogPs0548ArXlEkdBNR4YVTp8EYOJwGXhkavT
BSj89bjcX9AJrZz1y8W3uppd0KakaqHMytVrR9Fy1gioVdAXJ8CkSjEcSGmaYtYh82LciZdbDHoy
yqFGdXN/d9iC6FhT7n/2a1s0iRqo+Zl0dtCSrYyBVC16OLZqQvkQF3qatqyj/5h+IoxCEclEceoS
NaMYMwxtEzOl6dljrLeLEwMT1dAZUsXqVihaPZ2nxwoFkbTJriMk16Uc+pkWVNXb0IEmnEQPXjbj
j2M3UoP14E2aYeJlGCZCdLb4H0lntqwqskXRLzICAQVepRcR++7FsNmiiKAgCHx9jTwVdW7dqr0t
G0wy15prNs/j3rg2kTokT2kkMv+I5wJk4SOKLtiAksgwNRgy+gnuawx3l8qlugG4XfQ5iAyCKKRQ
QREieGQapc/5Dfk872nrKbPhOj4dqWlovE93X4lemy7SF/q0HGcT+mwZQ2VlFlOJUfDdR99ds/ux
U1UnUNh09TzFHrddDxeNGZdPwqGr3RZwIZTL7wYGifAf52FmJEER4RT9/lg9Hs0iU6xsdocpV6OT
w7gNwffmvlft70QBOYaXFemHHvoPzazGwsw+CfuYw2nL3pJo8VM608REAY0mscgmCMgRY43R75At
P+FvUU3xNlP4lfW+Ds5wAnNIiH8vLw5ks0UhwAiChNcOa0oleHsdaCrNrobvGW0xRirX442PBjb3
DEp2ctSTe8y5AgYIiCFraBe/dbVmX6ZylxAP4el2Sa7N8rVob+Dfvw3IAG6an5POqgTguwn0hF2v
xyVTGUrxVhdAfumkmHxClvyJFfITYBrGBwDsqfnGKPRuxtwjqTVg5HkHa2WQx+VhAcGipp4RdBay
vpm8imHdZhcGnOzhJj4BsQvOA4SKglHeRppuxEP+H4kGjG6HTP8FV1QwhTBaxvy+tINdf1nDIsP8
+fCbvx+46TzO2mS4Rj+3aGYMK/3aEYRHGN7IwhRfneKms9Um5XgYZpPfOPfEo5qZNCXfCEMuZflB
apGGyMvA0lhpd5hRxBhaYsRGCBFuc+UYvsxWXsjT0sNpYjKYsc4tnATRI3Q2J6yJ2MP9OvVE0CMG
EMjhMsI0ASr15fEbSnPhJzOkZdDVBeD9nnX+YIvD0l8aJZBhchCQfAzUG9QrRgTTelJPVJiqmV9M
dPc90SIjepy42SMl6keDZUUIQDIhEBQfUcHy6nnQtid3gGBbctXwFYCedJE0FZxixCp+5t7Xglt8
tB/OM2rPGIHtFQSI5ITCia2YlCU4RCg+AY9OTxxsAi1n9jdckGxgvzDPSiACCitCMTynpCMEiDgg
LjqZnT78aC449SvTcjzQyXVgcu5aKSGcff9oc23RvRjeMdRDCatDRo48TWI+SAkSX79IF21Hp5gf
SAxHkG9BKnw4P16ndnJYjJsfWJ5BH0owHnSUIR8L8lcaVgQXiIk5PSMkE6yPzKMv/Iv7CBw7L4k6
b+C9HagPSKwGYv43fo7zkFABG2tpe+DpGzLmD53nxGMaq2+QbTE8goDRYlBRHrIopY34zPMwWabw
12smb1jwQGfDXmlNL8NeXIXtWv0bnLnZSjd1+CH2mjAekqVoZcq/MqRpMr/LKjz6zzljEm7CYt/b
opoNBCWmz3SaERCcqPLwRKyMEQaA/5EpZ7F8jalsGTJ3Fu03bJ2Pe8c8IwUt0wJ0qH+qraKgF77u
zNcCseGHdEtCiZJx01duJe7WQ3XIxz/XCDSGy8IKvM+zIUMZR+fetp1WC5ERAyNI3YAR5q6zUtlv
2EskFL5MRnBL5l/0W7J/xcKqOxQzZeAh8bN2c6BDcT8EK/S9x3gl7+uIXemzYJOXBKLOYcgxs5FO
WI3v5FN9rQ40uviCUJj2bArPwXdUkOlCiEGYRfR9H1pKPkK+fq45ZONDETSLzENiOaELr8+U2jpM
rCjnsj7HjKHq7TfiOQDcesxh6ddpy5NMzGa7f11ugwbKAuFkFtLgCMPpB5+X34T4Io9z6pknUzKb
LVZl3IRclRnxQto/QzzAF2/hAoiELw/rcxM03oOrSqsK0DQfzo4+W51t2No0c7DdxntT9LJghfv+
OY1Umy40fM0/489cZ1okhTQtjLFlls5G5fsU+bgM+RyoNx/mSBRZ4np2Ptj8TL29Fk+vH3xQCbLN
ZxFdQBn2z7+pKCef9nHWBRI4vD4f8oh0aQRYXHP6l4tnMPASzA1/LhOoGg9P1WyBcHULHxSREsVm
DkKv0nUSIW99QWcGThh/JxL5uuO6HN8LX2cLLNi6BLcDNuwXbcf/0ghYJJBjVVuUn9/JcPwufVQ+
KuZRTN2bUX/5vBlL4FqSEq/vp9M9Jk8iN04A15zIgObkXEbwQGAdtbSUJNMJq8A7Eyua752yzGEg
38kquj4YUsCRnxKsfI4xdqTxgfFGgChWFewh34/FqU5txku3QJ4kdagM8g0YxMRA0MvW9gvJWjTA
gw5VNb5N5OUou3hxxIOXMwwptuphsbPUlxmSNpg/Li4rN2bIu+9U5SwFrDZM44Zg1wdhpqSCV73R
ZNaOw+XUZJyVRBwGpRKnWlHa752lptZxXQa/rVAnE0JmZwtAR9BM6wVetUs9WpTtMPgu3of0IGP0
t11mc+0E0NYJ044R8tz3w0RJCL7YwWSu8Tq7IGylzKJBxsENnyQa7ZtnzVuIPIl5UzOPdv0HOeRn
H6FcIx5l+8Hc9lIuDWzAMsSNwo3seY33vEZ+TYZcLfzPtBtB10Omby/CwHUREczrt2xkDc32SD9a
VY86zf0M3JyUlbf9YKmqVgaGlZvGn7JOD3wneC+Vd8q2I2XmtTm8lsS9rrEQS/85Ex1x3ufuTiwa
gD7GKFtMfes/haeYp42ZoKmnDcOYE1MHLm1rEgOgQq9HwY7ClipUHul4lKIBZYBwlT8023hxOHRd
FGvJVd38bvFGrLY3NX1qSRq9u6CsCEVkKsalaWL3E1tHiU1YG615Zn45rQqz2srTbjlYAqU8T81S
UjkUett/zYTYu+fcchZkjMaiG2OcLNJLMNUASflYOyaNcOhfKBNXUAgwUjC/favBM+/Qw11OxCEn
qlUnBCoy8vX/v24DjfPyWbNqLAOjnyE+fHbJXl+JlEi6Dr5HlCTQ0QEw9rgNSo39AuGTmDOZX9Xi
SXrYQlUA5+KLLglmGFhawlBFWH/GA1dh8vC2G3IseqMvwB5QF0YCQ7KbPmipzpCpZs0ezs3/xRmm
hCoQ9YwdqIT/BxYXnHPuH0hNTFUghvjMocfMST4HxiScQtgZEBsIMnMoIhp+sfnBIuTYEGNAbKgt
KwhDJ3TIC0azGLV25Jz5F/iGd1PQ0UTaMJNQCGvwQCFN9iAkOpFDJIhwjRUwKBJpjCq+AkkFxWAK
CLAxvGaBnp84JIBLDRJIuCJhGY+LrQS8mmAbagKFMPPkJABFbc49wB7eZFiACA5n6qwOQB/BEeMx
rBnyA0aq3WeOArgoTsYzIGTj3dGZYTwjmqMqzNdUYfOfW6CJogyr1uy3USSqMFF/5QvWqCuoxxWB
TXRhbjlKrNL9rl54xkBNZJXQce4Y8A5PxazhllsY+LqPOCX5hXoj70ASXuTPDUkFjGRx65q3U3lT
T464ZUKwciooFmlJe4UpLaKWDcfrjGqepo7JtUzNvlHDOKivwLZDMR4F3a0OeN40YieiAk9X+kbv
TNGvQYzI3D6uNQMxi+fegW+xLKdUWBNWAeyIOuLMZdh/YsidKZOBSLGFHSFmakyhOYleBw5VLl85
r+bvJdM1NpcnbviqOEC0S45IRkRzw4f5iegO+oQYMsJvg7vWpFwwp+9Wx3FfXBnix5in4wvXC0Aw
+xdycHT34YnIE4LDIedRWNMRCKkpKAG8Pqj4JnuIowRi+nX0SeA0EyCtyziDOkuMsAeC4zVnAJui
b/6DrMHZc97uOsbc4cyxX7q/kObHwSOSNdwFGIrAGuWKOf+Ssl1SYtYNJyvY1OOQ/x33vekT3Iej
HZLLhyIPy7M5r7CoxTB/eo9ea6KEhuDslfO1MY4la8OwpRkzheffv+kFz6OcwbdBCNMrcqII9Drq
zjIGac2cRzD/5qSgHBpM5Nln8nHLaTeR1ixo+7PChBEPyA4yfBZpwXdF75XMqikw8aLUCfSxSmw/
QDJUm0E6VT1bXJC32OOy8XEa06k+p5KtRByFdAVMd63BEmrB6wYaRW4PrFPaDTTL88Tv+2LbG45Y
T2xsvadTx3ZCRLchQI9nH38ZJ9vJbxP3swaluUKYqDhkS+wIIMeD8mTMVvAUQjjDNjsg3CIsh5Ze
H7KGR49eeAegWUKNfysu3x3WEbB3AVT2RmWTelZzs64S0A/8J44elEEs0DAIljIvw/n2yIDVzLEd
GTKt+5qTxKsPamnWzehzlTH3j8VAkKjlDPsRvgWIZBz9W2n7eJrJ4XhuV91J+Rvirfo0h4xezOqc
NWM6iCP9mDCA1RdKYte1V0DJK8yf7rx0JyW3uxkPBmDYMigWZkq1neiTwW/F6TfExycmKswjvXau
Jk41e+Nk9FjFR4B2Vy+8Fy5NlJU4V+Jti2EjPR43YEfAGyJ5qhAYL1BlHIzC7kAXO+aJOAR/qGcR
BIK47zC7KVefWT8cjEurxrTUYFzZx3sJ0swEq8QpNM2FBp4LM7IG6hsVnOaTdFoTe0N4JQQ5PJlZ
Ux1IoD2ULbI6tNLJazPvHP4Mn5M3Bt9OOhw9aGcZwQNdPMzya1fXx97QRakhT0jMPQ7sD/0AzkEQ
uhAv1iIshCJIWetUjgO7N473lDCZjhWW1WUuQR/a08O6QX+HA8bIeVQVoZL4+Et0GQflqJG8F+JQ
bOxT3BYlY9THyDJziRQ50qlQPKbO92fpbIPUhPLmwTGbTQfZ+IPIS3XlyjZQb0Lu8FGFoeon/tUu
RjZyMNNer6cDEnzXJeG6lX/3JGt9QvIl2m/YNC6zS3NI6ZXQqgptKFa5YxG+Wrhy8LTWEj7JbxND
54/zcXKn7tybGmCrNwLLMdWASpD4CnaFZccy3iZr7BjTQwco/kXElh7IdMHm62nj0lxo27VEy4/L
5Om5U06/q/H380FWjzsDzgdnLPk9MJXiES4n0g57U5zvTvolW3znANTMtSECpQjXjHlvPtxJ1nE5
AHbZyLuHz1XhyzbmYs6belKgkkddTshVsXsmXdBSvbQ7ZgEEpk9wInJ6Lj69o4HbuCdINc5grKHz
s2VHvTASfq4U/HL78/tG05gv5GSs4Md9kpkUx8zXL8otXShrMQyAlDRqiG3OI90ZejI2eILzi8jG
+/J7kUsMg4cpsRHWtsEeeFnozGfjAwfta82oozjre0CsdbZsw5enefQmgTJpVlBcZr3tB4oL3ers
cyLWza9C7LB9TkYp7LPkTNg78csXTFEaF32DKcHkgR9gZ6ZXYHiMrxgTDun9+Wr+4sryj6qlcx9R
TFI1FcL37nfB0aSdcSpAf/ggPCAHhkNnzfRbhoaGuzc0yJcCm1bYZrbMfg7savc11GU0Pyi4AQN4
6K4C5b8pogmxVagqqODolgHH6pHOMjb3Lz+etU5O/Y/BH0w4qGylUwHKw2ihTSbj7iG8P3qUhrDM
OJaJkoOLBFGWDoyzdfJYMZ5XL3zBx8uTqYHZ3OJZsnhDR/guIEVMP6u94bYgwDKmseRzOJWVslZ4
Gx5+qTiBy3TdpkJrP7TzmeSs6/c0xQb3YX5PkvqlnNcOkDR40y/s5aAAKNAP+nyB+oVnhQjA39XL
YK65k/dJ2sFlYagISDTW5qwIbtb/A+b5+/smRRjqWporXOaeuDofvQEEYBYRcYiNVwcQgidKGE+0
8DGpLsOVNPuOlfC1iyeMMsKP1bm4tdBjdW7v9Ob4hyWghPlOinobHPyzM+dlEbQzHH+pQSe9UxPc
l3E4vL63ZANlwpom+XcMP+YUcjBUgAHS7XGVbZWpvGoWEq5L8kzaD3kT+oTAN5L/oOPs5AvOjHhU
S9E7eExKZUSAExlJ3VT2+9PfrL9QptqUlKD3ue8KM6u+2wv5UBHXjFWOCzGfwm2dYfScMAqPMDMy
CRTE1PnlD1wMwoJ3oPo1Fo4MWazWYvaHQPXnVUhjWwxMyug+vo+/05ejTx/bvn9fv11ip70H99Uz
QmQ2W9PeEQi6lLwlhD6bxstcLpde69HciXz6EeN1F4Il4P77qrLxgySWJ+lm7GCKk5oFR5Kz/1eM
dnoItH08AZVNOKhlmsc9Gdugznj8hXlAdGpgYBij44yAZ8Tljus2hxWA7Q6KvzyniTauhq/N+tF7
cqfW7VHfkgQyrc6Adj4k6KUSSZh0YD0j7DqCKwIYzi6kh3TuljVXRtbVQ5gofjoXQtLSu145dedz
zQKam19xu0BxB8xngR8KOR3ZGTyWpj8MeByByYCkmBscTSR9nkD17n+41tY/s4PWBJkaud1KNL9A
x4LmaKoab68lkOffvwE08AGUUU+hW2OO82F0x48YT9jluSoDbnL6Z8oBBlaPaLjF0RFo9ONRLB1h
0sNYghuSsNn/2A1UZqQ2ny4mBwZ62db4kTY0kjTxm+QzqgBgaE8Sk3/WUN+W5h0AkEOBlalyaOCd
3YOWxY+bEW7KePpkeAmBszLVFj8xJUmkF+iAUJSroPsMRAC+sOXpCUd72SsI38EeLsyL8SdzWmmp
MA82azKNcFqkXpP8Sve4109pY/V+1ofpYOXitMoRw3Rg2oJbUNtBwsUIsfSI6Orj7wa8cGP2fE/H
P2lGjTLIgOQCGe+MHRai9aZslzEGUjr0J6yr7mF2Yv+iqGljW4227Afybp6egHlaqAjT2pYZZcNQ
L7BGIqeMRNKmdLLPlaKkYWyJnTw0SspWzVqw/TWADUAgtS3haz3JDTeGFvFmF2X7ZGdFQsBNBWZO
WypvfhKmkojFOQgLKE1YmfZcBe8vkw/2xVifvit2ZWVSyqPHio0svtsql2eDZyqvfPqxx3SHQqIm
0PFXgOv1HGA9e3RxP7vPB6ee+5OWT2lpiAmx/2X88Z52pxpgGtdmknla+EsNH+gGIYuNnCJmyAsB
t9awKWPIPyTegDT5OZOi2q2Y3+EAW8NJpD2z216U6kH32nbKvHvfjlhrkwIEhcTnkLph+R1xvHw4
FaMj4Wn45RHy0dnx0NaLsNW9iq8S4dJYy2xsPSFGfACDFjDVpsdde7fqm9baHAhPvxdiOob1O3aD
7OG4RgwYdNoK46vb03wnuy9g3dtNm4Uh2V8cIWgcaTxgSFNTnOrGely1GyVdSwQfnUJjkSNRc1IU
du9pvWvr0XNbsjM5m0E1gqxgKdt3zewOnDcZInzCbsi0YNwEhxYwbKVB8mWCff6AF42/7gee4Pq3
LMI6HAYYXjTeTw/lbQlgTnc3NHXZ5gC7UtMPYMuw99z42mger985Zddxy+HZbVIAsz1HUSeWwY+E
j94KEgnwDmqiAp81XUzDqR3oqWm0q5S8OYccXoJogDGANHoQ0K6VYX4gCBrYNvhDCu/UG6aeWmzg
2TDQpc+mNJet48dkAvfGLxU4kxP27gKMvrBTwc6ysXgAE+T4H27KJD5egD7RzPZwv8VLpTYhFR/n
zL3gOm/eK4ZjvBsSY2MX4ryumzwJj9Bw0KawUFaMxgSTeChgQ7psujByn4SnDRBBvPtw41GvD2yU
DdQ9j9RLZrTVJe7L8pj/jjAgmbuKcYXsHjVLjP6RsnRASVT7JhKZH2FSGI6lTiJbP+RhIADdVMgj
dF+CyDoZXJJqXDGPNNawi0oGg5HuyhwiMBk/K+68V88+YpdjuEPWE2Bc55F6Cw+6IWoAb3rUQi4k
6cqGAk0uHG+cDjLTfQbsPwmgUb69qPBPKnxdlnYB4cY3Cq/TPB3jHFr+zNVf7pO7mOtBuYWRJvcD
QeGaMUIY0fSRv9HNEIz4XeigVVxjjHASD69tGYf0l81kUi8czFA70AIkPDiyQYtITTHdf9k8pQ4u
nTqw18thoOhujmIZoI5O/UNEEKoZG6D5fbfJdwK26MmT4cv9amcNBmCfHjnP/qo+eVqCaPiATgO1
APLGfXAxAMOUejvUpmo5a1QLW/ti/PTzCNUoqeo8GFQQIjyP/s2hZUHfAOcpN+WJCOG/Dsove51l
JHPql/Lvx3BG47uydIKqeP+yxWq9P9ffdnk0lnJ76OTb1zghmNDxHDemd19fywsQ1FM2L8/yQb2b
LfRyQGWvispbqZFrZ7IsKYV53dKDUANdkOzWJ4HFVglY97VRvqSzzK9O3DNJKeAkIJshgMK/5DEu
JN9oi+4DSAH31TnBw/oaFdxc83sT3dOD97o/kymyWSvEQKvzZhYzsO3vBgTBJheJGPrPAeROhem3
y2bqieKEFc9CkOf5OT0Yewjqr20c3XG+l+cJmdi9qN4ZHnD9DDPHDTF5sybogoeXrIrJ0UU3hCL9
/D7XW2CxoKQP0/ZI8wgm7LZCgUF1sn1E8vRxymaPuRSWN/UG4cHY6vvHH4ggnqxsj4BCf7QDAgdc
N2cAL/486ErS6H1GAQOIuKAGhcau4H3ehP2QXu1HzITkQxiTr2lApb4yxvrkNZGjwdwIM/JAck4d
v9z/9sN/XFT4kPyBX6HgvFasWqbuAMqwK0AZYWzBKyvOzYJIWttwaVKGO1o7FXAL0Ok3YkHckUyx
/rbQVz+4SKpwH5e1TaA3JOzZ2+OICn+7+mj/4L/IgjL7bFw0pB2yjogPBoDVy33lDO0xc5rVl4nI
WCeIWihd0CiQOQqJ/NWMvtujvyLiAgDtbgksTPzTw17E6xeYKQb7P8wUBYYG31L0WJg9osS4fK/p
5clMh6kpIkcg9WV/hIqcfdK5OyhLvX9/BUNf9+Pw7oDXBbVHlpZVgECDwnBaMsr9h/CJ4aJiYbhL
ADUjShMRYHqhtUv2D/wtTsg5+KxnJWAWxeMHjhiKcsiBjsZshG3YhyALUz/iGA701Xtbn8UQF9Yo
ZMJQQhfaoQwtTQVtGIiFBbNFhReHp0Lr6eqoahiDAQge/RYuxHGiAbZk1o/DoXYNxnf0RLw8gAcc
aBjenAWMga08ngPfMjMrCKzCTtz9LbSzYjhDFXMgi6fVAQPefgygAJEmKiJuBjizUNuJZ3oQlsQE
oXyYMLyGJ2Jx+y+RjpbWJigvtyHaMdpKQIJVxZ27l9cdvG+giE4EpdcGdH0izK1+Mc8ggGbQXDi0
2DdS4NyiGh/B9vTi0laoExvyiFFT1BQr8GKy4IcCVp7LQp/Lf9O023fv9OmA6IJjb5ZRuLXw+uU+
+yYSQv4P53EzLy5PBB4ZRPSKrMdh8MT1OHxQO7CpPPIbu3wJR+kODVP9U4f473CTvGT8Kd9Q5FTg
SAmArowJnnVi3tuQIyEfOMN89h1cqjgEZETW27zQFtIxKxu6ew4VldMYzIjpG5nTpcMmpBR+3QSM
CtnKOQyMpwP3SQHsQogSPehc0NdCxQyKi+bLyNHzzS+gGke+HxkwhZR96pbbzwaSzZg2oBc0W4Bs
FnP7d19ThpdQQWN0fDHkmZeHeI1XSq7vPWr1v/eOLfxz40hhP+RUgoT6PDna5XcyztwUMgENcwml
G8NvTl8A1noP2En7kLPhcivPqiCd01QVNIMybJpq8xj3qJJF4HW1IZ1Ysz4LKaQkeW7KDdKtbX/x
WNfOMGSux6yzoQdjm33i9MoGii7pMri+tihesnExLsfkHBFwbFxqMnHwLiGjEv0kgCoKIEatPEXN
r2IyO36nloxl6SavEYDhSR/Ca1WysTTTKSgsxiP8R4Wp1jaUUGiwP5wNMPgE/joNqIPg66CC2dUX
RHE1IkqB5mp7fYEZwlg9USPlqcvkXI2SxW9WIa5cq34b5hwE+GG/3uYzUHmTDNA2xpXerIc64L6E
ratt1T92uWbezanA4SA3YuYj6Kp8o3/Igb+Rca6v3AHcasmK8oyFPgBIzVySnrUK6afNgd83RAX2
AMq5KftqS+fG4fLdH9f/Ehf1sH9BMIwvoM6Z9d2L2CMoKwHK7r8avUgyR3+zNKLetQdLGKgIx6J0
koCiIeydsHePET168hhjsKi6/caId2GIBN9xjGGJir1gMnsGOmzU5gz/QKVp3T/mb+cxJ3UJFg7m
Wl7FQQf/MUxCcvz8I4YkhpNOzsly4JGj7hxnjJ9Rggo+LpOKetnSCdJeDzBh3QwXPT4T8vNr6pNG
E6Ji9wQn5DvBnsNBXex9IW+Rd8mAglwUB0q9ayy0BVwEssujDO4BAu9A2T08glcCtFfLJ5OaCocA
5M0Q/LkhXYgieFd34wS4DnLB3wCfjHSSj6swFiNZJYJuONYEG+XfhM6YdrBjX1gNkDo4xbvPqoJH
cJ+J5LfnvDuny3KNjVUArYdBqohHp6CKmaNwArLwn0Rx5qfjQdAhfcFXkseDyDIgLxVc7zf0h9/t
eDACDmqCaw1BPeTLpabuKvf39HJ5nDBhh6dw0LHs7kcJTRLSFnR/NnXMfV2s+Uo/53JbEE2ivEfl
OT73IUZDF/jrBia2ZaxclSAJfZqGnwBjx5sa9py+/9v2rP4ME1DCgBufTd3l1RhqNksdC7Oj+KT7
gQge7HnCsJywZWqYHD9K+KugRPAs0QdPj+NiBpcFY2LqFxUx9cN9e4PF86DOgLb4Xr7bfNc/VBQb
hwIrjdlg+j630W+PmNAttvH6uOovjrN8XWxZE2hAcKagY7Mhtdhvn8y9oPOwf9vkm2wFTyM/9fA3
6hz4x5mNu/G0hhWKxY8rRA6NpyzUJZmbqE337V6ZqvCeDahwl99F2ks+7HTSzhWfldv1zXckYWL+
DFkiwm3mcYCDvb7DkCIASzObh13QBsYOJ05FGKzN15FnLlQHhW2u9Y4kbI4GGN1ByNTZJhNMUJOQ
K3Z9buQDVTDa+WKn7CRREXeX16kfQevELiPUonL+OXyXjzE8pwXFivOBxYQta/AL2gBvNvhQv2m2
NKbDfbwu12zfEK1+J3horpB9fjzEzsyVcYKIiNNw3lv1OpiDTdR387ikvPrtSLkcs4Wz5J4bsp4t
7CG8O3SmxxyPYl9xpWW+++LAePvsjrMjMZ5DwLsCyyBoKPQ0NaGcmBDRXDI+gx5JccWdOpCQ96BT
GtEZfFBwx5BpkC6axqGNoHN3whmCJqrdfBZ8Ueq8uhGVihnJGErO5LXQLhVfGG7AcyFEQh328o+X
dKrulNt9UY/jCccE9c4GNdFj9D21DCtJQjUIi+Q21fdsla/1GwL9c3xfUnsxq8QUgfMsjOcPgiOg
p/0w2Nb3yJaGEJK+W75lYpqGZC1Qiyk2kmQM0ekuzBdF1L9+OWOWU5sPGFuxo0Fs8lXp0AI1pWOS
k+rS/5JdrkwqbUc9mVCVDBcfnM8/YQPh7y7Ck7K7XRrL40E+ZBfd7k3kIzlP4ohVFzEQHKb4SCkI
KAb7Zuo8LvxWBO22tx7RijPMTJx6hT7JeS+5vE/v6HJMVwzw78un2x8hP8bYhuWfoo5NHFYohD1O
n4qyTFC7sqXic/ATUEu80Ev4ny6BPdz2jKwUi1FiXHGForO2yIQAU8RXxobSYStLMBFfhkUouxis
4QMM8wR1jurqbuq/oSXI0EcYkuZBC+0HXxkNZjUW6zZaDvySCv+NPY9wfVJdjCKjfIp5h4MhuzNE
scsoHTMSSIc2ooUptB0/WRGKNja8FDcR5RJPOUThWcsuJFZbx3uYKR1ORYjyGfb+S28X0+4LJkcI
8lgoNjmP1NOEs8O6KE8pXi7EeOBIRswX7/01JWR+9bF5r3xo3IdiLqP4H/sCNkAd+xqBRZHmGWdi
HsI6AInzEEPaMNv8u3WPenYOF7Czoh/bnyauAz4zqxy+W46j5mfdUa7T60c0uTZAWCjc3BOHajtg
7omdUmbeyC52e1ZBvkU6fjoZ3NlX1AYPC/Y9x6AE+ixM0oSN0NvKzz8PWn1IuhWLFhQY68iRGL9d
hZNQ4l5pCEhrEHwzmKgMsoWFdp9XAj3FOUS0EHAfzY8L94J3RMqhKTyjSDr2Us6rv94UTD/QcKgP
kRUKviT7tODa4yhL2yLMzvjA9Ck84Uo8dwoHkhDOUbfoyJO8O4LzSeRIiFG9o3hRHxMPxk/Yq1MZ
0sHgXgARE5wJjw3hXybjtCH4CcAAvrD0LSy85kChR7Qx5stcEYEh7MtaW/yd4HHhs/SP9aeL5eYk
MH4158nOGUfarIngSXBElxvI2B2tW7HK59wTcSM4K/UM1ugfIWqDBR2jhvYxc4779gcobMaH7Npu
jF1KbgOVEdAO45ylHMoLRgKvczbJOGG6fPxcY6AgrudCNPrsxi72SYE0zc/vC91CC4mbFhkk6Dbk
GwOj/2LWiLPoiR24DLtVuc7/3ssHrAeXN8UPk12J+Ced5XMjuO8Jq073gAGn1wLagRMPR0Tf7Z9b
zOs8/GVgd6JE/Pv9UfpQT7OtkhUA3YHzBb4uNv4QRmEcLWCpHmDVwIIQVBk+WDb7ovI5TplqTGKP
JcBNDb02MHa9CHIpofaY3bNjMPvAqfmCt0LJx77xI8haeErw0+xC4YDV0FtkZ+CVMqU4W8thOe6i
IUxxeS65/b2BAuM4h4caAg70psYhnsQiBTL+p1lkMkEkV8j8cZws878HJjj9ebxKyZ9P559ZsTkS
2XFRLxxBMasFs1LIYtSPsf3CguVINJNDJvsXZqcu/HxKJHnYDQCW8dV2fu1/nU8g9hYuXPASTJR1
vgbPaEby2gjA6ZiSwElCS4UW9ENhJZRaDMQe3JPFjJPUpeV8LuRbN/muNOEgsKloXDB9gDSZzdhx
xqAUggPTnh7TbseuuzzO1DXbzV6S3eb6r5fuQ6QjLmGSqhtRbxvuN3ZfJWCifYdB3xNoo47tWOzo
tzsOLiy9nOUPoqpB19vwlXHWoak8juJ/PypWyVXD5IVmj+xjCJM1Hbd4LDIHMFJ0TUB0uPUg3GG1
KLDtnx6gIQAicGuRrLFfoBvDQwqO9wqWK9FXjaM+/M/TA6QkAR4IjRaX5r1Fz9AJvhGhxniu/G7q
PBdU/j9mFOOfN1hJ49cUSAR9TbyRp8Kw9ud1N6xOAUZRo930cW9HZ8fc2YMtNUugWOXhdwY13H1O
wTtQl5rSvGGrfm9BRmlrgMJsBcv4mr2FEMXJAKzXQUxMfUbVOqFHnw4Xry2ITEgPhV6AOq0L6O6i
t9P5+OytPqfn4r1KZpyKuJYQ1xehj5kzL8S1uPZfi5wNnwi0CI4kyCdVBXW5oF0ZzmsMewme0zeC
SnXrX1pmdcmEyt0TjHZ884Ov0M1QQ0LJxpeGG3T04P0+sZ2ALU4ZKs1qT8hjB5Nq2m6eUePqfJof
QzNcyCfPALCMcnjz9bnxt2gdlYCDBlr/DLCkt5OY7R6XyBmL2xNnCcog9ila33bURsUZyl0ZfgNY
JSnBIpfmvfl+MWcixYxW034R50479zKHS0bkDDnwm2KaAHRrQzvpM77pjXkYg6GWAUGzeHwOGjU7
bouNW34jVHrM0ON9vEq2MAGhwnwtIqVAzJ6uytgP14oESnQ8HrST5gUHDVp48J3kzFD7027+oEIE
M8GsGzIROnnN1xU7kb1vNh7Ivn702sfsTv+ZTUpIlufjebBhVAZ/hrqm3HaXZH8HZWvZzUn+7o0G
M1pQBGTSglwPddmiemEZgM+j6f+amW5rufOuBYWzhzgcayEiQCp39GWUAvgza+uwRC0MzQ9wFdze
KjYNhAGn9zAleSR9bf4MNjnZjdCAMbE4d8t0XvrkCm5kq/uDq1uj8+mb6tse/EZMRBPknX0yRwgS
ygX/izuHqhQsFgwFKiHALyZgEBkUJnUmSqJ0n+3f1x6qsz19d29XnRhiKBP0LliDbGKgFvhF2Yj9
uJzKdk9UuWyqZTt6biXwkdtrMHpss0u911bDOfw2VmnM2QJbo7YEcrN8Ubme76HkxSuuewEl41CU
TK8Yo62MeXKi1OTBZFyPqu2vb4qZ7PnJX71ZxyAJSgoisse2ieLNj0ksE25tBNZhXEE9YJ4xLPZ7
fnqA0sRT7gtu4PmvP7qfpYHZ5fA6BLzxQZFCuT8FjCEZD9cOqDev2mQsqe7EWGwBt6n125Xu8XIx
Ums48ShXjKU0TSgk1bmwxMPiT3jYgQjEjYVD1wsN1XsDYVJPLTC0V8A7Z+abjV/wBhhwEwB1Pz2O
p4ZE3NaG+ZT7esSa/jJFpTEhIZps8r6roJcaLJKTAgsIzJ/iPQ5hIs5/KF40591a/dzuFn3JrgtT
M8sHuk7z1zhSHQxeXhb0p0A5D7iJKNwWMq6x2BToZNWnOwDSQTgggfUAECr9SX/FsgX97cPlxSxB
oC3b40ZnPAsoe+cYL6cV/E0EaldgyXLqvK9CstpOMyufdg5OZ9Hr9B9LZ7adqLaF4SdyDEAQuKVv
FPv2xqFRQWxAURqf/nyr9tk7lUolJlGateb8599QRUX9jfan/UkXeVOGo5p89wGIMytxGgwobRsc
hHtAJ/p4T3E7mEJTp5tFeIa4Eym+QwntChvSPUomIcB6uRsYfgTmWlLuDtTJNY04bcYJcq+ZAM1/
0I9+nJ+OQsHRkJNiG5uGQCbqGb3Kkq79wMtRz+38lYUfehsWCVMI1Sq72d3uTqkkyG3LrXR4bvsM
x7ciGwP/Pe+VPCdMQxr/xfigS5iaPLcsbChcniduADGe+7H+kQQi7OaAbY3VZwykDZBMuiT6BZLR
qDwwA6QghDbF28cuuKnJCQNOGfgmKPqODnX32ROTW53ZS7iLdvTaDdXsP8UQH8Bvvi1xn1DD+xGF
OUy75XVh5iGD8wEL9sNmlXwfoA31G2ewqRYfRt3kiDsDOKhwjG7BB9syTKYwTesJH5dHSJzqPu63
RHqR+1W43cNjbG1yLWJXOKCbD2gvs9ZhbP4krUkkKTFllTaEQ2kIY69WmU5fJwYh+xgKW7Gt/etG
NazXFw4WVjkoSawPyuosYqL7ne/XpuGyBqUUX2S2s0QtFQecjed7kBlvEsl6ag8ft42UeR0Zfwzb
E+N4hyvC4tUxDdFWZdTMGxxWiMdafkYkzEZlYkb95XsHoyD5idS8ROUpB9/Jb0RUJhQ9xsquYWFD
GBWIM94RzjABLi9jgdnA6/QqnF9+o4q2RPXEyCYLkEOM+8tucdv2/PfqnmDYN0QGwWUyvB8UnMbp
mNuotyKs8aQDjWowqQxgHptFxhQZL3XfkpeflbqBrrSfFwtcWWSAOVpK7J+SmgV2Lk0GYT7+jgAb
hlwyCB4NDiyYwAW5+OG7ZEzUGl5JDlNqI/gNuc642NBH7e4bylJoJs9zOn5zZTZLBEkAo/c5M4WQ
z6x7aIUfGAKoIXyskTTRl91YX6oLbcRu9t10fxAMOKQvMge/sR5SZfqC3ziISWKfGTFrDMJs53dI
aRwGluBTQHAAYwamYUiHrAbC4kgdsx1CqrivGFSlmgsRY9B5vc79KtZ7Bv8UEgYePbxPWWw6tK+e
YeIbKsxqOJOGvd9w2TJZ0LCVpw6gzsM0q7LeP3ItrU/Su/AReVhQJDNGPlS+53z53JXTN3Sj9R6B
1u6KuG3TNxm5OKXkJhAUeJak2UrMi09UEB8hcOA6md6AiNm7eDYUjrXNk2Axf2ATw37YWjzu9scL
1SlWmeOboUmiL2uYPGJvVZiP+w/N5eYSPDd4LcZmQF6fwos+dYua0mVvfQZWjghOjHEEe++2Jfux
5IImco3phcEER/xCkV3acu430rCgf6MACLDVkMWSQZEjaEhCO587HScHecO0Gf9WDYLRbNTbKuv+
uTm9Tu/kgVdBt0ZLwwauY8AVmrkDW4jeS11/lkqFVIZd3fqM+gi3CQ58Agx32NqQwlaKsgG6jYHD
eHzgnFwXPawETf95kH/jFmuMoaqKV6pyhVyhC8AFbaM9JiGI57AnSPYBywwn1UBmAyzQubcF5xBW
grXl8MH1RKpti/9hGPNp8X9rZ0njwYKz4HTY3WbQJbrPDrceru//wmPcdQNxTuTL/KL1+utN+NPa
fwNrCOtnPfQnrG3QghiNkao3HFbii3wnRLu7NeGjp/W3FZ9gpbFoRCwS1Cg2UbvwLSK/RuTWiKeD
M1do8PGWdspJ+HtIjApP/OuIR8DUNKyfux0SbRMdlksCbSLScEil5Wq25nkANcAi62HOlfpfptgU
Ah45D50VQMy7OXPmxbbIIiMHd55wXflLhcAZvBUEc28bRclSMJPthJTPZbI8bJPt3opy8TYXGTL8
UjItXHsbbYnSiRL+O2zflkh8cQ8ung7ulo+jUuTviCfMfem4nFCbH2AT3cMXk5/bOXz58HOTAw9M
CNhNor2Fc1RpDU3f9Lccn+HhEPFMSujP8+By4QVMp9P5dP60od/hWd3E/GM6hZ0n3l048yI54sKf
+ZTcEoxcyJbhX9OnPZ8Sz8Zfl8sV7S7YDj/ksrxc5iU/iAPmSiTSuHNyoAi6ytwgEgePXzvnAdGc
QxnQUImQuQiLKRxE7MOcD5a0zR6HUxxMQokeDkdUsua8HMLf+BT3Mt/gbpfofg8DL/mGOE5B1tpb
Tzc6iAM7OXTOAcialw3XiHPrcmgOW9LpttsO/uWQG8zbti5BH63LVSAe1jhb998/hkP+4ujxNA7R
cs4py8TRms8FF5xncWCIa3NK4eJlw1cZNLnXI282BbZS1OCluMipVFh6vs5yyctl0Xk7LP0/MFzI
dMjfKr9X+prslvgLXz1Z9XMogWi7sMNWw3cBB8bq7wQbmPYHdxwmwfgRpt63xq0CnRg+d1Z1FJxD
jbxZNwWt4GQiGqIdhruDNoe22odbEyuzFq12oY2vPdvA55noFQXRVvSmOErDlD7GdFs4HrUDZR2W
s4p2CuYuB3jExt3D5gkcCpsxuhc0di/GFY8Jc1rIhObb0+F7g5fyS9v4exs+4HAxd6OWtxAcXN5u
9nAbAhYxPnK0ae+sMcLb3fyMqpMQ6P2pzwrHHReAywk16thAPbdpDs/FNTFW1RT77j5eLnsofRhs
IjGkY/uCzFc+c/SrbtXs6LDyQeOwxUHw8m98D/bHdLW1vwUOtNMfMF+7umaB2a7uLxfbwQ+TGdke
gIGh9mCFMMTm2tTutxeYIsIe+z4btnhbe+nNaamYqfK+iXSg76H7wfzO208/w2wyANgQylT6JVhU
zBe1v3LBDk45mFM+TupQGimY7OZexrRccfQqZARVScGrlxAZhNzpucB4kocrhysuw7RBiyrRcQNZ
XoP3vJrqRw2WyBKeCDJiyj6sDaaMmiiO9XUx6rmDif4MeqimMnsoja/sOLmDD0rWs006nDkanfkb
FhIeW5BJoXPMkexpjOcwyDUi0A89Q/0XtW8HapqsB0U5uR4YgtZfm/f0KB2S4v1FWg5W2QkGERM2
Xn8fpvvJpMYEe8UcCC36PzGVTAeWY8Tg8GR0OULxE/e/3g9NAMIdnECLgGkuhzc1hsVAMPI5L3wA
Fon3KGr0W9wqrgrVD2PLCtUTlZJlsGDD98QZF8hkk3/9Wg/qd9BHgg4iSm0LxIOQkjuudmA7YGaL
BSfsuPL0dDTg2zJ8hipzlAaXDaUTymWocShQcCzaQUlAwocRrEzZ6TVsX2yIjcMHz4XuAVLB+IDY
0g/2PZGd/ZMsBjSYuKLc70b9YQlq9rbvoIo0WHsEKfaPyuC0w1i0PZVggT33ue5EyHNOL0InuXcg
WNVFcCXIlSzUJqgMl2E2Sd/gmhByyperNKHKQAQVWxmQFW0QxAsfpbVL+kxuC4bmG4EAYqpGL4BI
k8tgb98MRFHC4LuAwWK4jDh+/ACaBngmIBwGxEC4GLYKmX2533JrxOr5hzpJeJFVlSBDPk/gX9KK
6vMHMZFCGZbGBsHhWHHrWAr3wT6AOPqEvsAAhtgKeJdgFbsfxjYYlYnaHxKHpZ3REFNnMcqRz/Wo
/DqGbMvL/vmBNIsSBfHHP7OfXu2+mNtQ/b/99jsuCPjRnMqAIGv3QnStMlU1deymomsyiM21EDqt
+jeIjDQXqI0bnNt/ImO1nCrr1xy0RL75rGo9xZNudvf2+1QA6Izgaw4b5VjfYL9ElHbXPeoLu5Oc
6mM3QIqdI9X2O9Ej+LPwZrury3usHmvDeUFcBC60FCOgSL0nSJ5qF4Zv/xfegaVTR1301Bj0CjGE
btOc770MqiRlDoDiJ6j2odaP3nqcVX96b6JUoYlXLZQIFQ+u4jl+Y9BP3LPhpJjkIlqcP9MR9VXW
OAoNtjWZ4EVr/f3tMfaa1Nb678+0/84DB19Q+0x17GruhL/pFRzDyZgoPGz/Ruj23+wTG04oKFoM
Z2BRW7yFs8XMs8wZ2DSDDuBtcjFaZhJyMONn3P5NJLgy+dxjiXcC3gAwvVp4XmLOI/4WYw9+ZED1
DQ1qkU4Zvc0Gkyd6jGu4VsbKWEfVk07rWJn0I2loHIsxZPdsmUrY8gt+//RiB5dIFESYnYCK22/2
YjxPKGr2VsJ78YddNZqWFAsXUU6B0lNeAPGy+bPnssvOqRnetnjAckmlQYFBqZW7JLNCHaG145uu
HowUX+iORHkR/IvCu5zwLeFfbMTGusLy5Z8i5zoxfepW2hA8M+G5S3/DLLHVIJ+9pZDNDO6sW8bZ
SkEwwtg1Q/pzE3fYfQ/MzZyHbw0/8cM+99wzR5Gjz6H8dw4eyEzF4ZzNzrPJZCJO3X+PqfmU4Uxu
9pvvY+30z6aQ0d94CuWTO85jiQxh9ZWVjZXul6kPA2WKVTo8aV5miz2Ijf/BahsXlypEDpiWDjfW
O6nFfeYqxxf35svLSxupHQoS8+8JHiODxqr8jAevs+zw83uN0vvwidqrdaWHj6N9qnpZHfacwTOs
b5MvcjeGY4hKe/4LxVg+epLurDq9q6MyLSXNUoaa5abP4NHN7v35PY1MADG7ePm/eoQq/6qNHuAI
+xmjKTKiygjuNtSrD94Kz8DEcZYGoAiMvS0RkkCtkQoq0qchAhPhfgwXgzN+RLYGHDrw0y8hySE/
rozTx05JfWM/rvfJVXNzYMHrbJAPHxlREVMT3FzxFagGoei2aD9oajWUbDQ4T9TC9/B7H94J+6n9
ngZcjPgKCQT3+CskjG8IbPGD9b19ns0FBFphr/j1lVsA96w2o/fTflMJ6UPD8FqaRNm+eQgwSs1J
N0Kud3idmrlgt4gXbQStja3BTXI0bhszeKbeK/MlxULbiYZxWJkBC8/+4UlYCnIjY3s7nfQ41TG3
jGc4ZFeswQQawRoD2HmMqAfBIIHIXz0srtNRyWySiwNyA9aHlD9rFFWjDCOHSiDZLcwQCRaLZP/e
tmm6N2aIH+fOl9HIr/cAetz9pyK6a/4nYkGHGMok8HXmMkG0/V1KPJ9AIZuEAGLFo/YA9+shecPg
8PTemoRFsFf9Q/jLOcMbIK1pDYlt/EbQZZI5MqAFZTMTjsfsmgXpcK3PD2ZnYovCtkXmOo8oRxpW
lfZfPPhE/jndSosFp5UZYgRHoRffe04tOTU54CB+/+iYUuF3rdNdSkGQM6G6UNaU0Jlea+kzZkKZ
/jZyvXqlgbKfPfRhh9bqjU+Mla/UBcQLRmoD2WnQfGDr8Aipo5piFn7uC20/bYtdrR7v5HsMznrP
+RiLrPuDK9upzk3agB9SRRKIASMCKyvnNQUYbIQR1wt/iU+QQvGZCCjz+fAoVQbC3JCn3N2EsXWf
CIzOv189E8qdytWZkrTQsaHeH6GClRL+2ZhyI3HGgYqRGCHcEzBq8AAWUEUbdetf7U5JvCZmm/cM
vcXCRo3Pskfg6PxCIzTPgY5ZG6MkWiZRFCB5pasTIa6Sg/D1X/fH18RKS5fIe9qnoWgqDev/b1RL
Fr0PXRDtUAJChoKYNnE7rN3630/YukNUeV9HfOnfWyJ6559Nkz9sbfEp/snjqfb1z/COJyXWdRwc
8oIc89yF/UM9MlfpRu57N8w0WKQegXYL0RDdlan+I1Fi1H0QhVsm0o5NsX3jyQe0kLnfL77R+kps
lqJz7RX+oApBoYCBQC5BjL6MYtjJUdMMtfPHB4df9HdIEnFmAea5bbv5ICxGkL8xigDYx5zzscu5
1M/Aw6y3e0S+lJyFrRx0vLEYCcPgVS/VIVvgwpYzoMvmrN8jhIh/7BK/GXa4pMVfPYMJDxfrMp0+
J5JN7oLuYPvNlPDjfZhyjZ9Ob4bQ+4/e7Qfg9Q+OBbxv/lB8bvo+HlHcBvrxPZYgWuKQXwQSTS/2
NXjBed9Emb43MArxyXhMcW0AdNFmUHOia5guf7gFMAp23kx7P0N+qzJgFtNDi0ZBjQ4/fjXot9A7
2Yoo6JBrPFAmIQF+kNiK7KMRzGfWDiKEOnU9yGNZWT66yEgDiD8P7tPUujahBluCQgoeTZVFVMF3
eCWth1XDAQcQnPg3qJ7oSN+jxytRmgPShWKmMbNGJnS1OY75SdifXO3BEv5KSDrQvF6Up4dpa6CA
sFDRDUB+mKpMupkUKQ4GLVTznRRQi6sA86xFeCvxcpDscckA6Hwxsnewkb9CB+mcu+loA6efB2B2
uMQ6hWnRV8JQBtTCA5yC1EB2zUaFoyjWZT/3t+oD4W2EnonUNxyJZDzprZoV9mkjFq1z1qMIaKu3
qj5OeWRdvMclhJKPI0Dd4C27OTgsMVtHVl9OSA2XHjSa2FaeIRTcY32EvviGvYQTyT8C44sqbHdd
trCdBVMTXP8HbRPqfVw5RahFyGZHGU7flNJy6V9HRKd46uS1pMdFWYQECRFR13M5LM0bMwBkInZN
I4Wnis60wHtytAGg4Nhg00mh1ER9ZlaSVX2xYOSWwDnfUeCkkCdA775Ut+lZ8T6jbKkv1BneBof7
5jffnxlrM+ZDjmK2HsEc6dPvf7gthX8usp57FbyExyNUdgy80EDj4NBafbYAnFYOHVZiyCzhnPj9
BxxniGAruieCcSWIZfIi3/QV52raQit1UlO72ykDb/BKNDPkB9L3Zid9Q06IK1tGFIM1j/Ix3JCM
NJVsq2/gHKh+QzP98Un1+aQ42hCMAcXX9BqQTVnw2l+VxzUNceXLMO3qY5/THNFr5veY2E9SFrkL
SAkGL2C94qYYv8Gj0EzKI7nwNQJjRBWalLcQhKWl3ECZub4vtRphjdV9JzjnYGqa7OGUosjG3Qt6
F3fcK5EXwu6UaVp0hCFok+VCPJPTr3DnqOAPZqMWCXG3Q1PVMBnsQMr1et08YsylspvbR2irjqDa
PN6EBn2edsuV2IC17K0Vv4wk1T0K2Z61ui/tyEbX60wdkeSt5y7qVdRDvKHDxL2LoSpWWWXqyHPh
YJSOYDCoz1hC58KI06SJt+BJqDv4zwiYYN5x6gSAAiyy1obYiZFtgCkB3Thl4rI0LDZjI0dT5fYy
b6AhdgIzEf7DxUJi9AQAcaSqhyMr0caDuQNEORjkJsoYt3ZQrp08vcfGUNq+g3RZH/FiCaD7nCUa
jgq3T8U+ejthA8Qs7YxfYUA18mREvcNECHG/Q8vvCSs5ihuIUKoL8cE69nn8WER+wiVDmBkcMbqz
WyEogUnGliwHHSpaeqMdtm7YpRGeNWSBPAnfRfQRTrPEaAfjceoSMJMoG/fX8pGYqulPhD87dWDi
OjKFoYbf3yeg06p8Ft+fp22yCQISdxAVBwEjCB63jlsxN2Sxwr8TSh42hOp0MNUJ9r4YbMnYmwpL
p+fGWPatzm+m3UxbmEC0ADR4nKzxw1ZniIMnxgMR8xs2X+n8tkXQzcjHSWj8FwWSpfycTXvhe1SO
DEb9Ryl+LtFUL5/L2xwr3PlzJ6H9+TfRuDE+A/5i+LtWoKrL4WD0G5tBb5gR0gpm21mIqE/cKzYZ
fCjEA/J3RUcF0mzPicTVHTGmAgz0AH+BYkEfXaIS3NJvINX2w6+LiiWugmwktOD7GWpr6OlfpM9B
tRZJ5kT12g1mmL341PnikpTnVZQehYocTcNokBCIA8Fd8nXot1VgMNThaiez659uQVv0FjJ0bnkD
JdJiGYi5s/1XBDtlXs/lRTsnVRIcj8nKGd+iKSROBESiE0MBPRKdKbMxQDxWXd6uI5z54GtqNgAY
69Fn3YMUCD6VCYI4VwdfXhOm6DUj1a0XxaxbFQkBYMl9AtJIYeXKGzbv2yoPWXT6Y2WK9HGMnchE
mxgzDU43pwMn4lNvYS54JbxMYI8E+gIXK8Ocu/ubvwnlSgbL/UE+3Y40DfpCW2in1zrfPZcPxg3/
1qYdTH96dhbRpXI0t2oqRja38WucxQPP8BQOtcmxxcwctG9VReaif9IIXdqi6ODBxZEIyZ0yk1kx
zg1W7JX9oTUAWuFVMkVm/rcxdtoGlgVLTIqe4kGGXW9xOw6WfB5uG/wYVlWRW8S+3UC2Gz4iiNoW
7LQltblGLSFUb9X5aoWUvqq1KGByiip4dA1S/O/bYW9zm3EDXHB4xD7V0rFTU0bX9W+bHnH8c6Fr
iksPec7QHP4mb68IsIifXg/7EReJWqLm+2BoyvcOR4afrrppz7svccGw8zHVhoEkX2SKsUPTCXFS
UUmtaaixZTobIZS4nnsjyY8cIz91w71DgDDBabA6H37m6C8fXVNGKId/SwUODAeqZwv6IHsL6rEv
/JKYTZsWP4N/K6368N604H0CroHieLxP7hMYkVDrenCpjvkWb1wmmiss/VHgPLfqofHVJVfo5EpQ
HZLgxSe80qj/o30/w+w0iF4JMX/Q0bukHGsBLs/eLf7Oup0eyzFMPOxFb3RgIWGppf1bfGf3bXcw
Vq/pFZJX4xMYF6O98aptH4OMtiSTwgIa6l6OPnByXLFwkbrkENjp/v5BQALU2TvYYYJxhFz0PbyA
uG2WRMEK0sAX+h4bsmFBJKCw4ikDVOIgy06ND1xEXoENp5ByxWTGzCrYo4i8/x0b9HtITf5UbIRB
shfZ9jZ7hsIj73aAr0P3w4QworxRJ/hwQMWZAz8zVu6goMGXQQSEvhSPFlB/JIhzUaEhKZhX2+/W
xD6QYs3+4tO4HUxodY2FMaG6ksIHosm+T8rYFoklMwPzACtlkInvTX2+i7cOAYEukPsG9zf8D1qb
E0tRS5/KeyxWRXXwV7KAGIc3CzgrL4Rgke8br1imNpR0hJiWcLlNCMnQ0uPP+jt64eipA3CBk4WP
JR6c8xzGWDr94Yhc+RoSmsonDBTSL34tQD0Vo39CKD1sl8ED9rg8vtEC7bnmsY1i0AYVG+MnRw1Y
qjWADtP9Vn52dxrIBBgmaRdB2TLG6UL5Y399rp5xa1O/9iNzmiX5rCW5pjfNZ68Q23WCcGoGwK2L
1xHchd4FEpK8+h3klXa5Hz4rM0LI7ezHJT/QHMElHecrkysI1chuMC4DkBc/j5sQqNO7bl8n7JuY
f5ezmtk6WvpiUSa3yXXR4QBE5RcyBmaW9h2+V9XQjCTvO3wQYvM+3JP8QCINx0D8E+MZnJ6KEoGk
/ThdT7+BsJRqDxhTLT6HwQYjmaAScEyZiDkUiTf7cQpC2JvWq8cCpI0kmt70zevKZh8ybvrRj6IH
Ytc/tpM5egzrSBnvUS5h1xJKcymsaZHWvbO8a0jkHqZi4IEJlVVHKiBktroNO3qr0pXmHyIl60j2
G9Im0cvQb+crfaSPIPHZ/ak24r5ilrQjGMp7gSU8fNh30pzbLEWwW7oKnBPZl/3H0ByhrcgSaFnG
2Jg3m/dFHw3GjQcL8Ov4YnD9tMT7gbV2+zz+Fw3GvyhdZMk1bKPBPF89hjICYDyP+qN7XNtlgMYf
axvNlRMVxrmxeMe0kbRjIYoKvw7IZULEi4EVluH2DFg2mHGxAfDS9XrptPA587DEwX6QSIi+gylF
K6zrCoxG5sA/RO7u2O8gX8bXHYXOzWEt0PHeJyvmZuvxA5TmBgasB5gsORrdmbx4T95Eh/6Gdcho
ZG8J7+D7hPDn3ajvbcRtIhyZGLkJdjp/xtSR2NkaIVuu4JzxkZncSBROl2c9maW83L33DFTnj0t6
itGk39qa+3Zln8mh+wixC/Ph0zA974I8unpScB1//GdU+yVJQwxycRj1ekQKNUNQSGCIR/gaYoOB
AgcroTFGblzdX0+b9v3KyRLNl7lIAQYQtv6zr7pNer4MMnoj4qlzXossQA2DIwiruNc5FVe2zFWn
RyqMn+uE6xEOD+duCiwT7xfSVpD0QeKSBxoZVFTBY1edyzE+QrZgL3xw3sR6Dgf7f0JugDVaPjpU
xi1UksIn8p9A77brztSyQmRl5eubfUXo27HZvRJdZCBtSeD15RDiHRz7gX/H9bDGFBfRAYRsRMQ+
nhFTA2VIHmIimdySayIxdlQgE2JkgP00O7ffonmXXIx8o2qG93K5KA63RLlIUXVRwAwPonwp3KsF
b8M1+Pk6kba/RU2BDKlO6Ew2fD9ctTQoQ9ImMAgC4MVAENzBLzDaQvLuPUb9abe5DrURpHVQyD8t
0ZfyTJ3oSRmXR53MbN2lU6cnJquD7bUVklDkzB1bwkuQBvmYKZlC4rYBoBZkcGEy54bw5O8H0MT+
Tt+aWvlS9eqk9fMIJoCnY3Ase0KJg08D3t4EMUb4q4qKndfeLbWYCv4eY738RWEwhU7r0TQyzhnW
JfKW3NPpTjz2DDScGcwBpmTWG/FeEQ9mxizFTvc2Vo/FvCWRhOlBKnJOq9JRmNhz86H7wVMk2R8y
kIyrMBm+L+6THsECeLVMEFkQGcGUl4G0ugKw0GED42ZyuM56c2MH43T9RVLTWOiwzyrQ682B6nYj
9eDq5E38JNPv7X5gphBRePdzedh/u78x8RpKF2qt13uJ2SY45wijEAAVQiMkA5azGNShJ+eX9cHy
J2AEzG/xu9Uz1FjwsZA2OHgzXAdxtXefqkvKzxXUk3CEfSCpcc4pfIwz6Lud9+JoUemjnviJpMzi
Htxg7cAKyrYbrqtI88pYQmiFhuIedJUHTGPik07VXkXM5ePBOf9jOFufBmhHjKkk+0h/iS/FRoQP
IKXT9ys/wmeEQL5WnDduZR+XK+B1IMaoJCMPwiJOLCjsHuI9NP+BLhx8mdxquHzwxPDs7Twdw788
BJbQel69j17V8HMDlMbRycbDYf3GcInZK9Snj9PDXvIBC827Z9FLDd4FjX5voZXUMHaGkJuehWaK
vL/N9cLVJv8xLdb/en9U/M0B7rJ4zoKQiWVBVQxvAzu9uaBhzGfzuQrXWsHgHY0lE1tEj5D35t/R
dwSU2H9M99jhMlXnXgYUs9/rcs3KIALAih1oIddnESmIikb5n0COdxRa2R83Cv0I8HC77kibp65A
r7On9tGn95XOKPcIcVpd0aJAnwJ5BCPyMBjgsJSpz/EGhXgzd6XI4vLMXM3wv7Jv9ryumAyqodwl
JKi+blGpujJH7CUY1RVsRFn0oW0jxPDmsB9yID50iTrSfGdgOhyqgSTiRTEi7tOntX6ru7hnGTBC
YYHoww8oKhAZPlgMG2i1UDRRLGJ8RX39cuGe6aoDSMFJwTS5z69ZvySrgY8Gj+UfuU3LXakfDsjI
bqwWpzJeI6YHPKW+1RtKs9uRxpiIWkz/m2M+JUqBb6a9vXIYAWzFUPAzYnDMz2NOdKNXfs2zKUqJ
3XWNtp0HBAyaIVNLzCRa+4nnA0HWsrDOIsbPv42bfyNlcJ5C7IbW9/RbfVbFQuDLMcbdzUmmkpwW
TNIg3NoFjdBJ2j2HjwtZUrz9x1HfH35bbU6+FnQN8LeeKVztpcvgov3hm0uDJVGn9O2K+y+z0RRJ
On5d9kvU8cJ6nEOTolliJke4KpZeNqgAMBoLIpGud1PAe3x3C9+a/CsGasIKFeSLYNCOeTt3P/Th
S7tgvddNhmSikUM+AwomxP+gJpDs4fOizqH74iqDEQHd/m3FGWKikyphaQ33Aqs4CLI+OQxEtxBT
kQ+VWc8r8GAzQQNKOnfDHUB4KrzP9rO5Xa4HLreXITKSuWN+m8eBYn3ai68srOv9IadV2l7XxRFA
YN0bktNHHISRDAhayAUNke43Bggz1maU7wZHTsAPjIeZAy5oHAXICTmRDDn5m1AVzpxubtkHZQu3
L2Ky9eMIy5WLNT3ikkCgWYxrw/Hpw5zcDhKEYnip5I6UmEGxFrptrsJPYUvHD6nzGMZi591GxifR
6uBXeJrskUYvQ5PBIpqL/z1/ao6yfn/HXxM1qw2mIqMvh0di0bVP77vHuPaN9WBdzNW4GvMqYF1l
keKVyQfCMXPY7WOC+HXTbXrT9PSatEk1bsYE3iyzUTbEuD6dQfo2BZxJOvWkNxYgw8GYXlcCvUNd
ssEK/LXisyxCAmD8uyZFov+9LnxK3uxRln2cKkJsF5Ab8lirSR+5WTt+rYApeAh4FKdzTrv/jV6x
PsRB55aUi/cClS7mFPqxmNIW3Q3RBIICj/qiQJthHLR+nMFPXhh1VzNUwLNHQq/ktQiMiA1dItEP
CM3D7PgXF8t2/T4iKHYG4Z1W8pguszUQORHjDCzTXR9cLY0bt8T0TzghkFPrv1ZSxJ45ziYllHcM
QylIZhmbaHVAFzD8kHLyStqwSaokn+QLNFZh3/miNE1HFMhIgNqo8VJ/8hO2i4lEwhbsIfkI9wXE
siLwupm9F/xcCh1ysbkPspOws7q8Rt2kn1yXg8k9rjziuvAswIEnILBrRlfglkE7+80qFpzD/YKq
BNVddgcgLzYN9Oh2KlPemAdt9ol+0+xS/RXDN9jQhsDf3atv9WE+CLg/Rit/PV/PjG8SjsqWALJT
fXyvmZ7Ux/qIPn75GBnOm9K4GCHYj68+Xe6Duj+/PANjOJgrYqJUHjJw0Q2Zm9NqQ5er47Yw1Gb8
cJyIGL/JIm72ykWZ2lADGNkwyVVOPFBdDCZ1LIhvCru5A2pDff89M04SoNcPFRyqOdFl93fZRZrc
KM64LIbtLF1+joieOIxsODq8Diqv9WtTCwrwdQGjZ0DLvsBx7s6IlVHQUPZFR/+gboC3DsyFSApq
7aKY7NfYi9jdvEdHBz8G31IozunbkUmIxWWrG6sp0T7Oj+QOUI6SuFnLZKqH2iqPc+IBlLi9ev0f
+z+6C+c1KjAAuTFlsUlIAaPGKOfOrUi78XQeSAX7Q+YCzAaEH9DAxg+e/Zv/b9ZKqJpvFjBn3NmF
tVsoKOnBJyyEu9YnNECdYc8FuBEiFIU/yWpXO5i0oNrej1iw1SlREqh0wMSwE/vqzoAAcNVlEXcU
4FuMZ9ijKFOB+Xj7MSui2jxx7+65hTH2QLy2kf/0jYHCpTk8Uqsfc79lG67PiUR+iuI2CTIpnYEx
iR2Q6Q4gSTWqR6hrG1WzjN0jkS5oHMnFY/c5dpNnjOEAjoCgIgoroC7kbFwSACJVY9W4luBZTJgJ
atoz19sg5BxScXDKJTibjCy4T1idJ08BgMpcp5G8Fg0iuPq5AdmQzp/J+0Q1iUwL/J1SVvALbGO6
YVbAMnLffJlzgcn8e9kpu6somE7vv/6Y8Yv8p06pdqk7qkM/oP97hlD5asMyj/11t2P6TcrnVuIc
0ArpwRfsHL1CORGlHQYFC36TckEm1B/+hikmGWtKSZS89bydd8tmpx6oqtuFCt2TA/aPncajqpke
5zg7FNM2tyuBt3rEUu4P0iwblcvHWA0+9nuKThaE79/G8hp/4eS0lnEccC8dIYVh9v0+UwtSZoEq
OXqI/HwksoL+Ad22zE5Sxf0tG011RDmmc7XmIhkBA1DMTUrk2hAOls+bq3yQzKND3318YjliJajZ
xGBXlMCxRoL+TJiK6lsMPLtjeaaG4RsGR0hxzx0jKKqX37kWst/I3tOEQCS5LykG8MPeFrE+Yddj
y2Qa9FijhnAoYScvuBj0RNTbo/eyOWqTwlOs7zE/yxPg4HzUTSH3gg/DGoj5BE9E31J3SbPflrqq
ivbTL+Y+1UyONczCkAXjKnS+e+r5PgddJ1KAG+6m46QMrQEZNnApbF0QN2FYKmaXXGVrCtlix+XE
qKUrPd5rw+fWuNAKiYTxr03GRsrlMklzO5MFllhMWZywKqNEFgllfPQ4p2c6ZUbn3PFYiwFYyDJm
iIJRiZLs746ckDyeRbd8TOt1sSS7R6xUBtg23EKsSc567OV/yvJzKoU3vXJgAi0vYHGCxS46FOEi
MOez5rKrQFql8/0PD49hvah88J8ExD3CJY5NGEQHNKKNFfQjbTZ7FRPjNypEKlwCnI5hUWKeVKD2
WX+RDwd+i9wxbnhSjHWL5cu/RVdwAW4oNqn4TcrAdQRdLASSAXbhcF3FrnqFe8lVgmmU89YFfinv
ektlUVBw9MUaCL9LS3JsAFha8QVOGnh8GJEJSzma1flv+vt6zLtLABHTa4/f5Xf0U9xf0LVB+Q3A
ZbVhD2cAWqrBg3hSweN8n3IaaXI8AH8wSuGI8RzpVsTwnNEY1gSjD3O3YbG98T8GnJC5/0fTeW0p
qkRh+IlcS0BEbsmIiFnbG5faigETBsLTn2/bc8bpbrMIRdUOf4CK0qaLTy3WOiGRGSDNxWaTumB6
2hi9Nvf5qPXbmJnLI04tX2HpJs6VUBBRCohzwa9gjak5Wj8PVsiMVz81RX+A1VcbKUYbV+ObElEv
MelAQyZbU8SlDGxQG/itEmV0jd7o6tPJb7orFKmxB8PVhZoUwqLs/t/WL+IzOu0iiv+oWdAawoWC
dcjRk9Xu86aRDwfhgqoc2BQqUggxkRfTrOqlnHAl8sVqkL2dZyQKTTNId0TJGEVuOEqtG+oWyJe0
PRJ5GruvrU51mkwwvs5Yx3TB5LC5YJVNOhJkCwAZgBYQob/tess5ZlClw+4EbC4LL4uJtmGeZQXW
j54xV6fgLkiZEZR8k7Uv0317ChHbYBDALgCtTjXCdD6jN+y1xwCl1uFnSN7xHNRouHeSN4L0rf5x
VlNLuG+fMB1TYkhUkDjLmJzFOZQ8RNnScDDH5xliNQSBn8V7zzV0c7pINU8QD0ZkBBNCnnxhBs57
YG0o8SA6mqDNCQv54xwu6LA4pAv8Z+27f6WRCFfVygUU8KGHlIvSczumOzlAoYDQs+0qIcutFtY/
rX6jd6JFicb86LE5xRmqVe3+gZi3Cg4YTYjvG8jjJa2wgT6huZlaVYCSJ7uUtthPSxEl9ev0urvv
jgnNy9BkVNvIas2ZA8fNzaqfTQ9D88ccPObMy8S2iFx280UjQJQBr6ekAe6jB56HjldJ8qH8NDfN
TQoKD+Vnai9kl20WUIIhlj0CX8N6ks0B+J9IQ5PJOQNoQCeO5OQ+bfyAt+Jx7gC8tmNeuEMt2zzH
mtuKbuMXvdf71Py5jGEK/hg/xzHJAoeuCpuTN1lBhoQMv7uc/g6nmNmt6N7SIP1hIXhvzpJForMd
KYgcsWUsKLC4+PLLfKjs0q05owzvK1B7oTxmI9K38D56wGuk1Tu8x/QG8UYav4bwFOfgplnfXrta
FQQiS5tC8W5LbeN7fwmibqxyToJ7UrD0oGtHx4UC1PIIyXJ+jeGksILMlQGZLatghah0296/Ttt3
hH7YDcUzcJdlX9Ys4swgXyJebCDOyQnbM4g1fz6YeSaft1MvP5qlrM3ei0I4lQVfql30F5/zZh8R
feRurmJp9lWH+4wxM1MtFokSQ7mObbzJHJv2G7vpIQWJ19VT9wUBXu0gXN2vHQqgdCdR6CAjpvbA
es2ECg7jOEfXit6DiCMpUQUA3vREDSrzDg6s3VMfwixx8DVpnZ1T7uqc4nrvhKOKp2Ff2uh/orZz
d+G/UUIHNUIZPpco/hO86MchUDm/ULE15q/xa1wifZBGIP1+ciriVBz9Tq+gy1XhD2RcUAdlWqWx
xv+altpOmZhRk9BwUqL/cOkX7pkT7TRRegYqRCAaEb7B6JtuY8spuw8Hc/qegYx8Z0CBHnTQ8oxT
zntaTbWARlaHL/Z7/ckHGVbjWk9xPr/FCJNysPiGRx0jOnfhQwdngXF9Bi+cQUW2D8nfxWNNAfgb
dF6QQRA85xFQN2CtMcELHQbmWsVlhm8ZbpvlmF76gRXeuSBn8fEOKjI91c2+w4FnE6cVUsbUqPOB
aMNJtRWl3EjDHq7Ety5lJfoEYn58pHsm5FUFO0Fa8+xF+owqEb2jTHA5H1+GbywH0RmFedAERnxD
hueEfM0lJmhkI+ni0ckfAq0GkqnNn9PCv49Denh3xs95eRmeo+ZstSdObe0p1oGTVS14KCoFyUQl
Se8rvad/plAO9GZ3junEdp9TNO7Gtehe6f10l29oJCNkyKJL45D9wHoIm4OPY4U0NxSnyX4jlkqW
d0jW5x0+gR3QTQCbWoh0irc3VNE35TYPpGutBQBwL9ykwQBWBpn3j9sBkX93wf81+QpIoJaya87R
ufKRM83GOPy0QqB5J8Isxs20iM9LupMRCxFHgENBXNXGA3lHRlYT6BEklhJLaHSwMwFEMYx/Gotn
xzn9ZoPDL0agWHua1hLdG0mDYq6UTnyzFgiN2HHldnzuWT4shotAbZabpGUvN0tueoh3t34oOFq8
DHNSy7AWcdwEdhN/34M3iQ18uJ14wb2o88kTxB5ateUhHpPUKV4s4wUMd/fCVaR/kmO/7Z8mFAB4
grxEtiVGvIffH4frcuXvL7/JvuT5WSjZGs9dOIW7cJbypCYCToCdokWM0VfiOd4Sf7Ak9LwwnmAN
5gn7AMvmHc5vYX62zY53GL/MybEIijgbp92022acEysdVDsbA9hVJuI+pqLsvaEOSzYWCYtLci0W
T6mc3aG47ulrDzKoAb/VOv/dIDUbgSqyYDcxlo/TwxZ3txLOQyoxlTZSJ22axDSryZSN91Tp9EEG
mmt63iVQT1Z+6nOSdTTgf7tV6uNRRDc13RbUplBLmXaCKnxMSvc+e4eP8Do6s46covfkMGoMX/sX
bTFG6vgUECbM3+ND8Onr+/S3AcL0HOp409DDYkDSAweksidaoYzwdlQTpDPgK5SDh4jbxQTXhNjH
JXJbL7uJxD/lH4kDJwxChnYtWT92HJNrP+u3ExXQCW22W0/3jwOGtaicGYiKzGgP0jgXWSEzwndy
bSzI5cCYIQhCseo2a3dfCDPs0G+iF1GqYtOoPbstv41rCIJnrVET59eOfUcHBWW81d02khpH63b4
LD2VlC2gKKCb0UAZtXtN4IWL6vcYtpyWZcQIZ3oHqrklPC+SNNrqL9ucFrg/bNj6Fo584SqEZDeh
eEDeXOzOEULzCOAiuwEtMUFx7UcAQxgGRXlU9097SJedXusk6YQxN/FAY1y8iUxFtIFpBXfpJuqJ
jUE6QllNp9AewT4zTRhZzgrc7MsDp0o/Ax9HxcQ/G+y3wZpGQPotFlClNYiENevUvfZxSYyOCwXE
DAhvEM8W0SKmDzq+FFjytay2gdHVB6lm5KTec2OGVAGFRNorMLzO2Ca0FggbgDcBn7EgFGGhRjVR
QZulsDQ0EeENtmcsHaxFAtxfFubPYZjvmhgV5btqQ1RDWgAewjHAPON3cQcGSlwi8RU889XNNSFD
YN1u9pBMIeyZIml1cwToVARgy7HNhswgFhV6iBV2cgT2W6yTTfJXU0G7J5TZgoPfy0RuDKj3QAor
JmUWnsK8ISfy34W8FAE3HQjGKiZ95JqC+zDKRHED5U8p3eBqwuULnLBRgnQgDnlfvw/gcOL48Yyw
gsJmCzCu/+7Kz6y5pNhpP92ZYZVeBbBjxuIx0b5FC/s4512xE0EUjqDEyyDAUtEGXn12Lk47EBZv
dwrwEtKRYOHkkkMR4rjATMKUiR90Aq01A8Uao8oWYTQym+nWrEILEGYuY+vtcvz6lQ1kDd85hjJy
aOKuxk8gWCct1H4fgVz00PheILKEaCdyuU4bYRWodL3hJRNWYu4CQhQDl7sPkhO7qRsE6ZN7S8Co
0r/EVAf0yjoF9EmMPkOZU7NPiO/R6wMfSUFlT2p26wEuPyKnxNeaIU0TgjnpbHDKNH8I87SfPD4s
0wSSHVl0tD+OpYK9VKMUQt2IIBRlgOPbWtUOYEKCRnojFfFmHdfxffjeEBcz+DIRQb5On5t8Sm5M
DH9BTP3QK6UTQkI1em2rkdErFSnTt5fnNfUxsojH/jxbTVdTcpjxjT5/OtYT1afVG7eXZDIZGPF+
a/iEaUg9CfAwNuwvktmv+JpG13pI22DO+zPrfHoiNPOGE/yZPEanBfKj1HEgYs0KDJTfO4JNfcMy
QAKGivqjcKltsPaS/2J1QUmAtTW8BMWyHNcTmCs0437KX5aLp2HnTOQ048ibbYwdEWVcvpK3DwsV
eNgbd2QNXTGrCYqKAOjJJzymR2CEzAQUJwGoAl5FX5BcXi7fE2MmGFfUSYMLFwAWjjTuUVZ2K5GB
RU4SCra1uXsbVNNQ9Wu6JMBolKJ8g8QjQnWeLjqlnkKJTKGp+OjjseawXd9twZhFQiguD1+26NIV
JC3NKeeAIqPiqEAD+FqUSq+OEcEQZRvKUC7H4CjXJm2KqDWCjVJMBfv1/YFMyrWM7b64ovSnuvyg
OQjnhh+JF2Ttx1IKGoCR0PmS0Q9AkhD96aJG8nTNMfkuj0q4YDALyIzAK/ulc8cJHGU3jDCZFDI8
iv6mCPP7pA/tejRC+S1/JarAbYgZRnbHe73yNa+BciLAd3bf/5uMjFnQ2iFOGVWZ25p+kk+CSQOM
WVqtlJIQLEXiCO3L97Jgyec+FjA41VSOZW0z0UikTkyAtFlSU3FgLngvZAebYCRy6sVC5rn1qSqc
QAKSPfIiebA5+yBR4m02YCBBT6T8btnvEROxI4eRYowUOEWl8Ub/5jT49I4j2QOFVAE+XFE8mSbl
Gx5HhbuUsrTm4TvChslxkKORD+StRNQTKkgoZWtk2hgAMswor3nfH3tzBcNaTFndhsDOQUZnzmQ0
GvkD/y40oMpBJ+HijNF2+FDwQaEKPod9G+i2bo9lVkPt4OcHLoJLA85uYw2jD8k+UZkiiig8IDbg
aMC2WGDF+altpILkb3eOrSFQJ2MoOh+Z5Y9e1uhojz4BCbjVG4ikQtPpI8DQX0/xUGAzNJDslXPv
I8/1lV8QCQZ5Z/hCbS6i3LHd7j7WDlXNcDKZsMLIZTJJrbC0RucApVIKLE1/NoOp8b2AMezfvkdQ
jiIFDimDcWRhbAciXkrpg51JqQe5KE4YVwveqPgS34skrL553UlP5TQG8vgl3yDXOc9EEptYOU8e
Q7Av8G7IHQkn6CJ/D4scGnBQyVLszAt0RNGgBURahkhlkygSGfEEBMq+88GETjWY0xS+J8fEh847
l0tpz3+05XOrLW+L26IGXvYEnfb0np6OzqNVIor+/LkHaiiXepTivYeuKEikg/MBENYA4XngAqoQ
jwtYdmPmIZRAM08lzAWb+GSq2ki4Lz/kwzGOpQ5usyRg6lTmDrDiiFbp6K9mvIO8B6oE3wvuKqBn
kQaGhYghAxVfNPjMETAot+Ps0njXDncCRYOgmFpyaPgtN0X/dMVxIuPhC8uFd/UgGPLl0+/TdzCf
AO8e7TSGCAsQwHlxwLfotSg+/YfvIHg6vXnfnsJmG//+DvfBd4jSgO12x+ifwD0z47IrKi40uJy5
KLXgVJXAgndK3nE7GdVWCHwC/LJiUd1jBsOVyN1sGpziZEdLmWz+8hYa9b7kTJvkOV3N7ge/hcqQ
tjj2c2JWgNWuihcJ2IUBC5C+RfGhJJlAkH6tMgx6LHuNnzKpt+8R2cS03bHhU+jjQ0gDFgbBiBVM
WdRb1jSNgiBFRextKvfQiKXjQYkNipWwPCoUHUdgUHBfgpoDWYe2wrYRVcPbXGWtLqTDBNunMXkG
r5NfGy5UC9PpgFp6bogcCc0CCSYy3xyAcEFthc6dBzfwdAJ+qoWAvQFev4GjiMtaq4+6Eu8FDxMv
aVF1EXUWkWQRyrRcjl7DKYKU90Ep83v5lZJOh5CLavIw936x+5qC+AjQcrY/P/Jg8e/yfSa5lUef
olcYAmgAltEZ0bxf8YHQWOyi5dc/J//gP8WojTvFZYFtD4ews6tIKI3n8dmTiOeCrSbO5+7NeyaE
ZPYYTjchj80TLx4BkQf3yELIKzhEn36BsUZwAit4CiRcqybKbrV5s4J//8vzT4ixn73j91LNK+AC
V78Ijh08VOFz41GJ6zjh13FczdMx+5HQjGAvs9sj8xeo1qA90gf4yFGvDR54v7HNzl5296GLWBt/
5dut2CVUC2wz6MBzwPY2vALD73VssBrEqe9u0aWCis8p8eEpJCSizCwlYZ/eH003/l9gK6NGr6JR
52I9hGG4mcCMa2KqDNoH1VKa8TC0+gCZnghON6JV5XQotWpo5m50HQnqj6uhcDxAL3HWHh7ibAS4
+D5F7/C4OcGZO7kPZDrp2d9Gp0NAWS8rw9dyanLuLLPSVY4B1T1usePaFAWBjVMUmlfoXVPQOQaq
HqTkHGso6gclQN9K9R9AIT8+2af6WtTAXyrr8iNGCYeuwrIArBVgtOIf+vX+CdePGZPePwBRwhbA
hOiClfCQHGC3pMoQI4/MEEDC6GPQksUQi6YX7oVIJGYoiOGBZg71g53hfsWcj59y2kVRpPvAvjXr
05B49dPF7bdDGHm3MPiFC6rQrG90Txds8KwMdIZyQZbBVTr2q8ME0jIt/gozDo3r3DMB6nBQIGEf
kW5pCFR3qgyFyISpI98mKOghGHfvtGx5nc1lUqCsSc1ghKTEZSx+jJe5yXkK2yZsuw0GgIT/TUg9
D+rfYAebwxWJCSX0OsEk+XtaGQ5YsUP8jNKafj6nxRsBTgabDDdjwJkVyNmF6K/D2SXnFvVPTmfC
cxIhxhvksCNA17QV0pvEVKqYA3tjbpjrA2XA/AWVHl8LTCoeFCUojxNvH70V9AvCQtYQKsb07qBW
Dl/DqoP9GmVdpPXmsNMtc2eI0BsKGwwhFQNuRjEO3RRjK3H103JQ6i9qbwhy0EKbHWbFgisGjT6e
KqkrVFc9bkz1IQ0UDi3+tDAAtq2Fsk+J/pB4Q5NtvUL6jbmPxX+Ln52pI+HrIHVA7eTDbIDAL59y
xrRwyxF/cQ8tCsXJOvYD4SEm8Ifz3l73L9boPaKr4zOU3VT6UCUDA0tl6g7r42/6U6/BdIH5ihF8
g1h8p9aek1hHnbuTblX8gCie9jvBKcq7avAcNyfatPTfg1f/4dH8PY+PSbEhW3qT7pyGoDdpBaA3
0q0mOWJs164a3WMk1nB7Intm+vn+/nAWJTev9F996P8Z66N3HSpxDl2TUHciuPjzoOkV6A9cQCgz
b41vc/035ziyLJxsznHm/k5/dXNI0LJlZ17RcfzR1uUaKPTktfwMK2RKVhYl+XyYue+Egr+JmS+E
qCWJ5Oa1y2IyszNEI2oDzERobXgMD312FKkwEGeTd9h0qHB4NpL3Xc0FqOuogXiOPgP6kmTb9c+R
JBFoAZVPjG1W03RPO03/BQxwBgYIJgV6LKICqSR64PdAs0GDAjnLLWANDF7S1QFCEFej97y7BWUF
SG/UILBsYROWoFwZzLOUJlcjpA2TklGo5D8fzp0HoXHh429DqJz3zjNyf4jOVG3shZHcHTbQdmxn
7wTwIR1Oir3tBAH3DCkaBlwNhlGBqSgPyr+Z41Bx8JzYiePY8eI44rpciTzu/96KPF3qjzzRcSL+
ySuDGe/BikvVgetDJ+LTOPF45Bcm5pB3D+Qurgdw6vh8tmc/5JVDPpAPncnfX1texxrB7OMPF+RD
G7j9Hl6iTnQNwakkBfqzIhHPJ8umOBRIqYU6kFMu1iJasFFRHEWOA6olcrholmwLvUzuC6JowXXZ
bn79Pe54PJX/C7nb4eVUcBfOwuO3FGNlExZSfGUPLPi6huUsKls+nJsLPpyPZSt4lziK+Wh5gPul
QMyL1C5PqmzZlxHUKYdgXDZK9b/fUvZ0NKQEM+SzJXQIIjFnzWzudKYc9cv8MC3ANpxoir3nSPyP
r9PahVZNSaYD6uIdGCGMwi6hVLdevDzGD/MJ0RJFWOTeXTnwBockRXLd4BWrPsqWoVH6B9UzB2kC
OqKY86b2XoCipP2w2MlzCPAp9S9vyTk5OkcUrgh6sKCkBEW0xNnQispzlHqwtqWNS8UWQ+8g95tU
YrjXFUYCUpjBHV6C5tZkMPeuAe7vFj57b8f0AV6FJXp8TQ/5UngBJe6/c8VGeBTpoDnmQQE6DaJ5
2olevkldOihjajmnSPIx5EchJEhGtiLB+rhPZwv/zsMAreixIuK0AyspONvkAaDrreLLDbx4U2LU
eDZEWMfBTCl8adYd6OoaryRyISkq4MpERIITLLs2JfaBzs1yQlffuiUPNEduztUVk9PSzwLNbfaU
uAhpZPbqGfKuTafEpxtwJKJ4lUcf2uWJ7sttetxrYxcHk6M1fnrbbTtZjTsK7/N2Pkg7omDraDBH
oQ1D4BAvdRW74ttYduPdP3Sz6apfbQ7LInok2RAVVkBgJJ45IVkMAMpFESKovrqEb3AdC/ga4SvO
R3UXHNmI0teHmtmwGRVJs1dMtFk+OkQqUYWKTJvFQpWvCXkiow8rrO0IiQl3bUjW+k+Fn3vDby1Y
m+BY5TNWMeSc2vCjlLv92F6jllN378F9gxgcDZoVbFioBnNs6QbiT17O8ZFH+0ofHicH9GGgNb17
FQtjosMdKfsp7HGaalAWrj5a0ngxgOjvQ3TtqjH4/pL5/JcA4IUtDEFctqiGd+eElxAInSIi6Bxc
2U9Zl1le4l6xns841vTzrTlwevZqwze6NTh96zIQLhVdhJ+iV/RSbNjFAUYoMeiqrVfjbIaeZsLX
FKhdH/acRzjFwEywoIYrUyyu61O/k/AUjSgIghHfTgtYWvmsI0noYaYtS4IfMA+2ObpMy0iZK3Ps
C3afjTbSRtmmM7lumj/q4LBpYnpdJTU5Iw5PZPNpmAc51trYZS8yeqxv79Vd9VYOjEXanSmGUc8F
ZnNtNhJuWlIPFZ86w8UICBrqboe7ITmOchJGcPT4ZhtDqWE2e+ekpleiuLTSNwYoABbZbFchlsFZ
fY0FfdCGf32cfbbgoomtG5Tc9o89NzQ0vy/Qlw+hnhwAFtywuAZASzLTHFZDqMgnJNYtlltwV0Z4
BoR/cgzw9QMSF7KjXYEQGY09OnZLxGanqJMEa0SOAI/SWRb8Cejp29hYc5J5tMzxfDqPT8vLGGzw
LZFKKySPuIou49b8Q1DxHmfdO2LDn/570PJMH8yV1ehSdw6UGHwPESJtAUR4EIj4hgLnTU0sJzHd
KT4M7+i4pKGG9scxrP0LNr6pCLKB/wT7V0cyWqUJq0fNKWKJOyEvdiZHjj4G7Op4NYYgByfNfy6e
HtE0WXcH5MurgWbBIWkmDyImY/jZE3dfZ8eJujhPWh4+qsF58MCQQXQFib8/+xotlyRbU2aG1LZG
whi7VTCNw3bSGpd7vYsecz8bFSEeOlPoLl69azHbMEthX2nSlOjMi+QDBWfZnr/lygc4w3mQUa/O
IgLlm7duAIf0VeA6xuS6qyZoiMHopIXNyKGE0LbtJxUamPy7bCiT2PGnnp1GHY/5gSoc1A1hJRp+
h04WQUNvtWwt63G6OY/bm1cMzmEqeQ3KYIf4mOTTjHQSRCrjosVawp7/A4cUtQMzm2PPzWLDAiKG
MxLicRKjaHcKgGX0nxNU982z1aIm8bTpBvMfkBpQrfzjcUxoyvC/PQA/FZkoPJndtnd2sq4+QOkg
/KzL2X3EFzNaSErZWt1FWKGkf/XLXlF2WstSQW2By6cwSBBIIL0tkgq5vJ/DzF+FN2r6EHEI4uDy
sSKR5DOTgsjbIX6xPlB3XXmXq9ek1kmBjbJx7aJo16FFiFcGdKGP1flYT/xnkXWiSrYoVPvQdtiW
MsU7zWplXqfy7ijKiCgwsqDTR0RwSvCHxQskhlxxnrn3QkCECgOlFGC/OA3xilV8gyP4GhWktKS/
e1xekYDA0hssreLcMlRYQOX4xIxqH0Bt0wYQAzj1KmJiquHd8uhx8C4t//gge6JH5H2IZXIye+J0
9i23QVx9AoXAEFC/3r0CpfjKCLAENqBEwpYw7IcONtzKqR4rjkZfhmjWFF+Bf/hYVJjaiMQHx8LN
6fjUPeg3SE/qqnstBtdamgGNDU3juumg1olGxk3zDrnL/j7h2UWboOk1X16nDRXJP1OMPsZv7Eyu
7rvjfLCFhgLe6jbvUaXGybkTIT+BDtDRfRkjZUKtychjrYraSoxIFH3F/OVeJ9mBfQAb6uIZK4ws
0Pj41T0daTrVP5Jof8209AP9/ALBZGyc93nvtIJazWlAPe+MYlZGsEDF6ZXfcZqfSaFZm10ba02b
QbRq+69w1Y60CycYQkTXpluowzOTEW8JaRd75ezcazfjY9YFl4NgT8pidA6UV1fXZg2gL81Qxcfg
OLoiEfrqwhfDcrilTp4YNB9GF21iUoI/9VareTODPUt/6DFJgUiVY+PU05ClYXueKHwfRqvb4NMJ
r+a0XYdUxDq3QVOdNB9bnItXEJ3udT/TZpnWez3iZgU8zdW2dyCU5zs4j3Zhmyqey+5dHz3P8+yB
Il7VILYbvbEQvM/ap7nWmd6u+xuxUA2CvbGiC52uG/eJ+plWF7+g4jmhXNfo+Dkl0Bmd6wqUd2Wv
2qIcitgN4qJ1y8UP2khdcnKgQzm0Ow5ZAOOv4bUuLovLTaJ30GQkLSTdLFeDByVfmtgKjX7iC1ul
AorsR5PsW/Y3RwrFUoA2gPDpLv8+R629YHZ+Czge6KtiVZOj8A3yCzsNfEDtw6Bwkd1hwOISmkYa
BTVKu+AKk3LR9DujLERJAZFv+z7GDHRJGxvryJi56bA7zgH/6YtTUqPMQF8AY9v2EFuGNT351wR5
g14xvdLaAPO4XIXtwZk6xdGFXSdCHdiIvfE2RrZr+IL6oyXGtuMbYIxWrK51IhELPhRThluxAzbz
wj+vzeZANpuDaqZ7mS/oB+mgbS/dfGJsoJaElJyTtAQXqYHDYWKbw0bGK3P3FqRScB9rmyrOBrqD
EA4WD7fua3IPKSogugAtMAD8clu+d3xDXC/d1h4NkeWp90F0t9k90Rk6eRhSRdrG2OAMCzsgDa6Q
R87Bsw8LBdcZQOiXPvjIat/ctypB/HYqGnhoGAHPf4wOZKTQANrugwm4FVzuXgNq35vJymndPROo
6+h4Q+rdg6L3PjkFZpMUr/GgoGhhCrW1s75hKMmSTVIMMsDF4PBdYftt32h6Y6/H9A1qAv08Juk5
M3UbHXTaQmcXWO0BbipANZx3EfUfgDRCmuwJqlx3gEorYKsq+wzzhs7JTEPnBYFm4gLCe7B9unPG
EpROCjOs7kCuwiKUHpq0kBSK/d++hQfmSvoXlOG5BOD7E5DLyT05wx3/WrP5R/fbJnASehl9aZag
kUXX8+rRX/JZ1aA7AsmWZ6OtCILixO8H/YVvjyEFRq0FmNXF6Abx2rp3GqBZPMNb9IIytK20Ry0Q
yTllLuexZsZS+aPBcsIXgFWERhJVl5U42fNfW2ia/Zg1EiD/RyG2NSkg0lO9UpcE8KXuuZeHx6jt
3IQgRYldRY3nsq5zBz7BaQI9eiIEKY71vUfnWO1iec/EKm22Y//aS/tU2EWjBNGRoZbciwjCFTI9
6Bu3ySQxFCEGpnzPyYNw0vS0XXEmh7cuZqjDtHTNCNjEQ7T+WjuF0ijlCtpLgyOuRdAEMvewvWF6
yYKQoSrnozHhl570MktPONyv8DAwAOFCekqUxWNW7Is92bUgomiCgoMWzRA6AzRHJx0qZTjFHkf6
grWu955JH1m6rh2M/pj1J7V37Bto5JReFtJj7VZYzn5I2lnLelnIvjlMJFWHTUhFTOoobsZeoFlG
iYbeI9yskAjXes6M7XPWtIFv1WyqGE7dwQYzKXrM/xnnoAAqmt02NitwDY0kflEGEG44U9Z5zVKz
GhqWtm1Sme/Bdh4eJtpWqgQtZoycwwwlmpeW1DHeLosFZe+KvJ70hwp4j6NGTRPKDhbusGlI7Cvy
U7q27sub6ZDlny6+Lgv9W3VYLGSzZR8sTQs8G/1aOu0Hm5ZXTbdwRINt5Yys3Qh5Ww+MGM178GLL
ZazQRUaUj0Y03wYfvi+mbbFYxekaSELr4ucaSI4DM6ND2mAkAk550mcERsL/CiQHTt52FM0Ke5ZL
LSQGnbYssdKlJiJNADom1K0azj5AZZZKEBg42QUENaA+W7klFZdTKM3x84xS0wI4HAV/ctBQWpZx
7HnLJJGGL3+XS7xyXNVeMXwU/Hq/QD5pti+Y0WvvgP1YXHuLts8bASxdy0cJ4oWPUbsyIBaHyZ/N
JNg7aXRJ6azdlf21bNKaFkROp8snbpKEirONPS8ki/A2ek3q3qorjumqGzcsHlxquME47GZqZXhd
QtBD5qXjK2yzjKfvMJR9SgUcWoRQGOFnM45h8x/7pcdgrhcMEOp5XYpFi2uI6qqb9tn2ay8S+CDq
LU6LU0S2/+OR9LDL5b6YOpP8R2WdihiIGs5kIyHj6PIRvN/bFejANYRU75nJNaTbhvbWsa92lzyZ
PUJXxYWGTo8W3S6hd3U4xQl/2PwhG/N24wX7UO5hoRJc0mLBWbqItS30ju84uXOKcWJyZsjHytsv
+CcjA8FOqadRQ1w6YDxiaSnKPuAYY+qU6FvkhPofRmqFK6Jsn45GmBwlOTs54dxVXNnUZ2TsG1ZE
WU7O0mXBNvGPrThAHNcTqp0scHKZsR/4WgKWYl5CqN7B+EShlN5CvuD7wfJbTglMJK0l705Bi1N2
9a30yeYJYoEu58HeLKUitIwFz8d44Eg/5eDSEjXZPJlwFvdevZrCTz1DqNAby7++VkqtFWUKLvLt
X861J8o2f90uIO3ch2Dv9zZkABociICh0NBA40kOFY925RmdGA9IircrHntyv0BJZEsKV0tA17IK
FbFAxWGJWmAo4PllPgoJPFsgEbD9cDpNnbNzpeMmiTdpGa5K2HsyTUiSUPOaA9uCmCF8ipxtxmre
1RMdfBb+f3xezeVNCZmJiHdj7aV5DhyDBujx+6qUVF7eVWewAb1xknIuPXbpuaMlZeO3DirmjzBY
gm6TTReMj9yz+r6JbK7sIBlzDQsoJI8JxAQaJ51ucPJf35MzX4dXLMUyVqaWv50qO+1vF8tftOR4
7d873HsoWLDj+LLsyBdfjM6u9fdK2QVFt9xKlkubKed7o/zgdIay52v5dkREB4A7xfcvQB+nDAVk
JJvXnCIe/AUqPOD6CvBItdORwHxUlnKWZ/YT2kjAA5iduQbI8XskPiFiMBjfskbxMk/2A9/TWy1X
hMQyHzJsaPcSP383hlSmKyiDP6RCCvCdFicHs2AT/2A+FfXcFXqK8P/ZM3r2HTfykGCA/mBGcoLL
bflGH9OiRY0zCMdNdlsB2kZgSzJG5BhDwee9XJNhxfnGrigJFf8+S4bC28WVbcK0wwzZlf0kd7Rh
Vb9dRbp2snfNnkHBlIFE99akSCy3jIE5AMVLg57xJw1z0R/HAYCH0MzjCxhsjYGD25tRSaOCD5KP
Yyrk/cXr9/U9OvIY0fj3m8gukKMkKCcZTNBO2ZVyLEjEv3te4i1gGQxAuRzA2p88ATUInklGscKR
VDguZOLsA8gdoFTkbFHd029LjCgq/7qr0c93tJBhueA1VJNTZvqmrUN7pMrln3zzF0V7xk2Lvckz
0Bo6OEooZ33re56gycG5Rc2TajK8Iy4HAChYPzAfymTX5FlyjrNoAfoA+JJg0edUPEvmjg8YGxnA
MpxPPAfpF/ZWzskif49AEEyuI/vA95N5RV7JSIRJJ6cfy4lN7vfdDqF2yL4QPXsRe6Q1zo+CUlvS
sDcgPlZsqIxMnBVkdxGuUrxjVCmYgZwYsyJ2hIQvbwjj2RZdfSgfvPXJefBh/6NqLnGjL5MJpigO
YuhMLYhTIEj5CuUryMEpQULLtCRQI1lH/06aD0B8eVxuyxnyd8mxm/ibNdimIdjG7/wgQHkMAKGH
SMwmA+E7GDxtKwNFfuR3Cn9GYwWR638DVQaVmRhJ59+ITvvFHgCqgFC592/ukesV55N8krzy/5Pn
G+TIG8uJ8fchfx8k14HlJquYQicxnkxB5VYwfX/P/mzlr8wscpExKztVxgQjkN8KisBIz3L0/37/
3RIIoeCoxFhZ5KJkh8rML2NGPuPvC8lfuXDWMCHizMGI+fuUv98dtuf7Nb7Pk+0s+Gpyn8zkMg2+
iRxl0fzbSbKdLJ48fgeXLLc4o3iOTM04qLIFKTUn+RTWjRCGau/UQRQ5aKwG76dr1HFmjgtzvWqN
rsAEclEHbiAmRpe9RSpOsE47gfCNRSSzS4AeF0c5hbeDWzZcEP534O1rrZv+EsgDT7n2lX1neyGW
Zh5Bh26vZ66BC/fNgXYD3chcUui84QRDAH2UehyfcftFr1hP7Xzv0mRvbQ8bjTRkWPk4YhSplGsn
l+mdHJx3/dDhwP1Wg1qCwgidKlDMAGFtPGBAmkCvjRAdSWjFAutI/UvRRTK57Si9NsOJp6HFY+mY
2JyG6cltvJDZ6zgK8KKr90Epi66/r0rTHjUcOisISIwQ+h++quDRLauzp50K76nheF1DJMqZryh0
QGnJdPQiaLCA5oC8RHMK1pjo7di5HqLOSnMC6H15Tk7XmPLaAWSV2IWT4j26RXxBXe+25P4Ojd+G
g7ePqYenuxU3tpc+nHqOAiC5LDgy0bFN64caCodDB/VcW7pq3T829R6sTNT1G5zso0+aSWqJPFM1
+4RCCtYo4GKUsJIjUBkuNE+SeyjdxG+rrta7TupFvmjFN2SQ9yUryfjVYM9b5c/pA6LbGHdoNADX
9tzVdrW9jq4jbZ13zz95Dd9exgeGby/I7ZXVZqZcVCRB63zd2D/Q991S3M0ChduPD+xDyBtIPkD1
u0L+rONyR1H6vqOg9MBz06a/rofmpBq9fupktW4hBYwYSyidq/0LV0DiJdTDr3tlCWvitu0AG9+C
nODtHr8AJgB0LqkhtzefKTUh4Aca+Lp5PS1jc5fbp+5hCXys8VvMmxskTab3HYI0VhvMuwpQoUJ6
/V6Mc1a5aQp7rwt712qEJsse9uwljcrmlYWgHjzGaKiYwJbapMpwuz4HF3br+dVvabp91c5xtqD9
5d9pdtUiWHrf1XcQR6LEA/vJboNQQI6b2dewMhyTobNRsVXdWzl8nGefGwXu6GMsszskcZi5kysq
f2f3ZSL2Nbh2uoY5fDE6igH4nmXKy7Gpp50JAT/9j6Tz2k4ciaLoF2kt5fCKIjmD8YsW2FhIAgUQ
Cnz97OpZ7e6ecTtgKKlu3XvOPi5N8cT03uRXk8hueoAX6tknQymLn03vMUxg05grO47tdG6wCG3R
UmCSxHlW078OlG7xibl+BOr6LJFfqgPrY0X79YSEUkKwOSn/6ldzJS97MJ1QvsfqhCJ01m75GmiE
1I0DYZYHzskTTtFWGANwwXMPYBPsAjWf8rifj7XejQuTRJgCf7gXQzHNwir2MJZlZaRD4Mt+ZN1T
mLex4bRRHsrtGMac1ixK5/BkyAiTOMOovngbK72NXkl048Lu+omsTHt6dtZMRy6Z/OpJNEhRawcO
N6zqPs9J6kApxJb94oFwHj/Z3B4NOLQINuptze3ACpJ2bd/P4CKNda0io0x89deJZ8nY5rbZI9DJ
YRgdAJepID3ntyZUu+8XzBCLeOJRvAfLUIPBXjrm2GHYIU+QWIapMbWBzI2A2KFpxrrO2SPQvjjb
QMeJJJzEzix5TpuTuskMNzk+Ypdo8L1GicfAnTRraM+M6xFFQUmuUQGgYYLMQCVfh0kbDHWIGmDV
IaNTCfP8eJlAIaN64R+0lbIkjvngbIsvafe+aG2k9aFc+fCrSFb4p1f0NfigjOR6gbYCEvHirJYv
pGmJaMHmhMpRisIn9oyeZBQX1RafnqOG1JdgfVFwI6n89++NFNnaWLHEQ0AN+fc4WCgfLk3YhNYY
roAzKeAMzih2Gr4MrWPtIzhMT504LSNMUk95z6WbZ3VyKD3IMfNelBCWz4/ecsQCatyReYDfl1Ss
tUq3X9xyfp2PWwOJY4x5wJ26U7jqkwvHxScnvEOuEYrpHJA6ZTjOuMN/1kMcJHeX4Q+7w4vxK4uT
+ftUQ5u2JVAVz0kbMoOe3Cd4nS0EZKRBwV/K9vd5d2ToOe1XylbHEd6wuOlJuzCtT6iAmlP1k/8p
S5neI/Hm5L1rSQjBnZh2vlR1daTJYAR1Pq7kxaDtPs7l8Z45+azNNvr7UuIlIpiLuyeycpwl2LvE
KIMGCAdT7FnjB4kptMoAvdP80t0mWcn6WmnGjcHa68cxjRGQpvXdjxO3YP4OCY2SkmMw7lpyTjrW
JnsXu/jRste8v7xP30gyfHymdFcBFnxkVwfWiCucsxbU5b3cjXB7PglEpnxs1h1jZFCD2lTZEd07
/KXQ6kDb1BGWtvcfsSFi5rco5HXf7IHavhH7kHiOe/AzyacSejx799HGL1i8alSJVDUeqHRfUmp+
gjtFbL/LeBHvMgltFOH6ewUXXPPsv5ItQwp6Ullp0xgkl7jQHawPzVPZk3uX20VMHAKfAeYcguv9
x3hwYfkqjmcJq993fqOw0Me6ubohc3jMy+xgQIO3T4X+3XY/xachWxC6O1ctII/jhz7icD/LNc5a
5odyXPm9SQozA0929vgdld3IPGnzjzHJQ1x4sgx5Z96dzN8G5SEiL2lkPaExpKu2WdgPBqBmvIH1
SF4qYQmOn1zZfpVpVoePzE/LIBuEKJwv5CxorA7LntRDnrQ8NKXoOcxeDTX7vr3Ep57fjyvhMvap
uZgniKnX6mKu4D2MwFYwT98/vAdyXzGPLwPNtwMAoqEGmd4EiAu7demskSPCbhXDcxyZ6OyTMAlR
LmBkFir4174MGRzQ9O6jPmqnLb+ZrFNU/Wukj2iGYwMXOvlk/CKpQQXeWk3TuQX41MaJiAki6qfi
12eaTGroq/X8NQcJkU8wFYYMmLyYVlocijNcgSMcsc+Y0B8UiSRHwbPma9uetJCgjopf0kb8StYA
o+nLs98EwuBwY/Y1IagJUhupRkFDV6nltClOzWSrRE6gc7igP4vp7gntsp7e5vbCWgFFWN1RJDxD
BKzIMhD94XfLUQehwQvvsNrZEyC7Z3M8g9lcMA6s020P6BwonzTF5hXgCZrWe5xP6/qqXOrr51Je
cS/D5OJtyFY5SpHmomw+dvDhiVAgKrcrGNF08GkxfSFsvoN7tWA2wLEKoZ98MVHtizkae3z2BHwX
S3DO/y5YnOFDNsV33Rxh8LnOQmUCfHnsnxhPDEJojVF2qeIpWYOP+pvQTJaWNnA2lcx12a7VzMdX
/p4bx+fF1lem9wBBEgnVzhvts5eo3u1QPLk1uDew8YKkpDCuIHWpJEIyQpKtc4b9Q4O/4lzPdTBF
2QgUqA0+29dftoO1wowqep1eRODKU3ERwEjvNyVt+zvWflLXi6NaBskVJBM0blZPMTHHnALUXqEn
hPD5szAJUhn3j/CleE4TNOhkqrB4jIvpZ/D0x/kquRhixOGfmgmPhYh6C48rXBPvIFzJ4x+uGXwl
8pgDBMuQ3aCnJTrn7+zf1VRcQBvEu4pZadhE2N95Q+MUPS/VBbwL2ZuBPWvd4oB8J3NhOaTkPSEp
fXKC2vSO2y/QCXfVOP+Kj3ZUTPTZ00JozVSmH5X06+m5Mvd7UujScAaIy1y5BJli89QJKUO77ra2
vE05hu6eExUH0IzRc7N+BMr8ZexRGqPCvc1U0u7W8vcT8QLUlBN7jcl2iyymIPfUV8R+b3lRfP8y
4ymhSB2kwQtJF8XKmJUTpjHNtCvOJT8NCZj8QITQsfCFYycFJpFMnR/mFwx9xjQhOULCjri+9kzZ
6nW1cvB+L0mZQmHMSYcpSHe8TSziUR5FtNUNfLb2LOuipkTnWHHzij+X6e2WIc89AMvIwiGa8nDv
/B0TG38aLro0/UAIxfJOlOV7ep9Qj1feEzIVEA+XLa1bISEwl0SP3PHghfFRR3sHrMdoaDSINPhm
69xwc85pjfQ7tvFGnd6TreMc9B5aMJT/4G66xRyhHR5fkuD0QFrnXxnFM0pH8IK0wP8wp0DuIGkq
+7kNIX05HZqtEN8C9Ij4r7Y99Xide+1o24xWGdm854/jE4+koa8+r0dAd6eIMJJwOuomygrma3bp
4whApbnP0Tj0G4eOHbuBPLZIBjEmPfMGLo/mVPdhzxXBtmnQGqqPHQMP+EVcxNUFHF3TXonm6vO1
hppPYyanagzS2nkTAfNX8ac3FGS0VLvDXUd8R1cXh7drzAE4fCfffJX2onC/f/8YAg2kaqOROO/S
y7mQf8k/70o1SBlkYr0Sx4xRtS0u8biDf0BBh4pNOlQXGdU0PlRE2rk/EDs6hOyJLQdD1i3jy3jS
Xcv5c/n8fW/0vYOTxzRGvD0JMXlGGe17AXcRIgHleB9GamwSbpIzIlTR8hxJ4myQgeJusyYKor1j
q0exGvQcB/IR/IDhCs4CgjE2A4W+D226507+48UoN3SQHh5qCZHAyojzoqPquxW+/vJvm2wxeICw
pzqTDBSEC2X9DtQdNea+BPkMGM3BJHpfMXkKxZSFqLFx5953+kRheWM4hZzI1vZ0uWS+W+4Nl+LX
OOZANWrwjxZCPyMCuTKCanhig11joN3zYfoprWYURow7feyTCyD75SYdaLyL1jsOd0ZZM9lBsBW8
5ulVsUbxr0oEMdoIrj9bGOxfV9Bduu7xPpGz1XhgMeJTudcZCOwKY84d8vnC5vL9JCEN9VHk6Eu9
2PTVhOUEieCN/ECZCv8Zg9Y6PWnV5JGH/PkCu8S8voz4DwvFK+EKoBZwaF408J0Rj/8lTn8vOChP
DswbRfYKeuetS2HZPtySO9bNq34rEFwLxsnolZofe54e0nM/1o7KpcNYpo+4vXwulGvl9+O7qSfI
lGAsyl6G8XIDyzq2MAfeSYJAfsNCf+64N1QnPlWeU+HPEXxGFg4aybXwOfYCvsAwH6NusX1M6EeA
o+HY+OVsK17//aPf0Z6Ida9GEQanbkJuBdueOTZPl34KcZhcKcbNydrgJv+tisA+1/5lT+T81l40
wLXOSXL7qQZPLGPJDyJJ+FVOlZ+YDu4QiNU1BM3XbV4en5MyE/lYyfJ10QVvdYjAERXtvH7Cv8UR
RYVPrfaHQlXOj6q6T6X5o4zuY0hGsKXBRCFeSRYmbNiRxrjM+hHjFLbH7h9QqCP8z3HlabZHSUkJ
+6OtNFwtcmSL/OlTMddoXCzrbekhnp7qCDJr+t/0dUPidSPrsyAwKduZhF8schikbXA/P1LqbFq6
a6goJxSxWPaPTJvn8TfJOtxLVvU/YwFEJTo6e1opyLxpL7xojRth98bq8OTGk3nPMuDUmKNGOSs/
Bp94koi4YbQUDtOSwBp+vqfbodq4vhikYun/jKSp+ZhKzuTZTWNlgijDwnwCBAACCU44LN9wOphn
H/tlz1xkkqShznIg+m6cwVZHpCUtUQKxPjjQoCNoSZN5/xGb+bR8DdW6SRWPmwcs2M0RCrv2lENm
enb8TD1SSkAILzr2havU30AbXtbIXCTDx03lESWaslJ+zY4eIpLlCJ4kuAO3ZWizeQbE7HSze4pK
wf+cVE5OHGmHMO1nMjNJYsT6EPErx8r/HRuCSGX9o2TzJ+jC3xJl7ApAMc8W30osBHQmpSf9sgev
eV0YEnUI7bG5WGP8cberZPnZFVDXieWUXcs2INyTlx/KwRQ3DxmG6pFKMyHqNOSgCyQ6aVzu/vpR
Mrz93dzqevTKl042zZ/EDpVcAcms0EcOgArD/bA9/rOVILiyxpz/yY6bst4Ot2RbwRejfkMeRkAn
dyO1n3FCpzGgI78sOIrPasZdDVpa3qGN2cUI1UEuD/yRJSq0iDT4iJzQOK+j2npz3p294mmth04c
vTNWp7UbBgrEkWb6DyygxSzXQ8PZvE3iwBAG5oFe+pI5y/HuIP8qCl/jFFfaNLvQzSqxhkXuA3Zj
VGeThD2jzraocFjICHIsNKfcCYxITHBIVp9+xhbzWQvrf4LwKsaDDrsQvr+AAhTETzF245eo9sWQ
mLNroCzfbvUl5n+ity/64wMd8/+99RTejCuELogRMGpIxn4czdH5PHy45nx/gbwiAkucVpitEgiB
jJmLU9T06JDqq8iSyLZ34mtEQ5/lwJ9C7yO4AGIuYgP/EL/sEKkLv/7/U/xto2QQIGExXmzH6ZSb
MlECHJ0BRX343R/7Y6kgvdFoHAtEvWGNs3z2Ea2p6kT69OP9Ix/eDcLfF6WhCJzLKnSMdOVla16h
xjSWKjfcMhmXzFdeQaJ8xw5boCmFuZJNBq0fV5qrvu673GGrtfZFy/Hiy2izKP+8fBl1S79p8N1l
hb00epofj3yukwXUW9GzRcYo/f6yhhsUMM+Bfgm1IPXzp7pqHP1LyX9/SJmjpzDoJKdR7troBR1y
JU7y76cSreD7Btn2V/mnbW8hY4JzOesn+SqbWgdZxRL/hv2qHT5GIHVetrHQLKxN3ITlqdNmxt9N
Xso/JTrdnqhV7CWmfXlquzftgCLnSrltnM/YxmWD9u3Vh53uO8i0JXurMUhE3UqVADgkWSfOT55M
3zypNahv/C85fHTQ5i9iBxBTukVFBzP/ffIEUQ5xzZP+CyFJwRBGiVbQSRlZK+U2/rxJyV7J3Mio
QCvXGiZP5O9M1ii+EtdAC8kWd9xK5kIqL7c6QOCeEOYbFkDx6qhCCAEMjAAvBphVaDHYw5LJ2A/k
1Md9vEg49x+P78fuvijMUfrLbKQ9vMn6kL7zGX228L2nBwPdYaP+FSuwDvv0+mIalJD/os3NLR7S
J6pZaJSIJTjTnnvweUiQyINR1sXBmLxW2ifstcD0eDR4HaXebdbNNy00ovroCmuIKL/S6X0nhDbq
mqu8h/youi2xEzDkkBVzVEx8izMiFDuG70bQMeWiQYeEF1U1vrlkiXv3zIVO9nfM1lqNKJCbc7Wx
Dq/Vc4P1zvznT825v/5lWIxIliV2BN+KSvO+docZsTnIs+t4hFWWIMKn7RW29yJMoHXpCzoTLR+n
95mBNPRFm9rr2TCdcYrrtPBvBNoAnjqc+LaoxC1i6XCiWl7Z+G/0Aa9IQgPoV9wOiHlAFP6AY+Yy
MWBYNetorg2jxhw5XIN/supRYt4YKpOIvevn0i9m72MZcD+AB3HzeLz5TP3lJgFXeO388XCxDDms
fXJ/fgQI3eJroHZ1GYNwN37sSAc0RM0c8A6+qLOmCe4hBEa3j1OUAZiFhX5A3BfQjtb+iHNVUeMl
IRbbhkBHOi8+FiVPRQzEMEf1CETCnNSHVaj5XGPml/aHUh038EzmC6cYrjICXuQgndVfyrrzWmwk
RMFwEJlQ8ugBxtbqNbqTsOy4gy66puzXWEe+ht1raxhAsV6j/e0+JVC+q6IBfvA+l7wK7X7PpRKa
9KE5WayxxJIIX89eMxj/Y3rrYeYeUBb4Qu8nLUl8wd7eTbMJCWQel0zy5ZBTlftFvuizhWp8q8Qf
6J6jr+JuliJKhKL3DCRlFtNTJ7lDKKjSD3Ei6uA2uo87As1iYns2M/Vf44s1KaM/hOqFKsEmmVKQ
Tz/MwW7waZI+Mk3mFyqr6OHeW4gEae9RYpDfbZ+ID/pWjjTOr8MQNtbk1e+GZKugmDFJVdhW7+kD
jRQHs2GnSbueereddrdja28K81BpNNzp9nyCLPXf3OKZZSvjlpkzpERpUSAeZkXwGjCKfU+seJ/b
CJemmnROGE3Z1lcb7z//+sG9/ifhcDCNIFbCt4yet31FMpSm21xx9oZI6tvrpBmWSyPbG/VOzY9G
MxmazaeZNO8Q7TbPpGhUjrq/54uM8rGMmiT20XcLQTppUmiEDi2CJC5i4g/wqJPfhFb7n9YbkeWC
/4F+SgOi9dhaxXPnoV4rDxnXADXzc8wzV3O+/ZHsfd7MMoTnKhnjh3t8fosQU2wTuwKDXjORiWTY
Mdnn9S6XJYDfZjYA5x8CJMFZwnGsz2ZSsZRztp4lQvkHnGI2yHgiJeeaaJ/PGPfEi0Ekq8lmbvd9
0/7ido/Y8sVGpMdHBSVTPAFMpvCo+ukTX0wyv1kY86fOsJC6rexsgRj3CJz53kkeGdnMVtbIudha
fTP27XzSq0IbS0xIXh+acsn3utdzlZjQcuUUS1uZDO2+eX3xkB48yNdMDR/5BGU9Fo7h4fPMsveq
n0jnUJWc+a758C2p14IfGAeBOvuo19zyXsPylu1tnFD4SD7WpXp1O6Phtt9MkmZjJZuns+QH5bHd
+y05SfX6Zl3u1sXojp9uy/MS59s3zqNH2DaTvN3Lwk1VHZp4zoNN1MmrmBb2Pn7vSTnhSSHUmKBT
9TPmX3MlfJGKVq0/+k/rLO+M1FU+2ybOHIRePmk5tus/lXVJzK+0OjxIdlII+Tip8erG85ZQC9n7
ut0/q138mWf1mvcUVmS8JlY9tvtv806uedSQ0PRVZOK5652lCU+7O5p16rWMVXX0K69Z5Sy1ap2p
MwV3eDW/g0r9rHhi5eyYEJBVLm7OMqt2VXHK0n36uvQfivRD8vjLwYhW6V63tzqP22hqZsVbh60n
ZpajPq56Fik43Q1+3zhcE+/CcqXkNPXA6AM2rYQ5AfoEPUiNAN0665gupkw/UfEwOTxRiceI3T1I
JfwsKts4tgW07q6OdJAgJoFmHaGKzcHlJB517Zt1Y7l8bVbqrZ5XVqQkHgEoDTHN6NM74QLisxry
1M0LCTMFyruHnyJ5gEcS+18PTkBoylFrsNilIE7HMdroYWHxoZpLwtGTbA3dh5xH9kV2D4z3KD3Q
WuFj+aTMim73QH6ESuK/KRQT8cZ/kFLM24sDCCbOdcnyzqIn0Go7bMxL8omqZyRn0U37fSu7Lvb/
f5NxxhlTLhfevCybfRykBxKSoE/jVlLuDe/KGxKoRpqATCAfuoG8HeML4T/4KXkybkNAm0BTDsP7
bFTrtN3b2ZaXq664KQqx/vv+d1OxbuEkvr09697CNjY9jW9SI9JPGwpx8YVbWlYYv8oCW/79753H
IFkjtUo9s4uDnM/IuoJEaQrc5uY9JNDVCvqA5P6iX+oWDMAkM0qyoyhKZJ7uUXILnHIdEwQzINk7
v1+zBL2oMvt7F6vBOd6IgMomd4m9I6Ch92HohxadJ7074uSq0lmh/Ugfqq5HeK+gFIyxTymMn9f1
AEjDfzHbhvB9rSCICMg1kBhYegLNJ6R+tv+/JVsoKQkI9zpCS8Vv5gkY7NKlPH3OdQLuhP6TASsZ
x1iz89+WuNT8nGJClNl/Pe0A2hGGhAxxTgHND2XlvWRkxRhSFz4bIdc+GGXAGZUbmL0Hf5jBjKKF
B3ROJHdoZ11Q6l0OeNyyhzMfaJyEJZQniRZFt5FJYx5Gr0U+R/n7OKcLBaAeSx/2KDs/8ppGFEAq
xsRiTpohDCawXBfk6mwwFt+ddfFFy787k+9DJ0rynjRAOaYPFqdkTs7/HlBGzOi5YpOvXZmZGg1w
0dW13I6QWBI4uVTxJ/5LMyBM+0OBPnqeQNBZJzIKntds9ULnIvEsTIpv2uNbNCgJjhvi4VY4hmdw
Aq4CMbQo02DYwqJ4R6hK6h0DZTh61ep9Vte3vTAk7eVjdWjX1HDPM5RRzrerelPM8GIyHMWLoX6j
FyJIDlU1/tXPNf/pv9+79EvCTYUx31k9LqQRE1yjzkUWzG1W7TAj/S8bs/3yaBILEeSAjr3sVK34
KfAROZd6I5+1LWFy1ihbglQdDjW6baFS01bY8LNemCvpKvAa0XWg93C7Emd8/b9jZHgHaTcc+9V9
/JjGeyFfZFxRAutCtWO6OAzmvOgGspN8KaOup9XxoWUv/Af6IfvKF7yM2JNsqJs8AxBctu8b0q+U
bNFzfH0swQ1wf+PUJeJOe0IqptKPHsaEIGxeUAf6Pa/+e9a/BJ9j+Tl/6FKCeYIAAg4n9sB/XAWb
43BHnchzWAqX+OPbOtoTprj0f7IrqWIi3eeItqK4NPjigCUiTuBaEyteG2eoNcf5Jg552AMe5I/m
ApL7rRk4o5KBm4fj56Av7IWgsUzBbwOVp16rVs9daSDU7H/IBebE88VdGxs9pfHHT5ghsWj5WOip
Z1pEDfrVLexTEc9qjanUq8XNp3UCZIq7A2fl9+G5/3ynS5b465KtkLf8dRGW9ZB5i8XBelKsUTk0
freCndBczeMAJ/vagJSu7VGNfmpd7whP37THFdQ44WZNfhS3OUh/FQTYkbFLDszuCS+ErMC2MGai
0Yyr38ci3yAV4gFYU1aGdqElIqZ1N7wLJP+CjkSTB0QA4QWPY2fPsb8NZ1FxEd8WSqvh77aK19U3
8w8FZVlYLd47LvgbNukfTmjmvqQDvDXAsli/me4Pfw53oj/0Enh2YxlUCh/SmfRYObWgS7PIt53Y
p460jctrAESa0g2BfNd7DW5Njm7frYoZipfSHA/0WX+6GSoPr6i8ViGYmCCCflPR8WMUjuqDEcLJ
RIBzkhA4rkqw58xIbWQDXvzXGn4jBQC/uPLUOUJH+k2QrqeQd3F5iJ4pXwDKwv5P4H266B7WdCCF
hB3wxfSG7B2prmfjKKA1GCZR6uPzJBi0CA6o6hlGcgP3vp8MbD7k0tke+n0+gu7jWF2RwoZeHDAV
iGhE3XPBieQ8HjCUvWgRgdKYc/ELEIQIkH/GDXuCp4vn8RJv7nNpTCc1ek9lWjogDAPL6+d68I4E
NwObEXPnJtDnGZ4aTAQZPg6cIiY7gn5kqhxok9aHJcMRcQQMf42JxqIvNRf62Nt4WvpdxNIJuSBd
ydsPwbBsR+9gJuJMrLEU3MKGH0jb3sc1M4kkIoIdxSa8NRSkLQpPtIxzwoexrAnoHhx4JFjWCFzc
e/mAHDbARgOJAYzM9O1FNRdaAMz1edDMURzPnV/q2AWCxLHOXFFgGhB1+Zw9SCdpoyr4jF+Mo4QC
uaWVbvPkkYY5E7BNY8W1TgqnFchXBvyMZG/eP0weHr6j5CJBCtEw7dLjBS00bTIG/wjtED9sGCjh
x3fVMclsUOkU+mKYtI4HZI1eOk02kLCnQN699wIOXcCVUpOCRdI8w/mG0XznphvqUZZQpB6JQwgH
2sxAUpD3UxoC9GtIpeSoWPy2oR2V5CJsi/B5TZaUtpMKubEFK9GcC60Ag/YJB7YNKnDscfkGc27U
z5CY8N4KL1I5t5mgV9FnUfkJs2VQj40IzvXi2cnCXDda3YGYAgedZIHh9278c1XxDFIXHtsxd9xv
FmRg0OODwYeLsJyj8EO68wJgjkoTNvoHkH7q9xfHRwOLDKEDBJ9G5ZwslXx0FTGy6ZxBR3p9k/dC
t5GErQhq+kLbEJ8aaj8qkMsiAEHmOZt7sOQSEj6yyiMBETk+ZjoWKMfO7TQGbsw0GhQvQq6abmXn
MoVggdEUgTBkIYvX2QWbsbA79MFXHR2E7e1L9R+TeLUTPkiGTiAjsa9CLmQEmYfJXh0PKy7vFdHq
bnp5ou2vJzfPIQJVcrMAzT7PDYP66VXdtlMa3bAcdbANT7h/v6BJICBavjquCSBgIwTw2K8tUnKT
eet/QmmjhPmsdwGBfX8IojXCWfcveMe40GrCHZPM8KC3MZmdk1ILM5r6e+0T4EqEw8RHCNck6vxy
qvY2w52EDt9W+am+2DaKL+omXGQnuVoQY05kxsONaTYkPkdZ/Nb0tSjau3xSYpkul/iOq2yWVL+Y
nqnTk/pHV9Yxu8xdVJ9EkyLq42a3/gBq44nH5YhWjhgl5hChqPoA+pWRzWieGXXPbY2Rgbx4HYdd
1buQAZmfMERlzmLjiyKdHk0GhJgvim+D09pndAs7ZAlx1PrdEiqHMzMRzWLlVVyqNvXP+hoOWBa/
GNfh5oVKsUooBk9cCyQRYryQRwqnmC8OhzVJSm+UjV7L2Z6rick5Emx6PxB7AXngfJ6REtLB/QkL
aLiaExJhCKSN0zxqxveF6pSGp0ZDmhIk91PJgzfw5CxFgdd5b4ha3IORHtHZ/36dG+/w/udTpFG/
1bfovxjOKY+RDtnfQv9jRXhwRrzak2Zb4ZNgsjPDerhoV4Aa/AbhPSSSUxrYrjyBhXNRp0CygJYA
UjC8GPcfyQMnEzw1edXeOQHS+PvXhAKYnQLsoTZ3h9EfUx08OFXIyZPWP66asYFiiMKXykjDqczk
uQ/0CZEw8KhveEGxyc4eC7rYk8fKhEJDdDWBkP013fanx/k5fpztubJ0IskbdiZoxvRHO2EAXcnr
2+y2UveIofb5HGHZKl+QsAR/b8ZCF1sn4+6mpQj4MF49sgcCJ1cFKozVQlzHe00emQdTM9S/eW3Y
IIeKuNpRhmP1ioMI0BWwBFR/bXS/okHkHXU0J4VjyXwE0B6SB8I+zyh/ZliDv7JdButuQxIG6LGX
axkuL48+v/ufyYnDs+3tUl9z0WFcXhS4wL8jCwwkWpNpsqSBhlbs4YntrDpRdJ6mug9U9RdLXpCF
tXcD/gQbYQooZEuh6QjXpbFitujsUL/oZ3i/EHsv3O0Qc1lTFUxLHdy2z5U9SeGtf+FtXxQci7yY
+sFvXPJX7qgFZlyBQRV2Yn5GsPCYItsABPWvWuBQpFCttjOyMLFf/CBBQRvRH4tZ/8NMd1xGSD6+
nEhbKgHdNa8jqPM+Ny8QGUnV1pc2cCsc/V/9l+5T72Yr/KVxmE4x4bNTyHtm0ekaJ/d3htWLPiLC
2RF+PXYJKrZ48vxljfNSnSFgJBA1dJGB0Ktu9w6yPdfcGx26UHaI/E5nFxN6+v53uWM4irk1s+73
lHLxnB+JQpp0hT4eMXlAPdwwOZI98lLVb21Fnf0AkUcvDt45ykRqGjczvOEIWWFjk3TpRNksm1Gc
DSJNgI3aBOSvRDV1DDUNJ6pjuxWBviiHGJgidgbfz4AE2trt+/mGCCczAAbsM07P9G117pFcuq/R
+xuxgrN4XrJflduGRT0PuGVE2eZw9+CEeub651iIZoZDnTNG3ctYMOGMSZmPvAGzij5acx5mYgJj
kTmwDg2AQxgtre/Hv6g0bg4MXi8oK+W5xDyZ8X/s3Ykt4EDJVIr5Kb61LqgB0NgBE5yB8zUYNHNU
oG3hAyxPsUKO4D32KMPtGTPvWGYkHNzmXAr0FzIcizR3QHKKlK6aOpUJgySSaBGYVQhMfhjgcVPk
ICQfqh3ft17mW6ao3UVwW1xMveW5+i2vyB/kf6JXhqqCn0SpeeHFu1GU0ecY1RdpiST69afub/CH
CXbz7JVlobmpbeZfVJzpKGBm1I94Q7RDtksFD2eXsOFy/KLyOlDRoMdJrzKoFmbJSG0Z9xA7Sc/a
EfCEwhlV7GKKZ+KtUz3lRlAQ9OymGg+2P+RYsazoQu3+YXJ9C3pEEPSBeB7p2bnxFyQlyl1eUCFo
yxGRpIFQh7CMaJ2wSvB2IvsniO2sQuZiBPqeFY3PDlgfUuR36ugbk4gtRy1tcjQhY+2rkFd0uMhB
N/Dx6njbxW9nK/6mn8qU/9MxSndoPpARG3FMs56+qEud7TPQaUihaL/P7N7ngMKrlDxCXT4jElbk
aWEQW7iQM3bTflQ1yxgF6tOFRFKg2URhVnK8rOAf5oeKe6j9XhZgqYce0aUiUcO/QybGUwJhQGzY
uddtnhz+GBeAuDvffjUxFOAMSYV5Yto/Sc+oykXiCaqY2EMjcqEAmaWIWWf3oHjs8CvoKH8UQvOg
TQBTt9z3k/kpKE48/py+0FIuaUHTmeCMilCwDR14M15KJcpGjnrgiKaflUkWI6U8j0+/qogPGD5N
uV/l9/H91B3eDwoR4DxC/sDyfUS8BB8MMyGqvzChufZnTuqFsuuPbBj1Pl7xsmnTesFpMTOvsMDc
C6vhueNjVE/+sLPYrvJFO/mBR//BBk84PFefvsihQInISh3HlEPf59vZDnAHWN79jIfzmLzBqOBJ
e8LJXFqb7C+etVG6Vq9WiyQOJWoSsYXx+AGr3Ji/86owQYDVPqsJkGSt4NHyKNNYTERXYnutsMx9
tuXfY1H9GqlfcQ8J+kt+1Zl3ywcR64PVSaT63GCJcwt9kgC2QGX+PNo7fXe/mLN4lu6JsBHUtPkr
cOZx0GOm6SNqxp20tthlkDFCO2ZuAcToQD77MglorfvMDnnEqZvJ0YtTUwYODNnJStlYky4Wyaw5
WJmFhVVhJHeACOslHNyGCS90Kia234rjUgQxTMO3pBAmzohsdmMuNnrobmF53c3TiLBG6vVjQ/zj
8uw8ZnW1RvqlT6Ogompjdy8PFVIDy3XOAw1+BFDY7RnAFyN5++I4xg11I/862AKMCZGvHQby4/2C
PrzNXJkTP+2MzBWtAGJKSPYC5/VybU73nKcUKKh+gRYBOe0R1A3MFOTEF0RpnN8hAT3Qe5Vejx3D
5ngdJVUQJ5O0d7GcVRLaOqH/q3I3hzVjul03fmA2R4kt62IJdleUwWRBQEwH/Y70j6X85jzHp1DJ
ERsltOUIBbfy1lhjqPlVNvZOXrYMj0Yxl3zsvzlSO6MbBeufDlifUpCpEjNbUFn1L8NfA6wlGw1P
L8NXTGhWZJOMSLeOUMWgmpq/5PcaMCABx/62lJ84g2iqM5qy3NfbbcmyW5J/o5Gpjt/D2wv4LVy2
T3iThYZXPpkgiqs/Z13u6hXoxu0/OOA7mYqXMIVg7LeSP8grX1EnsJAbLoKJ3kE/43Qaz3uuke4d
DWZkWmAhXp56ep/oZ3BfHZB9Iw0eNVy91EaY1sTrDBSZH9jC0cOcIYssok3Qmtw8mQeIPWPnGxNz
ieLg9YUm+4GtgV7JVN3hLySHqAelQOMXEMdc3fWPcfJP+Xb3aN8snPnrJ/kXdYOShuEvFoR20aNp
Pb1/tDkKz4KjwzrNFjcOiSQSYZ5keG4FVWTSIWHKKwcYKtPM36TsgI2XIO5yPAmYIq3uzIsfZyvd
2epCMyaSFsqAKfm5XEn2yzIIwbVpaB/46Z01dB/EpJ+1jaoZccAi3aOPU6llW59VXHErJJvGGPUT
M/GxPn7htSlHcA4tPAWP/5g6ryVVtS0MP5FViGK4JYOImLVvLCNiQMSA+PTnG7h21dks7d5qq8Bk
zhH+EHRik4yO8vICfuMqCb7EX7EH0Cc7II5sdyC/knhmTrNOSilSHPnktGSoMzIJzwn3otw9Pg9O
podH/aBS3Iu/I0TMUx8CZrLk/++TLLOKEyL8UuBBqFHAFDIUOjvQ66tJO3wK2N5pmaTQ6Vwb4YVg
pdFxeSVrfhvHHY0BJAhqDhc9vf4TORZoo8igcnngBDDyOHPK4jhSEdbkNapqCvmIzgSRLUp1x56U
g4kCnvuaR3u4R2sQgT5tCYDwYZSbNwQosPwTEr1GRDxWm9R2xH3JoLMB6PUevnbxApE5Kc/mQ+ST
x0AjbjuAB5Ank2XbT0cUq9v+Z6YdbhOELXd8LtdNXfr9XGNpmIZZaAFJ5E8gVsKbvU0IANL1EX05
vTNGQpLdEHvwttG0i3HdAlyTwa+cMbAalN9z+uFTxVMiTj/yNg9S7m8YEy+0vIdZBLcAJscgCa7e
9mEr49gSr6gYt79s0/SgHi5OM3WM8hkoH59GdW/lloszRPi4n/felS06dt0OLcVAHSsDtP7W9TAD
jQ5WIiz7VDemIMkg63783L2b5wi98kmjbbQ5O0wBUWfS2pUFheMO4RZgbYKEgndneOKgSj0EHgeo
xh4cvzMeDM95XAwx2WMnKLkK68KUcAynhovm5OQ+8EeZFak0NqYZ4IM7JRLipIhCBsV0xDz/vKv/
9pprcIWsWe3CBn/WwSRnhWtefX4T/7mEWtYyhaTWU7yGwA/N06HY0qK5BmmYLOsi0/g51FFYjQPI
BhlugqdeDQnfwlNLv0Ttc3OkhtqEeAh4tu6+qcCorD4wC03Ez/CiGapghgShzYR8/yPsBvJJfoGk
AFWlo198jO6G53nxoNjTXeDQjx9DhdFEmQqPlyGqZFZTv5t0DXv61eDANFxeAngJb78xQWb50Qcl
AlZcKMF5lEcfwmF6STj8bEBL2bXNPTy7DfMyOE/puXqX3odkMXUBg7sktcYHCBRQHBv0CqUw7DnQ
sqcRRrbt3ZA+1f4yVom0p42kXAVEGvkigxg19hsb1nqONDyWGohVlIvpFMCU5oQBikGX8/73zmhx
GqxGNBTORy81u5tu7/6Hchn7t8MBu9/Z54MnGwHea3gbdnufXQc1HyhAvka6Ryh4x94Xf6KzCfHm
vZG4gy9C0MjiChYfIpayaz2ND6WMF/AhwPIGYQFnEB4xnYF82BpRekDpohV2o5LAQpmjZu7flyCI
TqNkd1uBMy9jAE5O1p1faHK8AblhQe1n+zux3hjd223MkoYSAgf8DtaRYozYrL5YpMU79buu7489
+mDtQzp6hvfoxhRL5WVB96EF7wBUqP8Mz8t4h/bnCG3/SwjG5/hlUdZTzO7awztshjsr0nXBBV4g
1GQBUnIwywsLsD5oDltwvizRcJGI6Ip9hODqug7VEFRzuYe97Sg9xb30L7hO0LruYdswxeLrD2po
WPakct3Gr5aWeI9HhxfArFQZaW/RrvSkkkjXzaZEbJFNOF1X6I4p0nQdXDS+EUI4JCAfPvpEbeLa
EzYLqx9l7ftYlGmpQvlEGeYDSR1mX7jrkDbEovzhnUJEe1koWsExfATfQ05Jh74tE0Pqo21LP8d8
+VjvnsSbnmqv6p8iqjYhSn9By2L19bXJN3r0YO6LQMzDWI1e83icjE/Dmheb6A9A8EKXdvCcftCN
/6Rmp4OeGj1g8seyh7z/c01B+bu/j8ecTViv8EWkEMZqTeaKe9skH90nCSwH+KVEjIiEgkjYt9nf
aXuZFOizGY/defGI8OL86jfEIHx13vWTCcS/+gz20DHWr7saPGJqLegz8+FEIJfYV2Cv4nAHD27E
wJu3l5cpM1T+0eu7Zm4ABX0caTfcS7wNh6dbcG+sG+9BWzOJY0uymMTPmj6rxRfEVce6xgEIKCGx
GKm17hAq5xO1HinU85Htq43LIzZ7kzoJ4oJASFX1R3CaseadrEfhE0E0oxv6UyMJfXafW2LW9qcD
Yc+5flCpvO8JQZjsA55eBQ/sVkTI4URNgGkUL1XoKrsHTP6gOcQd2SGsokLQQT+BxH/cgPZPQ3al
N978M5h8LhCCVAPRuPoEEimUkOJstmALwVQnrWMyhmMKJNfGMneLQ5lDKkVaVsfAEJgxDa31dURe
hR3VpA7ijHDzahQg2GhE70+FnmEW+9wl9LWaHl/73TK5l3imf2Xk4h1xwpEjwaVwBtBOWRDW4l75
+ru62Y6u15cVdU2ZprZJ/AaE1zL4zDPVWs0uUTwCFoVGo6wRqPt5LXb76ZHM1e+DZ4wtK/l0kYIv
cnFopdqLbVPiF9CxqDDxbbohdatnT11SPlbONrFtDVAJ+WfIHX4QqCF0S0pLDqC/E+thbF9pvfmN
dfL0aqrTnjEG2zMNgN8DE4QCWL3P9UQhjXjCa3wtsHsnmFQa8DbCA69F4EBp12N4xvTlZzDUIDs/
/+jDNl2tRfKOMClyj+c6ZSih/FL6uBAZk5GgjUJ1t2O/6vajjViHC5g4ZYboCpQUp/M4qGUYUNpM
RC1UAon/v8aL8h/FGtC2gi7DMzlefN41kbqE48SaSr4JavqPIst8Zd/x1oTRhiobFGG9E8UnJyXO
wDG9l7ntkRZ2PG4Ro6s7Uj7O6W1Dk8Gj/F54L64dqDMpnbi6RY2lY5PsIAvaDcHroXlDwEPFM9O1
v1YC7Vdvj5oRJ5+ME0x3LYQIcScb7VBn3RURRdZDOSBDu8yp39DhhExSiYEYBcR7cH8owlR0KgIP
4eugLk/pcXTbcijgW/EoD5HWcmIvqsV3vMCgdG8ELgXZpjjbr0jcKPKw+hiPjpdd/A9No693IwxD
k1Qd558ge0ZqzUnqdlq6N5wl82G7FsCR/N6AnJAlEWujiK8g5IDd0ml/hUQPHtMAL1i5ix/76DIx
V5dI4N9IilMgKYWruuhb+LA4Yb0drdQYw7/T8T/7WCCo7yjLv4QqXHNqThcNf2IYES5nKEVXxPw/
lcD9zROjM82hi0kAv9acR/Cm1+Nd2c7e22ptn9bbktvLrDtvyh4osSxXoE0zi1cFiJQgdw7Q22uO
haZV0Cdr98mmTke7tk/wdYs04YZeejk0R00Sv+/H4vDHlORy8D0QCOwrqk7UVtvG2ydrxKUa7SJs
W4kfMDFEt+hukoWQdEQRN0RF2cR4INp3jf0cVK8FOweC89tnxrot2lMWUL4GpH9H9UDjuLmQRZ9u
1IzifjNK6LoRPoZdvLGfoBl1gsjznrDiKjQAYTKjeCnFbXy//tChGiQVsRlsxua1p6mMDSL5mVV3
z0iClnuubbucwqkXqSqp04ImwwYa71ib9qaJhR1VKcAjK/8nqUT7jVaFiImJGOVP9as2ftCU+wjL
YSGuSVKJz00c4MIESHFP1mPIR7h7Et7jRXXviS8ojtwievcJRKOIEjRd2AnFLnE4E50n1J64FtmE
w0Deod8durGISWlYw8ljJKCUMKkIEE7KsZYjztG+6tsuJ7lrqVHXECZxh2QKqAKkW0hiNkmRJJVG
O6wZQKJ5Bqs3Boa4momtnpwcipK0/uRvfhvq+mwd3qkVyb0aXY2REH3layX6hpm/+h6iPFfjFvfp
L+tXZ//R9299C3rDBjtnzZFf4f3lc8BCmQ+TQpZ84+pTutz/PkfepYPGVTvkQuUNYdN1R0m/Q0sa
B2Gs20jYeMlvi/vE0kSh7gfDuiDTl/P5mz0S7jGqAzzqhKHvr5k+rRZwawm/JACrcYOzSuwh3mI0
2velUH+IhZD6sg5iOSaXKqVRfZ3pJFq/ry3OEYVZN+LoOCr4Dd4z1IG6xXJkQgFmy6ogC2QVjqwN
oyR5Ag6OX4ZGhPc0aNpgl0DoBov9ynahYX6xLladzo889yTYk44LWaTxDFvIAbTso9u0r9E1umC5
fBndPYkofxtlKufGdV7YuZVbL45xsW3/tf+KbXY4c/Wj4oD6/jk4ByuXQmrw1HQ4gg6VRGp9BwpW
uQ4HhfIJi+vKrq2ZBtmyi0mBJw7iACIrW8NJDy+77rBCBSJFJqftg+gT17H/MZAfJq6lrOApiMqR
cxzDGK56zRLlglMYR3F0kSiY5rnddSD0MRfJO8jJvjqyYchgNc0yalsia0DNvYV8N1f70+2gNCA3
yJZdubpJG9zVMvbBksb+u0dPGO00GQots22hlsMMI8OsNZYp7WEyBQdfv+5rjsYHt7nHC8Rv+G2H
AHZGMD7LZqWNNRB1bHIksiSjwD6LNZYXt7Zt5tRsffMUO57IthLaBqJQ7EJ3uBq06V0PmG5pgmFv
wF6yr8XRahw+lmqr4PnB/HOcZIi/cZGQM0Tm6shcLeeGzrn/Zlu55NVsZcRE10PzAni/10UzsNe2
MERwWNkpRbXZxZb5dLN5QpOe6l6kRK2A4kG1y3h2cFZ+t9/5eFvWKeQLWGccuzWMx16BDBncm3as
JU5BA7Y2JBPwGgc5NQruMIotu9wQf4Sr96FmzZG6cfy+3DOIvO6f+KjIkbx6IEvZZMjlFt1dDCF/
8/XDpqTKxI1Qxe8me5jQcmc371v0t6rXabgLaJzy9rRpVj/JVxOnWIIeaHof+iLVTIO2xHTFXLNt
mhE4IeaTfP6kegFOAXTKT2/iWAnsifQghHofP7lKPQ8SgkGxxRzQeNFHo70zny+XS+pi+pr/KPvy
m2zL0l52xG5EX7JCUsuzHkGBOUxhyrMrAHaq/Qg0vHOAKbuhgkcory95vYyd2pDYfPQ1HrBhDk84
OzJy5I/flKfl0MfRh1UXuR7mIrxp5AUdZj/NEZ9ScCqgH1rEvb2T4kEFWXR0GZtyj6o6DiXiYyNH
mYvMf1K98BtOdkjI5KtJ0+c65Jr8beKxIc/IDUy5Dd/8727yC4oflWqIVAma3hZINSMMG3iuOkQq
HFlI2wBYzsytFFNuaMJDtWGC5U4kQW4O3vToON4cONBIjNymouv4W6DwrfBF2fC3UMWWKB0iKMT0
L9O3TOaihijT+8c4BzLZP9ihE7nYczkPgiUXWoCXABVb3dmyQvw2mM7M8XAtWQTv+9te3l2WOtHu
+62SX8BI8APtzBOJacThndRrQVigSAb0NJmRw8BGt5tAPESz9+IpvuI/kPEQ6eqW8zpQdg0vgqVZ
N1F5Qgtr+7WzAEQZNbkQPEl78LG7Y9gJFXHxR10U/rjcRHJV7utjRJKoMmOv2eFeMMXiPFlDjJNA
FKQEW9Q1xflOHpFnZRNFTZDFQB3q8G0kPqCfUL1CVCUp9BuaTvDK48inswGqw6RP/rKxQ6WGFjqa
TwQNoAv4ORvOcNvrhDteAlRKI8kWkWrRJiau+EOrGb89CRyG4D/drxsPq4jIot8LvoPWRBcCfCRn
lOIcm5TRCJROY1TEeSP69XeL++QPIGF9U99cPzqCJzg3a0RGEh1dXTI9rDykkVTXO029nObjYlpO
i6kKLEg1sieC9fILXdWuanH/wYgXuvlHL74Of5APqrsS/QIewxa5T7rZdkGeeL+NSlivCBvBK8yj
07Jca6pZruk5Sttx9/uZ7laHcr06rDB8s0GIzrqkfSLCDoAZNPR9Vl+8OICL7qD/mN1nq+FtdsNy
8oq6Fv3Pttsa0vTH8BsnmYpXTwuafzmVnXcF98yCHKXxps/byUiDtQPeTyHCY4ANhdeqOnfQhUUm
ZIQvDfOg2X/434HaV8LPAAvMyXv5HXem2aLwYWEEL6j7i/cC1Tj8ldThswugs42/eONiiNb7Ccuf
Y9B1j0FjHM+08aWBbq6Asv3WX77IFp96cIZrQs0EOONzsfrDrQTJBe+zlecV2oWY3zXbBnf9EgXF
AVTbReuv85ctksMFFVaXesZYcR5+1wW+VPeokiEiyAAClGYlh+RwPtTc5h+IYPbn0tXvVrMvvpAS
v36WOTjFbBvPZcAKlEcEZUVHV8IlkCy6eLFScGBYIx1m7pA9s+WWTi9TFGiBBJWuglGZulHnYhwP
r4Jy6hFwtAEeA0DWEFeccIVIBF1nOgLYV1s0X+EN8L+PUBzJc7ymqd3bQACYFBB7c6koIJ8CYaAn
ouDPSew+6X0xvSI3Bsbga4CIR9/g0Dl8ICoGQNkBg9PjBfp7C6kk8JxTrBuIHK2czKttO/xERLza
Couu8tdu0XFnokm98iCDALV+fp7XQm8WvXCBhwAeB91HTtBxfv7Om81m8NebnZzq2pUDRncM1nMT
YG19IPzn/1jRkHsd1NsZVa3p02ZqecOVADUJw2PUYmxBY2LcQRiHP5sB3HxYcAWq6UlmAnGSRmmI
ZEUgiG/vRc4QPnf0o0GwaJRF4RwrRgJTm///ek2cx7lZ4gIdM897556G9h6wD/rAETwLmr/PMeK7
1sMpp7RveERUnGSLe11SDffsficZvSwQDh7cOlA6rorve449M17Wbw9t44DzRu8Il6Eo7r09MgSQ
MNS+QV9Y9BJ7D+NWub/DaIPsHeP3DpTZxpYcrrYIJEsWhkYf+U6T15P/ELFuU/PM/6BFwQOpKS8T
83gMQAyxgK+2gdzTOmVlIkW1uJFQkdubtXnZr7SIqUPzcgi0Md3fgdK/ciSu7JLs39ltwjYXlQx5
e9WSsSbfpGWU+EZIdij3coRewwY/lf5pm8p3EQUrkbtK9JFz0YPlsm5BbCU9IE1A/TSUqEACx4Kb
hJwSgGEoi54EKGWsqwABIZlCZcZUzddAjKJWmI6SVnz7dEd4+E34cZONlAEZCir9IGO6E8rcHas7
OXHV4fM7HB91nxBHohCJAyUyVxfyaZKpACsiDJEw+EoMWtiXmcTid+CeiIIRJnyJLKBZk+F8iGRW
ehGA5qHGINHwk1aDxHIpEbokgoTdFqu9xAd+4n/dC2BtMfWW8yPKzjc/rcj7lcf7yZRATGJ1yR0l
bZSknGXHvLEWGGAkkSL+o8PG0o96OZG+gzSVexrL6jX55YQtPlAbkX8iYoUiVPU1JMjAbZzgOSO4
ztiV2rQ5FrShMpCSwi9BAQrGJrEXOGVSoX9bQrczP2QH2Dhd1LGr+IlvMwAqUA5IlKCz0xR9YwT3
9lGtIoAlR3JhcqKTYzw5ELX9fzEtzRWnTREfyz4bfTvq2GIsSAiPJ2PpZnuqO0tolVZO+ieJoMKJ
ltORECD+InQZCnKw35IiUxAh4L0ST0lMRSlAcLqVqJYcnrceUamo9mkNcuLfJsPiqF9NuJeu3Pv4
T8t/Eokc++6xD5aPOZl52jkceHq6DpfhHNSqJNj0BHWvMWqEbWt/0QmU6b4RJBthHoLX5tDBXyYJ
JnL2MTcfpsYQ4CbXI1tujKfhkm/c1COCOJL9jDeL5ssQwOd6OqWWFfKXd2+9XAa0FAgICQr5zNGI
LL4ulYPN5q7XTdUaDCYk69F+P/ImE49CyORi8nQVxDsOO72kbF7F5XyRNZoV1pRqIZtk3bmBHawO
543vBJ2NrsqDbK7BOEYk0ZAoM9W3EjonhuOM8N7g0yd/YPwXIoDNIgeomlKMYL831XdKTYKCKriV
00D2QQ1L/lpOzBN91T3Rs0MJBCuPq1NDrejuDGfD3g6P2MVMZuWWo6ARDdugbgM55J1xNmCf+FgY
T2yoCnJR8L+TyYJYz3v0Lo4souyL86sk5FQSphQupuFKDzMD29YeGDRw4yKWAT4EEG7DroNXVy1Z
C8VOR9wV5IKSsPhXmFIME0DS4GFsWsZGXiTR44zy+5TCp4u5OJ2YIZSan7u6NHzAQLMWT/lsiquG
v+a4Ds86rg/AAtaZ92HxlQ2omX6JuuD/5er9mokLP5HZGCsnhbUA1CQC/pBRXWZunJNsKVq9mCPq
c5kjGsTvKl0i8UU6VhHVyRP3CoFPARFzJM1beRSBqP1Q/QGFLslM3ZGLXLYmiRR9P/3tyLluYGgp
s5ukTLTHbTE9lAlBNpSuLbAdVrkD48FM50lBSWaSBPQBso4k2DFofqphJcWtdihN7EgmtybiT/0n
yWaNMmNsycZEhhCXTnxMUkTAbKXjBHz/xWZFYTDjuSM3yov4G6IM1GNm7MXVjZqVv6rkFq8OvXHq
Ur1b/0urtc++zn/xd51ZVJsDoKuOFBQEPkJqlTDk627dbfC0lCozPrP91PnXBQbUb/CEHFlZ1rF4
urKyo5ZCO+ZKGK2h9JWOz6KdQk1TVver1aHjOXyPJQSQh14j1SIMUFnjVB7QIJD8LRY4y/iLAUPV
c/bOaDTiN0B0lqzVcpJlAQY/41D7YOU8u3HvtEQTkDl1V1PNBrOUp6yV9W2U7h6hjDo0vRisK6dh
5x5akocc9nyH+2KWeyqeLf/VU8WHgBoqtVO8B/pyLywaxK900UgXfxh4joR7A/5tAFlySQl1hYuI
TJ9/LC5A0igH6ntWid6ehxN9sJnwuuolH3ZoFKz0Jb1zY+n6fkhlICAfjb2Y5FnKKRe4PWgWysSY
cOFLeUnm4urmXDEoYGyAw4jgnQFlYYR2RzJKqyqlxWJltUzk3p76liKqL4VUUfWQ7Pe1lbpXdqAl
9CeZcdQ2thEl2v1yyro9PgwLfXd4uTIJjKcYDeOerc0ahi+euzKnqcxt0/H44B4Ow4vBYj+lrskO
hEEwT4w5/UqT4udF30ZMw4xSbLTYazlAE2bZxN1IrCXnDrQrSA+pKYv8fYNRaABRpmTy4oRCA60m
aPAIUUy55utIPYfaPBIx/iUHi6ng5ymFnN/G9eXGDoAsl65jdVcVnw06Q9XSvFW+E5SFVFhfNfeI
qqG4vtDsr24/PxgZDLh+YwFUt2tbfKyqZ9tkX9itIID/NHEkQhp0ppFgHHYcnmr1mU7XrIAdloTw
OKrj83scHUdICjsUaZbhcLcD8GNCtiHMqyJoqcuDLFs08dRSgGcrPjWDg8xAFy+rjA1Q9CB+R5HO
QyQ8obTDshHgWZUDwXnxSgQwyN9bfZDCxO944EiCzUYk8xsiBMdsGQbIDA1XDqQ8TxDDIMQE6q/L
9FsavCergvzOsJQCPiV8tzs6T+V36JrEspLYwBasegyiklSlVPDVuubrH2P5hf00il3Ow5Wd5MgI
NIDFxfqABqFAWgtloD6ZW8SZQiIIKY/JCa/zCRuW3s1G5nFZNFBu4spM9wkokyg10OaiLn4iZiBq
EH8UG373vKqMGyekv7TlC1J16tA9c0E8VQswVFmbxhwD9aQfhgAIqjNG/sGXgnMMG5deGCmQJEFS
8iAprHJGBnvGciOLDms463hqgcmC6ELr2tA8PD8IbanMEL7EJJqFGKokWJpww4QYO0xLViy65lVd
v0RRW/LRLi8siIyxGYWP+Cu/1CABSoqlON9Bk6kFXzDR5LKkqCJ1E7EIYfNlApJpCNUzqzWUapE4
lv3IfJCIrHgkLhmlRW+xoh7cwgRplkmJM4rcUD8nlTm7kpAWjpzF39Igx7o+ufsyET8HqVmSeBAp
V3kbr4D6oljl+h7WhAAuDmdZkKHJhzii3+mvEMZnIKZexha7mg18gHeQ5KhB6KSB/gWrx7gF5Uvy
Klkz5okockmaDDwOq3qZNZkBBjIN7vfbJoEWmsCMzs3fQnJI7K60bZvRibxmdc4gHPDzrlNH4o8Y
wx99dB1K8W+FNwkqi0xmqBKRIEgFuQ2aTBKch0kx2+paZwd9Ygx5TuCVEFWU2YiJaCOhkFz6V723
2w13Mjp+wl+iS/8zPsNbbDLwZD5nGovmXeZWuS4kk9tsiNHERUpGnUQsKYND6g0yROQcyvbSdxeG
sLyAmUIaONPplMotcS3BNU0oia8vuuM8daa2iNnDnzL9nngLGZ6y4eWIVASXncxUGT514lsnI/pX
2ZCh+NvSaYqYqhQypG0DeadPg7QHwpY6CHxhXi+8F/k7bkICAtUzXspRapqtiQQnTNcXfb6kQN0h
7JYriMZ59e5yhRQ92RGKJhJvr/11OB0PD8PhrmMMZ0iUskmouF7XDf4cuANxrrTY5rKXksIx71bv
yOXVFxsgMCh0m8ER+PJ3crUeey37Hkn7CnUg9kDcvM+2xIGQx6jutD3NayCgfu+9wdAsH71OeOpr
QIpkkEioWUWAVSyhMfblwpC1PPPyoAlX+kKVDCswCI1YdFLXlEJSD/U9rxrO1NUkSkUY4//shIig
mKzgRcgMBuGPnF8ScMTgiBnlXUWpPR5JWeblqGeQyiJVAE2d6wYxBZX5iMNPp+YN+Bl6hhBE+HeG
qQKOC/Ql5X8gLogjwDIpZyiE9sTPQ7wmr8OS6iUsRVk4AVwXU5RF9699sdc2r/6rD9qNf00S6342
eLPyVH9zR7ydX+B5VuWJM0Es5GLC/5fYokplIOm1ZiKDLbWtBhYiUh+hoxx8q9+B1MHwMV4jUZ6T
RrM8pdkPH0iNR1QF5q85ET07+cN+W/zmerNflVdOAbXeQVeurDJsmX81G+U66w9OBepgc5Tar2i/
Y2QKNJbqDuOwl/bujtLHyldsDd7we+CWnkd1ynlnl6kLZw1IxXdIE0iamKhBPpDuqImSyKMkb/Qt
IpMpF8yQ3HI4TkyXuZcrjOE5XU99wE1oUTGN+2EYrn2XwTpk8I4JcJipB/y4muNqCI4Nf2qMxzJP
nxy5in+bXNE1VCYL4iComTZCjHIRQ832330yIqb7Us/75HosAnIvRh+0dHG3YhLoyRqBIhM+VwKw
gBkOsCKBswbSbi6NX1k4ftmVrDN3W3IsedeGp+203a13w369Fhz7R9EU944+QMMjq9zRV1ylJ9KQ
RQ9sXp/r0oVaJQR4eF+jdtTh/j6/zxvLnM4jRfsG8o3fSA3bQTn6DJ5cArKpjqyE5xkRDRZG+cmK
68YpHWmPweqI4Kf/xf1grMzPYyRBp8k4nRbzF7DZAcTTeBDDVBXW6pl79KrkK7H8yiTIRMG0JzOX
zGIXQ1L0ceZwdjhP+D0eer0F1oZ/DBXmczjPf6pFgwDoATzkyq7yBRaJxYsyIbafpwjPi9F1dImu
o3Qi4u8d6qKsSRgtve1kJn0VCZLeCUXRmG4WjZhziPHiDfhwwcKoGOcQ3Q80SOBpVgslyS8hx2Qy
2kcO2Zyx3+4FG7AShLi4ZEmUCkbuX24pa6dEJujZAfMqsJ0SkzmxqJPeT9PooDKJTylzQRJmrIsn
7x/iwiYUik3JwQvj5C3IyIe+FS4ZkVAndzPWnBm4XAxfTqidYtnO5CYxxt0VO7XcblGHzTlNJ6xK
f70l2KTQ+MRtURpAMoOh9swYOjOKJF5RKNvcJtJSzdawATT/Rb+w7QsoAFGjpRI8KEYFeXgDBSDV
EMUET4bmXMc+uTGFIM0ghJUyhdxLZzKcVtcODcmlZLTnSDEfHsW+qqYRU1hC9IDPPpuAX3F3k6iJ
SZ3fjhb3UEMzVAPkmpAl6XXUcX+3WnOFIEukEIqqZi/gBom+5Ia4PUPoIKNILkW5imTpYqliWb27
oiBAMIehThslcCnq311ZbuW1VfHA6IS/UO6/q0u+i2xNV64zub7WaynAyXaiFiQlnJZNZd5dU12S
vEYqOGOucb73IAX+KsdXpgEZ0y+3wfLzAhLN15B47hdZltUpl6BXGma/7ff8r/8FORidNh3vVAk1
CswxZc2R+O7lK7RrGAUNHTQtwDyOghyPQynVIyt3OBTsGreH+2L3JbKQQ1GzT8Zux8jayczbdPBp
wS5I3lHUL+SexjePYy7EYw9frAxOngTmv5hE4pIjwToo97586sq4buSd5RDzzFQek139wKCfS2MF
BCT+Fk7rxQkiPGHmPBzo90lEfdP5/tI73J0ciXv4PJqJKwPYMGBZxFrKYTxvnvUaZFTlaiI410C8
inn1pddh2aEUNzgfGtt7qAV5qn/G2e6yu67jGTI169qC1RMmde846SNj9IRVM8VYdIRGyggoNfRJ
CvAbHMtjoKNEr1sxL0eUupdPtWW2qC1oqmjjK/xLGh6woVEwxleP7iCtUmji/scrQtJMuBbhCXAm
uUi/TbnkxEoFO8t0E8jcR6KQjArqLzWIoecfzzr9onVjrfRuY7Wnzh8DdHftmg9vyV8NgHj4J0uF
j4tDIGETzBf7MTvPiqGGG0LN/RAbP9Y5S36rd0diAuWMmq0OU1aOo914ee/UflLjlK/cMB806tGG
iL3uy4Qui1UPHbIXK/qUllhOkowPGueBTvsCgqva0nG/gSKoJsb9ab8ER5a99JSyKR1EdCUPzTb0
knS7KkEqWw3UXgheWdAe7vXsxS378naQhBEaILnPtvgGL65xLhXQo6is3nYnQM50xRHl/xb6kbCR
oGuiRbVlNn32gauH0MoQK/40TbUNd8ZCLjjHJ5ym3sVqjOlQDiET+ZfwFbRKOz8UkMHHpPHgaReP
4OXloyaSV9Sn+/EYJLUaclBajwBhNBCnKlAYlNFvBjQ8BHbuSCeBtdNLAvujWSxA5kPObI35ydz3
MtsEYOsaajfXbX2KBqxXcLSAZHV0xKjXj4lxj/IwJUi+DUoSyHtPxaGs2f8MbodO/0qu4d568ZwG
OSFe7jzPaDzoZwZoP3XOy/rhKARAjK7Eu+yGx/NBoTGIAhdnBYoj3CKIBJn+gIXFoIVYVui8Z4oC
KvUzih2DJpEl08L0QSWrv9rn2xjaIcHEVvq0BetQSImekXQMn7PGLPtLp8f+m8lp1ITFtCkIAIgF
YFNn5CCisoB4jEYAvV+NMAtjQkQxQGTP0PvqLp6cMrI60nDm6mG6ZKQgAaeCTKGyBhaE3ISpGkug
BwJ4IJ/xVpdu3Xt82TKiij1yHgHdYWY44IMoaurQf7EffwYKAkpQTaA7YzQJdI/ytls7WjVWV/iD
id/dwD35oyf1GBZOHYWWco3M+yRes1i/1iVILKoSu9Pi/kdIO4XLckER0wBou+JiBZavGbXRio4R
uciixb7u8hd47YZ5ZDbyZZWuzcEJp/agpgMv+C3cVRkfEjne61ovEw7LkZY/7MQn6h7GudmLEe9j
mnIaNfNLDo/R3fb5so5EfieIqhemj/URuu5EWyhthJCKQlrxEGXRUKRKjLAM/oeKgQpMahEqI4GJ
2VmJrsYXgdr1a4YfRquPxAEamBqYr/C2hhb+XFzX2eQ7eY8HdXoCRM9TmsojDWQdpcW2GLzky8+E
tyB7uPvqlBJ2iNTjoRoSnHeEPdrBe4nfF7JqjY7TjxMj5Uhjx4Y6LHQtLvGmEXdNW6P4E11DekZ+
EwEx1chbvKKf/sEWYKA8nTR2ug2jmTwt7VTjGlLcgkiV5Qd6ZHSkrtwwOisr59g/BrW31SV4oX5H
nbaGlmuz1xZV8vcf+nE3tBjw3dnddqWnBh9HAIEoWeGMvY8XnavRfFr5V38mRvtwGWH597CxhqzR
9iPsLIWWq1HAg0tOkmhfX1Z7htAQwlzPkUDSr0ttHX/scsNgPiHMXgWpewQwEFMn2MUF70ofhPDi
iYOHts4To+ZDuljpAMmbkF3WsDs5LCBoWAiZ0hIBnMN+g1GBzHGT+IZ0/49pY1YsAJkxWzwBoKEg
vFoUg+sAkZhxa97wlFg/sY69DLzMLpShuy6K/mF3me5fG2T075sG8+BUHdWX7cm9RwSeDN6ZXWBW
HNQpNG+Ljv7FbQ5V5kZHkO7wdpSHWR4djf6T6tT89tVcbZtM2h/cuex6x3jjjAlkWjXvF7vzjY7v
daIePp9BiaRy4qroFfm3JADu/VLwsMPeyb9c0GsbqYvPoUtvnrJV+NoVXPyL21jZ5FMA4NNViIgc
nELmDAprTFObGrk8WOW/DO2sOQzEfK9QNaOHNaWVG2/OFNcHDDUwIkjpQpE9uo/Ja9fMTM4vmnso
3SGkcJ+fkBLWpvXZefntv6fMj92IbAHwTY+jk+2PyP9EzEvZntPGP7grzVAJsTcMz+jtH7r2myX4
uYegMaeGOL/0AXU00B36bq+zFtpm+fZ6ctPFkfCdkApjxr8rl1Zq1hTzE30GNbuL7EtUi5oIgOE6
SyUbEiD2Q+sv+up14w3A+mYrwEyIbxk7KsuCyOe80dxk/Im/x4DcS2pvzT+s0sjIuZCR/MHq123Q
4Np/p2cbmxpl9F4ydZejcoiei0wG10HTvk+azEFwV4MmjFHqTyQxSCXAVOeLDB+7uxDB6kQOyEWD
94UTWfTaJ7dF2Jq6xauvZfOmBnDd6UA+C9WTBY+RtbaASb6AAwBv9kPvHJYEbpsQYpCIztfPcLW5
A5SmcUXfZfdqmQjg1Sl9CMZfj1nwPwaXqlJDkcjI+cun3mKhCZ/LOl8bgt9fRi0XAMCqRzSRYP8H
PYGgsYn1knHOEcREvsjEXuFF7/pmfoH+EqhSO1oZhFZMDs2WCeCnrRoITzxKAxmH7hvrSARV0IRM
ZtQ4iG1Qll31HwfkM+rQ7886U6h6oNiBxY5C3zV4rJFXbUAHPPudv3RBhMCbP1HroPyJ6fFXpG6a
VIglaENKHgeGDG7Tuc8vN7w2qB87EK5wMko4QEfjXqBGaaU0qNubdt283Y0v8yoLeM26c7a73urk
db6DV+q0uAz5GmjEOpeOc706d9FRsM848dA9ew/xhPDaExmq4xJkN84OBtJJ8pkFLkGmlulENlwi
b9zpJnekVE5gkT6Vj0WDXEFOicrqzfKbIY0iwzE5ELKBlCEOjNrBan07oICO8iJqt6QbXF2I9dcE
2AMe6A07DsELUC44olL5ZVaCeQjgAkEN0IwNI8Y/CukwmEjobDKwtoiDcoUmEGjQa2YA9zmUHeM7
RmbmRGSEfATVexQkyMRJapE/bFvmd3ct9ff2udV2JegOplY8yrigNYAo/LP53uxDPE/m33F3qSA1
9UEfBWUU/dtFO1eERprMNCXiPPeRRgd5szoUd4Mwg6Ybe9FdpJmOaESto7OsAvrh4UdqvqaoMdPg
oYgFeO+lq01d3b+mDZAtK7PYq/uy3wBkBOfojwgl32WpiBs8pMmVDPMdxKCH3sBZe4vwGIsc7mJm
uyN+g9r2PGuW4laLjGY/m9xmACnp28C/X8QPPfeySQuUuaEcKLrVtjld2REBEWww9FIkkKFFyMKR
mwo7QW3KmTUpPGRY5KL2w4KcepTs/kfTmS2pyi1B+ImMQJHplllxnvXGUFsBxQGVQZ/+fOX+T+zu
3ratCIs11MrKyuQD7lcXDK1Am+DqguCB8oFU8Ezz6SZg4BAivo5F+eUfKjQsyCzRd9I2cFORMUIb
hT41e/6ZgPbQI1Dx6iZDcMXg2UVjoq8ctwsN6G9CRjRbaz00mZPg1u6ZOuqWR7Q2y0UKkIMoy7Wf
sGhDgUPpAaLSFz1eUaDEqQQnTBS/qp+SK1qh999i/Jqe4Zi/B1+2RPnydne2uERRsWgyG0bbvdU3
VwkF0FgHG/ZzziZdA+16AJ84H+p49omO5gpSEy7+IGXbNScqee62i6oOrh64jDZJTJ+dJzl8WLAU
gbGZVLwMIw/FeWNMwY72pCWiTKmjXvRGB8BhQBOX0sHVWbxnEWnDzfuAR0EPhEJ+0FkkV/HfFnc2
LExCA1Aat4cQJb6esPWQXgif/ZZ7HVFPMNvmrkksKCLavfJ6LFQyiRPKha7QYDNMPqUy/4xaGjOV
6rw/3p3bwObvIhxmc6izpGausmqMc0ZTy0XwEyHTmXaCST1/pmXE0r1iKmcRV5EeblLZKPTA9v42
v/usmW3UMZGxci8mYLTu5eNr+Olr3IqfvosOJexAYeL3hUBhMUkA8J7kSShl7N4QxMJ2AqoiABJx
M5UwBPOsOhR82S/0reLjVdlDd3yv8Z2gaqMx1ldQtD+oPYLCMp13kCzSZ0+KFPErkMJ6/lrNmjt9
aUHkI/zUhtYUwIFyivVFYXlT19pM35w7KNWhcGQhoF0An7ENuLV6CVRgEp5M1PD5eBoUPXYRxH5w
AlA755i3NCtZvrl4euDn6940VxYbKpmJ/Y9bj+mCRea+hAHWiHIv4QhQGm4hNfY4xEMhXOprnd0L
RZTg2M8/yy5ZzQw324IfbJmPKTw+pBOiC9Vm25T1mYj4PA4rRx4gTDon6zVGVJTiwGzIhFPZxuQF
NmLY6kAdfHHgytbo60G0fFodcmBGETC4NcxdNI85nxibMF1tDG9rxmnWkqA7abnV1W0hzkLmlwTo
XWCTSz3J2BWy7WG713LuBCMg4RZH8j5jM6UYgkJ8IIO/UonMa1g8o285Y8gV5BX/mO3NDco8TH1/
DCcian6aoDMAP3tmVR6yQN8Jwsb68hE78fS1p4AX96lqjEpbYyQBBON/bs7fvWrxWTQO2upsduLH
4LHtE4A2cMsBzDt3L20f8xyE1Fv0vHKHqPZN/VOaswe6nFhuXIdbpWvcx2UZtUii6KFSusnbvVNl
c/ZY3lvIyGhOUo6VZ8Sqdm16ecRQbLJ+3ZdGZX/LPuYtTBZstONypI3qst/A6wooK/ca5+BdhSY2
RJcAMa+ka4JK3MOy8nJL7Pualcfj5sO3YANC5DAJSl3kdl5b+4rGLtSghkQoXCgdv5oib8eKzzp0
R7cLPR2UgzGtcaz1Xe9WobWdxI1oi9kpUIyGA5VoC7O2YqvZyTA4ogC1trV5wpPH10ib5z5TWO7H
afAqGNPESQj2YAuvROIN39/iXeVfp+8AkQSSVDmGz06TasQl69wWWDGnmir3NHUAonSP2PLnPsZP
MKGh7dMTDcT4nttJjtEycU+60DfIcFthHlX7VlgLpQ8ctq/3cX77gFCbY3WKuvKkEZWQpVl09Qlh
se41Ye5ukSJI/kAECJ2KMBmfN8yad+AuNu+L+xgZg3ELEbhdNiO4QwjvcgJAaKQBS2PFNspnVOys
Gflf9qAUKB20OdIBjS1OCszQ9K3PkiiKFsopEiEEtKLrMtssWhvLbU1w1HFahAwwBiKWKAZ/eWB1
Z2QgwwxDlhaErri0mtTkQaR4Rtc+0sjsCx+ISTNxQEiguhfAAyItDrcgLwi+4axCILqLMdIUWbty
bZ5Q2eQmI1wyM1BPY5os6AubeKJr7o1gdEep7eh1qjbpjmG5rEY6S/d1ouIzAqHqHTHHbVEAG1NH
qaIFgTQaLLqv/USgAWLCmKCZat+m4qGSU7CTJUDNYIu2DvUY18QrZS6b+uMw96M8gqw8bJnm1m1C
Jbk5JgAFphPU10zxWmtK1XpOqLm8E2uzw3rgo4jGmdeYFDsrSk76UCWcYqNMWemV+iAOr0MCa7s4
fzIH52/3CcbIbESYiL7Tx3nglbVBwOZU8yvi2pVdI7XTZ/5qt92M0mY68zNAVyl7uAYZbKBZ0pV0
+q9bUBlLIRcFylwKmlPgzFQtMGJAsQv3Wfkp89DD50H2BoXxwTDeZMtRWbVpH1unGG5N7g8me2yO
tmmXr3treMF9gV38faMW0/raS/WZdtu8qkkJF4jS07Ad+/EjQFH9wXgF8HAr3a++dkvIxDEtxXTM
mouvb9up0VGObcV0q0dkLjS/CAyx10JcUlkiATni/m/tFMpyd3vpgEJCx4Z8wymFCLQj3GdfJyhb
1x2479G2S2+7+g3kNJiyfV71aMzPFCXXeCwgPOMQRkEoxP14kv2hU/mnLHiS/s7zWuKaWTdrjrJR
kgT644RpSpoPCLZy3VahYEwAs+IYCAa9PqHZ5yhhRkA2zQuo25gsY+Lhsf1dbaHgJLNL1kXHLG6G
vBTvFN6NKwVlXilACnp216ybN/uNV4fnGkTmCwVN+3eXuA94hRiSleb7mTJOP3CwPsjfMUiv6J68
wvbzAF5GGKgpo3RCIpjQ8VrtDNXhKksuTcU2893oS6DI0oA5UmIgHkl0jfoqOpL3qF3NwcwJLvNF
nfnG8KX5rGp3ZsHzY0g4yuqJ0JyW+fKUeVm+XqjiMU+oUPtXly9GcePtGLQZWOeMGDB9OUXToctm
48X+ADY45H+4RKBd2EApI35qME5+X1sofB/vTEvxp8TTr/KY3Qj6t/yUL3k6Jsw1nVyPEGZH/ja9
xTZxBJsSJgUe8Ge2Zs+nSwDNFw/YlBjEiL+fPDY/joFd2wc/UXl90ujyRh6jIMdOXWcQf+Q17af4
cui/n288GZ/y9W4t+ImNCRYsvAYHt9XbZZNyp/3ZWRGpw3PO5FAxqXwo02iA4HNFSPDDwLXYUwEo
qvPy1lrU6RyIE7zOKLTQmFaJwxdxEcEqtKs20rB3PEs9VmH8OZ7EXUmrZ8R0Q6Yzhy/2dP8evFca
CaoN2u8flBltdkv85DEbujOBL6VUoNPsUNgTMvc+Q35uzcG/16BMjfMHOy0+e0upjPyjjKavj7Gv
GqLbu1DGMd/q9HoqEVs6PA9AvXxtj98/FpM8avTynxe11cFPAjotNS6O5L/Elv7uC3H/HKlknIVP
/epIok/yXiDbPIcSJuk5IXs0IDWV0MVvqOQiOuHIv8qJFqvVCscf1F77tcvjVeFE//JKkosaDqHF
9Al9vJUiKd4V7JCFpKRWwq4RDg/+Qvy/DYTqLIlUSa4KLYi9nSvMSGEBCVettP2jsHTQq4atkwdC
CYSzs4e9NiMogap2/HFyjofDqBZSobCbpDaPvT/fd34i1OUL8VB+yx3eCHkDG1KO0vb2QuG5/4q1
7dHoEEyE0EM+mmQL5TofmMSEM1Cf2o5xYNbHskXSXcUCaIPPAcm4DDQ2ou0Ash68HHiEXfATIegY
Q2Ooj7d97uYLT7AhVk4+63obul/+j+DXM6mWAqWquo3w37c2pbc1ofQZUwIKvsA0/t335+ql2ey/
+fpixSoZe2MoLMSs01whRkxl4T9Cy9u3Qvb+CYqvUmwoVYgAAPIKJKW6SQpni38ED3AnWJG498Bb
iX2nkOoziZdYHf/oaCgK//5lFBYRFMMc+dGiJa398oyfsICwz6S4CACD4jMp1sIHDsEBncy7JNwb
dhrCAR/k2F98PKlikqw9hJmZCrvmX+XSmRssquOt7vNXz0YIzkZbkujvHmwYvfsl3ddjBsxGcph8
gBuLd518iImJilfwdbv/voUgULtC2nzzTbEVjglvHm8DaJwH+fnP/XEbWAep0vz3DXeH54UdJ2xx
qQ0S0n8LmjhL4e5C3ZAc498nnEHTBVFPRreZqL4DEnxbsM2FmKB4j5lwiQuc7QEiyasQ7T1nnKCQ
edDc5HX8eOnyeojgZDTJaS5Q3wrTX43PY2aemKkVj+nvdPuravdG/nN7yv7Of8kfmQi+GyukxxcK
l/2BJGStZGOAscXkiwhrs/OcyT/scuS/bff26usCfjw7cp5QFISZL9Q7FcoPO8u1xu9SyiZ3Ru6N
NMmPAE2DQr1klP9cM8U9c4t7ZhwWFKPJn9Iw+xO9+womNat4kTqcrdSxmadsVGH+zBo9wt6JkquU
mHH0HFXUSb45J7PLooxQvk/p22/xZwPJoQCNdlbiVXChWMOlAVgHO2b+uxJpPpZ1CuPkfORuf/hD
50ODXycSpYoXLKm3QbVgwFYLY0U8AMVD0jC0eF67rOP4dlwnD06sWrx2r13j0DrlO4UFGs0guIJk
CgGmqMhj7QaJZxdMjHPpqI1usTDFIE04JMIoue6Mw3V331kHEjVksHkzP9m3Jl//+aNvFV/wZzZU
8hMkzmR5+X2pLESXTiPz+doGaJ1SMso2zqbXC+uWD4YTaQbC1aRCFfY5JX82WJpyosC4S1zB57cI
94e8XD9YB84ZXV8WslEbARC2r4TvzD0evALPgEHzYUaNETnmV7LaN36wes/AZGtUMLuaqKgzcUNl
iYPPLTA+Ppf4EV6miZKQvR0LZiVMNZ4uEdri88kgnZ99QonSIozukt0B/g305o+Y+Uh28DQ5L/nA
Uj+wYd5hVNHdIN30O85N7SVvL1oNrWE84aMh9fDL74dhRwQuEbw58DOf3QT/5Qr9kUuKeKUJeQ/Q
xjXHnxMRVx0HFbXpgHFfAd8oJeGglh31h6XrrnwDUJXC2HOHuMX4fcyG2OS/vw7hG9x67ycCzD2O
zjvVbd+k+gBKXspENOQBV6R3G1D5aQKVOtr3hJhqi6FFBk/BQzOXuI+KBaHraUhosBlinbaHhmWT
h6MJI+u+xv+yglr8YaZfND9+ej8Sxxjo1En5Ls8DITK1N0YWsl7bYb5g1uMMOYQKLP70aURU/9hf
9y634PtGgnjjXzGj6PHBTXDgxFNYNOQwRJEvqshnEWeDwJRFGRo5LDO4VHNp4wq9Lzf7skIxyX5X
vCtLxLcMgJiP5jhISDMD5zDvEIpGlAnFYqXLnwjeSixT8X7wtQNNQ/c5d27EawGOAb947JVNW5Rk
EgC8XQnYeMxMDYAClr/jI3iOs/mFzPBR+J3YAJDlyk15upsKDhXWY+mOG8KJ8qYv5ChOkrdxWddL
CDWGWkNuihE+isDk3V9eyYZyCEIO3MqFaJJ9IcLAUEj+SmR63akrxgIWRRUvxtwDSvy581yRYPhd
HdddObJQc3JT6qxeHlXvfPDvecpned4YfuHYvinA57KVbsElEmLKXwgVyU6wB1/U/F4CQdiErGQW
GHOnM9kOuu0vOOYxqsaA+gXtzwb7AedyAUhPEwCSktZb0ZLVicBUbATKVYwaIes+7g+LD4UIoNok
tgNjKNcgMQVBLAuqQzjLF0Ph1uim7x4fJ3HzUDoLETb744Ex5MDJjFSBvBXLMYsfbzcqvEhiBeSA
SJKwYFvvQFhByDu3oR3VHHXbhyLkRcQpD+6nfFIFXZSr4CZoT6rR5VPkbH4tJQ9YWegNcngAKX6v
fxQ8Y6oOwRLb4wIG+4939LGbB+4PLVOvri0YSFxPRzjspU80bo45Eb6xqpJDkEuZygdzHrVfECbj
O0cwxInyIfxKPTMz5YHkkktXo+cTUDcP5uZ+9WhujpdlPruLk7QdNBc5Ml1IZJBobNzqDmT0KCbh
4tDdYqX/DXvuDLsJ9hYQYXClMBA+ZsaMJGXVdAmUYPkgYSDv5WZC4eGKpF1F1uFCl6Dm+dd2AEMy
5msK6q2Yc+Ck6eGgdFswk6u0Cag4pGKHfsPN2qFN2i9X1OUDMhxATDhH8hZAoNTrr5pGyNDEW/1X
JVLgLtEGcpyyl6dzGENGSXMFoaAFB1IPKPEWRvFnO2Dyvu8+3ebhvjCDZKT6yegL2AbRnW5R6NGD
kNDCFnxBF70xDIS3dS6C6wLzOkjN+YwdJX2fv7YDnmCvw0P2macVDU3z8kSJW4uwDxKZRP5tx+Sp
epVqPlcGAsLl4ZKJOOiU4cEroLzJSGX7BH+HzQ5f8Y7Pzcfp7s1sTQ/npsiLeBkXdmjRexaly6fQ
VaeEzTQrEPa08M7UHhjSa+E+MewkTJZ+L4fgtvSZ59nbsRAN6xUdqUsD0/rcQlAt+hZ/oxsxXQq+
++v8kMBci94hL/4NFoYaA3CXEPT+64tfboEcM/aYvRh7ChWM8S6jPNBs+9KR3z63PeV6iKfTBW/c
enIEoHiX4cPfqarF6lLuvc1dbiPRUK+KU+W00AX3OAu2gu0xm0f6x0rahTmHXQcA9m941T5jkcH3
ofKDBqehEA0mceoStNPJQfehP8lUR19mglJppNKnMIBacPF2tHgNHrMIegrti5agbxu/Hl2dQ9ma
9p+QDYywMeXIyGEIS40WquUjmfJYpdiD1LTBs+Ay7if2r1O0NFHzfJHIqGUi+x64wUyw5OpXDAzm
V/ZuO3m/MUTImkwk/RpszOPTSSfwy+VjGzWTnQwc2sIUAstvq86EPW7m4fMglgBD1ChITfVYS6xp
cwhoqh6gEkPdB1PDT4CBeutx9ny0jrdGgpazSy0PaEI3XrAFy2kBEs4c6t98sIWEyMXwAo0cxwoU
ZWUM2VtBQ/9rQsgrRAdDLskiJ4noBVSd307PW9DewjohpJB3C2uTHotZ0+HXbf8tB/xB0A0W1YaN
j3XicIzPh9kBbRTmeRkydOWfPQNrWdVlpzhNemCt7L5a4/pQCW9z68kbe0x9vAPVRq6SHAyHIU9W
rrhE1k6Lnt8carn7XtFZWS+mfDTHB7SBkklDEpPQ/nSLFrOfivhW5pobnIilVgTuBGNQ1sSSmY6K
MboymdpVecAZhCXLYJIsXTo7s2vBGoy+xAbxjs/YegVVl3N5+wxj/qdqTYZrIabeNe3OcKZ1aA/Q
HOZ7po7MBYkwz933gZfnaFXSnbEtbQf098ocvEmkkj0exwbPv8Btxlz9vTlTtGghB8vZVZp9BQSV
ABQ9kfTb4ZLKg95vQc2r181OIefDZ/aYs1ZJp92PIad2aSnueHmgubwGtj/oz0TQNjAzOdvZ+DrF
WjggleOQklZpaDoUHiDAGipWZo3pd6X3+9GUDTYEiDb6cUv1T3MbM3WtduCVph/wdVZepNxmIhdh
hJV4J98XzB1voV9otzWmmGA0snvOf0xHHpE1aAcmc1HG2oqhMM4KMGqQQUEVSPh0gay+jSljfiwB
gTpMF1X3elLG1xNW0hAzx2rBDxq5vbm9g+sJN6oUeRRmFf83pcgx5d1cWFcKxFR4rDK1gREhTvwy
JCAyxzoXLqu/autjSBFjhdmTdsO8Xc6wphrm33wpcyb0A87l1qOLbAmRtn0RlmmN8avHhkdDFybp
kOY7bdFgeXMD5a1yGVW3ppqg8BiAq+YQX4dhPUr373W9JmkCyAB9B1+ogVSWm44xuixhBYA9yp8a
kTHCJQbuEbw4b7vUUUUalkGhemaU4Yn6CD4KhN4UFSeSz4VdQMV5cIU0gdwB4t9r0r8PandI+cCk
7uTdIqAc2m0jWTp/YCuIuq39nOYbBK2fAObIHX4D5Ui9TI4udDUgZxiDVlwHYuKGIxqH2XaB6Nxm
FG++pBcoLKbuGd2O1ANbknJxkKLHCFcWdiEf2T8QF6M0v7OGeFXMiBDZ7E2rEyEfG3CWHzAkmobZ
GeAFiUb5BQdD5ndIChK8E0tJFCR/yWCFS6f4LW20NQsewjGoGGO5NkT8iLsLW5q7SeaWZyBJdyhj
5d1dZgXujMyRjVD6R314M7bk3sjbkXEZctu5M2hM0UVV6j3kOXUoxc0m3YLlsif3Ux83QhEC+nSr
brpohJdF0iPFOmyEJDbpMCA+KznS26ca8fcJP8sWNHo4qD5mMu3IwaUvSd9SOIF4kfX0Pmf5w7y+
rEwM1s8YECoRr12EhSBRtP07oT7pvw7wNX2GnoLEb4hD7oC6UqQR6TWkRzqKjrsXfmc8hB89umML
lQSXExg58ymYFnTogYHE7M74RlU7KlI8n518oy7rsw+DtE3xHrkL1KSmr9o7HzbtNNSibHrv33Ge
RSD5HsJy3Mdjbp2CNItBMh+UsInC3/DsF8iuXLGmdpQjcr59jX6DgDApNF6pgr+C8hRIxFfoEQwM
5AAtr1DZQNmiF3AhGumipTdHDxBeoi3Fwd+TgW0keyFoj0gI1I7ou+U9cEC70f8x/bBLKQ7K0Nig
OOuS1jqS+GpThoBv487y3rAjLkGbSn50cF0i9sm2p6ducaNG/MD+pI8KaWs3w8lsTh4OAxdwA0LS
ICMA0fq4q2CojLL9sQzjY4K9CC4H8GYvSMuPRFPzUNMYcXeGOIoW5pDlKa0H2Jm9ZygnK/OzPyML
f0Oa35o3N4gQ2kpqz1v+a3b/u4Kh2oEHEfu9YCcKEENq9KCNC4Zf0cnBNkaGBzngXAzwk/FNatgb
/I8rADIL1iQ2MX96HTnD1PRK4Lk9JBtMYy/e2ULbAjvOYTGHZVH1v1Qtj7k9MIxfObCvyHgAgcND
zp0OrrDj/XXzhJM9veriH8Xwv0Fca7jtNjL39bQ5o+qsF7eCb88Ia96X4WcSVhuEq0SBla2Cc0cA
CvSsZLdNDav9mryn5lELXwEzwzEd5217Vi7xLIQoOm1G32XSwGQrjp3UQ9S+7rwGgGHVpDkrUbGE
t4Nf0zrFKgeBqLAYiFwPWut8ZD/txuSpbRxEMH/pi3wP6VmyeYCSPSaZjAKDKRIV3qaNVqzMR2Qy
uZffaIje4Pg5pXdnyB7gdGink4oRhi6UbG1vHXWqYtcrAAETJrB1yJ2zHh7JSNp7LW0lGhEJN5+p
c2UuLrG9QUrJURgs3SZqtjRw4tsTWpa0/v67VxVQ+Q/niJJTcfeaJcxWR2FCjH1prdoF5j2/hPB0
zdyHasOpzieGJJcdHI9dKUsGVVF1FqWG3+hFTIEIoe1aC2ZrK0KS7TxFbAIUuW24KzJfj3QC1OpI
Vf4D4d4JgGlB1tvJ+7NjiS7ssU0V8CPxKdHdjiCuk1s2a1I/MLzcxxpv8BxhLnEPZoiwAUq9GluC
krrGckbQh/4uSrYDihI1CLdOsgYXPVkguLcRWjCgewCm578PAuJN93310fuGBLcGyl5I7de3BzoN
yPZ89ZUFB6UZSF5nIxH3BnuliAyo5U9eLdlFZgwySEhMsMwAbeZYy5F27mGmknjYDfYYet5e4MvB
DTWcNsok0PuxzyZXCFftH4USZPLfUSwbSkvtgo2sVI0iazBnvlVSFiaSJ04f66Vd66SfpMz5ZfI6
fJ9xgrL1k7bKsy7Mklm+IPT1yaxhkX0lPKLf/GtpOfMLgvIvF0vVCacOTA24T8v/++wnhqwn46Ad
yFBSI8Gu6d+K9l39+hlTsaAjb1cPiBNQRQElo/yEfIq8UDaOmEZSkGSgPNgeQzVq/m09QlmS8/us
5WukhMrOdvDqFqGUw5VIn8tmhwiamBcWcBCRSKLoxWf+rXsiLlIBtdmXOYIoYiqSMrwQk37b5yUw
GvJN93HTv+8wb0UA5M7gg7kIWkqd+u2vg5nL/DJvze7zJsXOkUQEDFnuB3D1bRTjGRUWX3sCXjXR
aze1IvTVji/2D/CnJVd1mYt8TtFX5n1AaSj904SouTWoRKshHYDVSYohH5D3iqiVwI3MLo7IrTQG
21l7fYAXxbi3nGfYwPPaeeAG0rEclUqaMGAuWQrTqxMHl34qomVaiPV4v/an+AjBRSQSAERMQ2QT
mProPwjTYWz1AP//9pq9G0wr6eYJNDtgdsSUQi5KIbYEyJJSpKyjHohEgu247sGd+pKoHqCfwvoE
uR1XGcwvFQy5vr0nUDDKAiO0UxYWJvF0PjgpN0mwM19kaw6L6SEpzZThgf6KXzN7PpkylQXzMq1O
57NsaJbPjtoDmXj+3a69ChLmE9IxwH7LkzO1hMBFbwPmpt8NAMJ1chBN3yip+/hCHkGrsY9cNsqq
P+W2PSFZn6h9fJ+LvAGmKf6QSeviGbg0D6U3s6wmrIgBo0b1AVrpxPoJisCO7AFeCxRtQ2iwr48B
GLKWz0CBwd8papQTMNnAIg8NVM4CYHZyMgVAbFzl4DJgU7bSqSyl/7mkUYRXCvI+IR/oXqgbYO8X
xVNYkQfi5/4rtHorAms2GGzBpNQHR5eONiUVTdqToI/gBxiQLffQHGyPKPB9bNJp72E1/9qP6ZdF
Df0xwKj9uxgg69GftO671Lu36XuGhw7ycx946PrarSElLizqnaoOzFG5pAO75TS5+NXmOboLxUI3
3festVMpW0HOihrwGtyfGQNGkMIEBPEgYKADI4lspRubboHMUvtULIh2uXqXUSB5ELRR7Gq3pbHO
o32bApNemxIYdkjA5AJOL4iEr26MW+zohrUxCQcmnrYQYu1ttxgQhJEvo5GxY0AMWaUxwf0RxAQX
zl4hb24ypUjyMcN88rJjuTjPFCeZaQdxCVEAsGav/dZLLt7pYs+nJ7cIzUnYFcadlzPsHfQroW9H
Kzd8gUkgvPOxF6IQIKRMdD+b9BKiOOoVmNBQ4mS8+98lI26Cvlk1QR1ojDLlSJkoE2QSAGwLMurI
Jwza/BVCHDpHWNRxSzBDYwG2lsVcW97HW83Nx/hOFEF+xLFSJNJE4YnhPNA7ePQh3aM28NAin034
4ECDJuFEIVlUsBQMbwg8EYRA+NycUc1rRa9+PL5ehLMUb674fh/Ns2eiGaUBYy6vOCylgeU1EC9+
oPj7dLRjjtbb8GMjZht0q54JaOBa49bhiZmvney+oAx2YqD+Qy/vw71bqUGyQFSZsAktPXh4GF4g
sAP9g5j1wuwjYveP0EStajvDkqt1aKmQrFAp3m1X1Dsy08SixNbEpaRqIlUXE5ggJo0iXaS72oTz
REHanJXU8o30zqEFsxB1vMiYtJmgj+9l3IoacJCcRtOzJz48L3J2fSK9F1PdFM4X0VXKNg08sWvy
MX4bT91sXb8d4u/iKAHtN1L3EgldAO8ZDXziJSAWu/Y1dLGgAyxFjDEnuRER8D+Ht2lN8GTGXT5L
Zn0GSzM8uwaV7yJGE3FHOQ5n90ZzC41LHH5KD/LYg4/gVhr0qUmGEACk3bdQExQ544uL6QdiAl77
qL7ca8hhRNuGDQIdjDWZpZUKEzxuTI/tuWWvPp7eRaDMfxNSM5MJRxb1AEhgTOAoUECo6FBzBCsW
fhx6MZMXyjBJ8EecROquRsuwaCNLFichfkwUtxDJPffmmoIaNm+xU+/Ti6dX+GAQTnnMTJ6qhiKB
YuF46bz3h0uAbuKAOoMR0l8hl5zTzxoDfY1SSv+8f+LhBLdY7LLWQB6hOngv2+53CfdnCJdXv/v6
eXEZM2tuMJqiwgu9RreekuBHOTtkNfjOinHeJcRWQ6yW+o1l3qWisKYMj9zho1NZHrWI7MeTQ0oB
IssIy19pp4ZPHR4z/SUk6iKXTkTGRuMMkuaVT0/5zt94sj3JtzcwGYtYQ9JKVhJCvaw1ILY2HtCv
Y81+qYEB84vt8N8W8yyLbD6Z/pRknsP63VqwZEEuu/21TX6pBtWgHFr7crpNxpXpKrBSSG5TYUTa
flB2Pjf3OcplK7B9saaRCXCFioDBpUvBcadNqMfZlrMC4BI6OjNMCUWuYy7OqwcVzu5zDe/uEuaS
Mv8Fm6zVDJKQiVD5YohlN6/kJjyLmI/CH+hjqeghPDpEEm6LQINeQk6OPL5I8kC2dT6LdycNMf0N
sxFZ/w+meJDaO+0ucxNQ82xvQRfgiJwLwW72t7kx3ImmueQtxGYMiylSIPK8TMreu8er4RAwMa7g
DPz/gu6TyqNsYiZnUbv72hVBn5etLFic2wvY2+yJWazVFoHoZSLBeTqRqJgji0xU2YFkJ+EVhTgS
x0IJnBGuj0rkgvYfj0gBU3G6wYJrJLCkAIlP5pFYKy/ikHXp/EdRh5xPiRYblRUlxaNM3eS+R5Xw
B1XEhJCXJdFBMUUo6xP0zNGzI1QN6CAtyetDApT4WSWR8Ua1LiAGlgnEkXEnZ/nhEjmn3rnNeg6d
ZdfC+41GB0+HUyD8JNGgkENIhC5NkbAfIHJmqUBucNWQ5QsJYNqC6ObXTNJ+soSmE/Zioza5fGk/
WVLL3m0mbQpXUKTjHk9IGvKgcaA9OFS1yIGw8AHkwx4dwvrziMJN2us+iCfQmniaVAe0GDYEu8uA
c245GyGkwCAoXrCdnRzGoMdG1lipfv+LIA5EDS/5Y0WWe8MlYKqKkvGuCUov7QpxMaGIVU5KTvNK
TIx6ywCaxO/3N8SP2yyFWcN4ZNnm7Ggdkec6Q3wB694R0Q1uM9gTPyID1ygfeEdpQ/WJgb+ICxBL
IptP1eWNxrcOrP/iWcLGAokOALAG6GzvDXLN9sdEJcoMGtDCoDIQU10HNSob0vHxuoH0IewI4WIR
lZ/kKDSM3TohlIwCh7Sj/I+0Jba7ljAduB8kTByYFh+v7GWAKU7a7MNmYBFh//L6tfK/cxHpSq7x
x6ZgYWOItQiG5OarPnwArks0hIj/qA7ij40DtT2EKYiWh0hQ3gIiExiUsRLSUzLIiL8A6CGWVWAH
N1oWTz4uTeSC5KAvKX0mDyFtCffTb2OgiYjrWxIDTy6E3AtEFTkJ5EQm8p4vly4nxOBG+MBwP0of
ymqG7qbkIokZ9TmJDUlUliumSmREjMou1+/KoWyDKqArlrkY1eVIJLlG7+x8JmR3mD4mQ2adCeiL
yPBXQAEtAOLOQRAgs0Lj8e6ojBEif06TGokX7NQBobBBiD4mlQHxjK0tnwctnITGSKBLikUQYGjD
V1yx2xMmSBPSkSarFKHqjfAbM0TmWdJXb8QOHPA+9e+DM5xkhMw+m0kqj2RqcSnaew2G+bwxyYOa
c8Dbb6zu3+AGToxQWRyhklx7eR9nTnKjXdZipV8N7gPZa7Iforjdw2sLfLZPvAcTiWqULhjKMJFE
As7oCtEl+tbed9SkpUhrfP0cBWgWImN/2ZRiyGhfjnkLRCrB5dIa6Mx0jjUJUA1+2AeYxxWg4D3A
WLFiF+srxCWfE9tT5qFZMgKx+W9D84K8pvkX3AJlCLDxda57l53X17967AXlUmDQoiTFkkH/zxcP
YkuccMPzkGnQv3dlJl0B9y7MBZMDASURaBOBmwW51xEVikD2rS4AC9xqkFWKPlDSiDcW+0g4oaAH
JMOAd83+52TZkCGR27cGl+Ps0yf4WMEQAOZdGjPjrwCRJ0zOw3wZuxGRdUCPAbK3N/ccsOmNb2Q2
y3rNYbpsjqzZPVqF2pSBsKpnoCxswbAoj51Yc7fgu7UEbhfcjgip0Pdiixq+qMcHj8PrSJ7Nptw3
aJwtkJs1uzkf7EwgLbC7eilrrOVb6BgqBCi3qRb2RTEObVcPzE865xYhTD4Pqwi035bpfNRwjrDr
PZVAwkPHpz2yPG2gVHaBdhdA7IiYcOsenktY8v1s2UR5Ck+gxuCy2bd2sESHFodro9VqBIhReNQC
jkW1lbIJ9xJoA4SB/v2HOpCEUxhOE7X1DFynNVR8ETrD+alccmaZ7CwISYEHL/Aw6Ptp5VFI4asW
WAdZIIo4uSXSP+o/QQuxudDXBFw2sKfiPPYFedQlrjN1IR68j6WOlCcoQScmXqbUBe8OGnaWTLAF
cM8DfHQLsSkx11qkOLN9HGWjciabUjbTbnuXdq/9p9SMoy0R3PvZlOGzOR5KOqrPZr9rPXEKI55/
ILy5UUbbGTsAzj/UeuZCJPyGr+DN1hM1MWxRYwr/B0HDoxHedpMSUYC96N4L1kC9zacN4Dy5+f9u
7v2Iw58KQI8hOmXJLKve9e9JaRYBCvnDQb0EB01DyIkEvzXWOb82oGw2bI5v4b338QPUc4G35OvS
CQgVAd8FZstg74L1eenszZbC7D1B+5ZyV0xuNNqSDNhaSqkJ3Qdl+IQJSz7fa7F8Djog+2GDHVna
r4BBwBOp79iqdsNhsLc79J0DiMyoZtZia2BQoo2ra2teDahVZ7/pg/X5lEgdWgF73Nc4UJekLR0E
hk+vANgR2d7LHCF3ifZjOCuQLrbjFjHOl+59DSzEmk03nutr6mf/tu7aHD1CbElml86xjhL0cPYo
dzIwZqKXyWeXTedScFHgK2KDkkz502ts+NVOAb5hP4yB4QCBmP6lzWbtGzTxGBJTNfEPTzvGxij5
tXSWOlfjfidHY7Ilg3CLMDmiEJPKAbQQ5V6/gm/IPinKyHjdEOU0ls2QGtVqnrwCNspsb8aXbj5u
hm/FreZFUM2VOTsBVyEZ8gqMSDm25jE6S58O41iyZffcTw4A7cmKPwEhj9uW15o/SWUCP46oKEkV
J1PtuNUR+JUAGqY3CTdAPYgp0QdpJPi/hJ/sg8hbf1k1SOe9HHbEjVuH+Ss9JkOkH0IxW0oL9xsp
fSof6NxqOFPDe98gr7jlJteomCOcURELMPGhUBJv9oKkiCkfIo7ydgvXMR3TkQM3/xliBcymJ2it
K80xZ62/1jpH3MF9LmUbpQ2aE/IW8fwSqPQal3FYuIfkVDpxB2XdKZmazhcXwtaa6adzE7N6tiMU
Zkkl0C36rCvmaJFELNwrtqViZHXIFskgxVrnfqgw+WYSILFPiS1TKLrndzfja99kJHyGt+iLqW6K
jzmuQy/CUmqJJ407BXeTzyjXqE/3qIIb4Gitj1id5LqukFfYzv+bKK1JfHzsGcHowZLBRtLJPcpY
KZc3lN8xLWNsMIf9PI9090qiv6MOenbc19Eg/p3pF2qWs8YVgBIUrkJc2WDQDo35d3KLlDX1T8wd
MbvMPYMMdEf2sy7OyawAGglZloEHUhj2BQsfQD+A0mx487+hfKPfTM97TNlORwXShy+kRDP0XF79
z1wEC+FUE522yX1IXCThosTumT8Z/Y+kM2tSVAuC8C8yAhcQXtlXF7TdXgxtW3DBBVGRXz9fOdFz
53ZPuyAc6lRlZWZlzpPUpbPLpjSYGE5ktcdZ8kc2h2fAgJumroDMugABh1DehKYKdamxzfqWzP5l
4MLFpTt8/r2vnh5MhyQLzzbjA+wz/Qfpi8gUJwLVmJvYv9AGk6MW52sg44vMdnDfPxwuD+SA+f5q
TWsksaurVzhtBtMUuN48EzA4tz9/r24TXFbHDHFGhiD/1phq9Pkpwn7EzVJP5N7imNotmyDSEpNy
vMp1rI1P9kXYHI4KZwwdPq6P4/tZxtfkC+5PHsy2CIDJ3svntVotaUX2IwMAycvzFQKcymoqS8vc
z9kxvqywxyXkz6n6uXcTXSO0ob670ZdSDuOs77669rEcPkRY2KJIgKpq3dpMYQ0pOma3JX2c3qY3
a8e0dxDg03LRBCxuk8Wxga95GSpnnkuXEOiYTgvVIj+Ks6XiPHlN6t11cFmCRz9TqQWhCunSK+Kh
Gon1iyy47zJXh+GoWfTZ8DOeKXwr/7EwwYnbsZTwG1Dqi2h+s+iya8f5kub/oNxlpXVnOyeh4kHy
KwHHpXzMInKfxs0hzZDnMKxwCvTQjenZlCOOMYseAxhqUTkFh8BYvqJvKhmw+Fwym4TM0OVRvdnH
aeLzf/48Z+QGuKl7OsUc6doIKANguAdkrdAaQt3C/6UclP80qVCntxFo90VO4u3i6puDT36N9ziw
id8Lex0KJQDZnkAUX5yCw+QDUnZS8Fbw+8Hhgw5AvpT0HW6HBxUTTWhnVaSCCdAz2dNAoge4yIAc
ktV/112aPqlg9kwEoRDdQdaVGkQ+KB9kBmY/ExT042yFfA5VnwYY3H/5aFK9ygeWR9M4+ZaLusdV
k1q+4kpJfUzd6deF9XEqcBaQUxqAoJk7aUTdN1JO/wcw/tfC/+t+OV34KPGa8ihQIarm94wbG40b
v4Ah7IsyCDvQtruV8kv+k/eRMy6JA2W3fPLroAxoLICRLLEZbpwzV5snkf3Tpb7T7fj/vCGvcgNr
EygafJsTIC0ZTHe4DEEP68BPJB/9oHEwgunQKBQpImxzWn38ixysrARBHnhngQ+kUs+h+zsAF0B8
FGp0RAZd5EHZ+Dy96Yxl5eyJNkVqZwPIj8HB8iJ7KnzEIXxSEB1SeTki+a8PxsKdzFoBQQEHvArU
7PAw+RExwQN0H/s8NHW6zY8gHOuP+aJtqLr9ZqB1wkN3/MAgEjt71aGsLpj06NYGGg8UHtQkHDnQ
QD4yFmgVaH28Hj4kfe1rWUsJSlnb9HHPA3U5gzKcpxTip6CPOV1u8/oqUsdv+fxUgvwZ0gqBbX9A
EXuf3VuOokUGhI9F1p3mAMuMtoDUj2sD4tBqe57Sws2nsM77w2IGmVE8nc8x38D4Pm346wovgdYs
Xv60aqCUPngkbT64oEK5+5KsIDZCMWWmIx1AYWdL6xAOGQlC+RnAMdGFeFfji4lqUejo+KXrtAfx
F6DPQPfrM2jA4WiecAUF6SiDJ2AY+eWGIVwFUu8om4lCC7ZMbq2AEjj/HYsKEubDTznBCYRiHCgB
FEfjCq6kyc66IEqtxxwT6QuVJxpMsJ245Z9xb2JRGmjgBNOQeQNIZCSm9DZ3wLwfzFFQcHAUNGBS
2YaoG3e418gm4jG8hvQP/mJS/JCU24bT2ylQsLG14OWB8Ya/MnpQ+bt6x/97MYK+nouCEVQ60qAQ
MfWYLtnVk7zuC9FebIVxMn+YpQGc59fxgdyKcEtL5zFuv7zP5rO5CQ5GYlPeafm0Fu9NvkSEdLCP
S9A6ecCbryOypOcG5StfPbzTYfHtOYudPQkp3Tb+ALxwE4AVgda14L2ipVwA78igDyHzaI4Pj7kZ
YV4PzxnK8IyTieTnnj7IkEdNsAU2bvtS+9YnsGXp9MGNWdvNlnFwf/pSuTFEcZi7jDk4WR9azyMy
PJy9XcrxjGlMPU58C7QCMxJuny2V666xXbZMj31asr9xM9dHxkAtTD0gv0EFOadSkcRFO3rT81A9
uOIxYcushjsWcsWKszinhBriR9OleUCqrJvXj8dTMQX5AZF1OhvGWrHtqj6GiyrJtVTB978nx0Ke
wqfztjL+oM/1mZBwdDLrOa5hpQzZ0GuYbplbHMatyq/zqAMdJWJPvDCtm+jDhipaNADoK5BJJAw3
NqYg7xId2RxWpMP+bcRGRkiHhf2w9ZAJGlxuh1Zww1/ItM4jArbsgioGPaZg67KBVMBqWP4Rsldi
9Qw2MwO4ZsP7v/RlkgoImLRB5Rvhwch/gnTewUclB5OH17DDRDxXpE0sAEbXFY02rdPwvHvF+HB8
b6M91lykbYTK/9itRDaJccJWkJ3LgJktXWyWjTwA5I5JHBKKKXcc4v/HEdaBsPQIujvwsRkYL93Z
z4y/SMoBg7m50KgBskvUlnyR+PuN0ARNQEpCIUH4jRI24P79Bbg0CzBbQflYyaSWgueCgt8CQkYf
Ao9us64vU2RbOuATwbqQrQ0FrIRk3pXg2/qlFyxklueGw8FsmJ8odQ/fQzgyXrJy2pmnqVxcMQc6
gCDjiN8Ja9xxT/HZIDDjpfbb4qYGpAYfGiIzbaMTg9mCrGVWqQ6OT4puIeM5Y8pEmwNXloS3Aec9
U3v2YS6TfynJE8KlrSsJBI49+mma0DT5UfVSLdMdpHEGORhXVsYMaIv3HqELv0Sbg6IHCQLTJiFx
vvAZhk0e4vP0phC3hC4rAxfuPgy8+OjhDHKa58lp23K7Eu6wX7ULzGa6BLwbIw6uDv0WGOgN9FHy
Av3vPuZGaM+Z9SjVbNHB4+jFKAral5QbdRs4SBmZ3iuU+6ihwleZoo3FA4VCDoNWCz9HOG3rAOAQ
qOgyWd9cstDLk2Tk/54uOQFLg0t4Y5Nl71gel90YOsFtyjm86MCz3JgwEmSRyxYuKPzDBIeV7ht3
TUCGxcJhoAs4OVj+GWbx158dNQUd6bX8PeOCPhQ+T8neCI7NjgYQjGdjDgZw+0Dlxk0ICzHYVi2c
PCgzW/b9aXdxVMaQfZJhkdQb95SVXkyIhIdu2Gk5tDnA78+q86TT0ddSdl5NN/xWK9TXWDchLWG8
bXefnTX2iPWakeZ9HYMvIAUEe8ef7nFt9Vqjc3fPimBtJg98P2BI3duwrYFuKJ0/6KS0xkfe0dud
OmOjiyT/GvHwN1AIB4ybmYrGER99UiLD+5zQLEh7Xyq4JnOUAkOx9Iz3VMv5FJOXsFNQ5J9DDY4u
ksEWeAUiR++F3cVJX7xfGCUYwb3jdT/zU39xxM8B72Kqg7rw73yKK0SdddIcf57nUC9QnOalnDsl
T3qP3wcsnRe4H54sn4i85nK94myDDvHiqmr6VOjOY4TOKD7udg2N4Hr44LT1+Pdc3fW0BZ773CGX
1ubQOIp4eXT314vD7dYiFWqGlYHjHTOyr8OcbEU3BrogSu2k1zzNWUf5+FUGoziXMEyW2oDtPN9m
dYLuMnxf/+DCPyFsGB9TqbZrpHLK6K5bGcdxLNF3vO2KzAhhnuEdjz/tF81bHmo3UoDhQXmtCI4V
KCbdTpZkXc9nGpKM43V5VQ0fLQG6w8/qfgAwPTXOa71pDRUZ3Pgo0SpcGawLAa9shZ/OUr2yC370
GFnEgTYqJIg72ZUx+PRrGLF442HpWEIj1UCzgTIuCHB4pcd60kfwqYyMM9RZYO5za3N/xo/WRFkr
q0Kp0vO0oYPYOPqL7gDz/kJUAawdjDGws+hVW/UU9+6znA5rvzNrdK/SYGkSOxDEnG6jBjHlLLuN
NEJOvxn1+1skD5kSdFAEkUPTCkHj+Nj2YTOgfnz9dMCRCAcc63o94u242oS6QgMB7/9ebkOc1NBi
tUlxDf2nd9mf1fQIrE4PkTWtduIKL9sGR8IDdm31pNaBaYcKUMBrU79J5hCB0Gc8hR90BLh/4Oxl
vOcg7Z1ZeZ9eODsZuU+/B6myfzNJ1KAvf4YaRQUeG5/hqe0hvVQ89TOoW4j9KZjFOvE6z+FYwhdb
6k6OTVe4frrNaI1HbwFXbdwflS4xcLj+a6FHQLymMAHV0WAznyd3dFn809IY4a2Sg+BDFVbt428D
dx7/8YlCHDilVM/3IqT8Bf9r+72fQ6jhThNBDzv8ZH9lkVRASc5tC6IJMk5lwdsCVx5tPGjIfLTd
FXWciQEzGGlp3nesxsytNu0+Pr7O7eb1qSBtLdZHGpa2NJd5v9Nfb9H7REdqdDBq7K9wH3xv+rfZ
lWwfIRoAePz6+G147XuYJ+wwiEo056K7yjF6vrC2s8uidA70BV/GMi+9fi94/N3aOIlmfpsdqN6f
i/HdwKTUymg2QTyuXoO1eCLlgBcFshLg/UvyLKiCQEzsAn/M7JPUSm5yIspXeK6Smrl2H1y3ME9T
HHimvfLvTB5kkiYajxve2W497d4lN22mkBu7do3eu2UEzWMMKfW1hbnY5M763QdXLJvJ++phGdNS
HZrWZe7VvMSnHdR0hgl6D1omV+fDuJtfsiNeBysVYgKzOzNSzhdtQQay4jncd/stbKNsXhuSXYOv
nbT8ziuN5KUsx8dPpJyCHlSm7rhuJZdyTGjv9CPE4KT3eFB2xqQTl/XPE/pT00oyAne+/mnTpi+e
8WnQ9P7OzRwXm88D66wA9XauDKBTquw1GjEHLfX1PKfSzrphRq1b6Vb7MymwIU67yMzXg1e+oQ68
QB1kC2sz052NV2fdYduUnUMECWsGzMLBG0p52l8oTwlPzrs1r9RdxQy4M7v/4KJvk2sJJxEfFjo9
jGCmTDhhoE1iTm7VyWyDmJp/JrR4uwSb5ol0jAEhha3DdtTtFzZPlNQVZ+fdDNv2EVmUWL3Jhhkc
jgQ7wmHvdaD6AEZnkJ4IzV8FjK3iYVV4k5HiEHf4mHJp2nWkl/J2qt2lq4ry/C1qtPvmvLtQP0M+
pedbPnwY0tKaZgOnF36aMRAihjEq+nh6+zK3jdyJT+sWWB3L0I2PeYap98D8wqdUINtpuQ8fY6yk
wHxWt3bdr/XHkHEfuczswe0el/vd0xrv/EnoT5jnRdSitKZU5rY2X+YvQ96mzCUKvDg2zWC4HU6D
wAu8OZcAtFSQ39hwmwBEig6fpKMRLsIJkZ7mXHso78Jokj2sHXvMN+w4vhjth8vR2ZzHzB8R938e
/ZU+qeaMYyxkWgZpo7mImF4UUQvIF5LyaBdFVKh9dzh+mz6ZrYzCkR6x+P7vFjKK+4BynSyuSzkd
0YIBec7M6QJamWsHheUFMExlDhNALlA5z70zMsyzF4Y5dMeT/WQMDxD5L+giAZ3ZiCcrvpjLpbio
TBnTFy8HSyfgDEy9eSwTIxX7Zpp9K6j91ICDVjp9EGeaLjXvMOWYhW1SDGSKxptu+woH5W86ycAh
3J7MbJLZ4zdUQHxlLMABM+lZC5SQXdNmbks4mSxwIw0jazKYWJFoW7EW4GlSP5iFyfyRg80s54XI
yNehDP+Y0lTSzN8/uhNYw0jlJHYpKOTMyfeK7yOyg8UiYMj897c1apdV6o3SwE0MM0lHFVf8D4p8
kDpM7IunNMns2NXQDkCTYeSOiAV3R6uP9XL+Z+OPo1jH5ZDmpjlKmSQqIiOKJZquT7AD6leOTwbI
bJa6ufyRkXqTTduSKbE/e17mZM6+F5cTjjrOYjiOtQ+ZIhUygrOy5SqO+8G4i7wIuakjM1e+IzRY
ILRwAZn63wsvb3YyOQsN7RaZEdHyo6lcd2pC5kZD3jDTkZd6K0Z2Wdt0xLyrzHS3DNxK/35HKSuG
E5fGo3k6/c7OksUmq49xP1O5jkJ25NoHw7uUpdsAFt5fMN2uZHDjL5UvvYeaDoAY8/zNZbmMUvk+
M9Pv2olT6ny+apMW1sWcz7+/rU0z3mxktOYo7ntxkDkwpQNReLT9Z7JddcALMRrkMhfmrm/3bbv8
/b9GsCLj8ve81QpslyuMHZHcp5kXuKtFsuIeIHaZqQeSZYv2htlXclVrcyvlMEwDvqWVwKeQD7Qd
pjzgN51u5WMfzBg+A1/LAcRBk5KFW5emJGQBzMNoVr1XgNgckizZNVWexIgCBJjW4jstmFCpslim
NMYhgVLtmQcy6m1/kaXSridbYnrRyd1jb8IX/f+xzNkCpeJcLxZy/0Usc4FUFjPu8DFXm3hB/Bgz
WidiENJkMoYgL1/R+Id5JuGC2bLJbMzQme9C4kPIs+XVV6lMqJQrN82tafpH/xzkw+GqeF7smd/x
t1yBm+l4/FtmmtbACh2GtuG55K6SVTLlu3QKcDpMZQW8TGwdzIS1Lpe2MYfUHtGWd2XED2NbZ09r
xvgfuVxAULz/0E3TaZCs+CxRJFNl//+K8DJ98boEGZi5gekFpsubuaw0WlVcJzn78uUEEmf/h9g5
C8MbzWNvOFW9DZ+D0w5ETpMcpYlquhK0CvANesiUYebw/znY/seYRIV0i+RU9K3KjCmHPI9mv0UE
FL4CdAx5nRrNqQdXglr3w1Af8CcArfE4ZzP5fho+d8s6/dgrN2BQqcudJhdqFQScZs7e/1N7GMsE
5cIa9cy5BwrtMruUMx7rZuwFzBueeo5mUhLL+ZMlSoRxpkPm0MnU4XnMI4Zp+tuT9ZjbphcvHW8k
Z/tqpXOZIMppIPKaxF359sqM0ZPvHoe495kHa17RumS1kxj2AqgD8giCnIIpwGEm65Ub5WEGKViN
laDmlHjr9rlnutOTuVowNymtTH6Xyh6xSIaBzITmFk+9jxun3LTc7exZvwQPGbXtmUtnEH8jLWcg
HgycePSHcRERj20Oo9yS4Xc6GI5DEMVxkbfH1gpuE+IpiVPOgrkyfXthr9r2inXDnzHxcSxrVzB3
3wonFvyuVRIxOke2DtjEJrffKmHS6nDKUgmGQwYpc2XSvz8WxUG2qOlvTeOVyXcmhyZfXjiAOet0
3l57q9KszBFDMYDWLxxei2FPqDNn2mAcvU27u7R99lHSHnMI9/uvpJbrc2sS6aZuaj5sTyIk70FW
QJeUI0izMHC4cRzHm/JPXjB1F3C1MMAxh9OrBzL4vRsf31lZY9FD8evZbCa3/Ux8AKJIvo348FFE
jrDf28NkMWPmzttEOusT+7FwMcfWJLSsiN8sor69W6xWfG6XG5mbZzgMJAIz61omW8P7NdODk6bs
z6w5llxAEAayMGM5QeQxXLm4tuL56PePK5nyJ2WG2tKRzzXlTj9wk5DSsPvmpr82vd++Myj5gBJM
fhhRzLWULaGSDU+c2Rj4HBSeN58vufrDaRrwkhJwfs3Rk6tw8eexw57H6Cr6yqoH08Vk9jZhAR2R
lWjeSmOR0rL2GPPO72DmYOUXLg0vYwGMjxbr6QethjXns7FzHax4qdgD7qjgFqXwll2qIN7nbs9N
yHbWG800f0YGeQi6mioqfoDbk3pL7xZ09ucBI/RHAF9UoH8C4YJLsSwukzv3kHMKgXLbkdjJ3ccQ
J/geezpRCCM71CyI4A5+CzSSu6wfFVaymXPfvOkwn2FK9a167R5/2zKJ9h5247f3Ulw1zkBS0R3T
5Iw4Wa8R81LSN6KZgkqH7ueGhiYd7YDBhrEK9Er37qvHhEG+bDG7IqVpJSgsgzXRvmFQTzdUAbbn
obEyq+lZ3gfIb0QaNOoylQBaszzkvAM5ROBIJ3BzHWh76LS7KriMyKZ3IoQWvnXmry50KxjdDYbs
isoISHSAiZc4jdAhGF2hEDuJexlVATAX+yfpub6XBgi01il9QqId8XNAvo5L2betpmP29Zpmfhmc
0nz5GJTTNi5jVdBa6Pt82VpcRo9Ba/HY8LwS/7gOvX0q97Dtgte6ibwzdOQ9aDfISSDp9A1DN31/
B6XW6XnJC3fdyxQhHs9GEu9d01f8ios0i+TfsX/DUkxYvjLarRhQ9GEWRgsTXZtF/SXqIwEMSTCg
cU6ZoHSSnO0B7RVguRgIXRgUvGMOH3i0kV/jKB1S/YiGRhoi1pqWx2MjPdFiAKJRcLpQyJBo7g8c
iJihIUBix5kKDn4e2fCUpZsK6yqUo4Jji88bwDF9Q+Bv5qxGGij1E2g9898zORHQscCxnwKB90I+
mcbPNyjQWqh94BqCXwJbxlqIkCekEUF7UdJ42gvSYcRlj9Ot7bWwgLILM/auCS+4GPR5jYpnfQm0
WaouSuRXoMyngQzdk6hL2Q8G2v+F5gilgPQGLiPsxh4EEZy/eG9o6zq+e8KcPaTsJkTGyxT3MyHT
Cln3Q1N3JT3rgfCa5aDOU0jkmCvmo5XxCxLZZDTC5XxTz8Gfw22wYw3xZwP5XcizhEnL20Me+P7A
eqfKo3tVQoeMOfLeHkEWQDyoKBeM8wdPi6GLVhkfUlnulykXKxX8AvXmmUuwRrjAJpHwAUGCcQHj
tNR2Qo+DWatYitrGL/55aRtKsAgw2KNkoBkNSjrLPa6FusAsrBA/ry7AWQgoNaNtywV4SytW9zgm
jkh724g44WXNKJVhd3PDIinj0mhi8dEJj9ML+694DXJBahugn2sLpyFYcR4AE5lC8x38AONb1nsx
UKTvRsuCe4eeDjD4SqP/D+y9vwQg1xdUATdugyo+qk7/l+4c803A9x7yJBil2IJNOTJ1oS5kuGFO
3zjzHjLBQ/cOKcsYUjkq/RGPec84W5eOfXq4NO4wwSrtz56jZ6AOtmKU4WeZB0Ehno9aQ/GO5G3y
6YE5jFC72aZhQF+lN8j5C/kVTWV+BxaKhID2BysOKziOmEfI2e0w4+0WyNuSp0B7Xo9hfm30cf+3
4ZMfpxXueYxh3NfN4D6T8w/plrbNgr8eMz4o19sQlSMcuccMCWy4wmUOhCLTEBqrv93fMu7/8kPt
PvegArhk5jhPP/dPJ8GC5GMy+22Miqo0mcX3Zgei/ktm/p6ZtFi3W+MomWGQge8GojVU3LTsoRxb
yY5NW6bz4UTlY4iAaUPUTJjK4WBu4RbuhxeSrJc9fC9urDdr/03S5V8n5PSTldAVpG6QIl+G9e3w
TiUflnR5MSMNErBAarjCJJO1E5nkK4P54OhKfp3Y0diObLJkQAyd4zjyVtRs+LGSd9tjgRP8hTxS
ktLdbEcRRBVEhi3YBrqGFQ/l4MA55FHDVeILBDFe0BTDyPXhUDp+EzKs2r44xMuVhIQsQzwFVxAd
JO2SgErWsZXWLWVionuSFk3JtRc8P5FRymQ/w4RsXp7MPxFiLyOevlqsGjeh3OSdo0VCCk23Rkpp
mXwMi0pSc0h2eBvKGVts4V8hAs1IM4hbPoAwMRJKvsjZzTcBiazpCbjBmeeieYIgmLckDzMX53+a
W+dgCyUC8/axb4393W48i2ywHb6onxgUC4jCu0j2/j0b3/wRlmBEKBQSrGTnQeBuydeD1J1Sih6k
rjAscytyRxDz4S3gU0eMQtztbvZiO3SHfJCPB3WBa+iXbjLbRTNiCOV9gqWZDwaA2e4Zi93/NRzj
dV2XY5r4GbaNcpJJO21XKLDbb2K0WHE2v6UbP0r5kQCowC8ekJRz8ij5AKmg2gm9QK6AnLeGX3CZ
vh9tT8JMwKMi0jAFYW4EoQmEhUnwAexAqY8k9CVDlohq+rhsaRz83t/PuB4rHOwoed5OcqGhBjcX
d0sTaxAwjS7WHardDBcyqBovJHPXuDLfnFkM1l76hD12Nc4sAjd7/LLH+5M9Nnyeu8rYqPATFlVz
x6M9Bc1jNyPUyu11oFWrWChWwZEl+e6bnHEJLjCjOK9CIKEVWWyAI8j7vwhBBGXAyydFkjnp+kgh
52Yhuld+BEp3wQLGmVNABv2ryYv/Ki4euTkgvy38xlEcXiBrPmJlMf+4CuTCTbh/muaPbpYm3zC0
+2bN9puKpJOeABV4+HLSeWUuN9cg95njEb+c+ZNnPu10Sl0DpwleWUCpwxvFc0ShECo50K6HDtlq
JTGaNJ4M9YMC7ebEc/qIN8t5uuSsmAFwLDoPeNuMSzNV6L5zSc+7QpRmgrd8Vfu5VK1MgAKJmDcD
6jTNzrxUdbz05KHtaA/WfgVNWAnWLq4hUyGX60ELH5FUql/qFNoUQj+WXLmb9gcwEljoZPuIDZFY
56JBpvkHIgc5H6yIhJn11xogQIRyylr8K/6uf2hb55zasGWtgWaFaj9IdcLo3Qyy8YGpN9c/qP/t
aIoDnXNcHCDe9V2VfGYIiQGhi0X0QeeEgklEZSKAkL/F9Bc1jP0mBZL764kLLmbNEEwz5290vf8g
MniSBFBL885YUA47w+PegGeb9RwVV0IYhli/jNb8H9xdAZiOHo335oD6TNv0rsiZ0Gj6UFD0P7xO
xOoDxRWQ3sVeqX6PNIRMWDQfWHWA4NrwAamLHxgHVWIScfBdFUjqJhO2fVEO0ffn/Vi1CYDantEI
NkHxiMr4FBY0edro5DQL0d9ll2tOQYcjRyEF+VcJ6um6NzUWvJDmajRjO3QgmFUExxP5mubimdsD
jl+SxV/W20NmfpRhC4pHF+4ODiDly8t15ISvlGS2C/Giq/s940ZdYnSQDvdm/QyMLxtjL/G+0erX
LYgGysmna9WBefz5+EXpNiR0NBGLL+frfsPL+ar454nKgIU5xJzjMzBoc4T0VMrRCqoSSb8ggZBS
+ALhBNSVkLSl2AY54U+LrUjwTwn/bAf8C+CxYCSsL1Ai2YkCvgFuhCxpfuvn9G9EuU69uSXMpdya
6ZTSVRhPvykXnltnBEoojwBkpwEK2VeB+m3rulOVXutABzpqfAYa2lDkC6o79gru+JyFLgvkhSbg
kPQHtbB/REhdQf4+ugdkK4cfnqE+Jr3ch09kMCiS2zlpuBsAuPibbosYjM8PAMg/WL5QH/Kjfwgb
/wm5NzyEkITgMXfhM8NbcJWri4iDDXxyNxhIxjhABEzPc7Au5lXls4xaEH+nWYHmQC7wFfv2K7Oe
MBi4M4ahx4SX7zSCDjgfrevZKa/AtvNzXBQhUkttX41arY2GGeuEi1wiEtAYUiqqyqa14eLSPX34
p3ZwxJbj8+pSd/eUgK4TzmB0adT2SGs512xMBs9igIuoBAWhCrYCYy5P9/he/+RrjI7hR1An0FHr
0tw/Musvx8QO2gLyeXou4k/ow3E5H7ltyh6NH4ZqVLclLSuOrBn239he0EtrqGJ5cGu4xXN5y5Tf
92Z7vSLj1S069FujGeRsaTAhpA/MXKsrvVjocw+o/6PWx90y2E2hc6TDh4D4QcL5mWwzXne77qti
y/sp7C3p7haV3+XFlbk42nkC8Sa3MICmJu90o9N1D2GHFhq8TirfR0D/rnUd0iLa8r/jE37LrfaN
Cpc5+lKtA4sea9ec+2TXeXWdtQ78gXV1FW7hhmwhUhqLNk96X7wcMijavEez2vJqN1pjed23s+u+
hfKzWD+sbfWWKX8bSDuq8WMYZqa5dNoem95t93kC4fPBG2bCIQbSO2MmtP/qCvuLEpSsvKf3qUiI
u9zxx2BtDDooq5mm1LF7fZspcu2jGAU/bjuIIpf2iAlItx73N3273nlCwn6VYXhcmxyhV6K2NSvJ
EVgtlLZH8cfHY+wCTAY6iO8TM6awxbBrsgXWy+s+xdP3w4HQc+nM6Jlr3gHWeBtYjNFEfbhAazTz
a4socm3NafgzYxTb0GN/q6GDRzSgWn1Cw9Ve9xLWD14i7SfjX5q3DGN+h8oe15Djm9YdkzbGD5VK
hNEnFC/ZjAmELwZ84eCJo0x6YZB1hB7tyDTyLX3ynM3//PvGVw5yGa4B6ogg8IQMllZHq8YnpON2
fV6sPFlQH9faqKIn0PxC0qG3TPy7b5Bh03PCfGUJT5QJcNRcIBgJ13G9VyPa7CoKSv8F3rwzIBIx
/3f3QClvlb1Y1tQHaZdCuDnD7NdmBfaGw2LfegCJ4EHUhc/mA22ilTrhPNIk7dVHtVDSX3wjW+pX
9zzhAqZXkn5BgP80BttOivHliGkXPMJnJ3qf7HvtdP13mq/d89tVfnqnCPLAffw5DyrmhjYSuz97
KAwlkBM0210XVmnj3rqM1jOqSI3pDS+KmdGFVluCAa1n+FOcB8XT1kaZd9yvJx9w1Nxuqeazsg1U
Zy8mfCyVa5recyZsuxdbBzyAA/xgMimJwWfXeSZtJnu9/U7uX/9gcrWYyuPrpCd6fH54ZxqsJChI
i7CcWCJtOJ2gL3x2l7l0ozePBvf59azdTvFyQDtHWnbHp9Baz97AcBDFnPUMUgBiyy0RyqD9wYod
HdvmlbHKb/9aj3mbo27ewfJQzqB77fmq4R4Vu/3AABC5eY9LKHNGxMXhOO+y9dC3PyVGB1Il8+Ta
P+u+0zmOzu897Ip7bXFY69F61CZXxvabu/syuwOCYipEpkQpfk5JAhgqdFquZyXizKA/v589vfYV
dVxUu1vx01cmvdlTvMBC3vY1beUeBP5Tl9a5c4jA8C47FeI+TgZN4XZtrXGO6qzOBgzHIaLigQBJ
8//fTyx2GDbWtXvFPKdpPSr8svKJmOj6Wj/gZfn4VLmnLjb/Nqs2N/zTDTaUaCweZMzFvEVcY5YU
3K2TCAWMjn29Rfzd9GBY/Dy6YQ9aOF5ZniEzaeij314enDSVSfTQLBuYrKezL4SEY4k7o+jmAbUo
zMVJH4awWiYf8Jn6GT55QKtMiFUAJhC/mpgYSaP/ur/eRYEP/FSrjt6dQu/yuFV4mSvKIXC84zEF
aVIuDiH8PnjOeg+3d2WpB81t+UL6kBZwL/ECAStC56vTUW2x30BHU7txm3Elp582HA7SfRcO2jqj
OsWVCwZpze9ayblwG7cN7R1awPR42Fy7IZvaWaPJYwRExQMAL9AKyNwnT5joU37mjzzhbdqFuKUS
J/wORVg3Lg0GmQHIamxn/YfPearY8rp19KojFTbg2Qha3dnhFnVgxIvnP5S6DlL8Ps4UC5hnNFTO
GJhFsBv0EDpHUbHHq7uXkDmaq3fqjo1TzISXM6L8Xst5cFpfhkekqRm63Duefa0ZMtvxNqy1XxX2
EtSH7npYdMeAHJfe39Y4/hzK3/6LaGh4z44iluO4u77JbbmRYAYlp7Tzwwzd6YWiMNQXROAHdoYU
BchUQLaYrOBddjVM4pvdnevMelNsIO7D3wNCZlTht2heO96JofCGKAWwKsZBYIzbaQ++3dG8DA2X
7R5eKVdTJUDqO5QcLEUxzxTpDDzH85J3uc+eMNQClemiR9yf2bss9hRldZnoqnUmcDMRdN9TmHbP
JGW0NBVcdfz58Oon1wIrwidMweRTPhbb2ZeZIoNzlB9Cz2v+3Gc9GReO2UlQtZGbIhD7/JEI9kAn
aUCB1/4WIaaQZIOcFC93c4R0dEBoXyhMWhAZKzAsaAnovsxHZsB8uYd5QsGoL/UA9Ty0Pg8OKppQ
ur2HHIebI1kTN/gIhk7Ejpwtm1mRO1ewYz1YZ3brR6E8oIl88aHkH3BzZHLbxa97w6zYctTPDkq3
HJXv48pH7BRbBRkjDcQKA8vzoB0RcZt69KjF7qrPuDpOHyTxc1BqVBPZPaqpKZN6J2ZD60U7jyFg
6hQPh8Pi2gnqF011qOGwycoOQGLQhupVDI9cFMMr38ghwVThBwMH6NwzY2Rl5Y4AxJgu9PINRnZT
Tjq+vUdgQEgJ4P/5hKdBU6w5YSkc6mpxZB9j7XZCSozzmnSRsHLAoZdocBshBcGiPcdPHISZEQHU
aDhj8mm9z6Actg5udrKrR9RSLASVdVoyGU21tMnts6oL7z1SYU0jxbGUd5K72juoeqSfKPdaEM2q
OfsM+fKcXebBRNOX905LZf4C5f8M2u1Bh3Lq4NyezvoWNcHpA/srFGMrFAYA0W3Cyo4ZYPh2XSYE
VZXKmQ6rEejPdE0Kz0bMWC1AZgJNh2n1rxixVrn8cP+0KYGbfth9ud0eKyeLszqAknziUpG4PPWo
v2Zkk09Cjp2HUCwYb/06Is6JcGh+3nkufDqbrVsDJe0GrzLS0BJjS1OH9bbTjqq1VdLBPzqciqIH
J3HcOgR6ZR0O8YHkNL0+h62Ofy4nL21VdnD3SVgenxpU5PP3UiFJUt4dQFYHqHY5JoQL8cHRaqsA
NPnpHEISguwGvQo5rpFDySPzrWaX0bvr0RCi+Lw9nuKYYzzs24g9LD+a9w5OS5+rU0252ZH26bct
raj1jMfjiaMzp/0Vlstz115nU4pgUeO9LwgvQAH8V+6RiJYHoP6qCo4YTbjdin0HG3wMXouQk/3I
x1Avz2wiz5BY0dFsdgSqlwfBtK/7VbHKd0Tjg1mdY0IKy1dXfKRPhuEpjE+80454Zy9BoknjtB7z
9Ug36Dtc8S9Bp60MTlc6X1e8g5GGkg8oFDFWXqx4RG2/7ssz/SxE1JX/1BjYHbA5iLDryTJp4qLe
1O1Rddiw+5dJi/4T6HoJtdoxkCjPq9ptL1XFpfr55DJ+gtxb+P1U99C3buF1ha0o/Yd8Y+AyTjLU
ryfGhJnZau2+pTVzJEnZnPCBRvwLD477nK41deJ6iUyJndxsb3H9WDGqtYmru0NokOQYRw7YiQTf
Vj2Bvop/bieHb0pARsQ0+Pxj6jybVNW2NfyLqEKyXyUJYo7tF0vtFlQQRILw688z1666dWt5PL07
mIA5x3jHG2aEK9+Z73DGZuivPE6k4lbG06YPBsvTx8EooMr3LeoeJs/0vmLdZHVMi5edL+uiHxm1
IxGBmcRignm834kDuGbDSQ+RUnXQh0oxn9cpSBeFQlxP/5mmi1h2zfhi0KMOAoof1CKaGiLwPOET
Ls/Txv/AyqWFFQLAsoq5hwtfQj+XKP0Udr7ipmuFy68PTwS1gSe8f6jgjOJ2T1vKE7jinKvdCcmJ
+YwQP35iQVfGRMX4xTGTL02S5DHRYfWR1jlG3h77FfsREGzmcLR7hZ4jlHDdpf0yJ6XUjag13jLu
5jh3NuX08dsYq1Mx48VnTk+VQNaQEqLZUNMj6MuXDQIIhpe2lBFqId6r7v49b/37+7dq8HlTNx8O
D12D+HOmnCt+sz4/4wOtnZjfvLDFedIv4pwCQdMwDhU0w9ZRLCGOa3sCKvfvCp9NnkenyjFqnKE6
6uzOTYr55zSTWYtFVVO5CpTJIVu3VfMSk8TuBbNd3Xw7XA+MFWT19P0gBJ2TUP/jRZy6wtGqSNLZ
PknQhELcMYp84Nv6xgfvyWBGTElyLQ4F91KtfRnj5Xb7JleyhuZf6Oo8vdPo8Uwv6kHVDMikPbRU
9jgFM4mr3fvALeF+AE9B58cIGGbnJTcB1whkZ16LobedkN/1pzAq/3uzpnAgwC34kKAk7xrWeAKl
spmy1I7K8j7Bhnn/uuXUaWAEsx6HUlYj0hmTNW4FIHYNg5rAXCtT/cdYSb/t7Slsa0yGmTLrhvDJ
hreQ2t8rjvFo9aUzu0h/6Q8moBw6OqYSWCmCwu2pDVT2BQxeeMXHD8jDNr59DKePToG6oiPGYvkX
+G4uTbRp/6scVaKUsVWhDmVg9x21+C08OEf5rdrXwgS9n7C/ueNU8t4aC2vzXQ4JMfheGbNRprLy
FoprPfwCLnfvZLrz+dodx24orM3A8NibGpae17z6eTAzhjAgopgZi2mYWZ+7He3WPl2QNQuaWI1O
K34J/QiLsigQ0FD9Di5DfvRn3BgXM2HGlQIMmyoGlFT2sM3Ew80a45YKijCQwoTFlRquc2CyWx1p
HiKyZ2AFSTWmOyEntBqs1OiFmwaAiP240hdnqB8TUcolP6glp2ZFNp2yBAbA7IxgeqFjlQc4zBAC
wBCwIq6etXT4dh7AG5bXLp9n5uefmf4RfjmYb+uI5KFRQNqEuH0nPJrlUMYpFH82jXNEiGgUBDW5
g44fX278xHaqIoJdBiV+ahq7hBj+n/tmhi4kHGI6EUq/8dMu4bz+DNiHQvVA1w93A6zgOWE/+H5x
RnkcgP9G1HkZucWQMw0STDdZUBVsydKif+5NgooUu9zVB+q3xaedFIyKdtKuoBfq7C8KgUcoPYFS
Rl9m2IRc5ogWIN8/MQ4iS2ukRMnys3/mPIpD36l2QTp0HqxARGGbwnx6UeJEz5lQL6w7llR5VN69
1MQDL7tYmoNyMx/uTrgRMvk00+lpoXfRh9P6e6pHDfVCzjZRz79chJax+DydPiZ9krn596dNJ333
B0AsKS41fEd+u+Kaihn0BnqBuqaf45rGeL71X/o41wCi8g8CxJord1bTzfYuJ/db4CB3c48yIWtW
eho9h06Nx4t/MhffRMDjcruSuIhiddrAz9cmH7qcbKzf3brfxvrypIZCQ43/sTL7JmgP9nXsvTGB
YV/CpyC2kzJ8ZiDE+OnSx3Zni3KhoNKm7S4mheq0tCZCbQqeJAaJIODCIkZ41nIWiyvwQKdLs0Gx
weNQxSTUNTzgSj7z08cvPYu2Qzu+ARXnuoJUwd+RHEtP8u/t8UuYj5LqW0IyYlXLbIvXIPZVHhEW
DVdkRXv1y7ZDzB34aYPyQUjwB//KBR5VxNA2Gy6zISn0GGfGXkPZz7IoAEWsT21dd+kmRfv9civs
k3lo1UFjC1EG8I3Vk4IDVzfmo9ToacDb5QVk0uzLL/58kXueRjTVQr+e/mq7RjD1J9nK9Mp1tTBu
OjgovkXYtFDV0HkgaYUaAJJPGh8+DAhboOzwSDi6ClG1UI1XcNc+XmZ44nmI9D33ILqO0Ii+0WWg
cVQs6JOZzUeCOOJB9oK2QflV927G7EGmtjIGU/pctA1wYJBsojy/8awi7o8Vpz7zZEAI3HrFgfsB
VADWwTVXTqvKZTVg/0GnxrMlmkh05H0jBzjR/HMeI1egwiI4DuwUegkh4ZBof+iCC6FVRdlFvcyH
zfMAQkDtZ31hvUl5SxmRTQ6klzvv/DmGZQEvQWaXh50C8wFs6zNGY8THwRlDAck7xQuYHDkF1qbb
EEdkXZAHVEOfx8vfdkFbDiXxdj+tC8UhxBftBRKKz0sMYTitgM81piUGv3miTbLRkNGxU0Kyy4OA
cMh4p+QKosIHfOdpEUZjLtzPi6HPB9D1Rz4mJEEJmALCeogWNFJ8CwQbef1XjdBx8Aj33gXMtYiK
oIMaojwKIVdgKYBWijeHLRocDOouc6IpS/DmAmAiYZPGFcvBcQ7Kw/tWh3ANnIRokwfaRJ0MWDEY
5SJibFb4oI7uw1Z80kooTXA2t7sxtAY0El+4JzCo4W5UEYxQLr2EQ4Bo0AYudbYxX1yEWSmadpig
F3WCNxcjFwyZB3tBwSZoDJIkmXkz8twxntNm2vRzY68h+IkXXqpRzAcm6l8d9fhnVf5gg7WAuwJJ
jE4qTNbvv/xYLJIFWMoEt5Q/NiFGTmMrsKDLojuGjfOhgQe+gV5f+Mky5VWRgnORguYvDYu/4eK5
NhfD6BPmu3LDdT5rz/ERn6Ww8LBIjBJ0opDaGKaW42r8xgFIBH5ibQRVFT82b4At6n163xIVnv0Z
kAjNZe92DnCYd3JffjfhhAk/HjZVdgwchDN+Mn/jcHoPzS3FF0NL/0Q1ULg51DGFGJ6omWh3B/3U
a1JeUPWspIsc2+aTjW5Er8ruXx/BQcUgD9dUsPx1DDcLw3B2lblFLjXimTFwFJkhLfZpqAC9J8a8
GGYxtrYcDZoZjRYjfhnqocHUFtNPJrkWyoVLhSYXCB1cpABpzpnC8lJ9NFQiN++0pLBsvJhp87ae
qPMvftFT0sqUG2mjEP/U8ZARVRPkwlEdczZQcKzumNokgT4vNvKUBpqJ8HcvfK/S/emXEbD18+Ij
BEE64m3F5Fua6st+hUdb2PrZEpdfhGNMX43AGsX2/r787qVVNb4HctB60vKx0zDpe//Rd0AozmfW
bXgdHl54YrwCawrguKvPbDX7AcY2WO0rNxYHzHRcZU6L7MdRHjTMmxmkmUd9ak4/UTI24eMzD/Aq
iACPNcPsy/3Ybp9h7ZkcRW0N4gYcb/0jxibwKgZ78wLMfHq6QCuP0qXxJwrih8PDBQ+kUvw2v92/
MhBfX2UrAx5tu5m25XtsQuwgn6X1p6GWYoVjbeYT6W3W/PtM35A1NW/D1/V9AxZni/lgZpMxkz/h
QQCR8j7KduYonlFZg+W/Z48fjGbOQw82MsZcz2U/Vn7gIgTpRV6MBky4qwWDyXpGo4mq4u0mcBjD
J+YA2RKzRQR3jQXW/viFDTf/XE5/5bUKaNjm8OWgoVqBOWvWG5XD9vl5AcpChpav2eH+N1LFB/AF
EBSXRBV2B3WK14SbLbSrtj5FzIdRJra5DVyIQ4WGAQKE7y/Ljz1gNiAAed/EyTwWEBunAmC5l221
n+H5SWF6pGj+5g6myh3eUEMXw948JejSBmiAlbZ6cZlLbkMcBd0QtN/OvtBGwFUBZIFrgiEuFm8X
HDUcLh2oJ6wa8H9eEBnr3SsADdunAUUkOwIbISbEx2bdbdVIIxqZST1erYzpe0GgJZ2mntFTMxQq
1gTE1MfkKq7+p6sjZOCqCoX+Q7goUEPjgyc4CPSusA/YV31aZSpeQhNYhQwkN9APURNgN8D5CDfR
fYIXMeN8+vTugMojuMSgjZUZ4jsYbxuZA3jCQnlkbHrMwWj2MBOZdnPrR5urSwVxJxidzJgOO+ih
3UXvxd3XARBx4Pva/O6J4RjY5Pq5wcBvFUfNFB4/fKY9cCqjwcY19rFdTE6/lYwQdmQt4i2KUX5i
/Q7Cr2+GX5ojmn8g1kILHlqAn9i9cWN6kLDaKszTLdD50Zfz4Ll4a8EQNwvgVCbgehDDyhu6Qz7g
t2dSmXdY4/vvk1NzUeKPwXg76NNQMiYySY2Sm8rBq7qUIBOtir7tcXxa29xEtKQf4hwsKt+8jTH/
/ZT8PL7msBMbTq9B9ZeD1ep3ZOFYjD4sLwMgG5AXM7OaTaaRfKecszzqaeQiiRhVffI5fi/qDBuw
oHDjxeN4WlmTGGMn97HLsGQw7Q+uKFi7hGXh8LEUY2aveIyRTjIuZs1ZPpBGEyjUDQZSek7ukbos
UU91Toq1+frpgrCcVazmqrGyaCb9BAdtV/JNYTuCg7oxH7jNNJ+fm7G1EK6EuDY4w+mHVJIs5Pr3
v+EnepPK83AJhsEc4ERIMgcNzr5hm0UojjYO4sMNP32ZYW259ziovrtHtuz0vSmiHLsTVY4L82a4
6j+A0CG/F4f4xeT0adXls1WZ2Mcz1mebgtK5218pSmhqJb3yYE/Almetw0hwBZDNRUw/zeb6kOxe
99Ui7C8s8l5phl0bcAUrz1kOftE9J8xih3dvqPu67mcwce/e2xCX/INMO5cXorKo4/SGrqt3cJ2p
k7DFBr9FdxuIHsSYvpMxj8F0rlW8QHn6tHYtFvfoPkzcFlwNcfXbzdUJcKrcjjFWwe5elWwLQA9i
PkxtPkgwPGAfbPmBOIfuq/VYoojwybtlMhgZhfd6TREXp5IDgpUt6+kHXO4vTl3xOKCabPvW8dFR
uoMADLTto7tp5XZgAqrsT4NDYx3LbJOCML9XAwNB+dJq5sXzp1MOSJNLhViY11Ia0KOYgHAFQwxP
xlfzFLXt3PpsAWwg9GvfafcdA96/TkCkHHJzdCdf6u2w1asNg3BfZo/o8G1xTTa3f0ZstEMSx4Dg
t7szfNra00muwm0cZ7ggfoRtvwR9xUwxQ61wLBoDy6evPZyUyspiQNpw+bALGR9WnhxD0YGyOA2O
TbYlNeizAihtb6fjYJ7vKqDCW4paYHDBwm6MfQcuLWASYGqveSOcjZZvbJ8FmTos5z0ntxUOrniX
TSgWFuYY0tcWOTST0cxXfRo8v58xgfUsbA8HIa1xFaaTD0q2AbQ2uNO+HGneFT4Zwgt34NKUYPEH
nQx7j2Te+ngsXix8Fq+6/XK/LhZ+2ZRVbCuIbOZUOhau6SbCaofdlU2slK957+MwL/2b8WpgL5b4
dF9CR+Ep8b5sZ5axrzkcR5W4KDDyl2fsKmvVMSd9kaszOtXOaafi+3JfF29S3rPxc2we6D9I+fEo
xqe806m6N1uPisyIbaX6rQb7x2CvpMG7nCksxAU9hKUtOTomRh34LBNcl8reOxvXHGXDfeYuM18T
zj9MFcxbfylzSWfd0XcyR5vQwICqr3hZG1LSZ+niQ6qTKM0eG5LgV+Q63WhkCoQdwlxbIH4RGKSf
rfj7mgkp7Qed6hAThW3PprvFHDGk+IYMqI36fYqwK/YzpKqgxuSusINxdPAxzKCsnXyVQh+b4a3F
s2JV44JA9wds4LANrvEtY1q20xFG3M91mEZKZzcH5VYsaFuNc/WbsY+xQd2YZY2JuCeakana9CFs
kWdkRzDMToSa+ZKs9VUWmUt6xZ/+wjKVbbkKEbu8l61f/HDyy+eBhwsLymx2YaifwtIeDUmUr+ii
lVuyMHz2OLDvMpAg1fMHcPwHjlBn6BHGiSFTdC/xKKwRKRWjH2RUfxsyylBrkuPt/Am+MRNt+pMU
nt0YmzRfsgV7ceheF+h1hzbCIZcgK+eO8Sa7dUXyAvaP2Fhr2IiLvJqeUL0kquHPA/9iJAq9eAms
j2KOv77DDW2dOvo5n9Gw7RGxXQOkZRDUAnZMNKL2HN30fr+Pfvjnww7lmQVTmAovFFeV4IQhGQqf
1NYqDsEZJEJ6gRaVGW+RzwQUlqoHKA36MGQZPgq8phiaYSFFWU83T1n8Ja8hcTaCj5sEDOQQIQqi
s/jcmBpg+5i5H5wsYWHQijwEmdMD4kDRnVE5NRPUvhRMKaK1ZrSnY+QCrB0hTcc29gajwKv4768r
0z92DhIF/jGyHVVn9dYCQ92Uq3Q0j8Mtn16obXD+3L/2H14XE7F/41QZirUsoFWBriIe+DdFZd7K
DcoG/tAUpyJQjLkUpKYcUyLelV4xrqK7gKRDMQvC3/AHFS5Edrttp5SYleErtEsYrrJL4WTJpPrf
PZ8eFToMkxoPwi8oqy0PI+4Ze7FIcKsGeGBhm8BUAjRoVK0/y2r+WTbzjnFJTEG5YLR4SGInOXRH
TDa7Y/lj0ux2AebNhTpiKT7heFngK1Qu6CVnalQtmrk87WYy8Xl2s2hXX8P9wAuFCY2slxIeHcfQ
5gZ7quG6Mm+V6nCDnr4WKXD95sICAfxlwhml+2PZbGwQsucr5AtGJ3cl4FboUYUofGhzz3SXL/hO
eQqkxucGSsUfcg/6xX1Jr567srbkC5oOhjKsR0+YrCffQEsDySaZcI/tLr0JBJEKKY4iBsvwT7j/
78aPqDO4QcXinmYmwy2h8gS05Q0yDwIqPpwDGKX9GhsRXDAS4DrLAdziC8gsz8H8YdyeFvlt0Dhs
Wh/u/7t1DJb/3w1wjZuAZf7d4hJiKmWXo4NBUaQIRM2zsAVC+NZ7OqgKdjQY6jGlB07LxKvDFY2X
ycvomW1rEaTIQTmFIXKSx9yKapyy5vEuQURcYDH+n/ES973u/t+tBd9amSAC5dTKICG4sCf5IbAX
bEhYJPLH477AKMSoVxrOVyvQKYEv4qWN3Ro6KIyWEI/jBoYrGPxvmC0MtWCqpSH33B5gdBIEy1Ka
gwfBQuEewAi0iC+4AaThW2Pc+IZ0FVFt77N0pfmHVcFj//dU+aoCx8hXBQ6Od8q7+wyBzbU+y7v2
jEiu8RmyAQIKwfqXdYTRJpajGflUXygX4C4sn6KhYVzET9udsHIT0W54FKBM0737GLzYYz4nfgWG
JNLF4i4Fd7MOktJBdUS22b8lieWajodsaf4NCB6VETynNtrPZLTdWhdpo4wbODH/HFlJYKEBFvHW
9S5Hqod96Ng4xku4eQMSa6H8fdHBwe8+UV5DoBXbxB8Wfv/UHJn9h3zzuhdGyT2BmA2r0dD/IrxZ
h8ko1O3w7O4XV4zZKWfLCXP0BWsslbb4l4AH4CXvMU1T9+o+9fi4B0IQJl3QbRrR/nq9/o1WrIr8
3nowUSeswvxPxahd/sN/95/7sM6HItQsOIORvpAGhFCgvrgMxnH4HcOFZ1tJIfVqrimovdhgY7wG
BCMaxg/ADInUVBlER1KVVUJmiOHUrrsJqR68z7BYELzz892VNzeK9v6CmdK/hxRSb6G85bfdJxkH
1BqYApgw0u8TcQgvwmYPmzO7Z0KOqH5MPCJlBOQkT6S+XYSvxQVliKBCo8sKpKU1/66Ml02r9wbP
shl+LNM5RIrPtJiX827aTVuwK5WUKWbRej8ZDmzr4bC8ckVStxaYdiA7+fjQDXhL8rSaYwNOmury
vdRZq1lNa0JXMckSZpXcn3bdsTs+Do8rMx58DQ4cY2F9xY0SqnS55wft8XF9XNvjl785EsSLOMfT
J1VCJfNY34/pmsimLQLcr/1ap/Mh4Mhc32dH2gqwm2JdzPNlvoT+cGTVV6l9aEcFu2CvEUeQBGwz
2tduEHajwksn71MEa7WmAX+N3vGclp8cUNgwqeoSKZQ2E7FMs2NoLG6Lb2VrBP1gP/R2qHoMruEF
axIlpMGCJ61Zi7Eg6pJlwyAFk+R+D1RLfKTW+1YbZASkotutd0zwOOTV6dJjAsmcGVD9g/ky+cjQ
amsfFJoUI6TrA5aMkIbmTYmPdQ+bYLkfrqBc8opfpo/ZL6OOS4mPPLxS0Jv3FI45hYsA5JXJQI7e
8f55X/eD64B0KHwsf6iOu62O39Cii+c68RD9MlUXjbw+dVuo5s/hIdZ/hvpOev+cwGQqEB6qveTw
UBbz94ozKmbESjzbWSejEeRC3931TaXvDGkNyyKpAhLknggJbs8VsFZXY+kIGN4PLy2wXt2s4Bky
pq8SiJZ8bM9tkcFWmjFpuN+nrI0GTTVRNLGPa62p/2ESJ6L1wPeZQp0wC7KBwI3bF6s2aa4kU0Bu
pgInRM6rtJgzKajUnQxvLV/EddRZ2AzCaKVeZWX6uDuEa+ji1+PwMTorI9SFCJtCtFtINY9HISD4
IjLIR/j3oO1CdyWcZRE6oUXApoT6DSYSK+T8iIfP6mc2m4Wzmagz/VXAlYU2bo7cQPxbiUdCH49C
gb9cLPYseSNk8tGfz49WG9Yyqj6G7klofiagwW3hQZR9fPZ6NanMKXVIbDhJjq/uDJdvCDecr6/S
l3tfA6ZOjioC4Kdzf12r9zhXIfNw1cD0NNw8DepyVhu0Ce1rzUYraMvv+enlUgIJc9aOmZOJcsCt
cX79jHMuSdjBzHU7Q2zfDNxK2eM+zoI5Z7TZ4TI2Hja+FnvsgDiCx4PgBc8m9mLY03r0IWPbwFXZ
v79COfUVTCINl033k42ZJr1zn+GeyvZjTV7DMSwq3RpTeNTQwBK/gxdZTJ5jdkXj44kJWAdsz5vX
07mSTwRt7A6Yxi4+gGJa2tQzFioW9t8zJRtXn3VjE1GZNX5Ri5GfRxF0JoASXFWwx0HktWWaktxL
4HJ3NnVyhmB+CXZQ8mIKSlzmIPg0F16VWW7eLTnEjxUXYm/B6o3JEl6Y+G9pP9L93NcHGMM0IQzu
upf7gS7UcTpbxayukSjMLeyoEjg4P1gPNsU8LiatfOR5GAt1cgBxglHXWw3Vbj1gbH4/v9O9Jo97
qLFQPiAIQvBdtbvhFXUFwlWcszHjaIL7e6ZqOPURdIhyhUIfvlCEXBWJwfdQMzx1jfeuEMWD7rYy
DPhkylCItYN7YDJAZOb4ZomIKURGy+ywqEOorLCa+M04HbeQSL4aCUkKZwZcF+wWqTyYat3P9/jA
pQWXtK5XihJKMkSi0/qLpBthbxUaILenpQETg1wyyJsUJCchM0Z9rKKRKJfSFTewN4FHDMcrN+32
FRoyIr8lTMlG0Hk7oXPGGE29FuCy6iHd0PXp9LQ9Kgm7FgC4fn0ynD1Ae0gW8TlZDA7QSNExwCRB
oqHdqIzQUNm4hyULqMM3CYmf+AbaMvZHyJtkFeBXNv3u82k/oXhY0iY8JAe0KGPYYXnaYJJZrlzP
EzRZyTjJloPhMv9scZkry3mabVsGzyTDaTLaCxmqeDp+khoHwaTxTYi/d7hZ0zK+6CbT37IngZg0
SIxT0pCbTJVJzYFFazqGWVHDuIpnHTBVNSCRzYcwxdHt1J+2B73mYeSZrPgYaUrPiIFfzNHUlFCw
kU5blU1vQcHIweTXGEbCydTaM4eL4/ZFj5FZ6ABCtVw25pXfwISTNCuq4SowCAygD1swzyRH651P
4AwxPJKgsz/gQPczTNliycWCjsdMT1uYRt/7SoeZ0ai77OWL6WEEOY1rA8IUEEUJL/RtdyHnKLNW
cYYFgqucYLGmUwhvoHuQBMU81HLgyUEGZ9iNglZ1Y/vpFVOos/f5EFYKQZnvfbFMfWMmeRUIROUs
33sDldXlfZF+1U3HXKuKnrdkav4OFurCmrUT/YnF1oOBt7J7hy1FI94XZ+rP7wEcxLc28to8yr/q
TJQAyHlwzNYnylbZYpsxOUFkfLFPuR82JbejNn7hbPCeDSL6YEBzonFtRI0oMcp99kfXOEeccfra
xplqxryATgPx/MeOtFjdVnpjt5WnmytGPqgONzQrrx86wueEq5RweQovZrL0ZjQrjCz+ZRZWic+W
SPFNwQkfAPhBbJGiD8jwfaCWp4lykgYHeQ4AohN6mnYXCxtjvCjKKeJ6HAO43ICBcNJ/BjV0+ZlQ
5WaT6idz7sxWYcQ4DXneW7Z6GyUELvhf9j/8SRdDUAYqAM3FjoEiWJ8kwRN7C/wsXVwFgk+oMcv9
Ag09XX7Ze0xLav9mbu5JzfQED2EK/MdbXr+YFaKIYaWSqEUYbUQv7+6WF0zOL0aN9rNyBhH8aSao
raeuhl5NlCSEUO/kSba5Hx6zKA6Ge3AC5K3VGHvKVzmyIoSXpMtvNXopUl8hv9ifm9D9b6Q5Owkf
FFMbaA0QFCgEGLmznnHSnr5nulLKh/SXyD2JWsnmu0NpzmbRfgUFVVaXUOe1+pKpIQcfkQQVyAfr
j1oey3IAr5OyjdEqKz/tHtR/cFH+oMF6GU3AhjQ1cLfhlTWWSoNVE/IgBA0OSpuAIkOlFsQDLg3W
NMHkCqBifOropYlhPYYFNaYv9HFM/THbL1EqsFgQ0MZDMQzC3/TG8We/GF6RsuF0+P5wtQhfYU5V
Xp2cT5j2y6d1SdPeQwukpEHKJU/fKHJRc/Kh0jLWPjouFvokE4xB/cqgH4DwVbmcKii5cB0Gap6x
nDL7hwEAv0J4lTDZZLk2x7xDgHyYEThadsYk3XAK8ufq4XkuhLWGlKw4DsyDEY7lu+ysX2VxYHRz
jNGDqbnVac5rvDMsbc5iyR445ChjVX06pkiCsBS0cL2AzwhTD69c7KuL2jf6QBlBhlrBq8Z/A9/L
aeYYs+GVFcEHlPU4QI7hnohHTRyedoVEvIrSYIiLOBQz5u0prIUYfLCKTjYFBTBae5PDdqx58RqE
jHMZCtjoNGMkNJeXyVQew8z+aW5mQAZuAHsDWwQ4TfAPTtNB0DDASz0DHE0nAG+wSP4GobVSgzZ6
LPVR7LzH9eQBWyJ1EQlPH1G2J/3Mzb3PBN0B0AqN3cMzXImQu/j89PRFP9fXLZM0aS15w01l53M9
yPcvGmsoklGNUcvdScKHj1v6GAlhoE5EvnYZQSGIDukPzaeIkQH7QGy+MVnKlBZ23HMVG6PDQ0Qc
9BEjb7di58zP5hyrk2BwyM+DA5QP97XhDIDA4bJXlkhCPAZbfLXJyZdoz4rPucyOjVqTCsKVqHjG
1eWxK9m/0UHbJW6zUH44WztQEftJvRWYoXKNI2na304HfTpwh37KUd3cbd29g7C28It9Yy5kt6oP
p88boky0n0EXMcksblDT0l9Cx33NQfJFcizeO6EOjTKR2aYNpPn44/0oG2nL2IBO6peoInOrYz6G
XJkct8IvLzgv4R+AiWS8eRFdN/rMpVsxS+hir9aPepHWEEl2lMlM3ZK5FZGdhJusyHZL9+3PHc3L
Dxs6KouLwJlpar+ih4JDYb9lLHBZtwme1hBus0ADMUlznKar+oCpO5QjyD6iDDkhmZjbdeEk28L5
/sTWCI8LKGGP0f2Gaqa8Nv4w+Hqll0+kzXfbUqAOyInD5zuIER7CoiHQHi5t5ei/PfPcef9w0wgS
My64TuwVIQv3kXqqWma379QCOohXQ0fhPMHSY/fC/8AaHzT/zke6NdfJ9LUsvXby5nGXSdDPjWMb
8r9xgd/416MrWnYhXsUeGDq8FD5RtkEBY2Pj4lmuAbtXO7K7oE7f4S7jlofvgf4Jbq3/4ohrS8zP
lx2NfSqyXEAT4VjgtOx2O1PQ99VJgmzPx8NsCdDgQv5IPQaUEmBtDjsGQGHAxEZwEYYwBMqHPZxq
h4K0EMq3qb7KN6zSoO958NrX3scTvAydw+l07CVDdBG2PoMl5ZhuMRHR1eYSbs4GOoqbjIvVYyWh
xFkPmXJGRTO7+0z+qjFEDrYdtvN8awXlXgke81OkQt15bgF+BCmB8w2YWZ8xG09Hf61HjB7ZGeo+
OesrbVHB8Rn4rGmuEjy3D+Clj/MmqKuckPm0YlIMjo0eXF5ciUew0wmdhnADXDUXpGT/jBd0V/Bv
nn7vSyX+ByfCCQdISJgSM5iPbViX76NAGY68/AFeZ9i0hHKOjJEig+g0pn2MU9NAOwNBs9Cgg/rr
gLiR+mDOvTKCavFZNalYYvshoUhkcLvYWbHFfpafvwRWwZJ8i0oCPB/TMiBGzU1kbYEusx/Qws0h
Q4LbgHyA84KPdmzjCP0gBJLXxBDuH0ZLZq8WaTLNtE+vj9iw2XwQOVD5UdEBO+YrcFIobjTrD5Qg
sNPQM++aRqCVyk24QJ1bBn7sGGF1lALJSwD5tzBUu3GBw8p9hytiInxndiWA5xSAJoKQxFn5mSXe
3T+NL9iJQT6z3OdFxQQrG3+YDn0ZDIG4jc3VQ6yhkOk4Hgglr6dtXntN8Ia99cQ2l4sXNgnOHqtk
E69gVw/n5QrWkukQwD3+hOqavMo5zkceEC1wIpL/PyB6L2PQMKPeR4hVTxEGv/acJdIon3bXrnKe
f6Tn/JJ8xp59+27LELcE7x3BEbLlXwEvnphoPWBybEmVo1YEgDoWnGgMv6sRRxKQq10p1HrIFVRA
plH6suHSEqSls9L+8jlDRskJu9pZy+qKzqWfE9vwS65MxFR+IqajgmmnEXH+itgqd4PD4ErhTQ3B
qvSKlON3XqDlmA5/2wmkwKj03ns9gCEeJVt4e9jZnGbx0Cv90n/hnPQK8iNP+vWI4gwxLCBO5nKf
oKX/x4X0suUpsAKiMmdDF9I37Jzv5Xv5OJh97FmFs62yAOfzEdYmcwLB6SIvjHEYhU0eXCC2Fjzx
6Fjrs5JkeJqgSFxEENtsmJ5sF9o6jtKbvG5/rIgOZCoxhbcVj5KHhEJsxlfDI4kYAbovrp1YJHbO
CLpjXvj5q7fqpUOtFwtu+HBfzpFOzlUHEbtXzpmiju8rc07jOC8cHUIY82sqgztDzsI7ijEmSx7U
B2EKRD5lMJyAOnFOGfAvsqmxwIzDVzZ3ViVAXBgZJHLzkcdjMTWDB+8QTQEq3HLG4BixbC4ahe7D
DqwF1D5OPXB66cBpSTvQCLEt180Kie/rF9hhCmmXyo/WroTAIUYo3GMMshJHgSP4K++OIAgQ1m71
jRwkgH84mej8CRuIgCLdwv6QX+uq+44a5QHGiw3cuFqwZ93e9l+7gOFl34MqHB4N+hTIht0UaEdk
NPrSvvmtZ/KupvK81edvxJWLcwMIDkU9aB5F447r2rgx7pYOwCZ09XSNYpLBLyCVQSo4w4fChjLB
VUYiojscDQ/QWlbwDX/4yA9UtDQ1sJJBZtJRPlYXKj0LTKexOmbSNMFpaIp9AxdnT7WwESGdyk0/
DByU7cKDDV4wnw5dDwuUFppX2LnU52cTi7caEYuPdTkIBv0HwSsYmyUa4hT6WBoB8lOEEIciV7WJ
ZIF8jFMCsmXIsoZlA5bUlrAA0Nr/QohAFamf6bcITwHpgCAs/6tVczowHMNpeHCOgM6KLwQ6B6I6
UHCw1JHAdG53ACeinaVwBSuj8IBZ/pOtGKd4wMA+AVMk4YrpR8p4RWSGNCrkLyK6/NI5fCNlB1fM
ho7HftaPJdxNcXgJoA3ZJsWrtsi3+ZZ4UNsC1Rez1yF7yQLbAmpAskGpid0TmT6P0SCePPoJUxRc
DXvsBqpxI83RqPGZDYo54B5QNY0LoWu8UDT/0hxYmUMDyqbceCdfMZ7zMEanz0F9jYgRq3r6gSmN
Es07PxAkbxYN7vPRJ17C1a7BPXfajQen3WbxZSQGXAFDnKMGjEtxiZ3E4AroRONQhzga4Mi5V4Nu
aRyNVXYz12h1zoJB/Svo9iTfk9qX2++ptOpZaBl1c9msUbdMmjCOtLn2cxonu8+VbNuFoPyslY5r
9HFl2kGWMAghEE1BkoBNrhfgIQc9qmfoMNnc6JuLX4sQiREYBCp6PrkPFxEkTjiMtl65mGS80qil
aRwKDwDeMsdSzCxFm438lZ4tH0zFyA4rPLooyj8GfUzNeTjI8EwV4U3g5MgWxMi8h4SN/4IDasVZ
CYJHusUKiERo4RE402fgewdD/R+ZHYsEekrWeWjaArdAos5chyElUABKH6DO3qYm59g9yCFIsa/7
7HghPBVbL2s9XHTaSUA2QSMXSW+A3Hih8CBco1T0/BVPxMXAE+FlaBgTdgdCZAAgB6WDxvZZ/HHZ
AEa2kku/SJtJoE2VOG2YbGgeuXQ4Rlw94mLj2J+5qIbX9oZ/HoQQJpF0kDe+JPuEV0MDyQPwnNgZ
YiuRW/aQipB2l0oCiQIX64ZHZZtGIMDYku/RSPNtHllYCHI4EhtknyoACxTz1/LkCW5L+/wyCNil
l/36PQF1M0qOEv4PiCZHEpXKRvq1ZmoALrR40H+F8lJeZfv4/D+W7ms5sWSJAugXEYE3r3jvhJF4
IUBS473n6+8qzY2Y6emRwRzqVGXu3OZSf9J8kVuKh0XTXhTfn7kOtMQHfexeB1M1dXqY62yb745C
fcshjCLz+akMZ5xQNkOZ7xu37/W/yOiKNzFaz6Lf7zbiZbS7ad7riGDRPC5T/5zJ02TvWjiWTnfa
FZrvujrKaa6xuPS236feTeb9JmA48RlyTuQz+U/zDfMRNJNfdK6fF8NPgcGJ8WG4GWkY5ysxd6OH
+S22USeDeXBrTQfTRD7Rdu7WVpqZ+LVw+s42r+MIGEBaNv8uGYS/cdYW569TO/eZ+/R8KjCWM1T4
lXsqxNtQKDhUIp+WmH30EWuB/1Z/S0y8k08qty2g3tshH8wJYvlXP7S85q7Jvh3lK/F57PAhHUOp
JrE5TZyE9l50mJ4p+CxzWAKzGOsFomC9+Qp5hCcFPkMppPxpJeAKVoaaMEUF9iovcUvUeomCWZFb
IdqyJFnAWDC2aADDwwEExubiMo7jI7aXw918M95/7psyZ57bgh6nfYbQGRke87HP9TBXXTetsPvn
Az/p2H3NnGOelizwNFp0To3zd9yuvP599G7zZfNBAQZ97R67kjwin6lqBoFnMYx+befv9r2RbS5n
iSoTkNbhM9GLtI5jBKXPeO08f4pAqav+ro1EK9oJPi1SVJoO2lPxVwRkKbQplkrmj6ZLeY3a/B4b
Trpiq8kVKTZbUrI80M4bONGqfGenNhdTN51P/wafBDZ3ivX6qpH+Pf8RUiBVOCkmMrJM6GrTlOXT
P1qBEQa+FnK+owtHojedbDrawHq6BOOt2WrVh7EOW+zSsnL9en6Gue+7+6YNnPbc920cX/nOykq8
6ma0nOltdFYw5eZ2vBzT/8a/BFybarFsmRYSp0qur2NKTItrtJtNUd9i98WbfPwiWK4NQwMHiVIR
4z77LFx/knjNSRPp5Oj485il/6Got58/7rHpSIfhRE1uanJZjl27K1oXdsZgY3z9h+m2bdEOAls3
ucMtsFC4FuPb/sSfbIRPPbUSs2B9oPVi8c1ClcAKI8HkMxdUpyCy5yDyCVCzDNQaBvu2ThuoU+rP
yRRebf8JkBS0dLYLPUwIInQi3oYxlms3Y29xDj6qXzQiPdnUxMB9Qe38mwx5jC+fyo89/zhw+Avu
uvVf7QS2KiX99SMD//apAFhGG4IKarDrj3OXvsufxlcILAfwoZS+tq6JrFHx5bG88HDMaLIAdrb+
WOh4jK/fvL4cZc4cUzAMG2Wih3U9bcKOLcTLVyPxakxPoVizINZdxM1vQ8WZ6jFSzj4dxKvyhcCH
xEdXnz8Uf9K921m7ECkr04vHZrwCSiis87lr4d09lW+NY9B5LuvTQnrygkas69NStnQs4kN/Hutb
iBn7x3LcYXH7R4D6pxGK/7N+T5VXoKSVQkKyerq2kJTB3Ku4aqWbexqaVH/fOdRjgsgjbIrfZQcF
7je8TZU3zKDVJT5fhXRlvimdpElfi/FKRuNGWVregaelsfrxOezWqYc7JQMcRRFJbaXUupSiIxgS
Z6tqpIS0F5zS3/lvMUm692n1Fx8i9Dc6EFF95elPtHYIK3s7Jk6CWVdh3o1jNe4lxzvParKGDNyN
Ns/t3eflM/AByeOKm9r3q4wqFhLUJ2dui+7frfJtU08XVQXSj9vHD41j71S8lO16s2R+foSKM6HL
2MeQFDkgINhpKUrPwnhXYc3YsD3ACBg7w+Irmf6+KhG1FC2+as/SQbIAdpgW5AIPubNuXDW9GRYK
Iij5J68Y1iWRW/Aza+hZGtmLy/bsu0tHPC3GKfIYwZflSCXGTtz8vLzkck7ny6QB9f1VztVjo0tH
WFvYS4+zZ0W8RZ17VOP2lSI0n6d/oqRKqOc4D/QIm4qcbhDEbpJgDoCgUTKw1t9yQc+Rjm6gC23z
6xhk7Fxa3Ivv4Cz6lIXKsok7lYjWQwkfArMiDnwjjsmiAJbTbmMq0O476AmFHrnVAU0KLJQqdyWP
UrVkABYEPd7q2dEZYioWeYV7T+D3o525tXPIjPujBDmzXV4EhQM5x23iWLx/IE1St/9eO3EiGFSR
sN8GCh4BpubbdmV2yV4D5y2Vn6pmmGwWbVF2H68wPptecK4NBfI4ZX8Zp+eBZ1RkSY0uK50gmFmo
bexTl9FkdoIt9P7c17ZWLIdU2pB9+RAYlWIFzx/IOExSY81l+axRXJF+LcuI6OeuKlYlvw4J1XYU
e+IT425VaCkcw853KWb3iCIl1+XB7Oef7SH+7x2soHG84vnZtWDSW8Iaqa9U25cGMM/tOow2IH/u
1RVUke9a8/2V6XjlVILq5o9kHf7exdP93ZRu/Z12N0OEIXU9Vp3SR6G8dIwkUIwI664NCMeXK455
rKaUUONRS4eJsieVzd87PmbW9YGwA0T5wznskhRG1cssGHMXo+b70YJeU5lI3KkMDz4dP5IbR6AM
1XH98LMtyUMkLztW0qUQvMQZGkABX+cbja5IBqXYc6KFjKYfV7O40Xu5yI/ZtXmxnf2wnwE4Ccfi
WVBdft3I3OiY4J7H8qHl08OP4aQIE0SoreBHlggS3Ouot3Ije8EKlQmVuqd4ZRlXipePLBbJQgy8
KqmXiNZ79frvzaDmM91F2+jdrbndEBuqQhZ1HpPtAD8vw8PkNbz+YG8iQd8b64/zXjl46AOtn1XL
3tGR8eldy1o41IX9l0Mhlgx9iBWPMKF72f8YuX1biNSOAbhatRczsztzkkUx2b7Us/RO9fdXoG/H
vriG9c0rflKdUwAHTPDcFdyQPnmWzxCrfEx4jcHspL7r5T6eHO0daaCDTcn2hZBZvrXRFJiabWry
4PJf+nfE4f2cM2HrpENd8Ls8lm7IdXerd1G6NigLq6sJBoQN65mfuLr2F9409VMz+5Hpc7Sbpeqa
qiKv2tG7sTMAsLYRZB435VKk8viYPZrXWdLnmk9/HkeLweP7/Sps/z0W0ueW4yTrykfhHWOtmZXH
BGjalGqZWAnk9CQqEWV8+n3PKUsSOOrob+VlZ4NEBihEYonY1TViRhed+KOEoEYeEtQTx2Kcmu99
rPKPo4VQpBzqnEl3iVaiul5Ogoz9RX0c6hOYB8OmdetmnqR9jGI9Op8BIosrjmewR+ObpBbBqblz
aNOPqc3+KKm+iPYUXbXAK0CMGXW7Au4RC3ZJSmBejVTgxwZejvYUOoTSYmC+yk/UwpnvsJ3dKwoW
U9ZVrLbkLfxqhKb10gPO2ADdu2yUJEWbgGL5ag8lMtKywj5ezJTa/CtBIekRtEKFFb81WXkogRBZ
PHRoc+w+56AKBhlum+4hN+GLa4TpxkJRNts3U4ti1LjAjpv5Vj/dpFgWA90a6DZJ0+EtKFuQBxh4
VbW1JtF6DCgDN5PEmZ9PIfGgw/rzQIMqTPll/kwrqCKQhSsTLL2uksWr0E/qBkUnRExXpdNxD8By
dkBFq5rhoG+lhGtz87mcustpUEgLu/MqsW2nAdAOeby2Rm8sAFQkIvDw/ZeL7GFcqlAasZdh3e+h
ND1oLeY3i0bMLBWvcReIwpLfvVAUFddAgajl9Scp7VS+hUvtPRqD+v/wbjZNT2O6q3nyAbouxrxq
NaQjhi39KL+Q6bR9eqn8TzzyUwURpCGPTrOeO2FUp0qLTe2caO4YqWKa3fvp80jBmr6vCvfIjBNN
ZNo5ny/FVLrPcEXjv1xKAuivoaHH0Bl7ZpsFeN4Gu4XqTXKaP5V0NRP9zi6ryBpXNer5UmNeAbB/
3PqrFB5nIMgd4q30P9DF7iykby06xcuSM/w6fy/6CUe4T+R0nev0+cvBAhIxY9NMI2AG3s3elp0x
Y2DburrPE3cyO0gFnlEULgIJMjdnnKOyTNAb5SoScJevBmTMgP3hDoo/zJdzldSpFduuC7JRMxHO
fuyAC4d1Nb6qPaEE4xjoPZs/dbaMu6UUfKw6y/qF69m9/P4IaidakLjz6FmDgZ+wOKzAoH1hJLGq
yu8IPSi0ySVWsKp4V9QPj2zp0ltBtM2MqhsmxVDbszxDLKgiw8r2cGcZfkRmWe2Uq2EWgwSqiMmV
1jb7V9D+MG+8hSj44hWBflfGAUDGfAl4LQl2fa2r0S3TEUSfvF299fx+wyMgCbUjz7XYtyE/FDZS
nL4rIRTPzrIlrXeP8j34l33XgJEYBPEZn+hQQ2G6leYUctf5kfBzTqmjgk3VNvbpHcKt3irNRNjU
FzidCwCPpc2B6vr6CMgcy4d4xd1/dB8+glGCMa5iBYxkeo87gBqEWxbFVZX7HF89KAeHUwqSSHCX
utoM7sFXAUnr5Z4f6dZXh38r8nm9TSLYfLxmwCdGY3R0RQhXbGCEETlUn0IJSrF05YU49RtNlL0T
Ur1tZkJ54eTHyHejuBlJISaJc2XTeJWgoCCj2qKvRr+5ZbH6LPkdLz0GLRpDarWI4Vc+1r5Xx2Ym
iBGMgwsY03jXr8b5h7XyY6W9cGD6ZB7CPKPF67VwmURflePH+etRukAP0MhOfTI6YeXqQtw4G9GO
6e5W8WkrCmSOAO4hTLzy9p3jD5qpS0u+lAHWVRf6nu/nj3IrVaWOMxbTm9qivCNX1uZkv3W7BFX8
pBzvZYdMa/8hNLxUOmTC33uyoHTrOo6zpKLvJUnqTmtq9NYlAi2KhiHJfnww5ORmdlmU7ryb6C8r
u494w73Tkne7Kx+KgeeRj68qN5/X2DR1neq8HoPIsaTS3mzbZ1m8mQnragKW8xnjetVboRWjR+Zv
j06ukNH2YmWON5OFbNqHK0ERtzmVn5zLwcmp6jaD1n1fl0nXI4tuJNuPLCZv9t+rUsRwWTWf729j
H5fppxqdQIKcxJAvYVCRK+fGjFcj802DvkVdmazHFyypi0uhk/yiLsrFQ+nhzD0cSmr7VaqHjRrd
6HCu3y69dTWNVR+4T8/idXBasr6qRbfVNSDLsmCGMU8tKmdEzG20sH+PiTvi22o00n48M/TJlU1y
oMsrJvfsqHBV99uhwhIyot22N2PKTf/xA7Py09ywYrf8G714etsWsH6ABYsc02fxy4yIN7XUWRAM
3YbT117mngJKMjT4XiR7/EHnm1sz87lRGD1nXvbjHPBXwcuP6Qcj5fOmuck0TsTLeElGzIo1KKaJ
XaTJY6J0+2guorzm8tthgsCvu4DG5+MT2JdTVpT7oa3zwGc/BbxHJoiRe25fgJWNMl1JIFoAyPAI
XqBHWU2wvbfXFvdC79Dut+mlmqCFP4SM4HmlpRjuf5ONnSu4yKd+DsnyiuhfAn1+MWJRAi6fEsyE
cJaooNdbBWbNPByWoS151cmnLLlN9/4cGf1AbPXS0TLloFNmroPTDN1mp4yWTwe7xbqfX2vLwU+k
mml6RJpByNRw+kXSdd3V7Kj8eW58pjpvVTuq8e5ZYFyojNYo5ILRbDE3pipm17klVtcqZ1mr0gGT
FDSTx/L00XqnalhN/UU/XvmXyf+bDvdN5S0QeoLpx7g3JaRhPz8NI4XdcKn/jhRQ+7iU0aZ8z0Hv
5lsjWMmjv9DOpQuvuBFHICmUU+AP4fMMAuxVYGTORzpr+MK1h0EqLRQxBbnZWruWY9kfOdZpjWMC
PdLmo4FblR4cm7J63Cp9aLQKvb7VT2xersqzRVuVY6Fsf1Z9FZIC5DrglxlmLSD+mCt1biWP/3yd
4es5DkOLtbBJblg6Jk7IXNE2XBzUH9+K1YhWeqfSap7sc9oljamj8lp+0ZHWO2zJJdCmFABmcDhI
iU8v7tJmRw1Gisy1O0bz9bHPHb6FRJKJjYgdZJfUjOJKz00RFyVTA/GCer/9ygP62I2MFr+LCQdd
21s+2hN1O8x0DmCzSXqLfJX7jplDmXIAMfhv0Vv/IHvn8GAW5UPdX+l2kGXs5Zdg2ObW+isso0Pb
efwjm3/3kj9ngxxEma/b96u7VUERI6Ld1KeDSDvR52JgB3A3cDbcDVdq4OCZuht2T79LxvON+fEy
vh2DlfP5WM/GRKGFiqO8w66IH5DUGtvoj2Z/fW3tr4FZp5QBceO7TSektmyf0XSilb9ryU+GU8aq
vpjsfkn91qvyvXGKl8/RfKqtK2zuKrbe/XhZZk1BaBKLIBPLCq7Bst2RxqAOW7zkTvZY2D8QfjwD
/ynXnIlaYyOrsX0pxnP59Mfh07uLFbejQ80gq9Ze5L8iBVYgXW82WI3pKlwlHuNlLqfLz+tPjgbJ
+wo+J4keo4N7CWPRnuGBU5X1uWLdUrjEqNal14R5MVP9k9GWKsP0dFuMXQey3pyoCddyeu/HrtUy
0V0Uv3hHObztOsPQmvhef5GKOiJsoGsXWje64mLxZD28q079myknZ6vq0TxB58IIzJiRIyeeSFaI
hsdnMFddxaqUBhgknPDq+ESyqcr0Sj/r6HjJ7dKX1vf6tH69lY4/XFZp7Bh1ZgHKZ2bomiZE4kVn
F6sZixpE4G1Lo1M62qXf5OlF/PqD2zC0PBVXKSZkzH8O7bv6leNke4kce2cvub/2UFdV5jKrXh+n
ts4pHdwa3Q5vv0NNhluyrdtQt91N+/QuSc4mYIapeJUMMwOTQq9hi1RkEwsEaUE9OLH8PcP0Xzw5
+PvdnPsKnOyoftscK8uuiI+m73DyUipsc3IZcrzycvNzehWMtlAJpAbX3RL7df/Z9F/Hi5fnU5Ch
pvrJVrcDM7fcoeOJJWkr1XBZt93ADG174JOkNW9jUcke3JX86LquyrqLAYtxytwSwSz8ES5ahd5g
232m+9vB9VLTL4bh+EzpvKam81DTMHGvLbvh6f++cEkhVxn6Nt0pkWu8xDcaBV8HpGFJyUxLvifx
08g0L5ILrV8xUb6L1EbyvDos8TbR+HFakxmcw+u5FQ1klAFxwH7VX8tw45o5LUWQ/9LVNdBmcCyI
MTOFiWlJxufyqh2r2b9qmeahtO5uZvecFcmzp+S8qrLa6t94Ky15mTMc6Ebrm/GtNCJsbC76pjQ+
87lOr3z7zZUXk1X9gP6NZts+TN73skOVEbtR1aK66+9oK4Lt6aJ9bCLEDty0Bd5Sy4rlBRqRz1B7
tPhqrMe2oVXpbi6MKl26BuriZviG+3zxyCCFDXuJ/ZeD8cXqKvlszz+XiRJ9nh4lS2VI3LlJsleJ
AS0qvF+dzKeS/SCYCS6/pj2ehKmGuBtA379gaqufS3ymPnLSh7A+Sw71RDHVDvvRs/rqpuauqs64
cqjGuo/xs4MTD7u54qycf+yvncUQMRlHVCHbizToz9vP8T0UfOvOY4QX0GEIcXUudLbjXW2H+Irj
EiFXyXMI+zolPpY7HWvqe7HJ77ubOmgxV9s0FEKlQwuP1xbaEXNSMm2vnTzTu71up/pZZO5lIVba
DI7t4X5isbZ23WwV33FHTMRSVElMunbG0yntALbO99mOh6bR0/jyFZlNI5XtrRs78RLasn+JVFma
LCZ/PsVzR3IqWbsj7B9R0S9wba+2wdIBW+qC9bvv7HLNRJHST4dLbPmbxQ1iLnUfxAbBFPKZT4nz
ignByXMIYlpxKs+fS5yPbmS8Olayo+cHzQV55cB2tapykCQQ8sNbrd62uP8Kpb+gJbSM0nLTf61b
ZEt+AUTHBohpj1t5tv3af+WYaVUvCZZtAIuCDz5T3n9F7joRHMjQKAwQehroA3Lbm1ssSZuMAx3O
QgbFRr7/rL22Vb+6qKIpnO+fLLS1Uwgq4etGhfticE6gMrZ/NFA6EIN9yXAPqLEvmnTiuNh3bYmL
KtjoYqDZON3nxj5hH3SQA1eLftkmn0RddArsyoRV4Zsc7/6s1m26m2qC0W0YRHFx4AJW1yiGTSm1
CXuiI16hr6X+b++kWgrTOYXzgc3b5RnigYpoMOcu1bQbAQHBzdYHa6nTnTapSCddh2DrrN5NBQic
3I4V+bhDqqOmPYgWl9l2cOJo9x57WLX48297F/Fy3U5sW38mgXIGURXKIJ7LLcT0yAwpwH7WBzXI
tY6ekMk6C23Rbk5EqfrpVVhoiZvMsIvr0qYcKa4rr8qymeiE0pFKQXTnogrDKwX+V0yM5mW0wV6P
fdqH/JN8BQ2mgTN8QokATsC2GKEtDXYE1Zo6qvluyCi1pWb/bX+M49Db/v8PlOAr8umd3WaLZe/A
08UBYrQHKgVzFQyiTBhkbfRjZvCHxs45GpJVCulO7oDCPk9DcceO+OVUL8wsq/nkLAqXKL7upVS6
jo7om7FjKXf/R2OLuMwxI2u4dY00tofa0UyZrHaoiFvV0WaO4JlaZH5414Mn6rS4h/Dyin8TnigK
0+x4nvwGmlkU8W0lNljSGcOFozs7WecYy6/wmBlcUYxwDDh+pjgamIH8VwpEp83kiOmnH5uOwvm+
kEwuXjRWXT7qbpr4bH2tUQFyIBDPgTEVLYcNdFpXXFD2u4W7YXnj7fchpkzjloZ+ChmPkj51UTjT
7o2GhXoPNMjFObDALNPzgFI2HOivD0t9p2rnEx/smDk8X20nloxxqXVPlEcvU3YQXjgMNOhtlDTQ
v/6JzXkRaeVZdIIS//39tsKi6eBVyYQbzku0O9gVPO1jIkaDjYZw3WrYFwwx+tFRVIl7kt7137Hs
sJYV24Qsbr9iAyPi029Of0ogZCxusK+2qoX72D5C0fR3FXaUCGu3LgMFncRBsuy07iYN33Q/l7xT
MrHw0sK/kN3IpQaF9L/MBKordnxEJIRWTdiMOzxa+lMaLRoYPRiGTmGjMw7ViDncn7dsEff+dWOq
CuCk91CAgPrUJG5ldx5JokpWGIVbdfnFb8GHQHtsKwt7BA/uLgjZ893a+D2RTubTqZZJUOGdRmlK
MFSdqHHSlMTgXjS1VaRW5TgOQrJVt8n4Fhdjb4hW0J1dljVcAB3/E+182417fiNz756jher0vwsQ
Og9VIVA89o4Ix/XZCpBCGVrM0675f9fdy0z/s+ntP5hmyw4NpZT3BcpZkemk+2oxWJtTrD4NZjoe
JVCDC0Dq9+MlvTWYivoQVUuJz1jy37257L5GmzYUbdE3dkymymlyRq1msk4YAeSZsriOlDC67A0c
2Z/d3aWwbSWMKLKlx6H+StXfj8ppVxIO09QS1tV7QomvNQd6Y//xHi8m9/Gule3m2gu2a1DgmkFm
CO/i9RTWvQtxrnErt/Fi5otszT8IoFpv/3V1V/3c53VA3sGpcYMLt8HVAGJV2Dc17+zJxEoV05ME
Wg1lBzxd9K5O2zznSj+Xl4yBv+Fm0N1h0+Wn5d+rsZ7ymQCzwEdQKzfIlE5YKwCkj1v5WLr414us
BGvIVSXRzxaTIQCPB8vNeYkHXl5sjbzMVpK55m2SfbbcMda6j/d8bZ1Sgy1ZfLgAsKK/e90acoCF
48WWv460MtnaI1Z51ac9juaFY/FWOBdTH5fSM5jsuU+eNVU0lVhCv/6fgQKdR+VaVY/QiQoQWAm4
qUHoIoH8+25Iwkj9GTHdJhYazkErkXV1M2KRA78WrhQie81tU2X7yrOm07D2/1sVgBAfbEpCC/g5
rIyzWWugwfpQHHGvtq01CormMRq2glfhtpFmdx1zHbOdRrj8XFkS2Cp5oEfSk/WiGSzXoHTV1Pz0
G/3Fhcqz0ObdA6xWpy47ySC9vubn+3G2JpiKLQPMjVtRtgt87q6L8e5pmG4iEf5KcsMvsSxF3L0F
19SXXXeGe4dlx6r6mNnkFg3H8XUgriP0ezeLUbpTLXHBjff+Ts5TH0Me4rw5dW+jyCeDj0XVzR4r
XwfZoD48xrpZMsPcUG372v8ZTeIyZoqXf7C6aSnaWN3yIwMfS6p2wT8ZrkuHBs0fmkKymBF+0o9W
xKTAvZAuG9GRxSsmOLA4m6hpRsC3Uvr3jSl++VVVbuEvWRY0waRS6sqdaGI1OTcYuHM3tWGEfeP9
TxvXnpZjppi1O4eIvHkzIH2cKd3fRcSDC1OEPGOrzb8n/1n6ns4L18lHhu5L0NPRraOgEGmIVEg1
XiPupUPydxTy12+k88b3SKv5Vz2XcX78unI5nf5kfKSXyrs6/UI3ZX/4bt+NvoJ4pAE2DH9vs4T4
RL34YbabX46zg0PlN5psb4b7dMtvzg0PrIZNz9KFXQ+8xFBvzgI017aOlLmSmEbzpyhuTzl7i192
a36mmstBonz9kdRQvUstXXdlBjank/kNLsAbDFGGBX/9+LXng5YOWoJVy/L9pCwoIB7GP6fla7b8
6B5oaPZcbPKINZbPtMliz7YS/DLgtGdRYfIfb62c4lqyZeNAXdOZJ3sANvaousE6T/aywE9XK0Vq
vu4sO4iEPcf1AMdLKETnmmdqkWtEW+wvkiW8pAFDwpWmcHK6N9WHDno31v9PcmHRhvp2AMWivetu
z/fATtua83nRWHbRsZ0S7VAGhJMPmS38JdQTDkx9rU0AzIYf8GfkHT7cLm8fRyR4UngzHK5rwpo7
fjmdZDYsvzarFqoyGLrA4/XZSWSHa0gXMxnCgHi+yxm/+6xyd0euHsYmhD+rCqoK6t3D7H2/rEgv
99pKqWNHrjQGLOpZ05TOq3H0epIwsePwgsSvajnhc7MG8nOmBm45nPbjv13/eA/sXTGM70jLbXdP
NFEgwpal0Gwbv2Q+r7bzRRVHSp3DrID+vKORvo3OTSxdxQkSZ7aA/W5IG8U24Djj1ghR0qVcEQsm
P8TPnHrvu7m/P/K41B+vasQNVAYZj/ffycq2q5+uRUesagbBuw+wwjbuOkg4ioKwIVrY3vLUFJVj
lCLJto3WwTX0OyoyOdgFwg75Ew9vufyqfh5PE0Qa0WN+lXBYD01vR+CRhlTM4cuNPorWVpX1LD54
Fp5t5p6gzXyqDwOGhTcAd+sDhXpeco/i9Ol0K+e+0wUGO13F4sd+13PP8Fku0disBtNyYr6pHEUz
ekWsJu27Nvd0opErpzNdSU9YVV0MyEKkAZvMfRwH8X9EQUGgd+odm5fZQ7wmT3j3SDOEvuP2ZcaP
vuyFiLwkdqQEG6t6drDsrHVF+U33SYGXT5Vg0hRdMqLGko+2b+aQwdmd+Pr1D1BvdpBpkqFr6BmJ
tiKNQEzJVaf9+ASwnW3fpBqkW1rzHUYfOp9PJNtaD9+d+4306iGseF85lyPNiGVZMMbO5LOLfSFh
RQonsFV9wwA6mTay/75qC3QqU5yWDHX3Rnlz16S3aWUmLojvMo7o/bGOORiN99VkUEumO9Mf5/SA
akaO2le0dhxr6ZMf8e6i9+SmLLTY53AdA6zqJ6o3h06X7obMkt7SW7dCWq/uCQWu4AINWL9eG3vm
2bB7+VN/wyMezOvxbXhlAJf+QmJiDwWZaSmvNdVNd31067C/Tys6WWbLQDgTeLUWglrdJH79ALUk
4QE8FENB//dDqFu5Mv5F8yA09CfYK8ZnuZOdjjLDICcYUEnACR2w2gGCzZGEG22uZrX21yhSXXeq
bpj0wQG4C61FqKMCdnlWLqv4w3ajfZ6x52dBwmVNmTNjoZNsqrC3XcTSdVe9lZkOFczHS8/BQle4
bGkzHK1saM6m+56rkC3t5pEGO/Nmhoho8y/bxokcbgfp4asabrRENxO0d8y9RH9AbC5eSUrSPENO
g4/iq62x9ETHGg/Lzm0kSnEWD1PDI4+K97dke0wlrk+btizdOof0279AenX4XyqL/qG/6h0HVHhz
3EJSQCii8kASNfwjDOldt/TX3MqQjZVHg2ERPK1meVsjHy+6ZuGdVy2EScOBcPlEjSG98WGgJV6u
yqg1PvbSvZrONHdDKNoGciyRpZw7CZYr/s2ldsua6VRGHRbKabEgNW5OA0PvZ/DJU1z/tS43MjHN
xbpvLq1JrOEnPwMEwZWNrIOS7zzwf8uvRZVXiknsqm1TjP/LfO9IBCSZX3tGisSlie665O5e5Ieu
O9pYi/h7PERAwNwq4jqa6Ny7YVe/vPKdl8AAvkmtnbT1yuV7WybpLCc7q9qmNa2OV02lLUob3Qg8
b1r7PQMwaIEPwEd+flTHNcGBNQWQfRqzav74MIqqe65gdC7D5lWHLDIzYC8QBnHCgQ515kPh771t
l17MwAaufR88cZe6gc6ZqJ6GOtNfV4p4rrIJ9c55nCms2+/+shwzhebF/SgemsniufGK5MemGOiI
rnc5lJXnwgrJwyikyq4igfGcnkVRZ0aiHHdVm9xrBjSiKwo2XsJmOOXVmIuckacDUn0moNFJGz7F
S1o7DasdJvD8MSLQ4+xk6eFB2i175vy6dHXZt8NLlRVPfi3St88YOwTB4NSZqk57bLZ4WtuIG1Fq
uejMhE8hgD5hhET6BGy0BcN1EP9UriVk51q2Eg1RTpgSK6HVhICfIwJNDYAR4rQHERusu69/6d/Q
aALBq4dZqhwh1TsOkr05h5/mfUCnfsSIN5mjdRLos6tJyOu+f59uVkKqwS+7vVuhmwn1VzkVFnx8
qCtvnVpU4TYuXzjzsSodu7uSI+3ZmF98aP6WnVmYAA2ait/Lr3ZeETU59X3n3HhXznPZfGYPyCfd
U21Thm9+7JmXY6KcOqcaF/+xhn1wHjGkeH0TPBaSHymi5VH66/XjMxbrZhZXdJjcd0wX5ZwU1lbe
tBbn8pQrGjkh8OVcl04aP2jPejnbXXZy7eOxfhcJMLH5etDhZoiFvBua3odvr6CgapXDn8Ex843O
c3wE0GelurFPTjTI1o/layeAWaAqPnjdwEKvGebZMBOfkkVHKwkz2B/29XWxK64Ee72Iw9fbjmka
66m2gQDf6SBzTZact/zQHJ+F3HzNH9QKO83OH6xomI8L0KDFD37VBZAvomf90TmLERq7Z37lw/nq
nrT3aVhdPX2s1Hz5iOdzMQZ8kRbd+2R9yfeeOsnTx6OWop0Zx2P5eCdDVyPio7aq3UXkjN4GYGwh
7GGJJXh7Ws70M1K+yEY3Wtbd8BhjTsEmqCAq4fIYPMdrifMPl5PB9PTKRYbBdKR/0VB1YuM1x/Lx
m0N04TA8taREtKLZ5qX1d7XPB/3Y3wY7ubSmtSPpXUpPh7+czpbEF7nwLr86mhPstcFxNEyJDzWY
22mYfNX3WSpXoQPDO+3soyzgT53igjbWHQ0QxP450BxuJpfK+lRXez+PxdexDBHacm24DGVjZ6qp
eGnVu97bGufQFMrk8RjxX4a1iLUfAcozL2/co8VM9fzgp0wjeGqGTZgyrogIsO9Qch5s6VwI/Wii
mtFgRuYc4NL631R1YZtXr4fv3dOQPRz0eXiJVn7aZHEcn1km8MtwYmKe1tB1l5xgNlWo3hIknagC
xT2Fg5P4RpqwrXV4LIPzUCgljn8nfzd1ZqnCJb0FNjjJ4a3Cnm9VhJUvT+G8IBKxcSUaD0Ehooxu
VXN4bnPPvP96kEz1UUF2Vj7IME/ld/GAGdr0HByR8CD3WjYtgKjFjiYcKrsp++FMMGfmhSGMQCBw
iLK34ziBvMZn7a0dyY6Cj+pMYwDxmzKJqULL5RFB3xQAjxnZIiYyzxrMK4k2uubs7DFRJ9BbkZFg
eZu+pkZ+g82PjqR62RevP14TsD4NxgzejGqNUF784ZlkQ9lb0/cZNlr2u4C4A+S9/E11/+Up4wuK
H9jATjxDdgTJpDF15iRNY41v7OpUX4HSDXiImlSjEZJsvtf9rGdYyv5ptygrp4mekwq1dDsEQzqu
zq3cdKi38vSwe00IRkxU17mWXMjczTG1v4TJ+5KlGkObeM8Us4vMYlInhNfJIJsHYvrM1U5Zis0w
fvZSvC7APbxxuq/cZkg5bU90r0WyVYycxXP4N1iERhA3otd5S7fRrp24pcJgwASSAUx4oMxu8qwp
DJSBr1jH6ZkgFbmWPKkJ1+qGyFlgLRaBnQC1+wmUr3Dl/vDVcFlhmuc7dZVO8TzIZXEDhQ93Vicg
H+kZUejS73nhz2jbhHRvCTu2cuQlXUMEKcSvRU9PuDlU9olwBQK0O3DNDWw1dMZ2LVUZghsF2nqw
hYAAQ6cVSRGD17K1oolObKb/T/VR5HYOfUM/6CBEdl+xmaYNVFYIQkY7YbwiWIdRlnSzzdjPRSIt
U2sTZIw3v+GKCwcpP3E+GP34gB+7j+T5m3IaGG1ylG68P23SabREngfe8EE65jPHP7awfeaCqlnG
/Co5EF/vS0kRJNuqn0qJdnGk/333eakG+WfnfPzatZ36fvnLi8NQQCA5zPgZ+aBZY39aPIuqqTbM
JzrRi1f5RDah4cnn0LuKjkxfMGf3H5acQu6/xbNoBK6XGxqs7GpZ8bvixPhVb+JL/7XqwvlgrSA4
aLVviygKXKhIy4rwan3lnPn+G+VYKti9g92tib8LBNxuhv704hO54Kn4Z47l0wVqhwn3+tUAefn4
zL5QytmCEAcFNkAUFes8MshK1GM8f4KYMVimRUpw2sU9kXethKgLaF3jgxzbO1+6JL6MjZZdf3hV
iWDgcnlPeOydRpeZYXXcxsw9a9lFm109Z4u+wQ1WXTxQKPUF3KAMw8VNWR+3/aboR63gS8b9765A
c1FiTTd1M/PsYziFecQxLI4o8e+O1WuJKhFN6rJS49o5AdBHSdFGYOCBZnTpD892d8dtxtEpMdPO
4vSyrWgZwnYLSdTTtrcXP/yyXzeEf5MdSauWEl1fiY12TbvuXBfLpUwf29F3ZzuwAnMZBj+5j/ez
EQynREOZRY9wTTGZ19n59vYIglsSkOZpdBgtByuvIvfn23Qa5QSXfi76i2099hmRBHCcihR6m5mn
v5O7UgQT/9BmNqhvUAwnBngLt9ErbULxmX2VvArvM9x06X400n3F649oTcoWiGP65iCzm2V7tCqn
w6/hmhH/pu3jWCIs2I/P3+vzYHrru+PxnzFlbzYg9GxqK6KSW33d5bKFlZKoO7pc090TqGfPEh5+
Yql3bi36YRj4LqHOG3/sLzX+ePFYJdlbuFV72d66toRpqJ5t9qhT5dwyH6lqOsp4aNnu/4g6ry5V
mW4L/yLHMCF6SwYVc7xxGNqcUVF//Xkmvvt8m9Zt24hFUVStMNecONbQDvfBYpXgaxun0S7eZYSl
JO4UJ+XOcs+td51oUkwwc1J52G8U/jqvS7uMSCt21wEObvxxn0gJsKUL/h7GPxYLvlVTZaXgzmAy
/xygFMNOXWAjzNrYEhQiAXXDoTruvS+NGGDT4J9vwQghOOR/xa8LdtXlgyj5DW6lev6I2HMXezad
PjAx5SuwCJ4Q9apX8BCIDHerqGtIB4nSF9ytDfFFAnQMExY+bmZhO3JjAeToR5w3vHhRj9+RXj04
IPWeVGwcnGPLJ3L0R71xdxefusU5ajmsc438GQXw08CgFrk4IEpe9QHyU+cLGwOZ7HQAxgEEVZPk
VnSc4N5uhklWGHBclRxI/6/O18R+f1c90EyVCdbybJXrQty+6yBIBHrqsSAYQqSRSbY4/BL3wE6v
TEqd/RqnqSBA1uKFosrTqzWrrSrLjnjoKV0Na81vjCY3QZRty+xSUvW0FFKCgu60nRvT0lSs9kQS
js0cUXRUMcNlkVJb6Jfb6d4vQno8wCc2q94G6hiKhEZXqKgwn+8Gxv4ppV7aMgd8zDPjcs7a9wAd
Opu6WPdLngmdgSG+LRFeUpfwY+K/wb0L5sZ6nIPdxfuDo7pNxQkR7Vo0LzYYPki87OMDA+4OHd7b
brRHfpugC5T4lB6RcDm3oFPC/HyQC0y9e845fle3r79VDRnm2a2KkALA3zLaPR6U9N8SGH0bc6pm
EuktDyi2S1ApKlGauB2T4YWKBRJOZXVrRgC5MqkbXoN1AhUhdDRDHCKqBcbp1S/PMdsw11hIqbG7
srgYCNkQ4Mlh5gwBjgJc3gAOI84D3L08T8COVOcmJ0sMbVtb0uLVDfnxmQ+aANQ7iwYJ9PNEODEs
SO7h/nllElzEcbqvSKmTboWbFfF26I7IDJO1IXiAfQL6AVDtnKX+TkiHYHhw/N4IH4H3KvqsiMU5
uokEfbYlxHK6nEJfo9zc/tBsAnKR7WS+xj0mwAnGSKmKMkyKBWLXOFCYYxT+Tj7Qa2FOogq7gQEL
ymYquPEYv062v+EpLgRPBLFB6ITdD2hFPpzElM2gzwNlO0iFDNVBmVsf1Bp3FvPUg/CTFA53AUZV
Ar86ixo619gmD9loWEWoYGsiV6kf4AHkfXHnfbJUxIywp+CRYrbCB9eDz7IXdEtAPfqEmh+zATA3
Ko0gIIQD6X8P/nbrwuJKk8T2pU/Tltp4O1FRxn1FSkwcsz7QDJ0XMdM8yBMOn/WGjoO0Jh+H+j37
H0omBwwHxxrmWXVRhfGoUatE1M1jlfYLT9hMoIp/Dzgg6V9MeIocbII2bS4PNUrspR1IQ8/ItqbI
wRDho3FwM0KU+0xL1qfcr0SYHsS+EJLElOOD2LXw7SpxWFB+/9vgMPyPUQuyD3uHUfuMZgQXs6z2
c7hHFpBFX9lgOvulmibwhOyu9QPLMSuBSr4upLvIcYHXW0s8XHK7tsngVFWGjfbxGBAKsUCA48BV
gCMw7vaw8dCOCtSsoHhrSkWw/sACBF8vybUIM2DbRmkciWjAgRgrORYwGH2oQaKFEU0gUrOpa7EC
rp2EBP95cYvvIR+HeOYEaJI8aD5mj+ILOxVDFJBiDACmCIgWzWwYAucvVSdix54JFtKVDylREzaE
KvLuQMVMI0jlMw9jbdMRlFc5VJcji4I3cG2dKxV9GIMJEw7rONcCZYgtCUBA8eFG1sEs3HnSHEzo
DuYOyUVqJenNLXkv5qAn9/ZOwTFanD7Bed+bd6bYIxPovVxwHgeSgbx9A2MO/HAzgwf/9HTSfVKy
vmcioNUi1Wfb7pF9Lxzme893TUCHRZi4KDwGcGF4KkIBIk0FPkEk8i3rJhGnu8OMig1Py/jhAvLM
OzNS5EDZUS4EbwZ+jWgnx6DaCwaRon7gquQ1hMMcLL8urjH16U4uPAYCnA+MJLQ1588hoAaA/eRb
SBttHV5vuCUYdUwSQLJhBgImoVobjCgOwc+DuxZ66ofLt3Fsyma4evzIFqfSCzl4JIGRjljKuANL
UdEneObbdYyspow7gF85KmfyOxkI/Rjt5Fyz04G6iBgptL1XEBQY1HP+51x55ocvJf5G+mNNusYc
Y6Ca43P/NjfHfLP0IBgRuSWUyzGJXLR69KbBAnXum7gcKet+fr1HYOcaI64z30Bb9FXwh7IGaE1h
Q1rTn/gfv5bk1/k1JAn6r6p0y7wEIxJMc2M6yxxvYU8llL4luYy/2Za5OTSXWF61JdBQfjDJjTyD
zKU08DK/zMmEUUid8Tv/+isZMi53XeKBOiI/M/JekD7zZHD4Y5/ddl3OQXvoPHSuJMmII9MJdMXv
h2tBK39XBCA2xzxgkEF8nxFO56/t2rII6QwlP1qqYVdVpzCSVQSHP/jQwfg0BIsJMBADPSNOMreU
N9YHLUJic8s5Y+uq4+l2frh6eDx8B0bu78v0rZxM9pzSgd9Wbomk6xa2RkZGMqzBlJpfY2NCxykC
ntTh2tISjGae+cGiz7VmVGftmAZEtnP06F8sd0bVTdTG0DzwzNBgPDESuGhESfC2cMGplJTzbOF9
0Dc00sP+54CHGNAONwO2MC+oBCUTx5lyl+Vq+iC99XvmJNG5p6EMV3IP6fzAnabvwbPOxrC+BRb+
R1SqIkHs4vTodI74ZcTya0suBKOHZ3UaGNXMVeIF1jgH5XlL7QHVEhRfZuOeQ+Or8PW8oM/gjOHX
A6EKWNm4cUErUic7ZADtukxrdCwN5Jw5ImCk//8BAMN5EFPmma/kzH4TAsS5dBPGKs8ciPcZHxQD
8II9H0nA2XBmfBN/5bA8F9dcSYIEfJQrJeKaqk8itnD0ILbheW+4DNId+WdaQqN1t6YOunck5Ok7
7u1Zi6MykRy2UPUTqNMPR4BR6feCaeYLIv3u8GIPlTvTFBEAmn3Jh/eGeWlRkHTcde/VBW9vECo/
9mg1ny2NgV3xDWrTXc3lWcNR7uwwu0E/uks/69tQ2wVCwN3cKDjP9YHCvXJUjrJ2c2ODnwH5fJhD
efIV8DFdf9YmEUYGGB88zEvLw3w3P8zLdwtKphMZRGqD1+kawt4CxXIdQkQ4jmVAThLA2rdT6Dj0
QIgZgSm4mCpsxmR1WdyCchcUYv82Kk3K8ZcEHjWYe7scF4ku15PAwF6jVh4KatKCjgl7LVkejvl1
YLv2DcBSj3p5UoGToRQWzgFoB5aq0tYjL7q636DI2DWh2yPVtcdWptaQHYm4re5P0iNvwpvb5Snn
z0putdDYVanbGKByiXOwQ7rt1r/OYgT8hogDdbk4X4EuXzPKTd1SuXle4A2WSN2OQC/nD555ZVjZ
uemur7sl3hDOmuPZoyWOVoidJ8FbErMUZatE0QKsHqyJS3vLJNG7LYAV7Snv878X+2oDdUPb2UbC
8luzrme3Cjx7C1/rsuJBN+4Wd97JM4dpeO8c6SPg6AQKWbCon4+M6NQu3VfG8ONcnM8jLDcupEb7
p355bNpf3JRdA9OUtGNcBNkgifUu3iZVEs/+pkmSTzSGeygDU4vMn4Uzmj/Pv0YTXg86NseEE1YM
u7wqHfRW1aF+y7j5cBmgv/u+gGjEpbWJVkv6dta/dmeWfWkbkbFG8dhFaZTqMdJfkHv8FQUY35St
g+Ggh5zjkseVV0B4/nsFnYdOw1/5Dn4NVb3+hroAB1FR78Ni2ih1uZC0DY7eL9VEWPhg+RPqxqzr
x9kXBttz0KXQvFbfz1zAQWVkuwdbFuo+hAWf1usbJPvGhQW44pzGJiJldA95rbZJqeHTfT2Hmw05
8yrpcnBk4Had2QOQHJ7crDZ8jErngMpMvmsG6QRL2frd2ZVsyqArDbOZeKn3QQUNjq9pFUp+qxTN
ILHJ+297ywprndL6K2ncKQ2YfMpOiqLnnjwePjhkQcW/I2ED+vR4cz+U9xevjHU8J3IK2O4fICWn
eErtA+iS+g4W6qeLsEhrSndnbuRCEj/yI3mgyUGykdQTZdTnh0/galqudzr3fSOhIitF6vjSPt8D
CEXdg9VxoJizn1BAQBZs39ybW2kCYIZXRyJwBqgS4PkerEp1vUrR8SsTKzk2PtEeTw2mkxZVtIVW
sUNZ8XQ2OB16B0JIMXimDQyKU0SHb1dq/NYwq3EwFk/wIw9ITcaciT1NqN1I628zqlau1hqRFS6r
NRwOD2/vUQRj8q2n2/53s8gj8ubmsQKBA1LMAHtNviN+IYEC9/ZuBOTMgPd7dQvqsNmjo4girJ+S
L35aK2rFfB129aScg8pBNmpNnXOYa1RioNb+YYSv4N6CI+KVIXB+RqlfaBdjmMkc+FH5Ev2dKh5V
UUBsVHUNEtGrJLixkSe11TNk0oeov/NaXzqzbwH6PTCGU8nOHrD3BbAkdYZ7v+4MDaveWR+2/qvg
CevenREjGxEnNMJb2T4BuWG9flMJ+hkXdu2qO3P3/sx9BjMolVezGFVjpwSkywFeaoYlBtvEmJiT
ZDTrVqjVa9cw84HkEQSAs7Xm5Jyas2UU8etx8BylQbqgPwIOZ0OF15zF++a2mVordaUGQKcXDHq9
lbtbOUHgDBGUiDtGuKrC4uRQazi8BStRQ3WGDJwVvw2r9ioY8vFOnQC5vWKcdNQpXH2OV3GHmfYg
+jdJdHWG5+VxjPvja+hxheycd7Dqq+HZXvE7olgxLNiMwQM1jQ/vPqae2Sn1DGs8ZsS8yThyh/LM
1YbO6T4GaRNsw214Wm/DY2MHuIz/3htIzUE0jt9Ls/caMzlQ6usDG2VM1+/WfNBb99ZnO1gf7fXq
aK9Wq+GqTkJ/PJZqD8Vjnsmj6hMF7Na4uWo4q8DEG9PpFyjeG6qch+NsDOSH7HwE1BfaQLMFRGET
5yM9FMuKS0sqy9e53rZPrcDMwFcDweWZyy8HZs3W6lhrPd3t33B1surcCWANCA+wyFya2LZwxgK/
XcEsPToMNgQbBkxFIBRM8CnZCwUHYbEmLUulG0xOgBHhA99nGs45lsXqniiwdUtZVZxuv9vv91ut
EzxblIbY914pII9I3i3SjEGOkuf+ztJO05vVogoIz0fBqda0tUUpxSJSY7cSa2EAxik4rWkOzSKW
LaV9afWGT/LHhPmo1QKLFb2dKcfR1lr0WxyWUgHrRIU8BFBImj16gJeC/qJgLah3JwQgNx+gHBNC
FVyehLC1iYkfol1CLXq09EYr79KMVqsf9pHrzL58D4aZtnMatPL3PX0lqKlaQbVs6i04L86OKAB7
SPaSz08XU06S2ZRW8nd9VpuQxAu9IHJv9xeLvQMABhAMzDw2zoXOUFE8igR5Rv7pZI3rYw5CLKOl
XiBnqb5oJTadA6sxCHdOcExv0BGtBV0zJS9IBk+9M50yA46n4wVJYXb8SvxJm3acTuGbci9Z89iV
292bfoY1XuhI2QlRv5O1+4mS6K/9rUXqL+gd6Mrgu8Jn1QnyRLoSCuibVbb5yqLdrFkvTiAP/QQB
GP4vRh8wZ2jyOnoXEE4IzMIzSRO/esbMJ4E5J14ILMAcwX1Bp7vQS1Cs8tP+BLNgtdD4U4d8Qefn
WLJAoXMsdM4J4XG6Q52ymoLO3HRntcJ+H4YBddfb+vtbni03zvlQ7od5R9rW2zoJqPja3Qbcq3ln
z38FN4oRXbehQp9NuGRl21sQSecqwbxHA/SAfohLdIS+SBJ3YvmBNrcJo+cIoLdf4BLynRG8fASs
99wEx9YHehOuCVdVXam+Rx/wDaqQVFeIpLWFEOByeeORswH3U50D30QA1He0841uqZsDbfywliiy
xg2Krdg2oEPAsFsAB+yPc2p/UDq1it4tBJ8h7iOAzMRmeNwB0SNYBiOcgPTHdW5Q6eVb+ValUWmQ
cXFN984XzfrSeKWcELXVvXfuJYNT5+CWAoDNfjIFJOCrRAkxQPgXdAXzVGNe5lUfD2Fpoomkqyuh
RjTKCho5ukY1FiptB0Sax0NmPAaxrv85hLvF+sCHQSVBjJ5EZ9OF7Tc8h6YllULYgNckRN9OyqUk
8MFA0R3L0Jc+7KLAoCN8THOK7gKSKNIMkirkL1NMlPFq3UPO8ejueQzgg2ErBlcbitbsGS7BaB/d
fdxOi7JIrHzW6yC16kf7yFJDfJ5mMj9rdtZ9IR7omV/Ak5BBZCKDoWgU1M7dAqUouSVhb8orCt4p
LhJefDUuP8tJu8r5aI7HkEXzX43jNLkL6ywtJjClD4x70C9jn2ziB6TLEml8cZMI7VUaJsfeJq7y
tXjMbE8owp/UIqBCgXpl2TcsJBbmbw+phGgL+Iwlpc7CNc1mVZOvLSNWpE0WENxbmBXfVsk6jrFd
Cu3vamM6n9QxWk9oWTqVNwUIqAdY53yzPRqNGhKs3LT5U+vlguly30iZiPv8DTEggDEqPn6j6xVd
3bStIg0+NRpRnYOgDgLgVnuUOCiVWdAbeiTe+J8iDX5nmINAtpbLEQOR34lLsFGqzZtkIkaTibi4
oi18V5P73f70Dtg34TFIZiEa5QXQaA40JE5lBtUMbZTkL9rR3scjY+2dKUp/OhPSrYP9H3X1dJoW
71rvSWTC2syf7g1J12YprMZm+9yEOMGHzsQjUsCJvVysfQ/OGujEVG2CS9GAHaVvdM0ucnf1A34f
z9yLukn+NLo1IEzWSRqhTnKBSIFtpZbA0eloU73u20bnxqEahhuVajsLYxsWDm17V4OTMAiDcOdc
bZBfVCMT5rARYbBLNq6VXcHmtZ/hfD5nJMNsZZ99xMF8sCAx0hsYRSYGJqali/mDKXtxh5yp5f/t
7DaQ2mu92K6ES00z3T9mfWYfjWbIcTzdoLqjtMoI2irxQY0WSm+pVDyjGrN3rz6ATPB4RwzCzBDF
aHuwk9Hc3dzZwzKuXnXnXasN3MmdR4EzJyGmzsFcM9O8mul3UhfFhf5tozieRwMIgLzH4OCd/usH
nbcmtPlkUrClWBhHvaOd1DcOp8umwwJXoW8QD8CGLuHkAV5wDOZvMqPu2U1bb//tv3igQOk8OAH1
X5W+B51oTT4Wd3g9tXLIK8Bf5e7EOQjr4Aa9ARRzmr+vgRyFCeBIP2rbYtJup+prgFwYxT+D3Oxj
jjtVd0Md5x21EtHhPLLLZdA8GLiDfJAL0+DgzKAgfUCp0tQuZ6RCAJuTToXgplOuG4XxttbAaDoO
VvpyTUUAQq0CYwWSS1r9ZMw8nUKkR0J8xKL2khMCxMEpX7KNmjr/4T9BMi5A2NA/sCNyggd0iS6g
wSKggvlgH13t7F3+AndfVAmObh6hW5BIfFsB3//OiCNaykgESEBf5+ia9Yexxhy6Zc94EH+cOAYl
YPeKo4+1jnoDojAh1B/eNsj5XLDG3W3ozo0ZpReHsTq/cv154+VOaiy2VYs35nODBevS7vV6URQN
EB8n9sIcLWnuW6h2aIPAozHQYGAU6f6AEZSJQvc2owiK0dGkkTquiA+zsbRVK9c7J63T3rhgx3kL
Tcy12X4Gex8XrBJ3ptMLZo5YLrGWNixP04QBf8PIHzMbf71pk4Idh51eDoFFbmgtUL+5Hhkb1qx7
g1gT80ilc26c8UQBzAsejatg6cEExaqxgtYLl4niOLbOOkodBrqWIfUkTJ7OOhduWvI5ayw3qw6M
2rgi2XL4W2XG43p9XMe9GQ7rH7uJB81pBWd7XRm9BsWgAgia0jZmVCB7jCN8HrxABPLwBs/WZ5Gb
fBYpz5terr3p1dqz7rF5bBop2lLbwX6AvgZb+gX8azY+s4NbRU83qN2mh8ROgjJrAi6eac3wtolc
Nc3w6L8uCEBtkX1B4iENAL84n3pv56zXHU6QR+bk4rCdrMywM7Plrom6KEYXhWqUN8jkIj5h/XUR
fvjzQQMAwrxQCwwa0tm2qP9Dxh2VN4y7Wld/ewey01gHzoslthE5BYtIn7UbPEZ5cU0x81qP9puq
Z8xUcnEEizEDZR285eE3qQXlKr5ZR39a0QjQOKhReLmxZjsMxj5Ur1SdfOZYt0oOsl7/M2aQmqGy
SQ9yrCQbpSstLeorxYJf7BAZJbD5dpFw7ZMJ8H57mry6hqVx1ZeBC1IAG0CfvXRVTgzonu7JxJdp
FSDptsaVYiwagFgzGonyJKT5cYjL0SF+ofeawh9VoAlfypBOVAgTB6TGiNo2jKDfx0GC03CtPmPs
qXEdF/gSDJn6sbsWC0x2mCLlp/zcGYBR+GU79xuwBMgl+YcDgEAVcZl969KUjUrGhS+giD/rNer9
STOXyNT+NmQJsWzU07KGAPX6ejahdC94Ut65zamwmxPKJZieDBV9PVNUXyE5I98WuqIIPKMuDJSo
dOZhXoH65ucCkxMELQ68Zfho6OJJ8lsdXP38F4v62YG6M/WROj+KFTH2hgcLoR4MpoPiLVV0wmDt
swqhuiLzNrBVX4gOv6h9wIRkGNxDDYj/uklu2gKPhRteBmaLnruARzXrMu4zFwoXcKr+xGJHAoOI
OI9fH/5njcoH0Q50dpcxn6362u0XIJNjpm6VhVodfsMzcAY5mAvKefAC8A6cn7tLvda8gCdKUQru
C45vNgZ1Cr/HVCG5Gg6Vtt/CrZEgW/yOk5dbyp+6A3dUV6s/KbAiqw0LARdT5MX6vPpWntc/h1fO
r3qadBl/Sd06wZS67u5DFgGhn5mT6nRsJ+es6kxWulypO542E3nvF6suIzk7+6fPfze73+++rfCv
0cAtxDGlOBivusAzLOMhZeNgUuScSald+BTl7dMhXp9fIXXmlNdksjBNCpDo4i0uyYh8GX/UlDOF
9hlXlQ+xAt0ZDD0o1GE2CEqZnGeB3Qhdo5cEflOSYdxJHEOt1Zv6BoD9/1k7RAHoNl106rEQRX/z
UInvzM8PkdGZU4qajW9wmJxGSEpKo1mdp2H04b5mVhkaHm4OFQT0JlyPHFoHZfJRoFGjVBY+ulfN
nxX+i0Kq+/W9IqXJkyIh5cnvOiqRcWv8cNB4VvynxuvMErxnpBEYYqzhmSXU23nr9TrzWKx/lkrJ
qjW4cqv1ao1UqaKdV8Q0P4i9fLhL5FH8XG55Mgz86YJ/DEH59HCIEm/QbdCfEvIgijElFM7ghT0/
yOFCE1HhnrBnlKfypg+wgxFetgDHYqFMICWWnad1m6fJZLQcjX5QIhm6T6cxGn1jWX5lHgc7ZAnI
aZrPNsx+t9g2XQiOfT2keq/FABkpIkoX9mPlID0gdxgoJKQVCsGotfo88X/apVtIcaGb/y9CsVAM
R/71zdfNd9S8xiavXX47xReiRIfLhbfM4EEEA+L1aFEKNFkenQWevkIk3M2Ekvjrye1rV9xfdtQx
TNQJ9L/eJVZFqttjpKPfxnuge7Jxvgt+VvWWiIHiTQqQ/IIkRJQ0VkDSMBxNbnN81ictzVnNKere
CtW0Flok5GouuFT98+Q+QW/V/qoKjXvpt7bo1e82/q1iupXVqjIrJLMIt7veMYHIFMEFMZugYaS7
Tn8jVBVrfQL7oo0Zp+BQtkMAK1u5uPYFjzjTQqvEgmdFoX4N+tlHap7WCXIUBFy0CClASmWxNVw9
68Q3DZxNzcNMI5qkdN9pL9zWjkYlMiq8Ix44nZFapDVYUzg/CsH+bhk5sZpymhgUMgu6CpUcGA66
9L/hQKRt0a9RgHCLTvSkGqyLJ+vjYv/9wUvf8At8V95l2DPrP0K6lGAboSlut4tFd3h5ezUcjul3
RUQ1pvDuT1bi6g5m/nEW+osGhGZ0jbzuw/K7fU17HHSsFahmhQWGJfXc8Kad4OujXV2/bI38bAle
dNu+POA3N03FshgAWs8AojDNkXiGnEFzBubLVMHLLkJnlIS1xomrEDGtnLY0njkmv2qx+7fxlynm
Fn9luW8tdClk5qitZ97UMqUP+n7b9yejq9VoLP0unK42IcS+p9irjqCYFM0UIJDv5a7THaXAqmKN
FTvbS6EMtYUmMUq5FRSp/HLWfAVXR//pm/7ab6t/Q6FXV7dFR7f6N58II1Hktmw5mXhb4sM6mV/7
sNc4rCZizpPCLdqDfWIvfiubJtIxQQ3MdEKoptXZ23XDqbNr0V6QDvKo+ZMJ0yXoQ7A/cZWe4hgL
LeSto9Mfd2oOyxcLWJ3YPnmQOuJ35ISUd1JQalh1GXO8mzXs7w+QE7EKpeKWf90/TkgjSS2lgxb8
00u99Ucg8ebgYo/8yeTtTl44JBP/r5sFZGt2t+t3l38Hv+rAcEBM7YTaxBbVthfE7ipt/M14VIxB
ZJHNfOEJnv53QIV2wLQ1hdU80quzV7DS7i1SYBqALoxTuqYFBhlXmACkQpJn59OkPg/GfOp8UFjo
fHDgWXDheiVERiSVCeDVh2HKgfWd9WpDeIDy1BPsMVDpsVG503v0mDlYnTWEcIS0jcfD1MaK+rfp
QmkYEPyXtSULIYsri6tdtuWN2xj9k77mLUV0dcvXWH6zgDW8f8yI71AzIfQUfI/sSJkpv8PWFPpf
ECTXIksqUWtWtZNFwjqdjaO7s0V8q4MJ0ufScvuOm1j+ujD9vD1u4TNgdrR0ON1ITKYyUBTVkFmn
4Sq7TcOPBYaSTMLs2L3gKx1jRCVltjqowaoN1C2Uz2wxzbrqYC0ZGIQArWEKxF77t5r8BqnmLtp1
d6A7UxxdhhgojAzFfOke6OfUp7QqIHqM5mcWLY4KwS57mIDUrnTe3kOmkEGiIQB9PBtcizzD/BDi
E0WbqA85PAP+4s8m2qUwYn1jb6Y5TVn4T3G1PStZu+YGWC5xqkqoUSyulBrRKg08arV9YMf8rk2D
UoPxxABE4NpFwowkIxjyWlzrUvTX3fZOgy/FYxDkg6gYPaE1fMMhYN8G+96FVLq0IcCd00BttRhB
In02BvvAD0VyVAhAboDmJH9mR7YZesH6oITuC3V6oH6KEBb9M4K0uSXnU7DKhoPuKJTwkEyrhxJS
JMTWqVHWCqvYOvVczVsEVwAEt51KmXH/IepegiQWHLrQxFeWvASCCBa8CHC//WxeotoCbpOrEVTI
/UdGAKXUQJ+TKscLGSvGJPrCpAFa4pGo1Q0Kw2seHA7UwBpQJ0LnFmqVvWBMw7YEyQT1pxh+yhjV
vBxl+cGzC/74SoEx9C5ojrAZVKslPnkcll+oSHW0EvF4FuJtSgXrvS2y3DsVWboPb5GWMMRB2Qvu
kAD9aZIZ0NDVr1BSPOM0RkOE+AWsxnINduBiea5T98xUGu7qh7oeX4GQlyb1bRgWc8rScDXyVKH+
7O/Mu2Dt/7hwhMsnZpwz9ZdQrOEsttmDMgSOVIapT3PEt4Hm+lBoXSg1eOdFy9QbKajrMhPKz5KQ
r/zzl9U0iMJXNU99msCNrawU/GBMZUwP2dQF3SCu7D3UUY8rIzs2TKkcV63WBnknRj0W/48WDXrT
CfQySQzTDXaQrBXECRugPpNYPbGfFN13CIfkjhbDpBPqqOq7A3whLxgnKPa69x9cFyg7IMUDcSqh
NXx74kkwBKgx/5iR9DEqxVdljHuTZoKq1osi2OIdDG3yEG4IhsgnlvU0i4gpNGRh/TaiqghAyUIr
ONn1NTzv3Fbf/GIK1Yiv2wgtDZMJCaYG8GfqZFLKoVe8MwHtPYchGqhYpMTkz5vToTWaNYNr4KnT
dUhkFlzxjhRpa4langCMfCOBlFNbEqfzowQ9QVbfcZSw9obgs3FaINSPxRV2bvPy1E3nD5IXMhZx
hdgUHlHoZBNU1zCj7Cj9I15CHRxobVUYggSnQlohgiLl1mqbLrouo3pSfQm1Jxh4XeT9BGQ3DDLa
IJfknVl0CO6cqi4Ah7t0wT+iNtVNQBXD94gFFX8ybtHuWVwI1H1RQvit/KX3OIfsYfsLmusI4Hxv
o3V4xzK+TuBSIOJAXdRaqhN0JvFeQJnQggE2xRJCpAvUOYverQvaGsx1RTDS8ppQQJyfJ8zPVJ+t
M1HRFJTjuARMGJzgiquA4s2XsjngySAIIUuEOGHCwEELiPsYNu45IHiQqbUQQm9A4OwLrh66M8rO
UNGjd0nsEZk+Bug6wBYIhxffAAZWDNcgmc7+g0Au2mPgm4HsPYfHBrC0sIAr+rHxOWdNVK194Adg
oxUOAjpOjvHpl6OXsw0phCG3cQ2f0TPYAc/aR6C+ghvO84uQ5M29azHmIukGIQzgUvQnc8AHUciF
qtnKnFHDQlB1j9/wAuH2YP8t6rcFUg81f1mllgHWCCSaIKDPeDpL5FtTdsOEx3s5e1RvMBls6udV
AkL9GO7B+t6AH5LDfTe24YoabFJiFWpAThiEKY7zLMI+RxLr2zggDVXtKHf19rZIfpXcFT6EblGy
Ex9mfDN4Eh66A7LZ2+tjYODOCosk2jsjw8dcRqtcuPOq8TpP6g5gZjCr53Dl4WVBzvTgzTBlaGMH
imPQGRWFGCKUFh2YYwk/QCENCZeWExx+26Sq+R6i38y0hvo2Z9y9M3dS8ImDAI/x34u57IIrWrPh
ynQhafCgmWWSv3WMBQWOrLOHiGyIyMx6R5SQC5RAnxBL3dOF2x6B0PrJPwzKbSBv9WrIxA8o4dr7
BhCxeUmzS7I3PrAcU9bCB0qsXzu4iJ7xKXr0dvUqFQ1ll3uku0d5Z9bZtgWWJNTZKxKKrvg5UhH7
6BNcm3c/F1Zx5qAv6hzJ4CKvuwacVE/rSnfWCAwoHMqyxfjk0kgrCXXBkRlofb013yxYVxb15Rnz
CI+fZRrxHGsha4T1GPUuorUMgZdzRrkZPBFgl10MgyW2yjugkIHrBskIsA8gwFgvXCwX3zuTX6+I
/4s44R26W5DaVnRAQgmqfP6cEhFkjSR2pmAu7jJA/yEAxszDhWzMnsJm4JEqYSRV/fBI7nRNXQI8
dnD0+Ff3HeUBwoEVxGA4kYaDbQSD44lwDqLCZH7dBy3csabeIbNW/dYdar0rNdOIDEUlgk6UDqqA
hgIXqDmVATaI7pPLbp+iBHP1QkXELoA2E+MQ7l5uHMpKO7u41jsDDCNB5G4bQLA6eSwQnOIlfCLc
djs3pwg4BfAoanFLUrGjRZ6xdiJVd8fBZkHEOT0wryu5QNkUpiZJbZzW/bzkn+vlNgMmOv1tojz0
5IhDYRJRXoaxSOGvwuchyEUAisre5JpJzSr3E8L91N4tMAKrk9cCqrNtC0XqDfmC1hF0GQy0Zv2A
fGAyuPYOU+gpIONqyTq9tu69BNlM7LIp5EYjoDPUVmxsCvC34/KAu7itGieMDYr6C4icIGNdT7sU
LPmlxrtfpFhxvj/bqf+JJTM4w4amhKsDbwZK1GVX5s0lkknyAu8B6ox35COY8AGXGiU4AwsNzK4h
xGdagcGDYIAQYNhw2Qz6/ooRTS82tMg/CV484xIsgyxL9Udb67/cmSRmmsd6oZaI+UmrfY4149Uv
DxVmOASsavwRs8ahglpxB42JHB6JdvzFRbQE/iIrv+hKfv7FZdKqKpDJpfvODZDZSBjmHhM9Zpjq
8WGlANEcs6JrVUz+C7PgSMQKfFBjBZ8Wf2vwVGYJhS2aMK1kEGss9DcyGfksdIE3wVBQCxSXQcMZ
oCiGDoEjNJT5i/yYNP6GhOmy3RoYGyz5lFRFhDegLFOeQJv8LoURZd4RDeC8k1inKxNPp/trFWVT
MA+xqBXpB6j2GmA1CyQ7dFU0VrPaKUa/DEZqKGV03PtHJJjbpGAUcdbRu1whrojshV9ASB0KXtXZ
U1BHMeJExpzegd3BWsgbY33V7UZCZT7lnmNN55VmpUtXwSftksWzOWWQhtgVao8sCBZdTA3aKgCK
NnxC1Kupysthf2e/KGZZRdIO8j8VTfV/4W0KlrDBmPLIFlHcBZQWg6aFhYmho4s0i45tytt0znJN
OXvEDtUiRc0NLz9H8dTqTAnT9iFDyPbRX2/dAn9FP4+9dAFrmNDqE5EqKUAmV/p3FWRTYXLxTo4L
rjlEG/o5DWwJLAQQTOQQ1BgNCFYo4H8aHCVC5GqPrCwNUW3CylEmkPW/HM1fILnGdK4QXWa/rXUm
GH0cUS69HjnMOJmrj77YgLH46BrC6rwn847QfP9/rfueMDIpxSPKXY0ImaWEwxWe3rfVPpntvxDn
r73XvuprwdGpSff+rRQ9SxHKgFK2AJcxl2I8d4pJkVMDgxPaCGxVDGDMI2rS+KEYKSE3RLHJEFrZ
C4RCZ/dJUVLjFlM6xng7UO2FkhgDr6waMvbAZNYzTgxXFKXVOfQy0JZTMPTADj5KYZxqJhqBYUW9
4rmN8Tb7SNT+yzimPgcKLcTBSDBsJecO8yrVdkUIqOz9igIoqj344GdIK7FmqJJJUcsA7Q5JsHhm
71hmnZdntPP1a/M82IPVaO16gAtGR0BFtXapbbRvwR1BQ2BCkblgHIEYVdYJzhtcBwRNAZ1AtsbY
KeJIfSkdfgWIxHGvmQ7AhBaKHNxzSHCyHEtAc6t1jvQTan0EH0AB2dSmebkQBAaBBQUVNlEX9kgu
j4HwBnX1NkFwCG65aow2FzJsH1JMsk7EZlwhWUFQszSjrc1q9LYWhHhYp5k3iWwcvc6OY5dYATvC
cqDTbU3PgNEOrM8J324SaStxh2+I/jHwT2x7B9YQHzIHn1H34b4VUklOGKOPs4DhXbMEt2YCpIJi
W0yEI9H8BLMC3j3+moLf1b1D3Rdj1QRBTEIf4+uNWPJKcAQKxlkSLp3T4A1QRMCZjR1jZEQlLBT5
2KST3LwvLnosUtbhI+YvEFknhgyHOYMl2CMzr04nBad4uLJKFOUSIed6gv/F6A72GISYEDjsP58u
pdKcqlJMAQwDMvhwKJOgIMZGIEamASELUKEve5k4bRY7CG2AnNIkCiSCv7NVwijSjFvynk3mL74K
Rjks1Z1XkwnElL6ias8nPxxClQrV6qGOJKe1x1ADkE1cTpPEiWGDccF89mFdPrYKcNcAOAZ3eAJX
URsixkRqhfJK99RIwoIrAAl68yAR4pL/WeaPdjqGqQ+06bLYK3QgpGB3w09pODdDtOlXxgmJ9M62
OwOa8Wm85lXSt6R4mCw/KgB/rW8MnOmFIq9O+eFfCLuuv51vB4AUCs3n4E7ISrinb5APYXVBhPaA
BZMQfHpFM6sEjd9+UYgrfZg93e0C4uJRzSWm1MS+ITC0wWyGvRRclEbiAdziN7ozLit99oEeEUnz
DvpL8dM7oQKNOEB4C/cusoOgO67+Fjz2JUj7RdKu3KpokJ7d780ubp0ixZqwPnDrgLXC8UWXnpLs
ZXn5+lg1ssgkxIjSoReJsvLd2uOmvSwo+az3vOBuNyDOah/rCxIUCXSCkga1UC6F5Qe07vFqSKab
1g4yFKTe5/x2SEWtkG9f9laS86urC5LEYA5Tq7hHc8AyMSj39muRx8dPbOroqXf5EqhsV3f+F7AF
eI7RDGOUAWSfwbjgQjXeJUh4v+ETp+DWSBqwXHWKYFYZ+yO6x08a9+HTcyv9z+SDkXPyDvAolp1r
OhNxQJ7AXwrBk6uSGSxZwswHt/z2SxfnXmDGFXl7EX5RUKMUFl3gzQGz3n4YTXjdN0/nuG/tkTd7
OtV3lHP35dAg9AbErxweUI2gggbyQcx54jtlKlMcXu9hd3Nn2M4UZpO7gWiTxPaVaWkPDRrsnawz
hv+6RsnH32yDDXFE5Ivf9o0AUc6+sGx3tuiS5Wzo5CnwufyhlUlZCsx/Cd4A2ZIE/rpk42zz1vOv
9rBSYnTwSCnApNAsoVICuTcgDOxLTDhAXwZ6LPgZdgj94RYcSE0Bi4UoqwllGYRTWPX1wmK3UTwT
8otdx8BH+kSPRz1faf8fT+e1pSq2heEnYgwUCd6SwRzL8sZhmTALigJPf76JvU+jdu0KBlhhhj80
wWBce8l1pFD8JLXW+0orgjJyMqnL64C6msjAh8ltcXgPWue+qQfpOcD4E2u1kreru09C+ULquo+m
J9Qj8LetUH8WIG+WiR6VoBvuUf7pNfWf9gosHeI2XlTmeEy5/NHtLO5BD9S/erzP9tPB20SMpEBV
o8kngpBYi2TI4NMQPvmXj//J3buOe5zzQLjPwijP1VO8heQXUG6+IdhxdsQEGTFGAMVA8lRXRb4Y
s2dScRpQ/G3unl4ozvoINvJNhPm1UCGnR5ofta4sqEwNrhLiG8HxiCVMZOVuSgeAgFBxC4Dafw2E
wcACutpZ9NxQFnuxW7xsrgCXSbeksnvCn7xwVHCNfMSXg6AYz7J6dHmLiJFdFJefGh+vueOHBjQD
MKQtUfbliXlvVRYgztUiiqTCgXOUX55dXRHj+oYeGQhz474BM6LAacQ5m4Ct+agGpfa3m6luxftR
XIumpOIe365FIw6fI7Buj+iiYZ4SYDPHMzWhk6z82zPgCfy34vL6uJGdfIuat+YnGjMIY2anoAjP
CgbojjP+ckyevOlc364ok0GWuzkYgFJnVoCWFlGaREiAv/EJyWLz4z8xpNf8UzHU8g7vOqdwUGAK
HSRp2Lx0Xs+g0sNj4WFY+Eki5MvaH7/QcTL1qpX/uQRNxBZ8vAqXz7fb1PwWqaASVEfR17jkngqc
EdWrk9PmIw+5tg6tTpu+PezTj/ehYATM6tZRhx84dOOy4ausHE8HC9sHtgA6otIpCPb7CFY+2oQn
CHEI4KLAd2LIcHotuZZPFNL+mrs3+jAj7Y/c8Dni2vLPO+k5WxftKsT04SQx8HDLoq0AmNqyTxua
UnyeAoVHhEDYRxfv1ejGsOHbsOXpbEA/2mIkedpYO4r5BnkLK2QV4KFiWvYBzpMuv8lF1hUgNJyP
FRLYmWOxOmxJKciHL84LKA3JLlzOAsVH/C2p6ZerLvX25u5+teV1IWdp4gDZmjO2PsvPOFlo3cuJ
N5T9Jgueo2F4OhaXCe8Ex0XSWC4qY/CzRMyEH5wKP6NPzLtCU/kh1peFQXrklmiX+NYapcgzPUjS
UFTlGJBo3qJISG58cLjxOS8bbMZxAiq2K2wM2bo/AT/gZZDM4VzxCjzxZ8znKYEewB6dF1sTbDtF
9/EKhbOPQAnmqyTibzMSxMzhyWhuHEunLfGty/eN9Xv7uPmnZp83QoPgAnAPUATgPgqNAKD4M/pw
Nyf7XUHjQalNcUm7sb5iO0NSa0MtneflSwvVOsttMWEq1gbYGEk+ep3Hx3bHOAzSVfemd6ujt6Kg
TmmQL24T8zxOzAFvT+PXSkjLsyYSsVbHKGfWYXp5TV+H+XnVNY7UXTgtaYZJCqpMc8Tvms1ehZJc
o79S+o3DEH3ep+kcWh0tHXxao/tzfqFelP5+ytlNnTSayN4Py+NIgZX5OK91ZaaroLxnn0aYJ6PG
ady8/uSNgY65ZdrhZQ4gwAvQ3CSDfGwsGjgvj+0hw4Zx2UZpj/pbNkwMLJ4HF2us5YuGPr/qUzVZ
qPhBXbvHrH9N96/X6G2OT7yYtUEvhR0TPzexEnNyyy3V5QPinhqiYoE3Ds1MTHdeUY4O8GEEvAk9
biQ3VvglG0h6hYkRnY4YlHaqVZRew/Oppx36+IX11Gx7bcUrFpu7h6fsk8rbJUL9hQw2lz/Gr0ek
C9tl53qJVurgrAUmpeOnKOrD1WcIPlEANjzjHBWYY7ZD3pVe+TzDCfM5nspCHGilhu03skWs+HqH
BI2CuaF46BciEmiRfhEsVYh8e6/hCdwWQjYYICBY3+ydyzWO9PnL55M3avNBdGwUCAo89zUu6d/S
SED3z/DRd/rDeAfBHAsgEokdaCdULKE1i0bMiQTu3BoZFYRYoAdiyqR7Gmis0/gJMeXpW/u2Ma4Q
4oFdr3uorK0s+WMcLw7rk+7kcdI9j1cjUjYcJ0/DtGMO9ajawmXM5xQZyAbfk/s+QZQ1QtOqCN/D
FaVsloJ1K3UQc200nHRUdc0/tm5dpbKC5OuOeOPMPAWeesYFmEi5vX4TArI4MX/djKodiRVCThAd
FSejMXMeXI2+0h496QmZww/ymMCe8BlvLu7E3Fdzkj8InB/AtzooQ0J6z57OB4bBr3qftBoD2gjI
T99RG2Kv+8vOY4wVttnQPKBW1iMTx9euVdqPBbwNhJ7P/ddEg8UhtNJyZIyLwbOf/T1nRs/skvUF
GOKRh6e9fAcLBd6glLPpLS5TKgogtVR8A1eDAqb2Y/9m+P+Y1Dn7j1GF/PibsPce6g36F/5joIxo
hdABNt6e1YLAxEI5o7nWZTvyNJAJdROWclGn8C799/w9hlYE0fvVv09b20MZYJnVKqZ3eqsIlvp4
m5/bHtuo/gzwZ8wLqijlDIdW9v12rL+mz2xoHCi0UD+kO3fKUTvtl7VBFSsz0pmKRDbP7fWZ2MUq
UvVpkZ2cwy1mdryebqoFePm1V8E5Az2pHUjmby2R2WwVmVOYDedtbjP6NLcVwy548fM3Hr4pAvBU
iRoUNWiyUmmwAFYoM5V1ITt67fbfgTzo+BkztE/mjrGJ2PfxGr4rsLrG7pQO7u2FweSDeKSK+uKD
Jv55jJ+DSh/jOW20oweLmDqxmGYvKnD1an7balgIMDcw42tdf87QxBoh85EJ/tTiAtVo7NvoIZ3W
JedU6ZvPUUE7pUDmyG/ij2d1qJuctuLnBVgHbYeP+2DFfjuN6UOz6YazPzzbDi0rUa9ExOFqK39M
8km1L8FIXBBqy2cliBb8i3+y37wH7uVP+sXH2PRU1U9dLeaKzN/z4aprDe93//qYPVpB+9R7nUbk
GLnpHdpzpfprNBA9ho+uDwoQ0q2oUW4a2vqTIryzmrZpWjX996FLqIzQvUTlNKKA5dLzF//ojvZz
XTaygID2Rhsk7+U9POiACSYg8TTqvfRllpSkfY2vhH1GJx2raQClvWePqFT+of8goz8jJDV/0mU5
43GUjogRa0jApwcW5jHIe2fU7lEre/IsiNH+CO6PeIo0HfRATJz3EZ9h9GIHAOLVHfGM8meC/mVk
CrxAjjv3a2yAfgBFoO6UH+VP+RGgwGugkrDLySsiugrnkEbxhXqn1LopVcgrceS8gP6HKC13DbiD
fDqd1yZ+NDuCQcAlhMfn6D2Q+3tAyMLloMUGeKXt4Wy7mr/xBVkWK9ANt9Tldtk8sRem2TSvXlx5
HorJ9/iMcZqbI6XGAw3xU8xjNf2MgTc0pi/VLzRmYofFhpnGFl9NMTt+bw00vcEGPV2sknX6nKgv
g5fBOwKEFKSHNYVh3JJbayYaEvprqusABKaXX+XQz7bNdXP9qB8vvy0crFmn2DuoB5EW3xFmlInR
QqlWtttXLQ82TSnPfqhX04DEJJtCn/Yc8XMMtpgoryklaSpHd4qcJc1p6RpJ61h66IIYuvYF4mvF
pTeLE3sy2U9GgosdjcAsCwpRWimy9gl2yKC20qRbKoeg7+vyON1xKYomDsExdmtIfPOF4DvrHqkN
GALQGnAk/lvk3kLAh4Izo+Ai+BtBAO6CIfy23c5yd1iqOhuBJQqJjW0NXOx9gdB/mLor6iFgXpFi
oJNNnkkSSj7IOsxEkJwTZcFDxCNuB3dLZgfr6d+VX4IMRWi6Y6Icl7jAkikv2cCQZCw/oQgz1os5
z8MT8js5XRpi4KaHJyHJz0mPMvQ1SFmY4XRwSn6bJmSB/Lc8iqookwwm0qvzOUTP3XV557u873e/
SD2i+M+OBxWAL/G+Ko9pu0uyl6GjAcWAP6x/i3d4Z2rQwuRtzUibXhNWTFCvTMUXaLJswgIfy8Hb
IiwERTXJZzLR896HyS6NJLSRI6YPhU6TbpPWkcldz2ymyIfpL3NPXBUn34mYjmhU/eg/ZLZgtpZM
RlLrZblLl+ZfuuSFmUavejLdR01y2t6LP3wye0lRKP31cuCHMSuM0NCPYKnymQbsT8BcAkqTuuMf
CB+KkDdIODojSfCCgicEbSi4UmEA2OO3Pd486BG3bHXQnt2gQflNkh7QRXAG5chZRJUZJjiDB+5V
uZ/7WkAh0AnaPYF/5i6STrAV5VBGwqeUe+WV7nC4G8LxbfevDjDC8cGbnsBhCqoZ6CE4DF9G99V+
+YJc7SyX1F/HjMSLvRF2L1UhSmU9q0GkIlTLwtnwk/qHqZt5p3m++CySdbk4rVuby7q5uK0fa2Nx
2L7Wq8XhNwnz6MSW5CSdT5R0LmERGKHKdhvcHk4+eVKTfsGnKyEY3/orsAW8YTmEiveC/YakrpPU
NEZh2gkxCCzwBTWIEnAC1aXgS6kT2KCcWt3O2fvjIzKWqv3qnVX3OqjIRRiHqdxgr735DCTY1FEK
p+wkkNhOS2zkkLS94M2gnjrGsdGFYvf4nMNSsCIFjRdi5kd4Z0LVtxsDNrHTf7f3bvKx5zXsl0v6
5VwJXFAQiF8Es0AddTiUoJC32z1MLf4T/hZ8t37c9367FfW5Lvbyy+6v6vNFMKzpSsFw2OXWj9PJ
EyYoKRbmEdScQML/PCfWTzWrZkL3tDqPkQP7LZwoLmQw/xb0+zdbEPOA5z+c5Rb8vh4UrQZK60iN
7vSXv9/O5e3BrV+CNv5CMGWNqykvc94ndTxnvxeSWWLPENuGQJfZSYh+KfQ+y+bJ4eVuYNzCNt+B
NBizFthBt9vvt9/dM1lg5jTfziNz3lAUaY6B00XqcoVLLgIZONc7CdQE2tJsHTjgIZ969FTIKjh2
Vk78aNNkcSu8vqC8Wm7TYPHqF9h6Fi43DXkyLTaZZZw4mpfkJ/VNSXoEV9wuoOn3LwSmyTuuLjeG
FrcLKQRikqgHwTatHAvx0hW1eVR32VtauOjsr4mH10EJe49+vwHHVtiBNxtJ5uC6VYImcarcVR83
e9jw98ikjCpHgmNsTj+Kb7cDPc67ZozO8eI7kjXOnPD/m/as5KzKMIb9IqD0zn5Ukxb7Xv+32wXZ
PcSlafjiPP7GwiD+TO48XjmMn7MvRErRwZnM4iOUUqULpiAQUZhVzS9PwTC/9VqwRERLOnOIqcAU
OKh9+nAff38ZWwIYv2C6I+wJgEt0X6watppgiPX++yoiiOtDlPjAjQNGH9PQfwRCQGXMM/gLBmKP
OZX1XrvX7r07xUyH2/IyEuIt5a8Y9KG7j0eIkzSG6NWY9Fz2+5Ah7/S7P8F4x2rHYqQ4wXp245fZ
98NPwmdjzvLp5C3LaJPxhuKYjagVdfMS/diy2yCMDwnGfG1u4FzRmMu97GrOpz7hJic+jS79Z1dH
O8w2FgXdWS6HtaG4uDlPldFx2kQexn17h8T7vNCdxc7GUbGwuEzoQOT4ERLm7zUQOnGrNS6w/SMY
hU586D32x0gLriRf9e0yX00sEDI9teUZgxNydvgJRC2uCoX8kk6IFijLRpys1Y26UdhpHb10rIkc
Wumc5tZEH60mxsAYJK1rh4WHRfmD1WAyTVDkIyVfee/NZ+Uh/XJxCvFkc8w0at2GaBW9N3ggWsv3
JlvIPVsYS3Wkjq6Jo44+iNVorDaKMEWAWR0D9pGqbyXERvjC+8YrMEcNQE/POJkfs7B8kQoBlEHc
jopbGajBrfvotk2oSghUAsA5IroJEilH+KHizD1Bp9/KPzCj0kCi/5/8nrb0P2E0vY62yiBPnMXi
xCBP0TVdPbxVPw3bYYLp4ADpbSB5dB96QH0RLgYc+KKFOxPMNOAq785JYiU/uFeLiha0UmXaHFND
3ZbjcoR+zmtxnFPL6B7657W5ua+Rs1yj0TpPx1p3gKXKgKieePrmD0BoIv+AuhMgJn2a+fKpmqjC
mQuB3OAMFxByEDKIVVKn98KOHb2FwYUG+6qHKXfcDu8dwMauPkxQFjoMzgO1UyzbzB2yOUQ3tF81
c09j+kCMsA9lDsh7qz5dIqsdNObVUdY9nbCTwrmdseVZZOf2arbtvHyjJweyTxeHC9akJbV8LG5c
DWCAdMggAC9eCzSn3gtURLldCHXZgig/sAWWNlKitzwwMr/JqaaLBuawVq4r+AVQd6hlDU5ToZIi
abgWGghBe81sk3AXmEIIygPorIWTWRN1aDZxppvspZDSYb6vK4/12W04lz6APfQinSe06FP/iDgw
mhPBZS0bvWz45eKYuJd5uTgnbkkQYOU2oUj8jmnREbJK2Lob0icjEHrUUE5ApfRFAfUDMwIh7rQi
yrDdN39hJXYVVME7NiboXjOxLvOkn+JXYSf9W/1P+ZYB+qyLNigduLiIK8gnlFFoH59lKIKaOxLx
Caoak1CELTvS6S8glmK2PqYnQdI9RnaT64zg/vA512tNzqcIXCKByKMQTBevxJUfSVKg+W+xlK2x
HjwVz1nh5arOyzmAgWbqoKh6Hl/HgngWYwdGTsBe+oeoD849sMjRbHaG7I04KQJUMyK4OqhhC4nt
Vyjpsr6t+IcIYgCyYl5RBMF87uMmY5F1oIvlAv/sHgn+v/dVOCQaK30zMANkWOqlzowTKjxscTFG
KhwfJAiGx6Eq/5O9pySiYvtCrmEj8hmiGUHNcfoiE09pu0c0UnkXTfsSIj8NMVD+RVHLoVLH9ZO5
jlow7+TYFcEJefslShbCv6NX6ebQRpCJrFtkwoYTLgs1BQ9XPgCTAuhkPXiwnGAV30fs9tw/9tGQ
aixAvO1b+9PW4t4QCAeQGHBz9NO5m342VHs6sC1Bpws++zZ8DAXF/AX+PnCoRtQVJch1ss3XDWjS
7U0LAXu8CLhrmPXie1DfhfWrL4BapGvkTUGRrs0cpLXOjw/j0/Q0fc7lj7HwipqxGgsHX43fJHkD
c3BYKyg5rDn6yZtPceu+oSmJ4IngCPB38dEqoxcVmJEZPcNnKNUzo9ZDEcyrQBWEbibrMW4JctTy
Z9rvKUh20ma+dxrRPXzGSvhBaAWjnS4+hvElkuMWffnNot8lQzEX8DNW62K3nk2t+N4HiXLHIBik
Ctjjx5QiMA/z6/jO8eB8CW6/zT2NP30aFZnqCxxOw5hSoG5yNLoZw458GZQcqAE87ZCWFra4kMh0
1g3h7tZIL6FiTaXfI5ONshPHRlIVSTwIxeQOPgCpaTACEhgZm2r/HaXtgD3Lb/nFOgnRFmTLNnyk
NbovVkcKDR3gt1GT2SD7vAhqiDyirB1fNolSg0XTXoMcThguWJEx2i4DGWt/QhWUla3hP+f4joBs
gXF85FtfFL2wKRLHmoM+AXFLkBh8mZNf8JoAnOh1OalstRa64Fw5elsdpUtVv6NF7SndUw720ono
vhEloqmHdkdPVPBEyIcTxF4pnEP5PWiJiOzdsVl4LF4ov6mB3JuByOgYwQu4Mf+zIP8K1D/Zgh6S
dUP42EK5+DIopXAhABpgtLArhKuCmBaEsCEIBE7xBbEMORqcbPm3nPiCGS1iNxLNafBhRSBHLoyc
RPnpf1o6nFBZKIUDewBMi3ICG658JTRx4XxJLgw/hu2T/JhGJYBX6of0UQDbnpdCrcGzN6QrTF1j
Kpk14FK4F1BmAWkcYmHinHcrF7gGTyvJr58CY7n5j4nIV2FcyIcSbKFgu/TFCbECmPYduPZ3qIi9
v6UQaaFLcZGFECXaalJZk+MG4uYOwhO4LvQ/4hGeXEIlkm5GosSR8mnkEArV9+8vgI/Jvzm+XDGL
Ao+Ai+Uu4rAll16IzGgFwOgWeFdXX8BFQgzJQNfVCG5IDnPpDMT2mlxEXI9mz1gmMXdPUOInjjw0
a/0KiicIuSRI2iTe2f9Kt1xdyWtliOtOw1OC97rlS0pb8P91TFeQIFe0eaTCROeQAfVltUoGC5Ln
v9RRKF8CWsfsDExagZexsNhMQPUi7QReTFZYqSZI8osoK0oNuL4AEZMRKoflyWgVCUONqsPHkXWJ
P/vStoWESuNvKF7RTWexlFdeoHyw5X5xhLEvdFrhyVZgikkSKV5NWQdYCJA9m04TB4aoQDIFSCjs
ZVldoEEw62gYcsG55PCehQUngw0cR/0INppLpe64lCNp2bvNndRky55wES8Qsu6iDcaETx0pNpFV
yoFyx264ayOCSq4Jam10HgG/oOop9wd/86H8Q8lzJ/VQOoP1QVWUSqlUTMHLUTv90hLblEfx9ktj
ITMKB0+kBCtKNljKcAgIlhjVvWyLWt6A4LkebLSXGGziWnp1KNnAkyQ6BlUf4FQECUJodSJ4IeQ/
GYWYgfBBsbqF5MubFNZZFUpy9T1OAOHBvdON9p4zWgnUz3cQM9HTGVHTyiybEpsm3LiP5aGrmvZw
aOd2713PnTtezrzQRPDXcDsLnvaN3IngruhT885khvAy0BFBirMmiLybrAws2HELPNSjxuelhBxy
vDylJ0pKBhu/6EhBuyfdJ1Hdj8hQqWvQ6xWAH0eHlBImdj2ycPr15qPEXjdrRaSKDaCJ9aaEJyRX
wyO2Qn1Jt25zOaxJa9ActIBY9IyJ/nCubIqL76HMaCGMPsNq/BkeuhmT19tU/RvdMc223k5zmvy0
ptW4Gpf8SmNMzwy00hsx4voLGjYBcc3f6e/yp4/lOMwOs6xzRFTrsLOAG8KLwPp9rIyvs2SSTLAW
+mv8PXfn5ZlBdB5dRwD6O/8voZMbtGaQIka4U5JPjPJxNa1AehvzxzAdg2cdp2Mhk1lzwZx/qWt4
yjGONcbun+DbH4Oan8biKho0r04tPcDQOIyEZikSeLK6fo96kADDJI9gdLW9MRpgXDbuko7DpJwB
kLrCiJSldTVU+qJbKKv3lxtbQaFId8BhKsZXCsYQYiBLpgxJYTfCGefxPZC3J7uKLLLC6xSphZ2M
iu5QQj0DAjfKWKxLs8xJB5R7EhshpX7f+3k7iEN9d5sGuUCJoJkErtQSZowQEXU6uOiwsoh9j/3R
/69iNFv3178/L+/nNtcJV9v13YzleEZmfL10NTSkXn7SyaeSgoATotCE1tKeItYnROQ1ED1YEcj6
t4zJNixaq5krPArwpgRLQqmXu7A45Ehm8kjghqqF4sYiMgUAwSZKbvpN3kXhSYByhrGLyyY1Gzkk
11BG5ynfVUagjLuUgKiHH8k+kv5qcKSfHV+jRtyIzzxK2fUYPf2V//Sr4OmniydftRi2OHmwD6Nv
felU2Iry0xItxGqkArI7RA3+6rZn/A9ag3avNTh3j91HZh+7yqw1UWbVqBhdOpdOM9pZ2Jk3xoZL
R4YyhOzxtCpx7aEzHA6b1Cf+5CLKjBf6MUl+byi12CJGi91/MxGBFG0MxOvILXi7uS9x1ZUL2TUm
PLRskq5jN+i2l/I+2r0zks8EXV1JOAj3e63Jhdpet7/OG+7uECgv/wBQUGqUiPRBbrQzMDPdN+Sm
ZWMJblEjAA2BK0o+eUK8y7105GSUQyDGuNP6uocI/7g5vaLD7XHC6pfJkNyq5SODEpKNqHqYQWsh
lcUVh+RHUgO6/r4qBgf4J/vmxXd3Fnuz3zXM+A9qZnBUeFTr69okyHxGz6haox/Wf5LDdhuks6++
LsUiT/O+cm53BEBtnQWVqtrdl+ppxarqN2bZ6EYhVeTP0Edxiz7Kaqi/McwlXpUyutxl+DzWrzkN
r1q4sPLY1r2GPDsyxlmM2/KIip179y/8MfhHilWy2cvIBuQihzdhYd1v83BPe2kkemcitEn1t/sz
hKYlnNaK5Vv0PbnIYUHB3h72gQ642Vjkz+hN1QXkg9uOJHqQKEKeWrUx4WASoWnexdLC1dcHB3Yb
qzMVMk5EVfcCKi/r34cqDXWFFBlCo5Nu0+0pbHjZWD5IEq7vQxApQ5PW0pRe/R4nXOb7P2G4CxOP
LFFeSg554hanv+nL0iAX4+NeI12wvOcIgyfMAqq+TrpasjPI0Q6uV9xn3DJz23zy/soWrT2xhnqN
D86aK0WQJPJ6Unp44hUlIpG5K8U0Gcl6YCEbmfMq8nqMc7LVhqc7vD95hxiMoFZndVoh0VX8GF0Q
0fsAreL/7i1GdpCfyzmCIoDGnCj7rd7BTHf694TiDmkIP5EkOOkcnE+kxPL0demW88tlm+y3WxT6
nDkKapO46c5YJo2Q1VIu7+Tbm5BeIfJvImCQIE1AKEQaIowJ6uwiU4vSUCAlGWzFCOQkyGxPCmiZ
x3WJGzGO9COUMCTm6lztESX4djQCfedvkXUT5SlZ69JvLJZFokZx8SV8R35xsFi4bjhJvCyYCIVT
PsskZqyt6thPCXVbm9TyCvSg5IkqX3TnWsF1f92X8XXfGlWAkN3jXCieckf8J8xcaKAEjuCOI1EG
lbiZUiEEUUlt5X3SLkA/waWUTeRYj0w06LbVb/Ergaf+QIJc6VpOVct/g7T1rggNsUmEEjZT3XRX
ng6xIem13Wd4/UsC1Mh/RChcdL5lG7gJHNsTiUHrBzZqPdAluEbCz2MSuEa/je673EV3URb9OwBZ
NiZc5CibpwP+iJktipBGKGdFpqosByLOKYNN9EdlOsP1Yy15w3x7SydtcWHfAp22KSGnMP60oDUw
e2bvrDnKLKOeD4i9p/cOXb2n9UTvVtXcz1BbLaq+dGhvoU4bNcyAb4Nep2Mbv+JVaPa+bTsZ0O2H
07xQEU6T8aHqX8E0dG9IrZ9+notmY99MXRNwd3pm9fxA8iIrGJ5Jdg/2h4E8QAyUCIFYgnBTJJ0l
3RFhZgaHMISEwSPiaEuxz/62ISUmkRqZtJpl+5CoNnGtSNYcaQaevbwnzyP1OkhHP3jc5fQHIfbl
R2icGKktLnt2mjcm0qxJ0z/kPFCIe1P4QpdXdFFuPn+LRIg0Fon47fH4fuogdeIZr9/VCUVMxEgQ
BGex+6UdxXrU8N59uQrfo3Tzbg4kXYtPfSqqGluuXICcI6P/uQrB0HJfhei+8kaDRqD1Lh2j2+g/
TLvRVzF3Xk2xavjJ/ozf10/xd99hekycB+qU3jS3ckcTGhhqVh+0k0FaSDMXsuwgLSgH650mCiPg
NMhAalaFRsVUrD4ke3/7fFYSfEKWiLLsJ1Yxwsj8lLpPCnXYxCUIioXltcaAzMkO68iFmSNzpS4F
8cuKX8ofwdLQBpkLuzNe7ZKuGrw2YgaghMd9C8+6XmNg9Jqj87w9uc6v82Jxil5uC0PHW/eO0h0l
qmZsBTfIfnBJ64oC/rkwv15wgb68ebExl0Nkmv5ddlKOWMQyrj0EM4YrCHuTOkkYSmysjA24BuHr
z4peoQTMFXBfiKZRm+izrvWTvLEpMYAkzxZ8vKjESLokOXbT+cxhQfOVrHXCsJNUynBgaXZIr9BQ
EnIMtfl6EN4m3/xesidO+M2n9CAh6j9Bt68WgYAyvnn7t4gGDqmndOTcCQwDGXwe5Uw8cSiKi8UB
Z4y1KD2LsrEVlOgZyP2yFeIlk6BORkVNhpgJWawDpUo680JmlJVY8hs4aZW9GwO8OASUt77SwhLw
XMGnlbQ/2mgfb9AAXrM8cGSeSGDfOnW1ytEI2NrO6edbIhsSYUu9lKgmFrFSOXKqurKOSLj48A61
PDaWgy4ePISCZu/IUpKxa/QaI9i4y9y/lHbqSrImz2y5FnnBp0fd77pW4zIwkICjnEq74ry/TW/+
mRNOsBOROV7D27DwTxSUsFqYvimwRo8tUN3VHBTmKsYVLQegBWrLsFv4GtF4wM6Sa0dC+fAajGba
cFDG+loTeRGwxteZIT7ubWwfn/Mkh9dYEvv6OfUUKXOmpluQz3FNWsGqV21kb5AD69buqicy0e1J
Gb8XdDJw26DG2Z60JwrHdX6J1BIemxGwBfaVCT0MADaolMKoovxw92QTEhnUzwijk7AYFsPn1da2
iv852NfOnUPpiiBrssvDpPekdvfsUKPrmFHekcP8lT3k4MtuU3IX3WHZTUSrl7ZjJ2OjAJxFM3VS
QbTz33d6YFpnxdwwIgDfNXc1MRA6+gC3Vfor+Jn+pRVfD/Ob6ik4Iy+b5HPop6YgCNy8nCNefNik
fj694EPlWw0325eLVm7rIwJIiT7kuLuHj235eNq4Eq4hXzv+hmmeRIMNx4wBQI4l6Kz4znqGqm08
oRc/YnP9Bhqk5u2u7KwmK4+kSFJhluhEKpFysLhwFps4nJxgxueoL6NZi4xlCwkczDwOa1FHlwMP
wEEyRFgoGdIC+ZBeUMq2wudcVASlQPbC7Ri5BRyQRNBEEFJSxBSxyxZTXBYBBi2ouG8+fXuEEES0
HxWZg598prZscP+Dx6DZAisjNZqsxri1OylYlp4QtIUFjd017oFA1MaP6WXIcJ4+KLZMYU1KgVfe
YpPW13Rxr7XMLr7WoaaCGsKZrPcyyKgATF6p1xAeWwfCDrk21J8BPJta8KpWO2J5210hI0jVcPOv
l5ECvZCMA64A4Z9qr43BMbK6befp35mOZo+JHjVm6IKwY2X9tbSd02Fbmai+1F1BREGBDfMeJOx2
eGr0dawv30wmTCopZ+IFcxlUKvKVIIVy0PrxA0kUYsDzj9irfDErCxMk0HzR2aLLS94dgiVZyC4h
5WUlVNkXkui9uXTFU5Dob79ayhS6scfSM5BQrTEoR4/F3bst1OCxyXwj9QGTZmxUh708jRJqE+rc
uLp8uxI5+qk9UY+fL842ZT6DWUZiTSLSn60FYsCUILSSquS3dAgsnFeU1si/Amm5p92Y0dj5lkkL
tsYXSh+IX9DaTLrtsEU+zqe4hwpyDlIvFRFj/FtmBGpUUNFa45RK1Tz+xBooqviM84lsqO8HJ0Zq
52yKbLRigHKYi1rJqfuJT2yYn/jt63weoWXeQ8HTMC8kbpfIXcADDy7jlSJGaYcTXFGkWgU8KMP+
vddCfrhGBVGTpXEiOmm68dtyIbjRrnt4yuwbbYhau2i2I/kwkY6c5BsyRuoDCRCgzGily9F228Ov
C42UhFl/Qi06/AEL8KUOm/lm0temzzfvsG921f4zlrvE1fIRSaa4PExMFjuLaFlCWPADVC5KG6al
lIZNzpGch5TK7RHdNFkX6aQTdvco//p3gowZiCgp7zIiWqPWSNZWY4SWdCTDpBk/6HvLVP9Oc7Eu
FMoyLdB7/46nazYVEKQ0Ir4H69VWekESTbzBFMv0BwExbdsUxTWiyn1KtVQuPouFLB/4RvfbAzoc
GfCJvYXxtDIxB8bIGDXAafFmDvxY7nSq69o6MjSPiOOKVCmaFmBGhxUpJX3aI11rub+QcecdS0sv
97A0fUvfm1te354QLn6ZCXoeItnfDg7j5vnHYoRVYeu2bYOxjnQjvC0eZgR5m3GK911OM8C56VEL
JuonuiahqXSblNfbg2JovqOMbZzu9sWElmIr8dnYVYaTpTaVrZ2yTf8awzMI/Zw1VkrjLMKHyT0L
LDxtuthkacFmeIxAhZwAFg0I67GOLbxWZETiC139EH8SCf08qfVCw7M+dou1/+agp2F6Lyjj0K77
xc9tAH6RRhzhC7g/AD2L5h5ErFh287IP94qK+1/ewnTVvvLTg/eBEA0zLu8flsZWmrvaCUtOG+oX
NkGIh2PVjEIKtNjL/M2nLSipNN33q1upvUZ83MJ9O7t3xdF/z+nLO1p22oq0YVEEz/c2ZVgBpmdF
Jui69T+U2qiGfjrZypbOaHtg0W8A77FJWflP3Qs4AF5QqMe02RHcQiFY+hUiB8b/WdybzqA1rzUp
+qJ6IVpgSIyhS/ZBF0ZBp1T5EUi2QCifPVCjB7TtdCH7iVAIDLq73Pg6m9xHp5rzRwWfm/kIm+Tq
OHILdQomVdvCSdqG0wUl6mkDSH4g5fT4bQEmzhgb9vcG40X0Cj5rZZFspWEovqBIi1NjD4w64sIR
3FWHonLXRCzFoJCOQwMFU2CRYC6HhIcb6YMqhGUKYfI3Hbv2pGyLApNrji0SnQCpI37hKz8rZVup
6ki+9i3Sk7FJh6rWxyKhqduYgPiv7tJAC4H0ssYci65pGWPofh3q167OavY9BPL1LXWeLygZChJS
0mEz0mlH6xyEcRHNTHjMGm1mAcKUQa6hII3sJxiFIw2Vccsd+z6KmgJcXkq4LehFaZPRnyRxkWNr
Rrh2OcYBkBkrHH1uy/s6FqSh4aljCz8s3ZVd5rURE6sL7RP0oxay8xS8p33STVEWQDQLizHZ8aRA
IvBIREl7f1PSRKBgQRCYzrAF7O3HsGF5Dw9gQzZi8SFYNek3P/0arwYUIfPUQeqW3M0zbc6AXx2l
LOGbza2DjzGnW5qQchddmwaJCkThWhSQkjsBA8RNuITAfyqojLM7g9DYmR04Ae9A2t8P4gNQA+Ua
WbzUBn8Mk3j19syUwuZJ6IvMMThH8PfOfTJ+lDvO3phhQckUXYo6l5Xawin8YC4ieNd38Jzk0Bbn
2srTeh9R9ySpEHCLQjWe1F6gdFaoYjdpt5/d5uCK2rNTMJcAFAZ3pEguLhXWd2yvBquJgoZVv2Sp
XzRBbDGgUwpeH8A0P7zGfVvsM/uKEbBN8ozpIMKH7nPzvnrlK+A5QHrHLDukCVWxed9dFVxAwztd
b45KxrZV7wgcvYB6DqrcuUUs8A1/MA74ZNS9M7t6khR1rGn1EChb7h+m5nN8PAQnEvKVnVI8p2yO
wSONmSpnu7zImtiA2Jph4uwfAw0FTVTE4B4a3mXl6N49j0xPQapbs1UE6z5OgwhZiZrFgxTtUMd3
BaVv5Ab8Y1T8nM999RDrV7uw/EQPGne37WWd/PfyV5G9t35Z+dx2Kyj+x9J5LTmKbFH0i4gA4V+F
k7dl9UKUymAFCA9ff1f23IiZ6e6aapUESeYxe69jnscC/38W1OjMt+y3pXHik2Iug4egOGXGk2h9
2pc+dBapF5peWCGzBmIE7mCfRev+XQkxsO9TUK6dK6mr9Ip/fFH6NfbusFjqxq3RKKjznJQrVPb9
tqHRQtAIrIpYL/4dtTV/N2+3/fDHqKemPeKFx6We0K1Dql+iriCZZLPjweJ93cbhb6DZbheli0ls
iDct+jCkgGf6g2rvZ5vJ2sXRLto0r/QAi2t0xkZNEkwrEOXBFcs5/R+7pM14LrMA7X58VRXHVkjZ
HueSJjpa+SZgTBT6/BTPygDRUUKUpe6Mv+ewMn6igPsfQ+TMfRZ2bOKtfwrxPtsndXdUCVd+As+V
k23Q7LEzmwl0sRqZ3AesIHqfKXQp+m0oyhbHEhWIr+4JsrlVeO/JNBXn+VtZuPFNIEKPfS1cMBl4
mNgIqmvPpWre53Jd+CQOhO90wiKgnByH78rT0ygQHI10cB62h0X6qfyx0lILZzGEpJQV1oKJawZX
Ystt4c/9U46wIVO9OIiN2fYYnBqIfd30rBeRRdNM8cT3AtBldxZ4tH7Vr0SzVPIufAnWhOi4tXyx
B69GG04MlfjXURWdN8b2+ulV7DBrE38SgG8s98/fDI1Zjj4l7k9PTBm3+KigyVjN22kKnq+5hpyC
5q6cndJrSnCKn54iE6M3uEB7+flqi6Yvbo78WEkO/cjQJYTX8FKiuIjpM8sW4gdle8f/BHmLhgl5
P9BrOG3VTmZElDhFSDP4cMIzIrq6j3VGAS1/E1IyIhKhwpu3RFsu97QLBo2gBH8+Bnhua4SR/2jA
3QIQcL3H/gt5FwfeZorZMtHAwh5gnWabco/xghaxLwppCdC9dPDpV5v3x61l3CrfBaNA/UdJYHfF
BfxkT7vOInsBiYZcZFP/FW/m2TxTVTnrwE5EVQq88La86XfcJWRy5h2+nFdcWYjYDCnLEaf9CwSI
o0rILlwE/sE0QkYJxcbhB7E7VgB3uYIVGd/0m2wIGrArBvl1IYrhCcAY8dkrdEwCEAPMtWBYetBL
AG2O3W+J2gbPoeSYglCAsXrY09u/qiu5c222ZVI3YAk1/5/awQXV34FZ9+kJxFBBtgrjadxZG3hc
YF0A8K2ytZB/JyfNlwL7nxTc3DBJlL6jRpdK35hBzjDeYce0uEN2kgIDN1sSLxHCZTZMycdKr18Q
sNJR1tnKOY05Jy75052N4Ap8oLyJKx+iqGPtsGKwlAMN+KTw+a5eVAqhyqHdQHDDrb6JOnhuoymI
IoHxIn31+IuioFoZu/FMkXqr0abECuZSV6aKqlIaTgMwHAzuwDn+Hp2PQ7wq2i061XLHMA/wG6A2
2nIdczslxGv7F/YU3oxxKs9sOOKNzdv6GFdsRuzdNJwpL9t3H6/wkrtoC/IbGxG4j3Mq8xrQic/k
8WgkKv83IwX85fXuREkjRehncFcJm+kYsSnskXduICm4XaCLNcv3yQDfvO618i8mu6r4C8iLehov
3R7oT8A9BRHW3BR6+vo7YSNUCZRjLAuxAjALut2rLjm57HLg8jQoIOVgWAglh/SeY0thM0LfssJA
mBCP7vtTSvGbfFb/rJF13WceTaoh4ABzfW1Hyw7Jde9xVHRYlMQ7XfzW157akg/xAUg1q5MZXciy
Idp4M84+7xZjb4UHAk+EKb8tzSJchrAVPfbitf2Or+rO5s0B0F/xzrKdcMWo6FPUnX4nmIlQgc78
GW6BEGM/zv0VmoZGQ4iqKkSMkRjoyalj+08HWUx/yjZ2hT0eGVbk3et42Z9++YE2/UMHFy3PExqG
1jkaXB6iaK4Y3eX3Jxcide2tprMgYS1Uvn2HxMDH4WMVHqiKGxskfUtGaq5ktBPVFc6RhY9roAXp
T3tBkOK5XOcuP51X5Mpk28eZhY2nhTtoMdDFYT/i58mvtB18KBqaJ4z9DoQAysZ7eeQ9YK6mLs9l
2/wX7Ssr9peEgjdeMrr7RGXCIw0N8Myb4ceLJ33PeMEjT++/G4BJ+LeDhnEFB0v0xq4x854jeL0H
3jBLBU2vL3YdsZAIgH/J2gArUcyur4iGXm36Jfzo9OPJjcry4Naw9MQywjD2K9E3gDX5XkU31lVg
ipr2glflE1BZfuembHjxG5+GvwSscSv/gg7cQLKIBe3jYPwuXnkqkA28kRLyfxUkUeLFFRpJAv0h
LthREBM4O00OXG7Dv4dBpqAtNlqq7kq1ovbLm2PMDPsm4gSk6ZBxWcuTaPiI+6h5q6fNKYbZnOPz
uz9xRK1LXhtrOoeueO0L/lXT55PS8+HF4u/JQLOP6I5/ze1ws98XGW8i8f57C6TPAO6QoPz7ft6w
SVMFmMhefPw7lfcAxhs7uaA1gvKwfsXnKxN+LAkc4mVmRUGv4uTaipQthTqvrjhCmqA/0m5YmZUr
3RGYsbd2wYIDhqFa8i+mQxyNXMgn+i/e5403gOyLNwVDennhm3Bq5YGF64tZAjYS51+qGDw4uH19
Jm8IFy4ZI6APQF+fiQe0Q6xz+y7Yn/VRkV2WEH87Wa3BsoLVhnPE/WEvA/SFeIzFZfom2wMDyDnN
D10gnmdoLSMkQpbqdJuL5U1+1enmi8XVIzV1uMN8OB7KBACV+ECsAx9xONoz8JdLsCW0coG4ar/x
N9eHxxPzi1BD4L5GWASeS7y0+HZgqkCImGkFxJ9HtD9Ne3hiiLNH3kvOBwQOBueLP/J9LNKVKvMD
hajUvvOxcZpcuJd+dyN75hF6hWTdYSugXEC60TrNJWehAETB5ssnw54qxE3i/rNDGsBOkfR92DQH
mcR7jj+IMEeVdcLdGX8WM0SRLHf5NENQf4prqC/B6CSGi7sYVv3TJ/0CRtJdCh9QOuUSoo8jx1ta
I8Z1eXsvlIZLmU1I+ncP0m9kiq45b9nqhgBLcbuHbkNlnjXMEe1pjzfsnLwKRVa2rYK1xmMFWoV0
viI7VZgcsWD9yy5olHk8pfEpaV+tNx1SDHeLwgmH/nAhSUIAIrPK4JbMLwryd84qAXxhbwFyAkht
XsaIifAu99YFjEn1aQyNZ7fMYkC1Zv70T0Ryi6NkXUbNPixwqPc92eoDHWlEJmZYn2NvOFAurBJL
W3LOzRTSKFhAC7UFQnUGCaymA8AUdUd1Er18J/dMHhsCFhvwWbMH3otbgeZVgpLPvIVFd5izq5y8
ds1HpP2mZJYtZdukw3DHnIN+g14jB4IhIznAu+hLzWuLLyUGaO2OYP0oav9QfU0SR0X98Im1t3em
PZ912vNkFL5hiz9OENYf6O3E08fg5YhNgCuxeOWPNaQdNRTgWQtlKhdmRJUrCMKcqKrTf6ccQKvH
tqdoqfHs1K+R8v6EfR4eGhmp3/dT9tNwN4/rtryrEYIM3qQsjW49ewmCMvJAlWplTXnUK0PF7TlQ
EBBER3MdtcsnSwdEyReEBwzh2PGFiWPdt2wNDJVHw1U9glwZwLR1tGeeq3D8jalWRLtiXy18nfIi
nh7lUpY00qN3WGx6/rYwGkenTEOwOlHMUxfn5PMrqVKntElPcbfZK3gOA0VFxkBXGDdK8uxl+dkf
UnSVDsfhrQ64yQl+ofBQ7bnv4RYNypPiUSDfi32nOBF7JWgtH0vpdDfS49SIdhUSNmJfInc9SKhy
sCr3EN1mWrLj1vhkIrbxOWvH9p79tneiuqR0xO9J2TUQjKaAKqHRJs9kou8BdoVrcOkpi//0s7fA
QcTyAmcdUgxdNt1ygUpCBcyAI9KTBs9A9qxue6h9iL+i3ROHOId5+pMnv8n4F8fsNUeTYTesqWZZ
0ivhqPh+fI0J0KTN4Jl0Ib6K9VQEz/rbolWuq47y3Bdr9ZtGNa63vXrUbso1upsvHVW2T/mmUxO9
jbzLrfdcqx7uP5bqYlUnTin5jeZ9kq88202OCuxwMIcHjEDLXCWMD++cfBGEH9mP9IfNakO/boAm
c3l8R0+3bJ2k9sJ7dRtoLRBsEBb+1Jcqcx9USBigzm9ww5wUsrBtbL9LvwShWN91GWJN7sNlIy/L
bgItAaPrtelodJOtE4QS6VxLzMyvxNx8d3LLfdk4QeYi4Atqsnsyz2gnd8ugfwSUWitGENZUTekf
PUAsTwjwsIgDtVDc4c/6M+q7ZH1Rm6ZCfaP1BvVuDZKEMI9LnalLgY5BHlSgd45JP2p3ir104JGk
ecfZqEOh/1OfbyGXcTb8rgX3gRSpD3Q8ReNbSJ9E/9XJ/ZMNMLHBZhgFuBaKyS2vsgQbrG0wxDDA
zBR1x+oEsoue3n8+JqgbyAgmT4AV/rFF2ZyqNcR8tiRBCkIajT2BqCXziBP3KPTp5tOEc2cGaohf
1XcCSeHVYK/fs6FnW+nOTl2crLfFF79hTFsDzNqncx+zRjIL2iRgXAtdVM75BqNhhpYxHNiypffp
F4fwmc42sRiPB+c73cbv4hg9DipgS7JxiqmFylfLc4Sen8IS6tdpv563Vozg+3GmS3uvIQIIPToy
LGqBbv3zOITZqvxVYz62/CdGDVpsM7t/YGi4VmzExjILZUc61tVR/dARZnVMjSrX0hHO6+B1K7hL
UNWo+YOZ/ZJiz0CG90abwdVkZnuVm+43v6Y4P4SpglOOCQXzroehQbQA622BRVUA64jpuePq+5N0
4UoF4dJBZaBKhEdq+S1q+qSxqCVNzzwYqMwsQWsw3+27facyUh8lgoL6RG54CjGXALlz1B38g6v1
G39waGHO4mRT3osrZEaDSFdBJp5tiD82oUsBNPa7V0ot1eCDyUs2IBxruDfOkzzApvo0LkmoAUA0
OP/JDrDn8hTwhoAHM45lQdk121nHhQ9CBiHV5zJ+M4Pii9HnVKgp16AIroQ+j2pnBn7xZAwOH0BC
frEvjh8pcXx21t8J4+x7c14LdKr1xk0BDiwmfwtrCC3CANmXbyHVzPFXwNoDz1S+RYmDCgKbDx2z
VeIKMgA8DudIrU3U12HOBjyjTbReDKuWHhEdtdSvrxoFkHm3iFekpcmZYhR/aaBPsoRbp7BrAg0N
OjDfP2nmc9OwFaK8IK18clbw8bmR2QKHKSejjLeXggEVNC5bAfEUUN5xyD2fc7HDaUNE/iYITORl
dDWeM6yT4jTdgBILry1xkwhp8k/aOwO5iIgQIRKcZpgkJLfEFVRLV/zAW/XYAQiZtwCm0qMJZikl
DnwGobqsFM8sXav0p2FPOVBxDMuzi7Nin2VqNY/vxegQdpGYhPauyRk+Q4rQLv59nGW2iccT6QnN
FNawhoZHW1IfFwmdx9/ozqk7XF4MQmdmffU/VEJSYs0W/u1KRIoxVxuXJWA9cMh0dgw4zsMlWcGA
kT4sWGQwk1Rn8dadCS4JEKjwVe5AiZlsOXIN/INvKf36Xf3DJ7dQDf+RO5sfRA4l9SdOmJNlXW3q
kEYnLgJtOllseRC8mIp7pJBIARv+8hH3IOf9C0iZNHHrftNF/iM+j9rOeEuHjzx6e5h+1a0ej606
noD6ESCG3W2Wf6rsU8sI9dmbWBKizFNOLxR3SjrfmwcsSp4Q6g/iNCXOvyrE3RkPDDn9niyVstLA
KDYOjuqaox58TfJDi9jHPMrTSw9uaHyzvlgjInXiIgvSZY941wggRKp3Ki0o/8ln9S1V0BTT+6bk
MPfSipIHoWZ2o51ADsuBx4wMksX//uVhDalWxP6TNxyIuUkUqrQ1U24t8NOrccLKd+XL8ENtbS1z
K/lYPAIC6QmHBYIoCWFzfpRsyx1F6PGkjXuAgSNUHfYwwGzteo6giEteY/XwXhjGIAQZa1hqBH1v
INymbhc+rq107KQrg0bm1jPTS8q9cPLPVF3yzz+pUArGinwcyHToGggpWzdGmEv0mzs0LIhQtSgw
EBxd4moTdrQ9ABchMEGIaQDz85OXalqqysayl4Z5z9/M9J3H1GqdTgV15SXIy9Zt7T/kPyWQGOZF
43qBmv9rAQK/cGghFFtDWrfzJR2YUIuulFDGC9mNKHmDpFS2qCc7iRhGd56RyyvMXM7Ws5KLpb/l
ohXhahjl7toT1SIygoRxSfJFaY5SE5TTroERAzT/ULkaLOX7bNOIYgyiflxUq/mWokk6tYVLhDgC
FGpQFmWnDFsw4MF9BmGbvk1nHG2eTTBJP429enyWnyONCcqSlptgbb+M8f75MtVnrpTcbiKQRzT5
SjDFXMAHYWf3lRrbal5L6WqR7uyzZF/JOvSJOvkevTWRBnEHIcdsHwbmWjyCufYp/mmA3rYR8955
ZqVT6IOLcYTGG1i3HEyRm4Sbbyn3wsZVFiADg5Sm5ad00YaXEAdbuUnvRbssP+RPHVcxxviJAxFA
xFTd5o7/Lq01P4T9l7KsRITUiCIz34e0Ag2STtDtjpo/EZaTiTBP4qO4zNProjqSDDwZdGCvCVNz
ZT2WQRW9yCSH0rnSNkVzighTqVkVH8OWmr8JSDOcRR6gT2du1NijnUoX6/41uRb1SYvdRewtdI8L
XSO3XgQKjRR3pPJ7EEJwACjaQWuX82uafiSdxy1KErfB31Zu4/BQZMATlwU7cIs/okX8wmENIpAB
pPGbjWacPIzNWl0mxAMnDWaBWEwrIwlMxu9aQdJuepx/7PFwiWEyG6cMdQ46qFeTBxGdOwuNCWjt
ne/qEcGj9SBfp8WerORkA7WKtd0E9elx4xp2HLPvHdWjasfOH9k7ebFlP4oBA4IepPEPsRe10abX
g3ZlpNsyGHu/e+gE80tDAX0OKKA3VxpxzUv9SeWt/VFxtFAv3ynWata9cHquGlDWdCEYc4P+pKfA
piMNn6A6uuGw4ligoMHGEY1OesWH1Bs3IMlsM5LiAYFu+nPdLuVPIhOeMPrlKKYuKnrFfA+VGZbF
9AoPuFpnX89D/xNhEbxGjIrYGTfl9EBu5VfMz6XvkXpavpeIDqBKYbsofR1banfkIi62g7xcqYTh
YOJHAjPi9+tCcaR0mTMAMCHjXhrVpn9NsyBHffdkrm5QUSI2NvFvBHn+ZkCBp1hnufq33TlPKnuc
6VDcUSOjpC28Z76hjdXLh+fAfZCulXJ4YO+x3ecDyJ7f4yOZEYU4Zou8YPESZWtxEa/mBKxcX6yM
50q2ArLKOXeVTfndg18YvQxYHlaXDp0noYV8XeB1BJitLns4WgxRYJeiJX5jQlX80n+U9xxjXgqc
j0Tcb/RNaHuN5ke44iK3pwZLFpj5pr57cFBRoycOZHf9raBjG86CypmxUthbEohjGjJWLVAjTouG
yy0KOq0zvLfKtkNUvEYzaRFUr0gkpsnZysD92CLYV96zu/KJkJIK86cKgnLVLexV9sj3KG6AI1Q5
lPEcl8xQBAXsgfbHskhdIDOGFPQRSrY5aptHULLDJ3EPr1BeERFlPROuCJdr+ZAox1BqXHkRNIYV
oKsMM56SQcCgB8uT8axDup7dhJZq6C7S4Nl7Wgqqcc9X6Nfalh8ynFmBwR5MqSt/pgi9CkE8D5tj
2mxlaV3dQ6YdPOhs03AhZ+rr0bMYdbR470lTwQkmw5mOsaHSkf6WsoVro3Ydaw+h2mJCPWGvdHmr
F68PRFm60xGy00nOL51xtowzw+sBkhhU6xkgTbWgXzXFquhXBoU9biZQHsubs6Bptwtpm/WHBhlc
f5qjNXsVqzdW/dxwI7TGYPaYgbE0GsAoq5YJBvOmQJsbryvqGrUHE0uCn2O4s2AtenIYDA1znxkd
pOGhKryRuQ4PV2GQRUKe4ba51yFCw3+DHA68NjZ5Os/5faSZHy31H5bK4qJ+AniZCycjLDeXzTb8
jY7ypacxku3HI5/VeC3vT8+GweQtLiGasm3yZwFmwzr5dJ8cJkuXdgft0+RW/lEtQlR2RsnbMVms
wtoUf1Hp6QryXgfmJQ20J+2M3A8/9V35S2BBzc2An//wVZTT0qYst5W1hq2Vzn6fuITA3JIq9EaY
bekqCfcRE5bGrcncBWslPTw7g+wI1jaIJF81neU+bHZ9vc6f+5rygObUuifzw/XLojwVZNqIlIZt
X68MzZ9ZqkpgMjR22EpUWEKQ3IJJnCN3yt4l65WRcG3vPEceTd+i7w97BSh7eh2GdUj6Gy58cogq
5Xzza+1VsV/C1pFMWEA+kUJmrGUM2Qy/HP356b8WrW8tOE4IoeHa7UJrnVeHQgnmg/HwWgQh+DiK
YMQYNzs1Iz9IGeFTJVDHKfgJnjKGPVppXC1OTKacMFECkVztKZRqmMcZr6F1R7VTRgK2KBMGIglM
/E7x7acfqp5uuAOqQhANpNrUK4GnAT0l+uYrkeDugc3vwADUroncEJIKz07v2tgkUWpzTIcusU1N
9eNgLbZkhJWC0mVxMyn4mgHXp6cRRbIwrkzEvwrk3dsAa88gUPZ4ewIFCOABkRHOFtpNcGZGj5o3
n8/Gnax7zEqk0FrrxH6+lga888jrKGFV3sTYAU5xRmVwXlHroGCC+4DODMPTJ0q6vo1xBzE7jTec
8CwIXtgEJSwGAhiaKMAUwOLDZf/SHCjuNw4Ho+hAkwsS0mO/KJfRR9QLx7GC/QcB5ZlL1HAnteWr
JaF7dyg9tbajj4wIdSN0542vWs4oecQDDX9r8qilZTraR+XFNBhX4Fmh98jWJf443QNGSaGcHhbY
+pzkjntXM8XDdOyFR+9i5KSm8ESvkxsaLkGN0+3pFmu7JfHWdkP9Jhmo7BH3WrWfU+JSNjoUAeY+
Ebeh9WGZWFymJQlJz1A0fL2jF2MJZUJCtFGrZfqjvdKzU/msmLNw09GGZ2AOk9aDLFxWdIsSJ2W/
/2itTSt9plO8bOVLkgZSRwmu3M3SFsU2OGyR5iI7aY+WedTj4zNlyYrJh22zixIpeHCGlijcJTgt
s09Xoik83lY4ewbiKdoubxGMO59bDs72ULxIxMA/zZk8WnRqlG4rgUK+oeuzfTK6x6p5LeIdDW2w
ANGatUAZoKSRRPuKxu5MzkT6vaxEa5+5tCinhzPEIn6FB+5z56VirZP4tcvxTrUF0w4CPcZdcBWA
gvR04bs04CgpzwYb3SdmKmqK0Qm2F3Scl5QyNd5MpN07rMl03XGMPmNPdTgWQnM9w2ZSKDE81oiw
OmRzhGKpEvAwafZGotyNBqip9kn9EXar9GhwHxKfn774hbo5/jDaCxEkiMa3BKmKOyCRJOKVg3m4
jq5t703oNUx0whuCCe/pJ+/hYTyGplNDEDozqhIxbfchFLbUw4jWRz9evNdPV00QW5exM7GCPhJ0
/h8PyFOTY3dEUmRrgysyZMc6Z0R89Uo5Kkf2MyID2XhpZNOLsi5giHo9OJGvZXv5omFXgulC9+o6
7RYfZFf57NjpYmnR+vmzQQWhcdgMW+0yX3FbQ6lGwJvuOC/xEjRYCeNTQ+/WJerUMUZhxcbCWDht
tOlWWQTy/aQuCdQyPwUaZuxbp9qbDH8jpPaJSiroi+3yNcfbvQLVhgw1ge/2p9HRYyONPwAWE3wx
4FLlEcOaGwUlDRrm+dExoxw2Bi2WDpQhg1dzYrJllb5JqVDz5dCb2PUbT7HWKvGvSUvbo5gB6pQx
DtEkuPY06RpaTIar0+wzvAEWvYmwwZOYbIWim6OwdGeTusNqYg0xYYSr+CAhdvrOWUweu6YaeXpO
sdmfsHhSRwiIlBDAmljPH+5MWYDdHP3DqbtbFWIR0GybZuFnPKBSOoccY+uyTHdtL4OnZXknY4fF
iCaK2UKfUZZS89Dc1AY2ogGNz+kmG4/fVLWhIPLkm+q0kyVzEyk241a4hzQ+UlqrQz8y/Jc10Twn
RLls7zm9pWbxFU/pppa0jWECKIuzl5SUd7De0tbgIkdea5q7qKh2ZTX5tdhNr1orr3MONsXOXwtV
vo8Kfc5aoyTUxWujB02NIuZ7MY9LOu6Tvopy9FgSvA7ZcjLR07bbk92GXtN+FrG9jOJLO69nNcKQ
RI9QvtHLKYo/Xeb0L5BlKdSiVcpYYR4k84aRLQx26eCs0M/DuIAil4eFER2INFBYv3GYgZiVR0oP
RJLUUMJpI5pmDCvsxUnHfACqjPye2XWstuSPm049rIDhTZyDZiZaThyz9LZeGfcAL+EJhJJG5CW5
SeaS4j+ilH+CDXCEtD5NRtLTvgykx/Jb5DmFALjTEgn5DT0tj6EpM58UKVWECJIeFj0SaTNWzimD
iIIsg9XAs8q5gz6c5DfBj8OCtsTsIJJ6MgeDJ0qcS8WX7IKgDAVQDjwgFhGKpQPbE2F2+WEdG3uZ
SejsLEZAYfWAJAvOJfZNaFSc9RVO0/beqsi+EliBTnamStCiX+nfR4Zma92qVbxnD/vkVUblPeAu
5x0PdI8eh1jb8ybG/G+ejql0UoJFzvgXovQbZa5802brx3zt37LPiSGFQMcfTvOifqUbftC0A8m4
BOyORT0+mH8WcHlq7ezbW8T2zNbDDPRmFLQ0UGVsn9mlNtzi0h7IcMzLsB5oRPoh81DyjSmvQMcC
QTP8hs7VZ56t2aTHrf6nlUfwaCUGNYeC+dP5Vgf3u9u1S4OYWnXgcJqrfPL66SjZ77AGAOLZ+wZd
pnrpeC4kaMr20taoD7rGE9ZafoAF+d2+0ZRBENR8JNROQmjSvsQhGMhrovJHYMfvXcdcHlfPGb7g
PyiV0DvrV0smnIRrK7trY8BboWBO0kyG8p0Naz41uR8rnP/8+x3FPWRrj+BOygDdny9TYRPnGzTz
ePwTymQmzjzo6Tbxleoi7VZO+M+xubbTD+9BW1M7FyVEcPLkR1zL8IUegUSjBZ+WU7wzwgjdwb7I
6aw58rCX7oja0vkNFZ2xfthbBb4eOX/vSB8UTq3Cyxj7GqvLqKKQfbIbN8yCZ+RIBwo2PfAS5i4l
Qa7/yco55gW1VSK9ZM+NTLSJu9jPUSeBABG9GIRDMyZmPz0ro9OxQ676s5ptKVehPVkV4j8jGuh9
Ea05Jr1kAU0BXin/PutAHc8q55eCzf7T0oOMqEBmZYj/LXb27h1h7iH10ld+BfhNZki0cqAwkCIX
lNZzQqZ/GB4ETk6VnLrmxL6SjJjEhDUXpmJYnForsNLNWBxlhYYGaTsbY7XL0ECZ6wU6qiBCFQkr
MdyH4fvjwHlGqIwPBfRvg6pAh1nArgTwjxlH/boxl/iQ/qQrw1btY4fc9ekqKvkCyD1H2ubMQFTR
4QT5x0ywYWKFCCcvnv2aAO7MRvQB+5Cq6YMAXsg5DGSJwIlJIgDAR065EZLODsUYU1lQFRpoENVA
Zigis4gql6qLWnxk496iBk5+pLuI/tA8EPg8oLuwwJwm/WENKMydoE1gBPJMG0FCfo/shkpyv0Jx
hfx+y5YaRr6q7TACMB3lVp4F8hUd4At+Ieh3eIUuNQRtRCbsPZcFU8AfzZLmGAw9zreKxx8dy9/8
PZ3nb3HO/Skddcltrb415A7jR0xkyAxz3FleDOeFm4GxTOMCMqqy5rTy4OajptMy4UD+/yPBRYlX
yE29uUSctHtS1qp8PfGZWPvLo8TnQ2HhzSrdx8HT+k+0OEAdN/V7+WuGTvMb3YiOn6LQzewrOmIh
Uk30EyHzcHjrYoQWJgz2UVG3UvHjUgkMfQRgqHo2MRnynf45ltk1XYwIICcDx3DRoJersHk68nSe
oJ/uuWlPMUBdxOJgdnmCeRh8JgFAHh/v+jumahqOjMBg0yUaLqh/UHbklruGEoRMab5EBwbQIn7A
SeTY2W4xi5NIwxiHYpCZW8pSBTcxvZk80b+UM5g+ulm8FifileaGqZcfWVz56chECL+7PUIx3KvM
oG5ohC1yMaIFLy3LtrDXKpYppgczHrzd0Sn9F7JBXuNYMFcszuYLzsQytYPFG9kmQhDUQffFPTwY
d2ubXtS39rX+roXjMI7FjNZoy88FMDQc+RXDJoIoJLfMrDe3DJNl/ng4MwMZ3iCUAnpXE+D95VOj
FcfZKZLUPZU2pEBMgIvcgcbR8xbhBcRwnr/UV9o0EtB4wvjRjaV9ImaqI8iXCepb1EwYlBvQbZhT
fiRtJWGkyF+4UD1MF91rCto+dGoGMZhuU7Ht0khD3vBGywrdurmtX3igANZ8RvRdXmjBc+n0e/hJ
nhhfi2v/MiQO/3D59OQSxuAMiGBI2PkvNjYMRpgu6bQyafWTe1TShaRMCOLXjYHzxEysrxHtVT+W
/DHp36wLLADDX+zXK31aRwl5JqW9nyrcs9e1vxUDaBkHwfbNbiI8rGHqEWlwkZirASV2WH4vpNX3
4zcWLWSBcGJICmOUPB6CB6ZJcm+XZIrlKUG6eOdqP3BsiD8tCW7SbxwrxSejsNR34hRelcOHtf6C
vo7CNamSsVbjgC1ftIHm5R4tPk8J2HiUs+qHCqqx4UB19DvBTdz7lJl1at0WrcfvHi6PSwOFHpXy
QvVC3/HBsFhpEHC+UMpNAE55ringX0u0mK+cZCxbCpwNxehArCCyRaZBWkguR05BJ6sCmVkO8XvR
uDXFYA0BP2HvlUufnthSsGSpu6jbJWWAfb3UXhZ/eu3eE9Fqa9kB8duElO/crAiInhE0YBmP9rrk
m4ARdtqZowClqrR6MD/SepO26nf1QcITofHfGjG9UTq8VJ245PpwIFeldkDEQx3XFhNiibFqkwDI
TdGGMHb8hqqAXZDzKlzGLF8YFxbl+2XBDA7VYV5KlbCW/3m2juq3jmYSR3sBddS+ypAtbzgYpWrf
auiUHYkWFj4PBoVy2fFvhOd9juSIDBeR0pKotr0yUo3uGd0UDndCTyMNKHSQyC44DLkhWPGZJXax
Wq9+b3ni8A9uyk9KHAU6romYdaxO6MTK8thvHnDPvzWcm+ccOHCCtw2/jbY227/MfmOV0N0hacYk
JR1YvUzTeZp+8Un3PBMCGC6M8ct2yu7DrAifAkT/pBLgUqp9ofH8nFCYUuGpNsMvkxqnaD390n5m
lFmGdILuoL3m/j2+umyNT1M6GnDf2p2s+9RYECl+USZO2w80Z/UVbTiXl/4tXVxqwqLt4Uvoo/Cl
KihIqJfBkBTgSZwB+E2YmYG3S+AnAYowfHJrH8yLDsUJ1TedeelDSZ0x9qX3mGLQxH3YGNFr1flK
UA5OIsFjKdmeOrDMqCRQas4HisvFavpoIHj9xW81h3SIoAxDV09ZxsaWFBAMatVNw/NFVIrq6AOf
VUZoBZfRlJam/oYZBnjgjh4qhR6GZMUkCDjFnCjya0aMdYDhxuyTOpAtKoo809Ev3VKe0Jijjn3r
X0qhUbB3mbhAoyT3dDDJX6q6jv/K2K22TD8pmANiuNwIy+VYo1nEuA72o3LF+cZ0KeuLL8TXbnQW
EfPoGSAeM9a83MpfzMWh4kd5RnaSkkqqb6LXYxQudEfOFVoPlkuypDONcxXdeCUMmRSMiYccjW7D
faBnSnTKxGsCUZ8ki6SJnWfah8H8rfhMFPtAbsABviSHVH6iBEmdNz0Yr8UYj5HxLDxHglUN/9vT
P+QvttEEWY/Ypw7PfbnBWcqb6IL4iuXt1UYd8srhXbeis/TNXsNj8LylYhlEm+qusLnSSDzSYENC
r2CQwEa5/cadoL8zlJBvv/bJMaHlfeMG0yyLgdeZqLaYFpZxyqiiq2MgeAr37CSAnJWaMeCipC0d
n/lKBouxmQB+gRShIjiLGCZlQDZJ5da+7pELMU6GJhNtVx95IvLOZfpCsIWcx4kpwWB91Jejsny8
27pTfJvHWDqyW3B2xvWmgXAg5wFhNwIhTKzPFSsAH5+8YzMilIcX2Z+48CMB75uFo+686N0HrCb8
HXQsEep6c3pkNdnMmWVBMK1LTI9mzs6WXaJZ5gu3XveqS6rMRyLszdd8guFvesO2a4n5TUPrj82e
kjNyrrY6MsAYtSVd63hvdhvuJKcCk8MkOOMGgbYbMdzrTOWN71lWrvE3PP30U/p+rMTJ683rEFWk
SZk1mA7Vk3rspVrXYZBcFPMSBhRMeK4TTgEsBthJmV+h/o+mM1tSVNui6BcRIaA0r/SIfW++GKmm
AgrSKeDX37HrxD15KivLtBf2Xmuu2fzWW0ALIWDzkTdVe+XakxyCaGZRLHvNNxOoVDQjM2OeQ+/8
2irdGEokx9zFQYzz5tVEOokReT0xE9PSn639uQ3eS3NgUzAoBEeUzFZZL4x1zHQEY/bZ8DV9Cdrm
yM44Vn1OYENHy8+SDq/+dAUllb8cuGd+4JJSugDmMwr/VIp1Mn0IDEM+gO4OvYah1rGjqCMGwv08
0zAdeiZKs6cvPdA97oYVaUtw2ngFVFmiigCf5cnj1XtlUXhhwNOXTnx+Ub2djs1Y6pnVO93KXEm7
51majfafNWhuogRi6YU1yKcHid8gNZzEtTvcb2yvVQnX1pRDDwZ5toSpGpoHPuoqhO4WZDOgx+GY
E44HLa7xAq79FJvKD0MRBNmoBXW49iAnK0gLt9esXXG6SDO6f/KQhU+gucIwNbNLPz6UX5edq6bp
ngxdtkKYekj5OnTAxOFwaJIcGQ4XLGSsF6ejkPHQSdbL+JoBPArHEQoq9uuH7nCW0UYITBjt3MdW
Ly8TN95vWCQeGIcQtXxw8JZJYVd8Zh4FTVPu8+5/enQE2lFCb7B81h6YO+4n9BDIslxO69xjNI3+
i5RqKn2HFQppq5gXrp43bCadDx4+KLKzYHBrf+VNboxH+vj9y5sFdRkjqqsop8+s//RG7Q/NBocd
FcJZPpv2d/9mmIhRS7cM7wDA8wsT8BdG+BQ+jMYGNg1E9uD95i363P2TzkbECvjaIYGPFSc3rZZx
hc3A9XshQm5HQCT4FUnlDADZjy8VKeSc9lBhNpwh9a5EbM6mvWqJchJrfKOeq3WS/LEzwpuH+0MH
DttzrxEZm3qnf8yKYp5NeeViHG94T0YPQPJuuoenwWo1b5uQcBR8XYLeI+Dia7OlgYPkVEvrcgLf
Dc1Wt4En+Nq+TLpfJ9sQV41u2fw1V2hRQboeroLu40SKr1X/5QacPT0PcXrkvKvJW4cFoolpN5aX
6g+QlMHmgMT7B+nxaGrMq1952bCEs0/wP30T34/of1mK31hr4P2d20BQ5hbJaMPau1U1h523Pw5S
V4OTymiVVm2eTKkcXZEDn+Ge+oXpgAwUr4A3PufarsLpfIjlrnDyFZnx1bxlEot7sDAdphkR4W+f
zXtHodbAdmU95F3fDIgGYC72vMSXZlFA9UcChAQWcigimWMvB8/jgAkjeWbWfTs49i352LQXBZxW
RtOSRWw0xRobGIaNgrLLTsN7BZmiCJPZ6NCE0p5SLj3Uq8FOGX/mnwVyPRZv6PE8I9ZljoUdpaSg
zG/6Wb4QfgSAWGyDV7QcJhor+pjntd+J6TUBZ4MpXAwpg8IfbsAw0eBCAjezEO12dvc/2BAs35MW
Y0d20XC01OaPTTNrQ5GhJFxLIGS72UY5FCKv6TI4Ght1Sgw5J0i3G/3Wi2FEEMssZoBM3WExfmZ8
DpuamwHrqcKPyGdeRpeKgphtda8eY7/qx6TnMEBIyIHGa3zbMBsICluQNdPgucqu2abanQ4nAht2
YgzHaYp0hegBDksKLSxhsZ0jCgj+0jheCTPNbkroDWz9SaF5fZjNpQkaBWbZ+rG3cl+19/CXMAla
dH61RTzOQMF6TZ7U7lZGvCjGcwsmoC00TsVqMz5vG61wTenEWkVPD68YetI0C+FbJZsPxh33DXeo
VkjZmXItek84fHGcsPbsGpp93DjI5KU2h4R7awg0JFwiEOAo0oCO8n8n/TIlwMrEkv7kseTjKsp0
3tEhXSEEIY/DblpvRJnPIB5XoTw6cet7mIBiEhbJdzA0G0mXLy7570tcirR+0lO8Mzwe0XeLZ61Z
EmMCIN8RcxHGAxbcB+O1/XI0FQGh60769RmXckYCsajBKeRIZTkcnUWqcnGlcMeQhhgym+U2PSsb
vQ81+PLF5pRMKg6Pp6PcqaK8Yog6x8MmGlvChZKPONDs1xOLN6AGJhKwf+7joe4S7E5qe9/5LA8J
yDdj3I9LIjycVOkEvmOP8LA6k7onnIGEh88jI5sT8OkDnDNHHPZXbtU9bmxjZt7YdgvbU+EXDxcV
jZMIgcD2ySF/Bqd9R4HtyZk7QSrUk8smS3aOj7O0guf9w83NMygOHiHtv/0JUuz1STAlRK36AgPu
/aY6+OyQQHCwCabccoS6DTi/CNCET/hklUs5SQmoyh405luw40J3MHF5VU5KTknM1HySAMApUCFn
2awK8w1ka/z2aoAyLsMn57nQ4FFh2tw65oFqMk7cc0MHeA+qSfnbZg67MRkkSLQ3QDZm1G4T3c4X
hIvxuurZv1ch+HIDARxnWzp3yP8U9N8Il3Oh3J+WyEzPIhCS+Wlk7lElAY8MtL08+qW7L5fp6ctw
xySUOlnfCWBsSbLrwg+rJcRKgMLTGLL4KKxxJCZDFnwNJPck/pfhfjuga7jh+GU71iGTEe8Ji/nA
W3CPHQYUNXvHfSoJ9abdmwSbFMyQxKFY5DP148j+MF8NUqs6w+pt1vl7jesK5Gcid5nh8TbcKiMA
FWxBqMx1jl3hyBMM7W6EM9ZKYtDGFONJX0p2YQqEZ56iO00MW+5o9MOk9/5zLyb30ftAsPxo9Pv2
h+nf8P3DsfToQnzi/yjy6KmG+iJ9bJ74op+OYc1RWyzYNqF3U7hul2zYIQefd00Js4qDwbl3PtPd
ZwJq7eZHojrZQr6Y/uOshH2hfR5FJ/+ckh2PD+rTV9Hzc+Q6z3VHx5N6dOsU937JdeGYLQDNObl6
XtNDeBWAc8+zsdC5KoLEF7MRfawNsdmOR8s8haTkrphN2bjDEDPNzoUPp51NdTjgqgcSGc+lGWfp
BR/5vUhE6PYpn9AGFXRAyg3mAzr3SPuHP0zn5RvUx3M6okjI70tfFwkALgI3ZCkkA/nQsoMOUPuF
82bq4WpnO+JmBSP3fAAUSVEmFOccYhzQNkUNtvVo8HaABNxLbd1n6lyamxfJo+GglwUX5y0Vr7Vy
GubB6AuEzuCHMS57r7bEUgr3PgjhWEilAOh4AwQf5zNJPXgueBsBNHC9zwRx6IfDWY2IMHAxsPBa
NvUmjBfo+70NxgsozMEWeHc4V90PnlH5hCUBwSU9nmcsZd4JsCiHoCOviGgkiGbRN2TP8GLFKIwB
Tcg40nqPQSLOxIeyzL6BIiA2pn6OMFiddPhcPn7AVZFHoqI/Yr3D5kZpDC3aunRn2HaYC1kl/Spz
bv/rlArOXZj0Upkvzbmo74oQ37NDe9NjuI3KTPlJdpX32kObwZur3HMS+/3ytSPom2CEjreDWkG6
UHe8d/fIKCnZa6HWnOEVN0PmDRd+i8pKKFSO1RwjuX+CTgQvOM8X89ZEJEToagcVHC9YPg7hEYA/
r4Dbl/CQfPjbTKQgG2NnWRNnIjpyBJE0k80GRvrzmHsCdLf1yz2QJ1/eJNJmJ0SbgquoDiA/JqJs
TMQDcSx++SCGO/QyqE4BmfB2w63XSjERPKoTwDN8gE+LJ1rYPGKPtQdjoYk1KMI4o7x8nvkJ2I2O
/d6JnF2RNvXiOuKA+LeyR7BdhUQWBTvhDNpO3zdr2OpP4nxRSIbfvczwlV0SBxfo30cW9xjaLscb
FGvRylOCyeAfCJk43tec+5y5KH0FpcX+noG0gEiUoZNxzCFkf0BPtBraz4LJr/PAJR7MaD8orILR
fco0mXhHoWtpgR3DJIJWybFlWGaL2tUdbJ91cFewKB2wN8QsY4Kx/J32qk4G7aUHO06QhUqjC636
tBgRy/cq9nfZZTw1CpMvlkyxX+JoHOPmAoaQguVNtdVwBcmnhFmq2s/F67cyLS3zWcJhWQAlZhDu
6fp+40vNkOR6WqIZwbOe6v0AnU+6DgxPPX4XwymsNjz4WJAuZ8pPG+mko16ATIXCPvkZsFo1+3pL
WQxwziz9B6io1BcSagKejbwa7RUE0HP9zPpnDeM7aNjlNYJVmxAGzSSrGMqU6A8Vslbrt33CClSp
Sz2v+STK5K81+sTPTPly4q19jj6Uhve7b+itZ3avY54PJhAbZt/0GdSJlNh9qbXk5NEdvz/sQUFl
Pe5YtMeBNIbCaHBsMDZl9AsgU3sSuVjkYNOhGUQKlmuVBZVk8u6Al58ywggxlhGhYdnbzfEo4y0o
yHBKdup9i9iye/+oXZhc1lioRtkoSJBSmwm81pXa4Kynz/PUGFcv1BVUl4NinQzDGuOjQVhjL8uy
WDkjmvsCNQvzuhx3U53JgtwjagIwafGLZVMvF6gq7yRTDppTZEK3lgkGKzWNI5P3gR4zPMJBtWbH
1nFJ+Rx4A484Sr+wJhTVXu8cj8f35FhPqJzwXuRw82mxoZqv6GW5QHwXmQtoOSw2bb7TQU2qXW7N
SHEESbepM+3jUYRyiWsTHCqCRL/c4DQ/Jpvjxz22hzd60tYRvz3NhZVhPBOG6i1WtMKSFsIPrANu
gru/sFYXNxeWmG9qWGrh3iuxbD3keMhAS/OFKaK+HF7uG8hoLtwR/i1yMsWf01o45PYHeBYUqyJX
5BGWxUaTvDI/lw305iFSlfGbFdUgXI6hTq7QyH7dweX0ho+FbSt2ZekHQG3Cu69y5n5k+JTaFxBe
2kJIgh5EmtzisTExmTd9GQop2Q1wlkYYflBYD6a5Nu2U4/v503AoSVAVPnQArwa3Ww25VfdTwbNF
R/0hUkFEOAwu8MHk8dDwFeQfeGsZa1he83iWhBoZDcP5iYkEiXZ4fhM7p835GRU0KuSndQq4o+Ax
EfkPss/icvdxrGbgRcUT6HDgLCQvFaIFFUEXrKN2pnHvlUB2Zd/E+HQOMrEe/bwv7eXrw3HcGnzC
HfnOb095U7nSDgujMOgb1P8iu0W4EWMT5qg+vYh1wSrtcilxSvDgH6b3I2DXF/kutGZyVYZcBbEn
FcJop8HmSpPDCcAEh+KwOgvHI3JGRpgiAVxhj2S6DKEdDadn8UcYJNGFB8VeOQoRfQpkJxtHltyG
Pv7FKlypI+pd8JcsUA1nBXrM02HD0LEEK27qcjS7j+P5Z//Zm6vhoonopYk9Id91ajgltksvv9y+
/yjqc2guLyiRdwJsTv9yUoTDnjSLeQoXmn2cjOiYKWwyDGqE1x4ZrUAS9mNKqe0JbWSMImQ2XBjX
CrB+TzqsPUnPcyTXYSnMnk6b5z7nS17d/dHseUs+gZ55J/T0L/eLcxggTxZeAMiBIf7lyWT/wH2E
BsOwCMSXAscXwMlyleschY/Pr04gHjgs6a6QZ4pAIrZlACC8HIXDFNWKXQS62y+Qb8JGCjkyho6C
z1m6h5lk/8HLsZ8WbV9ix3vpF57mqglUv0NOORuECJ0YolyeeHlCbTniKFfh44QjrUV2CG/01+aU
5Pw8zfFIJzhQvn3g6km+6f9yPrJeuDDloeOIlh/oyhZ5ByyyjghUNYLCWpNgZo2/9jqopigw/Mxb
xtb2ViFdV4Ln+DO93daFHbtjCnw7HXOVKdC3JQImbuuKEA64Kp4WrfMpuP6/CBh+IcInHnMlYvzt
VEtObOvzl4wCTI0Ig+VXXuOnLtjJ+ONz32MeCD/+ylqmlg6uRlDG/ZIyeJp/uoATPrZaMlKYkcPQ
VCZoov3qJ9U35gjvlV0zXW+FvysvIiZbo7GfPH9QFCeNwBy4WLyS1C3sW29B5KO1hqaHOYEF3ghZ
jgkuX6WHz4CjBeL6UC8cABJePjfl5dqE4LzQbW3lKT9v14095pEG4uH4ts4uqstVkTdOTtF6u/0s
x79GMNa8NlSct4Dbtv9CIcbk2ircK8/z97QXsbYYOU1eHvwWPpJovB0g137PeUQIL7jMkagh0kIe
zscXCbi8Hrda8tQqHne2XoqPpFjeL6gK5yQhkIcQcA9sowGX2z2vYxAMg3WB0TWZIKAwEZkJ/H6d
2+hbfAiSfLziqg+Pz8HmLrYVn8V6PRCfXs/Xw1mvb4nzwNhW2TO8gQ3DQ/9CvPES/IB5zyPxQGin
uilm1MhCRPCPdcM3W3zGfEV3T7xecBq6LvxKQpM4BuiQXmwFeBs42PE6thOsY7eHAnS9iacDGMCh
wHfumqjoaTEdRG4wFubcHKGOOOBqZ5x4a8blHIypy5sqPihkB/xNzvelsfGzsNXdiwcXn724yX+/
NzgaKSW4bCsS157B7wy2NF9xVB6HHhdhUcgfrmGJWCPZ/e0dAZSpXIAEj5+5Aa6HVG6j25uU5ENn
ucfnf5cOPHZvjhvOSdL5XMmRGduJrVek8pUTlnI2WMA1dtzRuNqB4jCHuPXzt7ddfCzPd2Hreccs
rFy2adaDo0tlcDxyClMT+785e7vI0spImD7NJ+LHgacRz6VdhK2b2Lpbp2BDeE3EpoxIBM89eG3s
2Ii1yasQ2y+AEh7GOn6lI8ZRduPCzfcr9w28Q5LxUubn71ikxnc8bwXNsx4aaxKPWWhu3H5yYhEI
Rj4vCQdIxCnWhVLldwty5X5upq8dWIkqNiZoHeS0YH75stx9POPh/NEyCSe185osjmDy3MOeZpd3
5r9kQtw9mR4G9YVtbD8I7xPI8iynQ/TX6kydyXcWTeWos85WgT5Dkx51mJml7hsBcOKZ2hhYQFmz
g4DYkCljeEDadH1Hgz3CJCELqcPLZ8SEx5hjWMjc/++9qiBPokJHbAjFDxyWrWLj7D50y1Cm5OAy
YK45f/XTjBhH9TzsUQyB/1WOsX5Btdegd3QBhEFyEcGqZGFYG9HYt1ssw+hSxUXk3aEffqLoxd7F
qSm/vwi22f7Gp8WX6AX2YeYdPiPY1XAD9dLOA6im1BDE284rPkqTYsYpw3TVTzgeFc+8ad5vYVEi
Eh4ujll5yhji+HI/yEGwcWnnW5Sc0MWo3v+tf91MCX7tbkq5vbZnY6SOLC4IkO1/AfDSuOFG7+tW
tTeFO2RY7P8gPY4t+deIjL0ClOIWnVuQYb1kWYI6YD8uI3wFNC8t7A60rUNcYCmGVS+gt7yOBu+1
U9N3Bf1kCyzL6sj6ddB33ymcH1s8GpxOSKLsS5PJeAxzmSAde4aBRXJ8h3jyROb4N189V+WmvOLP
w4FNqcwZObnb+ZgUI5EQpLr5akKOAsZK/GvoVauTWPDpSycPZnRzgm+dX5EJpHiFtc1nJOBeFMLX
2S+pdGlhsBHJZwanh3BGFIcslQh11eTy7+B83jT25gusIhtFGGsOAwFHWIInEwTfDicChhtghv8M
Wo4a5iwP+29BlUbhylb+Xx3wmKqzJrhw9EqIIR/cYOQi8qJu4/ShtSlsc49Jul2mEfxEslDy66D6
QRxivmeCSNzbQoCkR8z20VQLN6sx7DIS6hK+0jUaoCmUHlxieHsa+Sw3wEbg6DYVItWX8KOEGMZz
ken3cCzZPn7wikywfxM0Cbi+ECYGY7iM3zFEHmkYwj3hNS27bIqv06H+40NmJTZllzDnf0GcOCkQ
pShMJZn6fSLiC3OLdJAPenjGIrGnBqiXOB8q7g5/h/sPXfrDHywg9ez0FVa8EHQpqNd3OqOMdDLE
JrwumTZC9ZGvjI97Rvwa1dq8ur0mxDqf1m8Mx9NQhqN5cgfdKMj0wpfHVS6aEQqiE4D6IxgcnpJb
gSOFOtFSDHLrCTdnpRSLZKldulfUDAITu0VQ3wK6itRMPtCLy53xBhJhYp/oAOg7eRC+tdWI5HZp
WhnM2IVWiDYjNQ49CtlB2EMJCI03p4wGuYYS7+2sE9zZxf6UePAat8IAHvuhfVKtW3Wuv90RMTUg
2lgtO3Jo2MpKjEFFlIXwPjYnsQ9zB0N3A3tvddMu22Xvg016HWkwmisCGx5WhIu8a052rQ2lEpXz
T4RAzqlhLCZBlXuVt8MEH0STjADnQQcsdlPDRqP3CvBZAAdBIwpqVfEgp19yzF0RWhNvWttRRf2H
e7xz34u02p3m1mNUuA4KEqdnxP9GEzob+v9SooiQsLjCQZ80nnjuhr0rnEib6qTVDGbRNQ5RUi4g
w7m7nscUzyK6XgHK7N1u2XhvbOwNXg5P0hLpOCOQRGF6L1IobpQOD8/JLHJ2VTJLe8gUZJOORSKA
eLaGLYegAbbmXuXF48w98lv87/U1Ov5bHLY3IkBI4xXu18aMWYxdBvqVAwb/8+hkmxM8dT3my1SA
LQb6gHr2ks95IU3iKdl89nU4q0nn4ZNzllJIvJYjkkKWXLI42derMaMgCiCGLaiecOS/CVP+Nuhx
Gkn/+r0Z1vt1a4nYqndwu3u39/6mO8uT/Q6uJh/5v2DokPtE53KfLzlCFvjgUw3V+5bMaPGs4Ejf
6r3k8GnkU1wInBwKmBRK4TVx1uYCU5oZD0klnMxP7t0TsQBEzPJ0EbkT+fYOJEeUepxtFGcUVAmv
U3wXtZoUPnCIGO4fnvglFd0cAQ6Fr/geU2pxOVU5MKQoI4Uyzo5N97kUySgZpdo7SrfEPyzXsEeF
MGj9wX+TER3piTFwDaMAUV5Rao8lghzq6Hts/mJWNrRzWIS8XKhmlRzc8ciEYAPjQhp/pYWCmEk5
fskNeSJJdGQ6eUTH7frRRuhDyXMSIzH/FHxIyEJCz3dG/XRVov/tbNmX6bJPROaI3slw6KOe1p9/
ZLe0kqn4B8Ji8rW+/uuQc8sTfZpIqf57psGDET5uO0yhCPkZjKs+SG/K5jt7JX7czSVsXGDi4OOD
UU0DJ3FpbmVWiKctgy6P34b/YPbHoGGTLLoam6WDcfqlaVVPpJnGif1mvH9gPMrmfyVofScNwkod
p+Wf/AiZomrS/MSVdxpB8XdngHgejvIexY+5yV44LqDFspBjlc3i2TDT8xTM5odRj8Yz+rDXHTW3
m8thTeZbpLkx52HTWgoHgxp292u+VRcq3cTLOdGvYHx/D1XDLcF+2GHo4Sq2YhFxCO+SHMDGLj1M
kuCyDMcsj2YNvRrtuN3MvvADwKcx19QO2neRMvz1dbKHRMJla1oFoSHsikwSp8347V3+1W3eaCqA
D/XnI6Lhm+6cp2N12hTrHo+D63BjbDLJkiBJUndhfIkeOGSEOViUBxlpM6o3IBUINx9oyxTGdIAn
8ul5uHZ8J5ADappb9eGDskvYBzBeEMYXwqS5OX+jFKjgz2R4gNAY+yem8ORRzV9MNtFBgTGL0Oz7
D/D/IpsabLKfQJol0wceCUbIxIH8q5cNk3r48jrrM5xn25Zex+RDPS1GPJxuHmUoLhGMVeBTkR/D
mOBqXE07nPM6+OI1Uf79rTYiV0tsjhjOwjS4i1ysNT7Y25e9KqfA3gS28kUIr7DG6rCOpKxlmCes
kPC1ZNKAm4uI1SY/ZsWwT8RywyFnMIP3OfsqQ9QYB01jyeb7Tbwu2DAOBJmFe/mNMJeOQgwnsc8X
qQVwTCx+FA/CHXCReBfCf5cQIPnhApg3/HIlnoR4j8R3cS3Kgn8/bzr+4l4ibrwUN+bXFBXiNvyZ
iqGKuAw4iCIjdv5IBGMMLZ4TBW2KI+293Br6BItwb3FfGp3fQSgUDkVNEOoYR0TMNDFLZ77EGB4t
mCNcixMF56TH9PW34opYGUnYhxEXCi1c5PfgqAbnA4b/io2Xmmpmur71l9jWwvUBnaxV6FPAddbC
cCxAJh4kEK+IQ6GzNiuGPx1u98Jdo73oJJoy+uXUfgJJbJjMiz5NoKauS3SlgTd/beLJ/B0DR+WU
gkeWqDp8LBhwAg64J+u3BHzf0dDBMTDHQ4g+I9f/Ta67p+ZlC87ybPEruy9ESiBWK2jf19c1Bjh2
6wnsBthcgMLTbxKMU8amL0DnsFx0PyhwBZShZayoygw7gOKnXt/zaYVtE+cvHXr+0z2cFliYSgr5
jeY/l6UgwTtQLe6YqqJVgQGB2hmIMGS2yRg8qg2E+QjGLb0NEVxSsfRWzbgFoMR9R4M9kslnR7P9
NdwO/REid5rOsfRwe4mauF/fL6O/QRPSUETNX+ZsjzMC+2jv3OczrFaKcaFEehw1D4MV4FW8fAZs
iUN73MHTmel/FVSqefET6/svlQ7dwhLxVzV9sDJlVv6n9/aDsVYA4PD0g/V2xtOitQdKWAbLgNTh
MSVVsAR8oL7CgczvpioxngJUIEOLBBlk1A4jJKibUexuM7ZnOv5tsxSpPCSy5zjBMerA8vfr5GwO
5IewRLCB/iSmtxVwisAAaIqAaNwtuxXvM/gYZNxjj4+FL2HADwEPFhDxY8dmSdfVhjGuCB8fYR4r
fkKAiWP6FKjPG/SmW37Tk1Du7fTWDFk1PwU1rm5f/hj5w1sChpx8TEe5NvsqAoqCcwBMRLTbGVOQ
wTUt3NHMzMfUo3cWs9xeGA9fH8BJncvQkVsRF9DipSds2qTMgoqNMXyNfhrrMWbu2nvemMsRIteF
UJiPn/M5A1NSRzGAsMV37/wg9/w8n8OVYtaNpQzniLHsS5SPTrndCI6UaA9YcljYuCxpg9WdYXfU
nHPGWTCUPp/bnZWhWtN6gwDrrFmFRy7CN0J7U9GErAu6m54IJTzERK/O6szFCnfNNlzsh4zwOXRJ
T8AIU0b8zfDGrtn2WjvdSzMQ1WQqCwKBIflqgY2E6Km6yn6T2qn/kz/KTrdkF6+x5WDMtpXQGsNn
/9JqrjlA3O/sub9LMM0FMx6yjbEehOwzd6qUW8vYkbPRi2932F03JIEpFfN787rA6b6b05e50qTl
fZoyzqvcvl+8mYLY8Y6l4iEET5YOrY8hELNSuBB9pOLKhNa9dugGsKop8FAKMRCgSBqOdq/j4ITp
AzKbEKFjPDNqBzFkBx+omg0nOELJu/zlK3hefpbSLa123SCgQxHVEV4D6AIZYQ2mFEiGOTUH/hvT
AcbOTxpYjOdLIlPwja9JoMO7FZgL3XHnSVuIAHfybuy8m0PcuctOmtqNuegQ/PbB6IfW9HskovCz
/2oYEThPknbBsJG9UoGptsbUpsYsA37IrXzi92opJMd9mfiKqubzDDSP1s9wzD8YuRpJ028LrKDB
zxuQ6bWKgQnZKXJkutZrzkaqnLFmqsl5zsmIeOwyTyaizObsesKQI/toiOmJZdfzdvQrUF8oJrB2
vEHmmWPeifwRdizGyhimWMtL762uxzkiLNAFf2scSRsYTNKP2pwwLltTwUjZWSmwrYDEpS9qLKvA
jlBsktwBNRrGePR9eTjkaNB6CTSTEVLt1UUMkxlkafstvPKYNZtkQLAHBGBMDq2Ggk5IV+PfNEex
6Lw+1j6pww5+NZwwJl7fuVGFKVZf5S5L2c7U3WMw64n1U/wOAP6wJdRpzMrIgoiz6m0EvIAwHqGB
tpOI8qae4cDdvvOpzDTAaT8zmaINm0hhZo+tBPNWq8bxGf0vp9Ao7Aqvj1jca/o53EcHK36fQyS7
r7N6/c4OEk5d2PAQtUCV+HVepS+141LCPsWWvEw+43bakKnxWMQ/au8nEhxVW2oZzDmsxwXmlBmY
CGIXu8JSjlH/mxkb+pqQtXfZ/X2LFc0BNQdOYZSOESPgitDvvy+gyDy5cA58kPG+sDNAS+H3VRj/
cuJAn8r7uYnKV97UyJ6nnLXtKXhGlfvAikmx9Cnn/oDKfEZYCCWwq8zVperjrrStaVXo8TFYTu3B
8clsiVIN/3XgchqnuwUTAbep0UoHUf7DCRcT4D+GrfCBdcip3ZL8CmzzqQTboLyH+TpfF4bwoxsw
PIML3lgQudBTSiDyjNvA1PIzZNoXnBURr/ElfqrCr6MIcLGCwVZJNqZb3BF8AqG24J1Uf9UcY6/V
s/5RU3p7nsi7XiujL74kRGThyvtw9L5145hqjidD7kSKU5+TySQoOFpqP9hiyZ3hFZK5RHwr+tWR
bcKjLr2i8fU3XPMOBgIOOu/uGJfw6RCBKL3hD3FTHOJLUndMrmRSBHPC8lSekkRHb2T+KPW06vfL
J14rwCpvXmgdtPlgrXH+KobuZr2OY9LvqJ/Ep6M5/HniKdM0Gt4kqDvzQ1lOADaRjdbSohte5SGn
gQQJqxfmqzA7su9UzY8lIMp9mUtLWTp+mnXfAZqUI0/LgB+09bsWLd9sBKO33OV8UgX30vUMIuks
kXhVOTTSpnCTgiYSXyUDI7UO3klTbl7VTsbcVDViW8deRYfUOmi8XobshAzxhR9LQZsHsc1Si6Xa
edV9JVyx8FIhUeqWIRQCwGYDfsKWJK53SAI0tJbWKeuJLiE1d0Qh7fBrLQ1wfsLMmUnAHwkWCMeW
uAE+xF5D0p3ufJX9mzn/iKi+5ZUnDnwhe18IwHYp2wXYN6vb06aN62E9U9ihPNY1hHz7KrW+C3Oi
Y2E+LUu/xSEt8bQ8rKOc4D4axM7H30zjgcikwmY3X5nMJWARwazGYobznaMCMgAEaYRZK13mbeUd
BAiBaHLayeUWp6kY5x9cNCLc0fj7geMUJ0kbQsrNitCMg/H2dKaAiV1E2Sl2lqixppkzPGOilz4X
2XPkqAN20Q/Cw3DEpjsr81C4WhVoUDE3LINOBgzuWPy9B5nZ8C7JRsLKG9vljVOQb40S2VKBmpkx
g3l5nErlVD8Xn1myzE+b8oGVD5Krif7xuhayjk9cjojMEeqiklwMqNLFuoFeVz58Mo+yH8JeoEmZ
IJV3zC71IF+jtK1RHTpYMUJt6n9qeGr3CMUoDFjU/OWfYES9/fcMbqT9/h36CpETpN3NPw76prl2
S9yh/d7lIerZSbepNrHdwcZ8LvDvmhTXx6pJnBOqYJR+SWYp2ViDXUtrx7MlOsPLnXmfBdrXx3DJ
jIjR6LdUY+U4PW2+A0jEDmsFT77evv+LznhuEApCIePkObftsYbOR37kMFDacJDiceoj6/umnkk9
v34xUlfwzh/uYHdn/dE0PXI8CC4PBr/sGKGQRF+M2z3CNekODZRRsmJlFBiPVZ6gvXleRxN8Oftu
K9WBjqaumiY89MvHUH7648A7I0s3c9jhe0rqgR1j726nCwTYKJxnP72b/RLtNoVFx6MdlDHHotVM
Tky5vPfujdf1FgRsGd12tyi4Lde31lryr5FzUK1Day+nuwjUziHgfno4RFHtRnx/Wfw7Ojy46nqZ
29Ga8n0XiYv4bycSfRsnOnC7EjxDg6SGoV2MRAtmigrYGfQs643zPbY2xAcCaju8bo6gmJhcOeaG
BEH/RUd+VGasjcvdkqd0vTrSJKFssGh42qhlF4C+g6lvLKIRWflq7tZYUf7f1/k2YVX5TDml32ed
lI6F/g9FYcL27281jcp9ha+8XRjucmh4pRron2BQoISQGpYPTAPtYbkn+C7CdeYd6Qs9bPf12Vyk
fypjuH0CxkqwTxzRpbiq2zHsphxqo3jZR3daq2kyjzGFf5A7jAN78Jye7OefSCMGmHYGEX3LGruE
bYwlLVzTAWUB6GP0ZMgLsZWr5Fu+EJ2ceXniZ5yHvKcv7jaf8iaCYM7ZZiCWUYrpxxPjyscZopK0
0ReKDhJaR9pMoJOj4wged8hTEsdGa0WHOotonrgvHus+f06xs6OOIPSSawNHsuOGIttUDHqTuVir
fDDS1NXDa0k/Kv5thtipEXuqUtIHUPVrnjfCJ/owEcM8IlBSEN1e+3r8Xbyi70IjAk7HP3U4U2ZS
1K/0iRTVVOL7Ei9/tHlAtfFEnQOhD6eNpxHYKkWY8jQPj0Xae0M9t7E1Gqvr0zZmaZrjosTfHYrv
5efSHAZLZWlMRVjt260ug2V3QYmlrkdkVo74UohQR/F3Q5mL18MzJOUOEepM9gSpu91Jl+fmS0cY
/nwnJTmV5DCRwaL96Z7wMn+M2ymRVedXx1jkPYVxbhzvf8MjNlSoWwZHynDamAU9Sws52ESdOAjb
BUNPbJaYM6MmZnoORUZQo5TF3b9PjQn+94CRX24GrV+eKQuErHZ2KALIvq4WkwhHCKUSnibKYrg4
TQYLpirIABncLZBNdj7TFrqb+9jMLB0lBrFt9h220bJUPDAxX4jDSHLw66UejTzZGW4x87bxsibE
Cgb7zIQXqpMCV6u+XDvypAlH3vC3Q/bhtL6K3JYueNGEuKdD1MHUkHTm+IOXiPAD4NLh7bnACwxL
hA1O8cR7Kgy8kWdnMLKEOlr1tHEzQQ7FUId7VlzsxJKkwnTjfySd13LiSBSGn0hVKKBwq0zOYLih
jI0lgYSEsnj6/Xq2xjs747GxgFb3Of/5Q4rvma1Vc2SXOngrGbWkB8AumEbbYo5bVrQcpuMVmnkM
sF4D5S/M4mKe4r5ezB/Y0G/e+TovbTzx/hDqOe8Ti90t3NYfSCnmF75xE3I+OFioq4MHIeRagE+W
CiZ/tEIdtWJwZJbMtKH2CRNgQoNmbvH5ZashrYLhr6tOaMDsx5wFBk4caotu+n+auYi4fEzSOWsv
fMyVoCbmEldLTyU3fPpZAdKieGBcgwMG2kbSmWtfZbiDEZx/PbAah8C8ZH/iOxfmpZvWlq2uCOwl
NZ1c57mIdG5Km2vVN9omO7JSH1gAY8tB5zxFQiTeDFfCmRu6MPEx70t3L3bdHWozKWrD/eWPZyRM
8Tfy4BneoX2iyh3zmWqR+uMbbv04kjBbFCLq1OWb+CcxzBbTxv/t+8XDlqiK+RK0HRC9xycmf0CY
NP9iqEmiLTCbjKowXbHeHqv3Id71MzhfVBg7Cf3ZLl319NkocqOpgCrJ4fZzcnCRtE91XC04vndk
8/ErghwwqWcd0vd1GUaBseSPOuMyiGMVSO9c3bJCiCkDNKaTts31M7gj+gXd1+dw6En9FDMC6QjB
Ci7WNYxv4wWCBLv5qZnjglpfxO9bx94G3hKIE8DPcX4827Yv27XhBevaDubgW+CJmjDcxwbCo+Ng
PoznLDPgCPS78jV6FJHJoYGEIw1mLoFhCv+XA887TIevn9NdwKFleKI7s8/iQeADzltGFz9zgwDL
C9xjUoK56pidAPQHphqA+QPHiqD7UcdY0YMMobHRXVLelhb8QGVSna9+sijCgxgv/xTEzwaGuLgJ
qEooxiMlOAhP/vsuJtlPGBBUgqF9nUeLjL+KT+hr/fdnC44Q/GP2CQbdE3BZ4ORAPWDjyeIuZtqQ
IeCdfYJXiNADAjmbI1zG1C134xvGtuEW2AiMdxpdiOsDF85hOwh8h4dz6lAjMBG3mRkA1xb7vvsD
9oX49wcQuwgzYA2vnlC/b8Kan0XnrS4TnyWEW8sIP3k0ruvqKM+prK70G6H2Xe7ZYyCz/yFgXIvl
DhV+ojkraMlQ+t/2hahadjP+LCbg4jPQl/n66YdP4rBAvTgsUT6y1TF+gBbow3/xW5fY82iLc90S
mrw8oVo7Vt8yVOmtDv3YEaH2JfHsqj94zbfi4eHs1nPF8UfoIrgCisuYL0KqOo9/ZSECEVIREZn7
weubDZJGJjeIFeEOHbzezZb1PNlm8Ic/Pi5Dm94d/aH5dOF6q/Po4/FR06GJeD/4+sny8/XBx+/J
d6mjda4jK8fACHuhP+a5WEvAt3R0mM8M4cCJQBaZVYPV8L2fZfLmM2/3fcRj9a0A7sAL8eSvxx7h
tSZE7XggD88QijmI1g82Np1HirM9a8SDfqgDkyX0ZQI5oLJ/I91wn9/sw3brHtmMjVXVgbjW1IDy
iomuo6IrwfPUJxcIE4d68GcaGyCxOx6MYadklvuaN+gFrBWoKJNcsRfilAR6KybBDWPwfg0AwQy3
YWcn+5Xvfs3ZlVNrwWGfh/W5BWj81cDYbvRFaUC48a07UWo9nREzBmaWeFDjAYsusJrlgAPp4g1p
jd2EnwICwyZiwUdCUXY94seeF6g+VqOGfiamqiQxl5Y318J2CDItNGnrALIayFQ3bZmgAR4QLrgR
FHkGypmtMR+KbfMSP3gmZKSgBbkukDe78vpjThAwbJu/0V9hkTDyxCgW/6OlOVXd8op117GCN5RU
OIoFLZaA7Ajj7wzhR11PRqJ8XRTPbbVkqHNSP0sE+F1/QDNdIZRN1H2K4WPzmeBWKscHg9yakWug
u6ETzefSGqAb28POuJgaDnY8b8xBKDCh9O0Y/+3+4GN6YgQMQoDQhMFBtvqbwsVcDOlKIU9z9/jH
UEy975EdIg7xykCDUwNvmCWFqyIWEm6+f349f0DSlLAMItY/j5ivxNTidSEebqaE7UELBblQn2nh
ezfVT//ImFD8+oP278/K7LVJp/StZPwx5QjbBcePK7iEgpGYQxt9bKBlwqaIPayqJTe+QK0IXwGl
O8YWbhdSHlJjUr9ODEbOhpudeAmyE7arUCa6DdwCTldSPpjYu/IunuOG6YwCwBFO5nhCrw+wtsDZ
lGljoAUFrnZUiHnnJtCipnSpNIXEcDHZhu3hWQBWP1qA9uI1adA0KRATXYNljUc8xApt+oR8C/T6
r2Qx8bG1oTYky5HD3AnwdArh4AcIA6vFQJuSsnPkAcTBfd2IG71F2ITIl8n7XqdMNmZkfPEFBM9s
zX+36SqjyFrK8N/R1VBnIWr+l1LoDcsSJtospnAXVOqNTIIc3Wi6AqzHKAZvpkA9fW4MLGegKCBh
yXTc/xJmbNBQPNfcLi13LIDWFeVQYq9iiCCoozj7ycA8Favnhn39oKBmjPDrZp71roMx3hd8Hy2p
csQtHUerzx61jsEujlj6NDpwqxAqB2kVqJXTAv2bt2+ww1JnfeFSZiSb7LJ9w2FK/ecFb94V0UqQ
ulYvd4xT050LqC6IkxRNmKDAaLpOVYz7jWrOV71poYA66l0ybNSTmgLYoj5jx3pcXvM3Rg0jYqi6
sF0z1IBiFE+SI77uDZOK7bhyh2iF+wpOyy16YuRoxMcxRJtSrY6/SlKr7AeAAEKajI4THQxGTOCJ
I86Syq+gKWyuWJn+6EHrg8iAOg1O/j1SzukEPERD0KUEKTSYjHcOuQ3iXEgo6mQM4cX0xAYZ7wHr
0YLjMIL/hnnRhPxH/FQlgLdHhYiNBmQf4CN2wMe8+OpX+IouGkfQgAQzB3ORqb7goURtKkpI/pkV
nXv6QllUUHvEgmfDhaiObhUyDy4b3A6f9Tvk9tCX+ekKTAU1qArjgF5Q2YqLk+YQGEMN6E3ChwEG
i4r8HMxoKcG1pcCi+ULtxCXitE3pqwDthgB1GlZ+IJVqcVFiZDP4H5NpMbOse1XTS0+NQochgQ5Z
KWd9/vn6tdDZqgn+6jALqKtza6YoCPgTtmnUP1VcTHKgem5AtNavAvUVNjuGzGY7kbGTzEZDOOis
ddi9UEg47R5e9oG2rqKqWrLBSuQxJVtxTMbrcq5PW3jWk2KiTR/rEvri8l1VIOY6REVIZNZehsRQ
4nSNc208LsiXqxZt5eWGK7cxHinkMxQJXshMZe3naBGN/aaBYMfukN8TsOqX9VlhsWJGGu2mzCYE
LqkMkdfS9nUNgt2YDBztGxc03XSb3JMb4gabpf7PVaatqFowd+BZgMcwS+szIfK7gOzwDUaFo5bb
yBO13GvNNi73phz08XeDJozoINfAJQ7+kbxAyf2c6diTstKj0BgvUiwn6aJf70taf+njrw6ZKopb
/Awxt1HIlvgireS6UBAuvn+i7/h5SaCBUy+r0+dzgs9Wpc/G2B5ipo1ww9o9rA9gSswgOagY/9dT
/RmOcW6OgsULyw88PEHlQLGSjbHsN5iznx67MkzmHFPk+qjMn6btjP/ld4Tc8cpavsIa3CSAuVAT
d0eYN1Rkmtr3tt1lYfmrxBvzOyq5OZ0nCorvhMF8PHviDoUKD1BathOkjzrBtdH8mc7yT6Az1dUJ
aIeIN1cQH1n+WyPfMFQMr1WZk9omZhKAZ1IoP/aP8UX6J1eXBiYRYkTlMu2TITzrvJ7Pag5EB5uS
8WnkwSs0HzOsKPChwFRNIeQR5hV3+aoevAIWQD0CBvf1H4TQrGLS/srrqrmPB1TeJRNuRpWKsIDg
GfBT0dz8VCpvU+1a5lmPAU3fCDHSJ+ktmCnXoM7P8PnaXoevQfrtm7+3wqkVndsrUfHz/rPoME3y
u/y9s2Cz2WaMpKSmMGtQdjxQjvHjCI+IR1sLES/Oh2dGqa3hV90Uu2BMAeJBuBWkBO6sFeCZEzPS
wZjHjYESaNaYa6LWVeCfO5suHFONXbbHngnRNV62nWbDJLJ+aUTBzR4ch84DVZrmlg8HfEFHGQtW
hOsoWzetDxA2aBI14sVCnoz0WMYDlOF4WKthrAFJOtGYmzzMTDyi4bwGMe1f45LegMZTrmYSqk/E
mUi/ZUZb/9yoch9bckxXGA2lSDFk4QRuQhPKobv6T9nTCvDz6Yig02T2fE3aaPqUZo8B/fnkyvYL
8EbBAGxMfQqL6QoQDY/K02C7K/6Hg34cYLSFIVhNnhike9NPtWA8uDJ+NoRO4ApdOAyr+xZahTCX
NyeQSuw+d9UUSSB8MSy9gfhzbfmUtnmxTo7s6a38lxylEKNRo1/G83GL+jk2A27cZFnOKdOFolR0
FAnePPjm+Zw2wLMvmhoRSPcOZP6fIL0mSQxPR27sG0g0elxIQ9CMRPOFYwl/Fp5n/Jpy7Nv+frIn
mgvODy4nvnwqTb4kXam36pBykhPCDZn96fFPNXSef1SexecG1WgGY4k8+3aWBOZ8vEQQds4OmSAr
TT5ESCMQZ6xPRUHnRu+OywpMKMGB4nHAGgJL5IHBf82PhGEQ7TymwTgjHpiwimEEoSZL4Flxlyx6
frB9v0OxstcnSgcUCY3f0n6uhTYwtX9g7jjJxFpoK6HEg+CHggEhHaHlQuilT4QWQAjSCDISuNpw
Tk/IsMpQcp6He0rnD2lw/v55haN1dEgOjAaTA/JZ8YQCSIHr56Ek8dvhX5bFTQctE989u+7VLVag
LpRt2uBoytf+Qyiwh8J3V/SpKOR3OM6wxZzyQ7SBqiVS5WJYT/kh2eSL9x1eGGjxiiC8fvbm77D9
ZikIB5wx8Vi8hCbzDmzL0HELFIRahj/RcKxy0gveB/ym6SE02stroE+Nr+6YrodjvqXQ07x6/QaS
6aigSBtDUijPeIxdDE3NwiPKWhJzsVYBARUc7HR+kPhRtNsOW/qC7Dc+UogmCDiwHdEOzw9n1V4a
f3f9RDZJH5kn8aRKl93iGjFUmX1MO0t20KwfP10S4kRmUMhB/i+nGlgbSr3H4sP6eE37ffOxnwPG
aWuKK8YleNQOyVeJ5rcJ4wae9fSTzV/v8MNwQ94p/STCW62Drvwlp9Gi06H/tWZPS1iqXzL0lphd
2tyX5t7qf9T066F+K+ktiu+qBaPs/D6MRs/FYBEuaGEOek0QZFxKfGsNFYuiCE4dJpZIIQcLrzXu
XtkIB8gWV7qgUvuuib8oz7TnCew8VEKJXcDAzHqJIRpcRgbsGsuZs7oanT8vlaaNnYmt3oqWI51p
+1RRrPX7A/Z/TZYtRaJ8LLYjE2cbg6lFiI54+jkSirOlHFkPbj4xpia5zUckRI6KXhfB4Fz6e65l
r1imlX2WhS8j9oHzmGXHNxRLIVSIt9efz1+6HPkMop1sjos2UKP3aubj6fiPCd2GSeCOtzGAS7oY
L9CIbDTSs1EkkXhFs6bMID+lsHSJT6JvwxAfORXCMQRN4j9sf5bGVPE7hdG95r8n0NSEuMnjIj3E
HBnUKBR0GAF/K/N49phhb4H1k8oEwwyfyq0MIGLKI+hvfXtrpTlWzhodor4YZgnjRd21MCChpAvL
I4Z5iJZoR7GD7rwK10YgR8w64nCM0GfkSs+g7SeKRUzN9BFPjDHmWF4fTUrK26urkwlCBlw0Zd7J
dLJHbZXMagYDcJrR72GewcxYIhbMgadmPohJcBisy5Fj4DHCAUEvCjBIOWTQ9LtMcqU2VIET3TcC
6QY8XEDRJBwrf0R+UiEKUxADandjX/b9KfHAQVYsAO/F/cggLNrSkAkbQ7CtJd/28TU6OJMjAm/Z
GRMDcjFkpM7E344rvOmpPGzKx/6riZ3uloFrCJ438xPK/MRw6zOQRIZnB+gME61/vmh4XwK7RGhT
XjMWqAHLFvCwxVNAWIwa1Mo7AnZrjEUHhpKL/ic5RoOnpO5obL9QomNoHjb2L2/1w96Fm8xe4FeL
xP/l+sz2/D2OFE7xDDKFeBJnzHYdo2NGzPNqPSa9pgUNZ5Hr00HGZC3k2CQ64Sp7hEpFMCNkPx4C
YhsAWRg68RgZ/QewZm8TYw3353obSfsWzTK+XktO+D+efz5A6MFHo0x9DRAEyT3NhuySUHHECxAw
MfbgNg+BQYIGojyT6MtYxdWzIkEGOtQRzET6Ko0t/rG4LnYffqYDq8GS7WfpPGnA2KwyfCUYhXd/
UeIkDEQJdOkpnWzytBISL3uH8O6i8ZKSehSnNafr3X9R2yrTCDaLj/fJfMLkay9Sg+G7Sfjs4smp
lIUGxe93jm7adB/yEjdDzIqtMWysQCVQl28fLXNloTXzSFpq0q5pt51up4/vTF4lapCeNd1viRAb
ZkaxemWXFNgqwtFuRD6iSBuO96NDqyK1cpkx04UWAIjjCSQUGa8L7Fksv4unj/6ITzLz8LF6MJ4r
vuw5wGDxf3/7NdPXxQQKImcpftFZGsjX4HWdqMx08c7FT83Xi1kcBx9S814QUE9sfReQRAZReIR8
XfgFfZohrdA+gB8wYHw5v7MFyz+MTah+5SpfDsmUyrDHZwgHHvTWHCwoTHja2TT9VYnQw1PaCh6J
1+PaBcd+tBiDT6hYXi2zdgFWTyWeapNG20HHaTrCtLaZNSc2VpL2vepWo6lGHh9cUWhW9H14RC0l
asy3VygE1uEsG7x7jsZWm1z7qaxNMKigzn9BXYJAJxxMhmyJaSWS7Y4meqsoZBKdyRVKC2ovd8Qs
htT6HrtLYgK8Lp28KFuwM726JLzLDN/f07j0oC10rVsmFNVkVmMD6V5V21pmD6Idp1gbEe0ykDuL
0XdrX8vQegUjTJExOYdhayCRt/pA6wJT+/mADyOZiS/Re6OF2mcHC9d4UGxrtzeMoCQK9HqqYISB
BQ+ezGmYxAGapRfvsSXvx7gTKFS40GDRT2qMuyKIQAYgK6o77BF2sWata7VzFTAt/LQVbT0wi4oJ
k3Mt41xAG6aHUIq5hCnZafvQUB18U78WBONBUPiGXIl1XhWFnxlsi5dht4WjsjU2NGqtR9YGb1d7
pfsKUlAyXDMHSEY21MEUUQvGVxQU1PPgsueMVoaxx8Olw3rALeDcZAEBTf1LgKxaUnYoIsiHFdFK
lUZ1H1wRAjPZx2TmnwNBLph4Too8Hywld2ghhJkZkgTZGyVB1SxesT/mVgHNw552rk3k7ZMJMwZU
xEk+POlGo8vVNBDT4DMYHi2dBWJE44n0CNZj5aTIQV+OwkzM2JQWaWiThqvnkqUJKJMlIjNsAvq4
dtrm3KDlXXC9HQ8fORBGsSDk+aevkFSWQhGeplxyTvl+h4hGo5+AEgD7Ar5UHqyrlFk5WL8ZYo4o
tRwtzij1DQ3UgLAVKhJsFD3GvLBMsdttqAURTIgQromg93KiPZyWeaHqkMQezXk/C0h7Q1DoiwQN
jCAB2qAnJLFgar0hRBUXmOeSeg4JHvSGKU2vUZ7aBD+c8+M91R/QtHhPaPuA6v5N9caz96Vc1YwH
RYEnatmxcXluqsA4YRSFFAGrE+ULb7AHqpfxRCHp4g0Cbqf9WuZOAWS+2oZvYh6sT+QM7+zQ/ISp
yeT1vcHdqtiTfAokxfG0psWjp2NJc6Pi1DHivqdhoRJSBW7BMcYpimUSChfQVCyzQT2ybcmk2n/8
tiu1pTJz2UmNzpdB2Vafn5pxBtv82GcPxrq++jjN5dqzd+PoShKFHTNVNiG3BsWHSnCeUMV81Rwd
pcvO3OIIIsOQIQkAszEOHVBF6e1RAo9odUjBJtKxvNf0og/khJKG8dbEAtVMQMJS81gqvwYuIyMc
b8zHqu6a6UgxjhFdxisYswnVbTB6Hwv8F6/fz5i9piZFqYWlDBvpQ7qkAbyXXTqT8bdUkcgSkJKb
sUYZDLXV5go9qwcYBoobD6er8dVKq/HzYDZbjXcY6zcs9NlYM3X6sQKVudpw6pAitHOT3bQi6Rbv
vHWxt2bVhcXAInkDp2Kfnk0L7ViNz/K8w2tfAnTCjflN8nDmgkAxiM9fHlWKabi4DMWa+CtfWMzj
i3FEndXgY3TudspWgXQnRE+gLzC9ICaRN2IbIQHRkJr2nDq0CzxsCxYMjPGrMUGhNNlyrmvPqZ6v
gYze+gyQKcUXEUSUwrRxAO1A9yD76CxmdHGY40Ue06gczJk0OCgF25j5WEQXDOqGk2pG9eFmo8gF
nQOB45yI91hIX/Nj3urcRtOxRpKTmi+KDCPdWgJAx4h39x4uBVTDHMKBRHJM3vm9Tq0+4elI0kVS
cKqQN6a0Btu95jOj+mqEuR9j9whWa+TyEyTaSSA62Mi8ilzCM6SMeaW+BB8NyzIE73uUsIthVVIa
4lrw+7zDSntOpTwL+RG9AV2W51OTiT2yVQ1o9X2DnFim+JcerqC03dWBQFiJsDnvV7vFCyiegh0w
hIQr5u6ytqevQMYmilEj6PzbWWDl7c1H4RCsjAkEKdP5kn/fJ/a5oLuxt8+0zShQJ7fINz3JhpSl
LMmpAREov2Jmb+Oddon+xnsysI/wY0wqJRY2GrSLFaYY6xieZhA258U4LWJcgPoNPhXC2gEE7gcH
a/lHVL7YrfBWkRmoOkCxERYV/6IRyLKglO2x+TaDEokVsFrFhjWVJYGdR/osJeDIWkX5Uqnm4zIE
kyR9URZsdldhmzTAmUj8cWsQ+C4Ao2fxjyRMVb02xpbFTXoic7ym8t+jsOpdjn/GFpiQg/YLWi6A
tOEhgn5Ec+m5eMJ7yvGekuWDoi7RQ8TXPVm3uAL6H+W7xI8Yd0IDsryodKB14EbJJMuc059/ZlwN
2+q7I8yWXc2rujA3SdZ2ujVE+IoHfe+0dlJREjM8IYSSPAY4N8ac3A8MBvG9THG5xX/VeSI0oXbW
VmNRU7MBOTV+PezypTvikc7aL5cIpTkj2pHBC3zojtNtXRmessdL8Yla9o47KSfVNeZWdl9XCmaw
d5/iQMoCldFVBFbm8E8QYsvMK+gHGNTAGuALmLLDkAWLWnJuWt8Gx0gjRIxJ6Va8dbFbd25H38Ca
hv1LkosDJq5DpMQa89+f0Rhw4nVgV2TZwzHAMk8lHcFJTxy6Uja5SoEc+5o0eXPicsRm4RM/G1qG
q5tJ2wfMKWxnH0uYc9Bj34RMNUQXugl6XtltI5fJdIcIIPdK7jNGKZ2rl74l+YsuC+Se44PwUc8c
wvbpc9dU2AMah2d2VyCL0pRlt7afK8xxozOoLuKP1rBl+mct4JobxnbM2ukSNPf6yxGODkWg443f
ReGAIzXRL9QNdHyc8bKALCMaZYYVAjJtF2W7bnndG4qDEaqmtD2Wrelku/Re3YZTvSjv1lnlrXLR
DJQ4BRLtyFGJ7cKuvo9uBdURyCoOkyOnlQIxI6FmpuyGfgmXDXUq91Zk6xf9kt6LgyEMkOHkQu0x
MOmlNkGb9gCgpa6xzZLJB0PfECbdleggVye1AKsaQ+Sw9nhJWaL1Y4tS4CuDGJIeBtwVuUVFIolo
uUy4sTCjmLgrbglkDNWTw8t0OQQ4QPPcAyyxMPugDYG5hl4UkZQ51aHIKF6NS4XipcTO04loIXU8
8D3lnHR/WzZIfHUH7n0z4ORe+0mX8Ynj+M88VPBUoa8Od84kgK7XSj0pd5B6DRtNuJ4wKGgdCbJu
XA236ocor2GpoR4iLpH7jukA1h3DelKfgByxAoBWt3mQT4SrMoxZ5stkAjOwbNiQbQpKyiPS4Mi8
RnyUYSXyJm7JBnCSyVZYXxkAQhUnrQz+B2x9wnFrh+c1AodALXJl7G9XOHJczwl2zvSNIJSgmniO
FnRip2TToY2iJBc9AwIhMohd+orUOhcjO5dY1/6VXYeKBw0MuRy4310QBRjLa/igbbq9F41EXgY4
+WNXYVhenqJLcgeupxbOFuqNJ8iT4MV4Mo6n0C1g6lDqy4b9gJBXu7mEXyoF2wvvz/cCp102CCrT
6KCvWbyS5ZKyrrJx7h+n4bdbo+JhH2FMUcPn+CzitzPHWwx/1rcsSlI0dliomeKWZtfDgJATBPdX
rflp9+PxcQQsQSnFccsJKbt5RsIZ81ZRpj2hU1E6IYHETAdjAqZUzAu4MhNehcsb+wahIWoT09Ae
X00LHQUjBTyFIBQMAdxDDGyxg9C4zxZiKgOPTIVAi6gDx/LtB53UiPBkIFHe/wi66sOhIKMRhDuW
5VtCPRn78iIy22Bf/TBSIBYDAgkKPKBKSEtjJ7pj+kUjgMgjxfgkjKD2SBTqzphixhKXXjFS4gmM
qf1D4uJ5AmYuekMemrOEkrkVGX/FjplzA1dbEpI6UITHDdx8U67bPbAmSuCSPZRcByahZzMRqV0q
i6ux8w0TdZyVeZY5AwiuCd5FjmGSE0EbAyyEnf37OCEcr/8SUZza3ZcgbUrfuIhAY2NQxfPNIG4G
e9xHWcFID1nuhG1si3P7C1bD0jS2jYhVZ9aS47/8xfuNLJYnIAMvAj9rL7C85JCPZxnAz3C7wkqw
OpoSne7jRdde6GGvhpI6sWj6tHy+LW8puhVGKu1Cr1dGhyzD5ivgjg59gMiG3kQA7XgBA2klBpkU
M4mg3dGUM4qNM2EkFE8HIJth/4guVg9NAXtFoky4E54z5bGMjLlC6AQ2QeOvAiuknM3Ysqav3Bkz
9dKYjboZGCvcBY4FgBHGOVogkz5dCNiJc+PDMcs9SG4TiWgMyRnlRWEaTcH+SON8cT/AwkKTg9NT
7RYPr2VPeYXvQoBY0LbbfspO+iAqZ1m2E2TxhhTwkDXnAXxDqiSuooUM5sWYs9E1avb748IQAoFU
dTxuIost1CGvW2Yob3D6O6XPvqvTkqusVtYgnAy2W2j9mOu5TEi1sc+dRDz61WQ46Y9xCh57Cpgz
BexFhX6H0RaGXYxxKGj+IUlMgFmKCultoIGVTR3rjCBfMl/NfAN+Y+KSDZwUQclncFbECw4tPAtL
dxl+wm5g0kjCcKaLlO2KtB42Vg6HwitNP2bUyh7dAuNRwnoCDUBrBNee22jk9Btk+kR7MHO262k/
uAaAQybGhTTzlCYWMyHILXxtztvpvVBqA6rwwSarmn4yBJMknrJhowHVohATWUTfPXwTduMBFt5P
So+rOG+B8lN8uIqOio9dzkdlhf+KjkkeoRiRQ7hgX89azoRn8IKURR2o2lwLZzCYBLNBwuCp0nhu
PMNSp7xkVO28JKfEqg7yAiFwrY/s1IApz8mYk40+rdk9MMFB9chm9OE9mCAN6cH/xGvNq0fzxhX1
mEuD+QLxZXC6RI5djcmt5ZDBPTC4t0R+CeGIiu4vij2cQOUlClLeuZQm2Aqkwa+joEMMikDFCJ/U
ys8QAEzHHQ9SlyLeeroh6tb3i8B6osQnLbZcYJB0XJjZ1Z5vEG5Tkxnik32ulX71mCDaomaG96b3
3ujt67ijFF7dhBXat9imlXawm4M+RsuEgmWVcGJBdMd14+8DwEvY3elDg0nvj1mp6oCLcikt0zW8
UXDx//jEby0AU0d8UF6zueO/+PJGWMWRn7IyIOrBj9GQY3McYG9uCxAVuIbbL5AAewqRQKUSlyX2
KLc4CxQW1ALzDnh2NPVYtzCMZMQOcAKnA8IR82HVoUwZiH+ooVn5wsYQGbIl5Ca8nOYbKZnIXu22
KpsVqTOzZomiSMZdh7CDFY0wJUZ3xrMRgRGG6KD90IoY6bLlo6zDthMhA6NGyitpB19LRoNhnWmt
YPvB1Cup8xjz9bDT5A67aZq6h0KQk12IUEWwdT6yrXIUzbpPVwtTJTFAut16J91QFrW/Tx5EjLCA
8DCdEGnh2vn6q6FuQMREDpZomRh7OlzZiFgk1Ce0VtiOkSUCZWWMCsPhBUKpx3kBdMwbAmGe9pvk
9wciycHTWpc83JriPHMX9FCIecEvSFSTFMAh8T0wLgrqPQi82O5oQkfNk+b8S0QD32SKDdoNFBhJ
5B3ski2oSvyj3Znev+8IkoQHO5uDEMEz50Yrau955Qi6oz2pyHeHtOKyjShQN5TXT9HOcgAZayNh
sIWVRvo8FpFdo6FG/a/YEmuLDcPplyW72BkX0VP2g64MiT/LT4N+xorh8OX870kbCDXZeYxZVWjO
xBdgMJBRX0V4q9iMHz69oyMW46KYrjLEwYeCgUdo3VWBcdhKy89pVl2BEaIyCutLRk/PKJ8XglYF
fwPiPZhhcqszfPoMhfdKcQLroESKnCboKpkS0LVWfwNvALU8EgqQCBYKJoDE65HI9Tem7tcB4xwT
wIHZdsws4l/JExPc7MfEM/3/Zn3QZ7ok5MHVoQgq64koLMCk8ATDVertQP7kROAdBByqwbFgXiMW
F90UG7XNjAgwpRB6ccowO5dRjoHpOQN3OfAABxk0i8JGbaewabHq4A0S480OKvjhkD9FLfaAe6o/
aDBgyfxkDyRJs2vvZYYLIbcwmaH9MD96aO2xzUAk+wip5fj3uZSqfGXRKA4SuXjW4/CSl2MGI/QE
NPEpwb3gbSAzMSJDV/nj2oHk+VxPXIbw0fXgHgGqA/7wXIcj4BXnE9QlskWvNt/e6OwTDhnlECwA
mMqMCAEBEvAyF7/m97B8XlkLtO4ZewkzClk7mBDTZipeaCcDT7Lsot4kBqKr16rkv2qBPBf6CVmI
YUnu9IvyqluUO7aIalPvmgUVp3WjGENzGH8RS31oNrBW2l2ziX+6rbx/na/Hz75dl2uRLbR/E3bM
38wj4yWdzZLzhvsSbYtZLokXq9fc38W52uhHdd5OirWIN63Xw/J6HM9fZ7At4nh4Rcw/Nop2nwLk
Pj9eOszGcRBnc0OO/ObF9Ao0FoU+M4HJZx3PrwCfWMI8nDctGzsWgIAQt5AYztlsv28ZxGJtAcxV
XT2Z/XHP9sNR81pDr9FSMQGj6s5MV4s2vI684G9qWOaKsBygfbAicVVl+EjaGEgWWcuYe2XTGMlk
LmA5QTD8K9bk2nDhwJ6sNeY/zyVTTOrF94Zua/44P87sE9pxjBVvElx/4+Pop1hKi3banEe75kVF
hGcZHFk27h+Wls4uKOhkLDZWBKuHG4MPMpmqZbvTvyleQIdEVr0gwSfATq3YwIBTr3/sX9dpsWbt
FOuI3vaftjKFaullYU41teq270tzN78t7IwpmS8IQ/vWUbBT2o6+X+dy/1oXvCfdATkyyLRoLpEK
MO9lvHGrd13qdUvt+8pKZmSK4xQAlS8U02hzwXQqX3egTGWbiokErhpAY/yOXwJzr546047PGNjf
CBgZE2MhnB7Tn8f1R2e0Wb8u5nvJU+La6YLQUXJT8OS4Lx4M2cAXzZAtJLIc3sFm+cFjBsoitC7P
0pEL5TPtIv88jxx6fHSD3fxl3+3X2zscj1iqzfgvs4+z2WbWQZI/QkyeHY9IfsZYA+L2lOCcv9Vg
Qp2l3+yWo0q0zslu9A5AF6qrM1pKe5NlNsxlNIQbtkKo0qiPrJ000U/1pV/geYLHCzI9+gEOBVrq
O/BEDRpJ53muv9A+C8QzFr/zZzRGEJUB3HmrQcwlViadH/g6uTXHBLyX4xJqM4HRkseAe/gz7Clq
dDc/9q5lJyLhARarNcncX15jT4OwKkSZm/Hq1QioryYvsiEGzgKe31Jy9Xgw56vR3wDL3UQObT/5
AQdO7TFjDhCiyFbEmMouyEOj4iZGD0NE65+8b02QHrZs0pknByegBkpFVLFL/qAycmm82mPOD+Db
U3Z63qLK+awRe2GPelZJcKXCHcgHtS1G9tZKm8Z7NOwikmmXb4t1u0oupAXeTJxOTvLJOslz5YiV
+OqxMtdwQC/NYnRnwjEcRgLnUG/9jYPyQ8dEOzmjKyOiqjnQ3PN3MIRiRb6xKKfuzYVfG/Yuk2Ay
3ritJo52FuwYes65XbPspRvgSnPRDt22FrRZZiIfglIQ3iOHMURgczlrbxlMx38Zr4AVyaY9mSgB
9X18rH60lfKb3hiGYYtQ3KIFTteYa/HSCMrUZ6nPR7t0hsKQW/9Xoay4wXMbtZ4YvMKKPwxxGG1w
lcmMNdoQ9ufu8OaJN3dDXJd0I+3xXO/bvf73OmvHjL1DNL13nTEWjvTUi3cxsgJJpbLHeIF9XBuC
eOTqsD4wZoEcfohXcNlIOBc8WYa4RP92SDvv/KJOOHCLb8B5/v8QG3p57i7Kod69LxSATyoIQV7n
XjY+8zFUGHIcez/qvSQNSigVilfumFhJJ4W1rkMEhT0jpOn8OMJoTYSQ6Jo5UrDo1JxHR6nsDjlx
4mzRvnlkb5JoL0Yee1P68gE5zG8uDk8M8+lqyoJNoOfAbzxAvzNfHDtFF1TAj4lLYulQ+2w8fBNb
Wo4PyPeLQEtDQCVP/AhC3lw+hgvBiKDRlJbanbqSutCCwHNulrwW2n10Zze7WKeiENW3DiEOCoPi
jKjs8XPt4c6KeDDxOLwSL7JBmi1PlycVP30WEU+TJ171k8+k31OqwI9SLO+zl048L6rb0R2p+X80
ndeSsloQhZ/IKgQl3CpZRUTGdGOZRjGiIiJPf752/lOTHIXNzrvD6tVXhdXXNDs1BhrGB3MfCtoP
qlBN9N7ZaZJTuPeYI0H+UCJD4CF70nlkpFhg52itSCBFWhx24aFadZrpN1UR9hELgrRDl/c/q6tr
9LiJar0XrQnJpgjwcfXV+pl8Flc4u3mb3Nq2CjTpLXsxn9PRVvcg8LELgSdkp/4BrI9N0tzpO7Te
V0mCebccF0DvOPZJMJwCHpBzezlh2cYcZ0BfZuoPpwOD97zar6TcAvRQJzS7mb4XdWD03pzqrLvj
pU+eYjopNScmsgJD3EwJ759cJY1Jwl5VbnHDQevRecR0b82H8lGBPIPROeb0RG9MXkk1Rj4/b8wJ
V9IkHmSfN/dEziHYEVdUxJAI/pIt+JvLlKbpK7C5ycV/JwwPF5iTDJmABCPnDSltf+pUX72jMlYG
7+g5ekXt/mPb5L3XothWY5NwoW0+b/0cuPi4oS5b8ipz4GOPxbrMKl8GTIGllGlOmqm60lfUihnD
JATygk4C/wFOjFKUESxiQM7lXoaFO8p033sn0o8ar9VVY1qQYu6BONVayZk5eS+4qw19gjmhXc0+
d9O5n6gc8uhPVGzfCS1ChCmHxZZXbF/5/J1wfo/LuBgzVSJ1hUh9HymrZfiM8jjfPjjYrR4NTB7b
x5xo1ZQKIDewSS4nNAoi5l67Rwv+DVSba9lLz5sLTAY4OYu4HOOKAz47z2MRNkhXgd15rjMtaMcz
UidtHLDbEoweKNREXRUpl0mA8ttTVjymNWGxnchLiox1WxGs/JL8elp87Z+i9+SdIAjvkxs2gcFb
8kXyX1QTBLBV2BmJvx6ffyFIJF5Bw9fGwicEb1FHZa8Z1aPD9Nx7zw9rdXsgCHUftEj4oA7bo8bP
+fe10VFq1biYYvRVh0WY915vNFs1tjh5tDOgQt3Ne0Jf/IbRWjiQQYPAIKS6H1sLoQ5xhEkcO37w
7BsoNyuGs6N3XjayO3Tb8lvzhF33SZAq4azOw6kIX9XHL1cfP92H0/QAc4FqIyoW4c4RuK0AbtEa
7bK7kcBWCWtFsfIwYBqkQpa42qyLC9A24Kh+zjdk+CaHBHYo0LOwaxGLiqWJsNiSSFNMGDbKC58J
BTHlBES3fxNKkJTIUePMkxjRdoSVBvv5TysmYRUaNAoemA9gBeCHOYd0Jito6wTkPFc/psCTYE8k
3u9bKlo/7IKSKSLbmfMrxHkQTgmfILZJzBUcv0ClJXuVm8LESHQ02eU8sknhFCVpFuhqcmnzF2wI
qGr5P0V0AzoLVzeXwIbmFWu5QADSeDW7AKLDcr20iXj2LoOKMGRYA8Ycxn/Hp6SiepIWSQAb62Dj
xZsd3gFCpvcOwQ5gtcjdIDk7djEMd4RC2W9XTTFsCDMaKqXYc7G0IEdg5eY4xZ5GeEcu78ubpxHL
CIkUJwh4VQwa47v33IFMwY2C3RwLMcJBtiAs9zKQ8z/a/2B5x0CHfR6VqgQJSvwePowcBCXmxQ79
hdMDEDSuB6zKOMIqo9MGNflyzNIhRxj0zjfG6gCOeRkIO/XNe3rSUZfBcQzymZBhuJ4HTSSgJzwI
ezqXzQbqTa33+mkUCD7tXjHmzN77Wg87A0gTOmCsrZtrpEAGhMgGQtAz4sxpFWNA8iZ+vNfoyoho
INPlIJH44NfPfUSU+vj1gxpoTOmGzwAuUdDpQ7378hi68NSz1vcRQopG6q8mRA1SUSznx9x2ISUC
LUZPAfbgFwpjBdpIDJNykmKfyXxOQtAhnIqtXYrDiRdg3+ChhmoRcw48AkN22kU1VpFPDjPZkJWB
uiNkjtOM3+buQXljOdqSz66IEUCA6ch5PNR35u4wO87MXTM9bo4bnb9sO5+o9YNgUqXVljODs2CD
AMD+ygHGaa+u2EY5GcnzDizJwIfEyZvCG3Hf5NjhUCaP8m1F2Sf9WHAnQKaGWqWsUEMO81v0WqFA
QmDxi+iOXw4D3bnDO6cVOuBzdV9ps8YG8b69aYWm15ihYaJbckgU29cCbZuMxe8k3x4fw/ZjfvuU
4fu6QR0ubsBVceFvlePv4TxXz9vWFyO5v/eKl2OUnv5eH+YnH3kIIA9yDUZH0p23i5Gx72mZYyjb
DzSTiButTgDbAEocCeIbhIkiCSxHkJ9+UpxIuPcwwLWgNDw79b4PIAnB8UBU7Rl30qB5Hby1HmvY
f43eVr9ojODTqaAIecdGHiATNg89qHnq/YR1YqGcZNxoFwg9VlyqyRNlrnx6T+AAewwCxPIitING
tMjQQ2btk71XfevguYQe5S9AekghFUQfnNiHKSRBTX2iFlul6bf7hwaZtp1z5jGaiHO17jwg+0xe
CvKgQ+Mx34MZRQK0prgkDaKW7yoUjov7AXWWkX43/SXhp4XbhMESEMxJDc6a/dJdjn/N4yDTMNxm
tlb4J1Der8dOvcSMj+42SqgmsQuSRtTjDEYAPYB77N8Kl0g2fI6W+OmQTlJEg8dzsFcDDZCdyE/t
yRPqbs0rDtAEEVtGhvMuRioMCZy6rx22xfa68nFUaFMSsw7RLow1QQwYuISCYR+q23x9xjyDL0L0
nA3AIT4HUcFEb+PBVQjAGhRr0IaXk6OfIgW/BpY6xER9eN33wc5ErSDbZe8uuxCOAqBoPqOEDAKo
Ca9Zc0r+SRp/X6Cqa71PpGHDg5p/deqVZLgzHKPqX6ctFoWkN8tcYw27Wo2jsEtiQGRkrXcBucF5
gnMMiZUgRKvH8B2IbuQfVu0DCymm6Q5SiPlAPoYQhVDOQiSNxmNuoAazFDPLPhXuTcNcZtMXCHvE
dnRUTXQcI6p7jymBbQeDuBuMxSPxAEBHhyh36Sh4c+OlhJ8b4/30BM0AVveL+1QDk3RnatDYs+fe
hwKomyLV3s1pex9dD71Pe9R8CpQ2Y3YW1gaHz0fcrv3nJWQQ360RpeDU5rdI2oXzuvcy2L4Vh3Bg
FasfNGPpM3pGSHjIvqghzAsFAgdEC11sRsoKEYq5rIGCJv0KcW5Yk77mEvFHAamgk3kOq5lk6g9B
6iEmypPNHgVg4UCIooQLjEnE+ehy5f3miI3mKs4F5D/KxBtAnmryzAuuFzEBkM8FtgWEM2Zsrjt5
5tD7SGUY5nAbUC26fSmUjV3kcd5po5NRNWrP/EX5qmwkeIC5/GaZZEq3NTnP3/W3IcsOq7EgMSxr
siU38Fygvk2AftgpIdhQbIUkcSTg2rs5gFliKSAx1+xr3WO1Y81BvgI2TmbCDDgA3WcsvWbpFUuv
eBIIiqnfgWRLur1kIjn8i72Jmbwc6SFsC/DasGryLa4KbIT0ywlX5ANnIcTMdtXq8iTWPwXzGnWJ
dXyGcJYTi0/RFrGSKm6jgyuIXF0VUQZX6UxqyNzkJlDcHBVNsYPKmiSmuOE2YyWsMSKt6L3lby2p
qukXvAPsVtwrg0w2WXw3DCLrGesbPHyVzbjQlXtmOTRC7HZZVxQGjtvvKHMB1kLmGiUwrFRAPgXq
DG0P3YDo1nYUq0sjQICzaBpf5YB9CQ9Ap1yjA6RW5zm5r6wZG70y4cn85cLjnOMDRYx5AjoLRwW8
QRr4bRkOqpqjKzCwvKpYu/jUMyJ6MSB2GT/mC3OEGssGSr53SD2YCwSyfmcem+KLiFaCN5g4COOK
eFSpNz1PO3HuvUBhghZhAKGDg4zDLfrXFCvilgdct7jwga9xSsrSmNA5IA6pKpZ9qnO52phgWeff
ucwVTJL8KbD3osVpADUSpyStoiboTCv4i1ZgFNkwqMEWrQ7tiPxe1BSxStZclVIGB/kjBuA6Z4Hx
L4rIe8UbhHdsWxMs0GqXqFIgBnV63koPI5UmLDW+MT8nyqTuG+6bmUptZLbRF3Rkvi2/Qy7uKtT6
1YcvxgxjCQYaXrCr8b6MAyWqHbQ7ZilKKe/Qq+wCdwusMjG0nTs6GWVivsVcgamJKyj0kTLq5CBB
ImBOMnk1m9rB9sHaWlEU7eQqxhV9SRxUpBVABcB0rnYHhHmF+ErZNKhCExK5a3qKtmCj/VuvHZBr
0geDYH864rc7SmYJrCFd+9iFWQ4mEFgZHVzzqSSYwH0Cw0oT40FtAwIhfhAvnAjvLrYgziHGsnMY
QEHW7cH3sq6mjeg4tiKUCFaCPYQixcF/eI7vyTH+rODdhPuC9Ktdou4JsGw5lpvPXztJStdYv50t
viHWmvIDDNp/duG4DJtjIs+TJ5t2Rx+YHu6DBtxSNbzToWFrtABBmuh8oCmOJOQQshYslO7e53hf
khclw9T3NcVV66V39Pb2u6OhQYtOQVgllDCElJLJgTZ3LfvlAyzx+B+aijukATBNkBgVkJODVBBd
Or+Txadb6A6GFWgn2jgz0WxQJ6rOmsnUMVFddkB67WmEBt79IZ2AV3xgUq57ytBEzkXHIC/w1Ucz
uq4/MQd8oPVJ5jL4uG/ykN9HpGGGDghkL3FjxWBV+CL7m+h1eQ9tBMYgI3nHDdEheRjn9wBrKCpW
D06H0ctbQy9FISDt/BcWrDqtA5ZSa1emWe8RY9Qgey2xJJGJY2XfO+HmvSfnjY4RsdkvsQIsJ8f5
HZMKKwFGRqFaY1N/Rrek5GQjHwKGACyOSTO9Jbek6ot3poCqjA3PP2NGwI+Pt0P/ZULuJ4QrbfUk
t9vDxWnymVQzyDnsywSoTk9f3KeHPvzEZwK/iSjvYhjClHX7QS0pMOE3epAH2IefAs4FbMvkX4Fl
BL92dOg++rVthjdyfivkKr+H8NUTPRoVNx9I12OaQbRPrAhCwv7HIGEfOWP1IBudBjpEBrA7VWhF
y0CPW3OAYcthy9UiIu8hfwazhBbPb6+F/tCriINHzoZ5sfMkHrAYGOEFWFeIZBvC5jp5bU9bGOk/
+BdhPo0A3Yb1b5Nshs++Oc6d11yAjT0QOjBYXFDWMMMOQN4w7Bxf6HeITG+Pk0WPlQBXXgqNLY6M
0+jSF14uZXyS6OK8B0w0LsN2Yo6LAREWg0ZwJZfRtUeyuv5+u98adbdYqJhLLt1ypc5epAj/PU7K
B37drkDRWuP8IzEgiJ7Emyy3qPLZ7r4xwVBtQWeyyEbKmE8QwXOc8lMtUfDj95/BM1hu9tvjymCZ
bg4rlSAc9J1Nce/e8GWBOlbtGuw4IkrWbTLBcVS2nHzyBj0el2gxs9NW6ZMjVpM0bssZkRGkeA9f
/TsM0rjEvCzNofoBCQesCitFXx8Wq+aqXuUZTM/lJCsck7a/wqXVuVmwGbjgrYiffxWkwCRk7ZKY
jQBNDIUdG/tj+jlygHfpVLadRgI8oDTdHEcu6S4g+fCWYZuegTwQz1sXx9xc8wgNxTn7CIn/r5IL
2xK2OEJOcAET+910ANyAM1AgCFZdDOsWp0ougCsKxc6wnAMww+RgEcOzthIeAzrZSiDnIjj75Gne
OclXJagK/O81wVZkLSGBPOxcyMPI9VgBSPYyOo6xKICk09bg1l4gPBbakzAK9zzGav/acbH6CbEn
1GDQfjDhE0MuRncs/NqULRUVjt+JtkYhB3oEivYnbwBFhrWTSPXnQFujVKW490JiBCkPE/iC96Gc
oRnD+w6KV9wFO5YKJe1JkkFmtLFBjmus0hbEMKAWgCagCuLshWWexDRk2gTwkbtg8wzi9sUmj/qO
GQTkyWdnPLugGdDUK8zcFUe0i1Kgn5wXNP5gjUB7XUfPBVcTy3MEDYqbkR5u27h2WOX0BLoDOQux
LaxvC1RUbAXW+jq01s+FsbbAwWKtweM8bYO3Ibp287W6A0q91yla+2XRmB5miIcYAvimMGCrJ5wQ
gpNd3EfUCxyIWAm+Jv1KHDzYD37UHfYCY1oMaQzGh+uw1X53zqkZKt1rjBBA0PdrgHEaewS9LbaE
5wKM7mtxG2H7B9vK5jpUd+oOewhuDuzFVKQYl+N8OFQGh5m1Vn9uCxwKP+31cVxO7x7+TegXl6SA
r/vEggVAG4cQ9qIrCQUt2yN5ajkaIT2Ada1N5gSgd6BvMQnysNxF9G4B4yB9+Ig4cTyvPBdXrE1i
1x6GBmNW2VnPnDyN7sUAh4kyrVtEm4r/g53+EOwtULrO8Q4RjM0zb2C3TbwaArdBBOU2QpS+zjAk
lc+CKiFL42bBmcJjGyQxveIsIVWZfS0GaImUiHBZv11kb+R71epmBkuPUDSx9WKQAauKb0NkYtKs
9+s+3gaERSRFbOEIaLAX4QVCqqGKBo7i1NwhbxItvi23qIHSeM4t9ClUC2QeNHlqjHx8MlzkK6sI
6A+85AhnKEvYuxGHkN7KLYNTbBGtMLAvMPkjeCNaiZALowYyLM5pBCx8b2yIyI57ec3xyEPFYo+X
DwENRWFGJ6DOoTNc54hdaFxIf9x8yLwaOPN5zumKpFcDeMDXQ7wcGBah1xH9/zpHlEYcxfuBTsaj
5ihPCP281FdW77HVK6RMrd/skwuixz3U9pVoMFC8kmJLOqb+LaHjqTPSPN6+VQtPgoA5DlKrT9Mn
cpa7MFyFCLInH6GRdtR9QoUUV6tdNDI+bqj2hVwIaGTxY4uEr8BndP26fCqx71Php+aJiYgxmWB8
EvUTyx8h8ZDmtLpibUEhpCtwHmMOAKoC/ysmfpMYWvuouLezRLyKUiVGGhsARat2aD3iOIIsL2gV
6iVyP3LsI65IuY69kiB/0G1lF82BYrjqTwNm5HHE0qHcdJgXQTOlfqjQfIoa9EgpFE0QBYaYOMTd
o44q56BKMI8+d8HVoXehLebLDmqnaCUW1O/2pRVe0eVQTXG9TN6eqEFtxJ3rlr5cBrfIci0Ic8F7
3Bw0DX2S7VO0tMZzlNe9ymYI71BDlV38LerkCJ8wD3FRPwYd+FiFYgi/IyNLumCs07DfvciO3Wn9
ElqPLxa/0uniXxI0ohLiuBXWJqQkfJ80qw5QOYnxxfRyb4U0y/w9xi/gADwA8xI+A901f2EgwV9X
ij1JU1AUCM5BEW4RaUvqK8bglDAAOhRCnGTs+s8RbUdRbEMdjf6DDFHO6nqMMlCXXgMDmPXp5QHj
VAeYdGTuu4fMZuT3BLLDbhg+6jFx1YISAkYA1YUVAFxBl2sCa1gCmxp+oiYJTFlz6N4ptS77rP3y
4BGTfI/0CSNF/WisAtAf+CB8FTzi5WDmOlo+80s548kjmNNEvDyU4SXRIccmPytabt1Bo7yffVYE
yc2IliOigcmDrE0wuEwi9oM2gRTbR+Go7Kj65A1KlFsiWZSNnyO5PNXBY9toxvgtH+kDHASGlSuh
yQi8Z1FZzVOwV+h1mYCAeansx76w8YGECLTpe4ArspKZwHICRIWjikAodhrz9wJqtGYfeBPgB/SD
MHQWA7q9gnXCu+KwtgiYZGa08t77fhAdU/99TQjyMB9IRepgADirQWoCnBoQPYLl+2Xva5WJ6Leo
/JQETJTgQthNe9eUogBriBED0DHCCzZCWB1h6eQ4p2s+ZDwi3MHFvgBMyHBPCVafipLgecHz0zs/
R5TFllji/4F0ffn7TNoKxg9MsYP3RLMBGm/h2WQjVRz6kIGuRRs+x0wJym1N3hPsb9xduwfIFpBf
MVqw6H0dOgr2oz4PQ7unAO57rsBNYOmIGPU8bU0AU+KE7jY26J8nKFM0uwhoPeuScWQMgFZjp1Im
zCOUWMaPjWv5y5MLhMuMmcmOCQVoLc+ns5gIgGEZsEfpZYSHyuKD9A6D1C8bBSCsgzJV7vFdHbCd
L88+7O48g4NlJvcQf9DDogcUih2hFSpaSLeAIsAdmjaJlW/GB1KHo+nvIw6LfXPYQC1M2TEKFiBe
SqxCVLOPEO+DG0Itgjam9Mp+HbxXtAiMaJGqAmRUJ1QJAwMeX26DJBWrSb49b6ktndOa8C5H076n
rLCJ4KASy4ji5EGNdeQR4CN1FUfli+A//7OCeh5WS7Z+5scD+lPCb0NMF8LX3HbbmDIeAk0pgmVY
9ZcwrGb+LSmCZ5T5S5ahvIeYEZR8fo+405cra94tghqMHR0sN1IgZhjEY7fukyeQB2MkAaDzvU+u
lZ+937gBLAKCxST5XiaOY3kOa0RKqftmSDFSMpNBoFgUVYm4HVF/eSySDiMcLn+rPrqhNIqSlyHd
34b9QR5SwkS994lLg5P6HhUBj1yGUqUy4LH7nrRaOkZubLtkCEB6+ru3hh8bYk/Iwk3qIm2QkiDy
XOHvIC2VUGK3+S1ktZm/9+V58jlPIKjTz7eZHJ3f+ktFePsRNDbCjM2y4mqFJ7dkWOIGFHF+HjTh
z2ZV6pSifWuyDOXKky91RH4OyNjqSucXnC1Lz2QgPiv5T7pS6v991t43CVTFCU6XSRU5q/7a9n/n
S2X+vqTvuUoqr0EXrkKcKBS3WFGcplthTaltZCsbU8uENDtMDpk78ve8LSC5UnhXHmyGsH5AySdd
INOIgIHvI45zuZb59dvCIlOR9IC0Q1STajuX6ME9MpuWUlsWNZ2H8VY6cflL9gdfuhyOXUqSwYFS
nLlMs8Mmw7P/8pH/PUeuE8GBYjEcSJIHaWgZSFmQnlOjiju/k5JyvoPUkyGTJ0s9pb/+BphZFV2S
us9cYuLJ02XKlH1Yz5mBy5C1fY6FdJjBlEnHFz0uV//N/6pPPYqA90paJuWwmFXAjgyGyWq5R1gY
ZdbKwpEiWSxlcJx/rVcywzkmuRI3RcQK/378N285n+6JtLbuPynls5KJL5PuupW5vKc9j0DnGX/9
JT1g/mvbt4U9mW4ydf5dlTRtAk34YoFhZGI+t/lQcb4LT/qGJkiHYb799u31b0eQp+z5MXmmXCWt
lBHkeRwQqDYlDZaPZeV8VytLCq04ZCOWGrHpsV8uvYUs4u8HsiClhn9tUJxv52GkD2SayUoRA5G8
ki9ZcVI2OyI9SVuoO7GMgcin/uIzoap0gUwqGT5ZH7dIphGn3D0SUIqM/TP66zsZsX1vGcrykld/
XzIwy1CHyJWRo6/l2u94yIXSKpkOROl7eFyl5lKKbCyyFx6f9iOt+rfoHD+CS3JJ/jZLcrDwSgqT
6S0DIfWUhcRtv9J5XJ8+0jw9x3Qk5Dn8efDPlS/54ANf2CV5Y+lqARWOBCwrxwk1vjFXH+nt+1az
D8oIXjGo+WNlco1VgkAm9Pt7JaXk/NySO7Y1+Skwwkkx5BZDSML2lpyoLpJL1OxXoKRxYCacwmKK
K/BmXhLIelKoHFLK4yQaXvYuSHBiZZ61UxH4YmdaaB1ERGf+I9PdIsGQTR4xJDXssSwbQMp8y4H6
9YDA9w1mNkbtukHFDfsqCJf4HnFWIpShLAKW6r5ptuUWMd2PdTU4AuKEIPsXMP+pyZkGhR5m4L4B
xzXnikU2xzlrhkOf0c5Lj4gevmEeoq640BARkSNFa8GzyAWtLsBqYrjOc6bh9+lIDBSoTN4RejyU
+OSYYkHwiNn7V8cShy/9uOVivk/gYdnLYyTU1+rWmovXZUXsAQ9hReJdQAi8rGAohZcBMPRM+WXi
43WoIDDVQMqjP14aEQKOrMYcgWAEqNj8ZU7jcLBm6in4rNAokP8JKYIiSdYM0GQZfgRHTPEFrLxa
/56oRg83FfsGxEI9OHsQ3oxnkG8HjFOZopo1ZteLi9B/3Ga9IwZr0eJ05tzeP7KPlQhlefCcUImY
zQZ16jAAvFuiGZmEufEkojeIYEQWMZsDRo5gKWRkpKlrjEYKe/khfjsEm7lZ0thAovRGw0BXQGfE
jTGHQUNGWeJwQg5m7te+PY9AiqkXj0SNod87RcYGARjRSD8F2SVUVs+sq51+OBAqm7nUsDwm0yUh
RIGWt1+hIOLZIZielsAP6IAC7viZQWAJM68muVoHW5CQjzCkZ0jiAB4n+u9Td422cyBW97duO0C9
edy3SxE/ecZJdxFOyavDKvulxyi2RDilEqzu9sxk8OvG8IZvFE/UV85kMtNkIsGoTdv0pUIJrVoE
jWfAkFSqzYiwas9+Y0bprBahFCHTXgEIk/vQQ5vwfcMtDsmCSfBE57Al5qQBidAv8/Pawm3qMAEg
yDoL15M8jciAuylhKfymM8Gpc81n8lrRBaTgkBg2tnPk4xnxh+hXt0YEgwlDuWw4tJpZxPUInfQU
VUXKhh/5WEouof3epSMuusyWgtMVQN0zoFmoT2iucNZM9pDo4xeV8IOLzYTlYKMLIR6hKRbxJQ3p
bLXhvBiCynZpFWEuTkvwUhyw/87ALOE2NqyU/qUDz/FrhfTH8F4S2ebY+i5dRGxWvsyknE3Hml2S
PIVynWHfysaIcrgMXxFnD7LrtY9lSg+tmWxgbGZYvYja55CywZsf4kN8ZV9tzM5xY1b1P5M8XcjO
mrOngnANiL6w+Oy1kufRbdRoIQ472YHFxTq7R7x13LKrIfkTt0PhEOKkR1JKqVRSiv7gt8FxIT8w
EuFSZauUzfLfu+ix3wuhwTqXTK5D6b0ZL2t2oAxKio/bD241HmPN6FqpGdyQmJN5PveAt6XgFwkS
qC+lShOIzYlfk1YIaJ8SzhLTQjJnCjRmBkTJzxUOUXJ3wbQCfHD1mrRnp2ifZJEM4REW649HriSH
hN2xf5+SR3SQbe5B7YRgkUkyZEI+/bAhyCIN0wGv1uX34R64qxnA7QKdf3DvNcnsY6WNPiELvv0J
z+zNLe9NYPowiy5RzmF+dkm9fADsVdotaNExOfkYWVORJMljhyPQIU6ke+tU9loISoX8sgn/6OXH
hAUUREykeqQo8DX/Mih9LM1vKPihow3gGx1ACTW4BG/37fbxcsK1nkXW8Nq3xiY83dbwNiGvjKiW
eWwOylmGP6clXh2EJMs1cAu+vMonUSvsp0j20Em3waFVfukHjWnbv5CHmY/gU3UlsQSpwZr+c3Bw
LfJ7nEC1IYug/X3ZXVF+B0+P2P0wafCpQvpssJReTf0Ty4ESaNBwmkDrvhynJ8rNHc3zjugNYBrL
LggnIR/dhy0oT5OWXYUV7KQu4dxIMKqT0huDAo8EuJxTiFV9cBlYDplAQNbZJ++1QfkWTUUEDxQZ
wHaSgmQfELfm6MgUqHh2CoErqbDJZ/LwDbhf814ryOB+1QH7kXcE92sFfyBeLzv3X24dKu4hIuhp
UIfL8a1/nsBCOTKH+9QYnSfy99JXhzXuwsx7UBI5ivgBnBUaNHrpHg371r/0SfU9OgVdtsWw1Wv1
7uNr+Bya7is4+G+YLm/9ZjjVwqYjH8Mc41+TQ+8ZP4fX0WNwGGVDvuyWfw2LLqlDPYy0zjU8cp1w
Vqr9K6BR/wh5ZatP8t7o0LvHRUTIXaz0H0meoKrHK6hJuIAv8iGShLk5MBUbDx0Xrw49clpy7T3+
9O/pJX6mt3hlhUr/mlyTepJHGr2yusVs7f1H9Iig0JzdUpT6+Jw8kYVXy1f3Gumzd/8Sn+JLfEwu
aRbzSTk5xRU/++0tvaUVB3VyTm4pxa3kumybR/uyG5WTY1JN7oFlYmLpnkrvFK/uKaCiWRaThzTR
fg9JRiDSxhrhPJkYI2V2nXxmy/FhtRxPz7xUN+fJdDk+T96z80ThHwwC/PfBlZb/vmfkUO83Fu/N
e6aPD5PjZAoY2H44jZ/mqDWuR+dOc6QOGz9venaijxs/2mjaGmsjY7B5bnDQKQDvRq1mpz1o/JDI
fWMMeMcYvNxdjWO4PVj6+jgDFd0ak55syEwZZX1IlOtR/wWvB7dpgzP+aHXY+YB5tn4gq9EGcR1p
g2rUjFrBDp+PII8zMMYCmb321BQErC8Jb3IQyNeebmfd+NyDJyfwiOOOC0DGGZ8qWwIruKcZ4auw
r77ZN7qvuQCT8UU4zUi3JTNQYyXAZNgUgCQbTp1g7uxajlwhRcr/ZNlKoYQD1swr20zlb4vMPzzF
K5hcvCWXC7JZT3mYA//d9y7eMFhh8raAoTPg0Hp6xq+ZeVoiYGglXlKyQp001r+U18AUl+JZ7zZ5
cEnYraNFAKfg8bWogdQM8xi/IbXlap1aUFdJC8Td8v7fb7lGPpXf3/u4Am849/y7xoEpMqNCfx9a
fHziAvHoS7F/lz18pD8PDydehXSZwtHE5XKLyWby97vwLee6bif5lL4k7ZK5VecFa72dAATH1T8X
fHfDgQEIXLaUnk8bNIMgbzYQKeTvtTqX/+RTfncfXAM/E1cX8FCRi4i++/le/G2raUsR+5+/WywK
z4uOlAg+vKSOxKXLAwLoWn8aFCLg8m/ha8AL3AupgML1cmkxNTkeSMFCi+UyAuDniRXhuP8BYCtc
0Uti5/ng4j3WpDCakwvpWya8A1OMgVv4R6CtBRUh5ZX+0pbXVnLiTvmRr9NOcNJkuHTNuVSL5swL
rtTnB1cKhnfGv3C8QHjiIQnQDtDklCdl8Vg8tYCs/+oghXDRT+lXX9D7BXpqufnvSyDvMDTwv4DR
5f1lUE2pEEeNXC8VuNDkv4qaHLZSaamA3M+D+bQEyi5Pk/fkMC7Xpx338t/BBU5+cOVD+ff/L2kB
Ge4IG+CKv5K4kjul+WT8Ahi6p9dBin1B+o1EWlD51ExKB54vDaIZIMcpQBr29yWFLOdccKMVJFL4
/4Oe3A3dB8z28lYT7xKH3X5x86pp5R+5S8qR4uGkl+cs5/LGDfyO/MhNUhYBA7RfyiJrGTdRRAgX
GOe7pKIi9xU9SRGBFCW85wcQrlx8cOVjKe5bhPjdZQT+f0saIWWQyIwzG94WfssPia6IXYnl0v2C
R8L/TaI0Cv+2waeO1RTskqRYr4lOOIJ/l+pKa/ahFIrzmk/uUvhfNblGWrpf/NXlm5r9W/E9hOB/
zf27/v8SpWI4+yFsr77PIQoBinjBHN28O4AhCpO+kPaDOFjX8Abu8fWD+JcW/zm74XoHMwx9uRTa
XCPkQIwuOWWE0hx8FLhbag/in39hy+EPVd5zhfxIibDGh8JO/+2XHZkf/OeOSlEYj7/TTmkhN0na
eB4mOAAJzjgtpCthUaeAjP6Qh0qMABXlTukree6eFPXV9yHEY3LF32A8cVRL/aiJ/P57JaMit4JJ
+P6l4PXRpUVTKQ5Yg7yNqEWvS1XlpiaucnlP3pX35PU3uIKKfT+Q6n8r7xHnKC/JvePKtXw8lb8A
zAXvAS8/IGHCTiQGJEPY49iHlZ+MsjwOpAQQ+O8DBQ0xkJcwwQM1oMHvv/6Ff2j3pvPkvpS3gL+l
n0P4JFTyJkxIsOVqRlhVOzAcgvDISYhr30baWqJRoUnBS7+0DbZV3PaETwKp2xVToCMwrcCuBYUX
SBJCZgBvMDQHy20DtHsDRXU/hBl9wkYr+Jh9IB4AH6xWUBqhbvbLG+T+vvn2j22YnEfXNmyEgQ5M
quhZl0F27xNE2jr4xT0EOGKSQ27fB75hEqDx8Orcv+bwY4XQCh9evRrrlDHQ2VV1j8guGPjPUEb2
gHzQ6XCP3ckZHJ3ufasd7JYn71iQlhCwg0rG4tzGxdk+uleAUvp4eY6P7wgoAFgF97aA2JeYjQpR
utGFq4QgS/4F12EgBlsOeJILNjYzPJ2dvdFtkIQenPoSWji4yew3lPgwAoPY515iEGqvjUxNlHrD
1l+24EYIbR00L6lQenBuWQ4hgsRH1kcXwAPwiSU0PKVNRZoNG5AGrj8LyrK3U1I7Ihvu9gMOgbyb
6WDjxxqUlWdsC8C07DaoCEgzILfOQl5oR/jynSOBWrTj6OYPh2iUlwW5mwOKInv0AVlopBVesrVC
1ufwONoNuqJq2FD2w0NJki6N9NdCFURPnR9y6/Pu8pzmefhC6AQ1BEOa4eXmoCAPJBlJE4APEh0L
QxZRZFfBe4AAwf8rcAqCT4mohtwcPh4adiQsqYsDmcbTKgiMShhexP5B+HAXqiNabhzdNyLL0X2Q
6R0yXMXmt0G/QBkIMFqxnyUYbfjdOm7xDXjBlS8kSdCmAF8qMMn1wTrc0UPwOpzI4dSFYOUx1kwJ
QGVA4QOAZwxgT5OTAbC0sEV1mdBWYoCr4L2WrUKQpqdVAtfWctgYLYfagJcWwTYbCIPgjjxOiXuC
do1voqIQBWATgmgLIjJIhAFXaeSKIUkI7NOFTaJytfKEG5BcAOQwAe0FYYdlHyEPJef3j2U52sen
8MNvfoBHBB7BLggv5MYnAFj8jvP6EwB6g4Bp33CPyy7Pz5Zha283F/CvEJJwesM4R/i/fJ9/83an
LS68jrnl7k8bvL3wNluwzBrOcgsFzRNGZNzTR8nJAtfYExzqR3jkWnQeHnbQxDMDisDh9VdB5m8M
9vGLRLz3X1h5b7hF+5dJNnmHLfJDmcnTPwyOgwZ5DUHL2DkpTelM0rJpk2t0D/ZzIyySm31xj56x
ARC5ffRbmGb10Y3UwBKguJy9g0Yg+jwsrd1P+MbwJ4muevCYBhl6/yMg8xLWYNDJNgQmoQEsT3Er
B9R8WANwbA0J6R5R6dvstSGUktRbs8PqGAHfC1okkyBHlW3SzxKQ3VGi5U6JoE25QPJF8Fqzc353
YNJ5CBtGJwOLwowCqU1ag9l1U495ocUtQDGRmmikxWqkVgxr0geU4qZN/A5RzhyCcSuxYknFrJDf
bvMi6SfSAAgjkOadNtZh3HVYOdYqbGJQC80PP+eBETdieP7HcODgfFeA2LG1Esu31iOSFp5nyx0V
O2HAnlUQjm8r7LwglLaQs6yb85r4d4yu8VaPWtQaUGEAmw9p17ftsfljpZDDQFXWbBAuRGRLp4YL
EkZYpmqb/R8KRaAKZBPsVu+uAfcN5HlAHxqdFpkPoMJSexYkmFA0kDCLWMeBkepkC12f3IpgOLKF
7vJdfu9cSbb2CY+LbKigj38VgY2+LozuJ6gHTDa7GVRRtTBWBdGya2j/dWi1YCAgSjHzm7vPAR36
kz6iswWzFkEcnYywOOByrc6SZxBcvbuGjd/2r8WKUDvm3gYd+pyfD111TGAT2uF/LJ3ZkqrYEoaf
iAhEFLhlHkRUHOvGcARRRFERfPr+1j4nTkd3nD1UlQwrM//8h5KHmv5k1TEI5ruPKxFuUeyl8Y90
RwJes4UykSfdptg/haX3PzsDPh/NOmcs9jmrzz87BAYDhgJopjmJCbw8rJIcRhMYyritLNo9GlI4
WhvMyS+wCkmjgbmomTqM3EvM38JbsamR5luDIsggUECXgGgKzRuLug4dhAkf9AonIUcqZ5Vgt9hH
oOsnPZIcd1Nf986/czbBTFWatpjFgAHjh2Npf0pQw9PcbvKUKFUQEsG21l2ek7f53ZMcPrmdblNl
4Ekb7uTthElHTSaS2enmdqWd2rG21M6PnbyWFspcXZebL/QwEG1IMzznF1tprM+kwusCaei0/WtO
Kj7DkJvtj4yjnlkSAQJ5+2TA9OfKsD6ZP4/3mcp9wNfmPFgS+TFA/MN0yg6SRTqbGE7OGSklL8V+
QpmFAMImi38cpMshpt52ebyNe2Ev/AbgIOvfuYWFBiqyvI5E2BBk8SWZM87bQzABUFil1fGy+QSf
yWf+W2R2sRjui2iwfIOd9JefRN3X8R0SP07HGKOmw9ElftPZ1b6Mb7T5gxo8BvbozN75deHaGlNt
2rntuQY2uQEx3Ja/kJOCH/AOYadzLyDefetFEhHBGp0ps1BABwVlEDZAZeZsGTB+uaOItfm0P4Bk
9E+w4nAjGsKQC3WeJ8S0sNNOMjzXsJRsVUd8aPL884eRQG3K449ma01cirY0Tvxl7dRMh6sn+AyX
Tgd0Zx/F1cKPcdnNXxPdlQmj7m8+q0s6XMkeEZRz3SNvcPo8CswJzGr2nDfoCk0+ZZgFCqTzUeHr
q+uhDuvxJdCmvbC08+l3f+O46fxmXMw+o9foGRD24kQUDx7yU4uZw55UTewRza//irYz+O3F6bbY
so6BFPtwi7jca3N5jPX94j3uDv8Avb/7Ql8VOxVEaRjxCOJAJaLYSxJc3wEBIA4HJGmbfOO6iD5q
8AWOmSE3HYBAY6hJd4VX499t2uBOAbPqahGtCvf4AcMQ7dy/ENUXrqoxHi9RBlN4ixGkq71tuYcT
Oxl8NsaMchVydF0v7i8LHy2BAcLehn9+SFJYCs3flEYEDWVShJ1/ERuIbCalmLzoU/yIsIk/EEMb
Vp35WEvRd8XhdeIW9vD4YlOIjokV2JIn4TkvHGNySXCgzNJLqkQt7HsI50ghdnrycqni8oROBsE9
ouYpMVQgKlDjA8WVR9x7Tjd9r8BnzdDpW9vV7+9LGmqZyKtPpPE27jssEAtbfUBRs56SVemkLjn3
h9thTGhhElxfnStJ6wr+kLjIC8WgNO8ROACDG/EjrzZ6WH5JxzUEU7OM1DSzAu5AdTUlMHWtsTtl
0eB385/zIh3I8CTehUF4nZDM4l3cGiOc0y3ko7cLEiG2qycN3M8uU+BShyf+eqxh2UGlyO0XQevg
gpjD4vqMnpg0aqKF1hn9wkaBWjMfjtS0QhoKd967ju74pEyUI+YEs1/0SEieF3a0+t2Vj8OLo/Yd
mheVGRe+tpB0b4PHCodThzF32ZecQUgy0q6h3RhLZw6c8lCmWFqSmcQh9Jk/3Vf6g7sdY0l2zmla
viaOchyAWLz9Ti3tNi1ebtbD8UUm7vUBXAupzSqGYwoRznHqSl4pkR4Zy0J2SlSB4/FiUZv1uBu1
kO5YiOLXjEhxE2aTbcLZDu9c6hz7Xtrb6H64jT8jhVNOIIEuQC0uCJfJwDr3Ju1EpmdophwjZsiX
KqFwR2089G+kGgf9HWhwmO+yAGtJ+6Na2YbrkPAa8x5wd+WowXdqUTh5RIrThdIRqjbKUdrSqnIH
s2KF6VJwDR7LGwD1zaEgvGPWe17FBpXDWAv60wf4PkeJ+4t1F+tb9y6CxLUxMlpbR4xULS/WYHZY
PYPebkvcbkOM8Gm7Mk5cxevkSToMx99OCztQ7IHFwTeVNhhC6Ry5VGd19cGSNFFIROHYwIFPYb0Z
6MhBVrdp/vfwUGV7wqx/3ODFSpbeyehFn0hZSZu3d7eGM+w3nc5sYpl3bsuu2fxRn1XCcvy2cu8x
pYyOQZdHGMt1Y+niooVqnsCiTdi5WvgKWkEbNd9emSr74V5dddH99PBCB78IRQzTf89YAj3lOUpJ
IYsHI/boBfSAEon0LXnvweuwQuZxzRl3lbdVa0icRhieIvY50baXCziZ4J5ljF4bqzlArVtCrIKP
ksErnZf32OBAJ0CD0vNwQRyEOgAkFpyyuR1YX5zZJ421gfO94pqZSFveYW/2Jl1GiI1zysOKOAWL
7Y/FXps4DPgbZA/85WuMdDzmp4yNV8Rs/Xq45XSI6k8YJv32FyAw0v3IzHz+FWsGHeTtGFx7ryWO
fDk7zznckfxICLhzR0+EMXtcYbkWdBY7Gs4HJjTvuaimjGqyCEpikQ1NiB9iHEBsh5YIn1g/s4DN
j+w+ifRkM67laMjQ9P9bTsHLIfKXoJW0b8N3YWNUcMUwMN6DqjPDYbP5sD7rByqbj/W++jmkI83v
SY5GiPPLJQtYXxuhWI/wXs8edzs0QpWTYySvnzARcPbn4hJaK6qyLE8KyRn1vcKn/n7mUpjPPsF7
ptAEySPF/djVoec9RzqG91Ops+5E/pF7HNMs3l+ubiBONa0rO1b0i+SsuN9tjK99f9qSJ0X2erJN
+VmVpD4Pts67ZnXAYfadGCTnmW/KE+qJM50mq7ZY5uATlTWzhv7wn3MkhPgdgSzt8jH79p16SnZY
y3vUO9XhFgbRpnR5J/GlrNIt+yXDQ2pFSCI017e56SZ1hN0//smZp9oMoZc/0MWkP9MwX+mHyoWV
t5Xv1FQ+Yl+pbK6LHHt1HIX4poe+SGSuTuUJjC0feo8UycBnqkCpe0A28eBIstADQcJOHBOXskFj
wPmECoxOh/yK6X3MtbyRQWXW5/tZSTXWNPkY5c+4sx8xlGAKy8/qxXQlPLdexxmCI3IwpAl9ku38
TlWYUsJb9ZGyUcbIGz0ephFL8ki4czx88AKhqEGPsSAqX1rbOBAG//hY5Y7tLGY/S+PQJ5aBM5MW
lwpsgBJYF8gluVmdM5bJUFSgXpDhZGfj6txPboFgtjzMbK6zG5KPWVzvETep4k7dB6b2VxC/LLkf
WDO69UDJypPDy8Damgm4dLZJ4d9mzXmYPDEvRb8sDM3vZMiQ26vOmoH5JRPDHSFq1DyOvexYQyEZ
naUgh6pjfxLyQhmZg3JeL8vROxTh6xrwvADqkEUQbY6KXkSooY9B3GF9N5gUdJ4Awf8pf56n10lW
ze+ix1RCzK1VIoYrj6TERn1cLW8RPWOH2JRY+IfbYoyNSomh7YNqw33dRSOPMYfVpQbeldgZx4xM
T/c59NpFR+qO+Qm4ZXRohkOl61+ddmjpHBBwjGjgrjZjWqzvpeC7KkIYM39FePsrTvhThA/vu3ox
KNC0AofgewCyhbIRyfiGfoQJkIm1QUkaDtKruSw8KbhNn8kAfxEEo5g1+NWxt+w52q6Ory6ugEk5
khY84VgOjvNksP96nDF9IO9h8EILyfqvbw/T3hQ0cFaeEISOGZ4sqOzn1whVjVUlHd6siVG5WZqf
9HFvctv6NG/akYFUwkeB8C/m2ZYzAr8BnKtdusnBpkKGJfSY9HrakWaoHHhIL/nx6X9oXjWmV7Jd
qS1f4CarK1ECkG7MeIPHs/3a0zq+GxLpcLG1mYxx+guBjdxy1WASecMExi4MIrN/CRaH5E0mXVg5
mcuQXp+Ikj/WtMvs7+n0WPSNr2jDxtrxiFpBoR17OMa8ZpZn/kfXew/qgn7Y7ryY9y/owo/zWpJO
oRB1B6zlPs+M+aQgYLk3yVa/BE1apAWVo/z1/5m6ktOnkt+alFF2ixsivaFOZUxqljGiDVRmdH8g
DXzG7C3cQ38snPZTiLoLzBrBCaZM6YE+xTBRrOaPna+Pj4+4cp8ib9IFn3QMfxvj0ti4Q6daFQva
+WvKqP74w6bSymfX4MNsRDL4YbjeMLVqCH78bkVzWqUyfjfxzynGvKIHFv2zzYQyyUKIOxRf54b3
cYmFRcGGZL1gT7n1Mb2SCefS5ypwhsa0DbDFr57lo/ETvkKFTJgFMtNW5vekkxz0yY7EyobPhrOp
M0wahxktBqtlDSoCGd4+K1tbXYMSkFXCMX+LXpgkzC8jaq+oLJkINOiFt3G7ZHqjhETtosI0cSNs
bSOylMFPtIBIbxclbX8pBrEDVaJ/xm97+eUPZhCeRPgkxpgMZRMQF3XcE4jMky1hUGCZWZjWEP3W
uEdU5LKZlZtm1/0b6br50B8gllSsHCEY3ihm6TJ0Nwyvhcoh0/6VbucTfAnZbrSN3q0Ag7iy8qrz
s5RR53wLDSBrj4d7yoeBVP0E1rvthxuQCKovdf23uqPWE15B2BMBdoI8K5it7FtCr/+oFSwbJR/T
seCFBRisL58fBTXu5oXPzLEeN7P+QsWAmpbq8QcCQv/1DbrVBaPF1eB4FlMApchV1iQVcgJANTBC
KewCTgJHGUvAwpMKFy6z8667OrdxFB8hJ9vn4TO5ru/eFkoQeA2MkGaU4QQyHoYvBxTOkaM3g5Tq
vpfX+XP+mHUBWnojuY6NdcfhY4y+Vho+7d+YXY9u5WOIU/Qc6Bo28Ks+N+he7wmGDZiKAXZbN7+Z
/Xa82x7L9IBmiwxAbIHFMvJQQK0g9GnaJUrA5cMYDHEK3i8iutdBJ2SeONBHkAuboGTNSOxvcB3Q
0nfuK1gFhDhznUmw6yq33rPSN0WLPP8GpEKfGJQU/8WESWCDpwSqPSRVVXT8foHHiluM6Ubs6+K3
6gONEhhEZ7sBZUA30HcblqSnZ+Yo8ywmD50xGSdMFizcsnZljA2c16hjUC7ZqD3SboGIFBhdKEMx
kkRlAqlYY59hwe5GnwKHjtL7u7mfZTVjJ+OzE6IlZb/ztJIAcT0g4QpxNwg1mDfbypruF3Ss5ssj
zUKoDnL6tfW/T/iMXsAD6Z/sPeDCQe05XU7KpjooiZ42wErgIeIY0HAc5/Snn/jBhUS2Q/JXWAZ9
fp3y2wl4p8ccjEPL+Uncufg7MsAXKgYE1bgXHMpJdsHtxea+7XpLQCScuhtYC7zC8BBhPx2/tf1g
Djj06fs7EWzA6QbLMNrmthj5+ONTXhZKnGf474MSyzNgzMvquLysaCp+SefhxuQ28TdV3MeuPV/n
CjAcPe64dfpW5TYnDg3IpNBQPt4T4B3z2vMwfZw5osbGuCUCkxngQQgM9R6A7FAn2l5okVAaSYJq
ZrVCz007YuxemOvlvswKiC3MgrrK6H7hvWrcXufRDzYLDoI3ivh8UbLxI6ilsO/xm//dY+Z1jnIO
FlJUaT74v2ReclacBwmAG+bN//cG/9UBgnwKEr5+YXamEmS6+y7sI4gyIh+HMCBKUG9Skj5spHjV
DkiODyR/MCeMxr2BgzxXF1esJpg78SMEtBnOtuMyIcsVCwqExBbtlH91FRvdvkMNWBH/IJrTTd9S
I9whHmZF2lhxGkwItjDRz6acw5/N4O+bOduU5p/m+7bseQ0uuBdv1fPeZyC2vLWL2Wuujq6IcUEF
d6CDesKyhqXB9LvmEdKTX9gPh1AG+0QRf/wyMpCF7bkkwy2G2KMP2SEsp6+OEj3CPkYzuytMVjv9
cpdxwdf/+uZSCy4uMkFQjq/NOWrzjcU0QHwWTTzEIQkLkvHTph3WpuAK/AwlApINuxWnmDJ3flal
mrwFdcC5c5rRgnFDJhnzHwGfMJM3Z+78N2wTWhoC7wjWwsJji6AMd0r2KNEXwkwKPKPh7oHTRaDF
KlSea+UqG3w0hse3hn8uZw+jUjmqz891tQbK/jdj8K4wwOdjaG4YQlD78hSMecPa0ZH+OAWUdbsE
yNlGUrAdE4CzYRuxgS5vfZPBsm9pZ42bcZA8iG+O7EsT1g2XVN1ryODAcqEK0T1Fnf/BS6WFZim8
Q8SbMVy1f1VKtfd6GIsD0V2Td0wVLPyxEWSKkwPJ0mxGddiwC2ZTkeg+nmhced4hGgPauKha9AB3
hkJP3oO2oNqDKZgrL3uzZN5Q7Mwe2D3uE/C/xUOA+w72PCH+IPuH6AgrbykeWWSSPFqOgbsLvGh2
RNbLPIFiLSaE3eH5rTr5ERMFgAMcYnbNeui8uBbq6rfon+r4tmDjBDn1s4QaTr4hFNFXrK3EGlSQ
JoY0fBfcKr8YSJZxtWA5CKmwyjxOhADWNvUUXtEiE34GDFAv3dH6PmlScTcBkEScTSJykiDMv9mQ
LEEPMn4exnZEXYnYr2OXFrIFZDRBu89Ng7ISVhlpk8Lpa8EilXGhTq8UcNINSBRC+05PpDntVKY0
znQEqyQ/EmlEVhRujJzcVXjfoCCMh12Il0CEBZkKSjPBa9Wr/tji42FG5wQ7cg2uwYSeYHvwOr0w
HsS84IuFgbBHu9ucHn0XO+6aOQySMW6cBnswu+lseiwWlfltqmK7DCUA+T/hV8urPwNEW5fz3DeQ
Kc+vxwbfTfc9fkJaD1nLMJgwLEjBYzGYawGTg125ugvWxDoAL1CDq0ENpVRTENS16raNrUdFKO9v
TuUC+ZBWGHfmjeZgi9cjcwK1++vqPPMlQAkeG1ssTZiIqMN0NXhMVCKPRpqBAFkEqapzsnVgBFqs
KzJM4v7BfY+hdePDDcXx0J6+R+1pZQbcdKAdSwdNvRHxQMaG2Vu8WcuzQzbff0zmjB9fW4pBl499
hC+sSNnYm4MlwJ8SdXvmEXYqcjQVYwdrvI2Ga97+vkifSd2aDSdR46qkFGAYcvWe0GMxW3zjJeH0
wGux9o0MQtyi0u0vaq/AQSKsQ3VEm+QPKFE8D3AoKBAJAXHmJwX0ZQKU9/lVzGIA8StmmdoCanZZ
lLCMeMyyzW/JESETVGeB+0UGXLZTB357ujviQPSGERCiAuCHIwfmEdaGd2wFWkB0Tu4DHSjCyhR9
t1+eJJAmVlhX3bku6j09JP15kR7ee3xfyFW7wCCAWjMgMM2mcWn22oyCOGWzwpANrjNcsxgBAB+u
gQq3N6tYspy79GyVUKGrC7XxjqkSjKCPh1UDA+nCmOUJ/cyUJRu3WH/aOYFHqlNsnboIq5a1yyir
/bIHrQF6hHniIaKCsJGfvnXiN8yitYdrUUR2Mq4txCTRB//cx1hhm/FYdvbCsDXMotCVuJx+QeFd
ze+ZNBugyPuJDMQxwQpQbB1whznzTnCPB5NecA9ow+xPTAa1+6Cw4uCpmuc+YQyh9GbYMI05Agpw
ZdklnsgvGQW4TKx7UemNU3UkBguR8aRtKOWZK94LjrEJOUIC9ZxoG8ZQHoInFiz20/0kHMIG+w7N
EmjwY8qjKdM9k2a0kHCQXL//mPDpHRk23lNEy0h9rVQfb8fa16z21+S7+vg8NRztRsBSly+7zV1Z
9aR5cer87f5iA8qPCBuOXqtBgLM97UHhsZ/di5/jbj1X3xVjXRG//FfIoMVybutDu445AtSJhv8B
S+FF5nXY+eAUNIIlEjJhrUTTC1oqvjHWsE5V2xjV2EOY3WxUFtdT/XRw8qDeHZ4wLulkQrQ57uXY
BUDBYTOV7fEIYb94Q73bQVmU4ZUYVXzK4YJ+eUc2htgT3H26UcLcWNdDi2oifc5z1CVgcdegh9J4
DZzY8Mq4kKhhA+z6NJW3Ge02G1UvR9skhZfJfaZTE8tUmmxn1GMccBadD3Kg7L9AWjRUh/JI98rf
2TQOwbW8VdYQgROCXcPcUbJoCWxuFjqEm1V7pK0DUGKR4QIFWdvot3vvGmfSJQNHTfLxd/Tcmtch
2a62hC0i1wyjs/S3aFhvQcpMiz8iWWc9NnSd98XHv1gTbOJj+zjEYN75YeDH/DIDbb0Fb/c36SE3
6LmDEejJNbpPUL4hpBS4MfBv8IIiM8Y3EXUs7d8Yp4R38IHrDWr2mL/nOGI51398uJDW3qO3b/ZS
aXpgI8s3CB8Trdc4DE0eH+cVPPlAit1hNOjQG1EjIao1fvIYKZbqbFk1PpcIPLg+VL6OQprbE3Y6
zbK12OH0/HvKy11f52Vcs7lbXGEHYiR8uoCbppiBUQWHfHma/8duAJH/Hm3nJN+NqhFpJzsOIvuV
tJ7ksezmdb6CHuFSZe3y2QTKPDtkwNs3sh9zhk0kTaBP92UPRxXAitPRf9F94wHOBcl89CpYrhGg
O0bCiGaDpR4AI/MQWDazjBDSon2+BTrJtPcI4c4ReZO23k5BTGvEnHzE4RImTfjjEpdTecFmK5SS
6/KFzL2PVgMC1lpLPkhcWvaFv0O9bhmwUD4h+OuGSJDW8z4NpaPs2oA4r5AUQqB6czQ5DRuH96qO
rt4PdAmTajLUYpE9dtqX8BCJlpzBpedkhdjtDWII6WRSiJxk4lhhVeOTNuqNe7NuAkIVqJv3CqYh
Vs1clmxCPfhCS39HD3GTf5gYf6ZEuIYZHgrcnsJm1TMv9pCYs1MDNMSotDAosxp57qyLaQZoFi8T
bpFzN9upnoaD/7XljGUMRD43l9UFsDUl6JIUbOVLOwzZVjh1RFvtEqbIf6s/byyPXqQgBvLh3TkF
CqqE+eq+RGIgmFkN1J17kPetWqxbe2u6N2xuEyKQaSYRrDC7FhPCe9115/zc9ZAWYkaDbfUnRH8h
0xMeZHfaEpDkRPKPrJg9PJXdapdTdaYfB1Mi1FhYzUtYSb/QhWUmnFrkqrTkJhi4Vc414ABWKhOQ
Pn6PxcWZxwh71nrTYlvhg3SBPlkP1qCwS4Dl9Ol2HNIIfNneft1++LBS4ZknJfxwKCtxJoKTds9s
SoagmRSKUw1s/jGgewPryDYFD6cI9KIku8UdAR/mLQUyf/MHRarnM9b2dHKVdXiOJrzgABdgn6A+
rYi1uNtrsleVab1mbKPI5w4/4W1OfOER8O42UZ1qirIfXdlHPO8X81SOsrnkvcc/ZKdsusGceDKU
tYpkMYARJS2ea95QcpJ6+wtmE841hghtMeV0WK09+xhpmm9/BpUZ9/AtWgdSDpfg5Flt973vGmAd
/gqvo6d5VUD7yx2mvqx/XgH8sPafdhas6Ms8LBSTxr/tVTQWOqIByjePcxOVp2xanV7xF3xFqGgt
dac4r52M9+d71FsPDno8/FNpLBxSbN7AJtx9yKkip+7a/UN2teVvs0XP6ys4JihOG6BZv6LQvPmZ
bg+gbSyFbwYO7EwPHJdIGLlLIdC+g7Ff9hy/dqSmEQCtAwx9ZqTUFDhbfG1tjd7vi4XJ20dMPMSI
F+0iejjh6SrvyHZjHsPqSGeVjrXhv8z5NviKGKnuRAY81W7K710QU3GcHlorhFIFLvkZDQ2u/OIb
XkjMzmZ368XEBNIK+pGLLFXQD+qP4mZub03cHvQD52suAK/gq93YYZjViEhiZvzk5gx2g6W2pDYx
bBHZTPfBERctZF7Rwnl4tKUpZJuAdVk5MhbdE5BdTZpw63cbOfgcWEPY/dV1yt5pO0HRwsDGOowA
AHQohgV2CuFgDU1mzFkLU0bsew2YdYNc7O8uVGyIhw7o0Paf+p8kG3qVKCO8d2sBY30WWHaN38Qd
7C+I7DQ3yY8kJf8Rf4akpUv4AiFqI0h4nUtzmC//6Wz21SLpZpI7vR15ztGFYmsKHoj/XnhfD9Lt
SR3TMNFt0+dIAfErcePqnsF8Ke1hclIZhdidZ/V1aqGT0pWdnn+9/eGxQwcZvSN485YeoqXl5hNO
VrMSI5KLOkaMBQ8lH58Iipf9mmHEEmo+zvLK6WkhH6LJVqC7Wwf6j0PtINoGh6BhoOY7JIyzU6vi
V4yvzx2nGL5160/uoo0oGYHRswDCyhzv7whTG4hTU/VmiVZins0Zhg8wOpU+pjwAE9kEIMu9k+Pa
zv7t6HhTmes/KLyI5A69PdZP/7xV8AeT1ljfJUPveX67gHL+15cIS9IBLuz4zwDsNnWeXHMIOhAO
Eira4HAZ000IBeTL0cyEO186LWo8EjJ5rT4h+1o+AFZBltBaaqMBiknyNMc5VrMX4a4Jgwk/jedS
KDXvsSzIZn3J1CZdBPsvZlcwa790uP0jr2Tu1e59pCXN4b5uJxAd1Rn8xWfDd/tY+aSX25z3JOo9
0Gd+WXKXUE6ZlIHP3vbXgq4oHK/hZJs1m+EO60BG1K1XLcvda0m/Z7060254SgTM6OcTFQXycrt8
kr3Mdk7E30lzrkn4Icbm5dT/kp40sCdAPE5sWHfkRTJHO+RapXJnGUkP4xZBPcbm4z1SBybLIfgS
tAgt9vWiHGXYcGDVhPPGxzJeKBns8mtX517aPP1y6xjC2N+8LGX6CRaIUGqQHKOfB5KwH7ld4ySi
Ol8+CFoxLOiTXoK+dWA+OEOn6LGn/fWLfTyUOZoKbY3zAEAG99Iw3+v+gVfgutTSC+2cPi0maLh5
7Xdk4fHNJIWrhZuhBywBQWSqJQxfcJnuvN89+6PZ3dcmWg1IHFpTDQB85jpsa4YqW8Z/o4dgzKl+
NCAABuRw2bwPyk7hFMKvEFCGA9kD47CvZ/lh3UeDww/63Y7wQf7O/eXj8+U0WM5svRZDMPLoweax
k01JxcR8ELha9CWIvwUBGuqko6baVD2wfdYFBsQrAmFXvApqH19Pc9izmSKNuK+P32f1oPIYw9lk
lZKZtJQIU1Igao6XLbI7mNngDVmafZ3fPn86hIpLPccYK0S9jrXZDSpA4dRQrTGAYrtXM2o+4pL9
A0iMKds/B10lOxlYNjaUP6zNTQ7pOL4iDYdnPL3iWMn732OLhSSURbttNI68F/wu8DwYl91amuZ+
67FeBWdCKL0AHfMGuIkKzqPeoIphLfG0Bz5xxgg+UPfbJUu1jIXHaMVud/HxrlNOhZXGYgiet/yg
IV/lP3s7f236cab5JW0GmAPsqnrXVckPCqi7Xb/mXDHgTdh26WNaCdNKB94slLHobZUT/PgnfGvc
WVtChGn0a9KHBwgdESNMRFYH6laIqvE7vIy06UCDrKaMHlhJjXoWaEi0TW7jm3lizekZqwYEZQEA
YMzuqzr6zSqGvLSbEOh3KM4XhBkIUsgVwlOS3MSA7wo3W4rq0QNzhORHi/ZccJe+JJuRVnU7Fkd6
lNOFQC20JRTHxUs18zf6HbZ9Q1pZI5bTYsmEeCDNM1rJgTaTPi53cICnuQnZ3AaWZ74c/NMcw7Kg
xVVhlrnDBN6Tly0gsRO7h1pz4BVj+Bt/UN+7hPWJsE3O6L+ZY1rTxCXNYtpuQkGRUcJsp5Ig16fp
P6rn/ppT8zaHhUSXG1d+4XUyxQjk0YpI2buNpMyRO86H9X1UEB8HfznmaQ/f9v5D7ICNwfIato1D
h0fbKofDRbbMdsNph/T9hZMxq6DN4BOwAIYe8PTZlUbgCte17Gcu0LBs9dJPyP5YYc7jrq6kaADT
4Y6/zA8Hxcus0YMvxFQ84ne5yrbCogjrNSu0Dw0woIaJLj68ByyCcRvmXIL3u7VysI3Pqqgstrv4
S0Nrp/3ZsSrQqDzJVxz5PsMFkpQ7EmhmUEJcV2WMEkmDbg1UZri0oZcr0j3e4UAP8P7kWiT0tjiw
6orbg+Y2xa40wCJPXmQ49hrRz1yB3l3sevZzkO0VaTk19u+UNPHw2ndff5iWSOby5oEcQIGvVk3h
fCNsF6OiNCH+p9ZLNjEs/EDnIryK6QvJWxZLO0iBCJAgKAmz12HhgK0yyBB+gBhw2HO3m5skYuJJ
zu3vaUfwk9aDh6+mbdifkZewAHC1DE/GuMtGMkBzfwsHC+ZdG1WoAE+hdofgo58pcV7QWO51iGjl
PWE+R3pPe16n0j5fv6ZN0l89Y7qEkphQFmgcSS2zMBMzF/ffDIj1Sem/lvUcB07/OYVshifm+GKS
ZU2S6oSbCMHDLTEDGqzgbMknwv3OmOrhjoENg3EgP9ah23eoPcwyA3rQZWUKSxi8dIKfiMvAXbfl
9iRwbf5ZUpIqlqJYtKppd7po5v3IrEFf8h23FPaX0ydQ6eNpbFLliXB26lOZ5n3ElYS6CtcLPOw4
/uHJ7PIjmYomvlQkHd0SYfnIOpFS0aIv+3jD1yivbYrrP2KC7mS2Et3DuxXhLwQn57cul1TKLkSk
4d0Wxqbwbute+oJc0L5tdiJVZ6t/5Z5SPLptACQTdhqg3HygZhjzsBkXV1u9LD56RDFPNDYrWPtF
V0dYJQz2P4qOedDVQ8YagnVNNbrMlUPrwEeYfvmqehzlfzfnNVEYK6zR9+u1Xyg62xScH2k754bC
SVqaDhwozpJJ76yuWQJ38MIBpos8Zt/XrenGae+CKuDXrplHiz7eOYMpsFEyeeqewjnQs8UY9XfB
QYJJjrmVudivE1N2i/OvwxEfA1BTTfgCt90FIyNIZrAQ2q1T0EfTjnRmzShLV5DqPMoj2sG1tNS4
gZFudZrL+vyxlks8vIFyJLBSnvF9XLEpVV0psxtbSpUwZtliX1X7B+FEGJHiLeoTxMj8mDxBJl6c
ZqMvfmpotrztPLnMSFLpLGaacsUykYVjuHV0AKNNP1XivICqbJaXoKZHhViPWwbkh2/UUoq3zl1Z
9hX294T8OmCKLOppom7Bl9PZwjFikS36s2J/29PBOsLV4eJRgcAZUBaTwAWfFyYgn7yvWTknDlCc
5iA3umFtRkDVXuxW4ire2i4XE78LfIYIbMCCTji3Qe5mvLfewPI9h75kgfPO8pk+ASEYBugYRef5
21yxzX44Q1yO1qR98uPnND1uS8PYFyM4oxlPGp1vE2mz3piln5hGqLw0CqIG0V384V897f45/ZU2
m/NLhI3niwWm9WXhif87sAkbiLEsAPR5uaLl/UT5VIkUP0uMyTV5QcMr3PTNVWFVRrMCm6Hy1fgJ
z3VgUiPx+LHhgG03WF+3hvs9GfsMF38Q+2sVUGwuOPX3LHkP4x2wlg6Ed4OVxgb6/LQYfVn6s56D
1r8egIzIuLT02eN8ECqYDT0fQBwq8ATOJyYuY4AB6fBcwkkJKyxaKhBRXHr4u5+zlOK+h2lZfuR3
KANg6zv+tc1xldzGWo9mET9rE0b8qwhE74yPMcMEjbMQ76HEEw1q7+39a5/zeXtQr+kHo8w/gqlz
SOoAENtA5zF0yjW7Gw7X1uf61QomIYTMjCE+Bc9dfQQKqsLeinP0AktX2CwAypjoArEse4zgHtEt
wwSk2bdL3hdGgsehI//1c5Y7JwNly2NFxzvzNq9H0JCsb7TF1vttsahpZtCBoeyz/fDf8SWBkCxH
d0fMxUziBgSTX/zwMkAZ/wN1nqIHlSMhTilB/zJ5tHY5H8DE1EeI8q4LHhsc7LCQtSULNhObaMa/
bfIc0UdaOo7f6WCBEqQXX1xjojttoqWDZJBg0RWQ4wfllii/nITdHghGhDBFh9JAq0nFR4Eqeb2+
3esx6wQ5nEwIFFf8UVlh4Vkstpr8W3mPBjeXYG3stS4MgACRPTK3XoAmLOfg91VEQQofuetOSqvl
FSoKiX3A+Fg4aRE+VFiSAY5kEXEjPWBrPg+gFRFApIySTPQysEyWoKrt8jUi0R/85BMhH//iHrFV
axjtTdySoZYM4Su83gdKFDAJzp00xDS9WNEbwtMWQ6Yemy1fOeFfzZ8mqiH5LN4aYZYW5jMkipIV
8PObiIOBPWPDdEyrQzuUkD2An8tr60NrvXjtLIuB/HEFtq8BQK/XgioOnEFM9hTP80SdcElEjjDu
e6M9iNfiupgrS40KSPIz2W6XP3TZ/zzdUdAv+qu7oL3YLKKLtIqhZiNVvrToQm1WrnBhWMlKs2uM
WJPTSBp/Fpf4lhTsd3iYiYCDrNC5OPuDnhLKtxL27DVrLYJ0aA3ZX7cm1+778wB+OraslaWoJsc1
H1I5PjqwQfQBqIGE+iE7Xo5IydQ1wM+wj+jAZPzJyT5AkAPlERYPvQnY8whKF1SzEi0JxlUg2gCV
IG7/kXRmS4oiURh+IiJkh1t2RURw98ZwK9xFQQGffr7siZjoqa62SkUy85z//MvXctV/wwhOM76o
mVKbo8v8PG3ndxwR59peDAW34ELoU+AmIzzjyZEXqOL5a9ruj/iCb/JsjOj0AVi89OvhgeX/fo5G
xfB1a9JWaIWhcJDJ8vYMSoY/I3pNnmlZuq+UgYndhRqL6RK/ghPcx/vu9q+UqhMFVj6ab8bCV6Kh
IHE+oj3uukQU8TSAa4CLisdMknf/3Up/da4FZuNBBbeWvE9e9nOopcZQFpw28OQt4z3kS+CMZY4l
DsQTFJT7jqx4QdO69sGXWR4IAMoOyhuoFW0j19CgGStdI22vUfhTvW79Y47hU87Qnn/RmRBrCzvI
UVDZLg1hRYs5HXz3Py2rA+CKHm6CLmHPnekq2a1fUIeCPRAmbcL/5KV72qDIT4fbVF5+356VXef0
/A88qLFwDMphzaect8IKVdg5CuoBCCIe4Pjci0xeCuRqdI8oNZuE/Q/n8hps+heSJVChhWzde3YV
g/wnEeaFP8azOeSyyzOV0esa4KW3eNC/Xg+l2OCeB3OgLA3Nby99JrDi2tXQTLA3/wSkMV5I+Hz0
KZI3Q3S/woaJ5qvw93fBuvr+Sbju2GusflJz8DXdH0fUzVX2TYc1G/l+MwqceoBLja9cg2cdSvM2
Q1BPM1vhJ0UyKIMupFydq+NYPlPXGo3jGMQL3qYFxr9x+ULO2wzKXG98R97KqIUIJ14lBdbyObRS
YGPSNIx0pP/2FnXBr8LaWMaS9po+3sq/e+vmqn31gIxy9SJEJ3/GkFq/HNezSx8kgmAnrxcdLL8X
GiGwizZ4zWWmM6SpwLtmpDl6b6E2Do4VAQKvgR0LR3z+D40Gty0433vQA1oRemM8X2wEYKDJFD6M
EfTgdYvelMrUn3je/jx12GwJ2PGZ8mBFWk9PqxZEiLWKcopxXBsz9gayPvWtdbG9zps/AKAXmzI1
drXVBnj6IfqcSUMtvLOKKQ+34Ly8Zmt2W1aD6993KXO6LsslSBW5sKIKJ2PRfveNkCPfAKm6uXYB
Xxh7PoT29ItJRz9TkjcoiEbygXIPTOlD+cg6TypCIRoacDqTaTHSp+pUnhQMA+GQNONmpfQLBAOf
RIM4eY/O0WUIpkVryFlrLz8gbc1CX5We2p88YWfVrrI7AwjsjOw3bMJb8txB5vTUWI2BqQI1fYwJ
S6UifYgIr720JHn4aLNX0huBBDEMBC8QaD+sIGTcubyWMx2Xr7Lxuj2gAvoJSHQn58rUWIQAsSWj
H4Hoy+AZLgRtFu+DXAvqMLGJjzd/OLQzN/bYnsUwwXArYqAYpmZPsswaEim6OY4GubDn2axQczMd
wvm+j6s5Hj6wiyg3MCtjbtDQwNxCrtkA1YIvDFAIRPrnlYr6h6nnaSinlJ/7zx+tywxPl7HkP5Nn
9hjrAkMcXvBf1TH8LfJ3oCScptQIuJMASQh12xVOkRALVzOaUxpyjC5gBYgh/WWqL0gxGZCiEfDW
XS07U/m+EjXWOTlSPIzJgfrERVBjhvgZnRA3hPMbb7OX1UMJ0vk7gI+wOm97/md09R/pM2OfBgYG
PoDNwRyRZh3boYkMSbdHPi+XNpMJUWVIdKi2+r6Yv2JtZI1AW6GrvSaXrKRfM1cmWnYCFTMuFt5/
KOAYm4Q6E+iPL/Wh6ESY9hGRhV2fi4FBAKNh1oBA29hWFsC+KSg89I5u1mG6eJkyGAw+5My7JaX6
xRPUBA5wJlK47+BDjiyxgXWPJ4WvAH/CvAeAoMlAEYk16TmyFWG2+fmr98+YmvTTQfVxgERBPeD6
vof0xfgWPlAewD3pgCzF0mVN0vROgcsDTM7HtxXsYnpbeYjS0L/dRW4H/bEi4mg8SfFNQHtm0wD5
7L0NaK5LAqXJzrmoY2WlrTo2VWmuJjYw0pAEZg+lDOROaOfH5+wMS8aCGU2AJAD1CA24wMrtnTbj
9ZV94w9n4fltL41g6qZF3nC/fZIOu3QgBuY2dIiWMMXH4rTj/uJPMlegk23wfVyd9pxbAcFWIzvG
GoS/MAys36FCun2PGMo9v8HcmT2y5hxzoQ7JpDz/QsG2k1weXMJaQbA5A4CzjsVFRNTeFPIaBQ3c
oPK5xd8hvJo1aG9LBQyNGaiBrhAaxQxzj66J+AlpR3IO5ZHKVeHegqvM1BBXEWQqDKpp79CnXjht
fUNYJn13OpJVPtppyT3KGdIKaxhcZR7v0H6FxhQ8kVd5mdBtcUSYg96iJNHqS18FiQ0DAFpKOOqI
uDBDmREONaYzu8Etyavla0k6FnAPr5YHAjUlqBmHGIcd6cko2+AaQG6wC4cfOZNBTZIRLJd/vBFl
rI+s6U/YXvCsHQKNRqQU86cOp4CVxU8M2HM+SsAkndQMwaUvMkFlsEAwr361xqWFGo8Ly1aGE87F
cizIWsBL4/rfLmVdPHylePfd1xq2aKHvKFLPQXsOoFIVlq9dhN+HTrQb3To9MWFefIFXEiwq4mo/
GgW721au8Bf4eRcbrlS/4j8Ydi8CSQTLnEESJCxY2iSb2rLPlb9MqFh59yQx8ztIYoLLVWPFw25b
uBAOSvhFkJcsn+9XhftF9YjjCW4STP6jIpEpEHYn+ioa7RGUKqC3GaFkexo+OWjQMr13cnaZ139M
e224AJftewvHdwElk2ncoYtva4QPj5ncZzkWI2liT059nU18cV9cst7UYkdjkTJCyNoZHFGwzu/M
viJYek20RZ1YcZMKupPK9UR7kKtrAOoWvhyjRKojQqbYGEFVCvFh8ZGSYM2HDOy74qP8wsDFbAUK
jUquGYAMUgDb9BpqAESGZJiS/jK80CqtqWXef2ZG7Ql4Di+n698G6H+vkytK6/r4TNU5k9JqdcHt
YtJu5Vk5g7D1YleAROfoGXU2takQ5C57cIVg9bXupXXhHT8xwTheEnBdbC9a0EGmMZC/Ed7Cm2SF
EBQFCVRyNJgFB5unxHOeGQe04z+ZQgsbSdD8LfWikhj5LxFXwwJPaHaEQCC36e3qfxeYKQZEN67I
WF9DUb7Re1Gi/ClScIVhD7moz9NLY7Y/tuoADdlKmsJRu8eUB3e8gmImcArxXKI0ltYbKUA8zDvj
gjBx3izbvxcFx595gmgsPChaflHnNHtY+zD6nge4mLgBAE9CYxg9xzVzTfQicwo3UDMmN/9gLobF
SZHqF/8yu8FyRAMIq2Vh3YV0PIUtOpYyOXsupe19uRmexDNaKTwWmBsraww681Dcam2N27g9cIBM
1XgzxvrueF6zDCmcKyFJVREk0DHzCcJ61Bm0hd9dm4vKk0TCA+MhdgHWv5g4IfeIWBvcT2J5rAVy
KxOAyX16m/7+HRKb8Jpj/Kwvaart5fsuZBK9OcbQzC9krhbvcktCkiaSbnkFtSA2PWdG/7IoI06E
Kb1rbyWbTr3QxthQhvexHep/LaOrM9s5dscMLYifnOnQdRo4eVy/sBxzHtAYcKL9GITyf345/TPT
bu6LArCCH7JcdJB4l/c40RidMFDHiOF42z9WNCpYJsM34digc9Djb/SOZDnrBG39uezS0/b5Fcwq
xOp4T3aH3p4vFdw8f1mb0TBhNMRLKWaG6qB15uKXuxyy9Y57i72ySIz78CoFpukCjT0aT7p5HYjl
29FkInAdMvP+kEmeiJdhvD00JpgR4TRUUMBzks3547VUE/gfAmklcJ0HcZOt1fXtz95K3GnVSg8t
WR6q1EBww3fPmSaGU+r6CkHng2xZOLfQMzSq8+AtAI1OoYV+pVf6sD2JGuqaXBPlQw8NqKpnQq0B
Q3aPYLt3eCMIPN7+Xvs36s/Zk9EPsyHIyAu2Dt4bs60LY/hzRjHKyc1fbH4gZ1NBwMJ5oIqPTEl5
5fcav4fz/rqstGHb9tkoNlp0nnRMGBDHrBFPzkpO/9lzfMJjphCE4TXQEVMM+AnsjPJKXV3ZlbgP
V7/xjzQwXgCTckmAfAWUnkkDiQGeFJth0z/5EIXroyFj4QXsZi8wv7LoJ1jXTGSR831EAX8l6ypg
XvaL4YmLAwPpDiTywVeFjTtgivZM2hzu4brgym/rOSu7nrdb8r23nItiVFfvzsf/TzyNi8sFQDbJ
/Zxof2S4b3/9x+GC4IHd0hZl1O/pvOY0uAc0t6XmAu/g3A29ACEUOBJfqMBohihaftzCuKfTQnVB
SSuDrk5d9Vg7Ro+cqoebKK/59x3pFwbSQQMae6Y+iZDWA8reBnD8IHUb0HMpPqCEf/P66unFQG4H
ShkqXaR1/aJjdJ5oZqBYQXnBE8x7XGKTDkBy2V34TAqiNXFuZpy3oTjBRshn39VV8CUX/YsFJxCE
pkek0v94sJkaA6ArHMMpE+mrWqpKilljJE9+MGxBQOGHyQ69FPrjO0tEJpWEbl6D1AITQYITeBLS
ZJXr2ACVsI3zPA4ze6nGwAj7ALcEMBWwrGAFAOshV7kt7TfalC1iEG6UC7I/CA87leEXP/8U/kwt
4CcDUeSKPCUmfydCsqjSHJDduopuGAOgmWKnorkAKVK8bxvD3tdYixCeQfKgipI4QFYWLA9w34/L
bgI0yndgLskslzNO/Gw4eJ1De9JCyvmODnQDNETbvdf3gIwaQxAelppD0N3v/g5QMf+OqSfR7uYs
ImyTQPUOp4kZdOgBqoSCko4i+KYU1rNGeA2KSUC7u6TP42fERtoAz+HMtzSOioiOQ5e4bhfXQT15
pA+MxM9xPTYx5+nNmnV9+Bf3rC7PIqOnDEQbY++b+WuuAVWIoOpXrvGsZDysEC0wlPgxHL5Ko2Z2
juEbkSEA3gjzYONA8eFWxoEko6E+0we+h1caHl5PR1wVFBLBFoV64XaUjFSckwaJPG0Ot7T2V656
MO0xuuQEYvNV45QIxDETNvZdNul2+foz98Qx0WAA66CiYtzHgK731/s7ra7cbZPHxNq+VxoudvvP
2ppDL2qnHGCY0IFIGkempB11DZxOJHfgo48ARzyKYhAiPD3QUU7Z5zekATQBC4zwMOaRDNIp91CR
gCqWgOj/Bo4gpT8wUoSCLluAVNN4wCJzO9HFmpXbgGxeRfQ6v4WQyu7l3HD0qFzGMtS7BsSwDwwF
7KEoQxjtN1ChsBUEFqXUEfQPSrDeVhk0dFpbnT6ZqTJ+YaaYYPRmJtDh8J4B8dIwfZzH3h6eeXze
Wz+WXcYyqPf2BPwDPiYrqcPag4G2gsvWKSglHn7O7wNO683hhmwbbIbGB9rOFnyII8CkO6eBpkxi
95Ody71fcijwfSZV4AF0kTT0OWVdD2xzpq/t/HOUF5zP1MYPcBoqZMJVN7Bf2GccxsBWjaCS5oBO
patTHqWt2ANv0BprTx3xeNVkvsEmF7Tv+KuFnRzwRk8MYlYMh1p6RahnFHkXF9k6xngM7B6de2m8
Ft9FKVCffi2StMgjceSbZxQIOvFXDJT0s/wE2P+Ud7/Unavqftg0mIYjtITljmfX4US7BI5A/epR
LZy4MesQGM5cmwl2BBWoMxcXV/3b8KkO7ZuHQKJiCDAHxgUNVmynBVXev+C9UB5xxKrCgIxDCDcY
mC9cLS6VUYodH53ZL5dmRPvihpC/sxIneiIfiAtAISkdrNzK2ZpMjPfZzRjTKjliiMxaVIfqoP91
6T1pd/VCH/GW2/jCGNXot36ZlTMjt0ZMND47I68K599Hj6aC72zyZ2rg8P6IyqgA7Cvx8bK3cqau
oQCyGPgPxw1WA7wiaMhqLKztcV87cpPfZxxa1HLGSuem4bS+uPejxXQyu5Kv0+GfYOdk5PId7Foj
Sjd9qYQf0gDrlBUNKT67jaROANjXw5NJP8rkS4lxigc3knGhPFZ2QnmTvLDSesx68ACOxsV9J/Lx
OfliVVPF3+Q8eQew5Yb3nQgaZxzrGsFj9GCYK8iLeKdNqbYqwjUSaWUVXLDfpOOCc+w0zptCZrjJ
tLkyU2a9Yzl5HID3Jlyd7/L519x9c/LidEeT8WESM+kelBafSKenwiTE+yaXdXlkBGkIYi3NSYn3
K4uJsGLchgynWuprDbt1qmjQcELAR5899SZ1YDl/zCn0v38VqlsoWipxoY59C9XrcDP/JKwReioD
SANZcFpAuekOlAXkiGy7P3a375QMXkTlLBVKGg49+Fn/suMb7hKwMwZdZAIvoC13ANTYUv4LvwXw
gDRGRqpC5RJrs/YAGxqjWFExHxEdcFrYk81a+fuMtC0lhfbHmVTB1qWF42wlbZt9hOOBwoKtj3qY
Z0bSsOUgY+NnV76s2CsLcCO/yvm3UwnOi1w8ZPw151/4PdZcm7PVaVvON/ZqRBD8JgZe3OEbEQqD
bZYHzkb407Ig3YKCW2IiskF5Dmvh7LcTtv2tNcDPlY6lX+Ukng6ZgnXJnVgoKiNfFg91JVLJGVae
ggW2SkPpE3ebOWsQ3iKB9rBgqpY5kl4RPIstac6Q7YNzNaznIYAMskEg4tk1lHOhniE/AUPiTd/w
JH/3ZUhtBsvDxjU9xAzIhE5Dag2MId4BTiQReL4LOWd3O1IzPKD7VbE+RQHtyRCvVKitU8BrxuzT
wsFX2b+6Vp/TCm4AQDGidyYpHtxurII3nkiN1jysZ9ZHhohryRkzOkRWRe3nCqYWLuXwvQVhoIwl
f4xOZY+9F6fplOGE1wQpV8P5jcqIK4J5PrYZoXATpgoZXgcs0z24iodlCUgvtkQOYnq/jqFYj+nK
ch3jUvcbb8DmEXHDQ2NqCPrjnlzc3zAZTy18lGyYgq1LG4He1eiTez5+xyJ4GozOReaV2vyblUKa
o27sN2N5MFKz6xAb1uCzEsw2ckwCeOtlLLZsn6WD2xjWYioXkZkO2yCOmgB83GmSY6leVWAfy8iV
ms2ztwrAF9jSuMjUhLfLeJPuADcRRkUJ2ymWqabfgRjDhB/el+8Yj8qBtAZddfmwIU2vftAepyII
DKhsSJMhZpj2oHYFGxJbAZgx/vRL7jmtIwcfzkt0qt9IzWF6jNnHcTJgGCGs+EncnQGucV12T5eW
mi7QCxgjMPEgv4Vy0+f7zOtCfIAQbpw9DE9zLnhIHjMzHs3xC7eDfHGP9kyn/O2Re+TkLnf51x1h
5gqLRvV2eK7wyFrcMcwRnp7rOPysw0rqXxPmwd5+BRq9oD/60OBs64E6qlZ8HBQQ/aeQTthQDTnF
KWebvGfFqMzwZiUwdSQF9eq8KJeYoOp9Oyr+2Puuc+IpnUZkx/D547cQYaCUowO+JHafLFcPZUeo
pq1ncmujs8shE1AJ05xtadeJetlk3yE87d0zufoUI1CkqNpCnRGNFDGH25pLGSnHNSZzxn33sTF1
IFyyqzhMc2VGPq0n2DAyQjKiemG+QYKGnSWM2Luk8OtIDvWM8oKBENYPN2csNL7awBpULio0qjP6
Zz7DL/7du8atBpY/n9aYXHVBTY7C3U0bd06QIUTDyt3d8Pkug+Pzmfea5HZN33pE0YcUMrS9JfWG
D1Ea3c0RgJ/hcNQueFkxl5wKgxCXH49seHeXgJkFbepv8d4hJczuibVq47yfY2XRBw/pP91pz12y
2TEtl0bK5LnUE+CRuICdkapr6o4eQmaSLVR/WAwZTFByfAdKn6oA1Tmzd4v9oqHyC2UjtMuoHMY6
cId3mT6mAlEnApIGoV/ggy386vE1cXNQ3MuujKS57abVn6ikWbqtdxvLwZs3I+21sOfq+2fUucua
qRqTy+l1BMGB+LoPAVQKHrm4ebJA7iBI6SaxQmhxZBZs2KQZcuMnizD8PH/OoS5DJvsG3AhEDmcb
4x+vp8/w9l9jXUWbkf4Iuo1P7I6cIP3pKLD87h89hE4VX6c9vwJYRcsegjsppdWcNkpfikiyBoMJ
vNOZeKl76DO/pbznyWg3en/0U6cxSXOEY3JWWQKTAZkUDyeoSquCGm34H5W/cceCL7yMu5/Aj05j
DpaWpUlXwMbHIUSCeQ7RjkeqUH7ZWd9CfXBn+4cAAt5DI3fyLwdSt8g8Y4x0ELeKC4KlwNE6UqYu
TD4dlDiUQQi6ALNOQWch6JLjHu3i3owIBza2sDouyyZXZthhCy/wzIwZN3MtY3y6Y1ABi6HW9DSX
XbZErseJnSFqx9+AUSOn/hw0kqD0PiZ88RsmcI0lCpy6Qc3c2fBKyIYwlx5EHJF/5TGsduX16Q+4
hu4B4634F9q47JYUCo17W/QOolSfWZOaFOax7eMl3cN2Dl6FsK4GBxIRJYC23D/UzYsaF4kRZTVO
NNZYrOXvEGZovSy2VghTVDi0j3szqFMcQiz7wcnjhHlzaiUyaRSbwzd+oRpi+uLMkGTiygVNCJCQ
c486xvFqDKVQWVRDDNaFiuMb4+aW78DuWTH04QGVChZcxhAvGR+LiEQLgJemevRKUOXjzs80Eq5y
CD32lckLlTwnGek0vgGbvumPdRSptL30v7nl62OgHcbzMyynnPtojpa7PppAUYuCOgnDVtQPfRTp
GL8gvILaVlEVGJy/1CawSWnvzgN2N9ptzPNFDwpxnhOGWR4u/8htz9l1dplsABPZuM7IJkD5RVLA
+Sha69ZZbC0HzhXXzLPGF2Zd4nBzjbm9EEcM53SCyMx09jJeP4DqVSGGo8E7qghbwfCD6jq57cib
QQRI6RNBC0CZubfpljZDlFwuRX544u24yADYv+BU90GT3uitfOkR3WebPvjAmeJi9ZQDa6j1P2RE
wIjzb7h1c9RQjrhrRsps3Eh7eIua96E/QK1VwPKuAsPJ0eqBCUDGgt0NLlcM8KeHrnfxdqShLTBi
5Az7J1uk7kCjr7qEi+fm7nUUOACVK40yju3FVVDd+drwGRQsMAzgZBF7OiEuwd1/QehiC8PxIVRF
PAWrys6/LJUqbGhBEDb1QY/jOr0EFFTizC6c3X1t7vQIAh9AustMKCFmIsOQpxJEdjGgEaIvSqkp
PDae4RsLsSs1mUjQ4p33oGq+YQjgHUm1OnxHFhcVnwXSC+AcU2vpOQgQf5KdQY7XxoM0cZ6x0kI8
QV7LYghNFM4FFcuD2or4FZdgLGJXIHAzqqKdV/ZHbnjqzvMMZA9N6XeBWjS2DoUvjaTRWAn2HGBU
qcfhwx/l3EVQ570peJ+L2Xus9PmpDdwud6k7VLlUAB467zdZRYVPmNiQG5B7H5SeV4tc9WiNe+NH
jG6PNwmtdHfO7JziSh41qx4MVBa4iBhjT8Q7E88LIQUkYkkwudod/KrsgVfov5HULyonWBwxeCds
jRH4N/IVCt7hIzru8KzkZof6lV/xY2KfBkJQnhwd96CEMgemdhb+gQpSmGJUn70WCf/dlSH1DXRk
CKC5gjW8+RdXZjsfn2gG2ByROX76Euz+U9LLrAT8wpwsTQ9PLcgZSYHU8y22bCFxowGiYaGpOOe0
FT+O4jxhGh0w5do8ofm9l9CZiXBB46H1BfgyY9bLuzgUhog3fJ+Zc+KySU2kY6dW7Hph8feE+Df4
/NGvuvr4lrzQXi6UdTHvQlV1jFyjK/J+E230DlDqeDeIjbziPuxJ9FqIFbZSasKA+BKS98Ra/4E+
gKMHsSzivyEq5HSmI1FcKd6oSelrqZ6w7vLjtaAZWKM5ZCZHhO0RsxHS03rn0cs3vTYtImRz7KIV
E+p3YAAQgr+HrdeD0qFlTx+bIBqdXUF5E2/cv0d4YIi17/x2KkctmwBwBv06NH8Uf9+huhevm40R
a89BrCRMIUWkIZxOUhte3mZtZZ9I8gYl3hcHFOZe1sXS6pYs4TkyUbyg9ry5DKDpO0AliBIY2Ct9
Jax0nj7jLcrRuHNWcFDdycdRwuXTh50g9nSnc37JmSbKCjGlcb6p4FYU/J1834jL36ZN1o7lCaxc
TC0vPrCUiVqs+PsGm9k9NkYq9E1bxnpNWfTid3gbKBEe0Z40JsojQq5w9syxwUCB5bwnoBBbJOQC
AygZUYtys/rrheq45NYCsUPOQ/2Pfps7VBguaJ3XZCUjjwbLiTtaFqEgxCcivU/O0D2uQemafc4M
F1eG3s7ui7QEJgZUOhSkKDQCc2X3ywGK5AWGu6vbDFjdHNMRbvxbQpIdg1AfgNnj13j3mKk8P8bk
Aa/CNhBmlNnZI6HEi2UI1phFMuKFx6AB+SWMA5gtiIJ84+0sdF3PmbWSYxbjWAQOQSHavcKdIFbh
7YpvDsVp5wujV3Snf/by6cSPkMaZG0gc1MKVpxwvba8iWxAExSPD0YfvJDZgTg+Lz6NzDgpVpRXO
+SAjDMBpACH/hTsU3cESTWGC3t5l1ukCiLrMJLlBuDAH8STgZP+8GD4RID9Xx8bcSckzPK1DSluv
+zuFBz0A2M4/7CNQFPx7fNiEqnfxIONWFKUoFIbXWASPa2inW1oKayAHGbuXDy/VgVq9PA2KYAnE
GVautRWHr2BwQF7CEoeN85xcYecBpVzXQLAcNMzzizVMAI474Ffyg7ALPs+Ap95cUYhAYD2LX2g4
e+y1Bjj4YoiTtzEdN6Lsr7tXli2zFKzZOZoHvYO8riMQOGKqe4xhTgd8zft2jCBLTMN3ILniGbnB
mPDDkIY8MZDyN+RaSpZ2ocZ8qnQ7PMzctTRQukCXiYphu71R5/Ldyv2s1fg26UZVToWLVCs0eeMv
53NUdypfEQbUsnbqCXZNMbgKYArxzKSsCE9ibhuXag2iHzM2MXxT4WgdOo4misuNMP7F/pdXKA5v
DO6iRyouFLsNHIPhhasMCVAMaTn3oSYJtju6NfZ0GigingafEGCY6CpXHHKn4JyBcbsyxafmrg2y
Qk38SsS9giaI3CQOh5+zqxLuy+AKpEJuEmfclXMeo6HZvpwQQUrMPW3fsoMeXXsn9CDOF8Umk+oO
L5zP8NOH7QcWeNrCCsdGWCHQ4uIcRCeDg0cfk1HsvyDpP6MTUaZNNIGUjOcQ7eGI+gzl62eA9Re3
K+mjkIJmpC3l1Hh4cotPfdNXY0oP3DswqgoQvc+eIXkR3Ik3d6l6OOi6qULPDo5LZPnNQ8PDPUeo
mctawMMQSJlKlXAfGlZkqnz9ZtUJ5pXat9yeuztREJCsVwWDq4fuosAbedU56KceyewORsvYLlnA
DR4owf2L+vEVbGRX9TvvNyDFZviLmfVA0b/37cETfAe/+hGj/fO0IqTzJwh3IA/N8YFl4mtwjczg
ttdoIgEdH+JOElsHeaokpjmk8bSTx1gFwYSYOjpjG1O7MsnfRDwjWmZIeBorg1P/Gf1SBlBEUaMC
a4fomuZ65RfkyBI8g0WaxZ+nMdcsukeJcEyT02zw3db5Jz35fAx+S77se4gpA3/7pF+8mwDu/W6J
vwFn3QEVEfKY08EAs0mff2cN/zo7qtDYiVsPMiL7B/SILhSf7gnzKTogliEKFe78hbGDxVH0PGa6
BRcZkoOT56hvuBb5FS+NT8KY5T7ocL++E053EWiDv4TcyhlD8R6BxzkNzc4E1sKRSDAmxP0llQmc
lxJ/2GdkTk0wIGFFweHEJkpFLHY12MvHL7tn/xoxJmN3CIdszlRE+OVRhFEZ6zEswgXEIZTJZMNH
yC+JK0pRaDGIa3gkXgvezgjXanRdI2OLaUFziYoK4I6T5Lb8F25/gMrav5TwWelkgEFa3EwoSNwd
tY3DkUgJwICHTRoLBBfzcfp4Dta1vjAjxS/Iq2VzaBBO9qgK0XMy4eT7okyASMr2uOEWFo8TyvxX
0oOimT4QdcP59IpYnBga9zUuJsLq0o4rlJh6H3nfkPULh1SUIIwHifQJtGwtOyD8wm6ANuw1uDvz
HRghHd3JPdIjE9arHW3c1/GFBNXcdVTdp/RGuar0HwF7MB/WLdA4eJ5C2s52UkHqT788BZtMJjaJ
3Qa4kc0VlKUKTcR47OU8po2BSROSeOPn4Dnojve1PMVpbQ0DiPeP4SOdmU8PNyONKuxG6lCeNqPv
GGiI3qFCnwEd47xxilVOZOek9scqL19ePLNLYJAoiCa6zwwMeKc3eAFC4RqxoK1eTb8xr5cLZYUS
5A4+s3EP2PMG/9MKz6OombxDDicm8BtGAxvmV2LeznSzzxIj886ia1Hjy4QESqrya6KP7O2zcfK1
ntaowKA288E1pLil2BQo/PoJeJZOU6PMntl33Il6twfalzRkqbkJXiWsAO4froviQuSkqqRQA/yN
drqzxElt8AgkdiLO41Dvq8P3uJwIaE5caJLwUDdCd1oJq7s1XDSsuQVZhgxDWrv3omAb3AQ1n6ie
C6rPL6Iz5bF4Q4JMUisiCp6K/Q63TPzjxqdJvZD8VFR5dDtj2pnjZcIcVAyboQjR1SH0wHoFlwKH
79JFVy5nQfpDDzp7rVkkgCYPjw6Xjy++Iodm5sRbjJ5kAkCspnqm1n+sqvzL03LeKfNuawMccFRN
72xIy09WsLgf4qM+3KC3p2I+AL8R/Q83F6fvkQP2t6AIoA7G1ufLu8RBa/XE45VhFt83VnSd4AnS
v3e6GV9BXkFQR+DUNm9UTD+Z1uDAiZWp0DWMhJ58yVfaErrWdXolEJhKH/LyOaOn8ZugF3yGIub4
E5x9IERoVBOkMC7ptZPvQE8MOCpeje81jrzMTGi8aYdNeEvWgakRL6rBQggjaMmp2G4vRIQ4Hyan
uICKhfBdSHfBwRaYgJyTOTSud8ZYfAwIWzjbtBW/gdZdaLTBH6FYcW6v8QDKPkQBPEOutMFGAZgI
mY4mg8ZsWk4u+45U30/Qr5g7ed/suq8OrW+H15gk9cFrUKc2KMs77R1NZt3010c2khI5jPsem2ld
IxZxYNWVD/d3A9kRri2YzJ9qiL2wC3jOZmQusAv5q3JWKvXYr88HSwhZn5KEnWashO+DwQxNOIw0
tguRigE5cBycG8wYFSx4AOuYnoGcQHGZG2eXYwqIgTaQKmiiUxJFFgN/cG0m3k/3tSUkddltvzhd
cgpeCjbWe3RZtofL/nv4pt8JCX6V81lLO+L1vry9T9IATVAvQPZmWvmZ2Ys65cO77Ju8yvQdQQ5Z
PWkSod5+wAIH3Qy06JfUJGg8QvSCmIDfcMRoRmUKCTT4hDReGAeLvaMHkk0VxPimjq+JFNCOpFL6
CW8p+Zfh0ULEJGJXTfcdqSGfVwYlKtVjKsSGD62cfBI55tTKBB0fPyb4HZfsHb6RypWzR9LtirSJ
P9HGlWKaTTY2fQEcAhX4NQMDKZjaw6rGaZz0hdVj9jieQY0AsxBQMuSH7jLtcuakh5aJiupuShe+
iTChFFQK6w993dkvIwjAM1jbh3KsbCvTfcBSYMBBZ3d8HcHaoOGy7CyKYLyEwV3uEHbryV4f3A8f
lBZTeQsrq0BTOX8dIHwa0C9Y59svvQnDRKaHefklq50KRjm7r/wxJutxKRJdz3E5vrP8Nz/3LbTT
3Bb8KZgO0GaIi648cEbb5T7hDulZXsOfmDdgLSOWNfAPbvx05tg0c/JdM2432BbSCExMN3ASLFMT
wSrjbhDQH+5E3bbbsgNxfkRgSODfk/Oaa8kQ3C/5wIhGye4D7JlABlmXl7/Tyad32fXYX8YanUZs
RM9UiRGaEqU0O63hrJ7W/NNITe39NcetbAklqLc1tk+azyX363vFcwMVS8sr6POWwosx6P4xlpZY
ViGTV2iDOCkwrHjNfjsq9hf0pO9VYY9k3BdiYRcwKRJdEuHq/AaUIwZIK+0k3TZkfg4r+sIBWx9O
L1SoHFuav6MjWVAOezZWUaRl2uMiwEmYket1gKHk5hmwbULE4XLBPkZsD+k6ZaJMFCO9CtQYFiUD
Xl45Q2LuEOMHCm0uGf3enNtYX2Jtfc5fCxOHGysj8mRipohnQBtQ4tfdRPnjcZCDVGbAD5/3Taqv
4EEJhxp4RuDxlImIA6CC0uFczp5w3mO1GmIPeKw64GHQc9g4KYEcC7C7yw7hIsMweh86IC2VBhgy
0v3hnAQTUjtokCjyN2jnfVluq7v7mlZDHtj7U/7YOsqD4aID+MCaFNRsTfMgN7CXPipQVnnEXM3i
VGFjY/5wJtAgrPCdFnar9eKyUNf2Gq/60QOJFZU5nDD2Z/GZdmtuP2l6n0uTeq8etOS3P28xLMvE
BKnw82v/NwB9c3EFCn/BBgkPmX+D3gBP9e1GKOEQVaDmVhKNWzq3D79V5V8zSJK/Bf64x1f2zIwj
wJqyNf4eU3N5Unz47k/iSl7+Gf4XmVBP2DMQQwCp3cufPMU8CUY0xwTGm62L9BcS+ma1WdXnAI78
Y2H8o+HTOfJfRzNWY+nlWop7/bgGjDmaRxTEnBINBAYJGp5/+iMuoubQ6QUm3FZpi5penD9QZ1Cr
YwWK3WnpMSFKrtA+MoGmGckGOdZjWINxMfrhfKBioqd6hoqEK1HUEjBxO7Zm2OHwDycI1gfSMhhj
HZgdKRzunfII3//pc2FzemJOVfPqRuqK/RfgZ6ZybC5uM21HSEWJvpkFxgAd7UYh3D6JLeNrl+X5
YqCiYfhas2UF5EtdMkilDKkiQ09u6/PE7ptjUKITqbXRrZx+331J9q6cskVY4VBG62mJDVWuMKsN
KmIIQcUoz4ED3x5pPMyr0IPxAFib9p7lwCSpnH62LAEk3XfqNASkTAVgkVDa87Mn9z+Szmu3cSSI
ol9EgDm8SgzKOVh+IZRMigpMYvz6PT2LHQxmbVmmGLqrbt1Q8+JK+CpBJ1RjZPkuNMMMRAtzOah1
Fnm7RG1awh0JY8OZpIg5HfcIrMaU1pLK6f+xHPbSvB9is7/yL/2Ld9pPm80Z7nGeoly8P0fz0Vkz
gMHAi/5CGg3cPZDdFW4P5zcfZnAvbZibHqo1msCCYawS9OBGVPNvF3Vl9PFgMiJMl0fyFFXgHCuJ
P+0qGIBwpbuBVQ2Mk4IlpohtQxP7Y13fh3aV/yW77o9DSw/hmomc/Kf/MW8TVd5fQcAId9ek3il4
SW++4/SQCkYILBWB3LKttAYmdS6ksEIbbWwNgeaQ0J03JkCY6DF9AlJjFa2g5IrUVocx7nNOjUXk
I8Ou8AHbgOg5EBgYR8BdWEMgZ8qGBIfIBFKAzrHKiW5zqLKA0GphcvIZMud+G4IprC/kX3nDFzVQ
TsXjbmxEq8gVcZ8HfZqhory8t2CK3UZ/ebBM3/hJRIOCFotf+b+mAPIENix/6DnnH7qfGSfbWXJD
UOGjmLLwP1sJWVE7fkzV/WenCbk55+SXujaBrEnxsQGsPdEUCbI6+xSK9QmLJwNs8w9AnE2khcsI
+vJT3KoeMcydnc0goA+zROAC5A//zAvxYZOwHd5X+3CkjplYsmMAFEjDDgkRFgQMreG3B4ki+EYR
nsymEKmgMoJeVEtDaIsp7BbEh3g9I72gzEDFzzaLGOnplohhHE4lKH1EyVA6HtsGDo4cGX+kS3LV
7yYsMmbf5iI3cajnakcEkkZBjqxcwTYQb4kZbglvrOOYPPnVb0HZJe+lY7Esls2vPKfsgBztwsK0
jlRJy/YSL8OxeAtp+B1BMfC4wX5tDNCA2vECghW7LpO/jwywI0gG4V+xg/q1+66a35A9/ke6NHM0
RlGgLZDmBc4w2dnzcG6ucfr6U6lR0M3ZByrUQ4pRAkLas36OHiN4Zwt1qc24SOAo/a4Cq0X3RXN0
hWF6VI7KRjr0EIvMa0X7uYmEW1+L/pTmoRpU8FtQ3vPIa8MCmQyF07r3ssk3+AJw5z4qbjLMPtsH
GUaOh3f4oWSjXXYY2oAK3D6/FYkcJnl+qGekP336BaHwn3tlE14Vc0DdhWRC8ENLwVpnm6Zm7u7l
nn5sQ+HwUXj84hsSCyxW7QCKK3cS/6TJ4rWQtOpQsHajc/tj/oXiP9hgMKMwW/HtP15Ol4sPzAwA
HbHbCkqXZY95mDU4kHjbIsc8w+sNUZcLgzL+iaYDGTic9KuYbdlufIQ0hBAXznAYVBTdXFAQeEsa
wDjxYSJEB+1W4eeK4LvN585nmTuLxydgZX32Q/x4gXmE6zx8alE57LDCYf2xJ5DT8HuCFsfi/PNA
IsRau2C1+sbu+x/LYJkz0ueUu9/OL2bxjmWGJU+lz2VdhXqtXDHNoAqObJGxwfLFTxrL97nx+GAg
i4JlPjSWLOAsifhSvd1k/H6LnCzSPHoZVrLHrvClMMyHvBhPt4ynVfJY5qzO50jwqyOGZMK+J58F
BPEk49hYGdQXLHc2BsenvgrwBCklTxx8T/Y52nXKJdreD+5qmTOOpvYn4JFnV+n4iAfgB+KWP0zL
BlxRnK6G6h+Ea94wm8GG5rdzj0KPQOGSwIq5WqVnz6EZmEGtuCxGjwO7T+Y6NBasTGOoFpzAqZzL
sw8jSTbQZGSwiLwDtiomReUf251UeOw4yfjFmWQYO8J/rsbNbsg2peHGfGVkt9fGTNrVuTirPjeM
cmUBZkjT+xfMssAN2XrWpvcI3YqoZbw32ZKIzZ3JE/WPWMXZ4/A8Ggqyh1qgIkSqMC17LIXCoMLg
S0GaPUzZimC9NWfIIeY6oSk4I8MCC6yRidL7Mktecam64IUp7muO++sB/vzVoGcjENGBlzzgrzEa
bJPDC3/xEcCJYcKOawrzgSe455kLyeV/YMr0jga4RPnvQFlIHAqrU7Rgv+OlEKn6U7MO8Tr9Y9uk
TMh2KHTR52c7CCeQ0YsarHlFcwKNT3A0cRf4IpfI3gOFMWI6Vhka72MipC5YYVhopaYVmtbgu4Rz
YEwZnyokwP/S2/L/rNetjZUkKkVRzVU4WDPyPXZANYmfES9UgW887+ojgKeS+IofQRPZ2KB2qZte
ZOgkAQoK1u9ZNU1+FVQvT2zWa+bTnI6bvCHdxLgVP9Qm7Pbs6eSw4geoDgQUjM6QHXKu0soY72H4
h6FyAGvfOzTYPrPyOgzmYnrBkN+Y3M1FxcPKRPKGN8w/YCCnABdW2bN6zOYi79W7dHmJtAZQdYYe
XBmfjwQiA5VYI6yFi6NTWrvmDZK8sWhW+Yx2dN00gj1tPtzHnfWG2T4eIroHRMHuoZHYoA/1OYkH
p3wrHwlpIquT3TmdMvPL9aC/xRjmHPuKEciwoYDdgJZZnjR1lg0Pv/dCqrrnaQjPxs7eoAFRtu8z
SozXThWA3POMqohpBwwPIkMHbFeCs+04OIcP8k9gTtiasx1KIWIVT3ym+efGvAbJb9hP8Oj/PofV
3ZYGqPWlWevbuMPFgbOjYAKlmxAXznB1UcKs8bifEZ3RhyNIFmjF6+r46ET/vwmYBgk6yoiOrDtQ
Zxq4OQsGL6NeZnEtzwu8be4dnEEu7faxljIPwTA2Fr/l/nUiJePGrhVOZAAV6pY5Y6x0kvEozemQ
NR/SOltBwqoyeDOhv3TTiou/5THRXABjA3sm7lKPbjHZRvYMiwOY3J7W7BgFgYQgq82YfFKnj3Tb
R9LO2nWNNiYbnZDzIo7lbdDNmQOkf0yw3mDEoCD/wjuBqvcQ+s1TuBPolerrp0oaMIyDHR0YeiDC
jaDgS3Cqxqgjadcaxn8FtrRLyCOuaTH2iZeIrMaPob0y3cFzBto1s0eqL2yyGDico5m5Ckc9PaHe
BNCg1BuAmcVOf6ObRIJhwtYA4mBPzvB+ZgO7wvO35ABpnYVfCE/pIK+GKKJKjyad1X/VYRFTumQY
puN8DV26DKAxNW5f+s+TDCP0pmEFbEy+o+5ej55jvWJsQ3L7WDm2wi8uNoZ56nF2iRA6s4dJx3QP
zJdNzaVKTgzVPQYms3BbHNCAPjzaXW1hOccnMQzCno2egM5C8mou5spkG/9B6/sZ7Fu4Lw2DHreb
6SnUSVzWSd9ZWjyMeBXaIzYI9i3WN5SwwwfAik0YuAsgA7O9Kwg4xN8CGdmg5PblB65E8hKZgTKu
nSsglYRuDd7XDq0UvxEMgMDkacp1lyZp7GGYd+D9cRU78Q3SQJn5nOXeVw6F7eq+7ocqasYBYCA+
/aRF0LSD3FKoEgthrGm5ScPkWVsVVDTZJrq9sQpUY+8zyfbfFusR5YbLrfem2bkZwbWCK2osrPnr
AHdfFZLjfQ657NBbbk2XhT4LjBaaEVVRwMe3Kb4xcRvTpYIsTWJWzvljpbvccNk0/UGbzDqwrC0X
cFdDAcIeOebUUaVxDlE6opL4HLg/EF7i5MMAmQM7lK79Yy8RyzgCXDcJDYrGybm5NlcLBtcWlxXz
p7tG8IC3duGZM612242yeXIse631lPXDGEp3i6+uI2yIFnW1L6b5NYERu4mVSbum10biKiQv0KqV
1GM6rfiw964hbmoAoY6LwMRm/pEI8JiX8g+eGxqj1zF+j2vdN35LUvnop6kOAOHgdXSMQxTdV7ev
zqtBN30LuiIrzlbphgibH7jzFIP2HUQM/QH0KSTJA8mH+rb4+6JWYxaGCII6pcBNlfqWH0EBEy8q
rB9d1Mo5wcMjEkwVIo+ho3fgsNhHDGQda+Sh9fZWKCNeGBu9BlcdKhO81GLMWUaeBxkDlQ7fEpki
4gU8bPUQeXPbjzQom4XP6zhoMT6ManFdLHmOp1O0Sz6BeEE/Cq/igk0e44QHi8xYn9Qm/aeEHHrQ
uRjXnCGzHXBn8Gu410ooTbEHF5Of5o1EnY4WxB7b+Osp86Ycof2IX6POt6FIM6R8Vy6CyeJc9yAu
FDbCl1ohcDoK5BlfS96jYkF13veeKlKqv5uCGrvaqOqgU1liXB4s1bWQC2L7BPl+gtzED3ftnwYb
tPRTiB36ge99ePsaVyq/aPcyHuogAyBRGwNGGrXbW16A+1XmJoI0gAVrtDaj4P31YtoYhmgfML7H
ifdS4ZaT20YYgSqkcdJEsYfP3Suefw2/cQ0aUT7vO/YcrM6UQHkeuRwGkzXcqnkU1ANBIjI9UUFm
2uwBdEEV23kr7vsYDRGUDO3WKK6h+5o0Q6NcIFy2A0tZ87rEnH6gorBSfycNP6nNjOcoU9emg5AV
FKevtb1aYnevJvH6aa3rD1LrETr5DswYZVZJyuogLsYPw49j92WPDW6UfqTAduyXCQmYoQeoUkRB
9XYda2QB6Vnttmi30uek6/6nX+HNaNqLr99KPgVvTQULDUfC8rI+9eSbbx4MVGovxduFSPoj5C9E
qhGite+wek+FDRCVbtd6VFH2exWGP7K1kJx595z030nbYvXpoVHvcVena0JoCzppfjwdxy5nDCBt
V7Mv5BJ2JRBZzc2ZMipj2HLyMHyNEiYugM/IVXZFHGgED4cDPV9UsJGndMK4vLEGagGecTURIpgU
41v8mL8BNtU5mHEa1HR9G/bQRzbtnQCnfedKjY8xHZG+D/KyBnY6zeN59Qk6Zs2DTJpbuG/3i/KD
+8da84tltGfABISC+yUPvoURI9QU659i9iG0Y+xKL8hjgB7GjzMtVibl/D9Ug08PTzvr/IQr6cyV
pWYvjYKZztiEJwMudRb2p0zlcSw4UP9Ll/QMRo989ZYvGDFEokICD6eBI9+hOfe77oyZAnxmdEYU
V+gkXuN/5gJFAbzcA5R8GK6D7D9/gT6o3Knr38N+FnJeBxE7Ddb/X/91Sm4melse3z2KIgVe4kMM
BlJh3WSzTbETgCN/0WuzmOFV4ZtCCFt9XBz0+GbkYKbgQ5B4VDOKCQgg0lyjDnYR/aq4zhm+5izp
11RjkLDV2piwCOsnJ3fxfZfXoeY3WWDmyjgsp4D1KV0NsyB4LQfYaai40V6Gws1Yfou/raWCBhE7
i9JTJ3QS6T/9L99lk+IujbyYjy2syuG1w6gHNiWuT7hLejJ6Qp7R19CIPDj29CoymzhjaKRFrBGM
odnBHVSkAt0TzwxrIhgyFHzsf9jZtyB4vBNNNV07Xuo27gK6R+fJowRL36G2IcWn857/+lL617AD
2hqC4SfjZkKQn+RHZ1Yg5YoeFbb648xRxGN+WU7RsOWHM5tM4aP5uZXlpunnqjT7dIuIaBeaordb
dR63mRoYP5AbbNC8QXgHDuCO47QAjeqBtKUrpwnm9mbI88A/F9lJgWx2aFIRLdA27CgmK0gtsEfO
9RaA65NN+swTQ9ANHsSfEcXd+wffV9JVS8/A4arEGuG6CpcMW1mA4MNewhngEGYefwofQ5h5sKMV
/L/QFnvxQUNQte3ZwDF2D7T5454iMzll3bBSARam+sc3dzG0X2A6qPIsWQQ4MgxQPH3Vxv7rD5Ty
GTh0RBwjoU8nCPxGN5Qpjuk08d+meV7Zkm9Hnnz9WCLvUH/61AIpY2hjxLrMdctUJjf9UrsSeuwI
qwm6EIihcNaoXuAeLBs0bfSX5JcBM9Dxn5FE0K1K0JhACjzCS89xD+OK0B1OM2QTaAX9iL6Jdjf8
pYe1gXsFDFKRcI6B9doG+he3n8uYjJu09c1kgnUS2mUMUn+M0P3QiDPYfU5ewfMYLdt56OF5lhnD
6NJrg3bJ4v2EScZMoXaTmb23c9/+NbvR91rqPuupUXj1NSOGknqapfXP0DwyNBtOjohMVl8ejExk
JNoNYIe5+OVxbCpfY5Czk3Fu4T64pIwykCVYOMDvYRxaHuCRybW3AXknNHxdCgt+8HZ8aEOpipcV
VlQ+UcJPH5ecNYfcDHhAMT9lklX50q1khgYDDoUMUst0xFTgQVyezng1nwI6NNjQEZcT4O/w+7pj
MyOdMurrUQZnRB70zYhZwmud3TmKCl5BOnrS58EtAnFu4XPqI6n2pBMvxY5GYcCEVgrm6sW5RVDq
sKekW065f+8WBTQxQUiv8djFtoaTQi9zUVacKSTHE02YJMARwj6IoX59fMs/lnbWcIL5Ppfqc2WU
IJ7FqVghOhEoAYCwzwQYhlTKfIsL5+doLDLRZYc4WJD2PHwtZVK3oOlffBhkLIs4cNk5dnsuQ/EW
LRKebidInog/2J6cn/eZhe/zw/F/cJAbcXwZoEa9ReFeqx6T5y89HO2pcI1ifNpfkMNbdFkNjlQs
r6TNU2MAkw0xK+d1d6N36QjxWMJmGG5n5gN3fBof8iMid8BnDM3hQipFAATdYlz1ZGTh8cZA0O9f
oA/rSL8L4n7PiDiM8Grw+eAqZj9bjgrGwxOGE5+nbfw5XbgmuXzWaoHTWLN5kprCk8vZXr5+3gum
d5wKLL1+sm2+pvnuFoziMcVWvqR7pExkxsLuhiWKUpCB1TAb17Nk1fvRVKHrwLvGLyTXGWDupHEX
mUONRk6Z0Zk/p1KK5zhPLxpKyOQuR4KBzEr5YeBjRYQ45OyzGpeHswiSyDXn4//TyUe/iCccIwBl
Z7+X3J9YRuwoQKSfQho6ZE0xq6WN5DeC7OMnhp07nqfaFOrDC7ofs+MBTpYslQnED9kF6NcuAr6H
x/jvBqlQdLCjQ8CnSLszOnAGQPvA/4iplhYUyfRXkoZQzixxDdlKDRQX8HcYCgj3xhSGKNfkubfQ
n5SHZoOGjYS1q6QPecMH9hAqTl3Cl6KZQyeqTpjUGIuXX8B91hhuQOCD0TMDibCmYq4yjm8OKjwr
0GPXoRGFBOLx7Exkju5KC67AKPrcGnSC7OYPbYLJbcW2T0oogVUxWrZ8k40ZsgqlK5EmbG3alRGp
n6BLguQ6Nnr/UeIvs0uuz94jkSwT42XyTP7icJ/ciDC76d2ekSouxmU/pGSyX9uiXzCfhGHHPJKS
DCYagVDJDFfz2AXgpyKP/HJVH3gmht8fdfpdyNB8iOxtfSBY0F6V/RC9ZuztxDgbXAx7EYZNOPUR
TMGlGVpbHU0uviE7nhW8Is5MsLlSXyDB0GUK/V580Et0GG+zqysuUxrS5xY6wCUml2CkpHAI/rOX
tiPzXOU+ks3RE7aHcP1kZlsjByIegzbIM47tjjgu8mN2jozirzo7R2bGVibYgzwgiC48iHu+sinr
8QuGLUJKzLU2Mt3EVT3oyB36FbSvnwQiNBjOy3dIKhhFOPTDKNIPXxlSXTt6AvxZL787FytSWyK/
meOIx4p2RP0Mj1lwrT8ZdbJP4ffyuD2U99qAGwZ5hVsl27AWlP0EXBBLv9YT27+LT7Hk9lCZY64V
/Bjbe5Vb1hKRhIhhfXZpLyWtKgzE9PdhLKB/9FOYAE08YQjFWcPUOgs60+eTGA0knZKpGOQGyBLc
A2JAl+keftpMYhG+s4HOv+qwOFUQBKcsiwWxrK0gUHb3LpspZF9d7MplIS0DOG+Qyk+SMYkSTz7B
odxApybiNcqGzSJMA6YwEDOm9RHshng49i7YN9PqUG5YCKypTXznvWlw2BMIcXxN3AbmXOYzhKGt
eVNzIo9knNaJuQrsRpTMpLVisLeOwYK+o/bGeudcimW2YntgKXn+s4amUXhOaxI6fIpsiwHtDmrH
wM+xF1LZaEHiXm6ypBWEzGZen/96/PJFfAzqd2L2HIT3BNsGkM64GLxc9UKQZtam0deitiggo3cL
Phcrxf07bQe78bIe+5tBYA6CDQwOuKvO4DIeDLzFCkYUZGvSyYZAEgFQt3ZkZUJsTRTeJPKEijkP
3iNAdUipaKY8aDeU+9n2ctGwQ12SpudqIxq8KWaag/F4ENxhDqE4Cl5lYGo+ruVT/PZYlPI1fMqL
Y8FEhHy3VtwePFNrSO94wS+4sLdaK6kNumPNlv1b7Mtjwnpht1AkmZHRTMNeEDZPkMzyjTHjscUL
Z/nsYiBRVd1rGcCXRboSM8dmn0mbappPNQTVDaTziBK9mNU4kOJfUwNUPeNl921oHqZ1cwMeDBna
98yx7WpODh2TzDL47t4LVspK9liVH7CtSZCBdvNYV/ifQ19DcgYyGs3wmSTtGLldzYSPyYHzGcP5
MMlQuXAX1xfcUeJU8nEWSZVpX9/CapeiZNaQyk+PtuyHObSHdpNk2woX7RKEt8ADXYJMz8nBRKR5
/GLsXYOhtn7WUvshqtcpocZvMp1Ih8PQNB+Hppdf059+jQgOiwsHp7+EluZW45R6lYFGDTg+sDiG
wFtExqaPgIgBmdFSTOiXdPgwU4famWDmPBDgHWUgE74NGJVFy+dC4YENifYUrIsvoOnPIzej08td
6Y4LAKaWsdDbAYmqChwK4s8oOsWfaMY/W1nkDkPapFrnxy24+VRbuAzQ/jUs+cBGw0fiVUwPUOaA
KrOuNLQYpGS7Iqqhc1PIrGRv4qn4dV/hsIcVb3GAHBPoPFIFQNljqfjYtlHlm2PTIKKF08g8nDGF
LXis+1Ia0aPmWMxAJH3e4eyU8wxMvHYbsNw8eAT2rYWQJ/gtA0semuEo/BA7DuitQGaCdgJvASd2
Qcp5YgoAeSsc4qzwrMcONTCSYyQ+jbAyz6gxYP1DWjKEv84X+0NqO52Gc9gQhpm5whi9YzFCdi8k
KezS7YUlGPkAExZuKhhez98cXDMQ7p4M8p9BCqsvB6ATVVB1Z3FLGp/6YilYAf/sWb+3DvNTHitk
NY3IE3r8JtvyDvMyZ+RQzhky/7ZbEmIgGkA1ilg3XN7gtWUlhzxa7V9Lfii/J0wc7tCQYNM1Yzzg
lAsvoJCj4ONPsZXv5S8rGoxaFty5xRT/PcrgPxZbBhsIH5oN/O7fOPTLtUWNQcE77XewBOl8BA9+
ghfWiMH+2rpAdtvK+3rLzzBQ+26FjvTfz2/LX2MGu4LiaP0lULsVIz5o5ft6xXKPl/OvqIjgIKOY
6M7VwmGR0VxIkIfHpjvIniAq5osC26zqzAM/+87y8wueKv43xa7YQWOB0VGeSf+aFcQHFq4QQfnO
j7DEjnfYWv9I2/JgUQG9trA2AyyMlyUWyM+N4+srdcX9i7v+ItzhTKEiTI19bdGtzO1z1m9kxJ7J
Ub8Zm14eYsuKQul1yS7hLbqHN+jLTMgsBLVzJ0UMaZ5wZN5LCzx8kOViMrPqRMq9LP76XGTKX49a
k2phz0465xcvuLXHH3wU+d30Rywhtm9t2NWFwPV5/17gTteksCMnNuhWhMfOoKQLo+I66as3NGeD
I+wX8RkwlU73H44+SBFOMHAAUNjW6/5uTtvF41QIq0+2HqgR5pL23Pp9Ki5LioIJ42coUY6jhC+9
7ur8wrzzzKWBI4Qzf86sOSaP+OXI4/IkoVcB5hfLRli6WDzqPhCujfIcuSs1JdCncsbSx5w+t19E
HYNoyR6wy+Z/JtYjMFbYCeAi0xPx0PJR+CINFo/inX/q4dCoPeZgCabOSPx5unjSkW7pYkr2uT+3
9lGOB8bdOpggSyP1BoOwuKirdmL6SAJP4aY7Uqeg/jrrjf/9taf6LITYhBsBLDYotjdxgOmt2+Ur
xiW7aicosvPXvFtj+gxCzu5MHvIxPTbLXHwvgTR5hYVuXvGx6VmSMhxgh/xWeWUECDhhwL3WhGks
Ygha5THGIfG1VkcOWLi8Uhbdz2Mlz9qDNXnsHmNjLo8f48+mXPVz4/zZyLPoFFLd/pXjz7n/c6Bc
UL4C7FMVpYNm/J07O3WRE0mozhWzGzgIz2i2EOT+c0JKTHEpUQZToAmZ/w/Lcd25X2ugbewbLENu
ZgiHJhzCSpCKWGpgNlN3hgiJuiCmA9VhvvnWvl8zYin+3sQmAHSrZA+AUctXBhLMUhpEJBwQvAQc
l8QpBIOPTjhpfQ/fc7r7LpQ5AEVsuBi39iwpIGSY0IKBZfRHYOMjAJ4amItti3aHrzMKvvJPoB+m
I/xhzAceiocTwCjjfjLuuDdZuK58HozQvjqhQt2Ne44tjb2QzYm+JmXqAb3wyguhnvLlhJ7REORU
7ZdX8D12roIt0mDZHkoE+fFJkCUxzzykV16c/mjvKXc8LwhH9YSNMwZNw2+SppJ9lOgczeOd2XfZ
UFNIRNDWwalByCENWtR448f7XMg7tUpGJnTWBKnohl2132jqkrx3A6FoQWPuSQex1zIjuukgW3Dt
z+rH5/nNGUIxO6j8tJm8joJQK9/e2HNh9Ab5mp4KHiV/GNMh528GK4tSGib6v+06wrSkFhYUfGRe
xCsyPNsu4pXIXs+DinWE2LoHOU1cPeAaRpl4FDKGIotz1MQHM/QjSEsWAn312GmrGOqxgq7vfWvU
RRYTmKpZC3tmw4LbP76nkmnzC//3ag0H1SBo7zHNIRNtvg7IE16tnCqg02vj0nvlAQfFBQf1kwC5
COVeMN+oqoDeiDFRcn6DqlIU6C4ozKW89mLWxJuUM0y7ANnejC4YXgzYiKV0QsKS2O0hlrvm/UKn
BgFvJ3BPpM8HZUek2i8aeyLtU+SVkQJLeliGwSJG1zaXbrANIQlWoH2fwKVXjnp8pj0mHVW5iWcJ
e28hfDAFSneA5qTvP0sovdmobJGwJAhBws3boGl5gPm7DrT5zKsSrwN944JChSyIqSCbxLWrXUX/
Hk4/GsGU1oBXmwVWUEozoADRuT1f+fGtuxSOSQnnRRor7SyzyfvamdW8rW/S86eDhdynE/wJXxf1
VFkzhZKIhZHyoP+MhElFBClZ8WrbF7ZlyrTTXfvW0cXLF7QsRn2vq9Vj31mzLMZjhgIOpzp0hmiB
Hj5u7oKkLicokdZp+Rw5RMJT4OpjjRfWXs/n6YutYfs4Atrcc9GIfyDSyQisIPAhP6bwk9iE+GOB
i1rZUcuCb4cX5yXBc1AmvfUNQTR389YHxCXRUBng/vci2R2pc7pE6GCH2Fh9InVEsDgB5X/y+bts
WoSSA2X6JUW1IgdthGOW9etI0xytH3cIVGj1dSkUHhRtD62awkr7TgndRdtEcYPFAagghHDJ9hWU
6RZoYMQ8atxk6J10OLoKV2uf1L66egesjG9la2C/mJyehHZ/vaSaad1AV93oCiYYP0YWUVDUtC4j
98fKoBPyMXya5T8shd1PFi705Z11Kx1/1x0JnqYIWzJ/nLl0+F4gftZgCPjOicmxMD0DPSHCZpxv
0NkAiz0n7/vrIi2oaAOVhXJTewpK7R9cJnbluGM3DZgFl7O3iz33oDqmrjZpC7EaQZMylo8FawJA
l9syAMtmDbTUAFQNGsMPuC1mlB2UFPqaBvSw91+zfmtA1geWtwf51sFjbKp9vAYvP32Bo1B6qXBg
4ZR7+i8EKr84fbfocShV2SNocp5EQpR4TmHmJ69hkCMZgkfyWABSAx8X5GZtpWVyQpt9gY4qmn4K
WFYiZP3g+RnNWVy4ClOGr0c2Amk9BKr+Vhu6O6F8jXfElKzpzDOa2Rw8Eim3vWZTKu9lvpfCYSyg
cvSlmewq2jmjlMYDVHv/VBCoKIO4p1+72vEx5Ee+ba9ZMkBkAg2xK7V2PColti5WDg0jdKpjI6jr
BddHUYaIsMjI2O+k5q+LR+TtAcI090cHofS5bCDWgnLqI8BNNfMb+LD2LGayr1fohFou+5LfWGzB
cBc2EpE9GG8APJjvwUlpMlWMPh6nD7l+pDBNEkBSsN4P1Gd1qhlB6C6dagFa2PHA6IuIMoh6XB/p
5gp6z8eaIBSLoi3ngsXYweOCESnmP9CzDExU1J3gv8JE83IOppv1R9s5AOrSaTDHTmLEwmR/KyDs
cjrTFjlC73JF21WDqDsTnTW5sBcUBihq3zNFniR/RDE5zFzYc/9SNuAivRrr3CcI4+6MrGrgkEJu
Cop8ilT4K5yicA2b84JzsXjwzN5A/GgGOTuf6RjPrUBh3P/taEopLykB5GaLsydcBtgJycGad9fn
GJiNnmPyHrNxM/d4DtJ2UY9IKFRg5cZ/1pBljp1Mb9Fpcx18Cg/8msR3IYqiPRp/oQBidYuB2Bpq
B5WFwdCFJ4HEkVNv4atUHBkQUfjIJxkXXRRzGLhjKsKoEwMGhh0UHQbzezEikm98WezN2KLgI4HZ
LA/YlR61HfWWr9+6j8/XF19aQdqDwnMgsyOLdyl9VdOjx6U9bYRAI6BslzWXRiC+8BeGqQ7J0fg+
pS79Ny0uHSxAn+5yXJgHtCOOKL6gf6Fs0JC4NfSdLjd9oWBEBLUaQJpV26Y++Izwz0ECO2bMFfO8
QkoB0Fo0rOzYjMEAe485Aksd0eTTvnLquBx0L3yqEHcYOISyT00RX5K/FgMxNq9BaXn8eotQutQY
vtjCHCLPuUlsqN0F+lLBWKGDb316gu9jXNLlQ8aiMx8y2HO6uYwG7zVUJjhFY4aEhAh0gFWgI6Iw
wYInH666HBwXRcaCv6twHipuAZmcYXgylqFhQ/rBl5AXspfiahNQvXZ800QjwoDNxtmN2KfvrAWN
k+YEe6nO2IANZ/p/OUgG0dxCmOlBhUpvsi8oHgOZP/BC0ZEDWUwrmE77j2BblhK0oqBNtxrIn4He
0jnUrID2TzmD8pKO28CgOc/8inbTt8yV+R3QK/UMo7IgdryUItU4fArsp5ccQX5ChbjOpd2r9T4f
7vTNKz18wBiiIdgj0227D5pfQEYwCpaDqA+eeKK0AwXyPKsGQ+V1/jrkJPCgq2GZDWjBo2iMz5Up
jeLl6ouEi00iUIqjgVIe34duptFiII4EMLAItHlibD2iFGIvqYVM7N16PfgysHRiBfUKNA2nDzhw
EDDcAvmbZ2rr7y5e9TNg+EIfNsqcke57YZUj4c9TQB1B9hrQSKORMdSZ2rgKzn1ElJ/Tv4JHDw/b
hun8poH8ne8YjmraQXy7X8pDyA9ZzNqOpZsKF+e7gb7r9KvDF/5KdkDFozpbpuomHo3QRTBievqi
+gIzxUdqVwV5UL7ymQRW+qkgOlFoYE8RKcMOFTqOL+qoBXaGDKgMaszA+zmUFNuYUvbB7424nyZF
51uMIAjAw9mqWGN9J8UbR/fkdNGg1OfODErqTrhon6kgD5QzlE1JOOkIk1JEnGRLC7FXGHPgyTN3
RlU2DOG5gdvzglyMExmlvqeoLBgHxDznQF/mOvqMFGYpKTq+gvWYQSUsdXigx3z6BRs6s/Ojzv2I
OJ/Xd1nh11WNymTYYXNA5gks4cDeWDtGqrwgHzk7Z9VRnVHVPwHF2YWq0C2n/SOgcoU8k2EzyXL1
mUBaYBzGo6sNwHN5ooPwnumbD9IEC0KAg4UyGiw1mZgsmsnYoYCwLR8xzWMcddzjQoZTwT7DsLPF
gxmkC/BdGsMHp9+NdQ8+ev4YP7Z04I4Q+XhQdQ40l8xVe4bhqCyxkx0kc1kP6mZooYF8rBIgCYNl
atKhZabHICti3uvuF7QPJVAx1AtO+tABNwP199Qjeli1dwuospS4DfvN7oZtfN6N1WxrPYJQm+vJ
vKCgIl4JGocR+gYYjL1420On9T/OmZlBnl0jgJ1wYq8lKFLmzztbPKN1V/rII5+vEf7mpS9g0Hkv
Sq9ODdTX5E3Bt1LIgXzFzGDLz7lQbS9WmeHFBnYBKJeC2N7l0igimaVasY+3QcyugqHLA+tfkcBi
Uv2qvKByC4RreE+hWay9MqJcXxjfRRmNPrjkiP2GNR/CpheWy+iBekpn0Iloe1sJVHMp1TdbO4qV
GhM45BlM8eev1zyaR9ImutfJ7vUZ58ZK04MyWcg1A+ENOTY1OGz1XYJAVjr+QjmjqTaQWdqqZFFR
11tU5/qikjZg321zsyVkRMwlm2j0uHNkej2KARKSVeGcSn3R1SfphTYfwFvD84ipPhlYKUHhnm8n
wZf/MaCzjxhSMVih6np0wUP168t7X3A1bVFesGylfEkfW/Vf1IxTJDGgoOnITGdPdcq7RE/mp9P2
wiQ8fXoJOSwQvRBkUt83OEASqOtR7L0zn5gfirLwxOBciIcZMVA/OWye3svxcdTVoKgDBD2H0KYR
WaK5JEDoyVC9d1uceh3sL2FNwhFIRbIQqatL7Idgmamexut4l/c8tyH1TOK+9WJ7AOc/RWESMcR3
/DIe6eGBnkGDhcAqC3xqe1SVreoxvxe1FZiq7SGvtBgjq8LTFDE2xgV4rJH9nvl9ESifHyKVG5hY
/n8k3ddSYlkUBuAnooocboFDzoKoN5S0SM6Zp59vO9U9Oq1wOHHtFf5wRW80EbeLp2oqGSVM2NqF
oFhkxGDoZtRhWq6vmS/mjtH/XpmoBRmvJ2AWd00VXtGZGSLyVLycPlRMjpbmdZ4RU3fKWHm+VNFm
FQpU47A9XXkaiJYr5155gJFK0cyA+hLIp66Jlq96ATMU/8GqEZuijklsNYpNo/OzMHexdicCNqsw
DQM66WcWAS10U4BIsxK+c/m4qJ6QRuWfi/KS0DGKZWTsoLiFW05x4IQvgpEZ4nsmMiVmDqdM+bSu
ZinCadcP7t3sP02qBxom7OqfhsP6JxkK3dK9D9NkJh9Whc+jPuDHs3XrrxrbJs394PZgtOa5C5y6
8JBAGxcTv8cWsT4ct7fXcN48mmdxBWLcw3qjdfhdjakwOfYrrMU7bgDpOiicldLT/OpnN8z8y/8S
8VuXb0AOThEMtOwXLcEoYpYZcEHEQJQhIVdC2SM+bcu6mvPeFY1p3TCrkQkaja1QAegqR/olaGVO
ykQX6RicQ+fQdTcRMRRzDEyvJE0cyDNAVvcBn8qjmSeYSZDgUUGSXWEZmVzhxqkpP2O/C8i5Ilyy
jPS0DY2d3IEzVeTI/Z2kArY0j3yFwFks/AKaGyZu5iTUC5+FH13C7fvRFJ0UhFF199xIsy4n1VBK
fKfeXUzQ18uvOnYxPpHEWEHxF0FcTyY3n6rDZEurM9OHuZrkorMuYjB4vA6QHlHV8J/IrizqKKmg
D5oPStg3y58Rafb3aqIXhhLZ4Za7TThQXcLF+2IcmtSXaWqaHtlEQgkLiYs15nLUr3pGsoKUuXNp
TXlU/dZ4vZ1zNEDKqFC7j9Dh+XiCOCSmJhYL/nT6l6NXocLdHqzCcNRAlbncD0dSxE05BQY7CI6H
Qtsja/L0b/ekgFHSg0j1QyfxZfFnLFIoS/S1+TQ2OZLTuf7J/qxH0BImxQcqrfcQOAx0PIrQHXkF
3d2cL/hQzJdBESKQPpFogpVOIpihuZVEp0UwdQtjF/qjCQ7DkeLOXXj9eqqVe/nf+Hucpd+hm63H
68ePwy+St14dux848smP6ZJQtxcWMZROVc/tNlm5GK/y08XyLu1nVFYMSOA4jWiW/X1bgX6tZBpw
k/Kpn8UrZMH7S/R4B3WGmNZ6QzZYJdsYEQRSlmJrlaVCLAcRV1s+qvlr/2AK4baHLnYvSwoJKMJu
q97kU4YHNKpH0t9rIUz/sNAJi3r1holbcQVq5g3Y8g++s4HEnotHh2d59YzunMhMIj89+sexpxdw
Sd/+MFvZcbHj89zNT5HCn8PM76rDMniohbaTgpjOdRBD1Kj2ID5c1R7GWP0E9XErEKRf9zHa9s6t
9VB7Wn0SWqZaWdFJ7MuTuAwR0PrgEiQ6AIaqOwPEiTlNTrfZA3wrPX4FofnPppprwRcXhoYPl3Zc
N714+6KY4elgNnx6n6SjtE6v24TzQN+Ha3WAjkya9Gdqhc6mqfTTP9cnufRWPdhI4FvISbw89ESh
RlYdf7/0SHiIhi5qJ3RvP1aWzl1X9b7+PrCq4Yl7GIpI3pVtZ36W0wsY8Lc8V9aY+oSnm1cObYiW
g3ObKN21VWT6iZK0SsvnUL59YPb5aKInVOwKKsuB+0cn/9hPjjwHm5/Y2/z7ObiRcVtO11NQa3jB
eJ/HZvNMBnf/lSa/sfq8D2JT9K3U37wL12mWEFwIsemVcmiIURX0IC710IHnzLknpcS9dPjKzzvu
NsyX3OzwlaT+lniz++dTBYjRX1hozPeDcHuuCe1rPFyt6T++94qC4pMAQRnz/cY4YluBNo39e3pK
3XtJk4sKkiiMS++EAWIbpQ1bgieHJrEcY+ivS3v91a0l0CRdzY+u0L7T/EBSnfl5EVd0R9N2MtWQ
sZMp+zM2n0z3b4r9lvpAqCd3w4kFmypfkaWvIOYkqhPlWxl6cSNPaGb2lRXN+r87z12MCGB7aG06
ab1geEWJx/iZo8LajKr8stoam4GuxEvpWFloX4NkYgPAAT9Kfp5l22sC/yzruOU5ij0DMliNonK6
JhtLjOl1TdqMFZuoJk+V+a56KHQVFZN2kEHoFP4J6JnCKMF1xPoBgl2HOrP244qnH4DW+ov7Y0nl
kBvK49e/L6MU7RFzP9L6wyeVdb2XlGZH6bzjCgOvUqHWnajA+i4y0e7RBOuGmYu5yefTE9971cOr
fk9XjpMI7PhxwQNuSX13H2qWWhIgFDwWLDdhea7MmTM+SmfJUK5xRB99e0F9kYGaQ1wF4YekPGyu
eVNKzTLv6VbhUeJwxYbEm3Zfhc858fdr6BbGaZsY4bzHpumZqhZg5QmyJ+zMXlLCj+do9ZGZQgLZ
jQWcCt0gJM2XUFTer2WqIa17vMTsBkDk5lDOrLqeUSCt2OJzEuMRJ7gB6Q/XaxjIINcjXVzno1W6
Rn9FcihdTI1tDKSFqgeDHKmTpFWKKr3UVPTPFIDUFSNC+70kL9aYTMaKK8ofUJlta0D99HnQdZIc
zm7Gk1P1+gl88lDOEVMjaxMQQJGvdna7rj6Txj8s5APk7D6bfMpDLG1jY47Lvh47NLDVvPuRa+iP
LqUHywoVnKa350QBrQqNyWRIgG/H6ODkZykg1OW1IIocM8/r5nWhyDOK3dedJb+4ZNtal/S7x1Yo
xw9aDPoFikAEm3ivT7EjDvGS6a778I5yROzJgwzWCpePrIr/m2pKES8HN3n5CMIGniwz/hMrAOOx
N1atK0VXDdl75PQV9rX4s+rFGpmyVufZKdgvar6eZ3Jin+dzHlOrZOFV9kmyb2+WkDl2H+nI7IF8
nAWoOsHBHQqVuwbxOgodW83Xqg+N32tKORfPC1de7iMy5ee17GS5BqAWC5fDWfZoG4GCUSwQQWou
gNNwnCVqwecV3X7dkVLxKkg2dWRtYfNmVxzr1tudTY1iANpFrBz2y/IFnW1/M2U/lI4s7pX0vA4N
pWag+SC9tLMB1vEHyFBOqBzCT65ll5z6nL2ysMduvfDKQ0BsuBt81fEJilrulUz5oYK4NFPTgCM5
Vb3V760pECduFh/usiUZ49Ee39dUMU5DDh+y6qQhwcpOuiCn/ua0aYHj3KWz1NRuqz8Wb5tuquY1
ajY453vP9l/nsVbnDBiE2/mCyvyWfOCyr2DxUaduLDVKHXHki+lDy8wlMwYZfrZT08xmuOkKRokp
+PH21VjB1GbO47VlEuglxXBLkjT1xVsBZchLWNHWGg4R/a//YccQyMlIBbS7vNXX2c7h+b7Lte8H
Ffx5xFXm2oy3V/k/SGFFJkS28UHGoenIKCcuEoYSbxKztJwoINao2gIMDE60bcXCiCKHuct1SW5R
d6m7b5/bQG9jYGfnxHhJ443M07yvOsoRkr9/bRvihiITmHHZzkVjGXyqb366bsnid++x0faDEtV4
DQAJ3pssHjthXdphzAA+zhTdr0n1+W7DySJoMNzKahgyA6iW3ivUyIFSXtr289+oISsZPox7rDXv
nkY71yJWys4Bp831SpNld9EmydxfD/jyaH2aHpKq3DZydCMxc9RyasvcoQY4TLJyE53eVJPPttGH
OcxiXj6eR0Yj3YMQqnA8RQjZDVQOehDXr3nxK62sXL49tMf6x6/07L6JnDcCHQgWDwAgA5UmH+Sl
0mN6oSlZqFDT7GtaGn6QT8JFkIpsD6QbT1b+r6QOK+QoRNmqTQWVV3OqxQcOWLKWhJ63+O7KSs2c
cSOBx3M1CMrdLAzl9db4jsX2sz4/VFf/5LeLHX57Pt8U2nqTRH2fqxx6nuh9RGpgUb0O5L/bGoJK
cAFdFrvbWop8wqaVTLYLBrjfN/lV79k50Tu9tW4/l0SAg57odRqJ4cWk2hCMimPPFJD7dnSPL3VA
CvDmFQuZj/iHknP/pu3V0bH+VNV/qnvi76f6oUWhYvKl8fT85alUPpM3J9q/eBPxV2sU+1MXoBLo
pFaYtDmH/Cajowy5wysDWUoJxXR8AESa+7ea0349Hhj/nX3QufqSGiK7VVM1CsoLyh/37yAG77mF
OiUnHK1DBbF7A8S0hn0d3nQzM2X9LbjNVZhFveqhiQJCnKoR7xhvSOUsyscvgWD1TwzSJ52FFUrK
ZlBGUVWvwRe5xR8JHNR3Yd2qwMcTca8AhpXzMxqmo9z48SY8PUXoN8KaSChywUH+9wwicBVe8rMg
2vto+S9g/EU+Bi8Va4fgluH8omHh8Nh0lxaHOi+Gv7iZm/Lfhup6A6HGHKfxD/DUWe+j9SD9Lr6S
UzNZ5h/CwL5jqvaqwWgHxkEIHqwTaolLc3rCSZgd2yLu5cpDikqOW8zX4XNmUmVXxvE2u8r+grmA
vMCKEq4LokYXxQEI1BUppirJZT9ZunXz7/NmflHnvxuwxYqBXgri1OnKB+5P5mMD/F6QajYOvex7
5lba9wGUnWz0t1ry967Mrux+lsmqY5R10SjKl09Dq6EsH+2enCtQOrZX9jdBufVRfsZrbt11LTzQ
3fjIQDqUW8v6BV3dlAYCrY/UyMpKz/ERwNtvgjwEnaAGjxsr28NczcR8ib9Ws8dQf4GcdAyKQjeF
dgYtYKIx9IDH1d9QxQqaq8rTeiII/0Hcry8L55/RgwczSjULFSBvNAciFa+6uDqXw6NiloaMDrTk
YAYNRPWNzmsrr5ZY2wLgGWJ0OYCdyUy6h6HT4Kjibf00QPd7ZdlcfKQL0eaBBYyjfyU6eyp1ZaGb
3jq41W2QsygKauRbFJkBVLWX1iDHhqcuhFGKSIq/26J3a4RxcvvgmYDRwl+LrLTq7pochfo+mBKo
d15oh5+bLKZqRNZJsabx9akn8RzJAOSSSDn7EpBI4iOZdsh+kp85HRY7q7DEZvt1DnfTc8ZVJte7
Dzgri6uWJThKSXtd96lRSTThq6pGTlUA/gZIU5mtEuR0EPXdVPjMBKXa2uZtLtZyRKgs2/s2jyKD
ifJQlVKqDIA4/LnVJNrFgUS+CZJGnk61PQubPlZ3b+5fUolX9k6LimrZxhdUZBeswdCNa8rM4gzK
3PPtW4HuL6Zz0S3YOLayxfHnpDgafY9a/8hQlqy7VZSpIrL3ulS9FWe9nhkPB46Zvs+igssSofl5
mVqgdCpmGnL00rzU2RX/jRtEoqMxucJ1B3uuVOi20749yhoRHehDt6/JbDEtUsvckIFSlS8mHLVj
cXos1bvtjw3HBro8lWT1SermXR+klGv5WozxYzDSQduYVxbRvTZKlpO1bdnnb6Jb9VCNsYk41nDq
GuYrdSgSgorzZoB2AtXX0++8LtBjps9XtPjR5HfbxbPWfkCS1wXHL2LLWtDNKF8uUSED2RFZzcLF
5EtS8uR4KtyfqRbtnmdHfHo1t7PFtXNONJOPho7NXhIIDmGOOl1Qj6VSYjAaL2JpgOmIru6J+OA+
kjld269LM041KqLIBfZg89/375x6XIQWjIg0CGayKxW/OaDvDT3sdVozPbIlLsDT4+w21SuioqV9
tCjK5LczeGZ7gfUYksqkB2Okrbylm1zff6GZ8rjfEGDBJqlmmvNHhBURssOxJ83ynBy96q97JTfe
pKh055VlfXGROiUbE1PTRmKIEYZbATB83jVOxGReAW/LvykDYcMoLjyTOMa34J37+Hi9LarnRqa7
GO4y2O9V4twFI8LKuZML/cBXK9XKKQVMnealrva2aOM4d1NHeLPCqqg6Wkd5+UGh2Auu54XOtq1X
A7IEsIpsRccIm2G8/4Idry1r2d+gRQ3YMsAC/pk0THOLM2e8VKgGBYtzPVY1AK9Nio1EJ/lp3d7S
oXe7WDXEN1IvJAdULdKXzuUnOOwKU8xkGqvuggB/1avPz2ryrq4iar0oNSGIaY2ngKtP6sn96FZT
0CXrMAzIESwO6G/NW4co0UDsjrj5/JC8GMQ6ju1I20tsL9aDPx9dnbrBcH01OHUe7Ys0Obirdbdf
RxDqbGPbsci0tp2spy//Sb9F524ZxaJHU825bggo3At9J7sNM0KGO9GkOotIIQG1nGIbYQyuKJOd
SN3K7snQB422e3vxb1e5d9LRjX457+dqMlKvyhagaqjGNXQH8dvZ2vA+q6eqKcgMoAl9e50zt2/5
/nFmfwOVyb4m3YM3EEzWVfoLwWGowoitubQ5uQL/Bg5SJUQSRopbBuTsC3va5PUF5ySG5FVq5ibW
89HFXZ3rLKGRuUP4udeVLVYdclw1g+vaelSIdk1zVg43wGElBm7GZPNqcFYKW7/VaKQKZ4Ugwubf
uUFBBAegncAB8JEIvz1XoG+buU4hivcmlUnt4eKkqufWIDXY8qa/5frBZOHwMrAuL9vzdZRnJaru
1YWQ2BQs2poDnkr/q6BK5ltHj7sZ3rWc8fuuUlXhFc+E2KD6uXWtnUCzLJo59eSLp3XXTxu4ffNI
HEk/2qqa1bYNh2bVOqYqC8YJeBHO8S16rkyjuGdHh3MTjUA/NcR8PdxO8GwILbt55CXFoRI0fNc8
kaIZJ9c8BEUL/rpBFV2bl8R+WDC6/laUqL/zGvlcwsoe7bGjmQB4hF5zE/Zc2zo1hSO6TW/k+Ax9
bizxXOMmRa87fZ7kinHyX+tA0zbwqOb32g4uLu2SFK6/m2XlkYAErKVX0VwNWXucShTsNh+bl0c2
+6hiPoCfbJlTKN7y4XG3HTO/M68HnLq9fFQgIJKze+OTqk+tMN8qbGRVpl3WjS/5oNI8VPWje4cj
nBUFGELL22ocK8scRPxg5IEfeakvi5dhfuZ0W6VZTw3vsK6Yd6AfZcgsLFbl8HF2zPZU8imDo7dD
0N725LgIYHwViVLVkxglyA/CpSlpzsVKhpD9VrTBaOWt9KSbEcE/p2KuMYhjJHeapyq7eAAX3kfb
BruDKj1ema6mBWvRlUeSqNAs3P80gGo3F1USR4Q/Z7EVvIdP5Y871/whex/Gccsu5WP+OJq3YKzO
r0P1rsd7qAJLRofZRUijnrOKktP5EJb+2s/oAHXP6lCsqlqsk66rH7LTGF3jxSiuzhhkUtXYt+kx
7ylcUIRTwCUcl/wb1E92KNzufzKz7LjwTvs5OHs8qvtPYgM4e3na0e/merFJRJuqAmo67+p0qTjo
GxDeSCTox61h6mPRCfW6caU2l6kY2CWfJu+seOqH98Ug10hmBscWaTt8AIFFlRzraEGj3VRulPgR
LDrHYjeI1q86k3+k2w2YNg1jKpieHKDluUZeJUbHW9WWrxFsyelTUtYbnsB651Ra0tdh4vR7X+oK
XOhLAvYmV9LXvMeuu+vrhG8CiSwTOrSQix19nVr+XDq+5egA1V7vSCQ1E7VY/X03BBCuWV3Dn6gB
UPc5ifLNxHvuPa1lUFkO80UJbYUx1du2u2tcu7rURVaC/hyUVy7NqtgIXy6l8LNF83sUvo9OLpnv
3ydf2BZKX0a7yE9P/uWH3/73OxFNEKK5M9rK9geDqqLnXPr+TkUdk0FOypLYbvJQ1ipNtHf9ePn8
plWFF9a9DxtvC+P4KKati1le3E6qR5zOziNaJ3uZYylfST6bx/rjWx1O2sQYwazfMW6XZSrfi1Pp
XA/nklXT0syaPji73PsYIX+pJzGSV093fBe6C50hsK9irlqo7ozpiNkW8zWTRY1Dw+HarsSpqJKt
PLgGRqlt41xPt2K/x/q+fi4nP/K1eI2Vyodme7pyqSbHp6rJbcQXrJlWMrdeFuLiWcpXTQGlNoBO
KXNkd6NHa/+dSZYLJrnL8qlLQNGiXRMrjKB3Jw2kezyytpkogcf+5OXnZHAjCqcXYGLQevnS5xYe
a+dhkZJkv3USEsNbPTGMl+6wfDLFrVZX2jgWhJN+KLmzlypbVJFjgpIOl5uqhtTiI6MLqBVFGK2k
HzX/UlZC5pMX4DcfLZcN5ecQ21HRpI1nBxM8JjI0e8K8TwKQo1C5HGRaCnV9S5Xl9augO0z/WDey
pWvmwAA2Elqr2Ul0MiB+LFoZzKD4pxSLhkkPFSZZyys//p0ynHAI4UwO9Lazg5XBx7kfk8gWjit0
vE76nZxhI/6L92R5D1WBpfNqVB5shdU26Z9CB5CQPUN9DilbApfScwKKypN0/6auU97PABD/kQ/8
nkNKy1n5Fg0WHG9i5eajkm5seqmWSQIpEFo/mlMpGDzSW9vK/T3+G7vy7grg4luwkCaUNwy6x/L+
IlxOpkDc2CyY7vHt76erRZT7t8nXIOqpSjIINUiPCLAYFvOlNbX6PdF7OzJZ2W+rfdh88KnD1cYS
5rFfe/2E3pwiyUa+Rl7SFIP86yf69Ze829qaS9VuiWhz/7kW3uG3pyJvRwwmvp2dNwgchNxhFpyT
lLPF7lfTNKFaVrqI/awsix/vfS0mplqnUu06zXwaqwE8xX4mfNXoRKxGYDI5mINSondQ0kBzm9/9
jSCfk/KJVOYoP4afbkIvvBa1Py7SqZMaHfrZWur91l8KFREr4ShRDd5mboxiofwLcTqMNXLfOy5l
k9K+tmnt+BfEhNb3LZ89jjSxZeU+csfEzEyi0/D8vhjSJD6U030D9kMvzunFuqKGiY0Lp2paX8Zg
WJ0HovilY19OSCDcbawGgxu1EV97r4l0m2oj3Ny30kE+xcFxA8zUXGRNIGkvHlSA5mW0/mqFPtQU
BLOL8fnsMWZnCUvjtPI7eaEgWC36k16akYSTcSd+QFysItcA06mvzm+PsYCiwfpiwCKRwYFMlIzT
oSkAeqTfOln2wRuJpQP6sEE5NB7jF3TzPJjqErQlKgd5ypFkGFxu7HcetRNB7K44YfcHnL3iCE3s
zQ7YSXnPCzwhlm2Y2EioGvNn1UjHfk1WwbBVfiUt7slwCp3LGDnCqo0N+uyZuAPl4uGg8mwK5fQQ
ymsCUiI5yP6ATIPRXog1pwZxIP5a+gf377NQWihYhjt8mklt9Xtr3GCnmY604t1MpNDUpajvaq8O
GH/9nw0YsrdZUjI3n7QAh9PDYxl5rn79BMrlZzpQ/zkyrS2xGgagdjqQsJPcErqpvKqp/quR5j2q
a2zDb/wRSbvp4Veeysq6STbkCam1dStBybG+/8BkKoyezI5fLGXOn7t4dfV7/ky/Qe/Guzl9gsU4
Q/Sh/+rsas/usjTOFUqpLyXjpzhUevbSQ4cAn/gz4YrueIBAIjDs4aNvjJ7oxOuk9d6x3MX9VFUr
uTXn1xlS+Xn1wmVl9Z7s0kusZKITmCPqEQugUtgTfJDc6NE/RQ/nC8DbSuFgiE04HDCafo4GGyQV
y/IcK/Rz2XEBk3R7kXeUFr9/VyY4gTPriJYteh94iMsWlSA7QXumlO7GkZRejVQ12wUDDyct+Y8+
D6xDJ9Ym4AghDjR0Q8S7V9Z12lmdfPGsUnu2Tp1Lhy5cbdeg2RE9PamP6N66l8/14zBW/d6XT6Xf
t1SxJveMLuVbBaC1Af/OtyH2do0K3UPr/Hspf8RLgm51Xbx8TkpBrwZDqhTe8iBW+/gAVJ13RE00
CWS191vZbD3xYdqZrcb05c1gd0NBFqO0/nGqzMuF8rmZL6Xq75myEXIF3rFONUmGBgrfRnAY7ji5
+UkDjr+Sb++j+KC5LDcahWq+aB3QpCulCe9li9/fb9oqFToRIwIpn7m61aaV+DyUgcPeF5Chr3+J
7jFK1O+lZP/0cYzuJfl5ieZmlTvgqm7/uuvOZphxgF5SvUY5zkMLLoZYU6VnFVu7vux89BchFco1
vqVGxVELY4tEEsmrItOCejApfuv/sLpoBBvPlaieK0+se7nWMcoxLjxGyer5N1s98Wa6SkC/yLpV
SNGTMg2fxOtSo0j21ViW78V1sXkrJxhMhheZQHzkCLl0g/K4pSJsP9bKlYnIO2Z8ufKb/iKYrRyx
XKhv2tQP6xpO/XvTdajlo0IZKmVRjVUKrR/Mhp292VCHnfRxik2YCAp863GU4uXR2+/Pz6b1/vu7
rvz83Es77pyIG+Fat5+13/d398AB2fhSyXRz8pNlcdeaf7+spxbShx0mR1w1tr9HiUqy9BXrnlrn
943ze46OURbgOFEPYN5cLz84js/jc3MS7UoLi1Of6jvS4AdmZ6x9Ll9+C76u69Boz4qS9W3Ruf1e
Me2Ku/eAsNeoDiwij0n9Eh1difsHDuZWVxGhCLzK/U9DNVO9V2LtbDfWvn5sW6cIo6xI6rzyaMTa
weiWGfEvXVlWemLkRIswplGxb0MRVRZdkJea4ZKU36N2iq4foMKqi9Lfh0xoo98r6JtA6m2c4nr8
AzeUTOfzXwhmWQ/ktQXHKhs81jedcJfsWw/InEbCLx+iHprlSTrt86mUlLND8RHQJu4ddC3gjHYl
ips74zoMChgMfs7aZqFlkBmkh4G3DRg/gtTVYlgTvFlXT7XFNPCqtYraGNvchl+D87VGMWQpAIWP
ETrcqxN3K4mfWqJjzmUWiV8jyhYH8+rkbVk38f8OspUdFKankmZbh6SK4VC+h7bp5ygVvb6P/wzm
alN5c3GW1A86/zv+o6UQ8w/ql2PLSJyPOWzTU++PAoGdYnxsKmd9vTRjg4Up0+JN44Jom04Kv5xL
LdWxOkB113NfdGrq6eLnt+Snke8unLx961khj9b4TDTCWTa9aj+8aluyEHaMpa5lmjD/Uo0zn+pW
8t98uPk+vMvYFWMkaJ/lZIVuemlf33UOHTAePKfiyOS99EuvNgDS33lcaflIQjWHjUGq35nStXfr
JCKNGIpEFKp0IvYlqZbUYVJidG1CGdgnxXPt3VXTGFYvNx91Qiy7n8Xno0UfceARIPcz9AyjN9Ms
xGaLdQ/UbnNlemmh51g+f4d2cpiKieHcyx6IMvPisN1tN/u/v9fahsLaslw+td8KgkIzI597hMe1
OGH2ku//RdtXOkI4CLa9lDGK3dBXAZ/jv2z5L22aSDf1w1CXp5N405Yu7ovBmOAyezYP7WdzXpl0
JlFWUZnswOXWxYktuOMw78wE1++hlJI/awghQGmbqsyxfA12KNcmWAzh80n5PkZWUZqiA49yPRsQ
8mwpR0AxXyrPSzX5ZK2fqNNqi4sDua68ONl4SIfv7/nq0X9nuurBktAEmxerZYK0j5d8JCokDorD
wbw4Dg8pCG5WjpDpW+IYzt8aM6BCGa8NRV+HWrVXL1pDgF8F3MvHqUwr71gjRKTurib7K0jOc5Tq
oj0Ude/Z2UjAgg7Ma6xD6SjbfGL9OCRj0km59Fel3b/XwOauxWbwm59uKjFztGPxo38vWmvasOmi
+rrYfxZHpnylz/EpihrQfCpBlsTdVf8X08koINHFLUtz4A2BMN+miDNY0aLbNt/n32ExylaxS52C
VLEZVsWrUuVeyvjRofVxK39VioM4W/FseXz3WId5SpUphbb9laPBdFlN6x8u5XprY7R8ObRAU+18
62DRSQGGlZ6fmGI/Ui+pCSyfIUiea+ikRh1FXJiIBH43qSQ1fE/NQxAYPDT5k3dCZKH4b2IHVVA7
/f2BGNTMJK9ZfchhaQSVYI5KOVV1vkxLkmtcehh2RfLSyXEdH+qnTecj7Cu7m/88TeEe+afsxksB
6wp4O8wPN+P8cL2qxrJ9lLZFtpHNtvR78teaIOivflL8czPOnEj1hnbcSphLZmz/lvMEathlh9cd
tTflFH0eTDHaJ7tx+HOoSXXT9WQvd2r6I0BK4Gq7KYLaXidrVdIRuDBPooy7rNKgWO4r+1uUGZyD
nlgEJpjueXc9XV9WMbdTGskHgm6R7TuhxL+FuBgQHOGXVUmZjKMrKemt4laOZfUyXkjTqz1r1j9N
585hTOelvmwzjfHa3JPJWU1/cYPbxoWzNPnJdQ7TkLNnBrnBpZntzdvhK1c3PyG7ob97qc3busKD
pc6yz+b6MdO6wnIG5d5NTSDCnrUnP3zgojiyCTvCyRClvX5nx5gq0tCHtiQpYHzTcx2YFWps58uh
ic0tQNepmBqke7lI37l8itT2pc9CFQ5ck6j8iLed+jdySqoW/dtamPL538KAFBIh3a6oXg8t8FhH
4aXprbjvhTMAul9jExpc6EyDfNy2agdywSZt8uMjl+18b98mIyP6ZovRN1hmcdNgEVb+9LCHRnny
j2l5cQEnw8kPcZy/9ztxbiRUwkuT1WTkUcBBzAet9eTd6YZpn48mP66b7vrAOwqDvw+7NAuDWxO4
+taEneVLOnbRUgM3KDmd6mG6rnrnrblUOo+Ug1Uv0aJw/6MkBjvEWOnkeWhPEFCqhYED1P8oX2rB
T07b/5M5YVnt9ff5h3FhkK2DzDnt81nuKsG4NflEa5+O8z1HHM1n89lhehmfpojn81m2t27ntHB6
yxl3upFPXKfe9NVt4jTOMRe+4GDQSDXars9lv4OwnmLsz40CEpalT3eSv/bdVubaz6M864fi5XAp
XcjPJg3rVv8St9lTqTUpFybN12uQTbCYmm5vn8d0ZwL0ekNliWKPVpgleKSkHkZ2uo239j0f623y
fWz82P3ncnrbtmO32Qv7Bov8rAR9NOKr93k+8hmPZ8uY8ZqYl7KH0V1JssKKS5Ora242/cftd1IP
VPG8ljKB4yr0URvye3WfvZp+Bu47Bb1e+QD/7r1qKuvAqZkNlLuTHqhOwiBhUUEmXP6cqxAPSMFo
8lZPILE3p8soaOrLKV33df71msKsr+IDHudaAP38vkVr/O3VDG2BJzjK69AApwTkyGRR0hjcullV
5uuAPTRV+4Oawb6bAWy68HSgeFt2efN5SV2/bIAqQhYmMmFHduZFc7iBzjnTAfYr0C6DDm/qC1zX
zfkXZaTtOjIfXXG3DfiXyI55iHRESXBB48pBar5Dku3XTdtLuddzjU3F4GGZ1GjQXaCDt/2AEGnP
M2UTxeW97tC1MTSK1jPTxkJCBotR+9cJeDSdKyQnE3CT1zjmVtrdt53tJuVDuk68ppxJ1S7NzCHK
BFLspxgNyi9ZMxCxDfcOrZ6HWde88cp8bUfpz/SjejGJ0a2Quxk6pdlsOrmshRxuR2fObCG2Znpt
6vlgXMzzQ360bxGQSosaTc+z9rl2hhZHGMYoPoAiq/rpXprLU0qHdodljP0as5jwbGf2Y1XBwro4
ZieGNkYu005L4QXxtmtiW+t+gaCDRoke5J88luFMEpEeC2m8eMt1JjjLFFZG+0t3EeLoa182Q9id
m4bPCGfHaj7m6bcDF3I8JA3H8UdD84XDLrQudxktEc+ylfCmszAQJRYVmfX9UFz8xn+MIU7+Kqmf
VsgUbQ3iw5XMggYJsvBGb3mTvvTXJ1yb5+LflYVI9t0kJuCGwMnOo/PMk0qGwmddxplHS1T/a/Z4
ErqeQ0eOEb3fV+btJY2l2CBDVGyIjZf1+pqnPlt3hpwEj7Mr7XEm1PWgfLcSAqvm+JbKfdWa/lxV
F282jWV9GfN73REIaLqDvNtvxUJRxo3AHrejC5XeDdL3oqd1knEblEyfvchbw1Uivjtyuj7tBHqg
uCe4TkpbTMZe6hAJiG4q/8KOnNfMg7bVx7mZyTAOJ5vddaWNVjxvW9JtyK5Tj5pB2m3sKXDjuVM1
7MKvzavSHcjOa8eH65hRYGRDKBvxkJPy0vCLdQ4YkYRHUBMPAW6gWQfwbBdt5TUmv1NyU2iSblIj
cWl7r4HLbkeeFOS8ByDV4o2CAotuMMVnVYgxTazFTLwSSyrkTVu+zgSIhCnhE3l6gRpXB59+kojh
OT/5XH+FHTpUUlPtPzP3vn8eR5h+5u6gEwsPeT4wNR6xJnNFTIJbD+Bi+7WH9qiJIstF48Au9es6
Oz8b27lyC0b3DfoZZHJhfiSc0TzYnarXAC0HvTMZOj4bx/unASNgNki4yAK9m9r0Nd2XFRs0ZEcz
pmSL2WPyS0iSxWD5po8dmI2ClyMRhEBAj7K9N270QLY6I8anlQT85af9elxCxMq7/k6l33Nke8sQ
cVEjAXoGlNXUINISCqMWOzeFvisc2m5fXzc0/52L+z00Mq8jUxciiQFhznAmYKsSUyf6uGgIki63
w/QmJw2qiI0wcFBj0jsb1JY0NYU+JMoK3HqojDAvYY8DQ7LiDMQ6OuMYSODqEzdw/MMVxL7cvDnE
TddZcIDX2c7auDVYtd1FY55sutE9LtLYc1PusRlPWtios1zn+bnAoQvP8Cd4Zo6fAFRoYkqScMZC
JYQgJs+Oa4w5epq6txNTN7GbN/9p6px/NLSK/YsFO/2z9boT64jmwqsO8DbfwuIaUSVoUzebnpNN
FuM0YftBGYNiHnTeofF3b2wBHHJfR5ql5aukb19nWf5skOBwwUywXaJJL5YGfGxtZy7JumEVsTzp
QYfVxzT3nhnDC+JnLibD1/i5Rrovr87jSQ/cDBh73o8NUmK8ZbbrvmG8TBM5DHL4fubXzRA/hFAh
PSJS1TpVjFir4JNWXVp/r7tnv3wnGZxwu0KUH0e3bRuoHHAfhJyjMITFvQ5oHu5QLZFmQKVkxrGE
WYRznY7pf/49ZLbxGoPWJbLtxbp7o3AFBQQUM73O6JCYiwP6XxEGHoGqStrPvZagWRArZRh5F/rL
TYcMjl9BwCCfPtI4eatc+aTZ/yeN89h9LC6XMKq3u0rgZ38yfwOGWvfnx5bt3qvLBtUR1+tCCrPn
I6lSUTU2JZtejg28gEIFzWT/aiRnbMkPNYv4Y2p6f7DFQy3r3mx7t9vslK657OE21GTU51/Z+Qac
Rsca9D90H5LhPas3CfrRWa47nvz/SDqv5UbRNYo+EVVEIW4lECgHK1i+oSzZJufM08+ip845M2d6
3G5Lgp8v7L329BsIQs+SD3nWPkvoNYTPZZJyzL19VQAADB5NWa5nf8qn9Bnd3Vsz8AevIRIUZLHq
/VYN1ymRnIAFJHzggyXlbNAh51Qr7CQgoqsDmqZiX1Ym5Ww66ZHlg79zwW6xISkX6Vs8M/vDf96C
smGnM1/NhiXg/bK2VMRuCBEUXPEVBlwH60wuTwDC71Q6yQz7ZVPCr3T1cPBjKjRpfva0XPQtK9iB
eE5xXQr0PXQB7G9vUbcOWfYpHyVXZnfFI93I22nFAYeHBooVVLbLRbBrK/gfnpU0R/QiwYqDHf95
bVw5RCjEOAqRHyI0n1vIlSZTNG1D+TWLXz1WWyTwnOecIGB2UpIKcDtkv1XHc2YRnDv1g/tHgtGV
EmKsNM983k3E8QwhX8CMWEvsfGDv1QZN4jSYNRqRBEbcXHFZM4DLNg1Xphf6B3/+MaYkIpcVYXBx
dU2lHm9qdJVEd10b52EYRgIaRDvt0TwlkLDCgoRO1UdBy7ZCSViHyzIql6ZeeoZ0q1061K7bClrB
Ilu6RP3TH1BLSyNAMEFj2Z1q6352LJIx2mYZz64cQVDVrGudsXDx16k4+Lw5q1XZVrzEcYm0yWIW
ojnHXDrYXTeCKpX3WRUwo2nJ9qnQ7YlatoyHbDMLq0Nd6PaMF9q33KP995R1wns341ID0abE4WfO
vk1ici+rrO3z1lTyj4AppKfAdsbTKiFEj/Zi4O/L6DHgZxnEdjX9dGWFKNel3kJjlwpAEm9jN+Wa
DI7RSx+95hSBsJG9TSnpToKlbfo9McGeAmeGQCMOPVWt2QM24VrHdwjKeB4e0ujaBAiHwmcbzTYN
yJUkZGfm7UJAiTP63Rz+fWawS4mKdRGDaGsxngnNTTC4EEUp/Ulw+3p1v54NtJ9u7jQahKw5coFU
gsRRwmkpMGwmG0Fkn1tuIx6steCtZZUkSJBBkYAdst7ErE4RGOIPQko2l1lI1ae82U1xN3pUE7SD
R3xAyB8iHmxtMTYsORecUIMoWmI31HGnlccZyY1Zzpa8R0ZQPnWUjQkXdSS+GtwWfVqvuhxXd3TW
o2SZNnuQExWei0a7ye63fC2S2A77S5WLq7wO6Apvoxp9GwLwcNfD89b4X56YXqUG/zXLMLVmBAU7
JhJXcfbXZ1u36Ded+giqOVIXXkuA9NHHx8gCWaRxVGWnGs5q1Zl5f+cD9CSI3AVL64NWINKI0Z7q
0p9QCWtPz7/nVFTQVUThXtGQuDPSBN1vReEuxBekzTYK6FBckyXnlc9jIxgu2Cm95iK0G5+nTTsC
2mh5vhTidvCchmFziQUkcvfxaKxLBeywKn4URNOUgMuFWbLuA1RgKfyolluYnJByzB+iFtgziWNo
Lh6iBjl18091oQho+/DoFN020g1GF5aIMlfZBFz2GWwRrWQTii6IYBlnFhZY3YDAlOpWp2mYJ6tZ
uxjqc/XTUkSVwVufrQ3EDOGwyeF404L8Rfm7Lwm/iJhUiB78SCQm+mYkG4NSGUiRF2IPqUkNYr3n
fQnN5FciOqSHd+4irTdUBrDuiAMgiD9Lwh1Gn+2dBwDRi4l7n7/nBb70xlceESjQJtzOUo6TQHDK
MLcN9FGlukuag99+Fc0mbXbCPN+E5Z0Dd+o2hN5Hj3pVKNM74j9pc0OgfOJhlDUr8/RV1Ii2MRd3
mW7hhIbgKMJ9DIt3Y2OcUXLQFAcR8PwFzwMWSjwrVGS4nrUtubqdtxKZmAcEUWrANUhfWsI1KYad
zvOPCR4TYc7tvYJLibVBUUNVdLg/q02DRZp/rOs1o2dBsWZnuTVdxtlzfgKr902zY2YcXJpqwR9A
Cg6/5M1W5LHwh7WtXaUf/LVILfcfEqxWlvwZBvaZiMdaLJgKpZScU6WAH9OpLNGzpMHHdDAGUvHR
sTAOmokhNH6oAWiCahzWTT0RnTl6hwD1vjoyn3JSnYdYXCGc0yjeW28VtF+C2m0utOOjCo+Pe0oo
5XWDxghzj3D0xYOobHQnxiSPdjRrlxIXfCmeuME4ACPpKHJc5RWCpWIjMiyMDdtTN1nyZo+PVpJx
glibIXkR2GSn2q8jMMseNdvrr3Hbkgh7Kkh/yyGyogxbj+VLDz/dcCdyPpdIWgZYERkdar2fZY1V
hYCmBWdG0az4bJKwHuOlaE4jRQI9Vqa7tz6c47j78PEbSjeO0aAeLUP/4qcZHcG48lWdiCye9a9v
tupZ0blS2U9ihUOY1By41Badi7pxpRHIK7cM+Vru3lxfzbmnZB9Rv8SW36eYnrc7n7iQHFFoEdYr
g+u7Eb4b3V1X2T4Wp76EN5SohNkMmM4C6t1WkFMznGuUdgMGMGU9Cz/F/NCL5Jzg/MgxHJd0izF0
HU1iZEMaOuHgZE71Iti63o4UFgsZff/sxeupcZE1oXjO5we1SB8SUwm15ewNAnIKSdAKk4fh/wmk
kaQlmu3szHfia5U2eyeo6OOMRxBNk+gEsx8/KJYgiQIsRf2hKYFSKD3myYWiTeUrGpWWXVS9V+tN
kh6VHI7edG1ZA8qoSrkrrElAjHNGJRLaIWGvsXYoSiolIOaBPdcpLbh21RY+iCQvw7Q9JRHLVORS
bnUXPbTQOgssrn+fYULI3CkcOFG4YAC1CmCkeBDzk0sKbAdmfyle+TkmfT/+bOSG9pXqRdr7ykEP
IKANh7wLHR7BxvwWF2SlYgyVQJUkFBJJP99J0wCRk6VjJSBXNyoEv9sOMuormZZ2zhpK/yiifeqN
57qb0AC0HGpqu6RyGr6I8qVc8pkZyXE+0xd1nLzlGVY14xy5xPDybXRXsqsg2vcchJ6RnppZ/3Dd
ciP5KHblRCCcibwSobvIfkLkZ7UIGDuqBh2EnLGMa+P1kEhbiXjN0u48PNQzzP4ufvhxLp1G3djP
mcuorrauib4QJdEepdsA4gREi0R6VsRvHuLZrtA5MMhdiQckHzqXYWLg5WGgl6uI7mOsdlNDHlTf
hXCJC4WvwzrClthIufkGkIp4pZQCaELaEyB7dOurjgyjTTcxXOAgvyZYFjwSRObEg8swE6T5tm6p
4KIY7A00FCALlUuSDDWHRH0S4AoLLPeRrDh5LI0CXK72YfLyR4V6nUPVXStc+mON4h3Jq8iKtjJk
U8x+xpyrEYRXFWy1n4JNfY8ax+/ONYyLuaZxvcOY42psEnYpfAokqPlml/wEoVMPSHK5H8MusIuc
qmq+LrnEc/jDkJ6WHtdig67S7YgRpo4oID0VtAq9YdfMHIP5fNmoH3H5CCkg1fxDYHUAp79VyWwt
lzlnSBj9dIGVoK8xXAZIfXznMVmLy7lCqjSu8Y03+pu++KnFdhs22mZGPlUZ/iQfBowug2tBKj5n
IF+64GN0kdbruyD+rmUBY/PGNx7VvNxos/PYkZgo4kqd09ap50LSCJCJMTRSv4rjb8bCZewltrW6
jgGed4eHaimJlqBqjyAYcXy5wyEQE7tsZXjEW70sFGATgNeT6qkzpOg0FFIC4VYk8gDC4e//uAnM
UH0Gj4iHovtMvPTi+NkRNGhEpYnalmEfkRrk5o1zu5c3A4YSjybKy8CS8Ql2Cqg/AguHRqIU2HJe
zSPdURqMeuSJCLzVTdBuNDVZz2ev0Gh4yYjrpr95RzcozCFmo95/Ni2thbzXGrbwMH7Hm6IqkNiE
RQFrIJ+ScOtjEH5DsdazZD1T8Apmnpn0sLyzjXab0c4FYwrnnvlrXFvueBF8pg2T7YhjKgJNwHLZ
R3jufQbGOi++dWCnevetzRHeUG9Xv1KNXEg3+8H6zUTK8Yymh4RqkdCKsndioqz8np1K19+1nMSz
7nceDKtBJ0IP9kCUuJu2RseWglbi+sdtLlkpG0BqdZgNrqL+K8vL+lxy4Q0RlWGnrn3knIHBLr5H
PkC5XnE1+jGDOqDsM2IQm0NUdPAVeU0EtEQHlVGVTLKkALJBia4EJ8XvJqWpiMgrqQlSp6+s2O7Q
j+g8W2SGTVGK0kkQrSIpyPUt9JdmF9WRAafQujhwh6U8Yz2C0poBgAT4rHnlEzqSRzfTDHFWQn8u
VkIZnNJiU+qXnDK67CBxG7xtPHGG6D0o5K0wkjBoQmPpNhPecgvtAOfBdI7nvWi2ERFHKPeyWbYa
a3p86gPJFXeiptkzme0BH7U7Ob4+yxnrC54YIubb0OjXRdrbVY/2NOJZmgyrMfps0enqTL5zBATF
34iXqjOYGdSzlZ49qEMXgc+nNShW2R+N2JrRyxQ8uSNh7kRN8CyiaJN1a6+PzamAagVoIFAXp5KW
RnagCC5nhPNUGEQ2rYuXqRisfvJHD5gcsKMbMU/IhED1wiuAX2YbYPEoIaYv8xPjlDEFUNDnSwrB
FqBj824ZVfJXz4U8089jGPwaXrVJO3XjdeyNGByk6k2fARfhlsgj75fknJC3Tku8Yx3KTtcyjHK/
XG5eoX2rEJpTHdQiB29eZacatIGqQuxWImvkwe/pNB7G2+Cq1zkc06a8zrXBUgsMJKAT2cBQvuXF
ddSGlZscg7qxlL4867UwZxlUsb3lgIRzX3yqwKL0d8E9oLEvCaTxPMaYMhQ+bSaGesDViFe4z5cf
nZdawyCtRd11DJCsjd4tFa92MnITxxD0iZquZzCtprZAUIRPgUc9biiEDWEEzcgMQu3kE0jH4/sz
rbDzBmtVvI9KkPGskZ9tDss4Zs/J1LoGgd6we25Iooh1304ZLStVxbMrj4Cd43qnp/SAUBI3Ivhk
9a79ynvTKeQ+nq3ZappwAVwpcKEYoboSZ6c+L1nKgRuiuVKhXYsM6rELSWjTGS1qLL1EwYqa9C5m
laOAGxwE6OL5GcSim3PFKf66DUo0hkqx1sJv2s2wfAhFd83gpyrrltk7z/BqP/ZnBZNrQp/JrZ4M
TENScm+BkkAQoHlMRfQQqg/tXsGITf+T4YVV6Wdb1qSiv5FmyVbUiFAYmy99ZP7chuLDEAy8q5q7
VyWsqksvfYeR+CgLmypxwXZW1k5q+TWEhww44bCbQ4BW4ZmzIPGp8lllsezK2n0j/DaCw0h1xvaZ
xwaKEDKXBsYJixDOLgRQPEJEROrnZM/atrf14PiWWIwIDl/+nj/nIBil7YQqREQ5IvXasuGtkNxJ
y2n7yWCEUu44J4rZjF/z00UZTCM4Il9m8aYvR2XSaRBGpVzglijVliTI+RR0wnJFJLcZU8JaDbZU
qTR85ptvrVmMJqkfj/HWsBHrbbONR3vElkmZ8Bk6+wU0s1NsE8Y3HKtbeGunG5q20RxfuG24/NSf
Ed0G5wTaHcTDZrKzMVi1D1QP9NJ3boNgyWjYAbTxQpxiEsZ55F33vgyrxzEqrY7FHrGwtDlNdnL2
LUjWO6Q2THEBRSumd05PPBhQ5sL0348sxv1Xj86Pu8oG+nINkbnwCBRX7M4CE0PJMH+1nakJO8R/
LraO2ASFpXO5G6TYLoq3V02x0zxkCCbge/JTurv4LyM1bT+JNnU0KHwY+qEkFYvsLGD2JEXN+UGU
g8+eGYAsUoldFK8Og3linciz/oOoKLKCTTLmgpW6zn5dR8YtcmlfiG3o92315HFE45H+8sj8tSaz
esLuB2n4jj+Ll++yxMWctrjlv6QzgrfBMesQI6BjcojOEsITmDlr5hO02Tc021x53bQjnPaNH9p2
fLCcReDHlXLPt2CRAAiYXE/uRriMJHuiTfE2iYN6ENY9EoOv6Usu3oZp/t7YcnJY7orHRYJN+gu9
htOzXqnX/OqpeSa26yA8d5mKEEmBpZCXkcqLF3tkMMXsvrAIs0FGD4P43PNQmstrroD6JdA7b2tL
fuLpgs1lyZ+ERoT39k88cS5YQbKUSEZf1H8DcgTdbOtXzKIFJwPyvGtHXoK7an60yVy4KHtLIVGk
ODIYXmblRqYeZiyFGnD8btx190HXy9SKoKhj7S2fTOXIB2l767u3pdvkbWqhBSaW8aHQAhmOiKgq
XcocyFbKcXsEmQY5eZW5dg4y2JYRIkAvtlXpUt561ugkYgZWDR8UshP6vWVBZJiMuWp8Cmua4RqD
JGAH/mojFqPr+6acXVI0gHTcKr/COrkbby559E+mv00PxMFjaNIAkzrYE81y9TM85jwLUrTYI5bn
duW1BxVdv+45+jONrAQt4y9CgPqB8HMZnjsKqIZ6dIHL4taQsAkvbcqL+UA5w4F3b5YqKHmGiCbD
Drwm/kIhzClcqSw5NjHv6EJAf7flaycfBmI24yd00t8ZJIWnvI33CVbXtd8vqpe/ZdKQXZS1/wUR
TIKyQp3cLT0+32e/auNpJoP/GfFkgA3JWAQriGiIw3yzendEIS+/o6Mn4yqJjnPxJV94mdIaX90y
36foLo7tHimaDbF4w/9OQm/jLzE+kq3KOXaUkTrWq5/8VwmZBy66dC2Ly4Da7jGe5mf3QEzMkdWw
deucVln4X8xUN/puPl9p7bqHBssEvbcLBynSKUDOdYDTvuf7AHbH1oXf7e9FJsHd5wBYsh/az5zw
q9gSuiPscEYSCTFFHYfN0uMVMgwcsMzQrn7l7GiwaxB+chD+yuUhW/nNEc/FWuYtzD/5+SR8++y0
iO1Y4+jBP+NUIqE9+tX7U3jr2XL018qhLyvYC/FvbpNZLf4NU4vJ5m+WsUJbAF/T1qDa1FfH6vvG
Odc7c50PTbRr7n1ab8BGyH24844+EJEdRkDBcb/kg3vQd5WVr9Nd5x6Y+LQ/pWyCuWNGuKV4oHZo
P9i3cQwjdqMaAGogo1Njp0TTeKDWTd/eZXxHpOz1Lw1PerMU1Mnr851+ix8QynNojWf/W9v0394n
+oZVeO4P1Q5FD4y2ZXi7KSDqeD+Qi7rcaPobaBAXyPxzdkRwJkyWkoicH/IqmXybRMgeYswG6+4T
iZ9FHBFKcSabz3b/xxhDOhlPYeVeCnUtpLucV3xNly3rbfK3j+lXrJlcvoDpbuJW5JGz9c8sck45
e45HZgUfzHLt9u2CdliJ30TzfXf472HSX5i2Kls2eEhHqt8KCIJ4m5ajqFguNP/lC7gZJpFs+RqI
YWV4wpuASr0FazKkxP+ZSNsZ6unGgoiAdfCYw8zOl9IRdkMN8GbGAGfpnptNcMgGgmEXiPoRtfPA
/3MfoeOtpmkVXBL42RPQL7uL9+qLFS46E2htvIzgo15CrP+QfjmO2Pov5TWa5qCy1PUQrfTYkgan
AROzn+HuZOr5DWOS/MjArG0uQLLkTKABd46shfdu2ZNbARIT/HJLsgdBFpv6hoF2AljYZOpVms2V
Q7drl50JsokTMAWltiBwfCESjLjntR3k/b9bF73ZtWKyc6FpPBLVeC1/+gQsS/4B1nFf0SMsIscd
Fv26f7yKe7gWqG+Wyg9vV0gDyo70U8WjsJfpcnnpP8johXNzFcz5MjryIzypS5B1bfyj+BGPaNKH
7Wix+CBfhdXLDwdTOEEqR44+bn7v1H1mvsXCk2pgMryQWkuXADzOuHMHGgrWUC7nDo452YIHttH6
GgsMByvSBKtzn8apXMkJn7B8xxViNqcJUwtghCvB446UYBlvh+V9cGarmpUjokCJYEdeBiHJwQqv
onxQ9zAbUy78PyUKtqm/d7f1jdaZP+xVc5F8qSwp6RUYt0+J4/qzXOEszE2H0K+ZzXIbhzBI40O2
E1cbLm3uEGxsPxgpWpNZy9/8D3qCbazVr9bm9nhna87Nq2os9H2y1u7D1gcEMV5Irrk9ESm8+gsO
Y5QsF8Kg8UtxnGJFwtCsWLkNavK7PYuOdjdsVh3mdGOCrDcWsxVW4hDzjzyFRStP+pfpak3598IK
Qrx21RcvkDWtqa8lq/66MdQO8sUtOCrUuNxs7NuNxZ0n7XxyuvKGoMz/rr+4JY1rYnZm6qCWGKg6
OJYPeKzqpX/QbRi++IKPQCXp8sMbR6x/5byxypWwhgl3T3H1KLZu32jCnyyuP2+pPZK6uw1v8pdx
FA/uhcDkxXDljUVPDyrkrq0BAaM9OiVXuvRfnljJ1r20NkdJTOHLDMMUTv3p7K2yE3eM2u7ROOTS
cvYzADBaVLvgk90/f8eh6lN01ghnJuhwcGLO2mc21cY0cv4STpKl4bpbJKLJf+svGAtfKSruAJv1
rdumG4/omRpji4RqoriIywZv0cZYxO8egDAyKlKEyN9YSj/K2/2m2a5RpFP1M1Lc9NwtiMVx2/FN
Ox5zwF1cy/2Or1znq/nnJt/fCjwLWH7ipYChhe4R0AhCZZxPNSNWy8WdEr9o1hFVk7JJRjzdKNPF
vXssTreBZnnFSV/iJEgeKS3gbHn2/oxdgCEfLi3JFui5/jw8bA6ZrPTf+PlQ4vNEhWOIht/4GOzw
RgViRxcgIDxtCif6KDjY6MNx9k/CvqXhDOlpm3fXfyfSJJCaVDzIyBrcgtTv1Q6l87mAKe+Aez1y
SmFs42fVMNizuU5w2rlH7Nhg+2khVsJT2itw/35qRkOkpmNqwiAmOLmwYMbEJ8vOD5YpRkLKaNzw
loa2bKt/MDfAyKqs9Y/U2A/WiyuUr6PTNjd8yoE543P9ZP+Lo2uZIF6HHzS7pPwDZLaFB87g3Zam
/4OBcTNcwCzybAzCJZyA0VgMf+K5eRhO6DORoZsBYNrvRvhY3GzkJ1VHHnyxRWxC6OT08GR/XrHU
vGWiEjCDuw9K2hU3x0bggvB33PjZ/T5YmdU/Gda8FW487EEHlOIM0QQTxSd65G7hzenXEbguWLtr
N4Ov9LfhgSlOdI3/oC/gLV36FoJYkFgfDYQVIPN45G7DavoQLDRg9SsCBPTVv8IH2U9MfP9ivBbV
hgGauGrP84f2V/6GEL8REVB7cpMicNmzrlik3EGMUq8zhlyL/LeiJdX20snztl64Zc8EJlCSr7ls
80BplU0xu/eIWljwZgFD7z1kwCa2tZkNu4LnLXpID6MLRl4WqR8lZe0fJdG7PcSXwDdV2kEkByWP
mppmAcqShMEJBtOus1HooCvz6UVeqryl8YzuiN2U4ImaBHYMFwjab2rLdCfpV1VazHf+B6ojag8u
vxprDDXaHx83DOiFuKaGTFhA5+KnOvvi+sdriX4Y3SAM1ZKb4lWDs4rPAxLQZkUXlXx6pDCFS+zN
zbNbMe7iRbbAFB353XFkYDND87n741EDqIgSkh9Ytr1mupJrJCfn6MhezyFGjxeZ7ANqye/2q1kD
PS7WN8ZSOjdZeuPeAOqu7bsrY8X6iyexWdylNXTftNhJVrWDQndhUL5Q9ZXCCpuFhzUeshuTTk7Y
NuZ0jY7SKTr2MAEqR7yqaHKX3QppMPNxEGuHYGLRg0dZVZkF4FO6Us8TK1J9za8I5Mhwn2IMWscj
wYOIBhRYW1avVuhk63m1ySOHHy++xKI1PZVNhn7sNa304Kvbxt3AJuVTGn40cREggFbN8BSoxEqX
P25HspM1QKl6lzu0ePCOHdUeV+P2BVurwI+pwZMW1+VVJ/KEucQVIggjC1Lq19V34qBPIceQvQDV
BolQE5eLJRosYXyGbwRC6TO+dnPmvjD4kl+y/w6ze/UtPLjWEiexiUX0v6EAgKvK7nVLHKA17grA
CFvy0YC5W+NJ5MWa8Ts8IVm8GxQM3FHoR8lhRLCoI+B+8RUDByXxInZ2iXBE4nPdFDdvRgIXFFsQ
ncSDaAwTxkfMTaaldochkz5jauER+TKVAt+VmGx5StBMaOUQLB1hTALg/a31DfTOSe1ka7YAzuiu
PRinvqaTNtqWr/ExO6EcSzYZu/YltuCreuW6Y9YNegWKsa1vjLP3QyjjlokIQ918+Zzoz0m4Ygbz
gUwGjs1nzUh50W2zR38aqPZq5g/aGb4GvUPOXtEe1hLnk8eiawaSdrErInpmVi/0gIG7osOWAc/K
5DpdqA+Z3thYMN+AMoCIjQe2h7fowo0ZThnZdY6wXX0y1iBmBwgzpPofuHmg/Fu4+Zb7vkWlRf8p
TWc2api0WNxaqApmsCtO0znQXQC7Qugs2dVwdxlHmPlzoHCf1X5SleN5xQu19k5ae9GVI0Jhl1wt
htLq8jXN+CiDovPwpES+gWJ8ohNtuTjABBqrhBk5Wn30g3g9X6y0ie9pV3w8ARM19KwM/WUyNhZ+
4wTYpX5Y8Vgc4BQPJ/U90lM66htXwgFbKe9p+Red4ntwQhacsfsnzlt60CRs8Sw7EnfJrYQqiyCD
T7r4TX4DJjlTAjQIZ1v5TLi5KwcgzSLd+zxgyQFazVcDVn/zm9Qg+lBV3kAtp4KeMDnTpXLWDab1
4FwpursDcKDqF1WVvoXgSkzm5+zOBcnJu0B2r5kARdjI+0x46Bg9E1JTO7OQJnUX4IPYWap+pdhE
U+ZoKsovcugw9ZtzrD6DJQunfKd/VPeeEhG0HRI2llVOiBXFCnUwISQibGcHEcAOGpct2kPBWENp
2kQbyKkL9Q+qIl6wFcLWzI7fhWJH1WmlUOCjRGzNCWIEEoYTGBcR/3lB/komzn8ACAv4EXceC7FD
9wv/EEoEdwYiXyjKiIJLJ/4T36pqgXQEXMo9fgTlw91O6devgT9zIMCCHjYdpoB/jGRGbqQafzLx
RaHBNGeDKjffFnv3iaLN6vZIXuvFhakqv0St4IQHcnN19HWp7X+p7ypeolP1fUv7oDwAz2V1l+G3
Oscz2+M9an+lQ0crfoXAlTrE4k1KUOvN0YIj7oGRCkwQPJOT2jrY1YDDXrFnMOrUORbAjuLCfiCe
5zsx5OWXfdbjDGhuGmU1tdFsoaeYpqZsguonPpz6Px2uJpbzgNYpW2J4dUuzxX9lKneywMTdB8Ot
lVAwpijn5vgl8oz8F01x1DZBx7hlAt2M32gMGxROxZEhT7srYEuFRNIQImh6f5QHyMGXo4V8b9GA
V/648fIhnoEQs9s90y8Oh9Ke8XBqDyVPRBfU3oqePIFJ2ph4xb7GKeBmVb1ippmgQAgrw5HppN+q
k52q45CbN7KQo3FHxcuEhzEWBfnznVxdqqMMIAMWbWpL5nCw5c/R+xlvSggdq5v4KgC54V2khpSI
56Eo+ZXWBZlxhplZJdUcbZp29z4wMQlO45TpTvgRl3dZ2zCJySzpM7O8FZX5VDgWO+qE9JvG3Yy3
3pUZwy8Xj00+F/CVIN+lTvuqVgY7ki1i35Ckklu0YXwsC4y/uxMTX90a+XNeSFnnOObmVB20gdJv
fad6NZuNe0HQhx0dtOhqdHf1N+yWfg8f7Vfedw7hWW23SO4CAzjpiaQksGn5T9EvfxKP8n5cAoYS
MruiM7wD1u/AoTsFncLyTzbb+1QpYhbdoOJVNjFEC3PO9nAxVKYPkUjYkKG00+28N3kn8fI80ssc
df93P1rMV93PnuE2s4ypbOQhPg3wRjs8VD8ccwYVx0/2DJ7Ewd1mjuiiJFlLdxWE+QT7rxBKW8NC
v7uP6MjHOE3kjH45D1a0m8sT+5kFU4iQls7n9gENw6QKGRU9I/IYLmirlEwyywZqamFiBizCExuJ
nUAH9OKw9A1aKEtG+3udli526mjdLVgLCGDtOLUNwuPNcsMTLUG1lW8YcWbJnoQWQkce6RsuxTG7
Fkfd1qwa1JOdHlr2UlsBF6R6qX79ZA+EFvk2AbC1sg7JITyEM/BRd786MQ+u6ROraSAcUv7CvIeH
kH0yFkh4GcgdwPUgeEiW/J/614+Q6BCEuqJYdtU9j7JA2FNzYlIhYbCkwP40YKJQzv6196LFendo
k5OA9X8/BK85PgOVHlPssZvZc7g3MmzbiPxc3CtYGQD2iQrTSRAADs/BoLdw78XsEuATwBZa9s7w
FBnvkazIPhZcGHIlGppbZIcfHOFs7pgo4fiGeYNYaMMSA/04RQvGDqjBCoJgTC8Mfw1iWuV/OM9g
o2Pb+OfKiDY8N7SJYf8/MbRoj/w+LzrhlJGcPtkD7aEUseI/DbIf4cjM2ghhomRjGWbMNgWYBgpm
vAW/6pQ1sAu9nZGj7UCVNxX14wvCYM/dEp08ugJoh+jUfDIcgLdS1JKVgUtlReGHMuzUHLD78G94
yFcYgrBM0JYei19aS3Kkh+oIOlf7mfP4OyrvXjarSwBxgmk4igDgUFiOqxsP8+bLP2IAQ5S7ZDqF
6Jfvi2MZqupbOLK8mFwujXX/QcZI07CBUeKlprKLR+Y3i+y7OWT3Ahd6sMW/DTYfCHpqMXf+eaHa
Y98Ps1KYfPz+CdPCnakrkFI2iQRQtxq/bKjzncZwNl317yJcy64Vtd9BtQKQgjl9j+oX5+uG3geN
SPTNFDrAq2kLb3KsWHQQaYqolRgH4i+X4j6u9jN/XwXLnP1fmR+HkhExQ272HvVSRcdOGBA/Dv7b
YiMMu7x6IBfosqWHpyE6EXeF/YaQRdxbydnFYEE13Hw11S0WHwJqfvSrxKkdKON0TuAZtFFyoeYL
owfNOfKAooCxEEpT0yxIBdoJzvzQLWvCZXFW0RXfmy9JYfQBKdM9CG9I9tJpkCeUakEEhRkM6zG5
JpwGit3VdyN8+vKFR74MlRTar228ij0LyKi85bM9bhBSEiCET7dDDxmdOCCr4rZBZqGYfXdqdL73
qjx2PHYRp8VHNtTz6G48Cv9PoW/yF7FG2oFFfMgESsUaw8064FMk5Dk6yU8fe4qRrssHk6FJMgnk
HN1UeKyYIScU+rRyT63kfsIGqk3Oz2B/Cld6y9gRdvOxLx/Kls6JJMuC9TI8AZbsNTgrIgJHjkpO
wu45Kt96tQ1QGs13mEPRfC5Vjkn2+IimJAJshQmOy83Dah93KsFk3TmmEX21PFgAy1LxD/YsPIQp
yA88v4luIdB782ewKuabsSHlWv9nScQNzbE326nP8IVXy9A2IumLYEWoKv7x03zz7Zsk/b0pS9DZ
tC/c9qv2WBP6iDkyRsXPDARfPZtpls0Dz7gMm+iR3z6/InxloMuyl+R5LNl4qKQXoo0cvzofT/SL
NXAKA6R8tQ2gAcCaDzl2MqzxTJXLB0gqbNk8TVkW/Uqoww8TCBxDKlVal31zs0xGVUIiSDXDCkzb
RYVO8QLTX6esKixVO83pylqKGA+RYo7Fy6LzT0PmJsyR4hyh5ULgw+qLxhYpVCwSkim2EOj8w5xK
/Q/KnNcUvbflmc0rmypD7iCdehzXEr4tUjb4Ep1IldLmwgu+msnu888tdVMjov7WSB013Obd5Egu
eAYso19O8JtPhsgUFojxBO849Fa+LczWeus+aUHYw1Gq+IsCz/D4YOtAstUauYBxeRsWFIStuI63
xWcEDgvAVru43hiHkBQrUklDE7xJNmMDG8GkQ2w0cDNiU/lE2cheaHQOwe/Ee0EtIDPCueEIf/4z
hmM23UGAcORTvkXyph2ky3gQj/3Gg20lTxv/P97F4OHfG07XDuOlX5ghwo1FdeYxEJqYIsLVkXY+
/6huDaQM7sOsB1bGX1R8Xl/58T+SzmtHcSyKol+E5BxenQM5FrxYRSiCMeBs8/Wz3CO1WjPVFOB0
7zn77FBfOEtoi6W4yN0Z7PWY7ut2EmOT3pXd5ILLejsENLDo95d60k9YzvKIBRWv+83Twc8dbTcj
PtWZtdzZEToqJGxig23ADGk0DEz7fpiheis/Y+I6+Fm9Ebo1srG7hXVniprSei/IcnN1iPoviwTg
X0IQITN88bCGRgEJmJtWsOajaREgukfEi5ZhYDcUMVnzXb5L+bVEHyM9GimzIVbwM755iL54m3Kj
460+kOFC+k2EaAUoe4vohQ34G3D02v0MuZ/K7DNmXqs23rHtoxn/PnB8dgSQYK1YYtvqshDNeE+e
k5k8uNdfXQLB8epnP0BZBrV6w9lrB4t7Et3YOXasWfkGnkHmvlacvNxnM2+0mYChyz0SAx61lXmU
GdzuZlB9PyS2cfGfPlHCqcvFqXCS8XCHZi3i7bLDi+cpwhg/affUGfkEATDxNv+aqyNiVwgKM641
fzjhZjPXcNX5hP/sYkHwd+kC5393BNa7wogQq1HBGc4BDcGNM4/KzHuual9nSklfmR/ontAirrKD
QVTODuryCsH2Dq6Od3dnuKrwrQPCDBb6DgphDcq7kQON5BoEBhCZoaDAf33y8cSWxVhKP1prOTsA
1HTWwTyaGKXcQtrcCXssPoo6cR7vZJxm0+WBfvgOJSWaPPBps/DPzCN4UWtOt9X69eRwtSZrzjPG
xb2IY4ym+p1AojziK6fvDO+tvbZPvdkUQh2bYmGZUr77UI5/O235fFQxooD66XYKN8Hh862W2k7q
BSeP63KhhbXX45WwICCa6nTgVjRIjwEtav/ZOS8huGFe8wcAcjfJzvTfjqzF5W2ZmbMS+OlHEeDi
vs/FdQy5CwsTMMtbmH1X7WC+CeNogH/zYY/A5omaIJuYFGClNmdfQvpQSfYg2WQUFwI7M7KiMSYy
faNhY2vNqiONdgjMZj/WCrfW8baGm54+MVbrGjutPFrv2+kzf8D1ePxSVeQYWmGahNLdUScFeElA
InPUzz4WZAKA8rk+VZgbbupdG95XA5XiOkaCt5AnrUNtNkGuRCtA4Rvir6rSXYC1nr4ATs3m4172
yljaPYP3OltfwVBrWzwAb2MnSANkK27rHkFzzjq4oxCUQR88A3OC4H1Sepc3mc88Ou2UGGYITRBl
JwCxsFYmFMoqijmLyy2yzTympyZgmxvd19r1/Gm2sGABFx4OK1xpF6Dxqp1h3Elcd+fo2J98fYlx
MpgZHk8h/pLwtfIxtXwkzckdBHeTVleMUI2gmqYhlHdAgd7z5SWp6SoseSF+YfY2ePEUHC/Kd5zH
fz84V6Tc4DhW7JV5yRBC9YEIdaxRFOzMIEABRVhAzWzQKal+wyOV01+Sr0aDUhFB0oQArHvtMgIJ
sjWFCfKgoYWDYy4TqMAPtyfF+cC+zHKGVL29rlJc3bsQzcF7IpKVxKiTkfM74K9y+/ghr4W0rsn7
63+wKuzwS1jKgIFKRJoQr54/T202CMmsD4GNMu4TELPuk0IzuY8qHEeWBoo8GPNFY2wfV08k8PUp
f6a90tsVZEoobPPn6Oo8SH4fg2IkdVgr87bGyLDj9tZX5kY4JeXPG3T/s9OhPoqjfP24vsK04sKK
x8GMG7Sr7kkRujL/ZjbNmmsKY8qF5L4t7uv8s3hK6yq77sxaOZKsXnax9p69uXTt97qv+BhlMMSA
ICeMlkkS4P3MHm4Krt6dBoU7onZYVWw1ZFDgFnGEhlUCDRAB9wN9rkHRswWzmcJcxy6RMUw6kNU/
v1pBAM1SOSt68C08sklz7y1fmMyk6xeinO6Lz+X9gMQ1pClGyTOA5/RG+PkzPh1t3htS59ybYhXR
ezyUA2DkYXICFTqNXGmrLoEnAQ3CUdwjfKRlwzjDYVCfYbeLBwVCqqbwyisGOnc8LOFLQK2qviGL
AoIuNLmfaeWr+JKO2b+pBTG6pGR7Ee88LT7w+/IkunZxfl2gIaOwJX8WXIJ5vAsWzyN+Rz4JhYgW
CcEj4wSNpSiiMJzitNQFslf8vFhXoI6hNmBOO75tnrB31NNtiA011hVl5CvsZmls7OUxOPjtxBql
RIj6Z6zlsD4ilqNooBzM8RaWfp9MBRT8wofPYqbOlBzgiNlEsYXch6QzfPyqSA04trsr/eEc996r
EVQTIlCdBPgTKiBMrk29Bq/h7MjRC08DKJe+PuHKomSHy3KNbtN8Q7M/mpan5qi8PNxUsjDHqr+5
Dc57AuOXiCNe3Td3vECNve6mE7ZKVB+HDktmIMWpcroSHkSFuoaMBSqxMk1HjlIP2ZvkYcEH3Rud
uo9ZiepqofwKOPdYffpIo1yWIbD6CqOCxsK9A0odmTOYZ6B08HENmGtnucEPdDQl7iWZP/7wyFc5
x/gEqcdhoIPvCi4wGy79A3B1ylm38XQQsM0VjyNXPKCyjtBRN8Nzo4U5m8Ixc435kGHMuQfwXdFS
vryeZra1KXFKjI99dYr2dkYr9r50EGwHW0Es6xgZLnl3zQYUX+lH6Re7ziudmVuu2iOGcTLfQ1yv
MS/A2IAWk6M0sKdhexm6XRz/FrSNyp+CQnu4Ilxe78GrJsQgz1nNiF+COjxJY/IZs6g66n7LCU8v
//96eaFwf1Ivg78rEY/IG1DmJLmGj8WlHtTwD4WQU8e0B6Ry4Itu0nVH+3gYTaVfJeJ5G/PNp/kB
3focJ2XctBka8CxDc2886gokd0y9mPrB46BLxKX9QCmG6JbDrG3hyBwUZBrDYcybE7eDhMq14xlL
htWCAZlGB/JMZ4rbz7uAwkM5S1sotDtuMVv+4cTjOKH5nerz7iUneACfWMHh7kq/3I+mVx3rJd/m
tuoJUGDdju8XoBaMm4Ey2GOho/jcskwLbKaYesDct5ixgH0F8jbQlye6W+lVAj1QXnT0Xt8J1A2Q
hu5NozTWsYW4AS8VHUHfzbwfJWtZWuD8reMZ9BziNm/ahK2yyTA0USFxM9v6jOCsIXz03pCprVwW
9mmBi2zbLG6VtEGBx15DzurxG2LY83rTbhj+wLYoI/kHtjOrBdYUV0Zd8BmYbCAaZN0xEB7i8jH9
KEEBz5C747EuC1ssqAAhsnN/UkIh47dwVyBGkQmMuB4RxMSNqbjU2YQGM2pk28sYtDOKDZgNrdMA
7FXglqcpPXEFOuZhj/ntJOW2wlY15RFBk/zFzNlVTxVdDiRwRlQ3JwGjAMuCgLxSolFcH40F9yFD
E8xRbPME3GgsBoMDyM0s/xuWI0JjfkBk6q9lJKtUcNs/gyUpxILfAHf0nqxjeM3ebPV5yFinYB5P
jYXsgYTgy+6hURVnDEPyv2o1kCRFDMNHscgFXBU/xJfOqrCGVOiLa+xLfuGPkZxTRf1UOeN7QtHE
kN2uj/3quVEvLe7k/Ew+tUCTtrEHieNOAlqZ/COd8pRgdYLztVyEeax8idTKfx9VpJ/EErH4sOvH
ybQyLRzC2MFK/L8c5BikoibvObFc6R+OqyGAePFwOXvX7YtQqfRXhkeJGx63tIj/EJjBzb3HaIvq
JZ00zzsWC7RScO8TYBZUc8RscHjvDfEWw7LnXaMW3qWDt0302nGdca4dEhkxeZ+/iY5BN4NHHB57
/B7unfz+1xPBt1hxJOy272TZeViYxd1ZmqHZ0Bw6fgkGnRlr+PHhZsfOIPw0R3R1tOqbzGU3Gzo5
fJRGuf8mhkaPlI74iJvNWMujWaBgmxLaYDXHYmUySDXtVxNBlZyQBcFMscSQmFk4eaBkOueTz3m4
enHrXmP4keUWeK05P5jxROQYgz6xW3BRm6Ox7ZRfmm7uN/KK2PdZRzryaRrzIBMS/dN8AvykXhWo
wC1SeTIgKIquARRUAY4rZ32wwWu6LfGZpCMq9E6fo9lifIrOABumIb1FA0q2C8M7wT3FIjXWOYlv
vE4eR9ZoZa4+J4AltTamPmphHH2F4K3TsmK69A75XcRNeJFQ5uDYFeZtgE8jfG4sxJQVC1sOI5Il
OyLcbt0xxAdGn2qvIcXZ+CUT6jefcDoKL9/S3g3rG6QA7BTjEtO+X/Eo3FkC8qt3/dr0b3QzcXNE
qrozINYBpQJLY+88p0JVaVE1xSFFIGtDAecdzX1mft6vbhLCHwgwUgCEPsVeb5LC2AG39Poxeg6I
jlkIwE/054otHuL/wMSMIIr8DhSoqN1WK24I6Zcn4C1tHzha8yw/WXa/jFAsaV2MXIYgipfQZ3HF
2dyleVkGfCywoeymsxHOZIyQZuIynWQiXWc9uc0+wdcX/Q46ShHJ0DRkHGoHX1tY8tP7nuEKBKsi
lhms0hd023yMwTiJfgrb1Giln4qwChvo33bl3MaaK8+3Gu3jCiKX8yPPWEJ0CVe08TtDnPCxSnRr
Q23DBs7+w34JS4SvZ4Ctnq4ypt8cm8ReL3vthZllgV3WMvO/ZPm9ZuzYAHgpuE46RsdNkSZAXC6Y
iujbZiK7TNhd4STCxiNwpYHVmq8bfH/RRLwYm75+fwVvcNAVZtqs+wM1G/n2tFzrvn8BboEq+1o/
SffwRidG7jB+QnrnSLQ86mcLDyncYEenGetkgI2bJ0Us4zg5z5RI9BqHOy86anDe5Nk9oIAkKrB0
+4WALsMXfjUjLvaln1FalXYYMnqjJgEqhEdarPDtwxUfbIh0MqhtynzAfjB4dgx3C7kMIAoYKUUz
a1+gYzvJCZKpe3MJAglsjFdHE9itNnPcx+pmbzEiX+IJh5WPlFqH2T/rXRJeP+Ht5zNvXYc0Z4ZF
1AVXl+2MLKyvB30N8nf6i9O2o/+M2DIK8vdeDqU6DpKhGBBjvOmC+4ZB8rkhbBCMtQpUt2OjHe6H
ZkpKx4bo7STunavCtN26gQD8wgqt7D0EQ/A+aigOmHV0/o1BxHikcNZ1vpDNENOPhS2mRPuPJwY4
0XK8YNFL3b4y3ttikjowBvylj3YkTAJlhiL0J1+Xc7iryvg9BwU7Q9Tinp9tGBR3aK4sCCBx7z3j
0YahRe2blnfnw5fgQDtz9hjDptx+9jzp3VBbxViLGuPm7xmzanLmdWbq02vAZKMlfQuB+WryIohL
P76cyeDN8EsRGnSBzjuzdQVAJBCbZkMQEDfSk/o8HE0wuf5BHo/1NZfm6q4HSzYK9xRmuOKODqoP
Kc4mC5ZKwyEHL3GZc0XgN3BmFI+FzXts0f3Aym7s5s6gEwLpJpmVoTj5ZeC4MCMql2SWjjF2/u29
Js654ldKeIOsgCDMoxtjRSxgrGcInT+udz1G71LE9gdNZPSDMESxoeHgONath4R26BPAYTfvE/Sz
Jcwef/AjlcLbnzJ7ZbCra6BY2eaj9QVf6w2xE9GRm46sZSKj4sUqWIPevUsCxp8G3ql331xeF9nh
u0snjyGWjQXx8kagj70vmVnk+eTBLbfi1jIY9FBWNN4b5UDi6o6xRFhK1XHIUZ9zNy9QP0eZQht2
38ajVXEaYV+wMSZMqxJUqL54riNRD7Pfz7gZ1273U3nfH4PMJZubiy2a5m2d67CiDvmyXNwXOC4N
zflaCNtTC5bjA+fOq53VQT/iKZpXRzzSkEo18VG3FMF9XpgnTZ4+Tln+OY8Lr1+kW8XXJm9gu8Mb
hT6s4XRahPBAJvmmpPJjRhS8d7IFk8E61pcZW33Y2/VSi46v9TeUA+4GGkx2I4CQx19qh/9IXXSb
RdzPJUxc6dTw48ksoLuTfCDrZUnY2cOaD1+SLE8WroUeRUTQMW0egbopq9aBGusQDeNrFzInjyXK
q+/qE9ZTwgMIGCPT0cPFjaEkxQOOUuzhOH+KrumSccKNry7NqY9HJZvl5z3wyOISrAbO0Qzmhoug
xCviq+tBNYv4vXO7eyz6Y4MKCAdFSz/DSy1oZhk3+PynvKZTDKVF21vi7Bni5OAIF8wvGf3Y96k4
f01Kxp+7px0PVtB/o/nj8j5CBCXKCoHB55J6qmJpNAmzJ9SgdAfHGDCscHobPqsn0FYTi8bMeGNC
C+6gtf6VEYY4qtecW7fxMAly6xWVB/SwgBEXLGUzHI24ZvmfMun29REaB4xgdc+U+3aAfmUwTd3z
nS3BjtPloF8wwwd4V+88XXPu/Mnr9sgTpwTNIoFOTF9NUEFv2UhiJDCV5yRZlvHNz95EqvIoS36y
EKgye/8ZPqASSQsh6v8gcfxpPipXiB35Csa0bZLriI94dhSWH0fzJ7NkZB2JnLA0vs/4iSfnTP1R
/tq/5I+Beevf6DOb832J1oz3TvoYgf8oTNiesB6BczR/lYMZKULHo3HbUi6ABPhaEwpnWj6W0S5o
Vrc38YHKFFKLj23VG2LltnkM/qojOGVAIRiayE4avFpLxiQCpTb7IPSC+Sv19XXTBvwqDsCwGgqw
zuuuBdaPX5PP5h+TrXgjTkTn4XU/aMkfUONgYmAlBoVh9RxFRuLCry9158OqWvnahh5UXNciONrY
7IlsWVBxX1FqGujHBleKwY7u+6aEX2BXDXdddQFTb5B4hNrRhaOxNh7bB5RUCiAhhf8/kAg3orBU
1OnoSvRSnjGEm4qBAoMQCXwT1p2ff78y+Rs95q9n6JYZXGqIevTmOEtc7RnEqfrGjicfZ8NeDTOI
pSFzuyF3t7/0k9f+sRche6wl9ujck8dXFsRnrO9kcpjxZ2x2mtPELCVXaFEhc0KbmVp5P9+SfVVP
DdF73D08ZbFate4X1gDoUcjWgsGAn1baT0Lrkg7/BRuZhnt+hXiHhezVqsAxPw6TtGFecgHH12M0
jmPPtGbZFOpIArFNuDAHui+gw/GEI8x8zJfG6KLT9BP4RxbQhpDzBz69DHuWfnmN5sxHwU8buFed
xWGKS2HfU3Caw2y1ijPF8UescLAT5Jmqe8rcILaD2ejyojO0tLK5sGZSuEWEgO7jg0ML09zCUk7t
z5yC/9++uMoRqs0IrPXFCCjnNpWhzGbhwH4noSG8M6KEXm6DCCT7Jmb7Xu6/SHBWZvQmp8H9HjRq
Cuw4ScYkqGHHFThIkEh4/idYVNv934j4YmI04gXmyjD+HNqX0RhJhwQUNYMdBgvpbW3JM8EOz7qR
PdAj7qAXsgrk+i5x2rRIGFxTZiZj/LTaSCcoCop9HXD4IIG4tIIQDR7vvj9COkYlmGJWyAzRWAnQ
vf4qyACXO4grFuwYbUghUMTr5pmb0rRIyWjwRbLNBXjPJzSJu9rSbQS8HWDIjDLcV041oxGzD6jK
x8lcxvPXejQ2OYhb0AQq63zBxj7AtPQ0gkw+ZvlTuRDqPwNRz7AotjqC+mDFDQfyiu9jcwJPSPXT
ccLYfzyiWFDGqVdhAuk103asYk0/WjIHZsAuRU9MOWCKWD/IRB1yCN/ujKV83Ed3tAj2LSTRBt2G
5AMe4HHCahEDIKyejFJwDfSf6Jl5ImmASaypIxK8utkXxcO5g+2BUuaIJBMy9wUK24L8QZjeMP4K
x4A3DKf/oC1kSz2NvD8H/egUb8cfzTXxU/xaEibgcOWDnuSEDle+sxqmWJc6zZ7qjHnacg6ul20e
QC0Ph0w7Vr1EXqWTu+EaVwwbZvAgYSQcGXGTtQkoQvufuqMjIBVepAtmk4x6D+aSp2Mx1G7cmntO
V3kCYuROWPM8edyMMVRNlkZKUubVGSNrCjvEMdBfe68eZw51r02qEjLQBUodvOzgr4PXwEIlMw9T
a5t0X5IC7UEnSobK1NxqEPgGV+cFFfpKurz9uWFl+2pRTYqNFICCgZnYH3alHKp+3PiaV0L01bfS
mJZ68Zg9dv2MG4bC4ICP2uqLyPiO5JPJllMPRIS3n+z1oFwKbhfig9vZtf8hDZBM7YlKbR482Fjd
bo5rUKSg3N0+GSZayYUpxfaNgk2wVW+Y7prc5vAyBx9S6CXL67RgNokYV9m1u7Lxzltx1XNDZ9te
9Hu/BqjubZAD6zszxzyMOq4GZGhcuSmdnPk3xwUMiUCHIAjDP6hjhqQ7pndflCLWkWUXu6UBM+bj
WLz4ByY/jC4Ycr4XuU+ZahDXR2nO8BcrdCp+CaNeFsV5U8a4NnMv+PjLDSslvJDGwtv99OZy+JCp
khCLxWqHNmspnYUVhg+nr8s15MJNXyg5M5Jyvt9gzrTixSzv1jnJz2av2vqfCq0Qh64EYuUcWoUr
OaziVsEzR36Kx8Mn/la/dZgQSpCHI53h37f0uBeolFW/hMQEzDJ5EIJAeUnpI+/0QNua8dDvGUQy
9DOdZJ4srLYGxE8gXBoU6U/8gYWc9bSb8ny0FxIHo4UV5pW3A0GWbjdrURpY4A0samqN+BJ69Wvf
HtjZFhmeBJCtCYfEEgQ50de+nUkU3s8+d3KJhG0LrXWsE+MM8danIrNnHQrPT9iNRyf9xFPu3IjK
wtPEySkaBWKGrI9MMAt0lOTMycZn21HWz38cmVc/ZkvBDqYLTFo91oA0jXlhFVA6Px42o0l6biah
4s3WVrUzf8FBSNzHUpdCBpD5RP0u3xc6y+wI80x/zDBuJzUBtR/8FGWGVfec99X2Pl1Wc0SskcNN
2cAwYTd5cbE9DCngC3+IEWh4WYUJN1ESicMm5i/neJtD6BhNdTkEnGu7yOA2mOMvzpztdmSplz4W
ERQtHhl8W0aiR3mK3Z7/5ItPGWR/2LQ3mP0h8tAwRMes08pFPLWsfvwlg4xIOIeWxZFn1yk43xjK
rCvu9CM26iGHPzS70PlKn9TkPR/AJp+ccUMGThk4qg51e078L9N5/PBh0FCxZBabDS/9xAxGpnUd
GENy2jDdncl/SEBbgDZWkxQIINnCZdN3pNGzlBFKC2f2PrlhxCO6tKPXkKAmp0U2SZ3aTKuDDM8a
fwCLCRHoTwZ3OHEo/l4LI27X2RyitcnoVvVM2PPNSo4hfZCnh58nVoX0CnIMwg7Pgc4YLJ8godHQ
k2Cv8uCkGa110w5yf5JFygFPwIwfqla7uGU/kBazPlLrOREDxDFrCAZXdD1occzmjy7/fkYcecJ3
QP5MHg3Wu7UDWeVJAu/gfn13SVuHW/Edii6sF4GuAkYp/QVc6AaOkDqNCInvsX+UgHTqI64l6od7
aqA7/dgfiGWGiskywS5XHuunqtLv1AU0c/shJcHNiN4GQ6SRFL+FFr1Cd6rlN95nbEYpy2Uh89K6
8tInwlPtqW2roK4r3c6N2wrG3LEEoH1gll5gOJyZfpG8zvcCb2TMy0sI07f3Z9IB3Bm4rBRfjU2l
aIB6ECnikTRCb61VbLntnXHGU/8rXiDPpIhhAfrUyMjpUjVO1TxM5a0JgGC0L1sXjR3g3ishZWn0
jxiff18L9YGshDHSy3Caxwv897UeNVBZkvtMgBGSN2bpC3RUbSHj41zOGmIcHp/aIaz82wVqIGRc
X3Pklg14ef++5G9AzOepBxOvDckp3jpfKs2WJi526IFeChZMgLRwHHXsALTLuzmI+AjjzIt5cTHR
8o9N0lY2gHdhkhWhMDJ+MMIQmzBZF9k3eKuUPY3qVFqyrK4NAndm3Hqrr4X7pu0pMzCvOqLj6Rs8
KDgIxcCk52V46bVOrDT7rKqC/CPoIOpXCO833JmUc94JBLl38NFSQ53VRgqQ2Q42wjsDDs/ojQ/s
tZB1sI0hMeTOXimVopPl6bpsu/XjhVfhRysNVAAJ10qqrMGaqym0Xw6axq4aF3W7Kyiuy+LhPxoh
EM99ykKQd39mU0zTK1S32wal5ZMSujXl4Km+pvVrBHPXjNPqNfSRJdmMdzFWR7T1Haw2tQFQxgnr
pstR8fXATq8x7SxDtcQ3iHsVWSJomAkJJLWMq665n3mzZjG/x/wvopzmLJL9/puzfk3xGtR+kZZ9
cPqtaJrtaq7csblzFCYb9Ku/GsFPNpIusK89Jq3IzzCtksf8JYK7hfnUtB7n182nGGZgWoTt8r3k
v5sxcP0V/y4Hk0tu89HP7fyhXo5KDGvB3O0XLngwr3wGbDRS1LW6NEYPymXMmJNhsIawspmgYLrg
J0SxJK1QRITyb3tGiQxQPO1Dri8aOtTuISrkrYy9V2bjKTvoPv6Ecb0G+gKzhowfGjMUFBD8AaF+
PpQhVyZJ2kEM0Q0eIX25nzFuI41EujukY5iGGBnRcdkaFMItk0MG9xL+3EQU87MrCiNGPfTs1jUo
xo3HufZKIoSvcbkc/n6eCXYfZjsVRdsJvRvAUu0+x/8sGDaDhUnvAvHMRjv52G9URF4u8lK4tbD4
2sstW7AuM6NhpYM7iA87YQk0bRAFc3DBL3lzT8YxUbnB055XNkxX3CG03RgUWQ+2mglkgAax54qk
VVZF+MikJVAUhSbxTIeOf5Fc1JnQdql1MwbZjLJFt4OuCWKHQIVdgoiF3GpUf0ihYGNuQ4iag3fi
wPM29iSZD83wl65mwzdj1A75j+4S5Iek1oStkzEsQA5lzqI7wiKEvovCD3f3K2ZtZMa+A6oZ9tWb
HlFrfxuPjdlcdzvQA/4Nddo/kiemlg8ABxJKqJWIKaDNJcWChpqMLiLWmAVSyfXRe5Ps4eryP7xp
g+9FgncVjTVbhfVmnnYLmHxRGeLBxZeAAwBvgJ8T6cAHcXJYb7LNEvoP8CoahQ2BQkSUwpeH+UFP
z+bxPgBp4GIU12xjh46BBg54p901bKew7CEzNQ4E7HoIJQADpfYU8SlYYD0c8S3yS/lm06CAJqUG
xh+m/6ltmuv2CtMgPb2UQDfXVYe0ZUsdkxHs0Lrvbl2pNGpt2JcH7oDyuio1m90hxzSaSViJ950x
lngHtn/EVfy6PFw1R8uOb0LDoPZi1A+7rfEGQ1w2ROQC2QR+pfg9NeQGmAB8YCB9Gwy3HV8cWzGd
WCHiVgsTIl6Qk8IwGPTzb/Da+aadDVV4RETVd6wymbpyM2gT/rTXkNk/XHkOv2R/aD34jTfpCObS
p1BmbDlOo7s7yNoIs1g9VwU3Ts5d4HQIHhZpNIyqj+2lwEwKYmfqQBAG3Ud3wXTx2sx4w/6GEMni
OVGuIRwhvxshVXWp7lEaxOz2sCSBXHjJhwxSlIEY1iEwpBAYTuTwe5Bok27RbwTDZZrIQwXFiw/g
C2RMTwFlFEvgz4X5CVN1qP8vzZdNbxinSK5iuBWmZjs4mxBKJDgG2DZhgiozkrN7fGuAxzf95DNL
O0zcLF0J+H71Bgr+5+FBMR2il2VoiTzBSoA4BZNPrB0ulHcQD+GW0lk2/A3Tz1ygLKE4EWG2t/ia
EmNJmYaWhAGYq7wHAhukUj67aYFdICC6JDJQ1PAmdxRXsgfnE+Ix9FAG3nBZC4j2UHkRp8GbEjgv
gYJliuQWM16IOTMToahph7CGK8MnBuJ1rJBPgYWw2w6+9lbZheWBV7xKHyaEDpuc5RadDJPfD2pf
8+MAs2XGnN/CDLFAcd+wSVrZE6eYiC/AKPdWx0Siw7vDSo6oE2bgzG+h+n65/mBIQ8SYOi10i8xf
Qj1LoAVMrg4Jk2x4MOqmfzGn3qZbBoHqiZW5pNPEjIxi3EDhQePqJCzRDHv3qHSYVpHkDlkdYjND
bQjHDEMI6UXCjf9khwcRBhMuRsUfEfKGZ1wUoCAYTgiArq/tDctwTNCxSHB4A+SeGSBMEfG/jxNa
IDA6+e52mvtqfeXtI6t/ilO2APg13wrTM7/UILa7DTSTzGOP7Zxy+xo3RA9epxA/ft/TetqFPGwT
5JpWOVFcbDGcag/SD7NUcwKmsO0O6qC87wHD4BWRRcNUCVNbCuHVa5F5Unw3rGR6pjHWgJfwq7XN
eb8bDKoW34kQfy797sp2cXwrwZ85N+dCrMRagBUqziU6kAxpiCGwFvRX+zN+hG1k+JSVF6hDgIZI
YwWLp4lLrx/rw2sQWZc+xjQhWgKGmEbYVRYgEczyj1chjpoUc4RPcBSoHxgOPsjfJe93PcR4Gv6A
BeWToT8T4wIY9A5vDHeXKSEDQ4Ai6U/9nrGXMPuSri3Nk3WNaPIvgffV0PUh5xAGYxomUXwoaS22
uGMVa9nPSEomndoM3mzDk4Tb1YjgqSjId7G0hzdOsAYzEaaECHel5cBjxtL+HiHeeu2rPOif7ndN
j/thyuV0nrjCLqRfHIiVS1CYrWBNkInGlNWVEbgOYnliOuzXvAmrdT41II7cXfZBMRAu4OH5RI6/
MQ5kbhUC/cI1H9apoJwOfPDXEepYFYkL3YUhN2lbAgM5FpJsSZJDK17hr/Ny9T/lBxYzBpLzZHWC
DTd+TrM5jMghaFomb1X1d3M0sZD6Qg/gY5jKdYMDQ2QS2a57yKyYNTDT/etoKAnj9D+QYX00wzOi
Cp2KsZ92kqzew9ty3DtE+6aMXnFf110pHBjV/RkUeQ2TKkB672djMFcG47o1ugABgj+2P/QyAzHg
NORsM+Nlct6wPTydL8f89KD0WLwCbgFw7kuD1oz4MgvHY3QESwNGD4Q+k6TuQR6DqAcoDRSbGDI4
vHtlTxcNI3a0rAgGbz19ws3BK16g5pmPGoM59kTChnYgo4J6vVByvqwLCjac7I4ixHsdooc2h/TL
3QVhf2jmq911ceMyDjJKsrkxWPy4ZE6tKAL5Xl9XQ0e13jHgvMaQL+YMwoAasnE2VqzjdXmf4o0j
Pm3oBzzSFiPkOx2zCKeN9XdPhRDiToxlBDcBqV78TegbyLIxSOaN/f1yVQZxD+wcDABff4lo9bMO
cFP0sm0ykXlEsOrieLX5aEnlRLAVN3lzfB6hTrLPQIRjmwBhYBliSOQ/jt+lfGhPD0fp1tr22E6L
+XetB6xkTDYKie0BD8jofWAHqUAb0AceBloAchRoRRZivQxCiaNcdMN6nHgqWoHwDPuzB9wB9umI
PsARHTCcO+RPYfhHt7CGy8SKQGVrrpiimquCJgvno3k/BcrGGwDZ/5cmDz9RG/U/8VKUgaDFlLF8
LLRGVmF+LDjqjuERwkV4sZv68iaxj6WWjYyLpQ5Rmqpgf6c6GkGiJd4THr8cf5tducf55WbY07+I
hyjccOesnpmTI6xXXNKfa5Z47JE/WizXHQWZ1zLoAi9+eerdQceXP/B+tTrVFtvoJiKxx1+/15mz
2/djqVsSg1tIsGC5YPQeWrNwcfdMcoyfkCEQyt89Zaksm5E1Oquw4QDrGPKF19kbrwVEz5PWYmD3
9tiDLMUfJoG8Iatu45mqrfJJR6g9mFZAqmh3LdU7GP3xTfn0z33u8Rl/qLVm1N6XYnElsBiKBbDi
wyH1QRwc+PwapTSMGsKvuJYrYUcupJi6zDpRCmNwgjYNS30QbQG2OrZOd0dC+93BpR+UA4PM3GqP
D4QFShmjEFbDdgGdeFxVfqEFKrhHpG2YnxmbCkhnDyLfnK7btnOJJF4nyz5gcrOvWuIQ3F4O2YeI
sHKHZR2G+6nCMhQFw7bH4ea2zEOEbfghvRFQ2MTiHdT9SHdfDNVCTsX34X5bftztHzguFa5cuP2T
o6T0A7cfrEAqbA/p2PEJ3abQacB94fWnUfa1+QOjAw5gssBrTDSZW8HedjqilLEI6nmvEBEvSSYQ
7BB1fiSoInZLhBNN4R1VvIsJd4nxtU7yw8BnvCKRVuwaZiKifXaSq89PtJGbkzKa2xAakNDDE+Qj
nQ/rvYIdk3tfsltivKiHpfsMm5vLz0Y/3fh2breaTulimQSV5MNOyqfx+PDvKjuseaI8qX+Tv3b7
LiEBVTesm+2KL/RyiXTnP9rSow3mVXSbcB71f6Oax7lRIZ8OL8QRHm0t7wsU1fGh/xgInZMtBUZV
L/c5B0shHQInMM4a9LaaaA/cjXHgZp69Sm+T7w/xj+pPRuj1L6Orz9MrCKPYvjCkjwysA/ujPBpu
ks66uTU5PYuee3Pz2miucpAOo5XgX3HLRctmye1A82lc0BD8qmjNIPdcgw5cYXuFvlU6qjTYOKmk
XDCrNHEZ8blqz8yGPXGg1fCUgcrsqB4rDM30WwLoojgMUs0j0snACuSLgMZSnhFTpinHc+WQOaFr
/afCmWvL4RXYNnxtzjhnUVK9/k+wU/wcwJxUz2N8iLCYW0fEOfM/ps6sSVWuWcK/yAgGRbhVkBkR
Z28MbW1xVlQEfv15avf3Rpzo3b27FRFhsVZVVmYW8h5KAaA1tUPxp0PlnhMwfG3XGRZ3uMQOuykO
29yt3+1j+uK+Zh2ctyH5x685mnobjmAPt4OQKaK//jVnnW0TEiK7VKdAD6ctvOzOfYXbyyX+yI0p
EQdWJyrymMErq4+8ptSgrCo4auaRPjxNZiBbffrtJUjTUQsNfllOe6Rd3tVpz4BrHhMwGGDJ8Bs/
sKRFr4rlC6sqNYtieQ7XIJH9E+RCxohmmwHlseELTmgTNROcuR3qND3CoU3eR1MbtsmbRkeA7nYf
4lUQUzzHHe48a3AkY6bo45Xryqc0XLJVOCXcm/iTUc6313FpN4PWGIIyj1F0oxqqJJRipr+k+i6M
JTEs00MceCD6HYPLuJWZMHcYdIA9ukcKh+JgiV8B7QmhUxEMfRI6whS7cgf2/83MDbRY6gkXCgEN
fqt2yUqmOO8JfTP8CwXDI9MvUTp1u9Itdp11zxT5N9jTm94DG20G74pRoeMfsnhtDtk1OW7eg5dD
924iVFXCL4r5LHL9RmpPHvZFYQeqH2HEYGL0kFpMrS1vUPr3pKLWDbvNQwnNZVZJ3ADc0A+gqPRV
G0ehCCobjMKPo9pGcMxAzMEG/gHlCI16Ze8HUAx7yZ4iyggl5lJOIUBRPn1k1gyMnwe9R1+xiU9G
FXonmKpg9rUNY2KEL9VgKS5t+9OAUUD/ll57+YWhkZUe988e8INpLab8RsdnceTxhUJ13+cE0tAr
4OtSIyB3APvuX0TtCRONOGnF7UfCGX/i50r1wPfI4OB+wzr1vvEbeuwZ/eB7rOKzSmQAiZuaXlCv
rEF72p5eSeNLAEBCx/Co9MmWjkiRUkY0CuSrnNaOwpmFg7ykZt6l9m0ARI0vS6hK9IeCuzJ77J70
uhbfh169gWNizBDB1Ju10QMva3M6JvBqhEQ2bic49Q7IM5HsH+GUsb48kasVNgjij2QcpzGGuU7t
cNJjgCcIiK9+p7fNB1vMChlaLe5rLnH08EkjPeGYyEWD9MsOaT+P2JxFuQBr+6Bk6ESIlm1coXqd
3nn29vP0Sx95TJe8O3OZwa3dwGT8eA84Qaj7YMI/xgSFAeGZVI29mvnuM+Jk09UHqhNuFI2rLHG3
mSk1nHtHFTEiDudS22u5cG5nzeyelgmGcDOkLgj40MrND9hUWiMaS20OvpLqUAOb3mMLWpVRJKpL
D20CuBYOUDT2Bto6dmx9e+NQwEZWgBfgJ+/Cva/IK9TwYkMp5kFy8Qo+0tNpzYclxQDisBHD8Zs8
lg0lT+K+FUAT6By7atkABPRmzHWHy0/a/rWchj+/WNzT/MmmTdXx4apl/9Vs7OczfHIvze4Jqkry
U3zVNxomlZtbqsF3fvYWF7BbUI+YjP+IKAkpn5z14DoCg1jPcFVjrsDY2n14CFJaez49IkJaZgdl
+PCosfud+BJ2VsjKnjbk5YUiZw9bvlN23N2yxql+odUGhUOE4Z08RKCKfUjzTIskO3wQDbifD7kP
TEkc/1pwiVMrUGhdAhDMFAF5l56JIfahJ/Hxem9yGm1c7VdaOS/g32GD7Qqaq9xGIl5dnbV3jHDy
+/0sDj4Fn8Nl8PglycGqHG9eBXOGZ/+7ODOuWEUp1kEVHJcw/yW9wfq3B5GJ8N8meoE+CNEaHYPz
7WFkaVO5IxHG4ZXIBfby6BZ9SNcBI9w8BLe2ybr0PvzHqok/C7RuTypIse422Xep1ohXe90HTTCk
oGca0Z2oknBU82p1cJjqWb6GyeGAmxRbY3meSiYBeXeKjB6gCwAWR50MSp7Xid/XXoHxGVwBdJQo
rVquCjO7nHFHQ/koO/69HkEnQUlAWZy5kRhLisIw+LMLUwCJhqjRvxR6pVBJEAhDlPwElBKJOxZD
aMTnlQeaidYbVRHgKkMZ1JpfS0GmGYarw4jNwBgBfgBvQWEBJkG9oRdTAbPzlmDOAKUEt+Pz6rPH
8lQB5Ty7r/1TuAgdpNN8gzmRF5Fwc7eDZTHdYdKx/8CzoiXOHGm58nXafDS4LPT8aCJU43jmobUT
CYtOE1S4Yj2J/npglxQET6cBCUwjLDSbvAlI6jrC3sIAepw3JmQs96kwa3LrqNCbPyv86nTs1Vjz
UM2XfdJRWuUc+iYJT0ZhcA7oNQEkfSbdOVeCD0PWi3yNRonJJxCCijGiES0F8WPImXIPzNlHZ/LB
Cq2asnBSf1a88X0A9t6Ho9ZrJzC13FPcovqjuThy+6cVmsLsM7EQsQwefctuDTCOcAwC8qvdsvO9
jvvA/ji8rFroyTmAQHdavzeSQ+5HCtSkWqyQGNjQinBXM/o3JVqyt/eGVtVHeOHe/ZOHt+P8ginr
aU+qI2QanNFnLL0MZMKva0ZFibhTzZ0u+fVRZCkznJ7RyyTddAZ3G7QY6RBA4bOH1fxn98jaOC1t
Olf7nuKZClf5RdLn38v+YYcPGR4i5CPV4MLHx1yOdYs452oT+h09k1h8h28MQa9OSLm7LFtEVyzi
qCB+1iAO0VF3zdmazGdVYsS3P3a5qBL+0B8a5dywxk61GtTOKztwR/U0jNGRWopow64A+ikp2+DL
rJLAm0ygXHSAvnL4pbrFtQNHuoj86UYpHBUHcOAP8+adVmMIi6iSrnvrmQEIhKq/S5OdKcHa8zBE
83TSbbgygE2yqhq9d4lsmpbcDoWkesPx44TNRySWIX14a3RIgtBJE1oi40G+17rwSSUNxJ2fpRFP
6tVxVgdvZgeUqwf7jTZB7yMHOG5Mt/PzoASFSIK6Gv/hMUfPwnNGsERI/rYV2Nq8bnCyrT6k9crW
+BNNFeHNOrCIPOFHUxZgMabF7J7xewcObri5WarfRKbkTMMP+DCQ23nUwt8PQ4O8h9FaKznsLaI/
a6O7L7v4Rdbh3eY0RQsuMyqjr0U+K2F2130mTjU4kywsdNw36KD+oscPaOeetYlqEtXvf5QPHgCQ
p7hFzYTbtgPKj9sMrYnbdCPrvVYsLODMr5XGYjiytixiXP66AvHDfRBYAxCMvldsWLxcuXQhjQRx
YDygmqxjDDl0hQY3vWqMo2eC/Q0wMeHooSAwRTvmVLtHeg6/CXAugbYCEvJm3UMASCXFZtwfsjPF
bDIT8OcxmZl/6C1oF5+1aEHh6JMWDmx0VoO/u1V6mndo9eGeZ+9BGV1SBLkeyIYDNZhIo/KxvUto
KWmT8Xw2IodoOZC8gj+A/wMxl2Li+D7FJmLLeVC3cD7XKbCpf8GSGP4eybhdEQM0HuAAWprGfTsY
eg9kBrgOT6PpJTk9ofEdAC2V6XVEfavZ/ptYr6gTHgSc6vxGz3YsGx19fipc2rLD36NaBukGWi8G
PUdkAHp2ZJGw3MdX98EKudUCdEneOV3/mItTN7TwJLS2VzLuCGoLsndcH1fV6jVWtL5G6vCig8SD
GYqaV6/eQoIKEmhuKd2QwdAXRclq3I4eWZ59Isu1Rhx/AU6F4rqDvALD2Z1OVtXt3eYKaFsRIgoA
YdNgUgMTrmkgTvft/Bpf90BkXXNAodFIi22xxfSOvhsgylWwHuc3x4Itb8+fhWciPBd/Or8zUnw0
OpgreY2xakIqh7LPa++iZKxXmGw9r9hqZR8aACPDxJAEgrl4FD3IaIDYc8KpuwvGhc6O1aj456xE
NgRozt2CCk3Cz8+ehY7KFNgxKydeHkK5+0xZycDUY32uIgX9gf7kwCSct5DNWgNIhd0tixCLFwUp
SwqFn4pgxKEKRh2HItMVChZ8UwwHejdCX2bXs5R0VIIsIE/YIX1KONacchUlGnpkAoUBog6Hutfa
1hQdtgS0Iys8LcEp2gHk0KuHvdnuM8Xc5B4TSWA1Q0XHWfuHUbElEG1hm5/buocXAnie+3F1irBf
ZBg1JjYt4loITIEawFRZj40fiLgTduR33c/gmzbuenDD7iijJM2MQVBAbx2xmCJAnXJmKC8QwpL1
EqH60iIwOUMl4dlXTFGXRWqm9lDayfLvKn5e9/TkGL+3zBjMG68YV4rv4gszztdAsxhiqTI8zfK5
sXvh2Lg1d2Da0jkld74DxUeMQrU/zDsuwu5Tr9tFwTnA84uhT0EZHH/btD2qUbchST2T4Dn4l8v1
1lsjXIcsN/0HXUm+Y8Kq7ELnBzoxECdh/4YrYf8shfiezzxJtYEbgboSOMaoZDn+0cit6ikVt28T
8EmxkigVCUZ0gGLwhRnVIdJGeKQBc1a96qA57ZD+F8N8sQ7w9xt/M1p/Qh2n/hxTxip3sBAgeDzA
t3qPXT0rJ5TxbUREim3sC3jNf3UnyyamB5d4jhg3yt4Kt/80U7gEtsmqtgBH+JrksKHOYZs6TUNB
SnJcYwNTljXtSHuLFpvKT2hRHIE8/k3kMUZR43cHqJVRYNXskISsS+TYZhsGGP+jLeB3+UZ1jCDl
v78rv8Ujr+zFPlfUdflP3uBv078Xd0nC//6Wl//ttqDUIdvy5nyrZHvPnuwEgYO8WL7eqfzGn9ju
IHvwdU4rqnFonmwkvw4/mWoPtnIsVsl+NefM2D97GjAFm2W0WsHvrj2TzBa669FjRN5IblWbfNhT
o9Iv/fam2N2WRz4SRVaPzmHEzvwK5wauxyE8e7JRhXgHzHzX8BJ0JYew9LXNY8fuNPJkNsl1whpl
8/f2XVFJ4x1CJU07Ef9BIAHXHNB8DeUt8hTapOsDGgp5b78z6Pz7rYNdgfyNcjA6eOvg7eMYTY4D
vbuK3v5ltw4Q7W7emMjKtzB1uHIbOGE8A9zCjiDX/Xuu5Pk1SKuAMcBDHGI/lm3WwR3+CgMMqCSj
N2e+BLWT913/Fv/epInMQN6MDZE1sq8qqiJe/3cQz4RnfqsIRURDVSpiD1X0TKoI87oDS6FoPJ8J
z6L+fvvEYhoB8yW9Zs9Evm5pFd3SO3+tX4OKBRSw8JkUk3vCEbGLv+2aqGoGchRPg41k/2ZgBrzf
hZcytckjSHXTy452uKD8bPlvX/4lxdOVjeUbciq1rN9/m0PV4fMj2OQnWExv9eqtYIbBakKZxOL9
xDOpd0t5D2CKZ8JSaStcKs41PzVI0Y1dA2fx07lmGOnym86ZlmdpXuvc0mJSTGR7XoFXPWyXf8/L
3xSw5T8BVeUlfxsplHV5WLbSB8VETpz89vc0pxQpKGfy4P3/17QWjBuoU4uiLVGEv+Z8F/5pJy/7
oEu/E0BwtbDnRLjDNTV+2TW/IqnfQBkL1q7s8bMxf/MdQ+PfX4Uvj534Ww5Bfh68Z0LtmKso36fd
hedkG/nmag5OOxPVp/krz//vMY2hIU92uGSyOUE+5VrH/jsWeUZ2e0cqKeP0bxsZGrKT/14nuzMZ
7nK4//bQ0Xrr33omg05nv1/GvIxu2TE2LV7NmP8b7YyDnUKjMblZSCH4+ruJ5E6Ryy17ZJ9AYBEO
jqzhKfeEDEH5ZiBmFPNfCT/e1MSIDcGzKBujASSOk6eFVfdKnozYV5IDj2TshSdh8zKY1chitQWh
4FHufbak6s9L1Kjg+5Felp8XDsV91JNRe/ZIi/SZFalBIpExuX6SL/v5JkwTagSGe/a2fxMnHeCY
lfVIg0F2BgID2FQpA1OBTo9em9kNwgrTsg5qy7oaye8Qh5jn0N6wTVfoSuTz6Tst+UPQWlj/mXwx
Q5NWkdias7Nn9JuJ7MsSqRzeDXgvsXwy+f/7vU2bb92+ekBoE7Aq5lOwROdMwsKbAywCzrXZL0wL
3f5m2qsn7/XNKuZn02B+NWc4XfKZzh7aLPYgO+a4ylRe33YwvajG/JB9ESLZp8WVYwOjAMl2MTMz
Kv6XL14Jmo7EdvD3N2l6ewqbo/FBLXGuZ/dXjqTx6xVeqP5/j5hY4svjf88jzJXFPJTJmO15/2rM
qsizX1e2k4OT87SeWXzQs2duWB9RnfInCDYotvz23xd+EXLU1QQ/dFl/ZPGUj/3FUUeuBN6mI/ko
xGVNJAuexcJHDmkAsRrwMmnpx9VRBtVYrqDOCZXXIatJyTk5JvSgnEiWKjk/8lqkehFPfUb84Cpx
oHK91AlI7t+l+Hc5+ADNRC7Jl8ssYwIQ429IyJDp8kHk+sgKKINJFkgOdia/4fnhmbOShZ90ttid
OSGyvMoiy9GxnMne2IzfGAlL+ljS8I8xyeiR95chyiljV8ZMrjS2NDPZuZw72fpvLZb/sR5nEcU+
aod/BCsu1AYekYW29G+7v99odMvfchPTkorHcZkvdtxmyBM3XRZjWZ/lGdnrZXlZFru/9V6OjoXt
f4/LUcnxyIdilZZs/ejd6P0nL1WYTeRB+eZAnMdS22j/W7W550C7JRxRuUpHTsTft7wOCxONUS1H
IMFcNZGjkChbnkRV+u9zyH0sx8EWHO/f28kplmEl50mP5NH/YpS/syRHKSNM4h+dAhx28cPv9IOn
WrHsrgWQ4rbBc26HPUl7Y87UibZZz9qbE3POrj27/BCusBHTGxkkCBYoSbH73uwWhTeDV3wTrMh+
+IZtMSOwS8rhY/nFro+Jh9nH3BNZsU9ydnrAbe7Qhw4DBKRYgC8J0JJPJsSEG/WbCdeX2intadgN
wRbmHCOR05ozHuPHkkvLBu/dF2TxU/Q5HMaqwcFyhPASHst6JcdbjSEbV5NyR75OfQ9If6Oy75Ke
U2+mLW4BjiiH/0nfos3pR/IImH9QbXaPHbMaUiOTDcvUChnRnJBXRgcIriKPYqvAPaJszH21o1Ih
h/wBNH9yMgnuiOWIr7nEvAsT4ey94xAxBAIjSXkN59TYtGcMlN9PxohCzbJBwjlrzzgYVodi1ybg
e2XA8Kk27YbVmMkgX7Snpx9lWo1bc+ALER/GnJbwOz2Pmjlq6jk1PyW5qcprTIOA19xK19l5DJj2
mK6zzrfXAAghjqYu15nc1301xXbG2nXTisuV6WNEy8MnKj8rFA3pqJw/QitraPqpIia9jt5jOpdH
6k9n3IzzyZV1C+vlgEJSvMbaFGrK6L64LrTxLexk691tWE+78+/qzf/NhKv2zZDWjriWlx8+I6AJ
5Mc9ZkFMBZw+YmauO6sYVHDAE8bWoejLggU6hl8Vyx0zHWnO5Jy1R3VG05utivK4OwQxb4XHbTcC
ZuTxobpo0lZkZIipQ8RJo/ZoHRTpYwxAxf0w7A4P3OvQqnA/BVZxKdOABSFspOHC7BWWmNZBwkTs
jWgcxOwXc4r+G6n/YValzVhPu5P7/DrPo1NKWMg6e6c6wTIKAliFuBMSthGVoqp6DFH1IVfBpvS8
gsSjJsZYS/EemJoRlMqMAsywAJYgf9R2rU2FwQlym3knw5hpXM2PI6nBkfQF8Aipt0UvtHamyPSV
lAa2k27QGbVia6X4GMvHzwVe54vWlDOf3KkjHsPTz3OkTkgIgYE+Uwo/QrlrZZhmBNegCY+jbmgG
kNsJ0q8Bq8jIxPQqT/Ol+Us0WzMIOiL+TEyxUTjjmFcMX6MnnwhEOj7uzR0MA7b7UX5aMQn7Ave3
iYG+dHiclLPrhF4k3ZEBHU+PsUjR3Vt426rZbU4uL/TfPd03pqTQoPmku+AZX8hE/COBYZX7B29M
u1tyYAA6fp5gWFKyokIApZZi+7LCzVSbnhbczzxdDtUJE46xMaBcImrjfqVEmS+M/SdTIM5+BF+l
DsmQ4/b7JpcfYFh818bV2NwY4AmrDsyFVJ3cliy0vAGzAgGKRY6MF/5POeZtmMF4iImLWYQt2I6N
crx3cBX7e4JVHFSRQiUv4icTHA0/mEnYDUk66giGujI9h3IDYMI8USfMOez5vTM3f3tnsWvhxUgK
n3BD/LtnjjAMIFVCM2KNJPLZEbCw2jI7n+9OyUrO4sjxAkpTtYF4CgLMcorN11Fa22gbPj67uix5
wfZ6CwzakTGxT5U9FvKU1Fvb1pa4isdYQhAm6ThuguHJYXA/EjmyJrBPWLDspXMdMO9zOBwtZ8Hc
v3flpFiyNLAtn55au0xxuwtXZMe9zKNcFQS8kqz+m2fZP8sj23E47LmUaZOdVcx15syQci/TBBuV
O17LWxwVh8d4LfvhYIiYeRt+5wNyhkFe+Tx/b/+3JqEm4SRzEJxZqskoUKqScFWPjPfP9TiiNGlS
c7J+LMGGztkXZw4G8aO1fZYRk8xj7bdOm3MZwcg18YdUBvXFr2/2t4xuT6V3Adgq9iqkR/AaGpW3
n7+dS6RKxa17sK23w8W8oWycaKr/NvZdqH8cfYkLA4Y8VxHDnK3Q2lJgMAh8cLPRaW0XKxfvaYbd
t0c2ZuYjPpTUJiBlQTuh213ZPwFTrV2js7w1YaHMSSB0OIf1hiNU21H7mT6UwalFhyv5PB9cHIaa
T3cmIjQa7Jl9JD2l5d4OYQNn9O13X74JHn24GPTocshZn5Lb5/EhW+NZowvzp3/Wli1zen46+b5B
wc4a8Q1pu0YxGOab2l8T1OuuvoRDdoXteMJRt3+udrepCnEbz4bkuEWrfc6pAL6jT/LCZSl9dBwu
6Xpm3vs1RhEIBnF2hu4KrHbBNnXQgXzZhmOQl0klmkoktWg/btsDvJjVGWV3BoqXPmMmAJpRU7co
dwJrC2URDQuCWjn3EDZvy9YQHANyzXVEFEivP2nbZeEW+Nmr8lIEyNg+MuWzex2IYMyAuYOdHDBu
mkAaomJpxC2K2Rc0RwTpaI4DDP8cjULQMyNnYKThodl+hHCtzps2dX00lrjd4NL3a1IhsoQVBuns
i7O8jhXFxW83KNV1JiGnPVK5PAoOF1R16DlNXUXZYIVG7xDISCrmd74Vtee1i/U5AUFW/QjtbUWr
Y5TeHnQ0M+7uTmhDLj3puNtNi/0a3wVbR9iLn00+UHZrgXh+OuKR/a87DzpyiyHUzwdPrNhoA2bY
h8nRb7KiGT7wvYDeuxc/H2v/iehdjb3iWCts7Ulrhh4kZ9D0Vm/9iD/VAOwcsU2BHYtXQi+iecxt
uxYlkGehC4ZJdp28MVlU1pHe2urcn6c8LJvwc4qfTFVkCDTze8PWxsMDTOi2yqEs3I7ITsG8D1Sb
aUBQna49cQEsX7bxzLl1WPU1qiym/aGqduccXqkPzox6apk/lUnboVHX/GGWUDQEsVwvzL8u07fl
4Sx3RihNg741zrlBwf1eYj/TsouvC7U6fuGExUR9wC3D+D2hI+vQ86Sz+4ZHKLYh1c/3wDwOD/SG
u6C176sLK3fyl3dSko/Zh4P4QfLcxZO7p1EIOmBc7LwUh0CzA9UDwzMTyWd/jWgTqAnb0y4uyZhE
9Oup1qZCA479jGWe4hYM3mm1Fhp6jQel3QnxAThcfdoxENChHGBuBGx8IROmdY1tzYUUtnu0ddGP
1cYgJ7sAaix2lAClFtj0z1e7cx+WH9u4+7SS/H2Fl0W76NE3l0XJ1cfa3eYObu3uQi8s4F3lNoea
EyCmMCIp+50zzprE22XvOdOxhB4Urd5t8QpvApD4Gkp6bIgREO/L6O6eKNK3Ms2MwOER27BOcJWv
AQKTN51JmIBIeZklcBGV5/nrDmhEDPFvMeM1SGWkaH/wEfCgmTcn958iJFhCeqV9ICz6hzKCHWkc
+tXB5VTyOqoKTHhkDOYFCa5P5fMWQax9fOkOi1VkH1oQiiYMNnFqFZhbMcnG0WrDXe6fWlj+ZBRg
75XznVpGTOspBduGs1uMmVlYcV6r+uwqXWFMyixv9dXThiWLGYiy6+EUAxZAQiqiB9d6jcsSBGn0
1HlSXPnjBn99wXqUE7vOzskFUQAVCWgfs8NXPsYTWuqS2Lv6gUdqdlh2aW/IKLdZKY4IBEgluUcJ
0DL0iwUT0bT+2gfOPI5UBCzwYdGQf3oN5T2iskWNhQiVh/SEsR2C6dzv+NVPOwAWYPWDpcgtRXvi
FApHMUROxVTGFIDSAu9PFOU+jXaPg4/pvL4OLrdNAiMm5ATRCEPDqR0GYPbw9cknvIeivtBRAhKu
TPPfZqtvUTf+YpmHDxcMGcNFtyTFUu98n58PGNVt35TYus0YVPX7/rkdHbiXa1TjxmFRi9DqfqKR
5JDhkTcDxWCwLTqUaQDRirBsua9Hn4GouAw8ltcfKtRdfB9+TacOi9VljzFncAaVJbQxaIEDpfuU
XX+K5EC/qk7CiNQmovGPcqoflPXWL/v2QGkhVBQX7WiAtgAfle1hZDJhAubgaEuZGj0uhTQkQXs6
YgCSXzfP3/UIQxv6m70xlKsHRqSKloR+73nvEENTr7JW5cA4P+aOHjfUgNEnw4Xo010JRzrtMsCF
GFbjDNvFvZZqQwV/pQ0L2gNGN5QAmCfM8Y+Yn5i+kGZMiznaAgeHx2t8iArkK8W2QbtOHzPWHkj0
XBbYO7svHn8Xuy68FroxpDgxttQP2uatrjQw5thxRWoPD6uOQez4GNCn5bY0LnPJoAwJHSpQV1oT
PRFu6GqwRprepamT4TaN84IHTCvWn69KTnLb0h7kiqRvBe1LOC9U4Fp9TGHBF7gFKUFyOyfnESa5
BeVgTIxxkllHSGtGzZYhKDHYKkdDqYqpAep6ent8S8fY3ZmM51+3nqE82ILuvOCvPOZXbrefBlCi
ikhyx2+vyqD4UK1tTv07skqfFkbSUQPFztktn47+FP1je0lBb1RAPjpg2Pf0TtQqC6eVCz8ovKyp
cprpF2ZdCzs7aMMZnS2ZnTuqDc9brUKGIIDtFwIwHWlxrn0PVDJEfHHmH7e2IqJRihpMIniRmtN8
AmoCb7KOoUnjcUKGcRp2a/vlPlnxaRRtbL7xYcRdnBkbmkQgJETeBoqodWz6R7RpcQsjwblHp2P/
6h+dcofa6w1DmYQfa8WU2dhpQxm3+t1ZDWjxRlDpnC8h3CJIsco96iaKz/q+tehaUsyvC8s9LPCh
myk/5aOvTRChMggR7eBKU/cKhjxLlNk7x913AvmLoUGb2Xth40mNZ88PfueTw1KhMENjeTyGcIC6
YZGLHeNpODc9+t9QyYQxdx9ePJrQ7mDn4b8uvhOnoq//avUgv7kvrEWCNr6ziNleO+3tGAtddQ+n
6RU249W9Ke71Tcl2QOH0fY6Vo4sxffFw9HtQ57vPKTQxcMaRoTICDKLeHkLakxG3RZ1DVyvK5Ihs
1MW13Q0uZ+rE9QR/H6yOCUCt6EuLjUeNJvrF1SycVzvEPN+gklauatT/2RUhBKKSJ6V2mg693311
PVBOv+X4CpLY9Y6U2l6jxqcOGABRAD19RuUYwGrcicohSLA8C17BmkZ+GZXj0wL+5uTq1XE5tuZ8
bc0N6NJWm76pr5qSvdS8cy3O2ki33+k3ewbr2WvUBYl74RtLiIwTDshkSkrI2yXE5D78VpgcFPiG
71SbPUEqPqhyyIGENltAO60mCma4H35/AauXk9vusVxBZN5IznRZ3qHZ7tQJ/GYyqBlQbARe7Auk
9AXGoarwAIYn9Q0pM/gvBiYlTJI2ig1jeNPxMZQXYLzDV528d9XuDez1ImXSZhTHJpelAko1YH9S
Lf5kwO5jomJmkcmTx7jHGb3vHSnaZdlwciClwIDhDKbQpile6iQActTE70sORdCsTsTeyEOz2/KV
rWfMSGd6dlCHTtuAunWixGRKh5CdexoYGW/bTAQVLDk/dSJwv4BlM+JEckxtJievmRCVaxtgtg0K
kJBbWkA7XJqpY1shOXKZQrgrwOHkeECKQ65OAgjFzimQAHWABFJSXgePFCA9I98A3JIT/EkES34s
kWC2Z5xk+OP0H1jK56gmL06GlEXIPXBd40xSsk0pKg0EpedCZuVQ9n4MZWwVuyPvwIlCxky1R5Dh
S1qh+W4DFnFpKdB8Rnxg3pKsesJn1KOaq2JylWRzeTs+MDnIP6RySQhwWd52vOJX6pon4G86OAJp
45cwEZOBwYMaUCUJWKLNVK4nxeWsAI6+0nsQcjVq1/ckX1aSJ3LGaPxFv+MEY3dr8Zh8Nv+0J3Ct
IdA9N9ovHIV1AGUzay2+CRbFszpGFDaCZTkFWVoeA9odrJBmw+h/TnEltnHQ9dWhFrfjzrgz1kZo
CMbHWRfgsDNc4ynQh3YWGw7SaAoZwPv90ucmJL7mqOrNK+OKMrqFP9xa1LPnpjNshZi+LTphM4fJ
7pUh9HTPdM0Y+jUNecrQcnB0BNcWz1bcClbX6XveXnZpwHQOMN2kI6yJFeI67gyvsxME7usGtzH/
mF0mRnCgVG2FYKkITJ8xQArahCqke18L4OwYs95vBWjHgZ3JA2TUM30sf8KcHj0IQuH4twbd6B52
/Ou2ST+BSQ9Emih6StYlrPS6UWfYGeKjGChgbrh4+C/8OfHsdKBIh4p7RypAPEi/+Uhxc/c4LuIj
dst5kAcQdem9eXJV3/LYkM1fkKSH6ySPVfpTKMExudE55sldQHGcyTx9++fsSuFQuB5oCYdqiH9q
bDmYFbr3SB/dYNk+3aeLXjtkcPDbCztv9DYORPRIuOefgUl/qy6mURUs307wgVQqwlWp+dezM9Vo
rP5GF9pQ4eBAXDJtpzjQucD1vhI8KLBePWTpieFjgk6LAmhm/itQsNnURidfKA3nEAc1epPRzYK6
zsdFiBqcgsIV39KS0rdsAaqddedCg4W6N79Py7lJEsydvzxO6bdWoLXZ3uAjlyGod6Tj5tf8dmOy
BxfJt3tPT9ktOy4Py3vKX+BTSY02KmmLGOIf34G7FX/UG7Qmas4RrkmUqqDVxR0uKrYAjCBWa9b4
IfQwt5v8O3ucmWsfDqkn07jUJZHEwkK3RueohXCGggo7fTD1WQPUeMCspv/mEA9TwsaBFRe0rPbF
OfoTd0OmAQoFtNtCV/F08VLxyINv3DznaRs7JizVMHWmAxd9PK4OPR2lD/aBnZ8zCuBYBudR7b4C
cel9ROfknIiIpRleQ9Z8twPsn+MHRENPiDrEVINqIA5bxDJ0EKdhjEMnWNp1a9wxV+k8bHNyvqjl
keJwcu5E1xhHD6Uolw8ZH+5tsIb91B3hmBC1fTVUEfBAdIyvcsKDs3dCJVRS9kYCiwHfJ1YRIEGE
KuY5ygNGoTXnRAN4d+ag0asquuPn9dzc0d9Yw9bYGJ0mZo3yGFe36JgYI5AOdQEZGGgfzntrXHvH
wSW4D42Hcx2S1pZ7vMjDVyBk+d87MsPzoHJzZpMLOvRrUo2/CRbOcOK4tAMTEKY16ey0rLs7QiWb
nOciynx6JaxpxAYuH9bt2J9Q8W6xmdzDmjN68ykICC0ARUFGV3Q4BY3XTdZ+icJHumEQesNwE31w
m5hM556oXT3l/vRg0OEm3YRrRkg7wPnMPtiX+OXpvplZzAnloA6YfnzTOdhrR0vMrLV7zl9bahax
DMSPQ0cbtgLkwfYFEz3ag8UNp3ztX+NWBm5ODzsSMYwAnSdnWkrWtD7EqlfzDb+TPDiiKmR6zE4Y
1cs7fYNbVIvIQw3J98p5NX9Nn1MR7jQDOg/gDqq70G7hiFS2xb3/Qt6do1VWwQvzQYuZA22DrwYm
Zu2oJ1CYt9xWUGTN7JHpHGV0ji4YYuIfwLC/DekeEFQoacDvBscAj48hlhDwQCiHQhpVt3J3HYPj
6DZ+DBvWyXf6GOrzz55G2dPDCg5rpvnAa8kZqRT2yJgzDy/jZr5OL2MFyRpClaibWj6BrHvzMfvV
EhCAAQ5h0NitoRl8+pCOpev8iGSYL0iYnD89JDTHypxmWchGvmknPkfYro9Ps1bcGj2SLhx3LMgi
sExKKuro7GJHxb0qdiPUVDNqxgxbOgxRhiKygvvERAYzhAWjYTrT0Hip2HZCBU9oRjN4+ZfslBg4
Yn/x7Iq+i06gLA7pe7YeQiBF3Q8f0ruPrqPH+IETxp4WCqNXTBEcYr9qs4jGJPXn+B0+mEBoFoRK
IiiYMu9xicGOgZEb4y7CLcVtfr/RyeugV0EC6iN3QHGOZ/dzgHTVo8ur9x7dd9dIdY++MnSNyIhe
VIseiUK3vb7Yhramj7Dj5t56oTFFZpYwMm01qdN8e6OkZU7wVtjqyWUOf9Y/xk23R3cI6iREKBnz
JDNJhwqYBLPMaSwmbYal7lEL+TBwReonUz6EcPcz7SDDEtqICvUrT+kPQ6h1pUk5AzuxkmJuZdg7
I+c305vXBIcdShpRh1BRh0fhW7AqLuNuiCn8ECyljK4ZtbwJqBnCu7P3bwX09fAxLkOMWJIilKkb
071ESRUm4SMyrrUb3xDhyt2L5edAtPwwh4O+MTiFufeiRzPoW/T96cSkUGRcwcdXIiW6eF+/SO64
xGJtPTh5OV8WreXoL5XWWFHribY0Jnr2WSopiqT4GRXJdXwcYyQ9bSdKpiR5tE4sn9YQzIrxOzYH
eO5hhaotbjNjeNl0R11WrUuSZ/nGitdYueazc2QMPwt19KSkevrN5619k6kZrGYs2wqLvjfm7k1p
hJIhl0LD/qCdGsvDvpuY/pHmQoZvJRQX22JCWUhrDcZ9Rts1bdnJDtPLnH5cO2NZzP+PpfPacVtZ
ougXEWAOr6NAiRSVw3heiInMOfPr7+LBhXGAA48tS2J3V/WuHdqvpbhG1J2MX/6/iA2HglTa5SfD
7Q+6HR1F+hb9sgggpDWjSRvpFQ4HkiN46VO/BV4Bmbfh6kstdksOHoW9pVyCMxzya8ovyWkdkObx
IjwwZdiQLHFEnPIobtXN3MmH0M0JEDqPWFiE7vJ1mzto3TuCa7zpZV79Y/Uyj8EJi28v/A0fwr/4
N36Ir2HXe9WJcMXr/Fkey2vB7Q9LPVRc/af0mZ2xx/yXnRUnuSPTEjztMp2EX8KLVupdPJs/Ecao
Ch+gJLUiOqOkZMdmZ3Wr7xBqn8Wj9WPdpbN1h57vlkim7n/dLrhZZ2LOk5t/zeUt4oruS/iHqUr1
xTmU/qJyzn/RoeCkhKsKvz+8cNZLH8PL+pc/glPpoam/LM9fd4t1c8KQ6dDb3Z4R0HY4hW59rLEj
1tGq5dfFTzfeyevQHe3Uid1hL7DcVLKMns29RuyWXqdDeh1Yo9GP5aQw4INzgp8EAfZujXmvtuo9
eSfu0svk5ryF6BachLNwNs7lI7mFl+yW8WmS0/L/7aP08OPNbrqbOsktOk2u+FXzm/GltCd34kWS
W+ng/+qFzvL++YmT26Jr7c1j/DD+da/QM875yj/6V/ManLqXcOaLGFzz2H1Z/7QziT9HDTsA/Sjc
FaYcA5IUpujhwbwI3/x3Uy/KSbwwYz+PZ5n6bJx5VYJzzKt5RBmnXq0fvuPmi7fviRiwW+f0EZ0E
bYWo/F/1VX0VX9I/9aqd9aN5NPZygGNpuifT/FiBWWOG7lW7/GDt5OMiXCe79hjdGnf5uXoFlT3L
R/xdDkwBTuO7edEv5aHh1lHuCanHUceRL9aObHvaLe2UH4JjitWsiQwrPiy/G3sKbM+9fw3Wxa5z
is1/4QErHMffllyC+eLv6o1iEyez9/8R2uVShzaLP0rvZBRWyVn47uF1dogOIRt6m++wpyYvBNjH
xSjKiY/md+LTonUHdWuxDqot8sSN7yqb0R7JGcm2Oc9FfoU87PgRfiwG8NpZ4YaA1fs1fuhXtFHv
OJFgAEhzqNpI6jwe7Y5Zh+6WDqp9Rh+iy0xv/F3OtyVvvuJXaxP8tpLhykcOE3pIbvTlAOqu5S7c
k87GHfLCmcARbtIi9iuSebD8pOxtC/oCA23uHjfjo3AZ1sMWgiJ9VOWN1MwQ6Xfr9mTopniEU+n0
MxNKvpirf66pNcRlbBjYr+cVdXWbOP4eB7dz9pvgU4zvHEfNoloB7POKA0YIEPXRUkq25SXEXcyO
uBTh83BvsdK+Dnf5UJ3b40xkHZ4SnrEJbGR34MhcVkiX6HcNio/IHmDaLG15w4G2VKHA066kwrrz
VeUxEi+yyw4yktKFe1EdzFP+RNziCNSEigeok+IyUXapCbhIcOpZl+jun4J7ctbfSSbkmEnO2RkH
wXN1rinAy45u9uOzBNDa6TBDj9U+P6ZHywbWcyg6J3NnOM09vJpb8DSHIQMvr9jytjjX1xDDxXt/
rc7NfX5aTKloxyynvRY8ut6bvdqRD+oBmznMVeuLyknTIJwh0Geb7gjsI2emOkufI+ZBMcPTa39U
nsm/5hz8G+7Rv/YofepbkTqmcJiO/Kw4y4dpr/NPM0LmwIo5qmuO7NFmFLhVdxMHFCbpd8FZPp7v
8nc2IJuHiKtYx6FuOdVPAZqoU0s52ji54p166E6+i5UQRyD+3zZSW2dwm93AL3GXrXVqcHWYtgq9
QEdxyL4ljwmx3R6LM1/BsdkPh/JY3GWEYQds3M8yU5a7/z7CC3AFZ1iDqHJZtVxIXbiTEUeFu+By
oRk8nBfsltsi+VB7ydbX8rnZTlsDL1x8J7CsVRxST8gU0l4KXCHMp+zkglAHfB1143LuTuvl7J03
xXbYD/gvzRzqnKkn2RVdTlRKU8z2/C9zZeK94WS80znFyaY5Ck5yFvnQ8a63c2c5omt72bui23rk
AWxjpynXtZfd0o/RM1/6bvR6iCtACRQfQoeQsdIuf0hUboQnMWpZ+jHmPAwasR7+6glV5rp8rt3c
jb9S1zwIXndAGY2FQM89YXbqJxXvnh65Gh9aGBC8o3g3xMJNkLzWFDcqCk0JwsRc7Kwg2pJG/Vab
51lzmoRtIE17KTXWRYL+lmTyPEJ6CAwvwWSd2eUC1yrOKrg9lZzdBV7fCqkFRXAztSvTjMJch8uc
Er+YoAJjzjOnD4LNWNgR7bX1jDKg5flXL5PtELm+UWEVhuQDDNxgQidoBpADmJXKDcjISRVP5E1l
cd1gRKxCQmxNxsutgrKSeXftxYgVaUVbhu0yZAG9wwcX332fObj/GWXBP1P6HsfgPo4XCcS+YExQ
9rS4+Nwm3Lgwm42Vo1iba9EasSoqXo3gGSOmvYG6LbuCQAkufBFftYEfMYyk4W5CudeZJ2DsN9Yr
I/gY4V/40ibr0ZEhk0BCqvfDXoWui9MW6nTxMIjrGWICQrb0mQHjpZcInT6J3T6O/3j6uS3usDhi
GejjyN3Uim3nYi6Uxu7sX5X8YBi4PXrEsAxUOn1Gis/QFGadBWOFf2Kb+l4Oe97cmeJH9Yb9NsJE
CzePYJv45kJsAiQnLx7SAaPhTffEdG5SHeg0cI3wY5BxFoNfdFFwpXqOaLWBZG4iNl3ZRlA2Qbia
7KJbBsUjzlSabRVbsdyI8BUld6I5qrfFsGaMnmLsk9v1sA7nU/c9YBEr7JGhj5WN26jWHgkSY2ip
MirAdX4DrI9Jwp8gbDLs5NLPSjvI2KZF6wYGTrNNA6oTeXpYuiB8njdWuK75c/9RUY0t6TLrmRlP
d2NkEZxCz1I2Az51eJYHjBjeuLYi6U9+sNm4NYxBCdpp15hG6ZBEAi9HBfDZIzTGJIi1yAJ+YDEM
KUL8Vt9VZGjZOuZBMuPHi4IRBeA1lhugzp+gWnC1lDcq2SRuZ3wqNxg/MRm3g0P6mvt1fSMZpMPt
9R8TQ3+b2IsUlvhveQkl0pMnZpuJ7E4mUQcoLhnBoDTfN2e0kNOa74aiVa9xCqFgwNvHORic14S5
3puXwPYlrkrZEdz4gcYdFeIykgfRr3BjhdlK0DV/aycZXmx9zAxzfiDCPQYMW1zFMZC3Qe7SiHvS
fwSQTnHflaeA4Bteg/E53OXuJAG1wtZFwad6PKlQYbQMSNbc1HchxRNkVTdbnBNqJ9xgM0ihXRE1
IT2t3+Y2bMObxmGcngdydVw8+fZCex2ZbYA9fsjmg7ljvW4CO+qcGMUC4gjUE1yUu7fasyAQcAKR
NSm7aupVCo5qySXsPZMoNXMjrFXE1xDJtb1AZBeu4xUDK3lxGS+5xos2pqAKlzQ0ZvOj+yCPnYXd
unKCAoCVm7BUbebI7dmP3NwngJr0mUVnGOZet5gGztlOB6dHOhzueuDqV4CRnuwKI+fLO1M6sCG3
/dIP2CesdNva0acCA9mqMzGdgPEUn/Jd+IQguq6Yg0eA1epevjOdOuLHBKWohDnMEPO/I5zYKLB7
GB/IUqQTGVoOq7Ij1qM9YFeWD1iz/8k37CTqZ3kRcYonAdgx3yoFK0HUFCeVux8k8Ao4Mt5KR8tY
Zb4XnCWPfUO04q29TPfukH7OgDHp8lDG6/COwjVXnK5fI8XPEA6quNlMu5wZRPkn/eUwBrnQQLO9
MOjv0LMwb1oiu8cddErYoPshXHc0BSclc0fzNbXctQrUA0woTBbSKrXW2gV55wTID1bPBAXC+QOH
6qZdN7ReBGczVPxkRpghKChPWFaozASX+TjDZe6wy1Sb14BiRSS4RIgJM0YO8ZY/DKMNrhvMqHBl
DLfR8oimjl18GTpAUR7w4kuLchYhOFbAHU70vxaEAtJhZdjQwREPsDqw0TYdLMPzsTowf7uUzO6d
9oXTaap9RMmPUbPEFLgb7QJ2U5WMcVx36bTNhYXJIskQ33DawtE1jDY1gpP2qDUMybE5VDGQr4BH
fXggmPQv7uSbwf9ufM7+eK9QhyxyjPCEvqbQfA1egj/TMLgXLMeid8GiR/wY2QkNwYMyKYvQeJS4
/1AwYT7VyZFb5kAMn7lYoF3SX/FDhS75xIQs3KtHSlcY8ENqBR61h+ZbfKdrQRqLbHaXY9WBL+5F
a+0ZMpS/6UlWzomJ0v84yPTfijy58dzr226xqVjVdoCN64ldrT2IfsT6Z9NAlvOSe73xD1SPdiHS
KS8yllPX4l7RvFCRAyxTeh8A9pvpnZ6gzTcV5mfpG4dwq68ndcPl23iXlg3uH2deiuyYX4iGeIXx
8NudiAsHbEa0LK5k45wfE4Zmrib+rcMgrLVhkxmwRVue0gozu5jrkgS/8ND56xmeAjGlypvP2Lv7
h4/fGG8iirBoc3ok+dnqSGIb91CKBk+6a/Kboq37xJ2uSu/KFX/PIEj2N4AUoBFR8BJJC5LfsCSH
pfLElYQjg2dfXHDZgduM7/BZRJkyYYPnWwvFiqak9YaXhvXFtcfOBfLfvB/+xM/oylVRnU45QVgT
BeTYFb8Yp16bB3riAgtZZkkHkbkISA3Rg0Rx213xV+ioL0lnxaJS/C7ad9l6K94hVFBtoPSM9M0/
SILxmObh+eaK9sN8mfLbCHl1PDe3+GKcg7/5GzQ91n5K7Ycdw7ivDjfg7stsE5s53A71PywebrA/
sLZpQdTwm7Nwjzv4j9DcCQjMtHtK51XNxJ1TmgQRyvj4J6MwSgJjNTDe0qQ9/ZHa+EejzdYhVTIg
Pallwwg6bafCSGQEJKeiqHHpGaadptdmNI7xxLmDFXKWjBS10LYScZXJLO0cMVw2YVZ8URkbw07o
kbqZOLQpDx8OTovzoBYge5cJ0mmKYD1M+L7TURUpLM9uJ2Pf3JM2a6kY+kBvCWvsBSMosVW003ss
3AzzlVDCDY2jwfjQ5gdvP8YaWM6DFeSGDG6DGrpK9exxjhOSp9jb8FcIw62kW6RtLBHTbw1s0G/2
Vg+nb0QSndqRRXOBZ4DyGQfyKrNAhScnVSEUNxcVo12dHlCYr6b8kZUtreSjFL/S+F0on/SfeETj
9+hfs+RZw90zlzKFkROxYYW2tgbMNcut/xSzXSt48BmH9FVCes1vUXYbfaYTqhMZybZMo33WdG+B
7jYSRDyRupyXnLQdeTV0B/g2Fi2akHHr59gbxu/Ke5ocghq3Vltiusd5P0dbqzsP0XfKURYVV5kL
9qyFdpFr2077kmMsBcJ/fQjtH7Kw2mmroayJExPW5meJ1EdF6clObmCzkT3wFiBAkRizg20B0Edr
cca/jjXcTy/cnTNF3EVCA5XDlsrqbPBFmgg4/GNftVS/i0KJQ7Ki/fRtvEln1LBButNiqHaIDYvi
GZMYOiSQuQQWQgN0wcFVF9LaxLiyQJnQ4IAYW5JNWyR1IaBGeZsTyyk7aAYz5Jx/k0yiKg9syJ2J
IsPPQ8y3+60sTKtex9+TOKblxXt40olyTKTfcGJHbDuxsK2IJSTYptLvG42JHGUlDPBQmVjYjp+5
Zb+p2mMHMwaumbzoH9mnQf6oDY33D6uP3muebDGBBreQ+TkH6d0H8zJ042aJ3VPOGtFSbY2NnfSh
KngXZJgO6fU6kYjxxeKxnI9tZiw+3RNenzGFugrTXcQ9K5fZ3P7StapPubzlBZu9YLimNJ5UW87E
U8xikvsoGdW1gT+UcPRKvJNG1g7Lt7hs+UF2hq7bjjL8y4bAR47NYmJKGW/FtxpCUR8Ul7D8C0ln
8Et620TfZ7DMYo4F3hnfLnXR3+gj/qs9w4WEa2xwCIcZh9KJ+4crl7wgpdqM36vkVfKKy1VuNk30
IfPWx6Gzk4PDoDna0L+1FTcBuLyyLcmFHWY8zCzbpIP5pnQmBGKwooKJV5Nve+RgytPkA3CX09j/
KpW4LJ/l/GUoXjMfMvGrykMn0WxdJ9xNC7fdJB57zeIbpuR2radMMgwwbVP3MI9au54uiiTuRHly
uoGKJmEXxKVOmMlmTNEnBXGB0OLbTKT9oHdcjNvuJJj1bsw6rnLG16CgX4hUZjSQaEzdxL2cSbbe
rRPyDOf61BrQ8ZPfXvkzac8M3q6UB8QjBeJuYVdrWPClFRZeZ83YSQq6eswgtWCt+IhfXHwRqyC2
hRxgfsmcifRHCyiThtuc9HK0PpG6NqrXDC3RnywcErecQI2UrUd8Yw1qQq3O21T9S/qPtsVVLr/w
l+pmeEtJGxuw0THgJ3NwsEd9epWg+fOF+ZLin1NDDS9Nyc46Cc8/vK8S8BLlNU4yxr5OFlt7IcVS
sfmtKQfLR65zJ6+jXcx+CAL0IcvlQaDRSWVWreiaJOKiDBoBdrkv5iItYcCnz4hirftHhxu7GVMe
QyYPHfc09ks4jiwoXFsLGRPArjoPomn7UMbHTFtlknnJpkZYaWq8CVTTzkNYAGrsJNj/xGqxVswP
yYAj22NCorKXafn0FIPp2tj34Ahm8alJPVmR4j61Uk4FUlHQCGSnEbaGjliUcyGk+43zdO+HfzWt
11i7pWzetOE746syI68hazcgqcT0EWGhROjIYubRTl20CWnr6glMDpsizqtNpBEwSO1X/XlbMbup
Bjo8DfcoVoDFX/cLmYzxHdTQgp2iCOeBW5reOsvxFIzejK+XincqC3O7nFYlH9KQgRhi2JgkqMKq
6TMf+cNuiMBaLf/RRta+zCJ9W5eKHQ3gLrg/qfMza2buZKQ18tVV2GNlWMLIGP7DSlfan0ks1lLm
czUA3KK4zeVnBkGaMUT6YcrnsSdzKP+oC4zTJotn+WeNkBIq/pDxJiYflYyCGCoPOEmZriOI1smm
F5rjGHvB4ATjH2skKA17qLySQZ3cr4bcwOUOs/oWl9YEl+IC3m23KYgvJT8Zm71QOWrWE3pzqPLx
PDldIQ3RCkdVkQ6lOzavRjlokcXD1+tuUSTv6LF1GOPKTEqFX+6qMd2b+pcvsCm4nI5Pucq3JstI
Uad9BY0y5ZSalU/LgIQXEMLK2SKFJ1m5Si13DKwuaWLqn4pbXN6Uduo/4hD6/5SuyvokVj+x1N6C
gc7cyN1pMenhoiUEp8maLkHtLGBZFrul4oTcnqzopXLliAdyHI6Nte8yz+CQEzi5/J3SXU2o4yYk
2WApjac4+YlAtUsMIN4wDIVbyje+VDyf4jSOM0i8Uq0KEW+g7rvNCWgt6Fm+RcP6ChEw/JfVtDiA
6uI2IAgg3hk4TjdjeLXIhBXJa26oyLW2CmQO5/jI5SlXxrXF5hVpcH05WFf6uzrL6yTyysopGb2P
R3oCKyagEy0BXMEReWcx0FgrDqkPVFiRm0RovdheSnjSJEfx6Y3UR4XqLH6YOkTp7qvHpLe4TpSC
1GL2jjaLNxNQ+HlRs1/xdYnAM8V3yjHcz18VwyKDPn1QngZI4BQvXWZs4tFPN471sui/J6RQUWio
zv78UAChzPSmyFRr+dBY4IImQN56EAFcBCcDlWXxmzn+OuHEN9tvmnh28EWqo2zbkDEvQd1LLwMN
pEomrBz9jSG6eY5mqdqVDA7YVSJvXhJ/wkQ/UzfGipuvKR8V+tYoVuHefCojA0YuVCpv0BSRoJsX
VWswV0cqhasoUNnYJBtJ40Fqlzb0ChXKr3TJdH+XYIo1gjQT+FBk2XqgnHewBfoGFWiGvIuOSw/X
DXtNBZxdeq4RBnS7iJxQKjD3SbTrUn1lcy+BA5Si1wUAdN+htlEWhDX4UH0883yUwyeFP65V2Djl
a7GCfxH8a3o8BFTfERg5LF67dq5fpfArVpi6zNcU/qDepXZO/wj2y6dqcqctThYG5UuPI8qXSuLc
ML2UbDZsSzvzYgYfiUzHFzlLj2QCSiRFvStHRwl+Ivkz+uw0bJcN/3uUULP8jNtB/6fhERvNwHSs
VF1FqdAsCHXqNICErDUBNRBMg7K6hY1dVNleiz8FSXi3UrJ/06+Qnw/VLiuupgaoYcBaJSBOQuBa
44njKioWgpS0UflUevzeMm9dEgRRCOFpJh+tVQ1iVrcJ/T3Hbj/FbgZtu6qas8ldhrpc0kLNQYtN
+A1YHZ88WzNsDvN27m3TVN4E9DWK5nVLm6tgNEhF10vlr2x4WiaeZHBl0bsV0rKpGv2elK6IMeYg
4WdG3JA8Z5tKZzo1mruE8LHE2KIl0IOTFLrczUykzJoCs64h2bEdACPrUxbS4I3BAozSri3IBuvf
AsuYnKl/9U26ioJrO3xadh8Jq3z+0NAcdmDArBTNjPdmm63ktDyIxGQ2fLhgfFk6nnmCs/Rpit7v
pPYZGBYIXm0rfrZZ7ooWhoYTeay7pb9dSrQhBJueUPQsxUYrzDgTplWUKrbAGbRA9wmmuLEQ3/SY
BzF8WwwZ/EM02mUo7zrm8XLKpxDpnfP52lriT91aew3GA42HwLAkVgJHi/Gvxi00qt/j9JW8h+PV
EsINTZ3JQiHQTgRlK3IRPV2z9edPDYlKBMl3ZpPE+OQnobYyCYfmT1JpBNLde/2fRLrKINcU2Jce
+25IAzNkvB2EDIm1S9ttbU6uVPINj5AzSKcjjtMamNkpFQpvxMM5+D0wc52eKXmd8cuh7IvPtFkQ
qk1FW5+tLRRzlEXd3+uhG6BfLqSb6Htx7CgcmAKAhXYvoiuL04wxKfoT8LzhkixD62DNWUazibpL
CpgMxtym24FhakVsVn8KxU9fo359zsJR0G5+kyCV5ESDY22RrpNCGWq2M8qmCQ621mI11j6lJt43
I8AfsFSfEcPDCdNYZJTpHl/Amy9ySMCEEzpcGcG+NcJxSLzTxmNI/QiG73HiA5agdpajB4Aump2b
BFNykcsRGSmfsgJ3iTLXFc3SBFRRceKeHXFk+HW8X6CzPLws7zouXLZRA9kl598EsldYhGH2pTPf
RXMDiBZozoQwIsHOVHqqPho3Kq01UYiuRdS6XHK5PbUsLkY/Op7BlUA3yCG3VNkZnLVSmjXHhpl7
dMqbpros15+p/VgegT56YXnTracFQpdAi4UPJ8HC0fwNkMGyD4ZMRO3lCCOIp62b3ZtQvi/N09Kj
R8ycGTtQ4hVYYfU1ZtWPstOZkIMHkB7u+cX4LMqnsNxs1V+6H61JsbCUmVNcxwWiESAfDNYuEcCZ
4ncZRdEIF6D4zEDAY+svQOtA2wTswk2VyRe1zwQJ51UVEeUM4ccKhw63UJpoQh2PVDEE0ngRs/51
NngEdU+UF5xiYtDV05oMI8JUcPeEAlf+1tFNfqvRaSkRnslcl+twX+XPOscznR7ICP/Ix6Pox409
cpQp5a0Z8YnhL1Q61lwN8AdsTQNNh/WTczWUCASGI64Fq8H4pfjMEashxUGebyb29xMTQan/LcN/
PjTYErhRyDcFaA7ovC4Ju5gJZR/eLRr1zv+u6glF1iaawvXEJUIhWc0vLon8o/Il8rAHEdivGNeJ
HLzVrOOEyZvcPDjyVXq/MIO8xg1oZIxcl9m6Vynwx2VnF6MFynyMwtGRSedkqd5ash78Fioa1dSo
QQXRiMdTswvQb9NyzjDdoTqp4k825Sc508DZEIPhRW5VawFbJw1SXr8R58zWw+1o7AXzNPCRfFdC
LBQwcVIlc2sR7TiqEecxcB6o5XI1ttp7KoC9MPIoIBr9NwItbyzfbRYwtcnLrylzlKHdy/pp6aOm
wB2YjgVB967pPSqoV5niB4Q03A9JoPnxY4noKm9AEJNmuzDubLlM97lSHoraU6wZaHkmxBbnUjlk
cD1yphy5Y1oM2nRqVspEktu9YpG3AE2KZcdeZhEJ5wJnyRqjXmwzGejRv+ZUAAI1JkeWvRyTTtoZ
NLBockNOqbxa6SjhLRQZ3abl2YRi9+BZGqzJpE88nc88A6MA43Pw8IPB6A9y+B32RJmxjuSKMIB4
70Pt1dLSHhSijnMRFRw+3lqHhaz/waVi1TI4NIZPFYw4l8iH1+CVakA0XXDQ1fatxbAiJSqe6nXw
B1zpNaJtWncg7bII/snSIwJFWc6iGoyRzFY86gGg6T0l+ZKQupTIdsnaDmX1fZJnVw0qZrw+RiLL
iYhZDt+LH198kMZU1TyJ+tV9FcAD8XzRGLMugAdb3py+EmljyvEhgPAbvyy6zh7qwlxQE4pjW1o/
gXgNcPn3dcfkdSX48bVyqStUW0AfnTYya1fJSg3WEhqr2RJeTae/CdWX3hTXvEUgrDxr3UMfLUkE
R/avOZt24aS60wJmgDuktqA2G194mJnXCk8RMjzCtaUVA9ZsMljYBGPEZuhFbVww6qj+Zcx9Ze61
3HuVnJltieMq+A7bS7EIqhWYDWlf5XIjFje9FCy4Z4HsNUj36Xie1GMjP7uJB5Qfk7zeY2Ke566g
FORdAQ1mz4gtO2ahLU3ZPph/Z47Casg/RLO2FzqAniRcWH90kAEWswAato+bYdWSAo5asIqqdd4N
21G7B+Exsy6FVm4GmARdpj5HPT0Jo3Q1kr2k7BSUxAqPsY21dSlYt4hGoi4Y4/c4gpGCVGTdNqxa
15xU6g+hTKbsiJVIHOJVTSClzbZhcqnHkSxifCQyj4qYb9QLOv9ZaoET8iz91jzWTerqGbRrao72
/2M0+uSTccU4hs3CZ1grVN4SyAIIxBkjdHmtuookfFRxJRcncEAsGChj63tC87kgPipppyErXq80
28fiIJE/eqgijFoXII/eLu+4uONgl/y22MLK+QWo2con4CksU8Qv6lmHmJXjm4uNWRxFv9kVxKyq
HNBcoNk0DThdqimglIdW/xPxTTfGF42G2Fm7uvbUtISj0Dm+iTiuipyyxJywCG0iOVlkqU6EggQ6
zvo3DKzPJSfFySPKu+2ChKQkgzY6DtqelOEw4T8KtNo9WAcr9YWxfYA7RL8EeCNTV0HeITSL/Sql
6TFQm3Mj7pOr0FfrcWpOVsnMibN86uRXFxdnvypJCaI/YRmZ6h/Dty7XWBefIVY0ZQyuAGI6fsaU
TIFKyCXRpwoWfbdV259MtnufQHT8sth2PDDVIAYhsQgHAsKqFKflKJP5hjO601E9/tc1sZ0p2cvJ
HQA2qeOfwTCwQDVkDnafTuwDPXUq6SECOKoh96SELyU40iwMCYZWCw2j+8iEbwYkPCg3B7tuVXq9
8U2f4GPAVmeRC2L/qllw3BjvfSKtNfZYo5Yfy8dVNBBCmS9L7yGMzQJUhOJgtfoWRvnETqsV5htm
V+8LAWPCRvkODa9k3JS0JYF3nCB1tK5yfssAsMp0N+azLudiDfklDErHMIOjWtcbC8/MsEDlH2+q
qXbaEbaTSOxLrq/VyjrmIndjbsxLQeaBPmOuu+rE4dCi9OzxFWjufPdKDHCykfHdaqZLnN4D4FGF
PlJCqVsE0H6ELQyBrn0vUmZXzVWWDgw2zPxTxt1Ic5haVtyb/eYgcYxABSvIBBK1VViL3rKKqtyh
yA+ZxhGA5PQTqAaAxqD9L1g3ctIfrQmqFbkXQfoMLWErL8Lu+UtTH0qMFhm/by7QpdmtLIOGStQe
WgROGki5p8BF5aTRsvacIiIXEJqHYN1la1Gkr+AAoXjUioFFRiLN8BeH24ZhUq+i95Qa9IhnzTLv
Wip8Z7KyE/0JAwY3zAg/bulR+uGtX/phXXj4zAZ81I4WPv9AjFF8tJC7CmK+XXZ8PT4T1lcQkjgR
osPVzyJ9xQKCdOkXq73kbkvdrEERF1BzubuZw3vPAKRRaMJIUpNuLbHU2CBwZlYjF1z6Ud+6+EgV
AaztiIXU70YGIBxCZvfZNzwttAaQSbhGLw0dL6kG6MexRw+GU6xsDDxDwohcy5tFguVqCK+ABjH0
NQOEXh2XJF9B2XWjw79YjsS7GDh4MHJp+Nd7CUIkSvpYJVbZqHC+p7O3goMFsFjIJFEIaEDrGznq
JBGrW3UGjc4MrwWcNNl5Ru5FIHysJUY5LewBBdN9xrVFqK9jYTplMeOvrj1JybscQ18GXqiD6JJG
rwWKmueB0B0aOTEttnl0T4hNgJmfhvvlCstCGAZxC8mrItTdTM+NDncKY6BQO0z+MzORrYr4qwbG
Wi3RjLE4JKZlZY+rsMwAZ6EekjCTMNUZucCMMXRa7S8CtgRMFOQHUCjwIRYQ3SUE0OAUkBqvYaze
EEnq49A44UQh1BfO1KbP+bj42ZHp2eRQOjPlkQFnTzAYeH9mxe6RNYGg7VfdnnNNssMA6n5Q7ywS
1jRC5af8GnbHpOFIzVytxvujJ3ugtd6iaGOgfqkVJyrjTW4YKwMoMup0gpW5eYEW1LVdB8QPVvlp
6bKmSjuOOnv+3tO9cc9n+IO1P/4TmMeoF5EWaCoMRzATqGhpse/M3DbppFLZ1oHbuW/F1nH6jvYd
iX3DkpUyvw8z+C052n3r9COZkwMHGuCfAjbTo4MLm3+9NbuGBZ1EeS1IAvfgRy3XmIdVKN1ZL2ym
DGv8mFtt2Tq+Ht70vZR8EJ0u6WBA/qriVtaa0Henjo1JHBTuT5FyK7+Wm0BBE6Xz/aYCvq4MWqGL
4TFoqX/B/BnXL0WEnbVZuhZr+uqZFY3jc7F0aKetbOieX4a22TRQUX1C81SBXqxdhYH2mMEbEtny
xnT+CCglDHBMoHStdXjmAhObRtPexPg5hdOPUUVnrccFZwFIZLjj/n7Wr7FmVxDvAPpXg/CXBRXB
eFh5CkSJ1UCgJphlchPMcstwThzRPCIYYR6RcM+l4dWxrlkmxtVf2/8NhvZLQz7K8z+OlnZsbLwS
LNM4pG0DIe577NxlMtJ2EGfBMOqydbu8fx//x9F5LTduBFH0i1CFHF4ZwEyRlChKekGJWmmAQc7h
633gB++Wd20xAOjpvn2DYvOwwu2ExTaxmmzzQ9Oc5iLfspkII7QLLA1y1qxW2ZxSjSEquikJuWOA
ske7ONGv0CJFx5q+pcjzua7Nd1aoYftiuSvHfkuGftuwbZVznQOjE0AmkicibwjoiMmzv/EoMmh5
/ERT3BzmVJg2EPIY6XkTCyAhQEPsmula5z+TeK+Eyt2gBzIcJI0DThB5vW5ZvvKwzI/2PJuC1bYu
pqgA2WbcMU5Cw9Aav3FakrUMdePYJrweFvuZEX31UD0sJ7qptb2LUTMk0cqCxBhgojMJFYaQtsjl
X4yvUMVG1Q7+TZ5xLyjCjYFeUWGQEeiYvC0dV2Z+aROshOpTVZNTV6279MOuk03S27uSriZpPBho
bP0ZpeOlSdYjqJko8frS2kPSBzsdIy8zAw3EZrx+xjRW6Sxb9t5dAle12oUXjwcFLiwmc1Ap8aRV
Pzpt2KiFgITLAouewdQAILLixW1V/PYPdph8eZKwQ46UTrxP8Mk4DU2DaZYml+E0CagJnbcwLfvZ
WsS+BNz28Zc9EG/bkYpMs5fqsPaBP/rxPUEti5MV04hp/yQZ7lnKC0hKYFR7zUEozAxuM4s1beVb
rnVI2oss0XflFXZCa6yn8mZjUn8kePquwTPB2WnjupFsVlWkKb29gpUMxrzN4Kr2dODMpAXEOLi1
Nb5AufnHg7jQtHStKxhYNNEG7gArP/Kws/qQa4hfh37cqk3/r46Mq4LJNYC9I7GKzRk+yjkn2AWx
i4FVIlKt9WGfA8mqjbXTNVIbmWbatwzSpFpfR74Mj55WGbiVzas9Vs8h/GDwHsQ1nULfxLwvTeGM
pJcATXFAbAfwtmIkK9lMp4hs+miCQERMTYNtKkSNqFe2DuhlfC9YJSfkpNlatrZqxtFsPSXDQolb
3yso0+MelJIf2hFOAwRf/OXK3ZNIKKByCL5ijbrce1C1jO+g8FZVSu0IP7p+DrxiVugwJ0aEq6Ps
1PhpTn0sX3vBgoWkxbjGKAcO92hmS5ZTRovKwG7RY4d/cFt6+gsTwZt3lV2+FFhZ2iNJTvCC1ai6
VKHDdRPYuZKm4sGQvEqTNHUG3UG1NjKID7V1tHtp7C2HPsyBrJLJ6C1hXlLmxEmiNCsMpyZSn5QS
UKiU+zKTvgS77gaXxcKYb22e3zD+9ehUTefUUpBMvtVkpiDjAyiY3YFmVN38ZG5ms9ANwdJN22Nu
4fqbeVu1D/cDc5WAnAmWDFP7XFgE5ByS8mjK4NLCk8iwP8cjyqS4TRiQ1BLq1UAOWi7VNwtLOZfj
zqPgjEA+0A6UblwZ7AQEIogkIuTk2sg5L0zghggPnz+ujW9BNZmx4V66PNiUSBCI8RHGq6gI7ylI
j5UfE3KfKrqWRLmZpXqiAacZUFYO47wZn4tJ29MALDuoOWUFC9G7WmHzow9/rXWvM9LrMD6pefvG
gBlVfWboWGRsMbOi24YWuvhSUTCTC94hArnA6fg1nT35TkfqEX1SHyroK8W+KNm4ZfeM/qsl5Mie
SD7E+Ch14IWbM7dWf0x816bnW5ZC9ZGn2ssOGkUxwPFHXu063tHx8Ntx4KDQO3Nn8WRpZP6kX0l+
awbCg1plnY+/RQsVMGpwwuRzRzBpzd644LYI4zyg/VEPFRs79tliDuge92pIbAwrUDWE5Kt89twP
81swPPDmPlxuZ0GCFZMlA+mv0B+e9835NzezMKQ6NI8QSgwicJeS6TpGbS/cvWKqq8J2D2quHFsx
QGvPofBc3ZT7ryZ2Vd3EYc1qUF9Pw8dMeNFg1entKy6I+fCbDNWmCZ2NBJ4qGVELtmw9HHtaON4L
49124v9uXdzli+bBimiX9Hwb5cEqfyLvj3i+/7du2clOmpcpfHON99T5ajq2zDDkQrHw0L+DsUbq
ru/cVSdQkAq5asggY8xSiePDiZsxwcHoNwaAb6vZLEfnfTTE8pRQllwURmRrM+ymNHaNV21KnHQ0
2B1Rwnrb3jhwQyenPNYIjKzZZCkeyX/KLFb3GNALdk1QVdoK2aL0Z27XyF2btQdDv8RjdOgxvFJI
yS7BOjti1kTLC/NslIWH45mKysgksTHHDc7oobFXRmKxOGi+9QYbfAxcvcjCRuszdZjnB7jnNu/C
USM+eIhN1PA+JQRRFeCKyOCIYCSJL7OspfQeBj5J0mWG9NgNWX4C4jRVhPiggwj61E+1ftXm1Sab
oGH364gjntXaLurUDeSSIYsuUTnzCq3+tTRerUAeJf5aBboBLavtZd+dAGGPUfVt8+xmqv3tmLhI
ZiqxElOw1NPhNg3vUb+16WAncLBOLz7bAh8YgHTQmaEq33Xn0p/U4eqO+9KGyjg1hE9AvVIskuwa
nmJc4RLcPaBD8uFLKBPtq+fhxa4fRHyZ4p4htdnQl67B2voq3fOXI3iYRwOsACYClPc7jMIgRK5Q
i4/MNhOkKdx3DN0fpfgIGUkSC1vOITq7YD76fPdq4qiMzdmkYRq0Dt47fjUG2TL1q5qCyqhkXdvq
oa4H3+izdJep7Fd1u0P289GHOYSivEKwDigzVsbvaGNgWuspQyk4Vs+mY4jjo5dNoK8sumxC3+oK
15v7gLFppVyC5DHatGKkaCtYbBrEP1WkKHMsphMrWQ8yU6dstYzdbBoAAq37Bsu7DEwnCl/awsZE
VmOm0pODkxHblmObFd5iDr00Ih1OmzjhIaK77HTiHu4BO+ehGqCXA9wbtN3ljOZmeJKifaRZCgbS
SXrM6RqTvdnwkVPEp5nbPZDyBjgwaePB4NxUEohe+GWlSnk12HuKgTIxJbhOxV9KPq0njNLMyfwa
sX/GBNn9atuRzUr91YpgFVX5Xc9a1oUoUFAHJAlpdrzLWGuBECHGsm4fSDdzRm+r2B+pJ14ZFvt7
mU/XfFT3rq2cAFo9iHUEKffKe0QKlkF3DxHTt2nYvFA7qzGiX8GaMYJ8JBNckcp87sTF1XD0l7mx
tpIWhAqRQ1q+t3cHWmnFQZ/yLFcQ32IgZpIeJZRWS7rTVomnaU8o66/I+21ggVKmyOwR6qm7DtDZ
4VNCBYzYyRjFTgGWJ/fKAjUVUEP6Iv0KaFBU+6FE3XsPVBGK5jBm8j0g0MmwaV2R41fGE7RpN1oZ
h0H/1kNpR++LLQFHHYUkjf5Ma5X1GMtV30OFalSwK9VwufBwY7Gi22RqIF2h9RJZwA4TYgjM2a2r
6b03bQAOSgJI3e6mANiIUoZipOOFTEg7VqbeE9u7W3PzRcanoewj7DVz3lf/Z1QPa8KcD8a+lf2E
TCU24SLh4IdS/WSE38WmAQ6vrERaXysqZz7k9yj+cznpCwqINdS7ifA1SEg9VKXKxVx/EIfG5Kdg
Dxq2e8VBuYq8aC4MagTxAH9YxAVe1x9EzVGEgZwMQ3o1aKfK+M2FLt3kGAG7lFfFbe9hq/hJs4wA
XcFdPO08UKojQtjzJVF3oQ29kOtRwfSSOrSt5E1tbUhJgw9F16nUddh4BGUOy0ZiGQXSa00jb4RQ
w0Ds9KY4CC9hsieKNYbUk7cnsNFl6DLixSTWyMifnGkfDg4IbLh36I4K6xjCPzenxk9VOL0wpufv
MmDzTgF56SBeyhDD/2lVES5q7GoBe2TPr2GBtdteFvuk2Hspqiu3+xwOA2w7IKgxr/cdNLC5fLv5
rcYStEYBB7gXd6+ZvXdY2qSc/OWIMDrCD3HVQLMpaOOsgSmQ11Gjwk/DcA8LpfSYD5CHQ9d3iSuv
NuofypzKuvG+B7plI4WxbLHem24Z5hW0kyLCRIk6P7+mm0JBEsHNxrKpGvpDw/Oi4TWW7zVuOfh3
ZvfFPb+QwwNucu/RurhfiY5/zDTdVHrHsITHbSRrbgslObnDWR8MyuhjRpjT8K9J32xsdDpYlbB2
i+TckdKko2jBFnIFaBSn/zDIcXBuZoML6DrCTB/d+hhYA1H3V1XmqHW8cRdGJEfwkt1oH4wOoL82
rO9Mpd9OcSf0BD+8cZx/CuvZAX/RFKDZSqz9NJVvBlIT+6wZRDvL99TAJWhTOaypK9yUMPkjsm7C
ikO2BwjYxwoYOqh+Ndji2LI6VbqqVAfNyzJ1EaeNuR940V7zDLIWOa0j/oJzdiqJJMRimFNIRcQO
Z0KVYtMGzy7ZduVFnWdKuOLyLxO4Iwm4n+CRyfTalxeFvYqOyWx/FRBe8/g95kQMXTYu8QEmQsfM
XOOE2Mr4M8mzXVdhjsV9nHbT0tAw7C+9i1pgyieNLUzw79x5NQAX1IwVIC+psnbKivzUWnDIVYzn
sUIdq/GIUicp8J6BtWOh1Wl5FfaH22m4l95XU8Z+TUBaECAaLX1LFStQsgh+6cRCc3g0Or7CmAgA
f4dE1kbQEgRcUt5tFUK0w31Rm0rWQ3jvzlWhR5cyBGc1uZQ5CR+6r5iE1AwEG3uA0CzKJZJ5S7H9
oH9pMDthdp5Hj5YjbvCslWjwj//H4g92AnzoScLWLX4TBd62R7KYjiGBGb/obKjK95jTo2tOKhqO
JI0uGanpJhbnU0lPzNtyU7ES3s2gTNrVZ0NrHJEJkJPcwZqY1i/2+anV8JbjzQ49pSY2YWw3SprD
hoYJaLLd5EGwM9iDT3jyoXkHlygoZUVz1SHIDJB8u1X2o5d+AHpYkV4IfaIEkhHZoQvuk70z07OE
N2IaHzF8TtXCc5OveITQzU2L1mr2J1cadzEpGCYD6uE+T8syQK1Ve8QkGMyZxjIbNj2VOCvG/WTp
vj6KY8HZr+fjWmF52hHfqDpQa6DTZAiXzeo75QsNmclgrM0PVhaZL7r2IiJtWcMjAGwKr5L1NR2Y
XAeuZJgFN91LgjkgrlsDkHf30jrO3smpMpZ6t2l/G3FvMV432XZEg3mAUebqPypqD1sqazna+XKh
XTtbAX+5J8ysFDIngQGOYspKqWJyD39rHRJvjYxFNw/zx1WdM+gUCxo4TwAyKuTeVj+1QA/LsHsN
HBiHV4Pt+YDazKSfsZ341kAW4lzZKtjjMpEEeMM2PN5YrMOfzX5MqOmwiVsdyS4p9/nPAD436ofe
XbPpmNk+87FZd0BGxn3m8aFwaI2rZv3NlxSl1LivKa8xb1KN8IDibm+5eUc0MfVvDAe4ZxQOKvR1
brMVDOh55oKLn1ltNO6jHg4K6kiutVWGO0Q+S0GhtUNyDQDF5mYpoqww6c+Sh+5QZ1tPPsNYX8Ge
r5hq9P9FSaqnvrSWBweHEIZHoL9qM/ubxyf3XCrpu1nhaTbu0+o3y+AQln7YJn6QPjrlxQGA0S3x
6MRFaoCtXEnUi+zmYJnMOKXGl6nYh1jUOwMtWPYn4PAiDzgZ+FHbilhW3K4CNmoxEN44qcTbvevD
af6giJ/OoZUdaqCkwgmx8WeT0nIF0ZZpREYPxRuXdpHnFclLyBrKDw2AKQZAMPT6LXcdKq2BmTuu
vS0SySLXL0pnLbIcA3Kn8rH4P5iu4zvo9q3hYvBOW5Y/83BUEO6YATSwzOEhrqqnMQ67wcatxzkb
yWvewWYAjqtEtSjyf6oBUsmRaKDRb8ZT02rYOWOYRBxpM+HgXm87FPfohupj9a53mwq7BoyX+8AX
4zPpOJLOPT9bYmbQYOhnnYKBCY4Dh+Y5Y9VYaiAGYwM9EqwQ9IiVl9NiPcgGuziJatV+lNGNTUSO
b7xMn61DaI3pAAyfxyjEB/YJTQkACtAFfLy61mRGOw1e8ODD4a0a71WTrkfoWKb2PkN+Q5W+urq5
ccwTTI1lWX7XibdFx8UTyxqCRnnZKrWPfZASAImMyo8hdl2hn3JqS1SfolmyxToF3MWcta7W0ykQ
GkMxMjyWTd6uVq5tlq+y5MyQoyBbI0hhRns76x6B1FmWA3woxnU0FauyASeufuf7DSHdirhc3j4s
+qZ9zjjSgNWyFQu/CLhi6Pc6lnNiApcGNO7rYdMpHdKyfcOdPkbmNppZhnyx6nDnxHHR6rrwjVqj
84vO1932C8pk+v+xC2E6R4nB6jebLbHXrY0XktJvqxqffxBTkULeMEIIEJfJeFUQJ0YmlAhHObrw
KOtkrUf7suyvczthIegraVLL9ktNWB6ignQNuiCrIvv6CxIsvd2GFPs02+T4x8FvgH9Fn6rjKbFu
If/E6bPEoQ0qub3LmvNcYMypPRRoUjnIAQBaavl0qCf3X8JVddiuOEDUExb37sCFVXrs/dqNxlK2
nOQjyNhyZ385IU8eRjqQMcrkJoIJWhRaEpnvRc5ePN7YmrObnA9pczL36YqbdRx5AyNda6SjZuK0
TIYNwKpMgmNKTREorobwa97CiewnwjEf7EHj3arGT67jXW2znMK+hgwCp37j16i9BdDLDW1eElOj
0hfOfQGdsz4NGXRs7jxzqda/Cmegi+0b8mghonUTQcYq8SclGDR/d/XfWekAUs9mnyOcNV4qnzmH
F0BRp21i+1fGvw6ZzPx7nH/Pi44GmooNj5p9FQ2MfYXIkeEdzw1ccsDl7DuGEiyOwHp7PzrvCCAp
H/MEuKgx72GTQkO4UNxvpUTqk50LU26VbLq4RY6LoZBsmz2M6CPAC9SqHeHsaCLaLlq7TLHCHteV
g9xLeZmmyxTd3fnUgu0mBUk6yp3/TXAAZOYfD8RkGSurAyO9K7CO/ZK8pyBpn2G/77o/V6/WLqpd
1q4G/Cmhy20w2U9tOhkdJqgIZlXv3WY6lfXT0FLkzOvR8vbzmdnqxca0nJUXm0cXRYR0GBFUdjuA
GC0PD49pDlI432oO50AFPzB5MB4dRkhJOZThOP4L6bPaBlUdrtUwgJcWSjs9wbw0LVYElfAd1yPi
bByjwdAd2D2fQVO8JIF6zpeMBKtkbpmsTyv45j9NObocHYoLY7iHb0j/UOOnBTOMi6bAnHWra8k6
tfNw5Ji4PbsvqLI8jtgSY1ryf2XR3zXV9UeoZiUMMfhR+w7H0GWZuGQk1dE2DVEih98xagia7X3N
KDo/7En/rSVrCMAiBkTiWQrSrVuYmyGIWaoxTFXsPJHAzfwpkHNgnZO0L3BUKV1jdyq64MXEWQVT
F0sLnlX5cKYRmYIH65/eiFu7KN7DSPNz+dyUnUo5R4WkXwNoFRmTIzIs9kQzLxqtl8fWG7JIRo5O
kv+QPMWGenYb50x3rZl81PqJGq8Evrsuu1+TTj9jrZ5xYZsvLf+yEpX6sp3hXq5aGbQHvtpgJiyx
8sSNnithmUB9UD6TgtEkot/YdTFePC57wcT8prttgU/RIO8VaPwWZENniHbKsZSKP7YYCHn2Qa3F
OsDWgA+Vin5Js6nyeYAMvazdNBN2EJtovutIO2fg4C4O8QaFYpuAbPZkXOHi0bbsjek2Wpa+VYtD
YFQfZa2+gEGofXJAPvfqoB+otNLP1Ogvn75DkpIM6Mz9dCtRRF3x4spAGokKJBOD3L5HcE//6mCJ
OIRWl2ZG1TY6JA0oOe0Gpxna0C3yf4QqSvM2oAPBYrHchPEhDz8j81QPL7WGGw1h7wCVsBM8PMiw
xyIPF8rRjPQ4NFmkPVFL9aK4WCnsZAZYXpA8wnBZue9Z/u11n0XbrlHEaPFhIogAchC5XKfhNyAF
pPclAg1lmWMgqR1gG0DqlJsy8iWiSnFkg5CZr4HnN7rf4FQm9uwdPHyu448M++0p/44xhRt2KYxQ
RJQgpzjowc7DBA+eFygTNPMR7GoZOCvmP+4pNuhC29ug/gUcFxPi7YwpzkR9gcYQuIh7ez13iaFp
7vIRQRQUOUW7mq+OCvFh0dbrxp0jD3AmgULeNjs1ObbyZplvRQMNd9NHHKTcAan659hwURx6OV7U
ZeLq8h+2En7D9G2403mSJwCMvFlC2Q7yT1lij6SEO1NNwanpVhkKalofcJJNzA5fTWIIYmdku0tN
8F5Y0TALlGYK+ihWNoy7uQtsYXAYxeQ3ySnDNIAfDTsCZuMcNL5Ukxe6EVgi87jGKs5ErmI4tImH
CvmAUT+96uapT49oDAEOXBofGZHFHp6v5m1g8/cR92xfnFXd4m9Q/VbcwHNpJpIQky+7gCNFo0VL
FVI2OkIz5E3Bx8AmZavLSGGD2odJzi0ft22psXfF7o8MSmjE2CPd590VJWyuZAWbaigDyxrSeevl
qAi8G+/AJpippNUKVBL1vG3IntCEY2gBfjRQpFsFrIMT9yUw8TOioAHEZPblHjyn39ZdFBx5i+Zr
fHUJCuTsPPRbNtF+MbMiZp9XDKB8dd/4sCaZPxBoBKdkN+VvSZFtQmoIkHnTm+wdN22/7uxhzZRb
jTDxRhj6BpEEjVx1tjbTatY99TdpMbzgXJusk8TJjZTpbkKpY+OXrEIbNdZu/gbKSLrcIavmraj1
GsFyj1O+Bkeev1T65QDOZAFdFJpdtY+SU3QO42OUn0c4vaD8o91tZglo3M9UC5a0OGMZXDsFennK
4T7jQXpzSjpvqdWP2BRLU07HmCYRN5sS0ncWNj4OEhm3Owkragt+hdSt31REJ1RkuUgMbFiNayYI
MaENVoEpD4Swrqw/ZnlO+BM9p/IDilr60lESLHCpGQlK0Ey1HOuG2+y8cRast37Jp6nOBfAlU6GB
82nFYpjHCeA+bTNOLWNFa76PzeCoQvSpU6pz5vgKjM8ANb/LxjTbQ1kxxQ+zIxdrNDe1kx/zHpvJ
/NmzUhxYs3gG3Y4jVyHuh0hx4Zo1W71eKeEJH79G3clJPWFEUSt/hYvBJZlJhvcopHUoGr5Vg8lo
Jj4YRKyEAZ6gCXphiQHa58yZhHc5b1hs9rMOlDpmYb3r13oVM0NdVJpSxx5QS5k9IQJ4WqxgKIw8
NIZ8wCCI4BYhOPc6CjykBNUZMRdKrUNU6+sq9jZG/Np/hCXh2mQKTX28zmipeB445AV3bw8PQU3l
quak1CmcAqCECQCI557xNdrUKViX+W5CJKIxag4Q9BjBBQSwduPCo7eL7Yy5qrd0eC2ng4IcXGI0
4BZLhUe/gGGq7JP8kHsIZLiJkWLMlNQJEV/wygqbSRML8PDbtm9hoLIzLwEDPqg5DiE52b5L9iGE
vgT8qoVSGdoYLbS0bpxuFVhMN0HvxpWeiuvYv1lKOBJhmzmCZpfp13xzQlyaCrn8ihvQaYmuhTNQ
Tdsn15ymdMb4JhAd+MfQbVzDL4cPu++WBok4EgbspIhNlf6F+kuoweWQ6J0mZ6UT3F5BTuiGe2vj
CzH+U3q+c1Y1WVOwCTP8zsReNtd3QbLRuDwxB7cL8hYo3AcRxGi57KmQdrCOvunI6MM1bg/3+n9/
zhiXpV8OFw4OseRZ9+S3CdA/gDGHfOs2qpj8YfPkG+8Uex/UkAVGvdbILuoLVjxjv9DVr/BS7GDy
VCy2RxOkbvQNnNUYx23DPusvZvRnYTU9/s6RSt6x7l5EcmjszYBjgmSmf7LYCLInu5PiFWuucKQt
2BsCT76XKD2nCQbskFBfEeuWpK+ydqE49/em9+uvRF3VX+TG4B5Pjhacdcy9dD8B4R3f2RGYZFoh
NmA8HmCxoVj6P2tzUxCMI5b0YOxm+PsYP3q6ZFK4MGTg+ruoEJhplkq+1cPfDnNgvPX48czHMADA
iHU/jtc6Ys+H/Tnmd26scaZGaGtmhYcEe4p0zMBt66kZ/bwKRj7qFMTm0IuHI7D0QzB/R3qxhYqR
EKWmHBoDGAW8uEFAF8W7uR9i4aFBIeweIXR3bMbyZUR7IQ8JsQv9UWlRSGypOw6NHP2ogm9UDfLp
IXUcPGZEfkfXVXtvpBM28cbKwbrIjhofVfkL2dfqb3X1iadXCdgs3sL6ItNzqXyOxk68jjxLWAuj
hzUf+pPfqE533kP2yyDlFYvih+S0mpTNgkeAbRNmMhCc5oy4kbpvLEX3Xa9jiawCyyUAL6Ozl/qQ
X5SBZ6UMqeXFRndpu0Sq44cF+xLIN5a7PiWKbT3ii8lliGx7ozowoApoSyzqlwXWXa6NjV+HJlCd
IckMy8h8Cw+AZTg8HPgidAKw2v7EuKvT8xSkqzRovy1S59Aor2cYrsBUoOAKo4hG6algSjKzBc0N
LXJh8LX17+jbXLbtE/y4gO5MtBzlNoBRzzLQuacpRUXYayXa9s4O5jdzjEP6IYQlUqah7hr0RbWL
+Qt6M7syKUrXEnAwry/Z1M8rAmozd6kIf1ocmEiWa9JgO/uqmqFYFS6+oD2mDIsoVbd6SqJ5gWs+
FjyV6StM7whXx3j8VDzzZOOJGKb4sgIeN86PZzdrEWFlSXqi+OndbkOzkWCNxXWaIqwS003OSgQy
yTIBpNDV8pFX1Us0BeseCoEGPdfYtqRrmsbGJlAaPrmH1J2RR7Gf5awGAMurMrmC8C+5/ENPX/yI
wC5K912fi3vLEMr6Cfh1MgUMjJ0ugTw5QcsYju/0bBF8O68NQ2hItcnsu+0AzhAgIN7cblU0mwxx
WMKJ33Tuws0fZnbIyU0N+PLn9ko40KDm7UR88Ypm1bAhrLjDc1f5mB3gLDBsNmRitj6JsqXnxsuc
MyFhC8Hw+1nJ8Kcsu986B+kP6Qw81ViazdNrZ9gYpc44JW+NiUiJGB7SYfRfr1cfObOh7t2qoD4l
FUSznsWJvpOwf4aa8yseaJvQ9tzM3FiU9ffcVmi684taq5nEqsOyoIJDV7XHRicfBpvV2udoi5q1
HO4qKnzyesJ19C/tNgCcur5iOQPynI0vegSWtHDtH2A8xLHjohsWZr4Lmg2md92AL5w2LH9Q8WD4
S7la6otC3TpC53jlVODW0+TRtXk8uT7MabVUL/YI2aKOcDGcsLC3po+sTc8usqW81FdaubdtmGxl
u1GRA4JKs67dJ1bwkgqNlfH0OoNMovxwYc3Uio8hZPOnUuSyPwUsUinNY6UcQiptsb3gIQsleQHP
zk+PAkdK7TpBl6OZMAmWBUUU2GIo1GfQnukLZ4MZMUPlgICc0x7xqFs+FEYw8+5Fp6a4ECLHetAq
XwP1pE1+mhwUEa614Bqh/ubSgUQk8OorLTpnAzbbUXrVHoOW7TWzWURJwFYajkExPiIbhyV28LVK
lz9Fm4RMcEFbx6oSAsMyx6ytu7vOvfXFrl4RITAh5BRrkLDavg8GkpYByb7sD2r7Kbivgk9EOdf+
ve0/i+7QRRwGKHysZaEUq5p2BWXkOlHgqLJGMP+U6phO+CNbpA7Ticu1h2e/cexmKwdng5RFApVl
lcLGIt6DsObUDvKD21c22RKCN2xjZCFFCu2HHXWPt485GyYd3BCe+eB4GL+X67awTvC2jM2gRSx2
Fi47lSRyS5Sj7JAtQGekj7IodkUUnKqcUockn8QCrcRJ6DN+66hRuhOuQitYYcEZRuLAiDUyJ87b
nYfNERnJY8QIp1jqsicQqU3wW6P60uAdK6wRhhBoDc/N0o19lD2varZWgmqrt8dMPXYear+iRqSN
5Ie1NNnRmIKYxINDt1xlAaHL+efkbaz4FvJ0TNh+Jy+ECtvZa/ITA/BZxj2bdSrRNR6ZGXh2L/Lk
Hc0rIk8DzEdHwz2fS91n+WRPACmzf9KwIRWDAQXXI/sh2uTWFgDjC9pxj8X3D9TeT/4bDBVc1j+/
3ueMd9MH0JE+iq/qRBnB6xUPe+rdU96tT/1sfuGaljAUPOuHeuVV1T/9D1vw23TIv6qLTTDcQvB0
AfUvJ2Zb6LCoJj/peMovPqyD717UcHhXykmPf+oOuVOOHQrsJ1bKYWatVI4gLyQbwJxbZqwenDc5
+w/zT3nvEFdCWcPtj4YGgUypMV4NZ6imSvZCZ9krLEpZeWQMgLLd+0YyJ1lb56Z8q3v7ZPUQ0bx+
NYQ/QercJl1d21B8EOeKFzfqF9dWeZvgNnVMAynUwmFU2StuKfodwkWADXiRpL3M41W5Qn2gE47E
SpebDZPRnhIOVL/CEmqAfS+3wOaRx9++BHIPQyhOEd9hZ/ZRiZtoji2UX2fbgk60aFo532B6rytv
VzofTMS1C3FZsJAQzanBrcv88AjqFeA8E+GJsD1tnuYy/k2afEubfo0g2Tj5FTM4SfklW07R/Swk
W3l2D+txKJtpoxlMX50tWPnoIRkZhnXRmBR6LX7Jit7XG4Fgq8BCL7tUdo2fmPn/v4Pvus61lgQj
BDGxjOzocqXApeMwv8DQkr7yHPGds842WkV8U/GwzUEDFHh17G9Yh877RV4HTgnOlEC/rPbeXDCd
ZUPKssFojsxn0f4CQPOpUWd6dGH/KpJtMSohC4IilK1Td0W4dvAO7FefCI2daCdRHa8UuHbCgYVX
gCRJMo5KxW+MC3CjqR/mR762sP2aUAWCtFSuiS4GJRHGmoQg9Dtki2NjLDvkDgmetBViAweVHdbJ
iXvbWBOQHmTBrGZnZff1dgRY5JDhgQvesnm7zBBpwDPtTO+gGr5GOKLLR3GMOz0BVYXCN2DghkOC
Qu0t78iCRAEp04T+slR58kr55dJFKvl7VCQAZdOKJIhuYd0DfL3eclzOPBCl6Thv+OubO8GJZlU0
dfHKC94SgRef/UOTB6OLvhYwVPvmJeMIomFGkAMylzoFCsTdwDQXBkbASfWDrWAWFhtpmG+1Q3w1
8CW42YLxrezVbecShTAzrbxYHHRGvGWQBtgyZ0tC8XDqbidnEQPB5Hq6S1iPiw7P7nHr6b+h+Ffw
FU3aMR93lmucTAuhD1mXMToZOxmAk8x13ny7nofNBXAKvV2W0KtjWzfQqpWIFEsmdFitUkrYBbux
OlkJUeFN4zuswAuHzgBbK8hyviGTbTN9NrABhy9TthfbyC6q8xeHZBAwD6oegbAMXGaxFYAtcAjG
DpFzdYf9ozrHAeODYcSrHyWqPpE/5yGrlITNdY8uTjHWbC6dBnZdcWD2M0zgW9nXaF07FghZbICi
/GaR+12CWXFrDhlngDtfMnebojBCPkg8DwoiWsY0WTCQb0P4fqn1NgD8VXp5NlNuXpX1uv6TCI7D
xtzZ1hJumtP7Ha8c0ZHAYPOIa5LZR4h5uB5jddb7Y/iXo0rDsXs8jxgmNwPLA1g3dtadkVNg0GvS
qiY3h8yw9j+Szmu3cSSIol9EgDm8ikFUjpYlvxCOTKKY49fv4SywGOzs2gpks7vq1g36XmwY0OIP
oSckF2CGrmbpeawsTmOMLiysF1qXXMTAHYZDzpVtAZzE7EtUknWMRTJ8OMvoAaRhZ2ky2Mx4KscX
hhWI3aVkp4BaDXvpOuH6jIWlJONCz6AwbZb4LC0KgU/SWU7e6l6tNUex3k9wpkP5DSsB2WKMtWjH
xTh8BLdn4OGs5uvTSaIMVcu9KU37SIwIKKY6NR4itoH9iBSaLPFYrvbMtS8YN5fY7RIljJRz4JRi
yvveDidrpo70NdP1U1LGbtl3y3g0vCdqAwtgJPBaOKNPTKR4QQSUyECs3DWKZYh614wuhFBjmun2
ueWrvYqfG7ZoS7l2hVuiMiDk0OcHuZEmua8ZzTM/K2ezBbSdASuKifWWgzworxWndQQ3bEhLD8a2
I3bFdt43xMqCgmfHzXc3vUvGT/aEnn6Qccc0QmyGDHuM1/p01cKPDoIVdRgYGY06xkIg4wkgRzis
MB8N3wDBQBvpnRTnpaymBlEk7tCOWgFYQjDBTQIh7rGmfiSFrLWFxAdSqTgHbpDfLOZ+mFYHKHkW
zy/zB20gv9X9DbewhUnnNHDvMO6ba2kb60LWY4yVJExQarcFA2cLxgyK+WE7ApRLHpZj2GaH0RpT
1hfhJd2+TDdPghXeUOACCvY9LI8NQ57O8kRKJRjqjMEN9g6nVzyANDCIUXWEkWux0+NjRtZZv060
NdRQbZeF53HYq9FRJSwDX2AKGD67vkaPhhHqK/BwRY1xb0UxKLmSsSi/JwwvgWm/mgJLdz6+W0se
PCzcpkVy8f5MOioCQ4KDLngx4Vwv76XtzNBnvjkkB+he8hvltX4Dayl/xYe2G9AhPVJuHlUWLT3E
HNgbf5wE5YQOcPF6lFiUrRlG4vJsrlBMkh0VH2WQzH6BvfIN4/7AkwhZgcnMOBBiKK2ltq66Xyl6
6BzyZufTOCm5i8yFcQeZfeKS6pshvaVxFLJBvubAHBIzyWjO3Wxw1ecP2QMy1lrWR8UerS6e1RpQ
ujS8WF5F8l7p1qJ1RyT5an2tW+fGHjJKh00yORJLrNkQcyyA0eJpzb1QVFuQncNzS2l3Kn2RvBvE
vmXmd/U1lXdFiEjKV9Qb1id1uW9A4GInalcYeQ8B3i7R+5BdUVrOqjMMmwv4z16aXylSgPwGxGWM
JZlblt80UiKu/0crc/WLea2sawx8lR6rcAtbSv+doGoOJS7CeO8x3Fpaxk61KGE2KqPA+pLnZz3f
JrlfmR6FvyUuNWYpHNlbMH6RqDyqCfyv6asBJxHIDl6WuCReFbEHgRDyXgxTmR5CXakYptUbbCyF
2BNq9iJq/CXL5VU43AsDaQpS4gjr9Fv11DdjbJGCPeV0FRSTNhwECT0ktk7sCPBjAe2R56TbhOI9
csHApoHF7r+UbSwwbFq9kq2GfnVJM2MCC2S4XUP/5NrYLU5EOsZKTHYpSR0I4ENxGF/LEfYKz2OJ
UtAJPjDq3aSayJhuBy+ka3wh8drc5uNGOY6v+Igz07Lorjy19pTikHdnTDco1ag/w8aD/B3ny3IP
7yBT1rq8FtLti5Ik6e54cFg19tpe3H0V4yZV4LMsUe2wMMY3LlZyiDf6C88aDIq88MZr9Qyn5u5B
oBmC9swADRYjGvx8byDTw2dUQ9vvRuEKmaBGs0LLcUPUrFwp36gCdfR5MLrJzYLfgTRhXDYt7e2y
147J84Q0kt17JAMaWoji5AY2ok7ERvSmELmIZ3DtQNCFtsIZC3tRzZZow5jYlx9W7FU48tXL6BtQ
Iz0hn4SxIfyLDwVIJ8zkn+e4DgrUk0phwwFg0cAVgMfHTFE9ZMJZx8ZAWOiPBYbzjN2QEhgnOrOh
pVj38TayGm7jLZmAPxdlxyzTyw7Qns60X5aCCSxES3sOuU1IVi9QEDnwhwxSWqeDJZ8wnzQyMj4c
FK6jyBwd9AZd0Dw6VaHtMPaat3J75nbILBtgH7fC/unJI7uWm3kW0ocOXtURRqAKWxBZRAUNnsRp
yW7NpGgBGaU1XIYi6dtgLLov7DM4VeYkYEyRG+SjFCKT3X6yVUhfcECaLy7Tjoh7bNw340+ELaYB
32JhDfObMyzNepvroRm2bLAsyWAnXMlEHn/D1pMQugjzbeSg3IYfoMCY0DK8NI/Re3ShQoQmvkxV
J8+9ultFKQblm1a3jYAUc29g/ECXmdL32viu4AQxJssKUht954F2EACUTZ0olnDwOT9SEhhyZx52
3uRf4HJdP1bGWkzJbXDUcOVRFOorOGTQSCYsftEQLxvmKJbHMcMjT82kU8zSXQfgWfY8/wQch3QK
4s/7M7w5sNBZgqgdzB8NR+o7Jy67eoFV4AcbA8dHb7hMWTn6iOQASvgSDMC1lWUs6Gc5ukSdUQiD
A2wBPVZr8i1yif0Z6fyw3GpDQiS5sPi8nw0fGH5G+Ew3QmKB5yaXAr6DT0z9DvInm5467Fi4JjiZ
pGwxNcAm6YViD3nmSEQYp9uiHjK8KJhC4ccTh/cS7CzPLunrp9E/C+gDcm8rMrrodlpxB3W5/tKs
AG2usExEagY0w41+zdDADnPExxvAYTW35sl3/1bMRSkhoZOvNPO/8WXY8cITRS8xHwQmsItWE0ku
i+DILZwCB1pW3Trlb/Dg7yL4yfH1Ll7yu/F2XLB4Uqz/mw3QSx9icjq/CAvvJbuUtXBJ0dUmbPMM
NsAaicHAVubW/Fgb6b17b/zk/XkZ9/M3qejJwGBteDyGTFHOx7AT7Naei/jMCYzVgfkn6pAZFgyY
w8qmp9DUbWkCbvNzdsisb61ELvvjEC6t2iUe4cU1bG2vuMp/T+SlGFjgcoU0jpJT5lWH60yowvk6
s/tPgsuhkB7qUTpF2o9xST/zs7Hhjitf7Vt3SR7JVbgM3zECTESo1/j8OoZw5wg8LYibM8/0VhLL
40YVNq3xJLB2E4bCB6gFy9Fni9+gkca7PDft0mTqxrZJ8+9w0jNxQrT9enA4POlXGXszse7s6Pj8
6TDBZknfifnhKGYn5m/8XhDtJkIoMJD2Wxl3LIdj4YXGDKUrxPLMBgwEYxBhOgouVwwWlvrJkOJZ
OzkGJjl+CD6DA96G9d/8BCxtWFEhGH5h40q/sy7W00ZulbMRwOOEKfmJA+2ETByr7sohfRoMRD2N
qIjvcN20i7Rq35OTRTIzFaX015wZMy6VSwd/gmSBGjwB0oIv3fk6IngApoqGI1jzne3khXEvaZC6
+aakZxDwmJCSa77nv8DcS8EEuPUtZJjFgJcExm2r+qb+scuRZAzD9xO4/K48PaG1k6Nu2lHjZumq
/ZQqRwmJvPDFvxo9Gux6ZV22W4A3lkh7E8odJyQOFWmK9SAFnsv23t9UPsmVaPRCOnKBwsHh/xF2
C7bV2gH18j+oIm63bYSfgsOHxP03AFi3wR54XqXIZRXSPCRU9vNHJkSW0Sx0JWYdE5eNhcPwihu3
B7RifrfHdW2IGCTSBTLAAo2AgLIAOeTdk8zj9Sgz+C8l+mFGxwr72rygsbjP+ZLcDfablPxp8qpX
43dA6hCLCSwN+pVd3UqKY64fIW6EETjhywmpdv59ETJTXjyaNs8Cf/Lk1aQnf2LhyRkvUgjh88fz
wfM86+wd4V6pXGnxFmgeV4ZOuP+k0f6EIJb8jE/Cphgv02ARh2CDpcvGBksg3HO4+VE3r7cq88iX
MBAGsbh1N2CKFtsQISgWtMyukUeVjsEgjaAdEz/qRfyrvDNm5BAw3Xrw9XDX3flMPL/CPXoY9+xz
pMmRnfrzCXqQcSox6V6YcIfOfCYGbGBKECXiyeVXuB3pWbzVnwoYJprDP961uELlWXcrmKPsAOIn
JQvU+e6o+NBppGpN8i8DKrBUVPycp3u0xL52noNA9kONX+zqqSHN7xACOy/11j5XleZrwiM61tEK
up46LYMJV1psoT1Jd9MYOxaU0CsDQvscA7WULG9SyTReA8eBYiua26Cxk1ESoxjFX5u2YZdG66ex
rojhfu4q1bcIgWfIt5NJ1Wvwnl0S2dDO2lYnxxXZf47btKAqXJfRGlsQhddVfc5Ia9hqwWZEdTX/
daeqexVbjfY4CmfBvIbqRe6vmLXQyBX8brIx8vWszDXpftONTBOnQ2w6IsZAF4AWpM3PUbbjv7f9
TkVJHgwwPnfIH9LhoaSUpAerO4bPfUueHVOpbzlaZcrOaFYdNUi2ho3d1Sdc6Wphn3XnoN1m8q6P
d0N5oJHpKnQ0a3R3HdmYmg3dqW6WCcG3qje3VhR1Wg9j4lqB4Ndodzk05OTW9xyQpqsZp6yD6MxW
A4G4Q7b1lvVOwTWjajd5tlLLRmS8gEKGVjMeMAf+fpazL9nCwE9RIYoPQyr6PBTgdH4EDEbyJVZW
Y+TVisIeil8UZ1sdkUMpQBAa13H/VxTbF9VX9fzuaZFbza8ngQGtl5rzkJakkJ2RsLOAhlArBfaU
e9gpxt1eLNcpA4rQFpA2I8XqlyoakOG1zam8DKJO9K2FSCc5yvwSmhcV+xljawV+G4P2IkLYFURU
pUDVbCg4bAEr0PR2mNsusu9i5haCk59zEUcNm7eb86x0YinA86kupXtGmK1goyrlGaFtCy/Fa0dO
QL0WJM9I3ejpTMKNQUdf7yp2sI9gclDoVhT8CbQNWy09yOkis4KSnIQlsW31sa6Xs0xfPeTmNR22
WNHGLTgpdI5jgUyxXA7qHnJgydsOVzSmDKP+eE0S7pTE1cRNYL+SpVF9dOlNE35xL8cPZ5fRmuFq
CH/2tZRHbKkBn8UVWRcBYBDOf/le4UuJ4cuTsH3LG/piDqBheK8YVh/GZFVEZ0X4GIvvoGEu1P38
CBB92mw2JWIOWlz63EdaE4nrLv5hrmoUzHMoMwxg/Gsl3hHjFf0ONmMdPWbkqXti4O5ajPKrYGlE
n5GyLYJPSf0JGMy8lJuk3MZmO7aMTIv9WN44QLBnr67DCdcrPOxn5Affz3XcYEFjBwTToyPjGaVI
wxmF2YB4zJ9riEstxe75uZ0CjxPMeD06DBNZySNSFK2i+l1FGJFOboOj2hNzWcJ2iFYgZGbieGc3
t8J9SrwfOGdkuhJS1mLztNAsLaNo275kkNpTalEfrV7GLjeOCTmu01LsXTyK8hQXohSjp12oeKKy
qSB3P7dWcSjNd3Vcqyw1kzwq4VrGv3X5OaQHDCeL3A+GtZReR7IRxXMq3Xs2FsYzKBFUaBsJwyAV
yoaKZr7k+DcClDEIUjddtnvyTuQBlAzEFhlqCsR7YElurf6Y/btqHQJjiWmKXoPi/CBtfgZkdLEd
eIgqy4gWmRmSh7iTWTf5Fj36CcPPF9l4RfMUv5x2oHG20/6gJzn6mo34XLIJT8+5q8JVW9sMhd8L
DMLs5oAuTRRthQS30M+AECdHQEOJ4hc3kJFREfIvADJb/cPYoYSXRfRitRgM1wCpdh0Ga8JR/w4O
7zgUzSURm8Z4CYdj84Ss/CtCLKf8ivbIbLoRMyBGSTZLqg6OAVwcqvhURdtGXAGJba81F6XAFvss
5dugwrxZhSrlaOQclZ5IvizmS/GxCJnC4LRGuoY6M7/14dCMeyx/thaJgcN32VEvRsJSl98qQLNw
3SmXCL5HWbgmYTJMM74ZLT9HvCCg4rabvt8nEfJZ7G3oxlYTkelETc2qXqZiqAY3FfRC5jwKBD27
eB9/ZMUmvzEs3oZ6w5Risl+gf9NZjw6ZdQ2saz78kKDHQ5U3F3X86ULMDC5Bc9SHbVxfTPHc9jL+
oRdRO2Rzcac5KQQoNOzZB069snHWSpvfNmK/fTK52hJYnTv46OoENoRLzfqy5CN2aTO8k3gU0pzG
WbG3TKi5MMgZSqeLgHWK+SplCYDD9whqGji4I3UqIiE4/6/qYJI/n/x2SKYhSRX6UotN4j8Z+nlB
so8SyjWgORnwIKR+oyRQZtNo5raQDKEUDAFFzyaPsS8HMoaoGrxpEJyi4CNrbqBEOODDCdyI/aEs
YQKagA1EaIdHhvw1+CoJR0QwCw4TOeSvEvxv9sHCEyVbjQ+9yC6JSv2gh6cqeUulpUF1wxZPAFy7
r8LLxAVDXEcQPYtbwdwjkChG202V40R1rSU7j1cZ+JK85bJ8hAmSbodxLD5+CsR/SMhPNLCx/CB/
yaq5np+DiV/3YgP0I8Pcl1wGinDvYcjVl5E5f4MJqkf2wFjD83Zm4RBgguS9WtAOwAxy3vyEsw8/
1kJ00W0mMSfGuIrznRZzusl3NCZ5eYildzwtVLhIMSM6gSFTMr0Fz+0rupIzNAqbQSTu9E9AxDAm
F4aIqvimKn7e/w0mhrlbvE+ZdPMPqhIIeZN8pMZ6pm/NuOlLIphQMq5GA/7tlrmOQmMeAEoch2kr
Fb4w/cKExo4E49snEs6ThXYhGz/D6PQUtzNQ/VxTucrotgDhAwMeBpQeT2X+OX8X+wWL2oOu89SJ
wsHk0MV8nNEJMb5YxkKO5zNzsuHWh06JL4YdcsWG9jZxbppAV6wgqgx0cyMHqmv07MFYRLlx408T
SDV1B/CCiOpOeXTFn06KOVgzB1E2C66nu6WTVrOEfiHLLrxIjQN33CDL01v8S12IyGntKumaeRzc
6lAjR+kmFBuLnqQw0R/uqVhk7SN/+eOM/Feeph6b5pBl9yE9qvoyBKy02baYviQL81FjGFU5Msk6
fIR/O2xr7axsiekKunkwCkwsrG6f9q7W/WVSCKX6LR3venEtjZ+Iq4zTnLZ6afu0O0Knr4iDhNQp
6iukgvw0mwvMKawhpfXEkQVqJq7yWe/olJ2fTEDDLmwc3NqwjUUVQk7DLpCWQ7tWfyPs+wzrgvNK
MbwpiDHbdSh/6+I3aildsCsGRi3DGKE3CZj1lPinBE0QHm3/K6QKRwgzkyfxGTwt5fOUYQsAOxOq
Gu0VWXmQdwZ4UOiAthjkYQ5UsEmJNmw68GDVFcylbkBktynF0h5IGPKlCxUAybcxQLJzKPWABksS
dxfGb4oAH9/9iJmNn5HDyAjp334k4yWbkaM7bI0Iu2Gb95uYh+HNE6A7cMICz2ZmuzuNhA+yvLHz
AxcmtRLN0ETeHWIfR6o8U3Et+wmHt4E2Eh8U8DlIWIRttnPz24MqEvHBLUQQx4cI3VA8jiNOu2eV
XR2fOPlMVkD3vAnZ1xMYp8Ma5hmh6DqioUTtVskeHCyV3BhxnQpOYeyhFwoxOmmcyvzwudWaMwIs
na4YMwfMbkpaIzpZeMSujm6CiAI6EcoUqJRYUWU7KSc1GikQcRtbxvdZum2U00g1M9IlwnpcBZZj
CH+t+aAAeq0VSHVzdWZbvxFmGcGyPvB3AFVoyyX+2cTuhH7aeSXKUhRG6LPVJSQLBZ0BmWzMHQ3y
pmxEQ1DNoPVR2ahnoV6ioNYuOkng505yVBUzP3cqdqZhB59Qv7izCMMImwI7grBQwu351zKDRLHF
d/f6Xd7j0G/ra4Z0vrFR3rsfdvy6em+/AMP/EgDN5MCGnG/w9sLv2nAZduLKBKtJNjwmL/pH7Zdg
sLWdq8sYhhtkZbs2FuTdcTTnM1Tqj6YXykho8ZMCC8fVb8aWuB4hSPCMrtkpsQOxrd1ILcNZ1cAI
R9i9YKWNC0Nl+LacNK8B/yLbnZdnpoQjpEyf/QufG7atlNA6uOzwNBAdYN8niRigBdV6AmaZXChR
9c8Igbc/mhLtq0ffZQ1kvnDZiVbEm995naLRUd9TJioQYywGsy5PAM/JCxAeS19e58q4SXyTujkI
tkwJEXAljL0Q2oV20tiBuU1nm8d5pgoCAAyBGgnTrUhyii2NiXHFYZRo9AGvAuoPt4A/wmlxzQiW
zw98AXXf7TqMy50XVi4g3i1uLi429AQgJbP0BhWQA9uK7CKNlvqDBHJovtAMVD/EPRoqPtnW9Wir
H9q1neectvXNk0512l1T0Cdb1nkAkN07+p921/2Zo/nIvpsPzlfH2PawLv7Ndb64uAKlnrh4fUi/
6SPBnyF2MuTwd6o2IuzL+b51b/whrKedCPaKRB6IQl/IW91v9vodCBDLq9nAbE2iBtc/vQLQq9+Q
WnRlUb1DmktI4TwDxc/VDLs3c47lE532qr/K0EzgPaADWdS89WiLewgv9G7sOXjgsxPwP75wbRMe
YM7bZkaFSMjCPI90JxyY7PA7vU+7uXoA8sBTkmza2lY3cG/hHEi/9EDsdBwTBj1K2vxJmEgQ6PSP
cGYwIyJJj6KI9oN9k66lRpSIv9QCI2fcqzfl0xkzcoGWCTAYGyJ2NhD+MBhGUs6wmzp/z7QH0KWg
aILONy9fxGvzngquA/RnURcySuRigZQxfoNBilTgPt1jZrIgwfjpnKC4pTlopf2EATExG19ib9O+
ExYb5I5IOMk9v1DTspRjJoQmp5cTV+Ajrqh5gFJMS0HMcclgaslSIiKcaAiQt9IucGrFJHnXfE/U
gcDe1Bz9MnmL1tUpb/0IH+1ZUOCW79KBRR/9gLRC2WD2Suk5NTMqmFwJ9mWaJvj6+SXM9Lus89iB
yMyoCN5Jt7B07iTQ6WjZnfAPm51DNWBP5BGdVHYeAwC2EvnL6ucyQ8O30ktIZgF1gpS8CL+fJCte
2CPQzrSYsKETo9JvHA2K7IVKizDID2p8lGFYqmY4LzOqk+3uI6IbfpSH+irtRmxF8CZftBf2AkgW
9VHfmAyjoXKdrb/XuWAuyKZTc0lWFJy8i/QLgVUQ/FGy6f5NfYf+EqUWPzUMto5cvba56ASKaG+Q
puWSbdmnsSB8DyxGI2wdY9KZfdiWMOg9yPslMiN039w8pPW/eTnnSdCN8zqgJ5Xhon3kpgO+duRf
kqTdY/EMowrduq8jpP+Fk84wENogIWNAiLU9r0UWxghLb8YhMZz7iHGdXaD7Jtq+xTmlcwQmcqgc
8Sj/R+uoHmCsGVufgpE4Yyo040hkHBOzP+xVpnmgBIAK/sxQgudsgG69FLYpluQU2LzFKif1gZpq
AdrM+dF9o7lj7cB36v7hvv0fSDnygTyDEeEkNLoCjMOF9IOeIPvM54RwMHZCiCIQ8AyHRLv4Zs/m
R+TdmDvdg41b3fOHCRVRWWntSYvBHHjEc4wDstLWTEahvjh+8OiIryUTgZGUYTBWPju8AsYh4hKj
VeWBGzabPpdD3lSDndBDUADFXlkBxjCf0fpl1AYQx9/gVyFZFYCjoXfW31l+CdIjIyoUxPkM1FaY
EkO5Is+aNDlUwGxVfNvZxc9+Xdo90DnNZjbDq7ONCvUtjk6fDf7a8EyY96HyuxQP/pdlvlnTngdd
YWMFUGe9nsPt609+ee3jRRdjulg2Dzyh3C1V2zONg2QRhdsKIK3wIBEiaaSpg/jQWqAK3B+mmPPo
DbvPqrm0MFtBChSf2T+eOhKLA+fNE21dO64ZRIIkcBJVOPeHq1L2mDfKMvgEYMKi3AXHpxMkR8X0
cPLCEyAGnR4wjmIEYg8TmjhHemdOOGFllVw7Mje7m6oeQ3WhYRbIzvuA/A1vhnFagb9RslREF8Mh
DdO6E5SeoHVr5IgNc1wc0viumX7kQzHPNB9BeKnGWzmeGM9h1ALCXsTuTDMSz0l3lLWj/Dp3yaF7
rRJcO+akNoeGHBkgbuoaG+fMXZlOyh5DZPyPCxuxyjvaL4hjTP30Y/7W9jYO+khBi68SUBStZUe7
bTcjPd9C/CYBFgpmiDErfFxl45nEDmICvsjOnSfemCd2wcwbArwRcYd+oU9AomM3f/qlvQdbUPyC
OL1onakbGQr+xDg2Vi9j9dEg+QeYGFnjXvd0zH7NpZRRH2t+Np0iZJbJYclIEwoN0+C+X4ncsbwi
elDbo3BigGTomIntBOzbJD/O1tV0KbS/XVndJh5DXFbRJebglmQyyoOMd8g2KQ6hciXQBBXGDKLI
PmpjypVE3LwkFF3HWF6PLdUaWvGrVot2V3yUBrxuHLsgQjWHqvW7Hrd2IiBR6kTMCetD83oDCyXO
ISlPRuzw6CNTEQZK2lUZ/A75mjmpMWxLlPuInIxV85DJuRSO5o1ZNaN7yONmuWOxi5jwYOLNCXo0
4x2MDQRbieoP+scEF1qwHqXS2df+SSrPZ8Hp8Ken3+NwgoQlJv/YW5P+kabHJqZ39kfDjUnbJk88
B3j11OxhdM4wK2CWQrOX1SOMqp76kq4apqIOh85uJt+a/CbcaWaBBIO3Q7s4vKe8V+2VpBxEbjS5
o7UsV3k3T5TKcDkiuzHxVd1Cy3m+SGg51uYXyNAz8bX2l1Wkm4AyLCeCCpequBm6X43yUdNgP/lY
kZrp7clMnp9THNaJdI1Mn3k8E4UkX1XpIS3Oaf2BHi1pJMdS8bBFrGN5GVt3xIxrS6AnBHlEpDqW
towsVJQ7X+0MNYpf1bCVA99Q/KTb99p7kGyC0C8oPA36ChknToXmlajNQOCI4ZQi8mOC/p2voCTx
p5xzz4BIJqcPL5gA5ByFOj7hyUHsVwjP+dz67POHOyA86vjR4RLB4rZgo4W4wcFIkMYt+wju2zHF
U03cb72x4msJWti0ty7xgVtlCMAmm7TzjwOyxObwRRYhi1yOLr2Kl6L2aHQYGp0zNe/Da/cyd0K4
V4HSogu0WzWCLoeVkS/KO7MFRr6RljoKf2NyxDJ7a3YHpXmXy42qXqmbNGX7wqCDwbYpXWv9/qJf
KcN7Gt0T6I8MDEGcqPYMoH7EpfUuybadthp7n/g+iVGxscE5wKo35HEami+mjEZChl6RTSCCPpCq
uU+EaySfIXARQfgUrqKJeuzBQQjRQduLkJpl0tCSvYQtVQQxDXGWsGqSk4o5r7SM6xVIJhtX+QA4
kTlCmbeaS3SWSGRQotdQpJlk/pG6mcI7zpZBC4scIg/VzWsV0lC62DUKo6/W7lP0U/RGIRK7BVvt
87WqaE0JtWQ8FkGQ82agmbRNbJkFuCdLNdi1DHLLQxYsBbhW2unVeN3nU/cIp4dyUex1ZLITRzpS
XodZblRdEfDSqSprAljrH5HCuW5J7TBDejvCLpZtsiVJslLg6EPx3sFTktmmJJJpToW1bHmkol3Z
OxIFb7SO1sQM0gPyxUV0fr9PSHLw7b9l/GESoinw3/Re9Yqp+/OuHcXA6cZrRshUdxLk756pQ89w
khgyGIR4XWfaTlc3YXsjMSOoSCxf1cQza2wigG0pjH0Ww4iPv0ECwgrDA9BsiSpSQ8rnvUaXz69Y
M05YBUQwwUm1p3BjPn94zPCO6VsG4ojB7ai2MUlA8WbOozMkYgsMTzk3NWeSoKyg64ZDj+p8Lg0s
NEc6BFdnpcTYqxI1vegEG6VcSGzcvGFCPg00m/MHrikv1v5SNkNW9yBLMOQR9/TtPUxQ1kXsYc6S
DAtavTWdfUOdTRVLv/NP1yLhdEDwEByCcYFTEUQLpbUZ68N54Hkntor7UPN2v90BUJUO06VAG0/T
kWqZUluGN5zQKsGqta0XDhs2Sff6jAHbw9G6lGfIkAMhZAyaB/Zq7BkP9YSA2MEpKExXaI55i//5
FaDQFV4bN1pIhif0wHDzJoiXMDfgqTwMc+brRbC4eD4QjlQ2fmHQxQumyXyBwoaOgdy9hjY7W/U7
yInQu5gamgoCWdyZOoz/Mf4udDcIY0lVIpCixXp5QSGLlAa0TAhQ/hJ/vXhhZcXJTgml4ytuYygA
7w5dMMA1oeNQjGG3gImNW/QIqBLNB4JRNWFC6FYBlFoAAg9GDwY4jOIDurAcHRmmhq6ONhj7bsRB
+OdSHgxQ2iFHeEjin2TdmvAneFeYODaE3Xo4UVsZTFMK9zmhl+Fr0HoitsBNhFhQe3g6hD+hEoYv
01LeM2ih0WNDnxkri+4TZVYmM5td0BxPMDyAFlgcF5GMDY4j8iLhkmd2/FBw+uDCgTeg9DKwAsR6
26kUb4IomtgKxR/Dx95mPMqkYWAAw0XcDGx6KL8A7+/lavxifTW/xUd3JglE45nHxjjG6p2B7AKe
u0Gs9bAYfjHwF+wsndumNGQ2xXstupP0xiGlfQYAbt8w/Gmu0dNCjvrlVGDk2AIuYFu8zA/RiWal
xzR0UeA3DJzzmKUJr8Uyv8yCDxWq8oJvCcgKhZFHTaahW/M5KgRZX9TNw3v2SwkbNA6pO6RcIXCV
PlAG4w8OhQv1OOK8CF8D3Y7d7IMzFbevTDyABGInROOpMGHTPfifLDhWHouMBofQKWYwDRR2SCKb
eZ0sEepxNkMQ49kxWRYwbL8YbOtX7h4eByZzahoGKPEAxA/WQYuCc6Aiwo6V3O9FgwMbniD8Onea
mWECw9BtvgjTpOCrckZLLiEuxYgwYab+8V3E1+yxMnCnA1cloob2GULO7SXMW7AO0kh9S1ehY3MF
gdqmjITubcCPfmS/56eX4QZJA4MwYoHREV5pD8rjA1QaHkIl89i3iaCC8gHpiLlOeYMuRKJ5B3AE
IMLWPNs+MG12ZN2zIpcD1shmAlrB4kB2zXbJI35/7WR/piEAdwPLcN8pdFsH77R50wAFit5gQqAh
T2ZMkj6YfwfYy9kzEyxzZyVUpdBostgpnBbJ13TKljy7xGeSOAIfl4VGowh9EZYpHCa+NJpoC/wY
8xa4hAsgElhC1EpgKfm5ZdZInim9Jk/KVj6T1A60CBrSgqQyc0m9dnTN0S0it3fh4KiC+2owjodx
6w9P75/kysm45ox5MY5AZsseTQPOEJDO5ovObtZomQvEUQJAK3eXPLSd9G5IyMBBcmE52BQKEnB9
bVOnF4FjGAvcdB2CprjNzIB5BCKIIjSyx3ZJ+6eQUJfOxO+CuVeBD7nDbxctOZwejQQKXpZ5za5F
vOdH+Q0Ff2S5jt4ogUM48Ph5GlqQc+zwuORM/2h+8jW/DNuYHZDJcIpkhFHev5dmW2QIZMaY2GKg
wddY8Gf3l37zoGF+bkxuAK6Im3PtkqTTKwh3nd5c9lgZVD4k3FaiqQLQJYvTyXKvAM8NZopsymfC
oYjU2IOC/QjuduEblS7MV96o58EGCqNcSeaujBfTQxfLCIDavF2jftmPvzPPCIwRKzaeqj/pj+rR
2AVbpKwbFIdn9YchLYEyygztokegoob5eeHhT2CUwhtBmr2By9UceTabL9oJ+k3pizIO/AnqU3W1
3tXP7I0puAiEz00F5ALSiR3YbQEZfD+slBRRuYrLvx38ziJprlCwhuKXsJmi6GM4Etvip/rLO3By
QORlc0EjQlmPanLCLAXNHFwJnOHmThcRIKeP+ZPgn4S98b28s2njx8WfjHfwkJ3tCzCgYNPl8RzA
6mBf85jYMGvp2RXOdnk+nhjPY0oJZ1j+geRfKgvYFbNEEj26XdUEOKCncxAqR38EGrMbRQF7HcFJ
815JTcIOIBUOyVpMkgYbNj0fU2cfprNhtgOjDTcHUMvX/Cm4vg7F8xX/lVW6ze7Qeyhp9COs5+Jr
5CjlbvMCEAcQQtPvsAXS6Z8ZYXQvn6Pg39oGkwAHYOljJM065xdMgWoBCx832+H6fiA1e08x/sh/
+bLpr9jz0OvFAk+6S3aCkwtn77d8y07RBQty6ppm/hDpG6ACcBVjH/ILYSWPRDfwXDyem+TLOltn
nqd6B214ttu8lXv8Sa6J9/QQR5whWB1lzsJPms9zdhbu2Vm/WV/dITsZ75k/XKyv6l04Iw6a7+NX
c8FGBK02mEYHssIO9u9p5d5CPAA7gftLncYl0L6QewHYsx2w2fP4t28sRqjO7Lf8RM4pAKUbfPt9
WuE4CBYK63TfnuD7REC9i+Eneoif0QP2bkQFcANn49M/f8pzfmr35Wc5LtK/geJr1sAQS0uyBbh2
omNOzKEsfglb/U0+hZ/Qa55H8Q8S8RUOYuBQCT09o1k4EKfygwJrYQb3R/45A+xnt/rvRWMKoCz6
xUO794APmR09ZsYgHIh/BOPsE3RuOgpXeYPanariPHr1MXu0V21N6ayzaL77+3CTt/0lP2AqedH3
ydvrjWR3zpKNsK4P9aF7kx3r2L3hQQEor+Ebk81/Jhhyf/UbZKyvj+JkQbXnaBBQiC2UrbTFwQ0i
cePk7qbePHf/kXRey61iWxT9IqrI4ZWogHKy9ULJCUSQiAL09T04XbfbfbqvbUnA3nutuWbIT9Yn
kmg8AA/l7n0C0XzthlN/BG44WT/DZ/vJEIoRFUAh84c8pIgHpK4RvMPo5+ZD06fy6Rw+DgfFnRE7
GNWXdeyW+ImQlNFRoT/BwG03dqcjC+OuST8uzJOrukzG2dAHlSf5siefxXOl4akBFRmAkle4r8U/
5Ru/xDk3aNZs+p9oWZW28DesS/BwZqgCacXfxXe1HdmO/DsvG2/S3WMn7wQ3D5IA9BhR8ua9fI1+
GkKbOQmb5kS4iK34oAK+GaKX3UphFby+9E8mtMMFv3T/Hep/3Tm+gXqCwm9QA82bL2YXoPeIBqAn
U2mbN6BI/Apg3YNesNMxUoIfW8JbxeRk/EfyxrWEDeViHcev5+FxVS/3Q3fhOSOa9ospjXzJNlwP
jJp+Abm5gxWQIqXv02e8wyCvYHxr2BCDJAHhr82/0oIQe2Dm07QwbSCtT4Dnhmd7vEJzZ2aNn89k
ckTJyPPA0cB+h83oF8Bigs3ax+MTr1lKcEqoCZ2cfCpgTkwngraOPrMry7M8sMSeO+Sql2FmzB5b
80pn1H7Iu+zGQA1qsPwLcWTW4/RvR5/3k7bSrnAbthWTfFSJTvKNumGLo/+m2b+PnAzFzfiQSAFk
Ad5n4uIRijuYpahuoXnvDYYm01JnZy4PLFkN6gu0LK4lle1R3jM3G9ickK/Bb1xSQzd4C30rv/hr
vX7b39fv/dth9tSgdJzmtNlG5TTAY4eioQ7UL8ohphmsa26kfuIxpowpf4CZ2S66X+wgmyudwgdj
V5Q2MVw2Jn8uVRdRGxCJUbLFf0xz6QebJ733NDOFQTWin2Fzid08AxFxaP5QSynxNAMumehXcHKm
oYz1JU2EA29SQVG7se+2ISAkBzzgweQ5wAT0g0MFGb0nbrvPSTH4M35OB8AvDXBbLTphRr2KRMZO
/yg/6F/YMhnQcdc4TGguy6lNQy1qlYEhBlW5wWmQejW9QS4gjF6NMaKjqINexNudtnOc9dJJXeJo
o9vDH5V8ui8OyeIkf3Lz4wVRQOirLB8VxbtbCwaOrkzTAy3fCRJ+WvmuFZYWS0vzETkL4soklg6F
w7dgIilwGDGSuo0NIv6D1DgI3WgiKCmsv+ibof9p/MCD2rgmX5yeyCpVxlM9niQ2dRuFRk9fTzYC
ZmS0SqhAbFS432mPXdbUQtICMsTlAYM/ow4o9CmsHKLpqTMw8aHOeMb4LOPLC3CIwRy2Qz5YQMUZ
QXswHZMu4ZwUAk9vvAIqK/AkvvTfV+dpJtFH0+iF2wVJE+tMQi/Qx/OI0KUQSo6sgTwduuzq6d2X
AzaV6Cfo8pMAEQi8coUxJjMrpj28aU6m1geBqO4zOZkd+ShUAtw27hmVK+8a46SiJmOJwRepLTwu
UwUx0MtwO9X8l8i6Dflbi+zaPrCslFgeEi7I7AR4hdyPGvMEdVy+8mU3Ir3CgtqsHqhXsQcoP+qU
122PIulbBCPo1sno9vBxscii82O7jJmlMwpHOltzB13YwCb1DVfdZMQ2ESkwmMGB4GacM8mm75wC
oX6fX9Hk4NEdnp9dSOF5h3zxEf8oJ3rTRnDYuYA0o0vPvSG7RrHpjwmla3U732ujjRtBDYOEchfD
U69mmwRWZxAGCv1H5lT6r+112tWwynccXbwUoTkRiUAsY7IW9WlKAFuIQ4kUvBeETg5G4iFRIsPT
4KgoUY7Nm273Sp1UZR203l3Yk9b8Nn0qfOO+EZp1BgmU/kBrllXw8Me1zlOarFny5n6g5X6QLlz6
MjgtwnrDe07KYztBVtK7PYSk3JnaYjjIP68vyjklGD/aBbQiYEBmEEniYylPXfZpnAQyk+x42yaO
tB/2Dbk3DF3oqnHgBvmZDzdzg0AkGBa6zWEfag5uFWw3Txs/ycar/WbJXqNMQLp7dz7XbBiq282y
Q3PofkomnisxuK/bMD/mP3e4usBJYFXsbfpMW9Bdoz7jgsLZRfHGEBG05ovUsM59fgHL7sUAdkzT
enga4bKXtug9TXiPIRikcofkx51k5lV/SjR18akcXC95oLk/qs0Kg4+i3Cg4QEIpp3GcNbLzKL41
eicoauBEb0iA4/kJDW041xyJdPlYojxTdEMS+9Cv2iy1fpW8XEXgljgqapYQ6N5q1oD5hkz4y1I+
cnRF2dnQArQFmA3PRnGOhydTUIwXrJOERLVdqK8lFXm2hFlfj1gXzWM6elTOijN8WTd6BtEIEEIZ
AdR9ytosD9RFm0Fx8sRoW83YqdNtdwJ1YnuUdtj4BA3Y+eqxQXk2kQiX+jGaYWCwfp+bTwZLzQxs
JL+NP3RJRZA9QgCwVpyQCvYVYwyFZvXSazdeGa+TBcNNCgi/BqY29owT4vpUG7l/f6LnePw2Kb4l
6kiiOAMAgg5a8VgXUzEE6xYyVQTtCskF+0RCGX7GVL+WZuLXDL4NcNc0ZrajtWwXOJ5hfuMRqR4x
mwDwCZ6oF2BMrFBBPmbIR4QE2SMbClj2XITzfDFGD2qaeqwPggpr2qs3Frw9Nl2aSGbWAZjs69hE
Ia4LzD1YeFGG1yddifBwk5tBlBZKUNWvxzmWFq9VKyPjBQQBimpJ0qggoO/ujKktFsuonx8wt5zM
+Q4C3Q4lx7sR78yDM32lb3QOsn04pUvZTe2bgm3WNoezoqOm+uvJkwZfLSl+tVtML+DVg/u+xR/q
F/IKqNaDuSTFaRiRCMPfgDC9RNqusxur3r2ZKSbm1c6w7+CmKGsCR6JoVpIzJZ8GypW32wLQpvoK
DbkFqecKz7QBlM79/BYRZb4Wnmv9uekbtC+zGFNi3oCSI4E5j2J4j12IZu2VtTxBQiqwhq9hzVg5
WCOUs6Z11WnwtqngDnB435dmfGo1gugZXu4s9kA5eN0/4BsKTINDUBYeEGd8hEzC6gJb4Im+8wwJ
xALEBSqJkHYfHu9r/fe4z+N6TnRZk3rIUxquG0T5aCl3c/rQu0EY1YzWkQaPkCSIJ/0MKEy+rzS/
AWEcbhhekLoiFjO53Fv4+l0QdpAuTRKf6pFm/3otEJoTOvJgEnIGdGJL9YQ55BY00AIVOvLSev6q
dmZ2oBwfuMkJEmZRPSocoJ00fwKGYcIxsI+CVJc+2iJw3Yd5faJxYkCv9yj5scdoUZHjGOUP/ZpB
TQlkZlGWFB8MvuE9ZMgPnhhOCQt1yvTgpXMu9Y81YrQ9BhFN2lgaOH6sR5b9o55bPSoVhsDkzs0G
+Cn3ZaNDOoLSl4kYfdFklNhokiaHpqlc3GVlGXNMDsjEiDVrAOfkLiHCK8EV+leu5rjY4svFTLTu
zuRDLlLpUiFaIfHMgIXSR6tntYwIrhgJk6P1NNpFIzM1w8tJ57wv3r33FJKZlVVfmMBEUhx0LY4L
WPY3cEfiIBtojHOJzxWxy2D2HRszCxXGvSOCMc3/RpBkrQNikRf5iyHGffyVqNUS5X6b3gbWFHcj
C1SenkQ8crgPo3F5GZ1rpMCvURbWrfbRClv4XMRVvNF/WPXviAymGiz7LUkbodeDIllWz53wJmK8
aygcKqa0jdv7VdRfdHOuiwo5t4xD8ywAamgYdpmPo9iz6gClh3b3hiTxVLGTnCLNQnI6MBNWdpFV
XroH55uYnp5PbZPrDHsEfEdeVbXGDYcSM3sLnnGXdxbtxrUBu2rk+Ttp11KP1WMCZzAddtMHaZ+U
/gb5LfeJAOkXFW2kAtGoanwTg6CxEVf3wVo8o+PYlCgesdGNfAOFY0ZnCNlThxSaGJ8KJPIU00yT
aRnEh2456EYIYUIdmKtSa71fXwoDzmqyA08u8cDaGHdtLa5QvTDl6+hTAf1l7P6w2/aHjuPbitkd
sO1Xn17/kIJYFH0Fsv7ks/ya1LYvJRwxMhjFNHhLoNFRsyi7RSWVDNueyW9ai16HK/UAGhDj4qj2
AKuER8Q8JrFwyNFgFQmIR5lyWQF29CRotjmzcvNueSVBhUrz/SKc8JnQLwgVvbYwJ5Fi3dQKZgfB
oyCTAta0xgCGEEMDYSUXBEETGdmE1jmZDheI2Ggyj7JTDj4G62SQDzJkmnFZUiqDrnXvdd6hu+Wi
CNiFP0Ui9sDa3y/SNU0qu+lsOHeZOC/pnlsgLRhwxjRdUDSSeK0t+cEwIeNmV1lzuNp4U+XSsKmt
T5OEKRQ3vM3u0a9IaGNQWwavId2imVpb3FcTRv97ZI2SfprOp+sOPaQo1uVzDhjbKWv8yl0VPHL6
5ooDdLy1zbHKqZkEzBffylyAIHYHFnsyRW9uGaQTQiPX4/Q5H6RLys0slb6TVz2D4PJ6qN/SiLnC
CN3sw6TmTyKGRb3hv4SleeeAoUXF6Zbr4kPGmZ7kx/v7PkThmPeBSelr9tnqWZ7uI4unGENM+3rx
V2yuaSpv6+dONzCO5sYS3NVxIGBhVpVfWgk5hiLtkW+El7WILREpv+WqRGSbueENEAwi46AMax20
vWSaa3AxlALpPbioiW8b9XbBTiQqH7pqYH042pSjhexN2Sy8aAuZonxii959TL/B0P9G7FEmPz8L
9mkilisD5m7CHvI0Pwyokq+6c2SB3Q+GdJH8iNJyMv+ado7ChP3QfQqaxQpaG7wBoqpQjpout2X6
0InaB3lnwHNtt4aWuw0KMfzpZRaEgN+LRqNhYHkQz9NHDT6GV7yJhNvaa0zAACvvDCOeZ4sNyYSE
8B5yR68BUgTVGQuoSp0Y5Ommo6fKmF8lDHWj6Cczg1JR1i+0gTo80vrrlX+0D3nHE+9ag+4/EETH
Pc0abeC7PyWUphDCXuYxhZVrRCXWA+TLUIIlJq7m/M5728GpCcZozdLgWhu0qUBN9Hq3fi+fwG9N
oEIQld4ufocLOEpJp3nrt5NtB/7B53FLuuebfsGufpjiaX/wb8kegXE7NXB2sawMLJigsuLHse3A
BwZ46EoMjWoKRJYlrHGkeJ9UXaDoFWZk4h5zx5qyp9Zg0KFJU6GCak2ONADvCMK6emEif9RkkC9U
U5sLBLUo+lwccMVTf6qiRz7sm4KvCr5Yz9h/QPFJbDIMF4PZt8yr+DAqNcruiPaKqSWmtqkFBwdn
5aCReQp9iwY3g+LhYh9HA9hEUIKZkONg7kK+YRhpoI90MfDjIw7wF7nHJ+ymZFh6Bzo+MraYhFqV
zUWQabyvPeI2KGt0uD8Je+OBH8tkR2KWEztVg927q8NrWGJAl+DL+zXQrZDo4+cLOJok8xLiXZbO
XUIUEyDxTFEKii7ZuJXIeMnNouvr4d0JTdZ9eMm6SUnt9nB4BmIo1nG8xuMyRqECoQaVQzYrY7+i
Y/zVv0a7S9b3QxN2x/sHLRJ0XUF1ISZipaz9FsAEUP40Th7ENn6dkfUx562aWK99v4ARJmCaZBuH
v0CaEFBRllfIYhC/3rEZC3JKEqqfzLtjt6s75eC0V0Re/MXlvkk0nczWf+nBSQjV0ToAYIPbXorv
aRysIfNwpNu92VGf+Fz1SYl2a4yAQ2XgxWnheX6plwhfi+cP/NNeK16zHRfjy09LEsRJamZ07JvQ
S2P3vumaQ0mavfZXMyaX2Ayz5u7GJnVnsTHxDzA1ZSUb3ETrCJHjoKF/GAEiSEyZVzVEb72YqxzD
rfwxbQQ98XM01zZeFfiAJNyHyR0X5OqBxjn50ONl37YrB/IjiiKJwbPxaEpHbiEWR8lJfw5HUf7D
cSZ9cDDG7YdYQsZoJGGTUBaVBKOb6I3UVnGeskymYDPTk3PS6L4sRqcIOSQb0VzBLQBX08XLQKuc
MZRIcHbv6YnwJMI77S7kkAgGstS0tUKccMr8tKt79kpYNsQV041DShsQn5rVseuaU1bBJFPEuZZz
zAqap7f01KAv0+8zTGFNQZGVmEQJDAGxcFSQF6bcYq6+CZfVNDZygY8tBr+89dqa9p3DW1A8EXrI
gyGVVsV+Cz81UoEkdc7tZ5ODwU30EzI2hLwLBTQ1bNLb/NH/Tpt21Ooh8RXi+Anzp0uLhUBG9xhH
vtqTZFRf2QjthwjW0H5a8qx4hrLen1rwlohI637o3XoivPWtq1Op191vIp9MWNPiCJuZWArzHaMk
5vwr0kX9mT8g4rPpPxSGZmyyT2Fm0kAlvboiAbxgQxR48zoGehnDlLY4ZhDqIziHQvJmKokL+OkO
+Jy/ft/gbWonzpSE4GzRYCMkmDmurNWLeXAEMvsAa3wdVeaYJoZ5fQxPCNBTMSB+04vdeXs57sSj
QEle6XTgU8OjrPDhBo59eVqJCUPbBN1dhRgBmttg6P3uJpdUAH2yaFOmin0r/BInvI3NGAtGC4T1
uVLhY0j9ZSpeoSo/SQSU4mQlAlAq2kVNPkt6rkeojBAUsVer1s2T+Fkpw6wbA1vRskdllw4sUg6/
CHQ14RZLnQDTHIgMlwG9fAbPyjcgEH4gm04xq4h9DCTvhi+FpYLgzMAcjEQ/SN8afWH63FnGT1xC
HOvhOIDqQ4oN4x/jrzzXf6wnWG4mCH5tpxf4KoCysHQfdQBIrVLC/qrnfCt80XjB3J1az60Wqqfm
Gk2TMsaDwMkT/WP8zE7M+sBVGmgAtBnQM7qL9R39IZo+aJfxVK3F6/hX7cDrWcDMPOL+yJSRQeDE
nQinqSsTN+Z0wRgqJ7p849wcZcrIP3r0zQtbF/uxr7bDVYqPaGHiz/7IOfzmEG2ZwsSwF871rZtz
jrxX1SFd4LVMV28n+GQCE07APHkI1IzCVYKwLRQ1UKnhiZIErQZUA86iDqH+Nez/N12QeFDym2W9
jznMoAJCQAeMI+KB0EwumFyxieirLDPwVySxSwJTD3dYwilNlPHob4/uR6UE62JEdLVttgOi+xRt
Hix6iTpAj/bUcNhepTekk5QuhY4QG3i/BvJuI6r+dlO9P0qJ2XMK48vI57mAg0iJXUOEp0MjnlOm
TRojB/NzRA0uZzRD84ToilPdX6sGZLeypIOsfSeGT+PS0jwW8ONHfBvuyNNMQFcL6Qul5lhvBAP6
jgxUnBClykK7J+NCuIuXUmXczF038mPGdljqOK9Ya2KMsaJ9IzVMEKc+3l+v0fyb2gRqLkhNyNbf
EcoodfjRX4b/IIwKuHNARj7sRxxwX2DDxTTCmpKopDroSENH5PE8vuP4IOcMrTKUlZUe1imP4rtk
xj2y3/YpDgK9DDmvJy+Ji/JOYFcA+E2ml6K1agAn2fvKkUF8S0cRs4FmWnSMoFJlD2khFcpe10/J
q//r2sqV7swihWiXDwVnmYYNsF5SsjGjkcwpcCmCk8BDobEVCThGgSmYgLMv6DOj5Vc0IwWDzRxY
/BXRrYqi7iXsYxJEAIvbSAjHTK/nJgwB43XVVVxzmAYX04MbzV4VNqwo8F7mxWTs0iNU4IYbQRmv
rHb/xGSqYlirX3okivgDDsau6Rd9sYnNzVvHcPse1DMRxPjpFKrdG6Fm4eiKZd1JxEpDR7XocGQ+
GbAgZmPAzPzukvxN4glMmQRUTK7hsdwj/Gn0ubTjMO6Nm/b0JGv7FgOSkvrHqUP7N0U/B20CRjAE
WbF/67taw/pyopf0aOrIpL2zMoJ4xavlyOPIPuDY4/31OFDM2QQepg8Xasqoh7LAWLCXyP0NBMt9
PwhCphVbD/lHNyweWhD/QriT8tqTSk9N14Ao/EadDHlkbCBNn4zGguQLmrxCPCX4FVTIDaET4Dl3
c8ZXZZH9dCEJ9oyczLv3TndQ7vRQCeDMWbu42kUgLo8lDJukXD8mLIaVBlltrRQTmBs/YS4GOAZT
D7MF4yw6fgingVoE3sQp9knik2hy5o9VdMEG24tdGL4cJHAyNAUzgr2FGDYh9F3LdtB2pDpBXjzT
MFUZAmt0IfnDC9FGTklspKtFwZRrgkUDWET3jHQHxE+YMgzQ9j2Gokyo6JeYRFyMtbiJ53RjXlpf
jG8m+tRKirY5PqMzIyyLnCIVYT/DSgHq8kfU7zCzMbuNYEI5PsNXEvZf6T9OIhwRgrIhur20Ta8e
JOXW6qtU9lDQDsUq6o9dBkbuw/kGvBpxI2K6Isho3t/fFZb4w29T3qosaHgkM555KHJC8fFgW4CP
zW9Sok+1n/XBSBFJTvSOD1DPzEMcAtxp+aqXlxBH4LpwS8VHWNxxqpkei2bZXizLBWTE/GalH7m7
1IDf5gHK3Fg038RC4Sabv0N5XMCz5AjSFzxSgNf5ENawgPCNJE1wItRGW4uUA8SAEG+y+KBXoMgY
qqoHKF5CS8ya18DqBq8QZvlwZmhWSLZeIPzB/aG8xdlZjimwM2+Y1cjYMbstZxP/9LWGv9NloDpr
pTkYr23Ur6b3k3lQeDRsiw7lAAHs963i7ffZDr+QyhTEUGhZYlBcinxw968Irex9Vm7Ufj5pAsaJ
Ow4Z5f1ag1qKxNJPCpzxFJXseTDfOeR9RZ/A/lTDxXWVYRxJm8MM8r0gvAIxKRM/hrzd0iAUMwnF
ck/xoFuhlvoZBrywQePro6QWLTAGWRnCsU2AfTEk1Rh0mxzduUclyrxRGf+QLry0W5l9JsP2CT/h
ygkBlYrxJC6wPHGUms8GgYn9KgGRpo5/CfOAJGNlMvGCPEcnpDF0nFc7KIlE+2L+MVHlJY1EtXVq
bN5NEEdh3gSKcASAM+9/kH+N9hIxIar2TF+zgYErD7bGIJQsn2WvH16Rbz0/+GgtZgVPppfFdz/M
wDWqyQHeq5ALlO579tA3nFpjtYQcgLKPsDw8VqeqBH9Nrj0CprvTu2MeIiZ/fkL0csfP2tP5Fic7
5oT95W3B0WiXRy1Emugg7F1BNmPUfeYQm8MI0TbdGY9ORXYFMt479Kj+44jAE7Udrqjp9oGd2XcK
tLEohVUjB5ofBflPQ0sPr+BA16H/oebgmL7Fu+oqheYCRwH0b3txxSAdys/oUbsRxwjpdlmbK5iR
T1v5pndCE3uNqMpwbpz8Fai8spn+Cw8y9a091KXGqU4x9/EfSRqWVDUG5QEnXTBwzMIKhhUwriFZ
hpLq0nWmY5AuKNRjdc6/RR4hvLfi6Y4OJ3LjVWSivufNqli999jF1LN4V/rtsfGsOXDKXvWy3+p/
eiO8Gd43CDRQ/B6+JULQf+9w4p64ygF2rfQhdYxTASW99weVO0Q8GWvhHVGxsMSKWcHOP8e4mSn5
irsPh0XlLl3pzBQoiS4OVuJ5MjUJyK3BJhQ3om21ByaaSYLz2CQbCOOEe9lpEoKjcXmeUNIniz3N
19EtHau9eYtkv5tMHSO/aRcQaJObFRhnYwEHknjwp3J4o03Fu2DFB70SfoBD3a96gmhKs1F39jSp
PdSbal/tMnZUVJjY2jJzdeIlliB+uS3ngLSwFFmU1J9zol7zDScXaCuuhwBMeG8vrR/de2+0b8jG
xkHaom1U5pSQ2XsKnGv2kAygiLrGx2sDp+W72xNjeF8We6SJ4x/PwVE6Cl9fyQaSighONm/D/k91
wH8xZv5lfUohXJbahcm1A1Za0jFMTbi5KufMf871AUTeZ2RqP29Y3eBa5vZ7rtVjjrct3/PeoH6k
TJnxEXqo2EvjG0gkEFdFMK0CvK7Wxey+63bIz+dPR7+NZAw4ZlDMSOgErvANDIbRZNjqAoNmUIIZ
HIf3DHkOTFleX5lVp6T2wMzs/spuAz/0FHv10vJRt6re+0Lf+wlPeDue0o8ev9FfJFDK7LUd3EnY
Od3GABx2NhEUeOVVv43m/eo978/0wEHiA3iEj3mL9YF6QDa8jVwo0h/qn/Il2RGLkOjzbX6ZrFCd
YUlNi4O1E7PDDj9SmG4Vt1opvrprbnwC7QNXpqWBctfGFNxrNxRM5nb44o8IxyD90arY00DFNi5o
apZcMJxoN9oHI4MV2kGPsAc2A5cN6HV4rhgVfhl76chhGn3Wpl14tDbaErYJ/q3aUt02QXHjMCJM
z2WHchrZx8KZADwoCF/GVf9kMLsfgjLASjB4OYjh/PaU1w7ghubh67iinJjrM55kWEI+pLx1vnsy
LbOblvobsg5lfYinfQC7vDV8aFYYT1FGTYyemUGlyGkF2o2PipOgoODA1eAvg1tSyLp1tyXSCf5z
R+gcLq7dWXLzqYibjLvwr538oxBH8QeYMUq+EzF48mHF89nJGSKOQfTenBtBYzelzxrFYCQHQsct
kWFvWG5T1H0utmwLotdghr2/OKQ3DQQ925h4t+kX0hS3DZ8LYd0uhhkga+JE263uCN/SEf9Rv1mr
v3BNEYBM/Jbn1VjGM8yXv3lHjHxWyvqf4y5ENMvPjyqTfX7/nPs5H7fxNfeHL22SZiR4e7nPX6bq
OMO6ddjsko24bZdww6FAYF0FUQLUYT5R+t0GCcIkMLH8eLF9XyaWBGCp+3bKZXkeZncHiMNlQXiw
avMzVN7x23RJ+mZNWN9a+J5BdZqeqOTAc21dyDN7LyH38o3wkOQDZlIzAhaJaYBtNDHQ0mMxosGy
ky05IIt8ycmFMnB3nzOIkD95jhCo1RNATDnGwuFv7rcLkZBbl++x2YF1RjkUFsF3FZKRcjQ/53qI
e8QMU4o5lRKnooGJnGzr/FSJWSLlOk6U2mX4Uok5nypPc2uR2nmb7osHRyFm0wgZ+f/EPy/crW3d
F8OGYC20NIv2otVOwJOq/HFAOuWF6e7usR5BIDGY24DIE+GdTcJXj/k4B17I+cKnuKsuP7qe7Nhs
OvSZeWxcBTbq9/1ate49rJcYPobxFfEHd5qvw0W6NLDx/OKoLOTDFEsFH2AaDG8hF/I8hFT08nHg
jr5mMGZeEAKqE0/9pQhp3C5QdXAO8UQ/JoASiwqeyKWe+bDVR1f62iIM81oP059bfOK34YlyYAWN
/vSN2cq6lZ6IN7GrrOIt9+GDxz+ANtHOsjA6yrH3TDFm5EyysWg5G6typm+067AQtyzhW/P5OIOu
zZ+hA8N22Onf0i47qptJ3gOp9aYsoBvBxfNB+qGQVEwvgtesYpAM+3tYpPi6Zr42eLwT0pCP3CO8
hk7yXDMcDMtVHnxpj3kZP52F8FKGIthztadLIPXhxMogJP0GPt06T/jfmJqhdFJ/YPcbK1X0ZaJQ
IDg6GDoust/vAr6Ftq+++4+Yp+bldKH8LaFfdV8LMKzhi3ULyIXLDFwJEmXJx1yzmQ2ur3qQqIcv
ZU8qQnooQWznyPgmhvP0iDNKmhtrsD26L+gMUfg4QxLUj3xG+QcNN8BzhyOPAxn2r/wTTYJNSK5w
xdGPDtPy1ufqgVEuCZsEAUA+Cjss6ORNJLrpRT1wbM9KTqoFnH7FJ+oZuDJMfJbghsDhDe9SCbMd
XkSTwqvwiDewS2qQ8qsIlT0wFNDffSoKnfvVAth0tTDZ6A6I48djziK79tfXclgIK3aHxFaPD9zw
ZyMz67DaSGQAu53/mHH/udY4jb1Lb4BR9ZglCAoip71kO1gyH/Sst46MNH495kkfSHuyI/72a8hJ
3n0ub1ltj00WYNK+ZrFkARrE1DMZTiLjvTbf4BV081XQBfmBTTYReBhw1PplpqVAeoFAhF3WRsJD
fl1zMjskn7v0+uIP9glAc+JWgj+6j+GBQT+GS2bO3xdaJeJnbtM86Zzf2PKm7X/9bc61oCKOTle8
++m9V79TVvXoT08Bs3wCA3dAuqCvqf39+tLW5gEnBGEtnNvlfWGdXjVe9MroMENirN2e4TJJi+nm
s6z6k3h+Uo2gxYQImx6gVcFiM7dQ2j7BRsLk/Cai2R4/aN9hcsJV5clvwuI7Wcs/EJ+h2jIsWL1J
NXn5MZfyMcOH6I2ZLuPj1Icb2NFEIK44QwXFeB7ClYGMHponkjmnuQiImy7gfFiAiEC/jkVLe3hf
oQSi3g+hRzNxPHDamuZiXV8bKMkHNQTHqwBf0AN4iFRJsLkScOjRNSz0D3JrLt3mjRUUCcv2Ce67
Y3p/6Jrt1GEQYJvOD6AgfzSxQPKFLRnGi7uLqtQd7XRXOlgwB9NX5n3O39/fObHXNwXuIqqA3OuP
zFAZMGWCqzBrQUE+sZcg/9jAN/btVjrnPyLWAzpCm4Edrz3ya6a/UdHwmsvz4WFfPm+lfblsYf/Z
iv1z7uyfn8Q+TN+D+wH/Ea2DnSxQgUAM7GaG2/MNP3yhHnJr3tz0fcxwXGH+//fA73b+fy1oD7xR
3seiDWpH5BqCN9ugaPYJYg7kK2YxfB1tyhT+KfJyBZ8dFYuNfIviJeaTas70/zB4c++8NLold3oB
BlXTz/K9FCsuV4TvnL77QcfhytZcOU8kLJLqvHphnbsI4y2ngoJM1tLgKn/M6YhEF/IDjV+arKiG
RvS0gFQ2wSqh4mgONSv/i7iW7Pz2JxZS9uiaNlAw/5R5XT72DKGGzytj0TW9R/winNxjGLfI/t3B
6b9NnyRdTr9OtiV+1logMtV9YZf/tcwBYY0RqTq4rHRX/GALRvZcLJjNvXYT7QQtEIM9AiSW5RWl
JVgGxhzkKW+Q/iUMSUhO+8sLDKWdJszGJa4E2qLFZmMSc+WcrOcXoOsnfkawMNFMdwTWg3wqtkku
N7PKlfrVb6Cc8XMHjELhukGkCYh+eGoewFiCbQvC3rWSrJhyavDLbNLkO22PGx5WxNbuxY1PXJOZ
RBc81mYze86Ln8e6tRzrLE7KD0e8GDfmI+obGputhho52CedTv4MDk9KRXuePBVgIoU5K2T9CnK6
yqtyBpdofrgUdAkNpgQebekCm4AU0esa8VvS+fUMqiAdEmVVkF/fp+eBLc3co91SGH193t3uUNF3
Ar4zRMHxPl+03X44P7ey4Koh5lMqpjuEgLvZBp5+toHoO8vuHglc5R4Lwu742j17H5JjjkE2I+fE
M62T9ifCqeaU+FSfdje3fnWiWVA7MYzo7ebSgoRoOFk73aXeWScmHszkow1BBOpkyaXiYMsDE22g
m9MT8MdtPqs2+dVCLgYHHpYs8I5dfE0y7MgpMci2sA8AgrebQwZLy9MvuGTydl+dq5eLyPq0OOj4
MWQx/dkcwqe6adO1QK/v8yzXC3EJiQdR+2PWTYPo1cixsGDAGzOleG1j5aZjuQwPlQnDVi18Ujw0
yuVn2JtHqZs/+/NYXUzi5hg87Hp4vQmP0f19HqlM6P/Ma0v7JrbLhtZcR56h97CFgGI+ZQbmLc5P
Jm74yHSKhtp1I/DqKuBUI0fYmfNwx2ejOBBvXt3dQptX+o7pNKaNuuy18UIWF0m/rNCNpHPTmufE
4NQYdYeWFaZD0EeTLxLfXMBDs1ZRtXuZH52O8oPtP44xn3izkef7d76uNFD2rSHse2Ep64v0VDEP
1bcZhr/F8d6vY31egpoplDkfI+at2iHGjrc6pY/3wzN0ENT+h4gryJDbhEebKYXQbEtUDe1CwL9I
nUH3L9t1Dp9bJFDm0tzXMr7udUm6BaN4uiAP5gfpPGggOW51otQxc0hwe3awKWwMEowmtJ3alCRv
xkZa5D1M0HDv/vZhl2IDXGie+S39cYA8SCXBhhO+AXsTuLsL/VpDdgulNYUBj2ESftwRgkyflhkV
IblCAi0KexVDHX6E2/TCfYwGxSvQOxIY86uJHpwmZB8P7G9oC6jnFJDo1Xv9wikHU2FrYnlSCiIW
5Bu1F7PN/0g6tyVFkSAMP5ERioJwyxkRxQOi3hiNbSOiosjRp9+vZqM3ememacWiKisr8z9YUJXB
uZ+4X6L+1Bb9WWAdtHsAKzEmGXgv/GrMG1WdDBqSgUQsvE3WO/vtEKC0AHWjyWojKAP7Eg7YV4MV
iZ2Rjk4VGdqQdi5cB8zJ0fFio6dmP3FyLLrROqQf+EIT0iacSZSMJ4JTo/jVD61Fkiqyrwq9EkQG
MZkTuH/jy5hRcCEpBTT/r8hOSvP5WFCPesEsh4/C/Zc0HcBVsU3exUMDxklLou2csQachyYkm4RI
zRkHDh8l9QVq81Qg0DPEqoUzxFQ/o19ZIZKgYZpGVXFEvNY5jrw53GE2ylG5xrTcGB5UFMuyIe3D
EqNMxHZWytBHAUTRfsc9GpW+/G7JNZ3XlMbM30CDbm1zFK8B/5zcb0faSWeMjnQh+YoSomhwqxA+
De4dt0Km6XDS/iBslEAunpJdx8ODcuiSz6qICGK0lPDTgoqWZnYdQ/JfAdYakz9w0I2qQIaEAf7a
Gf5RIyNw2MAk7B6YOxu0OfHbWGjto9xAaSVAGh11vG/0DN4udPEzVcDKaGOOppSyyadFBoWK/D2S
aGChicDOem5IiA6wGUomZEyrHZknNO5J1snGgUBRN0S7VqdxTQCf2Gfl8E7/7hP3c2kpLFCz9ZvN
p/wnVhZgywzSSvi8X76x5IFHARiNKwCapzjCxGRdQs8cSHxNhYWatDUijebY377WDF4fUbchBLFK
7iNx3qXzMLUeHt4QOKinQlMSgbiXjBmR+XlbkioUBEcRfSBR2ng7eEsOJXtgNdYkljkzvc3T9pvc
m0WNECwEOYpKb4sTuOKRzb+g6CF2jF0FzW9KjR5aEn+nn0l/7qixNsubtEPxHc2zXBl6A1XuzCsM
hedQ+Oq2b4w/qIndXI0qAubpdKA4RU5p1fJRBOWEoqNozV/p3KFrgxg8aggQ8oV7EnSu/rdSIGJZ
VW/w293UIEVn7vVD+yXPhuofnTwo4dWQDJ92ld58wnGXsOpPo5guorASR84K8Eo59ibVoQfCMXAu
YHFT9jgEJOAsY8GJvsOYd54weFR/aO8DYTXQ+XomUMCZzXShMLAj8oyvB8xb4aNTnZ60MIkX97c1
bVBS1DN1Pn7sOR/SkH2815C9bplFyXh0Ln6e2ymZHinwRygXUE2m6Ne2VhuoF6rlPgJmLFV6M1Ts
ru5zQ3NpYqoo6RBrJYIk4L+Th/radStkICoI3CBu74FKXKEqiTgHmuHIJWnbfBJrBM/0IqHwKTuc
0l7lZjKdD3FT4NdxJ21XarX8gG/lp9ky4/UQ8ZwIhj94Bv7MCY2+a0OJHHGIatnJgIsDBMpS6FNu
Q1Yij9BesofVEhPB8T2QRr62yC+VdqA4/GqQubFfPt9G5eaJQg+minLwHVkV4/ZdM4zy2FXk8MUR
eEJLHiiFT32uuO146ZxentXT5W0QoHjpUvFT3YMBKg1gFtQVx6jBUEMPJBoXNX7RxuNyV1e9Bgpn
EvfIEj0eybTd3U4HSl+4Y4iHNfBP1fLUqKR4Mw3dFDRtCpp+SKwgjW9Uj/2XZtoHGwyzwBVssilV
PHnnEhuUcC+uyDZztIFrc4hfUu7QfRhQ6X4jONLthvQtqkdQfWKWyqcHZshk9W808cePANA8njRI
lbyjbBpO7udnG066wxehGmCxVLtzdDHtaQLHbthxupvRUUOFQeGkll3q1xrPTXyphOkHudvvB7el
96wPpj41bP+6H0Ygxvxu021yX9nlfuYPg3ZRsZYWPWwodrg5lB6fKjtqQdDu6GuJf3kSTHiNz7E4
fqJPBO0oHiVN0iWYEMcFmiOcVrEXi55LCabThduE9LiBMrcpVo8VPtGb93GalEukxJZAPfoUCwOj
3LQRP1i9V0TbPoDhVy7bgKYFDbo2aINpIsd19NwgH716RBCelvmKvsNGi/lKBvEgrjaYGIhaOjcS
Ddawue1vrIQTbximEVXveUrHZhy/lrWTWXAUn5txjCRhRKmD/983t803JsWO3tEozo8Ux2MSGAcn
hD4ol8VK3H8dyUl+zPjqEuDc3zg7jpJRQiWLemaZSOwvKl/KoYqna0BLi2F49+/+aQTM8SVXe/QW
nc8PZn+3LURteSlvtO3VIQoux8vh7P1z/S239eIVTvefXfGjnaW/bE0FPqPncv1V/qCtPre0kdfP
LSryt98W951A2jXbKmyW8lyet/iMlWG9qMIPNlbQeauw4q9l2Gwbej3ia8LlkD3eXFfSKnqvBacb
DuVwx8LaXg/Srv+RxJ8nuF+9Krf/Eez8yW7Cv8sgyn9a/lpui7W2h3um7VGf247IA0Xr5v0z+VOQ
x8BWR8OS5/R3/6UXyH+33/pHmPQob+OxVv/4QLhX7XvQUt384T47Mok1ZP/1i3sqQ8gi6xYOjV5t
y63yJ1nDnfqGm//8/SzE6HwWzfZ+qLhysqsXz0NNf7CNah6dnJSbqa3ZT0QUvj5Lu0uaOI/IuMEF
sDHNtbUaNvF9yYOMS2ZPuRxGiF0vc78PhlGxAtv8zS/fAllEWA4Fmp7X+c1DDGojn0sKP2fSgR/o
Lbbmy5ToH+vpviAp/alM96qrdm7/dna7e6xfjGTLUL24fyQ6oCmHzxDK8StUdjIYXxSjdq3De/N8
PjwKEDrDYBggu+7uU/OxhO2/qZeK/2d+zQ/Pr198Vq34eNRMWDcAIFlJ4qtYlawqSLcFMg5t9F6x
h2s+gDOxzodgz7QEai7KIvyhj4YRK43rAvFr1aaPtERLMqD6K+3femyDnoVFmBte2qAO+ot4q/5S
s/qGgKtgga/ay4M+35PFwDrnXsRip+Qnm+I9RBoRcI/95ckd1vjR8Bso/yWPf7/x73LSsVgmVMgJ
yQdUpDErKieU0DDiHu/o63GH4ov1zssQhJLi+OaLS5IpyIHjc8Nvil4jb00cueo3ND4vciIukpP2
wk8bgsalvfD+/26hEs3Q9sIwcTVhFyIzF4nWWYLjK69C2Gqjx5F41UYimo2INmyj2XEc1wGfJKIt
LwBsq+Rt8IkioIHFUXwGvvPRimOx+hBbxkwqypK0Z/kxEYuvcZKtHpf35cHNDSPA6359GfGR60vN
6IrI9TmKUCiGLBcjy36e0xzFfZawkh47PUS8xGoWPzqp+kUEJjkhAcxXN2JWJr6z84hrKdam/BWk
Ez2YZkLF8kHQEszJd6Stn/HLjQ8zyT2cc5QAsOaLm0RDYCnJIgVAIpV/tjWCeA6ivvERVF1Xs6eP
ckCgK8sJNjuGuhkE98V9/faU83BP42KnbsZOtj0tcWwKYQpW059G63ajrw/jZtHyJZbJ1P16zWYE
n373PEx+XofycNp1m/Z4PU8uoCV5hjwkMQ2yoy1T44QlIBQHeDbE4ucmX70j+plic1DZ8Vgk4ouA
TDj+XMTTEr/7ZP9o2YuAr6CfwOVL5n6MhkgkFgwjAUCZYP2+iKElWOQrBjFjwKcJ06LmWrYjcQ2R
Ix4YcU/BiALrihyEEcqiMi4ZMKwOD4gu0P35JkwiHiuwulgNB2vxJG6bf7cttgVhVcb3kdDK+rCh
dDHJBEpoPKdvMqE2EnA6K8DnXbT1YP1SZkNOyMLUl5zfTW3VGi1PwcibbusZ1KyNunr8yGcYIUqQ
/Uw3r326yxbqSugG764hin9wZne37W0LQ3B8Hp+/56s3CW7eYEkLffjXs4881tX2FRbrYj164KlX
755bnOZmmX9yFKfb91a/k3VzdnMfVGLus4EH3W9+A0xkpLvRmX7xDG+0bRPmszsDP4CURAydgj8U
Ai/t5Y5mxpg+zefI7tnhsfubdy7wl/YrPDQUtCfHsGJAA959mD8kx/XDnTzNx2NHdZs9/oOFkozV
QzgqEKBzOvSgkOt2JvWS092jteR4VC+kAcg6oVQqNd6gtsEhYwFRcpj6uzb95oFMVEdrxJaOICrw
NBm92DPuhwIpBXhQ0lqCbFPOwCnDESxxXhI3gVsfZB8wKi9Xqo8nZXHlgDV9Bil6LhMfBYLXFNcd
4Fj6E7t0wJhTyCJBpSyBh10BzuSA0LYcMIEjwRogSN7JFk2NjEKmdzrSBzICJdQGYJQK4YwObWTj
CgK9x+MZhZohQA9Y/svvNMAOE+Dkc4BDRdjdl3A13w4aSO/vDN57ucEZl7lNdiiOe7yxbI5PK/5x
At8Dkdy7pb1mneJoJxM3ZcikqD5p8c3u0jnypKgfcRigNDcygMHcKOURZwib5I+ZsmgkC8HlKckj
xBSvIL9EQ1uhxQTaeYIQ080G2sWbZ5QD3xYnDE1eflqLjhboIYBFQxNmDylojTLoOMJr7vmdg4Il
QAORQ8kJzlKvYT2CVLQ/aZb/H1b5JFwJYg2jwlJweqCV5wMOE5KV57/v4B3Q+OSEyZiCHqviW3IK
Oc331xn4ak2yRpCB2JBEf2SwHqO2B0fB5mX4BOOEZcldl0gGvh3EB+kCq6EA302ch1dcgWQ9rxSh
lTB9dni5XYY4e5d3uizwkKXSGqBArpaXCTWAB3g+GQIwkuZVD8+NzhwnBI1leiVPT6mRPAb+QP1g
5JcD8lpWJ8KthN7Z93y6nRYdagG3hrJ59t4L9P+rUhAXrILBDaHAtG2BRibV+FBmXVRdKZ03OZ0n
+YgzHc+dilGzyMBINxSDpLvqVuV8hMYLJIqew9PpoOBmB6qF+WbfRr8AYkcYXVmczzrZQToKBYDc
gHc+4VyyfERnWrCcyZn7BEgGCqYWgnhoajOZUAPgYdDi6edIToOj5TvbED72YxQ2+xkiD5TjVev8
FPUzv8DCNyKgpbmgbQ+VEHMdVNuIn7y69p4hocH8QteXjffTeThWIwFh9le3UCmfWYB2OdyuqSH1
Bzqvp/AGGkk4y4r2K4KnAI2XJNT4r1/uOAzANlZ1WNPA9shuYIq/zH2PleBojwohUZjvJdBlSM16
6wBwuXA5CJtOP78WVORRc/CdFxqMjy3oFOvxRhAGfM65NSNsNhyAfcXUYK+nKYFwkTV2rwJKiUKM
6KiBNqB2z7kR/USeeWmpF9BMotpBIegMI06GOm4Q1xecq2eECwBSQES9Qel0SaUXDq4oKgCpp9/p
iFIDbIdqZKfRSN/e7TG7IwY7JJAfm7kArVozHz78h8f+igIJqAj6r4AUFiVr+fKNBgf8Niiw1yjb
HCuKdmjMQL5AmalwR72jxCokv+aAkDVOuVw2namYjuQO5oBfEOmVbFbOCzX+7DDFa4+yPwOXO/cV
r5ef01/6KAbdOHlsvBW9/KWSjDUmluzWDVdCYmWgthhv6kL1hHFkB/jIwGAPg3ohDyl1pbTqOBMD
cxFe6tC9jBMoO2QRXm5TeBNJOFgSDJ4mJ0OTGAD2lXJOJpttPxMjTD/5bj0VBzAayjbUupis3oRm
sI/aq0MuxbPwgZXQs6x0HEj1LqC09iTVImEIeDgm0QaxS8Ij2PfWo5EvHN1RpXLyY9n/guQdoBCP
efldSoYUs5TFdwLQqlUWrBQCLft5F6CXRpgOkOB8YarIMyO+SPRimbsrXhpLZO4S8Z1pbiiFQ1AH
ztB5CGuye03VGeH/2/91L9BrYitA3aJgG4TMy0rhoWyYIR9UbDj4h+Xmc2RnIfWvjxx5BGp1AqTW
O4EvQFXGbH7ZbnKgZdw/5/nHTmmtIfuSQUkfAGxwPwjPqvvh40BqXJaETECJiNUQDzmnAbuBzUnl
YM5CQsKOp7ET44ho85fPeKah/gOeK6ZoQtn157p/HCuXDg1CrJSRAcj5UlQu2X++wr8P1c6MOCSy
K6p4w8urhPhEcSRSZ59jTZD+uS/X1e9ti6otuCCAJtQaftGwVf7Y3uFJU0z4EhGw21IZMfj+L7Qx
FBMJHzmzYd+wdjn7U54BsUmMiih8MPrjmKmHgv9dMoBMBUgVkrKzhmjdjK32yE/4SN8ZM4mpyVxl
4r3bQIgXwNrKD1ya997UfZFDfsofvDjw0aS8mlDFUwDyNYuyv7A5IfRfdKBJkVJw3prFTb0246QI
8E4VqCb0UTAitdGrHSdYHVFubz22OuDbCvZGEdhZLWbIKyGvNaKP2AJe5kqTzTlb4fGaIZJUbhBu
bsMWPWnvtQGO6mhtSD/iZg8vaBD1R1Wh2HCSTYRaKXYypEMquBGrg9TWBCQmFPcJq4AZpkN9yRph
qMgcYMyL+glVbloJIOMAcINJp8L+stsos2Q3n70dtkM9Sa3kDjKKNu4BPg6AecreaGJ2bAN0wO7w
uIWkeiZWOKpOd58jHaqLybb5Yox2ErsJOQspBAcmlio4tgQuarBko+Iwlc5JN/hNkYgsuH9qTjFm
EMR6MPYZnhLJOb5Z9KOk9lIKN1/3b5IQM4RRBy14Uhy90tfsH7IvXohw3Eawy0FuJl9/lFw3zmGm
Jmh3BGjw26AfOMIzVsmLxhePhybqyeQRIcr1NaXeCWpOwtgEg5OkrM3ogMw22TqINVFGR1nnFNe5
pK6MIDsdl02TVCffWgpb8g1TMrmJP7L5SdTZ0OMcGcu3sUz1hKPd1wXviG+yxSPIV0ugmi+XNL9W
jKTT4aVz3uatC4NpMmXb+JpkXdCe7ZFP4CS/ey6TwkmQzGYnENU5dNpaYl7QAmuOPxcUcqAUSD47
27hgz3eYU8zQBFhdOVxTt2etjOPBxBu7BC+SZAx5aDd6BKqnKYpW7NtInDiEsdoB7BvdN6PY/urL
d8DRirGqJf8NOkOy89U3sZfcN5yz3kluOJ8ar7e15N4rkgJoBCgEBazDb6KGiNdToGTiPIJHjgqg
OWHbjwcLBAfJ3nOHque4jKdyML4tT+mFRgLnngY2CHo5/IZ5KtZMafINKG7I/lh8Y8URTbKjMzVI
oKmyQClHp+8fE0ehc70m+x7qo7ELa4qlwqo/IfxVOh/qp5iHMl4JGGkW3cRlVi7v1BOhjOJgn1xt
ZuUo5lx4/8SUU1NLXLh5oZ2jrlDRi4D2NTHILiToedcGNGAOYANrHSBIZEzo/4UTkx4CImgnU/EG
a2xCWEWc3UJSF9KJYj5ePfafxn9V6JVRv8fvU39Qcwd+Eqe6QCTBZ+tmD4cjX/cPWv/Dmcn7Uxf+
J77qAw9lhMMHbaWwZ5OWzXswHui7uzEAGKCni4/7ij68dPyiL2NJNghfsFURZQj1V1s8l5PtyXtf
ED4Lp5o1utpAyBg4eVGw+824p3+KqjIYI0QFzmvkjUADDvSGkhhHP/UI7ao5nKIVJ0fMrh67gcsd
OPQVtmgcx5JDa3cpGYjUYJCTrUCAo4G8ngbaqrYvnPmNPLolCExg2YYBz8ybA11rW916I+mBoVJu
MQ++/7RTARUrA5c+K7X7/DJN9RAruo5eKggnkxoDhNMxGtfGGYBn+AjK+BFxPJZkg8YFOGbaYiTK
epgHIQc+Kri8FtjM8xXuJkmc+ksb9+TSARov6qmlbgc/NB1PZng1ncYHJWadmYetoGF9bEXXLzSt
9My5J6jqNX4aDBvXQaQA8E2lO6oHz4K2jsdFTuZNrVcseh0b5cDsqwCvztHSwR/7mmC5zMDziwI7
R68CxgbwIMSpXKitoP8QnaJ9F16cPErVOdY4iNMe+wPzIvycSZ4KZMQBmw4W6N8EhzkS5lLt4MVL
5o6KHJ6Z+uTqvFb5Es9GQAQrTvU7yo+j0t015hTFmWNp71elyUTB0OWcPqx+LWEg99qv8EWr9X0H
PM7YTQ+7d1K2IIRUC90xlDdN9eXwpx3KYoCHMCi7Hnp91SL0fhmejIYuLYoOnAUeCIXiQAMBz8+p
SBCK+XXyhEV1+B5yREpDGt8k3NbutIDQ9Xt33v43nOr4XwSZKUe9PlPA+FpAOGrQfVC2ol1NPKJz
pKNlGT7ImI3rvNkDC+BuD0UiARlARhIHOvPVuDS6NTOSkI4Q8LjVPSYONIX57YXI7yumYQZsl7Z9
jmmCQLneIOSZqWDYZYbiqWH4iFiObCacEK3BgpVRxuPg8J2NjFnvfkNfwJOmqzGwl8+Se7odIWHj
2aU8dOqvgboYzBmmEw1WzVdezjX4gF5a1xBByLlfZrpoaZTrVIbtFWK0TlEABXudq8OwtvE+G5g7
Xmjg+bUrQyMwHvGzXX1RrEEsFP9U77FJ7U+8e+KBB/qojmHDngXv/KMDark7SPpNR7YcgoPp9doX
+rXphtvJkxrkGSKOBhaN81b3CRbufXv6aVfYfuym0UQnawKftqjt3GEJSDjl0HJP2CpQx7xcl1nE
ri+isZBPrEmBDYqRJ8GnIfThHi+jyAcGnmbtwanisBkRHx3agqkVdjqqIxRj11X8UQzg9Q8HyLpO
EhKqPhk4onbKVG+62a4Z+Vh0+A0hZTrnbjA94d0JBg1+rD5kZVBOtXn/HEGoAOgDktjHDYeZyBh7
4O2ZRFeWczvbM+1QOHjEN0cZMdtu88/sNbJhkvNG33RWcPD+RYhVBWA3wORevwYVve0JZpGoyKGU
omv4q2JtZk0oog/wt+vn6fZzRojPLcLMVCyEOnsTw2WLApEpAXk2ebpkJyg8F3OeDX/oUWedg2FY
S05nSwYoefDp3Neu2t69OnyueZSleWXSNw4+adptl0koATHF642Gqq9ALhpI3C0grRLrFavVTUyD
mE4fHDq9KkD6f87xwuyCWX6ojrDxYXWvD+EBsrnJRuEAa8J/bqUuAel4GwuNqePk3Dx0aNBevZ24
nDwcAAWt7azJXewO3taBaQWCWFqu03DgGLIDRFvA5zuWH46Bo7VGpghIBi/cFUdfp9HRFtINaBTm
gSPH8up2lsKWdd14eMhDFZ+lYTY/hM+fQ++hmhUyfL9fEOLn3p4N3UF4u7yMRWaym/Wz1ez79wNA
+ALCgsB22tyA2LpMN/M8WAFr723jqluZ/XH/hvYouFmEhta/zoD/GjFoX3DC4D3dAkZHYTcIGOiy
V4K+DiGVjg5/M8m+u2K6HCV9nnrqtqcD73C/dj2fQBAgcA9tHtFMA5XbukjBXq239wED+fYmy9ZE
rj24W6c9uEbVh7pk/HCeiU9UDkljLY4f+tCdtqyxgvMNT+eNs6RqUy3iI8C8XINrAA76xmjTLJZ4
xlj71j8lSG7INwcbcQB3nCTtB/wSQhiJo4kdJoUinfv4WBguZpu3e4u0+ZM+c/KgWG2erCtddOOZ
/j4bq3b9cXgXBsrqmp9Plp8JiqgEw+HQgC3BbYbZkjOm0UClIGkO+nh8czgwiMCIRNZMnknmBihy
mAmAqwHECd9ndzEAbe6MjTo8YLhp1Nv0gMycn9up/Y0Wta8a6TKzEa5u9M3ABNim6O614+VnHy/F
m3F3o0iLkRX/ySaVA07dLa3lY76JegIZlE+cH9ZMeEyNALUylM7NkRYCK0MaQx0YqB/qq+bqdrlG
fNYZarDG0M6989TJbaZJIcYo+gMiG1TBCSm5yH9ekDk32DU4NiAY13Lbvn9zepfoDOgUqowLu9LT
TCW+zqLNjGOi0UVlwNto4w1KL1Q80GOPJu6TLJ9TxQYI4a0LXoY1vQzdCIiM1UQv1rsNPkegB4UQ
vOUTWNknebPdNaqimu3K5AF7D/oG3EJj7zLzt4/VJDPZSiIW/Qsyb7Jr40Hj4uKsmbs/9gsynG1q
76TC9MXeodq3yCc2VTingJ9G48j8RXYfW+NkvG342BezSDQvO6PAZeyADPK+O+Im7wcMY1NeUOm8
vQQXBAFUXXNUt7vwj8wns15mMNuGiw6tz3Dk7T9sEtSQdeYZqNBOxyanjTVzEPptZoMpBaNLjcoE
xLm+Hoe+mnABwVKol5JplnjkAeTwJdnLYXl8qUgjBD8wwKMynW6rU/ynugfs66uv0zTmASjb/kbH
AuVt/w4UiBqaczXPV9t56ovnrPXumNeAJN5Gt1mBAu51LpmLdkPJaYK4l6yrIByd90Gal6vnkUem
+iRjq+sKzLjbBUAomx24rNOy2HYOt0ht2UqBZw/tMSAnIz+38dsGGnMhXG6Br6t7V2IeMyX07KD6
7wGLQOsM6xUVJPdhitjFwGPP5Tzdz8b8fXqpGPHREoHIILMVP9/Iocsh+tJDCwdTt9I8OgEAKE15
+XZJ7i/o/zJR/G7x3iCqcPKZCyeDwbuo67dmY5uIC4bOtAUSli9RTrsdaz1dsmLg05AAcGObfM8j
wGUzZkSq4BUxFAMsGN9Ab2acAuROj/BDcQbewOFTGywO8SAnc7EXiI+dLSfzLsIBIiJw8db4HuoR
kmlMKxvS/HD7mRem5n1mdw/FJCPdogCVMc0B5tjlamKjD5LuiVn3GfAfGAQeAoeP8PvH3ijpf0/G
eEhKaJU0+6a7iT8w0Q2YIT+8AksF5Fp/RcBdvn9T53sZmnk4nJc0Pkz0g6kVvBaIjCL84En2lWRS
32iFU63osJQGqk3f6I4Yp4UW1fRPPb9WPGBEpQLA3OZ4Ve1GVgtH1hqYigvaegQO+mhpTmkV3ljA
FhEsXjxgmc1hWegMJpvHGmzkpZy91ghv4qlpXlfXkQvLekH5vFvUWwrqASBMiW0E+0/ra73tcQtT
pzeLg3ZBT+ttlwqjgdkGysUfUOnknHRV/LEBAh1YjZ0aVSBs2g1V0I/yw3h2/9Mc5qYxnV13B+x7
KK+qxsBp7WZ92vMoajiFqAJt1X2Rmaj7i86YKf/cCfTea1fNBJdsxOWvn8J8/A4cCU0l1Ct6e3B8
bLWH1b5Xt68xzV3aEr1N3yz9TZHkYtwBNuJzQP1vQi3AQI2TULzrYFrI7xBt8o/ZoV2uVz/jHYwg
9PbmyCmxl0UgZ6W9TCXupA8B2p30xxz4JipqTyhzb/tOoeVuTaFMnpbjY2unIVOxRBsy6MPxrFu9
euv9z8hz2ANpQdoDdLG019aIGZ4VbLw+hX5GeBbVFLQ7ZmQWEMXWjCc8q++CHh0Hnsf8tlBN9HNq
BhB6poNeMEjfXeXi+rGo/mQFpQ1Qo4jhWwhQukRGht+vKKToCBTa2CD35uzkg7HTT159mKDBon/2
So0wOD4ShnxEzw2RJ2iBRh9Kitua0lLFS+dkqSAlzcy7/n3p8JgI5UJyLf/qgUOuLM/68GO/dlkw
OQtujTrv7cZICWHdCr9EwRl7uvcfzJSQin2fZn1pQVTbT4/Qc38AEBZ7FVsyiqkIWSC2B8ZVI/M6
bYElpmMUTsz7xK4guYKx6BZPVzvtW4CvOBphBFrjdGu+92UyxusqRuwyBEqYHel8XOsQCONdtcEd
zlNnurj70/UVrFMRNBMqAY8n+39jwQNFnZD3oygI2yrtHY7svqhHioOkoR6yYOQ/yN6po0BWrRcd
DSJ6oCPx9uiDFJDQr/YN03Kyw1pv/HMmCon6lAQ3vI2sIdLRiKdJUJ2UX1pAwBy5oIon3q0OOeej
2cFhHjIiKGkE7NEPJqQgcjZxNHJHDso7rAcaE05WzcFOwKxBtkoQFH85UmMnhiVcKEiI0KF4eumF
9wVPqSlbGBc/kpdThTbuu/Lh4/+U48q+xSWnsG5/FSDP3dTQ1hVb6VLacNrmuXMEr+4mkw/09sjp
bQhZLGXpl9Gddtb0OIVGOCyX4wDm4l4Dtcc4m+CerwmfS5A+eY0hN0fHAqbb5Be+nzfo4It913nl
PB6H28RG6oX+oNL4WgUw0ShvLtZn/HKFSHgJo5OZkEY4BixOtiCuIapb/cig33mXXf8rHXC22nWr
nHwd5ueC5bqLlTnVpuIi8RApolASQHxtxcTtiRo3vPb0KpF+pyvZqnw8seeUzSF4qyGHsCr5Lto9
y/6K8snwjAIcXW9Ev+YsSVQ2CSG1d3/8UuWCrczcW4nhGghkOLjZCa3pH9KJl49zgPV9O99FPkNQ
dZYN3O7Jrg2uISXdg2MbA18CGnpgYuJw0KDrrsD+rBC5/oNT0jbGw3v63GsRgUfF0vf6i5oFe/b2
ap85eQ9DLVJ+pcaCpsaSf/51K+Ye1NNFNpeQidqzDKeUYgc2EeO6BgMfgZt9OYNxcEvmDEBfe+jZ
/3IrlT5eSx5ZTYK7i8/qKVLYzRwBnHyKtZ1546AJBvlmARHvD8rTpiZDbYYgkSOkacAuUGCqYB9o
KCG4+O/DA1H+glHOLkqc/GcRikJKehys00saZeOFisvJS8B6meAvjdqLflaWzx/2S7a1T0bBYQJH
6kHCJp3RdDSKObKicpBuaSi/DBVSfABnl9YmtdPGbQ+PiCYSsJdFCkth+7Ae0brxT9smprCKyPW8
NackzV52+brgxDjtusWM+jxlU2qUyP5MPOVwjbmfdM6N5pe0cdU5TKegW6uH4eHhKHy+zFcCrMGe
c3wyXCDYF8KYw8IXXHP5n90IjVCe7ZqyMyuLSqDk0CMO8911K9sAyJAOx35lRYQdz+Rj4xYw5iPg
WRB+YPgOl+yEzOoJ0COj018J8Qxa6s9kc0N9G3+WISYdBHKw0E9bNdPV18EZC0pdarJ1gMTOcerE
GAGljtzLGiedIMSIVhZWKGyw8Ebn7PIjdhLMfU0mEu+uCskSdgMS8BHAZzuLUskGeEkvD6Z56gws
yglc6UCEYjWnMphxSoK3P+pz9YF4UZyzbUo7JFsBPu5NK583monO0I0Yf4S6RUf7MZc0sWM9XVTi
X27FFoSGLAs6JP5T8loLTivilHBfOdbq1d8XyWd4sPX5+pd539mQypugUJo1Lxvf+PEDqS6NDVHQ
nnIJoXbYnhWceoNLmfRYHH5u83yLoDhGHXeoa5Fy7ueY3G5DCtZ0iVJAi9c1SrMlkRS52M6lUC30
7k/4dZXm0/p4vc2hhoKRyFamkjP+QrIBuw5fEAs1SH7ZaJ6fMAxJvlCi54qG+pvg/jUORZEbyzSg
NHm1cUjY9HYRDg4I9EyZOhwpW2+AS1wpIqo2ogKAkc1sZHGyL6emTGzs3Jd98uAlY5PWwbE8Qzpr
FshikmHUvQ2NcDcpXkyjzpVAjA3QCdUpuS1uQ2SXzSxoGsHMoWHTLJlyMe0OKWRjG9aoupvVHzMk
bWsX9scPYvoNvDWUi1FMG982iBW+sYqV9bQEcwBhXkcTDFYREX/UU/abCJVVcgJE8THWTV8IWpmn
flGUXpkGaLf3rV+SiUkHudSnfzKaLqU53Ci/tNpxfMtYbRwoZGPqIKsGzT/d4hizrILH9qw3Vjtv
FqPLKHjpeK3E9HSWOCVbY+fqjuHtYUYyk+YyBTWGB9m21ZgxwQWkWcyayZcsAFLE4pvUUM+GYqZe
kWW1CQ8aPXeKlnh6PWMq2EL0M8V/b3k6FPtiPuDxhvQp0MeAIUpLyS63naTfb/86muT08JvlOKPo
lfuAoy/v00577Gl1ArL514YLxomECw2YAFmgNG7oQFkK3fk3OhVkkqiQw/qxQWs8IrSg+wt8Daw4
wHbQawI/miPninIQ3YD0WMXKtq9dNkvtLqjbd/8KUfxK+9pszdv6OVyNKIkWgsoiDW3o3inIkUx/
TmwkApBwgKLHBqQa2s+HOn9YJeP1+BZALSttltP/eRTpJWpkC4iFrTlZvlXv3FjnHhWPzR1FzNUZ
d7d6d0cdjAVrA+Q4D+E2zc7jUn9U8MPELPuYvc2cAZrGGrXO1x8hhi7yU+5FoSQPoxwifb9vz/Fo
5Ggjh0XP0q5249V3Jkormkfd5V8xNsoqiJU4HI2BRUB/x5nBa+3PgVBLPP6uPqbwA8V47j7iJLm9
mf0YSL4KvItdCmDMxIMAQks8R+8LKKSlHb+wYWvvuiPqEHOghfQhRqwx+wBKCoV3Hjtih/TTqXFd
tiyhNTVlEiyrhsv1H1nntZw4tG3RL6JKEUmvgIRAgAEDtnlRGQflHNHX37Hb59R5uNXV7jbGIJT2
WnPNsG4IP1YZouevMHBQwsus4fNyMah8EzHmRIsLUgZ0vbE+kx17DW8IJFR7i/7BYUjI4Va+k/3I
yjDRzN1YFRBJXoXtIcR/7retq0u8MerDVXzDAWg/ezDemtnSC1NWHDPInsPlBH2HIbwAWOQh72hH
SjvyFmeKOyOBZ9++mR/5m2E4OHPi0157+AihLWleKH99QIduQ/ZDEAOJ7JvefeZLDcsJBQwGV7ps
01DbJnuN+YP6xhEPH9LcTdDNqXuAT5xf0RD6bq6tlexzhBJA6VV9VR3qQyx/F2q/Cku7zt0AIDre
K5JHxgRLP1YOmrEOuGMmuzBxu9RRILRD4xkmpwJKnT05wouCZs/t8yTCpV4kBTF2fxZ2NZ061dHl
c8ShdecsaJYNHXc13UD7ZivWF+Fdxn24XwQf2ruF3T24Z9FsjpeC4jRbKjfZ6SKSGVHyrPwvcl5G
uzkOjYujO/KKM6VQY6MfbvPD/GJRPuaFN6/tYG8eh3jxQTPqauUWhwJXxb8vwAD6A76uRvNLFwwZ
Gat6tJGr6mRgcrHO9mno9MlvxyVzSWWbXD+JdQ4+EzfNWbSpb9yScNMwXyxjNf7i3lEuh/cA5+ni
ZTqQVqJ9ax867Ch0juxQBJ+JMxjcXFco1Vi2AhoBeTexDmpHooWRapVLFfsa1k0gYNRMO+7JCXEU
ZARo6Lq4E3jCpKCzuWKnJcUadRetg+QL2weYr1G7lk/Pd2ONa0VzzL4ARCJlaQ2bFodmpHDzl2wV
OUOAbckK3E5CUzOBXYCXK+izXR1Ixfxh/nxogORPSrYEAuBq7S4xhFFntC2kfvSFO6lxpd2gEGmx
iNhRut3L68J/0XWnE4xRm7WzLv0djXHpkSek4re5s5HuXNhB2EzgiCWt819zLhJzxztmr9yEWbLA
KfwFbJeZuU1orq0Kx+m1Bjg0bWtkeZjLEgv8HaBSCjYopYbe5t7HPROBaIE7rulDUsAae3C0T9Ke
/d1AfnroGv9IdfkMw7RwSy4FUVIoxBYlFzzcw5kLFRJDM85/zlFY30b4AZNYXysx433ie7YK7B4y
UUoX7kxGVEHpdixS1Rs8OvlColKUeag9DjBhwnTpN7dpjpO9SEOLaG4cLDjLzGl+6/XcoaxvQCoq
JJAe0XqttWajyLHRs6Up3VVsVqe7hDUO1cm9I2TqrnnWNvTAjrWlfFOPRe2gEVFSeEIhnu09JtfH
8b3bhiHnlAOfKSec+QW2os4BiJ7bCW5KYtdwQyu4XRAoGAVFhFDT+udnkgDQjdF+PlvwxuFEUlVM
v25FLw2VMkaRCMKkcT3vYUORhjv7DUAzY7a3O8jxiyoLfyuSeVdC+wuOX6Orph7VuFQQl+Nun5C7
6d9UGWMdfLkCC+For6/FHLsgP51QrISGABdOO2RYix2VT6vOrNunzN+W1mWMnLx5taTHxPWKJxYO
eWTCh24bwZ84ZRBOpexRDB8T1qoFil6yTHnDYa+TScVxnUPU68xdaJ0gE8yg1MBqhRKDczD3iaT8
9Pu9j+xN3+ckfsYNlxrSXuqrnXHCIWdCqgOVhCuDuWO/jOF/Q9tq1gogYYjrPeEduy7aIqOAspOB
jZs2Z0lY05Gauziu4KX9zCBZ6PAjZG6zjZQc8IdjrKQ8EtbPfKpR1cNvzvaz/hBgrZhMEAAwUs2a
fltEvxG0Gmiz7fRNpVFZFNDpATLyDK0K1G5FqNVgG5N9AaUNCSymlKrpzGWnrdYBiSC4dlA80MjX
Du0rEJ7+Q0TBk+tthmQqeIWHUzxPqpuFW/95gsyddrYZ7nsm9pMtt9sexobvmYCfxD8FB8vwUIrH
YJEYUnEmHckTILOqoavB2woMOVop6aHEPXJw0UDCn4X/Fp218tCAD5BOj2PwYeq5EPDx5jgtNQpr
preeT6pBvyTQjnCeQLIpGSX8eaL9LHOC/ssfiYZYSMr+yaG5zpBPkCvMDBKjsI1xbV0IXdzTyDyk
FwPdF/eNParRgRANFNdP6Cjb5obYayLm6tibrnQrJZyXvBK5J3cXzCO2MIJnr6GIqdlJ9CZEkwXr
onFIfpkBu7okgc5PFXlaHhmf2caEJcFA+mgFLtORuVBdojAWc8rwzvAp3oewRw86qtlF8Za9CZma
toTwvycER8o2VbFicX1lFgnbdLbImE5A03lYEBbfDMALAGJGLAw1tFPG5bKqN/C6YLLClAOYCxeN
O0Gz2TBhlc61sSm75Xxr4LdEj5hgdr/yTw94lTXgMmPY33gzMpgePRiU/scA4foYnBBGbcc39JsC
odIAqYwtTnyov1E91vX2GW1hl7o5QdISPhT0+iVIGc593Cvj9ENnP0Le75cb9G8c+w4TRLv7jYHq
7gaMQhAXZ26jqTdWOZwFCo2X8R09W72znO46MktCnggDNoTwSwE1w6wcWlKzfFAsUbDIkG6wj4UA
zx1MmBx7GHGcmVvtsUMl6B1ffzjXDlZtZ0gDzYEz2aWSPzT3iAXuDXjG5Xygv2eOCVhvI16qSyyX
mhuU0PQ4nGWg4m9osDCVoXvZz1N6qe6Q1sDOr9O6fHAnkw/Su3akA+ilLSbBOFViBQY0USAf/kZA
CvPVZPj+Ai8w28oe95XYgRODXy6XxW649htlzaUOc5B+odqmHyZSAIw6FZsy1NM9pJIb/BH3c3CC
ZPkje7qDMaCQD2NV9ENRD6NM9NqUleAllKHjWfqa8JlcQva49Fj04a6B5GaNQFs9wPpBntsjylVd
+o4w/oin79xIl3Byn+VZYTzaeUW0xT0tfC1IdUFCEr+bZDBcKeLaHVyK4Ka/Y/Ul/CGr2/hlZitz
razBW7GV7O9cgUnrqNLKYYWzlnP0qE8suDThuizWTMuBRweNEawUtZOQGD0hCcPm1T7zY8Bic1aG
lfoSrJQTwmNn9jKHRvTZv7DiWwtDMAelCszejTDVgyMb46LF3Iw+SRBQip8UPjb1PkeDabywpwJY
Buq9Cj93xXuQJfICSbL8iJ3ZW4kq8ix41q/TDrrmT0DQAcabbILh6J7PXkdPicILy8039BkqBIgF
TDBqkweZfsVWdg1vsNsvDDeZDerYxFXXGjbtFs5uwqIJKAyrD4shc9U1TnWWoU9R2mMx2HEd7eqd
oNpnbgtlEGQKi1omRpAZn8KxTX8rOsyc7I6Lfq19ywRRv6Hx/oJsBpQcDBAQ85nXPybMUbvpPdj3
Hp+bs6H1vSj2jOFLxl1RwZtwBdaMRJt1c9LXdb3mAsLC99YwL4JigDDSQRm7kL36qH+BVHGYygec
hecVap2rnpjYPCBNPzhRPZBT0IpQdLNwbLfYPHudA9EWXgOxj285Mi04oRACYfsq48J6wN98kZYt
IKAdADKASUE8uVp3rDDw4sLjsYadRk8jmMHhUv7SvXHFGkm1thL4PwX2ecQ/DAYgFQCQmSockpfI
RrUrChTM4A/FXvfkd2SVy5HrF2kOlqVkpeLMv4TPta1xTxNmwCtrx9ZiE8gHgNHrb9KVsuXfAVfo
NaDRGiaJyA2HdsLpRPiMg6P3MXNjVNsqjT0m7OSbLIc1VJ0XhCXXzqaOPdHQgfkJMgbHHwj1t9r4
TuuBYgPrH32ys2llAuySJ6wTqU1zOC9iVJDY8ttwV1fiNjgPl/AzOQIPCOM2rY6JQ20kdBYwnlbW
A6aqA1SAAXT8olw0YY34lUGd+6qW/hpg80ipj49gsbxDPD2HvnAq09fbwWUiACVgKS6HDTOdjYzv
JPM7R4OcEa6TCxyGKyVPuB7EaFTlMsTk/i16qXBEQdIP4kp57cqfNCzaF357AtoiT2SlFW4grXqY
29gtiHqe7FH4GfDuHL1luVKQ3t1lGDn4TxkfMgSSnYh0rnGxnhm2D8mRGbC+mhN3DcXTdKbAxWFq
ICV+dgnwlcmxj1iExErPF78yvkNAQlemnNmr9KZ45ESTQACyiq90avNceEbpaaqcOU2FyaC2Tr6i
5IIPiCPjvbJJxPLbuTyLqTXD76PMEtev9ZlNe0Tyama6zXuHFVXodQRjvrZ2eIbdY8GeYahJ5iSe
pY7khsPHiWqW/L9ZuWt/iPUsEDRwKxC6kEy9GrMFrtHev3dLTAf+mGk6zwf7SWXOy5xt2hYv+rVq
mWyvaoBxKJQE6dC9RPtXn64ocPTcDmcYAJhu9q1iiwtbhDDS+qKSyDHd288utFtl62MJq2xHAq79
V1W5gDEEkBN6Jhr6WU62o3LJiJwi0APq+9Nph4whEqZJUAnevhh2puDiTAIATcyvjiwAwEO4zXhs
MfsnYnHOOOuTyE5DBxYrNnOvPoMYTwgrmPYwyTQgDqWJW99SaN2ccx90i+OtQeV9YTp+bW/RRp4L
z84x2dJCtWd5Lb2bi2JuR984hoWf1PrhJyilBiIMI+hSXp8UglDFMNqgSeVEY6+PBwVWm2dstV1B
a7Iar323okaI7xJagHXHLY1BP3aWKF8WiXGHqDRH3eaMAOvkI7nlT8Xs/zR3YmDovkJquGQ0PGKP
bTJFu+kQBhG1f6aTHR9ARtWT5NQH5ufgsyb2gfS7DUTKenRDL54W8txpjgYcACjT9+Qj05aHEj+c
NWK0clsHy4bx3Q3vQDj1PnSFNZOv5wumNf5Cu6ZvxE01EtVBtM6BqBUk3gxXk5Sx8Evb7gKomoyu
6lPF7XKO5BuakeW/Bsa3TmeZWIQyHobIhkOAbhBuP2iS9NJwdzV9gkhmn0RQiU92fe4iir2Mkq1g
i9iFtX9Qf3HsxMeI3ITo/MRXcVhJQHTvY50eGXBj58SBBoGdQwrMVxT8SbnA7u0QfNDNpDcOufyp
X4EANJIZWLgPjNsjwK7XQt9FIedy4qjEKvgvPn7LRFXz/u9SsO7zNd18zfrZrkPllM5IFXplt5Kt
PWClGxPMd58H58C8DsFnH78N5cU0N75+zqRjmb026V3q1oGOd8lSV7Y86AMZW4e0v0fya12xwHWP
5/Nt0G7y+Pk0yFIar4p8yJKzpO9aMmN1/SNIz35+GrC/nnaQTUJYPmZ8w6goxHJaB2iYkKDr16h8
WLOHAvPQQFUZf0/UZhD1aoh8OYTt6fHMznF0meXQZ5wgOo46huFwY9qjNgcYdgIDrMvr4ccyz2QI
TPGOZ127Ag9saldlZonop3b1ypmiDUB4Q3eg7KRqg2FOPPcMEMlySZxYr6ynifu6N8V7ulrLzost
yE9qrWQ0CdhVqeZutAAj5yuduT/xGBYtIsraRUqqEXd/as7woBbIwNfNR+0vYeSyGSF5zrxK5zBX
fn6BGk/SEro6mE/N6ofFF6tRtOYrZlOlbPOKOPPwikSwW0hxMjvxt6BLXXgL7hRBmEli3I111TpS
FhO0SXldzbZqsJdzJIZLzPgYusRPeyogWyxNDEHYLHVpPCGoLkjZBQXSfxksA3mCGgbmr5Gumes9
WX0JjO1Xs3QVosSTQZlWAL0lk4fYnWke29uMZN/hv+XRnwrXK8MpNQc8K4i5M8G7XT3NG3N1EGzx
mf7tnxB71EuQiLD0SXFjQW/AMBrHIZJlRwyvoPwEePE5Ga1v5AFdYCEk41o6cyHsDhjidI42Era8
6lVigx0WcE32ntj/hS6vI8UrirFq9qsq18y6YcoTo0io79pwMQc0yZ4ZH4v5sRxvwl9mOCrjiXRd
cH1zw1sFz+1onmLts57v8c+hTDjrVHEQm6HywQ1Qdy1ctDmm7atSsbs9Gj60+ZZT1gghbtVgj28U
Qnw4ITmhppaZzeE2rdjVD/q7crYaX6UfUEgvOHWMHnmCh3IpxQeGws147AOqNy4cMW/sH6hFsiuT
ubfaw0Ss9iTZ8WcbYOHcIxV8TC9F6yRety7upF6KLOXqp7sPe3W+p4kMTj/BFldxD2MDIj6nFdiR
nJ7mTFdar2OMlW/QUQEwjIufETto5hPJOhCVPzXeUZktwFDp/muPosb8DhEANKA2PG4dvnryjJd0
Z9SkYN61xx20oqaUljlZvh/6c1VD9Ps0GRUhyIXossGDqt/226BdaxvEpyx0sKmzM/UPfFqhS1DP
JmhArSBDAGDRcOaqNqT3MdcONtaeEYRxp7p9cL0zbFc23fwwDseGFMIx6JwUB8dwHt/HdoRdq81f
hPYWG/BiHe3zgFOFXEw596wTQYI5SGMFPZGxwR6Z3PWfJG3YmAMwr3CCol0hVBXiqA1NFjGnyhxf
bu+ddLZ01O7N4oPZJtbdrKX8NN1hw41tq1EsDkkLWcHn4Ml2aHebI3Lbm7XxsyeMMf1szF6TcTvu
vs10sQnc++U8MkViHBTI2BAxVceSnJmNrH1AHeDa86nH9BlXLfpZA2P0cVfW3T7wfw2iHxP8Qhl+
zLajbjfdw4Rbs84vFesEtSoK/4joR/Le3lV2zJDbGTS5vl+kQAjI7F+YqmECr6AT7IN3E/2fumXl
VDguPB3kH6pgbneIJ7udUR4+TY054RyHAJN69X1OEjEBjPVSheZDeDP5ECnOCKycMxbYUlQjPkrB
C4hmMYo2QjBnTkkHz+we4fzEtuHAY8EhxGKKiJffFISDHAKeT9tJC4XnIGNOndEV07aOySIKWqLj
N8brgAmlCIBfkhitHGmoNWJvmVF+oKyxYGLQDCHdfaMti2QHMgfvrO8Z/Ohr5tnYJWomNGhIWUco
II68jX8ZqDFzzXFruxTv6Y0qSCLTawMATjUyVksMFt/o1nNC1aMj/LycmSvEPk6CALIebrLHYkcp
dauhfr36OCYA5X7XrrhWzF0NgWe+QczpMavh/nrgEoYAtIqwK8fXz51vWtJndj9E9oxrrf/4AZfa
A1XQIoWvwZotZ3C8Mvc4PR7Tdcq+IaZjyQhKKMvqmQfkg1huZWHRuPwqllxDR5hJ/aPC6h6KFBOB
N4aWtHYCbhkX6QqDrnTFFfuDwYaqkQUoHASQ8JPePqCrQ4NMA8rUFPYAdllQVpF9rmEbFGfVm8Rd
Cv0t8CV6x26fOuWL7MpeAmoS8RfDgS2iKv4Qc5ZsUSf+50fiQfH///4ru8CU0FrWKnNyrPNdGS3m
f39b9sRriq/iEfH1f/9LtqqQ/P57vFuLl0Epzm/LnnhcdQmiEN+gTeXXxAMJqM3fS1OucWZSpPFy
4lfFS2G+A0UZ8aF4JfFH/OjvV9AvigfEa/z34adxTP1oqSqPCc8cdPt/298QJ0BRyV9e0HleO5y1
QZLoUa03dSW+4ycr8TLSlUkUq9V/nm69iR+BKt3/+8j/f0nxk7/niE37+3/OR9bsZk0IunjTlfiX
tRgwLON/Gjkw4m01W7MJnORxgGMezewcERY/Et/0r5oNhpjTuYrNZ6C5Jgdsx4VHkgjPQfZxJQ/9
36cQb/H393/fK9f830tqWAKIVxQ/F5sq3lx87db9K6M23vRvk8XzxM/EBv797L+b35z+fkt8iNJ5
HsTWifcXr/ufp2c80K3/3lLsC7EZ4i3+NlN8zv7Ynf4+7d9X8fO/Z4kPLF2Hs9hIPn//yhfxnAyc
QewzsVn/9ox4ub/dJH41Ygz/bzeIHcEKz0f6289zyAc21Y2DcoY/+r+tnS6KjYP9WTxJfIr+KP6K
z67ZQ8HT/r3p33P/Pp94lni22FDxfugFxOaJp/DJQLf+DoPB94odsY18xov4jhPs8PevShCL+HWS
JTmC4uzgXBYn/N+J/3fqiieQtM3AkYd7F62YXdr0FfDvyKlbIeXjD67xfEXh7pob8YeAoT344j4m
IyfbmxvmGYf4xdzUrvKR7HuXopq/8wuvobo9ll7zo6qvCeroBuSNKyVwwfioCPEppRAc2jX8xFpz
yJh8MyDSDsfOoeRdQzaoRdW9iTkr7CF3mEzjd8v4hgong7s1+86nc6xc04FeJ4HpimfiT+uJzfzb
2Gjtf4sNN2xzE6FLTPgYAd9bbKB5+d+HEx+QoAKIpGw4Bp61K+NfL7ZFPC7+BPxPPxAHYiHgsJqj
NGyV6KHAkrS8qtvgHqzVLzFbTd1ghse4Ocj4n9XKywBVAdoBIzq4tKIPXPo5pKX1RNagiMOs3s1q
U33NZNK1NyUYut0dmwud3o76foC3Ka+IcBBcMg3lJPQfjpWJ8TK0rg+Z2zWsPdV8A7WnUYBxg6+e
MHJcACyfzO3oNV+Y0GK0S3UeU0R/Srseh+tyz9DzBfY99lPxJ00zEAH5BhAwm3eABQ1vVqL3Lv1+
higFrYu/nD/oIUvCYWRQGEp/VxWUrcBCsbqe0ZOrKxoIHHBVgiQgcQUruGCZiFygo/DTj0xf6nCk
4UQQ0XCDsgMVxKIUZKAOaQ+KFm7rxZqGES44jHL9N/qav4cSPcg5rNfoq+exTXoGrUUDOeo0zWx6
fAmHddaviV27hFWJX7EuUVq4RrOr/BejOMBIR3ejVisZeLtYDc1KorCpSVNbGjiYylvyHDtoD/hk
4gQ8CXsRDMKIGerdaKDpxXhCJE0U7HFGnSdDX053cKUahh5CwtapDQxvbbnX8MYxCQ9AVcaqhr53
43sgV+La+YGPCyjznXomNqbRWnhFlt+ZGzLQv+lvqvvVOdiSeLwwnf9mi23NDzMq/4YpBNpHF5Ie
lpuszdkPWlrI8R0yg+4iYcamrvuDfh2xp38KPYNnvmHCkx+MA1J0lBWQ1WHxoPS7V0Cr6hrS+vvT
AeKcv0Y77aUjhXnYDLtkgzUREDvHhJJZ2mgbGkkKen9X7ZuT5Whb7RScG9jd8wu84GTDzWGnOOLV
h1UrbgzbJ9MHKBUNZv1YRNwHRk7zS3pDyQBDNYGIKThzQg9AeEcFjwBBv6wuoeiW5fhbUNVEhyl5
DwwIdtWSZNMWJ2QAzc3AJd6fEm4ukK6tYqtc+Bcia286Q3wYPlIZW1q6kJFLwBcSeKzYKCSNBbrN
NN1jcwoVpkPS+FyRBojZ/Ef2U7+OnqnSwvB5Qe25WGT0i/SnvCEnpExK6FNfwg3q3yKmao9/quv2
wVPpYCCjcnYZop9BYc9jPUSdjXEmfukRvkb75Jr9EJUzYMrTejyPlvUB04cnwhymo4opm3hPl1aJ
EwNxqYdC2//gmQzn6Km0I2xNi5ejxxbtFDQHOGzsC5ot2MzTCiOBK40Y1DJaRRwysmSNuxd2EsVe
8PJppMTJFHImjZscVL4bBOeHXR8pK+vexCt8C4jNTcA+Zy520YxiOhyFcMLIl1x8oH4TkEAK+5tp
NWnUjXbsq1eGEXJ7VKIblCOCP59mjRfJo6S0YpJZhg4/5xspOkT9JmtfIsudG8bRBN9ttRdcRz7q
OeZaWz3foI+dzxa+ugjzjaIHBzhLGoWsWThUtHTkUuDiDEqAp1UhoY2ea9iBrPNcffgYhFiH0BKU
Nob/MKpMpyo+mQEWzR2jbi1wQXGgLWRkZGgb3JbKCRHENy+da2DD3Mo44bhr4tD7d0iMw3jOk/fE
2LWuj86Q/v5FgtIwkkTxynGA9MROnwE3d4fgZB2gJs8kG59v+fCMv9D1YhIpjtYIejdfPYOzOR4t
YKqivzQTw6DkkbSElGNLQTAln+isbciohTkOowcQRCESUeWOtzLbjyH7hBREFsFXC929YHq9kV46
hE8biV4EfkW9QgnK+kykLzcTCORbrds08QP+DxqTfQStiVnQcwX50Y9gzjqp+gKCBJ07RIigAACq
BMdvy3zDxggoJtkP+Q79g3kxam/U9pDeBJ8SUgd2YGe+IIeQyitDql6cwQQTK4UjK1cd50sGJvNt
cS1ohUfrQpehcY8cw9jGKg1wocz2vXTGfMMo/lFmpEXVrcr8HVOhhCUPX16sz+p2XASZAeS4zdIb
zjNYX/FV8CHk1sOP9Ad3GMHS11yl3FFq4wJipCf5wReObWHuhIvjeHmSDgwdAjcOcd0xGB02nAbJ
VcNpmXZKeyNYlIVtHHbDkG4iDa1iVkmrUCN8F9ulOuWyTxC8+h9+gePZ0ldey3QfWDY3xEjwAGHs
YYHGKZCy3UxusBaQTScFLsT8IoFDI/i/rIwyk9UVYbWI61EkAAFJMAqhIfqCwKeLW5JND9lusdAm
RBYsrWCpMEnXnpebqrcz/9z5wpqbJRJ27QCPjMsRTRIpH9Vq0r08P9QK6u7haXdGftKfhku4dYMg
F/Py8MPqKY5WY/0qt/CayrnbZ7htlRzgocCjLXqFLzbTXhhl9VqJJ7kEyycmwOTcT24AB2MosMtT
0/vTBDgCzGuKaWdFCbjJgtg4RSvqhZIQLxxG9hhXpyGOt3rE0PuuGAhJGPQ3CaOhp79QggA9wtLi
9mUlgs7G8JFrpjar8xxXQCeOMJjtD1jnlQr+b2D9ya3F1xKPqxjeboevf2AiqK1h1vrgvDnvkhaw
OcrDxDhDv4bFsZHZvt3A0h5tWwZQeR47OjZIRUmIgI6JBB3v81+FWMJneroz4p7gL3ZKBzcMLXXF
1dh8Mub3/S8h1EFRE92aZ4HcmOKgr9eDBdkVeXGqYtJLcRtzWppkeoxwOSIs2eoupAtW3ER/7Uom
ZrGXFWc0OW1G3qKUbnIiHsZyHRm3lkQOmdhIqBqZhLJqfB8aY5uFhZ3OPClvbOPpu1VR2VNUnzmr
gDyNI4ZBFVeKPz25sruVGbyGfut2ETNorOby7ljrt1jaFaSw9trFfDY3HVKcxQA+ZAPQVknqvtKL
cyeb6LTr6lWXtEMtqaQE5Q+tQ1mRaCefjzp/QqkYEsaS6qPuGatD/JGmT59bz4QlEIfTwEspRqVW
2DnGdDktO5rwuBthqnPzC8Z6VYDn6wEcMcGC6g/ZM7jIeHA0OoqvhtRGSfkIYzJ3e8odJh+Ex9dl
55VaDPeRq2hepW5W9KvOyHbVue2MowWVVCmoWJvmjZOphhukFhKmFruY4mUAGwql1yIo3CGgcy9/
8x5xc0isaIROyFTWEZCd4ek1UHG093GDy9TEflalN5GGOivzYGUF40OTrZOl6pdUwsdxvsggOKUt
c0//s61mkjfzkxcpHEjolQhc8R9ahEmThWvakHhVX99bI+MQdAe/7Vqy5nS7DddSKOzkEi/RirUK
Y/upHeXyoPbc5Z7PZS/PV5ac2e1AvTWNkLAgnPkSECVpMJL1Uk/wJaBbD4yRFOhRqEOUgflqf4tk
am4h9WxgIcnway3/GJaSvc9gRVbogfAgKFDVJ50zZK0bZ/e05iqOAtZ0UdRa12mWX2K8izRQPCoL
pd1I0nNrFtDU7lx0koYFCstbaNVXdcZUKjQ2MwO47VbV9EqF8uhiUW2bRwrxrKA3fsJasrDcHdDK
DS18bI56WDAt7ujaFKYAsLufv0H4iuFTBxlzMsnEQbs2j6LVfFAfYbCqAf9hrqF+GUxGyvUiITQc
qkb1aerdPZuzMPXEAXN3MclNCL7SMVxH6XM7t/S1iZ9WAbrE/FR/m8u1neXKpjIiIN9+P6X/YMzo
OMNBI1GLs6a8mQnBH4FuJ1noFPLOh0MbTFVFOLe1iwgjkp+Nb0tpTd0Yv1vR7LuGnTs8+500zz7G
sYeDPriWPsP1YS6Okcnx7Dgbn0HhjajCx0z3WsVy40k+Ji3AXsKVrW3bJNwUucoySUk9Fl4AbyWl
fWoh86cwR2v0TQ3KywDCew1xQJrDrSJuAafZ4F03MNbC6S8a9/68+017Ek/3Y4lnRQCRlZG0T6bL
gG2Vpdozk/lnj80pRjAdnhLzaTGq+MXrk5Prg11WW/buooAtUgSvuGwuVGfWNC8dnrqBiegH0ttz
pKt5osT7psJS8QzxQ8vtMB7s+s3TQvcYn1+0HK2frG0D9JFZFdoDZieISmJ5W7enObxieHSGEW7a
2T6ZTpZxT9vBk5ofqcxdOX3hqGepN0J7kp9oVFXAAKlczoKUkmx2GzJWTFK1ZnXgQcitAqK3fEgF
k7ziDQxCa4OIs5BXy5XVLMKhQenhf3Zd/qX2xJ4Prs9p0Tf0A2LkRXU779StuM2NZrxLKam1bL6J
cWZX96lxz6Xu1ofqWcK2sph/pirGMbWPHYYirSep/BjdIYxWz0q/z6erjoAt5+Pk4kajluwN5uG1
DAtphOs+9b+J0R2DdnDiMl2psASrTnRdqbEUH4E7ZMGdLIcG1Q4jsRpw/YqnywuakX5nqqfne6n8
TPp+rQ63QU13Y5+t+mrmjAZD9umRGwMFju8oIK7Z0DoVfIYSP5VxL0PSmCgvdO2qzPVFWcycHPJr
8HwLuDJIV2CFlM7iXXXpe6DdTupp6ePOijg1Pfkpn35skDZAQIv7n6cx26SYLETRdGjgoEQssclg
ritOHvGvxUresfdNcTJhKziV47tBGdUa23yUMEiL7TJSSaDFOqvJnRRfdEaoEvhyC4d2jLEVgq/8
rZrYErW4Jkx0CODzRJSbWbRUtBQnDLjLAlQ5WQrK7Px5Ebf1eRVvxwFwATMGNGVFuZuFZCB158n4
0THvDcdfGbUwkH/SFwdZqx4GV1iEIVs2T4+Vtavjz6FMVub4ORMaKAKMJukeVvIhKp64v8jQD4am
fHTKfTbXXVmCwAHTUasbT4+lwTUiiHMlzrX1qTDmBwN6OqJQKbHWQ36Aoo+jAcdYVgLV6WTofr2+
mfSRlFH6gaVsYnDe4CmoNCsrZflDn464qZXgQiZrTVqbpGoZ1ew45UwtzPgMh80pdOjETYZqre22
83Tr9xyBBiOfbhuo2wGOga9sOfUGbE+VlPje0A6UfU2l3u7mz3tPRuWqem6QObHoOdkN6m0bE9h6
w46WYw26gdWa1t40a9WZIjWpWloj04D3tDQ3lpl+NSVIeG00Ghz1igGHa6omDiabissEn92sYXmw
8EXgwkjHg59ukye1MOfCOLuG7akEiihQr5QEys3hxXGuq91njQA5lDWUZ25a4k5uMPKM44OESRAM
pVLjzZ69K5FU3uu3ZtbeTBVn2/rYQiqcW5hPaBjCdtspvWpy5ZoRrs8OX6WJlCQurpElLn1qN+pF
Rw8YD6cMt/vatrhLGv17l3BRXcwo2RptCUn7HEXyhitDvHqq2h32RsxspVc1xA5zpM8e7uZAE2/I
KMpwRqwhhWbGrhqhPE2VO0n4x2E7QM0G29hq6i1lih2TL1aYmB2XgLUxTa0mYecG2JX9Wm3gPGNG
9xrrlKLsYitAesq92Y9rDCXRcxn5OjMlu5/HXqPoXkjaM3u1bzh4hmwLR2WVRqOGL4Cxofg2bGes
jadald/KEmtqCTk9VC4lS12Tfr4XJBs53yZ6ikUuUqBE25usXRY7Xks/aqz3Egvu50dEZrMv91Br
oMug4fGBGS3rxVCL5yLqzqgW9J5pXQ9RasLVydrMLE5M5m85OuA2dIJuFzXOAGTDxjMeK37raXaa
jQhT1XE3FbUb1eNLI4pHCi4E9U0BUVJlimhxMhvXfpi9WunwUUP4Khn91ea+j30scgeIdumwZxga
UV8nwHSjHu/nM7uScbHQpdsoV4SsFtQPnRJsglmIlXfDIp/79A6V5MkQ/3v/ampkO3CHmKJzCimp
xW+KtS5tQFRRqqcZzqq8FhqeIv6l9vYaFMegPdIgLa3IhNkJdKUzg0YvLsOSGXuEWhJ+u9zRU5o4
+Fga92Zx1qtJtS6LHgIjNy4jnDmN8fl/LJ3XcuNYlkW/CBHw5pUkQO9JkdQLgkpR8N7j63uhZmKi
p7uyMlMSCd57zN5rT6+/OI7nob6qUbEQEVo1aflPLnF2UdIEVCE5uJmG2UTa9HTN+0wjLHzgiFdv
3yKPklmd3Jx0wwjTNEdNoAGh4o5wcfiI0wEeoebwovTfMCTse7cuWrg6fsZV/GWGyPrL1NumyblX
3haNY01hFIsqto80QsCIstTra+4adzVEqG/PRu+vp8fGGyse7CgDY9sydML6ymcnVO9V6j2TvGLC
Iq0bbB8KjSkf8F6tCDwygCRcOvlJsc7ByJK2Z6J6NuNqWVS45hGSeNFbIhzXNukgWhVZJDvFSKw3
gXpvUg6mooLT8CKduE7HFSYNzxdxzzEZ0QMbBMGY/ub5v3jQkca0s6E3mO5CLbaA3yWnAGhmKFRb
gZV4iT4LU6577cq9T004EGRs1DNZ6qgIBkjfcyvFTqatKj7JhmnOZIEVPToqjeoUBwQCS0ilkgQa
pYDwYDfBUh5rR8dWXYOqrPdcGevWDFf+yNjF3+dgRVrwvfWqY77j45tukzNZqorTBvTif+qAYBit
coxCxPs2TduiBGQZX1X/DEPg6JPnocRXUpktqDIPEfqO8m+MFgLzkxjNe2NCF6IHREsQnFw24XGJ
cpKZvYo+/1/GS9ti2+qrYqvXA/kA/9Qu31reRa2ImZW/y7gk8hFJQ3LWcFPE3taIB3sqrCRihRBA
Iuds8EOEpUIp+p3cU+w83HyinjHjJtiQtj6/1f1Dr6U1Tw1rhVUI4U5HtY5oFMHzrQsl0u/eRCJY
GOOFjZH2WyHyt0lQr/yQwSnKJze3zRgPKNIiolj5kARwo/oWRzrflFSnd3oWb+xPqXBvw8YuM3b6
vrUwM876bsmUYFZU6SLkEFRF9qmTUznQUUrhMKibXeYO2Heg75LKU5sMiQwuGPmdZd5OCq2d5deO
5xF0XyBO1Ur6XFgEHeqpUYT9qHSyo/jMmFhRlFiX46+qMx6hF7HZ4cWlUiUGlr0o4LuxZDhnsJXD
l1Xh3dYbn8IEFl3O5iSPrL/OxT8veN1M75cNd33Gk9yzO9IFiFjtq7gzOFMqPJQT9juQkO483CA7
U+IMlDhDjS9KtggKEtH3ubm4ljKmxWxqcjGSaAW7c2ASN6ONNh65oaNNz5iGSuuWQagPeIjMQPDM
QpzbXqUshybeBomydofiW+/3bQwNMrAW5DgVlrjK/D9Wi4bYOEaCAX1gsKvQBfJK9nKLloKhUVHe
hqQ7sXprgWQoEDaqkdhtnP2u/uXzGlCXrZtGPMdxseXD7JhKYHeDtqkaF04oqgQXwh1ii6qVmR4r
6s7wqYEI0xSMb4+JHEatgi9IvJbKNJkgdz3nFJS5icUO/lhyLzhSOWS4q7tmp2nMfV3cP9UEAugW
OUMCX0iAKM3UlMXNou4w8396lPaUXrHl1TMFPnPJ3+v6f9NPmNaV4+LskBE9dvQLPGaLqYKuIoqv
8l5gm1DYExje9/RayApqOmSrYrwoeUktCQ+fznHM4efjDsjyu8YDEkXeIirSRT0h2TKdiQ1B5sm5
E1S7VvEpiQxWZSeTB5snq59IA7jDE83d6NTTRF1Uarz23WQZpQksTVwS5BXyP4d+rQxIngeSgz1s
FgS4Cr0Tp81S5CJM4oaEumyPZkylk8VBCUtnOGlEWbjd2fcZ0tT/ZXTcBgaPYv2tTWCo0l1J2bjI
h8/UOfRnWcseWY520BeOPuUTH77IQssRmKXTcIIhcJdYCnZPdF0z0QAi8pJF6zxVLriOSn/JhWtz
yY6J4fhMa/zQv/KKuIj5Ij4tYsJcn03iSUZam+p70cuWa36Y6Q0J2GYKGuImPMBc/T57ItRIF3LC
qE6WWobll7gkEUUc/b0rrtIAi1QQPyxiM7KAEK2W8hdjJ3gs2onf2p1xpiYJhxp15n9IZITdsJ3h
4PCBm7MgwC1JOzLi1rRWw5flcFf4r4S5lfcT1iuvOHRorbBwxTNCXnikDHMVCdfs7X63kCVu1Qx7
BJOQZqnHk6vMkAkwW6ZksHLmZDjmcEQfpBiDqws+jdpJinZJcYriB80nhbqc/ZGtokD0NJj1tPwm
RRAcVdXYFdNXYcir1nW1SsubB6KuiDd8RtlDIJTiZDSRyCU5pwYMunIvD4ldEk4/Hqv8lKAD/Onc
a8Bvb9IlTRPoqD91/N5K/5CIAwuNlv4d+WC5YpLEeFO/498qkgWPfamv8mwml85Y2ePROxgmh+9O
VR0+rTkLAJMtr2/zRVsAAOCwuE75L+yRqfQYklVPbcAaDSoAlK81vvWR/tAufyvpGP6j8QDjP64y
AcJU+PIgwnYOIXuh000dNS7g9oqVsfr04674ECdR/8r9nLO18q8pELjmyBSpR7cMEhwlJN9NwtQf
sxpnHmdItopYInBLust4oXFpo3TgkMiWQtDMMOHm1SKtzrJ6o6ZvIE/gGQBfUHgCesz1kT6vtDqu
jFc3zqvsTx90LMfblK1lgqFqNj1cwqZE1jpWq0a51fVTGg8J64oqPxTwTyq707dNwFo12xapTbTy
xMEVQtv9DEsGawU5RHDnVtYR+ntzAmdWIP/j8ltqt3Bt/U7VmcchPkv3iVO3C/2nge3dzfy19w5P
yPpPIQ83QbILvmQNfJj/Dj+UzleG1AM+gJyfZyZZjL4WBgB61anQdGAZXoxON644PSklJAgKlOLY
eJBjzqEMeeaCllDPkc3OtQdtSz3Xu5Xuf4purRHxyHyHnCH8x+0SfxGmtfJKiyQcc7LZG5tCx8d1
gB6V3lqmr44W444QHIez4aP+mUu9BOGxZSVg3caObQNqbIi+3bl+VQDQOWUrh5Ie6xqe21lpncXw
JKsPvqr8SRiWzIszBB+G4uK0sTNG6JkOPivGV+5XdgnbJb9Jg61iLFkLeaRbs8BHlnru+EEW43ra
lkN5YRMK0ACw77+WOQiUJRPWXP+HvEDa+4gCVwZyNzymyLAY57EmAG7lO01oczviuWIHzJ7VwJNQ
PqzmQHAFC6paWw/9uU7OmKR0CMt4N6n5IbOHToEi5m5CjjynL1YsmNDw6k4gMX9lvsN2Lt+Ru+28
b86AH4QW4iu6uyfGpzhLiHQ+o1DGPm3+ooBGUYvsd8/uAZsEljgLVy+1E5AyzJGVz0TVDj5M/PmZ
k2W5YknNi1QuYd6wvQIaz4sAHT/nUwnzm9eNEEd2iZvCWxs/rNIyKCiTU55XDKShTc7rsjoYsIzg
K5wtNv3sERb/xoc6vRdUUJ6+QArIl8XAs2cJ+bAcviCLhkfwX07onTUppjQwF/8ma501VzXCUu/9
Q2Jv3Qvbf+EVLe0eUD5LMpsnJzd5xWL6Xu0wrlDKTb/O7he3ozVPw5V6fJd2VT7z2Qt1wdo6j6w9
aXkxP0jTw5A+UshRofdCaMBQb81W/R9IKFpAFtyQtB7sWljuP7gbwemZjv+DHD2nzgQkgTW3d8aD
xZWkzEgnwkiFiOYgVvuanfhC1pbRkaHXW5OfHRF/vOGEJsFoIMFj3LmP/9CpuDYJ2QD+S2REZKdT
Jb023UX5jYheXDQtwpI97Qy7lzLbhm+Gbr17QDQ6vJp/6lP6as+UgeWlF9cRAw9a/IWyhBnonUb1
VruHLrwYABemdO8Zuy6GDP5i2PnDwmyXG2NZT/tkAZxOzTlAdLx6tC7jQX96ryCc6U9qx2LdHwRv
TwWTE5yJfQSNMxcT0TkX9DgpEAwGx5eeuTPezGFeIP1h748Vjd6WY4zv/MkvlF9Yp1mBYTDeagAY
GTbkS9rxPN0kEuJdVBiYMzGUAFT0V/LT1Gw4VFhheoAqT6/liZwNO1TdFVJ4VF9QsZbyrwEJRmBl
P0fQZNOwNM9IPU2Mm9iRzsYSJId5ZTyNRoGHir0x3Dzwd9upFOhsC7LtD+Wbu4FxJHdLNtYsphV9
M6gHajUqZhbeGBNoHflEQ4WKbhCYRLZY8To63WF4shLBQSs8+u5t/msgbepbuqyiv0oXf0oTn/CV
4SPYc+CND39eTV4O6HucH75rY8xiK5A9SzzmfxbSeyS3f94rzmwqxIZ5xqZ+I3hJD9JbkJalNYeg
M2I+mnS/3NrBzTfZHtI8OqC6/IP/RpcGgVecdveWyCOAr4/eADvMpzix8k8v43exjtayd4nwReb7
Hi21mA/Ilw4akBt/21an4YT+ANMJm38ithJ2+Ah/H0gEELTw+gBrC5i+JmsZ9rx/lIV1IG115QCz
UA1tZAnKhT2MviBLO/Fg5ilrzBI12wrWxeVcQlclzELutMamt3FPkxU/OibM69BLMag4xydqmqI4
eXicYwBIbG2PWmDL4C+qBbU608cRLa2718nD007YDlfhrf2X70QABbgOyEtA8MZDs9ayNTkdZJBz
OkTYwNHhUN4sOX9qrIY5AjCOnK5EiTxDPpLMBW6zZE77JlWLaFppckJZzwA/b3VP2C5bTDuh2Thu
u0bc3NF2s+vn+0vzFecNVb6rom71nRgHLhcL9BnIaHh38Z/Cdk++EYtrGO7VVcbOiUoqOgBNMyUH
ZYqE9RoDKfJq0p2QR6trNNP0GkhxjG2yYb/BoTuEC/zNMDfMBbtBFu8RGu+TtGMkW82aPXoSbW4u
sntyRrno82ZJRw5mlZRRrUXjKsAb2fPDo1+BqoAogyuuRDMRkZfmFFOM6H+BX8xuqfpQU+bb/A+k
LR9jdPAJmxttcqbxMS0RcRZgFpxDhHQBRwrhzYCSjolMK+pYwq6GIz+sNBoLYAor1AYgbiBNwSEC
45SwJqBSXsMP8tu72R8CnF3yAhKqhVBPWuvAO5EQKi+oMZV/MPjNfwrLcQBhCXo7G1l9zrSTLvgW
rXtb2IxLzPZOccVEFjs4Ahg84yIY1lOMgG18slPHMIsT6RrtDJCKPqEZdAzUpRs09xHEJaRA/G5g
WZBbu/HknUJaDGtVBTaNN9+aO8lmuCVY+DOFAV4ITW2MF8gtgV8tJxstn3sfieHwnyHBmhtf+mpY
W0tceAbDmCOoahlJ4WfcG1/0d+khXoWkHDn9YXxHGD6pc0yeU2fgdPiMb40ABZhP0r6V9o0M62cH
eCtTd2ptMzCEfcY/xQ7HON5bjuTq2f/R+aHwfFftXKBhshVs/9kE4DN31RNjhEwH9J1+sBOdAMmi
IGGCQKZZB92EMRJQxNgp479SOlfVJh+OFccH+lmAQQz7/tXIGdmFQoNATbvFOagBvGZP0E70Wqi3
xQkYW8M8WuA8JaRBmT5ePEvEeDN5eDFik6/dP95CroLplZvK//lw5FzMv2SKzH9jshS+a5rweb/p
/qlXWJmA+Ur4CjP/qODtY7b3QIokXytpcZH/VVSp6FgYxyX2Gm1p6u2xn2LdxJ2PKqK7FGf0Scaj
OnCBi7b/FCYwofXWn8qbSYfxqQ9AUNbDPfQW2pTdmj8qeuiZjmgaGnBF7cQVekIkR5kyl6bjrHmu
xX+Zag//OtTP2cyk4cFOUjo8WGXF0zAbK0f78z3HfQ7QUuGWGYId/Y6jnfyao1Nf2m/lU3/rqwJP
yRu3SzvOcaNlozN+QRHG+TvcwGWTVNh2M+WWIfu9Wb84fwNAF7NIWNB5VCuVOnfFV62X5R2k/XiX
7jESrQN/nBIDh+ysyKfyrFwln3ABw+/SQbsisUiamppk7x+Rs0XVegKFziuousAjMXHhqZeXibuc
3lMucb5zXMJahUThLft2NGzlBboTJnkz3bHuGSrKGdd/uqkvYjsvD+0bW/L0Q9R4YnO+la/u1gQL
JiVvo6cu4B6PXpnLhgvXqD1+AX8arjh8KVRqcyF99dlyfAt0L18658lXpiyoO1q8Qr9Vve44e165
CLlPpLvDT3HMix3+PwBfHXfKLKIF/1ShAwSF6onXinkI46+B0fn3lapITYplqWLtzmzRBrzBPYyK
nfDskEVvbCO6h/eSc3wtTSzIZBZZRKiCJ9myJoFkuecD8pWki+acAdEN4DQE0br4klQ7e0s75gyI
fdV4VVKY3nSQ1FSx74Jjj9kDoYOANFH5XuEJ2f1xsHHCsOd9htDtrZlqYRnSbRnUUNluhBD35099
iv9RIfvWn8hBKAjL0sU9J/1GKezTHUoH6Y/hWqHZuDyrbgU4e+iuKeciYrtpXIkqvqbihy7woV5F
3dkV94zYORqC6oqQjqsFB1NFqB4WOv5FriAvbYA+xlN9wrU01d1bZKOSN4NFG6PcJdQ2wsFqw3Sa
zD3en0A27gQIaA78hTDb0Bcxsf3p9qx+GL+DMKRduRIZq1kOsjwYyf8Jf90zs6GTiUCuWrmEFzyn
PPHfbs/dzIvDm0fsw1344dJNNuqwwZGlybb4EaAg5ozSCboXiMP8gVXVfEPSkG4KtLeb/sYWaa06
ItK5fPtryWHz9r2v8QYzq3s3B+YnFGbgZP5G7hUO6Kd2DHBmTLHFKpEchJ2ZK963v/y3+Rb35W/7
y3vY7eOjuNffmL4MjGkU2oBUv0DF/TIzabfBQdBtXGFkEs7zHdrV6GJtOSKX6h/DjrhFALXy29lz
NFaCU78oeci3tWbZ32/B/bG0GCJksyu9LJWHYVHJ2f2CWZjCKKwC0XJNn1jjadKOX3x/Omi8C/Ew
zDFINf7gS7NsXtJf1JPTIctPnXEk0GHOgx+syIEwR/G/zp/hhsEA+1TthXLwQl7QsGm5NRgUMlVP
eDQMZvuUZ4tUZzg7rxEHshLjoy+cUvzVg51OfcK8+gp/qY2aP7pr7KuXFMG5TmXHdMz2UBzgKCAX
RZ1pWxK1Ea/OiGvbxsILO+ilJVFh1T05ak+NgcYWbW5b4J8Au8Xv+xmOQOduF9RM3QvdVs40G/jc
f3dH/jApx7FNEJ695zVH+0fJpT1ony3ak6lXh1j8jyoq2FOnE5oI5Q7NJCcUyHT3WV95Llk38y+A
J6Pb9Mgt5u/yNzyYHhdjC4GkQq+0YHNvALmgQiyXwqkyz8xKsodiXZifVIBLyORAENGtsm2JndlY
QHrk+KWdyp+MWIsvUTihghtLuyUGSqFdmxc/VrtK2UNDkFsXK3VTHdRhLn0sPhzf+ZmaOMWxD8vr
ODzCvbhUnuno5C+/5BPAUR+ciad3mX6S0IZbYMn6CZklswyLiSLiCtEEQwHTMtuxeAoPVvM3YYa5
K61p5jLjtYE5p3LLX9Sr6SLJrpg7AA7l85a0Lx/Fd2gjaKU6pfkxbymfGUcamIB10HN4kRULGSzL
3PCkKfwQ+r4g79lbq4RAST/JB/sxTRT5w2yZiaiV+Pe8+TRsTvLBv0ylSlnvs0TS99idAd+lTBls
HBVK95ms9CArRfBLcXIWxWdy19WDSrzxscUaxUod3Aczrbt/ZYEHdoeYSA4VdjjqChaqByLzY1k3
lwKISD4PXJp+Gj68zRTlDSDJT7EHs9dDc2mOjFIyPLlBfJIjaAHreNwlw40ROGeUPiyNB782bc7E
BVg/w72N6t1n5YEEhcUZQZDjquwcBvF8V0m/9vCnT8JVqG8NGhqIJgD8muKCZYY40d9c4sHH28ZG
m6kJvCgm6kx0RMJzmF7Ee/6/CGxUxRU1z/YSKYIEKGSrgUJWRPmA1TF/E9VI3PXJ+GHZy3AMh+7A
zgtVzm6SbMDjMDnyJweJFbzomFruPfYfl/DknuveKXfaoXLQe09D3Xt2lm5cPoDmTRu3ZXYn4G38
EUzuInj2B29KyFMIJdLnEHEwX8onGMzUSPqNOSaCK9JRjrh2p0wiilpZ2SW0ZFQ6NgUYyleaKvRe
0ziAEIMv5SMB8vF2KPej57ATzubJfdUbrPryCbCUXx10cYJ6g6OZEPwMj8aba+26vAHcTn/B2i0C
mhL3X030Jfc3WYX3cFAe+LsEgj+wuQ1LnqmG4SC9VO5wH00BkzR3BKG8FGT2iAxIYCB1ivw2CkzW
dQk7TRAeVG70IEQfsHbgDz3l5IdJF5I5bjjlzitA90a2rYWmYRuzwbObT/MZscwjlAQhRMhwh0fu
Kncr7YfXn5fSZJ230lCQO5hAcYdx/BbYTHG+zatlxA3PUnoZQgyS+Ipwq2br2LkBPVvwz7Cxife2
b+OMXwnoPUm95E8o2OgwqWxjQnol+rjp1wBN87dMtlGc4pSJwZwN+NLr6K8XFCa+v6v21Ye9Q6Qd
ytf4uN3I5uQuwEOQ/9C+S+cZjuDZA8Y0R/uXvNO3b2W+QZA5o+GnL5r+o4J3YdO0gCdJsEhrQ6/l
9cJ1HqwPvMUHQM/zYq3MbWCJ/EbkaHOCccgNUXd4hTb9AX48IF5mz/hxghO8AXw44uK//5vxO+bt
fgKvdFsMTtPc6F39GgTMHEGOjeIm1jYCfjZkIkpx9fGQLFC5I9lijGDstIulrJvurOmb+pHQKCNY
BrddMTEilvmTuy+68eoOnzHq9mp0GuFYkZfqLnr3hVdFJ/tyuk0uIMXSwu7VlTksb5xVYXRE+8zn
Cz7UCjXmjPeck4IPBLhWm0BsRJc8ZJzU8a2e+vB7edWMDacE8nKOC+XBmB4FJXIsN4LUyVsOwKnT
EMN/c1jk2ZOE0Ui/DiwztKuXz/nJXYeTjNj2rjuOTPu8hxyspv3UXQ6uhrbqaTO5qCkVaZVWcvrP
YKAT4+usMsaneLaMP6t95spi5NBbDGDx7KNO6bAv7vkrA6KxbT49Ib0EyU7WpFmfb/AtYe8HqK/f
4L/GP9wJTUME+hSJ6UXL8VHjEUJ6pFzbdF1uhYO7Ew5QhPllec2abh2/k9ExB6f/Ur5q6nLsPuCY
Y3FvBWto/ly7uAajO88eATrphY+fqlwVbi+KEuAXJd4Hgd3KeZov+OWD64cruKf+2nTtqwQaxH1x
AAKD0y/8Ez7hhSuEPK2l9u0f6ChW3CcoeFtu4mFZ+b8uTXPtLsBhmG28HILfZO4yn1uPyhtvD04b
TrHizkxborwD5sY1o7Z7lKgViS5zDw8deG8stE2/aERy328sfDj1Osx+OHbBwoZfmk4VQlqnv1H6
L/w6Cgq1rfyml4J7wYx6mGgVPe3G3SVfobXNlznRjCF6wgF9mhEXr/vqGe6yYmBCgzGmZJPwUxRg
HrjHuw9lc97v9O4pgu1xwZHZnrYIr622THDSKoBztpABWegS/877AC0mf0xHY4mt1dvIL35kUkqY
qUMipMviPEchsyqZY4NdpyFVsKplqJ5PhGfS4A/hlqgQ/WXectxOFlytGeJLfIDMUy85c35bPDGY
F08pMn3H1eac1IBTBM9RvXsjrHOF+d5RzN5Cbkd7MyCznV5I+HQIrB+Jt9IYDrIKgfOP2YCRMTy7
5Cj1xwhsnHcJkOk9cPUwRCfGgqEPX2na+Dn5D89KiMmOH6l9hdk65Kfdmr/eEpeLF/wKB7DdY3Pi
8anUa2Laifdh6D43tZNAuBuOW8o5lcSW9txWxCoOWOd5NnM4Cob5QPdKikxHXR7a3jTeA80d7Pgb
KV7Aq7DpU3uqUG89SZ55srg4vrMzp3p5ldJnDf6D7blKRU/z8iNzDlcPrd5iA6EbQSqq7wek5B3x
1YgI6EpU/89EaoUkeY7kIOlXkuVMFhSZz/MAAEpnJwfw12+21UfvXz50EJir7Kdxsxj1tc3X+PX8
XQmPgaqD3EB2mIpDRY3b8ovelFrEixcCORPgLEgu7NckjvMJHz6ivyFrY9h4ROpF5Bfz/Y2UXMe8
BhD4DT811ggL+PA/yOWWxl0LYH44c0Bpwry/9snOa5ER0mM7tIZk0HKxoB2RSR9hqCAsuEta6afu
/gLvajy6EQkDMhqsiVTvijo1ekE3+acIhYeWq0LJmsa0GK/6B4482s5atj1rx0K1xHLPloZKjn3q
FnWEI/srCnGUd+Dzph7z32TrocLhJJLpyDFVunO+Ft96ohC1NHnLJuwED38JYZiQOWDxAVnHcFMo
1lBVklc8+UezT58+Mf4zgg2dcUvUPf21GR/oQqFHQJ2w2OpOGcR4UFEFIix/MXEVzJcACY6Orz2m
V34jsnp4MjQytMq0uPwPvbXlm/hkIQL9hgvmB3QlpYj1MsGEIkylypqmTZyoQBnJzaIEsb74RpUE
8feCMW7mrQuNqnsp5fa/aF+y1Gcv5W6pelP+zD8pOhchp/5W45/SYUc9zUEi92vEDVTDBIIYc5eF
EiVQRAgLNrNhl5Er8OGIFKA5mdNWEJvDPVZXFKBkviAzMFbU4Gp+b8cLY+SygVzY8bZxuQO9vQn9
TlQPDZsOXt8GFM/ICR8PzPkDZuTs03gHEE7wjhEk55LdvBiP6Q1zR2I+otgW1JXBiyzGTgGtCaQD
odTlRkafj3oumNe76OGfgCxv5Hv9w8eRvQAeTcmYGTKBvAQ7CXAfqpcw716MBa03rrbyB3RSjxvu
25gOUPz8IGm0dFlYP1Qw3E3Qr3gGcgZZyZM+A324SgFPZRISk7AAA8+TniIN4CPGoHuyBD2xjPhE
TarbIF9WycZTNwNbIHp6OJffPCjwSrhihhafGGXE2jBmXGh4T3Eh8aGCv8kMYlI7PXweh51x7Biy
ztKbMTpEwWQE4jwkXjolZfM/6cgLhjKUlLwf6A3m2TW7Cs3RjXhM+df2P56zxP+0/RcbRlICwI8y
golO/+8Pk4ZfZO6IZ0j37pZUKwXdOJ9+2A+0B3w/5k1ZFmuisDZp9WBBLgL4hfgw7vgDQvr0k1vA
+BCyCLoXzG8CysrACU3MNvBWJ2WRyA7LJBYy05mDWRhUNES+959W51Oag3n7K5M7Or6CjLOsO0co
Gxm5aqtJmE/RZSU6w2frb5L6ZJ+KcsYn/3RqK7byEN0Ezk4pOSP6Azicjbc+LU4sXiYitxKRXuRy
G1qErpaMDCNsqmN78s16rpoM2Sz/UmNMsQrBVj9+inqC4WInXAb/V52KeoZ+HrOSiEMsw04jWLaX
KHOrJnszKXmBUO0F3qKoBAaKX7Ga79OeIW4T7CYRWeVS28Oi82F5Fd5yLBj2iceW+B0W1R9t337p
BCKGqGTYXGdhg2qPe9XCDu6iwCwH4jqYV0c19tJ3l7776v/0UDAjjPqkgEFH3VCgpDS4qgMcBz2y
1ha1WOOyyusAPH9rCTj96rcdvoxSn/vsFjCvLZrC3zfJAV3s3Mh1u2Gs1/8q3lc3vZ0Spupl1tED
8EcWkZ0ktjusJJUtyM11r0Pc2vUoryuZbflQbUUFAzS6EHSGFnpTRZ7dhhSlgk3KpZxsEGghenRN
b10ZpeOL7p9Srft+2I1yCTa/cPJUXLY4p7ngvA4VUwjRDRRmY/DYq3fcWRRLOgXgnvg5769FaTFJ
wjKDD+yYnvLfTFV20g3xOuNshkL+eOvGezPerbQ4hCMrf39t0K5cTImGtGal7OnHPEWyxszYb2Cl
982jCJV9pPB9y5sEkGKca+s4HP9SgoNldjpFC2KHW0XXwk0bCacAcZIHsN80k83gYdZrlXOi65eu
1C+xZTl4+rjhV4P6NASVvrzDvuS6MAw80rQ9ubAF1iepcUf6Ngs19gljirHaW7cCApOq/5ZN9Th4
PNPBreFzIyN4K7F6xGV5NKJLLjpoCP+siCfJxUZATmiKbJvHtqSc4DluJpcvlw2ioeqVyvw97aQB
n2pz3f32DWbZX7rwqaw/VfJXAvUeE9CyDldJSv6V261EygHPJYmwulvYTysDZ625qdRp6EDQb7Hx
XWp0Cw5Lh6oXgj4DvdHlnmjtUEYeNBSbnuVV4/azsmddOJIdqlZr3c0WCjLFfvi0Q81kJ4Q0qB9U
VvFtmHylirCQCrSgiBd7jWQEcntwn8esKLt06QXkGWNG7NoAjypQKys5Rpz4CW7BuMH6FSEXwqOJ
9agU5HcQ88XjulqaFICZlOKlYNzuMkkqgmP3nVgseHoHg5JGinZYkjst7TQkvIFAbIWPqzoX6PJb
bLMgZ2vssQqORKmjgSTYb5LJV7AJk7o7KC4l7DPVAP8z9cbWBENUH0neAwKiit+TQ6BMVKdlOEX2
CoP6wTpa6VfmbabDbHq5quE8PfiTbh9LQ6Joe0Hq7ZodfAU60hqBl3bD0RJCFI7fXl6C7O50b94r
oEKQHk1vfqb1VIm2W30DtSr1wnGlI2JJNXkbUOF8hm+Ncu1CCLn6t6e0yyFUbBG3TV1G6yGHGkjc
lIvALA8drybMOAB5Vp0lQjwKGtyq3Asphp8OZkQwnPjNHN97zFoGSUSGTMowMljxq2NMKaARPQ3C
V0xyJfZGgHXKWQoirGHUiHThbGE9VnA1iWQMTget2SJBXcYDZ1HSrPD3MmDtZ0oqOHzWNZzBotTZ
Ss3b2hWbitWQxTfAPdV3H7/Dk2FynnKRhZ80Z/eBNS5IKHzotFJfXirsGHjUc4l1ZpTi/+NEITBs
Uvx1G6twFzJtR1Kgl+SAqRoWpfybVFznrvdV8XnRJZjb2i4UlrWl3CWM2yFn+tBx56NzkDRm2Xpw
8NR8ZQUgYnjz8oCbeuxp16l2koFAdWYcyj3iCLWI9BnGC4+n5QZ/4+iSfZ44ShNz4tDm1dLSCMqD
xRiaw5WIviBx+qlhVg0VHuvwVNudZawC4nmGhZdDlZ4Fb1j2D/FMU2EkcxSKUYV17mPlx95kybEt
Ewf1p5mhVlhbU22fQCg3kdwu+vhYQm0zSX5YWjGGa1ToCxp/ijZdWo+sU4LfiDVWE20NKCXmrghO
uvE14OYglke5NESTZTdjOEL5DKxPOoXukEnlTaoDpyLhDD6u6cAxYHjLbCRr9zrbRHXPVLYBVQJM
lPKuTc8k5gGidL1VhOI+PSs1WS4Fjhim4mXNR/HA8YzIUe4AShzy3CWbCpaPvOWfRA44sxYXxTSV
CQH3ED7hg0lpWTv0EOcUFF4V84kMEG0M9nGFrUxapQVQYRMz7FKq1/205m2fPgozRVJANQSY7eGy
cOinGXFc0HFSMbY7iE+E5TZbC5eWSv+ISImdohhesVP61KX0fUN3lyPMqghzzctA2ZwC/kIEA3Ve
RjczqYKNVsfDZUJzQSrmHXr3Tsvdx4+e3JPxk31qFQq1FaLR152IXSxPjqD+TQdDVn8z/vFBJXJQ
iuOyI+jLFflYsBlolD0Gzt4TNwKfJ3TPGrj1JqtnAs+/EQlMetR3354EMbhMnziZc6gs4x8v4Ug2
Seo11VWTGIx32Sv4CqXI1ouic63Hq5yLY7qE0pZtUzgpagdqDXRLGC4lDkMGob2qXRGihAUrc66u
6ZsNkCl4MBS7jhS0qmTWwjHj+1gEHTX8C5Ek5hYWq3Xh/xnjtpCPlp6ufZ0HWOHAZLw9XfISD4KO
prZXbFlR+V2DrRssppmsRCzSOHVHHEejf+kE41awbWC/RJh6j1gH9jHPbTVXL/FNOWY/wTHbtjF4
++wsz3EeXgh+Dpm5GDPWxaiZST2irnkaJ8HJ3pwMIB5GdIT74LsGbrtjInuQeYoymwCc7CJ+ujvl
qPYD/hQHHVsMCNeMghAKPIY/lXHz0t8pJ+Xm/cVLNjaEbuMUWOrf8qVGW2bMvMUIu4WNDjJziMlc
KdAdl6XgcPWIl4EBy8q7jq/8U74hM0Cc/pSOTuiA8at0M4v1T/sUnOJHeKVPVrQX/wyXaZtv4u/i
EaMYXuf3cP7HKujRzLZ4746wPB/1wkCEPcP9xiQAEWgPXIsqz0ZFT6CIt82P4a3bPMt1tQTjM3v+
QMcHR+d96/NvbXvSmIlNkYpUj3M+hbeO2LNbfEKdcZPPw+V/HJ3XcurYEoafSFXK4dZkkTEYmxsV
ZmPlnPX0862pOjPj8sGA0lrd/adcoIev/CtmZlj9hFwIe2Z9JxuVKDB9450YlrPv4GzF/caTKaJr
gEGAaN9cTfpnj6H7HG4V1OQH539ErrNLj+Ex3WY757s5CivQTXzBxnpRP6dv+2y8hlf8DP7hjCOi
DkWAgb+haZ5lJ+s7gMfzKXGw4Nn4HmP8mM0HiMNY+K+dpT4ja2UFpWkNbA51EzbCmqM1tnS+cwKC
PmpGMrBe3fxMsbG0ttynsyurG2Uxa/k+PYfn8mH8Ckfb9KM2Lw6mFt/NE/ZG/2J4fAq9S5lfIDCF
EHOxsdwS3MZ0KycAA2Su/99Vpf1gHeVRpAWYtsk93VvbeBt8RswjIH/+MKGCD0kCDUUJg0LaQVaV
9GaRAoAPFrRm9aZ/6dj+qEtowf3Nwpb1TA+/T11OdfGJMb/FIGMOB0B/hpdpV53qB093jDDJ9wj2
gpRlDfYsbQmnIYbca5F2sTsKPZWOutYifk7bwqCXdhivfORPqugZo4g/7TgCFiYbYIrxY2Qjm/W/
/RbtGB7qkCfn8iHZdT/5yOWCYLMoTsFGWgLubzHy/WW2wfkgmvgYfPW76RwhaqchhzZ4rxaMExm5
Nh8MhuDu/vN+QDNw04QzR74PGymhBNlJqRo0pJ7rRxQoUx5v8uDe6b9xbSxTFKA5zzztuanxQe2X
F2K6BaVfyoaFruhLH5VqFOnrAB/8YJTnEaN/lV2gB+eeDJh55smgHye31llGQ3gdJ2NGE2RADxRb
vlghRwnu7aivCprbtH6I9Yg1TEiBPZ9UU97QwWRXujl4edBjsts1bEH2IblJ3UwG6292hr2JgpVm
fnXNJ89E7kNXazDKVSn+23/lwZRg0IZi37Oqvfg3RJ0x9/F6gieaBGsK/mGjque405blQNhGg0aa
XEjll8Y/iHCz7ejROakWqh6PMD3BfOcEVjiOC+b2HeCuZQ/7oO+FjA7SdwLWAG3sn7BaaYWBeZoj
A6B6pZLyoX9AFmQIAIrRdvMCpmzzmSfbGuNVIklsl/QlJoK1dYjHnzRdtzmCwhmVNtMbpg3cqRpB
Y6TvZfsw/VKteyhfjeE0eRtt2o5sY93Rw3S62Tr1Vqm3dscImHqsLc6KvIq808TqiFUyOAIxE+og
YtRgp/c3+Idxsmm/1HA/1Pv8QsE3kO2zyV2YAcHP+Gf+1cmKaSKmuF1I0BMDIEELs//JxQUw1U4J
wlQZnDnzycYsR1p7CHg1CI1G/8obeTm1HtY+xZoa619K7eqHq2RCSVSM+IQDm1aYpSNSUC1Swcfx
o5SYMnCLSdicYE/F6EOQgnwmVIypr11LxOgaDXTZLj1szdGQglIFS+q3AeMXbVYYXMS1Ix72QyNt
AX/GBhHSGDwmaDo+q+3gb5TuaqjQDjDutfSBTRGW4CAt26FdKB4JJnq4Nnt/2ap7TQ4WYdaxyIy2
9TEiOFfnQ7kf6UhM3U1TCt103OQq+WXgB1WMXhKLgqoPFpNTL6uB//YlQnqs71C/RNarUqOl0wZL
DVlm5qBRUWc9Rk2SDGiI2M8qcte38YMz4Z0EVPb62wKeHVJGUeiZfIg1AS8d+KdqvvEzahVXntbI
d1VvF+Q31fhWBg6EMEk3hsmNhSXO8PT4wd6/NPW3r11l63uSnrK/D+qFRFoAYVvByp6OvF9l7MRt
NLlqeZkwVZPD/Rjs+f9ok5HoEJvGE1xiUpZfVOF/8e7TX0ayRumG3rcVYbVZgafBIyQhaCK+AEPp
fGTgEKx481o+TvFNbi98L1t1+YJWg+nXU3wf76l0OGC23xEMHU06puF3V2MtvQZvE9qg8sgBGNKS
A+6YhIDStwxIVoZ31WFBq2sgAZOccH2JWw0/TyXaQlxIsOZRZ0O6J0AOGNIyXMpvoINkTrnnTy6l
ng9igseZtUSOxMxfoyA2jKeop4vSxZaOt6zkM3ZiJkhzAZObetApNoxly/BbstdReUyrt8kkMivw
YWNKrZIBoeVcvRCNS/ponzoJTtKzbn5rc8kJqFWGAxkQVMIEuauIQAi9WZx7H36w14TcEwgr5p+C
nWMIQQyOilwsgh4PLQ4r8Z7M1xcyimHuIhiaWCGYw1x8WIhaYCq1WSrd26qaN2GwNSHpKfSHqoH9
T4mIFaCvoWSpQJpU/bsB2xl2JcAYDg/ZIp6WmCd17bEDB8HzVXY9NPmqq+FXkzGuWKbVpaCTxPKg
XiC8FVEHLrqhEoJ98m3CPsGPEcFEuTDMXUbUm7bm5bzWJnYASo36Lp2K0IxzAEpQMogR1w7i6viG
6dvcsVFBGT5Ge84pcXr8wEvT4JtbgGtV2xiHTm+vO7ZQD9r+iJ8LBlfiMrfHvjka1OXGuqgICVxO
9nm0dniB4GDZHrny4t9cQoMtQ9xO/FHAUkwHVyyh1MUrri9rSyGxvLBxu+yBIc5ntrhN+XTuBP6a
H3gw+GJ8vbi7mOZS88n8W3JVuVUL+82nBdWCxyHELR5oCzCY4UF0RNjIHsch8Ob8ho/l/vW7Yz+4
3JFVeASvyYcr/thwDJLvHt8cGb/Rf3F+BB6Bm9qQbqaL//nB067XDDImLHw0lrBzpKy9mmHdOsb1
QlnLuGlXb0lC7bArjV2lsTZwZx8Tb6cUFyd6M8PWST+l9+2PdYmJwwBYQqwIA2Kf1bFaZKROYdKm
LyIyVejasLxLxg+4R+ElJA4Ndk7HrSarxSIS0oXEQ9/LdID7K2neak2Q5tGTsGl34861/cvUoDkO
PkztH28QyWuvXIfZjTdejpM2a3viSDokA16+GJmCyHY8i7lFdROYB7GFQk3fNdgfB9XGTHfh4FZc
PwIh4J7nNz6wQlTO5Dud+i8L1fvkW3MdGwLdxJGBMA6DNHRdRRLNpCSwqTDfMteRm6+lHuM6eJjJ
DVL7kU48thZ2GIx/KB9QL9Is8rO40zIVppUQjxUmOasRjuvfXvZb3+qCm2liS3961K45egnCHdux
wFILUJJh68AHGv23WEqM+BKAZ3ciRCe/cDsNfIdKqFj9N6uTWEfLm54/Cyap3lVLzgkqB+LHdABv
5VtDB6FWT3EAPCqoWsL1kH8T+ziEvy1+DIz8W01lxqfNuGtZOWkyTemght9h9QeKX/m3uuFLMHEM
1ijyrB0LI+0X24a4R+3zlGAMwyfPaB8N6Zp6u256686urW9e+Ba3MhRG3Q3CX/aDNqbV6r7L6SYW
ObHYqTaNCPRxQbSdUP6gE8L03X47AdoDdT2xohuxeKJ7kF5lHXhnr77JeCV/+tYB2KxnJJ0zKtKn
bx5iQjYy3K+Hr7xFlr5SJtxC9lZNiri5jxnLB7hnGemyHZ8W45xyvDk+83JEAtT/g0IQBSElKnNM
p+X+gtWtmtIjG+rViHeGjVa3EJISZqCDx/as4yakGZRmUL/xZAn4nTDViHwybgjkzkie0OKdj6An
RAIuQUh0rEvKqmdb3pJFPYMBlo4Yc1U1tQsbGG8Y6MVCbHot6R4B/WvYbnvd3or3RWAN3Y5oAIzj
Ok1096VyJqiGGM972u5kvoIam1S98Mh5wsIxXMQQSvJgWHQESPQ8uj5P30heEukUiy5iI2OnsDBQ
iKRnIgz+WJtTskuoKmqEqr3mLS1qEctUyDz1PnqTK8O+4pecbtx8e8oJG2Y4xYbBr7UWKi//lQn3
CVAoBheOkd3aR/sFeOXhAknvVm9yC7tDxRWnTBQiutGBzaO+yLdJx/iCqbFKVaz12DryTy7YF0PM
oSBvwgtuCEcsFXswaFZ01p6SkrzTKc2lOwtvoO3M5BOubQBdtD2Z0yXFD3EbUgCAO9bg9sRLgYrb
K0l+DQySE7yixmHhg4ZmK56DrFkNeJx0B8lZ40phdSczeY3lLohICzHWGuk+Y3KqY2gkm4SCsjvl
9cloD4zhM/mSBDtcZWVwXjTih8aYJca8QeKExM5HlsVOskuLQyUfAvkeDKc8OaT4aHHQ2qLBFMpj
KDHnnZA45akbw9RgIAyOBKZJqg+Vtr8UH5suQQIZLfsRHpDi96CZhffbDreYkGViI6u7THkCr7Z1
AOoWvHSQrmZ1A9WMz2xGlRCV6ncQ2MzCuQ8AcgfZA1TVGkhVYpi/N711ktJdQZzYeQZR8vPU2xft
JapOhko+hNtbv0lzKaW9MT08b2/Ie9O4ZKmb8P3KHX7AMuWEv+yNhZZhX/Yb6zXGTvDDJ2jEydOr
ob/jv20jF0Zn1dfMQEIMxhgxB6ekOTjqWhkvfngK1buWn3JSwfUrUqARh259MSlXI5n3L0PYCs3o
KiWeRhnfY7qgY9u5RJ6RixGA0Y460wcNmoT2xo1Uyu/WnZoesDxXehxcsNhk82Q5O4zx0rOPNl8U
0qAw64OB8hEUL234TQlhHRgzduSKtifwak6R1O/g0kjOlu/XBexD04VB3hLDOWZuj6q65/4fB5Ma
c06+jryB4DDIvph9EbbhA5aBnKeRwNlDJNa7tofHZzRMzu6W/ErbR2gyYGuoxPD2ejh8gHih9Auu
HWS3NH0NeJda4yvCGhqAvxaUI3XdjiupvKcAA3yoNO4wsLZ7t45eLf9/jeGs3D64Ebgj/O4h5S5h
zm14gJwkJ5DqNnytqFwJThH0p/TSxuLmxPB11pK8phQrsl5g2pIn77NltaCxZb7TLdofJAbRK1f4
kvVd6jkg/W6nl2K8cKyAXQXaegEPeFczPsn1Q+lPPEmcIN6wU9dccBn143Qw8J5sV5K1Fnd0erIU
NKy7Bve+NvoLSHePD7J2N4p7Xj5C/QDHu+j+6vjkpCtZwxVBfGEug2B4jfPuxL1O5zMGGy42p1GZ
cMHZt6OLA3cKMtHx7Ef9HySWMWY2eHDKHTAnN3yHpAF7S+iNhDPE0dooIFpE0brmJISgUTnZ5uY9
s/c86JyxlgBTYJfeVZUVbKGOZWK02Pu5oO2I0TZFIou8VrAHK0u1efHgD/EzaolJC7776pQAsEh+
g9Q7WjtmtZv8LVDopgdPS319o8lkruIDh1/qaNpbE/kpixuLVK6t2YpQOdMvsrvygxy/ZIb92mKy
rowoICk3GUUUKsXqznVNjTf4MTr8AOotWGGya8d7KR37uoBzc9HjR4TeYFAA4UMYsuEBYUnz5eDg
mqm0Jrg1OPs4uDnNyaZOQ5pB+Firffkedxo28icTzyANO51T1L+Y7STWvIvcsHhU9aXgcc2421YM
I3GP4rnws53XndHtyemON1WdY55duB14aye6R/Ufv4k19vs5T770/zqDA5N49LilebrrVQ5DH1Vk
+WItytQfDUZMHu54cjuMl1RlzrFyMfkjrjdG1Nj0ckhNqLDEwD8LX6xQHeJ3BL1wmWDEd8wrQrcN
Xq0Kqui8k+owyGujBtpghX9w/xFlLB5t1Mk+j1MBEzeVgNAUpBDNSRyH9etwBmP7yIrCvWhQoeU8
G12HgM5aBLwo3BUpXF8k7vVf6b3b3uVrtKRUxydG58XwGo1fv3aDFjgyI4AxvcoNcCo8XUyKhvZm
eJsWt06G7TqzaWyBJD/ApwOxM2OYMaYfxRUiB9qEyYN0rO4//erSY/YfHKLyUxv3kokdeSjsS3Ae
YU/lYbfxDQTWXvIVS8dFC5gjpokZLcOuiVEOOOE8oceR22pjJPsBkyc1/JdV0xKUjYmdOh+VFgGC
tprCa44gThraj2BgEruEB34Y6TLayXVUZ9ZSWI4Bk37UXhNTfRsVWwt+kPEsJBYCQKz3NVIgxOyn
1xQGRnjkEG5gOffGuVcF/bAI5rK+JvLZi+0Y3uKedEW02GtVYtFx/gWjYC0ngPvHSuu/R2ublHcr
YSSQvhtNYxR266lRPO/R9BJXEThvF2Vo3gl7HV9gfQlqLbn50Tq0KQxttImsI14pxdM8dMi5wPll
YCeQ27WWH8KUyD1mg9vEoVzCY6iyMqxSDH5GwY3Lllz9Od5vOfz02Mv0rCglQuAOZHRIvmsxFR9+
8/FaI2DQmUFPJAlzGGP0mxkPoHGEr3+pxFjXcuDmY9Hbkd3A1Djjw224088aBVCC3crwLiI+gpUE
gfJQHnPtp09Oerkty0trfBpU6PWi1FeJsw+tb4e23voZ2h89/xrDvV6dZBKOm9+8u9gBtpLHrieH
E7NA/60rcJXM4yQ8EXLAOQ3DXGZwObpSsVL86QYjeu+ocwAazCa1JbkWS2Gxs3bW1epuPlc4J5QN
zjQ7mGl/0QzAK8Wqz3G2OSbPAEXCWo8dQIvu3K0hYnYmpd2SbAXNONcIbwhm6a6V9VNplOpHie5X
3vqIwQ03ia+y/+ePZ6v/iqEHsV/jXzdr1S0W8eGAZpuZqUHNLwU/XvbEHD/WDglFRioUN/sEBbR2
Z1HAHT+Jz6Z256NJIJQCZJkLS3Fp9guwZDb9/hAQuzQAG9rtvMXRM4CkEfnoboj7jP/63l7GhGpU
yn1qrsxGB+igPRO8JS9nVi2oj/DAprki/QDpq1gcDqBOc8lcxdF+/N9vVco30zqxXfp/AsW1dpsM
p1g9dtYx715aUq8blfgzHnyW5oEGdJZBI0eAcs/dhhR27VvN4UiuumZThMKgSg5n1mf0ApnAzs+e
SJfdktLni4prW5yicM5rmD+FsAwwrEEPMS0jfVfoOye+jdWX4d0Ufxv6RzOABjOHV4dfjiFYrut+
WlUGvi/Hpv2UrL1c7uJyJ0VMPT8g25dnk5O+oOln0j1xlswVviBjfFK6QxlsDGNTBLsGYil5EvGM
c4XdHTYAZJEJLVuOpxQUqEXxN76yLe6/CAhRy9NmAMIYgAREX1C2SbwevyxXJXAdAhjxRE8ysqE0
dxwWREX5Vt+kA5Tj6Eh0Q3pjVi2RYpTgwTmbAMCWKNkjnFm+/5/oY9/w0RzanXokS0b9F27+R5Ck
d4mlPrGO0hZ8DljobL8GFilkEPmmsrn8H3iK+iD9/jz6w5eB8VkqxmWCgE0ip+MtHG1FxiahCJkD
BWHZoORouRAL5am5IxdNgry91a+6jHBbuCvIyqeR/kt0+P1csNj5sMppqVv4P1H2QQG22grEX0gi
EGRk6TLAzdKOeug/jAJ6LBQIPOh5GCviD3WurKpih497rVRs4uImtV9KjQtqhCYC2tV4bhlAV7iV
22R7Ak+FFJ0Fbw4nKwhXE1UlJtloS3LzU6ZH6Rab8V8Ac6qTfxMLLDWni9g3WjVz2veIqCDEXWXw
zxnYO0hV8KXl7wotZbE38QJKSKnT1MU0vJ1pLxs9rtZnxjA1Hs/lHD+3RW3fYrj/2crBd0SOHn29
H4JzlrhD4mK2uNB7aymFwcnCZjfB9F4FoFQCN+EZ8sNzzoheD99DzHV5sa81EkKF5oITl4uxIi6B
H9NwGSoq5gir25nqvLsJSR0NCG7ZUkVR159rHeATJXE6rDgA6DQ9YZ1oAmE97S0qPN3DVxF8AE8L
PjuTjZPGliQEFvkTKWE9/MSC3CtbzAbmMaByWe1jNJMhdMXON8mbMYwHva2EeMJMn2EsL4zxx7Ft
rJPTaxCVBx2CC/wDYctGnUnxFZrQfGqxx9nS2yIWSJaRnlLdQncupK2ju06Ow3b4lxODYE0wzmqE
16x4Op8po8YH9sqQozMPRp4Oa0/CCTP8kigeipFrUFWL0CCY1E9ecgfFWKt/AiwdUsfCy109+3TW
1viP+7msXdVCpOYGCvCkT8DIcBoR0HrWHX6L1UKCWLCs8QMoBoRxchfAukhEJYgqZ/LNeVbnWbVJ
GWGzRX9h26LVh1x/U/Taw5J/DyZ7tXhoWnNNzBMnXAa/bGh3VzEbd+qqeB+0UNo+lL8M7lwlHFOY
r+mE1EJJr4/oDhgI+NzgXyRSKdgCJ0uHX5Cn+WN+Y1arO+xSa61CRMdTDid7sH90QwJASlYDpVqX
4AaQoS9FbfmIaXhbmHxxMh9pi6PMppQ9DyYmZyx5ScUAuD7HfGCcPjttOpTFvs3kH1tLFtxKHYY2
TVD+Wb0zs6kRVeuWZg8Ny8dSrE81qtb2jD+HPkiLJEZ2ChklIHzMmEBtNWXh421j8fsi/Yv4wia9
rO38WfU+1YjczR0IHw8j6rcBpWxDbWI0eOVUyE+UVSbB/GiDv0nVf+CoZOqArU26NbGoEJZ/gsqi
Z1RESozPC+KmG8ystU5FabGnRMED0q/PdNOA84MBHtanmGXRik4s6F728MScBaFXii/qyrHOeb9x
EJjVsgsdE/2Vdmbggz4B5jF0Cqx4vgKq6xiFAJLxOdZTZOmWiPabGWFtfnExnV1NqRKvupZ6YJZ3
xxLFLvh9uqsZMw1C6htIi4h9wUMmSazbBucYasdOX0qwMJkBdBsLRmWxIE9N/gRyp6oTDP4b7izO
JftVf2A4YKbFn0GdBgKGPd3cwaZKTM3GjxSvDqZzV59W4kPSMEJkw96RsTZGohGMlEVLSxW4drFL
wh+cBZEECLwIfdpAQvBSg1uuHVVifZAFZg3e90vcayADoCkQjFjqAAhktG4zZDIktZA+RRSTau2Q
5YJNkvcGhqgi9LNw+lwAy6cRSixK3hm+PcxbdX2OCn9j3TyT1Ny9J4RMIneUTI2REhGpfiJYMsSm
LANJmK/VrlVsKGJrVvhVr8Hb+1QDFFo96do4nmATAx8E4k2wGft1jxW6yWDfU3CdvcrJtsqgCZnv
Gi9MjUqiqU4dtk4ygzgDxJcoi8Hs8WRBDFUiiZ7HwbrlsergLTPBZPpAqRDYv5J37OGomvrZZE7c
wSPwkcRio9lEO05qpkLqwmClZ4EadKrlbRdmiAmwz8I0Jsdas0w2sl+6kdGA849b0hc+1LE/dKm1
NTMcQaR1M0Wnpje+qNL9WaFdIIzJEYmwM8hFGPqbZ0jOugP5iOjnrSmvQTFLOJ2g4fVcMInQ11R7
AaWFxZ9jvjp/ZZtbuEakLRZ33GZr9KoZ0RQ7tlSHu1UM9KGOkHhYP/I3chAP4i1LGkppGGHohMgy
xR30lGD0BckvXkMeT1J6S/FHKkrwAr3L2i5OLdnOSAOpY7QN9t2EODl4Eij4Htyw+UECBML2T2AQ
0FFM5hIf+nvsiQLA/Z0HdzGh7FJXtbalSESLYTcMreayv0m6k9pfQ+YyskE8ML2pLMmrsAX6xRCg
FLnVaH0xDqQQ5lFC20jSOHHEw9TiOJMSADc3pn1sr30wMmnO1lWk9dYhsNVHlKEKnVVcr0wvPOsl
frEmaVjYDDfYnZq3Qduzn1nw1f2aEpPBBwLNul1hwVwy41eUZx/tSiz7iK1vbRaQ0Zo3praiUhDT
jCFfFP5+ZMW2EfkH9iHEpcqxop1RQ1hCGRe4Zs9WlhFtyQOWnltOuc10w2cXjNmEgm7rZA/uaBke
cow3Zf2ldrvav9rMAqtD33yVyTqfjlo6yxj2Jsd8+lH7Bs9AuNCIJ/P0oHik7JxDlkT5LvzgIY3I
+7b4qtO1NoITZjCj8Soz9jKQT9WcKd5NfPo5mFARhP6I9fSIPEap1lWg3ksPs6B5onxa4XVonwlW
cuGhcq6DecyheGik3k5fJY0LHggt/PdxSDeVp7mmScnb2C8cq3dlar79NGGJXbf9JRHYAUpjupEB
EmSdDaeak2dyEfhwLAEy9bfX52mAFuZVgMqFsttrrgXuj1luYTylmcbsQ60f5bBFddB0LwqBUdh0
1ZDgGCbmYDB+fYSfaENpxcTcGHZM6Yr47BiuE+BthbZOYw4W5a9J2vX+Qh8OVbwG9bU6DO7pqzqy
OkLUOTHxjIP0O3oHy9kkPvlRKyIhbBj6EhnEOgwlEBgf0xJz1pfqIvceShDMpVriTCpb2RfUK+Fd
wZ6spCsnPHtw/pTuVUtEunc/Qhtk7NoBiOB/BuJ5ypDuT/v8TdE2goTVGEmNH72y8uqHX99UnyBM
9a/u92pGaVit4Nvm4WfqqZtgbOGXOFu73UPwnKCPQHdM/EdNXy1YosbUCTAdXxkc3oieFHNzi+pZ
RrJuv7sQWx1sApxoRC751hjBDSi4qQ57a8RkZZj7w1nsnrCe9fLBFxhxHy0NFGiBQAexD/gTVE5S
qHX4S6ZOzjH8AI0JQRxCH8/HeUGol/iDFoiqjDExRFZ5i/PuRw61T6Mk7AO6XucUZ70nGkphk4ju
MsyJThvYpd0e/WCL3x1hNHOrHE7qMG0CVcOUEA8EbGI68DcDXeSAu248NRsHokk6DUslYUKMd4Cp
L1vjz88QxTAms2PAbvY17NCigRFmzJYAPdhKqfeAt4CWTFLp27qee8hoqKyVqZ3ZInXCVOe1N2GJ
9if5V5UBpAGU5kFNsEMoUSXeqMyNZFidwbPE2ZuwA5R/ydwKySbmLXNBreMlo/ZFEs1MseJlBEQm
M+YKNaRRGc/vBB7FdKLS9rW9b4hkVMMd08HcaHAp849+FLpqs4KN5m/o+vo+ntVvSgNipQZ/j8MW
0wMKlemQiDyF7yFVVhpZBJkPAVKJl7Un73Uds/1qYWZzkwImhO/vy1BRoENQT0mMjJoURJ8TJE9Q
dNv4WacSDPHsJGIpfLtgDjKSAooPJKjVqP+LCtg85yBZ+/VaKQ7ttHWcg66+vWKvNGLoadQ70Tg4
3i4Pbl7lEPKGmUBE7+pgyy+aPguoaWfbX157NbF9oMkatgNgobeUcTqkNdA+IumUWr+SczCdddiu
B/pc1M9mhw2pumqsudE+pfwfNK88erRKM1M4Kb0N50C9EhLyoZTo73j8KqZ6Q37woazA58WVdMbN
59O4q/NJ/enVr05ZjcNnIm+wyaZtQ5TE6m18xpMLAS1HmoVNH6ehQU9nUV0Ur2Y8FtXvwFAJej7X
BShehJk5JwduVmP9BPYSfVwlxvrLUj/hm5pOJ+yuIlSGTOxHRiG/ogP1sNwjz2PbKCu5WYc/Zb2W
y43Z/NjUSUqPBabtzH0zgCdRU9Pm2FL6EP0iHvpkHsPzNPp/XfWplXdk4mVDYNEqqnexgbHhtsYH
or/Z1PlKc8nTZVVGuxgVXU280UFhCRvBrjob7p+PISRkR0vcGX06Y7FvpbXUfxEHArpdf2w6msVe
opCRVlDrPGGupVnrCUkh89BH5eBobMkLG08KNv0gsuZq8awgQSo6FuzU2FoULHLqdAXNUpfu1e5o
wswmpaXV770vP8IgPGLt8qV537oKHKLarp8gxe0BgulCk9w7m9GL6Ylp6EfRH4qRHEyKTZocKvuh
m9a28HXwx9DtGLwmzsFQkNWekEMI01QnAu8IV7oWs1ZxlnnIJ+yeA+ipQ4lS+kEej4IVZmgc8MyU
Mcw2qi2buYcnmqO47O6xxBvjmv7DFJYL7jAIr/u7XZ5r6ZjpW8gjI1Y32pc+HbDBxGpMeBwrT9/G
7flSlvcC8qG17FBqV+5UwUprzqp6MkfCKFbNSMIXZM2Fah2VYONRKeOWILt5ve10hnJzqXejhvvy
0DCng26rBysLyj7KcEw7W2RSmz5dkjyllVuTH3hcQya9CXUGw84pXDQyUzX/N/QPOGQ4qCPcpD1W
IabbV4PoJU2/G/mtUrfytOv6o+rBz9D2ioE9s87zLtSSZFz8RqmLcailuYW6UR16/c1ASxg/S/lz
gLeEYorECuSw9by33BKijX9Mkk1HauNfJh0cG4Kiq0/bEClYSXSb8w2nxqsRmW3LdiGbVLy/nvXS
0Vy0+q49YZRm0l7Q3NKGsIHX+ylf5Yz11BMfmrUvZ3gWExeDxvagpldF3iQMF+OhhP01LCZQfj+5
ac1vq5xCaV8oj9682M7tYEFdHz8HlmDTXgfaWTN0/kohb+6QPBvRYOycxM2Nt0HGvXZVp88C9m+Q
9DMVn95xm1SvKMeJcCz30mTO6VnR1Yeu107YlZZrA0cjw//UtE8hx0z0/aDsI8n6wVevRDFAjTQy
vlWuYUQKCbXMuJE0BxQqxnvjXffVVwmFWWdj1hyNbWmEY6vsTPo8A2wypz6WI2MZNZFr2hN3k3Et
cofLC5Kh4mXW6FHD2gjbIKdfSOnNaS9JPYJFN+gJjUIpLP9kyBIqhVroamH1GLlkYmvMuc8dQIjE
U/epGm+U2HzoYouTEKdmI+P/BEfYmEJUlIzQqHQuZUNA7pdn3Abo8x6domc/9aQmh2k2Nm5HLFKW
hbAYhiVxeNeAOJ46vIkYMrvDm1BRDpOx1fstlvtzNFCIDIPoGqYAfF3eA9tpn0pevq023HcATV5r
r0dNZ8NjOA1FJU6zvT8Zf1LHKkO3Ik/aWlGUjVailM3iVVZku1rS5qXEICuF0YnuXVbxoIENUgTH
LiM0eaTlBlj3UMMNuKbXPUIKyMqgonIeLBrW/jJribetdywLu9xwWM/79jvBVLKXtQ4I/hBEUI4g
7PpzuYPogbP0e5Q2XfATg0WZYAoZqCFNDTBJl3Nv1H9GDYSlH0CkNPmSJr98Qapv4tYQuliJg8Ov
Pp+UWwjfb6LNyslHbvv5oAqByYtwJFgSOLXmOBcY7ODMoEg49UDIg8b8f2XMomoNHfNo1PbB9DI0
/tWdTCDQKdDduZ3CGkqCusNiEV4ZuhGdwi2fjMvkFLiAZsNxCodPowK3UTvFJf/16kwvCIDMauc9
swXjWEU/VbluOka63n1EfaTUt2GsjmHob6ZU1yDP26/MrlathfYymOoPqe1e3fjXOsotpe0gI07I
35xnQy6J3jvwXQlmZwCJZZd/7MtnOKyRIClEQySQu9oJ3vQ7ajB+1n0KTdz6kvpQMnz34hBgeROh
0pC8ayozmQih7b1rmt+yTz9hv2ATmxP2TjAe0STYWak60jDwSWnFL2AudgGo7mc+wlutoy+7paSP
MH/+l6bBfkLpXEn2VcXsPZG73yIQDqbhn6GxXzgkTn6UevRMSY4xggb/fd+6qAEScBvq1qDhQVmv
wDRsz3yEMMzw3pf8AzyXPMQ0k8h1x5hm+G+xSIeXki/bX/Bth9+gMbpiFJlgb7iGkAM9vmsdFiWT
uTgija5Yeqr82bHR+9GATP1ZkWlC0tMyIHXHYEibkPBgGPuUfj2z/wkgKZgwnR2h20rSoksR24V/
1ySzGGwxkeQS6qP/rTiHtNsbsCYKeWdWzAjQIWZ7DyrtVP44DPOzHi4b+0zBMDjhssr4OBMR+FvT
/JhMlabvejhjuxD9R9KZLaeOZFH0ixSheXg1iBkMNmCbF4WvjTXPY+rre2V1RHdElcsDCCnz5Dl7
r10cpdAvrNVtNKvHYIRiNRdIe8pk1xJmkVc9ggKmlNKlNYIPcpyt28DpmuWazzJvf9Cc2wgAzQkK
jJb7v3VV6H0eiq5y3nTIU3t06i/z+MynRJU0yMDBa9s7E2NFDVpQSxujZwaZuNYPNv3lOFJaA9lz
cOB0uQIcgqzFBIhIzMZUMVacsN4I4D3NsAlcJJqE5zWqenTLZmUiP6IlkzcpQ/PJPVV68enx6ZjJ
cGzmX2yShTS8jHIWTyEkprNDXFjO+ZfhIolycGrLYzuv48SlIMJUP6EBCy5VkvhTXm8JnFo4br4m
iWkVm+lR+4i6+TYMYF0yg4MJVNS0J7cxBv1t9KuBBmfHsTeH5dzhcc8bC8K+carEQFPge1IUomeM
eKuJn7R319k4HaqEil+ccLAT3QKDGWz0hwbTACZQMa4izi0OWmFy31qoo/IC4+5jqputiqq/TGx3
TiXn6+gAMRYRiKHG7xhtDXQp9msKtcoms0hddZq3T3hBNXYDXYilFsJ9JbzFmaHFie41IHS55E5x
oK2EcbDMa32ZIwZddK+hjYVGaJekAdcGuA4mB3QOrAMhrcJKVW8BkKVh3g6D/RFY+OM9+zg11UZF
sptU/TLW0bhWk1/l+UrFWU4SwYhwtGfiRkZ1HYF48dSdOVT7jLlI7iDtCuqjY7gcZ0AJWsm0Mwm+
wo69w93iqWDqK32ZUCpGzPrspljFxmeUXSOQr/iwy972a+osC7fTtOrNnvPMvglzEEK4H68DiTme
aZCQgJ4PgR1q1CFj4EWCfDYyFJpXY2j9Uxni8P4RR6kDhr3gW83Hd0dh/DKJ5Gz01IpoPJjVMuPr
gn09scZaV48ytkVgWTtw9HrnpGPfMUaEHcbO0Nmak7nYa70LnkVS4pkDW9POnVwColp/aszV7NH5
USr3RWd06mQKcqV4qVU5Qp9Pm2mjTZQ9rUFP2abTl2V/N+kEu8JqfkU27iqDUJJ8vBtRu3HDmbAJ
atKoLC5F5cYr3AtRqZw76xkq6fec9vAWCc+cEaVU404JW7FQ40uKGbHlkchc6BaQqEREl8wGXWYj
CKyoZsTUL9dtXO0sHkFvAIseqS8GkMHq0JIu19mPvG1QhLPdaRPYDmZMw/g5dM46Z/wytMSpQHQF
N+CL+MQBxzQxuCJhRBjSh4I1clrWZXq1Q7BTc/veerpfcMwZtQRMw2Xq7ZWba3vL0hmpi12amGdp
bs+Zllc8MuBuN6L4Z5feb1HtmuHXrCbG2fp1ZvTWycwUkS/ncCYPfdwXmkGxpJsHLTrglMBf1H3U
AltUw0RmAsHH96kRfsrU+awF5zELekfdz+9d2DKjdA9jfKkEu1cEck8NTljIEIjOt4Sc7r6w/tmJ
iQi1pS8E1q6K9y7pw1WDspU2ngsFWBPGxcag5TJkjIk5GBxO3rSDVYAJUqld2fO9aGd0OMShxOll
oOXqYkZWBtenl7braCSh3OXta+rORjZX2l8hwwh6trRAK+2WStsAogSSlT1kI0wa/aSZ3rmr1xZR
jXVd3oup88cCJFK4Uot1EB87HWaQDXp4WiclnXUPY575JT/GyqTjy+02tveQXZLVQ7MsRolXQl6L
8dMzpl1tfWFHsNFNko+3nkA+e2Rqo5hJIdc4guOyQSzLP6UbXwV+aWt674nGdTGZFAajVAw6NP1M
etvo4omX4X5HPWtdk+6Sb+iNw81yy/eg/u4QzwLb0pZ4agg6GcAxGEcB6ENlLmDvSu1YwAviNsOL
GK7+0yL4+h/JpJi1AaVEvU8oTEjrjQEo1xlHBr9txLC2tCofvBLQNJ3agrDND5iljoQPv2TukZhe
fVob00+c/E0ywJab3FPy/WiUX0kb7CVXxMNi1LSe+WLjpPMKkNIIwFt0kEA9zNSnbWadG+th4Da3
1v20HaP3mqxitCHEro1ShZuqOwp2Tt/oBE0I6+NbGLloJJy9bPJNIPGitzjYGMEZGV6GasybDp4x
+xa1U68xAkS20JysmSBFHL6Ksy6Qjbujtdc19alU8yNWUVgzjTdRcNTRBwq1vD7AYYut/qgYa7uh
7ATQTRNoiuDwmBaK63rVtIQGdcoqnYdNpOKAMDArGzSK24ETN8ixGfBVq2R7x5hWtmg+29Ha1YP6
rk7VM09QQicQ1Dp3/LVnQrjoUlLNo8Udtw3DeuWAHIytBbkIdGBT28agklAlzKhy3xliSXVU5sid
SdrGfgVN2KppoK5W90Ah46iYLyrRkyNTyYwQzXUWvBKmPiivcJsT+zVLbkm2ylnJqxUeP9Is0vht
CPysO4+8P827khYEBxUoddniPltVkEAUPm2E5Dw3kp43oWwWJ9fZcqYQJHkUG3jVSMiZzaOUhD/G
0AoEqWpBD0Ud8mVU59DbDPAaPO66Lvhg/35jeWcXKHua1eyiIPT88OkYlGNLbA4uzFfAARMN2rd2
OJYajwuLASld5V3CrdIVilMjew61w1D5qYE15DfCtQ5y4lB3DrJPG8UVLMb6lBvLSdsXChmPOL7W
eolHdk+w0LeHu9xZGN3Bq++KhgLe6BZcaKNjoEYLIV4U3+HI7IxLOEkti0sZqyGFrtGvIVIhYkj/
oUDKqjsXIflTz3Bt/+C5RjnxcTTQMKcx+9rS9YRFS4lqadfQJEGg0DZp6xHxBnuDaT6rcrNu/oJy
xZkTyMB/VG8ObgJcq3ZAhOUGDzNchmelXDh/IFW6j/ENkQLI5nft2zs6b+NNRXRwtB7V3wQg6So+
7XNFzMGrcqdZCcdEI5HHXnTQMTAH0NX4G7NVcMhWCGm1db9Sdt1duXczHQA//SSXANc+7jT3NONu
fOsZnF0xqPAe/oUM/HcxQW6Pns8CUoSyycyVi9IfW3tIagCUy+iuEgdGw6DyYbbUj9I4jWi+Kn1c
F0XHOHJ+SUBkDabmowmukWHQAAo+WdEFUiowkfNAAY82JhYXwfeij0KRdIlAzk8+7WgT2yT+8MRg
3Pjj5UdgYHLoCrYv+xqP3pv2KE7Gn3hlgo4B2+X7rOk5gybFZT35cPOA9pbKLv7KvmtW+4PghniW
yZqAlin3tVYK67nnmQnzWUJaQi7EY1hee6l6NH41urQp4jLVlu3Ro7rqMXCWsC/8ibQfPCh8/MaF
0BtYHtkCHQWvdxzIu791FOndejR/7StZDHyaqGHRH608lyyuj1EtfNqBE4KQgdgOMUE8Sd7y8rWk
IB0/Y+kHLoODWbgbT8YPVO6+1CxSPTB64EnsMeQKmpKh6Hfa+K90XmFDCBcGmuEw3mA6eU6d6CWi
CyeiZd9xBpJqJ2427wcSET31bYnPqoZik+LYHXHNDhwA+NIY7pPW3FT4vQWEAUePl0FK7ND89l8X
loleVle0EQ0/r6tTN8I1ZwRfqrJ76QGOtJZ21NPocbFPrt1QP6QK/At1BjHnOL6Tp7QJef10joeN
prjLMcVx0LMvDeeA41iNub8m7KGwLwPZajHxpQDaHbx/LEcd0UjNm4DEn1ZoU1Zx+6ojCwgs2jLd
q0GiDxwUr4cx+pGL7xIRHQenjLSuZfGtOEhftxqs0ejXjjELN7cQp3eIy44yrx6YODfeOdPARQMf
hlxjq8HSBKkSgHxomxuDeLQhBhm6CJ5xamtom+ZDW/hSoKySl5b9oEzQ67POQN0FwNggMCjx5jip
9ygTY9UXH2p2b4FwJgA6EOomOiYhtlIEVT8KnSVKa65RvbNDcZWwkwZXeRt6jB9MMiTstSlcXNXR
WRMCu/HJYbKin2ftJMvsnMCgXPpaeLhsuqwzI3OCGB24ljoHJIBCRfFYxcymIzvBq3WsmEAV4eS8
MOM4ZhwKDBBUk4l1mzlSR4u5nR8J7isrjF5BE8GREdgP0+XKY8luYs/PuWJDCMXAZS6GyjKHeqiv
bFjVnoNYm9iFHl2/ASBmldXKlizCVpBWog/7zLL9psGJw3lQv2Y0JFvzS8nR8lXJO/GV7zOxeuj3
TdRTflBH116mHEbFKUZANSDJMK6DBcuLF1BozAm95YQppK1ciFGNNK1w0PRQWQmj2SicnvowhfL0
Ro+jdpyPwXa2o5VsnWo+r8oA6njd/PSD8uSBZ66Ig2osRvISzIjje1CfshbJbix4aCnUSv6AgAxp
HkO2B0P//euVfQjWBeoUwKr+JIZ/Iz9dwnzW+406W7sWSVWKg2d8sj8Z+Z4N/GXUyyW6r1elcPdR
MvP4dPaGjxCd4UqlwmLaDP0634zZzFQMN11OBwrgqGaATLQCZiPgjhni9JRwEIK/vG+pUIuXMP8R
FiGT/s3uAfk/34gFUrJ/ziMD4gvFwEb8S3YuPqQXAPnImiw6xrRALo2Ujnp4KZfYqr7KT55Q2mWt
9yJ4ev7Uz+R7XHJPxPyPlBRjgXzKe4AL4I/o0ZJ0IpLaEKDUgFn0BdzaBE1GfLZgaw4+qjLH892Y
gbi2clKNgDMOwjUVduX6zqlz9J3NRmjH9MpxmDQBOo+6PzgkbLDwPBojPlYpzGRqvj7D5hz/zEJD
xmCt6MutS/wIboPngKwHgnZf+EAliQgz3XWuwleJvCx3ZngfiFA0kFxp04MJeBdNWO+edQ22lOEe
PIMgiKAzZNsKWIanIm2q4EFHIcmQwFrLepFQV5ScQAuDlJiFwk1vIBRMPHOpZgMV06fHgtnjrO1G
rE5oYtSWVgUfS8y4qs1+iERTPU4o5admMTo9oVPqjZCbF6Iz9DLYyHkNe54We88Jf5wI5e6wZs8H
Jrd+Kyey5MslrwLUQzjuQRksjNM8+RSIevkwKub+aMQ1/E4tzc621/Aifqteu7RgWUYss0WHl0Xd
q8Em79tFAbpwhLVu0UGtlLsyW9uEkBe0eXYYYvTT1xg4RP5VZ282it0UiUXGjDnOClqcfgrOUbF/
HaNeDX28cxQyH4oBDsCxn4VPsw9gq1ahX+SL6Op09CuafnPs61Tq68AjN9p9xPALXfs91+2lrdmA
7RCIZTBWErHtmEcqqPricmKLhtNiFQcyb4cO8dpI2jkZ1cgPbGSm0AGDFMoKXQPRs9N9uyjAVo3d
+HAZ9fgi8SYSdVc7KBtMfJrMbdpih4JhVgXmyoqO4FXHTahTmHaas6QNwRoeX2SCcJ40K4/sl3oa
VnGnM1W6OwkHPYhT0PFUL9zx3hDd5gwpW8yOk0GARXHzjAY2ybKZtG3EgBJZotPf+mBY5v3WKeTI
ulx0QK4CpSWUi9IaMYQUR0igoRgwal+mdOcAVwykxVazEd+ABngPI52cCtSpBUQREGaUeUh/CyaO
EQBDGJRt9MEEM0P8ULvQKdFxdIgG5VATVLKOb9KiOuCQZKY0IEHSFUgsTApJjSc2Zebqumxl/SVR
cp+1CsekA2QfGcg8Dcuk7zCKOXsmCFwMgOA9xzzYf3ziUm3BWYKKBtFYiSRfLAvPXvazy8UghZfj
KL9O6jms4Atn9HK5UiLCvai9sahlghY1XsIOL3DS/mkGnvy9V0I0QSvhNGdoZvj3+23PgLsPnnnM
bw6eVMgxR1MWtajBcQI6wUv/ppzAZRwJXXIJA9OnO4Y1KiqjRWc+IhszaIJvLTM2esk+MdwSxnJV
SmhT+8j7IxUYE9LKRjNIV3GgHgydG58GL300VR6Zox3fHOXMqRBRxQv2d7h5VAzgFlX7HWi3SqPV
Qh+YB4/aTLctrXxv/taKpza3J9TBxDTgVncmVE3tSlAxlyPW/umRKWerOtc8LB2QvBaxCxxuA6pZ
kCULw6BwGX4n+6EkKO3jXSmytTfMbBXTojV6nhbMG7Y4SkLiDImpC34Moiy7goMrLgATocxEa/zo
RVhoxG20CDiG1hTs6gy3nxpv0kr2Zm2GtznQDlLdRvW9be+GXe9jgUK7Zw9AnNoxsO5V30h5MFMo
r/I7eZSOMTFXNeIhJnPreITGgiDM1a9JD1+NUFR+cUUiE14vC/Wx157D8tsLtZcSHRILQjkAxEZN
m7dnqkqXbMto/ByLj4F1Ja5pBCDNOrZ2TCotM8BoWszzh212awmqjJRxcTRCFCtyxsu6JeuTzr25
qrlEuoakmBdBSmtVkMKExEhK3qoLWwh/d4S9NDIbieZ417E6LFeuDczZZR5OuGfp0zDdVigRkBrJ
H83nL1VS4YLxYJfqqRidC6XCvh1JUWqRnWYeg2Lz5VgkgK1wk6V3vF1Jeln15Q1zjcDklX6k6GgQ
cnvzRtEfhdmg5wE0zalq+uDZBaNh8EIyVn/c9AsrvTiYKG+1+OzKJe61GWY2dwEPPMxqLD7AhwEJ
Sng12puo+nbVn555xFDeRp3sRNr25LrhU2bDGcVRVhFeYK+0nPPeSEsCTWgjrR/JAFJ2Gh99qG1N
q/zNAxIjESh6lA0WJ8hYsn7CcSN4263WnvoAmyLq0cbGpdR9C0Z/6sAuw8FvY/AvKMUm6ybvFqaQ
hw7hYGhk15xKSbTtfkyyTdyEK+WngwqgodrRC42t7RkCMHBlNTk6WJxJ8EKHM7xq7YWObe0oaxCz
t7gSt1yamthrhNp/5Eq7G8PPZij+ux6aSWG9gBlNUgNW3s6+07Nh0d10jnkcx/rPLZWTkqsbasGF
C/asiXdmAlLHzEhWa4AU4/dXaA5yWLJlV4WOyNQDuzEMOq35PkohNuklGr0Q/TXFxzblVK9t4mzr
1s+Y1iVMpb0GssXpRsRtIcAPC3C4lrIDBhXNsvIyErbeih+TRkLMKbdOIBqNmx7PZ2mmiyFVL0gF
7k5/aSrhWyEd0sLvWPcGNMwxq4dVP/BY0T1q2YKkvSQKESIR1ci5k16mkgIvFZ9z8qAtvC/stwRX
dkhsxnDXxK9iFD6w5JCTEo3URSeejfelxB7hftHSIFEnwXpIGcbethdltcNJuBoph+DibNUAD4lG
RotAT64TU5B+N6VJnAhjOBq45ntUG37dfY2m8O252Y7BT+qkTBoKJhrf6eAuSvDtrq5eazt41yvr
lNk9uKiFlTgnZUBjMIlHMgogZQMJc8bVQqjk3ApSfRLRAhvzPZWpI4DylINaXe5tWFtBUm+cVjn0
8HImW/ON/lyCIqxlZ6KkM9NRgTfFQjSPWn/HBklt6JfpM2J7JTwr+3WRUwfxvRif7kh7iSFeOtaf
SF4LxIgh3vI4za9GSDLd9CX69Jgpn0zNeZvEs6b60W4df2w4Z0/PkimgLMtYvH0lh8SFmARpn0cH
LwmQnrOWT/2ePzTTxTP0mys32bOhPswIXW89Iuz/S9iuHTNfU6uW8X3SvuqEFPBhPTgoq42HRkg6
CNXUPReOt9cZB5MPkUdI10v2UfLgo+4PN0nOMT5tU5ZtqHeifR2D5DO0xUPrSVuBgqBjy/Eqj5gI
zz0LJFc2J0kXQmQQkc9T7hr+DKsYeXysMOF8MeRpB1ZeAVdV7eKPNIz2ah2tevQEvTnQQ0z9xpLM
VOaabgs5lFz0LqS3GYz+oCBDmc1zZdlEMcenqWRebGngZCeERuNSxZpWo4SaMtoAUqxTIrLMFLrs
wVNnFSAz1J1Y9pL4WrT7KSSvgRm8XtLDmUaGmV+IP936keFDzY8qHpu4uqgsIrhRG8rZMgmvCU9N
GeHvsMO1J7usuHuDZVXjYJk4LuQhPQvjGPD52dWfQ3ymJrG4hNpHSJVM9TAl+TEknNDy9r3yk6Bq
bTBHuYo8pD2i6unoj8SCfUd4nPcVqECpOdkoWOis+Dlr+B7tcwpFBPX3oH1Pkbmyy2kby+L2KRvQ
OSkzZrtu5HIqIhutyc4aQG+DvuH9D4xN4/EaEWUNTSEX2MuR6zooGsdjJMJ95wSvU03UT3Zh5Ixs
GzwprXvUfiNDWTu8K051mKQ3Q6ORmb/FGsjjhhopaHYYHIL+qCcOT+YgnyyTsGdqSd9RyLGlHyfw
znVE2qulsi6BH7KOcOJw4bJCq031h4dU0bWFdHZ1bYSlgPyvZQpGuUCW32fliUdLPiq0invk5Nlr
916IEBU/oiADNdgMOMzaNk5wqfF36MMxEBF6wfVY+uxUuB6VbUhp5zUXm75e01KCtQCFoCI4WOIh
RnaPlBcTa6gqiuMcOfA6wjVzD+wDLW293kDNFL+gkl3b8SckufcgKTf8x7jwNUT/ZRUewhrHMwdV
lzKDg4QLm5BvaCaaK9Q3msoDUzgMUZG0j91ej/NXPcNqXS3DYSS/3jccdoFyZ+ccDr1bCpLFNV1K
AihJZfoaoQYRhbnMoBVx74YV+cp14TfKVaFH5MT1sU7ivcXROUNhxGkoqG75eAMuY46vXnwnt/Kl
lbN3gQ3C4wILBQVH24QHHc2IOOkeTZl80nzFFvjkR2SC8Tbh1yV1tHTjHZduYghnF+uZRridIBXX
onaJ8vaFlZ+LVirodYpVrR3lW0aBz7rYJMGNS4vuSxZtI8+Zh2xdroijTY8fkl/bco6rD9w1CCTd
lJZh6O5SHoISE1OJyaVhuBM0f01EH6q9MXfIm9+Cl2giGQ9FTWuEVTpy67cArQXV4QKRZSHytcHw
3dX3QMVfeia/HUd5O2Pqw8FM87B60NvKnWgDwXqByGWjZ2D7qxvLKbfMqOa+Tbbmd8ETPfH+1WaG
Bqn6FX/YrfnnqblwiS2GDGVbUh+PL5EJa0F7mKN6mAmejTzn6KgH1OasQfpGiYeDAUYibMppyaHT
NU5OR+3Mranf5O3Wx7WL+a9/45b57zqZfI1ucKKDdWnvwgjB+Im7SmkzzNSQwoaxzP098Iy7xk4Z
dlN4rpR/xhjs3bI6hhBgaBZldOWcKd/EvQVBxTmYzGy3HnxPWBaf83aGPmeC6nfMZxNJqqpOAZ4X
RKEIw93XRofO6HXu8MI0DkE5vDZ8by608fE18pKVQayGpq7zeN+oZFFInnjHLQJHJ+mHs1aHJ5fh
GM96aFKNyrVAdg+mqF2n7Jby5qpaPKP84Jg8u2nykzThyEDZy4iWnWo2WbLjf6Mdb10GsImGPNND
qYwXKeO0lLfmThGgURRiHmNMp4S3iLjYDIV9dtGW1/Cm3AbGBkMqpebgpvtgKbeVhk86AC9KwDdH
ZI3YusZYOQjMOYl5+bNSDsLL/ADDbJ5/h56+NbAEpVZ24OzhRmIzdo7f0E91wISzwWoSfpfCpYIt
WcTtOtGeVvZo65XOFD+mfqmm+SzGfJvmZw2Es9cpxxFmzLBRcb8L7aC7W8RFQBLomdCu4exOs95B
OZar5MmFN/oXkAl5VgQBfuqjsxoO+MS7cjPO3EGxToIMBz3GhljVThjl4+DQmOVnr2Jfdup9Ba/N
0gpivRAxVojT5e+1yn4f41Vsezl+wzw6wjqCoWl2HvGy+k/kPtVROw8GHxhPQJHkHzFMtGk6W8J+
HWCgZAEGP9WXi1odE8xe/7GDRuERSgIrLwvrCHiFc5IRHnmHrDg1jA7CmjlyxA7eiWwn/9ZQORx9
aYtB3su+I+6PcHZX8uNVLDoyRgIA/UjvbtFQfTnUx176ZTNmy3KyHHBHcS4ccNnrdvPON3r8XElq
hlw95PVI1N8G0nzjYWyhHEjmO9Y+FVVh+1AZmxssijyAQiGSlLtQPrj/bYFcVYXzH1tKHXKmfOlw
yQj1TKVVBNbO8GjDZXN8dgStU3KyXLSE7aUZxwVnnORzQmfUwRnFq2LNdPgcTv8s8YPzrjDCoR7n
FQkV0bVFab2fxUOlVMi5qcEVzYSvlBurXnd4XWkfsHwRo0YIIkHZiDrJdqLqMapNxO2BN9gEcEOt
BF9ciswWeIsn4p6RkzRHnTlS8JLJtBhJ3k6rt8zegsQr9VVovsNQNPIjmiGymnqJJF7wN8gMVqc1
/r95ryKCsPFhRBsmaiCVADgTsNVTOhOgZm3M4Y3GuYQStFszgyK5pCL3HDndp8U9DJ9d8AIsnFcs
CH1H7XjzTsSMCIio74V24sHVDGmZZMoI+nVYFJFv3qVci8g/gCaC+uxf5GIJe2HYwBhu+Gc+Z+Um
6nNN/ENI936ZdwfIZI62ZGGKDHJIl5w6SJyM4w2aeuuiVwSIEsuDNxfkK6vnZvgAQNDfeIqRWisG
gATZrQFlETNj4vvIVRcYyzdUoyr8uuhdn9dYNfNmkQMvpRLkC/Cx6xkeMAbYrmDKmyoHU7SHnhIp
7o1lFDE/yIpNwQEIJKFLaeGaYMU5ZCiEgIV2d+VhO0wzBfVEXYfJyIiCjwi9WYaePrHvdkMyF+1r
rUURfNOML9uylhHkXRkHRYCk6/6r8vd6wMVMeIilTLccF29uQS1jNeJglePxoQ0HWSeYDyZB0XW9
HkYCY4A+VBf2D+CnY45EhGqMBqOtv5goh7uq4chzUuM7PQ0m38vOcnkLvuNae9qzeJejbYeDwtbA
8C6Y4uDbwZlQRpTHx4Hr2dCc+b+ZS7H7m2cK7IjlSRufg47jLWPwY6NddQzfdam8Rf0R0rxybQSL
K0u7KBxgejQJ3qaswGcMxB7163gCTAtpw9tECj1N9O5qgk3TRLqGBkIQfWwwfgXbamg4sJur0s9Q
SCmmt3CmVZIBSLvCfjsPuS8FAaoKvXBDe6LgiCAvk47mNB8I02DYAlqXtZdEECfK/DkxQeL3RMFy
nmEFo3VQ1dMmyBCo9MW7SavP825Tx1L/mb/WDp22BquWTYRzTIS5J9g96jMuUzrNqFpvsl2cIMGB
4WTRFnSFusn6Gy1RaQ52lVPSzRt5C8wlHFDic8MpPmpFs6fXAiAN7bnYQFtsGppyTF1LjRCICqMr
TdcGS3gdY/+MCF7fSB+cvOVmuzhMRfpeOdVp0oAJGe3wn0dNjgOieH61y4NeAXCvGXYiX7L7COkr
c4YGB27RPAs2y0z/xH5RIZxWgsyfmF60xsbRqYGiZ9M9S87FLacKMo22BQiuOL4pIw5sijGx1y2D
ZWBnGpwMqfDZlrFDvSg4B4iYQD4+qGDfSpgdIZl/DqOPmaV6YPrAtYr5kpYM31AzfNPdxqVg5s6t
SujeCFO89Aeqy8T7adh6ymwnu+82nz4aKo9VNAvoyQa+xiBLw2NmukhLF3kMsla98fEYsJYLMOPK
QRb93PcArftF5V4078sk5sNhlDOpbCP6rZtRtVrHjJ8tH3F2msOJHBINVvwNWfwj0bbcoQp9PJV+
dm6jeEzOTo5FCFM0uJCeXnnNvuRS60pehtIbCDaPggY4DWV5eMcCUmL2yNNny6BGdu0ZI7iI5uh6
6cmjmblJSTrgccw7Rh8lXBS6dtyNYtoJZkAxberqpALHMxcdD7jHBsZvUHrMkxeQUC96c5JNTPmU
1vfR3sTud0lLUc1uyCazxHt1cT3oS1+U5QF5mJ9mD5UnIkqTd/rZQaSu7aJfTqw7SnOTQA+FMDwo
4QG/xKPtJfLV4C5r5GlmxP9Dmm0KhK8q2er0pLFf+A5lvZieOPl2HQvk/DegtGpy2MztIQRBrFN/
yd64fIadAl93vZrIOPfdUDRL10AhGnvV2mdbVCPWV4DucxRBiUjXwL8wtEhwIDVOkN5yurk4InsM
6oxE2+qR2TPTPcaY8YaueCwaPHUGy/VHG46QZr6QVmGJJLqQU0y+95SzTpeRY32NfsweSApQzjZd
YMO6jhC/2YxXBTaYmTp78FtlJ82RXrFuYeEE3J28gjLo5Q+vSub6QNYMGg9h+C26eetu2oGmNU5s
i1aeMo6HCsNagJ1Y2/Z1snZo9ddx80nHleyXGoh9vvSUYWlQBeYlyRjjDDaauQ1MmZamyKB8RWyd
2W6ucIHZbHMVvfZhGfBIDmj4mUdAdcHRhQp9ocNZA/Sb9tjxSl/jcGPzSGoWE7ZTGhCdo55Nye7x
/ll8gJFNC1jP9gjBzqSM8c+W75nmSg7eDHdLBEtgsT1x7cJSSr52MiGldw+0Npe5TPu7jajVxGlm
N9FxT3i86cJ9YqVbuhVLD+k34WAvG6WnlgYeEW80t9h7NBaL5sISV3EG6IFauvAjFDSchoh3JC0w
QENpnyGdg5cRWUfZebf8uTnOFDDddI7Sd73//8Ar8TnCsZrjIXa0wedpCFNykOJPDZIJRq9IUXe0
va1ogipN+5GYGPZguWHOBsdv8mVlxp3Qjm4awBZaJxmNGXq1arGnvAzoxcjZmsfaVWQ42rKdNpOj
AaO7DmiiRhe9K/aQFV7C4tbal5K7wCGlpVHRBs+XqXgNy7NSk2R2V7xD5znwW0fYym90dJhI6pR3
sxL4sYK6RddwkJqc62hBx2W1l5PRlhi1htOb064t+jO05vitrnIO0v42ORt5MEqLbDPWBMwHW+Ka
gS0Ud7kipvMt7DUwaum6T3mG5JzLqIDzSYHfo+Z0XLXVogOAlCt8Ku0ljJ8yk0mfbvKyMewxUabD
S8iER8/CWjtE2OgDqTsecgst2TEekVcnR9xMujvhoU1+i9AVgmmhuAgXse7gG4kgbcHPxdgSZgDa
mFerr9yGkuVTyDF6cgEnwLyPSeIDaJCDoowmxgw/kCs+pVBr85uKSM0Mj0ZcrNOIWT8RHbNuwBRn
m1GzTQr9OO3Y5tCcRvVZ7dVNPXn+6CAcpfQTYwXUpV+aGn1Uws0Vj+HjVs+6FW0/l+2r4VrI6YFO
mBzqpXogApoR3sAyffToNUZSdljgh6cciUBbEexYzsC+NjCFKICEpx1rtgWOs5vU5Ohg3BLuMI+X
A/qEX9NXj67/11fw+5mcsZYaNW0vsoXpcVYzYsa3AUQiXT0D5q1AL6ERd47Z4aWg48jxk5DUTYj1
Dz19DrksRXJcslxq09sICyT5tppjcHfezB9xDfrPhlaoRZOVRAmO1XwWBZELRsouxDqshfNr4CQf
0ZifnJLzRnid1HeGN5Fnn2uaL2r4tP6beJLJMzwR27YxDEv9qic8xGgEOO3VnBFRWM80k3QuRe0y
TwkluLNFPIJlPH+ONEh4ZsaGqb35aLKeWZ3HMYYO1dHgDsJLSAOH+CiqyP9vM74mmzsURCEuTfpw
Dal2gVpcNUW9wBJeaAPyYRTkk2LhfZFzsRqaTLYL4/KbXOqk4UeNNOfwxoBKrZlHh76V/pmhprxY
zKMrbfju4Qv3uP1siluFZWdG6WKEZAEEdM09yOGMz2U9BTqj1Y29a08YhEI0mxyIqfES43Mk7lch
/RjpSvo+5dSAZbVyYcFr5hlqu5edAhyIYv7haNop9xQ6CqFaOf9h2xeXvvvojFVab4KIjujemXA0
vbv9uv0fS2e226qWRdEvQqJvXuMG97GTON0LSnISYNNseth8fQ2uSiqVVHVvzoltDGvPNeeY/QZX
TBZB8gCld+iaS5CTDLgZ+iPk9YD28P1UHa3xXmiPwjzP6Vl6gNVOXf/Uuz/+dMyIrhecdUmBenSL
+AnvN1D3tttrjDzeTiueM/vUmWdWUe68rQM6qu6mQ1zvx6iO7eKWjC+pcZnKZ314JwqamVemPxWw
b46xCT8hpXCne6+qJ9K0WXQr9UNvnZT3W6GfUPH5UDo3zRmOSaoh2e2afKNj3m6jb0d/bJjT2gT2
NlUZrk/zTcPmFuMiq8fZfqnxKV0iBT32ZSrC5bcW9kdu30r7w4gA1INK0c9Y8ABZIC2kNK4A+Zmv
noSozPPfovaUzRwHych/gJLvQWPmO5eb5iri6tf9XceSeSEeIL7CSODOi0YbSzqMSMaiJ28GVosB
nSwTea9J9dznr5kWpgD6oXwFsKdxbVCgyJOxFBz2GTgTbPJYL1cZ5RZ68gWooIK/oZ9dIi6U5zJg
OttB38HRsqe3rD6TxtHxNvUMqDbZCAAKbHshBn8hJY79wSRskwC78P5a6jn5wOQMAYphbgo9EDvx
SEup/OvrG5h9HXQ5HTRMNQx5xaq2Txkfnq6/cbCK631c+Q+TsasatrepHXrEo2daKsvS2ELsQZ5+
TFgazFiDI39kw0DSALvsgAlV9/fBvcBnkhNwuCUynLMDHH+61R04TgC1tDMYBOKVOkcsQlJkbXN4
fY+JfgY1K8EdYCL5poxC+t9Ebx8KBpleJ1sfnekx3/gBKd91le3r+Rq84VM19e0Ceh9ovn6wBsCj
O0brMf2SdGqot0z1F95QMX4VAl/KGr5A8c8G5qcdStTtLP2anXLXDwauOF4CNQMr/xTfjJdFS/ul
0eds/Y0v4BI0PKnB09z+GtOtlTetzV43Jaw6hW1ndj4yLpGFQUbKeVwvpxAlw5KTHMVp26Tg1k1n
hVa8Gm8yoeOHmlfcBjgrH/Je7Q0qDIbggiZuKaq/WyzDa0fiSqVXTw0U084XvbrFzpOOZBGXJ5CZ
kXVNkC7TMIrXKdVaRx8ohk5zYEA8C1xQXQR0q9MXruiEqSrEnm83f7L8LTc4q0bHCJ4i2S8GJq16
q3Qq8wRwNAxpHnkPc9j72r82CymwYFmgsZpNtgALhvimT5ehwrrvkGp13gt4iqL8l4g9O2dIErDr
cjzTmHmrLTjDCLdqcKI9PYpeE+tegygsMCESQDf/tfGXZYclUZPIuQ51yJdd8lEcgNUUJfCBd4sE
4hRAr8VXmoLjS/dT8Gzlz40Z8sIegKRdbG8Gx1ofBXmzZjPrIQzgxD325Uc+s8bh8h4cxJys3yzh
6tG9a+m+sgJ2MJuEU6UlDZ+DNb3EJpjDO7YDMDg48Wo9Xw7cPMM7GhsMCnzbo7JjUOLzpYMGTBh1
MNZsq0lvYNofDIZJfhGsWrWJJ7f3SUW0J8iHWfxZZpyfHB6F7vjSpAhI0rwqLpVS3WqDribNvcjS
vNiwGQkn7zM6v4Vtnrr4mV9i2+Kc6Ydft2nxuTVPEwUJQaGOrNL+ZOo+twrWalJPe+bo1YBoVNYw
fVl7PJdm+dN78JRmfOpAJIH2I1tR5WsFJOf10jhxGnwsK6JkyS+DeL2shfzIe0D3mWCPILf6KICN
vtcLvDrFuIERBuqAwQRX/fKrEfJiZeUeJwnPswxdSXgjOQQ4gTKCl+Wh4ZmdA9SZvStDHd9KwDO1
9WsntPlCyyW/yp9l423ucfZas0FTQIMJNC5R+fpO2zlzulMFJ7FOu1TdjzMEi8YlQofR0+AGYM0s
6t2ehsluvRyOrJTagXanSM8RxdktjMRFE2k2Qfel5YfF2cW5jeaEfWTv63qTRShXPLQnuKkLzMaM
7zpA5txKiGmgkvjARgx/o1rWcUldsCdEYBoEzhySegefapQEJFjsd/uSac827XnNfno/dNarA4JP
ZQ6ePLjgmvbIavnRTj1IzdObUXqnpo5Z6zgfXpTwHuURZVQjly5P25mstiTcKwmLsfi5xvkpkPpX
rcEIiDMXsV4oHI2B2vpG120F/WN4WRzg4d7PMBf0gPXVvYQMC1ZHPvsQZykeQNKS0iGHDtiHIo84
jNWd2o1YfTbG7xxhdzOZrSIdar+7863NkM3/6VuL43i20iNUh7OGSpDX5iGr4BY0xLyqMZhXbAbC
cmpwMrS3yB5fEKN+5cAKsbad7VgkH8vJ1fbTRX4s4He1u0pXRlhH/FpaOpEMMFHw2sHqHoi4VZSy
YrxqHZydegEaL+axVNhF8gBFCwBx+T0PnzFnU4/GSTsf78omfg2VRW+ZR3kAyXG4afAHByQnlnus
ufDKcOKAe2VH1rEFQjnMKW4gRaANoso6Y80sCUPhc9aYnIlFDMjVXpr9drn5JIAVjCkSRpa8pNQm
mZ4GPaYG9rigQ4stNgrqWqP6L4DQmg1IGlIoQAoB1OEIh9LggKerqk9LA+5RB9dUp93Y1wJUh56c
ioK02Hro4ZZlr80Ej7wf3CzdSzYOdQjLIhvk0mCNn2KIvt3km6AoV8vs/MtQ4YpOf6nILdngzlJ4
43hRi+c4eIm87Sw/NJ8vH2eC0rDP/pCuFFzNiVA/RuVVANVPsIZNF7NVlW8dazhlmMHxao3uFkkE
exPjukNq3J7Q/nIXVglNmUhsfPN6EuvgnDt1kPBLPDQEegSnYmV0n2N+GyNc9gzvY1lfZ2b8Aktl
h1KGP5BfJ7u4DbhgHdMQW5eMA6BTxofcYRBw1L4NtlFfrNV/pxasBs6n8lNkXH83cVQisOG+0N66
XlTMBe+DVoCWlWs2y+WjB4C29vY4K90AChD/2mIEwLCw2FKbrlinbMoITi5OpYIKnAXY6qO/JAux
h60bEqLfcX8cql06vAjvGPvEAbVnPdhnwKk4l/eVdWsFA6j87RF0nHx+m6GgeAl0Ikq1S/nfs1pX
40v8z8fdaBXV3uaWW6HEWx/Gon+kDMOQdxiYemUiCUniXP9gt/7VQ3Gr2FPUPn83N/PCC5O6Qw0i
yTaxXRS0orD1cYjddCLeG+kNDEZYbAueH7aXIXX1VyPHkZ8wVqQio70k2GQIJHYHYieMnGajevsJ
ZEoKlIr+sqRlXxmjFjXwE9xNVaVE/bPXuaMfVuMbI2GhSs+9yyLsa+bIqhYvwxI5SBmhDKfddiSH
+PgUvuulq4Xjvqs+es6W/D0P7rjiZvffbgLP2cocx43j3DK+U00IxXfr/2hw03Sh7yP3upyWI11t
Ml6kHZzQUbrxz21Y6iTZo17fkTclJGgFKmfu31yuFwHeQth3hzo2e37hTTqlpKdK7B/5fiG5LECJ
Av+BwSzDlA22rmdIvtssXgX264KMjVU62EsiuOC2Bui2EcCi3I2r999TcvELDnCpvp3I23a+i34V
HJdatRm1urIIHVLrEcXioBvBZlF3A/pfCrKrFkrznJw4CvM6Aeaf5gZdXYRVfykITsonLb+Jjsg+
Eu7E4dtwjW3nt/vAN3g90HS58F3kcmoeyvpASJrtYTrtNTo0nZ3hhpSN2d1rRJwNel2jLU8Y87yU
mrMY4JxpJkC9xJKAOMjEpSGP1bTeb5g6c+BjifNqo5k7Hkp7zJ640tjLRUdtRsTLGSeYXJqfWrgP
Efa3wslYaW072tvmPV2BQQ9EfGelYWq8ZMFF8vkPsHm3KFZ5fBWsTOtJ0ZNnvBr5r8bFMGQu/Q24
mOjfTKG9MLEhouoWLuOyweurLhXDsyCJGqC0s4AA2sCZn9RKu4kD98C2c49+xmRYpweRzi9aOmK/
77kFF59Ru7OqvxgDZJD1Nf3q3esYEFTE7ptxLgkmMG2mqLC2njHb6TFWF45BwLidegzjZuAAhGKc
EMPpg0uTmwcZjf8iiVGNpxBSaoQRVK9xJI2F9pwsLdeulN0TxK+oZP2Zdz8y4VToSB2WOqADjDca
O8AhAjIjkvQM+SAnvEJJyk6DuZd01dXEuQmu4y2YxktmMNObXCtVoIXNSGA3gD7iMUJkCIIuaJbM
Jps3anaLagPeycKHrJXsFXqGKbW2l9lxKN4FTk5u3ehJihKt/NNtww7OJl4L0MgK5hS0Bxcnj2Ro
8N9Fw0XNhR2hxTnIrxkU46pb1PqgOMjGfx/n8gqHj8iJRd08A3uBo6F41JuDsKrfoAg41vUFkx9k
uM5CE2C2QeCYqe/u6mzNBvofNTIv6YAQWpmHyGQ96LCB0KpD2QJGUQ55TIUgFheiYx9e2DscfYAh
+uxUUfJQzvEmNdlZmQiiDykX02bKbX9jNK95hTbk+7611ujOsTwShmNPJUduY2nANqxVv6on/xgZ
8z5WnHp6udXxGBGoP5V8IJOr4/YsxqcgUfuG1UxRN1dCJ0RImou3NFVgqVI1Nm6OSt25y+LDQC1C
JbjJ6Rb3J7vfFnlPFZ5MXxyPYwh+Ec36TZvuKvBc9Vl+LpYnSLCai/m9qln8U22XZRtNu/Mc2CXU
r/gyfptF+mrZwUudOce5TU6zUCeFadc1SNXznR0jN/SIGkoHLIZGxGJGn4uiZptiPOLIsnw+DdmU
Hn144UrCTVdkvcy5eQ64xyf9e6CdB3zSsjEfsacs5eYRv8YifDc9YRaTF1/F33CPcrkN2kfNvf8n
A4tbneS7Lv/KtGKPnKtQQ7VfbeTX6M8ey2QfH2EtWY8l/8aHmlxxRye3m8JoxyoAUdCXJVLN3zLu
19jvDDyKM/lU2CWJ9jpi8kuxeUms71PEnMJkXi1hxwnoCBdoUm6mUrHYC19HOslDfVGFCSebPrVL
kGOD84whop8b0FXc1ER/VZwz//sw2HWPDqfJAfJL9M28PIOmOIBWXxfZXQCCh29daiy1+zOaBVyP
Dd3DD67zGS3JVYRcqsin5loFxAmaNTQr440Tj6c+jGpiX7hZ5hMtQ2ljTSfmR32YTmUgD2Uln/y8
Cg0W3wW/k9GtU/Cm7J+uMUFKgS0UW62NJLw4H1uw3t7aI/3RlsW+xcfZxOO1DOPZ2AeB+ppC14p3
BrssyY3QpE9oEfZpPsaXYeyHrCSSCjGDuP+iQuqbGBGkYjFX5vqTw1k6mZC74SdITtsjnw1rZmg1
gCIrb28z4Ph12LNjnMqvlnhPpXj3+emm8okQbOyGSC9PDY8bZky5WXso441GBRcbBwlXPh9Bt2R/
fmeHVnMo+7BS+r3nGKuhwvBHOR1rdnft+M2BBY3RcYTBxcny/5/b9duBbis24UCghuR1bta2Y6+a
kc82wgvRx2dZt78tvjgV0fY5rjIiOXBgmI957ybHw5q03VcZ2g3ZA4avmtOEp8hC5uBmKracXJmw
R4uC5d6UbFs+0VyJvaYvaRjYf+eMhep/W8dHr1yzFG0pSHIe7ODg8L4U3vwkieyY0TafrW1s2tvU
jx8LOookslRkt4TuziYL9GbmOXI1wYCVbzItnwLeraWZwHX23uhDQXguHXXOehROXIMVUNexyPZW
+kvNE4R6YnQDRWkocBDBkXtNIz92YbMOqIwxGGG3A4QXPAZnmA4RkeVLS0KTkGJKxMyBBIqxucQ+
Uj429iafLgXUeHHtAY8v+uiKkSem9c9cseLLKXVbpfO6YR/Kwq/ibaK3Z31E3OIPBpI4USvoQ1k5
NOlvF/JzfDxyi2Xl3+phs7qsVqvdareLh9/18Xxm9SzI5pBQ5nhFj+rjtKhaHN8x5hQPFmiTB+tj
vsIzYZZtsmvGZJNQHRJsJBH9OWQjam2iC5W44mF+zt7QX/m7DgkSJwg7FmZcGSvuaaS/mAFX5RRq
V+50XNKFtoZ5kJ+df0m0s1kEP/M8ltahpv3N3/dBAWFxeVN7v2ee35aLp7lmd9um2Rn7YRgZGBLa
4Vgzs1FRgPmXMFeDsuPA1eJUFbBEnBQeBzZa5UHjDmRjCSMJ00AGUFCx9GjQHlTBb8lzrDZ27XSG
YDirE3EeHYaXq7CWgWbLLgu8yt6J6qAkwJSz4yGXO7fR1Dw25YItBwhnlrIalVWcXPlPlfwlJUxN
jkdyghROcBlsbhDWwzGiG7L/gfXlCPuSFTG+JtynkXNxSz5cCFsm5/EDFspTP+OHyhiKoiQP51o9
SY4UuAF876kqOSubts/JSnGFGKz+Mn+EG5Duqq46UjhCdW/1HLE0Hfni1FIPeUBwMCBN3J41Qg5Q
iR6yUZ487TnW8Jk5HgS1yTNcvN3ZGoCv8UeO7SWjzhI1+Gok3o4jE8AlCG3pORbO3Wa+NC2INFie
gxGDGO0PvNdCYGL0auqkXkVjhGPVXO36bGhXEoYtj4IuunL7rgqE1mric8dy2Kn4YVw7MBN6Vo3D
+NmSXNStpc863zkxEUo+rTJqrz2BC3eGdEWZQAa4wvc56ERNc5/5rGfuGBNAr3z65GTH39GqeZ+X
zy5NnN6s/xoanwZsWvAF4lxMdB1McPPcebcITZqpnwaoGzOKjkU/mcM86eTZvhH1lnCcZtAzREPt
JNjGs9I3Y85hEfvD6cEem1ffxHQtGusFQBQzqOyuVfXrdEiHxMkQACJ8Z2omPWcTpzy7xq9w9bDM
aPK2uK+iIWKWb8SqEybtGLUOjiGFG1luhoF3Zu69uxjL5xoQVgvWLtlbyaFvwqwej30WPWe+ONoQ
yGulnUQF84ZzaIduhNyxQfCoAF7WtMg3WD0CKe4asG9z4kKwl1kd/B+QTG5SomD3hbEPtLZAlMvg
qZo0ZqNPPMC/MtlQ18An1GvWFD9KAlTL+m3rQzOS5zIC007aZSgJeQKS4eDKM74ZmDnN30qA00Af
gw/Gg7ybCTuznxqNaUN/chZ/Q2PCNRRYx6zBjoOtN1Ae3Qsd7c3nhidrAWEnRswY9S18pa3woW3W
ETWHOU5ioTMcDXc10+clK+iypMLd7SKdEOo+dllxcGV0dVosftGHOiLrhC5Z0UXm4NPsfLrHUfEm
2qd4VNh2etbosZTc+CfupCYuzoilX+Dou0mFyUDVxhwku0CRBBz120CYroaflUFzzabporlvPFZg
8Mxb3+F2NoexD7LRZVuzyLoyoEOoNt7LEoFP8UWwO2jeo+Sm56TjobbJgiuvfKkcPMUDybGRulyO
1r3Pda7gIpnJ+OoCIqFdlvPNuA5cipEIyyxUDqGz7+R8mL3kiCifJvprmZXbrnp16DXSePqZAzWr
QXtp5VIh378sT0KyE1fl/lORaVI6BdRKGB/zWGERr4h1lOztmpNqJpLhtPnCRcw5XJgcAjLycC6Q
h352AJkmV8mmrFbjj2vYHkmIEZkHtqTHucULtYpjjOBuFcyErpmkncGwVhVVCcUq9pGC2I9pHFEN
G0tYvZ/hgtsgxtP/HKjojMSQmQA03X6eZfMedZCQWBFqGfsTY+Z8CsnhYg6QWYKImFb76/jdK5uC
F+lOX8sNt5hRbVoDVJwMY7iNXEtqZi+XcagYsSlogeBx4/kUakznemkBJCdQhKNLwU2G+LJkPcNa
oriBeIvozfTn6Nj79lMnLBHGCf4SE/aCsPpHU5vOoqQcD8R302LT6If5FkWdgSN3/rMNAnIzpySd
dTsGpITkwYStkB8u7OiviQ1945ozTFmzWmcmMs5gs0esPPdsz9733Sojvp0GaCHhJtcZ/3IhWfHI
aDozMh8F35pB/mUW09mEJ0PX9LvViscZCK/n4qmokmrbZGJvFdeRFhWOCh/L3QJthjgkCXCSyQhn
qX/L6HiMKJu2VUKI5LHGNcRDEp+x2vOC4ABODGMAeWh0bDvAh8Gr54s3ZXwvBCN6rV7r4Rp0LW0b
rfXn5GmwbRQlQiaKMS2tMdtlxN/Qt6pzgdl/ntpdOdMsd+fWu4lH71zQLwbGcI9KcdDEUYHabaOK
LTjVZlNz9HoSDYxcM0tXiYjZjvmrS1hj7tufkkLQMqbo0B227tx/9Gl609P61rsJlr33HFRUqsrT
aM5HI/uZqKiMjBoNRscHRPOHbvGr6FtAcpvZsHa5wo9NB3hC/UbRVmFeaajq/mYGo8Tw00IJkJQq
FR6qMjybiMWLDs1jVLA+4lc73Tgjibz8SlQrhV9YQ2Vk20Zl8yXFWZTgp9dEd4mGAzTejUd1jQV/
NDBIWqBuTWxJFQz2TnNxZpNHiZBNjICcOzoYwbGG9xgpzieydJjz1w4QuW6lxCoBC1CwxfTTPTTj
9CTi4nG25X5odBhtRPFL9pe141m7Thhc0XVCyh9Xc9vV3abWg7Vn1mhyPaq985KZ7ltWac/Q1s59
VzSXHK5ZpXsXJV9cUKLg2plzN4tPrhHj84DcvbKd3wL5QOa7XoycauD4cq8Fp/vgDmloNBr9WJwK
R6yNirmmkbrO1mMkKUGxgcOKFRt+qgQ2vQEcljkEwJGjsPYEJDGYX1PQPDt6frUCgwoatHcWxBN4
ZDb9BQe1unbXVuMokGp8IoSWtSY+jD4G7kcMpRjBHHGnSA0TtmLOndiWqMp7j7xPh1utgbRKLJVC
HJ4SJDK6F9GQKqPmLrDoiBhcm2dKcmniGo8hcC4DV4iEqeG4bhgsvMgWiIQR1I8zAhUPMv2WtiTR
xnoByns4oLJDyo2NVeFu0t2/xLGPnpgHKF107madYFPY0M1Hj12f8l0chwGq1qtTf2na2zLK+dm9
0sS6r92DQC/jCx2jKdbGSInDJzWbtIovBC4XT3b3FPzqlvMm6e46Bj6tjx4rpS669N5ijPBYTVQ8
HbOBDgCT9XsaNPxk+lPXHL0iF7G/GuB/WbnGiRbuXsprmL23CXjmCATdKL8LkHcsooKHLKe4zVX7
RGb0/XogIwR2tI0Iqt1AeDTiHxW6HQp0g148l9FrKm95+1X7/ZbEUbG1YrGfrOCU1OPVgHXWOBro
s6hjoRAfq94B7dm4/4ZUw/phh21iPRaTu0W78MHExjj/6onRoeqyrcsdy+61VU8jThuZnz5B+ggl
15X7mnBmiQSMksyHnZPs0M8kt40OazRAL+5+RT/szHud/pUzQfN4PC1C6xy9LNVblQPHha/7yOfU
ntsJ/ZuO8gCohqUrpEPz7EEEdOe7ywJSqaeciUil9llfphr2e8Sz6v92peZQvOGt3EVynyD7Misl
B+n8/7/5HVnmRSRZEZuDJW3Czq0+BKO3EQY1gcw4+OZAl3qLmx/fEics2iuoC+Nx8zU1/dMC+5Kk
uWKXO48DZqFHWivLdd5O12VurU+gFrGUCxQ8pIoyBxZLAkMszP9nFG2K8UBZuvzp6G8DnpNXz7Ef
+krjyYSmON/z9JyAfZgKCinGu5azXSL/SJdJAUlpxOY/lesAYFbSdT+p2vbpU2r/9Vi+XIK/fq7v
Eha9rktwWDKcFhj7u02EgdjKQ6lOUX9JMEzgLIfHCJ8pWEWQYCD/QtrBLSMINrRR2HNLSS2xKzmV
FXIu6Vj6UvPENwiQWOJ5B1AL79PQblrd++nQnhQs/a59yc1zr9WXUXcQdtvvCD+mRDUHuZtM3qsk
/vMwmMx0CDVIV2iLMlnUbSiqeYFEK8vrVLewbLK9aWiPff/u1ddNGknkCIJYVGodrYD7CR1Lfpme
Er3dsA5tLaIk6XuVvcZYPAPY9gn34Yqlo4WobDbEUlN+gERFdGUUfAnQGFolmE9LWpcNdcneQcqi
99iEr/3UDxsBqMR0GA+qiLrYbg8mh293Y/5VBAhSge8XymY/rOz8s39pmCWs1uFMXfEE5nodiszn
6AJRx6rAzc4UQTYlHio37jH3+2t/ITBIcTMV52qIM4gSvwae/agCCW9REuk0W40H/RL8YJTXYDJZ
eGF1z8TWMsZALeTjwl4be+696YKS9Xs2T0m5biltiwbmqznQqTBJR6CU05Lo5Lat8xBxPBodWSg8
yYkwdcEBPjn+58ii68aV81VqLqsxIAa1a7Np7R/HQT8ij10cdrJjA53NureJd52tFz/BPT/Tha6n
XJhY9h3HfkZUVdh76DQ1qPCNHAjhMqpJNifvEu6XRHKfTCJDg/DptZqr60Qohte5eD8q1920NScP
pxyhjG3NxnMeNobrAAC0zrYT0mSHr9XHjUw6LsHFylfCRX6PzYuajz0SAwEdJzX2TUE+gxWvzTdQ
8vjrLGtrBC6rceZGTukaDOc2Ek8wDv60woSoQaexTj653lTN+N7m/Aifs+tTilHkoUNpsiNDxFB4
v59WWm1lku3clIJIVw9QCFjzqY1AuC5iXKckLuaR06WGGNd8J7Sdlh2h5YjvHJINDS+rdLguu06j
/dHwhJUd2CkfeMQm4iMi7o39Z0rMdc5PJUX91Bcw9AqdPjLLE2yOCrb7Mmn3mBC90cZqZHOqbQyk
3pKgRuyv5ggkOCbSYj0M6TZOvW2MJy7ygnVbqzWAH+Bx3ocyOPKwbDbwSk0tHjKPpRFGYsxZw0S8
Hmn1lDfTfYRyK06tzFZF/zZIkmUJMNf8OqFH5/RdsWd89Zgslhe4jL/LYTBB2BrdT5sDMNqxmD5g
smhme7K84CS19cgqg0iBHC/LEPUFmQYsDYgkRJjBvHVo9QU4oVj/V8YscxqI7Lu6DfPsN/e2iRW8
U67oFDBCJRwC5O8xe+6Y92L1N5TFZnli43PbdOVM/wtEekAELiBCvTyMmJQiDjt6iceCW3+8s5pm
uxyTeZG5OuQpF0D2WuAxXL5vFmT+zipQB6MHuz03dJDFPjQ9zrtshEHaY2j5nuq7lvzdUzbOKQlv
ANK9/guInaeaTjMI2gd+aFLOEXe+KjFWCUVYjM30QpdUhjgpjMG49751zYNGmjLpQhrDysYxDCoB
XeWzy2WNoVkOyLKpj7eOqjNoJPgBC5bTdUvXj6Fhn4W0jIOupA6aWwic4W7XGnzSemk9MepuK7d4
bKognLzsPlbBp48rJAHR1fEO2IAjOm7K/OYCzEU1HzyAsuzBevUPah/mAiyWy2cpqVqEIqNUf4PP
HdXDVsEmimZSv9a4Wb6L0cSy0RLak4J8UjkvZmCfzUDslvezGdjMW/cMAhcGFvakZ9f9XVb7YBSs
DLZ2e19OSIoN42BzHnbEVvISDC9/mXXzabAg5ZG4ak10fQ6aiCL6cEg8eiXhCwZ4RXiEdrB8ktn6
cDJWXUUubs2Cg+ra+Ud2TGE6GKNmMMLl09OC7tUMQqf+x9/fUQldVqz1yP3TQpgpyH0MdBK/X4ft
gw4g7q23YLylesgl0nHZjzzBLRb7pXnzp5DEOQmoTFxMEtxeezHI9yXBNaZOkAJnpAMrOjfDGZdK
OPoGGsdKUPWOof2TSwu3jYMmhx+M+Mkb5mYQqKxJC8OrWDXFlG2YZPFodKu4NsaSfb1OTnLpUthk
S7cmwpSeMylIpnHyqnz8JBQYk4mePfCONxCQF7dUN5DnLXIG5pDLh7//pxLg0hlhNONGiQc+RKCq
fBIeOSmPY+uMqFWGy0spSDB0GFPZkmHEABd144utlzZeFfWcYRrN6aIJrBtJptT9LXl8pl65bdqY
ZhzOW2B0ba3dTvw44UgB+kfW62C8mwikDEMIyjAjBVbv7ViLbW5jq+6ogKB2Gk8wPmoKBH5KeNg6
j41F5NOx72E72yQeawnwHJ1z6BX9NcUfRcmBsiACqQ9NEhLVhmc+3gqWa18giaWbPsKIJ27L3tYD
OWHSY6Y+Vcdtc3ky4x22oPnKcxrwvb4p9mWWqX1OI3Yv5T2U3dZo6dgm8MA43ODHLCMMc7S3scQg
QaTBYu6D+shcYCXaU1M+czhZF/nJQzEo1V6Rmoe4bPp/LQCAYWb+cab3TA8uuSEwnDYr0yivVV4b
uBogKFbBtSVsuzznzcGkYpe9uemaX20ZfI7kbzxX7Rpu8spHUtE/eaWz3r9N3n9SM7INkp2CsBPl
HdVe0vtJM7peUXdakyV/SeG2AO8KAnu89IpGO6t6KwJqO7oQAwChWTf/GZ1//WTSLM69SHIQJWPT
+4feHxGO6aXNU1Nue+51DzWGKtaQ6gNAD1nuRD/ZbbL1qiNbcrYwabNPIPJWsMbkvBlB5Bsbu35M
qggn1C3J4CazUV+esUmEvwTRhNY1KNpTfygAcMiKlUv+U+XFE/wNeofmc64X75Yq3kEcHplCbzgP
hoHCrzayz13vUA+irYuf0g4edS7RWP4Z+cHyi0PGpOxxLOQpy2Yhjhdr9wCSbSSdXMEho7CTS4+m
BAIGzGtCvyQ5N1wFQGoa3XCe6NpycKhUxd50iHMnvJ+un+21BqjvezIkV8VWyU+amwlVJ+kw21gs
CV8DqJoWlCzlcUoPQBukLW0qcmuU6FLdypo/C5UQDEt59QmhSSCTkIHLc0mLrbmUoyowz1Q8sBzT
mgvSe65jzvvIs/zNsxY8W0LjfBzS8AJVTyaPbpp9ErRF5tDF9DYmCVZOQaxM68d30mwsyvCHGMDQ
ja9iyEKTw+liicBza9SYjny2Ac2vy80afxsYOaaHpgoLl3gHT1AkORITmTxLou02/wL3ugVS1C44
dizZxlPLU7NtkDhoDla5scqKdx5+9bMHgKaWPIAhGk1h6gBVpkuFEBALlJuPUMkfikE11hu8eHuk
PGjNM+aTHFtpx/F74h8Kgdm595p766HBGzQmioB+WgFXc/HwZtDBMxbSfBGRt8o++SyB12baXeM+
lFHUWw3GTe/yQ2PO57FkMONXHh3sDLjrmUFDGF0bC7+m5kgY92gcerYS1kvG4bFpYHnwHBzG4BZD
kpFIBssh0R+7VVFBLcjG0/IOBGLeRN15UHu4qpP+WPWfmN+gk0Lf4Zwb8LhdgkBu9ZEomJKNenL5
n176nNNmo6mvjtAzm9yXgMEOp+VuSUXeqyB56p+5PZq0NcSciiL1a3Wv7Ria3GYw76ySGrRxdM6c
k+7QV4KP6qmcliHEJ8BD/AJsl5sv9wn+L2uiD4peeYl/mlM4OBFSfBh6whRCIU0WU4ESszO1e+be
+dyZBybIA113D5I/DrVjivXNg2uA1//MKJ4sxJJrOwc8Cw46Yz2SLhaJBIYSFXY87Zecsc76zSr/
LCvUk6eYEwlPk8BhHTR8qvibPdlggwR37xkXme3SH5c7UJj2ifZrgaWaxGvpfUF9IBmzVH3hSgdJ
a3Um6wX8quNuXp7b6sgfykN6OSq7tBjzHLR5rnEr/R9J57XcOJJE0S9CBFAwBbyK3ouUbb0gKEN4
7/H1e2r2YWdnOlqGQJnMm9fE8H6+u3KPgg8rLXVXCG1v2mssbBEWVttcgxwMS3ukUCocbmmJTLrn
XuQDF3czbo5eh/vzFh6L32LasdLMzxZdCVL5dUkpm+rSWoSgxqp2mVA4Mu8YfmLmszrzSrV/Wue5
b776kJGR/BCmWE0GvF72sVM5MCbYxq3p8RIm7RoPLu5NFhIix1y3FQ5FPpkYs0e77vSwT+cYmyU+
kPOTVoHAdYstYcFBrMhRamEOMYP0YrwAcUuKxvlmluUNZWgonQeg5NLiiomagHny3P7KLwVzxs3d
qT/1mO401KMLsSGUrix+p74LTmIDMSMrE1vlwDEvujF8M2m8DgEyjlx/sSxJmkheviUGLfyvjfv5
jOWOHxyke/ZwldFJ2KLyAvs6iShYOv4DG03bCbDyUS5GVNnbTm5SDCJK/VZ+4MZbpsvOfHaDmzo5
ezJ2sh4gGj8kDBBNeLjFgMEekQ/0/A4xFzHBQpNUCbvizZvrtZm2KHehIUJaoiIOoWjO8G7dAZsK
Kz5m7sWuj4686+4Ilo2EbyG1kqhcMmPsk6YiUAW/f7WnjDglwuR5bnWtPRQhTRpj8WPDzM/QJubP
mLF024QfQ3ONjAcrRjxC24gUC/VMtOBKY89Sy2j1jUJreOTbSFr4AU0zn8ZlNmeM2t6FBKJj9ReH
FgprHLbofKzYW+Fpmh1jw9tE6CzNImme8PhV1nNwRkqlrWwgqlVzfotqyAyxtgVO3zRJTGJudTFi
azuPSl13UZ9zsHg+xJD2o3Nqyxi3KP/YG1gClIJT0ChOEyJaN47NlR17mK7hoWOGJzl4P1r5naMJ
STCJg8CDbi65Nc6R4a6YWgJvxUJHW4TF5WcKqyK1UZtgM/qEt5PRUEDCZRvew+6e4FA8xe8mjsqJ
u2lVFrJz0N36Q6KEseW072iMWsde5LrKBOqGXTln2L+jmEryFxuvqlWIeaeQ0VU0lHWOjknewCgw
BQaD7Ed+G9pZi2LZCu9dHxJeCkTUgEI344cdtasixtqEjxaGFHTOdSaFgo0g6wZxH6Fx8YuRIZrw
vQO4w1cSjttq7q7YPWbLlBfGALOaSOyV9zgnfyJeeQJ70QFmE0QMAIFtWKuQeD4t/ouJf+NFPalM
v1T7aFx/qxvzskTalcUdDAEMX/V62bTwENj/NQ5+RtjieE2r7ryHnr5Wf9yTs6G0cC32ZvkcbuLO
3Jm5SbIIfrWlig0vJ2YQkXelGvuIUE4XPBfBVxp+RzyJGgeSHlGW6avRBzt78rCpU6b+1aI3vjiU
IWWtfDe9hI11lCVSZVSbGoFTNc73WLkUR8j6FO0ct6G86p54+f+HH7N4Rwm8hP+9Hz45SOt5WjvG
o+zu6kOb3Z3vrfb5KAVq4wnPreE56XBXJ4IEjlostuojSn6IlzPGkVdnUHmI+t6DsCjCu0mM3ZxC
eS2Q5dk1vL/g1gbGk9bEoJgJrrvB0zjECB4XLUBMQ/ASi0D9nhoPBKzPayz4Iv4Tc5OretCBHe5s
Znsby0/2mQsnH4dNBpfrIbH/qR+uftrgoAKymFBDMbVOjAwJQgIjD25TlpwYF6ASp08jfpWOL2hS
FNMPy8RgizgMZyYvgTqS2oyR+zLk8OCW4+/1XELtGvaubQxoSR9ddDb9ctl4D8M+DXZw0v3hgi37
WG1chxBkYigYLfqQo0qNIyI6S1c/RzqC5H7qmE85zzKv3gotH7blMGVPcY/aIickbqzwhQ1w6JiR
aylh/FSap2A8je61794zGGmcMlTGTyGt2GB6u6HH7Tv/wgMXam96KOFBGBjr6IDKE70Reh7EAZLY
c56UFZ0tgFTI7vQBy9q48znL/i1C1GJ8T9F3aXRvjsOWpGy0kKQyWJug+7enIJqPTC32RpiHu7za
6BqWyJNJvgx2jwxashHvNxeVcfbWcp01br11PlVFxWWfakyFBsWy2A/VNdaLt3Twni1ixlnf2I9H
9aImEU2nhp/MYqWScZSBuSk2WBgAx+4xzAnwGoTUtvdiWiBQo8IQR0k1SyflCOe9JWSgcuVz0mRr
tZVC1+c4s140SiEGPHXOpKCcASFKLpSG0/obFk7xyglfoRZRds099CUq2dy4dqEOj+I2mQ9Bw9Dy
VZhfU6S0CV+s02y0X33y2nsdtgZrsDu8+f5D1xlcaYvWI5o0Txl+Yns4IG2o/I2oMEeo252TdOfB
O9WNhUUuZLq8vxtWtu3a37GBnqiNh4qT0ai0RYqcTYBrmZue//KSgnYZEZlFyTSG2rJJzF0Ex53F
kVGDSHHvUIGT484X0KIEPvACVqjDKYM6pJ5ySyBmjVl00jOGO1dwmOb+Mc8lDXq07nOGiTxw6QBm
gluX3XwLOhfrqpFEOxjHWJ3XV51Mlzz8AHHg2QzE3eVnHTbW2B70+T72zlNMR6OOCiHfY3CRzBY7
r3/nEKx1eOa4zyp/JnmVlEFTsI/UORHj1UprrqHnZzvV/JITAQIYmu/SEIiM/RdrcLPb5tvrALQ5
N4rgzjX0xIdU/zcmZNrMbwo+SBUDzzGfXvG2CKKHNoO+QXwvrd2cIGcaHiP+ufWMkV/0O5DmlhUk
+QYlYfKcJvj7c/bpWGcVWbK2shvWIUvpldgxUTjVEkHHy+zIbfcGR4lL3z7VJnUMDzbK7rsR/4TG
97ed9o4Azpujm+4SlgTgE+sQf+Zil8yM6iD25XgYZldYAU89MLcJ9bFjCC+/ugaGZPiA1coy9hgE
aPDQVKalVgTMbe4Q5pZs1MZ9811taQzvnRi3aZJsko3VOKh5u3Xev88wOwfP3ek69ngRPEP8SwwT
vwPuSPPNVx5VVNho/TJiFdF1R3S+oETJfCWEgxTT3MZMd5pOwPP8qT6+Nki7nxpDnN0IdmRQYVqm
pBkKqsU84VoNuIcD2DzPerjRLDyT8DIg9LlZdHB3QTw3ePP1OtEpsA6HVkdZtrI4W7rp5MzJrdUE
umBv/Khb0tt67bNIvU9ndvsngPDJ1V5KbqCqG9cFvHhE0wKgLqrs9xHUTEkPO5z4tLw8223LIJ78
OoV66V8d9ZySX1JKNiZGD2CnPifPtDK5biSFU+o7LF4sx2qDVBkGRLggu5w6TOW8IPvV8/qzVLz8
oF9FwQVAMkNfBF1bb5s3Q2T4LAoBrzbT1pEPliAJYo1HYC1inXIUIJOkC8vASSLxEVbdn2nQnHVN
+i/Tqx+wVphLZbqTlX1p+g+PAxbt3Kx80IBal+Fo/NVl8i8sSzIBogbUUSxUzcxAOJLfrm0t24EY
QjI1UDcSTeLtU0F9OcmXNq6x8wo+/9uC1LNjCLoLc4DTQzJPabAlRglZYFCVhrGxykL0UZPfbAiX
6/JpHznPAcStakX1dwgI22C0yPVsZa8qpcCM7Q+/bn4yR19FZf6Dh5ELzqqsqslr0OmbYSirzYa+
qJft3oELUJb1tjT8bR/QSX+r5sjUHaip4Km/092XB5xNq+6YFB+u/874NhEPBVqE6JpUTjPsszf4
SPjFROba7ln8IN1G+KHZ2N/RXCeiPlRVAuCJb6Kre8cEZ6pe7nW954YgMGT8YIqWz8fceVNnJQOX
VcFdYqfuwkn+atSuIf6I4yOAE43HUjW+IIhLcGaYtw7AEOquivKXr1ZPPPHowycHYvSvBdRWzfS7
8kv9PW5mKJSuu3XmD47fnI43mP+henIlhHK8vfn2Ifdgh2l3Be6raFoDisESZX7jcpK0AUoKu1uO
sB/RYjANkQ5gRTuLK74iaxW6C+LZ+DQctXF2nW6ZRi4+WFAYTHCUnFSI4TRMG04wyDmed8BmsNZp
XbKrD7eHZKEsf7jGqwU5qnupMdIWtrpd8bVmejvbbyZS58mHPce14MBinm7mFKKZeLOKnB55vHXd
TIuQkyYk7xYzoYRESSYl5/gzDc5+nN1S9n/x1AITjQycE+vKtbuy0KH6yzHO/9CZ7tUAxJzHNbMs
kJCM5wsaojNQ13HPwTMEhjEuEXuwKuAO9uGTctURQNY4kKXQ+sgM8JCSB1w5U38qC21t+wdMSvEk
wWyYtCgoyzEG6avRhi7omlfAaGKQq5YIFaw6RhfTZCe/91r60Xv0dgWcaeZmq3BMllb9prPfGu3R
s35LiacFnker0SBQCSBFyc/4p1YyLb/UlAmYMlocad2IO8rkHdTrmFt2H50xLVLCnI/a/oqGnhhQ
04KrOlk7vSfZg/FYTm4kOx5zXsaKT2ZkKBtnVnN3sYoMFVH51s83dd7XeXCYRHGTBq2sZbgXkSCS
Ge6Dy4gzwITUuyYCdrcqXdoTNQkUyfdZfPddDeaKanpMT1HrM9IWK2Z6lbeiQq8gI1bvyg8oh/qg
rqiKtOTRN6ljOzjxzbAaPXvvdf3rQCa7gzuWNMRBolBpfGMx9Rh6QSQMUbpMgVxU6Y2mYG/4sPs0
7zzCdmnR60K/PFMn1MV7R9dvEUj4aKfqNTPia9ka60jXVqnPkq7P3dqqwpUDNzwkOTAq/M2snybo
TkAMfb2gzOiY/81osGFcKAPP4tumIq89TJ7NaE96GcXPVjY1JiISN1rcOQtvuMg2OxADHlXvvXaN
wui1bfYWa0w98rIIqScDeq6KqBH4XUrxUH54SQyZR6NLjLADKPR1VtY7jqCJy13TjKXtvTFUQiNH
ZkJNfUuHn/nuqhkPaoQ9QgtSn97Be4VBiKpNAl52VxJrSto8Ue5TQHFjoSZm7s41Zh0qm7vTRFw6
pYiPIuMwFCRbFpH2noKm1AD1LnTDemQ0nfjRhuAne+M0WBT7OkGTWR7n2yi2wHuGHHVyQp5ZmYHR
tR4ICjYR4mAiUYSZ/V+4hoNsAoy4nAbC6CymFNjbYX/PlB0EKQHYSZY+rBD1EeDX0o4ympfpafDD
l8zBLypwrsMEtrCpPF5RBekkiI1b38bkHBswJVIyIq0G0/+weMapmfVMnk0AjsT5Ilnl8XauwMYd
7TeJ3pOyfVVPYcLWhHjouisYqCRgf5ih6MmJCRsLGpPnr9Id1p0NcdMn3lQiuUJFsHWoDBT64vvd
PgTuDbcWS88lvFbOJ/JXVj1T4MzsNj6tOmcBzmcqJEg3uFo8bOUFpBu+W75KEARKVGYVck7YXrC+
0k+fEIQnQ6tWVficN7hop1ui24+d9xBTvTIE5usu1q6u+I0sWRDfaH1P2c2wNujX5/rWZ9U2ewUC
sLPVjEBtdshflN3Mcg+/SpwmwML1rSyyV6sivzf4UVO1yHpztLfKeQvhR83EHDrDnnxF7NP20Uy5
bsxgd+/GQu7xXTly+q6jdWrYeMi1qC1b7KA/o9fE3zEpzZHpdSMTLe4Z1H+LoEMOy9FBhgNIAJxF
9kZji7XwxU49tdGtcZe74p+sGizQUxJDib0fW6BGY6ksYEYdlAb/G8++SncIV5XAEcdqUECjmJ5P
AdQks3DXmNtG/b9xxr8kAuv0A4x7eJsurqKMrwxwlpNF26U8KGLilGlHNn1hLOqxW3sWuoUu/KjQ
QZ1VyMWUWnLtksqBn3BmwsGEmCjaK9NoinbqFe7TdGaE2GKk9EDR8cyMrxoe6XgLU+/Jx+6TjGUi
wY6NsokiJh6vpIDuod3IZzlh7azna+Vwiezd7h+2XPD99yNmRTCXL34Q0hqtNWgaFaK9MX24Tr4T
DakypNhJbRmNj975V6H96DTco9lgasrah9uCKqg0Tmp+6WvDIfTLhd4/MJxvxVfREgOgY2N2U0ta
9Q0prWvvQ6Gc3gntwGDSQkCoug3k1/1vMzT/ISN9PK/Dkj6QfDCN5jJ2k5UujH8YnZV+9Ro73rNf
3N0OcRieSvoYbCakmLMM1okh96W6alroWLEkbvBQqNkl1R9tmj38NFN3CKnbyT6Bb46FC6bUcF2j
zZi1q7R7VLlXba3ZvHfoE5phG2ToeSqfNjNvlCtIQZwLoKKO8fLElMWlnGLwIQLsjABKe/cJGL9E
JMeQLJzvdYfAvXCvEZ65YYJ1kAngn2pI+rp4Pufka7Tk0PE/GfaXwfBuLr+pxZt2xGLWX1EYpfbG
6qm0MVySJwwHIxn+CJ/+PwY7HoFA0KdeZJy8ZPpn5bvwp5COd0X7Oh4yRvLGyitV1mhrW9uhTD9F
RjglKq45X/t9wdsZUVYSoYntCznJVMYwnPB0SXvzVqXl3hvfS0gnWXiKJcLGSMW9iJ7f7w/JAjUf
tVGBdTqG2DGMKmDu3HgCUYcwCdFDrvsu+eGs6pJXxx8PjpEeNcs8zdJ+1m5J5bwXXgDKZjK4MZaY
SJdoKfZlid8ksFC1CoobhUSBx0cM91tCgsSiCl8Q4uDQGch915H2LqFQ7LvIeTSxtkmA8wm8wQCi
+iiIK7dBBPXG3czS2lr4DHS9hsqMjYBBM4PFgjLRn/RH05YPveB59ix//s4VdVjovepDsBoUeKIX
S6PHXO1hm+kb8Q/PFRKVkbgcy7ePaZAcDTyzqjZ4Rj7IokrI/yoLQibGKPsQTYKaHHVdjCN5xuEQ
2NC67DAWhFXCLhu3gwUxuYPTmNZmB8wBsU/P8V5zU3J1GGpF/wrc2TdJOd4qGeB1m0LRyr5VgaAR
Mz3h6+V/pkVwMdyassWkh57j5Fjo6W4KQws7OHikHqMmwMuJoTXppnlDF5zAPBsZGHUN3j5J869h
e/ZipTlVsZUTKGsZ21tkHqchQkKAz34UrFV9rczskCW96oAxfu1/mUANhv4N0hQWKqI7xYS46chb
j98s80NkaMqSEUFNi2eSDd6jaLGW8ix0kFAbZXbK4mhhV/M/Q74abnNgruKbf9P453XxI7Hr5Whx
i8/XkEKmY1lY+T2NIhjRefkTjw2sdUQH+DwzDKoxnOqtTatlX7UCxHVKLc0fF39uyzFTm85n/Z9+
qzUWg99QdYZxeuD8ROwMDkxmpB3w7qaGJel0V041OD1NL09V0X/kA2k6gDaFd/KSFsPPZlVQenU6
Bw7s5lDlMp1poI8o6BFqsp+BbyFZTUAdGf1pHwfrEENXQ3sFsBLUAeRuYTDNIRqFuzJN9qFRnnUj
XgpqcXDTTro7eGvbts1usrZ/OFTmyHr1ufENBoAwtzJK1Jksy9Z7aOW4tku0p724NM4JTxyPcQEg
ttT+bOKSOCZAgoMRJmJGfR2iLz/1Gp6x43Cq9X8JsqgKpU0rIHQhR3/W81uA3nsMCLnp8nUWnUMl
d9YWmdudkrrZOmaKdbqEVtmQd7WKJywueVVOeYsprmS0Nq1LT5hj7cMQlLsKaDlizAcjTB4rQfuY
HgTiyRBZfWLmZCt4/FuIKnYRQz4vu2ed+7pO9R9DJ63uEYPR1TWCNPbUExTaiwf7VwT9tsrQ2cFi
fysScZf0s7bSBTNx42rMGJ/q4tK16DT/8LpTtnDtb5R1q1KSOJ18kH67kRoxmUnc7IOBm1kIuPO1
8z6XNFqajbMIVYRojCVzLpAQE1skoiXS6ns0N3b8bFNM+EkNSbi6auR4R2WE6g/NowpPRvsv3TXn
xWKGQuHArZPgmNXg7crhxKvpTPgtFNA9BHehnZ4yWtMZNp9vo1xEc6aI59GMjneloaXP0U3Z7Xud
7EiiJEEnjlOOjWsguWvFE2Sk8B2vQz1CBIb4DLsUAwpBBgxe4UuBp0ogScom5rEqnO0IqhgEvDiH
hlo1ZzTvcL967xDmfNc3TyKnxTN/ZruW/GyLuYKG1n5O3XNIHe1Y+V8twk0IctkHkJOqJjoGYXOt
TTXYYdjT23QxpmSmwimETqFPaRBw9VHrntoqcDAoAEzXt0TobRCALCr6II95vMlGTQdC5kZ56st7
/JU50AEYvi+ZIJDmR+gDzq4O2siKIzOgwFd2xRmD81JIGDqZWKJS/UgGC/0oRxfw+1Rz/Jop4mMD
i5JACCZm1SaZpxtw1ZOhUJyxgKjhzk9wZrjjXfCdduNg2taSGm8k+k/kpy9SX1QhB3JQGG8UYhNf
kqjKNc4xrIdjWnrzrqaQgGj1IqsciO9Nafa6+tRKoIWBjAl7IOkiO1httBPuLvWCpaoMZU70rJat
Ii9eZVp/zYyDEXj7hMXieO7W9plqa9ZKne55zh22K/Odbe6sQn/8R6yP8fqVGI4ltrYszIbv2VvL
3JcLYrB+kUpunTF/H9nomc7Awoj6XwHIToMgMGGy7edQy1/iHmi4vkJtdUwHXeJ37mc70JmTE/6U
Y3DM+TZRTrFMm/kvCPYQIHugD7xy11psvdt+eQ0r7Mpb0T5R75MlDugeDCgRS2Sdpttelf93EfeY
7yn7IFTuXDeqYvPGn7Ybj3W+w1S9107Z3OWMsGGETXqhYfWh+rNqgzfMwy71jxDo24dhYWFzE7Uz
k+XyX9QTRHZqTEXx3AdT8aH71ZKZBloYL4lesheb8MSYyjCGhp2AREoGCy5s2bHzr9q4sr9SiRks
PWN1LCeiZnkwKU1LN2waEokxbqSbRCEL2MX8f6khGMjYo53xIHoVXfUiG82twmxiFcJWvSujY4cN
TOezMHsoAC5zJQMGD8+7dNcFUBYzipx+aQSX8wiUG3F2sXdA+JgmLGPVjFcgNBZLBDOkllFpdSkH
mNUCPmPQp3sYU2wx8kQVFgrvj33teN1yDvqdJZ5VG1Q0Cf0COw44geeg5o0QPNVBon4N7tjk6IdQ
YfyTC5UvrhnvNHCk8EUI40NXSWZxPpj+PW/pukL9hY+2U8FdwgSeatEopcs0AS5jbu0yZvAupco6
cv6gOWmSOEOCZEMKhd7FoBKeXpseFEkaBir0NsmFz19lsXlkNw8l83/M2Io6XbuzdjfN4GxjTF1p
FmB6jIszgUjde5s6W6cku9ljNiU+EDciKVfclhrKzJ8SncOoDUcaEWyN0FrgyUuYK5UodFfHXZMx
t4C32Hc8LW5QjEEDkjo7/Q8BRpqIJ8FTUYivekJu15DP/WowzWFCOoQxF3j9lkn0YQXDuEY5SepL
1c70OmAmM8OJ6LUETrji7AyQfjtaR6yGcOKZAAnCQ17+40R2+dxqV09VsKHDEq54tgR3QPee07SK
yLhU8XeOtNjGuM/pkQFjd+7teCmz/yHUPQeN0JteyEqDVsUEUatBPt649baqW1bLFRjEnVOMVPNs
3RQEsEYQTaJ4Dz9Tnf6wdq8cyRtYtymVkMXYSsEABoUalJS/gClLaf2pAU0o6m09EkMd6RDQkV80
fyns5vHbpzhXT8azuB9iTC4NuenNmTHKPSVyDzOv/ALUgMyr22Q9RgYwSlQ/h5a2DuttP1b7osOp
ZIiX7vSJb+9KYD/k+IjT7sT5HD1NXwY5dahov2ctW9tw6PAD+RAB+uVRmbnAc3NlvWwriIujtbAh
VgNU+IJuht8pYyur15Ix4gzSQS11GLJwhps+30y8nyhFQwVCA9QfBUTOoErxPHNjVvSzqq83KIGm
BBvu9JGQfj36xhkR8M5Ag6VJ8TwAXSQTBj2euBvSWkNcf+bnrlLegjSNVW770JinI9nyZwsfMGz2
2ONq4iO2MSLIIcyvY8yRnvbgiVbwXGuM1/2LNcpf8BqNFC0zVlmgDPJGrtjmnHBZRiMGsJWrPuio
0htg+jocTXL8q+HzELeAHIahD/Y7uYabTX0ecKKwcQud8d8wJ6B9Dme1SCgh1ELFQPNQ6bxJSHcM
gkT0oLd0WJsqQC91FBCDTXwKn9GrafEJ/Kb0tfQvteh9h/YTEBTYHHdHbz772gfRIhvskJ50WMhG
V+xdEh2CYmBTpJ952WwKA+4ADBQgNnX+tEEN3ZpQQBObkKFYFi3lMA8kixYN9fJIZHsCeOthbMcI
s/+oAwy+cvNgleBWIOHYwE72lRmsIAm9A3CUMIpoNDRJzcMXGij6VAHTssjVzh8GtE30LlwTvcO/
Mn7qm2jtp1CCMIZVC17nveaQBdHBCKRrON9VkbucqWU07j5APvQ7tthU7b0pHmyjEmzDD6MLURlg
ETgNYo6f86PcjPqqTn4GnHIbcejxX17A5+CChZuKBYoI161lnA3O0R6WYQDy15vNy4BGNJuyRSN8
4vauCSM2mXct88OGSVYL0gmTJlv5jI79vNlEfvTMmW001IJheplLuhZBVoP/MZsSBuQmB+ZU8cQW
Fzthr2uZn9Sguh2YmXCgpaa5S9kt/TZtctyxejzMnylyrNJCFn5WhvP+c6aN24KMKBadntjXbhER
nRnY7ZbZDfQ7LtGuyWCUpWcrwUmGWd3oIjaeb66X7aZxgMbgbmPxCGHHEsUUI2HoXWfhEb7V28my
HPVbzaUt8ABrJPJgh5eLBfMwLRJejhDXDG5ZPOF3EWIAAx3bDsXRxbNetI7iWT+RIxEpwVTn4hkP
RS2d98mN4NhvPcVR/AbURTQN5NVG/Kqcibz31o3HtWDTrSSVskeJrqz0vicQiqHbyiAqwaOcr/38
Jc2fY0zyOg7UjuH5Q1VqnLChCgrOHl6Srud2XKpa2yX9zCixn7ZR1E2vNvc2goRYkuyXwlCvFm2Y
IXF9w7gDMfpF9cYuEeqwhTimrU9VPITMQMdyePeZ+VETNM2+bdnl8l31AZiHBP2X36EohoUR1Pmy
xJu0cpf26bVhgO1k95xKozPGDcmsDmkVBRzxzH9Lq3hjYhLVWLQPVBvqw3Rutm0nbCYiZ1/BTTax
8rc5M4IiXyacOcoRkzt/ISGLJfS3Fp8hZAqM1a06N/77Vuj7Skx73UxfcfktO4bKoe0ezN67Rr+5
NrrLoWISLqx6q7xLlPoAN8p1QKHk4o9RrFKmXRFuGjaUcibxXTCSiexjHus9BXvJamfin2G8IDWC
URvOA75LZoRYltxtvd9CTsRtcR9hQZqA8zYQYjlt4nJbdbji10AIAHeZZzMkhBepSEL+FgE/luPw
2oze2/UjhhA/Y/mOVlWbO1IbXuV/0DEvRv8wfVOD0dufIKkrQ5LQ/7QI3kxtSr/5bjYkPH2HJKDH
wtkJ3bsMIC6W3h55cYUVrjKLWTEqq2aD++myC+Bm87b7yX6yyT3wx7V6FWyp0BI0FPNZ+oCzeqYT
CImfElUk+SBadkVtTTrfzeLasxquExD7OsSOy92Yqnk1Tquxeq4DFGE4W9xG82KblwgysMec1amn
pWMAcBKsfhFEjrHg19mIOaluYKZt1uYNj5m2eFQzSsD6TfdITKU4Ufe5QlXVkVl7BGC55SfwWiz3
FfKy//6Z/wfFTYByzX9/xD8b/kP59WYD0zeTunjoz4X1Mqi1Urv60TEaWPGwRJU62rZPwcRp3fo4
kA9MACs4+N2hww8OTxzmsBhF97g/KaEeTGdJH6EnIG4tfNMsRl6VGNB462Lbk3qbgi9W5ovEvXZ2
y1MT5KgH48skugM+TteyZwGIoFrpE5QR52bUP6Vxrbi+Wu68GZEy9Mhe6doh/lt7VZ7N7qveuxcP
hpsWYvw5zfqqkvYxaJKbW/ByMWooWtgOXbX2KuXs+J6SguA3JWiT0fFCeJfGupGCwgDjhsjZkfZ9
tMeJOQv9G3EL/o4JIDZcGPszWBv+ozeFUJ8agLwB18Ec908GEjCFAJa8xRBsWnEKbUjDzhq22DhB
C4CrPnbOpmzqpV42Sw85SI9YagRC7cgm8ZDKFy8xNNs5YhpCMaoNF9LK9tW1SQ9B8R00TOwByxiS
w0CjyuVqBugfoGt6eMIVeE0QxQdYjQCVUFsdshkmBTNFZJRM5pNhQQYCtdQpVWGWeedSDpvcw1vY
Sq/paL9girIerOLVwvdaHFTJKMDNNOz5CkITQ7ckQmVXOdlK97Qtk5EczyNCYnGWaKIvA+6G7V9I
8mlRBsia2+XcOpgjDAJpfTl9OH36SWP/YbTdcdSiW+OaLzgryf/KgDrId+NMJJpO+yQ6hO4aBiVW
8245NPjhcC6TfDg3SbQUubfLVb2vNdXZQHzeEcuhwr8kqpGiMzlnoNTC3SmDdwGzxKk9zN6Lj8rI
T96kcA4dAnx8iGEGtrAFnGwbouLphuLQeOVxwnxT5c0BvPbOV4stjvXnG1DpPwOGE2aTLSHEr+Cg
LNtGbmXpfevOW88MzgO2EnLeTdqXWqcakSREQVFuUMo2ZDTM+d6CweDy3j08/msoaL4LYLLwtH+O
9hfq9jOT+gb7PR0sOTfv2G1hUO9nv3NAbHuXtxfXnu6VOAhXvhSDcxaDe2nor6ohOXUzWGp2nzro
reMROUbwK7JpSRY4rmZUBBhapSsictRS0/56piUxE0qLDpuDfWY6Al5JiUh3ZpW7xBn+5bAS7RNX
0TD7NWGtLReMU+6GuODb6BcDhDdu80sx1MTmuCNAlJQr12LozW3WUcaWUX5QtUujv/uchCYVWEpf
PcJhQ9IMGzN+rwms9DEx8PFmwqx9JxH76Up6cfErDSleZ+zSzHw4FVLk2NmqdqsKokVu1htvGPHk
AGeYdnpb7AgLY5EzOeKlnArD3jSkEKUgNDMDytZ4rwWR7g6CfhxdanRthc3gp2X3Ozk3Z6GVn4yh
04rcvFLEqybjD2FYF8YI2Az0VbJUPIG3sbNmf2dcDLnxlsVQihxFOtOd7qXDNlC2T1V1d5DkdoXG
JOB7bB8FhzqD/HOOnWplpRf1eWOyq4f8uwqKq8j6U8HtMFXRN4rZW5nF2w6sRVKvFcNrVt4xyo+o
Oloy7D6r5GeOQB3i/mcgb86zn1Oy9jAcPRreIA46f2YAbrVxiDdBeUlreLb28C+rCOlIW2b0IzXE
6MbHLiQ7xmeIaADMpmCDs16eYly40pwX3YZyCchCOFC4zvEUDfDb1GLPRTP/qomJPOx2/gxHKMUa
Tvg6KRh+MsFKyrlBGfgE3i9V0WEEESZKZ8Ww7APfg7M3XZiGL9qsWZeZh2aBYUNI4RnrZOK+tXl/
MYQaxEyoG5QWKxyOCYVHw6jLB2JsEG8W0RHlGSoFtDrzZmIv9dxoROSddX3X0DUwjS+T8WX2/gOs
RstYNURY8hLzbRHNL21r7TBT+KjSEbY8nM3MpfL6MyPiPK3qaPnurgysQ4GUKuKOzUpzEwM8aRwb
VDDkh1o7yckzDeZWNdMtzVvdMRQGyOn8Yi9y+YGu4Opi+DVMIEikiuJWGbhw5ivS0oY3m2saqKfk
JtQBhtx6eA3S6QhSHfyPo/NYbh3JgugXVQS82Yrek6IMpQ1C0pPgvSkAX9+nejEx3THT/SQSKJM3
86QLtZ91XFKMxbSxjFjBC4mJYKZD2dm1LtffFt6iW4QI5Q4uAZANDKM77bdEmFcNcOrQmlCcbuC3
M4maj274x1RVSfWYgyTfWYKAklEc32v9AXfGc6JTTV/zP471r5Uq1z8sp6H40yP3V1f24NZiqByh
/5o7340XhnOtQ3lUb4/G1k/jreadqulfY2AtwfqdctnQ0QCTNr+G+bBvuomWJECxWnFpLWPlg+Bl
cmU8SdHcXB63cLCfE8jLzGMOQeqctRqHWbcONcrd8+5kiPbAmNWT1k6xbQ1OtAnniNpaKI9qwnAf
bFRRz5uZh7vhQ3UJFBC2h/SGm83uH/PUnY3apCg7/tCi3xbT+YC9Sdj5i2SOZdLc+MSGa/E0JCvH
0l9LlOfMHP55WXhrG3Mz2fOjfR0wFwp+J7XttH605uyOaSioGfQGuNorVEfwP29E4ntEaH5EXwOz
xfEgDQMuo2ulD+aettFASaQhCHhO4rApWZaVpgqPFeDeazkaZEoI3oc2b/B6BOchOBXSeeeP2imN
/9Ta28ABkuSmLExymVxzt/f8/gXT80rT5SqvyrOdJzAsE1p8vWev/8lLOHIA2YNJQjUsOx+bT3yP
BC1iKHv2c5iLJ5SxGFAArVHAnZa2xVhX3JXupKxXdWmvago3zH484DDtu3TpqbcO07juWOuJ1Xxs
phsMfeYIw9Itx061Z7AKjZ699Epz15nc2wcCUDbVR1FQ/+RGtmVmS7SIYAFvgbmVHKPMirF1GZ36
EK2xUGFGmvZQVEPDOQ6y+MtBndUpAs98C436r8+qnREQ6XPMc+uQMAmdtcQNGwf5fkTCnq3kc25v
6l6HxdNX6CU4DUK1XmAvyYtVhExhwNXIGLEkDSXI3DlM7c/lujUAFDFRjvomY88qmfCYwO6LEFqN
rR9F6g/7gPfPYCP344EuU5S3DpaYlxFKNxm0tyVsEDoBPKQHriWSj7cG7KLUij4hkw/AcVRZVMwo
I7O2Wg0ChlvBU1vrt3zSt/pkrGezOGDNtnpoUIwOkcKxv3TnJF2hmmHcQweiTyU5Ix0+DRYYguhN
15qtblJ5Yzl3jtkAw0GeY/hr+F6V9GEabJ9so5b3pxj0oE5d4Z/UUlRD1lJCoUerWBUZv+MQ7ZTF
R2tAu2pLCjDFl8ttqMa1GdO308SvZR/SSUXeMK2kzVQbpL/PYy2zf1ovsRf3y6G32g0//zUKNpmV
nEZhHv4XlFDaXDFo7N/JlePQZ922h8KMkdalvbXlPiLmIN1/29FOkDYlLcg51uE/JY0kYbYThNrU
FVc9jCXOCQk/ZBpSCn5usXiPlCz3/6EnYy9hS6iR/jvP2OLKC0qAIaJ5Fm7+OsLHzzp/HSr/G+6b
vsRI1O7o2/rJxHjvcWUiPllGyxSWmHevn2JFSKqCq67NWyN6c+Kz4C5kjAZoUgACX8ggwY5S171/
EBfrZpzijMArSuh4xqSMjLMb/D+KzOHEf+WZvJdu+dTsxi441J1xKEH8Z5wtIA3uaYt5anPYJDyU
6rdMCjgMprf9jnG0Fjw6ZqxqqjQAt6/VzFc18KCQ6caOanHNQGWeuKqnMoEF0B62gL5nvd7VX7PD
zAG0JGQacjfN3gGOJmyofNpKsY2Z1Tx1dga3LvwaWOHRzeqEkyocDgV2t5nE9QAjuik69hpXyPHJ
cT4TARY3a3Y9jhKhBe/DXH4GAxzosoEkYYVrUtQLPMU15USNx/T1NwtK8iQEU4tmXcgbDaAMpOV5
hPztcf2pLdDDbJoWbAyTf9Cx7q2ZPjdQdIzUo/OLG3c3nJEg10Pb9Jzds7MXnDXPeEvy6CJk8+Mi
fhN3BAtUPrI2fp0wWUnLeLUGktqOPA4VKJEQlm5vkeqhe8utX9Kz47kv3VjdjZgvTdbzwk+obW0Z
fbjrxPTOoqH0B3GGBz0ZKMJ03JaTtr5LwMSPXEGsNkevKG6z5lwc+h3ikWpzwLWiJQRYE6/hqNSj
PrYomrFDdkDE3WGEu1wLQN/pqcam31jeQl1A3DHaaeX8HGiQCxK40T6NBbH/Jalj0w7hHOECa5e2
WzLdgtzB7dYj2ejBSR8UgtlOWAF/DHw37Qr84acVkGgK++Vb0UTrfko+MB1rrtmu4u5bt/5xYN2L
znrWPeSqs49CnWTaYqnQ7YV6ZWR0rAPzbBv2tgf14bJPTSFQD6CeJfQxvdzESHlagfsv6z7glXAP
HLVDNSzc4DVpXwzx3hQmYfV/cl5VxQmF7Gk8QkiF8nMI745rQpF97eqr3mKgNOmkcg7QYZ/kDljV
kRKppZPPaHbBImN9FrheaVjYaB7x2M7BozYvNSyBdb3tbMppBq+gCwBBW9evWpZtsTQcm+7h51HD
p1YqTc36SWyHM+trU3F16h1B7h4uWvHPhtGet1zLY+Ol66Bw+eVvxEgzSubjhATQpJQWBgR2FLRW
nUgYOMc0lhdasXNaHMy8mPWY34fZ3c2+pBiaM8ZImUgyYsrRKXqzDtY4rGuukbim4kEuDebhMziV
CctMkL3l0c69j5z035TTnOTvSi1ek2duODVZpFkMMNuFg0G2xX54wMRGjjHjWsSsP2wCrAyqdEno
LgoDpKIe+jpFh0pSs2PYKt5HyIQqrO6ZflcKpspeNQo0RJR30cQPzmBqCkd+AO/Na4UV1PFoch8R
lNlZORh2qPW8ToY6xDdYMwtv7RTzD+/BIDDOFT6WM97cDMasekV1trHqpe+Sf+rv1DFILWhYaIaF
H3JRDik7Eh22ubr6Tmo6elXvUjt+tMXIfULfchPHUv2aY2fLsc3kFXgvusXmzRCsgc834VtFXsat
GV+yYieUByB6qBGep7TaGImzlMmHkeO31lbWHmIYASNE0QQ6ezjxf3FZfuIkfC3VEId1FGkeGyAR
t4S5nf7LITdYduEf5OZxuJWpDoxkY81Erh7qn9RQ32QJK7BqDyXT1Nz4HJhIqqVSeJjkStjaXrtu
p+xFUEZUOMZWq38DwG0pvTh/9Ntw5dEJ+NADmxGv5u6ZLU7IMS+an97wnsarqt2206uDODuNN3RG
pGUr7Z/5k9wKnWfUD0bGaRGP0M4Oa5B42hW1ec7uygdHWdNb29PuOxcaU11zJ2l39muU7HxGe19N
PJpkW3Bo1Dg+GJHU86elbdqGG12/cfHZ66Z35LMjMvIaxniTO1JM/HYFm3AeIyeUa6Btx9rDtuTN
H/zymIs3dVGexprAg4bHgwFvhsDd8UhGLNA19wcjTOHrJz/9uPMJhWBRXeYWJE14FepVMFLU+fBt
dMAjm7QEMzrfNzKiHA61uzSQtTHSUxunfkw1c+Kr56CsTtTC5nea9a2a/zuZ2v/UDbEY8GDVA5R/
sZnifNVU7oFD2k/ji7XluCuBfqYmAl1sfM9Df6YH0cOiXax6ttGcD8bggOWgIicAl4HxdGGUcB3e
+gn7TVnuUwsIkeOkN74IkOjQzbjEFyEBNAeISnb3aLwjFP+ECzC0q2WNmGywS2XraP6FNsMCA54j
Ifj92RIWHDa6b3JapzkU6rd9a4riXlVyMRo7UZVbSn+BzYZfxlgxl4jWA/4r6Kanoo2fy/4Spj8t
SMTkQrVWFVKXjd7VFpQ/X0OGNLb9oUBUMVv6wCtemgwQ++sg6BMowityHI09CoHM4sHyW2qMZWlK
IvIHmXndcmjsYhz8hg/tjYc2kat4AP+CXE4FDeZwD9wF89H1MuUvel6EpkBDYtbAnogfM15MLLuO
54sn+rYryrlS/5Zxn5UixS9Drbz4NOoXF9r8DLITjFoeoAlNu2HSD4p72e7M1L8uGqj1tVk8dw7a
0Jyse9ndO2PY9ix/GIkwezD7jBc9l7W4uo0Rx9IG9XOrvHXgu8m3KfAPipDN3GKuw/VcBKdpmHdt
9inl9GiS+sUwaJVqVzAVJfa2jobn1QikOYK77TEeNCX+9rrdKFx8ERNoaPNLx62gK7A0RqTj2ue5
b9atZE7O+bS1Ri5Ozr7TXLp1VlbaUpT6WrGcMOhOmreSyUnLcb9UkhW5xtmk+NerboHpfJDopfG1
SnAtc3zh4BsO5j0i8d6AjGf/8wTiQ89n7It/BANeJ/goMcjbseVkaPTQoelv9dewu2nKOvgOZsua
3gAmep+pM22wNN3DKqODOZaLyEwvksmMKIMDV/RtyZ5e9IJr4UpPjJ0dOGvQtk9limw+ufsckMYw
Dq9qq0ro1I1KVnCnXSOIU3QVo1v12G4DNSAY/YUT5atJ4BSZcYIy4/bsdx7vkGORG+z+F3GDnarp
dst9pqjiLNEGFYHhAIGLGXU0oKJzejVA42So6Lo+HdCe4YHSGqrryqe+d6FOlQCnTe0Z1P5IM5Rp
n+wyf68rew30aiUS81AMDvY8Z9ES28KEokbIkX1Mrb2TI4Fya2Cfo5yO6Ubor3PguprTHCLqJhP3
1I8fLiz6gtqJig51gvDQJTChsV630BW6c+r/y+uAD7I6TAQYNRIjRh6sTbbRlCXGBjEyTR8d4YC2
OnJOXsT2sKbP5ugFvA8e5gsDRje1LhPtwrZaAdVqUBnfDmfdKkflKvNla8G2I3qk8VUTFVnGRnQK
8r9Y+9Th7DnaNpmQx01v4VcnzEp4ijeTA7pw1DbM0lYWcwhmzAAKUScrLDeQkPTTnHKi1AzCm9yp
+jcnNQk29OxZ3AR8wKf4MxmD2lwkO4RUdq9YjSAoBhJTeKpxtww12ybD1bCIVxb0vQiMA1uXMh8P
4cgmWO4q28E7/94D+dZ5r03+jC7VMQaglDNviW89zACTn8dQRTk4A2aLSCAgGO6ebOx6zByywCD7
bc6Eh6ixm2Geq740tX2UFo4p9g3FXs7SDwYSK/WVm159LCzcJUC9QpoeCndclg4Kkspi2KqCE4cf
9WRFtOGe0ZkcILO3AfS46hXJaXWvhpMyKqiNPSpeiQwmDICUOlM3r5nBYN9faqKnRZwzV/H5v9ea
BykjN9PxsVa5/eaExToLzV9qeMSofdQMa7MMyjNrqmKV38bCWwRWr5JKq1bBXrg2SIkLMGGQiGiu
LiJ8irEWM9X7ZQ68sFkHClPblISmoYNZutybbbS0eXhUk1OBfw0e1JOBMbzMb3B4ORAvivaT+gVq
F4VALANkm9WnYfTxhAhqv3KUAxrI0+CgDpwcDKwe0NZYrPmpbTxPBa4+pyMpnUaX1oB7xWkplMT6
+YzVkLiBcEJQiqEiToRG05/6ZwCv7PuMAlzzolkm+xdTUUkrwQRTBMxGzAItOLbPwEz5/TL2Z33Q
DxYH06x5RnxvgTcyqnAMrLt0JOTyy4g9SrXxfozYvEFrVF8NaUP1ailLgZabOdWx9ibuwiVhaA8A
VS3sdcNm8v/bTSt7EnIVceFlzMZ90IyNbX212GpE+NmYcJigCOuUXY5cQr9Tem8HpjSShKD5oZWf
JDUVRvvJpsGNzVOR+5LkXXUbhT0et0B/LgYqPBgW0f7BHXcyfgkm6PrIqhSz89hH4+KnJDzGljE9
d/QEZUyIYwDtKAg54vHHE/fdV8I4EFj+fx0n2s4PDfTLRHEzOBPbLIyztWLh4ApJgeX0OpEnzjPt
KrONKNTjeddCmLEdKnX2kWDYia3zEPQ7M9NXnQTgjELnZ3/SFVeDlJQdv8j0DT10IYRch5F9Gc1X
vOeEqhMSKWT1UqwGTjcwi/sNbLnomqN0jzL2iWDZa95FaITOShMRHBWgLPm0MUxt3dTWWtOmZ6om
Exaa+IDz4GrLa5cf8+GrNZKdN2bnqZKP2EfGK4y9y8E3UeUvgDcAfJ45vvnGKiEx2cbL6hgTv8gr
poFfOr8/ItUqqiryl3fdSdZFIRiadGAKdKoCj3WCicDa5JwqmgImRehtR3p/W1OD6QpZEHI1p3Vy
yAgn2ZiMay+cV4mRvypryww+ZaJ3xtrHmD8DeLUpQaIht5ZtOJIfJjHejs+p8LjRkB2r/B0q7aIV
KKOphw9VokqEB50PEreix/pOchd/xYLYMsxfd5WlIRVR/2g/4TJ6brVxNUPRFMh80Wpem9eUuzEy
iNV8yfqfoEnXpKkhCEk+sV2NNvBHzV8L8R3W66Sil2Sa3zkYbBqYoWm2zQZrhVskgGgx7gKyLDl0
F9nP362/woNEHM6YxZMhq3WCm0nHO02Yaq2pRrE/UkZgoF6oWkZsR5qvn135pydooBGqKuobkjIv
OBeY6aCV5gn5iazcrCD+m2qgyOOboryB2nQ/8aAAdsceghmto0ZuH/x4Zn3A6q/sVXp8aCB1gTnC
ttUQGe3AHkevqlQxz4ESjX80PtADJe9mfHbQWL2oP5rZuEvS9EYr2S7pW2zli6RRee9lZ0Mv4vIv
9IuLtyHmahSNzQnZ8+R11rGhGb4boKcFhNbqLzHs9EDscv5kFjRZF8TVwmXbGlszvaaXkuEVmxtj
h4/Y/9TxylskF1Qe4ULfFJAWrgBcRN0E5JfFRxJSa0MQsauIAMWzZNPiQeGSOQ4gL51iKyDYRilM
ju422z+hd8YbO2iPItG3aWO/Y+imnLo8uf1udmhpA92azeNGMXWiQts2nERbCH4GjQqCEWrIgKpQ
Ur24eF732gwk/0GklzxMfFdgslb5UPGqR/fIpImkfemSL4GVUyuNvSOGR4cSSUyihlzcK3ViyM+y
8B9DC4UD4AYm8Dl9weKZU7Ri4pLpF7yDCk3LeXIm2j/U0UXCpmTxj9kGccuO+jsWmcncJ1G6njDn
KwEF9+DAVJlrfXrG30VB2rjWMyJUnX/0kLQs9n3qdehzvkvDeDbirc1BZ5zedAgV4bUlAJDBKNIS
8x2xickJieZpYFRHbJa2zTQOV7nUIbUz/NOxgmoHb2QTKOVFr8u9GbxWUEy0bLpMLjhSHIq+yD5G
8r4llhTNXleW/TFP55boDU/IPfSw5+PTMPn+ujlYSXK80inOQeGyyuzrmToLWuRD5+yWuzH6KlwA
boJ8QS95QgSps9yh2LpbhvrwmLPnbICh6Rbbpnqx42/8TnVzM3zcvOEAkCiHBdwSZiNyMNIgHbfJ
tzdpO2iRTxxzijSgJ9tYB9WblbtMGNls8iOYQMgM8wYQB0/nrZx+3PAnAS+ho9VSmIn7Rj2uZSC4
Br+7UU5X+QBVFvq3qmFrcTNwRLc5nBkJ7o6mBMKLo/KpiDJStuPRSx3kZnHDZqFqPZIux0uR6zcb
Q0Peb5wKcyTVzGVMujc5AJ4M4Bz7Jq3FbEsTxmxykF7PCSeSDC51zlfnhOZxxOulZTL/YRZe4xEq
cu+bpRq/18qX/ioMw3vNNyU6upA91JRGw+a9gWsIb+dz5sMpypjFOVmqT1RroPxVOO5KScnJBBnr
5LYYoi3U2tLhEWc7JIxMuRLDyfzZToOlrmmbpmBowUSJMqORxUf6H/UAVA7YLqWPpFwt/AwjKPI4
v/lsXqwLmjgF8gejJaGgbRB9tRUhaHNp1OEunAQim7OaqJ60WA5oM4cJRVILqJ3rWttq/JlGlHRE
MfofbY26AyJhRsytpM5p4LXJ5rQUcwX3dqKAMOMKxjKspVfk+Z1RHelyfLLZ7p2munlzdB1m+9y1
aHlat7F1/VvHcme3Ae6Ga0HUSGIgDt1LkrwZwTFFlM8Iz1rzb8vZOi/pxgDmasnkqaOfaayY03qk
RKKPlIVWFt2q50hQ1NbKaeTaL6stEGe+I4xYZv6WhfHOcrJdnUQnLvcZ6dUx/04GxBAYU/kYL4ch
4k+uN7rhXlBhCmpM9eEjbVEPDQxjKIn0GKzKEVwIN5kGkJJf3ubwy0Y37sZHPfCofA+Y3iAE5vNv
j4+8m0Fx4p4QVElOV2pecIPQAMAIulkWRr0fICf5gfMoGXk6Xr1KW2OpN5RPEz0cXH1Zs9g6pX6d
x/i1Rb8J7exAMJqP9G4bd63iyt1vmzBc0lCbmSpvSc5zZoEzVg0kvpjbQVSWsMgB6cX4EeH7Rjp1
40D3s4pNnoGf8VERH9f7v9920lZu3+0Nmrab0AeWl75nwTUWWyjlXXDrmpeOjWCyhu2QpXTsmEtN
Ewx4mB/yAXFi4PpoLK2420Q4lZL8aDswMSZulwXzqYphNnBDuwjWCU69jjtVPG0bDvAYTiySXEyF
1YV72ef/Ao2zj6nD2WYgFVwEDsAwmhdTxz2cwTRGgixIL7WnASnyN6Pdb4XrnqqRmrvwEcxfA3Y/
uFcHknN3tVAE5UPDBVB7n5IDR0bvkKvGXfhzp+BYdf2i2zM28FqcitjTmSBzjygq80kOm/YYBJeU
CxKdyvAy4w333E3EWlBGyXKeNBg9f33IbYnweaz3O1C6OyszMRpxGDaNteZDj8ydjS0PlbstW4KM
fHbuV8oEtcEtVQFwydy7zyYZ+NhNbYPXmKUjnG6SA/6MiwJ3dlSe2cNqdN9m6OkotRZ+h0cyw3lJ
2UqZTVABPcZgzKJNG/HNX7M/T/kLbqOryVyWESWroI8PnJJOAzhOerBmjekqzaHc7HNGeaIgMcyD
GmPma+RBpMeI67FLAWANh9MU9S0Lrxqe9GASK5jIF08Ma0FrjuT4oPNAJxnPLTAYMtaEGV1qbqhU
z30DxSffJQ4pHzHwCj3SwQeLi5ZLT96sL3RnXgFDKPRubyc6+Hw1Y7d2BAWqQqC5f84zNSM965Xv
rA3T3qEJrYuWGIeaTv9frvVUa3tq7q5B/G4KUKYDHtX2aexIL+sOPLp6wWAOS8K6i2Duo/g749EJ
uHQgHzQSfyNbim3u5zxfW93RhDGmmsyDNjkmLgzCYJFvwy7me7JfS7jGzBi5Lpc/eUbsAttik3LI
sVAzaFw2O+3QjUhGfAh1iWFwZnWOUgKrvQBHPezYXZZE1Lv0HLEaSR/bCtp/aqd7iCC7DJKEJed9
3Z0r/AwZRglnJpLJeVsWwH9erO7e2NcwXjM8stqjKQ89XQNo4ToZ/mv3KKwfas2Z3Az1FtAj+zze
JQyh1a4mXu9kj2okevjtGj8e0/MC7qOxU0unzcKFBxuzKxoIAeCUboPQ2RizxlJR3n0pzpFxySep
L0t289KxTjOVL3XCI71RBRb8hCFaMHuc1ncrUzkN2M+4xhDe1iWkj+rYOCEie8/yY6/sKdxVDT9f
fG53s7GhHBv1Db8HG+5gw94sX1p0QHda+r+N5+PpeNM8LOdp9dcfXJTFOHChueW7L1odmN7g3urP
3J5wYWQ08uIyzgZO/9g86alTos9njH8d0V9Mm46TPnP0Ml6mqJ5jCLK5i5btmADEcJ8kXZxdzSWD
Xo3E/FFNa0FMRBeJdeRY2uFJbjRtQa+DlR0xGm48Xh6rb4CN3WwdOOz8akfV86xsTzND1NRca278
pL/JOFgMnU6zfH/uaeuLfXsbymupO5dKTFjQcA/3qhzaXtSOUq9J4CDS9nhFRvwcHUC53dDFS3t6
zPGivM7pHyOEyZwPZla9lBw4dYZnBosGwEemEFa/p31vhRcN7MqilMGlgdrY5Ar3wmHWZm7mO3AE
jIPsDGbJ5aNzHjlFGRwjtKfMbiErdXeGhO+BAPKXePtyeJmK8EFIe5Prj8EGauBsYiAfVBhs8iQ9
hX5+8kVNhNU5as0u5I21exsmKIbdfj/h351KOpI5Igi+ita9aLi8Go+OVVZQHURgY00nMw6ee65D
3gbhbd22KvAdfxmUMhRsNyLFGUPnIIBwk/66UafDuCJ56XdcNkYMxzHOVDDhTX4vvYCjwAAuiRY8
XZnP9WszMmGLsOsDFhg/G8ckEfaq08uiD99aSuFT8+vVPZSeo4qxcXZPjG6RSXH1chTKU4dNX2YP
lnGDfH/AZzRopvY0T/JlTD911OXQodw6oUS6KKO7NkVXN8ypD2H4w+qQpQn3vXLFxTohfZ3bWzZ9
C3k43RbE9Gz6NHisJ914huS2cCk9Scw3HtKd6XBR0qg8GXuJF9F/mfpuG1BKi5YWbQfH+53wXLSw
86ohoUbKe3bccQer9jg/fNcOlqiDF2x8H1Od7FibDVy7whxWeCA3tYcjVfK0doKTNfWQ6RFs8NKS
wRE8/bqz53Xp1qR46Wv+i+df3bo5PGQWkrERVitwj4tmmiBFtaukKjc0Aa6wTf2ZebtzRtatk2gA
3/Ox7XWyszylLJsSJ3k9xZupcJeCeksjoqC6+KL5RA5g5BlGj2z0MB3ZZj8s7dUq/rUzJBnJEK99
uDGMbnmg3RLoNW1e9NqrOW5dvXnyxyqugS7IF4qrbf1i1z/SQIuEP3Enng5Oam2qEU+dznMw6nfi
8WsGvTvdFDcAsdeIT64z9tOcf5p28izK4ahEBYvikYj/jiust2ySCWIZbw+Z+TXuLV2Zn3itEH4r
asg3mlttMweFlgfS49hdwaGOx28OabY8FnN6jzG+LvrxK7f0HscTRWFYkPEmqAB26i5t5oEumo+f
59sgxbURPktHPKmzkp8eTNQsjYtRbueAqvnHOBm1dJ9RdGk5Fr4BxtHFEYYZTqKfOjaXdk2iHK1C
xxNppwcH0KuzTbnP8+8dUWlESWe8zNeJQ7VDbH0GVnzQhmPezivNishI0cqT8eZNzX7ooq2gdlUq
2II/L2uSojmlMc3g3jizFsHFZr/zwy/fexsKDftgsBkZHpdI6Jw+lz1xLNNDly+qA3SYZUjPUR8h
BkzGi4OUChCfZariiQrPc6Af6dd7j5Pk4rCwztmlwSOiH4lnLjX3zWM9De2RSxGNOIKOowfaH60c
q8SLCf/xl4z1h3ll2TBf458p6J6M4HcuDjbNJpJ8k+PlVFsyxefAzcEAuY9Z+hg+AVY8dL3xiGnl
4bACvqcU18jqcV/UC4fq6YwOLkwsoIegEYJa4Nzok68OkSbHU4Ct16iTFWbMJwXcoGT7F+LpQs/B
acib172YHDgd7j+s5eA+sV38C2NsvRQRFrwOlcW3waWwyffdMB46B3ZZ8ROQq0WJLj6L4lHO0Z2j
0lLzy6PBsEg2wabUQIrxwdbxhz+eKwqmJDzjU44dhaYPtBa5EHOL1lsRUt/1drTyLQ6MLbzpcAnV
ytJ1cE3B3qQ8w0XyENmEPnuuSQPiY9ICezOj3E40fcrmr9YAQ7RHHYd1Hx8mslAphcCslIQNyBNL
rGw8KuO4aC0qRLSOcYWHODCxOIXLxvVosDA4II8nHCSCGXmKs9CHcpUg/2g+ytCIIozNp6iaNxco
dwimzKnED0SYlV68DAlU0WafwwwLgBq5FtHkiFtHHac8Gxjcy+NYdxcraddd+aVTFBn2Zyt+Saxn
iKtUrTzFw4xClfBSVmtXXNJOnguIcChzaXhSF2WvvU5UYxa0VUyQsE0OIEs8g0brHRyDo2751WVv
9VhtKvabaPyOgeQl2ZvM6aQgaNxd8vLRuLsmeK3zP0d/8b3fgYNX9mhsSTQCuWDEs1vgRLnGzqPr
H4XCLNd0/gSvEdWZEf4Z0JAVxqHACPd5MFNkGzGFWk2ctA35bcFTFwH9T1xSxoRJ1o7zAz0x6dpI
zlq0jf1jiE/TQlLxrT/8dcuUgGV7nQ2YQ5wKADqghGFzgMN6CIerBBJvecCijpgCnmyrYwrcLlzN
O9q8xvlorxzCf64ZwX59jsVNx8sZcLkvTUhOY0sJwxpw/pqq60XAG5Pzzvtss8b8a049HnLGOZyp
ivZZ6vfKv8HFqsmFzcl8shu4j4xrU04GwG6przjpkP4C+9MhAhn+y0tO3oxPDB3ZEG1k0hZ+++Fl
oBOQIXyf8k8WwbbivEg8hwtq5y5SArqFuIyIZAMpR0ZO2rt0dh0bATAObhERwLL30dmnWGiL7C+P
vlxyXTP6Mks2tBwz22mjpGaQlYlfZWQpsfFOmCbAdaTcyduPlDIaIwVRGMfmUbLli3Vq6hew+WAz
+iXjVr14x+5TBb8RM4M4/tD1ywwzSptmTg3ITfFPztAH8tzMv1JnFj8D8WwxdrOeWKwR0tmXxcvE
5G/4q6pHNf1In4JgKH/IPx5n4LzH5yLf9GmHE31O+U87b1N5CnO+SS2BRfRsRH9NJS+cV4mxWg4H
CW4YrfWoeDjY1NP+2E4szz0NBCTWZXkum/OUbmeadQZGDAPPdTHws4ZoZVwRP5Jh7zunWPwwVTHi
5BByNq1TNvSmv9QVkxvQly7qgDbRF0E4QRRi5+po0sYPSgCcpRpLdrgsDX0jHPeqy3YbWox4s81A
Ko8+oSVpcQJ2v1Q3q6MzvoQ1f5cGl5ylQ27dtN1HNCSFxo8TepuwesE+ppugWDoOARxLjDL+jOhX
biKV5GThK6mTItBUvtTiRMk3lAXGATRnt+3ONfaS5Cpo2gNMt10QE7YLz8V0rhELRJFvgayRyqpW
fOBLkT+b/VFAfdGI6kgg1z4w/gaGSnrV5mWkTKYut17rITXEEzXsd8hW4fpMw4djY3BuYKP42Vo5
kDNsBf8SnluqkqMKqDnvXDFunFYuW8EAYfoNdcIyNB4YqCOSIIBfgcthEsTohidMbdt5irjF9S7w
Dnb7F/LOZFO8DsHnOWhVVrx0If4RsgNXSh/wCKl/FRsOQKrszWd56GvuKrDWNI4PdR7u0+Fokmfn
Wg3cqdSfbHq5Jt69CbWkpQu6OyZID27+0HSlJ7SbOQQr8l4WB7ZCEHgZioqIYCKkbwXSpPmhV0d3
hkqLndF4cwd2uHDYu9y2HPsfU9WZSgC6LGyg1x6+295n62NhwrG4tElbkUDYWM6AK81TLA2uQvT9
mVTBeL8J2j8vpjkBpBac6IyTgbzLoxxn58D/NZQ/0EIUTm3GLxCIeaW5Bi80DZtcIWg//U3xNM0z
bkxYpa8mFtfwX1ftcm76o33oeCHs6ifiExRZTwqD0WR6mzDWD/QF9KR4huhFr94aUCr8E3pMoR6V
D1VDaDqmuFBAX3tz2lvTHWX4kxaYNWR8lBOwfhasiq+Ui22nowUCv7SGBdsHkh9OVNTh9tTmwWYY
9N8mQ3qggEK07V8w5feO2yI6J+FMhjNmtJK1drbNPxeDfyhwUDO8/o+k89qNHbmi6BcRYA6v7Jxb
naUXQrclMWcW09d7cQwMPPB4rCuJzaoT9l570EESMHQnMzMNHEoEai4dW6FznoZQQ3G0WuZxvNGG
ecAr7WF0JI4YmQ/hlCPaufRLwTSiPhsm5pmnHjxdQpacz3TGK5Z42HLHvkFluwXLzEdAavhgmZjR
mERxdQ0D7Z7xqDIu9VTA3D92Yfma7qaG/2uJHqDfsq3Ff6uFSG9VjAR6qCEIxstgf0DZ35ThMW7Q
1bGBVZOLR/s1Jp+qs2RdVEiT9vmr9wgZb854EFNsu8ZByfmyWrfNei794kPqmQzTCzb5W4V1aySH
zGrWOpSPgtw1TJfkN8QmSoGHznI5Zpcpg3tylZvWgegKzVPsj9RbMDdoMzrTmAlLkFE0Z2HMQEjB
ObXUUSNX+VfacmcxP+mpiTSfFNngbyQ1qR6KpcwcrgztRQHAEXHDQq21re1F5xBoYhz3d0c7CZ0F
KluTCJ2UVlDlE5aZAR1jG5Qsw0Zb4euLHXUZ2Nx6oOs6X5mr62IkF9g8gLpy4wU8IDwX+gzhoWt+
CNJDUrx47O/h+xb+Qg7ifesPIE8R+QGKrfqtjVc9BKUJ2VMlwaQzwXvwsINbrlncONxz4McIUhs5
XFlrkayEhXHd4cozOjA3DCe8gM5e6cQmNsxlX1Pdac7Tg3RNgEYT4MlPL7bXbk22y2lBu5BcHPYD
DnQVR317dn+usSfEE2hVvTvmdVqJElxrSqzOsggzJSNX/bfgncbkkDK7gwfrVsM/4nkwbv7lzm82
wdqYirDDdvkhFjIrJznuP2JM6zqyCw33WVQ/sS9MU8B0hF6svIOO6VXi78ys3U7PpkAIWMHrAzz8
MSVfpOKd0G6K4MabPfn15hqp4QKl3FT4eKzhOtgippQDJHkZZruJfD4jytHyF4ozrvBL0wR+6RgR
dFb9wX3s0Y/1KotkhcF5d9TFKrdQibNbgh9X//jNzWBw6rBWVfjFedhPB+kVU4gZFG9e8BTNOTBL
mEoKQqaeF+w5XWeFdZWNL1o8guB0uWOU7aO8IyM+eBQVuIAYlF49N0W2JdmZAwJoNAOKDs5Vzyhg
mWDlCe4GN0akoTwGT+Jgz8f1PrebxVStzH01PZhorxmF+KqHpMYjk4vcHodRm/rQlBuRa/n47GJp
rgNm9NkTp9TMyfgVtRiJkLQp/GJZChYgiEvUnDsjeiAqxUoMOK7XSB1Gd2Uw5WczpxPVbOKR9ahq
ACqrkOM6Gjebj7d0oDR2WpZJ6mmMSUdEJ8G43Oc0tjnFEnwsjI8odhcRcutkfJVT7E5mrlPYWgwh
a2vl4AXk5vEgDRb5xSba3O9/yYpdRdLKd7KZRk6sjpcOR8fMGhqio1asRJeyVK+kNP3u6m+f+0Ql
QrqmdQwJK209ZTmM2s1oadNlZfiMHWg9ici+Q4UsmojqlUFO7RXPsbEPyVBucMqik2vWKs+498/c
yO5QiQ36gJAiT8uu095XBHQjNWSCMXxJ4cZqPZC3REBNYdTrtJWhW5FcPhnKNaKOIjRHFUVmrC3s
R2VxLkGd6yIs+HxnegiKq2CgTt889tvSJ5m0paH2foqS9ixmGiAMTlZiHQHpVMG55u3yIkIG4coF
oN3sTt70+b+rcCi/KNzUQUIdxaMq8UZrJ44jBmVs9fWA2MHu4XM2hQ0qq8RYVPZ92rpV0XHgC+Yy
KCgWITaHuBKIg0GdxYa8GwkWIa7ZUH5E+6CDppCH1YYWx4eWJNcEEdV7tWdWKRBb1BdsqIuYyaqn
I3gShIXuo/41oOot8k8h/rL8U4v2KiUAsE1cuCQUE5YqYw0vHhm/OUzss0G8G1r6GHVYEr/SaXhb
uBb+ORCeKQJVCv9AIMZIT4ZzdmzeIsdelg560oqShxob8jjb6T/N/EJFi1LL4VUgICGwn7V4Fzbw
q+IvHaaWPPovaUDHH3O0eM0HtCoozPxpV0PZan752vApyuKuMNEUVrvrIcVD7+F8sRgu4X4TiLi0
DoJfn28LalDgYKYC1wISUQlWHI6U928qIFWWKoqgfFUsVtm+aPZeH4aMiFnkYk8rLGxFrXcqGmZi
FRqIKm6ZDjE6kzUWl7atbOG/zDMKrrBAf15cYyRhQ4gi0Nmr7a+HvKhgHNOS+gSyig85GGTd/wya
F1KPtmHnDku9jQCzBB8w9TGXc3lV9mIcHxILBouo7uqtmF8saeFpO8OeCfxUvmkOFS/rbg0pL1CG
6TWS6Nw8SAQjiw08t9NGrmxBMOikFXHJdPtAHGlf5BZX5Yg50BZnqaezdujvaiSn4yY1qn+CcANG
zJWOWMYHp1jmK6+qdj6Cs8L090M8rIvJ7MoiyErTVTB2ywlsQsMg+aeWXnHSa4Y5CiRUdG19JT0W
StldNpNtgXqxSzEx+YcoJVWm+A3L7tPK1RuY9g4HIIqyHdlYfezfQ2dw7ZOpL3ila5Ykmo3zul3o
LfuSeIm8Ds3cZqCTiqJh7ceIHbuPjNG0dOxYFAcCKUTn8CKyEeGjFCB5DnEmMA2ed3CqKsxmCoMq
+wffs6Tcm5xPaxvVfwa4LHS1sNfYFCgotoDmoWaf1ITmeDLx82X+pQIV4I2zAJF6nCHrBkphDxlL
Hjs4WYqx8TAk9WJle8lcqT/azGKZz8gwYHbHFcBBOFxyfZirdKuGxNjd8G4MtFZymB6s/MOoFgFq
fCsLN8JHhoOhE2GzFxs4S/mdQLjBjGwJ+Jxb1Q6x71cdQegOn8GeoTspBtlw6gxkf8vWQx+HIVlL
t5O3EuRbltmb8lHLyQ3v5S6J5KWaIxjJYzY343ayyKn+eKNcmY8Up6pz5MXjhSuCFrm94rbVOxzQ
y42p2zR7KcNf39vrAUCW3uD0cWC5TzAIOGDtKhRfrXGYoldeVXMsUXABcZonaJize1rhzkSpgqEs
kVEo8CZQWw/1RRd/A3uhGutdFa9YuXEku/RFBpoDNi/xPhR/3FgKP2rDZcREG12cH2HQb7+T4RVb
rzi6Mf+Y+jCdoguIdsVPEWn/0kosjKziVr1ZnLamz5Q7hvMZQK2DrEWSp0aiA/COgW4OfwBcnYXU
HUNRbQzESCRZTCkzc9NyNhLaQhZk2zGHdZLeOzgZCRlCYdgtfCtCrgCAjCFjN41Y6Ryq5FgYj4IA
oLRpKIJYcSj7wZTRcn636i/D+JgWokJHgrQAnc5fq/8CXLkxUVL8HdAOIgWsvQVZsZfU36Lp/lHh
ZVG/c6iqcyRp/CwSgD1Zn1gl9jYlIMlspK08th14rKssyKSJ7CVMc8qafEdsyKGgBDUBAdj0pV7W
XiTJce82A6Ohsf4ZqIwS0zyGY3hGvn2rmbybBu/ukAaA8MOV1otZhRKyIM1R8/Yjl4hjp0tby44q
sb9KtsZXOHVkXbNpmLLRpiCB5CMDQZcRl+wfS/YZoWQhSNWZX+AYjutqq4fFWg65141fh5J6EvyM
+MkNxmAqPSHkoVZAFKrHZcp32lG3OekiEO3Rx7M4meTwpefjQwXpymNQzZNqvwNqGouBKzPIeSH9
jsWDsQejJDQmDP/oN740eyFrp6GgC+DAREHKQTk9QgW6kucgWMVcVTm4pRoJJ1eGvUyBTs/sC9dX
ZUKBU9XmPs/C6MMvyLbOBvPqdz4554C8wBvql1hBT1mgJszEQUabr7LyMIEgFuwmU2M8gNkRyMtj
WP7/msLE/mB0NIXo1IaE/UAFew8ghQ8hNraqcDUGLVYjmnCLSYU0nevhguP8s5LV71grSPlsAmQE
CqoQxlVOOjF6WIqMGMisSjoZ1NeJAHCRFRvPRqs6pcYRw7HhOwWS0pTzpoTtOlzJpT9E+DGxOlFD
ePFeImZVhxxYqsConJsmPcknldLPvH/3mH71o9OsgZTMcPXY0idbIxWXA0hlbxXp2q5VC4ztuN1M
phJ76p6oROdk8eFoQrxVOwUngvnhCF5utC9ltitZ6vbOOuJNUh0fG/F+oBBHb4Zksb6NI6mwmFZl
7pFYD08i7+ejitalWoURgNnmPen/9V8l/U6Cte99qfZHJUVLg0OsUVewv9ypru7gaKjRM0lf1JQ9
PMxG4X8IJSZE0dUQXsdvhtqXvWEC8UWTjVWEmCtg8WIy3kyY6Fh0KYw98IAzsYQ8jEVuXAe4UKwB
DdUg3CQ8asG5kM9O27lNxfWVPbVy5aefXrWtU+hjPTNQQuTDoceADmhPXioMIFAHMOWdyOyuzU5E
+M48KQRe/03SXvBBX+0gX/rElUFGYLHbkwFykDJyk8gOF/fciSi5ipuq0xGi+9c07E9pUb8HCkQ4
hImb8gNx68xTdjIV461CnfvsIGyxCXUiQvAsOMqpHn4DzZ/J41uq93H8oMbmlVG1cSkw8I69v6jb
7Yj8cdSCl4T+3SwxDNR4uH1AO1N5Eq51726HtquSPRmxwmAPM4NN8yhSiCvmeE2LQ5EhM/pxdAST
WYNlut5FhFA3rFU1RzTs9aJFhyGulsJT1de3JJeuSQFcQeM1IaUjbO/IFOfBpkySm4GjOfQPVT5t
VKX9aL+j3D7QzsQ2yjkcvDB0aJ+sOb7oJTpN1q0A9LDLGNI2Elvukd74oY1/1SUhCmzwH4MAtQrM
Q0W1E3vsWTwYlE48txg5dypzC64GuzlPRypczmb0cXgWIAdhBfsLFKd+imZSutsSagU7oAnUXE63
qkD5jY0/zzkzamCDxR9ibT+FKYihM3q2CG6I1445zEPr2NXlSuQ8/ULszV+PIUevf6lTaHdNFhoW
deDYN32Ss5JT3cpnEErTnk33kVuHKwcyYkedq2LvgYi660h2MoKeqwmTPeMl7YnAOJDBmwCcjrYV
a5jYulbBRdPv44CUn+A09AQZhXjY3krvkCq/tc0q1hd0F+28i34ConR0UlzR1xjqJ2CQVHka8SaV
n9C1GHjNk79Rbi4xP0dM6zwY+cUJjHVNSpgjtp68NsDSxZ9sh420xlMXr3VS9SofAhYiHlRizndW
rA0a9AkDAL0NWgaUhd8OxWrOk5WsR+avhNjr1Z3oNdnRZ0JF00fkNdxkvGXvfnbWVuf3uXdX1YII
B/f9fkqzc7gKVyt73rr2/PLLKzLDP+ZenJk1WzGin6Wzi+8uN4qLl83dXFZva6a77tcvvtL5PnNX
/czdb5FFPfrF/k2NOH9qK/0sXQAwuu96jn2RRf18nMUb4lzcZ88Xp11yn9sZShPXvf3y5a3Zu52d
M/ezcXv393evu8fv7+2Rf+Po3tzNbXO+xLPnqpzd3MV1sXm7i4Xpbm+3y2q1CNzN3nS/t9vtcTu4
/LX+WG//ZsOclRvfonMAhMR3TOIRNyd/9C8H06JYV+tmjd9tgfR83ruXzYr/eO/do+p+e//96exc
9EX27D7Zh02pWtECYG3XLsroUQSffHYt4xDml9Lej2xqZYaPIUrDUkEAxpVNZ7LpGvNe9hiQfExx
BEJ19b7jMjaTcGHQ7gzEK+o8l4Q9/DC+iuynMx2KuimyCXtMQvsVjSUjS5RIpmURI7YwSxwyOjwP
VDpANr8n9aw5XLv+GMbMsad6ieNT9UneCF5d07kB3WxUsssj96M/tpXHilC/kdDMTM+QUZ2WK3bU
oLmQlZU2kH4u5ia6a6W5y8G3stdtUI0ksrrlCJoFmBzykdNyyHdjrn0pPttqvcIAnKFliNp32Gwj
9oJs2xkNvDWf80y1IPNHXos2DV2C9RnGYtNPLgaFbkFeTTsvuxNHO5EvddOTfsPd55jdokrCl66P
c54hwggPF8c0LkWF3LU8RQgJo3KqmkvDMdlLybwtGpq7FK/0YwjuyV/bfyXKZx19BTRbIUhl5wkZ
6Cmyz9L5jrNPJ558PR+lw/nivi3rqrbXLv/oyjX/dFCuNv5/68bgQpXecvCws7sZPEKGJMXTaz7p
N2N9HtmfZfmF6GEQB35/CY9Z+a7sz6g5VtE1FR8ekufa/40jyD8/rI4J2lPCQwenQv+plbNPMxT8
hsOPYp3NBqu3Ol3u0EvwlpEdb3p3S//w0mWm47ZCvj39fcQ6p9krPgc1qpv8D1K/bc0FajekImF5
tlm2x/4totnXkRVow7LmOQ/aInsFBjake3/vxwOTJT6BG6dcWF/Ok3ylJVzjjX87BenMuJIRPoZ7
WrpxRO25TrKbbd4C8YlLva5WHSlr/WyqtK809yxwIUPsiDJdfCr27Jqobk17NczGk7T04dTNO8zl
7UTdI1zM2QjpAlnaMH4c7sZE/wnLt52/8xuoJ3b5JdaBRxStQEVI/afe/wz9T0u8NJeDuTXHN2iU
pHM77aPpr6hrnICx+48i/dXKPzxmmXUmj0tMmu7PguKkJAFXnhknlkbvcM2r9ZbEbKSbddNLzz9L
v41k5l8UNqXLYs9yQNnki3qn/lPX3T92SnfjREhDek131o+JDYmmy813D6QBtGr8bPWOUl1+8icz
wWS2A9TH+mypMiTCo/bGH9N8stQZ9KBZhRbjhicrn8k7oHZ0bWz/QMRWixrHhXAhlJhkUSLORaZ0
NNdqirjjmgBV2LAvIFdv1Yml9NPHbzX5aMOf5GuY2pwzf6pppCzTfmTzy+o+WjaBU8V27vpTVByo
AHPrw/IuBTofikzx2ebf6CmxNNtf/rh3onMA2J/9EdendUwWCnxoFM8AXuS9AMgnHfp+3qeUYp9Z
vlP+ohSnxixGyBu81OgSGg8a4sF899Vbju4WtrXyo/S/4wB82poNsk1U0xNvU+R8sxZHmOWvJe0i
bxWOCuhdv776jXAbXIxszya7TDHv1X8ATSrCvUhh1R6ZczfN12itR/ji8DrrG/1mhHi8xYdIIcJs
Y0GX5AwrHYmVjQuEtucpApBRlLbfQ/0Pr5goj0Ww0LqnPB7oaRR4lX/drv3ztHUiDh0+bR7taZji
IK+D8zRZxj4RFC3zepat6muyqhdSAuUX2sOsfRdMANz8cWjSGS5rno/Nf03c4sXqoe+2A+8NxQVr
j86dHNSn/qW8DRUswHwAeNvvCsaryQb272igIfMXNixpI2FmuIS1Fh1Tzy221W+9638LhKU9R9de
pn5iOq3A8J8hRf9ukN384XtL8hVGXg//g1uA0K/nAKkaTAVz5ZskUOfPynfiDKAxzGgoGtTq1ra2
tuMw/RWmL4oDKrBXz6xqrBxqdeBXzjMmNkqa4Gbwkqdl4g5J/jxX0CYdQ+tvGN5p1h8J4kNXfR8D
dM6c+PC/dwPyQ9NjpA+T2mSOUnU4E5M0OoFukCYIQ+puUnGTBwMh/xH9TAHJted0MgwGyKShQ0z+
ivRu6UEAo2wIi5vGyj8NJZD9PGiQnVmHddnMTk3ubJMC47P8HwunUyE4+XAs5gnyxdpcNQzauRHW
7chKRGNfqEBepHXq7u3EuwPaBF1TZwqGMIpoXlOfAkdYyTjKTxWjL7T8gyZPKu4cY5U3DwkKlGhm
A66j+CF7vwOGKHA7IGyWU3f/rIo3ogvXitHJa/OqJZtjinOCGK/YV9usbyXxMjbI3nPbfRe1vu67
k9VtQokmJD8Z9a7o9ZWVH038i7p5kssvb1hpA085KA9OyVBMxFsP9Vc6iXqfVoQ6Sdmm2rXF5GAV
/dHIO7BHNXC5Y8IY3aPZYiephAOok11uOHRqnur2Sn4NQuWfRvQKFseeF0cVpBPXU2ALOmlod+NW
FMN8IqjWAald/cYm93BC/BHXNvTY95H1qjqFBYsInGxD0BAfiq/Pl9TFNCUyvD37WCv6jMjmc3if
NUfdMjVeJpE4x9yzhCj5kT5nUn0VvFEaloeGnZHqUNtK/wZ9O30rOpk1TmbuorhfmuV5UF9IZ7D7
0Tv6OIxGFmshiNX6FX61OhTDgqhveEF1zaey6ygCpsQT7iyrWydV+l2wW+Nnrdi+gaiyGU9LCC+9
ZJ15Uz451le002MVzVsbA+dv2FyS+uVpX5q679mkkjQya1nLeuRldaG5MpMWc/miL8jfMXSP8aZb
dsShUfy9kiXeOedWWRU9+xxdWNM/VaekTDOdNS48zFXEZ7wsE4eLFt3V0XZrBFW1vciiFHQ+gduP
FvmvyUw8s5GZ4T9uix9R3uQGsRi4g2DF+xXA20BQUCmU8QgDKw0Qs8SQFuqt5A9stI/DxJGhVnUY
WjqT4beXl9Hwk5RM9rKKHopRnZAejIkvXkc2ikiPg2QtrVZa5rnmVqAXen0dN/G0KzkzBkCm0Tcb
0xxfcYpERo6+Q049Pbfo8/+kVoOxrZjgPRWizjs3wTNABR1X8ypX15nJtp9y0mCoNBpXwYxUVZhz
0KAVxbXVYgQ5LLWGS9GDrsWiwaT0S8uRv9QvRT1ZNpycdE1cDLtfjmWM6BnZAKXQ2K6auyycBYqO
K+9YDStPTFR87r3sADaWKQhJu8shwuLKKgEmnHnyvXYxaGxU4i8d/ZBJm2r7KzyBA14iUSBNA9rg
SO9Qxt1QvymdVUD5ql/PBzTjkECiiguRD9HT8w6OtmWYlyGHMr8Cyj10FJM5opAyCCrkxGa3jMSK
CcgDlDX4V3KdaXe5XGnAVwQ53wEYUkWFOU1l3fFaKUQF7n3JI9t8ackLHyqQlXWI+k4GyyEGHXPT
5/fq57OyJgqY+B6rWuFJ2g9YkuVhh6XH4OiPp0nwv8pmWBGtAx/nv6IheWh5Rz8HVuMKH0P4EKuB
/VkoE3uCVHLkzwoDstyy9og4CjC8HfOZDcgsQ3cM81hT2k1NAlbAstOkMkXUok6tfLwSaUcSEoQi
6Koh2/464Vji0Ij1ba8iR40fY87WrOtX/Ugty/RJ/fGsbYUXGvugd5BROyWM4UFTbEU3oHB42f67
nAzQ85g4yYGxJR14uQosoN8AMWpC441tgD48Dm/4eza+eZMiBDxoSExvOUrdQkNJNyY3NYU/Cuse
vKrLMd8krwFbpWWRJcUqHFoRKXhuixaGrxgcHP1aGLzOyxGjYUXqhvOQe49zkJ9P+rQRSwzmTJ5G
/Kg8huRfWe49orKtbItqZmNYDSVCuQyB/KtVvVMs80ywOIuycSYzJxm4vjqIET6J8SIlt65d2gFm
/5RAhvbENm0foKeOWNVX8Ixgt1fBI9kYKomM5x4RaDd+NOA+6nvi1Js8cTYDMvM2LXlFJS6wQ2a8
HazOWXzxeJ3KZB0mWEUByvWHtvNPVcT1ksmEDgjC0ZyjRBfJ1XAOY2Vt2awuKgr7SvkNCfigSJqn
00QYepccmcQcMLCZsqBQGBf4b6P+qpbJzEr0S+md2zxAWjfs6xJ7NJabbsKfMQ3KUGpkDOlg6BMJ
tZZ12kQoq7Vfg92Jd0bmkw0g5UfHwAGZOQiCPZjaX476mzF2HgApyHe7x6vFOjM2y0WGPhu35CLQ
2OzT3tQsOjycmZOhIEx1osODVXSelOWBtCoIDEoMA0rLbaLBTkGeY04TJjhdc2thRsOqD8tN1b2c
GGkB0JYEvqaG+pc2IciTFvIgBCNoO8pH1YdMfUHVcQDDTKZhzWwGVhsuN7n6AH3l4e4wmKlfCf1b
FB4uqsPV43Ez5q3zDQdK0h8ZFrfpVu9fUDfspPq2DGmu1nhBSEJny+IKNGqe/A3CBT4Idg7+3jnJ
WkaX4mjafsD1oTPMVOx2beOOgQ26w0b0UbEd4vfeCnR8xkuSm3th5/cG6pJRMI5scdbQLndJP2/V
u2iKRQjp31INmF4XrjYsMCPIAh1hKHrl3plXvLzTWRrJx06rGY99VYV2qDEgikrMs3sUnz2Y2bX9
0eM1xzhJNUZuXnOXrfRDCVnSBUeJ9ZUK47SxsUQwvs7eJl1t5SxDjVhvNFjm5MgV1CS1bFBYcGRg
O63ZeBZqtm6h1ndDPCs4gdt+5P1lO+QXm4qRiCYfOvIB8opvNDNPbfvA7zjPanSZcI5jFI86faiK
/t4J41WFayuGx6jlu7iic1R+apsVDUGqZUcfVwMAHsx0RtEmwV4EL/CmGCau7E70TQ20UBqkXRt3
8PwwqMlPv/2dkHZDxe+SBjCclvEwN9DPm3cq1JC1smMupK0pEzxWnnQKo8ZWdkJjpwfuxmshbV/S
aC+n+4FlPrRLFOwUw0K9B5ASqvbfMDylUF8TX7UxQ+A/5UZCrlpolFl9jQNEn5V0H2HC574/J3k8
0w2292hkWv8Qg4pK+XRnI+PmXd18TWNvwaLQp44Zv0xZ3pFnmrt96t/TLMGN98onQR+An1C9SNQQ
BcFNZfpp4WQgQbQfAZphHNS/chqtHsASLpiPyeowWuAkOOxEyIvTBWdd0f+mehuHFf46Yq9hmYgt
aiGwnjyVVDAMDFjoTsQx/zESc670Jy+9JDKRkcXCiumI5gCDWPcH+a2QDtMCTqvUOcj0YjYpSiQM
KOd+Il9Un0O8H/tN1z1qZx20uG2rPx9zfZjfpnmwjnnMBxpZTr5HQeDON0Mag0/v9OI3doh1WXL9
7taxVfQ6fUFq4owmyAnODttZHWlbVmD1dSw+mswKjqqzKlQ4rk/f++jRfgrVmfG47Shdauq2TrBU
2oT5EfCokkqsYqLhQSHaqIebYAiBq4zQuXCpGqcQle20BZSYFTpkwMDtbQxq+mB0hdPPuxiMJDkB
7UmEjwaoMfFdJ1V5TJ5+NIuWeh2gnCYDRIFgjmzl0IBEAlOxnNaEMQ/SDmA4jqhBJGZfBwor30eH
f0Rko4Q6DGgm/slu0PtlIS6efpG1BTYcx8t3slRuuYVH5Yu7E2UjFHH/n/AvCTWbQd3EXVxVT998
etWvPuA9E8wARDhPk0dkMYVzW2/h0dZNsljN/4BI4Or2RUHzWZqLPMOThaWEfipR8T1K6EX5WPbR
MkKNkg6s27DcRrZNu0Bg0kdjjzjZ/jlDtxXBH243lawnn1wf/ErwZtVZnCB6RkaZDdJWR56jcMqF
FbC26tdoI9LDuHD1nwqeD+FjpercwsG+ROGr9PWlUUiI88lZZFHlKNh941He4go6wSmGZ/eR9RhV
BMFvbBWxhKixvNZGdR6yY2HrOM1f5yPVMmMdBT3dSIh4Yi2VhvOe38JQZo8wrqCzfWUci2k7HDPG
cRWEOoGxy7LkafGXsg2o+k3FRynCuK6mm9TKcLicTO0qwn3NlpK+EJ7iuE6z7B9hbAs/6zaQZ1yH
EgnlPQ83lO5V948CEdFazR2nC2SmjIDzqFhMJmDQJK7N74bBEykkMLBLOoWK/a1vHwbwM5pR4AcP
AeewL+hWq0mdrKYC3eCGqq5nG9+Ib9+6COkDWzG3Vj31TtQARMiFW5zNNO3b0ttiox3NW9JbjG7+
EgiGnqnhwCIPk+gz2f6mSN0a5IKE5kRnxEjhLSKDoSra6dHqljlWqZakabivoATB0rbIE0pjp/EM
o+HugA0vNXrkuPicYBiVZSENhSwLbga1dpMjD+ezU/GFyW2Y6IhvSGEE4qThd9xuy5OswezmWzQ4
1S6eQONfziWKGxHfbN+jmeAizl+IS9ils2Aun7TudAm7WH1b8iFrUGzKH7bzLxz+auIpERabVIfO
+Pq/CRxj7bpUv8lsUaxvLXxgKF1EjGB8h/hg7l2kdkNlLptoETCaRxmCTTbbcFi6JrvxcoBqoFor
Bd0ZNiuNbXDjj3/jdM6mGx2gefTnBHw0mKa8MmWe1GtrvEa4druQSVoMtsUA880dkGbxZoEwVA28
Z24Gq0I/8s5YUJTgfV1KUjEmDkGPAqgOSP+zeO83GTrzDkOsnCPUwnukXPXx0HnnMqbtmvyIHn+k
EWCyi1NvzxB5VnfowpXhLUls6HygHh3S76hGZAd+reg20L7QdoKG/qdgSalRBk5lIMXotGwvhrPJ
p6qMPzROKpNAlbhHiiwxWxP4RRn4IuPdKxu7ZTvvKSk6WYch7sa2tgOJiMkIpwobQt2yjOHDARh3
PiGsh++JH5HWBMgDr+JBkz+Z93u5w+Rk0OKrYBkQXhfBrIBgPkE98rBYtbQqZnUtras/jp+B1e98
3gNS5prgxzMWkTYc+nog008wCsurERkx9xGFSC+KvRDGs8Igi4HCB5sm6A3l4ml5U4AKPpO4K54w
d3epFDw6WQ6WJhd0nKRrq2w4A9LxUGFDk+tFVVcoDCUWS+rC7/p5zHrbSPJdXsYY/f5DL16CjGnT
nU459r6s/BwU1t4bfxviLGLed0NmHFXfRNnCi8p2KXw50i9tlH21hi8SYrFlwSRT8MIyovRSbaaw
uMgxSU1yCsMsVy1bRIkYBU4psEVYG2ZieJKv6Yd3GnAoS7PYArDFZEzx0ACm60m37jhbgSd+asjB
PEY2Fv4H5nw0PRtqghkZD9QmIQt5Zjjo1Uql+pfUzqozYYOE1ed/gByhkQn924X9ThV432PyrKy5
iugT8BDPrqLkmlLS0vGZTtSDlrGnn+L3+o7EPpG9pQcpeCyrudm9hMwoj39B6SbZ4NGggqmw7xsf
HfuAMd8jw5j4Jmj++NgmqBHGL6YCXtTA1EAN2ccM9Dt2e8WxDq1d25mXxsI0aMYMf5Fqq1L4UbfR
uUSQZjbKM0XbRRV1CSaRRqJ7F7+hiupOfY0pn18gkut5ylBCRgeiMzDxVNafYiOSkRAzFAPQMSuN
wl5L54pOfj2dlqfC09Lw2DZZ8NVICEpZOZqVtwVKBnCHPZOz8cEj+zmMATB9zNGyQ0UyQCaXpB+g
SuJ3U6oeoqCWwoDzmslDjpZs9L2D0jibLpHWQiauGjS+b8xjpTzKFn6Zwf4tKGWbOl9B3d800W1C
uzTFWWbCotBj59HKxxxnjy+p/iaykPUT9xmzg6bLF4UMqI8a23eMlU1NlatLLOaMTCbLxl4joDkh
lhfN+TQ7sOpo6U9bDT3baTaZ1Vgga51CKZRvoxkeejF+WqxjxvRAK1U5TyEfTfNSMyGtdLGg6KU3
NmYBdpmAUWxpR1RWxS5Wfk2551viuusZYMHu5pTQ8Xw0xEAItTz6CI6r8jFCXotuMs5s9aep/4Ix
n5E+En8wWrC1YG1LKouTFhfp/0g6j6VWmnSLPlFGlDdTJJUssggJJhXAgfLe19P3yr9HtyP6chqk
qszP7L32cFb4iRAcKW2DBLJkswsrNAZjVx0CuENKi1I1Ip3M9jGpBzudhDp45is5yVZ8JqtkpmlZ
cI6jN5Lu2P0UAKds3i6rhcbTAywGh9X3T2jSfmbTpbOrwd4LCykUD1dnOqe8ozVYO8hXKDAkjitj
GxjmZ4X5o0FpaDylx7A3P2y+G828a3wYfamuMOkkMpO25GOa5ehMZLdc9zgjFgbPWabHx/Qausa/
CsH4UCBnC+J0PRFLIUeHtrmJ846i9CtTlhFcrUlNbz7FiuLCutvtYMUtthpjybhoNyKbf/rwFR/g
Wv3PiE8+QHEThG7yAmUv+XRICKUqZ9IoUBu7dwGGLO5SJrn8uAwWh9zTOJtQ8HCZ3VHh2svci+EW
11EVB3UGqenba6K35lI7gv7ZjswcnD695HwbGd2PNmRQyzChB8NlssIlx9/Ad1TH68k+YB/GzlZh
ep+XObdOgTwHxTWC1nXLdHz2tX3IHKXFSp1N/U4bQRT8o3tlOlujhuJtnH1vpOYLzGcDysn1nZU7
jSRlxouJG6lgK2PprOcpQgIG6fKnYC4L0s243DqNuxKYnpWNBGhyR2k2OqGMA35jTtchJoGUjSNp
TgX+L5Ma2PGhpbsyo4B2Dl9whkTXQjASKzz947cl9TGUItaUX+jq6eR1PIJsoPGdl9V0yqvhZgmo
KVPoufl4SePs1ckBXm4g6/ShcwqdSx8oFP9UIjnKQGA8CcM3I+MAS+5RzZMD0xb3BkZB9+jO9SYD
C4Fgcj+FLEM6mm5fXdUl16QWrAKzWqnRVzSIX4ehXqiTxNXZR1rSDRIA7r/qmgx3KDIBc4TcJ8jF
J+BVoLkI5PXCftNF9cgcg9Q2BMGPkNk7Poml30/vpUpFXY09d7wXI/maUcJIzZvqt6iUuGvRMY/V
UnX7e2r86dSYkLNXjXNs6oN705u77MiD5BGXiAtkmKujY6N4ppyHYn5Xa5LIiIMxGU5ity9kG0Y+
kqanJyxLwUJqwUwUPiouzVNvs701jk5wHZjDUEVupbmtR4tXjy6bwRmvJt0OG8qE586zBqRJUXB2
fK4M7BWabRPcg8Z+cF6SlrLGK3HC12+1OW5Y81W0Zegvm+DVxjCYrSKWGya/Kl7ijWYO2H0Xco5q
xe84qF15FSFIltTJtGPX4vfY5ssXvfxgqOFFYBltnLJ/iIFEe8zZ/FJyBFm9NgD7x8wNrfjP5BfP
MaNmYYDhFAq8yhvooqbIj9b4PiuIZBzIUoiGCwU0Plq6tttVGDkQBPPzNTmhrJ4Szpu1U38P/o3P
JXD+aJPfHB7nQK41ko69LdDSp6haWhykRGmNCQjsD9354Njbxol2c98w5j0kBT2EMOnGJxpBlIYc
15P7KnHlOWKmwYH/685eVQYLrWJsbJa01pRNOX8B1BZb0CS1S/xVZy0+K8YD2wZAxXSdSnd0Ju8i
UBYG0nMbzwfJvFa5UYv2PCIjN35AHOMNx8XdDde6L892YR9qo1qNLMM6G4gl4QpUoC3meT3qvI5b
FNcutIVWEXe/5LAcGbj3b5Bi0MfnmyAaCaohE96Y1qU7Qaz/KdyQlE0vx3luPKdEbHI3W7TVuJqw
oUV0Ge1jaj+ULjgrJnR+1BRaetB99zG7JTOSell6c68CmtqF+sGqecAS5vwo5AbojEmyCivl1axI
UiasZjmVqUGngZkxgJlCC52Tn5uwJHSKzlMH/Tljgq3iQzT6h6BtYC4rG3uoliTOX81MnKOOBz9c
kmGxSLENpwW7CU6LIldexUhqAFTLtGd6GpxdgIGVxSq88ZQowXcOZjkZ99KO3STZUqcWUqaNHwUe
5sBlAS430fSXLN6549nBLUKTVBFGHlhYfWJ+KRhTcEcvg514VYRWu2cOdkBFO2FkgV1LlxSpp8Sa
wRN+TL+xxcgpIYMc83UyrvQsIMa4ug7Yr2dD2RHEIs+C6GuujGtexNBtpk36X+fTLUmjZh13NgO2
Jdz8LbG65u/IjqoP7x1tZ4JqtGQOOZn5st5qXEzJKLUEzxZ1gpX8Yd4EJDt5GDQWjQMWILZBjTGI
CXuYNAS2pOqb3pgcrfmLJH7bGoq/mg0zTsLe+ZbS86zA/oI3rxFHwyaT946zC7oXImbTY0iiYLCS
Bh3p1SeQBTe3j3Rq0OcVM7HhC248l3hiPcEE7VOVXE+OMA3fJ4C/aCjPEqgQBgx6wxFVtPpqZ+FS
08Qut34mXnoVKLRAuQ4DNQwvgutHSgOH8Bp1JNOTXiy9TNU155aX6KWcDYRcLhcCF1W9DgxEjTOj
DIb3SesxTfSJ9+Cny25etHxQuT4tVQs6A/monVvwvmneaECjYIOBP9OGVG0xb6AwmzyCKzZMM1lN
M2hGUmoaBl94sdaQkRbOvcxu1rg3ibNqbLJu3KPNxxujveEpQ7gOIWbKDzob4npU2bGzOH23p2fX
7xr/UlFC4tPjP5VyYUT6gB/d1Q6rm8SvRs9U8wyw7mYKI0mXoDdWr9bJjC2yJ/mllVuEYcrlR2us
LxDKZxth9XSz9F+R8A6q+i4vB0/daT3KskIsoAIu/HadN99jmW4yEoACSXyK2FwK/6GTxZKC3B8p
RfkcMGQK61JUNAKdHGZ4dPyq3hMW8qGNmAv7X9gthEsihIZ7p4sb6TvrENK7OUH4upfVbyFaqoQt
Dwvazyh87+Zdtoh9rJx8KOCKubLoQ3Ooh6RQvYwhgbZz6eXQQZW+9JLwLZ/eG0NfyJiiXL36E/M/
vPl2jnjQhR8528DBZOQ96ydYIVxcsXJy8ZPJObo70X9n6NDZZhnp2aJYtOu3nE9S0Orz5TY61sZE
GmamAtArEGzjqBrU/mT+RkxZKyRWDlFfmvLDDU71pC0LbkcMPAZDDMFZMmEBlTRgLJtzViHXL3/8
KEGDdPDLQwXoVJAI3rQH/l/GmmcPam+80vgIyTRixmZSb2xHPlD2XAP4mAEFsTJ1S7Mx1jVHP/42
LuVNQg4OnTmKGFaDqBed9M2VKRIs4EtMSS7hCpLsowYI6jua/gD1A0EKTnFCTYm2X1SssYbAazkk
DOioBZZhBvDkRZkGYYLzw8dJ6Yz52koCjCuqbDkBD0WzuBS8mGkn+e+yonewzn5XeFmsyMY41y18
2CgMiZ2WYUbwp2R8nvp17P5cBBwV7zIjVUakfza/uFOpO+EzGYgJZ1pVMxIFlcgXHvXY/cR3kBaF
N5gMvso9gdY9dZf0JEdIitWM7zPDOYsbGAS6zghHhrkAcbM9CfWhgEcLXxEq8enHw/WDvFL2091W
QNlJ8DDkFcROHG4C6WY0yz36IaTUExrCM2dnUoY7jsDD8JlNj4ITVU+Ppsrlx2ARE+cGksiWc69G
kiBTocxDzl9cISlRjXvq7GwHIoT7rZjMo4g/BJzDxUAVATWCJ5EuU3nI59wndY6RnHT1kvOhZZ9M
7ZqRKYDklJBFYcBVamoVaxov8oxzqi9/nAlk50EKgRTtCdnARMw4rEopr22GF4cCHwXRPFBcIa2C
ruvmvzKzTFEFEgd300gMhv7LexuUh7BCVWSC1cUtFxKX4k7/LI6i5ipHm6zeLVl2AQvXKSsGTg/2
+w3YinRQ2dtRgCsM7eBodKuOQ50GiZXgKHic/3s9VILkHEo0/ljqXibjXYaijKEiA3Fo14b0x6nK
ywgEOGDCVcUUbv3aiPqzal5AltJTgRCfw8OA27RSY28wfnoUoYPm1SOlWAEEPNpoOv6RESgbOE58
g2E0rpwWmVwZPGCBIWVjYW3Xp7KIbjG3QJF+6NQlPhw3k28GtRHjHfPcOxOB8xBabJmOqr+D+VHa
ysJGoi114Hq6eVF1efBxIjBbA9h8sHsNOv1LCxVR724+XkOARAw/BADlej9WznJSQ2TrGo9Hu06K
Jn4xSHnOrewkfO2uNtWwzO1p47jrlCIqDuh/cgpytCyvJSDINH3ME69/JKx9GpJ44LbVRmdGMvj5
UWT9AeuhV+XLyvxQHXIg/Wwh6fgmQHeTjZ1vTkvWo3gHkD6zZ0T+nC8q4+JiiukEeur0ChLwotBU
NmhVMZCSkjdol3ag+bagGrRpsibPfJ2ZBSi3lZI3h84PgUTD+Jwop7rfUXUB2zarIGHNLSlMHfQK
vnyad1KE7Rn8RL6zVHuH3GgLgnuj4GuxWfoTsPovbXj53DRdNRlCQdKk8K74RFbExNy6RXfpQ2M1
YwsNy+SGl3bjRmQt2NbCy9leZHZ6Esoj0rSliL8yJIUmuyUlsvG4Bcv+xiiQe5yrwNk5VHLOdO8c
85SVKbufI6t43Nb3Igk8m2VBUWCzxP/TgRgkuw8hRCh+s/Z35PDs/U9qLNkWvegD0xOjag8qnim5
+de1L03tHlaG2LlEjAKEEOGp9DN+OeZziMURu7tXi9mbynY5zeREWslpgjxg+6lnu/7HHOBWqH4F
7pemQL4JFS6IYIFMb7EGoStfdNTqGBoFEgKxFs1TY1XgmvVBLZ4xHV5A/I9SLavIWGPOBr/Xvkor
lV/dYqJkKQqoHLcKS845L5+NcSnFXQ4gbNxOfrbvxCFtul3PVZtFw1HPOJx9G4HjHrvbrByITvLA
4QBIPPV0q76FFp/PW1WNld0b7HshEYA+t2pIIhARA5H9lxnncxO/5iwpFLxsc6+xx3uwn0EiR7Qq
Lya+zqZSuVi+M+MSpoS0VpupPZjFh+RSVIgOpcutt799bk6G9wbhFJ3Nu02bH68SAd2LjBApFuTG
9Vl3N+Ufy8ah+WHltzSF8DT3UaAaqdUI8Nm8CiJ/pQIkEu69Y9phMOl4DTSkdjywvsK0Vf+drCc4
F3jfh0q38ein16DSdsnAKoF6mnxomldmJSPdE9j+/+Qgs32CkoA+D9zIqtQ4C2PPHv/64aCan7YK
uLm8b1uT/GPDXvRSyxQ+pfmujsx7a8+egJ1e8Mp1JsZzA0F3xMucLnXO0RlWUEpAi+6zxncuyig4
PYD6g7dgjUJhUKjlTgG9bxCUUsD3cQh2A1tukG89qk9feRgGSw8pcXFMSi7PaKgPK7FQJ3AgjF5m
irtUiT8D4axrxfBGBHsSsazoxg35ihLYKLebvZPSu2RKBpYFrUmXHl3eiIZR0Cg+1aljbs5UhL/K
4aEk8DaRlpEY9be1DOmRauQ2c/aXOZuY4DaSPZoA+wpKNUlxGDLSPrC0WyW24HDoUUipG1fpfmN6
y9nhbR+/jblaOASA6LhyGBOw2RUTcOn6ialuBdKM2JSc253d40cu6DzRDBYMhgz+yJjBlyraN12J
WJslmPgkfadpJ7QkAzGfTGL97LvN3JPjJ0sT2QDCrIooIjYsiHQ2QxYjzXAWndO+dlF+ZHp/8kcc
+mS8afzqITn3ajF4c3FWO/8g1XSR1R0A59CLKPFzGu11FP4AG1m3LYXvANJ3LN86W2wtKjWynrxE
fBZ2ueYkGPGTSayuIjJ8bRi4KQb7QidvmFgu1SnfBqW+xjB5eRmxD8pB4k1+KGk3/AEt1XCXoSHr
Cbhm9aipqZfF5nbuwdfr49ZWFKCf4dfM35xLRQaJHIqdkOhSeKWId1Zjf3MQrzrszyZXoWquSACq
+MTPPo96YmTLUiSbLuq9UUOoQ9VvZsNRHTVwb+W+rqw1bu7pI/bLtzY/2626yeZ0pef6m/ybKIgW
HYgC2kYcg4l2t1hOF+8TzjvG137i6RhDDIYUgWOd06z4aG2wJWgLMvsYV3yyfrL1i3oXDwiXEMP0
xFtOSvijtiMl7HzHGo3U9Ci9NTnnHXwlTJ85Ne6d74TrxD5neuRRyg/KxvjzKwBnBfk35kVidNzs
SRcMeGGuyXgkd7KwHoXO2pLSamCvrc5AcIAOtQizS4d9smA8BVt5/Ay6CV7ruMz6dNs15kYZd4XB
MgIfYfKuNgzFoTYyvHIZM6PESCkN2xL0ASZjHmNHYEnp2Qod5vpc28hDaJXzTMGDm3tTOJAhy2fF
vcFOBqbJwlKoeqd7Ngmkubyt6Fl8sLkY92N2ZzMDfDHcLfcutzCRBPAoBopoidWf/GsLIVIu3LXZ
R2UB5FxXj67BQIIbJlbLL51KynKZ2OF1gQQspS+i8lEhsRvX2utkJOuCLzHB4oUxHsQi4pWw6Skh
8nPGrRfp6quaIST3f+sgwQNIvszWlg7QYKbe5mL1KZJqa2TIxqxYf7OdelVk40VhXSa3Pj5tas9Y
BpBtzNhZmqx9GiPCFESPZv8CpZlIMxsxd7mMvgxO8I4tasNApyOB7SrwPfbp/GoxbUb2uZHCp4Kv
pkoo3NppQ+IU4vf1gEDDorBMO759cmSwDDEiKPBXSH999VGI7KxE7KIJqK7z/i1Izub8azEzhT+y
VhyXyALaJEJOcCApNXipNzt5DChACIgmJeFgGNeRVV+J6cSEGKlxAk+jCYEG953BgJ/ZO+keMSYZ
vlIC46UuGt14xoS4T49DRzdikMqKgDCrv5VcfSSICabGZmyHiyQlTQqY2FcRTUcrUt+igeydNPBy
F/72IJhBTCQwnoAZLUrj0hAHPhGvJusJYOd14VXI0qqQeQ13dZ6sxbZzU6lZ2od+fMm1pxbB9Kof
TX0KWuNq8JE3xABG/A8DwbZ9xup/BWWoTyuX1xkhuMVnxxKyUuFvaYgYu60S6FtScDDRDy9jc65z
MhkCjF217mVN8C/vuO7fi+i7L9F8ypOFGYoth1VtsI1RZBgWI/U5fB1LZzlkxdZwwRSmLfrGbtUH
AMuoeXUoeUnLfDOmbQOk1cT9OXca+hXryBpt1/GeWQS2W3NKCIO18pk6S79daeDtY20d8e47tQ/+
d/DJSHU8tbPekiD/NHO8S25/CjC1yB8YEIqTQW9k6gYANdn2toEpquo3ejx+FDmdyKPtFa9B42Mn
70kOjMcaXmcBNaT/yJhkz6P4S5ryw2bvnSjKv6BG7lA/Zv1WhfHGsCntDf594JEpGRkFypk8+xgz
ZV/5kJeQK8JhXIgfA5FoxTvSEVOrIz6asr+8L05xln3bFYWsPGNG5aqQHyQAEjQ+JvVpO4McBSbF
GMAqLo6CgM5uXxsSL1IYB9amrzimxqfR4KAHMki5Y9xLXne8UOj0VMEiCJAGbQoWV2aSXjVCK9Fb
8ZTfuF9bbwAwiukc4gtr51+J+lWJcYDMG/3aBbWAAuQ1oq9rkWSouo06DsFMjrgJDwCqrWF+tsOI
kDgksOMOfkjqp/h97PjNJtlaa59tCc+WlBViJ3U43UT4LAb9Jyeig2LLepMSohheglI9Ay5eYADL
Co0z6lWWwxSH9gs2FEw4MMuoa4bgH5QuY9jNdb/vng0/YXXVPiKJQFHwhRm0zqOzCsTv5CAid4Dh
xjc2xX7ISpt/xza3vfk3jn+k1jEGj9ThP8GU/KdznvEB0RpLYArViwX/MHf2dMHZwPuj++82D4bl
gF9hFdv1K6dGViiGl3nGQyACxm0jKidWDQOZd+xGp/zZqC7HD4YFjn2YYiyjDI4EgzPRpQeGlPhi
YR8DYs2xAhBXgSsaA24cKJDbomdx2LyD6pDPAso1WeqxlV9BgNbo0FkTJoDpq50oP+vgz3doAfII
ASHjWBe+GZM/1+pfZpsw7uke2J9DDozTRh/HEI5V8LAI5qtOB+j+yn+ZgxiE+Frvnna1cfS7QIQR
m0dd+e99MLMjUSgvXd4dhlq7FE3q6RSHJkMuKFFrEdbEl+gMehC71g+pUe+Fs1Xn+B619cOHVfri
98NKZWEY+y7pB9TV6mV21EtHMUuhY9r/MM8NSrYo0L+RpMroT9z0OrqaI1faqJTsB6RrjJAVNX+C
VVMYDes+x1FZ7920h0TwHWVQgXFbNBbh3oD//Cn6npm69ZniZcDjWGkvXQ4hU4pYN3qRyk2Iyfhe
H38jl+nddPC1TwfAFicgD6B8tZhNWjaE7B1t6qS2i5ABc7cNT3lsEkh1KdnENOZKloxGtanzH4lC
8dt2W5P3WEIa7Cp81Nmuct9d61Vx7rx4+nBw83nDeAeTIM9Q8tcn7VItjwqp0z71buHMLL7gB9LZ
gSNtG+oIs2H6zeLVjQ4mD5vvAGAPzW3Klxqh2gDsG7TWQy0jQnwwsKXLHxf3SW5DCAM77zJ+L6F5
pFp5gYTgZRkKGqQB8dcEAwTy79JIMaFIxUI6MqB5x8/V5J+6S+wB8hYe0oL2kc/0X+eU/MrpRKw2
Qr20P5VmSVsltnN8yobkLRh62DpD/BcXgIBk/ORYQCv3sYwnQbwTnfpVhsZrhze7NPi70Lsn1ZnI
CzRvnDB1LH1DJTaaTLpm8p+m4+GHeIqTSxTM+VHcMz8Wv1J9nUZeYzAQTvcq/5V0ivET1HX4dJmt
0dqwqU8R+IRh9FbY42NUdnr4UIPPstjCTpAqk9z/0DVc15QuhwFuUW+UR3lHaRjB+5JPI7fWkwvE
L7j26Q6XQkBtij2+5ZSbu/ibsogUBGZ1brAJ540hxpXqp0cJZTJI7VPsfcSlZAcaRucMTN3TqZVl
xZhH1QcURMNSQYhv2h+lOMunJSEiilEew/1JTjWicGuMoLIssbaIMZryD2F/WMozpV+ISRJohLEl
X2dnu585+C0ZSlWudfVLDl2ckeFNb5wGLLK2lE5W9UqvlY0ajrsuukVom1ukRoZvPIMsWxZTRMoP
yzJTvWURginy4BVb38I9Xpn8SoZvXouxerJN5Nb4attbNhhPd5j3Qxhc7fw9Y0ilqGS5cvu1fnXC
ZcigkwDQTWh2CVEwJmZTyu3Q2TUILA3/hM7XbNyt7rD20UjszaHdFEpwDrJy+WZz41HbKQ8qAWz5
zzwF3MVMadbuoOyXQVi+xeBDS4XtjHtIrMW4mYxVgQ1pDjARxm+y9zJo8+XeZBqqF3ndpTWlHjLA
qsInvEbHFFoImvmlW5t5Z8KHjPbXqtgC4ntg0z1hX0WYgFmoG04uFqnwfQyTjanKQDp88dC+ZT0b
ocNr+JGRmObU1gm4QQKagN7TF7pClJ610mf04NYKJQheNm0bqbVnhNrOwQlPw8LseqHnoBzKfKFq
4tqOLv+X6xp3t62XNMo/7tgvpZfCfG1NYnoi1ga6YI/BYF2ZltTAOQNLEhdW/YS99ZOOlC511YBY
0xjsuApr5GJ+jbmRQwomV1+rUfpqcvAWIOaA2tMaxYdG3M0eeaZIbrWMufU7csxRQSOxdDqZUAJA
Sx1uc5wfiv5VdbRFZ+oLJ/plNtkmCEiAiHRkEDhyZjmmpOKsgC8HXDTIq8pO9tw0/8W8m5VNgk5h
sH8IwXQ0cVJYVEF20kG+W5JKH4S/VgzAUGm0VSRXAVG91qmayrC92CrnYF+k53xi5O6o6kKvGWRI
nvIwUO8bPJ+jx6tT4X110vXcXAtssP1Ql2vbouG/TrjFK58mb2AbLdzexkDUbayZpbBtWIew+Ne0
vDFh2L3FDdt3S/DcmiHOJwaHCHbvSl15IYunOiQvq9c4EDsmgAv706GWCkl4OzjIwQPzwf9YzszC
DYwFNHAu2Qe5MgsaQSDBJ9GcUbT0qo5JEw6m2NXaqedKL+9jXbL6XZs8vS1zLMbMnBKUN70Us/bZ
mtRsPhqx9+dd6xsbeZ/15i4TBa9uyTIuN8HN8oG652ZorjZgKAKnF4kizp3vr5iUnkNwCw4X31Ad
wmw8IOJ7UmYflBA2WlFs7PjS+TIbW3+NDES7BKhOFiBJnH4uMAAfGerEOiiu9OukzmfkpuGqJauR
2lxdog8rm4PwdfkH2K10edRddlbj+WOqMWqKjToMm8hk9q+11c3uSOhu7YdpvE8YqkJcxMy0IZDi
A9PgdVDp9w+tBCcW5OOyNrZhpRLIgv50rMYnKfNbvvnAf3TjUnkfgedD74nAhHQoA6xKJpfSw6Y/
JM8Sm+ms0KqRbLlKdWPd+fkCq07CFKsMm1d26j/IuhWTPQL6D1OLfoZ42HZOsnc7z7DHTaAXVxtq
b4s5UaPpQM9ZkXGg45Otn3V5d4viEnVoFKKljj5DUmH76sem7IMNNSrBE2j2Kt8N6FUhJeQMHAX6
hOymAGdXMiF1UX9agHzD3JaELODxo3LpjN8opDaqNik/jOlR6TZy2kKyotHhXos9jUlB2GUnZODr
gB1NAttjbM0b1bhoOp5IFI3FXztuhsEzOQIj0lHYKdHHBrW27agyDO3qgMGaE4OGksCm3wZmN1xP
hYSzJEPxQFoCh9imj1hzWj9mvE38b6eK2Eq3y9FqjgocfT/IL6OiH9my30ZnWiZ69JYY81bD1mC0
2T99sO/w+sB/QaBswHAZbbKPzL9syy0BrYu9zKgQk8pyY6rjyxxHG8WatjXL3AlyW4v926WwMXNt
oXX6rgZPkPac8CKEy6BOr3Pz0OJjmG+V9F0r1kPAryJ+q3CbDUsL3742GfvYKV+t8WKjjx7JkUjL
jS2iV3ciAFjPV/Og3ap2BgGkth9GScBgqe1CkwzxeVCpIxi4N6CI5wbRS7nUEKIm7LaKaXrn2/gX
DGTGubdKOQFWDhTKU67EHOSSFPV9N/LPQkTENNyZGMu5CDltNqXVMar2HeZtwTCos5cDtbLMN2xL
F91v8k+Qjtlj7sjbhxjes4oR0ZAtbfNdw1oY+9uw2BZ9T7OosWJymVIwJ8YWrg7NqaWBQrBJaMnT
Tk6mAOmJZms+WNG+6TBzNM26QAgcZng4QRceZ9IfNNSERo0mlciL8DybHKK5b55bTNHG8CrDXMGw
MU9CRAbDwhGf+EuWCOjIlocwbl4SHN7GolcsL8UPkLriKwzAcc72feJRZ6O0Q3GwCJFvImjma8m5
IpKPJgsJ96XrHTeJwQAsQzoALcGB4q0TrMNYNXZrOjxnr/kPZfjBA9811aFG6tT3kKZGBpADIVgW
arER9ahgDU8e37krow/i+V7hFR7mIjub2PMB6zJLc60nUA8/idcqay/VaTdaiS11aD4r/9dymc/X
bAuZU7XpJuC/QZi+SLv9AMjLRoQXzIQtpilIt2E/t8ZWp+gOx5/BZfEpmPXP6H2xuPvNYuS7FNaN
0C8WvJCkiLMY1U+XJVBE8GXqY3gwkarhecBj4/fA9ymHjKLdphrHaeaBVccFxDB2Cv7ZZHDY6toh
3Q7LjouOIGKi5QSbiOhtZTAx+7jvtRZvBVOGhoE7s8MXO97qBFeUMO90pv3o0BEj6v+Ciiaylf/Z
9mI2ArIFdvvvgZm7C/I+PPmHowINMrD3BQJKnHk9Pg67fCp4tHm2R+vFRCBjMbBiqC8z7phsWiQJ
nMzC2qvitUp+5r7wVOIHuDJiR11yeJTm+JrZyksYh/uppfiy0CjEBxHoGwvWjOAk6/XvlMlOhNOK
D2Z2MXDRWThsZueFDvSg1v4iHLaIEfvxmlvPwviXBJIdV10zHdh3HqrHkko2VcJdsksJyW0wlakw
gumPXzrI9FOLQqtdsYNeWE1/HDsi2vxfSO+cQS9hhdBAdhvlLX6Y6LNm87VI2q+J3IYuMM4x6YVq
ZRwkiaIuiKTQNiNXeEvD1HTsLZuVo8VXjee0HzH9hUYOq92jgq7FI7eac89ekBvB7D+RPtOW/n8C
jEeBbyhbgY88WKTYoTc2/NechWOMup5hAWMETJbhXjWDJTBfHhRo8g+9l8wCnip1P4fpRWTBy6pf
V+Gh/mp6SvF+Z+Lyi2KxTcL8dXSify4+S768YKuSe1qsHThBXToSpoXOhTM/sbPlOEGdQ9U0kPTJ
upRJDyM07V/Edzr09YEdz7qz7C/cXlX1mvfeIPyVfPbJRmNsrKk02SG5bRuXjzsMs/Vc7DPgijJS
QQo+bcSCFEUAXfdR9ARhwSD9OaPBngpt0QJNT5Ca2tMnIaCcfLfKN/lNvMr8xwg0CHYCnDqSgRLz
VblU/Gvh78h0XzXSOGvim/RMBw22pPh/F8tZx56dGpveYJvpMG0bduX405onNHIBjQpTdS2N5NKg
w4Kf2WubbTfejHJwl2HJwcrcyzy1MgKXTAUYueFHP307HenCKDitn37eCfNmUgkjyaoZuHc9xd64
nGB9uvBEg5pLtf9pjQyhu44GCvWsvppz98WcEVItHcE4G912QQEuqP45Ixkfftr5FRZt7jdbvGen
sp6BZ0Jf0dxrGuukBGg7YdTrkqBgYixpUxQvZJeIE8FmPN6BbeLrXJAgu0Hsopqcusx38hD6759B
/gnuAdTBhv29zjFp9zlOTrUW36WV888lL6x5hmkXTChCw5vVkiuW9f+5eH0d5TYYCTuCZ6ST1knL
t8rVf8W9Ka9NeqZrT1auOa9Qn1TFDaYjO2hK8qWGE8/V3mXMrvFnZl4fnqXhPgssVCL4Knnr5nE/
cwbAXgmyZFniV0ayze7pU0w3wrOq+V4bhH61eyMDdXsnQDDByJmimYoD/x05L86eAcsuu0nVWuhh
RxkLdXTe1DVpSFyhU3kN9OGswnmjnxz+4RASQBoVZl5m1CChPoQJWtPqAcHB4LKz9NcYsz0u0AcR
zXoMpoyzVhM3lYrDGukDlHitQdBNGe3i+hViVyLoLnl+oOM7+XrS96769WuT1WB03631z0fW1LdM
CZA74m5oFG1pswPKEkQVvrtV5Iy0sH+Yh1LuxGsC2tGRjdKltVbY7FSMwcCvJuUxV486vwsqdMs5
wtCs4qUOyH5gS9O786VAKBH9l5Glc5OD3o4+xvqIxtCsu10HbiwDUUyHlCCPagawejCB/ZwuEOl3
p8JgUGXsLezZKNvl/9nZgm2GrAQ1z1/V9Z+RUpJSyvgSZ6fh0MUj4SlOoc7+voN+HCYuEnUEJoVG
Buwt8u9+LUCkOkvKvtZNNlmCrB4GdIvpZ9DQXPkSVNB6JbPj/KizJZU90jQgIHfA2RF8ViCM0khw
gDYVqqj7lf5SQi5oC+4HI4xZFCheC35YRycmZntbldFNySscWAGIOe1eMvGsioPLtg8vtOnuAr2F
VK9tWl97cxxgUU6xMiCGaOlXMMDHLo1tUBk7rbbei2DCs/iHVaxPVj6BFL7zpYJQGimMWg7sxvJv
mX4w01uo9Oxfuu1ctR//4+g8lls3tij6RahCDlORIJhFiSLFqwlKETk28td7tavewGX7ybok0H3C
3mtPxJI2JiK4RiVW2bjFas/Ch3klWfIe2fQz+2Clqb4bD0yFy1zZrMvIN9L3mYi7VPW+HK+6Q2j/
S3MDehgOfhSjpY3bK8RavUCOsHXkjlyGTbfvypTQNew2SURMlwq/NPl2DbRrowSxof8ik0MA1TVS
3urSl/CeBCSowNCOzETjFu6A/YxRFnid2MaJg3ARVwadYqN9QgNhmcZ04LWjW9I1Glm3Xx161OsW
vPVUuBsQIfxKuA4tCwW5wdxEn9ujZWYvPOZapB5N/YuSRSVfqiHatl1ydM9skFXUlvzLhT4wGGHM
NjpgM3YkzTuc1qozrlg3+E5JFLuI1yMv8dz17Kd+U+/qiHNiV/sWEldbvQNrlvL8vg9aj9VP7Rjn
tjADk6bUwt3V9JhfE9kOozsxfvKCypsZUTreRB4GDQm+AqEip6eSmihpPlTLV+MQAzZBNzvGcAMr
pCzB0dMPAQPVCqcdl9e5y25xTEhWwiQdHnU8uFsl68FBCW5QZQXAyYwlrgjdj4xPlQBdBelm8qak
9mdsfFi4V7Wy48M/YvZ6OjYdUbkRQjG1f1Xb3FeGciN7c6dKD26dB5PoEeWWyO+opLTfYqINTP5C
MiTtbkQjlu4rFtVIpagxE1y04apmzR6fOxtvEFCiNBthiTEpiXFe9ez07Y3DZGeiOGv7s4XSdqAF
oFShfx4gb6ijsbLYqso8O566VSEJRclno9yW0l3XPOE3r/3DmIOHqH44y4dqDP+s2VlFA+1nVMDE
QcxSja/MVU8xgs++3TtKdY+qfh8V6BVQ8AqFYRhDmFTygmLk+kUIEa9bJcW3RhteJhvPZi9l/HYN
A5q62MWWh94mw7whE4clqNvY5YyS+plgN3T1tYKC6allAR229zz8MvVDtK/mfQ3EgWmXU+8ZDFWT
b7qHAZhiTqSsz38bDJLWngAI2IOxIXwyy89pQkC0A+ajvclL1wJ2kei7heWSNymbNP5yCdirIcxY
PkYGBK1J/j7XP2X1rI0H4tuZO8CiO0Z6EF9Sfh9dhfSKAlmSPVLrD0SBxxiglIIAfQ93TtD6oVIw
GGp69s1hKV5Cs3ZY89dHiyTqCaCFKJ607tINt8k6SUyWHr9POhlFCJWXYr7y1ip4pCUhR1HZeapc
MUv5KNQPlt9RTCoc95o1gMGoD0r3HhHpKGM25F9i4lMU56h0IegZhYiEYW2wjI7/FLyV2QR4m78j
d+xG3AJWMhlHSDyfgQKnvIZZQrcduLrPtsKw4QOqp6p6LvFUTFJBkuQIwZH+cbSD67O7lemyY0O6
sRmI5Fo4T6aF4bgr4dfHjmGe3PzpuKUKO3m3SnsnB5s6NpunkinioPJgsCC3k4Lvk0NVgLnHC2P5
/8p9KW4MZflfPn0YHTFyrBEHbT/xM4bDmB0GwT7AYH3lOgkZNHeTAl+1r6PqYIgiiZhvOuTStRJW
7iQteXMRpIjSKnJEOP6KTF/RH9fmKWfr35ofTc86dr4aOtPS8jlp9EAPx4PpFKTajE/eTaMkdNBF
Lfu8+5PLwoR2oc6QUlQxLKqI4fmMpmRBX+URHR2z6SUVL23tS8/III8DdjahjX7KvkFTRv5r7pFk
rFqFo3RkmwlAusX8CCRdRyCR2cOm+XUdki/L7mtRnbVA4cc7ty3xoPL0miTXMHLsyToIy7dMjs6R
OjVPtYj8mlNuKJZbyMeMRnmPzSyMAQ68GOG5Mu9NqW9Ei1S3ha31bFBuumO/L/OOLPHCN7T6kvFU
dHQbaJAYEhCPaBR/HsR8qxbsQw7ZMPvDlPkteWMYu4r+T+tMZgxASmPDFx2Wt5mHXYv3JuPjIlW3
LBRpmBhYd6/4sRmY9c6y69iroYXbsAVESzitJoa2iFD1faWZh7ay/hfca6SGMedAZsG5CHeRpRCa
H+uEQqkyfjSJkNQCrOI6Gl2EyJHxnuHyaJRdVSW3dCa8vniePGJEQ06/b9HsdJw/DDfGpfUbCzXh
m0uJQnYNRoXqZEE86fFuiPyLAO+jyf2WkNxrjMWlHcu92p8Mg1kmNIWSOV6apid0Tx8zV9/SlrvE
LvyiR1X0ExOpFPes2bxvYC2W/tsW9TaBVgC1UE56QJ3kglqPdZ9FRQ5JzGjwFrGJqup7RK3U0sTS
/Si4NBsGlgyoMwdlPbNQDNZ+1DCTob6XqIPB6v40m4I6DX3KW5dN18K5CcPOlziCLtriXaBFYJNH
LB6roj6vX1VN2/OEdgP3LGOrZXJOmtXS042nDDwj+KBoiILWzc9JQcAPRh4VP56zgJ/kmdKHRuZD
PMkBZCjMPxWVZ1ln3CfxDdB0aN84EmU3w+61yqEcKk+1d2XvPcuNqIH05tvliW4Ub18ZhMRa5xgG
e2ykQQmAXedoC8uUNHUix7ToJaT6n7HoufOmyj+V5bk26yN4tIM3VVCJ41PvgMAou3OhhU/G/GEB
RZwt6ViGAKwCNDIU4lxdWesKE8qS0xNt1nE/N9fMpskb7WUnV5AtYOywFqi+8WZylL04Y/RZZMr8
FMthz4zHJMUUUJj07KZi3SLOSdDW5wwg+6IvMOkd5bOWA0tjCGY0IJEcXhPcE50a5BGOBySjPbWt
+UbHGWjRucCUYXfd8zxlbzFcuQTwi8HlZmcpnoR6w6wy6xYsJ/lq6P+SQuxnVUfKqJ8VIpEdborU
1DZmk12WbviSbwiejgbZdJd8aRkNW2vORFpxGaIIkNJcx2w2ZqkcRPGdp6/pgAmzJ8u+CZKiCyb7
LhoUDNFHThLIxE+bRbsDNHV0Qg9BK6KTQkIam5eF0L/ewfyNdUF/sEsrUD/ikkzmcU36KBP6GQeD
sKFFWqjQ+SbSgZQMV+FKQ32SzHz4hnHNKmdVDiH+RGLu4dHaDLRm7gU0tn11WQYnqCVPkIswQXQE
7xgaWEq0Vhk1gcykUXOcsLZFlqi+yYhI85BL5NMsgVh+U72xmcTXTlzzpWnYzo9wa6pvD2JA118M
8d7k32PtvpiLdpuw+QweNXZy5+ldWFLmKnG386+lmsFizLtpvEzUxJ5eHEgVgWeY78iTrAoinNR+
4wJWUNuZ8SBeFLqroCH20E0+OpxJVskKi50zk4dqfilRM9YS+U1Zpg8vmYsBidZQ562OGu9UV0hH
ZvKshm3EEt1hVIKmTUzSa/6GAhqiJqazlUpUmBXhO64dKFe8kkwl2VgpDvaXzA6y7OwWpJj+AuR8
0jKxicOaBchXN/5yOwo5yhzur3aKQjrNfEb4SD+TA+FwT4N6mu66DWR3eG+S7wGT7fBVob42PWVt
w/Wx9I1Ckw8FmccnctDBhiMxfVihFc6hrQe2sg8Z94k3KbizoDLbPdPC5c10+6vILRlKPQaIhFoZ
gIszmj51G4tylQzmkzUemTzP7yr6zwKBShwW1JFUp4z8S+eNORel5Yttq9sIsV/Rl2v5vOUkR8V2
tg5hacnNL3czn5ka02LOL0DsiD9AoaFtVR7/uSwpZuUcmMxURFiV+mBpfJ4BJ2O4rIOGZKd5nrHG
w0iM5zWldGWcAR4xXT9q8+RndF5J/JZ21977kySEGl5cx3JWH1mmSZvsCc88RpYkUMBreQ3uVLUP
xs597YULbQBdo/leyxdXJVSERMOIuF+IGAmzpYhmIxMeQ/C7nSLxrAiAro41vjjBnSFX3+Vw77AB
OPIZZ4miIXoRRROENIElSU89gGMThB8nIhSLnfk9I2aXzRSgRxYNX+3cbkd07BghFrM/NHnrU8Ks
Up3/LtNX0jD7dHl2bf5xT4Bn4/oavLIaRURSydA8vBAsQqaT6TnbGdGj82BZNtt+3dVv7WhvF36C
m4jNgENl1qLNElKDu9FRQ91DjC5uKbGxFrHyCliCDgDDa+v4SngFK4AEeT27t5aTtQpPAovwROGx
ZL9Yv5zCAGbmMfuAh1NbAJa7W1kcWKIn4+9s3UL3Jq+UugaMAamHcXNZVURFYohXQ8JLCHMh38vj
gg8z5AHTeJx1YiVAasEgNOrlp9GOI1tkq27B17fP8uMtY2edkizZt9Sn3NJsAhL9LR5R+pDiJMuq
GSt/yj2dzI+mF1g03+Tmbk5fjWJb52/y+PTm6LN1OIvw5ut4aGdN2Q8kAk2eH3sIRLGJVHATDfIB
HHpx6VJT+JgSnfGK60/aLVW/x+h1MrytS31cIBHKWou9N2IK3Xi3iUcrh+57CBnaT42fuIEp+aPR
Az51Xn5q1nvGqDpnibTw3upc8g8Da2ae/OWkppQJk3I0BQpDaGWiatMuU9zAFUZDr1Nfz8WvFs2Q
XfA9WZgjNX3m50NMBrqnduFes7t0baq/EXj1KDmbGHSyERTcSTrOFV7I6h+kmKcR9JWJmYYy7m4t
mC/FnXzSLdx3z7B3yUiIvOqH3rdrvwLZQHwke36zZs55lbTbZGbpd86zYRdV7aW2BUlN0yljtY6r
WUTWriSjkUZyVxYuQe4lvKJnnEpRG5A9vIqpuksaaA1YhkGb7+K0rtppCwHarwE91Qtgg3CFWjf2
tfKL/gvLFgaYgWlrDiGEHklE7o5vZa2qEQ0xIz872U6huXY1u35STbiOk36L7GvnMqp5tRzQWUdN
OFtht5xT/Cy+EsHucOQcqBaHhs+95+aHPg+bPknRJBXn2kSTVZglELcJC00pUxVQpJGk5gvhnRIi
PTa1IGFMYm4Ih/bRE94NdXgOW7B8JVeUl76G9pU5n6vl/lK8Ccyv8bBPq3rb9fEz+sKfrEDvo+DX
Mdhe1Dv11hO504FqLhj9afMrBQxNuHssgtAGsZU7/Ol6OYc32pfQaPfspHFmjDsORA6Ql/9jbQFU
5curJw8KRXtAntp4i/6hosYee21vqj3wuvHFxT7sEgIv/75mfk52glDDLA4Kqj6u2z6O1mYhGYeQ
1CfC0vXdgEfFBuGthuDuBMbSrNnk6o+i34px56IoyoxHbeJF48IHDLLMf60WPqut/ZdkCxTT6j1U
9KAei4MxG+fIAMwNLF2AYY75FB3mljYd7hcTqMajgATBrkI+8w6FeUGOrPEeI3HnDEeKwZnj8CEp
yMvwJJA91sztrlGwQhMAqi3dulXK7wlhlK0AlfVVdjhRiuJqUC8indYhBMYWfphj3zo1fFNYBOgc
pc5O4ZJLOeYaKv9G32bAVnXEOmQNp/cs3tbsr3T0L2XnnAyr5/gkhABB08jNVCQacYD0y1gGKkIy
Z8Jme/VkxiczuQKVPcWtc5qKU42o3A1fG0ozJhhQluv6t2LIhW54tDWqvnur/gNeQ0jftbIgp4mH
pU+Mxr2LWoaHiqm+mQtm8QY2lZ+EPwUWlDda+TMlY+ciDXf9GMdpSFKHEf5WFs8VIIo0wJC8IvZw
i0sc+i8tcBfc0+jVcEldCJk0RL7NwBVyMxnINM+tn6Jx6bNxO+SotHtcW/Ri50QN93bFhnw5juho
Q2vZjtGwVYi7N7HMjSqA39ifqaTmpQ76LEObpgUFTU2tM2Ykfok4UXZZNuoa3KEkwJEvHCYV2OPn
hZHliAoFVgnxWYTQomTQcUcLJD55QU2Idnn5WnIu9YQXnIrNTe7pCPaMVxHJwmIHPcJfHnCLZbeU
9+U12WRoWUrnZGPcDkvioBku6hpnFhkh9d+kHCCQXaLFXtmNdtCZ7RBxz2WnmLjrLXDQJZb6ZqsD
Fpm46x1Ungw2uRv6MLoaEYGRF01JrpaWQO4mAGlCkfjL8w3BWw8q7LVh+mkQSDnNLptIGDMUlRbv
FVsfPnJv18S4MMt22+uryPzKte5oErbDn28TMelkJck0K33NRbGrgSiX3niheZv4QaPHipi/1jHh
k3gjD3O9fRT5EWkS/hhwouQqGL+6Q0VuZGsIp0OAfISTg+h16OyZiySUtUSKSkGdAhUvs2FgVnTc
l3RMdznO7ZrxpdhgfVZT45Lg/LE8C+ADroV8S++yEg5Z6BabHJGRePflsodiQ87ci+A1k44BSShC
SorPpfZHYKdmI54thI+jWMfRI/Xso8oKNUTZyh6XWonx8ndTcCxhJSzsYTvN77axt+O/UeYLfyt0
NFzzEbIXhupD99aM34lWBdaMYITN5UBIU1VsU6zUNpFdOfzX/MBquQYAnbZ7zFeaczUbNyjsY+OJ
fUtuRpfSLA4Ok5X0qvoEpa17O8RWRPCG0uRXAONOo/2L9HpVat5BDj0KHZFjdEsAknk5BeuY70fa
yB6OUG1+mo6FPjE6xkSiTMu4TyrZR4pjJm51Nq6nxWYJw0EcRmcN+1VOvZiqr13VHXoNb00z+/XY
ncyIzEQULloxr1zxE0bE0z+3w8P22rOoqlPGmpDtrFUQa/051cW7netvau8GpD++ABkJe6Tc1vvc
ND4+gzZX91FzmCoavhq3KggX3pLYNP0CCIeLhYcjd5k/2KsTvGrwcrhWDRntNSQfPu/Z4xFz9lbx
dv/0HAOFQd/Uf4ju0jY37KZdQdhBcl7UhxYjB+z+5cOLxjCnS+jpzIoh0HW0bkb3bItLuMA7VOOv
XDDytNlO4Kb5tWGyJMqydUfz5DoKU4B5vYQUp+2b29OLsDzgPCvcmPn4Aa70EwtKYyRMhHwcwD8t
6EPli+b6Jlm4TBlOUYaZt2IcxRQQ7YUv6YcmO+gyKXcGtSxhwA50oz5yoLac7CjcZN1H0h5tD7xC
9EtU+NZFikbJZiKJUViR0LPt08hj9BhjGs5RLyxbIha06pQIEsQd7knrhH0a88O+LBiBJDg8KY4X
rN/USlMbbgS5Cc2zh5QnxpXEJdtF1daC9x//YihYeRD0Ci7OEo2+DjuvFtWLrAUr3T2GosbEXJ1Q
mdr2rnLJDibZDMortxx0L6pryFYGeHJ7gWSXn+LK2/wvWcj61bgce/TTFjNP9N40p3LL+Cz664RB
hgq+gQZERw5r7KnlIxI0lzpRSwlnf4sfreeYyhlQLdoDCBqzGPY0OQcBCPgaWNAI85u1bTiRiDSi
Ynrg4+gQvuXGyVAwE5sfvaPvBSTrQR8KVPpHRanfmlR9yrw/wll0a5vFQPdVInKfqCg1UqITZpNS
AViXtW8CK8Wvs5FDgyT3tlHF9CSxqI67S6EBEdfTtcJwu6KWXwBL4V7dOlGzazxItGIOph7SvrYd
DTZ2pEXoI26l7C6PQA8WiUVOjOweb4nibVsZ0gMrMWlo8WHcGj8xfGFT2SnpsxwM5EX0nJPjhA/R
jRAqSWEyv2Eyfy7Rkf+DAJSrOUbg5Fwlav+wyL2y0/EoJUwhM+CatB/bexiDQ1uXsLos/DD+lXbu
Ef1ZbHsAqt7MimeGDGeTNar9JpvhMn2bJuQRcEJEs0acs889w69GEBIMcfJhO8zeQR+5VheCwqi0
e+bsSnYbFgYMz3YeMNiCsLHCBA8MHcId/SLsWQMuRYp3RUqXa+hGao+GIUEqCLKXwsy0k6AF3I0F
v0YIGwHYUhBWaD2vH7H2Fh9b0/51y4+ulKe5ZvxG4sDBC+EHOKeI/BIAHh7XMtsplihMFRz2yAOK
kNqe2a9E4IWqt47nzGbgiXSXpvRf18Kf+03C8pQXNhJMpBtdfzDRheqDuQkr7V0R5iorb+6CPaHB
ktJ4h2VpQX8pnyaI6ZolLxJraatZ4A07L6bL7m3C177Up1z7HOMgpq9fWkYJc4TfVKqEfgtmIUti
rz0r2UAo2DSHDH0FnIQXN3t11YWj3UIpBlcRz1gEXaQY7074nCqbkf4SrrAqzmjl8G1Snl4NRwSq
XZ/7UbJkMOAPxrZR2XV7CvEMfKvyBraCRP3G+BVMhrZvRhR2vUfATQkEZkK/1WzoshaHy/GzxUNK
FDFgJqYXbOnQKA8ahxSORK/DQIMQiBSgXTL9qrGFqAwiJWODVFU3iEj6/FeP/zVR9swPC9U3SGkN
LmCznbfT8gAmj0am5MjWeO9nzd6Q/vAOS3/vqTLROrumKSvW/lO2SXN0IXavwxVbKxBsm267UKKs
YsXeduWdp8Eh5si+xS3pWcxzZU0sizkg98u0bXmJ1Ybs7BR+K0ec0+8Gc+IfUh8zQnWcdY2nwEPK
31bHYfoHQCwh8xAmUjBCusUhZCli7Ur4OUOQCX2kNRSbCJERPLR0aQ8q/Be+/I1VWpcUgVyflafY
9eW+LGL0qYOP2ETIURWyNpDkKcLxc77tULg7Bw5DXCGKo8LgqaXx7WA6OvKIt+l5tbm7OaZxXooa
pKzxL52SrQhvZoVGduzJfvlUeIqyGlFnKX8Q32zU7SNwcKjH9UlGCOGGU7udWvVvAo992rDpWNDH
MxOpWZoLVEQzplgDd27ajf6MGCw3XguEiXlRHxlvQilK/USdfCAViCFt/iLZAoqyDwpBC1Cb10DK
TO5hR7Jl6hTnJaKrELOdeajsnZs+J+JgubHfg6HyYGOY7SGDF6cxc5J3B6CRfHzuM+7TKln14Cc0
aLPLPBwGhlcp9DmNfXdJWdZ22gWe51OlvK2qRr/Y+OeKqdEpyo2zmmCKcHqiVqZXz+62ZkvAetji
rIUMg40Zw7XURjGR1rq/ECYzUxR3kl4mXOOs95OLCQM/NNm/0IcCDkNJANf+qWmSgGqDWDAuGW2g
6YRdJew6gMHKYLV41dVzU53y+N3pDZ7+yG8ZzbVG4BaPDIiENZN3RJpUgptcNb3DtWILX6DiVUGb
heXOMs4uoEu0hIr7C6O2Y/XfJgQJkz9fWAGJ8ptMwyHRAbntyhdS599Ef1EwfbvVXYWX2LDLrWk1
ElCZc/9nie847uj2YyZj6bsWX8mcGNi5YGhAh+bXX4vysIrfaml2qUFeKHVKOkXr1sEmy0gns560
BHA+HibU+2hQUPIUjJDi6pwZ16Hs/L6o/HZEpp/qW12tn9korvPx2OJkzm2E5R+DG50dlEXM7/ro
w+ZVcxp41n35MgwuQe+4hORKuhUHlAy8MPti3lDVs5Rb27EOwO/Rxf9ErgPk5UaNWYBQ4aW8HTEw
DsPeN8W1s19davWqRqHLayzVrApEnE9AaNiPQDlWO4X3f3CQJpJUyf2EREwnGNCUHp8KamFZT0GD
VnYAXi2do/FPx1UUjfIsNJ8UAq8yNhSdGaihTNC0jXTr5RWZ2O5l0NtVytepDQ9LaXDA4d+wukMJ
HCJmXE4oD4EDRHv2fAMJ7lkMj7kZQJgkXrLauEQdtO6pBWamw9NxRgAuJZw4OPFso1HDciM7PWx1
/VRT6cjfj+ahD62VvtAFkOk9d9NLqBa+2hwsGAExv7c2Xx0eNhDuPA9Y2rBrKyFRlUzA5Z5A1ICr
mEnjWJqKx9gjWCVQDT0UBguMFiZU8eIRpmBAWBaYKn70MUe9lmxYF9RwBQUrg1nHdI2amYUWyBfQ
+CyjmFTIAXRSVxu5+ffgxkA07ODPujzhAteBLQEkrMrmSLxjj10UdIB82tbynCifUU27wWBdRPQu
ACeatlq7EKCERf2p1siQ1Lsb48HB8icHeKnY0/KsG9asvJori1OyXbpLGRFeMGy1gudRP/RY94qk
YvaJLOuE6aaP08BMQuowQmOtndCGQPXc/7MG7MrYGZYDwvmUiz/BrJJ1MfyqbYsJNRpAIb6GGTlD
5NM1L2b84YLrLLlTrJvFfsZheZGeYeLp6L/IpmwDVDXjnaXZ06TnvpyFWf01XcyVKb5JtBvpMJPw
U+D1ccgiwFy3N770CWpm6lsQ43TtNI6MRVkc2N649lLeBTogZhqrmBK6KPdTEdL0Cl/NtlH3qbNL
WMhhkHaCaPxeSNfpBzY851Enc4unwl56TDA6vcFfjlo/bj1sLQzhi60bRT76n+eUWJKFkhW2meAJ
ojvBATUh8dYdn8yvp+zSpjBJNSauCyd726805RGyCc4YUhbuMcYyMSdXbfmniAk5iXPS23ITDq+x
nG16HUOEFVu6OgIi9JiA1QH6IiL4k74jEneDn+v2WAyqcxt/jBqkEN7oUfA1QKqfJQ0bpx3Bs+wU
wgkOo/WLuhA4MjN6Pv8J51iIrCGcyVZHyxo67yl0PWToKxOUDhImnkxjNzeoPrHsGpzCcn1TYPxe
gqVxdl7+GGgbuJk7nvUWA1Hza7Kd45aFvn3Mu++OPtGslRezclfAZ1aWfjIoxXTGBQrvMdnnW8NO
V2rGGAGKYn/OkJZzHPkxKSXzxhuGQ6j/jLMCzt3AigUPFqNZMalBhVNlYco7dAck9FejnBnxuk+G
CfSHL7vFGcfKP2GJG+XVSxG2oIDZi7LKnpzfluBCwxjWZkz0gPtde89Jfa/n8mBq+3E6Ks0pKbsA
CAMHE4cwFaasefEaS3ua0xyQNZBiwNJxOko/JEo1JjWMjOF3Gk+ZaA/9wPRlXG4MCzXj2PLEhg1x
9PexvfTTh829kaNsb0kwS+JuZQDPzaeTAS9nZtpjXRPOi7Y78034VkIjgFwVihdlf6IKCAXkkNRf
Ee9FXX2F4mzZ7UbyLM3sY8muTSSAy8EvPJDm1HzPDeqRCGvtexy/tMmlzoKZ+TkR8s+RsWxUxDzt
duZyWKxr6Fw7nksZc5NHP631HpF+0lDnKtrHqLpHuNerGZ8NtEk5GMJRGsKSxLrNnNToz1P5q+Ys
FdWHQLG+DGB+XQxybAY1jSrVsmExdIEGdoz9wcjOL16ohk+aONsogWa8yRFzVM85eDOWnRw4+7hv
SUS0MQgNUx/obrURJw5fkECYJfdFlxFAxoGbXBtqBrPbZJN5KDPERGnyzEoaLm+9yRvy1SSm1Wq2
gs6oZBfW0QTqQ78jZ4kVLvVpDe88DgoyEKHnPVUF+UT2uJeCgRA7VWOdW3CHCFsZZqcnZ34f2BNP
uOIR4DkR1waScAyvKVIPKfuFinmRopt2zLcasRV6JNhQfU9S402vVvfHfygKLfeygPehGk4xPGUI
6KeebWO3PJB1u80pqsSrMACTTohubDJxzjPKhXYinauYCbmjDLD098F0vyrrQ0a8TUiSBi35qvNw
m/bfloo6Qxm/hTayuss2rAwVROA1icnGD/Im2Fz4fNQAhiSjNyQTzp4JeosPFPRKRp2fQM+wwSFB
UV+ZBHm35SFncBnTn43a38BebzQQo40YdQmqz/DqG/YnHAdmfeCExn/Z9IXBemXQD6Ts1y3ObLmk
89BGudeajEzsC/gfKSeIh8Rek7MDV2nqQ4InTcTlYLXUURJcVkLDOsF9rwZtfbLmh5KW25lwRFdk
qxiFgTpk2Eg8XwY1GROAeT6QWDvYtNKNoz+jcL9ZHY8XRQduC3JCzH3ZRBgQEQgs1yTddF29Mk0I
DdqD0jMMKSVb4yUtupcRhreeknc45K/avKMcrtkVt7SGPcBMqCYoH0aLppjRzYKprOLVLchriMU1
HxPikQYGTvXKzt+sTt2M0z2VYQpZFzAxWxu2d5xDsTHJ78Nbl3Vbj77TcUpafKZNwl+wTTR8mg61
oMuix4X8MLhM+yzQh4jTTHbCUw/Fg0lRPfw6HzY0vBRZjpUV/qIOoLnf8JAmHmIPXBtYgxZfzZ2X
OGYpyGzYMutVr9N6FwOLhwHFZCCGIRBRQpxPRVGLZUuOsVHPGCzbJyaJZ0chj5jlxMx2E2rnTn63
I69mYlKccdeKAuust6ntndrjTFJfvPFb5xYFn6BYHyNToLl7BlOoesR0ZWRhHPWRhPgeNh1nAoFw
cDKgIdho2iOpyHN46lVwaHDX0aKgfik/bfRdjP32XZ3tY5OqGx9dVUD8zRX8svUG1h/wAOxzOwec
sUrOq5XfMvshuD1NkjNNbef0A6Ka8anpixWXNRtd2KZ6I+3oZHiYZzHuBFHxIgvXvXEY1HcnP1KR
4GuINgDP0KjzsbAUN7CT6Ip4HWdnYwnXR2KxwX+z1kg+7mxUV8aP6LGSYAfOFxaTExkZm6o9L7bU
yVDdMoWiA0NnEu4BPcGB4iLkPRxJE9Kg5NHFsqrnXAADLSaUpnxsBCbTn0/IhOZ8X6eY+6BUVSwC
UECwDCZpcVh3PC28vE8MqFjuuIje31sXR1QTnpwGDwCbLrTWIqzXIO2LqNpBk0zQ8oIwepo5jjOD
SSkI7AYUWZiuXTEeJvtqkfHU8ktMGlMExwXF0QSVZyHPIFQZXKVZpvthit97JgdVTQgGgvUYl0E2
X9uF2EvYTDqdPxGGJPBy0o7FXWMdszCPp3MYDZLVqTYAKm703qXSeEiQ2Jx82JLfh/bFgwENOO1g
TD0z7GidGhGD9Ls1flgzha13A0KDUZBc9Mh4sTT6IuJeK7ZoA9qm6r3l+xdsvQYg2XJJy/gHPk1C
yfRp9qR7F1tBBqHHp6nQwC9Gt09q7BAz5HB0WnU8kV9zA36E/G2BnMCuWXUCWAxMFA+Nlu010DfC
dah2GR/AvwHXJ0jDBIoHKOC1zQauSY5tFIYt89xJf3fxqboxpnu0R8NI/kSh48UL34pmupbEXhRE
m5jZo5miP6uNLm75kJQQC/BEb+Aiz40NJ1ZtvmtOQqtLFnnKLZ15+5Fo0rh+TXgAIiKdo3JvUI0W
yocangov3S6U/poaoUaZ9rDH/j+iivYkF2Y9Bt7p6WFm97lvWAAaDMCZo/9CBwxQci0aLWibnhhL
UYxboOL51glnM9sbZjnixkmoyt7qiGFzyoq5YRiJEHujVC3hVIcsv88JgWvaA1lFyTjKRFI5MxyO
4nszNgez1YPRjO8xUmUNsJjNuTcwu2VeBKb0aRnlFpM5LzkJ2TJuPSfeJIKPMGnkTEkSOzZa710M
z3oOkbcuT0Ir7hVD7YS3kkOhHxmiFuu2jbaqRq5lv/F4OBG6jSYzHPNjwvZeRNdSNqt7l8zecAP5
ezqoaUJRhVkIu4hBqpZBYvxAhLPDqyvYS/JCD/k9hNY4zMmucT5K5zq389kKh1MDua5HDGgIjYwG
8HnJQ5nCgOq0wpZYUio1I/B4xs2VAtSvJ2P7rcT0gDw7h/ZQ2upZZi6bUyXzMzAizD+j1uyt6rMx
nkk/cnqU/KzAGm/fJaYfmawQ8JM4pDZ85PBaSok7ZXzJ8cNdYd+okAU1Waga9774qdF8VFbI9FJI
tRxMNgmgmOk+ueZZrIM/wpOHXilC/4qIPVa8v5pYoiKkj7t4yrS3IQT1TrcZtHKnzXWwgI3M/jI7
XzupBYB+s3gmlpXs/T+Szmu5cSSJol+ECHjzCkOQoBEpiVJLLwgZCt57fP0ezEbP9u72qCWSAKqy
Mu89d4A2XGLJop1DK6I8R+zuNZy7FufFTKpBumoXXEEAnwR0XjHLwNkazqSO0AKE0cfmQPgKc4Dr
DI0gxooloE5ccP+NiQKw7laoTFL0M4JIe0yoUXiEFaLOzJGVGOWXiBR05uZDQvahxNV5iLNDDvVY
Sw17BdeB1VPUb70wYycIxrbzFluE+BUJuqupsofF5Qk2nNPDOjBGyxOityhePUNv3Jr528KSotAd
C7eXyjTaWhS6kjipufrWhLkQwuEo9MGY3434mb7+aLUfUVO84qok02Zfahyra2Y2KGqCiXkZGjfs
gULFhjtCqO84KrS3CXOoqGb+qAM8TLTZTWcQmmBqu3NZAztpW7jznyO7pRyDV5PPOtWwsd5kXkVF
xlFIDm9E10TeVnnO+wXjIiX+HQGYlTRCmSlRaB+XqvdIMrKl4gN5pMRVYiIqIzGtq3+TdVKrl4nK
SRUwIpAeRq5dPoY+0WFO3iAZlShRgPbBW5f09zg9GtXIafGTxjY6nic5fZ8E5d3AzV0RaIebfaLh
kqXiWaeuiZOEFsXHHKbeRCxZTi99JmRX0uiTGzMmVOs0JYurrHRzFDEg33Lj9iwawcsWCj1OAUbz
w/kFIeeMiGC7g0dn6hnS0qqpy5+t+ZhfNrXs+phYWzKQzQN6lMmUj2FtEqUt7xLdokfHeKB6K5Aq
KFb+jJ6FmZwjptK5EzfxH8CqdTiOKHZWFQNCcWlHpvgAYeT5XY1N0DmISjrBjWkbDypHVEY1UiLt
Jqr8FZLVNulc6qdEfGgVbO2+cHuqybHHCD2edY07fby1PMlIhb7QMwI1o72rUvA0aBdqOCKMSEjv
KntqXRQzE0tsCFRAq46dDLsHCyO23g+cJfbYW3c0JEPSQmGjXAkRyZS4sSQ/196r6Y9gjxhRt0T3
vumpNGNaoW3x04fTlabXPCh2Z2GbE3iOUvZ0Tqwz+SFaByrMaJ02I5aQEQqzJUZOHP22YOwaH1b7
vJrnUAQtmV2t+AdwCkW58vo2jTgdlHSbSNkTPomsLQ4NSk0FDzcSJltTvR7jptikh1mZqCk0GNWE
ABpvEZ0Kea7pB3wsBCrgcRylAuM35X8y7KuPMf4rleFYzkhimNpWJmc+LvMw0oxk65NAaz/RkWiZ
aVX4MLOeGSu3rUDH5j+JYX7iODlltyyxgjYyXdHapyOQkrTlnELZOl4L3nyof5X1kfXKrF9LpG5V
BHvTfO6lL9l8pKiX8+Kvl/eLQd5Y6oNM2U2SfLGGtz6OoZE9b64QJLcYpDhsqPql63gIZdUBiTE+
Fcz38i4/6nCo5BSJ1OSVIRVLzdC2YL4cSX0gi1/k52gVkrxi/RDn7CPKgSfykDBCHeVzezaoA7Ra
Ota4PcI2O1UrYpcaDSvTtDLiFvDagaNv+spO1Vk7q10CqV2huDUvk2ywFSItXDXpFRNEsDb4+eA2
L0wJ0A7AYmCXym60enI8wsLkz+i5NPXXSr4JKdOwVSvC9CRmPDb4lAk1LLLwGiPanwwuCW6SuNoX
0S4bcVBXWqDTi9tUGutOrlkqVTyoTAggf68aMCY9qLjAiUVpU/zbutq0ORteaa2UWInceKuZ5suE
lEixGNCNO2mqNqMd/mjk10hPdVnw26F21pj0LC53yJLG8SxeBg/9nV+IN338lTHjArmEr/o16J9I
FWMVJJ2Ru6tpksp7GDgaaxHdUnl6DetLjtZRA6w7HWQMoipxzv9hnPfJMhxartlU+oCkZUYuff5Y
w2Ok8xVgfjD7o2CC8Z4HxTY+vsQJ83TVOgz1scR9k7MhijwvpXg1OIUQooGPkxUX/tnUfucbQvI/
5eaADzF6lNhurHwICir+pHgANm8L8qF7rE8IHShSqpx2RPlFro+GKxRnjDQ9Gpzzhjp9yyrs7giL
VIUXCqfJ8iSFgVXnLyCA4GpxGCFq55LQlKDPr0Xkr7Kv1pdaucInn+nQWxy9Utx3Up1eJVDhav4o
CjyctCLT7BKtB50gXTLRTC56XX3E+reY8p02ychn0T3P2k+stnupZ4D+Y83v1oIp0jwZHJ7SlxRH
qiF2pFojrgPZIc0E2TGmiVLLaamoE/WWK9NH0Z0Wg2TXeT9WHSIZ9d1MFbfiB4ZT5K5NsyNQhSk5
ozf0xikkURWzyTaxU4SY2IINF4nsmbkFvbly++xo7lmcrlVon+IZWQ4Yljn9MbfR54TE3fpQKZA6
6FY0r6z81czMj03zgXCe+RkfSoX5vG/O4ZY8rVKPDOFuFD/nLXCaiJjhddPMCsy/l3YXfa0aWzTR
sk0svnCwUwwaSRg7NWzBvx1YM6Oun3p5xA30GI2/mi9MGD0iTf9mmCjVhd0j74S5fWq0aDd2Eci/
FCMQZ9L4MEbPy/x8kqsDTWt78FTJQ/8JYu1V0sK3toaEYH5ltKxi9oJlIVAW416VkOupuzlWr1mB
YlWbZLXITxYlLN0ZRKSOiIQHQQUij0llcKebgS4jwpYAfovD5yqPV7LTRbJulFZ/VZBNlTHrTVW8
jDW5c+HIbNxJwctwoBiR/CgyHGuh32cNyAqVUGkLWfuqxl4rGX6DWVCO+quG1ZunHboyE7l6OSm5
5hNM6Cz128AiKlMGGNSvBoxNtaAqpl9AZhHIY3S/2BBZ90emhnNHZ6W7oBlnMekOOS23yRq3mw+y
25OQVz/JUr7qGXMmFWmUzkClOSh1vRt0ESdgJhyQPzq09t1sXOkAbRtsDeB12WsUBd3L1Mp7A4Ne
jjZ+w/sZUUx+9GBPtG9l6oOJHTsO3yRNfKJnuG4jq5fKjLxJz7xZkH7N5k0i9ErnDNTxSFbw+iL+
W4w+Rf2R7v/bgTgoFNO+XsilAx2/Pg1gHTpWkAbtcZbPvsppdkSDnDKoUQeYfKJ6iSUuFCC6smr8
coKT2Z5HruLCDWtNB52yWJQSWv0tpU7paXT5Bi07FLQFEwIBGOqUxy1USOEpYVtQjZumGEGvMCIo
ksajeqekJql6uUwga6XejxjkoTGmkwU9C6xA0Rq+ito6p4+yaF9FHKMmOIuomKRWvcnkpW27J1mA
tXEBaj9LGMwSSSXlVzy0JueBKPmIY+ufK0zb7iDxWzm0mF9GgmahOLOtlfLGNt9qBD60dNOdqflZ
KBIOfor4mnPC1WX1TuCdHUe6l7K+0v87I2ZxQ/r2Bk5q5RwKbzDneYqm44AED0lmyeknpqfM0FMz
IJZ2fxXsLGGkq4c6kMZRyGdAKjPVFN7NJKaXCzSZmKxgofiQu2tfq35X4CfvF9IvFTwsED3wVktm
Ajfip+qYlFr6TmNraaAHrFvvgalSh4oEbmP5GSFnmmAyYuGxJsXvpNUfN0jQJhUbITrr4nEIfY3U
mxgMXm6Ox0S6MuNjrdThEVXNzgTYo42vzYoUJjTuGrY4Acl5BS9NzWsfZRoSvHO9pX0UBqvJZrdV
/NEU9/QvPhdV/UgFDjYTFKP2M0V2vi2vRjye6/TI8r8jPOFIUrQvTpavLxYCRuMzehdC1ALm8KSL
QHOTMobeGJ6XuPgT4ukb49EZOwFC6YNCBQiJwY0GndQB3S1q5dSjLdeMaC8Y2UsOZr0Pt7i5+ZDp
0HjUtTL2AysAitydES/PoKdEQfnsAfE4MfJcnuTHlHbPeig81f0vWU6ZnO7UqnvSmf4WjPtb+Ano
5SmTGrbMPFjw6ebPm4vbWODhWvu15q7hfGXW4LTgndJIJimDW6070RkQsCqhg1GRNItDIORBIqPX
rrBejfcNGSA3Kv05JmHBjH04oUcUMQkb9LfQZCduLKC9aMv/gwGn5BBUfKDau4IPJlFizzRo1Gnv
qda5oklvh3htpHC1n7GHscX707wwaEcXBoOk7IAt9UUw4e612qcexmzW6Tvw677Ghcmn/dC+V2TI
mcTJCMni0xvVFJA0wyFnAlZ1yWs95T6lmkw7PCxjV4go5OHw6eH3GNMmCpXkmjKFt7V7wS4+srSl
2kdlhR7QSc/Iya+QsjNsjmMaHdoI4iz1SjLQnRB8FnroZzkeGyTKfM/FGMlLRGOOAw5Gj7HcxFG2
xya8NDrHaZbQUT8bFcfX8L2tpX0CHiWypu8wSt9rLgK9R1qssKN8hQztHidnpg6XJgRCjaRjL+an
Tu2x/Za7XtZuGj6DUUTBXAJQqtcv3SI6WkjeyTw17Uql593Fx4qqbJGLb1UpGXbDxjOWfRU2R7m4
0xqHwUDyRsX9kqgHrLG9biWeEUtMyobAqHe6WIEWXPx10HZFzOS4E7EXjLSJWRPaHFZUkpas0CMW
+k+5nD7YkYCIQLfQoAAANx1wgbZr8YK67CG/Q3dHSTP6hUIjYp31pzJqmR9o2jOK9MoW2EJYkD9T
g7Hx8s9CRpOMCDFnMwsS0eJMRj+KXZnPRTK0Y1n/5GxfJpIh7PePFH1VMYGPBxnXUKbRBIgAlGbN
E62gJXwkJ7nBYb0hOKQP0kN+02yJHTSWtFpdCzJCBtmMrfwkj/LXuALHX4vVZDw0fuSYwhA7NfSg
eVYzpS68hXwFYdV2U5K+wqi/cmyB4ymNb6tc3UZTo+3HhH2aymOqLXuak0sHPZNgMJTrEgPLkLJ3
29YMzigYesVphoNz13gC+3g5SArJBtpHLFB+6E6e649CT/dFGe/7+VwS+LRmG8rTV8rMZfmi5bYc
JRZIpcvcuZR2I63Znj5lM3LQjfULY8JvURhfab0pFvjBesiVi4CmaOonN6YDmnY+h6YY7YJQ3DS9
eeSC5ENIE6bso9drjRyj6pg3QWWmfw19oSRd3uMV72W67I1E3dWN9bFBc4Rs/c1phoVt7Bobn7rC
9ok+CL3oxOBNqI46xxagJ0e9Dz/qmIx4tM2Ske3nufIiqh0MvrXe72Sc4RmQgkGavgvZcgul5Q8w
tI6U5Wl5NvRHRQK9+WeX+TM5dgPvo6YvyoaI5IQ+qySMB2YqwLEI29CRjJgrqtfAKppfIQQlN0Y3
U4EQ1O5VE07BvBCIVb6RXHGvCuUyk4mZVgG6ZsSuZqCAmtPy1yYzHD3xdGFXCPpuFV5InmPlCUEy
oLSsVeBqbFI/Q4mcEkx1yDFfKsoXATIVOzOb4WcfYolaZB40VKziBbOU1850/ljytPqhSguzx52l
bv6X+MwqLGcrWr9cubXm+lXpsytYzULodv2iT5AmtmH8CNSK9B43Se61gLoyFbxZX99lIBs1lX/F
CkJnPiWZC/7OeJdSJox0l00WA50AK71gbrZcqpgmXVc/ZO4u0ONXmVbl2KcHK6MSl82BpHRuLW1n
VIT81TJPRzRMP2ZG6riJHXRG/kSYD8Xga64Mj5pQpyJavIGSKY9Cb+tEVXS7KT0Jb2HAUtUvSm8e
h2VjbiqwPwrpU7bWJ4LkeoyPkIlmoQbobRoYWUBe5NnzwPenfyImtGYRHfqh9EKJ4yjafIWy9MpH
sEHxaHVfB0pAI9QfU6udiwa0t0oIRtQfoXeRxaWTSyWOB1DWw3iAPZvg9Ns6vA9+j5X9KN2J2BPV
+b2MkldT16gu6Z2JAiH2YHXQoyrMb8kwJ1BULINWH36KbWFRJRjWkQi6Zebg1DBVxFSsFbk349J9
VagDR5qioJMdMm7MtN1ZCrl75CbUXUw+EFe5ttw8S/fSgnQZnVSBjs3ALE4Wwl1Ac8++gZ4GRH2b
7mWGKhugvuAGj78HDnn48L3ChCHZV1foYcjwMN5kEGn5aGjK7MABY2d4iaqFjiZiiJFJj74Rw5Ia
hzDOUPJC5fHFRGLgFGL4EQ0jwpp239HlPCTgPEfFvMopTaA8H97NrfVpAqlOXwUvnCgEzMuSzCiF
aifM7nrnRy22A3gyiZp/GBOlv4qkWHwyaFhkDJDRfx/qsQZhDaanKgH/8eYm81iVhAwOjZNqn0Ml
BtTlOQx+emKTwCYTCupOi+TnMdXJe19O6BYjOrqSJ8jCkfrxmEnqOa0RmVKlTtScoTxcDRUgUtH/
g7jg0iQf6fQv82OMz73y1CmXXKImym5UdjkTGql8cGbjNFgeWqW/6qlMKPbilSj9hWjXqgpgnxJI
7zkb2A23d26QaKXXN0JX8I/Qnt6yc7rG1jWmEojW6Zdkf0ZHKYLJmpQhYl2spxmDs84ZxdpslURg
TUzrVaJ86g9ETk/KYL2XJFVHk3FsYwPHt/DElkEwkByULStm/TeyNyPXLEGs1kjljdkbh8Ie185b
FunbUlc2b+wA8iWfyBMeCIfX2pQ7VhIPGLCypYPFokFFL0mdkoyPhMfUACOe0ACDAK4KHL7z7iU1
DLwTLHnQnGl10VM2OWY3sTNI5MQv86+t/xIijOe/15lRaPVlAVA+MlJOaIItbe00cO+kHJYSbwdK
IGFRc/VMc9D0xpGJNO2emglby+OZOgByPEPZDuofHQ0+/Kgva1OJPBsAfR1zwFG+MrvjcoWxztZ+
n1UoXSWxZow5eianmjA8yx1YUvHbqECgKzX5O1aQKnfCPEmGWvuLlRXvCqM3uky6wfkKc0bWptzo
Y/oFf48fNmyCQlaCbmGeN0bLZw5UTVUKKtjiiKWd5giYdsZZMoivNmxPUU7Py3ruh53OnKTRFgbJ
6T7p8RGtrGu6GHR45fu5Q+xioKEyz7QbYcG2u26qcOAlezCOKHYx/5e8t0zB8ZO00DX2Aj1/AXvc
QpUL1n43D9orrp1TXN6zESVDgcqsdmKVEbIo7mlWuxmakOQjUib6QPAjITzi9GLExHRXfxI04V+Z
qbsxTfeUfeASPhHCuMWg/Jg8qKog+lswU14bN6krfTM5p3jthXi8txw3t6zDVL23FjspUsWintBz
ULNBifXq6Z6udEmQanUVH100gT/GE9pSMkA6Wwg0guHwkGrpZqrahUQMGiL1X4hPvWy/jG4+hLmG
C2I+oC+w61p3URw6Y/tppvCKUZQmLRq36tGpc9ACKQTJNWJ53Z7kbp393qy+C4msFiX1UsIHsHRP
nhhNzw0NM8Y/tRI+y4hEpV7idM5tJ00HhWEyRR3rDywzymdpUu2cxVRmDlNrDfsqo1AiVEkKckQW
K68VBpIGOR9xKm24GHpCTz8ERjSNaBvXOdD+dMzZ7WvcsuHPg4Onp8yY5ExkAWctk/fm3uZEBfLm
TQ4pITJh5Egz0z16p1+p9RxV4cHU2PdATe5bq6HReK6Wx/bKsvRD6eMrHr9zrhB+zNIsPilVi8Ws
uAp94cU0uCywbIms7sBiu2Q7uPp0zGgYZOahUB7OQK4CthjUtCZ5VlpFPMrqe5p0Q1K7X1CYkHNG
e9CFw7DDVhgdTUQLK4qBxqocbflgEuQnXH+QrFKFJ7qiT9K04l3p3hpY0QUXzIQxFFqNPy7zi2GE
fpFBbE842Amsxir1ZJ8+6rixp5nNbmFxpysYz2d8ENjNELvGWzD4tramw30r0zs++4IqpSfDR44w
x8ir3y33NhX9Qv6c62CePjcgeZVHZ4onqhUiP9gY2BOW4aICj+qBRFgq3Bl6iFuqbE6Rx07bS5d1
BD8I1zfUUbrNO05FHJnPCc/5ILe7ufjsJ3of2II5Y7GI89JvVFDbkjaHri6atKxJZ55uwteAMtJi
PjN0gdGlUI5Um+0gF05oZvCnOkN17zeWGdjsfPZalFvwcZTordFaJDSsjuoOKQQKz9ehfqY0UMgM
JfQSNCgZ3wl6drQtfBzGUYOiRxrKv5WcbMXsD31xnunnMFsjxLWMtlzFl6FXPfOw6sNzRJSFwYb5
J3dgws6S8jT2D3E8m9l3L09Oy8hYFO86PhyzCrhFZ9yRBIO0BGTn7M919CUojwjgZ/kpQ+n5kVXu
dWJBK2ZBGN40uy6qIOPlRcVLBXTNMH5k6TAT80EREnOYzA0w/TylEx0V/CDbTiiG8mWwasLH53tf
Q0bIfnRFekMf4Inb1KIbujcI1HcoKSce5CDiosP5OAn0pcqXvBh/ZJ1iPkn2ikQ1xjJHE9Sxhl9a
JM+Ib4O8k8jZGU4q1NKaTaIGHds3jwQh9IirptrON6gqOKMv6EqGcq80QKsNjbVZXGXwUshN5gY+
sacNI+QVNxIPSnNLaPPF5voxAeY1OlzEcfmmr5z62fkpvPt0dcWMBGXN6q8zgLYRyFtpmXzrtD6K
BqIWnKxVwsM095UPEOrQxc/ZcJOEDvf9WGPPQpeMmrNtkHvEJKiEJtZKKkWqxbE/KxzQqhb995gF
iwClwpOq9qVOtVsqsIHBydjSobeluSIRQKOcbsz1KefiaJ/gjVQEv0CstsUg5t/Jxl0ZYVQQ9Tjr
eAQggssSSZXcSH1/V3CghIKbXbU83+s5orfulg4vCx1e4DZdGD3RLHHaePSapT+YEiKYdvphDvAE
uuE1CyUmygViF/ZxcAlW+zC05SyJSJHK7ldn6t8JJ6kmaJW03eV7Bs2zIHkxrOKsGSnmuBlFuWrP
mXrDVgzemXZOOzsa+50e0clbwRyAMi8iDiQaRqd2J9JWD0N3rgwHwVhN9k72XojUz7TerUbaxfl7
IyZ+OWCuGoviqPbrVU6kEaWIfO+Fi0j2rRGKziqwx0vJfdBC4gTK+betwazQuDM8uSDaSRGPEnYI
2rQIYX5zBrHbOqa3HwmlfcS5L+WEfGvgQaeeQrQfmmkOSuEh7EAWP9TonKNGaHKQUJnwUoSXSBP8
ISXERTizKMsYwXQlAbbW8tSw6mp4I7m5QRKjVf5cYskX0d+l2uu2Mvbqh8npgWY+P/khIYVfed6t
68pqhZegQn4kI2clTMfNmGmvyV9aP2KSicW623Ggc5oaiWLDl6k1SSbKW1X2bjFzfVEfCldVjnQy
CdjlheRUG7O/xndcoPRDoJgZZjBl8qExH8pGs5cJEda57WtcyJV0x0PjCWANZ0NztKC3GiTDcUGP
grNOFsOokw44lxZF21lRoOefYXFrVo3kutIVm7MmHcYhBE3MG7eYx+eVR4otT9P4k3SnPtEOAw2j
lR4ntCbelk/HIRn1A0x1n5e5ET/y6NhjgU51e6U8MPGexOCkHiVJITEVrDkdC4H+Ze80IONEuru0
g8Z7dVCqBweXqTpHxu+2SSUodsarqnM9jPmRT4+cz8OoVATECzijbocjoK1pDmKNJiTJYnqzxeCB
Hn8UNbFzB2VenYyuRESNptUJQYI3FEJ2DGsQMmv9JdTwWtjd1ARzXb4gxc9v3DoCLgcjWT8lBFvQ
Kzwh/muHkf5Wz3j6T1l/BsvRzOYAvM+NIjAy+S1MPrfPMKVA5ehEihWt5Hlyu/yqIrGI6/WOHXQ2
KYaZuIn0PMTfScWaTw3YiBRWOdP7Oci29kWpP8l9frAkrx13iXxWS/bI+azz+FVdzSSjeglF1F9l
GTTAZ+VXDtMoV81NUrdlbR1WSYG5APEmWbiXv9bwdRlvYZkHksJYOKKVXdxySaGffNaHW5zCwkHG
AqIBRCcoHTNkmsktmAVmEzlb/0cKL+Cn4+QmtHcje0QSVKw8kLnryTfSyh+ujNYBPePE0t0MtPT8
AJbMbvye1xcJtftWr0fyeUGqF1kP2VLhd6LKmD5F9WWCFLPeG2gFVuekeG+5FUYLqRf6kT68Spws
S4hcVR7oqeSFeRDFaPTlp4Vo91ijDJbUBHFE4bXmJ2oth6c93PyfhcdC9TTQWxtC8akCsT7cwvos
sw2s+RrA3X6aMnE/mzwGUhFo27GsotyF/NRE0mtFFW8LuNLLUrzEnBCia2qEzwLd5gkP+mTuh2Y4
W/FtzIBFg3Pe5yKKkFfjuThT3hTn7Kz+nt4HNzusQcYZ/JScaPUnPuoF6g9XAAbhJb766puu/ALG
9gQwytGeMz/ehR/prvLn73QH1uhYPkE3Lp9SF4DvkbkLW8SRvZ12yAHCjv3wf5p/CX83OWfOj+L/
/Dwf7Nr2LuVlcHHL2b73dfEK52rLdhD09tWfTvC3mFnaw6k5GKaj/1P/EbgMlPUEXINFPSjfpl3r
RYftJYlXPP6uuIPOYatubv+oT9jTdpTqNm/NIQLizbTNp8HtXMOzvGfiVtyQ14XVoLQ/wj0IF/ha
Nn/keB8fPu85dvm1ezxIi7WZkO9/PuDP2S95ENuXzHn8zM7pozlxVnDaS+SAbz+TluBm7kswv1UH
egS6rf4Td4pDERRAIkcOf7ICLGu8YzKwbC0YTi2q7ROJsbxg2q3O11d14k9cEt9ty1EPlsP68wQu
rbKlGzAKXgV6aMf8qPx1n3iRTYPdfn6OAnIvHfUX9mNbeBXA4QVDj/Ma2Yn9eR7dz7NgH15n++Sb
tuGvXvCC1sN2Ll9e8BXbQWt7J//qe703uZeLvvvSnK/iypDObu37Fz4YXvrK3GVXf40efr8nuDY2
cnn3/pV7o6+S/m1DbDnywSCutf9Sj6LQiQMIxY6438de/yh2vW++9/7EdfATGH0ef3KHMO0t79EO
HNadYLL30Am9FA+ya3zk/EuAqy/ZLvXKW+4VrnSW+fZtAIv8CyW3C7fb4xUGNH9TO3ipne2HBgHb
ASqfL9nune1Ngmfe5Z9/f383YBrP2hU+CDgHJ/enPfOg7+6I1RFM5x6P5y+9nzsqBqfb8zL89H57
idzb7fiPTo2NhtFu9s3e+AWbf6Fcno7LMQbEYVNp+PuJd1H6A+8Aj81lsH8/lzPnOLt3f/FPHOV9
HCzv9Xk5orWIA5H2+af8zXDJqQNzn+8zNA/BQpqWHdAE9NN98xsfET8JAckRl3jPWwJ0LZ/kE70B
c9fsLuOzvpM85U3dxfvm2l+kL8kbEYY4ZKrtaooAuzsw9PW6wsmu6AKd+gIg97V8bi/cHs5ygB3u
mHvZ1veIstzpIHlf6V7jAzSPpTdfNIfvVF1Fxq7VFXiON70yBQwJ2jCeKXHZcZH0Qjor+gO2DVIC
voCm4q8mrIUNoDddw1T2S8tJj+IjMimE9H1aHkI89IVQ+tuGsra0ImkbKRwsAA/m6RPVMdxBnApU
Ch0xsMy2IWCpaelqVu7KGeTo6jxnMikw1X+nY3H5+SP9krBcvUkIHmNlplUmW9NZNgLVHA/1clsr
Jn1s9+U9vzM1PoRetMudl/1i3xXnfilvhEY64ukubw93fY5cGqIetiN+7fd7x3n3TqcLX88twt95
6QabCc4Tdp+CdHV7OdRB6rHlIWs8Ang4hw53t/N2+9tzdZ2/2970fic79jhdIEf8ZedPP5MdPRiS
a4PlOKFfOHNH4BR5CkHl2MN1fB50j94n9trS9k85KyM/3XRuMFPo+ZCSQ0uFu+Dr4+T3tu3xIk3v
ltpOEFcMIW0LGu2r9kZy4NZ5r+3KIGLRQwy2sdL3AyHqtroTuRuuzTXrD2j4+Wd9W98a/B8yvS/u
E/MfTszrdnMF2pfoFtxCC4FMXOj1LQEu9NV/MTTsv/h/5AP8Wm8patoHEj5UanQplAznuI0AqKtd
9Z0xiXuHWQsVh9ceH4H9OwI4jt/wnyTT0yd6uj6u4QW5jdH+5BVqBuPI+Ielv3qVyYJy4uf4ObSD
S2s7pGZsNmzyLOhaYZbknwv3uIMQgI4nU+byWL6jnvFrb2RxRL9tPwPbdzO/cOznfs9OZDwLnuD1
R4G/prMFUN8fk22lPfyY06s+no0AXxBNq4Adw569D1aT4gcos9cdjIBzKqPS6+qtnv4PDZqrsYDe
SZfg/unZsCjjXhv2qBhs4c7y669th9CC7SulAPc1P9Jnv41eTyd2kHfjTKPHNp5/2Nl2NP3fUEM7
YwAhxl0v8uv8rHnh7hn5tPv6SvbBmS3aTrzTh7qjoLSz3QtrnHPnVr7w7Qa3OHyM7F+zJzmc8lmj
a/trOAiBwiu7X7Z7fLFzf7AXRw44Otiy99ldVKc/rC459j7aY5sS2jVsEs79/CD7b4UNycxWz+2O
ztau3QnHfgd9h2W09ZkH2NVOZsumM2sPh4CVmV0gc+/VbluOM/dyGtzLnQeMRRoGIp+n5n8YPkQX
G/nGthnf+J05Aq9e+OzZg8wXMhAc4/yD4/GOotfOj5FPaO1JuyAzFa8mrlFqEgEMqL19mP/tkVzF
H8P7QVfAZ0iZyS5KNsxldbBpXehqsu19sVl9gcrw2SRZCzENcWQL+b21v2SXes7vncJ9+WOywiMc
+zprpz0CSXF+mYA5fA5YY1wy4/c4gzyg0C7QSHuwjUPkRq64PcfsK05+h6y6m/alXz62nYb/5Qiu
+L28E/KDCFXdp974CYvITo8cO5ngV9YerMqJY7wdvgzMqBlsXbqDFUyHL54csEa2ePz/t2LHIqv9
yAsSdsy3bdH/TdhzgguuM/IXuOAUIlwLmb8z+r2PhJZdFKogMaGsT9s3GfaRG9+tbZW7RNh0bMtt
QKS66T33Ce14J+jrQzsoH7nz95fxw1tH3tfOtp0v/+2Y1tW88C4d7aB7sY+C0hFOSHkchk/cJiB1
8BpsvyoPpKwt7LeXKezCL/bE2v2HaGr3jZZ697iOzs+V8EyeO1IZbPHFuHPwccyTeCiP5kmhxOL0
ctEu6hWsxxnTgxs/RV7qJrfOaZwqQNzqLpfhGVrXdeJZ835Zug/n6Ig5iNu18fRzv2s8w/5n+jgQ
d7TjnfgwOdtLS9n+6wc9Ia884VV0hnckU7bpIYh0+PvmzfT/YVRyCvvNdPa322L/bR+j4JZn/uOU
58n+tVxOuCzs3BjJBVI/P1W/xKcx5ydwUfdEagetS75NMDn/IJ2/DE7rxicUNZBCDqmD4X6PU/ww
2entb7tngjvb74V1HP0WD5Yb/gvt+/9oOq/lNrJki35RRZQ3r4R3BEASNHipkCiwvPf19bOSfW/0
RIykZlMEcCpP5s5t1CWgNPX6D8/Q9qd74sdiH7mOtsWLujLW0ztu6xuM638PBBYVa3l2y2O7bJfm
NeNzQDbEC0f5HvyhKTyam3HtvAJBPnnHfxjjcaiHPeKGpXf2r+Eb/N+VdeY9Iwhx0bzbG+yd3/UN
2vnrxD95uii2xQHv9HYd7uz7e7q4cjomHgLjH8d4SZEHU/+wgh8AAnJjpw2Q7s5Z8vxUq3iB8yv/
lBt1G+8ZbFF7cUkyCC+5H1+DtUKLFnOWmr32qu2qg/c1/O3+Vn+TeRmfvEt4RbzMwbU5uNO23dgo
B6GaFcdwH+4HGrdua11surX4SXXXaLgO2EM84QvJegsLK3xO/o4PHAPtAxlzlL4tNqePnx9/EW/c
FVuf4pB/82L1jboZrvbKXk0v6tV6bQ6GlvBNHEF4EbjSKynBIfbtv4Y17Qr8FOxNf4kwGC1QKnAR
+reIJRtx4tn3kKzt8aSNkFv2ik8wZ0n0EUqtJ/x1HFYI+NOSvrnKzUuOeNT1sEW9NBhodUSArJWt
d8ZDhdmeBTq0gOFcxKdsupUEqiACnPqXDNcwdfXjcvjg9z57y4iye11OizsPDBcfWjbshKHiPCUH
eWqcxYUrcQ2VsNhgCzGvlKe/cD+fRv4hz23nPScn/ys6RZtiwb9fzdtwnTyKW/haf9j/9C/zQljH
Olxz5z/9jVZP/eJpB/t18Wi3v5fpMj+8PLIF32yhbcmpXhrHv+WazfHiPGzIPW0RZAHMs5YD1ke5
tYJV8mIvzD8kO21xd69exuUgR3A5f2FysoqPJKbsnIvzpC+s9duLsrgc26cPctJWcic4N0yemdHw
0oPw+aIdEVRCjmuoBvaaMDj+13OhEElFIMdfEWt1+WdQMbDhhkp66pPrPluWsjWYcjvu/+bPWF1L
FZy0sw5R9VEOJwdCvl3lH9LOWra7bHpyxivzI7Tjq4pWpCnttYfhkF8TfV7uU/y2VDpxR/tiN/zX
KOuDAjUyROKPohRe5W4szHWUrnSTu9pQNx0zWwFVxORYpGA+cfNTO+ZTxszO79yufhWIL233qn6z
SelJ0i0YRkVqQvWuR9ckX7GYB4RtslPha8shwob2lkYnrCrxbnHXVoRUfUz2frkpIA+QkFHGQHkQ
nnDM4is2SXCXtY06uCuSU0lpBVcCviny9+jdh9Tt474DTujAAq+RMepWu3ay6jS57boAlrJIWxhw
Ro72OrBvEhCcOd5N+7PsSQ23IScHwPpArs5ziy0FCMGkPyIIiC6eAF/qnOI1A+tRQ8FULprkbhYW
+6xgwevv2MkDkpVKAoRPQll2r99Hr3yLoFmo+dl9je123Bg9QzvhvurBcZh/KgvNq+Nc8/DFpdVW
+nAVx/uk2pigRtrGobI0+7/8bF1L+KFRfiiheehxLZ0rb9kZCPCjRwNYQxJbiQ2gLvsXlWZTA/VG
Wn7zauzjgvhqY17So8pAYunPBNoOD1O/9mhbQOYi6w5uaak/BTYlsg6ehu8u6VjZ3nU3eAK79KKT
FY3olW5IAtEE4L0bKhcD/7z0HmEYhgYVx9plT3pbpTFNh3fHlXrVqO6zoYo6WFvYXUgqIu8fSn+D
oSRFntfAk59isPifWqmeg1Y9Tj3snGQDCFwoywDjVruiu0oETuUNZ00lm7DMwa8BAjv8PoDhOIBu
410wM037jQNWx38sEDagGgDyOH7pBw66A0XN+xOiLgp2zpQulXkTA8izGirIrShqJGq+c4Jl+9JY
CUHTXMXaxdfHVTEn+7Lrt+aBb+iSxBSF3rHNu3PdgGTZDl6u88YcNN41TkRo3YEspz7ZWGW/64tN
yfMYEraDLQIYnblRGBAdeVq1aJs3UL4aViFduSqIV/Nmb9k2/WL0aMIcHNyNdDs4w3vTmhBf1V2p
3ZThZsb0TGTzJNAvDcVZFV/eVC+NEqy9e+Q6+c/e49dUE5OZIrrn2TXzVBT88Asq5QOt9UKe4Xwk
3LN6HlgGQ8det2m6qozxW8NQdna+WnyOFf3ej85bF6lbnWQmxNl10x4F7fZge9ZYa6l8JGM/nrOY
CzsmMsyF/gcqaX+V2TvxtJfM2er9pgujncDOFQkR4JsNfvlNhky8winkzj4R4FFhTd1g5DSX2pvL
PZOwK08U+72f2RmNw5+IPQkgcwDImNcPT6kBvuwXoYGZ0H4tWFpRes+jE8fBS4MV29pfRLgaMZQL
ca5JvY1Rz8ovTWkwFdQmNBouV7+rJ7sGNjKk1cRHBzxM+lbmd6xytgYuHTAR4CzgAi/rKsgJDTsn
1mPtjFtldKjh6thQlaYxJVyYPoBia4cd7igvQXafgpR854fsgCHleFGBaBZwBZo33j4FD2035ssC
kN13aFexFsgSezE66jlTvqLIgNzBRmtwJlSTcCOjCIZPshsasLVWfc8xdJtuavVeB69KeJUdLMwk
Fg9Od80ycuMZ7JBTAIHPHsXQAvN9BDEARfCHJ1Z2wqQj7GP10EzNmbLVR2xvmuCoavQ6Zxd+uIne
vQ1wI2lGTHvMR9F9aDfK5B7LwHqVk5ThjMdMYvlCcbZ/lPbNRjzsGz6RJhBFuM7wE1IdFii2B5wc
rNqSbUgy8DrwVYJQ4Fl7F4ZkQiZnhTOw15tnv2TS6HG4CAcWc8gIHPYlke7jxZdgthaON5T+6wyH
6XLaxCdR1mDRidMOrcHwJjdG0ZCDCZGhaLFLC5FZQKxNenSkLas39tkO1SsuFOwdfNBlAh7vThXi
NeMvHNZfihcvhq55A9W3MBqDyPRE8dMMbF5IFWZLYLM+YXlXZibb/OeENXqsNqxbOL94q8blrdfh
XdtnllYYxjD3A5o4WLEWf3Mde3T6VghfpkZynz4eW6AD1WPt2PzAvaMKXVk9VVO39P0f4V2xa8ub
d8doSDwbeSqSg+uANLBmIAMHf59c/caw+xRxZxoQRMfMWupTSRzetJWFSFbjp+MCcyEpiSGmNx0k
2vGp//Dr8lx3HBkSxVcaKRtCk2277E0LXDg020yLrrQCXPB4OUfhZxojaYxwD4WnBGYRzvmWljDQ
xq0ec3kSvCi0N/MeiD5h999y80YuBq7fWAJyiP9VXLhzhCzXQPlH3ZY12KhDcgUYa3F7syMG8ukq
S9uKBPWpSHbyYUrHkoO1svez/5T483bvgXX+4YPgAwpgf3DtFnSkmElthxiXhg19cp78a0PcVCz8
dcKffy7RKzOCIpjSLeM5l0Nzx4NZ64+VEYlSb+tNROga40lMEot4a7LRilOOXrzq4lvbYF/RnSq4
hELK6aiqgxWvIfcJpaT3aaWSm1w7Rks6/MwWAUJup3wRm0nzIuwYiC5qmeLEXi4cFb1xzck4aaS8
8cD6NjZQITJcCBAD931yLPsGtdu/tIIF5cbLgAPXdHcOGsaa1XrKK3zN2h8cqbSMWAVcq4VY0hPI
5jhvueIsUj5KeLwuNAbdZERu7hMlMmIH22R89miMXbH2tSAXIkBJDbgSJPN46nz4feDzvRQxeT1h
y63S/q3ZWSVstfwaFDRl/c4FL0Qf+CTP0cQn2pfPfc1gGV1zKFYQvcd8rznf0gaWeC2xO1PVRT2g
+4ZT0Ci7S6X6POzBzO01IFXWNtJzoBNzlfJNtVE0QsmSIz0G/Uuhto/IMkmCbs5jcm6sV/XVYz0n
NjSGqtwy0/oiAGGTaze2hRwy8SzU9FtRgdFWJ1d7yKFV6r8+XnRQRBxOtEtrqEUTocnUHtgbzhn+
j1bZeCs819qafTlmCLTaQnhE+4UPZMAaM1SpqGTnTHg8+va65xyM4d/AEZHqa91+TrmByoR4iQgb
rGKmwsEoF5Mk9qAVLazKyR/1bGN3wSe3WxeXEMW+9clb9bRxGQEzGUy3mY62NalMTbg18UjInMvo
BccU3zCFOJo27m9WFW5TPdy11JyUyq1glzWO3LuBrV856ob9aCY2dVwedU+HY3nHdAw+A9BrIZHN
5pI+FD+OeNW4rBSt/th2KYYum9ylT6znGx1208VLnYrSk52pxxd7ZJxhWcLBYf8oZ6gYrrEluRDT
L0+FB8sCQM3S/ziUtA6pcqn0EOGujcWQtpjs59iBo4HqeJhJaaI4d1hADrnUDm9V7OnuIYXCL6JM
EznojfcysJ74azjLXQd5Ef1K2ZHt8mCKMB3aO2o32ZbNdC0xW+p6iGqoB4JTr6t7eyDbowLiVOkc
J5Z1kONNCyf6jufjo+aDmq1hifn1xk2c6xyzeYYBRDriBJHCTQEIsLLR8mGrN+DD/kjvXIJFtfge
hVcNoxRysxpY6grMxIRgzbs0/UqVvwpXLUgpkfJNuOXd+i3mT6kMHrMTobIbGZaE2xBhtj3aIV4b
MLrCDevbqnOErOvCjRkC2Po4o/gxxMTngogfc9eM126gv2W5gZCTAJydbjxjRMKf5HpJREu9jK9F
TTOSENXDVgHlxsOAIBIA3Qw+fuPC1VJMBnL9kgTYbGDOSI0vYKYwuREVeSuMBEPXdaKUHwQEw1a/
ypvHzxoLx4zyCqFASIVdNLAMh7jGFmQI7nm6Gni8c7xie+VNHRjOLDYIn37wYeLvFs4PA1kzUyB1
zC1vwnhGw7EMEMQbtXJWG+x76IDUOVvxRbXznY3Dc6H7S1hMJ69J4OPawRLvVwi71tJpNTysAU5Z
TNiPNibWBVIObdJCriZjNnY+NUHx9ZPneZyytIC4pz3X0mRMbC+ahH5wgDMWewU58h0OeFh3R8QX
sswRfmGIZMKa8++Ys0nPdiHkB761vjea29zAe4geAbMvbpWIu1YzFDd7+hI6HaALDqSYxrKB0jld
jB8QXMJOXWXJA6fhJ9Iol6OCDxkSbRr9AhooJF/jMuYldJ6wXw+TvTSz7qWbAco6zg26dKvX6Nlx
QiTEuQQr4N44WOr8oofmVmUN4UhWUPlQnW4ptdxWzUObYYcS3ONZvZkgt/gJj3mzdhFujJgvtcgU
M7g5DloKmc7VlGnOMz81y17Qka15vLyUSE74mRtRWNrAiI638VxyyTI2MsM8k9aX7ZuaQX2+Nh5g
K927SbiiEiIuwPzeCLO12x7jmk1nd62ozrAaPAJeaw2r0NsEb7UNR9zvb2jLSFvgZ9mZxk9gPvRa
nnlJBCQjAN9huAWEdgsrC4LAK0Ok42zGoL2Ok7HWQ3VrRYQtVUPBQIYQwzIONvQSu+NjHqp8E6Ns
KnAD3JbNRcaNpt3a07So8Q4szo1KehBbvaYFkgjVDZOVF+5MLCvaFDEH+2OXETf8EyX2k3ABYXXM
tLEeGzfMtOSXNr1rGPbHHmcyRytXBjW4ydQ/XRm+efplmKItTOAgnXYyls8dzV5DiEOi67eobcmM
HulyNwbtjqrKC7xycrS+WBc25EpG/qr+5uRM4BhEpmrW1kb8hY8Mu0kZSIQm2BUE+hACh/rU+yy8
z7Qir7Vslja8E7lJYfsyekDt0bgTEUviz1IPFzIZBLxDjZUhbuKzSwdcQNmE1iGrWB9S3Q5hI2kl
g5hgJSFkNic8K1jzhsSVyGQkJF3DR56RpRfVXGnIaALMQOVi5UnaEfT8bOPOp/X2uXKKHzeGKM2H
LooODedmrpGAyBnPTRdOhq8G5LJgL/2mm4KqpesAFpOZB/GT6YPQZ9XWm/2/co/rM9SL+L0aNZhL
sbOxhn/izM+jgH/5Ji9N4rtHLJTMs2Jku0ZXcR+klygIpQs+MqAuYRW1BiHt5j6EWhzADW5Vyn6P
+0+2m1OcXfl/oTQpCFpVAoYqCNMM1DMUH7dWKQwsMUykKBLlxl5Y01EODTzF5iNKN/IGyHsjjWJO
DhUs+LVbpuT4mE9dSN+nfKgoNUpbO8N1HCm7AYHmNMa02kgWpPMyuuHoOgnujeaFI+h3xw7KMV5u
K8P74Hu/Ue+pj3h4zNtcxX7NNU4Jl004LVv4XNJXJ0V15R4IuQOaeiPttMkcZELjq7LbzGDHywPt
GfWHowG0QsTyARaYtM2ZnPNhr7vsupV7zZyeB3sZ7iMaVb5jCjbmGdjq05UbjdC/yN5Au6iKJLzd
OXQZHuKfOfouTdA0Bq8I/7x/M5ANqR2KQTlOeXuLFq9JcXeC4p51y7r6DnjqqqJGP7cvApqginoS
vMtTKZci3Xfd4OTgclO2+YfQr0aXHWj/AqcUBcm0imnbPLiYPFmx9kB25anmubPhjBXkWtftWkNT
ZNLumtN3Njsvs63vJj7sbhDYJ9u2CwuhhFYDynLiqEsRDxhlZT2DkMWVyj6qrG8+ntGigHgto/nd
ItFEH7gA8Beh5wRWv4bBSe4MhWRlPTvWMyLb+2jK1Rqv4/6dlmYw7IU2lsvZPsBZF3JoAhWs1uDr
NwQtUPwYNmXuQTZuzs+Cc2rjTf/UjZ8xxQkQn3XpUGTo5r+HX4ibXBDcBBNTKd8CT4oazQTXL6oz
QKJHfiVAA5+fi+DCbEjYXQsmlO6BYGW4DYnYKVLKmfUJGKNMFEyd+EknGk4ctmVkn4cOk6ji99OC
mTZRJvhdWrICoddRKVcZp0/G3DZPD1gqquqHgBFqzjC38HvKtIUdvXPAXHIF2Cj8TSsxX4aGrOz5
ZI/2suz3Lse2j6oFxHeh9g2ruubzPgWevhgjVpgcPGMn8G2K0a3/HOON3/NZKE717EzjltgkDAlg
XMC70axH6t/1jJSj2PzIRmDSAClSpL5wjvo5Ix67ZNxBsQXyIj+pZX3pHUsr5RkmQd8wZ/HIA4gK
+Ke35MHkhGqYvYnJyHzKkp8Qn7AM6I8e9lDWpBrwltChnnjsIO0Ni5SLNoir58Tez9iaAYsMZLQM
BQthI7tZ+rHUsYwXPkkI1DrqdDLe0pjIoQYcvnvqsLJ94R+eA5nkyDGepQwZwdogRsFzlrrylY8M
TQJIudbC066eN+44D4yTjIc8YrgwG8vfH729l1g+2mSBC27HhBSxW8IfCAtSpjorWSnzUW+Aukp7
MR+Qngq9cLq1xkhDEp4xCDf5lE3Sb/gXU/DTQv+rY6DlONl5KD1YMGFf+RgYeWsWVXyRUwIZqP+y
64DuRmAFH9t2udbRk7g6ftT+H9pQKZAyHgh2kKLtQEQL5jFuKNsbtb1bH4MElhTYjXTdhhxOau1j
gH4ogIRM4vMEQaHAHM/FO1FUz6Z+on2omXA9vgTv6a3lFqx14IzXOBubMJXk12Od4vos2Rkx/O3o
NcoxtTNVNnM9zibRQeZ3DmlOCzKSJN4iYnbnKzWz5R7B+g+D4GJRAzdK1+DNp+aoV28qtlod0bsK
rfFYf6Cu+FU0RX/5EMK9gK2iPYKuK2HAA5Bff3TNa4zdsFUDAOxYjrTRqlVfreScOBh9MXmSs7So
nGe9ufnVj55gF83WIN9H9K4+gXXO2qBCtbjWdPxJTxl3fMwqc84TPPx5WQUBqU+wF7iQrOZnyNV3
Yrc/IwSHljn9tQK4UIwJUmhdGeHU5ttpFoKKhnSxIhr28H1nxhhGNE/FVQngLxXELvI2CPE/H9KL
rrlIBJqlYOguBGLP7dYEnXtBwGKBMwpgHQYTJpDBu6rfegfLXwtgE7YxrUEbfFTY9NusRKe0Owhe
X0zzZvCJG2jj9oXs2C0tb2Ru26E+WSPsQ9rwMCWCrsB3sT7axd5U7/PI/LCIOJ8TXNDWWA0VPn8O
8V6ay3iuLqQLisG9dDRpgrx53PxZmS2DYWZNecM4h/wf9V8B6bmf8p3eaZhg0DjN2o5zDdI7tpsE
cUCBuoKy0ro3GVVImV/LqBXp+PlxPwaUCdbiFmuaELv7aaOraG4qlkDauGL5YIAdxD0XBBAkgKob
AiTS8zs1fSqPjHJh2ZEAls50FoiJtpWNUINfxywGFNRy8rRyI8sVbvsLkrzPflVdqFFDmZ6mGBIt
PwBWe0uB1+TKkaIL4MsCrsQExskX3OkH3KeBmNC++QiaDVElQhwn4os9codoE8v3OEq3lXkMaUeH
PsUClHu4ND7d8A857jlaTLY6qokEIm4uYsyYtfoT7p373LXetS5/G6Zi0yWw5PwKOaKCZLq/FiIp
W7F+adRipSnUGeUuTHefaq4yxDURHzvoMQd+4sN36NltLsXeiM7MuxbK7L6CKduGq49kJ7ef/1/N
lqbJ4bmCPLeQZr83LJJ/ScXjzxKcNrSw3NcCupgDtKLxpf9Suaotr1Cf2pKTkMcZACq8wDR6VuYQ
DDZeeY2xDBrkJhMTiouYFLvevuxWs03ehZdDt8ij72T+LnUxdF3oNepwOOtAtfJ/ceSRhzux6fr/
7Kry906XfxfoywzX986ZWLy7G3KS2TJu/N7dWba60gYCKzEkpN3OWf6yYawb2CDxFWFg1+1jey3N
C57N8oIV1TjCjfaEcDevPOcT+92FgSDFKg2EguGwVAOc3GBI018OYbnptZ+w0F8hVLu4P8NnpP5j
yskgvVWK5tD20AfJyiSwDUNE+hAFym8kKbaCZI14vbhkMJQNODw2+IgZlay6mS5SLOTKT0HUfgBe
Pk0KmYYTeZfaunHS8zQ0x1F338a0/NK4MKbGWTeQN0lgdiwTj8SbF58F9Ox1VgM+o6muLtAygBxJ
B5iqXI1WdvL8YtW1yZZSHkyko1qMZc1pBLyrg2kxGvLsxLBGsiMiE5agxIZYyB8S9hTHyD3pxs2j
QZly3IfdK8hSnRmbIlURY5TbxNz5YXsIzfE7H3mmk0df6QQTEg9PZEehmUd5A63yOqGGbCizMWiw
nlbLyXO3Wu8sKntlGt5aA1pF0sKq2nsdUFFOdPENRh1VX/9Lra8JNwWXbJh0y2tDBV0oJxmdKkLj
REmkGgjEoNcP1WtTLNM8/Q6LjhOKRo7Lc9BpcgyqBb2KQx7tRRTKNEk8GZXxo7Ipywo4bvSJYCFa
va8SfzUrdFXOYuxIoWu+7aBdAJp5fOYsNkmJuLOQCWLYAvda9sb63WRgqZLXyOx/Z8agi18VUeSa
fz3CV2IgXitUv7oEvkLOMI8iWFVW2rU0ekji0Z+sYFav8XXjKZA1Peu9pYqWWForfXrWrM+Kpwmo
XCZwU7/orBu6FqkKkek+05rH1YEoUoS3MtaKclF6DdYt2swAo5IRM2FJkS5H7E/An7Xizoswun5Z
dtyM09JjkPPILJXvn5cOJs9SinHgjpEp1eVrP/WvUlGK/C43Ncm2nfuvmiiOvEEU2xEvHfpk1Xdk
XGr1Ey5g0NQ5Y0P4nur6Uo9h3FAZB2IhOo1lfn/yiJMBq4sdi+0p9dr0cO6Mt2wyCwsD+PlRIdV1
ww/2QcN0qkt3wWXFvk0jkpoNXGiEC0EOBEOJe1THGZtCPqHKC3aMkVIWFVaFohjXARuAOusWszzu
WGS9FZWyV75G+y7yw2LfDOpq6n8FODNYNQZYimFudK5Lbv6Qi0BvzhJXy35SBM2C5+uEJvY/8kmJ
SocteQBvMARmd7v9zKGUt7KGrA/Ptz8ToyLRQ0hQxvqc449ABo3Jgm2mWmfeISACwyuwp7AB0JMH
Pj1++KrTQofGLcJAqrpP2mtTf4rZeOiQnjOx1OJWtiqUp3T/qoEioleWLPSwja+Wiuk+ASqyNEnS
s8ubokVnwDbFf+P7cifn5R4vKO0Zg/s6IYYJw50nyAMF9Um6t6RQ2WM+t3ySA26TCgDxjSODpB5E
U0MPEn+bxkdqnvm2TfStiKzr2naPBlBXb88RO8Cmc5Fmepj9PvL5mzfBS68dztz6LU+vSvpJpieb
z0pZt3X63OrXfAa9SQl7BIpJa/1QKhEJN9U/O8dhyvvSbA76cExmdmRETfk1xnSkGeNDrfT0WYA9
om7ywvYi34ABkK0Kkc3Fh4LTi1AEUp/Q2Dl+1l+zAKJVtq6GgUyX/jvFgSOrEb8xldrNuozDc4kF
jxk9LHgewNBIYUEIkWAnyqlfYYmX67hh4gGmutkBf5dV1s27tmDqNt/bZNdBkS7J1pl7rpbnuEJ3
ooRrjofhfOZOtJQW36eKtu5VSyhM1q5VpUfqUDVO1c0fT6ZRAhL1V70heILbAunSlKHEYA8y4pYU
sVJ2wBtki57hn54103Kckn2QQSjANjtRQ4DsEBW+e7DIDcgh8ufFXp7+jubaUNg/TPNuiMenznQP
Y41Hgm2eVO5CMnJSozoUOAYbivqVVB6nHY418SNPOXmG5BC05IH4zb8M5a9RewffmrhFJzzPiSEZ
14BH0FdiGwKtw+Fm9dyMB9JsNOKYg8haAUXqMz4ypDJV2lYerxq1lN10LPjSgJeBJU+r/gCXYRaA
HafFak7NgquAXqoLisGGJ52BmBEainw1xjdjnAA+bUA4mu74NcXCtVubUL1Sm7FMZ1IL3lSmRvO3
STfS+gVO0VRsRw+R+lY69aS8tkRFl9W7MxA8FmHspQ10gsHVP5tQf8YMV50mO2vhuJIJMAWyils8
YtCRy4JhDK7W3Cx+LOV5oik1Sg3DNCyzFzbocMy34X4FgZiEDga/ez5y97CQkV2gz7fqUwMvqNUs
7i351UNuCbG1SadlESkro3lxEzyASsBizzJxkKTCw+MwOZsyDUgDnYIBMRyk9JXSFrguR8iBnoBE
vI7Szzk0sVAgMAwDUHtnI/AKggPL37jFdYwtMmvWgZamIDJcdYFduA9Lp1qxYU3pG1XDIDXjvY70
LUJ2zIP9VTbj9iLAUxBp54KV09hidII4C9/lgINqBw/Ny3aylVNJTR17yIK5u2C709IEOJQvN02X
QfhIR3RwzkMAc3ped9yI5Fi1s22tf2UDLSY+4IWL8z2qiWitBcpJjREveJ9xNQI5wqHGa5m5Xipt
h92pBbU1w+4+hcCAUJtQYh+QLyySR8L9YNso11mvRBZam7z603d3s86Rs8D/ZcymdekM47MSl+50
o+OZ2/GuOANEWzaNsr5q8qvGQ+pw9EM2v7KVrpNnnSV+WRXv8uk4yfxW0fJG1U4JPyl/OWjrY+JC
8Yz02VIhrvCjzqyfJ0ikYbqMbZwc8nHV6vqRi1FOVJz8KFmPNUayMsd5p9MMhU4ALnGtiisUmJC9
CXQV1cOL0zBJQ4/3jhdu+9zYBL62SeSCA9KsoUb1rvla6fg7eDi3FX1WbloFcb7RlZdu1F/Viipv
lxUjZXb0st+yWbWH2vrwfH2nwnPJdHhXJnEd+ndvKmJABYVFRIqtjbEZ0/pEjyK+L5D45IF3Z3Ot
QeSoWbVf8S9LG7A2HBYqjOJEIIQcODDrVRk5t7rFWy1O2ktZTLdGs9nf3fnmMqYIS64Cs+3VU+5R
ytaZQZvKtWQEJ4M+SyA+f9DRgtfrHLyU3Jv8w0yKvUonNG6LacQgoiTL7W7mp3p2G+gs6gH/PpIj
f8XRxD8AyAgWflQwlQ6IxVMuLkNHJXOeLLab49zAqKYOVgoNt73SBxd6xCMH0G7m/JTQFw9JsWP2
8f4BkqyYMUa6f3vYmrAIFbxTTsIfGDfSfINOO/F+nrCR8R4TCIw4N8lmZkQSRsUuk8+WoyL4dF5/
5OBOCYAwZplPRupsgD/+a1O4t/mF9iObxll5I02phgw2uuQgwivacMd2RII0glDRdwCIWDi/hPln
P5ZYVeDk3uEWN4w7U+Oxq/biZieS79xHl6LrT7jQOQ6sgGboySjoHuK37wfeKh/vE4sat472Zn1C
npMZ2WNOp5eMs+y4JBnjHYDeCiqh+jWY376RX0ucVGfMgkMspwWmyiZEHgZEs9ThrWhJ4LGYvOz2
Pc58IMbYe80cBggfSTwho/g2kNP3PhbuMsIMWyGHo43At3gDc67zIbMPKcs/cBJ8UjOHlfDRw0Kx
qPyLOuYne9s0m4pZGcB9IBEkiyD28F7O0GToDBS3+De1PL68lKYu1kLorDcNwcRAp+lephB+z6uN
5xs2zhWHSuGCGxVA7ZKLyebK91tk8a7HYRxHMrV4f73q7E8HTxt+Jic+mJb90f0ruLn1rtgag7fq
kKdF9obsblrfn4omYELRFHkaCEryZWOLYJYqstvQ/7Yq5CJTrSw1LX1r1WRlAIhq/XipXOtNBm6N
d7KKqKjQ6hr1YTIBipO5GnqPP0bNYJjXa4toDei/2EeD56Yx/qasguikHXvlRO8wzWLlARshhtTm
xXR0Y3QpZnqrAv4rry3Kfyq8eRUzYw7hMsBdyq7WITZmflgSRzYSLgZbyaZDwhzeGFU875gEGEOG
xjkVDLgZl5PhLeTtFCpwTdjCF1wa2vMc9s6rDdBLnZV3nk3rjM0DP5z0c5glCNNOgR49lN6Tlnzz
MmQjAxFIKCXNXogkWbUP/C8TEzB4FIL6uOafZj6q+DXJ1yqptXKjdWrghIx4Mgae48WK1SurVmwa
BkwpGAztOwWV+o9iQb41dRSYB5VruhJkjH1PjbjOC0B4lR8Sv2R9HNV/mPcJCCZLXFmUN3i/gXEj
t8iPvKXOtBnq1ml2kIbv5dVAx4PZO+IdQ8G07yaEhdIitjo/sXWwk+7C3y446hy/s6D+naYwWiSO
HlCz2k9MYVLQU6ZWOkiXREF/bYRcVmIgyNZM9YB6S8J38h0cVAfvWktlsoPzhUSKvz4haY6vX7DF
kLcFc9kno1A2Thjn69QBcdCcIt8aY3pqm8B+1XWb3OQq02HQ8lstcttNGFBAuifYSmCnLmGGFTHb
7rbn1OEnRv9IYtdem5jkU+C9vMP9b1SgZ7dgO0aQcpKVe6O4ZOHCt8B9yK4QdZtAR82wNsfDULv4
idmLHFDCb6FyrGC0Y8zTt7eJpAj6pt4lqLBAoEsAQojEg4FtpnGOLefuzXR2EAmx2+aEEWCDq6BT
KM+NZZw7tdq5v/NS8dOxWM5hE5XBBJQVSjpaV/36n5gTqoO5fp19pgFL3ZkdDUODiWCYfD4XAYGX
0nAB5TYhli83vmQZ8ZECHQibtnQfXAq6Ea5jYzpUJvIuq/yI2aAVJalk+3quiWUWTI54V/5GfXKP
sdv+VajSJqr2bKB7AcnnLcK4D/EdFpDEHNE6/t89haEVOcb7kawvU7j1CW0vQEm6Hvrow0CdoGOz
2oT/lO4yVc9oHtpyBx7aYj1vIoN9qfQHLIynyH7RhoF4qnWgIeOO7xIYWn746EaNa5I1y/zHJ6JH
sTdZ9uzNDZ9g/6w62XYsUbmUzjsgEUhE630Jv8MCeDToTLw/NF6LeNYuqvXBstw2X+HHRAxCQJ5z
9ObWZ5V9Upniz4ZlSumZS8IrS14m5QLoJLBQ3VFFVNXauEN65sK0OavcApp77zSQroI8FQ95a6OS
Qgy9G4Qprp1T5BvLWn9Owm3eXyByulb9nI/o0cfAwv802BY6bCjI0okP37A9/dL3wm0ZXCIqaehu
3fnkAGaQyYC2p0CsVGzNad+wNqg7jmLXklcDRs/JanMqGbZM/yPpvJYbx641/ESoQg63IgFmSqRE
SuINSt0tIseN/PT+9rjq1LE9Y09LJLD3Wn8M2TAH9mR2NSkkPCk47blkC/GQS1wJy8UKB8u3Mgmf
SXVoYP3CbYxufElKn0WakAzJ86iG9qLOKJc1ldu/Y52EUyB9vyDmkToyYA3VeKSWb3xlTIus3XB4
iEmkILW0oWKivZk/5MNBhoi5ALAWmxAf23dunhC+atmv6XkfjeNsClRcLUKciI6xmvRpWq5Qd1dL
SaglGCxUgcP4JKN0KrSlUEbHacxPI2KZ1I1PCRqhpMlR3Ub4zmOUOIPnsBZxZhNAK8XzRYG9ne0u
D4pY37og6W5kUXN6FfOyMmamJVKzZtJVvO6pgnrJY6HeQ2O4bVegHbY3ikUgVqK+EzL5k5UhpkMb
kWleGr5elteGzmVqefyWguV+AFK0TnIXtxlzDXqGUq0mph2Nb7OXHF2SXWz+bsxI19Aj3SfTu2sN
O6mx98rs0xnNN/piGGJinesv2Squ+ZWwiUAyQ+r133Lk5MGV+uRKg+wcjTFogaRcM9zNo3qNMgII
qvxTBSefnHBYheFNx7HZOzcdCQmHQyIQqRWsAsWynyzYTAhwJqhXKQ6ODNxlOqlgxMznDzJXzuDk
cIyQWakt5JKyM/l+mmBQ2iBrzKA30zeRUT8UUy6Te/apsrE8Z4b+D+H61VmAqkdGyJjFRF7aBaL4
HDvS3E60VaJqTHk0yxJacFYMl22/vimyUs/F4jODgS9e46Pb23tjtq2L6dpgIwPVmZQr4UWrKgZB
V8gqTnA5t3yqEKEUdlyFTsIHL9mCVLI152a7DLI7qPJNcUIaJVFp5JsdC54Bi0TG74G24USdKSMi
OodYEiDAu9eAvSYONrOYICRz5rhOjwPbX1rPrxUANxzvKU5dstC3YSNQKBeHmFpSdQHcAtWU40Rm
mmScyvBeWkc4rJQUp2ulXHvw0YKxyGF7iTtlLavQBuWSSXoWusY4dp6+Q3267EzG/SFwK/iqiszV
jJp507zV2rxHodCWy9E28fjxyaZSujeKdaEwGrjc8JXnkUeOcvUx7qyURkbWRk88htyRRwTMA1lv
DESCY8PAydTweqY6gQ9nre7WaZu+q276sSyQ+UHeJmhaJSqOugGuuE6xvakLE3aM9wVIqeOdId9y
IwUPQNmeXvi45sO+3SdKjaijfJORN+zhDHR9d8qKQLWvI4xRkYrPxSBkIsaOHpEhlw8LIZIrqz1G
gKZTaGy8nt4J/MOj6l4p8UsH2JHobnI3WzUtt7Atr1zP6FvmR5hZcEum/1lA7SdaRb7F0q4i0Z91
pQ9yYAU716nNuLnZ7NumH3fxV+S9pvOr1ZVZ0Gl7Jbb9Yvho+umfHVGVQFtPwUQ2YQzrmnBrenfL
DQYSlG1HrKX4SON4IjyXCNFNO2s7g9rUjJkwmhQk5jkgwZKQTWy5B9QsiQdiDX0otd5zkZKxz0df
PkebDMeZcz56XUbEhByuJTeClNV78D8xetfIbv2hO2aWdmTUXwCjFBdrA5TcyCaLWIIwR49epu7p
8bLJOOSkKE51xLGXQRSjJDdxgWZnugRlthbZaONSv4ceEQETTZFIltKceaPT0bOQhcsSwl+lS7Jw
YGiYhGGxHOQZ/DEuwsbeO2rmzVE54+C1HNZxSwcpDhr846qLIBViYmolz01CGj0y+lbugTY8hx2O
145qti5cV5FDrWl/HuEtyoHckHs6LH/GtD/NPek+AJUph44bSil3dC4bVM4jTSFhR7zzUcIIC6bX
Hk6598SPponvrvX+Ok0tBfcJgC46KZ1U/Q5vbnS0bYwY8rYVBrLnEEBuPbEolm+EtUmBsUTfR0QN
cX8BOZZex0UgXoJHRUhUzNq2r4uD1AESatiV431IrBs33hy+K/2EQJpPSztl5Nzji5U4uRf2d4d8
MDW9V3HyWrTL//UStbodHGPftNYexSHhRS5pVusPzTGuOHe7HvODvmGT0xePSQhAkZBD1/JbroRb
z8uuY1I0Y8BJIVaABgZtANh9QvNUzzXP7W9/EMOqJkxdE/Ndyi/SMfHlW9uaxd5kS85hlg2S5uya
M1jqGED6BpkSab/aZnIAG17b04Vbg/RrfFBkfMXe3qvM80c9o+qycWiqeORVsglbWPVM2eiKQkDi
/KcEiJRSO/sGxp6ir6ApiGw7XBFMHSSu71qA0NlljtK3zcK53TuvHfv2AvlRgHrzWNpjSfcMkwfU
TNrto5nvX9vLvBacopt5NI9VN7+Jd7t33kZ1XNlT8a9DpcDjLHjavZODanIgVybBRabChWDXT8Fw
CAklSngXZSe4V6mNF8hv3Kk7La2u8iBQE0NYjGl9aSHwoPGLV7Cdbw45ouqZj8BxkVd5WKkcKtUk
LGj+4paeod1V2pMdSoLUmnZH7lRYbEcWtR0sJA+OpfvCtP6ucWjhfuI5X6U6opHNWqG6nul9Rdv0
ylqaTSR2RK1VpI7/TZ0LXz9DdtHS+S2NswbTnHLvmH7GjCoeFVhq7WUVn72+bhC6MtC2JLmR0Day
ECfZrY3zi2o3B9U1Dt7IwRyV5sNJh53aDmhZqH/Vw3xlF/G3XSY7e0bpTpPuJEKubqBYgCSpNR/R
C2QWX7c2gWbI0knkpyV5BOpXB7PTU467Vq0ChxtXjyV7Jlh1rJegUQD4XgwqakBids5mJNS4mtI3
o3FiTI+ErCLeoAiGf8Izo0BZmQzCoO2rCJEXjxOYhrFXR5qL8zH70aVtejy5kg3t8Bb7djGjvjuZ
ySOHP1Scy6Te2GlWDYybPH2YTfWUsruIuFtW77z9rTqK0PFTSWEAhoRZA+LtUKOD2vg9XHQ82cfu
MRb6xpCrk51Tqc6rN6FfH36GNL9CWPsGzi7IlxdCA/1UzMclP1qD7PF9kdqxZeTPBwxAOscBYUwM
6760EQIshpzlEqF3kUaXiw/3T/0ECU8gAazYWqzifziX40fBYNuG77ULJl/tQzwySv90USWZVXLs
uy6gU4XOe/2PsLonElgUGDRWdpEjpU7rKe3YeMUixaj2SYVzzMjuyK0g5RJumOi+vbA+agOr80+O
XZrSHLQ/5TbxbjUMZI4VNfzvAHwsvJ/FPKyJjT6mebrXjC9cxB82kbYKErqwfPA7vhXsiV1d/6fi
Cd2LHcErgv/mlg06k0nuZpXThgBIRKpPE1QWvqghf7cnY9Wq/jRKN9e8XdCvZJMBiMrtOI7JvsOE
5Bn2YxG/FUZi1TqNSPcsjjqbdU/y21re7my4lAFDy1BVR3WV2dO36H5I4VyndFarOkHbHfn6JFW3
6Ll6xENxfLMJM0/Oqsr8VFGr44UruyEFJnrPpEQV4EE05AeRCaEgTwcPQH60PCP8MBV3VYpMLdoD
qKiIW/XlvbLv2sL8pJm+NzqANclqyHUES5Pxjra+IPhazmMWIi2gEmlNHBEMS5VOm1/H/CtJAndG
2pXjVxEkAkK3SIcqxXa05WSkIXYZhgpAHLI3y79lcSiorE8T6kWXUoI9kRFte/7HSpvBd7s3yx2O
WBhfcI++ZvyDxwkNqwVy4UBx8oenLSpCRD/miU5GHl9zPTawQDeGAwn3oFPHb2quC8qLhmnNHyA1
9pZ1V1HhmA8JQGnUNPDVA9wOjWxiJSiX6WsASOEfQwZBWN4jBFDysaiL7ooFOK0ohyxuSKGaBcsl
odEtYKSytmLKZXpjW5HrqAL8kFcM8Ingcy6vIDA4rbqdlqbELFX7mbGwJ5OAKjvKtdYek6+nov0U
6o7Vf360Dnb52p9whqflqQjhNBxiRfhtYZPRnrr6MWmOaTzjneTGs4yfRg/K4R6qv3H5SFkKea2R
1a/60ZW9qvV+NKwNCjkWC7We/JIKFg0qDHg4tZ+L2FJMyqgwN0/CE51W3egpA+oyY1NaKek/g6FB
ndq/Tcf5jZt3sqoPkwSLGiVdy7BfBilehCR8j2KNjEyAhnRAjd8DXhBDpX8nZErJN3GZRYcDgE/t
s4HB1WMSZRrz7hIpzWP/KubmX45mxe3fe6+FQR0PXRntpI6ZPgRf46dWoIsVZHN87rmWb7zxotg3
encQJX3nEQoIh0jpEYsGs0CHnWSK64cZcgWUXAlgAq6XBerdJqw6+86EFTRxtckGgtGy6WsME1Jp
NV+l2sRjGQPxz4FHx+mDXGAC8BH48JDRHY3gWCVKdD6rNVgCsRZuq63KITwrSbpaptKv6gZMhFt8
sP6QxY/Sft6UmCgtBGqs/xxfuwnwAKWGDfAyOPh9eC2bSLxFDuNW7AP0ZFa9cUFwinz20dzQP31M
0p+aFwN5LIURw0wi96ZKsKnXJO2janJtCo07WuX28mKrzXqvATpRbnIZuy3V58ZUUPxbX4k/jFCn
yAVJI4mOngRAWVLcJVIZzkQfJj6BD9ja3fHXi674VF3x7o4ex/CJSaZJeT8ZcAXvCy9B+x8cXI6X
cRk+OdcWHjiknUjRfl2bU+4Rte/qGP73PgLz2kAahX5TB35K5k/H+tZaBKSA5i9DqhwEeQ+6ex2H
8FWC0VJWzk+RjWDghIz2JRRHEvOgXKUMc8AFG987y8ArZr9M1h86nT6WligT90MxzvIEMED2nf4U
Lj8JZ3xD1l/lGkyJy4vONiMvfnkUDjhkE4d0D8axqh4+tMT4Fw/9Ic7NL5W1ZRxupXJr1K2SYZsj
EJdvjQOvME+Mp2i7Q/54M44OrPpNzs3W0cycnipivZz8XAgc30m+bPvCBoXmk+N/0S/tRv6k//0k
NflO6Qe0Q2/szI4EtkyyBaXiBTzmdPHB9eNOH4Ks2vIX3LzzkwqMB0Wh6W5b9c6Y9pInd2lNVWjQ
G06qhteVhV74mn4ks3el7rXYob8h5J0jlrgnSAm521mhLD5BNVi4u7b67szoe87eiSZvdGOn0O+T
Q+I7/xxLCaJ0N+j3EU1adY7I4Z3mw6wJv17eFu1ZCz9Jum8g7TXKoRV/56Nh4hPat40fjnp6TkRT
2JumYpk1NuamJsZDOjB9N0edFBjsVOlnwWlieSatTzotnHBaY+0nhTjN+5F/Sla9VdrF0FrsMcKf
4ukQd+Z1ITElAj3hxY2Ihyr7PXUXjxAeU2f90JjK3WUKypAblAvYkQ+KsvMqbaPtm+rb0bxdHb4n
rf6OxD/jXKZkbIQOHRgUsKDnh6U5tjQJD6F10PlyJ4ZXUh8oV9ralkYHU72puQ7dZUAoSP/aLPZy
wwSWVtQSmJ0013rba0/b+aM2xDOXCHq56JK5fp9IGKyU8IU6DRpjEOQDi3kcESpSqplfI9oMWXSD
FAN62dSl77Dg87fnMDuWKFgseOfW+HAYGApCkglDgiDayj+8oUmOkvYOhUjZF5s4+dS9EJT4H22R
wsFdRu80gSj8jNkkyX4bFNfuBoTSz8Y74VpptPfRqo7E8xFzXQ0bO1E5kfW/SqL5/C4hks+GKBVP
PFPzpD1779kl5MDRLCqT97sN/+Siy/233oaWA7But3mb+ZH7lP8guXaFIAc8HtCxWnWPZF5Iv7G6
+4ybCKkQFxM5zRQIwsrqjD5UIOBHGbNppYpwb3NwlWl0sFqaHfvUX+BDHL4vO3N4Blqexh2ZLHVM
lvFDoqty8DXKyB/iT5jxtUGeOFnlvlGQnOJCZzddMB5MPma2EalDjuBqzcI4jEDJSv53IHZrSb7r
2h24x/diil6mRnxL1ixJmjfb/VZxD3QKrVJWd3HCgtQ67bhgdm40691qaE3GGachwQgz5Y982Utb
Xp3ivSW3pcMBSrCnFO7bSBPLDgVRDPCg1EG9gLEsIb9tPhH4iFApgmV+qfuSECyqYsqaUjvxxyMg
pCyfGjpfPuqcgiqMwznG8R1m8nWNuYANFEq/6JnRTQRfZB9bu7ppAxA2iaoJA5nSkBg7Tm5ugUhx
wdcvRUytzvKYPxr7LmXyuh3dCe83gZKcAOqS0IR72bHcdd0+FGxxk4coTzHXQ4orz3RXBt82YxEg
Yq0TMA13RrX6elbqC89k0CqYVF8WNf47UfKHYYsxlDNANAQ9l0i/hr05xBuI/b/CU9/qjpQsZyHh
oAKwXnZUEdLU/B0hfSv4GFr3Lefi0iJBJQMATsGb15Mhy2jNwdmGN623GRIYpJZlN2Tlpe1pfO7z
q2oau8YiF6PkfG31azL1n1HKfmCEAVWvb7EwVy02tBJG3qw7v2eCLMwfe1kzOsVOT8YwX32Mr4BY
XlQnrst2j3yTgoTIi1ds7ag0EQdXUGtdviAW2xQ98nkKIdjd2WWVLigZAQbiCxOEUnyBHUKLSJI5
JO+o9+pvk7PEKqe5xNXBI4fZipfbQ+tkQgGYVk4Ac4GkXogGgcVDZNmXh6u3dF2SuB52zCE6afm1
MptvL3WDdCIU1CwNzhQxHKjDfrUn62MAtrknmJCkLDvD+4vm5oZVfD95ZKYUeP+H74uB2I2rjtUj
9W4tLKiXBC0XvfoMFetQV0FmUCes3XIVVwxDzjQmu5LAO15wUWDPBPHOBx8pflMUX43oP9EPMN7z
X6eSG1qWZCmiVJzlfZwEXzD5mVAIdFOeuog8B2qlgRakwNY1VTRuIJSRCPLpaxiz14UWYEXVjiYb
UIsPNuN7d+mj0Gg/W9bO+F7+ltEPAHQcnoj8Ks/8W0H4fS9FlXKtN2EQ0YyIu8li0/SnVHwkTIwe
QLoKeqTOLl4+5GAMlrwhrGwbFfyogzslb0UdeWEUQo9V53Uu1lNEaBQaUktZhYa3paSwhsrJTOVm
eK+YvzuPnRqE+UWf0HXq7qMMcXu5J+YwDGRzMQZ99sxagjTnao2Xh+s+7tSV8HLaGoG+682oO8hs
L2E/bgGn0sQ+NV1/grmI7oYFeZNR5gwIaIWf1HVws2rb1D0YNRUzjCV28aoadbqO0fo6MT2pGr5B
r8KGYO00/Gl6dTQgqOr+XDh/sKJD8+GcLR46eEMM1h6FrJuMC4hPTKLbEc95Z4qog6qfP1BJBAZB
OVnIiDgEgwuC0GiYE9DBWMmrS6BI97T5E5hPne5eIjJt9CVou/zaD93DXNNgXJNyyyOTVa9DVL9N
EawUUx/EhgJZ3y0XVV13FDZkYsL+XW5NFR4kNd33xKVRmxdeJI8w5SqrdD/kXh30cjuDnrhi73mk
zjf8FpiJI79hWIhJeCpn9YsXB12bHp8MpoUKH5fFZ16QKkYiTbkmF2xeFgDdIZi45aKQd3TfKMxM
BsxhvQ8beNTahVeKSMKdOCZylcBz0laSPQxqW/tch8QNeGTKDid4Q+y+RDI/x7jxuXHdWhyb5QtY
DGKtAcsr2GbT/FdjYNbCFTJdSbaGDhtpRy/uPgJgAqblIwV60qxLOyQ8MbMv3Fv1165OwDYMK2/G
3PjHlNwvnS+Ynfobbs7xyG0diIWMLu58pL9+3VtvwtIDYDkJcsm/Z3I+IwAYaCySv/xA1amaHCRm
y6Fk7sDa+DPrvvKb1iaXrf8n8h9KEsrxpug7nAA0bc9rTSGIsh1QLLjnzpguyUJKtpquTUZxuV9P
1j43dtyNgfutmNYbY1cK5vef31hTrgqfHx7yQLTtoVQjhAVpoPN5RsrGdjhqyywP6uI5tkj/xPc8
Abq7093L0dOOFTatMt225rBLEXgvuv2awivLFbqhuCLaJ1F1AYhzxAFycA8914voGtvWH4OA60DQ
D9wDPUYuL61rNQ6W0vToWKRcTZReErTEq/nAGnfgyjMX44opVmIICsDAdzfQpJFhgsogQyjkalTl
T1cX/G7ebipmCkgJZHIOMg1opnp7IpNZnrbyZZL/2qvZGiqPCCCUrdbZmD5aWHfyKkbnxK5jL3+c
3vOJ+6n4fKh19Juq/EoINPDS+1AYfz3gXzuEKFhB7XTFX2bgS7nvodVM3rmRnbyHePQFDe09CitJ
xFgV29U0zxueYw7ApqRot9np1vgyic9kMaWOLUqSV0NxA9PMd04eP/lLAtSHf+F/lNbDVXIJSJzP
or0Bu56mdjrnbMOZTaxwPV1t9E9MoyOL1ZwfCgsEv852aBoM3zXPLe+vRXDRODnBMl9lJZG6aPsW
lG4sf3qv01eeQRsdZQuvg0OzQwrCD0kVez3jA34rE47iWfZPSONWYGKaidRldpHn2aCWgcodywqY
SYHNRVEa1PQJaUcopYgQ7Gu4r7Y66+hVqTveh7P90yvpsWlIMf+Tc85IbEspy7Xd02OHptDWEFIN
zd5I001mtRsNOUCcVJsORa4UGtXGhkrGl9TtMQ8/R4eAHG5t0DW5icqqtBFNoUn3jQtRVkhOQaH4
BY7TRG21lGJPmtDWGonhKevhx6a+gVLpTcK0qNSwcDR9u8UXs2pE8qRc1jmERwR/Jk3fwy4yn3Dd
7ObIliS9JqFITUtvdk0GcgtcReV5NWG3Rf2KsS/RfWrCvN8QUkYbsaJMF5Z5RMgUlwURLxH6oxM9
HJz8dY9pya3JrYbtaJr+qJXqzrNjPDZRc3AZixSbaXUMP9xSw+WdxgLjsPOS4YMw1ypPw9w0dzlC
FZr2n6wN2MYDW+cPhNjINc4E53fSiS/M3+BV0UQ0tcYJgcwNNXXQRyQK43Pm461sCGHa7Ky28nXp
AazytZeb66jeGsSzAJOr1UO65sDf2KLgkKSXmHEovFSgwFL2K7oLh7pVOkjPSRhqz07S7D3D8LuE
DHNKZfONWX9FiOgxr+BeZTEARxYoj18YkLoCbxiYPx7VBauZOhCRBHeEV89ykp0597SxOEhLVmKi
84xDwyjXxDDcCOTbG3b6pct0fugfYMhax+yHnawaKZenCXTR2K4VoiS0r7kPD1mhEijvNwIsn4ZE
j3GaVYt36f+gkHWzB9IQmk5OqONNgMx147y3o37PEDkv79ya8vm15u8iekg34mLEH1livkY6rbks
S4CKxMBIh3esq6g4TiJCke1E5JrwsuthxchH67o3DGebH1vy+yvB47D8F15H94gNsUUN9MtogJ7I
39y5eIW97QGwZw0O4T+AiSJw2NcNquqSl6AuAJv4ZXoWlpJEGYSXFME8J+Jy+Dh5RNC6VpoIdtAy
e1Ly1o00WYbWFAzssyyk5tqy1Dci8OKo/0hJc3bKnJi+38m45F38iHV7JBaVWRTWTZlsIopiBroI
Qy5BLJx9tEc97OKa9Sd9l83KKTP9CWGq2w9HADOqFQpkU5S5d3cxALh5t2Ry1hINQznLo+Rhe4r6
wPCwY03aiz2IH67QTWTHN0Kd+H1SvH66Q59pRJ/zMwe0dToK+XBgeItDds1DLAmRrhuWDl8n47nB
SjeEh5a/OdosLuOPNrCWOt6eYmeOzIrYN1K+wRRTDBcoq0hkMLTw21atL6fQA6soP1Ub+KrvySoZ
nT9FCByM8bFBlGKYxost12ib5kFarVoWwpGzSqVjZ8mHa5qTtkbC2Vh6p1I5jBYzc3QUwPECWLRQ
yQpoOC50gDiFU7XRlWfE95kI40+f41SifqjDbbcQx2dMJQV9zskOS0z37YHiqg1H9xHujzdmhr/v
KTroMNPDwst/YJSRI9PWStAr2aMSQn9RuvCyLPnNCykzy+mp5e1vBgStzAY1EaGobeUwndTPdMYM
mv6W7q/OAbNYsbkaS3aqcrrOPJQCj32pcS6S9KTUe3Xe8/9NjfYZLqUWzzAiMAqPUGxzo6098clE
tXAF1wUZ3qH22xFUzcCUtp1fgkyH/CqIHTO6ghnkUH+jwqXqu9xxA45YLxQOWxPHCXI/IF2UzUV7
K0g+mHT7Z8K7YHgdjlh+4gwRCotqh2wFzbFnIuBt/H4eAi38ov3dM/cZtOroWDs9Po/6r4vGxsJO
oW75PjFwCRZrFwvJHL9JqLqMW0ggcyPbux36jcz4rIMeyxsXLZfvwQvVxlZDIcd7wzWP29AXXsyg
RabjTUJFpEesXS0+mLrqVwqeUyhJw9Q2GANRXXzpwv0nx09mvgXkUlWPmRbvSHlAQ35TkcbabE4p
OFKB0WO8VKb+hynWk+dhDQZlcF8LAM9GWcmP0+PHTMFYO1gxYeg4x9GejL0qGUWjYVpEG+pE/qyx
P8uQIMu+y+RUmRk4WbcZDyLF3obMQEHMlzrr1o0C/q10DhkpJqB25U5r8czFF18nRu61V7EGatrw
GU//3O61N9HZy3EubE/Mj5InTKn/YhYnaQj37H6sMX+n3yBR8sdFPrMald+83isIh8LcOzLLM4/z
CHA4qNZbNzmniGMbxIy/PExXVyfo3NOJJbmyjDFlzqm6luO06tyKCUSo8gKbAA2AKxgm+XP38X1J
Bd8Yq+QQ03QUhdUW58vLiM/WTFGgFqQHU4ap4NLqmvtiMvSnI4kKDQa7FsgFxXAPnZNtXaZqr1Q/
9Q5PfdxS4k1MkmZBz1jvTuqtFqgenirpIPARtlMplG9zbgDBKabZU2DVaEFdZG8uv0P4KpMHMxlb
+DIm5tqpPguyKA2qi81mh2jWs9hUlCsz84GPcu796pdfcnamwGUTzzgyJa1ui3yvSuKWwh/lkGsY
o5d5vzgDNH9GdzlBVsw9xlztRPnVAYRxd8u7Xsof9AoiVT577ZM+4u3QonYhsGtQiagkCArYhFG4
b/6bu8ixA3mepagl+0WRnvQXe0GBZ3FjiI2Vk4pWGmuHR6IhU7LImovRDlvsAwYv8lQtR7PWTtjY
tvLLkFO+2lu3yjOvUeEerZYCOtD4sClvXU1OpsRV219KtGWcDb2J/JlWRjxXv4LdIG5QXrrgjzML
r5zr5znegeeTbIO6nU8CKIzZZCLVtEHjKn/ocRh/EJHLlJlxoM+BPHH+02CQVE2WzqK/TMND+t1Q
TUgw0ZGZdAunwDhtZUqH8sS+blbVvsIFkOIuDLmSp2oTlTe7PHU4pPTlX2Oa3zJXoeqfmAf8meYf
+Fv4UJrxmMI6c02ehSQX+Eu2vFVhEyp/wWEeuvJ1vQ09e1Is9kZ8LrjQcs5ERIrrGHtAPxGcmd5D
nWxf54a2RS+fc2sco/pc/GSRFtiZBX4LRCz2U474AWWYSeJ/gUxTF81byQbk4liY56t0HEwjUbTW
q1Tec+xV1g6fRjXc+QqkptdQEAvWr5McokpdO2ryyEIytsB4MUiMFZsyIzETHvm63J3xSuEhQtZT
UD5tE91j18gKoYWHMPFjfVn1rPsLWbM1M/7AJ8HWxEFVNgioXiorem8RyGiltdf4PGIw+Lo2vl0X
YZuub6oq/FDcAW2H7hODu0nlLBZfRC710iqBu3tpreSmqgqgH6ukgZ08hnFTOgiHiVLRBzfojVNb
QstUvzBMpem8ptnVodZZi+6t8hHy2WiIfxPm65nE3OSO4wfVBco5s9pYTejbvEqY/15Yocnh4PJB
xhAiRMFwyQ6Qbfm/RFMudfE2wcXmTN3TbJ80y/uj1PfEOOaI7V4Qz65yooe7SsZOrDXR8wlMtzZT
uZahWLlIk0DM48qCbIbSsx2mLSReqLV4w5zN3FOsUdNkeOUhTRIZ+44pvcRfP7Ybq7Z+7FFZ61V5
pl6K67xZSIWKYfrkI5nKSnIMJnxSrVhIos53JVHqUQpSVnnt+okoeC1/XmJjfhVyergnG29aW236
F7OqterNGgWwB8ZrSGmTHFOHpN/N7MlZ8VXXOihwQl9Ptsm0P5oENdVUMhNwGHoa/au17jzV0UFv
H3mJY2zhIifOpmlvzIfywaq/i6xmzc6OFgcp6WcE20uKZxbTKWu/XK9bhckdmMFNmo+eRKwRHW1o
kQuDsc9k/l/EJcL07VS7gfAfAhFQhllYfE0e2RhN3gl7FutAbmIljJw9no+gd53XOKIEwWh3sz7h
tVF44oMh1VYD6LEymljlkV0RCV286QCxiAIQ3bGV8qEl7OghSfP5hdGLbGB+d0f4StJ+KbN+NR3t
PcvQeesmwaCmoW0Hhc5NHUZx0LamRckzNB2uqL9jy3yXhx+t5e2TylvVi0v0cn4fU+I90Nc2Gy/D
9JFbZBIOYL1b6jnYj+Hq0OF4W4cvOGXK0It65yE+S35QPeCYbYmPUfzxJ3WuI1qpyqqvlobXJ6wW
Ulw0hCPeSzsFSXOP9JND4tISqXtHOejJvyZ7M6eLDKbkLXITE3XZM4a/7SJirJC7TOq7fsrbS4oY
7L8vaJWhRCSH+7NJeZgofd5400LhF8i1VhCuY8C9tVsxnkxEJWSABNY07lMh6ybnY8FBkJOl3bEc
qJ19ZNA7xtrwh4T0kVOvpXZYaqKoSFFICkiNhhrc8Qu59KkfM0aQVemUH46ib9laWQcMcRjIFVDH
9Dh3EXC7OBBaby/ECFBw1Sy+PoPCte6XPAich5QXWj3Gp5BcH24pBAjd1qVQgMPdGVG+84V5xdoZ
6nssI2TnnyHfVSr9PcrJ/W/YfxMuYTw0YCYMo/iNx0qi3mOdblREVjAifZQHS/9F1BKPT4rJtCIt
AFDMEDbKaCw+uXgDpaEfAcDLOYVEbgxiq8U5lhmzf7fsfWha7K+HVvD41VymICrGgulcBDGeD6nI
7Vp27iIpuDR5YOP+0AvjAuYqYcgqflVIta/PFl2REL0k6Nu/LeRrdLu1nEGe6882LTlOu+nR9uud
pB+6c8SJVTf2H9c79ldvNFBZQBHF8H5FSQaoSnnJy8CrK4WvKVqWhpWjy9Ugj87qnBMe2L+m/Cf+
9FkqeidjwxcqX5dR+ftCrJpB3AB9GMW+JZx8mY4Ch3+XksTrpM/OwdslxBdkF54wHjmGQVPEhP+S
FSjnzWEzjfSfkESs96LaKOeEtVcGLcje2XxwHgo4VTfrh0iH5jTnNamO3wIXjINiJRbPCYrCDAbW
mbbc434kJYbuCECYzAh6HeGtS3fDNcqNd7uudjV7U8Xz0iqA7AAxU/YRVuo6BX8ko+sg1XVyiF76
8JJov5YB4hvjEFV+Nesxes8Yk0iJdsHVP6GAMYN56rvpZJTp7H8h8qvprKD1hYB1MCqs1XdjH8GD
kq+5svzylad/Oqhij3TqWFLcRNgItraX6aPYsxHOyI25rpwPVf908A69tASt07FOkw9FzjwkSDPJ
VCUw1WfChZPtMIz01IcufMJNYCBSgvz1G/c1i3xsppy4JrGp8Uf+aa41pIZXJ5dQB1mcxBYTnYbu
0WAJwiy7IRRBJ572hNqJHyjcST80Al2xBYsV+HPGte9tUBrvsUhUP87MW8DSsxsgu+/Zxn1tdmOx
MvaOLwiJGF/+R9J5bTWOBGH4iXSOcri15SRnwIB9o2MYUM5ZT79fszezswwYW2p1V9Wf9Av0YY4p
hcli4IWvUedS50sMyaM1X5bkW/4bntAGEKqs0SyBuL0A3EWrjOS3TV2AfNBI48PBSGSRxS7ryT/3
PBsACtYmwOKFzgzLDtd8gxdGHgQHRFXtY+GAei/Nndpg4AzMjQibrAUI5ptau2j2QiaP0nCbI1uI
c2U6GAFYyhhsebN6l0nF8opwgymUrqNbWCWvr4RBqWuFFCbS4NTqTHinhE4bntjGlChmSA/5xBtN
m13mgQQIwRB8aDwzT54ujG74bQ0a1rOJC9H4pm0ZbbsoR8rX4cGwJ7zkh/FOWIKUr9vvXKMLX/Q4
caMWWBTlgRM1BJ1CFopRsRdsOIwZ0gVLG8IoruM7maZ0x5dwhRyKa0YspI5RDjJR/KuEExZayPxE
5iaPls2BQK0HU4IvwXeyfumxLK/T31mcNMCNO3yysirtY3zRKxfJkO6GX5U7EBinLdT0pcYAOj/4
7T2vNviCkIeGNz1GBfiTzYwkNhWy/QbazJI3xT0b+q3ZM9lacJEc0Ch/i8UqEJ6/GwxyWpY+GxVC
4E9tn94zj5ncIEEiXwybuiEvLbnpaD/3Jjrew0Cbum4UYhxc5hbJr7+J71T0nJOpsiRYnTP53uLy
fTYe6Fg4sT7jLxR0x/SDGRBvUO3AGZkHY9NEz7sssfKBLfZJu5XZ26Y+OhLyyoWmrpF8Z18cctkH
eUsBHDC+Wq804iiQK6B8+OJN9CLUZnhlhLRqjiikFYZkOe7am7B/r/esg6jfGt2aaGU0hL0OVgj/
aG1Zb9JEAvqibJaDkDhv7QGbSxIgu++MoDVriSsbiyPYjrUruvj1/IamiZfjz/yfMHuJFs5a29OA
yciHoWQh9ltoGOQtOJtmNoclqWrvmGQRIML4gGnA/yulJYntiUK1jtbVsdWfPJd+vMGppM+3BARR
zme0GiSFw7fAMG3tW6vyq9bOfr6GQmKs1OKt+5ZgWtRbQ/HYuXFkYgfcS4aLS0EHZOrRHZZfRCnD
V+4gDxH0Fm3Tc/rBthR/qNGeAjhNrwpw4JHPPodYqr7FwZ21zXKQpD2n6j/6eMP30mmNaJpSkvKh
VFyi2DfBlYTUKt7z/I/Rjmulj6/xyVK8sOrYsKaRI8c1jUuQnPQWMh+GyNg5buL+RCBr8XBOXPF2
r0VvZnuv1I+5e++cl0x7wZGoCtwWp1/k4acKNuR4AYGnADQejUo4IaFarN4LFSV/NqR4nAbtJYeu
SZwB66f7xgqiUtyCQLYVUJ+DA/qFZc1XTWtDA5XL11q+GqsyP/GikQ5Pl53rko9nXnhib2LZyNpL
MHzM9UtTvMn9q2S9BuSL4bLT3fr80nscOiCdhXUbo49OeY+VN0aWSXkEb/7Fl6aT8A+4WZDLUAm5
3YyBy6rF7VJ9g/wk0zFYiOGi5J15JhY6NapdQv44o9HDkI6JixncrtWg4+P3xvTFTF9a6NLgHeYV
z5KGEe+06A4+jvvxrlQ9gD+c2+hZPfW7OfQcZt7EbrnKjtlLTyIpW/auliBGfpjdWzR+VuNnUT7g
YBBVpbt59Db9A/rMmbyF67Hg2bzCiuGyBeWx592z/dDbGc2ehrFflGsgZ9J6qh9tX4SeXayZUJu0
13xalJHTV7Sx1F3XuqhwR3YgwkYxN93zSGLI8C/Yxg2+lcRn7bR9dCTawVOYgYOOvu9e2BHyfHO3
v5EBONLF98/lk3QUxinr+osnmgWTQq4iIxR6jem1MAoql5yy6ZwtoQsXwa5VCcNx1Xxp6QgTNlG8
8bFQ2nEu4rxQb0LZpWAdEjd97cnBtFb1FsZbJCh3X3k2u7MQnYD0fxQS52h2NrRH2v2QYcI/6BAz
lScDETKSXPz1+h+siexkg8OWXNA7LaSvjKN2J34n5Asc/jY4duvxahhoLeDAesOdoYf8Sn1H2Byj
b8550KR70C0hTnNIGczB1hz8WbFIP1oQZfyfg62Zr4Mj13FyvwNGT689p+81++zqXf+bo+rhpMLk
p14W/pZBaOBJgEnbYTO+teizf+w3juxWOjACzwe3wa+VPLy14g0W2ia3W/dYMmBeKBReS7Qkdw63
5ui/l2t2N866CEnmjooj2hp75MRskxEhX/sS52AFFS4RHuti9KL8qd7H9pJ/IAbk9AAZTjKhTXyR
7zLNsM+Ic0fbEKEhsDfdvZJgN97r7VA9sn5btrj2Xgcm+xJ1DfR9poGLN+1aDQzMfthGe7LOizXe
X9ITwi/E+1jfUaUQHnhng8NbPlPc5NC4POAY/kcKFuU7cIb0Y5y26CBx2kmfyE7gQYOd4qB4xE7z
hVxzB87sW5OvZ5mBCvFFS/1tw4mEbyKT9CSmOlt16Hm25PueNFpkrfuZlSdXDAD3zHaJoGE6GSaO
z2RCQP8/2WBuniF7CcHZ0qH+Nb87C14lMwLFZQxnLUbBBT7wWOLxy5kMVzXZsD2mxmYkCRM93lcX
X5hvp8VWHjd8aBPvczoNPOl/xu4Cads3MLbZYsrLgJmMUXypEeSdqTDTXwWqdrTmeOFGkSMGufVR
HaFV+2537CM3/oTznt+t88D3veqeRaFN94p0kRQlGTLdlgNILTIO5XNFchZ8aoT/Wxm/1MmLeQZB
Hb7yf/XOOtfYz6Cl4EjvTvmRsKRTsMWIs7kiZnfGdwPvRpgJyT7VdzwSkr80/CVpFKDuAWZpwxWB
TltBFoA8uVSaPY5tnJzY9BdbBlawlPBqgQ2rn9tt7LuZcEx2cQmgCmHWQJ3+5dsUtSkXS9pOlGxY
p1CPIzJ3lg08CWK7p8P4wU8A22pesR5Jy1vh5Cu9cGnLvwpXvScKhx2TYs/q1izrrDhE5S3ZZARu
+O68595nwTY7TsOV6yqM1hJuIU5u6OtcbmC4NZJlcwx+OP3ys4rkiYdWdf1f+d6sKe9q1YMKZv+D
6JEa54Sq2yO6XN7IyP+RuhzCbonZ/ZYY0J6KJ2Ajsmoc19ChLaod7RITIkZz4RUksq1O5K5TEi7D
k/9vp+ythm9+w1twzcOzRloKf2V69BgR+WQNLfMPZVXXuEyhjluOvBBqkxnGrSs3O+v9Vd4Wq+jZ
raT1nUYJAInMoulMOBNiOY3UCSEIOKjTmlOsLTheFTjDR4k9ifautre4HHSqZyBnW+BNYn/CrGEy
X3CccgCSGMHHQbTSb7n80Izicmsx+3EBIw+a+jreK8bDuO1I2J0fgq8iOrfKOvtN72C7VGwbOz6Z
xW3eG9t5O+NAsMg/1JW9UT7DcJX+y++Rx+NPS9ctswPrITt0lGgrrDH+0cL7NKRM6dmrICSvLbyI
kMBsQLSDrUX0qbGvv1qYgbicaGe1JbxpSf1jaVs6wYW1BJtv/T37UfaZfwReuRt9D0cUhqkmZ9aK
3WUBWGfsM5sx6ypimvYTtOesIFaM4vmeTZ9l/85fwBUZf3bRe2pdKaRwDEm0D0OhKXP1bgektqAo
z6K9uovoTpAHYkvGQsw99W5d22eFsamrM1IlnZ0kWXMFaRI7ie0s7zV/G+wMeZWTqKKILiMq1uzr
IDXotjgB7EOX33I8NfN3DFBr2l0OXhj52MD01nrgNT/gFPnWsx8O2qOU38DBkFj4Ea6D73J+87dS
iI/jXqUo+ZgYbiCKrl5RIeHalxwNjKOoURC4oWg8qv21/Gqi9yF6dyiL5sLjTNaTryl/zsE9LJF5
nuTkq7TgLT8pA3jQuBFxg5PRc9A+2uBebhlNp/07yyxAvLvr7ibAXb4EPM75hSxakn0vwUZqLhPC
Pu1My2Cw6by2xYelbXoTKhvdEgw2GsSlaj2rbytGuLDKIfMdaMy6dKnVh5Js+fIowQ+hzvOhXrhp
g/B3Zftna0OjgS9smHhUr2L5v5dHJz/Q85nzYm6RTHo9WwMulOtWZROtH9gN1VC5kijDYrX79CWL
TrKDcq3s2/kbfxXB6TQhOFJfje0J2KxDbkyEkAWnWbowE8oB0cWA2t5BThfgLj8EXRzhJEaYzGhD
tFmScgV1bRipSvKbQElwW8zGTb061IlXTKhVSsgKD/hoeLSLhhQbjRo3PeTgaGucIVpnFdB9ugGJ
nCgz+BvoAsqXjj5cyOaImEY4m78nNCfId4QBQm/HHqrXP0E5ECJSIQFISIwAxH9uOrBLwAEiVPCR
4ywBenE6D9GBqqIvpsrhyMxXwsUW+9OJ/l+HOimssIBmu3BVa/xAn2zrLnoBthNyNMjEfDYGdfwu
TE402YL1An7R83ikHkdw3uk7CTWCQuFG3qj47RyK7UZGycoswmhJZwP6wlSPuhDKk/p/qCH4FU4r
8ILfSlQ7GNbb6mOO7+fWpP57B0zmE9Von6N3qTsp0T1jvp5zMjg4N/FmLeny3fQfPUiIIKcyWLqC
i4/+jSIJveQisFAPgURoRwZsM5asAGc2r9qx//XgFo5VLJmOW+Vrl3I2yFhKCBlaO1iuEoCLqFfu
QG1e44TjUCjz/GpTtlg2ZCx89BsVbj9yP+JmDbQhgJHG+ImsIyKdvoBfbSsQZ5Hch/ampUzWEM5w
PTXwsRFRCd1giAuK0LI/xMXnMjnDDc7CgMmn30UHof8ihM5VxgM4juoK+5vSr7aRY+0E2A7vTOXZ
kRvnlsYiuUXzGlNMkDB7BQ8USqji3OEFIXyDZbAqkTzIqBnJu5hsm/ZB2ecRa7LBdHbEMNP+FcJk
ynodLbNBbU2z4NykgIAkqhMuNxLGAZnKD5NSAEMgR3RgunQuM6Z4wcMiCNL0H70pX+Yawn2Kzwqg
hZwCDxJhQF+o49yaO4w8+fhFLV663BvF6e+f7F3OzbXyTadBZYYzUUCvNbysdW3GSKIHI0othYik
GbsUxrKurUVYFMJBlk0kMd06D9xWs7va5THKnqhOA0ZJlnUNWXzcZUEdhCJQgqgL/JurMAFbsaa5
8LN8hJ4CgJoltyI2NlNsvPtEKcxWxuCNh2dk79V+/tA5bjXXQjAJkDzgnSiWV1c1W6QPCMq4G67Q
FBNbaYGxwMEUYjsVDk3/i/GLYLZ2cPLLajgJ5l5D/ik/hUB/I3I2BSYlqO3QxEm3sptoW4/7gKeh
gE+NDRLyQyS2ck3t43jVoO9gT61a57fPX6KW+lF7tQr7O1KrlwBOVKn21GOc+JHpxX64Vlg0EsoJ
JZWvHDS6OYKrz5Y32/lRUzs3koI1oHLM0HaEDwb0cOqt7rXEIkYwQdWJFrKSvkNwuDxQGWJApQnN
7lVDIKvzRJPpcILgzIUAhhOfTgSaxrW5DTEd4uPgTl+pIG1VeRAkwYqOoMC9G6cOOeqEUnmj+zdJ
Cz8tcrvKHv4FvDe7I8VYNuG1dRIqcx3x5F7ue0KYyYxJKH3LOGKGFVSfcx0/B6bwi0HHbQW25jCJ
iTB8o67NmF2mN7OtLk1UfwRW/2Hr8z6AgzRI2V7PrM8gPHADibSIhK8VC6TxgH3Bzfk4nMxEO/2Z
csixscQyS1hRCiJBXWsbYZDEOZT7v308EHoC6JbX54gnTRMYbwY5yJY3WjuvnXbvtxK1wIiDsk25
j31aztt8Q5iCgTuWRgzfIC6J8GHBgLDxJDcwWsIvfo3/CIec6abIdcO8u8ztiEEOYlTIanJ/HYL5
pM4l+r0alnYXenWpPE1VELuJRKCqth4mzEn97/wZsflNsFJLMwU0XD9bHWdBOfSrCfiu7P2rkxO+
GrCJw7+LYwIpY3T2tkBkC00hQlZnW6YSh+ziFMFZhU2RcsziiqXhfjehqwkhTvemDRZhL4XXi0wq
7yxf47A++zhpshDZrgVrnq9ALdxx2po8zcJNQEHGgw1O1lrY15WudFf9e2KyhTVEK4vzuMS3u5hw
1ilYbvk1IiJG3I4SD9VGrdYJJi0+e7GP2TePfEC7lhgFlFf4ziOdwi3itMGIMVrVY/YqdEh/lqty
uUQBD4WjO+iSdpyLpcrBnkKAEjyJwJp2kL6NkFApvsOvsHYOrXQXzspMVcGYWaYq5Olto3wbErUm
+CMIh7zonBdPhKIlFOVmI5a8kBMk1AuyoQA0YAvCNv+nazfjn8ywnjX/n40YGOjUgsmbxupqTUwM
2cFXljL+BtF47/g5YL6RVAzBKesVGKtchtpk+COn+zSr3LwKfgYYK7WknsXSylCvpCZWXk6zIcCn
jPBESTl2P4yJDWOPFmzb0c/bUFIkKK+QUaFayshA2CFDroRYOTAcz1GvbTUMSxWYyoKdJlxI5ukn
6h6Z+ZEzyxMljrBY71t2DBwraJbUTEUjr3l5BnKRXePSAmPQX3NyEmQwceH4gXjNjvPtH3fNvhrY
Ngm2GbNxvz33cNvE92ijs4GDOmYgCBjQQoFBgiVuIAuoRF2mqdoauqRUlW4AhBGOJBfGT0EuxmFp
wqZxLXNMOjsIOy3hGsJRoa9+hpDSjIfMLnAek8Cq061j+gcd9wm1ikDAIXCPV9nRmKfC+dXXaPP5
MbE3wbcQ25wg+sw3YSmkggcTfkvBR+1DtSZpoBgqAxPDDYx8rwYkpl39ETRhvHWUG6m5FjQkYdY5
QD4S/kMGjZ3N7o5mlicQD69EEk7NkDkudsVENr4laosuWdklTq8CR8yQYqRx2cnww2H8TSoz5zE5
scHQEVnpjehIYBg4GJ3+pWiYYBqXasDeT/sYQCrKyHYL/RYQn6RUUBYZHpPttlOmR2jab8i4YOVW
OAPjstS0s7bKMnRIUfHSz6486D+K5AMnAGH32bqxnIXeTccZkzIIxlS5AYt0jZMEFulIeaJoCY5G
9SNH5AJyxTvw0YDoHcn3n1LJ+eGbhHuRqk2C+cWZ5KvKMirj8iVRoLFO6lWlmRuqWwgsGYmtPFzJ
8T3U6n0GX3gkoSJN3w0WcNb96plCIk0JFKS86vjKgzNnnfGosJSngG3QUAhhC2lIMFxwWlIPIrjd
Tk0bBWa9zthmIhT6YTLCEXWAbErXmA8GVwkhDK4gy5rKtGLN4eTmmjlTUehgQUYKHdz28FttH1AT
8JLKsF9HxkswD+Mkampbbg5Dw36RDfhKBuHabLPXtoHTHeJKLoBeHXNHC/JrPf+OHE09jC5rCJAr
lRdRr2hRsjU5oLvpGgoiG5NCFCbioMFFPrFJd6e8DlLGv+zEGXPcsk3+SUwk5hqrDzTAWK9sS2M4
WHi/pJZ8GfG7mxtQzgZ8CouX3MBnRfOJlPjqx/iVxyWA/94oF8Je6Bl+lObWawjz5m5HAgSwuTa0
NCrNCgId2yoWpSLJTqmMNansD5aCs+4hhhjpcCmtGltOYtd9f/ZU/01XOIhwrtokhQOPCZKpVnn6
wKSjGDg8G6TWGcLyfyVTbNhnjwyTZwS13UX4SBlTgVqc954doUB28p6UNZWCDw8JIYYkQR2TDqu5
UeflIAs1E1Jx3WDkPLBs+FeE9n6KfqdcpT9KduFAamTYgkg3r4ynIznHUhZ/d+HSjO0SjYQgLZYx
1ww1jhLjyk+R7VgE08DZi6lv26Q709mJpitN0KzTeI3wzkQDFFfpMX42ffxSKle5mg5Y5IgoTsQK
S7F3lD80MmbMKcbJMKK0lvZFcS+1CQ1DtBYyOEWhbKSSdyS2gETf1hk9d3GKZWMVvPlKfAxMdleo
lT5kBweX08gcvoV9cSc/x6E96L1B0I6NGFKYmrWjskWnAGkfUaRWlHvJ+sR/767p9auIT7Tqf/H0
zOI8oL4JN9iIozYHEEY1eRkG6WPifcYy/LBrHP2LAvPyxybknNIt+VBZwW8tjD8C5zpJiLhsS/pn
T9bRzvqXrDH3etsRCJ1vDAdVrbM3tA5/CVwohgaySsw41pa3ch+AzlEeOeNWQWYo7HEt/IIiZDN6
MH5lZfOCydC+bO1LIkbpIPYdESzqCO9Sw/wl05vXRE2wE8EbrQ/2sflRR9F3geX1CEwRQGhVkG4Q
+wzejd95IkkI+IbnGMPMmtX0DENLuKX0JwvFFvqtAUaXTWpViFd4nuzEkZ9RpTUl6ENCDVSKUjQx
zHNIiUBtBiJgrLEDnFa+ca7kb6dF6KlCL2PuGjblqSMSJsmGm93J55CDRYSd26P0EfSeik5UmEMI
lYoyZJ8pVnkVGhMguigyT2jpDhD5Pa0fId3rC0Kaw72BJh2mxbgUl1NwNzP2XwlBoU9MGrSdmeS8
CZsy6o65uohjKo2nbZZ+5gksjmDSAWmImEDNU4G6CL9aCUIWfR7mmuVcXki/oyBsr5FqYFr9mAfj
iTpLVJunpOuhwQEWcRG0biFM62NnlTnWNtPyTzlu9zJ8vYXcnoxelKvOvu/8U4jES1j3lPhoZInC
s0CxEcEWj9czhrG9LugTCfP6CrGb89txSMvqre58zL2AGczRrbL4X39I6vldKn+ayt8rmbO0oUfA
jNzLuFNLTeKJvjkF6Whjg8QvaRugmJoj/c/VJpZfAx+5NTWTqMplStU+dTwL5UdDP9dThxHm6tHp
ddgwjeuiwowogwueoM2n6lEa+TiN1IF0ESraCyWLrhpXNlCQNzr63p45G0GODVN+bzMZNiSTvXIm
rQiM1wEqKjK0OKbbhVDk2Xa09GypCjIPXHyJkBlb4C9sz5KBEwKLnxj2GOR2+a2a7kFcfCVEHMzY
uvYYEKlyua6D90olS1o0vRlDxkHGV9BZibB6hdaHHn3AAyrT453WY2JU9hwe89nwje+G4J5o8sa9
DaPKD5u7UZv/UmalLY+GxN6c6caLmGCZINcwIFscLkWx9refinn8B9VV31hfJSRJjr2CdS5+NBNF
9zeDLcvKuWcMzYNemO7uy3neK+z7NVQAaqUO6HjuIIHB3sgcYmd3ChAo5uwvUj67XTy+qL28LkJR
9wcgF8H0YaHSG1GZraZJXmNeth6qli+KqDz0l9XA/qZSxtGjOwrUV5wr1n0TbJvU5wQi5dNAwswJ
ebBzTEDUWT11cJ9AVyQhOhefzYKZmfAot0hUBDUbmVNYZA/oUcjT2K7lhjG7MOooiuEmuOCSOq0Y
Z1nIJs0Qj5DMDdnixTCBmQjc2VG+JiJeltxIvmcn6klx1BqUr4JmJZIkxMulvXEVXtMW7AMLmf2j
SxJcgH4KpHLCUh3+Hc/0wwmc1wYnFYPDobDUi68yAGOIL2YLMxPhN4YU8FexAtskbxkEqU47UA/L
L76mbAaIP6Gl4U/e/Ln79kUOzqeexZalzvNGOPliGjRU9arjVypgtdX4PiosptJw2+A3501PSkou
FcVx1pmXosUQ2UYVPiY/qXFtZ4xdyjI8JTNBOFrgAn+LEptwCjdJXzTdP/RV92LiT1xkdAuzstcA
GRKD2Nxyfsski7IMLLuIdsS1rsaqd/+McilvhAdR68BSqhh+581Lm+qI6D67Pr+qOXCF3zNKU6bm
aGjaIUvjKzZz4PUZ45qSGIohLbdQ8fHHS5pwT+qpNpUXYSScldEusuE9McSKtHht4dgz+nht61r7
qmBV6poc3EMwvTYxPVs/eo39NeTI5AivxBZ4oea1N6rCzvhjzBVOsMId2gYPqy8DuDc18+/McBaF
pa+6keXerJuGyqgrX2Quipgfjma9K6xyY0kgLexJMVYQUSvfItwFywD0Lf/tGnjnuHxAMq+bBpq+
tVBBS1EL73WYbhLUbuEzZeRQipRN3sarGFf4uC1xDukdV2RfcW5RuYa0WyUQSda0h2BS0SZGawsd
I7J6EbAlxoOK/sMEvUPs28leppSHmQ/b+gCe6m+Y4YZsLmqZ4fiv1DTngLpyjBnI29tiYMSZjs+x
c9Z1VcDFHnUI77cJjVhsxGuOLkabdgbizbSimbpuaybVIadALmvn0cIa0/LV4FCE6zj5FQ+tTz18
xgiMYVTGGxPmB70CxpRiU9PVl2FuDyhJNoZNTJwJvcdVSF8wTfNUlt0Eup1c7S74NH3Geuj2EzYM
o8VBhtozmJM3R5FCV8IuoA7cKiTzC4uPQUsuPrOXsHBW4aQcS/ygFeufQYKMkBzbHQBAvJ9y7TXD
HMUqW1QK3R6Z375UnXsoxgeorAPYDGpM05m9pKHxaw2YICnqSUwIhIwhkiGsh7cwDI9TSTEA51XY
LURkrWAUvJOn7gmfee2EE14uCp6rw9YsdYz6w5W4FXNfnIk8ukjwO6zaqx3Wfuo53N+0azK8GM4d
ACUs3Ay4c2blUvrMN/r6CAS0x9aurpvPUICXsGwDHaInu47h+wtr+mhTcpf69GVmyFd5hJEJ7/G6
w6YN/3TRy9FCCUEEigovGdBoWDyYzANEi5dzmKv0rj5iPEftD+kcfpBAuB4NpCq3GQuh1NCPoxEf
zSn+mn38nJn0mQaPu2xuRKyuMEOdO7oiBnWj9C5ePGdQL0jD+eC4JkqhsLePlV4LvSsEPZCDhlgU
Rtd8S1pJKwsTVkR2CWccF6DGHFRrXcmRD9NoefAmVUn9Npz0GVbmPonbr4HNOQLpVudbWmGGolau
iMia8K9xSjz0EQoM4I1M8cR5nSTwJIXb8LrJcSMwXxUDqhQnw1j6H4YWbOFxn/GQe9Wypa+ax3pE
f2ezgHKcHPEMcfCfHXMDckZxVjuMwAgcIfY51C7smC27ix1Ub1EpeWmE+wZjcwl6XB9i+dB54pEr
odc0ob8ujkRHcWlEJpveQHIy0hW9YI19mY/mQE39dUi92PLrmdYy+NE+EF4uxs8IejR7AZ3RqN5G
DnMf2XVEcxTT6RUKgY7Je9QOr1GokB3HRJplkDZXH2lrAwMyz1DrzCXe2kJFDYtPRQ2CIExQkNky
cGJhasSKFQ8tWFlDUSKZ/hYMKm2s/ZzVkLpx6b1pUOmRUTahsosGBlMNenDsZ/Ij5r4C7py9oQLJ
tPU1q5ZxvsH0STCIIxjnBr0vT4sQim8MZDmD/OjL/oIQQiaXvbmJ7Um8L6cI70gyIX82JS0wWIju
TaDJJgGu0ixgnvc+kHBQtz0Rc9eqIkyJId6zDYCIWKTYKTEkgpjgq1scQh6SJb+zNYoSKh6nA/oh
1gN8UPuzdqSlkJODwFURWQD6FWo/eIkil8LzPgg7ofeze+VgN8Z2HCFAx/h7lgFBDpJXJw9cd8+6
5BzlPHzRRJeMvSNaX9PuETd0YNuzq1b/1IxkmNYLyGA20rsasiNMyjJsKhePqW05xBju/aJsF2na
c/xFXWDBrcA/Bxs6Uks2+QDKVuLdyjkpbF+mB4NICL7jCRwBI6bSOSCoQo3FMUFoAlO8v2uZg4Cp
R25XNNKNUS/SKeReQ+6iqJ3rSUz2GQ5hSA9/3x/EsYtcDdEXHHvdf8fHiqmiQFzFHNCqEY2wjXDg
us7sMzWyVueI0hzXFU+l7GaT7cbiYoJSMsKtC/lNLCaWhkqLI2YeVmaAu0yH1vhh7tFj/yyef7S1
sWq5emDCrSFgGPtT1BItCqlJhUNrQcZmKXeIFmsykpsYF4dMOoQTnfcJ9bQARhboKSB74WOfDKfc
ehL+O0df6jgeYqqjjAFqzphMUdcjtFwx1TIJFIImMyfutdf1s1IhThOZsXzEDvtg3PGG/gaSmJS/
ws5a6Dq4siw2wY1n3+K45V/xIxJgqlg/A7DbCD4sJlYBVj/PHkP1SD8JHCk0MZ4JofXn17EjbuzT
wBsZyPjvwgcI5SgAeFnsfVe6ehTOrmF3bUHzCyQe2szixL+zOEaFZyOTSYlQjtjGO0QRsJDE7slr
pc1GPGU+EhCxJyBciHqRFCpA4sAGRVJvQhk24jBRNA/uKrYEQGGuZpPvweaPCxigdcXMpydxUL+U
5Yc6vOkME5j+WaOIBaMcBkLL/PReoBdsiUcQsV9UNabywxhv0fnfJl7nfCeuA6Fhry18dpfKLL3Y
/ZsKEZ3SYet0v6WavckwNMVCE+h6japRR+1sgE20w28y3bnULGWUh+JzKs2VzyfOrxq5vYwpIVNa
fE2NKNqIXrlqn+IWxfGzFgRsJtPxjOIjc47AtrbWrOmuNxh+8DTTo/8NY6z6PYLCKPAGXisYeA//
S1j0EDtF9eiMo9d2GrSfX9/qUa+LChW28GK8WOGleGJFNQhROlHt9FdToW3QeIv6ReiM4iw4c7UF
dhI3xVb4lHO5je5f4Ic0olDVQTorCJw8uEGxaexbSia19kPHxffNVXaKz1iUWMkv2DvMQ7Ou1kIT
DHOHzVjWNlI+ISj2ajirjJhB7DNqlC5UXXGQMwam6KTPFaDr31PNhWMWxl3kd5Q0KHN/FNN3TTdP
ooA1E5tsa9wWoxvbt9kaC2Sa5b7IarJQhcw6VhGPIroarrxGZPn495JtJ7gIEzw4UmjZN+oJ/oT2
iVaInUdg9OIikpQgDtEem+ym+qnw5xNFIGcNTiccWXwE3cEn2q2SdxReAP1jvPbpL+abOCuE1aok
3eICMQWLIwCMEKQHSAUWTvshrnPC+LQx6X1JNF9ED+Hk0qNOL28OuBwVhMA+xJKQdCQ+QFQjeCKn
+Npx1LPQ4TgxlRbs+CQqvcz/JcKzhUyVvsXgTgJQYYxAraQwMWJU4vwCDDD2g1bCU4Wb3N4e6v3Q
xKIVFikGzAXWOm59/XBR+t+/ig4hENZPAQ8wBF1W7Eh4Ihg5a43Xwthp0I4wIIT5Xgb7vnET2b2h
nUTFM2kHiLMzGiQMLbkYxeRx8cf+5qTJcgxyJPUc7kxeeH3oBwiAeRR5fnkvEoM1H5vM0YMcKCRr
WcLwBC0/b4CbU2S/3Buxz/NOYuwrIWnQpA6M8jSJeAbGD/NPqF6jgG0dy3fAZqSZwmbyz9GLQgrO
AKCs84N/a6MfTsKhXtgd864ZieJyHAHBsC7FHKwnqTRHTtaa11o5RqR/iM0kF3BQNEsAojRqEDT0
9IGTioAYqqPgERT4WYhcDaF6RCw+k1zEiWOdWMB+9OB66fAXewkRjOUD/wOYEHWJqgr1FsG/zarl
kEyiYiU+JXs114iHBASryRRorRtRBkP0g/6HvJhVKCAvFS8CxEjvCoxNrp4k3HbY7oYrlhxcJa6d
1HvVxk5OUXktofVxR8Q9yKD3f7IrRpw9mgyw8Q4vwUTCyLfxxGTVUy9G5AEkGo0bjGKw/lWZfHPg
woYV/BrxT+JQoEpj3s3vKdgSVI992p1t7gWMy2wFu0WJBlcZmNJA3WJsr9P89uzCkiRGg+fBt2GV
QnFJ8AZosDfaROWrmp3EcTBZCP89makdFWdGb8XYh2kfew3VGdUAD7IxiD8T/cpf7PHhgOUyqxP9
Hx9fkGBoPGEMddlqzJ+UWTzDOgWDwH0T5m18heN8xsEhY4jNPwpzXGD4DtIzGmnBYaL3FHHi2F9z
zWUZZC/n6f8RFmYAqwrpmQqDM94Wl6/9c6Bo7IMGNzPHQlSmAUxJB2TU1433ITB3lkw2DwNHlVFZ
xJoUn1PtEEa02kvPPKFC1ELuoIx/O/y/4Ay5ZBDafk2szFlMjOioopVYn0J8Lxg83DN8yahDRXHJ
TiHQ2cDe8f0iBVQ8A1Bgkuw5kOsUDjzWAXgemUZ5jz147OkkEIuJDf9dTFw/WmBnpAmAXKtbKwnK
oyN2zRKopA8wfOLWQ3eCOMVNEHS2P3ILbjjDjwRSLUr6zJ54MsQbZgSET6rY0HOf3j3EiJbMkOjE
2qXWsoJHy8yVgsyuTtTcaOn55TE3tMwZ+0K4cPp1rJMS1P7y7IAGCMxzQssSqBeIcTySVfIQPkew
4hQiQTl5igJYBu6R2ZKkpzbkqT2ZrUrpq43WWrhiTfJFzu+y7+UsXAw4kA1AGuFD8QFU+1hWeMFm
zzQQ1DBWr5UfeZZynQE9rA+4EgHkAztumS9Ne3zvxOeNIMD9x9KZNaeqbVH4F1ElICCvdIq9STTN
C5XkJPQCIgj8+vvN7FuenJ3Ghmat2Y45xmORhqJLy7Qpp7nATTXo3hOYSYW2B62an/BlsgWhGk1A
39H9av0xYK4GVa/xR6PFJMHidF+4wBxSogvYN5TpUypscrflEC0kc4YSU8EJEtPY8KgazFQBGot5
PgaR9EcoSSSehcJ8g/wvEg0/o8IW17dYTwnWJNZD84vhzdHqn+X1FiXLGNocgX6MRempyHbE6W+L
1gxpW6wxE8m8psQSfTx8W0q24hTltuPs78TmdtS8ZliGijFdwhXwSX1/NpEaxi3f0dHU1uK95xmT
xehssDSxY9gteFORiuSokunnrp/FOQiVEPCq0Ti1UMbaFjxlYHfZ+eQCcoRZ2SH98pG0fwEAxvn/
JpVY0StoMIrpZscwl8gfiD35CGgoIDISrdTiV0JatikARZwsHwnBvAjaYGDFyBA0MIpDci14K3Rf
gdVh3NHQmJh80NqzNpxwgJh18iyF3LdTPwiesu4k2jLcXAwDiDUIzRl0B3pFoc6yPblEcP+2J1gv
bUZEFzthmhcFJayNVQuFBPxyatyfdQji5U7IHXksdVojBffXFv6t2/01t14l8SHZ+yPjRC8GV0HU
QiB/Z3SFJIYQX6ptM8ZydDXeQoDDNQAngN+vUoHUn8xSOVn2PVAgu7RhVikg0JBJ3EfLFIliBAbc
wgkwSxm1V0vKZ7f7H2GZ/hjdvrQQJF9LN7pm4JQxX/Nyg4SDGkEOtQrsoCSg0eNMF328fXdtwLq7
pRLxUpopIXc/GTkwaO1g8aG3U2esZtWFlkHOZibDrDLSl3TNCUGrkadEmnTzWYkKoGRuv9YMB+Nv
oATrAqDyZsjoPIDKqN5wHxM6YxA4LWe/EhndIN0bYg0u54rKms2ii5EgYpiOkM5iSqkdfJJK4kPx
YgtMswRBJtmG1DpHwMtAQ5U5Q7tQEHWzeoUA9Ex5UjW4JzIJNrF7gsTtG7CB1+RcGbc9d581aUTv
s1/uM8kvro/bekVCArY3DSLL8Dbb4iQ6GpXsD+AYWC44jwh7yBo4BYn06STHH7S8wfNKrSQBUEAL
QjdoBHe/ZuOhzVSUIQbEpLCPdcBk4tsh3yEoI07AI+LFMYo3uDitHW7P0sCWLnkagQJCcTSG6R+3
Z7WYDuKS5MbhJq9GsuyzP9TLhJiexB4sZW4s6S2v5Q2J9EFyuyXAyE6oRRZ0U/UlO8OgWjOqCEib
SztuAsmU76aoEEucFJkBoY3gYv/UOWiQZOQcbE9RU+ci3GMZjVgDlWS/xQkE2bXL5+FoMICz2apU
nnvMz2aEjwlzAVvLH1IQ/usrtNisF7oghj64FRxJ/a5lP3SUzQnuyC8wcIZ97pAvk/NewCZxgw0W
4wKk4Sp0kOYPll04UfisO0Mb5CLEONxBMeIGhVfctmKmO4IKbAUqixI8U44wxh+1No8ct31O0tfm
ttOx3Ny6CVw9YCBxQ/GxzLd4P9hYOE2xHmqzzB/rR/zwREqXca9uZDVArsOhNCpcJKQXyTXQ46PZ
Ze/iGq87sCJYJPzRX/1dH8BA4EMlJicG7KKfBUTc4iNlYSqQ8MVILGtxB8ks8pqwJmu7pixWLIqC
AXniqg5a5gpk0gLkJe09nibrUp4qwN8JqlYwPxRzwZZxJXLUUMSPZ9pnA4PMrXkl1pM0llAWrxR1
uyo3z5xeDuBZ184w2XINI15hoTcrK5jCHvUnSZXL7A/2LLm1NAuOuqrTl2WGkOnQLGDPm3W7sSyG
1hkljsbQvF8kDotiMp8rWgbkwEtCPBGM4W5Jz0CA5TSz6zmMGEwLmwGFOIsSXYn/sOxin5LO1CRP
t+K3qk8WQGbZ65IqcPiYb95mSEm577CxSUmBBXjTBvEN4jqv8QfkNR6xkaEcWf51ecJb3ojrIbBh
Onigz8/wQisrg6QNN0Q0KD75KmCHFn4chsxRUL0vhQK0oXgLLL9/I7t+AM4szHJJeEES02Tfd/Sq
rPYvjrrPGREzqIuTV8RS0G7+khrYnyKR7Y5PYnAeIPvahXd/wN5T7rjH6BDADrVEFBSnVxsllBuv
Qk3zt3hIu4B0kp2WTkWDUGparHDOF5YHpwCdRMEQr07NZgJuoMfEv7Swk8ucsguXCO9MzGsaMtog
Brpnwz1gWZA0WWnuLv6qWrMYNOus5Ji9bodprPBSFAmz9pkIzYxC2RBQYOQE4mB1MZSSzMKdzFzl
d0N3WlwhFWkcG4fRJdQutR339f9xjaR6KgkGy41qAAMolDl0Y6e3O0y4XFfOPYne9frmgJhHp9M4
UQ/CAdOejah9twJ1GaF7U0nS8g7SVBM5UaBipMzwlltxBdRSYFmsZGwxm56Pv8Kl8ZdugDFsPzSG
8rn6E5JAtgE+dvrjktfglhtsoC3QZbCx2vzDksAhpSl7I8Ql/6u4f6wfhQtnwKFNqSnZq5AHxHjT
GTh6QW1zuLrJaKcwMFxPjU3RiUxJSp74IBwIRTzDGDydEL22APMy40ilBJfST1AZP0VkqDcK+HNT
h15PC03oAjvQgBgTohIsKphdiRNYKimpc3NqU9slypZmA8+gFMiCJqzBi+A/JJGo1bNkJPV8Bx0k
qEPCIDYA+aDYBglk4OLtoZM+i/4cFhPhJ+ZkyIbxUMw8/N92AzakQEAliMx2wYqetKXAGh/UB9sG
lQ/CMAW7NraHmwGvF/RetCtagPRngfHdO0hW6yVxIjMgXHkJ+isaMmB4kJ7lXDo6fFwDIcMR4ye3
ihkMfFaqn4bbKYGcZaTQFH0IO7tKw7LEm4OlUehAdtmPLF8uEx0DuNKr68XENJDe/T+0GssVpCg4
DzEplKTnOwtN9+4XD8T0ikS9cOMRMWI/yXm5JPBIs/LZOPqNvhJKxPgJmJu4ZuRccjEx1+La83M9
oQpCVSJH7JYotP6BwJg7j0hfc31KGGgBUMTmx6cg8ipZCKR+7rLOSe+xhKgJycS1+TqCsrvOQ4i+
pFaE+yQUIMvibvHpakQI54F5rgB2XUOKKT1CM4ttDb18uWPClGjoox5/Wpp1Q8MECSNDuvXG6MY6
R9M9i6DRG5kCtuN13tZLJHCMe0XP650Bgz+IknJ0S1P37h3tq8Qvuar90ZzleyZ+4xn5trVwoxvx
PE4PmRFOAIRm3KDoKsN189X91nl1qn7dIc6COgwyMsQuahP+AUjAiWzaZUy3g+1sAbsRfe1o9jaL
nzM4UzQgPHjEQYNmpX9tofy62hUi4kEfw+oO0Xs7AvRK5ijDLnzLWit4pofKlmpPc+1E5N2opxuV
B336UYC05nkCMriSYEMmiebEskBNhU7/0cRBmcJUzD7sKO3fgA9jNG1N3YxCD6r3nmWfZybkJQre
aZHeYDnrKK5gDVFjsUdjFdHzSTsV9Om/IE4BvRcnuMF6C3WvWoWmdfUglyxBLBKVmj8dMNyBTS+8
mo/KCGqED5iUnaMYAiWUhI73u3UyFAbGtfkLZinBLOo1kqA0FXBIFQurpqDVtRLk0tAGOEWB6UBK
3ABt0rKPskM40IZw/aOGJaMFyMF1gl9VpISlVMZeOo82hKk6rabunDLAyHwnkMK4n//UUmcF3Y88
a1HPQ8g0XdAvRPbwjhmjn2BQmCV0HnH/wz6cQZzaKZanM5wyoayugW6dfVDWx0/KBV7UOTyzlBvm
KkMnH+nVgAmdRgu4l874mUGGKvLscQ95LrD2KIcRHOLm63/kmi3+52YhfG4+dfA60MddtVcFegH0
7OMTBVmt7SmgABSDVAOs9McAXCwH02xfQY8yG4j3qYvFuc6RQozB0JXGs25YT/cb4w33cpVQfSjU
+cp63PfFIl4WRv3COqAPSrV8SUKnVrTuYHHqdT+edYC9wsdtse41ZsxQXSTSfDypADwbGxMgmhoa
rL0U4amoWSgXUhqeiOf7tNxZyBxfF1TB6jmQ3tkNFb5zh061glVd0IxaFJcmfq7cZIy3CwXCPeYo
kbNYFIzcm+1LXGnhQj1mRReMqPZIt8QePmb14m2BHbfzXyRA3ArBDI1BvWQGBgD2/kqbg7r5zamV
q4Wv6jNYTxAaoF4UIZYC9qZV2xeR2wbBsNLwTDbQqgUzqL3UpBpfY9FBzPnypzZFAVztrPVIocy2
ktVs8QGW3MFiCOp7MjJuMR7boGMch91Wt3oEONHNJTMoPgRrmRcMJuMnb/jAhXejh6mn2VaAqsmN
Ee93rVTXRtRu7mlwX3SUjXA5A3IRj3ZxyEz8iYxso8s5sq/M8rpiAuFQxPY2bijlFSfQ2lay8Isa
va8iYlQaaGt+klZgB/xdi5UX07B9jcKJULFDAuwnERArw11ASR+b900Gr2DGvVOkQMT4vBGD45/9
dAUlVViJ2YGzdW3cvkr0a3XcdiNkF0C5Hjd9VRB8Zu0vW4rgiJtvC+M++WRCLP7YdYaJbtv0nHkq
M3pdSdgLI97zgB1rULxkpkwOszFA6hNyVdQZpbZgk+lHcOCdNOW+68DnIlqALaxSazNno1FVyu2X
2eNSjT/6FSXk6XRr9Re1IXjUmOqFWJOsOrP0d+VG4Q9UJ9Seuc0cwSJQtHdtnFaq/p5C/dDOIIQG
nQnbVGct78Vjz4V7QLEuRillqgca47An6lGhsq4Iwu5zkIX32DWHagu7iGGV7kNLl+28ipEOY4wE
L6iTUGTxzLWyL4smvR69T/AS0LcpPvRhp1EELAAGWcPhVhItM7aGA53a+VMiLTQST2LVIr5uDOqn
JUq81a1n441AbCA5vwfDA6KguxK0OFbeceoNAAbgS7jD5g1ZpisNwqtroFF6m/p1h2GooOeJsdDk
AHOY0VTwsQoTcQsyiEiDQWqcEsBOD18ATgPQqbicfLijj4IiyKDwsNhDOrSkNjKiWIYcgt8iL5YV
ZYjHLVtLAAevoASa9QOFeCaOraSjr0DlhviD3CLps3ebmlWKiY9u0vBJllXfeAVz5E22IymjRLm+
tsPJbhKodxawCfXBlIITIAZMM+AvsN+k1zeKg2CqCEJoO8MW2p8buz92aMlkBvKghvETE/Reb18a
0HAxOnmGCo5m7StQt6yKppwHdQUDKTqYKrshASXecohlFDYZuRfUSqZ6lCNlQc+gpGE4J9cQM7jT
OC5S5aWO4JFZzELmrWqIjcVy0ii8Auy+UlRXatOTt6sYyhNgy6hSRzYDBh+H1lWoNCbJ6EqqVf8I
JlEp1iSPC9KvGnNEm9Enp+h1qBKAF2oPULKMV2XfY4pBoFw+gQIfpsmH+nzNNiM+FLRwSgMRmqpZ
O50kV4s2bbweTRtR0uhvCrtqRmZhDmRw4uxYWTkUdBMVtyuISKPhECCVuppzuAV34F1Y/Tfo0Eqo
WLri1eY54g6QUPnz1qOCEHnlL/pozXaf38BEAcEnkaM8IBovhqIuYyrEjVWuTerCMRe0aUpUjP/1
Ymdd/DYgzf1oCYRm2Nf0GhL+zmbZTgMfMgNVx2QCY4bzFAqSsKI3qBI/jRPZP0dCcS1RGdXuoBRm
3ILRrwh7a0K2V1AlagkcpLuO8UB0SrTGK+KFlIFAYKR9R1F1J9DynEM2izdFfdYEon9PX+aYi/pT
/YoXWlhOxg5BrKUAgbCRrhYZwR/+qwcxOPvIjbk3ZycZD2UluGTQmFxEa9lp8C7pJvgXIJe/Bgau
nGZ+fLRVzaurGHbQKbyyrCqa0hAafqaR8TrJdEg1ePVoMmDtZDacawznPQamKWJrU2rNhuLVe0wb
hE1FnBabXDWqKFebmXwqhgWlG0kpa9hdyCzu9EKUkR0AK4pBqYiEqZvP2JWRZxrE5fQ9Zt0AaTw0
vdRxFGAadRtdUmhjU2QLLOrKAiKhAz/HfhGazmoQfxS/DDtbVWAOSCCvCTBSOm2E19haKbjRWbgB
ax+aU7eAnyxDGi+/RBmiZRqHNqaUdelcgl6uVJCpsO0PgP8nVLzbqQjjWxOWfGY7kYW2H/ZUh9N0
hbr9y8y2d5J/FH/CHomrhmYj4ZItOLrPeQ7sgMC0J/PUmd4wleZ8M9HfasCM3EYvfQiaNn7RdcDC
8SWlWFSb0O7YUQCDW+LUXL/ys+saCMPohcTrxZSuegbTJ3ZIpEMVMf+ZSz9XobVgw2WpWyHFm7EZ
D7pShQK/SDG2uVGuBZ8ex4NH2GQYH+ns1+wgIaCqWMKMry7x9zFbp9hN/bugkYue+UtFX4JGhsvW
diX4p2AgQqhiiiaAubcRwawUQYAxbOHaAGBLY8mujaAgkIxM+hHxudF/HuV7ReEHPNNODAiVmqpQ
fPJXMYizpt3oVwBQpOlc+e5SGuiaUk1rktOMhpyNZGtKeI2/HgbmaGiR/l3Lhb8wDuAZan8G7qki
ZJaYnKY1pFB/xztnQFFcddQwC4p6ZKUj2ZKt5K/I+j4CwSyVFL0Ni5C2ZYr0MEF6Qd5wWzBtDN0S
3oNLJTNHvah2EFWT8MoNEvCdWA7S0Bw/99BuS5VZ/Vv0w9wssbYzh+uBxkVETX9R7hdywtdLNodm
gjiTa89hs4KoJYvD0mNInaLf+yJQExukN9PpH7fsucp86KskfMyonctIbQ6dPKtJkPUFEylEivNA
IkYr/9HVwaWhWKE8iPLKMB+gFH/A0EsXGQPGagF/Fs0UCBdBbM2kwK3Qf+9aqHvzX6XgBj8AiyN7
HasYd7nECF9rGRUCiz1WBNRJ9WXMQiB+e1C87Wl2oSRKUfmywP+U5deDOa9xdwPpmt+dmUL7jkhJ
zLduJyw3G7Vf2r+ElaN+jkthgJCgdJyj/XrnXlQUPSL/YZyF5L+pTj0qSgajjeLMDeOrHK2AABuG
fAGVoc00nOX2GhMaPXNGNkrsfF5u6iO5TJupgnvcpAxOl/QKIxvcPHdz3OmW6rdU+jLuOJnnXGcq
tehdbU4QPu1moDxz7W1RPxVEXnl9Vq1n8w5ne0NVRIINu3aQYJjBJVObkHLy3W42WYEELGMZnySq
EP0oMeulSq5AkEv1nMysl5JmajBuGw4IJHFOifFicle72U9DkqQZ39btqbrdgzn8N1VyefQnJdLW
MjoeIdrVaYQ2MC9XM6xhurnDVylh8QAmXDG/dQp5uW274MW3xG2xOaJJdQsZcunhEs6sDYmXDONc
GdKtH0R0PwP+qUZSyEYVdVzdZxdq83D/Y7Qo2jA1/ShOKLma7CpIACMCpgj/3D7+0yJU7XYJwSKv
YQrHoI0KMXpvrtQG1cxuhRgg1Z1pRLmFekxdJfRbcmZl83DWMB9TJp4s+/xEzU22tVmfrrTnik8V
zkUrheYbv4dKI7H9VScyTiY/LmhQJr7wpGDrzYwi4Hwn+1+OFRuRo3PXmsGtPGsPKgBEToMZQTfB
slFKP4eyNWIKw2AGZOqfbxV9s/JNBSwge4LiMuBlT7XTLYclCYfMyEhcKf/2A8kHMmuP3WRcHdhi
BxCn8XCm/Z7kL8BE5Dy47BSHJOPOwe4UeGvJYYj/YFidnBbZt6mjqVmXKygHvMl+vt8umRnMirOC
+ITa5wE0T2UBXmBpK68PRFQXNYovdNL6utveuy5o5iCd+ZjoOm6bLDkY47toEI3qI2QCs6MXJVOw
ttkcJkCbJZY/bcKMbKeZRNeK/BTpON8AVlCwh5JFv7XjZyQzaN1yi0QzeGgIOO6eSBLfwB3lf66K
Ih+rRi0gIW0dokZ98ZZHQAI/kutvS7Ug0WhhJCCFVT+mpid7wJjUY22mh0h9LtsDZA5dvLkyKfzo
Z2eZFxmHfKPf0EGv54FwXFjzK9OEzznGdVSRKs5P14ppCFxKwcxND4FYeoe/Pu0kfAN/0BAjCA4W
IJVPeu4BOqkPI+OzCNjWxVNhr7TP/kV5I2TrPm8v46V8ql+MN+tgHR7UbtbwOmyTMNmWG0rVYeV3
frRMV4t1tIxX93Duqo7qNG74BEuHP/erdR92e0aUjlgJdStLYH09FIf8VJ6M1+JZ58tC1vmLA/u4
H5ICfFHQP3cfs7P12n30zwMPEJKXCCb44+KyuNiRM71A8Xdsnx57pXfgodu2T8Cpun2+ylePJ6hG
If1wqCwEMGlt0vW0aXbpqdnJY1j1m+SQPbfn6jTuWKv1IT1Fx5gnTRt989hZG7pQI/9Ua4iNVlEQ
BViOALMd9usouK6UTyQTNtfVLFSX8oiX99WTsgc9flT28YmmTjywtF0qID5+MHzw2jykvrR1YAXy
ea94eeOd+1W+K3HkLmgIv3VR+VkTjHk/ZchE454Oi4M9fMs+QTm6QEd3kYfAuvN26Vw1JDnw7h7Q
a58RRKhNjeDx2TjBgTkVzjpfQgC2SkNh81tPy+vG2tuZCxfBkfGzPQD+L6qgFDzuX9H78DW8Js/D
K+Rp1bk5px9ABp6bc/YsF+zGWZzydbMjgQedv7RWTC+s7ECuM2oEIfQA3HzGWMJh22/LPUOx/Xax
3ulBvJr5fUiEFaYbdTuE8uy5bwe8enM7lOt8DamijFY41ZrG++p2eOzqw/VgQH82/ylX8phC4jZ7
Ux+6XbdreYAHoicOWoyiyolgGR4Kp1zNuFfyFrzh8sEAIRSQ7VLlq1wb/DJdV7t+A0ZgKXe42U2r
7FDu6pmzCLkLf49+dd9AK8QjXkITPA/rVbxkkBFmalDg3H5UdLiJ5XZaq+tsD50wMl7bx3bc2mv5
uu7To05rca+vdZ4B2OlzWg88mGvloS8ZhUqdFCpP6yxDhkv2I1WTVRvwO++BGXPjkBrSv4UCFAgT
z6/zkPoQS4dX84jlPSi4rvu1yhuywzkwJGO3cDpu6WBaS0b6QpiwOQZUTrZQ/YRVaKybUP+dC390
GzJkXUNMnb7rfrHK382gDZEIDJA65KF5M2/0CGR9YykPUoBlyyxuePuFhC35XDwzsOtwwl5/kfeV
d2+2TepAuL2WU4zDYQ0v8bL+TUPQ9jf/8f3vfXg54ePsG2muaX33j+rfdQHWLdFyvs23cVjypTIq
6UB8F+gfA9EoGpsv8PFR1PApbB6NyTFfgDYd5+Eck1qvhtgJH+8Lz3Z7h+HG5ZKxnf38+HPfLEtX
cX/KJZIqaFSQPh7CQ+t8DV7w5r1pLlM3LlKEjoKdYkkAFMxd9lj4nbswLmK+5A/DBvPBpuOdXYLJ
MNreHYacXGMPu5bDzI3zDS8hZVzMjML2jLbJq/1J68rtPOTjHca+2O3yuPvUgB3TeWXUHRkSfQ3M
ylmwt4HrCg22mx/Bvjl0B1xYCx24F0PTabdMECxr533h+K7vfb4X+9HzWXH4ajb1ks6vm/EuUKe7
8bHj9xCr8rjuUUvj96/fgwsGwa/C+2WAHn3wSTCCxdvkzzxutYPPd9NA8VKv9BhX5jcGHKEYVh+A
wdPIQphtyR5c+S5yYFF1VWRpoTt04f12px3FTS9mgNnrNmiZOBmPMwQdvN/j9bZLPSitfZhv3HEl
z6f6xzEtnGTPpBQX5nt44mrs32vn8wz7pnt15W2QPQivbuxBcuHQb+PViZM4n5+35cz5/Y9IhZ8g
ruX8b+6ZcRz+QVaIl4Jw3SVryI55YezJ8Yw8LeMrD1jVDmEPv6ENvGZMh1fIM+DC4mILTzQEq6nT
X3RXZXk3Ye1U4SBXwnW5B9DGss+Zofd1/1NOgf3z98m8t0exkZuGyALEhRTKnddXeMR5yMUBC8Kn
/TsOrs4K7hBqbwEFKV/eQHcpcpAEOLLjVFc+3F7DWMltIoH/24XZHqo4v/OgH3PkN8pp4pbCcOpB
nPS3suIQVlq+wx05ysXcFptZeHztAqh5eV9lqbvJahEAcf67weTTPOyfJsgcmm0s/IoGN1x/jrp6
CRpnRyTmnk4EqKvNx4ftEMXRTHfyleppn9D+Me4RMOT2Pr0sLq1zeAmfwuPyteLMIQEOlJNy0tcA
T12WrFwmhlCCz9n25nxq3ie0KM77cok3dqATWIFl81DhcyFad7sdjTJ+RljZ1zfGBlptfgczAVTu
xSH1Y0jqgdsE/55TH/guuD7zG4/XBVf+Buund/Xqg74pPKhaNqh18GrecZkF/55X8K88Mt4lC/jL
LgtiP/FiPplZRQxI7gIZ5Tv8I0aA0Rb5wcbxMhzslcvoPQnwHyuEmHzsSTC8KhnmIfZh9/Uhgfgz
EnzPk+VlOS/EWHAGcgRkIkv59KsnR/p4kvO+csbDitH819THtxGwMNl6YNCfjxmEjHZYJUHJCVCC
TJ45Rt882k9yKNaTmBtjD7J2Ozs+3qnrzXzlAo9kZjnHIx0Jzwl/fsjInqAh3tz/Vop6MskJZG1B
DMDSE6Mh/5eH6nZbseyyxoq9ga2iPMHeSdjR7nq1vO4/NYf9dl3zc+HvxZZJcMLK5K7u92bwfHX/
g47/7wErAq/8e5vocJXlcE6cX0iCnec1y0DWRrNl+MORhTOsZQGbz+LejrED+N452M5OW1NrcV5+
DP9oOu9X+W/7+nr8+Tn+vPLTLIDqHMtRrxM2tdgNPv834l/5aLEYfy+hjCyPVelWLgpLWPb+Vb77
+T5ul04YhMcjH4C+tPMtJp3j4Nj0NaeEqZdTFDsN4iEQQw6jn7EE2c4BZxftsPXFjP3bh9/f3728
xTc9+zUQGwg4+Y4/i2emfoBvIfVyzMPtlzP2xcrXmA1qECfqYu7N//v0bbwFue1Yu3xLFY8r9O/T
5b1vm+376H1+Pv7Tz9bP1YcZeXUWE4ztFMMbbbKN4Zb/fX6K7TfwL//CjsXzsK5/k0+xutVWzk/Z
ySEjcP88rSkMlVsiGrf1Zt94YpiA8U6ymbff2294//5eI9djFthLudU9789YB1GE6n8yo7Fkb4u5
u3Jfr04Z0inFc/17qEvtQJOSa2v4097wlR+a+3hayuRLqNADyiBf7PhT4R0Onrc5nWLv91nxft3I
p+SJHUfr1THCi7XNnbdo91Y6//Gk02V6Zmvu0L1+i/d3z3KobrrzX5TVlhA5O+hK7ke/cb5oz3mU
jkMWk+LsoPjHmhHU+wfVw7IxNe5AkuVC/72/bq1D73X+43cIrlv7oH73nu3AVQPelAj77lED5/8t
Wc7dQ579F0zz+sZvZutoR1DDm2go1LBgNxqfbAeq8/V1DZp1+2dYJRPC0J6INLB7qgMEbmW8pk67
A7/Fc8X8xr6EGrJY0+Vx7h2P3IL3d7my578rK+YcBQw8U+S0Lwz6edHm/V9sMQu/G48lAnLnCepF
HpPTLKFX9BYhax5thX9rf1hB33YcKOvzVK2nAezCKKIQ0aijm2jY7cgmUej6jci0ZLsfRrBgzQpR
0NrBhsbz5h5rgqCW9Uymy4qGcpz1zsQQL2Y+RijIud1wpiyHk4Q/hg/bBOc1fJFaOeJosuDwFXqd
ox8zN3ILHDdUwZuHI36nWjGN9E0efb57UwColAfVkS0ApPALOnq35K0U1wxpzWDhwIA8V0sY1T/k
8kLyENbbxannZv27XcwoemThfFHL8q5v5SbZGl6ESgCftvDbTbta+Mp24daeHs724AH4beTqR8ND
cXRtr9p1tYKuxrO9YpftJGT4ldgCtQ1Hwkfb+aJ0xEPut9zXcQfHOvdaHl/G5vD1wYgyufLDbX2o
3Lc31k67bvh+vku2TOF4N4/vl0OwOHWsrd5TDg8/38sa5q0Psi6YD3J/vts37TB/foWjmUiXGDd3
n/AsDDxv8C3MvQjNufzExS7d5d1xtmzSCLt8fn83CAwgB8Vo0U9zh6fh6brSkJYgn9zy3rHzJacy
BcqhZ4dcOj/ey16Yre1DFkIg5DLU4kvgtdhHT48VUz3L5OfhMBhF5JV642pcsU7e+RvPuSB7wxmC
D/jbWkAXluiKsQlld0gwAQt18NU6cqGoWLsdX0wne6TnWHv+TGAulwE9VF8NBmQ2+M1Wc0d+ojCy
n7zRH302G9/pgeZS9PRnbEDZmPIVf8Lu78hWZYtyCPW29ZtfBnUuuXN5OKfT83q933+ez7H7+1+G
eclc5koc/Zn67gqhGu67/GuvxpOcQb5P/pOPmrw5ExSO6g3hFNLuNd1yhXKEG29IaEnaoWPfqJ76
km/STX9MN6R34eJz+E/3qNZwqmhb4uu/XrAI/NQuux3VD2IQ6uXEKxL3SCSjbiRSke8kGso8fdO4
6kou0pfujfvD4YUxfufpeEQ2iG1m7awd04Yf0fN2OwbWkukZuByMQIJ1SBUJ58fwEbadb1+K1Voj
kCfsv0hAPxMv/zTzlHV1lITBcKvjPJCkQL5olPK3UXMWb1ogGUP2RLvKT/7+Dxhhby8fvAlzP2Qu
xZN4M2pieDRm9q57fqQgyCHkx/iYPEnIKukknd9L7xPs41opnv5HEtl+kRMZ3xLgajMy+lCHWFRr
38r8I2u/lNmyuPxZkzUZoSS604lYd/40UNAkVwYD/pZdgE5ll/pX+bB3cBl1EJ7FDDhR82Yy0Jso
8KoOuAYLkQTiGcQP2FAAtAoPucAeKl8kW3g+8CLVbc/WV/kzHh9v2nd20U/z7/vleulS537JjwaZ
Q4WMEeU9ev5OAmVQ6lI07lKPNAy4YuEaRHxvjQqTj9M8Z3AGGF5BRdnNForfA1HKGH+Euw2SDpoo
FN2BJ61qwwgH4G7TWDFDHQyoSBfUkBdTwMTgYjp1jLLnW/t6HDsZcSphc91rw/wSP1JkG2LekFp4
bVsbo3t49dBBRLXPbQPe8SYYrXRnUTi3ZwhzPlAbmYPIZeJL63+zG9EohWgdkEM0kPdAxM2c0Lbt
pY/7k4Pnl3bNCM16e/9kwERwR7nCvsyLVZTnYdxPF6ue+5S2aZPf7pM0Z7ybuU8SOiZc2MbGm1FJ
FbiLnJWidZvZmCFnxQBI+XRF93VWgquzPpKMnmAGbZgJ/YsMZuNxyu5jYWuMvgopK51dDpWOQj29
0pLb580l7SvEpBJG55kQJ5gBJADcE+4ahy4/9JlL3nfRMgpB7wCskcdgNmqS3uKB4Wu+qn5O151M
gubMIA0hKvB0jS1q9DeYfFG4pL/SIZl+r4/m7X3scZYUdwWSYAkvroCf19J+EmwE3DSO3Rehnl5a
6ssKXYc8YdmNTzdT8/XZG3iVyFy16aVTf9ti9FA0ANVs3ur3yKpPBQ08sJdxegK8aMw1p9XQAEvw
ZDUk1R/cWviOojMas6Bq1FJfWr16LmCfhfAUmkQGdenEOOkChK7xxK1LaN9eOQa6QQzPja8ZI+bM
Mc6P7XRbPoq3vgps4Fx3FU3KK/fJZg5PXtPqpMN54/X3hUf/So2LFfgjcHA0bJC7tGnzVRqVKOvh
33XDRZ3Qo80K7x24NRPKnHSXoFOqPuvzi2WS5N5XsXpQ+GjprPy1lmnwFSmj+HXpjua4gjRABz8m
yEnphILMcIZMdTM+H/yFkcM/+x86SfWQuNKPL/R/DfNM0zZ1/xPNsRf3dP4Mp1IAH/PKqqkpgJnI
rFOdHeAMBFxkGriP6OMOSYfAOoaapHPkCDLQ2PotkCaIpc6I8VKEy26rPld9Tn0SeGvL1CBcTHeQ
0+BbUG4G/cNCL+mz0mJhIoTtCTtfIJMaMfg9CEA8aKs7W+OMwFdQv8+hGI9rVD1GFWCysNvf+rdi
9tqgvCiz6TUQzbi66KaBXg6T+lDBAH1bMM9HU1BwPjrQtQhcIKBwoLKoae5pFydydA3ZOagv5RgD
0ikVr/ic1CV9nytNIMErNU177BgCED5gJMSuY7FcWE8zE44mIDVc+Tbjckh/jV6PZmnoaV007iRw
/flUHMDyFOaPjOwns9/hYaxABtvVU9kliJ1+JOC6jRLnjGy30BKn0bDS7GHT1PHTrBq35h0yovwD
Yt4JVAtsgo5m/acx+QgFu3R5IQBymP13BwN0PegGjlvQl9JZVXUCx/RpWjBjVxsgwWxXZkQeP3UC
GQFTNtWKyUJEJ4MhfbgWY1xRP6xMWwn6CQkWwOZqM//P6jIA6LbHwU8KtAgMeczf7WY6FUczoYzL
hDG62oxh0HUzWPp3rpRC++5Bb5byIq1lqJjolNy+QfYqwEhUPdp11wyut097Ogn92DDCBPiAK0mL
ka79H0nntZtKukThJ2qpc7glY28HbOPATQswdM65n36+8kijOXP2doDmD1WrVoCXoAyvxLXj2H7H
BWODCk88i2MFpvI/y/qWgSNaUnFIsMxjg6mcTNRG66jCNodstZFhWGi99PgVMY+bCEJytZVRvCoW
EUcWL1HBoBqytVCBjMmFNXjoShSDDE/7ZHi1o3Bj5Fd18B5dNF6QBhyFZoyzmlFT47K7SthYKE00
Gi8LnAmuoKwlA5bOXK/LlgRtFhksM3IckvAW/mU/4GewUAcAhPzLyhbzm/nunYZv5QTV07+W5/is
X813CLG2ttDfyzsQsNzHWHaCbYef6hVHhOA3PYNuGff0TNt4nj/Vn/qr+9a/aaRLAbgVSrnrv5qe
gpKB7zzPd65ZJMzyP+6Vr9Cv6Rn8Wf+evpvv+j5d3Y/oln7pP+4H8afuT/k1vwlSfi5Apz/dj+IG
2dX+CG6EBg0/6Rf/L7wo50FbqD+gKGkoYC2O72T+apfxfTN+yITJ+qoocE/DsSYhmkkZA8iTpi6K
k/kZ/th356u68Z29vW04YUW4XJ2Ur/EdBpB5Ni5Y3Y4XWJHtxbr0v/rR/exflIv8qmPPh8tIBc9F
eLWMLXB6WDJOcaytAzVn2Gkg7PW2Kjeq/li4CDN3/JV2IRGXGMbRwrx/k2KlSpnqEma/sfVNMO5M
SaJ9CIzNiNdV+IDQZ5rQk3MQMkffcrwbDopIktkZxm7MYV2kV1JLm0einGqiTVZOuubfOBdMyVrD
rM9akrhI/YCtH1frzjpxCJGnCQXGBTykHufio3yDiM3YGHorSowra9k112qK8wUX1YLj17i1Halt
a+2VYkFtF5b2bbkrFfTnqILoQxQHXIt248APgNi/cDErhD2TbRSMKpqVbS6HHpcT/CrhVKzQDPg6
ErwdRswO0weMWc9ci0EEjWPlsdOLx4BwTVrcbpu91p8cdZnyhNvxUK9o765QH8db9crmaf5NEZVs
8lv8zp8l7+ac/Y5n5x79JL/BDz6F7VvwE/yQ1Ozck18ur+E9vxWX8dZ9uB/6j/2RnaaX4Vv9Nq+a
xFKyWpmzDESWXRmozJ/GXTyWMT75GV7hGnxb9/zUXaqLucNs+8rajQHXr/aVFU2Ap39lnddn/xvC
iHy7bBJeH085+q3zNT/unPHCoNwfknBl3LuP+Zif4F0c6tW07S4l7+uFBz69U+3Yl+LL+CRj62O6
jK/+Ub9kX809OmOk4iyaZkmGwCeZupfxToH12b3PR/urPZgXMHscZMdbe4IiHzP8PNd392p8ljfj
Z+Lv6/N4Hj4qIIeTes/7BbAIyTKL4cW/sq/P6Q0JUbSY3rLLcGnaRXzrXiwEjQvnBy618gtD3uYu
vSkGVkmEJi3Cm/WrXbsDvgaQdRb6TUeb92Of2m8IB8OlvmU6viir/jjfsKlWLyTzYR9/Mb/mW/JT
noNfLvrv6SO7MRF+sy76D4THg/aGt13/0b1JXBo5PU/5F2aquUM9s5j42AY+MLTnJiTKxXjmQedf
xPmgRvRO9AWkcl44QMa34TpwrpQX7TI/1288rWDRvfMZJb88IvuYnO0TDtJn4659Riyg/GR98CXp
LR1ROiz6H/UwXocXVV+1BwzMj91l/jHA427aj/pcfrsnsIzv4DO8td/FZfoYz82HKYuCVcS/+cxv
8S25JP9/Fw8uvSVf2o/1Y/GfxOL8avf+rj2ZXzx+HvN7fJ6f8TxmhHYQ69mXiTfpX7H6fe/fuvf2
LT/xonQ+Eq7dy3zMeAtfqGYxz3lFMF98mWTavaO6My88aP1S3vgr9W18Ma4KMUo8qBfvl1/dXeQj
My9QK9u3iN1Rn9uzeZ3f0q/qO2VtdO/TZZhXLJ/w5v1WX+K9NlDBLeb34Ast1PzObp/JyvuKvlJm
NLzhb5/7bgEt+xe32fFVfTN+a/RuF36dD2wN6g1FPaNeX+Qksl1YGeFNe59fhoPya/zAGixvrIwb
qRS8xe7CH/DbG8DP23BRfuer+ake9fNwHw4hEQzfPaM9yLs/jax21mZ5y4D3T90rz4SHWVz8BpwJ
PnvLvmRqC+72NVxCdSndHx2sffEYRf1CmOH7vd/gs7qr9/i3YsPe1TcWNf/M5QJT30X2RQArNkvj
NfhyPvg26nFoW8a7f7Q+nA8Niv8i+Zp/xpf2avzOfC37tPjizbJSeGZmgMIEgt4i+J6P04f2GfwY
95kd6X9rn85nfyphwm2cH+dXfYvO7DwHX/Fv4x0dDyoJ9qfV4Ny/n+7GlbfROSvEAncSkGvQRDAV
zkTu4GLhXV3Kh2gRnI1ykV2mt5wr++5c+TJ6QP6hVJpwFOZa/s5/GxeqLBqCtfTkd+W7u7s2pfdC
+FfyNVRmXrRA3YJMS/90qK0B6CAUIvTg53FGX4ezfpvOc7GIfxCBEweOJI5n/enRRVuExcur+mH9
JV/8RAVWNn31Twk7vFkgy5QfjRMyP7hB1ghUi2kGNuNwZRfOlW+QlyWv1MZ5hRcY5ZhJyAcZMxh9
hdvXhiv9Exf8ib6/WGhXpMfYGN15z/yJ/HsZnPtv11+X6ab/Hq8IYlkvIRtfw2xo3QjpFOMXqGHL
DLp1umqvDc3OUXsPQH+Vd+9qXfU7CzuuAZ3ma3Tu7mG/cOF9cUcwo383gQXaf/yqmfAWHvAVbew9
JOCOAcq39s5neVHrZbVWn7Xwavn8pCfdPPn+44SnkUvFGz5gdjrcdfWNHJE0eazIg/aZcChcfctK
21Di1NbWI53ASw/hfK2sL4zNkRWNxn7y3oYB55zXvmW9LEdsSh/zLyqV/FJfqOdyTlH9J76YH8hE
w3fCrj9bB6JJfReuKJDAnRMKv6H2DgLCccjt5XvgxPhYrhsS52pIhthV8BksKb9m+h2d7zFoOMYv
rueEiYqxpDbQIyYTGiE4rAu+gXWDKcy0ZLd0YNgU4d8RTojflgbHnpVJc1CAmR5QMrp477AxwEB/
OCR+Nc7uS5Vi64zF2JKPtL8Sy/MR3pqLftGO7pdiL9uD9dm9WkeoUO5OIQnhdXqPrsZIbUIMAS73
8y1TfgiTD3FEIOThU6XmBBT9xc0f2bQOg/Bd18Uc61UyI/AP73nMWUyEog1By/TXRvxpRfY/PGu1
FvIMB3bBDcrhhf1ba067oFortBbiT9fmzSuc31Z9DOWU6fC1kQ/41qi3Ep1Poo4fAYpiSK1kWpfI
lPRp5VXeQRQcg0MNT1nRpuussHcqFsQFxXse2OjQGL86q8Z/UvV/2dQPHLPqctJvJo1ZKYKS+gCZ
ENr+qqQg/HslV1cr/4UemoZhWEVjs6nsvaf6lEzpfNC59xyuW2faVx9+Y+3htNdUKghr2vzdD1Bz
YGSoYnRmpj9t/tn2oK6Avx7GIii2azjmIx+kgd6NXauW+atV55vM0q7iDUDsHrJqHDNGZW9igATK
goE+KgjonohYSqfc6TNJOmesf02iIqcv2MmbUGVqHjsrQ5yw9nwOHnrL2Xltp6cCXcI0U8GOr/B7
pxr+OZ80DM1eIXVnRYqjFs+rOrvHfb0VldUYGU+V0e47cxl70Ca91zF4Qgu1AIZYBIq2iroPhcUu
erKG4x7irws6lNW7IQ/WLZHwSIdRiIiNSIDtuPIOtoDN6SpWZ5T3PDmmZ3h6lFtcioZmVTRIHOU2
KB9mIAYLS96p/5dbhDONYBtbDbhDiPpW9FMTvRQFO1zJ1m2OQQt8y9K9Ody6NIdmCfsqsRdti7PO
9IwQ1xvtjcZKyVrLXIpcyjAJsckfag3X1nFtBtqvqfXrih8z6gi0EJUDbaXAd8R0iuivKrezWe95
ZQVayLEE6MkPKUavSHxrk5QhMo6A1qTVVJBo1MTDepaxgBkbiiVP3YlAE5ppj+1IBywaflRVjR1G
vMNRrVcf0rBetJq78Ym2UoxgY/QITpXwRX/vIqALepGJ1gf29+QwF2Ss0Kw6khVCy3yZ4LVBPEdd
N/bqMthUe8Wjh61vOZ0IbupL2ZDDEK86hQKgfU+RDjhQ+G1a50ZAhim8QMdVjZOgYHCVCeRr5pOJ
OI0cP7L2vG2AP/MTXs+TDgseJjUXI/lICQ/VrUcc70GgSiK4Om+rYNTQY5/ooGXsu2LZocfIdUzo
mlU8azu3OBANjWrJhrvW9Gw7/EuEo19S1EPFJvNkoVNyzAa44Pg0x4Qc+TedIoGP0n3RuLp6E6K5
cmOHtOVvWD5r6pNYCFrAO0BLMX14VBCH/ENmwirlaY6FvVKIxcg5fgX4iFQqPNU+s4Wa8OhyUDaT
ji/FDdFhoatPqeo+omzKgYYDnbM7U+qzaYRL070G5KDOZJYKFhSTODTP3UZEdsKNVyIY9hO4Krzq
cnxTOI5FAd+Eb4Qyizh2HCDn+9bDHzsb+FPj6SCbQo2UT4cOL79sap/9L3MaMdbU1mOqPPjgCMRg
bMPS+Tdg9cLkxy8/xHi8G+xHvUBxAH0VpSx8yRbtUV7i784mxwxRzd6FS5sW2MyA7memc54wa6rg
amjJD3Eq695AgDgmFxcAr6hR9lnYZHgPgnS4xnNX4/ff+YcAJBrysWtBoOjxlEnmf61QfVFwEBxL
XthGTXZ6c/YZFSgetrMh/IpuG7rhA4rmRexHXyJY0BmtTtiTgheVeD6byYeizUvJi3Gnsz2uijI8
aSCsaUuvjkHmScvQT4EEseia5Dp0L9n0bOvfRUL8QPyAP2hqS/hEtpq4ceN6eu4m/BGZuKh82qaN
bZ+5UGiedYTl2gTFOhkX5QBTjo6kwcxtNH5hmHYqV6qJfJAt4XLxJEDTqi/W6UDMQCN4qO7xfVA5
jBLk0hUFIlIGYgY7XGERiYdshML8BH1UUlIA7hJShAyqjhsMOjmUOfycrc/NUVjt42CHm24OcK/t
1n9g5EwOAHPihp8sJ6jrj886Z43bPGjZ1gyuSZ2BeqmYw8MGCwCx9SNwFBpeApxa/zXDjDky/vkI
TnjXf5LDMGJe1D6hMgBodQykGBjUYksRzsTMYq2i9+3OBN82R4uXsWjD+aVKMEd3VjmfHYouLcX5
4ywkam0ko0lBS5ufRSpjlwwZTYccvQcFdat6HTDfhwsd5tCFJ9gZLA4L6WpkwaUEOOkYVVjULGlX
XwUgdXQIL5WzcCDbsBORdszcIu1n3ebbAIZ2YaxHp5JEDSNkxs69B6AcR7Y4BQqhfmpA5zVQdxZV
ID8vf4oxpalNfGTijVkzYuXESZjl2I7zqNRg2qzvZsCcNsZ5iKFiSTJzgHEhnNmWEVgKNHfF/vmA
TIUoH2IboVTRiGk200GjW5jJW9hcQ9RbjUZiMgBwvC6UJ618reuEowpVsrLvubOxpqPzQVSB/uuT
ROEqHFaqqT7g0ILvgL5rmLYUgKR5AY5pZisRC6u0YAonH4e0DzA+69jd5E8ORKbG3uo6Cmo2E9VN
sUXGMRnmEkY9W6OwxqXnsjSeEPNMJtEtr15yq7hCZ/UQbtz8Te1I0k6h33z4Na0kXlCgsLkGJ1Fj
7dCDl86bCFFHRh/oBerko6RiRgLZI15pVawTOS/m5yr0OSJhI3Q8UzIOEoWcqzXS5sIg4w3SMPae
OWl2tYmsw17qRz19RFzppbe+QxLOyMAW06RD4L+nMxSECAsaEjF4AAryha0RngfuCCw2GnMSaYoX
cBM0Ui2weqPxqHwg3q0i1AjDAVtjZN6CncstJ/v5b3gEZMPCxqKDE25mqIT22daxdxv2IoyysG4S
gLU2/o3uReWVS6BiToX+FM8UR3w2OQmX+cQ9KAuum06R/tAH/aZIyq1BVks/FAxBr+X4Dr0f7BmQ
crQfrOqrVuIXsEI3w6Mj8Pau2ax6JCAECIj43+b+HLOT75i/MucSsbAMV0RALqcdHPyZpJyOs19U
BNrMXL9Jn1otO8YMSlNuo8R3H4wJVpznrBgSFizlWPu06C16LgCRzfHzxecTVzDSCQaQ2e5BxbPV
fkyTfzrRSiQoOI/MFaKwX6sBdI95R7q4jWNI4k0MbV7ViAowwV0W1NagHsEF0bbaz8BER5HntOae
ZT+0afjSkj0v7sAVKlWfVWRTGKYcVYaL+8qYfswdNerE/ZE+oJLGQT1SsQI0nzQCOPACYP9nP5Tk
8YvanNsEykN3DlUHc6knJz7WTfRR4/AhQhUmk0wPwhazSI4ne7iRKJIygZXLAJITvzIet032RAcg
A8WxOA+45A7oj7hsOtKQpgHCk01iUVpBHCJVV/xqs4kQcYtRIFUd3vx/fYDJxNJeTWhnw9Z+mvP2
VQRygf7qUIFR3mX1jXOW0lANd2n8o/ZPMsETfzIL+Vco9stevvWiD2I9/m4oi2ibprp34aEg1Q1P
GLxeVH9Gf63uUJ0gJwdEgk8V4eOMZUgl97NGLYhwtIqUV2wiNjPUkXAdP6ua/W4p+EBi/BOE8cGK
jY92hp9gIjbRG6j1EG7oqsfB3oj1cMWiFHWbDEHc9sNBA4SKKWRqyIjRYs/zRrlgkOUN9slGPVY1
7+VTpb6J/A0rMswM1anaYIYkD5XRHc1F1T8myWYGldWtPRNXp2//RSCPmMfI2FTGderQk1CXls9G
km1FGNd3HNCMFUX22mhcvuMhazE/tsMdPiFU28RaLCOS0oHDdeeYBXsmzNTp7Py/6Xz0ZJc4dATA
7A9dgD6z0VZsqT+f3Mx6KMkYizzuctdYbcnyVufg2aqp1v3sGnZnTYNMpTXLeUJm5HKkPJMg687D
OlVxq5lgFSCyowaRkIEgQTRHK9v7z6Lx8bkTkYARqITCitQ0lgArjPIUP7u2eXfiF0aFPCifXJZR
J9L3IarRuNk3C+eHbkD72mMhD75/wn/0/wJ0xn4nWcbq2g23GTy2fEMw2QhvOOAW2FRIDNBVutgF
Z/ib4dDtec9z5gN7LFnrJBVQhnPo+eV3h9Oql48rsadi4GhWJ9zhb6iYN13DXLHcmN8MzfTikHKt
9ka5R0crg1j5iqov3536tYRQoXUTHmox+kJmVBYwIXYb4d2jNC3F04aCQeSPtO2DZf7JyTGHSJnx
SjqOV92tT0wuI8AW9qTC9UNLpMyMQE3YTTZJKKcaPb5EAFEX2TPVU3TW0q+e6M7RQXzLV5KPjltc
UR89LIzl7qHdo8b4M5UApZIJ5lRL1Ni2lWaESsZEG4beFQe7iFOPr9Vi/xfTLsnabvVx2dngdGm5
RUrqMuDAEhGvAGbnTwjtZ7STqjFy+ZDhp0IE+WYGuRYNHG7+68w/GSFmChtvPmtALFi04vYb/pNL
mF3gdyPtL+aaKRZZjDv6g41XcYPEFE9dEsd5FL12DyjFOK/6BPIPtaIRPnTmvzh5zvqBAfRjl3Q7
5cDHOq0ChTkGajbxqotIjNRRFzcRiEZ7dDGkpOGWsilppanPSXqJuOTq+SkcTyARKKyD7DbPNNNk
oNCKheAS4raSM26Nss1gIpynjuhDOP9cLSxCkUHWLFPUnJNvrHoKj+RISRVj14J6ToSeWsoOxYeD
6i/y7ikfSTl0eM8yevbU4LNRHJTa1oI+XS/xNjrrETIgUq3kSWlcuGJ3wsv3CWcKmnjpaZi2UaZP
A9R0isvWwb+lYG31kHDtvwM1Bi4qBqpwHQNwm9Kk8Y6B1KnltIvJAJuyZQPu6WNB5ybNnpfbTth8
2/itT6xSBR8A2GNOsml5zTZ4sLgWWHTnABBbQ4OhMIuKnGOPirw3CBItjZT7wF7UfYfOuFuxn/TG
eA7AUAqPDDxageYQBkyVCTflkesRoBmNQAT8zQ45mZnzTK2QcF50xQonm031qINwWXdJKkg/bIbt
lvUDIWfCnYLfKkLvvL5yhrkavkrMEDBJyg9/9hnBsgaN6uyTLr0CemPDRKzMn8JKSeiHUBpX84iE
fH722ZCgXJwDUpLI0xbbCH+6ed2TVymrwiiePDraAoCBnhqvAhsnY5oI79Vu9CVLZP5MAAXY35xL
Pf4ew5zLiu0eK6NYDg30d+eEeXWDFbcgHRq3K9GBsn1HbKvQjO/aXMEl6sDPymg++TA0PEFmVNTS
4MXNQ88olS5Hs7ApRmNCrUQI6nxLlVcOmEFBe7wV4sdou9swSbb0rO/iqaE8+db84rj43mPtVmBh
02Y4r1XyM++ioqWAla3bGQSZchBjA4QDqlzYMQwlos5cnT09HXWSm6XTbYxjxPkaBA8q48sQXCif
sXwIe+yqsMOkH/bwg+OukfPar4FdKEl/Gxl1WuVWfmE5tJT1CMES5yIpg6ry2GYXPVIYWlRbSkk/
KF6m0FgIdjDU4c7ytJc4kS3zTwn9VV97L3nJMZ7oK1jBpHvAU+nCT2pYldwYrAfU6kn2JZ7wWI7x
u7ing5MCfc0a8m9P+B+MiaNEe5F2KyEVA7aNhrAPb64/8tmM6h+7gayNPxwCiRRtHyLa99Sdaa3j
AZtICta83rrhqnAoCkMFKmG6CbgJy6bbYIrioaCeLYBCm8mw8+wW2b7xAFppn1wvXsnSn4Nmy2Qw
AQ7gwg1yLvf2lJBSxJsJM2dPGykXwV/gNHWOBtVGrfGcIbDCfdUx9KmcPUs2gX4W4cAlfyKElc79
ldJH13W4QcSX0emOAbAZSa8GZnF5frNbmJ3hPjUu+VeGcy1PqQVPznGKjQGHDgaPS0sPYnUlNgN1
hz8eftZYQyEgrilu5Gan2BKBf+kbTEagdCo4pjXRBtsouWBbp3zw2n9Oqx3KxNiIdYMf/qp5sqkc
dQenpu0ZuoycbZ16TLmAeSMxRZLR6nscBAR9MARbPk4t92dWIwerDpVxxDm20t1HyW5JDt0E7zRy
lymxZmJph7NdUAbYI+7+fEemG/VpGrjiHA+lxnDHVWgVS7ocVUULU9mso/ShR3dJS69+SoCnzWUb
Y/nW9GC3gPsGzB+nX5tVCJQL1jpV6x6CkTikTRoMXmrCgnSHbmvVDjkn7FCgGcKkc4Sn1GY8yzbG
b/UPt5ROWvg7eD06j+J0m9T+ubbNjbTovKj/nTVQ6dKnFi4NuDZglhVuuINnMGUhO7G94AQ6XfgP
HxNBaWSVmb7y2HvTq50ji0xuQfLckjTJ4QAsKoWAYsYPShj/y/1nx37s9iUkG6u96x1HVLvKcfZz
sxLvgKPAnlCgOF4AXtl1S73fNihSTasuF6nrroT+o9ZPE4eT61COdxiZUYpZxAex03sx2+SCVWrn
4HH92EOw9tIN3dIfPgGk/ZdnXz3CKWrBvjWyjpw+e8FGErTRDbZufYBmhx3wtMSGDHl5Y5YPwa4A
aErZlyBh5KaIF4yU3ZZjiUn9zAPNxh5Y4ZENDkwAkCj5GpWarWkoRLdehIfaSxkOubLRa+GQ4XND
SlGN4RKHkR9/YgsvnkHSKGJ2mpjdmsa2af4J2Ysb5IFf3eBmw+mNF2CEBzddoMnScMv7WCBW8F9g
nuHdwgEIwBo0H+L3I5+3tKEGdVTbHvCw5DYQvlxbUVhNR1ABH0YMBw4YhssyZcEX4Bdp7C3FgIMD
1JkgKMOMljcMfgLJSgrS4N4NWzFfEZdoqdJYZn1tbBqDECrsUjtiCppVXj047j6x8lVt9Ksg4ycK
7s7T0KL6iIMmk1M2DL27pWL+wWCs3KbOZwESDS+0KGvuEYD/DxdqFK+2IRpAIBBxGnUr51M8khK/
2UlWvbj5iI+AoWBoEj2WWNplHKA8KypPee0RfLVuqHdYOolmv/bCDMYY1BqeIe75z4YbLcv53+Qz
/xy22DBMSgbH6JBhX6oZp7mwKXJgDxJfB/4qJmMFrqJa0f3D2sOHN6p5DYcu91aB+7a+dP2vAgzY
A53TNMYrUb5081s6P/NGYurjAvfPGEaQpGTXLdiKtRLCoGxCNo09g1Ttk8BdhPdKp3EL+n9zVO4d
szkUo7OlA4OdBeXERfW+wc+sjuDVJxu50UbQJJPZi2CMaqashYQpBa454fXB6ECMTaTLobaw6f6w
gEiw3Eisf7Wr4nCG7MMlw89euRBba8mRZn7UjUufZU6QxSY2gUOgnAO3VQwgPUhhVgMJEQJlFYi/
L29BDNdYxXWmr+Wci/tvY3ocZ1Q02amXPiN7aJjqiYFXQIo1FIMk2wjfcJ6rTV8Qj6ehySufuHu3
UoYN7OusfqsGKkfcGfEsJAHtoa1R6nOOwU61jFKyT/jYZCHG5rKnJa8t/8/thNOr0tVdic0n1jWP
eE6zzG0cc+sBYeHw4PTjumL9kG60mWrcrDjRojJ4oneVIqgkLo5KDUTyOSRkLXDUNaWiY8ZPPS0s
Z4GKtajpOyu8wNJJ/YxwV+/Scl/rKw2cJIp04pYhAhdnfDL6HpgxwBWBYa6LaBaW8exuiPDGDKnY
5pq+NRNkfOzvNOw3owLNq9S2DlP5XpL0KOR1c2fXDmQtnr0JKIWrTEL/3+VcZlNy8ykSCxJaqfnV
1N3kGQ9SVShPD6pqbArSxPqdkp/CDr9IoDsxF5HIDZVFYfFnvDPxvvOV4kE8j0Jr3ArVsgs/NHtd
eljfd5sZLLZrsDpr1zZNyrTF4GMpA82R2YgdHQX/E1axzEAsFrPUNxjKytY38ctLqcxkhkCZBEKe
q4K+HFxKfSxzVCU+YK8yUiiG/YliE3P7D+5lZlQIy4eA2SI+tpyYHibswtiUOZPFOVR77qbxb+2M
phlqrAVh32G48bfIrZq4zhinM2UvnnmNGKBa064M4mvvlkybk6XmLNp4Z6EbTX0SFJm1btQOC4Q/
25UYPxu8sG1StYYD57Tjn2f1VapxsfwTIzWNOWIGhVjHsU1OKekNEyb7wJO11a5jgGusZdOMswo8
VvyzBmU9AACC4ENGCssS6pV1zJkSTDgmTuSt55zIRTE8d+jkQCq4c3sEFIYHBNq+pR14hvcyTNQP
7ZMpvickberusrW9VcOFI9ZkOezAKlMeaAJWA0aU4InuQArQuKzIVBFyv+kN30JyTxhvs7stnMIZ
3G7q6WYlMoa3rZVFwkRnvutFsFKIXImNSJIHXHB2dlVjsYfmfUJuA858W7m8i4ELukgJYFabVUb9
XmZEXgL95blHsVTtKdj2dNNi4QrRmU+3ifp/Fd4yHeeC1R1bvN3sGn8f60AB7QGppTxYDqk/yIWo
k1jLd0w06d0ligGcOeDSk6lVzLzD8ETqR9XKSIZv79RhqXjPdpxRqMKlwmHUGONtu/ZiHKLt+ifw
cYdIo+PfhNo5WpX7U+jVT6F9zpm2G4LwBQ4HFeloQqQ3rW0QOOvC557U6HMbf1njYJowCZx4fKoi
6bjgum9G+j2gA3SmnEsPKIXxoFCsebPaVKwhYlPtyvMfg4P0Ax0Fjoqxg3UTJytBt1l3No7jiFWd
E3c0UHtqYFgF9BO8iLeeRlfLjo4GTza2lAG98lQJQ5OmT64wN2WCmDEI4bmAyK0CdW+4CmRXe+8D
wmne3vL2hocjEp6g7qpX9e1gTauB4a7fKsQw/uW7uDaexF39KGWFltYPBDYWMkmlMlQ0fddydoij
oNH72xEuVZXdHW5LqVIHr/yooHcHNL3gRKg+5FXJvTGwtaOGKo+3SCmfMDsSV6oQVynaPFYGjP3M
1/eDQV61Wx6Cta3AwCnnt0hz98IHl083ftDpXhpwtcjDi4RVznhd7lqat2WyU5kCSk5ohQ1IyZR5
NNBY0nAa/bB3W/rzIN1n7F8UBZvWZw7w3Q/2GoIFxx9FkgI7XAzZ2FshtU3o6GeLqPo4ppKt6leO
z5IhAplOlrGTR+dzW1aIXzBF/2t5htPUz/CI6Gcd9ilott0xvg2469O1OLMpPmx6DCNFySB/Z/bJ
k6n8hTOuG6x8F1XpYxL6PWFhZDUmo/B5CSGdR2Ownjy4LNSYcTNtK8ZnIWWqX23BJiosBYGBFN1c
/dVC45MS+Wv5Ojv2iEGlEIT4kZITJzlB7cAMSEK8a9IzqMSNzmMgWu6SIJMJbKQzXGXZG4RuGGrx
4ozjQ8hoXklcAmn058nr/zEbdRxj63rte/UxD2+Z1uDG2L52ybSW04BX6cFDIMWNrEKxJOPujXQ0
f5m69VhJ4sBKxRDgNhl0SDFpcytr+EeHJTOO9lP6IJ2mtA68k8N/92BeBUXHxs+Y3hNI0/gY9kLu
Sd+7onmU61n3EB73zH5mXPObFNDk5nKJc7LIFW1X2Y5PCe7PSixjRToR8AlX9Aq8DitaD8mD0Bls
CHfOLbJOncvdzkApA+IZwU/rQb+kkDMpSoSikkT+b+PhaCgdLoC6AYWrVxlh9Vj8oUakL8bh85XZ
x6OFPkc0XX1ImVwcDAQa0Iyn+MnwMTqwISIpEVdExhlzFJGS7QwXIuqwpLVXqpM9/SVyF+J8VUze
UvyVMWBEAwEWSDJ7T+Yuk80+f+8p7T0wYBoNYFGXWsaNmHihg8rvU+piRs6YfdEr7XbKoDPoGOYn
7aNbji8EkOQ0oA66MIMPmnUrgwULDVwf8cm0kLjMuX6nBHa8Ctf5bw1uY84hTV+mJsPagjnRYFlI
TDZwkURmdD4S1R6uDIOBOp6XImsiPsHoX/cc3M4EERiANXDKfcZdDq+2wa4mDLi74mztQbQhuRpP
bIzemXZSUDbhbcxTpHonySSVFng27rJFE4hOHY2fcLZMvPiYVpAyDdMvXgtQgc9fEP5YDtxExMSk
ddEeyKcpPVJG9y6XINlriwD+E38tMyiGJoBoTJ8lVIThk87jrTtY38fO24uHuutDrqR/lKg8OF+B
uxsjhqfdp8c61yni+EF+ae5xNQM6BlI2WH9CLOGUM1eSd64opxhyI4OTaeT1sNfCBL0QvTcnkQYp
gFoHMLBHGhVpHh/jPmS0AAtoK1XEwIMQQWQFdaTyfhqMwXuQ3SFkNPRvSu8i78MxE5v8bC+FVM0X
UF17zC2T1ELYh+tfiuweQNeuPlXQRjO/9+g7GvQug064M32D4b+UCEA0cB17IIpqPVfe6v98qYYu
+2FkaJl1dwBFsHMcLgL/xxmcB252ohZVlCIMUuaSgZ0Nzs3dUNAY2PGWy33sj1OTb0sYzyVuqFrN
7ihudJW0zHLMcLTMMHusYOUQDZqQrN7e5yomNO2WdtCsSwRyBEXzaxAgym7ApxzUkmlEj+mdn+Cm
XT6ksfI4ImGqr76Nmrw6qBOFmX4XeFp14h3B3ytTJgmUS7bBlYAbDpUpALfo0Or4TukpkXHglQ2R
y/l4BluGBKNLcmxb3Dx8aA08RIH0bedxyPz3CFJC3/lHz34VAFcWFhMduu6cI4YP05PQwWPLRw6H
WZyx8/HiGMYaYrnHcpYRmy+HF92+wUzPhNENKEB6xLSL8nGbFecaN2anI7WGATjFkWs8+WbOc+GE
lSrGoBjOcVTWUV2bD114KeoP3zvLdmMz2yF+3PRJOIPaDNSp+8x0x0DMEDtPmxXuD3/nmkfFSiNb
ZvFu8tStpcx/UxzBBGSaE8Mw5Re9SxA7L8JOhl3EnmlGd1XM2zhEu656ZPN9ips0DLnILgioPxXh
Xqse+MciP0Ul5Gjmi+gfMy/c2ZyoYq+tBkQJ4J0xce/6P1Kri7uoDTt0qzBYsGnjY5rc0h9eFQnk
ZjQ2wvTwdPWfDNtLSyMaaRvzIkfrwNkjoy23cL556sLHyjUCQOwlNqKBu6fhaHOSKVEwJ6eOcQbj
046Bel1pO7VWsTrMdmzXksRo2YsyP7E7LAzadTqDFY2YHLXNLkAi7bsBzK2O11psSuesKQ4SvYh7
QU33KkN+6b/lGvKBsWVNaAj82ja8ogoss2n77lcPIUy9UsHwfRxwUexWurtzsQiBmi0N+/A96f/x
dF5NjavLGv5FqlIOt86WA5jBDPhGxbBAOWf9+v00p+pc7b1mGGNbX+h+U4crPZFeGEC8l5G/0nIJ
4pwwaJF6vCd7FjlnxXeppAjx6NqolkQbJ4gaJ51GLqu2UeYv5sbk4JYRLg752m24DOg2sEZXO1kE
vFXBj2uZHA+gRhYRXgMCMPWkxa90YX4irVGJF5Tmiz3PRnAX5vKl9xLbce0YKz2orqN1H4J5L3bo
nL8VsrtEsW9Uxj+A/xd9ZDqrjgJlPmTpN4W6RJvKMCmt/ZRHLmbppBr9hDszVDBA2v/Z3YFhHyuJ
NBZhiFPSZhJfwouiXSxSXPLEXAGtRka4xVjJk8CN4v32obaHAgrSDpx4xcjj3wFWqLBtJOEqRcL8
G/cI27jA5gB/Z6ADAhEl5Lv3i0thwLqb07d6L00tgoA6yx8U68lMFCKSjJmuNw8vjf4GNiiDc1Cb
MDHNFyYCNBDRcexg+KT7ldkwfEJGscgglLZj1I+C8O7IkCRz8gu8zVW/mpbwkM3LPRu8D7ewmXyc
bwMq5YjVp1fzxgRnNxw6apaRQuJh2FxlLCP53WD2oB81A9J2I4Y0hsYg+T96ne8qf7vgorUbMrKn
Q8uzHp5s4+R1pwFRAWS9d0Iwk7koOg9ZgN4Pa9oBXSVntDI/6hp6/jYrD9M+hM2ltSEDdxanav4n
ZuAp47J6JB3RpUNW1703BrOWTuP5CsW1Sqp0G837gJvZ5Tp2uBldZFBzkN1kNps7pyfXyU9Nrh5V
z6BjvSaOugk0412WcoYfJNLT5xYrP/bpTW8QtMA0kmQxcDWztNH6yD3qqSMNIqo35aWeh40B9tXx
m5bgh5G90jbaxWVC5KHhneKbIxtwenbfE87+YCLGzB/wUFlV/GdewnNvzC8GXWp8VOrDQDxB05dM
BkkYdTygSdCepG+LlumVmGliKid8NKHhyx2izQgK9a7fZXTuxXzNycQstS2aiKegs18m+oTBdl9U
lKM2HozOOhQKgpbqLTCsp4bjbjLTp5aa3EqsowLmZODrF62umrCCFGyTsBZk1O9Tpz1GLAgvNfZI
qlw4XO6+fFT81hqpZV1kjwUCHq0+ak/e2J+igpYLdDppU1R/xTZHWlcxCivDaN4hvmnIFO+ZGp9G
NtH901uhz9spiI8W5HRjoRuYvk3zKSrbrQF8838cT3dc4vgpT/KLTRM6IgmTYw7mUW5jZNFlB0XU
jRunIkAKt0U51p9CSiI8EaV4TTwsco1m5m/HgtJUPU4eJedA9HZoHNG5y+Wele1zbjLbhnIHjKh3
3I1eEJbQHhZk/VW6p9kp/M59bhuGZh6tnnHeUcE8SI46Jjah9YLGNO4DjWjeEeOYXkDsA/sNOprn
ap1EdQmyoFTWaZr/E9Fgwvdcxnv73ELPmiwkO/zt1Kng2PWXioK1HT/l3pYqY1Hmi/ABwqiiTK9t
EauJQm3Ry9eJPq+taEjMb/ElSDcI/pfzK3FDs5tgqRiOLhiWMIxezP4cQQR+1MZXe+UgPCX/VL4w
27GI7sb5AWxHuyyyGCm3UyCBidEOjGsSPr1mF2qEapgGWvAW88hSc1oxeFSdS6hN8U8Uc7VD3uFY
H2mqPsWRQbkEL8ykoyHykWhhPXSdX1c+KR3tfFLERUT5yCUjeu2uXHzxeCS4wInEjln0ec55c5E2
kQJD5uy25W8fL2TbEJscbsAFHaPCObmXxk9twiceSrkxGA4nDRitqyjaMKovZEWQUC1SowLPugUe
IGzUopLAPb/NlJ1Mi+MiE3xX+4j6eJfReU7C8anT2tEQpJL3TKMTEEQ06gfaOTkMpfnnfO6XedvY
txpAa3qbEZoCItjNvud+4myz6IaJ5F+J8fcvzadoi2dKZgrGhkqROVxK+RVizLG6f7bTbVmyQMCI
DCg+EAvJLYfkotdVXyj1hA3RzK1vj2RsZjdUtegCI5WZXzeLQRgxHQ8NBmsj86WZ+/UabRbAVlhT
1OW7cf6WiQZ44B1gYVaUJYxKFt8E4EImSg29LxU8x2KvsmjZx7WHPBuPzV4OKcpxGtLc/S/kNqTi
ZKyZRvok+Y4jw+cvvzPNcU4hM2I8Yf7ajH81RjLQH4bmt7SSIuGwKRUNsE20BwhDt+g1aYRMoNyJ
lnFC94Z/kE8cp/1zlF/D0CJgwWPIy2/ih5RZQhOKHAOVZw/453i/DDfvQK4B5sDrdUUxxPJKASMU
zAesZ5qIgiCE4iaeGn40H/cNlb6s7R7TUoD6E9K2rr0ds1oZmvCQOz02N0X1N8AmlXnA5A9A8gLr
P3qEiaTREICLeBaaboCtPEemDRpZpW9hU/u/TKY1+coYH4re2s344HKGD/aEIo4kYLwzKyKgDhFk
VLepQ/j47M2c/5RhExIfU4QocVQZflhZ9aob/1GkKFVAxsIT7Yv8lDgd4u3M5QPPQH+DqEFWCo17
Zl9RjqlsJ9krhfFaEDzTceiZTGvQY1znDD7E2UEFZIBGiJibXienORSDAs8OGo7XLDrtwP+w2gV1
l+mWfXyt0z27QdahdC5iwxgRlJJugzPwYdQ71z4WTkYXdlFRYMh8MQR65xFwVUTwSjq/pJkWghJ2
XxHD03raE9C7FnSJzwNxxa+WEH1RODrV/CR7Vt4Dp4DZ0sNgdpBKR6I6qLMpImxa5cAwIDiLA1xV
VIE5oFrqwC1HK9qRnjwyq2/Dd+Zi9BJ4y15eFoPpkcvN0QjwY0JQ5fHTfWEg7PwQUbMMQwGuB3Cd
+l1gct020JXcosYlrqnTiZ6GJoCD5qyWIRIutm+DR9t88+5lch5lCY0oSLiDr43RdO4PskU6IgRr
Nnk98lpSs/GHSPlBhuYMTxA+D5T+JfBd6CUnkUWkdDgtkIssNM7xDF7Co/kgQkOxqJCr0Ge9pTNv
mKAyOg+Hkq4pCS4gia+NDgY62Uwjr6rxXR4g/wypEyo4FYM+6RPYI5k4Hn6i1BVuQR4X/+UwDKQc
MOP2B61zxeojDTDLsLaHP3I81EDSlXexkn5TKs/DSBCvafwtQr+o+yeod1oNrk5JrpfNas7Ek8Gh
Si57kN9+VTfpSC9VVechAsgQbiF/5bu0vbuA4aGxjXGzp9uaHGTj3YQMlbYzIG1GGv0G7QhtmnjS
Ys3wk+XeQ7CK0wdPUTRd5Co0WmaZoOybH0C+clXa3KCJ9cFf8zlouNR0ZqS0yzU2ls/agjRkbtgu
90QnZpG52zPmoDc08eIHg/yowgPSiXZv2Gw6BGz8CAM0UHFxOQtCkk0y2JgdTTuU0uoz2VJsCANK
e3nrlDgjxnk5skZSH9o/E8bgJgcVnIzf08vj35cmmtoJfjT30aBd5blyTurcX9Lck2jCsZ/KcK+X
gOH2zAhLi1d1pSxkS6Z3oS2YNvwlKCQ32ZIYO/Hi0Z1yI5eYYRJm4DIvsZnuwrbKQCS83W4xVVAW
lxj4ucyhDp0H8mMMOs6ZL0vhg0qBEAb/gnlCbtmekvTWYTVlQTNniJGTUkK4G47WxF6eF5pJnmLV
E9PI+W+TbqrjG73L8Liug7DTD2b7lGocMzGKQxIiBF/Cu2B7nKzEuU/eyYy+KyYqxgzUkI1eTbhB
+F+R6dXMytEs+2iyghU4wsSkOqXe8fT2bOZUiu0pXXQOrm9BetCwyDgnGkcRZ5ls5DL0zdpdg68l
vLrICPk50XCzAME6Uc+cqXXqoXgeMj/oeAi+TI7X/b7z284nhnFBbNr5RnH62yQwP+YTXXJQFS+o
PkaBwFLmznBshN8RXj1RzwzucETyxqBDNheG6pqsNmmiS+2psS4pdlnTe8vnPzOgbtH8NHTCVCQj
kpjRLDf5sLbnq6l8NRWlzRpEDlxq2orQH33Xpk76L5njG9wZYTiMkNbdhRuMxCpj8daMPzfAFGvY
uqQl2rN91P2BeC3zVUcHmyw+etPoZpFFmJzbrNqQdIJWQqtLil/khaG4Bag0eaSNhWKIOdaIajJe
zVGxcrg8ChDrBeURm8vNSMwFRZDOqR/WC7NfwHu8DcS9EEvosGVsZrAJ54PX49k7VtxuZhtwxAMx
R4eoOjhoOqz65CAIsNujSMwr2WbGzgPD6v6NoIS2/S1QRdj78WJtuhDBW7FXbap5Ui0YZBIf8/mQ
autlQCvKAPAV7Kik3niJz7yQXeAdie9aDZOxVRP7TFMsMVSiEejIiyph2xYP+3hD4kHyVzE8Rgg1
aDVMfAGMLBsJXOZSNBjSR3CKGz4L6Sg6tPHeBepuaKlPw7feIYIpwfbJxBgwecEahFpExIIPD4w2
6cL9NaqvOTPZq/eatqYJzvCoBUM+C7zAMnutd+sNmDyTiSfIf087lOZ5xPkXwexSmHDfS9CRCMqo
kNdK9DNUv64XTk7TqE8JLk6qQcy0AtdNi/dFBV1yogfBRflkDQQ6QXmLcAQCQvbdBXkKhNC2Up+7
4DNwlitVXRo5X4F19FrjgMxF5hersSnRGDhpAZM67cTfQMcQlwYdkI27BCE7UiYBvBF+jA1F4whV
Nn5LRSa/iHnUnJh289JrH6LgHLaiVyfgvt4kDxu5qT2dqwyypXSfp9JBE4iWGbMlfrcoL7/T6Ufx
WhLKHP0REj6X5VwsOYHUSf6SRPY7g8xvU1L7gPlr90orOHdMOyKFq8rUZOXhZCgBFclTCsZuXaRo
G4njCqFVhDry8GlrlDMw61ze3oRkY9+Fb4l5VsLPuWQk1byD7FnDQDLa3WRkXH8cmSEIzWMv73aq
r80p38W9uqM8AFbOFDpf0oroqLrYuFCVMR+Kc4eTiDBCTnoWHWztMj8GFA/Jk16XT2iMp+6Hg7VV
+6OVMEnkar0b50S/uhliwFeiwhi5dmgz0Ft6mWVULzMKu5baJQKfURd1NypvXqTiaGG44qvIGk0q
i5He6oI5rSeoQEEytbVojwgBAgcXpArU93ezy+vQTSCCbLls+p7oec7KjqNTepyuxxAOmt/0eCmR
VplHPTwkySshdISCdJeLpMt52VpnZCgS8MJ4rqg8e9glIuiW/KwCPNVFuFGT5wZ0TfK2Kuh+0M5N
lIy7zIzX8gyEL1uYUlMr6FPS7tDgpCsBxk3Y5/lPqsH2kIdEI2dTgZ8QCTI37gbf1MS7JgBk5Og9
sHWIL0SMsMiYSASwG28XvI2AWsPe5jhRqemwKW/AZ6nJOKT4T6Ndu9bVqP2qvBgu7xt7P7Y1fdsQ
bzo8LGaFsjqUgaOC+17sP2l2paxhINh9aHFt49GiGs9ARtQJaTUzNd1s/Jf349a8gwLX/Xmwl11X
D+tg+ujreRN1V4XKk2Q65pMoTG6OD2QoKdOnzZ7mCKq61QhGiwxjnPdzsi/aE46d1eTekMl2sKDt
R1JC0ETPffBOZxHQegs2aM3VnwxwXThFtgRYwDYdwXn0VWju4kXbwbaZHURY8GyzGbKB6tfUVsHE
DDYkswzO3AwpXK6dXoEqHZTELnyL7ja+KG10F5U4fsfgQ1fAeKr4hfJVcMhKv1voWRtbxmGGwXl2
zzLSm+KPyrZtgIpRE/PVFd6nqFOkdNXCb2s4uvGTjsk5OFVI4bWOMxi6qxC9sWs8KUNN5AEt45Rf
pSbXjOFTxg/V+fTikgWbedR43P8MmqzRHKqUm+Rn0OyL6M6ULCt12GhmL9QGgqaJqcGPyhh3TmgT
JFBsXKYHzUgRhjbzNcwJLjdZigGVJMMI6WDmvCQcqAGNsLQ7/AqEEklqPgRSmBEmzOZM3YMu2hV9
FEkpRJm1n5jjVU9ZSXhoxHoGgVPGaVe1h9ldq0FHZX/Vw48UjVUvAvnSx0Q4ds7BEGYZfYU48niZ
KLhYIwQLshKL+JX2MoBo6mB2WKb3peOuFWQ7vzUG0JrDxSYzyHCXWVQHrUX/Dz0xUqLDmbnbysai
OaafLgJoVr3BJC0peqTb49ubHUHJEKBRTRYkoqFO+hX3CQQB5FFq5k5T5r81IKKULGhW98H0N37N
+O4ayXCcHlYUbGcP9V77g741Dp5CXOkT7pFf5y6VuOoRJ9lePI4cwf7x8mkuOscMkSmCacbqsUi8
4mFjMbGxB/E4EEqky92Vwo+rmzRhSr6umc8OPF9Hp+S5/3LWtUGgbI4Bxs7brfwSBFQcol1g7+1g
/gNZAHGubSPPlhCIAn+pwI4qYTho/CFhhcK0kcQoNsJM4ASpEDO+Pmt6NTv0CzeHihONgKRTWKmx
aklekABTky9nAUIoAyhga2HjGdsE/HjyxICku9hcOoxzjyUhMB6kTGazUwrENKAylDRuifOnanJY
qZ7Wi+wacdXNysKnIiMqCCJnMyJOjfR4PTXZRbrvqSlxzm4JBNSqdsf5ZfKoKxS4SHvhN3pGB74v
BcEsTnnoabZDB2WwQbNL+EeFSN1gEOW5qQ+Bdli6U+pR28vbX83OV6qARLvoeoKHHbw0QlrVxAKx
2pTlP8N9LNM3JOHUv6VadaiL+xg/OlXZUyA1bbhVDHKNMWf17r6N1I1pbjvn3TSTg9Q/GPVU89qJ
esBCypccRnQi2MsFvgB6I1xpa+NQR8qBKZJFqZYPN3gtW2fnVQyWfkXes7TftcbEO1pGRiVyseTs
iLHfkybJ5DTonUVEbSZOUPsRQw72hFEAwDX4jYPikZs0uZBt7svM5xqqHf7DcCb76oHYPuJkEHy0
Sfudhp+OKZHi84FALgGQBrGGCFBVcQqFcJgm5yOXFG0HJScFdmPSWd8HCkQNdSnLiRZxUuODwG2U
XdxO/JTaIBzw1KMEK7TI8YV3iGPpR/YVXm8GZz4hUluN1OIiXCm5WhX5c7LiUEyaoCDwDNKyyKKZ
QqpM91Cj5zViUlQbBvPSGmNBQbHAz4WgPUv7qfE+ifxxJ4bKJMyAsoVHIgWcTL9o2trUcrOCX8h9
cet2nevFiQUIm4xlvJMLibDt/I4fVgPf1SUIyj6XHuIjfOzqfwnKJ/nRCvEPVBgzLNfRkOFZU57l
jyXSo0ALKo4Mql743M3SIv1xcesCG3OtDHDgLRUZgnQ4aNkXPIT8FjQ/E1siC7qToZvcVHxiT4JZ
Iz53APDBPxVWygmvDKRc3P5QsRE1DTFVQ3APVDJaX9F+NZjDURUB7TBWD6ExXaacO3hoGF1WRchO
A9YyMrjqzazCv0P3zjm/Qy8qArLZuqXaoaqfBHmjxp+r60QJkgB7lyjuSVf4Uo19z1ExZSQxorBC
cyd5zAh6Bs6pHtCwQUiv3xBu0wM4C6lrh3S+w/6vmLS75OqhI11EwwuGx6Mq5q3V3BblgttEGDYI
U06+LLzWzq7Bx9gAH+N6AZ2x1e482h8Kmedk7+rTfUCdPVj6nvQNfuCUydlIXCn3sUEylxm86YwA
sI52SEI19zNismIXEshMKDdq18HntcW4yonZFgwWKveYi/rpw6aEsuvnznmBU2edcYVnJ/AUNq3u
Xub4BL8rGg3uc0BkWFgOXeJF6CpAxEw+e57rq075nII9anjU7qW+r/m6qk0K26NgGPegG7nQGFLI
YzH6U758BMGV62Ex/xkqlykYsUZSG37L8tqDUJjHuCSNprgj7kqGnZqfiQsnvZHquJ23yC8N2Gma
axml21XMQDwFM2Wlig3sUiNdHwGHImD0BLlS7rIuQ/QrYE0LaQaftcKSaf6I24cggQCbwjJRnxvf
IrkvAWYKF8Mg+8LLuuNQuudag8hlh+cc0lHNvIEQa2054zs33rQExopI0eFGe0JkWzk9WRXsNB85
5kB02WFEYcS8gMcgqwDJGpdPot9QjUlPTz8vCwOYa5/Ee23kmv+aiRoSXtl9jeq/qB3whKDKFBEL
D7Dr/CQCPyUKA/kvfB0nEIw1ydVGfHcSdSVbpZm3Hqcu4LWoKwblAzesPfqayQQbk1vwR2efh0zc
u+QMHijWXF86BcIGgkKgjfCYhOcSk1IwkwL4KZBYxTIX27yJkjyKt0h6eZoxPRkFId5YPfo05q/f
LVemz/r4wjstGMhsCj0ONS3hszcz/i6avw3hqjExFyZpf1O08xgtqSJ7kuC5wS+HjVlzNaFXi+jl
FHQdOnBaGd9mzp2EfzXEOxJcFdLKgw+gyzrFoGBY6KTKQ6TChjDHzmRInj7ulVeVqtqmf67IpSxZ
YpP7XYSnseqxR8KpjvRi3GXfUYhxBY1Xd5HSz8EolOUMZExoVxB0U+K335ifkNlKoPT/P4+k8xvv
kmeC5aqxUELhho0Mtk5KO/IxMDKdXdnoZ6dxZefrCDF64wK4CKXCU9J6MiADahlep9ip6qUH9k2r
nxT0QCZ54qQxuH4ciSXh4CQLOulgbiNGIY93h2NULpMmGWBsZaJ4MvwGWQwArSjb2MlT7yM/xS/G
B0PNOtfuamheI3IKawCASKdpaH8MNLDGBU4HGV3YIgj2Gp86RTYMsHOE/6WC0QJb1bZsf85Rl26/
bIl1wZGFhaJAC6E0TBwwIwifXeD+gefOmz3WSLxWCEIbuKoIRSYhwiUN2Kup8P+wPulUfBX0bsfU
xIVKhkNsVm8SUk1cFDp3RS2e+6HgPPuWryZhYna8NpbZn8mk5Bhq1DfBhUk+EDe0cPQ8z5YRxj0X
Vfv7hzwNsDHpDXrtEaiXEWAACkeB3EmUnyZ5sXLYvGCjMq0hDVkizN/K164GCzmeTCVHIUglgDi5
1WGpYGJ5jyGGD2TLGoidKA/4FZ19Ccm45uTjhKHJbrMX9p0MW+V756HhtxSeiTP01zXFSSNmrsD4
RkUgxAdTX/nQ/VIDRlioq0lK4F0sxhu/RrY9v5RCSaIEBLpaSu/WdnhvEjQl5Nuglsx8ycX/1cRT
7UIuYjFsSbG12Z1a3xMal467HktAMmKJ7tNDhnUcpnyj8q22ORba/od3pzn3vCoPZkKMUUmII8eH
CXvlKxKRlGfbrtoprOBK0mBKX/h4OL8IHFmcvLbpLxjEOViRl//GN5Bugw6O0AxK/rKpNmX+kxYz
X/5dN6K1q+BER/tLpeTmbz1qVXf51PFqIKAITAa9AHh7+sYK/IoMMeVeMeXavlqMVEGLsnyaARcd
1TK0Vc/IJKLkkWPF81ktiz8sjMDiVghR3QQssYdHdyldaUTtiQS22+XoO6S7VS0CkDmN+ctozO6j
yjDd8JHQkLsGbTQ7THEZ8U1EUu7uZcOWjxk80pY4AZ3gfzxa6BghMw33R03GveE9dWNxeghRVYOA
cZTO9W2aH71eHxfH5Q8hD8/0HzwZuefpjJOY3fRQYm1bwXaIJZVmQZoB1pN8DDV5E8dDQ0yBoZC7
tXEoKhVeXGycMYwsPcZidG/yx0u3/KtKBL9I2Sds0UqR4YDAv82oAJXIzwEuZcHmw9vghEBD6NG6
yY1NImNv3MruaoKWiAirM+5cBUZN20dEnI2rHDEbeNAa68GGg1AUcgNzfBuc40mJULM55Wr6BEEu
/j0ogQiaMZKyghB7M233LpwgFAnDvmGe7PxqctTN0pulzOV775Yf8WH9otiNuidE5/xbiYwrVWPK
Ab5Q81tUucWonNlR9LgB4C964OlQBc56zPVjQg+pMxKPg1qnfg9Dpu4VD5EdCzpincGgJyffj2Zz
lR8TYlQWYIh3EdGhOIq4nUKKI0SAVIYIhODW9OrehUzO8jCSwgMxxcMbTV/Q2LmiI8SylBVvGtnR
ZFqVEi9uQ3PXe81tzoldHF3UA8s3smcLTWwJqsbflZn3V28r2rKO+a/lyggWwkN3cZXuMgogy9lb
7Lw4Oup9BmRSb+LkJx+tjbStaG/QFV2tCAGt9hkHnYQ/humWy3SZ/zMQ4KICdJqNUn60A2jupS0V
v4og0sMWUTTGF9iX8TIwHEOzskMXMSJYZ3XPjCGdTMbDANpbhHo25V9Fv40kW5GMQkooynlgbVpt
6RVAnWndagJJaHZyaicdED7PmfsQrGPC6kJQDT1M0QVDFzBbzLoGFhNZNMac19VXTskzgWL2Kl4i
G1Ee7b/W66ckvHUkLYSwxCK2UwDcjG6jcPbC7nQ5kA00rPNGr6eUZzNizjheBSqjf0X0R1gNCmhH
2wqcaCRPoRKdQOSfEpwOGLRgeBuuV2fd9ohdqIdK1JBKHb9KiofwlV2n7GPaWWE2RDYmfXpqJwfV
hWzExik9eT4jqXstKm5yA/iW018rnhkZsqo92hHCUJe3jGik9hjvWpK2R6unuxpOU+XtsIVTJe9M
+8OgVetVJkZgktBGcnTQDxYDLB9ZilF+s83ukBNWVhr7btIIOg0OFr4yI9f9kSlI0b/E5Z79UkEi
3Ig5tOFjIDiwiI1dEEuERYokIz40OSU2YyyG0vLN+Bf9oF5I888E0YSaElySPSayLFVyccpHoXtb
O8IkKeR6MWy4PuTJsdQz23wPSVVNMZdytc4pTg/CwRR9ndGn4+wb4jUsQjpdQ01bScOMloS5N5wk
i4lnyxoPnIsuD7wFAbfnj6a5aNoZjgdxifSoYjAQqQOWkwZNCVwoDaBouOEosf+B1ktNMC37vgif
oH1QhjpBdQI0p0mfLBQaaAbwBUjvI8cdjDm+68D5pw2fSnnlYkVshTr0OGfJYSAqQGQDZencpGnl
o8uWBrxGypn6DiFvNd5Pk5mrikTIMo3VxGXyDZFbDt6pXRgfaZD8QY1siYqCXF2V9RdVRxBvUuoe
BHgYrHdZT0JDainFRkUnUoOgT7YpsR+82X2GJa+KCqZYdBuudhHFI1P01kybn9JlmyLKFCsiBTn8
aIBLl/E8mrshmcckttx+gd1O1ZWl/5GKB3Lb4/KtKsYViH3hIttpTqc9D7xTXuwSo0uMHqs8dMm3
Qm2rK8tJbgcJdOU9m7m7QpkV97esZIzOHVjDzX00ptH0OWHFrDBo/JGjG4LZgg2UOwf/y4JjDMhN
ovM40VDkx6RoSG08wYmmCJsjzgGQAG7nnPRgB+2kxL3YwQP+VdAPOU+m7EewXMW8gNxQgcDq8wNu
pr44EN/ovPak48xJf2kjETJNLD8FUYxwXAKWyEvMOqCM0PwmFj3u8wSNOFiObGO5DkMJXLBegZik
BNM5G+GvhRnvELBgiqF2Ah8m7SXgNcr8ghwmJgKGL5V/kg4GLCVvHIw4bR5GiMe43AQuxJ8IuP6z
zS0Ujzxt+c6FO0fjs7XLvzLuZwErLri85c1BqvHtyf+THFK+dAAikWkVDw+O1cR58rdAYdaejebg
FofJ5OPdnWnwU+7huffr8UaPKBSE1PjKc0WuT6aAQ1NDpGZCcIsHa0F1wBdQWKAayVtYYO788Yrh
JBlkRYI4Mfap2bKuvhrlIwEPRZ6lEsSCjkC2uAbxkxQ7wXrRrSKNTNEmGE+Rzi/8drg/7fQmQa7y
Jbd1jB6J7ukYMaqQO/QXwa+JICiHf5XRH6grBGvJOGhHehEwt5jRD3N6A6wSORBqZYXPQLjGvkIY
Gs2B33JkCfvb9OuRBM0m2ooCZi5TkoRvSNP0Uj/adH2hDSnMRDZAelbdjKtT9owhVj+2gahyplTe
c01lxK4Dj8LdQvxifBHt64Q2A0g45xejd1eTR1UwgBDT8MhzocDNKCobFZM8FvXmD6cNhqwbDl2N
K2EoGX81EmrVJvcU+Z0T6BeZMpSqh9HBKIEJhlgvplptizwCAvkXTRwYlHLzWHLZYrN2ip25/NO0
nQqWG0UFbJp3sS1RvjR74m3gwm5SehJph6eY/nGa9zqCRR0LkYEomTg7evyeK/89dm4uS95N8YoG
R4nrTa4sKTMgh/W1t5xnS+7PCqaLqEk6/5zABDIdTUOngeM3oKURuF+L9YM1kK+TNk+mx0mVpJcI
Zq1Ig//ka2MjyKk+hkB0nMwjxQ29Dl3hRpgHHKu/Wcv4PejuBZ+XtpE2ZTvDJ6J6I4YBuW6GBjIf
TvJ7CUfbVN28c+Ozg6SEsg4hlAsjSFQgSpgufYgxi4cf9bewK4ibwvsJzp2l76GGgpwsd0pkg5ah
HR9IaTJCNYS/UhZHendBCgXj0O8lG4t05ywiKAb2Y9UDyZOFuTDNg2SQXyGQ3JtKstMab6c2nS8A
hBt4h2oRkBzn+oLuEbJEV4iLpllNguY85ZSKSszhxeA2KgK7/HKMr2EoX1AFBZbomkZRQADdqxIf
SZPfxOap4AJUI0B7o7slJKvBGeDyXnmTdiyRHjY9nA3lYTMmx8Um+UQOyoxQs4lOpvwWwEjCZBWN
2YnVq3BSJlp8LKZDF0HpAxGM5nkyD7HlnHq7PKuL4UvwEe5o6SYF56HWl6xF2ZQ144To9SfL3A3o
ZbLwJYgK9DXv3ird5rop316kO9iFvhXcv+W0l+JftwEYOUz7SOW316u7pj0F2h3JLmfDnyaPiQV+
EdM/seDog2oS+7ihaw+ZIMqsCFMVQnlb/1kICaV2z5bk2DP3oSCPI2l3TveSkq5jcodMgHx00LQI
jqKt+VpFesRejSOkTDjD9KU6JJigaSId+JGBdKOC+A3J8ALylUBCHUOLyIcm8FmpdSqOezkEVaZT
DPX8RI3QLxudvEGgglHdTipVO0fhk0bEhoKato0/FSU6MONuSsotmpq4RRTD0EpQSg5Njd5CbnIX
II5oAM+0gL1/RjPbgsGJjzIhO1LuZJRlsYMxFRTOBaPNIbv1mqBqD+XsMXOu1FmLyThOtdkhn87H
ZR8D7oxDtUHv4LH7UEIn1Y1XlXJM6jywAs4ktQVq4EWltEAN05DDi9rOAer/jQSNmJ/NO80KlLDD
xwDtWf/3wB0wErHP+tWsn3mRZJl19DRN/1noEfXyjerOLvYL4ekAroO55/oT0yfYhqs/5MEDGHP5
CGlPFyz0L22NYv6A14jhWCWqg36+4GsfBsTgnML5AtFVbZBXt/G1DehfMUvHCZtJSjseHfcgYvUp
UY8iBA9m9b44ZFSG0OZix9qptHVN4VODzbrPcI22IJki/AFGF17NoFnkljS5rcFNVlHTEUwsnUmt
j4fUY5TNNtKHnTj4MLjYwv6mWMn3SQayMO0Zue5hGG/2bFFNtZD6D2sXBRYVjFUp61IfV2m5nMVs
2jN8woqXnbDRfJqeoi4BHITKZCVXp8UY1hoT1CJGmvHQNaBKylPxIE7/MiyWtKjghRbJG9p7NDHw
lvsPzZvcWE3E5wbepBpPA5vUa6b/gRmN0ZusMUJ30AyVaGpM30rDW9U9Zp4PE+bE5rwQEMLKKOKa
qZe0lbRcKWBS+hMlfoTUVwyzy+T4qYUK/znHC+Yl6647I+XtPFSAgdVcbYg9gg1/OwIrdCimlR1P
sfGSM2W1O7n7gBiycCDKmQLCw8SPwjPx4qM6VSgadGYFwDJygYc59oA92q6GKpQmPtwMJOHYaOrU
LbdSHBQ7wkZqekyZdocd1AIudu41RKQ2Z8eBYE3cXSpIimjKCX/E2YqsrgTgAlKQ80byeaiGRXMt
Ktr9Ylx4FswXlCQHg56dOh1NoyzADOh8JsNaxRfP2ePOjFwuLoi5dh6SIfVTjaC69S/L/h6yR8iI
ldz4i51EJgbWVJdiWaySl7CiFXX1TUAgkAznE5msgPoWvCUckhSW0PiCCtYLY4Tne0/6g/QEbBSt
m2jAVaKqANCwfIcgPSCtsMwjyvdf9Y62bAeDie20I3zjamVuhECSX9AYnK0N3oECDDU6a9GTbbKw
UQoN5Z6zOXO6TUy0IAvc5tYOiQopi+pE/q3FcZ5HdG3pyxzd8gjpGZElkufYYSJO4qeUqo+MhKUg
SRSbCHWd+V6Wkw/zyRLF9lxT2OlAG138AiBWtH9Ib0MIEu2q2g+IFmkhiMldUOv60Swt4l6iAHNm
HPkuM8Ji3GI80JDEDxfdqQgkuAlNFiYXsZJY+yLHIc/BWel4YDT41kuD0c+tQdxe4BPEiEY1wLUZ
mYTue3eH7O8pZ3VJyCJCYfxJJv2ahAhgUhMWTgTaIbnJGXPyeiSHDiqTr2X6g/PMmLpDnzPed52D
YPnU3+ZuQqInJYJQ0L+W9oUz/T/x5kt2KaZu6SaJ+NxqJnF93Pd5MBwbLFIYFqgHKORN8JSbx2Bm
8odrTUaHjkVwIi2UWlRaSoTsikLcxD30Oq6Xj8B+1mAlw7xbwft794U2VFM/4yomqE0lLhWXf74e
oktPZTXoJEhTj8rlIheW+MLHvQXAZzEVUgx5woXw4g7qUqG/CRjai5GDSxlj66ksJCQRvPulsB+I
MckDazpmasHWJziPuZw7xv+opkGxiEYO+i6684alFZpU8x9ihxwiRqQobaIf8oysMmfFu6U/ExMA
8IHN8ai2xLThfqLiS5gr4UavEgfMiZ813wP+NVw/ATM7qOnESpD5kMd8+exoVwS44afmfQusurCh
oUFkTcyN9RmVKlE5D2EWcqyQUWKs4Tm0ateBEv2PpfNqalxNwvAvUpVyuHW2sY0NmHSjAgaUc9av
36d99mpr58yALX2h+00tgR5C04pR1wW8TbD/52ifafX5bKCX0Fig1KqDGmT2UfjxQsknEJmmfc0Y
Z8F/TKPXYtb2Cb0jBzt2HmeNzq8pOh7KK1sSV2q21XL+OkDR1K19JM5sCr6lwK82mR/VgQOIBQq4
IVfBaN0kI1IWdIwgbdC2tFcSbCiXeICzDO+Qe6pLfW82NwBwyV/gxBCmLyGVsKCeadmwfqI8+Bqx
jIZwml8F6SJ2Pd51Z40zErwCHxMC1jHfk0pP1DvsVkdkuTxyl7MqRmUA3yCq+KFtSBFDWqPDxXLM
mkSdaMwCkyZ56njf3CbcNQJ+uuSaVIyWyXDMuUF1RoUvJajGhSZJPi1tf20QIsJoUcEjslZ6Aii/
m1RZhvpnUKoh6liDoTTWr4KRzOR3VrwfL9mH2E2osuaYlAl7L9xMwA0g9KS7N3pOQRbDfCKQwMXC
HNOmW2O/a8j34PqWn0/uajp+hqq2H7WaiDTAeLE7Vcm+SPIPI2HCCyS9hRjYD9ZceWJiMqkNEcNJ
WCi/iBDLjRqs7wFzKupKa6+SxZLLMpyqU8lDvs+zcfcTmBdlYBFUD13EjVpxYSCvDq7ezOw0tDa9
9gnOQW+h5u5FkG1pczJEZD4RagAWFHFCz5Rknqu2umM9Oqh0Lf5I2GGR4U4S/hzzh/y3O92A2D4g
40f4Rp8MJB8ZqaDOAO7ER50xDfvc+NRgIAoc3K6HEaS6+rRHiDCuPFcfGFkbr0P7FxicpmSaIqsU
yM/h2Wm4gDmu1hFVVAltYwGICNHRNOY1i17FwCJSJxwpAStOoNGU2pSHKHtaJc1syNZKoklXtdT9
L/l1RNPWt6J1TpwQbOUa90ui/JgvOfHIcmgLMYCFZWWq5bNgMn4erwWr5muzMFlZngj2IEUtVCs9
8jzBidi1Ce1cthP8GF0TlZ7hrt2mPXUBGdv5fii/A9M+j/2vPmBN4fyOGcNNbCoGHyJzByKfnIGZ
NpeIaFFOnUH/7fxwNS4850pfvXSJbHd2IRcGr0g6Brke4KjlmFZ6kMpU8DqW2swaCxTaJflDriHn
Jgu7VwiEpns1m5NYIgZ7i6uy8ggNX2Bxh6PWyLpXN9i/s2Gv+q8QsNanaMWUJUOBePnoh46qZP8z
wuApih9LZUeQvVEGFzEUC/C5q3Ctgrfn/GRGxx2Y60XV48goBTFgUPXYNPCV1v0l3EsknFenwY+w
Ml6m+NLWwXpi5hXR22D+JiNNWTmrqztKMAbLAOS1agha8RZhEawRGsvSNuz0TI6GxU061tOX7Mwi
fcIaLVcOpw+iS3C/kygL9GqbU/pEsFbRg4zzzhg+0DGRjrxEJs3hPPLH9exuQTC0+StMtja1LqDf
zojPBknK4l4LQLvY5QIbS8gYcU8MEAHcpKiMvWql0EvClwYwiiKz5RBX4pvpPKTcJ1DlGo4VMkeR
GVCqCQOe0dEgB0IxSMGA6vzmUHWoARFqIQlm6WvOTEVO+npjMI9NINep28uNPlIliL8/4WfoLtOD
i33qU45MwValJOVqnJ5DxsCN+irXV1S5zIpvkMwF56bWydy5qECl0msEpBb24iWqiOsSAg5MrA1f
pYBQInpNgxAKeFBoA8GiKfxZXTAT7AOOs3srquPABh5iAulwYei3T4STvjGV3VRy1VJDVOaiQEzM
/SPQ/Rjke6m8peIdSvA0IBgxZzRvsyhq8k+OOKo4xOclWTpcdx24hXTr3LxdMC5Fx5JK8g7eFk4w
DgiW2Kjy/reuAhXt3i8RodJASwRCH/Q/N8Sjikqt6imF+alitywmdjyeDlv1Zc6SlHT8j9wm9QQw
RGCHu5ckJo7WjHs3BWqlpXIIDJLPpaOaYeIL9yGvkrCfhdYjOAas0WA/9338K4sPiya3Of0YFrMw
3UI4ye2REeRByxdAQfklJsVpLWnBsoYCpqMzxibwNyT81NOhHCei2suHyNwXPuAM56/p/pmoW0fS
J8nk2g+VRQQRQ29p9m0K4Ukntpx80FQjnmxJqcnItJQQUODU2dzHOj6k7A8JxADY60PySPyfjQqO
bAn4G6o8ZEZS9cVA5QVSVG7+fv4QNLhpy6PcPFR8b3keru73OBi/kPVgI6BxXtofPXRsIV2ExQIs
SHzh42oYTyrCuCWYIAgo3VhFtUx+FDwdFRXoPehWpulbT1H3QquQnuvIT3X3va5xlU6LSzgSAQR2
FRTZgwB0wuJztYg4VDEaBkqARGBRaJMVWZQ5P7Ktof/xWM5cC4RDcaFwIaOSklgEmy99pzNoOkyw
DMFQgdEyGl2xW6D34EHnkNMVuoSYuP3BWfEG7yW1jYY2OdJvC+4czKAbHtgIIENoLxVWJqUB7ADt
PGsJaAEBvFxOIMT8KVlLHZ9dQYFWIsCDgF8Gcbc+IOnGVaAa2KncS4kCjUln8/g7sWEY0ixf9S4b
Cu4yGcsFMqSiReTGM5kpggSejCLtUXsxImQz5Gs5zyF5C/YIF6ISaIXJltaZ84fXJyA1HzPm/i3E
bI98jMtN+EVRg1LqCkLITqujeS04ARfKjCzOsT6lnNRFusS2qs0PfWD0Dhgp5aOKtC6UAc3miXcC
1IIdxOPxSfzkKJBdsjZpXysUTjyFGs1ZiKRdkGBAboftb4fTSQq0eDhIgoHGvdW3MPgcMVz+A3Oa
ediy9z1HW3SS0clRDttjxdMOf5XAUoIONLVLo8WxBY1C/YZDEwAo4mwKHWtblvVJvjnSKjcu14ZE
mHrKG/tTcNOYW7sY2vXgX532labJ5ljFUSQKceSr0+y9h88qALrBzrKNaG1UTJpQ8quRATasArpg
VAF7h5Ul+WzS2DOtQBudtXiSXPa4LELpxHM/OtJAee6wY6+J8EkU04KMciY3dbGTuvaulLKuUhB6
7SWt3kQr3E7RUSbT2cH9iOxx+r6IB0UHylDAs3l5MW0VozI64HaDOHEjKjdddZVma8DP1TDnwMU0
QBeTT8zdWkXtmn/EiD69fTGIY2IiDwJB3CK+8whc6VJliX3OIrmp2+r2nouU+rzsT4b2bg//WBAc
eiq6YLgX/q7G34WPq9SKc0XdxmpzTCY4Ob5Qi3Ar37INeJGCGsGoBqhlYC3ARsRgUIE5UOLKxcAy
ksrFod0Ok/BECLKr0QWIIZaiR6zEtNFWrZ2lbxb5prjS1IHLCx8BlFIb8YaBhMNHS4XOo6+GbZfN
jaYQQEaoTokyC6LoTk/YZHwhw8iUYiNIsswEaH4HJBVi3qhISZI3J5sEY9LNqNOHQzntVfNXS3je
WHgqspwSCmFdv1bee6udHZd5KahTMViFxCea9HTl3szNHX8gkUZtdBBeS+oU9qURnvsq2nYhAfZw
imGfwS5XDxxEqkqH7xiHtD6GzVnhvTrNv7x9UJJTYvwjDY1/EOKDeinTfcZsBZRMTYi+7cvyLgyd
WbnGt5M/euHDxDjiPHlMcwJQUe5SNYX6Gr2ITXKE9q8iNczxHrv6aKj/HG6tAVugzyWcWT0J4tl+
qqyDxjAiGr+CdHlZlAk6a/CZLRJkcqIJfDaWFhMHsyJ4RJ9AJzEhhKLWchBhcCn38ZOhmUKgexbU
4DGcGA5MaNCdVqVsluO7w6AFDq0gv2LIB+sDj52cuLx16RLAseT2GbvmPkSnMN+G+d0ps33gvMoG
4ElK7SJmbYhNpGNCNnMGi0GL7yJ+ZVvshKSFD9caYfpk3wZ+IL8S/JkTRuGKwtjGWcUvztEW4oYg
W8zb4uyDU/XJ++vaZDsGNeptrA741QEBJQZOyZoHs0czUl9hmDs0HfwKJ/5ycHtzlwpjywXXoj+B
vRaZPmeqyHOEFJONTvQAKV7ZRTygPZpbCMLqphF/6t1yBB0CT4HaxwChgmTIMd3QavOpqyJGv1Qu
FO94T7H0kOpPvwmKftmJGghXAPwm0AeMM3IqOE8WetV+jSCIOjpss/sS552E7/LWZpQkNfhVk6oc
pVt0bUDKXMKchk1DKBCT3Anrm4WGvbGV8ung0QyK9k8eCqtDwLEZuJcCBIc04wbITBFRo9CF4vCQ
jcSPFBhB+UB6fM8hl7ZJhxsaGiKKOYjBUxSoDrYyz044aSmk6GBCKjncoEofP6tRvpdvhT1Ltn8O
XgCkr0k9WdxJ0lJUT/IlYHZR/fmQE9y9RkSqONPh+H3md+cRpa+ucgWafxbTKAODI/ddJK8jko2n
4arzx9Y2BSMbHkpaUlN7dMOrSWL/gJF2zQYlLaSaDwqB58hRBcYhWLv3P4bpMDYEPrN24ftoj1KM
mnpBcHLEfMwtv6KMqw1Cu8YdVhrS1HLe+hbdNmc4Vh6+A8NlUMa+1oD5PK+ipLPQaCmhEQ/IrJYw
iaP21NqPfNQh/lVdoAQgJlNHCeUXlCoQSmRpN7jzLO8mqUiwG0CkXRPgjNafpHRjpZFohAD0NGAF
5+DBfI1eFizjzgg1Gbu2hzbzDarqX2nOpRb2DW4/5Br0wqLTFfKfTRIq4cnmmkUREFFhsncroCV5
2/ipJpQnPVHCDmN8+CcaVKCcvNyOAfSK/EWgiQziB5qZk1HKYCbpUPbLTikhnvT6pffcpZidWgbx
ENPNbgCwPkkjJqlWJiB/VTCoBbDR9zaVS34YL4O5fgtRy0F18d3LqYd7oBbh5Eeyk+p/cmNMLHkb
xjWJu6UXv5iEyuSjtpj4TwF6cCAdxKO0RkMygH6tPX+TJuaq8j7V9OU+rKJCpMyVOXGHymEldtiC
I56QClTUU6Iv+KH6qWReQTijtfmQnQf1z2vpcuNk8dC4yyTwYYDTlJAEyQCOfzlAWP0G4TeJru39
ImbiiLrgXvKh/bhFO0IPBJVDmwFER9tRUz2N5Nu4cGqmP+144fwatDdZN1079RD2GkJxfRXLaYvI
OTHvasKI0t8kNMGtmYlIKf6EFDrxrnMEaRpyU+DdAdMv6GNxGuJLOICTy5YTTMbAetJf79UKfLWg
TzNks4dQF1WaDFgSoUTuhBhacW6wJphXxtQffX5iE9TViwPYSBvLAxHPX0+cvMhGgdBkL8Poc+zE
zHIvuZlRvTsrBlI7/c1B0Fsoj8ykIJao2dCrauDEtFOy/eHtErqwKFsOZDfXLSKH2zzUa5Mqi9rS
0f8gBWewpFbHUEqFB9kbNGfJ8ZTfHZgDmYTmGjLbiwKspo+ibXTyh6ZaDRfXB8BTaSHZk+i0X9tE
1MHaQq8fc5O6Mpp3E8MqM6Q1/4JumyZ77Tap3yUARfFHbaeRaANzxJZwyrdMQ+aAh4sIFWJeWOms
fpoGjl0r+2KgFRdSqn66UyTklFb9uQgIdPoqrisqNvoD3TvNPacQItZ6ZzsQfFhk+uQlQT1TVbdK
fddQGoNHsdjN8qJ334j9UUIhSAJ+l53IMpJlq0VXGWQhpUMvrapiv0IAiCiKJ8bwh40zLG0i3IQV
Q3XHFSkLHQiQj8KNB4WjMGHX/R6r5B5jzhUozAg8BssSg4Z0l9WEsgtRZEe4zt2gwd3DNAeILhmB
RFDUSiMut+d4Uk0KN7aDCJv+342L80sqvIaQH2467oB7Al5InK0D/UmY37/KIt0p0piaJ+7JM8pK
AAoGLiPfPaekqiGquNJuSGDTAHJsotnn+gwAdKSBlPwFIz6BfmrQ9KYE64AJDdqTROEByWFDyJdY
xllEdn2tRmIVkOuQCwkzveBi0MB+qfX1PZUjXIXyljrugmS3sFoH/SPZGrCTIJMlVIXQabbebsIO
xLHcdbhxum3m/6BvMA180QfwkFK9VshrpKdh4BfTu+jU4y0wq2ZRvEUPqYVejfhzUSwX3JiWg4M0
ZCjMfIn77y4Gd9HPiDOYC8WBOGLZmM/eLcIkQjEmHCsarmBY8ju80cIehoiPrAKUWJI2V6wTiwEL
sshoABi8MrADw6v07P8d+ET74YxhoS5VqdI4ogc0k8Rk9VcmGi9qidQXhnqe97HylVNLhXF9ZsA2
FA9Mec/MPgg6BJYQrByLEPjIMKhUsIcIv1aTQHNfA2zD6S7BWirVOzkGI1dAACczc7o6kJDkc+jD
T1M/uvF3yqdtsnqP6AvieVvnsHz6Xkfx/dKGzCRZDhyBxAGBsy3GC07b+5tYofDvoh6GDk3bcJ25
RcVUWzMWrqw5ZNgUoIrUTDlmiZ6LvkRxSOJE5WUPovRsUFpTZ6pufpqnZj8P3YaGXzRVMbVuqaDS
5WMSQC3gUehtcOqTcKlyfyGGR6IndHFrfurUTyIvD7bhhK/NPRJKUcB/l9pJ1qtIV5W4uwziXeQW
DwFzlF93EI5m73t/kbLSmB6Gz2ZuPykdUuUsdG/25CbMCMbJ2p7CmFwbgC4BrCtkItEi/Nb8lzjk
n9K4mbu8P4fjKzNCOOe7HvSVX6mdpn9QM7OKE52CadjFIbcxDu5N1u1UJmeG4G6vqbE3uj9OGfa6
mT0b+HOx5URkb9qYgdfq8EzWDDx6h5QMMebMjR8yKZykDP1FGaU8vrDMcKpk4zYycSlgbM5i3o+y
dOKfrqeWzIm208+0T/zPS53sMih5itH+LWXKVsG5Hh8MpvIinnAoHc34Uas6hKNf8fRRasZCVR94
kmi7qLoJDif2jL+ETImGVj4NJxpbkwuK/89DfdAARRl5SHWU0cHlfSP45Z2fD24W/DRCVy5slgsI
eiCjIwZR/1Gpoxnn9whCR3AGRTOHrKzn2Dq1gSJ61gmNEEcmuGTCfEUk/HzxtDYWttLRODPe2UbQ
vzQNtu3KwbmKVm/GK4qvgewlhAg8Bvh0OXsjGyUzhjyb4aAnKcE5KOlQIE9a5nowEZWbU9Sg/DY+
RYRAHcqMWUdg77TRcH6cr4G3r/bFyVEgTSLqn488p23LrhJawPHPxHTM84PcSjr2NuZN6PaCm4mr
GSBsxl5jWp++8enEW3N8anMUDl98pcxW4NeJIdLaFUk0VfycJ83S9j4z5VrpM/RNB6WbEwBwZf6W
SJga/62s84Vj3oR9BAEf7EOX44Xna8OOWzNoNJu2O0jsF7BNkxwMnc9LMchonAyBFHW4yJItPV+U
yrmeMIK/sQ8IEy/h7eviXenPIwoEFYU/+mekCXw/6oKaZWI779xI2g+ZAo67b0OQPhlolDZbE0sH
U0rIObJQWR+KoMVpj9XRZKpzryCdu4RhIO4N6Xn+70Sj0xyUCv84waNMKTmUP31DebdogqPFKw8b
TBEq2N2W72IAuFGdSdECACCBZiZWIYpNIGMWCx9RnoBU4RuHkk2uU1oDwuuT3t8MCGaoJuQYDZzg
AVAExbzEFYo+jv0RBi2BY9STWE4IbkeJhOLKOnAntmW+4leaOUkkzSmnsxIxrvCYueMuTey5GhYO
0obXIsqRuoj8hkgM4QOpzgUJXD/xsJciEe8jnjmKhTBxWfLHDnooSi/E2NFjiThMbx81JBlt91b3
23B+9gepFThwBBrmtE+R2k7mQ6K+CGvKdWlWDz2PhzVaCFKgls1JhcSKmoC7eOvD3oGfSPvDnrOo
4ClBUVFJv9DYV2YaVPleVb+kKk84iok7poNPaS987io8uihLsDUZT0SMUAnxcuFw1P7HBjK2GbgG
zGvmO6c8GgitGMZ01v5ZIU3kZ4RpyyRAwZwfpmcENZjYNbBRh0/JtkcqTQrFEED2hDgJQEfDv7rk
Ph2+peuVu5ZSCaZTi0A8Y30V6RqqnQP0ez98CpkaIQFQEffByQuOaUssBQgLiDkSfxq66FWC1lWH
QYrEzAsuMj+HBPyglAD6BAIGhfDBWUTCLuza2GRbid7l/UrV1JbfDQoq0h9N5W00X+d2rb7GhCbx
buXRyjQkoa54mU3xR8+AgI2uQo0VEhveNQhxn40ZzsNKJE/Ms2sPSeEcS9r6un2jsaKVkU5LPuQ0
/dnk6eVW8RRbVLovTIkfXVhatr4JY9NG6qKmE6D5EuuwZoxbQdwKO9tU809N/E07GPR7IVlRoMeS
EkKhSJNLq8EnAwLkmLmPvqCUwEoIoEzx5jPZDbSDk7JHOHZWemyMMuWtDX5QoxXWn5TXVviuVQ93
NNm6NaqKrALAoyNc5JIHxMDiMijhO+S79lQyankksvZSBu6i8LM98xP2kvvX6EKhTihffhHJ+kqz
HIl9CoMH6BLvOXbcdcJiS4rpMZith9g9NCxwA6gcgYljnVykyv1TTcU1usQy2ky3OSYN/uRu66kM
NoK6Muatq4VrRyXIcnBhfeFHvU/9O27yVc4wyb4aKUJupAsw6VUmbbtMI5y+i1jfWm1z4fSwSSYd
yMoIkcpsdSM4lpmxLdWZ2WeEaHhvPr2+RUIo9mCfVDPbUuH1HRK7KxkRAfHXWMWpRJLDhsFGi6hW
d8u3RjM2mZbsQoylYo6uus9C6zcY3WUsFduL0idFFztbx9iDeCquJWWDx/NyCWhusuyI+HpXKOG2
KYlLaGl0G1SxRIeYwLkuy7a6deOTPeSbQrmP6KX37op61RvDwkqKrd2QF8/FhfvD+QBjtq+Dyaef
1JWmqy8iY8oal/HA0GBs2GSImIKr7PtqZ7BDOwcQhwLe38ct0aaNhbgKS6K1trToQkLhGonMWL05
4zGsGQHx7EiTH6frEaojrcZHfcQAgHQpis4GDwBjZF7q64IU5ZYY3RMzJEIIHKfB+lO8elMB4xpv
+u59UnGYkb3iPkqt0Mz7iu6WjyfgmGj+Et4nNjNofXyN5UKXCbfmWkBhMS0FKaHSDkXla42K3jY/
JWnHsbSzW12CYVxaABdBN246jgvh/xNOJ01HudBfEZ7HRLU4jgvbKPFiyB9YvyM1SAe1i3iBfsCe
Np1ymNM/s+ShEOAqwpu5vIiHoDpZOCabdqfqt0w7gEL5BGUzH9jS5o0MBOKqGN3kDVaNk7NJGgQD
FFVmBuuUP/E7ADNjjmJ6WtQecrfr7t9kYnOZT8W9GUs5/Ang3lGTAYsqUK7wygOEYtZiOASasik5
aH4tVGZ6YFGJXkPk6ParZC3XvQ4XL6EzTOAxb+QOxkZG/QK9Wf/Q3KP3JUYPN4VIpvm5VEh0E5vQ
nc+uu0+1k0rGSoLo0cFdqdYHvBwV61UIL5WlIV0pIWsbhv/F8b+A8TMu+H+hO9vZ9Ekv/FLoLVMO
BasqIVtQZ86nxG0f6OUnBxqLfIyZbheZW3FgNCF1/18fTh8asqe6/UppP0bG0krBFqLfgqEFr7TY
BBI/hK4haeiHKBAc0K+mEG0QH7ZnQGx5RtgqHihkuvjaTfJ3ByQKPdLqlLYcbQIgFcMPq+FPZ55U
yeTXhuoOMIb+ce2Y/6qpkXuPlprsetx0LkMjxy06bUHyhlE92767TZneBM4jabtjf1KimKzWQ2TE
2/gyK3Ci63zvpRaqTXLatb+pJYkmPmYMAmYP48cZJ2MDqeMNTFdXTg1eZ2Asu7wK5oAnNDQPZCIP
M9QkQlxjLQo+GR1p20+Tu+OJh/PBz05yEs84m4puJKwretPUadv7b+rINY7rzgPvdCdSQdW/Xtta
IN9K/mpOzmMFYtMrSEgIxNMxAs3kDYjBI6uIWBgzpklvDKLzKFDkR7AUsWA53GzU3k7egYhvgLZV
8jmjS8nGwcegvvIUZLoqUQ/xvolyxr+1xJoBYdCL6lGw1op3m5FntYnx5rUmcGXUh6OWDZvZ+AQv
kZsjJxt0kKOC/MPOdNZWlD7c8R4iURHixPxzn5uD4VRZs5DBhuJikC3FzksJ52rd4ModXE/XK3UO
OHAAGmFR+8wEmiF9A5qYk2+QDsQHnfUL3eFqN2bQrW1QrtFV9lQ+gYDWnoztUaFxPSbJ1VAlIGIO
OfxqZxwpmCTidR6vCMwz11/GlBtWzmU5QkxZF7V/dflIA6dINCsvpaZvmrxfW7GARQQocf/ZdG81
861UBB0DaQAD6C+SUj4we4OPV8XKt1L7NyX7ivTyGNP35RVgJoWESzVaND9uoB2xRNHllhvX+NIQ
bwzF0c2D7Zz5lLU3K6kzkp5kQjMj3dFMHcaSKY7eC56FSzlTzo3U9Ja7ybDrqEKC9FTh2q4K1deK
EMQh/OqGYTGbXK0hGC/m1iKksijXvC41QoIHTx0Yyuaehh+y9/U/7MgqqKIzkYQF1Tf1p9IdGbD3
oTI21J2MVdnRSJKynDXaIjIgNkl7dSqdUu7TanNSkfIdqeojRbVBdRgjcrAUe+ujwYOptNEBauCs
+qgfRcQqk7k0wL4Wf6NZFXunDY6pTbeI0Hd8lJhvGZTHGIElmbD6kF+nDOHPfBI1JH8iCbxD+K3G
1lryuiIY8QEs2BDKswFOovYgnBzv6SrPEJBcGaCHVzC5jOoj6h6fbFmUjvXwJ9OGyHAOSJKDnfPB
j0j2gqbldM/Rp9OMYJnkH+vhWU4sCRmfYH84nhpyH2TepDTZkY5nnuXJFccEyeAdJb9nntPoHwPZ
9xJ1hXMamMp6mjABz6V9DBEJT5l3VtrxuO/MczGXi9GBuVDz7z4xaBqo+Kkk//vY+CDnMn1pBy4L
8xNUT9K4Ok6vvtgn7CrPP9Z6v0iSAF+ouqrgWErSI40keCb7gZFMJ4mHV5gDdCeGnJsPWYwey+Xj
u/wFl4wy69p76AbNeofQBaypqz8F5wpr5ajiIBLXE+a9mFCthFMAes0l267uoCY7Angu3kT4Gz8u
7SPS44s/d+zeUtug3Pr2incmTNNRXvscojwQF1i88sD6LR0pICwrvco0ycvVSGjmVm5fdTyoFeCU
7hUvKu26hH6N/EsZMqxBkpEceIiYvigTEGIadN6HHIJcgWn+k/SHgXypDu1/Zjtki71myyiGmiq0
haLiltaj7YwUsFceieNvUeH1dHtWcqrvV2nBMQa+UdFvtA46A5NGIuZnDxm44JVrTu5bX2I3IQl0
kr3lruZAJKw1qfYxTSPrDcSG+oIqBX8s7oaQGlbO44HlJUPoWRfrCeiyHrdIcRhz5vCsO1TkHmnK
eivzdzn1yT8hEYGUNz9ZOxQ+MHAAKgwcVAPU3hpvG12e4l5crhb+gzGxJxX2J8nmZAyDwiCDDhm7
NXUfElSvGAQoIsKUZDPesBRNMk4XCILVTmLLipU15xnnSiAPAJGNTUIkE1n6JN9J1U2LTamcD9Wl
GWGm0K07X3xLWrQW3WqlaPSWrBJ55OTSXHDQU2a1GTEHoHPUmvc0Aogw/Y8bw5yUf7wvi34Z8k4W
v8y2JCE/YIAyRnCus0TwHqu/tnISkNg4vrvqepgwcmNoAL50upMXnUSBQ1vkJNkuUk2uXwQa5kcx
5gBKj+uuwm0Xvvm1vXNEdhX+yaRDy9YunKuyaVnuNpQzonFZWAUXlUZD66GV4XEIFeXovLuMxfsV
2RCnXGQGtRdoC2uWMWQqOc98curNQL9wd8nJJHAbpnsPXQ+CTDvGdS+UT71L/P61T3aSl89uskyo
zTVs8po6i/kRn0xkQEdatvZ2iIxFMpU7ysFC4Wwz+rUK4oK6H1JGWHawDt6hmkCSM0CICaDAIy6T
nnhPsVTaOs902jI33eU6rFFkekm0cht93xMIzdKQ32p5zdVD/hs4/2RAVB74JVkUAwyAfuC6CHjs
rjCS7lVBbmlzxiqpga/Q3QbhcOSHZLiL6/Y29uZeGeed4aS7CraVWg7UmZC81nmc9adQbd5IpkAP
e1IQrVcgRoZPIOoBm2PlGcvS9LaACCtjQPCOp88gvAd7+tGNf3AErviLsjo0JPsor5CEyWAPQCyL
W1+8BRmmAAyyI8AEi4lPZSjeuhnQyzLKPlWry0AYhxm89zbx1bLgzRpJ+2g9SLYIaBxI6RpGki0n
yNGENha6LmIbs2aw/kD6U/+X3QWlFuUcxpg+dNmviPCbi8m+Tsr8Q03sV4+1UpvpV45bsK0JhMSe
wwAgHWwyhZBNQfZsCrYJ9DmlDpaHrhIaFx3kHGEdiypM0A5Gosr60M1+xUEyxa8SOKP3OtROJ80C
czZQBm89Qp1E2smWkQUrZiEqIm+KkTr8E/SMKdXg+J+d4ePJ/WO8+PF+cIHNp5N2UStmWXFFWrRq
TSiFZrlD0qa6Jx08pKDVag0UPWTiVmO7bTv+f2vuw2TYk7D4NxDzIaqppsRcaF0ZpMG06uHHoMmi
DIqA+er6BIt539YcaVy4VnejpBArFam31FEZGWHesoyJPSxP0pDIsAAbhjJTQh4/sSx+eY2Q0lX+
PgyxQ3ftsul+ahs6sOw2rfZmYUiYyOYAroG+tpE4qLh7JZRQJmbbZnNIziqph14ckzGSQ2w6j9i9
5G7lnxRyGjZsKa6ZKC+ZWQbjyTOfNIRvPXJEB/N8vi6Q2PhoNkWAkPT2ViKxMsSotIcZyLmsITG5
SA4dpmX3sypvpHsIhSH47awURIlxysUHyautUR8jvRONInA4126M1QvbQNFrqK+hkMSDHK3BGfgH
QsngEEXsJfxjdiUC3SCYh0z/ebxbPkRgyLQHQ+e4Gj8hQcZkZ8X7LCXWaPRAgtMdx3irgiZymmGz
E8dionyh58Y2BoY+ENcRgtvk7beSMjRQeZFxczaIqsNhMejiLjhhvHAY0zf+eYi0oXN9+qmaUcCD
OSIi/gVKhm6FHWFuoNgpQEu4inqQfrHwcURxB8nw1PFkOu9wJ8sRQZ3zQtIiRaDic5o6V0oonkqf
vLFip/ylN5sznxZZrcD2GgxGjc7PQvpAgoIOIiQiJMajBduc6S5cd81H/RFwEnrm4S6TMk8zE1zU
ywwv47ziN565YSB6HGXp90hG0KU1HyNeGg5paYdbvEbcN4ZjbQyV5LVXcegYLUR3/CpiAiBBcRAD
x0fVSiR70klqvkaSCHc8M4fqX1GoD9VzU6wiQY8obnyvfuobjoQabft5ahOMn+pyVncmPaeLUkRq
MtNnbPWhVYHuaXqZISEZgFIksJUHD5IFyVutPwjyoQGGTmRDWI3+lF3M8tFHhyFgeInYv4bQsxPl
mzbEmcPjUP1KGS5OqM4uzi3ZyQzK6pE4koGRGPYCa4cMu6g1BMEnx2FuWYjWeuI85DpoACUdDG4O
rVWHMrvsjF0ybDvrGKaMnrqkkACJOzC3oFwDrx6Ea2iVnXwfGs26nl7RAGxDXBSMAaWSpjjJi30L
m1bqJfYR3DfRqwxhzktSi4BHstxm4OnCdHABok6vDlm0GSph/+hDy18dXYdPaHehvfW6ca6wh0qG
jyyOgexYmdp9HycYwSazmisnWmQXW2WIePRhI31OHXtPv4I9SkbA+VX/pDB2hfhRxLfKuhWzxTgS
mpMvI+MNXmEPIzP4PYTGdMnY/hi+ACzRnYUlRy37kHsHpHfSH1D8b0BAqCQYb7JgbMQmJtJORppN
GPx9Kigp+syKqAtmMst96luXKq3WSNCWJrOjxA6maDjZO2Aknp/YMLM2OEsREfEBFQgJrrXAJXbm
qiD6cVznKazpXO9EzDU3jH1HFBitigxbgACj9ei4n2CHtFa7esXRm4dNgjDNF9iZ5J/SC7dlhUI7
PdaRdpRr2ELVaCGtugi9Cgm00hBcuvpxzJ1zSi4RgYeUTh5YpKmS1VsYW72dDp0DB5uLfmNjRCqY
MVwL2NwMjgT7OY4bF16sBXjsLWOVQjl4ZAEw7IyyfIZiSN/EbCarUFjpySWAwLauDh54F1OdMduL
pPkpwFMafm/jvkOa0MgIkiJVm6xTyMEMiL1ACyh9QIkKjrp6I8nTXvA3F3+J0q/h8DALSbWT0OZ6
SId8pIjNRCE5HvTm1lOesoaz0N/ojFwrBIwcvxsFKZGabZgp/txVnYzptdgNFroMleAVBloUZbiJ
osPMk/SbLscrQT4kKJnBnTAcvaC6UvwzRAvKJOKW7rt2peKITY3m7DCOPY6DBy0DttCRFhAwIRU4
Tr1uesvVHVkOhBiR9Ms5N2tEu09HGc2mtPFeIdVxAC5G4u5pQOXhqbbaR5OJeVSSFAchYB0+qCK2
d+1XD3Wsh45kFFDlAogzs32SGsMns2guyZxnmYUMleQ0SrhiRy7TGFlPiTSPO4c7yBGyzbjQazaw
e0l8Iy5gMbfeY6US7mWMyy5B0J8Vf3bnXqfCXnF1tcaHCSEClinzqwsjyxF4kQ+l3drAw7FOg9H/
2cEoSKJ4coODoYGU2d5bzRfruB/QhDAEafIJi8nTjcGIDAE2JeuGsFIBDcSLMo7lJgLwjmr1RVoA
mdijEHHmi8mC+07quT45B+TUL71FxITTJCI0wLM2Xp+fA0gXcSUNgAdkHe88RKhTD7z6ZZJ8awNC
x3G5M9L+YsTxkuGeG/LGluNE2qr96c8IoIDjn7HsrTIKKqXI1vYO50wkYcblidJsbHHwuN8lEkxq
DoxFespUcqROND96sWA2BLtOBlSrfB+wR7G2onks2TuOSvRPI/g+BMefNcWbCGeBCAWkthG+hhNX
IC0UL85VM5ztYMVEuqQbR05mvVhmOGPqJzSog+2vrOI5aZ/L/mkwn1IvWvEyZ2dauVitjB/sS1ud
2kidoEhNG8e2d+9r8wn1+b8YigHYhBfFg6cSNeaTEeA/L83NHXTu/CWt3hi+zcwcDlQ6LszToNKK
6hEPc1bhr8a2Q/j/KSbHouD36LcJF6UTGG9AL6xOUDWXyCWmOra4hr/aJBavbVl8jPh7m8ewYxR9
Sx449FrbAm9inP4fS+e12zi2RNEvIsAcXq0cHWW39UI4iTlnfv1dpbnAAIPp6W5L5AlVO1XfG2sa
m4m6nN6nlYsCPEPQCkrVf9LdTjpwMXHpGWlyNFoq84//TNIoQgatADTUf/MlLylC/exYteVDRDJz
a1M1IX4oCM5rCC5hHNe9TAeMo+rPHMJFZm5lQI9iWDemt5PacST6xIpVNFn1BW2wXIjSnOQcAphj
EcckUCf8vToBE9Zv3Qa4zQZ2HPhSSW5W1O/kx0Gegqne52C1xYKiymCAkoIs/XN2jBXPPyeoBbSZ
kaLLmWXVeO0yZx2zw+QPQc+aznMI3UXQ7EJm0dN+WTRr+nQtsS9Q65b2X0uuQxv6FNzoACMf/PiZ
VK4Vkm+GI/zCe7JNJm5UT10Oz9IBFTYUE7o2UkxhC/m/5Io2jITJkZgIxflkON9hra9yFd8ka9Cv
fxP37LH72EFrPfephL5E+l0xptwa7aVl+4s2j5Y90EtMW1wp7XpIQUu89BCo+qLD6TDyOEqi4k11
BWYfxNPOgSEquEtt++iiTg+KJVre0H2p7LUnGm7qBi4hRH+5cAzxV+4P27QPJUVX6hSjsdbt/BZT
F3QF4T0+jvngJuW//alXw0FiIDywHJIFt7USHFR29Ii7sRqaXeFaiEC/0ZJHmbkVERdUhlUgloiC
LQVtjTgqJiKphl6ciRU3s2NDglb4YuTDz0wmNE0qEHyrIzD4C0fSNXgxzM571TLcrgrm/3eKY581
5WXq3uXmcdzHubpINN2A80Wb9rDpGzUtllAVOtLKCE8+orjui37VhXeMJ2/Vmbg3h4rYEHddKiVz
IQBbNcxmMnKlO3hmtbRd4Jf2S04aOWqB2yWYgwwSAda7wl2HHK1k8uxD++RS8JjsgyygZg4qhydx
6hxmojO5aukW3h1ZYKiMA3aXkQUUoqKpCV4QfF203H316HFCJe4r86mERS15LxIbn4EOZgxflN5s
1NGPqCjgaXljFB6pv0NFx6CdgOTMvwHF0Fgom2Qcl6ZebDpVSLmxGBYok6ThyoD9GdTLoT/ShLiU
FRHya9Ba/cQulwAGLbqpjGHg89QN4VykpyoneQm+ZKKRYVy2MekfBaQt6y1ylyAmtT/iVNojTJbu
uzJH2EQH1gb/YfpcBiSZ0j4IW0HRoBAg5GxocTNSx1TS84MUyPK5bymnb+AJBE5G60Q5ptW1HbNj
C8IQ8ijkL0Y7EVoMOie9gXnxHHWiOlKHiKC9iYpgX6f6km0lntAZlA8H9TpmtOmUXSunWCY2nCvf
W4ie9pD10zGnMPC5Xu6TMagVp7D+8JvspQ2Tg4AY7POiIwLaofmVZnlWGC2Nc2TgyMgx+1YcbCgN
5HaRSXiSDFym0xnE1uQTp0b+z5ORUM61t9/GgmxuCbk9gd+w4pc8gbLHCIBeK3wvWTCknDQaow+/
FG5FwtB4XKUIL+iJ6uhFC41dU74DuppyoYU5qU/vnCzS8AT8FptZMAUcCdAaUw/osVT1xB0OUunJ
pcCsLOhDrk2ta+98uigHwLvY0BmNddqhQWEeSm0tbSbxEivkqARU0b8JwqMjliXIkU8huyFiBG1H
6IZtkREzAP4iiA1199iPNG88hSxdcyQKCxHXf2Z6MegtDObIaARC4NqsPUx7oDUs3y6trwmRptHU
7gSWjxO0lOOK41rtoycv/Jtx27DVjEpUZWH2VTJD9q5wI7mqOikG9R8xFSTRpuaxRdPSGgg+yne+
F/dCB65aDK9DeZo9yHDBasjOmS8l+IJcHbppbuk2VK5U1nZGqH2HjvWVUUs9KiXT+m0HwrfML8/4
tAqfIDzaP27YzPFIQ7X2g49MNlMgxLMTfQzYY1sF65I1IMjsTHofDG5Duj7rLQpxiBumwJRKYS6i
iGHpGU579Vo68X7okRadKiRcuvPX4W2XwJGK9BAi093vkOOd3Wagtbf8bBNaVwEs3F+j6XZ60RFL
Pa+qrloPTCVXGCweFuGTymfjOdzDMhhFOJQ9cAER8Qj4EvgWGhyrQ3ikKAgklEVqrivkbbHWgi5Y
T22LTJnL2MwOFrEFc9lyO5rXKnnXFGD0fWDL9NNiR44lH17KRYOyZUCSOc7TNgqpFWlSQZmNCYCV
2xOyR9pBs7pq03TwqRZV3E3SPEB5DdWzQjEuGEKN57XO208Abqkm+JeD3T9Gt14O5k8ZlztBu6Ms
ukRtxXLiGnQ9MgYRJq26kEl+LTpCwCdmtDTGB2EKKgdAFw9LydPIgml17MFClOwmah4Xc5WT/HX2
lV3ezf46BH/jjjK1+Hr//zZjCkAjAyCb3p+QvePggy+WGE4pkzQar8G6cL4pztfMV54HbelHjMOy
5mNkQq43q1lnG05XIXBnJ1/Gc7dI0z/dNu8TnQuIc3tgVkuHQMZ7SjGMqx73EOPJpEJBzDuTBSad
bcb8KwI12FW2AKFZvorooznGWRcmAWkWEbp0ZKDilc5wbpyEvbpjiDz9hWo/pb2+Gt1tzYwyki/X
1d9AZQ98BqMNqMjdG/Kyitpdy/UVO6cYbqVDN47MtST9iMyimJ/GugOHl8VmlgGY49XFgRUoTBIN
kWVQDUWZsb+gxmFqPBnI5C4DpJAaRiFKVBnJ93Blkr1YmTcB+OpRXdZxfESOwRqH/Ue2z6Lm7ilR
eqjc8GOS7EQnCojBOl6i3oEQAI4DbBfkJgEWNhkaU/r2WRramoqoyy4MBaLcbsyzNvyWqCZ9D4Ka
EGU9PfcxMBQdJWUV2QHEjMiDLxBUVdQi1pxsIwPZXvTOwK+H2mMmJaBREmnrvsw3zTA9TIxIM9iZ
KmS6i3gcHYCgsAgtK0CWrMGjCRgtw9cH1MzCdHoy/cP49DX68FUQvsC0STIMbywB162d7lUjjUT4
rbmej0b6ZeCIKEhL8CWmXLTwWfAYIXDmF+wJxY/7hfbTRTWHBhwyPsxiyNnwlFTvBGHKqmWDO6bz
1fJVRzvbj0Q+4fQ8yKRk+4pSwdNvIroccoYAkLalWltdDZeZUa864kxM/8RBJH3uWKsgtpzxpMO6
zYC1mDNcEgaydp1yoxhEYLnBUTY+b61J85VrPyaptfWs7tXI612ktWepIds4hZjgzBEhTWHFj1an
LgbNeioKbDUXh1w6CpgOoV7Xk5qSp9sixsUPNON4LJ99wHQ6LX5KGJLhqQfNePID74G4edc+ZFN6
NpiSonMfudQtLer5rvyJ1fi5RaHrN9WjPzOch4oFqCo3n1xLZ/I7Xu1KkA38f/rgAqYHtF9zuHGm
8MCJv5Se0e1lasnZooWVtPqhPTgD/CcS+6IxiIsM1qJx4OCw1elQ2vq2rn1mGDcHaYs1VSfMjjFA
SsPMNYT6/H8p4uQS516lXFIxUkuxH4ffs5KdJqPZh4jbOzdeiKyjZtBN6vzO3d7SGLoqB+OrgoVe
xSmuliakIwE3uNw79F215t33rWwvspkkUaRCczWGxy456MErfXDtIUDGlATSk0frOXLxtiNba65d
0r+zLGQ2uh8PVxRwuP+yVe8YpCwoj/R9gKpS4DNWvPL4+9H5qjgxhbmSOFEMozICx77k9QV7/arE
dYpnEA+/zwhO82A571Eh2fXPk+aypWTkM8mh2Kgz9sk8nZxMhwzqz2aUIT/AaE7xG49wMAmQ7pWi
sParBeN3RR0ZrQVYUHU01Ow/3+s3aUd7VK1Ct9xAuDnAJJQKMGrU9yMGAvl1Hcqb0LScfhTFMLJq
i+YopBkx1vQhx3Y0nmFX5Jqc6pXOhMDCMKRp88an+dVS/ih+Nc5/ATxktEHev8MmlxPZ3zq0+Phi
cVSCjUsLAI+Ev/yncnY97ADpApGmLQvV54L8itEDZxCaCsCcMjOUsq42rtybCEFaH9I6enYxjBSV
DkA4k5NBqQk/ynSeAIMqs2kl/znTsXy1exEoMEygBuycCITw5F2g+i5VRF3CfEiPBAG4QP0gzJkY
h8jDhhpCJIk7wHmgbAzGUw+EYX8SxcC9wehorEgxdKBOGxmgWBAwTnhzVobWb2KqSUWwOu5obEYu
4z478xkV60ap6F9dzhgk+/ZVJiyR45dgMRWeKOKZ0oos+uCra8oluWOUfjPJSfQTcYaXA11aJAPG
xKTfs9/WMbZCu9OZUodwAgsbWkkCOkkIKPHNexZpIHQtKBlyf1ok8M6SmKvwXdgz3FsS8k88p8Mp
HoMaivfIVq8JclZcCbFLGUyh6BOmWDz0FFawzMRMI6WdcTbdqNm4T0VnR41HFgp1N6q0qUtfRTYn
saRpB4Uz+48AjUiiadvu7RSfUTr8EGXBOzg2o4O1x9kFk0bZ+JbGxztKRURRhy994pow7APx7K4U
wGwsfupspFRe7yXsFSZjYSKFThaBjDCBfV/vC5kMkl+FVhQEd8ZHJ6KCiEUXcUTfRcqALg1YDkTb
h7wFqAyb+w2Po+CjqG+n/CzHAr2nRVChVu9V83UYthwxnLFwy4wfDJm421sXjhyRY4OPjSO8RA1i
S7VjZGLVWoTFxYvf81q0glAQjJ1tD6kqahAMmgE8AHCJ8+VV+VPeRuTpmQ+dnZDTj7Sdaob8ASpk
6fhhqBoFedw51Xui+8XSHAK6EDF4v9/pFNRkoIfciA0CVQYTiSp2HUW9H6h4l6dlkjEgwsP9kaMM
pJRjoUiivQU2Ms//jMxk8q2GcQz9ovUp9YGhOOjwcrSC/JKz1usOFw2rL4NMIDuEVxrbxh6D6FDl
r5YZYsY+59m2nR/QIL0JQeB4pFCw7ebE4wZDeaNfuFFVLVnj+GmmZwAKvIUSmzUjo8oMfz1iIfG8
PQGMCFLJVmRVYvQXhFigYKn+gRHmRwPYFiR0M5DYJLy7nOUyHIdoMvklXTKsOIxHNX2SksWZ/aOu
P9nNiT+uqOXWj+tHQTkBOngMFAMcdDJVJFERSxzbcFu4dDn/JcZLqEZteqt+sEnx+ovhYliEjSp6
3BF3DgdXIPNVyBscuW4iGmzC/xzUrUF0UzjNpaZuLWOXuUmxauEV9Tj7ifyrxodSKRzB6ZxokxIP
lnA3BjKvSXkMIGHxT1Gcs7zkRhHxN+e7DTXStF+UN0gDFDKuTQqT9t4mlgw/48xWkFGKLJKUDhQr
uHtCpX/k9kZ7UHLXZcTnc26RUuMEVzgS1jE6I5nEzaKXQewhoJVUFzlmJ+mKE20fQZ62DlKVmTQc
c2LIbcOIXgjK4t0N4SBRYtedC1aNToygAnkcsotqUA15HXwoGdeEK81m1hgkQGVeod1q7gF5H8GX
lAXiiOFz8V8pfE0hifgN0YtkjXvhTSFsEQWuEvvkl1D/hV9e8eVLci1aBNsi8R8vFaTMgPd0ztsn
Ec8VQcmk3xbmlPd2ArYRtX6dXej8tvdikJir6L2OrSPD/LgOZ73bgJ07PIkZkRJPh7PsocxwnrBA
NbaVgXHQn/4oSaTE6J0N8I+FPg07PETdPdalOcFQ80hTTJNZ9pMFHzqlckOANyO3OGqjaVOmsu7Z
BzRCyT+PmQ2IOAVFmrtxIcdT195YWpJ8jDIJ7J0f5AHxSnx+ik9NN9/UGLcNMJK2l2wN/gjHodgk
qAvha7d+BqTLY4IH7N+cqkSpnzIUxcL+iUODC5IC1EaZVe0imA0DecmMcAawlsIvhOJKxgsgZ9Ed
B8ahl0a/RJ1v1j5CKIko800MQMqSvQwGgGLKUd2DgANqtQEx4Z6LOHkIubOY4MBW6W4iulBzcjq9
+wQV0S6jFbKJGZ5VQoEQN/BsqZso9Fmmc03LXNF3DCcZZmTTp7tMl0Nuyd9oS3vqdaQSzsSwwspU
F+58kWTywXIUZppCrSgDx8gwSJ5r1izv2GR862yru8IyGP/JpLUL0VoyuTOKwrVG8lit05Tkzwii
7+yJgU6FkDpaLMTmBjmcpMw53W3i3i8oo/8F+EComOA6KGaEmZAOVwoA2kmRPNIjomwuAsTNaPCQ
RqEXYq3LMd7O5dddmQd2Y+OJs67AVlyHlBgFTQR7tLlnz66EIWrqE3SV1IX3i40RBi48Deq7guKG
1nLE1Wcmzp1J74GqYenuHY1zxalU9OvW/JB7EmaIDxWigEbZKZhJTJbGnAXLNn1S+FdSf6baviVs
UHPOHLGGGywDtdmq6dkiVbxnfOEtGdB5k/+HAZeR2F76D0HmwqVbqad5wZAnCBIE1ye1fDSCf5Xy
boAoC3PNQ5gF5lf0VZK+ZUJgWFcYdbl1iMfIzNcQX6pyrNxNdY1yvgvC8pHzzXqTt6H3CtWqQc4h
5MscrFM2hcfrsX/SV6mpDHlD2B0alUgSOxGYRjg7tNjEPQhIXrqEc/6URPGLYYLUmqIOWPK93CPI
Anxi5dmGsNhI+hoy+eY4w9lDOTfJGDyLzOSpFSpKhuqJF0Ijj0EE3SCPsmUlDliwW0yd7PsOUocT
dW4M1EawzRNuGGta+whdleBHIFmnU3fC05NM1Os9UjGkzdkX46Y3RdLfAZZ0Tt8MemRYo7DJwW/Z
4BSCH3ISh8ztbrJL0dmLhKOyKjC2aPEODHkOyDO9CkcJkBf1MaGDl6l9850/lVBOizfAQ0KFITtK
/nc3MlzU7jgfLnK0ckivhkD5FCmGWEYISaKij0j0/Cuya1wgPERV4hDrUMMNk5ab8W2Y6Wzwe9tk
lyFFAwea/RD3BNOwSgtlQXdX4FO/FsG8DGAzQ729jiK2Krg97fG1EDGNQ27TmhuGdQ7gdT9px95Z
dyMY6650rA2TihjufB6M6JQGxipFfI5/4b75B4BgCHRUGAjw7iLFq0rV3NcR1isUVtXe9hwUx7w/
eyVVZUw16ZhPXcy3RURSv4DOc6vQ0lvjNmUjjTPzEOccx4NNSUFPbF9Kiqy6sxbx4IILoDDAlCnf
d7a/C6jPun8z8Dhgv0PT27DgJ/8MNbg0e4TeXbIKJPWZnCMoswIubui1RWw4Yuao1FfV30ibUhXP
PshNO0Q4HI4+f6Apth4BtjUCwdgI0SHRSeQtxoPhoag1NE0YhhEAOIX9no2/GT+IAIZ9174olsLk
kJ8mU+ErAe2bWwrsqGGnxDTQ1Dla+GipsrGA/p32qpLaG3eko6hXyoJ2OpGuvGyC+o3ky57ejqHB
9jMQemaeiqpdoUd6mguk3/IGhPKjuvTqy2AGgIPTySdJOIlphzDxuf1X2ewczneozIp7czKea7KV
LOWxmHaeTwJ88hK02n6wekqJF6XQmS+tL1TtJ+j/xeRndQGzofF9kCg0oLU2nMNEGn1ankn7JklF
f84Tbxv1T35LxVFV4UUxnihCyDD2PgMj+jcoh6rsHl3f2JfJptFhufAzBVG60kgucJgwDFEoPbjJ
W8tTg5DlP+7lgCkrHkJJ4bWmPnqx5DHkuzRID+mQrXkSdaNwyZHp3w4PDS4ZAfGlzgjMeJOP57r8
BiEY0+mrt/gG87zuCf9yOm3dWeSR2YRtcbvJCC0FJog7IJxcoJ7+2Fk5VgiaWp3HyCRNrTjGvXmQ
5RIF1tKlrm4gKvrG2A2B8cg8zLlFCcLL5ewnHl3bDOH4bzC2GdSazbA9UWXSODqoC4Pgn5MTHU8D
VM2oGev+XKcaE/AA0vrIX5dldFT59kXvnCIA05owFwVoQcJ3DFI8oMA8+LBxPEbUnxPvo3GJ92l5
saU9fEqqBwcCs9jNbRz8Jo2Y1irlOBYvKTWvh6JLxT1SpfWjCoXghg1TOIz0EahMz2mYGR/NocZM
PmQKNACZze7tnFOSKj/e5OypaA9DoS2MBRPvCI1LF8GRpE8dtVHMtGwXWaCO/yU2mFxTHrXZg1Lk
9nNVin79gw3jhvT68fyatf05cINTUFQRb9dGsxsczYFZLVxmIYpWMo5UcnLUYHzPehgRuPaYBGNL
X1WU4TO7feRISbubYKpim+Vmbyr1Zhr92gy2YXvzNQImBD9IhyerxV3M+plnfzVib5vI9B1MZl/W
lbKOADriZPgr+1sR/4AV47rp25cqudruBn2D49ykzxc9r9slL4JcNL76WABIWeMNvTMTjsxHttaW
SZw7h33nQclS3qgosGeLGCDwtoxiOxq2g8Ok727+13fvOocdtJUPUWOPOnAE6d+4S+KbkKMjgkmp
Exq3IFvjkaz8RVFoZFLL+JdrbZ9maurUvg7aDZK2HlnL2BS5C0eofuYZwEsaREjHYCa6UuzDsuUA
dFaB+ZAMb2a7crNrMZ4LJsQG2M52neIfbEmbYhWq9nDpvZ52Zto0nHkDkch3EApSm6AYL3sYSSLK
6cT1cTOk0TrmV7k7VaYAKiOSpGOeKd9D2L4gbSSSCiB6mFZaDOmCOognZBHJQmKup1fH1PxqhwEq
6tvCUKb99OZJ0QgOIpBK/dfSehMn0+nKapi9o0W07lR8UZtznCbEu3L47gOIB+oYYWAqIz1W3i8r
fhnoNyYrLJBFdZ7OPsMtg0xXCgL4LsT3ERvp/zr3CtzP4JRPJn9RJAFQ6/QYyvuSoEBPIr3B33qk
tLiHpLDUIZBQJe+LweDgxZYTr6nJmSiuly9zZSzhjHyPmnxsjmk5nj2AnAEzEq6BwOeQRAmhRf9o
xB0mClngDHODggmtEBZPRlOunJD5ecM+6LWd5/6N8TuzxApELlZuHqXWHDKH6WPvBqna1W8IHBfj
3PIT/SEAohO2VaYJsHd6tAMem1q06VrtP+btCNTAx8eFJf1xljoUFxyo/TMGBtBQF4WrZr4Z3FUx
bQy1FtyUDxHe8370Idj0MGyG+t98nhCrfHbW2pcUNTd9n8zfQh/4S/JiAaFwLIrDSLJSaN2s/KSS
nOMzQtHINsY07hqfQ565MsoICtviCVSY06XyAOCsLape7cB8pTA94M7zgB7o+A2Kgh8RFqfFzit2
VaUsk85bTtG3OHAEjho4WK2G8Q20u4pz47OV2JcjrgUJCohxTv9BAnZAbS5JoGnwnE1PgYIoa9af
Y6/kp+iPOW4L8frNAAmYZsXfO4AKiTteGBewBqsNHuOqOwJ5LDuHDofkqmltB5hC+KuaJn1VPUnx
TEiQvuFQFDYlZkJoOb45+SIg3TMFEN3gNUW/7YN4pfGzmq+p4sCoAWyLwdwJRmzy2QtYB+xDVMT0
oFg0Zyq/BLL1GbzTi0QoQ89WzVvmCcFDihar4FVRHRVUmfAsvFFhhITyAtxEeOGdRZvbdDHErcRF
4/LZAB9nwEi4jTg4OoK74ftI+aMcXEvvnYJStuxtWx3fRMTOsWjq+Y4GI+UwC610xziUcB6Po/0p
jLnddft6KEnExkpBb5tfg4o53LWhrmx0tzRWHTywQ+1OhQwoB4pPwoNIS3KlPQm4CpqmE3jmoHvA
HmHkN/F2sYurEem6frGzLyBaWU8o3MhHzCTWYzw5KBjTyFuP0As1siDVg8ruNWlISORwI6SVpo0t
sVsKiAOW47WvFqYCMkerMVxx5ImahCYhKcjPRqNU/fYORA3gLOIIiUpqjIuLXRkYBoOPYkBRCrzE
FW5ZIXkO8jT+KpNTLXiGvC0/BKACb+e1yLU9ICtKwYtFvirwGECjawpoJE5JMQBJsA6tX6gxrm8j
ZqQwIE0L2AoHGIWdQG/NGK6tqH+gXPWYrQKFyhFK6icuFEYFw9gTrqEc0EpQ5scIbRIGWiHEM+aX
gFqpGFFbEWstvCFgFPU2AAL9JW8gZDXwMyJPWyLpJOWQzPJQhmDf9NilgpdZ1XqKLqr/BOlXB2vh
gvBwPa+48ENCy1k2jfVaVb9iEwKtmUSZE73bvbVlwYj8dJbwUCB9bLDSwmfJSpxYGtkWiE3kfftM
aQURQmcmSMJ/wjtwWFTjzVqF5hpzOBmNB4m9DkK2uAEW6tRlk/MP5U1uo0wt521nKbjvL8KwgCC4
WncwyUAzOQzFPFh+TIP8ek5aK7phqDTVwgamoDj5C2AX8kniuhiQDUKiX4r6xeIJdl65rlgDAsJB
aiLrwkJEjEVLVd0ebWRijVnBZ5OWJhQOHwYxblUQOAD3rOvdttS+Zd6m6Ouqmc5yftAkdA+Rp2hv
wBgAHMShIuozpY63oIXPVvs5FZBWcCWRvp0q0muukaE9JOQxtL55dzFFdGjImpIp2UI70g4RPeje
IFFEwBe3YgUiARM6rdde5tZ4EWsjBYmcgFp6kqqAXNb1YID515eaaCfsrYIcaRXydqM+mQqGp4T+
FY6VIc7U5jBlHIMyrUycvzSlsP4BZBRG2Qx6BZisy9H8WGvX3XgBsn6+spMMW7p7UHqxONFcAQ3N
w29k/Vj5sGAW82hrjDX5MAnFEHWMA50wk+WS/U7xq6ikVHAD5IDgJjliOThr0nSmuEaFzqA0SiHW
ZhfwLBN0eBYRvtl6slEzI1BR3iLtgdYSEkxERsKS81/8RTTVQE7cEOJEBAoboXhJLP3x7Qb1+7No
3RjIihXIal8oS9viC3J/MEF8Kaew6XGw0tgL9gvl4jB8IM2XLQqppl3qVs9D+BHktkIlMGYV2Ux7
fcLCJFVSvkKZY7XzOmhiJJJ41euR30AACxTATARO5pR7YE8GwUpEA1uP85k+akFLy+2A00lwcskH
ArGR2VaQgxwl9EFG6jLy60eIjDugzL1jtdqpe/YgGppwZsYaEbBsNKAYIayRniOwKmGB5lzH+s8g
k9Hbal3E4ys3ot/o6KFF7QV8AzbE5xaBbQ0eltikj8OYgwmATejkkrMp/ZLJzPgYu9eqTnbYCRTV
xNOymFHjBgcXP8h47LyYYu1kkMxTJuZWCCFOdCPBagYt5yQ7HhUm/ahbcWyDWjI3keglDgXGtEbm
SjBYYJAB9nv6Has/ipNZ8xl5cZcAF+QW9NTSYofIqXiG/ssN/pnqtpmgPdovgY2FbBSwkjwaUOE7
ND8wV4tHpvwJgTVSqPOthQfuGIptcKFJdyXRAbTewrHMeNWC8ilRPqyZYGKEoL1KdBeK2V5b8rst
otDyizCZ7btNfqHU8aWF4pY0FM5Tea58SZLEYFUFuvXggaV6YScJMCuBC/KGeUpm5qMNQffE9NDJ
o7x5KA1Ur+fEfwirmGaOswNqkO3kIK5ExMHj8FR3NTgquVbZQ8l95yXNy6BSF3EaQeLzaQX/tIGN
6tg5EFAZ1BhqIXKlalT4BoJPCAfUYfjpDgX352hskdilnFasMy9EvgaEQz3CDM4DyyLGdyQknJ2S
ovUlzIg8ODnFR2iWtF/rsX8MuQMHWgaMURkYJWxccAMMAd1b1MSkEq/OqcKncDPQd/NUNcWnFr6g
CAn9/pJMjynhWcHEELziViQbq/MPhl+d0fXbBZWFOENXVrlTPHVPfZEwHYbVDFg2JoT2LMA+lymV
YqE+R4xe9et27Q/Ne1/Xq3kwN7wNFcAGjsgLs7NfmPsxHw6jtcmqi4mmBqcQVwt7X4SOmKAzcnFE
0oStolGiawLvclf0GP1ez5jbJY+onP5itVujkCNF21xHLhEKUnVgKdUHZZV21HsqpcC81nJ0asQC
lHP+4SQp1Vhz1higlFEUj1hZxO+Aiq4i6JhKSG/RQ1UnylhjMjcecLdM8Qut5tiSPQT9YcMMRUhq
45jGp63XmUs8C6hm2hxRIj2U+a7EkoP1sDLUN/EFEjq5lNpw5kinwuDki00p5d8DpXobR1DNgGqN
9HE7axcFAukTA+mWrdd/WEBoZrMRoSG1SGxolHsHo/rU+a8cWz/7i4uYSDhmjQXrxv/rCiLZoRbo
KvJWPQ5zvxAT7wgUZjnx0a4Y5AncufT6pWcZtLGojQeeM0d8NQJdx++K8Y22edlAeVmEBsteMQMi
SAdmBrEulN7bih9A8rYzgkNqwpRGGGSbm0svSQlfxEqzzm3MSmiylhmjm/sF2T2CHNfpq3FKo53t
HLXuzMiRBOtJ5m2Y0DOC9LoYy0FRC/a+9E1jSmYVEbCcMglBlnE0Pck0zRJeVAY35GOHZB37OukY
OqcwUCzhYozp8KLx0rqrgJcH4QamnKvTOsI3kNvNrqOQxY+Ff0du6CbyZA4391XQ4xLDTUs4Jwoq
w5sPBisxtigFNMQbNOyjiZtjAgccRIwIhtV5NwDmKFBeC/+v8b4b0uhrskoA6DmZIENSTnC9SRhc
CP88n6OmOCBuVLjDcyc75TrBr53zYBJUEyQ7FdMM56aUEvlw00wk0cVGJkhXrrFIDdTYXDDoZlvb
5ZkRbON5S3lrKTI/zJ+gDgrslpRAeULAcO2e+pqg15pxyw8zEYp82Xw/lQTQ9+I3wUg/W+oRPdtX
qbuHiOiDZs5vWqosKsJiS+05SPRNkLYHvinliFdEq0DDiQMqSTVO79uQnSFqLfx+AW2ap7wEDDTl
SEzZhFJII4uHkX+v4vGfQ3hq6iK4Qmurtm8DjpNgrDCvdHenmcO6rn5s52vMJOyzXvWt84IZLcZE
kUVs8fZy9xvUf9KUwN3l4BrVsBNde2Nj4ycZV0KR4CzCnh7DujsVEog5Per2NnYNJEMh73dDDCHc
Ts4rkG8ieQlqZWzuz7JwuGedfQyaIZE+pE701TsmV/KLfuue7HrQduL+zMJn7qa9ceo3J/CO8s48
IJGIVyEZEYFW/0p550k9v4x+bP9Z0hrwXOr5xThzj8TJLQ32Nh99rLHThBeqBf4RUaAIzOXfdrCq
+4vrvicb7RmVTwO6Q0ElJTv9a20NRzkMObF0AiLgS20EOFBAiK9PuTEcnay+MpxxOe/ltRpp9+KE
/NvixwlVphcRofR/Ep5W1hpGLqSCG80pV63/iHq3ARZFjIzjFirZSrcy4P1uB0yHtVjL63mXFXfp
j1wYbJlOjH6MTGkQk/rJkc5oGt0Pm6x2QJ11HYTf4ID4pgbuJb9Z5K2cQHl20CwAyPS1wT5uW9M2
G8fngch+yYOiNWYLcXlrQb2hNeO1W+IylfasC4/RPDN0EcRJ3UYO5TrBL9j+ePfMsREJ9zaAA2Ux
QCuiffnsmwOhKrl3Tr1XN+GWSCmJe8av5FS5hB4HL1x5tOZOJ6rgi4z/9nr/WdW7AxAlZ4zaknlT
F1/c7DBesj/EG8rBW8D+NPG7C4LRqeZe9qNPUrlB+JZMY5FeAHq01HFskciKfVtHfZ2DjrtIyi9J
wuBL43vsn2xl7RWSswYaB8wTrtXgTdG79ZhXazF4+H182ZkqaCi7kYpaDl+JKSBS1Fejo1Vnp5Q5
1SKhbsnn52QblOrss5xQtG60IT2IDrYx+48uPHtNxCiF5ERZLmoZtc2294w0zF2xA2DNge5ToFQK
/H+7kpsYM6EM75Ev7RBbNFLmU3TZRiMDtHZix6KSTsPxyaHdkUkZ2G7qpD2IJMT+i5k1zWApguXK
mxzu8rQE5CB9xQnL3ayi16vI+hwoUyYp4B8ZsVHRdeQbqMwPIglIVTOvefNHGjNHtQgxRrl90EvR
siTuT1uXOzlxdDRpqhJ85+nOI/ADd0cET0yRqpQcPZ9cDvBB3VKUvkPkXWcuUYVZTq7+lxL+RSnp
g0ZV7+IhGbA6qmq4o6lqbGzBxH03zVkP6kemzK0tyCmzI+Rb9KHTjxitTQY0IPgQP8jdwWLts28/
qqXrGwngiDy0vmS6CV0JCBDjKim2temvSK5qc5yz2JNIQBF3YVVQHp8LzX4sCaOWQPk5MV61+Ixb
zAMAQfyct9jTfJdTB3K/Yg6URA1I0FrFiBS0pySNZnybqzjUJ8ui1qM9V2+5aAXRxgswOBMoMhVI
VcEuJPqnJmyOyjuIkxe6VDN3T005rkXSrTUV1DI/mCNtCsdvfXZ30Ko1KHhsXUPS8xltlmik2cI2
fbH9R/AUHZHcIjCxvBW7iVPEKr2vnPGgKrAJ/ZT/XXU/0kGrhD/nJDdwwWVfln6YyFRvdGWhZIAn
ZY6c0WEWHUVKf6nSYaWN42OkJ/t5xP+k/uiD/1h7pw4pOymap2qLQWZBvulDUfFCp+wPM0gQa68B
G9IjVkxV9Dfr0UDyqdnVobVI0x6+iauMQHRaTWMS97jQmPUgPUWKsqIVyCVSnvqRcxIDKhzgMvwz
4gptLOIyci+zadrWzhbxFxLh9iCcWLhz2y8T073gRlxfqI2JgXNOrZ8vYBTvcpeI8V7d1Z9+8rLd
heTr9S209pPMXY/JmaGpq5L5rsOUTF88CSGGex6DQmwuwlWkKCEq4MyrH0c7/yQxjDq3JbGx5W6H
q4WWR/KBhqsfrMOAwItjA5oIS9RF9nPGRcF9ojLdPELzIWKvXInWqCvE7Zsx2AZcFClj9CHBiJ1y
GZxfAQC8m9aWIrCF5vOXUtFV+bRqTRJ4Czjo9hap0cf/SDqvncixLQw/kSXncFs5F1VkbiygwTln
P/18i9GRzsx0qxtw2d5r/dFDpYDkqm1pXRH54rM2Qb51zkvXqagn2KWGZ+72rTUmzzmFzH9nlPVk
g3D0wU0Xf33/USv5ufUSzOQRB9jWkv2RZQE5PXDiRrW0rVKqK7NiXU7vOrG3KB+1LN8RW9cqyrFx
ny0yR5ncpKOECAoRU4Il2VlAMwx5pFuX8zfIz2VVr4iGYMf55h3PA4+/me2iCzaK+6b10a5RUPSz
XNfV+BIYxaPg32JjaHWNdAxOlGmT1/2+hQhMoBifsYm/Mi17vEJM0CZ5K8m6AN4lnkqGE/DUkY8v
10T9TauIjDg43Kz8lKHxAUQxdQBj6Ifc2ynhhPojImvlzWHsiBpYBAnG7e8xUCTX0dPfTOJzaEOz
6fBs8n3tUYSKfYuZsXeHdd6GC03jmCN0M2YMQgPCLVDPlAbZ9LkSZOP0yTmfAy7lR4XswkYQUFff
A8ej+CAU7n/XRoiUfWihvVTp2U2YNwllqYnxKaKD66O00JmiXOnUEgdyIIVmnoO4sVpV0bxSqztU
O6KfAqLpo61J2Z7XOavHYKUP4g2sFGvDmoNWAZ0Ks0O+NPXXvwOuGS4qlZ7jQAskQQGGtR+af3LG
ctpwO5KfybtLZD4M9FNSnvwJuoKZBOR48IisD3l38TrRyccclYVRUmJZ2GuNsk3HDjZqvwuUH2s8
5d1X9sSclvlfbqc/hODwag84gk5KFHkcwBmKVI5SoySudAD++A7Hf2HI2U5FPdigI2K0MF7Lt1am
zx7XpJEKvYAcyIIOFRiUDuyL9wwQescI3KFgnNKtmkJYztbFwjmhcT5Q98nUA9gjMQp0NwnCBBBq
8OBOwyeAgV6NfxO2ymsiEn88Ey4MPoYmH8ZYA5FQqBC2Cbg9B+FnEl84eRlzghVEnGrrG+VOVXdM
eXG0XwbNLUOTxMMVgclW9Vbju5lQboycfHwbIThDSjO9omziul8zbGYoe/vpucwftfIhdI4MIFQG
CpsPaxIUpFdx+ocwXy1D2DyUGLCVXYJwEFxTcHcBSyexKg1oVo/syz0QqPRrx5QwBMDVfA2xT816
sXPtRy8iyri/sHuMeHGR0NgUc/D9482xOWAymu5Gs9olCCx4npgLCl1BM/gP9I7yGPH8SGKJiE35
bWKXyIlSW3F63lz3uQu/ZVpn9uXThasm11bcEiQYIjqEFL1Ow78cQ47lv/KC1Frcp+3R9I11SyYo
Q7wGeZSDPCMqRIFO8IGSvaQ1LZwExRQ1klT1DxMNknbVZB4nmsh+CN6lYZNjsx8POHC4cK0D8kQ4
O6gD5NJqcPF1kcyBUlC85ogLAeIMm2PQgS7jFl+PWfEW/sR+s00mbycqDunSAql0OmelEb6lYqTk
V1QptC7It0zURRJ8uRG5ySyWpPYID06d+ACrxpIn9jSCx4mmdA00CTx6MWfsTUBktOAU3fjl1iQR
qU6LReGWR7W9mcgn+YsEnZG4CIVxUQTZEA/o8gmruBOCsZf5josrfawtqer1M0DFhHqqRlIGicxz
a5I4wEMsBlze3XrGI8CAN9qbAPs0hrUOvNDjDdrUJwlhSLcTOiW0dKjDXhBSY2tSEnefjLsMatcH
KgCRT3/BmWB7+qm70EHKBlB5Z/EYmCgkietTyq3cOlZsnNUa4SycDuo4WEFKXRpZvPlgrVvEcMdL
b60+eKRBtpZ6kZgkbTrK4WgQbuBh60zL34MVPGkDHayAwI1NrRFR6xqcdcMDNJH8zFLKI1Kg7fO5
ZEKglmyCtt2jCfk/ZHjmMMHiQVOA/6TAHzZVyPvyXDtPOiwEq4hE41jql5ZCpeJBRVejmfHaRGqL
iSFprU1PMSBPwYYFxuOXfKY0GCEkAkgXDcJacEltZHmzHPVUZ6R1c492vXHICStqcTMKN+FimVPm
z4F1PUBgW1vPs4+cHx0G34GtpdvW4DnlaAyvhkHSlFHyXqFAK3xVyD5xKAdtJuopbUZdMnL137JE
8dIxjUGrsMiNxKVk4YHviSLrEMLMA501Mxab5qzr8RnJv6wMnp0vWi/eNFZCzOqEdAWfQaZx/a3H
cKVRiUTPZPY5KqQ2ziuTgO4MUIihXcYQkSISyRVZiM7yM8t2wBVnAmmpeMF9mbYWOFD14CvBwkKm
E4UpN+q0TX3g+RYVh3tGusess0xRdgeMhy2CSd2D6Ozya4c92s7Uo+LMF9nOvalbdvE9Dse1NX2M
MLijz2aMDwzlpLg1Z9W/FzUuoj5+H4x5o5QgSvmvZLn4eLYdGBlZP+Sfcr+05fjDXYIkJf6Kephu
LB4V9SkGz3ykwsnY+OxwBqy0etxLWnttOluxLrlR+RAzmwNt7olX2th98pzE+UYHUVJ7/Z620xtL
edTiCqdJnWQ1ETQ3AfLl6CWnLt0NHmKS92G4HKN7SzChp1NFThhBcLQfmz05K5K4ylgbuce5wyEX
nSoQcYR+C5WoiYnpKbXibdRnOz6C3hzWtajY+OwhSHhBJxYedG9fx7+sQfr0HYTVTaSDvjew+apr
w9b/+GvSvfjzetFA9QToQLYQFgg41xkV32lDA0iXcbsTa292z5h5USBsPfoiaPUc9GztbUqMCVDo
w0j5Bhu52Msbi0LVTaNR20tm1F8sLixryQDvgOhG2gsZRq9Dqx5Hk1GW6+IUl9p+a7RyLT/KNDw0
BQAw+eE98YdYfATNNGwfy0u6m6ZDEW+p29TH10k/ecUls+IFOb619ziZAf1ki0476c3Odf6xc9Gg
9UfQ4hap4S/dN5nF2KSRY10KKwKO1+eduPPLxmQxO09OSniTssTIjWTWOebQ7Q19zt1j4SRb/dGj
0Zz8nmzTx90CzEbZyjNO4zwZw8x/6scMaGYVxFvaPxmfRMsow3AhTghepBjR0PWkR2swH6cgwJZy
kFjT2eU9qu14NavutZzPoolipPfYOlRqtKMrnbIUJw0lkqBNZZz4VhmBhAfSeoKorfeuPYQskllQ
X5QC5R9JtA2KJkacd4u1h3SOYxf8i1pwzxlf0nCo0k2r8BofF74Og7kjoy6PdxqtC/k2UTiBpmOt
7bryWhoHkUIgX5DnEtOlnS+bnMitpcv1spcDKA0viErT9pb34maXKib2UCFKEYS7uLf8QyWVB8OV
GDnMct6Uw66r97qBBQzEkcWk7sQRvLIQFzaEEUQh6k+B8ZArKhMK4zJduwY+U+gzM7xnQ87Y1Hwq
ff44GqTURFW467Jon4/xqWACjgfyWQymNPfLLYh/8Op17WKDsIjd46+VrANS1WXgqNgf0004bwrj
ndrAwj/ybITFXQGfHGFYAo5EVV/rNuKkTUQjnstjyVuIPvWaXme6KvoXq+ZEUD0eU/swaB86s5eX
sQh35ib2D4Z20nzvIHOviT9JIeYtrPBdG+m91B7SwqIAOrs1I9gA6gNl8Bbzt/evopHONY4ivehs
QD6ORwQfIekhrCnINymauTbkMegEEAdv+sZjzmdZ80HnE8xWAgIHHna9HogXNgatDyA0bwN/Qhh9
ztsnfK6hycDSnkzzyTm6yb82O/GD98UpszQ0qdssxalMBitN9P5rE9zc8iImMz9EITiSUhqh0VhR
FwsG2QB7jz+Ky3j12kjjMnsTm9TWdVa8L+g2o4zRZa/ytkmGSMN+0YKD2//4KYueqa86/6nk1O8H
nLh0F3C7WTr989DiAexodMKIIaCaMUY7GVbRM5LSzVSOkhKPjZ9Yx3n01pBqoeLCa7KGVCiYvWc8
/6oafWRmRa3R5xARUCamrl1fYrVDA9Dtw2pY4VjWmwfCbyl8k0IkBLVsiRIy6BK2mc5MgiEvAPe1
o9nn5M+rimyIYAsErLfmOlbUTZaRUE0DV62d5wSTKcGs0OLFDFAP6jrTJJ0VA7ZoZZ0oy0DlycWV
6c7FTjX3urk3XYpb17AyZYQqlsElWuQNmSD+S8+WIUKVIS7WVt9tsuJTNp2hhPn036vkmDavOplR
ExZd6ysLgMaKQyaWLyiiAtRJHTQhE4oI9jNJlmQJpkq0s7xoY8qHJORF+B4bT3qn0Y3HskdDXEd8
RopBzC/xBmGzFltqgiI40QIsnke9UMnM5Qgm+Olkcfm0bSMZe0xnabCaqP919y7tOsVHWeg7klDE
LDcbLwrymvG54O7Bo6ZxwfBVPfoc/2P4FASnmvgZY5PgW9AWNotVpj0q4WsbakuZURnJVSKOabaK
yehk9Wa6AMfDvPZRaQ+qnp+i6N2d9WuY23cAlYXlUlf2DxO9CD5kuNQggjW+r4LGEi0lNzRsDp1F
EpwM0kBqZWNsU1pZ8F4rKDi+PYfAouLBK6ZNmeD8Ht6J4LEbj1y636yCmhj0ixnEj3b5nSi3MvHY
J58NZbpoJrRCg+IfqMYBdQ5u9cwR8NM52cKYDsxZ07CtlRGJEccIjCyvRrQ/JxPTVIeuO27/NWW8
M1VjkXIAESgk8sAoO+FppL6cqqFwlYQrCzIvBrNFEwf1x/1Uj7+8yr27dffOEIIoChrjwcR9jdST
fDoLJdjFx4M0raCMiT3jiDzGU3UIwQ96wgCttQGkCmgN9AB64m9c59fjOep73Bh0fqK+6F1EBRaB
Zy9AhyUmPGvljocpeojSCRABGx9IlEPiFna9HpefuraoYKiCt67iGxrmnSezbldsPKB+E5N3gciT
vOXQddeRthPpagr2hrna0IDvS3vV4Aqor5WxwbRwzKoWZvtH8O9JoQsGpeLIUmZ4DMf20LEpJcsx
x3ZDNoVCRGFJgbx8vMZI8qfpb0Pclg51nyWTXbefDW/tDj9j30DsjkuEXq9pEB/DAEZfUmC1tIPw
PDbdIfOxTpvbJPbWJlmDZkFvHtRCVs4/I0k7WrEbyKGet+p8q4xbZ+m8ZroVYqauavdsQSpfCdqy
nW0kXDd/eg9UG92ss3bZYvMBvSxXxTzLnm4Vu75fKeAebfEb992iYWMTjQ1yK8K65aOeuPoBOluA
tD8ZLFcAkkPWaRH4C1dlE5JUaphhZjbQ8IPT/zCW3dMkEFvirQr+ZF3RNNifBS9V4vZJd9TNZNj7
kOXvLxwBdMJUV4ZBfhGv94oUeBjY5JK1jy2q/JtHS3QlbNuim18qeG6LsIyYnUiGs5BAjGwLFCie
FTRuJIbXaBL6apOEHxOz+kC6/wMkAU9nm64zi5hzbJdtRBghYgCgVtcn7Kc81f0OgiHMy0X1K5ZO
rOQ8A5YgkjE5oSmv8wZokUl0qlcVcI+qwBd/NXsbE3PnJhjgiPshvLv7GhWk3Virg/EKsNvRqGjQ
TWbvS3PtYwo0ko9MDFAQCbrK2cACchSpvYYfl7rntrBeGvUjDLdpespjpLw5SUNvsf5iSoeIJPnr
KjECP6Qx4qtfFEjm2nuW7Bv9e6AszFqDeUDcqewBnnlmyc3s+0wZQeGgHtq6EkqgAFjtiKpr4vc+
eOz9l7p+JtpwKnawMpN3yaJX4muI8ks86rLxU1YBSp6T3RwJaVtn6FX6bsV3A1H0p1XwD0EZLirg
VLN88ajB4D2G+EdNjLNob6TZg+dmmS3+aSbOT9pHhQhyNnP44iKao9uFmtLH4KmGI2nWg/EwFIgA
fR5WFI0pKmDvU9Hf6yLjmhDXQ+NjeSmVB1wPpHHPE5VcGdMzPW+uol1K9eA59WXKszMdN1su0fzS
/GRJcjPiN9O6j7Dr0XRpKHcMqGEgcWI30v6muETdDCZi9wOAupxp0tkit7jI3OTRzvQLUYkNw1Z6
JJ/I58+bK95y8aAvaGYL1emJpYG8VpzReIxtWnq9B5KZ/ACLYQw47DQvE4WdIsJIWu0OIpi9iS4N
+IqDwq8C3A/0D7O8Ds5Pkd1o97rNYLGtne4litdzg0MIRwEZcEgzkG9n0YN4FMk50T9Kyje5XHzw
9GkYJ9VjlzHO0MVc/h0vu9Dbog9F36RDqTFsKrTMZt8lkdEy4uCNYvIOwm3R7K2Y3LID9g2gd0gg
HisdpRqxMxjr3JAEvZqpC5CTZxP1IdmNHInHGLceo1oGCUr1nOEsXGBUE1RzjiAUeWJ5C1ujteE9
q0AMYleax5udIiiEGxvPeVgvXel+A2AB/OI+IrRoZfxm0QJSnIX1KcSO30zHcVrnpPvqbXEMNYfj
oXlv00toDOspdq966qyyuFu3GRBRrl1NV8OoC6brht7CH3/4shohfLbL+x/VaMHnV60VFqOGjoAR
0sjkbZAp074ZSJNTt25JBhKZYkJ/M2SIByAKeG5yzN3or9XsI7RfOOh9xpmERLAuMdfhWlG2wJ01
MZ+avWm1cF/PziqMqbgzf5P2p1F3npHtAoaFMlA+Y8O95iCS2YT1p3jjUQzyAQh7I20JOcl+1bWx
91WR7BXqMK6ZedWB+TOBuKvr5KJkDC4VDGwFdjzgJNC5dXNmJrBh0ujsvt8Zrb4p3R9SmNDkU9FT
kngSECGh2wAaJhj7Lkega6XdKcmI8ccehT4yj7Xvlpcii0oTEvU4neZ4OxNdiBpO8lIw53756nw2
DWPj+AtvCg/JzTw00hnymUw2IfevPlnME73UjfCHnOsBXG82fLqhS9gMUBFCaQGsiPapPIhzadD5
y6PtPyp08AOrwdiSlcXzzc9EpxhRDxdCYzEL3cySpz3BR9PXKz+BQmatRdyKvAKBA7ywoeXXmlEs
4rMhHAbMBWWJ2EwkNBFHEbVr/lqKNJKuPqqgIc0jPQbu2XrwSYXLFvgXJoAC4zGAUu1/nPA7sW9u
eAKT4WNJiN/yzeYaOBptttSE0lr+2KX6zmrVlWWTeQaSUqBkS2ESB7e+WuPND9l8e5waLHrvWoX3
7BYqv9LyRLJNmV2T6jvVTwkWhGFCqncsppPO3ThyRknGa/aV/ZbeNR0fk88GLVF0kekCB+MeFpBo
drV8RwBTksCF0Nhc93ygdLOQrt/vTG1jM4FP8Tdte81x6p9S2DVJS9OaTzED6Km10fFQ2frFbQ9G
b21CG0ooHchP0hyY9cQ6u1gCdVK/9YvDD9x5H1p3AyZGIiTGr2tWSFfJvTaMtZnx7MVLvbfWAQdd
mqxzz11U5DvE5DJV/VmLXkuihaGP587bQHbgjq0B1jnmWQKOHLlK8jISCuQdULMQdXgJrZmEWLQn
vKpwqm0d686fruxzQo5dWx75NzJTUzp8OCwnTu4Clz/9zVhWzEU+HfgXI1YueXAjgvBA+3EvDKFf
PgkeVpJu7D01A0od+1AF27G9mz6istZDyYZZhm25IFiUqQQkXxKn5eqxfkEtMtYULZ+FjS8wPsho
B/5VIKPjYVqPCe1bzp0hd7yy6NdDs1b1546mlTx5CbWPhhKoyN8GXobgjUDYhATPhOOVSI22IoWm
35GP1Fc+0WJIVjgXlWznaAcXAWTAHNMr/q6uhrXDF6gTSiZqjNQitAMYrUiewKCLRNTOr0Z9IhAO
aVW0dUn1codjaDY7C6pWrXaW8hrWygYpSenZO5g8cJdp2TXqoS93dMXtu5KJwvqaQEtqFzkes74D
yFUqEJ7oE2B9gLmMW9LuXfefD7YfxER+D0vFPSkknLRRR9w0EFXq4bXJyVFlZDE4L9B5A3volGub
dETiJehYgirDkCFKqYnobOarnPZFne+ZIUUJDmDpzf0KfYBRfmU0FLL7BFffPDfzh6DkknMDOt6U
LznraJVM+8g3Tl6HMYRlCzuX4xLGfbbz8qa7006rztkI6Y8vzs/Iy4/R3HDcR8gDEcVPNhL4fpM4
MPH9fCFFukWIMneEAG+ZWACmY4VvoN5MGiojFJhUH7dfTkvSESLavHr3uqPjHhztIQnejH+EAMUo
pfjtXkOqzH6AqgsYnnYWTMhvRlSQqJaugXQMXpIipXG3NWWX/HQxgffqlIpXora0xdyCc/qIb8bX
CAon8XlnLmvHuPZWtgp7MBIs7Rik+uLBZQZUWmNhe+q7AZQtEWWq2EehB1K2b8qSTOhC/dmdH1sc
HoiuVhrjePTSE/PocJvTLw9BI9wfhAnSTkv/VPz3KRDyhM+E1z54d/0FC7JTYz54kFjl1jjfmoMo
a0WTd1lxxlr1KStu3auCOkgvH8U/rz345q8RwTRATzSah6yoYM8gXIUVUYLBZLKholrJ50PX3Foi
4FBk9xr9ORDVDFYdCkQkstXeQ5bNRGVR+llfgpSO10B68sQ9ryNs7y9ou3yTEIJbyRFEWm+XsuI/
pj5C0reBMPQvfFuejqLrJWh2D0HgLGeeDd8iM70/6toFWp41h4w67nnP5hAknkm1jlhcJos+uugl
jqKdjVHJ42gRFFEj3NDBARpdDYLXQ/8wqNGmQNNLe4Fv89W76S0Ckhgm72o55H8/61GyEYqKWAYY
sCG/hPW4HJVfhySl2KdtkxAKbu6y1hHnamTHkbvHIzPX2U0ZHnR2Tbn/5/GnaQ5ickUAhJvV15nf
0Huk6gK6rqfPDOG5Bj9Whj95gK+0fkZO4PMCU5KgWJi6s+RJKlQS1DqiFzo80nr7ZrEQdDBaCR+i
fohoUuyAZLgTVwp9l35vnBTPuKLRExUnjkxpDjWgYs35FiGebO1/jrNTk+meT3iKcvA18mTQbRZ8
2DDqzWBtoCbXFo9sY9wsersZ5pO824SIzSa7PxvC1RmEtFxmRjuV5McaA0LAyJJkw9Lx+r1hxvS1
k78Gbg8/rz8Y6KOUACV18zz0jNRHa7qK3Jz9UjxRzI7duQw+Lateh2QXhxJr63nflcqlc0jlKYhH
UknOT1MwM6rOJvEMNviVQmYo3IRrvblHZGmyUEnVNcKMdeASIqbXO7cisH1EqdhMVx3eCMtha7TL
StVXvWcfckRCOo/iWA33mEZUHf4Aa+sxpLDco+5VPl4LNLMJ001srPON6j9Evg8aCM6EKZLTAkVc
/zxp55CpMvL7N6WDByGuuaF43XnWuhJapnvJR2snSXW5PUtaKdlSNIIioIiA8IZkjTJV+23mdBuS
h98Smduzp+F9AnjHCe4B68Xp0eObqxKAZveGV2FMi3uH2tLi2yafj1hgztb6JlJVhwU9USkbQtIh
ig1W2bF6FgOgi9gNsOovjh2jXwyecI8AvqZe2TaMsym+04FKpGwwLt6QL/OANkXvWfLzJGBb4T3b
4EbQgYtG0pGYyUkzkj8gILZYvowMHwd5KVm4s8Eio0+fp7DD2NSfACE4k9UX+cs8FA01CqaItQIS
c+EXn7iCEBBI+iJStUKfWCjQ11gIXNuVqL9qJ5GCIxGkijcoOzRZsa5MF9XpM6HhXuD9I81J/pby
IOlEeOUVhOpcqUAoGtDrXjh1/hsyt4bwGkGyknlcNl2A/phgajJUBAQdKnOtuuxunbbzMAergBWi
AmicryEmMyN4DjsDJG/cdH2+TT3aKciBAeEROQeBTTZqC9G/Viqnt4s9Fy49wqUHaAkP0lqSG0U9
OzWBzEl5cA9JIKsIs9AAJQLqmEGuAM2hUnsi6XzmOXz0M3YiSZzSYZHEDkOXSYx3r/U9GkGQ/PAt
olmQ6D3WQIOlWDIQS55h1/WXNnU3EgOD7UHV1JVEUEp0nOk/svsoA1D/SIgbgaXOE2CNaE3F5EfZ
xIzhfDdx9aSaoXelo+83MW81TvGqoxiZqCLaDMq9ZX0GBFNVZvrng5FcUsKi5Pzn7iDyBJlBY/DE
swBKmdSfEBEZQYcRijdeyA1OCQ3wu9RQwYrInyIDCYBtgyQrQzDLvb7ig7PHSaRMQVy/StDDzODy
53EipV12B5sfkdIGXAA2r/dpfhKb1BTg8dm2Lt1yNeGztmRtY88xtCvHHA3zvBmtj5iYTGkuDPqG
HQZPQhJ/wylISQXvJUyyEsKDADwGneYC+/kLC9NVN8BpyXFosE/HAxDKQNe9Rd4m3Eu6zYTWSA6u
80eQ+7ycHaPCEHMLpAqAGDvYZvE0Sn18CVgi4pG5ao5C0nNDiYYQQzQvOsKJwMYr88fhYJtTdiUe
IJtrPOB3LyzktgGRLuOpVMJHeV02HL+YXl28ufyVosHn0hGWZ/TqRikJZuFalEPEqduhPQUCRVGm
8lGb8bAdhueA0y2z0NrJQkSsMJORyRBA4o4UcagET6ddfa6AXEqxUGXjhbedvKhQF4mXI40NIp8K
zudDvDC7cocuQM5OtDSp8YrNpMdyNaAgQNSaKZ+VQtJO/6dqJ9ipL9lXl7qxlbtQ3HxmecuwDjbR
JzKXtt4mwz33vnH4JBrVpOrZgB5P9/X4j3IAZulF4nSPvstxOVeHObaX2l2g5Yo2Drm+csv22Uzj
gE8DGBMWdgOOswiNJimf0l0liAdcg6IgK05WGcyGDVTyFx+NnhYlke8Bn5sW0w6FTCR1cLmuKTp2
pKH1DXbCrqy/Bhpx5QEAY8zXgvKv8VFeun0JEqViy6awHQWFULyT+2kzo3hbSYfGSJJbI/DoO99W
BSTRhehnJvVFZHmeirpAIZeFBG/+U6vAhut3z5yWteKBHCNdZNgQ2bI1UPSgpa9dXTITPgW6vVZ6
IhYpRso1ufBSPDVjMKRwrV7O0UMFHm2r1UNd0SrG0mOefWsvT4tNkEjZTivJtcYiWJMH7+AVJq97
KFscObi+8mBTuQRi6d/8+FzKjKAisj4yBzKvmrZAptMB2ZKWvJrFu3jEwmutICDnQtXdq+cNmxh4
J3V+kOP03WP/2NwtcwS1/DF2PFTzdTDOSvLk1ejROdwU3OZ/0Vfo+sG/VnhL0pM5fvzlvxIrpA47
Ogg5WjkH0P1rFgwbr1wcORKZFzjGAwR4IXamAMEjpTxDWtOx/ir16vxOSD+lUpq7KL4Dkj7wIyEd
hCPbineSw5TWo26EBuUsz5Lx1UyxcLM950m97QOsq0ReWcw0IdusPNVd7m/FMmKQhdyEW2X8VLQN
Ge4JTH4FHIzVvKGxAreIqLtKBvW4Yl/2rgYBs51/rzwWE0OisaY8X3s9pBt3aAsjzY/HXjKR8UpM
e1uudBsUSL0JlZB8YgfZXIBUd4X3jpJNsd9cIqQR8OkN47mshW7NEGNtSaBoIeFdBeCNh4RhI0Km
R7OBxH1OFrFVxJs4WDnPPNKpmmwyCqaG6iYquhAzm8j/uvyjIuNg3HJjiX47pBlmAowuWDQLwuFp
55YVwpsOKui7Sm4bGj7M2yV3j9RN4rkPmm+rVI4q4aEZnwM/RO0+pBERIqSS1QrxURaCO5IvhOjM
iVGTFzKJ/pIjS+Yfn5sCJCymZcE4VTbJLcGhW16dJUBJ54hkJ9yp43HyUpgjgmbIAkL42Kg/Iv+S
PyVXmXgMFQMsjN7c0YE+PiNhkh6EGeUM+gA0B+mw8htyvfxw5d/5ehMvni/gAYlFxC9cj1+WhSRP
/+CDkWQFGf9xrYvQm3+06PxdwCqLGG0mBQY5MUnYCBChdq2cApMNUmDDlwZhQrba9HHW68cS4hS5
NIbliHqfZxln7A5Cv3uRQiHpDHHZDdkbHaqKMXNk2BVEFs9U1CF01ltnKX19dfeRImpkdIMpLrNf
qUmx1O3ffT8lS6zX2SevFjn1dZ2YH/zMhANL2qaw4xZVzHNOI7R6zzpKbmq1Por1iuNUv8c1shnU
N934XOuPpn2LbFQy+QbV0LazS8rMWFUyXisYDK1WpJLEpcHfAyKyAwlMLFlwUnAlqgccAlgSzUXr
gD6H29p/vaRE4fSRfphHHbYZfb9N75UDFGf5m0rRzwP2JfIuW4N0DFgDsZPJs5TYyploAIx5rywA
DC2UTrPYJv5vi+Qkd3hq6vIqu3T8M7KlufV8lRM1dhmkqCeG718MY7YJaDvw6wIQKNwXqnaQ7nic
oX+QIvMcMveugoWxPyQTgZmIPEt+rQaiBA1SGL14oavG3REwHl1D1BxqPD8OhyaPjAe79cc4MWCL
1sGDyy2IyPO5DJwi66C6M73xPqW9Y+hIUDvyd/MIDs15DG9UJMhuTa3xMgfL5eMXY71mYpcE8Pvn
vnVPEeKo5fhpvMyfyXvwHvzrP8dP77f4FwYL7cXhf9NT9+C+4lfUvwgNfRse5+f2w32dn4dH/dt9
4uP2n7yld172L5/dlTx9WNcvVn71K3XXIY/gR/lBu96jq4KQLVqMR/xNagsEg+d50X2xaSav0Zd7
h1F6HW7j9/DrovRZ2K/Bd6eu/Ff5ajb/a28ElMo3qaApuzKM/X0lcu3tL6jVo7ort+RLHcNzt4vP
3ZH/3zp7Zz8dYXcInVnUH9ZnsclW7tcMth0uYFbcB2Xk6XdA0t5mBsyhQsO/cHbWkY1l3WzpYdvS
77ytbuU1XpEm/DPyO9bZvCofHSxsDOWxIDvhhLZuCZC34QRfUNO6CLb2/k5awLN7iC7j5hzvca1v
zAOp/sdyh5Vl0a4Bya8Ell+Kk/7oXNJNtC625Kse3Cve7S005YG4tV1yTy44hC8EKGz7DbrSFY67
DcE15+Dg3OdDvcM19IpKaOkuxuXD/eHUrbDhLuwFQu3FP1SYK/R7l34dXprTsLK25E8dlO2woTai
X3hb59CucUtchr22nvbZ6rm811tzBy9y6tfWATQOATK1fUf1hBXgKb1gxlyQmrwbKUVbdvwiiYTr
YkOmenCgSWvGWOtu5qABkeCta1Cmd0mxe+gtnSjoVToeZid8C+fPEaNOiPCvUleq7kKBYSMJj3wa
K4SHlksXjkV1bYqu+ERU5tFn7qr4lid/azL84LdhEpnZxapyzewl4QS+PuzMgEPB8ikeR0EeoVQO
0H8DCBM5lQ8/HXm0LbGBkwaSGGQSJ+N07070DUzFvxv6WTPeO5UKUvBJDyfeD0w1B1yAUl6GvRoq
ega6iKTKzeFtzKVOaGRIEVMcFC+G7J9/xzDYwSeR8W4CizgxybJBtCqC9J8kpWfcd22GhmHUnmI7
+jLy74bYRjKHDJai2LYvuTYhsA522KoWDdbdwm+vpTPsUc0fA3S1SNRY7g7a6D0nwYBRZAMyc1R5
XZDYvu5blZepszTUf8Rb0rO7sE3MS6VkaCQ5BHy3BbcVUQSDtpwMDYpJuDo/fvds2KzUFgmALYXC
3aGvaNqEEeIcGdgldeXizOSknuUI91t8vhxaGQHfFscDmIsc+GI+yOn7uTeEIYiJCiAAxWOv0tzs
5xgZcORQLC5BUPwm/Fye+tvJsFh4DikrtbzmGErFAcebrXFJ3bLaTY9MyZz8R61TDhqoYsR7EHnc
/Bu9BQEYGe2pCslbqCLSuwzTfJ5VClyQscIvVUAT3so4/DNyqPAR9Kb7WuvuY1ukD+r4GKflfsqm
E4jOQjVYDPSbSdp40qTX2jY2NDGtA4zdffWvgZSrYPPLzxbcTPWQmnQEL5dba2QyM35w94l1oRnH
J17mEQkTCmGJtc1hT7ZJ9J10wDjWoZjI5Wz2IjjVO4OaN4QbxGYUaFQzl/SKp1LQoI0oN6IeBOeZ
IcZuDzl4MnjpX4cZgcZsPcR7IQWRwPBHcQ1iD0HObbClabQeFKrOObnsLBNSqT40CgEhDDSu8gxc
sKqUg4iA0XO9aQxMgg+USAGZ7T32K4DqoEB1nRLdxWLJ+KGQloD8i0VMpWwnINa6UcNTjrWCHCl+
OkrLmRCiwFknyacqGaQjEiuQtxhZWmSfp6i/d2RB0pfJEhWxImXkqOh0hUAu4JXQKVANE5fo4PjE
z8FJSY/L0uwxYYfTLpTNojk4GMTK4jWEO65vsutq7cecHcJk3xc/cfNQRgr3cnckilLTyH6gdtes
nyTpAee4yYbnWsEF0YAOOCjS3iiuLiKCdp4zncQE47MCnGE8c8CgGvchcFSJgfmPpvPaalxb1vAT
aQzlcIuzjQ2mMQ3caNAE5RympKffX7HGvtnrrLO6wZZmqPrrD50620ZNRinSElanZlhbMUDF3ioE
xMclAqYmVNXVGCIKbN9BSNz0EhA54OEStnISxjEE64LQaJCj1zrz7QGMFmtcYSDRXEahe4RVp1FG
z/ZTl+C/24LDlMS0wYVXf+r6Xw5A/IWp4czDWvYoPKfSwtGIMVN96fts7Uc7qmJx2xLzZivG+Qtu
Pn4Nwa6dcXvAWh7CpgMzi0lrEzdbnh9Gv9t02Jf4aTqU2xm+jr7trvFjD4CByKlImaVrowVwJ1ow
v8as6tjELedHiQGUT7X7sqCQKiKkGWSn2DbSgz48jNob69WIqOfz6QRvG9OGVa41uwXL4pYTowFl
mAvkLv0RFCSYkV0j2CZn7GXIXwf0iS1PcqzJxYMpJygwGRAqBWbmwGAALEQMpn28UcRUjD2wd+FE
re7knKaRl0aX0yXDSUkcKkxtnwSXzoJSjezMEk9vW7shSMazSTt4+JCHvGiACQ0OHI1KPJoHA0FD
hK0tA5VWAWsJtxnzV+fa09sksVgxiQ8nhAyZWOKrRHmWZScLC59qX5FhUEOSbQfE40OeXcOueQ/R
/hkVdDpd/yzb9sFNh8PMSCNq7NcF5loRWqtleWmBi8RHKtbqF5IH62U4NOiiMFOpU5pFr2WGIgOX
b7P/h/57yjU8neGlacQlxEz0GaTAUcUARB9A6nBgXbqWmS0EPUg+eWt9e1O67t+MtN5DnF4tKT7g
BXArdLLQ0bm1siPiyE2ezmuRwUzGtNE9ZM/ZYwkbSfnlvYFRkxl316B88RmSFC5qOOjbfVqsR2Ih
MmAhuqWFGbFLu1ICyTuqPjG0C3EOy3QGtXRoQ5y/i23ANHR/e1Ty6ibbgDkI2PammI9oBf0cWl2H
MbXW3pcaPC+V/IMLuatj9ymGnpwl6bvPj5gVHkk6MA2aaU6XAhHehGYnhY8YtatK9Ov6wbCANbg5
HQ5chz8Z8GKRtC7ei8mMTWE202PmxJnAyWTKuzSOcfJNpykEKtnqrV+ua3g6QW7vYp+7KEsr8p2R
nUXmk089wE6xhg8DSl/u1eQF7Mws34wogDO6MSaouv2NcYLJ4czoRpp+5WENgQ6oYy81xqNnvstM
eoTQrn+NXbT1Ielkpc2wv3xmVH83+lsPBy7mORowgk3r36jqknr53ofHKSe3KhAPpzBQlz20QKz4
AJnlFsUcejv5bwItViT/NaG55USoIBmtCz0ithMQ5EPsynp68h6vJv42Zx/QPrGb5YS3efTF85L6
GKimwRl9JoXF1GFA4C/Aty0Jt0nZkD1Umsj4Sog2HjErQYImq0MeQIOZdPYRccKnZB/mzpU3viiw
pDlCTlHdKQZYJjA448wZZokLgsXNJiroxP2We7ydb4J2iI9VrSGGwxGWA8dh1C4lGH1iVeXbbv9b
QeXFUWJn0LtvLd636LFINjYhdGrGFV8UKJR6h5qnuOUCzDDLi5kyJDaMxFvWqgMDqHrqqf/BaVZO
+kVBAKEwCfxN13WbHFmRuJQ8sbxBeg7ceThYB0DxZetTrqEL98K9Ce0mn548CwkjV66nbqIP75LT
gkpdVRp2YPUl0L9d+4RS7pHC0ZymH61f2wnBQ46+CmzILC4o2NLf5zgjSOdNTaXrz05K0N58K9wS
ByveaRTsKzZP1/vngtU+0/AxLIgt5O2/o5wxhLwHUJjMcubH+rCRxaJnw6at6x2a6fZUk+ySUiSW
PKMc5m6j9lAgVgNRMjyW6o3koW3GXpNntfAX5Z8Zzh/eghYqgEj5wk9uS/r1dgViD74qlWDC8Ekf
eGq9RlYdz6f68CbMvBS03ZkB35RskTK2DWKBd4cSy2s+I39vWMmppS1QKiJ9DiQTTALIW1ZRkB29
GREQ1SdJr9GuobQPow+QK/BoRqJw+cptwGXUTfMKoTXyLnYH+2iBPVVgtaGPUOrpPyMrfc618Y/n
4s9FjVZGH6ABt8aktwtuLbAcb8tw76uZkTnLLS34HAY+jflDwSSP7Rwht7Cq+0a/zfoqwa+FGed6
0Y29TV0UIyfY2O6XCAoRdkuZAnet5nT8zySAR8Zd7UF0HoiTSh6zsD1UyITK+Kfpr5mEkNq3wqke
J5wDDO+lZpZMmtM2Zo6x5D7SQkSR1rQ37J8ZzqbRXsFKMqCoYXmqyUQYyBbWzPsQNcUQuRvVtA8F
8rJy1q6tQ+IMwPLZ10vYffqmHlMkkpjuAP5zV3AyflTzUW50Dz0dcybCTgviBW2xZXGevXBHRNt2
1K5Lnm254UDYp4dyRSgs62qxTqH5AGdgiB8geyXRhOxioslNaj4VjR+DeOkO4QK7HEFAXIyd2rA/
D7je5jHfQ9F3wrP2ADKckcCl12m4mhdNlEXDF+cdx3FV/gkmGFIccnwVQo72xbI3l4NMd38zckGH
8F1q6C5LpiU208noYksUyJDc8SsrrEOhFjCYSJoXlymOBbg6DZvZm9eGRfSYSEqGa4bzsY5FPnPL
Bh7QrEU7hp5PbTCta395iNSrCv6GeXeGFJXTSebTZVQ7RlsFlvOAbAleAJ4GgWP4QHJim2BQEEdo
SGOUUEKE8OqbAsQgRRuJFMle4KpBdgu/XzjNAuzoRMrX+7c6OJKUVSJgjGks8urDSvgd9rlnRCGU
AaZ9hiCa07vQMbJmNyzNXwv2nBxFeoHRcOLNtMbNvzyEylzq28n6CWTEEvby4XLOMhe2jdWg5Q/8
PRu3MT6kkcMUZNqFzBnlJSVYO/UfRKN4jFeCaI0PlsC7fPkBBqlGdyQ/KNXzewyvdjaacx8DygqG
tSe5JylZ2XpuEDml9o1hvELKdsgF0b8sOBx+dk4iyEIxhvMUB/Jw6uCckMaEWKFm6mlgg1W/4BqS
lNAk/nrNq2YlGPEBUdkYsr0IOi1NS8Y173ItW/oG12ZQc5G1Trskmq9oCQ5oFbr4TTIX3BZ9DLzx
mRCT5Uv+6qLjxeIAiXv43UBridR9ojH46/94ERxBzTk1xq1NT0Fp/SlmbdcHPwU4QuZAq+vPBiac
Xlqe/GljGeM2ZBapWuMQmgmCLhAHHMoZPgKHahyexZahRzTdGy1t/8209jxYmCMg6X2MT0lCL5gM
B8OJEXoG91bRvdDNxIzjcYRNu2aXuKh6lA513vrTtreF0yCw2kuvW1/JnB3HKkKdNMIprE6QRZ59
1DzO/Ca3aDSKa+cFeuufqNbuJcyhaJ8orktop+GxtkU1hgsFceBG9zrMJM2Css1kDicvjhMy6+vv
BgZ9dPT28q9FJqrjoW+N1p7jW4t+1PSJxCXmHvTL9OSfKxv2XfuqY94Y9SZ51bcgYDCU/cj66Opo
Q2e9qqcRR6WP2vqbTdA6q7VPZoAfnttPDeGsDfxPWgwutZgnBjjExLBwlzXK0a2P+Bb9Vo3jaRRg
MKeJPip6rOMvxWGqT/au78adS4pCExD4GRinEb2ekXUrI9S2pdkfjAzil15eUI/IzzYrAmpBIBC0
rMypF+91L/2ocOmq7R9/TNAdgx4gutHDrROaj/4EaakZuHL4NmV06oMv9Xs1rG1g+KKyd4YBTxck
1W2MTQyXNxf3bXuikQ+h2x3xd3DxpucGGprk0Dnlc4aexat/SlB9PWu2QnQrFdIT0GAzfFiUz3oC
YYSj6PThXYHgQtzW/PBn0Z+YgBp/f6t2TA2hinYsOYnw81uQbbgbehtQ3j0UDDvg2hWNtg90xN7I
Au3FvCNCXCYwMnHOEXm7DuCe8je+G+x8xu5Dfx6dtzGAAkMibQi0RxbihoJKFfE2Ly9DDw9HYaiK
kRFTq60BndT2l52Np3TlH4bwrLhJZkA6LaWN8joyz9sjzDH8Gpd1VTLtJ312wANxUMfBHJ+q2QHd
BxHFrwAJggt9sh8UpEYdLglO6U2Co6KJoti4S+G2xiDOI+0U52RLFljLJQKnwpc6sDLED80wb049
bSptl+u3PM+OifXkKkj02OSEP0xtSXqHTWU7j0Hzx0mpU3J93bCKx+cZvm1A+5PF+atvjpD9wKfZ
CSHKYT5SBs28MuH9PwTYjPEgi50K0CFo9tpw3xKne5oZzWkVGvXNmEcnjwNTj9ErLvaDHZIMB5KT
dRtxrA5wmqQ/XzJrPS393exqBwR1IxI/FX9N/KPnjO9QPRPAVIOh51RF8MgYeceGv8WhbJheI/PL
47H6OoUkxttZTuqDjYlj25HMivjXZJgzWFx13sbFnsLzXAiDkIcL5HRRvPZVtjLdELQT2YdPxsEz
zgLp8i+JbzXzOhVX23loDhF+twWKp6Wm0bOWffx3bAiOdzENLR/mATLA7DLQCc6Z1zyOIwKdEZtC
Su0wep3rmG2RXlR5C3lf4DBr5d5sA7u1lqM3qwAHyK4f2ichPptTu3fdZouPqauJ2zvO0rN1iiiW
KVw2i+pvXdk9dF3KJPgnRmBpx8gXhWkI6cl0oAjWh7qyLzUPdyAoFxf1sf6rh5+LbW0S7IvBr0K2
sFvYr7q1KtDYQrEbP1JyjLN660TTJaUf0B2q5+lzIXAd5/2agRMBLeKhLq4GtFl53ex9U9vms7NJ
nWQ/48TIXKcE7asHeJ3f1vxPIAOcIMQDoonNVZDWn5AYYioXwIwWBz69g+09P4Tlw9IxC57egTPF
k2OOSPyknZsYdEcxeZywVzruZItmdVlg0BGxi9HKkOzsgbhpTuASBkCwY9StAwxAP7CG+aHkDn8V
VX2RfEGIKcWWS5mY3jKqo8QNoR0uYXVjUowfy+wgm2B2Cso7ZPqJ+KwRBorUtDHXiIuhHkOLlhs2
B0mmf5OPX0iZYjIZieFW8N8it0S6fuTL1aN10cDQmE1ZaI4Sp98wsXBvlOUHDzKXkaZ4toeU6v3K
8Et06lzpif1QAgiIy6RAqQlzLEVkW9WANXU3YS4GVMkeU7aSKWRt7fx4J70jnfE6ycpzSSPV9FyF
bI6pCQ/+W2PaD2y7Fs8NprzdzJBnyc9WSJJM5nwsJGRBdewjxYJZ5+HJaRlILo8C6f4altC7884A
52nGaMQdHnX1Iefr0vjS4tuw6ZLxyDttUMXG6Ovlhc4MKRy4pijHdBNDXv1QNi8gZDYv0omzdVY+
mM9aF96V/HWdYrxjyjC3/r0ZQ9/q/nQ3AXYKp1zHcf4FFEFcyby3re4eCAgw0yj532KPS+QMhaaP
OPqgfiompMox7goM9zjNTG8riAv2JwEdLHugABEK7KM4ybrZfYNLN0SDeiJVADFEq4Ml0AJWIHop
0GvhVe8ZLsq0umIa5MfMV2PfyFdYKJPMZ2RMh8AHvCx9EMoUhfNp0Q4YuNTpoe0ZtvZ4InX9TgO2
trRubVYkokQ8dR5NF5j7Jh73Dqk/BCoIaKJmdUBF1JgX0OkAg8Cp2rmMS10AEQdeTuyLJp/ZIotT
mjMpBYV3mCOB4SMmjPfpZX8REQATHlE47MZf49NLCl6KC3PuzxT+K5fv0flXgxqK+9hkJ/d7Pxm5
IL+xdcIQhVWobsxEUMcOh1RImfYtcumV8E1umeSY5Lxq7gvov12nJ0STuKu4yZ8Eea1rzk8mh5kU
8gRmp0C70tk7EG46HSVnogORD2BSjP+VhykF5V26WTKNtF82Y63BggzORdZuKq/5W8bcMlG84cfA
QUBIuahtY0b7wXsIkCSFWCEK6NAwHPUSCBmiaGf+EQVrnw0q9bsU6LgIafG1ravhTtChQj2GDADb
bytU913u7CCmb6UcduCq5VxIsJd6k4baRu1p4wWwFFtMbHee7h0t39nJ+6g50+wS8RadklS5IQOP
hHrHPwMTvXjzpcQgndnQDN3AxeS67w6ZNp7rcNm5EaQq/6XEhayAk2hChizHzxStTL9lnLHVaE59
dHADitIyPFdQALyrlY/70UEQjQB0RB5ep2vC6AD96fo+8DykR0E6tXUoCo19rWFPhflVkGF1Pf4o
mA8U433SIYYL1wk4OfJtFEw1pJdDkkJbbhHjM/A0zVMFf7R3j4FhnsyW+gRLJKKeMlTFLSmQecNc
J96XvKbJv6b2LQDrimuYChSfHeJMyqNi2OFyxYrpK/fWl3gu/HbBCwkrhVWc4uoiC0zobKDqKyEv
4eBL2YKMgJHmRF7WuEqFLd7CxSzPToR08LsR2vr44waUCvlxMon6ciyIuUcj9HdJB+uWuPpWwRc6
t9yG7BzIZPxQpiItgsKuxXKA35ji7y2rg58h4ynxV6wKDr3sGyxHopAwrVwhgJBF/svRvJXlG+Xf
b5uXHgVmEtgsB6eCvwyRAd48JxvBDH9RK2ekXRj0A4R1YEKsbh1QFs0/nSDkDmf41zwLnOemSEpl
G7fJn9y2tqE/Pzp6jWTWFJP8f2RB1su7YVYQJnd8BTySIOhwCxomvi9YAGCj+ZSENq3vOTWZG+fk
2U3B2kk2OipmKFYm4i4D8lxm/oBSCZYv91z1AS9Kj33UzN7KM0pxOzk12owQpFupkWFxqcgPFEWW
sS8AU5rntr8CF4Af78hdoeSKhJXVPKcqgk7IADuAZQxwUCvgH6YUMp8VeKWvKGotHKjpvsRPCVuS
gxR6XXVzLi4umpWqHiIgTB8oqBbRDte3RxVBEAZDJX5lB1GI79PX1J9IPeEKAcJmeBtbCRRbG+OI
EhDsVaQBzJ1sAMEaqBDKCyM5sY4EmPYbbcMdIWuNxzn0eH+rO60gytY6TNR50WLd++a5zz5ydC1L
GP2prfi+q9W2q358vn+Y6vdNv6y0uXicinqvkTvnLg8zbTmRJlbwJmXcbPoPuFCdR5SlHO07Odon
rg6H+nZIv2OX5mp8F0PydiT0hwImb8lmbTnVMXc12r2JV6sCtfMVbGW8s8FpWOd9iuF17e616q87
bKJoOOTTO+FKnEOUS2SoBLTDkQV9IvwYEiJD0vRRYP6g+Mm8m+UIxRnTJ+fNZ4ZN5FjS7Ds4ynqP
nr5xCCvR6ffug/BtQZcJ4d4ORaa2rOeu2/f0unFf4Fjz3KWf1HhL6W87m2qkGcHyyACcnibUjalU
5Z0UAML6cTAhGkg5qZrqPCASokRrGRA3p8qfrw0Hksdp6YP+cQm7LL4wg3fNveiNjRBOEWHOdfHo
pJ/AeZ7/EpEf9x7pGgP68ovfUqruZEY3bkHh0zE0j56reF3ilMMib/BYUNo7gaG8mTgoDxAUgfOJ
nMXTck2KIzgcapkAjIrf2iALip147VHMh9nw1/Xtx4BBWvpc0DHJT+CzV+6qWKB2HXoDi+zijp3Q
cSbIq+HWVcnFR+oxdvO+Ac1i+lQvCLUW/b5AV1iGGCjVsLXDnduSZthevfIs6Dl9fTMxmoYsb/b3
o/dtMMaxq2Wj+PrCV4gp7tCDlMWPyU5TKYOGhVqIcXXDBDuEjSX+3Gy0nGBy7O35OBl/rYH8+P9x
ZDffeA4UPLHNiCPqH6lrpcSVQoIjkbeVLjeXndT2pznx3qKBsTmMUFrHkQtH6vnRke093E3aXxkp
5KiSkHIaEFARODjqmLffPuRtld4M6vwOdDvJblxDttkBLmVrijzx4bScl5ioGQWRzL8GsX5OuXzM
kKuZCZqU99wVMgjNIfJPG09/1phijZIiT8UbPGkDfJqAxnnvWCLJZKpDVakmbOYZgiykB2d8uA7U
PQvLPTKNfaiTXW4dhtj6F3kvUvf1oIHStXdv3oLKjCJZanX5u3QwhtkzYPd3MgQCSWq4dqSat5jX
FFQKwabE5O5BCgbprYY+pgX89dXkuk2iz4gKxoDBM8HFUikZbtjZyWEzEahC9U9HAhIvZxnEfZVQ
84L+FAmyDyJSBussph7aeMyJ6wr4pF1zs6jI4g9UBz6UFefRD5/kXBscLJL8di3TUFlDHsSItVV/
667ad9b9gp0MwewTw1TOvQCynZFcuctoZX6n/f6hH9Ce8Tr4xjJZSDP89CCOW6BMNXRl/GZt92BR
9s2ZySMyHmTryjVY8N4RlQhCXBnXbH7zbTzL0Kn+SSdcY4Bq3gyyfmF/j/FpUTiHabu0hLtOr4Qu
jmtVKnmTr2Sf0z7ZciGOfkqWzDckkSKgjuJ9cLzwUTokcwUlXk7qLTvUVfVTWF4msNq5JJw9JLMX
NjYIEaheSf8RxAHWsu+47r2DAvMrJoYPkV4dc76s6oK9AZM1m5MtlqUM9nWP5JfTon/KfLjSW+EF
oUWT9ahhOcW4do1vKW/X4aVBUGRufCsY5mWs8pRhltzWeDo6iMcSxYPhNXA5lQwouFOQ38HkKK4G
MgTuwIoqtm8AX9QOhGyttRBGiyefDWeolw7P2G7AG5naTLsZ4bkm063bTIAZpEFBXslioKacfgUL
W+40+6fIvtP+SAXBQlqYx+F/E+YfdqAdKHNWfL0cxinnI8ayXFtzSvlVMYadriPS6rrAD0fS440T
V6BHZls8iDUihlYokZAmeiiz0si41zosIzlistlZzQMLJfmYS8zDO5IVfLSNILnACDJPtuOLy5XC
IXwH75yBdUCPln0jEfSMBRZu8VGDD9a8/AGzyYTZDeePrGMBbTBtjpmokCmRTVfZ5cLeGXvm6Yye
JWQKbr2caRrFp+M7j+Z44mBeibO37CYMQcQTsUztO0vPjpy6APGsCnabSqM1jJQpe0YNgx4uvZ9l
ssCzcb0XLUYK6Gg0Dw9NGzMVvvYULT4EFo3wxZZh9pmyYY5S1FXli6M9DsFngDVtVT/I2BysdK0x
PAxM+CshkYdw6jArgH5RPssQnQA4tLX0DIKSGtFLgPeLNr50MeiWswoqB881SifVr7R+3ES08M5Z
UMrOzO8FM7JD7Bd3ndox1OAmtFLcvnje6E3g0EQNeNJ05SHyn2o68Mh/6Kevieb70++eNBRVzKtl
TpW0mP4/RZB552jepnxwHzqP6b1Ik2GQAe3o9mGy2O804OLHjumJ7/3aSW6CKCP3+DAgke+PxmjL
MO0o9g4wpLGPexgQ4YVhvYWXRrj9lYNbXidTSEMYcXi7xrTHlvUWYdXcIoBd2Yxi6sV7cqxd1vor
3i7UIJ7LbJmXmtwuvhImgPyv6Bd6hb+SRu+kTn7mbPTJfewDQDcIbZMz/N5cphjys9DJSg6Me44X
XiI7rHTKfVfPGw403qAQdDwaFjLXTBR8/Ck9IOUGuZvBlrevFh8yS/RHBvhSzrguXQNx2RgDMk3s
OUawf2Jqbx3t5FuvPiQ4EyjIqrH4iF6pHOPuIlUmcoqyfEWHNaBI5sdKsS8yiFq4zWQuvJfwDcoL
8ALrvSPfTJ+4BEl7R4QOmdKTU6f4cYc/C8xe/kjAhdAu6S/9jyhRuO10Ut3W6m5DZJ+BoOFVsIDa
vN5o2GO5S7qqTWCpnXw7m/tU9x7lRJnme6oWy0alQGNfazz6BM0elkgij0GU36ge0uZHiavUWJz5
yAzybcyFWoKJW4ws+XA119FEkw/EnU0Yafa7mqLXrDZZm+/78RjoKVY+3+zRzkl2ddHuYKzhMLSG
KYX4IKQQHJbpEmNQYTqT/H8dWKuc0RHcA5u2Gkacv/YtdtuPfFIfeAeXzRp41oPHkqTwHrl+xvGm
V++jQMb2t9Rd/BbaSh2u1shtzb9x4JK/ByvxBUoYvp3TmuaGNcBrYdJHEcdvQgIuhU4U9XcuXluk
GP42oiFhntKc0S4XsCaEwyHoC385xeHEQQ0JXu8JvOiiIWVUak/Z3lZHrn0+lDgtU673I9kWMH54
uqTFChLIk5WjbHGOM0QBXtgIkSC3qTEATuSqoWy2rP0wYIWeYZ47/tSntg73C2N9wQiH3zFY+zzg
iN5h2lVb7AwQCCAPuCnLRWOeJ4QCOtzevRZRQXqiuRbwBj+KIEgIr8CWkrXDuSvbkRp4cTjDzXcp
j3sU9fSmqZuviHSQNnoJrZwwI1BWiOGCfghHx68O+hQR6IjtH/A45IUWFnNkm6tO/biGuRMECWLC
NKFUD+1NDjNfljvK9RXTfXQ00C7wUdHfCWvEpw4iixlYXGQocpmxFGwVJDTcVBnHM/0RZ7ghaYwg
ePyfqbE1HhkE54gNNFZGRVpAvewwO1D5D/59LkravtuH5LkzCzJj6hfjKpu7AFLRndcq2GaImjqQ
F+4SCl4OVcRDgEA0nzLRI7Obq9QZCCSiImuKfKuIjsMAolso23/yhbQKSiVNTNvRfMAr9rlCovK2
wPno00+ePSfnCIAAhmhKUnaNJfvTb3NUngUhE+wACJNjtoWt4r3njHVTDhr57dngH5l6jvQILQMZ
MOVfbXYy8dO4XngFMgq17D+4cJcOjFfJnuCEIyVeqpJVQHFAZaJH2l17ob8RvAJisF8x5sRVr2Kz
cyJoPCHhwXbWTUAsuVnD/C+vQ36vx6YeoJpCHQlJ2+v6a93e8hqOESTbVMvX8jcH7a2osElx3qvx
KAQyflRbIEoAdxRGikbKBQPyBb4MgQCZrq9bF04FmEV8xDmyQ/SFJFR4RBVXCDqltccEcDKCJ7tE
NI5fkpfVtF9kT4HFS3HgeidzBUfYxCBhjaPFXoEWz0dePCEtnIi0ZYW9tXm+yq1WXVCfRF2LAdwO
+TTQwH8jAQP7OGpnwmeyzNlqDcUuuzdB4lIwK8rhVQ1ZcaSRtiFm87QwVSaGDSgWwIhLmNTUZU7v
nPprtl64N5X25BmbQsGbr6Zto09/kT8ZGeEX3m7WjqH1pRhxxKx8VhzfXjp4/MQpw6VhtoNbRzGq
FfEZsE0GJtnLAAUGgzqWA3O5iQRlvORxdLwzwCrBmn8ZWRnLlUNPwPeCvUZNrbAZAP2o4WNoRlOI
6YTQSaGKMbbessZgLQtZxUG8xqKDnyDrGGa1lKP82whnoqqPksyMfMV9t0tKuUjfYhAiTFRs56qN
lEFMX43xINve7+PDwIhI9z4gZtGNZpR86JIL2m2A1AX6r0L59ySKSAHu6bJQOZp6sTdS5mvl2c7f
zdQ9enj1ooOULdWBz+cUUvhBbUV+UP8YINOA0D0YrZDsEUFoivoWk9T+qqFlHvHiEHY9K9fhgsFz
opxI3C2goJEJTXXO75HTD+yOtHn8NwGHaL/G1yz82+B1t0B/R2PHP+hXB0h+DOQ3/OqoO1dUTRWR
cDzjymQ6ymkHITbAYFoMPfjdagGUhIa0MPJS5wq3KQYrhzjfdc53TtvE8p4oFfBOXAkHDnb/HZUO
tZNNVybIvX8qpscGOiagBqubp3XNSbvmtXO1wRnTx0u8jDgIuNyXDDiTIzcSRSPtENeojX+DsAYV
QxpIiv7wmbP1KXKEVAWPiuaORoALi/aZektGQvRYICCCL3n+M0DWTmvDAx2NCv09rU6eDfdwAGc6
86j98MzuwNm6tswbY4iNhlBkGbyDA5msBselLaW8kpKlGHEnYSKcBmR3konKH+jb5LGR9KdaYimw
El2e6PALzd+3QfZvYewMEkDFvkweqW8ztDzM8zVsjiGOoP6WUZErJGRFz0TPQ7FjZgUBxAUNdLft
A+wx7NusxmM0k6QS8oWtqFlrmF712CbBoeq74dDRr//Ox4ZPAGmeqjT5ki6Yr36ZcBwWGZyKWb1W
abM1Qx0j5OOkIJovJSPwaB/B7bNQ5RTnwS1+gjz8lrUj11OkqzNx4fe1sm2moviwT+n4T9fjfZBh
UPg3wXrcha3i4BPU9azLQhpHl/CtOdalzWpxHU7ND44BhA5rgAizyB6Z5ztgsBFvSih7ekWuAGn0
oXMWhmEALCYwiAUtOofAb+Oct+qIjgGykw3kqXFXe2+LyveV9jlj3SSkU44saYv5EHsdwToVipzV
cilIca7XfP5ZR3+bH7PofZiCU4nMPAFQgu7+4Kj+Q0XMrZEDKO2Za2rNeO2upLSHIqoN01tBn132
kxC4dnJ/TtzRQxftSWxhrK7jlbVjIbManUwg7yn/Mar+MkIK5J1BfHnlqOGuF/uKFMeVhtUxUB/B
SNnKo/CpNlHOrhsGPBQh9kwons8wYYj6bR+714gsPDweJGZ5Wyw9oiGa7nJ4xHfkQE1czrR3Jc+e
At7CUMdNLiG9VE+KlRz00ljyLqTmAB+0SQ+i+sbisGlNkruR7iTG+JU60XrwXSwSMLb08wPm95ts
7TgegdX8US49XKlztKsjrotFdWLbIVwMwu7SKzLs4nStNO8kD/t3UG2Fx5K0PLfuNkZFvJI6Z9Dn
RQnDfGPE7iqcv+YALJRTOUG/p/YUkGWBIo3vYvg7fbyJnkCRhSfgedTmrxpuhiUUTqkRfVjkWjU8
jhz40wK48C6Q0BhgWeBZa5OI0QkCYhTq8FS6PXYja2C7iag5/LO2yRECuzHuqtA6RIN2t5j6v6lJ
N8iyiAHllyp3J/8ZXfr4UlTpfekhYxvPNglNAQtJ136q4Aye8AtSIKwbb4Jq6PjJA+RxYICHBAS2
uTT1FsEMMnAoWDTFgJMJVXvTvwf6Y/zIN4YLVSbZg+btjfZd6Vy4OXIHDNgWH4+PKccrLL0bFAUm
nSYFaFj8oOvlbuBfpTqxqBcKxmSJvW8YJ0WD926bxaHgELPT4U2mZ6GGYhw+n6ET2GX/VPUOIs02
i8qj2f92FT5zdQLJmdDLwBQTXuYdYFjAjb/nH9faZKwoZQQnoL0W8BKUSvo9OlCihIclX8nnEC5Z
mIYEbAr/nsBpuUKAfnHgXi9JT/ozN+ZSXOX8lHmTWRO/w1uzw26nKCoEb3JBOIVsP2jod/GQTdtn
Oo22QfdOor3LJAPz3EaH2Z9jYoZOmYrFhh0VQd+b8dHrz7+ngHWdGgizNAuAaBoDbDi9wM49Rwhv
qiZMnEcAghQPzGuYfut4hPkC/9jpYUZGA1gWuo923F8cRhsAHGn6kXXpKWHSBbGigPMZe5JRf4Nt
LxSDjEsZnga3EEiKQc9fqavtfHqEvJggw+OPiNf8Uewc4yM7gMK5Y7YOgCTQWpc/yUBA+m7uLcjp
juNDWtrJdqlAlHMxp5YsIKLKphOsnRwY3TGYdKmHibgi7dsV+4ZS207tP25rHMCIhGWLibfki4dM
B5qFND29oz1RPZUAOFyVs4r4NwzxiifaJT01n22upSi9ZLb2iHzjaQTpqDgn62r8J/9kz0tTK/iT
nbFVKRcybs+OW5DNysysjW94Rzs0aopLqZicJ5mLDFm2l3EVh6+b5use71Jm58epxeq1d18CCOI9
BowUPMFNx9aAPe8u9nE2Ce8FgphxV4USSAs0kWcwoQPR8LQoh7cqeROuswknaTRRvkHHaK9mDTAL
qMKrcHU6/3hbIv2nA5Vakj0b98GWpcC6LbN/RrmK0ycpeaPNGCTIoDWkFzacvAKrxXNZ7xYuk4iD
8xeACNa0dRFMEWkQoLHI9cJn9tKKSXu9gVt5Z4Pp+JD1ZWE6fraZyWQQGN+jaKT0kMHgKPUUPZHl
wPKhN+OFGNzoQf0oJ1tAAkAZhigJ/6qiXDszbBEXE0LajVjA+OxblS0EXgb5KSGQHCuI4YyZEpEp
1EJxNeUBVypqEZ1xegdTCmEgX6e1/LvmtW6OSXz2LKLXVmXn32wQ3MEaTq5W3jQf8yt8GAmYl49p
EHFLavSB8wwJqFPqh270MNgyYUTxfjdtt6+TJzkCYTy7ABtShs5Ua24+7Lol3plCKfNeBAi0ch0p
AVgwyzeh7dEhaki3G73MvE5mPxaUTKWfIWXTeUYl2aIwVGZw/ER8/pjFjSkZRPRQgM/Afw5wWbDF
wd6v4Wiqd01B9HgV4EGKCsxsnBxSGUb+NfAwxMlyBjLhUcnS0juynFhQqnsYoHTRJDJLkkErtxmz
Xw5+uVyATkZwhgrfqhBqwKTF23CYr1af3Av8KQgwFW7aV9LXCjWbDg2PFj6BA5WK2xYmf42QUIqF
toJ+ZNwLKyfs3hdMcOyAT476keqZkyki2CzqtgIZqz5506cbfervkJ1aJZ92oONyrxpqJCHRexeL
dD0r94CnJs826n5yQdKI5Kninwp6hmx/mnOTF0ghLS1lapS7hlJe7wigdnh849qF6phQ5sm3kZvE
zIZ9Rl+twWYwo+BgTV8u9xYCYPBz6rfCJfak/srSUUpogdjkM/VQUQV3/x9L57HcOJZE0S9CBLzZ
SvROJCVRZoNQycB7j6+fk+xZTU93lUQCz2Relz1h1AhCmJ7zpPmLkrArfc0AiNFPqLuJ4B/z98kZ
YsgRHY4bR6B6Ac+fKmHt1m02vhfsqKClRO+eIhaxxWkPmpgq675khZPuIVUA6KW4RDv8Hn/SLbIb
xULhmBc6O1wnBmP5uo2Lr+yxVZB0wT6DnwxPncqTBUD14CoEEDNeRfYxNohuucWcWl3Go4SESMmI
TdIJTvJgB4QgvJ2YpZ0rr6LxjwEewXXgPKXRkfUddxdfu1jcoFZARBgXfsCFP3FfSyYjH0KgDllS
MAO2f2ph3YtqRMLK89JDNC+18SzsJg9Yw7LL8hAgkAoyq+FLjR8be3HJGpQjhJFNgmG1Tnt0iemR
8gi9r3DgjGNieBE63j8oKvBAc2CiZPDpYNjMrS0dARuNO+iO84Z7Khk5SUJS8JI2YzJNur1TDdyW
1tQySpW80DS6yF/gdEXIxlGqJgWSaYwdHPkj2LPDtTE6AcqlB1lfXJinHNe+dDywBgKTsaki/ktq
66TEfeJwwia9k+bMoNzPCIoTmJJPmFA2yV7g8wuZG6S69sBE5oqsXHwWeCYfRIw2463R7BE1gntO
qC0rl0GbzUnHalNQmos3H2ABaguxDY22WJNLmp3ac1fyinv/lYOzIUYMI0arFgCO+XsqkqreuIZ8
aL7KvTpjNeVUgSzBV/GCGlG+nS0mMAtNkAFxFdFPHsIawUxEv4IxiM9IfmH3RS9vMCQAVEM8P7S9
tdxNRJ5T8JNlioEt/ifgE1234AREioR9TUSHsSIfhnci+hBBdo1faVzL/laYf7XO9alHKzrxMrCY
NYoMhh2Nj7j3dCZwFVeLJZc4VL+8/UsbHkXrgnCFm5ZYrelTzNK+Am9BecEosRJR4BwhpuU2xkVu
dMWXYIhsCGm+EW7b4HLEXiqvgixHDNPh3XceGBWbwPdGtAKzs5nr+cqKwt6oM2rBZhI9cQ7FQpaX
qjoIefFyxaugOwe9RGzgYYHgEQRClH+zs8u8Yc2aRlxa0vMIq0QrTDVCZcGwk587M631ZFOsIrSE
gDFydbiILgVZKxTtjJJFdE3U3cI+AicNhv8gzDVancD5dTodyfCD0+2H+sbMKuDJAPx9Rg4LRmD+
oJIV4ay4ZunNVSRzQUuYGwSKwuCEa02sL7/Bt1+V+VOPko3CxSMEUZFjxkOGabBTGzc6criKET0C
HNckrm4nxQ56g4gbByauoF/U9aMc14KlM0ALApf9C50hnYHFv6ONY4L5I+yPY2NrKr4srlfHAfPm
xwvOpPtrxV7F/4XI9AxbNLtDCjRQUbB3pHpRI7m+vmCz0xmQIJqnXflIdhKejiZKDkZR732xp9F+
gVMp2dbRtyngq9dsJuob91dOkczsV8x7WPhYgoSk9DD3VGTrsixCcvYphBjeybgeBYwMZgtzldJk
WwEgNQLpAxC1DMTBo1gFcKw58Fg03O4CvLWZu5FrBOPBnV3km1IxiyUBApGhEHzD2NwNir8mX0eI
ML6JPgbPlLoDJY49zjuHPyTwpUdPE/6Hv1bcvti4pryW0cxppa6aTv9UDXgWDoJpxIiLaV6qM13V
Tkr3R8lQ6rCCEHE9Ida6+pkXwZ4rdilgtxRFqJxZne3wVyeXUiNZP3JW3DJCk8h6cPm0c7sIFcZd
cs5oN0f9iBgf2votQ74jyWEwUqCOeNfCRbG1KDipllXkjL1xTCEkGJC0Fb7cnvDeynjFGmUaQqYr
KJoAonw0Qc1EujzVGwe9zei9hAgJXHSYQ4dotBk2/v22w9adEcwCugrOqLPrmye560DBJkQCYu2U
SDnQENFlx8wG4aHA1cKzmWOzaEPrraPzlh/d7amV5AHXpGESE+zcEvzVCYcFm1jQZYck8jrPf+xZ
WxEVYHK5gXM2I3pPkdBkwT7r6fpodhpwKuozzsmQu+HOuTSvURecKVMqUrkyNmI2sca55G42vxIw
iF4dq20nI9BaheJIJR870kCiLpO4znGYh/PGBPvgQmTUzoO8otpSSc0H/EJ3wuxeA2mUZyzlqZbq
ZkbO0QEfdw/uQ8wM+uya9TzX5E9q+pSz0KjND9GkgMkWFvJ71/gVxkbQRFTAwdJ8p7BpOVvgauC+
pYkyWNKvEAMilLljMujEcJswBrZHJF5IMSiPA15Nqm56SxsEh3bBIqiROrVAAsgdSh9WhX9y94Fq
AihyfkqZJhdYQDAVF/jgv7ppe1SoQWHWhD6h1hDwPI+NrVrc7JRBdjTAMfkELBa0OhZfD8SEUTUQ
z8jlRGWTzPg6g41HB1+Bz6CEZnEp9PU25j5PmgjvbNnn2HRWSmAffPgBkuTm8RXn03fmA17BmLI2
YdUg3ufmN2UFcJfI12A/CAgXz68uT7WByuaD+rNFx47bl/3rArwTfmn1Aqk/yr4XPirgBBcJcwZs
24GO12O4ud8K2p8TnyZO6qThlb7KfXnv9EyC4F5FSx44aIZjxnMCY4Qx+U4oxCo0geKUDRgX6fzY
erv4s48dgxzlRxLQtTDsczXmjxTAfDq5XFhOCQXaOesu8jh7S2eBWBsC9S6MMGRs5pFSZwK1loJu
jIlC8HGosej6g8aR0pYlmmiWCgsYI9gjIwDD1DiIxA7kXPQKIYkm6FSE3xmo+hIgt1xBrTN9Zpwy
ro0xjtzxmnQ/ZsRTaitlvaVtlM3KEWAJcWOmT9y2q6ZeG+pnAbZD7BbLiNeuQxELukD1hMhc5/rl
eK+Vl9BSvuj6aggBJQwhyrhGAGhQOOc4iUxjrTTLkguLl4HPVSdeQw7UES20eRXewRvqDbJkIXxT
LVpouPh0/5rG6jNVlOyHgBxbLkgeoPxvM5xrjiaUUfHcincfKlIxQ0REQI8M3qI0B9/0KHMUABLK
cQFl5VqWf8XYbpYS2hideYgpTrdpJ/IdiwAt9l5/k6Yto1CsZvEMo84mLR8T8Jd0XyL+FqM/9Vuv
wxdxxQorY1Bu2yD/NqrSSK5roR1ks/cOwVuoHDywpok0SvBg0PySy0vOOUJBbI4BlBxlYJ7rWNkT
17yWu0iYdiF3iKpq92VEnm9VvPWlL3kgNlJFJO5xoh6ZLreqh3hf9jt5f9RtGQpseCS4HgGyZnU8
oBdAbCogC3u9dgmw1DCYcyqKE8ToGUDbeQ8ewI0WIKjptA+X7x6OzlpO255IEiHgRtyEeMkA3uCG
+y85FqQlrJHQZ2H/gLODJtF7b00bAGEf+wem3fBEpeyT7etfx+I1ZeYOM99QHhEmjpmMToCmaoBL
qpN5LSWe8HNkpZSU2uges6h8kpdN+JZYKmoemhCx/EwXQXh0RxuUMl3NQ3hVEMY4NQUdt86ECDz5
pb5l/QateXVBAqVq5NhOWUfa1DLJ6FNwKOkuVUB8Dn9JTXDOqN8sKDgRJ2kKAAGjIcZ+6yUfnipq
dMAj709UE3IuwQQq5HwTnARWlAG6KOpEnmm5hH1LXA5dlhFgikM3MdBvc/rLD0gDsj/px7D7dRd5
NiIi4SeK/k8uyBRKANoh52qlNJcLOIW75B9pJYRSk1M0eOt7EEJT27opTCxNLOicGk9nyg+nvxpk
4KA+satDLunzQGLMO9iHevsluGjQIFf4EjZbwf4jMvRyPvBMJbegmg9Mnn2z4FGk8KZIhr+kdmwC
UGyPx1Vvx5oQ8Yyn4ZXtr1nJgfCNc8s1d0Ye3wz9KLsHHk/kEAGLWCvNffvrJDeOP2adndFwABFo
AXMYKBJoswRyKfwc+VGxkoKCQtBvtRWEkqIg8K6g/a0vee9CCQp+oRFYURRvbHEdKqCgWqTLkX6Y
/2b70XtIHyTMTFeAvShHBfIWMlWUsiyUTck153LvdS1Dg/jQZOpgaDconvKgWtdwXDUEpc0JbQNH
CNGGswhZarwU0ksvDmOmIYupFlbFUJ0+fBIxoKU6V07EnrpI0B4+WZx+Mn4ZrV4x+U/SgrWavyNo
Xsog+Lg+Ja3HYHTCMWrn5YzJTzwhgpBK8pXbVmeWhdBe0d0gre09a7yDehVI9bBhhg7MrGi2YSfC
L45X+XpGTJhfna0i1KyD2l4Mk7jnakICkGKyWHvNIcD0JHuHC9IJEzDDZ3loghPkfLAmnSmF/IUP
5m5DURb8s1SwIQEJcrPjQsP8jWQf6MZugoOD9NbgHpTTjAJNXD2kFkgJb3D0qAXXS/4HXioHxYBe
SMzeGMoWdIGrtm3xMAePnblGPRkEpuxUJBCcs4KeRNGL9cLyI41ZulPCsOlqK+LbpPqVQ8fIIS+4
WeDsM3Pc6HaBwCrbgwevOWelOJcmIE2aj4rGQ9OYY8pwuGg0GRjdP8kNrnxwTTPNYFpR2AjsJHks
HAQRtAqHLBgLw6T53pT9Uquo2VK0GKRRKHJiV2//5+/4y1bUwSakKyhLSmFtWXHyoB8EEBDtkmv2
T42H1xQ9MA5hnszdvBcw0w0IX2DAGRjM6X8UAlFTwwJrufhKtFRmWDrqK3DiAL6+zpIVj6ElScNi
QqQXFISrgOkQsafekV+lUHaNmjNwiLGyqPA1LkKHyAB3m7V41gFMBWQIDiWZT3Z5ncuN969qCCaC
x48IWgeJXhgaiXf1ReNCzhsWo+rrz12prgStEjhExfkaRk9eYL6oGNsjiu52/CeHlBbQwsf/6uGo
W2S4MCq9WVvccIGOekpMPVwYcuNDYOoGFwJWc+LoHTTHhcyieqVwcLQTNlpc+DdrylbxJZOUZ06L
eN3mG1YS14BwedQoESoLGq4K81k54MImjeOhJni9EOsTx0kwmCd+ORhVmDyrJGNLrEJckdqrS8dW
ZS9O2J9imoOS6Dyb0s2uAap+LexDNjVFbsz820TC08u0X6nql1NvVOYJT3p4kUKTC7tu6+eoPI4V
o4MN8wEiwBCFh9yPJkXKbBMFgBG9rraUDSPrnKAq/QJL/2jrHlEbzBIsy99Ar/b8/oVP7WbV1zAB
UpcVUSz5mvfLznwtc8S/NNly+tOTm1j/NAvickYNlwcbNfpHa8ADdSfzRJAP9ghCfLm86oCTZURu
mudPiUP4+k8A5AsQ5rVbU2HAkRSITBLVmFeSj99hC52DD1F6VFmhAp41c0+1zcRlKFt+ie+VW7mm
W1wodBYmj0sEdBkEQ8H5oaXzKtcu7Ai3ZnojJfqEG4YLrXB/hy7fz9xEdvehzdxK6o+amHvVOFcJ
Izlye6l67lY06Yw/RXKH70EV6xzWZCmF2wY17YeUv/dD2LnR2VPo5HwsBEcLbjYK3CiliIAwEH1U
Y00LelFhDLkCkIqgerNRLzCRlOJVTvek7dcdAgsjcqD7gF4teIqpWI3ENtUlaFK3oQWi7xBug/gf
Wo6vfoz+i04syWBU8c3QqARJvaH+pPkzKqDq8MSLE4DIB5dTeyY/UceVa5HZqFa5MhklZh9J5cao
7oCUVBapb/aYv5I8clcEAKEyqkfCSeYiXZdqB5gEvaWK7Fv4GKacOAo+s+aiMxhP9ZRnOZ3csoSn
LZ3nynT7h8gi/pQFJdMKpMUHXXNASmjuSW9498if6fRaHg+8qe2Zn0WwEZEj6Ke0bBbF3o9iQlU2
q95lskekuz9yDDaNdxAsRoAqzjbhPgLdu6sObfwVgrPhXimJ9qkvLMrCIIwgIB6CB6ojO6C2E7mK
EXuPmqVtkFXzN6DNxuHB7hkUOG0GQgiQ8ln9mQ4cRmzAvZGHF9lSM2bsFHUgLy8Ci3c53yWepst+
6mQVJeZLDOoytuqa/KYCH55jowZE6DJ9qma6g9AU75fJc6mEBCHqK76RnXCLdUIZ9VWfJS+lA0P7
MpkDKLjhPQNf+gQs0JLI2WdxeTx4rKso65YpaDcgDuqrgQk7Qh3L9kBFQhFmUziSR7XNsnI5+R+W
Ha3V7jwrV+5fqRcHer5h2SHaj52QVapcPWCpkJNIU7sjVNqDiVG1AUKo9XzDqhvckvF9wYZnldkM
JHpPsWLkAA85s9nLnmlOXDpB5y2zyCCVKn6DcNxTuhKpoiHjcZWHyTDO3dDn4tNdJ07y2VFsMVip
8fy9Q7sl0jiuPWlWQAVy3BvSSchpzz1mBiVhRsajCIapyLkUTZan299PBOmVg8JZAWiK0wF0Uxyn
Qis2J6ElNQomMlAxX3SEPLH87uQO6WBhaL/WjscypIdTK7zq4sAg4x4xIUs9z8sNwEEwHWrlWgCU
UVBLEryArBUZ4oI/No5GPV4QHuNeBA3Lw+zZ4P2aCjnJqBoL33yocQFJsVUpWKykrkEBIh1X+ceJ
XhFniAJxwDNM5QbOKrReYntnubiUc+EwDBNrI7tVk1XLV6ERVHD0t+a5GKuDEtkbKa2l4JJOWuhG
RGjyGAXg6kxwZtCgZO6ZrEsw0th+UalluP9KQoRql7wL6lidJtW0hGCz7F/h+yRAUPJzZIU7KE+J
HZK6KuL8aAac2xyx2VTtROhmw0mKF1N8BpS/8vnpeSRsE8BP3mxIte9U2uvdsMmJzhqSPkrQbQXk
PVjExIhAuT6lRBE5bX0slT81xhej6qu6025ob1Zi+nbHZBVQ5cp9BAXmjfqbWrlkdYAej7jLe4+Y
ieoFklNwKqGaKcUwmRK4GjHf48827XckffKW+QhgCaSbeQz5G3oCJaZ3tRuR+XwKrS28Zmk9q3VC
3/4aAUkDi4nC3/EgPylIxkE9JVwuckOAiTKbM1jSEYWCSBRrna4XuQInjYCtub5hOM7TaBeozY/w
xo0D7Vu5KxhC7pUEAAVduGB6SGsUTjMXOTbFE+0zFj3V0A4mzTjIKbgPOpQrfbRaYCwU4b5Kz8Y4
+LxZi3FBMf8wKMzWroNwFfEU3Z3QkXR/NjYldKIMKUa7by+FeNN93EpMSJuPYmcTjqVbu4zAg6Vl
J3U8UQ9ygWEQeX/u/JsI+zix6KykjoILGSmlh6GW9pC5s3vIFVpLo/G3wo9pWFajvtp2WIx4GZ02
HEHpsPVc0H7A8MEhSASiz9edkP1LDqRefsjO6Bxzge9Vd87crCHfrpkA6qd9aaXflj1dcLEL/Gyq
P8xDJaEEJTovgfUAhVkHBGfzyB1Lu037Zuq3ArvIYq/ScFvNyUrVnQNhgGuFY1ZcK1aAqoQTR1c3
xA0sk6zbKOx0o3kFaycQbU01ykx1tFNsvh6qFk/nVumQkNfjt1WOn645nWy3wH49D0TAgrEqs3EU
mySlIhvARfGkGOOmqVzvIacRYpqaSSpvZs9rkFVDK9gmCpaM+Mlrdfr6cV3G1ttkhwuBt+XVM+Bv
Y1Xpa0yedQoMI0c987SFT+AallSBSdV3nB5SSbV8abJer9bEWPbRf1QM/471YRARjWOofkrDUI3I
7FSuALlVUAkLBeybHJU6s8aAtzixTPVTB6L0iRWS18IUwqUJbAnoI6msYoosJ1x5PVNorORTw/Xp
lASWIKC2KQJ8+yYVGv4bqZTE21jH80bqBPp7ZIFS+jgmpj5IBMU7QdBGWJljil1hPRqOJfl7gph4
kCkhKA1xaToyHVa1azQAc091e4E0cUb3pbOFKgSQdYabfCE90Z97Dj5Ha07E/N5dTFCrNSaRgMEp
IA+jcqyZtcA+lc0oClOaZQ4vwyw3VR6j+ro6oFAD8maacMx1aB9s7i2De9fN6Bn94kTYkYemg9O0
QUM0UX/Nd1J+wuhNElicfzLCcuvAjhe6cy2D5yCCqaWxF4pXKmdyojI4slf2XUcEoBjS5ezKPIqd
mN1d4u/ywI6DlmBiHeN1GJ8LQnsVZoi2wdo30aI1JrfnYODQoWTi+uzKq/XmcvGQyJf3uzpHc0VV
0EZERzsl+CL8pYddB/RGf+0SB3wdE3pVozY+CrsPXSdyN7iBLvr2fYKoyKWrFeuH0wjHDNKWyJiL
R9Tg+W/LuEdUYkp2dwUr7CqXVZlDEAuy7iTol7gLhI92txURDneQV7tkVrPyEkZ5QozCv7Safijh
HFB13ekVyjTbjUmtpq4waBGjeimeLcPa+p5F+GCLwuMo16FR/xZ9u/DU5DNs/EeSHeC3mnVnbnI0
cqJF8mKgPEvZe83VL45RNpIrdhQBr9xwdCocj4I9JtSJLq2AByNeMH0+RFtTXBL9te15ylDtTg3C
rtDl++QTRyB9FgRnaSiboGrxWTdrGxrU4DotYXT4dDFNLr2GYTToJIMnrh4mJdKG8YYy64FUxf2I
/Uejz1e7bG9Fi9mCXqhJCdLWZvVWx+c+biH6SSFBvLmQfl1H29XLPJzHWefCxx+v/JAG9GDD+ktm
rxTXBNtGjD2JJBXUA62Q8gy/YJhr2yEwMVUR3Uq3MUXWmxIwYaJmh2mJsbVkLy5GXqd08hXigMaG
PnNh0cPHAOW/o/5UxGi62NNwmDsrYXbmVr2qrouo/zsafFKrKNAHgi994d4Es8wVWArUKT5TizZl
GH+1On0McJ/lMk+36DalRm3b36QUkBtd+JBUoC/VPaXaW9H+2OCo4NuAn+gCxQY/0KanQNcsRMG+
jQbowX2KmvbNjsabHe9Z6G7DNFf2DWc+ZOLSaM7xxFglQpagl1jEYHQeF7YwMZw9AQmsTNeVU8GH
i5HbojTJOrB73LUJ0SAN2hHxP2p/tjG+Ek+1iTrmH3sLzRie2PpFM2719pYxfZo7GPRO4vF662BD
GzHNxQjAgyJolxj4hl/QIiso2bvVPlVM94H4YlL9aatN9yZ4ELjJE2Egon6YnD8cKg8JBDTnNIka
1pY+VB6UEpI1n71AoApgJhCrVPvThAQF/MGAwer+5gzlIAu2qYxPQXNr9V+GtFmJlIPBIU4j4rYa
dqBzP9Yk5BEkWVzpl2swmGLex8HTvQQu80PM2jDRgwtTNdPC1NW0iHWbJb6BTH4oSTP0W0mZx2Fk
Kis1eC9J5dFXjmWsTOQOwq2ZeKJpOgRrkFI20VqmrdOT2RD/CIOBvARFE/w7YjVLxS96ZrGWF/ZZ
7ZeDrp/kXrzT7RwaYnRlaROnhUwgpWP77SwsZugKWE4AHHcfSHI3/AlXr92g8qTQkN8g10OMnBVz
U0EoDqIPscUJaglgOgeUJzPAuUfcI9gTzk67mhgEiviU7YX/lxAgPVAvk0veYnSxEbbjLaIqajg7
DI8Nig3QQc86NUx2rcXapmEnpwyQvqm+iraKcASp06UTL3KGjpuIfZA0ZGP04J0RK/Yc5nGLjf0P
99VRs9VHnw0joAvIO1yjG784RbII8JYwcB4OWMIOYEWpwMEqRNyUIsjh9ARSp4GovA3Cu/p1tNEn
1Cd47zI/UYdi5oALZipL/69VhGojQ1N+EVWLD4+fYi0hdSOulV1kaQefXHqv6/damR20Ll9Z2D0d
9dUf4TRBk1iHMl89yd4tAZWg6BxuAvG1qWEi/XUT1IcaHQV97eNshSe3ern/OBrwaeS9QzRFQv5J
J8ZDk8vMt2Xu319Jddb602FwP8wuZD4A7kB2pPQH0oz7snooEnWqbIG94QkskkPokRz/r0wnjkpC
MmkaqqHaANSiZ/oTKYBU6dVawfwD+krW3S8aaS43IQ18Ce3mOE0t96rqmEzgEqSGwe2de/oioDGW
iFmmmziwKwGqgBgmpydxtlJeDMRLkY6qnLnADFWkCLH5Q+I6FkwD6OIxXBv0Liw6JnUQ/EeK50kA
hhGIqibASOKLheDtqK5VAuliF9t1qZMSePSgZWUdC7DGmuSlunDHnqVu/vNLYlts6n++vVCr6AzW
hHDnnrQgk04cEhfie+guKLZ8a/Bb2dfU4dTvVeihzKM8krKDKchI5z3m1frvyi103vtiH40+VZXN
AAtkaHQLvsWyp5fIumFzd5Ihw7IVal71V2vAMAEVEhuopPqavBUghywLYRZkyGWjqAepdQSCF7wR
kYWO/F4YhdgumQ5eX8g0PbmF9lym31NcLWyqSh8ep2z0RTb5l0EZyGDss0VsdnuTcLQIt3tofIeW
bi9SKF9dSiiURFfXA1SNkd1wXODxExGq31sQzJG9j9T01WN4KiTbjkBOiMQ+ok5B9sQi8IhgkOR8
2ch1665h9y2CB0qn2bjBp/BXDvjoMFlbi4F44qLzcYBB96mZ/9zLaAPqhmqcmYhXncAWdspHnPU7
KgOSWWeUeEeJt/dJbZ7z8SnO/7lJ/TKM/lNrwyifiooJeUVr/zj5NDCTZ1y2TA4rcGUPkq7BinyG
GN856BmkMxb9qI6dRg4beaOw6aJcC7362Pg63jPc3Hr7orSZEOnCtw0qjuHa3k8MV3Vpc/v0uweC
GBSgOAPqqIaiHi4QU5Ag8kmR8zrsCTJyAdd66qtoAlaL99U//oxAYDxI5a4875AbXGQfd/O3afZ3
QdQQkIINE9BPCQ7xgDl+AE+dg9PVXSrTO8F9a6kM6tH+FhY7lgElpcXQa/AomzsAzqMKxZyx6tVq
m3UtwUspo13RLOGkqMJyn0QEv6XmTsIxjOEtrrJf4eDTitkQ1L8SylwSOzkypDfIn6u5vJbvibVX
mFrT9SWjVfIzzoGnJCTNiuGvk9MCUhKGxPSQwjvlqM18vbxSPJjK0mEsSD/6hCJh4eQ0AML5f35P
Mp+qiEA7j0mXrHJpMmGiivpP1KASTNDxt9EP4bPYN2P0QrTigwYlP/nJuXyPeuZEFS/3cO1spj8j
1yG3Eg5OpAPqpXcQ5+YvMdaXKKEqxDOHrEGU53X7VL2RLAQz1h17KsbevMU949nRnozhukTeINgU
L4984jnOQK6MnVRsnWEvpNebiFAQ/bzEjjHmTrUpFYBPgCwQ4Wl7ObaQbqKUJ1JUYKCqPVB0vk/J
vOlbBL5msW5n+yriBouoIubOKEBo+ZFpFssIO1/pPJCSSRsAM6FQmGuuvgyd8LtFq0fOb519JGwR
k+ggeBlZkoYxLcU/kIV7DCWqk29LG8+q/pmgpKRnXjtaekrJjHYLdAocSuU/O3OW+VTCLXowJVye
5bKANJHSggZOMEBPB1Rhvl6NMwu4A2OKReRM4fFF1YuBeEkHAiU9StXAm5LPXNU2IQBJBcnaG4yu
aHce7H6j3iAYiP+n3GerVYwa4ddX/5yaCT04QRqCQdt1lPwbKds17+TgydXSdFPN+T4nP8Uk/B9E
v07eSEk+Nvg/rcLc+DkyLUpJWpLMF5xI0M5ZNwAw7b0az5d8Rs/ooJEns6uP/KNI4UxVe5R6pXeU
VzcqNyNRgKOtvkcug58H+zpEA4mQucH80BBTnE/QePNi/akcvg4TPuRHoQLKAnxVhBL70NzE5Igy
YTa/FWNAARuzbrmWW0p/cHi8loQq/MntjNxPHqkP9Cmocavj2CHpgt139y4OwFrhNoChzI231FCe
zTb8cFPcAiWhEs92s2OCpRZrSz7L1uqyg+u7pybIz0RroxQCnKriTecTOOX1Prmc8EU9zon+iips
Ip2y4fq3NHNv6fHrXOUf5PC1kupJ2SvGQcMPf3wjfyfjLsyiZ0LBMoykWgciX0b2I/kbRYgAtmDc
ff3bk79R2xGGxK76sZAValnOCOu1GbqbYFYOciXYvDTxXCRa8ezl+HVT+PoWEwzAlTVoazGyhxwF
rqvcJ2TyEBOiTGKYqTaMNlIg9UlzsQAI8DeNYM86di91+NPSfCMfQEY96ZnHvkHzAhLOmfuUDLoQ
dFvHyDlrp4oaYyd5kkmjE+9+luwVzQbogw0DJsCqTkgWXz5hJPM0ZudqwoZP9RSjTFAhSAaf/BtQ
HMws7KbHjHtDr58Dhsdx9yypJfnB9n06xJh334qvwW0AHk7Td5Hn6Ncx/79m/E7STnGhfbkB2sf4
bjWSQq9BC2YrbwXjxwCxvWTpcaZTzna1zumL/h1IKnZWKpHJ41ptlymzwQdJLaNDk4g+ShigVt/P
8gfduU3tuDK1hmirett6SHNtNX7v6/ItIM8uzOc91eGjyxYpbF9dubTzorNNuR9dr1ok4MY2kTql
jjzkrSR2zwhCLOXOjpazmoOrSPkK0dvRy7sBLIKoyMGYSoaCgajx43pfPU3lNQrdZxKsFxnGVjk2
5FQshXiqXP1b/oYAB3qbbHoQIEjhkOdbRMotVVMcrYA5g6fmD1qDA8olp4LPYzO8KPQ/lBklsgO0
vps4HycGzfXepwz+ABQuI+2nsEl6U9yXCK8JLhIJ0xR6fhgpWqlPG4aGa3ZwMIdd0yuLBL+gePc6
4xjZDtLPGSk8BVOTnseUwJkxMnYFs/Nqh5LhV7PDNysicAtJhMtsw8z8UlWSsxMgZBvEDYYkoxoN
/GOqfw/RRlMMTvJg6Y0MNS3zx17ZY30MMiYlmNuU+XzQCD5TkQIyOoJ1ojnPCco2p7UZIw8cnfkC
AgQ8qnDfYBCJh1+1bzbA1Khe0Sxc2pabKP/QBeybzW3E4xXmH+BI1dxrlU3Pue2T1fBj466TMSM2
4qaG4WQyMUPXlGca/r3dW6ukmDZFRN6BDXqonMoWRwaMoAp2m8WMImJvO0hOLF6Sbilb1llM5XKX
z6bto8PJ0FMMPPZxthHxTR+IWTvbGA4B+iHjVoNBXYWO8TrRczP19hyg8MGnSoY7oeYTnYtxRZQT
MBZ21EVW7txms9m1ZXsbLWB/ki9LZz5xb7vWNbSTlVd96w0x7XY5/kpHy+0Yc7baKcHKzVouRwkf
ddVT4X470fCucq6PMKh69CUmbCO76eqi5JBkssUx4uFotMNqxvhQkBPaVTmRRnXyeFcoYWtMMD70
VVu5Z6/tkNm7IPbdPQhE8MeqCp7sxL2KDTklc9SJg2VVa4vJROFbxiSXcn7H1ciktf8mIcsgmoHS
NPGmbcsKlMvAyanAhYPvrc9Aq7DFSm7GiyKqEbqbKIvbxVRNaNZz/WX08980tLeqfSQ//+aH6FX7
2dgQRbdN1fcB5M5hmPewqlPk991TqCanyvxSErT0yVkG/0xxzXJoPB4JB8esD+sK6FgukYg1MnX+
3khpPqx9TIiRE6Vfwni4pH5yQPejthapnuCQ4ihP+WPDT1/G6zhFf9lO8EDCBmtkO9kfs7GO7Ze6
QoAgNgSQT+Sc5hOw5jDmMqx6qw/+vhj11egNhyXUyU/Y3HrNRvRxwQcz+RrHTSC8EEjiQ+lOC2Ys
bqQa6HLnXG6Mz/TmXbKX+sviKujBI97j+GiQzSdG+HDVWua3zLOrde/SOT8NFbZM8tHJCESjlSuM
W1VvpZ+cmJmphfbVrypmPe+7aZ/EaEV16+Db5qpsX6N5XuHBW4z1QKz82SdMwuoOqqPepPMmUlbD
wDI12yGLtuVJI+BPXdn6X6A8hQCk1UEgqX54GWaGW5Jy7PbHRN+38RPpXAacuJiHxTRU0vyMusf0
DzKpire6s9ew/WPBYBcJIaUKRM0AoWkgUPqL1ZfC+tPLJ9++3iUDuXf25ozIYOMj4XUh2gP5JSjg
oCcfdV+ckGDfDTEmN8CPiNLGGPETKYWSNkSUzNqMeRHOKTTWZYvBrqPDtiYJIgXaJTnsScumjQcO
M2nMjjKH577fWrbFPCJW1UAqKcO4uidGqkAYdiG4wqycVOswx4yBo3wiEoBwJNJQco048FAmTM8v
1KSEax/UyNl1HBQd5h3O4GqKzgHwIvK/gmHVCTE3/liR5mjpa0lwo+8WLVzOkOJ5osSux5Pb/6mT
tkX+hkEcRREB5SQG1vp+aPJDNtqrVOLUuGWHi/Db8DfqlO/iYanq4yHOGXsBxdfG0YMRPpPRssQv
Kb9JFjs1OEniCA8fPCgqPySt7HNM4yf0oqsy8v/xoMs823G4uuguQhelBx6BEZ/byPAjua+ziyQf
tGP32MCJ+uQDuwQGlaTdABkUTBMuG6KkOcNLynfSv+cBURleG9LiHDQDGualBGuhP6I7J2VAFEJz
W3zH6kdlVT8zin6eb2Qk+ySN15pLBwJOEhFNwqrMCH0KKElpeyUauJlKUl6oFPSjZD/bqUfWTPhB
pKbKTC8XfEKlU3U1D5YcVQaMH0hkwCQ6CUIdU2BIDZaecXmOmI6cPXqkbN7FXDhMN5lxU3hUjZ1X
nwwE9DApQECrMYyZq/qCGBkofSCmpPIxqNn2uw12Idc/uU736WqUzUKCZeSpmUyomnLOjPGfmdS7
qW6R43fknb0WVF0xv1wCMStiJHpnXtqEvjSm8TJaTEuLeAA0jhOd5MBa8NxhI0wvp38MBMeFEQX6
sncNkgLdE/93Vgq43rOTk88nRF5F3+IqSxQVLQeGgRQQ4lnVu5OKNUQyNwx0TxmT3Z3tTCTPS9si
AaI7IGOAAGi8MOh6LnZ9K8ez5GaYmFCZGbzx6ugLaJ7W+9f3frL38lZ/GcElGytSqFYTSVogWT1U
9C1gZCOuY5OhT3N4NXmXd4CIAZwjE1BpdCQnQMzHHXF+EC14YHlHlLXczpyVNQoRdkfBYfY/ks5r
qXUsC8NPpCrlcIstZxtswIQbFZwG5bilrfD0823mYqqnT3cbI+2w1r/+oBVspunq5e9Z9dZzo6kw
AMitU8wi2qZT/OOP8z2Lj5OP76BnPyQ97s6aDqMueuqNPwDXgevHIiyrz4Cc62QEJWJJTM4rfGod
r04qzMxlfkXeKNXmpsPUsoBxYUzQCHBOI5RMqX8AstWxS72KDn4zOPfJzQ8No3cl6Fb6Ngkerdm8
nuQUtaAISi+iGCkL6ijlihIK20ZcvouHx5za2XVtzIOeqtxYD1GAbxzS0f6qzGsskWJ2lj/H1HDF
iPtJSrc931ANkShSsT7xk2BO2XANKc5L1+J4JeD2e0/KcVGHx5ZW3dGnJIsaCEqkr3vmNybVOJLx
mvxwGEkB8GBR54csAgP3GPjC4RcLj8kPdc5ICj+if8Zwnj8Gdp+dIkB32/VCCrw29utcy49LjVcr
9sEWyi6LzemFZn5Z5IS5d6V9C7olG1W1HKiCejSWI4T76dTBIlEehIJ+CFwa3YjJjm6dbtebH3ZG
pFwiXiW5UgkrR9lTqorfDFi32RbzRuUPYZc35RgO20CL7c0UtV9UcB5IjzIFxB7xxAaTXKa4UiLr
87eI6PwIxR5k2NrAOFy+p6V1NvLoENGXN0TkzdGJr/oGaI1VaftqjvZVgh27/fSIkAgWu/lQq340
l69B9R5ULpZ0cfNSFu4pmP4zQTV8aJ9WVu2Fp4WDy4hlkCHs/m/R928BV8BcpI/pBEvAycnH4n9D
RgpTfseTEx0TTHxBYOEw7YUt7o1JZCoE+95HmTgcy6zbaAzVXOetGsonU6sZDdnFyWQWg5fKlRym
k4Vzkz74OORAdgRX4qnyKFHyQY9XluRds8PAfSrc45SBMAoSxie4hbwQJkcMwZh4ONhRN9hfz0ML
vQ5N96QfGv1JgcZQDIz609fE1gbLJbp7o5D1FMkIyOSPPcPx621IfoompTEZbTjJxnMQO0Q80Kfm
2wyOLdMTzEE8FLv5ZkgpQ6s+fxZQupXDubJS9MglhGRhiM8Iq9b4VSFKJWiqsuNjsh0mmtiouM6O
ebPIsGyeMVoYcJAF7cx7SKtOD72b0BBHRs/RHJMkH5lHK2mPfZzc5/zJqfM9e92P7pysjMFnwscH
RpnKouY7LS4lJenQiX8e1l+EXZs0Ojk5x8rjCHvckZJUk4b/4JBTaueYj1t77Gg2LWVSFRFM7naM
XBiiSg5cw8FgiSXhkB+0GLCpJwnXetvoM2d8gTQcJ8x/lmCqXDqbsm/ThzmXh5qhm2aTmNSlOdQA
iAq4P7TvWpruHbB8BqKmV70mQoYYvj1GsbaFTvACXepxTusjHR92Gf2BQrhH5E3bsbLVPNW5DHK6
KUVhLP5NMzzYZn4W4A9qpcANWijlG61cLwrUTsV3xxzJSHVsEswFPrOsnvBwZ9bD2E6iv8fL4qYo
ZEqhNBkzVblADx5cYx0Nrvs+A7Y1E2XgYl8ss1p1ZQBpLoybeRdTqzpOvJmY+LIXdvxsj3qHi1oc
S3o0rB+tJgh9gXwf0xslT6UP2ERQJpU4sMaQswdDjh89tG0wmgBsgp8uRcOZl1c5yX/NYHC9VyGi
Yyump0iJDVADcpF9t7Z5UdJJ2wpuil+Dbf7Khwwl0AAshbfNt4Tw7O1gOjo6k5q8f12IqvuDx9QE
kUns3DowE/SzOsm7+k0JpHxQF8RyE0xoehuGonimQs0JHsf2l4/YoPRPmClwaUNCnqOSets/LLR2
nkkEq/foG9StESWeBaI9lthTs8UQs2Gvo/efIoIVJ7AnLhGR685B6v8aSPPGdOmabKWqgcmm/0xv
kfLQVjygOi1PPRYUyroZwOXPcANBUtT4H7FRnsbROvW0SPg3QUHG43K4UBBdZ6zpKfZWLfI4PJUy
UDinkKfBncnXhCFgRpQpxp14Cqh3GLu2/IHnxDgcBvsWC8POG/hlQIDL6G02vU01JXsIOrKzTgYK
/IUZATQJPtn136rgQantavgGUEC6qtkTOpzTm8O/KQpcZ2J0Igcqigz+5DT6eDxSADG7bQ1l/qc9
+plurgwKDQyH1pEpn5RcaoLg2IgIu98C9YX/Imk4MJGdZiZC8CAYAllLsBJlvJY5gITgwOJa74Gd
IbetyyC4Cnp/sCZ/bSC0meBI6Bl2cVYDSXpv40Hn69278jMGm3BxEU4prxQZzTSio8LymY1MBqEL
wb/K8bFrxuOV2Qnk6isS19AlmDaqh4NiNP2ZvrImSngaUOEtYOcU93rnKcDMsyVGzIaWULgI49OU
D4QcrFYQFxquJ6rKoO5RW8UDMnQN5CYauLTyobpE8I2SkdAHDvDgpPR5ZR9dlKm5ES33GEBSze5K
7MSQuc8uVDfuVW8kKRA4V7lmuO3nDWd/haErtuDc1Be3ig+pgTCnBE9jYueAO7fQadUei7SaLEic
XvGoVIZgBmPPFq8t9ZEjU6S8s/+Ws5LCjA7Um6A4B9AdHLQkFQBNjmsDeTSqrH9GxgXFVumFIbmn
pf73xBxQNpVWPJn+sSveOpwGKk+qAWgEuzNTSEeOnqDx8IIl6TczzJvZxuAxzbog56SX/3XfY/Rb
Gj9V4O5qpz1aFVaQBvNpEO1U55OZHcecgw18wrhUaYr1aoABmhFzWXrxfu4gWlOmjWV0ivEbDUpn
VXL5deWrz/jJm4/KdYLdWdOHDjEIKfhBQl6BiuoavG0KitWnFt58FMVjerMYYWrzs1aU8GnBB+Aa
YbVDfg18wAkDVjGDyd8Shp4JmF6EjRgc7zj5gtRvDctRR3ZT4uUyOLQQ2CbrWf7UKQhtehnNjRuj
xTfOw3yGnbNiqo0uVjp/jQYLfJ0rpoP2sUzWyrHfpgCE1aW1Xh5ard+8Fwpgg1ljavOqJ/eRMeC2
xLFHHoDOQ017HPVoPeAqnJqPPuDbhMzB6ThF+ADbtVFrkSwPXZ3UXZ3llENBjCb+qCaxygP3HiFv
lJ957O1mnD1Etu3A8uWAzSaKJE5hr02h31l31KebLl0HTPJJKl77MNeMfAwFhdmDM9hkGtWPjgUj
2KS4GYkD8h6b6D83+RgJwJzKTe/fFa8Pbz76FN2esbHo1jKi8sbP6w6+2Qweox4CHPBQrBG1vgdL
cfRJdFAKwEaVpr21xr7xaUYRrt5E31MMYNPUL2fxXlaPEHcXI99Y7IpW23YECXvlBe8eBmxt2hCN
QSlf/7YtpoYgYB0aFA9G9QjubEic7wC8ch1MfBuJkqngCrGR0eFoFu8H8cxndOktILIwrNm/OWr5
JXgsMhJpnS2JnJVvQ1plXaXo+gmEyuivGh8iDuU5o4M5iEKjifcO0xebolaHKaLpW9o2VCvvM0pC
H9JKkChxsiPAaQ+ZdSO8huMTw/nusgQg25ssIZpveS3cH5+CJ+NoZiV7cwrT/p+rBkBES3lKZMr/
h92B7+Ijv3Cv/yzFJ5YApaM/xFbPv8bszf/1man+/Vfm3oKViIfaYqyKCPPFrVtcx+m3IORll02I
s8QRNWJOyooTbbzx/czwW1nloDSpx/ZxhhKxgMn4UJ4ypvlcJ4VUY2AbU+pla0BhrN27jUt9A7oE
XUZpRWf9XMMuJC2YW7KBSQl1iK6mvY/LizG9JRmeL1BBF85hrT6V+JujQ5UMLxRogxGwOpMVcTMe
vW1Bm69oYpMJ7D1x+tJOti2zXjp4wX01Ki0o99ySNDsf7oketf1aoPFN0PMl7XxBWhUvn1pK/xnL
4UXLevJaZ8Bmg63ETA+yp6O1WxOvOwFoPfh35VJd83+VckEDvKEZGkqisF1KbsAkNQVhdBczR1Zq
6qTBsJSmKiVv7CVFEjdlRCZnDaet9jWOVzneCReV+BRBbIQHGk2vdZzD3zGerMDiUMS5DPOKrnT+
jcWtt14jGGIwfn1yHxx09ua8pXBjVfYEpkYbyXRiWIJvvcn+IwvjAMTpdXSO+PrRJrfNH91W7cd4
elYFSvbVjl5oYOek3NQmnXRjPNAlkV0pRnWwe6CCAHFtqe6VNR3HEuIw5uA4U+Gn0btQFmll/jIX
YFAx7yg/lLrK4lIu4y/8D2fwgxLbd8h5KeucAyDtQeI4z3nh5kSynSSgk2vX9bK1T0TEgWSGCMNz
Rd5UpkQBvQEIXWgaW629apXHXiCKiptzwWdK4kSIO6fHDx8668t1eAVZf7I896QPuVyPzIUT7h1v
WHSAyBqAKg8Twwm7srg4sLl6gngc9Ffd8jlyHnYWYXeLvW1rXMoLfjAEOdhvQ3FyY1aFQL5f+4iv
up2PP33ncZ/X7aYetSv/BWxuL8VYK/3GhbpLGorxKxzEgn3ZRRkmZmJlAZRQyKy5CcjJWGvuWXSv
GahzBzVCbcmIhAH/a4pes5nw0m5AhFmGGRn2ie5ufCW1GMgOhQQeHzrufhAb+H97rW3uy0LsyRBt
i7bc62I+zV5+8peZMBNse8nsEBevERffCS5Bivcd5DoDrs7A+6nJtrbFI6lj9JMdQrQEOXJLY88g
RbO+yORbw7zaoHQI4mDl8E/0yA1TV+eoQos6D8WzHhen1MxuccDJHJfyVAxEBwqHv2P46DPXWfwe
2pMSLWBDR1aO+u3zexAf4EGUjg/PKY3EZqaoTEnSRr3gog0h84R5CoKJQKI7oZyprjwak9EJx/ek
zp5wbK+VB+XTRsVlOi/lqOZs1d7zmIY04lZ+9BjcpkO2qxKsh3GIjXCYhO/bBSSt4ZsTAOnG7r41
q8PoBx9FeZR6/ZA4+T1z/KPdLSUFhHdMhDi6OqmOtrWPILmifBK2xBh1SvFHxPs1myis6nXAfMeG
eCKC8rBITjAmwM5byzxbN1DTYLn6OS9FGLQM22AjOB+RzDteLswA+QlgTLte76MRXgciX9DkCcw6
Ad0ibwdGcbRJgFgQD0SQapsRQculoIzA/A9x8oj2H1EiiSMa8o6oei1yHZ3xPqInapKdTewD4A0M
ojjVHpT62gU1yj1JtCYbs8IHifs8IVZMjayZeCV4wC3dJrhNYwoPhUmkQ9Q8Fxp4c/MbtBNhTcCI
nK6s+AxHbrgqPh8r8xGOIEYZTFT7xV4F/rDCB0ijvJQussIv8rJ8drdR36OMGqhgmJ/TCWsIb4wX
OTYgVfAhOnhGXpGQohKQjnNsLa4oAq19bt1u6F+50kAop2A/xOkhPrWZfo/d/Gjg1gcXcEkV+dmA
bR+t1aPLZkg3y9U8Lz3EvuAg6bvhSE3ZPQNGE8CRGY5yEks87CAof1RpIBTh3z7/PWo+pimxG37G
KOUB3sa6tlB3lip0m9XMAIVNMePmmhEky0lQLPlrBwWxHsZ9o++tpn9yZhG6jrbhIfXjNtGQIPef
ka/0Jg+qnJMcY7mcBVlx1rkmq6vaYgQJNIOFNd5yHgYRIjsF70Jzd4v0gHLktWNzqIUZwzoReGFl
1L/VTdrJrTZoi5cM+DzXnxfIpkUGSDA5Kdm6hg05VczatWPIWbTDi4BOOg7WtZcxtx1fW6+YKgSb
1kf5zsSG3iGJzkhNKQNYmouLZ1FophXe3ltotW36FrehCzKrtrrBXAL/WgJ/PHhcIZu5ZksyiSOg
tgEBd48DYo+tPGDD3ecJ7Uak6nsy5uvcQUbAEi5Rfq4Nv797OPGT8Lqma2enGYv1kFn1dnYYaZgL
ddqcWQwdJRpMQBabAkunAcsSrm2KhtF5JRwgoMrCzrB8LesUeJNwXfgbd8euMrBOxlWmj0ssBFQY
ijl2A6P7IWrt6NLh6B4Hvv+q+4iYNNzF6ohwj0s5fvH6um4LfBc3kFkhEljFFt1q2R7qicSvAPjK
/WTMCAG0riHPM/msMYs56+IWp3v3NW3fyhI9rlRSHyQQDdEywWuV7pC3s30y6h4QjA4d8pXn6qEm
VX8MYpBMr40LT1j8UlCRbBBn/npJ3jAblvqhg9jku8t6bD5UqLpC2N30nmQT4a2Yv1Or38TYPTle
TVwVgYZceIye+N5805GqIeBemyD/KnGx1ZC7uNRQLUl6X5p/9OQb9BKfBtOJGAtPHYpmfUh5bnzB
Ij1zptjYzdlj9eDYr3jg0P/E5W0E9MAEBY5Dj80rZc5Dp1MMPrUaAqZk66vzHmWv/so6ynDgQRv4
oK5UC042KVsA7vzFx5qG5xRQsykaS92/UMBSKIEE84poz0pykmhWguS3da/qCmX7qlJPdUKmIcIR
/y7P4l9KtOcCZWaThHyQNJrD239mj8G0xrjGZZxGd1cRMDgv3Yn3AQ9W91lVi/MKKQYqLWLUbaXW
PYN9MLAMj1UI2vnwy5PUiTSP2vceUqJH88X1ZdCzBXDq1Upsg08unoF3BEAXYERoYzGB6kedxoV+
GjMQwh5N2zsnByNt2PofA1vU7cQZx9llpOqNk2NarIrGC2XysvTtjpN0AGIwjZtHYOJATYblgF6e
4gJ1D8VGBiIv8Z11LG+jnoQcV77vY3M1npeJ1EUEs4jTC4gs1HF5fxiYDS8eAoSDiG1snVc4eUGg
DYf5uxmPQA8r9arrCzprDsV3L5keHGOv9pyWioPTE5AyOJd+wlCdZ59QWdXzj47AUtibodA2sjMe
8gGwYnlRs/K40Tb5QFDMwtQJcW4D3VhdDkzvJKugUtxyQUZRdqiK3ZTvI/uS+PBzkD4EYkv3bQzA
0slOYgPA+nc15D3Av5iUIAWki+WXUpZiOnI6CAL2WtXIgY8WyT738suS3P8KSoWrxQaK6i/OeV8j
eieFqluE5BnEqnWjOeUnUhFRrmH+gakbu85pbpkdqzxaZig4AwWAN2323wTRs1W28AufS8lII4yx
MPh5du6n3wmOrCS29deCqZCznWON8Z/KhmmS6xwPZCidzNLZm+6lbFAhQD8UYutSHpjRAVYrhe7Z
qc5Z6XC38UIKRe/jZJhB6AaIkk5brqvux2bP+HgE+w4jl3Fat+PvjJNBq/r6qn/pFkClJd0t8DnH
xzqTjKvwmCFViEIqaFB9uFDDnE9WBksiTp1VaqvwXvXTSphcOkSmyNh2tAoOgwyFwtSi2zg0KrwE
kV5gIWxUXTvA/uP0oQVVUXuphcW1e0CveFSAx4SxPYc5AyMWD2/I0ocQTjYdaQnJqoUeYx18RaOO
f1NJBijDRvVrJk4UulQ/6st0IGKQrSBvqeu7nuyLYuyVNZm0rrs3cNKt83tEZaS2AP2tcK2QBMGa
ACliAcIMIh2/4whAZebOaYghLHgkJVohJxFbNU8AXOxLjMwf35mUAnk/TXcpniOEwLK1Qq3H9N47
Cm3YJTCkS8BZ5OfrspjDWoTKFqGhYoBOpgo7/Cc3jYD6VXJCYrLdH9BDzOzhSYFJCWwvAkaXAb0H
HDyLvruYjpFf7dLlajvNl17/1/l+mEDkLxWzV/9B6mhiuMPkbI8tNu6sTCZdcckkZKQ49jAiGub7
PB9NHxMtsuoH3b455fKmUBQVa0ikAnW/8V01eKJFLqS7iPVty5vLS/XyHoSLazOYmCW5J5eD2XH7
y1Cn377EihK/2Aw6dIHwifIK0Ms6TXC2zWjYQRnaFQI3oWzRtjmtT4PPpp3Vp4Var/bKc5QKGzpE
/pn7JOS0z1pnfmapmtaQ4NCYO1XxkoKV0lNS6sviZWi0uwKATPHawegf41+VB2uT3aF2NJNiKDYP
XMUKIMQvb6OAE7WuJuV0nuprxkbSJGKoP7PPIVFeGVii7t0nNIxz2z/PBHQXf+JZ8EYaZUSAEiQc
4i1mnZvhNC4OVvDwtgTkVLwS5+ZPtahWGzAYuah0+hqDJ0wyuA0V8KZqcWxziUvBTTaCtMTbaWGV
WYm1LgWMYavd53a1t0Ty6f7LSrK/6hJYDAhh8P/rlQmYcvnLbgMAGf2eW8NpagiNIWoBtVflfXGq
ZpO8DIA709UsqYCCty6VB6OznnNA02XqcYX5sbKLgUnOjFsKoqW/81CtU9v8o2pR4lVfM/CmhaUm
NuD06ei+ftvi1g7piW0aeuOPJke67FBkv+RKYhJBR9KsKrwwflFPcYnOPO2siHYJPapCWivYOqSX
JX9kkKtCy/DCiXHYRqtVbwNv71WPrH3sM7hZuNslNokOLcBUXfx/6vyxeC3xbEChB7K5Cq2mp/ov
aJ8XC6ty+utupS4KYDXkmCDDELWke3fSe5sGtCYIC3DR47zqmJtQnKctlOGU/Vi7HJL+o84QXsPD
fvmq4ae0JRf/BDWAU9kcqT9jd0oeRjNDoqnoHBzlRYhsv4bNFiW4wCy7gg+qXNyzy2ORmyu9896V
UxVYhMH0jcm3xa1B/tWK6sjXq0OkWh782+Om/Fdy4ntoBKwpdPJxNzGoTrl+LKcg21oLe7gr5Zgc
m5rGJH72/YWbNIagcFqIT2vvNCt6i28qlo8uhFSuedzHptDncFyGaaVp+l7Bx4ue7ZVQOeo+XBjX
jUXcDRsltuU6wiJyzgZ41l8osrcFcyyb2tbBYIEK3jfmzTITkFNzIfugjxz1mL5yHho5fBRC5oJr
9amYTs2Q77R4ZykeC96z1ZURpPKHds/amCsSlGoQA8hdsbFV5GLMtQxOq2G4l+aVtDn1ngtVI8Cd
diFDc47X0kF0QVwhuzipmZ/DRUkQbse47BuEaXzNpknst79PnJs3Wyvul42D42Eyvbcx/nn5plAI
Q7MlUiXAUL/ooneHcaYLSuADR2WcazPT/TxguAeuPYlPp8Ehl14w5zzQuQ5jBjUYQUNMPDQ8qL/+
L70IVXTouLMgZ8E+LZhPWof1HaPc5DGDtb1QyNmAVE7Sn3Scd5Lha0LxKEsSR/vqWFvNVnPqY4Xy
uQyuCO1BbyaY2nGKD3J6hFYSF3ezh7aE7EFDu2Gaw28P0FHxrX0P1bG1bJwIYejwdww2hPgC0+AC
c+BUes7hITGGwHBrP9URAKdYixTtAYMlk3AAHHpRh9Tc0j350LFvHZh7rDSU8ABVtCUuu5yoc+qu
HEOl/ELhbE5sEQbCVvlVsX09gLkxegB/jQRsw9zjznfWcLB8yOi3kqBd37d4vXBq2APVVTEwsuBM
Z6uVqExpcLGpB4rXseWdigJ4cjnK2Hyq6eCAs/E+2CZMo2FajIzlPXO+BbDrpL1qkUfUTbnBT2xr
oWAGklX+h5RfWLs16fSMfcUqMgAYnJ96SNAaQMXWRfWR1hP6M+sF6Epw0yvUfzzrsQZ1I9ioHvnZ
rPfBdKFvNVoP4qP9FimDFrMHo2xQhqP4TzDVYzoZKzsBfnDpyTe7bDet018cZw41CcN/WsMIDRbM
v3RdPhSpnT4M87JX5QgpNPa8iwIi6FG4cEQmeBQxKNBrarb8B+o9/WHpRYwl3FsFQZLDOhGOCmZy
qaP5i1oRupzgdWxi96eCmw/PTxRjmGGUOsLsbDKfYvwLDRsG0hdQjBGGmSq6C4jqhRqGAee4AP6e
XSMsfw2Ws4/WuZi9c29+lYgX2YTq29PlcB6U8E1afatCIvCMB9YDNpY0BPVsqCLYZrYjZx4W/YzF
NWc5L7Nhbzl37fjcLRfPD8dJwnsD9C1x2eu2iqmitlAOY9F4G1ukz+RFgy7qzVdJ3UvhhrcLPyyr
D6ok5M735nllo9VV/2nE1QIUA9+zSod9xHdNGLKaQ/bcw4xW/4FCUlyMNUBLlJsIU2LaFa4ZVetJ
NjxwD8J3M71O/rUD/ylUqdNX0YOYpk1MwFBRkNmGXh8si0PH+pPMhpHHd4DDAnqx6F+Vr+gN0WOG
DkAJKilPU43jiIbU98b/lxDpTx6jNV4wMVoNmblHil/jSpielo7CoqoIKsgIYknWvKMENWdC58G3
SlqmcuZWVblLrAqAYl2MVxMnitqMNgZEaYX7qU5IXS4iPUyJhgyJCqO8EPIIP5ph953GWuFogfE6
eqgOdN4SnhJFfqTVNCiRVKv597eWu6+Q4po4x+o7X2Z7hzorzprXUUNJC5aUBN8tMsS5JlOst7a8
KAtlVz/OJ3WbRaTacFs7NpYvQqmhIDINbvxs9xlczGKVCu065M2uDtjwtnWM/eCejDBNl8VfGE0v
Gx3Eja1P5Dh6S1ykB+2aE9XhoTzSrHpAOOOFKBLPhY+jR8Bg2DRxAtXqV13QX62cifF7qQQoboQU
mvbluDAxzlFFIh5umGfSs+KtEFeQmhBWQ1rvUQaaPOWgHy+Y9UzKMbsR+z6mwTHrDiN8TquaMiQw
QcAbZCGjbOGT8VOgQN3moEWx032gFaycF1UB6sibLQlfO89eQKIuI96YHNksK81kYgU6MqghmmYS
GoMZQ92kv177JNISJhd/tiA5cNmuZVJz8DrGxV2C1zLKH0loXGkGwFl+ypbkyRzFDzzYcK66lyKa
dtifmpxDmT3e4q46qZM3b+8pgEcsiJcxAKGykwcDYNGMTco8JvG+TQ+SALPfloejbqXYG/bKR4aT
f8KduCC+Kqmw0Gyv8UXrLFJxmZ7UZLJSA0Z1SFhobTy66Pklk4qU+xQDIMCsgVvZM7QDkoOg3KYN
gSTcuvRbixyoyeInH3hfwVDkJoH+5U/Aeysv/0nmElI9Br9iW3KtDcGbg/mBDqDcpRcpoABWP3rC
5PeN8nLLCg9wDuWkh9A5kBmtHxwaIlmxNed43dC7OBbHZqiKhmJCBD9dR+V/xaBcBvFuyf6vAlcn
ooRwZfXZFus54CMdHNxIf/tKievAyQ5JYm6sdDgzh8hYQx5T0ShlOhFAgd0AH7hZWOA7PLY+vw6v
sEOoUNxT487nmVRUJK0/LB75cRx8QidkG/UZsd59hueCF+9AU68eRtrZvoz2BseK1mEMQ3MSATqi
95+oKi1iTqtCBwi48tW4F9wGT79LfVRQAk4Lx3Q015z01dDueghSC/ehhx9qld/pUSoccQEQDRwZ
IkHk0SSf1a2tBln808LVURZclSNfakODYDrP+P/Ca1j0MyTP2U6OEyo0eoO64SqwXi17eUHyiFL9
AbNDheW3uYVA85fygxTRKSEamdZMya68XS4/yZJ1LGsNe8DBSLBD1+5ZSlJBGTRD0xPE+1mEiWDf
ja5YhDP07wY0lNi1v5OgwF+LZClub+4gz77NdFPoAQabWRZHAEwe5Q1gIKkFQmL/AmjEMxEvxA8D
/uYDxC28kKNPbkyDozOlyqNWsEtMloM3v4LVuZBtyszVhTiONJD5HILW1FOgq3S8lSOecVpaSbrX
0t8Z0XNS/YwxRQMcCTLxtmBtZ1DdSjISsR9tWquhSWGH7P+AQcpW6OLEo5nWs6pecOLZQF9s0rce
cQXwAriRGOxntWp7fBtAAgSzGX+O92Z8bkdHdUA0WfOYbQxyr+pkgDkxfPmMnDWb1FjVEjJVnjPm
j3r16dtnznyqJoB4XDRUoZ186nO5w7g/RyNHBoBhuWePSOC8wTwGKMejGvHEpwlPoGvw43BgSkPi
1N3NMOdb1UYVxsGc8O9QmBf9G71rjHGkumETKh61AuBiod1/aEzvZYJJICmoyteudXetPeHbQjwO
hwCU2RqjO+ZgXPCqiFFXV474SI7oxtG/K1FwPELOCfCMy05xIvbZS8oZLrUDblM9xAMwp05sbQa2
VsJIaTHeLLHgZtP3G/zGbL/8caPowzJzC9NZ6+RwZkZQuEyyOwQZFUtlgnUQUCVeuWtlNe4VtzKg
3JcJpS33rlYT+/SooQdbTro77xhJz9XF43eN6CS7YTl30fPgRmE3QXl6QlPIGdsdJhLMaka3vZ1h
bs97ir88yBuR62zBFvZsmx6wVublNp6ycBFPQGFNC5q0K4hosvJNCzF+Ht3QxBiDGbqHSZ9GtVlQ
ORfS3dZMYrTAh22i++hrrVOp04wG6VnhpLx0o3BOJTMMOJFk+Z0Zm8CQ4iAmNyTGFBHPMqRHfGuq
HxVOGBk4Fep8vEQkUrbEYdoXuTRPXEh7py63Y16cOrN9HI0m5RV55HcaNAtRdm6d8ime00MzzNQd
3n8ON+08XbEXwlMXZ4euVKCet7EnDBbhTzGTgbi0teOyW+ct/iud/jJDn46sW5DFvzlOf3XtbOXS
huh6Rezx7F/8bDr4wKMdStEwGWaIlcSROM3v1CUMn+LHXE9ZTs4uj5K3YEyhDGunIW230bJJGusy
WBZToF4FYZxKMomiOnlEpvowP6M4fpatRLDYbuYeEEBjbDlUoLLmP9+R/1lZ85VAjtQG7yO2oEm4
02HkudlLeu9FjWoA49VeDxcoCAJqY/mqV9baQ+QW+9p/GidkwkDYRVOt5qMBrtodBTn1V03Qiyo5
IsCuJRppMReUAta27ahw7G8dhgeIDkNpwiWYifNWdyn23xjGH5sfOZKsiMxEQqqxUNOZpFpBU+x2
qh+OSo38ZU++2O303E8LKy6OCLP+tKKzuhDdeyEJjEy/HAE4y/luc6m2hDlcp1pus45mHY8oi4oa
2ugqP2d8eZavquGF01zg/SfcB4ChEPBv6AOBPEw4lHhdsyr7MOvRdfu+fpj6eVNL91/ZuDnSiyyM
glEn5ILmHPvJTbAcBNGqmM4X/jYG0ykbm6B6M2GJNkglrPKRp6m6R4twuMA8iS55pgEV2COTtmHR
T1sUsVleb0Wb8APCInYe8fR8x9+zXMFs3/YTYvEK9n084AIaQa/L4dlMOGaY2C8TwwRzi6ueZEiY
CA+59t0lLunZ0/fYkddRzYQMNp+dReSG9LPtBJnIcT50Eu74SwU1KZfbBcL7YJdP85iS/Djf8DI/
L6PzVSwkmxm8T8+jeQmClzFZAzkc/XTZty3C0P4GalZrN86UFW0DunlGiq9atdWS3xzD2i4X1wzC
kHSc14zTpnI8bA4AD4tzzpi86yHoTzmidQnB48PsH8b5Pz+31sr2VmvdFyNzT7T3P0GCTn1y/nhe
k1mF3fAmE/kgjRTJCRReEZD/Le4TPvIpoFs1BYgdp03fm89Lbb1HBHHErvEYGwC3FRDfT+B9z9ei
Alat/6kavyKfEiJye9RxX2GA+4DkYAVJXn8QDEqPHYT3gAXQ+tEN0gaVHYnuijYklFZkZiZgVugE
/nA/Gjo7gV7aQncZ4RHP/iu0mksj92UtPntax9J2kbGrsGjXWTcCeXhghgv2ZhZ2edLNOXyb5iOm
hBfoRwxs7cz2uVO3s47IGiyGTOWqxzZsnPdwNx9MuDIZJnDpYO1rG0NONGHOsDIZNNXctYuz7Bes
9oChJEYBddmFMaS4ko7JqNKtANPCLPbB8L/iSobKHCzBtwfVsJlypKa31g22+kjmNGYDbrSdAbrH
LyR2HoiYSgNmuKvgCG5MSPSf0jAfSG0LawN32PIXUybBBBomtz3fBVIebWBb57CASE2qinCqx1XE
H8OBCJU0kBKFBBzi1KFWkvDC+Hy+x5mNkznIU8q1xqn0BBlp7dqnSBDdM/UhaVdMsCuU1zBy0hYj
PigCDGpb49KOycZwuw0ImMul1mi0pCUhbSx/FJ0r3/mNuivKQ9ndVYuicAEC2H0mN+OAT6n36atR
LEE6I2R2SMWqtFZiwYzuXlWWznJlTI+TAUV87z3ZQkLQ7NlMGsj3LgCCwD8T3jbOTuJsw2XKzegY
FVypZaRcO0rPv02BsyJK+CzSL/PvzsbxOqsuwagd2L4XkzXGSsHmrGewA/WgjqnpKfam6ceD7zjG
/yPpvHYbx7Io+kUEmMOrRFI5WJIt2y+E7bKZc+bXz7o9QAM9jaqxaOqGc/bZgVlgunzLRoOpc8jp
MjGQjEESyZIjmkKi1FBCZUeXsJ68hPUTthDFJRW9+eBlMvOx1IFoE7tZh3X7QhWT+mpJs65jH06B
2NjdDduCTyvlq2Vgq2FBQqVlJ8nVzJMb8cYrhULP4Auzm9qNR5mZBG640ZfDx7OmIOUwrVdqr8L2
Vk22jY7bvs79ZxioBZ5iqtXhZN5arP7hx8Y2SdM2Zb/Jaf5oToQMc8YJRQRBCPBGjBfNadPbyr0P
JHaz49UwkMvW2AnbOE7lujyK8rmxyJIem+9+1DCZAA8g/cSAXEAxHcNPzGgolQLx+3iq6z01BnU9
4BPLlw+iu938h13yhYPmbx0sd9H+p6hERhpJYbPRTsBqCSNx9WXgoMQAc28oNckhQsGEUjn+nnip
9O9bXFAlhHEdkgFRmWUMhonclRKJ3ii8xVm3TbvlGRWv+bznVw90a1PyF/LSOAqb7kj9Evik3L0O
6ltDvEo0A1P2vDTnARgB6Wp8MawXpWhY+rkKeX/xbbM+V012WqiLYSDv1b4ksDc6WrWwactz3Cnj
Z5zdihBiFsV8mY6bgMOC6A/K5g6OQjPnx8iW77SjcmAjaS5F82RipKiJISM8sgHtsWJ/jtDPHGAT
UU7CA2M8NDXf4tlVITxyoGI6fa6hQoK3V8a0pg1E+hKCxKgVhS8RRwLxA52E7OySdvnXtczvpwx+
zaB7JdqhOf4ZnOReOiSYoARyguAs/j11wbbsdM92ir80KB4Z2SAaqEZQLZBHAk6axuF6T6atkuA5
gmLMSL4HfJmpDIAu1JastaRJjqbkkAcfYB1K0JX+M6SKVzRWQoEn7dU2/lt6HAgqc4M+wNN48l7t
vOqwwISX9fAyavj35PGbIo4kxjBqX931Eo8jHCSFrhtDWGvQv00xdzSWi8GfAMe7fMtGOkP9BY1y
AsqDEmsktbgQEIyXmPI315ghhZXK2Gj81LLuw6wefOsibNLGo3dMfhm/50UxrIMivemZ/WKo1ieQ
fYWRLXTe9KzwnZFagPsJ6e6vFbbQAnmruYDTXtowovm2ONoE2J5KjMp6AAX6j4qRoYLYizUavXN6
+D3rVRZUDNqdMTSgA2ScmuV7vggmJfzItWw2HhpDvhbSqSqRuDNlLefy3xKkbw32IFklu/HwazOr
RE2zbpVib8ybArgWWcxBrBoHrxn4QgqMQfg41y5M1nV/I3Ow8aqNg2wTUjS7AKFQv6+R7wQMFURa
bwm71jEWVwe+KKfQI5nXonRXUGCVRvtdmFhXdYoHHEpfpOej9x+hVRvxq8wEXu1Gvxx3dLU6AvJ4
ll9z8N0QqpZTfi/Ur1oyvYQcIMowUk8qJ4Z1ss3SiVcTRjm2esS72BqotXOUgroAFuc2Adwge6oa
dxl1hY0eOMNxjIXITWmDfjQc/oL0K+bhZbzgWPkq8N+6nDcm34me4Sqr7In63A4zAQwDDMmI6QvC
2399MKMpxC5vo2n/WqxsgN9wJnxhzMwwm1gQp2ZeFQUUCTrEe/lu0xVS1BcY7cFeXbTAXzAwEsPc
drFeChX9C5GV6Fs4fKv5XErmdWnnj0XSr+hy8KtjwN8irOd3+yq+6ol0N7X2wa1WfRS/hnp271V8
Lqu7VWEYVtws8O0MSWmHLjevtYGuejgnCSacRB2HpM8kdKix+nAiUjVy9Zo0DBXL5DWbonsy7jA7
h0dCPqDchNhloN5VX0hDRjcCPa3F9iRZXoXB3QT3SWR7QlRjHmxzcpQuQUkQfjhLy+1/PTDnQ/7k
Ha8HxtcgL7Tp4D6pIJ6UZ6hf9452IlpGJAhgRIAkC2ghO5T8R+tbWBDpcC4KJNOllm+tEsV/KdBd
jG6oqtrubOJ6peW8zEp7dlVABYDKRgIALGN/NPZ6P24gRHoWZPxQ/YpAEtN6oFIbfMFSHVTjXVx7
A3DsPObwVPE9b0/0sbb1ldCjRKydKNWffWnvCroCsPtfNYhf9IjocRPNTchkejB41bK0UU3l20oU
f2KWKmGnr6fGOiyj78rE75K3JNoPp39OmJBlau/a5r+9aE46hCll3xP8sReyJkIegNGuAHx1RbZT
gRt+BEjBICdVP3u1wgGqRDh1B3MGTsV6TSp8e26O6hQ/U+56BEVQydnqgeqVFWXK0BylbjwGVKqo
xi3esQTIUgcKgqDwXG1VhI+MaLC5glOmUg5jiIjkjYJgBhfnOago3Yzo8FR39qo8fjN2FyP0RKR/
PvkPRXO2SPJF26g5v2lzB0uD0idHX03uGXW6d1JocVzHI7tR53DWUUou4xvZjgBUDF8tqgmhguxT
JCYMI7hlp57CC7YkDGuYT4ZBdc+vbtAoaoJk2Y6eGTiuMxRHfbYOjim94Q7FCAmHWQUH9ZBVKwCg
hNXTlJnLxAB3e2HSUTXyjqX332CDKsnC8AmeIDYATR8+7LLZokxGp4ohP7Ta8lx0f7gDkZSCIvAk
ItCmDcWBoX9p31aL1iKLXeogyqv2T4tG+G/tb2QwjeUkXECYrBJCM/Zv7OuPSYcdb42QtKfrYJJk
Vhr6Y6wY/4PwSbBAOuWgtOXNrlTwp37FqMgBKTJ6eTMk555KqYpLiUloyYjGQb2HqxBKBRMOaWiF
fjnhIwSBSyjMT85krzqnxBfkK5FJoJm/AeuaSEGY7GzEKlOHYMbn8VE2RHvEen/W8bcUZAF1MUo/
JTXasUmnTHbC+SCUoEMxSCfYgTxeuQfGe1uCBNQV5WoxEXhAt4ZUhRusT0u8g0fUXY3f1fOdQOhT
O1seMA/lt8WhCg32S6hy0tamjd4ZuEKk2p/DVTLqDYDGnzmPZ2UkXme+WzOcTZ14QOWkYV0kHpwc
DTyI64dZ5h/CdyQXll60pTLTdIzBfB6Tyb9VVhgQwzkGkke4dBy19Jb08VUThMecNR+MsFjt2uu0
8TMPrb2KxdIYfzH+w5c0GTd0mTwz3FdsGgyQ94BpZqsY2wK5mmzuQn8k9SSzZey5uaiqerrOYbpN
6+xoaBTZw3QJ4CDY3BIY2jHonEbcw+K3WELMgtk487rgn14FtZ+Xw1XL6gc2SpF2ywMM+gdszxDH
YUhxDHHSmSIwf9gf9sNOp3PUkHKnJpuxxYwC6mQz0azj/3CXQOqvGhHpI8ZW9ByNGDXqjDVUP7QJ
YZpMb2xh/wT2wHSw23Z4I4QNYtoqWvcp60XrAxywGKlQm2um/oydm4qXSobqupRpolleU5Ne4TVN
686CfjqPLzpOoZXa/ugDP0zpseQz/rq2u+pa+K9RnJcsNH0T3CwAOZxgM7fz/M4N4scVoFECYbAd
eZPgKahyipb5loEdUJZhghrAvyT8DRyw4AFQ319amrlkulGFq+N/LsOAzwYDTVkWfLLpmLJDeu1L
ZjgN4RZyB+zHCqlbJYaQHRxheqxVCCzXav0ZTHldtTRdVlIDljgb8BZsHOVzhskCA1n7Oqi1J9XJ
MbGcnaBs6PJ5cKRNOdqnYJEuMWgm263HWwq0pRrGc11ddKMbsB8IiC7Ut9VU/tRV+2jx4Kj1Y4km
UWoxC0n5rjTjXXEUeLY9zFm8E9zUUflNmH5QlIy71kw+Q17VkE4vTqGjzSpi+t/uO+/jTVqrEuoG
HB7nWTjFlZwDrUQsIKNLPyZJb8Ve6bElloTEV9vI8ijibgA1RS1S8dGWxPQ2b82n8lcr9AZzUiKv
NPNL1kd47sLhJQLmQQlMFYgkANkjkmTcLIt6JBip+jVj7arFFfENgNO2AbbZ+qKEj9P4y0rlaFcX
LaBuOBznyjj+98YKtLvqQDBgRJEzWPY9btIZzOMIAyEiCqiMNnNoOr45O86xkbtN4Wg1sd0Kbl/l
eA0s5dtRH2Mfh/5QZ+e2Vp4SXme4JNC1WMIiIAGuodmJNADYevbTJt8iSXbbaYZ2DARGSyovyWeV
JP+wPmDeb5yh1J07594lO677RsfjItU6T51ZmA2TtBIaYT7M6wqxVsGHhQGJXelWj7Vfq5VQ7FWR
sBDbpjKJS+gVmaCQ9Lxq8RUS5bqqvBV2dexhxnOVeRheYhRbPcxml2K/ycC7Og7kDtOJ++KnN0N7
bu1gVTrIUDt1fsCprcMFt49Ov+ewVwaeryfKu8wovfsyPQyLhHnwgmKnm+3IbZudnnyChr6LNzPB
O1eMaYdJyLVu5YNUOC8WoFRd4iyofXGPYV+aIaegBcLpBKfO0QsUx09g0UsI97mZ0fbbdiz5PTiF
Y8Q/Hus+QKBacz/U16kf5RM+16qmkiOF5CCwehSZMEVMe2PqzdZcmHtJhXGIl8YbsKsPmTuJ8pts
1cZBbEEHLOu4gWMswN0385HyegQALBPrexrDXRCVlAbBscF+EjGzRrpl9KkwjTQSJD2z84PvG4VH
YSNkIHHeKc/yWDyU0nmJ9LxwBQBcjkgJFhLNCzhlKYu7YW7eFngdh2X4M1fJDSqNq1e2daDa/ioJ
ResnE91k3H3gyIbzF9aRctq8lcECwbYq/83RwpBgGe7d6BJLCpmWCYXnDDN8OuVFgv1/y2ng+tLA
SFqL704MJXZACVE9muQuQyoy9eitrIwPPHrwbRJoKnPAxHF2ozHd00W7YFVJIW135bpoYxQsf3rf
7YjFBA1t4L9O8Q4XQXi7LZ8jRXTyYb/hXtoHFkEUevmymFiz4NzDFENGkaOWqBAYTDaF6Y9IXjn0
UzqCAGczFF59Zr3oSobgSbzpORtXmnB2oecx0IPEZBJiyL9tyvqvjxqMDSkNrPYri4HNKs3Pm6F3
VSvaZSyvQWZDGvUPGZMgcx1E4f51mghg40MnszriVfNvKGNMZPkOOfU+quBqJxrsNxIEHIZhZLsF
89Nuy0/JGr0wlbbivu4TROM8f0ZCSu58zbCFM153FqDTzoZXUNyDXnNEEd3AsJeHliEQ6gZqg3Ff
a3aB1T4j0xa9S4AZWaj+q2w7hzsL6diaznkseUL8reYdMm5kigY0Z7ezugeGoS4Tp3Wtz9c6MreR
6ZzMbP6aM+FIsI7AmZPS9DUdqYwWg1ISdobJoY2JRtaLYKDB3C8yycmd8RFr/7pGA2GW1Q5LY/w1
ivhpWDWjb4r8BpR4VpgmAOGhq6l7y41LOKvE1lbGWshXah9+r5mAW5qNaxcd89+IMhb0mFrHujuv
esIZ6MBGTW1f1m+Vxpgwbexf+AiPBtQnLXPE+JOvjhUltP2E9wHHCpCK6MB7YS73JPdMCg4I4Wdu
u5dUqmRq8fThKJDGqwX3677AJLOTfdkeDwCixxl+kWWSCUB0EGCagZfCuGD2SNEflA+j7tm07HzB
KTP7F7Xd68s1TXq3UzBvVBkX5XJ6CXTBPkNdKExzZ4gTKXI2zi/uCHWNz24M6BhhyRAry4EDK6GE
jBSLCDviAgPMP074lrugkETDuYyjEGla3NXUVdiezcyX/swEa8BbU07yOYQdw16z7JnEVIeBtM1k
Ru7qs2WVuzyfXafNcZRw2TAechqbse0l0TelIp1azvOy+Ixo1bLctf9YSZt6Cndoseguo+mvk1jn
s7rliKXFoFDhOo8dZkyAPCOWMnVsQAoc0GV8iD+CdtmiX6FyobtBVqjWrwbli6U1hK8cDXwAcFjW
jU316wC3RTBEYwNjMWs5GHCq4z+op8yzbOzKBIKqYISWM04QRG1xGdlSxiQcNgYU+PGE1dZk7DX9
xYnr/QwdatAvXX9VDM5MHH/xigiAbCipFrQibJdZDHagVZZf0WweCvq20iELKNrLyvO/Y1qzvBAj
sZqqPkH5NhKBGx+nNBK5VOvAOY0SvCPUctSyS1/dIMqtm/Jbmj4qSqpWo23lfqLnGVRltSjcnca+
yjhmrXOuATf2AZQjTNLHv4CQGb7NTGwNY4SXg2hhfJvicjXoN4ZMuXSfVfxyP/SWKZynwS+gK2f3
Lm7CEKlzo/pHjl8jqmebraWm35gbYw/WrXLtzcxkSHcPBIIYLXLbxYbjQe6PuRWjh9b8JYpYCdCQ
mYwUGxWa7SDHrgoAXBU7yuwaLye3bQlZAUSDQELHK0QurYpiWQHUydZCsGWGtypnkCC5/LVWa3cB
lMiIdg4TodYWOi2vaTF5lTYkBK9R2On5+/yUHVDF+dan70EToQmFrFOMkBFvbHfhozHGB5VflQsC
nIpAtsF+yXlJSniMjK0OSAdHxYahsKAEcipPhfk3f4suGxSigk4vMeiu7ATfJg3DNgxtFHwj9wJN
4DtmHGJCF4yGEO45RAdzhwly+m52BW3Uth9+aSVFM4CLHmql2EW5F6LDSL7p6rwGHn2Eaxsi0uhL
h9g9wPoyw09Bs5HrzWGEVGmnv1rfcC1AEek36H7CovTI8XKZ2zqz4tvtJ1qdAErbYkNplJgvbohm
gC8btifR0dVU3KKbMBfg5uGrDn9M5A1OZ63SucaT6UV4SDK+qsZTqtGgoxvqu5PIlckhFsesAWoX
/OZfpAU9BaUT/ONOgDhQ8qc3C+RMIZYhy+AajwwRV6yJ2n6bed6Jx1cs1K4Osu1WEJZGQ3bR9Mtn
STtiaFl91ByVnyQJ4CzB1zLZsJcc3ym3cC4zk3YQUGKnUeVYsBNr5EHcifK7qW6F7X/CRBGwjTMh
d1S/liCE29UmqQEgHAknOjcdv3Jqtgy3ROabeCcUwcdyGEkRNpe9/tvbnoad4EC5j51C8ZqeKvAT
DtbstezStQW7PqBWQPEUhE/Yq+sGjWZP596+dUDt5OvBhMErB46pWDrLcsToC0YMDFBY2g3L29SZ
4ZQ34C173NbdJ+Yh7XgpiO0Rb964TwgrHf5Q5eVAK4zB7sglJcBhj92GNHr9yH0MWwgQv+/UjTR7
WDTho24yA1ami2KPbufJ6pGCHG3pyv5RYVNOzY8um/vGS6VLxd7Hlx9iSBi7Gg6YRGzAvtkKEG4q
xGu1cHpgYrett/OIFz3BrNU9Nz5bqp4ckBq2xzrSH0N11mgJJmCFkdFgUTMGn7xImEYcFiSrMkQz
LIJNpMQ5yjCQitret9IDikY+rFOaHVyw1M2AvTleSohVpacxupDtholM9fGVewvxszeMUej2inZZ
oNvp1isXmFc3zqtjpS8j/ABtllapKUe+LlQPM7Vtnu9qCb3jco306DSn0zZLcvzcjXdRfjZy6gMW
/1Vjd8vyyjeqxg0cyHDV36j9yRBdBXsYWt1YXsr6AaCOj8bkztRSEYw1cTOUNs5a41cmkctgf+VN
gwMqQAji7wA8HOyNVd0lYN7W4AtWmdjWJFswYz+rUJzVYSNOEk6iBOdazGvkiaHH1wR1VQP1UkZp
NQLOrOxdJcVby8ChyTylOc4sCEX4f3EpMb+ipl9l3zNrnpSGaPDLcD+2zHR1TFZHMDMOWR4Fu5Jp
O4xQVKJV+hpJwUl4WlRZ/epo5X/CieheWbFnEhmCy1BgHW3jCkeIGwjrlE1bdhcR6JC+zXBchvw9
3Eu0zF0Y4lRi4kETEiO1VtpTVfWbYCIfELRHU78KmhRghgqgvRL6GeGZZB+iEXsDWET1l9AI5YjT
pPGncYx/0JD+Ux9CjIPIyNUJ4rBKpNgdcW7DuwmoE/4vG0/Qr0VeTwxa0tqAQKx2xhAp7WmR3nOw
irTXPgcH7jD3SlE+mZ4wRQSXJ2fnNnO3dWiF/2JeooUlmzQAVH7a6lm+Jk+btIoPSz+hKYL+D+1H
g8FKZcGGToYzfuIDt01FxYZhAt8YBQhyUnqgKn3EkbYbwaZbfQbgTgRJfqygL9SwpnucBVPgnn2J
g0zBIyAaW9fKO8IQvkg6A40EGX0TRRyizCOi+i3KPV1jzgozb5VOexqFUlNcg7Ws4HIDLiXvFH05
tvZbgNMqvHzbORXq+GJahVfYFH1S6c3aiip7iJ+z9kY0BiIfo3GwfWmumbElHtWELGf3XssI0Gj8
MTlS4CCh5Uj8/7vWITaH9SbCKEn/w01wGkf41wlTaA1nmRMWcSt2gBJgjB5vEzXaOsV6GZ559Q8R
a6u9iJGc2Ai7SJTYzTU91Le4PiCLNTptzVE4phAYkNhjmxt6CraX81GIRMUN2tqRh3FiXxV4KB3E
CndK56BT0aRFw7r/nqwHxy7aYSBGeL4lLGk5cRNk0XFT+5bQjc/f+BOEaUmJMe1so9mLz9OQR+Bv
qHMsltF1qC86JV6lcdDXnoZPVkvQTF1jilWFt2yqy5VBdG+EOQYCK+U62egdx4HwU3Xj5N1O+kZs
2EF/lgP5oBvxxjBJgLegD8rjpjLrr1zBgD3UvkcVUpLcuoKO2yAUJtqAK51EQSw9MRuETxvfhMhC
Y+6mJs+KyAp+272UyFe16C6QDfcG4jHg4v/AWGVvUyBEk0OxEx6ENrfEiquxfybjK2EaEokAgmje
9LVUMybtuQnzf0VafVghEaApMINMZqoF3570WJ3zKFRLX8l3CjoxlXJmxFFdmW5h0DxGFfF7/ZDU
j6GzmT6IhOz3IP4HrG9bS4xAF/hOsWla4YTWC2l7TYxBSui35i5ByZamlzJ7qFSPTo6VpURNPLtK
LD0Kzvs8+uSfzJI3068i4lifuXqHCeSGCtfW8kBfZZETU7AixBSGukpgQt1YHpTfJKfQADsnkNq6
FjOxRFwvYgBrhf96TBDRcL7FHbBYrKwi7Qn5qtJjStDcfenm99QZz4jE3HO2FuyjgSM6ORk4nZQ5
Cbfw4KF/3Hr8cfkj45hI87HcEjxFisFqLM7jjEKXOF4chgtI7Au1Qr1JeVINu0kdaQLRp1mF4RYT
swwUWnTAPfvfHF4yXmIzvQVZeTAQSHE+CbhM3EKVnXqZqe6dxtoKixZlz/ZO9C0BgUzi0E0zw1T2
2TTvRDnXDUyS9X41tsiRucHDXDDRH8SA7/L0B+WGiragCR6D0+50RPYy8j82MWcLVRwiIt/qZpGq
TADwTqHvQsNyaI3zPGJI7Bx1jMulnOEZLsNvJtNahzGARrV3SZM/uVzutSTtuLr2SxcJzMGX+mXb
MSuSGUQHk/q0x5BOplrvOLpjpj4oykb2aJPiooXSx4bJFNZvc5i8wfI4xEW6nXJ0L8xRxPa3CHec
iD9UenawJfkLotsAILFpYYIVWELKjQuRfWZWiqKIYnlCZfepeKHFNxZ+kVvDzKa1daFmxHEUc+1D
UWJyB3uPJoL2p8435qkM4DozoR06DNRNMqw4GITJCd2hrr8yloNiTwEO4aVpD0r6kmpniDxwAtQm
d4PgEDo7Yx+eKiYRlOBd98rLHe1OOFELPWdbaeuxOdX9np8GyyyhneuZQDLsK7Do72+GLYukDj8E
QBvrLfjAW8gmYjBBtYuik/HLUMPdsLjcySbqZ9ARPmsa8VjqqnvYesanAKEX+rQqO/XdZYTivjiA
uZx/LCHgkZDNDenDgxMGO4B5L6Zzz4UMQG3b4HSLzoy7mmoXxoxoN2uH4Z5yMvthnSyFTz/SVJo3
AjLa8WuT340aKfU3RsdhR4YrHwJ7hrMQKwpkXdCGuluei/qac7+jYWvf5xpbHEVZc+8fqxHbjXba
N5ZvmeFLEiqfcqBvAnMn+llYrvR5qvIUII4dH4xFo2ZlzqdjYTr4dcuobB53pmN6Znjosu2Y5R+h
/MwI/wm1LU9dYmSH4W2F4/u4CA3bZVae5rDhlwkGut/0hvxgQ437bCwoD7GO0eNR1/C5c0jCKp6Z
BaJm3XDdM8lUxCFx7vDsXc9NdNBju1tHcO+cfZ9REIcMG4N2D2Cxjpz5UfD1yQTdrfpW9YOid6kK
a+1joL0Sy3bIJ6xKiztz4QLP1GAj25kvEGr8lMkfLjAPc+t82ZUpZ6KjD1srMvZzjeo9ET672bBq
PFttvAzmRuqcgNRGiZfTqYgW0svgQd2T0y8FBycZSE1IUpTAN/EAGYqJudiT2Sttg6vik0eMNBVF
r70nWNZqFLVDQEJCE/qa9ogGLEotInx7ptjmLlaueQCuwxyhAX6NtH3S39p2O8+Ga+fLy1LKR+uv
HXqEPRAssaCit5jwGmoMBkHVq/Ym5uCsOjY6IxwQa9hW/TuYis/AhLojgBpKmCuavTHQ/bJU8a9k
93GEo54Fn9K0m4GFJ5X20oKYdWfchU2EDic18yBLMLlCga5V8VG19uBIsFAg7jJHpVlBacQFRQUz
tcghhtiV2Mn0VHe8ZEdTQ8++1SaKRs5VKyRr6qExKAln9tLAxB6q1LlJ1LUK5aIvbg2e8AKKgBwO
XgXlbp3155D1SiEwZzT+zoepWIwW1kJ80WsngvcqmWVLvW7Jjm/w+uGVxRhOFK1H0RjlzVZwEqyK
8hdPQG9wYrjYcCjsxNnuOuz7hI1sxV0GMBUP6rEw8NyV/gQYgjOPD0+kn4567/PzDLjSgxdEhpfB
/qCMwXuet9Bjv+esLJo5wilEuaPxRpsldE0K5dr4TckbSNgC2a2PGDXLI6hXCIXz06m1rY2RI+wz
LFbMnmrAKtYyxN2UQdIiUDI7fwshKgpB63iU7U9g1a6DTa5nL10pUyBhG7T8CmRG1iENgk7BSVub
6uxbEIShYa4dXcR3YtvpzK5w61ITSkE8h1PnDcgMb5HROeRw02mXZEjJ8LFAHKujDCQhFhX3BrNs
XFu+RuKjseCpMZj2cg6zqCfVr+y8cMxvvWUd53rwNG5foXiv9a09H23ckcXdl7AcxZM2lOBJgcAI
h4UKB5uYOAVrW8w6znjRiXQ7v+WMAkQLeayaFF0gn5CGtoSNK1aTKmrHtxCCQD7J3oDkU+u2Mkag
jN/bCYYgr4FYo5UBY+0/1JI2qWlRkjHyNpEecOKl2hvu7gLogIZAheKTviWaxxbMpXMQanVX+D5L
vjdSZ4srJQMVbGAfTXUY0/Asg3I3hFNIG9GGskFCbRdqlwDvQENcOfQcoZcNUEHrfTONq5PC5G7O
UlejgtcIsGnQoobYGYJXbzSs4jWDWCEOngLHKMAiJYK31vnVkq2Ow/RZ/HXqS4E+ARyGR+KGjWfm
ax94YiWtsTYVyRU/hHdSK8j8GI3vaTYU48+xUJbiCksvh90fjCAIuNMNHKQhAaKeBjxxA6wjMecc
6BdaZ5UiqMtgm3XkaTTf1JQrynxHUkjuXGEHkwXHzjjgIImtErLSXvfjHsNAhViz/7/WSiErhYnT
wpP3zLJ5/qj9rsprFlZvzuxVq9n6GSSmnTbR8HTHReQA7r0ZPL5eXgoetm9rV2qCoxXnWD+jzCoO
WJWu7dTYWcGVJIJe8i11duVhA1kdVMqf/zlQj9RV21N2GtpTdVaFOWwlZ/R4Y4c5ivdWb+5UY76K
m4BNfy7yefWMl2QLJeuChIYmt/mToKspenxpnfglvCq9shU3QFedQ/D9CQk60DVZsLb1osA+jcKe
HMMF14TPAHroN8dY5UQAuGunuMUWSu5B2Q3FOSHupXBKGLaWR/fRkxeYB4pfwXGnRcQADbKCi19G
2eBdR7Qf9k3ji2iPcPGf542itaAe+0a9pOSh+11vI1JptgHT2dk3ePPRGGyWHE0JB02MeTBmD5Bh
2N/YeUICXVBITri81M1BmA7TJve1usErY61P5yqyXsvx2aDCUiFtVjH7o+KbqDi9l462ANpi+NPN
mgvWLnpOo9u3yhbqi+ICNVwy7TUeT1ZUXwV4OxLjEKKZZWVLNNwdzPzukZKOY1W+Q6UeTjhIgfMc
bgGtVFn39Ca1n7SDKyWKiMJRq1cQGSBOcajzhXty/C/DrUTRt3lGeeANO7hh52YHarfG4NGVPc2t
99RPvu7BJjrw/a3AvLxlJ62WHQ3kFn3MVlqpntBjoMFaQ+nAKfpluGchKvb15/Bg5YVgDf+cH5uT
vl+HZwd7vo16zk7Kv349+dIFY4dttgtOfC+byCMO0Fd85B2f9Qm08F756aHcK4d8k12cb4SqKoU7
nijbaWccpW/5FYX4a0D7sGp39SVZgUxt7Ef3NG7zxbyr9+hNUJnYBvrm/2I+JyHYiakQICDcHZc1
KP2idqGVMkHxyT7EpxrdVM5gaRMmx8U4lIuJg0zAhY7d/nyZ9Zswc4RDNmLqWhgkQlCdWvRYBG2R
nnGh3+Ga/LAAs+byYSV3AJZEJ47mTJxWyiIOaI9+a+UvkF6qBJ9R5itMa9dg/AzH3s1rurG48Zw1
7Cf1wlhmFbgQhN14PazDa+9Kr60r/XLA73AbOjjez+xSta1gWm0CNz3ZV/1jlLb9+FIjZ1aHD65Q
0u7KCK8Zn1gPg8zxT76n5ZFwHjA9JQtjWA+Pi/7WnuvbdNdDX1wN88Hp9xWAJ6VK6CM5AxUzVKgT
EM02OAOPG6wcg7cwOCqjD9IwNPs0c1G2ry71OnJzT1rx2nfUSd53SDQhOvcVkkz+h4muqXCVY0Yq
h2CjAN3TrNM6cGBtytuys7bdtbhWj+yRXJ0f3CAdB33qKvnH1LHcGlfm35+gIafuNGyg7lefOCkg
HrJhb2FyRmYyGZTyN2Qb6IYr89n90t4c+Ft388ymU7C0gv6B+JORUcBJgEkqRjXsCdcp0SLuwOUt
bEBJoAp39rA1gDevWLXte789Bu+oxheYLdpebV7gqi6Sl+c4ysKj2iUmjHmvHYi5ZTG4fQu1ei/h
xxWehwr/1ktByrN+lFviiXb8tUrbK/3Rdja4Ty0q98WmUHZtt50XP40FBh68Q2c2+cfZ8LGUW55y
YhAh3ACx+enWmPIy8ASRrOE+LUDkqxgiMv+10t8lLOrc7kX+jmEEP82zs1361XKRP+WbdbT+geyj
Nv6NkS8uu5Eg7WaE839jPLmS5mpnxY8ORnuLmAFTuZ73v+tf59+FjUVUbvMGcag/ZpKnzSvpk0yl
q3oF/nTnA7UVygmmCuvWR+/hw/behdBAdiX6uhZ2HAPcFSbl5aHc9fzJ4u2tzfMrWY/rdxAI2jR0
zm/R3sI9X1mP23Ct/QmGkKutcUg9Kvh1vpl/zSuswJspfTGZ2Rc3ttScrVF7eOqluXBJM5J2k6Nx
MO7jqXuvP+oL+YBYI5FCcOeq4Lztd7QlfzATmResmmfhm3vZWpkeA7l9v45CbllAcqrVkRjYc3QK
HK/7yTYpw1GX1Jh++CPxc217cUO+inGVOPI65hY4n+bQ2kSsnrAvKDiHSVP1QWEyxjvG/2g6r+XG
sWSLfhEi4M0rCXojifJ6QVCqErz3+PpZWX3vw0Sb6VaLBE6ezJ3bsIftVYuxAq4ecm4ECjw9i/9t
2jA6mBHmsH8xC1AELpdZcWN5b7CD8TgUxEluoXr4yWL6mnI+1nXIy/nmWJrsGZPwGcmZZ90CCaVl
1WY9F8tzmzwME/KLdt3iZxZkNGGQDtt9w3Kw2g7dY25e3ezGpIpAWVDq9oSDe7A8ZsvRBrtl0YcW
ZDwZzicjUJ4yO42/aWseg8k7p+R805HFc3cYo5sgN2DHAuQUd9BAQSbEiPhlVjeuU98iBVsUeKrc
03hi6Fa0mwd4nd9B/N7o77p+h6QW8L6RW4wfiXjtzFsV2wAx7fsXW8Xu10AoOqaXafqjCrF1yLc0
mqp3jHFFiPAAC3E/cHdszKG5gANLG670qa/1d5oQ/qttrV6kSRabZxpMh5Z8wMqic5NNyzKZgayt
3/nnlkTYuUfmMZJHcXuYqRVycVfevXFJvHuE6+x86tlF7R9nC6keS3xSLHANoEWjNe05kA0zQZU8
1SMAzHvLk9erlyL/I2OC09xy+zFIfmST8K9VTP8o5gF+40oB7YbVXgXPXY6dABqdY9uEl/xxQqwr
rMYIzxEt+qMpe5YuoJmboSWIUfnNUC8DY2sg5qY94V20UY1wPdvsZvIt21Cl19e99hVRMCcHZyWm
NNbXE93lLCH22c5llpHhRNOfaNrq+c0jcXjIsA98ZnsaQvhgicWfOclJKyccuNlvZYi4zFc8DBr6
WpVEsrhWMLMsWSKtHQ+nTkCdKaLRiW/I78/MkiymI9yEMyUAyPV1C+2lMB3UR4LiFFjuLHllocGW
/qTaC7w7GlKcYcidcLq3ViEn6sMUarV+qZarjWYjnQgaVl41lShEji0WuaQE275jJ1sdl8WgvOqE
2ZvrXj+M1XYZFr5bwNp3BwnyYHt7rxO9ZI+Bj0I4CB9lbGEXYBZLnAOmGbzIgJ96dR9Ldog4OSQP
9UW+qiX7wJRXv7IHNliFsovfFHjV2Ip2Vn4DdjTMhIyYzUamdhcl77FLB1bhNtby3PeMy7V9zjs0
aEfPW7CE7RiAbx0LEitga4bBUwJ3nZPB+QCBShDt29jZFTfZ/0zzLWBDAfA6OL/cqiPyXI3zpVc/
yLWA5YgIUVdd81IN8a68lsAVVoKC8QOV58oGNlxinHmcx57tjm0+tQsRl0wqZIbMiFo8D3tExjv6
Z/Le97rTPmfu2TOvWf4dAtvmyQc3surk9IlOzMGH1vlsUOmrzUgIIH9dZf25za6FtXOzn5ZhH/Xx
xsSaGxEr7AxZo4AuxSPHxri3Cm5lpJrP5Fv9CXD82sFjMtxt2F9SMnUNLshEweX7obWf7eyawFce
uk2UYANK1woYwRSlYkDVrMqbfUcFBrVXY2swwHxRk3Efu6dkZPLUQX5PMjgXCaeZeXSgE56hGeTT
AX+IjH5fzqN00wZWoJB8UKSkULGK5Bg2VJcFI6e+eU6H+jQj93UWlhqQIiwegNPFG/lrb5l31tPU
bGdOgDdYDy5s/ab8xdYlSwq6px9+2zx+RxkGqPed4R0k9sQ1XSr7wiXhY50IgfQt1vu69aE0H4n1
E4QPpQk2U3+PGjreqltrivJYmvlKCljULefZAiSbd2TJI1SFuCE4qMR3RvhbmGg+CMEbkElMJ46X
4KPI+pltYmSkyDVheDdHpP+nWoW/gm3NfOPXpQw0jPSF9VXwcmUkQ6SHOTkP3rUDxO2N35hNbyir
nuk7BYMgt2ynvETasO0YtQw8oLEo8su29cPE2Tb43YL2m8MmximF1uesmB10FpgTWGCUJQMrD0Ow
BaynyAM1o2tHepvLhmzBTympntuUXxsWAYZwdTKyfQTkKU4TtypZVsBLS40EDWN5OZq8gQF/1G0s
vcIbIx8LTxtHqDybzlAxKB6qyQKQwmThmCeRcv9iFPV7j11+V2JERUs/8AK7eMJMKjAqNlXyvRmK
utVVIBRgYH5dL3xSO/XNfLBtMAMzZnHnfDUTCfA8rpj9a7yPYrISzNeKrFcSEHfwVWQzL3U2Ajgf
OmTcPSQmEEBsP9w7ywwdzFyLn2JivaK7PEB2VC5QlQUxc2nxZRlx0cGvsr0tPO9B4VyVx6Jd/IIi
iw9fTiDrT7pw8VySGAZw/9UbjgSQknasHNtkfmB6PDAAw1Aj6jOFJWO17snqMYIZGHfnr97ktEQk
tRB/N6JJSlmuGlevBaYW8Cf5Hkn3iCG4Yy8dYTvgKSYPmOpDBRKkPBivSmWs3NZcjU1xEumQtRT7
0WU3oe0s9oIZ65bQc3g0CWpNiAsXxfrBIw97VYUvxvOdqFi5WQx8weXRa6yraY436I4cg80LQei5
NrFs/By7P9oiTn2QlD2oohACkAtik7XKsCTP4ckpZMI0er2vtfChmR6SGt84ynR3BE75Rw/qp6OW
vbLkke2uWm6X4rAoH3HPU9UJ1OK0kT0SrlBdrKti2Tf1BMrZXFlzx2m5beaC3efdpNZkLJIxn554
1LGNWXFHGgrR4MHayjfaMThU7GlKLEwEujOOFow/nq4flBaSBvOfg11Fb51gAV+l7/Lf7tm/J0CX
6vCuL9SLyJ/7fA+RTK3TfR+R8tzDd6OHDCB8jDp2LmUEtxv5nIVg/WjSO4IATVb+TDwqeWYLLacD
0yt1UUEMyS5Lxq3RppuGLaZXRC/xY1dDIUaHgzV45b45fKPl9Db20QaAX6fJiTkfAB5i6CJuWlmK
ykI111rzhSR7YaCD8bG2EJmYMyDDkvA6EHpV4+HaIoxwsBshVyc39X0ZKft6fuW/TMB8j+7kjhMh
GEYf2q8KT64oCeabw10Vkj4RsUBot1kzEWvc7Ml0P5I+uCnxRxzD25heO/Vv5nzBxhqtb0JLqNed
j1V6RbqrYkdXSF8e8acez6VneYpHlTJ3W5xsAvYwnQr8ZOBWN3zPCEtz0Lf8WRc3rObvPMXrnI8Y
U0kLUJTQLHYhu0kyC3C7p2uaq8fMvDMz8ZXu0GKHjCc1kU3dfFH+HRCivpL0rzazkV1MUPoKEgdf
CjxrV/PTtMTUc90a9wipbl/hMwFGpIHVT3SQ2LhFi0l3B0hwH+ZfAujZGRTc2gxNbbaVd1xYD3jd
GapvVNnaIrexdw628tNoymtCea8wI2rt4DhauFFXbPB/rJ5YukzfKNRNaBGmi2SU9pYtLckhBob8
Y61jmKFvm/IpL6KV5Vz0wn0aInNjIQptPCGKXNyIVtZ+1SWQVwQ7iKpS/Ctt6LpiCoggbFQ8ek/L
26q1wg8CsXDafR2xNh5pBkWB4TyMiGHt5q8zYtU94bIaFD8EykVM0NIzj8UeKv5VVn91fOutFIo5
13ZZ7zU728TuyFlDvUJGSDHsOyQDU9x0K/GtCdh5djTwaMdzZzqYtYHF4s2uNIzyvsSfiR2O5+mb
jgzsjHzkvjqmdN3QPxH9GXK77gfvKQtwZQBWAQ+vAfaEs0G7pZFbrpCQDlsm9G7xYhxV5FxZh0Q7
DvYLEVBJ8FUUmD4iKxzEVQzCVIrIWtX6ZyQsCM0+W407bnwjfI3SMw1gFKH9gEVGzoXOrIE768aZ
j6QNcPYcniJrW251GxvHARRQN+x15pHK3WATHELLgH+AWXgB7QxujkIDU2KJRlICnW+gDUgkj20/
Pra5ckri+rpYl5xHTSua1182GEIMayhZxnNXVtsoUGFCeR5LGGZlukBIGrK/0mgf0muMRQZ/QypS
dbWK+UE+uto+aOzi6j+Ghh9Hce5nOGcWO3OYTBwVu2TVqu/5WGp0g6DRzu2WXyENKZXT5LvUQu4T
or3pXbApcjCjRkkJq4NJUgqRSUDeglzAacOjsJed4S2JN8xbtAY2+C3FEc9aG7KOAclr2KRdhtQ/
/WiZ6Jrmu+XWwHC3JWSERp4jhKvaPVCrXevd2bDSMo1h8ZzxG0Cj1Y1dTAyO9SdWIpAvelRqewss
NBXLxtw6Cv5787iKm9bve8+vuuovh4uyf7ecBLz8d8CWvoW7pdOh1uGpQgmoTMI/7fcGeQFOPe8L
fYLVD47AUOFU0V/MbwbnyXG/4v7m4SHLUbaM+iL3BCeQZ6fWuL3yMbUaKSYsT7Gnre6WigOiBSQE
maseWlyuy7XcVCWdbUHc8zRnJwWQgW/RE24skfIMOWzSMApEKIkrDn7L71Z7LoiULGkupHLxTmrm
+DhDgMmT75j7Dv5vo2EwBRWwbT/DjhLotQ8DuwMnOc5ofmDRhfGTEEvlnKgh23P+PGQLRmlyeFF4
WL3JZyouBgAGHUdqlTsleCUaHJMFlQiSR1XBiwk1iLow9WUN8mdi0IoCzne5cRh2bYRIeK+gkVvO
VANfM8Gz253ouFhjSREoevuZVEhT+6ienQYJh4qLYAMO0G+NJrrqgYK6atcw7grrXlLbxze3dvy5
/g2iYtvF1qFttEMABdBhWe8ACAwj2QwYAkCizbmKtPRbr67mdJPQRqe8I8rbUXLR+n2oA/Qs7J0W
vxrarVGVEJ5wZbWwh2CQIGySELR27fpJ9oFPw1WnY1aVv0XJD2d0mohW19dwv3nUIT9QDkZvQomt
hqMZ/I6Mg51QilQcSlkaQpCf8mg7UN24v1wWSqpjQmJk14OzWIxRym5yOAWGJArhKtDePChDBagn
DEZirzDD1R4iahhgeMXKzAEZ5MIMUFNi689wEFTugX6zxHOrJUMTtul5ZlZI+5ToayogSzIL0VWj
a1DdvpFmNdi5URoL+K8UWU37KJ8Tyh3+NOsQEw81JS1zxMQhGbHWHL4ztjitbiGYCBmy/n1kc0RP
b2MJWCUemARTJ9J8qzhGLEYz480Ifvlu8EknZwVd6RAd57T17eHUIQZRdZrh0ljzMi917M+guo3q
nvQ0GzZFoVy9LvbtBnHWgAViXzpP89TjI4jv7dCO/KNg6Iv14CUKtlHJDxZb75uyS25xAS12nNRP
lSm6d7iuGgRJqOvsXD2W9rHimP27ZcKQnQHQhh/S+iJ9pS7QshqiKsAsuO9v4naVsJf8/yMSgZbQ
wSrzOhDmiMkRBjuXhkX4pfgiyR+6LKLBcLPT2HwgTmBY+TN3cFQl06qK1HPg2KdEQ1Pd2r7CaBOO
CnoFEGBrQ7QzFgTlNkrbC4zaSSfmzsCIyGT3v2rbA/862wy13EUWYXbBKCY4HYI1Ky+eHWR5dovc
vip0ZVdk/UvofI8Ke+WsAV9r+wXY4ECP8mk29SUMyXRH3WiiNbOBdkqcjHSS2DjzFHVuDCNQEF6/
R457COon2/3NGYV78kJYVo/z5OP4nzpfOX0VB+/U0evWdbWbaFU686WGrmCX5SOXbLs0N95ezev2
6NMPQsCdls86FQ458T2sZ51LyvrJY3TvnDOdfW/vcqzBFeA6YLjmm0o/kN5d1iqDM3ogPPNouoKp
E4TD7fUdrqQlP3ZxECJx3dUOomFcZfPRRI2J4qDmBVfaDYu9p9x+DdkOGaBzdGoaes0AJ4QYxo1U
yUqNtxLOFy4s8dvm0Yrxh0eLE6qHtDIP5gignZfQQa9ZyM0HtTqHx0VuxWYaQbmL1E9vZM8cUoeV
MQHDsntMKmLc8MLWpSVVx3S/FKh5B9A3KGkMxGPjrGPIaKXEB7oMEvR0KXyrwlQIN6cdp2oBE1T5
Kafpa73kw8JhXCjHEVZ3XNB7ociPSfEY6qsGCyote1OTva7hddRimwpZhENb5Q8K90TlObscNxjm
cjYcECoSBl8iyveD9iVUTlKzcGxw1hOFDdgOMzBWEfx/IbZKJraU8t0nojBkg1p79xjfmJHZGkad
xVuDxAQU/tpbzoY/RPVHa1ZI5dSfESXD6L2YZS61kiLg6328QX+6sv8FfxKUaF+W2EN4hDMr4mf8
bNrO3XbRwMb4wUE2a3DDSfmimGB+sy7y4FSq+6o9tLzHw+NQNTgI/U2rwZ/pI3XY2BjfdVjD2l24
z/pkJT5ScXBPzccgevSGwB/74tQAI1Evhf0askzFJjYlKYy3P2ZGsMU7xvtKNGUVP0oRTsBVCUFq
2QwENRU4kRXhTo2Rupa0mM2MZQjEaiScefknxbpNQTmHEKN4KdlRzVyxocOx5hBWd0KZeNVlFFng
4kfJ840wjIpQ4mHEOU8/Jfx+0BLs8sEEaBV/rirXdlUzIBXEj1+/5pRg+gOxxplLx7fYKuS4ggeE
xUQYJmksnbPqd1i+oY6BzuCQOkI0gqM8DbQj7TXjgyISBI8Cx3AIv2FiqFwEZXt3qpHM0UcjK8Q+
do3ygE1ZpxBtanore3jraBLUU2AMvgr7GcU0K1cVKx0NWo0e/04kHXp8XbZMR6a5rYiLULDtk/eU
lybl6hbNErChzp4A4qQUTell2ZOoIBr8Ygq6Iq5EOnOHlfFzi2P3X7BJxT6KJgFOjtxulsv2C/5p
iZea0+37YthW0xsqgC29s4CE/Koerh/EP1FfcbhAGhclNx143WlgxC68b7qJkWLkBwn5nVCLuJgL
NgGRSxw8JkA5xjkxM9KZPUaw0HFENy9/wrILudsKT4UNG5XVDNPb0MnYak7xrr1H4UnrE7qAYKX+
GAFyG4MIbxhrMV+eAxVjJFwZ6jUnVe9glSCG6+B/JgEcngLzevQrqNOwoWC7ie9gtewEnErsjhA8
xgEOhxcHvgxILfIYbwadhvHsIATolO04FGsDz7MMRALHZFSF8m2yurmUwhoD8GnorClUa/jtVXly
mK00sknBhSgbvJD0EMxHkDt0WjDzOIz9KgaGU7v2QS5HKZIZTz+bXgu6lgTMlSQ5eZw6aH83fVfj
r2jA4PY4SATFRCrKMWDnlRXexaIT6wxulilrzHEW90sH3PRoGIMei894OqSXzn2nTGAI/U2T2ykM
FRYJeXBXVbHlf1pcRIcI8wrI6WWxtoYtoEFn3MXyibvWdyiCMGC2JbUywRJi+uUY8dhCwz03oHpt
xZ4b15mCytXxgYLW2CL4HIEKTP0S08hFN+7vV975lrMM5imfUb4G6d9itJFYGwjMklawzOCpyKnm
TRUCfGa1m2GuscI0byUdx4ReHUuPgndZ/BwjcAa1Q/DB49RRXfSM9OLCSMCWbnKAYPejjwRzlLGh
D7eJRrwuj3wx/+ABhc5JITGdjfFA5g2gk9JatFSCqYEvoROSU6fj4MQXWDcXYj81UszDiayT0wAC
lHrvE2WUQL1tN7k7ZYDppsh/zaML5Q8u0+tCNCdRxmt3unZ0/Sl+bsbknVK0vbXeXDN6UZd7TzJB
mZr4ilxmdw4j3WhUoOTjRdHUnnX0fALXkC8tjOYNQ7wv7Xodjbckwjom+NZM5WgiTtLgbFqkowu6
IkY1gfaoO8SsyVptSf0IJw72qAG/mhXchfcTxi99rG6Z9UVsNAAHbSzlcVQmP2E4c54bEx0ojv1B
DXcv2YnkvKbvVeJ3XLqdFCVzNFKIkYczdhvcrmCJJtaDfKoyo+RylzGrywe0eX3VFI/TgkuqZxNl
toMBBWo6LBDAZmjAWjcSEINFKJknWc/8KaqQdwoc2gdtsm8xmKKOHIVaK3g0A2bIaLiQ02JDj5Iv
C87UCAMbkdAmzAuWsQQDltlz5tFsm/eWJTT6EJeRhh86VEdD+QzLbxn15NpKLGPH9jQFV08IBsur
vwR3w4GiCeymPa2oKy468SWa2Qvm7tbL7OssgmIKgoFoKWGsQaU7585rhUGY4ARqi4U/ubEsc41+
z5WWdfXBqjFGcet93/GyteE50z/B6tchPqsTPXveQZ+uh5OTpLTZAfmKCEn4OqVagHFu7VLbU44Z
T3TOgAWG2n/Jry/jXIC95pTDSGHKGmOiTkuDRRw4A31cPG7nSWXNvpktsnG0a695bAPmZ9K5fdWB
WFyUZ90YN2V27RidxzLfqJiGjT1awGwimqLtXucMD6jR9/ACaCbUXngNheGbTZnVILSDzWSli0J1
2NfdW47JXRQ9ZiPIGpGBXB9OWa67gAVxSj+aECRnrKuKBYA6c8vRIHZkq7zJDeABoEWVh1Un/yue
MI+mFtyNxTgY6nAs8FxRyr2qxK965l6sMTvNGOhi+7Dv9bdoUn1coCkrxT+XkYol5KinflkyeQj4
XL61i4f8Ckdidvb4a8N7OjcQ5wSOS2rvSXSylMvObHx+HhteW9GPusuITRPu8IIPI3XRltW6wTaX
ulu2nP15BV6r57eAB4jRgzSyTfBp4mElF4lTmy98/1xRbx22qg4lbmHfQl9GjbRJO7GKnwWmlrHX
s+khhjshBEwXD3e0NuIApA7WW3s2uD4t1qsJdlkjo+6ywMPDyATUmmlDNBO4xUbUbhk4Eyc7z+i8
efHBWPVPuaZaW/psCEDLrxac8egaxGHUe2OwkBaD66oG4YCEHDK1KxZMWYqFiBNpBPUyuMY0Z/Id
KBjMVjnZz/jwKd62g4fS/EyDviEBVxoiC3ZAOjNK1IgsTP5Z5l+rOBnql97jum4of7uwOwbRCGIe
YwNNb09ooKM+yLnpixoz+RuiM8LWl+0ommcpDFzvQhWWi5+XZYBALa77gsMtM7OylgLOPgS6CrMK
dsCYTGQ/HBePRQUQKGilDbanWeoq7kE73fcWO5e6di8AiswvW0KMhZgoev3w2CDc6nUE02qBMPm9
sfuNg0w6DNRLz7lTySP3Zunj2OcBqGoIrDr+8QjmcJ/t9QjGIG8J+dQHdv0Lv2XFOZjhdbIDhWkS
ecml4ivEwQePl/KA3HUbYqOTLCa9x7BHHUgXlrKjK+vuXKDTK5r0ZMz8QsABYkuAD/gO3AYhwPhh
clHbM5wnUi7gVx4rmHdm8ZmnPck9/Ot0YNwvo1mziPlr64Ra0bF2xXOasBsCgGq5nFjBMIz3AXqS
clyZQL2R/VM6yzUlUK1Gc2E0jp8xT42jDogfHLVoofOncfXgYDou/Q+oqQJJTyqx7TdwzzCUWLnd
V5pNx7D7jBjKvGpk/cMysf4rpHVwK7kq8pTEmYoh2044E40bvpDUBAa3xb+kBLcGEEt/RWkRGwX+
B6ScXFKW6N0CVRs8kEzZtkvAwamcCFTlemu0sztfpEtQmpTt8RtYH/2PdLlGcVBuNfmIjensVUgj
vN1V0iKG4aTOLP27uyyNm78K9hield6U9NTML7K1Y8yQBoI7wZe9QE/H5vKB2KAEKhl2KSxberVI
IYYNvry0MPnQ7jmG7H+od3Cibqb3aw/QqNXmycIRGpleE2I6rBF2SvMJRWIspj2npCzpll2k6Wf5
1/TiLpRzuQPArMJsb2NmWDL2yS/tgh2mIZzHls6UGszbsp6UW1QVvjXs/9FkGOJ4BQWi8fDFimxT
6gFcA6K7MXS2c5eGtHjPiy/mqZnTy9RgA6f+27Ivn0oAgEHt6xfPNztY3yMTgSRYsZfEm9qAftUF
hC8QS8cYW0Ktt4xYCMd9sDxw4eTgoMZkvRSIJVoby5Q5QNIb7fU+u9hL5aueetDpd9SoplEmOTq9
AoI71XLCUvKpy3N/sMaBBxd9ZIn21Qber+V0lV9/xBR5+gDaZXcKNkr/yVSvIu3H1H6PExW8Eb5V
4qXFoVku1aYc5JqhSkcPs4U5OLwAD5xb65w3hW7WAvzzUKvhpGQfoybemtH4vUDUzdyJ8Q2rR8MY
Vr1H00B801D7U6g+i5hLvnd4jEn0G2ZMMXpJp9v6Gs7Ubn4luJ0O4ztTinWXYf83PRZMUcA/OGWk
z/82TB6EK2aGMHm2++QAwr8qQI5iKLjUvL4Pdi5coIL4JdVCg4FrEq1jiUtVzo0mf94xQjcuzz5+
z3IUncmpz70/07tuJH7kkGfTfiNofeKLWkJ1Iz/bidnhYqoWAiti+8jhcMEcm4n0Z/siQkSQYBVg
YKm/KXJs+rl8vRQhSAPZyAFleRur7vxf1SAwcz0lPZIdXTTDuVVvMFZYeJEcOHTS03HJeQYBCxPt
bQ5WyxY/Mv3FPGQ5XMoC6l/X+ZaybCcnRzeDJNvNmJ3geSPEq4YfXE5XDHZSkfFN3mHq5vcLBGnL
xXXwa+zcPermCLDZG5AVk0JD9sQxLxWidRHp8OQFGw7owIwaQymuSlnVunq0wWR01TQm8OOlQZjq
cPHHrDKRPYwE5TYdiBpEILdGsVtuExVR+4zgr3eRfyQne3yJIsfXWUNmZrST1ivk/+oRIstWSCw4
FEbxghi4KffwXMSOgwXQYH33LWkPag8i5eoHFm5yp4eGdwKSLInmwlJjrLt1RyilAHGyZWJqYvhK
wC5GJT6iMjJSqA7rwaoZTHkhuNulhZSOW5wjFex6JXjEomy1pOPqw6bVGLiN7iiW9rL9AwYcR/js
dXVgSTOZ/13qE9QZxfzlatERQzcoSYOMmA26qP43MmHUYgq5uIGxQo6Dh9MpScNPmZZ765uibrc8
FNoPj424Nr7y9bE8WnEZdi75b++AGfq8ixxa4vYVi7MyfZ96LOeA2/mxhcMb02fzdg6iDRoYv3WI
MVE4FT8Vi2gW7A3bjGL80Al1seqHSOwlORcCcKUWIMiS7QFyaj6NBiZhwBHOp+nLKiq/+soz4hTY
Py8OSYyAoGX5Wiwg9YE5fzEOYjL2VCP9S9KUKKatxho8MPGuoaCNWNrFY35EhkKM4zZOn+SoduiT
Y4p+A15bOehFIVHUUCHVmMwwXIdEyscYiWkvkjl7m9pQrL8wCF0PBLa3lEfOAuy6oujIcZuupr7u
GPzVbllHgX1iQNhM7teU9ifNQC/aPaVqQg/Bg81/LTvcpBFcMgNvoPob/zu6daAEXDf4kDbEx1rh
FDG1o6iUTkkBqCmXYdXSFxBBvCqH7ORhQV9DN58yykFAXF7+Auu1QIgyIgkvWPeNab6Gi0jUogUZ
GyqM5wInDATm8gJ1//Q0/HbQS3iWDrd4MB85hBO7S9DNIw+iVLUzrSW2lWWSgbaym31DFgRupK9M
LkkbTnGt2L4BPmGoArY+k8HmG8b075qgGC5M2CGi1IgXQrXRWczXNJkP8FO3uZNupVpRiCq2L62n
PhYLVjomBHlr7Rrdrpp+tX0cIuxD+syd2+OlwcrO4SThZgoExPpZAfZpwF8gJQ7zrRL9q0t/xSXv
KLpvG8N5hMjo5Q2WyMa+hxvrkiIWBvy0wdlWbG4G1GiT1z+0Qj5wIACxPejYOzma/jJon4Ig9FWy
tVmK9J6GjceX3Be85VTLG2m5QW74caO9cuD69F2pPkArWhvqb139aY0n7jW85TxsOxqaEe5NWNb0
6pCkZKhHhSUdh7ylNdWfRy03Gn9IVCI7h3NHdQtJPAc+Qoa+i8ICQ7G9swiZhGDeyuKF06CdieGI
qmF6zWAXw9eyRZbA6ouBIoEdLQFVC+SG0sw2wVDvNK/B+IX/fOduEhdr5Xx+dVnG8prm4G1RgEgU
agP7DusDUnQfmnAirjVTebGNnR8Fh15IKBiQQ7wTDgy6Ecqk2yabf1tRno1UWN6gHo5PIAemeFQs
bY93U0D7Lj1Yk36N2ASRUDS+T+aCKBGKc+8dIibI8jpCKsftf8EhxAKnI/1gMznmfvamUxd9IjXb
t1XK2B7BMK4X/b0EmlMa82q6E04zfCDvMyiIX7x24IzC22nIUJMxqmTZjXkWtrMYm6RHEf7x4CYQ
cm7NOSAnJF6wNHyTssT6exspYP/ShTMyVNQ6FHp/0x4XSS8jx2C45EjqLBWf9hJKwfhjTVjfaXBX
UO5HqHvy8U3BY83MgDu6TYelLS2BjX2QSch89QuW2VXlIQUAi4msKPFptocvG85RSni7gxmiQuMu
2k8CGy9tdbAY2jNQY8FWMvSYC2Litpo3AzsW3sWCeT/CSEDyNgONCSX41DQMiOrjaJAMW7PGvU51
cDKBCfBIc6oB2zPIx8nzfz03QXlioaftJuMNksU2YtOfOIICLj3dhEIAunS5aXvSasoIOH3OSKm3
3UMTLQ8kwYQw3GlCVMjHuSb7aHk1B4tlOesHp7hUkNLnxaHO5CBuR3oNtq6yCmI9MuCBkswkBRkb
caITNAIOx1XliWEZtjCKKDnbPT08iicuB4ejD1k54uZVVO3oaKfR++Tvc/eWYfms6divJx1etr+M
oiafJjbusqqhaHup7gfavWcSguMOa0LiVvJ/66ARMnrta8yc0nbp3gT7PNjCpIuZAHJtxqU0JFH6
7dsqEd1YWIPGT4k80OgkD0MD1MWTGmybxgv/JPpbMrYTtyUR4a0T+yZetdZjeH5MpOQy2U32j/Hx
f4YtpIQ/MG9OIf4Lw07j9GCypZnuBkukdUdqhoJ2G92q/TrlLx4AXZa9jpjnjwRzEx4VcD+4HDD1
RBLCxI2CIGQTjSxoniAsbqLMXXVkmPxa/FrSvIy8ShJcIFB0kCzvOUG0lBpd+6exrAmcjQs81bld
jOEQNTXueAgFE25Sb1uOk8xTFiAu8zdNPK2rdNryZdR4mRqNu5efHcI906p36YNVo9nIvkOh/9tB
0PX51Abz35iUm1g/sdgLOyxbsW+SkjJarymnkDGE256S6GrmQcywJ2ADvqMm6bbw/4HSEuM6wpBd
Bmsr4D6vWOSQHozCjJ6EfxIHfcxlmoc2/E5V8DtMuPPXOZZfRXiQHh2ZwJyDNeNgsIuXV1HDy5II
AHxKARyxyymOsh6STt2wOPhhBa3l20Sfz/1wkmW4XKBpbZ2wK+vxHJOX0wbmwEy73VFPxKDDYD2j
yCZkuHORWs2bhf5Fxude/dN70BmTgOaIxVv5wvXg8UN50aPyr2384HyVq9/NZK7AvOQ4yDUse4d2
WZgQ36Chc48GHepFrz8JHMDrU9BtSJWfDGuvCbGG2w7zGjE6M9XhWiywnTyCg2H3RMG90eBtgUoJ
e53OLmdOCGJtm6sVcyPXk5V8lLV1Fhg4TMkVMvCBXA796J5nRiVak03P2Fc+OdYhwoEgzqlW1m1o
yrPbBQBxxb63MFPKgUNhQQC0cpPWAx46FIw5jY9Y3PiGa1LOsYRn4u5V4zAgT5VNRGsxEVQlgzVB
21B+QshFEDQ+AghQfOHLAKc1HNbTBI8aZZ89Zj45EiPQ/0vAqrrAuYW3c3LZtjJLZthIJawhLT6t
5vTCOvSI14F3KjBTyn3JL4jCSdCHqZ99/tS0oLeYbFTBmjXdebQXZz+V29B7V5BfsIMoND+n0c/5
ymNoMh6mCCIoiYYM4BK+SQ71S9pqkGlCw9cEwmfH+MPezqigcKOwiTjYmntLf8FU5cjfuSJcGlYU
oPbQf5u3D+UPvkywAQrl2djUL+5HCjl4H+2fcBM/iM7/RHF9Nb+H1/Y4PXafznPtXTHvVomTupMn
md/b8rogeN1wmWgs9tYPqBdqj5rACpBBdW3hAo4FIFKEdReeWHrUCmZOOwuK9bJ3g00fYXbHXQjb
fdUdED8yH8ecOiKxppP6hu04DkDms5YeDQ/nx9V0z6605N2DNv+QtUXpQZmLVW+/g+qYf7GPG3gc
qHAwFozwBgDhP5q0sj7LfNy1nW+A5s/42D+lR7wu5N/T00ct8GMM92BDs5JTkKY9kxW/mPdFp9t9
NDiiTUI4ZvicO+goi4tenTEGM4kAAw7DF1pdm8tTF53xp7SSByiNIGak4/l9vdrlF2MXPjq/Vb0e
UO5pa5Q36YWMUgCDLX8nH9f9FoPdKll3LLAQhRDLlW0nYh3OHICg8tGYxbiJ4N6CxFwFI8SIBH+j
TbZsSCGwkQ5p5NSfnNdZmoZN9R2jLkwcli4w5NytA7cHVQbWoQrom49zqc8QqmFWan9Ow6Hcm1+U
RiciyBcBmp99Jt2+NYAQVtlDflGLM7+hG1+znpSGrdddHwh0G2C0ji8l9C87ecTQUE9+osovo7/l
a/c/ls5ruXUkCaJfhAgQHq8EYUmKcpR7QVCG8JYg3NfP6bsbsTs7e0cjiTDd1VWZJ9cfbYmSkoFt
ToEEcUM/aef0RULdBXeuxRK8W5D+k1k6Y5mef1szfjE/yYVs3CHZ2bgF/cmd3qgUb7XbhnwTnMyQ
bvFolxsGX7viia7RJxM2BjuMldavrggLYG/0rCnCQgPJMCM9TOcAT2jGoRbjgVFvzMcVGlZqSH3F
TcagQ8Xf/yIKkugZsqt8DigDj1aI5bkIJxr/h01AuxxhIbksrvl1x72aAoYRoEFXdYcvFY6Kz3aO
PPJlU+3yYPnsjjyuQ7CJarRkhV/CUDp00F1XXkk37oPqjur5KxNKOF+2/Z7PQB1i7ufkgwUpR/VM
8yFhCrPsp5FNA4rghYBihpcUnGR5T+8NvG7zCw3cUIR0T3KcsNjKcEb7qsmEw7kf+Kb1Qycd43lv
xUcBWiR00LcYtMhhM+8XjFGbAXaY/qOXDChAlKGVrR/K59svJloCDFxseXhzRWZc6XUHUuCysIKY
9Z2yhodtFYxPM5O1D06xIFg8M1xf7nsmcw/gSL9Vbafsy9Yh8r01QDPiVj7mzT6X3Bz++7StvfGx
iJICz5qPZSVNPIlIsbeeoRz0nkH5zBKfE2bxyG65QXsfMfSxwiJkOMo1XTmeRKX6Svjy7afhKEZ5
7yl7M2Q8lLwUg0NTuKYUpqFCJQ5BIGTcm+UHcHlEZGePw0P9NuCd9bKjs6AjpUgBW+BNrwPPGgzF
xOkyry/8lvFNe9jMW5ckAMMKpvUd4RRn4nPG/S0wezjr34zEGBlWOD1rbuqjE2wavpAlgQJBYBvi
JoummUZd9WkBmbIArrRMUbrmfhRAlRbnF8ciSc/2cmIB9vmWnsb3dGYQKqQ/EGg4EXKQF42LxNY4
fW2rH5meCqSGDNKoylMsemIVquL4tNSo3gxw+fS2MXobTCCwb9JRz7eG+pyy/KsUeRVRac37nY+u
CYLferqhKlwsKUTX8j0hPwEs18rvonV0u9tHUXJjIGwLIXWa1wEGPQP8+3IqBMqKi1vCFYN3K5eB
lOEJSDi2iSXyJgkejai1RTNZFCPv9gKNb92J7rSAhrbD84wsbk6eYuJvCs2n+SYK2cXsnsAxhGqF
KZq2CEFs2xnpe6qjhlQhTyfj7UQAryu+mSjSEzZM2nKaOB3Wx44Sv4WHQjFYo/nBgQM9blTop7BA
zKknDpSiVjawvFTqu/gy/gS/q0u/0GZKUYkdBZq6LOsPgkLS2WGjeqbOxUJo1nBuGjslEHVYmdVf
4tNwo7Txe9bqV0ouuGCHFj6Dfb7JIT3GnDbDKUFYySpBMdw+NOU7ziyWWYTE8/4uB1pFV3EnRyEH
C4X8AP48xGtSe5WbKzzJjJwF9mAE7cASQyHePmGKoHBR+0OhPsceqx5dUF7ED5DodHDZ81ovY3cz
Qkr4fN3NvVPY2zVKWFHD/gs/5Fv+IPkby63UbfnQ3y9EVUOAAjlqAHvrPWt8SSsmS16l/Pb4bNbh
LI1fd+NsJGeNg7djGYeJVFMY1UwuAauz8x4BN/ntFZPt9Ar7lVLR0oJbyAGiNvesd3qFFecZLCNv
PiQwAWip1odEIbrpA64aAt51n5VuR4NzWx2L3CcLOopPBiAIlhwixzWPRC75xaJ3CpIiRKqnvm0s
ByLJzQgyDRV6IIet/AplRtF2DJESVoLc0eIAUETn6XxrPsq4T/yVxVn06DbTDq0Rgvt0OPBa3hNx
VWvdU3TOdX76rIItYGDWoB3aTieocgfQljYpy+zYG4RK9yDO6MOSt7Ib9q17O9xSt72i0bJCwszg
EnAFDYaMPAXG/nYobFqbDouzeY1Pm57YDf58i1tMqb667kSn3gTZvHggcFL5KX2njETyVbAoATBz
7pCgaF64cbYdHipi37YgZajU7zvzyTACM3YNijUlykTsH3xOOnpwDYyd8ooilge+mIJxn7+jJKVX
C/qTcHjZs9Un+F4AkUneJYe6pwYiO4dOXAYGDNUxy6ny03Sb4L64CshNjXsvQSfsYPLpD8VANGyG
FaU4VCQYlMHavuG+wQJRIzQYCFQf708JNsDNGpgDeQsrc34+JhqFElMkOmV/SGbPYsfEqMQwDXao
hFIVZNANVoewCNhUhfZ8yZgUM7K94Ty2+Q0n/WNZGOhxUOVwB7DWWqJWBYHKViFD/V8qdIzHTYFr
GLEOZ7y5r0HxZBGI4pZlSNEDSbn/yhwN4AU4cz++iUa2NYGOMM4bFEXslzNnP9L/kHiDroxyqkuD
Zw6RiTbnrmnc9x3jn8wCgIHWu8B7XPsmZL8GFLlwMhBe+ahkeyN7mNSUAlVzTTw0Y9wejGpGkKDu
bbUkkCcPtZ7P+VulPFH0Y29YV1GvYfl4x2whtAAFzAZSYjPWuoWOTjJtwrxDXetotGPQH6AzIuJ8
OspUfzUSDqrtF45Kzt36xRlZxbNrCBsENZ4dH1qdbbnPdjGrp1C40GyURkqu/ABci/QyktJmkj15
8WnBvY2c1m7ynwZYY2WYgdz8TCTrO7kBT1n1cR9oh/HLrbmE4X2zo2sixg16pYWSWV6EQqCEByHU
Q7eREf89LIclLNJ7KGxYKsdFNjG+vV5tnjUOEX3Pa7NphmNjxxFeb8N6Ltv8pUAFkcgmcYhsLhWl
B92FnCMyuu2iee6q2p8qNM8Kg1dl8Eu12a3JAuFXCeTEPAh5vGZme+K0dxXLyipYJzPdlNH2uNnl
ugmLoqA2OXUlEDxC+qbqrexuR6ubfqS6C8aVVxJtMSmkgWCzx9hI8xI9Z6b6qoTEMekDFX6n0Ktr
+DHYXovmolC+mptIJnBdShHHioEkg9DJxrJzsxAVoVGoLqqxm/OK0pp+ZEJAnFUF9Ere6kzdbQom
LN7UIencIEqCy1N+1JkdqWhY6OPscAk8qDK7C2+cmCjT2gDZ4omOLgTTyrg27fCa6+2+Z1qWv5Dr
7SoqeglE4gAHCv4N/ZKa3mSh74RcSi/TIMglxW1Z68+gMJsq90R7UuKJQpcb3b+MN04HhcJGTSW6
vT+VJ+tRIyfgRTCgt5q77qlHliXKntSgSHnDXOm90BEgRMN8ZSgEuUGGk1rfXpTxyDlIAzOwt0y3
ugNs3DMEytEYuSx50rijieHrrg7Oh5eDR1WizQB3Bp9Y6+nBTRNk/h7V7+2FDQPzoMIUyeX0RYjL
6GFuB44KW4E+OKGKOy3cNC4L/AA/F6WOOFNtNwGHtgTVdJCNO6F8xDVIt+ELozeB9/nLrAYtybMc
VZDM/8kXKyK3iu439f/cRXl60BpH0oJNhXfgW0Uv4BHSMtQfFrHlmGmJXnpaDG/ykxaYITocRuHb
UoH4zNDOb83IfKCCaKtw5nbtxiXsB2ad8SXlzJ1ggLfgcSkVHtBb4agNJcHq6uaeQdIpkw+rgC4+
trgjl/vrXa6dDNSVzL4zwicwsTi1TMDXZxM0LE8ECin5fmyIlRliKh1SqSthSZ10ugbIwzgvM4lb
amjeeDc61O7ICMmwDXGvNE9CJ57m0tGUXgfog4lF05k1AZ7lpm9BE/6k3VOigCdQfmsO4ZP9kliU
nbvC8IhJBSZLCioHTtPXAEEHxRL08o7xmfXG14yhJL9UmwC5krpraa7XAJ/Od4ppp2e9Ca0EQJmj
98cskBhrmqf6joDmI60ZR6BT3HFaNv7mA3ADeT31mNtvYSUfRe9s+EakNM8vRvMIH3GazqN60Hue
0RQ7hqcwjUX1+WlU7yln++fswbw79Pgi9MlUFyMSRJDh7so+jgHQQMK6nZ7bT875GUy+E7P76oFn
ZXo0XYuTDB+u7YJX8YT+eyxtNVzHv5xZR+7fP5EcSpjpk3elfGRxvud/96P+zgsSUeBF/GYn0wN5
4mYBAckH6FHjbuihYgPWx8bvx++qa/qdl0aILIM2jH2QCfFj6ltH6SfnyD7vdK/Dwc3Aw7N/S8ix
uz6UAl2Fuenmh5TZX/JEPLoRc5Tmq0ZOobSmRSiZi7H71nMKceo/KShWpzwQyKzz4Tl8BFKIAOpd
R/20tb2UHl5o7rlTfY5pwr1RLV10jSI+YLa9Up0qW2iEmPTNXX24dU5vfQOJNuwXEjNnrGJkunKM
6j3+JpnO0s+d7V895L/4QXnDSbRBi3cs7x/VDQ8Dfbut3F10UM2paP5/qBiSmWAfrUKMJsnORAJX
/grAxYzSZgr4HftvCp1PqfI5GNIU6AMs6NNBPeYosPFpvrOGxchZHRKTDNNX7x7efd5ATOxDYIBh
y3HVbKsZ/jXa8QOZ97f7YaY4JXmhQpy4Xb7gYfFb92Rm0r1242PykAhbyr48JMlRNMmP+LclC2vc
dqQhZjkrTsC9nrtaLnA3YhUmLVcPWmZ4angjVJS/ggbDR/wH0W8J4uRRCIfgA3zlxDRxjI4yeOO8
dQqm3S04MT62dilxJZCtxTEnLMm9gppX+qY3iKChd5p5oLoKdN4+uCYDlabPP5gJNnjjw8Tmh5n4
CoEslJoe2kcRT8MCGFgyDxY0DWbWw68MG5Plc3G5Y5PPl1QRcH0adzMi1PmMU0ylLw8G9NNmDWd4
jqFJ9xfLHQP0RofxAhOR9MR6a/uTxIhgS1sNfudEky+a2OQ7h95FExKvE1Lqx79jRFIl8bHMi70i
1CTP9hWkfVtwYRxfKZJBfDTIbzg9UfXGDgUbWiV8JTbbKKBCoqF1h/TxaLiFc+VYEd9VZtHnDUDW
sQe5HnQ/85Wb/sSMc+NxlwDScUYzrrHfKf7kj4EaaFF5KPlZtDzyQI5y0+UsOnwiLR6loPfq0FiC
5gIJH14Dr14XcKtkkJs+T+ZohMgMqS57NycVFVoqSD6mXPw94oz7PgEwaIRcXHpTdDFPGSUw09vB
Ua6mR4OT1Yj7W5NJBd3Sk5KdFEheRoUBVxsVBy0ZUhXJ0oKVxb3hcHkwrvKVhbY9gBAof1GsLq4K
P2M48E+l9EJaXvLQctrjAVA/ufN063GN8tpZNBH8VXX4IfmrTWeCgJnaV/kD6zu/f7TxmYeHJ4Cf
i/uURyW3fb4RHDodLgdo2Qfm1rwAXMBxq/dBrzoDeSMO2uklYh+Zm1O2OTJlaW877cKvWKuox7G6
MS1gUrcTKQB36tCTcdEr2KIezyi7MAPSnOgS5kA+XeGW0HIeiYHjFkEnB7KzpOLAsy9fuAoSXAa8
koYHHkd1VolI9F8+ZNfAg3GrEvEAVDLIS9vmolYOKzZ3Fmwi7WDTQnXqKBeWkLnypsvQH6co638a
+Uu7xvbLeOeQtZW8Dms4d4ij5bcqbWlLiZfvTrTsA58yeRBk4dRVrqryxnLJkro4ZIWD3BsP3LM7
Y/2LculjOovwgPNfzv48DssXSzDtcksc0HlOEHb3J5FPuOG47vVhDS0P2evxzuy4upqccSQwX6Zy
MJ7a7mkaL8Xqdg88t7f0KDd7uzsqSpS+SrwhixxI/VHpf8vHW/qRIAfDlqIB42Ad+JCLcLa/N/a3
qSOhsd3mvjNYyXEoWq/QHDbDPn40v9DS1Oth0/sI4TfIaLe3T+Y/zQ81C23xnKrvOALNBFJdR3Ec
tPCMPancpe91+snpMvYy/KHQVtxCO3Da+OD/3D77GC1EMOzLq2hc5g/VK0wmqt+DUXhtkB3JSLPn
Q5wEhOuc6O2q+/zEV78brzUV7rMc5lea2bHHMYuFOjEcU/QshwjR2jX14l3q3f8olzG7BCYcFSY1
FGd+mzKsQ6sXYOTqphciBtA+kLqdh8opRcYz7VgBb5GahcixMaMmRxn0B4Lrz54BhmBHX6BbxrGX
/MmFb6MQ8thOyGPRMaagjAAvsxuvo0Po3YkUE04/Bqez7qjzwBYHfWVdcEtzP8gBR4QE/dgLa19x
oKFPwDZFN2x8zGN3Gnd3j3IZc97GQbFLKli4uSZhl++Shk4Iaym7Ji1Y03FXsrS85JdV0/iBF6i7
Q7+vsONtC5RsTAN3cTCQvriDrKhG0hu9aWI7MwZHaHw8+ZOyjtT4qjvEI6gzqntaXA68MVbmMYg9
KQtZrgGuxj/NT/KreModPvYjYgZQJPxCIb1lHLgoj7dZCABlppUB5+TmosBlzWac2ZjBemV5ZkzA
+5lF9bfuxoNDewQ9By45tDr8p8CrAhyRV6lENelsvlh1cWKR6Yp+6Xv1QTxcyxnMy1YSmOHqYL1m
hZv99TgfPzOmV/GH/qbj8GLfAPn7kwYd9nrX9i12Mofc7glYCAnC19s9orPVUt1/thHCtA2bF6BH
gkXuz+/1Gy3nlVvsj+U7OP6+3o1f+tusRszN2qg91qWfTdvqlwvCXSNahobuAwCMTn4w39irgR+S
IWYdee8R3g6s6JBByBopHRaK1vLHT9rtfJnuoQeSr4wBKQaa9/pH2Eq2TTCwDsEwZR2GDvHXBdRM
7DF1OH9mTOKPGxfhS/ENNgE9IMvnhqgnvk+UbUIO+pYmViY2hJSBBatqig0XvjFDmR1aPN5NTL5v
lR0aJNJj+mDK51BZyAFNijXSr/qfehaaPY+mHJ2u9L28xj/mG+lvPaoQ6kz9TdtXUKSCKdD23FmL
SaLYyN+o5n/T9/6CWLgK5T6go7SVQlbdE08eYSlu5dOi/xsJCPStcQsJiqef76TKhFA4dJhqN78W
fhLVn/c/cqt5sH3ysl7l1y6keTV+1eDknOx9xVSGM4QhzZb5+FV9lJjVbouTHd6hVvGshFysVtuV
rnmV+Em+yy3JgDFd5q8k3WIgpWjNQ7rFf+MlC5XXKuwvdTSwR0eVL5wXbcQjh4JmXbGuHQubMaby
x9pIDVH5oNzZ9/2VRpLbJ6/W5pGxPo/cxqdD2LziKeSAlf2xA/Gc81S/lrgbyf3rdwhf9HOL6Jlq
POyKw+IROMIcm3WnOjBf3hf+GNEuK78Bpbq8BWja6Y5WofJZMT2nOOUd7phy8KvEANqd9Mqjy01C
IZiiid3mEWFcceLPcog1OxVN+G39DcuenmBk/dD+AzW63NyFvzL/ojHvkX5Hp1LnRafe30/izfMw
qE24a4qXkYqAmRAwelYXSK+cupkrtG7aBpt9MvMpuRhgtiP5k54tt5LVoDisYn2tEViQIUe1R8Rd
8scBmQyQQIrRJKMjdVpzX/yWm4ALjzQE1imFybJHFMAHUa88CThfdBtgzc5ciGtFKf8JqICBNW8p
D24EmNWufdkjPDUm9/HXZj538xi6ZY/Ymoe3jJjH2GUR4EznrpGFzPtCt2Fyl5fOM4anhjq2CBl1
5e/0mPm11d7jp6/RwEe+jhdand2I9diPPf4hE48s5PvAaKN2ZNGjfEagjSGXml/ZMYAl4pru8dvI
QbDhIoOAFoV8CqYQo6h4vyZCd9D8JXjLdsMh/9RqxgQBlVn21hIbg+WIrTcG/LZlTojYAzrIt/qZ
H5SIokEiyxfs16k+UMNRclLqUUa1P0eqEcPV9ht39BEWheDylN2auvT8sWAMic9CQDzT8+aDt4Z9
5HrjfLF42ZXvO575MQw0i9pN0ADIIbVfIuIp9yPNYX6IbOw26W62vpUr1TDHteySvcE8laurKOTc
XHWpQ/ItFKVnUtqpUjEMkT6FboyWokedzA+YeHE4F1Jkg9D6I03BA3zFC6y9GeK7ArOGIfJRUqNl
IAa3HKms3gO4HKDIeZu/6IPbET1jweNgiubwJPAAZL/cE2H6uc7ckWw7X6GlkpA98qx5XHZc7Gl0
X5+H1huKPcZLhbkM+7K35gcu/xTZEPbpWjNH8tl/aCuwWwKIcoR1mWcAOeNrcSg5LBYHG8QB0keg
SlvaKLjLlP3Ec42YD4hdwha5M/DuRKuv4ONBD3Hl0V09tly+XRw0IW3pX5vtHNcon9FhIBpN/hqQ
wLkGHQ2MyHQ3+/o3iwpfZVAEmgYBHRbD7XjF43Bjta0+JytYLwbDZfresI4RLGSXqT2tFy6KFihW
oGPnvka0mHkd3JEWM8Dgn+Vz5p1HTX7T0aC6vMX1t0p8KIAAjAU/czQEzDjZ6dgiebJjj8GC+EMI
bvN5TLxu8yi/1seKIiriutNewMbjKh4Cuqggu+kscBv0/RRKHRn0u326gQGMKR2j9GV67AmzzZkd
ORSHQD/AGhMJTjZT+Xo0250SpmTP0rJbaK9ILwqJmwyDqSUgk0BbQFuLeIudC4nuZ/fBkpUAxNr7
fnE0n5mWoPtlUIsvozADRhVlGWk/qRwmI3mHcKsh9INVBub1xWfreEdfERy5Hfb2J5UhWBGwV5sY
XoE1w1SWH1M6DJBnEGFD/2H9jmhDvNoyQltQVVvzQf7lqMlovgoXzzrdCzQUbkOawo55y3BZXjfi
rMqzqC47OEzA6+U9Kxfi+gQoLPZxJJJihbgLVqTbJh8WSzStI8Yt4o4ppTcmR8mlpGa02LKx4MID
eYrvbkKLDivB6d8GGtiskWJFR3xU43Gg75DsdJREPtYvlksTDsIPuSoFS4KB93573+Ob/5u5a7lr
gbYU119IT+j/MvuUVTc23lbU7xX7YMOBzcxYdghB4vXfLOf+z0g/FY10OmYkf3F7yus/aCVWt7Pi
Z37lmCAqtJMLHbOG7BaY2LQeaW/hDHqwfqrDnWFadmz8OWh8zlJOvz3jkuM3Ywuyn+4HOwKT9cZg
yuFmu/GOQD0I17bPfNDNDvW1OUBOOuRvSJblD5bqY3GgiA3pFWLo23w358QNt48j3xBy0oltIzul
7nnjDq74jp/nfPuOw8lpHP/xk0XKQUSwRfG2XRzMCFvKMAROxvZw5snbEjUQ3PfSrnZXN3lsXjWP
wA6v8pjmsfvKHqbVSIqqRwQT4XIgM3brEpDjL6fYe0RssquCZPuIU56iiJMR5Q2S3PC2m10oEMgv
aP87PxAet1YAzMc7/DzS1d2es528J9rs73YCbHDBGGx9sP8iimvfhi3D5+3lDGPm7efx8SHbOaWf
OLIH3tAx9uLvCNDctv7wlH00vzwFPLbV76ajDLB+8n2+V8+c1b8A5JooN9bnGXsujTeamD5rB8IZ
uhOXjXd3ib7otha7nwHkDEH34UkjHtgOI+eh3n4SVeRc8u3DBSu6p3hENQXU0jRtPnnPFg8tvEN8
yl5yEZWDfAryE8uNY9CqBUi7/fv5eWfC6gxOz+Xs/daXwuWdUUvCxTimEXySbeM5zrV2kh3C0e0F
ewvFevZ4P5AD53xutz7WyJZIURFT8l3+LA9QUdzK+UHtsWV49Uilxn2qCd5Cbcj7Iv7KBs1SZmIj
3TBiJgUMAls45I+yGuClkhiA8Uuiot+juNlj7F2wrGJ8gEGqly7NJ+OFgW5y48AM5RzdqEPttO0d
PrC4OSXtIzs9FHsCXXo6oz1xmIgrCNJiurDNLvqp/WAwe9B37NNO86LgjBPyEZZglObpa/Gl7mi5
FJ4cTPvb3nCVoxQsT2BKBiqsP+O8PBvnm4uPBv2Nk+32QIWj8cDpwePg4KUhnZEDkL8dCc+Tf8XE
Em+/YbqxKVF8IdNwpKB5QXGSQOfeJl7xw2GBqVRzVZ4TekUUBob9gCpnax/It2RLu33P5+Y0svpA
GNDcjj3iwkTB/i1wJ/n0JS/62f6tf0rSTY8zojNaRYuoQXBifOBVpfvG23C9vSwb57dXXq7KDxoc
PvltXwb3x5jMnS36mvq6QOvqXTZs1B5VmKWAbQOQIj3V7C0sxg8cu+XN6+Ai3EJl5XkjwY8qjr2Z
/Gxgt+M7x1FW9OyMF6KQPzgU0li4z/78zQwqOyMzp3+Wn+yzKGIPdyiursD/BYNMLqvHSVkFedt4
2q6/0hLjtlEH4zNHac8PKoKuxyt5uv2Yx8QKuNWoCYaJtrNrH5HuTtwU4jsZYyRbzMFMX9mJpae+
CCD5ttL72HvMIfPNJ7KJVECp4JGmJ1gFP9lB/mFdxKq50ifqHQ7YVpj59JLnV8VkziG9l6dy3SHP
bXCv0CfSCcjY2mclfahlX9c8xQbiQafOWdX8pZkJ5vSHvfkOsqd6SPYNi6bm3ZZ9dmK0TRmUeSLq
mopJMIS2QDimkg61Swub34mhg4ZMUd0yI9RCBlQuVY0LDWz/DBFRfyZKp/2u90bI7H6i0blt9+3e
+N0Qgqq8yr/IxR7tBytUn6lS1+eMFZFz3/wwH9mwlheaii/DmP3c2Ju+Yu7GeqINsF6SjxtbC1GN
I1g2zGywaFwNN+hbTh4V4yU0FehlkFzFJ95fLj5tKH5vVJq1S76KWu2YbnWH9RkQDNEekKsNz/wa
9oxTNgFbKe0szsKoJUnXyS5crDt6TuatpPLxpCukS3B0pZWGE5AuEK/xAssEYItjUdF+DCgHVNqg
ZGwhpt7az8Zu+dCXLXuVEEzNu6Fk1I/2a9+XfkeeJaGORMqqEYB8tD9o9xAyNYfN4M0kOJtBgWDU
Ohe8K//6OcJIBaKTKJrVYTA2kWSfeUPttMTC0L6wnyz7S+0fLOmbZwtNWg7BMT63ZYDCZIU/oj8X
fTDevvWnnkCPHnk+2/e2+yCpnhqaMBiKA0ZIuNmd5ICMgwGV+cWzxhWkxmd2C+FW/EsiMIKzFD/g
Yj6Z0fhMupMRwdX9AmSP/aEbSetD7Oe6yAxNwelG1fL4r75ZyMehrFlz2tWntkX9zpEbYvrtmcJS
tPmQHVGFTrvnRN9p1EZYC/ZLHyZ0dZfmtbV3agWtrrZ8abO55rbKuDx3OSDYy2MWT/s23Xi2XUDg
fbORcQrXaCm30R3Cj7D2CNLTYnN04qQ0W5y2CYNOk7Nkj0d8wr4dJ6E9o3+xfifaDwr++8YgeYK0
mJ5k1c1EmK8VM4hlw0HXoDM/YTxzn4t/on0NiliK1cvO4CPMfo4YRW1uQcuUWeuAPqCUH6bDcv9c
jeNmdNKcqQ9X2ahQnLLwAAOYedOW1XAmyKEWs1aFLr3Rp5FVBwWyfYUqWyjIdQbHsFPikuRS0UcO
BbMu4w/VZBV9ma5Nw1pTPMmzeMzV2PZAq2XocG3u3I2z5IxbO5eICiV6+9Z6N8ptu4cYNBXnpv0R
PJuyU19SZLsG8hmckukC93sFmIjvXc1DQRIFwRgqG3V/z+kG3jkAhMLRK3FUzFeYw1RryBCkMhK2
hswISUPU7QV/76GQ5J2HUwmf3i2/dhSgApvb5T0070tiP/dI262lfVEzpE86M4rhcKOtAAljYLTe
l9KDNRMvTFOwBIm7nMnSW1pkd28rsehYcVIAC5leAi5nOMjQx4jER78haNTzb7Bp3sRUzELGIhVv
d04eU/PDxYSWI3Hv+Jf/BxQd58DgFKa9J1o4o2ewuYtGy/wHj6U2CpBXvV8RuOKqQAYhSJv2QMYq
rp7hESvepb0NWBzB4RFbnSE9YnzHFECicEYIxCC6SrQHgLU2wDtgO6CYXKWCxSKRL1R8GyODPm0n
dM3QWjiuHpEeCeyMqdsc9js/GdVfiU+U20zI8CEVqlC0fI+SFOkw+9QXQXCZmX5IQOxt837q6Wcv
cn3Kbv1pk0xPYDPTiawv07cByVGzM2OB7j3pW+SNkDUbhhpFqqF0MTCOPePK36T0vPMHzBdYhRMu
DStdIyvuTO9OziekfIwySe3Sber4HDKCfsfyLlAYNJ2riCewL0l6HaB52N1uwumLHEgQCrV2ObDi
ptz2qS93ukkDVX0GfgTpTDBqKYa5gpiriAN3+b05SbY00y2uOiiLkh3CzDnfMTGQ54tQswjeLtoa
MjSCG4aQlodVAJprJjy2haYlFMg5QVtS6TaJJyCVHzPFIP1HSK7+MvmKw5/lDQEwA8RiUtnxUr9b
Q/HeK7czlBScmbJXctAUwLYNcqTSst5kklH/vYk8RwRH05D0BRBswGWJNtBGfVIo1vOYS+gM0PAm
7WFGbtknZCn1fwJ3tGYf48MNxxJc2GT57mASSfGfmf+wSQAVWHAkyRJ9kUGD1xc1k/VgpOburhM3
ifXLOGMJA1vuSt1xNl1gNmv5UumHVfRY8LNQjsC+hYS9Gn7fSZ5EyCCvKSIzVcNrdPsexXiRvjTs
hA/JTpmSwmGd/AaqVFLFriZqHzqsnXWqDADcNkHi0bx5M2gf4Cuc6MVm9Fk4Vt7wSmDfNm3oQerT
VDwI41RdG55hduiiKPfzP4nGpQrQTwCxFOUpXRiENTEJBFcF8wSYyaccsUOXE7yj9Q6fvJcPDf3P
oaqdGlVejovNQJamE7ZCBjeYKIlNDzZaBnV/TYAFMKlGBAfdI9EU/6688VmJDyUS8pyIuSIl3tJ9
AJ/DKGQAlEnQb5AMiSKABQEj0gCkykBQwPI1bb6A6hqYRQSorkOGi1UMPMEti4Y2O6eDUB2+xAlg
yZkNa70Hdf0FEgk5EBBH1KaJqQRKW0Yjav9kBhyTjI9wfFk4zNZE23SfwkrgoyxfYKPuDecbCt2J
AR5BDMVdPsNMaLldzSgTanepuMZty4MAAw9sAmtDe0drxLD6VlGw4/Kfy4Gx9pFPDWZCKLRn+sUb
Orim/mmpFBbJF/qsEVFtNVMEzDn5HCQbs0RqzXOiaQwNtF27sOCPvQ9UUgAATNp1FaJhY6HZzbcS
ch2unYULBvHO2pGGoOSne/w898jOJ1WA9Uzx3gEE4k79I4ehcV8BWLaaMLdHQ80EShiYSMVSeTDr
Dm0Kcvo7u6OG2tfCND8qJh1PpmLazx1OVDq7AqonUHhoDxfrq9baD8Gjlsg1YHgHYxaJN2LOASl9
QimhwXD4/94ik24hmLBwUsCIIxaiGJBkWOOK7C067jOb5lTuxOlBeDfnXPLqQnqaNOwxOYHD2Pax
0TQl4vsYVJbQerHhl9wLE2Z4w/B8okMMDH8EVAjV8UYCpQ23RsMNgJQvp8RRJ2fGx9COMP8x2qvM
ALm4N8V2EoBEgjonntx//zs/DUhj8IHCgst1v6o4TjUCE2Oyz2ucxgE9LYy6JFBcgrckl2dAmIId
yTJXth8tXklknWXygH1VCARJeRgYeKXaUaxRQkve54kn9JLDOMPsKNlTfXGThJS1Y4VUyBeIGwuz
VepLNmoe6YqLrGST7xvyNnlCx/G04WUdCnObFmjH8Q2zjYJzfWQ3FkkREnMhga6YqAvJXmcLXzlL
dwsHIiX2FByY5GQrZXVRNuyMsNJ3QkHZMRTVsefV0nmKmZAMqA0XOuY6id0Gjyxog/sC7gQHjb1Y
5xsTlg1DTrZRLICj4De6SO2LDh989dJhebFl9VCzEjMTjCEOYHP9R8To/4D2YM0UyQk9kZm1fSmL
xtU5qgAkXjhsL7DCOQ4gaC+J9FSgm+kUa4K8QIjuDqIoSTU77Y5l8D3V/hbVCO38G7S0cOPcuSkd
XykYsy1DFokc3bwjG5v/Shv5kJqpjw2wqWle7tmutIGwN5MHhJKwQqXcaLwcxSMHgj5+aG4he4Kg
vLGVCtcFlN6ZqkmxLzpDVgG7AjxoTRfgBGjJbP6pdEloA45kjwspMWuEqDFBAR26vgkZn+ug0RKa
jZ2tCvOr3pdH3CDiCWNHIPwElyaaHCFpJtDHeqIws9kVYxsdU2Yz4twPU3UYk+EJDp/Y5uAFCQjW
4YZ8+l6Q3kRrx2InJijArMioMUja3cB5G9bjpH8nyiFH352gpRn3Ld0ZVcV7DqsV2RpnXbtGIQI9
w36ToCRCBy825a57hs2CF3ZC7JQ6PDm3vfRLYhjVJ5UWXeMF4WzrE42uQOoQPkwJklVbPFYVB8hi
Dw7pXgeiiC7aQUT6plzqzR0f1xA1C1g6820gvudWRDlFV0dijgCpiPJh4vi7qu0/roTYAu526eV4
f/V6cjSb6W3M6M8QZg5uKNKPW1bzgR6rFQ+OyRw1ZiCEFrqQ3zYSVkFK+Q1DBsBa6/jO5SXQQcRZ
3BaqgeaJZ2ECILh2//F0Xrtxc8kWfiICzOFW6hzVytINIemXmXPcfPrzlQY4wGDg8djtFsOuqlUr
gPiSnWYuEEih49T+b2VskkrApLzMHxh1R3Ok1SJuFscokf/SP2PPI9EknfMr/qOa7T3nc7uf8m6X
8hRoTFHDSCARvmNw4ydo0fIw59YbCG1FRUHnHOXk7kFsFF11T4YplHUTFthgwatGHQd9Qc5O/g1x
PHE46YM7usHFhW+3tVF4S8tFfBrKNTB7nBv+SzAf5JGas3irF3xfRus6Nfn1Ia3fcfqW/Jq03PuE
Xv51VBDtB+9L6ZBaqWIaDXKFo4iOZphbZpso5Tt1GBKyBEwcBBzCQ0dxrM2/M06cyTlyOu+syfjo
OG44wLc2IUmSk0XfoRDEApM2M84SsHMjg3SPyxKtK+c9RDFT1e7KbG0Y1ow3XQLdkIaruxT0lF3m
Hp2k30oohelO29nG50uKSTJjD2kk+5puHDF2hD5aHF4CTUeFztITx1ivPfr/obF+MmGKjuz2ehJB
QhvORR5dlbZjrWGh7bSL7rs0xx0hQNQVnkne8Rxnlqac92LFbhH5J61m7ZuHKvY+UnYEJdZDnIht
jJgFXvL/KsDMnZtMa5VHuphuwBGP6CnRrvDSYtEOIc8oq2KVewS5alT3Zksc6f/XpfswBTowzW4D
M8PC8cpv1z6S/V4xmivkouklsvVnTNxy5W/t7uw68b1tp7vRJU8LT0ofvDgJESIWEDj7hzZn4VOq
7hI7wMRQSjBdSU11wIjrQY+Dc4bM2OmSRw6YBl8xvC4kGUHO6Zxj22xunontDUVPJ22B39f2zeTw
SuAIHDT/uhjlTUWAtk4YjzmnoLwcnXWNj0t8STMx88RGHKLAhGbGdo9iwRSTe2SDSRQUueQBQ0Tx
iSmp6xgvBJQ38W/ltJXzVfxNRvQoHcsC18oPRrULKuso7Q8WlXbAoq3qrgU+beReu2h+mBvwLp+A
gxv2PA4N3txsw9G9YLFAnlkJTIIwSal7QSbmqgU3mpAH4WwZI+ia6Wg4pScPcs+9sZaqi21rmNer
IT6M6HITtNh5i0wdxwICkO7Rvq/GIt3rw3GM3JXPExMwB4U3BxQ4KQhQgX3b9jcKQjMVG6yPEJCJ
8x7OzjucE8Vnjd4SRhPyMz4NMLiDt2/y4LS/bfovil5wMVnQa9WgpFXF1kjboDGSAz/izR9aYLS7
jwTHbozkjQVPE/WyRMOxys4B8KVozpvHxWe5ynRcpWevYHtD41hUX6H70pYXEW6U9LF8Yah6MBWb
Yh/V3VaijBZ2riJmQFVHb8IbwfeawMwUOyi+Na1vP0kfiCfIvXyoWKobWnLrBugzTSDnYYCLv7ya
UrdUtOOw7crwPciAPnECXOiCEsNEkNvuEr2BJESaH0gSo3Q65zfTUzcXyVUHPGntIocobj+9pQ0T
r4l9Z+qhHAQi8ptgZ9rjxtTmrQm+YC3kEM/5lZ6Ung5u4uRjCLGV6AmHOD6aU/GHpmr1oGhiVOi7
5JnwHItus8V+2E21D33OthV/2sB4XhvuS44m3df8u7GY3lvwmggHZjy/tjFHFWFxaDIzPiWtkCIB
AslTkCUrdEoovDl6MaoGA1HwyfDkxNcYp06LjWCUrwZe/xGihZnCaJ1LSsa/PFQPC2UKISUOakn/
kqnHGAuFvk9pIOgcbglxzX/jIy1CGQPeAFCgGZ1hKdXCoFuXg7/zyQDHmYTeoqlb9tYxQRLFbvnf
LO8CEPDT0bANNuBQZp0xN1CpswkYOoM2W095eBT/ToQMKO4Y5YOyuYpfVTcl2xAuoCwfxRg663FM
dXDGCdEzto9yPQdmaTGdadkqeFX0rFvLOkShXb3L78p2q1wIG/T/0KrKEpVtyf+BU7fpGScbKQSm
5YWCazLfWmZZjCi5P7wlKHtMHHWL7LO0tm3YHQRuFBuGFL/1IrGvSV3cJri4Tt18AqjZ2jcD1Vac
CEMShMxCf+yiCXvS5llacvyIZnJ0MsYJRKkny4q3BmboLbRQl7jr8TFgMRQOe5cXtnLIKVY9PQ0I
lacR9mah8GrzhzlXj5pFXZ/fNGc8yLs79uFp0LSNOJCI12KPW2+8zbJNF3I+buFnZXDZvYoLO+HJ
H5AHwwonoR9BQVqjTFSHP0QBjgwFfe5PkiKAnQf1V9AeOq92KAk3S0ltmi85aQWLj1P0fNZ8+jkO
MJrWmIQYLQxXgmj5VBkDoOFFjDcWWnXdAuM0Qai830wjKsk8B3+QzC6+xuDHf23X+COO3OI/QmUg
KQZ+CU7vGNjApwvm6zy8SMvTBsHagBM9QW4dscIhQgAbRwjHFMcZKpPpskAhXJj05uI81hj/hOUr
J4nYt8bNqxkKOYBhjbYJoSvDrYHhVgY5H25ieE4xLUZrb8OU9LEOC1J1zOFTURzEJGMx0UtNPq5W
6acUqKxtoJAzf2AbNGEjVMIXVZCszfjDqk4RVlT5VH7MkChd0nkpoHN2mRZ18kFv0gb3DA9hQ+ts
Y8jmi2XjiMgX94I9BgSvoTgaBOGj00fXJMNW0HsQMx9bJyzWMl76Ch4WovWknLGMsB5CIAsxeeFt
NqrPxPUOfVA+KwUzlbZYDq1uGthSTYSxFtUBFXyq5XC1MSRse4s1v3HpJ5DvrFSnuiFaA09KsXak
jpCaAbElwPeqHf23DO8b/kq2/tONqxLjViPFQzS5hh7kasywVNjvQ/Aihwh28Ah/uYzxAO6Px1TJ
wsVX42tEek0VuEQ+4E8YXcM4OzoZXtGx4Mx+5G2AgSNye1FW4wd3Ry9GgZ5qAjs/Oqv4kudETqMA
++9RWXcpFsKIN3tWJH3hHzQLJ12wd9N6nDXMPVfybE9ueVq07jJYXxi5lsR0kEcMehSXrxUolmY/
pwaKbuxDacXHAX9A401cgYqIaSk8eUdGNze9cOhs+UNEQ5ozIqPlA2NGoMCn2pqeNcbXHOIChZ1U
HfHWsVl4+DT/Y9pD0oLL4ewx0RmBNQOx3MIBFbp4VkAtacfHsCtp9X4lJVX+Tpi8YcETjMazW/Mi
p9CwEN1rbnJtwkW/z3Gii/WC26nQplVEkrGKLRQwacWyFxpZG0+EgmiyHy6NWxG4GNJgWIHdfmfZ
e1BdQohXk3qZ+u+/lIVpEXEsh3fK9xmld0eq6+I+PJsUDrfeycGY8KqQ/xvj688eDVMn3TAhHJrn
IQEZNFa831ONNGi+wgXSQc8LMvAAPoC4xYoI66SKV6p3UBewBujMep215YOpq/fK1M+mXX5qYU6l
Vnus0jgxHtPyx0dzpsc0s8xmMTzc3nckRKvHNDjBfjgJ802Rg4yPekqQiv+eOxowFUtG8cpoDBwe
qBOezvk+ICl6L+JyxYpT2jEwAFzizm3or1yWKinT0QQfm+gUwM7XHhJsjnwA6wAUyWVxJAxUTAWE
vVJwuJPPHAfIE5i/cOuGCE6c9aOLqSLBnhJBIzMiO44m+bK82xACmvUYFTY54l3rWPrvTZZjb87i
HQZoTcqiw1cISbKIjXpjts4JX/lmfgX/9oAIrTI+pnpyCIEumvDSjbhMWKgc6ObYpmfW6zyYAJs4
OZi7Ze6OpNbxl6sE69/HmABS460oug/mFUDCkDjhPmh2ujdu0uFWl3TIdnCgNNtsySJVEciAKx9+
dTGC+wQ7AZueTGbObBoO4nMwsALVYkCSCYe5Kd8LIvCqyglaUs3Rd5S3sWNZOpjZ0dBoiLgFHhZF
Ivk0I4uVHMkJDa2k1TXgEjsWM2aMEL/mn3brDQ7OKBSe+orvTVYj63jwM3E6a8iBk1tSWKfEwa0n
TIH7upJUqPpeWhIwKXnVFqh4Q4d/G05BDdHvZO+F2yQdsC7TJFw6YPRL8LSzpw+Zh5ieqqe5zo+9
gEyzeRpCdxv63W5isk/ncVMTMBcDW+cRr/Dw2dFYu+JAg9SQZ83jhVVWcU9WAdYoHt80wBZ+LajA
XWSHq6WjyUGrkty86QsVs9RLq4QugmgVUIlDRfYi2PrUZ8Ol/0chQk+4EyvfyezvGgAX8Fw9cXcs
iAdEzapyoKU173bMUlfZYogx3RdLfNVayA4cFoI+4iG4suCUNkWBmQh6dlnfOVQQCbAw2VLVYIMC
TLj879xjBiFaW04aUu2exWFw0Kwveu8nykkmiYW/UjJrJuOx9v8thy5snxP0gN7cPv2dDDR3cv1c
KGYm7bpXv7Tj0WCFxSInLb6DYJT+PfHBScPdmP6XpgGOv5B8mKm7+EMKvZikxSEs8GKS0Z96x9KH
qwCHsg1OAzcluhKWwQuJ2ZvVvAL1sy/iLeZ3Atr/Gs6ag8vkuB5tYiCvpM+faM7uY+07cIYdHcpG
w4U+mYGdljtHfQfVJYY3WjPcCAonj3rItfO8gNjZ9NmY/cPQ4LmM6rv3oQPw3KTENaU+9rbx+ODD
TklyzAxLxNU5ajzASPx8TKIWMMLNMCRWFY1f9hugGRDnErGXNWF4JDC6c7KexWdzwskqdWHiYs8a
hv6Foy1DowtA+iDfS66tMsfVn0mciRSG0AcnYshfBux2MLEJiKioH5roPEVQH6cfwXda/4EDSTBT
8OEFlKmBMdCdlI5CiaLYuRtWdTNT70LrytNXWfhl8H6RfyXFvmbS8FiNFj/NsLzq4hZPM2g681bG
x5LSTMM4IPqMCc2RMgGPwFdEhoKgLWaKS8KXIhNOZ9k1U3b7AE5OcotdfE4HvI/JMxc3BZx/W1T6
bn8k/WgvXgRNyWKXb6+j6eMA7dHyLIJNM0CRmLZV3Y1op4XVDW4qWtDjb4UCm0c1jelNcP4yO+dY
VNPFDBTWDf3ahK1fadqny92Wy67r0drToU6zNqOEjYl58MLxwPi/bdkcaLX22gc2EukBr4utO6YP
2EAJoJB0+YqLMk3RPY8aWd4oGx9pI+SmeO684Sgmluxu9LIXG0jUytkvdgeDc1fa0grWEOqYYNly
N+oERf5YrlUIZ0IRGOOmh9x4kB9B9WQAMFWJEbGBoT7Oy0PQbiL2sKzOHW3c1SWE++Qr+5vnv+Su
9XqONRB7XQxcTQQ81xpjYeaTCd+RREMl+Dp5v/hn1Bk5I5UYzPPNkyUigwpUTrotTjCOIOLKuaiu
66HCZsfQ+nvAeAIZOtO+mtDY8b2U3wRMCGLvFEIT6t2FlhFX/nynI4r0st8YyRCKPXDKwY52qPx7
Hpr8iQ0BpYj3WbFNZS/Qgy2wELbtl7z9BQNjNYH1CpkgEVTGoSg+xzpdueyZZK5w9yEk7960N6OG
5TIb2XEdBzXWV/W96n4XZe4ruLxYXdKMpD3Gl6zVRqz24ArsM8DyARYbDVunASbPkL7FuImQBy5R
ZCUQ8dmrpiBITu8+tsQyaqC3NTypZLp4gAs1+2k3f68RzhMIsAqL28DPmpKSIu6QQwl9IFpbobup
TQwJ2BH6EY9QQgRJvI9IFpYTZfbMA12kcABjcHFeJSCheGcFxT4DnMra7EgvkvXElTrat2uhhcUt
Wq8+if3xGvbDFhZ0LeKelJuWMzt9+LzpdEPsIO21UpCzQnbTAxSDhrjp4Q/jSXjuxlaiRA+L31Eg
P23vW6c32uI2j67gL8wmm332QPMdRjeTle11z0dg5t3bwBoaj8Xfm3oOWFAZmdq4A3pGA6JmmB0L
yALUW+oZo9rMgn0sL25bXydNP2atcRAHaJJd1k7cpaxOIRaCHMa006A47aNLhKObrsxR39CdZAAM
XfPlk1GSlS4tho6GabhXEPIDJqIDbZS8OovhPft9s5EAD5W+6HPxm/TpczgRKgz3jISSfGKHp7YL
Wnl0tMtIxCRxcp6lOIVrCHLUxAjTIb46HmVrOC+nBWv2BAS8tY37yCMyAPupJcb2y8SvI/li84JL
ibSRKQt+I/6R3sKASK2mZivfTtpsKxh30UImgZlKGdIR5OVM22SdaOj9U3aw06bQYryAeoS0yUor
EMy/xhwcsZsAyeKvF5+5H9aJVSfDlHvwuQJ68RUYxhqf21tu95vIrt4BXp3sWLnVH0vJNnJCd/SH
EY5bRztt+HRjuDdYWn3CPznDEZ2vj7Cf8X1SzQEH+L1jHHhCGMxH62uUjLqHGSsXJNiE/SbrSodu
SqiGnYyEpn5mi3tJ9GrvcAJCVispj34DnqtBRsSstdU0NOHMIFPOutu22KO0lsII4Oo0v4n7F1iG
3e5KWgLfa7dwsLZ6aG1sLFvibt+wXcAkH8kxDYD7z+WGKANheTzfUVKDNwCaqjjzE0hWl+3+CtMo
YvfQ6eUuSds1a8vfpmbfwPEBQ+Igx4h8LTBYSpNmsn00oA5ozXU2D1Oeb03d3Ri5kF1DHErfDJfm
dMLgh66jSTvMwd8LeD65+akfbdijynrA2xjuI0Kz+dxr57mp+Qs+ZHcSop9LzExDHDJH77cvdzr5
JIOkJBSHwoVWHIUr8G74gM2qZzXvgGM1FsPnmwvcpzXtxu65H8BKtK9VjzPCRtMfUySXejaQR66J
q3OJ71vYsZq8cGTPzhveTyfG2HPD5D1qEBxj+PI0nuTLUFS4oTJutkn37QMKsBjNUerbjrlZAq5n
gkagw5+TtMa67Y6txfRAS8JzrWM6kIz9e8A0fefn2totnG0W7GIDu09A9tBFkAsdRPhCPjDwkD7n
BUxTvB+Yqa0owR+QYUR/KQy2NdTKx6IeH+w53LVM7Jgr6vUfJtPTfMEBYgHhBm8pb3wKpSOb+T4E
CMudN03rMpXaAxSaMI0/7Cw6G0rteOhtfKIWb1xJNIGyoqPLV8G5LaunnbjNWjQGIXl5lYmuwfzk
TZKEIh3VBEFadwkRU9EAtA6vJ8ZCp22XbcwwAkDF4aUtwzrKjZPibMjzYOcDAnUxE1YAwiV3x+YM
y2xrk0efTUz4rrt1WBhDEW/gHPFSic2ZuwoMtg6Giz/nAM8WF9uECpngI4fzQdv8x93UWxb+rMSA
WAgOwpWzex1IHCiB4AtaPgdmlY382idwBNRl3kswWRVNr4OGl7137jHrs1kwTBm9MO0mfrVRfJNQ
Napuwo2vbe/v8ec5kGlOHg5FTA1RmguS66VImaAObOxWdqbYqI0fYXCFYKtmvOtnJOe2gWvHtmb7
0NB7BfjcSjp79MNoeoVYp7OVxLvnknOe9di3l8xCGi63vaZ/SA1yoF4HbBobVr5gCK0u9hPzr29C
esr3HgAvW5x1AgZesSNqKJWl7YPU4U0XEyIcbvNuWrUDf5SSX5TaWfHUNrStxHAZUbPnrFl18tmN
nHnMApyBsEhizgYHE8QQdJuKb02wCQiCQWuEaS2EnlldJtLYmdOr4CutacK2JVNyYf+bA0ggBIIp
B4s0FgvzAGuLcd8ESxbAc+DdaGt10MdtZ7jrwAtII8Le1fdOGpvkxn9dZtLIWcYyeRuRu2UYscgn
0ZZP6alkjO7wG2MV0Y8h5hLkUTI6tLYDZPOpsS1couiQdOfEuoyNdpINqrDm0tTY+TsTNyphJdnp
X4hgQ45HWKAEugj7tMtuhbWzGEJsUnD4EXTyVa079ZglHcpbtito2gCciJ438SB15eFwZd1lA5MI
BKhymhsERbRLfSq9I+Ra/nlJBBTujrAd1eBtJFo1Yfay/WUtpLWRtYbFBE+A6iaFezgYW8tC7IIA
K0F76LpHNzt4GGTB4AcTf0hbBw+rdd0/RjRk0jZCuk7Z1qm/FAEoPwz+im3i1sfWH8Zcx0IU7ytD
2wNcq8exejG4evNhZBxJtpYBCDvsSTgYlu9keDBRVM0nDQEvEiXnACfAc0/80ayF2L1JE/gVj1W6
8xQxYSS6vAQ0SNGuTR+acQPUzxBpi0qTvOeVsh/y9mj1DwrzW+0UeTulLjT7xFh13bn6wGmUEVx3
djQiXfTSyor77PhHQB+Qi6YU2lXTHuzmCsCbtq+l1IXwycxOfMiIczmSgmb/gGpdbSOUyFi3INdP
Hp3m2dHOtXbVwmtff0AArYqD229s6k10Mpwd/91OW2ZL1nmRfRh8oZ6GVGWsGLaBc/XYvg6Xgk6b
GHR9jUqh7WDeWm+F/TC3R0YG2sI2Oy8YALsnXBGn5MgPiHR1xp+2wQIX7B+M0CFPL9R6CvHkvfQK
h0LLQ2o37tXe44BdQMwjXzvOaCyr6jV275uuWA000mG7TYJNVh2JQbmP/OlJzobW5iHtgTQ+E87Z
EJKX1z5mULTCyGFg+yMXJx1z33wuKOpmFE44jnHogPk4y00B6/fWTUOtObASJfnQNV+z7JLwSptY
GcTEuWnSymXDyUghDJRQl8pz4Bfr+FoSaWLpPxUROkhc2OIJX7Rc/shMBvWnWYqdPOSp7x0qDYnW
/GyPn1YJbTv2vhY3uSirvusZDm3JqkCyXMUIKggUomcOaRlUi/ymLD9qjwOD3XviBEctZpJFNwBn
dZfzS3ZrDzYsPjwxAPkh4FO2CA9K6EX9MtrmNZsmwqll22TXzl7ZKYAD7SCZLtx+dxf42ChAEC8w
/oPBSc/s4PwxNfZ7NpCoyDGYaelOjouMLSMH5p+DPzZFEatjhuUFryubWaLTCWsosemw2MEKKm2t
xT1Q/qJ43WEf15PKF7DvJk03cTDyAYJyANsmfEQkRSkqIsqZBH8Qz5q+5ll5n2mQtFiuIuPUR6KL
SAZfCyhmo1aAkKiMaNViHpZa2mZ0cL4I4mttvinmK2F9KhZYplEg/YGS7aq1kJh880d8XG1kyjaH
r1Ceu/ybb5SPAZBEjWQqP+kcLBaYG7CLPDNClAkD08c9dxmP4VBtzGz+r8viY7YYUE/mFyvQiUdh
TUlSVGS/wAjX3G/a4F3TP44B9vzpk8e1ESZ0xH3RqubUCi09JcbE/C9Thxx5DSnEwBXYEy/oKie0
ecB7/Sw+ii1d2lNvg3B0F0nMthMwCFQKPp8XeGy7tP3fx+EymNsD30S/l6121LwXjLqz+VjDlYXX
i2O7sTR3YouXZf8mP91uyoH0dYhOHMkV745K8AsXhhyBAKQfVWwNbPTqS+FcIcJPYFOsq22CoidG
JqO7+QMK/ojXRL2CxXiOMMQ85FFLSOMxQKQCdb03F9AE3KmtqN7qXYvgW8fG6hXw8XnhZExjB4JW
fWiUfpB9TO6YPwkUFFYDcu89y30PnPTJLKEc81OJ4Z/W/srXM8pj578E8XIYeXmCLiW8S0HGs/+D
Eqwp44eNYTz022HEibpULSObtRZalU9Uq0WGCK8BqaUtXm0jT1UFpJJQ5x2aVJsP6oDDpuzJ9oFA
OxdtGrua+aaR5q6+cwvfQGzyQdK+C10dHQdjpao8huN/VYXlDBIpr/5n81M7vEVAEjpguU6FLBv+
oVn7S2gUUr0LAEM80aOuNZsSOhCb5iNr21E9wtjcpFR2i4joMCYmWhgGKZAv7l+cBWA5Gowcgv94
RelbLZftWZISaP0YLBRpdlbN9GapbxxFo7I+FQBtQrDzwGAnKdcFujWoann6JlvTEejDwPucmTIP
iRLia5bLY8tqi5oOVT/9IrzEYWkoKJObOySyskEmCaPDPQ0pAXqvLoIcTMYQcHitGf8Ktvx612yg
uJxyqMYu0wbvitCnOXjzbHr6u/4BFAIbYvSQPedUbshvdY7pBtm+8KwOeeVeCSWCBwbFgtCpGasH
p/VfdIbWpvkamubEi4irz7kN1I/kNylHhzI5NueiKXaGsQj1FLezjPDlMj4hwfChvzBYN9abW2U7
P8IcMNd/9K56Njmzxb+1AnqR7l19VEAVULHb/mUa/Av0hjuveLNQalsdaWSL2hs1ai2shHmoPOl4
hmSz/LQ8mw3kMOGsMssJIV0ukc2Jm2ocW3n+TpSpgszQLZel/GeO7puj4SXClics8pWvsfyETS6N
UELUUWDmV6e8BAl+GmbeHlrBafGoZnUL3H7fwl+iz6vwVAvrhCoDP9ILtsyMzN6hnDvVRcqQCZFQ
TtWa9pIMj2HJXheAEyfo9i5mDAnKWgc0MTKddQ63gFXNSPef8DoTRE+EC1Z8LitWda4nHh+5pooc
VXPnhP5hrH6E79B6RxNEn0VU/7AEFNWscnGdjD8LP9gKzXXEArRf9F2a1f9UyDo9uwz4gNoDa+QY
wwv4Hb0NBmOsdeyrAJWnInrueEGtFD7geDCJxjYyBsP5IAFdVof2g2Wzzq7OwFpZ3qjGHN4t6ohR
7Lh1yzlOcIXjLO34NP6ThVA8rPbsWdPOZGJMTJKRCNuugnRbJNF7ZP6SFb42kWMoiyLnmP1LgdIK
mVo8IZn3BICn6Ok5/KyJaZSqRm8m1JqIBj0WrB5THA9ThUWwkEeEKXIjdS6U/cPjmDf48wYgU7Is
CrAa5iJTmUFxf22qr7Deba04LTxsLdi6N2SrAV7LkBwrtnbyfJaLdRqaBKOy2rnNsEobTd3mcECv
++WN2OJPYA7oHSy4ikAmnHSGwkForHcqeq0b+GocvoQqDJTnnGQZKb48G4FFwPxM6DLE/QkzDu8i
C4GKfAyQD9FdFR1KYiB9gnAiF3ZJIg9D9OtqvGjeJVEzHg/dxkW82voQxuGCAbf8NV9UjCRxYX+n
qznUQDa+8/7ZeO4LgpbVplEA32RF4lNnUFBzWvOMGxozAulZesDC1LF3JRoclwNvqkgCzur1NO7D
5+mDk12PHocYefzyEFMGFIrUwsNezGLIKatDV0TnhJ7f8R386v2jZjb//NLIN7reNFA8w03etkR0
kMoy++oHuHIdzMMzF01V2jlHAlxn/n2vJw8OsFvv/yfrnj5/kGteH4NJJ2yHS28sPjtHCKJ04cG4
Tim3RcfjNeAI1PvMs7iYDpcUCkxnRVcTNj79/Yg1tOtiXUV30uILwcFv9wBWzqcpIg7iBIGTeFV5
6s9NWDI+oI3E3HawLnqPmZJ58mik5DiAQC0bjeGX2C0zuDYuDrjMv4P+22pvZW2so+4sUWQ9wTWK
97BExWmRvrLD8UQr4701/6tsxG99smWSZBrbVMmwYnB74c3u4M7D8zSXdtPTUASkjdvuyku0W21o
ZF+8mflrNj5VPNUdtAvpl4QuM1nux2CiJ0507trVAMozKhKZ5umc9Ojti8AA5XagAnkrI3S+KVA6
+rBAClXCuxujg9xJ/igTZeyhqAIB6VHPRaj06XxopQ0KqhZmZ4h3NcsJ5G4eeJ/f3mQ7ktuYuqtH
zgAmJi+y1p60S2H2CbgsAXNWQVQbC305no2CBTNQqPmjluZoJSYdyTPlGr9R+oASBxBCnJBUgzxX
xrnFOldIWL0Nb/LBYoU/I9wIia4YU4wGuFKgICy+AqIaRUrTmG80SPIjjA91Ot4zC3Myt/1FKFad
/cviGRhg60Gkm9Afx//h2LxZkprD3sV/CYoFPR8T6QiKGeH7hmf3udEXiGHF2ij/Cwio/+u8mvY7
N9VN+l8jQUNT4qlX6bD8kKQAQ4fgcQlmehMgoe3y8aUbfRDd8LMk/2ogLuFSZsZL4pF7PmWPZnnU
MdoCe0o0dbHTb0N1+z4cL2EzreVmxk1zjRYk310fbqteH6F/BCyYLQ29jvY7gb1AuNvrFZ4Flim5
bMlTgHpxKu+pSELflsAnF0zC7AF9shTecApaJfXMQhBXDWICDe6CZhdCBTe++7XiFhOMofw3utqx
rePnmO7bqwF+IcNmLDvwauhIVIEECkMxV9MKfbVG6xIw/3DeSgdpGjQkGRuyST+2TXfsmNmncMbG
rc9ekszfB1l+ietkU3n22uf+oc7L4X9ktzZNT3NkgXHomP92LW4QzTlEWUSIZ/CqF94t4IDXZNvb
Dv2L7IaSKX1cIu/fVJAZV84/igXQPNOrhc28SWfFDOF+d0TccNLQ0iDg0TuCaVALyr8M63O+J4yw
3Zg+xv+YMc2NzejFsrXWKMcjTZeD9IEbJ/WHzl122knR47PAKFmO32kPPbKH1O+lV3HBnioD6t6K
i8VDw0mMi0W53KIpPFrc/sXF7mlwsG0Ov4RAA72EyV14Z3FjnhO+vfWnXu2NrTluHR9JVfkbj5eg
GFY2ukoINwFZ7CPrgCk19sVEIAMQSCNJ5UkAtUruuASeJZTJEUCxMqOLtFucIMOIVQbrJB6ICSys
Re/lh2RmGjAgAXEBUfGlMA3j9Me3Qpy9LN3FjtCf5v1JTygAkNCbCue0pkswE6nwHNOH8NlwOcJN
3H2qccDTGCqybuYMg9Y2Uc1/hW8+DTUGhyXr8MQEp0GPUI27xh42FuaUHV9SwquMHOnY3F0yf9jH
oEBFKJDBTJB5+exGhLwEGOr4WGD1+SVdXmbYxbzj3tAKZz6unyYosEWmc38eOp1jBnF+yHlE6q/n
wm4Yj+hRW/L3yjT9yW19H9DUxv3NrJwtqZiwolJv55WkC9MYT+ZLKYo+iMUGY4PDrEu2GfvhEVNM
hTcQ+ydJs0TdUjMWK5t1xHytV72FhhDHSRqQZQJcwJeveoTCoDm3ESpxg28aJ67EJgpbShq/CdcE
A7c3TgzTb/a1Ea2F4TqiV/Y8eDhGgBSpzx47TDJsWQHKmI3QPssfW1KoE39nw6SSEF3U4uXVnPIj
EQToutiExvHZJhHaqZ9UaH9y6FPrRmZS2dbX/vKe1t796NjMdul/TlHfphTEBgUDAIeNFIVSa3Si
yqHJ6lAPpApq2rRjtBimGqbQFzirSzReBaCcQu4jQ1oT9in+NPPGRm4u+qGURZCkERLUKS1S3F6M
8V/Er0TPa4cXjRJsgDs2NUvJmO++mWt+pIPDh4oSJmlfppiNxU+KsH6qN8rV4d/cELVKG2dCwYHA
JphKnr4LeSlK+dMhvVjl/YW3xBOerMEVlrHA6poPypYPG+F9zJgvxJcK1mqNaaAkiDa0XhJ9mzGq
Lj0WRO1v2BwED0jIm7SLhzzm7tgYCwN7QqLMXjtItL79puXn39BlU2V/edyjrn+xUgTXGOSA+ZQA
MkG7bISG1YTtk0myhfZNVATcdjW+CUd1IV28Os6ADn5LaGINQ5mpCVa4BosuODpx9aojsEQ3GgLK
L+1JhZ/CluOiugx72cB02Zzm7DZTM+3gtcUUT5UazSKOuezHsTqTh0U0VRW7sMJGn8ZNlhAGxy85
RUl9w5c0KKA6eRh3WvBBX0bjs4VXSBAewx/IvY5VLbtJ0x1Psnho1M2aXpuUxe6M51Q/fhFQgeX0
b4vHTjJ+hmG5CxjUHftF1GuQQiViqLFpGh20SQFDBF8i3bXEwzFXEO5+YrKVBZCIk3hLmJPlpiwz
DDPQtxan4UEhSbVmWCrd66K75yDApB1Id36NaDU0aW/KGyihgQxFLkXg15uGyUqBXfc7vkKsl3eT
/9KqG3nqnjndVdaukMg0JLPdWRvmtZ99gwGu5MoRd3ww4x8dLrLD80Ne30boeZ3Gux/1RzPAICVc
p19NCVVSky0okmqhU7rJu5VA6uHH/GP0o+q1KoUK+skG6yNHkDAfFfIhjzZCWKRx1QTCzDmSOkgP
gj/AWc2v8cEAw7ya87pdXAr6vNN5kWqskmmAJCfJIMkQA4iVJsyP9rtovVutpasRSr9yOcnNdBcg
IBTCURnWTJH4Wcc/1C/ChTh+/Bzn5eTfIio9hlunX1tLts5hH224Zg0NXt9zwng78iLg9+9rgj/k
jkz6sheGdTeP/7XZJGpEgrOwtnGTc4oTXmW4VxrCjNvoMuXO3fCY470ZNK9x95QUxUmHtUv8o/TB
1ux+FROTSY3JEY+jzoZZ4p9EwGNasE2bFLiS1W5qUeNYdkw47dUKhxnrZLo9xvveCjAsro8dODyn
3VFkDprvf/dNS3gYP1uszqTD79zGBTWnj+cEb/6PpPNarhtXougXsYo5vJ6co/ILy7Is5gQGkPz6
uzDXM5ZrPArnkATQvXsHeNDK5oMGnikSDDYfmFbPUZHM0G4d9OYgwZWvHsh+GB9hEW5EUO9dzAZY
cpUzf8azt+5qPD304V1yUsT1sAqn+FAM8kiPueZkKvVv9QxKdnJWuiW+e8i/4t8ESAGkbO018HF2
0BD9VPVogAfbAlI1m2wRUrZPMaL+0cUrnfg21riiUFVApQ/Cxtetru26eloMOlpfz0WsNa6M5ibH
ewC5CFPhFFOt8lVEPG75j58QfkAP3Vfdxkol9i/kjVZcaL9f1wOqW8qgHMSi0n+I/I1AQYMSf9G8
OPP0T5F3VywNta8C3yNR2jiI9Vt0CYNmrWbQVMuyrw2QlOveAw5cN3ePjUtYZUmXG6Z4/1krA9kc
NE2WNO9YgWpKkDgD8zoJFg4mYwi8FwuTDCJnM0KaMgHIW+ysMpi5A2RBu38oxqk68yNM6YLgOZUD
FJfwOJblKVZ9Rk9tBPSi7mLIHq7GtkM3QZFi99YJzS6jXShPpokk0Nj3wvqNcBeaQtzsnYwMDjKv
qMYSxgK4CxSwOCtPrIQQ554fryTdPuV8kPz8R7hkilhZ5ICwr43Coj08ep8xyoS22Rt42pK8CMhJ
3ozTHBUgmKJuB26ElcH4U0CDJp4ZkB8KKJ6MSLQ966XAlciqMCumatOddlVi+NLM2DoUDxQyN4/h
vz48zUhf62XzhHe1GRkJ5xwxqgxRz3WNK3uVkPs4nQ2j3Di0oPx4NfZStSXlug1Rklq3EfFrbZAP
wlOath1VsTKeRmHNC+2pkqeeEgvaKWzGve7cgKyIKkLnAmUN2YNRCiaMeM1AIFrWBVNMhR2jFqCz
qL5St/waifeIAevgVixTFH5KLCJ88zSI6D5QOg8kZhWMXHM8tXMeFx3mqu935ko0DklN+Sqtu41f
wN8hNTWUm90YEF9HerCPMXxp4gxK/IoJDoT0v7OSswljEe0lOdfeXk460325pJK62RhKE2cySwUk
EcFo0uckcuAJqIi0HtaKQVtmFS5PrH2hyc/KkhvREXD3VeMpZHVXEUZnwRWZB7EMetS+0XhRSA59
Z9nWfwfoFAvOnD9DN+zVqomgrEjJXp+Nr1TRGwhIsMlOVutfJyiVKJ5WsbNJy/FiSgxbmo9240lq
EqoPEac7rUaZ6GQZzLmMve59rLpdVcZEySJ4ApJ3YLglgb0xpnVFPrHa/di24QuYFppY89jhWZT5
dyyH2iMbW1Z/TvEqj5qlekLy8ptRHmHJp5G6uIjNXaihMEqSlzBocRfVDsPs8xyAFyLG6ixzY6Eq
szx4FfhvD9g2EuQQUCUXDsQgpanUEns1VH/g56jqiwlrV1TnALMkRXGeSM9F6GSPv2b0WgCqYkVc
tOYqriumJXgecq1VL8Xh3bn53oIi7KighvmfekRihLU1m71G2mhFXFxuQbthGhyc4uqbLRSNpPoh
iufA8532FyNxdth7COBOG/zCM1/j8O4h+KxZEKqGTSgA/Hzcq5oxdBz0lXjlB2ZyjpL5mecdrrYl
cCeurAZh1pT1t6Yft9AybJaRR7zd8CXFs0q0v5gGZkAbiXgHXYpgkQaN82R4KzdDm782LMISUoCG
Pgacg6TdrP+PjEzD4hbmbRb9WgjjNSyRBiLfhiaPEsmP7ZXWzLtJ3iNFLGNncKyPanah3nn31kVY
TOoHI8DOLk5edO+JokeiU2PNqkDDYbTWhT2vfffTH6+Nooowi7e982A5m4TWpQEtt3AybJEY9biA
m+3wonblAly017/Vc1rTmQRh+2Hs59qGZMOYi3Ibwwqq9NkcXnu7uvCGbfhBdd3sIEkMnvXOGLxz
WjXRGG3iBxNGGewitUt2LLzGygluANOKNjrrdDxgNJy5c4MbnLZiQhX3xU0tTQW4ut3wmUKtB4hf
InG1GEboFmPa5CzmYZu5+qUfhr1h6BAPN4ThWWm9LdxvJMILWr+Y5gEGBByzdNRhhJ85axC1/H/D
dWseeBAo/GZouqmPw3YrYgfaNj56ALKeLdW2i867eiitpx/htmFjTmxzJdRuVufdau4MJFX+WonE
RJQcRdgfGbn8d8DxWhWDum4CTPt/LGMr62BjuIT86m8iuIW+s88qwK5p2NJ5F2W1CdIPcPIA6Nox
41vQ3JDlnk1HvLWh/j5HLmWssWqad+nbh7DxVypi21YKhMo+1tkljvajFOcQ4ToimWfPOZ4rxqQC
Zjhf1ZGn1kVCYkvxkxELYrUmxpNwhubH/7vAdIZlh0ukNnxm9h8GIepChumbmLtLTmvfqp0eDm53
7BjBWCGqYV80W1g2lL/YfFBhjrN+V5MmXZlk8ICpAQC8YrxzNDiIcE2sd+hH8AneQroA3ateqL8V
HYcEsnXLAQp+T890IFqj77d20WxUIVDPcHdowBvMl3J9gG5Q4mAxrdSwPSGd1kUuj5mVtJPV1BrK
e4SmyAmarYiw4ffBntLWxfbGOqsK2KuRh6PStPnO/HSlCylhhKri1MMRjZoNtwfFgA/XUyx2vc3b
APhWxNACOLVud0Fo7o2ZgBVBgRDOD8e2dw3HgzoPM3hNqkfP+1Mq8K3zuksa3gcWmI/JnczHpWng
QZh/U03yxCuovzO+5t7dRfCMkz5HUBSRHTcrhqM6+bjjAaUmdBY6MlolemkebCLQFw5UBJEchrI9
9dXfbMKZUW2SXjcu+7agUFTM3Rh5oqqh1WskQvwkKKDUXiJKg7Htqueiq3JPSX8oIDBfZKLrjLA1
2YAL3EI6aEaZQZ8Ag1RtwxWS3AaDCGM66+yhegnfACTU6rnhiErp9rgSCwi1I6+d252V6KcGDZMw
CPkW/AkXUh+ay5QmWFTRqtUcakQcGyEvBS7dWWR8RVb9UcOCU+vMYwwPHNaG0DRxNHHVCKf5Y8Ww
0qs/aJGO6jAu8U5Xe5d6geUE6bHYgsDcJnNSGoKOBpVtKkXhCeS0xhMxBGn7F4DPtKCYiNYBStSh
MDAS44lo4AkrVkqIyFIh4T7j6cNAXZ/rjLsqBtvjwRmZTl4g2QcEugZ0wqoUL9t2FeoExX2piV0n
uiPODOyKTSvfcGSh17Hap9caT5scNtEVN6+jj4dj/C6VqQqgQ2oFStrHELYmbS4wXtXB3GTZ3oR3
4KAuYVLNZ11A3htofAlbpxrxR/qRs1atI4R4FcIr4Xmb1nVWsT0uQX3WmhneixDv25iAmBjPA74w
ghLtCg0r7eiYFWps5Z8AEjk5O+UWJN0H7z7lSHPrXxNCoT4TIeFv1XApBekycigFOtkRFPvuRJQL
oaKFpy0VAByX+IKaAu4KyamuvKgmGNVdlyn3ZxPudMc3ydtXvMvgsXLkwW9V7m4CrCXwyPXV/ljJ
g3894GGeIBjDHCIIPh4yfCNXbpWyThRr05DauRwBirwEBuWiDRkbVMx4cywyAqaZQ+1BMB83+QTU
U+UfNu+5NIOLUuZYzJDV1t/q1YMwRKZL9l6tCr0jReY3n919POoXibmByQkjqnBfEE8u/BdBfZhC
Ah2LrcFUaWGWJtHy0aYvKnwL44vig/sw0wDeV9hzNVn7ok58Va4FtdyM7nBu2pH5gP7a0qhLXHlx
sjo4+D4hXmGqx/AWrC5gp9AJ4YAJQ7UcjuPBZDYL1+mu6hwEQeq55jTfTtm4pTTMUHjbtEo8cFZY
P2SiPVPYsi40XB/mQzSJV+WdI30Id3yl7hAfB9EJuWOn1S+ByVQUcdWQYvOL9h84FouCkP4/Eswa
okJfQ0y8ixIvty896M6WNfmLPtYJcS0WE/Zcsb5WrSEs1Fm4G0GBqm77nHEdhy9VltC6HyhskHYo
+Y96frPim7WdwnObxw32T0hhItUxgeqow1ltzYppn4z5AZY0tFdWG00d4UmUbLnFxjycbR+nJWmf
WItKH/ifeKvHvgbfisL5RWfSpM45x7g8Ju7d/aeADaXXpDpYT5ivW3SPqfwTQu6GwRu13whlLTj4
pE0qCRicnVIRATFIKaCcKr9Hz0ASsPSRIfQMADir8fqHy0W8z6zcQDKUCCILnwOAii7i61y/mxpC
XpS5qiFy9PzJooqh/auyJhkyBoT4D3NFcpR7JLQX0lw3ZbC2og/BLVRCJ6r6PCZ7JDz00O/mdzEe
reasJyH1Af5ZEDXw/iAmC6HQbJzj+hoROaght/YrFvO2L8qfXo8MyDdU5WUJbsr6advks8ekkOL9
xcSBwvcnyrp0WmkhHjEhQ9RRy67epBR6eB2NWDhSSufOVTeiG9G3G1HZnMEmYiwbXR4+GTyqFbKC
lH3Izp+eP2DmrNhZ48pmJNd4z5zhpjHXsGwxVdeCFy2zrw6TPbadFuSy9eFoopYIRowvHpOhf9rO
vA/xtkrYXNSTxShJfaIPYwfyCv08wwqKAQdBo0tlY5CTMyrLzog4KoYHDfblTF8p4xVoxSzVFSq2
iLvOcafQpNk2aBs1Y5E9rEmjdCH3b1zhVbdV98yiGfGFcY/oqMNRPR3gMEG/1iT5FVYGvt1jRXW0
e9Ko4UMWbBlTi0EmabkhmS1Y0HWJfAtgc5XFleYAOiiCpxQCvQSE0ENUT9w2K0L6zkQDWrvIUp5+
PfnMW4zYXUw0i5xOi43Ma/QdvgdLpTqffXwlNOczZsNO2LjNMtwYvlzDjUd2l+8CcUJMvdErk+sW
4gCm/bip3JtQnkpGmZn9b9Z6tBnOKhXxOfatC3AzS7c139w4vk5I9Zw6/mKDIISSW8pu5BJk7hws
nnMyoW2bKwRmHG0MG6cUyjsWECfXPeLAaHhGmATjfl7TT/bQx01ZHTq9/VAeBqn+nnC8LQdiCEbL
XceDgx7vQ1W2qoxnjGHq56E1LpL2pfT/4YTCPbeWzKzW7RLvlf9AkgBlJy64iIsTcD2uqgkDaoIQ
P6IDeqtRwObQjVC3UKgtsxiXYI1M5nEhSx87XvlRGu8My6B4Y6FKuQtprMlD0H0bDNcYYDNrGydi
fjk/WixXA/EUMqXOiP7Aq1JRqs3diSUJ0Juauqg58lwVPLKGH+MkOG4T+tYUZUGP8gdz8n47ONjU
W8yT+HNq3/xqsPEkYQQhx5kCe0CKOJNWmesopIMOX4Ou5YB+F1TtSv6lbjF4ed53OGJ/FE76OiNt
nSHkq9plYDzSwzpo/qXGpXeTY6IaJkJlRhuvM+JMNa+GS5c/QJlk8/DHsx4F7z1NfOPlD2nKk2cC
kOk79dIdKW5TQ9vUCAJLrJPEOEiWM30hqdtV/OGRhzFM10YLN7E/w0hAbqrv6nb68Gd3ZZhk54Bx
EqZHMgzih6beGE51VSu2rBB3solqGMSZU7E3iLyaAh2KBZAxdOk43LXNrZ8GUBeP/M2GhCrzNPnZ
JmwMsDAcQfwQlxoUvODvyUyVmT963GUILTIG7RnBoR6D/RDsSfYEzwj2Wrs32dszgN7qbHCK1CNJ
gMYXx0xJRHCp4/1cs5UwKkRVoHYNN0MRBKwz4cmYVe/V8DfqsAowz0pANjXxl2x+tVY+QnCyHlES
OodFepNv4dbAjmYxnrq9vY6OkI933gb0Z170b5wS8G9W7dq9++dm3axJiV3xU5fhkgDCFWaOYvFM
+BvCqpbtuOrHFZgsUHe97fUlds5iIw9cpq1OUl/zlly0a3qrLnAmDuF2XEG7XnCc4+qPlH7RLokU
Wfzb3vpVcP4EDxgWlF5kSdSLz3d39V3aX8oEfRcTqYFJC8na76TZQ+xecLrx85vFNxSjxU3lT6zz
Y0nMfbS199HZxHfrBuACbRrNnf5oAKg2nJ/89C++iDCiBf3UW/3et5g63Qfyf6rbsPkoFve3+w8z
zwVt/vhJ4I5cARevo5fqtH0/+SrRgV598ftDZuwCjRyJE/165qN9gOywMTbWZjiR7rePdjA/G2QU
q2lXn7NnfGdc1bB6PHxtCTfJtjXRF+nyDaPjhbkEc0PwjyXGQganAA8bCMyAa4v2NftS9IZvfOGr
c/Uv+koO9H3n7BUbrG6Hmlm893Lp/2DSbT0g1ERbsYO+slzfIhIrJHPec7J4PP6dtuXicuGpxNOb
KI52A4TAp/mr4Ugg3n4kOpBovfKKj/bZYsywsP8JtnZ8IqJFdwP7XjEPwz3hYRDP0HX3Wt+o7NRu
Xx4bTVkXYIZEV0IP/dPY1l9n/vUxWNC7+jLHcG0Dj23G+026GgZcDGPd8pAbg8ixwZq1efTq4ges
nzzwzRBnFyU/S51mbzLzI+hCM882dUPAWoT5sgyZjOaIo+ui3tX1FaCTPKkOjxESsHsiasKq3svi
ORe4OcNwpMxntyup2PrZV4ffn8w2roDRW47xfsheBje9wmSjownJdipK9xRgYaWzz9XctJzmrwn6
j57IHkhXdqBjO6ydlNhZa2GEZXR4fVddASw+ALRANkHExY8+4bA4O9xUaRd/CIlwB+CjpprOcRxQ
FmUPNKpzOD81hQYLb9XW00enhw8cb7FKa2YmuZG8xszWTFVgoSOfi3hbz/l5tKYNnJYPym+KsF/M
2lHso9mSRvphSzI/SM9LORB7Zqy8/PjAzAs/KvdviuSpMpDChJ7/CPrmmo4Z9m2XOCHmMW7sZ++Y
NA7Q+nPzWTGiawsaOIM9IWg3ZjD+UzLOjDLJQ3ddZ807wzIC8xp6VPEWTuVWccmgFGmYwjq7ATs4
EVwwS/87dfGOvX7R+DuBj3nmpC8KfamtaVu1FOsJ8qtUPpT2yTGnTayESiDv+uCt5qzerxOeBSW7
F2UEmNoDaANL4MUFKQAIKodq6Vkwn2nX3SI8NriC6eVnbP4xgOVj69PR3kfXfUwF481moqgaHvXE
dlLbn+VAa2Jgp0syNXow8HGabqIkEaYzLQZtf6TKDXAmBBtTOIhL1zJyl+PQHnX7xJN8ri0sBnH0
t5hq6tjap1hxDkX+23AplSPh7HbbQeNudkX47RQ05riXxS2Oj27AaAJVUO8cgsy8uq0GqGP4uxK7
wQZUYHKUbRScqAjv9ih6K/PiaNoE8YIwDH1FFtVbPNX7rlGHW4PKMvv2RP1K8UFauJbqHSoW0q0Z
fc4W0bfUml9JDsijXSoZXBqmCRLDLWXNlRMB7dnwhcUXBTC6WTQHuX5N7O7X1uQSletGkBGnPk+9
Jd3t9inDOg+XJpSMWHL0+CFyC5NHVZpMpKt1AGHC7tlGSpI1K9feyBzMFaeb1kXNwVWQHWS9sr4b
/XxWFCcN81gopEZErCCKlhGVHfl7o3xML03pvHkTkelt86LYvpam/fNRdsfxXeJaZQxfcYZ+AkLr
rFsbQHlEeeDtVKnZ/Gu6WDJa7McukxYMHVY5esd2ClY5Ig7B4R+FX14uD5rrnhvTWPm0Kmk75fSw
0LdLX54ifdxEPNJmgnkSq5HJvMv0JanLV3URCq37Snr/zEnTdreKVkRHQ5rXBp2D457cKdhgFfCh
PBqEl18gk8GpyJ9t690r2JdxFC9dxi4JBgmNOM8xBLV0uuix8qiwFwMptQnKirrPbwHJL/oENhBh
zouRB06DX7GJlYTKNInpiAnCaIcQoEYgoMmDp7o/2u/Q1BhawYWOJlLw0MOsm7FFSB/tBwOZip6+
aHH9g5fINayse4/5U2B9RihXquKroMI07fQrHPJn3XSnznVPheqF0PNzJEfM86slDFzvw5f/uji5
zo6FkzoZe6L9tWeEbL7/XkFVjyb5t9ljP3CXkv5sNLdJ5b63fQRFE2qpmJvf0BSPWlQwdA4GKHHC
BAdF8EJq7hHiVjNbR2sWcDp0e4FJ0jEcmWlgEpB34iOtxnvp+Uec9mGPE6bRMDLgp7uIgvXI3kwq
abdMTrVn3cwQSSAThAFdZTSnxyzud5Hl13CcvkSOgUlH4w/rpLNnayGJfZfwx2PyXSBiS5NgKpyq
2A62gUZyjybJG7ibMxqQm8ii+2QrCVLrHpOMFK/G24ok3XatfuuzeAPCR0TsetaCPcKSfShWGmxL
9ZwG3ACzIE5xgtOU1fF3rOweWiw3ZOTRcpNDgV96TtkcxeOm08hCK63fLjlOOYpnqX/WSKmdgsCQ
zMNt3lUcxjG6JN5LqnU1CZn2nphZ+AZ+hG0dU5sg17+kdAGru2tgM631QRMlGx0bco4lcJEoMcuY
YXWefIHwACrQ2KAFx7mPgT8wL/dg3DPsxpMLY8NGbpKwfaa2tUuKYTvY3XuEMcbk6d+2Bg+zP+Vh
oSIxK3M9FeUaOnSznaW78/vumHq44wv9GlvAp4ODjTnpDXI271V8CrXi0QeYSmmwFlAdYT1EXWXJ
nOEHfFovUIZFSjMgtc0IZS/tZrDGdhv3PdVWso0acdHcd2tEHIdaAML61amjg2H/f6nZpUu+ZrMv
S2xha6Y7zM7CCgEyAzZ3OsGYW2tBcsWKxuN/1fFd7T8CmQWSuasuzLsJC4R+t9s6VBQuElQu7c4j
4NHYlRgupuWbbZKbGbNjB9RUBABoolqnnQ7WK5h0kEAWaZsZK5XQ2QU9gouhblZQJAC5cX8DUxIo
dxrWQA2Lr/HCX5vScSAW03Uwj/Btj+gNSsOk2s9IaZeRoBfIXfgyjXbWCmESb/OI+yhgno/6YvaB
83AJGT1Iw3YOtVfU735l7m3zNmQX3XNXJRauUdTcCTE5+um40QUKbQC/kmlakawNwHqri7d04Bo8
C0m/XCYA0wIQF7mpmO+jUX0mMB/BuADDID7kqLmy/6R0fnCvGjxmLIJRRPuuTeRMO8BZOpau0Paj
ZxkZCOKNaFt22SZiBZuasTaPYnRPzoCuC8EC0Voz8wTtN0O1OHic6iBASkGoeHpqf+Yuoa0ckFI4
tQfJncsIfJbJbp3oPzXthSjzo/qx3fQ6we/zJjxAEnQgeYjoADMVB8NWlsSAKWrvvBrEhBUN5idN
e1P3iYmkonaplBtUoOjSSmzffdPb16599GvaJLTcSvRFYC3kZx1czp8PIgVmD+BtFd1M5EC4dJzo
pk8AO84z5Isc7hRsNdDGkQdNg5CnjpwhEMe40B6UxEtHlxf8S//yWXKyX+LZ2kZDeR/NM/6X+PTU
Z2QJa5eXVQnjhNXWvzmad05f34VhbSoOSiIdEkayGNTgQsBZrf7eH4sdFheQZEy8HVk4kidKXbu0
N46ZkR7HjjnwLNcpZ4kJ614drwr0MeXIAY0vhTigi43AsXhhE8qH2ePQp2JMjWt3kV1/j9j6RjNb
q9Moaw4NSdcxfXBEvmH2m5PxzNJShaF649GQH9o8xb+zYtZ778V/AxoPJaYqrZRdsdLkSh2zLCRt
CEDVN81xHuUwmnYBSDLLQ0Gc57Taj6Cxyl/fHzFDnlPE/RBpqE3iqVcGWEtRvBlAxjoS40j5Umij
v3EGALbQzU5pz70mpOTUA1TDUIedWyueijIg9b4nEtkdsgtn2KhKReqpOMru1eygZMe4Ymv4ADOP
1ErE8TOW/zTRgvnRxOltpOk1i/JtloOFtcu2KXkYXYLFvb9+C8UGc2gMonDAE3+x/t7qU/5XTx2M
sL1vYOZ9gAlLr7/1VXUQJpaFvrxxcd8RZKzbqaF0yR9DZnw5ub+JLGMVzUDt9oBPuqUf1Mt890fi
1wA8dbZuWMNvA2EBNQRtHCo3RaLtMgHOgF44BaYMOS5c8GLzI4mA0QLjklGRM2k46/WwmbuWuxn9
qYIvySlTY6CqeTzGrXO0R8rUoviQdXXVJRMwh/U2yNfUdvdKYVxx46AbSbCXXjsayhcnsXAMZZDX
6vmmpCCPZHmb8bpgz2iMS5uXaxl/qaQMPSxWNaZT6kLVQfY+2/qKhB5J1aUMzx2rBUg1w1PWJ9u+
OtttvFfnle/+a1oKq4zh7ltcohdXNaTL+H4RVsUnoaTQ5SWmpQW4hq+dK8qLBj7fmLUb4QbPXjuk
MVr9OtjOZX1r8upUBdtCwyzurPyT3cHcpLyhLnsvPWvLouDITqm9Cis+BTGnIM4di+6SNdQ0Rnkq
c+Sn1fwVi5rBpdxpjCAsK1up+iPNkosB2tr2BAZYBamZbnHQcr3c9umjrMdb1s77GMDXNP0dBwnr
qimYDjzRBvk5vMZ4vpl/RZCTWQ3VlvW+hTne2+mm4aIV0BlzoqLx4xF9dUPBFNJMh8wQyJlDQcK2
G2Uq/MTDk5rcROLL8PDf1zGOtj7wnLPpS+LPdNZ+uumBppLa+9AC89R0+fckxC6f5UbP/qhNUX1m
mjnfcaff6T+UAsENrSM0v3KaPpnl5g4EnKZaa2qU48DJSP+oF2B1tGW1sbEFBDlD/o2tLeRLhxw5
8Rl7Gx+mFMYBJbIQN3jVM+9Zarz1MLuOceRvczBvNc6orL+yuE5d9Q7vjhO1fsSBcbSQPRR4lJK7
bGOP6gRQxRRZPQjQ0OIzMebDryJQK+MmQF5sb5KT8t8aW49gqebuOt5fHT2lVxIADw9CuYSrcbSZ
lGeYIqmZnIy6wh1HYk9RfhdoP5e65zy1pLCXzjRcaggbaKY9ZvIdqjLjasbiXzSOyChuHpsUXc1S
C/VtYv9Rw0kNwVUgokOaIzVhcyzD6CYrgDDDUDrDkHv238tJnB9HMHzRXJhMuH4uHIdZbDKt88F+
uj34nH7Iun5nI+Ntq+isYfg0gmqkffA0Gy5COC4ryP5stfcZUEL5uMVNewh0/W5FLkScAIEdpAgj
wXVIIHmUxsFrcOwDtqwLN9x03RfKHoxA+1dl0JGy+QEh1V8+7lATC8p3GXIIWrvGJ3nFwogX+Y4X
BDu95ilyYMsxwChqoqOZymMYo949hLqAFUqckGd/RiFR0Fbh3HTLI9qPTBAIfHB8AeMhTNrOjtgD
wAnLR+L8I4cb5TB4oZJ84TBOOgRNahfOP/nU3TmmIPr9pCVusgJab/YrmgSrhvqAX8S0I2is4ah2
8iT77xsM0XBsAiBTzz5asUE91fZ7gxgPnOO0yPit++HSYVJWavHTLrzzbGjQeoNfDpt97F1s3+N2
Vfsq9F9sQzvNlNIh8+Yyae9GQ5nXfhtF+Tfxeh+NebiyO+If4Q04uDB6sfYWmQ2gkFvjGO98eYSl
i9Ejk3SI39Vfmo1+7scfDcHn2mQyXNZclmmkMGHkhpOUpOjq8+beGuUXXBSMzSaQjbyNsY+TwIuj
nu/RtKQDMr0hLCyoxRp8mmgVOBPLWO5a3knkVbCnt5Y66zMP1KZ+jafRYNBp/UqZp5TBA6dl8WtH
GEExkMWZarTBbKbqTxurbpwr5LU/kTsf+3y+zraHFifu9kHr2Muuz6pV2f6pXAPmYy3wU/yNsa6B
ip9THqJk66fx2Pv0xbbElV8UX4Fu7FIsnxqXcy89FNOu0hA6gYWHt+mZT+wl6d2OPJz2ORcwYanu
Utgbx3mRe4/TuG6UIHGgpwUzj1YF92/h61iFMhzac5Oor74SnVivQS0w5KWwaoNXvkRlQ3YU3mQ3
Nymmy+zgExxURVHF0i8ojg31WxxcMIaMWntTV+Gm1THbHD/Vp/E6tSRg+o/d6tRCrFIxuVj7+Tb+
BmTchzS4HatWCQDhjzhbtQ/hMIvDvsdABXVn4yBUzrfc5IOG8BwVFYkuDnZouPB1IJKdQ8HrjdpV
toSlJNF7IvGLsry1AzgYGWSb47xuXIvsw4qCS49FSYVhNfkEQhIBE6Ahwq52a0fIGYGA2H9QO352
k3XozDdHu4MOxbsBqAUT7IUaiUwGLmLRLZybe0LofV4zlggwkmPAyYgPgssuxIWgmq1lRs0ED02S
t+WOTHFMjTAkcjO99hF57UbGeF/Vq5Gbw5S/Ygdoc8jqbXQQ8ivCAFv2h0gn8VP7a+b+3sZoLIMS
LNoVS3kl4VDgNtDw2FdMtr2fPiLShhdC9zFOh6GdIGs/kpdGWz5///t1l4v7z8/9581fvvGrWPCv
+mf1c797fGASwKeQa/x7/73z6+fOZ6ov+Lm3794tPpuL52H3XO52v6v77r46/qw+3lbnj4/zGRkl
Q5P729vPW7PmA//wVf2Ojz/Z4uftrWeCwrSH7G6EinzkmxqScGl/zevh694y9WoYD/z/JXn8CcrJ
BEf9Dv77HfAn4+qFxmgAk5f01TTPUDilga3asrD3uXWYrZcIEyDvLDLSUtB0QtBn6y/AakfcicwU
io2KAvIGsfdI6p0QaM3Y8LzKl+xvwIz3r6/hxI+udcEshof3QrEOCoKBDYJmXKeVJQxjP/DHHGxG
HJhO2eOKmIV34jEPmnfHVZ/Edhx3lUXHiTZirWfvtQ2WAX7hyGNge38gIAVWR1wKZgPD2UCkrSjz
2vjE+3zlJKeJ/4CGHzx9cjLwn84I2oBXphjLEyHWWriVCPk7AmPVAiPEgVmyR34rDrAOqdYxw7UO
d3h5LQMowYxgca4w/BO0Od3zKD1/U5SYnkSbhFt+ksd7EwqA9RyjVVJ5wGP3Dhn76Gc89TAO27tN
ogjxRDhZwjlk1Q2AAGqjKaF1erB5xNXIz138CY4RmC9RdmpG4kk41WGDHY0cl7kUIx1YZy6XVTYU
fveI7AUJZOJH5Imww3Ycpy48fgGgxmk4k9Bitd9N0PHd8Z47NPojnN7H+p/NKlHs/sqFiFt3O18O
dwwgdm6GJi/QUWPDYeoqmOZT89oZhCXjm+tN8sMJVVw0SIcmXmdGtqX7MnJX+jp+y4wQlupHOd29
Ij5j346vKVE183higJuj66rt9rUck1PRu/c4I6vE6j8t6b6lEdMujPhL8+gn/nIsg13jzEcY0RXH
f4SWwkJbSZThuundDdMWIvWuM/NKCAmYx2eW+yfJuJgwCiq4J5oawWcGFgUYMPo4ch6lQKxOGEug
HtLGv2Mrvax6ijSr96+WE/wLB4q0MvkQ+beM5R+zzGE+gKjkM8Pvk1sIjgxxljw2BU+cUgPmGi7B
wT13gaNcC0OJAhti/2WEO+X0n1WMnKcFHcw/4uI7LZ4kqFF27oB0sOuBWdplO2FVLzpdFIUNgG4c
LtrxH7zxiOQgeNwt/KTe7vHQQM8XX1yYvfCBHMYVKXN8n77pzXBuk3uYGaB22PLClA5+CalIZHEz
8QHJ6+5KIw21N9+1Zri2XH39n8iPMFoBk5FeDcScogsPBbIbybex3fMcZeuYeCl/hHRWvmBJRca4
Mot2+a7tT+xQxuLFea6958hD3RIV00HdqCsVjrAcIVSmqM0NvV/rXvJIIhvzomFjGzBl7G+ykXLP
eSjCrBKVoCbCy5WToppPyqgPNAZXNMYPibZVojul6pX/4+i8lppHtij8RKpSDre2ZTljjMHAjQr4
QTlLrfD08/VcnKkZDtiyrO7ee+0VzIuZ8PhsZHtTgY9MxCqXZ3ijJxUXahXWi1P397Fm0DRGX21U
sA+5/1ywk0lorw7paPL5G6IBxoZ6aVRnN9KVR5eU3atyZNZeV4Wfaf1jawjmAWds72SVMn5vCOhW
UUm89NNPF8OFc2PccqAq5tVmbJNT17638seehaU6uOuAwBnfSEpWnpZlNgEXjOHI8vkNoWeIBgaM
7p30EQPEpTstSQJmBvxGR6lOLvZF+tlgsKKgOJyYv7J4J/zjVWirWfNulbduAU8e2s2EvaRLsSO3
KQ8mUhxGkIY/84vAfH/hhCUe3S22pJnqDw1vh4kGEfZT36BD9s6G95C24gPqFSjPUMDbwLI+RDlv
DZ28F/u31v837JaujAkuC5s5wTTGDNKE58EhkJrtp0mfekPdCept64IlwUYhwACMFA82pd9qzriJ
0pulvavRqcjFUz+6gSq2HsJc8nFyunD7bNoaklI4Qvkjwwwzqs+FIU7I9rUy+ZhyTGwk19zRXmBC
7JWKYcac3PLC8nvP3QsxufC0wuel1c9MeA4iqgL6C9ojPFW8jzlpvp1E3SeuQ8HDIHX5cOQ5DgsN
Gi0Fsl7kPKOodRWBzYidnXHkPcgWgBUJkWoitCjdKt2CRzE7D0NFJoA3FO9YClJ8FaMPefct9Qay
UB+9V/9SNjgLhwJi1vSgI/uYzL38rp2BozNC6W0KAJ3yjT12AwgHjfddYGShilcMfvV22nE2lZbz
kvV8nx1hFetRoRhJphcTXl5fVxdPxS6oLs5NbR9VRHHyYrU5R1+3z+ZTg3wCrPNNG7uPibg8CIiA
bzWGAxAMWs5uR+YFMSoCDcz3U0FPEdUfsi+cyJCX0QFehSh6pIDlA1Z1dXb5mkX7hkXroWdFjvNl
5q/q3Hlx06PavNcL9Yf5LBHSNiXfgTc08XVwLVDC6ctsH7PI9o1ovmnUxlP6EqFyxNEfC+Z8gRim
Brg2XOO2v7MHKIZyUNXpsy64eVKAG37A8R81eJXjsZlfz+guNm2KpxWHDsN+jF9mHgAoiBMAflnC
/oFLf7CY5mIfIXXLXVNteAktOvTRwaxgAm+tj8Y+GGgi03mLyOtiMG2GZGb4UdTSDkYotw6Kx9Oh
QTdn2JJ3coxrE11a8vHFk1LibYqUJpWJE/BqIK5QRmVH3TlQIzrRYTQQ4YD9ON8jUi3J+3VZa7NH
/rCRYvCZbr1sI8JHQpZVmdd+yR009BEFl/o0ItbEHFj6VVmJt1sS5VjDRPJJrbl104+S3IRb79Po
ohvpk+ldNCbRjHbyvQ4yVxYfkwFjsFPebDyVaFrwGl2OkcXAI8kIcZsXaFn2kYMR3IfxHw1opqAA
h+htodkuhqymMVNu6IKV/laPKbESjORblDAZA1oy7hVvpUNXTSvOXo9BhuUFlCg2c2TOWUfBDQhj
MBWyLjIUnHAboBdOFI9XoVjcuFa+Y0B3BAUPUY8fkFisQzS/Y8pAyjAeHJEohmoUoLaPGAnMg4J1
yNFrUObUFqB9XyFDZe0Uo7gXffXSZnMQ8wXL4AK5bWfSpc4my22FqZtUc8V3O2MKDk9WeielTrxb
PGXnRvo7M4Cr4PQW+iHCAdKiZcA2lyqIvC98wRrb2o0pfjwUI4YAP2Yna2JYoG0QLkceX2a8hwry
TjtspA7MhCcXsse5lCQTvtKOtR6S6JjG+lnhWKfhiIdwT2vnyPzPyUS2s6wN4jAobWQn10cJmTJk
aNobC+TFi085G+1s568hDaneiu86B601QW/RbPD1CA9TDfbxkPItNZ4Y4J0rBwPaBh0VOAjbaqZC
2h3QvuGUXHybblBzl9gDRDO9QbAF5CS9FfMHjNGncuvU7d6zFzyh2AKVQgkSdpa8JeI4RBQ1uvyW
oOZRHvKlbQqDNCWxr8aYNr/0yhem1Vs3ET9KjXXIjNqA+0Gohp/M5QGTdos9U2uKDaEQMBmdrSG1
mfWPykIushbJVwViNYqgZTa2UixNflt8MxNBnX2cbuPSlw+KbHU1K36pZmnVj4sJZgNR4nOSfpIG
EC6gY/uk615cFCrjF/wZ5jHMmqubnve+MnfYPh8UHiOy1eGQNtc6+uPsOatx6guVPNyWHU7Yd7ZB
XqGq5WzY4gZBoKG6MDso1+qHIqCczcM28mwI7R2xnljwOIc+5lm2GWU8Oia48ofR6OwXyanlOG1L
sHNkUuTz6DyKJddQD5+u+m05Tymou+1w/IAhw/UvQgyiEU11Z3X8sQcdt+tpIz+8UH/lc2PgWlL0
flu5T4XZ7Q1WJ7pvyIK/bBD9DOOU4snqmyBDkpYq6AfYgDREiFCwvausWa2qQgGIrqv3B/ZHm3Ji
hl+p9fXVis19iCwrlfFKnv455h+1uo+cdmdUMpoa2rY63hezfQHF+bL6mtlLDhgfd9OHmApfl9YK
mGYQYKJLu6n0X5TY2JRgrc1uFNWEDtTYR4PhA6lpmHVx5xLeX+B70+Qe4tfuKhV+NlYOXUP4AkEn
U0aHT3dYscUUcBwlpseosWLNFcci8QImvjf5yKnWn5ebuyoxrpYx30ciut2E/HkRvdh6hAQFFxSd
ige7opWODZFnnFE4g3up9x6oovQYJJOCNGM+c86VLFAgTA6DfnbV+CYpqdIoTbD5DOr0A0tslXmo
ncB9XLVZZ2Lct9mL5zY7a8zIakeGoi7xKVFVKOmgzIt5ynvY3sSncM9JH98jT6LAL7NjTUdj8TUy
4DlJLniEvQC5PFQABmc5g8cY9io+2whiMjGcbNc8D71yQhS9nesOx0Ls8ITxksSwXoiUcjJs9SaT
vQ8SqhAoo4cXha0+nsjZWMjtohOdxy22+H4/JKeUXLkQ5CxltkVQUwHKJ8xHAw16WeCcLVQA+vNC
HZoThNF5+xGfWi3epv05ZpeEkkhaKRb63xhXkTpW1oj73maN4EBuPxnmUgk8Ub4rKGbAA9sIDXpE
PbRZvN2g+jaMTqTw1lo8A8rVNOCmBbfCQXgztcgik70JhzZeCE0xPppW8b8AnVeVu6vRUscm3Qji
zZJdqjQOHb6uycmsAFw0RIw23c2sMILtzyMALTX7u1k7eysigu/cOZ9LOQGlLdvE7egE8cyA1PwD
4U9L186yAZmookNknwYAQz6Y0zkP/J8vLNsCD4Q0vygJsckoqE33VsGF98zsnCzuLkM34kA7AYc/
Cq/YLmZ89uIUQSrkR3TBjsGQ0Nswof2M+eY8B9suW9kix18L5N7g5e8ZK0Bx2xukfhEZR3fAcqTu
DiG/ala/eYx6GxMhrCgLrDsiKtlMg/EG6klydI0ycCLASQ8pwJSXocJdyOrXqa7vLYIU7fqquswb
iQVXaumKvnMZcEq3FpcjHv65SaVImxNlsLGYCxS4v2mi4FL1jTe/2nheAP/CzJOoiXJU8cDTmeSJ
pILG7O20fEYDzrvHQZeJU8dwlwk5/rzue5vOt6VGdhgRXsJ2V6tK0BmXCqMOTuDlDxKaUbKt2rhV
psgv5M1RNWdvKxpWm4sPVbNS8p2bMWxVyQmAVFU2KFKLg6thTaoxyMDlT69UBiM9DknmU5tLc0uc
UJec/UYKiCqc6avzjAwiGtonYfEUJsQBlgcaSaQdjAuoJk0TMrXjK8Ayo3NTEcqmVDj0yKUZKDri
8poEXnssoZYcM0E3TrmZ5hHFLKZPi86xn24a0uadNLorpK16DqbydOByoZVw9ofmRTUkGWVXPLVO
/5W1+J3mymvvZJKyJYHUkxr+UexjqC2tVPCTA59ElUvylcn57dG2Ec6RcjY57S+DKepRJpmq4XvJ
sE2gpilhj0zP2BJ4MFqvYhZHu662imD8gx+TGMnBhCS06roZ6l69xwY8Jry3VunL+BAGvRCdneuw
lxiQRlN8M4YpIiyEDkyLb0XYfAz5p+VwfwuL/sTz+u/Gjfp11IBQkC86zjaunpeMknpllcNdNTyc
eLBrU3HOivNH4WDhZeOkX6VhMGDfAGOMvLgSloR0rOyN6pxb5Y7/hl2KfF9rIiBnlNoDjkqjdAUB
/lF8oeGHBqLsAkwL8PeOqt4kZdZ0yHTqCVH+a3C3UtXyOM7ZgBE1ehfGON6I0jrCswsFU0mfp1nh
JW8IWbW8PeSUQrmO9RVVRqTusvis9reCuucbbD5kvgejZAhodgwcVQjIQ8ENnR9TCBLvNvyB3W17
7cWZa9+gKRc+qV0OpI2UAjZs72Nyi/p3k7ctkSpLcguGl01+mIeb0dyZExM4S4fu/HO+eOB6TJMW
LBT4T/0z03uyK/UjKFqRnUPQDIPqGP85ogYyqlAe88727eaK1faxAW7SgoR+Sw9J3D5pjU1w6IEU
lCDKd5XmT3m078rnxMP8zpHmoVANARBA2sjMVLXqWELx0aZ7n6NFg2fGlyoVrkNOzhnCdMLV2q2K
9t6Kf0losFhQYoLXwBjK5k54hEr8WsPFqf1WIRwXPTgTCgOzSmlDE4yRcjbLPTCTMp9K2IRnrdJe
8tY7qvT1s0KykCe+QDuxVMAEiw3JdVJYPf1RuIdYxw6F5nqYST8wJXsWSe8I7cvGvfXKervpk/rH
mKIprgrtf4hpGJVibmhbQefoNjSMDWEcmoCG5vTLTmCcj1xPs/UnLTV9jyovY/uBL/YZdwPKThPY
4RDXJCoS8y7/Ja8P8BzepgeaptUwQmfBBV2iIglqdTM8FDqttct4M+91b91GRBKX5qak63KW6DgP
nzgjv3YDTlQxEX/RQPwIRs0Xi/GlK8TfVGLKm875gMaGHTp+YdCfrwsj+WUYBqIZBRMe9HZH0eRc
iWazqxs5Ylp4BDln+nyKGgA1Pd7PENkd1T0hIEJZRzbkgEd+SVHQGM4WpeZ1qvY2l22a8Utk5ado
KqLtVIKTN1Bvpuxrmhq2HR7TvCfmhmLMrDbSrgyTWiS2F7X7jYvxLYJ/oZoTBWaKZK2DRdOCn6NS
d+6To20KyMr56Dy3zC/TodoRJbttXGZ/i8Isc3gfNdTtZISNeC56WUfDhAo0vkRltkv06REl4VYX
5KxbybuYxL2eohBXp/rJiav3tiWIiZMWxiueQcqEcxSXa4ckvTCNgOQPLEuA+jTgvdnysgYBS8lu
AE4hHIORdUiGYvXIK/PsQVRqYTD2nNzrRfGuAl/aKmnhidwNUABdhVwSJ+7XUqOfItPw06u0e7dU
HzX9qlsFLCQFbycaGOvfpBNcQ3Bz1uHDEMLO7QYshT+zOvlo+/laMUJwICJqefLc4zKdkzAzAdwr
5hQUFR6QgOoWyakzDr7dfHf6+u7iEVTE5KrQbySEVXTxb0Pqa74EObfUnQ8xKQjAyO27LfiFfzX1
yHdO3PKMxoAYMb9LwT6Seueh6JQ0emKqPueETIZCu8xEjbVRs+vROXULQiyHYcnd5RAdRmsv3W4Y
I4OceXRlaTNRkJWHCX24XdlQe8VGIQYyN469FZ4Ka2f0Ebl+hsoWhWgZZNJJ2So80LL0N6zCuwrK
O4XhXVA9ud1LFel+RhVSD99mK5PamuLZ+aean/UMqIdyxjjQrFFjJRvQ7k3kQb9LIZgn1riXBH+P
JOFOgxdTzdPFo+JDMHLMMrEPwRbo1kAZwimEbBjC4Es5W0azOSrK4Je6cYI+vStLzW+YHDi18xw3
1dZCAmA5Z/jB6At8R+AJoifHTiSBM8+vWavsyp67S72xLpbo30w8eNe7+xB/zjwx3gSsfcSZf00E
lEJOquY9tTrOP7q50bPiJwOaN1oENK7WXWMnw99PW3ejgRT4GT81o/hHyja67Qdk4TPWceuKGqzJ
KDw4/azROFgpwikMst38JacVgVWyQXWI8tVkt6EehVuTxJBiRsw81OXVQcc0lFTQtqI8kYl4M1vr
rSQkqUif9Jl8mqQkbbQhWCg3EMyNX9RSkNrLF3+O2g9ukQNvKFvCD1ebUD2Uj4mqlklPc4nuRsXh
0TCf22ZsDD0sMMQsFIkx42gCl+Z8wngDMob514c+pYY/uvSKZoqNHF1tnJs+fKYAg2RoHZGMuV/w
uQIpR+MEOH9owfISuEo2JGdnPXLuwC7fiDx6A4lxzT/FwbgD+tZWElSW1DqopvOOw93Gy5ddBEBt
kzRroWMJ42fRqBAEpLzVvWYAPMTD7ywVOyOcpeOlWD1M/W/B35P3PY4Lhn1qs6+KY9rsh0nb4pQO
+649OWF4TW2DzR9rMML78FtCoENPTJULXpBOKQwqvBsMqP5xcewKwh2knhYltsmJMpnaNqmKF4uj
SC/CiwZUaru+ZyrLeubTmlp2x8WRXnB+C0cjGMK3aHwwrppwDCo5ZVtcq+bxf5YAri5jfyZ+e+Q0
U7EX6SPpvMKgdB4IA+QEaGsXccjdjjlAP4U6U/kUJ1dYVyg1fsnaNI123+JA0bdfUc4DaKb7ZKiJ
iZqfYC4HNgNZZVqCFr4v3+jMeCNSB1gZFn45D6gU1Lq3jBAGh2NNyd+wPILOc4RtIFkMKRoZanyv
t4IqjQ9ZSm6vhZu2HNQDd4MHOGxcBpeSKPZFm7VzzsrSu+6o19azUn14S3o2/3LRviYRHYy+PKWU
kDrp1lVuAUX6tUnYK0UKXQZBAR9OkfIgz49khu7OgM1RcJeBveJgUMCxjwSS7e6Qjklg4U68ksJx
bJhrBQskBhbNSNMRmZgczD+L/p35hfQOJcLH2FqyQN3PxcGTM2B/EtBKva3C3xtIG5GMe8wkR/yn
4Qn1bnOIzbeuePFMhhtI8ISDN34y7pUiZCSp7TKm8bUBP2t81pngtN5nF2pvDgKxMubAK6sAfSwz
2reSJl+Uo99Zyv/2Fc1UyhQa5oEzNBnAqVUdErLjxAfTJChvhO5KibNxdTvgkPhtEw8fyFcJ4svj
ZQy9kwoXxIIeOmnoSUYmmcRiq8XO2xa4xwt5G6tPHA6P8Wy8FnF1KYjeUWvysxJnfGq05bMyr27T
IpH5bmLzylalEqOk0bG3ZTCS332YUBRPTXzEOHyXdSwCl4wyib7DmJRDg9iuP0xM8+ZmDMwRBluL
k1LZq4gW9W/HAqkzGSBG40KsLqCPNBWVZqE6BSA3WJ3yQO4RlvfjYUrUYNcGNyw5xJvP7Xl7/uT9
1rNP3g7MhrO2bVbb7X673//uV6tgH4jVLQiuxMqvVzexClarKz++rW6roFgHt+0tXt9XQb/a/3jr
4CrWwSowV6tuE5yC1seweiXWmAOufsLteFVeg9XvA8vYdZBY6yUod1exut54i9Xvz+r2i0/Rt70R
qFJ/M9SUV8//4Z/Bb5AEP9dk/XM1N1d8iKetdW4w2Ur2wQ/vvDqtSDVftb4PZzBgULQ6ccHX02M5
JHux7t69z+EnX13lr8hLQvLvn7iyJ+S2fBqx5jUf8jqNZy798cMfr7L1arXns54C+Zon3p5/8pvX
fc/nz7kND/nX/H3g+wFXEPi8/upxCq4nfv3B/07myg8eVwbdK+7M6YcPzQ/56enBZ+LPr///B46m
8t35tcPj2vq8n1j/TM9ibfnX2r/+1D4T9HcE3usVN47/8+q1hHytmOlbnzmUKtXneVBr+sm1WW5J
rPIoROJVhW8D+jVyxswEsyl7U4gdwYRTCEfClZYEBhxF/AtRljOsAHWGUkIKnckxsl8AtcINBGAr
2c4YNmMXwP2CDeen9oqxElZ6qKayAMKcjmz74UDFc7ej47sVsUA1Sa3VPaYb6Cag+Sq7Lsq4dR2v
33Q9jpxNmmzjPDuVg/owhnHnqOYllDrAVG1uv8kCX1d4MXl2SrKaxPAx8uZUn+uQ1bAh3+FBFf2q
JKyaJT5MzMCcKn6Tz3jFqQ8UOadvPdfNsuks+88bMYPyVHOPxvz/ygZ/07ZVfjzE4NLMTcG3Ssx/
U619CKfaGC2D6BE6dELcJpnTbeSeCsXee5bUq4PZjYTlAOha3cOkh4n74Ynx8hAm0HQuhC/MwH1Q
8LdZ9qvWF+wOULzk44fhIokA77OYRUpihWNCMXTJ904YIWPhlqW7gopP4qQaMhcL5USSyCES0w3m
BXhOZn7fXcYBAcYFLZOqAvUwsxvd55jkUTk6mRtI7ju7ZljHcXBWt6RLNsNOAdpf7A9Lz3Ypiegm
jVah7AwVJlyJJZTOwKR0brWbvthhv+849pcEM92scYPQwmSAUsm0sbghggrlJMZUOqQUWnNC4sw6
ujKNeMpVANdeI+Etn7bCHnl+gOEM/JQbjB6VwgloasumZcIIRwJKmwbrYAiX/10eBDhskqXtJjTm
NwS+vo01jTz8iXJAMae+dEI7TMxQiOtlxk3AcjYe5OYm7xVGh34IhNmIjWcP2z72ttYgfE/9JgIX
5ANDnO3ieec6CWnwcRAHpjHMjQSrO4SqkAQ7L8bNUbVvIYYEej4RYpxN5AzHH4AnoVVSV+icBIzU
GsDxuS+kYI2S96fJF3yRq3G3NNxDXQWIoSAsOlaSW8C3arUgN+P3QaX6bPvnOVEDk2kijG70E1jd
kAHRnfXwyy3CwxSNL4mnf9Wi/q0xBWltsSpHy/fwcnTy5R+tjpCJgbEMuGyKIGP3dHhxqxxf4rxG
kgugYHsMjo0avRaCgGRSb/1SkExQPkfksYx0Ksmgv8zoJ8i9tKNrPROLBUgglg9NOKxSPtXIQCJs
TtIUqtJMUC8ys+s/OeFtAbhaJd4OPb6ekHk06KERgGGiLah2nSNnGIegRq+MFS3zsnYmag7epA5p
CWNCiRtU6zS7QNDem86zhclePdoXoxIXFw295E64WHFM6jRziFfrqH/MEJczQ/nXWs418dAAy9EW
JRBzfrqqxNaPQlcDSaBZHEx2lmeSPVAo8BvLGzYVq7rydp7uHmsLy6a03RNUdZ6IgJpMthW4XA68
GsugX8GdpgC437vjvbGNq1dme637lUNCvIO/CuRJuIOI+aEO+G2NtXHqKncrLX0UQFWjJ+OcEWz6
0STRPZ99GGuSNEsBzhg0r3BH4NlziydL7d+sQtuFcDSIvqoibVcZh9Z1/eLN6hA1ZZjIqoS5aw0B
8g/HPYBCYjv8v+tgyizEykg/mr9w9+jq8FIhTeT5C60VQL+mQNVjiA8n+kmBwi1U1ikEhMW6qRS1
zow1HtI2OewajWU1Ys0ywSGA6+YPUbxizzR52kWVb2X7PBpoJ3NGdUwr9Tw+jzQGsa/bRGaNhCa1
P0D+G1cg+VwquAMCowwjwNJwLWeMkmxharCWdc4WGKEZV1ePq54WIuzotvgSlRZffQtx+JTuYUVt
DDxDQ6wUFyziOtxXXOXGFXUOgS/dr2t7sCgf5WIFCyXUZFKkmFjwV6TiEWG3ZNXbYhjbuGYCAqGf
IZJE9kftfdH9TiBF4Gtk3IPU/WlADOOOuj9ZuF0A6stryR1wld4NTAX7BLIxYzDNrodICKIP7d/g
LIINFjP8lqMoC1F18VQkKcRLNfQnTkjOoZPNWNnlfJCNHKkuUuS0HbsPiJ7Itcc9zBb4Dp511dLr
xCw/1xXY603ghcb6ZemHPT6fMOzmq0WrI2HuSY8/Y1qfJRv+LSb3NNxaM7yiYuMxS6vAajPa9dCm
lyIYa9mNA8rJt3bWfYglzLcT681TP0lmroSirvhBa77Ls3FkHiPJK+Y0vEKy53jtAeDHAXpo5EZ/
no2xvAV6xG4X9BGGQgn0HCX39hNmakgXVxXND37g7LE5k/vkYmE7KD9AjHTIrM+SMpI2dKyEtaMo
wAfgueD0EYpJgNyhZMAGShHD3F7wo4eFwl1CZBY6+ZemzmBc5BNR1gGGJ7LtbpKDMZ0laxSe38YT
T3EjczX79k0aXkn+aEVMBJzZELceh6cf4KHOdt7I0sBxDHN3XLehig6bkjGJ6dKBNH8DMzW3Us92
1J/brjshQsMd1jtguRp06X0sJaYwbKvZfhLhLazxuTbhK47lPos/ejX9m2GPlAHKHo5gWFAl+pJp
gn2nYfkNBtJoMZgnJ5cOPmrF00n8TpV+Zrhzd90S3W+EnRQAcsQ5T7RRln9FIfwwhN/ww+HS7LhR
TIqQZBZnl+syxHQPga60tAC3RfHOZ9U6FfrXhwW8JKn0wglhA3qBTPByYtyPisOEl6pkiBAPsVeE
sR1Y3RENjM7+3KZ/CtafiYMbggb7JXrV3M6X6sqsiY5lfllstAf9Dw/KBqdeTg5y+fDox+YHrJBu
hTlzHqWrbn6CRyQb2xCEfm4ox6GJmc55mr5Guw7kieFqL5JlxFpgO3RJzRYjrr0cXnYUaDjfa96L
vPoYbpERGSu7gFNsBkNfPGRSo1x8knM2OtBf4A0D2OQKYvIZPu+c70yR4SpA/dlaqEdzY/isGFEj
UCBkeiO3YOx5Vrm9mfFA6cKnyjjZU7vrOzhuyoHjopPbnSaZBUBXaXhpJlRQ7GKOMbxwbmBpZz5F
anE3maLVYnii2NPtu6QagiQF9RhyRasIjo7E+xKdYnDJwOuQFc+eclNZOrUSvllxAUpX+2aNa9Vk
/uYmYv6vuCYnNfHjIdl03k/ZMDMbVx1XWVhsJZl99HL+hmQL5FT6NiQtbnY/M2zRyTPOOZAqjsgB
u8LI/UGFVnKrR4eu18WTU6ZPgJ0LV5wyqA/EDR6qSrv0NAYsp8lCgF2Zu879B4AJKxg/tISIrdo7
5Z7H9w5FLjU/TIZzPNaY/QgxHOV9dSvlX+i4QQObj1oSh2CwTh3YvsdCXRH/m/9qqMC054T08/4X
MJqatdroXvjTa4MGqzM5q3MRWLbyktg20a1zTC0RSToiqn51+kmr6lpP9l3++zSj8Mc2eNvDDrd7
IIFKxzPAhPnr2tZ3P4kgaifMuYiSV+Y93EMcsHcRl80FvkYlJJt8NN+T5KNbChzKkm8Dt/A2JBZ2
cnN8dftDDHXPycxNrGK60qhAgZbOw1PFxq7u8SyK91XcnF1cKiOKdRPxZULbbOb2t8PZnTIJ8Eb0
TizZCXGDjvNFAYcYomNvoPwGuLYURAoC696eDCPMJkOex8YpT9KSlaIRZlC0gzFHAQaDlC2YmjdJ
1Z3c1rAseFNpoCQrvZk1Ju+/Tji82In9k0H3IfWVCPn5XqOYijQy7+QTzktMCqHJXnKpLcwumM3D
6n1mxEdo8fSAJ0+ue/Wst82l1axj2cmsL019dlx1Q/jaydDsIJ/zayyso64Lyn6CBim20qrfKDCx
Demd2MV3kqYI6xj7Dy4Op3F8LQZnYrSH+bspO86ivpZqA/8p8bMEzuPWHcxzSZNJnbhemp+uH/AH
6xRM5Ypdr5cbnaCVKXsA336n0ZawlKB3rCeye/ylM/wJAUKtW8/9ZHwjKtaSCO6Hti44jkkl9GBi
UVjX0bnMSHrTmJKpsCUSFFG4UiZQO7vZvufJfRTxiYASST6ZJ92ErKch3SQgyaSZ0yFHzqjCUrrh
qmqCXpQnD/0cnOOfKe8RYcT3MB0h+qAixJODzfpLab7azoP5OgdFmDxDncfd/LeqUR0cdB0g3wFF
tyCpdx1dIz5lpWpuyEzgq1e+kwa7cjvzgZoS9RwTnpw3w2karnr92ri/VVTDQujx8KftiZH1WipJ
uYzOqfhg7dTmpwelDMcRzsfwWXawVXydmh/kEYmUhcA6xJNBHjLM+AK8ntgajC2lynGCWFt+uxYm
vh0I84w3SrXvteamaOdQS24WGxNb12o5O3G9NZGLKUv8T4+czcgEDZfanRxM6MImTQVtA8hepc5r
VLLo81hJ83ZqlINWvFQWagAmLvFq5tVCz/Dl5qiZeGKJhYwPMlzcIrlETDyoHFfyjRyaQ0nWKuxX
IxGbTG1h5MFzirF1j9irBBFepkrVn+Pf6N2Lau801avQ0secwyNjus9ZZlXWV2+h8oXcX7ThxRye
dKcKNHblhD65to6T2kAcZDxQ6ydPQbMMWC6HaBx1Etdm3MCEhOHbpG+rwvysiDYiyLcju1QlFQqQ
rN+qynTEH+qk4kACW9SgxGhISBGNRmfJHIe7Y5DVuCSlzwCQoBZoOhXAG3Qdm+qntOgTUexPPxKP
AJaIFS8wEmPX1/Bjs7e8HCi/8HIZnlMWsVbwpzI4srsJ1EDjze0hoPhWgkVOSYQue32dQMMq4XpY
ZwmGekz3YGvcF8gs82zvtenoQahaeF9H/dZwYMWPpZtGv8ZuQXpYyk+Qj+pBU28TvIHa6U+UfxtB
ryBlDSbTfghw0RztMqc8cv2vow45KJM1Q7rpRjITrBtGPHtmzdheTzkuaCnk1SdTPy+kC2XXnDwQ
c7LOvL/NIEyHjzN2xr7TOU4lwq+VC5w8Yzd+1gsyl5KBg7t8SO/ChJoJ4QTaZUm1NhyCNjHtQ7CG
tB4RfXyj7zSN+YzVwUFi02Xn7nKqJIMHAv8ayGDNW4mXBi6PjELqrYBQI0wib4v51eWR6yJtzcDt
ZcICcWPN4d8ieLMyUrcVZBGHMl+lYHM58hUJC8HgmbXqa4F9OenKSQKySE99i3ceZxhW3VOPXSXX
BFFH+uVALlDjw/8gU/nPBVcvkhKyXH2oKE5ngulbcOdhL3r3YPFsSDFuDtOnmWGx4sYlq2E6yhF8
uGe6z/ReQhOSx9d1j5ByOYqyi46spIgxGWSEW6lQ9UDxC+jeDD4I7MSMxSLymtNFq24ZsJHHAAI6
lDZuM/ZIl6ZN6n9MKPnd1GzlziHzfiwnZD5kXOWpxrdL1nIW/uWUOhyXL1YJttNah97FrAXh1eTi
rgeg0I/zafDYXXGkNlnEyfJqtQ9bMQM5kZtZDAnglVvlDKvZnIRHTDdG8d2uTr6iRf3/tnrIUHIr
P2t4wngMop0Ih1Tr5lQWT+C4p/pJ6nyLwNFfBpBr62+CpCM7BonqyOaoN7pnuYPWyfxsOydc23YQ
/RgYIe+ER0yGrI3BP2Kp2fNHM/fVysKl4NWUozWjCaSMzaAi1cNy2yzs6iq7dH3CHRqNCQJXONEo
PymKBoJgPGheqKDhbcr7NOn0RZVYD172BLoTl8odtXapoEybYEvmVEnlkJKwi2xCqERyN8VLwQJW
cKW2+xILzSOUHw0OSlt2B5F55zws3+B1SdYyw6EN2glo1b9tAQFCL55GWvMECzmg30J5M2YMD2Vt
kd4i1KGAmsb41v9H0nktJ45FUfSLVKUs8UoQIoMxxuZFZWxaOWd9/azrqZqacncbEDecuPc+sJoS
ZJZ6gQ1BY1RWUC0G8SncmtgTYcaLWb7OrK0SJytFRuldRZmJE0ZNZ9LhKMYQWoHXUczxVEdHgl9D
xh30voJlH2uUdfAkgu+Q9SFod+Bpxs73aMwTW5vRjwTXvqbIEBpvdoA4nZxtUFEgpeBK0viiqITe
V2xeezBwspb9yGw7pmUpGxDnsxXnGc7KcKioptQ6mQntKb9qF814F31QUUtNrIpIo1k9rQkJEDLj
IZFc0T/rGuNDm2UbKPBg/YSsRuuakch6AatzE/LMWBXUwQfzSwkwKixJksvPGTeio6A7o8edqo/E
bG/CjaahuQQguyrS8Syn3K3nFM3ILYuYSdisSJy4rXecIpJ50XATcI+iCnYDFZWsh4UCH0q0pJox
Xpugf8ORj+Fycktsou4uUpaCH9F105+iqUZxrbcNRzz3bEDiW+lO6TT7rkzYKGfxLYs22JR5eNBQ
uQmSnejXJUO0HOHxZDgAEdcUZPZoSya0hAVK1+vXSiQdarV2xf4qdgVUTz8IwccKz+ZRlxG9y3KA
tgsvJTFukRqACqXqZQSQTwG7MD5CPC0NPLtvTuJhfRv1LfayoD4g1dKKacmaod3EmbPo6FlAHXI4
gjrV0gDMlzK9Unn8a6MmXk1937oIyysKcugnfQoNdzEvLqR0IzRyI19mtjF2gwcFrVHtakyVgOSI
nRClbS4G88dBVgRLohm1VtfzcqyXgTe+NXVJK7s1j42nuIWfHKSCTN47YU/Napf4vzlFrixXtiJH
SzLiOMTeR6nZEVKSoT5829xCLRTZHgDvTS3dKqu7IkjOmUfBfq7H7cGjW2lHJB9Z+dHReSMwbBqa
hyBJs/4oaliULARlKSjCNfPeVyUbkdDHlHh+HxfR8yKQECsyIhiwBAzqc6rgisKLL51Zp6CM8iww
amnNNFagIBYC7RApygBCfMx8G99hhN13pZbrViqPifpQiTxC+P+DnANJIh4G7gQlzYaS2p+4Xyk1
HCG5MWO3A6/4LA1lLXDsHVpLOtVcmfNbUZkLMvoGCa0mKveozGat22UdPet6206RE1YwZ+M7Utt3
QYzTVQVfDo40fomAWLgrg8lNI7uKCNQpKyBstu/AqkhJfoQXpFgR0yWRC1lwTYoQ5//TMgiJ1lBh
g1IchflRTmUnOQ3cKAgIO1s17jYzs8BAK1y/PJWeLYjWARFeYOQHJhs7URVi0ACXDbtpSOjXU0ai
KDGlwJnBbns8Rtz9EsoECGASyndG9PSomQioRA27kccXFl+4Z1HMyarEDTt7UaCVPAOozV6bs19p
aJ0ouZIZBUh9JYrEde+XyNgIbEZEjORjDw0VbOiof4I2mW0yi9Hk0D+mQV21OoV/8rXCDg8i8FHR
YHk26bDzI22FJmpN8BqGtpOoyBgx0bCh6peE1RciVeAumq3WBgsDoiNtKlkeMdvfNBYa/d56dwar
b6E5zSSSgzS5xRliqLp2bGZAsgUlu5lOQ9budaDfNskkWByKgOPamMCuBc2BNJwheT8l7ZYIGqKO
4UnHcOUUKWVyxUHDFTbSLYvpUifqMSEqNXRa4tIihwte5pLTm/5ejGNtx/4EBwAZQ8doZueqhcdK
T6tiAFYRGIjCc3TC1NEIwsHgTUW2YRoHkyKWwhj1NtLpAuxCSpbV7QWBin8AkWn1oSCtk7sl61Zj
qjcoYduzNzm0dw2aBhleC+qxUUsCq3xVagwPAlBctOvCmhyKtczlTlZeaiGJioRo/J1rO8t7zzyk
kov+DZCDB3TXHM0PS8xUlaVuH2kI7WmupzIVlTzM36ZyiwMGvyqaUyTqHcFPR2Nq4vqKoGemlfuU
YKidVQ4TBVZxwLgtG4bBRkzTSEZA+lO8FTGneCWKYIccMaI5yPc5WLkSNMPE3VNSCXgGNHCq1V2D
cgxfSxTRxrZ2B1GpTKw1dOJZon4WIMD6msESkHBkPV4JmExU2b8dbCQ0meG3FsioIIi6kXWkCale
CLJGwCkKg/TaZgBTMiAYouHYDJQ3M+tTKas3EYe3hP6+7jNJICDZmm2EPwwp7ZbqCOJvYeooURzK
Sb9q9cGk2KIE1HivnNlZA42GOFSAWsSGoWNO9OiDKRYhmo+ZztLCCZRwOVN0CB/IDMEqEIsfm9oC
3XERKg8hoOxitoVMYCJIV6IgX6TJPvOeKtMDS+S7RWt2Qh6hh+6Rpsz1I9suui3Amtqv4U+TAMEh
gn/M6NvJJcABWz664sHE7Ux81A58C/WKbIXIncmAKCOGzDuIYSZRgFBOhAogvl+EOcSwAQjfdExh
eNZMel7NusyhaxkjzKCFMEcM/186aK4iTx9DORzTcnQVuzyIqEelWSi6zKX6SCklAzhJFRLIyAId
GyYMP9QpVqRbgfQZmBtUKure6OjGDxSKe7NEmon6ULxknAhxr2geo7Tn+mjY1UEEz2PeVmBwGoaf
J4G2DQwsEwnLCDK/VJmJzcaI4EyHPS4CgLIKxKfN0zxDQwtsi6+uBTMeUOZiGvMfHGPDM8uk0wPY
0pzT2rtCu1LYc6rXcTtt4NwxawGX1G1RKlvRHuyUcDeM/sqTniYenRKJWyHmQ7IUS2+4ZyERlILB
g9gUzy597e87miDGlJz0kiIFBU9K0iHwIm/4+LPWpfFmqEx2ZHAbvReKn3By6LejmEEzsZ2QVoDo
IQiOmGDRe9QQq7X073aAzkILAFi6jMCbqJqjxUA2TXHV788y4/Fox0vAwzICHi+wvy3oRiBAPZq7
QBkHWBaieyVK0CPvnhDAMdhH0991oOnMyqniBslrmgsCPwqsAoUI8TSiqN4a7W1GyVlVR/gB/7T0
DJcF8ktJJc9fcDK6tUYYLRoXZhOu4X9qVDUSi1afVFE3oVYshpw8ZCZKepTGpFJfyu22G74Fz98e
PuREzzD6+lJj7zsZtm2Gpobm4Edliz6EQI51MGjZJU3+TEpGHAM9TgC+inQm0g7UppICg9tIgAFN
NxUpGGy7kmAuhRo+Wf4qCCB/VNY/Zq2BPKeXgYh+NFqrgFGaYtKVYPSLzHMGaUDkqIIDPUqKU1Wd
mxjxuZSHJVoGa9G1VkxvoUTal4ry/4RpSgLjMyS2s8O3gDE3qEbKTmRchdZZtOqZJpAiFV5oPRUh
e63kcKw4p+jobkRPOqNM0tS/cm7D9jWJcOK1jARZU3IEOMaCDKcBCUMEe9GDmhf5HPXFpUhtQIBg
eBB5gKUji/kE5ltp5OdeqegMMa1dhkJUuBZ9vU7RL6LYO6NKKUIa1VibQAkocv5NdNYIiUKkaK3Q
PNWMIa/SC+cV3iDOcCMipCGnxCmEIPIu3oogLGDAa0sZp2wxHtlGo5sq8mwfPK4HU1wUMIFtgKBP
1r1qADynzGoHfzjiqu4+F2kjr3JQauLUDyb9FaITUYAjfDHSZ0NTbUZ7B3G3BbHkxtcAHVcmRLHy
KEclvI/gGPmi0WGtrImRVaB/B+298j8FnbBL7CuMSqccpldrfKl+STx11b0rdG1n4vA3zIMapn4n
cKbCB1hyw5T45x/Gxb8i57qEG4juSjv/2wWMTTTax6oi2alifTXKPToLVOXMVYz6Y/PdWcU/UEHL
diDfDmDVM7TjU2QSA81LBWGlQO22NhU+M3123gjqr/43EbSkcPZlnKSW+4va1//sPMUVgaMXOb1H
W5jBpwcNW2HbhNPUzAx52CbKcMhT16zOohYlBvKIHKIbQRwbQBSpxHZA+4VJB/j5BFuxbQNXoA3H
dtw2NYjytH9l1sEEIIrO7dxu3kWuP4bLIYTJMyKExYmqewQYqupSRpSgsREq8+5xB+ZXfKvg4uKE
52SeEQKFhuw5evKN0i2pt0Ark91N/VGHkMWxyKZnUtirxJPecktd0SbaMIinp5WgjdFKBASmhbWf
brLtH8UX0Yt0xShpqrLiDtdwAgQsdUhQbR5Jme0aqC6izlL7j0iiAlqMvxbZuc5NRXMNc99b8LNx
G4LzlinqeobRyat/picBH2mcZlYtc/ptJvx4NPTmPiOIKUh/C1xlQ5eXWs8uoxjSKpAiqYUgagi6
BqHkv6hDBEQCni+qdgGDYqumWQj8lMjZBBtUFEE91l5j4KCSvsc5l2YW7qLW/gv9xMtFa5Fqw9gW
G3UU0yqJrySfcaI/6gwZfPDaQTRSSGIdCmDdzWw7UhaGr3GM6XfM4ANUDBvx6uESUI2NAW6JqK3T
mKymNUm4sKkCpXpwNmn0o4VgMmKHkhFjGPPsI+nbs8hJRQClm8fC6l3ZjD7GzD6XcflpaWyE6qgj
KqcaTT9L+xTQTX26kcAKn+dDPym+WFGn7cqrCGuYjbkuH2irOLMAbRr/q22eEXBggRYWggx/B5Qa
AjgTxhc4aSQW4yKWSfmrVK8H1HE6R4SBMTtk0vVtfGrPlE4U6NW5woAPwBCqN9wFRSJqheIXYxAJ
IoyqPaSwIEXsMNk2w2sZGEC8WCGCkRPoiT3CSU8giRhl8sy7+juIa4YQTzJjxIIVAkjMo0UigfHM
MWiUls64EWVuCf5w5v0vAJhG3wXO11d1h9mU+6gbzqW3KWu0HiJgDBrghRH/UoX5UaLIGPkQy6Ar
Di9MGUNk58wOkoqCPNopf7v6IwQNLqjmA9CViVXplILLzgBtunIGWIxwk5cx4SvynOQoPc32Bk6V
xHhZSyCgFNqiXPjUrK8AYphVwCxUJlaV6vQP4dNNrKq/EWDuUWG2VpC7kuV9djmq7ipJu4EAprfr
wcYUM6hpcqpdbMaeCQ0bD7HNHi1VQT0rtWybcqAToGgMydyOWgbq0IaLSM+L7nH4LxYCiQL1AaTl
r6OwFpIzWUD7O/CWRfHqlckV5VabkFI4VQGGn9StJt2DWN6LFBuCYmfKDL6moik/xa3LVWUb9P7J
K/MLxY1jqGYrsy32swKlQvNDVj3whB0w4BidXMgHKuKiKx9JBFEdQQToD78edh8IRy/FmPCwUE9I
MSjKQm+SjaimZD0TKPWLj13HjKW0+VV6HGZn0ddONnYMvpGRqDCA9glQNFPP1pMdoS8uzeVxyxyM
NVksKtEIMavcxlyiU9kD3WAkOnGw1ACf59v0Tb1o4U/GsDuZQWbDcoqKlUzdKgcp5keHItKYGC+k
jP05vC+nLuwfYYUFpLOk5yZROVMIUvXEXw4GwNNZu80ycgWqtoWkgUbI9wNvib5G00xrJf1Mpunv
42pZWfSfYjmCsYLNCKpPbRgAxWwEqEpSJy+yWz0iETULdmi7rpWsuVdj/SPiwsDuKDY89Fh1R7ta
mFb5JvAwfcqAFqU6BvG5q1FkpNbjx8W6nimAipR1WVEgQoOhw5HPoKhT+xJ/NSPhqeEVeg0sQ+oG
UnyM8doTRTxrIOWvw/IS6wB22QwZ2CAzn94U/T4iUpPhIkIR5RfmCmU36q+GSAFDxpSYv0h5uwbI
ApbhuyP7Qe4nmAvxo0s61HNABJHhbXPFc0eZHFNiWhPpEVYfvb5mk8OcDBUdIEu5GLERTJHZhHjZ
oRm3GWg9dYjBeZVuj0+tHnHKAKPCovoJmlMva39hGhmAttzBRFCFFJzGXUhpmBy0KGm6j0MaA9JB
JQlR24h24RC6Gqwb8kPRgWt1UYkOdwrjFgcmpcwZnHAsfGHevI3Xgihp0KOioqVVSGFH4SkZZnsB
awgbAI2A9vqAppLZzKMpObfS5KTQyW1mmYkMGlka0ZBVy2QrYnfBMbKBu/RkzDHVVREPNmGF6jTJ
WBLxA23XFgPbrON22Gd6tJSlkTDb3pbZQcCiykzaJ5F87sLf1CjAzXTbCeJ0VzHDRE+gtFB2U0tq
7Job2gDNxmeTDB/WTEKqTN8KI5VG5q+A9agBWkUWciZtHZ4bWfutxFwKDyYdk0ne7YiQqoeFWd5A
laSD5XoUI3qQz7lGpiOaFgqowVKKGd4OTqNGKDBk+RMx4Rk+B3os4lDVtsZI1l5/ZTl93MG4C25Z
TKMRgRkqAta2zzSq3lwEZkeu0jre0jQ65EXDWFhQMQgtBVDB6Z9QwErXUHkW7YiAeAKIDwlfFIMd
BQRf5dFJ6bp3nYFoPN4NCSjWTyUQQPycIJSI/CuX62uZMwZBcsUuwNF12ynbxpm5zSv6ESSg5YwG
CG9JY2du9ZuEAw+9IkQp1P6wQPvOGtTtzdEi/cq2CpZFPE+RtRuLHpdvPBTKmrDwL6FVHALFomBp
FcsWOIXVX8YyXtsT7Lk43kuE7f1UblukK+J41ZXhl6mrJ5F4qjA+x2IbxTk0G/R+QOUJcIloZJss
QjCiS5phbgLCL/LzQlYRjTmVdX4dBbJjLPQPUaZVc8DnZQgksPCcEMGO7pwjwoV4p6uFxZ5W4bsq
p+8zhbaJnCK9Avwl7s9hXIGMp24EzoMMb6AapVI8R40WKhHqSsEkUya3uo3NsICZFAA6jf+ecwY7
ed7EZ28WDEtFEEgqEM907OuoPcPEO4c+RsYvtj0Dukqv2A1554oiK7P73go6UmOYkGoTJY5CBbg7
RRQI7fYcipl7dOpsUEmo9phx5BRkjSkpzwSmpq2CTQTscqBCpiDlZ/CJM787WJa1awv1Ymj2KTMK
N7W2FnOyK8S4kDlchZSyplLZebnqxpJK4f9noGgCrqolCGBGSE2uFBuEuLbUrys6cxF1/NkGM8Zs
DzQ5yQI8PTrVjcJru3sVp1S2EClu0fRS3dDE/eYo6qsHGiSrwB/XVek9/JEuW+Zf6kq5dr07oEfO
RATsmCJ/tna/nihZIaDyTDMN4qG1Djty62FCMzBXL6IHPvjJwxxQtGH0jhXFK39oDpGt/Xoa3d4m
/ugp0QZwNOUaNyDn15pxGiIhrJUGVQVoZaYy7CObGY0MWMWUZqm6/KfL6T8FXyucAiI1OxBYl6rg
LNsE6VCnqtFGIPcpsvkgN1Z+UmEa8BGZ6npFCepPlBhJaA2CfaAkjGpF4wLrRsvCMeOKNMSaCT05
ZbIvcnoYy+5Uki9ZhXzxKHTambmywEv0qQX6RkgRw4ebOpTyBKZgAhcFz2udoEZZgbmpSZkba1VE
s41hBByggHEkFkFHua/CZg02s7ALdygnhnhWzKRBlwom2YTekJnP/pJjwohzE/R7AA1EMQiKTNeu
cLKH30zLSlP3fisfGo3CJfR2STGPdARBgPDRXOvEGt4nkYQCZkKFcsyvBpdc7c5DkH9k4Sui4AzV
VzDsu3ENqnlntTX1oA3I6MZmvLHTYompC5TbPqaCeBiS4yzZmegUokSOYb1P5TKEtWOeFetM9C9I
p9RohzWNWTJdw3T0ca/6e+BpFGyn0kETVAMRg6katmX8VfdOs/6iSGP/VAiw7eJfm+jY6S/evX+n
U4OPsn4V0pgYkaljPe0LxDhCoFPaDvFCSiLdt49OCqIaaD1C86G/wpSbinmTy+B9uvbeMkUHgraS
06IcbhxDna8GCwbdsS8fbDRaFwoJ1xJshWQslBt7OdgrjaTMhOC4ks7NC20+EuGA0Ygp8wSWAyDZ
eDlRBhzeW1Rp0MXS5zqdMOUUGHPtHyN66MCg5an9GqCPP8mMkC1UXXWXG6dYeaurEyaBCeeN75La
ZvRZJlL6eQAEwFx7FAImPmAVEUvOHIvuN6McDKqixVYAG/A6GUihKVlHuPu+Wg+oqEFPgiLIdw39
fQ9JX/onZEwV866iVxL7e707ayHR91atmlXc/+MygWgByykX1arDDtn73tyMxEf8N3vZ9xGeD2pC
LpNT5GlJcYIrShwOq4JmmBDsXFUgnNFCwmPWcxFezFmK2cd4j1G569HYYg7EfPo1CHaxNwBHSwa4
z7ObCQOhXaq79Df/orFGZ47f02WG8zDJbKm82jsyFrykBTjAzEAGNjDFcp5uJN/1nj4IAmCsGaGF
0EomG+M1k80pWNDu4/jw7tVjAMhDdyZehD84FCSdJDK6jyqZMynUHTfMxLwrv2AqcZJ8dWOEwUxn
em4+sheYOUJ1MkK9WFLq8optKC9RfQJsGDpaR6DtUFfrwb/AZ4CbNK/W8YmfeFpzp1GSPzFhtHtL
gbwjxqKjObbIV22xZH57gloNbTGCpefw8u75F1+vPwFi4laQ0uBWa3seDauZveIM8w4qpLJjBdsT
RYRf+sWsEKslosKBZXf8a3aIT/JddxkGOy+vlJ92wYpJCQdvpe+81cWby8t/7T178Nr6JCOj7gJl
dctrec1dtqO8cugf8l0QSLQ5H6igfj5Pf0EEbkw3OWqr5GZspttwZAlRVgqvOCpuo/qUztHNW0yr
+pqeyAk3bb0YnxACdNCdc9CsdNNI7cUXCxFn68XN1KAMHvmCfAL3hb1B9IX/e7QfIMuhowuFkZIf
ye6zu/Hn4SVCmxPZr09PiE4Jed3fU7DzOtJiG7qHF+Pc3MY9KfY2O8L6f6rzb9+BjtPdcELJjU2h
jgvAnflO1zRyuhefruGeKHvMR+Dr4ogz9uNeb6NL/W4/eTLvPp2TC/MfT2zDlnOrffH0+lO9i/3m
vL2qLUcSzRzlnF55sP45AqTndfouecveqgf1F74+T9+9plt/kp9smilTFJsPt+mg34EYut06P3Fe
Vg17lTvFgaFJi2o1W6Ajt85W2cpfWBveAdmvV3GQljUbF62Sbez0OzC5m3r1gfLvDuqTw/y8DRnD
0r8ykGddbdGp4xQxg+DERe6fyQNtypO8p6q9o6a/nm1ny2BFlrktFv4JDOeqpaQMy3BPudc1lqWL
OuaZ4tN7uwM3v80e3Yo6JPe15KHtFaKEp/RsOii5rRHqPECkW0s79uFF7HpOl/KO2U+b2pWcbg2O
ch2eAB6cA04TJSM3dFCD2Kl39HJ2pUNet0lP6pKldsY7/IEFfaz1cEAhY91v5F229R3dTd+rdXJg
dNmuO3BzN8FK3sl3RHeW9j1fFsfSybb2KdlSyeMKIHdzSB34WhffWRrL6sDH/O1HerLOA9NNtbOF
ahKLHzz8a3idbtVB+mpu0DeQXKEZdytPPrvnRNvmJj/tnf2EIrhjby/6jvm19+pW3UwuAM2fS3YB
gtpg4JFjpmR281CleXbf9bVYRwvWA7/Gt18nl4614tMc1tutoQYHb2L1mR2yrdbMvr0HByoy/CvH
wkmddl8cEX85mK53qubpTr/QIb37p3w320fb7GYfJY7e6IZX4IHP6lW8ggunqzjgFVBCZv+5r+o6
vTfAgBfSV3fgPCYv857HCzQPqoFbwUkH+i5MWcwFnCsg2F7KiuT1hkaV67H2ybZbS2f7np7KKyqp
9+DBG5wqhOT9U+n4JxSyFvSPOBPeU9A7mInFpnLqOeIMNeIVIGxWzWvctM9sywSGbYm1qF4ssn4X
zH1QTY/xmTocogfogRWzHE5cNfnOv3i76dCxtVwbR1rn+9k6dLBu+/6S7ceL/dR3mP2D9yZhypmA
sC1XwQOvmzzYFApRtClO6SnaVotsxQgJVl5283t47y/ljs+HP4Lz4/8Z6FWwaO/xsr5HB6Yr1e+A
rYobBR2SI6wQFQuMDSbD+PbpEHK7p1f5TC7Nm/2JMZghxXhX9xpAwnfl1dzQ61Dfupu3YzwPdIfw
Ey8qooOF/Yy23YE7ezeYR3LQzv1T+o0uGEBWjKiO6W1EFybq/+CXEvAe2FtUmOf5M9hbn8ZXtU2v
2RmLQBiCEdXvwm6SmR4ZpBZ/ptdhjTYcW8JbFbf2DMvnGF2UkwhLGFl46AAn/Ng/3aO70IWd/XpP
hqg0a3vH6Y0e3RsoGvqPnROD5YuXLxwNDnn6ih5gAT+woqQIdr7shsXs5cnY/xx0iLKQXSI8gyWk
Z7orr92LQ0Ctnz9CHB3Zl15ZsNEgx7EFxrLBwX8mZ0bLNl+4BU7dsG5P2leK0BhBACiQb++HQ4mi
d36affR3HApRUPVGkpfNlVd+Yk7Ln6vM77YLMEoCgbNQUbLrloCThVmn3ziYJNmL6lXdJKC4n2AJ
LzE4Pmv+m6AUni+k3+ISfwFnM5+pvERs3MXi/7M+ZvjZAxvAdToAltNRiATQvgiZsRU6rB8OnzfA
aeFHSWNxHDAP2aH+Ch+Do6TdirfxKn9K6+xFYYjyOaPLcBRcoGv5O76HRKHtk70CwnBN2QGJ+8AA
2BP6Lz1l0DnyZpm/iB6tygRzBjpBueWJqI9AilROyheuiK8bOrQK8SYSxHcYhifWq8YM8K5o6URL
Vjx7gf5WYcQ+uEzNrfzlhBFP8vDKTTn0BUPf59I+eoVX9c6x8558CUI5ftm+Uy4akIC/gsnidhLe
3wi92r29I2JLttYZ67NVtvlSWVlbaas7gLIW4P/vs2O4hn+wqDjk4qxdwxMrswsxAPDcdsjJru0F
RAucRrlCemlhrs03/8qHyE/rlxklLqciOMsY8Yg7XZ7UOyWE6sXBPlav8IcjwheNHs1Lf/KAxHcw
Efb5Kb9ykAj1Erw9FBkW6oBCihu51cX/hHp4VXftFXuIYSQ8DDAWwSVeIp14HTdIifFW+rPjJcat
OCQuIU71qDFxsRMcsEzXliZYOR+ZUGHPeQQcO2cbm2k/Y4pi1+qm75sHy2SduXf2nbAPMAaA8Ae/
3195OzaKwwNsCdV/gpcX913r2X/zbj5lIfRWPLAiMcsk371dtIWTdpJ2iMKv5aeoYrnjjqMf/hB6
lF/8Znfwf6DF63sGg4xPUWW58jj1FevPR/cc6kYEaoQ2IEilRfipfEvnaUHEwXuZbnao1tULy5Zs
wxMVjGW5y37963ilkISnivCgbNc9XsZOfQpg8eytc+uOz/AHZ/mJW9Td4tXd4CmeiMUAeojpnvPm
I8EiBw/9Tvj8qp9Ep5oYaS/2Q343n8WlePTP/sSpRqTxydVriH6qC278STAu4jxsgYqxxRQSlD/s
e/SYPtQ934RUABdLQvmEuAx28a14U11eQJjvPadXQ1A5CGuJkS5PzYvvTGCsh0CQ9lD+GR+dfUBd
XtkntGQPfASXnm/xJABDMghbwqW/lNfsW91JZ/IpNvueHXtMeisTz/NADJF/6QfrqsEapmQlv8t7
KOI/8Em5nWC5gDfNZW7/B/vAcbG+YNlht4YDQR+tNKzGBL6bCPbSo+KC8+UvTMIIMmsODNb6gQwa
Skz5hm4YU4WlbXpmIX9M3Ej9rLDu+PXZR3jS74gtkd/k8/ZdOyMSt2+OLITyERyRRb5wQpSbJMYF
ffsRKajxxfPyjFwxwmoR1v+dDHaDiACvxawzWJdoPINEZy2BIn8avwyYG8uVB3E8nNMAt947huBQ
cvghp0mg9b/ILOV3fmrPmJOIoDxCtBLRB/5WJCmg3UmcSL6fuNuA5cLz3GBuENElF1oFRNqgOq7V
EfkcUjpqrifO0me7gXaObSKVcaxttKIguwkOwZbhMMv+nrjEScSg+LV7vkOywRnWupMc9O2MWHAk
9YHj7DLYxend6DJsm7V+DH967pj6Vl0I2xk5fEmoHZ26reoYv9UixH5la+KpU3TBxpzqJ8NL1gm5
38IAH03gR/6ApC/WH3/wKQlY0EKIs76m7+KNtT7j3HbTjQSUy0/AwFSD9Mpi10zawWEIp09/+UaW
x1BUMgxu/av9xcjyB/JkfhiIvf4sV/GKHjOyPWFP2DgGDp+Qus2ZHvu3QBxTfsDC8QSclo6GJxZE
SDoiKdoCv4C9/ucxcdlsEoNwyLLRJLeB+MxDlCgbhIVXYPjs+3DjSN85grMPrOQD+zSIxNq7cwA5
IjNxmXpaUJkwIt4n+4dRI4gxn8OxPJHKxZ/1ybub4vq1Z+mLZLxhiM3C/2QUN5mUcDcEA+hicUqw
Fp8YXeujWgOUILk/ivrALwajuWCpyCOTB3eW4kf8I79jZFlLps14zNFGq/7yfzmAr4DuA7k4Yx9m
dM4pzdHuhz2Es+TsgXLzYW7Mwwq2FEJYc0IXWxherht2g+80sTTwT+mxUQ37wMggBBChR7wkeIEa
iSofIBeLB0YE4cCgKQoJ4l1DN2JWSeNMMapBuF/mXszzasUuxJ88U/8edUsKxbP4qMCL0N/Gnfnp
0XvTxGdG6Fci4kDohrOGsoT+IPyOeU54hF3obsklJ+0a34fv5sN2u1d8jURWOtzS934nUnnV7a+J
S1zwTnD0YT5p0A1naPlYQ3rmvNNd3+v8TnwKHlhYjph9Z5r1g5tOxMF3L2iPmnPtmx1EbfJmvQil
3/R9dEncnku5HI76afqWvoiRiBmzl70bDv1VJaYmCXaTQ7Mud0wGPiP3y1hNSjt0kR84Zuiv83Cf
v1eH6lJh9fbZrbik1+LCu6LD9PVn2rWXdEkuEmV8pPnvaITssYdIslJ/5PSZ6MoLYw88gVCLn3lo
lDc+02fxSh7eUzlQoqvPgCtQcaHE/KKKVPBbN/stuan36NLduqP+JMnbyu/VI7vgVXH3cBXaJYWP
b5wKp5UC0Hq2L15/nIV5daR6xqcrNwGMeOoUFSuRjlzMN+tblII4mfJddYlv0d1nI8pfTuZ4bR7S
VvtGKaR9MtGAtbxFl7+QuzsMBxufWCPBQ4RFXAJiCcLHJ6ExH4nvR+EEj2x9Ky/7ifu6c6e48wrV
Gob5fWH3SLrscoXz+5YO04p45ARh4E3aRFQz/E11o0m7QT51+Z28zd5HlxaQUx2oHM3O9q4itxrW
xZZDw6cBWdoZH/iz47jJHeWLtvUCeCulRv/qn5pDvrIvRjRfSl/kVVytW/HyP8b9tjxTb/LuxUs9
EtZjY7gxlGjiH533NBcYhonfHjhBM6i1i+44PPDfDVf0yeVEVRvjQycHa2d8KB/eJ0XbHU/w1V26
Y3vNr/mJdOden8hoz3jA9jwRYJWn6kaDcRNRzhD5c3iS3pOVtTQPRGesbUPsF25Ut7gwGv6hYvLL
E1Yk/ee/MQlqZJiSssDExF/FnVWDK8qFnB79O+zJe36ltMi5RTZ3x8mnirEe3RLlfofgkO0jJaZE
xuWE7kwkKN/Jbw/yk5ddRkIU+43VIeS46U/OZE1sHJ/4mwIHgl1jfbh+/EDEKDIUUoM3/MuuutDF
Og0Ei7MzFRJhTSl1cN2waMYHg/6uxaOkxsBC8mYpZ0r4RbQ7eWA+deBGTzcCZnFxyf1upBTaLf7E
TcSfzKIkp+dVIl4ikSjRXRcOhH1nQTl2BhHlA3tk7sKf9kmmX564Dn8Rjszlw3U9/gpehCd8OMGm
gGLEIn9hRfxeJL/8JbuJr/N24sw/8Xu3/j5euzcCObqxTA/+8wbTUqXpBw4NeQbhuIAphsmJU4xn
IXWZ+HoP5fVnofgoPJK679/Z7QMh2gO3qhzwTwbo2AuWvznCTZ99DCji7ThnmGPewq9W5H1psSSr
EzbiMN2w7ulPc6GkHMxpsIt8h4cUAeeD5tZOP2hf1a1+z8mluKcH70no5X8WLy4geSzOibHAxQWD
Lop04O6//B82TnsNLz4vFQ0WFOxBUyJF5bDUmPcRBYUvvgxSXPwGog00XIN5feafcP/ynqcVubJG
Pe9J+Mn4KBuzIm63SE7wXJxhoiN0BWpF3HG4WdWF7c0eKEHic4ttdeGSDRww3Dg/FA6PyR5X1C2I
q7ecb5zvRApB5XTJDRWJJ67uJTHAgDQHRA/4TgieT+PGt6Yya6D68+focPzDS8gxQX9ecjoo54LI
hVyJ/6YGyJHhsQgaRIEcFWF5OQwbDgT5IK71P5LObEtVrNnCT+QYdiDe0guKDWJ3w9BMN42iCNI+
fX0r69R/qnK7Tdq1opkxYwZSx5M7yxv/nKwxVdWezIXQkDOUKJgLVIk4u4EWBFeU6JsVgIg8nbCI
/WI9UZfO6QrRihbNbSMeOsWQLlvicINFBOftNWbgmY4bkJCfmBuJZJObdxMdZZqUOaRMeoTvB8zy
Z1U4PguSlzi784gixA6QaKDpcst1dED+iY4odpOZNA424DysvgsS2Yh15a3NJfPVr4RIjjgab5iZ
I2wRASkwXgnf3mqyIqIv8V7pX8sIcsRe4ueePA65kTu+k8OQOgWPnxlLcswsMgMTCOxSfQwaFHt4
Vo0x5VJyPXXFsiFNIBL528a8T/wb24bXL/f67Pz1Rjz6Xme2EF6vvWMxyc8pOEDHJ6vOvrwOnUPy
rR6UnCycPJ/VwXsFmWIZgVQrqs1zgNg6O/DJY8LsNjhnhgQG+jYhMugcRH3rkRZcA+dseZ5nLT3N
MI728h8/e85WszxbdRzD8A1H04hP+TIqlxyo14JGDRzL6FQnVp2zYeVqrAYF33aCVHXED/wpMDxH
sz316nlXgwPFqms4gebZhsMhY9U+O9rSf6la8Otd7aVXqN7ZNgzbi1V/u3S87dW+Gv+05db+5xiB
zafi/zTDt7eOwYFjdWs7iuprmrP1JtpLdcRRnavtcA2WtvVsR+ff/wzNZ5frlMQ0cDU10jyv4mup
aqiOnat+APNI9X4p+6p8YXvlIP/YnOq2U23N+Wf4fK55Gr+KU+xUv1H5JOfbnPHI/Z7Rq1M9DmJs
Y/Xqb7Vc40//PN9mEqdGlKH+/uNZbP/u4Bw4Az3wA2/rO3A7VOefE9iewzMPfJuDp6pN0D1UDeef
7/Ak/zn+0nlpTqVeHf4iVQuVKx+qAetN9/3A8f85jnbmmpfXoapdOxV+vfbU/E58JVZ56lvPc2xH
1XiL3A//WMHW9nipv5oXOLxKzX+YWqfyLZc7czzmGWnUINXD9l8gnjvBtUtn0ZblOgWaKkSUFN4a
oNnwhqeQbcxYucYeYsuAnIjtxvCIsQsE+/w1VBO84uXhC8TJrV6nEYwYIYcjg7oJ7IOdMVlPs41U
npSxVWXo+Y3QJofQNEb/lk5I0bE6YxvF5Sl/S9DcQEHKsVm2sIAlO5sDPL4vjNlCebGVUFZU7lkZ
tAQonGT0NeLZiqlUBb08oTwzZ8xQiRQ960u7pJHpNe/dnjA7w0pUn8bMnpkFuDbZ0uHEkAuaYFrM
zzc2RVNdMaP1QfkRE2mGNCVA1q7KaiVB3Z9P8Yt9ZVZSsoqb0oaCmub7Qd5AyM4M8pBXSI9Pibp1
iKRFtA+/POWkcea0eUzqgtauWBt0kjEefhcvINRypkI6y+e5Vk+2VL68aEUnKG0YD1tyJBaO37kp
M6fIG/59Ni1qozVNevoYH5UjEaFSwiUx5e08hmMjfzByltnf0/brZ9Sse9n50DkBaa5j/gECTW24
2dTIZV43JEGat7xeg6UXeGza43Wsnp2ZzogAll6m07BAwUTS3ok+zmD4LwuFThMtHItZtbMM6NuY
3aehqkAsun7WRCeUClkfhZPA1Q7BK3QIlCUThXaPzQQRcbW9MpqrvvZX6V//0bis9IC2Nr2DMye/
UuKv9rN/NZOfmBDdg5mTHlF5xFtwMEZxTekpo0/uA3ClPLTUhp0jiCAZyRoDCJAPFHb6M9EpOKO0
PlrxZXoUBccg0UZ08b8NMjU50zCwAojgAbf6jPuh7I9GVK5+9tDjl2Rj5b75He6z5dD8rOlM29IJ
aAHaH1JjuqwWyD1tmHVnDJzuWGId8OKlOqHFNEEgiYFZtGXQh6x2C+kfrIYExpKAYRi4hKaAlS3B
2UDwf5CwkCAD5BqjuOh8VFBYBHHxc2rVanEbeQOq/qsJG+d3vC/+DbaMFkCJoKR3mbFR1DAAtdhv
OA4gCXYMyqC4HuqMBF13Il/8/XOL98NBy6fWmXXs7Gbx2b835f4DHinyzvcZShjD/95TYDFBjOD3
yCDpuojpqOPt06U2he6thn62YH7grnc/qyzod/JPuaRug3tr1mOqabNd+7dst1kwcb6goofQnBkT
rwrgGbvZQtnEu+EPjWBMGKjwrLg2chimNGoLZt04yPhR3yZSJRc0lVMHNw1NWng4o1XiT6w522P7
Nh/LIThxfGgWLw9lNG+8xN1twhOr5414B6ueaHB0SHcjY6yOTdTMXIe0mZyi9samYn9MCkzm/I54
Cv8gGmLmwXhZe8UBaffdfAsfS+1Jumiy1TtXMXProT93qTc1EcdDnfdhAdXoiR5tUiNnwV4fJhiK
dp1ZV3KJJaOkXcL9hpudLkbW91DtFZtq7wLxoJ9yn2+ZIglkek4Wsg57LYjX8Rp2sUbLzqpz506z
mVKTojidnMOTcspJyR9srRODkQ7xbm6JMdQZCQGBEBm5xYDCZb6rPZDSA01y69eVERbbl8fWMLM9
IlKg7YlIPckIvdoaBSkYGt1IF4kZIr/NjVCS/TI9EUkiM/R1XjTmbN6+fHt5Uzd26Os2Emvmwb2x
a2dmPLTrV02sTzCyZla3rxYhRd/3RrpHm84e6kwEcMYkmfWqW8gmXcf8JIq08G+tllIAfbIu7HQU
TmAGUMy24kCipjxddzr0/cVwkQXtUVk+eS2DXcdQ7m7xdCobLG418MAiEop1klHxTmot2cqbMiAu
RMq3divz6dJi6/XXN/XbeItu9CUme0xM5lCIXPF/gOm7Spb5YWz+Ta115PXjPNvNtuUyWlaUGnF7
vrJ/rOiFdgYrWYfsYsIoubyXolzwMOcg70D+x9Aujrn9WYk6y2dJt+O24OYlTQIdn63Gen94HViY
7usgrxWGn3nsf73wwvXE+trystFRRdZCExa7Oceukr8ZgxXcaA51z5BlnmmSk5g0MS4SU3GxlxjC
1pJtdi8TDfnW6FB4z93057OZXEFnILKVagn3cKphdqhATnuTbVx+beMtxiRp7GaMM7YJ6ZZujL6b
OsSSguaRDfAh+nZgH2x6sGhhV7oJ4wd1lg56LTESk5nGNNzsDKJ8Ja+qsM9TAXahK5VR4Sv0vleH
P9kZe9tesLEkyxQXzPRfhEP4V+FEQFTD5fg0z3Ts3zfR+H2M+LjUs9/2ykiZvwJK8e/7rzgAKGPH
IOF8sEloivbiTBBz8DZPaKOITSPtwBwMWs96WN06l/uBz8j46Z+HOKrJvbJHWPENArKErnTkke/h
iZo9lasgXX3WaNwQJTx+aMR/cT07xjkI70IqAHYNViZqCHWPfr2WnF+XgUJHqcinSWphq4jEA5CA
+mYIW5TkDIEwOGnJW832wIxg4t0PQ02jDdwzmCGL/DDahSAE4ZvGI5UBpdd3poGG3Ekf9yihbvKD
8BKJyj6lXJf8tKL0wjsBpCDZx8HAjj3PA5ohNj1Fd9iAOwDzbfObwcln+AfspMPcKLxix0phiTyY
p3blbQ73jU+KxLvAiy1HBwKR8VI5TbAOhTM6YPMjDVzSHJ+qfYnykK8cOQBwVQ9y9doib+HhyhMB
g7QXHECyf2zwzRITFvc4kH12btZw/gsv2VNuoGQZU1Ea0WS+hMZ+xvj8JL8sDl4Qh16Ptv0/JmIc
2uB5nfx7CJSiuX02kDff+++VG5//kwCFmrUdA4quEb7iAvHBhB1muZi6s41sx3dgUbs89qv3cqIh
iWVJVgTkNTWnlP5JV53+yJASu2GLYZyW4+V39w3Yh+TWom4JW2lLoe9nsnnexzY1lF/FTN1y0/Db
olpZbkr/BWpQW/BPfCKlIWwPAqvPJnVHh3xXud0xPzBWBZMGGWETX0CAUNLYv823PlhQpLQkZ+48
jT8v4qP6yLsr9dBvll9nbg1RV5/qkUEVTpvtxgsGIJkowO9BK/ROp0tvUepDE0BCR5vx8jkC9Dn4
H29iKWakD4809GwdUUttNdQAzadNAy8EkxLmBbEF49kWQx06w65bFNApWBq4tUPrMD8BJsYQ1Dh2
IaXWTzVi1Sye1nwhshjJiXFcH3OE98v23XG+fdnvzctAbdbsKddOl9lm5MHjA/FNbZT+f2UIK+Xi
ZQBHGh8CgGJVHVOP9ltoavf3pluixbJmPTqjVbZXTgSqoyuG8fpZFFcGMt/YJYPL+KdbEiBVa5At
gYn00Dcqv7sR2lLFDzpAYOjNeD+UGI32EiGhuJ/f2dyTf2JXM4XkjOTw7NDe0VYbU9YrN0Q+5CHD
PbEOho0UG6RVAu8iPkbLVDFAUyKmSVHPZOTDQIdP2aEogyAHZpWNV6vDuUpc+r1OfwYSwd/ImZ5m
q9Cf/pRMM9jB4CdaIACgcWQl3YEDgJ642GRukuKHKHIx/WszOxA9cT+gdkwl87879qciSoThkeHn
VOPATygzifXIyWmOakAwqMcDD4nSYa8DFrVwvdibMD2BLs85EQsIU6l9fjnMkBoZtEfKBvJQg8iZ
r2pqDRAcqCv5MbD9hfwA6wYFAWyHFYy3Hd+KAEJKLwAfQb4gQyAwp9IHQeGB2iI9DExiBF6aoXaM
QgY0Usgp1FZvZHGiRZqO7pHAceHjvi4CgQWiwFnsQCkAO+iopwAFe1GSQR8E83Byl91eEiAScYV4
+BA90ZwjPTzhSYhWiV4AaagiYmH4/rcQWAnEIa7sBwP7GQuTDKmPh4W1ugDu82l447xYgDMPr75E
UCVpll1SPoVKc6ypGXH6isY4gRkBlcC95Y3MhTAEDamCNsirfykGGnTSndYlDlCsqBNRGoFYAqQS
DfUBj4OeVQo8zESaYl5Nme4nhr4RY9f0sWiQMCCX8uogNo+PLDOAF+BBRsuIGhRwuKxVtUn0DfpH
QQEcBkgT4AkiEZf0BWyiJZ2q/AiiHbEqIFB9b9YsYcjhsuA4guvQ+QMI9kIXoxXQITAPNwESCRkY
F8RDIw3iB65PPN0LKw0bRRWPBwlCJ/YSAlZoIFH/egvMnvottbdfHgDvXzi3SidtoNedp/vQvwFQ
/ia/AP1FIw2eKVkUCRegptiee/AuDHvyy3vj+bIA+9oAIUOImuU1HWhPgFNuArzxqT98ZZeZL6/8
pUDwx1MpGHLwC6YF9Ez1G8FTZOn/0ILWgig+CahHpyxfAq9Ew4H/7QG2Mfh1DuP2Kp+gGqCcE8QE
Kqtu//AHe8qujHGmA8FjSXDvrGPAYG72XYncl3dMpQIGT7Vn8T5+wLpZY+K8ldh00xyuGU4S03hn
4hiFR9mlM9CvV/NNdOKieSNcJ0Bdf+nBpan6hDcFkjYcmeiHit73Tq1NXA1Hl49PkimeiWAUXoaY
Kkr/bgnFMg2mhOXCdfhk5ewp8W2gy/vgH86QaINsjQUbEJNzLIjRPw9E4xHyAbxmbk1QiDodBwb0
5WSsZF45LCpUddiI7H065vAaYwF6MrmL6cEc/ImkSsy0WX2Yic9J34jwOAYFmc+R8gzBWCrwRfwq
W1JsNVB7WPn/c3lGjMsTkjYAsdc+spmfieQENRBRuob4C3GaM9R6jSwDUaZC9ypaCkA6Wkb8gdLj
ug0ItOg1gHwGMM8LBN8UtBNgz2rDLsFsYDMwIi8qeD0Vx9FdXAxnYP0CvGI8FcEu5t/kr+8xy0p7
rIGUvrvR/SN4TakLmsQybaBwzBbIPtqvO6sJxH4Pm3QNWMybpvI9otXtD9kGvX341D94rckPD/rB
9K97li84HQ9a8G77VXSC2MFKVI6j+5/t6fxQsD+IA/G61gQrp9hvSjJTCqrNr3KcHuU1unF/eG7n
i3VHvD89CqYLpSH3c47d8AbejjFELoG7oVQ2O2B2C2ox0MEwB2xP+GJDsVUxPnC4QIHrCxEmbxHO
+J3rVaDkslvRd3XrLcsaJ//31zzjyi92k6sU4OB4XdVasYG8xXHuYP9sAsLCPmC7UaoD5QYQSX4m
d94C0DFEW7OEgIR/yBgUqZM/CO5ye8e78OiByCEc3KASB6AW3DtmovP/txsspMrnNcLR2MEFFARC
1scJwCk6veiYgfEcnQZw12+sejiyLhUyNzyy0OHbQDU4zQ+1x9UPl8QHkAdsykf3+g5NA2IVVCif
X2OJYJ6g51NBafyhS9SvwnH1uJNuwb18/K/FsmJREd6Xv9GpvWAHsWKDL4Ro2X9suM16ldISwsOs
Fl+Pb7OhOe1nT/K7gkBsx0Zq071BhuLX0BuQEhe30AZYE6S0eUYeY9EwJbfvjttnl9ILxO4uf3FH
xPUiJvce/nQ5uX4ZK8mN9Xd8VfIDFvq8QD/nvzA0+gvLF/fAe+E3uAEuOjvzgsggxDdO7JD+Xm95
+ZTJL3ztfWb9SKifjEThDYoSSGkHVxXP2pjJ2BBOCX4l0syhznqhVlAj4t7YrBKKcwQ5LAaKQGGu
i3Gw4HQTTIkugh867XlVsqUgbESXQmvw+UTh5ZM1pk9a0AR2xVE5J+VFYXie+7i1H6VFjUZC+JzB
xwBgzOJMV7PEYSJ8zwiThxXzMAmXmIoU6Y8RGSbiZdaoWUG/eIs3zlFZY48Tfp+DEtFQXmNGO0Ul
6k3jFD0EFCH07EcMIi6ZPaWlwKt/Wx83RoWIYo1ETWVswNzEgb/X+FdCkYQumzuVO5j+CUGSRlCC
557kZgOc/9Rh9eJj54japHSDmrA3cc4RQ/DoKWP451CUpHHzdC7Rn8L8cx5JPDcQR+FRcDvEETRg
itqLWdFljx0jNhDhjhnWAnrt57TFCtM7G6OApeP+cDfcEkMe2WpcC2rJPEvW8YQQ4mGw38lywOoY
mA0D9KNTaiLR5MZ4XmDP7DhGDMCoVCAMwk/utELUN3G/lCQ5IoFIxKCch8s8YiQ+hOGA/gErgOL1
w0X+SiHlfZnpG/lW90GwHun13OgnZilbdIm8WpEzo5BDKIBdxC7hszGuMFoY4YaIu4w1xyxjaiDF
CoaxMKLNGhoalzXG5eBJqGHRjk0OTDcS+ocg3xTrWpvvUp0CPyWXJ4J7UWvnI0liRVnisidA6kRG
7AVgWsRzAJ0nAdUtzkT4jWgB1wEbm7crK7A/9A8CKxy41nNgbwCjJ6/HkQf0sRizh/4u+cSlfMj7
h/gEqZ6+mzEqRrYyNwmcMIcUyoBBWSqsr6S0CJNh7YjXgKQ4G7vbf1La3sXVz5sVgRHvWgQxY4ON
j+9tjJgRxV8NOX0WDs8+PGKk6TvLFKep3M/EyCYG9H1YmuSaFe3JeudDModH2DNtc0GR7g1jFZm7
OSNd2EWrx3M1QRVC2szqPU1ceQ2d1EJThiF+ZbucJa485wWs5CkSkiqc6Dqyu8dWDt0RyB44S5Y7
Wai3U6+brtO7BCUr1WlArhJz8DYZNvusRL/O4LvOQUMDih18u/Jf1Tqml1fNlWXVLQfI6ufLyQDd
DtHhAiAGMCpZebWu6g2hYJmtsE2xhNzSuqKqAuN9bHCSVzDagJTShLMmySk3hUVkQsYw2BeIF2Li
E5hPXlILeiHhErIE+OII2X2MG0y30k8vCdY44INXgO/Dp3IcgE12MXwdJNmpeQk2wecGXoCHJvBt
RKCKsYexSnhC2RmqwfOO2l1AmkS0TySL3WtXUBMJRxLCTXqOxVk/gjxDMCl4vj5FYUEEKoIUQimO
QLkNEHxZxX9JGX6dbALPT1kNlx1wy9Nbbn1ErwGEZB+3Szr7DPAEo/NLUBmJJTnsN4BadJOPcEHp
ohsepeBJWkAyhaKocHl8kT+RgHFPBMr5HfQTjjiXyb0XaArCh4UGJ9vTI5+9Ar4MQkpwDsfMIcJm
1XJKHhbuTMTaf9Vg3hPeg3wBi8AvY53haxDtwvAeMoyL9j+yNfjrqDYcediiEe4jOu8+Pq1WZF+4
dbwp90vKFYMxn8sbh+c98imHZFbGGy136vJsSoL7vydPJzIxHxlYQ6xALwrzUKEqwSb/nzyMo2Jp
+zi6GHEKuk+GtzJ3+s75TIJhdvo+fj7y6hUtWvCDr8vhwc6kB4AKTCoE5tH9p1QoHOBz+wwAusJb
seUZ4lx5U0XAdRMF8DyoN/KI+AG/zNWTHHGX4knAZmQSBYEPBQQ8q2iBFPkC8deLzc5bpTViIEJz
wcTRoUeLEAxrDE2dTcHbgjX+vPAhkTRbAt9JzpbJVsOmJUchiN7yIGBHlKDgkzvRKdaEgwpaP3y1
B/k/T5sAiHyOeIjv4uSwq5wdsIHtQ6vh2+fsuD3oEaxLvPL0mJMOM3wy1xHFaUSo//0h8Z7O1FpI
XaoJhZkfZDsxwhQJv1y39iRap9LECBfe6R3W/iRlvqpB1+sUtbIaINSYgznT2SVpDxYH2xvTwNyt
X9R3FeBMZjlzfpbjV8+n+jcVFQZkfc6ktEhP2pil7IvQQesMq81cDxGVop/flVIUKSM26ibOQQbe
vZrnV3ly7eqG0tmACTMgBS/iiJCmMAleJdMgZhe6EWfpTz92M6gfNQW5iGGW1MFsVDknSHah763B
jniN0TzRyiHS5OJSo5BbRH1Y3AjjuEnO+sip002Fpvls2SmMyD4o6T6q/0Xx+SVtUtBci50bFm7N
0NI3qhLe+8idfekRaZk7Y85fy/LGBkU988FI73rBHKrxZFHMlqPPpQ3/FcAh/DSoFqN6+5hteUg5
h0wOZX+bTzezwSLMEEfazbOdlO0ashTKfjRlT3V+sVjNCSuJnUNN0dAQgkIZARf3GE3eNmonmpjb
JGyo2lC2u7FT2mbL5kKta8gLpuv41FCYoC/HG7jpol9/4W+x7plUFdcr3tN8ZPLOMvjTvCiOkqOJ
Jo47jc1mYtcDG4yIiX+MvyNB60d0ebhFZA9RW0y12cjEgI5Sa1bbM/TfoNPiLSQLybyPRJs/8tP7
9nmrmXELNzH1vog1MTOwMcgAmhurFas8g+91YS+ywrAkmCc+qwOW+fzMHpPt2nit8G/rOCh2wyPJ
G40A6+kyWmvpFmEHkmj5RhszbSM67Xvw5AmK/7YBxhc7OrVbb+iSeY9UQmccab5lU47JrHANMb5l
AyhD9EuuTfcpuQPbnp3IHuTxAqR0ilonzvwA74vRnhYQSg6lmm1JrEGYM4U2QCQxEpu9O7JVoxPe
AXSBLAG/T5BNLkMeh+nF99CMilXlB8o4AEMBDkhJMS5GgxQXbSB4RMo7tFEQRjTaIxe0wuiHaBlj
QFLBD/CC5ne2w+fMaUm7CHOSE7meIA2ISI1Pi/mS6yH1wkoRT5K9EkxyUIwuF4kV4nNYEgLJoFEK
Mc3t88I1Yczh3WEgsPqsH7wipg7Wg0kj8hjvDy9lWx5hrOF58eEyQYJiYFYh3Q3O/C3PnUY8lh+B
7k6m7AGxU/Ty8hEpEekVtpWYHP8gennuBZ3cOHBhZMHmyCZw3KK9C5VdS9gwOMTJmg50PCDuDVv+
10UTOxXNKKIlrjw2NM4pHqJ7Li2K+9liuBvvPsQadLcBAbCkMcKkwHd+HT/O72PGaA8WpQ4WbR4k
PnVClWnAIIWCgwoBen5+WfmqcQGXg+b2Xg/OXPRsA+HyDj81wK/0K5pbtZQYi2Y1tNwEVx3WH35e
LKFXMHNajz5F92V91jmQMrMMYL3Sb8jPxKvbdJGRNzYQTjnHHY4m3p/1WGzZDKxCgnn5ll/qO67z
QRNWts5X79vDjy82L4enjWPE1She5bJN8GvYaB48PzzhDXOnid/YgpiDDxjfOvfpMI/Ypv/apt+U
8GhMjsxfUYRFFxOL0rhEOaj2W6HXkYSLtijYpxCam+PDzOiK4Mg8L+yCDB9gpwSv5dSarrrt6JcS
FBbj3Yv+O/YR36JA9byzi1f83KYWG5pKAYv9NjonhFy089hzPaJhtDrON50b7tIVE609Iqrj8/6E
9ZXoU4sLq44cj6BJ9D/MN4wM0yt7QtPW51jyq4U+Uf+hlLJQvBjQi4q4la6eNOI+eTXUI9ynRf2c
VJ6OIksoG9D2CY+cRk+Htl4aiFjLotHYrW4siMl5snnbXxpy0S0zKo32hUXFIWDtuIfInC1mi4n6
sqQN2I+hQISOHTmjz5Spm3SCbEs3M8duvnqtXrSd89J5lLNNSJHrRTsqnwdDsv+S/ndRyKFxWGOL
21+NmqAPc1CL6JKO9IJeLIAH2j8ic7A4NNzGXM+5pdcKF4D5dl6WeHLResDuSHzGkCyUHU1jHLeB
To0Jfd94UzwzmO0EuADzmJq/4JvIOiKlakQYF+Kp0W0ek13AWiDtRulpjVkAe4BjAjIBkk8n03AJ
fX7G82o9Zo9cxirkBdjSC9GDK6BRsctZrsm6XFO032IgNeZXLGBFCxb86nUhuqUmlcBIoK9/iUzF
isZMtgPbG6kBoJHmxn0Rz6V0PaJdfOcjNg95FOAu0BywNtbp8qDOxsgNot/zKyDEfIqtG0P/FTuZ
zZJCs2fFYuXs2VnhgKBQdJCBoRPM/wHeiEMQJMMDy+8E0Twe6lvYkZHAQxSBqdLtAIOBi+GgXM/o
bQ7OPD2ibji7yJgQSIPuEnYJrF8EZv9jQc1R2c03dBWJC+F81GCFeKFe3Wi1IKDGlvPQcSAYvAL4
gDyk1FJBM8F0oLXyt1fwq+xpkXsAwdn8Fm+Fbc+GJ6hH8QODy8OmmZ0aMJk32w0n4mKmoT1QWXuK
HAp2OpfA9c82EXOexG9wG3R+CVPeiHoDBp1SDd16/Jii5a3hVDkRMS2sdbqEq1CXIntWGxOcNKlZ
r1N76I4Y7upGsE7Izkoh7CdKZi93yABQT6wZ+SAAWv4WV4aNJBIl8kW3ZlqbGCYSBIQmuX9wXOAK
4lg6wnn68Itofw13tG94IbIjYNa4v0brbuMbT1ZEuvwPsESYZN4UKDQ4B7lJC+B2Jj0mUOe02AiE
wLE7nBNnRlotOOY+Lg9v3dMwji2Gfkb4Te9Rbg4L1O1Q06TYZg4VpxxsUzgyii1whCJirBUAmDdB
j4Go+vXc8G85oefYmj0JLdcTyCCYTdoYhPj7bcbQP2UrJG/lVTdddKU/f2zwwlm2HYT/BtVKfm7z
5B4910Pc1MQl1UfAUAbbVrZ9s8I/R7n9opj7uolIIzfT+E7JAhhLmQZzrFXsEDchQERfAbEq4dLo
vZz1pwjjT/oXS8e6ybWUSn+NT320hw/qPxm5fFwwjY5JurLhUL5jbUsRHE3UPkLhW0LGysweLkkf
Oxje5KjVpYExT+BA2loI9CCjxSKKdUQMFJzydkWqrtBtLOIhgDcZWwo5oUh+wQWB6aFsN/VmWBRs
OcKc5ymVavM7GADefK3+TVW4ZcJflWlvyaqmQNPpTzqdoBCNUtWyoIu0BBLigivW754JgsSqdWgn
6GAmOhlCNLbbTJujWlIzbQb1GGOOsv5u3JHxa3LmPjLm01rTBq64meU2FJR2pwzMXDInB2nETCC7
x+dLFJWKCSWlN819sgCmnf43hj/CafDrdNawrNYxw0x2iRv/CfSwFwDP5VO9wzE2pTecaDKQ0Xw3
rYAAlmH4UzFk8eWFD9RW1l93PPrtI1X6Xvti+URvesyWpeceTc2H846tAYpO3YpMJRJNncPQ7RAF
EqI0KTIV0wUVthz1AcQslh3uQ960OUpKyP331NkHhFI6IWF+aaEdFRYKPSghNTFgFlz1JRsvom22
cwbhbjjfV+nU/KsMV1yNHrY/vf+qeUmzXkVBJRvpjy9qVlDf0VAYuOEH3bbFWFp1WMz8E/QIUk+9
x+QadssuXSft4Rnfv0hWVbFJajCJbAyR/CQyH7CLbba1rJyRtdPDahNJi6xfok03HYJodQ4wweM2
ymW7KvwYomH6OLwHY6bSbJ6xjVbOUNmDI3EfMzGLsQrH2qdptGd4CNM17Zchqzpa9opQVRpDLhxD
IKChDeo8rhfkZMYAUuG6CvRREbHtnBal387BmjUZjxhJNEAEkfm56FFQi85WIsZMzDcihh8Do8g0
kCp3cspe00UaLfhduVsi24tYlzBguIxsRf5cgn/HTjkXTbv1+O93MZJ58JAYIEVFC9lr/dWscGiI
RlAsRhSyZVtvq/D8Jd7+kMCRNevKdEF8xxotALkxpiQ6CeMe1URaJwyVaxY4KB4nzcFZtsJWciG8
U4Y+YYv/ys2ABPwqYlLNGI4/5GGjpeKMIgr6naBm9HJgJEUlT/8im/RwOUPCrEJg3nYvc9uFhenG
dZD64NIEGgE+gdzJ2JXey8908UaCQnay6aJAJBFoc5abmGIMuqhO/Lk/fi2/YFDmTEt0njOtK2ao
cZG2JNwL8Vd+/WTFfrAZloWa0gLxmDLxzgF8K8a5sHbxgxlqgALpPLepDD4/0BfBipDfE0JgtIFj
B5EZG0VMKxfdy4/ak7MTEgev+JfkQwCn/XQRTRnIVpPbMY9gfhCKAvJqiu2btOfIfDTeo1q0zwUT
ModjFJe2yIg9e+LTMXtodEqfh5Hsdtn2+/QS/4G5rMD4CYfp/LmI0Ht0wshXlZd1v+A7jJVCtsXi
mU47ArCJQXdMv+/m9nfgVxGyVsY3XUAgIudKExscCPSReURx57aRG9mKGPMNlsdfUHMYtOdKWkjE
KcLurrofRGch4eLsnY/sDOQlSFdqsf/ftDsbUmsR2vCa/hz9GPmzaF1AESEiAuPPKEj8JbKsaXp0
civSu7lJvIOeMx6zWdGj6Ubg3ijgEAHk5vvjxCUqvmbsUjIR8RQWZXwjIumODXwrq2QF8ZrREXt1
TmwRpBCBKeR5xxac6T2jNbD+gqTVq2yIfGrQyp2mePNfbPg0dMcKc8/MEtEmWXvTw/apN2A8LO83
qLDLaL/2QeRMgzTVo69fztYsn3l3LakGNMzWIH+BGEC44+B7qDTR5S1kx3B1g/c14t7bGl2Waf/7
ZMqny7zVYpulZ34BqTLg/vr5M7xRYalqDzkOuUbLEB3BxQAOY0uRQ8Dz6DIXVPGSc/HefWYXNmpD
VaqH5/tFl1mj/kzR8AKcjeg1OVRfXqg00lyucEv3j2yh6+AqR3TyCmtOl+hsJX3NVLTNoSkKbrNK
kZ4UiSajV+UNORKh3fwcb4nISTMWvBW60Ua9iEf/8jSTzYf9AU7sadA5DqdIcQIGE6QAzzFWWKHL
k1jnQ3ciUkvv7RsBRIlZCbCuX6shT3T4+3muK3kxm+S026AXyYQKA+SrgNktiUmHewpNCYO4BwNm
Zk8ZXb+V4bJB7uglpppTimP0wVKBf1QyapUaFbWh4uPO/gFXV8vn5AzBG1jj2e5nhYDOGYiyp6eX
BOo933K5GKHUIcTKV3kCYldesBIR5pbx9F+q/FV0aSjEsd5bi61ekRcxgpqtQXqfwci+o+s9v5Cx
kScBXb4ZdDZDtFAMuCwPH8IuHCaE0U8BlmRyQUjJYc3FiOdfSJ1hGBQ0D1vh4BpO7yFT9V5GlexK
gtUmRXnCSZIrTC2mg73fp4Qsk5FpoDbNAjKrHFrsol4k23+6TsecgVsqpagyoksR8UMpxUJJHmEP
4f5rcIgke4qiVWxPaGsCbK6wbkgBPX6kh4s/mj3o9OPlYa9m7XbcL4fHutu+mOogFOcWRB8MGCiQ
wWOFjlFhfZ/ylWIn9Iwn9LMgTPa39hsihbCjKD3UZwg5IrY7GRzeORKq5Fhtes8njBKMgrRbCYAY
JgSDA2GEUILMifVShNuJJx3KSAgWKWrwgjo31sc64AeyRUFGCoH0Gezd2vDgw8U23Qralc4b0WHV
IbX12jnnoe6HagA7C9GUEVQ/WzFZrwgndCiZvU3agzRNo2gK29inhCd46hr88l7lzUHhgiRr52oQ
qufri+aeRg0EN1LS6BVK1evZY0KC/kHbYKJRCqd/s/qluxhFD5+KNTnym9TyBfmaJp6FD9dMtbka
xfW0QDM6Uz0qa0+dW0uKtcaRNofXji4IyPLixBTP6baGT5RbX8S5aOjnIj8mWIhBBpDBY0aO9hS6
0pXodsI58PoOWj2r8Oir4k40CXJgazjG1LyiZs9vCgI/bco8HxrXNOfKaaQD5EcU7Hmsmgf0pUGf
pjeKe/vyX9tDqofrmd815sbDbUxO2jXSNJ4jUYrK/xSTBJrvPg2uVTyTrwZjnTOhYIF4hDiP78Bo
BA1w3vBzM1O8pBQVMlTyVGS8uXTxxeAtKMdjwfmmp+6zif7/w8v4ekyL0DOaGjSP88AFAm+S3bHN
f7lJ0caFigv/72sYcR4Qmtd0RNe7t0mAz2O0uTCNzjpU1bZDdOo4Ab0/ohm6UJc+vAeNp1PwxAo1
RsFGtJ8EqMrQQX+eaF65APMy+F1ujQqyBe+ae54YzYI2DpsvnCmi6T5/diiZaw04wbU12oNGUrxg
25FE0gkvm2M9YOHqV+YXUqdWaZbnjLFbexJ9FyMDWsauXISnqZmr5xyKK3M0OFfs0lqyGFgTQco3
IUeaCq9B4uGz/nmXVx7bW5dtANJMd1LVdyKoRDyEwNFGPJ/MZGFOeBeYfDNhHpTG+7RZelxKtSde
hZS+rR1mr6qxNlLJJ1WZf0RrIyUQXbxjhZ7xCP5saUQmwuC8LKae0grx3Rcqo8ihRmEYocbm16dg
lutDGs4AahdtpIbn938s3ddy20i3BeAnYhVzuAUIgJlUDjcsWdIw58ynP1/rPzW2x5YoEmh077jW
2ln/uf+Zi4b/jKGIyzH4VpRPwu/hLBp+7qJn2UL0yEerj90oJOA2+WSBt61AGMdzUdtsjaPk4+33
bUQqsn2OTJKNcgmqS5SLf8dN/YLmb5ZUm7umiWKRMkS0a+qvNgXRztjSv8l4+O/UfLt3gloSgP7D
OallDvXNg71b/Xr0MXj6+HK44h88vCQf4wzF92YjujaHl6QRwaU30dYIKEGsNQuGbHRqw3J2ia/p
IaEH2KSCqXR3iqqD6uM4PrWWGZHpiKNsLhyhHu0WfIH/lo+HZ8qro+vA42kTiMfIaJ1MllP6jtXr
wEdinY7j2n5H8r1Ukwtpi7faPtq+qaa3qvmC4heE212motne03+H729uj9EjQZi3VbZKTCSPJtGw
HPfDcof/GpGlvjf9WPPeNI0nKaVitzj86383WUqvTX0QL934fe1t/L2UltLNQHbYuSX35s0a7Ab1
zvu9CXjpd3jXbfuWjDMDLrLN4Fr0E+HLgBw+a982wKGZT9QH4kITHiWWEse5+LuHPxM96V7bgnas
HRmMdiFmollYPKFm1UEzj6b9BbPyaOPaGKTP/S7EH5oRkYiMPeHyvRbfKP1yTlqLkQRxHBle2YZi
bnRoZLYXo/jSm7a8Ojcg/5uenrcDEuI++NKTgY/Mori9nf6FmpXSKwDMGiIzBTd3gu5p+ZRVv1E9
jB+bPuH1Db5OzQEBsObE0Vn8wOWfCbqXYiyMh2lIhKPa57pV/DBRLZk2Rz0ATkaHhoCPogFIjLC/
SQl1DQxLjKQ8/XKENFt/LzCIBpGhqFSb+Z1uZntrfoDbPQSnRZPRNPeCRzpvytqiafNfMbYxsrtK
Wf/wcOYrC7DYKtjx4dyEWOmGl4WlHo3S4TZFU3Oy/4UDvkhwDmyN397HF9K7Om2wpaWk8112lFic
5Bj9fo/qUcd4L1ICf0fRAQws52CVg9/jFb6CzWcPHc8viLbm1z2+NLVk4sEbm84+BncC7uC5cStp
4Bucnj7eBvF/87hbsb+kOGnBZYULHWflDp18gprG4fnvnCradYx2caQk1/F/M1TrwxMaAY9rOQd7
nwiengWmGAkCZ9ImeAE9iUnbZ73vYDwryfejQC9adUr1KBvuIr/Cea5Fn8NJ9Khlk/S+Xvjjagup
9+Vp8ILg2+kMOn52EB+a5/jjy3/J0sck6fC5/dlu94ePxdEmh191FzAdX6rPlyHJ39GJAbl1D8e0
imuI8TuNyqkcoVx+unUu8b979DtM37vAP3EwHOEmoZSU4mG7muFPmXG0SUC9owoLooR+ibu3+NPI
kqT6KSHu0B6I7mTdUHSai6jbPaaGsvva6765bIel2yUlRmEfFR+WCGfNizdVaaoMVZO+TglqW/ra
/NlF/Vs8ziDWo0X7399J94Q+gEXZvnNyTY5JNYrauDZs32JQed+2q52xYSzNSlpJC83bV82fx+G6
ORwO0/7nLJju9N/nIXpWK40er9FjtkbcfnGmg0/OI5rrnEQv81ZRiNrhVaupMMoOadYd06+wRa74
guMogslPmIeJ1v3oNtimYWfcBvXfQjTYdsepIl2sTobUlx/mXu7ZrJcfmkHXHH3PevK5qBbv3s/y
xXjWuz+c48ZL8emQFrL8UyB9HpoiyaXhFkMUtN5H1Esq2VuSDXrJqp0k6yjpVTr1aHAX9/j/x8dy
8PHRy2UJz945tIPf/+BJd88DMYBrTb6+puLBYpr0olpflPM6zYehaIiKvKWUOS51Zr2x2kK8eoeh
sNNqnKokoDyN72xZNXqDg8k8sO9V8/5Q+nTaQuSNe5IhUVST5eYteyuFQMzw4XjbOn2U2/nR7+Mk
mUSj715ydVSxV4+t2iCXPE+i5xLb2t7EvyBiiaGc/cds9DGoZL3rvxnq7Kq1QWTr77JFJ302xovl
mXQmk/h5Gg//raTfrdXg3GOtg/f5NhUteu/HO8GJrD26PyhE3kwQZ6yv0bOtt0n+A3Idxs3CkK/i
1S5klue9o1PbpcrQq0RmC0Wv76RlZJI9L2/2+2k//ewP+5+fxVh9LPk8t4fXt0kwRArL8d9xfHv7
rlm+iNWUcby8jXpZOfr2MOPoN41WSa1Va51H1MDif43uv0t2GzzvIn8tNf8ZxRGVmun4Ydm+xe/v
xYdV9P6+ifrY8/bkd5Z7CfrT1Si5vfeiRQzjFY0er8HmHaO39T7Kvr9LD2/bZBa/1ZI3fzLsnShz
9lFYepX+W/EJ5CiZ9bKebxkdFR3S0aw3GmXXeOTvbM4s7lWScmQ3fo8KGZvhLeJxS4OE+z+0IBO7
gtBS8lTo6zBkT51xtyUcpJcsqH/67ylEz/EqfSJ6QClgTvlhkT7EnWQbCX8JQeTtrfOA5Z23XkpU
BSej8VBRuLqMq8PL+/L18n7+7/rfmrLV+bX+PvnB7ssD0p1UbQzQjfavxff1a3246q16e2TPfWKO
zVBD3fJqSHAVulJhY/z9Br5gOoef6XslKme096P3YT9N06g96vVGV1oMJGPi0zuAYDuz4wBj+7W4
beC3bxnW3t74mNv7DsPHwlewJoA/gR1TY71vE1Nrm7ulmRmB9Th5nuBODiftMxLqulURxJmCGJuR
HIcAr+bY30WZjnin1gG86wjPEYU09KSDJcWOeiBgaIzkdT/cx5/Uh/R99g1oDEjghkx6nJnWkW5G
xlqMUIwH9eHkufGwEAtMu9sO2bo5PST4weM6Xue7YXaPltM9OrG7noWcbAO/GjGxAZzy7/yR/8xh
VUCpM47L2FBGMvxGjR9u7cl1CJ9zvKYNgFxwio/iI4TNX9/20C2MZv8U4c/w+J0i5pPBQkZAqFDM
dTDf9Njm58Tki+vus7D+qiEgXNSL/y1fQjNWg0yDH59CHxV0IDHah1BGsbtIdYFAHKjx6ad2CMHE
Z+EGpapE5B8vH4t2m1RnssU7CdYMqp/vBqBU95o1qdJsswcFLGrRuVFD+7g+GCeh8Wx459PtH3Bj
GLoXHf6NHw+ar8ByrdIw/58hf8fL09rgsIqRqviNuQZ42XYfNfYO1URlH5K4FIB9txrBo9fNTTKn
7DfTst12iuWSuxldFL/nMKxaWYfDVV/r8sd5wpddzn+217Zf16keniqnosZhpbPagCG+/eq+FOoy
rR2Fmk38VC23znctox31B86vTtZg9Vo8Pi1WGrBGDG2K/+pwQpszmHjx3+n2W73+qruVj2/T4jZW
/CiVn0+nzqSoLjglQ5eqRuxY1yMvFkYF5AwfPaTivO2WjHqrPH8pmIMzb1dpFKzS2zgLYwIhl5XI
FhmI8BbGAMtsO31SHtf8my37FUN5WbpK68jRr5tVyfn9o/S6LbaP0zbIcyE53X62YBL1HghzbmrW
jlYo7DLM8NmUQHXsbFuuhxbrA0SXLuoS4XAKelbWTijrW6h3bVvHz1LlyRm4Pat6GZKqDaQoP80u
AGRKwstVoICdxlnxbABkdP1vL/BUzhYv3KhmxHQJzuanKo4oFOSMGEhOgmMN3Lwgtg/V0cbEnYwc
yO1/KKtMy5bCKevC6/13e/e3yQdtWuqwutYvqzet3YxMKmV0HeRnCGZDitLyqr817kVtt79/manR
HZAWNTb0nnPYDTDqa8yoJS39KyLZumJe1WCyM+AmcIJXt95eVXn9fi2bu92eP5gcs9h1xofu9teA
z9lQO3FeftL3yW16Z7z8eu9WMTceQ949af/e3iqTpcq+yP3FXelvqO43IH0R3AMfWUEzFMU1bUva
hMQx4mn/51bt7E9DnZ36NvFehEqhGxX/4FJ0mf9ddOBHW9W12ny09rYgCyYgKWaHxi9cKGDvrdM4
t1ZGD0+GLqmAdVMZ1ip5IwPU29aVt5NBTRR1K2GWg74cUlG+0l8UEerGz6BcmNYLvzf6wsq/pnnA
fdUwdxlgWBc5au7x7rjusjDESR8Oknlqv0Tk8X/v51Yl91hePN+IwUCeWufL2bzRVrGpl10f3C2K
ky3tf5sdlG52ktmXQ8tRzxf+1Q17gi+/PB8AmXeJT5sM7+XAHyNX+KD1blKJmmLAQ//65raYgqnU
e9ZXqZsOPoAE9K3E22QevfbS0WTHJ1drlvh0aqBnRsxSM3geEym92sOgH5cPPVnquH6ubxOlt5Ne
5LPi83QRsAEAAN66fv1Rt4WpPfGOa3Kr82dNhrKDVkGtj1b5f5WPU/1BK0sD+aICLQB7WQBQ1S1M
ztExouw6HzXmrJPz0/g4bl/2DmbpEk+z1Y7WTTG9nAbF6Udly1zP0sq82yg3Z5efyXwIpDsZWpAJ
1zLf9nJXosrVjhttfMwu/0HPlM//gUtuym3trik2ieU3AbTUPunJBrpL7pJOT0NdsFuuu6h1Ssfh
bvlgKy3S2mjamZW/oDmOzUWuW3+8dOe/tjKY67STZ7GHy9nv8kVLo3HtcAgaIzskE/tGShy6lod1
ezcH6/K8ARSnZsQ85cib5Ca/19zvZGj1TpdX7QxSXmGDwJvs1bPAK9hrZI6hD1+6vQYt/Nx8lNtG
tgnsHp6rxujlDU5qeX3IGdy7fXTreorjjx3UBNz6/tM2y8/NbsgfIV7socUzkNGmtetSGmkX90/j
gTUa14Bjio0PD3HdB3rUkrH9OqBJb0rKAPKhNwgDBF2i3OTKmNVbaMPYx6Rat7mAzHSXVxZuvOjX
Cy8euT5pERC7/FVevW9Ogz+wbPsc7NPvRXUFMhtmozjQ5dWl+APO3Rdda3G5fZufcP6oP57uj0es
ZyiW7fnBHq3ADvK5NYBbnjGcEKCBPLVPX3QXdr4Rx1eXd14/VgcBdMQkCH81cQ2UH07zpqc6xEdA
6JHmy+zeHJeHG5jyxrPjcAUiPXaxYOphZ4He8rLnBzwzRA8t86qqu+7KCDhHj0HjTG1iHXAvYKfV
crv6tt08FucPxcdT8QWeZZfr6m4uFH8N7nkMDS7I1Cf7mtTwpjVJ+Vc9LjUAqDwQdL2MXQK3U64E
4V1mx81Bu0AAYvk2MDpBiYyHgEAvH7oOEzIDoMvaaBbOWzW+aadecsT8Y6jJc3XEZy04ITgsIJva
pgdLExr4AWWqayUMam4vfQ3m9bY311NoHfsXma9F+FOLNLyjB9xCiQ30hiEAFw1AQLhGDdo8JGOx
6+7DeD5QUdAKiCqjKif7jL0o3DJtp9w5GRtJuQXNjThEezZ03zmxo5w8WjpIm+Ze90cpzuzsS7xt
vEJHG6ho4PO5D0HlPANos7m8NAQZq6R9fnJ6x4oePkvYIIfLtXwJspfphUw413vcK14HnJILbaRF
djnXnZlJY4ybPue6LXYKgFyIeFmwjI8c1yIB1p5s2saLgYneL1rSLf3jU81ZboJu4urdTArM5tMW
/BKyAWtvo0BYracdS+iceQMwp+qhCzWFXwC/rjULG2D556dmgK2fU4DPxse2GDXavLeSgUlK54SF
qBYS0HDgqVzPC+HDl5hOEYzzYvXubBy5MBtB1Lktdpfbng1izV2lRzjZJZU5KH1H6BG432IC/eUO
PgrcrWIgBu2Oa4lvZX37DK5Da/FU7YNaea+brWmytgfmqcPs297zwP/Q8daRtriOyvzSgp46EheC
STBVDJtGvLDonhddC8zlwQ00Nj3uweKxDvt6wvHtD59uDaADJsMHFTctPh5EwgJCPhRPA4YT0uIo
nq32Dztw/N7O5sf/K8Q/f3C65l39a54xEcfTUH8ZDKS+bps1pIt5Ma6qrg/a8TCW0/9qlz5GFUyC
0USH8UeuTA0Lx2YL4qLQtOo7//xr8C4LlAQIkkIMsQDWrJP7P0RFQDIUeCcYs0DGAKc4mOpS+gL2
gszYgSRuewhAx20P6zgnYjle+kAcYQKXiolwpMZu37LGGfGmWT4NzMRip/Ar8LdK01ZQ+iUn4REC
hC0yzTvxPfr+DaSkP+9b3/pfDH/NFOzHf/RjHWqU9MU7yXNVVk2UB91ZwecVkPkSZBuZ2dmkWULG
8vdE+CwjsBevCme5Du4eYZmLYehLASmJsgyLUPFck+YH3U9+dso9z04QGU34B8y3ndsYOYl2KFPC
fgBzeJXmRe238afESAHsD9OHn1L5RYWzXhtomf7h524M0s54JVD6aq7r+Yuohcc+768dZkxPS6Om
U4WzpjREFCcor/x4dyBpkQIsLh6kuqiyILPdqw2LA2GjmikcTDFlGe10GxQh1K2uZx0UUay2oPKJ
FKwBsH0sEZ4Ng6maS2xAmBsFq0vKSAeCyr2DHWc1XS/LdK0nQf/BXt9TQRfMZT6CCRYUwsigGiLa
aW2j6Ym2A6CFZGWua1f4FmA9QMr42L3PfkuWmopeRQHrbmjFDXIed0iU1jCkuOPybpfUxayOb5Q9
Uf+O1afVPrH0kiHzT3XxG78CRxNIKNNsgyIAgYQgAafpMifOYCgOz2LUmGQasEvv838CMcb1hjbr
8ZFIqO6/Zd6DDCsVOgv7jJUzSM4DXJRbYB7QfU6XYPLMoG17QI6EQQqSvXG6bSTlVkMVZU7Gzg6b
PniKp0ovfw6c3GYRQV0ziwgGjVKLRxgVldKceSgKAg82sMCtTEEhZIeohS24irkKwR/iH4VoucwW
Y0TFyFNCKCyGTCAGhRSqLj83lfZ591UIprSp/V3fZzrejiLciCsJw/UuaWBCLrP1TGhh4FzrDs2/
baKK47w2FrAEEVakLVJgh1CV1NfYcbIUv67XjNggpo2maPqTbixO2f2buXGu7p9K67pQwltycP8/
NqwB0QRFlWuWHQMIHvTWXBN39fSzWaebk/Kf9tDW/qTPo67hSR8joZzpo+Z3M093H/3rZNbQWpE8
bp39S4k+7e1hruiXhaQNP5jimZMpGKj2l7dM6GxvLSptO9WSVA9v1mF978hRpdBl4GrrJqTs5A9x
oIoZUmOh/2j2q29t0TpRpV9C1sOgVELkA+nm9gz9kIfGavQC8TOAsOQgD5AoYlJB1bUyqN/CFlCe
cYzCx/ydPuZtOe0E0MCugzbtmYo67HTZoFSQLzmvTrE9TvfEjxFFyPdK1fQ8Se+f5JlyMTQTkY76
pu2476/2EaRxsUYLhGywpT+/cCoBKkCcZP0PoSh86VTN1InmrUsx2n9NfmxD/BIFgxaQcG4kGEPE
3FU/uQ6HExyhTKVIqyNzBp0Hz8tq2FJswnif2aQa0ptnulAOIyDQ0GXgHPhYZr4MNx2fK01SLVjb
OXcEiPpRaiBSQwpF2yq2H7BckBa0ecEWaIXJBI6lB6dTkYqDfEFlCES98Nnh0ThAU3L45IIsuw2x
Vh4KVO5rdbCotEQWjqMlcY3OS7DSu7BxTSpGLR4H29pUXsFihsm6z8J1qNIomlwvL8lztb19W/8r
PZ5b1Wa9PdFYaiST7PR+OCQ3JX46WfX4Oo1LN0SdaF1rFkB0tPIaqtg3qp/JXGcLROzepqunmwcd
QYQ4llW8libJSnn0v/P72qxEEla10PLwz3N6EOQf08Vg367SrY93yFuneKGyp5D2X3jp6+6/6/fx
vfyZ695HcqF75u5Fy7MnS7gD0Ffip4Ho8+6JIhG5MhVQDVQVxjN87IqNwhFrHuux0c2FbRbl3yer
uDBv1137u7kAap8enNzfxlHajqqCsWv78nJ6KbVKrbU+xyXhM7JJctdQHb8uwLXWzevzfnR/nofB
5cUvmOFXsK1Zd92cpmVdxM1HjW6EDQGHQ1DEHlmJRPGXfhCwi2CQJxcaaioM0YXn0GXZm64FlxXI
ThPGuK0OsRiipWJ4iqDEBZICULWAHjLDN1qz8n9kToweG7dMcnBXoE8sZ747zuDegSi83Kb8uxPl
Q+gUTQ7Mkh92bFemhzLvJHj+iANCr/HfEL5/dhXTyJ5Rw5mthjdNPpYgUz+qbltgf2zQAc5Zd41D
C1JDbU4JPqqCSVFp49k73XltK3U5XUT3iWi5SZY0a65pofrU+LVba7tH67C/9YPEXM4UxuddISo0
kts4nW+DIePSlsZvKfUuX4/XFpPvYoFBwXgRv4Fikf3xk0+bgMyaBq0CzqUiTJr9yDJg0cEaBXyi
9xrZMbi4eVclQIo2RVyfd8H0zpuv3LUjIIfgDZkNip4cvaJW8ze8EirWSyduiwCask21M7+0//K4
bkmRqQFyfZaT3j3bM4iQpOX2IyKd+Dmh6uUor0kZqJBf3Tr0w0UrLjK4b9wLNtuvqY4g+wwdwon8
goUxE4xVuKG/kR2yHZ6MC+JkLpXWHbSm8EhbgY9Cmid6Eey38nf5yzvP8mE6JpR+8fofhGSofldo
LHVv1/8aagT57/m1TRFmuexe753A8adeAhlVi8vMIZzr6vafwqqVn947QnWYOluwfux6wjTClRyX
JN+AsnHnuoZD3V7JOHjQp/qnzTIz7bVh3Lr4qNW4JGFwx1XxNcg0bCbBm6k3Eqq9Fb6vnxcUl3Nz
uYNiTPa79FYbbqovHPsWprQWV2FuazHdJ8eFWEKH2ixZhPvtY3e0RoefYy3ImnPCM9QsmhuzJq2I
e6GVu0qyw8Gp0rOkt/lcoVx0JInQnk4fLhA5RxYP/u+tcE9oEs6VWwCOlu2l4s6yVSIsCfCSb9eL
cvsu21g+tiYKbivUi3wyO3wsa5xxJMbDLBDr3idtcQSVh9y2t1zhvsx+bw7bnT9I0C4UJjfi/0UI
Rx1Cf8oW1hI4XsY2CuW2RabEVwLRU6SFVQ64430QNBD8Os7LSsBWB8SiBAZW+9Iv1XuTSjsHTmyv
kbTgWnNCh90XpN651J3OOp697MozET5SCYWemraP96xlbSEbT9tGcBzTadvJPQdEVaUtcvHa6zV2
Vg1V2d8zPoMiBFWRZXVgMACn5CurQ0anoezTT6ZZt0h4UKTY71lBeFL7ThTs8BGi389+dwbbllt8
d2XStk8Vn2Eiw9GcdrABHNryW2EFSi1Ax7motCf1TuMWJLk21aHRulMidzs8A6GhU86M4ZnfMgUs
oYNQ5casLLqcvh3qcCkEy7wQLyXL10Vwjjc5elN07Hx4cxGgiCzcEFT6tX3bddyBh+RRsSDVY7em
CnfEolEPm/TkqHQ46LfQkDLQYxnAkVRFTjtEhVYIdWh6bOnPtVwFYyRqFGiFNArjp9RdiF4gtV2F
godErdS1LM6oM21PWGMROvNYyb06iCr521LXRcqnqn82U62jUH0Tl7hCMbt/Tk5d1oLldriLm7Yw
zr6rklIRlXWoZ3iSnopHOl/8kJ7BVWFGAggW9eX+uzk9cSRlGOFxmjt9ApZSVJub5WngrmI9kAZJ
vkPWKLSpiP7PR5mwcNknzPKFqyMPUcpWP9vHyvgpP00EoKcfJ/cyT90xuRd83NwkzIBAAbUFwmN0
o6bAWWxcpEbi1BbFJtWmIRW73ENQGrsbA5kRFw2Dfu6p9sm2ES8hsyoEwOUkgP4UbvA/Enpa15y6
RW/3PB+Ew4sirKHctmvntdQZ3WrG6FHW3u9en2/N6839tem+dnoY46BEbT7XVqLRdpJL1yaboK9R
RkikAL7ohfSUJ1/hTlAvDMI4hV1cFnSA9E3j/I04QbtsSPiuf1iGz5Ee+YRS3eq2AEzIlZ7XOrB5
CNAZTk1K15C065jpACgzlEsPXijAMmlX1r8La7o6zYnh4xgpX7u/dSBX5x6FLJeDZEQUG+7d9xd/
F73yoycpi3rQI90dgt4rOAcapXLY0j3OV5JCvrWER6rHxWIzt842hGWWHR9Ernpdby4OTRcAfmC9
zg0TErHTXE+yLrQux5alZzKrc1XFArTUzNCHaQav5/V0gWrFrHH/m3Y8mhu7sJSdqlVGa1EQwYiM
9ZvuUrUAT3Ve6ufH2X4dhMrGZZcSk/U5Eq3ZpVz+DWyykVx3j41fX0MlYNblCIdxWuFmZFO0i0+X
gfx+EwuZd4yrNhPBJGU1LTGYSizRsMhhcuL+GqxY7atssNOZxqq5X/3Ft825i/NB993GMrk79cpD
OR53+ZzLvTf7Jqfy4w3y0wx9uRiLKUThhkmt91/krKTCmAE2aOvUs8nud1U7tEB/CetdP7Tzx6SR
b9H4VSmv5vSQmvJVYbSNfyk1t492MO2j+2pE3ic/fnDefMimZMpH6ipp5t4OzblZ0z/UmSbfYbrE
pxMo+gk5dUx/qvGLueGji5PumV56NXSkOZ7a1wUqGGGkqpBlTf6YU9/Tq3dq0IcVwi9bGokn/Y0U
oP34emmEORs70umr7/9l1bdVzxaQShQ1dSUUA3mXDLT2a6DrZHhxKnZBHHgG0QT1OG2e7uoFsq6Y
n1Qf2RZaHOOi0XLypCT2tX1rjSubTHHgZo03xI3D9p8vVSojLRLbxzqHdy51Jh/WpN70DXUDQfqy
1HERjnB4ab1pl96miW6KK+Dmxxxxw+yc2BY9/YxXDkXztor1XI0JPRbaJ8r3p14DzhXPQAHp2+LL
ZEJiUzQSttISM9gvmqd5T0gXz32BmsIvKhjcmqc80JOBZZEdZLzJ/6zT5mPxLXxwS8Tr94BTR1FV
1mELL6vesvqsJ2Yh3dbklJD5c6RBeShYgdDmp10PeI6o7IBplauJnDpM2ryUeS+RS3GWTAm0/kwu
GaoM69LIkQFrXyqJnbVfvXmmR8i9aTbt2mdg/RbmepMrpKViVsu3yrQND2hrrYuRmpXkWOocarh8
jTYDMflYEMOsJIMrywMhYcVnTfU11vx0QLLCIwhlNuYeRpDBDYUDq0mEWWaYyyWL0bERH2ZNqpqV
X5lUCK8kod5T3/eYOs83I2IU+5dNAbmFZcDdkkj/8uMLcoG7w2b+GlnwUkagi4G1IwquoJTdFo9W
ibXIyy2vzfxkRPRqT9T6T/cqJ3FJp2YPltLC9ImjIlWzLKXUIE9cuPevL4eMhjiECRAQ8GbTalNy
WyRltkslsfbg7QzLkc3ePUuO7TxrnYUnO6FTQimMyPVG6SrvJIUrYg3InY0beJjx+phWvpwRAdwW
xFU9pJZado9C7/5M45+KVt+53lce2B3Dvp4lba5eAfNYH9Xr0QEVpTDroJ6cV9+TfUdMNN51FNto
ZSm2aeEHxbhHEYfzfSy2vYtnMtEtpjy6iyWc5m2MZcqP9kZDp0h1Ux5Vd1MtZnH1XeGUVkqsPV45
lH9wXOjCGQN6TWqzPwPnkZ8MdrDUDuUMNWtD1o3WL6Pk04raI6tSc1ny7ZaL95AP1UR+z9hX6s3r
5qmwDmqt/gx0mE1SWg3cl0iamTntg9RqhUJ6KS3X8MD/BNAsqUpW6RrqkQpGeGp8v/Ci9OL1ouFp
LSwR/dFtm10ti2ZIS9Tijp9m3NSGg76YUL8S4AayRonmWYtfDibFw8Q3kmiF+ioMDLOCx+K+a9vb
Vs9h8KCsUCZ4n7Y9FdsvvCF5UeH4Mrn8iGJosDOv7A3rv35kPqv3dFFNmA8u73Rs24bAPVZEZhAK
IJqiYNKqcaOwfD1kV4dErRCP5cLlCD0bibhmVkpOw/DirWJ/GGO02bZRtuzBirzGnEcJeBu9eabE
dWmV8JZFvkrkQBZ6Wtf/5tUniRw/UFOAgWSsi9WbyD1XMPd7Km4QqKish7xFK9XsCiP/+E+SoAdz
GRAprPmvakE46+rhvwpNaPuqx0yJ41YLei7LZaL8pa4mF6tmniCXZgzkURW6ub59mAXlqApEpsoz
eXn4k6ej9us5uPXqOWP1ltPnWzXEaB6w2xs3hGNBgEVFd37v/D11ok3GggGoMSP2rCRHada2Feep
hM0RJnVetj0MTw0NhEtd5D5VqlB1u7ZcFwU74XJgWt07ebxafXygrAfPcnbvKXjTtyh26+Uvu+IK
yA8m8SfScsXwtpT6JHob+moBs6Djc2nJhJwupRN+VioMy3P/3K1TbxogAvJtUqSBFJtJiU+NVN1R
nM6LhrJ4B4EYsVR6NZllp958IBx0N/PHYiM6rpqck0h2NdTEGj8qquDaCvZlQaXbgwsDJNLp0YzR
WgGLCKnCtikXXigt/z0FGXAY4qYTd1CJ1D4naEKEtiW7VxKg++wKj2HcmLhHjCz9X3akL7p4uJx5
KBQVUZZVl6YWX4qBlu7hQBGw4bNvia9AaowGPmLRKr8CJz0Gak6qD5dUsUZuISx3WJ0avK4QQ54S
B0PcCLAgQvoTqPT8cov2lj3A0V4la3IsnXx70T9AVeDu9dUAD8fWAXo9oR+dq705d3alKEK1VaB8
MmUi0HHWJqZRLCeKsRrlskbn1KZwuvuhjfxQ7QLK2DD11qV9haKdtJ3KJhmyZAK/55MjxWMFS/Wn
DXbsPqZMfAoqrSrN3fNntbtptEToVT06LFmBj7unTMi38x2rGvVVqau0UYlJsZxR2tU7VAfz3L+j
LBUxvGIrwpQpyJbqKd7+5ZaWHu6GVSi9XT9VN0DtgWZGFaNvj1RqdxhISu6KwugvLq5XXsYHcEKG
djkQC/KWjir/GAbrkCxxrlTOGZJNSwdJ9uZxIfPp2eiy8FLLxHPd9hVaCNJ6bNXAPmUJdx8+9gKn
DGFVHNXDqDTeWHw2X7Y5bs9a3Oj4q7qZmeq4MW/8ceGY7vMJ48iSnv4Cne2+J9o8FKLJNSU+eWW0
DplvqY6Pb6/FIKWQbuYfjg+VTHH15HvfGSMJfTU6kkuLpxikR6VGwRQrGmyDnJiEV0/KqxkQ8ZGF
aNgqHRmjx18/Z5eQ+km2Q2bPCRAjgqrH21TdRdA0m6h3+1m3xk9k1I+lbPb9V2AJrQ4vsh13Df3S
pi29IOIJufFNKEgjn6s8prNvPkWlU/qur9eyw73l6pqWvpRz9P/C+LWABG2oGT5IBnsMABt5+TnA
mvISfA4V8MxAh/Vg1zuSIPgu3VrmL9/J17LZAbAknvB4vVOjlIoRjDQdaSpqttg2jphLUhwkSS+1
K2b8sKCeawtPYJJWpFkiZOlN/VFGbLc7EMbkoDydOndJqgiCAwLuAZaXzNNjLYrrxRY1HE1SDgc4
ixTWLncPj7t4T0EIRW4LzUgQ9zOUZLifOnfDfy4z/2SkxaKKWBNjdqCx9k1nczPJoAurJDTJFw0P
il8lcpnRFSi13Dx31q/oY7pNf81V7RTtdGvP7wmU/fIXd2S6hnBbquqpnrZtHyuY41dWjRb/KbAs
5JJroc82CmqLhoYYXELeTvw4g3R5tnRginW5Rm9Bnb/kGO2mzaASahxUl83DbxxUG7CVsUXSTroY
OWuyhZ3trGjQbB9yHVSwyi0smX0xkZ+L7fc/0mFZAuTvoaxmHCYnSU8Kd2veuuLPYD0eSGGE1xhd
Vaqku0N7ahK76S/T/lpwJcV71yVzZ+dByCmU786hWw2nlxlfLSb9y8gK29fqIbGYs5H0/oxd8bLo
j1ty/s0q3i7bbpANDsfkKmVJ1UZPFJOAOHVXRDJ7VjfjmmVzoaZBDVcLFvDUaCEEUtXVa0vE4hEc
l13h7TFIZ6pFM//a7Xp3fsK5dajqjHQ+SPIKUHYInkhFq085poxjP/DuXLwWLpa+TXHqhHAl9MHr
Z+0Mff1mzR2TkE48RRGjqGjxfVayY0GaFEKfFq+TR/SM0ndDiNOda0XWEx6aeCr1ouWApKIaM50H
vWhiCRQU4ARslyD701l+qnkpn6l2LYZL6Ofi2w6DT+FR0XGv47fvK8lvO+N/LMDmEhjDWKwmpSwp
UGJXooL2OTMUcZbkKNBOj3TKfsLsN8Toon5kuh/UG21olkK7YUpR4RUw9MRf+5J9ZyS0xphxIuYw
XXo3pZrX2ajw3+rZZIflYH5IGeVlOh1sipEB8rv+dLDo5fq1RWR60PZ13Vq81NuPtUHJ6KGPHMZB
bkjhYiPR2g+Og3rr0Gjlyg9Cv3Ahqn3tsj4JoW6ty11HqT0PD6tqyMNUkC7Ofg4kwvydkOKuRnMS
Uco0U7O6d+areX61L0UZ3T+l6o7vTEYnittiy2OrcTMHuGzwWFWxXPLqVpW6yUKVfvE2U5UYdquI
kTY1Vqs6ZDuSv4Ode3Du2Ql5vlTUoohutU3CtfWWVPiT2Si4XHXwfqhdlrq7MBhwH1jS4TGo0bQd
AJbMe5gLZa7g+kHaU+xRfT48iwS+7BppptNEtHrrosp00izCpzJ3KBRNjOFaPh4HgW/sHp0o9/q1
FyMde4verLdGHX2BBHraD+fDQ39nWNT+df7YCJgPgaKL4+UfV6NpPdCjPykcEpsIT309WKgm2joD
WCsAMpIBQEnDycKcMEptrjXUzQaKWOvB9HHTW77mh+Pn3AAjZd+dPO/CY9il1LT661903u9iT9xR
YSw23e1gNlIFNM3YFhagLTuroTkCX3JQCIeuGCOgoPqlUbU/Yd3V6epRpVu8tM/1qNZatZY/JwTV
5+koNyw/NGrZiowFXHznlm26pXaud6l0cr0K//yvvOkQm5p5LOc+rMrtrUbiIltnGkknUD6DPHDx
HuuPu25jHR/+VUa5+WD7ArBlFLbBapd/+aCZBnTyMJEzBISwpjy5ua5h5Nc2EyoF24OMpuN9kCRh
M8/Z9YUKUyu/tW1Miew09BgaCedMMUu3g2D6tkObYd8J+2qpTJZWXs8PZ2UcAItg13fP4+G01qw9
1JU0e9NuY9e7r1r1aVYpGWhWzeHGNQbjUV6fp7UlYNEvtm/vJqj1/qKzc3b/nD7OnnN04J7GinTD
2aS7eF6+lljNZ2YWspDy52Ddu/cug6P2NarlE+ShKUJ0DLuTJzI65cG8PxuC8OW7dUeK0yb7kV2/
zG1Hp+jJjx3iweyleu4b5TZatyZt3YDh/5F0X82JbEsWgH8REXjzKocpCiOE1K0XotHh4r3n18+X
mpg7fdRqCaiqvXNnrlxr5YGVmvHPmH9hEewgR0gJrfLZlRa9cq43a2eR3z827VzvtEiK7xkqhO1n
plvq5nqjd41PDLgbSh4GKSD/935XnjB+OvzpEsS69Fwhy2Xr0RPyRdJ5d5+M+tt/t7YIOuqf70/X
1plL6mumPe0sQa//23ysO+vOrQ3XfDunj/Hu9JT72nUf7VXvWMUVeS7284vWYdQaGS15fq50K93L
H0qpIk8P8EUxXW5bWTyjTDOXTeas5ArNUalFGDx7O/CuPr1Ucgk3a4xu62uKG3vW6cXnM+aNGzOf
HWc78lzK5PDLpFCMIVQHF6J9e278r9ZDjM+du/hsDw5yaGu3RvTkpk57jbkGT49TTHYQzCd8a5I5
v43db1jXLU2KpwQt0Vm9HYiHx2oLZuRkSbD+5q04v1u7WfM2nP9AgZ10m75+sPZQnvs5THWVSMpV
QN1tV+QXYb8AwcY9OEtbVm+x8fhtL5XHh+/MtIlhgvrZyie5oYV+AAkjWqA1tHQdca4YtvQ1x/wT
B6JKXcheCKUW/CO9pGoey3LWKn+xzvcZVy1Jrc62dPbMpZJkGRmxjoFTHe/vEx0S3RpoSZcDiv4S
Po/JeFdaGBmoxs3h3o+LNGa1rjgwjaD8ujHGNKd/GZC0vM6fhldtXk50QSMcl0ddSHWxl/qqL+ky
7XC4dDLa0oIPAyB3h/kiPY2+fn/h1ac2QtGUiXxSu7cWSLPn7nTarmBQOoQwu4zN8JR/Q2VBq7Af
Z220E31m4zAEAZpcVfSyq/+vbb/u6joaTc3zmaFdt0R/UWkpI+Xmzi7tXTXxcfBcfd+l0zeqPK6c
rflPfKJjVy1RdEwj8dpLq8ZCbM6smnED3CQ9RWMNg7YkV1DcEBy3DqRVshKCjggg0l3EmUB0mZC9
xRNkriaAlZrVpJgAaRDk9l3jDE7DhTWTxstJ8F2nUUrGKfnAcXnZMZZK/os5PwRMKzy7beYrrsva
25sxRiB2e9l0YCBZ4wAdgagNvTjCN51M6rxcPSP80urHJ830/BKa8MWO9vmt70N6GXq/cGuJD7gc
8OZSv28rrVVrsDLAPlY+TsF6cElHiXRv/TeX5j63H/NelEnVP1Ji7BuTmSaeriTvli6+z9O2jqb0
xxT6bVc/7paSvqRWrR1gOUCwYdarzj6vs6OczqSjbrSoWveZomGBFGlM2FsuV692l5nW5p8JoZ/e
SxNEdXgiUeIOcpYSSdA+8j+Ov6usPsOMTrTjONTgBQheyPQcAp+O5Gx755d1A2UBkA5fxIlIiP2W
gUXTCG1aG0qpX0Lm1Ql76UTYnW98qUReNR7/Nu+jasMngxG/rzryFZn7vLfrqFClIEYq5l5mnWlv
WRvW6rTynXJvj8RUfV0NNl38+vYqmX/orvNNMLly1XG7nDapbEiMafgosWzYjkQScm+yHkmOZhQs
3zwWNj+7prFzkMcGb9IfBXbkR/KWokRerqQ0kKXMDAuKbEppJykQC95P1ZezCWnrD443atriqbX7
3E1T/KNHKWEu+DV7vBy37cfXZbzCpK62b5XWtF/tTQ308ynNWDX0olWWxZj76yADFX5up9FRcuB2
ao0r8XQXZ7fK55X19PaLbx4vbYiWUJRNyl/2GtqRaQR9m6yaLJxqhpCAmfmE/87PtE53XDEgcPwZ
zC75m12/zaqYJwEJxY6DQGXXKSda+bT6dPONgW/tBgQCDTsNI+JOPLlL/V5tCXfVJDv9FHXX6w9t
bAGndeaoUnLuO8CPs3FmP8lUEt2Fg+1was/ObZXTMpPujqrdR8MzPeXq6qP5CQayaPDCbh/BNbWX
+SmstQuFMK+VGlHrZdhHJI4RwpF1FvD7ch8fF9x63YFdGkeFmAAMU0zf8CJ/AP9SEBhXYz9QTef1
auFuJ7fBDVFRRrsLsXZU3+RQdMIzpwyH2gnpwFJ11gvzIplh8EwjlAUB3DexlEwFmAgMOH3is+AH
REQsXP6BiBcm91Jz/hMF5b9NobX34NbPW6222pOK1NZbgwpyL+e3/c+oV+0tupvGiR6ybPDeIc20
ZWVSXZnxuZ1ZtrDC1JrHDNfIZyzddNHNmbW799/C+1pVMZOriPwrW1eZHuXAqMPN8rNSeJ71pAfH
T1lGt5iGEVYSecQ7AjMSPVKOwO8xVfTWl815b9+u9OFrVySK50Kn2Du1pr2NfHBj4uD8o1R6Wn6o
XDnhtKJB8XBmRG4y628HKsYseLMvSFY75c70X+HU4gZyPj6t0VE6x89pp9It/Uw7t9nroqeJ2Kwl
mTW2x3P28yhJ2f6bfVTTUrc8TdezdN05Em2vX7bL1ppCVfusT9346Qpmz5scpfYDTJyU03WS5x3V
qrTDTZKdMHldwiB/m3utfeR65fdMe5NL2MLHYqp2mMyWO+cxP/xs3IMLV/NLk9X7qPO4+kP2tktz
f49ju6lnXRV6lV7mA/MfL2KK8Zqcxxmw3hOSw2JYaM7aueY6qXaQ+e/1deLVjFQWNBbprF1rbBul
niVY69XarmDTloa1pmwMSILeR/1yX541a5fT/e6ZqEdS3dh/bZNzoUmjlOsVl+mNP0tPDn/8Yleb
6y3aBfBgN9Pgn11KS8QLR//pqUvKHc/ydDUN4Wk1aqxv7QW1LbwQT8wiuLdnvwnaAlGcDHfgQ8Vk
Dr7P5GCUa53NZPQutTMx0Be7tHzu0apgRg/I/NJMj/Bm8y2FS7CIlgO3hxligYV1d9FfDjK95UBE
dyia7dpX+W/6Mhi5aSF+uHb9S9zbpSVWsXeriO2sW1UCafxfpieNcCKtIukqDaV29oDUZflnIbmx
uLxKVjYnoCHFZSqmOxtpiOo7QKqZPtq7FDIN3UNcnngHcfrNb9jFF0nX8RisWZZoA35mkSwVG0va
959isit/xfHOP9toy9LEESDTKybwwl/v3Z77Ftt4Iulv7v9yV64X2AepQ5gvRyHuYBAYG0j0mgZd
OwOUArXo+zDbrozwTLLb3cuEgKPbgTmPwkIhwUeGt61ap+OkkttrgEJ5Ckm2AsR9lKWndRNnl5dE
k8IdQYC+b9Ir1XWxBQXbF8frOYtfOPS1vl53tY5mmJ97Gr9pHU/U2fs6+hMAbWX39PPz4GDS4tXD
Y4O+gqiRaWU1Yqe5BFZopn3PdLWKN/n0emT8YkKPZaP/lw23ruX5dT6PTqmx5wFM/dF6VXqjTUDY
inng8OsVfoaMQlt1T6Y6vz31e3X+fp3/y40UxPUZLxuK/V2nxGtn/XozDm5Fhkc7hyAvHyjfBrOZ
7mW66uTXQtVqMJUwP47j/EnaqJm7pVV3DKzeSv3s9HW35qeZ3o+t0upla/ww/5H1y+bcri7bhWn/
bIfwm8r8KzqSVTyzl9z/TtlubdqXGRx7ZqTVi1/ZBvKqtsiuj6PIodnLnTu1RULveCKMfBQ783OH
KuvIL8IU4F8yNJPyF/uecmY3ZLm4FWdhXlSxYxkxqGw5cNIQVyJrFsuty7TVOLOheCYM3I6vFHZM
yCsMmk/btr3G915MOQxvvevXcTwf0KJvhrivmY/NsPR32SWG6c0H+2TaNetilubIPzuzIa/sOd3j
83msCr9Ta2o0qJ9Qa7V9Ft0TYZck9ZqeeB2fEu7z/SwBAyPVXZtnJMr+vEvnSsd67hYT/v9HeT1x
fQug5ogqN7ZddURyGcqFG9DVbcyCndmA8GmyiHTV+N1B5+7u8A/0wpBNF1k7x2YhTQJm71tqnUPL
UGBy8Bb6QuwLPS7ICGAFGPrv3L6d24eOb1y7ChwvLHWIAeUrJ1yxoXgCLZiNNHtyUt6G6qLTcNuF
6PmmtkQ0nkSWRT9y5nmj9Oj/Hjr0DUo+6Tn7TP0ZzDaQGEtz6YbBjCaXilWBEq1d9npwMpbiMMTs
yyx7cu2U73Oq9FiZjhu+/tUEzO+ygTVYoVKVr0PLZk4PwJ/D0CTga91QvXw9uFpGB6P8VJWJCqy+
KDH/kdU67Yybbm76W/yWW9OogFlThfGb1fOYdqsSH/HYxTrlLgDXLxIP7m7ST6PutNTcU+HL0/qx
9a/BAgyAiYQJfCLPIuZQh/2tNqoYeE+kIxCRamM1+9IegIIFBPO+/sE0uGbfYG9leWxEtnCYWHhY
PuCC2ZoO3ttNWhvAzCiYRJrGnr+6IxA1OJXqJ/6rNNazCyDOQqm06Pr9xa01G1Fp6afVr5XnagNl
zkJJpz8MEhXXN2I5OYGVNGJfEENKZdKmCptB+KZFh7NkULISsx3ZvquzSrKR3SCl4JQ29JALqiYw
0K0e/bl8B3SQVApvMUk6kKLqFyBFKLIGe+fzKx7IpWNEIZbML3sg2x4lOuVJLrXUVC7N5QMjEMug
jU5jLiGkUX8tHhtYF1IUH21lxjyvoXZwC6buEPB9nqn7eY9gLYGbltrTv2LEpX5U7OTbtHTuoBtL
8lt5q4HoSbVuQ5/NhS1W9fKXacVum+pI23k1/QI3jMp1wpw8U8k+3qR14ef03m2gPsGVRZ4vpzf4
daWlV1W60va1DIH6QgcfSt6RtNkGl4xjNDK3c0rtm2g1pwfr28SJm7ZedLfiG56CeQ7TpvdxN8UD
qgolxkxN5Z9sBmX9dnD4jmTtOi5y1YTyHZXhX8o041rGRMFSgvF2NXspjnfDy+x/J7rX/uK7mOi/
rVqRBKf3pnItWldOLzezjMvdlWDwxV4KP+Wv47TtmmKLYdwSkp1uTb2ES11P2zbTjOzHQoRgR8FN
pAIV0wHylH8Cuq6+sQUE+EHDqwMayfert1OUdSqVIEtaO6s62gdCzQZ3SWm5YoEpb1fdmjZFthLr
txSFi+N/wHQ7a6j15+b7MVH0m4gHZa20xAaV+8wcA4TlQ/oI7IIcTE5hxfXXVES7FPlXXWQfXhTN
1XI9Ovh8I/KKWOHGnVhIh3dDQtmAsS6AQ7POAB3yI9gCbO37LjUAzHWPanYDRozqiO10En3iT/B4
bDjdXaOgDJE0YduCmTdMvwBY3YSicuNRxG45ki1n7wqoDCLBnDn8K6YVFnh+ZQbUO9eO3X4SnDib
+z+t8iqMbdnMcpfRCZ2ltS3RXHd3fDvfqUr7l9LbekmwuRyaBcjl7FXH79hel14zFV2xXm2TFE7v
+S0bgSc5Rbn4ujq+kdJhvwHHp6fXe/E1d3q/Qa9n+Fh4uCypGcnWWSwX/XAFebSeK79w30A8k4iZ
vVThk5ELaPHmE6hLDm+PUetaDrqn0/mcC3pE9bF4WuI/3HrITrPM6/Q/5KfF4/mhyH/G81z/eC0m
0zHiyrj57SBG6czfzoi8i2Jvdmjujn9W03/qg8yhWy1dqUxskwIV2VHp9lVeKbevH5fl+XnApJq+
tVIYjGA0q2WnmqdNg+yF+XQDK+ooG7tF+7GkxZprFHnYV/BidxuCg9zlLX8vdiqq4NX6H0lGSKzD
oiDY78OwnWEgKyPO9C4zZm1tqyt/HJg7A9vDseetUezQWmwAhZICuCOxdF/fSiqihtRb9jGWXT+N
oLIckJfZ7OsuRIpvoXzEMnFUx4FW1QTqa+Ldp+2tiSLOCdjcAFBFAdef/g5SBRUuE1n7XZ5bcOI7
75UvpxjWdFLGxTax8vaDsLC2H0/9jaKlHFM9axO1oyzA6HbTEsQ3jbIP0XPCJUNK76E6RYBvYfJl
p+oU9y517CqtGCSEWgM24/8POSxUndRDJUHXNMNBX0yBBAt7X+ySZW/xeP1robFgcbL1p735h7L2
9LnQSNF/wHt7lWiemwJTwh1Ur6ppwWi+//+7CtrXphy1EIcFaQeinYzFgcJhEMhkPCQI4/Kv+kee
uni3zhasKu9AniNMxqzNS8elUfbIUfJtccV+2hu/rr1iQaiffXSIWnyjsK2vf2y12PpO2v3bGu8u
2xj9cUQBw/T4tDPyumbSM7x991xz0yEZUXOd7hhjGKCjsCJ/DLXwlEF/MxfF5qr4sv169Aq9Y75R
FAPaj4HGtcQAqnPYtC9mrfdyzWJHOZvJNI0jKJkSVuFP0dXOURByN+oYN0EAqDby+B0h+jVdu4SU
+m6o0bScmsPBeb4qYrFIks44M8zXEcr7M4imFil0XuDL+IDknWLlrB/rdz6ICgs8rNeVe3J+KX4i
DsO6Fu+7AN5QdM/oNK6re0Ooga86qnOpPEli5BhkXG3qgIdCKAgMdHnBVth1Lp966zDHnWwG0V5k
06Kc15zEIPu2ETGodA0Lm0trEAyBc5BLZ6DVa/krFVcpH/aHAX7aM6tbK2+S5Cqd3ttMJ2JGt42I
oXQiNenO+tLw2Tc1VXUXPIMZRRbTjTgp+9VxOVEJInlbrwHkBS0af6Gi86nPW3ve9rCcA8uKld6Q
6ZCN1f36sjt612Mmf9jRgCXb069wynS9boj7Zsp8w1LAcI+XwiVVGHgaloCMvtLW7+gUp7+tm0LP
SJqP6O6Vely8t219k1UxLKYyTSosA9C6Dvcobk9DD3dWa3O4/84E2KZLErCqYz+epDPEkseAslGK
omTkig/W1VyLfvYDCfryVc9BCs2BCNPCq2rk/UaYRYsLXiITX/M60KhCOaAzztF8kcQ49BADjd1x
OgEQPungvKOJ1arZ27e/nbHZf1nw+OqILQDAGFHsXIQ4JpfI2Gvh/A564IPEE59az/zWQx1rUTnC
jifhujEvDGfa9bHkAqqr/eWiweg7lIMmfm0M4doOlE2BIKNa+dntYKmz8BJmSxedSQkGPZ1Hems8
vomHzo5qz8Exvh6I+XwIZFDFRFxd9dckPjpF1g+tR4hhf2+HTmzP2M6EfsZKe7AFB5Y7k91Gp73Y
+TX7Dpzzmt4Zz7PI4PvhfPfGMijvbPGn5SR6RFhN8HtdFPC6xD5XqEuAZYSyQpicCCrvuqWCK2Xs
Xhaw0kWyW/GtfrekLxnfvyFm+QNnKnmk0sMss7PZLx9acrD0o7s0oBmJjEMwoOhHPWaOSTdA56V/
v33J0vol+BLA8NifjA16+WVfsw3VqiOM1ObJLA2LGBJIRxanoBQldKmT6yYtIZ0tzRBUiPKXzDL/
VR4LG5NobFn0A7VqMUgWmGeqTypGBFQsOF6wpJ6lpgMvnmN+zPYhBp50NY+/rILDcNWPLqhQ35oS
x6w6owRpMNMDw03Vq7pQ4KiSqC/rUX7KEfOAOrro5G7P/5Yyl4myXXoZqatz1L7Ls7n/BYiqAHnb
26Ho+6agFV2zH/HcSLDKt898Et0bSBP3jVWi3DEf4Dc14Wk8MetrHE3fXaoEs35ZMAlmDj1DEaX6
LOiN+nF/LKOWrDJqKeRfsekyEV2c0FJ9Ytxu+dyxzuZdI2K7kT8KNg5KzytKZW1yXbpBUF/lCf3L
CmHGPgAsuE3LgVZlI/tlw6sceQdU7B6b6bcTZE1b+sAL5FHpoc6ksiwyVDe3K+MYRPrknmvlOb2V
haRlFLFwJ9n2IfUy2STQfWtN7w/zGyqptcHFtI3tFStkK4mbqDvXg+y1J92I81ZT8KTGQe3B2FHW
R/s63ievg893Y25ZeUVChb6naw9mExFGDq6SJtNRdqq/KhZUIxihnNbUasiVCn+VKfx9wavfP9Ym
0ad/TAbuV4peC5URvZndVHq1nhvjc1jYi1SaZdwNU0MvkGnhAf/asgURhH/GElVBkLuOaz1PWyYk
vZFF5WFosVOzTAXtk5Y6a+OuxVP4PWFUENGQd85rIP1gwa+7+jtyeyhs7MtBLdrT8FDmSCbw8BsB
xBue7K+63B6RdC7an0PDkn2j1jsm5yOLK9ZsWq+ZaJNYU0ZqzSKF22nzSQmsMWznFohQ02AaDWkC
GycfnRHClv5vpGJtTci+vqlpwOs+3Z7Vp1YAVPpTVaLxPZhP207mAQQ2P46TrtQsz/8KugtXyPIR
+TrBRIXH6himx1JTRzVnfk6Q/ZeQjvkmvdRP6S/CIHhrEdTeYhH6BZjIFqxnzwktgubM+RnGBqKX
sjXnfKMe3HbNcPU+5nhYxQNlZKkjYhZzr9zSIouYR0XJIYG3XPQ3uwd2UgPtI7+2iga5KTu/e4U1
jDT5MDGgYTkgQpSQSi/xPJPzQyoQ61eoZHQdtevlwVa8BYB4+OL7PJCTdudVjengCdxO30aLOfil
M+4+2LsItg5fj0c7yjyKxh3AU6l5GSKsbrDUdICqpaZUJVLHiAm+jLpu31L4FZPThIcENfpleJqQ
rEZTOEAkuZ2DgzeE5q/+bRCvbDK3eWoahD65Il2E9FkGh4k9gVdb5BWTSJ9yj7qiTqpdTY4lKA7w
ZX3tXL7R2XVMFADQr2sPLVrqxFzoFriXC1+8eku031QMEcjsuR0Er8q7MLZD9MTJHw+/lLWH1BQH
v1E9Sdm9T9jyFxvafKCJv7u+HEYxiAf3GJZJPrkgyTqJSLBW93/FMH+Brj2+Q0OSfZasaTxKzOx9
HOJi+8Glm/0knva1vv1vfXyJhumlv3ofodZs3i5S0V8UcIPs83zu0ROYZBNTvJ7Ag6PEDc4VQiYv
QyT9uV8UcZqNdDVYAkhvP4d3wXxUX17rR7NQXEq+g0hsBoUhtK6UegnsUhFMFB82rYLj/LpozG9v
ttFa/IuFN+2Wdbtm7fnnpfC8/Lc1Am3UvX7emDWXtYRaNdbt86cLMmp6njcL3dU1USJmUZNbhqyn
iwomHQrV6e/jWi8VxzO92Dp8XMdptW9WeOvlCaJal0173+AQsHg9shTXsSk0r0JAe3Vpmti+GU1y
p+6aExedbU875siWD0GlaUTclTcg3tE7ls+Vo9KrFs9K6/fSvH+taK7xHblr8Q8bQqcrV277MqVF
Sn9dhrCce5VbELkYcm1X8c0aRcC9DQRm3dPlUbrnimzAM9sxUzq5Rm6qbfYli0n53g51QUWL+qUw
HWTHlMMWaXGct68xGsCvfEhUDtnEoKzcsmfZc5FUPypnnDkhOn7i9jTtitBoyhTCBLt+6/oqtiH1
P7bvi/QgR2f5gfUdXpSK3F2h8rYosbNYihMDMUHtCyyBNMW+HHAGs+jDI2zJMEJRG3HXqbmi/9wI
S/4XgVJZgfX8VXVY6etGVi2z52y4SJfnjgMUDE9TEJnBkrrfrjYRlI5dxPjSlQyop2JKPScdU7st
cNOIt4Ni4ziQZEnbnAVnLoSN8yBrEkJa/NoPQvNNWe3HwMkx0DmU1VJDvg0+evSr4v/lF9zFRp3K
Od1+zS6vNWSuBZfRytMp0yw0S719ELsoNKkVn7chztC6Y+M49gW/s4J0x4XEpE8x1XDFktu/kPCa
Td07jj320l9MryEXLQJyM9nCLUwlKWGA0rHhw8DL7Ye5Zee+1P9ncH7dmh7X2uK9ineZnt8q3dCJ
x9vRR1HvDQ1k1Q+I8HjXqQ971cO3MHNnxkRyDrFbrDrcyaKTT//vlFEDTtvqJuPV0FB2z8KzJrrb
AqcfVMfMOmBnk7XszbHh52L17CaL79Gqf47RbHJvYX10/V98OcmOlQNG66AJKdFm4VO58D4TLbzy
2IktMublKaGAgNyTvAI70FpnKDVNZyA+LsSdWKTMoipoWtHR05bAC/mRjZmWlYk6CLHYANMWp59T
5zgysiOIylFbamiRK3xm8FHPbU39Uek1mzjEr1+KNtsHjeDOiLYfTl7dhekBm2e91jjXC0/FW7tw
q+cuuJhzC89kA+Yab35DrjLlCIH7A8YEkzLE2ylAM2z+cOJyCevJzF9lV7XNDjegGKh0uO1FQXtI
o8oLcOjZ+DyHhmZ51Cby34Bw2RTF5GwFC+5U6RzdG0iRP6XXA/tBcUR/XA4bWHS6clAzVFqHYUVV
ZCrPFzsiRlf24nxgA/EtNBMZp8u3eXoY7pkcy6nMBDQgCd02i2NJ4r5Fqb88J8V9q/po6xTtmuQZ
p9SRM6XsGyCp7fr79cehkGjYBEfpMPx/tb82yi29Lv9WS42KA4TprgwzwzLKJTuM5+xE43byshT1
NssOJ1ngM7rgSICcgqu657HNpM+1tlETCozzWIqg7Ty0eMR0UrJumFNIrKV08dbIZJh0J+wW61LP
VgYdEje/r7K6t3KLDqdcLM5MEnPmw1sWvovvwe6W11LkdpwqeaTIxi7XVLLEzuH3xrP+GMgCjN5G
pK4ZNNg+j0edKznVxVl8TTdqBU2pR+tWa+tqfJGyrDSunefihh2wbfOSOv2yCdAtXh4VLg8tpS4s
/d5iAydcnSaGGB6jwtR8RAJ75TkrTudY6cqwx4aMRrklV4LnqEsjag2l8OzwVFz2Q3TvbGe9arU7
Ws93dWyj2NHrLpaPwnsWCQeGn5MXy58hUTcSDMUUM230N6qra6RUp37lc9N/pGjx3ct7eaxdUVp9
6kK62C+L+TyefYfb43AxtKbh4b0F24jxYoJikxOfPMZRJ0gf+S/BVxORpkcXMUbSJqdlZ4btx2XP
CNgul0LqOp+n4IxA1aj1tTcQPDgj/uoYYeP4fmP3HXE22YNexza9Wnn3HaFaIbQFZWwPdQeLirxP
PsXzdxRtSqkJ8A5SRyJ3oog2i7lFpkSdtP0PJsReyQAMTMhzi1tD4InBTSdX2UBGOgoLy+SyAMHw
9HXGejAnGNionJrE5/RTLD1aZFLaorVPOKGjKZeDEFJpYAgiEmFanl7BnTl+ovocVBYyubJJfUOQ
SqkHaHPDGBgJjluhdk0MCN8P+7lSvOih/KEcmv6ss2/V7VNu2bzg4jPSrySz91HXwMfZy+GTx4Ne
OhZ99UR/lx4+g5j0v8fntndUsNxoSl9DldER9rCejR1o0aR1DUP7yOClYI8jBlCwn14eMKK0VOjs
b23AGSPvQ6UtoAVsxrS96+ayn7TxqlArFfWuLfhQVwKVQUgSAqLR0e1TWzl7QVyWabrYmfO6zvjT
kc4vxkWH5+aJLfeLjbeph/wq9+xFou0bnE7InsAhE2nK5CWhzmrpu5OoZqfhJ85aGjO3qYYwkMNB
pRXZAi2ooStkV9pEyq6E96WtgKG5qrVDealC0Vqlf5Thq/p1yZQVQHCBw1WIgBIejZ1VXzOsQGOE
pvbkjaHi/ONsEOJl7iHaeTJPj2Ld4x7gfgLA4byBD986oWDMf92TTC58mUbvCtI1Wvuiw1aWTezV
wSwd+bU8iy0OoLmG7o+j1Pn+CWwtgCtoTEQKIIIygjWbhp+44FDZl6Ovv11LKw6psilqGJQDt1Xj
tRWKycEBKdqhrLRzYho7m41G/6gSDSrbPTaSjsa1IQZJm4hf5zIiYik7SmeQSg0446WE+vVAsgCe
cR7ZiV7b0e2vuyFbW58DTqegPEgrvlR0tuv/24xSpAkhsb5jtna495GobjPEwe1R9t3q8PrTSmrn
KgtxJJNFLbxkBCsP/fDQ8tEIAxrcFT7V3x4+lY1li4gRXppYOmoEW3JGjmTia53mEPHEOvco0Dt0
mPP4fV02rvx5AwOGukB88I0R6hfW78dp1HgYs0Quumkf8TlQhKdM+v8gbhzx+pmwFTulBTNzWaRT
k1f1qAyVzbPytkPigEXeAvNFXmzmbkQmQSyB8wq1lo2GOE/G6SiaugF07DT6b7eoGUGwsaIJ+wu1
10WCRU5he0rdO13d6i/kmA+SM9tFS9stcietv0UrLC1b59vEMqGdnf9pZYmcukVmSN04Xwp4zyYH
loYSG9p0VZeySc1Umli6MnfQkw2DNg/W2ge9KVy3fAhn0dt1AHDfn/FygvCMgxniukLQwKW5FslW
Q+D3ypwagSoJcteG2MUQh3cQNyQYrA3veLeppDYDTpiySzVvOfue5wbGbZo95aFOGFSu7we8nVTt
WqTF8IcL/WSFUIMfKtT/+l857Li8aAg3+x60CHwmEsq21ajqY6fV7jc1vSjAntlnqRDz5hAk5OuI
hGiphHCZ1vU/ECX7pytAeKb3g1zwi+C0pFFQZeIn/7glgRJh6zlEadkk/zcBiN1lw6JyS8BWpaaP
DbwyDrhPNib7AhEs+lA8ECY6h6axtWykVhhNJe4PsoNe26N1LOvgB/dd9mPDRf/40lG9RLdBXiBa
RRvFES6rCnAgpUrHgXPR7raPZp+KAij8jgdRCYlHJN0MDXmGaIsE826khM6ceUMYC76ccLIzneTe
4s/sZLqPrXx762zDSNBM7ZB5+7u4TdAf+AExptsfPccwXFThUGHbtFHaAdgGTiY9URGm6bdEDmkP
eblatBfpUxn9x9KAPPn0IvZBCWATmILufwKPAE0PAIxNXYZl4TLiriD2A35nplo2Lfb1wDJ3jTzt
IuSIhFyUyceFMTr5aduNC7haA6IfzmrbJi2zHCda4l6XWECdh+EuU9s25/nQwELECYWAEPcgEDSt
BmBeXKF0ORBhjCFxUKALn+SmcSpzocN8SQls3jVonsjh5t2oEVWlXcGI94V/5gs2Y5TlbpKXQmfN
6rWSkY40Aix9xZJ2DkOEZWIzHgfVPFW0h+KijJCmcgg/wsjjwXO1JX8ELF52CfxxBuTCLRAWiqMy
ZduVVkbfCHJLyp/I4qK2ZZ327Q2KHL6gfcUvp1a03ThvuSGsEPNvCoKrMqgW/gawK85m+drb5dJd
SCdwJrhXVU+RpooePo6wCdbytSrXMNVqi+ngLRoiD8aqVYOw38z08CGFH5+A0a85xLaA7jGP73IX
PcO3vaAN/OCb5+jUi5fwolgHLAlcd07/4DPYfYq/hxQNlqDPOeqb0ZxbkZktu7tJxYGxTsMcDjZw
vv3nad7HhrTvJlo5zFCbpv4isLAxXCaV9Xh96S2+DXCm+z4MhR93BB9lTYQpb2qwRZNYEIQfs+92
ixkKkIhT6Wt+m6iDw0acZcXu5TYUjfJf2fFuoleGe2wQ+ZcXhVzMB3pAcyrv/v5Y1/u2X5A71W2z
6qsyoLT4yU0b5evn2Z1cFFSkxqw/BR9PX9+sCB0MGyw6WC+OfXMjFG8RSGFoxaiyDY7g87CYQkxJ
1o18P1Bv22DuERltkzzr3io+wiEPMm3OuVKN+zxH6q/DN6BzykPFSTR/ky85dKvVvmekfM43mOkB
PyaKgl0+mX1P2UF01eHFL1W9Um+rqlcKBy2LgPMV60Slt0Ae4CBvZ2lt8ezDTiz3GNiy4jxt38UI
v1L1NRWSilCQFoiM/NDy0tP02bFnDFGm5ZuiThVXRNCJ9Mmx62iE32qtVKYsGjl6BwHYovSSR9qn
+X/S/em6H+PEwZ7KV0Z3/u1wbXhlz41ZOh/Y7DibG/vGjSe67C488jtlNqVAayhENBmPN0m1jonH
bLmR3xmSxB7+Xgcy35b16tg6rh3R7CPJzL95LV+oVY766fCr7FbX+GPxrWa80pewg4vZGfvjQCEc
k+xxZ7S8Zo3aNqY6K/uNsF/fjJ0xagQ4RFlF5BQHF0TpyZtolo4+bBS1S9z149dmEovQCi02M9V2
+BTc6zLi5RujCUkPzIzBiIh42rcXIIrVKyuRIGJ+ufGwfzdTLFp8P7zTxHN3Yban2+WfbfTFdzzY
wYq0wqrlsD3RgLyu+yOULJfqg7tOaNGKZtx14PUyKt21z6vc0379B7LGD3QhN8LnubxuL2+VyuvD
mn2ZXt4K0lOPv9hclHu57b+KHrMCfEY8ASAC80h0pndJGYaxozUgCb6SQhXe9uLlcq8TDy9j+AO3
vsyTBy/q6RzeINNatwYshKi3aVNpCy3fNtIVIxtGiy5RhLUOO/PLSfgx2y2c3YbqUMiVrSh8eOHl
wGErNO8kx3DOUl2Iij2vL+Hxjm0zQ5Vsc22B/cBFBzzEVtUMH6mqPrCg5vz0cWbyGFKMuIuSVv9l
i6i+9sHzDnym+sdnRJv72HI6KC56OhSlF2kL1pHq01WvvgM5+0tMKGPgmUM8D6/Jci16A+ND6zX3
r2kMQINjWXib+n+qZK6l/mHJQWUaSGUYpQ+lzpb8pk7oqIcsw3bDbE53ZuGARYVYfgLXLIcAe5Zm
AzxRN1YXyvcOANjadw+8sWTb+ILL7p8JJtVc7CJXfnIMhzw0ot86h4dxZG7cuPO8Ch2fhQb51JfC
jVVe1q8cwAxjf73yp2ozyPGjTgafkxzTD1hKp8nCDNzyOGeXTZwty8FmaMA5PtT0j2E/8YRqb5R6
N+al8jzDq4WCw/Osxew/RmY+XjWwtw3KYQn3/0Qp/SBxkn+oOKnJPS6CBmzR7Vu18G9U6uIy8phd
fP9vPvqgnpl9vxwm0nmur4sXa8Aes/DFU++97jLXIQp/h3w71bmSKWTfoIVkf6xTnoC6u2/eLpTJ
9koihgZwrUHTuTFxha7w/OElcahLJAu3p+wHF9VVnxhqQ1gSHufW43GA9dNQLc3DGydY3fEPvpRO
HTrzHyf3kTxh01xq/3hcWUsrFpQt63MGuVCm8A2jQcd+DM1C/vK1ydbOWRtUvy660FQPchGGZW8b
icF2sGiZNh4MFDV0P6eJG0u99pH9uoJE54PFM6DF0Uk1u3vue5ryCkfD7vvojJX6KKgDMYVouz/+
e0qXf5TGvNSPA5f/mJwHs0ByK//2vWu3uDTVdG/e6G8rUP3szPawz2XWzdMfa8ZWk6pi92pX+Wgs
4oaugTrql9t86dhhynjJgcu5PfV5h+vXzAeia8QFQKwtOf8J+WHnMe/fP5T5TI9lLaTm42UN0Uju
Z40XhmZdpRqxh/6qA459zb2a6RBOWC1Akbi/3mrc41JOmQy9Xkcv7F7uX/fDILt4Xgo/mbquo3E5
Dbdm/7Vv4PXkpi3nKsfbG7Mm/lThlG/lLr41Ya0kK1DYMO9W4sMcNhICc2ckIx4qjCJeU/BIwjof
MxTMXleH3xNPu4zW52nd+iyi4BqZpscrxth5KuHRx+770CdXelpzrpmoRgLj0F2X8iHmAi3rIiwV
jZlHx+erwSNme9D3vEiPSov/5H+opPPM3+3ADVx5qvBc2ewBnF/3cJ+vgzN/Oi7CuUYY5Cz/KraB
jqbag3rFIcfGfeJVFCvDcJuVzg7oI/m2HP6VqYo05gohMNt9Lj+eQ3K4equaBvJSvZsLSmmV/6wY
nMk/7e32XL+snmboEPembl5h+EiZTpt5UWq25gaAQLhlLcGf0HwQU+a1N26GhiwRRxTMotGO+buU
sY2e7/f3Y6HBn1yTs08gYAbA+m8ll4Z1DB3hZ3W8SUmstNdO1+diAV30Va8kGHABD+FLkpJD34n5
CqwHroiZOwSFsTFodEjEJNfX0dKUR6QAg6DochQEkjPP31kym62eC9k/p320S/iOl51t1Q3J6Mut
3BOYSrP/9ojao339NptEfpOvtthM377Vr078eViBancS6K3OLwgMtafrhyKhlUtPn/oJlddiYXi/
/s/AAsxzy1Siomrblrlh7ocS8cPu38UAQPmtsSdcC55IIm5HnNL67PvBgFD01SxMyvt6UCXC6pwG
2NH4qR97q2Oy6Judr1Mdj/p6jEey2P3byn+oBc1xWY+PvBo4YoMnagFAHjrFP9letcf2RZs0cr3y
WC/NHKGZIqrY0e2zka7Azwvk//WeH86+jT3bZHlWVmPSgHwlsivX8QnICYs6kiVS2+WnMkF+awrD
kbqwgEhJ7aZsD3M1iTSj9EqjSNsAa2Yx/i6J0Qwyh8m+efhh0Dcwkc4IG9RIJ/nG6PMQbtHPNVZU
kOTb9S8gnoMTv6FofLyovAFn82UX/nhep+yjr+7t7ZpmrDbKAs2sTObT2cVYZrUdT1kO3lDOK89E
SA9tvewPa/HK7p+qQpA2vcgp+bgYJ78zOOH5WrHAvgURWsz8g+/WAgoKna/1nfrymGLufSrZ10aq
lTr326ToexL1/6PpvLZTV5Yo+kWMAYggvXa3IhlMfGFgeyMRBSIofP2Zhe89PtsBUO7uSqvWaqTT
6vziXeCJBVqZNhjCRBxeHBoyi9RQKUtegPr3bBvKI++OC00LTO4RGDrtGbUSOMbJikh2qBiw9rMW
XJpz7BkLzq2e9Z75muJDNicjiWHCHpKDRQYRDwp8CasqNdzOeYXjxRqFh10HfUJ4RlTWgfM43rfz
9YsrIap+whyGoIyl4k4IOeQlnWACkrp/r3ud0w4PlBAb9wR0x+XObnS3TYMTWId68Q8CeR6ry2rD
EMIYAvGiyopRpNFI0qm1cSUddu85kEMaTigvzHDvCmjksHQjrBvwF0Y+HhQAbKSrIcWk4U9SMYgo
QYfpUciDI0WY3uGFognjH1JPxw32ALAFTiMxLJJ4+ipeLsa7/H59p3i5+P5EvihzST0L2Rfx3niY
gBTbdKxheL8pUPM+bo7zDsTlZSlAAeod8Ob5H61YJDQgmiPEaF4Gr/oUc0kqmlSGeDu4Y3i04hrB
zXnzrv+u/265m1OpjzUDIUcHnMn5uR94X8wEAi9MF8TWGUALPHG6rKTZ/4jUeGmsuTjAoj6HSqoc
dzttgbbiGfMQ5KZw9VDslZmf5fRAAsYklwOfuuBQWbrhG8BR3uBv0B3Jr2R3cEHnRM4RzLL4i3MA
ZltxuSvOLveO7n2GwBerzRTACnmpPeWn4IwHdgTTBSbzJuzgcOIRKYQkD8AxQW74HESMCdKNpP5A
0PI6uYO3GA/x77k40pmkivBveYvV4ELAI8EICC9KrE1y7UAdAWxt8LXwAAnwWDhb0Dgkloe0AmJ1
0RbfeNUuFJpnJDKX6Zr1Dt41+ETJi9JA1DFt3SgwAXCCPoFeOvC3kC5i9YILV0gby6+KtpyLua/b
8+4OnJmzsObp+jXCqbV7LKcFnU7f5LHIPbJiElOTmZcgACwt+mCMEiqLPEKR9AIoZg6nr5gBS9+3
FQAvpecQZlDzOniUqgGH/GvXAkhqvcfyQIqFvSx56pjui0fmgFCCEipu2hX2hE4gGJ0xCwQKs2Tt
SbbAij+v4y5SxAFyu5QRvAcECVdIQEXtBoTYg1ejg4utLK5aw5XkZRvuB/6PYA6h6YMrEBXWHOdJ
OLne/lFIeM42dPuQj6qu5dcWo2nIf/4onIYqRBM7DKfyz3f9n6VSvttHxXu3VVGkZ7nSs/2exU4F
QbDflyjpop171bPJrFSzm78XOdzZLFHDKAiaahYEmZonCtQn32eImz99pM1pQsGm8aX/fuDn/u+F
TO8vAOjki8/z38mLghvHRBJA8fRn9KuaUu1JZCg9RxtVhNITdzYLZlGEFDQbSVcF775wlqufmjU7
wiNSlzmfLpGDNGij0FwZxQYXCA7AJo7ZTZbQak5Bl4Gav4ekpB5oSKCLCHMUC1/zWyIrWEsGIlyK
dEBXF/CcMj6TEGeOMd3qP2ZEPXaUTUgFH4V0D45XqN8pUYpqE9jZnLCS+uEPIMD7FLwRTNXvDQEL
awPQywFYRLrhSapJuhXDIBUqt1nRfYTXeoTVhKwA6wiTlhNhGdoLcx36hOuSdY0kCVkW1ipWJOLU
6ya4F/8AG8xZuGrr1zJf3kmk4tIPkH2rfwOuFaeGiyFcrEO5Urep1uNUHpHA4Fwlv4NHezv9lN84
lyQ0tzc3Rx4uwfYqFg8CXkkFjppLkk10cr8MPLRM9JbMeHJ6QGsATEP7SVWIJ0vgQpiA5z9ibJMF
SukZOYJVVtRHx9wauIJFG7kzrIUZ1XncT5ZehnxzGa8gepiwo9Y3FThwuzzwQKoZEt6TLt0uIVMc
kHkta2RBSX7RMiZ1MOcf1ToBGHzqgIr8JVU3NFS9U910PDakLw2HdsOgzIZ413PwJfcRXMupYJyx
siQJEunPhoqs8GnlQnPkDn2drLC2JFXfFrln0ALPwWtGEh2tL5rynChT2IgJMgtGSFYY7KxYDnWn
24b1hFI1sDfRMEfDZUu64i30g9wXgjvwmIKvJouGLCv2HLpKUnIDrvOfvXxOiA7jHyJJ1uZTc0rf
4sqas0b9wwKwBHDfYTgjQgTUWcHLnBGC5P1HZhru/etYUqC7B2UCNg1dF4LTdfzEotgDnDCLhAWd
i8Wm2KVfndXjq/XVYPFoQ+gMvrBVRGD6GMYIA1vwXaNvSiwtzOE5wfKDnvb5bQAcBlQH2QgCIRZJ
lmwkzVjfmBWfB4FTgMjaE3Lkyx9on7wHNZLKrQRgA7nMN48DyleYcI7wkDNgyZWd/dr5BxppPAWq
+KdeQgMQAlEox9ykmACclQwP79M5S62qADpsQ2EgRJ/SY4r0RlcjTX2KjZBMfCTVoAdJusMrs69w
KYYDSWACwm9NHQ0++XwbYjhowOw8QyL8rgcUHgAi5Ebw/KePwQVNWM3p0lxyuUGFA/ln7S6U3ZLo
oDD0lX/hgcOKCThA1KkaAXTm0KO/oayA1JoGH9uQUHi8qQ4YCwdSdWgBUukvLUbAByoI08Em00ju
+DV/u4LQBgDR0dEwCcHfUZEefWt4Q2lkeaHcYmsh/yG2yg2KdNbFIPBQ279CDkgjFVyTTAjEE8Xn
SChAS2cCpL8Px6PQgBdIuqWEjo/cNk0W5O9DnGOEsxGz4TtrDMnsDD8G8BRpkSQijdCI94fHElM4
Yz9tsndkOMkokWLH+SGzyC+SZyTLOrFvV/+13cHT6CKtRpxHumdwblAZcNMvO4iuevJrjnq16qVq
Q/rXu6sBPc5661+mSOuFWFc1ANqqavxr6k3plq5p+ef+MSx1d3YMnwb6UkVe31zUCgCWDyxkQ/eS
B2LPJdbzL+rJBvJ2ZtqjNp8Y5Hp17tPV6PaehsKM31ZkJKNFfQJ8zkOez+S66ecRn2cbawRWcgAK
LpT3jv3F4u72GEzK1r+JvwhyNcH8NWadYWuTEFiaGkQFc0CuvdhrDfGNRFasi+IybA7PCdOYGg/U
AWh8iZET03QwdWwZ9jTTQ7cRFXo5B1OqULfCd/KgawzV0+1TS+m16eBD7eQWPV4DJFb9awIr/ehI
A71S645aoyTvgn41/lX1+4Ueu/x0lwouVvUy/KrWS19f1edtO3atKhx35BPkCNTfF6yx7sP0+2MP
oh+V8P25hGnBFIq6prpoaie9gtfhj8FT54Xnt7yYmNOcf4PUfwe47+52fJmDgFNTep7CMHbJgGjv
oUeDUcrT4pHSR6YL04xS1VWVl/WRRtBACN1SIy6vBnf17RWB+vFfZvl2c4OxVWvsANd8+OrXvdtu
vXR95dPppAtFwgZhAcUsGh982N6/8QlhKS1z/eSkKWsGnTWX4kPL0IujxBzcr/bybCA2cO+6fBlO
NFaO9v1139U7GpFOZs86iAPzyQZ+HhOeRKKiGblf3pjEZiIdbq+ANrp/x8F+skX/9RE45tf5bYf2
sLfVRx/+wDD59/sIznr/wiwf/clZ879DFic2JSMnV3sQ1XoiDhS/QzzWDXmZn44JJoGZ7Cf8Fptf
wgvfMSACedPIZ7fTPYckLRwbdj+ZyGvd9aRUvzikv5Pfrdsd8+IvR7NgA1Io1jfWbYMviSj3xBgz
WWx1rzlsm980qMZ0h+leWyEqtLFUD8LauaVWkLV52erFAC1KqaZgXTC4nAFC7cjO0nIAMg6XFGYW
oOhEVg+ffNySFAg1NEJZVhhepW6CKUBaTdpxFHwS0wRfgYIp+Syy0HDEn0Tg8r7OZ51pHTJNAasC
7qLUBrwHGjJYxVk0LI94F2+8vcimtGNjd2y3+tcB2SFsL5h/fGecE2w+vvh7jgdFxEXv4Dd5fiZg
hkkjDXD/fU8fv61li5o/LTZUa0lp2DgIHz0VCdIITZY40FlEj0i1iX/I5EPKh1POMollStFIImTu
zKAeOkDmWKI6o1uAuofpL5kmuB1P3GxkCab5rPEvyjZMeCyAtcPZe04wmuwP5wNzhQ+O97T9JvOY
L4Pr5jVyFqjtkEk7/fBhAh0+RMrhFbL8n4P0F7u7xnd8+rx1E7QXTmcxBOP+eEqnBOQEKwxU55si
qK2AqFNs2h/W9M1Scxtcj3sIW87Twy+wlseY3uvODOWSB/IUuEqoA557ndP6Mc7jXpPoBak6MJcE
CNkuXUO6geIKnhIs9WeVhhXkYp/EMqhYclW4fo9RDvHzFY4YEnwGrZUmNxA5E9gRYDWlL9NewUQm
NHhgZOP1bedMUrq/qQmrjAYMwr1vKY56T8Ac3CcitzvKdnT6S/MjIQL/LNLA/7oSbCkxvHhDHNv+
0FpTYYu1eMk1jBnRKoEmoRT9gnwaxAzlWVxUWjopL/GAgVx/NCTIBJO+wDtlR+BowJlyo3j37KKg
wX3nsxzlCrETCYOzQLVhNCCupK8hBoaLWJSCtphdwJrNLviFj+DlkNO74KdNSY/wK0fnlEhHyHCC
m7zj3cEJ4TXTLEhP68c9JvJgB3yAXbMpMan4dQ05Z1grCF6ZWGRdOSHB4tAjBpUV0oiffeJmMOY6
XrHjB7lsvCo6VtgXh+GC2e+LWoVch/Aes1n334yu04IOk7orVwaPxOctvvMKH2DDNlKhH5giJ8qH
uQe0CHG95+6MV/ifJ0B/FUfh8nhS8kvssQfeetRlW/7E9YDSh73xJ2fJuXEC3AJeoUrA/1wA+5EX
oeu1RArKpheIzm9CcOqx3CA/nz0+l9HmEWHbeYzUGchgQJDCPOV+YAxhJuGW4Lw5Pe4WH+PFv2cH
2zZDAJownhr3j83ZLwmqasgFchpsx/Xy5o3FlfPhI8QTlAYK2YG8Ag07apmxb8O2J4NPts8oXH4e
NWVipin19M9Y5PnzgfcHJs7H5Jw+t5MjgCCjbwUnj8FWfbZlpFBCYnM0RblinjvfkdZpGkgl2Jq9
cl3gRP8un310gI6PQEV+DsdVcbIscH8f5cJOpCYxYoXo7XFo9sz1cfrsmUMzdzju2/L4PB0r3Nq/
S+fGy/36DEjWEbblO5fwdxR2y0nwSPkTcnlOhT/xqjmbvwfLU2Vzeuz4JPeEE4DNcM4fsMHIISFE
gxYUnZ5KjsFmzX4T4T/ZWoYIGTg3/uGInAwziv3zEqEQJ8BGMi4YyKyTsN9yI7aC2+JFGVYctxFY
H0p2kFq8wufZnFHCQSDJpZMaam9axJ8QocONjeoK+jGpfFLDpIJfDhEgzwONMtxm+Ka4m3+XSicT
V8jvnKDcI0ODFF4pSJPPPripcd3jRFJot9n38HM9kOPZCKFd9DgNLRZpziE89rod4INoFeHZs/r/
sml7x/MVuRqCtyjpPXeNRXvO6CHY47sMbRljcGojG9bdIb0DPaATPcJX0RMqikwK553pvdemHVnI
OMWKYEJo0KShHi/IEkwk7avM4XRC8FSjXI0HSemoLTfmPeUud/9lUPpYsAgj4/P46u4hELj8VmIb
4WonlmPZgpUclDZIuGrDy9ynEkaRg6H/bJ7/CqnOU3M/z9s+7CI1G+08wEaNO3BLN/twJN+dAB56
JyqP0z8Tw6rIBo8ZN5FnRHwFvxdKAW1gwzDGopn16e9kz6jYJI5B6hfycyxYew6sGtZ39KTY4go/
Du4tt5UmMCgSO16M8lLbfSHY8erHb2i3XHj/k8K0Ecq9awhbUqgSIQpITBvmO57oC4F47dTDbjHH
TIPxRCrqBbYX1YEWxX/6iVy4xFgxCMLQ2UOHADnMOqwjpv6CGzOo8zBQMKDDNaNTcV9uR3CJNX8a
/m2Z0WGTkXU79+ohKA287yTRXb0NzqrttlG+nb6gXjg5qmzA9Ih6mUtv0rNrnBKYnsbEx7TTVV5a
H9asL2S+kmvlNqgVPkI0veyXj95Yq+AeQ3vvpV/deohwb3Ve5q+oBl2fA6/ZJHkjJeVyI9pwcdu6
luh7qgpwMagPd8yNVqizSbb6uuxuoCSCh6f7e1t1kGE7myx2+c7vOe446y/8OXgGg5eftNEvQ3tU
vXZbOAfKeVYnA3sdXrt3U3TH3TRbNbcgF+Y3cte1GamwfpuKcK1vzdKMhVXHCUEogVSD1hpGOP5g
E8V1itHmXp9cfxAx3rpEkLx0tPTTUV3E5igYg8mB6QW8bBUeBcFh6wewnu5XcifjlW2pfaX1af4C
5N38fW6ODVPNGUVOf8czcPFCe10jwvD6trqtrqvDjlLKg14jiKoYDvpp3j+PEqETUhemxV3JkJVH
OZlEx40g4aXTKXW67GEugH+/tjVqW34J8a9l6ovbMyjr8IihwYAYj7mCZ1m+NuVw8wwbSM2gj41j
kABn0p2OzmnmAaikwu/H5MbC8p0R9O3x575LaCHI9HVZxvX1SPcthC+6QSUzn9hHACwoi6kj6CoK
rLgrBUmYIEOjLLqa2jKdOL3zVT+/CuMNGt4BRgtzhGgOppgGunfuE5lE5EsIm6/rgj9bLk780xQ1
L+4aq2E69vC1vzBD6ADu1Uu3+skzdQfggNlI0IFTVkPlN51PtvNs5eDyd8CjsjMh5KbYmtCTTA0h
14Ax8ZfhxLnFyJFHxxZ1L+/AOvXWMcUjmjeoVgy2LoVa3s5TUx411XSYRQr8l+Uj8dgkozPgaY6D
kgCdbInOId8rXtpJpmUbmmXvDlP8qM4FIuyBJFfipovVinA/qWY1JLgdRjXyW6Zz9W90W8n8MCvi
JJcHfgEhrgue0e/mOj6veaR1rm11RMiaiYGeCIqT0N3vTrv6vr67UwsC6JMah4eSem14TmjSAY6W
eq232777b4qQgF1rAQ+xmXqEl5d//HoFbmMFtYvyrtSKANwdmRnqheLnP2TtGyx9fifX714eBxnx
e4NcaXSPI5sQB+Df0qaItX5tOuRYYdLDtP2i9dZUbSw3xnXwJi8JyWqi3+MHBhWSRAahbToLGZ1P
z0JuUdlROiyQeHzADkTvj2o3TLNEuJsRnUedAbmMUrVL716Y6q02m9fkPniPqpBTttdbGs0s5d9Y
vvxy9TiADFMJlnbhLmlteIJ1QL7xqg+DBCmnnL4F5WR+QaauHbRtfCPV2XUQw0PzIKQsuN1viRBw
+9Ae2cUI9u0bUAMjLTxNp49prg6BHVHfhptRlwvifw0CInz38x0kjzrRiH0oQgiV8DsqK/xsQPwY
HNfyB/aKFw4BWgwoy+hGH7FCg2ie+R7QvK+tCxvKTt4hviufLOd1hp85m0bw8HPqzCb3kXIzuKNf
sPorUt9uxSlIuukQcNglNkA3z0HDyI7eYY1Fr4GMeYbn5j37FNbhkfRINa2aPvTf3ssli7q675EZ
cunb1ZnJzCsikZqb9OLG+1xn3kvDu6vQvuVnHXZ7jy7cs6HCEEBhPqZfoMdi4wK/XmZezStoJ9K2
NvWYMB+eVP6iRTikNAO3LBSM/ERxXENWBRUV+z2yvn7TcUvRmWgeGjCFCxfY+roNDsIfKTBTkgZH
aQfa0+9Gbfe9nSY1SsMQk44bUmgC7ErtbpC4wDAkI5XxJ85sMbh4zBDCm8mF7HWmP4pgeMYUzIja
yKHjxj0BOWqeutqV5jqljqUQIEFhknePZNeb3/SqmrN/Ao01h9uTl4kdO56ontw2gMn8uKlBf1Ip
6wpygEYpKgGkKWn5pZflHyeyqjakHWAPAatCkI8/A3iI9HByFom8DoEu4Yct7hkIfLBKpCmAjdDY
zOivsMYHKpKq1h2dBH+iQYUwPC+QCht0BmoxWWa13SSWxvacMMQZCWId7xtP5HlQfjW165dDVXEH
otiy3K7FQwWFWoDl8DoXZGJIWQ+zfJbrHpydWBOnQwti/1iiMOZe+b4dMBVT2FRWL+yRrYuXX9ZD
y5nHVtRk/W2aBuK6AClamuncZtD9OuR3zXHtqKJP7dVsI0xbv2JE5qhSDCtDG3B4msIeSlLBYx9Z
KGMZoTpGNx2I08vQWpFhq/T1q65rP9cQxaYdinAjlGr7rAO1Gaah1FlK67N2ZhhF1ozVylH3BaKT
E3Km5ODq+sgUKXUHs9FH+kyVvFzX7VVhsNB8J6YmCb1DjNAgQcybzo/zQ37h620Gm86+4cXYKXUd
3x9kdYdHpMCGrH7MKDrs0dLcwR/JUl+YZFzX6e5tDkN2dVAnfjQZ6EC3dBKeV9joc5+V7KzepuTw
XVb2rE/Hscp+XvrSK9a2W5/SiKuPn6lh65RZYPN11DWmWse1QG0zbzB7YGsVAmRMoBfvI8wXy69M
l45ruxizAvfZLX1bU3v47C6VPVkKQmruRFtVI/CalCZ00RBvRZLDeBDiyyQHTijH32IN+JvrHJ15
TWBp5JWSXb4ijsheSForZ9oGhtGjx2F5ozub7GpKGK1hqvtm1fpHXBFUvUbAEuhnAXxSHoWDT44z
Jl25XZNzVRgOnxzHJxV7JPt69CpFy68H0F6x+rJ4gpzWW2Ymus98h8ubLSB3UEiGYGlcO4wJIvUn
UarrY6LPLwAgU1lhiVA1aAyLHzUOZZvmlV94l68r1TpOpoXpQ6FOTv0MjJRrOLiHSUF/gjlFklQF
x7K8sxO+nhT0TQ2eR06rodJJk6r/MlnJmH2Pyep7aHlpeRu15H6ij8QovSpEtoulnCIV8T+m4RSI
aZC1XT7/ZxoQ6wtq6v0V94BgqNtvjdLHZ4rEAY+HcV8wBKVs0KKEoYncf8/oZZmGR+zQdmNgnl+1
tfNz/GpFGIBhwysZzU2du8/+s5+7OKgXBp0zIjENu/FnVjRW6KSuLjvcCoxPYmQIozTMT5kJJcOl
9HAe9PPs1aMXfpUsOTHXzS+MAkZuy3dYLp4wA1Bxk0JD5823Y//Y72YuOJ9Ev6IGFOliT54M2rYC
8cmIzaOH29k0Zk8v6cPSxogCLiZTtLWhbQ7VPHVY4Eih2eu1Z9mZo8FfiOlFU/riV8zY41huSbno
MLxQm1GnKbzI3I5mbg47WCm6yqLIQgbrbs79K2d62T/N09Tu3ANWTsnXv3Iu9NqvzUomaXeE+dP5
vq5vVGJkyShxtxAPZPDtSrcuP1C6jx8SPLxppSNuwxGpQH7ycNIhPX7gSsxlgSaXwWHN+rBNscaw
AHAweXjiKYiJLxnI/jO8HFgzrpfPHU8QDzclToSsRIjnnIavhYP2DJwbi3pEUYc7mut48XDPfSYq
ZBk/FrcdUgJVC86rzNxW9gDHePVecaN5leccy9P8ac/k/t5WMm+d4EKhB7AZo5KZ/qrD05HyNGhv
0D2im+4MvNUuPQXlnse0kAW0sToNuxajBTgovSCccWFkBf1bJh1Lx0gQsyVjpM5lZv3is/RtJ7kr
r20nMo5qI/l4uZdFEaYfltwD3YhuPESZizv//LgbIEV1updVSIbJ5zJZk3Kd8OhgFHkRQrEA5axX
+UScD1kg2+oRoRVjmltNBWAVBLpnal7PDAwNZKo6LLR2Z9rVSutAU9oIJpOt62r+A91B0XhiejfT
G/QA71H/8gyxx8AznmW8jUwttfnsauAo9m4GE61bgTXGPlFWtsYwDibzt2QwcE0uyzakLlmvgtv/
5b3S6EihvIhOuKgPPKDTINu2TVrkUYMzx+DZl/D0Iv87qHR3cAJqa5wBCsSmM8NswkhjKspJuoge
Zhub2oBYlFoR7ilJZjIBxYI+OZJT4rWgVzgB9wzFM2Szpvzm35JMPGRLsClQUUkGEJSfvm3uoHhY
2CIGpTiIbwMUiDXiyU0ufqQAyA0N/2xPZkiUMlvOofxmjZiv+H7bOZ4FM7rU1kjKlBDGHBhpxSon
mJUdiVnBCSlZKjDKn/nE/Gr68vpjL8NDZgRYXgvfkunCQD33JZiWTR9UJGU3nI233RDdcW7bAVpI
quQ6h41VjmNa30Oj8AOwgINkphjJJcmpJGF5xm9C8qDGsINIbMhIxaGVS7T9wisMYaHYYpIGKSfO
t66C58ikDGv8YXrjuh/j/ewfYEr+DNKnwU5zXovLsKaOYzRsdY27HYovnvsVqzZfmACe3jx2E1P1
0ORzTxtA9giAhRSSgs7XQd+CfPxUVDLV64eaE1/EFjxPenIH5E/1cdiOnIxfbIqdgPFRgauirk+x
3HuEwNFAMLygx7GYebKwvxbV6ogJl7lhMyNs1GoTgAQgHqT6oNKxvXr0TyFOI/YQThVDl5C2/GTI
wXy8SWzc0Rw48weRCFKEmMSfDrbxFMqhGxFCqfDXEzBRrk00eTpguZybMzkrChGGN8Xs1n9OYSOy
R43m7s160IkKcyN8R57KvEQdQ55bPJRV/2/c2fNcE3SAKFhcm6xMQFTM7W/xE+9JVvJthF91H0Jc
/PgYufMY2PbTw0WJrr/EijxZlxw1lu+NVLm+jTu66vMIqBGBwCY51SPDouDYGN0nhGs8oUYgTwQO
WL7wKrzUF09CzDC+nMmnuOnA9HhBnM2zoVFkQ4T7GKSY+Sqo1HsmVp3cgY/vMiF4Yyt55kfGAtUD
g+QX30/u2VwiOinmJKg0TVgGVkKYwHWD20vxWF/mNNEHjeAUUQPheN1v8R3kHxtHckL4/O4nINQ8
mAkNITgSjR4Phy9ujaadfXPnvYML9cpEDgrwiuVAZ5zBi+KKy0nA8W/qZE6NfDL/1wI1A5BC9sj+
mbUDTp/iGlePY9rDB4l5tYWrUjK+gTC7IoHJ1dLYx2lejdwlcVr+vJM3LsyhR7wvo54N8VCIYpGM
/vwtP2UHPAY8nKc4OSl0V+LPhPLMDsEhoGFJNYDLdxh3pRi/y1Q8mxoDG6PLMp/hGouJlF3ePCso
Bxa3W+6F3AWZ2PjvYpnvCwTFvyScfvkt9xnWdUx+9kfMklidP/+l/UN1k+3+fJrPniMW+ooII2Nb
2t3Dt6F5n4M/dhCfjdOPf0VcQTYNoV2PyEA1Vm8kLDXppApXXbwfuMf7pxoRgixCnwPfcK84rHAv
sc6d+6y584TGArFPHSAYeBI4/+IuZ5544rZuh8JKS3ar7lmwG90DzPHEwkeim5VVeosbL+GyneH+
y9IrS/HbW1WjBX+K6WMXvwR7GroS7YRwU6DfDsi47J3/OWFsXsHWdQx8tqz/5ZaiOkquxMEwFvRe
y/aYQbAk5LZ5lyLJN1kMqu43XWNL6Kh0vnywVi2vcEIJpgM8LHBASLCkqH/wyqBm9kBe9AEIKz4J
aMVSgZ4UyIWsVfQOcAFiSOiXH716qUT2YrBtLdf5wAyDBKdyumuAswS7xxp2INgm5s7Di/SIgWEm
7uUz4ui/3TNLlqNtMA1VjymtroQG7x5C6IQDdHnoxG1CZwGvGzE9fcCoP5Bt+PMOGCsEX3+DiqnH
LJahBRcYXlMDTcc26MLL2sKG3jgcmQAQXFKufUPWmPS4Q2D4oAEh+A9orBEVRQQ5KZmwHL7CyxhW
C1J8uoZ0F+diqzJxaz5I5rOC3xq86oLeHPZLNC7CtRlXAz4J2S7DiRP0MMjp55e/5HP0M4H5vc8O
IDjpnwvIC46wNkL1SQchkAS+GFNHFmCas0ikC+SCllroKe1pjUfuGPiwllsNtRJsabgoncQj3fI3
3mz38l13aAyEOA2gIx66boQSOSbwHBFYyrDij/6rrY79avRA2hYnEX/cz6mfuA0wQynprBt+aNNv
jMTxxMfHisuzLca4bV8k2OUxtzp4DOK0nRJynuxAIkVSjHySzLh8QsJGB4sm0SpqIL64GPTQY8fF
FSggR9LVrOM6wQfGxNHpA8X7zYz4CzbZv0cGqZxYfvvMxKCxJfy4FA+81ngH5Il2MbCaLnQAchoV
60GGl0Hgg3+A4ZAFYVu6bzA6hO0vCabEAG2jMyEXgUQgqw5JJA8mYJPAkdIjN8NLzrLdi7EwGUVu
9ZhLWHofxO6ZepSXeGWzR570GzTgCPPxD3wrlUiQQwnRbApARCeUydBA52vCa1S6vMTEmwuNgS4P
1VBTxEpR2blQA9OJVy1jV+x3MkuBRpHExx5dBjHtaXTirmWLhAPJ3ukqXR7hZ+3lNfUx+82xHZ5Y
ubF3iXefy14qTiwB6oQ/EBLwyqmqy7/EK0jmD9rYqXxwZkdirxpcV9U7jzAr11H8gRQdogZT7zoT
w2P1wIoO6C4NwNbOxR7CgEtw28Cih3VUti7YFHI7yVpyO8Q6OXXKCDtA6K4TsICm+8As8Ahs/ex3
IuQ7vljRmTOszIQPMB0QJtRGspx3InlWdd2KZKmVoEJSkxKdEQvgUclw8bojcmB1HDuiL7KYVCQ1
vIQQ/NuDj3vaYmWjjoyKpy5IL+4erkRRBRmiaoXb+FmaCUH0MdwOUiIsvNFVMTpnwZvaAysk8Ll0
nzAASdHjDjf9YkRfdq8RprwjSRHxxJo+FYRPBlOnDG1RVfskZ+5kR1j1mBZ4su2ZpZqQH4phADOM
d74iv4AfytywQiq4rk0sJlmWw/7j2K4+n2IlZbLGlBcI+PC9paYBJM+gsMEh0U3W9pwEYt968rIT
YFFUc2ojSwU9KKdHvmYid4pbLC47NmkgaChW6Z2cP8JbbdkNn3xwZpL1ZSbLdKWjX1UzSS7hhA1k
1w/c+56cP3Uwmfj1iQAJSS0+TX0iu5TT+ssS5Wwsfx0WNFnTsqk/PO03cF/4I24tkJxYjqyqpMOO
/JN7QnSRmXixnaPPPd/Om2fTnZ0knl4hdsCcfgHw0Ied3YhikoJk/0hEkPw4jnH8Szcdtu5M44p6
Lmuy6h7UiJpDm2FnM0hLEvFz8psaRUPe3UaXKX174vg3PtnI51s7F4Zx3Ht/SQ7++lkL6uTxkwN5
BVkY5CvfUYoQp0k9pmSWvt5fUIewv5ts08BXfe1eaDrrTkUemDkAFQapl4bXisqSqL5JCbGJc/su
vdOi+Lm7TRhago+PHN7MQsLzS4+isnHMHcY4xkNGwh9eMLHkWFUT010zuLy9hM4WDPScjgld+02X
3TEZ3aML86GYe7H/vIMP8oC024c/nSCSfWJ67z4WgzdpDzqC1Evm1Zqhz0pM1h3KzQ/l4pV61lhO
KunfiO0YTmfD3DirYhUPP447gZPMTMlxMHd3klHtEJu0iAJkqZUQs/aD48oiW/Qtgbu+uTt/KREm
NvkdWQ0okZLKknqs/O5gmuX+kUEnmSL1LgnUUslNpbyYu9aBGhf7pjL4NulO/EEWGJImZE9IAMuz
lOwVbQ0c+DR9G7vtVV559e8LWThauWGxJ5MhIYprcXXj85dlYR2oq1WepIjFU+ODZCRYHDyuQwwG
oiDh8cvDGLnHrw61O3bMUaOOBJRQR8lqhA2TnIvYr3j4t0JBvYD1kZCT07T44NN0/AuOKz7jsPsj
V0gGOzEWHqa4rPeF8/Pu26yUgJtDajr42xSLJFhpueK049xjgyhDTiQE6fBVl9DlisuNZgKjGhQH
wQSkgSQwKv6uyCXJsBQX3/HIPzw2rO/RzWKiqYpsPLeHD0rdifziV/H5+Q6fYdU0EvCy7sJ9Tqj6
1vKeJFOfEpf0Ha/xtQUSpDsLVqL+JWhIKJJGYiglQ9qgSnVyQcTAtiLhx+COxWgE2FBCkAPR0o3Y
iI5X4uUDeklMOve5fC6LrcG8xRHNiEECrN2twS9wYxd3SdEW4HK7qQHDa6hhxrJRYm7LK2hewfBu
MSkYrxOdNcRPt5ncI0oe3uXsEgwNvu+bbCSxkbh/BWlVmaSnaSeidTVhRmeJVMVk7MoTE0/kSq6C
Mu6LxysuJP8iVmP3RjWpFuJ1B+TXW8NifQd0CpEbM0hmKLBUICvL5B8TSqFIADhV3mqxfIqPzxwL
/tZYSWVRdxZvrPvJz7e/qK3+SprGIYPPM0Lq8K9CJiutuGr0O4ijAw6gQq5QVnykQUythyVoYzPA
ODBXZyQ4KNJRyr8HN2blAJsHJgCwtlTA4a67ivvVjSnt2ZsjCGXsn2QWX9hPNwbC7zYnp32ny4fq
N90jvTUX31ByDbK0yxlhRSIHXBW+F8gCmQ/dH+DO1PyJqsKKXr66Z0PzwDpMNgNJOQWcbgA8jNSH
pD2aI4hiATVDHaPvxHuzs1paNw0kv2EuIbb8LIkw5HOdDWkIQYBHjUnBB2Y8NP7hAknXRoju7CRZ
tAfW5q1b5r56S7YMiCAPU9fmVctDwwdrR26NcIbM2pvjtYBFt+mxIqJANEM9PMnL3FddhHHAYSlo
y3JVH+c4feQbFndz0K/Co3NCNX+RESVLAroEQVFKFcr+evbANySAYNhXfW1ROh7jYyln2Fxfjsah
8IiuCNsUpE7ag466gX+vIkmjtCOJbWBQjfL+rnCr3T3c0cAH0ion5SOVxceMFg50dINqTjsOFy/J
PRD4QA9gGqOCCukyo+J6ZLSxomua+HFuYG2mMRjuYyI4Z32m5UsfDOSX3OrZDcEflxa2GZ1lT1hI
Tl6pgHnTwI8NmSFM4N00QBM12UO8Zeh79/YJyBMQhAxpyTAlrgX4k/62RM12AewV5BrpqFJIZs4n
+xl9qDRpBmjdEkfNEPHlc8HkETrFIFFRwKHENMUjQXa/FG4BhAA/UBR4HRccx/d2B5kzJrb3C731
qLVqQZusJIX1Q1M1QSDpvc8TPH/TiR/8SHrr4VlRA4YKHa/RT4SbhSgM3FOxAL8cE6cdLNUF8gtU
j5ILiFIwzUbCLICZAfEwkj3cb2m2gt4R8mT6RAkhyxlNV0I63hSNkgxacInhJBz9+/meyP3CtWGt
OJN5EDvY/mmvWlHG0ilmjHWb/IKDMyCpC1mIJIdEyIDfIIkYqen/P6vCcvr5YoWc37XznSUSVcjb
pLEkQ3T5FIpkN5JIwTGaZCwAEk2DKhl3vwSvL/0WiMtDDwuuwRBM67JX/Htu2ohfkLjoKGG/tPYO
7YlNuVz5sgBbkT9G0hvAIJNEsn/NkbRVZAvKzyGSj1a0JZuIgjMR7GUss/hhIOMhXZmR5ookYdn5
ZKURrqA4BxGdZA/1JayV7nl4HD4XDeo6xOnPxVZC3SmbNThc3NLnYcFr5LIX8n48Tr8KJmM/BY2m
L/2KmZkCOOuoKnoZSMBILXQnvLpIhsV/JJ3ZlrLYEoSfyLWUQeCWGZznsm5clv4KyCSgCE/f37ZP
n7bLEUHInRkZEYkahO8c5sPZ28n3Gdy0jv6vK/0UEUEj52RYni5w2Cm2p/HbStYtXD6c2JnnGV87
uw6Qg7vQ+bBD4ss+GZRLM5eR1+W5lSjFW3ve2R2nCYxIFEm98wGTLbbvfXNGlNRntspMpaxxSjOd
MxmTVs22tcXuI3i2m71gX4rjwrJBDEzOp8UjshuHMBe/2Kt3KELg6U3IEDGLMJKZn7W8fpvyXDRF
IU415vgqhOmc+/mfAT/fRu9hamutImYZ1n339ikR+dAJnqDzwXysWuWfdHzMIPdQ8IPYsFqQH3Aq
7JC1TKDZoeGdlTIFCZ5T5sBhqzAn+EcKLi3wuSmv7tsnx1tgv/m+Yzc5RGNX4BI1051G7OUX6uC+
oDx82RDfk4jRsAimSaHm+RpXl8Ffh2KauU5cYTVDZ8FJSMD35P4om0FBsGQgujHJqsdTRrxTzCBE
gLLAmsFBdy8gmLvVLp7LevnC24w7iqv/3MXgl8FNnEP5XCZytsFOhJfUT2OOtTiDAaYhFXI66mbr
dm7jKBdjhfNoAJbOkxTsYXeRnjOdroAl/Ug/4pXxdjBDvBC87DjAgckczKYHBijZ6f7/deoevFxt
93LFPcVklojH1HDryXulTQaxxaf15df24GM2oYSZGZu/VM5opdiDHTR9S9qeELZ/XDioHGRjB1FS
/R0/uF/bwwWf6AtEvrZLhwtvgwMxr0nN0a94dcM23+Hl5JvLB/xDM/cNVi8a1axf6BN5pEIGx1oV
0FKw+/kLaKg326VhCbZmbF2+nQaWr9jqFhonW2zhzMjb2AGbiCoF7xDmCgvbMHja0rZbcPrRqojp
Orry7P9NiC6FeG9t1xwEsHlYKmInjbGt2OLbqrMTi6L6+0h5Lp3k5Bg0wa3xtLg7A44iyer3jfFU
vG+Zcwky2ItXiH/EIv7thlCv/FQ3rkLxw7FCWpjzb6obV79FOBA/r4QEOPx8s4LeitbPWPzoXEri
VxFLBBx7G/omAaMhBOlEajg4E4UzWDcHHkxhr8OuiEdBGQJjh+zHFK0AdB6UbhL5OBSTvRJSpJGT
PwnInKB8QwyGA6T+C3GOsXrf4qlY9zX+vuDgwUtetvoICUNQ9gAqRYR8Ezxh6cxrNF3cPzNCmNMa
WJPAfLeNQHRuJJDQs0j5M4AO2laiomq+meeL8uANyiC6ZHTC6YhSJFPnCejwQWak/NQBFn5ms0d8
cROBVWw83t6XjHwPRRwCiSQAFdtoDURJwzA5Mz0D0UsLHkkWuKyhYINQEq1o3UKBEt7bHC7xR+5g
fAj7jyHHQ2E2cQCmxYwKyC/EOIjrTax7AoOE3ypqUm5PGJul3utPLDstUHSL7ZN2FL0q0a2C44BO
CrQWIiIIFEXB6BCDIokiQYBMMQfacKulIDdQBVI5kQEIONsTSxjbZYsJmChkan5GDh9wMYWsgKpB
rUq+UceAIPGNWPD8ITZ/2eZFv1FjsaS94hmg7eqRoQBUvjXcsyFDdsReDIXTVeTALLQGJfh39I/U
xEH+S5eVD8Nc/dhNyPJt1ONiVCiierijEwGss8s4iwD4cT8S03AqID6bL+HlHk7NSNkmd/sJttyQ
/Ufk3B0n12k2pgMqeqQMVgXqEF2EBxQmSFsCfRJNvOKPRE7kdGIzoLcCOxFvFsWIFMo/osnKCu+K
lVSk2JyVREORQz4DkWHxi6Y+6nViIokNq5ZYVlPOx2QuYnfiM+GZKA6FnaMp7gvEWURzQrWfO0kY
Ybve7ySA9PdKRHiR94g0obLO39SHgyZcDf5Pg14B2z4TVDm1si3MrD1GJtMhx96UQ0QWLNXYH5qj
Gx1NrgdNdK5bLk8RiBsyufPQ1TyyXmuw4huq7vtWVKzdyZmPoVj7EV8dmjcRhuN+MWb0wlMRgkkR
fkbkAqpmyTMRUQhI+29sqH8i3RoRS2XvQg7zDcOYvOCS4BYyUUYUHyNPMS9DYp94JxsIDZ6Av05Y
tRCM8/nfYEeInD6m39U639d2S4UgSpYKz0InYxdvImppGgGPRZ1Wv0sNcbvUP6jpTXmmOl4TsmQQ
HjlRxIvs5bLsvuGOTEW19GvBqAOW3kdLX0MUJCLUqzOWHRJcRF08OjzqgahGSAV4v9g+bdvpyW0I
2Zo1movaw3DG9n3WEPzGtjynBgb5hYZPXgHGS865ktGtRm5zUHKqk/YoPi89KIwDNZtDTPVsFrP7
ChgZLi5cJ6fwXoKzdadWoKEtklZ1iicNzVPELQDX4NcLnnbuIaCDDeb9nIEGLxRcD+BAJcDCBSRH
7ln0IZ8rDCl6GuUq4JjoLook163/76P+324E36DzRla7pKlITU5fB+nSd8MaSLfIkJlCNRd5Mp3K
ieBLjUOVz8hCzRftQbJsOo4CexNYlADwFUc0VcV7v9k2bnzsRe5++6AUoziXEXgwWQENgb8Ntt/C
vxRxKBTd3scqBYN/wEev6RwLtFx0ylGWmycSKrsQ7WTACxqqCbQg8xRUkzHrK3JPAfG7MbcP+uwj
AIz7asDxGrM0xzw73KQTTazDxxb59pFfZ2CmBZ9+GdvtEtIc1eS39rTHrC8MQw8052mP+E1Fsx75
kJlPxJJOiRxPuRRargHOkun/Z/VwxIUlKAUacgdziFEZVx6gOxnp2ynPp0t5ZoW4VvMnuTCp/AeQ
DcYrybfzomlHqeFT9YgrnX9VC5cNu1i2GYsXFRB9Yga18hSNKA81490iaK6oawnmhA/0SKwa4rZi
iXuKiIxGKqFxVi+F3x3GDO1CfG54FmtN6ls7EXNYaDC8mEimHyrMVRIFptB6XUrOGjp43KAkVLH2
4gnsznEdhp6OZFWsCWlYQ91bsBzhakRYLr2v0H8uyh56eRsRuGMKWWwlubrEoJ0PoW6lHDByLV1U
psLZlZD9AA+VfApq3oelTVDtaCNO2Apvim129EExiLkftrhIe+uSJQYjH1xrHiXijSgUtvh8N7CG
HYnor/hqFNpYQ9OU+ytZLnH35OuN8cPi8yT/FJPoDn3xb8lDJwIp6yzxSew9u/kyGeFnFrY4qFCQ
kYNYBRgNmtGm/v404KUEbqwXzGoPLLbFogIhDLm54mq3Z1CxMMCFFl3Ro05uSepkI2KjwhFrAHWe
yTLhRTUR+Im0xk5Bsr5sIvE7q2Eyz4JkrptUYdE8JqSPwoTzpiPvssY/vHGOPFF8iC2QGZEsi4+f
U99s3uwrfGsni4jy30yc/4q0RKRDeH+IaoKsjLKQQm+L1zcf83ZE4ZhCrrONlXjiybAC3lDB9DZ5
Tsb3CER1FBLch5dRGEFcJOWCjiI2PiZUtz/inIcU5YJwJNPGYWgXIEE8pawCbBK3xN67wwO05E2S
c/VX4EDDjWZFnak5LCG/hsjc8zclS2WdmKw3tKLCbiLXILLBrY29QlkXTTigrW/MVU1zdHBzmH8S
NAbnziIJvg0A2/GHWbKeGqmZ3JT3QSY+Ra4+Hds4XPy9mPDH1f4G+6OE43I+2a66FkDR+HqfyZDU
T/59hmOU5uQiWnfH2JMaEXkK+0tRpWNGgmIP5tiZgUz6Os/pMBmdgSMtsSpgzBUvHAcFySK2obaG
YS1FHkOfd4OOzUC5ODJO80SsgpWEjzSOAcY68zQ5wGtZAfGN3fUDg2lMwWoGUBDLPngOSy6x7ovs
EtOJ62inILqeCKATBO5gqrBcXLE8yOTTkGQhFTnYptJFJFqy5hSzHmjtXwGbpph9cCPjUUrWDHzs
9I2thnXB6GCL076JhIsjcv92+ME/MDbAbsqFqgnMGGbINiD79qs7ZwqJgCgMDEoNW5ze4IRwucl8
RTLUcVLKVnwlpqFVFDkOCJrbBTrte34u4cyH9BovaQaY8zFIir4ZnxF05JWC3oCGHbMfYgVzT0WE
q/hIwxPlotioYDpEnPgW/H9cAPSDyJ8QAQXisqQwASsbBIJ3R11GP5YOLHAxWFjMWA4k/1wlHr82
MW1MliaudKpsTs6MdErmcbJZgijJNx4YB15wEVFXDH6/szgSYDpkiQLqEZibyIxFOODSCc4snIyR
/eBJALKJgTeYFnGFcbSktN//4NNPxifWCVIHcZ2ZZ6Q5HBw+aFWmfDOdcIwhO68mPsOtFmFJ1C0i
AxRwpIDK7j+vjcgMdY6uCPv1ktycrFPYAnGkeRQvAyFdFfW/mMiK/QBHACWGmGzGWdKejsaDpGb0
9wLFJl9ZSA10PMQaIpQT0zE2xwVRJw8PEfhgY0XtIfaWsVgmT+BfjXG+MOpdlBA+ikxQI4TVLBMP
OD7IKSQxfoGj1PCV75gp8ntzqPCPxc6PTWCLyM4jHmSfgCsZQ/9XYKCeOh2QF4wytpuYtoA4Cd3M
08TIx5fYc2Z/CqaJREEk0A3BNJEQlBC1+Wlo8+GKhCsuumg2q09Qm3IA3qyTKptGPow9wf/4idQ4
qSPvXtfXtTeEg48RrcrCQYKLjAT1ptoDsVqoeDXWskM5H+3bzMKlHy8eBtJ/KG/Hbspv/POi5oUF
8zumXvMMgBRCA1gzR2MgdhpjQbzu8GPCXrgs8W110GJnsq1B3o1xO3JARqshn8NECRwoMZdAuYIg
eHaCYrV+/H0W6lZaF7KPseKdFQeuOaqhj9l/3e04sO2AtmhYM7vM5YaPijhlYDnTfk0ddDRIYl/b
sfsC6jSsDwVGdhjckOziuDBkYrEklvf4JSzgyjHjGh0V8B8iIrILiZm9Do5TBp7OapD8e2yE9zwG
EQ+PubqMC8bg+bMbQM9gxX0y2sfC3CnaYKqE3v5zBrJDUjpS3WQYqIqLZDWjaduaCiJ9XGt+39g/
ROj69/2uYnIl3DmsObw3uPNA3Eb/2uHXE4TE0akX6JGbjxgAYQx8LGyjwn1RF+JPC++ggJ4dYcV6
eVK5kElFgixe5GgD0XvCCJFLkQ53kivjmU9xq4HNOWnjl71b6v7I1YWAx4l1NDQcToce5EOz3wP3
jZCWXypG8e1/kHrk/rN0lPUQLArFlbiun16jTY0PRkWxGXWe8maYiXsf2GRCuJegjHqzQO/0VR9R
bA8OKUu2Ds/Fi8fuAEnwmJPN6aj6Y4f+ovy2ZIJmDZco6CBlRLOP4ckVXlHuE28D9LEMWdL9WaRi
WbIfnJi4Aqvuc6nIthFGNoxKcN+XOIGyM9r0F2OjrJIplP9A2yICu1U/FfX6zzAJO+BfPL+tzHz/
tJzeD3+U0hFOgijQpnSvNjDMORQvkFcf8aRPoC0m0C5CbUNLltBLFrrSWMcX8Tndarr/AVvEw+sG
TEIMPSfBu1x1K2zrc//+d6eeu9Ndk5fKrHAe5OcFVITmos9Gi8+iW9M1+2mpYt7YaX3mBvgYnZxk
DklBwUXl2P49NiSaIf58GBiSshGP/HATltYmcYgFGPNVVki830XfupjELjF3O/FvFYZnax5aDgZg
R8uZAyjP50fnbJ15LY6Am915bln8fzO5TlYTm5vUur5Mf4K7DQT1ie3b/pV//Ym1si3/BlXd4i7G
UquNvblB0LuKh2buzN7bk4fJamPzigVCDVjqqCSs/cuyZw9zNXmZK93Z+/bLxL8HA57Jyp38zmyI
BuZVUA15Yn+dXPc0IK+JtRI9S82ewF9hGyvDtsV38m2etfcv84rFDkY7bJu+jj1hW/7O9t+ubV/5
m23J5h6Pn9vK923rSji/2ZMVW1jhqcjDsXinBXmQ//jWjZXU5KByBDccVI5i7uxwJ5iFOB3mYg95
zuHo44LkEb/t1CHRZikQSXPkwBzkbTzjMhrEJGhvCMJi4dz4sb1ifr2dfoV6Aw7OQKzsbJfvgSWR
gLA2+FXxC264c93L5nX/s+dAY1o0CFhgN/hAioRZ5kfCwtSc80q6ZuzU0jSxU6rM+bE0naNuzoVz
5MexyD8cbzqdyxaYNj/+GdkB6QmNz9Kcs1bMFfes8pmk3JY5PdbT45S34rJhOUd6n84BNIIPn3pr
E3VCafJGniUPbhxnCiI6NqcH7vNawdMWsOe0ts3jxxH/C/lCO44WR9i9nfRz9ntHrOsphrXANXF7
urVzFe2vs0DXupcbf8zAta3O39K5xdCLmln2adfPkn3V/dJtCdV5xYwWW8XdDEQYbPoekIYN4aBO
IGAe1JOFyLug6adDB91VHKJ2q7X/Rn+ktH8krB6jszKhAqcXkeAJDpuTFP7t0BAmRL+CfC6syrXw
IS2bc7alG/QMsm09HcyUxXjxyRz5t7sA4ryQCVAUbF4/dH9DAHwX3Lfcy2P7BCjCROxLtxCYyQcn
hnIrz4ZBcuiO+jUC6NBW1aHxyYBXNE6cOCiCgdfj4rXo3E+IW4/32NYQFwJSNmBM/b0vJVdlBCer
Fv4Rp0sWFFQSp0U6H+OZ2pDaZct2qi96vgVNse3HeU6NZ0dRVU8NL5nnFF6e9Jn3c5rbYTR/oaDz
8pu2Pm0i+mVDCcNxv9cmHAOZYisBAI1Q5lu0q4HUY7QD1BGgWy0c7glD1db1seL8piwBTsMXQ7VA
DCgf8N92TomTwtnmFgGvbD8HZlXYJ5mMOcHEAu+6W0Mm9jvKGI/rUROwBmKbkN09WbdekXDUA4N7
XksA2usAMO2fMOagziftGKjmibbit5WK84IA7hSnp0o1vA7BRmX35Nn7WveGlDod2awj3Z0KOKJz
R3Qvb9iZZEToFz6Qwro9or6CcAVN/2M9r2QJCaxR+Akf4ZVVWiqIDPgou3DC/wJZujACTApPPZNI
8TkUyV1vv1AUnmzmux4rxY7+yd7YHq17b+T1IUDfeGtYv4zY2z4sTwPYXy7XFWPRrBYXgQ/FOg4g
2Nib3b8I5hu/3N3Uad/AbifNfZntxwLK0RQfIlgnecpu3WOhj1ugOpfbu5nmPzJ1D1I5xncN1zVD
LDbUNLgYfGj6e6erRiUDzFOE6rpW7Ffh9tTgGENLjjw4UkNpBWuqdR/bn2uSW+9FC0vQylLG+G2a
yikbC+YlnvCMdQOpB4CGBmeDWkFEq6n6UbXBeaWkVkWyEDXYS3uP2i3OGanfokc8ARmGOQtb8HWW
MpA9HPXSkdMpNtL8ISLFkqElVi45AFNwaErAAlijrPZAiyAawpbSFcmPrf9rMfTIXBUTCMnWcVtU
HW1o90AakFw+DJCF7N96Y/At2hjkxtb47n7gbg3mcWW9KQUQhaSuYSwK+g+bOKyY6CQIpDUeZiSJ
eNdJS+n6WX/W6aHPYCab/apbgoedfM5fjp1guT53jzt0VwU6CkZajOwdoza2XvhiYjgQBR/ZLkii
nniZ2NpfA2xyPG2hAp3e2+cu5zr5+2zhnQ5+6vMQP0JciADBINuh9JkwTYwXzMfHN3Yg67rguOH/
L+xKJLh9ilvguIilBy4gZgoadcItngmPpnJM/rRfFX1uZOkbHZDmxQgfAYp1b65aL/9goYkhDU3i
F3QEegrgb1NwjTe4GpBc5Y4Hbqx7amorZNidq6CJ7JxsWlwag92yMsVuSght5Ha+jMUjRt/QJYE1
AJq/GDjAjGSrXNf7kXcnBN9NickEcP3m6SE6FJfkZsBKut23p0WyHrtvr9oxqYeuBCOJZKYkQQyn
FupInC3y8ztzXsmOkXakNoU/ZvN/+dDhj2jo1Nfi2m7f8zcjJwZ4l/bu6BxVwv2TMeUNXUeSRv4m
XUSydHfHEtMicRsyh0ZQQ7vA81AOVQ078GUympX0UUEyX17aO4nk9cxUePhqxRiU6wdzmTxC6e4R
QIpu3v5knUtQL1u7Qj6Zkm1az5dXSLaDF01d+9wfwsqF4Ve5n3UDry2MsLW2tTHyUBvMu6I7oll3
BHcw3jjNh/aIGuNt31NH/zBGzxzRx0/dE427p1sr7pOfRXFVBFMYE/H2Zc/LgXyu5fHDkAZ1rik8
BaHxgQiudNKS6TTYaGDIJojccbtN+nWOypb3cvIOAI3fgZwHGkMROXd6jD2CGjf1x4zbUe4PQP/g
G2pu09ka7KPCGb6cZ3R55/7wveI8hJL3J+N5cGDOM7A7PlGGTQjr+JWxT0HfyemhUScKS45ToCiH
E1SQNxPDXWobiaIKCHyyxmFlDItc9qs8KGX/kXhGFjSKF+PvKzZM5wo/aPsFn4AFkvFrhTuAVSo5
fOnHTD8Oj/WPusKO8trMiyWzUrf1sgwZ/TeTvz/85rVhzQX5pbYrK6unRbAU7f27JVPifUyGx2I+
DAoRI0whh76V9Ij62ROd81LC4od2KqDfNJkUwJv7mloaSCWzi96FLmJgVhM5eTG5b+94BgFhqytj
J0MEYgb3sgolyChcT147rcJmjiNSuYeywuVOs4k1bXR7YFy7HNye29PPex+t+7BfSQtjRkc5BTBV
b6PcewN5nusGy+B6i4Mh67xC33jZ987p0sH+hZf1I2dgB9Ri1hjOKrLWxHJqlwEL05NfUu3s7kv9
4jAa4yav3rR54qmqQUnL/ZOf79O99qvNRpR/kyd0h/UYXQgSgMQZMteHcZvQlHH/a81AT8wnCO1B
P3IdPELi5SqXz7HHItLiSzJw5IwGE9Y2TgvIQy+Vs0CxJdT/VH0iThW1Ew1nn8o16CsoSJPtCqNf
2awv5EMoenBawXmBUBgW/Aj00BKaID5j4hg1rxQ+vrg4qyvcUNtjLln/PQFlSC7WTGWRoGbO5B3t
1ba2dTob8P7pPXBN1n5PkW9Y53rLx2of4eksowhlPaGTN0I42jhiu6rbwlMgVFzfdHyg5Ol+v28G
DseTM4AuYTJgrpc//rg9IGzqnNxuIdMT/mkOyUaPdtJkDII2I9qOJ6px0Gm7/QxASwYYBLTgz+iB
yM4ahykzixfY4f80BrBWojej+jLbQNvyAvnPSvmnbM/xYJbVfpcmgmDwfoTcyplH3+QOf7QPtFnj
HCUkNzoeB/IiCT6LE7Q3GGIuAogIhssLT0wYB+Alx7EznOYTbV9MmFJKS0O2DC+DQEKX791e1VAX
JgzrZMG1xsqkbwu4B/j8QVxh5g7wLBwXIEV+FEj/NLtPjKjwI8wVuHwCedbBtN6Qi66b3WktkAns
SDAvIKUzOPAmdlOvIWi3NQRioyvHQlB6umG1WFCOgI8FhbtBtIqkol/orC9XAA4sUfAwSgy2SsRH
ppPwbRkupoXkZRW28bqZVc4dxJJk4o7nx3xwAvfsmDJ3Zr7zc9nsQEH0w+bGWEmP0u9/m1eJU3TJ
hAY2TVI2ak3m2NT+da94MxdJ4ufQ/DE7irMTvtFpyZ9zxqJNPn4Q9OaCRmJkD6x/BsmW/yfENX9k
ZfX8M33tR+7g4v4K2S6CN9gQgeTUZGwWj9iMgp0z5fjljUPNFAwJeBKhkApnmk0sr4B+EfwDFN6H
T9g6HzqBMeg364QHY3iG3tV5uXC20MzAQfa3Y3spNj4KH6T1sI69EU0c4V+r88NeVdqK6awHRoYG
gZgOlTwyFG2ZeFcNIkACEzfxSMynvBDGMPZMju65gNHWDwNzbYQFZhrcwPiECzD0AsF+Fw3ONEC0
6w346uVWvOmP/P67cx/o7j8YGsItL5zfEezfNEhdRgoHvwMfO8IAyzreDcQIAkN1QCVSQgGFA0+z
FEmbMxNAubB7qPgaMDOCbtJMsc+B8t+Ft9qhsUU9zMLIl4+cyQxg0URlSSchX+ivlYxL7MguN6yn
mH0Jwxg0mKyyMlyxzBnuYDNljuoDMBSGpU3H+66ip3c/fIIyMSnt7RVO+i8O55CsjTKdYVPWz2Bp
wxStQKKdCv5aMdXHYXX3MpDEv/zlJRvsBmqZa3o/akw0EjgQ83XjTcfgDybtDDGSLZ/l9E6x8AB8
HtKLsh4nyoB/5r8LSy8N3X9zqJ6o+6Z/kUv0oheywKTGoqlrjjPNymYcO17wnvz9prbkTu/OhVTZ
410ZvFaghdkk1K0doy1KDwCZQXMGsIWAjWN3A7obZhjN33D9EvpqLvshA3HvNhQ0SC8mBFRxRRwr
pIxEc/ss6LMCfNDnMF4xK0CllHrofDRbmSceyOAMs3rIHVQfwANeblrQLKeZfYj8OSmJCVUq9agR
N9A4rAL8A7oPrdyR5R1b+wK9kiC4VswjEJoJrsFEHZcUFtmFtH7rNWbcTGOIrYhOZXQsJvgS0L9V
LVjnHeJXTv1f5rR8LPibmBaBk4z/GHJqHkZhTYc1ZaBwsU0o0DHuZ6ragkHKOZK3hbF9/nUMi2C6
eo5zEh68dAARRnrK9jQFO+C4Hzu3nKST9DAEE4F4SKYKBHDVg/JvvKz+RDYNXoDkTHhR9T5uYq7O
42ijdwNCJeRFDh8UBFrd+G5ucnoYdPI4n+do/RFAQKgGWxBiNUYThPUs3SSLdJFEZg300B/yjXqo
dyXSb23y2QhZtLSTgSsG8wfMa0YichQlv/IQl77/6X/VLwNhKCVoQsAtSjylMZnQM6QMYx7FQMxe
NJIJA6S0Oxi4V0OXasFJLRyxYeb/G0xxi8cKQplHnrIeLUdHRLwT5FPs+nG4NrbtqoSXdBAEf0GZ
PySKme6GtB+VQPLZVktvlmb6hhu2iT0nvqA0CiArM+9F0EaGByZCcBlBnGHknsrcb+E0CSE5Q/51
rdGUsTwQM5f81P6ZhiOJAf/Q4eMwLVmEUPjrpz9ZPZ4mOVxMVCbZJcHaQBkSPxig8lB8ZpAZ2G0m
5HQPYO4xplAifkoJMBXt8LuLw7dF94aeE9wu0HcwZlzz6Ycz6jY7Co4gKQLnp2RnYmijxkCCKa7D
y6KZv3Hb2XQHsguOciT9xOW2HzIPWqECaxlVwUzAcplSeajqfDhs/ZSc4UnjoH8fX5wpB4VM+l+N
5+wvqw8dDf2gMxcKLhG8bnL9JxOerSHKH/p8oMqXF7TDeMWYWcXKMz96Th79RNQ0Mu6BoMQe3Rb9
5BVD9wlOgrnwKOgLjz+y9889RlgEQmGnUGAiT73lIBC47OEk07sMHsCnEqiEziLIm2QzD05HIMeR
pwPD8APdfyA062v3TWNVderRssPdAFvOzh1odt2EjwgUYJ43axIz+uRAWIAxgCxUnIOUCt2qbpQ2
gEX7h4wDjzV6hBRzhhh/QNFJV7z7+azIPaQgITj+1O4D0gsHko5lfjSGeGdzHthZxRBNkxJqDCkG
L5FfsqcCahMCDHZv1h7zw3iqzpKb+pveaBuQdeyfA8YnWA0TCjmrWlN6UuM45cs90S+4PC4YqCSY
ONDigk2S2qh/gdCLlEEO9if2FEw2tvo6ln1aRq/SeUNHQARo2FHiPQ9cLB+wp4Kh6g54E7Vxc34T
aGnW8hUB7aGgrHM8AZG0sJrDAEN+tDjNRmhVzuqT8cBmts8oF3RbgoIam935daZXgAmnkA/ui30K
Q8sdgem8HAMVQmJ3nNpzRocscpp8nd3xTbhizQ9aJGo0OKwdjoph3tikUE1uSZpLi0XvSYsONWUQ
c/Egfb8DNXGQ8KBlGTHwFfsDuIRDhlYJ2YUBLkGhiPX0jnx2Tjuthh5FGHDUoF/+GUjmRwpWVGgq
n/iO3P0aupSCS1j7L27X2Jvpv9lE247XpRf5zAzeqVe+4nCtXXu+5xETGWn9ONTBIFQhqCSkNyMi
OyALBgd1aqPjr31p3R56xT7lRxLxLusXdLnahXESg9xWCsrvIZzgdERZ9nSLY52us3j/eBh+r+Cf
H8M7Oq2eA86L9vDBo+yzzPH160panJ9qMtKgm4wOw62xZ0SIA2lEtDFFjxi0BkE8KKhJp3cHM8UW
lG4GykNXESTxsVtfgY38lp45JBb3vXotd7xUtFwjh65Ix6yG5dtaem8L5Y+3FoFqDZEh+LdcLr2D
M3fm8/Dp7naj3duDVulWd0iKcIcIhP1aRqzP8LV/ZXGotXOFVWg7PV0wuaevySibTj2rn2O5q1wp
8/MXQ9uW6YeB27RSJyAfw3FwKuFGePGmMcLxc9K8J8Yp6K/p9Dmwh7B0VnQiwSSfQyAF2qre4OE8
YXuzX0xWQeysmxHqRdWWBtYzwaLOofDhwRFMMJkhiw7t9jfN94/PtGwwS4Ir7W0oTNCH6CF1VC2R
GV/w+CNsCXWM6KGz3AkyAR1u7OWZ6eTSfL5BWWpodkROtMo92h3FhmNH9wGzbhIS0PRfjidpA4QT
4RSQk5j8P0gqdQo+9yFZKRgHVi0MILzjwYbHN3ysnNrq6T/BG9F/pRZdWAbA84eOKwd811TMfYF8
/7gkoD3QNo4qgpHeDHegf8hE6OlmJIIxxYvd5IgJrJZHsP4BDBg6I7qGcPAe+NS7IEQPIP37EXL/
OcltSv73YF6h5XgumGbvv5Y6nCDydq5G2N5bRpxKd492LYbHGCZQkNPtfqLy0y0JslMdgCkTekGE
iamYBtO6pkGOH/8I09ObeusRW+A4Q1dVtxvJe3ST8XBJKM5HM7yH7ySFEDcBvBkCbALTNWcylria
4ZhMmY+xMqa/vaP8xFQIP9X5RTjaD5k7Ax/0aXV3r3oEdyNIX9OsmilNeEyIvWCumV0NnP7hP+7e
aSCmk412vVcd6iNqNzrdHSVzxjR12CXl8qk6LVwbKYSYxdPvMxPIUdSL89tlJTHC088A3hDYtxsH
jW/cISY9Al6cMK2JwcIP6oXF+3e4ZfmAY0J7dvFiOXhMmRvypSZjlvFh3IN5gkfxr99lARWlKW9y
6CREakqyv/uGdOOxaHYkfdHqtK65t8lXn10zG1HjwWaBwzYTKy3676/xO3IzuszNJ5DwY6eZTP8G
ticLLHCaLhIV41+76aYMYlvPS3JcQbweBN2Bwdp/xUI55KG2bwOYZJKYAp0tqMeem/4fl0v/L75k
F6YAyP/wCUcFhJ/PNe1Yv+8vf0RlhBgGUOhMHRrjyQ5ZrYBAXM3JvqAIrQehGKkaH19T2IxLbcwC
igV5RbVJ2rt/wD66m4wVOl1Yqjn3mEf0//I9prNEdx4QEMQXUAfGJcRGGFIQJRzO9GL7uL62Vfhw
WVaIGVAdZoLfwkJOOyu21c+OH2/Am8u5waK+HGSO4Y3vnjZYgjvpIBp8pef+DscCngdZO/gHynfJ
fk1fkl3rPhBovMy2D6AlJHVAnDWIPRhrZRvp5o6vcZQ7p+cs+uD9UP6rohmv5Cy7q06sOp9i0tY+
mFeeO5wqr7s3TnYv8rPGecAh61we+VA04eZd2QpStnLOqTpswjFiF2JMb9UVKQlzSB2Qtme8zuGN
0Uyj+AIUA3ItFkPuogvAxoKTH0RFdRrMjGq3p5r9qTX/pfmnSuC3D4gBDq0rgPM4cmjRyaNVWzsF
bn+Epsw+9Utewh8GRhHqBGrcEBu6sf9A5qkxDdjuFs/YM3BVglaEfYgGRg54a7YqLuYWPcM6sbmV
IKvnU/37/yFPUYRBdGEtfvnD1jNkj4SXu4PMfwHMaUKs2UCxQJpKhkUaBVaM3xEag5Qh8sEnDrqn
rf7WsBk7n8zOSatJhTtnTow4FbuYaSInG4hNAXSFaIVPGWgNbTVAGv4GVwF6gzbtJ8w+BVEZe61q
w5goT16ZvibqRAqYBmn3fcqA25FhA9yqa5CPkgmVyLwxCxMWKgrexmo4eNvjDHekEgmO/u/dXmDv
9YWtU4uSbFWT5sQ6bIIYvtESnxgEuqJSTjbRgqIoUq1kcXcwjCSxKEBWQDLuM8ClEYfuiPclYIyD
PQf+Tat2noE7Le8rhNeiOVROeouoUhyrVRqyHp3EfeQ5drw0wvu1PI9E8w+t7uWNKYiwEkOtKRxi
BsvY/njG/sWsYYdQyrXLsDem2rLQ+8AJDgmYXzDbjsJIhS1E8344USYGszNLXKlJrMXEhTKMZC9f
vyXGfyV0IG5VCHjwgYKqLLDRVhuIbx5/D5tJpa51bfKCcVetP1StkAKxT4gXke7c2fXYZUwpfrof
uorjL+6MvxrKLyhb3pPxXgDor0Brw6a1KhzHAGKx+kooEJhWTyYu3k25x7zKG9ReBZ8HvHYARiEa
QP2ApPudDTbSxSzCQXzVlQCi3/MZsidD3B8f7TyNfYYZZwAEeOZ+B3UwYIFUg3X1ziEYu1rq0yip
YEDBmTfEEvVofLokcK1ZkFjc+r1OaMHi75fxoAXNRGnS686GQWVxtmKLunKmdaMpglxGySM4fCiS
yGe+s1qId8CvY67875ANQtQgDR+KMGnLSyyjbLbA3QeigVjcErfeuUdpxRS+Yelr+F7xe1AHOznd
g144n38AXfCtls03xPl8W4e9hpoF5rQjITLDqyTBC8XkDxzTcS0hp5aLXzS7h9Hy9A+siQawN3oG
BW2mxtNqZhZhsm0JRHn4H0nntZy4toThJ6JKCYVbUAaRweAbFdhYCYECSjz9/jS7amrO7DkeG8QK
3X/qOd+YKhsh0+vl58QithbQoUyyp4I5e6NNEd5Q49GojkkXrAOVlRneP6TPmnzoj9AnpJNvOanW
9dQnTvpFl0mANCAEcCopK3xjPpsc2iNy42NDPHBhyYpJKczvZWKX03GAcnFMp5DS1t84IZzE75TU
3nEdsBrkdlxXhW6xBop+HsJ5SDb3Yl5/hQoTn2Gsx0Ui9gdiNNi2/KtHYVfcmggzkHevU1pnnKxc
r/2FlzJAfW5TX395DI4bDHtoV7FhvXu3U4656rB1+Ifo3are5c8yF2ygfo36Q/bpw5FUR2THAIL8
jIgXMttupXd2bvisOPnjd83CIOeWP5MghuiU2z+1NXYfEAJmnGacbfKih48XDGn5f5IJX8k0Gcaz
DCQ+P79axWeplo9xMixjY7hzmdmC/JBFxSKpp0v+ALnzfFl9VI5qTrpmlhp/y/JWIBiBYX4RcvBH
fl8xmoSV90HVTTgBzYDhUgZOMJnS2qOHw3k3JWp+nNsINwBFWA6LHNm9skwU1AhWzSVZyzw60/is
+W/uTTjWZ+Yx4AJ2SAYKxYL6tHROBcWaflz6Yv4Q9+yCZBaTa0tYwGMuctbATOEpckRtxZE9EJlI
DA/sHi01AWCpO0gnStH+40ZUkmQ9SszLMmUi7yKn5OLDv8DL0MeLI9XnzJKDaOS7wq72qa8yNBIJ
OT9iKgMOzIbOoWMuJw6XELdRI60egtNx3xANOgCzO3xwPHYYV6W01BYRH5lOq4mwkJPFmxuuX9JP
8ksgrAoWLxwDTBXRQucgkohHrisHKs78m45jniFxAJOS3RADCTunM+R9lg6OppgscMZyq+k8WVeN
GU/NCWFpko1DjRnPIC/8jpqxJGublGFOQXa8yuDnOQhhhDlCvHE/NcOSryRHbKSMaV4li+HPcDAp
PPfcuDzvBv0kPiC8AIi2OUH4buiobrjcKDkH/33vboPAEHpmSMxCrgs0lLxxEAXO5MR22TzMZQVm
00OTjdJNFsL49fxFSVRzZyNZVb70G8LSaTmTx7OJs3gcRozm9IUf4c5sK8bVttkpr5zm1jUr9CAT
xRTQhtRzDW3njb9I8TNxUNJd6BY7nAR2mKxKnTNPG7+GxN3ARUSGImgEm3bq6IXP+2WoG8/t0QW8
fYGXN2U+6Uy5IT9Gi8r9IhLrwo/GNgKKNc6SnOtfRmMyp41m5SZ96V8tAmiDkp5+hd0yf3zzPhj4
hcaXEJob5yy8KH+vIm39PqKzTvAowExQqXMA0HUmZ0prtit6l2dv5T8wqdWKA14+snrqX0i4GkPx
UbvLR8rwnvgN6E/sLNTqnOPtdwSSDxHwsErGOzPqJyVNCLitYG4sJ4rBFckT5SXwtUceLn/BVZnA
j2NVY7QcMhWCcfi4GHv9wNzGBBX+AS1vteV7VAb14pbfmTnGP+72L5v4uutQeAKjft/QuvQyudl/
I8MFaWS94Sj74WOc96vsrDBxDXvnne4zXgyHNyXQL/UHN9rYPY6znrjXMrYo8pD3XOnsYgjKy4up
ODmcw+z1Sys6Le/tiNHNRaiocd7N58S4Ny48X3eZfw2+h0gIBgD0Y6UlPpCGTmAOmy5G7mTK/djW
ghCmtKkvB8nz63eKfGzkJkMm5WJDMebqGAVjNeOjrirKHmb28DrpP7gMaUgYHJiPA61UAiQU2AuH
f8W343FjMJIpdGdjz0Hz3FBLLDhOmfOTXx6kH6E64PUSMqpa2dPufl+X/CIy4ecCz0ZnM73yEzlm
jTsgBm+j+0UYJYGhlpwyDnUFB6+QWN1e12d5u+CL+Uac2MyS4lEyiUumFafjgdZHZ3EYv6MUoOaO
5o3XXsEvOdF5gsgcaBqpdME/7XJDvVvQK+HA1s3xDycE2hoZE7wU2otV59UYxWjFK0LdZBOl+dhZ
0XWfOPrJQeQfctDLJ5qz8ncKU40zG+EUQSq8GGkcLfbcGX80tvRdT91UaPnfFr/aa/w0B/RLdrf8
ZzfmPkm4blDWwZZzqOLGf1sh8OmGH9FfecHha4xMFOnxuDiEr/KXdjHLdrX2y1tYQdw3o50NnQEg
OOsL9v8XLCq5djnqJOPG+9Jrt1a4zi/5Y9kV67BfIAWIPH1JBkLJPQ8pONa5+k2nnjNHPoNWiwRQ
PMTVYYTCGIqkLLXXH30cJ6qDmMZ5OYLHU9Hom7QF61Kt3ZbEq8legpAT1kATtPIxkDFKTyoxYWoN
6u5NNrMYSLX3qg51thwlgHhbvQqycT5SUN0C9WMLNLfq+CewIyYZHIyLpun5AGGwoM9TIdCw/8L+
xHFA14Xk8eOPjdZzwbWkDJtPaNGdoQh44xUEyNVW8c0onZrDAA65sxC7GGtqkQ7mNVLZHbr32OQu
ujqHpRE/IKUNJj24DOZ7NYuq2I2RM1Q11DtTZZ/LV64NeYL7QVlNgMvMl5ela+5mYuYNjwHxCRI6
zDA7ZUtYVLyMhuswsVCK64IDf9TVGzpTvz8XmJGq0VOEXozXKo1uILrSvbRiotzaANOmnqLddR/b
fIOhfv9cSQvNG5g4PnHIA4LLe7pEOljYWfANTXekBVgvLz3SmMGSzyHp5vV6Q1W0qNfoIQC20mtb
GA4rwfhGM6hjVaJ4Ht3rHYZE64oPE90MgBSKSjdbt8E7UBbcoFwCT5QRmg+EUelLSfGmm3QKZchN
3AHUjCfM8rUG5cv2PLQYbeOWImeG1XBYYKemUuOm9rU72xNQACifz+yZ79tFu0BT2EWehCZPs5WN
wVNObQMdz3tyQGuXPkff1EgPTPbMCRMKL8dJ9XHCqRvly1KcmUPhRqRuHGPfMJYgVo0XditFIeMw
sQBtFeAtP1JPJXCyRoeK5QTpJTiG8naZBFnTcUsvsstLe9KsqU9QhzBFfoI0AV6hOlV/YF95eGS/
gqV14qp6sSPGWdZlvISMgdxlyHq2LrZS6UjQfBQxJT69Dib5lkbIAelDxXzJtBH9dcqjIJe2BDTK
RdBQh5UmXELDOLlkqanWMBBmVCPo1fYKgIHOwDC3JXAQdr7cvlAOaJTh9mSfQZjWY4LepNs3KGUr
L/5saKxzghGGYFpZ2q9YWWFA40na3Qrsy2RMzwfyBGoErEwPpsgUllW7yBRb2SKFCA20idQI+Jtw
0qHWOGhsWa5/RgghEUytXzLqzPDuluIRggGK3zBT0X4tPpMfdBhjUNHTrojSFa2CBFU8r8j3sslC
VFahkJnEBw0UkPKd+7SkTkkdfC4D/oxL/zcyZR70dvPF6KjUiklVIwYNGTtYksBheaKwpeD9oi4Q
I1s8Ajs/rTcmk5VCNMF3KFtQSUw+E4j9gh0wvlnRSn+feE3IJAS3OMPjRbSxJvkC4gWi0mN0/Rse
uiNZjDlmhNsBIWNYoCA4ULbGK6qP786lLxP38XbYKegJAiKj4oAASWdywB27qpEWkHeywVRvEYRl
4fdcArnYnNxgdM77sSjRPhUYMeBgMhNr8QACoj56N6Pp5UJus80k5Z5WviJI6C0yChbFaMJzllfg
cTjyzF4t53N8ApFtbHjao8xizDmi0WQrBbCvE2xiOuaN159CAuyJj/i1e24SArdnyxWK+t3hYYJ5
mcReBy+UHtJX+i2iojjXtzhd1MRmQmG18iqV9nJ+lX877SILC943n+UUtNtJHcifGr/RHTwBNF/R
Z+8hIC1CdakAskt4HmyEQ8Yf5VH0DMR/nVgdL4AaObxoL5hYXqzoT1LRkZLlC7XoT8619rFRgxKd
b2c25Tou5EB1uRIJoCFlGhAzmRt3HuHzgdVMD/THmvIho3C4fOg/ge0z8etFrcQeHCY3bmaqjFVI
FyXYBaXSJtkA9SGUY96g7pXM6CGQk6tZGwFBIph0eamdUrg+RfcZKoSvjlNEq0AwIg/DEJbDZtFD
NAQC2ocAhJHY01GQTm3sogbg0id/J7Ofx9fts5fX+sd7rd9MjP5cDPgMw5TJLUUrDvM1DhHoTo+f
x5oLfg6fjdCcmEWR6P4SX886/3r/lMh/aapTM99MoaxmwnkMg4ofbs3ZYHc4Dg0vs6mSUbzuAGGI
z7NRwf7CbOo8/sK6p3vVM4y59y3/oJbxu3BTduY3lM5u2hIgV11FH7Qsa4Nwa+xx8x7xElc34aLg
9/tVDrR0yuwoGHb2RQIZLvvLn76Q/ZYsikqx03W/i1c1Ltdlaid3cRl+I634m5yph27VHt4CHPkf
wsKnVpA/tFY0D5oWl/S20NBLUdGPVmsBxDNhQGizpwvvx3EUcnd5cOw/PXQAe26H2Eepmxd+0/82
7hQKMHVobODYWWoMybpoB8xm5e31pcAFcguNXhhQuqD5iggA060PwOjmseXnJTgudEstzAEDKXaK
X/2snB/X8ifcZEjwFw2jKUwAWjwSo4Ubt6HFlGK6wHl7Es4TH0QEjQOwjJV7RFw8mLugUUUCDZS/
+a8SrrszTDL6vfHxT8F0FgmJYGDbo9qwWExiW9zpcAfD6AypLFSZFJctiWIEc/V7Wuun+/GR2J25
CRH78twKS7MkzjcskrVN8VNvhiXm8I0OccFS/iYRbKnsn7zrBVVZNWuLDRMNltqRkL2OhsUULg8a
HItuuwUeTXov26Zf8Z+B6qcExeAEvne7mM0cGLgkSOOId7AC9JuQcLPhd8wAezt0hS9mT76t9I9y
FIbzWNNh2oTssb4ZgvqECCiLsaLDOnsgTVCf17b6m3VjMIlgd+vmMHVePwSWacwy8Epk7NiWCQGK
LiFNizaqyCNioo4yEXqWsEGuOzlOAsD6pjbfV83h5RecZMweIJgBg4fqs2+W6pnGoMHiox2Vtewb
p9ymNYcntDMJTT7jBq3Bw6y70F0qyZK8bl6MdNBA5ce6YawIf3XVbbiTgQ7BsVMqYwrFBSP/JvXC
WCmbgWwBF5dOtH1TOorkmuLZVke5XoIlQhsNJhHSkMkjeDYrQxed/PjRWOwoRKZIL9wKKkVnjv1r
NwX6Gs2cZI6fq9Iq8nOEO9J4r6KWKXPiNWrMm+rg4XAKqNEO2a2JRQYtrdPvdGnVIrmC2vzKQneU
l5FCjG6/CKrr47mnqSnh8YR9XM3mxareCJxUjRWTz0UxQpu9qSufjk8eCwVXczghHsSyZt8YVV6a
S/BLTMXwjZaeREkFIQ2vdMZJyaJN47kRjMJ8clwMkBGX3dEOFsJTWTXR7LekSI3d2BYsqPmJ/6Ao
mFoVkCmmWIPmGU8sg4weHeegTo7In2/oiAgDIgNNHgHX7nwEfcqceiczQmBXbj9+tUg8AW8yM60+
LgrsYq+ty5O2T2sTXVuWLNFfkx2KKHSvvjHpjErhlrcZRJ31TOz6LptozCkt0AznxzB4OIAAVdCi
6QP/+MFlkX23CC4YrxZvUDouW2tELxGEooGYI/oB79iW95iFjhWCWFV8IJ06J358IuCfWpb6Mtu+
3fw+3F+QteCyAELSscRrIokLAuVYJDhjInh/wXzvBVTyKC5+X4FGpTyZd3f+ghMEHSpaxYWwmeDQ
FvmsgtHiQDImKS9M/3Ci4+PptXnPlDn7M0F+74a+xi3lht6TsNZt1DPNHBHyrFjH+yRQf3U6l6ep
/9SDPSwn2+48Cn2R0T8ppIvSQTdGyfjFnMvSEY7ZAt0+prGynglBbCOfNlbGjRR0ECDSPvDJp0AN
jA+xccT0cIEv2vc3bTR7GwvoThis54F1DMTA6UKwB4Octy2KfFTzFfkJSNZk88n53b98UQnwYEk6
OASNBqZtDwNTyOuBDyT0ohAdlojCxzJ6eOfwR93mEZo0Zn9YlWfTY/xwIOkHRl2XMHujsEgjJ4bk
jeNwQ9UgZ5vu64ksBXLIsLRNcU9hZPG1zh85LE9+0hA2b1H6DaGtM/eBLLpoxbFLEdBT28LJ0xgj
aXmaj13l05rTWVMoJhtJZ/o1qkH0VuPgezoCvOFwvhSFb8fwSLwYVVdgY+Wl2NXLD/SvS8EfooA6
YqnN1o9guoHpAn/EC+8ywZYTY7TprDsCM+cFqT0Sfm90wtrm8a3fhC+gTA04JV3k7I9xusPjjrQt
vvOD8G5bSLryeh5Df/VOUoBW2CDg9GMZA3Tm+i5bA0i9gcweW/CPcp3Ki6F2sLqMKEO3RrgxLFoH
qmD7vIO3IEXOf4wl1hrk5pawekdWfw4Bz0B0Db9hUIZmMci1Cc3qzpzn/fuuLowLqJWwI9dLcclf
v/0T/GWPQ8XQ6fnL40ZqPBBQqnhQ/jc4ZT+jYBePFVZMMg2FmfqVUaIyIBdz7rCNxxhOHdrDTLuA
6lJn1M4NHxAZKF9FiRCwYUEtqIbx6AD7wd1LOoERDgGer5EcAERk7vXjOwltafFoTZkMZNmimcW1
owLAMGBahMb2X6PbgpcjBgBiwv5B6ggCAjM7swY+EZrvebEzTu0Vv89IIGUm6G5HB80/YkLTP3ww
iWhtHX3Hh19qDlzScDD+gJ5oN0bxywuD7cOpthKiUxlI329wPc6nPso3sCbu+Qn4AC2nWY0hBJg5
TEFcTR8eXy+g+mfUBS2YKebj6uYYRs9Bm87g9yXuHqClkAsoRy0Ub/WdAPem+umW7uu15sFmaz4O
jji6cvaHE53pjgBpANXEE2oAfP71Ev6fkph7CkmgdOv2EuGzPeZDArZ4UX63Lf8o+IuM8bMrEvB/
J9BakVXQB4lMnVO3vykkbVDuR8T9C8B1vN+KPTJdcn+25EMAgjtTjy2qQ3vux3A7ZAucgXZ9mm5i
a4TSI/4lQvqXW2ynHvA6gG+4S5lXkd4rpwJAdpSpU7I47kXs6uCK52T/CSrdku/vI7MxLEpGhIEk
O4cWOPXnyE553IkqQgCpuLw+3JoQqkCkyVldpwwJH4PZwDANEC/aIQWiZoli8mFR0MiO8c9iCmDl
PModu5FlOHyZk/gX50eFX9S4tPfXVxWkvauSDgHDxJsjS1K2oynykHpPp4aEiQtXR6OVOTx7BKdv
JwaXGId2vzlQk23oPRaSPT2yJJ+BxoaO6Qbe8J90CVVFOCnp2Xh8s0WKW1txk27DTwKo7u8RE0fJ
oEHZl9sRhR6oG2EzaC+ZXHuqfKSlz210RkqgW0DzSemrL7AOW5osQFzS79fXUO2hctknz29qInUV
kjJOtOw9ItgE796ISdDWs6XSyGMeTok2yOJ3GAo2EfGy/+ro5BxjMCRyqnBVhmqrAWh2uwJa2NDB
rUK78VD73yQu6W227nGQM+HUikaQVi8sqItm3yguvLJwezh8XEv39SRyCt8F6rXPaZSk0d0zfeH5
092Aj8n4Y9QDwSxB+o0al0Qb0X+4fHTqbnBrt3AYHffXeeFN37Gr0IsVgbp4OvntOb9q0FGufNQ8
qn+8TTwg+YLIXF1fSezbhTsmBBHdSoFM5bYJtVnMKQLP7QBckY0IA4zYQ0Al9rzTWh5yZOrRHj+X
GSPvqwLjwjfUYddnKqPHsiPAJmO+uEL9PHRE0B80S5rZl7CbECmzjJ6CWYqSI5Boszd0JtxADoL8
vrzqr9pxd20Hmyr1grQsBf4beaAPfrNLTd3loGm9YeizUJLKb+IBFEbKIi11+aiTI1hgdiL4Ml+0
RE8yC1S7VPpJCheT5iI+d/DEbeuG5RfntgxugbrYNE6P7QDBy4nmRDRGcDKIj03FAd1jo+F6Vbxo
D8309LkmWxIaJ7/ETLOb6Nu5scBXnlv4bT4AKCPq/3z+N2Ca3qInIXDVFvN5EyCzaI6TGyKMggX4
83F1cDI796fLx0bYbp/94X2ErRWhjLuAVqxwuLloqovBYcsZkHtAPpFXY8Ksdul0D6sGJzfcVM2v
s0vbruFroDvezM4FmqO/OqVA+XQq7QyjKSKwL+Sw6lE7FJf4wGicmCsa/WhpGzK8hAN58GQWAnMk
FjAH8Lpp7L3pO5DP/SSY7c3m0G6RKwgx22LTKlt6Us7k6NLu1JgBC1NXyA/CEsXQChUyyN6eSxlW
6UGxjYOr8UPD6R7HYdrDL3w/t+n3P7WdGjoTyWno+wGXWEyDK157MficwEGLfyRJTZIEg+QA8pxo
rxDJD1POXAtUlhs2/XOFegjdHWb/pzvdTXap5lNlKR4nBcgKWn1i2TGU++g4J3S1MI1wKXhVQupS
K4Q8JxZiLjBiEDn0LCGuVvR7H4qd3JgVn/pkFiUzeqrnHzFYGMLlWzQEDaUo6bndTz+jZpUgI/vZ
vSV3aPSraU5p1heESZTMuSOvitLCOtLIwWhMgpBPrGKPjOa9blBegpySNfZYcV8C+2RLkTmxjGVD
gu8nTnzdyYmdqhAG4q7/Sqyp3ddeDrO36Q+P5ev6WarXxqkAE3bxKSFWMHcBrEysw/JXekbJNEMk
3lIAYwNMLP0a/sE8f6nI7SXGfTNMokKWvoD+QHU953zg84SuKK69f2W/KaQa8OYJYmR43rrvHapV
9E0I2uc8C/RWFK+z+Jpf3ttqRcNxmYLOMd/dRLBHow0MNCIKnKF9UB2H/cABhoHUYnqgrS7qmz6Y
wDPAeduXspT0W4iKUQQ65FGhxTal1oY4jX30FQB0yWAmTzPaTdxJvQ534AkdKaEckTqEC87cek9p
hNjLexyRjBge1JWVph5vX/YhlnQgO4tTHl01Vf4F0AhXQrutD5UlY2I6AIR+YWMEOPVSrmpC4lfF
iShl7GqUJOgw9MU1JVYfSssk8h3xL2vnQD4m1U+JZZbeTF7RvgcfJs0RZvZVnhOCHQW7cjtGdH4P
Y3BbnKyRhaWFTw8foitBGU6jns5z7BB3OiPOgzzZYNGkMa4q57N4IiO+lRWOyPmHE7B00YOgCSaV
rXQw1AOQdy9L6MmuNkWE2cIqk33c/gIhdcNMIhjip2fnEZ+JRZeBaFPz5XcqM5aEo0Gm2GiXR5qm
tBaq/QwlIHZcbKAj2oaLdh6vRRgOCzJBwO37o3glcnzNMhB0FtJVZI+9slVe2Coz6DHlTdc58QTZ
ohkcusDm+vFSHY4MPHh2jxYk8M+Y4sJsS2I8Xu36SQFLrWUz2C89R9p8QABNL7gZjt2VMIXpl8zw
qnlJWwgeAH2Ej4WwSQ4MjIqsIHRqZPODuTNKimF15/JzEClpsc97bJ9Ox7MxM9aAz9juZHP4pvvF
r4I9eG9U24QVgfqy3Jar8FSuJqBUJGDmlvJXp172pzOpyFTvMBlWc3lSR9GKBoAcOONxNTHKvGPy
tKKQ+pk7GAr+OHgI5mY96O+gqdcC/sXwj0embrL7hxoBP2wb1CO6CMqRdYe4XmC3llfCZgrCyeik
8vv9XhFwMtHtl2ElDHecZluInVhbE30qve2E5zAY5+KQkgwaLZ5k1eiLzwEbDJ6/e7nL+cjpSkhi
8JMAFiX0+OQyIoT9lpursGHGkq3yolK2H+s8+utoyglEZkWRtp8R1xpXNL/m+CliDOD//EDi4nnl
EOJKJ8cd7IssoLeXEDqo/QgfyxA2T+y5VdBJju48fpLOqntnAlRfQycRF5I5EnPOWRD39OW+7vKt
nzoSEQ2alfMkxggJ7If0hVvyJhImZpDKgI0Z9Bs/Fya1eEnGhnQS4I5JjKNqkmbdLuVe3bVQ+W8i
pyyFHKrBnqCkvOQ9FPGY+7dtd8U3x2hqRXuC97AlOICWLCFyZOvqKMKXStcH041JzpiaBwnQ0rA5
uovEnn4l0ZzL+Ts5YtOnjSLq5TVvJEB2gL/XtnkQHwkQU4B5PHYfw1WSQBfdtPWrDdsvW7x2Orno
/nvfrEQunV9WYPNwg7CaMZGeOLGWxLMlYRLvF7uD6jaywRcy1e6nx6YHTOAPazYfAMvkS4Lg6bz3
rWh/Y8IOp/6UNP4NktFXZ4X6cqIGdebAxsYApHeJl3mv4VGRsMy5jbjFOB0YLE4I23s+ae3isf40
/ngSgI1ZXJChnUOBjA/zPY8WIs0gNeueQZYgjuSJdm76k4AJI5WmyZPRwDN95yA0aI1mKlpMpnRZ
hjzMQI8GwlVbu6SwQf98q0LoL0tJVw/K4LtOgc5fh950EasO71FrISiCT73Qmk1zDDtGwoGLTGhN
GCA0eh1846vEk0VuAh9MRi4IU09po9DJEj8mHavxziQZ+KF6DP3po+WUz5NokReWleGbbZxdhUDf
8F3JQZG85mlpxoznj13mky0bcrUhNUitE1GWzYW/D5zMX7WR8n2OlyiZJd/pGC/CtqjGl7gaEE/P
lPc33y0/Zt+5/woaeD0vzg6EOfToE/Hdt7D+UNnQRjFE5h3ICVhN6jEy0AutgZKye6ludMXkuuxT
XDS/VIEgckhGbN5rrVtSQeiRO7ANLJVaQzpH26HjePP4r8lkbr/CJQu/lyCWtuLbispNj7nh1EBN
nQY/UWchtpIVZ2RNQCEDvszXMT4z+Aiuj4OH6JVZ6QNISWgfQLR7U5OXBfkJqJXZJwhHUUbEs0eE
Q22ctloa80ZjAJIFVpfSgW1q8qUjW2D6OgMUIj8rrkrq5NlKZFdmJYzdslXWLYqndL3jAAMR16cb
/lYs/I4hV0xhImW5A+kjVq419XLJ4zeiTQ+ohD9kN92PuWv4kphRgfkYbeTIClOdE0wwbnnV48BC
vTLvVsz7Q2V4S8aERepT/LesxzdNaRBlSPDTPQk8IXWb6BrU6fJ4QzyRN7fryTnjgLw2OwWCiyyc
zXMjLvOdeuVJrId77vaeIREIOXt9ZvGvQVdxCp5vv9cdPGQRzmQsbWaUuePkv8quubU9bX0jrJG5
p2V8f7wXtbTgieuWiEePyGXd6Yxi9lcYkPa0HNyyj6CxmqD/hWRtEoRvzMGayc38dZIGtMmz5k+k
o8ELiN2rRDFmxTBnp3TD/wykcqKaAftAS4/aAoUN0eV/NeG6sBUHBTaJ23BKggrWqDtXonqVrg0R
B4shUI5aPn/+Ts7VhgBuTijuQI4Bvh5lRfeZg2629XlSHFrjKgES5Nk+XZYUZ9r+1XNjkjJLrk+4
qZsrrDmsG4JgqDrVZXxb1n8/k+OEaAqYlnx8Uq/0Y4llUCdP29C94UpQBAQmGRk/Hc5zLKTJjOYQ
T7czPO1/tRMzH2vJ1pQ1ZcMIUU+dnBicX/FLq/YpB/P0a+C4WbNduIrYSwMaUoiewtWvab+RtM1T
WJbl4gmW8rF1TJbXNnZe8EDiRiRy7EOWIRf0IqU0hcFHYsNMPyI4IMkJLcZsgYYH1RYOIf6weDdW
vdOF77DB1HBl0pv89o23/5BPkt8btGyoIn+Kcc1y82UrHsF7uht8WEyiZeMxDkZr91rpRX+v0AoT
9w0kyqS80swSznOkgbOoQuasfGdMgyaRAGydwYLL5C9CbGI8ES5ZDRkyILDI5/46ePMi+DA1sthO
CJFP0axFzoBZRHpT+BBp+f3pp+anIQJr+qPhcVLeOzE5qoKjkxLBC2KxaKyagNi2DWEiip0dMDl1
Z+p75bfC7mwcP3/iScRbn9mPzKUGjACRzo3hkKpCt4/dibav/7dkRFz3KnbL4uejgF5cOkqy+JAz
wpFUPMnthttQONV5qOxF3xAr4Srd0pguS2hsxmLmVBdunOzk9Kg+9kh55GpbTX8lyQ9pOTDD8zfr
x8NGoV1UniYu4yVZii3yOA2qyEk/mwEadgqot6gyRnq2HjdVpy+psN9ufREYFYZGkoZ9mZ7D3kyA
9XXKC3TQgX5Q8QvBmPaWmoIRY82a68a2pwelXhpDG9nE4sfs3qdJjlOk2BiTgAhNHagDjoq0URpj
NH5oc3JX/6tzX/7YNgWR8jmq00uNiMXg8GOzwHvSWAJTTq1XtEAGlpZ2k14qVBRj9cwUKo0DefHm
3rwSmAE6C9P2JGNrvATU2FUyZyyEFK8hak+wub3EyCFwaqwjno42OmzmuWoLyFgY+pqvDVyhst1g
s4cbm/iVsuR444wkI4cQ+wnxyRw2yik9G5RZY0S/T7t5qJA4ErxMa3CgSsmtbBszY+5YqY4McNUd
m3tH2kHEZmY4gAGNROFNQdhte5fVEUIAAph+0PxyipBjz2C9lOu02CXq6o2Sk7stCkbaDTGmVyFE
NYl8YKAdJGTVYzARXscUuz05fq9F+UdziEYmTi2V9Hr/bY+DVwerR+SSTVSP+gUWyPABbqF9M81N
+DXYpNJJwGfFbEPqyQRrCboOsIp97UxdxOeuvhHIyaC1rMfmpkkZjTESVyFK4xcuEdODduKCHbgA
8aRR+40XMx/8jHLrJu+mK6o4S7IKj+iLpfhTXsUlaWRW70c45Qga593Tyzlv+uol4vH1dKV6SUDr
aI/pRrWXEein2oZv+NmGYEKvBnDn1GtXxp/8J/v6GW3kMjuAsGPZCoFeDxP/fX3V7pS191qEjOR6
W2rj9JxU7QicTeNAhJXUHSLL+12yza0xsiBz9LXow7F7xRUvNNoNFl7BoCXDGagzaYDfuASW02Kh
FX+YOTCPYZAsmmUs4DI44phP5QtZWFE748fEoofn7YkMs1jUnz1CRAgRmVeTgo/IvjIJCtrXlzUk
ICtnccwI4xOWzKR1+CrE9aB9eEUgS5vKzLEM/8vnYcgV6D42Orj656lbvnfTk8gdPEoi4Yz0df/3
3KUI3ZBmciohhrgCy/NuJt/tKT+QIkmYOQ7lPV18vIK0P+BZQzORXOpfkB+cKRDrNPdTJmmhzPrn
fsyxApJqDHWGL5whXISoHXCiIc4H9+Gwyzc4PF//TKJANTQsAODGNxyIcmbz4rQhXSglaBXbW8pg
LzT90AtPlE0mJjtknZg/eTQRkCE+fXz1gpvCLj+Ai6y2OsGTCBgRVIzlnL3rnmFYylklDpvrD+b/
im90qWmmoHuY6AY8Zlz/56adGX/juyeQg738XjZlwP/NAqhbR6jdPLbKSaCRvJl6wiZdv77Jtxs/
zeqK4EuSlxgJG2VedMcR+tNJz/NFpAs54shxPhrvnu82iUc6vERZi4jwV2bQCJ5Bec7HGC6fhP7z
Wf4SnMi7xdvX/qFCQabFrV0eIAJrjlmS32OzZmDmMCOU7sFOAOH5GtbRgaleQeWjU+BTWryvFOWs
A/QNfeoZuWMw3Cdynvo8pYBZIhvZxPtCnJfH8CKT4KdcODnroF7p3LazJ7VZtAg9yH0oaJSpu+gg
RvPE4+d1ZPMwOnKPqWn9JpcL2Pn0uH6uyK5jdBlQOnSWZ5TWROq1zRLvzREnJgAhLTt8AomQpCPM
+MXbRPjdMjGA9Um5FWOqsnqswDxGmggCExmTAWlFbNe/E109r6ork5DCx7wieAAnOu9tsMKIrnN8
V2N6l/HN8uLRan/Ii0F3KWfZlFQa2JfwbNC0Ikil7hqZLlOV/iVANHM1vKplQMAngQZ4NInDRM0A
lVxfihsZU0DgCE8DOPyHPifY883nWbsl/OB0+3Gei3CJMXMdrhnJZPOsrD/DPDL2Q8UTXqwmmOBL
+8nIUCYXma0NQg0BVTC9KOGLiUHiBMU0/DN1EI2inhvHMUh2jLZ+ne1bp8QW/yJcXlgUWx5NINI4
cYjTkG9Q8G1wVrGzf3FP86QQPM1F9OJBFiSOtsuCt8ufgtxJnNrEDjJ/OEDztAywFMbvpyPd6XMB
OziQEsguZanZD5sC2hlntTKk0bGsi3UhHoBwXkSDkMXCrYH3Gunjc3VP7NjHHjbHvKKls6Q+GJR5
6gjV9KVToWBAjgXFIdkC3S6WrcEBgX2UVnsbx6y07ssRXQyytn7hql7GLtuZFvgob/hZG4noBL4F
Dv2vHkTiPmrGRxWsSY7dBd315mV2s63gJLt696Eo+1WdFO6jvj2OeFSe3y3+YKho3PCkI6JHLw/a
KSTdBgyDKPa7gv7/33HACkFTjy6dIyiLwTFl1G2jRnvODQDLaYSYee3OcJEaIUoRluSZIgsne678
2AoiNKZU/kfSeS0pjixh+IkUIYPcLSAh4V3jbggaaCQkgbx7+v1qNnbOnJkekCmTVZX5mzmxT6J+
BcdZwTQ835jRMeftqBFRXI9cGXUAwvYsgI2JticbJIIvMCJyox88XZGjcPPrvF4i11iP0GeLAPcV
v1gnEgcI2sgW9w6dDh8eMRO2mLwOfHS5B/3uvZQ1qbjEJTGDWNBnrN2YdqicROsI7y3I17ekRWHf
63x7Gli4GZrZsr0RRRT7FJRu+52g9GYeSPXmigDNZwOkWYfReSk+AgHf9pmOHA60jWaNeeJvPc2a
yQurHPQCweygIqmAz43nibJM0xnUvYaCgOEEtlASBLZQf50abYKrn/RCOz58LN/SMiYdFLOavK4T
efBHZTqj6bVNHCws0lhw5RNwOw6YPNZExPSv5ALIlQP9J4zGrOEyKUQMMkg/MsmkHdNWxO2FYd0F
/c0Wgp4tMkK5vtdDT+/OyCC8sVAGYXFAW4bCEOoGQg+QrofqoNW/9a0AaE1aEgsjDrlk7q5zWV3L
aEiCUFCQ128eDdl3ic0hlVNkLIEU7aEP1YHfP8GN2/mPHjkvFBnwNAH0oboFyEdjAgygQcEHZZtU
sKDgOJXSQaOIry8HvxVpchs/GiAji2iXo3XUDiWK3WgMhMrWlg6f7AbrFmgptF7IV5R32RVe9/G/
jbNGekmblaEXK5itJWDdyI1NO6py5QUiUiRDagIjIMyJwBjEMP4iDKEc46gX2UlHuEvxiWEEnWA4
MfOP95XndXfmkgMdBrHMmCbP1liLitSzBqID2HoVzDP5oUUWS+eFdD+NkRr7kup8Oh3ErSv1E0R8
+vZ8/S10PyAfE8/6eN1YUym7hekJru2LqwEh5r0/QEkjsdtt3KxZ59EDwpLWT/QICgHHHiSDZSwg
SESRzEnHcGcVkmjFC0lw9M8ATFJrxo/dIrXKJTPXQty2nwizom7x5fRcm8U85JE4sKdUTWKK16g5
IOlkrirAsmlTTxFYyfiuGWmO9WnonEeF81t1VHWPemK+CBq0Vf0Bqv/kaTr+Z2qzuviRsjnPHNA6
+WCWGbeBCWMbvZ6poTpd0o0iECFU9y1ymzoWkCncAp9ef79JbqXe11hFb056IGnXejfpn8aAlMam
jA+AbACjvHQ8AsYwFV4FmzrYikiHDKIV5xwIGbh9dKRaQBhRAWathKomZ1P5s0DghDgZ6V5Bho8O
V+iDzPmaC9TPjOWAAlSJ8tAps8CbUxpVwaan4TTFx9ccZaxsOrUAegXaGf5VCOz0wESgkQ1shs3y
Y8+D8C/nrA3z9QrwrOMg8cVpgNGt1ksdsmvqA23Rg6mujwEChd8F8+B9seN11x3oex1ZKNAqSvSQ
a9hwk7YhMUfSRYkmU5PrgoeBoULhMjL8rlmrtGBGuhwuW2RUrk6NIvtsPheaOQ+n1XVwVlVATez7
wZKAnGeGY4BN7Q5WRN+dVRZRqGAXI9GmJnTa1AsCPwEEwHBXQHADAEWtJO7PBAViS9UfsgdHYduh
YU0+SdqdlH7J9Sy46uarnkH0jd7yNIfI13+ttdSD21VPvEhKVfQFjyz8LKzu8NlU5W4gjVQ2XAqo
iSa12ekwc1+4qUVj6No6P6Wg+05Cl/b46n4oyEPpVgoxR0JwIF5/6lXUgMWX9kDRkvrwKV5jS/l6
VSu57evYsqr03zU1VGhklYYhHhuXMRgaAgXPEstTuHOMFFLrQkFo0uwE3Ata8ZPBE95bQTDs5DF2
XbWx0/iU5vApfpiiYf28EqUMbK6sXx10JTlA6DaZJ5puxbaOj9SaIA4q+G3xpKxkpILIkygg7jzw
ISoGi5prATMCO844I0RwV/BO0ANj/lke8wkerS1+oAdKxhJuDRUDQF2WIMTzWWKrULshlx6vmIag
oa5Hhi4SPijtsFZ+MAcJd8hbdrhxkSQHpigjlXrkGm/wKb14wFDdFiSVGzdE6ubtlhflySBhVBfy
mF+sAFIwzS8MdlhFEiBKRQxknhWWgw27oRBcX54YeAu3MIsfHp0b0UY8Gu1F21H8L22HB1NfF96T
oBfeq2rH08UdIixcTPzKkyVX5SYq4aJbtM2K9uQa4LC4TIrZNKXqZslfaRDLmnJnqCkQvNA0lMaC
fkllU/fKC+9IO33NFT8mYjJMYStwCY2XPWWrDLBiR7KG2fvZwxkFbIfQCzK+ebKmV4y3i7ABjS8Z
O65+bcQHuAwkT2FIbo40quFQ7VDq7yeAB4n1AJhKhJVzh4iuPXmn14mmgI2JihIvEJPJMdhICc4E
rUlZPIZhJXpZvW7oX1rLJl7HDjsEXplO/QhnGWINEkzVLsoFM5U7MTR51/ZiPmlcjUy+6I1qx6XI
DH1spFXm4R1S+jGPBbmrYETHglr5zckFOtFJ+2HjUm7qiQQCXBUqRsquvwgJuajyQA62F/UfoRLG
qhbPaDaU9/h9BGMXQFNHBTWesBZo5jHn1ZgJthgS8KtqXlCFmvrZfxWOU3CS2FFcdCQHhjwHMcPw
IHLB6K2XwNXKC7Gf+vetZ1GE8DOiF4HmneAgpL8S0gBPCmJbgA/c3XD4CH1hC9EAsbMhQPFDJHO6
PYmJm7JoHhyiIKCKrekc1tCMkUa3Afu7MOuhub69fvGyhyGErxkgH8QFv2fkmwlbFVC/as9GhazK
iZ1qfSDTxp6JjSlpH23YXziR89TJOVmTSeBgxAYqlpZdNyMtHJ0hXYJVETtjMo6IDSOZM9dJDVL0
cATYFNIBofWBt30wMf+SBxegzmgfuGS5NW/4/cXgUoToD3KB23rDwOKdWZPBw9CC5YLG7/zozPkF
nM60v3R74OQkX6ByXefYtFO45IDkwEZtHtHdPrxO7SXohJxVdGazZuDnPtWfxboWsCo25ons2k+C
Pl9QbkAWiM+p6ZKe27P7RAedZjERnBMG8iQ4mr1+Y/Rlnn3oLyJkonao0aLQgMptu+h26BujBFAD
wBWHxiuAxAev/a/jijXZtQeiQFvjOqy3+i3dcguasy/d6/F1alZ0WXhq9jwKn6BTuHHnY9G7sw+0
CcIEz/dMuZVbjPBIqTEPf2F/m0/mBSxseRxvyg2RI3Cus3ZBPCJqQsrmo4wXqMRQbCgVftxyywGi
QBMLVasNpwgb4F04ZgRx3K0eIX3sND5HkCfX6kOhDdLtBIb0iTSJJgabyMlQBAVYAFSTn9wI7TcV
EkwF+lZAOJM1B+NeUEXUuR1OX3dO/v9PdEZ/vSVOcWmygZW4breH/yUahbINVTkSTJCcA/F7fxFu
hwCX0MUE58HHS2rA1azclPWYCcDqQZglcJg3iM88OK1mHSGxXNAmA0QM4DCHbsV1eLPs3GFL9FNf
WNfbhc2U+onaZUgy/4MjV7usl4wWkSsXByt6QN5/6xlxjF37DinJNQOUaCROKoRR9nJgp28UfB/l
hlkUnWgT/eeKQh8HJg5/J7RxWEQpurMsQNUnhIUnvllv7QOt1u2JRvvBvFjTJUQjIHjbeslLtheB
WhVL5ri+EEL/HwpcEZ4FzcthlH8EciuzXwAqzKykpLcP71xDPAHayjEUVZGdsA9QxPil36Izh9PO
52HU+WAuJtGGIQQYd88Nvuv3LLDZVg0hUSD7Rl8Rt+YMvvrW+NWDJm0vAwAdLXx4hvb/D0SCCCZa
PqV9wIzxbvfmwWlZtx1CCB5nssDR0dfi5MPeYU99dM18oQlBImx5EYZG8YiSOfxxGhPILoQ3pnTy
QB59qR9qYunHrdArEUorQ1S3qDuDkdzwGcwGruTZDoQ/lbMwu+B/wrQ9W/Yx94vCCZszOE/8u0Ga
BCj2AypvSaIJ+C+LSTFh5POw4E35eXgn8FdriynC0hvdmdNclaHDOZ93pyGrRwRSHyIZORiwdKxo
L8osJlmBEQsG3+Njr3LB+CdEqddJp4kxKwTyQITUiFjNi0fz4EL0C7R5pg35BCYJ783vTHma7N/s
hDcEqR5qPudk5mSHDBOWyGRrmi2/i4O+4eoWGoJu9WB/ynjvApatUUmU2L+RkQbtTxKGzEZnbkkd
I6k3RGqIZBVHXzgzgu5vedSDrMLXIn8ANAqjBjJd5M8YTnihCR44M3oMzz4sNmH8QyLzm7gQ2kho
oLhHYpq0Btp84q8c25EVaA+fektGgaRHiMqp4MurgUOaGMUzYNzXU3j+LF9nGxcnlTQnZlpk5V5k
qrLsQv7DfJ2u0tQO2GwBtUAlkKHKk8D67w2XPAQhl7N9o8JD2iIHQ6qTpDIONCQ8E2I1D4yiAQdT
LMI4mqFHT3FP2D+CJITPjagq7hFIu5PD/ZDa7mE2TsGjnWJ46OEwF8lRcpvkR0ENprqrdE5gnLTc
JdmIDBqOgx6xI50KLSgysWwJhtUKf8hlTbKYWi4wPwpsZPz4OEk/gOidUF+TchcwCRFzGUUTGUex
1CnK9QsPJNj7fr+7Jt5go6/IFaACfqAyBMyrZqR8nIzk/991ozbY9HmU1ExgD/CmdsH8i90Vdl2v
nTwzjvVEP0RrVuf+j3fWSDOSpqVAB95ryXaG0EkN2F6jU2rrOJWjfPJasT6qrqTMtK9rcCyqfYGz
Z/vClp5UItJ95Q0wPT4Lxt36JxEHPxKFN5K+tBwZea4Pj7X9E+B9TDnJs1I7aP/qP/PHWiO5bIEl
G0q45gzuOgaGyffXKIo5CdYeaXnUSzfgDzlwU6oJEqeHw/hyrnjcUydiV03NGXwuVEvWqJAtqJBb
U/dQn+APNXPMNCAOGWsAZ3L5Hd7hf/IfPT0GhDbm8ziR5vIyAOUNxBWmFc4cCX7MtW/Is45kwa8J
ZQD6BZsdxPQfBsdwAc1bDyjAjwYTZvH8Q9Jn+gUPhpmzNaOixmiH+0MBbpT61gQG49y9uHv/2Q5d
3/e3E8TjMbEvFrhLj35Xpmu7wJiHwB9ApyHzro5QGfLrOQkytM3ldPntBEEn8KRI23xRiPl8dpnQ
f7r+OMN4iJphPwLjgAAhAuvZBHIVStb4Q4zW0QSfiILxIS5rD9VRdRP1wnr+8l4eyeuJ5iKRf/su
KRInW2uabLuDhtS75uZ+sk22RCRnkI2uk8EIjV5521pDbV+Ooy0qWrfX1lx96BjAiCA9mULj1n/j
JAuUdAolVhQfs1G0Dbe1j0tSvW/3OcRVFG4Z3cVYGoyMZwJXFdxSsLNgdNYjUjp7xEI6n6U1VHaE
0YxwT6MAG6RucGZGvx5M4usK0l37Zy8+fwoGU6IM4uBuE9yuK2arrZ+kBZT3VJloOrgW8Gw4WizE
pLVGpj5kZiPURNYe0SbGJ4MTRwjtjyx2yjZ1LT1N2LrzFJI9exC/Otek18GtNz4OpBv5mGROB5EL
zaSYvNdIcVh+xCKElAZz4xA9SPVTkSKbGT2+e8pJsBxQ82jm1AKIp4h8SBuKgkDMSbfS7BiFsDv7
IyZQklBRVUQphJQEAQEAp0ouhOS6y36QaKtpG8pOaGEpwDYO5H3Jl74RQklconZ9I9byHVKnXJBQ
3YvNN6U0Yjdfp4Bl/Evsy0eyD4W67vZsNVkQseZ5f3ffh4HvADd67dmW5fgEbE3k6vcEiI/is1zO
2WqjlEkW8gFOn4w9QZooIoFTJn0NwgRxmhtimyR0SW2yagAMv+LgzHpR3GtsSAuXt4243783v1KG
RIkV4Ca+GKiasAuGL1+6JlnfK0Q/r6P6QC0C2DJgJHQMkM6mss1KqO+t3n3bJ5LH4qhg+90cvgcp
bnAlcEQBHztU2YKXy9c5d5C6R4qG1LYke+Tdc7F7QVyHlbCEsSAkdCAWk7RiFbtSNxB1o8/LhTYn
ljZeSyHhIQ5D3D2HU3OiYaGaUFdkxUOYjF0/W1D4xmwnbsmDnzMK5D1bOdLsfIdOp+OSYFLHWHaz
EIo7w6HjmYrEJXWu5Q9uVjBaAHbjkAZWBUEj3iwDKI7+Bp5JHqcjnc3Iu57z0kjx6PkjTjy12GCS
FJZiQf7kjG5DMCeM/lgVG5OPi03Cx2Gpo5xHu0Dvp61hx9iRn9bbznjA7fkqS4YTG4HmtZYNFnBA
jMWmtk5mgYUSa9Ltla3MjwMrg/dVDg3jjG6g1nPQRLEiofweyTiCDrlqkrjs3UmX3Bj/7OY1eB1u
GyxEjj9/iN1fOBwhNlBkZ13aUY6WtI0M9LBHRgymo7TiMjrz5Y5NEyMms/3soZmzhioi4j9BcWCO
tQeGGzSCPti8oCCgq9G9ZtJfpf/JUPPkFVWUFI5V9dt3rFHIVtq/qTaV7V8w6dJ1GZuzDCLEnQwS
hLcNbnk84e37XTCTeR07J5e7b4s7mxfEhnIaoZx35dTCAKCcf/FgxS8GxBZTkd63PbJn8ndFeblK
V6GFtBE+RLQig4kqSQnD8Ua35/Kq1KY5IpVMaN2x0+ULJmTsIcCTtj/we8XCSckLodlgjBFWBIz1
C9rklEQ/vEuyttP1QALsNFaUBRUXaoSUJOnUjFES4b9aeO/ID9mSRT4XB02gAs/Bnkql4DR6+QGA
6a12IyXCOSoEeCHcgNlpbZU/4gfHa71CIP+6GuQAgi9NumEltCNvgAqt7hrNUSOrfjE+NO2YsHsu
s0NgnTgzs1UgVKCK9EIOjL5Hl6JsfpCPlazR9Q4ZR0kmrT6DBvJltYVT+Zmk0bEZSxtsmdCIbXVX
BWxoowuRLbSEbEDkydEP+7SguZUFs2SCsm2G2C3nXm2DY3ph/7B5aMZMcQJGDfJkjgSoyb5k9kYy
cEsSBDYgcliyEBa1h5bkJr514sDJNAUcgFYuzmIJ3Qd9UPmDYnPT5RULCoyNf9vPgo0k5SDLs6vf
73s7eE3espdo8yg99+AgQFYjx19Bv/MjIdISeawfsUXClv7gWJB+Z0bhVMxdqmBMbeQKC6/FiAdQ
Al2LIiBbS1bWcKtTx39t5G5GOZ0dztco2LNTwAFbMsCejQp+dqCuhFBAVXhsDq071b4QNjWISQrq
uAUjp7sMKMQ+BvOa0zS6YPC3IGzaItwRoWMNwOWklxeUtbgu2AZK+hnWkh9Hl9YOaoXprb5BmnOJ
4skkn6EMgLSO9ZvKHsVYJXHqCrGNGmuBiZQKhyyQHkJowLgHKEpLxyyaf7QzWsJmumbl+e7FqAQt
AXoBxA+6VGm67HnN+MjeuYffAh4GXxhzZjc/cfULmgV8Cw13paJa+AN2wwnc15Jadb8M13yT2Ue+
5jskJeszVDmQkBMCikFvnow7o00zkWZmZcZl64+10+qXzMQcB1BmD3OtTnbswpEs3YuZFk/5iKJO
WWG5Qn7dUffnl0QzaH80AVDm1z64dXcLg832D9RKe+B75SH+570phi1wlF4MlPwjzPl64T/KeaYx
tjnsVQNo4xaRFIEWoCDIfMZBT2Vyow/+D/mYFT5N+6Xcyyhkx07zRSh60tKorww5lHAWYcwScODW
8KrUHwEl6OqUMS1tuhNMlBPjM5A9zhy0s3oyN58DStR39QQu4XOjIEPzoNAS7v9n8MSxeNtoD4Dj
vcwoUY6Uv140pHVCH2UbU0WWptwM3lTKUZD9zyHaA3IQ4JxEfIsQAImHAxIyzwEHo38ABqSnaQPe
gIdhYLOtakQhWhRI8xuhTGZzreIBKVaeZN9Kjh55ND2Nzq0YHDxSvAT7wy+QOAMNFAV7uWgvbSzs
m5GI/otv9LrazngCLgr7naszqXhGU14A/uHG/DlSxzyf+u/0wp6JV+fizBYR2Dss2qSNo0/fW8E1
PPANHv5LYwG3QEOEjYg27//KQ2R5PAERgEYenBg+fCAhE1g4dKLoJerh9oQFyDI9vsjNaUK8tRlB
6Cd5xd78o4W4Me6tG6KVOGEykNb85N/7RHuDThsTpfkxj0Lj86D83v8BOuEe9By3/tw4CYLPYUAi
R4o6KSNC6S+vh8AaHaxTqSx0UCYcYjmnYx0FPEw0LtAe/j+XPboIxBJtTZszDHgkRo915560ISM7
UBagghgVPLhB1SPHm3P8JonB9w4vlpATX6GVGYKcQV9rjuH2H9s19nAmcEeURwQagR9cCzZmgmP9
/6V5emawhattvC32aNGzUaftSRvfeet/I6KxJzyjELFn2TGFYwebYR6DDqVX+EVT8c78kN8JeTQV
R3Oxa4nmtBN/ZkVhzND0LHl0D32NPrnO7+CroHJ0AhFF3/DJ9EBbflX6iPZrGeuEX4YoRoD25nNj
znDYhjUeCgkiWoVHD9tZfKPVjTtDHKO+15puEUjlEz67JA8ESGCoSw57S/svvxEVoj1Lk43w250g
wVzLNwr/wJMyqD4ChGeCTwUE9xV3IKXALavORRAWoJdhkQGcDGzAdpSdoHmJZUG+A81jl34ADPfa
02nA4h6vlyf6IVozvnlPnrCYX9E/I4d355DNSNwTIXk2+u3/h5Q2YMyyBWGRNwi2zGYDZZGBkwrz
3obc1Bwc7z8f4Wj/P2fzuvoAIw1AxwzB6yEoJ985NcUHY2VvCC5Mzz/W5gxDBXYxw3l6U2NXDNq/
nNGQu529ig8Rux+ECFhoiAQxta9h/PaFRTEahx8+y1ygqxGvANF3CG5cn80FXcLjvW+DO09PMYNB
xwmAkicI7H1JqFnKp8+BryCya8Js5rhxz2mVUWP6HPb4Ixq9AYmcOUVwDn87+R6gCEBt2d5JWHcq
ExmQKG8LC/Lev30exEQYapz+vW9msRyAG1ZACoIz+s7U4nRd8ViEMfwXSmWib4hHLLB8Xxwd0dP5
U+/hnnWdnzf2qm4AFcc7zo7GSj5ZCqHP6yS336TkH+bq2TgrkHccY88p8MDLo25Yo46JieWEAykt
nv+pNrSrUSUkkODYlX8vcJ45p1cO9+y58CFG4B1UYDHnrSI/57Z3o5zE5tiCwHR6Hxgt9BElOHT/
PzPUbrD9E+hVD9MeIyL1xWVRjAl6pNKI4Ru+Vv+FPu4T2ryx/6W16JHIq2VxKK6ZSSe6KL/R5Uwe
VCBBsUkXqXVezDZ5wr1NdCKAerImdqNivK5crfOFmP1M9lPGCVI3ySSqEItzuDO1ZM7jVjYeiNLx
sLhr3HvgFPcJvkJ8Cn0gRj5f+uC3d34fM4pCWDzYwI2H1pwfttuMbOaFK8vaWLr972pdpoQPIaCM
/r9FsS0bmz98Jzlld56LHQ5K/RHKRTz6hL9hBSuZLL5jbkVOYEAXvko4bKN4xvUCdgfMTniul7bz
u8fXhlrHQRmoguiK0IdMRKsZ9kq+0zQYFzBEAG1H/bKBVYsVwInkIIPD2uGYCRKZRwOSjPoSqEj5
xNAVj4A1ChuMzJ3jf6cv7EuP2HQyZqbECv4KM8yVkCeq7vobpstYD32rdclmxQE2jghIqTv1ERJT
ipFNqtUP8KMYNgN0JMVeDo0mFBJrlP+4RY9zRuI090TBekH0PapD/OKiyXX61k/YZMnURiOXDqmo
3NFcGuxxuCauhq44FV2QNrCnQCZS7JqjXTVw4j+mJsXVz5Ir6RchqZQLd1Aa9TugGjrRKA90oiE1
egWcEq4MyACs8J6E0MgLY8DJ9UvmT4dU5Bz7oCzzI+Ytq11A6tvRqdCg4cGSMk4rNE1wZAThhJMQ
NdjNvwcBuc3fyOsVkg/sIwW8LmFH575lCsZDGWf2fAZ1A8HNcQohePjPvrhzaANtYl/exI8fY4fo
lz78eLyAyokDl+iSf6WlPl7q8JjKBcEo+zPtkpv8QHKsODOytIuIMRjexMxCIHsYrY86oN2XMJzl
sFM4ZKzs22fgFgAsEArnDVFpApmDtrNwYFeooLeu3TotdoqMmuuUvhPWEVihIxeJ1xglaPrRHMk7
s0b2xinRx9tkp9ShH74nRH7Q9iH6QGlCRKfzaoRzQbwtUdunGms7V3AEjBSGDJ1nD5lRGqCsVXCU
OAdAOkXT6gsXCAV8eEToyIxbLPUUB4J3j14DJgtr7kOKNCeXGqyF8njr5tYSoa9uJa81xqqaeUBm
mXQ1ylQ30qsEGp98aODKC0LlBkLkawGitt82Z56xysapPaOxGFb6hmfTgKvgzY4nPZ7Bwk+ioKSM
zL6KlgFVW1oGiMqooYaKC1HlIqWFmEizblUvS7Y8HI7GkjahLb8n8+tAymAwoDNKMvb72tI0X051
mIqKwVbB2BDiyUKZjDEs74C71InfnNVwhjxfMwUwHFeuCXBVcJm8a4qOIEpIyNgOsx9YlgGDm8qO
SXaGTdiwMDw6p93A3+cICRWHSg/Sbvl2oIoQxZBEpIuVp5fpihE3NTnr41NP5hkkPqqZPEkD7A2y
sQfHoClXGS68GDm5fQkqtMMmFkBRM2xJD3/HBdouyBn1QwuBiI4Q79imy09C/AYocMIWYeED5z9G
gWIIVOTtXIFkIpAXYCiFFBiZa0ThoEC0AzwNZmY3Vs9FMzJVL0ICgF56TXkIieFON3x8eHsfWIXk
V598VP7M+UezcrPayWrxtKnmCVEqiqkhyZJNydBBa+/jBcVIrve2tsJMBBuR1nLlL1Qd7LFd8uKy
CSVxiOcJWliI+arvsbnN0ctMfF4mlU4o3BN6tW6MXzRv1eNjKZFgRmSdvPaw1XymdAUMTJ9G2FC/
vPQo2ofnkHyorzhuWj64zM8MKO8Q2bLfEnV7SlMY14IJ+MBO83SW0QUd/nqDJnq0EPFpvHPI2yoO
D/i2XNoCL5gvTw34DGov8iXhPbD2IIbVGpTK0KSNCgy5gCiPKoTvkaaB1PQZtUiHHgkRcEn6AODd
U4h//Vp4F3zm0huBsWlJgABeLtifcbQJJTxlYGEKm+UrHdBNrDU9EoXL5uqVlUsXvuALguyCA4nl
DAVbIXMWZA4DElEppOp/q0a8IMqIDAlSbOqj/Hh0ip7zfGhpoNEveJdcPQhdbTCRr1te2Q5cXkxP
fIZPQyH6+2Pt+zcHgmHBDDWd9Cif1Ucg2taaCwL+jglPzHuFMwa1JbsAzSmeMKyqEDE9TVuwxvf2
+HPEygY8XDlAF1goykUjVYJF4prv02AfH0uKxrMrJeDrU2Xsf8Xw+ezgMh/tLc1svNH9FdQ+i84q
UYZAEsdYwwOvNTQLXHkw1k3wPHxuODhDTJaHjIMO/7HaLX/1fAd9/qW6NfqySM1D9pRmOsKc2SSA
2gWz+DuH4BqsEsQGGycE+HKBCVQ0C3o9iRzz9w0PGEZSvGBs8h7GGcpXGEwDdEqfLURpJ3omKANt
SNm/dsL9s/E+Xx8yp4kmWT8OzKkWLwSpd4SrKHIhKCWkoEypfLsyvcS9sR4w8NahOnVqUy/bqj/N
E8FIhAz1avn9KZ486aubmhkrx7yqz5Cmru8DHGZYxg0qGp7BeW1+nYD6i9EDUOfZX0ReaZ8/hEQJ
eEYMg7HmkdCJKdpRdslZ9YFqUNHhCzUlFoWfo6fmZAeD08tCfsbSqPj5bqIZigDZtualMA4Cijju
TMc8MoUp5+7zI0wtrgVxH9n9W98vB4d0Dfi13jUkb9Eo1d33unuWnrZlF4IyhT03YG5exy22Epis
EFYJKLUD57iAdYH8Z4+xqafA77zlfs+ZO51dp+Gs2iipfyn3Ov7G9BlaWDsCYTBSHX0Oifr7g2Lf
Mac/XrDe4f8C9PxTqIxYeDmOUASo97nfZo69rWBQEzTquUn2YTRYf6GFUxallhZNSVVOClhhUwwW
8G5t58Gd2t/A7xHH+Wk95sIZEYbkyaRlY6kvldQJn/lv//Ff74Ot+alC2QQokEdwMr9TOjrhnS4c
gH9NtyU7yGnGL8B09JNBsEiBNs/KY31kzgUGUUtsUBS0mIDogQZAh3BWsWsDFgvSMRIrzWBNdVKF
9QB+Fec3yi6/xMskeAxgeL+G1ro8wnLntmXtwqSmwz6778U8mq7FuXUfYGM/6tX5GwgGCRyORNY4
3KKCQctnGx1jPAoANaoesNyyDCQbTRLOsi1E4/yco28rpM8rn2p7BucIinc5foerl+R9NPHG9ja1
NtIAT6Sh4iWboHXpBfoAfQWTHSObBmcAqYEgycozQOjSKafdnR1x7qg+gQadBzGhqRxT/cDxsp2r
vrWHJu9WQvUi3Sm/HItyVDuxvx1M/i2L4/o9gs5DyNArphJZw3msOIiLdNcHy4BSiZBdo1b4CCzS
Eh4/+xzjdm6ytjdk8EYf7ENrL72KmJiXy0/9RH4Coh+B9fowU0eC1McdF6+pGOgAl2GKSiP+XESO
8mv+IgpZ3cp9qzsWLxux8xaiFA0DbCWPbGr1JOEnVGVn7SN1rdtp9nLRTJ2BF/XUCeogI4QIuMQz
3tWobvwiZqkcgx3MAXnIakioi0ZEVGKuLtQaY4RSlZ+i2bCNqD09dNtHNpJYX1mr/rleQW0lez4l
/Aa/ySK6VM/up7t8p8U2ANoAfM/hiD6KKFEto6XKcvgwbgh3tL/FgtZDWepH9bUNHrBkRThfDnKH
JUK806ZZvMeWX02qJZRNeMvFMFmkq9cl8hjE7CueH0/ZhAvGTfcE5Kg4DFIUROyc2mw46dbqGkQC
m+fqzMbV2FcTbRH/vYRUJts97Jqf1UR3lEl6kOcxNdwVVCGHfJMCiIqzFhKYf1d8ShIHdWjSUSaV
tinno14X54Tq3Kc4EEMZQqL249b2bKCAAIdgc2Ytx8MN3zKWWMMAG+mwvQ7BAYR4NnoVy4WE/sVQ
Y/QwjMAjih2O98km+pZ18Aqj9OUZjZfu7N9yxaE/WQzO/KNQcGL1YI+JxcbI9JpoDNHig0bV3Tow
X6Ltd6vMia1qsFB/enJ1wBYO1hSbLvyy1oXY70rtEMN1pJ2ItIhrU2x7VouymlLFIFAUlMw5RRJ+
nOqn3yfJsF7pfHuWcTQSJxXORPplsDf83phaD6jjGCOT9AIEgUKLIMjLLgxvXlUSr5wh8QvqRNpU
LkmEI7McQQ4sjabsMbMfGC/NQu2mr+fgzCLLfootv8zGGtFX5oj571z322P4C2GF8+/vR/4RsrxT
dS/85Y7snzTLNdaAb/YcJzh70PXB75X0HTuYMetIMEYnXhw6EVzcZHdOe9c5AxppiVZfEKjYzYzx
nvptoG6BomXTbsEmbu7Izyz0Rfik5EA9mBpqvNSmBOyrBqx5GHYndjmyjnW3hCUPChUjgBPsAtlU
I6tPm9/B57B/mtZrhcdlZ06xv/6Txw0CdeeCbUk0mpfo886JE+ipVmd20eyFleV77EL4B0U2rmck
PR0InIFHaFlTyL8Ep+pEfTOBTzSV/sqlfVBIETOPkSke42OD9uQGpLlr6UNWaGpXQzlx5EmKOjkK
fbgQwQmhdIj8841yMd4uKC/Kv8WvzDgFBMng/wdrSy/dDEsgCG4D3/zOMYNcD3qwmqr3edaIRTER
0WwbvlbvC5BH0odzY2ZSTnPKM85uh8GcTwgYMrbI0Th5fKblz9fhPy+YUWsAVgYYD2gE2D5IV2/s
99pnqbnKs7q6VH0ZRaRWpQ2vSfWLEi6RWwiCo9CBIv0kNoQZBRqt9YXLgET+h1EE/FpvwW/ZVOjR
BhHCqmhMokGZqJiuQMklcuywKqsB1QOnB0wOnvBOcZ70Pqn/c3pJL+o2PWE/iaj7yJjVG/1AwQ0s
Q7LWqCYv8A3o4SlxaAWWqt/aWzPv9uCyqx2v+sKMhlbBxgH8bixsXsnwLED55F7gIubhQScBfVxu
eW5E0KlMCftFkUVl96pMSddS5GdvSpEt/SPN8DaHETNoFOyMMQcS0lx77fbFr+UKH50f4Nkn0Aox
ImiwS2biiD5ut5y5xUxg2sWFS+qOXCmS3jtcnCBolPNFcug6ylDkAEcq3h5UVYVLDcn5G9bbX187
lD/BpJiGB2tC6hbddat2IVC9Nwi8quhB0HRDDSVJ3hbA5sQ+o1vHsRue34giJXUlWuu7Rrx+hRim
9pTQdQmGMLrZ6m2jMyBCBt3Ay3Y5S9rCQi9fAweEvRjnTHaF7OKHOTd4Kguq8nCY0dAzhHrheyFU
JhD7G4du4mLA5mZ+val/1CVU0DGIOB8Mz0h1gXtM3tMbu+9Zi8wQV3s2UEN/bKItgA6CE2oJOD6G
q89UplM26H0i8uIL2P0R2CQWhi8MwATkmlGJuRQozyfQ23KTsv8kIgjcliAmNamYbAC8mnKmVSt8
uTgbYwoF7PUflJ+VfNYcU7Kwp8EkgnbFIIUKZU7rJ0SWBGMVTIGRDv+VEc5lj/jkazoLWDQCua/8
KHjg0ROEdvBeKMlKI1RduYXlWrP8gqYdysXn+patESgsxkK4Dq6EznEic7IVXCb85Af5BGtmu5vQ
ESoEDHoJsP2/aYPvFUO1vrTQBR0Mp6xj7FX74vEhWJ8zMLn3j4O65gyY+U+0an67Y7ypzaXAAT+5
OBJ0JodAG6fpSSfN8MoAV4UfJN33K8+/4zcKO75yQ2WZG4JNgZgRzZrf94XVNdohrk8AgX0LnZe3
vYB3JszgbugpYNOpBApPTaQV0kU7oZQ5wtt6Js/MMcrYP9G4nuCg5+ELeOxQjNdH2a78ge9E/76f
gD927QJkDJKESEQwuynAcjIlEn3dctEusnX4API/EtDKkeGVVJWGvKGA6dDSEF+BQkJDJjNOhUq4
eWHzzY4LnY6jCrAQfJS2DJy3MG8nyb5B+gJRsjvdAuGh++Vi/5F0X82JJEEQgH8REXjziveDEULi
hZC0CO89v/6+1kVsbNytEAwz3dVVWZlZQfjwTWa4a+KyngaiwitEyxCJZlw2Tv1rD/P/Z/ljAPTw
3kiqhA/NfqwH/q9meJx2F610Oz+2PWau+mp8yijZRvQJoz1peWtgi3mbEo06xWJFkJ/ZLcuYrG6f
LBHUHKPEyGn1lf+Jf+RM3CjeurjX3+nxkjbr8zmmmcyPL64C13fXPHWexfq5dTfsINZ7oTIQTxZN
/JkkyCL7p8llgmJ8HtJGMZVOj5Pfj5EMEPJG39INsgAW1NlziMOvGc1Qvo69jAamfI2scY3mr8IM
OaBxeD+h/Mfb2iXYLzvCZTY2P3qTty/DXdqXSnzIwdABzcBIG3SJ8ghvY9i+cszydaQ9oIY9drG3
RJcQdXVjc7V8QR+5ccnUmPx19QC0Jq5l7YA5EPn98HV+25dPk2mhgUI1bV1G+FnEQZNMKdfJ6QLQ
7Jofzjh4eGxsKlSiRm1s//kVWu1V7RXdPmItE9JL+N/yhVf3VHlU8iYBYvd96oWZwNbC1KpsW6Yz
1o7R9Jtwy/KtbMZmPU6uiq++87+4GOSyjhIdr57Orkb9rXIrmU+sSkmYdwNL4FBTe37kf7h+lzNm
7o5Pf+toMTnN7JctM/WmxV9eRqv+KwytE4Lu4yCJN6m9eekjuFYXnUVzb1TNi+16bdPUv22sBlck
e4bV0w/UNjLDEd75aRD7xb3L1aY/+vy5XwSxB4UG7qzJAsGHFMMJKyD7Mf+3aG1/no1D1xpC2ljV
H4H8n3svNLHd8J/JyR3Tfpjrnz+SUayjafVhcOi/2J5Lhy7j6muOS4Vg1w+9xfL6LdEsTDL6UiXt
n3h1bdqYoLb86xmzqdi+nd41b5bnujPrFO8ozTSMkjGtU62O0mvVnLZ1iOsSeqzzsvkwHYML26E+
O47YDAJFlG5A0eBkcvmeVzg7SiXxbybH2rSxGpuIfP2xEEPvKTEBo8WjexWhe2xzV5+RGPqe62M6
VcxFL11Gm8qiftbYg1UifxW1MVOl8zBROb1fh7Hats0xrKJnaxDRsrf7IpRhq80He1E7/WTKLtza
P62bj8qBIXGqt6EHRfu2HStY4QZlcOaOj/msm0alOi1vR4WcYcFmsPkSCmPL8/V7btxq2a5Ye6nt
e7G58+LZTkaLL5bjEIY3Z1iZqec3+f7AtpWTeBiaIsGuXlc6TAuzukrZ4dyZ/GvfEA41z8N09VLZ
fIPvpm9enfnNSkme+sXx9v1t/vksr0Tcx6920WugEoPnJRsUPT/HVOnyu2H6ghC6fIuFxtu0nucb
1NEAmsCO7r39R/JNnRUg7E9IvYUd8WNEoSwnG6tvaBiaj/8EL3tWHfxI6jLa6vo9Ihh4TFjWm/Jm
HNPbVOjAx3B0GkdHpyJNGtlcF565IcPaTcg1Qry3AWLtQp2fV5TvJIaXsockhu06p1msd20Cy/k8
E3Z35lG8dWZmfRqcg5ZlYxV+SC6Qa0urLkQIl1+s7haaiCGrOgccUS+4yNUKfW3l069u2u5XWHLy
Jeuk5290DB3kzsbpVgUf2OVhMYSzahq5J7HOqrsY8OqtEUy172W2feVzW2v92pj/W/7jTV9dlo2R
ruYDGydvYBAvzGsx3831ZOv5bhJhs/0anlW2DsVFcL3J9Z2D5VX9WJ07Byn7y/EW5UoDiMvrfzpg
StmPGRTH+pX+NPUmucOZifktOWWHk67raCAqrkr023kTiE42uqU971k194bQQK1ZznfBJT3vTW8F
DnJb1h9zPbTww6YXBm8EH4CC1s5NwreyAzrIna9ULWiHyMJLG5MoyY18axKRf+SbJZ99rWRbL5rO
ZX06lnD3cl8Mkb44M5YuXzkEtV1112Rp9Wwg7jWXQYgHNLRYDi0GdqWwCih5PsITfL5x13lH5cVE
JtxQk13fHA9IyPlCDUsx/zP9uJef7cwvQt/py4GjjMB7YzqCAyDFxl4hzvC98f17V4MZccSSZU/T
t/g9JDrICH4jBZ+CR4lencuvWtVaxB6MZVpWQi4/XL3qx4/C6FLJdHRzc6NpdftxqJ+dV/KglojT
v/Zv/x7tu2K8DsGRlpXDzbi37TUTQ69v2F5RbLbsFAZQF1CTjTTisJQPvrmCmCVFJV18DFbjbE/q
1g/QbQzjnh2YOVHN1LcJ6JyooOvTarv3wzjB7OQiCHza4K5aMrTQoWgETelguo0hEZ1V1UzdRiHe
iNMu9R+ow/c2Bcu+knJOXgbH6jIqlBedgpS/YLy5OGJjSL+tAQUSHV4ZjkxsUC+83yO+XfPGayTv
5086W81yYd9FmciKdSaZ+hqGgRXVk9FCiyTXzLJDNwhjYoIAI/qLVXEPI9iEtkUT15IVYaLBgn/i
F2ciQjfM0UpuO5c/NbykOsGPkYuvj1Pcz2j6k3VRr3nq33W0ZKs0qMxHO4+JKEHJRKP0mlw2DZNK
aazUj5bobaD0iHmfMVH+oaPSzXfnQ5n1ojKPCqqpgPOX6EKmU6qR3aO06Z+HrCWkaOXXOzKwPEsZ
nOmpVBb95LeNmlXyKyZAqrJMUxdMN7z0w/QQlBCN2B4NlCgVa+e7TMKb155paQgsd0U8nrziZ9dZ
lpfDade1yPX4FRCKS+HWP96A6w8JMjvjMc/6WXZ8mhw2XbWB0nMdKysQO2njEEKtRC1ffRyqih2T
9dwo+Tb7gX28nBhJ3nZhTGG65UmJDNFhpurSGEi12ESYF/AIxVww1TC2o55sZb8PzVvnOvwTrCvf
vSieF245EdW4UUXuVrLFyKZJQFta91LvVocJNAHnEBD6Ya0YO4uaJAym9rWkGxLeX9jwm7L5ZDU7
Biu8/sVNY36xYymeGBhVaUO71zcnTzHWlIpMk+WU2voaJWa3GWNtEyXcxnS+b+RXjOSFLw6m6syA
DI5snyEYnls5nsQRlfZlEJP8zFlqdTfC0JliKOnzWaShZgSXaoPsTrNsnV4579y79sIzvoWMqRoM
MWOe77LqMbIo8R2y0e23IFjfo1Pn/ws5zczRcmAxxTO3tVTo53/QCU1HK08N9ArH47WBGH1r00Xi
MHQpDxxA4bZY68Y91KhDNl30pxtyFxjEfgx5mOmp1AU/eHOnL+crGqxC9fgP/DCjIz9+AlGODT5g
T5wgmU//c/1m+hM3/Kpe024ABydD1FShnVyEh6n4oXyK6fmzNnSvLGcnSeseEUjxoUqHuSOJ9009
9e5zMITDIbXrokuF4Bugmfqa6CocNWWs4ZlKJsT+dOtkT6TelnQzeafFPrI6wzYv1DM9gWBCOm9J
F3ocN+rpbyhLsuXL/5MzvHtfGFcjU0q2QFVW6g3mZNUPuTS5p3mLYPnJjunRlHLPPDML1b4woTuc
Z6uJz/F9ki1K3Vhz+hEnNxjyVX+YgkNtmRkl3nNzstek2RrlO7OefFXEdvmL/ikYClw660gc8hCT
tGe9uWHfsRLyiYk0u+ZhEjCyQt/eevg0VRlEgaOHdbfQPw1Ql7+pbVOzqfVrEJ/u0juttNPn+AlP
SLbOa3J0Q28UaGMbN/k9xdxVmIWfBQMbWyv5nW6lxzbCWpaTNA7jUH8Zxl3laeKyFIguwlyOl6dH
qZwXy0EXQsw5H+aPyPlXlesw0QGZAVCk6+SMbiqBSNL6HUjkaVik7obMrephsz441wyz33Q+63K2
ZRE7ExPvhD7SSEXNomjsyG0i7WB2EyrBcP3108B7Pp3vf1oODmuSYZ8QsiKLh/uII8zB6nMk9bzc
UG0xhXMWTuqd84/L8qPAXn4Hb5F2576eeeNjfbWwLmw/y4T3wfgEn5sI6eeh1XD04O4R8fP5H5DN
H0qN+DaIMk88DkauL3evpEaqceLWKQIoR0jRV+PwWl8Z9yweEvEwJvqABYp5j4785Wf7IyUhPV5/
SPdMLfIDoB8ngNxXEKM6yQhASEHCQOtSwsAgsvx/hWYcNzcrNSj0zV+uHzHdfmVR6Pi+EGypawsy
zDt1FaQsAR0sobJdf/DvpzF+TU6Dtd5PuGl+5Bvc3+iXHQTLQGRoQTzrpL+f97dw9dFSwpX83jUT
naPHM5cOGbfd4glGIud8uBkB45d7R2ha4p2SkHldyBtNCpXRhtSQwiNuPwiaqXdfKv4W1Loq2zCP
2i3S95fuFepmBNQek2vvta1vP10PXynF+yWIaoswMMZ8hFV/Hg0CmItWXhhYzsq9LGtq05aZoTSP
0mfJ3Z3QmRbedRFtD0Q5Ml5PhUfGM7B2DSMPrOOrNUg6/JGuh917sE+N0wD9tP/yrP/5nkqoqxgb
ktqrL/N3PAGB8tr0d5/sy1VDmmZARYfZTRQvyL7zEWIjEa2kHKgfsm1JKX71lAejn3hjeLERnTRV
f8RXfNKrmvLRwlhcfBX6BVahLE3lNq9flNE70t29nP2hyXXti0QdXRVF8FcuuOleqKGA0wlH2/MH
rZYL16cEyBJfhonlGTvh3t501zG92MfgrBxEjgBBorQaAly6v1lIpVjP3ha4VprvPVOwYrU42lmU
ZGO4KaYzRWN4w/OZxL8dfmUwKFillUZtWIfj1m6Brshm8uOQnYdjONGh7wKMm0RTVjsgMmPjM2uk
vttKyBflfb6RMwKwmevEG+ef3S/Co0l6Q5DIiVTWwCvkugouqe/kAn97quB1lSrVmkVs+80iFZdC
f6iLSYApsezEP69YHZ35TAr6l4dKSPVx+ugenC/M1MMT0RkZIzctxvzT4dzLnU/k6qSw2IZ454gf
mvMQFXhIiwQIG3KbmAYXVWqRD+BfnMt+OzJmAUichdRDPjd6TOjmd+Xcu6XbOUYyG0ZH4iIEMqQ+
joPT7DBbmgAgffLG0aXjZJESiexymY4I7PNi5fj3BXrWSn87V9LT8k1i27SaBdmw98x5sojFctJz
c2ZybEgYnsx/dv1zJL8ToM6HevxY8cGLPkB22l2gW0Q7jnUaG4hlTM9jZdfEHYzc5cBwbL7rxzLl
Y7SpzH/kpxxaYHULUu5SOIuO1XRdhOLI8AiKpkQHsPI3OPucNVlMLPPvyw/WWY8RUNVVf1sRyZav
xjPiWJ3GSryWOGRJSkKy3QSxm+/AaCE182uAFWdJQORvE8Wyj13/xPnQIuiNTiVZ2Og8DRL+4I4h
dXZ42s/n6Na3zlTa0EwOLauqawh2bJNNqnVw7zaTRN7/MWd6GJ3cuY2MsONP4bjn1ba0f8myR1KC
FomhD2EJYPVvf27GGnsyHsXEyfzjuxXeBZZkKw6SfIxCgfxXaXDMeF9yEfEU/j9XeQu/SwliNTqA
ab3QPc5QMeoqtx6Fn4IEJlxc9vjrqWo7GYAgVOtRC1VMWi6T+Z1G0x81VpW/aQYE1gohOJqatjik
BIectfPYvx35kdQ8ZMF26N8R9fwO1pFuNRUln63RVRYgs8hXpahtpeXb+iN86U1HvSDT4PDjJFOo
KHWGJ8j0tXfhCYzo9vtX7ifQ6alWnJKAttodsNSRO/eIDwBq3RD1sfNH0yhU58fP4FMZTgXtjr80
iR+FbPzSgd/rMaVm6e/lMNQpqvRpNw/+0Cf9tsgPGaP7MmSWm449NVciboOAoqLnM75GPjUfDJ6C
kVYrP+bccx3mst3sGERrcfsTigxb8hQcpm+jUz9krCw0E528NJdp5KJFwLz8qQPH6UzAGpdBSmpf
t5j3n4bPQQc53ITKz1Tkj1D2NHl0q3U9mkKwHXLDmta7FGqNqRvtP+EN64/lj3JOZaJ50r03zo3E
O7Qt3Q6FfgHdJ+RbPkH1HwnIGkt5TqCxMuv2IYZLL3QHyJVU9AqPcDeprZ34wNZ1BLNX1cS/Q7yU
f76B8JrsdnsM6WDx/bANlJ+LirzEdhiqq1gbSBxGwV8pYvMzLy/XkCff/g91efJO1OA8dEP0/5fP
N5w0SM8Spr+HJRTIuMIXuQ1OXdi2+i4ZtM+0JLJ28iz+EMQctBLP6rodDsLjx7otIJ/8yLDI8rZT
6J7GWf8fTpVzj91GZzqgxEyjOvXg7jVleJvhr3PNiaZDaGju74Y+IDpMx/lLDdUfQTwjTwFzqExI
lWgunqcyWVr65/Kbn1fEe6je6RfiyDLdmel64BqLr9vv8+MzGy1LwPPmMdeID7UPHcPFZYePsi78
9/PzMQgqcprxLpCjviqOmBGJQ6G3t3g0TrO0HttMrqlHM3sO8gNL2HW3QnHF30iZiKHo+Cl0AyO+
cy1f29aWsuoM9oyuv36tq0SbVkhSm/tuLMIGQvAB7uVkjVamv4RyofU8vIdHJbuZ94rxH/npr2wg
NjHCdlfHxN9LW7y/0fB1CWdoI937h4+cAwERXLd608+Pc2lgwWkQVq5SS8Z6CHNCkx/IdDjpECcI
a3OqC6ECkNg6mnsxaVAhSkWnTSk/2tyb2Ng8PovzcXYQmt78v2eLkcluKbSrcynjV7BBeTspQABE
q/LxRlpVWimMjlWl5U8+OmxDH8oW2TRlZ56vfGdXBaeNTZdsua9SLVn6Ev6mHRAsxCH1MelNlwoU
I0GQefwuqItlAf9ChRkiLjDB+DDPxM27OKmECQ+irO8v3u1mU4aP3Xk0LaWKrOZLsWhBERWGOjTn
49enuBIewkGtdOqk5s3fQ6Z7VkgIgufeAssHbsV1RUDbAB5DAWQ8IIvWD0CqI2F2CdV64d5Itx6j
7PjM4gFLloHTo3ObnCY2h+gCCI90Tp3bEJamQkD06utBnyZMZ3l69dcfJgC8X75iagpOK+FJPMth
/8RTcDJcJLyNxrZ9P9dD7ES27V3bRK+WnEsvxRWczlpIIcOcmWMz1sv0NtTNFQ/DiTVUhocjW2IQ
bZqhO9wvaKh85L62P4zamjErTFn5etZWImO2JJAoYxVnoqyKNL2vS1eS39lgJSntldZKr34Ok3y6
kf72MjdAIIUiYUYkUY4+4bPddEGeH86L0Pk0fTG8KB9gDX/+imD5yUwxtAwdNAGoTU33Z6ryQqOk
NczQ2ni+oajbjSw1+b/3cei3JDOnkgmr3jyA4U7heyXdygZTx/S3TATwmm7Nox22jCPkUI1/71WT
lvmhnnrWLrN5Nel0PxiAGopOp16oN9XGw/nQL8SeTWidq2JHGmW/c9eysdZOxWN0HZ46hgD0bwPP
/zrcD5NJNUTYmtqK5x7h/vHfK19+fLFbS9+K6WdLz0OxtQzGZJn3faq8/1zvqtZUvI1FwW48nOYi
a9UoHzgkbIxP2fTWlBlNx9lv50c/BWRniMS9K9cBUKnsOCKV/koRmnGWGtMoAMVSok6yhZ8vlYq/
MWO6I0hbarwGw5TD7XAZyT3kgcAM9ZAddhyGe68ACQiH7MYyDHfiO//98pEMRhjXBRBD4qFUeVv/
I640e0E4ZHTDC1+8Dp5xG2eBY3RRhOuIhZrL/We7mQ1P9PalnrSAKtNonmV4LIg/90H+5z8uX9fG
WQkns3lCG7Ud1sNl9S/qTRNALZ56uS8mVc83iWlnGQWQqtCTTasWXiazJnEQx88/6oRn65gdemA6
zRALbAD2ldrvkVDCgBn6nfh9toWgOh5OC5EczSFfcqqEiv03Pdy0zHnRFPnd/5vC1VB2xzLrxR9K
GLg23Kzkw8dqcNaydOEcrCp9vQm/tStCqRNE2Z4m6wkySRs2nEr/ZBJsIp6XiqLlJB0gecsj0XIZ
LiWoCyCus41MUF3jznA7E5xH+0+WCMPdLDuIvS362dZxaAJ61Tg4ip/ejnd2rKFEsq5d3AHNa2UA
pFNCwJ7jStCzJ2rKxBc9GIXt29Y8pQNu3YCtDuHYF3IRy5F9706S+Q8Ulv8hMcxMqNR+nm07Ol/P
fjw/Lu/mmbUWk3yu+hxsbZpdWOqpctaRFq+/Ep3tXF5UZcSP91JAWSIYPZc3l2oiX2aL5ZCajtNj
geARo38sZy7y1vLzVT45B5BjF/W0WUtJuFFJWYIIIJvDFEhkyqZqQH555hS5AEOPWExKlAKza+xw
u9dT6+61UD2aKX2viE48fk+T5OMd0cMeUSQ9D8FR87HpAYE94sQXKWsmVz6YnwG0aJs4UtmUV1WO
FN3L+2qw+roHJR/u7ECiWvgNwwu+JDjTHwBuN1a7vrGEho693dsyrr4WiaUoQekq3ttui747rp/m
V8UIVzFqjzAx5WxgaTE0Q0gMOlW9YJIzFabeb0EHdq1CtOsqCZWm5ge+HStzZVZDKU/3RBj/ESCa
4yfbmWSTvUMUDLAbjmlTHZb/vGYaOQGfKtzzj/HNzd3vreIzrZAvN1TLkj14LZSe2H5K82Kyvfde
suwqaoFOSdeB8DzWkCbls7cuxs+1p4sbcr5F11Xi6pp18VJxnMvMPQJiYP8sWtNW7t7YNXeTbEvt
xMWOI447s9AtWbZpHPQ7M10T9+rT+vxt+YbRMD3X7k6wU/fP8ebRFWiqsfbj89pMVdkQMhxi11SC
ebQyQm1pNUo0Lvi0losy5YJw3Xx8bkbxVshaQ4tuUyNqkjHsugDk4Kl4qdyad4Z7qUpg9UGEDk1M
nBUbDE49GY6WodJQskhduOiHtzD3BkYYA8mdQo6yjw4d7Cs9he/X7CX9iZY/obX6+sSR27YWZiG2
Y+1clBj6hc7DiBcdkyInrWw3TnQ0UssfRpeZIzONz2JS4LcD5TTbX1Cwgvm2hvRymByfHaaz118F
f1nUNyIIiyKxfs+v1Gk0UoJJI59oQk+D9ARz9+kTX/EyOh/KapztUNy+Ca7C+CIwr9bJyvxgoKYd
L18HlJQURYo1DNI4zBBHqYz7JUTYYE42EUPW4RLsMpSMMXJU8ntdXTULzgz1QOHTO+yAvwhZz2YA
CsAZHMP9GiIlCHL9jvupRSJCmWu3aKZ5+E8KvXmUufcZiV0UhioKKY2aaq0fvgiTuF3emm5A+Jxt
kW++xeK/hrcyeCM3JJQacibLJyqC2PLZliIcuSPfCbfCF3VP/i/wRB/vJBz/pQr5scc7XE1y+8Fz
vI58RUnF8VC+zVwwZuQ1WUnhwjnJkOckCfIFE+fEyhAlQ+/4AIXWzZ6X8omS/lJdeHeH3Fb/5KPc
qixt1LFymd06yXUkD5AsAWdg5OdhMhsxqhb0Q9P6W13pMO0EJEK8AoWcV5+C1XQcO1SPf1bJZ2su
xsWHsetVwIM2ZEaZ2SpbPkxO7hR/Ra+ejl8j9yY/dgaoxmavGUIoHlVAJxlyAj+yNaezFOQkhQd/
XIebvikUOElOIgfTPYINX99CoRSU9aGVHGv+VY9y5quNL+gGxoIY3b2igeeLZFCanVfZ8KJ3rfBy
t69CT1PU2LZDUR4A2fSleKtJHvWCtEVK+R6m77pT0PMPHdIEOflxGdxdg/fsNbqCIxAbAFOQkd6p
vOodB8+vQv1a2Xdv7Wn/9ZPtbLkSFy8K4WQ93189Wvl+AlbNDqY4V/nwJNuVQg8l4Fozh33o8r/Z
p1rvWi3tHLPi4jY6TBatZGs6eMlN0lu16sVbFa1/u8mIcMO9L/fKcWX++GHi8U4sSWCOv44BKtNm
Je+DJRtP672Ws2OEWJT9Pk3UwsgW+nNEa9fQ1vToFxtTQZHR2II33GgZMxNoTVePS5LVCvwKCzP9
rV8rZbLh8zJkCUhAHKRRPjr9fRxKHyRgCeFFR/Ibmua0MxnG7b7pmkhZPRF2yyk8rV0T9FdgT955
POQwx88raA/P2D7dNYHjrbg8seCsq/wl+/KFUFwwxb+kkBGhHSk4yhYns3BoX2ZhT9p+koXnG+4m
NGUbWaBLxK4ZzG6ZqUv5/N/ecD/sTuHCXg60T5Fuq0xw1/yO2/jt+v14yjNftmMtejMgbfVWm4PR
jsX4Xf0GDztMlAcZ99Rth1lmu1YvE2d3ZP6T/4ahuVg3xd/+6dJXJ5lnbq+OmNaemqnRjZctYBBP
YnZAdeI6fg9QdObd8Qd9Y9fKRTPxpbHN8CwOm3hVE9mq0mydgp+X7g3kiEzoAdz697cpLs3X/Y1t
1S7f0s+CWvwRuLbnskOP4WU+U+E0xroL7C8J06HkHCYXP5Wfyy8ZqgYl44zzq8ryGOjxcfqCQMQS
tTSnkT83FP4WwbviFYbOsDdKQKcuTG7rjC7UMfl0ZW8NkDcdO/nF4LXvcne/J7k5BDcmv3hun95v
nByfFWnho8V6UdJGph2bsPIgXp8WggcD5hhnB5OXD6PYm/nbrRgSe6ZUMBbLkmuZAD5KveX+Xb/n
51acfS4HU4iuvv69uBg9DiN1cEDUD7Wd+Yhwv9B6FzPVeOBgJV9oZ7LwF2HmP9La/5+uxyowBpAZ
RH1mX1pRMXbim46YDe1KzLLq28hilP2aSpAfhw6vCto8p3UbN+7ypTjHSroEWtLjqheiZvtW7jnI
l2EHJaT9Kove5QtyAakIxB4xrc4n9jPQLEJJtRk8p53QVRBDc/EGAiVEsXR6Z5jFUCRgNslGchjY
LVIETKfvpHISnTF07N485VPI/3LBDYUzKVOXiK1ErqMhcP3ZfxykyG0uGau6jvtQ+W3NhgQlVGCg
tANCiP8c5Xp/RYbUFUtgrJnIcrvpLDhNMIlBzFjaZD3akdngLDfPtJefmITs5ay+Kccr5Z154V22
LPFzo/DrQj5Pz7oJHUEBWzWuitn/rmpmNc106L5xk4l10G84FYCxlmvROLALUl9ZxI90a9HXR8VJ
HjkSkzqt2r1oYs7Sc/P0cfhYjuOsDpvuA52CvlkVlglmi9W6oYrOAHNyvd/fNJU0hWp9UwfjVQv1
S3k+ho5ouhT+aGWFyDjGzskZYFBOrL2vs31oPYi99PXl89vM5EafQbhEY6qltKqlmNLK9j/XqUaC
EJVk6VlOkq+szEEog6KACTCyZnqcRm1WrIlL2bH+m2By6Dh9Q7lZe2kpqUX3kSz+yK5+mG6H69+M
5o/qFKc7XHSyPdVpXvY4V4DxCh2MSfm6kusQC8Y7Tj/58Q1/atnielW3N1uhcSuxtxxk7rVUb9sq
1OdD1qNOHww6DzqsGLHoTQn9gdbYSW3qGcgqGZD7CthuLHsPAJAZSh14npmYAa9/dF9fD4BguPMh
YQXqBU9J8C7QCSUo/cvA4d9RRl9nIA1SS3fynbvs0yYBWJ1Cv2b5iSNBJ4TzncPXC4ChdewRsBCJ
Fp+3wPvGzZgmapdytpPtp/vHRWk6KrDN3fsQ7sB2mOGTvT8UhAi5/zQHjYa/ePvZPouJRp4n+yhG
YQiMIbCJV3KiLuU/sHmwH8daB+iJYRHU/NPW8lxKrSpycPo9L3Hqphq5T6kuvjvNnv0V6oZDZTpI
3bVC9IVqsU94zxptJMQYJPcR3wXNJeQg9Z2x0f4bIpgu3wk5/cE4kLkCWYgAQs8Kd28sY0Wjf1Jf
VpBcpOKWt8zVy+/xgfjmZA/Nlvp9b25vgKP0zRaZ8uJeOeQru3sjrkB6KfCKMcvxsSwCpOWcMeJx
TZu0f8VmA52vhapifFqGBMHBQvsNyBPGWQdUinY4cLm1l3Xq4A8U8QtcEPmmrgB20WIiIbmAVg7V
pSH0SewQOYokZ8dAoAfQyktFt5FUoPPQfXa0+I5Rclk9uBifo21d6D2/PSQb13oOZHrWDiPYhW8b
iCZUqbgCi3Ur13PDJeVyz6ALuGiCmFHQ08wOPW1gsNgtT5bsXK/dmKHn5tDXztKOfTkAa5VCo6/P
03Hu9goYJ7niFbY6XDg6ZwHtckfgsrU4JwV9hDO2nYN5XVpM5lis41eu/VjVMvfS7/37MHreAtuI
Dir+LdGZ7Yex3h21NRCh3KwdIpgH4saE97SMZt4i4E/Y++bObDICSqy3uZZ1PuFavawFiyP9l8dv
JOrZkq8xx4IOBClPfgPLuePTP97cexC6f3VoIWQugfVhI3bvxH8OkV1z1V+qxvLq7fOlJeGTrnuJ
gKdwYtDZSX7fSBfKf7CNKWCb0OaSxahDrD1/b5F3dpPTyMudgedk5Yz33rM6XZGPtTQVPYRDOjSG
reWUihBTa2/Op6H4QNmBWcmhyudI1RzIHb421g+u/+S5b8An3JfA78uUwy2x2hCD5Xpyr6E46G38
fD2UfuXPpZOQ+g3iUGJIHk8dwH05P0j1PNjTrcHDpEF8saCT/zvXEwwnRrZczLSs0EaVJQuuiZgz
3yBAwzlqm9H+ZToiQnXRcyzIAGYFTcccQ6Xi1k8cJYS+q/Jz+ld+Xcde/opZDaBx772YvVa1M9ua
mIyxaZUh/VEF82an/88FdNcOVXjmu2HqKqifiXvP611egn+wv12Lxzxc7UuXWyeUyvSJA6vd4s9P
SwtNXTrG2SqPoR1+K3erv+bsUFtSlgL94F9mE15+L6bS5RzdvDqta0upNZGEyGZ8vp6V3fqo5dLl
47Od33GJCsEF48DDCD/d14UYmQt94664SVb98K9uX5ou8rkMSLgG6AVgX7LyLHKxI76ve8a6HUwo
EI810vV45Lzriid4MIFOibQe7pMVZYOa2tO0MxwdMjCFkA8ywObR915WVshtSnpmA9De0D2wfPqg
dy9Ue0IAVabK+nUEZOpPrfnZ8tVW7N9mEuicXqayC7YVqFmWrVPSn0v/rkA8lO9R4f0pQXDEIagS
C83xTR76xCExSnS0ICj5+qqPS+fQXLWe7Rtj5SvSXfMMrDq977qrOurLPmK2EOJ5glc11NLpEosK
1Vd5PrjrZjqLH4GU0V01lpvysXQd5PsZOQFa7+BZuVZykUHGZ3KC/qLt6Op5oyV0rwOnx2nDEoRQ
BykJTMd3T1YTDUSVzsLs7ArjgaadmR97jQoCsfU2s/KXWYOjSzhpppGE8x/NFgNn0Ush6f3bQ9aL
q15BW4sb5s9Cb8xMyshWtmrY4FHTU3d2z5Vl9ToWUEQJTBFKn0ITrPeowSNXyHBz4XTVOvck++e3
TT0MRmglv2EB025g8a7e1t4iSEtk8bVLL34xj0h5/CiHLtH/yDwaFYBZpmwUhysXS4LkFlEBnq9u
Gx367HOiLBYWP4R+hrjOHuG/3gs3I/XBPrHEv6+daN99TXjFfPh/0qt7u6oUHPeJ6FY1lxn7mpCa
GkW3XoTVDlzICUz+C7TddOARgrnEjPib4mjT5cheisuEx7kdAxfdQMbUnXV7zikk1S907kiGoT2U
LzRDcS8vZmzX5pb6JOF8dPeR99tGVuB0sOQYM9yfAn+nnwltutCc20aYUfkIqT4oNTf1laHggYGJ
kfNXr+pJMCnsh1ksjITe5Tro8S0y70GubghZ+VZh4aI1DA7luYli/TfJIyhMr7cStFbCtvudaw5P
aVCSWq23yrOcx4LaOvyMNnK/lZ/rIWv+3rW+jnLSUNEtV461buVblSVHKT7OV85NOuD3w9ujsShd
3+kk6hpOGENbFfTG4Ld4K97NP9REi9ludAcgZCvvBBTGAM/NSHTzC0XGF1zL35hidq71glt+rpzf
N4CMxar4aD8rr/bm3zJVWzM7Fala2a9tn69EGHk/upu5PGGJfjvVNmUjYB/y/eLpcy+/mTycYFw4
odqV+CaICrIQ8hks9ly5NZ5dWv5qfuTU95WuFRr2bi66W0eFKPssWQUxEUrnbl6JTxbi67UyneWi
PYLax/bXs1rj9Q8zqfL6O0TkgHDdyHAoWCvb7utn3rr1mMdXfJr4299Gp3U5AGRWTMtbMIRPvsek
zUT65dgQFotirctTPQ/mg4dugadDJlEpDHMRIkk5K8lMPovE/3Z0fNV8pfhVWeBBYTxM6rixyf12
VIMzOZa5f5BYU1r9J/iUHt0S5ocgCbaUAdBWHm1KZy9RqTwMjSmeB6blbbtTLz/YK9t6njp/VUaA
bZwZ82fn1fR77GfacVuOFe1elyGTWfRXk9BuZp5TeXY9S3CJpMc9OMuSTyEhV1z+X2KKa9ILKHR2
dG2Kfjtf91F+pMoX9AoeN4agFKd93e7dyES9AJKFd5jrkCXvQUm5LkNxYIey3bHXWTdGoHX4KpXd
Rh2UGlOYL/OXqxrRkoW/TnSJd1aLl343Lvb8xn+Bbvcy4Gva14z+PWeL28Fcht3ad+eDbT1XnyZr
2Xv5QAYUBl6Us/3VG28Cv3w9V+N86PCQV6MFTgTeoXHXg2138ZZiz+dOq0GXpZAIX8JYCS/Y0HWV
d28HnKDfMNe8eGeZisp5acS/rtlqSvMc6xWx9t+pt2Cr1c3+5pF0bHBTQOjcCK6+PBhf7tZb8rfq
Pal54pXn5NrJ1a3tv/pxPbg1tkQ7ygAlR7aY3xQvBmj1NjSPaKsUo8X0782KbOb3NaEcwtI9d4LT
Tj3RTpZe1VR0DMfK76PNSXp0Ga7KmVPNnroMfWrlXltnivuu08C8Aq4mlnPzNXx8kgdGhZ/YMDe8
lR+NeLp57G67N6Oe29ZHQvD4u55dtB0tZ3mFRb5S6Ca1Jzrzyqa6J6kzc9zuPQZiM8Eci43j7JWt
bYaroeYTH6RddJwYbNqPj9LEDl1rc9NLAYYsiELJILvegwXqm4s6fuWcRIVa9vfM6vUt+E7saose
+7gXdA4vvlioYp1WC/F2HuSWYZJbjI2v/WPzFnEo1zYGMX3GoBpsKAZH3hnD4yQFjtfMBEo755Cu
VXGlc9dc+/Mg/Z7NVrPv4pJDu+WfFuAsZvSDKPt+/9oCaUvuvnGudDi7ygoH61qzMHLPqlW0eVv8
s+he7hGk5u3U2+ZY2xUL4+vsOFtFTFjiw2ndaGHNrtsXnkEDoXnTvd3LLD65gG7eexc+hix+y+yp
7ne0WlNWiovvn02aHKOsPXX6jY2y7U0rnSpfgQOu/B9dD7OavXqrn+Nvx7RnsBo+qcjxtIWB0QPf
/F+B2vXtOnih9NczrXllX1pVG+vmHWBYW1YK8aKHea8vhoVldWU7orL3d+b7SV1Obx7JkpXgZ4rF
UPfaL4wLZ/yH6kGmAXIEys6O/ScLGZogtpupLo5HJ9NKfK9YYOwnq5+NFWK0cHxdu9UthYw8bF26
P8R1l7h9FHfae9DNcA2uZ/Fzk6Y3418LKRAz9nzL6veg0u/nboazo9M721r9exrsE/yvK8bnIun+
7LtJzeg2n5L/WLqv5US2JAqgX0QEvuAVJ7wTCEkvRCMkvPd8/azDnZievt0tqDo27c6d6qzDR5th
CKkRHbGriz725u9etSr77Oj8bkjpj3BKtkD8hexHSrD/bZNv4oWKxYrp4SwqZln2ugF+x4ep6hzi
Mlc4wTTcFVh4SlZ4j6Er3G9BV29rqaJZ7a4QCX8RFOc7tCfiLUDO4nOEbR4iHk3TWB5PE4hB7lBN
ZUuIXnCexEHZJLiKmlaXrq/KrHjtXl9/KFq+3RupXrImIc54Esfq5/tOBa/yLwJHGudqjx+1ZHS9
lB0QvnDZq2sU+0tAhztXZdL3bsheDuWEStFMe+aWPoSVsUHXhVGbGnWf/zBGYHG9/2H65cnXct1Z
+bivZvQaAif+wAZDrC2nR70ALm9jCGEEPQi0mbPBHBjDrKQqqA/TpdwXxi/rsBvGxo3Z9/79gmO9
kBjc5830MD+ysNv3E96Twri7zVcSEzREuNpyXW1nq6lQE7lgbOVbyQFqz9yAFTad8TxlSbqDVDWI
+OXgXlkONrS693ZnrWTt2c8Pbz+nklRtFeac0r3Ud3/P6C1Ry7ZhZfJVcRiKPN2bLWuZ6G2h6La9
FmTpLAF0Q226INmEF7BbVuY9jgsFdkkU+UicHS4H7ojtcI+ba1aTw+KdcJrWK2SBSNNqPrJmW6QY
MDcErJJZyCrElENcDeAyiaSJAs2l3kJaRkk/05Xf7eMK4xlAZ7p2EStH6fIGJf5HIoGsXn8FfP4v
kFc3PuEH5SneMRRS4/yV/r5B8YKLXT+17miTT8dp+uNYG/fyCpJlbeHK0fM8GFzZ70cvel9JLXfv
ImAYyvrp9ry5HhBKp49gBt3ayWF2ht8LyyycQOGYKGR/48MLzU5o99b66HbOQue9Q6B7Uz+8GC6+
ac94LfsPE9rvUwKWka0ESApwVUxJ9AoUCHW0cuqVORPQX41H+zrI0JeDTbyaA8klqTuncogduiez
701viadYmOYIMtpaHt5yMgwaZteQZqmBvY7mnatQ1w6vHytazR/y27eNCj/e266oYnstqTfMNG79
s1Z5/WfpOrj1L/fA3hZflU7f2866tO1sZQhzkHNkMKrC2iFbMaQ00vrCcUCEH0FEpQPmxRnZwYjU
/ydTSBPHuLnhLR4OXAvJWHJVxz6XyavVJb3q5P0tkEmFPj+Zs84aOnvYl6gzFsD/8TEuXEyJyTvn
h2Y94vwsRcKJio6R1TI9MeFrRyMKjdUefZGfJkqpvIYutZl/hy8Bnl82T7OWsCMCNzr39ECwPowS
EmeiX/a5uOX0mMpilOik129OucCk3xfSI62nklLxsUWZTQtSmJHFcB3m0mC5ye6Voxge6yKqmY9j
G94EGEEZQgSjo4pUCt8pr6rcXpSjVC9xUJa3/YftKN86Ssg2lEldC0uB4Y9bZT5KTh+7YXzRzY8b
WTF3HAwfN3Z64GIcPoh9x32SORVwhOq7oZw09Z1pRemKslfER9LKwYv0Amw52Z9dcyxEVb2U5v3N
AEziJOrbx1JOeKu8Up0ZC4zY446q6Wzn+IF75f4PidK6P+suBhoaYbtG/t9TbBVSLMJN4kFCJwIt
S3GMiQDBUSBVoKcv/qXd4XcS+Hnc568IEgUxILssOYgyoy4mwTJd38pL6er7bxqEW2xu1REwOUxy
fc4iUSBFfhtt0bCiNv63/3x2ziC8XYSrpC6w3WB8Le0+HKM7o3DD9c1tG2l2aQsPGqv1lHy71zbV
U/vZPHfXX+l/44+oKsAvNJN5C5YCKfS70rea4cAREZKONVLTdYaDkBrkmwhu8lNi5xaBA55GIfQi
Q3Ptcc1BTwX8l71QjrhuL/uhdA3TAAO2a9ANKRVZObVxB9S7iG0EC8S10FPe6+N/FzwoCpRE8R+2
q8QFihTSw1eB92SKRz0hJWVEOdXx/90xwv7kz2+XRznTwV32jl+/mOtnboJKORV8sUa8l16XLM/x
M93L3cvPfCHmTozFF4axQw2RjLMYEixcqjQP49oUr2kfd4Xc9+Zv/5P93rFvyaJjKTsX1GLHbvO+
mk3WElE5174Ks0xjjWUzre6z6J7MNYbVa4SvwI//Tg0Sgn7ZdnCHCHXnLNkUlBCxVtkQ0mXLN3mU
xLYYTWPT6fI3FpUF/Et8n1xrOS8TAVFh1neluIm7YyW5J7NlCELAWMo/3Yu9597ynXhv9bf5mzfd
4Nh7FhvHvHT5ENFxOAGhp7m/gwY+SP3bx/kOGWtFdSadxZC7qH62B5VcYMLYDBbTAAzqrrW6yAW6
kksp3cG+09p8YllWZd2eV/L9eA0ZAtA1wm6HeuR2MQDv/Xg3Ll7ITtxWL6iD8Y2gN5Uu8pmPy8+1
mOmFPmLX+ipVjKGGDu0PijueB2cMA/Sjg+IsJqn8vRafyBSyg3gtYO2VpW37ekMR4e3VIFx6tVoB
2Jz6OJ2rqt1xeTdn57csuNGpxdjJtOO1baKe+p6Nq1iOha9bKnkFHChONa4KBuV3fKy7a8zEpBsX
tu4zaLslVCHluy+vIdFuOHXYLzHWl2Rma/elS2b0b5dSc7IJzSWvmrylyld5+n8SRtKcxomJQkp5
c9Y0qaBhBaS64T4VbWwbh0clYMT+jvNi8iBOW3qk+mMNXqNaNAzFTPiMdc87/m0/Npe30KQg39lh
wymMj6Hly7IPyq0WKtZTL8AkW5zrS3llrc392rxd65imD9rZtRCoY+Va/8VafoJwPwZKcwi9FdC6
3PU4/7t+XLfl6z9lXtlPGC6uTujHNuv6E1bCxxQd8OMryyZpL5g9ArVtJfzNHKtx85aszWY6AJjT
OYdhHEN4Mc1XK60/sAhaqlYiGzjdWHD6ZSz7qtdUWOiScv+QoRUToKTfAHDFeQMyhzodtwWdZ50H
S5ahD68A5skhyDXFdrMiBGooe7fpuZ/kohEMhB9qlrNaieW9pXg0sUfaFiKmhEk7prdGObQ7lN3X
EUftskYVuR+FcAsYRhZgDsd36DSkwmBsQWdfeij2wQlOUsd02xOW4NoWBGiwvmDoAL9amw4UlRg/
OJHgqtbjI6kYHPf9fCk2eCqPyxQFxP0l1Aj3hAv1iE8IZYKPwSpAHoSC8dDks39EwsdU+P5bfgMg
revaVmtDrt5p1YHrk0OgH/pkBHwnlTWiLLPD8RAPVyfZSkCngdXkhZWGi9GjTwwSBS47zUsFt6hY
RmRm28xl6lFznymevwSD/GsS00szuVGEy04YxfBoaxTgEPLe1MzhGkX2PisfkNP+MQ5YCnfxKo7t
Q5F/Y3v6XH3MVYY+KplEifjbHlrJbSPORtET79Y43dDaQmCVfSliUHmkD10ehZsGVigYHoivP2/F
2b/8jCsSpOn9R8bi/QnTnSiEKh6E87ZqXiKO52r3iEuiLa3qripY1kn87P6ut0a0qtxkp90qnX9j
lW12MmdsrlkqrmbpodsSvyHv0haTmUJKnDUVq1gVSbZEYR08dtPhMhTOukGcWE/sEIxdFeJ0mygl
vxd/MwPVKVIJj6uT4EppNz7w1+uhdP7CJHf8fIBVlp96bBUP5uWNs3K2l22dZzpWlRe6RMQqx9L+
+JntscAY0OfPXebTGLbH6upvQWJ/Ry76o7j+pA9O61Icqd6jSI773Y7QJXvwz0QzflVPCjxYXtw7
x1nplOz4/IUJcO8YWFr3i20lNZXqPQi8/wNR0Z6BcQLwW2B91aDxcRHpSSoSPRgzpnFf8d+jQh4m
HXhwomwiUv0tNf89U8s6Lh/TyIPLF/Wxrf24ntkNGHKnYyHFHF9VxvfybgNqXN7/HFeVg+qbWcma
JEC9f410KeAjBJqVmivOWZMhUJuGCarMWZq9U7x3t8ls2O+wrJX9J2WbG15/Fh/p73F8EH9otCpf
/ZWkzzVC+fTOGxKBWckfzlEt/ahGpbBTTNpLYcVRtD+MSoT9m7f9jxVkFCwo43w5/e1ieNNsAkXG
s0qkSvev2YiVcN1WVpPUYB1z1quLiYtwyupjiOOdrhdoDXdpo0hnO8xMgR9Wj/55W3xOGRe5oVW6
aaewLjkPZzCOZfEqhKObdb7sl+fdux4/FpDwEy2N4fBjrEtk0EA9xUNgUwso0+4Z03XYrWuqG9+V
Z5NsvLwZpeMabSB9L8WMVcTprBUjWoQyWPRF4c1eBzV/qGWfwWdq3zu3eDEx1b237B/nEegbQv7y
blfaYgYHmxqNdRZAhJzq+vbzna+51gsBulaPTGUmUXAxj4id5pUwGmlEr1yKNfvn8S/YwBFHHSNv
tAC733OfJC3BQos+k1ho9Ng2M5PnPnpZCtt50aIdOaTMni7GbBDwWSGr1nxbMpAT6jrgugCMF5Ip
OozbW8ETfHdvSKx/xf545bdUn66xFmk2+e9zRylzmQSRMbyjtmOB6JFNeTYMtU6bhrf4luOfmPp/
4HSLRMr/GYY5hBWfbjf/7vswrfXn9SszJUlTxHvd/Ex5viyZV07hOVMlVgtrAvAy3YlEayw4rxjE
Iz7cWAPxw119NvECQ9oiL5WE/1e6LxqbkY1JgVReB7YqbrHx25chGH9YwgApkB8x8niTd3Q1ewSP
xizcSTgnYoSf47LJBCvvoDVtaza5KSvntH/xiGhTJuK8lW5HzTBBznKVVbmbHJdvUXP8LzENYOmz
NNbL0QfjkI6TDBiXV9n69dLK2PnaXI6YiTJdTG6F67gaYWSCG6DOGWFRYTHxiMMO4Ppi3aHBzzoQ
FP3sgGw7VS0mRCJuAVsm1RyPxIuL6gLyX7Aeqe4V4gzV15TNHSxvBIOqqC/lUBo6knDZCQ4ONvuy
X153mVdsOq/g6zqUDSil+7ORtA5U0cQNS6tBld9OleyIUSXG1WS+5D5clkUbfY3VMoPMVMR/epFa
ZBaciqdxkVs5oRnjS1xpBQ7HEeKE5EN6oiv5tZrg6vhz00yufgJR093j9GfJtVfjEiTdBg4jVYqm
AboUlY+ywrBZs8LUFbLKNtHTDtoIhInPQr68sJksMDik9bsr3MdV23TGBJ589xO7lZBEcPbtj9oU
uXSnE7SGW+uZLqbbMR+eZOEzgdxTeGaZ1Uw22JcSRH7tJpwcdk+smc3Kt4Epl2NfIbMS6+pgiO5d
sn5yIJdu9YMoJnGfKLM52jHYWXjYQn7wFFt5lACpJdj9AnYJNa7JdSvztRH3w6HaVxZmIaKpiz3+
xwF3P6QapdoT3XS+NJs4Gof9yIJYOXGjsISJckJ4i4fi+gmHvEr/BPy6hr9Wf8HMoWHMUEGfnMj1
y1CtimU4aW0CWhSgQXYJEOCFYQhP0qZZbR0oI3sSn0I6vEr9Qyg5WcDqDEWN+w7i/RqMqciqhEYG
JT9K3QLM5nH/WUW9tJZGmaJ/MUjgAj5dH1D4vNPw02BANbpX4sXULKsjAq8F0CuGuysyM9nznG7R
LrbVIEDYWEdRU7GcGASQWK4syCY61s5X7/e6QXjTCbS/+ExUtkvNJGVjCklLPKt7exZZ5650sOuu
xnQHyjbKGhwwKjsHBIETcQ5EjOvUe3jEreiw+OX48ROzygkwdBhqVIhn61bKZxzSIx3Fd8/WX8vi
U8orX+sJJlXe7yqQeNE01YX9L2KPcgxjqNkg6gsLiygWcCrOfzfH9/UQuobz6MtYj5eF+L6cVvfz
QiA5GWFjlBeC7Ol0MFwP3evnVb499tpm6z7tnSbz34S05AuccY+a52UDeGSxr5so8IdpxwVPD8d3
mI7xtrpBEJbUVLCfcxmux+/U3CLf3KlqjncWoVR4yD7dGqvsdxxlXurcuSX/XWPV2K0Xv33Edv8i
vt7yjqFpLBy6r2/vvcWudp/psF7NE3AAGJg/09WtfFxaV1wxl1J0yUFM5rE6SpFIXOWvrcftYxn/
XK8+AiJp3dpctAhprG4SJ93D6LxEWq1jdOmQaakmy9/fwF8MfHZ4A2rcPCfrWXVzavSiKbnaPYAw
TSmXCxEB44jkpdV49FIDqitSGUe1AtLZhT55yMbqbhPo7RI1tz4zeL5L+Z5/TvXxr1KXVyXbVARL
c3dqJMBs/qNzynSJc2p94NoEQ38Sk6bOV0VOghpiUJfmMdw5QRA5eMSUcK3nkwBL532ABE+Rjsem
RRPcZZaN5ES2nGx5S7qfn4LYxAazFyRHTJuy8ju0kQviCjpmUWrkQPqzazaTwY2zfoonJQdwyBWf
t8nhEijwPZeIKNIN8O9SnA/T7eVVC1nXvHCqpr6ARAmeIH5BdJyxPQ6hIDVWUIDUi1qcbNvhdE/d
yNz1w7XxeQLC03Mq/vQFcIueJX63uxSk70p8N2CRGDFW6/4SB/K9ZRUCDvNtmui6hvwtL0mn34zK
SYc5O9nM99uzBCrky1BJ6W3NCSYDVSx7/WXkFdG9nlo2EjvsCCto+rIC+ttongZC0nyoRFzMc+UQ
b79qv/qiSotEZ+7D2c/xW2WLM5+v3EbARBkVt7fq+NggjonkbHveC3lsBL5QBz2iPdhDtiua2j/R
uUGo/OZQ5gIw/q5gf12+Do9D5+JL5K4KsYiFKQD3hP76ITCP/yOo50NjQ7Y0YgM3b9uCkOQvqhSE
3y+Hsvx0OzWNi2f03WhbEH2RrQREqroYUdOkfpNCHbd3k0jzIT+nN4TUkHj+wqbBgVFKvnwZEUTz
1m1k0V4VxgEMm4ia2yExhUUOkk81PyTnoay2VqDplXYAv57XlwCAGE1CTYtjjBh+jjcx1PEqmvvQ
Ya+ujho6Wi5o/LkUOqijaP2HGyzTR/HFIb8LMOEcWsIaF8BF8BDMnBcqEDAJgdO+v4vVxSNQ9Gnf
KHiqtC1NvvvTsuUwdkP8nl2J++KpSFojwhL/CMMMcmMABrIclikhr5/phsWg9/oue0OElCfYOfxp
5ttOt1iYuUqune1B4oA+dLTIEzCv5ygGYkLcaYZV4aCm9vh7fbt1oFmFEoUTS1T2ClYyYJ7gguv8
k91f+EOmQ3AAGQi673TGPJJSBGKJZd8lO4QWYxpBHFpp/RDETq9fLKd75w59dSuTHfNmrhV7T1Su
tRB9TRY56TvhPL5QppPIhyhuaa3N153qlaDZ/UWdWGfcy/kfs7mkdDxqL5t8rXRLLPR93EskS5t+
vsLgE7HNdJZNmJHquA7rsZxKWvcPf9caStZKgDZn24Ac9VsZJKnCi4GvuEi0GxS+HGvJwZPDIPhI
DgHVYPfXls1QZb+pqsRXpQ0dESRhpiOXsNdSvX2tpfD1tE/929tOxnYKevKzmbekqcGhnyIPWmSo
KQXeqpw+JDD2Gqc+a7eQWa4tJsDWfQKIjHTPKegTZn3Bov5lV2dFhX/DttOJ59QaEpogjO1NI/md
hlYdMRsRvI8Y0QrUu0lnQfC1magdRoFmiCSkq+BAZLRfApj0O++au0ZqcPVxaOGMKmGVSKo0Bq7O
/QsC6SuC7Qr3HYBSr1k+mVj3IRhxBhjuFzdCoRyUJOiyAp+hq7YEKFSPtmOqBshpAO3EHEaAbbm4
DSaZV9V83qLOWzumXJeW8RM2D6kcwOJXyPEM5yjWdK6LyybzKmMYzO9bL+rgrMsFXrAXBdYpCM1A
kx0fYZtrO9Uhl7DoKP5IVxX7EGCM0PBqdrpsQg7rbC/TZURsGpnBOdEgbIMOY8Fu+0QJjLf6NtYJ
UFJxMcn2FdXtmPEGR0iDoVqPIW3KnBNiFzydVbbDy4gwRd4wzKDFZXkFBcByYakzYYh+QmcM/8Nq
uaIjzPWpghUDgjb7suoeQrZmArnEISGzJp4MsqqxrLTI4aq+wyaT14v304ipwgQJYThZ/xCOOzAm
wK991dPdeC8KsuE28lD2i1Hfl2HDqREaic1IT6RtRaISnUvMIN86jV61qdcyaGuwM2GEc+rU0Su8
xQYeYJq+YcrZ3Fd+wFikS8GkGavLrrfEmJB+abZkNGT62Tk7m7s6elY32jK3w4Fj1lCqm/B+lie6
HpYyUbuo5MBBCoeRE+/z/sVJY2aHn4z7QtLOD3NWVNqLGdEJFkOYbPcymbdy/ST+B1UHESb6QPGJ
RXKOmyR38Q543MSsPi6T9NxuFA9A5YaX8EKWXjd2HXgPTblUSxYA66lr1YJxWyzJYxRfVNRTvu9b
LDE2BC8cDpMYm8QSlRgt3v4/VD2M5SyJ2PT2G48tkO1wGYx6cWrYClbumbnyZULLVTkMAASdqchM
WIYyh/lQ/UH28BZ1Y4Mw/6Hp+Pkd/ZZ7pGTUNiaKZrdEfaIJwbm9Y2TslJI3F2rzwtlkco+hWsmn
cDR9OZzTftiKLyaCHVClAPFMU09OenkQYyVOWNfe1wPAOyLLAyw0OaHT+4nac9nw3UeuwoK/pKpe
GnyaX4n486NuXv7BaibQiYKfPEvVZctRSLb99t/uumDvgUfplK37ojW2XK+iilB48ALIkwrRF/tK
OlwFkn9zofiGODXFGkIxA0mCW4VPG02zYNt0mgxHEG/u8Fbh0q6xabiagfNk3D6tAxA7mET6yA3J
InDQh8EqfCZ1QrB6JxxUXEpuewfBZ6RsweXQtyD0iTSzfvlWnD34EOt3lCSshaqGWDr8HaLPAkVN
pzFsHSn1DhW7/QYIbeX2b4zPs8ABy4wJZI7vzCi1Bw4KVxMRi6g76FrFHuYTjWybxZcLbM1dYN53
sIZMl1+iLDRXxrLjFKlvjGyMA9xeTbiLiF8KyE5TiHS8+kmNZr7zX0ZKrM2S5bNt9e1hPFEO7t88
2LHE5UbhE/GkS9wuHGifDbI4LI7L8Msk71CxsY7KWwDpO/+BKq4cuZehjnxcwHnmd3ESC9A9qoB/
NEm4WcUhDfbTrrN4t5Zf+Snj4nWyw8pNeciSuosf4MfgbffZH1RDgCErMptgqYmCdFFiF+IHQKgy
vj5egnUPVDph/WIDFBjv7C1NG0g9VeInoQHAdqNP6DSpMgrtX4DiY1HUKmZozU6j4PYTbmgfxF0s
FxUEbYzwNV2N/kF8tlwYX3nxxJqU/4a6ZoIhhFQ+gl6IQnGMETm4QrZc+Bje2fd5mQP2PS7b2zwC
2bEEbvfOQsJq7GA5C05Mb6umM5zE1STQwKar/plx1ZE1yYR4hu9qS5ggvli11BuHPz+18cPMlykr
LwijmM7fXgzdLNovowP7zzgwbnCmK5RymSxXjXBNAOsfTW02VPk4KrOCRQ8aOVFxmTyFN0td+udd
f3P/2Kx7UklsBSfL6RFnAWKFrpn3cptPONlfI1zP67dYg3DYKBZzWNNaUrqCHCCbDdixqwoicJdp
ZZCnzBsi5ShRydzrPGvn2VRd6vB+Hq5YnZRQ8JEC6kaaaw3lZRccQJJCmRTp6ilB+VxbdoPSsE+c
Fxr6rgwHegVdiBvpoCGeFodLlMOyUIyHbc3ciDG1HN7gYBO1aiCUOIWE2S74ZY595oqtLLA0kYjB
MyqdJpaYv+7vibSIUdHNzLVDJwVr+8jWRXnMyHR3atSWH9Gu4jB7hJqv43zq877lR8Zislwkk1C2
wdvnp/suxUg2m5AL5s+bzBspz6W6oIRyxVU7dKMvX/PltKMTZIQ2MUHnBIWb4pAJijze6DbaMyti
ochuYjVJIwrHoIlv+xtbTygIMllhmsW0L24zf+wAyHYrsAN95pB5swGppXgPW00ZTrj1GG8Vo5ih
UTLbDU6Q5IF3MvcS4rw+8UVBUg4orAMX8vFzWlTYF+ZjnuZzoIS5SbtX2IryskKhqAmoxV2ZnRu2
kaT7r+DJs0nNW4OU9LJ4Kuh730zw6Jc/qeXP6Rpq0xy6kOaUdt9VbgrhJK2JQZNfthJqeXMVo7Rp
81/cTtVgKgFi1W5MdVZJvgLwdVlUHiODMnDKuMkmiMh80L7KcqgQYeqDWTQY66EJ+cx/IaBYCKqE
qqWACXvV2jh3sRlS5FIoXIo1qK5ZrucAuyM5GRUTcxHWtHGwtHKHt5sj2D3VmUTdPdGL6CpI6H78
AShQthbEoVy64+NOuC6HQA/jb46qbHq4pA6iqxjk1f53r45sCAhD0rCTV5e2zXWdjdhdZXcN3Z6o
u/5dHyiptzBIChHA0wF71D0y3DtmvC66ihTNx7EmT6NEw7WIy/2wwr0smok2ob2gCILlQzC4l46L
odBrodRPByf1GCEapsCPljkHu0t0jjXKBuJgBGkfu1YX7zY3FqsG+fKYIMraBA62oKH0Yeg4DuHa
sItEIMXaGLLd08QZDZ4AdgdiD1NG0Pyh5dE+WXHhZb/TE//VN7nroEN8uEtXHZqCbWHbwi8q9Mut
NnrfHOuLd6c6FEqyDi6j2Xu8IR89ie4CWUz2FE1RPEyiL8rk+GuuZrkf2ifHEfH7SdM4i02/5Wd1
U1VbDAxhXIjp1FWxWFypL9vg6C46vu7mizFRpa8rv4rqTkSQgaXbxFD9VOWX6IqrLB2VE8JGcjQ6
KbLL6sNZskTKrai3zft5CLH4mFxGnuyUcSHbQszik/ZOjamHBce+pzzFUfC7OiH0CfFR7MvtJENY
jYdTw5Ei+GLcojBYu0mmeLkBzt6DOGSZuvoBZAoXVDbB+6XkYU7/ZUKKuKHOCJoQmlfBqJPCTA5O
S6i1Iz89wsnLK0ljyTtJro4QjD2fWhL/ht/IIxSPOYjWEb0LzYHZSG2qXfE6m3Qchg1CdWfpGyFy
nr+Wb6HsrOwsWv/r9YsoCrJQpN5tdqdpgBC9Jwtf0r7H4WvMB7uPayUxTbSi+maQrKTKClxCg8/i
+TZwJpL5gerY/2SZq2dAAjUx1wz5Er6oXUUTOSI8xG6tvdrIR+G6KyZd9+DyfvgdAQ7tBuxMZKzK
24NxFzfHt/2txscmranda42y4VtYhSBWCQp2PRcC3hRaPfvtZQ43ebLWYQOGM4h/By5oV+j3Q/mW
eXPorCTD0Zi9xvvs8xbXTbJstEGZvERLqDC1srz80Ge5QH7tCzsc5/y49mH+ZUqPyesoW22BO5u7
/L5j1UMH9yzZB993yD3OVgcjy8vXp++nRoRXLQfC8Q2i2qtJLZtkcpkvgkOImcBRn8yEyn/ZlNjz
0wlXtDsSkX2dSbNzS3f5ig13JfoOmJaBoxfHWmjmgKaTb0u5UCiV5a+6ak90SvRS2M7+VjyNfVAw
bAj6xn7NxRoNWZuB81BpqPvBvyXH2YCyK0RLX0pHAbZ1oVG7Vtze2rpbpoMFaPvLSjF6mpPGH4ao
XaLsJJmTx686z2RFqHyvYPTd4ZLvf/ecF1ulI0YWOZucQ5qF5SRQTuGZj6q3l6FISlkCWxuuItDa
y722HJbAMB7VOEXlJsk4KKMAYiRlHfxZAB97bnIOnKNaMtlQfk1YG48Tn02AbTS317CFVkWIaRT0
gbH1tC7c4ahhwrwUDavC9SC6aWzz8ppcKthdIYRCWwZ99YpGzlRupQPHC47CYMaHsxHc/OXvdqZc
SAe7XZWx/hso8X1Q4W6uiYtXF/lVY/NOIJidJ50mmahJj+2HTAXS+9wIg7rVvG75DU+Zxywi1xBs
ucLCZcuVD/s6DUg6/FdgjBJR9agydKbEHEEtGDDvIllZOfdnFi1n1ym4lqMufcPYv4UbQe97jdsX
Ek/7ob9eRg7nYSJWHPwfxFijMf8t+ECHt+ylfbxVn7cer23Xd3eOQ5x5RhiegafURQkpO8zYRWxp
DN0XmZ3JWRYRb6t4XzbYLzRSkAVSgomyS62SmQTnchgPQ8ru4URSmbpqu/8hYxZsvWAwEu7W2clh
htsP6xEImYla51ckmEQ/utKurhW0FIagaF2YZxkMNJrfX0WCBOOdNu8Q5FZ32g2m1/HNAlTSXDYk
z7zUX4rRebKN4366L3MqiOJymCkGTAKcDngFAUQDkuPiHymuoNgFdR7V+1t7Nbu2wtQt0P9VGYIA
9imj/v5Bxdscy+Oo+d36079hXi8B7K0ma6vp+Pvzk3XtA5ygd4LVz2ZMBDopWPIWzTj8zRnyOgNg
mJiZ8+LnBB04zyj4pFatD97aC8ldlmguTH8NoU5MvcyE4AEw9uyyVRru3+CxKLgKz/g0ceOsmnWk
7dxHR4HhZ6Kuv46kYpG32ssSsXH2ORTN8zXCUkmrQn3sihw0+QHV/G4wmyGZDusfblLrMglV4RO5
l4kvyIUEKpRgbbzs6fAytpAbSCG+RIQ4oN2FetOmI3BmGaRzYAleL5bcCMMc91/hIQ90Gn2Yklmn
32kTax/bVY7D7dD3gs29q2IjGboTwUt7+Sr5WFVgob9GSoZpZhGcvdy+bJC2y0wspV+PkHaxStIW
r9YW3kTpOwpkLoNv/UtpZCjl0L/FYdqjp8KfEIxWFudjxMqbdXCIzYJoc1SJ2i02t32GuysTOO/l
u0gL3JF0//+hNySblCsZtuA0X048w77DuQz8CZygdIpBqc+eA7D9jWJVzqibJuFKroeN56qwkACs
MG/wzZOBKYCg/O+eST6JTvmYhUP0PXqMjOjS0JJEamaYPAd+suubtpQt+kaFPXHlHDETG+qnWRjb
cDWYul22wg0zGhF0finOIBPj/f9Ezl4QAO9aBXc4+pzWrRNLF5Y48dBBpkBXKlgAdZLQzaWkI9gA
FSam6oQTTwjMKuve3eqos1TQnVP5yDTRcUQ40n9xCQ4ZiVzirqrO3i2OiAGX2A/m9Xtgy1pk9C99
kbBrYdQIYQ03LOQaqyFj8yzdZUawW7cu9dUkP90i/cPT9x0qxfX8vP4ihtS+CPuNjh7a9WiSwO4m
cxTfamqlgUsR63RjPywe6/v2bPqoYQASGFSQkhoEMgwXE4maguWOxTKiEJvCIyOkEakKZwEws3mk
3yHeN0Zc4QVqUHFu9QSy4jlUVddefF/Fqi0dl/UjTIKBOWk+BHVohiLTk7rhefEsyAPW6vv/tfa4
1GS5Ll2diPSPpBixiyH2wNsmSKl0O91cLPuQuKvHaLmqpTffCFtRjMYzNc2B9FMSWEolJBJmtfkC
wUYr9RjEFvXFT3qjj3vrmKglU8XLpXD62f2swdej0jpZn10lUdgl49ru2Vgdy+drh2OofUD+9H3W
h8hBcvZiVadIrOkZ6wsjzFzcVfR1nf24bOEIxiV3hON4zyS5c7oHqQ02YuAdVD9D3TOoGEXLxquz
6ZkU/3b5VhmkLiGuRJFgZWFxQjQixqDhby3m9i6QeeA+uI285+UDvM3xIa7KECSUFznoQNs47m+Q
Voxk1ouaJ2I8MDF4DOnaubBNKKIvFgGJcZmQUQQKE38mluTbZEIwNG8wp4IPge0vHWvEvoi6M0IF
Rrr8QrDV3MT1ULDDy+paSwVCGpMzEXbod55gJ1SIM24XrWp4rqrn0rtSroHGxmepxyDQCeagRSwA
RPClO77gk+BHKF9Iae2GQkY4PltnC4aL7R357nb/BuArCVqX3tGItnMcUhXE1PqXiHc3PDJEvIJ/
n5dV1nXBAARl/LoitDk1TiNh30ARLqgYDFNKidKY/d9QW/YUeaOvOX6fe2k9r96ewgYslUxtt6+y
Lj1K5paStxGW2mZTUz5v7oTgvYpA8Rg8KRY0QcIaw2uh94EfGwmLiVrrXJyV92D5RuLQkkLN2ECi
aM7XN1bgqnd2OGbG2JfF0tPMWXCeictA4XdX+5TTz6a6WVb8IT4RrMxqQzs0sLTwECD+uKRt1hlo
vMhJ8XsGkUSaQxzs9SMSRuN8uw496tcDQgY6UIdH+4o/JifoOHeHcvpcyI6u6/Y6uATPXxx3LiG+
5/jx7elRCMhDnFMHU8FzJPbvd/U4ELc9OBLcsvN5zb+mfgOEHOi4oxYx25l1739IUlUnaM+509aF
Ti/eyyDiq8Hx3/Xfo7YVIFQysW1jWMg/5Lixz3/d3o9AsdpuhfCujXJs9AXvjaHUwUd+sajNPu/f
RCdfjYfcUR35MA9yo30Y7NWQ/mntPW8fP1Zd9fGD6E85gQM2LujE12sitl8MsFStdYdAc/w5G2R6
i6Y+6x+RXqFLEM2yonCJ9EszrhGlyoq/k/zqALR/0dTBMvYRaTLUiufeYr1ALvKoPJon6MnRPYhK
wYW+OyaGyMl0yFnXZpCcEAnOMtX+3DWDI80uD4m7F7pMbiQ3r7iPCzYd4wiBq3bZbAW0EfM6HgJu
4rtlf6DQxDlIzgeSk0v3APc3XYBozgKeH1EEiax8YXD4yqtmvxbX/p4qrbdv9/bq5x7QF/w+l0Be
AVBv5u3x8iVdeSYK63VFyeEtKuVSlbuW7wFgnv5OfudT5Vwr3nuqGka3cSlG75tj5VI/V+B3VJEf
SnEwiuE8FJnLxK77CzTej+NESc2WM5RqzmaVi2r5Z+W2rM7mlfXnDLfMun+N3h6XyjEGWKkq49w9
XLozPIp4N5RtHKvLWnZdSj9b+VM9yk0iHuf87XZ3xzOFuXXZD67nt8e2m8m1duVTvnHK1HPJ6tF1
Bi3LKAMU9Tlwo0Cdgt2bbT2XSUk1XOBVKA/Q1yc0Skxl8xVv36aTIk/87XypbZPvpgKn/jj1c9yb
dGX1wFLd2VWfx04qW17mDmpJGjDttyCyTn+re3MW9XLlrLpGFdu8Kx0Vy4t4L5Wt5RJXELpWPt+H
8jsnKvfk+z23LWbiQO84ogKk+gXqE5aMF/ORosCTcPfX+LCBteHqSVM+8kUIIGkFyIDdvRB/lKKo
k8uW4j2zz8MUrBQ6ro6VjertRemRL60hmICHcmkaxfjhHbO6HeSEG5DevEcPouHnMB4hmnBkcgTE
8lFZqmTeRtU8lPoWAfNNVGlWOihri/f2hgihfUt9R6nShl6m9vL3biwmW6vW5vDQ0vBjJ4lt95ef
6bXHlp4XDJKxN9h538wgfkp27uNUIXmICpnsML2s3zZvK7VQCZ045sXcowbeHKDU/Gq4+2R/BU4a
VUJBL0CUo9rlzl+q4K1Q5RIgqanfhDTy0wx42WwEQAvCLXknFQeXCjYL+nqBqcYaHw656cCInS6V
WE53xuJZdhUgG9uEwHgK220xP9A98gRfV1mtWpdtFe7fozzhhOHu+rG+ghZ1n4sPwMNZuraDG8aq
4uxe3884UnagiMCE+eYyKnsPEPmM5xz1nl+xZrLv5Sby6DtyST2zufF9EVn0MM/XKTTrhi/l3NLD
O0uuKcnrQwBHYBUGEV1r4jf78V/m+ZmfyYcdL62cXZjFyZaB8WVTtdzl75p8p9N47LBchii2LAm8
ekHQFrwV0AR6OFFBNLgZyVZGi/ZjV39GAdiY628TjbzOk2ALcLuWVNgpVfPH1GuUqa7vOn2ec4UG
5hNKoz1vaCoQw5spDC2HOwTWpegeAUvXf/JWXL1U9SDscHgH/PTshEoEP5Arf/sfSWe2rSqWRNEv
cgyk1VfpEfveF4fNERUQAQHh63Pumw9VlXnrnqMixI5YsRraFPZSt2ffhjgtXuigw/eHzSqEpWZj
iC8XpsOQNJ+e2yNBAxhoD+ddegd8W9jz9dIQXYEIMEOmwN0CVSWp1pBU3lw0OtgXbotwLTLryz0P
VZ1Pzk9XDi/Ap+eL5VvhCvJsPPgUIEA/F+Z2j30fOK0gf8nTgc3b4z57XuANc5vwx7JG5AkJBRYX
Bur7TV4O5WnGnxQAaWbJo7eP+oLFzQvwq598RZFgguhLHlMDi+x35gg6+bNy4K3Hl1iiY9HgSCYA
d7v6OX5eJPAA1v7/2Iq8Ltf4F18ENxJi9wNbT9yemHXNbJcRP2DxgRte1RWvBynt5Cn+T9h0c5PD
gGNWgCq54ZdVNKwwE2Fr0+mzbQWJfDjqElLJcM0i+5dyTTioajv3PtkmZWVHFgJ7X2oSDyBjPyCM
uC2K9xnup95a2ceGaSsvuY+755TPwaIYAijUdKga4nM/iBnHTaDt7MFzndR+icyd+1vFe6W7vHFM
yN3yF/KKMf5JVDoBWGHfCaRrs52DKsOFEDQaWO5MJfCXOUorJ7twccRlgZTxj9bJickHf9fiiX29
3GxXZw7YXwpnkcFi3eTuJ/I6KGAKTkquDJNHXIg0E1R9iDOsKdiQAZJy+7JJi5MJpzAvnmUBtwnm
fVROVALc6y/3xXj9cjGUq7lX8l1SEWxwgFmdRxwnigdtWKenrvhcO05X0AMp2Y9ZZ7DB4EmrPY3q
n7HodEuNTVCyV3NX49lmiPz3Uw29iUYXde/3x+3b70P37dU+sFIRbwfFTpjkdfQ6JNuLaaz7U+kF
d4PL7/hC+8FctK9NycGyd5SOti+7GEmOtqDkb1AaOaozdLsAh86A5hoPo2a06eHluk6Z5mCzmHKg
wUz7Osbsc/3t24Ba5lf4aUTBe/W28NrFnBdRrTbiQtm1JbuSyU7LRXL2u+Z2vZfgAQ5D2R2OwAhc
1c2WWCxqtANf5/awmVnfcBh42kYZbeAWzRHJPdHow2q7tSjcL7aoaIFobUD/6OYyB+SDlRMTfDqr
3Xr6xbELti7jPhadAYnoI8XHMswEUKSXbxcYk9qf68NXrkmYnSGzMnD2f6RGk0+SIezHCAjPtwNj
fnerz8nD117TFvPP8Rej5Lf7emPDJWzlmZHQ9GTbf9Y0qjHu5agBSfcrvYqega+UMoNwX76nyz56
th57ctJyl7S8fCuiGVgL2PLa1DAzfazg2/reKi6SoDFUreQTsspizZXJhN755RCEyqGZ0yZqiCJi
2x+asN6/iVnGu48cxn2bzakQbZaI+AwskE0d17nBIcIEQd+9OoomIlb41LmGTxmsUjdS/Bah28se
aOMXsn7QJ9YcBtspTIe/U736e9XeayEdy94YFZLWXzEfVuvsE1CFFQY9kCB2XdoQgi6Hkr4YyJu8
nrLFgDU+JOUTsrARMpFzgIIR/erFJ95CJI1XlJgemfCZVeGAgBN2LR5zZwih6EwFHBYeOiMFIeQb
Uz3a/dr7IFEjNQHnE1adbzs5fut1hdEXm3h5F2EkzbYa0r+2ZaWGmj0vXDg5heFnyeqZ2pynojDo
k0Ee0GsWZBAUznNoIhZ/4qSBgc6dl02fZj7cJcoWjSJqqu69bMtp213kfurqCA+hpcNZSzoYD1j7
cLFPSHWleKFqk8YI0BQNe7dHsu0OygkKvf3BGJPDSS3JJqcve5RHQbuy5RP77ZanvX9RG0EeuFRf
H+vl5sRe2+mw7fi3iMnBJT/2T+LYU0foaBuu4lmsg9bl5XmlkCwhv0xzONV8dOEAxbcuyT6AGapK
ajKGjyqWM9hHiIg1Y57dccORWp8AjUFkff9S9H18PZNHshuKxCegA7kWWuf+kS9WwI7DG00BcKZy
8sp7H9u2dvZtV3rpIDd9sq+nfVCy8Parfam9tjXuT+xhxh9Oz/ZDNZz0OSGKeg14hjwXQzF8p7pr
jF8U90RPD4fxJWWLFQXNp+dw8ncRuZoOIJY2vBfZGZYZt4emQoKdvJhLEeJwwFIJn/HiRbhljczc
SC6PJw1evJYeDnDJEwDAMGll8dhmqlbEX2ld4zXXkUmoMzWzIavCyStqn0WegvHeyQSV76Xnns7c
ftRIFpSxDqD+axVU0wxIshwQjlvjWPIqgywPdI1shsWzTzRJ7ZItBCzz5F3vdClQjDPnJC01Mli6
MVYquha0IEyxo5LQJ9pXHf8gY85OLQb9eWvIYnAlUx/s/SAX7U5joNj2O07TAllngGHwEN/8bMjf
bmHjTaTU76JbrGxSTE7jZPHtJXaPUTiOSCQ6Pd1BibK9XT5JIx4EQC4/yD9a8OHNa0hsc86L9/P2
UlY1DrAqyy6iATjo2C4guFJ6HOFQJHC6YFuELwX8gQ9O0yuNgoKFGSMIWl84CASnU+C4SPJwUf94
QxBvZurA7/UxErJUOdQRIsOzHyBSDvNL/4ptJ2jGqfR1PCc1l+kJJ8E40KoDouYB9NMvK+awkK1T
f1GgUR3WwZMAtRmuGEPcyNneHYtuWufcZYJIKJEUjzmk8sPs1CUyQGm8gu4XeFxHEQT9GuE/0EmB
BZI3PAUneO3gBv8axGy4emzkpy9Jdr+dcnBjaIHm+bnDJg6eLv6rEop1S5Jc/eMa/Gxm9+55P/g8
5k3sFSjmRN/VLIsr1PISNTF2Ppiw4R56l1KbfoccHYwwYK6tY4b6yul8jD661KQC6O/pzxm4JADM
G7fadOOO0wvSUrXIALhwqnk3EOiH0wQ9NoZ77z/E3RIWFGXQNtbJgPdJUYP5PTwrTzDGsFT3w/6O
8le9/Uo9IhZiz0n04U/sdKmu3/3prng8Lil1bNPiiHHTF91padzBE3Rb26MUp70rQmVX+J99f0/7
wrU4/enus6PS4cSWnouas8U/bav3vXGj31pCss2duq+gvoG8kfMBecMehMJ04fz8k7hZCc0iG2Pg
D1xNtbv0wAiIyjzi2TTWQwwqzwNpk/Oudo8JqEbeX35/Hgdf7wvPHk4UM1ajW8PrcPdhSXNHEN/3
35OePmIPOD3BvISXJQ6qkRr017DWO8H+/c2FKUdqS9PO8PvSXF88nV9u1hNFBnhY/WbpWV4AdNFm
Sq3JOz+x8TFfDO9OMvQRMvS3j3eI8ufVrFGb0PK3zVXWK7pyiDnlFFVSi3n3axbvXj3HoIpTWNpf
KLbUNHEVTgUYUWw4rOnr1clbDpO+w/7o2/jkfeffMf2K0U7/XTeK5ImNOcwkqs+/acLnZHo9hNe3
LJmvfsir0e4zbmjK9IQAXaXpufJ3aob9DqceSiri2a82f4EiA07UJ1yjFK//wtC+98fB+31t+y1L
RyK4js17Ejeu+g0g9PGUk/A0q4GzVtkF88KX0B3o3k/7l9Xy/rmnDevv7gHG49FcxEQhcz6FHJhE
LmvCIwF2NnJ+DRIRTRKjc2QPO7Mao3HO6g3eSafgkZr8YxsgUeAU7Q4NDeZJ2aiDQNuSVvl+W4TU
gI9T/iLiQHPNRqN9/Yng7uqWY8sKj/CiZTc+bL0Ed2+pEQ/r07NBDHcskTCSw2+jDL9vzJas7/bE
IOT2UzSnYuUDJ05dDia1vO0gxm5oL/hZzVFJg8CBYp55Bv0ZAOQ5vfNPxuy3fvhMPVjCYnJPg5ub
2uozT5kNZQsghkezDGgMsCjA/DcbaYWd59d4Waz0u0LqBJXRi6VJDwtTbullJ4UJBLSGOgHb4hPS
26mEOW040FkJ9keZD37frgyg5p6wJ2aM6NFofVYyEA0TAIQ0K0vtDPI86OAi5o1rNJd0cV8FMok5
jOzBvXRPQXSWzlEunPh6IYkkuOSMH6pV7d9n0bh5xbUE1WYFRZoDewRCbeilB3bDi+4a1keozqoR
yOIDf4GPLesWcAhofQ+K7QPrShaIYv6LBTEciDbZPPrjxH4P0NSbrcdPtO4gwPFPxXySc6Bt7X5u
vf32zCHzweOE7oLHHo7yb6ROQIr1I374Uhkmyk5Y6KyZodiQkJRbesYKo6T+igYBJCfvLrkyG/6m
yqoRJpXULIx38FOCivewgLTee0y35Lc7wInpoZES6wxlC3+Mx8AdDMcgCVnhcuCliOQ417Xjqb/R
6IIBOJA+Ujy+Mjvi+iAkfhGGq49D8xW38T/cXp/LVBU0A33DLQfroqY8wYbjZKkcNtGkS6ndUuTZ
EFuM8TZSMkwCIVXZbFrousGn+QIbgc7hhaQuZKSRT6BZ6nFOEwHVi8FTQBZeTcuIbyivOpXAl3tO
M/A4kjxlnq2+d76j1n8sv5toDvb9Ccj+Xj2mXDGZR1IIlS0JQjEDUnzDV6cMZU9CPso0YWJ0Et16
m2wOpv2YDl00YqMP0u7RAKIWe+d5lWD+C4wfXV/kyh3BmfXVkBNlwU4TBskLgrml3cgpi4Xsh3uA
GY5EjtGPZWISsG5Q7M8WRTvWJw4EvPVgzK4+OVa4C6qL5KjkrDdsvu7hOff1CzM1nK/iT8KzwIkc
Y0M1IdiOEGJP6AoeTpShr7dBFy4fr8XdwcZBaA+TEl9uw6eHlPMfe63g1IS/n6MyXWA4so+w9sL1
7UvVgIIdqPIh3fTDbpwQxweTPFt+L9Xb/LC2mHES5ceasxdp01xacngzVfpYXkSYhzJ5nab1FbM8
pk4lTNhg7SMWYHN4Xyv83QZ3TNrA8Lac988Zlgk8gID0d7SBl6IZfVfKLPaUPWcbpw8uGnCBnAhs
FPR01vraHHjk25JhQGqdq4wwIOb/g1CLjMd7hc+g3uMLQ/yGD3YzZBmaseZI/R4jzjNs3mMOogVV
hzbyOW7vWILxjKBau5PjaxteMvB6TP4PqzligUrIyHKoIK/gKcDzssIsZK633iB4TjIddBqx3wh7
2mdjDVw8Qtaoz3BNJHgWg0oCdXAoMkB3IG44FYZJ6CCJrN3l69wjlN7VrOe5BNfqfiy/MH66vjc1
psYoBEdQZrpbMynQxc2pb9AaiKroftTLE0YgAD9AMfBmzG4LZZOahCQfg6TTUlqUBJqJcystRlQm
hghyjLYRhPSK5nosU2X9bs/2LcwcHs9hmMwZpZF9DYFSxI1azAZExDHFtsLpWXVIBds+tyLtTDgn
xuWIXMg2hAXAV6sGcYBxTR686lHPls6AOC+fRVDP713fEzJQkCZxBDLIcMPtxP+Onh4JK5IBV8ns
/+sU6vl7HVG3MAgDQtcOPa/v0N4ZS9Ln+OtsAwGqTNVWeEg5GM1H2B8N2J/zjUCHIAWb2ksvTsuC
CxsqVQYG5HWxzLEu2HZf53XjHqU24IlDyOR68BNOOeCUzDQAlmUIcspg98LhJlKPTHk4Wf8uGva/
XRmgrvaHoVAqHsttf5VvZTYvsplvsnI08LkY+fjlv7uxfK73xS4aa/hFAWHs+eDlHvPNavrGi2nD
0UMHde573FHagQ0kaGu0g0HDdwQOu8IbOajYDaS0T+R080W6GvJ1moyhcIR5rY0xQGMccFKBo2ZI
381vmAY0fOB02qo5N7R4BFv37Grx4c2uqgD63qTGSNhjNarN+LoQTqjHAi/xxDUOeOg1Dh2GtjNW
w/HHbya9aeTROPZm/JfiGNP4bKz14BXZfPjP6uu8ne8nKJf9eeIrTG0u1fzXZzQalSsw5NMxO3NW
PWYSUiQQd0c/qJITT3RX/xugh5RDDIpUO77gSzz/7dik/1X374X3Wo8HLhgi7fP0M//NT5MBZE5c
pHtTeUHXAI1snRK69pn3MNWa8qr5mCHmRPFaZPhts4TD3Qd8r2yXOJGwc3zYBNFg962CgQGq8omr
CWDfkoOM7iVQ/XhKU6M53UyyhxwdYpbgCcXjEoOCDaOIy83M4zrRA7oOYbS04gFs0IlyucEGtiyW
3HQR75oppkYAaFAKJjI3B+5QU23FN/a5Cs/oCfBXPVI4N3Hi5HHEnO6KEdNYDvDTjdmoDVwlhDIb
Mt9+/gxLwoVcsB+VK62emarC2A4vOnqCRECujB/yFMtANlQZk4ol3RvhgJOu4SlkFHfJat5eg9cQ
ZQoZxDglj3xfeiy52Hb6VTFughgQhGvFFWNE31cXbiE720KPAPg/JEcYPUQQvjY0Sfd0Ji119zfG
DqFWKCLw9KD1L2nT4I+te25hP8goFAYQmFBRroD3UMPYevBBMjHYdPPnC32snfhs7l63d+z0ya90
B8ypuIfnJhDK68YVefUCkoHy3lxVFnhkVZUTnfnYlexmAWwxEIKNrjnMsfRxOR6yDOOP3jLOL996
UfeuLIb60e3DTooVo2osXto0hl38Xsq9PRB448FHfoPwQCIqVXb+cyIHIt3F/FxCoBzG5T4pHYSE
9QDVikUAYf9Ov02WCaOTwa5KxDVJF7BrWHJcazX2cSvM6D9z63eEx/VG0S0tjRWLjSfWOxbyB75M
WGmA3pKriXsemlG+YhOHOyM1ENDgBREK/k2QB5ifG7fvnpVovOVLGVx789/1s2ZzqJZhUflsDp99
XHowMMPKnFcuvi5OJ+gC+LyENBSL3sPmUFMVlwKH63RlWDRHQ8Ln2s/2i2nnN59E55YMptZhSZu+
LRKdCtyGLbn1aP+k5YlT42VSwWOvvgA1Uzq6CaG9RyAA6fhcdcDWFm4PtLQNHMoODwW3YJO7EE4D
3SgpfO6L5wOb/2c+PxGSWHoc03pENGJqU62H8gx6D9t5GIgPd9iG1ZK6jRG0h4mjRBusOViRq9iz
LdNj/9qFBTRJsj1Sq4XNjAunR+b8O3yAMDrc9r3lLyhXcWRz1D2Pee0V2MdZgOHNRJ1/580Zt8gI
wGEzFKak1lC3WvQThjeq9up38u4Hp8dUfzsabjtHyvRnXTwsDmz8J398r2/7J1uf/jwmBvYjDh4N
1MTs1o+D9LZ7Dwtn86//WTeYr2JKjlEUDnOyOOWr7WuOBzDT5VoVNppmfFb2X1zVVZMfS241P4jt
GIJ24Va7is8DdNYgqvvh7APaZYsyJ1sRLKxkjf3m4zfGrRYn+RQVP7uczxTNOf51JPmdbLxrf3vM
56LYe+aUWk+ZAadsupW0eBokhjCA13taBKCEJMQAjV8yoBIZhd2nU5xwL9UyI4PqRBzqtC/cDL/r
q/CqXsg5wqaZpz8OYBpQzRvJ5bbtz7BAqxhP9w1QIuGkM+BohhrAHTYu8WAFak1yFD9KIzCY5q/g
e6Af43kReQ2wIn6zvAz1iXyM0FKY+S9k5ykYYQQnFjODhpaGWjE5wPWNjMTUJ5Iq/ayGjcuuWLhp
hTAbDD++n87KTa6EW0w+zsbG2jg8JhwGhiNPT2e4Da06Hn6h1eBf6oO5sw4TGuB3vX7EF17PeIuV
I4sPpQlYL7OZrCYsIIHOO2XKP8D+WcNcZbLikSC7l4Ai74vtFWCMirsBHZHicw/fhmJp530h3RMf
bINIfmGPUIgB9Po2Wko6N/ZkSYYfP27XrDPEy/YP3cumFzNEa+ZDh2QVAPFunbEgLMfJxJjzdk/R
QWFPe4OqaeN0cE/2IJcRXiTCxEaYjTCX4ADVzQFP2VwP3xiiIZvVbmBLQIfKgTcOEjSuACtQVKU7
SHzPaUS4GUf7BacfsbMDMKe1pHtUXXZlyNAgaEAqR9MVEOUy49Mh3oPzgqMPq3xBitLJF/nnPZIX
O6hu1AyIhsuHAEb/8WtPyyJinzbh7zF08EvpJ/UlTObTEiHvAYY3cg2FJRp6dyFyqaQLtDiwbwgv
hQipEqIb4xeA8uSZD9Q6qeaVMCdBRYCYbEO0UM33J9KmLtE+xUGDSWma+b2jEhRTVGH4tQ9Csstd
eqFJ46BwNz9HQC95RwqQTZZTYWludEs6k+jC77Yf9F3SZUBRTaxLTYXtXONhQmH9HHnBTQw+iE+G
PmGXix3RYchIQUqQ/w475zQR+CUN+JR4FJtd9ajnbu6/WXYvrNJDsuAOfd0GYzPjndjegbby0+ri
kzi/PWMG8TcmXEIdC2b0SVdyMqmwZDoukyUDEIo2evls/T7Lpa3un/N8jZ3bOCLBprHwgQakn7ep
CUAbEMS9+nggeqPzP0YzuWgkh8akmODbh4IoteIVX2zlaRgDERqTI+EGzmJNsTPW0nQrtd4wt3Q3
m54CcF3WhKw/9p/ww5qRfb8ndsXGKiLLIwkl1wM+dSuPpGcnnoqAD/yM2vtzKdsgvc7P+dI707ad
Ah+ry5Fko2Qc1RYf1qpGstuj3KsUcJSpgDawmXSNSbHbG8Kt3X6eT4v3urK398gEzrdkxDxceBEs
UkmMEXCVYBb5kpljlCMeFZGRxQntagPz4XVnvQbIiq4ft7kAwQTxFurwiLM/lK1mdDPYuPDhZNdY
JWtgg0A1C/o+cHW+Ot4jHrnoZEZ4L7hMBMpKd6V7tiUApWOxirhySmbAVEnM757S977yPOPK+Qql
JY8IXWt0MdKwP6NFZ9pCPI6DuiBLEDsIT4Bix21L7WBPI01V3Gr689ZtXXiPjOauOHvHgJ0o0QXJ
E/oetL0jCBF5ZxI8Sp9Ev3+aFJlP87EUHeQHDoDg/pHrht0O9M4KMw4IFziDj/Cm1fBRdAxgBfsP
No5J1bYIFm32ElQ47GGffmErQVxa1RrHK9TdgE8yAZoQGIFhHcDDJf9ZICYhV2seCTDpdJSC55IC
OH2wbD4taqsfUt5mYsyfyi7tprxk4E4YYYjz2W7pK0lbJxqSpdkq2zILQsG/4aDuF77inIJu3YXa
BSTZbviuhEslYOgdr58pZ/0awgeI7TBkqVvs5Wl6YaELkMY3zuRIZwzh8HV8Y3yPwFioKBlWwVk8
yuwF6gYEGZZXFLlqArOgwSDgn1SeOgRrE40RwArtHGsQkpprbIJfxIo1Icu/bEaA8ewdwBBVx80/
majzCBS7QOIQOTo5LWBQHlq5tYwSkv6r/pO8aoymfyq5H8vw+aPPH0ozdjrtOHFBk/CuvQ28JOgJ
1vYPhqoDNX5Jy7MZgAJsf37/a2fLDyI9VAdmeswCsP2oxorMfB3IsomWFfYxeIwBrse7inBFdYKK
k2gV+JuBbGeBcunvNK+aEi1Gls22vCsEkY90kEOZqHPzxMOGOPEPktRpZDAC0VSdyzONAchrun2z
ldeuVCXwRH3BABXfqWoV+autC/+Gsxj0CPLRjDwwSrAL9uZCqYbMy9LIS/z6+nO0qxwQHuT/1j/Y
4x0NZGI1U7zX3XcIbPG8/+YaeloI2OA149YVxeTF2U8Hj22mcJjhFBJWNIJKItTLf2BiNN7oENNV
soB175JwZcPlWpyOPHcHwcVeZLNUWAe8j3jizgsaWeHGQ/CSk45z9Kqo/MMm0Bd0SGQLZNvftYMU
K5m8GyfDft+wPmtQqR9eRpQsMA76MezM+4T2krUNoDTvaLzZkIfsg3Ah+l6NVYnbxf17fWFhd++v
6E6AwCsYrwY+vibHqAZzCNm8GJb9oQ97QeVo7/npiuUiB9g7aEeJq8O7wmfIfgTS0IEwrNFge4DH
0rj+0zY1pEFHHMQIrHgMdZZU9NrQK1g1OvmOyUEY8KbbeCrB8pTdwUJxoNvaujWwsgkYjAdB1Hne
BxtAmX9tFp+By4roBcEg0Sls6UhQCsobfKcWe7zTrgDBVA7KTaH0CXCcdkK4jDJLsWG5MtozufVn
+BX/nPyMKci4mwP7shvYD9jFrWJyNEbUxUnj5V7D8UhcLIcOJBKnXtMcy1v9LgfIIhzIPzucjmhT
yzElk/kooBEgegtmRc+hjtI/kZ4csDxcAyab5LGPVVsyWZ45VATMrbcv4vLSXbb7QoC3frNOkN1g
8FYIaJk9Ic2Yn63stFZ7baxz6uBxEFGN5UkbEPfhaGE5BWqqOZWxWAWh6nmtl8/qDVzr7zGbp2uF
LCMnPSRL7oyFsjBcCgTPtEm7PX8FRHBPMPV/jqC4mZj+26lDJqKvHLpD6aGY4+ggfytaQoOd0P9s
uxVdqc1VB0y1idJzyfVDQdFiZM/geLLRB5ym9J+8SQ66Cf0Bztcr/JjCHnf+W1gyGmt8Y7kD8Wf0
2gW9PM7+tdXb0wwOyfYgi/7edzonCVs3g+kRorFxqToe24RFwf0G6WsUbfukb8YW0NrkfO8Lw+we
kCmbV0rNVfLgLyyJUwsSm2hyeiXagwQeIOV821tl53RLk8PTpPjaARpVsnhesSaHuTgwydoCcv7y
s2c4NjKWIoSXjQ4Aby4mkKMpKuFjQ7J6c5G40hyULCWUEWEq6pbUD7deac7/IWPAxHQZ8Dqu8Jg4
4DlHm0AOKA6BiDiWjripqqjfN+RJ4O8O7oV0ZkO4L9/XVebESh3p8pkkYq2WmLK1YYWGFnrZkxx6
UECjfbzDXc7FydjJR1vY6wx7ey4n5YFDq8KJg93CscKrCNb+6DF+P0kIENBxwomNyMoyQILeN4LV
blB6sWCwhyOspsXI8vIZbVj4POyp4TYhvDUof3NACp6Ua/+KoVlvxRfLAAWoaVXBgL0l/Y7VARSD
+RRwOfB+BbuOvJZ4NFzkHfVMEFIziY/tJJ+qmN/PjNEln5Sk7ejH53QQSGY65eWnLV5XzGbQu4j1
OjdbBqZAsZSwWBeQnZ30+JqVzUKFSImcg4AyZMNujbEauC9ZY4MguWl72WwmbH0Es8EED0tWldtZ
5RZJn1n9KZ5Eesqo3ZLRZeYu2VaaR85SIEPYurxnnZe7nY9bDblEyeHpFWHha/R475seYD59x4Ob
J1efsIAizBMXO5733z6iH9D2zNvD1YeV2ibH9UXyuCPF19K6zy0rN2MlBSf36XUCMTAVcKbUJIca
kAD2sWWMAfXuXz8W7srAXLUlrkK87PZq0NuLfyttOksuQbMpfAC3S7Tgvcd/eB+vnt4+H+cXwBMK
FqdeY88UmJfcsli24fPG3rLZfAq21aPXjFDExWn7PoACIOm3wQPgFWwfh2INV0Dbn1w9EPDcXr43
0YLYJnb6NM4hn6s3I52MXcCCkT/bfuRR7wq4OEN0NM4I+QHP8J8hVLgtEQIz2X9fVE7E1fOo7VQR
H/a4lgi5vPiYaVa3iwOVwvI9YSQ8lmNIb5bxdWX3hHcYsc659aJ07ij1RghdIh053G/i/D1kQcs+
yeuvvyv5PPgzmHNOI5mtpr6N4L9hLQr7GiSfxBTRHsAfs/WBWXxtFVbztL9PSfSOYCQwpkIXNomk
IlNoIC9OdPAkbGyrLVlsxW8sMuLu1Z2OL+eK/8Z6Y2mKyb8aPee0yHOT/J7HumOROAP1wC+QvpAI
ktQqU3F0v/m9RF/wHJ+5LSQ2oJ+56v6YS+Izg0ZuKqA7E5I/AhChqrG6a4MI4T3uEYXhaon5nPYf
yz75grHHrp2zCvEHxyIbzMWPZ5AGigdd+PfvX7xr4AnGlgVZMYPj6UigUB/Akp9BUPHc0ceBvMK3
VOALwuQvHDzwOeLA4rM7btYBb7A61+t6Xq8+iOaYkMdP1kDNVg2IhAXplF3ESBZ5Y5hmGAd6GwPL
LUHRZvVGX8ymAc40IgbJfHAQaVAvccUxO4LBrmCoUPCxxWfufGHRqIH0hO2S9+DkWz7niQh7w1UN
E74EzPZ0NyTl+h8HOFQAF0cN3/sERqLqSFO89gQ3AONrjtA1xoCkiEr40/lURPwLiSvbU6RyA561
x9oaCj+jylPxsWhP3x6YI2bm0HHBXhrY2XDN6P5RyfNYwzl/2dBGIPLkWlBDqi6QI5iwppLn/Hlh
QVGOn/h7ziFvVEJ4y0HGQeR3DJ0sYpTDw/06hEUvIcirgvTB/oGnkf/r14xomktPW0scQMKrBEdP
qNkq1iP4IYCsnKxbyd8Qvz/zmA9AfjwwWQt7PUwmemsOAJAPMJiHm8GK9R5/uceOBeouLNYcYu8a
jjTdBwR7/uDhyoseGBKw+v/s9voA0QUWPTb4QGtMGnTy/6QByo1rRKsK/b3Pe1ITF5yGSZHX46uF
Bq1O4zuLEr6gIkANCGoUcbDAdWTHzTWLF42M3Ctdqu2ShjGd5eueT8+DwwnkwYZmPhOWXqqbHyuP
YQzdMvyFkbGu+050gRIBB3aHIYzCqpAOBdgFpmfhP8JyLCRvuwG8UYtD+HRRAjYAN32nscHbGExb
MmE/EMDHDUb+3IpsZ5d4f1nDWc4+OfPyObZ1A4dLpk4g8mNA+VoITwAsOTBjan2V3pKYRSaZ5WtV
LuPjILZ/ux/CKpqdbgVXs2KaV4GyWSlG37CObJK9nlt+a7tktcqjXp01MCvA40O2bY4f3DiOLfYd
J/OL4h0kYXBnS6puG/ez7rPAB9OYcK6Mh0v98Ny8VhnrWLiCIcDsl3w+OfzJYcTvgg8B9QkWXMQd
TkJFAA8AOn/RJ2bjXGMxsIARVZD+YjMpsrxjPdoL8y2cUz/KRstj5/ArMm3MHHL6In0EWuibxR8O
tKBB1Z699g7irqiukyEzqkDzBuTCqMcBzR63qnof69IZkcbx9acv1QmrTiI4aP9Be0T47HP1Wr7t
ZgeLqFuxPUlb2wj5kjVAZcb301hQKsiQEaYt3JIDwLuUGYV7SmQJaKuIXTKrEdCHsPTgZLLfHAo/
YYGBtVapW2/AfzIkrrjmC2PcFzsbLFNRkO8Eq+nGW2Rg6G7M0k/c1dfcbsgRKEBs0HDisrlOThMo
K+qJhO9ZafdJ8SoFH+fFj/ntn+Y0YM2G+StIPAgASOEHw5Tn9+U6wvAAhDNNif8w4yvidDyiucQ8
ND8wDbj7isNmRbaSpUTwii8LU2JSsAqX5JTwCwMusrqOzDNsLa7VDNSLnIBu/2aHRiMk1ByfF62s
7PR89rPwWIDKG4KHKZoLrJLSMWXgNKoRPTJ1izZ/3Xp1Ro+Y+C/ob6aso3kHJ/24uY/5HMwCnlTi
le1H6zz+ZLd0e5wYuEeA3bz+1KV8SedEsIB6Mn0h/RD1YnhDKtj9UIawc9CPH2zh4ntHShEHO9hY
a7O3m4BEo+Cz2HclzN1H3GSoSmw8ZoPEHwLmQFi+AB33r7ytHxNYjAMfyZWjKHETckSQO5HLy3vz
TpPeye+cPg8KsdHJpJloGGGiiMJpw6oDfV25XxWWs5OXzrNEGEYABaAI1Hz4xcmmcKJlby8Fr82P
txYqQTM7nQ4QOXFLqS7Nog3wvt0NhcknAgdKFzmI/ZAQwUEDA8KKIXnN2MpcOhWGOG5zgYySGBz0
/SfzcA+ybaFe1dyRy/kgcbun+1GmWhF0tNcocLV/q1vVkosxcSI8gUB7YPnkTyD0oPz3cK51ZJYs
U5TG3NQqquEGMxOUshKIz2HxW9OHcxQPNEfWx9CVAGnunDEi6A2zOFK/tsS0LAePdaX4nE+K5ECN
f22+mDSRFq9zfnrZ5ZtbatDGJJ6D3bFcf1rU+bJm/cBTA4km8vDo6XJ2x+oGTsQpIulFJLVjkoHO
hJfjDKXd/cxewE+Jya6S4bfThGfDhz66uuOAlxwhPROkVG/KsezW/0KBiysPFnax2CMw1Knjz7Zc
Dy7FH8dfJQylEevTNnlC9LAG5RupK7Ybwafxh7dfN6cBij1uHlowpYQ+OKr/eZ8BdYAkYq+UCrE0
dAYWbbQx8BgW3ykjs9duMTDtzxe8abFrAGKF0EIt4rbmRAUt5CO+J+Ca+3LLNf+Bu2WTLvzs88oB
m0gxi0DkjXBPOwAKcFBB0coH/1bPGgqtoCrnn+d8QMNDB8Bt/uElq3mpTcrXunjcJAw41BlKNlA2
4+m+a5/tgKFMSRfIpMtAPn9rCa3jjOqmgb2z5QHY/VlRaT0hSk/g6VWl/fCwVNxgB8JOEvlUoBn2
G7LciAzCLQRvT71CyUdWsegT5WvdjNSGgohsJlk2mBiiogayJjhnxfqd6CRfIW0djQLe22gKxmI6
r3gzPtMEqBDdoXSHL0zIKpMBHSk/qdCbVcEvJLkrzI7REj7PYnglxzhsodXAWkvES5Be1GD7yATR
eaxM6SxIYyJsifVYwczF4VVNqUdccsUAneYex7AJ8ydMyFHCv4S09wNLnTZwxd6GToILwh1MzW6E
w5pwbMyFjUBxfBG0h5UIB/H3ictEL4iQGlPSeZKK/0g6syVVsW0NP5ERSO+t0qtg390YmjaAoIgI
wtPXN1dFnKh9Yu9auUyVOcf423XP/XxHyewZaBbCj5ZPe42rGM76VgYEfM1iT90h7MJlhnh32Nno
SygdRMo3yYDJeLNn1OxNSTiJPeXGum8h0U0n2l7GFv0ME4sZF+JCfDMYSjgKoYaL1ikgwFrxLr9u
g6jyS17CzYAJaV1p8/QToEBws0mz6FBPAecY7Ka/Se+v8ysHRZMjb+4nypSYQvzXoZ6UVdBuwDQI
ioOypCVocVx3ThFlaFWZXpdgFy5KHj2grklz0qW+Qs7PMOJKJPxZd8ZHwhgKS6r9Lhwg1kUauM/I
jDn9PFr4iuPoyR/e978Oxxp9xzKJHWogIdJ52sbHojDzeXSpAAdY169Z7Er3XXY/Z5ixE7v47r6/
dSaFCTmsIDO/JQhXky3NfhAbHvp0hnXejCNd6yCCOrc5my4p4NAGrG7z/CJ5g8mAWlE/dxpalD3w
zoi82YjuL2S54zei1I2y4xdLIxTzbIsCslzLwb8gKm0mBDdLZuxWJJ3/cXxhrafbhKsiIoQ+pFPq
NaxW7/lHHf6oVR0+mSNQ308fJBSs0Eh0nGL8V9MulKMnQnAawA+w7N/pgy/t0MTOu2HDTYbQTsW4
/6H7KFKvXPV9hDcgGJsB7DLNcpPs7n5v5lyyX2stPC6lnX5Bs6dM66A4Z/Rm8idn3GwYk7uQLrzH
usfsuO+dnpL7mEovTmP3Qa9hGZWa34ecAjKgte4+63VO3q7zhHyUImrtWN3AsBcxtsxF/rSfMOQz
dFBq7prUr/e3P68eM+6NGd2D9ykPe1GKAg0ywjgynTt91BDg2alfs36ql3tva6JY1I6A/tsqI+oj
XnSgrgloutnDEYPTaW+SWkBf2YfdBez2IPO05m1U9m/t85I2S5ly25/TJP5DfOL+kfvolfi0aB6r
9abhEqce60FfueRmlcv9RRuQgkoIxIlKKMWVfzY3oprPVHIAjdD6wur15p2+pq6qTtz+4HI3VjBH
STl+Du4kQfGMGpu43bVPT0ZpB5asqDMCneXHlAqnJHaKwbUXhy1lf/GINjotmTCNM/vhzuwfr40a
3R8rxgioJOIB65t6hhAimq2iDHCwMUifZI3oA2cHrEncHBPcVNSJKBMt0muUxJmTOfGKYw1vLBtH
Da77sqlQw/zHasp1iHyUHavrOZho74Qy/uMwmFDRGeP/wbvLBBp/8MYIuwLMs8hBMxGx562TbbKw
pLFmWHUCdS7mOjEntQ8Flk3Q3h/6Hcy0zkUS6Ee3OpGLgt4v+naEQQ1zrzUQuC3wibFEseEW63ic
1ouU/fOQXZnDuY3YorG4qLA4EOKCQsdE+Al6DwcCQ7FKPLCAzdbRXXFUK6tOn+CP7rjg8Hr1RE46
j1b5XIPlxXRVyBNSedBiX0RYNHpI6CqSW/QRmfKM3EKoL9SrnOJ+6SgN5koUPXLu5bnNEcpTzPau
/Byc+bVBJ4y1A53NMFt1U3G3J3gykGkhWVPfZ6OdAZ5LSJ+Wg88Y7S0nQ4RahtF0YLFgPtfaChgM
yAQ2hl7YcvJeNAfIB7AAjtYTZjrsGBn0sDDU8GVhz28l95gGg7++lVCPBm4nam3RZvjUewWPl/3i
fTSIVpo8aFVprB5g2uLY2emyIHZz2P2hieVyzU9I9ZMNsAiMMOJyoeshW+36QeAHHLn9suEw7S0L
9xO8b8c1WPbj9CKy+weWRAT3wC8tTmjIM3rW/u5bTKiY4rY/xtQRWssyI+lsSpvBujwr3nNmDARc
MViRqcaExJbTzsGDuGMGQzkgDraGmKQHjwPW6vZkZsrICFCoIIM7cQNhFVZ94Y8g6m9f/EaVPB5c
aGpAG1fMcZfhEQ4Ylt4hvSCYUZGKnOMDC1ByKvlsa+vOWYsn9SjZwhCBIRThAyYMFBo6RjJ5+aRu
h2Wc8px7wM3ON7+NHy7uEKyWvRl5izJ3HDs+vArAI9utyEWgMmzLSCb8+70hWgjqH5EjYeGHw/0J
oz3uLo4cpk0i6MirZ3YgSoDLAzEKDI14qknAJC5DN+l0gTemc5bX+XNf/L1IlBWRPsSa+lXd+u5h
seMvRl+i9B0Cg6qr6hGhxuujtYEyAw4aHtPe8cKEZvRcVnpMjTV2X6IHSIq/4OfhSe72CSmMyQy8
grVSkBGF3ZuwIzSAH09yJOyX6rLe3/Cuk1tQN6Il7jNGPi+CqYmZ3JO0SDL4UaTwHGHsGkfCfrbP
ZVILLX0wLDpbxm7xDdhtM7c6KKZl7v76IQssoNqaKEK750JrP68klvI9egb52aT+csjrZ/hAIx7j
sBeqTLrPm8PLHH1P9202yz1jcaQb/bVWIK3DXMiiXmNK0Hh8aKdNXNTeW33BKElkEJ/qmdwydcxq
zhRG+pgJTk8qA8GqqjvT6Er0SMIK8T6na/wY+U1ft15/3e5UoQqWx8blecFWLUp1eFBu9y3UplOt
6cTcvhYxdExpbZJbx5TCY8rNLebr0tVsffZDpvFBB7MGLwXXZrlGUb2Fpj4lm3YhSFU03GjFkZU2
N4BhsIh2xMVzP72OIEIekELKVyF3P0jzkf4mIxjidI8mRV28x+b0jn/oZccX5g5OdUIIQEdroZXH
Do06bVooEUQ7IztSCvqL3+vnvjtzi/SY58Lf8j5XVF+dFds8oJVTQToPRcBF4WZnY8rflP0lpOEt
GkigfMwNyEiINvn3cH7Y9uB2eqISFGYaukXbIKDgDjFWsg4uMKz2AyvF0fAZP079JX+WJ744uiXY
Nm02XMQWHScrBPPdjN/3sWlzn5MNAfGmjskgAW/qVm+S4ElFy4fHZTYGMzpypnvZUt2fB+EveDdY
Djg4Tswk+PE84/xgTqFYIZIRXOIbzIY2a0aCQNOiqGUnfJhwAej4DuXEii+KU4wpEH6O41kyr4lc
ONcI8ZhB8qAg2IWCTTE/ZUsmEeD/nsvVCm9kx8B5dnLIyM5HyM12J2EltJV7mH2sorLvydRU9kgI
NZwJmS9dhTwddvJq9O0+u7710+kSCji5nvMB+PrNQFGCSDe3CL2HDkZUCxC412CkcKVjXTIciTw3
p7+VX6Nyj/UrsZj+zJzWm/57xfcqW5mbWKxTmIqG2sd7frxi9v2NuhBsogDojOptw051aO7Wa3en
qGRTjZ9OXY9UeZwuk5/gOo4ohFp2XOvN23L0jz9LXjPlfenqvGoVlneSBYSmU/Jhg+CkTKSbsxId
FZ87NItJkh4oZVhGvfzAv8xIzWiZ1i7qXMK0vwvW+uIrsGsuQ3PKN4kbDkU096Piv848ifoZ/g4W
2PAzH7r2FXETAMsnpw5vzXSsB3z3qxkQx6ZaPU7g/KgaGYqUu5vtC8kyobi6EQ4BwoEwFuKhk0ej
xu0+7jmZ8/txIbKPqpfXtCV1OaXgO40M8BkkCeyeaqCwqvD+7yoUWqQ/hB8XPXj8Rk29ZXCFGzE3
EZ/hyz4S8wJOTbQs2buKdYdrRWk4VLcqCpoaze9jxm8DeoX3mmC7yeDuln+owX8zTKys+12PXaAJ
pFO+BnvkVzUGwjbxW+nXwQBQqZ7UmNE0I6hmaef8yBSEOOHGAJnAvsmoI6Y6ElHt2K+m2gpY7c2b
wy0UdDw3Nt+Y5zJfQHRuU59D4VxP0FLTFDwYkoe2uEeKz3mjP63i+vxHQdtI23vNmLlLDB0LHXVc
5hYqqNLi/nHa1wYonNDRjQwxhAge8qbn0ESLIaZxiShpFwQB0DjElsj4vWnd5sbved+8b9ANpHMQ
7YFQ0UrnMa8ZQWWAY4mKNeQ2NAWzQlxB5Xq/FWNiydlWj5p6yI4CG08LMfDfAyPo4T1p999dn/99
25s3lAY9EDUNcClG7zHEFKjpWInYjpCUojFrA2SzKDrGqH8CLoP6D3ydO5D632kLZ43fC+znZRtv
aMgvuqeWEc41D0iTyHUnOH3c4/cMSr6SUEU3C3yBK9rWwNE5G+qd8oIpEqszGpUNtNS2Q17YD/Mw
2byBAskhw+4E967A3srBW6BdwwI66odwIxe5jwITV98j/tktebkz9ZRe8G8zL4n2WebLjNV8wpqD
F/E3wIFPAwsKWg9NxCHd5a2vU+CRjGQeyRvJCtnuNRhBGdbnN0QKPp9xhbmhWkunqtu+T0z8cHE8
SchaEtLlnkJcxSWjkY9r40rqc19fddyM/RFmCmL5LQ2B48eRWJ2Zxc2dWoRIQJQRyH4u0NbnPD7o
aKSH5qFhK3tPj2QKb+8IQBYpI5VMzZHo9Oo5gxmIiLEn8q45a3wG4I3fq2SroPsQ0hVZQ7hGIMF/
Pu9ND36GxfYdfCthkVLt13dSU6BGNJGlgM63Q76AOilvPOKwJSwt0/SiAG4cMC1iQQB8SifHOSpg
W9H+jt2UZIj+hYqNNR5hCB/mF1HiKmZ0qD3st4332tI5fnvfHltWrHeEruA9jif3RblCpDHgUSOJ
a1ERw0UUrOLJYRNcIIPW6RVWDZErz+FD9Un7RbTEG5v8pcDSSX/YjN/jDH2sfbxh42HX7E2hEeuK
zCAxzsZ0gh1nwiTxGQrZQC967hBj4Y2vsd80bOJ465GnZRYuNe55lLi8+B8Vlj1fJgebANKjJR3g
LkpH04ePVTWX3USCCwK6jtuR4ZsiYjVzIW8fhsWQ/dv19/QrCTD8TuCf8wGhaC5i8PhjgJUOItID
si8e/T7A4XRX/UvE1fbHzxj8WN3GXnFSuMOR/mug8djwf7sGmf59gwhKX6QTGDEL64F0lglUg3Wj
DJrRbg64Ht8DjhpGS94v/mZi2PS3A7rFQQ9lIKkn8bnwlHIku8SLqmd+hxqVCQN7KzZQwM+kRSDB
tLJPD/G0cAl9HTdbA3W2Ps2uBCN2zEOkUtYQ1FvawHWxOLMSls8FHqkXkOIbtMwFpCO68QhScSZm
kaKSIT8CITPyYN7R+8xcwZtw4HDlEHkIKMFNNO+BCE9Avn3Ou4t8Fi11yp76cYQjC33NIdzgdEdd
m0YgfdqaRpVGZBEjrOFPPiW7ggtfDbyP5EOtsHKwKQJUgsTsTNXRD98P8i8b0b3RbOv+sNapwOaz
fa7x/iYRJo+pjm+JsaNKQ3UrWZjUHX5wde1fIGkhnqMCTTxg1RmHLNHBaMZniFbKCcLYGya4B1TS
sHnswPh237lGJ4cF0MM1YtB5Zt3H1B0Ks1cGMTzsts3dQe2q8Q1YtOyJKASxLXDKIRrmwTt0KPgQ
KSJvUAZ+V/rVDjHogcUui20uh2mLLEHyYlnEEPDuNoFQrSNJ6HMLMBgE4OoDUvq8O8Lp11i8H60P
1WfCs4btYdALBjEVz4CMvG3LgmS6Ezppfq9HyDShYKcjhGJ43IIysI933xFDB1lTREteM5/sJlBB
xEGq/7nK5JewU/1goFivbHgSMwDPT/FsQGo83RIpRmn1q6D7Q76DkBKsEnJuzMZvDCFt9IwBVYwn
/B/Wwf5xyonDBf3Y3JFJzaRkBNKJRVz/HSSOow/K8b94bc7vmVeUoNijuOfAztbKQtDxAW3zEZK6
/ETu7LlFyrX8nnh/+sDujK+gZQxiTKb87Rz8lE3RQbGCNuXtEqJoXYgTks7mGuAkuRMtUMDviIg8
EbVxvkcAkqQo9lbsOIC2sOQ8kgj+4uOGzFONpN2CnG+XNGdqkRS64WHgJmXGbnWHLiCyN8K7QDJf
Ga9Z+YlqNHDX/f5k7cBKx2uCXCEeiTTTB5IrBDqMN92O/NcvAjB9ZmoupVYNxVSHak22KnCPCFlo
7ILR6ScM8KyELHciJruxQcGJvcbSzcWJHRGtDaphmRhou9mpu9ducFBam+u/iUhaHVCkhp9Xtslp
adk2nxyEjScX5CgiaIKOsUsgY2FszZjRukn1sM0aIyv4Emlc2fjTm4MZhQqild9I192Kw/bjGlh1
64ghG9iICNQnmrhuqE9y/3pd+CtH2pSxLa3zNZvFb/4x/e8qezuPvXaANJB7gfz34F6Czm0t7QBH
HLFMyp5OxKuHNG/LKY9WT19wIn3HoB6vccrUIIJJHRhofdxzq+elMHhCLBmYOGxr35wcI3nSc1Ws
i6N6VIT66uGjI/O/9bAKzS33F/mDDn2jjEWTwUEDtgcInB5X3JWkpkhOM2sJERsqa4pInfeFvG5E
MSpBqQQNAAGwr5RjNAGC2H/2/QFzicYIO1IeQQyo1bC6LLBmdZAZLGE40RgMphrsoOz1M+u7T4lP
uZTbIx0S1YiVe8aD4Bo4Jm2VWBF1eVyZyy5e6bMW+wDecL5BeBnPJDook1eApul+6FuEvbF9X9Lw
CdEz0ug3HkoeRzvfyZg0sWGjbPitWIKgAPpQ11N5F290ZNJL3J+cx4tkWvMCQSJA4GF6/rpDzVHB
+YB9ltxLCJhMeLpf4zhoJxXk7P0Ub9rZD2c3tgBSZ3ZfHosPybLShJiTMXFxdowGD4Uf8hrO8e2D
EwcY07RqmgnC3rTntqQJIQ/vYyFbvqwGw65d9+33rty8hR39wZd4w9l2wGcJ2wDyNUlBg7jOAOwn
2fbuZ5mHxYqvHJJ9BIlIE/p7YtrR+NYhI67kgUnZld2JsCuhAlm2W66i+kRylGypCGjoPPxG0hn3
DvbKi6A/ByOlnSEoK7lMso+HgADBNlaDoIuIbyJqmiBaWwpIRHxsCkTEooLqO3qdeh6QDgDLZ9td
OM05AjmGyfCBXKj5Jv5rR8SMQfat9wx7vrGCTQTYI05nzbguG+JgaZkDjji/fZ6zF++bDkxOdh+W
tpGcjVQn8em97fjf+S3911PIbqQwXgNRkls+P/6r/eNwIJDkM3xp9uMeck8OTAYf2+gHLLTy6L56
mKRCuHHu8rHHJLt0i8JcMV82PVeR3Bf3cZhfB6df7OSoGFirlfDZG38RQdWkFRLZauCIo2gHvn+s
k3/OjmG6FYCrPOy7bQSZqB0+s8TvzdPN8/T0pL8qVKEB22HCnXCQeHyf5BDgdxsVAfkJql0CR/DC
VLDlIxE8OaP7n14QCP+YmcuK+405jUQYDLcxJ7FFcjJEy6T548t+48cZUOa794T/6DSizJhmZp3q
vHg5eOqZw+uRNs+ModQM+/PBb5ieHz0A/WE2FlHGU82u0J4TZ9EO9QvBRSVFMz+ce16+ix/cSx4D
m1mynA+fN+gxA0Vx4jaYlvcEb8grtlUdVwQS+WbSUZdL4g1RjApgMqlZbu+kfjFDjgaP6bMIHoNN
IXWjV8/za/RV6P9f3ueamfMnG41ce3UMlFb7cUXDHMNdGpq0uBu2JHRIiCT++mgr23OZWc9XkJmr
luXfeQFRJrNBTuopcUD9IcnMDDRnHhKJG9tVv/Yrp02BTMi3i2E8k+2ERKznqUwEHyg2WRrimIXu
o3xXbIuXf6e5gQh3YwqvZ4iw5L1MdAxvGx8gVnutvyj7w2EysBUzeKOjSwr3UbgljAUqenq7xtwH
vA5ZHRGllH0miuIOUq+PfVEad9I8BcLlnEnn36fzxKLIo1HCDPr8s/navKS+tGoResQI38ifCfh/
ciJ7WrsjWUSxB4ge+Ohy/51OTBI4jsEHoyESW91rdY8rtR7pA+pVLLkayaVdloASIz1KGCfWEqB8
ExxRU32CfseXVZsqwNQlI/+weiwrhCv9QCOOjYR9RjTcNQwryB3genhlNwUf+VgJ082D+RtBzJDP
Pzas9x9XEz+/a4efv/dvXLWR8QxpnwMMKK0OYeFCR2lRWi+gfyIocSbzRu6+O/5unRQNJpnOJ9Ck
aIddUN5eXE4cUVVn38m0mKBSGZLUs5LIxUgQJ6HpHBpzULe2CnLcr3y0G+VmtLYI9EdIClmOX5H4
zZHGFxXMMGOg9Kp2yA8w2cq953vEe/geuG8yoWKrR7rBk9TiUbzpOPuGFbLNmRoprjTjD71ju2An
/mt5YL+uibnUPj4jVu+/fMIDAQMuG/5gWuXWkzfig/gy+N342F9404A+Swdz8PsvIX9cLqm3sZu/
18dHdwBTSLgHMAf+M2wOrc3PwKyeOV8OKj7h96X8OIY0lRgfR0ey1GvqJAXaZ/efbtKOubmlfPQk
wEJ27+wDma20bu9h4wtnLDX4RvxGwNJNxD7y2UIhMWrvCpYAfs+7C8CaAW3hx+uxVkVfc4Tuk2VR
6RFRPUm0HWHfrEZy6rGIAZ5WycTAVc93OrPfnU8CLxtzjYNRt2Dd0X6+KVbMsZgh45syzlbG2my9
6ksAcJSfgXLAbriZGCOfyQbWj3QfTmyJPoQJjpDJF+0tu2nQ3zdBG2hLtryC2kW0USgFMI/Ox2wA
n3G7fJ8RpAIAN9zqwXHAkT4ELEEwXNMfcR+ieaph4Nw89QmhU5+zAud/6YGVP+82WQZVEzQfMima
DY1bEDGEAA3SEF8ptqGYiPM7iAC6bAMSwiI21Utdc/rYsvTxSuM1c4SueLVp0xcEuAEHop5FTNEW
aQrrC+Q3pA30BVYCu1rhOCQKTyG6l/UN3RAsk4xXb3z84/NhY4FV0XycasKoLy3kKRN1xwyjgViJ
uljorij9BZRlo3/dYlXAaGZK7nOnSpSVE1lclod/+5j2mNUHUQJDY9YLHVt/Nth/g+TMVdybt2M2
XxLShU0Y+YIL79IysX1EHy6GYf6dHzcg5/pzwo9I8RxtRfZcEbAllFcsvdQ2XlihIZCI0CzuSAvJ
AUv5AMF8d/Qsa24ZIM1qicJEwoQowYiIyP1uma1/LKdTeZHNaYWZgEzKU+hMWC56hRfm+r5hQTX+
8o7iOuZ3mxDyzwa5i1tQXjxlhUU2sGAXRN8C2dt+w+qKVi4Ftxkiz0OQpXuNxyz1/g7LMJs+0Bwz
wbKcashzELM7DWKg4fEqGsfhj/lMdQJjGXzwBvz1aC5fsj39IpCwPqWSnjSE7OOLxfgquDL7fiOh
SuSjoYvcw8tBD8sLZiCWFbZdAyMH31/IKRAbNK21ElbAKghzUuv7EuXYaAJTY/JMx9BhbPD8ZDRi
lH7R50AxlUpFLtfZnTND7CsC112wLROyTdr+CvwEy9kaYkwiV6/bNXNlRmzGPSIPa5JHFBLuX5TL
BYQ/8PiI0AdCmfGLYywalfNfyiZn1X9gSqxyQMTrHn7CD+IOCPI7XEntfs+5Qx3LH+iD1QQvj7Ua
wRrPXn/W9xvM+lTksWShDD5uIcV/bId4X+4O4r8IkIqNqra4IIQi0QHGJMHPwhQ/fY1h5vlJ5DU0
wsOdjV7OZ1s6pNpsW4ymgXahToxv1Ayzzvh4HVCIXPNDzVC3Ye5oI2aupvuDRabbPF20WMJVE0+p
0Sr1GWFnog2tGQvTo8ZEznwItgDoA/wGrU+PAtHmC1JAEIRXUERoUymrmSGpkuaQQsc15CLfzXb7
pEfXsL9nof5+iMYI/nURr8E+BZ9PpzfKqT0vmZA94KT1e8mHzPZLnwrABDkXDyd2s1mpklKHzKB1
EfB9Ug+ZQG+Vb58rrpYzpeZ84UhI8Yxb6uo3zcfr7lOpXLoCeGXkFrwqa7QLP2hMODnBifDFgYn1
RBVyxPtVNyuQjnWzbXztMrjQWJsGFKeseaIBvAffKZ+0PO1d+El9fcJ2ItjaPp2lQHlsPuiPXL4Q
fGcJLQHRo8qR3zCjuI0iFoTBbN1naGQeSAGfAGs2qwazJ7GiP8qTUaSXI61iwHMoWzryWAQZUBfZ
j/Q2Yly2ORGyOT+weQVl6tLKyEunPO+nLAHd+cRIM+dt3ZByD8zQXQb+gMVPhCgSwyjU8cTQahdS
1D6xk+JKIjUAWV/fQSJYztUFNYIIb+88EkK/yau5c248zl9t+m6BzNZgvtNvveHNKwi+ozKHxBCc
aSX7iVAfH1U3Bp/H9I5Jgvbco4AUmpWRjUHQWAvL9W+KBfrnqn8v5JAiZ+++fNzeEg8tUgNOV3V6
Nx1tNbiAuhYCgyO33Wl3hBxv8zHHJsFNpm1ceffyrXogMMVcc1Z+onIKi85flp8/LAUryAryW+bp
iek+If4USSF6fbyVk4JrED/UQkMIjrULv1dEzei6WNQLFAhc3Jj/JvEq/+GBzlbVXhYNtdwo0CgV
iFPm8Rl+ENHueKD460zv7RgxdjJwkPLE7kP+MAqsGuqJRgGvQi64Mq6aX85ROLM188FhxEZ8FyW7
FKEfFELuqQRQoVARvVyTY0iQX3hk4QphZgCLmzkwIA4yrmsOVlCzD6KB5ygmkZISJRG9QcAv9mee
roI1CrAe3dQswTu+6CKRx4M6/oJCGmafHio+XVE0qo55y1wUB9wv0+cXHFvI1ZlFCP/63xLLvQH7
htTXGIF1AJfD5SGarcu5RooypXjcqbjKSMW7+zI9MFR+zdqTfMMr7LClAW2Q5nnThOuxcT9MfhDJ
IcIZwLGnuCM274gK0Rt0n0MYA8f7ICJyh+Ab0jgD9l814CThRud2r/EniSvkPm5E1Be/PwcoehtM
OLUtLcChu4vGiLTgz2CXLOBSH8EjBFnz6mUr0ig8wtN/QtHt853lO+w+vOdExh9NrAYFRvx3Io7E
VKLjVYk04ejCVXgFHf8uCcF9YwE5MyRtMYREgxVLNwAWf+lKWjeuYbo/tG0+2PgeR+pUnScb7Nba
kiv0DHrBrkqrLRbFEB7/QInqtDfhPRC2R1By4hOsAt2c0ATU6PMTkul4TzF2ETOuBhwW5KAMJroL
MIW4YZ//RqTsfdbYyVWg4ip8zdFUvxe9UeeVEUBvRpas7Ax2bDjLctasK7h4SUflaRMmJd+Iqykv
BHMWDhRqfwdE3Z+8aPK64DkzqwUSHYQW0itklqv/CFyGNQcIuRLlclzz9OlnIE1uaXJUeM3S7SFQ
3IJ8qYEjBSr+aSy4Y8Xp/kj8IqVMo7yFS/D8VaP04aYIkvuchN5gakasKL/FYKNHP8NiQ/91NOh8
6FPFGBb7P5wPVrxkvIQf7UFwQjnC559JfIXGtNHyzCrnJZxjsqtdlBVKTBOtrzzle0GO3gxz61nH
YnIPCEiJcJTJDVneGGjfN+x5J5z3/Zq04NH7HcJBIanSKvxNyKyd/Nxw9f8sPDW8i54q2cBHDPXM
hqQnCPNA+U8m9HSInhG8EzLB8Y+EYji1KxMMbqFf8gfBYqmGIw5E4D3KNnKfQZf0dKgmJuj47pFU
jSwwWZYOecu8p4al7J9/Gi3bDrE6MBwgLUKzBvno8xyguUoJhlg3HlMOL4cvhZCLx2DvE+TELmIy
pP+IGbhBRG4EsLVIqeWYHqyOISvwGrgGLvHjCr5ZuyAuRhmj41o2oNWFi/OH/SO1e0SzRwVkEbmb
CnrtoyiJEAaEhmhRLhEWT3LP8YaiEsp9rgfuwPzc0frDtsPME1/5xhgrc44o6VL0PNTnnzNyKnFJ
EhPDEHDETUXAuqeSdEAQfUFmnk2lBLg/pI7MP5sN7ZfU9HKccbMJ4ZJ4MEkjM8Sc98FvQAUfvfQk
1X4CTuq5JJ6R8Jew3Kfkt4ZyFXKrktBxLwL1OFaOV8YZ3GbpiisZqFo8k1g4mNKTGYr+txrh2DK1
6Q+G+ZhErxdqbcDtnIf/yHedHGuI16jAdkB1JoKVICNGefmeDebYhmYfPw0/GIvTKVYV4oFNm4k+
GFjdlNZzu49hn5HElU4dUlf0mY+TIcrmCKjRgeISUquIY5ARZx6Hmz6rOmxbps1IL1yL5NObPL1H
fHI9N5m1W+3SFVhOXwSmiQRcAxT55elT7WLM+MRZ7mLhhMI3LwIBxhJ8kOxoxqRspliO9DC+8tsC
HWLLoBXrN1QC9LMDXwpQUTDFwuKgeRV/GTTZ7XXjI4MIUJGpUMuF/TaeDlZ142VzvjLKHvK+OBxh
rqdULU6lM7/NSR0zPifI1AkopreAh8Z6r5Llb4beZcGXU3ZM3hNVbMdP9xEZQaiemT8YIeI1TxYP
4A/TBfF0VwYjClqRxhtXw1e33zFXoqv8KRdMGEzCqyPaKPnGaiNuO+yIspuuEUpAMxr735Xjljdh
+Zy0G2jl/PbYaAjXcyxxebeIv5H83kpnUNjmrFDHNxMKP3aZtYKYFe7++qO4hIn0IpmUNNkkLjJM
m0M2Hg6AhzzKydkaDwiKJdPMpuSjPxzsSQnnIQNDZngq1vVf6lbr7kQln/c+DrV1PlNg9FfVDQcf
X57fgc9lXUyPC5DsoHAlLzCH9ej05MfB+ATfWWzzuTjdyLTu18bB+wpiLDo4epT94kOgG40o+RG1
9ZZOY5uFySiswm/EMgLDWfItrOfVqHInkF8n2uQCYiuwyp3Ytqw0eI4oKsRNH0C4AputAaxBbERW
rEKOiz6FuuLOXXAnDgEnJy+huyN+SonuIb/6Kp2VMzSk/iOqpmRJQeyKtszEAbSkDZdMRqdl4yjo
AiH23UKruTVJnR/iNrIGlimyqlhpEEGdqMtwTF4vZVjINr4y6L0RDK7v5fJUuynBLHwa6YEKEH6Q
MSGz40oVprMsRySuQ458V9qNODGXIcHngppKYxOrIuQ7zNf0vsEwuxTfZJe0KVTnU+74n5POTPc4
b5DOsYxavz+SEUMD5Kcb4T0n/wEZRm5VK6atJkx3OvsXLnyGil3pfOwLD9cxzJd5BFhHeDJx6Yyk
esi5KIdIZ5BXT/tLrFbs0goOfCL//FqQf+6lq70dQQEe31XPmPREQBcAvI+0AOkhsPOiGL1nX2ZE
qmVd/pV9HOgoSQQW4DBYV/i8yCdCtRBPMIBMXw7CmRyGjq/Cb4pLedq62eSx+UUVPTuPSN0ikdzU
IewEh/es7duFCJCm2tsFCoNMMG2gublkJTPVefskofho1fz3GZUr9o4ae7HmY5MFNrKP897yjtzo
S9gJ+WUWVbEhbQE400qiSqCT4VOTxTdELT3kcyItAfoUZTeDBvSKx8k2QZL490PGJ+axd9D3CNuD
qq498l35vo4Uh//4QhK30/74OCMVj984omDCIsHSAlVcIvxHqd4bCqHffUxbCXFNmOXFf5G7lRdb
eUC2HlH5Q1FBZQzj2SZFxcxrC2hqE3Zoq5iAD9FF4bcu0imPM5mkJm1vXOD3IUN6yywoiPUSXwt5
xDCXEcYaX/JF1B8jkAyTRUliVs4T35GGTobL6DmhmcjlerNFD8FnGIESOjpbv4uNdV3OPdLzQwhi
oOUx6LszN0U/LrG56Sy9JkuKwFnT+WzGn3PlFJYINCBx9cX4sjPD4LPSUazqC27dcT5mzxdnKPGo
xNBOjsTy/k7aBvhCfJ+kkKWFWxdP6YD0Ox+B9oXANfuLu6hZ1ZtewBcLkOEbGEuT5DGCLPlkdRu7
4BD4wDoOixMl6vZNsfX1a8xKYjOxIXErheSbNKmAFlHkOFY/4KAm9JEDprWaGYu8w9kU7t9bc5E4
6QFYgvyHJPyMyyvYMiWlvQtNIQAH6bw/jW04U7sdU/cnwJA1e8kRyZGgkXor0olg7fSpsqx2pEP/
fTbC0+9iQLBgAVAI4SO084CUXec9RbRuaX/NRnxHjuTByf7P64UxcR3f291DIIT8BDuxia45RUes
eMmcLMpV5WtjfoSbrxEbU7JgF0DV5DD5fMN3z73GIjCS9kdiBZkOlgjC7TtWSmHjQRRAIs9vUk00
kfaRtHaPKIxs9Q2L5deloKaDAW3sNih2+YayD+sJk+M/9wxssfW+dU6UOhWb2wzRKRMoAzYPx2uB
4WJp+lq4QiPBXlQDnUHFNFPkqB5fdmWrs9CZQ0yjYTk++oAgUbZkrJ+RkpEEsSNfYhDFkeH+RqqV
oFd01aBYveYoIYvP6LUjunEq+YDqyCa5qAMpGUp/+F3+io1xqEeJz3oMSfbmTrYMXlOQ3lqHG2r/
1kcfMpKHWkgD4gXd1oQLbDoY3adfBvbR0T2wBxJdL+KbO/+lj85m0MOd8Jw1Cw1pFD4asjaHLcOi
NyhRbo7KFcfDHBeZmwSD8efwmhYOhiyHBcVd4W2xWGzmP2ic7ffAn2TjsckpthHPRNrLuh+ey1fw
jMrlw9M8bfudQlN7McghXDO4tyX5X6elGc6ugh/CLg4e4Ufv8xb+tvk1R492xkOFts9XLJxeaLE5
7BXrMZY27F5ECLKRvlzMMqPeznBW4Jn2IFT4dAfjzHE/zgDmYfTdHyfwGiTfRB8HdUmYjYkMD99T
pDfjxO7RCnAo0Nijvzu60MGA/K6Rj9ILQaI4L4r9m+qrEVEi/3F0XsuKKlEYfiKrECV4S46COdxY
hi0YEQmKTz9fT52pmTl7dlBoutf61x9+5h0rrQeiv9zunjYkmQJeDpx7Gy/f/hqeIGI6Or5mr3lP
S1y8DCsujoHC63SnsNG7rHPBcMrdHNO+HhGCwxiVTsKljvXzLoDeCgoFnIY8j5Tjxe/YHmtCrmmd
b8YWHzk7m1A+cqXg99OJIoiFsYetjw0qZNZzWPPxnX3Z+lHOhXhgRnSLf924gRhAnwDziSvf0D4e
XrhSEN2NXlx4fCCNR1vOW9Y9dJXQa+SAZhpWCEMKOOc4CjAyGE4gqODAC4wxrv8/HTiFQMBdQ0nN
8Pq+WPo5q526skYhlu0cQ5SF7AL5jAPFyK18fbFLt394wJlmoO+MQC1IPoHGvQNKS4qtFhYugdLB
Z1qKJUpnyi1HRrLSwvtRXz7ngjDpfLC6gSXDEkN+6PWtLr6F/Qg6ykKJOjYH2JOYO8uAWFydkSMo
QeGNoyC3bjbkdVrME0DRsAifsKgw9/cP5VhacPO7cTUFROcusEO8Zhling2PNQAeXim0aaoCwP4J
QC/AW2Dpg2/wdzRDQ1o4FjxMYfYovjXzbPxTFOfOuSC7wlmtn1ahBwHvtifP4huxI9qMU8+hBN0/
xBhERMlf/3IxX0EoAeIqDFNB90RulIedORghR7Qyh+XGSHzWB38hIH76izQHO2GftOQYLayL3axx
2o0vzgmVjbfEBVJ0duWqPPwSMBwAP/77peiDNR8k6sjB/peFjOEz96nYnJMX82HfQn2pfs1LiITF
Gb6ckXHqneA+2hngdR9LvR3reOfeE1DdscoDV/BF3bY3MLEZ2pC85ZA6MHvOXPbqtLUrVsA1HTk7
fCW8Hggq6bxQjP/eJA6kj5/bg/jq6unDpIa3B9MbKg88peHh/AFvTFuGUiZN/hpWLSx38bjD1RxB
Qn3Odv4jKlx2VDaor6cLKSRm/o7iwwyksGEftp4zNHMiYwRuFVvLn8QUxpLnBdYdrpoOpgAxvH6k
q55YbwxUK+CVK0i8X4+EWwGQNYQMCMRSfLfK6T39+WySErOssFp8PZTXnnS1eAj/sgnb7jXZQb2J
bzY7648hBpINkDtMDuGgbEt8DVTyMcDfidIIUE4svrNqUeDhjfPm8m7VB218rKx5hTh4e7P7Ye64
RQqe73499Q9kK+BeBtLfcPHQTIjF9akZcZvaGcxc940NiI2vEginXe3fpzoFlBZy4ylhN/HOamL+
mf09/UB2xu/EYB+VbNPC5go8bChAGj349hKB0hSu2BXeMSVisxur55/B8B+3SuHJgmjjadNuA+C8
Iyh6OH8PwVCJprL1CeOpXgg/emSw1iEclvLkdg++t+3XoQXcxdW5EjkyPPg16w9m690nyIX0OKOG
RQe1m112pm8ZfDL5Az/lnM9VryebGM2v+XdtPXDyK9oxnB+O0JzVm1fs74qN4I2Ocjepzr/OKYmK
WjIJi29LiSqv8zKnYU7ShL0IGBoNiquhPWeCH0r2GltL4C8AiIFHqNrTYIuldMDJsfr5/czqmHP3
LeDTHokenfeGGrxF802oC9shQcpM4f1MF5xqWOfakYpJxAvhZHcx8jnX6u4jVOYXl6N3HB2RQXCd
vrSSlfdbE1HT4mw54dUDBitvCqo5JOPvAGfpyx438evdQRXHHovSCPwb1ZAAzcXEFVY2O9MFJ0Oq
dgzoH/eAj1KKsAn9NG94Xb9iloI0BoCiO+T3ywXVN0DBp4PjLJitlM5lZ7SUaJmwtccolGk3e92t
s+HlMv6VYxFWCWU4kSblzkbgAC2JGTfMb2GY7Co70nXon/Dnoe9sN8zuEEr+R80ADYgd/T/FY5bH
zAjvYcZ50A/hLI18GFTvaec3s9sM+AETiRtzkZZ5JO4tQ2ZhOOkkUEI04R4io8jegAJpG1Lj6MBu
h/KQWW+XAbTyH/PA4BgKiaWko/QVo1jAqbWX1jHTfnHDyTsSVoTKf7K2mHXRUTFBAXZZVQILLm3I
/LxZrDV5sxYDycoRhv4UVfRbkAv2YFwjdhPENhO4Ukxbg5+F7MrEvi+RxkRqIpU0Rk690q35dw50
7bIaMPvAKfFGw5VbYL5AwOw+rnJoV5xfWJaivQLX/kZsuMPFkyQVoVVTEIvUvgUt3/0lrcNYKoWe
lgA6ugQ3rVRbu9iMeYxdjFed/TtJU311sSCpR42JLqTvyNtmdca3ecJQYmTowSCidpq8HIkAUoSo
blLFF1jBHM/PGQEuVktyIWXgKPzckBTd5+95uYTCi7EokqUzc3hu/kw0R91B8/Eb5oLS78a3BFSH
Z3fNTEMe90V0MMueIPeRVcEF9sToeIKo5QMNMlJAjGJ1SoHTEW5xX9PVw/N3NDgmwa0zJxrqCL4D
bHpmA8Q3iMHaBqAVRT/cXGzR0euie4cPrfifFcMzJnWAsHhneGCYMOVf6zvPdbtpP8xEiFZafUSw
LZZOWDzhNy65lz3JoRAMPofKuxz6oCvHoQuvmLabdfMGi3mwHjgcQWZZnmg5tVRJvxtMg4VRpFe3
zMYrQm3FxYDIiAz7uX4dBbuCzEPRvGFaJ/K0M0gnlIN5OGDbx/6jZpZMEIuGE55wKxFoF9hfLtJ9
pOkb65+VduLt9qJ2w2cgHdWEBUyBzW4hXLTkaR+6H++QAQsgMtUY/hE3TEscHuf3B5W6+d0AZTOl
INYRrLfG7pKCoVyJx51nDkgFdsmU2rMTnqv4hqHcYacDLeIVwmybthteHQg3GcBSyPWCyQDD/yPc
sXJXYXoQo3yVxxlD1yEPlpMvKg8OxhUQnD71/+eNJHAQRlPg0Igw5euEb8w95w7yslGmc8Ux3niJ
4T4rCHXG9BPeDhPeN5N7DDoxRxA4/O6PO0bdAwcZI3aUuFNpyqAQTvyYQHAN5zEVyx288o0CT1AM
216FwyiZjYevIHwZ4BSI+KegtokGlxC/FZzbodjCLfjfXD9Kl+iKSqgTxNCThAFyEUy84LiKvTl/
5YI39JsV2jVe47BASvvdYJyEOpJ3J34OQ6HrnAEK/wvyQDQlH3yEff/VosyHQgHd4cHoEIoK+82m
EG5RBmwUCCejOW9TOKCZ/Q3RF7yGkrZ9xWK7/mG/a4maRdlw1fRp5yHXAjznc/idd5Vj3yqcnRDs
MDeEi8KYvU+CqkmGFz8I2XxYsRvAA8CeDJNWSnVuMQ3HY6WkzeE2yyy5sNh8c9wcQeX80hZE6NuK
5xRq6OJDY8F8WgBkZs3eXnpsj/r0w1BPZJpwnxSfEf+dspGHeaOhrwspVm8JElL2B94F03x4NMC4
Fb5rU+56sdqNextWdICc+sBEH+kpi4BbUCEF18cIil3uze3ARH6jQYPgwcNKjn+Hos6poU7zBRNa
rE7t8gBj6L9/Ij5QV/OL5R0DU7QWJxY6V1Z43GAugEkCJwdpk/9vRW+OpYt0JXbl7vJOYFNxx1ju
zC9+1NbGl88V8eDASl0IOMnT+ccl4Hb0Tk9gCFKwI4pIUsXGXO+LxQgO12jQE57ub4p4dc71haj8
WWFPlQkLJAuFZsiP8rAX8ZiT8EO4ezrLFqXa9GU1GLKx/QWZd/EaPPH+yyD4eUwnucY0d0/3AceY
L4ChwUcYaH5THkIuZnlgvqI/OdIZhmJ6xbz95owb6wXMAdOBB+Ia8ZkMpXjR6IYA+XIHPD5zOBp8
VeSM8/jwnaEy63br4DqoO/e/x6zn15l3/VMAgbCWiNhFUAQSXUBAPBeHtWjiGOyVoeZfZgP4gnSo
HDNrBqsKPYs8Hfksv8p7hDheMoc15ZiwH9pSWK10VgTnPWNuMkfuixjZGvsvrnXCPWw8rGiH4kXR
VYxhZdDXEL1EzALUV55iMX0Qc56wCrG2PXH0V5Cxr+6Li4xKAr3ZuDcnI1egc+SgLHZjffqbiRUI
G6s4KBuQ+UnPYfAF1mv3fKQJzPm72WvLZDKdUABi8AyQxh5YHnjqwRIRQarbPlQTOFGKKwz6Fb/y
ZH1+S2BnaDYrgmzq1T1m1MFdu4DaM60Yejm8BwT0nFjpcFyvOZOsD1sl5SF7GwEP7KEb3JnJE89m
4o2TQkr4G7T1kdVuGq9KdtxqF4IBC04Uo0hpMp7dxuaiMxqjpnNmP/MZrvZSSPYvNrnV6hVnzhLt
ixPni5lEigBGSqgTFUcywW/JsOBY4dpyTgBtUcZ6DUI2/KAsTu8UHA/sQPggWMqGkDNROslgN/HA
fO315Gsj+abqXlaycZ0S2Dv0vrB3Ii3QHdWrF00CREonH7D4YLjo6PL5Nix35kUlu7B5/6M+sgcW
0b/kkspTdoSRtb+khLawekkGHL3YbsT77yF7UzFzo5pyOKc8UtwzlL9evoXV8seQyN7tr6w/jDRf
gCwW8yyeC4gqXDrgoqNObpXOTWCx3BfAkUjhAohkMyp4JvP2nh/lZYezbMD+4K+VjcA40BnNUy5Q
uphkdmPi7zMLy2bU81EeiFDFW4Il/BYGFKYU8P5Zhvn25TJuoTUvLBIgGXc9Y+7cAbES3e3O4EzE
K/segWqaLHeBs3r4pbosdHaClRg9JVe+jmK2YkAADy0dagZlwBur9O1z224fDuSrfHvdSk9mJj/+
nhla8MPbHkEZ9lucP6RXV7Pn4h3DzmHhzvVxgScdUqghBuqK0wLQ3EHBug1TD6E+RsxIc7DsJvWa
CeXkueZOCCt/5ukEWETacecCV39M0GdG6x+wJnhhTPz/e7PiA8uxpsxrR+1MFGPowuV4iNU/27zH
MEMGuqIoKT2cdbAwU/zdFKsu7oypbMTvTOpXufs8cslBVZnqI4GgFgy0iKYgpAyAUpYz66bsp4DA
p5DTjLYBBUgf1x12+5pajG0+yK8uLm0wDTGqu7ps0EjusDLD/IP5Jow3nDzg6B2wz8gDooPs377d
16W5x2iNC/ixiBOciIAOQP8ECgxu2BcnN5A2WuYzwJTaVPlfsJ0ZMXdpz8/tvum9eYwuRsxJEOFN
yd5fWOcrQdP06hR4eFrjfI35iK3aBYgwvRf2MeFEzEiWHNK7MUawf1QAv3SQkuLEfc+O7FiccxbL
i+UNn5X56sXCIJjH9fScAGaef3CaTTVE/ruj4jm8+DfyRW3YJqeLRb1B2XVh8Q2FSSMTm5hNY6mZ
jDnGu+P7/DRYKcwGWXXTKkLCOX7uFYx7pwpDZUSGEzIBOHKu7DL4sFnsIzSS6ezq6d7H/0Rkgpi7
r+Bq9qJz6TDITCqmtj0SQ7QZRFtfSehXAXzs9m8XStFrzOhYBiU0eMZ49qm2GXLQRhnOxRFzsTv+
G6L0s9j3GK7TjpnWHpENBMQ5nt1hgU0NFd+ZWZtxZtzGRSSDLOWAmg05C3jKoTo5TTpQDZRD5rJ/
vEfUs9YZm/mxfB6tr3Pofz6UPzaVuzvr5my5QZFiJkl6cu7iySGEmNxY0P9yDKD/4psj99j0rGHE
/NK6rGjsCYzldXhLBvy0cvjAU7RIq930xf6UQC7F3uDYj1tXTH7I5gU3skl4tGjCeMI+U7yY83TC
YWQ4kvcK1BXeKlQKU56d/duXliK3pAmX+byOrhvA4Nl7VvtM0cJu0f316QOv1gHM3y8IhSGageca
uQlCB4DvV6IxU/YhzEwotdnPCdsj37PGP80qtwDWk4JHdsUszShL88Xs09L/3v51aJZ4mrJEUkwh
AKhv47uvoUPASXk0k85gvYADHc9FJlhjD3JPdTfrjBfy8eOJwYNJS+GiAMetBQMDggU0NsuWPk3s
Aj2GVXKMvRwsSFtB83sGf9wL9tnxfeRB5gTUqAyx5CXP7SiDPwBeMrXjpKKUGMMjYr/B8S8c0Itd
mFOqsW5nB1kJLgdcsHC4C6RQDt/b24wJMocAmym+xOwz/GnAqgdjVIYMMPBbRhoY/pLBDOfE36zv
F6hECNMy6TiVuTxlcsXc7XeCbE+ZriD3pFf3aZ011YZL/wb5SjnHOzAILF4IJ/nMu0jMHwYgUobk
PNLvOPdKBnMhObzLYlP4yOBWzMFfiI9F5RJK1mvM84IZsSkeCvGQKiZo1AH6cYME+nO4buFTINRx
mZFJ/DE6UWeFBNPDUOJCCXZKqpnKuPdEbHgkcg7mOKr3MF9A8xSMFJhHQBL2qLK/0MxaCzDs6zTL
X4R5+hH47TLuzgNiH+7U81oE/Ty4rN5Hsjlh3VdkGyAFchswxtu4HF/Cn7OEy5n8/vIA4JdpZg3v
o+PTGq8XIUtkizVJhFsOHDA2ppR4+UBbw7dlLrOXTjMjBm0CYCrtK6e+bg/wgH/6itPZNXf5YzDW
7AQ5Xx4zh+VxBhs5QEWEyM6amvRnucsQ00RyDxwuB5+gsrfFBLobzvk8pDJHVkp3A5vdE0ya2sJq
A/9bIDXAe0qusX6qGQ0wa+aUCJhn05T1GEnuXGipgqrVIw/cGDBClxgDE7GQmefhGBI1eyz0cLxG
PrALeuE94gmolrUY1gqk+B7lPg6A94gkmzNYVu0MgU5g06ay3XeYhD8jEMj+7CJmmpy1DD8A9njs
TJzgoHTjlg8h4WtdFdhQCTDq129xd4F7ETMQ9XsnYBsUgyHqfMgWdn9JvneqOthUQq4gOyTFsXXN
CSBGMEZzIp79RJozDRc7KyTY5DW9eliTJ2gfnC63ZNQVlf91OZGoEyH0AuogOPmu3z6l40nxi8Pg
ROON4tAGzni7T8AYdTyr7TZYweO2OSnta4y/5MWiNwWFIqSgdQaiUaVHoRm9WBLFE7R5p5/CF3Jx
chvhrjBkL6MSK1c0UjJDYppFHIAFB7Ihp43NviLQDFPFzHzaLxBUYIrKUgICdBAHYMWx6U8oLaNr
iMSVmwJjcqkAhwjGSzHvn5/LzEflVAeV01COFEZbmvxOZtJaXbe2yt4dq8eRC2kCjxBLoMaWgxX2
lBEMs7LMyW34+XPMzfGSgSw71p3bsYtyTzgaj2awgVnhUG3JxOC84vcM1ekC40yf6mOME6qozqjr
xRb1c9Y81NNffDuiTop/G80n/wzp5IOZf7tR45zHql0TFTbPOQcDffLhRGg4y7pZ4zN048TsJxNO
+jGlA4oTsiRgCQLEVa44Q+g1fJuqNB5ZZ05En57JuYjTIoQrsxoI64fcp3hOyG9BWRgzI9igE5qX
ewZOKHe6aR4By9Ll2e+IHYEdLgHtAwHm/cH140YSJQtDJaoC0b9R8PrvFArT8k1VC4dRMHBGPEck
1XpD/2txkEGgYchsvdLRusYbCIZldBkTrWoOTT7TJvLUzCath+jvmnz+ZFCyjEcgpskEtaOKhAGR
R4C1uIKW++vmZu82JQMGfTtiPkfS0T0hBx19IPD6wPu4/RCzAy5MtqrYPkrvnHNR8Yk3yzExYtYO
BpA8VWZ6vItxGLC/x9ITcD08OJtlrwpjot22sVW66Y6+GunxnN2JWUU2veybgMIQb0nuFrXcln3C
gOzsSrT/LhPJI7UMVC8odfw7dBwKBsRK7YYnmyFmOzQbHZtfwgI8/DsgljI3AOWwZWJyGrsG7MdS
gWqQZT8TRRXfGmCXa4ygCTooxIU3HDnaFDCp2cdY11HmIT0iegDaQDX92KJOYsnhwiXYGPe1iFLA
A5RvAc/F6js1S5JKzQHedxpSC75cVwR3/A0GA7WpWM31nI/ZLZ8JQ9eTKPAht199Ro7XHZkfWLbw
M7vgToquGNqa8GswIKREZWziNxNUh2y6pkb4peNwxuQONcuSGiK4ET9FmCXnY2m3V04tccnZ4BmJ
/5+m/JxqLAZFjE3XOgF5mIIE1bLayzYn71HG96Fy4WY4fY85XTWu2JmukGsPECBcaQZTAD1QWrN3
HDA/CN4HBXIEgn53EN4md9gCHt5dvBasSgfItYE6QMZ/qxHgjm78DlstIcaOVgfDy5Co6HVHVDCP
AsGmUxhFHaa63ArG8PNn+vb1gOG8GLR2NFTwqT9xFbMz60zFBs4jYOFgqPPzNJtmi/EhalGQeBdL
KJ4mFIrJLW7DIU9T+NaNK+4NzKOLsXRmwMUAp6wj6iwMCmVRkxWT1waPWpU1f2R+Rokd6wtOZK/P
iJcGmOeSMpylIpOz0AOhe0fPaM0kl+E7VF1nJ9guVMGfkAKFAJTaQWc660VUNiHsM30K3HbBsl6n
Yc4A9ahn4INy5pOuEAEdOGSr8UgTcBoyxNrCEG8IDax4E9c1N4pJxvwdEXGyZ9xqV4Le8IBr8Q5v
HhFn9xSCAEt9Pog+4584HyUYRrEya2BkJYRh1EdgeM6B1xoB2C+pbw7SRqymsiV8f8kS/Z2EB8kF
viFuTLNfCrNX8DfZ2+jpcL+wqkCczPL0EWKMmR2q4IXfJGlNTPgCajlUfFUCVYrsVSUB9YeZPZIs
rP6gHD9pBxUDpQ89I4otEDjRm+721HZ0slig7z9o49cIaU5P9x7TsnM09WBdg1ndEvRtjhypGE5g
IimUSpJRrkCzV3zDHgIuIP7NyH+ZMLaIYKBccUPaeZo2GRd14zVnoUMiNOfdkitULcuKMU8zJR65
2+rLYgrBw73Ai7sh8KApxDkNMhDEuNJhRs/vZHgoc52OpghAxlFrwDFHTzkEiWBWcL6c8QxAFLrb
v49kwz585CbQAIkh7PAQolvXn4LcrUWEebB64B0W9K8T9QBpEGQUcDMWHcvnAH0bBgDUTTxIgKeJ
aAN7HjETUSz2y4zorfc0DwSgGoNTQ/3qLZC5+g9h7NW6KO9srMSxCjf7du0iQHUfCbO4mew9XeSU
0EHLA6iWdOil78XDeQC0AYYzO7m6IjNPt3HQt+DGAwYD58BcEZlYGaapU8Z4SwLCCJvrry/TKzyt
r5+v1cL8fA30aD2irLljWJEM4IgqLsVFHwoX7AXcQSFtuABlysdWERhxYIfDA5BJb1Px/ksGh3Cq
rxYYrs8Eg1rQQ+bAHCnBQtSawcnDZ784kevmgeEMaABAA+Hk4akJCMrERkMlxbSEIaUs+PzMVnAo
+D/z/GAKU5xRDIn6ljwnDnZygcrx0Lxbevr2bvGbUQQ1qQzUnnmZjdZy+6UrWqAjpvFDdEntQ8MG
j2vyZaLfHmB16enQx1wVVpYAap4HhPnvENkIPl99iFG7zQXCAK5bMOUgWK1yZDBtWHv9qW58TdRb
CdP2EHImh1nrX2wdWy7jNilidsnH4hLwE9g5sQQjo7kNWzZShMKmvqChXt59YhyXaD1gUZGdGbDR
EeK8ITjIxiVqLWNprcAPZtbZLd8EqIqyX0EFShF3s5W+feMOE86NIRngBBVe3ygwWDQLyAUsIlfe
9KbUBuYgd3AunO02bJRxNnl0ruWUB2o5q9keSrsTlBFoSRYGheC7AWfBbiNSsLhA4TBFeAXCbWTC
DrCY8JOwD7o70s2uthqUJYybUBUeGjC2npcjImVHDF4gSCGvgj1vwOgHe5nwA+8U0bLz8/Bs0Zki
zfvAvdYAllDfe4MsjEfT6wqGqw2DIx5MMyoFFhXYAzTE7G+HGVaNgTnRz44Mldw7HJiXciVw4+1o
X0HBVw1c9Vk/bP6+K3nz5c71cudOztYLCz1ceS0VWmABRv4zauqrNyhT0letpjGGyTDBOeLlXVeD
cRZB3CMQxe6OaLQcNRlaLAuP6U7w8C/+ztk530lR2XrSo5gISj+tw/647/5Mkl8SUclL4C7ljMd9
irOzlbMvUtxTsdCWinJYDxXzcmKCm15OQ+dnExxK2vbkgufeD4sKLW7Wz30TwWaf5FPpqAlRPTr7
m68mjwjXjN7QUWfN+iW8Zfpu4UMkOQ9nKv91mGpn1ocS8xMVR+n4XgqHAZ47vz/9QWgEsps+PfFn
zbCOp5Kn7WfQXPfGuyg/Z+5grJ4Ue5hgxeEMZ/xbtsDKpg1v2xzZHz9bPe4SjF6I8dPcm1/4N376
82c0URfdp6+f2Q/KCJsSrDvccj7QAfQ6wDv2vxQu5I6zHxEtoMbQeWBTmaOgtLjuGZsAClzqbQgv
st+jUHl6/FxWRT+8w1D7QKCyVvLTfIWS/0F2QpgSs6j0ERexAGXg4GxGeylB2ORdFhQO7p1zSRCt
8bw2tG2+hK7PATcX8qhz/2EPMLeB29eZKpWxu3NUP9+h4F+XhYNjaYPG3Pp61aIPfDUrYz3NZwNm
Z7FG/BidsauEzWJnMXzY/ty3Jy5YtZGOldOaAOLzBgZa8F32g5ct+3Wokb4K9+v1gH4iMiihAHpP
57ouzHRID4RNSnpxcPw7X+a6Ufr4YeFjoRsjYNJRfGecRKYljs4el0UC2RiXiyJ+BBc2ExUb4Gd4
i5RJzQ6RFJF8hDo1/5qlL61HsFQROsDmIeg6lLGcizKfs9LP9+jumPgISI60cXOjzzKMwRbsezxF
ZetV5NVkm5KHDKy3hUw53dWJjir3HssgR5r9AvTF2HMQDmhJD2iWqHnBZsNmAlEqxBwHLlMPmop9
mfhQbZ8z0ujG0BvzRP9AGjEG04f75FEvIpiCuOV/zZsvO1f7veiYU4jh2d0es8QtRh4mYoS/jKgl
fVUveGIBuXXjcQSX3Y8mDETqwPgD0UxpSn/BjRizxriBA2i4V3kaRNvNV0LaZ0qXsAe9+uvy2rnV
o11Y/4Qh7QjuOBs0XihQfndUFDi6LbDrWYpdrF+ZBH7B4svGPSOh+GUbY3c1K5LSal93eSptek3O
jdH0xh0Gtgorp1p/rC9UNuhmRLeYGS9sKifkMeTTK4WscV8NN+2qQvTPj+yZ+fGdYMcCKxn2naSa
t6/3yYHNLA4ubcV1HDG6bawcqCTWC1Pur++QHAkYJcW5j4sLbvlmhY48lgtTgp635U9+vSVLO6iq
yZfqjSUTaPv36gEtONrhjY/KPeTb58chJSBYBjXRXgnfiVJZOaGaf9Xb5GOPu1XcmRuadyTKeFgI
blibqF/rAgR7ysIa+ltmPB5E41F8Tdr51x8yaaQeTV+bKwW68/BIW2hPfH01aX6CkDtyWh9Tsve8
o5m7kHthQeKDo4srMm6OHHRwNC+vFD5Zf2D2hnYpCWIaeAAZUcEawedmuKQjHjkPKmIlKk04qaQP
6n8Y2y0PX5IPn0JD2vIkoaVlKo083CLEsHEV7+qM6OugATAFgyq30De1p5FkTpcFyB6iAS1g9495
COrVb4XDLzTE0ZRdB2NWH6OdFT7LHPn4HiAzR1CIzslq2aIOPft5UP0i7tkqbAJP9vECA0J3hjhT
GJw2+tMYLbojPlEAkcdaY/yRe9eQ5zwQTynCe2fg6lzNxTCtOORSbGjK9UARsZ09WCo4qBp48XD+
GUQ0tOHVYgkQW7u4xBeai+XDR8GIn2CC84QwYNEmclKA02+YksaXLex+8+2xM1h0TdDBOX97O/OB
v6gLmuBRDGG9dLW+kD1V6xMTbtQKCrCEiqqFYbqDq9TEKEVSypyAN/xAJuPWKw3IiuoJGFhYmSJe
BICCq/EHrfJROJz5z5/1XPGie3QNUyozH6Zin9Gp05/zNKIKPJPaIyP+vTp92fzuHA3vI6hnkt1j
Iz/V1QY7ZZaXWG6pTB4uDvu3M3wj0Bccos3KYKsA5WHJiDzf0m29OWqSzlDAoWSwC4GDJXC8iYF8
OjsfAIPsNUclK3M7gLL3duj0yW8fLn88qc8QvpXBy8KxhM4cRr3DG1lAB02kmWa3hwt0UDpOaPy3
RTbZpawkSviQ2RcMGr8bMK/DONOQQL6O6gybNcoDDIh6C25/fWadCOOti9s4N59Z81iFTjoyNTAx
QE3OkFGcL/mi+54kHpVXAURH+RSz5fNNB1scue/L9qyuyalL3hWDpbowsbLYTRnCDqeoRbkHMygh
pE+MUjwRGFmhL2EOf8LT5e5ShbwzBnjm9WsXO2dUTlUUY9JfL5vnksncKB/hmWMohKmu5TV+9P57
Z47AgjLx5mrrFf6mv6k0+6T9CStTT348qwAnhPpi7GZ+7SujMzVEemu+x6CBZVo4JF/bbB37KiXT
DPL2THNHE2XysYYOHki/zhidC8AlIEDevUzoqvEMu6QmkUh1dCyKpZWcMZqlf73S91MrfzT4XExd
ZXLfxiQXFl6BChiN4/hFiiEI2pVBVgHbI0vudgfqRpNGM+PL3jUg8ODvPunRY9M8iREx+x/tGOan
o6g49Pz7fynRcMoH4SfwEyBDBK9Y2zQYIPzRncEbKz0hNnYBY5OOplSYIePyo8aQvzD8wOn4S1b3
k50Pux1biNgYNVeC19Ss3lhIMJ7nIc1gaGTQiWAAwJuCzHPliD+AcYLZMmGAKqUxs/nwNQLLlR2s
w4hGbwghgynZO0H2sIHGtjjtM4MOyToGxBrNYc4S8IFOEiktPwf+Mw33YfALeoqle1LP4p03s++4
mWn7z9t+QgMg860zbwNr8SYzdX/b2J314GmW8EP8/YxyAEcBX2nzITkj1DpUEpzzJwBxJMK/fZeF
GbxALBMroyMcw3jDnx1EfVhhjfncc3NxSfzikZGKyej49cC3jcPI1EfGY45z0Tijaxv/4PHjaCmW
/X3M8hNt7ueUrfGurPx+TObitPR/pJdGrFAGx+t+0C7boIgqZzfTM2rwS/pe6muxUW5vPglWivs8
N1aFXovaiGrnGwxnbLEnbhSJpyxYRBJnMX6FFmch6kou6Nl8hYwUWkAp+axZqPeldqfcLaLB5Pcy
W/bh88t+ha8Q16jJx3mGGutVGnEqlEzW79YgVucfeH8r5EK1hzndcJ4x25JcYSWPB//D4l2359/H
Khn07d/nvnuneJPTe3j7hHWAm6aOy/KXYcjDg7m/GD0J/zGaxWjVE9U3r25V0Xq0HEAAOVjVMC/2
PnfqfnWOWkm1quPbVriZnIyL6ua8KX0pgD1cTJekQC526Q/GCY9HbvCX7+oJh2dIp8d5SGeHqIG4
I5qtvuLeOILaDATH0CMOrx7kRXiBdE+UPyO79VS8KUr3u7otLi49xA3FkqVvlOktRlcYanERfU0J
ndhkMMZT7bq8RNhb9l92g/UupgFkLbVC2HXrTdEPZWbuvL37oQ7xqlNbG3XBHbp+z+42BP1u+uMs
ltPBFhu/DkrDh5fvfHgOoVNNR1M8QP1qAf6Xvyx6zO9KCTNbG3MetSsdacPfY8iB+gbBCMsYS7Db
/4IqRN6GaxOgxSJnox4S9tShfAt/ByIGKZ/g95dbNC4mPefiCBsTnpJg6VCBiv1ciJR4WZF8usX1
4cqV0+g7bwxs3OJ4camOuRo6ktWhRe/AFS8XHbUbyBNGrjbfvKBIK7FJp0S+Or8VmVzPJCcvub/S
0V32TDYOF6lW+XebZFuCogMUNRpAwwkluyY6dnkiM5oms2ZKWRowuOAo8OsIJDvQwkvYN/562+Pl
j1pHo4vn7raHIReexiXff4P+eLRvA1GcQC9hEWNzSuJZGbUszYFZ0w89nYpN+9Bb0IkfLm5rkop1
LqnYGqccWl8MRGA/gnWwg30MdUgNbYEI/wcdzBrPWoQKDFq5s1bT+rtNMzS6WyjKMXVMQzBUoa95
onplvaJZ4D5At2GkXpu/EAdKu6JkhtFhnPsIeDtOuZHbrSsqqd/5fi4a86pS3VAeicGTucNAle4B
wwlLTbSJnozAgWDWnz7p623Q19MsphfYUZ+otGrM+BjeGBJULC/tmYDddDLgDhgbbVrW4BUV69Ci
9PlD+IaLGA6/EhiyoZ5Ge4090hEdpP8uMFdfXLiN2NDuPPqq4dDiexTkl6yeKcSf60lm4Drdsa+N
pafNL+Y1Ao8n2+/U1w2gbt50MZH/uHA9RsI4MlDhYDUSZjyUnEkL8VymGLd+4TcA0VNgKAP3Tgu4
vDEznQ/nNMD3w/Ugq/bFzR3asO5msZh58c3i/b89QFzlF3Sej/EQtadmZnhlOM0uqp4B4RQFDD2R
ZYnft/MEwIYwWsftXGKQe6ZAZyXv+4jONkxdvrn7xY/uNPzZSnTBGpOttgtZjuDqWN6PmuA58rCG
zrlkA7iqk5KpODU9kgeGrrr3Uuz8xF9/1L4Md87amoQPsOwdfVPj7tipKLcm2MmLkZrwom8H2OKA
8i6Yqw8ZBSMVk+l2RM5qsxwwcSmFBKBaDsfoI0jq5UOjROFYUUMtKWkZEwUdM2pknLmd7PjxMR11
ehvtAb+t2Tn4qNBW8HyrPga7jrSnnWBAxb1dDuM3PEf2yM0NtBKK56HlTB3/NiQwYMOfvCyZG/2D
XAtG2Rx6mxrpX9Ic8r8BNhpaBHJO/Yn/tdCDu3I50y5jGKwUId9aXjXQ6bGPevPYVOIXk1s+gpiG
zKsCsO7qPa6roT4rxRRLYX1DhOlgHN3dj3Fq0eNT2dDIwATO9v1jWFD6v5GyPhk/ZIf6weSBx6nc
kLWTKPieMfb7CN8JXiovAEUChkpBJZNZKA/wpejPiOxwyuXoyNrszTBY/zDzdW86aLKJ4xwct/sO
YR1F9OSzz+oOykY1VtTc+sfReS0rqm1h+ImoUkTAW3KQYA43lmGJiBgIij59f7PrnFO1T+/uXmup
zDnGH3s8vhjkU+U+k0mNBGDQkvdRufHgigjzHflmGGGuvrzd4X/mLx6JCY6sI0xQfHgEJdnisKPN
0KKpAVtUSODEUZ3gbKkxYfLUkgG9X6uRUMhJYbms1rxUxYFBlmEZ1wQicKHXJ3/ogNQVb8Mfjh+h
iKFecRcN1/AUK5IyJ+CqkC8ISGnXIbhimCITcoezL5H78GG4FZLOwjWDpECofWjmcfkogMQ+lle4
Jj26+7J5JWdAFS4gaEwYJauOquTh/r2DFNFKqK1aV8Ud3Lf+hwTRFkpjjrz/cfIOIUQs9koctpsB
oVMEF/CqswwJyRZkY1xhQBzOSjint8XNbPFEIEg0xZcp9834Bxm6bMbt/mOHzE5jhiFkmgQtUZ7b
AmxjVeYkgD5LHkHPxveJJ2bnCmNgF8714LIhdCcYYsUqoTZ78M3f4GM3fn+85ovSvwHBRZITFt4n
qVy8J2Czr7+c96Wb4WyagJlekotsD8N3+IjyibSzLgncckvywJBwgN/q7bFT+lWopvcDCa3MeBfv
A94hz9+awFsZiBSeEvZ/KlEpyuN2MfA7t4CqWQRoy/XBZfjj5i0zsynMCsPPVilchSGA+2EUaJIl
g8k/yRg2K2zmsgG90z5cfDnU5BTKhkT9/D7rcOpXkQR2v5eOeK8QWuFC5MAp2jH5WCqSqT2/1r85
IHAX/kiOyho6kPLEunZupdnnhUQwknPqBFU1oY/nV4EFmljC7ja/VUMJwwR6d5vB+Em1KBY7Xmoc
ezfH4vgSPO6Fj9TV1/GgkgZ7hYi2comObEfSXWhEsAuerdEnFOW4I2FHLUkzX5OfRBhpdps1FGYU
AVGlGTsOqWD0PQUfbj9SvXF/i7zK4P5ZNUd5i26HTqvnOvsaSjSa3bqZSufihSAkt0V8AflHUK88
5wHcob8bmNdvTCwqZ2Jz3P1B0dFdfjUXEioDIdE2OGNEuQLsdO8MDMNHX3yHa1CYy4kSFrvDyTuk
FcDUsMw8MJkEEgj4ApVBpSSA7URmMcu96fGgx+EAgoVfVHNwDpW28kGSSckAcRL9RQPW9OBOAPFb
DElQClURNGSk3aQFgnlE1ch5KjQAGqOYYXGMdIx+pc+V6HAipyPXxR0cgNlhV2WtkJ0PfDpAc2MX
jEuFt2P9J20hxS+Ve8CcZ5ih84dn5sx9czvRzNyclMWbeAzVHb1EawOAcYg10nyZUBl8Ixq925Ip
fJ13R/3rk1RCHIWAMQloFPZLDOQaiqYJDc/CS54TE2w+lpzSOP8QQXBUvPCJCxcwLsD5gxZGJEmC
j+Zq0ydRf61HpEyQnfLFzriSWg9BfyHjHf45t/luogbVHGiNuhYO8CedUoXVYs/KRXoH8Un43Er7
ZjHcmkwrDFYwEH75J4LGOI6ak0Z3C0GDbj7lM+llE9AusGsz+5r1DyCDh4af4rZR9xDJyH4QeCxz
BgPdUugMjts9BP2Dl5w7FvE2T+z0h5GRl2bDT04ZDjz0qY65zi+s8igtoincjfVYVLN2ClqiErwz
u9GFk3fmjoU00vCEGgw/Pyq/qI4VATD3EweRM/A6yRyOm3lG7w7Jvxe7jkF/ygAM88vAeNzRWDHG
xOtIJKtADa4+AMNbZkkVKgjhCmcFciZGEY6C10TbGQ2gD8jstN3AW/7pLO6kt9DO2RF4zOEblHaT
aMjmsJo6Qj43FxpsXjQD3IqXld2jtezOG4LyJ79DuwAkRFXuSNMi6HVmk8gYLTua24jStPjm+vVc
k3Hx2rxQGjeFbg4ZeyCi4aUpfoICnA4vlsbhoVsV4zrhQj+DmIJ62petssbG6V02GcqcHU3GRnu3
mLOKUSjTY8S5xcfqNaVrmT0BmQBhGh0JLJKNlhcJNekn31Xl7omdgDMgBFvcLvwBPqPWi6Tf8/eM
5ZZgcBRBd1R1IG5YA4XgH6+x3aw6ILzVkvuTEI7C/kLHE1OY0bjpiFy475RU2fn1D9kaWyx/6V/u
CG0pqI8ohk/RGZGcJLQSwj2D1kENAJ3ARUS+qoyBAzCBERXbQEYsVx2SwLrFifRCoKs6PcwiD1vZ
jsbZuUKs6kAk39xMx6pQr2Cj8RhiuxIeLOxFyrRLkeedcqoCuZj84bxaD3yMPyhylKnkB4U/yw+s
H6CTmDpmnJE/ImJypw9RHmSw72ClZBE1zsh7jjtkyTVI8YDRgyMfRTlqe2a5dyfSzrAniPCY4nDp
4+kgz+gsLnxEhEDN5mhOt5HTW91dYKxAP+DOmykrqHgbfECGBZ8JEVPD2EIIA34RjeECjhpZxQiH
poUJYvs+4pHxRb7isheTCiBSVU18cW0oIzGVDL4+1Te8phrhFyxrnMURAkOcaiudoEJcbocKpY9i
tYRLr1BZsAOTjMTo9nEpWoQppmxt+1jkk6vTzb8UkLEK7kAk76R+PInbGdifmBBpmU8uGjO8d8lo
tnPJouC13GBZH7GgcHtVPufEfaOoxk+1a46Hm79TCUIyQGc1PlSwpSmK/83zxAWRhRqF6GowWNcA
skS2JC92qrSxWxg/hUJGYM81z2dNZ26MAoj8axdJScSWSDMnPI20RbSdkTfGvYhCizJdC4bq/7aM
BJVujRAwmX2o/QNpfvyxRf/FPYNYFQ2kgZPXJkpjfABSziaX5A/Iev6YUxVg/RG57ZCWIab7i/PF
pMXTgYjC0AUUy+a7hd/SMBRWcEK7E3vbzm/d++wXVnBvMdgtKEsDGEe5oyD4cj7T3msxIM0fOp2v
RyoOlTqSn834TFCa8/dZsVTwvT6c184aCJk1IUjHb7DlPNLvZj6GKTTf3ovARAapwj4QSol/Fpdm
Ulh77mrnjk7kaq77nNZ9BK/yz6CwXJlmaOz3xbwY2zi4RL7QbYxPFJMSYyzSQoduE0TIDlJ4Pr66
rXIxgoJXxw5p2qEwSx9IarRo8cj5Ox/fpMd9jUT3oLtQjwcFHaWWDI6I6xHYM4OSVyH5qJI5FvEv
3YN3XFgZTz4RTPaTVr2PsdACeFzjxMyPrUiy7gQvfQ5kkHmPBO8ELlaCMDA6yGGbtPNmmmWkjesU
yUk126WpjNvGv41MBSJ3Z6jrLLcuHFBwyMOg58B3Ihdyyrns4P64wXrS/U4wMLYL1MItiIpImkEk
ED43mTEu0m6vs//nhjCp4wgg3/LUzruY/C4Y/KDc1MmbPSgB7a4WQLfeb9lM+RNF2lr5uHeiQCbd
fGYMqJxwwxkRHzGui/bw/GuiJgZ5Hyyv00vM20fEbH4q03s8KvxPbv+WZB97isiBRIXa+mX62z/3
qpNx6/nIYqG4g3YeDwkKhSrlo07tB9DfdS9tM5/L0RjuH+mQFAW39CubuBpqSfAIqOSCGkM1HDKD
7oy8n1a3QOtFUIWSm70Fmtothz9weOc5recdjAlXI8nkHNMLMsOTV9JSIVRY/LwKBCSI1oXAP3xL
9Mx6HHMSuBJro0R3ESQjzC4HIeHtNhUB4+HfsDPyNWUMQLtWZY94xmjIITfs+OZApaPRFoYrVG9n
mk8eCJRhZ6mupbSIXF6dkwSoj7TfHZUh+CndfN0RoWoUT/+nQk74LcgO2iWWCtC3wur//TpP64x9
be2RjfA4cIhGLemqPGFpBtG4bZA4dvwi33UD0fL0dnwRSozpROrxpawH55pqPeWkv39DMswHS9wA
qtOnE8zkZ0c3ytcwv7OB/YQB8CuXn11dZUf9sAtfvHBsfX/N9Lf4wQ7+4TMj73RgIUy+IZS7GwrJ
esh6inGHXKOafOcF9xIRRhmFR27Pwp8Egg/5RPuMfvwS2S61Ftawr/9IIf3Rj4U6eNGqhKvxdhdL
Jxt1UlDwwnvsP5fkO/Np3xmC1X/5ONdpVgDwcWsrqMzVN+nMe6xFg2iI09HsT34uf8y6xk+yV5Q1
Rek+DajES5i4Ssx2/QV/RoSPm2hf7R8ivFA56jAs9BNyPXEb8C+n9zMTH5k7yAbobLiQFINoGxmz
sWlsCi7E5xr5h11hMOwdwfnWir+DrYA+80UPNijbhaIXUz1qEyDxb+Hcwv40XxQun93JIOrR0WWB
DJDyYT2XoM/0YFTnDgUr2RylS0PwJ3XF1xnfYWqc+6HH2CAY+VKxQI+vh4HmfHnZaOFyNXO/YLgG
Gf9/duVvTx6abyZwG6wSOB1pio/iAqzvCxHJrgwce0VHwJjLdNaY6iWkYOq2GtCcTqqLp2nIe+Tk
DWaeaO5TN69k4Z4ZoJDHwLbRMj/9AfGYQPjV1y7Rfb/M3px37YvBkm8EyJf03LtO/Oi+hxAvSxFZ
3IVaZ7BUPD6nZGbkgv14jszWz1hTJbfciAKkYgz2halNPiBM90RCY2MGkstvvXg9jh32HI/rb2BM
AGaQHzJT4a7Hll6tSK2lCQ+Q4zZ5Oc/4Rosb2pqrd6EFqyJDcYk/dEYkI6yAHQtzMw/npr2aA/x2
B5EsVxIldSUHDuBH2uBbPtwWnwMmZslCwWcOglntEbOOhyFUp/0U39xlcfl7eVL4DXDCcPEIk9DD
LhAHau/JB/K1FvnxGOUuf1ceHpK1sRs8LWirnqc74rXCUanHGA20zZ2iQaLfFtiPcV/ZwzdrP35+
wq8JTLUZ75ouGG1yFCERD7P9QtAqjJv46R54vffkFxvCoksK4HEmBZipacpgYDWAyGASM6s8vAGi
MbTy/erbHxkQmNa8lz87/ZjycIsgG/iKNI9lsWdlQK6cbBtMVmBThPSSXrzS7dDP8fvdcPH1JvWS
5vNI8yuiE+hf1kgNITiXHqZvSOqszy3mnVWPoxRjaCi8pT0wRQJb00tAhh9uUsnSMAQwu4kTC5j2
/887F7EAWKnwZ58ZmKzPBIkoOmGidueMjGsSdB6KI0e02JIzY3NxztG/c1SQrJa8LT+Df347swWp
uj4TVG/SkZLJnCZiMBWXDDK2zEECgioHu+3vOCSgLI9329NsYDL3MlQxuHQWgT+R5JFMekLNH+NH
GIvtgL8PLSz+eLovlwh2s7gOXkjqUJkXIB0JNfZYKAlnAgv7OuXy8TX4pN6P5QG+AiPFBX8lfw8/
mmqfSS2MP5NH+AaV8EZ+l2g+n8PGQZ78sPtHhl3+BBvEmBaZgxTutqAg17noVlkyAYwxdkfPMR4e
djp04y++fMFzd+yvL7uIihXG1T7AiQmaK5GjVAqyldqTp/Xjl0l8Kk+fbzSomJ3JmXaHvNC8zahY
Kg9TBjDak6IAC1gwq6cgk4xH1FNkrP9/hWYoPfu68yT9TOMWvO7jQKzy1cXhClf76zuPvslcjkOa
dGjaOW4qlKxJCUCJ4BywCp8Zn1/Aq4fZEMYF2jx5sP2nLeWuil3On3EfEUagOMrx69zjntPOB8zV
RM9gMOV6blzdI/v2Dvny8Gmyc3KORZJpL/z4Zskg/YsZZZB8bd6ueGz7gfiN4BbRlzRYRISL20LE
+7JvYJoJsalvhMc+TzBArJ8E31KbZF6mBAyO0cp5rzHKw5QUClJ8OCdRI/OZQ2sL5wn+ua2cl72d
c1uZ275BkCd/Hc4s8rupK0KoA8ywKoAL2Qqo1iR0CdMxjrUT2OzLeoo8pIdJt85/RQY5quPBGmiR
OCTSx6CrCMCBBkRX9QqK4LNQGYmfKUsSn4yvqfNjwfniUECWx7gJZ9y4NY1ABMchiL3SlW2M+Diz
FfFs4PFZy6Ioy3gAS0tGdTepbNkS88Zyx+/saWb3DvtMJMldsaXwBeq94YTFPqtEzYhGCrvT3Cu7
IAYnydn1An6YzzWovya7GUWdMj1TdstX6FNbgvqbeVwisfGgEtOLpMC6Ba1H6y8IQm7zQ/GB/9Ii
QdQ1engUdY/042x07/S0CI8U5995x1E/MGYdI8PTZbTAyv30T4yeKLusYBAgfAbF5pBA9RZwnN9c
JYYYAB2SQn7ijh5q2r+4g8ds04dXCNGJm4njkpNYQid0kD7EONdJm378G80LWPLM4X4ED7SttrIQ
Y4ekPvxOKNyZzsvDcA4GiCtAjmBjY7I7eZcrS6EfilZDm2jnq6XB/+HYh3fzeE8vjA6wM0RuiZM1
+E5ha3zFJR2Rib/2JOcjGBrQccyyeFuBi5GRE+tqI3QO+2HnPVg9qYecfS/ew4WMLKPbgVR/p/DY
LOEzMTR9drHMPTmnPxXQiLCu2iv5CHLkUcyTuR390rtA6oAVDTwNJPvOWYbYYC/O4yBUT89gdyhn
3V+ddLjweVqJC0DkwYJoQWGg4MiSnFzmIfAF0S1zmUTU/gnfhN7ZpGt1I2H0eBOmtmfFoMQcKFgE
PKpu5ciYP/DpnC8bYCoVm9NlLLuckZQ5zXk0Or87wZCNR0eOTGGYQBhiA6CAZdxdRCmX4CKqhF5h
PwVjWBBMTXoTj8MMhR1ZMncUHHVICpjIW8Iv42qcg+1icGTSlvn0/+/M5qrTkgueQ/bCgMOSe0vH
b8uSbc4FzkGxlTUUi98st/vYTC5kA99m/McZwYYXbg3GAd7VIeTjmaPmHIEce65EPCPhqaFGGujF
JH5xpqbP8LV+egNeWdjsP6EYL918MvB6lL2VJm/XrfHq/YPGQcg33ID466BEHb4+QYdK0BFAIou4
Oe3YowJks6OY2OxuhBBv75nb67ufXkTKXAMMX1nt+cUvUCEi7FoCXiZ47MEiRkeWIzMzVW4+w6Oz
6ZJqHaF/70VyFg2Pt3nOFrlUM5PgSguZAggY7dsfgOSp5m3raUdl7yhpQccnn0DCTr6zR1i/qT/e
gH1xe+OtuMUEaphIYvBQKtOKyiHxEPDCMiOhRnSueOSxbrn4xSzmYCYS1T6JU/e0ZkxkZySkzb5b
JKKaxvbt6JNDHWHTEl7WBNYMBl4DUyxN3UfaEI7s4u8dZlGJy5EkNXBHjxYCFuwJwX0hYX86E2La
z6f3kasdC8mG66Q/XiGZ7h72IEqG0zsYDAmtfIf0eIhkXVEQjb9tF3BIclQqhDW3pNUZD4ItNYtk
CIiAN0qbi0kX7gvX4quZqiihSxuqgKtS58ff2dmewnGC4+jZRYSNspYK3v9cAQdsoVm3r6P33N7O
fhC217i8U5ebU34srEHyRMW3/v3a/I3CUnUTIXg9xn3RitlltqR6PFm/OsCCnv1YjWmajUbE1DKD
1fab34vbGJIXD5CGxSTgK7++9gNZGMQE4MeHEiemkVZxQNR47ClbgVfkkf1tRilR2c4bWsUmmAmI
gm/zOaZXwyblkN0AOBB4dN0c8eioL4cxoFwis6JDtAGbERylnlTwpsdrNpUnvwRb0PcXESOIcYo2
sKJ039JEpgTdarjc1q97PJhzYF40G/c8CWj9/2Qq0dFA+sQSn/szZhQa3rFEduJkLV6uSpRV30ab
RQrBWF9gM0LhmIo8KpSXGwTOTXQb4mXnMJw9uIsxlmMqLA9cwzBVOc7IuFgJwPAToL+BpMSeupAX
WzTI3mB+gSiksfJCIgQ6s5E3TLgS7sIIrRPoRnk0suTdH3ZFZi8kGrZszYih4u7IVi12Czyd4ciD
yf5/4UFa5xiKUbKL71Zf7CacbYIk4RowMISRS1eZXSq/eSlqQhe4n32R7YQZZq6bu63EYIqL8BTW
uAlsrDop/HbbC3pb3jjqQ3KrQVkctwc+TmuCzhqo7/gTfkKu5Is4kcm8gdJIaw8/3fl/XKJog/pO
vzjg6CZb3o9cT8R63NdCiroe8J5gWWvW4hG8cQsLszfmdOL8OouitqTvM5jGzKw853QsYc0jt51H
E1+5hUqAo0A848QiETQ3CoA1cPBzZIL5a/EVZzso6fxDwAIOKfvOFM9bxrnxXcVwGQfmYGOGhBoX
Qt/pM/8okyuh88qUrjwSQ5AgSW63eRPmGXKJy1rMjPLE0kx5BUHhJ21ONMrAH/gtXqzG+Z24ZPlc
8W5WHyNsyLkgTvtqZQh8Gf0I22ajJA/xCbNHZEzIzf3AM89/D92mw4CP/Y4sEnA0dTxArYUKj3wi
atYJVpA+Lq1N/NG7viROrVgpqPNF4BoAp5UTOHT3C91pi+jyvwWFWKiLm60oAXv7QxE7jMCrc2tK
wtgTSeqIOEIEvNeGBFChaOQrtJ5IjKJo1yNUjoYG7mWcwkJxLV6wFxXTbH2UyXTcDLyF8QdynhTQ
B9mfaqSNeRouIJhAFRva3SxcawzA3qLC8dttWth5yxPxDTRDyKsOVHnWFgnTbgW40Y/6ZtySOxt+
xzqQi+7cJ9ls9gOwwUBPEGr8CCVvlNCoMCZtyljU44yzXaZU+jt/pIrDTZ0wR/jc4lRQYCR3fwB4
YM0eT5DF59MDoifQQSfRHk43ytESkJ0SAFZFuVVamOjZ/AMxT+HS35LWML4HV4+JafNk7CPe0Chh
8sgREDukGAC8bCnieZ+RlBLK8lIDEqgGFLJdtrcFSoWV5o82pQMiLKweICQ/zfggB9RsVD5g1aQN
OLvkZ9ennXFf1rw/luz3ZjKMAv8o4XA0RZRsPX4jTefF4idr3A6JgaMcxN4AkxVgD0E2XM+ASKHj
2Dx4MqaYiJkUQcVoziLBxO7sdGSPH073V/1pKOhwF7CZrSpcugO0vLc/1uIDuncWdApiiJyEKpJZ
/ISVRPeKo8iRQqJKxjGbIaQwcbe414QM2UXGykTEZwfgOsHuiNeDOg3h4yZbVMUsdgmUw+fA77mh
SiT9S9RvgvztYJcdjpz+hicpOzeZzW3DJdesyeBeQ9JDvXqfQEhN6CbhcqCALqR5z+5veIQI5pvK
U877iwiTEB7V/EynM8ZjF1/n5pf+Zs8jqyErDzM+QIZI8u4YamUkZUSK/TeJUgOI/IQ7lxuW03VS
70drkTeBquS1VHgJidBckbLjvY/QzeTX0jESjqwbEWNjLZHxeg9nvckgGazVAAtmQKCHrbs5ygSy
UigpRZ7+unOfDSHsGGdr1vghol30FBIzWzAqrWo5cqW+OwRbI/TkGTz4iER90GwCrkPwXBDXnDGm
XNEoyp+o/aH5ix6zerYL0Wy5KM7GLVIsAtCP5Vw/ErZndPvr9G6zENGkrYOf4r7Zo7HlJwwR2qIC
JjgIedLDIbJEDl8JuKketj7lZ+E7qk+UucafebauZypH5Qq+mIF0RXr8A23jAj/ZKBNh+RkuJLAp
JNqcMICnm53zWWNoqJbPeLB/sKlFNw+71SyHnAdG9iTeUI+PL3FP7ylgOUvTNRrwkZqixwZLKhKQ
FRZHGf3OfVYbjFVG9xFRtC9OapIOSN6a0yvsF560fqYUoznQyayGldHC1hpAFuDBFdlAtFZQGUbq
nMFkU5/BIvHso1ux5T2JxjYb67aNUA4QkE3wgMnBgikpILnM52pUyED+EuKlbjOgclQTbKfoOlqB
lTyWrzMzEpoOBjQmObaLxzKf1nuIxRz0tvCZy0iujeHc37j/ASoQGEyLQdAQDvAj6+DntJBnCBVh
j3yRa40pnGj/5GuSBwLg9bGIlNiJYqG859NSSQMERtKM3UxETL6WSWZXB16FjDhD9uxtzoDZVFbD
aZuLwAE9AIvYf0bmhYEPBR3xRHNkML8xkeh4TCt0gjuo8w8ycww8LyB5U7hnCqL2DOkwdEZ0EpRC
l0oaLUEt3OXy9JfsSoy+2kancZU0IpcIZw9j9EnD8ShCpIiTcNQFK5TZDxNEM5NuvZswqPeY1WkU
XD8vdhnnuImmL0Z5eEGr/bDRIKxnyzZRWK13Ub6/pFnciuwASMnnBrMU8sn+aieWHGYW9KDQehcu
0CB3B73/DRa1qTXB6Hg5KefBWP4THhHES1iTiiAnmByH44N0HeYI/jekqUCklV+dCwtUM7tiZivd
R/SDysZxhJ0NgIRzlT3tkoBM8NOT1ub8YEojUjdt5L4lsONCPWGD7U9rBCzRzvkZh1FCSTv7AnJ6
6KDsbWQtB7TFoIj85YJQ8w4aH+9chSwD2IgUXATZUje+nYiDgNdHZI+tlZQhqxnzBl65LFEoF4uX
WVPdwctFRwCnU+X/fIxgC4TFZFN+ePsGTDhcwsKg/7ZYpFlrf7yct/SWEsHQQ/VhadjtNQCbcjv0
bi/7tWgkq7PWO/v2AMlVp3gc+PovHIcj542HXLVftXmP7hMwUOs7HSTFXjtqA0oJeNqIo0LKjwjj
jTADt1c+Haz1oE9NTMkyYrd7NSimTx8hVs9W9sNxPdlyuZIzpkavkDFILMEiTUQ4wYmTXnaOwEWp
lRl5o9kQcLSkwALtECQwEffhLWH14OdCXxsPSHIWlswRrxXiFTPps5TRB0MzIIc/C4oaoKyxoEKx
PPXHBd/VEIDqNFp3yKdF1rNYwRP5PFzzmH6W4uDmlhtTmui94ibpxvcTcS20FDKRtmhnjSWz4KYO
kCAMwZSmtJu76D4QZjhwk7yfVM2hrwFKiK4+WoUEOesAcWdLvDTxqUTMx1+AOorDKDjC36JPMCTC
AI+vbPuenvIpMTAvEeXFB/KH1Insjr4HUWaimPbR5+KLdyCnozcOJBTnaFKQLIVIW5DR8yGkDdhj
1W8O5d8uzYdU+nAoZyz+JVMoCwjSqBu2/6vDH+N3elfaVWYKQmvyOZCVu/im09IEQnDrKbrHRRlp
YRsjPTCRN38ntzFJEGI6B/wAL3SEGODutAtphXRHNR9xfz06vsdoEnJIhKEBREGUCoKAJc8ukmsh
heQnHBLyAT2I3Y8AEzVzqhnGBIz3jOS69Yu/RyYc++q8JhU6Ci7ng0oobjSKVSZIeimuCd4EfJd0
U6TVisuG4KqLjmtYZjeoQEwbZIwoDBfaVN8oKYppv4EJhtTicVStIsUts7rjcotRn1Ur/NCSiTGD
RS7ihSTS22zjn/fAkoDyndJ2K/97uM8Ze/wN5UDhVmTI+jIMJDp0xNlm5ur8q9UutwgHsVZX3WTf
g3Wz+GPYhA2EZkyPWfrsedLkNs3SrzOMSFjyBzduvWK8qy10b88VeqZI/ZOBougz5qD9HeCfrSGg
6mWmxYr/TXq4WeYdFNeXDKD/2ouPcKShzcOmO823kl0/TAU/IxGiydDJpqha4ZLsr92T7J5NzDin
AjYQ4XHmHfvwgN+Si3MEy6PlaOCu0OA5A4DbfEHggGFjJBR2Vg85ilNTSQ2Z5v7QfqHxAfYXl1/l
nEDjqLUB6O7s3QznjdXg3X9FSNVQCAphDcJfCn1IQ6dB4eM28yYd0K+JIwI7LC/qA60ECy4vxYDx
fFlgjaSQndf5CaDyE+SBjSWd+MVZ5303mObjwerh8p/FO5RwjDRkPmge2kH0AiRwIz4A+hoyAOCp
FdZE1eKupZZr1XB2cKZFhXlfCn1HNklHEY5yC3+J7IMs0UXDEPJyRBhbNsuhqbjmXX4N/w+YgVX4
eF2OG9jZvXaJHmkP/jCWchzUVtFAxxsEZKhOZ/cDMaUT1bT+rqnKVXBlrm/nC1ayT9h3n6sdU3sr
8rjO7RHG9nluEUNPhm4HPx+/g2nFwQ8oYYBDpzxvk3KmezJ+u+/6+TV2Hqzw+hfcvW8Lk5sqFssC
zGhNUAZJlXM+/VCuXENgX6QREKP8taoVrm4MBX0sdP9LmZpctCh9aHUGBJBg980dqsqWDgPMmKhx
HXw0HV4WfuXhXYg6GLqvP6zSGi8Pn9zCknX7+XGUwlYL90NcMJEntEutBnwfW2zM98Z8bQcPv6Wl
Qx6Ni4GDQaTpjTOCAOn05rOGZJdGzBXm49E76MONosJ7vMIB49ebguUBsT57riu9l3Tqn4qUlyDY
2uqU8ZVXZQTtb77LLb+oaCH/90ZiPKrnXqJBaVwiQGbU/Wh8fxU2ejTdivs9A8aVSKI46K9z0GtW
PVBul7AN0gC4Kb6JBJiKQFuZDpFtSw6p13/D9Bax4SRgYcl1QnischB7Dj5xZ7jRp/e/RnZqocqR
0muAtscl/GA7SAGiuWCRCQrTYh+ZWdWagyNdtmN9+z/zrm8VsHcUyJ8HKcp1bKwsMz8HU6T/cYFm
E1SVnFV+/1BPGp8lGnIYpP3HjskKQLbEFsQtfnvQ/dZuAuIKEosKnqbwi0u4YL1vUCg6u20htqf7
ESgqva0BF6BQo+yMpuxAXPLPevNGcpDAPxHJivpCJ5icNRWAQhHtxg2WPYBEG2SQaVfy3hs0bCfA
hWYDRiSJtPQhkT0MazgLSNJKIAy02XvN5P0N4GuuvZClqhAB4t3bg7+ATWsPsMgqRVR0ucuNofOB
SzgmTo80uxqIA/MZC5nQb4TySkpvUMECk0eOGJdTjZJBCWDsTuRWNr2kgsTY2aQSXv06EAHqYnsD
aHeRVYLhY9cnk0zUCQo+YzvKWSKhviUyZz48GySlFrOasPYrG0eFuomn+ACWQYTufEQeoE78IPMk
tUbwjuBJxHr/bwj4MAHLDEiwpgwk5FjtmXcmbzIh75hoBHZ5P/amAz45pBeHRL4ikwI4FOHtAM3M
ZKSP0lmGuhxZFxVN4exhy/Bi5MX8J2reHzbKkrgk9IkOCNxoAId7rgzNZYVaYnrsOfVcwOX0ggYc
US6anyvBaahb0HSLbKvd9Lp9RoO0F4NEUd2hwKbDiNxFMyhCAT4HD2/IkIRhhQexmHz+RPsRjATj
U/xYajO2Dv9r10xtmsOy8jDAewB6gHx6uKenH5SPJM0DjD9b+ovY5pXVh8/Jz1pOJjQ7GMPDtkVe
SViZM2ImG2Awv/a401EwEGJjtZHmsGa0ljD+/XqGT/yMpSJrO0m8oriY1yNxWpGzrazTG2gfTtsP
qo1y3IFzp8zynu730ibAvB3Sh8SUXi8a/Cuqe1l3HC1BOWGiwG5XT+qo6PhLhx5ZZGQBkThinMGI
UUOowJh5/Npjhud5EvvZe8x8uLo7WOfxU9svLm2Gzt6SFMm7MLz72B8ZCDS3HZeptqTr0dLcvttu
5FSbMnbpCO/6Xrn4KFYZVVDs1i6g9soZop/EyKQABTSONBf6PhBUrsakPqsEzgkzvsq1ST2dKANx
fmO6zN5kF7EgshD29vf06V946cgOvZwuaUO1N6Q/U3jFGyQdGlqQXluZuKPb/LMsvJZJ7rrhKzJ6
fQsPR8O1plsOfsySa4d/UD6LX+ZeuNt6afSC57hM5Z83QL8CQrFbCTE7n/Gvwdy7m/QxOEkpPIT4
h6FT3N3Rdfx+RTkmcMiHvkuxVp9F7WcSkYjr9R7maggndH1sqNDpdLaeVRY3A/OueZT4kCr6/fkZ
fwafAxsqbY2kGnOckfZY2vgj+BV2RP6rgRljkv8x/hKahTm0H3TVGn6BpwU9AHkIIggXEB8XlXL1
5J6LGOAxDIvz6+qRlHbFx1UJ4LI4fPK5NKZhZnXdfvBbDsJyViNwcai4sMkpjnHseRma4t4UaxZh
2ZQz0kR6pJbYrX0FeIwoZVedUpI+kzw0nxNIBrI+GeRBaqa6hyyN4lieWw5IJBpgIUgnex7x+Cs4
IvrLGhbtD24zpqXOzeGYCOYnynFIrKBIw6WqcdlfV5SfQRerZNCSrTJ5OxKunU9AlKiEOBOubcyH
4JqiyT2r5+vpNWLBZBcei3o0BeRyJDpa6QOF3KpDkRbY4zmGZyRZhbh5iAOxoisTiEEgL6ZeBJsC
h315XSIjCqVnyDnckzv/erfNllBpY1C5UfoVmacpSII1SomiBgW+uRjk4O/Y83MCHDjfYfOoY2EQ
JHi05G8FSufnSukm5otILpGB/M6MDS87SFTsoRMCDs/iFwIf0STAYpEgPN0MkaySdiExfxPTQosc
TiDNyxH38jiy7pdkE+IcfWyrpPM1TNsntsx46IhLsyNtr89qSFAuZql6SdsskE4RZQZy4zeJ1lgQ
h+i+8NE2M7GsiHBsllgexAKq98yhrGIHQ61AvVe25UTe8vEqCO+BNk9Jc+4tVdFxaGOAAI9dEpAK
rErPvP+KdRA+1S3JLhURi6MxrD+oB3Jjl8eCaMxzvYRBBb48wsnybJXx7VTGz/FuS3JFft79ldeg
33NKrNIxjMEL31u+IpuZHIgDK/JQxMllhkq5AVirNieMfwIzH+DyJ7IfOZEr/0zia/j6/5nC4jyg
sAoChtBbJSaY4LpoD4QJpNcO5FKPNXZc8XmckCdH8CfxlqRZcGURKSsuBRdGh5DAGZIr4iwJoifX
TbTMES+HhEOkf9KskDLSJGcRbSUyuRHdUEjX2kLMBOX04p7tY06kIW72YJWIrwKyNTVUIfAFAEia
aGd57rz8IPLwLsaJJPpts36vESIafMD4rvi8k353nxTJE/8foJ3IxScC3RGSeKoluK5nTUsmLH0X
Vo+GCbKdZoRUxP0TRQZwKeSecHGMLCW6+CpViVD8s+KMU5QxCLKG859YBxp+ebgVspgy62zejb1Q
CMP7gSQjauKaB6EJ1sQYc62hiCBxlDvD5qZ+0OEkMwqIbAj2eaDbxmRqhVBG9jac0yAYQuYte7Zo
5JP4D74VnvqvK3L4mWLYh2k05u/7TPoJKW+oszpuVdZsJhBR4yjaFvj/MNIcoQ6YN44KgGzuC6hb
V6WlmOc94x0jdJ9+DEKnLZkSn3T3x6mKrAFvI2KODXlFbKBg2x5yuB587VPMS4yLnFegeCw2fL6s
09PNnNYIkWlNyPu2e8Z54N8ikf3MBMYbpPEx4/qaw7yNQWJnRETPDxJDkJgAZJcfDMezSv1Zz9xi
z3LFLp7zlmHrtF8eAzHLL++4i54xQmb7j6X7Wk5kyaIA+kVE4M0r3nsQ0guBhLDCe75+Vvadh7nR
0y1TVGVlnrPPNoX/AnzX8o+dFOU72gh+gyMy6k0yYRi/KA2OcqlCXQUGLoT5AY7h0YAP40BkCa1L
0TBnsBzYZweb+noAuWqnwxzJAe/0wPrgLMmV2g00OMbTZ4cPESsHKFk5Z83+lQAnLuqvHmhUBiS2
KMKa/qoWPk8w8IIPW1vCp0NccokwCejX+bsVH5zgrdFl24zS9Z5acBaNbP77Pc+27OzgjH+Nr98l
jYB0WQ5XPVJVmpZT+EDnYi9Si3pygQ/NO7Y8XlwNrPikGUQSkjHns77ljUgwOfK/sRTDht5b72rv
zl9zOQuj/m192U8vdEXnWpDuvZvXzj/AMV8b3r7IFruH/rV7YdF0yI+9DInPBKJXoPKxuAU83muk
Y9JWTwwQKqdWjCd+sLA/Ms1PtlPDl0UH4lL+ZovgynyqysDQxiqUsi1YN/8j5NTsCYekFPRpa9nN
SwVetHPbF5ir3evqDS5d1fv3upWtXSpwquq28DSoLGRZYeEV8JZI17Kf69ZROReYE+niWhxtiCId
7HrUYSy5gpRY7ho6tMYMejXF25mfeq9WfKZyVecByroZO+t7IjeizgiGQKm2nyQlMst3+d20DHmk
ROeO+WomeHEjMDWjbef8RxKvoyGVLrzBgH7e6/ihrLAhHuG5m3G0DQlP5tgMKemQhpd6OD/fQ6hU
JP83hKSHTkCmd7bCRtE7rVIe8cRNVr7+pCwDWfO7Xpy7rDnBNVPF+dH12BdKuYE3N9xd/FBUHNrT
CVLrjqxCmsHcyeiND7bFoQNZ1VBCf+NgQ0Lgo2WBxh0o6Wx2WoLk7SlUvL1YNfeN7KapNW3ScWbm
VCew0FNjrBssOTZsCPFKDuPV5lO8H8oIkNmvq+nV5UOUBnFVMRoiQGKdXJA860SRL4r30RGTOAu+
ZAHQTpfen0iHc6BYLVlP5efXijGhNVyTw7TSHW1GtvVu8EBHaiVk9Q6pfcphyWuwW3+SM+TLE5lH
marber/3P0LWe4nJcchvSiFklmZXuvb+XKOj0N1mHWDdyWAS123g/lcYHGpLpuwaSG91CD6iCQNe
5jrVSzcETVzq05HMCYoOBcWzduphzQ1C7gRpJfD+WJOgvRxgcnjDGSEUnDpW2cvxkvuUJZCqcXfF
FcUjNN0uZVG3eTT82iJYs6OUYMR9WZncOpZVIT/FXNM9JZDCZfzZLnh0NF+tbw76zElhiX+D1ZY4
cSOg+Utr+J7YPclXf0BohZ+nWv/U4p1ZvLRZE5SG8UVkcm5OK86ckHvv5OLt1Ft+Tw4rNcShjSry
S0WZ/3og6v01iYACEYOPfkcTEbaVoIYFtDcjbn4o+4KX+d8wg27Fb3jg+LUl8i8PnttnKV/RivSU
WvZtFpK2OTo8dSputk7XmcQepmTxzl1NprBdxENlTP2K4FJRksquKWIXYP+ouG79i8YKNC7YvBuc
0Pe1WMBRu2Fb4DDD+fA4DxYAGa8xO2p4sF4Vtncxl8Kl72pa2rkfTb6CFqEBYJ9qJmfLRnaxVL0v
85nG61n4OtY460/W42gdXoMK/YDOUbeRRGt4AG7kD+1j1wVNaKdKboCanGvZEO8EI2yFwegIn8es
M0ShzPzwrTy5XQKNPl2KOk5Xw3Ww9E6jUsdgOl/Bjef3r5OlQGB/XTnxRguyuOxvkJeGJj2QWF46
7PvoMNj3Tp3l5Ca2o8KzphXrJGqCGdh+Ox8b7980z3qv8HdvpF0prxoh2CVWylWwf/UO7wIbz/JD
cd9OOTEG2Sb4jUAjUb+wJIp3Mq1X59yI1x42K/kjrVT73aZu072jTaExWtpx5pO7+QX1l4sTEsC1
taoiEWDWX4MuKPuRQAsyNL7iTJqqlx8GxyGOgKq9dXRoh7iyc/FrU+6gyFYWZwteAtgAaE99WkHF
Ssz1rmqMf/l4n3+F5UJLXjznF3FLJsTtrQdxPINQ4yOFF/0Atot53IMHw36RCw3wQz8usEi9dPjG
I5FjeEC5C/FGgaTDzQHfgRa6J3AKJxZUhcpzGCQUC5HPQTAXzfGBuurVEFs39jSqzx4xW1d2sOHj
pYrPwSBMNiNK4Z5kH9ND12TmYms9dE4DlVlXFel9mfaSHqhRRF9oFYFcYBaazCo1oiVFU2pCPmWU
fOTY7pN3VoX98D1ZCgh91L2a2/Gyv2ynBiSeNul5RtCpl8mlVO+jVwPfwQBzU8C2TrdX9Rv7jrdd
3MYttUoahwyxQznL+BJTpP5PMQGzo62QD+LiqqplTiQLU2mnMiOWEBF7bu76m7teLj4DJJjU6SDS
9XWfF3OQPhYOpM53ZNxYUIWEuMpLHf2A5C/0CAg49e9QQ52qTox5DoanWB5mZGyoYjfNoB1Q6VCU
xtRCRuqXqgnaxeaR0ppluCEpHbqm7ZtRlPTQ9/Uz3cc10J+um5LLNYs/fV/Q1B6qTwwelk7EXf6r
RFrO4ZvHfG6e7l8VOvXsyNjPWbYT0gMdxSepCtXaDvwnXv0URQ/Rz9EV/UBTAq8FxyW/7ijPBqgh
Hm8mvx/te69GWAH5Otw3P7qKAqNhMduCDeG63svCSPNjA2FRMoFt63+WmdUKGQyl2dcLJLOtswQt
SAO2Gp009tfV8FFYeH8XUhmaArvTlcb020JUpKXbifzEA0g79Dgc1q/9e+XfIE96xLEg2SS0exlm
+1+owmjhbgJu82t8KewKcrU/oIRsFZnJGMENO7fwQ5y6hfNPKB0PlWX9r4hUmhiGuX7INkhbD5q6
HrCF+YBzN/HJ9G/Tu/aTDZtLYaUuM21kx6kdwEKO9uUDaEeVgZNbdZ4NgxBW9A43NyqUqQqU5qm9
nXkEVUlDofN1lO6fokaZBW7LGbIG4V4NNDn3kag9W1khFlkPOdWgerAl7H5tF5SwXL5yGhFyUH82
He/UARdEBABluqEP5NaYf48i3UP3KjLImpfAIGOxsQqU5Xve0+k4hyUb2CfsmBLAOIMnQgKAvomY
8VReaBgCgqv+2OUXSb0wKlZc5aUeKRevXydGXp3YeJCbHzzXaZAdER2f2r44N06MzEdYw/SOvUhx
LLqdUQBmSJmEgTHgODcxYb+NVZOObMLVt92m8mhkXACm0G4sfGMs5Vzt9qxue3rXqirOflLYzqAy
JeGrdkVAUTE2cFcrz8pZF4XFaG6ueFcVSgVlNkPcEueokf4SdBfSR8qh1Tby1riEEMgMsRVeKw2q
D2ZWq168605ChOO/dAepjpEiPNl3jOahV4kWJnDc8kPLmVJ6JTp8QMFL+shFOsx0TerziR9/NAQw
6milQ1JZLVWLNBKEAFpgJDc7NFwBL8prELaZ82hOWsU8flemh/jX6h5rBo+OL4wjqw9stm9FPlO1
vwrxCv4WrTtIrfSo3SsD3dPw7EMxVuFScy7gvj2q7JK+yI/7wudK0xLHA0RxViBqqRIyZxNHF0+k
eCY3vlSxHfWqGamel+8986tyygvLkruym43XHa1p8c4LiJMGMnExzmRyQ9dkQjJxp/q2l9XIPsaJ
DmdklFTgcEWngYtA+rL9wCQzhv+eOmC0AUyzkBo04XRm1Wvh0XwvHmUz3ZqRVo32UkPs5u5Ltxo/
w8jCCTaIf0j3QwCav/KH4q2bFmX40DaoI1xjoiMQ6zk7FmTlhntrO1VJXYQohTlrqhwSQiLYnjZb
tO+vC2epZz4B9XgW7j0srmCx2H0GW5P2uRS1H4FNcsGvW7JpJdu8FOmJ6CkfZfSKkOyYT3dWGNgm
K18H5EfrrAUjwLW4F0hU62ly7ONIuFX42B+ZYaDW/yfSOKNIZys4wLFurpjtT9vCsHadXUfYuFi3
6WjTjNcvM29E5Cdawhn92ExyjVR5P0xyolJReCcdGSM90J9voP6CmD6Opd1HWqiUP0uNdRrkmsYn
0voudiaiyflZdaW6P9WIBC0YnPBpYURwynb7OP4PH0l0P+O8GyBJjfRXqoOGKojPeA9G6IZj9k2/
qtukRv9lr4v35m20NTM92sCecmEQt+HVxyOy7Xv+zCXjUTXMrCT+IYyR8jGHo/WevH+g1YlkCVuQ
iuQv71HisHsHocfiWTRJqU/nlRTmQnSxH2bOzv6AigTjUHdLsm+khv2vq6kndSQUkgGUGtPM6Mco
VYLYMez6kMNb2w7XdySvUdA+eJL62X6BGp8hGm5bqrwmsHZ0hOZs5dZDFitoO/JbQ8TOxkjePxej
1g/G5WfgvgRwGGlq719C2yatRtNtqwC5Ot/CjrAdg4Kf5gu76oHq5MGjOfXxDLbjy/rtd11XtBKN
D3NUCY/RAaCZFnTMzNzUf1eZ1pakc/m/bzMXvAxcJI/d67z8lpmjRzIGebSIXR4l/LVhaN6nNYPz
yqGQKa+rmcm2T9VaXNejoxtxF7s4co/y8+OFaQVuPeWHGGQcqc4fqqoACnwEOwS25Ly0AxnnVGer
UMzWTBw48rwRmCwSsxVuONVkKYTWLDn/ZEq7Zjf0tbonpKdUh5mTjh1rnHymiBC2nQmAKW372d70
KyqUmgLM0zSj8y4UoaW3vJeYcEbchcM14Bpu4bbvcs/DXXtaV2I5FoWGmAejAjpzNzV/j8aHtNc3
XynGizrcQHkdBdHktCKBIoCD3jDh9vNk+29isKgXuY3XPjBFIED5VQ8zwyRqVLaSmzCMUVh6oU66
t0YKfAVeBKFgyBznf/NH+9ZaOkrte+NT6fkZFlc4XxCpmYg0Ns1wbEHuxnjs1sINJydtTsVjqHPJ
59iwKQuS1YVj/V/bkVKuZybPJolV06AhehRKAKBlGtDSm3V2UEBUeKLAqbsSFF3Bl8Qg1LsRwECh
nqqq3NzqhxrbnxvO/FV5yR10GAAOyHAfNNGz1MfAiM+TssppzeuGkM/Hv82+OfcbYcMJaWtWou1C
clG60tq1+VZ6xjCH9uXjitZmfFLgW4I/1eqMkc21+49/Rmecm0fJ3mGR7o3heaVrEv71r0NHjAwz
DBPOV42oxoNOfz29C6zwULtuqEsWeTEMRBD7xM8fH0ro0+yM/maPO7TtaG0kv0554tyyu6lrvP9U
GA7Q0kmtNS1l0HeBYboBvr3I8Jk8qchVz6nYKdsbCqE+UpapMVb1YLxtgRSqj0W09ACzJEyEcIXr
7plDe92W9dFIaCowOXvKkMJ0dC0GkzdNtXiBBNO2HNXD+d/xz92u8TC77WbbPEaqDjOgS+miYozI
2ryOgvwzjIoX4zUJX9hGAp060V3lE3sYJuhWLQtsJrSs3Ra4arZwXa1nXLeIVHyrT8Irl/G068Aq
5Iw9y2iYdj50z07I7guaXNJW1EQeRQI7lr3053q0+zULqQQ21rIkniPImxB0+9uv1HeminrRQNs4
9bzThdUkwWf15O4HhD8QvWLVKXemD2btrdVCLE8fl7e0rK/K0yKCGu/YsD0EtVkC2S3VfzbWo/cH
i21QfCVZs6vpjorZebQTdxuFP/EzT+Eldi9lxI78MpVPjm4UVZdKeIf3iSLLuPj49iyaheTORWZ+
ltHb8XL4dzcDe7aJlP+29o8OIkBk9a9GDwnQzwLl5Qkhmf4EpQILog7YSF3J9C0YBsaB0odSUMGH
TWI/jHTCFOlILreGCC1ZsHKYZdGVLG7KVs/niVM4g5ffaW3/zXc0Vuiym2X3zeC4xyyqv2ut66dW
JLQH9kf6TdsHrlVheCI758sebkyiyoSv8q0MehkkMfENaBE33gaSGEzRBKEwxYZKBk+oEipcFRuk
h40Kha5y8eNkda1y02rveAYeqZDw4BXwZ69TwDkFpsF2E0Kuse46kf4qLMkwjECIRR35JrJuHjtI
QX+DXWXX8uuXJdChLkPRX7pV3h/ydSr774ME0GTp3OmnUa0Ksf60vAT+8uESovIopip3w4/wXmaH
q+/4PNGPSkFpcalF6zs3nmTtnG9h/8vWC+9wj7r0sWQmHCtUliZV34/Pg8o3wvXVMb64GJFH5YV5
kwsgKS7PO6vNS1yaltGoXpPTcNVP+hHRQaKf7Mbkt4QcF/K66rsiw6Xzs/sV8mPtZNiZpVqZCtLa
Iw6m7mL9hsTu0l+H+ED9xfvNkgdypyo58y2ze4IL9jPTThoBKzghvkbX6m32j5rmNqx75K1f0y54
e9m0BX6fM/mUTc/F8ri4l4B9XP/qwd0LPL4x4w9I/eegPa32L79PPzxW5xFf4Srh8UWs9ASqBrmp
b7sU+rQcjBFa1+r5+9FNldKdz/2o/iwkWkvgQDXSD40zowx3KVnec6d5MSxCt8F1AWvSKhslmh/g
skVXxVfzPXuPU/UbIwYCgW11NcMpiS3igaz2Km0TorjzkdmOt5F+AyGB+iipWE0Pz9PCG+VDwasJ
/Xc9p0rq2Vz+Rm7lRLacrSU5V/ktsdJmkKMOar3vZZFFa5zub1TAC1H5pcBxOckd6tGVZfRu5k71
NILkXzf6px2SxlXdpEaZdGX56OzCyCU+Siue963k6/P0V7p9pXE5sLQmKdFnm3L6N/uLabZtxDWq
bL1zhdOpHEV0by0BHnrN2PDeSY42kzcqdsbUGH891kyOEgzndtBbriyNDRTLeNjUofAesgk+9S/4
uOGfQ/mlKZ37pr+f5zAJqRskLjQeec6Dz3VxKUKzfzAUGaet/OGawYkfNMigr83DVRtXGN86cpF6
X2KWwnfeB67Dl3P+i0z2QwdA6dbeehH+8r/D2PC6LvpHHsN+F9643D4FFybtq/ik90F8y4RfjJrb
3dn3+o9+rHlK53XUFAOfOPTl5PiINvjPew97h2J9V85qnXOTv9X38VLcMIFdF57DW25yi1WPEo4Z
Qc5WLrMvbBIVLNlT9p1YikleXiQoFeLFBKwGZU7PvCvkIFl8WVIiRiWDVpLj8/A49zd+jI7h2D31
/RC/5GtDBXgpch40yJPaCthNfO+ZvI6A4dj9zUST/wyiT/DIPO2KKZrO4aGdYGPGl9h2zjH3Hjh+
pOJIOd5IBsVRWzS2dDVos1XX0I5P8WX4WpACN8IvaR+CjaFklQL/x8AEZNY4DWbZR4akNZWiyiCe
F1gdgjW7KZP6ZduBOE4Ifavz+dr2UW4uKpNtfmzYLHfkhGVK8XhojEXbuu0SuZSPPqc51HSs0soW
/dBDrLa8uCBIdZxXHIlhP1HGhUcb4Il40t740tZXoA3wVNDJIcW2tn2HZ5PK+kv3buthduoWfjI6
USvsa62WYwf5P3zirBPPyrCjPov7VUU56Uyi6Ogm5FNSrhR2fZZPTF4inYcgj2y2cGQq5Yp2hQeP
1mv1yrnEL0oYw3DiLJafqdJjFkiyz2ZkQrFSTeUqwij9Qrs7UvyW9EYLwunNZmvWJlr71O6g05Ra
eBGH/MTHmODU1b9C4u/r1rzcBK1LkUCwvDWzwYbzEq883qUbt8m/6mMGVJ3iDU3u7/IyXU5eyslp
2xW5THeQbdwjUkLDePP8fBZfid4zXoxMTkaJ7xLDxSSEPd3PLmLn1h11PFFXz0Vu0rKrzAPwocyr
p8GYURrzsvJgKRJpXW2Si9VBi4SAvdisNA7RKj7olV2oocPCMvDiZCJ1vzgb+YgiZaiXXbdB7eJ4
lnPKFlCJfI+rHL+pKobkGZtriWLlCb96FDMTP40N5HvbxALBsKLqyiQKj22gep7G274bT+OT+8ki
aiT1rbHJqnv0lUYlh7YnHZns3qXczykEhhcjCVDVNacrJNe2DG/RGs9RRC0f7MA87Cf9KIJSLj6u
F+LcypKEcJzUeOYm7FPiUEzhKZaPDKxhcrHvJlNlX3x5F0IBQ4//wIotZHuraQcJZtfWfqzmhBvr
aNV3mZ0UKfYp+dlzu8bbruij8BzA9sIgcw8o+Vl1HIzkW9lebJKa7GbLZ3Fp68G/ilYz01ZU08Aw
3H3JdZZ9tyS9qSHbGB7EVZmAjEgrSZc4bu1mvHb9BS9dn51K6l04+uCOPevphVBYeQQVxnuy5ryx
SIBd86kftjSGeOyuWAecCvtV6YRLyP3YT1rnV11fw2WAW6ueP143EUPvzXR8Hvqvs1pSfOE+sH0f
6GxUxLEKCOG0RUoo+VRR5uEMTRglqCUigYB2i1Xcm6Ctui0M2bFZFY1vopqXkrkUy9m0Sq9dhXA9
SzGVG/jG7KF7fJX/DEDU/tj2hC8vTMfq2d2Of15VXHhtlizr0EPnfmIOFOwe/ixX+mMD5nU+rQk3
Jv73NS7ysamh0Pn6+KF7BuDueYMUFeyuNvkqTbnMVIy/Ttu678hS05tlTluRWDF3rm7iOKCN/SrY
P7wJlf0eFgzrEQ+KvwKU0Cf0OV0iDsHdwgs7VOu2HcTivwe/lb/Dj0uKgxpNt31ztvaXqb4NsY6t
+zks78e+Qe2fe3Wjxn/aBr1RkClR2tQ0WDqQZTuJEBxsfv6KmTxuXxAKFFetMGsSolUEWd821emX
4aPPMPZ7DFOwHwLlZjn778phNnE2m3c2X78hnhPmF4xwyhJnyClONRsc46pXc2CkIjMGsR5bs4jt
WuSOAyBh2K76gmMrQNk7iAz6CnHAvFGLXD/FiwrWbNVf+d715xUAHp6mYRRUXy6CgfkUMP3AkdV7
/vCbab8jsDAhsoPLQgRyXrUMHT/zsRTfZyIJlVGsbAQRJTrWnuRX5JdZLjDKvX94PCYuzcQAZ4fH
qKfJqEJfyA+1cJzQwNtk7LXBKfLA6TOKR1gLWdKeVqsXWt1XIQQ/GJ7SNzTWHfhA7T2QoWzIbLIT
lMuBS4ekgJkUTF8ujVx3nEZZmgf8rJdCFxBg0NrUHx+3Bq8rYCBknkjTC+nwIM1IGNLnTH+zwDsw
uA5HXOmq+ZV0DsJxSbDexRectr4pk1sookwTdDCMt7nMCR81zkVaF07YxeVQpifKBD8X/ER04cKu
QrbfSEvtCifIv8F40gjyd8VAXTBlKeLnV7MLrs20WeuwC7DQtj/8PRsvPECvK2kv+CAinKQefQuw
4SxWs1YvlHWvsn+yWA42IByShHyBYDJxzFayXy/rc4/Lv0nMfVHq2DtO0EYDI/5SOhFm1RYLwzrQ
VxzxArgNXP37x99ETPShvtez5YzfUepTu21AkBHjflosx1pzO51QDHPGebR0cFobJPa8DfEKG7Dw
uPIdl7Sx/gCKomEDcGG6+i5HsepgCgHyzDHt9+iqyT4qFPOCaJU5hBSnze+NvHoJTgi3vjffK1Ni
P6cST6Fo81jfmB8azUon37UNH82rsmhtJn+N9Ogf8yLsbSUL3GXcm0REzTV1zaN1qLtx3Sfy04Et
fbYVQxfwru4d8Kbmwy3JaWjRl32SiFFq8CzHNiy8LiU2ALA06b8nObXNy0dm/sbwEGnewWbgl7Op
PLjAdb198fZ+khu+P1mzo6DA4bJMv44/0xlHNU4CWIOPevDX5+MxXh4aWlhzhnaiiIyL7Iw7iazM
QbOhqmrnEqqMyBKLLPfhUSBv4jy32HL8TL9MGToZzOlsS7f+RZm7/kj/34sYC45jsblWzpTlKZxa
9MDrK5SMThf7JUHifd2Mo/a/uzYck7TWCQwzZJVZ2s6WfRHdPDYODSgP1NCx332aMgePvGhjXRZA
sCrduuwxyyuDXt4Y3s25kQ46+a5oTh3mCEY+4QEZ0DSW5cjcvpVt8xXunoypnKUEsFvFYXr8J7yP
Ay7uNxq0mizI34L1xxviGxwqwv6l+9OsqvU0psCS30jBQaeBFVQGrAlQC8Uenql3xv6bKH+f1IKB
VfQdlFBmUL7GH6EHJF2o0bgjOg1kFNFA1Se3JkoSv6HqDIWcgCOdrYI7riX49f1Vzuw/X0uukqhJ
mw9A/jlTY8/Cj2Md66XTxVNSoFh1c6mvd4EfcPrH2X6v+u7zw6N+9XKJoqFv5lK5b72kIaOalCH5
qqZz3fW79UDeQyiainQL1iKRVOH0LcUrx9fNsFQFUEayAp6+m4kq6BqEXJzg63YEPPht602Vr5tn
GG37z03jdXK05ilU9sWzN76SitCYbgdpYtex6EOEwe3gOYp/R5lqGVBUnp3dR6ACJJkcP4t+6AG4
79Qvxw2Sguj8+rv5Oo72v4y3Ko/v9+ivFCkevt+YD4EMhEhRxiZhj0Zy2Vm1prN4D+4PTuSJgkoU
/3Z8BBoABXTlWJvwg0CKIK2qBMmBiSLXdjq5kvEBsfMBruSgAEE8i06Dx+JOr7qtHyq3LzzRQUjO
IGqTrttH8sWQEd0uqgFzaGqTv5ZTsTAxhTxdnKbRSiZAxSTMNxqzJlvxRFYPEJItq9GWkkQjhTOB
dMYJF4keRAEkF7IsRradoJozLUUS4sSXqGWKYxst1fycWdKQsIfel++D2U9rzeKBhjdQ7h711TDw
SXflVyO4gDDwNhHF/H7xM/9dCmxb1bYz6zLvzNDr3InNo6LYR/vuYYwrVZrCzLM9pArRR0zZregQ
KfpX1rzPJMF2EO4okY8At3V1P0w0JUFkF2yfk/XHtQ/uFNJgvFfIxcaZLHu29kUA367zn31YLleP
O+qXxaTZuYCvc2m7qT+NH+OdLVrj/FLPUPtssVyhHS412s4UB1OklY0iAAFvcvBR1iZaqeJ0BEzu
s8JBlJX00l5VjFSF7LXIdTocw2H7MMkKrXBP0ev1v/+eW+tB6pPmia6JS66zALHSYXwYWLRqA8p2
e8qxkuXm7LgAGsv5yhSDCzvJnGM50+G91ov9hL30z44E6Cw/2nDBTbfTTzBV6yC+UxKlETsBENo6
ST5Wgg5jX9wVlqWvJ6cytbLZqJMqh87JgaHIwIxjdhy4ueyrwaaVsMPgvoTKOE2c8hDl4lLWs91M
e63P2c3Q4zM/Rlpn5LvZv/YnXop8PCGX95q+79ykCe8A9hrTMWiHGeUrE8TW27ZqB92KH4PHUH6L
rcleAsedxGqUbOw2xvnX0Z5VSMkm0EBCnPnGdd9vWve3/f18jdY/rWfrf91t/6xHRHMJRDKGB9JF
amqgSGs746FFxqcQFrIxDcdSemS7yTSdybGuU9qQV/H3YHHKE+rA6wtPi6uk0qp/qx+ZS1mdC9Xa
dqx8w4B4lXl1qBmWY+n29vlr/xysTabt0zcCixtl5GENfV2S5dOz4+WXVpIpxebRTCFGCdq94Eg+
8ubDLFl3qCifz8/19/Xz+BPGaxTk3OyOhffnnbd+LURnLCKNZ8fMohhv/RGMBGl4y1uN8N08VTNN
l0d13V9iVCANvLtUd1iKH/igifktwznV3PGRTz+auXmslh0ppMPs4puV0Jr/XMOgMwa24W85XyXC
d2GBcm8BqDS2H+g7WW+mmdYcbykaCB85M6cwjl92eP9WI/guPgiDk/Xg5bRMFtlkrji2XCq3VXmT
rm6m9eu0/n53+buREd0sH6Zl5/LuURTmGufh/synBeZluKUoi67NTffc1H9Ya4nJY3wdgsw17zm+
CmvaJRfTv9YCq3Vr4nicx4Zn2eP05YdyjLE5Q86Q4JEiX92G4C7SJ3vWYYxm0T139t3gnZX6ODk8
JYwPJDzN0lxjcVSRJ4DJRjIhS0cfV516QdI12b4VVW3j2sBxRnMTTs6B5yfeyRbZZ5eiHbIQo9G6
TegeLT5ru31Y1sdPXEDgUwI0HK/cFJC74hulkVcRIlq0ljNi+tnMHzPD9YW+LfYTfxSfkwg13Ouv
rj0HPxg2vkqMH+qyTB+LWKaawHxZnGY876h9sdv0jBrDswaYimt37GrytbOPdOMKEK7BzXTq6b1u
aFtN5Doc93SxeuI/g7NNLa3AheXe8jrI+PRjx8Qo+sy/xUj5onPtQEPX22yap8xDX2kFqoy371ok
Ng6BVmbEzPAyYnCKjMHspw77oM1oOCCsTfTlmJgtv+QrKW013j5yh0jaGkc3MuVFFnUQ0uo8K+pS
ermao6VPqCnKYuzcyi8CP+3ZWczCpHGKXT8+dFg4VZXXvK+0M/cy6UnjroDb2ZO+08GZpOSWjikb
FelsBGAPyeBjnx/w4wo0xSCYSnVeXv3IANrSPSqlDITZmzijljPly24MkElM3Ph1e1NTOYu+zk9O
9TCbQ7FCKngqNw6VoNNgKed4TzSSDFXezcgPLX1V5Wp0xumvmhyfEAjZWrSTCxN6LY4dtcgSovaQ
ewGn1qTlimdj2XrsZ5ufI8hQ4OSa1eQkqC0wMhTgNgAEUQyqtwoB42wMoLD5wH2kyGiBftSum65A
q9o1vDVBg/qkCYGUFmZRZ++rYWRamITqL1sbIhxr4SLr0VPyCdsguX4rFfCCTrGSqA+kMZDduW9/
w2Pg4nSOTUDxjQ8xHXerdzS2FIhbe7UM2yXvUAFKWMy/xqmJCBxVMkfAD+KkZEtXYpDwLEUJZiSb
+DTvQRCtHPMzWrjvp9v4lRkkWx5I5Rv5m195+znJoryx/6jHOgchPaX35OylOpdzA8TN3q2wWBYS
eO0qIYtMZM5EJT5Eqz8WbPiZsC2YU5nAVTMDDVXBpqTyCJzRqxu7Z7bpyD5XjngvQTGCxTS+CW4L
Q7sMKscdTYMb34fSRgwazui9eZhxGnXkaiQ87KUEyeAPoyTxLWCvKndZB2asEeoVFrX+JpDyVapt
AvdU9VB/BM6H5Jof+FO8l2leHDA/vPku534aes5w7SPLgsehi155Kt+tGgO8U03jV5TX3Dh01AUI
M7VsKTEP1nVZEb+qDBDHafCHOjd2mLN4EY1m+QbX3pvSL166o+erEEyHw6t1mL3Gj6B+c4kcwesr
b2YTo3JIVNfaEK4/K2Gl8EhCupz2eTtpCOzIwbdFL1IGP0AL0gQy7IcC0arRQyIqVWehOMno4GZZ
BpwpdzJZ0Qemat7XppNk9StEvhG6n4C0ZOw4nwE93uXHTLbrLwSG+UMtvQhLZBGqqFBZB6OVJK7l
PyJZJYpNI/KE4kYhuStD5SvPsXebyoHPEiv9ihrLJrfuCzh1Na/8ZZAaP78ew02ph+Hk+UqDLmEi
rErzI+Tk1bM43d/Q96Z4BXIS1JLd5gPfW1WpouSNF7PtP76boqC8AeKb0VnAeELuAwazk+lZDoyg
3WzbvpVQ1V5ITf5v+4/+BwLkVQOJAVosLbUYUqcndy3Q1MujqwcdyjbfY+BF34QhFMIBL9XxS30W
WLghhfrQ/hsiKqbLdyTx0CgIcCymCuF22wjRgYI87q7NCTXat6ErhNTPJKcLcslQ1z//bTSPfOyX
Qri1Ko0njpe6HSYQIqAaWKP2sU6wDcbmFvkqtr6O7MzLqIHhHI7LQz9bP7XR8gkgsDQqWCQ0CtGk
N3b/qXe8jGPFewcga7h9HlouJciPoHuMJdbR5XNnRyv0aN056DhdKPX7weFWZh/AInzJxmgiGGsF
Ec0LI+Jd/g5VYqrBkcaXiLRXIAZPmvDRjsXMIPez7SdHyIEljaSmBteyHyAT5TLJawqdJDFpsNog
s0vxCZLP2SSzxXTzma2EiIKNqYInnhkEesumBlgmvfGMvkX7FOc5aYC8lT10/veUFarHYAaPBoJ8
ei4/TAarlzDhp0pYC6fJOQpoLCKDCJbN16k04Zwoo0ztaUeF/s6CiOzsSW2/eEBhs0bHKAew88DH
nhL7pjyU09h12N2zvYR+HsB7WmQGwDWSkVpQ/dp8Bncde4CdGSnPgiIw4ENQQF2d2V7levTwfhI9
r769eEpduisdB++wAbnRzWBsZJpsbwwi8DtXpNPv9+T8yK9ujt/gIIPH0bmkC/ADNIuv70CeYqCD
Jy5wRwCj2srQP1nQm9q16WJTbk2Y7sTy38jUAaFspeab+u1j07Idxb1shG75xpEXBjo4L4FIE28d
fQnQORA5iuU0ezeDBrAH0SzetLwXe0HALyGEJ7cmWkhQ8vllzMQCavHnKJY60ExaHhMCl1mks6xC
rWQ6MmKaKEdcrI+97QWJ2Y4Vhr6WEUR2bCbl/jJ84HdZOHyHoi5dWdQHANRCurcmmEt5yOPplxki
Jm0INwABjxCsUk6S+Z52yvnr/KM1rFgstr2sC/++lZBnMPHOuPM7rN9LtiBxat9EY0LOvqgeDWqK
OVzUsKsem/8t8KUOl8zLG+r2MsX8Z4/PjLgaD6alRD8OZXWG7S9jFme4WOTqGGw2E+R8UEqlfMcS
sSlj9YXxxuw2c4xIydJgdj4iLe6P4S6uZL6B7+xlxngQiK0hHrl2a/flOae7eBSjyOjJWybCcS1b
zBgdVzKjdBFjO0G4Zh66Ld3nSX46ab59cNnG0NyjykprHDVO3KNTLcUGwPYEKiFOq2YtRg4CXJ4U
tANgRomPuIIlDnz6Bv4G3zwa7Xjpi+Zd5R1joRkYyY/StNV5V3mSXVz4aewkbNyUTyET6VQRxFsn
HKhOh0F7aJfyCspt2vCkRwKjUC+znWecwxcBUWYkgnJrE1MHtPVof00GvHJCggPfo4fhWwobiLq0
g0nSz/keN2acQooKmjYVrPL22Ay6cJ+11GG84VZTSro/SCBTXkw/p0I54Itkj3kjF/BkvG7QFulk
AuouzBNwffJCQbbsWb1v6Awqzbp6xMW+2+3cDEorY7Sr+d2562jxYabdXFhUhT9ytCDECj16spXK
W2JfB8o2QeE2ehwiPWyoFM2G7QCNYydGTIbTWEn9SO5cq59y+c7u66+Dz0ko0GE9GLQBK6pZVxbL
u3vM+nhdnEbBXin4vmCj2ayj9bf57qN0WUwx1tyuXIeHjH0u6FkNLlRk2xmC4XLZygwUr/N3ZyOC
Zh7t0TsMAbov7ggD8RNfUPVpuqgWm+L7hQQHxprIghyIBaw6umzrPWPpr/0k/JHFqjPZ3l86m1GO
/5mi2Fr11WSB5CtMn2qHNqaiXeMuUcxHK28Mm8MLTV7EYQrJLPyc9nkscg2WXHMijLTsOu1REp1S
fkVQqBpWQF71C3l0cmmzaxKiL4O26bR0v1WMz5hki1vsmCL9ZLHiNWngskjVO6aUI4/52nH+crb+
IO0BQbeF30S1ZcqX+TE2vY2N9UD1Q6+AsWPfy4NiWIurz2drpNNgGX4qxQahHr1ANnoHF0O/A+33
WS8lm5+tMhjmUJZW19+Xxrk83+QXirfWe2CQoSbJNRexkhlj3mgV07B8WLC9lkjtVLuN+fkSCTiW
GBeeKqESMNUKscfxeubn0OYgagkP9Xv86wEsAwCNpoShuHGovY7y1EOOslrLtQMtydZtUlpuPSem
cbDhGDvNY61jKEMFrNgtOyRVhAQE7sy+lkPnvA/XXtcLbmTwR4YDdYYocUYId4e67S1QoGMWceIf
m+lcYhpUWY49BmEKliljTKI6hOuKTTYksSzY8LVfWrmoQ9x3Jyu3caocxIjB0CDqrzkmF1WaZsc6
lK+dj3j/+R9N57WkKhaF4SeySlEEbslBRDC2N1arLeaMhKefb3lq6syc0N0qYbP2Cn/geXfZmCUL
fJLYnaLGp3EePTHqcCtfGa18DVSh6Ic13sVC0xf/i/mxbaIMFnVAEc6wNwLDuNriDURb8UOst7ER
wrioy463OVK8XExl9J4//d5PFemBOnzTnLlbcO6YpRBL3+sVkqHeYbAalKNOdo9WgQEW0rDAoeEv
5+x3G7Bxhrk+hKy4iX5AhkvNNPhRoPryKShKr+VIsGmP8qm+PUwP8RGaF5oGkCz8eyTyampM5x1s
a9ckiuGvW1nzpxwrsCEa9zjVPdftHzU7TeWVCHSnVeXoiKexXXv9wclThy9Xc84RaMmx5hxIpW6Q
tPWBPsG5CUUdzXn97FFeGrUyUDCmIZIaYPR6dp3oA9YHDWWD8YJuX3Vk+JpsRV3LqvGuayQnxbIX
HB//7Afoi1EwsRbXAF3tPpfnmFw8yFrBO9q7fPmNc0hv+/T72/4IgDnItbvfZjbYhcYftUforPXH
JZ9GJpY0KbfhQXcyJr6slY9TdaxTZbUVt80qoR9L+oioybQd70/utQtwtchA2dB12Yu+TXejLdAa
JLO9jt9o8xlD7AtYayhxW/RM6WoyWvG559FlemCZMkUZ61vARVCXCAB0gNrYSrUwh3v6Gr16H1S8
NtScN1OPGoyhwYU0eJUA9IpNJ+XicpY6oMsb7ZnNCyWFWR7coxJMH2xOxe9mt49zO9oAigb5FLRc
lZWFeVwbWdmzP/Mngaxng328lXG3F9zvdk9xoZlelo/K2gOzofBEk2DTgysimR5KauB5SM1VRiCx
gqFKBaKHeb0gRivyASB81urk0OHvVWIk26FlRWsT0trftWXr9IsNp+y6dX+IpoyvkBosK4BDFZgC
5wYwUSYL0lOoDswe7mwWhXMPeLpNHHpJ1GTLxGP5r/+jU6xm9zkZhQ6nSDPP6yrL6pibwy35RWOW
STIjs+QOfJVL2pv0RxtOAkQomYa54bYsjUwbYu47WNk375rkZ/FpPaGpG4OYA4VICqfjsBzm2GPl
+FVY1zYjSmC9OjgZIF40P+/RjcqDzmDUgqaDhkQ+OmEiFJ0AjTeWWkcqpGBAYHvSgwZRX0ByZ6Be
yCAs7oPkve4OTr5CVHsMX8Dniaek57Q6doCJznsPDkij2GCDbGBJNbigHUS4WnjjxZ3BCt7d+5Wn
Azy5WGDFzh8PQYJD1u7ExqKGQw0zm2eRBiJb9j0CPwWzm/NH3BnIqLYo2smrIX17Buc6Ajt0rCMA
P9p70XqH2mNyf6aAfj7dGdAZvUn4Yq9J9PsWuEtT4Mgw7ml2OaN1+H4Fp8ZpaT5Ans4RK3h9rb7D
A45578IDC/S4D2/g6XkX3BXeA/gvwGv6yNKh3c9XZvcqYn88vQc1Q1DOWOxYkrYyUQi7ho4S/4Ce
bcswV43PP9uo5an6tED9g2YfCjAXO9/jHopSbm97LHn+uVdVIdYrDj4TzYaejaEFzOyZ8N5oMxXe
R1u3AfMqx3n7DcSuH2FDoVx4xMBYvshLFsdHmiNyBaoF++vPNH9nFWajgJ6Z6/ejE7s8CSi0SuPX
qB4y3sciB6+fanMHJQumUI36sArgnOGMVCFVwDwQ1VU8EhKU9Rz6LqwsJBTyMSZSSB8nhXDuOsgM
u/UTvQMeTxN4EWjgFY2IbXecA3+iTasRy9iYon5MldtxJyerb26CBAo/XPxfWkvwlu8WginXwdte
C5yXrhUJ86YO+1Pa/PLm0qyT/Q+GpEGr6Uk78kCfLBStqJVVbZDF4sFb0ESqAB4kj90bSasFOa6e
FruGheQr+BPT+74BFu+NDPrR993bpHYCWH0aqM49wqw7HYIrw/0UOkItRLHN5IJ20mt6m57++pw8
En6nCLSlNn+P9T7A8P3V6lW2PDIvZMW8DgA0xlDtYXeVvOFU7q16dz9OpavMMIbdHKwBbNMFMBxY
T/Ru4QTSMHGEl6fBAESohEYVeQAcB1I/GY5SvE+xhYvBejq1PbY/EPZpMAGApckjtkg62BbScLIX
kUSgM0CH4AXrs/hNJlXEbUaYBcVSZPeTZR3G79F1JDwK0QbB0BGR62vAa8ljae91NiVgJdAJIs9V
MwmfYM36tCA6neLDFAdDq0yZCKUvmrxi3XZz7C4ibHfwErq1owUygM0NLh59jITZJzqMa4rN6Tf1
9pWhNpp+LTYZ54ofcio9Ux4BWL4ivQMDzsZ9CyHQMxPmEznNATDQGegslc+SU2yzh3hM8tY52H1u
tJgrT4gT2AwAo2AMcn7ajHpIh2heg/5cGwFikojRgGQFlw0NTlpqAA3ocWCftCgc1jxDKSGsrgTe
FIK5ZkQu3QfGy4wprXpOze2xBhE9pKm6edtAY1610+uhS3yjJAcJRNkrg+nGnf0jCMON4CLAIRVZ
QvifMnEmh5APiIhWrjEHQBgiGs4/zu7jGq2mh9LGE6YCDucfW+6ZGdUjOBjzgsF+j74xnRr6hs14
v/JLWpGQYocMmLojpMLOUzBbkLFkTHXrUsfDd/qunB6Hh/YSM1Uk9QfAtlI84fqOQecR7BVtJcVK
mB2Rf0BUoOunIwPQbND84SGHL8umTAFE6irCg2NJ8mk0oMYc4cWAyCJSLUUeY3vzXqDu7sEdfNJm
TClVqAKkeSVYWppJNOS2DI7A1zy8BQZyqMPgCsC7KkClCOsgExqAG6RJkUbS2QJi1vFrKGVAWESp
XNATqG4tD3WiVUznZ1WerVZQIZi59O09OGuUqkCDUPm3D8Eb7cpdwbC1dpS+LW5lypZzoVUJd9MA
3r4jhhmKpTc/b6ja7b/nmVhvKghdwH86hs++jywQFVS+y3dMAynbulidPEBLIvDpypwBDWXwFyw1
HjDSUiS3ds3DV84APWwKqic9/55D0GS42PbemzY89jPNDXw7ltCb5/DWWWJgADob7HGYc4ePHdSa
MVPQkv13dgUTAf5n+QEvYnaFTY0VONCjh/0G8LY3Ye3iPnMUm57+tBM0Iz6HUN26itAJ6lwDDr7X
t6+LFui9v3z3QdsF0D0qajD3IdfTvTFGj9qnk/44iy02/arsjbzP5v72+AojRmBAAlnjw5QhyDX2
7FDkJXQoYqLPxkLwzxQu4JWAb/Tme+gIkbrF1KbBEkDa9RfN5CrSZu0PripYZr/9GhbF9oBmdRE0
pdcgWPn8YqwMnx1ERY4disCYSo4k72pF/AvVtMMNmCc6huZh/ST2jSipyaAYkvxgb95ddvheWhZu
O6OQRbqTBYyZHLN+4lgrwDR03PyJhjA+VaXPPDXSiGnt7BWhtCDxCSwH4uN3Bqj3EQBQYavSlqd4
Q4gBig99mIyjo9BVYd7R9gwIKMYBc1PyIVPUa2rrtuPuDp/0JLklm/fGAIC2H/RSDhJK1E0AjCG7
KuPmmBUKtMXrgqjCLEMjeA6emyJkpFHSEoHbMUMZ5rGjAwDFLix+IQvcRweeaNGnvXhreguivEst
L2kmoKzhnvaFBRqax+0Ws+fj8dwPQGjbKroVsKVWI2AfEeWKpUD6ySiuzvNWI5onFAxt9BsmR9i3
vjI+z+61+aFlMFfj1l/dMfmvPbo7Bdci6wcHBON+nuhpUrcpozYaEt4FTdEcchAl0I8+wkccBaKk
RLz4T5sbkajziOypNPkxCBg2GamfgGUJLe4drAHFy4Q+NKGmI6UoHSn9x1Szd/SIUfoC4F/8CnyM
8hjwhkTRNvD7j1XT0gHO9NubGeC2KkbMfIdR9QFIAwiH9o5R8h75axx06B5N2jPaSs5zrgfLx4zr
PeJskY4sTsELMaSe1R1gyQC4UtmRZQq8nA4BfVP96h3IijN2HWGLwmyWwZlAwVbLzoZ4cyf9uAL1
Bd4I45EHMVHoAeVzRlckSSkSshb3/47dwtPN5/ROx2Rkh+Ga7So6wLCK2UtKOvaH+BSDvaOzAIFX
GaGMZJ6mZCHod1U0M7MqO8Wac6IlkX6QP6Q3hl49YF/mFtndP3mkIuqatiZX8DZ9eMrfCvVuaEYX
tvZTiOpjdAlh4/RF+ken63+mmywj14/ft//oeNmIVkN1CyofUNmo62t+NZE8hym5d2QGWqE0BMGQ
VllJGt/nBaugN9LplTLlAyfP8SLqTvCWNiV7Lf+m/YMczGWmMpzCMIk0hF5CRNUMnYVhCH0OhM2E
Jye4q5XdG5G0TGSgcUOw/3QyVQrjBnDreSRtVXop/qZB2CwPoT3JgXbneVqgGEQVHz6TQ/jh4N5r
uGMs6J971Pq7dsL7Tl0qkxqSCuGTUaWHcDj9xBH9g/1cH3Rg/ZDOIep+WSpwxB7Oe/wynNdqcAQi
BMfwh8UmjBeKIpobxPNJjxKBURWP2OycR9AonpjlAqc5GcA/H8O8MSFVUPShawNthKx172iLR+Ng
Sde4FDV0bibqQn3afK8rQpd2K2F2+miDCnJp5T9mCoyOhs7xfW9DzO7ncX4Ob1dPkrIJKrDaWUD4
bMio+A14uESR8orI3FftFZgC1ATpZdFcZGtpTfqi0kOKQIcVMzgjEYbB7Req8YKvPITrThRBDgIi
A21Nkj54B9JSJMPfaUggQHfsOZ2NMDnpqcLuJGvlp1NQDmSvAHxpDeJGR3ZeXBz1FZIW0XGHn4Cy
NNxvLhUTakIiuySZqadT/FNx8fBB/49Bt5MmKSHAeV79fvodeuqA/8nhcR/FjRQcN3hI0GV3Ug8Q
8/jdkfcDB91VGx3pSGSqa/ItoN3SlaygNoibKXGTrqrG6t7wGwAZLhNPcI3h4C+X8Xx2NUawhDkS
aoSiUeKbI8HV5lOX7G+c1rnn8DaLTm8jcRhp1Mp9Yu2o4U1g9UDQbVrorFPxPOwcDDJaqqW5mqq3
+Pr2emj1G7h9TJDJfW5isovLIeBdu2MAcu8N3cklFsTomcAOpWPLvB+7c+D3VI4Xp00bhRY1jUyI
gsAA6Z3g6kcK3sWM3uNeKCl2ftwwZHtfT/e046ietG8OA46f8biUZFtQnjSal0zGu6BxMNOi9YxP
7dUmV2RJnOGJ7tjUT6COQfuRl+BDUmW32j6+PdRTmKh80EZCU5Hi6Bj2gcH/8e7NLT1AMq+go4lf
HhN5dr2WOmDPAg/Wfoi27urg34xRv+s9DGyaX6GOsiPgRUCA5HwAsXhHHQMQzBixqe4McjK0A0g/
+kwFl53cB40FUr8xALBnO+qgHHTEejhS33HNk6o/kQXNUA8FIbhsyEfywtVWLtlPTdoKj+3H8DnE
F+r8km+z9as2w/YBPn9Uq4U1uyGkgkjgygIY0Qm2ALJ0RpsMOhFdxbPbpd9O0iq08M6PRuUl32U6
5cwe/l6GUoz7mxHIfl/JCsJJUIEqQ0W0nSnDakTtwgahZHWmxOpEyfZScuwpGrhK/gyMNlk1QqFm
NGNaiAoLzX7eTQRWwegOuhD4SceneN3hpsV7Lsk2gNHT80a7z9GCmbz/0yWt4atkRdqE9BFYTzMu
gKshio6ugAoSy4Dujz/cxQTGzikL+x98PJuvj4AL1kG0Pvg4OYDSmol2jhxHC47GJWL3gm7BdH+N
CxGwOuodZ6sydXtEWx5qFFSPAAv4KiY/aEWoNoZfIxJIan7AIT8EJLSMGmFavAtw4HI55IIBxInJ
QZCEhUThA5FjaPPmzfrkXVQVUFfKVIbdb4Z/A+5R36GWARm41iaCHQK3CGdwxus4c6pfBGDIpchH
Qb4jBSMnyVnKyXKvuaEMuzmnB1LSYDD4ulSiBbedzRs3Q2DQ3Hq5krq1FSVnuSXGoMPUJbb3QbTi
FFRuPV8tccTFQ1WzI7lu8ORdfqd0kg9RAxYEH6WCO0YdFxgJVRTOoRy3knE4TxeBe5jvcDmBAaz4
KB+dd4h8Mkr/DgNmKEshcLNC/FGOjduLKDS4o84IwQLuJN0R4EHCYmBsQd10tNKKbgPHtdWCrUhV
zbCNQ7uAdYMlIddPROPlAp3m8rqtwXifZbDFuQBU5IOyVoNBwNmP5CN4LcaJiC0AG+HecgvJYBZ3
m9So+ZG7hS8BZ8qt7gbwySnhcZ5gW2eG2DW3nDo/cJuTCdvdIlAyPgj1DX+Hr7yVpmjYcM3UgAmi
rG0OlWcIA2kuklxC0MCsJyGCiiYr35ZnJNryBAr4gEeW8AdsrCClKs1dCoiSj7t8b90WNw1+pQAB
fZ03Z6UIdKafgVNSt9GW9JiHS15Pxs1FKP2UhRLNeHNBoQgvpzuWs+HtWR2yPlSTuXb6oO2esRJ8
BT9j5rA/NGagTXNlyrT2OoE2gapKiJD+Swc/S4P3k6VfI/xpiyTKyorS7Rj5TQjMv0/Tnw4ZsE2h
GC1rk4OANEJZbc62K2u3BSptn36XimVH6Q7IjawKNKOQRndC0K7WMMytXyscjwECwGYBQH2wmZnw
u29H0ccW/a7v4802Z0VjK4RACdamcX7HoYhMyeCengd2TXaac/tnAEZJX1HnmM0Aa5DZmjyRaRGl
Y6SBTnzwbuWkrE6HO8vtta2h8zMcTsNxSg9nl9t8Lyc6ok7EkbIm0b/gseMSATKJiWdtL4psxaTX
kPrQsf79HOZB/OQMJXau4pOOAp9P+u7SIJiRdrlYDsIfMUgdEaAlj1wX3tP2/e02TUX1K4rQbZGR
35YlXJiECVGIKS3AMKoNFP/EA7mIEE5BQAQYGcfCilJpBS7iiwkYxEwXcUxHiPZZ4TAeX7pMuDSA
IAuVy1db/Ksm+aCp5S5k5lI49B+XCzsW3i1wEYQgBMQU8XOLBZwe3pX3hpbF9FVAAszlkSQH3rWM
X8v1E14EeljSTNr6oe8jTQgZz5nVVhQjRPowY3i9qKYykoNQYy5RhHCXch/ZPan5OMi2dzH5StuJ
Y/nIiCNZxhOBhaguX7qYiFVAFOXQbuaS97MXW3uIRArnWTiCopIby08uk2RvxXYks7/YtW1eOHH5
8FhefOFn4uWS0TvXROWKSUdBQo9caMGp+bvtNmKNdM24MCN5LkX5h/fg3OW6yVXmWJYLoNRMrLkZ
heMuFooX8UH22E/5gwF8GKUzm7vGsge6xoKNHyb0Zt5kwTrgUhKGbTf5KsbIFeBHt3wwf7GXazGJ
cJFqk2Bng0aJ4xmXkCV8w9fVjhZbAqbEF16E8BlRUgSyJMpC3sLIDPwRsWnNhoHI/kRWIXi4DoFU
IhTeIXhmFrzgNc/BYyOrAF5M1OTOEMdKgqv94edkgdP3vG62x48DkBBwM9s4u6R8qHxPYib5AMsG
FCC0SPDruxYPkvwFA1d+z92thOcezwwhGAnfPjFMQs4TR+I+Ry+/Xv4etgNidWgqI9gWtQZbxB/V
AHVINiHZGOSs5Cx7w88PIlXgydlpJgRBZz9l/6KZpwXsOzqIt95QaCVoIYLK3z7Y7QmN6Bsq6Euy
zcl5YuPCEcIq02mqB3Rdv5aNbAoS+SS5MEhnQNaO90FnLBvhrIehHNS7QID/rxB19rADahLdbKKf
/JLnGoeh9QkdjB6WzhN2LnGLoQdI3GbPB/Qez1gUQrFEi4l7zZRh1M5mWwmfbNrQbHkHUiyCKI7L
hBfSGMKMXFjJjbYFKshFJGAnZCrlK0Tx4Nqhd4lRSlRoRHVy0Ux+QPvJx8ZPbn/jZhfzXyRVUT1w
wdcDAcWmJa7XUAIdufeyrYpXCS0YDrbAYpTXDfl6vBqeodZcWVYCr4aTGIGNC+GZfqlELZT7wUQC
PJHc4ouJpOF8ARcrEAgA+kQSLZHJn/wdZ6QZJw48WEP9VVh/ORERQhI0QAT3AeQBXqQKAZGTcheX
bAwCHxULdcmM/v/FY8q1InmXFPYRnT+0ykn3WQroVCMWDCx8LbmCnAIUMOYG7Wi/rCODux1pPxqO
960fwjwmBXV0oT8D2VGEri/Yu4UoWeHE2Z6//+5TcMHeCc04xR+LL4dcAN71uwelp7UaKEAaPYVd
n7TwFgFYrUb81acrClma/9WJbL7EaaL05BblyM4c2YEkh2TTPsbcPVxCMYOVJJXnjuNCvFc2LWjD
CFVSzPkUF9aOLQd4KZeEbfq8UGI6udSZvZTLcwXDhngjqv7IiwNnKJyc3tAda0HsRZ3TDo1li8DD
zAHdMC4hoyIJhhwRlel7A0WabikolBAXZcYVbCEeiLaNblF2kKGIyrm6Pc1JIdFoVIMOzUKYi1xf
CR3HGOFbWKRcWH/HakIx8ICMosI5vDES9IRCzX4NW3G3T2siAfbWnvytBp3PxgxURMx/cc7inPn+
m5dzr/BIUqIbZ57iq8zWXc7RcowgrEYkUz7XQYWkQmt3yixY0jwpKjAJ9OC88nzKxtpO2ymrEXrg
iwKYH0GDGmVHVMTJhzpkbaXVJDywLg4Rg4oGiBhkS3GglSGK/yXzG6CHJQmHHHMqt4p/jEnpUjTT
5HQ5g5ATi8VfoK3xoxJzNXvrp3IXMVR4rQuwx6QMhY+2eyAxkOcJZtZWJ2QCyV1LzJOEXeosiYOS
ELJ1WoD/4kWczgwinmSDkoYgIUd1sRX68FYdgTP+0YctEmkJ5JrESk5J3JNQDuXduiPSeTloKW/I
Ym8OeYm0dSVW8w64ZBARwTfhcAFim4fo/0iFrOaRN+SoYRioPzz9IHrt11zavkQbEuFta/KYc3Fe
0Uv+4JymOhGNQFMwUnqtDXhQkIYwv7PwdYB/9X1qZHkTsbD0npKuE6gJ11Oa0SS5fPlFQl5Kqt/j
IkhJ0UE9GIaD9VjLkZxJ4ZjV8GyyRtZ1JGuCJxOyXJoCCNOti1RBW9kZJG+TUoAjI5J+41o+5n6h
KFzOUbEr1xxZSW6G0GfQYuFK7JMoKpm5VEMtKgVS/jVni+qunmFiMlrBiMqJmVfrkEg4EZG7Fvox
zMd62EtzdLXPv/laa3TSzTs21DTDmVoyW0k4TCyBmeylH+/tXdwzbVChNsJwY3mPz461E/caed7R
GoXqzSUM5AjZeTlqHLB9eeeDPZbTPoaSyz5BZLf9k7sPkdymCeP7Pz/o2Dgj+GSTJuwC3Rsch20X
LUtbRxEcfzXvjSc6Splkit7TJKdGG99X3A8ezS9gJC8XUr3PLMdFMNQ6wOb4OKsEISf3Eojc9pFa
mutLjHgwcBN2BCfNQwxc2rps5ftXUgb6w+5JxpT+Pb4kb3SiwCRw7id3R2RwEdvHOJxzFaMf9+F2
/s5hG/4igqx3eguS1PaYFlYuIYkmvAOiTfb9klRP7NKlqpMSXgoXNGfNHvCQ6d7Z815H82n+5lQL
kKVhh5IJjFqToye1OFBchNbwFaC8k1v4ii5wZnP6SXAuood/iaSUjNQJ4xzQo0CpaqbWMuUvVfYg
bcwfdMz2E50mIEkISujo4tHsg+kvM/83GcN2S70upZo8X0pGS8GckS2SaBrkabSpbZJUMlWoELHh
L6j15AQ5nrdJqeMze7Wo7Nhe/2HjSLqYYsMPRjApalAY5MclOdpKMGnZO3nAgKmwXxNNpARsTfZe
jYLiwwOmyt7IDvhNRuRqSYSxKeQl+fwWeH1nweyVqQOxUyFKNp+IJgBlKNBKiELSHug7ESmejfiH
sFEWX2VT1PC/IQTONVWCSBpFFAtkqS9nlkaoZfw489+uNa15pEgk4xRx4e0MwT+S3JnUKdzQMmXX
S7dPGgGyzZxqvqb8S+ok1ub4//QymxyBmoS8ShKl4wQBQT46XrZMN8jxHMk+ZiZ/OZDgs2Lidhi7
ywV5ODmxVGLC0pDASmVNc4HOwUyWAHsjhw9BxFm43AxAdJL4LxYLos1sQR0p09luItKKkCui7zVO
qRpFqoGISaLKaZy+1avU1VQlHzuOXfC9GQQooGpBAuYR9C3pvUvWTvUScfW50kiRGKaL+aU52dtB
APoWE7g1TicNQ6DcSRiNAiTr2Dj7Tia4l0SBMO5fVoJo3Xf1gIkIpMaF2EHlIVeSk6WMQErDdF0A
+eu9lbhBcLGyIEkSWXAcFtcLuggXZ7lcr4OEoYoT7G3XZWKO+4NmxuuOSbESlwiCxK5w9nP4+8Fy
naxFk/CD1gYzaJYw+ZwZsTyl/SDdA+pogm5qkADKVnsMuHS0kQMKJVGY5of73oyMQhIfdjRZiZS4
bECL1MYDzbTG1LU0ndjZPi5AaEgKjJ5IEFccCwBq9+ZpfryQcmyBm5NEBcosIJTUtvwhmo9t1iBc
QpNLKxURFSvZpBzngrJVjt6F4yL2Y5zmksr0Jq9fyD0G4bkOmDehe7WQ+yTfpaoCRmMtYqAlfch5
9AcF1yfwZru7BywiOgj8HzWTFsBy9Xsv1++J6i4ZCPF58okMHoGwc7mghaGJLrSU2LZb3CUbh2c4
zXIFpMvHGqV4YouJ9KcUNxbjVCSth1K9UPXQXGVXN5+sF1oHkuHL7/In8iCA6OI+0EH7+5vkF//S
RsnFsBBl2/zXwxO+CyUDdwDYiM8jsABczR2RVs0lKlMhoEvq3A3a2YfSXHpvTOxQLZZiZSpVG3su
HLJV1hr9qxTJYKxU8ibJJQgOTI8B6L+5gSJ5C1QfNRv5WEmuXuEr3A+Y75q0nyVbr0YdTlT6hELy
Qywmkw80BCYjOQqdzSBVRzl5l2ylbKggd2RrZsHB8aKP9kebT9Im+VzpKFcEXc0mc6DzH0mn+ka3
kB41hR+Rf8BLJEcjbysiCjvKzUyKMGqo7+fxXArjWfIqKd6kT9jilORIpbFFMu8YDMT7nBCxYLYj
pfsmfTwC0uqTlECCQg5BGQKZGNeJHAfwa3MLC06CNfm5RAkJGpJ90dXlSWDlcrmkdC6kd0n0zb65
bJdRqYRBOTg2patFglGakTaS5C7l1rP35okRdKmkM6q4b23GaXJlLK5K54eD5fQPazjedPiZZtRo
q3xFU2DYAhG4S6/y5bPbyGF3SgS8C/zzKIFxYcBojzxtzodnXPIEbQFu+Po41TPAePTJP6SqXCB5
kFEWmjZEb8a+XCbp0bN4ZM2SbanUVS2AkLxtRMVJ4wHJ/OP0NZfq4JtQMkfo/tzmqOsMqh/SbSn7
OX/+64728T6Gvy5Jp04b4uyxhUhmhtMPzTwqG7LGg0v6faYMlgRRgxKkT6tk29keSKQhIqUnzlRu
HjklN4mEPN7/rZxdEUlGqLG1yJoDXkoq1fYvunmAxbXKwA54VFwkLKz3BI14STa50M7xj+6kxlLh
snHEpLTSRaFCmPQyCIDHGSawYB9yt4UOB5CtFgvum+xLlluIv8YRPRdQhW1Tdjh+eausz4b2p7MY
pS0CDzMEym8WuL5II5vlI2OEbkCGr4H6Ig/knajO5VFgU/07/5XzKyubhFCQEoiSRHdKrlNCxcRZ
SebzrTiklrqT34JwIt0Bv8L70xFhq6aAkphxnMqb7lCM8F9zkiFyOo7nGEuavLuw5+1AIrH88kQQ
VFCK7VTUJ8ja16T/LEpSVsn1ZCkWc8IFWb5s4JITPqefKUdijscMapPxHoslYXBKJs2PjeTJlPaO
3BQ5Kmo+0sKcB6wN4JBBXMIJuaS2nNze2cmpc+GGu8NYSk0Cw8/x5JRQ6gFDwAe8ux+oUShzHtwP
FY3q3fBY7wXPm3WscBl1+qq34r+V3ZT+u2eS9p1jZf6OO1aP+oCeWFrQZnQfwZTdRgouv3Fe6L1X
uOvZK1CSs+Y3/7lnK+TqxmWCSJqjD54OVvNuucgnhtciRTbi353/nPU3vfFnhxIbFjIQ6ZIOSk9t
u5Vqu9bO8DqqWwy0sLBX/vHXQCEkxL6b5ZF7B6bOQ5y8e4ZZ9pwVzN2dAbdlZiw356gK1fQBg6jx
9nDaFX+QB5sXb3pDOORu/fJaIzxNHiuz+VV/dYj9dDYNr3ZrGzowhcYHF7yeq1qV4xka+BTsNjji
llcvMPdGkSNpA7eqzfesHLTSK0IkKATL8TTQ10dvrOzx/3ZVVtTgPtRCIy2Z0jsfXNyR2/R7INSf
Tomdec1eGxphProOWx7qeG7HKu0iEDsiJXpS5y9zm8nR29zx9CF8i8RhbVZhL9ATnMqd3vgAJqJC
Dbc1OwQtr2caU5DjgwvfP/4+HYWPOA65VSVQ2Zs5PDvif34cokSxOzs+5rFCfGUNIajS3ZGDsuDQ
opM9OQSRrKfXyRFczeJiI8U4KAftASULZgs6WeOYWLvA7nCTstpYv1Qs1EsWB/71cxLfFnBtqKSI
q19FMiDMEtI/WDmilaKEyFx5GjJHA72mYJBmGRYDvvq7j8pgH33SaypxSxT/JXLJ7ivPP1oHSAkI
URsVrjGPKH6nRbRDSx1ooGjkSy9IxJ3kwoGdJOUWBPAX60hi3oFtHtEA+O5pJNalRvewP5UxJReB
fQ3x2wGqCOEqxrwqAcaK4xdoQhPexQUfe5RjV8jQoYCEZt17I8nyFr8d8bFhZtskjOtsYAn4poqL
Iqx3OheE8SkxkjIKWySGwk96LucBA3gobSFQ8M6iQZZxFSN3DU1Rh1spPFM4RtY+PYaIsMyA9lK2
eHtHQb6g8nS3bddjpvBoHuUuXS7xGpM05UE2hzDTWA5/lQL7ohAhg5KfJDQ40hbCEEfmHJLvAX2j
xIMmJdHf7yTVAnSknDP+cRgXNdhfioGu+CgboWo1yz58ZbzWb+4z7LttVlJjtV2Q/Jzrm44fZ5tW
cQ/2/BP5A5DG4g1qMYjpM8OU8Y3Y7NAlErQmJQbwDg66QQ7iPAALyvxBTNMkjWJfYOfitraj5xIf
EW0CPtgBMQKxMYT+hwwatlTDw5Dli7MxqgzkoTKGmZVJxaYNwq4CUAywmIQFd3JEJg5IFuAd0BZB
D+yY3mgcvUCE6vySLPrtwnUHd3tMj+l5qfhV/EjOKZsB13c17I6YlBHsEUgQhTMl/QDtmMGnxBcN
9UqYha0xOqA6VqT8nYFWBmjmy9eoccYRu3rqHkpJQvaeScB+wCEDGEPDSdYRtkIEEqCx2OjgBFd+
ZeHFbgK8CJuT1Pwou+Fs0YYiQy+Sr6JLAwyoWfTIi34R9gTYvsM82i4HFPMeDQSnt7jpvu5+/s49
9OmP0e2n+9fiJupwmKIzWS/d1L3VHSt0q6WDvUeevmOTkAI13NtjMGnAb0tfieq5weSBLjktaxA+
/Acg+nEBtU0WSOJLyQiVbEbDn+k/sgKOuoETULLJCp0QKsi8a+e5udDIGFl0kDGZiCXW5xcHdB6w
y2+JONGkCsq/19/FezpHGA3e4BOdYL/mwXHmVWhr3DKhpN/XoALPyXN8isQvuJz1f+/j4zgnp972
3/Z9Dd/uASEGjyoaKB2CUQgfZ4TaeYg8oS1dGjRD9rRtmmHHM9IHGks1VKs+CvjQcipxLO58BLiH
/gWLRf5DDaoP69d6ZHdCAYwRzS9i7IdgwiMyjyEesLv3AK3cBk1Vq4jnBz56DV4fDNfx5w1zHI7o
daTv1DOkWc2t4SP0WXTwBS0dGfbTFLzZgM9b36zCvQ0ChoONhbDSCNj/ldqucMAOoliTD/tcsBYw
4uypmA0GM7M+TApKYfQLcFKEBglFMZC/aGjZ9kPNp7rCgbwgyHyvitVd5oEHtGz6GCq/zURdv3oU
bK2N5nZR+O8HK3dUoWE3iB9p4+Ig7XIO4ldZikoFqSsEcqdHH1ELAAl3zbQa7QMCa4UgWAGHkM/H
Fsp6cNjYqTB/O1kB6vu/9wAD9/To9ugWf8HZAvRXybL2YS+rwyuqDoDaQFwq0xNxD6Uz7IBBjkwQ
/tPMvY7pUHfTXeBsFbQW8EQ1UyM3DBDNY0FRR2xhwQb9wm1GFangwZbBAl35gQ6A4lvOPXaUd4QX
cFvE49JXJ+20AX7Gkcvotw8l4A6MU0QlpJOshLeZ1LPxHj1GVcAiJLPsaifqj3OwRfJTN1veZ3hh
i6FrMwJRljpdD9dP0CTQ0pMGKU8SD+DT3HqnNz9SlknOixs3e1Jujy+JyGjcpeof0gnPxz1aa60t
EN6XbwxuTxMNl2vW+f3E1RJV+94CgKCJNp/fprrBwi57ilCVuC3RqLa36rgR2vVjh/ZbGRghgHbv
A8c5liOWXkYZnn6ZXrXo8GC+GABnZuKT2whc0sqXxo1URyR19lh2iK0Ud9JU75N5KjRj+S7h+02Q
Nnx6a2WHkmsfUgQ9vYqEQvF/K+T/hSGwAkZEdPitLbq4YBAypNQ9BMnG2A7S+Dllq5RU+aGb2SE9
WR3r7INzkBw/oKXFTvJ9j+Ez3mp0HQCyT25Mjbh4zH7aWGo0DkJX1DF97zUDvMY9pW2ZcxNlCcbS
kMR0mk6xhNiHara67C+WBlgyU+zP9I6bHSKskFrZJtFaBbYizRYN5Szei1GAXWIYRimY1DseWhx9
oMITCOgrraAq3t3WXDR+0AFS0MKQsKSuH+woV9TBQSnFTHxoroLNmdzomaU4gdjSBtQiw+ynhYNH
YE8Utc9oK9zHuGyAJ4UHeIfXeqfFlJz+DnHPXpE2OMWggKRsXWCrDdtT1b+TpR/k+dm76rq7vv29
u74xfExz8/rwXtODmJnjN984t7SettavzGDhYWUVssn1qRS58MrvDcXXXxGyPKUHM2XCoNHjVbEM
u3oAwpZjusHWKkbO3YZCL/4ZV1c8RoV3AccwXkkggVlMHmfVXOHaR4R4KUZ6L4LVfoSJmnMB1AD/
hVeImJ24vRRpET9iDPaQChWVFYITV68/e3+cNnY9o9o7MNgDyE5jWEHhDgEx/52swpjtky2mR9gh
/gCxukTNSHkNmm99ynN0mdeIVB12KElOUAgc+LgacCYPWNw8wxCbuqBgWvyYovFQwZYXwA1VN6jH
Tf178hE5QDME2jOU4wAlS3cNupyGhxBqlvvxB05q/6cxE0VH6U9UvWFKY0OD8woaY+USyZX7to6X
4uuCNIj1mvZZEzlbiRhq/nhGRskQbgwg+9O7f0AoTX0y8rR6+/DxpyFgNhTTpkuqosHz3c1v1uia
fNBgeYQrHGWiMj4m3QwPEYx56PPdBwhvBB2oZWJkfEkvVO3hSBRvkC+ZlbMWrtNiTnjZoUPL1ren
qfLeELOjr4LXpAMbjDLNUXYntoXDLB9uhfzeRvwGNAS6QXCLuQZw1LvulWbfRZZQd1BOcZ8aGBt2
LRDlHf8Wf/wm+4SgZOU5gFd6xDQvMxbQU7Ah6SIPhyLw8ggSp0HUGLx+bweLMfdxlcU1q0sloIeq
fx73wH3gsEI7egGqkeeMKgNdf+esIztxnf8lx1GOrAUioVQVuEF+fIDwqD+ihgyFmw4MbDRUOvFg
UX7v7r0DhrhlrsKSimmMLAOmOZ1564LEytF9gup3cYltsVMDUg2FInCa/iX9NLlZicoiR0qQA0ah
HYsiGo8bwYCvyKP5Azm7j58vX1aF4ifpDHIoyrIPb5W1pfiIquVEymfl+qhI4AbMCR/4mP9IOrMl
VbEsDD+REczCLTMIzvON4ZCCA6Cggj59fftUdEV0d52TmabCZq1/ZEYSQp2Xu9sKEz5eJCG5wTCY
z4n9kogo8KY9B9aeMsCAEHcY/jlx2KEoAuOaCDHW/+HKB97jFPvGZzx5HJKgU+jK5BEXPhLWDqQ3
vIei0F5ggdSSC8j5lTT2X0WvFg9iLbBsXguQOCFp5F3QPMHRA0QO6t4b3lJl/Ifh3sbYQLfdNIr8
KzgtPV9Pl3oL58jcNM24jf9oWOQ/2KMw7x//NaVo56k05gIPqSwaEqk46WCLg0v02H/n5dSwbwne
fD6bLMXrX6zf/nsjBz9nUfKDbhGpdwHGg9ozjp/l1y0i5rEpIRdD0gDu+D+iD5bvOyiA6Vu4NMDL
CE/TibXOgscAWqWOyEXI3SxlOtn/bDBi/gZFW/EoC178XxhpfhHyBSmZOUAiia+MreEuEoawG3Xp
NS4C4ZDQxhTvFG9Xu4J3ON3UGFGAvrpD7ffZjfi4mskrIenevv1xp/FtpE0Xiji5angQFv0fhz93
Amc8OzjzY4Jz/ZBxr38xHwxy5PJBwd36XR5oqunmD3qRsCczajVQQdAI4oaunjYnJBin2IY+LnlD
3ssem9ELlwsN7lE5UIf3gQwHlV4m1bZ3+M13T+fNjfeJZc3RE73w22ZJeQiWk0eUz7UJ3F0A/Iek
dIlY/8mGSrYSujkruScg7zybyFGhjZwMUAFud8yLzTCztTExlH5OxNRty+lD/7u4/0hrIe9AAtkT
v+bhN37DPogmPJqeuJHIs1gr3jPOSF1/Ble2fPEE0LkTWriMAm6DTBKa5gUvQ0q8PRcsy2GEQ5Ev
Zlb8NwWL7KbMJp1mvYXIeTrb7eiwc0fbtVh1qp9zHZNJBIZPzAb4lJuPeuQ27CJe79qfdzb9PJl9
8OFuoLdKSgKZAlEUCKqQlCjEC0vA4DP/EjeZaHp1yN86P7CutGdme1HQPhfJzX3nyKpk/03nxDHx
HX/QSmRKkeMrYkg6Xu08EuHYHMmmy3XAk0wn7m0rqCw6npxgyv84jsUVSBb0je94JOB/yAQE9DUO
bCHMExPrVqgVR+k8CigBrJ0s+W64iYZXF23PWnMO88q5BfVg5z4G1uITk3/JU/gw5Vaowxxdj6NF
xolCJmYN1GnI9RfG/Hm8cMvnUGEUpRDFZLhcxQ2Al8iR2LJJHt/eCOvUigeSwaEqMUnIHNYmSVwi
2QhRn7cFoyVclj0qYcm7EKMk2Bn8HXTVhkSOJMVZhFYToUV7Qyi4HQL5gobHRntx1lWIA0sEUYBF
JQlL2/xA4pWTjxSwVIf6F5/lj8ZPbEg8XrhrViavsjnukp1P5i9vKpOWn6WfgUX40Hesbx9eyQII
3GhAl4/72MZuacdDhWo2hdf1Jy16cN4XV7ukjenSpJOzX5TetXEprqP1TiUNoxXLlEylA3R34ajI
eJYl7POPWBqekHw8/yow3iiSiRHfcZfIa/MaUZlB4wdPtoolWaTueDwX63/VJETtmsFnl4owF5Z2
M6JiIq8nNRcK3pKz2g8fvdjAE4Nmomh8+bbtULcdezNVbIT/HGtAZV+/vUYUUrwIo8NGj74LdD7z
rtVIKjycI+pxN8Geg62msJjt+YVS7PWkyBDfSq4+XLqM3CtLa/X0/kUFxZi3uFuTtW/gO6BtAvd3
5r2bpDoLezjxZsQ/GwQotToWJvwQ/EFbBOQu1eWoLEdPfoc+PMvTxR+i5osnkBCusNrH3bpLHwl7
E7AYMmnsBFwO0qTfD2TiZ88kLguzjImEue/cALo40zuvxcbcYX1hXXweengrTLJPvbuVCnvJosMx
+U1Je/58SCtdZdewls7dM8JAgvkDb+eVpQ14Eas0/AYheNf4jr/v5ZStXVzmzzLc7fHGWKFOoI02
uKxK5j4Gu4cot74i14N8R7f0cS094UsEKSUL4+UTOBJ9YXEgVxdVvqwMLW6lYdfaaun3JL9hTgRG
YmTlELl6WeN8diE2jxy4jUExs6kvt5jM8D66AqRto25f7mVPXXwhjthfoD5w07PvhU1u57SkUzqf
1tvKf6HpKCgHvPna4X+ZCyIK6lCv25bz8Yuc720viKcH0tSpTgQg69s3ilx9fnMEaLhsAc0+f8zB
YFydLOxQIqRTBETbWLny+T1y5TOAsIPBjL29gNnLODnFbUZiSIyzBsWASGw3sJBowMhD4xEg/vtO
DNzG6x4zM4cihmJj8YZzuboyDOMJyhNsuONo2JPJFABEJqhZqP0c8WyZANrAflkbALIXeha6EcYK
lw/GMZct6I0j2fmXtx9YG8L8AgVVFw/yp7uEmXCa5D2vY3OdMaeCLrm4nBRRqkQBAm2jJHrQBA0W
xi0lFfR+tpXL8wy5qRC+AXHLA8iTPiKW2hSUxm1W3uyrbu/frhzclxK1blEGwzyiJ27Qecr6s1SA
9nBls1MQJ2Dn4Ztn5fAFZ7oDisBPFtbTG4wMpN7LhufDRcF7IYjxExd9vGDA4nXS/+jcBQcsLEgq
EQoKEDDB68FjUSGif82es0fm3CT3sb0RQv5ZvG5Bp9kyBPzbzcvDj0xHznbJ5fooCIRHo/a2u5vb
BVKixrS7DTsW93KStX7d2c9NufwiPInzQTUv5q+ldrG/oPmoH+a7/GfDszSkMWJVYw6nVgNbrrkx
XDXI5pfxbUw2Xcyr5JIghyZ8eUPOtOi9uiEfuo1hakjzHHKH8jGZM+lJ2+vu4114b4e4cb+4Pi/J
JzYS7ZQfen/5ube4JHf6uCnv2yXGBp9okFP7+/s59c+hxun3tTVigSk8QIg3hdTgfgYe+Tj881vm
UzlW8aWxLE0N/z27h82MSp8AMRWYKGim/Vv2gsdSOdK0IfgDK2gJZuA9vLj6uAzONwDlX6ruXxMt
fP3lE1R7MJwPW5sC/JAIcQKmhPznkMqTHhl55zb+HV+o4dHcDjbVxR6aABkPmGdYZZhLpNpPiiKV
yTd3Fp13wll3T+p1z4/7GBHtfmD4wOSg1p45G4o9qRrM2Cd5DWyWdGZeBqYG3v2AGb+m5R+xsIf8
DwEgiyqZTgTPkyLJT65WMMg7PMVcRJB5L5Re+sbCOeeTTyGADJrZxuXH4w6C02eVyPix4gDAk+Kr
sFooAQSNJ4yYHPhscovdFg2jwztJksgYKdtomBHVO4Ndsys4pAK82Jz+kDNIFRmzz/CH+ExosI0p
MDqSv4VC/iWoecYgQc74TDSplKP+ADKZsPIHqixBkYhJBdCe4HVrNvkKHhIOE8XyTB7fVgomZHxz
RvpZX52ztKaOgrcJ2ZsIivoQijzlLAMLu3qar56bRKXPaPxO2M9thded3EMDrTCyOCxzvzEeTAJe
QVH3YPXu121dgw4hoV7wvrCM2emb6BCeiPXgLySM9xk4H4xp2nfLIxzxl1CyGXGmo2XubRDwSUfs
iCNxZe9WOYq8SOK5jHKXeXO5EAH/KOChnActzL3o/QFHwwWLHbMWof7fuAEH6Y0bPFsSPSb029xz
vPuAdF1ATw8qMjFUciVxWVOzEJxIp+QmxjQAy/MeLHne6gRhoE8hjvJH0s4Z89ecJzrS2urrZfsL
eR5IEedAg58per/FeyR0G4gmWTx76OcL5ma4ZNQAfE99RFgczmh9/fkgJQDbjF9DqDhwusvoSisO
e8P5hbVmi6oyA8DJxbRBPDm1GbxdX/6UqzIyw3K6G7xnb2DFVOgSyI2JcQI7t3jL+TdUht8JNAlT
EdsLBaxkAXIo6yJ2Ksc+HmlLanHj577BqiLMyKJZrdp/qhFPBxKIGK2qvQWunhQ0Lb7WskIcFElP
XYI9+TXnPFf2F1gczNbPv+JPXjXsuQpPSzIpWdYOdEvO6jD7UyKdyBGMk0NOmiL9hbAsU17MDR8K
abI8oD5It+6ucICr5FMeGIDzVTepII4/To9RF+crC8KDhXZAfqYzB1IgjrOIr7NbapxYHbAJAaIE
/EyyImELU3NMQk/K/Di8TJ6xyrZOZ4h6pF6ghG8hkV0fUOG9/Q7BRUg3IV1gohKjwOW0EiHAGUUD
uSsysC2qpkbyyz7ks6xy7gT0Kp4ZZ1Pen8eJJoiR4Wj0zuXE2YvsNkNcN8bWmFTQWQZqoGO17xJW
y63mlZt2D2JHw6k80DqHafcXybwMmolhByVaZJa8sT1yB98p4QRRxiUDNM38YEJkgctQgS0Ah0t4
PSrY9CXS6RlAyGrHSM8jhTMX5cYd8Q9wKCTQURbx6SSxQSSRmPYCK+hPKa2NReTfa82HLJ13wX1D
tL62pO5jXpJYS97stBhCFYNEZrFKpgrU8IZcDsN+q5P7ppsRCYR7se9mesCO6WP2F88V7yBymzD/
ysQUIfFFNi54BKBselAtSCZGMKg2quWkWLB+sk987xkEaVOOrqNbak1/gydwHAuIBxB063hDf9Fj
LC3NgPfRYuvWGXa+TDxmpOAVQzz8FWZumt2Im02xda4adtzRJ7CWD/RHwk4DxU7QVO/lPI79xIC2
3qhjIofXfEOpFpO+vF4CwHBPqqMCeynj4I/4NZX7t2Z6qFwmkDLtnRh1WEaRmKqYN758IMIGcSNs
vkO2mgAK5RF/Bym9b5JOz+L183XgSQ75if4v5non3ATE5OfsZmk3qnGM3uBz9ZmK14O9AroEWSlQ
D2kwFqu4e3gGIgt5LjZ6cjAEqAlKC3kMBo5izCDFlOqt5xkcard9nnlbzAli4QWJJzYXz41UD4ga
OivQ9IcfP08oxSCTakuEZ00DRs02yFaJs7RG3+6ejGnPR4DFSqfzC8HagsTh7hElb+jxdsMvmyWJ
SCkSeLIxWPvJCwTqSdFhtUzwUb2I76gPFDjHBxgxq5jwO5QUsRgrCa18dPm5zJj/+msyF/st/hR+
ygCJN+MbhnmZxBJRiScSiXekNdDBOtFRdxJtO6hHKsGBD1QsYjMPPxuZtcvuLGHvh2bnhnut8wjy
XrDc7C290KAwRCdw9WUJrTJULl/6sSgjITuOw4/3uVh25oJLm8SyQzNh7+QNBLGl+5DMadGBUp9o
NIcN1BDWwnNRKvwMsph4vbdvUKuspt/Rd9z6cvxMSvsPHG6yhfmLLDDE1Rv9m9etjKutRUUveoKF
6fH4h+DxRIykvAX2Ia+wuA4yenky+/JneRx5b3iAA7Er1rA+GKVTH0TlLz0tulMePqHQKaSPFf/u
g12KTMeVQocGGWVFqm16EGYHdUok7ZJfHznO66zZUkkMoMJYQggHoHUW5YeqCxREHZyhCLtmxDvj
qecdhjUlAiOXyGixFejCj2OlDw+jHe1UxBwbY22cu03aB8gkQnPVIlAnF3n0qsFEANr5sPp8vDYC
k69Hk7NBkOFBNFwXgTG+wUySNBbAJE4MzW6nr5M4yzOipQWCSw4BIV0cuWE+Iz5kb5SDHJwjlWe7
SY1Eo+UR26wGfN4isOy57Q+IEIRkh0xTCRBR/dtA+yvCrnDeQ3OvOSzw13G+oe/WF0+KC1CXTPgt
gYlXyFOJpqPnhMBGBQxuYm6kygcq1Dagknw6HJN+4ZFcTSO0wc7BuhH0h0Yv2CXVkXf91jpGok/J
bx59aXSSmOaIvSOBnyo+3npg50uqRL/hA5USs/PhxU3MdxuLtuourA/9qcD/eKctntQBEE+W9Bji
PD5kcKdDTdnRSj5YuH4+Lt/QBMKaNsMbMxzFvc8pz9v64xCkiGz/BLpsECFsv8bftA2eUwD4SY2S
ftIdBdnzS24Dec0HYk4IJ9Sgsz820a4VYehUb9YgqQhTgKh7o+6oHhV0vsS8EVXIGULoNu+VXfzB
HeC9FS3iV//Qetxm3LEE2NOdToN7zndgRlmLaMIpd61dH0nM4gLgo1JEdDMXCSIJy4aTcXrTy6I3
ZDTgV5hbawX15KRJ+ViA0C9xNak3qIVwvvowaUAyUUn/+WP01MifrmCY+4NvCt563sXaAhw9odA2
+ozIBBk/Ru/hGtsOWnB+kseZgcCT5yqt7H+NB5jBNkAkDfE9HqML3dRJBvnC9erz4hgMNcQ5NKlP
rOMNWvANUV0J7qYIsj+xdb1BGDb94QVlQO4XILVNKnJwcplPmlUtJKJGcCeDxyBLXh6Luiv2jC8g
bPDxjJm+BTNn4i2oRMj3b2R1n2keFpF92RDZNn8j2GF3Or9AYMEA8LOdCJyVpwSZ0lCWUkqvZU4V
i3jp39O7oFAaU8sVXhafEJDNNuw/UaZDnpn/C25Ob/hAtn5bZNveELCfSUS2G+DUx0FjMKBnx2Lw
UME30beP8jn8n33TuH23oMwUFh5Ilw2J24G+eR1+/Ejy/iPV7/HvHwcpav03qruC61ly5lRNIo7n
ADLn1RqPjbPbZAkUBIU+JKAPPytl3I47LJtOu7izBFN/UMfttiDypQ0ysh4MkZsjFw7porru5UzR
IsqfyxkM0jyTT9/uEWx0IHc0X2/elvijp0QpETwf4gVVsSFFaealPxmo9/10VFZmNHTs0RCxbC6V
UHiU837O0Ohx6BOyPu7l3ksaXsmINZ1ORzCkEzuKWeoiNB4WgaGlR7fIDiypIYS5JXqaEB1Sssqg
qyfIPChH1KoB4gwFavPnvMCLdqNvNdABGwlSrVPdgNa4JSQ69vGcYBbmSUOa3x7F1gKA7YO3jojR
QR2j0sZLa25/pzenmlAjZ2eDrD5RViR5jMV0drYBNWzIgXKUepchGgykISo5VCqnjT7gOCFbuQ9Y
P1Z/bO8fIrLb4BbfwgxkkDG2cohJnmYBg6m25Hg9yCtzU8MKDcCajQSU+eL0h6RzLXTOuh/stqdw
Fk+0jJp7/Rorc7C4oXHqLTsgjEax9XNfCR57q7PfG+MEyW3Kfq9vEzFavd2K0DruCZs79vmXbVvN
NkrCuDunByXKpIvHif13Za0qw30gEmlcg94SCsdNEfpqqNyLdeG/XiLk9W3Yau7xDxGZ/dqVeykf
QkbSbemJkuvW5UMCAKawh2FBfcUW1wR/xjxe/4b33ej9GDNQta2r7+Kdbve59UAfKCqzCNxjbY+a
wn3VLhXKCiIhWrgNMlupq1IITqeaGWy7CekCeKP9ZK772ATXW9i7Is4nHe5+icn0fZZipFnEqZJU
/6LGhHGKd6gdfBBdcuxYiIu9HrHe+uBNhc+5VhJmG2YQrgLOSwZvRkShE+w7KM40ghEtW31hWXIA
hUFpKayaaUy7+VSZIBG8JvxMEGSmXl4pfUqaX8kxeHJLlDKjbuc/mG0gJ3OWRL6Okify1pnEe/5T
joldAhTWrsCXDnGDSt/hJ/RlonqScl3gFaG99rYEOKkzT2O0abekvD4Bfu5u/+X0em6H2hpInecK
Lx/egDlcgMOLy4rpt4mNLcvxj0rQC1ceKzgj9GyXNl+bn6HOroT6sUMn3Qi8AlcBTwh6CiRPyUd5
S/qsWwj7g05UJn7jlGAOnQuRqUR2GjVUAXH5EyYUcMyWYsvZVw8kKnF3bv2nwrzdlvctYCEyZopt
vM8UTGMuHfVA4wTmzYy7u/3YV/PPsjRdwDGLD1zZFPNM90ASsvEP0nTeX8rLb7IjyHz4iG8jjdl1
WTHeYyGhJ1BCJI9tAjmf0KIU3mFtevypjaUR8Nea72gRJDA6bhLJLSHjlQM5oBQmIA8EqPnai2sA
FF0MTk5sgqZyVS8qhICdP1DQwVceFwVoiwJ0QGbJfXGJnMffBXEMOPhIaAs3CmiqiZ0sm23uAYiT
TPjOF+MWDzaCH8n0Ja5AtPwULMTzR8itwgapoHYYWtATLMlESKRPqOUyfSDBlDk9xhL70nPQkn4C
RopV+rXhM/0XQucurBTloDG8oMjjx88edsiyAtzEYUY5BIfUhTYyB1TeG+bhL72HlBTYr0m5ldDn
gz1PhfSdjh3mM6Aw9KBYWoVmSOhwhY4Y0REAmgWH2BHZi7SSnQOSkj4LJhARbdX+i/i/LAk1BlFB
CDxRZ/xrBj4wSDRljBYj1V+HZihEGqILY8Ldwx/JTDSkl0+6kTBd4IlGV4frZC4arkgOmu71eI/w
iQ/zd/rhX132R/xSj0Tj+S+gs32zpBdhiUCJKcX+8nFqRA4ALic1tw37NDIXdo6YpGDQt4CnlEGn
BTsJcqm1NgHw/8d6QptCZ6rhL0QGYSFJJFPwcDVprWmQESCOnqjk9sJDc0pMcgJ6IyVVpvK4UEKu
2D2LzfhybnhGoAG4zfob7onL6jcmRQwbJhMN9x5sHhvdjWBRbvq1IiqoJ1RXbIvlF1ATaSloJYQg
6iVhGxFmnA3jiA1Xai5y2ovBc4DRG7fDfgqWhOuzn5yNkFaqDd3bzm0u/MAvfKYHvAgOamhcWACb
k1LE7y4k4GcN+SraL+87/Z2477M9pyTpNuaasICWa0+Lr+xWiF5ouZ5X09+cGbWxdUy+ERU6QtHA
kSIaRHZygHQCkS17mnS+gV89GcRXLOJXBBoPTyHOGLAVNBBqJWUNpSc2G10hJImKln3ogp3svR/x
3fQaPTDJSNKEJm8jjo5P4dwUr1w0vUHeeubOxZqyK6NHGxlEftSB9vGNR1wBFFAHgi61s+s8rKFW
aKe4ORni58XO8tlk32bco8FlsTtc1k/J/S0qnsMdg6aL+FYj1sq/0x/Ecw5knokN/1jhv0/Kzpfm
GZj0so7fkRU8EzXQgw8UD3Bm5smAQ8jQCCcmBNLdzV6cSAsWNe+xbPw3xNoS2FNlPyWhG4yC7Fqw
gJQnq5sPv745e7rJ99gP8jDbgc2CrkKNehojx1KYjCvfaaL3vBsijVz0EHJjF+E+tEh2kAaFK3tI
sOnpVQZ7yTdmVQRiDxmkz95AsvKiC3Jy1+ZyUIYGaxw467lcdqBsXodMXfEJ7eZCZE+bZQF9CvXg
smC470+P2K1xQxR/iopR4pYUyQ2uM4Gs4afKaeVeNlX0wFtRDoBzN7tEin6TYq2MOxDdV9zbW+hX
VE6s1i4PyliJDJVFl2+R6hmbaX0mcdZbKT7bm6MGVgrG7sPdIRxsOYc6D48VfrMYTzRlHsuZOmnc
bF5FTdS6v1jAxUueDSDD+EvTL8WSae3InnCHP6YwEGAV9QIuEFwcrccKY02OPUg0xyG2PulwGuUC
CAivTuaLzKyvnQ/erI8BnFFaoTEJOoKyvE8gzY3BdWIg47H+KHI6KJjOyfkZ0Mk4/43bCRGBVIqy
I4BBjcTV4F9Bl3hH9/VaGt4kDGJqhEEbRB7UAvUr98Q7lpBtYs6aqFi8yz8eO1yYQpnKTSmqkTX8
hwwLRDQJbTmZEcYUbIfGcg6se0rInwhbEn/9HtQY99I2NICB/0h1gewS8VvEqdxJsUMLPJGGhAWT
0UeeCwIl/Gv5wvRYce3jx8vxT9EHSbqElt7ORnpZqbNzb2tNyn0x72N66S9vPl+CQxMYrEysHjcs
KZNj8uw5zkHckVim8kaUjV3BGXHfboUuC8BRTBf/4kAH1E6KfI4dxxrpfOyReO04uIUwVtgQkdSQ
v+iRV+fRt+dan9mDM5WmwSODCymC/ZnQBTN8wzSeSaSe7I587HlM/fkR6wrC6nxOqfLSwiFhzUUQ
D+rVmRY+8KIYGDNfvOXQnMvXsY1P7QqUzJfZH4D5cDjSzoWXLvhO820nqC7B+dbYOUz74y2UAf5K
l4I57jnSDbLRlwQaBDhkyEHMzO5DnEW5qzsV161w8cHOOOrXljC3mqkSXM7Zl1YadSYemj8wHBgm
OHgk/ZkIHNxNoX5G2raj/yUrgKtERHVyM/FcdGumUzMtyW1oBm8mWeLehftTXErZ7J+4e3xf10eX
6PM2d+TjbkF7HlDMXIzBR9YMmIt1f4YQbsKJayyUabG6r8VrZ+piCvb4C+YWYwODAB+FCInjih4i
jGa8Eanq5Rw8TvA9b9qDkid3XeE+BX3xz31+tmirs2aAO5T9Fm6zZ7t7zBvEtBePz170x2g2cP+f
jd5GDASXqYo+lR6FuXE+dIPsTx5q0QccioZaTN3EGdHgRPHdqD5pC6ChAM3guMBOrkAYgCAb43Jw
xw3eRV9afWjPOHXjQogNGeDQq+JTQumKG3IoQVfMcRKm4hdCnEdx23uognfBAQCTFmjEKIoFSCLi
ll33FYsJC9KArACK2zA3k+LJ7ox+l62bAUTiEr3i/vgJvWULDCZhuCJygdTB3d+L9Ztw6EOJwQGU
5bO6+qDuzPWUDrynTaDi+gyquFphmBQFVssL944gHiuPKMmJCLYEigV4B6f32gM3lxoxLwIVn+hX
cJcEUzcCVsWlmfmSPZFHIpEIW9WoXOjjXvT449elQ2h9JZXH41zRhszXyLCHAhTuM51AHSJEgzDg
2N0DpyF+xMjJ1ss4d1300JX/7v5tyNoEUI2pRWzsvZEFroRYdSxKG1mufBi4CLm1W024q9lBJzKe
sjJpOGxh7HsELNDgEOEVp5ILwjF5QCFy69K/9RxuCRM7CB88aQEVlXJK/ALMvvacYmFE/YWGReAt
dLI3ITdUUeSaUEcP/75hnDP4fiQZOyJQXuQZohafUVl+558xObTog0u/iywQdjP9EDKs+7/5HQap
vBF8agG8zFnGlyQ8UBmpxVmo7VX3vaDvGweYEPORDkhYWgt68BjLSXdqO7ubfxiIo3afhQ2Bynoi
pQKot8L+vAG7i6wSZZ4Y+420nxCHiNoDrBTCMU95/5s7AzE3PTfu/DYFquKk7/zD70CWHHFGNOeM
XpHopqamBiXrK9yB8ogriiKMoRkj4o7eHruOnXOt6zStVHg0hFA7n13QQvdm3ONCDMz8yFzivXSH
mzqmgOEaYjPBIIsf9cigPq5J1x9Ddt8ODHRUiBylCQsncbjc99meQpN8jOgcLotZbQTsRazyVXL7
sNU0Oqx6jLZjHoZG3/7xG155THaj1+blk8c6aXgSjHZ/LELsdd3G2N4TlCtMv/AdjLJk3zNXi/me
/EmEfGHhiq4CQm8Fv2OmdfJJeiBV+ag/VP8pVBu/BzytOeT2mmRw+z27T2894CGVjNyufD7ohMCW
RdV0zrVwG7aiW1d20f8DpahroZhn34j7VEPQ9uG1qZAuXt3uQI0mHrLnUqxwV1KSMGVP0BGI85iT
FctFH63hO8Y7yqpRHq+BJu40AjCTbPkR6W1DLOWMCGUghWiPzjsbgewNCtdAwCmP1ZE8IvyKarwj
S1UP2rtDyUsp0syiGRfJGMH7G2RVlLztFiyRdjECqNjKs56PvEHZWjOuW5IV0OjxNE8RTHBJ0me2
QvQE8fhPqbQoZrgpcYP1IFbNlGeEPufhhct/FX88K4Y2Zs0SKZkd9DUfL2R5sbxGHd4zssnoa6S2
k1/b9MhVUIYUlGBiFFyinnDTLVCDxOxuPEMgba8JOIQYEmqyDDS0A9gUbSEKzJZwZWR9/mt/Mbc8
n9n+z99JtqQ5gJ8JCZfqVNEZKVmo/4J5hTf/a0Pq8W3gxyg7pwiWLpNAGor8PZ0QW8JqxGqA5zxF
c7RbSFuKcel7fWVet+YJSZ7JGe0fqxVXxpsrYX+f56dP1F/1eeqTsubJgwoqAjn3FJSPfz4oxa+n
L5Ue1Z0/5GQB965g4ZlgbhjRCQuKCoJbWU2nPcgqAlBTgoxmu6nJ1dARPUU/wkrMQ6AFZx7xwmJT
8kg4UCfDuzCoYlxqXLxA+j7eft5XR4jJtwR0OPgh+7gEhCmjiPUVWlhr1TtZOOqFNIS6bHRTTe3c
JkDPi74HWiRccGSEC/b7vUAYiZx3Ad8G4q5z/lGxOpKckUkRSwGnhZOSHyxi2NvFM62os1p1Jicu
5E+TioIRvhm6ZYkcFChp9wJr04MIGSCRG30X8gA5PcdN0tkH5SxIDqYrCr9wJS+EUFedUgog0bP7
z9jIo+rDd2GD8XQeUDPIbO8FBEXbpTGWIj219o2Pdpv3BKmi2OKFmLuIO5D6HU/VC4D3a7BDSo2l
z9cnxkhsOc+oSED+sGFQqhNkQTf4QlXIYTewplQKlIfroedVqT68rooAZ8JP9iDdeHfLiK5EXHbF
vphy39NsAyjiWNxnoZTFr5eN8jlLQbFhY1TCL/Y5XDCNFqjwzljPcy5SRw+g7eS57qlA4QP6yci3
/EMf/6Sli0D2yIx+GMuBn8UyllwSc9ad37knI6PFgg5GxynGQxOyZfhxHgMK2SCVtkgiGOZ9xEv9
oIm+Seuqk+9oFyIHZ5WIugrGcYct/2t3rNypMJcDAA2kMDEizeVlooqYtMy10UV1eP5BH40yKomM
WTmoB3zv9uleUBJioVIdFsQFOrI7IK402816JDWxHI4uO1aeC4jlpD/RJ9lYDjQUqXaNhHzeqisW
MHVo8MYTjV8jkGyRO7OmJZe5NTHRme57i/rrVFhnSdGBrgGGpQ+cowcFS6QjyrucmP4Q/vKG8sFW
yPsRe1CcJE9eMBE9Zxe+j+3Y2hoj+Ws/BbZsnbugjptI8k0irlDozUniOmvHF8yeDZ361YFlHTwD
H7QuVu5fka337Jq+xN2gui61cno1mGWyWEMheDdSs9rvPulvRweHr1LayhjbIgagd+JysjAAQ1Pg
vdIiFR+/4l0QupL48Ac/2UDyokcezNWDPuj7OWQl/qh20xDC8w6ayqkt/8ZzqYrg6V5AB6BLQOKZ
029Arh2Q76Kzvwa/dlTP8tZH5CGl1gH7prDggHMIi6RQ7oPpMyH+CPgXV+llmm9wdjVDzfMfM3jm
K36Jp+Aguech8iloeP91BwjyydW9sZZr3NcWA7Fmj3ccHwD+6G/EfGQmOk16Mm6PR1iGl6gDnpPs
/cbc9LzgPX5HT1qObrPKh7fDJ8i8WPmSq56BH1rVyb7+e50vX3dXmlmLbipy0IQA/Rn75YiSwF+f
LJ5/b5hVuRJ5R9OSlDT8vKR8kO6w+W5oaUOo/uG8jKxhKXvZQsMiPshHbPBF+ub9meBsAyVBWUEn
h3KGtTfjvv8OpAUHBnM392iBZ64//awu/LeJys67pJ8D3mHhLLrEPWH6DV6zdliO30iOeo46NUtb
m39HLdL5Ja9EDkQ1YxnyOnp7bfwjSyPlOv4Cb9CKZHPflCFUxnf8m0hjLJ3c8vBPURfzNgTXfYV3
xfL0ISMn/TXQMbwNRWSMsqg6qg28FgeI/2D/ZwFYM6gfIFDkIcJ0V+VrpOiNIZtg/X+ceh/C2vvw
/gBjs+WgyQhbISSiw5raG8b4zpHrQF49ObA7pOc2V5KUx++bR0+hSYiK5FZIazvnytXUeg/0KI1T
z7jk2jt8IFccDRXKw4dnabrogtkJpUDHpsTtkSqdk13iH4IdzsPfL5RhJ5+JxHuI9rIdPnB13AdN
U4bV0xd/lw4pJN5ElXPm/PVuMBvejj5BJthF3Q8sUmI6r0/15PHVBtbq0neq36ZRoku5rN88ulHb
2RcqgNmtcXlO+42r6+FL8iH85I+jNoGJiKT0vyR+VVjo+Gk8EQGr8NvojvHyX3rypTIK81XmvJ+D
jvLI3uGFNfjjVPXwiqBBcfj7vZdXSBA6YX1SX5FeLAC5n9oAsvDHX5y+4e8wqiGUJYIUAh4DKA7E
xr2wWNYO82s972Hsfjk65cZIXakLdKt6/ODvWaL+sB6LYkFeHzaqcXniyciUhqyIr5mr8Ivjx1yB
aqacy7+Qc8u0QGT1BZTOvu+iO92tMHInSQ4lJN4yfP+gwmwI9Hn6vvwanQdoB/eriTkifCG66QXt
+AHwMbcgxIBPOXRvKSK2dlOjBkU/pISmMjSIurum0umB3v0ZteMPAqM1B3oGjwDjvn7gSjgj2b0j
1YMmY8W9UynnfSDtsH3hbnkHj3uYYQDPXc7//B7zxZzhb80TWSvsRh8XWA04O6UbtOSmQrQQoZ9A
DcwbQPSpo7Ee8cjX3OuIm4azeHUfcQo+LN/UmJxlgMBDhV9y0sFGN47GBT15HbqH9/pNNR5j8UN2
qsVV8bB7wEmbGGVBBEkLu6dt2h9w93esbUgF07/G/fqPfTPXzxdcOrVtTeLHUg1u/egT99MHbVQO
T6Zu+jxafaBDbuXftB7whJYhmDY816WNMf53iOJWTXTD5e2qjvnheYRx/+VCxzGkqMjnaZElyljj
Zh0aJHdPKeAMfqt2wZvkSCN+hsy6wFyF1t4Mv4qtAUCcyqmC1AUjZaz4JSYC6KThY/hhoBz3AGRN
+71uCsfwL8i19fP3HcM9vRVblSKFjQdpCEEKF1s7CiGrEHK3x/J8xWU/FfWeV5hLD94gxPHmd6CE
Fd5TJgJlpqKlDy+MSXj2Imtymdfe93Sh4BaBwn3QJyKnHetDJoj6P5ruazmxZNsC6BcRgTeveO+E
EOKFQFB479HXn5Hqe0+f6q4qSbDZJnOtuaYhpxGNwz0IReJaONijeP2M08midShSOimW7ItWjpNd
ueSxuHWSxwKGUZBc/nE8UR3wJsfxf/Y3291xnDsVBZ7+qrxQahMhe/ygzWrvq5gmgH2jpmhFJl1s
zoWqnOAEMMIlDR1DqpwZaUFTsxx9YOfVPOJf3FsrM6J+BDcybI9oHfUQcEzZ1tCCr+nHW5Gu3iOl
69PiGP7hGa4bmXVeFic+6Pw5JH+nAHLEk3KGFM6mgVhlJc7mV9faWmw9MoR0Vvs8KFfkcSOl5flt
HGxCieJrfOnF/tF3HBOlrPXacIa3BvrWz/pvMr8pLDvbD96iROPfZ2Rk5lUtJmFogjc+LxqVVaQm
/y1BUvnqQCozkfJFMT16DE52mPk6P4sVzMNrB8WfEaSn7+NeTpUcepFSkhfpzoJYT378CrGzUslF
uiA+nsrnz+cY8o8WUzaPXZyGKWV9e9VeK2qGu6li7/SVrEX6r78Pux/rGC4xWFmC6wHa1yAZQMvQ
UcVE0AjVkT14Ii5qbfEKEPvMbSpgHUDhZF0TI/jcVM2ndfkOPjeLL3bdxAgKc2U5pRHD/3EQegxO
PZfWq3XppywUGupGQCXjOGwN811rBUdAlpQfMcm/QV3u4DYfeE5BENnLDneb/GOee1TSLmLcNQgE
vx6YsBS6rybGw0bf3/HkfqBbrDRp5tn3d2jgDMmMx82+3+KxttWbdMTFe1s3mTdbd8pjyxIlUyoL
gj7B4rBLLE2Gs+9i7BuRP1dbxRvArQhC/IBh2cMcqY0kS3OyzcIXVi44WgnGy08ERGq0uSu5Z4jN
g4Y+QSRPP3VVHIYhu6NY1e6MUdTGhp+iZ/6xCTtgDZ2KzNM2jLfuxZMJ0raYtB6qD3Ll26p++mdU
dT5W1x4fo6q2oXZgQspdRFJel1+Z0n3SeGZolQqc2X/DsI+OKTZ/fWO/M61+LszF0tiuvH9Xhavp
f7K8XCTmDx8jeLS/kLZsaE88CpXTMmjlxJ890+VDrvrEUGZsfimcGRCpZ1j3oNY++vt9dbMuxpZt
z5NgKkzt72i2GH/0l1hd4rHS+ScFKWuUXCGF5MCcAd54K92ncQPZOWCsu21cX/nNSMi59N1kc/3s
Xwbb96dMpyvZSuU0fyAeRUpe6WRvldX3Kib4HrPSDS4s1WWikriFXXIFlwT1yqTal6NQ+eS3Fzxc
eSTYGAsUfxtAEYDYAjUwzIvuqpl7HSH99Vu2zSZSjomOHHXnua1t5lkMd8Si369MqnQ9dxXcl5qd
F7FoM//15GR8EaOduesCBS1SugxOSR/IMTnjNs5u2NjDbODCLqas9y4e28/pb/Pe3jYCdrTGnXrz
QEjX0YuCT0/uztDljvyNLZ5enAYnFKhw+q7C1s1mpm9JqpPFb/PVzOJP6IWCTPTAT8FMB/Vt2dCY
FJ/TQzf8N7yxyRSSQn7s+W/jAfXfw8Pg4JACzEcosHeancp939yzAgKaIk7yEEggHR/7OYpon3iQ
KJ8GfDrLZ9eJYJLjpmCr/q7LZKnOzWGwG8SY1UBtaf8HGIa6PCB2+ImHV4oJkDhOk/VAt32XrAfI
mW98dzNIrPEER4zw53c4Nj8OTaN96KdGS8BlyL0w6S1eak5P+NngxMIZDHUFL9cJwtW0Q/rBkPMc
sqURObwQ2CEsgIIzfIcz5KQtG8nC2HmQZmKdQN1t7vgjrwshSi2A+ZlRQqwakNOfrCqG9jaSKZ6n
zx5unO62Hz7g8OQD7tt/l9MxnQak1K4Myv/YqToLZFOVTeqb+aZ7bMfKYRGtJEb3od+EA9t0qSMK
6fqlhm/YXM0zxGsPJj/m9otjO5c/mg4Mgs9OuJjk0j6/y9gMZ8JXGP4gurCbeRX5g2RGh0HO8D8A
x65kcnE/lPbt8zTYsvpz+K49ronnzuWGWHnjYFwDt0TuD7dGeI870HKPbrrswzfxUfbtNFg+vEIT
Gc1IgJtBXNw04MorBgQ8vOZ/iSR4z82MzMLw86+iAT2dBIJm+MPtzyPHXQZ/53QFqGqmnOB4YXwl
9ui4EOF+Ha3bv9yu9lM5sFlM9PAGIhDrbm5nxTu6GcKrAVrXV/f5s0TpGt7iXQpnaN3//08RpOS/
xXFmFA7lYjBc8ClSwlOCN4+jQM7zn0dxP0U1WSK2HqeRjrsofOIQFHts+8cPPCFBf4+oc+Mz34JI
JTPCv++72VwkSsNCbvb7d4uSqFcD3TU8gJgX8Pdf+aSQ4BPPgd0gagp2a+JQDf5uXl+pZHxJZ9oK
U4DNgIbVXAHQhd2/G0jfM7l4Dy81RNjuxXe7tE5SsLc+D8MZdOanro/Le+D9thqQ0/vamDuZb9zN
w7cipRmypEZJhxovuBmdvTQtjmxgwr9AoHDDxMq7QbiPwq99sM1ddV2O1XfMJwjXyq297DtN5DpE
G1sqbFurMD4aETZP9+Hf4+xm/jG8Ml4N9wpgpBIusMsMgvIppdeEF3uXRmPXt9war3zcrIziCCwR
tYx6PDgGu0stD+5vS5yrAJM3QtsM2L4g8SBV+Cec3fBJM16O2IZhMIsovxKjbTtefwc3oMJIzDF9
QXg0oiQsy74ZXvl3FFjUDiM4B0P4oI0vS4LJkDs1nE04j9c0v2/Gyj7C339ReavjcAuEtwJPR5WX
rrpjyfZkjBekYvfUlZ4VssV8i4dCl0VI+WWUMG75PEUsMxhMGJkSCYJhCcXKwYrc9weD9UxehcMv
+Yq+HpbnaMiNAEZBcALvG3odcPOdmaZJOfOqVzkomfADh3t3V/iAQjRZDrkO2MkSPWRReFPXyOP0
9+phAhUOAt8o43jCw2Ku6Qj5DrXH4XMaquRTzZ/WEz6NYQLWrnF09qyMxQWZjqWdE9T/LtfmkPLD
kSS4aDls38R4OkRBGDIwuWPsHfascIbH8UIrnN9bzVnYWvfeJRsOepO51TWYGTzC2C28Ans7/498
hNTvjJ8Mlgot918nrAPOkbySdsjt4TM9TNWGwd+91fkJH+bvx8MjFmzKayxamCzE8uOxg/9v6bq5
jVhPOxrjQR8l54ee3mZ89ptOB5mz7H++qPwPTsTMHoqNojMbrklwOQy2MuEah3d34+A0tziCB6f0
0YgNeO1frfl1yHNnEEd0LflU445xUK0Wyw/Cisb2fHj/u5ZSosIrFsN5C0tmuj7S77AbFklVanns
fDHN1aYlcynj5/hDFsgqEUvzo+JF4hDY230dzkiy0vJjwQndJpo3phmFZ+I8bGWESIWb6vJ3QsMI
ONx9xeJiPpcCUw6m4eEYVoi+o3A9Wp1y/5WvVJrN5lelUit3HhansMLYMvJldhSvfJ9hRKU2sELm
12w4jCe1AYjvxfDLDeF/D6IZZ8bdNDEdiPr9ah6W0LCzh+9KFjw1D89Zq8MMpZ3qXKWjmOmcCOTQ
h6HdpQSETphOL2YtiZYyjfFxuJ7upyjYOFzWblQBXmlS9NLENpfRcprpjM2DMmYzrdco3TungqYp
M0vW0c5NA5RC2759AeXA+HKKylr3QrkOjVxtizkD0pc0b+tZ9sNDMTJDSb3KkjizvVRntFSVa6+a
uc5zketk6wcVW/DviuHhR6dE8OGB2Q1OAw5CbdMfexyWLhY7BY/15XavpHvZcbZCnUf90IoKnbKU
CUvHgBwdmpemegf8SEvE7NoC6Nx0sp+5UfDCUCV334qyS+08zM2sxMbMpmuXv4O5cbkKqwdKgEEh
Wkvt0QxECMsXlYh19sjTMjFb9iMmMR2frbaBfdD8heJiWY3MErPt0Lzc4GkTPCSPixdx2AraYIfC
Luf5qT+0o0TN5qIMVnVGqU52nHCLUv9Voq1IYRxdnJVBeCcZTt5bAwxbYryOvaA6GqKLVGEZdB/+
Pgl4VgJSuuBNldalnZHnIMtU7Df/79nNFCbzS/XdzUrQeBdy00R/9/Xu/PZT46Wh0/eyFv1gUcv7
6vdn2Yp2jrNsMzSx24YG+3sN5YepJAdwlEInXvdce1VE8uI5UcjJr5gehvdyDkRVLjNnaSRMqjzf
3LJW+cxEKiu9w6EbCufLd+4nDHpIc14SpTfUNcnircSV91JKNwG+p3zt8QPFv5yKupHYs/xeohqb
6a5cDGHwpZUQ9vGKVGR7KSRfRTqa9L846dqFhmaybl3WoR3J7Avakec08m4Yy1XfyuEpZc3zUNKZ
uKGWFhuumzuBOOUbqvriQZGgAaRou4Y6i2pTDzVZUPkM3WerufpTy5Icqro5u+zLycU6W9yEv+bq
syreaY1HBAm+1/ZvYUgUuG1lPAQz94mtX/2TrGMsaHOu08wsM1uHBwab0lSexC/0Hkm7Ae5klUZZ
JnSsCR2d8P/adQUOJ7OFzGzb906THqkLBsEAX/5ZMuQGnipagmzhYs8M3f5zuPo+T3MjGgpl20sH
YS1BUf8lEa+TUUG8vPW+kOKaMqCASMxohutPMIaqSIO+SZUQ698LmMJ/Prz3QyVZcd/y/lR4RRce
bkUWsokz1oyXnOE2phAmmuJm5hTcmpHZbVXaQvS3VYu+D0cXnK4rllWdMxXIf++/K/sQHItRMLye
InpwnT4QTAdRxAlvHlGFPVNlyEAc+eJSRCm9Ukj9STC2U1SVd7rh5Z/baoYrR9A5xXEcXh9RxSmN
9zCR6lO6egqnO84+IWf5l8VCrOISvVJ97iyROLeU7ApcXEsHnUBlKXLa3HZEXH03bNlz6SRjrOL9
+/G03OAzPotTI1UkRcORAjYmy9700jxwi/ojAKeNlt75CSeMbM3nCNqBpnN32pUvwRrIlP9STm7r
12eRUP3X4j88Z4q/I4vNdgrdgBORrSRLJt6j9VQtYFl7oKkdqdHjY3CP4XcTT7h1QFnPIDIt+5nZ
n/PFkCe23W+Hu3abokxicCPthqoOHaKfrETYKeoxFkFSUHti0dgvoULYkDzd6rkBoxiGvh5bFI93
HXEjhQoYyOxMETFbODBtF1hiZLfpnrVmhur7YHaygkudcc2IKZDtm4ReLglBK/Ma0B84exgZTSqM
jmdO+2GgxgYMCEJL4sVdmkveXqsib5tHtpKt7NjIBQIfnGo7hY+E0gtxqUShENJbg0FeUNnrwhjf
WgUty5HqlZs04kW2GsW/zwId1Uzl3rLwwYuyEawwKY1Li3OZnCwopJOoB7lm8JZ8Wf472LcYII/R
aoCmp8PfDMyWaIwzQUd8aGa5MoiA4HoSolzYG0LEXjyxcaTruapedQgnpMCTrn0uLSL1aDlVNzXl
xC/3MU3RyYBo237UBoCmXX5mNmJm3d6VYVwFHKOiUra6bwUd8G8jZLAHleeXcOpSphTJGZHjIjMW
O8teCQ5W/M2a23qwRlt1rkSq5mGF3681iToYgcHbFvC4/nPPXRE78lwvzCblV+9WZwpXSxkfgrTR
DYvPyqH4oDXKcYkjGfUPAm3n5Sy+8+eRkUXpgZIUrRFt1C5Vstg21nZwMdx0dh3j0dW1smFEPLur
ktKl3IgbDWMCkzCQtP77NngGXTMRTbRo5LNm1DONeD5Gu7nldd+34kJmLKSAncv8ng2N3j7a0T5P
wc8gIavkbpAZLV/FQ7LgHJJ/6d4np3b0WtZWnq5VC5s7zZwktFTdyCw2ii6ypi2WYyvI1V1FgIaq
GK3ukv8sge73DZ+SVFn3t+w7ldvp7dV47cpxavvz0IOaylR35Js0AdBd9g2/gYZEiI8Wd0x5V2fu
k39PDClsV87+Vs/Zgsd0myqjEdITwVqtHEkIg++5ehHIodNZphBaY24x2XiXJ47XCyYK92dxe2se
GSKGrciwJPwNw6mcrIn7/30nRdGe+2Msb0mAl1ofgIJLTGGbCSuo+OK+rZ9/a9BM33CKN0HCURTm
WEU9FWEl+1uLxupx73icv5bI75jz0i92RQDx7t1+ShaNNH8ZHmzrbylJj+Jl9jAERkZKc6oJEgTn
4VbMYrR4UtzjFAfk8Q8+Hqn5TgcTxXyxkkl6Ytf7E0sV+NSF4EncIAZ5zDmqycatcu2e6qdC+icZ
IgiFZtWvnT9bpRiNwusfei6DXWzbVV7crUYnor/hvDtGohG412Nh+qpl9aOmDmLs85/pST5zzp9Y
AfGG5LyQKT/mhzIF1Fxx2z/NqcweGneqI6MSNSIuo4ZC876dBn+Hdz1WHm0+L5yG6Qzy73zPrVm6
oXPYfewnSNL1aH2jN15WMYmPHGsZ8X3w6BjokYs/Ya6/zS947mhd5h+HNvtd+qcPE5ByRhmnZVnq
Iq5VoSjN43Ce6zoh7697FQqcGMjmHCfrQxpwTko9+HW2f/ZOHj79xbE0CtrmI2LbQaPhcXJm3yAI
3KVW6ms9vjWIqS3n0X72MzSb+1Is9FdOWjhxPybQkfxo14ww1MyV6fJMd9dVVtj33lN15AeCwf+u
9qK+VjrCEZQLVs/A2FxCNBJ6kXjdtFdVq69VgegdLXAaeYol/tRaTjYyVcISkLlyM6hzduVX9fRD
GlaMTjONsEJxE+zEyqADsM5v03d8nD4U8zVreQVNUuusKyxTVtcGRgqDbf1gmgDB6ZsAO8Qar185
GDt28ihVSJNaGpMetkyuY2D5Iox1UzVJgYUd6/Xwt+zRqu4/0YOrkq/hYFxqmVnoCq8Gn6U4aHNr
C4l9YHIV0W+DMVdw/2UjUDwPA0ksYJ8JvMhkZXhCZDe+d2LPPbu17BdyJ8s0Y10JfYZHzDBYfLPf
WNev8Bj9IredQ+VxxBVkeDLaLuJj0k8PK9jw+97gpsEryBm3QIU6p55CL4i1DgcGPL1ohckhdg4M
NvQsa73zvv10twaEVZlwHaZmy/ZqAApxRKdjJ6Zt158ptxTjvMYzs/Mw0rHaLdu962DS6N14nu4Q
R/SnwaYC+KGW8W+0KIzSRxmHHwsWsJ0Q6ZplZ4qhMpcHZ2eMNa+Q9OaxbvhX3B5K6pi99BVtSz/1
s+uYGG7Kqb/p8Me18jBAz+4t0vZ01jXqAwvydbiduu4ogSzWLiQAwa8P+mjCISh9UsqO13oWU0Nr
2TJloFMI1Q57Gm6vhm3+D0GbWt88tYlnY3NV/CA4Ekrsc8X5c459j+2Krg/+YOY6vwFfUrMMICNZ
55amxqD6bq3bBl2K7sRsBf8NmqUfE6uWot4cpHYJ5RiSo/mLoswdtpcAsNhfyudF9K8siEqFzch3
UpKwMw7gJ2F5Y/yu8+pJVxr7RTrwZyevkoZuuzCoMlAL9ijYc7cC05BnON5YrKksUBI+TBBHDIbm
Z5onflwtiSf1303x+eN2/Tx9SrARn3Mpz22A6C3YIPXb51MST6Z7NaD8Imaz3lwKGuvi4ZPPmzgG
NiV5nr3K7KJDZqYcIjCDoYgpjSzXjzUvJpc80+VBzbxpW87VqEpCooTMn1V+ITNOpvKzIC9Bzdbk
OcHi5Fbj0QsPtOKTxswz3TQALRRg92FavMaQPozRDK+q1CDWoakrzZXOnI/yZytucUit0k5oQbnn
ZbwCFxp2vMX3YrtUEFxD7hsSlds/eH/79ntj/XFrnXg0EZZtv/Bl8THPAvqCzG066YQwoZDqxzCo
Pe3ZfeZSauevskZm0pv0rD6Ukk33sGsEqndnrj5iGqt1GBYHXrCVjKvj8K4mDhCfVpu44lJLq77i
XXaCVizAL0lDtOqWgv6EvIvQ17+YFATCsfKVRok2Y2f/iXRiM0PvRMEzofeKkFUs+9nF+Ad0ap80
4oBfM9BOtQ7VV+Hr36r4bpmnwy0hh9VrYfMRUI1nCUgBr1G+WuoeI/kf1fCmSlLwnjoW8n3g9Z5m
xKCUPtVAekgValuQmzcMqQCdHxz4UghliDstxRdQ7Iw6ZeRqgUCQjNY5oOQUNxNEfSVTGE3AbmeX
ZkCEaeBK85DSGcSd6UaUR97dSsprdWmuLX4mahs2CP+DumRV4Lxu8h92uKGn5O4+JIXZyMdxE9kp
K4H7T5P1t8A9moe5d+ysh4ocna5F+XixUSh/QhhcQCQCysKnlGP5HwEFrIXtPkrNgsKSw4/hUEB5
j7hy0CIPbOkxuFdijZi9+FzopJkzOQPFRFWLUIpPo8aYJneC6hqPj2vbNK90HofbbNkLtlIBWP+b
fn3sPvjfTZj9aqWLk+7yc80SxvmyGVI9IqLTJZD/lHqn0btP4zCKfyJhrTrZ70djXwlzhp2gS+Kx
ugrm/UP6Q0OcLcBs9EAhqpPXEhZQ8UkPbmVOODe1NUKe542x2KtrcdguQNI9U3C+MDh9L3auxj4M
LFy90Nk81RMaV0q3bRHbnI0IbedeQiQThj5k3RNFICIsQBXBnJ4CBUA7D7mRXi5EkwCIbSCMfQ0e
vZc5j4mJpXvZbtSjQE8yMnuMsQYM7eVHoIuMBMhZXYp9P4wxa55U7iqc1Ac2h0YYagrAojdnqQva
kkuBQYkYQiuDCOiOtGDkHwP+p1gWvZw0wzO0aF//OeaHQ96RwaNoOTxBB4LD9k5oASoA04eAHbES
9t2KEj/RCY4WC+kKBeHgUeVZFPSl22bym+8AHZrXqsVQuO67ULyYaIVm2I6pd8OG6KKWjZBu8p+7
/pIMyw4O//BeTqdNGXvdoMFQAwPzHyJSh+6jrlTfNSngKdgjD5oqsXsl8Ty1W+tdvf5wvx0sR4gw
1cfnZjxp779C/M25xGRqJfDbOLAufddQxIjm+c6PVgRTotdDTmMoVa92U/k0Wnc4ycSh2oF9eKmc
ao9giHf9CQgzWTN/LduuEbSNXuh3CG1j/CrsTZdu8TOMKKZYalXfzfQoXf6waV8wpqAXJOsh/Fx0
xAeUgTmy9l0aEtGJuYDgHJbnHEQdL6Hhpy3nTjR5sLwl2wHAZEdegMac2+t+zLYN7d1LRjWhgF1Y
XFOzfVtLcmjOV3WPPUzW0sqiq2RGYeEe3MKUu5Pq3Mq9eNV6nMhK6aCgGUht/PdGIMnUE/8OpevH
qjSctHRRpDtuQ+ec7VqaIBsBXoLwTmzPpZe9FrdKFPQif7+AOCVRpJIAQ8YngjVmBNrWvmvEcmfr
GDnY/W8JGKrauTctkOr1zeAEq4pXtJIYA8+rx8pyUTelh2MsgmbZY4p0guawVxguDiVCBtUP8w+N
qEG/6aYZsWOTHdNjhOrOiRbvk/xruvw+Fhca3loSOhNHIwAWGrz/96idDWBDcoEMTCFVbOuqTxOX
0cXD1nubf+2nIL/7FImgDalVI1GqDXLllcswleayiOthodcCrd71xOxvnu4GQF9JyILygHLHC4+I
J1Ht+mszXS8enAHz9VM+2XwTppx/ZAH+lYzpmv1EncJQcVue20fwb0MkAzpWSAMwVeagRTOl/iM+
t9GvIXBZWEa6L0XLF7KlVzck+OHBKPB/Sx8aulqwggsGY+acwFR6DkZ2lazb0n2+CK3ArlB/8KoZ
Zepi8PxwZeHebC42tBobzG8bDEAPEqrSq4a6VvdlW9OzNKIL48Mg5+vj86WLtXOY5K+rauTQR1vF
LOR5uOBEdXrAe7jzrktP9xI8TshHDKZoC5csqPEF/d0YqMZBqPISwsXnLI9+G3IJisBeY7D8QjQ0
yDi/IVHFcdQWOqh1/1E7mYLu27kP4wBVAdE3VGTmA9k7a5ZDtdRrhT6hYS50ma24Z7b9yMiRUroP
0AfYbk7MwNVR+SGQ1GmsO1B7M84EF8XasU5N58517b1jggwu8KHvbV4prT28ZnxfgO/keb1MmuL2
RvQHtoSd4EZ+Lz/yA4PkV3HwD6bj6JARC/HFT3oQ4gEQPmgsCS5RuHqCZk8bYysldfBPyAKKfgz0
YZcGSFSNAD6Q9DE/u3xhUbcTCjAE/+Ep0orMrtNIMHVnas/IK1H8gclliupkMKzHPtldW7OlRxU7
x0qmtBoGq6lBFIk+ZitNVdf9n1XRqVkbOKC4Wd2NH8GDeQODcqKOD+hDVRT4RTwfJlwCA35WW15c
1344fxnzV6MBMjmoljQxI+BAIUCDyP9z7w41/F9jNDlOVds6OAixuuvqQG7tH04BqvXtJ8YrqfLP
nWF6lnJPrKV3pGtBe0n+07WSMU4hTeKPArerjYJ9BnWszclY0itxcvGAB6NOi11QOG2Iasxd6u/p
pjjYt3/Q8171fz/vxaqbqR66rtO/0/eNIk8Khc31PaRNzqcdlPHXGMDbIKySJfD+fNUS1ejnpfts
H61GyLrNO25jJISThp1dfwsutDC1z7Vk2ZojBvrXHZkMZJMyrZSlNah/rDJdOHP5B42l2DoP/5oR
x0gyRH1kTMHtSdWfP+tKnlaQFfPZICN7otTFPu4AlwVJoDrM2uHRN6czBbYm5jpU9MNL2HM1ahYI
gSEEud49W7mMSJh5aIXprPMTK5/7hiWhFXoWhnqSvJFWEGEuy0Nrya1Iob+pfs6hccPqVLCZdUQh
m5uls14OQMBI1FgSIcIrrPvmJyw0wm2iXmefZCPnNGhD4+Vaj7dEYvjarqBzNGy4p0LFbytdxcOt
ldIGoE43PZPkNSXNR+4D78rNdEQnCAUmQg2s+b8FL11a8iqyuyI9rH2WpUJU8Z7usfl4FhqbviYo
WXesgD2nh3WXeElrRX+xVh6ius6ii6fxqIwBZInOdnihp9qHcUqYpCauVX5T/m2qgupEdFjI3pnp
r5kcboqJxr2faazKz4qpJabo3J5rDWDv2k3zDuuLzGJ4k4/8IMaMtz887HVRzfcQSul3Ny1HuiJq
eIoQp7p2dZrpfuwDeB5mgAd7erYSHO3e9YnUh8vXb+M1OFr7EjoVLW3gay6RelHA56qyZvAr4VH3
qFtGtMrJAt+g4nOWpYV2uOEJu45fHyq19tFK97UCjgFbNXLBhTvd8olTM07NmiU7+MVzQRjYahxq
6ZPOxVf3emzNPLzQZ7QP4/Ezb7rj0L373N9N0RfInJYHBGIKc/QjyXOARs8doX8YJBMp/s1OMpfQ
ZZ0Bz8F6qbhLFMLwetJKzWKztXyndzExqT7ESzDzsf3wcW+AF1v3gdCpKs9lvXCJjUjpOLgUVmsU
9jw41eeoZnhO5bNQiiZhf2GisRXXFggny0ZWFvqyb6qzb+tyQvpZspjafCUVqfeK1X6EMgrHPQ/3
/XUppIjcLeu5EuTYHOQXeSzRvCrlT10eaDLBcaKoj18wlJCudi/vGvQyIu2sA60LKfu6t/s6o7as
EsUbY6x40Q4BZda0LZ3XSDFeXkLlgHkcmUGKztGmADEW+Fh6SRW9zcJ8xy8bD2xDjRup72hSn9z+
MUK00BAyMpimfXF4aK9EZGZVXR8xTdt6qFiTz8PJhceL0iz7eV6gLzDx0aMBeriHZAihtTOb5ru/
a207J8YPD9VN8wmoeBdXw4TXecuI1DuydK8cHYassfDUYo2laJqWlVwp3lXm5jrRwKxQpPq0/It3
+R/ZE6XLLAWjMraurqcHQgRiO0/UkKnw9++PZhmtk/V9cFhkp1S8VYM9KrJBuDPbqy7YJsED8s07
VWCPjXjdjkL92Ry6fjpznqFcec+famtiF3BJiADKFXf9tWZbHsKCqxtuj9Vj2XWLSPNmsV/htct/
jVOgcQbsuuglMzNoGGtG93bl2UvVIrVD/UFAlU+98+v5GZaS1QRKbijEZ79yhe+gVoXSiawysPRY
9pQEA01XskiMt7QM27Z5FpMGqJPZ0HekFrVcj6POWzlcDcmTJ1OoN28FGQG1+4LHIa0HN+hDJd5/
MIkm2CsqrSRhKMbdNDnUzze3TGuSiceGHwSDkOq1uWunCueanAPJ3qlZqhNdDGO2BqdGPc57QShi
sHDin1ONa/AfZZU3o2ubsEHdvRWbm3J+rCw/MRzK2rI4TfQMFJWK0Qrr7fDMX8qe63HO7LPFJW3D
K0aeFPe12qG8FCoTtOu7waW8+lQNTsICYQgb81hP7YL19dAUd4cA8DBA5h1QeVrO7q5aQHc9rVl1
Iya4UQTyxPkgiEJ1H5qfnPGyBIVEMLagjcaHMKM4Tq06sU6m+eKvvKxCBlcG05XDMNdjdfPYF7V2
1RdzG65YzVSX/nyqOSqlgmWJYr6e9NgVPFWimJ+FOcsWJgq/M2kAQp/Ru4t3O1emeCmkv2yJftos
vWxizP9ooi/SZbTXCMe7zr5qhd/nrMthp04WZNWAY9AmA8WlyDZa3ChPwl9lon8dDQAFQIYcktek
s2xgl7otecsHtqUuyK136h4GqVmQ18cFlN6J+uLVPzOgaHMNWMhxE0vLvr4sWc3lE3DjldD2QzP2
4TkLkePrA8z5GdObZEree4FxU44+sXjVoTfcKGMireextDqWGT5Vl2Rl2gPrs1Rft3i8ueq9SiBz
WxacXUveipLEcjBJ97gbix7pHadrDuFERMMzMpUKrwGrTdQsDpnCYWYP9RfVYxXDHb535pcTr74B
N+24B8k8tRnJdDbX+lU3POBNitOT6yeEIUMAFeqXguUFI//qGX40LGjr15arn+ya4LvwXA0uEekZ
sdLtwd+w9Np0d0YlA04w5eTXsnNpnbtiHwupzu+HWLU1iGULhavHSm85lr3wPK8xnk4jfH8Pwd1a
ZQGLG3gYLGuyLY2/4W+Sb2tiAAgmn5BR+7MpYKI8QSHnfUFR4XmIfPhtZls2yGcgNlPV1ydD8w8B
NbIv1xnYwapyqTzRkVirss6b5YgiTMwXkfJQIMIcuGlekLV7fx0nxeNXtM9yb2oFinXi7av1FTeR
ylUhNt/ULrp59RHDrnWFGWAmUtnBJWu5JuzZW7TQ9V4hOepB9zW/H4uJQfTV2eXgBAz+x8sPPhC/
8goN5Kj5wKsiPKQVj1dLY6Akk6dUYf/z21mePetJ84jODjwrncQtxWg+TPI/bNfx8Lxne1q09TQ5
Bm/ddEHcPx3lFwOjFt3EhFDCNbNKxsfx+svbYBzU9z+k/e2k+XrtWY2Ot8No5d1z+kggbBaVqGJ8
VVRIRKpg+WBKU1p9UwMog/jglFk/Ik39zpKICZ3YBz8SQPbi92SvAvjjULCbNtK8TMacCV8R5A2C
xRASw2DhdXfvFbhyxvfVhBHVqh2PltKfTnyIo5ndRGr3AdsAfMxx8FwwV7BfAOKxTcpuyN/ZU50k
bcFy2WBu8X0ViNdYq0Pw9+ZbVmnu2y+nIAVE2Ocf34/ZloHED/PDybMpq9LLeKvVpsJ6IPF9/nEl
WLznUyyTT3X+Zsuj4Pb25llbE9kdy9sL3zLzl/xmWzwWX9HaDsjRnfzYAvos7HibH4v7LouwWzYE
emShDbU19S82Viu9LCbLmd4HwywV95Qn4Nf9SzGtmomUIr1o+F4Oj1iEioePXeFzqaotnaapuv1m
1443pE9M7THKcLWbMbQ93OPCcKMVqU7+vV+lHKq3obS6CK+3v17Y1tZDgUJhbpMI/poRIMK7eu6I
TYgQ+GDhBYOgqbKSTV4tB9jzZHVJ7ZIMsyafUv72RbSnE+s9d02cP9+zF2oZQ48eB8VStuXOIBrQ
AGlLuPqjJzZTAbh+zicd/nmtR2v5ERn8fkQ+hMZwJHPaGlZ1qxCfFLqKSOe4OC54VNyAH+vqpcmH
aBZnq6dzl7udqDHwQmIZxQjpjhXO01Y4M3mOBozeluVda1da8OOrxyXpdNFXEDrD9PTtE7yp3LJ1
w78mncGHDdwveZnwPq/NZOzPskKqoqcWPeSBt+F5Kh+7sc+0LVwgaoyzYaZ5qscbidKLUSmyWnOZ
CydIqbAK3vj2UHyEd52x1FRmx3lVilReXEHatmIAcrxoYVo2bB7g77rWKluzhay+sQtby7brmNxW
jS4cCTg+WRGe2sx8KCptqfKulOS9q4GBKmLXjS9aJza8kZLmGegh4Ke571N2iC+uhNHLe3pwNiFC
VZAZJpbQsQKaRvpavk5JOeyCJxkvbjy8aTOGik3UvmFBMeBS2kkNYye6N5UkFK3epnI5BN2yAuLT
Eoh2atUq50SjeoWNYt68sZy5VaBpAYX0nD9oNhIjQ0MAeob8wKewUCsSXGo2vcidqnn3PAYGgRdl
NPA6GB8Z/afrUUj5kmD1OrwuFFSwKTvWIJzMKVtrIAqcQHiWKVnLTo/6M5z02KuUZYyU199bjlco
Rn8BbKCxMFrJMgwLAfLx3lYG8bqBcwCczsdUPo41jWmmOb0HvlNPBDFIqrj6e3w1pPAHfqSa8UBm
VdMiJJgXAm4QVzxEy2pMC6EeAjlpre3qkfIRsA8MtBRpfH9mmcKPwTYKY3AGImSJ3SvrUA6F8ZXp
EMa37D4ftrytbpD6rZuva40uizS2QyEV/HPNWo/kRjkwP7UP0Wdqxsh7V+hkDAvWlt9U5zBg1gWM
oVxd9kg6YdhCtRF91j1G71+BvhwMMp8QmHPhB1kZkrQeJwRjPr5iX0gIr4Yiv8kILvhdl2/mtGxR
/vEs+UE8L+2/VGX/MlSoSlm0LydaQbKq4wR7xvVqxlN1u1/cemBizWwJbdl9rlspZL5i6pPk2CAG
e7L3CH9C3IzM3MlmBUq4aEX1D+uvZUbPhUDu2v0nU1NTREyK4RPvNn5h4fl1bqQ/FSy/LAHQUQvQ
PDoPY1Mgek8NoBOd4CmAY5RI8pg7j0gldStwhdk8UA6idJPdZDv2kYRdsl86FSb/9PQF4UHVc5XR
aKgB1v2UKAoZUl8nDo6XYdRqnE+ICPREFL6zozizvn3hI4EO6Bk9tg2VCoXPhE7N3qTRguTTAA6B
GKp3z/Lid7orndyd7OgOlgkGDqpjTAgUBVNxwUKvaZSVqu7BrGDVfMxkHpeuQ5mzgYma9CgHkcbG
dPveZ602MD0qrP8F5qb4vcIS9QlL/joMIo9za9lHdYojWGrr8J3xkmL3kDvDW/tVQ97KKZiQKML0
Jtc5dD1ypVOTjlLeN9pcUKhIir23kEQ+zDNbCXd8kedDhi06fj3+qMvnMdDPZBeQWxfYTd1Ilt46
1uci1kTNZfQ9E5rXvQ+fbOkRDNIcFaomAkl0DEWtacC6f+iyDMjZFef+BiGUHkZq7ylRym25MYnx
Kl+zxd9ry0ToDHYlzrEoI5Gsatcc/2SElwQv+c1cH/o5+X7ovsdR/jrNGHE3WaILY2FcVm7LyjkS
9ovspZy9Ng+cnOGsqUZWQbh5GsAb+fm5rEF8shzN8DjLqwIUbI3suqqYPeE95RqpwS2Rj0mTihzK
iXstfagnBvsflfS5we+Vy63vXH6RjmZqp2BCObzJM0s3FmiNNbhTmCghPG5qjTkGAaPcMAQOEP6+
AwLhrqTQ2n/FvpWBWJPVeDv7xiK/oBu8+3HKB5mdFOYe3/Mi2Uq2VTpIFAECDSutPfyFML8MRbSp
EvAtNzsOYfT18EeMjiNT3dxHEPuJFcDa4TsG0I5yBfsdnQMw+BrJMrY5IfQUFubMxm7TTZ/Li5cM
morzkCDJijqXQlI17x9t8l7gYZwS/M8CFRKozOIo4BSKkd3gQJfwP5LuazmRbFkD8BMRgS+4FYX3
yCB0Qwgk4b3n6edbPRET5/Rug6BYJvN3iX7/EFVWvfylvRVhbCBvdOc0vW2G+22ugTG2zuIPypf7
Z/gneknrj8//A1leDFJo1eSYmbVQLQoO+6TeM6EFhbHDXv1cahupqUx0HtWhmRWDe2vkul6bI6AI
+Ci0k8XXpflt+vYPmHtaf1vUPiQwtd/Gt4a54fw4XauRuxBELzyBGePwbV2HX400T+isxg7Q/j0b
5KtrE7olZW7r7RCGt3lH++CSC2XhfzF5axUtG0b9ZGrzeHosYzEffHJhJI+kdyuA9Ksy+3YEOw6L
5bcv6N8JAKgRfV98JJpjh41+t+89Qk40J764kIwRWKDTh3ogjJBZYazqbPnRaNtOHqs6yfW7VbmY
rD9R+Ap+kplseQYq+CyeJHHtW5CzM3FnnDYOKc/D8PjQjfFoGPegkMPYaV8QtOGh585VasWceCHQ
heMI1ZmtyPi8kq7BS1+fxD0rx95ZwNSme8ZQ/SX7SvfF2BaJc0kDEhOL6lmhvm1dUba36lhLe2vM
GWrEo6Yqp6FcTLHgsjij/Qt8fd7+m1UuTXoSu2Z0NWlEduLZnLfoh5c885YVy1hs7oVWG52jDt6X
if67i1fiSNFfghW3Bj09SIZnlcRb3/bbNFfD27F0HS2M5XZ3/JiVU9Ao7+l2im+b5n4ZZGUGSFYc
uJPLHhoEt+tsWmYiO7nn/bH0uGzHl4LtscOMHQZCxmwqdEyq34s8Vj8mqYUiNylJFj3JXBMs0GMy
F4Zc2JcvmLjZq2zj/DiGcSxvtV0WXB3b4ldXt1tj8hQdBMtOVNaJKvZXQ+3sWeSaY3MuFgjC6syE
m/NPbvumexYoe0uHHDsdzCJwfOXCvJJeQl5Fwnq5w6r/NGdlHN9TzQQD+1KiZuZaN9Btsv2FqyV+
PAhLZgl7uMlnYoE3s/167e+GzPDN3LV+v8p4edksKqlU5W/d1t6wxm9OpUehUkiVb37s65nus0YG
1Z4NL2sOitJJtScObTxI7svz7HCX+1pd1Ss4ldnLEUz0iLOCfcc1/3dXjHV2xUv5ITQKrU9lqfDI
xvqHY1YuVGl3ArhUFtuXkIQ0jk/NcZF0V5h/tbCvPkes+h7YetfaPSabtDblcWLvkoK1HKdG6UVl
nPm+CsjYjLGDiaYHBZ2zap0Y90JV63SmYriE8HLrcJ6N7+IUiP7cm8p3KO65pCWUF682n9mpbnA6
sZdIMdS9jrIdH0a8nEhF6WXu/RwpC6fVSz4f39uFRGXklq8a3PRRXLyf2SEzuaewlKocgHOqt8z+
LqKkyX0Bznng/gC94OlN/vPBn2RVmhPzqCTNdV/VlHdQ8KsBftnBff6evJddRjdJQNnKvthOFbpa
7sy6ZF8WJWwcP/1+KsWqEWfz8a2fyJfvknZ0ebu32aaaaD5fRU00dyfyWEOv1CjyWm604OW0r7D4
s4jvoFcUMsFm81ITFd1y7jqzAbjcatefMUfxGuAtuvfI6QQhuTU3ErkraMb6anDk70b6hME67vQm
lw7KH9CpH4kQGt9Au6gbvVQyXTubbtcUu/lbxjcyTWYrRXIb3Qxi+BavTw09f3HemrcgYp/kkUgF
iRS+PWmNxzrh1IkI0ZlUqDKhGWeodFpcvxUqm+t3qqgYSWcruej9/kmZrX1SZPs5s9NE7VQwsHdZ
ux0r/spl2/Sjr9vuRp4chIJbkKM+KhUP9dSqksnXduOyXxyuiJckT105ka/f8nFWVuypuj5XzcTN
RFWoVzKnIFnU5/P3R6Z9Tjb3iWp2+ekXx/l0fi2nCDI28ncu7fWy8xCGVw76aovyEQOQbuKFKTu2
3fw6MCaJKPj2Dmv1eE58Vf59Z7IzM4ZVkGrlZWGQO4kUFRz97644gi8MPYMu5vpPoSPPUTrqzKOP
x7ZR2MZLNgQ9K2guE28/s4/a4m97qRP2fDqqs4fKlYeCygCuBXkv8qTciO2+ZsND8I2Yj0iH8EcN
D84FE8r7MTLGtygDmkDAtSPhDP+qLHYLNHN676Zw3Np1mn9XSXyZW6wqv/2RUNwhspl6ormYnLXP
OuGNoO6gpSxSLUR0t+polN1bel2+m+UWRG8uLPuQiHQjht1WttT3L9CXvbg9Kc9LUiKKOwrv8SDR
yxr3G0SUherZ2ED6zlJx9HgpOd9OQ3nC4/eTkGn3y5aOwiTM8lcQZ1jDIODNn8uHg0bF8aGgu4+E
zUgIa+2nOAs4FYT5psU1y+hTjrCW0227NTzzUDOzwBhvvyegtbdkkRU1Sfjeo2+m8zg5QDaoBMKu
6vjbxIJAkqJiMe0x/IX+KdGCMbkzLJ6kjK6MbsnXGr3ljZIsKZDcKXBGVVh/RqdF7XZ7OefQlB8p
cWrjevENtFw0PW6Q78ByXPTw2iBr3X8u/uQwB31l89941IWbPtEUPfruNzCEuCmaJjOmfe8CkJMk
9keyaYdvEqQV7zQEVIbMNoNMz/1wR1UNx78cBMctE1XpSb4krI47ufoBlvMu3A35gX8L7DT4+Sj7
yHAK+I7sYzNVnXbMteQundkHR1EYXDce7EQJLz4+Ur3FkN5p/RlhvCqzQiVMpc6qzWPP0E95XD5y
t8bNdVGMSWhSP89MWAeH2gntkyQ2j0ZRb+/WAdG540M6zEsen+uCZCuHZ70uZRRSxV4+xLgM3KyQ
Q0t0BHyOBLwn6LBnk3m7+APksx9388q9l44qObp2EwlBUMPc2+rPoG+dLHXm36OxUgADB4wJuoZn
U5r/Bqg4lFrctBSvtBZ3WnlRsR6O2ddi3JZLE2dwKJqVygPSKDzanlEAQ6H+pAEI48hWnouW4z0s
g6h8O3VkI0JBN9HbI1uNNt+Xi4iwigUzlhxzqPqFn7X4SxMCfWXRjVcFjt9cwFtEbZLXqCfc8QPp
1t9OisemaSUvZyF5KHeIww2ipNjJvKm4iHfpmqHQhXvZ+SM3yBDExbLmyPAXVG/3ZXmTEsdEPi7W
/LytHMKafhBculzS9ArfywW3fMd5w1hyXjStT/9pZN9SuJyEnOvkvKLWkfvMKhQr4zyN4s/yXdFx
44qSE9wjT741850VtNTgAJKsiSogA14dEiRLiOtuhTyyjjS2nXzl8PrndylJDrHN++gb8fiaev0B
4j63pexgMY6LP97sqXbv6gn2ZTXBgHKmIh5G5xpN9jiI3wPrlsa4C+m5Tz2ccNvnSlt8i7b22r8u
jfE9zxo29m2ytrtl7Muhf8/ytp9D5enNqxsOQ7lE+cFqspkoqLa/gPqXU31eRt/NXmqNWr9GrhBU
ZUEoETzmXxPAuN5T2bh/2U+dcjF8Eg7TChMUYaVidTcG4uZNspXx1OOjKZT3N3NjoRXFnz6qGL38
obkQdcDP/olfCrhsauqkwDWyqmD6B6mMu8V8d5uluH/ZFCoMDUtxsGDe9SfV+Y86FXmUl9seplVC
PfLvjHJTRYN5ONX9p9LEhtsNRT9L+MX77ZA/u1ou3kz+fmp//T/gxUeIXbiERINdLei9HQigX79j
v2BwPzIvTW/v41aKBepVjxVfkHr3mtI37j+fr4Qb4+/njyHzCkCTmrEj+tZuQr9eU5XbAbm3SEyD
8SfIofp+qvBaCuXCZgIDmmPBfPTLbZfpRhcBDBx3CgNLLapvtcE+eC1tSo1j0+DjpEllegsl20yr
kOtpJNr2nWHEgzA8eNMsQqs1Yx+P/rNXvDUOlMLJidpmksDUHW0ZeQ2B5iiaCKSB4Jr8NyPJ0Zdm
RXVC4n5mcpZCrVrKvc0+0m370iFOCPJXrG3+NCYQgXA+OgoHP1xXTY39y8e9a9FGo+Iory6zUIst
K8eXgECivLqFdRa9zdu5XtRK9YyW6KyG8zCOW7VNNRB6h4Khd3Xnsb9vb0XndvHNAXwf+XHnkS9x
f45XE494Xr0CGKqFjl/vd++Pfz/GP0bXzZdlD8z6T7zZkQ8cxXjg5YoyYZXk6Hgzytrz9q5ppTom
PU49mcMGb5vyLtSZt1L04wtV2S8meK+UP/hXrxdFYH+5O1Q6/pbrYOLLW//j/fA0WFo3e7qjVXdg
4axS7sDYV1UYuHbk57+qQgiBZTJaVyI8umYbuBgH81bo65iNlqV3uop11WfaDE2AIKTNy30+CdLe
DPOdx+DeTfaVidmodDKVq2U9FzpbjWdNI0Sd/FMc5erPrgzwXvGskPFZUqNTg9aFl7+N1rF8tAe/
/t1pct5VDB051TJvCyZ3TeplWOj42rUL59F90XHRzVKlU6FyR+IP8XveVWHgi4WS6IO+8ISFdC3z
k93UnXrHRe86slR3h6rL0z9UE2I0OpmemSHtvJp7lNpW4D2irrXKN9gK270HS+kz9KLb6qzrWH3u
FLvlcDV0csswpiv7iP2g1XCdjS/ZdriO9+GQPVjxehjXiDPZfaJ5vO21efWknJObLZyo2PT+RW6U
Grl1ReW3LA3nrFfzbeB3klszhyx0q8wwCp9oGb6xvHM3AUw010hmpPD6HcvceOCtOYRX3du/rnSE
wk3YY845gse3cVTJjDbDwrv72bbO/ZwrxVfjQ9wonY27WVb760x//qgqKhTByhc0mxUS9eb3Ekce
E5/XZyA7gbJkvrdk6zC3c4NJP3o9DM4/efhgghtPNwu8aOVe6VJAmacSxaHOvGbS4a5zhK++yRWD
b9V3H6TRU+SHcHtQk78tGLi2qZ3fMF+aiHyf2busYKGqo0QnxjtL0dlJHLrJjyHgflN9IWQbQh8k
XC970r4WkjDwVYTdqmUqN6IZHd+4rcIiVQCc8loYijWIejcBfY1z6f5d4OMI9ffiWaO/AMNI7UBP
SwK71hcPWLYQNE1jwGrYGb9v0gUv3+51JQizEhvpV6JFGl2fObrAJqrSFcm5TSv6ehmqqCU88xlQ
pif53DM8x+MyTg6cVZbbdmoxEyN+ebkM3F6hog252VwKBefHbc9RmKkrdOvmkQ2hM2rNc1sX7XXW
baMvtu9R3bG9N5K+s5r4+pwfTNrtqJcdJiQ5KqkYCz/TX7OJv3bbNUBCzoRHrlFcVKNtqZ9XIJQy
I0mA88bmdc428r56NdjYgtsNo7dw5ct6kgRhHKHJg7c/0Ym6BA//1FCWI7KdwtICey4b731WftwC
CeqvFAxeZ7WpbCs7qtPupr8wO1iWBah4bAdQkQ5TzfzHpT3ujXt8OexYdH7H3vXHYpmX9q+Hr2cd
lS5V7u1Chky4ztt8fNv3Lv17pvz4jjgH4ttvVMl/pyHaVBvAcEzalS6NYuwNHnin1y8dhd5TAN1I
EqjzwLWz70O5yC0BOoIsocJegWy922/OGAQIfaKboEcjVIUDHhEwKfqY8mncI26bp2Kr9TxN1Y9h
GIG+FOEd2rsvx7H6ehItwn2pEreT15/hXtxW4Gd+L72p/+tcEm/KBKvi3s10+5nebLIDbgQ650QG
JAg7gtaUk517V0V9nzrmWoadfy5HPkEgc9C8AvL0b6LP/4kAFrM2IleY24fHfh43Alwwi7Vzmlce
vs/CO9FCy8XsTvRtZje1W0OPCZXNvN76CzPiXXTzr+v7qZetJWLFVq5uhHoAhVNxxgD1iwcNFxCe
YZjEvll4S5SXtMg5u1iY3lj6fa4y5oCC8gvrfpaiZYve6WFDhTnel6AnGSShEH/bQtXeuqMLwS9J
/KQ4DQYm1sK/3BTAesQWzMtMcuJAaM8QhLt1bbcooZVosYvPMMGC1Pd5bgjZOBYCtM4qMZ615Zp9
5o3PDDSL4yfPpm5S5rdUEqLUP9Mwj60NjndTytybuV3XOGCYs4m32O1dM2jC1HTs4JSFZj5taJqP
R10bCuPxdyNA+7z5w+8AkEdxbgoxgrHf9h8+811KlkTRU2s1a2+F5K2YpcnRbvHhb8nWSmdnMxiq
m9LMqN/vU+CJJE/4blJoTQAxYi9BYBLc6FiYeWnjgC14C7Ir2Cl8g77YQmkd1TLnqjeYPQ0sR4IJ
bRzvTNSlMbvo1oW4Bilivj/bdcyImsLc/PTTqZVIfiQ23f2+b1zm6tG1ZI6E5h5AMtjNeEr9jINJ
ncJf9yb0nCto/6fY1KabyTCNLASyL53UUgjEokYleg99y635pAGmfvt4mq5WfDlG9bvxHEeVqXuc
Pwvcfqyl2YRc1lOCVYCGI6MQlVLgCaMUD+H16GvuPaejO3Ez1GL9zd33UNuvczuY7EICcqp0+TnK
FK3uST1vEAYFQEqXLnh1FE7etYCfR3kh1X+k2ZfTMmb2votJn70bTsAOx0P3ic6NpmGw7xJw+xLE
4CLmKrs/65GolSKzlf3byKpcjo5mMW7jGyPU7Y9zEEe3hUNnuk78jXko9NLyVv8ZIk0+XcPopcYZ
0A3H2ukb7BldeD2qJX8zMR4uGNi0R+Vs7y5D/awwIB3jyS3QHqy+NjVmMMlyo9Po7navF84h0Dkp
J2Zw7yfeRVDvJVsU6qaJ98778m5piMCzeuDbrD56V2HQ2W4WOPaybgq1oIUxXnH3bCTlVO9L6d+d
UPhh6s1AcCUFyefX9fXaTWRLordz4+oMbhj4yKQAY1Omq/PXrKQPGSiAeRdWfK09m8IOfm+Dza58
cK3ny9seqphA+zAIx+TjY7Jp8B5q5EGvTNGHHeum/0e8q5JWwXZZOqj6zlZ8eVt5vpwd8OjdYKEw
xfk+ubOXvx9fi+TfLh0HZfMphzj7Eh2r4+zLEhw1zTUTw0qWjOz2ffrG5CcCnc+dtPDWHc1pQRhK
cWJXQs9Luk8QkERfo7rMnylUgWHJ+vGfejIj+XseEn2CVKfLueEmm+fKOe53ORQgp0I1ypbRM/we
ppofK+JrDsVXx2TU3Ul/MSH0WQesEvjQTjCn30r7SGc4zjVXJgQ+oH5qEeRNuPmoDLIVQKk9AzGI
ojr00zYNAJ6DbFVxBgIds6TeNiM1qF10i89idASkYNhZWG/N5Ka6edavpwbi55wdzKJT6X5q7EGz
y9pCdhm1y8qciFjM2GnVKPgBzzb1OQ13kGDDVMnnolfeJEJZHxlMdzEOugZgBfJp/HIQTlYBsX+z
YwVHZy7ZqgKLOhnup+zIVtbHWjSL0/hYUF2BntAwdjMf8L/ZT9U9VOIGHhclOa5f4BP38iMfq3eR
JYsLYHy4olEDdv4kb62dOvau3NCBaT9mi7o6V2ejNl+Bp3cNrbaiRNmsGn5Eb5foBbmB4VXJ5B+C
AaAS98/NsXnN9Fa5RuL8BrbSrtpuyWMzZZTjRGNGMbT8Vb2sCHsvcW5UGNyGOJnT0JjBX7qmpLhO
CBzkSojguZQ8VNTCM0lbtxcgrdvXCaicW0FIthXIIPJ5majfxyQK1UMNRPtcVF3aT8XMI44yvehW
zZ/+0rCTcUnH8BwpwB/wlFz4aM7Q4ltGQkdFJR/96FO1ofrPSXaQHDy7OfVkkLP679mxGO2ry4d7
7s54HLkgiYBdCgXnh+/7EdRMyfSb091aUJWk3MoMAVYAlBL5n62YA2SJgcoKtEqz2LI4oDskNuVD
tvVqU4VJXVO/1/SPCZ2d/aoSjYUjw6BfgBEqmjH5h/wslVbO2queozCnL7RBV1ZA+jwlga6ZsnLN
Hz97t5qQmt6D232RGqUWrWPqI30vX/LE5/3z9FLibIZRaBocRNfYgGUP3XvwWO49X+/Wk2lmT9/w
v+hUvcwriXlP5SrSmfI2/oD6Kqq0yn5osaWlhZ5ZMr6yMJNJT5+q35INgAR2GBlGbIedNEtXu83J
MQLqFcj0d2WoTJpnBn6sedVzrUEyTWTtbqJq1WWZ/MEAAF+SQp0tylUKpJf/VMsDGk3YBtDzOcIp
YEo9g8xoN/TKwObnyPcKrNX7tmVgEJmgAye5RfNq/0J/jAYzE+DeWC6riwkQV8WvPSYit9osXqWi
Z3La+0M83T5R1yxqDTI/fjg4U8On5denYtm9U13tcdnUPEaJemJc218ZbNtH5nJjlUWxeKFdA4aX
e/OyQg/ezFmMysCF07J/Hm1QftoN2Zg3TTMyEExaZL7YxfnbKqQv7GgzzchalxSdCrOzS3zf34qh
174z+JCbEfIQZhR7QmyeBrq2bsZdPGrjdRiv7TNpDABG4C/x3a8OJZTKAuCmijgwCNRtVDBjZt45
XCog5t1+CPvdjmvzZNNeQk6xqoQmUKwLQiVbMTv8tG2CCVEelkR3YxBOqmpJO65y6Z/nvbJhZjb/
McvQYrzaob4FNaZIXGLrZt4ypfLHIZTMtHcIB7wMXdKhEh3LC2UXrQE5WLqEVNosa0gPBJhixY9s
zM9Vh8D+8/So31lI+WdI3FyuHqTza70sgwRxD5aRQwaYcf3dUhDDotio3XKECPMYJ2bjugXSux4x
oyocgbMvNvKP2vmTOHyh8ZCeyUFz+vhU9GH6z9NAwH1awBDBr7V3YlCgR//oze5fhWWt8CVtaCNr
6tK3XqDukXmr+Ti9bLuBeHKMKYeFF6pJF0qmCvJzqiUyZXqw4GlJdfWrSr7bn3uJ6trxXSh0FKBB
nZrq7qcrXcDSYDxHlsafKGb0uA/CO97UgFTwaOEmNRtKP5Oj0C72FvPKeNtYPAY2Aimzc/uK5pnw
6morHvE6KoNe/GdPRMxYOHr6XC7TU8keIh22m70QrM4to1We2OLArLPulaC94efRLZzmbhmf9NbI
RxXbVycahrK6HBoqYDIZhWuIPQv2GBdbuhNJNbo3cMSZESX2ZthM0WY3b33V5nEaWK6ATu9L78jc
eN8/zSlWGAEuUEgTYpvHXHx9n/d51+vF0bxfHAUIxfjgc/kUfyfJ307YZmxN89zetvEm0U+hI2yv
vaG+O0Fjr5UgJjNoembU6WnyaAZFTXBNhqiYhfARj7V1jn92r7Aa4RXLkWIVX9HwDTlH/Y/SpX2V
AHIpO3tYJV8fk2U7QUa5GUbwKjNn388qJClPnnYLO9WlotcMxpNsnCV0GVeok5q79t4U8a/Fr6Sr
34e/X1lOmUErx6FxOM38KOosJ09wlUO2vPpdSFjAjgFSyt7h2CAv8Q3lm6ndhVHQuc2aWvFzt/Ct
h97UDtIMTp1zTxN6jOURSo6iCMznKtpCApkkI5QPkW9G3XO6FYKgVt3z75LlG0umXlJgGVFT2bzU
8s1NBUYfbOD3lhl4q9IEo+fB4FGWbfUUB5+x5HHUCyr24stkJ4FCudTP8ICsK5tSmE0i67+69pmj
cjA1mzfJKFmETYUc123wDsmmM4cTCrSuR12E6O0PZXKMkdXPKfm1OzTTzX/dP++fyieC+sUHWe9v
tuMOsgLTgxVEtPxgS/Cp/GVF3HUKVM3UlS+wYapZC/g5kgAoli8AOSA8v/Pg0+1Kq/BcaZ+dXn0N
C+Fzc2y3QZAADVLh7kaat+cmeAcTLZRsok73ZZ2bhZ/1y2jXW7/UX3yF1cQgsYtnuNjf2e91MicV
qEn50L/rjN4KHyG6lNT49PFQj/6hBJ1hblihH46iUF1EXdVgKCbNWpy3ZEN9h7B9h0mHdFirTOi7
+g6laP/+qRCl9xb0M4WzVXRLQD7qxWJD+eCEUNEuOB/k+Eg/Q1kFmVRV9a1izfahCv53tn3rOyF/
1+1kLRDNu6EjzaMh+WrPyzPDGB0Kzox/MH6BXMuRkZTgcg3BKyGM4/R1eufrWMi5vserGnVIP8U/
vu0FmfA8Fg7ODnQX55vE5PFwhERe8AnEnnJ09fe05tQ/bcSPvzEbfMziZHPbnhVeivIkQmCxNiI2
DgZIeUJEJ6SIPb6DOx2O1gIJLQ0U3NYV5MA3QRttWoagyP7jcPCzWDFmpM4FAtOTmERKYCKchn9G
b5GaUn2+bIWz7uW/GvWRNis1Eb3s2ttYrdPatyRCbd6z0NlS8nXKGJuQanisrdr7YRq7W1Ponc0N
aBcZhmfGj5WW7uqF/OtUzjwTQamLYmk1IARnQOmAp9J/ZH6CIWE+wI4AlKwbT4b6P78BpHAL+fPU
o7LU+hgpVsRlBaDihEo9D/QWWqSu20ceJc2wWFERtg4h4MG+JDaTRgPKOvt25Sb2bT07QHR6n2o9
2BbAK1M4hxHJweZQ1MQ/29dpclnTT7hcRE9Rm3EH0bptPmgP9CzIPsMrfU/d/eexUL3oX/wZC9+y
4aIyE/OxqFt/8jPRdlNti/+h7eot3O0vNaoOhs2seLzju2PhbRYrl4FXUmaIiQe7MmGduPtxY//j
wKXqQvs6fh9ooXybchzo63rrabfl4jjkYAQ2CeYctRP4EP6WN5QUcJ7qiOazev7OlBdxAkyMMP7k
Pn7jt69LiSazCUObouat86yB+cR/hfSEjwSHJFr/Zf5V6IhXaXRPkk6qufqmOVmVhRn1HOHvqlRx
yinBeP8G1XKOJ6Z2PaBB0M9PZFBgvPu7OvMXLbp6VPhUfa6Vw5DwBsggVZlNt9PHpn7bV3fg4GSc
e12iaqaZt3tX4efoChfvIIxJVe2RLrj0Vvty/h+Tr7jUSUFOaAoK77br3II3ZPLb1a5SG79TXvll
sgOmPCDlOZ9GM+EJTPY4fAPnyVyT1VBfGWGVKs2SQYDnTrfBvQnVlLJKR+gXoeCZxSoB7+kQYRru
oXtImujIAdtWyiZafgaw/Fq6H2r7qRVDufNvVg0odAgZHX+zFi3JUDsKcoUlzVhV0Z5FYfwoDh5E
FLv4YpreP7XNCU1/qejjFpN59YnVHJceF25KBKwa2ssthj6r1frMlEN93DulKIRKFHy7U1PLpkLR
sl1Hy1tjZmd9KR3RvyDtHNamiSQfeA3ESoQQo3Qb3CbbeyNq0cjIzEoRqD3xNEHgZSxY+SS6GUHj
obzvJjggBZXiW42E/g13inan5915vBR32BwcTw7vbm9kLWtcGHb7yoRA5ay0wjUVWudb+X4rU4kV
peeky8d+otDcetnBCghMFZ8WWzB7XXTvhjHQkIsDJFxXnV5sb4lR8qJMSgVC9XkPB5W9kEEZNkIf
xRI0wFdnxyawjlYnK37tJadAC0IXKX3h8n72nj8GDpU1xQjy3uw1WXt/1PGXfRICcpuRdXUaot5G
pyFCq4ZL/L59L5qZ2qGdDUFjCzUQ5VK48NPKHEYUw4s5aF9OVLndU3vzuxS8+HVpH7vnXv4jSr88
qd1Buoj6acWcJFC3CS3fTtkHA/E8jl55zwW7xuJRvsHCex3z+o1yDlIDwJiZzPFPSOcK4730ED4D
6LipgkQrQX4LKj01nl0Dp7WjiuQlUR13lVBjQRxRRcfogvL8iI7/nI5tKmldAsTyE6Q0bqs9gZ+5
bRfex8/Uz3QlmkvPqPtRaf6JU+vByaX5XwSYQdGsXNavzrjFZIUnK0jZ+Tu+9n6nHbj3AogLN5qb
63tpXlnYuepQN7mgLaHV9HT1eNpHzWYy4nysZUYEEgn9ra4Qy6SJS72nRohMCwzRT8xBaYOIZAz1
3XlPRJJdf5zq3frYBFtdN7Ern+wVab+J/iMyUChOvZ7ztawgj6rO4lKMwx6gzSDlUR1ocJafSKnN
JP0/I5oLCn19NYFveI/I62vtei1T2lk9OSTo5PSM7YTFa7GXGVkmJlMBkkBVkK8pYALKpHMBnI4d
F0cukMZOStg/ibFNTgtEFaJ7RwU70fDqP5RqX+JUNcfnLMJfs6KFROFN1uV1f1vFkdYOw7vQ5/zX
BsfPDUTyENjROXFIIxE8W2DnEN/H91oTCcW3qJdYZwNC99j1FDv7kj5RbOHYcv34y5VSZeGW1Xtb
YcWqPHhW1BPB36nNZ2M+fKfLkYS8opHvOdFLZECCXaqrb13WsfLDHv0CGWa92hLcFeOPMDEo+uyv
7U/RGjW+63fxRT9nW1IXJMSJ8IY2r7ZsML9qQyhxnQHIPgdUhpt+0Y2Cyo1+/RNfO8mMttV8kryO
4afqDra/N99mkyS6PpljKVgh9mXr7smAPPs45qS3/Xu841+tsKvYt+cknrdXmbqWzLO20sA9OxDD
j9Ypesu9OQxop66KoUvgqe+jw/DSIAiN/wAxlWv5PbxtkYL5vgvIeVYDrnnl3KXuldHFu+bRQ5Cm
mamvChXCLM4KUrYdL6dkL6NiG4fKvhoep9joUmPbAO9f76W8OsjHzAZdbNZseooBjmCOjyDJRwof
BbJCm/eVy/1FLayiE/kC799qUngISJPlId0480yf/dodWvD2fSUNfl5WCvXc4LB8KbQW1byLYFIc
Lqdb4y5VnONAOEUcLy+b77UiQWHAwSdOqgyDOQS4PlWDR0fDZ8hqXtRC+yOuyZ2sS2QoFT2xrW7T
sToLVyNULv+CQFRR5ZYtweY3iSvZ8nMqCnnlr4KMQxjK4QVQC7i4cpRCdJNQDd5LH/D3Rk/exOLB
Ygv3Lnx2bgLbX+pYBlTiHPPiNJnvv2QQy2FNf/ny3PpkokUz3UpYlTMyfds52zFMWcy81N1BRa0v
C3HiSedfuGFbqTCnEIh8N1lRPf4che38vp6V1bZuzbbLCOLVvEKdjAkY+V4D4rUvr9uLbpb+wctO
bt2iQ7p824YogfSqlFb8J0iowvVj9ItSSwtcvg+1/+Gp2Q9/KqkPz/Hr4XQzxIeWSpoJvlJb6OJF
9Jzbyy8znbVgOY5m2Vgl6ylRT0+2vxdlndllX89pbiy8MfMZtNLZIPK8I4Z7lXGYvHn4NX549w5Y
5K5b/hSbEH5unYrIf7pmlwa49fGnNnQSSJcG/8Dspeb3k+h3U9Zfn++vMIL77/X98OpuHW6n289c
N4Txkne/MkVX9D4hbk+ZWl/+nmrPXqrrJj2VRbrWEcaaEWgTxBwQFvcpqaamDB4TlazzyWZRGWR+
qAGod7D5/3r+xM9zxGLtvNUztLRU9107ey8/QWK4qlsAxMkyzyMVHVdH5tYAnttR+WNzX0QdPeLb
vAu3htlkOxl5e7UAp74B8I7Fxq3v2rEDlXLKwgVdQjYGIoKndxO45WW4bD9H8TPzUsyX01TKUZWT
JDlwEeYWsVDb2UvAyD+Tyf4lKim2zpVcYLCzDE7OKtyik7N2a6ph1Di6sVbhi1fiWNnHSeIaVViQ
jIFDOQ/M2NX4dl1iY29eBzwSXdQQNCTMsA5FtW4SaHkhNF473bn1T43C19I5awjUD2VJ/VbNNfev
oItLNszkXHYTLOt8C8942718jUOO13K0/onmPiGXZiEoVQwvGqGXDE2T+6g6aARFybpHZSKJ2XGR
FEiTmBSbicmtHZZMmBNzFuUqAv30LQBkY0SwbrrQFmxAkMOXkavbc8kB2oMdSQjOIKAPUTcENhdf
041jmHZnnPMcII00n5yVYorxxuXdUr0IPGVp0RIYnXsfhzQ+kdt4qhA2sekU+kJdkNc0qOWsssQE
JzzRrsc2tyzUz+cGJuTBwn4srUxXN37p1Nis/4i2dO+WYID5pgwJ1l5+I7c8+DfBFO8IDfD5hckH
yHQE6+Kvq2pedfZl23P3E+rqDXLFgZr1eag5ik7ILA0h4T5BqIrUidSwIMBp7gNCaFU8SoZ88VrL
Z8SllYN6sbHIVp8/oZ76JZNtejEtG2OraZXmJwahFFGaUpG79Uc8BhC3BKRTbZxWbaV8EMqUn+SE
o/vIovVmvYLqUxUSIH6AfBGeX4lazKIonc510fTu+DwA+4ehwrUwSLTycrr6eYOYZEYNxBAt4woB
ti6g2KLdvhqm2aY908BwM5H7amOozehWHXDJQ1Whn3205AkwZ5iIekmUbs2onpAjufrLvSJbNMKo
eCdH+qt5vdTCTwNzKJnOsZJFQ/C62jWSF6NYhB1E8ZqdWD1Ol3stEy1Zh/ar9yw3aqu8rV1IqxWe
F8vdNiO49OfhvNu/rH+XZe2QhsooiO+UVFPHbzvLgL+Ecp+nx2Dpwy++EQDxThXKwI5EqjmLGotD
+SBp1F+8l9KTQ2X1c4mjd/6JxhMC+oCwFaQpOhfoGZu2XI/clykJCMwuQT4Q1Gjkqk1vBTnhHSYH
3AS6don9mw8IvSVImaTjkzeCFlAw8gohdrQ6FyRVPuuI8m53jxZL1nhcOhPBZ18W6fKl9tRX4QMs
oWycO37NH9WD7QEVRVGHJvqokTlravLNta+zuevCP/9lWRdVF9daTmOrX8NG6d2Y6Qb0K4DirLVD
sw3evQY5/GZojao6gzJXfmXN04Y5LQ9fVq2t4Xw9TyFrAkpe711y8qG6JFcqLjr5W4vfVAEl8PwT
PL/Y9ewtK1Bq50/EIIMB3FVuEzbmgu7/9UJIDc97dWc1k610TMsdwn+cbOy8/0SZySjo9vjBzsvq
8vcxORyrq2drkYyv7dV03tx30sF3VHoKpLw0Z2TD7xp8wVZJ0xDeJB4d3jJPp3gp72TT4Ncjz6d+
7BTmcUGr5MgAU9fPUuGW1VQIHIla6mZYxiUuvM474+n541a5N65lcTYm+o47CvJsR7XigFWj4clp
/xJxfrKTh5SoHj/SxZeoX3h5T8iIP0nvKHxJhQpZoeRY9D6TyQGsRWhF6GJSU93Znf8LYPOifx+u
2tLc4v2PdCvOh2eQYuHrRbKDSa242qJ7Ya6lc6vGCYXPp0kAPlUv+3F9m20Drnz6EC4TY9rqGDPJ
H8I1Hw1D/kq3r4Pkwca9uWjsK8e3+U/RjIic/EjmlT54Et4JvpN71NWJnYXfHknAomHk8qmdu4Dj
6nFynaxXpczw1F52HceFXtIa7KybycvLaZSWnhNfwnyJ0rPBk9Q5M90pnrIvJBDV9Dc9Wc2tE9XS
bhPVrbEFxVKxkvy4XhouGx/3ei4fnhIREtP/pQVFJ6tRO2Zs3XddiRNUBJDUQjuI5uxvhFMr0wUg
0jCN2zvBQZbmfbQLsSBKXWScWzTE6qhpZx2fiP3UbA3s77o0f8MQr0nk3jiuomKALuWwcXULdn07
ddLfMMgibYQE0bV1oa6602FO7tkQm7Qh4cxMn1OtDwnStVD3GkDG3r3l+afLZ1Khl0v/P5LOY7lx
ZImiX4QIeLMVSdB7URS5QYgy8N7j6+dUz+ZNx+uWRJGFrMyb13AIxFSC01P2xNzpboOYASbB0oWx
FB/kP3Wj4tdg4xfnHcIj7r8X86JfAhiPCAqYGfdAhSmOEFxqvBPjAh6ef2Gax/OCEd8PZ5CxhB0D
gxcfL6A19yGhCKv8ls+a48hbP8wCbEFciGRH7Zzv2Hoey+kg7eN2ZjyzlYEA3X8zH40CBWGGV6YC
Szqeqy2CillFJXzFWCu1K6wojym7uF15gQn12ernDBzRwO1P+k5t+kace8MvxV+SKIJOH98N8o04
h6xMYC5Vc3A11gWcNjRTMAIx50iFtcagAVaSdES1E6QOlvYArPSRytkp9h6fB3Mv/jP91o+hfsnT
HngAEZ3P0gqXTxJrynUCqcRC4nPBIYrpyed3HVyeyIx6Dtr/0zHv2r8oxjzCNcj8wQ3qwJxfvoT3
O9eZcQy/PJoSrlmMOI0zowFoKrRnnpR7fNdkl8bRTE8DBxwNyTPAyu7VsLIHdWAv8YsICAIzEyiS
k/BFEgOHcXhjFM4IwJ7LTzRZW+enflG5uRq5s7wv7HHIg941D24Gauw3Wl/IHkjNgJJAFfENbVdc
1JO5C9B0sP9S4Kk7O9ghbCZzGNYV2QrxnotOTISI69nTf9FD5J7oJOBBdg/qeoltAQvrT16+NFdO
H0jAREQgACVf7qwY4+lpPW0pWpByCWxGF0thDhQ4wZBSmge3sXZiH0eb9VpZa+bOxN9w9dJ703Ra
J9FbNgK5A71Ac7xoLv1OpTrpKygpCOKZzCG8nOiX8TMjyIaS7t+J7qGEVsuN9LTfaFHZfiNx2rPs
pYdUzxbCdkALph4C7WwGn/EMaDtgS43tE2K9ZsbQpQo8PfzjfjHegUFgLvh3lqdHizUm13i94oNB
8gBha4/iohJyC3YXFIUdfAK4cehBICiLpooNi0xPxMi5pqkqqy1iWY4i6qItguBs39AzHLTNOIdp
yD/Ptz/qlvXD+hBs1Lu13nA233rcsKBS0NNiJDJnC+paeCMQEnTwnhgtL/0L2R7zD651wg+rd2sL
ZYTtGM3AjvuWO5V+XxMbce4UicAWGLUoT/7pHLQfA/sd2nHX2oxrnp63K9pdsUugRwV9Eg6J+Xvx
i4SvwBwQ3tmbyv8FcL/Ep5MFonP9UbFUJyeHd3qOsCDa+Th8itwvdYPK/o+MSpUdOEMtmAruh5/e
k06KPRYehKCHrnElCXS1QTJc8fyeowX+EjgNSU9/xkWIaeU8dc/4gIRvz8R9svpAybqhBEL8PfAw
Yge8JtljAeO2W9P1bC3+xnBfROUtu619ZVkq7w23JDnO5uBjgkpZeltNi4w8r5Wz0947ghFHPBoQ
Ls4A/dlinDkH5B2iC4I4vMFOVqcHK1cQrLAkZ9Vks1sCveUk7aYj/zb+UDd4ABhHZMEBZkMWAxKg
sAium72offO1SyTNEzbB27AipYFN6Wf0A4X0PG1fIgWVzdGi5lUSpUvMg75MD1hLki1pruHJvMUX
fjki57Zsd2+ROzGZLfboY+Y1wVj+TXERTuLOh2hvVh8stwGU+lVWbDDLX/iBL4ylVhx11mZRJ4wI
w4sAF/Ajgs8RCOLbJLkOKrtzQG3YqGcPGjLrVu0quSBg2SdbNLGD0vd0zRCsihm2AQZm8hBr1BlV
aKI1Y+MY7ITYh0NGoXigsHvQ64pmP9tnA9iafuChFv0yihLkIy6T5wqv6RnT7LuFxRXLJJgI6xGp
PczUcM3F6TLhCO+JN9jDLHmST3sPFrPiHj0Vu08WpYB4aASCxcx0q+UVIRIgHpw6rMOzd9wacTkl
c5NdI34GSOFUWO70w9a1/8PxTORk8M6LwFt/RbTht48cAYrOlnYT5yKVNg1kYMc3ha2O9zAvlGdq
Btx/E5o5wj6Ss4MYbJ/cEgIOkmULWX7BI57sEX0KBy4oA/vwOdynt2e/Afaxn5JbbokBWooctmE+
gHb4B9ysNoNrgAkOPDSDq/7BuSL0TQUIFwZ3zhzPhg/h2qN+EGkAbxqDahh8+3UK9zVnnOFtin6E
ezgEgte0KqDI48d4wSsLNSvLyWHNvhjvUcyo3sovQbLHEtl90uM89u2NhcxKsNVn2RWi1RKfmHXy
mDiJpJavxBh8g6KQXWGDhs90Qz4lPY65J8KKv2MU3b1AJJcJ7phH2uwLZuB7qh4GnfhA8PrYPC29
h7Cuzi/orsF13qothoeQHHgStuUTt+cZY8WzfHs3LmDwM2GfhPrpJV8ApkinLtkUmLiDT2A65on2
r3pp1ltxr8UQ5IY3DyD+aryqY4DYF+wXF1BjYRLEMM3wHvniXTDsdaGSOwC/FeCQ3+gDVAiBgeDp
fdO4lSSRxgf/X/rQP08uTdiJ4JCJTlbw6sOvlMgV4e8Jm5mrgs+V+wCmefwVf7BPg/50CB7sjmag
DjsAe7chBYVAPpoUbAKgGilzyH4yexVy68W5g6OCl5C3j7/kDYt/glv3RKQA0rJOQISUbvlSrgm2
1xXnl0355sydAYMBXETBliZZCwiRfQmUctBCC/MZtsH2k6xzcZRMtq2IcrcqJQzfQUjRqFVm+J8v
INJoJwWFisj64JqH7eGAboyz7Xm8A0lygPkBlZC+D8cSthTQAvJFzu0iWCNqmvPxuXgfXcU3D3bF
XH1qVwVfruDhkK0VL/A8BJ0nZ+ssmhRyBLhclj739Cf2Lxf84jfjnwh6hJC1Bzacc7KP9YaM6PIi
cqRs4qiCPUA1zc9dE3tOqBprdhTMvjz3uLOcwkX3QugLUA+kSGwhfVKw1H6oHBR+xGiki2WfNBTh
vSHjmo8r/vO0PdvGATCP94522n7mK+dd7MOMOT0Ybx0cq1O97UW/r5yyb1oc74sPIoaYCkuJEYfL
0l7grEm7vROTKl3VS71w/0MPNIDYDtgtIiiAxSlEQdzT23Q7CdfmFqGucoWIt83vYII6TRO3wyXf
hsya6/KlHz4qYBJ0eXdd7MW5/N6IQVj0m/hFE/jZ01pYJ7RBJ7SNFGDcFH/hLqb36QdLDDau3gKO
G0Os6LjAJiE8it8h+JUeHjZk+sXDppc1N4uofABJFpggczlvlnjZ2C3eabQQ1yKOpzbqz+nEewft
E3EfpVy9lIKHSfeIYRxuMw6GJmLJasAegDh1YunK44cDDJQvXkWE/J+OmHIeCSoXrKj3aBkTrPgb
HqFM7LQFAnl8nGTrDf3FTYdjv+zXBY1Hw9ninNEErR7SclzrWyrf2lqLvOvkxAZqL66Hf5wCl5w2
mEbcdn80/CL4DXc0nNAWKo6FxFgR6kpF/WZKIAXsHRkcLlcuVnZfaJkRuBkXos3tM4utejmsTlyb
35h9sWbl9sZVnLzDO9kucAfI54EbZL1hwvZbXe0viyuLE8lLB/KmSs3Sfb407u1t2JIG5I77fPZ7
V4i2xIsLM3hmnvwGuSS8TVw+l+RlngIu5nwW+yghF4X9RoQPT4f8luZYlwehKx2okyDDb42gklAv
36t1xB3qCLFM++X9SzEgrINhHZ4WWWbtR3gh7SM8ZInL9EmeI+rbu8h9L1y8gN6jdwJfqXIoY2Qs
q5wDOAkbWPjwAxsJ8HSy4FMR1N59UsaoOdyfBrRSyDJwsYGQU9rkDOUG3DeCwlZ1tKIwUNNYecBu
hwAJckMxozUtKDPBXgEa54ESqA3bUk48RrUPThJLPuwT2VbQ7/OENA//g+yqL4A4Zwdko5zoT9MX
vFT2rGLo4Xg7u/CviknzwyPou3F5scr/w8V0BDFHr3rtaKSO4znFiHQFCEpvB+dr5+xSRiqoaqSo
6RCP8JjAuUpwk6Ek5Fuwef5LYeeow1Fec72ioKPnezL1Lw2IDXhnH6u1uuGAyGdID8w2KvgJB/cl
g0wttQdpZXTrF2buq3eAxQyP6ELhhtNg4UypPrEnA5uGI0lqaruSKFjs6x8e6lsgFaqdtbN+rB8z
PFMCIPnCioVfS6FxfvDvcX4K6U1W16xu4bAxbgCtssAFeBWwA/CrR4lEh6qBQbAEnq48mUwgEPJ+
jfkK08e1LaA0ZijwNsrvGao/qYI8QvjInGC4Q01s8avXn1v+xtn1tDwezbu3YCOJjF3HuWjcUh4o
N+yWaPSxKKTchS8+xBtUwpt+uQLdXqwfbyEGNL7wn6DVvEAgueLO2gqp8cFYZ3uwCJPFAm8M9SC0
zhVu1t2KH0et0nqxr6AmSzCpsXXjGFHdqL/qhX09351zorP9ZO7jrW/e6hd/V5ZXJhjmqWAJOQD8
5R+vVe939oHlyJJtKX4cbDOhFIHAbf2jydOqzMDLpyudGY509qGGFvZDga+3orCGBMjivSqWZKxh
tOsHfRoqXD5fn5+2zF/OKdqj4Pyn5wQDb1xE8+zIXv9/h1/IJwPsxn7Gq+Qz4iPnkJR3UwFAjefx
0Xgw9ebUc+NdPZgX9vmbjDIXLWwXfHcNbNgc+Ac7G6Yr1wUeq6YrkfLbqtggsqdkzs32V3kefXlv
weIWnoxZ8ZtseqD5xhVsh/SL9M0zfvFEIPCQ/9t4aa45U+7s8V1AnPKCdAJklrkj3cdL/RG+fdIM
LFXSI9UNNOc/jLPONB9gc2uzAgFSdsUx3Jq0K4B+/koEwBB1ca+Xn/q+IKyKVQy0OGhvNxEkpm9I
Rz6JbF+WJd/hMnCxz75rW2Qxy3Jjrahx6kO5dDN4MPl6INzXgSWMYpSt8IB/1DncirY2X0IlYdOD
TND5Zv7k5TS0CzzVliASa0dqE7s/FnaAbqhlhLeFyAhE1sevE+MIyL1qnNC9Cxv84haRhamytv7T
QGyrCyMbgs0vTJd3hgjLhaC3aH8xgzxxI2wdV8X8GiEiCNs/N1mASmgkQgn3x5RHI8IhmU4rvI2Q
PM6LAY05VBpaDVGKWJp9sU/CmZQhhVwuYFHYhPRznOy3ZCXYIsLViRx74f1voJFGAv2Bfm8lhmtl
Yb9lNKNfX9inCQaOcADk0VpzmpWjswL6J4bqZhn8kiIYUHGLNU3EiqakY6Fz4SHhouZ0g5IgkWSw
m7XZmhKANRh/B/WE5T4mifmdnoFknC2kNJAfEy6WzD3CFhtJIiA8iAAKAJacEIy45MT5D1z5AGa0
Uy1MSOQXiVEPpHxrfE/wkmBQm2nvNY86GD+aeeFaxpX3CvZqjPGLswKG/0HsrFHVbVasbt2wQEvZ
fLsU8DY4orilxgQ3tg4svtMMcs+bvsXT/t3Z1PiHvlk068TQf3XP8pHADkEEwD2EZeHoSph/CzM+
3pALy2KRVMR9iFfhlTB0oHVuHBEB6C0rFPXzbsdl2iyk6WD+eRsuWADXDVF4J3Xd0gQJSvUe8A9H
b/mDeQGIEXqJMAP2796t+ZyQ9oLG0lyg/sQoEkLh9ydMStbKNOcP3iw6IvorWsUtglokmYKhy69X
NXPER9Rz9vX82TQ2wc0sMZrgQmDzYF+sk8camKUMu2Nm5oMDM22rHujmHGkZRNsMffSwYyXLOybW
ahQNmrF8Vel3WDxUNppVROTCEmgJjMMZ0S/8Oy4r2sRuTxmjTDUaQtYZx4i1niD+PPhmUJi4ayyI
b+Jl8xMpKP+aU7hxwY0Dg25d2jUd+6qFc/oLzoJlBhFTtJt8OWx/y1uFKN30eW+/8wcJeSk7Newy
euAEgLEdjSHHhVMLgS5weY3RLSIbEeyZi4megN/E449Yx6Btj6wd62d4DLDsWL9wOKNc8LHs4TJd
vRsPovrkdHnaEZUCXT5frD26s84Sf9yUIBE6cTF+vpyoXUUlXCoQlAA7RHI980hhm8KFObIkqoNP
HbfAlp0bpNYwO3gaWpOLksjzUGY9VjK8awO8sf1QggNGwGUkv/HxdtWnotGiJ+ZXLE37IeL54FJL
1RKljA+0bXKhDaAmie0BjaT5yXNonKdM2WhVvp7SIVtHibMfYmzj+fEl5GHHlsu3rta3uiHDtNIm
7oV+VcWe2/kY7Mj1TbenhZS0xyrbyOoEjD6usxDUtv4N1G1YhbNIjtx6mvYZ74majZe6N8FfYuds
hLe+fYUJ2bflvkEBLNXZoQORiWVcOEzS/jrHDZV4UcufVYVMxf9tJayDPeL4rGZrhrB2JtRvlGPZ
QKubAYciDi997J7Tyvh2ivjdLhjbInZjaoPAUAdPy62zVSVLzyhxCzSqc+7Iu1YaziE+lmnHrdUL
vZJ5jqWDk5JBgmOCxmZF8X+Vsf3rZcLi07tfIhAs5Xui1uso9ek0j0YzFjtT8XeFxVg/6AdHTXZy
/iyknPwlNk1h6FaFje0hnr27tKXsMXWE0zmrKTJyPOuSmj6rECfIWiipco8MdjBFCW5tdIuaq0O3
uG3ks5mfQjJfG57f3H6TQ9wMsFMcop09cTl1Nuyg2mZ/nE2YgcUIsrYmi07xRprwaoK4Q9ODGBp2
1BBvC4tui3KhZoh+qY/WdE/Ch5JHW951Vai6DIPNODSgZNHS1Uucft/zZ14abFJCGT37rcu6merr
O7rIomRrh+G++NlVg7MJaYvSbxOA11uIyjy3kYu3GFsElkD5CUxI/a57zrwf4KjvQ97Gzj8EpOzC
W40Fi6GW+1RyMFVbBtPoBjag24fHZQ/cJj/HNrubTr2Mqvop830LDdmdQ/8jVMF+v5dz1mtqCbpx
01Uk/Tw0ifXrDOFXVbJCdpb2lC+0BP8BjewvGTCEh80X99yuSPRLamCQ1rPd1mSwlnrR1AARcY15
1XjsWYLFWfM9EYgVOkX6Fk2lD4jTkk05XCSVVV+bS1j1r8qcLl+HwmWXs4aVFbyhvieyo8VSyCT2
kyojzkDS7fRRnzdQuxwTTSkIZuCbqzBpH4Nn8uV1d0hqBofKO05quG7kJl7KDSmvFkfPC+ZNY786
38MSvmh3gacjl6r9nq00HxlbPd1PXn1VYQLYdYfQJrt5MMBLUmnZZl08LxuaqsTolrYjTbMSslWs
O0vJs66W1vzWFev0Qj3bTYgXghleehTmaVOebOhJ5RgS5ZAedcIQnKx/WqaxsFR/rXF28lbehioh
elgyhXh1Jso8ow9tkdXfx7qcm2PMN65XaImQvU7H1vrV+bmd+ZA7giima5dCe9PPhr2N4ZYVc0VH
rb1Wx3UQ7xSW2MN4ULmvPT7pOts49TqFGvCN/tDPVnF4ZJ9kT7cU70S2b+E2wqKLQb9xbf1Ha3b+
KWb/g4o0OZxBGeCu+tlfYXyHJupX9hzNZ9dsMJ0M7BtGJBFGNNYXn4vmXQb/h2MtdXus7HS0qeHP
EKyldDNpGwv8tqHH5plWl/l4NeFSe4w+/XTnVzDi+ZQfiuGWywzEc34vqV97qWtgxmrNW2tlSIvm
qzeXBbQqkwlrWObpudRugQ8GCKzV3VL806H5oNLLo1Wnmkjwgd2UJYaP2FwGNmbhBBtN5NCVS9zS
nfHQy6u0/g48VJAaXNYxOGrVZxbdvPygqnvLWpnKZtS3UblTVDczToN97AG3HJpho1yP6rtB4DRx
wc5ttD4DsG78JfWFoXwUNZlnQKs9yL/8glUmG/ta+2o50wWbU5b0FDj73IcPkysudev8HMq76E1u
tnq+4d8PzgXVhfUIAFGogDWZLeMzzX940/X0FNms1vdJcdMxeQs/WH/q8ZVPvNUyCCq4jvEtTmmJ
Hej7mKzr6stsv8X1YTb0yzECF4agWmdErlgVsXOBDFJ098r+8/2HbmwgzsV40uHciV9Pte3FiBiy
GB82WfyhW/sKjzJS4CA422un+InSexqgpaXbTSDX8CULZ51Nyw4BDRvRBrqDt1HZ1YoKDbuObyV3
35L924fvfM8aK37/zIHwnE2nbBToEtk86Fd1fM2Kvd+eLGsHd4VGIFQI0laPfAocgA7LM16QCgzD
WgIoBuAyYqnwJKc1IRqY9dTwyxGMm1cGi9REsOd9xPEpX2bKLet/teDR1cuQudhxC/8jYgHSP/jf
GEFz5g4VnFA4o/qbkx7N9sNBz0a5E++WarsBVm8xIo8N51FwbuCs61vxG/benTc8JIgiOoTje4eU
MThE8THsV5n1oKiakJaBHceHXP+WUJ+iHlJHiTuXdYsZmuxpX0P2wGfP28kqU8KycxYp2dzaofIu
arkMgXuDY4/RD7YloUO82aYm3cfb8oHxzEwizFJ9L5pLiVl7Sfw5lqMbvlROz4MJER67U9nll+Ck
qqobFtscc1v0KWAEOocjVFc5NgD5OjD3TnyLikegXdr8WwWBC7uFY8TQVXQZ2kBy5pTiIIf0XCdW
HI6MeqpYnPvThivYyFeRaQs7fZP7N/6yvWuZ90tHxTA0aFaVHc9bSXv3Juq9MuE8rq/SXL6Xbfzd
UB2Vr1FfZ83TKS5JSZz5VsdjpORuX1DmJsTe1V3VbjwpVB/QM23CGxlf5TWfGr8bT7+SP0QRtJjC
zW3mLQN1B2GFl0shlKcligfx9lUH6Kzjl/4H2QPRDXAG+pImOhj6Se0zUVVsNl3QiHf+9BVCxHUk
Z5aqKSphZ6f61aKQPzvNlXhN6hVFJuLgzj5SMFiDO796suOT8/R1Z+54Qid1B5mBu50AEFocPTpV
bO1ZQiJpwVtPZ4Q/dUhVS99fN/2yykX8qqGd5AzNNFLIKWfcKpCC3JTIxDz0N6LADLD65F7fpmW4
TYzkNvRQvrlTU5Q4oqyp/Ts3TNZ3ZPlBgJ2IPVEQW2eW/Mg072H67U/cIgasumqXG+Uwk6Knw33f
ZD2AdFSdskrDArxIDrJ4d4L0c7CRznoxguxENfY9GENoZgvR19qQwE1vfKkhyki8pzSsrizwxMp5
arRnJtJKte/gyfAikoqEWGPmGnU7r7gmY+/PAJIYCJtqG3gV0fSiT/2UIaM1w6F2phh1uIHvWZ1h
O220Auxcm2X6PmblRta6r6ak6lfk1arw63R7Xhl06BKaQgcC8/CjxMgLJsQkgbyQAJCMk+gaDZX2
dVD8Awu/soj9BfB4r6EBGu230Hhq3NscGV/xppnZsf0HB6FNNvhFEqyHciayCWsFrW43EuZGqR0v
+iC9awAVVbNwsD51hu7QqrT8+1GGoxf/ShFLNRPGe9m7cprsoxyfG40YaEiKOr1KgUPCdJzsvRX+
MzuwsQk/Thr29cFcM5EnTjHbJ54xOVOWhpI8crx5tP4EiVgxGZ1TDBPTFIwlCrFZ1ZpDkPRY17o2
2ZdN+lGzMY46boTmkE1Ae3Tu3k5DuQ+qVnym9MCO/yV+r+isDOcOrLhAwN2zEY3aQxYigsq5NHLu
o8gST4l4K0LrOwQa73sWnTgvKzwQOXibEv5UKd26TGVWMnzhk4N4eqSwP9rSh4MYoiqDjQ+5ONax
N0thikr+kgloXjvFbPT/pleZXPi43/jnIfdaKpcLxUL4mQ4MmfOWz68bcJsslrJPKf0pRVOaMYOU
7yUvWqmxkQrPThexHYexUTL6U/08beNHwCWcT4l1d+uvJTQlklHuImmeZtzfEnTWFvGRgfRGfWKn
DWTpmDPNEo4rMnSUfJ341SGyIYk1PvB5EEBZi7cjJUj0JuHIXqRTlmahzLTUOQTxsMq6jQdaJsaa
QeF+JpHFDKZZGxZ7E4K8w4oxLcloV0zQTIMGS6tdKZVg3ElPWlfgmWbmSdHcsZRrqap/GrCIlbCj
9ou5+DklLOOSotndChNcrsR+ydxyo4/VxfFCMkXYa6ese1WCHyXmF1N2gxHMVp0YRMvwsxtpBvqp
2JqevQlrgO5hWefJxavVm1GgYHNS1lfqNaTYiqfKzyBFE4cq8yZzqVdxuE5MutfBRogQ27dxGEFV
VJytzlqOzD3zV2ZT70eE1IaGaBwdbB1ocNfknWRitpVTRZSQfWmxn8yQfk62Hp0UaBxjKAwj0Jie
3NNJPZbZWgtZ75r4TniBudBClYPtpygNPYxS9MAEoh2DZ6FivIkI1UZKg/wjsyRCBfFa4U3WApOy
kEEVqRy39u3DpPLsZQuJlU8KiOW1jckx0b86R19bcXcwKhw8NWJkmlMc1esM7KDx4HnX1TxTrWU1
OdQocM8mJdCCLWXYHTAq64rxMCYa0Idn4j/ZDZggX2ObFY3XHbsajmkQZTY7b2jRU/JKexCUCM+g
lCImZWB5mkFgGdY+dh9sVTYZFX5/wXSTjGIlSwMf/cVkLAqh9xaAAQl6i8wAVXIQlQzsn+cGlAxn
Iq0CYqCG18cmNaAGY3Qw4iSW0mvU9nCbMuwiYlXZqkOxryjinQlh1AOOmA2FcyCzK7N/xQTZ2zzH
ee1mrJCahhATCekFEIC/VPyPPLfp01mjKyWsQCBY69PRCTAB0fYgUpnelZeKvQ5kZnjBDPNVk/1N
SDZ9q1z2BS4L9rAZa2ijjle/axE6hWFaqDxQymjTLNbsQ7RI2XoRY5pR1z+FSe+uwuDXdRkvheat
8nznzacnSMZ2PrYayrO8gdk4prNksF91A3DP15oVYVeYfPWwe1P2XIAQWZDOFUP/KZodY0mv3nJj
qXfcnpGyD3Lny9Iy0mtMhILQrLqEKC91axig1IN1HwJM4Md84dnxEiDN61lem7nbeezkEihOniCT
IX2RiSRoFnovv5jYVB+cr8zuUjCb2IOjQ8MVItK2SlCfPX5wX6fnmIIDCnMpbLZeJbSf/lOBYtpl
HKcEqyaJMcnhEcucZQkK1U/fSewDaxCaDDmIswRB4jUCfE/oWqnE/J4Sj60Scm4qzq9S3yrABVr5
1krd3pg2wUAmKL6elYyR46R9hhaDVHHQnIM0HuP8GOZHbzwU8l6Ndm2zkSYY4q6snjwJxbHtStyY
rTrsuwRbwqJfeaYH57Sfk/M+DHzueJI5Q0Tq2HdrkSOt431Uzi0rZvAHDqFtGvdjfY0RGdCxhmLy
Nyi1xWfrI+aD6KmSbQpZFA5Bs0m7ioFiWrYYq0/SWQukRdtQrKezws3ETaCEykY1sN/XLjbXNgVK
86p3fbCv5SQt644NRorWsmE5z0EZWujMDvm2DUommV0o/gJMXFMoYQTkr6pvaKHM1EY3q3CYaNfT
vTRPXNIA7skfaBAnwS2w8qn9WZ9wYerhUmFYiHJpDqKIFBzTQ8Xf2CEfCt2Qk7bYFJ0C5QNsMphw
OwvgmqLpjmBZ4j4fbYvCPjcKHYmauS3vp6eMy4R4h5CeIWFmLqJLq/a7kRlAMX5Gj1dAZkMTP9Xm
Nugo5YbtwO6uHp2j3iV0Ev2xC/WLmStrg3uj7Q5KeI4H7DXU7eA5bmQw2gxPWVsWFBDuU0999+nl
dB9+vMFtpSPy47aSbdWlMdVH9FbKtGAA1kh6TQ9UiI4nvUKZ4J0i729USb0Xl7WpuFManXhA+kA4
mUHeY5TL5HrZw5H1a+lSqbDgHDa5snlt3nVLnjdluDSp0uHEWB9Spf7HleB/8oCLj4EjmqE+Y3FA
Zoj4nkWMDRlhKR09UEskSGb3+76dxzr0croVqU2xtoRfrOHa/hlr9clR0CADNJX0GR36UEctSE+J
hXdSBFc2V9RbTbPrW86LZGJ6CLtbcJVotLVadHRcXz02zbSWru00vkc5O+IaAkLuI7hJkvdURryT
9+rW8aXFoINmZ27XZb+KPV0K03Hz1v6Iy3JTxcNslMzf1Greo1Al/APikZqda4V4aY1dQ0DVHTx0
o0N66W0d1zSQ92ACzR7z6SGF27pxqr3WNr/V+D5iVO4QQBOtIoZKsO459sUqMTOlf6gZfizjbrQP
mecraaBE0YL3Na04/HbxMtVcWUy6tBf4Xd1bl3D05mVrkz3DXAu4mLteT73nsRQ9fiOZfGDMx9wn
cmuRy7O3e+w5zLVc2puxgdHEVE+rMu8oSG16H+O76C8a+VfHvJDNXByP6PjkTSd382TcmpwoRT7Y
YTjnP61Jar3FshVjumFYgCWzB8DWhhuW6XFQa5cdwL/+OfZd8aFXeoTxbTGLVBLmGNLKHq7fYC9o
9eLW26XU72BIsebIROCMt40YrPVxFIZQmkT31dHhgSFWA5aZNScCJwEEeAUcju4yhQFCPYATXqIm
la42gtPF4SZrqbpQcOyS9trIN6LXUGmGMj1Y4PNOByJGbd4SUU4q7lMD1VWgDCsfwTF49D8sX+mW
cow0CtjaewWq+jVFIFjaI0jGhVXbK4YC3PmTHzG4xBZ2NHW1mXqurc7XPgtdJeuW79bRXWstw24l
ta6lfSsVFk05Dwy4it+HkODxuJFEHEWpuprzijF9BLOy6+Ci8xnLoYINpNsV76MWbkcZzkVeoV/D
vJHEeFyhVKu4FYmxE32PifaxVTx3CPC+MHjvI288KWZ56nRl11aQuigEcveSrQ8JY+tK6ziP+m4w
w7mZwGjlMy0B++OpW6owR2Ldv6ghkWq0Z+DJrqN6S/Hp5Xq3jKw/m+tNsqqj3tvz+kNnkolr/0za
2F7ZWcX0rCULakxWvKoi/szMeJjbue+OJYsqp7VXTsx1WVjZe+HjNCab3IxxOOKH2DjnJuqxxy9D
D5mRF71lJc0Pw3SobqWScpdRTDPrkKvOKx2w8QkVY/GsJhVPOw0+ppeVc1rb1CfKQz6HpYE6zl5o
tTSzGmAnH8kWYbvU4LyA6gkAOiGBKnLYZ1xHOjNMVGy5ClXrVtLNUXFTPhO7r7ehqV6iHkG8KbF2
NT41Xd9PBS8wL3oX0GEeTbkxk4fyvabvKQJp21rPoLpx0MT7ZdwlOWFBMn727bhy5Opch9MrLyBW
mGQ5dSkmB4BttuROzaLybJq1L3M0L2r9XUZ/epwuR45rxowcWB1NWAY4kJNIhy0sgXZMFgKiSrjc
lCxbOiZ6ktg6G0H9m9f6lQl47H3YTqH6R+mfe8JTuCQBo2iDVVX5mGAxwIaZjdlSzF5Tjbd1yj4i
IP6nqx9pDDfKcKYPvWrBgBiiHFXGO0HFASozH/0I01gheqqVFoYbdMYw8xxtZ4af/hSTThyZ0GFC
EaAp3YZgEfaInaNuF7PaCVV4ZIGybpX8u+u9rTRJaNmbb4fZkBP1JtsQq/OEVyrXrLpHSBApCdoW
o4+XR26swffznasWJDslHw9BV0+EbCH8yRVyggYN4/nxaVqRMOmxULWEMJsYUJUAAlFgY/dge5+p
uk8bpEPMnddS0Vh4WPhB88zK4HmetvYzpMapAYW3qpZ6NQDetlg0UHTCeuVL2rpja9i1gPlVDyEk
TxlIZQsb55oYc/uznNCSmvjI162xbUJn0Q4+ZuPVVG2wdWJXpk8DQrNWc5Mi2Bp+cDW8eCeXvBA1
mcDDk9EdQw1DElZfTZS1rqz7GFyb1TJMi1PohRDCarKYevg1Sf0eByVkoDjM5mOpdCCOxPAE3XSV
i/454DMTOs3F12zOrBwf9YyU8kqe5gwwfib9qhKZyJ+obO1pmP1H03nsRo4sUfSLCNAzuVWxiuVV
TnZDSGqJ3ib917/DAd5mBjPdMkWmibhxDf8q2r3GnCyA8Pg6pXv+j/r/f/KfZYP8GApwu8cxYPkP
Pd27RWKuwpAi2cQ6p5V4JIhr3QzW3tJ6/T5lEq1hlhEcgJrNtSc6xOEnNvhxpQphPmk5Q5O8CzxW
13GQxzRhehxWCQ4tEwBoDCppVvbN1kz0IvQxre6HfemXYWL7Xe6OT8j5bd38CnQVh6DgzXL3Mf5t
WfGihLhqAgiKbaHhThZjFzeq3lAFXpIPuzHB0AoQuVQhRgp0QzEt/jhtRJadAiGujcV8ZZgguTca
zMZw3JaDe+lQMtV5sEts1PKz9qqJusNGG+VkNCEQwXUiaKNzaOiPIUAsk5jR30zh0oYEkjraCHWK
DqUEg+X8Te2bEroIrTN+OO4T8fAoRIvgXqiY96sv7SJVUsrfoQFAVCNz20bEXE9541WBNIHy3JUG
2caU7rOzBBbGFrnMdohyeUr27ObtNKiQkSxx0TJ9p1UURdVYnyvZy5UKLNUPvLOYHOwyOy8HicwR
X2RiEyYj6qcZhmWq/vaZunZzbpIujahskmOdlB9Op370Vfij5eM2nRmTCZW5AlqdSpafdilPcT2R
8TaWdHLRujEldx38zcbSVi0heUnGITQzqQosgqmFuJh1/mkrLUDJu1NMZ8PQVvloYgA5DtBK2qOr
Fo/ITP2ikp7rOj7MoqiPYMvlO0XHzkSlI7EIbYgrlylbhiXPvHXUgsCppLrIqj/Ytn1URm2FA1MJ
4mfG8jD19AJNAne04fzUyvdiGH+V8Guq0HsMDKGVflvHLXO0kRqErxkzeLfoNfKo3udCQiNQXuJZ
HGgm/CAYV1VBjZjrO9XAqUOW/uDIazmkb8U83vUiSdkwG4NXOzbUcCpXXpyCH5YAeXYFez2AIa1w
TY2k0ypxf52N8D4sx0Afyy+z4D5S7KOuPwqaBdq3U2AvvTpgBEuj/JjdrzZF1D5gc8lT6V0NcW9I
VE4Xr8sYWpVw17LPbrx88aSrE4PK7CzjyF+airlKLrbCsHRouofGdNA2qxsErj7sToNp+FPNx+/z
fGVnSFhjDeGYrpI9CaRPEPeUwtFJnqswuUaz/Z0tmdrNtg+/kqZlAF4wQlCDZaf3zvMMO2cMm6sY
cQ4XUe6Dbe9s/PqaHFymxZLdnW99ieu4EV4b/U9Va91rHeV7TPUNx/AjoMhyLUFGMToi9mKouT82
HzrUML9wy10f1+TLxSDibVGV+1k8VzqWg4Czypz9Wx5PY+XnOk2OIZ2cotQkI3SA0jmqihljmaC+
cD0fs4IIE624RZNKVuXon4JAP7VOfG0H7p7y2BrBwXZrv4lxec9Hd+vYZEa1dIEh5+9TjntrUOXH
CUmrdPEMSaurkY2HIi/3hgPbO0ScVZl/hQGCHeZY9mTWNVeh/ehWTHasJhCmkh8kVrTPDxUxdxWo
Dy2ugTamT70J6N4yjfvHfeFJNkg+FdqgltluHhPSgc0SuzZfmt3laxX+ZHIRIeDqb5Xvbd2QfBUW
T93MD7Ss9hCGsDndfi8D9T0DPtTVftiUqvouA+WhoPfPOWKKJLtXInxuwDpK/Hxbko6nwrqKSvs0
XIRHJn4ToQkTbHYZ9rTU6u5LZmnkdqm3UeKmocC7DJVu1XNITDVWqjWzoGbc9nmLRmIUv2lHbFY7
A3HKnXCcdSeQJ1aUfln4EilU/cPEw20TZa1o9Uc6mt991uDoFXyILj/qWv3XGkdDkJ8TjhaRtPlJ
gYkYWlHoqTAgDQRy5rcbAchZ36XkV4ppfTPOlsSpf9QAXmWLZDHErbxsMFl19fqjo5rL9YgpYcIb
QpaX6BiI2eFHafcIkaCexYbNMxclsr35FDecxXn80nCP6OV1aGEDWgO22xEMdYAiZ9ShtPfsMIf1
S3cWK8CwQc2wRx0Q1gSA8jbuJU7/2UznwsDHEk998ecY1Gag9w7OM26Ba1Cq7wYFv4NYNClu3PO5
KwQLMDXQZIcCLOU8leZRo5LsYxfYRdgvCXNr6tn1XHARKLPx3BnovrLyo29iaGAxPuxZ9NkZ6q6c
sodNxzFAVwoG6zkNAZ9CxMFj+5pPUErAOpNlF6Dngjem6vGzcOkrwx7aV7juHeXUJlx4op+2UcEp
VNaMTJ1xnZOb0UX1tJ4HyqlKuwcR5A+roNWr0/Le15+5Vb8NcX1pJuYfRV1gsLRYOw5UlJVdcKYO
mHgH8O3sdaPYtFn0ml2JWEnZhCmSzRKWgS3PqolBfa4S28IJO/zUOp5V9fTltphslONj4U/OieHn
ol7UsUwBYquBF6gob4YLUEhX+Vtr07PeYcQXB58tDhUW9mpNxqCDlnvhEXEwT6g5mSQEy1TJbekq
UlTUJqkUhV4x0rcu2Ke7ZnGeu/Q57XI/TTG1tCu/MWEAdfi2EXDAfOiWasq56jvPzdOTWdve2LNV
kpxYJzniEk+PPmLQIAukMZH5O7ZFBEMo/oKoWoT6V1PgWlsa0HhDutCBlyrxxWhb5SOZ4PBN+CyW
DtVk3OwafdyKtnutY847WA1WU4IF8j1Mae7cvlmPaXLWmV0+VbmuA+yTejh1vhDzscj7lTMRwUBx
AWeKX1ytzkpZk8UAx5AopiSH/j7BuLXtrUh/Ef5OKdNNRYejUSzJF0nua/ME9OAgsaj5wlJ7a6Q4
zlL1lRyauzS8tGn91kh9pUoGb8ZlRVGNVaXr76N07taM5R1T03Rp3PKYgBLdU3kBazkbfuvqOyWj
0H1mYOSFY3y3E/caL60K3IF6cJBTpQRLZAyGgvkPNsfQw53V7G3CTIJT9NpzFeVl+DfF1UefBTZV
YeXBlJwVDXPz6dttxI1D/Cfl6BIhdP6QfZQ7PUBJ+Ri17jKlYP1G1/zOlePlSuYbrv4vTGasz8ro
qOTZT+mOr5HrHvIKi3162jya11FqsqPi7DUw+32nEazFGqP037k1pVNnQffAN2iQyTeO9aHVHrPG
2Ze6vVUDulajfLFHKCGZBNhUI5hY6PHbhkoPgX2A1bCeMsbKK/GXD9qzinYjHIgBss1j30GoT6cv
JcAPrDnYOuVOiWlErb/MKiTkJFjGMPpaSRcYOcDsbAleC1ApOHcIXE96G7N0TGA42tD2QxinPso8
3caF2sb3oPlp4JpXpldzBMbgD7Mz/ccUFb8djUDPaVDZW72LzoNS7twywDwOWppGXJl1gVjTCcYM
7b5+DcFiTYFCEc+Q5b7MMTXujQXTDVet+jc5JuNHrlSwuA5unpEhYgMQavuaBIsvavBG/8ecy09a
yNr8QVkS+KBzKy5wSv5bi3CV1kR0xZ9OoqI84TjWoIiVFGC3REMqmUhvRpPLnNBLOHIWMoLhmHiO
9+ts1tj9L5qz05zZx7qFW6ZnCLaMt+h4Nyr3iwZ5TCwpVF2yc9EzE/vLRLZrX/iJ4cDf57O4jA8H
KLuhM97SZDjboTyExXJ3dFhWw6aEOZ/D38ROTUUnX/5I8ZZqhFz39fMEd1VBUdkwVU+Qb0lGr0r+
kYlnd7wUBlZC1BcZRcd/L+tRQvtX8LlP9GVwPm6oGHDdb59eAwhZGp9eSqZB3xCCwua7dVEPMOGT
LdEw+OWoeM9roIucBXb520ScvaymuLH9ugiJQ2IuyWPXoWsB6YAmbpwWreuSo8w3Wt5KR21epDRd
PSQ5pCslP71mUVZYtisQCudZOWGyn7inwXqPBAMYrjVAtE0X4fyst2uRUJnAdDS4AJc3I+TvBEJi
oqJqf0N+zRTpXZFLr9IkQCSib1q+KZd3KkEroch0m+4e0bZotBIlJa4cHqJDTPdIbIIpvQVxcKV8
ziyiciTpHcvKTeJdvnB5GEwEFhOKucxxVBxZHGPFaTh2I70gIqRlxzoVVl2dmYLIARXpxVKJDtjo
pm+ym/Bqg1tWKZAqeswqqgDwfQlVi13hF4WB2lHHNVbPi3suUasXz4obvQAK7xTT8Wv+Uukoj6ZO
TqPGh21fjbjbh3NwE4P6rpggwVwCjokXiDGhf6MzchzYViKeXtP2loXZnhn7OTBxLMtHPwgxmBHp
VvBi2yj8Ga3+Zmmdn8wUcmoMaYKBHMVfG+ElR8fQlOafUkufXyMYwn1fPpoSpFNRTXZcqr3Zubmb
A/0eLl3ZGN6FMn4MuKol2GCEWAjW0bypUwq4cgTbhE0FEeVaFq94dmUcrcMo3rR0Ycp1X0bFnCBJ
PVMrX00lpVCjONK62mt1fFRYCoc8oslcDvduVqFEwpHn1Ecnu7Qy/12h7YTVdzv0TzblZJoe9JKw
BSc2SS0qfrBCDYyaYe9UnOI+f25zssJwLNCrx1DYt+WbzAaPUS9hJ+AupqAT4MpT6ehcIz0YBSQT
FcyE8NkYIxQe2qRG57Ru9zYDtohdqC4XV8MoydCz76CLtxkdf1kWJisXU8aJ5JKogvSEqGDusIgd
kS8tH2WeZ6a3m8q0L/VY7TuCoSpTYp/5mnZCrpYHlZXhjyyae0fBGvAbTGaziwChiT+NnKtROP0T
wB6MFg3pcqjChRrvY3gTtDeNOzNRlBwsqZJvKM8OQ0qzN4KFEQUYyPSFDbsxeAujEx70Hj87AXM6
aohaH7kepYmLU1w/5zo6/hCMCARTuJLioEEjAlMX+4MYXMoXFOuV2l/kOK4Mq7sYxkBiWDz4MuI6
dMxmS0KQOhrnenlFhsWqorLNnfKc2styJsMk+ZZ1vNZc8ky66D2T29rFQ3xuJDbiVbcvqh7jYZo7
P10GBJBslk1nVpySVtK8DiMias0fy3kHgmavqpmGIZtP1giSMejPGh0Lg/9b4dj7/xY5IDEHfpmv
J6O8WsU8P0nLeKs1sl1KNEbT59JSWAEuQ3H3FQX6pRxBqTOGWoHIj/iGhNUrtpdTme/0ODvXRgVW
hTlilz06N3mtDKA2ZhwDv3WUwlJMmCk2w9lAeqnPxVZ2AF6haB85iIWymJrhnhioI9Rwt4MkrSBJ
U4LfeKapLOAHZrnl6xNIIPRX/ESF0r4NEvRJa7HAjwKETvemzT70KMKjU+N87V8a5F9V3bx0XX8w
hG8my4ZQ8F+eSf2JcBTJqoOTy694wEJJVR/1gCBPY1go0olnk/aeq/SYUG9sZpJWT+nX5YJ+rbe2
iVxC+ZqLnbBLDD0pIAUR98V7VELmVp0RLjxdOXKRw39PyXqe+qUsGuqTmPO9yYQvwQJcW8CAvqKi
XSZBPTSNMq5eqMTaqa12rWGe8hFh8WxtZQsM0HZMIedFzVUkSBqTSxI5uEeY4OLWNP4Gqu6RiKD0
sAxD7hmXu0gOWMiZDLWY3L/qRXaecG1wJOz4FCPBQduLsvxX6sAEcq7e3ImDPWl2Y8nFkVv6R5W1
uVfMmb0OFOyawgjm5D4gaSWejiqXTZnQKTrQSkzi5pgz6w6JMGOyyRLj6hY50i2xqrv8mVeJ2RYG
Y8AhunoNuX/zAbPAONsHDTnafWUTDkbaFGhhSlhXnoP3h3mKD2p+1jrVWcVmjH3dC/QZCukE1zUo
RR92Aw/dzYZdKvtdb/7EE4650qVNnDp3l03NWnZ8DyvE70y35alWWDnS/Y7HAgqgEqyrNhm9ToiP
sjJI7f4rrR4LTyqFfA46b+4gymQuMuu2qk+F5fBeDEyksbPlqkmhZ7qtCgLufrnS2qY2kWoS08nY
fYHRX62qybgoifI31BXEnMjEGEC4J3fiqOij+MVmudVF/pxNs2fnzq4fMOVxtNtIXRMZ6S5UiVlh
Lm5ZJtoMt8ftmYO7gTSYivzeKCCiduT8pSFMAphZJqVYnMVbK45fEjLFghK2u03BQCxNS30uwNco
DZFog2NZ9aeLMYutJvtJCd9LLTr1Xf0xqq+R3hs0m+5foOD6V8L6IcNcRNBEo2jC7s284Mk093iP
GADBvOvtRAEyBjeKnLGtSSz/cTt7X9ezXJUS79H+k98flLjXX6cwuvGr7I2JmnUw5QcqkGtuZ3S5
K6Pq3iMNEVjJlZXKGAdIUuKylv1acNPFLjTXEhsnkKAxE7fGRloojEfYY/Jg0FQycrT7v1EPuPDw
uLPh5Wr9teFazrPQBnr3JXW11TqEdYV3O+18VDteuHTvU/SK2Omk6iOKzBaXFQmFYGYTkRbM4Dfq
i11UdH9mxtfjdlLkHE09IkBIfSVtVDry8KiGK4s624Z4yP8valJZO3sXUTI5TXKrgdhSA1Q7J3Ch
SOhB770eXIqIxEBzZprl/lWRcR3RXpihjhZuQEwB0JE7xUcCXTltosZzakr+Mj3pEkKiWjdkudbm
cwfVoFBSjPoqYKheJ6YwE2+iNf9NcC4mA69IWFi9JGWqz7aTpV5LSDDIwfaaI856xKA8JpTD1W6d
mH9KyQSrwKuTxDkj+4yD+VQXLF+07wZ1ZyrI1qqEtzyL5d+9Mh1F2eNPyyxUfkHXRVCTn3O8ypzM
vkfkKgVO8Bug5Sui4rLMTJ/C8rUnu1Ao8cYufpwU4A6KccidML8XNceL0ewKcFZZIeiY3yMVQlwM
imzOGzprc6geKaRDO2AwSMnpZyPoCnVHwWNX2tA3Ww2hX01KUu1L+LmKhq6ixuKvwZaHfAM7sYhE
lt0KWxWJYGbVNPVBhbQksIfS8hDGg/PlUpUMyWM5GXTdwfOvOqR1cKuMtwKNWjSqvmH2RA2oXsUr
LMuogFkOJsTGi8W2VOQhn5q/nK0ZC4Enuo6WKT9NqX2NC4JsoGpB0CW2r97bFEQjmQGha2wnQByE
cTjuUAQooY1x1TxdIgHVuuKcYEcXTb6By4nJkaOcVeduRhldXy7QHBjPSMW2JFPbNnyUJmD8zFSf
mJf5kb2bbvorUsgZRVz4qureGdHyjZ7UGTa9cIr7gOms3aVvZfkWTdbLmMGX6zTtMvVIsRoSJeed
JsyjYxozTKRxbYXErhBdvhTEJoOqKeTAVmvCeZCgyAylTUiOSPDeC2apaRrtW6T7aV4Bq+NR0ifP
C39KU0vMcYsvdywfKnayuh2+wIze9YHxm6fRm8CNJ0y6D3jNFyEwSMvSS2t6TuscertmYy4CzWrf
GwalrNU913m26Zi/t32PfDIBVjDaeAc5xVCAjE20BgZZdxpqFGK8MKWXNTM3DUQfB+8hT5D/d3em
c/RbdNFxH0AwiXDYnKHFRkQluYgp6YEHRLSJPl+6zoKvRPm1XAxWjnGGo56Cob9bDNJEPGz0qvwX
5MZardn4Vi+Ojac55mssu6+6Zn5tcT8v58HgxD8RruJWnK9UM74PtfltcYCYwbCu/zIHFIi5q+dI
0C5F4lSt2+tMiXbjZK+WCymkzERbSb4JlJhcnrQZrTHKnlDbY0beQAA1esaujLXq5GaG7tWOql+t
MgGoEfPw9UnzGULGZ1iGG3VrrFII5WBr1GJhh2y9xg/ApK8X9cUCg+iYjyruXpHdgt3aBxPuj1Bd
qjnmQ1UZ+ynt6qQJHJKaBPFzhEmiShRhZPmiqTa5ZVAtu7ta6XaqA0OSbs9aAPsihCRdlJuOO31W
zc3s4n6tBEw6lH0tGP+F5a7SSEv6qnF2mF32Ft/W7Ilv4oSnUiiSj9jGRtC6kR8+3ttx1P8rGwVp
IoVpPDcOFIqA27cx/vVNsCrAa8KyPY5uesyZz9QUYXnzp3CwLC2jcFyCr+VuZj4BxTxGBZYpP53M
bjUS0pWw7d8FbTVvUiRH2Su3IOMmNNz8n4zzSzNbf1nQ7KvI3caqxNeKHiyLSHGtR69APFKPuDGL
imDwpD2Zmnsx5vepj2+lTdQP8mzpDmAqOWZGMbVGMY7IFDpYcsRo9s5n3OD2zqHrZsZWg7S5Qnfd
hvoqDrRtVCZfUwEFiRMWygHXcIrTrkqQiN6c9W5ehxEqagXL7KYBJ13QRSipD0uxjmWAz4fUj1Cg
j3OdQRPGh3GCdsfJ5eJ2HyQcxENNHmXZPLfuXwhaQFRTQJiPLahvGC0HKVGMZPladEhZS2wrTpxK
9A9TH1qxiAgDgFKLMcKUQ5CEhSCuXZ7uatyRUgf4MUoxNseTB/xfGXOSn19FrsHf0dZt+SJ0fOXR
hrnYPebTvutJqdaNL1MtNkpWeB26QpMxtQ1eHKsQy403y7FeTLf7caXAq27xsU4woLDnxptF8BpK
cqn0DPq6ISjfRyyIIeQ/1RbwLbjaju3NKJRYxgxwJLYPdEcrS1DHtmmJZICKPkuXvAJR7kvBdygL
+amX81atieOt2/lgGo6+SbLQiwh8iSNPac2D1KAa0yqgeIz+tarFnDJSIcvnf7YMSKXtPmoTYUo5
5zfDyBibN6NnQOvhRIoVZJb2V9V94BcQR5RCKPiHDgZGu7dU6N9OK7dNqkLwMQgZjRK837okQONv
65vBASxpBjwntIVzntursWdSEs/xSenreyICWHa1giW25TU1oPoA+MinlhjKmyjz3fBU8UELHhO8
JbBkTS8fbYDqLbfXgwa/KWyBj0g9qYzpyxbaRTOxxAz7zzlIVyP1YB48ps7+AqG9Di7EK8H9qPCb
mW1Anny3QfH6UAzlI5wCENsRBegi8Rjs9pqntr7VGW+6/VWbu3clM6+JNpFjFRK0y2/XmgwUoMfZ
LAU1a9dT7PjQD7RV1nEYgSnHRYpPcYFBQZZf6oI4RAa95JNUSBzExW3iY1N+JQOOJDK8VMroj6nx
PTefldW965TOHmAPdlhzv8UV0+7/Zcp2GSZCdBm5RwlMaJIfPa18c8Gv8R/AkQBfRWObGSgQCOAW
t5iwXaN9RkOfWp8xG1/U/XqGAR+yghNc+V1wVq41M1jJb2f0M7jkmDbAtlc5Epqy4Mx7NZKzLHGy
r16KkGqyO1sa4gKY3Ilnl+060xIOlzf5LSXvjl9loqoa9llJqY4qtj1oyaW0TlqOeIvarM2+oxhf
Vz/IZ6YEf1kKf2eL3XWWzRh0L4xCfL625EDMxMcb25grgflqpPyo6D1g/6V+VW368pakDE6W65Kr
5kT4hyVeVRBn3CM4cvEKgeRK54cimL8VDhHzrQ/sG4S6tibfCPe2+6AjpOhRyy1/Wobr4Y6OGgce
pd/958NdD5dsoV4cGtYCQqQjH7hO9rH1VVCHVZttb75pxVdev5n4hr2gjKzbQ0UNE/o59HSMmjbB
54jjFHRnxDdg9szVOg/pFbEYprbCAcN21+g+EkA1MkqWt4cxPsFp1Xs1+XO2hoSvJsRu0JSlf5Cd
ZnC3aq1T6VE1J8NTrt4UKF12ge+FZ13wnzccVJQw0PQ7GgGLCnjyEQ0vS0tjIML7xxQv/kD0B7zh
KjsX0r417aV1ErU/VhB3MD3DmGUGgLUURrdP1VXLFxd3o9zE7YGyBOflYt2QdwddPGv3zMyc4Ykt
3KDJI9qE8uE5GnZWf5zTeFkixFKlGfjLt4vwVLwzY6QEwVSjOUzGVrf83rpzelfVQcfuJPJsRW7o
hedf7On4xoZNAQ2n1AtZUdYlAddKDgJHpvqIJDLkx1ZfhqDShZvsaUgBs21+zxj8qEc1IGPCSddN
CHvOozCbm22cbMmWWoxk1419DHGlRnszU8K0D4hd6xi7vf6DzSblpaOgGTz3X343D+5vVLxN99m5
OEy2fnvMRoBtsrXevXba4hynNPsWEWP3DNXbrVjQTL830AOKa/cGWxh2sfXSPczqmQMB/TAVc97c
Aw0xxCmePTfxB/tK9u7IBMVcfh8RHXn82JYAUjEy0PW1Zb6NxU3YhGK8sjGM7tlOgfrlqsLfJztM
4jpab9kytGVkHO1x2YLonYS7qtzQhiUv6fgvs2rsin7L6dVEi4cb4HeuvyTFd4+Jsvhpid09kvc8
XbGsmshPHE/shWzeI5giFSOFzvdkm4dIeeqhNFPwngFnB2irVFDlUgoY/5h44MUWECshNxytBiW6
PDoG1pZb+9prPHYadkzAiF66YNQSODi4etJ5pPmuYjHLAxRuxOqJw8lzUBmFRls2PCnkuNgU9XVy
L6Rmad22bxkPBLd2uOrdOZqudjcSubXPipulbHPoPTVqojG9BBqHCNhWdk3i36YMPaZEGpZhtY/V
imVgKOSxaBPY6luA0e65+gwWufDkD2g5Ga1SJzHq+dKntfqJRMx2D9rwWGKkYEN9pQfnZ5G5y0OH
bQ3FGnlJlPCkwaHIXCIIgpuB8GzP2cU+dHXsFf3UPB2Wg3PYZaxkSidFf9UgVSC3Eg9Il4GHNyLS
BqIdpGLAWT0RFS31ly4Et3NYaBgSY8OlgLReR6Tg7K5yy1UQEpb6nhwXZZPlp29d5aPWbJQTEUQW
QDXBpqiQ7FcYXczMJxydrji2oa12BoYIPqueJVfVN9xxzMBjERLK+I9IlHPKUYxmHLZG9QTeqDB5
WYKZ1HMyLBZMhftF/Ie4lVizEJ92TIczzOB52jMUQ7/eMrIYT3m5hUtBZlDp8LT+poaUCNxK42MG
c5tuYqhW9otOnzpvF5NxFg+JNuHaEL/wK4gEZGAjrBMtGCIukkYqqtMZD32kPg18J5hKpOeR5KAJ
b7jHwVqGJwIOy7fB8oH1xwFM54jTuYlxETniNG1NQ44aoIV7S1FXG4923EyFT/X+k/QssQ0BeR3C
ByuEhenejH9V9eI2e+Qz2kWlDLTukGxO2oV5dgP4Vf4x32Imv+YtEBQ2e4J8Mo8kTK5Z1OMm98ph
/sUQL6723EYdkW75JlzuSTbTczh/u/1aqzbcxNxL8ODwsY5M/QnSRwZeis4x2qA+3kcwVr1ySzQ7
NtYHpGjgCBhiYZFP9g7EEdvHFE2jR9rr887kKYHtBDc+SolZFwkctetRo6qIFjj3kYDL2xDuwD2H
r8b6nYl/MY9ZS/3fHyW8i2ozYLm8tuAyeO8u5jOgc40nJ+qYfYrJ1WuMOyOdFXYBixj6ie1OUGbz
io9E/24B9Un2+ICLG3JKxEgE2p1USEge1o7GXDOcYTbW+mRPJWIhmrHlihfbeHb7rfOx/YOjwcyT
vBDgkOeaiSAPsdsM8kaY2+LvgXR82ANIU6aOfnO231UUGgmupNomjPfVPzyt0YjSux7RZ8LG6iHF
EdkBCHuesTyM6McqXz+RjydO4I79Qm1c86h6gjm5bxkAh1QZ3Yfx4G38AX2ynTD1nqotFi5EkLpo
MikdMUzf2PVhZvWcEbH3DMgI4pRcsdTJmMdTFKVe8anAj9wCkbbVRsM8cCP86TVC+I2H1l774SUD
lrW0dNQtqae+4Q6SusiU1zNsIwTYtGVP6pfth6D8CkPaNR+BrRUZOKeBPd3n5mqTUkbb4y+ZMBJE
gE99wJ8Bn4YWLcljIKyaO54AMeJEnrCeQmvVP3X1RWdIw3MOTjOHPrkb2BVz3nOYiE/Xwc/NQoHy
hLRF+AImLSLKVbZLqPmjA8uccTfruFsHpq8c0yVhbI9hkMuByg0r+SG4akovATtfVafWL4k+VT3W
OhwiNK4vbkSbsr3+UWowiAOK1SzMJnyKFxdognHM07RnqIqIF1gdNqOnrzqaZlJrj3wC2h/5qrRE
SgSYlJjb5Mdg3r9Sl9TB8vCH10t+bE9/3HsGEm112/V8ffqF3ggPj3/IjWpJzNu6Urx02uGzjxXN
coIGp8oA2qY7+eigXDh7YJqqO8jPqtjE5JpXO3t8UaN3pbk2O6O+1gn7ON3yanT3IvFYx6I42SGv
XEUamR0tx0/DNu8WLzTlSbMdPLvwEIWZBOfBM7t/BniIbu3JVExYmOlGFq8OzA3oqPSrHOgTCogV
bneFfJ6qdfjWvJfKRRQULU/G3WlXZsR4Dbdc/eZedACiXwI14h2GEVh8Rg8FM8TBIyYHM104otoH
twr+xCtE0FxsBVKt1Sh9LVqrSxKUXhwCYrNh644bo7tiiIKXpHYwMcNmX2DinmF69CSr5/aWP09y
hYYcCwlrW1GwouU7MASJnZM2rIkqSI7tdHmPKEDQPLJHnHsReRPJHNwicss/O1w90PQ8paeAs0a5
JYgO1sAtVbVzubJrst9eI+2sGVi6QTXem+ifg3s+7ah/0S2mxxSJk6ucVHUXw4UJjZoK8M+Ebi1A
8ZV6F1rvA8zmd62qCbl4ZNZ3K4ZDpv/DsBURJpfzZ0LgSmtgwIwkJuejdVHqT/EjSs69+zrSRcbd
Wcdgo8cHG0kp4ryRnk9ybGBvyH0AT5AJnOlFL1FPEstmNO7Zadg6yWsvoaG7LOH5CIKiD5v5E38O
9dMRK+uUx4eG6+9TPzgXksEhhG+RYEeTp3L4EdI0YOJJZnJyxHUMp8TGUzq0nzt2n/zr9qmO59J7
SPQh4LO5nnykLIfhnmYvMDECpjQjYr0VClvitkBZ7f6HHjZ7QQcwNi/B2Ym58pcOCiCHGevo9T8B
fG7PFVCpOBp/gBnLYWMNO9XacqnyeEb1YJoHSlUCjMiRrI4YVKQBiYv4E0gvAK/cMiHAaqjL3xdt
WD2AR3FFAh015DGi5nO41f268u3r2C5ZtwT2laM3Fb929seWJA00zOhQ9u0AAdjrSF0BvZ13iB0x
rEsoxsodVZBD207PVx7T8KhcAOO6A3+1sv7H0Xnttm5lYfiJCLCXW5GSqN4tyTeE22HvnU+fjwEG
mMnEybEtcu+1/sqC+peQj3S0KN2Yrsll+OykjW89JdLuOI3bG+S9v9TdB+WfxploAFdK1tg4ie2n
MIpMa27QTv5tA+Iolr28FdxE3rdb7T66yR9Zu9GWH2e8jGttZGgmI6X+IbygiFfytv9sc7RfuGAW
mXjT17xk4R4FY3cu5mjKbFOQd8Hs/EDaPYvduQ+dmjvryfPuvRs+c26ED0h7bSnVu/xyUH6wdzbn
xLsHgt3tYJh9xrNinzFbBT/GOMfR5ypJaXZKSMWwtpKDLN/w2IEeEtlCrYji1hTTHSivwztiI00T
xy1fXkk84NP63ptLoXwG6ILMC+ogHYP3L101U7BOE7e99ofBxXkk4QBk4l9WRCFy4xDApCzls0X4
DFm8FKX54QceW3jm0p4oTkfB7XRPHzhqDxBI7ulAvwXfZbdKu6XZXirjRpACJQSEHsyw/Svs7FbC
E+JYb+HuF1uqjQnZowp5bd5UQJHi1vJztu9usuyR334qfGQxXe/6UdoNEo91wQxYPc3+3Y+XouOV
Zpyqm8z1IzK6CEt28upfIJ9Z79R9iRs/2nZe6pREmcRMwjJfQvpplX6SR7TmJuQv4ib61YJk4xXH
CDS65RDtMYLW9JZBbi97hNuDsg/CjGrTdNsQEtnqGo1qgEaxsAzZ9oMEcyBiKtKqwyLdSDLN8Lm0
ntnnsnvI6Fyjfo3mTppJy+o1gtJCpqqrgdE+3BMyw9DHaAImQWeljhxQME8tOuBeDBB67VJu+Upd
wggh1V9PrTsqtBKuMpSbyYpzkNfO6BRHgn8m2wfDZdx+hdbTjF6MldztQUJV4IZkbaLEwY9+FO9T
g+PUhqMAjzwTWbhCXTOod5NYrCeGsgA6hkQ9H5FkASE6kSHBU2Sm56lMqZxhQkXmYZA4nhLKbGO3
lMlPhE0m2g+n2C5VXPopX0154BIQ64b0MZrXiNvsReyYXBnBUys9m6z3eT/Vc3dk6p5h/HCu6G3e
xEyb0Xbwfkw/PE9Fh0Ei3ZWi6poTNSsSVVToV7CZksnymwlwxVwVvLTzmFvc5sLZc1vvomiXUr2i
hOeeEDgyo3z0ZzhI4szxiIA3V0x8zJRKD2Vj8TS3LeV5+1ImwLol+grvL32jFK7xq8ghecp8O+t4
K8LHXsIdIDR/1pmLxM6UvgZSdHXOq3NfYAHl6gXTbc5AzOW/qNzEgD7BKvorCyf/1bm0+afsxPsE
6VSjOw4YCx3iOQp3U7chV848iJbddajd7fzD/9fQ49Ru5nG+PfIbRPDJCIvlOI5ooJoTzVtKv/CQ
hASvC0RQARYUdB7kREoSXh72x/BWP3HVoAxHZpO6sf+sr5TA1tOh4EqYgbDgr+tdkRsrPcJR6yOF
dG6oPCp/0+EfcUxhK31kl/kUFhG9rVpx5QuPBO8llhFAR8Y9ed/8tGT7rdlak0P1VxXXlnIpOlo+
SHpP+i2DkQ6FrZLq8Chx2gBd7JRoDabIWpZRPhrSPcvmXH1GKQ48h2mu1gzOn2GBPoxySdIIEPTc
LOlQnvuN/5rQPUI3UICd2MaNxq8+39UfoDYM7WYHbH2kMZuPqujvEvK++9itQn8P5oCzIudpDQ4G
M5/3UPw16TFd9GCCa4TVSGco1SnVDaAo5H7EIEKmfraUoS0JIiVVqrNVCCnjQU1H0G0nmUFvg3iq
qy+TQRHpOkq/DGEDOoBtnd0AyKDjJs33NM8w2SOoqeesNaBx7iRULZNuC+wKCdj/wnoXwa/VHhrK
5ayFktpxMCzCD7mjktWufKcgSbigTIxT9mdeGGEOUSN36lkd9r2wkzLa2mJeHh6+RRpurBprMLpH
f0fHucn/R7sEu+CzN7YBq6RxKZGQhkwDZMmX3y0Oqzo+kEJBNYEvuXwiRGq1cA90s30V6CAqegWy
uxR8xPo2F3Z8WrmIx2BFwQivuek9+YWqV8rIfBwzNJXjCXX6MLOlX6q0LHOpqo+GoW/J16fNtcHU
ScZPsKDah12ETOWMJZ1WhU9cINYPE55e/Zb62y+vMs3xlut1xAIrezpMm713qIJrCyeQsm4miKml
4NNTJvQW9KimXz4TGsZw7JJI36k4s8jNs+YECHW8CtBcgfWhWjQK+SphsixIVGnzBhejQ/LcaJhO
ZhKkGckOv9oM2Lo0/GWsHeB0uCsgC3F7KcR3QsegdVzgCcL+QST0s8Mz74d0H2erKpc4Lmhkir/9
mO2KoV/kaxgbE39u7uBXaA1wvRQtVgFln9Gd+MGvoIzdGPC+9rxD6M0RleV6qvvl1JrsEWu+h5Gk
7ZQ83qzj6bDImdC3SXdoZQVpD3CpcCUUWQjPCI5JsYhWfomkxLGkFYfU2P/SRyqBMikCOjwYJs6Z
tqIhAQOJBVzsuygxEhofSWasbiJcl/L0khfIshxJfOuYkJnfCyKHdVv01rqrCG6j7CoVsc2sAt8B
WwobKrehzAoaVyG+Ut41XoS8pruRRB1IDhD6rza8F6RcE8Udu7OiFsH5IO9BdALr6pEB5O0GlemE
RDzhyuwKP0BbR/5tQtjKKZLi7AuOijBBCDA+aBQ7tXkHKSvlZdiiGf2RxQUBZKrxbrKvtvtDWGKT
N1SYH9RkBltDQHcKtKht+BFbKoU0YunQhvluwZBvljcE73PyI+20TPhhaGfJdw5OSq8oNiLClK46
uWUjVlq7RuFKeiTXCxOWI4Dbp2fxm+4IFHLtF+4wnpjqEGAG/y0gTIAXshXPfT9upgOC2wQ1vYUq
H5oeP8625LdYbEkUEuMXLAmVCtzG8Xf/rOIZJgZ51sBOPZePMxaJoz1hoJw4lLQb8LUCcyWN2zi+
cwsKCI4v2DX5VKO/9psTDT1Hqx50HIQEErdskTu2PCw2RndITzn1osBNJBVhOycCDviTRPWEOj27
MJby6FLPW6bOcKpzhwwW9re4XM+BMipGv7uevDzhBeVAtSd+auJK8BvHGA1JXzMBWoLAUbSz9ebv
tB1ak7hCtn9Ud8SW+TduQn4bTb439H0XHTk59WEfGls/f8XED0ur/yXM+CbJvlzRRRj7B2orarv5
CUgxYGz8jU/NdMcpreV7St5xY5+iP7JcfOnC/Yv7hrKKMN5wGRL/msi7LFqbykvl1sBEz6W/mPod
2xRu5jqCCV6m1pPbCfIFC63KrF7SdDN0PoYZptLjNIPsABczb0lkIKDVfIThNiBrJO9WWvEAPia2
S7/2EkJXQDt8DKDZOfG7WoAoga2tujWKthh8CkvK0QG7DjJQ2fZcBNheWhzGWbxp61tTPaLPjH60
SH6F1pY9kQB3Hqt4ZWkL9kp9ATkGrgNTKvBaLFSRn8gVygNRruwOp177BI/UG7dWvxSocDga/sLK
sP+sEgWY3b9jiC/EBwpbqVp1mLFlrtRrIF1IlNYooRwf4j1H/Mr+QqoTcVZLKCBuorxdFoe4vor5
sv6e/A0Yp+AU/k2UFwL5nn9FuGNQn7g6D6q24colbhxgrD0RhVpT1rjMb8B2avQlWz/BNd57/O79
dRbDHF752cr9RIAp1zICMpsMGVgjokHS6mDpC5Mid/PVWMtsvHMsyEjRGpeKBOOkIKwr6bG9qP+m
6ZlZD3E64XOnc9K4t9qaAQhCPq1B56+glql0CKEZ/nX5OzkDVqVPxj6YuYrSiYTO5kNX3bm7pbPZ
nVR1Gxq7JnqoD7Idxu6eWWiukTloRzE5StU2NnfKK0Ve7KkqyBdVwbYBIM+2m2d/U3+j31gUwPBd
ryBS6SqNK16N8qPOz354iBnMvaNGryTmO2hpac3A1yF91x3idpEajmSw9tAmqei0JMusp1fdzrI8
mB8iVgHDlHFFiWsJAFVfC1YJQlxoLNCbfywbOhcDMQ8lNJUerMyMzDGFvLaYheZmIi4on9o5ge9r
zMG1SAnkRJygj1DWtkA0WRoDDZLReG0Bon3oXQ/fN2PzxDlEjowWHgdoD8GkONlDB9SJa14vRT0z
nkYdtk6Ok/g7NDD1AotxJfs0SrMCcmrWpzkdrm7/huIx34gW0hiuIyViu1R4lrlauS4DgiAFk0YN
cAqyFCCu8b5ilNk0hCASPlkKJlEDyWLilfSjk0/F9kFRn4H6zDi4EPctS076jH+jx0iukIZCqroV
LlX0gkD004hSAZ0rVONQg8NxyUUUR2G2DNkpkwNf0kT8Avlnm1Dc1LHFE0RyKneXX9klgSiN+uSw
GskFFaWlRe2XsZTyrz49QCXiCiE6lRqhb6//UENqeb+Sh9ABuwp/cL5NnyINvRQkw4z9P9zCgkrf
w5CspZw6nfheem/IKl1ky8yuxYwD0FmHpp5bjwsN06XPZEzU+wjRcpnPjaFsFyyNSxZYiJV6Vcgr
jljFz210JqNG0AzzR+qBpriKHhHXBblsMhVzyhPSltDo9NWMpyFdV9oKG5aZHkTjV31NTFCmbamX
lpYhFUu6/C4rJ2r2Dd1CxECTqYwnsd0YPgr1xRC+CZgMmKNXk7Yro33wpfRO8RVoM+Ul+RstPkrd
ges7OOL90DiHCOtPSa7iN95heqOVuYmBo/7xYAy0VZZ2ibBvxpSpa+WKgm8sCF0eP8TpJ4vhePkb
yk4hZBRzX3Wo9B3dseax9FnuTx4F0OW+rF8JgQ/gORg58BXWBr6C7Fboq8Zrl6L1raY25y+PuEkU
UEZjpYAv0AZkrfkle9ZS+knzv4iUi+KUXoXK5fuxKNt78frR6GvKF+jwhnFH0/4SH4ET2f08Lqq+
CgaSM2EAOLlB+woSTIAV0rWmOFx3KKXgxzGaeSxxPhW9sfQmkFaKHopUIdd/1bRX+8/MP1r89cgp
LyWfYIHjV44xQpcvFcZIlD0C7xWD6FpBGkiqaz2+tCx16vBH5PGW4jv5Q4ugeKHsbtOt6VMYn9NG
LTNHxfuOHLe4/pHyE0I+DMA9mbOvDjdPxOHR9UQvzAfRiDArbEgYK2h5Ahot/XpVR5M7clCH3i5s
zlMrrnkHZzCOQBCjZEbl8/RAio8RO7eq8jMv1IAq+mFNUbtekaRpObr6iRpBJqSqMdkhMS6hVZuw
42Xe1cgfGW+9GF9k3sejMvm24P1D+zdHjLfNsS76HXNsyZPkd6to2Ab5l4oATfttrGEVQY6bPZE8
3zoQgG7ck1n6cuSaTD3HQutFt1PXwTbv+Rvs8go9Dn580TlzEu9auto58KkrIAFJfvA5dQzNzFIM
cPMhqVBk2SMCiEXm+BOhO4vUkm1g0JTxMFbcxvtXkwEr8usgO3Rmy2rrPQ+BhJkpTIUpqiim92ze
hcCjYdhrhaINB6Uk6CqB15zyA1L+Pf/fHHeNJ4DcqXCd46mWHf9KAxSz/mAdaCjjTx2YteKlqrmD
v4lfHV8ElIn17lD/6Nr+adDkiGUwuyjF1eQ1tIQ/4pH8b+rQzIf6j5wouDagqxdAzqTckCfwP1py
pMeVZHxQeOatcSQyDarr6pBtTbva48xGPxk7pPooEFVoytHABW6UPuiGTdyixLQA2ckgi9ytMh59
wjZ1bOfSNEAznWCmEhHPIvmNCVAColzAIa3YeQV7uOXZUs2P+lI/spScdT7ax+xtpPRiO1pLwptj
kCruScqn4qO1M7cQIuJIu2B+5NBugw3fWpYfqtpVc0S8dsuYYme/vM9Qo1W1YeEE0qeLqQCZ7vLT
HOS0nD186luhpnVUDlV5gBfUjWO7zCQyGOM9z636h/Y6s1Yetws6AUFFaLUguKTM1/W0zBE5f7Sf
Eim0q5wRcElv+xRe1aBic2GcMRcBb2orHprx6H+olzH5F0oZf8a0N9Wdoj9wF7Dx9+LdL+UFLpBV
mTTHLkRwB92dAQ2weGNOQrNMEKJTgemV1m4oe7JVSJc5YrIm5IcXDR+92J6hdZ4qOAX/KFntvQP3
jxgUYZV3zKn2lZENAy5k/FvA4vrty7p5nB2C/l0KZxbmpDwQzdp0u7T9q9IvEYr7m4BdHvpfwKqE
FBj0oSQDoLdykpfSrGn4A8wfK2pebh/pP+nFcjqtrJNIdyXpl2Lw1peh6SQUreeKXcvvnD8uzHYD
KySBnkbxadUndk8qSYG5NMIvF2P57DgIBJ4YDRDxE0M/ibyewWHnsWsqkFaYlXom72BF1dDQHkqI
w9lGQPZLpPO7jPDzuwXeaandxMXAqwe36KO4Ldcy+SrNH5MsTD2MYzvsIQyMkROGtLI64ChFI98T
r8MFZf3lT9T9HDojLsvyOScdYXxfNAE7H0Qz+4DTxxe6vLLuIKN8dxlSHEyKKqp2iaVB3yTzMKRz
xp9asuN7N6ae2ha/YWqc3u0VN775yrLUiRM9Jn+TNDPLWAOgzXpmjmnZeAfB34FhTzr4yLLxQTJR
1GGhLh3QG2FLUwXnPTqbQ1+f660FF+AZbx8Koqdh69KroW2I1OS1SG//WIQRf2R/wrt5yCGwhr84
4vI3sE89EK31+UfafHPrmtlOoOX+7GfbcAafPphVU5FX64QWgzsQ6lYcl9SyVTb9XUBU5LSg9RHX
cAQVdRMEvsbMaThuOfEXqBkk9cwIGDzggEW+FTO6F8V1hpGmrccTxhUmXcDLKIYVt0Bj6Ewoo6Gu
DRWlSjP8CwqG4bMyNwkgGrleiNV7Jh4MFJbqVhhqjR2TNazP1OJzw7m9Ag+Y9KNAyqijdS4lBnvK
rCPh2yB3/aIBkeF3PwZX88211xXbqVlsksUTX+UVBwZ09cKj2cD7aFHe9CahXqTIrgUuTFVYxqHt
U/DRK/u2ViCNEXOzgppRBIpBYwuxjWPyJ90o8/O/AYe15I1kJlCOvVbvUDBM2T4tjUOgV++oeKTD
PsAFOAM/IzVFGIJ5fkNzZYI/6FwpXnmTm7NwNzYlaAxlMYhCB4bVIAih8JnND3B1YNPw8bRoCdCX
DPktQJWEtoxyA3lVBm9P/zSLJWtYo8orZo15YdW3cbiqEsiFs1i+U3nZQ5kzJMo71g1IAAVvkUPU
mkROOLk7pzRkpj6Gd11denSNGKQLbK3xMxBucJ34IawzXSM9iTIOKTDzhGtbG9eA2mXlo0j2Im+R
kgzQLkFNQwVNCm4XXJPwalIJkAsw0CMRretx2qoRoR/kLHKrUpRsLtT4iFrIKqChbf3tiQ7xX5hC
OtoxCOMC8SpuUubCjhnxvftGvOQ3KNDOJKwSfaCau/nmUBfWse/XcrTsOzcDyDiqdHndDPp0HGpO
fUBYfSsU60a/W8macyPPTnM6ntNLp0D8a9pdAQgc5lcfxjzv3wRqVEDnGunAMO/u8JQrR1wJhyHd
hB5hqHz2mBeYhNZzrkG7Kma4MILUW/Zofvp1RLpqtYvZXszIidftqsHusyO8/d2A0mhrhaAKf8sS
wN5EbcWQO4OrFDizjml3BbjPn2ts6AXq/Duy0J+ScMePCK5cWowSImbxn1EQvhncm+KpDfsJCVL6
rYnfpb/RozVS6EWzlVsbkfYiEjd6TUQHlYWs/ZQrUUFDYE3ElqGoJ91z+bXhQOpXUsKlyjCygO4i
MU9SHtITstLcnFWYD2TwK/3XyByWcqgmiv7SjfiLzai2aLdWs1vjjg7MBcfiGpgsJdzbmcIZZl+j
Ka73rKEtXmKE8JuOte6q/2gCUa47bcQpYh2h+jL+6NBfd8k2owuwXobsSo7w1fiHOr/KtEggfu2Y
YN3+S2LAYrdo+b5WdDokxaY+CMdBtMng6k7xH8g9Qka7MnckTOOotkvz0HtrpSUx/ZKB+RlYDmzN
+PGkzWCFtv4nKwSS7NvPBM0YCLEwgjl/CZrbARRYN+pflXPI7e8yPcFqGMPK4D5NHWGB16rLHQVv
knghmECHMh9fEj+Qd+6SP7V1JZCZG71IC9+/TogbQlquxsUzOCLcyRmOSDYOHM/6ggad9QrTboh+
j4hJE/kyu5LaD1nclfBk6pqIEfOj/kjkD4Ho+qtYvwsJ9RhkwIXSc9kBtInznYFi6YyovHXZ2YrV
JzNDcmv8L7ADyIr4gI04n8iGssXiQ8YHA3TFOS6L/Ki1aCewuG8OKKMh3PhEi1FAcyt5R5gUb3F4
Fo7BtA+JM8MXyDxSrYd6Z9SL/K6xFZX38JzuqThbNPmGsHsLbK3aGdHdAhhOyjULpOJRaqx3S/HX
J13pOw4c+WVtPVBmAHK7umZfoGOOfK+NZd7eA3NVaOvCYOka0G5BHztqAcoGAy+BNJIR9NRCAqu5
EB0zwYJpqxet39UZI6itPoynx1ZVQ/uSDLLX5AdnSdrbpIcC7jEVYCm1OxHpC0YNELZNZ/8Q2+Cr
HEv3TqXghYPUDfx1JXya0KMSuRr4/gjhWJTscxT7omVMT/UV1BfQxNqJEnfKhVFrYW7F1PFDmy81
qXOyRTIq5n7FQtrVFgyfTXAfZ1+Nqli3q+9aICqWyxxmvzwIdGFyetrZfTK/zZEJG23wKqTQUXqW
wzKgx06304O86ZUP9S58QOUDVAWFa30p247wWXSbyJaLZYvknVu0o0RjK3PEIHtu443lrw1+mhCt
EE7ZQzDVsE7goNtGdsjT+DdK20lycLQF6SrmWWImnwDHwCHCK4R2GpNWycKhEbBCbP0sys/6g8Fc
t+i3EaERDU44S0aNaD6RqicEs6+betN01FbtouyzqKG1VZDw6kBGjx5uakVddHyEtU5102YQqEYV
JxfxVfvPaPAv2rXEwLBhAo35HbXqp4wtAGYKOHnO9WFaz9h8UPCNWy43uEUGxWA//OjZX/tPns+M
APJm7lQKnJw6lhrfHg/oPEPQjhwsR1qK+JgmUs8DB/JgEV8D8ezoyo5tVdUWEAVScJOW0ocnLdTE
Lr4K+giRleNmW2ncjMpG1i+swKJ2KIc/MIysu4erkPToKSBPGqL3qobvHtkXKVWiXRHhFOpU4pC1
7Fihv9QQHprlEtwNr0EX7cL4hX42ms5Gv+t+Ghqwg2UxrdDpaR4K9E10E/tDwy7DiTLXgC1L7tv2
zwPchhuoKwxKEHbLjLsz08GrOB/EDWxzmj3xx1U8Obm9GiZ/7iLpzF+Nb5iMp4kqFqiaUzjYLBCp
du/9ey7gmJKplEVLyVazJNMGYtFfidMS1C7usfrC75p22n6b5dHbWq94TrVxCNEDkBfEfZmC0K37
7GZmPh7Cl1/sSrpNq830UuJ9I541FTaR5PhVeKTh2/TOxh3d1QeqkR7dZO3ij+ZPquhVZfC7JX9J
7zJdQwn3O8iiS6x8tkt0Z+lkY07QF0qNAMB5oY/cB9PRGGcw71J5yAOQAPK9yk+LuT7zt1ME4ns0
wYSgwmY+ybpTcyygbMkcgKyP6aexHnGzr4yNfsFTKcxS7EB3p/ZAqD0uEub9wtpeJpTaf+mNiH2d
Vm991ZrumKw0/9B8xb+6t467tRlii2CY0W7wCRj1FN9F9+JlLhmaVr+eZo8z6T0UovKuQ4Z30BrW
WuKRzAZn+GRz6RfaMGvNCX3nXpetTfcRZEsjXfskwUt7aVp4+pK8bgl32cJU/ioimSxSJ6Vb+uoI
8kRwQmABk6IyN9dZOG5pgZu2SY8t3YFUiGnaMC5JeyA03sNQRwHj3op/Ep5LIye6fIG64JkOeOEu
+fRsQ9Q2q2xJTOxAduYLRBGbOdkyA67UehUiU7vpxoLIXxCjTjMczDroLIiPIcoH/UfL2pVjhvUl
/J6glv/SD5q6/Vn/i/4ThTidflZ49S4d+0li1yBNhkDyqO7iiUwRGzcnzIRnD+htCW46MDga0qKl
iAFXwbSM9V/pQ/HvmokfIfpSm2XrPXwF7a66F2g12Bm4llkkQF3W3q6Hu23WfGS6eIaSiNdU1eS/
XflRYEq0qtUXXO1CHVlik6cfP6xZ8lCcprU2MQYxjrX79rytkh9kFDQPJZ9EpjJLJ0x9SALw3UTb
zNsTQwyUmTwaNo0ZaQfAteAdc+Dscd0I15qG+Yg9s376uATAzQwmfAgdlr55E0c+MpwkQLxFRBKZ
i9QCJuqHgbdf87/rfzCs8lW564e2Isp5UT9Jys8e4Q1OB2D3N91xs5Cbv5re+F8OaLFxMvyAzxCm
TJQXVvfmJdy6Fd3uz+BAATBZXfWSL0LSjzcjRADfGo53UbfaXjwInLaE5KKTIE+DlKVV/sWrTlZE
W5z9HQ5Z8qrRR07qXmHt/Ko2BLDUWI8W/T8BaRZF1qnD1HWQbnwP1XyA6P9mxkQ8Z78dSQXygtTt
+KqvO+jFM/kP8+prl9fwSikpuGgqIPZeqV8y9kxuwUshID1YRTOXvtOpnnzGa0w1SIkAxZEKLRh8
ORMI2OYAyucwxEX6FkBuGVaYtVQbF+tHcu0mGwFZdEX1286Iy0K5UEG8oXKTrA6eFyym+061Z3g2
uyOTj5jOCGOCn3M57iDYAqf9QpTbMCUPNlhQnyO2WChP/tv/NN/ZNxwyNOF5tpCdGaABoS/mnT8u
3cT38F7Z+rHdlbfpklIhszDd8p0cq39148C9pJ9MCjyCBaptYMzRjncmDBUdJeVC+g4/KfDgDr4q
dvmbFgvly7dZQw6Vsch24knimFxl1/JMlSGNy9FgG28BHtspMYwskCjkqkvUe/PZkt1Hf/wC3WLP
Qj06jMi81+gHwg3sg04wyj+T2tMTSSRzeRxHDPuDPTBnnSCs2K65ZhElGsVWLFaJ4JQPJlM6e8TW
SWkejY91j1J2wVV6TVzJDdWlwNRA7dAHlPjQOxkTxj/DsnOmaJuyYY3wH8MhnYEZDfaavH7QPgaD
candynSdmBSwbLgZWNeZ/vwJjN32rR3vCJHmPKGY8Yu9sZibTRYAgP1VeJLLJckOPAfNVghboI7h
HcpwY+guy3n8NaAFJ/htI0R7tPMxBUHeCUgGqw2r6ixERhnPpwoKbaB2pkV+GZDEg2KLbQrP6C+v
KBnFeraN1sIv0tx4ieK2wyGj23zvvIFUEkkr1h3+wXxlIMI9KYbLOccFPfEcxRvCs5R6E4w7dEuB
AE7nBsOOCGifvBugmcpF/TcEVyYV/pYyDzpUsxpvCQ5lZeTniTQqykWJJgf0FbaVQFMvIDYhXhIi
xm2HmSNd5Sqx1+sQlYBlA0WK06pCjO+vpHbfmE5T7NJs1YfYhUjdtrHhwZejXrBY8ontRro22WTw
45qkwgunlzpDFzlamyX2FLAsZiePTDaZyq21igoZAYy1tipH/4KsgctkzF/gMYGsivjIoGb5najE
GYBMMDou+xoP5LLHkkI89WxBXOsoONk0OC+JM8A+Y0tkB5SfNQvAIZvHKOar7ICIgeXiK6DpoiWL
rDoLW7MmimfLcjfiLWCxBRVcvBEN4ldoyWdbzuMJAWB0CUMcHZ7w0atmOpHD19/hpM+ILOLoXSkr
s4OG2uA5nlBI09WmuPnMfGJJTQ4xpikp+baqT6TTSMU+ESGlyV2BAFAGILzigfaBW05Jr0jLOQxI
ZncHUyLEycnKB1OA0JyoP2eOG50ko7cNnu+RFlsy96twh19ECfDTQcat8+5DlR7GL149XKXmEbfP
GF+iCSWh8DIQjba/3Jy5a8DV4XJXt57InwjtCgGL0BgjjbdQvimo4D8CWpBT7b0Qlxo8cc3LT5/0
wHd7jyfVXJKgDZFtCSdy+lRrz1+yEkfcpPK7B/JvpBKqZVwoyo//RezTtEp15P8YIsT0X7Yhjclp
c17kAmBAXgSY38e5ammTUbQkB7On6AprIFVEkweLzwyoCaEhuSCo2LJd0bgCo9eX1e24zwz1al4m
FMVm+idw4PCMGfkJgo+foGn+YacIqrUISAs3ltsJWR6LF+nGuN7Ix+V1D6dXB3ReEelrMd5qFnmR
uDMjh3P4TyQCqiSqwonCdZGKvBWktp/ITaTKGcQR/k1AJ8JBZoWnkc/Dj1aGeupINNmntIk6/lZD
tthRypqx92EAI+EJ3VJLwjV9D2dKAluKJX36NF7F7xTsFMqOW+Xtiy2+LmYrCUWXd9LFQ4xq2Yge
yAw5zxQNcckhg0onAzF8N8khvdTFqiLzxaGsg2qNzXBT+NS/DOtbIBMb7TJjAIfcmuiK/KM/9kfD
5fYJ8QOWqMCwgjiG5mIZGg28ysTq5YDnwaUwXUP5o45Zlu+69oro4yYqqplTRQSsKXtYbw3VpI8L
ALqATys7y1sNFyhXs6T84y23CM4jjC+/c5MX4rkkoBQrV/eVym695L/76NlzYij5ARuoGR00YBNL
kQ4RqTLAaSVGEy3cGRCIQOXSA+X1L/GNKk4K9vwGEwD3ynCXUMcRFGMjj8vyK189vYkmoKS5Bmga
lzhJDpwzRBcSb0iqkbEOyjvEDuyF0qBNWZRuCaPFHDCevD8d/fxNIJ9XtDtrb2of07DRVPRXuPQI
qEQUDOSEJzuhR+3qB1Darht2Z3qmMt0pddJW6LPnOtga0r00N3q5Ifmm81ctUMlVwLQHsKrU5AZe
NCJBPMapTLlF+VWdLRbhDgOHsgtKN/mJokV0FzDlKCYdwOBmO9RC4kyXOSRpGME6EI/NpiYcbBwP
lacuLeCEvv1nSo+0PYsSamBoo3flb8Ppx2BU14ffSvggE+GWCw+DWXxc1j8qB47t2ciujjCXEdGA
MBdzCckp2VOfTVpTzU3PvxmTF4i2eiOhKLE+sNjr4jIMSVKxy2ydbBDXsIEF0rlCydNjXeMWRtI3
XifoS1Ql2azQqDnFPJgMCHa7Y7lo7ib81A/JLcRfU0zHvI8KbvpJs5cRn6NkTWzLxCNZlMdcvnp4
O2WBAEdUIu7IHFgfRuC3YKOgwgFAbDZmcWlE9oRDE/zBHI7tzop/pWFTDO8WgxqObkqtglso/kkk
0EbUX5qOUFL1/R6ALdt2y0UQy/vQO3jjqkq3FegJYxi+UeTh0JRUqjQ0oUZ7QRxI+MLfUxzymnCu
S6M7kr2Q/S/oXvljwhQSAmGoFBzys7GoLZp42wrocGjm2esjaYs2LRgdWxB39IgXvzkHRED2+R6b
hfiKinOq/gsICh9WQ418dTNnqUKQ3hJm8r1Eg5G/ivUN4EH0RygDBizuSw096cgwqjuI8MEn09pt
w0Ww8x0obIR6fMBaT7sCbQGbXOAHQLKHUoM2DnWDM9mMXOrgaWzFbVDSVrmoVkK4xELbGrPUX7gV
5d1qt+0/74BgR1uWeLMZMkfEqAOGmAhlLukqzMyvApIvW/sgvZXTmJs5kB5ZLneaxp86ED63pIm+
/RDVN0BLCDMSHuuSwZlNHpuo/CkHd+0W0agK16y8xCuGjHik2wy53prVLIs+p+BTjP8NCj5wmFDH
HL6F33wns+P6GPrG7h+i1ZLSq7DFokw8XCwU/wuJBuJIylw8TIRiSihvDGzN/UD5H4bS4j+OzmPJ
USwLw09EBMKzlTBC3iuVGyKlysQjjLBP3x+9mZ7p7qnKkuDec35bSFYD2KXp25z6NfJdsotCsOzs
oB876Z9ELM+OWaisH0GwSye2yRZ+iCPp2vXw0uovHh49+pOvn+ROOMCCU5gmEiLV/GvVbqodS4NS
evi/9O4UFcTmEmRIjGX4xAIss0MX7T4TN4MRItKxCixfhGpRuGhnh4GtIa7nG4k6difng9rFU74P
pHgNJD+fLXjOSLGaLADYTfAGrQ22eepASH4Mp4I0Xkfdble4WAMHzScmcUaE9NVd0GMR5Zk8imDP
29ZJhx+22saca8JRdZHi9YyND/YgUOg2v80gKXTcv57y8ezWHogibZHz8nryuFegTG6IAtsAYcnt
OsKqcg/Tl5qujWQvHEwyROal4QgOh/twHE03DW2YAQpR/WSln7Fmx2jrNaQmI09K5LbWoFyGYKtG
m0xahV6Zk6HDv1H01VyV/oUyS6VH0kHwABBS/0Xx5B83jSv3z8dB0gFcRjYIYq9qOFSqnUVbsCIR
Rbt5iG6NzeMsrLjBpnFkMYkHiUskQHk9MxMrFvwl0hP4E5+cdU/c6bkzZX11vDHkjOkfSLYdQgbs
15nFaxPcVEi6td4em2oNBR+YDrIUHdQRK1bj4Dol4urQjgd1OAjC5NCEMqVEG/1GXZwjmXChk/qv
IoIFA2L78GVqTyAJJJs02IKKE8dkTx2WfHUVhDgK06xyR/QWNkKWUvM6MqpJdYYV5RzQRp6OuQ0l
zqThKsxhS8we4GxhZQ0al/h21iyKD/Mj2cQL9UXYVV8eswJBzd+nWXGOz0wyaey4W0U/xWFqrOZI
SJcol4L80BoJjKZCUhz1QBAr9vhAZ48seJY8DSjFhG5atfXMHpU1EMB2Bj5KYVUg+XacPwf4k3Aj
p3ddJ5WInuh0uNA5Rc+bXYge/A8jOjTicH5/WJsvXbma1G4mWdK/2JqPuX9TQrcHzzwQB6j/vvOp
+XffI8Nqs6Wfke01XA3Wi/FsFGTw/ePlMJCqwUOM73Xn/6ju8CqbpSLdM6KLtqRWfVXySifFZVUd
Od5/wHnYwpX1oCEYRWxiwwp3yyjcmBPIFQHdXapvhVlSgvhunTzi502fCHAQ+yASIMc+Si99fJCj
f0RQRXsEbWPyLy1JnHNVycGZRIRL0jmf92nGYY2b/TIjJeGDU+ZF/kmTOlS4kmQSr95vy/QMdGro
VpfBwfSJAPWolYdqD7BdHErncyWyTWsOCLvR+iuLHXv35NtnIpqnW+BH03unX+CBwF7vEtLRlmQU
496n+knaNUeGPnPfB26DEKOetA/QPmPY5idOxpuvfpuH8OrXAO9ogj3xqGzZI01S4YT1+0bPg8Mw
zf7MtzNSrgx86xp/sbqhqgOuf09xMEGW7WcVXuQXALG89KEafnxXxCSWngXlpO6DW5Bs9QrEdCHs
GXvwyvfz2Us3V4BOIolCmT2GNpKhTtx2Ms98/501aE75gfGqQrvKVs/5JWLawGyDRfNhFCsGwsqh
Bhj8iBkdwqHuNlq1CX5AqBRpFezwGGClh33I2k0rbRiIy5v6yi2iBrikjXm0hHM+lFjiMW+xBM/Q
ZYJwuUwhVFoV9WJ8VgeQgR2a3Ea6JGiJaddBXATi5QQrYi4YbfIlhBSLIA5vGiRoVBJWIfVnJY1P
ZaW5evmFrYtNDktP9jNSAAnf6EAWQwQPrZcTJNEd/WYbK54mnfnP2Zqgp3d5EMz9x18NlYMZHrxD
9i9+YmPi5Lmdw3kHCwKfqONwIcnJ5bc0TnsXcvrW2SE6qGw5aJP3EZ9Yc+stLlvpD8Oqfwx22pH5
sP6rNprrb3Ov+St37QFoKz2XV9YZVkMkIeCMi+yXHNlDsc7X8XPc1V/hDTVOf+yXiq39lbdoJ7/8
b36tZgU3ySS5k3bajgXywSiGy39X3/NrT6KcjW1C9Zo1Lqx/4PUWoqPNbK+eJTf5Q8KRbrI/5Zs5
FNSg4HBnpueG4m1s3T9+2m0O50AGwocZZstZ1onAtsCrzWcZfbEZ6FY27onGlIGXWdrOMbeWsPkg
VU6AA8cDGzJTDxoUUlV4TTBwas/4vaAx6e0EexxBhBh1+N9o2CpICJ9sHrrXsnyna5xxYGINOCZk
fZNSrFQ4ItinuSwnQWwm/cspZ8iTlTGpiLY1C4OQgidMUenzYthnJP+dJ1y4IdXTQngKVBJo+9sV
FwIrSe0CcX8gIVUXSkvactYDR8v+ihsI9Uw8QBZb7MuIyT+ml3v+98DkGbmi7LHIdGshPoAwx/1j
qqD9V9OaYKU8+Xzp9NalNtp7JsB8/Jplp7JY6XD9hnmkh7P2HUZxwWTts+zGy4/9o/gipXbKTQK7
xcVxrJNzRCTZQj4MdkOi8in+FzGLEMgrEqlSOQbLgrHQNGrzUKd/QUdgvStCAEPeCe6v9leQ8Vmp
u44duJaenDyclDN8vGuWgkbxKAeM2OkRDa9YQrBrQbYA3rROqt35iqbU3slXIoV0exE3BBn0aNvt
yNPG/1/qkSASGDb51h9VKNuBI4FPRo5IX+ZmlhyondwTTWnhMGN8CesfKfMw1ZAHJparvNyk2hTU
pVqzFhsXjg9PedsKf8wbWyPgDOco9k1i1+r154UWnld5tv9EbvBeioqbNR1W9+eocryA6uQdkgD/
Vqaq1WpAoORMGZMsjGn4R17kPP58yyJSqZ2PH/wYNAgfCaokTjI/loBloIg5hDsL+Vhu3hrJfyDT
1xK4o6lIxtZQ2Hz5xrKLT/in74TocN6pe/JEsmfHkGA+SHiGSkgyvCHJi5i9bpMCUBHbNMzfy3qV
v+gnxH8bYW+ZrKHELQAPED/OCXGEU8D5+2/9T380EZUOc4KCZh7MOR4sDmffJuZvnsc7WSMQmSTu
6MXrMWlQD6h/oXyRw2HHEzjdL5S8mt4kOX0QvRDq3ow8NDIGkJ5AuBOXiwQ474/LvyxyBm0F6xET
2jde8aBKd0Tyo/hF4afhT4Qb1XGpaVfXDCUxZgIIRF1HL1ytgnMM8cYn3PmWEoG/nMMVf0ecPXsg
8x4hgBcDgyt84IB1WMqiX4zO1puUzJxY8X+Q7lhoOXKTnJwt2nDNcQ4/UsAj/sYu+SXBmd0g+vAH
INm7BDrptgE2MtTJB46lbpntleEGK4v7i48OlyUOwClO+ZnaMlUihSWt/3gtCc6qkF13Xqku/QiH
SLQKj0ux4CDfAFWm7RFlctPfOm3KSAmUaHImcs3lmAo4x1DbvH+C9PJWPcxejXJN5daNEnkV2yK1
IgwiOfgMM1+Rv6qVGi1rpug6OHxM0v+jhZ85ALgy6kFYJI76j80TxfaIfRcFo8kfBXTPdMBDWNrn
Ve7i9q6foUt0U67808SL4h9mM3QhA0pSjlHkl2QJcdwfSszbLr4IW/lN9+aayG60XETgMN1yDfYu
ys9lfBC/u/WIEQi1xblFbuXUN5TFXrwlv8kGg7cx/+zVYAmVheZyC8DjwVGcCSVDU0S0Aozgi5nN
p+SIRDz+mj+JCdAsSu6/CKfLPR53cVlcQ1JvIG6sWLXAS9lL05E8hnlgsY1LlkQigAM3wOEyfpyO
IvZXtoYnNO1BQyY2F9c8lOqBL6K7cx5oT+BhHEHEGFZu0KwnnhYPtCexSi3pXELE3DB9Qmfwth2k
Jb0hrgCZQMLm9J3QFQ432M++jYEegLW5Kpp0gQMhlNy3J2hWMeTk/FrvC2XHDO4DwvJ2yViIxrZo
mjn1krP81c9IliOZiG9R3Ovaevof4fu3BEFUZw9yR7MvzdL+mY2DM406NsZ4vJ5OBOWOLnI+kgaw
Ul7lJdcXQreUCouSCqTikF2EBocD+SWnnJ0vPHUorhCC+eYej15dbGVzJzkDxdicaAvmfFQoVz7V
5qn+1B5mDSoPYzYpomL7VUMmQ3juppBVp2ldcAcd5JM6KYArEllepbrgxqNsdjKF4fpQgsX7RPkx
uzBmaNqNLGFnaLbs3uuSVVc+CgiPvtr8UMJF6zFL7AJ+VjPZL20xPpGDDHzVJKeefyu8Rytmkw/S
v0mZpj0qYQGFpKM+IEYLyq4l8HFB+DRGNqSWsR0JlK6eEzp/gJ2dxpPWQbpFHMrK0s1nV5B97D54
Y0K0AaQ5dY+Ztu3X0oNsmV/hW3fhGvC5q0TRIHLR2IK9XtnW8vmDBZ0JQwZ4gOMlaXdeBkuf4Ef/
huGIxDh/8frMPx+HJZn5s9w077l20f6JmHG7LZkZI4vJOtvKWwBKoERc2zfyZPJDDnDV/yXwTdws
EvpaAAJbPcLVFBgAnX4H+t2c853/0psfIAZCa161Ysn3/JEgzp8GrQIhKEVn25FisGH9bjdJsTZN
T0tX0jVFWHyqLiJbaTycAXTSHha1x60xzP2D8CMcFccInzU9pycTBBn7xErcZI0r+NBy45Hdja5L
sq1RIZTrFrGM9JfCCovGvqQzS9gBfhfd17v5Nnnxeq62fSq6sI/MyCTSM8HTq/IgFYiqCfwuHu0H
aLsgQI1oZ56Ku7BQc0+VQCb+sSO8TzTRVFawawabot1tSg7MQ1qVtn8lFBvVEL+MF39jiUZRahc+
Vbrz7MpA3G5yj0IMxNuRg2YZXzuot1bB6LCNoZMhdiF/DdSWm79xeUSzYkJPY3FA2jCbIzhYcNdf
h+6YHeOvfJp8RrxxDuCrjbpfpEYACJfUxkMBFeHS1AbyigCSbZqie22ZPeWZozYelsnQA4RojSXC
sZY8op+pwFx8Qq+Ma+aoobNw3VcNWKMXOr8QSYvRcFTTSdYK4Mg8+ZE0y4Ro7+0IEf0YfX8c38bm
/XGaG6sEMLdmK6f0+v4sQsXOWWhRNujgM64vulxGpxzNgUwt9budtz/Ro5EW2JCJHeoMkugnK/LS
KP/MNYgvkNsPhW7dolrLKCz5Naw3llkstdyq8sIAhbz084pserZx278ot8JTBafZvd3uQIgyZAHY
aYq8bEOmervk+/8Qn/Foyb7UnSHepf7aeGSxy1Gecm53wrHqN7GyFbBWxYuQR+BfeLPJwJJ4mc48
6tGCdZ1TfyB8z6H0CiHcJIybw+uv2h2zmK9ftADJ7D9y0rjMwOeT27u8dRmMIaHhAD1MpUAhWKX5
7EkNn7f1U1ROUNtouPVdZLPk6LI3iePkNU4tm2F/WMc72mRUWFXWLKm31E0zrICCtsCrMOqF5I0L
YxPP7MBO99GwFVBp6Jv6fR0QJYabxM6LVfathEtCXrQbo1Z31FQ4HtVNt0BEaTAhQYgionIHTf0m
juKylw4pVh4KhCWo4Enu0WenbPaDlt3/FfZsZ3eGWVXDXV/YVNSF/4rhJFJj1C8MyQnguur0gAbz
V/HwTcKWOhsWBzSMB46zEFXN9KawbkCEOdG6Zy+80xC8+B9+RR+H12HmAbYB9v6W3LnSN1imRI5c
y4O1QUj/Kl7wy7Eb2m+HGZ9Pgc7MbYlFON1Ja6YRN3sOf9FSGMGpUVbvx5I0uEn19icJLyHaM9xs
39fapeVFMW2kH362S97wghaKqvYQkGp4HY79G4E/Zjus5ny3RxQxBKGQ+CyFj5RgRGXNpIPw3j91
x9Dj8drI7QoZANWic+NHrxcEdy1TPFU4pLF6oAdS3c85xPOSstVj8cAJgq3e70+EwkIDdi6a30C2
6IhZBA3986jEpfyKRyIu7E7esfwiQkHe0x1E8U+erczW4sWAkJ6GKoa6bUF13OAQX+Wa4qJAReQg
l5AxUc1fmXfIgckbFELy6Azl8mWWz0Gx0VwzGIzIHKYB50JcrLqvJUSzO51j5PRZk6QkHWaGk5IE
i3cum8hpFKZNTtHRSs7sqrwp9ZJvnVg2gWq7XUAzkl7s014hAJ2QTLT4V7ogW8aJaiTZ0ioN0Ajx
rP+kmJVTq6j+utoKglviu11NdJ/6QABQGHBuh6S6RLU1KZzi8aqptogg95UNDorl1MF1p5HclESn
eD00d6GlggvWzi0Z2HySnkzzC+HTzNb/AI2/xCnqiJCVjDkfcSnywNGwBklj6fzhZo+CJ8LrGKgx
2Hb5nnwOAd11epSZG7k2oklpVfHdflwydDpGudobRIsR873H6Vr8U1Q7hEda9SNqNGIPcg83DeNU
536+QaNZC8iuRZV8nzrLtJ+OfQjwnJ1KXsxcAHukWv9midseJdSxuWhzgo7oi0Jb5a0wk1WAJTIK
ba7vKLD6XwVMUzHLU1lOm0uCDN6Y9xqX2KKNPTBqpjo4fLyuCe3mI+cyXuBIIdBAOTNjqLHHiLhQ
Mf7STGIZSybXzaRwZCxO8O8tdDKbybAKl+V4IyMtXjVrtcctbCP04OHoj2Xhperdz44gphkjgzIJ
JgKe4jPhPNF4rxl5B/NKdjnyxfgvgF2aepNcXPMIZy4oXXhIpWDZ+FD4FHM4IhBVQG4fbNqqrLYB
xhv0UToxPn8hdgqiv/5XQi8mC7SsHcLRVSjsWaRLRCCQ0erFl/Ej/BImgmyqqg5MZx3uierSMhIn
ZyW+AhuL+2RR5ct2LZ4Z7VYw9uTPBdkGvZWxTnjPVyjBr1H2XTD40oFIwfii+O0lh1jywLJ0+Lql
cSVTVbjQjlYwiHeGA6BN6VK5nZWWdqIy0XRIvMjA2AcSr+mBgxJTIf7+Ik7L0lEMVmLrTHiRiaXa
r88+KZMB9ZjEA/eTUvazQM6FyqzTbuDZc1k4C9oiMuEAKIxtXd98JpM42HQlEoIQTqICD8wtfSQa
cyGJHR0dRw5jZkPH7OAFvP3gJIJNw58kb9QJiLTa+gqeq+uHvN0jQPkIZ3YTMyEj7UnjFefWnaGh
vscqwBZp47hEWVmI/mLn3gaJVzTuDCx9K9xbBNQWKfIMFON5nG0g4/E4llaX8cnfEhaupPwNApx+
s31HDVejfUHuhZTRlxVqtiU7nBhjJQLb/MVLqpVuxtVIc2o/KV+ZAvG1gZUTmgFOZR2DxBEOXLMF
sngu0Yra50Mr4Ku0/L8iYg3a6CGj9Loo9op0JMmgWyfdgbAMwMDolgpUKTybcNsn37I2zPnjRW8L
hoRkcgX4qyZGsN8sUgKhbBNp26njgi2CVdUvegKJpkyfRctGiiYMtL4h7soKGRbmcCu9LXjGdcqa
YhcNHyHd9qieEtc8fICEy3mFsRBs4fNIA+yDIXUaAEgo/Ak2Fp2u4zBZjDD0aJAtbDAszUR/ZAZ5
C0dCJ1F5yTRJGV6gOQGKkhhvKyDGDOke4WORgNTZTD2MIUmFvpqwd+JgRwQiCZkQsfoPRZeykgCT
MRdB1djE9Tx8SDwiscbvKnXInCNoFXFJnqGYOGoDA4/EesfbaldegaoJaQwCeH12+/BGqvxDuiHJ
yiHEhNAuOlW5S1Xha5KgkOQoPUXxK4Ne73D1F1538rV5ATluqCTt+Y5gPCuiZ0y34OxLTS6G0saZ
3nPoReN3qKLnO6Wzg+qgg77kKbUlDa+pIzIYoUUbCN/FF6giJsRAzk9J3ohujcl3lv+KWsdF4SWT
G7iWKEjy3sjsZvVDYZsnUaIihf5slHQVXKKApbzg6pf5pD85+Rgbhf0putedRcKi8X4p2ArehIEQ
dOvM/smylb8IwMQwIFwM8UeQMEIg0VWhvd+KK7eXKuCiU9wOEioi6Up425NRtAPgaN/kIjSH2CVZ
azJfG1Ar8M8qALgBeWACZICWjvGOhLeS3U8FaIhF1f2nbyQ8z+1RvRhZTzTtUZAPCW7ipLy3ACUf
GnV09BR4qM44LfEacDrrwBcWVTmskDKmKzYkRULsuugNAJq5T/GBi9bVRArZFxcmQWNchC9oFGHH
EifxAE0qezvMvor2j5JLsAqagNOHDJ2P8RkiuMN9ZmCv+SlFDCwjhVD9Xz9Fo/OBR7CYN7MLITun
KHNHByTvZAxZzIgGeGtMJptSn5DqUHNFTc8MTBqx6iB6Qh5ziGtIIWmMXkrdDy8pja2XisFYc3Oi
cYtbL2lEzTgmCdQZWlt5Fi+lVe+EKHLikIKogq+wcMgnNmgpXXUcyWlg7mhxWtTxffDvCq2HEDqt
+90co8EjROMgS5sRrVaHoZJSRj6UDhuG9PlpeMWHEr/urF9KkbYIqnUjLafTIOpyMm2V/5uJEFOS
MGB9MObv3p+ArYmH6RdfMkOk9mEQgrJ7FZ/WFfnSRv8vLr+JJwkmeY5MoP4mRSKtTaoLDnA2v+pN
hdt6aq+fmTfY46SlOGNbBMvc/yO1fqpKWbfTEG6bRT6Xeh4B3enFX+oTZ4C8kpX/S/V/NJhqjKLN
d/iSjX9ogxF+6bsESMdRaa4xvB6OY+oVtRJ5IQBUdm7GI6ZQCXOW4oOkgl/9VvLVD5Yi6eWkQyv/
Xr/pe+ULhAfDZ+9F4jPMiwpD0P9GNmeRBsY+g+TDw2gDOCRXWAURdG6f35lcA2FZAMkhNFxiBtOa
I5V0ynvLb92hyg9exkbxDA+LLUm294Dw6x0i3PrK8DwuA5Ktr4Yyn42/ww6BLMynzCS11oNdjWiC
yzEe19KMkEg0HxzZZ+k3hz1sLJWgmz3ZpMlOPPfmbqwwxsxhrcigVKYsPRJRfeEUmpeczHpE98R+
q3RKLYsJ3EcjTSD2X038NfZyRl2FOLkc6/GJDKgANjmH46T8gLiD/EuUnjnAjaS/aURbG4TpmgY9
BJCnIdMdHNq6aiYMOUKPahmfndK9VJlYn28tI2GB+mcMurhxY/ZGgBJ8JVyBgXnh3GCdbMFoiugG
6MxVg7YjsNTu/PmCCqUvihQkn+BamnTmaXQdpU2HF45/4sYuSULqJdyE6/KAHPUzRTwQMMHLDFMJ
/w+gNifedt1dBOoqN2b5SjbinhZS8SA+Gt0OiqsRWcMewQVGQzThS1H3pH14exfHlswNtd5IlVc+
ip6YPWfKfpmUo9XZLL4/j4b/5kjxOQDrt/MXF6zJ6dgdOwOE+ZK++TiJlTlJp3LwuOqQ6PjGYtiR
CIsFFlMmhKHu+PCpCHvjbZl4mvZVKYgpl0TXF8g3ojnSKjygtSfKjxpNsOjIaxXc283MuXkkETuy
GgBlG2Bvl8DOtSQTLtlWw87BfflbNWssyAFVZLaeL/G0ERfzXmQ8Z0Dennl/0sSEw+4hN3tS1EG+
gdPe2zeqFVyK/OYfp5gLqx/GFDlZtbmdEplZ4K6wPgD14lM7cSv+k8/KN/iKAUCKpI35G0n3AqCn
+yMBFe8YkLqDXAQ5CfsKGdAHMiRmXDZp/giNK1iIiTCIKlDfwj0T+EvUdwj2LYGR7rOExCo4yeeI
GpotXQz1is5KPhdOdmP0sp9MxJ99QhqJv6w++QMS1oX/C6U/lG7zlJaAnM3FPHKcjebdP6suTc/8
kTRMLCQp6XNCX4TtR9gSs0KgVXLjwcElc5eeBlUOYG6OOvzWR6In0LXLX35yHoXv+nOqDFfe16T6
OGQuyg66knQb2u3vJ1gyooDzCRXyAaTsFCY2LmRAwsw63kSEe4GyYYMVzLNc8Lsx3JFc5qRc0L10
+QCVbE16QlztnwbCWSnucKgxSNqEnVumTbz3HhVQXs8zzJfL9KjQeEA0MJ1pvCKvgTY0QVdgV98F
G3TPLGeuBngSiYpmHpYV+UMS7bbYmhJyJnh9qphSq8h696eW/GZUy8/ZTDjQkbcIg6X0f2wl75SS
bLXBYq4MKUxL7oz6YUm80hFSJhtOElEv5KTK0U0mqCrIP7bPPhdh2BBg8lDt6hsFm2AeH7ql6Q3S
FbcgFwATRC680knCE5Dn5CUipwMF44wClEGR06bhG2wc4DwcFQiTue6Tvfn+IapUNk+z7k6iofHd
HcH+VC+Pb0jMZOaXM4zOniKdBMyTwwXVhqZuW4z6b41WQkBFk/mKLAO8iagJivcmAAVBTRIjO4Fx
zrIv4DGsZCU/cj9pu6fOg0kXfvqg05siCCFJDFpDPt2FpCl5+EJROkRTjeujFNaJ8kM5SiL/aIon
5V/QY/1HoYrnCqckxMjqwJmT17u6N0RIVOeYgOtZvM6jf0Sbf6LXlFJFbUFLfYxgNd2BnAGRnbZj
K21t6FTTkeo1kiSBBq2WbJyx3RaJGxN0ET6IBHgjB4K080qDXqiNj9HtIO5CL6Lxh4hp+hKYWugy
sdjmKM0jcBkymx/f1A7Rmd1AkTwwsvzaLUP1Lj7rMFgQLxxfY74pxC6xVWw1dc9PpqB9nr0lfqk3
kn30MaaIFC3+1bq/NzNS70lkEPnpNqJ73molSJdwGqfwT8nnqP2jekqr1xByUnwZIR95LtoHXcmx
tJYPs6lXdK6KBEl9tSGqsfrb6PgYlnFDrc86M44Su0/0RnJzIdWU3Rj+qJZs6d6Yl7qAKeCQ9odN
2f8TeIVULb9NXlSr7P7gfYhsmb5+kVQCcd09i+7Ro98m/YddJZwcsFAfchRuw0w8fH77fEC+F5IF
PSFrA6tSGp37ZIJ0v/r0ZYBos+jOyh9Vu0P4KHczWcP0hukNLWDVpJSZgQCL+Ga7gwHwVokke+db
sJsMbsMUhkX1gQEXaYGCRSvtKuOwlJ2QhhpJ7BbK+OvzWVTiCh9V/12GKAum1L4o/i4Y1fRfDTy8
2wnqRUhvWYd3blPKB+ljswWPNvcDlnX4HHYOILZJhth3yDBku80SW4TdBprCVopQ3ymMQxbcOIQ6
0hDQarwJFKfIDmmtJyeHVHYxeoi4nOFbj8KA9t9CMM+nX5Bfe37Hj7dIXI+NfyTesueN4m8d7SsT
FHfJI0APVYkRzs6/yVllPEEoukzdWtrnBLCM82xHhq3hon2qGHl52whoxlC31jIkAIiFvmGjmRFx
+PK3q4TdqaUfcUNRWD4ejQoVcpJ6crHW4nTjJ9fk37v5Ag2B3SLHcc+qIdoKkvNmzBftZ3IkcQb3
UJPEcVA7ThQXk5dBUKw3E5dKsItne7rUP2StCLfPN6ULwWz3FpEi76HbaWHwyP0W0SRghYRP+7Cg
fdH0nlnmmWk+Q6/AzJXyU1I2Z4Fv9PjE1B8jEpGDQu5YPXzgR18X5a9hvBTeSzIWEQcWC/B6SbqJ
53wJY09shuoqZL5CizEN49ajcmNDHS6oHmrU5rPV08Mg0xZg0AsBlIf4qbdqPobDLP8jnFgm5ATx
gJ6vZnRwc7SeNH2Smep/jG6T3Y4Rol3wD5EDkhUK7Ttx0TYi04+VENg4p3cG0Cw9/cuJolyLId0i
/LFcP3YGZUM+8BTp0Cf6cqfXE3OO7V+hKQMmrXnKeLlJaNO+pC85c2k+LR8oCcfckmROfnH/blaT
6c2LhJ+4Rz7CcpybIJXAuD0Zk4nyGxXIBjqAZWWkbWwbc1GX/3NxMSLVz0kK3BnfQAfLWaIhJ84h
/UM1gL8O5ag/u6mukLlCOoGXuniEy+s+yIRdBHu9ChXTbH7q5ETSq/hmlv6aRIDsgnlrxRVNzlSq
IlUnbU1GFu+p9avAGcOi90nPtQE87FOQ5qAsAnccVxlvkOGOxFoNO212q6mdCezGKa2Mv7Q2vj3z
OzjwXogKXMexG+/v4FCXyzH0ktmpZKOgUiWFa9EI11Xv5Vlk3ZFOZM7SEAUUm9vJAysCYXtkHoSb
uOS2XWSo9xJ/tDRjqWnS3EgdMOSHRtbADLe4NNd9u683IYNVcm75Cdtu0zXbt8vp/uDNr+5iR6ua
RbrCxd+DGEbNqrwQHq09wyNpswJy0n7byLZIagvQ7ZvyMX53QiMW/h5At9KcWbTFcBFVy8DHcTuP
tS9xpBrl4evLhGRT/HIGwXIE6CKpRlbVYW+zySpIJeI9l0kTWqTmVQA2xjn07deQO+bIuHQwYOkx
gNGCYO570Ag6LalQ+aySChKc9CBW2Jbtd5/1gj0q2274Eg3TakeucrdpgA+tlJQqDR7g+dkDsgjd
ppeXXZjZs+quPrFr+s3z8zkSJTIbblLqquuoIBhCmwt7FWUri4yHnyAlbOGkaI4C7jUaJ1orpzQ9
330TJaXtCGPLzyqGZpomhLnSHV8+GqTZBEOkVKTthQ6o5h7BS6JemZBd0Q6VTSQto2hbXfxbTjkx
cfqL4tJCCxMuQdFiMyftMGVwmzSQ/o9M+kji6f29sek/RZHituWlR3w2JxRkuFGMrUrz+JEtp/QN
DScc7jaA2dHpfroCYl5S5sn6HS4/z960AMCKqxLQIWflBwgb3GS4jQVeGhzDnD+afwim0uiriI9m
TiA4xlohdIX3QwX6vECMlIllPBBG/g6JO0v2M2NVbyVo32mTYEvF1XnQt2QanFsEGuiH0FIFjrH8
I28CLReR6zAhUTSl3aQ/AgHys/sY7t9sCNIFe2SobIPPvngvUyJdtrRZDDNqvW5kH1TPXPG67FnE
1LVcVbA0uCbtm/JMkzAvVCyff2GzDmhVhr1b6W8n38ZHDLTtVcLNzwJ4YeRDFWi4xH4oHtMcCBKj
7zokXynwwn0MUr7uYANNVDBuhj/QG0vXsOTTXdrDRePUrCtvduTQ7bDhch5GfLdHSXB9R79KFT8N
1rZc+Gra44x5saZ7k/CSj7bq0qfe3fRmxzVdQ3EQ6WUVOYk0BNTMAy8DbC6uEYoPnR6GuTIZa+EX
CUFszyZrBeYW6lpGCC8rM6eE65b96pZsSxDuMT6KyqEOlnrhFnRWNUfxkL2dkcC6mp4G6lCxAQ0o
jEFiuD4g+DV905b9XGPC7HF48mnJ1b28jrxMnX5oiHLS4La2gA8IcHIQ1cXIuQVBG7K1rdqnoW34
WnhglPemieJ5jWJReg2/YrEJzVVgi43Fx0bARohCjznwqHmhVR8LqudQxyorsk4CJ6js8JvipPic
6gRlUGPIbB2dkayhrPH3BkPPgvUhc/DDrSl1/v1ggUjNQ+fof0ysyVNrYOUF8jV/zc6TdjSNidrD
UMg1CK+VckrKV4q8d4VURbPxwKlzIFuyKgavZIYTMDkEK1Mm5OKgITHITwIupQeL53n4aqz0TxFv
te7x9co2mkDfRnLgB9PowlTGTJ3cc5DtmegUjOH5iZRFBU0hWfkAn6TWE8RGCkYS3ylkmupFRk1Z
GOkvzH2/MR3jF+AzVpDccKsRN2xs3z2dADZWZVFyVGVfh4eB52ZgbLGRT96CDfKLCOm9vPmor3G4
D38JByGAybTXanQqMkQ5FT7Tv+ikMM4MhOrjvf2OaoeUwn6P2ncuklJZOumSS//N7/uCkRaZvHjr
NrkrbUU26PqJ9I2MlkXrIoIaSI8CmEDnQd8DchY6D2aynYHy0pTBWt2BCHSh8ym/Z6i3xY5Oo3L9
zj0ZfYiu5K5PCGg5+6nx2QlL8aR+aMEAU4vxMfSdG2705KiI9ECuDeJvfomfD29gZjEDR/MfR2e2
3CiWRdEvIoJ5eJUQICQ0D7ZfCNspI0DMiOnra1ERHR1dnVWVSgvuPcPea89bZtbuWjA7Q0Jb0PEC
0DE2JG0emQtYK2QP0cjjC4gqPjTEwhpndeicShNY+02rkfFiywLq2pZgG2OED7lxIXGgvMt4i2YX
EbNEJ3OtVaGQBIpq8fF6HZ+dE7W2YTil4pW6L7IG4cvZPuR+2ZYMGfY9aDLT/EMzIZGVI+Ep/53M
fsWllJpXKf83aR8WP6jG2qMxwyn3vOlZ5lW0oez/VOGYjSUaIshuOlBkv0mNVfIjrBI4+MK/BGmN
lfsiKEDsqoh2P8e9avlSjXpsOupYopXVi/G+FDK+l7ZZhK80d/D1LVLx79nb1XRoPnT0zV4EEWA8
FNZeSv9U/WfkQZ2O1pfkRheT6ELjG/WGDIyLPS+cgm+JXM0Fx37zFR156KSfdMXj2Xkt/XIL2WDY
E62ATqPhOVZLngZfLI5JdUb+I2i8AMk9oanPN5xA8QzSX7XohpCFGc1GXyMgWGHE7TasY9pqOZJB
vy7iL/nTPOyZ7pBvS0DV1sQd6KrvICrgxVOMBzlmtfkq4XgG5ISZb4/+IfQSUgdY2XpP3CkA2Dxo
WZ1Ou/eNHTfWlrVh5/nm+VdvqAppk+JLJPP5PvX41oFhMAo776KF+JkQ9QSDi2iQxePd+/pncwVM
mbo5zNlqnaG7gZMVAUfK9+UUqPVqYMQESUGzI3ByN9Ru2qnm31TjuHOf9zTZWsdBYTe2GMZls+2Q
Bs8c+/uVoGxD/1CfJxWAUeaGlQeSRfSq562c1qSKUzIIKx45EXL364MNZmHDqBaOFMDcz+IG+2Kj
gHNbqr8S6PdF7ADOzWmxnOfXSMcCdZ5tNs/qBtGcdmwGp2ZOSBSoP48vqzVvCZyHKnaFr2Epf4j2
4OL9LGwoM8OPxUCLyqPb9yhoHtiuxQPSx86nW/T7dCvcClTpR+NRBuEOxSk16qFmvYrO9lN3pu9m
y9bmzRrmjMK+TT3RZubBxprqFGPNBT621Hv0rgiHPsUP8kGI0apSh36cZb3glt+tBH6H30vLV88T
n6h1SI7dW3jTZ2YQyaEIWbqHKs4Jmni87yOiDl53GwUAwgqF2wFLiz2QtuXGCIfgW7rf2eFd7kc+
VXScZYTi0rjha0oX3j8ArT3LvY/KwI1occdgcosSj1HPn/ZXI7d4st5GHbL8pMpmYPwSFlWyjuzq
zLI5s7ynemESMHyFq6fbMxckyoYF1ZojEHsksazDoWQHRRRV6GHL3mefsXRgIKK80MZGztnYmgQ0
7VUXvGfNwO6DoXLsKLFL1N1YrFMHXnqhAP5wmGtglf9T/Aisq/LQ/vg8hj2AR/EZWoo2R7PHYHme
o+nzuprxCPRHn/KK47/BGifoq/5owNeY9pYOLfOTH1HrxutUvT3LQ0KGAL0zHCDE0MWd26F1qL13
ArPiOQR46BdACkzVTR5M9lHuogHIl+wFUYtSMsBEgCmKpm1fwHOENsZjzqgPf43NKlq+o0/oBgd/
UEJPYWwrvhgOncXwwBnLBpqatXi06AQAu67+DXNMU3R7XRM/ucZ3shooX5koMK9U1srkouEA6s65
vELshFLPp/yGqB4RCPorOIJ1Yt1b7d8lCAOk5nAuWJOzr2hCUs5JmnuXHLEcbfOcsTNWby0Q6IDJ
3K6yD4npHo8MDmzOgX9Ys5h4j9kxI/eiC2Yi9RspnbzqoKfJm9fzIWK/MBkt8nYyvkO1l0g87VSd
fKfNBkgE8Cs0ys+roR2eiYmsiQeDi4v+NuXz8ShjloBedx2TvapcM+nHAgJtofxG277poUWW7DBo
lgh0msuynmhoRFLrrDmzdXn6Er/pUks3xAXeeIkezLei5k7YS/v8e8kOmhBZXFTIqIb+85n+a5nI
g46FQBoxV2IiWOUf8zCH537ktzpZYueW+n3sWTSQxfx+P6FBzPsd1kpl94XSPRsfWX7UWImpXG9F
7BAJnPvFBYcNq/0hCWhUsUj+wTkGA88quFWAOB6nF2foWc4CpO1YMTFtoqehv0NZQgWLA29sN5Hp
g5+EENsxAdD2MLEiZyNFF3yrhYMIBnb5y82ibdUdLNlppH9oWiS2pyw1MWhPNplC4MOPeCsAjLLt
vCTHWj9EdkJMvLioA9bAD4WV/yERVuMFIs6KlR36G67gnbWm8zRmZdnCj1qWtQtxL2/rpXrHzPN8
jKonm342/uPXmfQ0aKsJmc5/pPgMMxw9aossDolEkM8+FFv+oW7DJz9x8JPuaqvbkcqK8NnsNlKG
tQiZ5KUofIogPY5vqtHfRFq/9T9OkrHca+3WlOxuTir4hwxI5YT9gzK4YdDrAcFpfvAikR2ROXLt
EvcpvyOGeAgTBR9VmPnxqrdW+6stBwXw0DJkUNXcMNlPD5nRiAW1Hpa7fHymHkdu/e1HqIWaH+Ze
SLKp8KoRvfByNTA7KhajemIpqrhV7fXDXVROjAsKJOVcqKF8i5iA9td8+Fb0jclJIAJVQC2FygzU
5kJGDk+/a6Se5k/Wriox9Ns8S5+oMz6QKT+9aVV/C4wBMlglIGQqkYr7s6OUmdIzilLimItPTCQZ
t5WKc4EP7qVBru3po1L90P6EF35F4qviolVQDUtg6D7UF12xI1Op9PGmcI3V5YJPkL6teJQg5vbv
HqjFCtUN+x67ANDazhp4TlCJfGpPEdFlQyVEMtcG4z3in3yvBqJbbIYktjpr9EvDZshXrjFQJ6vK
BFLhrFIsGg061WPWuuWt3pXHGw5b1fDlyu/XyW46DW+neLtosog8J7StGn9YUjLzjBt33i4DxNMd
NCTzEtEWRHhH2blU+ek124bdPjXCCPkc4Pp7Hcau9XTSq4pFNN8+91RF0ReVW/SJcrYmAHg1rnGO
jBeCrJ93czwMS+EL5RP+N0pD6xiijOoB44IiPLU3iUqpW6MXT/zJrdkqHbsQKm+2qRHiCQpiRZl0
nHXxgUrcbDFjZd699SFo8MmMoE3War9hTsEYjEiJHPuCvE4rbip3Iq+ApSGSNnBDu2d44ngmjg8/
neCY16T9LDSuT6fVzjErXk6XYWUKnyzGGKa6r3Fthgt2w1dmEf+a3Gf8oenL3Fr12hoKnpk53RE4
YwdDGMAWORde/ZgtNZs6YNPQb6zMl4bvvvOT72otHJXra7mRvfZL47k0Th3GUIi9i676Ze74muXv
1SyRsnm1VTbAsjNZq78yeCMwpiePSJuyacmYn+nAnMJVbLnmZngkXnyBQPa/Ym6ehTG/wW/kiZdS
Pgpf0IURHPI0t39WYIL3VE8d+vLv/HvmAwCaV71x3aKyUgIsC+E2U84TcDlswgU2ObQiPPX1/ok2
pXfr6gwRFacrvYvG4EGDRcgVgeyndZC2EnPxMpz2hcTrRPp6NkGZnZ8yUqzennBIFreyeSPVtPn/
mrumLZ+Uyvy8bh0dXIa0OI9/kewpMervf8nrh/ASHX/NywUG9J1sUOX1iBp84h7GtUg2BJYMfgMC
EiLjkrR7zSRVbEvn3BZOj7qCXqLEd4UcllMeEkJoz24tEVKNzaHPsay44PlpfBn/gc7o708xoLIF
t7jqccgQhDOt0C9Pr0NHLSbSmcy2KPR20fQrvL3qvUveF3J5EmhTJmUFkZJc2ngMCstWiCuU7xq+
1FlXyjZgUnYqs/F6I9K3vN+OYvCsz9El7cuJM7e6AT3KuXHRYzIhwMZ91PbEEKGEUxyytc4ZCxqR
uzGy/8KliMxuJdYEJFhM+XRnlryhvhMcEk2f2gqhVMrkPDumTJXeDLrKQ8yjoJxoirPF8EvhODUr
zNZZtSPNYeTUrtfCPjoNdqwvZAwab/4k47jHJYlXRU7xatPJNn8fEff8mP1TSLmV15apoQLGPX4v
NJ7RTXMnMU1hDiRdTYm9BYS0eX2ntJ/s+6oN8xLKVZFLvjKPlRag5/biFm9cs7xJLLJp/4UbHqcn
RczIMjR5+hO8/g53pwf/INGXzxV+9fZhfGKWj/Zj7XbJL+4qgWXkA6Mj6Gzhwo0sUqW9aGTfWIIF
ol0/03/jCFcTA5y1ycJgdmC6AvxDH+cQPcm0/Ml/zPyE8BiVJl8PM93XDZebOf1k+hEqbCP+sBeE
Vk+pSE4NeYK7go3Immct1+7UUfoVHXDIFUDGTsxhjXqc8mH3wjdQ7opD/EF2IZf4SPq6ll61X+zH
0UxIQ6DI3FUdPX6d1plvi4lm7PQLBb1pec1XTEeVFRsk1QMgpi29Ulh1iA7s+IdrndC0fE3q1Ve4
ZyzNmqglF7dasRlEsTYwUYaghZaRDYHYbvgOiDDV6r2ery31EN2N/qx3MPpOIi853z7kbIQDNzQQ
DUBk0tE1J7rxnGS757/uX7kvlM2EP4DJsui8Uztc1xtgyGym0WaZlo+iI1vL6PPYc0ibiZBzahDD
4lw49uDv0T3V0eI9n1MZgYUhS7FTAo+jGL6Tcp/idqUdmndtJq5DQpbufRXbWcGYMf1TRpoXZtsS
7X+cP8qcNKc39c8h5WhX1NhtcAqAPqDLV+4Gl1uDExTz1AemuXr8gM/0vL4ekcq2DHrRNhM2Btve
5NjhTwhPBB8Ywu9T2nBsKAccqDpeEE41UmLaA3l/nFMhQTbalxg7olzglVuyGyfEMN3/DQV7GJ4n
ef7HlO+pXxMjp4oLqHRv89gOF2qr52fRbkSdcGCsf7ykC6L5ekLVP1q86SDfSjz0z/SG/A2zS73P
h0s/gfr5eMJ+YdMCGiqM4X7AIqbW7Q7olXT693OO4XV49NDxTIryJguQdOOe2z47kPTEdI0gH2jw
5G6HiavKvT7kRsdd1zLllrHPS9W2gyYcGkFBEneqX3O+pkhFCfOlwzTQTA6WazfvpFyxvZSxsR5Z
r+TtTd2qz596/DbzkCd6M6Buze/yk2lM/dl9C8SxvbZN5lT6n5Sdi+jHINNTNX+E9tRoNAWwLCGb
fCo8sUWzrqlk8gKV4nlsvA5Z8MufCEdLUEUbBLrPw0A5/VJr79rCS/TDeNV/KmQvQ40A5Mr4r7Un
XOPIVdC2obrFgQSWpONOZ2AIfpnE0xPDqoiJ6MOMfzuy69kndeATGekP7bSoYcNA5D1wzsGPVMol
NpUTYz8RR/Pw091PBfamZX7mS8oAx+BtaFcDLqxbtjWOCAtz/DyfVgjrcD1oPssHExfOJ7f4HZ1d
6iJOMrZJFvRkAqMnhkQoI4v8JvEan2+ZuaV8odKKKZI+NdHNgJpqFE/KE7gPopwQaLDLqk8iqQ4r
T7fuGUb+M0AAkAS/NtylBZN6EgP1l02V0mz7lD8755wanTQg8IX0EM3vyGJosRrls0nt1KgHwThG
/arzfhUN4O8yOQ1KEFK41Y41JyXuKiToHFTU6LkNb4Jz/rpVxhVf4TvZRuPG1DA2BvTpeLv1EFrI
koU0DxeuYaoI0RVZkUQe8qIvbtvYpWPLNlS8+FsDPFfM+qfhOKcbHZjt01LMaB27+OHeECjiHO2b
64Q3+NMM/fhfxwWF1B9BkOLR1L4e3Ci/dgnJUdxZtYfGs1LXzQ/IGfjqQUP6z7INEr/GI/nvbbrY
PfBj4rU7C05BUblonkG5ftMK7BM6ociRHknjUBGFe0ybKrL8bbNuepdt8HhmDKwyGkmu2D8ZI2dz
6Ka2II1Wc5PUVtbNpkftU59nyghWcQL4iErwXiZJN5jR2b3TmTEeLn8H1JNEWULJxQNicukVpIA7
DEaNTx0jDwpRdm6fDFUhS2/BlkpnJEPoVcztcEW+x8j5NOzohKlenr2ngzBrvsSeF8x9i7Ql2XH8
wd+8pGJxe08NBGxDEosOtvosvc8QfrB7476ay32N5cKWsGRJu2MVQmuKbOl1wh2Df0ZEVjjPiFjQ
odyBJdFbDgOACVrzawMcmeLzr23t3kcmKDOPBWbKKVkw0XCRphnDMkOLM++2WMKs6f2lpYjnqV7y
MCMTQ1UWg+fC6mAj06g24CCSZTvMLbPlZwccq/kpR2dC9SgTp8GHR1IhIi30WVpxQUnssxxBo8na
EVscXp9QEwj1XFp3vXGsX3aAJXyaOtpg7eQvwKZUWNLp18tsIT7XjeJYxaeJchUEFNsIfpQPveGR
G0/vm6kvfpLGxvhAA3dheJcvN6+lBFYcXTQ5rE8yBRHQXoTtiB7wrjGq6yEFOLJ5N1cNFFfkIADP
DGCJq8FY01lX2oZPTDcFuapd8YtIqSn0dGPDb6+fOvEQZ2zWF81jgIMMwRQRrjNb4FiDdquGBlNy
enWnDVTMbqzRZNvNH2YKoJnvHywHobGr1/Ifi1bSxficO+miZU4UAW1DPD2ydFim32+OZIYOP7Jf
0IbUSAO8F3RD+a9A62dVvK7lnByd0cVJS2A+L8hO4gEFE6xtJiExQ589t4h8DPVPsQUsCuACgTzK
0hI0pFexL3UjAyHSnscC/iKPlkVBnx5AymmX1qkSDxIpNjqepSJdMoJjWEdgjH6inxXLM1PIvYz0
wRYO7eTykpPpVawGB0hEQLYRDgfpjDSXAI7pXzjs1c62yLkpH1a77zg62GgXwwIQ+lNFAlZS99Ed
lax4wqWu+WBiXud63iQ4rcpgd8k3znLaR2Yevmz+23z56hH7pEEB+Psu7pBVEL9y5RcDDtF/b/lb
nJe+C3SBTXWX6MbAnD+eqZ2eZYKVgwn/IcxDDT8u8bIaDFr5OiS3p4ZpZVdRv87enP44RR4Yigda
XK3nx+9ozGz02UGIlMXXXrcRdQxEAEU/g5wdt5HpIakqA0lnXmg2ByyNZcAgsJmDphg28sy2JpiP
gKxLA4Hwp45YdsNi0iFvd57VLcQNNTRLGZwTxs3cLOUf4cKYM9sYh7hHU0XE1CI/lkHlZL8T0Pnt
a2L4Dqzp/0nRLTY90fkW3MamNb2wSM5v+j7lSlgZ8xi2wVQQKO81z4eX7kFsBgzcuEZN+hZiiBlh
cSWmNwjPWCVhmNNowRJahNGP9Qy4Id6Up/lC1XyOCbSgPT9J4EGtDbpCc5mrBc0GbSOSLPgMXQ+F
hzMFzIv5U0AHEe/z0dEAc7PTO1Pf5u0AoX8h/6M6z6vvDOph9iVILiPpVHcr6jU+Fmwx5jqkGOaL
DdLvaxhYdoymdk/JKeB6WppXgToCL4lmbpUrJ1a7e3Unyk+KVToEITD3TCQExmfktalY7xYCKG/c
eu85N7CSPfoNqKWEw6IvDqDRjDYkF9kX0QN9mK1Hs084Y+ELbaCd6/LIePp55dhAhspQAoV+Hug/
UpB+MGc066BlsMMw+/d9DlliEwbCcUTzkD+Q1EwEKzoTfwBg72QHGgjJO5uSWWGWxhIPR1YXA3s+
gqGrmS6xruE0yT6EddVumN+UCkf1ijl29E+D1Ps59x6E2tJvmlfGaQVzFSY2qpdG1I2L/HvctvJH
PnjitjQ3DNIpYGw6k7Ii4Cuk52Tt3nS+Vh0YYAEo4zqUtiXXf8UjFi8bBO6RcIFVh1EmSXfGY2Si
+StZqxcBE5zVax5i8wPIa7u7jqZf7CXkSgzqAZ2XIFGY2zbosPQUxfKm5tbpXqusvQjxGWpS6Dz7
Pb+U4SObmIT2Ll4ryik2Odc54JxTg3EarXnMWuq1n+VvtEXDkrToRl2m/0piKGYE25L5i1A76Qzw
kH24FlJAxaIWNsQaGvYcx2PKsUL1hrzsr5Zcfk+YUDv5zvC/Osyw6eajbNgwvE7UTNANER6xE0fO
pjACOL6eAfukHtUFwABp8/Kzz87YqOrWHM9MJyXtwKMnD6ee+LgOUXaHTFHZMJ3mP0rPVm4is2mV
XD1chcJn6iBHfm86pHWzfxTdJFRpd+x34maOcx8uNVy9/rNpzuJwU8Cy9l5TQAU7y6fyQ/dnmUHN
j9hTlYAhRf0Rt9S6bj99opxNVl3F+njDSFdz2ecMyjL+RoD9soIc8gcsuQrzLuwD5+XCYSKfVMwW
9JZwug6k7/bKuqQHqR8sK/BhyYy+7XwZ7gjb1bCX61tkChQMKvl9P0q1HWloOLBGhjUgIBbX8E3X
a60jHhkwFcOSFOhy4Zf6LBMEKQFRmSPFof+Ohz3/XBew2UEj3zjVtqZshXYooTXh7ubnD08h+kiV
BfGpFCEs5ohIwTKuLNpPqO7qnBvHBcnVV6kBj/0z/+7vBV8v/x5SVr7o0uAJDPYBIOc8mSXccIPY
OC14oxkCENxBQy6gg5pVvJS81LHK+1J23iw94DLSEpsVBFaiKciUK3dtikZ/YQZvlghsxRBqUKHy
qKR4bZBTyh4E8EHB0geoYFi+f/jj0Yqq4iwrVtDeQGDVbATonIPzzEwik8p+lQ5QjnCHZB7srQiE
Jt4T6VYzKP0SAYWYK+YXsAPmuYi1FGdPCK0f6hCUV7ANHN4K4wYmclzxAslb7VhhOhL24L38QXh0
vAYA16clo1/0thoTeX2poTfd6PqF2mH4eEa+mSO4Z+sjl/cqPb5Cr06u8jFSnVfhzKXAPyTrLGq4
waXxKDdnjC4DqyQ2gldrlrBjGCBk0WPsS0AW4bavbc6IMwL4qXtUJqj9G4N48aOyHsgHUU8jvrBi
k+3gbxiMuSmYpOIiUReGgQ0yVMm+kgnsBs6OFNQeyfJEQ6gVEbbOM75mwh1QccF7Wlbke/4KkT0N
WPVgysXKVzStohoCOCPPPvuNhZ1YboZ/lHQYA3Goa37ZbIbNw+yDtt285FP/PCcYnqcGmscZw8r4
2jxZgELWEja94Cbntj90d4HTEUfBq0QY/5O+hkWrbmtUPE7Czgu0i8Fr1rgK/WTCAr71Bpn5R/3P
5LXiXx7BCEL4wMijJZDOspGdUFTAyeifMLXJFBUEH2inojwwzxGD8peDEi3lW5ygCrqIlATw3ZjI
RuyO0cbY/K+vnheSBUsDM4gjgI+1HNj6Sj5xfZ+GOyAplBVukHW6nv5EZcv097pT3HqB6zt7rl7W
DqHu8AcQ7ZvI9aG6AYyJUvz3UtBojN1WZDDNOPEbmad9FEzCrFeYgaJId/SM+VayVSW3V45pwbpx
pVEzphMD66edyhdUyh2+wycrZYNi4Rs2Yrd+n7Awj+MnNuSB0et7N1hOVZ66doNuIFPPCPxKbjZg
PgQroE3KgAIaSHDZIEfnVgZxRN7CvYZ6BqO78ro/jcCZDzG5wrgcreDNZdrZreq+oTOxgFEDg7mx
bhA7YBPXamIriaJ/nP3XaPSJAJQ5YpAAaUwtzeNAICEf/hUI/J3/WpHgv0u36dpdbdBaETLQEWhd
0MPjggK5MesRkeOOIHgac4uyYhB/JYre2GeKIJ71BZSfY4LdieEfxQRYJWOpQ9hEKBWh9je3JnjR
EU2swgwS2oDEvshWIlbIy28lQC3YbNahnZbYP0OUzsCYhxBO7T+DCARhxbYKqIVTqZw5N+bK5rjg
xRh18DYoBxnqkmXBlSwtTQKPIq/hw2ziCpK/x29nle4JuzTuh5WBLDSj2fNbNBNIc3Os5/jzNgm6
+JZLwCRmzc+LdYlLkTWzWpxzwU5AgrqRD8roKa/AW5M4pJgEtn53NFiheGMkRUDaIwd20TCH+G3h
YGSXSP+V3tdccgcamaxei0R168zYeaXlRfRkd5aQLQGUm3s9XrftI6nvpJYxoByIP1iIX+HMaz6q
wXv1U31VgZi1e5SF7V1v0bw+2tcxi/CI4dLJvpUW9WDN2mMf+92b6pEBNcLZW/He4+VdRIz49E++
ucF04LUUV7Y1BV/Etj2H4LTqQ6M79Hlskm/lpep4+hQ/fHNQzoJvMMA91lIYUay1iabcDxA3nSfj
CKoCQsbZRXOhFIjoxRFmxtcsuqFC7HVHTH6xekas3Gfi8hpBY4ILJNm11Vlrd81bXYTTR20d6xfb
piWgpQyVmLXo4k+BcYkGX38OzssgOfgSDXn0p6eH7qcKWjZlV+JW8N2NiAxRrpmoK8FDv7m1GaSh
1xhRpVDrk7z2fF2zbCOaEPXYkaWItZG/sX63n/lXzqob9ckLLdAe0ECNqN7XoEVUmwqmkgkI0/QI
rieL9oFYyovpl5sbgWE5TSRG9QTL1GIg9YpTKEU0+u6uonSpDQQrrV/WhJwflOIr/WG7z8Ye/6Xx
PNTEpr9J5loQI4EqWNqZ1QP5sWahJPqFicIAPVm/WAbSeQP+rD469TdjL6Th+f6lyY9PzEeq9vSc
DtEuPtY/XUUH7veJQHiW/Y43ebnCC1v/8C5E6rkYXRLPi3QVaeh8HkPtKveXQ0CCidSe5vHtt6if
gGhnMLqACYeKLV8E3MywEeYyoefheeEvcw1hb0DFEfyU4UTzwznIG7cop10e0k8tsj8tdSwqLZmR
PQgspk6dW4RbJV22DUOsQ6/yZTjqe69pATrAZNiSwRyYtEiMt9SDWXzF8RYT9l+e2wnqAKpS+o9Y
WPMwrnN6H1640EkSBGvAYbRwIwJWT3bkSXKaZXCx4GNwFDHHzl47vXVIxlHQJyVVgKmxHO7PJiBp
9MkIB/UeFhZ1tMvaC1+rhpiqX4yyKheq05TMZjASzUOZdo6aoe6FnlI7Yk3BlTqp2DIZxA7/ErxG
20NIPLOgoBBAXsIykWxf4yAbPraddM84yvDPBMYarx2abFRWAxYQl26VxEHhQlFZPgRwNRjDSWnB
1mh9VGQysS+GdfYE2Re+0XqvhOObfN4AOMKT1pvZfMMgznQidD/Ew1PPA6gwAQkBpje/Mm3TojXr
fuN5YI6smw6PVSFjsI7UOZU/v/siQQkGaQ6JZfwnehMWnyDB05XaiE6zxW4i82dd40tYgcTDWmeA
kzOFTSsTvITh8OdFN6/2cCnrnfLy6+g44H2CMMyNL/gtOxzVYVGSl0ycWebAU8fJueZARIjbT7t3
ivFG/+jHjVBsIm2bhDtmgIQDYu5rLt0XqwOMESGP5RHJR4Y/f3QNMBAs2nrTp+kr0K23X2Uf9KXX
4G7Co8qEfclZLs+C6GqrosTMdNiEHh3KiGkCQo1FjesaYBsBGkjXkJa9HN23tAIN8jxG5RpWQHbP
GXzjvqCDvBE7oGJ749Khh5vgdVnYN1Km4HcDc7ZKmZzVd1qOFI3gsUDcM/5E6vrNQppE7xIXEUym
E5hTMfzom9NzIFlilzUnS/oXMXzLQt7+9jC9vb4kKtctvCAStgOCVAon6dpZgm2Rjoy4sWAdgs0y
R1LStIskoMOq1Tu1vE6FgJWwUPCHHOT3gaSQgWkzPTEnvTje8tGP23ObHnKyZdAD5dWpC15ERSg/
hs4FbdwjPHnYKj9lC6cemBaaRgasM4O22QFzq6UNi7I3VdtG/3nGfjRHia01+pphiwGWQRj7Px1h
AqOjwmnuCg1f6EGnfL12ofYt/4z3RnPZ+iPdKhQPvFC4fE50QdQNWFqE2OBbq5aouQp1L4W/anIE
EP/O1loMC8hlKB9SEJFk1hPAxo7q2L/2E46TKUE6qyN0JgflSknKFJ8UUXyXxxQwFAFVuZXYIFZU
+fTkQ7bgCcwHmnepwMa1ZjZSUms0rq6AaumWjYAbTgbZBPPFZAVOszKrZg4W7glQRanTBkrULGrZ
dJ+YCYb2nzpQ7g7z3ym9Do3U4RH5a/41wrfyPVjbkUwn0/gz35t6yYjwLqyPhC8OzgiJzmQmXOU7
S7QJpWMFLF5CYylKfooWfvgamQlJFUtv8W9qGQZ9WEVQKWsBhlHvxMCShiDVA+BXfG8TthHSIKM1
kSNH2ce3XWoEHS5D/y2uBGoVNsAv71kf8yqwEBEkQWmuWR/kAJ5qbFU0tygBrS3MMMvyIlhHV5EB
PP3L2x0EZzIxv/vRdGUMDRqktwdrr8Gq1n7FZSzSy90oydi0vzwc6Lrq5MRDUB/PNRCrG62/v2XM
GayzcYtuY0DsJpfj9S0RkLob8HgBL9OIaLQbvkU2JhB510p9zPI/of4INebjQLxTiXfivRVm3+kq
yth8N8FQX55AP0Qtwy7hhZB25ka4MDbhuMJyOH6XWznf1A0R4Zw5xUGLbOanMrLs8NBGdiN9d/n1
bbD/2KBOGMojh73JEo0RQD/xQXCL2q09w2h6f6YQioAOSGCCIz/uc+WEHpE7gvc2ylI/lhhWDLxH
3wSADLDkCKjsl8wHI1vgZzsuM2bxHYjrJYbyCR/AaW4p4vVs45ucId1W8LQXejCbTagsFumdTHeN
VTzM2pj8a0c7aOSLDRhUTI34NTSo5QpFCH5nLZjyq0BbMU8quyOROMLgC/YfIkTWGEOo2WHhJxg9
Ac7pwSzeQBdEYe2g6JXjFV5Ori8RsxTT++SjaWGkMLfg/7CoqnJ3lmJ8TPIjiu/v0uUPrQczogdW
kfrLSNMRyOzFSJ4vq8JudB+HKAmP2LxnXBRmzUceeOzHnxBAd93rVCmEcmU1F5afu+pu+id/6Wxg
g+FD9hHkrow1+i5DdAaE0QSqUfrtWMryQwCKyMKY6HBcyAGeh/i9G++pvDq+iREFcLJsiR++gEA3
QozhDMft8CqI9hGKABQeLbYBPhl0e4l5R/CEgxzOBaiBrPyXWmfwQzx/nExTtZ6FSfGmwYg0LLkL
scpLpC9DPS28BPydirmCdXWoBs+HVW4JG0AVEFeUNvb0TxTR6wDoNQ5IGSplVfux5eVExbG1cPXh
pB1A/P7l1J+8QOcJSY15Ew2HIdRTcdgPKQ9ZtMczWlGW1HwrRFMZkKSRn1Ufb7/5KVXMs2CgsBfC
2QAApO5F4ysCpExoqfqVY4dFwGRSQiG7AyN24Mei3EeoxXDvArVYtwTcgMVNbOUyoMShjszCHZm/
5pXB2qvZ6ydRPCVjULqcz7vuvcYVyBxOnneVkAhfEb5wSntlZbR7ZGHKd6H+dLOEbNNRABwZDRUJ
7FSnUI7EFncOiSTQC1iUqJ3TKCsBUYXhymeqAkb6N9T8B9blDLgM5tyLyaF9/i76rcj4kxyhyqaZ
O70pSwKINeLOBKBwlL/koMB5GVQM8tbK+n1ntkM9LZZMt2e7FvuRDL3Lm5/5pvtm7MSsCjjmGV/i
QcH99ZEc9fTC3L0Dz4tqLsC90mgn8gT8WPN5MDhoedqSAvDakjGb8RhW3OPpLyXGNCA5sWnsMEXs
ZOaN3JxEYFzHlXUetGbRfXQRjuwbjyOrl1iwMTE3E3octhQvH7uPJ7NZDg9M6ohPR+NfQx5YWVhx
mfRCVZCpjVeja02ucmDzQ/u1RMUynXknrOhKvAOdQuODQGhZdmb3CRMbk1AJX8oifXvUDr0XQoIm
0tKJOYFxyECZ36KoYmPWf3cwvZCUEmPC4YfqG6yEO6gPNbyHD+7sUHGH5ymeAFVzXzLWGmA+iKh+
t7Tb2bikDpqe/nv61RCksKXuZmp4+Nz32O5hkx1L/nYkukjEAc6Q8PWF+MtLS58trzD5wK7bZN4z
C5BBFSyGy74HW8DjQ/KwzCVyR0JttgvtMPsFR06JJN2Ep9IOWMt+EFtjiY4FgQ0v/nJoHYbWRuSn
nCIPNIoIkV9XqM8ITogcoQwCf0G1xXICouxHn3imtaPOhDqWvs6q4iprD5XoubtJ/sBfoEFD7e41
Hhecai7/I+nMlhtV0yX6REQwCriVEKB5tizfEFZJZgYxD0/fi90XJ05H995VtgT/kF/myg07DkmI
hurnBU/Ph2JqY1O/zbcPFibGl32Gdxs7xO6ZmKakieblcPQU/vP0z+aP8jetTjrns77Z0mokImfu
lOTCtXBqGDFocGYi+QMOnjZFN2SXXTOVK0pC4VbhDifGFwy2l/I5PACXSQ9je6+mDk2o+19kFynH
JgtCB904/wNvjcJGJceaUj0LDx1hT7wd7TJhDu3IZ+lAex8FbMHKMLHZxh+3DJ34gJRBroFkLBgU
0JIbYyneqYCEu4o0AFpR3HcwDrjms3vjEnmCFZpD2D3rjr52sE4TJrW4kSUOh/g7RfWqvBQri08x
tImIOHn/o46PNHO146xwwBRQjynPnX7HAXKp3LgN83vRGcv7cBA3jBCV7vBXEUH3lwNaDrNWjgMW
3MhozTB3UgowwvsLPNgi2o1s41GcM8btHzS0qNkRfbTMiDExdGn3NFRx84mnJxLj2CxCh3U+LAQ5
Ficu56+xgy1JQTXmlnbDyRDf/ZP/0fzqbJXPBCU/3IxMYIif4Pzb6KWtr/t0z9rM48X8gUJiPmTO
nSVJT6Dse+TiCYSkS0y6sIId4yNjEkpLAef+Yo3A+ybhGssYJDk+EaQlEy05Oii53ft/MT/ebI8r
wdizcVfU6pDjQuVY1vFLBl/0ZonHBU2u8eNGxQ2CHI5caVPMlqZ26TyH+h8czaygENojzvdztH82
Kz5xqTyySEd4daYKw5HFQnTz324qpEHCYPzhpoS0xaPxZySuPu5DZV2rL9oZE/AXmGOpG4Hz7LBP
6La0mX1xB5456k+zfxLiMj72eA8g5szbbfdHxUy2Ev416drzFyLNCwh2vSWQPA5dqgZyg2fXewck
CtpFmlpyskxW6nSfx6xiBUf4FRMlXwimWYmNq8Xfcerbc18XV+WLBMVOEG4fEynizTFQwcSD0A8c
0gZfP292Q39FToJd7sl7dKeKjFrwr8AF+IAr4WWOQqic9A/FxsgQmJBGklXE1n8yTPTe1BFNRhWD
gJcdK3KEcf2rV07Nx7XxatqDwLYgUJnslwkVtruM206+1h/CKi95DwCwplsGCqmVz9bMH74lcPek
e4YzLkhWgqE6jnzvbvCa3vktIia/f0wi57sQtl59xp5AlyR2VnVGhHYZeSuvs8qjYdCq6mgtPX9c
nq7KbF3czGEbF1sJBPi9iKz4Jv5jjoMx8dN+NQ19dh9bDjm+Ozn8nWgnhiBEHkF0IH3jnZLv/mG+
6H1vE5tSCg79VAI3N1w39w/2vXw5lNCCVyHrCw06DupbtixKK+W2itMZr4u4M5RwzoGeX5VBMcpl
R0I6xroySoiyl2yweg4c9IfKGLs9pNbgs8wElhIYZ5uuW5j7FA8HZLX4IfvgYjHOrLOntqfahang
EnbfzevAddy10iEDrT1F5YK/u7i1sGYnOFv0cdHWRI79bftfwlj31nhcsAnqCCszmmtuKsIR7RGc
jtjH1x91RcCwX+nelRBiPnxTXUfq1OyOg79qqHDzFZuWvDTa+YVddburoE8jEbgucxD/VU010ZLi
5lZZFpyIDtUvxcc6EljHaK6PfvRqHfiIlXDIQTtXkx88Hr44I8FO6rVF7o6ZDU4ID5fXvgC3GEDA
87M4/AtqjjR3g04Npho+X7tdM1OQcBA0yGgK6ddd0DjsD0HlfhvpEjDrzJFPpmcnzYnuP3mqpEGD
UX9wVAOKQ6t5whA3ygN9HbPZUjpjS/HOZbVpQ/xUi/inbNKjRNOOTpq3WIeowS/0SsUENuL/zN75
GYpiOFh+vyx6sHD/lTkRfVTuSnnB6edR3P7gUQi+2mWe2k3jmOT0a7qz6pfv0+6Ni7X7HIoGE7S5
MqFW/SIPoVKwKnX/xH9luKJhMovd9gs5GVprfTaMVaZcMU3q8QVF1ZAWPbFpC5/03qRO8ya1N5JH
4TQ6mXxzhOyyBbMiERncQMWbRyicS5EcSrhrGgRhYdPEmzG+9gCJWJlcJlQtWYKi7SxpIrEV9aPH
TIgRB45bypfrzmh1/dObbTiQZ5Bx3WDiChhxaC8KfsKYrMBco4NsPCgquyewGCIIv37/XQvfAR3t
YKahq+ECOc7ZjsMvWT2KIb3dbolcW+8l7EdEMmbbnrrwDChB7v3xT01BFZgE+dpcqPwuBkBrjpUB
qoZ2DqM9MXqSsVMvpr43hm8fa6PAKQZRO/K3mgpdlEGZ/6dGR2YmpUju9ipSi5ULF724toQ0l774
beQ3r3c+dxCY7fMz+5kwis8q5a8hFomKbww45TaAHbBM8s3iABClb1NdxZ/fjv+phDVkXlv1t0Q/
IyeGYAyPfRVyDcUsfqAQIKs3ZMT1En46vmFoSTv+nQ9ECnk5El8ofGY/WxN0f1XutW8FAUk4YHYr
Pq8SpH7sSsRyjRuNkpUr/ONyCexCgQ8e/hezxjZAQ1e+p9UbeaGl5ueiaU+pv8+wXwx//hmQuORQ
jYZ6EX6On4Aob5EzIpzT8CB/XjSGG+zX1Tr+pb0WiL2KoN1hppv98zvuE9ryY/RWWv7zolVQcgEi
FM6HklTWhwhuDz8SSlX+JfLUARfmR0hVO48vXbafTk/NVYe6C2sD13yL+5ZRmfBqNrzxZBJKKhLP
MA0kITsx/EafSSZQbv/CM8BR2YyfQfQVqoe49zCjneXJUrgcFCCIDEZ2feTZeE9LLEntLhKIw7Kc
Kqg2UUDbSkrLWUXKWI44tR+Q4HQeIw7Z++Rzo/CCMqG2/JH9R0SNE/6k2VprH6r8m5mB5Yk3vC8r
/JywmhcwIjurOtLno4K4of0EkMKcwzGXCkonsZGekWsqh1+dk/OoL9X+PPIrtTCoJ4FtlbJJrgkV
ghcWqD+Nx7lHuoax/ijaMz6YHN8AR3mG3EPkDsZeYzzvj27C5iG198/AIbJgxmYLhcWBeUTAlvhP
0kVlq8iA/6c6oJRLrYD6RXqR7Kr/F43f2qdhVuFQvYP0n59r4a9rUVZaxA+bz/xRJbMlwl7BShzs
hnJDxYSxCD8AOh8EaaqCoTv48KUXHoo7Ou/szJvtvyuOEWBTA9RyunV5cHd9s1R03VLDKyTnGMof
Pe1LKPGSznk4ZE5Ha8SA82oxFR+2b77lyY7Y2K20rVC6oAW46lnoj6gwYYqpUKVCNXbGSAfqvGrb
HTxKgU1KY4vxTOznZBhSAmrJtSu5HuOnjXFmRrqd1HZ0FqH8QYtdGAfi2PId9wRjMDS0IiOcw1B+
cpoknP7DBy4cE/lPHv9JRPo+wZoU8Cqsj3W7KeGBUb3b85abpwzKgsg5GRNwiLdHXbRfmHqKRbAf
E8zOq7rCvHaINqN/yZhiEAW6xQw9UKnv/EX4KdHS13CTvAOrVrMasLH1O/LIw7AhX4nZOPoVfmoe
MmWlEUpJFneUxS+ouclZxHMxLmTchZWdwtL1sU0vaYz7q9tzTtToUmo2ySTS9VxJ0vIUHqcLEyTq
MV6i7tJmXDr6Q40uFS5z4Obqif+LXDV1eh0vjTOc8+VIaI9fcHBTifMLWuO8rg/oBFrkSIHbXHhq
4YwFZDIMwi8vrok00VJ7CScH6FiSbwrmsYrFIKoEz8j6JWGLJztZ/yIHcRtDmiXbwe1d9rbcNmOb
WKhvsyZnJJ4CBdcWg4RHmSxImPM4IF8AP+7hV2a20jyw2QhX/Yi/iasJs3BXjxhXI5koEvEI1j3M
bT0yriXO3OZbByUQH9PZkgArA3t+oGAvoHwEFgG+k2/jRQwbsKA51aePAH5R/f8AIoG1Qj1L/XLW
rMxfCBUDb57wO6Bfkp6BPf7ycSIa0COAFXNdd8QGfTlee7yFS+WMeThwuPpytAPscyRXPF7L6hQE
TrWXF9627P/1qF5WR7TFJmZHV9NXk3/lUxMLovD4Pax9YvLtFyLnqLxnPJgEqeXJKJDAAsHLw3Wo
W9XPCJllxvYn/7bqTsZLRCJv6OZgJ/K2nafpbwXbe7RqzmeUNFJSwDWzunC64qJWKzbKxOTChRLF
ws8rCH1vgQ60jI7NDxNk/pZsckGthdmPiYjB2ArybrwjWivz2FHCsOJDVejw/A7bb4Wak+Gz431r
26eOpx/SKl0PUmcJsesja3dW290QqORTXlzN/qCjjlDt1OJiAWIQmbjEGRHHIOUCeZ7gkq62Cn7s
z0Rr3VB4kW9HxriJ5ROlwriHYpNtFSCK77bd59ickys7dtPM/21bkFYys/+u4WMicoQZd2PooFvM
Tcts0k2zrcjtrKF/hqRcCOBAuUvYaHCRV2fejB7PrKRYHwct6YQ4R/MBOMIPsPHJCMj5K10zqCCj
h8TRLT8md8J5+JwFO5bCV+JEk4eJy3PiMDpDvPh845drfOKDn9NA94iyJ+dYjo5PD/tRcCmEyEUH
4AAB4JEqaYyke22YFChCXxVV6JlNSaLTxCfuyyjCOOG7gw/O7ArRhEzy8ttEo+FNXSnCH0a85H2a
eY86/PpkZ6ZwE98SCzLVKfFZxgJM1k6Ilwr+fKyiAK+pyMwJgk5v9z/cyiydLVElQgr5YNX+Glfz
EOz1lU68RjmkAyYOO6TiIvhSowNtU/RVmBb5yGTP1NVrXhXXckOZxHEKAPyDHz3aAMlqE5eOGB/w
nDbRYeCFiDlDmVdAlg2gKAJV6QcSFsbobd/vRuUbVY19C+EfiR0Z1kT6fQwwscQlH0LYfeXjQObL
GVgRUaS52hMe4sClkRdUliggYH44wM0RifP/rNoko9OVNFWlLIX//gGE5lh0iuYL12NRclW3NHEP
UY+Dk+jwVrDcITGNkCPh1A9HnS7WayFyWx5QdBXgBnv9oT10EoZ76RjJ84F2apJcJkmA0qZTb7L3
s6/LEAqw87rlmTQpdmAqo5gXc/Wq9nQTTz7nOl+ImRvOdnjTpyobvHvmi8MMaIZHoO1zzpTcaarL
5O40bXW2pkFZjyDmW5V+EYofEWMGAaBxG6OwMW2FZNkP6+bZw+e51u0SyHmz/3CWRU99l8neOPO5
sMTQjTDXHh6jktztoyNdGUgzo3IxCWgwiaRYdCHfdcpHuJaUBxLxBtT+eXMHflzdOZYhlqKwZA6m
+X0UbfLPGm8oZSVew5RpxyVucC/ZDoU1f0boyhAijIEN+5yxX8/4SNjEmSma6j72t4AOVIejXEcO
T/yH7sxvR7oR8QrYraZNYmVrLnByX2grxtaOjZAkI4bQaV+iiBVNOUtcDvmytpvpa85v2kOgVZVy
GCv0Vi3zGyAUCVRn3Mnt3xhP7JUCSfXSjefoRGa4Ny8D7sBwWVd29CvWjuIdGeX1iNkECUI74ezo
KysGWhRtUOorL9B5TWJ4RL4XNBDSEsGUwRutHrWQR+vjSuFG4RiKZCUsGTSaq96DcSXitRuoqnFU
2TH/URFARaAVmlxUlpy+B1ImtFsIKE8f9HDSCN10ZF2UxL/Ax7OilTSxLvEZsFoyGw7t/lcjOLRJ
L9Kk3R5Vdcd5hkER7nb6YaL8d2yvnKGECr+BTdiHxcTLMKtBlUWU5FED+tUCjMETnd7JHVozR+Ko
b8JZIPvOijmPws1HO5KVTElWJFzJ7xhcq5JExJJuD/Zb7OfIOgj4ifnu8jvitgdul0YsOi/n1QVq
sw2znqOTcUCsKgM3W6f2sJLInc3rr/4Hwc9v7eCmCW+WQIECm/JitG/6wDmhy/FVQnvhjO/nZGq/
SOursx2zPI/XjzsR34ewEPw1aU/+YpSCduLWQWXLmC/cPt86mJRf2dxIhWt+5mb4UrE/IVma87HY
wYivqI1283wtVxvxztCbbCtVsuqtJ7mr3gvxX5T8I9BKhLJ/5JcxShY1X03X/zHWfjcDTdtMGMob
aaVyh/zIeZtx97JkkAibgMW3G4mZnlIEo2nHXNbhW/psDaD1yq3HMhr+yfoPU5tPTzwHRga2/rSK
HQMXqBw9DDq9JghKwh8mGTTaTv8//BNjFZzBQ69+uvTkZd8+XlOcKOwpmPXQv0CYfglJigvuWvZX
siXKYMzl/jiOay8obJ20NHw0DYgYQUMB31cOmQIWQlwuRmAkB/UZhiBodIY0i568aMlDHFEyM3i0
hxyJTUjfQD1T7G0ZjMogWH2geaub5DQBXKp+1Xy+61No9bcSHKEWrANIIqHPmodtIvybIWXqJGOy
n4nmkf1TkIBTYP7sRIANQcGoyfWDzb+UvjMozD1VBEztcP9p3ANhUYQYYGeYw7RiKxCobY7BOrQD
c5snh+KBs9mrrvzoDJcabxX/U2Z3gWN7xw8b+re24GDHKHkEe9zynQUYNtr4ZebPMH5AmJOAE3D5
5hGAo5HzVQ6PnhwkUUpb3jDsDBtQlNRAyU+DnwIbOh6uEheTMdAuz5RtJNrQEzkduR1hx40wNtSJ
wtBrE8CN1NgWEtqkJIy2/Q/XBxKaCn9Czssn1g335BCKDmskX6g/zd8ChgsK3yh3QxxP3FkEe99Z
yYnRbw267WQKCN2YGYydyAlY4oTvwRhWzWXGtkjqznuy7PmMkvVxrXjKJQvuDIxqAn0hZ0Bluu63
tCiA7qpWxdHDFu2fCOLyOWt4jrwcrx9xi+4WV0tvPBbEfpQbKaNm3NSAKMjEjy3XuFt4JCiRrmaM
H8FiLDrCmtlvzf/6F6nrwj+qiMODYlHFVRd7ZHaN5HpbckHxeLHXuGpyKibhci1VewgsiDnlD7ev
0HxJuN8UD8t7RwFeSN4O1CvjBAzlhPv64avguKuPil2xaUOeDCxVO88OEVngCrYtQft6WWJjbZUH
KkAOYTYA3UMG5xbTExmpV+5uNIF9kV4EPiMyx8Fj0hwN05XVJ59kxj+sIAx22Y4TT8mzUnXUw3tT
NJzYZH4qiLx1+t/YnUuAcCPGBHPUGQVzoxzn1ewlTWZAuCMZCiXJXNaFYTuR3JixkgsglOoEFl/l
VTjg43NhX2QWBNq0ds1TjXRiwEQmAbry34bw6poHIV8gmLG2uFORg/I/R3DAR8IhgzbYUWXlcAur
gSulQrcBZFHdZ5Brjj426bk3W6v3uue6BHNvToiUY5ShHqaxqzA3nsh0fwiy6XSFpzzAquqn/KP5
uLMPtU5RXky1F7dhgZn4FE/eBvRSs0eCbZDOGKpwsFGEh2uG7DhhwtoRNrihqVdsMDIs5ac3btW9
3/2Q26vEk4gMyMU7cdgferRt8x9jNoKJELdPzEBoCcatFZwksG6UGliS+adTkYnhwlL4+xmmLrQX
Pd0FTJtQ+c1++h9yOMSo2AA33Ndx5MX/te5qzZVsMOmd2bMNOKlQxRUBBthT94Sfwj/EI/Y4ROxN
CZbOSi+ALqUb/uWponklAm/1cP/NpxzuKjZPLZJh6nIpjasN5RpYK9zuReyOKiyscTMdW9xcKHZx
6kh2qSwphaJy/iSUa4smL6qaJO7RDMkZB3zlXHKIV5FumzhFc6N3xjN2qXpDjeBd8mxtmz04u8Bs
+mOfsmJiJoEIp4uABvYblNTCQlFBP01lR+S7Dadcaf7ZBMRG1rQzZrXIF83DRDNxfs+IOynUHkE2
uLTeV4C9wNjO/AdsoEH+JdiVMjvgceBBSHPuHCfxrojfQvzFYs1LEf/r96aPxfdFcwcRxMrFgxhg
u31xsWKdkeFbGTzyqX/0i0M2G7BkOdDWjekHw5K8Gbgq64/Yc+Xvz5oe4WQKL48Mr3YoMRyPLJLZ
6IMz02JeXf3xDHFUfGrqGueHvkJmvUAv+WAjhAkNWXmP/g4tM1xQxqTPvR9RXFMg9T316/SA5xb8
fvpXl9jQQQ2Dcw1NFswN4Fkh3Ep/n/UE1eqTMyO5BKvbHKsVDF3eU/HGpU1fz/gLmdeIN7ZjsCGY
8LgUd3MuewwStMuHqjFofQGZov76pxBDMEDOfC6aMl8wFGUzSfRjg0jIoIp4KLNE8UuENvma4Wmo
HUyWPFRn3ZKO1HGvJwUK9X4OqhkVMTrp5XrqtuZXyCIyeHW34vx8KjkJAbtQXZrSSPuv8MbQXEmR
Gz64EYiEPcEqiA1t658Ahz4GGi70DcFCgZeVvUXf+tVWZLHYjhfmaVp+5jhFpoyXCfcXuxckyIZQ
0jYODiJ8os5ld+IPZeBMNsM2v9YAdrgQ6tdu0f6rS1f3vwgyldUBixLGIWELYweQvG7r1+S/cwjT
DA6gjGvzmcPtxeRbRFMCvze9u8Yhw3pHg7dKZXn4YlaNEQYemyZv0gqJwqKkYUFhjDwsuA6pysoo
7vmzuDOVxcmnEcGHLw7MMiFkD44q3XHkps8F3qx08zV9zsPLDUKJMPatS+4b/oUydj36wuLToo0c
k+9RYiSGEEDsjmo0fCmxPTtX3EDIHPgs3oTlyV22b4HIi9Se1GqPuwSk2zicBtOW7+aRHyGJrJbr
QEN/0AEtE68yd4qZDQESn0uHe2fhY26KsI1BUOfDmPAhRlGvh7NX7RXvDDjEjPcDt0Byw80xrRA9
6gNftOnTsPxt8E2/pEMarmR9jyJrGFegfhE2hUUB15YEo7rnr6cGA9Ydh8Ej5kXMbvSCsHEgGB8g
Cyd83ltyzICIkgTY0Nq74Qxk3kLymGCYS197e/AxAGWrseY5PNL4Cdx5wK+60s0zIzL8koq5xVNT
GXZFBOYqDucKcwazHHxl4cGgN4PZKbo7Vi/ynXP9xXvDeVEjzfiv3OntSfr8kOhkA9WuXMqTG9dn
SgiCufDgQyTk5VPRjsENdXK0EAB2YXYFpKeLmzz9zialPkLxuqp0/OFc0ufIBQ0P1QE3oMUvTLg2
HldANCFXXgZx63EP+ywhDvMWsbUoruE/lPbRhAFRlKP8cUIw0kyetSMKNp8bt9gCv4e/xcLV2elE
SUbrXk/LzZObLZ87RTxbwQL2wo/IDUhIzn3PaeqNeFZ+fgX+oNke55+pbyXvzJgGt1ienHAqq7Mp
XI30AqaFNQ+6O8gy2FCbnpU/pzqGh7FzauiPz2xhsjgtTN36hWZJ9TF3CByUlLOQbirzG0uQWDps
bPhWSQdX/FZzAvoQF6jDA7Y0/aDcgKYPUVwPuNnQmPHddXxDAkrGpuf7nh21Iz1SCUPkI3Z1Aq6k
mDlSWt3F5GLNqaCtQJVOqdrGBg5ALIHj9j2PT+bqs+apenlnYor5lm7VP/6+QT3glibeJwc0aaYf
l+UIvUYTUJipbyEBCdIsWNeRMr98buylI50zBJNFTvTpBX85BHoQYOhQk5PTPFRriEWVctDmN4of
62TJ6rZ5Gf0/zJootfiE6rlLsVPeM5Ow9Af2ve4ZcElwoFxCUuVW8+NRrM0VqOd2kNvlm9tTM78o
TJ9nbFXRtYLmy1EDeYF9Lnx3CJqTy5JPl55BrIM+D/mmdbSZ3RpbnjV5r4joPUscUQ7OSfXOWbRr
35PH3ccsRpKDBZ1rZbOpNjJBShEhW06R4WBmloMDpcOF9QQIUfhTavtmCi822GoGknBtLDkBYqnG
v8vOq10kdc/FzdfX6bh9qTE8hcm8xFk7sFmRsBLbs5qNh3sRf7oXY8bccOtlAUm9hyITfp0ytELw
KtAs9gAmDZvr5SSoRZYg8IJyPOOi8UBu8Xl3mg34LCQ7Lsozxqqde0JRyk5cymdUw/P8eaxS3uJz
EjFOULYA8euOpzO4TTCT+lhGX412EFVO5VQsxMfA+/IJusfEA+giRKE6cMPleQ8cNpjIPAzo7sib
JLOkeTe7mvQUJXTIx1uD0XQrriRlLRgbJV7FXAsdHeYJHscn1aGgDujloymHdTQeySZ+kB0cnLQY
PH1/imJHNDXNa3DW6EzF2gNC4CSowOZmGFzTJYyBiARFDIBDzq3z4NvIWTH5DtQc8idv4KPob8Ta
Wwqfw5MUuq2GX+Mdpqcm2/Ww+Gl6eJMW0wVHeRBy8ndqODksy2zL0Y7Gp0kGeqS49vjvknX8DzfA
jp2wGhin4uKxWBhr25fRuxbkdE3hX9e/iidn2+5pTERnnjL1gKAT8wiAdJzReL+QL+Sc9/qMt3le
Eses395eWlniggsAu0Rsp79MEbdiMuH/xGm23TFSnTfDn66s27Pssq7g1QZQIGa74MbLzL+Ix++u
IyuwC1Y/PYnbT3kbw02TrUPWwwbUIEQF84TeOGNG2nYnVCF4vCozLWA9cJr2nHQ55mS8gKqO76U5
sgToQJ2D92COPMrljSbL4e7xaw1sduy6jBkQuAZqif1vRdhzteYzqSHzS8/+zTLOv23szRdbB48q
cMPZ+NbeJFNMHG4b2D/MiVvzDJGjcEvVIkfRuIRXxRvvHG9V9eTzL5sVdxovtdFc+AiYpTF9FN8Y
OnEA5mtS35z+lOiYcM9MgWGTQjCy70p1EzoLlp8daRUCJzHub86HIncwel/xXRTdO/lsM0yIqBNw
suSn2r+HlIs7lpeWq+DM5YD3YP3cJXtIFjQDMyuFGSc60CZEnpzMv3YvzzwB+1LkfT1VN+pO+Tu0
sOoip4OAKjvtO/S32a3nNFmDtHzIyq9CslDYUB5GLuXaWGCK2l9ZuHKK4sgdf3NBLggwUq0BA4Aj
TjThU7hJ6czfFkNiEyoEON+sNGVRQ7Sg0g/zPWgYLgQdlcw2HjYNCx3pAsdT1pB+KZI1fhDCZicc
YYl3U0cISMmWTMMwuibtoPoWL5z/1OWXLlT0wJ3KGqtIvx68eNloOy2YWWTNhTPCHRdKnjcyz8NW
xSuWa/yx7VF8etFD1Q6Tte7AZoT6XzOR15g/jgNw/If/cYfZTuNwDTGri+zC3wo4u3Q08HE7eyKi
xOOrZ+nTg78OGLCMcx7wZroYtiJB0GQ+LjkXB/ipIP8Dm9f/JoxFuZOGZY3gHiwJ6zNQQR1mcLq4
oRGJnJBn/HFro15CEazMFYi6ifpA5fN8WHUuujnBfloQGNBy1Gt2MBkhIKWfFTtOiymMGEFhqRXP
rUUzpwxySmTSvlfeJ6QJZimQ6dtT1qzCu24xsuRqu/ZgnkPiVIQjMoPUs8gdeZ7UwNHW1BdJv3fR
dMRoEnU17zydotASOF+hL0Buwe/p7Utpi/4v8SNtkGH48OrwxYGxCR6vVFm1yZPKRj3fggQITvls
F3lfIHguoY5vG++jmybckhZ0nEXZGrFUzlfsorSWKRe/f1ewJf9c/SHTA0cg2nzkLIrvPrhwokqK
W1TefN7pCMv0W0t/p8xAhKGOTd4KJbDJGBSwZrGaoTbxaIJ56po96QlUSd4wzNSk311WcY5JwAJo
G8VHgAPe2JpfhNza2BJxeOUTMamZAtxLlXgaLZYw+yyZy4E13JXoH9VVoJwF/0b9FTAU7K6cB3q4
QRC09qTuGFEkqASgNVmnOHNPx35KoOafN+B6CZMZkqhFl/MuWow/zWyl0ZaBqAd2QDkyhMMapK9Z
qiE7wc/nX1zG1aoCK/kTLN3wAtSYURcrQo6k6DSbNPuu3/nwDos1sAcCBex8+d0rHJ/gbn1hoMKi
xr7BOpYzkUKHyJmesW0lu9T+3DzQHSXhpKWubGAC9vjH5E0znv8SzACrurxB9Zw4HwsQtOqdhJM5
EMO/D8EDsBZHUJzlUb8EalQsdeLDnE9jjXWQ2FbWHPi2LuJmRG2uZu5nuGKELcgN74II3qn4jz8N
XAimmOkKwPYYclNPSV7cSdhMV9sOalL7FrE1ogll30DE9XfKRCIq58pvQq4aL8QcaCFDmO7SYMtn
h5CXs/FpPqhego6IMC4bP82BGGPXLrTRIVJ4udDm4DGPClEuBspEtAWH0GgKZq20BJuL+yH8yzGC
fcFfi5xLGPZ8jO+YGhcePIZrcAaUDY8bY/sCsbV3G3lJHpQhXPMwspWhI4XS0fPMuhMbPJGsxAIR
QuqyOWrs1whdeBxZq7sVKwVwfxO/98vQJxcs70MIZ3BBYStOjxSEP87U5Uh3MkE8BN2XcOXFvAjH
gMzfXC9/CHWaqFv5qtUuU/XBkR1UX7MYDZYZrdBS6RjjYLbgasiEoUDxDB1qIskYeYqLKJ7+A7EG
+722gmiaGLHPeBtFIh2/yVKX300UHri3seSL9QLgENqliOU22goJjxvxK+pbzjLg/zniF0urQn0x
hy3H9Ndg8fyUUfZWBoMsbbP5ljKGkADalClbtuKBz1wTvvh0c2LY0lUodEYMDigk4ynz1uPHULcd
hmXcovsgAb2M0dw7hJApWLrBeCX7ESUu4FHesLaNG271Mt5QxeWp6Vfxd073R3/1lFuL6q0+uRoL
BNaYojA+t8ub1q0QvF1p2SSAqGRbdoH8l0iwg9v6SxIEp6TiCD06oQwqao7PpP9NfUueJsFnDaVf
fHOGyMiq45znSYbhKBwSPMfeD0+QVwOSIf23+LybfEeDYS2vGHGGjOBkJjvYSep7Wt/beCP279rY
ZvGxl77rENAl0ar40PWYebaT6WzUrEY/JPK37DnNVfrt4JwuVdDtdo0ItSu2DaaEVSavEmJ3871o
8e94NUPjr8DkvFpeOYxX4wb1v/G30DMRKcJrwVyYHSt21eab7rpGOMjqtgek9o+XKMeqXi5KDDvK
Oso3JWBrlg2GaRAw9T9pydsxM3/GGyDD7Cl9bugViA6lgxRMkkDZJhKcafT5cG6+25mNIh6d2cng
6+E61126Gflpy2SJL5RFj7r3nHrNuQqo88gdn6KAmeaC60KsF8ldMJ7pp1cAoSwUtx2VXd74Kuyh
plkjNX8ouuDn8bsjr2PA1sBAZIKPp+Z0axA4peARErodReKBy6iPwp4PJqlzU6/4TaMeSid6CW+A
hMEXhc08sqcDyWcxZ4nkSmY4xRNJj0EIZ9u/XP9BFott5h1iRhiQkAV4kfJXtOFieyX8tGMo7HhL
Bk4+ql1hnX2F1FjMQ9+puQvIq5p8Gbbj6+wfPYsgMFE6WkyT2TH0XIEuDw75+TqIFpA/VPBsVlRt
dRmHAjMmPP5HeI3dkQplLQNpBBiaOQIy21o6MUTz8PX1NtjymCF/AanU1eS1nt5rmU9+hQBdLnP9
2ZjrxurqBeXoAjcic+GLR+5BvHeguEF5XPkIPRU4AG2WMbqqNfT3+kO1OBx+qz19zpBJvNkz+QUR
RdY28G2ULz/ZYopIZjY08uRX+tGANL68V8GhV8R8uSgJmCAr79XrULj1uNI+r8E2DvofVlv2+dDh
TEyLe5kuRQA5vtUE6+izbOBFYw5BUuP+WFsJOwsBm9GWAe/99OmqG2zPcNJmURoLFpe4sjiJWgXr
rQqD3EGmztIFPSOjuJIJp6tfCjcY/jluUzNe6EXw1Wtz86+pLP5VgFg8vpC5uGfhxyGTgeeb2T/m
sHjRSnMYisgJEvGuHowMRfFYi/j25/Kr0BYac4nR4fJONIPwDpfmCD12kjfY+BlBkGCM+LpIeucL
L7ALrmHcP7ChCQvpEZCo4/HCPtktvMKm4jPyV2UOD2bJoYL7OdmUzF+X/5BuiZV6JbXeEEwt+bMR
6K4ng1DZDLcSpojYSEWersV44biMhZtLkLYineYP8w+6TWuPAY0B1FpYHjHpfkvxbfEquI2SwuII
XeFh4kiX/M44yZJmnjbWgDgdb/BcOAWc1xzy3eW7O1XpksP5hwQrzFk8zcMu4gcOcbxMACoUL5ku
Dohl/XTjx6Y08eA4KTZkP+fJzUyfMVEtYFvQqCn9wBMWOhAIkeiKwmV/nIQAGthRfLCt4uFbxDyw
8Hb2/rhl16yxq3HVbV6fH+2mFKAEp6HheGtUwCnzNTJW1TjUxzIu5rwbwKiPbiIZccOtsiWKLmg+
TnrBCSFpUZQ77jkVjFDuymSkCrdZfWa4baCW2TS3kwQHHUMT2gACsr99uj0jEWxyGTr9vH7J0OdZ
itl8RdayOSNhaOU1QwmwRmkIAmzBZZs/dvYNw6lg16vYmX8azP7h/zg6r+VWtSyKfhFVgIivAgES
ysGy/EJZPjZBZJG//g7uQ1d13+7j05Zg7xXmHFN0I8ROJT2VyIX5M1c9QsMsit1WN0PfVUjbhzL/
ptrUpG8tOgjjJwPYGswW7ZUk90ujbIiADHnbuScUaqvijFphEf4VsHw19QstRtPtatowhRGeHmDV
D2yVGxP8FX6lLsWsbVgTBFL23iCeLel1jA9DRrDjG+n0p0oPquhfeQj2l8euln2p56TW2CXhaX1x
jcm9cq3HqyH+6GLovkIGoJBZCIJ5iz/KiO8t/9SS0VrQZqXjSeDRA+l6eqUnaOFjBV/yh98G/JZE
eozqqfit4gfY9SnmwBAAVwYfnPtAnCnvaDcxgfIaJmAa4h9UMvw4JEk4c+jJ5e5ojuLyj2g5PLyS
dulrcyMzd5TWAX8qI9XZfwHW0L8WBeZst0gAGA1XSd2/+Xtk7dBN3NeodoaHzg3a93/c1arGkO2L
lnv4owlHAZBph4C/kc/tlPO/ClWGF/GqGLhYUOmhObYNTLlINYgkzvYw32g26E/q6F73J2QhM7gX
vKDmY8ctkYtsRz/nz0GKpK+GvQcqI6GRR5W6nCdiMtXxF+qs1G04FFa9Ddo4TJAALQ1npJrnLxBL
+GseIIOBEwY8q1X/JicERsqT1+914Rme1DuyCPaS9GjYLfdD7XRnikJ94TC5D29xduD5hOBg57/J
b0TOFREsdB+Rx98zpCtW1uj80NUCjxE3yj6BmKFZ/GLd/74Wx3Agi9w40mQ/YuR0QIYT2+GnpPuw
sQ3jxj7dnwf37CbJ0vCYV+3Rqk7MiP6EWWrAyflVXXHWcgChXFhsiK3GGUryNqvu5/+9oInAYT+s
EEEgNi5+FGz6SFyTfeB3KWkvwhZuc6w6zBlg62WrBZLwbNkJYPH6NXWwGaCAIiKZvQobcxY4e7by
Kmg/mpPvirLF5+lhiy5WTon5vVnCzmxur4BpDm0VHxIW6a12ncgDUjANLscCv5lfL9zgzHHTfLE+
0b8TpNRgx2ZQLoEAVP6FI4xL9gTEoZ8QKzOXRaOaLasnG7x2l2dnhv3/NgAximN/IY78Rh5TQxLn
7IBYC69/8xjMSSerNb/7LVvHnYYeNPCQWBmAcazXgY1lsmtUNoUkFdp4Z2dnLgsJKAa8ziQRGKbL
iYapq5zTsI7wUdVkXUoII5blbcYxAq5FT7FdtCsWQNEGyQQTU3LcdatCPWipm5oQwp929CFmSK7p
St8wnY1zrG9g2A66yziTvzPCGHgphNgiXp0xiSJcYSMKg9e5PD2G4Rndpj61nAf3Fw+r3bBm+Pdu
7mLgsC1lJAQGuVxXhLZB0ByvdHj1mQgBw0vIL7Tn8oxNrFOfA/UfIwO8njXDr/TNl8n/FyY4g8dM
FmItqMUQJAbL7FlK/36GgPEEb1hB+YJyNYauiCzLTn2iUEBHaz8YufO3M/dKGT/yLz2H1xIU3znu
NnQ37WXWEmz0I/biQVhTOGjo/CD7zXTa8knomTswo4GgirUDyy3zifCOvgFKLPUwV3v61eykYb6+
VaDBGcpmjbpANs7IVfrgKacGGzH2IxCZEBUby33ws9BxhCwXE/Z+dL0WELdzmTMPa3zlGFsNsaCW
dkF/8grR8iE/djmRkVUtORL6h8hNeUUGvxFJZ2YewhcLnhRnLPXwTmeFsaoYtFU1mEFefZvZUS+g
16JmYflQk+QCGwEZjrZCd2NhVqTB/tRfRylaS9EFKVFfu5M0++NES9uUxo/ObGlT/5NktAGYgabF
eRRXbPlzBbXoFwjkun+kqBk7Zj/oxkHBshsqmIUPoFWGdaLtued53l8OjW5SkTtAERd8jjjJNsli
M0OoVgU+HuLhSYs6KUxMy4MyfXRnE++eK35K0y4gDXyO2GPoyC6VJz+02OdA6ljl47osrbhaS/EJ
8asB4ws21RyVZ3ZbuPcE+XFipjxx+QZLxktElLCtTAA3TOhCzopmpCNdvtcPCQ3yVmuXiG0U+lZS
4GnZecyl/Of1Y9zZgPfQoWZkbLIBKLRgAvMzwnd99FvlE66TiXsx29T7VroXEDkrMpipsN/bmN+t
/KXMjsmv3Ua0VRlpStJ58b6BqPmVTfzSPdMMu0XRMdwY1fF9Al99K+t4XqoNR2Kym7XmDsFXwB81
8g8z8rnfNXBZdrbOjkPPSB/+JSzU8MB1w62c6HfClt7RFrWRqHrB/aKpKH+VtfqPKhTqJCf+kWUy
sYaLbb0eaIoAvqDVXyF2jA/N7xyBUjQXPE5czphdU/BpZedG/+S/nvDIgo2IDRQJYxAXQs+egFeC
TRWyCmCbSHsZW4ztHhRoe4j7fRJdUq731l+AZSe2oVjmH1gmEHKNNqOy6hlQdHsd9bHhBOiW2dwC
TiOe7Ep5G1hz3085MR0BPRgE17RHjmvm6SYMBxuatJ3WzFmZUhtbVunI6AJ8hUw8N71I+Cj7410R
PRU+/pSbFfUW89wu/eBcyonCG745U5rz+5g5fJwXPsmw/4MZNPcJ6oNTIGJkg+7eQgRnUifpx5qS
GT0jv2XRAJvaMRfisoiZFqTY8TFvMWa6s7NktIQWEcAZR+ErcEWBistWdMDkXiIDpEZWwwR/X2bM
hJlWzFo3nwKGPapI88WYciWwhRzvyfj/iX9EgEQ7gATrkzldeLl4xWE+f9fitCUttl1LzJTB0n9S
URjdEX492XYuwwCdGao9pUQVeH3oi1t+JyFFckRdQ8oMSpGC6RK4mKnbcknHSLfwYjFYnzuDfAeo
DEFc75cJgTgPlNNvyGUA4nHoI4xgjd8yt7NNFiGgmhhvR96mPKOua1ajDU+/FjjnNZyCt1TYc1Hq
7GatfbXmv81wjv8jW63vqWhRHb3fa+LJxfqkTwdC54ccRw76J2/Cgv/2ImoJeMEGLAoUc6iSPaLq
RcOVgpWauTg+JcKLDDpUJ9HplFYdGXTWa9y3vZ+mF8CiibTrbZ02USoVS11sKvmY1QdeW7mh5C2f
WDgMvCwSbuX2H5fDHLuAkoKtSP4zsdJU7jDDwRoseNL4GnKO4he+sOQYoWPAZYX/TzqawVpONhp6
ukrd8DRzFk7FtsbKObNAongJ7JFFBQUw389Qf6sFPqA5zObB9op3Tiu9OISNVHq8r2jcGBqja0Bh
P0TwW7Et/RZsjlSsfwamWuxzd0MhNAMTr4NfakRLsfAzVHLavmk+tAV5BekaqlqLUil7yvdi8Uy/
jHMnuPP6m3qyXFODBQXo4/ZHq3dqAYmiYiBy8etKtKveKQ49CFkTCRciz/DO4rnptnhxZwOu+RcT
0cAph/opSL/MhU/5Bcl6RB3SOtKGOVC+74TjmxfshFqdl6MIfZngZMiyVbMyaayFbRr/IpnXSttw
xKJbFsJT03HFMP2d5xvisZVtMZyWZDUq10X0mWMJldL1m2IT7SZjzCK7jgzFkOyz6YjezjeNFp0u
LwaJEWhCo9JXb4XKM+wlw2ZIji9WIcyfsJwPp1nkbE6fr0uEUotHFiODjXiqtUZh2yNzI+7goxC9
PHNi0WLufoV1htR2K4Aw1AnO2tf9GtkfqwXG2I2OamLeQqN7AZGGqQc1mTOFAIiPKIAopd/xGq0V
PMbIRGnBotMB98XmGFECIXUoYhyP03X3Nq7AJr3mIRiHIPY4HSed4ZGpYVRfNegb2g+x9uOSNTm6
TdKFZqsA69M2/8BaY14xCp1EdtPs7ngCYJ17gDyFc84+ZvxMscTg8FrwT/QTGFWkq7BHkHr2XiFg
qdsoza4nGYiG8nWqYwmUx3FBQRb8y/sfef4ugcA3CgXkWchYHQz85IW26xBL+6G/YIfEXfLeEek4
rXC0ZB/gcfIehAb6IqzHPyTWWvEqeAjVJb/DgRR0ixxoQ94awgbcM7PrZPNGufPB5KfAnB3YSr9O
4vsrOr+TW7irUg8Z2+CQtRPcS95aM9hMV5TNKqYhdR/i+yTHsbafRnAE3KCEp/wnmN96mHOAUi7o
jFACe8LF5BqqN6wOJcEx0cW2j5Tbyu6p+skhABqwLBi8LCFZFeyIL/LilEczk2OiqmcuPbpVB3T/
9kLDtf2XBIc3ugsXZNiY7yeMtbyQK05Vsr35jktpK5+Aa1CUrBrZypKPkb7rVHUov72aCnD4SOwG
UzOpKCr1CL9NeoohGrvDs3sajZ0cDKIW/qlbcI83Db3MM0ccPHtgkb3nn2yhRtlTG/uN8cv2B5tv
ImfopfFXF5+s3Ce/rY4lYWgnZBGvDYY7lVWx6SwEq41PJvGNAJiTs7xSVtEPAHspp0B1+vDEiDl1
ehql5/tWN1b/wRRqdjGtlJPJjtHG63gu9eV0VllV+3xA98nXCmv3bDJLIq+YYEvYvc77G8YbY7qQ
RucvxMgTLKNjRuYKa3FGFqSRvE/pP8n0GCklaFbw5bDOf7yijV7du2dI2N0XvLcdwWLY3G4y7obm
ws1pIH1NPvPsKgTutJUhDnA5h26/Ctz34poT8SS71T6YMRAOys1IhhP8ZNksT1iP1M/m06zWU8b+
UURXCqqCFtHGJkDFnG9G6N2Y8Jg++HKBk4sd8/Kt+mjyxVW7R5R2KX41ns3eRWz8bDuoBZz29OkY
ItcqyAfksi0GwlzxisgjuEnlaSeiJQB9xmOk4Ei0aNnGlcbM0LyJlCaiuRwPNVcuLuR6afzr/LHz
C/myEGGAP2tyLQJVt7WKSeJy/PfT0Gwi6AicilVH7bPRlkJfMllOMExZSrZkYwSMh12mWWnstLSc
wHZBMbS/Rf791lcClRUiBiw2C7dBtTQTZn/CUwyOvLdaIsewMl8YVXJ0Ugnv0uUm2mconvFHH7KX
P3ANLJl/WTr+HlgeNCG8vYBcLXnX5dvxrC+z1WGk7xbcPvueAism7xbayioYNnLh5Cm6kXIlIs/+
IWxrhC81Mfud4WZN9YAkA5YWXpiJnK9elTH7ietrCTQNrCTrQRd9LlOkDiD+PLmd0fhKwkv2b9FY
48b0ZcXOeUZ+tfhHeTS+RCocieVSaMEoJgd9cRfxr+dOd20iG+0BR6W4ekYXNVziiBLssvAQzCmW
YhWb9garebhX81Z5Hw4Phnkdix2RinBb7Ds61vhs6p5QHCpinEQvLl2KDOTRzPPdgsydcs3saGAm
KPgxvisiSZRTAVWocBeZlf5D5Lhl/muFn40swz/Ycv5RQgh3bTdEG6yIxAcmPgt+Ztt0f+dePqrY
h+bJbXKrPAkMMqkMx+KNveN7/Aj55xP6cluvDjKBh9HWwAQen1oWmryqmfPmxctJWCeME60d/8kY
b3n2ZbBiKRvmKMTcL5y2Qs2Gc8FmbiC/tzVj9sUdayPlCvoRGYoL5CvEPpQfMW456tWYHwyDEVIG
bsLRnfMQ1cviFUPwdwPTaTjpmROyKXKFwVKJnNeOGKPNjd78vN80paFPzqgaron2mDdB2EHY4UBk
xyVbL3DZHhDpQAgJ3fgfDg1jcqLCrRk99+sFK8L6Nc951QZBPMUENU3ebWPjJ1evLaBQxStvjGyY
HeI71eLDC2Uqt/D03pg1fe4aVxBDaXcSfnXGpyiS8dxb0jrE39HO0RePmX0BGFc/KyYqXOjs0a/C
6QBDIbOF1k3r6wiX+ChUp45cRVvw2r/0CmXarjbQksng8eoIY9SyvLb4XZRqXy0H0y2+BVIGxnUX
/HBaKBxzrHQPZYz0lL2aiSiFqDqkyDNMepsBhR/1a6zuiA5ENUhHyjhGAcZiMC3U/hUPiHqUowKS
jh1KyfewJXMIO95UntgLJ8MnCqWho34mR1XGs2Gh5GAAgdP7FwUG8gm8Scaeueq/gVVx74F7y18u
R2KSH+DJoajabJD3uVPsIuwxr6DhmKTFds0e8axCkTNQpGGJ71bBcl6AyalVrwT6e/tH6fyWRF7O
V4wd2yjxpNkfz+Fn1k62Fb617ZtHaT2NPyoGYZa3CHaMvQQv5PvNmdazehXnJDCZCDcSPdmkIKq/
Dcz0U0tPnlSUieAhruR344Gky+DcnmUIC9BUNxLJ5MDJ+iPNnEArrvCyLQsOIlbkiZN4b9FhA4xR
4LUqOo1Z01oH6O/WX7ByA0SVwGBRF1H1fmgVvH9uAob4YEVvcnpgUk7E+5vgTP3waohI/kfuDnp2
5hIspeuNEqJOhMt5iF8YO5mor1m898bPK9zzUyTDNtqZp8NqivpVxKXIvsGcviRkZ0LLBBgq9JKq
C8upImR2jwcALsd3+MgNEDkrVEY1VQj2IadBUok7SHr9Klt8mnRdhco5wPPDNpul3VJ0xMimB5N1
dvPvNUm08byXpB+Z8Cvci6shHPAyDCvAvqxkK4po+hycS8FSpQY2gXUtzQ+sVBRL04rJMvuX5Mxw
DcMf1oyIwGKe7WXW/rUpyXrM5zTm/EQHPd5sh1oWJjKwFScpb+nisojgcRMH1X6gMtLXiFuRT14Z
c6KQmY03rIYKDrgKFQPQWBLpkIm/oHgYvwS8jNq1npccVqt+oYF9i88MK4VIDc2a9bGYKajoisJs
J0P2hJvRdFdU8sGwnY5D+ii7C8KilE0TlCuSf5hsv5j3e+pNLNjdQJyxxwkSyD2Lr2W30wGUE7bE
VgrpeBXQ40FOaybyB7FlrTDiizvJD0Q8buyjF1Dhj+xDJTSfyVHGfY+mon3IxB8VNwOsJY+2arRW
wAbmq6VLgIwEfidi4DbhCk1WTDFXi30dORMHwUo/lyiCoQuJuHeU5Pk2/4rwH5AziO1PmTKxJs4J
pkrdMBO5pQw++n+D8NmCL0A/JB8MrkC05msDFh96PEjklH/KrY6QPMSwVvDT6z9VW1tPeFVoCvcj
T+S3SZkBsFxhVjVX0vj3lj1kJxK3sXyLNIhj8xxY6Encd7FlEHge3NLGq8AtXmU2Hz+VdHrPsh99
Fggq4o14qSZ5juYDmCGmaeRurcHEkEQqT6a5Ost4YullWvyVkq/O7ok1RmWwGpua5OLIZnPGXkFR
+OyICpjpWz9xgNaYkuqIt9hsT8SuNe2poTap7tEK6Paq7D0Vg6yEW/umx0d5B7MfPSNzYCKLKfJo
lN5EnFv1z6K/V+mfKm8TyCsBBfNWegS6M8uvIuHcLk07WuxHktYINqBgwtSCbGvdirsOrlW3ZO6G
iCAfTsyEsSaYNaf2E+k6KimRr5XZNVBt4CIKkZbkNZjLfmmTIaBWngbgmV+rz3iPPJgHl+HIf810
rTSX4R9FqLgP2JW+nopyKGnT0FSaeNN5OZk3XI2NQrSPYBno4HPPyJ0GPRbGGUQCMHUJinT7cJ3k
y2vmao9ycYD3ph2m/9UTbJrq3+5MSCcKBAbdDMto1QMJEcihn45s0YXfkXV2iMLO6i7yRp1r3xRk
IKJGnHmgM8wbRTtz1ZDVh0ekF/tF1oUwUFZ8yvm1jlw6B+1RK27tReyj4LolvkgEQHbq38tsT5wy
Z8YOkwSYkAFvKpKzI6L9qHHNdt3SmiKuWNfatg0RiFmxg2aXLT0jLod8JPQM/T8GbCF6VBSFgPcF
C1BCtENQZjJXq9mjVVsCtsV6w2Qcw9y0mKk6r8MM4LYZ7IS0yYwAcAWmA0rA5fcDmhqvVWZ3bvzk
BWDBwOEx87Q9fJKotzjtbOEWvEE5+Pq+C3yVkcCasQ+pKNfBFa4esrl1e2iwXeEQRcX0yyNoku9k
UYOh2yhW+VqhRojO9v/iw6E96JGXUbazMWfmUDwJhGPjVdmMeTXEwhlOaRuZOEqbgh01D069ob/T
ltl0MRa8RjbRe3K6BU0hHUnOlZmkacgkxHXLfmFD9aTIW62HCYdx/SBtSHLVd8cQtaSnoCBTjnw7
Qj8hVdgGDoNC5hNQImRL4mnNeTBVa/LZ8rl0NGLv0YtITiKx1V/OUYQo8LfspEn5pcd8hNJh4g8i
ZRCIwDnUhtNjoQoLAJ+uUi559lqceequrDZFsV1AenxtEt5pWpvmn0RgovTxxlGCIJYB3tnMGA5Z
2WcRevKxzR0xJg7+pyJ0UV2K60z+F87MHI13zRFuLaVTaC8krD7Ml9wAJ/WJRR8Qg77dMC3LDK+r
rFs+72NjYtloWRRUuusaWlG8HtA3FMj2k6MJ4lu1FAXgOHvhJbXp3dyhrYrRB/YuIpITpkdifW11
81ov0F/gKDOgCXg6UBDAOERlgu5jOCDvVcec/4cwFMxzjSSUkVSyKbrzpK2IE2JEESRu2n1IHBcx
OvYdshjQbzEYNwzE5n2O5y3wb7YdX/NRjv0k+8x+CwaPZb4O3fLD3KCSIoiFGrU88DXD5uv/IZGc
JhfBMQUCFFbGwDXZiodTiZth3vQyt6XrzDa9tn4XJ5ZpylMuV/aLoCySMRLYXLO+JdXt0rDYONcu
zqjxHn8O1W/LQVRxISsR9P0LD9fbWGu0mcJGTxHyHZAPRR9JcMyVDN0Vpq7y2resgcyDPKGbClad
fqmlR1k9R9rMZK4WxI9R2wocSdiH3n4DXIJdZmvzBHX3eCfCySaSC3D5uRxXwk6iXJPt4QUwwcTC
uVHePaHKlGJ8ouOboFlEV+2sfMT8XVxVfS8qe8n0tQftbazac/5xhleLzDHGGpQS/LY6xOFzaBJ8
BIeFvTraQjRSDukzOk8FrTrP7NijLUTNLLjsn3Ytym15E8PnqVc1pplwlQgrJQLhzXwOFMlSr9iZ
tz/vtTbc69wnWEiRfjMVxNcaOSQDz9PrmP2gW+CifHlzWJRGsNLrS+suZrzW6kNNBUtW3teAXxDr
dn2O2bSQCRJEtzwl6uth8KJylL/wklBDmGcdHZlVfaaSy/taQKxcoxx73QjIks4qYaqwFYd1iHaH
mcFptPva63vwW0uhwbSwGdOz3F3YMZoEWf5OAzKaZP9uDiM+qfT5S4K0Tsil/DWEPtzZUH4k2LOp
pvoNzoxZD6hRNdzxe5m9S8Q5LOXc+G4WdAI/w4PunHQhSCiyQ6nQMpjKOmfBRbq0vWg14JeavqAg
O3iLUbUMq/FTQxFOQDgdKfDxxbFVdmrrBb8+TmJuxcGfaj4tYjhX4g0/Pi+VwNvNUIPZrg6zBT4M
UmEnZbAHKt2SuHqvEraecxRY47HXV13naOxShFMRHmL1StQUg65cP3NwNdKZ+AWBuBLR0aNVK1+x
KlDfERjDjkhyMBpCIXW7fpOJrqAGS53oKDpnGspoydZ+0PzEE5cW8qUDk+BF+fUi3d78Tf4H3w4S
/LNNqj4VAPiqrxgXbUfPxyw51Z/BgrwjzUYfA2ueysxuN3risgGQdgoyuNypdAafZ7R7rCaHTadb
ixo0q4grBZPUNxv8Ww/pi3HTy9c7j94ZgS9Ucva/CXYzpNr6hisFYThy49QVPQS53V89WsoPX8kD
xRX3d7EiYCJkS/maVoN61rnjyahBeUKwKYYInmprlE7QR9/9GboXww10T6/vUUOgbmPwI3s5PLA/
p1SCH3EAp4KoGDNCvFKlP+y6MwWlWJqKpd/TOS9MWnjTMxJs/OtMFLp13Hvzcmfb3fXq0iDfpzQB
4oLTXne/KOr2BPGRcYhhjPIyYLO6rtdcPip0wT3D4OQUjoQdnkP3rTDl9Ib6Una/RugVFWM1h79I
rL9Tu+IQkBl/Rc4gPvLR01HtddWwkjjRX6tOsuJby4+h912k1L6YtuHGUO8ZqFEFSo7c07nLjIkv
WAydKQ/WKXHWLzJ9blwbRfos2QiFrBRa16loibd5spU3BhB0fheVsw0xC4orA4ez39M+Un8wG+Eq
pIY7aaz3GYvVOtqHD2AVeBmIAQ68HL/QbzdRTqAClNBkpfBRy8tByqiIXhVx0oyc488QCBEbjCq7
SyY1hslAIC9vbwB+f/KLD8TOKQ5A05IAob8clSGwz8IR80KBGP97nD5lvEmnFiPEUrrmx1FYMcBV
mzU5JNkmv2QEmpHagr8K65CxVOtdbXo9EUS41tERX4K1yIyfZ6+8LTAXM9wDzxsaq+plF0BraEIw
FBJ3ItjvG6Y6MGHpdM52kg4p34nkxwD6k/EDm3TW3myT2C1wN+JERTD715vY2v35fOoZhryx/bkx
K9CWfN1DyPQj/OjBf6GPQ82J8GBZkwbMTFRh60L+RHcKUe+VFLMSdyKAa4hn6ga8nSERmTWCkZpn
jtPPtLDKdTjYxfmV+SWxTZK/4Bh5IQHD0wrM6INPPBcfI31Q5AgQ7YZ9YzzCX+FNFiTAt+ZGBS7V
PiDo8J8pfg9+i1x/p/RWOp6r8quP9wvWLgP5fbAjvtR2T31TP3+7/qOWv8u8xOkPNMeLiLnNnfYr
XpEDyTNoh8yZVLcxHaj0DO4RhSt+Q7yVjOh/abio7X7Rmz40MiOy83t0J3FVc32D3YuvCAXINtOw
ePKRo4ZmVS3McJnyLzU8Sfs3vW4Gr/GCFPteRO3Z4Zvt9GUsXASRuKuldsj0s1HtovojG++k1U5u
fukBHBBwPF6AeSelrW5HF2+BuvxsV3ML2YvotSl6kSf9fRCYgNrLww7yOa6Ck3bHO8Z+khp+W00P
c/RTwrIWf5pOQZpuwvb5ErrNuJJ7LjachzYYMPnRcd+35T8RUYCm+bxDx+oHqDFLXpwMotPboF2w
cJykv1SnC1kaoDKW6QG2cCLY7GIoZ1Ask+biIIAlTybXn+FeMRsnjW+KeSQyuUg+M6BtEX9QY/Je
EoO95yZC2T094ZByL4majkXdqpMQJzRrvKBv7E4gbIKS1wAQhamCKFLg4xUPevH+AwkFYZ7EqLH4
0dI/RHUv5h05U8T1wLoG+jbyaZj9Xkdp8jcIBEBYFNaz7o7PTKCGswguhP/NSpZvuv8Zs++SeUUh
XQqkupz+SU/tOqkuvCNvsR90a9S/ZWPXB15yBywtfaU5ssdlU95/FjSqCnGp7T+zfdm5+C2mjxAY
QvCZS4hCcNuTvEMvl/EvleVe72KdxebH9mAj59u+ZAMflrxFS/BhhDoj95Z5UggKFCzthQRyI6ML
RKZaszCEaGq+ao4aAkNJzuWtqAagW92IFQEe0/tX0eaDcFUVV1H6q94cjdOuGYEGfLXE9OV+lGMX
N4EX0mHxdb3JvZT+JlaI1By9tB3OnAxa9PWOjm+ICd11gdWBvesAKjqqL6AeNInacHBlJnXgOMaz
EfmIrYx4S7VRWhlHchD7knKY15eluiNSs9W/U5DkCjI18RgMnZUQKUQbhEGlMv9y1hAlyaBGltvv
dqej6sD2g8M5tin7Myp6FqcRQcMd4+O1hixRhMrDYEcRvIVu9TAnFOIonBzOhgBs0teSDxVVL3vZ
vL6wiOXfFOE6yk6vadMVNKVYnJN+n/coS7RHzCJR5iLILwFOQhibk810Sa+YwvJ7vuwFkS1w9xhl
IoYd7DHudyq5mfo9HGdpcjZ9R0nG3CcsgW5hveBnCquBx1vM9kNwooMruq3e4aTbhwwRhWsY/+Ud
KxPHJOTYG8cvLfeLiUvQXSRno3Hemm+EuzeyBvSCEvXapunAjBF1dR0/dDLbNYLoCJP7HPQ5hbOA
uIUs1a1kVrrcivBCKi9EdZtFrMcQsCIV/hBjNBpL4/WTNvdU+Z6mf3F6rHs2uvvM9JuG6IflAjkd
QGiD9FZzP7y2rbypeIDOIE1fHqMqOM0dw3+kW+btXRHn5OqTI6QOJrD0vdM+3r8lt3zIpU2L3vtS
ELoTRYBs/pbMmsZtTmLuXof0IefIc+yh3oWy108rNmvj8FkvDr0JhsdC8Rq3G0ygU719bcPmEzl5
o/m9MnsZ9B3bxjOTlfCKoT84FMNeZZ9CUx58m/K1+0i+6WQrFt6LFSUdQ1wQnzPjDmLl6cU6SHHA
3Qmpl3/hRTF/26NOi/4Jc8kMdxls2z9NXWE/QZis4O0TXQQvlAdRu8UZiKi3ISCHkEGEfXPsxIE5
SKr4/AgjPg/FKv4MSptMufHSV4eu2qsUE8ZnEaAIM7k18P1U72svAR3huWF0wVi3zjbieBfHimne
v2RxLbMLgtGi2QSQOWr6sf6hLrxkQX6mE1w6+YFkQ73NuW9cOYZNU4UxbqarthRgwYxYj57D+Q10
92TeqHAMlAtsppuNzPioX0pfvemOjdvDRUdE4baZI2/N1K+JI1jqmZ+qDh+3LoK98+W3px3C94qd
k3YYQ+DveKahfZSF86IDvwNtG3ouNkKGnI7bhQvjfeVIkgdf/xu1P3iyAnJd4Xv6GL57nu7YAmVU
mTfaKxMIWjqCxaIe+UEemH43hKANPpT7kLTn0wCDFjs8CgTJYFm6fWNdl24ExgPJahVQjaUvor0x
WrdAUiJ+mid+Ra7XFO1qyHOsY1ma1THQ88k+axl8e/yy5qEIbhWPQRwRc6WdGdhNX2izVQCJEZUz
GeHgfxeaj4nHZI4V1Y62NeNDAegfgwob4mKxn/aTua/QlhlEPjrB6CAWXSR/bx7Lk+yT/CNjShVc
9nehuOXfQDvRmx0UQkO+yaTBRL8x6uZhqdz5CqMO0U/JVAV1Mz+HbttEi5Ve0BlrTMXZIqkPXOSo
iRcRcnhkfVZw6CuGnzT0fHSL6nc2luPDmbxWv8mhXX3GyeqdHEMB7iq9iq1dX9BoALXuh5P5xRiu
UlcKy4tAwVQNOtuBaiwe/ncIrWXpmOk8szbwX3Z7c1BTEGxof9Mnc62itsVrc2s5DedoP/Rz9YyQ
xNpPWQR2cOISJjP1hgccSKwkfKjdFprzgnOwo0u9GCQIsC4UGMhVFNZl/RczTsmym5x9pecXyNH3
VXqtCT5AQZyc2ZkoimMQcBqdZeb/E4Pvad+HLsFBbT3bw1508DLJ4Rv4oxr8cKvptgpdarKus1+2
+O0BmoT8Fb82WGaqh9xaCKrEJ0119iJUe8k+IjjznbD9wnSFiZHUIpQslrSnF5f+at1iQjyMLnCw
WrMm9ZJ+pRAZIVaRqrSwTc3H3UzZ1s+F0llrfZZIwfszNum5GEmvawB+2j7aMxp4H+XMGj4MspLa
jeFXz7qHTUPRtMRIIeQrVke4+5TWQr4/XiAovYtdGlNWs/ADIrykQYQsaSIQJufJUczd9D+nGsEX
/FsKZPP1sicV5iJuJOXM85vRQtBmc0cdhGnHQjCZOEZthAnDWWU9+AfaT5PBFqEPXDf8/zD4iHkz
xdc2MN3+vRvik/734jk6mDi9dIcp5wt+SmrrvwqamhnUGd3MWTq/jLH3HSm6Jga7ORNI8uEoKRkr
iTsikwo2gTMz8YwGA1t42R3QvOOmgg+u1yfSaDK/ms6oUYfUSj6RXSj5SmTAtfC1b+FTI2V1Zq4Z
7CPpKJBdnenjCyaNC15ztuLnOaTmdTcyDMVW0H/ICwZCGxI7xYxU1SV06ynxw8s89g8dEYCoZMvD
AcqYIPe0i6ce5VY+099jkaXeCsuK8ACqYtzbzg0AqEinrPxgOGeUHwbE6+WLKR+Xk35D+i340tE4
0w+CnF9giIdmK4Lcm6UtI70fHvgn0lZ4KD0KNAa/0kV90x1tuDJbpoxnmoI3s1hqQn0GavSIZ2FY
0ziHFlJXmLighZQ9p/t0yf5ic0+3n6MPSBg8nOufkqs0BBF9EYw1yr1XhlWdZN8NwUIRIYZMIXDV
83E9YpRMof0ycSCAvDxJ6ooQzAYEryf/x9F57TaOZVH0iwgwh1eJUTlYtuUXwrLLzGIO4tf3YgOD
wWBmuuySyHtP2HvtmNhTp9GOJrN2zs2IPLXRrc9YI8dvFVcYGy0CBrFztwGFgQqnHvKjhITnQqHB
DDYnyQEAGs0o2o/8dxjdKXGK+j08Zy/ucsbO1jFhJx+VXv5cP68IkKrTwJ3DtDkMQeWCSb4pko2v
mo0TCEoSEcJLe6iO7T76YhzeKAFzxlFbCo/xOz/JEOEZ+0oaSBfBCTfT8CkbW+FTZi6HaGi8IeWe
GBuOcI7XAEdmgzfLWMPVAH1CgAX5DgZgbmhUiyOxUqBmuqb6Fmc7opsNbghzS3FS8ldnv/WDmoon
uKnPonzXeUm0cUtcjWUd+ZMVbqeUW1pn4fVc/84dX4qA/b46vBg5l7uXiJjsDbFbmhGwipAz4Dvt
npfxzKqqywF62O18zF9uNB1F5Sujz2bKx8OQpW9cann9YiO6xmSANSui4j/jOBO7A/LIptp37Ivo
n75RMqhgWeLXVWqdZbdYPRYlFaVTDfslHdafOmnyv+lwrl5QbAgg6+zJ2A1LyDcPbHawuq/0X/Eo
tpn81oanxAL8hA5lTcVsjm/zY1YgU5ZBFG8U/viqIv+XD/8Y9natuNO1KfdlDtvFs5gEtuMtKi20
uJfxjxS4BEfH1Fm2DhRd+tPYMJAwh0ozH9bZk+bYzUCapMV95FTWGUmYCToBwgEaJjpoI1VtQ1pQ
UU82MCk5PTcc0zmb7QYVFBuW1sdQ3Ifbp0hkKOBFTKbPOAAXhh0D5NH8/FZYNPCmkVlcyt+ULILy
Yd94L3vio8RVj5ac/RgCjZYKr0jflsEaDSKr9tCTbkwzYP2Q5Yk2iMYsII3C0HcyAALrHyIR5nJj
sWfi8siZLU3Rxoe60yIPsq8zP5eMDRaniXlewDeRnxs7hSSm1GGF9vrAgYCrJXWeC+iGJ+Zp7tQQ
e+qvlvxwoOoU2tjZNbrO8U1tGaU4Q3boyl0I1NCERcEUB5nm4naNKW8cDrBUg+K6MX10CaiZWLrj
dWJC+K+7GUPwFB0E0FrzBRoJW/AWXUq8J9ryXwfCEVQxW3jFntnytAGGQm2P3CL8pNtjyhAAT51u
RCzggfBIEeX35RMavgTBYQuiPiRkbDiiKGbKQFKvNEzjKt1nHzRYvAP08m/GN0RkZDMAftDVhMh/
MdBGRygFTPZhP/TBU1sChQqSRc/pYTBtFmrwOqiK1vFH8ROBNWOlsMihAOHLLPGIBz5VOqTyz5fP
mNiAnghAx4sKZ6j3MkQQVPHjVstI2TwK8T94XHp/qI9QCZL8QrISgAjmqvEtccF3MwTd89KwbAjS
23yrhy0sMUlZUdaUL1tUXdnjpuJ9WTjy+FxeGgXaAvUJHTPnLwhQC/tB5xm9yrN2Yi8uakfqBpxw
eOBS6hKxCprnRurc5mD9iRwli0M2afypPAG0IXgbAcE2j30Oe5PpBDsS2zxryE6ZjBPBmw+BSDoG
k2jof2mgq59IJCHZv2hrZkoo+1l9AVPspVv0uvTGei73WG2T5K1gHtfT80W8P6JJjCD7sPzWL/zc
xDVjalzASS2WRdRsNpwa6/ltIBxQWD3lr03RCCybGH5zg7XE30IpAwlVoyNIuy+x9hZyibQdlied
/Xym3La1jPkl/UmHY5caMHbJX2nBWKS/vYWgnsYwBmrAjsHETsE6Z36ZHhU24qFMuIe4BAqK2vwW
mhyp+DI/qMuDhug3p3mX8AVOe/idTXKKxz0uUb27GsgPJsws/bIEBsPSoRqTFvz1noBdZavlJFMv
4xL6cC2+JgiUYs5tvHDFjyDBOB2RBMeEzm0akM5YpZL9XJ10/TiKrkZiADKcAfuuAsXo8qLDbOPv
Yj6YTLmmbYLS9qR3n91yfp8AJzFe+JQFJm1Uq4ktlZvXsUx3URAmjoGqBu7/l8qbbMfffbHGdKFR
n63mM22ECXygvxnGdZQPpM7BUCwebNIm1dMkR2p5oezm8fSJo0EyTAlC1i46PpLLv6x+V620Q+EZ
B2udrFtX3RFmDEOwD+RPIfXrO9xg/EahfeZ7B4tAGRWAd9jwNGNCBR8o4p+3gRNBfWIK2tmIrAPr
wq9pbLTl9YL71dxUpCRnujYagSoC6Ls1P2MTJQODdxuziDlsMyR2pBw47L7olGJ8Iwyo6pUqssbo
Poz4N8NQLrlYKyOI3SxJUlDjNNMm2fFb4kGTpw/rUuUVAfRfESAHef+Au4xPiuxUl4AAvblO6aFi
Ke4S1Nv6o04FsILI+8KIgWaGxWCZX9uCw1e1/Gpmi59qngy6V5sJFuh54GQowR9w/EG+MosGdSlu
4ukzEgFiI2ztDl31BRsmaeH3nJ7PnY4n1ELelXglREJ39FnuME+prq/4iB6OAkVZNdqanMYXB1J3
CEfDfwosG8J/pM+D9MmXvM5qCLLpJ1GxsXLeRJsyY6ALTmmGJT6SEgDfoBu4IRkr1P0f2QiKj8c3
wqtswZyFqyMlP2OJ0wUV05IugUPeXW7vlFqLTclhiDZFDeSxpkWo2R+U3ypn7RJ8j2jJvPDZTiId
+noY7ukLZM0REUmM2j2I2N02PrCmEwpa4HCFglgI08ZFSHF08sjzVktLiYVRDl8cCrkzfiWyHlng
Za/dgNizXce85eRFTF67VQIuV+oUVUavkoNhKHec2MOwBzdVN1fNgrDAhsD4HcHMMOTF00ChzGJ/
ObbnnwUP9byY6ZtV3mLlo0+OKlnp8bJGQXONF52ngchcVgmkU3EKd9qJgK+51P2RmSp3jkS8VXcy
5we/PENMjLzjx1mrvzj65eG9hopEx0r0EefRK9zqStCrlqcs1T/XlEjGICSsCUlX+AdPmfNi9adg
S1vDwpbR8UVsx5cAF36qGjRoXC3tRAbyk5GdnO+5TRSuNpNaF00GjNBYPzW4DBaNUpBGV12BJQJ9
gY0bKiYqCX7ZnjkZNKF0OoeEZqmH8bWLRycDZdFusbe9SEwR/mB/jT4cLK36juWtVhxw8ejRV86U
MXPytmUuuBgpuJmRTFIcCKOX0hxtGLcjMQBdIN9gtog8tzQjKYtqjWgs7X/WE/khoDef1HjmCnAV
zQsBbgwYfnEJ8+EhtUJq4yOOgMjAPgFJL3LOM/AT6t+z5Tn9qdrLyPTwf/7gtAHWQayRo+7wHC53
zMRj5pmHtEBt3Z+6BAUiL1PefcYjU+hVe1TWGP6pwBCzimWB2fTl9w9+A5F2BFHUwsBI5XOsnMds
Z2EGpbEfJCYUdnfByCfcu4hYVLpLPCAH2jVRXzotOQxU5RZPQQIUdBGNgfXM4J8rayREJ9BKtUUx
tar7G1ZacbEMgnOTsduChYfp7AAnegqOnN3mfWRPkIhc+jCTfQezJofBsEdctTffJeRmWxbC0i+o
UiZaDMOInsLhbONyiqGrOrzvXeSTEULphoUrIkAwZeTJG00zQxlx+qWfA40e5p5ee8KJ1Cvi6iMf
8ISCk6nLcNWumj3lQ4t/xtRRXca/PYcCukPiPe78W+6NdBJk/2gfMfY31TgnJNADsBCJes7PS8Ab
Q+wE317y8hKaVPXECANOZiReQjSldCMWgvZ1TGQEiSCRr/B4SvljxrWwi/IzUWBUC/xFcMFNDL5+
6aPT1xljJlU2MBwkDBTm2ObGQoLK5cMN6ir3WT8hbrqlcRQ2E2KzA3UQQejhBTAJitPob/qhLGq4
MrRjHW5NsMkn0irKyuEDEZ7gDxAFDr2v/ZJM9HoM5c0KUGGju1GiD7DSLSiTeZP7E6w5IfHIlAc8
XiF8slN5K5S35TRRj0SEcCYz0OHmh6RSVBtWTzWlZ7quYK5gmyWykIY7wmbry2A5XxsKaOUGCqi/
8tmORfC/9nqT8VQTwpb5DHTlXbc4AzdLWcUajTaQ9fBKJA/lF5M++h9OJgUQ8SdJRkTlgQ0HDwNl
QNY2/eO5b0pvXh8U46pqfpofuF13LB2aGTQ3MitnlL/FAsYzls/E7mrg2XaS3dqADw+CK99BU38N
HBPF+Y+EQ4u2hWevuVnjmvHrg+FbMtt15XMucGr1frfEg/oVHR5vG+xVGAfVv9gZzs1BYwnpFlqA
6yyIvXTHNo6d1KiSaK97vJF4YmPii14lbtHlK5GxqaN8+E7elAOuDkdc+foDQgcTvBKk+F/rKL8z
ZGluoAtQa47BFcctjT97fTLT0Hfpe8JBZkb/iFvy02sJ2xYMH3UxgN1t9jw/b3BRhSBPrszjOSol
CFVIYA8Sm/7oGoNQuzbnloYQMUDoavENJCuov5x5FHi9C0MogMVtt1L6M73VfMPcM3FEYvu1mZUO
+mEASr4xf3Bcpjf5YK7Db5X8Nse80ZeG23z/191oaUgbmOQDTGF6GeRKsb5i2Km9nMXgjQq8Xit/
1VLvE+KFnygn2XNHrD1zLJm5bnuVcKq5oCAUc1+nS3gCv1HGetzEtKSeoSBkD+VNuxLVOYc3WvZ2
w2sFG7zyUPkMZ6xfu5G5bkMBhw0AyAPiNmwAq7O4QaGry5sQv9m1Zl3CbdwdqKFZAVovUHpBn3+C
Hu0Xd9aBTonMobv4kD/yr/KYMV+HWsaqej/vq3dGvzsrvQKN4q+GZtyX7jo4DtRB3rDU7oziYTke
hN8Xs/+Oz4fJZHtdikTYA6R/17BkV4hfDLv+4PBgyEkJuNJentLb1ZL+Me5qWtJNJ/iNeVqyBLcw
3xUCo2/4JXs0NAs+E3vfdCePuQGKK9/oIhHfM39DBD8nOHQwDfj4yDJfO7cATWOG6FfOw1A9UhvN
d42LDZMhpFegR+7LXHEyscbgZWxuBEpxQ5EFP6ibQQH7sej1iASvHxRJzUr6FKQv1Px04QyZOFii
Y//BYz6dnp/I0L7hKDEt9BE4NSdGjsXCiOQIpP7j/i6lTarv6syPW2fE06CtxuSoG9i3DxQpPaM9
hvoCN/8aWJKEnCj2xuc5+YSIAKppiXSrENYhF2wJlNB4+GEJk6HOJxLRG9rSscnXS8QZBn3xAcg4
QkainJOfl4S9F99mLPmMPACMJfIF+BTTi4DDyfjGgkGUw+QxPwA4xg+qyJWg8EZE40al/5oDg6Cp
JzkBASzpio420C8du3EuaQ4PeL4ChvHIQkca9Fgucxfpk0qMGOKgtTSvjfJgeN3s0ECy98Iky4Mm
yC5dkgIFCsIreuG/4Uaz4ozBvC+vsv5FTzySZc+olhgUtuv8NOHQE1y3Tn06mHbZzfUnfgHj/oIG
JjgkHbBryuO3eNjF4GB2MyIzQIo3NPqWU+xqyADGoUa2uI82r+yAiIVRvtlAM3TSjATz8SgEo+SQ
ox5dpT3sKA7rL9CxJvF2oLz44HBSLlpiwoQIFPDaJRpb8gB0mWgriT6szr0/atjfV69tqAQpzAXN
LcotYbnmxggLhhJ7/RssYyk6orkoxfl8Z+pv/WiqO76v0LJzXD1B/6dgEGDQuyQFVjuW9BYXvN/d
SAKCIwngLRHujLqUxchNxCjRR4yYcSAEFb5HGGKoztkIdv74IrkIFCb7EkZNDMeROU/c0c6IciXE
aGTDURguIIV/jAq9O0Um9DIGNyhyp2w/n5sShYwDwEtWH7QFbOfYn3mE5rnjJsc1v+aJCw/P5Kpg
f6P7J4MlZxLIZRGfGxAgOMQGPsv8l28fGdv4P1uJ4iSXjljbyLCivAfX9a59E/tWvr1cZrUIjWDc
yWSYOx/Kuj6xjAAVok3cUwMSRlRgPFYBWRkx4sF9gx+f3sgBCM2o8ymDvqCYjNfjR9cxxlqTP8ep
LbdXVi3lCWJl1UCZAkEZ/5whbR50y+k4kfH8CG5RbTG8vjClM8cVNqJgMrIwsJZ5VEHIRsi6k6o9
3ZNC54SbHSc4Cx9HmnAw7bu7dor/ibjXeBzAaa7HLR4C3v3I5Kj1uvsW3wyQhYpt1qr97t4SJYCs
3XI+eChdRkR2WL+6QOX7R46z6/ci63Rz8tNjBhmeYbnHjtqt5XOKSA9LIWEUdZCaNwBLvFQoKgz2
BmcWUiwD1M3zs/mhfu23Fbx34aciHbj6bPnuwjX9RorU8o3/KyyYEUBsAPFZsLz2va1+5Q32x6D7
nM1j9KDz90GCczolxleFHAChKMeLhXSTuXcjrKgqlROwP2oyHIZq6RCTTJKIKL/11RVw8j/OFkpl
MHbh7IvnSKNXt9wGELczYc13sqOp4GpfJ4XDlB+epEGE0gp0CJ1Lv1XlINZtXATW+5MN+T/xTdv8
FDtc1eQQ+oYH0RFZfoFHedWUJOTCZkJgOcKJZcKOdQqrDly50WVgcVFfTsu4i6U9xv/se8qPGsPH
dQlA3M+DdM9cvg8d1EXWdX65zzftc+686nOpX3DFNh41EF2cYL0Xxp7MZPpNXiVRAhZM3+LOeEVi
lwdEbVzeauPIYzOtxn+EoKgOUe7UaNwX6oE/RXiugZ0Z8Q8GKF2ElUBQpmF3uxeJS+mb9EnAhXKW
alAPWIgOOBop4Htjm/ZrodsYWU6fsmdrVcjbCINiALTE5UFglVCwwrLsNCQeyFUA6k5wXM7mDuGK
hUpStcs9mrWDGTrtO1sU5IKujvAR1S7ETLwj7AC8/r2o2VyAuveeR4z9EbBSHB0nMf+J0V5YriWu
HuxQmjeNybnmCp84ZcfxOImLOpeK4KdIN/NPZwYsDQTG/PUNDy5uzzz2qh3AP5F5h21gpMTii4QS
SSCSRIEsFfVY4PN9ADj8kTgM0cBkZBMcMGw3D3aKahCOODi3iNEJ6WbGMd5TYDmlLTCoJ0qrK/aP
rHhPkAKk1T3DLyUtHNDVC/sF3LHqTan3IyoMsmDeczToo3hHjkTRT4oB/TnowWlf4xf2SKIZiL9k
GsTK8p3ml953EP7m/qg/mSUGUvDi/SC8ge6KxuCd5bE7rsE7Lak2okeklT6t+0uLcgB1mFdzDNv5
Eec2XtnXVs+3KjxPpmrwloCF0LdiHJV24d70hE9WVCIJ6u3ZfH1NO33tGi7hZA7IfZrcJnHQ5boz
/Hbm4yJAYDi/TF31W7i32MLrlOzeq/4NW7falZjDGD0x/EjYWOIR7W3KHFaw0p4KOzTg7azQg2u/
sOFLmD03CAiRX+fsUCnkXQSC74vAalhpdUC9wg15fyLRRRZL+7WYaHk4Y26/bpGXtjTDkGtxlbj9
HilfyCKai6hQtt1JImZ9Pf4x12wnu2OYxmYZFzWv+gtIwYYSqKx+QR8WgsPSKCJIiL/eFGjPT/5x
zXLHr0xxm3gl7oUMXR3SaJbD9VGTyazv7uTJfSMSV5k7MFDdhCaBaW4THZBQ4Uv+RBmkDOAiHa3y
Ixws/+Jhm0sX+fu1yf6e94Ew+SpIZL+NibDCYuEN8dc0bXkr9DhQsiMbSgPwBAw7Pop1vC7ZTOjc
TPw26DMRhjGcQQ4j/PQtJSn/mbd/VapvYeH0WYBmneHtuitcad4qhft/elfuZhcxwfgt5n5Fl4rt
M2Sb5BWX5PIa7b5xaWvhirYblWKl5FsA0WGDjV/JnWuwQPpZZO8/VXWWGgfeXO4AFWouxRHK0Xru
NjPQeMPmK5o4cNCMc4b8cCCMvzV0ly/KXOyrgo2l3aDFUf6kI+UOZzdHNsiUI9+cQhyBeolzRO0L
w65cMVA6WPZ8DMmzxaO1ThDEtLs23Si/whs5CSbzR3K6nhKx6qzwNjBSxS9AeASX526Js03cPH+M
HSU/tPUnCokOVQhXNClTCAX1bl5xjzbRRYq/OutiznfhSsS9IbgaAv4VIn0oo1CQiIl6HTJoL99o
eTeLCSEIb/qZPAp+wZcPd3Do8QIhxwKA8PJjiKgtLs88ovs+ogXNw39ys50IVxtGr63WT+VHZ2Fk
3Pl9I/M+8aoYbCNQU+5IS8JSwuXGuV8xB6vFG7faAHuwCCr5qj838xGS6HhWk2PSv6cpypp3CZ43
46LBHkUv/OYOA+nO0rahFfhSQh6/fY83XEDglryV3R/3NSBdCLPG3cBzzIA1vLAxoALMZAK17AK5
LcvjVXqD8wpPhk7JZiRR+5jKpAGp115mwSQjYOe9A/Em+F2EwAYunIEtgP+pWH4b461iCJzG6OdY
4iCSVftF3I4DD/cPOu3nzMHMSoEB8syqjCG7ieZEN+hv2Eem4Z9sAknqtKuQkFV0r6QtBUEYc0hj
PxrGPKhMASQYPuf+Lxb+kcmqZVhDj711Hz8kvHVg554pbhFSPy2nhyiLmQfjLp6L6NIKO3BhOe7b
7srqKnl+on/gi5kCVtEs+zNI/0g52V2QogmIYQFfy5+DxFppL+eu0O2EGtP1D1KG/Ebez1Qu9EWR
tVA5EPwCjekW6ecJNYlyp8gAIamcJPwWkf9kciH40Ei14ahAH8fVjYNVQncdk5x9rU1f3REK3Hm6
3/5CMJhkMsc9NdvBR1oWR0xhL4ss5q+z1h2g6TvpRFVQfTHx1c/Mq+LJKX9LpvmTDV8L0NGy3ASm
wf2O7BPCzM74HihZbrjlQwBPszeUTv/GrRNQ1vBDYr6lVfY2iIHpVrlXS4f5W/nrqzfUaDNQF3iS
unhggbipUGXAjuLRoV8tU1edecFGDRn0B3dGhZSMLwzmZ00M+ar8M34iwnWOMBMMmmLtjUR53UvF
f5qMq817t8zgVf+1yRruClB+jfoeWLhpG5aXJXva37ryZvMRXVTvk4eT0K1fktnW7E51/W7VrLLM
exMhlGNn5GI7eY/jN1bJwNRfNSl71A14woGT7TEvUGya6wyF3bPbULkrvyDh85G0CFekRPWw96d7
ldfBLUS4b0mM/x4oGCQag3lKAMTuabgkCMT/jBPEkGh0LapyoXLxjI4r8g4PBk1oT6mYkg58s9Kd
ZjcImQicpLXFoQTfiK3AiDLPVtBSO8Od3tvcd3CLYCnBe9zRvzbAJuJ3w0YOmzKwYGLPVJaL/YkN
cUliZ0vKhrV4iOQLRLiCwJLwQ/+YhITQK2b6ZU82YP2fmNR0Kr+8visRExghmTwrXqc83bIGAvM4
sp25PZEYIXceBs483LksD1KbCIX0nfC5dE8kBY4ljDxrvk2mBsKQ2yUJyfw2nDNf0p3PTUgfKVHQ
kQ2trWnYqcKL/QF/aTpM+flnMaOhQjlI94Ed2QGfXY51vjshOqVJWbTvTF5IksCHyw/gg8W8vdYv
z72CG33tI2TIXGupy4B5+3HqlCySyx1yrxVfz9G6L+Nm7Ui29zL9vxeYSQmyp95//sPuG2+IM4bI
9Ez+arf9xdkW2woBi7dCu4jhTYr21CeoEwiKWzG3LAkjoDjePK0DC9WFfgieDO6CP6BMx3+yhsRg
bMARl/UxliFm+MwN0ZKZ74DwW2/MjszSIZUrEf4rijjillN8OLPLe96BJ1qNRzpElrGo38hETT3U
WTHySxueI/hUOk3OU+aNCWi399wfgT96JMjypj7hJzOSwy0bBzyhrGN6CmN/dHin0CX8sux6LVk3
nLrEIBwHFvL4akjGesflBe9A3D/t8ouhkY4C2aWhXRiSRufRhFEP9Ygz6NUf7Mel0SMCrHGr1lZ+
Et3uXOuXBdqNpQvnG/bor6G2w3/iHKhfjIrhMxR0bnhseYjY/8DAEwggcxBOPBnR+M3kxZEDQQnv
GKtH8uVVsL1EaN3LmiBFHklEajaBMJSKLdM+0+GvWQvra77B8jWg3sKdyUvkaiOfC+DPEi3elO6t
tcBcVw7E4/25qAwZ5OUrKmiS8MQ3EVQq+5i7LAQidPluh3gIlb0Peg6Mb0PiQxLkhxRjHAaYdSYQ
sB4Uk9tgz1u2BgS/jazGiyNsVnCqQG18Pd9zK3Hko0RCQXyKD90KaRd7LEf4VzLohIHqNN+m6TFs
GiaHgIyT0n5J4S5kHCLaxHsxUTHuvfmlQemoltJBCqx3rCHjESl029iEY67QARqEXWicafvnF6NK
BlSL4Bptpj++UfDzdL3AsVe0ATkIBnZpn/NJnN5Z+3A8TDM26qBe3MThPzQs9WYidn4i4wrI0Qob
lPp4QnthFA/SLfT7FY8nzI2g+6FRrcvtTFiNw8JUzM9Le+2ZkWt8kgzsGCJRH1f+a6l3sGygdua3
gtXoW580OPHzSJGQk01xDJ0mPiUlcD87jT1V8gVCnnCWmF+kKLJowWvZg25Y9cqektZkdbyvCbv1
zGoLXAnKmGhzd4guXYnCJUEcIgNjSkndHRUUHMa/KoK0tU2xQuA+Hb6r4q6thKvROtqnGp6YwZg6
VnoCK9BWiuonQWVkbWKXUw/CW8MKD/fumVrX7G89KBnDG4QVNAdqKU2gs3Npy3qkiEq6ZcPYkfPR
eL1gx3uG//hWQUgxi4XcgsjwYFEOQKhDYxd6r2/Yv/V6Si4qzge2wMckvDKikbJdjmR9CVIe8Wu5
PLspkyNhGQuSZUAWCbNsea1oVIdoF9/qzcjgt/uZdz0auDaIsVGjB1jkqJF0Hzci0y0ArWvmMQJY
uM6LadP5k4WTjhiDLUdNpOmywSn6A5vfQNyKCDyAe8qMUtep4IK4oaYE1E45RNAdUhN3MMhGqq0z
x9Wr5jz47P+XlUYu18NjAHqFt/A2jexVvGL4TQ7V25MQo3fAUMq8jdBKrWbGM64S7XDOjDQpNFp0
FVm2eRngn26AYpGJg55+S0UXbh2dz03tbPEmjsen8mjJazN26bX7NWl2tO382f2qlRuPbqUGPfHJ
T7IUaLi4XRYnkc5T7GTnWX0wFUhoOPJhq0drdNWe0a478IgRr+JbmoD/YCm2zc5YnCQ8Jsv8IAKr
osTbJj8u5oRop8+ekd9qETWvF+7MVY6EMN3UhftRc1BK/MF2iicI4Qyo51D9lckWKKBQhgciiCmV
aZ1PElxO6t1ewH3Z9Yh1+YGbEQQLCm10ldOndcjOqKnKjWJn2xdrkFdGvk1gRYRwvoftMqvQ8NFi
B3oH+l+xsLY7pl1UkGy/qPl9nXH5Ki5Q1ZK2c55wAV8olGZ8cnRbH/PsJoe+2TZtMJleXNwM8WpB
vsi8wq/oLRguCu26vNXIp7cxqjMSSlBzIErLuSAMDk7ThMxUGgGFCqv/eM0yXGFspB5euPNselqX
f/Bh4A/eIMZP9uRxsW0TuOiHPQo5XliZTJFbHa2wAElvmt8e8hHsnph8qmyaiYLY0Ew312HHPDvv
PYCHDHBC/juL2NNzG/vj16xfTE95ucNOF32UkhnON3KSGAtGEAm4o1YSs/BDQ1A2c0eKGUYHoTNz
VqkAQll5U8HDpZf3oyPt4jowdU7NlSCjGaFKp70gCsMuDg1iVDJKydFkiOMCA0SGi1nRXFxICP1F
rvyBm5SGTeHpWlkuryljBAyuRXXpWQe+dtr2oVh+T03fH1R6BcHHEL/q/CLZPDoGDdRAyzypmd47
HzMLZkQW6IWAdunDYljnoOh3kGvuxJoxoA6mB9cJkBI3jVdGu22Q4eNgp8LjSWaf9vKeusfwOHlu
+sjtaEKxNh3y6QR9rIaCZXq4sWqJM38pHN0uyJKzfJvhvprnWPdGcLLIxS/CgfyhyzM/EzqvHdAB
cYnATtH9jOosY3/cw1Ihggbq6ylFBJ7xEpMs6XB5spxImSsq23J0OiwQxJNJfOBFkPlAYKKTCdPI
GFBwMBBndz71LBnm96p2Ikhw+2REA80HDECAjpPnOindMHhVu5kvHwzHPtkzlJsevb6uv+L1bF6q
knGqV19yASND6zOH7PKvuD4axO4wjqafBRQ4s+Tnj82Bev1v9M9wxQY8f4KfNlc5fs9hCmCmD1/r
xnLd2ZceLQ89LgldPYSsYaKgHhAjgmcxVgHBrSyhXeX12/dfZovh/4O5k8EmnMbpMcdbCvfnw5If
4m0O+H7pSvLybPHFda56y3HHbMcLKIKA6wFLrfSQUQpRrcqfRX7AJW3z0YjqW0sBo4K2YDzzekEz
ZmSBipW5NP+6CilLNbdijWCyhIqetvk9M5lfpq3JnqxlO3KSfFvxRNyUMGCOTFkfenoWYyxxcpa1
Q4TUHDQd+ao9k7TMZ2oysl8RxX1hkbOTjd5zMOxW3LdWeUDkeODOJPuZ7DJLRQGOY5N7GEXJ65jK
7wPTSq7TweCxcSDK5HsJttIxky588Ja2Y0rNyKC2IFLZOQYn8+mU7Ts08VX8dM3eVmUi54InRrFE
lO0y4ZgwLk2crwb4h9XJaN4KnBnwz2pkn/fxWzfRNJIpa49gVRGQ6//S5lgQYQSuL+HzQ45JmwB2
kVunrf4VwqmWNov4mpUO9795i0b2M+/6GYgqn0Psm2C5P7QWcKVTSZcOGbTyWVNB6TuVHGJWf1xc
bb2VcK8JXFEsxya4wJNrab+W9V01PkogfjYDiXGBKNnTkT04S8oh2WrGMX6hfAIBK/5lwhUPrPDD
+G6QKR1WAaxt/OuMmi79HYVPh7tsFdL3X0iPjpwRb2q7waZOeqlWE6Z3fKJcNc+MvUsoePMnsF0x
qH8U1kqwrIUTm3wutBz6meBLiPWl/pAfe9PJu6s2/XGG1jPjjnB2AF1AaNT7HQPIni6WPhszlHSX
NwVXX4bCLmbzYDFGwDKyx9MaytsKppDugvOXYlxl1KLshmoQzr3yFieXgseb/WEWbzWJiokS11g1
7V62PsE1t2556HPcanSSDyZ3aHspWZ4DyVIf48ycd12yPgJqG7JGa321uUz4BpB+nkws508RwaTf
xeQWd9iRV6U3bHEIQTLylWY9iDemRyGLg8jXiYkmn7B26jN4YvMdrKrADC5EU2LrJqN93KbCD7f1
O7pf5k04RCBBkD6mNXZzv5BX9OgeFnaUk8ARIi20AaqvXDlNyDRxdkyuDgLOZjcR4t2eMACz98Ld
znB5uGf1Tmm3z9Zrij12EBLWNVsnpW+LN5vBpKD6UrFXsb7DAzYdpEpsatNd9fL1/tyCjL7TbXC6
EuFuGOuJ5C93ulRMBibbeOAEQaGOwJ0rFZc07AlXyI7VVvE0PllWsI561XIHPpIQMvDchfiI28wu
UBKBnfgI31UFJsMSWAiP92jwtznXKiqKzXKZUl0AK1o3/utkWfhi37Xntkt9FYYvfq9D3W8WeiaW
UCDpMoHIZP0aazgJvCfyUQIS9m/Q9qrkihzahYCHzZ42HWvnF/Y+R5hAwZzl5BYf1CZok2/Teiyr
teYAiw8jmuen2xau/v0VoAJ76B9m5dApv/j9W4/kH5BLNJsVCmwRHSnSE1by1xkCw8API8GidqfW
MTn9y+/GWyIqICCcI/JSSYo4J+EZXR2an2GPKoNmaM6DRV3cmHaKBPFMRkvKCZKQ0zj7DRF3zb6V
12jt6KzRdCB1pZBCyonecQy3Fbt9lYH4GvVCaNfbzFhhtFn0V7RaXwiQqP2Lrfrcj9YX/5lBsjZy
4bCyreCL5B+v7lOeruTMDTXj8ffICJr2UEx3/c68bFd+5gX5w9u0/YnuIjo18gfhehsQ6P/Qo0el
TZfF/OTJMulMVqeJtq68srxsvirLkZuNBsaGAMkU3t37IlJ67UjaTKjbRWRqB4rEd6I6SoJoNKC2
z92iUcuWX7iAJGv+mM0d2QUhAnZ+yJr94MjKLqSQnVn3LJNNPmL1p2hIOkQSFRj9ji8PA4Y2LapI
NgwBoljETwww0CNpf62GYDdFYLhd53kA5Cn97jSR+wo5FceBAlRASVhpcEYQcFj7IRoWSYabpG5M
C7QYMjnUHWb83pQbEAO8Lmry/kR+C2R8347n7oXxfHAGy422g3DEKcsZrDzieasRLB5Q5D+jk9ad
dWmPhaCRVtwYhr7nVCCS6wWlqeWbaVGPIZ4mAguECJ6x8kt7gIMpUYzSYBWncdorLaERJOYemdSz
2KEl0JYFcYK2ifF7O/nm938cnddy6ti2hp9IVcrhFhAiZzD2jQrjhXLOevr+1HX2xanuvda2QZpz
jD9Wme1b79CF3dtkSAN5EF5V+E9qrsp0B1uEtCCu/KgY2KvG0SGx19n3SN8YEfR4YXH9xriEm10v
qiA1T6m+KARiBfJj6m7ht6TYmj5wJEBQ+siBsmNa75A8BL6ju/shO2ocDmNtsAEQZoNI3KemQurt
pLUViseIuyUO26BEHqXn2qTOjy3hIijPMf4Qm5Iai29wLKkGTkbVifRC/qHfsULLmMs/xFkJn5Bn
ZjwlzCVoLdqPy0xOWdMYzSv6nsnCPOXyMYtR+jl2oeszSikK9+gy3nR45XDfFuVCjfk9QwpU83nr
2hIypoZUphROGv0BXVer8WDM+VuNjyAeJT5kD6N3S970PkKzEUN3s+pwkA0/QyzOhHsHXCFB0C1a
YtB0u4dKRRhSOfLABGvMRaynwgvlFXBc59OM8eLf+9KmWND9QC9oshQXlAhKJCY1T1wfRnIVhC+1
OJMnob5TrAgzv5gP1izxLjX5pdP3NzXBrfxkXYarCFO/vpDCc92zIBNIIn0G5n6tUtiDLmLqgUlT
RYEdfswd1mea75p/qUWi2Z7XvkPBoiUnofshXJ3xahEx+3oYu6AJPR7Xgt+NHD+giEPibb35GQ3N
MjLwpniOiiYz8Q459iGB3TCL57W5ZMeiY4JuGiQPanLMmMZ6Sl4sg/WScMIbzoXSJlmyZq2dTdUH
nv5H/NpICTZ5rCEvt3Ye6X1Z12hajtwnQr0MCgh2jIEgO5tI2nXGGt8DYwZidDYO627dIy5A648D
TDwl5B0xToMqYRtnSaSIMUdQNsOMkqJtQHS9ixH+oTjnAE5X+nfUIVtfGgCZ/MPp1iBgtN3iiB3j
PdZw1Mxvd5e720JwFIVjXt8lQFBoPUlZpevH4UjfKxR6oVSYY+a00nWR7YJ/5CoVCgX1TgslJKwS
hirhTwpuJZLyTrnWwxqhVJudiuKGG8Tiup3+93mQwnEtissSQWiwHYj7yO8mOVoIf9qT+53tzSk3
6CHguKpISFjK2U3YE4UAqIyT+f2VWK/mmeKFkaaSMlJXTY0Y6pXakr+w99WX2N+a9si3G1gL8UXi
CVw1XUkLDj4Rn+mK/PAkdyySdJb4O1LtA0MGBuagl5DaJysck4ekY6ZYDBvC6FVG/lbYWOa96H9C
eWEqt9GkQ2EhE+UI5E8aXRStmNfzcRkKdxk99MLj7/ZPIyqFFHlMHbTLHnzC39MfyAo+/Gt4gwiL
PIoPE/s9zuF6+HLbFxsku5Sk/wlvNUQqKjv5zdD+CvNZgRKI8yiYpwJ0fcmLzAwyXHVm5xHVdcTp
6jLnDAH5ink7Nzin2eWL8CtVHjkVp/1Pu2iEq06seZkxP22E/GzwvuWUSf24qErhCHOSVkgiXeio
C86he8/Rjp7QEzNFl8qHwT4grCP1KF7V7CzeWA2iJeI6KkR/KiV705jFD93Vv1H8xcch/h/D+FQH
yg08cTVRRSwGuPo6DYSF/uyBvgSktCVtb+VFHI4l5vLPJBeN+osgLoPhkpCxMmk7Y5pnzCOZf/WP
8o1YhQ6VZEsZIFGoW7P742i7BAs3Oud4OeT61OJKBysPrjJSdBsGAhdhHaNjWSTvOCM/9h5ixmWl
78s7Qu1k41NERX8JMG7DqF2gQ3O140DCRelUyS0VsVS8aLCIaEC9q0T2I5WZKeCI897dyz7lCH0z
ryAfkVDLSGCZXUi+xwwmnxusxE5AxXTzzA3IXulAeJLAyUx8vX8xxFNf0j1gzgTxoeLOw7SJy9YT
14P1VY6n7OGLJ5MG7qnH7LvV7QTOoFpXCbbYxJzl4oEtjcd6aO+x9XLFb8juovyaHt0a9+B6oAQK
ZAzm7k4qXhYSwoaDSP6SKTkHtTbn/Q6phQ+s3h0AiPT0q0pptFg11XJcqsYC0vfoXegPPSEm5Od6
eY9iVdiD7e/ILDj1O3PjbiZFRLSSVvUs24lv+Yi/d2cc/KNgJ3deZEwC6w7eDTp6w5AjIlefIigS
Yp/XY76tgFHHo4dSU7kUxVpD8RoRFgyB4NPzA+yJDBOkAykfpCGZ/DfgDaIOWTxAe8p8oUZvZBcV
uBoZa4hJ5wDUC2E+edcgW66l6CTsdAvQwwMWM1hJoPkeDtwGxQBUmClYyMHNckC454CL9Tt5prNe
W0Y3k8xe1KAcAMgSl+bMzr09vrocxbTIFw8dxkVE1+wZiCUmIn3fg4qPM6e/Kgr33DJpTpl6zOR7
B7kR81ssAF8QW4AhM4kZgCJU0drFw5ha5Im3OLCHl1/CP7IqaVjxaFk9AqKGsl11Mz7AulyWRJlw
auGRbdbCRe8XRXspjC2Pi9RvtSe2dZ/BVuSMmEUvkbDB4VOwkonoMYFK59P/4ak4yQvlrO1FpvIK
heb4AQ+B+iGrr56tcDZ4i49HjrJxki8JcKp0rG8SUmS6/sijvkbQ8b86uKO7MY60VlCsZ3tLlv4E
S+hfuqm+MrIRfdgP9FZIpn9NNAKzkpgiMJSvwP0TPRwQXH2z4d8EqJ7kT77mM7Rm/VPUtqDpFmmh
mfFEqaWTopnMnuKGkAFJmj0W+TOzFtLJuCXbcaksQvq8SN6Zp7v66Z6Tg3VFRWuj7VqArf2a0cYb
SO+Voe83Ksk4lXSsipNY/kmQAmuabsJ+yxf4XbBJF9tBu3agUPWv25PBDDC6MNu19xNssn+VCTgr
82pZn7x/01988qgRmiPTPcv+Sg2u4BQSvBOeJiropwilmXHJV293KRboQe2iepKSRQCpicK4XgVA
fvrOcydoLxyy+YhbhAuZeAPbaeVLFP4W5sUg3Yzrr6QwZ0ZF+Lcxb4Itt20K8JSoJ2lYEDi+EiDf
o70urCtSfn+702yd7GmS7XADInokohF5IRY+EZVGgZ/MHssreeZlsPTgFn5GDr9oDsTBURgex3rL
Js5/uJz4T+Sv4TscbcX51tsEQH0D7PpP4hwpkdBA7kNkpWdjO4JZLFoFaz8NmIz8jwazRLHN/Z8I
HDwhFtbfh+6a/7ZC10/0NwTnBv6z4uFLxWUsHaBULvLogDZXvV0Kv1W9lG21etRg9AOdi4Nx6Ph4
VLQLAfFrH1hPSbs3JldHSxXjBdGZhv1tVWLsRTi+QS1orWh+Ung+SePWMKcSyIVCkXWBENCBEZ/1
RNFWab2WwVdXhX6o7ukVBEY0bV5C6IGIcPdZhaFUZfShU6B7ivfBQitDCxQq0yUkSlMAmmJrS1jK
UVMefI6QfOrJ2zYEC3QX3TyxIkUq6LBCduKsanYqKsAC9pL3nNyRlBNUHBnD1TnPHaGQUA0hWTVl
X9AEJCboSXt2jGXqHYoKp9SWjNNAJGnoCsPDL61qQCMoGIxj3m6T8p+JpnSIv/RPTyGygs/VgHRh
AmEXJvX3wuygb8yErwhNGn2DqJLWZvoR6x3RhtOsf5xGDuOtYpri1uoElLjuVXsaw7LRmDDkjfIM
2leLDTYjW4XaBMZtNN4RqWLVr3UlKV1EGe3j2485pTyNWjByK9s3lVwBegYdY+mChIzkO0dWjZxL
nufKpaxKulkIguJA0K0eP8MkbS86+j2JUGhtC4Nkg+2UfAIsl4aLywfgJ7rFnc0XG1X7TLyaJb3K
rYKg1lFJ2AgI6ehJqpwJn/IgDS/y7Oho4Sr3riXh8GdKWojg8GjyHPhu6VZd0OTyHIhnD60PqiXh
xttHpQFaUvio5hspGD9T3DuIJtE6VfCTxsnARZpNYglqhAkmOwX+CcY8VJ5DsjPNn77+KcKjQZhN
8I/CT1c6ZbS8kzGp7SqqD5NtHdORZiMHq8kjFD+AtG6xhQREm1NZ57JdhfIyF1ZR9xabpanfCMOP
pDt2RNPCenZFUaZjInrUsFYoDroV+Rmp8iIN20J20h7y6EYqnQaatMpPkXys9VcUXL2Sm6pCSphT
g77trRXm1g3MjaucIyIWwY6Z55Rk6oNq473Y7kVhBehMBC8XUQl2zo9JMMwon2rtH9hSSXwkegZX
Ro+XLBtpD37Mgylrizp9yh0JtfOM5d/fk/42AfIUPDEJzYQHQcqKsLNAL1T4/xMwOmxKkFNHtcv7
0wSh3yLA0xSVZYE8dcbvaloHJpBQ2fmaPbxINoYHLkTblZ9qs0jIBtI3HINZv1QATHK4Zg7PgdJc
d1WTldKuua1LiCXtQDxnTPHzj87esxu7lylsAh7XZqM0gS1bR0Kjf/CIJcE96K7T3otaSWvfCjdi
8+cya7S/gIx5ta3Igq46aOmVVn1ZlGfwAXJ65ArsG+bKRKZPjDeUnjcKvbkd+Yosiaxjtz8rZbni
1c3anyG41lRyoLeCcDcgBg+sDPFNDnhp0AujNFj0u7Q+ywPBjfQg1AhifD7/5MfqAifkNM7rVTyg
9DaVtcW2kubfBnc0B4WFTSyfdzETB3pytXongjgv4Ovmgv5p2W8T2cR+/p1SO+ZCq2AVDuOWfhoI
TTLcfNuziLiFM0KMEohYLtWH+sl6z6Y1h0l38PYMMFbx7GOqJFahOpuQv2O24nUSJaJF5/y4KW1e
8/YmEiJW/Ybr4GEptvL2EDEXBMQ4kxAYKTEpKd1CI3Z8BuJmEJhO7c6SnSSzyb5Fkt80R20qy72g
41VJwwWRRCe04MFBeDNvylVA1g2aBClZxck/KbMN27yB8MoQ++DBJs4B9EBEefkrsbNFjvvkUTdk
kM8QSviM9y7mqqTZbWsQJ81fDOilrWoZRnfPO5vCyWTw7IkGoA6GTz/DuC/uSxidgWRTFiEXkRs0
ehLJM1bIIVwXH4Kv2ylLAOfsZ9mTlgWBN1JjDshcYMjSIocQKd3by05Lh+oiewwMcyN1cDcRT0J2
iMFvkOa1W+WNVtlX/6DSBfOXDyvDEtD5bHENckvkj3qbLwwP192YzgZVJLJ45g6EwExenpKfZiAa
JCbfao9/22uWVLHkoM/JFF9DBgu6sg7zthU6uH5z9VoYP7HiZOUtG68jMXsCOK2t8Awa29I4qF8S
yk1EQHSJqumKdiJR2qhYU2TphvAB30wjo1W8tRhJ5z7yywlpXoo8+wSZEFSy94ZdhQhEJCrVXArt
vg4nAw1PaatdeE4Fa8OzUOP1o/K9W9YEc+MiuxT1XyWuBFYtlaknQPmRHnMSqcOd29AH3mzkYdY2
m+FT85kMRJdYuNtK4IAq+VNjp5kX5VaJJmPKu0KCFwWgZ/ux/BmsW7hnReyMnwG96YDqEtt/Oxt5
4ZNrJM8H7Vi3ex+DvuaQzF2TuYfMOUeFsefoQ4yjTdEqeHWYuQPq6TbLHtcLLTiYW3LqpNG0Fl96
+HB5M5+xDLE543gGsyE82wIMGdmmdxLAqu/e1OLVYuzTzs2rGY9lfnT1rU6QB5OL5MToh44Gjptx
HifgOLNuj1uLiIR0XiID9pcQugHhP9qG4kWkXQLKj7WkkayDXWPRV0Rs/ubBy3KPar1rixuIgGsd
hP5Li3YBtm32VDASlSIHjGze/xWe+xEFzgAhBfdZh99mwLSHb7a5ykxRyxpZQz9ZpJjTJ7Aalkfx
ZwzxOiUQyp9IcL4cnHWMOj3tEimvREFGtWySN8oMa6Ke9Qp5lpnmRoPg6CumCYR6IPtqSvEphUBp
iRMniR8+uL5uAS8xIhvUedCpzphRLVNNdHyxQZqWYsifk5HU0ueqo/QlAkRHklAI3+0+kd79nkEa
xDxgk6P3+E4nkMTvipi4xvCg4VSkKMTFB0Maf4HAGVLWLw6kFFn4X4it6jaa4uTVgVhZgX1/xMdk
Q0agy5SsjxJfUuVAPdJY/JTSNtsOSKyT+Cya5zCUGXmW/llW1wJ4PNG0A2Ws6/Le8CO3WDHUeJ/V
2xSzbXjLycviHwnQi3jPo235rzJ+iHHidWtIGGWXsoiQ86ZNStyU00HJLJH8QA/o5j0l88MuB9Im
naTAt7Xs29fIpLnTqP+yZipQjLKgJaJsL5ztQnYIJUdzuGCWBHeg6CUP4KQJnx6iHGoNzNbb1uDz
zbUWbTZ1U7u4b0JIhe6OHM9QZ+oXzv4phICPAbLhkZRfCDbm0ZUwBH9TFFcycpRhg+Pxn0WwTbgq
nzJB8cm2Q7q5Rl9SYXCBgeLc+TUmmCG01gOaRG/rklkg2pXscNxZw8Gy9iY4D62JAsq6U/ldFK8w
nykKd8ECs1tNCivIQrdOjwD2Tw4J/Ec4RwytWhKxPsuGl3RTuz2ZveTTNcfinwrmBakxNCuBs/Ag
95xbZ69iVNCpQQgBUnhOTEIaigNBagVjMaE96NVNOjiQitRg4KZjFNoMuRV0kPGG1FWBHZGZ2xg9
qAcCVwkuSD7GhnTHNTVu0pL5OnU8NjqibbdUgYOIuaITXcxXhqubW2oRUUuL9LwEmDHA0Fc4rjKJ
9exQXQZbl34gVKGOKeOicBrtFcP4U+pP5QhsoN1gl2ODMV+X5rp45NH3/wyTcC7Uzt/YThRjjcEd
rBISxmCr8WtbQ9ONrjxGVWkHGwtWDZ/5v0ksBJXfGntwrvohWk9TsGEzFUorYBzJpcPOJVOJ/l1A
oUmrad9o/xrsufzM7XWUvkfrqwciRlaudQ+dpKbIom0p+JQJQli+KZFlSYbALscr5bxcuIol3uLS
nFftXWbP7VlYCj58nWuseIsb90dn5FsaVGAznS5jPp90PirHsLoq2Iw0VuIda6DIUzwMdo12SG1I
6E4QKj7jwInKU8PPEyMaYOsZPwVqzOrLHXmWakBUPgr54LU/Ncgfl36P2NeSyfVBYTyexpCKF/IY
xj+TgbBaR96TCsEiOuTgybW6zlincS1c26ubfIWsWEIurwty0ACGegbvFkraI58J1cm2VH4j2vP0
R+j99n8GANRxJFcC7++W8FMqeQNxm0o2wdgWjd/5yO6+perGC+KFln1aDchrjanUQ9eTo3oAj2ic
DhJG3sTMum37rsxjBZjPmTgnRTQluos8OCchPzCUVyYemyG98KfUa7Ip4NNbNJ4864WaLoxjgZM1
uupThKEzGhfoyByEl2gtjzzjCdGm3q8C7b5hHRq8o1ROTq8nO7riEj9BHNNmauaF40pXKrpPGgaF
Z0+lx/ju/HWrORoZtIuMyLLI7jFU9Qa4UXiQD0jNA0fiL0gWdc8FBgohTbiJ5fg1ChpihwLko3Pv
f70JZJLw6opq29jip2GHpTtxnoM/C3prR4BUA39T5h/bbFJvfrnhOcF7vSh9kjwJSdHlGMAYkQqG
IJvi0GKG1o9JEDHIJmlBd6Nn21Mrw/BXzt9UsdHMRpkQEeQRSHI+vE1JXHnZhdT8SIkuScjcSfaz
rhGam2bO0TdI7g5mQfedEvLJA5KcTVK61EX5Va9oVMyV710uOW5+TvWZA5IDmvNGp7pzTyAzbose
hq0CZiq8FvyvEBGXEXm4BunpkABbNKTBQud2YxBKgWTZ++oZ5lr9k0MRSiadtqJv12sBClHDOj2g
WZBFegCVaA6Yk9oNDgSFxNuglOxpmK9l+FUUJjE5Qcys2rBkx+9KqCCQZN49plYB520mfxeCvO9r
FqvqHGRbL/oSWsyMQjcbRazbXvfjy+B4xILKFFXOiDUkXGeuHF1Z3uv7KvAwGCMjd9U1y74n7Ezs
fF95YWxC8s4bbIjGcDAghGY6jYFkWeUYIN6y+hSIpLf+xB9dcTxUHcnKM8hPif8ZOXgbKhkdDJRs
P9vTZ6oO4pn6T5n8Ax+i1EDKmRFlYMbfImmSw8cc0N7oAduXNqWSuLV/Ev2W5ttH0IAb5/Ehbi2u
85xzq9mnwNQibjbBzvuU9HkOP6fhoNHw+XZkP3jGs8gPESWZvDBT1acv7Csmch+HuEXH0AddS65N
Yu0wvnPMRjQnwxtSQISHMfdfU8VHVD2Sg7TkFshybgKYEgkIKMlPXfyFCy6hCJzvgbxpbJNMZP7G
/Kd3ryK+enDNvKgRfxgeiaRVhOTmMD+W3ZaK5HIXBJAxb+a5IPsLyqUEJ/GaHhHqYdTJ8PqttU6D
kBawEhzNLqEHggtQiL+m8iUmjvmG6rURvuJT2zwJKiWM88fXd6hUeWcgC0Jh82RR4z6WXyhyiAnU
RAawx6X4V6JKnGDYHT5lPrXQXMXleboQVTvtv0zc7FHPxDLfl+LD1yqaCk+kqEbxhtiSvjyHfz/p
CVksGry+2TYOBZ7pgUj+fqFHNOgcsSOHDZ1wdn8jimqvxNQOjGzSI/Psmzm9OEUGCOen3LkSGN9m
7Lfld5xv5DtdcfOSLjGdJYqRK11A0QfSEpUV1sBZsBLzw2Tz3Le0n62HYK70WzNceeM6e4kVGdVf
rqMi8uvsXpg0mbG3SG98BwOqCmeh8kiTDkm7OvllwrWBJEb3hzrlULRrf+kuK+SR5nzK7D2jqFiz
fwd3F4kl2UqKfvTrL4k+u2OM9KrEMbUEJjK1lUfvcLOI70wPN9yZ2IiBBeI/r/xXV6ved2LjIskL
vXxPq2LIWbmUiZCiRpasBrQiiiNH1KXMOOgpLlxgDUvOSKTWS6S6PUt9T5EeShKn2LZIuGIcvOs6
ure4QhH+QpLy88ZELM4MnHv89zY9ROeG8Ya9NoHEBYPU+KGOqi32C/kDI5g8NHFJ4ql11VBS5UeC
hDxMozu008Q3HbueqQLB0BqAOLlkOEfpXj0XDvtZNmWM7SNpLb3TxgHe0dJjE+KRW5JnlbCz35Mv
kjmn5nISsXkjeoUWo13z0EwnlT/RAVCZhYOfFyVbTEL+BL7ndmjOX/Ium8w0hMquPcwnLO4LAkvx
dYGUyM5YrqHvfoJP5G4HY4abH2192jvDJbSOkbhOx+WgLaeQv0OCohRBwk4lTgSVPBXhjvqpd+zn
IBHMoOIcJw8dp95vZafU4I0npb9OyZR4vZo5L+U0+j3zdfzNw4Z2Ml8loLCQp3Ok3xLd61rF4857
D/GKYdbcgLMNAJaUlc0m6IaRyluUbz7U5sGcOQ4HmTgzKDQ+YmoDJjeJQ7t6A8727wagP674gh+Z
srGOokMJd/8EtLNWZQj8206Utfxqj90rZ6MMlxO3RuLnYjiEpC6AhRwrSC/kSYCp25RUWI0zuZvt
rScTLAspkLGC565umKJbegOia6g8YmhjrosCVy3VVy8i2aRj/12sxvBR9cdu8/Rx/kMxOBwMOJR5
e3yZnk2bdyj9xvCPQwDTvf/NplhgYprM8pbl0NmRVctmU8JAocOINr30YB7+jSJWEMis/humkO60
H94C3NMKf7g/s3zrc4Hk/Hm59miu/cBASHwdBEZJ5UoXdnL5q6M51+bFgMx57iV2uBMtQqGO5Pta
p4bRELQRRx9J8gciCDKbL4K6ABJRua8JLOH7elKTyVOB8klAuPjLaNMtxD/zO5463c3TkN0JH0g2
tU6Dxg0Gi02dZKB2AfVdZNcMLTL7q4yy+iyJi8CWLt46nv3W0BCoalAcMU4d2RWokwZhgncFX7+3
GiaIBfEw6qv/xViwndBY4ADgJTanfqmC+CFJ3BNq0E7kDdMgMTvS2SfMQJrjLFMWlbKXhi3HAxyh
/x3RoruCY1CWsHUFM0L6kaOVhW2FlY1OxZ5p/yW7O9nBdv3UbVJk9R+GvqcPOyDDMSGVmBcHT7CR
yPtXdB7ScERfI/8ZxixBLDIvt2SUKF9jth4pNWMshMt8a/ofhGVKUVZHA+PRhGdDx8MTykMIMjFV
R8ybcR4UD9F7ljvp2SO8MKbqYCZv3O3jhSIcmgWons2WY75ikNfrXYZi06PbgvsnKA5IpWOSOCUn
rFBhtAvCE/iL23HSHpTVqt4ZplOjZDXvWrGgyJtDvpFudbR8ZCsSLChDX1GWR7Jnb/DGnopLDvTB
q8oSWAiXFqPHOTVQ1JPOtIxPyUEVkTHCpdIfPaN4rpu6v6PVskXNNssbuyG87xYUp1axJfrTKDmC
7Wle6sOnuBSnUbhrpPMgwrH3MAGAO8BLBxfLBCM/lZQ406kDI5aQKDPu7eIOTdXnoPoGEtJF1V4U
a2b+SG9IJ041ROfoXf/caIMJMlyTSZ5xpsVzHbnohpc/ogAu3rAJtiQirMkYmOsvtkR5Wf9xjeUD
scTCcAJlh2KCVuZHVLEf5vOCREJSsbMtbxLvNFwa9lFoQp1Q6VV2Xiqr4h9pIIGx5mr2Jbp6bVi0
9Og+6upbktF2AfsDSD9+itltDcrafmUOSUxkfdxdrsrEgbIHtn3389bOZy9sBLhLt3+gu3O8JFdv
QQXeeY6bFwPM+kufvSeHoQNTb3/PyIYVCKjgeb2yXJITmlvfa9d80KVFOx2vQqDRgjLP5muxBlwm
QyYh+n5R4Y/j+EmpCTx1+Qe7j6p+ZxZ3dEaAIu73uWRs3AcvflHuxMkQFw4PubjjbABvJY0LFUB4
JYpK/sbb1I47oA0uBR4WcSOaeKtwxFn/22OmFjeVikPxNLH+/CvfcWsyBdYjXjbGElwUHg5yWd+2
PpctR4XVcdPGgJ2zFtaYykF+zmwvakteP6VC7rYsHPc7sPkQ25W/1HCMo2//4RUi7OKm+bt2h48J
byBrPkE7OIPrDX+ZqyOuidZEOPzwy1NpKa0NqL0ztAVzTzcziWIWbR8qEBhQZ+BZ6PVvNqAI8/eA
hwIKnQnzDser115y4ixCrAL5KXUBSe0h2/qDtiJ6Puc6a1Ek0KE5Qbvgm/2XYuqnEUjcl2Qnpo8A
+FDjiquLm4LCcBLJ8WCPMDPT9s/QLvC5sI8QYOImjkKHAXEgivp/w1g/wDZzoE6Ght5z/DBfiTJm
DbARxX/pqLJm+Q6YuX3zxBc5ecPItWTaJ66GshOVb16oUbvUxm9AcgqAqM6ylO96zr60dao5tQXZ
bErDBsVs3wZ8xzpQ+OvBjUTtG7kBKLyCiAfXXDIn1IOTBp8fplpBJuV8G9K3qC05FDrKbQ2e2GpT
0LbujE9D+XMlAP4jwwOnLrTvnM85uXS2j2aQGJqPnj80iyimHUcLp5U3HgPaHWFqtCWOBgFR5Rju
Qt/OyFspqa5ejgaz9PCD4JNcVP8FS5NhH+E36cN7xscT638MgLG/NUuiQhwTtYlMRsLT8i745hm0
kPnxjC1F2BYF3DZcT0elVGN+scsdh6fpnZMKYv9eV8+Qjevlj4eUJYtGIyRz92CCKeBEdrojwa23
6qV2N1XxO+19I2ez8jPdtSPG4T1lKR0xsfrAfmnMRlJTRJb2kt9p6rtAm6iXv7n6NvRffkc5e8jp
XxXIxBxe4nA3SDeI46HayTGqwze8MunpPayC8JMgqxPz+q43rzSrFgbXm8zHLicfQdplCHyQ3MiQ
IkjhuEtonSU/yOMJcFmy8DPisJJqAh6pI+LhkxliuI04wbPswzFZGdvsRXld11zSlj2gX3TuAZJU
BEwikWOEjFrL4PMROLn27pV/xtEMv1zGbo/t9FnjTpVYFaMQ1UT+HtmxygXf5HRnZUQyo9oLkM8F
uInwQo2nNj36cBjlbhzJ5W+pWST4ZEorQoXHQxXQN8HVhi4EGoCEcmIrLzmvWPNxYYQSQl7UdlUy
NBIntGr7a03slxECd6Jx8M58uaRGg88zoIU/hvTAKFwlV2ygEcImGQoJw0i1UIdzphN9cURdVvMv
e0ArCu8AptCnJzZc/0SzRCy9bKpF8hnV98gGBUPbMDCc6o6sR1Fc1+21Jj5BZwLzaTQqGoyxJa3Y
6j+rXBu+OEeQaOicf9GlGu6ww+Na/pdgP/pplXVb2CFTF0tieQrI55MGZIDkuBkOwpONf3wjDcHa
h/QFxWoi/QM/VTm9SCQgfRH1WwyeQs84j7ZSOph3yl/cIfxWdbnR/8XM85GyT8gAP4VZOB9YMubQ
o1ZMAEJDiCHiRv5U3KDiuJcgggMEmomCwQNapRmoHs5wrW59T0mgEJt7BQxElzutoIyWSb9gcMNs
HGyDbcqfpWyb+XPe8wJglKj2PsRrdpD0S8iloHPOZyaKQUS2fwb/jHDIgBso42Dy6p1If5s/2onX
zXXkFXm+9x4uWkhmE3Vv+BDi+Wy09pIKwwksfS3ZaNGi+wz3vUh5A0+TZlPqmK4BNSvrS2KIoIjp
wAY/kiZbD+TKT71XCD4HCqBN8TzS2wAS0Ms7iUy0RoL8JwwLmZ028YkxyWo8XkIw+T9a2huCGbRf
hwWi/u7IZSO+pq03PCpShjjSTmWdA4PHgowemlhgyBKJkro922Gj0w23USRimFGNqkSA5QSPIFUG
0ikSYdOkJ7WGen6O8EtLUdi13ktP/gm0CpTGyph5Bwar4t1BVXnyTeZcQDvZgMrTUD9cW8yoqU2/
rt0rthg/RiQX7Zxq1OmKiFJix6x8n40oGbOePB2XGkrCdjhU3OmpZhIt9i04FtsYgcjhM1Zl/r5t
gGzKTU8cKVpx7otjIwDHsYgNmcORrA90CF952usWqh+eyTvnfMNsaq3/Sj1HTO1EndS9MtkPlFip
c+5jCXjLQqRGLx6yY04FoUEY1IExxByzWLKNe2FyMCz7ZzSucXzRijdRHO2CuykmcdY6TECRGvn0
+H3XfMj/09Rptmwej5SgArhD2vYaMq28FjhIcpR3El8FfeQ+YcUhonChKYTqoHzsQLTQceBAGNim
fcSnH6Pi9bf22H3Es0R4tjQS4k2asoosQtbqZdb95IiojChwEgYw6r0SYTq1+bXlNWBfxbLWE5bH
3+tm7krxqbtcSzgC9K0mE5pACtAtSH7bfJWWGxHuwSPVNPjtUP+w/LxUenYQqGjC0cy2sBC+Is09
gn+aYjFF0v+jYnTq+CkYX+4yQi1USWibOLWlBRCuterBkr1fovE6XqcCCb8KgNbzCUuc/YiuuYC+
O/05CZgT5Vwz1BQfrzwA6xMk5mMKAE/75NDO2lag+dXaY7QFiCa/89Slf8Sg6cMqCL7g33d9+VSq
TeqxNERMoshdCCe1OgBYDgxqaqLq4hLkFVnZOqH8tgrdY4HiKehoJ5FbWh2vvdg9QNINHc268c2F
uvdvrABqfOJFxJkdaejg32W5rqKPy+jdKzONiOwpah7f6CoNTtWWrMUypXfyTxwmMQASAoNNWCXh
kfa4IqkoBH/q7T3irenNAZ6bUY7Eq9QnnKqhQrWbq83LkJVjUbwFA1KdgzuUH5wVUCXEBjC0tB0R
bgPAXkaQRok2i2O0oRoeDCuwrhI2MR6ehG/C1wjRAhErGd2IXKoQEiA3SL8VARAYi7ZOg0UEvw1Z
3otIBUBSxlUOECrLN5EhS0RNUonE/+owfAhJcuKRB2KfsWt18A2o6BLAp7VOxYpKljdDZsYPy/+r
5MPOQPEmOwCBhbgXrXhRZsAXQuHwjMeibpfoa4dy2bN+tOzUEwMVKwR8IEgqUvZjpMRZv1KUfzLw
uDCJPvClZVuQNr/HoCXiHoYt7r8M7FpoonNW0wXYynDUxB4h6DAHc1BgTMgLJ0RBDNG8R26/9Fx5
bxlcxZB3RDERyMIo8B9H57WcOpaF4SdSlYTyrTI5GBN8o8L4gAIC5fT0/amrZqp7ek47gNh7rT+S
u8kdpCATLN/fkoBJCrsQoHr/k840AiBRfPIpFHRs7ihc5O2IvAaBsE80mWTc9KawmYRGuSbE5V8+
bAS8nxuVjlI4yhpamsgz/YUcFh6t8av6V8nVhS4/BjQXqbzv+QVa5UHMHqlz7UoYN/SfubCHVYgE
hX4D7BFzdDewa5z1T8knVVKmoVtol+JMtPJ73Yenhvik9ieWFqaMcbZwgMnAePIVVKsWoYGZ7XMy
C5KXyFvmdjlNY9HhgyyeFFxAs0mVKC5ijlfRH9ECTJIawOigNSmhzv6oGi3DRVuiZ7dE5IHdCV4V
FNoMRlyR763Ai9LVcDuqLaPx8pj86NSe5xiHr42K/MvO094GUs8YOzF9A4Q5bbXFN12Qs9lqU1ha
qMBO/Gb878/UDjUdWp/9dM7xXSGrW3r2IPVQDV6f4U7DpbZoPrvSvFEty1kOxKKwDddXUj9pyulW
csOLtWnFZWOZq6H5x79ckfXdITDU9K8niZOM0niAcDE0zanAp0Lytt77NVqcZN/m1LMeGWj/V/hQ
8kDxPDt4W8OSvHeGcS7o7qng0MB+xAVyFhHQN4oIPIMa7Eq3a+iz26bxOU7OH5gxk/iWJqvWSY5y
HIHoe6MwoOIRHedCv5kJq5r4/oyYj496CZmCDWKw49fTisDsTGmVhDjSX04DEtaGt4H9IRwsBpTs
6yMfeZIRYn02zzEGhCXul3U3G5nmZbTe6qNN8R/0uq1IPpd2y+ez4e0ZPn9SzY+E3QAPOCMN1GdK
4A4pnFLdLwrSWDosymARlXTsB+oRaaJHpR/W8f+da0URu88SdwjcA18u5lxfv/TMedMvyOOmYASo
+C+Y1qCZ80/zsitWwOeLtTocXPDn/s2RQx9vJR+nBA5WLe1lGWJgpt8aaCMi5FTfffbQ7DKM2qeW
XGPx2pksmi2JanY+28h4L8rWf+FJZ8HKxu0YH2itzfHLp5CT1UPZNwSxU9jnnmdedqXYxi/OpLuT
ePCWHzGGIi0PqZh01PgQN4cXgAgyTKMgU3TyGemYd/V7y5NeXfJ0VQ5L1cxQFrGqcNL2kDEaUvDe
HtwJNiPzaiCfCfO9gf4XJzjORXFeMYYJ1uXJbwTFioyXA3YS/8K4nnTBqb9SsudG8espBWqJMXj5
wuGNfDfxUdqPM7LLaJlNXF3UHQwKKHp5RR3cVsV2XIHctiuAr0d0hDUZHfY1catPgyHXFDYMVbT6
8V6SvwbENeeX+LwCBXIrcoTom2U8gpk0XgtQdm2Bz6jGlc9WjZIWvZ5TB7PO+qzxFtklCMlcDbK9
grH1i1hJIeiI+jt0NvwP0QIemzz75KQlOCD5JYmN9z1fU6BdEpY4VYNYr2s05WhPcZT1vSHZBKGW
XUo7uQrwgnSOMc32k0Pp/ac8jyoOjc/zApc7gKL38z5ocEPZFTKbGdGwxCbwnH7NtVtUBzBFMnIK
uQdbUo7ti5MGUQrGAHhr3vsUb66KPBoMQw3X/XDWePsU+o2QQr5Ijs0eIQCLiXqYLYIHQn9PFQEi
mYTIuqM1tpcYnQ6RBuZ8PEaeEu3e595K/02cDHfZalKT5LsXPVN8IKPMe1P0qQDvhNzVyI4c5FZ8
qz5Z9YSVEgv1VX1WmMUIxQ11tzam8Nk32ntuEJ8p8nl4tf709LPvF+W/ogCAEzdETyBKfIW4/XwS
6i9gMRpmHwQvbEFITVk1hLVSkY3x00R7CopiesLXQ3XSZqgfvJCSiWx0YfGVBQqJD14z5mSSVDVv
Jntscu4EQfBG8UBQm8h9qBFvW7N38CgwwEBqQ0Ly8NqD83Jm7ocnDiwsLadRvhPO42v12oU+rib5
wmk1pZJ+cCyRxYrJ6CTWgWRe3pqT/6CAYE5QaW2z3vesZemBSiDoYvYQ3wS8ghmwGcK6bOBUXxUC
uDPVg2pxDcsNaygZJlRJsed4BXGF3RQaoiIAyQkugQDoMD31mJltcL23ckKSVJIgzXRWYR+u2LWC
2r3jb79/SGeMebqsp7nUGH2z6l8JcwB7aVzS/IGGK7mR/lNeU/sHD2PjADhqiOMrimZhpz5nMAx/
UPZ1uqo+X+GDK7Q+Inj1ts2a4ztTLHhdVNh87iHDjoa/ps776VfTt4BrNqhzyRYt4wjT0BxBv4Gr
L/sZi+0zvjz5l7IsmNIZPI4YVkbo/m5GwPUdUhmhZadh6DhoYwDGrOPEwy9dlvCAb/a+I7RUqnmA
hdWIFBBiZryGOOOh5XhGAgrFPnMT7ZSli3c5nw8khQHU2Bk2f4DPNFrzm5Tojw0LF97b6wdcbnaM
9f9fsQgJbPtjUdJeAcqTvFwXgE1V8CnuirgGrxC2BVZi03/V++F5yVA+sHobI/SxKw2eyTmHTBcI
lXgR0v3dhDsXF0guUFm1StkKeH5l9n19UjOqn6t+SeuJJy3n61z0ivJPeWh+3H2/CxLdCJB/P+pw
PV3fc5jS7lHgHkDNxCfRWhbnIuKrAg5SRiTw65jfVXrWuMkGGyIQ6QHCK2E7e2T99wkSU+Q0bR0S
jDu0xSRNPQAJMOXEk7MDkd7d3Nbmi2AhbnCJvO7tS+Nc/IlykhMI7QetuujKSapoOSRkpPuWS0x1
oNK3IiUmkQ5dfhKEmYn876MvoSfYokE0kSc3aInQVuWbsgI3DrfIKBoXipfXxbRLANrS3JJZNrS3
Z7QG+5YuEnBCzGttAvsxppsV5kRK5azuidw12QFzvmWHEbL5LDXeDIP0aA9EKeqWxCOtiXyVdx82
J59bTRl+iBvw300wLjE+mb/oDsDwJy1O9rGzoFVv8b5EMfqxRb6g4YizHy11R5w1ZDzxMbDkFRdl
shNUSmzoX8sCvViM+B1IXagDUmd7PnzjT0lGwQrZEUIW1EWMf38kd1vKA3osWcVZ4KEAXRn41mYz
fJtzaiO2BFFG3DIvEiAo36QtBSC+NOcpZCtFXt44L77NgURz8sY4ytYERgaRso7/DYQk+lRZmFCp
azAXFOhLPhykLaMPeTva37tEfwoVyBBj9f/zUkzPrdffCX5B2/2WaHh4Yl5ddpXlcari8uF+jZt7
qZzMJTwJOQiEWq30DO6EQ5DmFoIlqQXG5VuhSnrgYQkn7HzOdUcy1T35A0AmAJKZii9N1CP1Mk9A
O3t4dMoRdKEUV0pDjv87KOrOS3kUWAOa576F9YxFfGr3xsxJRvx5J1AYx7T/RgA3E2W3IMc2Oyrf
ybUoCQjIbFolMwdJFbbggqDIDdMFgdxtNVdkKMnDp+FOGvbp51yLq6q0Z7fkmsrUqX9jvjN8zTeI
wPqShAXdwsDW6Y9GzlpYH6AaCEaSietDA10DePvAkcqLnQBmjRSriPawKdZecFT0hd3RuIoKiCsZ
79Ce73n/vhivk/6r/rLvf6Jz3f/DX1bNfhQo+KkIECPka5sI1y7EAMLtteKo3RURvE53YJjQ3rB7
N46vOFBXHMQE6D0ffenLr22mczVxX9EG+TqgyGgOGTFnVq3ORUg0Zfgfa4+lALNV+tx3bz/GXoqP
o1hEhNuU7oynlyQpsw74qKjhPMYJ153iIOYA5vyfVX8EZMA4TgbEOhBwQ6orCrjNnK7n/ZOAOvVL
SXfiNJ++IPc0MhsRfRGf1tdH00vEL3UwnRmTDidhm4uMmFCS4PLoBlHsGIwa3cflmM8COgNncO8p
0hL3N5OJtaHbfIXj7JV4KvFgbnXnFji+UeX5JKqK9+eqwqES4PQbhA19YeT/Mm4M8l7hFKDz04E1
c+pFWe6Eh3InA6vncSRB9vvT+a1b85qLxPzgn2HaLqAZwRJC70B91z/CxaZ94wDec6I/5J3SK1cc
k+6Q3ejxRoY+eix40k4bfgiiK6GLQFln6UI8TRbQdzCQIzHuYi4bEPD+y5jZKlJ7mEmybh0M0gS6
H954YqLIR+sDjGV9wDXPejaftcfQ+NeHrpm59c3kRevlPZ9dIJox8/sXAnGABrL814gjWBTe0tQw
cu/EI4kBoKj8HoU+ZZnhaNVnAdrvtUSGJtnSlB2CcC752KcKpBlbgM7Iykk76aYOqXh4vucRy+Y+
qlRuBt8smXGgYHVlVxHzjWixbOkWsBdjZw1nFTeFtWI6ok1pCkvHIOs1W1NfSv/0J7Wk/vunmahZ
xDAo8+vsG/IyoWSahi88h2wpzBXxIUIGqwoLrVrhzGEQib4SPDb287vmTYmd4aLzuLnYX1DbemQl
3ON0pX0hQuSZv4aI4A4k6iEXV3HZ1j7NdKGn/dVQ40T2/KbBzObP+WC9M8UToqU8UPX9w2IvRkf9
WLzn4g9Jz55LE42wx+8tP2aMZpm2mDxDC4G4RXeGpbAGmxm7c1ituOchcAiRHQeXb4YRDT9ZhHSA
1VGAxyFOb/powceXNKO0oyOLlBQyd+z7KYXARcguH9iLTWeub2T6idpjtCW4ElNoXP7BwTbYDhFn
Dl9q+l3ckKhLgFpxv32CZ+FBZqeeLdEFvpiD7klFEBuH88P8hwz3C+1J+fIGnz4tArtZAWIEcGs8
UORKHJEFCqVD9Ch6rTgCsEVmeCJJ2gEPpF37Av0Xkmue3OPF7Kq6B44BLBE46M2XS9ZdjSl2F8Fr
oOkgQ6+7x7gc6TRekXeZrvqJADdkm23BlQOsIJ9ojYJznDQUG3Brkrkc/7nOQN8+tsSAeKELPkwW
eTE3OejI97C5wMT2NyKBaJNX+/xY3BoXGXBtQjwB7L/B6nQQIORMdu/wzPDOjCvODYOkRL536c3M
ZX6Z9HQD6liA+88GjBkUW1uaxXHq2+AHiq6fxefSDIjaeKjIWwQVJhXZIaN9lHxhzY//9PmEPtHx
WjOqlZnpqc5wgaCf85ZwEh7CvUy2wDa9AWEXI1UrOE9VD8Pqp1mBiZFq170dxIkWF92ZV4+kw29U
/ZmP+SZxuE4z1mGNNq4bqB0QKro6rLqw+yQqtPmViDIyGmG46K77R7IXZ4wz2SgdnrE284zuNl2r
9UpGT1gQG6LFQd36KGm0B/cSLGR0hFuVGbFlSsrZqebQtNriAkzJUYG3jqxUEEVYfzJfYe5ZU3AD
fo8EANaRy+qKso4+Fp+nJKOpGVKF6wL6aM6pX/A6PEmrXmFqCZY/2+GbfMHMdDVmrmqvIivkSUWO
SvsYWT9o/W5vA7ofcgbFqbEP1+o2G1z265OurYd1SAoO/elxf4O+1AyCRIpdrx9iaR4/9wIeYWZT
xhGpRu9PoTPXhgt3BO5ClvGRiRo2GAhwaFimoNT0QGHIviHvYaEUya8mQy3cRpNcEhTU/KZyUKBz
yvePBr82R8OmA6WcFkE+OsM3OAKu0AyRG/QB+AtlMI4pkn+LaoD+CQ1iwkjmM2GXkypkIGemuaC/
pYA4b+3QEZB0wVfldT3hMh7/k2MiPAmtRyYOF8OwIDaGa78EsTWgl4UtorvEoXS6IVMCOxSyKRnv
fgsEQXfGewdcRSaouafDNaYiqV3Ovp8vZk2TTtY3RvRwodZBXl0bbdoHyOyqvgWQQZpHFrkBJspn
Yo99/uUgovViotNsRARvCL3PEnyE8j/rhUJbNjB8zfltSBfV/ObzJcaLMeEQI8xj85G2iIOEc/RB
q+e079COCEglywk5H85WBmBD9io8yfXcQOXTcvQu0Gi8IKSruLSIZ6gCepsam2H2ZiSEGNOFXkg5
oaUMVSAaCoTKlEpwTEgIep1C2ECUOxmOD5zmQO0JnxxMUDz1lvLPuBEErLyAO1o/z7y+dmNOmeQS
p5RHUl9ELc3Yb1Q+UZUDdlkMfsd7ilsXvXvozZ/1nErpTZP8Zd12IJyCKGqCMci36aR1DTBc0ICG
o4DNefPexda8c/Ib3o/Wfe6uSXGvm99WuWomH+uYoiYffrDjY9zOlWnrz8ujUsfO60ge/gd2z37B
QUBvR0zstXpHHfVZ9FioLePBM8TTwWGvLqF6VGoez5icodOwBoQ2KcpZeOyWhW4Ze8AI7cE5OjDV
GouBuj2F2wfnDqUTGDmJmEJGsKK8wQM0ySknJLTGf38RPCaBMmlIo4jAIiy73+f6OtuXfCp48edI
C2jJev2T22sNflB9Aio4sR5b1QkZaqudeuM72REdFOi/U5IINxgB7sI8vBK7fSorfr+dehUJW4o9
YadzFOjpst2U+d9Q7bPxzCxKdRjheVQc4GDYEw6Me+lIEuyLqi9syehgAjH6baB20f3QqUDrVZAQ
47M009Yusy1666xf5ymHyYBqlBzvdvT0+tK1N7oheY8TnsL4RrVYSb7Ool2Vq+eBF/HU4tAdvIu6
JfK6FDyz3xjqXprn1NA260L8ho6BSY5nrklE1FL9y3pCkVezfebiVJzRUDQfof/jOeqpNmHiA2Kz
w336yDjBKqT4L4IxcObjar6EqI9hERAHt19Kexv4xOECWbCDZuMa7cQjY5NE8MTM1aQMwgWe52Gu
ki4w++tVrMUPdvXkykpOugPf+hn+KdeUTgNxIoVVecVHlKF/Ale34h76gf55gnYPmPv143CQvhIk
Gx3ay2+0VRkympV2GH6ZyU+4LhTOzvCOXI1imq1g0rzApxYqHiptRm8aP718Be94dajt2EB7r+ba
cnTCUb4kCFEZTfE5GTnF8aRj/0bcUHMi0vvXH9ESw9n9ovUYfl7IZhkGTOunZxSGCmMIowHqon2r
L3s7g5+CoW+9mMxQ0qItYbJ5o8fN2u/G5UIg4gkGmt1WbVz6ekdpSS04iQ+E4LEHoxroLyyeswfX
OQQT6ll1KqADMNog+6JTB74PYpvRHB8oW/vTJbTg6WGlOhSiVQsW6tMIlg6ImvYViF0uwAU7iXgY
7wTJcrOFvoFewUrmdBwC09kCHR5RQC6+i1bTRSr1y8dYn1F+DKL/Ie/sxK7gqvtreCGBjL5PUuzn
Jvy+xKKMJowleTI6Q/qrvFyl9aKdjaIjNOmEwzFuoUqdlNlcO8wN+DJAnlUGizvZB+OFR0l8MA4A
VoHKxG+X9xW1AggHei42WFhXHokPsgmGBX5eGuDoTMAUQHaiM/kfZEy3riB4Aqk0oifqFjkG84hs
YEIcqF9+KAvQSDZA5qzXHxvGopxz5f3TKUQYaRd1hlN3UslPp8idlXhcGQ++tzH5ttEcOON9kg99
KXveHoAAwtGzwmbD5gLG9aLsebEZPfl1+oK+cS9lTisDChBjNpLC6Xv6PTFY2rSOyttmEaKqJCEY
ChjJiLhB7gDhCb7DFwSV4oNVNjwVNrAasNfzwLG15QOmYO3gQ6O6aO/IYAaM6/GXkM5PNTChJScE
ZiWFEMj7v0j1dmenycWFJwHukAjFzK0eJPYYRLADhyMa4xInh5mAoYW0eh/1O68Nr3NxaI88p2zE
ulfsG9+YKzlzuxOSFUQ3Do/7Xn6AapMXWL/dEQ5v8CSQKfDhAyMOb78Bi4Dx3ZrFyG2EX/Wc/hjX
53cUWfmZFY6QxynTFxU+V+LZuGKJ26cuUMy0vL5qyACeFHyhvO+wX6BvzusKmCyQ007/B57Qb3Jm
xal0jzcXIhYhHs/MSFgbxxN48DB1Ns67TbqgW2RNF+Ol3GEc+2n2L6xQlJOCxg+I+B2UKahGIvSv
+LW2n1PjhusLCL8A3Qn8LvlkyKMIwuXCy0KoPHI0OBzAKyBMCcGulfyj3wNe0tTAFukRplmF20Dc
aI9nQG9OSMQQYA4lsPAhpxf+sdoxdS9MiEjQabd/+ziXGU2pnVs1rsACjJ0K3T6H5/iFKmD7pqaO
fsILfyQmstg2/6dJeImpMQRu7/mKjFRb/Cau6NNQMMMLONhkuGERX+AzEi4feFxcsbhzTvCopNaB
cyh2yHlwBVOQiFPFuk4IDDg+/CGxAooNfoddj9gCspLIJIEbllFm2Izx5hklBzvRP7IGOZcNFD7S
VAXBRVb9aZQucupQKHcM18qABG0qMECkiL4NN8pswBDIu2dPkRJk5BmBMXkQQXkn4S2GYWZnDAL0
97ggIAiT6NEYLCn2mGWSHW8QBKyxNhY4rwH++AgDTdOFhS8XIwRLJupflM38EhDZPOGvefh4XzH8
PIi8Im4bSuZthSeGfTgWA8gF/l6y8b0WM5BIJyTxCTnlE64PWPpIbSf1GVMyKjGoEHNYa4ibz/by
L8KND3S3NAWNTeriGHUwhI+HwYUJhBGdBUCn9oePLuMD2Zq8cDoqDQzCFvIgsvpLdcLl4L0hkYwN
ro2pjJMFVJ1ql7kFGvxVrUezT9S64T+Kvyv6j1+Uz4LVUB9AQ6XdY/WYFjMMRtOxwQFo/osBzTkl
yFlrSDLBc+riQoBT40yJKMSLpwNOoVRKt37QHMxxDW5z0vjn+4a/0x3RpyJ9Hx177yJ8xXA7sGsP
DlL+FoSSiQPZDxZUgIqztM9WpBipbHqoTdnOiK7Ewtz4EZUX6LgfAycHdw7gOhUoyCFglu6ImKsD
hVf0VPHk8DzC5QkXpk4GHQtjN0Ty8CeiU2AX3bPeIT+Z4vQ1ROtWTrR/hScE+ZbTAXcE7T0eKI+b
el9olqGAXJ5HKxD5nAWEDpOQAkVvtpGgN63mLGK0e1l7859GfC3HCm/dP+mPTzFnKwk07AkspITS
wTBTRYIm9fE+ks3jNpcnwyBqOTITYPNzWFCAAzzH08du1EkkgFOhC8Qec7f/oDH0Uddw3n8ISMUB
nSGtQm7P/eYy80zyKJiJW/etXfWNMSd0HCzJFgXCd2xM4mSh8Kaav1zX+RXyGMcSwgpAXK5KPUj+
72CRSPLl2eI+t/V/A2JsstCJ/qYVxOrOvIseNlaXntIlsIcWvBbNWVi+SY6kLv4XB+fIl8bHSURO
7eDpjFFVd3b8K3N6ZPSKTR+jBs3FdfqAnYyTeQY/7amc2ST32b84aE4fa828rUOqQ6xaWJUu3SML
QBPF7w+mQIgHu/YihGIWu80kDVrxaeP8AWo1L+Tl4M3h8Db2s0W0I5mR+Lj3ijZXQoDhSTlzHRwu
JFUw5doKqTboUbCtISkb0Y/YVRKYOuoEv+M/EdpQn/sfvQLbNEHLFk1K+hNN3ASS8I/0eKUkwZAE
KgkTEDQMPiBSJd0uFH64KeI7wtOkRYVMGKg0srHG4Cglv2U6CJ+dgwwEnCUlHZ/iTE4K5Utsb3FM
TQ+7Xd//sYRwaQUcxyrFiQLJouROT4MWHxRInc9JXBB57gZLjXQyTKwsj+jtbf042wtf7cr0Mq4N
ED5QNMJg6R3GSYpzEr2mDXVNLwh7bPZ/82jBroX3f6qB2Y2r50Lb1cvZXD3IAXWd3rgsl4Ir7uin
YLnhQIsAVTg2iw1R5xiKgd036uaQnOsHTcfIEHiDdyKb2UX6bbASxtb7ypIcZSS3ee/b6NfIcX84
6SXdagM5J+YLsaCVp1Dz099wNfTTFcJfRc0KHyDz01pnVqw/9Ac/beUe85qQ4UHMtbadmgS+9aVM
fZ3FRbxpv/RzdO8O/MYlCVuwR9vncpiiI8ojF+apQ6HKj0RbyVe3EdfpEieyxRtkT1kNWHrWbE5w
TlOifOsyTSRbaSkBzGzHufFvAk4v5PAcpvMFEJtOsszmEiarKj44fGnkYgbGOsJ879X/d3wLnIj6
ADH/o/QUFKqr7DRe+svzNIAYg58SenRsrySd7cMnaC+ZYgZyIX6bb/2Q7STeGpbOfxI5jW+bf//J
5XOHdawrl9sOXWd+/+Tu1EZHZYTKLxUH1Y1JBZsy5zhPHsNHp1oMHOF3t6eBl24r4ix88RuNB/c0
hXhvYAXLhGGNIHmc6UbfIkAhJYbFFy3I9ckQCA6fOzUhVmd8UUTpT+4uRpVmXW7rLcYRvz4//5mu
6CWHzgNNg5OplzG9ftPZg7QjpGAMFuA32Uh7JtZqyYU15wS3sgsVXfLAu414j5wUu5Mssq12nAKs
61MlIAj2FGeHsIgSp+m9Gw7FOfsjL0a+8FN236i/CVxYmFNqpHCHxGbyqY/TCUJAXWyDuGq5bXwz
x/FycTpwoUnBoTqREniB8O4vw6GcS0FBOS8ph9jwxBOGs51ySlqGKiTzDlgCQium4hkmRYN+BLsH
jkAEBDI7YvpiGOUl79zPDQyPf8KffO0QxHBT6USFJwgZrHQ959VQrsDujADSoVzqm3ah/gA7RAxd
DONWfaj3+q3boi0uSP6H252zHlYXptQ34yfAdmttCK8p6TdA8oxVgfRvLHQcF4jyt6Aw1nvTYxjC
EvnQcRogGAb5XGorsqjrx4peDpnQeqRNpNBJG2yT2FFR+BKJvM9+PuQ5Cr8cBImE8BvuSVv0TnrL
CIW3ej4gp/7I/RWumw3cNQ//9GmZIl7hUzhAIpJhf1BC1EW80OlTT1qWOlDi0fxujIw774MZAoKJ
lwQOCFUzJ3YNFjfpfJsLOhIciBoucWnOk8v3GZoVZaRHErvyTd+iSpuXR9Qt4g4hiM0M8seYgEOF
tCTTvzQ3ZFLGDQiTK5OfrDyJrBuEsUDDRetn88vfT1kqpOus5AvJWDOY7y4j41nys6iHZXdYHjVq
CZPWm8Q1HfEd7U26xGR24UMJcxvl8iTwhOQf86OWkSBNjg0hyx1OJH4Q5DDaQvLWJO8Cda/6t70H
xHWWaBBb1q56X4UMD6vpYiFlL53OpelSztH3EzELkOysTwiC+qusYvOx6LrlJEnqeSus8VDPPg+U
AsJFfMhkiuYeGlH6GYbhl9R+ef6i1eFfFAVsxwZuoIayxp/XvJH9X+BOLsoDdZZEDHAZrQXc1AVT
qPOjTamPU8kzVlbsxEi5kOVP0cVG6syo7Yt7W8fHyyElpz+UgkehL/FbIaKsw5/GhEMvkXVxZhxQ
2nId4ax8XbVv+eVNWcoLmObmh5idj031t/P51kC+4oce7VDVKzLGB7jFmSfQA5zc5RqJjpDRNYbu
h+nYZsloEmgVyaZntpFuMXP7OFzqybq/Qin55A9Kuz5xeaVCO2FcydugbQJUnNCc+5R/X+gvEdN1
q83mmrwF+5np1qlJuM/U3TtidE92dQK7d5qhnDb2Na+WWu5oI7iR/U1Tg9kQQkRDQOuVhGVoC/2a
q18JA8coLxFKfk6QQNrm5RN0ln3VaDk4jQynW4bNie+uhv9K4SFml5RiOjqxfsMOsS85ARKP07Yg
iVev/L5D6tWo6+os8JP82jEhpIvoh3i4tA6U2g3zSx8HyjJZSN1e73A2sX7Mun8ktcUoqw8yVDbP
wrN/RAtCe4V+obRcT7lXfuw6BYY610xlnx+lckrERyIONjJnuBLbIGMxTEnYXqIi13nEEbbDT5jS
X4WgFnsPe+7XiwUm8Q26vMg5o9bB2jPcCRVzcIWu3Gtfh4oEHGVnKGv6rbIzPfekLo46DaMhxd/k
CqHGVWH0d6qjSgXsTWOJ5lnjIxJZ8p82rOnIA8ag2tqgGg+Z6YL7SbAEb482cUfhtiX98cSh2ol/
qVP5MnoMFYBLz98QSUbplvclAxVVsphU2erZ4al1Y7gCPU/JmvQJpUc+MZoODoOzqHAl4RByuMYm
oX6HBE35pwp2NvoITtByPQHVVMrq2MK5INiDSfWjLFoKF08KE0kJQl06TdwVPgTkADp3Lk4rxmdi
rTEyO+CdzG0aebsxaiKeCs4+VMzk6HRBwlMS0mHgNjTMlHbwfPCB7wZsF15CWjch+MvsHPnIEoP6
0M2rv7K3wl/j/F7QcUj67QEBcn9V0cZbz590nZ+5QaBfECqvO+6u7KT9MHsy9bGGAlCptnjgJeHn
jq58GlG+FRLgN4w4gAnGQid/c5u67d2ZISrzSIehwtkU6FWf6u7Y69NfVsYZaHVnZ0DxaHfJdeUY
JHwDI8bkNs8IHdPJQrNrmoapMn4GGc3chpcB7ctBarCK2jXNHgh8aD0gE3dKbkFuYw18VZUmIodZ
RpIsFic0eQw9LKVmDxzi0kgTAcYwYDxpCHDq0f3EB0P9q3atttOMazYL8DaNgpc35Mn9PUU7Ux25
8QYWc8I/UVAfWITGexE0AZIQ9FLmljo9JhaB0RUBHGEBLEJY2lmmDC+PyaN1qw5Y00ajATA88OVG
Bx2CkLtz/vIE1WX4pz57kqY2FI2ZW2lezouDcMfG0YPWkDxA+QZ3hrwU9d2725GjZXBMx4RQ21vC
htF/VH5Iu3dJ5KmNTnbU3BS9oRnA7iRqIH4Y7yx5+itBqQ243RLNQvFaQjcVw0JJlu1w/3Rz7L8g
/BU8A5f3u3D01hYQKxGhwJ39XJWkF+SBOXO70X/R4wTbRMEnrDcVP9FC7ILBcMvSnxmuLNgQQxIR
6gMrZZDPJi3WnK/dmx7Z6mbhE5v5ztbdbKkrc5PKXiYCosyz9Qwrb0A3Gr2SNUomWL0fmuQ+QEH5
Qh9Wn/xQ9VhJHH6PCiqNGBCPVPfeju7ACQU/jgD+x/NgUeXNG0FjXBwtoLl6JeBnIWUpBuH6Ob6/
sIzo+KK7oFKBxtBDeG+YyWLxKlzB8AQyszpKyHDVM6T3y/mB7YGNWeXB5UU8VSOEiQ2XOeQemga8
Nuro8PuxEZE2RVMQHlS2H/2MPf1po+JsBZz28AaYRByBV6d3sGm97hI/Ak2J4DmAJMz/APJsowpr
KPpi6Clmr7+QwBUFxKrZ8Et+xZN9sSRakA5H2TJOTNkMogRJQLik08tcLMR43m4JJI0IFlS0+YCZ
/v//h6RdCtI0yZvUgezhAf+PcYt10ncwDsBVKv/4g1Ftv7e4ZuaAxHg2edB4Z/tziFYud8c9t4Tj
8+/k7wsnHU9FKFi05UxQPGw7jCgsdscEhccyddQz9FUKZvSLT46PQCV7serA6vtkCvDZ+oh2/Qey
D7bz/LgjqB6BBPEEXuOzY8TGUKdWe+UGmC6Zvq6CvwUvAtjXSLhWv+jsxQAwHecacOaH3Ygu21cQ
XYF7XsgXh2XEpUjIS04KViCjwAH7M28FmpREQOCpuLCGwSX97PJL4Sqb8QocFVlpY40wtoTyEKYN
ZNafxs/RobH5l+DkZJ3suYBGdSeV2ze+rPwIOg6JM1lTclu1yntJHza41HRBUVb7badfEjM8KKBl
fohURyxK9vIfqhVFJx9wGb8DoH6J2iS4YTZ2QHeShgsHzJWD1GTnwZKx2ku3Mr9ByWaz7wS7WLIC
8LmI7JWpBx5Pa5WozBNjxZ1oKBQTTQk8uCflY/yL2qdJtlW/ovR29qa+3MHEM5C3U1zYBqk1QEFe
0f+xiC3SLhjp+lV3IvC/RpytOjBEaiD9vs3p8yguAKdhRr5m1HrzC84gi5r1/l0cRfx/pg+438wm
JwOhHFQ9zkm20QiE+CMruoY1835BHXjznxStvxzdhBuBgQBV46NXnQr0kGyTFBG8XbKZpDrg4SHG
A5nIyAJMkT188A/RjRdocFS46VTk4LIn4cdAKpGBHJk+tnzQm4pxIcRouQrZ9A2K7oClgWXS1STb
nbLTcxUpqUOvp4ayGa0RWw3vPeB/NO8TBJtz6Req3lR9GRxzi0GgWJJeAFMJmQgSkF8xF8VUB8LN
jSv+OAlB5BESjZFuOVP5vFNkC+c2gRqEjc48MklQzfPC4NUkVBFhQkacHAsVbT7thkLMLlroT+SI
eG3mkRLUdKxsJwURvpDK11/7LiGbBFkEX/1d+seX46GrUN6+oTsviEIB2+FMXBOkxPjI8h6fSHdD
50yCNoKu3P2c9SZ4Y33q/JjtolvK5ZzwbCQZ8bIz3Vp06Oxrt/yAL5lLfvrUIyzjHceRhag/5seP
iXPxML3ghrHBdio2kfxIEqbAd0OF8H+rMVB5TDdHGsT1isg0BfUbNynB6UzdxHVa6el9Z6TBPwZC
1lJO7A+ncoU3gMIuYUR8eEG2OoCj8h8CDxc40dbg2wC0ZSCb1AjQMKteQKjI6MVxyjud37PlwD8s
jyEIsObxaAFvElPD9drGKM7d8ivs7A/3IG8RGDuIDIADnPsPTzrUHNOo4VePmFJxuh0wVWhICHx+
xq2s+5/ZsTQ53YKEJCUO7nPzIvsWus6vkKOQc06WIOGR470dfpGeT3ANW1z9hTU31w/i02tbH6GC
iXAudijri8tD3GNKv8bFTaUNxDwyIBg7zvx5Jl2G5E50I1dC9fI/JnXoXrPnM4J5QQoUKQiFjVps
hfRqpDQjvQky8Kp1qQaxtolzTw2KclMU/HbrF7CVHHjVvp8Wd3SnotcQLrmjkDHUPBUavl/22i2M
mGv7R9s/Yl7hKKV2cznlgE9q3/k7+46zXUulGmfpVAF2rPLlMONz91VrwPNSzh7MwKfuNCTT3X8k
nVdv49oZRX8RATaJ5KvEqi7ZkiW/ELbHZu+dvz6LN0ASJMGdGY9EnvOVvdf+l2XfObkmIjKTvToe
GyQ4CF6G6DphqcPg1ZPud8DEsdAdbaK8R/FDUA+DyDVhTNseWZzAMmdKfyL5rFCr5hfcPrS9ev+N
qaGr/8Lu6uuXgKct1Y9BvCsyV5AuyBqXmJr5vIJbqTor9qSicCL5gfcvTQ916w7Rc6XfCIXzJQ9X
D/AbFJeJZyATw7nzwKCkge8h/xlpP0MCplpo0lbDfrQflJG5agq+R4MOaqPkWfBExSaSkoOD5Y42
23A1Ekh81yk7oV6lpoDFpTgtlZEzk1vN8/e5uCL415o507OnsrBCHktI+078loW77LNunDC/FqEb
hK7cHdWLjNDyIJS71nivLVV94+hlHUqNwA3fI/Hj6DrmwOIuUg836jnc03dtaek+l70gg/T7kmhX
BDsdkYn2GJJD5ZRvRnqgVKEEKSbkvXhetJWDaCFJnHh9DOT9qn+MyEjY1iK62A7URM2+GlwS5vTs
JkVeZ2MZVYv3nu6lTt5n3a6qO0kVRETSgAA7Qt2OdkW2iIYWyIvVvKL5l6DapXoiWczks+INBJnJ
ybgnIENiiE4MZO8mzWfADhiZUGgPdKqFjXuXvYlUO0V3luNFGZTayp6SI0gtKTLnEFLHxS++ksGT
4z2QGo1Ptb3gR5UQ7DKyx9IEhhQ0Rm+J1VNzci5nlrKnoGYzemuEI8Aypb9xUyLFC6HpoMO/jOlb
Ztxitu1szBlh5TidALYQ1oDeUvsW5B1EA8PpcbP0KGvtAgE/KtPgmT6aF9kRAAlE5JhapWyq6ACX
wlzTryt0jAoifTenF4OAAoqQ3DTdXugcuIkyYj6Zkd9E4lGRokHMomWMwJegD+iLT2p+XAGslEiQ
K+S9iAo/YSivfWjTPlP3Y8vXtuEOEtkHHKvqlKzf+vHgAQ6MUpdbNIqObX9CXZVdMZ0zRkQ+j/gF
sR+TdBf2GeYrxCHBsqG3KZoYiSIoww4Sxoe+Psb/UPlwSJYX7InYN9hvMKxjo4Y+B5QQ4jjBYqTJ
qZBe8GRx1nFAa9qOv4CGIx8sxJb3s2L2OeJSu9WsKLbSB5CNJzcw0iaZ0RMBuyIlwRaiyPnMuBiN
FF5rVJ1w9WanO/H29BeSo0rf5pqlL33LSxpvVxU4LJzFDCowQKHmdznfaSHIf1ZfGNVS1e06U1k5
qFZJi612Ex/udOjVs5/fgk9gTYBAeMyHX3mxnDUjgy22Hxt6AojYrPjCxCblNSoPigtVMECDfi09
poFNhj7I4gL8hg8BwI9fCOQuZBcH08rwsI1M0D0o7YeUS9bpacyxeFPiVCbyJearpv6gcNURC2Vb
pCJNZmLdi+oTjEUVox6BL6yclyxxKFhmoOwK+TnAN7ZimLbDA9YBh1QB6a++rFFawmqhomCQACly
hVH7QXUiUkvAG/vFONN64l+UMpg9ZtguBi6+xBUthrqMIf4YQfCHAqWSd1py6KjL1mbt4bIgKFva
ZDdedbb+ffQloWaMTOaf6bRPNSead8xyf0Lk8110hBACP4AkAXCsB4I/Rt5dHHVIXfLQGfmCGFhw
LQLNYN2ib9cEkJW/OBDafpdYxNyI6gvMhYACSDGlgVgjZsMDQu4f7HIzOuyVaTfIY8nl5nW8stav
1Cs6z3n9NxGuhADAJB2awShPATgDPj8274L6K7M2IXuDTkOwCLtDfIbiBTdeyWBblZ2429Oxad8Z
Zu1teq4BlTk6OZ5c9IgtWQ5WATKzUxW5SbJHtZuJmOG3UKUg0axsQBBMAfCy8RHCpsJz5Y9ueC7q
U/9vUXv1jl3NjkJEINpOdJttg815Ix1oeYATqrv3Iy5Pv37Q//C0QWTzO7KBt+tfeq4wMKV3ahjK
4ZmGR1kC6QX8XaVHAjtN+rinetlre15cfk9Ux5kBf8ZGssynwkyX3p/eL0p+mhvb7L4x+dFp5BPD
mhJkbIuLs3yxpMWGWhRMWmgOISqgdrTaBakB3sVE5KoTabuJDyyJNgzEQ2hIpqG69coB7HlXWYpY
SBX5Rggm5hVFrPoJC0no4C1u6So5gCobGTz1w6DuCVKdq10WeOyH8Zm1NLdkudje7LIIII+HiHl0
djF8fb4aAsrQIywiW1B+BkQiEjhfKTUKtvrQXbm4pQxODiQgB/h+A/ObZWS6V18aluf/vmRWtnxw
hoo9lb+12a7OayQ8oc1qGKE/wMS8cEmzoawVFiB6MiPtR5BWfFHY8vRh/LgEgMzAHqjk0RAF7oBW
C9UHrhuyYfFRjpBLI5ZjFiUh/qou9Di5mUmIzHZjW6gd0JkyLbBgliSVRG7pXzFD8bGowtKFovzB
XGNoOyM+86tKZJfZsUocHvFA3AXj0VffBrxxAaiZgbHN/EDj0s4P4p0UBNk5fbGSDHxwvMMsZ6rk
X9p9LIFYM8uX8Q3TjdE/k6w36ZqCR/wG7jAjj+A/qSwNSYeIPjKeVX+IcV4HHKRp8hUTkNoqrCqU
P5moAo06omdBV3dPrd2VYPy6Zq+NfxXSoGR49ztYfIeWRISRNZLefOrll1J4fnGLikOMgd2/BmQJ
s4GMfhOalgg5RV2SejZ46+behqd8Bf/msuKt4FLmkIrwPKBrxm6HzQN97S670QqgomkP6h8zxRv3
mb7rHszcEbpgaEWcxenEYVB3m7Qy+X43ip2cFjWUaqNEW+zGx5gz8cALAf6xwedh6DZ/TbsXgdkP
WMcx7LM+obvE6FaM1zS+sY6rjTt1YzKRenYU6GCUqyFfZu3cDqcYwbfkDgoEWTuhO7ZX+lfHlzn1
VzIEc9VrunNU3UfxO13V23ztFNWd66hjQh4r7kA7eq/9l5Je14OOPf6b+UhTHaLkt1P36rRjlEId
Nav3lGekW5lSuKdkJfCY+YgqA2ZAJgeQUzrr1R7ABbC5GqUICi8iDgAz478My1eivur6VYofve+p
FRFVZJiz+b2SKMa7ZJAC7tE6EQxJb4yuoW2J2T3L/b31vwQoyDDsaAqWk/TVFPhjweldMIVN6puv
nhLhL+x/Kfequ/RBO3qm7mqoj/OdSEOdPyPlrR1AwV99lsJ4bzsyWjOPVlw+TsCGe3cafiP9WFd3
oTgMyn2VnVViSvio2er7nOvpcUjOVcqUg8AkU57tEG1Z9lannmq4aeK1RJTO1uJj28o/Pl0lM+P4
ru3UNwzQHaDDFfeJPWhut7oRpZH7yN4t5W+c0SlipmeFstUclRfLXrPyk1iemgZ+Ugqv6jy1m8q4
68SW88af+uytwYOEgs1npYJdZHaS0u2UbyNh8I8EzCnWjlxZ7cocme2GrqtkRBNf9faSSVvDQ8/S
4KdsQQsdo+X3bkF3VnQWkM8tRvwhk302BYNd0y31UH88Zsk6DCiEpYOdEitBA8vcmym5Hcw/pGFk
lOu5Jwlujbd0IZ6bRWwz7mUDxmoeD8Ina6eh8PhxQJDP3CX7lQqMzRJvNaPic4UdfSrd5t9qCYo8
CiiH/cYL0vug/tbKu4iJAGnOxDvvh3SyiUsmZFrbwcQ20IrX9lrYheVjtTZDUEvrwJ1kSEhYXFvs
skpp80UaL+MSMPlvISsW6GSi6mpEHcSNcjyh7FN+tG6FUfu3EnBiEXDHG4hBFB0j/n2fS1lEHTzt
NQI8upQJMYPNs5A+RHS1agdWTjlRMw7s5/Y9biI0MtPkseBIulPW/q0hbUZcXf7uOrJFW8fsr9lF
5XBifDQOAvoHNXixKmnwWfb7Qv5RsVYkD4XBbPNo0glMEtdewGKBkBJ2WSqBFDnD/YE4M2YyRDFM
Xvvz1TMfAJRdX4L1saOErKtdIBIJXRgumPlQtORgnzMioCL8qRK7R06V04yFZLNAHtYtsoD68QqT
ZY5+1uNPkh3r5MJKrjFeE0sYIzplwn4WboG/74in7t5R3NQxSJ4Kumv7C5Vnlg4TV9eyiOunY1fV
6HqXUSM7cRGdXu/ClxlYvq7nTzljzsQGBTPmFtETF7X87BGMBPHVIB9k/oybIxKD9THtjmvSIYL2
UsOfIUYZ+TdOBrV4SLBr2j9BIfnuXSdnWu0eo/w2Vp+jf+uKnUD4OIeffGccOqomD7bEkoVPza0K
L4aOftcmFpHHiUoLodaZzedqctKrBhJmOqTJSW3pWXb4FRd6TuRoXqhD5zz5zb5W3wxycJg76VY7
gW7xApWBNmsIejJv1g+8X5HIoNUWVddXcFCB1Ubs6vi1s2ZXhjip3RqD1Sem+k0p/TGQS8nnpKi7
lnjSalK2jaFsVJ11PEpQXePrbu3V9J43FxFtUN4yWxh44q7+qxyJwkAcMqrneT7My8SSxYQe/Yt2
a45Lvecy282rX5mhB1KIlHIeE1byiREsBE9UiRkpYAn2NJbUyE4HbPWC+i6pO7k+CuAagnn/pc8f
hcxGYfosg7NfvfC6yOqDAFuEhGguRD5Vif+akvKdGefyb73GBqG8G8C/MAv9tux+lfmL5xlhNPsy
W6h4jxpQgo6AVz8qnvGu38koOKOAmS18BvrTkCXVfSzeyuRtJvEQvtAc8M5sfc0N2ndkFQJbgpF/
kzdYDq+ieRNeardrGaNX2XNAxYSyT3JLyRtW58C4LhCvMPgSVbvRuM8pL6nez0y+OaUIFUnxJArb
RDsrwV9kypUT75R0P5f3mMowgZX/7YfnSX8l7Wkcd82als1l2ayL5poPv85vmWRN1aIgv03975Of
2GcQIe1zVprMGNSPCsXnRPnP6ekgZ9G1z4Bf2M7PWP3IR1j9BzGySdyst/XgFuh1kx/V8HA0bRRS
l7tLQDAhmykiauDpc2Lkbge9XWMzu2n2JQ7lnmaFQYKpGgRWHHlJB4arMRYdXgzueUZ9ttj9ivOR
KRpgaDsD3DLAq7FEPL7+8DcNdlg/ppbMjawnwnaFt5PFOPRXjYAZ1jPI8dOBU7/9mjlJ89tEosCb
zjg9eSzZZFB+SEjXnkYEXY3JDVJ86dRdYogI7JV1tOh5DqX5X8f5RopHO+NGqjHBZC8ZLUO4S/2H
qNyb/iSs3krF4UyK0P8SVIT4F0KeqnBq0ghQzlladUe7kDvIPQxPXh3zxBFyLEoxNS58CNiuhBLH
DxYAxoUyKlHdmCeMwLr/dPWQH9fs+q/g7Qi0Wo3wmBg3IA76WSUcr84seQ08YYDgu6S+Zv4XEubg
LOLjNC5TcJcHezAYXjEiD3c1eoD2u9X25Yj6u/wtcxjyhxFvF6vSBj1+uIXBU4fPkaY2IfJt7VRw
eZg6VKai7I3oXzla/rPFdCSNLCYSsxLOa7BIVUcu5LGILj0KYF5dZGNOx9cB3ZyFAgjH+FtmtJ4b
lGkLMI6xv742dd+r/5DV6gT5EHYwPUUcbIx+OXP1Zb7BCMGA77dRKNUQolBU9d+xitwFQSncBKvG
M8ZGr4s+9eBm8VBuG1Rhf8xvXhNSPJaL6bOOdiWjCUqSlRNRaMf7dbHD7oSl6j/iBwKVZGS7yLM/
wqQ4dMwd6VglxGSnpCSbbk1M768GwU/mSKBpBONF/UZ/MhoMuceDBN1e/lLZ4ucMcE+5kfOklOU9
n/vtwLJXp8HlCwxDFH3tX8OSnawE/DOCijhU+hq7Y7De1cl3/1IzDhcdORG9YufGrCNymuyu+1VP
4i1EtwCvSX6TVbL/TsqrV7kIKJgvunwfWHymfWpW9KLpvZO/y/Lb7fJnT5DqpoEdiyqXb9fAU/Rs
05MyvFCH1KgutMBetYHT4tlDDF1SeouLa/zSsbPly1MYU0VUjiIVYawCa0MkiNdPuEWIEmLxqbDA
7gc4fFzHTGJ5lTAiyN967iGQaY8CpVMPPdzkkppIfwt+dZWBOJps3lI0CXxm/oAG6SSkCc4q0rL9
m94vYmaRG7zkXpxuSvw9oaqbjLXphzZFYT0wxXsM3BzBW8uBCi9RQnyd8bvKTGyl74w+Ck1Sp7jZ
+LNiBhrsrOysI4f5ba/VqwqdnSibE1ItMl485vvlVjx3JQ2yp8LUwlwPRi/xqhaZ0w3J7G91jpCS
U7SW91p8lkdBto1f9Sfsv4xrZZwHnl6kTWYI0foI2dRAc1fUSOadAKl6S6/Qr3Ypal6RkTOpklvl
o3Nq+TR+z8Njlqwi/wqcmxq4o7twzguPayx5nxpv/CLP4GEQgI0MV9mDpJdsm3RUoEvKTmxM4TM6
rhBky2TsEjG8ZQh+7D/G0kLDKPruIDiGdKcESYZ9HJifCAGlxqpZyezC91L3AIBp11/90vI1dP0x
mUHIvJVAMHUWQpz11T8ld6rkQBMAkQyC1WYSD5r07NcKICFnPcJMucfccJularsBrfDb/fqDN4/9
lLzLVeqKHf6N0T5K/4R3/GEkDm1W/OQuskiF0RiLVKY1xKRxeG20L0neKxeBELvWZCi5F2sEFQjP
trKp2h1JT7b4IecevsMS9hqhH0znrsh9GNGiPdxqT43Z9uI302jQQ1vc97eCAGCGc3y0Zu/pl7ok
QMSEBGVzT3FM+meLoavHhBqu9YBeMsFXsYmON+PGniuEXBeSWYdTOfpleK7+E72fEppUcMwJd8bo
ZJxXOKxxMNWAzq11uy/Zwtu4IJ8qFGS8fYcKn2Rtii885DVb9H47Kc50l1OiLDaN+k4f5R8Sxv2t
jWrFF83ip2eZ/BXccakLt8b/bT+acBfINuJUPXLyvaR/NPOJzzFbPybD44shS4SEZ47c9lyiGdG2
zmraTs8MJ+trbUJN6o60e+G2+WHIYWAheNMVJlfPPHZpLxRcW6y8NomHhYOjZyu/GUcFBgytG5ed
8ht/DrNJOQz/CdN+v9UO00S8FnyjgqtaMCcv3GeEvOZmSraJV7xkkzHrKSVhQZfMFEPZfFgjM8Bq
15jrAF42SRzxtNG7D53N51muAPbjsJz63RY45FdeI/uFAhycZ7Vy0squfHQOKsGkshnR2eoBJAkU
HmrIx/4StXOZodtl0+IMWmtCmKW31I8oksprOW7K3wHVkBne4lsmPlLtVIYfa/lbnFnFfhvRG/qE
wEaiyQlMADB3tvjiM9kVr1a7pCzXZKbFzUeLdgO7iMxHVtKDpuyXfIISiB/Oa2Z68+zIkZUDtDC2
M/VZW2/n+T6P0y6jCt6ppTXgsuTBsmW34rMmbzLgoDYGVNTGAYWMQXtl2BpuOSR9iHGd8XPJg/0U
dKvrYaFWwfLHiy3Yijhc+nkq8av2DwFDiXYcBTQVOrIX1YsW+dJwXGcxargHtxlBYCxSibK7zvRO
UbeHGFRi2A4547QEgQrTIkm7qIz/AoaYsapgVMNzyI4vIFVqw0enwEdjsxijVqMSWVkCzKQ17k8S
Km/8wTLLXTZ7yiyxsEdwzSh1xTfSRztVZ0lt9jKZj1QExYj1KzyIwSdFSEOyQkxs1nnNDyxoFzCV
A5tMPN+d23MNi+qhHzcqO+8BQkgNaCyP/+rI9akcGTaMKiF4vWiOyW+C3YeTw5JzQg99OL4O59Ca
1EpjoysGWPV486YNL/WwvvTfKHI3gxmB8OdrpZYkswqU4ex7YoFP3uGHDbxB2Lo8TqIPSCfTuTSZ
o+W7CruihpCPFnL02umda9fQ8YYV3/l0zfPvSgudwX+v72yJ4/K24tHoSnOOf9JjL++RnxS1TQqV
dX+jpeiDZ9R6yWuG6YjaTmFe31HXzZSZ6Nv+U0qmygGxbl+ZqVOhxONSj6/5Z+PKDksk+mWMgOER
lt8teXXvcPrs1W60Rmu142IgHKrxIppR4eh38MJQ+qGd2yI/Z0E3fsEokRtPJaY0sprWnbGFLWHB
LPR53REab+bHBBwTdyfkfazcfJqL02i1W9deN721D10l0htSc35NDWvFDnc0NUBBuwqPB+Oz9h0G
+cyEnDKWeSX1sBDQyCWMjf+puecn10ABf7Cd2Shq16K3597LVE9iboxEtykp8o5osdPeq0Kbujke
ecYo3R4puqqg/tBXWPGaE1qIwNLjXap9E30Xre3sgTtoUp8z6lPUsIl4XDOuSHpsa8yM2F6tUXAU
3QXvLuaCUKOioSvTPKHegYQVT7rsSThk0CrTmFR7gD6RBhAQYEho1vjCemxjgUj/MfRm0tsFXGqR
qI1dUpjJDJmX3WrX/zYfFDY+b/ccozBGeczxLUQ/snznuVR+C8XDcQ1zmb8qTRdHg7S6lJBU+Iim
8MWeXr+Oyte8Z2iZlTbjCJSwf2PPaWvvfWMb+g+jcSRCkpNT3aq0iAQOTSxV6X7AChjIQ/8izEJM
ehgQZAyJwuE1r07CwLASsPDmD1qIs8JXqrowcLy0zjELuyXQ3+GBqD79aZeafjsV67245l5Bgqyp
6j6bfpnP5ZAoGHOvHa1mTcVl3wq2iOgywRc1KC2mywr1PRt/L70qlHnRCBEfdRoSGQmixWbZm5v5
bi3dDGq8lbEc1ehRMoS5vHZ+W+Pic5Xkwke1Gp1sY15b7WC8ejhaBUP69HWnyx039+ilQG2cC0fa
0smt9oHgYQ2UBkACu5wPfZzMEHByST6sqbsQSTKQPKA3sBayUBuXkSKuDR2XCnZGzE58csjeNGjM
Nt1GhqVasHQVCJQjklgeWsJE3KjNPLSerTHa8q5W8CpQsRLauw04j3SLEeSaD5tOA1ERrhucgTG0
NW6PrS5hrSZbZUuXv3ztsbn+Fj7pkwYSyZDy9g9JBXRD5BtSRoQJKOxhC5zD7x7WFK51zRK790xi
9+VMRN8iGV5dos7EhS1hlkFgR7TauWI6hl9xIeeeDenasDnQmZeMsmhCk4Va+aUlXqrZgQ7T5YfJ
EnoKmkgLLfCobIYch33yROdeCv+U6rNqL+v7XJ+hFKNyi1c/K/0efAH6ZTOi1XuCDnBkIAACj4VX
xExEVyKuk7sIrzoAfVZO1L9Q6hgu/0lsjvhkrJpFMmJroj7/ofAPmq2Pqrpg5I1bfEucEzUGHxmz
l39d4dLcGBLyeJspQ0sCHXsLNg6Ld2XDPw1kmX8OVyf8CqbKM2zuylnfGIvjdsVeh7pZol1aOTM2
HjLFoEnUzkzN0G4CoASw5b5hpUMurwFy6huWGKgL+Y2YsyCPhjUiRXtk04Xq0BHRwBfE1W0Zkqmq
B++IskLoLX4XEFrJdsWRfaE9Tiozg1ETEkKzqSDI8aknFjemkpsDJ27vMCUqLoxSVtiVUWYCcoCh
xm66Qbmx7UhsRt3P9JazE4d/zF29QYqv4CPgB2TA/JHx/5WbEa0ez/W/ln+ax48Zuyt98ZdJP4s3
7Tf717xrBAQgZaw3MvqQxmoCJGoUssiz4ZsxWEctsMleAglTkZm9/CU/h+3sZoTB91p/8BMFTED5
mv/4Ixh34dvtaMVzFDrwFDYqInV82H/qU8eo03iYpfGDCXfd34mESJYn6CYDkcwU1+lWAwscexJ0
QeLZatwK2HycAWcnktfMSoEEoOOjvmdLSykERDbked6mLluQQ7qTm3cACFROrUk8Nt2a9pX941Ia
lv9g7sgbyl901syKkHnQAJCoMZIDSKGm+5eTifynYkU7DvkLHLDGx2ywMTB9NlwEUxuW+p7uqd4k
NCQgKPmV6C2ZXo0b7aE8RLgB6OuN3YoJBki4ER82yNMFejDTasAkRk6kmMKvzwo/tXPq2RQ/nDn+
rQZTp7En6zO3ytzhS6i4kAmWYMO4ND42IRAlMP95UzEKlreFgMVhS+npI/clgGGEQrJhQ8EdQT43
x2OFGJoSAFTQgophRQ6KhUXsFhsxyAjcFRPqvNFpqDLR+PMkXNlY4X4HQLzn3g5Y5MsqrAwwj8vf
qUOkAyuakQygeaQl0yLKAS1Og1LbPhjdHlKHic9tZMjCF48DL1yim9M//UwDAfEnZnCPa27Ng2Oq
oTlTWgDICPY6RtB/nCsxQarsDyjJ8UNvBzfb43ymIhxJoN6SlOqp+TNmrsMrjjECuxHbHWghe0oP
0k2YKLLGGiKzFLcCg0eBTJVtRJ40rw+6Z/mowVkIkARQGwCTxFpv8WQqjV2joxCsqCca0OHVWlpW
1C8Qyk/xV3zqvMyOe0xQO8pM3q2mOEao3JUEjcUH9nRKn5DVef0GxEcHwkG1jkXBno7Mf9BpKhJW
ADPknVyWv4h2TjriSAKYY4sjfVbNMuHjNxl5srPiLqBiSyx2BYls6QUQlmLloAusoUOXV6bJLar3
5IONhkFuLYtSFb49jAPOIgGwdMYYi+xrK6lhvy06SMx6LOJx1c+hhXtR3ZGflXrJl0Avp5/GBoEJ
IssEA+FPQ7VhZX+kfZgEipWCUwoL0YIxOTaoaEHHSOIjZ4tm3OOOLX/6mz/k54Q7dvnwQxwgaDFC
k6dZ1NyVT+1touejkg5W23FcvnVe8IKRPM25cU8MZ7TmhLnCRvrlPFoDnvxj/aHGdsXzp29Wv1Am
bUnfCr4l42Fji8xzg8SBY6ihUDBb0RuJoxV27Y5wnnZHb4NTz24bRvtM3ZGQK1iOqmdD0In0ZmRe
NbxnGMZ2CNIY2/f7OIafBRnoCSJgQjtW/YrNZ61zUD4RZCIEkdD04+lW+1uot+yB/j7xwCFtWbc2
oa1aRVbRCklIausYSBKT2S2F3M8UQQzcQBtASUNiFqIPpM/BxAzOQn6KtlXDU8yzgOVMOspkMjBc
MZFi4TkA4wREgzZIthj/VZ/tbILUDY+MlYFNoL7jAfwtx4MI7IhB6da/6HAIlguPSSk1g3VDbUWt
C7KLHHcy2VHwMY7g/0kASIEsRxXLhRpuajf+Vn/0mMvM8fHSdtoJvSfrLPLE0Vfbco9R51CyTgzh
7oBs3FJF8Lnhp0AggvvKEDfJdZaYCW8Iq0XfjM0CXgY23HR1QBUOpBI2KlJ85Achdgs0CnyrD4EM
c1Q8UJUh6B54PlWeCvbHmI9gOzAm4hjn1efqNBbNPTZ6vIbMPv4v/dFRYkHEGIkNpsLewFfG1E1S
joHYxYyfwyd/zBwuXh64wh4wHoQ3IZn11+ze8irFvGReKVw67at6TvV5NbnNks1YMwGjkedEK34n
HzRB5Umwhg1NccqKFxlKbYas0g2rvyTYF41b1j8KFkc5f69Iw2wCazKOfngIepep1CQSxbbrcGUS
sAYRofU6iI5rTbaqJXKbo0qM7vqMqJyw7opmadmHk+WsPtXw1hPZSD8ZY03YzvAvuZsycr5ld0XR
Z6g7nlJV+hcTcxp8DVAIuOHr7ivFJkg8oDMjbZYI8QDixtE/5ng5gr9u/DXCXQwwNcZWcc7QyLVE
yDDHJDB17hx5OXeoh8gR5HtUDQwOtam0tzVpp9LZRyiFbH8A+7nEITAsuPdMfyZkbrspX/Sm6bBn
FzM+V4RbiR8a1StfYHtI8lctXBi9ouTGh6s+sv4rS9jU8fd1eV+q8SoWPBVsRxtnkZ8dKtZwMNcF
atsy+C57hJVvMScDc23x1b7NGvWFSp6EI/bHTtT2VLSridBGt9dPbMTVd2gBcn6I2sHMUobuFI9A
HavVgZ6ecVVBNCq+HGVs9n4dmwHbxXBeo/TAI1Ls2bdFCkkZ1xlPq/Yj9VTPsJGFxzqwxORTUBey
DYWyqnOyECRwq9SbVnBMJYzYCMqZzbp7GwzSNpVd64VY91dfRnqc8pvve5rwzLERVfSb5aVcq7B8
by2IG63aJ0zSw3tjZ4HFD6OtUdFbnZl4A06CJkYjKP8pyU4HkktkFksumZ6X/ct8Xgs212fWVces
9/rJqyhploVzQP+Lpb/4aMC/JMDKYkjw7V8/ob8ixp5NXDiWsPgPSgrgK74b+DeMyjYitpsCZKkd
48hOWqqBQlJ2fnhCYUBKAR6gwyw6hWD7le+U3Q0ojb66Sd1NQ8E1+ETFMfZTd+t8Qv9AtxzvyKsa
L5liCZADp9rleg0SuxkOYoaKw2oRrY5n6rrKbuq3WTq76gAjVI+duj9lOnWIRO33psf7dHgE0n5Q
blV6I09RfGgMCIHKDKjpAssotwbkA65sAK1V9Sr9kyitofnoiAj/dcK90hgNAEGt9vLE9jvdop62
rP4v4CHmQsJzeaKAnaCvdCgH8QaeS3SJpP92QHuIAuxoUAnzSVDdUXjHB4uFVcFva5fHsrTX077X
9vJ8uM4dJ2u1lxQEIFQJmfixhtZVUxvK475r3IoPaA3bI6Ru7n5YbgQ9c7GTDsGghoJp02TIiwv6
L5WZDrFWxqwerCCWSAcSTlQq8gV1c02jp9pv/U15mxpXnXFkUanF1T9hOlfRPahdBJdg9M0UfDqa
wf6AiwuTL+VZnQEduTdIX8fmOx3ufnWcbF4M9ZnBBJ4optNPLmDKNsgRsaunh9UjmpiGU+yENW/+
jdJKUhJrNb8b/aJOQQ/Coq1l+UFvTC0oIvzCsFWjgW83K1o3YxTJJDE27HnUwh2g9gz5s8xRs+DP
hKuOqIMQHULXsd3xj4VhZMaDNw9emDh/vK/I3GiEZRY2NXBpGIb8LxZA+nqX/6b8Yh0vdI2cMazu
4LMCevbgnEyHqS2IIWTntILRZ9GX1QazysGRP03Cggk1hf6hk5jR2ecsIF+Bm28N2G8Ta/gsjjJV
SQNKo19dYhxje4q7Ijn7CGtV3p455A2yZFcD0yzZ/u+waz6RynegDcVT8IDceEpIZ3Rry/nxD/pq
iZglPCh9k+/jOykA5vKiuiosiT372HwbuYClPMDBz7o61gVOFIi5TMfJzaRx2GpkOgebX+OG/1Vy
KSfH22pXnzQoCcwh6T310zLxus5O+M338E8n1eJNqsiVWfhkDIAvBDqjYNzBx2nhQBCHLux5RUmr
ZI1+L26rA4CgPaowGkcQMhqKzPeQFeVw/+YB2Ah7H5rhACzrVK2OI2d7SUm7cBTGR3gFWFb/thHT
tPRKwbfYffZ9dmHHMPsgqQ+0CJlXfvVAwtT3oPF6eRfw+JFwEipHZodh/tHQFueM/9f4PS20AUx3
6JJRTtXUOmd66+lH/Ficze2yFRcoBLT2LAW7DH/YQt3AyHREeLWskgKSJ77Yo6eoUT58FqdMtht4
0YLfON1elTHGBZtE3CAWc4Tobhg7GSRP1v3D+i7RhlNlf6/CM8R1T8YB6PYfa5PlXhFbsE9+Q7v9
mCfgzee5dKiJwjPNsAvTT3EYjPSsQn2hYCfEqO8DYMQkun60hb5evuU904ar7N8m6Y3NWqwuFxlI
HW7ZJeRLOIcU+QQWMWQF18qwvSxODYuxDUySe+ZCOloy0sfAqtqv6C9Mbb8m3gBK8cCI1MKDBvVU
NyyjPs/GP8CNhuClx7cBF6CBtLZwGZ/I4+MvPebbv+YjRq7QPaNnYbb3lv48A/aTpM+uJJLPKX23
mJgCbUpK0h8GUxzjK1uHn0qhJ0pvI3RoKpabsGF7ZmBRlQ9Ek37yC3ynO9q+N8EKYo1v3PB+GHyR
zbCVbg0G//w+8ye+oRVNrr65EU7+2pI5mYVb9ZtYQYqifdfTxHxgxwsQcPCi46Qdac/IrNisxx0F
08sfLeO1evnLVpw1rzwcWOFm7ebagZx7oJdcOc1G+JYtY2P/j6PzWm4by6LoF6EKObwyAMw5SHxB
kbKEnDO+vhe6ama6x+22LRG495wdmwfj5bizKL+dttyPPyEB1m+IOeVUUq+n8DGkT2F5IUcLmm5p
IJsiMYgcTFLFz5PHctoxu4X0oxKR4lFP1dP8MFeYRiPzQMKn/wskyaV/bKnVYIupZgjkQCEtMjq7
ldXNVrETYHsg2Yw658k8LCAYY7In0d4mDbxEe0KjVbRpGLHm4ivsnT54xN25Q1DKJ+eTpg6c2Wzb
7sYSLJMPwBTDwQomRdK4+UKCeOSP4CGWuKtYzYuvGMzDD1dSuOIVNE4h65btWtvoEzpyhIkZYFma
M8ttamPe3wP9WCMpRVyzqkNaagjMPfKssOiu/FekOZlKUYb6pLEucp2KrjP/L+/m6Y/BKT6FwJX6
mryEQ8muAA4IkcIL1M1DFzx6A4SHbLbliLpoytH0t+GTaTwkUO3FGJUjECHLaMvPJoweUGhhIdgQ
l6fofNL2DIAavRY4VYOFQAQJwo4J3rnqi49P2i5Rb9KuICdJ38mwR1QgPGlVb5Jn4nJTzro/3BQd
+I49wMbxXGIOsI7GrMfFVsxulYN3c23cy3hTuwczIgV1kU59CJFAgvZl6iJBeq4vUzx33LMCakZU
HQ0Cnn8Nj/M8PyW4hHYNi6BxH0cmjR3pCnS2BtKSh1GHeHS8Y8zaQ3hkthpo7lg2HyuB1Y1OZDNU
3CE9bVcIiUqirJNPF35nR25VU6NHKj6E6jaO/4E1lnOy9LVftSmx2L4a/ajkl5G5mazZMwQRYLa8
7WU7vdcORyiwTemYFuEjMxpvnQZV/MSpGg95x/daLyeZmYazLyfODfFPgTP8X0mwhMuvteY/Bq2Y
AlCHRPlsaDPXbmARZ9639YcL/lKvsJQBju6xV8zjK6a+d3NT0mugkKc+p1ilgQU1lv5dSOfDh9dA
JwNWvIj80gBxs/LhpyugOugX1kgGDQaDKQUiVhc92RULuscg7m4lwcjZUjVupL9AyFHouIxBo9wF
UIhOjA8h39kG1UPc/6jBooOUJe9qcko43Q/InfxkIJro5xXT05jZnXQxhEdY2L25la07cOOwJqtD
ujSirTy+TVpk0WOedxQxRCtrj/+e8fpbgatj+KTWbikqnAHrFo+MvBjdKcITVkcId9LiyzwJVNpx
bNnUh80aPkA0BKlDEO+GyMJ5sIc8JHUKsHpcFsZ2pBzFPwcM9zOAg1aaN+GyUBjmy5nhXqnBaouT
ZiGAPPn6DSalU8Crz7mjaXys8SO9N0SE5BuQr4q8alC/5UDCEp2lEJQrnqQY1jHes8fdOSiSfkf5
IYm+5dr/Jy/t5hJKF7Z2DAtc/FTxWXZZgCF2fxTn8Fr3OEvnBajiwAF0aVxbPfrEn3BDVVesEsAe
ZXPCuV8fh+iXIUpbEMuA3IRsCIkkqTkuzCqb/kbCF8cMrVzRDbT1u3JXk/h27vRzKAafyYikdeuw
ZNEFl/LZJgmSnRNaA3zdP4q11zrJrT5yBMft5v/wLWsKMCadEy8agWV8SHNsfQDCRbhzr2DKCXAw
qRFodi5zQGt7IKjB2KTJE5QcuXoq0L2+sLipuqOCTNXuiqMmrSTviXJcAxZrSSYOwHS5zM5lsqrF
JU0mw5pgIf9Lju9KjQy7Oo/sL6kFQglQ0VirTOeh92xWnv5dY9oZqLejDZBw2vJXjN4tkopEf0Oz
+2G0hBU20LwM/V8GHtvywAcCn+DZYngVMAh8ySA86qqdEszwHpCjj6K1A8UHrxfQiP9xD7TCn0Y0
MK9YYd6U9hYo70Y79mgnryjS6+oVCN9EsFCqAJmU340cXYHmGN0ZxhOVP8mvH1OCCM1Y1acXyqRq
jJzO4FnNqjP5tOo9ecHuIoACv3DIlSJF9UunFWWLKPHbgoyD+uLtiUjnvCHBr5uj+mm1Q4G3D3XC
iDFrT8t9gRtK2Hren8APYqjv3trPVGOakB7s3sB0ve4PGf+HV5BofZD94UOsjIfy4Fi7D40wiXQG
NEeVBGNo4tjo32vrXBobwgO9/U9jG794IWHJ2AaE6iVSsbaF9SESjOxO/myAs8NMOBF8I0pvnEik
jnH/uYusPaGqDOVthfxZXUDE5KiFIxql9kiyBGL6qpdw46JsmPnwQK+ByvxjmK07TljmYPD5A3zR
+KPhC16E2NehaCv/L21PhfTV7cH3jGNBKoiPvNado6KGRUWIWXaQRcPOhyjQyHUaVop6NYmFI6MV
OR8RBCCoxAgS00PVS8eFjvnf2rnxHqEC1F+5X4Wb8kXzC4j49OssSwcm6i4ttXl0Kj8cIkq+4VIX
5mBCAHpk6ECtC9iAu32C6HojvETG5xokrFxm2UwCPZ39k8W7seZPmyCagDHU3lKxS+GIy5V3BDlN
3zJD545boI235qeUt1h1ANRfSr+uiIJmOKfgQyVgCyn+bxNT5bWDzRX9bz/6V1TAcj+sziMCDBaC
8urFN0wmgPm+eJMa6J6z5l/Vp4eW4kkYhogGRTsl2QbbBXBIA4tLjck8KDbXjnltEV3n0gDl/Dui
8octUzrcLJAb/ffAuR++ItuIDtbJulkkwz8jC2HNsBmeqvut423r8f3kdpDzjSdM79b0u+iDFnSK
miV4R/zNTXmhcProduauO0SAguzo4k75jUcQk9aiAOpgJVN+6A9qVd+/tnvxSc46TJeTk/V9cuGn
lQE5STJnA+FQZuYrOR07Osn4EC3SwspX6dFe91C7f+4Ii0Y64pyXVFj79HgAaCwrPkAeU1jgO9jq
uIPHCQI7MDbMaj7YELJPBiJlBfXrbzLG7HiunAME7s0KUBy965pw1zXa5OrYMgxghBGXI4nesFdo
4xBswM/H8aEhMhONyrCB3wwlm7jSkbjLH+RubU2s2YFWN877YG/O3V9378ab6gF95LO2Lccf+p8/
d+QNjjf3vkV3Fq8im+kbDsLwOUDnbbmkm4XpHvFDNkU0lTDs2pJqSILarRtLqtV/MaXzVzBGRGOG
tDdop+y0fz7l6eLGD9cDnopwb7J4AN2b9NNtiT3kl8Goemr7O9MJeiZH8aYIqpdOILEuCQCYhLcR
2IpkK6ZESMYS6PGOn6P6nKKFSRee/FOCKKmgtoR3Ru5n/Bvp6KZvzd2ybCW36t8wRZIi+RRD7IAb
f4NaZJqBS4AFNNb7SWjNMA+7O83ieGjTi68+zQHVRvLWxeWqSh/hbuiPuogy+6jHf2xOZFS/DOOd
GtAbMIrhqj8NyRphYdjcqiX1UeNMS21lLaCR5bDUl/83BeCmIXo+edNKzs5JJOa2/1GOfHcaR1G5
vqDwPlBuh3znM0J/kcjski5MPcr/GZZmcWpvnwCr0xO2AEOy0W+iKSWOgbH5NKvoyQRFaMC63EER
VcackCUQrkS2SUbzuaAzF4izuVB6WpAdkh+SN28lwmm93y6ytexjIWWg1OMdZpE65329BngB8VG4
N5y6zaEGojK+g/5fPH4Vww5lCuev3P8gifY3MmKD2sFtQ7jfIhq2Iv4+0uNgFPkqiKtE8BigAqAL
5ESUfLnN6aU1CfUiQM8/VSv/LrMDrsrZIfqHRdJNdnHx6cmBKR8YEVYFeBAEeG2CoZ6qFJf7t2TN
A+HOOI3bHldr9kNVWb9sVbsbDtVgy+VaSBH4odRfml/oZYtfUz4ZiHlhaD78dtoGyYApLMTsK2sg
V5awgJBkVJLCSiNBXxrl3Fia/9zoUxWL9g8abBDug6vP1B34XC8cFGpOin9uRfjBzWOeF7+Snck+
Uz8971cCS9H3ya+MgFelQW8jtmufJ9NfSNkJQY+7qqdqD7f+nvjhq/AqFk4PAwDli9FvOBXkU7sY
qpEwr5Jb+jCzo2uhr5gla7UEqWQonqNaOoSag5wjxCB4xSJsxmvDIqy3vtX6sSJCL/zXqvcm/HOT
hvizm2Qc6Vzxmb7yk9JsDMwvEFrdEn2S6K/wzCiMFliQe4QyrXEGh1fbZXhtUFZsNa4GAe8WOnSH
xgEC9LcRz3wAQlWdqMiNA8dHFEIGAgnVjfCPSNgUsdHRcwRkZBnUBCn641nBfFDqxnw0vpXxWzlX
pyg4UtYxH57k6w3KmicaacRgvdv8T0V2ANLJaj5rThiN6pEKjH9jv+ICUtIn4soYupI8hGJXIoJG
ZdNzjnEFVaS1RUwgKdK/TQpHaoo7k/kYKkLCPE6NaLvrmg3kTEmFWI/jgduNpH7iFL46djJUbEhc
x7/gH2BuYvvBRnuUmWPQRYKVx0QTgv4Y2JO8Bn/Xv8xYnDekrBzCQ8u7BZCLdMjlZfDQvMAmQrDu
ZHfR/grfCb3Jlu0FDk+Q0VwQWrQKzX3IvRbIGvWK6Dd3iYA7TVaZdFKCa0B2kAI4ZMsm3weZdKmt
Ht3r5Iqmh9OwptSI2Rd9McYzDgMy3rCbAPse2DXJMRSqfwF2+HyYNEWHul/zu8g5Y+nVDS5ddsyl
VRDfwW3do0eiqZb/Bv8kkBmRKu3KRJRkWyJe0h9I1ig7jjytuQ4f3B9wM8nZKwi2lfIXuXexxmJC
qLAtiOcEDC6Q/mIo5/7gJ78iNX8UOvcfJ8+dIkQa89Nq2GLIC65eLlUKCSJj4uxbMPRlKWwTUFC0
ZORQ0vPX/ALDNhC44hJTneimrArsly2OZtwpZJvgH0DA0b0rshvMEFK1Im8F4ssi84Fyyhlx1eTh
jEsPjjxEOPo92cbHs9gz2c28fpE8QpfmMWRYdJow6BuHkPjjgcbY72Y819YPpV4dgBzNOh/koFwl
8qtRN3atg9chyvfwrRyI6sN7FBOczh5JiA/Uta1u+J7LmxrDeRc9JbQ1cvOWaPtytCkGsy8J7Zpx
PWBU5Nv1IWoGxhhaqj1AFbjuzT0wR0m/wVL6Py8QkN8MJ13EOhSI/0JHYxMgAIIG8iqs8icHVkri
ExQ8CQH5HN66nFEMza1jBxRIK2eRsBMLodNXAW5m0JO7TvRlHq9Rz6suUaAOu1KYO5E87w+KRMSo
wcXJwH+P99q0RuzC5ogtk9N89jd+N7O/KVpUvXTkeFh/kAGEyIFLsFvNk5JMqi1wBEG9SJAmmv1k
xF9JtYQtSfR1G56KgVgYmPKlV89RDTUD6zeMKLcUySfM5YvoN/gG95C47BiLOijMFS4W3G9r19jn
ySrNdwV5GRxyCfmIZ/GTnVIO9Ytq2eCcFCMh8KHQAwt0eBWaJcJqMznFwU6zNiASlHfjgxVorFkY
7p5cua6cdegNgSN4YoyVO650eYMEY7KAp476h8KP8C+yDtcylCq5RQjDyCFKyN8YtYuusCCeRJg7
kW21TV7x+LTsepUOi0aY3E6it2duEALMegdJeId8ZZq6M3kCibsGayq+p6rvxqH3ht8X3Yeo3IgZ
GO4j/b2E1VMFQQUQSUdIjsNmQ8ex2y2UyNZ+poQLZUMgPmwN2ZR0f8r+yuTZ6NfSgXQrKjoqxsg7
SohEPxT5Ti3gHjwEB9IhkL90lRqjG4kSED5hvEdi3jUrRSQO3TEMYnsOJKHQRl6RlNra6HL8YE3Y
l4hKhsp5Pm6QxRU/JndOJABvLbsAFdcEqavptMwPPwLF0Vx1ZDpyRgqziggMutu22rb+9Drj0K81
4Ix5KS83smvr2vJtIIESGOdPvlkFmSDc7YLCcGc6IQZK61nEcwLWCMQWfqO1WK21TSfs04GyY6d8
h6TTVT9GfdHSbeXf0Vrz0fLMimuGroJHgmLEWf8XnPgGaOcRKx2j4MO/YOjro00pnWmvQX/Wznae
w5oa4T5fuxDgzUUPLkg3Cjg8EsVJRSNncecn8myJdky3NuIXlIABZj6Mszn631vuA6avmquiX7UY
gRvSRvcom078p4u2ntqitYlo8kRtAjUuEMSCiZYl2yLO4FZNnZCO2vu2oXwLCGs0TskuvPQ0/Ja0
A6L/IVhkwNS57eFUc5mlooVBwYC/zWVKcY+ZUNkqsT2huPKADmPobkVyrLFhV13odHLUJvZHB60N
xcc46DcAsMw/hsEYBjTpIu5aYFxnpWlCQD+S76QNzC8X7qNVzuqxIuRDIvFxXktr1eaGFt1NLTuR
eyQm1ve+WnGNJtw01hz8Ij2+jiDeepoThV0brmtESEhBBIc4qaH+bqV7ug0gnmG8DWAR6Sb+IKut
LAfHZXogB90SX5X10UKGr3KRkFBJumjNGc+p7L7yaI3Fz6DnaiBgbx1ehkXSTalmzzS9imjvW4jv
oy+/Qu3b9A4CnyKtbqdOwYxBwjSKmplr7SFacnSxpybYNdzfeo89Y9mOR8NdmsU6ROriOcG/sJyL
9O3i1iJLS7g0dC+nKIUPAs16Kc7g+Zspjd7ZgTXRj/apyuA8dxou/zsncQ/QYFf/ZHkJpk2ZjaOV
tu466JFBXrbsgeplwvMnZIaEriMi5oOC8j1eIbe0MDAylhAX4EoPAQZR/kcahtnsXduT4UgXWFYH
Ak9R0UPLBnNfBlA8S0upX4UWjP3MU+auHU8TG/ukQt8fdCdSLN9BPJr3oFjoy+gqnBm0GcZwo7MN
+Qn0cr0Y/gf6cgHpMF8u5PIc8QL7dJQTO/lWSDlp/DdusKRHhnpxaccr5e9iuFIuTPxFBLy6G37I
Q+mjtfZXWRH0xrwRj/W1fsYIGRIAdL6F0V7v0I7Q2XUQqo/GqwhegLlAvvXRNTQwsKUUU+1NHdeJ
8CzEw8AcMfYvi5NBZMtwdU7lgY5KCio5+XdV4wQ3nbRSZKg8vVm5T+D5ufgMBjKy2vL85LLFFvxX
59sqIQkc+LJM8+NlSJzeLeFDJlMnNfOIXIAtMIWj1BwMYc4zJmoXpN8izQwItRj/5Ef9yPinuAYj
UMULzrgGQaA+Hvj/CGWV+sM3t1TORvUTEhciPCt5oRP11YTaXI3gtnFRr2JmtBELbU/KUILaFSvq
r1+zn74reKlDyM1kgvMEEKdGtg2m2Op/YP/9A10ettdiRwYHAeXaDNibpw0yiWNa/CH3ryD/ilUI
b+87uvnEkKnz4iY4cjNvWS9ht8C1qYrGIIriBImhvONfTik3RN3J4z1DspTdRo6Ri4mmuGCsX/gI
sgLwMECF+bO5mU8wNwaM4Du84G7TNt5p6q5HYolYgTy9S7O2fmGgefV4h/ib6pbdvFN5kcD4Ce+f
W+yuxjvXbix2GY1F4MFGGq/i8k9jlO6fg7nqzcWg//nkdBMUaLQXyQdqxbkzuSbilca3B8dMMcWX
6D0Mk3LODxIk7Yw4vE04jvj4zxWWDkKXjh7GnYcuLaY4HurP+SuT1E36S9lWaewqZ/1S4tNQ4o3l
IAdB8Tf4BBAZNipm9IMbiXzStHgM2RGFCS9XyfMDciOaNKCYeBChCaLGGfyLRTmWVPwgMiX8zENu
Br3toFv8KdaFsI8PWa/hj/sT0SuiT4uLB+peTIJ8yOvwMZ1Pe5dOYPWfAniaE3dBMhfhWfUFVUf3
lEplxsi1qDhgUaAh5ST6jlUG5VfjLnhdhHO/pPewu//gn7qBtMQi4dOQFsiOSXRxejq59K2n/HIR
enuUhf58Vy8rupjg/agV9Pd6uR95BMNDnR98htgNkLlyXj6/0S8/hRK9LYIS/sDqPPrnmPkeDPJL
n6owynTZE/HFo7LiWQQRUNkizePAFFxGa6bRUdoHp+kh5n0rEHpytBAtEqlIgxe4Zzn34Fnoi+MJ
jKUby7Bs42gHaD3wIzzk6ZsjMT8gKy08x393aDz4B3gTw3hNMTBh8IQcfPol1F79CHmIU/pW5Pxc
ffnmtVw2dnBDRVolJEp9ZeLJ7dnySH6v52O6JVpScgb+wFy08oJPH8G2/BXxkCB2VzzsjvM4Xlke
fBuXFJlJPwVljDh9LyQFDc/BloyvHJ0Owwc9GXNZvdTi3sTkHvRbxEyle0JP2LArXD3L+bbOXbUE
PzFeUrjPl06lThJagTuuagm165iicmEVTJkBnLbyF+JapmSTAYU/2EUg+Kec6GAu8ZySLxSz02Zq
3ZsdL1tFky1qhEldW3C+Ff4yPWDToqTqu7XQasakBfmLhGPFV74zRrxM+RP7K/k/3bDVNDsISNmE
7SMYcxNFOwlaf1YeMMr9ax8mD61lsKj9k+KNOCHQJesQw4oTSjegipiww2gdqjc+DU//hUThDMyI
dCVbTNiEhBeIdoriGUCj4uKp3acIWhpaJJ9us9Ge3mtmHK6QZjzo46mDO8jKda1/5YAPUv4vfcTZ
IVrjN+L0C8ejyE/A8KJ/KcTPT50O3IQ4FXUaVOlS5xYlyeJS9g7bad8s498EoyYul3wzNKfSDZfn
AHUROzSHi78h4oVcfN9bKcYu+6hA5zRNVNuY1vslCR09uCH03bT1hGQzsYOS2C5x3SDzWFIr1iR7
oBykTNzqZY1FE4sutP0OpTdxRkCR6JUYGVckYnTqWuEWoOKisTXhIgpbsHNMLQQ6sJ/op2uFcEHj
1zoE+IcYsosvNVsQ4rCYr2jtxCEJ0MfdPHAAW3bD0dZcAb3AGIct/qbYAUbuNupl7Df0dtFp1kDG
0xRNxL05CevsIj4KzYJeDbvNEtKt5hmpPHn0K5TZUqvt3pHRWBTJrs6WBqsnZ3CPusgWaCdF7A1I
O2ku16TyDPVvbnF2o390VCJhBbswHekMnd5PRF634ya2HtajhyUNVyNBzyy+ePcBEh0uxKXXzXqS
grolJmR2fIB8xXqGicMg3yhzxpwcu0pCWd7UmUceS/np+N96MjoZoriotuAzfGgM5RxtRrUpKpjE
WdJtiGfRuJWs+tJzfJJCGplrL7jk0UaljbVZ66ByKBrJW+emf+KWQFMUL1p+LilZ7kzVMeYzsHJZ
1JflyNrY6SW5F8TCfHxkzbXT2HAzDjK7RL/0MfR7y7Ch/rJ5WH8lmBnDD3MxGKLPx0CVYf3pGIlw
xzQ0rZz5yGrhNFJLpbRvdTDQPMAfOKJcIunfqsWe10VkZmeejTUaViSuY3RLKXI9XyDQhSCuf8hH
BxT28nS1oUgMOCLQ5ovOLmatFbstXmG+qlq88WMlYdbxlftKx3WIXfY8atsn5nP6O9BqIswQZgm7
azCVnmM6Rb4+1/5M8QQW17QYi3ictxkLFNbGKTUGUAsvFo6xZBtQfQ7TaAMeo4uW3HD+XSobA4Eu
dyra7H6RP/oETpEP0s+2XDOEI5DlI2DtIMynGe2s35a8wVh6FLYn5SBB7PyofN32QKjYqeluSLM8
yfZYbEf/GE8VFMtx7ToBTqbllOc5cxcOs57KdPxdAltiTFubObOevENgnUb7jogGXps7cR6Z4eQx
Qld9GqHvvskrd/JqQJEV6pjsGOzwOYIm96gwHbnd5voXwerlF5eg/5hpL1z5iKGA95ChzBq7U3Yh
9AbpCIwWKcWnq/wh3UdMNgcoNw0pAZc5EUlbn4Aywh2e2MmajfjSi59kXGHFKJTVSj5oASERKGSO
Ob8ZarMtLVUQLd0WbTZko0FG8Fpei/KO8S45q3PSbNrqi8QcBLrriQH+9uLNF/EJNLAcMWkWObew
HTdOyPLEy7q0sgMpC94XkCGKg6fO6vMi5KHlOXHg6JtDd8S6ITruFfOwPtXaSflLa1fezzs9yM3K
E5j61jpMz3JHIj+eBrLsviVs7M3cunk1QbqtLcl2cxXwHzOIIKWF9Kd4Y6Y7FIBVb4X5zPvlEMx/
cARo+OOYMY6G/Wl3hfYlFOeBBDQHMu0O2RZuZCDPOaY64Wi8wYCza/jbrPhiwLKrheuo3YLFlue9
hzQe6oUiEOEo/IbWA9Qn7fbIBDUO8u6mkG45VFuoNxLe0FSkHnFWrFgEAXCmp5PgFAI6j7hSYdiM
aPy13EeDY94LeuwOBDnFIGwZ9Cgnp1rSYVLCZw7vYHofuGa/8cBbxtZA2tlZn6ZCpzuXMie/MKdM
g6RjbabWU94vtwYfDJb1gRg4ICKy1BjYx2X9mPYaYbgHvOMFpM0w0IdnrXQPI8qO0zT+AKbUG9B9
Vtst62yFjKGyBQdXGk8hbraSELtdD8JJCjVVE8M1o+Qdl9mWuZ3pyrTuCdMxIF2z4NJYx9kv+2qd
HshJ0Q7p59RvdcA6fhOKMeYBQfQE1vzD4OBO3NgaiSMzaf4WGxRgF9fHhGe3MJCMahpxirhWe1ss
cU2T4479Cf0Pl90YUXR46ovSyaV1cctOCktYC3PWyOmEOMejPPd7ul8jnX7ofXBL+5cwrv1LUJ6z
As24egnUC9YjDyp+WGpnDAF4D8Z5Ua3Z8fBDzFtwuOQ2Iu9wQ7bRJaMPEyj2uhYMm1ieFaausPkZ
Bc4rss1cAzMFoXlyfdNS6vhS26+xXV0KAhALKn+WyoMQBsQfcYvqObowA2kVSaOYHzjTCvK9lClR
KjuF8saEgCEJEY1RglqbTY4gWsnlo+Ik8GFzcDzEv25/6sUb5+VNu0TeCpOOd75R18GI6Lxe9Q4P
3AI9d3Ph/MoJi0rWrWFrrOaK+qr4YHNsyR4K34Oi2iVG1mpLaYCGCVhdp8WzbX5B7QbR55L8G6Nr
wQbFedHUTsFYLEk3dyATRf/oIALSTf2nyjuP1OzakdJDqjoh0FXKM34XuOxC8V6B0VFFvg/5RL0V
sj7QnpiuUsT0yooWmxr9YuDj5yXPSIEojocfg95haU5vccRySjRSdbRalk/pqmKNp4xVVK4JW9+E
L0wdv7ZM7mzGqcrI7epr4lwiDoOi+YqEd9nSMjiuEmlSyW9avG/xqkO7O0UHEO8Fv1UmB8QCga1G
RKQePOHb5TmGakn2KWu23617OBDCBdTu1+cklfu/vr/JiNMrjnNEkW2/96n19p4R1Exhvgpj7xL+
m1+ypp8R7mCRgQTVZWyw20oK3zwqeYiN+3giHiMbTcSUdgGtHMCeyc+mIC4Di+mjFx4tcbQkDavm
2USGawqoVGAcIXXRz+N8h7RLCE/zW3WGyd7VsTjBabgYWweE7wPq+jq3ldAZTSLGpsydeyfTDVcf
aRyhWTTHdhLx78NSsVToSDiPpF7MfWIRKanSiTcKv+ENyBnhhvyJh5uGJtJIP6MHbbE0gK0E7wr6
ZKEuj/yXMHl2q5uITim3q0afpXuBFvv8LXcdzzifAlhpVujz1idanIF12Bgtg6h6V/gCBhSaCr+k
hpYlUD66sU9KSGxKQZAi1ATERt8ayqzU3YkaA/g6BaTk9ce52+ZbtTxzOgoKbEFPpucP7H5NQ824
FcZbZP5GMsIMIqfLk4RUHLPlS4PUwnp1DaWjRMdEjdkVwrdb9fmlwu3Wg207MhBXQwL5wOZonvKM
CFNxhwZnCrjAlDruMQf9Fd/tq+K3RcrHrW6Em+gW69jM6XW+BBgqJiNrpu5ARU1C2jdsuMU6OinW
0ocR8UBZtbSZuz6HNHIkMnZoo+F1xcGr3U0DZ8WP8VY7YVW5hDJPoRqhyMe+gIiLQjsnaMQkveRm
EEfsPQ2P+w9hUxwDdAYrgTCNimLhkCNX+2X4JL3uEVN+8rZobGEnP/MHznb5e8w/Cqiv8kY+Cl8R
kfd2SDfpRpVPUDbSL+kD0DiodHkEXR5R9vfWIROnOpUoTAq6y9C6IV+UHc29CtJeSTaitfLwUdk5
RuNHeqkRCllM8clmQrgjJlJzPICAtO41LodZ+84fMEwAxYZBEqNTK6sshAVboMWXvXtdPSzTI+U2
dPp3nEm2TwaeubA243J8uMYIPhzNGfVGXNC0gRgONzCgsuzH6zxzrD/uB8hWyQYOz7j+3PEvIxnm
RSoMCUZ5So4l0WEY5WeN/nADTJrqZpvgu8X+y8oc0LWnBMt74zNglxtvwacb/rrpvpqkNeVJayGY
ZSzu7Sb0bokibmNBO+Y9tEDH1j0ibi8IcL35/AgoBDAIWKfHdjvKt4BkLIO+iRUAmsUn5X7xIdfe
V12jiV1wA8jJN0y7yoYpw/rt9KPMjxvize2oR1j5vkReH5MQ3j3+hWtLmEH7Lw07MFEnJRcjsMOv
iMdwXjxMZ9wZhD7N7bW7IPOD5QThfz/T2gVRFAEWd2vPxCwVjwZcgc8B2f44fHL0+9QagZSOB+8f
5uXQ/zLxEsPtsRo5nrKIhWvHyjQpVRFdDRCOWXzRjNBha2YSrOlB5qqjgdRnFwIxVM+ZcqrW8F+Q
tCe81RUmmOSQXsCv5O5LHa+gZL2w7Jl8UUIE7p2EI7ZqIAa0IyYzhHyq8CMkthe/lGwbqcwo0bpi
OgXzbEmHsb4EgdbkwEFEwC7Q7AJAIonIVHZAIP9ikj4bVGxjCci2Q/RCDoU7bIHdqQdfN1Zl9PTL
H2B87KwoI4zhmMobWfupETBh0DQKW0Sv6h9T8aMyIP60S41Dk0odPsK0OKjKjj22nbYSPMfgofwS
hOexfsKAHpglcLRHp5S2Z6TXLyF00P+79dXkJSIqF8obE1O5KcRH0jmm9sDcpv/V2XV8+fFy1J6+
flCngFUX1adAhQsKPtEmq4VjMzxvwSmwbl5HDAKkCnskGRPCWkUkHhBnNZly5251qEx7aA5Dstfd
ed/lfCw7Wkan8nXWQjpWF0Dq3fhqioMsrqwZp1txbpo3dVFy+BzEYyZvFGA9OqfbL1IDKS+mnHVH
xQtdwRSzCFzNEGgHVwPnmpdH90FUCJA4uFx9GemAijcG2frscCyQrRPR3AN8Y91FGXvsN8O34jka
8pjyVCOJ09qNVTraJwh+i5dGYiJJ9tmyR0VfPhIP3RaF3xseC3qQaFjEOXY0aeEoDFREMqWeh5iY
tZTJVadlTus0EB2+M6iFRaRvoUg0EAZYVmjty1DmCXtyZxBNBbIGCwQGKiMDJLw8uPusMykeS6tc
xoxlSFVaeMVbUv9W7pb850Q9UmqOoxnTfEOzFn7sue6faFzvpr5to334drKkEuev/tHarW+sI6QP
uBnB/VQErycBFDlchfRjpzYpoCnBCGudFMXvxLSxSwwNVuN5ztUNd16PxAZump2wwbVJmwo1whEi
oODOYbyIlgGM9wChxqN7yYIHhvoOroYcGV7OEG+PdM98aN1KJ4xjNTJG1eEB8hz3Gz8h7lZm3y8j
HDNEnjQrjZuh3nezhXAzwqWHE5OwRJoti+Mk3+SpK6ieYqR5cFj2+a5isCMQFVd1IBE3HR0DTg8s
1p1d5auAfLVmHUb97P3vmX1DMdGrxq2THYz+XU2QRtJvPf5zC8h7ICZlv3O9N6KshvmSQrC9THIF
kpSerOHwG+Wd0O0rBIau/Kn4xiD/+C69I+3PXI/Db0/o0cpgE/QtdAiU7qLtwCISzEy0e512x5pb
aFxnwmFCkUl24OvfJubGV74sFlXqQj+D/3IRsBW22/8p2NbUfEVgeOfUSJDw4/WEY9zwXv8TCWfn
4/TJGuGGfrn4+XGPpcUvW0t53nQ1UVIrRSEAvD+QUSlk10QaEEe+kaQT3bF1ryGOrSaxXTzUDlNB
xpC8zlr0+USPHXT9n4ZjNfqW8NYFK+9rhEwArYWURbaumFsM6u2W55DqPGltmpT4rBiG6VTjpP6P
o/PYbR3bgugXEWAOU4mkqBwtS54IvrLNnDO/vhd78vDQuMkSeULtqlURzwqUCY3Hnk/aJp4SRg6h
0/GBvM8WhTSa0twkfrIgtif+BuvXGpb6jHWaNnptK9XvSNiHmU2CYzk64+gmYiKVh4n91A5GTAz4
yVmbP5UB9Ig9AILIXXOOLrlhCcnZSb6i8YyJO/gahW2ZPV4l4g3pE2YKyRsqevJFKkEffnWOZMmm
IovbU2JNniJ/jAEXk3+TCDzEsbKtKtnTpsJMT5HiSv80O7vdEEGLKRUoVAruyFrqnwlnIBOPR5e9
+wmVkTO50dAt+a+LfwKCPlhOIQZ37uj5489L+pcPP8irr5fM5cNc9dbNlLG1YBhWwYsOdzFADXZM
K1jJ+XqksZEKkogLkVSPmyzynTqzmLXg9aCYp/V3ZbFWOHFZEF96WnJ6TpZQDfmKgHTWGcVBNJsX
NJaMg/7P9EpcG74i7PprIXNronI6ffOK+Bz9lOY+GPMEkJQUZ1SIzULFsgnQMZifBRT6OuJKlBNH
V7nTovzCLdwWjZsbuMz6eTcxG4/Dalif0+YR48na1c38jRNs2PEqopM331qwLqZFDt6la9+VvMKD
RDqd/RTK/I+B+aCUTrVyF4Rdu+6PKNF802ZtM+fonFp5t+bq9dpzzXvx1YjuybfwT2iwaFxk3JFG
xRkXoUDrD1ZWdmUpZdPDjG9RIcMJgq/Rqg4grGmbdkvpUJ54a1AetQ3UPXn6lJbfCMD8ALeeZ2dd
/6AgM3gTW0otuOawFI37BqtvroOh4BuQcakWnV2Vf8PBUFypuZNYZCjTUkAlMBKstxWxhS4mtIjV
jOhRDuK7eHQciZFRhmXvzdHRRZJuuBnycjGkXIoBZINlEuxNbBKB78bmeyr/XnhoaVKp/JuG9uCL
1+ySTCh1hHG1v+6bhMqLnSlB2OvLZwO+QEJ54wQZMXeq1iJAD/wxKVZVzBGS74TGjyKtoy1Jkmml
tF9AmU2V0zmqe0yYJSzXAo9Mo19bgS6YCzLj1Lh9DvcaNK1Ih+afX1FeNBncQJDo+RMFrkdJcw91
8nAU5M6kgy/lLjISN6yX2/IfOrbITiMJQl6DWqzI6ylet/54YDhOpeuBaQj68vghkfQ2Hzwas1QB
6IhoGMx0oKHWusxhabFHvxBL/XHklPHHEXeszyHrdJLZ+txLAPxDwLI+f4KPiCe3jog5PmX+JRHH
Yrg2I5srqxU6ySB5QX2K+NQ6Bbsn4usmApOi0SZjd9JxM2CEWMEuDI2/lmwkwLHBBzBS7TI+0b6r
FiYdtNxW2OqBot8RbUTme+a2TG9g2UrGDtRD6DXPzEmT96zgWD+ZyqcBg5FfMTvzPMo5njEK0UeS
LfoqgU/ABPzGZaBnh4TeVVsuCW8ewWtrbvJuW4F4pP2htkP4ZFwgLAWJ4R5GIl4naqs3EY+lT9tL
RP+wkxB1bjxJ2Q4YQMM9uoOY0HX5J/m30aA38kmOool+BeMzFs4Sw6AiOckgpf12PYII5sf9GNNd
WaPVw2/v5mtgQR5KhljXhXtjVrIV9OQ9LtD4nevrgHElBYMEkNqJGR7wMuoRJFKpbNwZ7fW4PJIC
cf8iQyx6PYh6Edhv/1VUXPn+dj5LI1kBxKgal6dbQFYTmPDyRf0/pgPNEYcXGtaQEiPUNzMPNzOM
S7uUvuWUfcBgC7BTnrtqfkxwp9IwEQzYD7gSgzgwOFNToM0MZyxvJceuycBGRDvHS6ZnCAE2Cnrk
xSM2cRagYSSKY6XnhCFKzA3limGi0NMlCSzcGugYjDRGV0kh5Wu8oDi452li5RbJNQZoaLTGMmm5
NAZMIuWdMXxN0adOlaSV2JLEtdSO6DI2infIKEdJf5MYYz8vYP0YUrhA7Ycyb6D9rDL9ZMjD47JV
L13qpBQEgG7pMRBHmCia6p9ItzG+tTB45/lHIjlNdxdL1ujW1cOVsBSpq58uE7jJYqE1pxgXc5Ot
LYVtmtNW+p0qV13cYphKSFBNZLHnZmCDDMWP+BH+hhTbJfVWIzSK/N2FKmsrZl7k1XH6jnFqTH8y
a03p0LaX67MWtpxesMoepC7wohKNsyIX0IHqc1phJriS8MnJb32nGG68SlcJTIi/MfoJXm4OT/8n
3glfLU7+2duDJez4IlFP7fYy/KjJpf+J8mxOJM5ODTA5rEL2kp66Mm5D3Hzk6TBFGIaM6yQzEPzx
Fxf2KXTFsJ3hgUzSkIOagg6aBgFcPA89CzCDy+gOhklIuS3SYSmSRpDKa0oimR6vHmAtuVdiZjvc
4fBQ4v0cEs8wBQXsJFfDfJo4Mq5iZFPQmSjfMWEiCj4S2AFQz2aaBz1O/k3K9hCX6xx71EbK1xRI
TfLHS3J1u1DXg+VK3QF7I1qiBrSGgmGS5sA3IYrNmRf0adSMJ2fsMLalT6E71OGGPqmme1ikBVZ0
xvqlu8jcmtNINt47frcCfm5ulQqDa1otBTY3BuCyI5Fqo0G2pbYZn1y3zoNP4snonVQyNSKC/SJT
vgvq1XU+hhrPlOU/49cdyhP60XySSxg9q3u+SXXkcTI/J2Wdx5zgjNtgIBluW7J9r+cIkDpjEuZO
dLqDC/uciw2B/+uephfwE9mZ4mtsXRL1C4+9gcMDUWBV8EKk2htaQclfdeojWiLIWmAAtmDRbxqm
QIxMTmXqMstk/idyXYjXuyo7if1VzW8CxFyDCe8SQhREgyqmUzuyU8yjYrFL5tmqtOoZl3I3HgC5
rbP2zvCuBe0p2XWDUSYIl/luMW36d5Rvq8Q7DdJ6+BPLvaLNtP+SCuvjCa0H+My9SrByXjO8Ougl
rImLmizNCNk03ukxcpwMa+SLEETI3dxcICueM2KNmUj2SD42KOAE7aYK6RPGoKnZXfP3yj58i+tm
96PwADAE9PdhMsCGoxdSJVu8SIbd0CEq4CWPGcxjzQ3Kf5WOegm2KZkXPoL/ayx5aWctPsC2wdiP
kVVjDsdwwgMYkCxK6kBQSMWJb6y1FkQf1RHA/p0CGK6qEuShp734U/J7+4CvbJv8ahQMmD2m8ZFM
3gSOhdto9fqUGCBRNJEIuKomTHkf/PzMdSrHpOwHwV5QFgrD95KfPhu6PbDOpYS8UpFUKq1goYou
M8EEM59mKV4xHA08u1QA7RseSNmysHGB3Aonxtw7jcx6rXTOq9RsMyQl383iTETEmMlk/tVTbq48
xvRJfoZFTggp3nbU/Cul6KVhmcGqriZY2vBybWMaixBTxu6mr1/hwWpdHIiJXC2H8Nia+UY377HM
UVbaVp9hdBqi5a/IrG8yzh14FNMFYIMLCM5L9M7bxA66vwZakKxc4U1bjDYZHdbRyiBobHasO0C/
tb2l+67uX2N9LmtXOigMGOEl2qBx414b1hw15ElbIqd5l7gBXO+G1JUOK33M3YAhScPL8dqyuEhI
KresuCJUpg+1chqQTaP+UWaXiNs+Gf9XYzOXMNGuYhASmg8xfdGjexj5RpE/UuNTsPCGfcK16ZTv
2toVHOc5tZLVj4rFoO0b2ZszBFQWLZt/DMTN5hYFe5r6tqS5v+EVHGMIU+iwCdx2/sXdmqSl+Y8e
k2fRXdRHgjEHN3NlR98qkgNDSa7oYN5oF2V0AiPoiMNK2O8iTDj5jTVb++jIXrvO/zRPIEd4Xlrj
rM1Q1F02OCl9D6LrFxLWBbcNIieUZ50Y2a9HQWOmkQBMmOKf+SQmybwI4UoLH3WBhZLgoInngmMz
2gv2pJjFQlcdlUvuLqs4aJvjtlJW6hHoRgazYatZS52c+oXnK8W71lwQ6mZzNZju8misxhN0NlT6
hwxg07ARQbOlf+2vzVJJr21lz6hKcL37JN+U40o8qg8st1gZQHyPrIFOBF4PHwJXY8RRWnuX+rXC
fljaWEHCYAU6kqYqGzPuCLASOC4GlRrL50pBu2WEbX0Zg6M4/b9p1qkJtwNinCvIgCYkJLYYQX+h
HJIJ5M5dAezFp8Fr22xyjrvnwGNWs8SnXXkSHo1mw2ggkZ9spLL0yWisbm0mkIhC5He0z3SlaOfg
e7bIKGQWys8XvcI88U+YTumNolrVOo5vThya7DX1Uvsnx9vsM16DxU7nAScMNiOxx8d8h97wpQ8b
VXBDDrxkmuOD4TDw4bNuKw+rrDV6hoReuKFTwm+8eUj+qYv/mMoMe7Tjdcm3ph3YBaE2Kg52fGkV
HHYpw/eNlnrlDilpdFfQp1jUBUeEYoQhwVaoXV2Er1WDCTLZEgKcUdR3BrNWvNYFO3JIZbdX7hWv
+iak1Nct+n8q3T3KkewDsCJ125OEo/YVyQDCyhUUC3VRHDX/ZnokSbnWlZBEAWysmGirCWWyc4tD
hXAybsPcgzGta2thWFcTNKxNVF0YXpjdQzY9VNh5tIyDllISfFUxjnv8L6eA/lFm2yjS+ESZuMtY
nUmvpPc2OETSmks2pn6+cZgsR8YKc4IrhlskvD794RrClcN0yQ/N1Sjtf3BjkeMXXKH1UmzPID7G
1238zFl6LOq2VzgbqMQiBFjjdyaIcLaiH//djrg2mUKmiH/q+Je/mJ8Zsl2x6tAIAD4zR707St9x
+dTEL1XY+6eSb404xwVe/JJ8msflj484HTgHttj2YHavYIDhf60qTiXEojYqLiBLuTHvWdTyAo1F
NylS8urpZH3hdpIDmHUnIxwvQ4wZ5LsOHP9mffRPqD2cQUXO56B93zVODGwV4opYV/qUOBbgRWe4
hOLLZfjemZzGlm29TiKmqe0F6/AwUVbr0h4n3F/VUSLJAdlF2OaCpx3E4+ge0NTv7ZHppQXXhqEU
h63ZzbaKOfrAKEICRFOyWSFgh4z1VdJ4grJLyJ2d6GVCPgIBgq5HuK4r7uJQgM7GHvcTO7yyVibu
wNTaepm2zSsvLc8y2LuAvQ3DA1dcayt99bitwfYtwlsLStn8V75uiImjDX0WexfwZZxymjsw0ntg
LZJ32bmLt+21/sEVMZstC16qE9Th4DDaY3zpvgf5LPDTZ/RbLOiq4+GoEFXjK1IzzPgwo4eJ8itr
IfEQfuofvDD1jol3Rn7GQINhpdwW8QHJbKKEyNizAMsJISpOjsPNksZ9rRM9vg/yNspJqZcauw/Q
LLKVFqdQKLH58NeXm5cxe29crdgJ+LY66lHU+f3HsKwf6VmZqwzJX4O0MYlIMdgthIVk7l606TEH
ZYKb8N9F3pBtmJ1pJ5hfK7YI/WgOvw2GbY3DV0RiQaHkirFm9xtJD1xRPewK45P5+yA9pHilibQy
w5GhWaPvD8xE/ORSYZrQPhK4A/v2FM42CD5Wqv86TjEKShyPDM6lgU1smTP5wV3/4A7B04suMcHD
tK7o8yP1UyM4my3tToBFGdLiiIMlxtPHWSx/WjgAdHLthEvwQTxNGkMYG6qz+Nt/l9UZ20DNXfcf
9s8AZyxaltDbM3Y2AbKmq7+T8mySTYJEKZxYboCVEWuYztZ3zSfzDwTq+Lpz1NB48rig/Su2HOSI
yb31d3WPf1qOg2x6hPe4aOagBNHJRrf7VYBEdKC/13CTxHIzfAVbtAE1Q8pBqta/GTyTTG/1dbVp
vqs7EhNOKZxuab0W31TDNHdI8TTwvp49eCmRc+YSTXEZnjCWowAf8OuiCXVI+oimYPFmKhy3tgOS
V1ad2gDOBefpnosRqgElDclCOPP5gm8GotvTU71r3/IDBy+6a0mGLBf+CeIXCGRUeRiiKklHo7xH
euZhwVbVX/WRzbGpKv+tuI37ogRx5d6A/daJlqzSDEbAilrf4R/F9kRO+UjWJL/6pzI4IAGpaCdg
WN25pG2yv1R5v6SZdx1BaRzdosfU/WWcyeEj5lteU2xfaOamhzHSZJdl3dMhJtLxnkEnhRaG67Hm
EUi84U7MYuCvA6Neao4ef01cvSwY7UvA2spCXne4LFZF982HW6Pegz/kXJ9/s9LV4YoidwB1Rf7L
+kpIiREYzmSAIT/FPw6R0PRHbnG0HC60f5ADp0v/hibKHQA3Pw5HYdP95lwTr+FDb1BkyAGBm1o0
d1n9wWtKBla+clzp1JX8kz/4goEtlm/+fo6+vmNdeKDij9LHmsov/OQbOIEO59TFxmEWm+GjfAp0
pdK8MznoptzfOBXwD7UoSVtIGNQZFrOuUbG171WnaT+QkGZb5V79nHFJ2wC6LKyF3oO40dA3wCm0
fzTcMPtjHLuBvDbGb8pXNbRPrnJxSDwSODUj/YId8c1MHAU02NKc1HgmDzlyWDF+jMSelrTlERYy
Nr1+4f/i1Rb9LUt0+COcx8TlVFo/2LP6Rzoe1KNwJkS1Ntb6wVjTFrEpLlB5CEdKsQdbXpNvWv1v
zt8xNKSJAzMB+ibsG7aedf7BlA3WU/oLubjbmrZ646IH1QCbI2ZwHBjImaXLDwdOAvPt9M2sAxdd
viJnoZBcU1CcBnswHqT6ePIj6gXw6xZvNgX2LOub5uTCG3/YsIxzuetIJ+2UFUXxl0L+Hp9YMu79
gwWIXsbwh0k2qMjvJxMvsPXRrhlJfNmIHrDfIUnMCEdWbexwlgsDeaLrB7wE9Ag0HEylD/YA7rSp
XfTEtgGsDR8klTa4/Nmghdf19U5vASkU1cGpbi75prn/jW/9OlPuuRZYicOzO4OM1FPK0YqxPBwh
OpzX5tMHu2HiSvqqf1GkAm1Fq5xGgVB9CsgdiKfccN7Jgoejc6QNT682u6WMffaJ5FQCWEC9x9Gi
XoYz3crlajogDnRw7Qa7tPUnyslG+qO0xylXxLHn29m+AzeIndVw1B9iQKuc0qJbfo43UO00GJjI
Aa9LuKvuc5R4hVG7dNEIOUkwi3M6h8LHXxSuAzcXbhJnayXwMCwQmc5oct0vs3I7uH+SXNwxJdr/
iS878jhGZg4JTnA5tNQs1/5HvOuYyy4mOhotqCdWfGiPPDK76I+qy86jQIIl3QHDB/ppJKi3dXZs
G+Q9+aK/+eBmU9Xe4Isr4arv6QO1IaNQ6bgdU2rGsMShFLlls83wo1TyZrhTQHSEwMU+CVumOCOu
nziEY51/dacRlCfhqZvxFymboV7ojAT4Kn51KEAPApc49OTuwGC0HLdJtWtvHKkPXf0ufUhPAOOd
8JldiOxPPBbF1lTvJKbyZl2JDr6dGACEUe7y7JGm55aWqhwo4utccCtLTUKx3NNeruk16lY3/mLU
cF+/a+XhVRyr+n2oyp+mU+jpAVzZXIhN5MiOZjViwbsEwVHhhQfnUJZfID9bthCzsS8ptW9OcKzo
SIb895u44UZwNAefn83s4UZUbNpIZ16bF0cAxWW2scJKDxB2ma9JNRkr4GwOJjcJ6S91a9MTd7RS
lCYzaif37hNRqwaOsl2TQ4M4lGx+lXLfb5T1aCw82zQBrHk0fnEUjKFD4vHeG4eaOZ0LxkjLnSpY
NipXbLdcV1zaNtTjsdLFS+skbhV0p2IFDOYFCnp2Iu546nDPdS4lJSX3DHUNIBQwVqOinBw4c5kt
11q6x6hg7SU6l45F8QtyiyyPafyjriU4cP0QUs7La8hwA5VllIQ8+cfIfFqvgWjUpuCWDpoUCmF0
Htszp2Z64gq2I+hVTn6rT7lip8kO+7j474XxlnmDcU3xpKPWSK6mHkCWANcKKj4mu2XqOXIcfF3K
YpOBWQh+INFQs9sVO2nUDyMCjDjwxpJ8hCFEACTQEFCFPz8+jtWnFJO/EB85O456HEidUDit8uFx
2fsitsa410uPeAkXXfGBKk/rWndGZfCFHX9KGz7jHIz0qvjgXSySe5mcuw8wwFtkawq92e4V0NP0
J06XZK5mGimIGWAnLebcBI0QMKUWOB0xBU1cqRk7pAe4dBNMQH7xWUDziW6z4Yu+IsbMGHfCtX9j
HAaoFW2dg8gCimS4nuFSLoY7kUQOzFn0dFZdTnlkUBUU1mUlbVUQJ4xdJ485rTWXL5gyLGtsYO54
ix+4fN55/BmFO4EhN9nL6UMdmSDOrV6okMQYu7NuMAffQtpgGI+VrbnHa6pxSltDBnP0dvv6x4/B
LQfu0bgMcKQjkS6Eo29uw4uerowXNa3LytrlEbyf1ci/i1HlYvrBbsUYjmqXxeZJWzRVPBBwdWQX
5aJ+sS9iJwDcU1nkaaFwrCxPwD1g0ZJ5BHgS+hXVlY7Mx3uAGkpMKInuNY0ShRMfo+C36Z7y8OOP
u7ywlY+GiIYXODivAlI5O/hXmEUx8caZW0IQgXBF9J0uCFY3Bgs+OBJ4wJ8IN7MsQuNJcRiw1f3L
wreqb7iRBj0sgk31Wxf20B3Jb4SNp2mPgLEfyQvaDLGq5nYBsfdWzbXDsOhPubafMNtkbDucXmx9
JRHs/0YzT+4aRuzGsR4V+SmKGQMnLGzjKV+ka3DTJ8xUhEFc3lKOczpTLxwqKMB8CS4WoonM94Iv
UuWeMhfxwGTj+kNnqtt6sOwWsFTIJeAz/ddFB4I4Llfc0CE2kHEpJlJUHGSflF7tMPUrbOmEstlJ
i9eeuWsE5wLfO7Ztvnue9WDRnJrGGUZXIMy29D+5ptSuxjHSvIpzXuSBN9eaYDQBrWeTx9asQSdx
NODXT91gWCpiVLtiRROzbT95j2StvbEZBeM2vcvaOXswl8HAyLc+VAzKURFaZnwWUjSFLC+vYCY6
4Q6QloZy1Z7z50cp1J/Ppkkoi8I4yOrKWnv2M22LUMBSOlUEws6kG6kHfK3KC6i4jZQd4zkhhnas
BxT7MNts50XPamBvO/mfvOc8zCmWwUcPHYjf3yVuN17D4GyYa6lgM+HrtDvBE7aclWDLkLSRVjVa
2gIDAzEDDjl3Wb+J1bX8FHGVsMJx3qJYBWw8joUVH5pF1oTdb9MA0750nCmUk5DAHODY9ZRQp05g
oNjFQpwiuGwIedrY1ypjnTHN2ZafDIzHv/a7eACq4p7qDTQ2YpxhbUERJZKVO4367h6qEyiOQnkL
fEO01wTbEEdkT2m27WpUtiKG5XYHx4e14I/HK3dwXIWHUWazpN2QasgTTmYOfQxYOieAwcQbgaM6
tA1l1xcnUeQX9mQU3xrAPsZJyxyymIv5abjpf3KMvcMN+4joD8zQilUTMc9ID4FP7+1HMPJEA8YE
pK+0t8IWDdcHASrnrGO2zH2YLKrd2PtH5Uo/8b/XAZKR+FVKa4NhM3Zo5qNQkesP/IINp9iAONgt
51IDL+dbuqVkT384NXHtYi3kxolyQXAsHRkdcXlgi8McxBlP+B3591Egw1PK+PJYwYkwHmYKmYk1
sPrRzW13S7sd5hYiJBFjW8JiCz2n6m4FJa1x5eoDdml8UcV9hqcTox+3fyZtuFlKDFPVTvBEEtv9
PEK18EuNmMbxdS+BFm0SNgBePXlpJoth96Vzdthl1/RXf4Yr/QbojUMH2/6q2goOg37czxhYB4j1
Ec23p3jDUdIJkiNAGKg5Scsl4dTdihOYPT1g7PfsTVu+C/N46jnXIxz88SM5qaT6ydBYa7/Y5iwo
39ojJr0kesN00N5MuSgelxc5axcDYBMZnw0PvOMCKvCVtQwpQLhODJnW8HgOEjwAFOrJyb8bDnJw
TpyWGHm3mwI7OOk4oY54mka3dVon4AnrbJZ/wIncu1jMGts8ZzsVsYiwDjKVm+wy5mLqCtCPo4yu
8Y7QGUJQCtTd/wlX/xsPMTeYAgP6sl+OS9L7SNXSimKiIywuUjX913wkGJS3mL/r0HQL6U+ElSTE
m4m5bE53kKY4GT9OjGbdvzNGFCqSb5rhryYDoT7CCiEKSN0AXBc6tHwZZQ8mx8Tlv/0Z9XNH2Xwq
8jX4BoHYX39oCDbyBfkGYyjUbFyRsYbWuY5qPg0Pvu52gLRCvGn1/6GrJHBiHeH25p/cugxwKNH+
pbgqg6sQrF/wKT3mj5Wr+OKVnarhSnGKKTrC60etD0l00AH3aaB5CBB5SGyYIyAUfsTkl2Cs8bKb
e1rgODUxToneNWR2PI8+rcW8iyv2vK1lc3lNv01lHarfMNvyiHksYU2MsfNYAz2u9PQRg9BpYE3N
lhbRXlyS/Vm4zSngfk/bEmYiiN0QQmwN+ue1B1aMbtdSJlewuFSEGZgP5x+aSJXCJfCJpLKQBD8c
IpJ+zfZKxpnzL1Amf6fRAdk47dUiOsd6zkFXiWx0SzaCV7geSS0FDjtE9YNen4c7SDZMR64Vanyx
TJ6R5vTEll67GUnV7iSFvXdPQkY/h/kJo2gtbWoNsY7tQP55jXtJPvBDwHSc+hv7PKv164vdjdld
hDPBGf9xAfLE2kZRwRQKRYnTUYP13g2K89zB0dMgOl9YkGFZ17t4NRRwCmy4KaATlmy3/Weub3i0
Gh7efgVBleMcajvcl2yT2xnwaId+qpS0rnWMKdLb+3c1Royz+dzFVbOzqj2PmJtQxJB5hbTDUxtG
CHjQag/xJUDjWwZrznVYtFcZ8ziiI47J9u9iB1zUux7v5y7ghsNSu2iwcsP+494FzpmGCDaVedtY
2uJGHhe4sC54TD7k/iTMU0rGFa5JaHVxp9hBeLPp97KbhPYX2KYGJcPFkSL+iXdClJrCnlh71a8E
4wopevWql+qBIU7jhH8po+B3sBNZiQlK9PpDX/kXTbYFbFvsZOTSXVF0CMdDhe3pz567Msgl4A5F
c/jCJWZgY3nwzWjwna4SCiFwAJVtwhuj8ytwfbufnSIEM5A7MQk5c+rnUccb6UjtFvMoDpCK6phn
K7vhAytlDJJgUAgQXvXyIrKWCC7VAKweZybXNczV7GGd0IWxK7V/3bT1+SChfS5gU7kNOwjrXmAr
7xw3dI7juaWlCNII5h+WUMS2GAouFCR2JKeLVkTgc3waqWN+8T3dOpPlq6CzgbuwjOUY0zn7HM3F
IMQd+po6mT1mgUpIgxuccq7ysRdO++LBWhUe2GpUmN2LdB86/a/vIbYaH/yV3IvDpcrwzZYnYqOr
4B1zvm4XXyIWlEVR0rE79+AmOBLB13Cab1ZWsSdDxAChxi/AHzHFO5WdyCQYPnkhzn9uIzxjS98u
Hrq0wcq2E2HLbU2HHBmPZ/spHgrGVJSPOIId7IdThzJnYxiLsKNg3dW3yqMfF3CZlRafiBt+D1dj
PmCIK/niqx7VxhKYRhiJcOlo5ihxiWz0/lb3ewa+FHk1NxI6nCnwor8AUh4qmBpwN8+vExu4kWFk
RjW2NfHSpGR/HYimhX+iGEv/lelnhcp9C3Djq8DPfnToQfLeYn4YMVrMDKZQ39w5esmLYdfbJRrf
3hd+a/U6/FMV5tcLZavTgQGsnSarGiKqTpwfyyCeCZ7pTHMqopqcmOXiZKJZaWRBwh6L2KPFjDPM
zZQSsYbi90XLBDsjMRG+2AqrSDufeVH4uYVOrwLr3tcAGiN4OVFr4r5NnZcF+I8ptfpLiCgXHKU8
d0O5R0Drgl0TCWsJONYgVfSixtybAPr4+2niwsP5nrqllv1LVG7FDsV28iR+TdhykZUAecHq65Er
iCbb1lUB89p9GsZKZLNNxSe9JuLeGjAgwnfA/1JQbNhyZ7XIHIs498PkF5SSyvpQfNUI2/I1yy4i
ycWWSUy+wYmRGIDgeOszgfGKReELR8/h5PMIdCBMGh/QJ2dtDJUvzQ6rK+xgJtI07PXLbaQDk2XW
0L28Oj6HzMmT/fTkf8Q5++hDawMp5f+kyloUv6nQk0BM9bxCBaGI5HXk6PTamOmKonNe1ZTO1GbV
JJc8bQ499iVZ4ge+SWuLstPw4PN3ThMAS86sicIBzrBckaJzH4XBvAYN04iW9PRfpk9HFYubwdFc
wq5EKjAp7abcKJ94N63M5LLtjS7Nayy3v0p6YRPgXwPnB1FT3AJraogwSOe8OGvShgFZ6XvI6Gbp
4bDHc0che32zBAcZRsS9hzCTE43HU5LtcrRG/kbWKsNcZeNVoQOP/GZ+YheOMLkbbgEFoPqYynJZ
jhWsKaJny1pqXF+8VdVzUkn2ITGZOAvENrvGKLaCzjW96xFv893A1lKblAgbhOSw2wqbvO+2jbkW
50u4Kbg1IpxsyXtdHG8vfVj7vOM69Zcx89KWJAuj3UC75AxQB5/1nafKCFp0QWb4Uuz6mBD1s4h3
hz1PYBGBOhOM2VK45mr8l5RncRo58QTreEBdagC2FIwa8FaVDFqypzWDNFS3njxVjt1ITXlaXrYq
YOfp87uazcNmxLRnlARuIP754lmuv1/h6yjAgLCKZJ0wxzGkASuNJ9ASWhKoMYTDpFNtpFK4A+m2
wbbHBWGE00jNqrqfBJK1wwrjoHB7+U8BdTY+c+eybL/8tF48HaQSAA9Q41V4k2FhXGPOaiI5dLwh
yb9RpXMOCo5BqRtoYwb0bEjRsKn/9cHT5499Ab/QVglA8o8qu8SKR6UIp8EFGGv2c4nPxv9psVz5
dNewYFXIlVAWIJFBoTqwmFb1Yz7TzhmHgCM4byJXOgG+ezoiOwq7lDc1j0hWSb9GRc0FCuip95/B
PuLAxeuK4JJKOLuY/Fo8hGydudq7fm9xbBBcA2fe+K+EiRlEhhNSgmz9jNBn5jMtzvUi5eSAuU2X
pk0xPQaFaxDMVdPlR/FZx0p03wULEztdJ/yWcbwyCdKUWbDmIwTFHff3DFVQl4NVUH/5R5DTs26H
1gy0RdRml/pVPxT5NwLCmJw5KI9AzhfA5Nk1+miTNqd6eHfdXrHuClbDmArKjs6y5shpCqpAYFoM
rkC8w9RFo8yo5NYEci3RIZZ4aV9zI3ewHDqv6WiS8J0GSLSSIDBSHpyts6m1y+lSRffOwmGJCBeX
AvALwv5epdJRkdB/FW2FzgPILqCRQlVvhpuYnmvra/5McRAx5xQ/TMUztIMU2QlEXxjm+Y4xfeD/
cg9bhdWKo2GFRq5yKtRiQJ4vt6EfmZR5dlGynR4BfXvUhGK+eg5KWvckrJZm+3L8KbM1IlYgrCsO
xrDtWWb0DTA7EEP6EZm4am2DoeX88KDw9bHXOtyncChK29JLHuBQa0LeIzLYTxbvyKgBvLau5LLA
wDIDuzFfMhYThYCh+1dvfdcgPrW3br3pKifxgJNtUt4xP2gnM5KAKO0rHs02qoTn9MxZsxVXKSH7
Zjz4QJfkZfsJB/6HWJmgwwOyG+LtF2b2FhdF6hwWWLhJOA/ctdmaynFddGsZpgi5YhaAvMY2DfeX
Wtt76UW4bpgJyrtAslXTpS5LyF12mH2BS5lDxNek78T80widNP3tMS5O6ltkpbsG+TGehTY4/M0l
AGxZHKp4F3OSLGnyEI5F49GPBFA2075FKqVdq9v4Kf4ClHDPKvfNzMx64T9lT+Vsx71rwtLJLLiz
SSxOuxiazXQtBrT82rNo0mh2DRX25DC4+QrHRLYDsAowTc1ip4EHULCDqFLlGoQqIVoh9un6VmUW
euTUPd+egedgl359DS2tQJNnHJXoSwrxw+FFlf9kpjT+7LdpNigj3L8jY0Sp5xQ9v0PRRkRVi2Fz
BijIBFoqd+JUoI0HI/zgtwwNUXQEb0rwRETzhGt/zhQ64hJFgWVq8QjEc2ydCwJnSIVHn2PDaxNx
jRcPiFPdegr+CcLeEDbEZjNOMvrohDq3royo6H8kndlyo9gSRb+ICObhVWLUPMvSC2G7ZCYhZgH6
+rvoGx3dVeV22bKAc/Jk7r12ZteNhl6Z222oCNP515rnmJtcYmAkWvCUNvJzIeVkvtAvu2hXqV2G
QWld3/NRZHgKnZQBAoSsOSOUJHqYCUsbFbKWl16t3Y0OsESs2QgWxFm0fqQ9FgxiMPTdGPn1knTW
zlo14y2knUpwKQdAE3+1Tp+mkdeYEQ4GFZdSn+5Zz0vH8tjmLsoWuj9OLnvkAecc3MazSYOeXtih
pk1l1hsaZv3Tl8W1Zv7GXyKiw59Kt61mHxveSU5Q0q7x6yGBTnukEteReR59BIWuKIdKjHT1xIkq
DgS5tJSogxqI/b4krrZJfzXyJhbDZyX9KOI0F4cZRiLsDVJpR9NMPvev70R2ITxoiUvqnYxpFfH8
57lWGKKVAZDSeW6g7QmI3nISwuKYA3I7ieqR/g8SyQj3jPb5J5NuQz6SunuJJ9XwMtWxgC6VzlAj
zkVZx+0zMnawx8htVwawOspsx+r8WPc7ltxFB0EU2BKAy8hVRBYMz4DWgxjzXVBAOLKwiTCul1uz
PZTCIuvPbYtUVsR4AnTFYoyalielf9Gsf3nVCy4JKb7uB0nik2EsCE7p3CrXxDw1ZJu9EPC3pYYa
Ct1t+8cZ7TluivzPiL5f5k9pnV8i2Yvo3sTioYCKy/36CYBt3r7WOUY7hEnJh5RkdzJSM6NCAWmt
tB+9vSMoHzOeYVeA1zXuaa9H8wEvi8oVzNq70C6fA2WIn434BSbMOHfMEHI7zjoVs50rcfhK0VJc
xuTRNl6VPeJumVqLEUMz40ONO/9mkhD2po/YQ2LClbOtrb22VMKAoDOrtOVua8iYKp2X+RjXL5ep
z4fDcVC63TNIllMXPV5pS+ONEwTm6TnMNi/zDjxbEXgwibJo/xUhhXycfY/CUTEO6chzlp0tpLUC
hrorUvKRJtETAKk3pVbbhKTnXo5CyGSa42G4NtCw0TBTwnOheMWA1A01l1fSRtmKNM2fOB1Zp8rl
JzsbLsztZsOeBThAwEiF292lm6fj1iaAhrxU5YQWV2Fb26qQkJTP0YRfNF/zUCXSegD8Ks4+13eA
Or/BXjbDF/1RV596bY7nrvktnkFDn2HqX9emm+eLOvSmA2DzU2VBKO3N+7Tad95EEVHtlqAbFVPd
RWyxZh+YItPBJOpoVljHMHeIzXh9MIWcacFbySH/ntZZXSAZlQktC7GefAloET/L8UM55XM8jNDQ
AJ5sOG9+ge+oQCMwgAehWX3QBAQJObZcMdU23Cdan7WaTVdZfB/u6clc127saatizp0msxppy+c2
QNsiFm5UrajOZWMpPVeU3QRmsNuPQFyJKml/38JWFYMI9aPmlwi8gEprjIIWb7YmglHRZZmUWP+q
SxZujKlTHwlH+tIKxI51nTi4JBV3q5ertj3W7b5hVbqkik3nTlnon7sIspL7gK587xX7eCuAhZl1
Gyr7VOJMCeOAH9T4XbOgimkw4OZGigdQMtzWkTcoj3JC1zRfOi7+KAehl0H24BzNmlx21QxPmE0p
Un82nGAFkf2pdnlIZMnTGYBPVyescJYB2lW9rLv1yhG9F/z0JsTRRKa1eeq7LYYQ8jHibfgE+l0f
zehIGFJ7FNf0piORZgtUHoa2Jn2CA8NqN1qODnnc8zu260DbUq1RwuledtH3wnadXIYvfY/cczPO
x4XuDS42BI+p/ezx2HnCHTEMrLcT8V7zA7rjePb7C8XA8QQa5aENG8huaZXHx4LZKwHhde3kr1+Z
ts8e2Tnnv8twGlUG+jNdWaLFgkoFOHhqqeucEmZuzIJCg5YjH7fjahCPdAY68GDTy5AQl+YAgvwR
VDGPZu9ZAMNKSoGd+keDvaopG40/Iz3ULRadGTFbrCH7H2ppOWDunLBOJd+QazEAdl9y+ysDj6Qi
Yf6Rgb8k7NT0l0N1i8wvbRI7j6EtuYzZMrJY4XG5Qg3/ZTYgZv0a2S7ZWMhX0fyLELr9PNfxAq5E
EtLw2WguGX0XrFBUNJ9Th16NLPEM1gACT2L3lB/VXHI/qwbqnYZhYrQ0F2+cLuXsi7vV4F7oZj9x
52XWHIY7g0j2VraDxLJ51IUWUBy2QN7l2K6+26CQSD1YsPjohRcN5+7AFM/4AWzlJRdaf8WBcR0h
qDMyBAczaAYbwyG125PR7izfjBfjS3x/x60/CFC1zvp4Jsr4kIGMV/b0R1CUw7m59PjiQukWs1iF
1+ewLIxl1Z97hjw9Tz26R2M5Ad+/pYrTg7pPCV7Ba2j5RMULX4WyTxPv1S0RhZB3mPvDCu0zEsvu
PJnFgprRxwaWQiA73T7s1+Y38Eb2Wi5+v4F6R42EdoflzrnHzanUHhpGzsH6aZUpRFGi51RWtxwN
mxnt2dBtevn/LT+a5ijyTsrnaWKHEnEKXAWXTMiK0QvQk6akELkxVnkNSw7GBo+IwRvH+Iy9sGBG
iakV06Lkoets4JNVzwVQCapJsV3RdeovcOhpPrXe/es90V5IYtTcWvmLqXR7wiueNXfNB4kga6Me
B433wRO5oV/+Crp2lWzE+rcmvVad3Ih8x6HeKyBaXhqAFAbAsGddkYCcq9awxRdLazhShzytwX7T
3O6FcG4RPAzb/belKRUi15TDY6W7BBZsyKrI7lp9YhrInmcLHJOaG46OijnbJI7quLFlX0BiDc5s
klJeKfiKtXRtxf/PE1Vimo753kTySVkV14tODizWhIbwCdPm6kg8IRn84F/uVo0DMjrE4SsOfZFR
+qvxmCO9NSfkGATwqt8pMlSDv76/1dZJf/sQAYBXJPOy2b9Xb+1iiMc6/f5Eu1L70/NrrF0G4xCn
B0PYCh8sdTOsbCyHj/CJr9Q1FyJdDGWCXuj0cVnakLGgM0p8AmFIv8NcUS7zA79m1V+aOMqywq5K
8oX9rhYMVvPmu7yRjUQeJ9nqHIJXlms+qoKNNj9ceBCY4LFwMuKsd9l7RYFy+djWV+Lr3xzTB6LM
xrl6ETCdXmKNgxpL8ZpNn9NGGoPtUObFZ05aS28B7xB+XgTVtL9xdBEZnfLdlR8qh2iBpe+p+kBG
zNb9fK45T2UFexcmNSWXyoh/nEVokVyJwHrdafBCqbdaWzUbize+RiZtVg+mMDI/pa6bMMkY6037
7SppvjHwQ2f7V79ObZvNw2dAGRXxbYzfejIHlMsvlsSNhumFOdi1gYj8udbjUtEfZe3gwwXt7DxF
ux8CTp1v8V+nLl+M+58pggk3xh7wUdR5OATss6F+7NOR4jylITAnUzq5v4S55tcCoD3k+WRusiUg
uaWQp8AbZgSmCq89zRQnhqaNMxhVsoxnpa4XCTMd5l6Jo7mKFTBepnQKCeRcf+JvucRwvw1l0n8M
ANQEXa8pUDuOA+QXxyB4MYV36skEx1lu2/SgRycKI26nOLacyC9KSsEAVFVTeOply56j946JJZir
KPCkN65MiCGXzBHX/aWhFao5L3wT8DEGctp1Fj/AiXmMeQyp3FliwBt9W5wRDdXR0nNJZKrOzyZg
ayZGctPD9aMZCMSyiddtcZPToOBG+2YbbnF48GQReqNnj56R8D/9s+cMUP7rIJlHLBmxeaBZN6Vq
0OJJo6XxmnClpwgpMYJTdZLX0lx/hd8c0cvba0s3vKIfbG3Cf+kP/bIU8RiZFiki4KDsf0u6n0Ye
PH96Ts6SsubZq0vSnfwi+tfIR1NcZsp1pIuE32wKsEcwj6FLTDfSeDCG3xpa4HiYEmuSghYaD/pC
JX2QcBs1QFDZTf0GzrWoBCg/3vo9uktYBLgRqPDHbNmW9gsV3zy5y9XZjBMEzLfUrfEDGvWc5JfR
2E1vHC71pLFT1nlNu/CBcPqbeI0bz0Tb8ILVcGbMkq/k+GioiBCadUWuKwuYNAPaPWVYS7Vn+Or8
tDUZSaFCm8dgK5og5+a239LB/Gb74M1sSbiNnXAtHeV7vNN8kxIr4AU/KWICSD5EivG29sUy9EDL
YaAFiaGRuBhUrVsHTyhONDuALOA8Rl44D3nz42jJsRfVl5g6dzryfG8x2is2ljNPHBeN+EVQ65Ms
JyYq3ZK9qm48Mfd7Zd1+pvkIMxXFFk37jQE6MFw2b8lyEbra8Y3lJlO+ItGR33fCKsdzBEhz+C7H
JYIeNdqrF5QS/SGLjxUVDs0XDXxF8o0Z1/ycOCXg+qO7EHsYiUN5XSluEgfILfiy+evKEVM3p08c
UefG10+AE54l8RldKBxFfeCKgs3eoqvFDT6J+dk9v1jnXjTqVyNHkhMD4VqjDOWyRWjjevVEea6p
kGhRhv3mIgdlVJ5BnM6GY73VlhiMLXDUit9oyCXmpBsABpgxMKYqL2+c6Sje62jar3n4aytQFJSL
z1UCkpUpkgHbBCAcKR48qNA6byETH9C+lxKxrekLDNjWbdCBe5/S2nBOg3gMvggQIQNaWJNbysH+
m528BC/b4hsPuu9IJ0zCTdtAp8AqaWzRB2ZZRBxUKquB2LfOE3A7/0eaeuqHIXaourIDdWzZofOk
W7628i9LWDLNmgKzK4sg5kCYyd+DyOraI/eB1XsAHWVWf/qCtTp88cT5HTEHoZdFbtGt0HpZKZir
7ShsmK9RTb1or3uEV4fG8lWvVYyGwgS5qq1zeuJ+fCmXsKUoJ+P4xLFCFLfcPEm6+Khn9LDoWqQY
AuExbfZm/ZsxzWWCk1S7+u1VH2ZTKICzQ2TawnDUiMEghYAq8w2ao5WIkBcZmuzyfhvTLzrlcSB0
x4FmY4tc3lpGaKNZPvI0xjNCK57OEefUosEljtCF7SuhpKNu4UzV/cQ3RsCYKOm6TLPtCWIw06cc
OfkIkXgnnrlMbBlPTvR0j3lhqBIJEEzxQwLpBAG/wYjQI4BCffORduPTI6koeS6L578YMgAgUwI1
IaZfaZxRS5cfJIZbcUpPGnic4XWgtxG+BBzroJCDj80g3zor3IirGJc3haFI04tFlsiiiiMqZ3QG
GnRfWLu+wzR4ZrGfZQwUK6Dd07ZtnhPKxR71xegO1YniUISVZiFgx4gpudyERa84I4cYgTsn3yj1
HmMVzr6EUOOa44Txxc2npIDZi1vT02GgK4lZjZekWmBUsrcrpr3XyXuRk8gTUi+ikHbFsk8jCR3y
2xYzoqBY+hEIisxKiPZVVhkuLYv+86u3ZhwmrfKUANtmgMFf6j9kJD2J3SoelQ5IooV6EJE7WK31
V0uvVj+UxmBzpFHC9Sfj84gPovykv1pspbafbvu78HWX69+Kmpras2T5S1n7BOjdaHMjVI8fTmW4
YjjXG9BWZTo7IbqE/HNXNEhx/NjUMSlRURldNuU2BU0Vxd+7mTIOGETTMWTSnSAr0zRwfuqpeNkK
Tnkveoz6nCoEG7Q4f+uHjMgHfnKh8zSdxSV3yxBseokVCskdWXDc2CW5BRxsmD9wGJtMsY50f8qM
dL8iKWghLIfXjIxLVIOcMRtKFY1o8lZG+oYe77OP356RTnBPwAp+PuzpckEa6+8f4xAGI93xl8tx
NaSesJHRkP3M+xEjWIyo9QqPxssbH/2dwbIvMdjr7ipWGWAW/SHJOVvQMs9WyNpnwy7eq2uxXBrS
znieCyIZSDnPgUMRnQx01laYy+MnJsWyAPe+7uiOvu803t+LkD0n84xnMKCCIW1Y+iorO0YRVq0Q
2MUJAvHprza8Fz1HIUX/Sw2gPXNKnJpHYvgcn92xbk7o5luFmUvQqPveXIbDWUVSyzHB3BXVjrd/
AHdYr/PU5iJ3BDgoeNU64FTj7NMwWGQERbveGhEBfD7LeNi0ls9G3YbeOMAfQJWDAwxfK1gBjh2S
8cQIRMJ28vNSdpz0P1A6ZWJQcJR1Bw5iloCUbic9z5bpa5g4EbYjR5pKG+K/gVFyuel1E/OGYIaG
G7PKEfLmB3kMNTqvX6xau+Amdtk2EEZEP0W1qf+RLcT5sUJsjmXRD4maSKoNjEZas7vQsxAKjVcx
84H4SDs+WMvkzl9h4vX4pjes0+ntU20HAjh+9czX1H9Jp/B8BRWzQOIpObJP/Qg32yDMjT9X9U/k
4WKc2uWRO/y2tuqp3khzJGUCYygP6Zedjued9o6Fc+Ytcxs5CtaLH5YbbAny/mPwgBtf2xovXOW4
w7ITfAZwA8sNVi9uVZT9ISLm8ah3qw7BicIMp2fAsn/+DkcdercFnJdIWDb8+pQfWE3JQj5YgHgq
dwQE0f59LoX0Dx/Y50/4tpynnViOUAaxRpbag/EBPVby6PSzIm2onBN4cjSiuLnpk6HS8nO8gUqz
HrTLmF+3Ay7GmrNqbKa+Lvo6DEp6k9Tg8KnhMqg39blgEU13U4BuRvQN7SyXVxcwqjBGFZDbm/TR
bTN+oxE2qrVJFE2JSw2FPKcmq4E6tg8X1eYdoOdk+kprzmFHlKdUnghlXjIpqF8i6l3t0sAU178U
04umFsWa6cgz+HwxobOrPe1F50e1HPWCN5X6FJPNNa/gtbKpSwFTnt986gMITj91WMQAoQedvDZQ
QwTHmIWJ1HF7eY88hmNd83q8WRZVzX3zRECZMrJzafo8NHHLm9f845SWvX/ynpjLN47Mal8OSxLF
WkcSFtYXE0Ak+KbPnr3mTqvTZi4uOpbqul9yjlWZhNVNQL9pA79YZl1Fxzmr8DdgD2H0s5SVU58G
VnGS64Msk7YA1yLq72blKlXwJAhMdYrM10nw6zlHzZtxzhOjDT5mnwVaFqk/img38cbPBetBDkgd
d5xU2dkQ4pHSrCko2wDWpI+h+DaZ84YcP0KRY2Xaz57rOPOeUFTM+khEHwBpWV+/DFAxC+xfzfOW
9F+xtu+2Zb7T224Vv7fQ8wnEoFleuwpSt/eemXLvt8V/vOXYadmEyIUZPfjPZb9HQrY3nRZhaHlM
QnjqMyTOJViRBYdmwSahGmdAJR7SfbpvaS0ysYLqpIsHTBsWiI5dHSHa2ImFT1a9nx3bYa5fh3uu
7IreJSD8bV3syNZu8QPJQkd6nW9NxwAEacQlCwEAlRA233Lo30ClZ3/x4p+4PGJpgZ/Nn3HLvs9M
8n5zm2fOxilUbMlZgJ7cMAWokPp6ewwOMkzzzH394p1lrrHIt+36nAFeZEVO4YQstBsc1JoBK6cl
tOnq+PtWtBnaupmsra1bYiJO/6DQQX7ArL2EQBbP/JbB1Bydaq2dJgtt4cy/u0B6DOT64CwGMwEm
5BKO/0wipdCTEQQlLXK+iukU3VLtwf8QZJxCXOZrsDWH3e4T+xE2PHrgIpkYt+69IZXnPVVb1RUU
1mxUPXoAxqsLzBCjD+88jN63Pv/Tu41WfP5TyFfOSzh8a1OFBmYPOvMSaUO64O0w+vUHaKgo3GTe
O6o7Do2Upcm/wtpb6oarxkkBCbZI7JUtLz8cG8tuC7XbbnjIpRJWzox+NeOf2ksXEIqRGu/YLRa4
8FrNTkdP/YHNJDE4QGTkhG+vZSjyqlcfnX6Ddkx6dozeSR3MUxK0qNKR7wzlZYeeAasHbfX/du7Z
uCAhwcyXEZty4VoBNxY/wlv+Gu4T0pnko5u8KlyUqcNKPzA8wiMmCQ7Kfed1EMZ96+Uob8ND/lOQ
VHsuxwAzbH4i73db9Yv0byBdaZYEVr78jw1NIk27jrAAWdKSnzCzDeGSM55Kti/vObnYPyKnyZmk
u/nHHfQlgouosYd7JzvJdmhgQD0g6rKVc2944lcpn/IA3vcWafvmm0ssmDZH8Trd9f4SpHizJGRn
ZN4f4SolpJELz01IwMG0cyMvBKB4xumKUZyTP7QMxhqDR1wiQ2Ok9kwokPaSpEY2lOTg0pgMPCg1
fYF63k7KRRnNIRmaX6KrGFCb0BWhqLeceqHiojkRpyHbFibx+xTpAwujQhFKGi22APEflsTYn+c7
bYqWYgqlEgzLHJZi10vuT9eUcHA2kNznMGBwoiDVkbHiccQ0cUUDGwojbD8BiEDhrw9MYV6c8Dkw
18SCaeHcE67A0osbZTauRh4Y8EMN9DGMwJMBvxEmb3BB+itMBCJsUB6TU0UIQL8gwFKPHBb2T7+S
01XeEhU5xaGp7ynGB0lU//U2XaLqcMyTGzYmO7WlEjhiLO96X4ZRQB8kn7BBKF8AVnrQoowoQAwK
frHbkYwJ5SRjfJOvsjU/sl3N3G7PtUEFm32rbOAOU77SJySmfx7UaSZNVwPxyTvFrjhUG7gjoc4b
SYobTFni1Tks0aB2rHssbSuFrkg91zFrM8JcwlXctvc84osQFo+p8Gm3sW9acFdXVE/DO+ALS6Xz
+a7wr4IQTnYvHaEeZmBBxhcAWayE6/Ih9azRkadMijhCGcxzPvpvCUex3VqgzYgSg4shOgmVn5o7
KGC75UQCYPNLCevdDOJFsP6lqSN/y+0K/xjI+fBNXCetKDP70s+Q0Zl8iU+kGg4dsgoonvLbS7co
dCwOuE0KXY2nKPU78fwyHNSJijrOM/lcYwRAl5/2zdxE1zfW3Aia90L2r3IJPqsBYQLrKPxXdBmR
xOzLWFeSOi9MY1YWyHEzZ4gXHzqCGnKkGDNJ9GRWflVBiqvSz8ghoa3PY3PtJk02vxjGLEFNySJU
qT5aI2RF4edHEh493aPBXOFJa1A55mtZ276xFhbZqX8/yhQjgPSedzmBiCA126XBL88eyAVyCq8m
mhXRY4mcC58kSgQ8jSkGQWq+TPqto2suXhIdz0hQ6bRJ22VOXkHSLT/asYREJv5TzQPpNIK6J3hA
xkYZ3TX9aHIvfBS+03Xkd7BP5dJvRyCGPwJLXzvcemufKm773Bk5ugpx9ew67N/LEjzkQtSdVgaL
BiGB+KN81US79HUt6pvIIQWaq7zraH99mAMo6EDGEEiJxwcjyj6F2kpbpRRsbyTvIYeEhloGxPim
Cc+jTv2T7YRhnxNU0dInynZpCdosI1/7ogvL9/QQfWC6sUhBERmzU/HkHM0h7ElLMxKo0d2iIvmr
uZfnmDZyylwgCU/JG6MCdB72omJ8iOOj6ndTIAHQDSm8GAx2BxPg4w+/S4h34OFRuR0Ec/VB0ZJp
3z3VfEGrWhpx2/D8qOE+fG4nrCXMjr5bju11Smaf7l1qIvVcc7Az2WPS545vASGow8o1mbP3+g9F
lZc6rUdIybX1ai/HIVB7wwMXik9L41x7eL4d0e99/h8MmWu8YP7iiVfRp/fiToYC/nmI1/pR3uNF
jOp7+qviD+bKxUDVsJSXdTWjLECS5Ms+D1q6mL6G6BMgof/IPrX4z/SB9F4DZUdbjshnmLV8k9c9
/e+b5a7+U94zt/Tka7r4/0fzY8lemy74Cfi35RVPX3/6DiKvlErGRd4G4rGYgyHhm70f//9/hBr5
8lL0Wz5HNNklZkACfl4LGufz6WN8oPWwzi+mN2P65NZ78sXCn5q9nES0WXV8OgZ7myc9yGyyW085
q37hItaK8G60YHRm5aK+v+8YMXk11Jqo/DzVf3v1HQqYk7tPR3qYV+nRH/ki5+nPuYswxf/vV95u
VGXn1itcjN68mMe4fE2Zd/Hi5aUc768SkYAssXMO2JRG2HtpZmA5Jr0Wkz1CGp+NpL73R4ULvIDj
kIGt5ofkYO4bAV37Yk5MMn4C9jxlXi/O6nJ6CSy97psfvCXvgJ/juZhe8dtLfrk1fAWGADQWyoyF
dE5+0XjucTdV7mvx9sxr4Q6P/95unlxC/Oi48eJlH1GVz/34XED+5E5KFsxQ7GJLMhOFkj2cq2Pm
Niz509vL+zjPsb3QHmX9P9d3VEHdFELSeswUz9HX9L5NtnRPnp3hAlLjvPfKd2qRMkEzwtddxYnp
qUPo5Ynn2EroxYWakw8aiyYgCnyyMse+MGVekPIM7WgR+8kt/DIWktPwicq3SWc74IXDReiDF+Gr
/HiiDxLTZXzPrwzRSV7p5881APjpZL9B0+GGc3wdhl/FB8zXJN1zNRCaXpBz2NW/+iABF8vd6Vrr
jHO4F6NfnoGlOt38PBjsgAv+Iz2ei+neYdvkMiBvphac7rs3faL/PjunV0+ayFp6APniplgbUPnW
5hKdNldY5bg/K/f5VgfvUK+hKnD11Al+xxRszy9MSODxLOSlwA0Qzovl5e8vmq82w4JTggPtCvYY
MoFH4WKc5YVwq6/f6+kueLPw8UJVwEhbAnjWVEc8nFwkFZg/QFqHlGAu+pn1bY/FfZtNLDK2sOQI
KspPF8kxB0oKnqNgOajXz322rdd8PV5owu/ShY/2epscOSIhiEKKNXrRNt7j/CIQTnZUMP1MIs4v
Pntc9vwz/e51DjFlL/9eZ7B8O11yXmtgVwJGXkBm+GGJecO1uOUCnZtyYUy+JXOj7QhenEcuf2BK
9lxHW9w8O4sCfB0ecGobO9rwG/PwXPPRHdWoQb03AyNIhWb/wzlubvi64QFt1xpzFzCYg7WLzwIy
tIO2wz1n7cIDOt/QKX7iR7OMH9Onb1jj6WnyW20n7PBYcSxdx+d4HW7++3YbXguftGuWSGD//1Gw
6ZP0jFdgbgpc/PoGFVAQkfjDjwFPv+X0jbpaAE01m4Ixq8Ju/HT6srz+dM2r233I+fW7WXVtrryq
DU8JdeyGz5fejrEzN/y4zzWlZ4aCeF2JfJlwns6XPqrPQIY3gnkjncdn+ru8rykt6EV3hexh7KIj
8bU9/4u3TJqwBcoOeXZ8rq7xw7rx5tzSc38VbrjiXw9Q5A23BoFHOzLf+h/rRtrJ8xxuOOula9vf
W1T+3ZK6f90s+UYvBHZbkPbTK0zXQkD8+/0oonehLbmNjtMle65tK+h5yw7hBhl04kZbLnuyFXbJ
lhBc2ri4Cb6fqIliqpW2NwmpuTZ0D/EbWdmPFACxoOqeh3xI9ngsXrnmxtomReTdiGRxkfdQRrX7
wov4ijD1Umqq9gvQJQrzCt3pU6U24aQXEXeX0IrVGZ0pt2dzfwKutQZgADjZ24FHIy8BA/X2i61c
VkJH6SHqh7JbgRGI7wO9T6HdIuKWdbugYRkqt1E6ZeWyRewxl2n54hEmUlhZaX9Q9HKFxJYVQl3a
EeBm1NZTbf74aKlgCaAMA3GGam8h486Za9QZwZNojaUQ+7q2rgFJKxalGOedKDBKhvs1iNnwZIHE
fsd4b9+woyn40VhAE61PTYwFAdjH667x8N7gasHX4FqT8WQZq8pyswZrQoOojSlJ/ahfmquxGj8F
xmk44guOb++QozKWdWrJhhrXmC9e0l20X+gfQvFaMgYlsxUBf+lF+jKLp2U1U4CC/vYgPDbyvWwC
/HMY/mJIu9yESHjpFu3x/gzWP62DLBUDdUuRz7NUFSJRwTeaYhV5fqR3yEDUMZuZXtPjEUv2mrik
U5LoZ+lCoH0cY780G0iyDL4jY59JlMnQO9Tq6WINSvPDEPpkFUH7z8MtpWJpzZ/Kgnc1m00kBIj6
ZntGg21899k5QcvOUz1x8dAZnLHr6hpoQcAEIbvXC2kZvYiWgYtdHVM6FKJnkW7yiJ66o8Bo+1DJ
55pB4dryL6b2g9ls+uEXKI5IMLPqSdLR0HnyaJe9zjhPJVzpCmL7rQ4FuLvVqQ3oxLIxWVxalz4g
OhFbZO1XCo/1meKLdolBg3gRbkyHEEA6gOiW2q20/NhrgaqOwJw1x1Kc/1SctuGsRm5JL77r4o8u
za3iOwcbAJUR/+C8qInqQIeXbuUGZT5PAV2SKKiep9d7S74Zxep0qHu/WaEpba/scenyDV0IJr96
lLcooMRtfJ1kGZgX/tuHidD8rsMNu/eMdY/QBcR/rnrXYZks8T25DbkazrjMrv1A+9FJaSGxlPhD
Sgdq2I1/qMO+Erb0BQ4Mxu4PelQ4gRSuFQ2LoMPZuCX2Bd0u6cB2ibaHEeTMuo+8f060VnewqwFf
2QDyQDj4kF33IJq4iY+fOWVCROoSOt5Zu9fDwFLBWzgsdzxlWC9YlUaQ2xP/pFyPCYrZ2WtP6aWi
PmBTOeOimnYJtiMFhzx1Fc8pHfSFwRkR8/+eIRktLNbdwuYx5PBBj+lL52S5GmevB6s863NbHLBW
qPBzhx9cGfAln9Y/ZXDzi/Gb/X1xJO0OKCTHWQey0TZmFUxy33zanwxF6bL9auh0bJEIoMFaRRzQ
aN8qfj4CxeHssqfPpNBBAfoOvhWV0E5ff76EbX3SL9Ip9fD+bDXezIlbyzmx0Mm2IiD1gMbTp7U6
ZDty1dhNixA3KDrGes8Crhqz2Xtf89O3CEm2+z1d0QnoRWjW7iatqy2UFTZsbIRSsoQsNHuJzgb1
2AL5I4GNI+BNRgOrKLxZ7ImYSCYADSQHh9KwBiDxX2DZ6pius2ueB2xd7C+UwDvPfM3jq7FGWfU1
HulcVIDIZRDTP53lggFtP818hBIkzTP0zf/dz0uDGzGaLbrda0+dofW3514BtSc7hPYJ3bY4Jhg2
VSJS5/QS1+GP1gcNgLRH2zslMjoRtzIcc9oMNJk7jYPGZ0FWFOBG0nxI/0gBx4m0GW3oj5CFKK5I
e84/f6a+Rj/qAW+etltOMSNEhdm3yNwVmhkVMKtbuIhqhOL4MdAV7Ixz5sXXw/uq8Qx672ZubTSU
eqScgxhghl/MExu1EERMD+NGTj9S3yH37u7K9VXa5k5z1F/E+g5EbVS8lS0Prsn9YA/ilHkOzBbX
gP3PXJd29KPw0GFuFfecOC2OTdFXE3xym4iI8mPg9LFflxVYXmrdh7jKSGs7618WchaeoBZayd/4
XKWfGUMFNjGbee8Fc4Fv2DV16eHULluffo1ofyCGUZVHuVsEWWwDLK7RN84VZ4o98ht4Zby00C0V
dyjdEggpmhyV/u68RP1tUpPMYauE3zxe3mudjgsV5dUi2TbpFvES2rsbyUYlXmmUKyK9M1ulHAub
faGui78EGpxkW7eGoNj5H2irOzGS+tttQWQVfiEjfLH7pXqdmiYIQzlRiJ7SBxpyMQB0kjsIdDqw
errIBjH3srOQOovkHjIC9pcY9UZgMGfTPBbenHUfQQiQbRZq6tTOpt3PIyAveYGve5+vByCeHXMw
Is7wVpFRSfnAZoj3RgAvBC/cxmSlPaaARzlDw0mOVOLqeAkLuuZzvuAUWX7koQGO+pWXM3YrMhCT
l6tJfgQHLsIwbnewrnpw7AxyXN5HLaX1DadwYSRew1jWdAHbdMbMxC42ybWmJ5R1RyZkXXZZ2mpi
Nk0mzjbyYl4f/ShIxCxs5ZnHAqXXqtsREkpEL91gXD514sOaIYb91bORulaLn9RnTjK85hJMDQVy
PjjKKWJ5wFOAMn+PHIEGU6P4bepRN00vi7II6ijyexxp8tSpwwyG0x+yQbSpV6yNIAV4KysPmx00
rIHypHRo+NIeApuc/7AbsL7xIj8mRzApYVDtigIA87mCOINFYyC/hfteXUXvhUkLg7Q67n8yqoFY
AMPiuWTVZIUS58mVUyzrQDj/cPCDhGfMOKyE6laJ/P9xdF7LjSNJFP0iRMAQ7pWwBL2X9IKg1BI8
YUmYr5+D2diJ1faoJbJYqMq8ec38eVPU/9YYPXzLmB9w3QnL/8VzMvGw+L4zjKP481UDd2d8Qy0R
IA65B5vtDTjkyOuWxKsxYAa0UHg4HBoCNMMt3IYJNX2/ZNtgVVUsVgWNH1cvDni9ZFWGQ4OEdR2c
TEAmPcDRtqs2abaWQW+//oeSadHLz0JxpOxmJjZGD8imUVorkssWMsG/dsITH1sbi3uSMF927+M0
8fxVY3+MPueRzLgs93LO1It4pmVxZ1PS3KmvbYYlv840ZVmKdBREGbtgp8RH0bVJiGifgaLY/JfZ
JsM0qhM5JgpySfBSJWF7NlepQ+TTg6B/ncpNg78NfUBzPobK6g2lT91q3SFR/OS5msS12Fj4ZLDO
5tvhXSOjxZsOsgYt6PgT4h9O6d5hivDkHzP8S+LPEvC7o1GtkBwUJjEKAiN/q5PI00KCtHkTlvPe
K4MvkSdItl9GFpIlRX8LbrqGxDIGBaqxESXwnA7QJUZTwXDAGal+4W2+t+rzpDX3Z30V+dnd+3MR
f3aksz23nXbo+m0ZXvQMW1MKDbiDUfrZoGw03rtuvCiGnZOOqq7oi5gH57wbYW1klwU7RFs3TLij
VSq7shEI5ibJ95iztq1fEZ4urXIceEpMZbwQLxDGRPlOxuBE8QRS6Yrv13MfR0f9Vj2YjHWbBcmJ
wL49+M6s9fh/Vllo0DWciZMHGRGLM6cwbRL2Ux0U2rb/BrcSp2+mRIy75gtZHT2DYECchGSukpfL
6J4zk5SfdM3jiq+MsrhnbxxzyDJBuExok9/m+/j6DAocr5M9LrlPHUWkn7z8CI4sUgICKoPudeqw
EMqRxFIeO3QTHGNMTTNiyGkeR5+DjKEW503uU12VNrgoJ0s5AyDzuAhrOSUnC3GfQFdgzv620837
s5v1GV5K1JbKXIcmAI0QamhmrsxGVvQu7/zcgqilHnEShN+t8Xll8EHkm1Q4GfngKh5TNrea5uq1
1Zz0G9NqWLTJATvuSt6S1vIBPlRAyzdseEvNn3bWt91oAaxS5DJNZcKur0tOp890XbqvC5KZAt5s
7tbCg7kr0bbKH0rfsfTNBDgPGVr0lP0mSfZKr+06lA0iKTUiyvF3h+AZXcWEE4tRnbFMS5j4kvhQ
rNLFjkc01CllsMj/rZYeieOEwtgXaFZue+lXsPQg7hxUL9myjvCYGbhCDt1m1p3MCooSSHNQVBT/
q6fMWXY+oXCgJY7CBr7GRFJjkjIuq9twIyGp3fC9W5jzKOYYQhrpsmfuS4ohLlefxPJCrCND+l+M
ATthqfgfGFTmMPfW77OY4UXpFVulvym1t+ihT1PJMUd8wb/09PEn6T+10q0WfpE5USAhKTLwBTMc
VaMuMl2EdDTMo0HF70DAoaXtETuTkGohxcFmDP5VnzmStq1BXVMXuxf6jm8mcSKuQoefX5UQ9CPq
9BfZCdAghvXwR66IIl9iyYsuIn8Lb2wzAOl/P+q95mvId+BZvmHa2cC23+xIbq/qRcIKZB6bO5F7
E1eOmEbCsFtlx0mCKySdR4vmfCF5C3GN16Fy0uz+gH/KktKAYTdOe5Lki5BPkRjVO/LOG2nPWfA1
/NUXoqqm1v3fE98HyVcRlcy0OTIQBCib0H+YOJ1rWzpV3xfiQEtqrxDYfoNMWI1t4mO2/fZpLOtT
e4OoCO+7i23IltlpEq4wzevdIO2U1nvXe8VOf9BuSb703brvLnjjqkuQS3VfaofW+6YZlnyEj+9/
0pdx1tk1ynfhUahhSKuRaj/NOQf3aUfKhxb6hMDkDMS0FY0zR5ArIIJbD/7l6W/IKdhPfw9pgHPw
ojsp3j4k/xPSDehJPCQPvMmh8aBmwbqPK2KV20xJdT+2O7I6rXj35N1/hxfBRP/hhuNH9Buj9iIR
3u10Iu6DnsPgzrjSPLI3e/w8SXe0k/CrjddERWPSSExfu3ne6N5WvmFtTdzpPKolBojMGgSipYXH
+4FxoSWf201VkDjpqK+TmH/JGOOp5CfP2Iv62jSm9cKAHk0LH6rV4HUcgItbzxxEBawYhFkJzxH5
Ysg0FKs6abAig2RjOh7biolDDq/KusZebmGjNZ5bhidImjKL/nQgyeMXB6M1YcYNzxswwJUzkKk4
xYDQ2d1vDpTgYwK6wzAbU5v8PPjyPy21devtoBBx4PHE+4FbdPiJNtxvtAqGN+wOhyc3CBSUdSMx
qlMLJ2nXEhIMwac/GB6HeH4/yQ10dkXCY3PoBG3114Psz8GpOH644m3d4coSMhtaqH8pnU+G9GfK
PjysPcjljdSflkBsKhwMslOCBxjHHvkL/Kc8lqi4ZbcJ5HgTMA1DHLHZJY3THeu9GcwP3x/VQ+gI
OD8A4hXnuNhB0KJRmOA4DJY6AYFrZLqYs1GVVJ0goYbrqXtU59Jr1j3+T4AXuyIAFSZYbAMdHSOK
5XMdbbMveu6dtGGnfKMe3b8cQLd6sJ7u00X5pHG/OK/t0O8kwXYvy5nEXfgLB9XRVV0bGMDuiLph
4f5ViSNEa7jJhRM5I/XNthL/KW6zwSrsBRoOrqqrtu/f3jm2S6JOfY76FcRcm8H2FFfm4sYGTAJ4
SmEdxPgvBRQBI3MMzFM/keIjU3w+j5wZ8wjJZQ5LZLnqn/vs/PIua7IP7oRpLevjFkYkbsAU2E3k
2OG1cvUPeuF4NUhLc4OrRu0krk9sKGjJtne+ic/xKsZJH8hysTsscLnrp+Ui0ApH/YCrrqMI6Nzu
FXBGUExXDMmBKjzs3Boy9iYVbpKl2cmWctapWdVPc1qjeB3s+NIGeHhuTop9GU4FlRJANGl+Dozm
F7PP+eBtPWkDbXjcokvBoaY4IYUnquKhrvcJ7r4WRFJG6dDAJxe1EKpFdEcQy9qHFF7Nxl5kK4ia
YGt67mJ1MDsoxpz0hDNZrxv4avj6ljA0c9Cy6dnm1boQ3+DYIkHoLuMvWK/KII4inKDZDi4I4jzE
iVy6Ad+UHwb8imchwHBBC03P0WyiLwiDSugWOJ47KDfK9jHMCh70RqjgsrUi2BCtsU9gLCxdnjYM
4Qw6w3Pp6ncEpOZO8lXiJT00EbCAJRgP1sx2xYqvWnW9y9fz7cTo5ip9a5Qs0n3oXcW9NUemNjFv
45jSan8sKBDZpasvrZgVNb2bWdIdrwHpwtsfcRFeQV+5laf4X/jXLj5hMhYnEGdOdmgHebpkhjsb
VXJ326xUrCxVF26qwPgLvi2qAsOOsTZCrsmwcyQd9gNztYSU9a3ORIeCC8uaf+RygWp+rYmEhprU
rrB+qYR9JqFDx49J3WCPxR+FAVLVBrIwBAYqoE/EYnxOSEkLFrhavo5gEPBHYQDjNIZLJ46EUDWW
ye9vhhGJbEF2+Ert9/pCstsXrBRH2dCc4vcUKDY/sz4KuPMDy+yJ2HyfpXWSkaHJYkBsucxSPosM
LDiW9XHyu3vJUn837ZqDMQSEdaDjHlHaSSwFOKkz+Vm0kkiexfcN7ytGDS3u7qJ1mqJlci2O4Q2O
iI9zAcArXviVByj5rIly7NFCbTY/KiHvyG4aV8BAFxlziKkNRtW4xjfN8hPkCiUlo2IBA2uvnhPg
09UiRs7yIEVYhzcIf+k13JMYIzFEHDhhDOlKR0QBA2WlGFajtDsla6G1B1jCTW5y0Ke9Lq4aLD4g
8nCUS0ixZ34tEYyzZTYVN/F1H0RMsDYQ9elz19Lg6Z9quYFeTstF7BQdDohxHK1CwrDar5QiX6F0
0wNOcKALEfi3+GgWZ1CIhDyD6VZDdHjjqf3bwtoUHFoomS/0DxBSuEjEnUQq6+6r4MU7ecn71e3Q
snXaM4e5k0mFsRx+ZgGlvIO8U696oN5kThhEruzgYoq0BuyFmHaa2cmjEU3KD7Ui0RHPG2fSdiUe
99Tnxwotc5F/LvCLPvatp5kYINenpNwaqi8gjeaxKx1RhryGMf2XLu0rJI/IUJQliazkfyjU32AI
jzbfzPd0UpFGQ8gwtzPHBjHbfyGdEOEKFB81MiDZy/X1yByWDE+SINgW2T+QVxpRoPdXAGWvKQLu
fVU49y8+IL58vZfOQjowNn6FV679amflJzm7PjrmJea074UtoK0xR8jZGsWF8ZG026A7cYeV9gyg
YWZEIXGoXrgQ4AwIXEq9ddTrX7qN4h+Gi32N4csahyph1pPwRtV8ZUnT9Um6G5USndbwFdDu8u08
4/DVaaVne4dP47mF7uN1g1O/1oV8agDDTIfvmBAXp7+1vsXU3rjH8arn8G2gCQ7bSMb95DhmmIKA
1LcvCAUanJ4lcd4G05wKrJds5onfAkufiHISLLr6RBwQ0d6gFvEqZSCX5v8YPL+VtazBG1+Xe3rj
V+rW5xARuKLa5DLJdFcvlRYk/4HcgkWUsSA9A9YJyG3tZ4TDJ38wL4kZWYryt/JLk69eh+KmzdwB
CC8atiYLyJKeWnOkYZAnoISFpX0dYPz1vfumk1RhyE2etvCjyIbUUvcu+TAYbI7YLvdbkBZhvmXp
AoEDvvCfBKxQ1swooCLo4Ne/7fMo0GBMF+BiRlTmrSi3D75gHurrAArWGWYgsSNfPQ2G4s4QMJik
kPyWsGRH4ZKJ9qt3g7ghO3L8Fch0V1edAr3w0IPWETvb7gte6RaKEk+AqlnwTSJ1NYBLysR709Px
YBXuiQ4SavmfbButvdA8IXPwG4/sYfJgQQFiAxqVBrFCJUYXf9ijmxon8ZZ4jsoEKHcjg447ABhU
oYQxrQ/b+3DNxyNzNs+CMwd1BI4Ps9FqPFZ0+VLsS4CB57f0QYRCS/YBL83k73a/RrFlRVh9oJSb
+YtMpgkMGBF4b21GG3dCqzu9T6/9tOXmIn91WX5jhubSqPbro74iT9vxrfNO3T5heAYYU0FrFiho
XxUAMAAV/4xrcIsY6/XM7X75SGeIFu/v+6gT/kIbn9nPr5l6wncyV4lnPg4sI3y7YCZhNPmkfOZx
BgQOYKNCxkpNmijIIngJT8FUP8pq1VB04fwLkfJX0nbAOMkP+dfsIJ98dtW0omb/ihAOOsbH4M3B
fKQXr+M1tCMLHweKuoTiSdz00FFA9wPl15y8ZsLTS3SGSQFVIT5jRJ3TbIf3CbDV/MuyExrDLQ+g
qZ3hvIC6isBKAatPRDz3vorDJiGzHnFCCFWcEObwWSNxAnybDdMzXuCx7ZA/yBYm7OzOGOX3b1t9
1HsiC4BiVf9FJwf7mCsiUJ6zwMLS3ta739eCPU6b8Fs3N+l8WzBkaHiLjAndkvKSXUeIKwQ1nHDP
/AGvS6hOEyjz5Pm5sr6mufOEM0vwNu02/n7uaPCW609OHIpMHqcelhRbDBEqc86Jj4GRQ3Vk81LO
mzMH0pvIlmRKGAdVvpa/M9hEakAogrgpqImOavHDFTus3ts8X0Pt426AbZWeFGRNnLf4GVg87SA1
wEc0BMRGIlIjIn6PEe0vuXwO7khL5feFA+q+PEx4CTCLgMfxx9Es3WDb9s2WIqQjSQm54PpVfz5p
3mjsOepjG+GEZx4F8oU2eX3oTU/5e96gAv4QvqDttYEZtS8vHAyQuHjrDfd2IONRjmIZRK6+6drc
psGaoM5WrDuJNnxbgRI95DSZEZ4J12FHze/v6Ni+PTpC/W+xYbJkrBm784PgLIl7biOs7nQNjGNZ
X4j4448HeUt6+VvyyZ0SNwpeIOi3Ddt8bYzFBq4vjGHoMLmTHQhfVyyC7+D9MOVZYBq/VG+zCSfZ
TbEHvLUFl+I3O2kCsYt2eJn8k0Gp/BgLPgt68walqCNgLrebFQDQvuAkke+onfSAsQt/BqjFlYb+
LJ5XDv8bayYV3+bezKny+/B0+A6sKVWJZCR6WOspWjFi6H8pGboT6Dxyc5t4yZBEN92GBP4ebJVq
+x+Om1v0+8D1JX4+yAitmj3JkY5UV90wKwjfwdz+QVmGjG11BD/JAFZzqoaMtyU0M5wvsTCiqL9x
+YrwIhZWRNAfPgWzrzK0aZaPuLt/WH/O8ixIMoi/LSI0IxktAsmbdiseqKOABJtqx4agCGtj9BAM
oKu/mLqWoZthAQPSL7/qi4Y5JWxzfjkOLgwpmMqd+OtZ7Oger6pvbILg+NmLcMsXhFKkyK/1mT3+
wog2dnjZGlQFXjbehvgqNMR1E9ph89IZ/5JcQ6X3QhuKBQyLzk9F/cAeoWomD/PGHy/Ch1odAByy
CyWa0rrTLfkhM4kRRmP96ZeIFrv/J3aOIK1UYkNchGKoS9Rp34Dne8a0q8VDjqJ12sc7frTZ2+lu
Mdz5FQ2O+stO8QaMJUrnPuhL8QD57fyPNlBYsb34RCvZC8kNzSKv/NB3b+MSVddV70muBOqJqM5D
P7iN/0JpSXYZtWLxGQcm4BgJ8//k0dZtcO3jtM0+2TxskWH33jLvWqCanTN76s9asdmbhaU/KMjS
Hd48aoDGiABGDCzYhRQ7vFOWKvbJnANQlSi7Swpl1MtI1nlof7o/+YN8Uapn1jdxyPqghbTKfxgu
vTy49ejRWpfQITZWeO+2DFni/ACnrS4ujGin8ShNeIpseZ4ExIna7p071JrSFvBB4/csrQAuJUeW
M237f1BKqLYnj6NaGcj0K2y4NGDrT+0ThHRG9PEyd3fDg1yNccNZwKM7nnvik8gZgC1gP6WPUV2R
Hr/WZbfbDldqEkgqLEZGLIWdMFlJkKpwIEI1wJL7kT+AAe/1Jt+BV1GfE11VUBtQGsJA8kxP/eM1
tStYhi2T2ugCbceVvoqLBGWP651hZhXANeCmQP2Tj9i1LqUr+SypP0/BHtxNAmExhM5QCjCYXM0D
cWgMIC9xIJYrCtc3ESwifrPLJEFxc+ULE48WJciBMjcUodL1laNbXurInyIm2NZIRkkESeVklt8V
NBa4R9D363jNW0xm8eli1zAHTnBYBwkM61Wx0XFpwTIr3rLNsdKhiJePQzCdRjiQd8p1mjDTe6SK
Bw0U6ujkDV+DiQ+H80LjuIvNNZehiP+Csab6/5eiHJtpCupDgfis0AYgoeKic+Hxjhg+7yv9AJlS
7KGQg1/ZiX4aEKtCJxAdlj8xThxx8PuJ2sLdacUnh38mCT8pZSa1MMpmcivJEnWKChMKmgUmb8Bo
8g97omadse+lN1NtfS6+uTEDZonmeAyNICI+823zPfzu10q5QS8lsiKEaxvhG/wlTPP/Nt3VwGkI
L44mqHhFMEZMCs6jmgNGwXP3jPU8pmKGj5kDwTb4ZNIoDVaM2Q6MXkrQOS5ouDFyJ8DvRp4at91A
2SYU81ADGRDKI/7WYNhk+9HLJNFhPnw/jB/OHx1b8p2RfyXvoMHzEIdzJsZwiyUr1Q98xikYHo2L
aKuBHkAEgHjwL7xDkWrP5ZkUBjDuepO+vlhaoztTmExXGSyAMVaPukZdqTAQeL4A3Mv32pwHH/CT
Gy43T+r3bCfeemqA6p4HmjvVJ4dmMpj7rlLsCnCuJJoj7dwFTloJzsd4w7hArx0nqsv5WiAL6shT
VWggmJVewJlBCZ3p5Yored/cSTI+LICmuz84SLN2htex7PgNZbBYMVG2gPVp5NBm1asECiJ0heTM
nfUrIQriLokO6JpK/0xn8dq08Iou7x1PP1Wpqu14BNjm03bhS1vogZ/DLlz3ex1zM4znNSf5QI7m
is/LCJVro0/OdFOt3XxKOz0Zl4k334IhVOYeE9EPqgNWCwxoS3NGisQV3cCjOBisext7Zbvl0EQR
pP/RpYqcAjg9MYek3wmoD963BGh3dMUIlQ/XoEU2PekGP05cruWfcM99OJIjaIpeJM8jBt1DfDT9
kWtC+uHzJsFJ2nDWgsFzN6pBdOjn5QUk5ClUl9AnfdYajgD2sfMveN+4SE3PcXob9FtsHcYZ5XLC
WuWqe1bvSqOFetMTHjDsQh9PW8Q9uYUvjjD6NUAGYWfeBFI5WvAMMAjDvQSf3iV6DCxplzHeEbUl
/QmAgick5DCpQ+wHl4QhOK/VC4R3SzUb5Ra0h5eMceWeBcRgc0m/AgfMn6PhvM/yAK/ZVT2mU2/H
gqTipb4y2ChA6Loxn1iqV1ooCmaUkrOV5IoumOsHZAJOX6ou+dCgU3A1kW3CNVZgeIKjXuiV70C9
9WdogLhDwpkeZor7LHmTLV5Mfe7pRGBVc5KzJ8o9jWnnwaDlEBl+DT3AhHYP2yh2rPwrdbTv5xGF
PK2Ltj4X2oreYLHGB4QGc9gCKc9oCWNP9mFkz6IBNqP/TvxGcfs9p5XOZIaWhXMnmztg8uqg7s3K
K5hrf9y579ql+paKm/LLHgWFRjXlG+usR/hM+8CKMabZ5pXVEgvGyUI7Zs3oyIvAF6J7v7mcBLbl
PHE3OictAWi8FF91UoS1VUlutWGcFkTRJJLVLBKnSXCHFBNsEw7Zy2f0bNG6xKMNksKdz2eEz78d
r+GKlJ+ZCIu/v0BOeSxcGUOExMS46EEFQfk3Un4+PnMJqw533OTpNm/ZAWt0eDJ+ijMpsDwgbZmF
cQtXkb3d5Jj1AUzutWHUAMTiqcFM/WcjyZ75JHzCm8jMAPd+P6g40MpNpKZO8P0MW0o/Fm8oXlVi
G+i1E/VUYxiRHDRzP5GwMMAMTa4woqx3NWN/gfjRPA2XATrx0tthLhs9Bf6WHtTvkdN4KwMKVrdq
LMmXDDimQKhAFu8httzNbJKuuh1bE508IYVd9qc74fMacW5bmgm4cezDbiUmm7goLRXDfQ+pKZYg
SEbSINxvXhgz6asFG1PkHHuWB4Fdm7e8pRyxJyYEBnQVTC4Y21MjIdFaFozk30xtARAhi/2OcKWy
nYJjuHKHGJmbF8Iql3lxVId9AW8y7J5I7GeYMsirW+OI+pWhaQFb/xDn5wgKDwA+Ihd13Zp7ybNI
h04Yrgob0tWJmCWlxi+xsp4nNCORD6zTAAnk/H5AbKOm7JoDLdAbAJn48VjyAdBEpmA4MyZEAZaU
+J1Mp6VyyTg9lgPdZngTfgAnpqpvoBE+GsdSCCIcP8zwzJEuHYejiJ8DQRuw2zTFqcjojbaSwxPV
jFaR4bDh9XymXTCjs0EzfiGQfOP70h3D1sH6ncP0O21hp/x51FHP9ROzPFoOTL6WUn5vCDxWgEJP
Mey3kiFs5PXKvxzNELzsBRoupt69dABEajWCr2ADSzqxFjcoYYNMtbBvQ0ydWRgSl+ZAD120dcO4
c48ZHxw90PFMOLVsLIwpc0xaeXQUqp9X8VUV+Z9BsBHTi6i51Ex4KwHPlepXIVX1MjhRdoWX11Iv
hQb2IRk0/MXoV8YIhQXllzr6htxRJN9jfnz4UYiERlfLAS75dIgoNek36G8M4Y1ZOlr8T0wCgzan
y6UU1XGRWKhUZ1benkp5Dt9zqpR7rS38rgXHBcDWq9sT2Q6tWYPvIjCr4XcJM96h2LwYubF5SQK9
qBJ9F01B64i2ZN7npguGI+7Bqkp1Vf6NyXNZphtDumVC0JKO0J6Y8tKGxZVfvOgCsVJUptViz3tS
WD9kK+mps5oZwS43ySXDNYCeGnOWH6419KZIeWczLKjsy+phMp85hXazRqv+h6+Fdn9djB+sVkit
NX7KC/dKcpHLff8OMumQ8dzn65d6mDA/os2ECHpRWhybA81t7Zqg548qwxjyNGEybXZ4xWzkH5RU
uBFotJnRw6iP2cgSZHfyHoLIuGoYz9ULzIaSq3E2OijLzW6czWf4QQGNmZCe+83/JcRzNxEz1+pX
YfKNnxe+pIqok+7J5OrwqnBtWjeiz604VluJ6TFs9RWRtXD+QMyOE5yeYzWehPouMPXSVxnrvhrz
YwdTCmksdvaNq/2Yhri8guaAnWBvQnAtBpNcancVMrKA/tWAeCpvuA2nueEgKhSXxGvjKNEWpgLn
H6eFrXwV6imHQU6Naeh+d6s4FVCIeJHhZfXx3R4kJKF47NCKjZyEAzVSrfslxt9ZQ0QD/grw/Ak4
o9jqBe+tImjhdMciaVjNCSYvd8CnK0WfivR2kB+MYmnm78g5AZLSrZjjtpOSbHJS1WPz9EvGXlAS
8okiQ63XoL1L8VwpIMf5H2kgjbztjhVe3c0/WbgK5PUaH7L7qQaiCiCw0SlrMFAoDq/FDZEFHJ7R
8EPDmxB8/QzlgQfD9FqZZxrd07VTLuV4nrAIESP4zBnMGXISCQLcZNW+KbxuN+QHJOJ1zcniSV+N
w1FnBvWFrUoACDHU1N0QVaPwmxKqVjRHkxYu3niiDBuRzwBYhR3HAQF8x9SCcnZCZ2HQK7OI7/6q
4oAK4ELhbBUjtEIqUsEj6CvBDwuLt/fz10S1UW3Vr9cPWbe4SGSfafsjWZqxYqcgawQmyyByY5dM
+B48IWmrQx439Y8Ju2XccRY/Y/shqC4gYdiuZYpUO96N6j9Z/wYPL4JxzgESd0lyMgMKpZwyMzu8
R9xxbOkRPo+1ppFi9ci0f+n7ZwFUgh0ObfJGa32uLDoX0S/oQnZ6fypLznSO6iMtpkkFPmQQh54W
I55xNTW7SuLedR/wMZjBCBQQypOsaCSKGIZsnlzKnE0Z7iu9u4DupTxISqKkM6pP6ZcqrJ/WVUjG
YwNZ76/Ufof2GyDoeUqS7/KiiqsHFch4B2nC9s7ONg38ZTNQkch1WFDBypmOUehFkXDoF/9SzP91
Lvvh3Ls6JEqlf2izDxnqW4cbreLuF2bZ/VnWGNhHjy4iIztiQPEFi6cwvqlwKNNi4Y9JcJ2dcvEr
rTyjOLIQC4TUIiOTrn1Mi4ver8Cz3xMtCz69BYcs5dksC1bqdcYBRWwDmXQX2NVDhMPEeXwf6Djp
bWls5e6SYq4JkCAS+cJCP7FgiSDWCpKnQKGC5zcWJkEcPqkSb8SVigQ+gMiL1I0ai4wcNqD6o2gr
ROSFsespCfTNhPkRgi1PZazA8JQByh07DV0HwaPXlktf1LzcQKzspzP38l9PnAlBdkRKBLCmVKBn
pd0bx34DjWrOrAVFNakHKxfaAoIoZxFvmtcnfhv5l9Eh5qdD3QNuZ55INBrZKUzzXqWdD4GwkeV9
/frtcdz5WPdQm+Ayu32zUZSDfla4QroweFNTI0IbrDqCZAr9GAq3FsMfv9CLy7PCDZcu8txJZ0sO
PSNZgSypj779fg4M/vADWsPuBpoRD2BryCdJrcEwHFsWtNb4p1YOJpVsOb+fdrphwzKLZmp3Fq6Z
5VrMdDpGSgs7JldkyHbFeNL6HxnXbUcjTY6WGFMdBetduKwryQ2dfyptDk5RNnYuPh/jE/QdP8cn
ccgrTPSElsuU6Adoti3R2g72Hswf5BUEdfgxCoa4HqxJelIG7lDjXxsmGy8mBcZ+VLdh7kwjBS9X
CKxGK4NlC1c7IWhm6lyp/iIaGtOuGREja0QvPXQR8a/UMZjzFO71EsK+hGEitKzkKrilC3e/x8bC
reR/zBogTEGwN7fpG8fUoPiLVzqF5bfaBKL3Kpw2tKrGTk7SISJACV6914pYXCwlqO/tLqnvehSM
jQU7DpnrNr3Cme+XWrOOKHTtp9djw7IO8bsZvvP4UYt7nIcSwQmPwuBDkoJYTajtCUu7pN2oKMMy
57XWV2Vpgz1K6veA5ZWdlECHPy9jt47qn3HcxsUpHH6e1bFHSQO9sCKbI9q+p0OzadymP6ZY/3LF
TsvnRtm/1X/ljVoYk4YnFjAE1tFDpV8hiLPQ2q0DwWfbwVlILxq52dUxZrQn6StIK6/HbJtEFYzY
WiEJbZkzTLo96+OC0uVck0GNEzNy2bdDUovOmY9jXhpiK+bhSCUfdQaWkoeHNeKEhqrnBUSrMUEz
4bQrKPAc84Y5xOg/BT9N1lIUoPvMX14j3ahP4MdhWolDpPE9pvehwYT91oYHANum3BPzI2yeQc+y
0INIe+im4y4k7YN/F3vE/PC4QwpcbxW0jSngfLUl6VlINvVyLaLZOZFwqM58KGdWEkUTuYK3OSqx
hxjTP96u1p1CeiNDOqYHGc33eFjgtBSjaIOBRMQOJpWkBcBRwfkwSiC6udPG2BWva/r7JtASWv3B
2JoYpRFnwOmXOfU6/BK1dY6qX6ErXk+0/LbcfVerbCdnkIct4nQdQw3aYl3Cloq2LwAwwkhSvCRO
Zs3msHR0gCaG8CaD6skVMXhUMEyjlE8Ge2zcstq1j9fjrWzII3gDtjPiZlNiQoVJsVYeMly6aRJc
8984+spFFKHjnWsCF1M6sQ3Wkzgx9O/rGugjnE87GSgIC1q4OdxNOY8eN8ZIzL3Nm5g+pg/SBRp7
+yHzAfPQ7okZwcIXB14MtV0N+iXWLauIvJCdsizhs8PbcYRp3X6DarkdmhN8GPvRUcEUZgMGSgPQ
k+hR+zTYgMtdEKOXRDgCBxUaT9AH6qr0Zybt20E6t4aaAd9fWpIHCmSOBExdcuQheCFLV6ucBPEn
VdvPqzpM5lIjMg3/+9BhjOInlc0P1v/pNsTgyEuTa7VBH6mdeoZ3qsDGMi/Dwome68kl+JLoEGye
YW82zru30oW2bGmPJwb1FXuFuaTCzB+YITIulKtm0HwI+iODwwmRRO2sPhjqD7k9RH8CJKWCrM/+
w3AW8v44mmshwY2zOkvSZlHS1HxlaZCll0rz4+emCn11YlRZ9xu0kQxGlilznNCVob6VySUdWNNZ
kOaKJyKPQxl9RHPKP4RudHTtakY/ufxvYIxd0EqPFJ4TnM/iswd8MrCKyuB+meGKszz9KN+/Otaf
8hybiR8DkwoXJTRRcWXqlmstCEVPH7CkgTdgbmdV3NMirpl7V7Pw2iqy1RMe/v/LL9Nl5fVHSYZ4
Q7pEYAJl8dw/lZ9a9tPopIt/5Rp2HE3dCoAKphL5j5gqyxdCz4tTDj3GmENBn+FWqf1ZpDziCzrY
7V8uUQYPJ2xR3ittsdLDE34ta121MNCSt7iJVTiU7oZDCX0ztziZqTMxh5dq38C5VTpqBZlvfrzY
5eEJgbU/oujtuNbIZlhmWZDsOuwHk5ukbeKDEu1kcgQ4CojWvMlbGU40i4PIUNi8cKXckMpmzGZG
2XNOAVSdHEN5Iju2BXbSJ4JoizvEZqiNVE9C60UPLtGE1LtZ96+8/JkmQa4plDq0PDiOupVdJ6uZ
tYiLgaq8vEUG2XQd5udc+kvniBK3EFdqTzC5qXgdo7/6CQOaMvLJq+ajcXP+z5s7R+pmaDwGGJ2d
ABHm+c0F092p8Xvc+Zxy2nJoiUwdGrBArAfvsF5DZ5b7YtB+JTyzw6pJAstDO+llJO6CjcKvc0ha
NKxxPBXpxU/HHdFctWsAYwOcL3AbeNJhiQGx0vollTezYmGB0SRlzFPw8EGtCCJTdmpiSw3yDzss
YFlTNizTlVGu6AjL0cEJiacBSVV2x+CbYqgtqG92JlUQNinzlBhprWbzlNYZDPZAoPeSxaBqPyJg
GunRk0Fa47WqT/1ShdST0dNmiGqlh0k2HQioCFhYfA9Mp5iI3hSGfuB3Xx2pnggAGXCvitnggv7a
S77zX+HCvTJ+vX/w8Vinr308eHP0D7AyeJ7pvZvVE8hw0bg8qVQAdXJvkBALhJvHVBUiF0PGIIqu
4H3h8Y+vBOSBcFEnXs3wxHGLlrVlkMzDOZnxEmu+XvhQWPpCKOnhHl0PQACFOiPz4jnhWftmYgvj
WTm8ok9spOrsk/ItRdS1OJFvrH0hOI23heg1/3F0XjuOK0sW/SIC9OZVhvLe1wtRUqnpvefXn8WD
wZ2Lme6qlmgyMyL2XrtYhdEulRbw/XSknFAGpXVNPOC0UcBH4P9IPp37q4EMJtCC40mQ2S2SPKYC
TKhvZvvL/3BGx9KeuRu5duexge2/3Ao0/KUFBDBkmoKFkk2FKDvFPUb4hHivO+DfQgHzcVUQt5qf
iB52A32yc9yO7NluVXBP3R1/FgqPRn8HsV1TgWQnEeKv9EmIYazejrl3hX1PI4BMUKi6xIhwsAHH
8RfSgMQ5Hdoa7RhpZpL7Fm+ckpU3usjtrQENi/YWrWqUHXoeqmjNoUM3NnHJyfAqjesPTRNd6TEQ
c1dM+PLspQMSan8RqN8qu/LylsW2XI5TEOSP1XOMc2xGWmGBNiZZ1OHas1aWtasBmiYVl9H6dUax
9t7sV5ayxzYuETS2c34q+gMRe4o2F+stYRspzXjrobRPqzgFHW+NR1bJh81Z09+egO4AX3W2TTkh
oULf8rAn8sxAsZtcYW3ne4GAMlR6MQX4O6RZJUqnnEc94xJbD0Ei21WP1rnAFOfgdNu+GDAzLCgC
nBPkhWcM4wopKBln7UCSQMHc46uQcYuSPCYn3LxiTajbBzw7f5HFzwGf1fA2kZ+NfdVMX1vDKQbC
Q98muDbvniGs+Clp3RsLXVrC8iwaWmv0ghE/Ky+fyU4H936fE05cABZt6kU7F5yd1z+CcQ6DeqXX
9uEw13LyRCw4e7QAFOvQkrAGAZxtttGwTFCQmBvfffYKoZYfyTqwMBOfIvSI8XCCVPnJIrQAyKZo
ACfzJxFlizHrjgToFGwFlW3gVsCGbqbvWiHEqZ9w2ODpngfGP2kL9TN1YdciL0SlgiRaCDKsivbw
fMbNzSObRc91dqVsJuj3wLqx7sQghTuh22sSkFlEC25wKeNvxqS3sc0ynAtCbatyjZnuTZweNcYC
bBqhgyxbfP2VT6Kafmvpe8scmnXatArvfE4vPIqmRHTSIHCxOhII8WhmCQpgcwMRUABihy0WVyqH
hsRYZl+JuQBAFo9k3l/j4iE/L+H1BBdIcidT3otUespNUA/cOt89iHOXPb/ERwAoySjWA+G2g//h
ACOKYHynCQdyZQoQtRVXMbuOe7YAOml7i6Zfem+C7ThVWinWr2HqDJ75PruSagtRSAn4eFq76zoi
3RuHfiXtTYjVs6LJZ2WOvsllzlbBn1CussYJTxf5YH/sSRUfIc/poPIyGWfBnbusvYbEWWwMKOcg
lXwkaWIaWLAw3bLqockwbgCG26iCP8n8ggU207dGW57pWYSePqd68ax25fzymqrdQUFTHQrPCGVU
3nkLOIw9U2Qs++zxudPfeg5fGLedD5eOFqtuU3OxGpeEZ8ktajG8066UUWEFG9dU5prR72sUvpbw
6UwH60COkQ7jV2asSoy0sSnsU0Ukf1mctLAH4xIdc1jaXpYd/IjVrFBXruXMLNeCd43VR6blr0pM
KIwwPNYGEsuG+NVCuzi9cpNFEgBUxvQdJmxTfXRpPVeRsptSwVwhnLbecHMNyn8RvxC9JcJtg5HZ
GYS2GHEyRR7evDCb5hLQeoPwR696RMUPHfCfQiLlaBSxwunuQcab7DE+g8GS8tAnq7dPEaE1X4UI
Qz7vp5AsNJtWfq1HkxvpYs5XMoSla0n0ZpgMqj6qBszhBfB9vTbOVuzCJBsouDpTeim5e+YnVGqC
ovjxMfwO/L0Y0URmdg9LAr9Dr5xVTwIyXvP/DuujyF8u1YNhBPSoMHZj7G0bgjBffs75d0DShpKO
d3PqpQLQtz+D31i2+dpFwdl8+7rbWoZzbfzsn973q1iF3OMOezF/0EacB1a34UhAB9i5LVtNJtiu
26h5gbn0KyXmqYnecpFsa7waChmLia/NZZlBVY7Ek48nUtuoDYL8FbyjIGRQPaizRqCZqJSrKk6P
Wk1j3hS35RBfrSOUu0OIZqbbFngm4ea0tYFtwdZzHl0J/yMUI0CJTUyHrRIxUmprzaMfN8P/LAsK
+2J+1FKYfJoEEzM/j79LRhtTN/8idRj7W6M/LGgnlOSx+I4q9ZtqBsM4b97m5s0Ej4ScXFIuamgx
2eNzA+ogsyJ39bWcwPoSzkMakxJIC65bsMNPUggShCYMGiSnfoq3vTE8hDD6NCpSWnjIA2SQmekZ
2b3sMQNvzEnPuUzDjKxxuLVkVvGCv0ZuqQ8DXakOvcjHNVajpz5QOEIGdELhAXQOI9SO4ftL1MaG
BRK4dplggob9QsXmrTQexdHKTqgbHkX+LUd8p3yFFHHH4BNw0agbf6jWFk0Hwfur+N1a9KaNh7vX
5AsZ6PS0lyb8DTjQiI3Fv0RmTMSbiggcplWkPSTAq5jJCwI2EoGEYDC6fNoeJZGRQHDAXB244Dvx
Y6e0wryMmKwCoDW5vZsg4HPSYhNxA7gXX7llNWiQDhptsAhZnN1Lj+SokUTEBBmmUgZsdN6K4e7S
MYpOMga7sAaIaesqLvEzx38+z/jzYd5uAvdfVPHCZ/O0D6GWngyMvRkwdGwn+rrEmh3OWxPXHb82
HOhBw1FxORI7r37gIB0ek5QDCWtuiuoZEgjSVXAuZtfNZY+MJQoZ/mQkJDsxTWFunWvZ459g8W8C
Y8ovAJbJbSibf0V4LAUGGQ9Ar0tRfBuBY8M7ykFx+PoPmKcRhM0laYczXyAkaVhqr2IzUonHO92q
TMi52175YyCTI+aktVobLpToDoeAcxGT1I6xKNcoZw/oVKJUzJMOsNpvvwI+GVyzXkzkUcNW7Abz
8Z+qmgiL+Nod5RQ000KaAOMzIah7zUQMAdFZAJ69jEib9KO5JSxFngYJA0iImqdYFEjBG2WpDmce
ZRUTSYUAfcAO42gctLAeJlRLIX8CmVzG6sT0Ejk7bIOUOa9yc0vWcpsxRXHLh0/Yf1Tld4xZRkfA
uyDxFNZkVHG5M5gY/CXJ/4tCTkhIpk4VX7hEMmd5G76Aqa46Hs1Gl+6qdQ1o6vCE5xlySHNbgBZT
tXwrKjfx3fOCjOzpWm9BMJKYCkPyf55HatkVsQsRYI7xO/NVx90km7WCuC0EeQ4YIrNGQ9Q7wwPG
rTDqQ5PfZBbKcQ7afCNucx8GtjAb86x5ZBKGZz4af+TZP0IAXIMxGf+KymvDM8LH1Mi9M1QYcFyl
ELMg64CACaSe8cH4kr3bnMeXTzLpE6Hlk5F+jatGL71bq0YAvCgRDFgv07QltZyJuI+m1W1QQaKp
pA/Kkg3VwpXersFnyRjTNMxMiBXkSxmtsjRIdTD7D8QCkyvmuqho0uM4AShhIpotcaUU09aJ1TPw
6d6Vl3sGsjnQ9iZubbPWGTTcoH2E9HdNRggKa5+UUfT2pBqaW6879fweg9mq94OTFZTgrAZ/3WfE
2N8M+LE1IWOhAWArIlUMZikubZpQAyA1vPswrkaQoMS/7IzK1iNknfZ9L1pSy9odsAHWRJlw5XQp
NC8eLX/8jvyU4MiIs/GB8GxzXSgDG2Jtva8cncoUkZH2sMbbRO4hkFWXXCQkNsb6rtKb17hoRTsH
UpWKZ5M+/8lgjWDoskz5isE6mi5FldSUDcfOqUA3HlagpiB9tmuwNbzmUb/g7R4/QaWMQXms0TVt
1g6rFVTaBmJfMUBlKh+GYUDcOgvBp5ThryRPD/U86EGLZQ/U2+TuRfumX1dotcWMJWjGimbq/DpI
sWOSJPIzEciEMBX5SsIMBV6UzYLgL/L/dEhInn8YPGcEERnH6Cu5F+fcq0s+HdAQDMvLP4GTsNau
y1QaRZwRtnAfqEb5k3MRvYDZPT6KeBciQy+IiIFvJYwLE6phaOo03AHWaj2220CGhL9JEQPBGsuy
RRYVCIVZ+c8yhgNX3UmADdXf2Ffnqqtg2n/W8DOcF85gnG6ctEb2NoclLprHVsFUaFYrNwsDYtzT
HELfm2mXGh145hHMxQNsdukyLIdbxpyp5CJAr+/TFb6CzPsncZnpcSnet6+Yfx294saF64EiRjIq
QgZSTM8irB+Q//5fghSezBwQmtG+GMeUfjDPOItzAA8v4qMn5EjSIE21xMevgvxX6te9MqBtzAB4
tlq8uU/vDWYJpmQDas0Mxvp9adZ7nNt4oAamF+oSn0FoADymU2Vpi7pzJyLVrDFykX1Ud77BCRlG
LGKUAleqjx9p3dWz7MbtUXg6s7PFazGAaHkQnbMbkndosZoDrhqgiMJb0ihooz7jUN/QtUGJiDm2
8f5ZfBYxeeaWPS4cFU4dV1+xVPcnXHW+evOdV9EthRTf3MoIELDYZqhNwMuUSD4NAS3t4JBoVUxx
mU0zjfRGyDI5KvbkKbNIRe1L8BnYjtn0cfe1emWZJb2tWM465nI6qA6WjouOqupnSbhBuNnswP4G
XzN5NslwEceeEcBsle/tVxeL6WWSbfHcJ7sM3El4sPJmWbHgwg2DjDgNCElRqIOliDAHFUYFhJv2
nWizbEevVWK/Ef5XddAJWRJ6p+86+Mrk5qSOzeJbZ2imWZHDjIrl1HGdk/JG1g+Iaa+KL5WD7Gt8
OOiGyRuP5yxlvZzR7XLoMPtfsWuncidPTEx53KAKnB3vWWn+yMKrNNZ8Cqk+xM3RYd9UhLvIuxJS
j0XcDTkz6BLFTJ7XLQEQoAUcRtiM3iftm1NTxb8VMb5QyfpWBeU2gN6iZQo5DRA0ry4s6yLpDqHB
0SiCt32JkEBzbmZxAU1VoIuRDmNoA4LYuhpmhYwvPaQFP3zYln07LmvcQ+iSgj9TOisI+TM8GSKQ
Xx5SrfppvlhDrSO7jG4YnFdfsNRUshHH31c09byhI4e5pwp8W+D6jAu7+P9rJErhWgs3uHIEfK44
6cjpLiWOcFTlI3s7pqUQqkdY1NxnIDq8vviFxKXLMkE7YdD2dV8cArgAbojTIYBv0ehLRWY6zm+G
LpNE+5aHWwnvnhltjfGWwENyW4m8LxEKeL/W+HyKzlDD60B+EcC9Gs2JRqzOZJm0jjCfNYV8zXr6
as7SHy/OIgV4xeyTxyfTHy2PKdJhSFCZzCPejdpyXtJwlNyyb/aEv1fNR/dzOy4keqrtxO//hcTb
cbt4heJkN+gPV2Ngom8ahmsi90hR6LQikdFYsWi1tEa/KjEk9Hmx5CN67iPN16LMfDOeuS4Cj+g+
DOjmdAMa5zDJq0fbYNbnquSXrirneqtP8MUG81q4BlSzLN8ZbNmxH571C10nzITnpWV/BwqzwAU5
kG+DCBN11whBQZqFjgY3IE3mcNdQKvERLdWFmqlOfcY5Xq8vEQ/3/b8xpEGYRVxSwVPmTXbGENah
G5dYKlXOLx6IkzkWSPMNUU/fKyxJELjVm8LlblAbJMbDIDfR4ocNqPMaFqIeK4i1zS81zPEawgcv
cMt71y353z5xojqFpC2g1RCg3ZLrIXSvvP+nDn+qdGadqAdYF8rbK28NrPj6JyXN3P8nmzGVCkEl
zUGIUCBfJP5xTkgkHJzYcXmwBe0i5L9DBD2WAZKIv7q/DtGeXqcjvxN+1CpucU1wHHTQHitZeRt/
HxTl+N4WoGnaYxtfU+1Xi/ZlveEXossnLMMzj5H7KNHQ5dsehFBWChMrjlHdvyPfpWTAT80d9fVf
HGxq+KoZ1Yn8J3CCGaOrCLBRJlDDDf9S8V4mHPD8tRu9ouZHtn4SZzuYx0x5uh24tO7YkKBq6BcB
vz5WgbLm2l4iT7DziA42AB4KQlc5K6igI/5jaNe6OkXDLRYvdXUdkMt1w62WHkm/gojXVH9m9jTQ
wsoC80ooAykRlPLwjygRzb+UzscIv04BLUt4W9lblPMZ6CnG+qX5Jwg4SIZbLlHXvZvkURtfrbyb
KC5wUSXFN7Q+lfX0rU+Q0rK7xebZsJ4Zbl3Oa9Jelo0ZSyeKU2zi/S1qz3l1qjGEGTN0uB20VIuE
slOWjw7mGzPm0atH3eheO/7PGjD4K+WPBTpVBAfKO3SZsvPmhywZxCnQ33NbXWvxIpJmj9Pfhyxk
Cm/RCOCvkICqvtVyQf/V5waA58dgYiWzNoeuqHDvYFeaqPDuCWPT9F/O6moUd8EwJ8eM3rurbiXR
oWs6rya9jcOuxlUFbttALJYdBLDJJCBnytXKjo3RoNBjqbIouFyk9FCkTErTKzUvul0Euui4PEZd
Wrhsqq1C0/cAa6wLHxUUYX1j6IxYcAsGqwr1Yy+D6i2Qe0280ZABVhNddodysVp6lR2q28jIABeG
C0UHYIvfPkZ8ViMBnUr5R5YJoZ3gjPkkCHKrM8JjVfnSrAuHcZoOiJgnJ0Bx4M8SBmNJtDZpI7dV
Pou1Tzd2Wnde8FC6H5PAt9Z4+/qn0JkKqP2icY1tpJxgAEfDHH1oZ2xad4GFUdQ/BgGYTHg8j01y
g5Gwyo6hNpfoMCp0Bwv+u9PAJKEd0A1MmeVZdX/jgmUQ5W5q3nKEEpXBcx/YDXCLIbhI9S0OftxV
bQtpQfzF0hXsoty6RIKk5SxBKlIaqy7ZZNK1RnhHeG9VnVOXwlX5J1t0snd1fuoLnsSVItIwI9wk
OyHhDlco/BJGH4q2EYJHQVsDI5+LAENeR2R69DaOztjEXc6BXmW/rxcUXClDF9JRYcYwZAlFCopf
ehADAE0BxY3C8tiat/G+1Vy1CukYznGuBVSExpzGhNgwl8rlWSCuBOgqNSpkL3qgNE2KTwlCCEQ6
eYoKd0Z3Dk61dv1+3oQA+VP09JPtq/NJ4eSTxhBPfBrLcfm0KoRIMU8VXiirskvjndfVKrZubuQf
fAIsWmNlFeU8BXWfUc0FW4shYbQCEYTSiIgf/09sLoUDjkVYa/DWcbQY1w4LjJy19JhJL5NREiir
UPhJ2BaZgwjZpbf4EEi57fLZwF/WaX3lf8ixkUz68aGH02Ez/0p9gA6EENKmxpDJjk3G3XRKoVfs
u+qD5c2qWQbm2W9x1z/o69RPkENWnmN1VTDrEWnNlkUXDuoq5SqxqKTlUgGcXJHktjPi/IYMYxmF
4Lr7wWWFDdxr4V69MHm+OVc7wKwRXGAIz2wOUszS+UvigxEwvFnO9y8Vyll/r6uHph9b5Zeyp4+u
Kj73nUi93rrkE8o3NG4m7TGDRg9IKSvGDEglmXUn31hrzKATWlU0s7clDawu2Fgr+jd1uUH8m9IK
9NpV6HDMwqkDdMPS0IGtadVR/lKumoyvpgqtVjE8qcoSeJ+VIf7w/oqeFLM/35n58i1pXszfYabX
EDj6tUJXdmjHjvrSePky+2uwR8RVQwJyzsGa/lcTQJz2WN1AYdEja+Cf00ApaIaKGUtgT7MU+ZF8
k7y/iPCnjhYB4el0FXj7TUJw1ykll7Ck8GEYeeHMXSTDljx2FBEgVAD2q7+UonQ5FF4juixNe4Lp
6QKmonZA7hH7r4DTLj2t9ttTRwicy9UM1Ch1bIj3EY8+yC0V3gkT8CluQeYFFyOCNIbkoSaC23/j
8sgZmqURKyUoGW1rsQsO7CTEAJAeLjESufGIJR1jSWkfowSV1FeDyLY4Ze27QiffcDYqcL5CzIs5
3YRyM3ItWILgcYfiJRrzCBKbpVdCHtzaMqVHDtBnYOLKZhSTHZw84RzSk5bQXSTWxBEGfE9UkH+t
eC6EfNbyI56zBW4+ardZkjds1GTbvOkwMKa3VikSRufjVbPkk+IrrpHMNsgp3AnnFtVAGuhsLJDn
fbJOu23tHSLlYjQrk9FMZ0sXFI7ZlONTBT7LdpcyrtoTykubkfqz8H9aeeU6myS1y02N/oktydyb
NO4DehnMl8cG0Ev2DyntQKCLoEEZZDM0oMtUO9hUWHFozuhnsT5qyEp1WmCiQyVD15z7bpspSNgo
PQOk9JhfRqgrvBOMZgoUi7Z1uNeyrcBzqw8Ufc1Ol0NEFbyszlX1bZHOYWv62F3sod254cHkcBp1
0rotH3VGIJMd8vep0iq+noNa8P+oFGb6IEQEVLgE1gBmLThUVRyvPRGgvYCDKZ7ryQ6nbejR2CrW
gYNf0uc53rcyJhINgjlEbZhYiC5bDrJRvsm8E44/fNKZM1dHgi1LilTaYXST2SzBtcg8ODiQcxAq
bCdglr+ivWbO98H13G4BuDTdL0Z0ODp6ZIvFaVyrqHqzl95tcCFI5pQihGbkGeW9aIfOoRt+LDoe
pC9b2ccixpCnCmWryjPgHGXzoLP3bgXDLm9oDB6+PgXvw0llCHeaTi+d+bxpu8Fi4E964SQfEbRb
3TalFVNcKnpbOGA4UwPaiHjLKDFAXk8X1k9t69ewIoLtpDDpCJZBtIYF2D+75C9T0VnehWpvvs6M
Uey+Z8mG/Owg3yYDsuI/Sw0g6EDPOUA2SOLPoXhr3kvaXHPOm3CU+PhIPFiyZk3FhTiGSEOJfG0R
cRFNkS/o62bvhCCCP2WH+GnEOoy+AGiRwhcKIz/nLrp+yT7KtpYv4xcpeuL25nINCUAZJYPmRfSu
QAlCBrKcGco/4kmQ6CCEk/vJqOlH8zSVbsW+SBYcfhIEOT+8Ys5mdOaRvcVX7nEhmJQfkzywiwWF
EuWbg+6Q+cDK2rIOWi/5gbPNbNZeaTvJQVuM3Z4V86Q8OLcSDawp4WjkzGkdc8MpvRJimwxvRato
xdqMSFxNeNAJWI+Pg8ua0G88dW2KI9gaEh5DK5N76hKVA8zlQBfWZww/n7v6x3Fn2g8LQHNWSdXl
W9IYhTSHFXAkNmb84LuGBIQH5GxOrSUKUY7KEWeguVEv224r8YLtUSxSQ/LeWqktjl3xZf+gKyQc
0XG2I51pHF3QxKQpSp+JuAVikEAAg+c/4H6G7WKBnUSHp86MO0Zu1guM2hPeJljQxomKCDd0jvKq
3RB2wSwBCXbRXlEmLzzhjIgoQ8Xb4j7aJsoDaSE7DjPESHom+vH/XlGH1txlh1jXdFKorrOldSQo
KDgZzZKu20UvH2EhTWPh5cpTKkwNnco52Rcc908eeSAcVp0NDDtnJktQOEfQtVEhYJoUPzVNLIgh
EunWw8a1QDccZXUlmxyfRuswRxgQ30N9EGaOtuiyc2Me6d1alK9Xvh28VHpNLOmHXr2x/ncUhuvq
H4YD/2oyUJ/6986dqTtFfgikGW4g9GOeFv6Q+jnIJWGehC/TO+NP3GdridNIPoUcRxjQFOnWD9du
YIqxIUMn0WdrNKEIL+6RjteBVWiZazemTIA9WdQL0pwZi3BGmDF5oeshoIuFhoI5dTQckjmJzA32
xKo3bB53vNyhuwEYDJ6Fh5EpWT3m2DBRzyZE2jYoczCDQN6nB7zw2qsbHExljDWwCLWA/s/E+D3U
P6ie+3rtWAcjuvSzfosQl4Yj2TDVfthJpIUTfpIyfDuw7zT+HuJ1HJ3I0qPLO2ktjqj9FnGqU+/j
bJ15/FiHkbadIX+8NDQGB+OYjwwH7SYxZMjaZZ6BpaA1J3QMFigND0F7iOAuipDZtG/BDBLudLBh
4hYemp3vnIzfXp4Nv8Aum/mr+Qf3MfdmeMqjZfGzTEiNZu5y4knvI8SQSEupEqeILWBCA46yECZX
s4GpCoxsYDOMgXlMsFvDKavf3Q60h7pxD+Vy+PN47QhCmIMAz0Lbt9N5u+S2MK4YO5gLJTtzNEFz
+C+X2e8W2Gg2pN7MFYYrZzDdKCbQs2J/JQlzfSmXwqs+YG8uuvkAnO46hHNOGRHdtxxn1dr8WBi8
o420xuVLCkspTJ2Ne4VOb0frsdc+7V7Dk1HBkK1Kc1pxOhgDLBluNh9ngYRUXoh7c98x07RxiP7C
1VFCfrjczGArWXOKi4Q4gJqoNCRTDyBW6rARk9MIBkSmMcrfk6e5gQmbsxqybSImxoZrtzQfEXQu
eIPViHY+wlW6duYcFEGTfJj+Qj5tGb786s9IR60z42V17XHWMaVW7oK5MTwTRAKYpXWaBOisQX+n
8tKaaV+nt3vYIqaysGZ4c8uDALMiWLDTdsEi5p0bY3a5+x1n7cfQQqAiBnsSFotSXf6ZnE1MDlSl
c8XZ0vHAYHG/DnM+0tjCGKMb1vWfNQtuqjIGtdKs5a0Zez0oC2lSLBiKlDzXN+ZpJcQ6PCvjabTg
RE1OzIY3fMiXXAVE9ZJI0ys4cCCqq0tMr9ViqUGK0CI0I98LtvtcfZYz5bfcIE+LKLwzgvaOsO/R
KtEDGrsH8Z8UrUtr4ZdLVjF8uuMpXIF3UPZvU93dGOaP5CevI4SCl9d6RTeVPHdmNUdNZpz9q+9b
jkHageEbhyaHXnRpLKqKGzQ9shDgL0aBC1XG+hJZt0P5XdiocKz4Fx1i0T9JBdCOGbKrZDWKctm6
9HWFGZ6ppoVT9MwJmS2P1nK6a/YatGwsqemw79mIp7o8ZXmiplemeDl5eVlPNAikSGUBEVPdHRxi
ptH9AzDEnTKt37wJW+nFeycIq3RebRGGdTbJy34EuZDOPWvxTPVXGDja7DJ4qMDRMNglQy7e9VfQ
zuV4Vx/oiLGnwM/WH5w4a4d+FnZsCCXun69hK7Y9Mkz9hY4rBChwtkp3fnLzEVotcju/iG8EQRyc
m0WOmOpUsI4dMJ4u1WSF7FkkgQ75FuFZnnWUn/VsXDzxvEiIZtiY9oy5aDmzzzTNvB22FBq0wGo6
uZOAsSF8MGRh/9xfNABkf+1MspCy2Q6B9sqCtDRvgRRQ2uI+DLZl8qcJvCHIq1odUflstJ+EJwQP
bnBNw5PlH9OiG+s7L9ygImWK5XbNzIGowo1CSKBcuDDa8IyLBaE6bJEY/QezfobOtWY24Awfw1u7
sCbBabkwUTPgNwXNeorbvvuzkJGky4EpccbQSAnu48ndYP2r3dyuID1JbwWEO2QgNz6l6Qph6wjJ
l4OX1606IoorbU+xhvMrVOZ4YC76A6R6dJNGxHktcGpYuf6LuZzPmbt1/JkY4xyKjsXA8F17IPgf
x4OM75ns+qQPscA6DW5YmPwPH928ikUASA/BAO7avYiMewtkK4jrAh8+lkDi0l1GG9OQ+UT5gWI2
XWcQFkWsfkbx0xjbUTqi8p0QmnBtNFK3IgI0VdZ4LO3qJeEgKnSLzPvyTyZIKWZhyjx1yhFIQh9Q
MehiLE1lWaervupIHWJWnPIJW2IiKvy8xNsb5c8Iq2tZ78XmiKyia4jkoUZqag0LJ9JiDHFzEh3K
aoNjaFD3TZzMUC9zFquCOxkihB9bx3o5CqXqTULFFSOMkm4lx7MwAEVNyE+6dc5oR1oyHcCKjLoR
JBPdSXLwunVX7pHBymto+1Z40TQgDcdAZdD5X0WhssDCUbO3WnODteVDyIp2MimNz1Qgb23FdH6J
IwFFMI6if3RJ3Lk/hoOjn59CPP4CScSTOfR29WEy2DFFGfELDnjWacFcq8fUv9IRC7w6iJeIlVA+
TOQd0hDnl0O1CHVQZLeBtZ3ic98na7TFw7xAnGoPl8K2LumeeUgONf0vvmO58LCRWtOO2oW68fRT
PcX9iReknUur7tmhlVzjmzFPGcdDC4LaxPHJSKeBYbJ9UDk0K22lOeexe8L1yh9KcExl3P2jzYr6
gzySufBTz/YjkJvXILU5OQXe+BKp4o0HS4HFrV7c6sHiEAUbzrzRDvGJCfVB3gxMC+GcDZrdrqK1
9SICnIM8BBlSYGifQYghFTn95VMxOy54nscTzbQ4s319EL0H9IWrjXUsbO+K6aCdt2fUM8KzX3jm
crioe4R5RJ5ggCHLFOCh80zktWkyFxOaFbMzYIp7b4PRk8u2WBt3utc1ABWmq2N6A6UAmBRbvSIk
1uaohI4BMaDsq5W/aP9puIbtu3lGp0VPhKottAHY71E/ZAurfuAQ35nq3HkEC8ubuMKc2Q8XYIds
gNnAHE15tR1HTAvp/3gF/1OZs3ZpddkEhslCzhcFsirq8jyfkZxutxdnz6Fg8I/5O6tenXmvECHy
hFZk0i0Y2kLx6NVfUByEr+AQihaMuq1rPo/3CkdwYyZPrQ/P7Hj42POAIyH6EillW8xUpzhK7vGk
eDK469DQoLcv80fd48ZodyIEZM76rfTmsIPPsjxQU1OcS1hPMIthYuLdH54AUYB+lPnOkWeQk0cb
BV3RM3UfI2FtSlg0YzTS6lR6Ihz06CyDY6JylxZ1vnPBTSymBPw+rH24r665OumPvQ3DjByFXw1N
hHTMH8EKete5XftL/2IRUbCnlQWOEJQgdF23XkiLI603a5g5Kzzs5ZIzinEemE6Os72Fc8GpsCOF
x7r2S/9pOA/31V9bHO+wQDVrK5dPDjLGWt3yhUh1bufRtahgEU2cNTiN+srxRNkLzTRZgW9ad+UG
3ZYL59jBMsWV+eF8OHXvtF3QpE0KrJhyjP2AEyj9E9Yv2KUYNxokUaOjHxay7C4hCXfRIaUlSrFp
Avud0sCks4gA+47NFhR8hRbZZa40UgaTO80D99ugR5kaNx0bHWk90/wwoE8n/onKVyuQ4G2ob/H0
PltjNowa/h99kXxQu8bqSvAXPJ5oGDjsjm8mDLQZhTW28LPCkjdBGVQusGy8Cgo6XpuFsQHQpEnw
p2Wm8wz+luZJnoIC39DO+lMCJNVTbYu5zZtZB3GN0G2XwUVH81Lv2GYGQDUv9wE3RDyMJeTWqnba
X22+xHLDQYOzJ1lE0Y6actSU+tGV8HoqR6W4edRkWnajQxdwit6QOGIugo051URb/hFBbk3UkRTe
5bs4oBxIMTMvfYBR9M/Ni9dtmF+iYEEMOms4nhBuGR5dn/TYdZHulG3MczVsUzwKNLy5XTxDUDUv
qkSWL3qWtWR82nt5b7byb8lkIIDMUcFFZiEVjHer2kmV22FX2Hn12wTInUWkj9QEGiwIDaG0r35z
Be4OwnX8J6H5kihEbhp8Ff8oKztBRCsX/6riXGsgNHNdwUsMwcK3rgw3ictB9Uudzsuo1vZwtHhm
DWWfUYBJlkVOz5XyLG2/EtqngTNfoza2o3JLEQknqJHGs0XqefhJx7SibGehR4pl2kP6jzBKsQJy
lyRKJZCCxx55mnugibBjq5fRWnIE1od368pL07zWMSQxY8u5qICO71AM5G+SF4mQJJRQT1DARvl0
/FyoaYkxhQ/g2ZJBsNqrQbuqr/X2r6OJybx9ap4Z1heXpoWo5EEuSxH1UKHDNpm4cc5i0PHLdj3d
XI1Fm22GoRuVpfLKugb4DtmGLfuP2v0l6kOC+ypoR0naRLwbPY0O9F+qj1oEFYlPlNTg5U9id1qZ
7CPtML5AaYePBmC7OxnFiQXVWur4+6BJZkm8MaWWvDim3T770rdRmSPguB7unE6ckHy6+gkDMGsp
ovuLK9OHilA48a8BK8ggto6SJSgm6ocOUufMHQkp31NSn457H+NPHqYw0WihjyqitXzzF3RlHsIe
MaLurknVeCAzdkiNu7vzcGe88d5925d1Y172kB6ozb7CPty1LzqkXNlzeorXkT229d48tUvaknvj
lj+NH/MgX6RT9Dbb/0g6ryVXsS2LfhERePMqvJC3qXwhUqk8gBBGwgl9/R3Uja6urq5TmUKw2Xut
uaaxywiQmPB655ruwTlXSQiXKLJWKe3NHo3jwtwzJ8KJz01+h7D/szaVU6yHfJEJNuP/eNft238W
tnKTv+1r2ePqekyw62BfEmyivholxGKocmlUqbGjrYC1+Vkq9wBol25cfxK3YQdi9YrYUnYYafyD
tfTyWsfR/+Fvf3kREypNUifmdEc0gG9azYeDSwMbPgtTRwGG7tGuGZbk1wqOdXWwLrXmMF1XmTFO
kNT9KEyRQGjbnX980vsoA9UtH6N7xhfQM7E62DIR1FV3XOS30WMmhy0641diH0FLP165Y4qx7yIk
l327lgcvtgfujkxyikNolkaAgvNpg/5WzCFuAXMRxpL+xn9I0u+Cx3pRbp8++qwJCGZgtMaobQ64
chQ2H92bYgL9JQRvPJ1sSeFttlP0l0fMLNNq/9pSYxg4yE8JtHYBGaPCoNEiDk/do9E08HEKzHGP
+6pKrsKVg/JNn0kW27gBBrrDRB5tvb192nWKi3bs8FQIgnXbj8uIGWoKuJLwiKiXxO/eCthf3khN
0DiLtMCmiNNLkN6dnCViuVJpc08M2FS30UfHh34dATKTlGtEJZlE7Gg5PnIUGbm+tBj2LGRnbjww
xU0UzEpCkshGjSmUjZ6TCQ3RniLujXblSYwieAsEJIaW7hKnWXFBYexal7EOnkqAAffji0kojCgO
CeRB+sONFf+pzZ9QFTuvl7wC3Z7mU48Hn78uXdFsaNjQjfL6brhMT5Q7nsILXYhG5gITGx3tdkpW
RpBOmWVCSAGFlzp7JRpQyEK4qTGpdrio5ipbkTkGHDkwMxs9HCOeh7DA2Wkq0wTT1+eFAXMTL2J6
o0mFSCCuCqE9BinlaNYRReu7FqR1mDUAvJuWNg+MbsKMKkeUf/r8ZPQunQycL/CgztU2uM0xqELa
R7lVURwgwKclLjSgTO/x9nt1ZQk7qKYgohj892giPo6UrYiB4y5rOMGzxOGkt1h69x4Wo8Ar/dsv
1O9xuDGeHFGcc3B9ARo+FA+uEXyO/ZS3iO09cd80s8+ggz6NKhzHCIjq3NwGX8Eyu42QvM38YLzn
0H/N/i8G5SmEyMhPr+wm3TfoaCq4lORmTvqEGDc5dmhT/uDEfuLrDjDXmj1Y7mc4GElwfx7pPCEb
MrZ90lARo1C8T1TazYDCstmDKcb8U6atC2NuAeoBxQ0nne7bEP7pANTZWfTTv4SFoXEqtgnDR+3l
C8qZ1wLbTgsGush8J+00m3twXw6xIzLzx7fESm+E3hlQmTv4+qYj0PeytrgCWL+ddUE9MEYxAquN
xIK9L61hazFvpYIUBHTWLm1Zt9Gpa9GH8Wd3aMmQC3VY/q2G9TXs1yV1f7rM9v/xaUsbOqBEjGcP
FVy7j36HJdoINPoh0ur+3kJTno7dez56FrBr+k3KYtUKDGe2MscdvVGaryy2HEj7ZaEvJp5qzYgO
GuCaQDquOYV2/ICKmjCnIwHwLfwbaSgRhOT8fFt7lTnXtDPQ9geCd8r/Ng3rWYIqRp9C3uZEVe0e
W+YTKOBY7QCRsHwXGv0W2o5tSRvSDhe43B9Khie9twJrFDo8Zg2HdKJtMgGsddGVBYONHKVOBWhn
sqUCfWI2Uy4h4FqPmGwrZDx8RcYlDIbkJoAmwsEhYOMgIQJhCF50hGLNhGHbpgG8LYxKzN6TwAEm
9QaU8xxnhJYPrwBXIOynz51E2DzM5zM4rTi5Hfrd/aINy6EEEEX2h88xzQo/CEFuLKXZRN7LRiqn
gWRWV732/G60a8JwKDmAVWkMITXHGGH/Cb1b5hudydK1GG8DcEqXAOERmwwdTiKw+z5X8EKIQWY+
p/Qj2gqz1c+zcQXECTLPqOAmSyAcb27aqIZAlJjI5ljq86ReD+Z9zE0AII/c6/e2fWyGm8XAybzV
WNIOATJKY9hKzGpJObSQbgjvBHElt0nUl2q3eg0Yu+BvVgcNjV/3ysMXILXazS2dk+pAUCfAZogj
brUaOht3c9oT1ywCTkcIqUz3L0SANmpIPgiLCVvXQccIwaGtgZIjzTP2ihojvw2GUpjrgSpYq+af
btgSdvUF3gfGnep5x6RDHxCiKQvUXEfM3ntPIfQjUHHuJD19fYcHTZltuff+UDRRbh3oVKE5FzyC
V3l9fWgsWPudGrzjU0HJpXGzIGYPILnp1qQ+Sz43czwJyd7kT8lfL0TE3yNxnWCP1kKMhmuQrEuA
oAZ1Cu9ChhI3CYqCVESUTKz/6n1KczjvvsKjZhQD5CXBRH+wFacZfs24W3yZPCpQ8zdAUlrvUsq/
dnz6ODLMnhpKTosuDPCSxIiBjBIGVdV4st4DDkOQf+GXZZjydBPHhdRz9lNIKGuQZ4udGzGBFnwq
XE5oEd0BTAXgdKi+OvU4zVHU4ivTfa1qXCjSgB1axcD4zlyJkCQmfHpGSynh8nAdXj7stpzCHbaq
ANFzpMroYVnoxDW8flIlarOnfZ9bU6m5RZqJ9RCdaXcYi8jgF5dPQgXosdKbVX9nGPv0AfcyT6F6
uxkEWjBnCgbTZXcT2LkL5oiTKelnnIs5yVELgH2859ERq4TuvbeEuDwoByz9/H7cVJzlE5JYEi8m
KkQ7mx8eRPpzT31B3UkO/iXv+/GF31cIa5Ke+FkziVvX+alKFqPA4YVVUVijHFwBshslffk0vyRT
2W7QRSE4jqNubzBLw1oINzx9LvxjEsBh+6mPeXeSsp2h74wpQdo1twkiDEwdRu/x8LKfU4svgxHo
UI0Y5aCyJfH3XS7M1wTpEI5DrdJc2aRxpGJgQ9mCYTeNN2PXjqGLgWEPVLZ1yR1RYw5hISoVDhfg
+g/3eXADhd0gd2GI6pbTCt6bsQDJAtQlFd73EHG4iy6kEMqUQprnpPiVLnHcdKn0L+3ny6ACEpOF
SgYGL6QF3hTyVDhEEW/IRdSru244fgzY06cq3ggp9nI7xHxmhmDmNHyuKgYm9Z7HacUBIRhtH7CA
qFHHEnuIOc4LCf552cIwEUGCT+mfyaByy8NmnCB0W+rXdCkvE8g8S6KTbYluUoSg5fPHQySE2kWg
gt1ROLbGAtHsazJKNhByX6UNcPnkAvV8OE1Q4piEjRTgUoijWO1PKcSRpu6ZsJBVUha/DSbJnH8U
ZsZGJpY8esC6xxB1tBt34JALBcmzwue1HcBx14Xp4ZdEgZLV4V36YutM8oN87Z8/Bkke5gJViPVE
RIGmbklyeWHgmcBonOaAaouXmKxvR/Zw2Rs0l4gS8cC4ZliktEHeXdlhCaWuPtAkOKAotYneAgbq
wvQo3SxsXopEm8mMYeO7BWz7hz52IINzpHgtZkmzf/3F1CkMNyLlETKUR/MEH3V0Y/3SAykzul+J
Owu//H8sdJwJ6pmWnZ5327rp/YmpErarr70SSlQNKJCZ78YVxpCoBzGpUgY7JvL5mPPKZ+hmmNuT
bEqQRrWgNIGnlGa3FEY1whFoqCJvpOZg5o4mAn6CAPJRPW39dQb1TZhusYUM+jeBxw34q8xJrOp4
ReKe085OvAt3xr5KAT+h/wQy+5ryI1qGPcJiGJ4pl8vE7aMv2gLy1p4yB8M0DtF/HYc7vgr09lzz
WjtULgC5+h0hzXx1gQmWKfKV3BePMw5UJpOI21JjVhsLEgWf5xZ6SAvDgVsgT9gaheRJxXv4+K6P
LSJaY5s8liRpm+ZF6Zad5D7PquQCJ1PuviEcQTX4l4tXikmB3AqE/k6F3CtgtNAUX0PQqWtOOlZS
esz3n7gERru9zWn7cRJGEunrO7+m2kbFEgTyhHMUsqgmb69k4BlXDJSWsL8Rt8Hsw6wlFm3qW5wM
Yi2meIEryHjykFQOcHj64rQXflNU5bLNUQgWa/Yd8iXVrhUxEJjM4b426EtF3XNU0AXw9nVU9wgv
DecpLDPCCZQfRHX42rBEoKIjx8KhiiZanBctpqqeUuAAN3+PMxnjPeS4IWfJ6w8pagLh3hH/ddAW
EhK05o2+5JmY0ILAp2BgYSsc6IZHxHMqn/FSEC555ybQNLTNfye+rfPS7Wk8ea9hy99X4178erY2
hBca6WbSO9nm1Oj0dNmkACQuPT8IDMhaknpopVtbYcQ+Ug2H1uR6lj1PuGXk44zt3VQjULdhRu9p
4KE+ujW+xBBR+sX7Rl6rTB9VJ5RD5eoJyzpeYlr1YPigJT9i7MrEzhmnjlG0siwMxoaC4iiY88W4
6CurVFrAliuG08DrKQxzoPpECTstamX6f2BRpj8Md0Uk4oJqhiL8q/G57/pbxyAnMSetI75dVHvs
q6gCyKUSCZH6tvBGMoORqMEMKoEznPs+SKBBEVUqOGZUqItfSP93akGaMRuH3aAdffLNnROlrXUo
CuSUJIa43Pjn1XzRSQ6LcQtIlM0coz4k2LkwoD2MmJghsXd1H9qmA+O/o1zFaQQpNHEu6uYD8+2+
H6ZpQChdVHYVw/pHD248yc9iuVn9llH4JHLu6AW29TjnVnJNEc+0PP7LPWCFrdR9ywuShvHFoEhh
Lsvscwz7U7OIf+Oo2QuAd3Afl5/1SKqOttRNVMsemJRSXqGDJCj6DR4niQg+ckjEYZwXYZ/5Kbhg
RGL7IB2fBPAVr7NYYECDK1RK81SQB7QV+q04kEjxYd+CbKz5wkUgfnhN2T6xKvCmZa+U0YfjJrYE
0Qjh/sVsIyEAH7Za4IxNIBfBqwWM7s58NL3ly/nhjaAkwz4WssBfHDvxj8BouQksBn9R8ZkbnHgz
PHbB0bllJmi3hen9tBIBKDS6C5zAvx6H5l+ns5xYk15yxcnoOXBcI+RbqcqS7YWBJsFl28/XmAe4
puiS38c+9iU4y0nSueZhIc1qoA8T/01ggBv30OJaRpDSE/43Lx3MGhFmiU768gP6AR0j7T3vXkwV
8o5b5pErLcTlluetyPvxc70bC5m/95NNWwH0q8UJEyQwrrMJ0wq6HYtGbnZ30luSJZaAqcqk7WCW
q6L0ob1wMZkJz8jal/IJCykGX9ReTxIt+4HoLDg15j4G+tCIC8a9IluImEdbEKODDBJLgkwGnjRQ
jfRTJmARoI452oKOY6bTD+9qqw0+ZFQEVIM+75pN81nGY4gVivJav4zTKz3FP7Loqixgggen3I7s
Nwa5+sY+AgbbpKxlXnF8Uat0nJt6f6uu+KCCi4dYmrylfY8skpcWsi76TM62VdX/WII3ADYu3ih2
SAABQ8aUOQs/6bHrTi1MrDvcj2wNbaVNIQk2F2igk5vK7IXvMOQNEv5gJ7d+ighaOijpKi/Y1Jj8
2s8r9eY92cN8MQ60g2DJ5eUNBfA44uxrs99g5DkbmfClR86KjiGWZrqfI0BOXfmi86KUgrpu5w1W
rKvW3BX6qiSsjcwOduDOtYxvA/YdJ9xOAj3ELJtUcauSvRpvUI5qfU5cDo4Djcf4vXmgbOLeqs2M
gQ/uh+9Za0EEgX0ySy9PmALeC4rs150l9BFIJ+DcsTJ3qkuU4YUxIyd+7z6N7ZvJyQj3/BXpKH+w
xeJPx28LOvOage5OnDcTJeBK07WWOXiAt9pyUSZBk2+ZWOXKWtcT9wkHbLCllvM2YGEn7+Mb73ns
4CabU1O0Gxlmkw6WEJ8zeT5+QqygHHyE7gYGj8vYGBzGhBCeMN+rRJ9BvFMN3/p9HyuiXZbU/Pjr
3gfU56A5/XeidQD1qp/g1VUmfVDmVwFnW0gXjz5kf9Fx9FA3CuNBfFaG2O3fAuaY2MBkG0ViVJnc
jDt+AoKDgAc0gg4dvFFoYfsx702g6kLex0zXoAVzTCvCQq2uYJJh1xcTI5SQwKPZQ4m7CdCur6IW
aSYEJz1mZMQnODaPGwDm3Itxkm1rtzEKV13SLQ9YP+KFm/J97hlnWQyfT1k/H5i8yhww2lW9b7X4
JphUHHA1M33eNyRZ48xbWc6TKhtfmlH8+ZjvWV7hoW7i7yowiNKDp7g1X4suVgLpRYrM40/dgvk9
XPX0vFr47fnD/ZAPgARdeC+Pmhh90s2zTRiWS26Fs42gF8ED925qEdyJcOWRzH8GWTDYWCWq31u7
Hk8rqQJgVtl64Xm25F/LpMiWAQW88wRcfA/Mu74UMSqxRSVltmOQeeE5WtgnYKXOu16xryvvL4O3
PiNvRoxSxmfCsEoN8sXL1u5JjxWNQ0pJB2umy5fNe6HKgQGN58pKK4D+lFAuA/4w7S5pMs8yz8j8
D9EA6FDevxmM1Z4T7YtDRixCDN9S6FfqBttBBRJnHFhMIvHNo2XVoNh4Q+dxfaYSAuKBQRVlyG7K
2rb4AvkSI0I+4oaXYZoEzJgSNncmrvRkZSDKgZh6mHwwCP8gSu9DtBqM2KKecRsvFWA1P0a1CIoB
KzYGUwgl8/S4r6gJeev4h/gVjUpogRoz9YWh+fZVihDTi5m+tQSTRPR6GeZWo/PC2JaB/dvHnhdz
wQIZteTV0MGhNXFBpMWx8QHrGC57TvueP9gyVfDBmYZRD4RgjdfEpqn59AFYL32CqC4T6OOqL4qT
F/Edig89O052hoslqBH/4+Sm7WOcpkHWA8zqPKqYu+zBe225WmOCEnH5RbSkbcRrcjUWUDXu1slS
zopEotCS7XWII0yGn8xZzcOzIf7b56J4NQNLX7DoMedJoTurm6a/xeq3yMWQcaNg8LNCJcPHGWzP
1M94ByVztSRyIxwrB1TfJBiywVc43rHxTfFgE0AxmWjkdJw7swhhb2Jba/UhbDg8bbnDHZRCKk3d
5g0aaUr7ZdlPl8X1i9lawQemXUt4bRJbfRWrOWzmRF/y01kZQgjBrusFADP6AKINfHuIFxDZEO1U
tIaeQtPHE2JsHsLqSCrYgHNNiiirGBGKsLw0dHFzJaQ5ZMr1kMiYXo+wm7DZbSIoF3lD2LHzIb+O
385ELIWyTDtpU8Ly6hcIcFWHL8XaZD3EZDFRTjPagEI0gaaRkW1Y1CLvieQy1hZe3/f+Ut6xW6Ai
oRFWx53RhXRCbGQvIahihxoFGjyfD7ZMa45tJ5RbyJsBXrUn2Pj8xxPwkHyAxyfBirz6/OqpjZ+i
bkW56vNO5tTBD+v04QU0tlwc1slAcqWyV6pjuqyl6Mlqv2QN3p87xmxAScKtuHKG473Fg2B4Nd0V
Bp5YIeGfcuM5PJY8QesmXYTD88qjB/fgwQIowd3jsDepv8uQBa9cmP7h9Xzjx1mNlnB7YmbCSbxB
KMIhxgKR4bVRQp+Lq3bAezvql8zdx4Cj+SzdhBt/9qg8XlLpAnX4CELxgZywUL+VkNc0mn6CvRzk
HXp+yFnH12iHqZ3kPX9nJzNbS8APLQIB0eAQokxtG6KeHl/Jo3LQWAGI4XkP0QKb4muG6Q9qM54N
YCngTMSQqeQvUv2aK40rEBwC+Nm0huPXFrSbKprNgPeAg6SZ2GP4j1HytutGn6t1f+juNL4Mm14j
7NRQZoorpbWTlI0HnPWCpVh7TC1okFtHoFnj7clWquFphCUVzHVsI3zUx4Q5UK9os5pGWBJIcuYX
yo8vdoB3RuxBwZyBZEJdIrCNxZ7jDP9VdxeTPkiB2fTIVFSlCdJWhZwc4T9zzA8iEYs+WeE3Jgxr
DKZGtYy9NgZYUFLkR9BEH7nh56aodHZg4ELsCvikBmdwpYYjBzSAKZX8AyYwvHkidDOl8C/BZnls
oKRInOsG5QPqNd69YfLBEXB6Z5jT5IfJ0evBbFLY0Xmorz2kEziWvFEYCEHwbgRiux1I/2YZ8IQm
P3k1vcSI5Lr0wsk1MITBek3Zj+oaOO+triQ6X9YCv4YHyj9jIVOGICv8e+zd6JLZziQVHhFAvwvq
j2Bu4nH2JG5RxzmAn9gQ0ctRZRAUnggRxwaXgPyKUG3l/msinYakWrv8uDgRFLYJTEVlnwsRgz8m
VtNf/fRLIGbcSe0oQ7Bo9nAF2hbloOkqFasIKoeLsg/KgnjHYWTS9cH7Bf7pzO1EqFcdbsADmf8A
7czlxZiuE0FJGcLmV9l/KhR0PgAIIy1cX8zHkg+FWYaVOrQLBkWvB7BNBILGCuU3TLteentDL2UF
JbSJ9w08skbz4WWZ4KZJANUdhSP4rwlkxKzmPv0Y5wqfmsWUMKihprvDpcN0o6KdfIeeLqxQvhJ8
OegbPCDeeQgf6dGg84OdO5kvFG00MIXEtcCYcTopdx9oCrUJ640HLPAlqAvr6fdy5/hUTkvuyhO5
23363jxAPoY/qu2WkGMZE2m3wL1VnxQmbOHD0x9Nj4sEP+RG8NoCSuPLmltewxSLvZvgGUI+ao5P
BzICH4jXFHMxVKR8KX6K300CAGcwDCPWARUlbS1sR20i2aw6IUrZYZlkYAAsRDxFhqfcBx1xjrpm
nTE/gXyn3aPxs4OFA+MfBI8L6O7r8nnkFJ8ob8KO38P3jp8+gh3OqOmR8MDuDjeGq0KSChCErtNk
MHxio0QbxISYmWeXAanPgBQpT81JAJvKHvR7ntN9CNgwKBamae9/D++hMbuB8Do9J94G1gJcMhY1
T6s8jueRyo+FzVlzJ0Oc4mG6kew8LBg0F08eL8kx3DwsSqFBQTb4v0kJumAclnP79dddmzMIhAYi
3kxyWBRIbDNS5WUvJtvOpJkebGbRrMmCYbzpMi59/bdkuNOPP4tPBm5mhUnTVSDtMyGj43Z3JY+T
kAp40wN4CuzEvwfyB7KvbelPvAK3GxuLo3S60BqPMErnI6ZkbDVKCVGIMyTZs5mZLmgW3xbPJBYW
/7aoQgzauJMApjxnkA/uFFpOposmDgXCjBtu3agMOR/46txhlgtPgEtiQQPx9/cNX4LSjPs88KfD
NLLnUfFFuck1rjeYCnFvYFl3DpzlbH9HLlrPASDQXFG64R0DD+UlwzBxQPW5cm4uL3by8g3IbAkE
ONR0NjRfbhO3hB9kDcPy5vdwHrzSgHv2rKa96Y35VD6BKiZvXxshzHnAqODv45zBDHecl4xVCmqO
mRcKBaz9WeGPLfAPkNYEQvYbjGcYQzPOJFkbtIzPxPON1+LF70gWBQmXkxXUkmukG5nuJzeC9YSM
hScXgrLiY4iOKOASWtkrLA9Trg97ZoI1MjZcPk1bXAXvhNwVb8RYBvtAlEgUE/h2TVvrxFKPx0Vd
04OGzC9hK2R8LpOBcf6uFyql23POV6zrSeQVS+60e2ee0q0NDL7gGo8HZQAv3BeY/rz8Np3zpw+c
2vYkVhs8R1i/zD95Uhc+lctCu4R27v5YaUOIOYuZLPa1sYnBaqDkc9CxyDPFjdtIZN3xfan5QiQj
LEfiPpERMKQWngukaqzGDwl3NYzv0Ki99I2MKZC5di0w0mnIgegV5dojC8wcu2sczT1GuAS+9paL
7oY8J4g50NBwXGqRB3b22JHwZ5MPDLqL7yaBcBMRiTQuAWNDAtsusPNZDiS/A5U7lMbixhoB7sma
M+WF9FnK5Xo0ggfiV9WuCLbVp6RG6hF79nSeD8+Yt2SToBLEeUDtZ2QxP3aFauOKrcI9s2Z1GeHk
1UI/e5MJTjYE8QT2e86uZPf2YwZWYC+IX4lngNaOuG7Inifm7S6DDjr0xK97eF7gCk3cLCPmaVyG
V/xwzG7Ul0MIl6acXUgvd0vYVhsldoldvhN9E3JKL+NAXNewzdq5f9ZnyQ1ylz06b3hcMINwp3Tx
zNwQkxkNzmOFXJpw4cJ+z96z38Ezv56HEkkePP9ZTMzkL3jZe3IBmaXQmaGAYMsAakR1xzwc24HU
Vn+bxXMx/KpY3cA8GIk6dbggtDISxChrhmEAUyLqITiHpFgSPH2koMlhCoRozfEHR8yZ7I1Lvn77
qx9Ol7D6Lb7eW5L99ISsNfyDiGmbDa+g+ZL82s1DZgQpUW7BLV1UQeJkzmv2I9lnyU9Xg/PaQaNr
H8xzsTb1zRneXLmDXdm0yc6qG2sC1RNUtMmaa9GFr2+yNuXf0UsO6i+fJHzX/2poykuyTctZOs+d
FStloW3VNdafrnpGFMMgyOfcJOMBVzhoSkQyzf7Nf1gcaIhW79M8m3as15xgQ0/ZwDZaq4EeCHPB
HxZ4sizyhQU7MN+o0OuqNc0ig8yIQ/HX+ta23aJfyRHAxQr1r0zA5z85mxFcUuyHPeItNE7d5o62
AKj3ArOj3JF4NIVL9fbbJ22NA63aH9MIHj5uEsVN5Dt+lol9NGfncrZYnCX7uIf97mzRysFrivCo
vIjR/AcTchiIySHdWQ+UZLWfrMlNcSX3/U3a6YXE8eZAEFj7Z92Sc/vb/oKbzGyGWotnqHqJR9fJ
CYu3g48hKbgMfQ0nJ9WCfCU2xHvsyp15Zcy1Z0ozhtWe/u/+TRUTYqYVFHwWvFxOqvN0DJArCjc0
YFVH1ZmTxOBfyFgXMGGfqFqMzTgDFdQPlQPGQbc/zKozzGQagxrVAsSuY7trfevEJwZdADg7I8NA
c95rrMb2KKlsafMMrNu/eXbgqFoTahI+D2YAufJviDiptA24wcRVA2o7oyT+sy58NN2Bxziy/uO0
4t6hGCFTUdzGyKa/8aqP/3TFBy0dRsShngKews0DHlYcdXkafdGHcB0iGYYHBhdxYLYNhSowGQ4z
7Qvpa+j1ujMNPopZLJFKFJjEmVgB4RZE1TvvL0jPQPDJSV2isd72X3Dbv6ZpGlAVIkWQUT6PhGsw
V/BaHgD3/nvKqiBUkKUfgE2kf93ZutG8ln8c2Q84ONQGU/9/5LDWDuquuHJkqxUOHQ4UR+Eg7wxC
ueHWQTXFOpEEx+mzQFRoV6kXphPyPVmydfsuHMP2iEKCGouC4CCuGiyYhRnsBJpHOD0O9ElqIWot
znuGCBwrOeZmR5bKpPjawyJCf415xPE+H668fHSJwkW75NeJ28wiuNCeT1dHJ7uRoK/qy+wfQDMc
Tb6vdptmiejPShsSKugKXSz5PdxmOjsM3IEKuN9EafJEFFawnkNMgaSEDhf0l1kRzSiEoSlXgtGs
ss5PuLa8f3k6353hZWduEjcR1JNzDynpBKishAiA069DzFZmsjv+QPFYvPHPWT9Xug2hwOlDCII/
pHG5982wetptJG/wE/OTeceIcaZviiUKrPpmnhpfiQq/j/4otldJJGFp9/PY6Cfp2hyf88+CgSEy
Iog+6YEUCfNfeTOC7k85F/QRu/qqrcqrDvpx7f5Sgl1nMmsdaS/J0d4AgJrOGoiEM3g6FkWbbmff
WPhVW/mEBHtfHbUoxl846J6z/FuJDuWaP2UCZQmI1aBnk183M08ajDuqcbx0gCtnz28jqi+vTXt4
hY2dufzR/LkzzsVcioojfKzKz7alY/6ha7nlO9gj3jUPFKZEoyu6xrX61k+f0Dina1gi0Kmx79oX
5AnAxnxu4bF3vGb7ct98o3lMtvkfvGmquL+GL8M7Tpm9b46QEK/F3+eaUFRDsp+9opiVzNHCqYkT
II0LHt5O9vcOpKBemz/6CSfSjzyDMF79yVSsu3KPNsNTojxIL/1B/yfBhyZZyB6O9Z7fMiybpRFI
i+Z0P2Q/6EEfYXViZiSRpdSccNNyP2F/E0W6aVsBIoIGQaABOw46DzQX8MMJJ4EwJOBIaafYJDTu
PYb9/tPKJyOeyxKZhbvCWr0/G1H7+pRrhoaSM877Eqktg9v5HUookdH4xXa0sH8GA1Wdhns1xfGo
HrZ6j/Ii34PmHhC0ldYMDDB+iaqCkOsVdvOqtbHIDEQ+9fJQv6cM1+7B6xVIzfyVLT4ihSevnmso
eADZ8Q8FNXUJQAZUM7h/08Bt2OpLgOma/QrZDHiFhXAHWiHB7+AhK2geJNatEQFNvCfUpNqhmYtI
mC0ImjguzjpeUGfg/56gLiOQZX596gxeQJ1RHRPmz9vj05Izu5WImL5FFjXDWQzUiVDrjRWeEEqh
nrXAkCCtTe8qkwI2R/5iv6umw4IOxTrw4ms3vk38x+tNApa8ejEw/OH/Sf3uPJ7zdbYm/eqqH8dd
+8sm+tnnoAIkDdyoIGAm8q4SkHK3OWngQcj8ukP5K66UG7ImaEcAFaAIbG3oHKBVM4qZ8Z/MrNlz
hoprNtqO8jvO8fHhDCwXAJJweVD+MuIGR5/QNxXLjx0obs6Bq/rPM1DqM1t3xjaFcoExOfi5n2nM
dlywPLDLFkFJAwgeJNg2T8DZFlzYKBcffKRZ01BxKgeMWK7mzA/BwcGCARs1UKbWYWfHAn4C8oQ/
GlmActAw1QdLBxVkoE9EwAh+DrsesgLBaHEEcj7hioj38RhrZjwEniUrAHwO92huMi0eXZwQEh1n
ORzs6E9oIkkew0Ye5REGGrT+96nbpj0CX8B0G6N2fvwDoAdmMj2jGkhyYYS0tzIaKaYAEEkg+dO5
AFQDgaCMSeYisUXg+TiW49XEUVH3+BQpe+adGm9d/Dca2xxcCy5gkKNUixudDTmKk8sjw69U+IPE
a772L22TJuQU01RhYjAdFwTTQBInVcwWF+1SjvDPscvd01MjEevHcsc5NgfMCZ+RsBivjyPpa9bt
rVKENFG2frjCvD4Jx/GrPj1WHFDfLMCYGJwJXn0ds8uAh+czwNTKvXQXA48vXA18+Ez+Y5pL2c2Z
qwBTxmuYG+lPJxjQLV6h5Ljh2/GHzW7Xb6D7UErNEDkEcYAsLbqTKGZBwyjBDO3ijDfLkR5MlV26
z0wLG93/P08KouJ1AqpgaQvpHwpZ/ICs3I8hJ6UQFqi0GO8RmYdlPB6A6SN8Kdu3GGIyR/kur7WV
GiJF9x8ra2740hxFp0vNWdzaXXPDKi2GzaC6eYfrgCvDtnt7euuPOJUSSrOowuSg74cFGg/Pmqpz
u1hau4Qal1B5XG3ym84tbD3ld/gHQSnEK3JlBtYWQr5tzev5fS7wnvc+vjYNoifAOFzsZsqcCiPq
fctnzkxAzaKZE3i6mfLtzcNnZywfP9kGXxMMVItresRjAvPR2WteOPUqDZDSLq3bZ6N/a2umJjAx
REweyDmMtI2+ws6ZvYVOMTS3VtBFYgS8aFdhzv9Ibv5V/vHw66/3F9NxJaSMmmcbHj9ZQXgFY8bq
PaPEs3vEbz2zYRD2lRyAqzB69sp/8Rpxx1HbJGf2sGRdeA3jBhf1LP7K47n1sWhAAJLZ7294/vFX
vVVZKmT+uh+fJbi12E3RZf4wY7ATn6PRhV/vCXMMtYQDJUhxfmj29n0paT1VQkABgma8bTZWLYA4
xT75onz1reDjkXi+uC+g77rMK2GIM+x9OeYSY3unOBTrJrovWo9sRN9Y1WG6YK/aF1d1BwTgw0uJ
ym2+F27qipk1HlWIpVBBmwghWaxMSEiNPsCDzte6W/zU/Uz6hbKGsod+VlwgcFg/5rX/cZu1GAE0
4xu+rBegZZzc3ntyTSGUjW0bNJujbK/d8qs19Qpkc5ClgoDpCqqlu+KOoRB/O1IrsiPVv5wX1RmS
q08C9nI8m7vxynzGkWkBDdxp4dL5bRRvUg96jU0OTspzgiS9FQKBHpGkrHV3NiEiYNPLPqSeeXG9
zoUEuqLR8LBt9c0dea8+wzW7XaEEYCg9uw32aJMRdGRn54kyT0BVSa4WQyHI744tO+IidadwxGwn
zz+/yl7ckc7g805ybeI3Y7JQ9dVvxgjPaDK+prBxJ49lFqkt+6bP716QpRdiBuVX7BgiA+m96Chz
CKRzxuQTe2COJSibuMRaxvl005zNFfu6c0R/8zV+8VWpRgMlHOYZ9Yc/fUaxETs2OE4WGp+P94DJ
8/sIwfV8rtu+ka5m44wAbxyzqGrWzAsYGtbsTUthhKaN2gvQgeW/LkPd51SOiI5lmo/8xdumbmxH
SE49BvfzdMkRDfECdonoZqsU/e3Hi5fm9rXIgiRIdi/P2JRHQE8zkBcvn+A2X5xXLqcnTTlHcqSF
DKrD90XZNAF4NM8p43FO2rOB/4bYJIfUh0jcqtvnSE8pf0u/mvfcaR7p5jRGbw99WPC6IWRbUWMM
p3eYbzUO6iPDCkxHvWKnUUzjokJxOyzRXlNhUq7/j6TzWk4d2cLwE1EFEgrcgnIiJ99QBtsKgIQk
hMLTz9d76rjOzHh7Y5Ba3Wv96w/1fByWUfNH3tUnAKazOlcl8PghHLQ4xYkstAnypLWbuHcLMh6P
4RMnFGnd/MkWmgazN5G58JCy5XkE3ruPgDdkEon0y6HtP3YE9rFT9Fd4kzO3Wz3/Gt5h681uLXUC
yUCObKXO0wOhXDIXWt9Dik+vCiYrmllmX0DJjcN2YGAKET5t6g9vyvWHprFQ3dLOjfJb9/g8Zuq8
XNmRr7WNz5YlXrSD9obl4AaYGIk7KXzmbD6Zwyq0sEF0J8HL0l1QdWsUJRB53dh/BdpWG+E6j+WQ
LfqVwowPhfOx4DjccOfFk1EBm6dvZuaCEtTr3MeK1Nk9vYDiI8lbP5aEorrjfR1+nKnbr95+Zj2s
yxpG4k4ne0n1Wnvi1CFEJxNjpkVvQpFZNNi5o5wxGuZ12ULdjTay3x/ynz7k8i6ooBAB0v2nB3R6
i3z5/Kq/7jSfBzKpNi9cjObdDv9YGhUa0SsNq1UF96eh3NQ/OFoVUd+HfKevHzaOFpva6c06uiAq
QQxxLSAL5cFoObjdz+Bj8DInSsiUFhjd7sZ7qMHv5ZQp2mzBUkGOnLEmQBfpOMrohQHKjgxOV3Kk
I7Ebbh1l1KQmqags/Y8r/coYPnOWBWPTRSG1UV1aCcSm9bqIklN2nog4nsXbJX1sU2w4WL3rxLpH
6WYI0jWdyuqxGk9sZspvS0NSz7iYB5vOD+7KyH8eeU683quRQss3uFjFNyFstIUAk4Bzp4Z9pfUT
u98omMT1C2UZL7WVYgi1MH+Q8QBXVhY2x8RmqGQnuzJq6e7WcN0St3Sgo7fz+5WHbBmjTEC2wQoC
3PiGXZpuygOPoTe6vfD7O3S7/vtiX2z8WJ8kcP1BymKXIRJdeyyElYL7WE5Q1/8kJ56/5nvY0VQ2
X/kKkjR+eL7MljdagpywcyYrxqeaBWnRHZx083BpbCxG8a7OTemcYg90b8Enlv54pn/kUxKAnGDx
iARh9QlYtlXw3iWr5yH/9zeb6I0WHmDSwwneHuMbUJjdUlvWB2Zb4ldJh/EfD5ZTIFu9qQfUyHd1
nv0MwWsJ7ZATn5P++DCG3df0r4WtqwJmG/23fCr/ak9eQUURrxnVw3x44n9hlOQZBoolO0UIj8KQ
CIalT3RkJ1sqThyN7RGnLbngWMGi2P8att2KGfQHM6Zrdes3TpQaOAQ/FnC9yNx9hsQ0erDOTZQQ
xbz9QxmjyAvkCfGhX8srKXobsvV2q90raNjGm7n+BSbA7ef/CQpsyKWZmQnkP5YQ4y0MMjjdBAHP
VMNuJbonT/JUOAtAQ8AehLGs36dhO/lR8dLZgG8M5/iK/lfmeSDL9+JSxKbj71YThJuY7iieQ2n3
1pOVaNvWDWgphQ3uKNkiCzjqoZjBnUnok4iIRvmLK9+PTCDWhekri4uBkBClMjLkmGf6gxECxXmP
JfBqRK0BtyIXuJG6h0gEN4JAkyvHP60mf4rdCd0CjR4ujJQDkBk529ujhsQivSJBxnou/wLUutCs
4Sx1wTwDlEsDME2NxRrE0dR9g+S41QRaCeTf+XCSiFzcQizlOtSObvpZ6PgjwyAAdgFqaRLnO//b
rtFVEMyL1mCnmuyD+CgsGg8fMRBKwhg8SgSRBkzYanFkkvRLcXZncbfHcVBazB+N4mD0a+ovVsMi
jiDnchIyt7Kwr1rAVl6o4boh5JMi8d///tAbMK94BsQRzWO38zAPEydwiH/V4nNKXAioLOHiW1s+
N6zzTXydgoaJYvSPuKV1BtdkjNQ0WYOLHptjc3UKPtyw6lb1NUFROzHgleyo++jN5o9g5vDyOxCO
0fZ14x/dDV7oh6b2c0ojUimgy7HTZO6wZe9AZxnKe5INi9UCVnEeocYCbY7no13DUGm6JL6EBGUC
hl/lvGFMZP9Y2X62ytf1CgqYL1lNIC8YBEgG+nvw6XIHCWSvgmN2NqRP1AWfPQYCZNd89vkvs0Bl
NwF7W+TYsiUmIR6h5DCG4g5DKLpvGRuJcSPEOAOGgS35YIRHLLrFsL/LVmt2P+5YQsGkIZ5hOowo
mUI4X4w8hkWLLQSvgi4Ac8gf0daBfFtU0Xs4wCGSaHPRw5SOESoveT70aIx/21w90nlcrmNi73xw
USyHld2hxwFLjRpftUPAkt3EABwwYbOa/rpwtngk46qM6GEB64f4w+lCMomfjhJ2LqHyw04f/xlI
ZJzYZAGxKigXUgwp52O+qLmPjc3QnaLqtSxKcLvMatl+Z6fm++k1awaPbFBdUEf1Gs9Eb3xQfMgx
y2Zd1canDps1w6OvGOhrX67l4O4QnnNtgCnHkESMqbqAY0iNhKHtgzcalvsJHK/EKbEq4IdwDVfN
bMpIxLx3SILmafQB4frSv2pMWcaevtaWSaDaOpOiAcLmnGyJORM/0ogZ+Tu9rSyLw12yH5hbBZew
tyt8Y/BB9B/BK8h4cNjsrEdwP7RebwM8J1TKMG147MGdN40XRxw0buayTZ6nkeaq5g9OxcJi6KTb
oy1RqI03/Zo5UNo4Xd6u5AGZI8sDfUaghViSLQMObU59iz0bjTfVSuvdr6MAQ15qscp64nmItxjb
JF28JXMAET8MwDNYhJuOv3RQhF3hYOVmgFzbic1Z07GTkAjOXAG5iTm1R4HyI4W9z8iTxbcW+0Pj
9HSl93NOqhgH8wIHDk+3n/MD2wfXZyQQXYHqW7Og9ZQlaUVGEmhGzo7BX2Z9ZNSVjTecWTa9DR/9
m6NOsOvBzB3ZjC3OooW2nBIlycdysHbmO5UB8jbcZsvETY8ocklLjrF4t6eBxMCJAsmd0SzAcJg3
uye7dLfs18qOoQqzFlN2SS3m7Knp2huTc+JPNsYmFRfeFBvVZqPjEtVXNfrBdiKaHR8c27oB39No
I/jfkClBTX97DsLU6673fRO2IZmtLdaWFFCX85R0QNAjQT9ENT7v95Oj7nbOZVUSGnKujsk13pch
OlYn3yrw0jA5+MWURzlStIHzAqMg3yH7Bo/xOax3kItQpnaksqWk+LjL2r7bd/NA10ZlTLz0MV6T
9eQTcQZeJzZsGuPloHmUvveOIxB3gsUbxBe2BDxPim4woxj/OVSli2psKfCyvhIZLuRCO43NN+Vz
u3k6ukfYxIZJDmUaYZOn5/eD5112mrDeU41SF/fwCH+m313w2nHUGxnp6GU0HFXONjjDMMp/x/K8
640JZoXkq8B8Et9T2EQP5a2xYvuyq64VkvrD26NbBqXGHnyl72KvsJOt7hIXu0zOM/pdLM/W5AdC
cpvLfnX8TUDHj+A50WzT70ta4mGjgl5y7ThwreFlyIpbZdY7s2LfypdcUgU+3cuiPrs7+Y5bztSg
m3/8i8vEgqzrgmKc7pVfq0UxiMHUzC2qMhuOBv9UTFA+Lrq+ave1XYQ6NVxhyw6vmwHwCs6bTYFf
x2iQ58wPWApTiKNQO1/WCw8AIuCA+I7p14CoFA9eDG+n8xqyM6kfmDFd7+HLT706bBmLjA+Y8p1f
O2YNIV6HIR0McwDGEawk4nAsrs7bqXydNqmxcb65jqgD+CidKJCNYl16NCH2cEyYMq8RKe+4b5+5
dtJO/aE7SSEukJuR+xDC/yrEyCG2qGXPsBgxWwIUN9Ovcs972T+2JDjU25o3+pt+ifYHcieXD77k
mIg+QpfmdwyiKFvfjFkU53EWs5I+lP0p0BZT28emM1sD/ynauwILmc/2/sVfxfdZxjoI0LGDdrxI
GY2C/T7W3KC3PgcKZV3SYv0Q/o6h9qEnmeiz+BBBgbUCQhnU8hfs2YzxAY+sbttuNMza8Y3PjRGZ
Vh+71Q26uY5Sdeq1ouydgteoc6I+eZn2oODPQuRkbBflD9U2uI58o5ZlO32tZtyD2QaTHDTEdYDY
aZWbRAaySz6c4eE9UKIzC8Prm8b0Y6Mlqjgj6l98C+bVCydUKBZ9GVWvkUdmThc/DqN0APDOsJaE
PwZZwM7PQ3DxYMntcM2yLu7LiU2askURjWhfRyEuM27KJEfxCXZOjBZfL8lL/VoU+7zVLvicMsoZ
+GE0i0hgvHfQBU8HI2eONAB/yFSYad1tCP0pjUGxuWClNFj94bHiWVWCfFV/pxvsWZjrePfvwUIu
bcHysVHpGGRuYgO0x0Aeq/gNi/+XW1xyaCr2ABv3CORcmRKPHxDVr47ZOPsipp5fbASfowaMfZ26
s4hjO9mONtV1fFZ3rN7NPUy2YiaIops28eNjjvbGhRt3fbfobVYc9ecSe3dGff1vTVXF+OvI0YyO
jJU3o4SjurrqPyoEKsYZU+PSLl6wgWhhUmvit9mP1GJ8YmSqLeE9ANeGgmRssmISDpfUbLAppOY7
lZvslJ2aGrsKh52uelpvvIWBlcbiP+/jRfXDjsdk6N+Tkp/zswZhh3COBSnGdW5kWNgBwVE/i/Zj
zjNFaNZLMe/8fRXP3t8X4DGaDhY+QR64GegoROw8MREVPrVTWx7kE1MikCRO9sqYeg8BMrAcmsMU
g1viGZPNkwtbrCa3ku62wA6HG7ytwCFmN5qqjIUuIyBdTKbmoNsvDbG8rU4BMLS7BYqF6rI236cL
fW0WKNv7geORrQw0EAyiNXqMw8BIEyoaumxotYzvPlKQvoNLHUjCDQdXn7X0wgFCSN4kNEy7BqgA
ecYFRpOlImuhEKqM7jac+KC9JuZ+DM7aFqmOQSzXeHBGKjIoVHT81voPM9On+P4dAgHaWVyNsbRg
4Dw1x09TZgjYGtPeJKg9ra0CvgluKAz8oCNVWPJTY2PXgWR5x2CPoGx6MOIaEDQNzmc2L3hxbgL9
DaNKhpAS4ey9KZEm2i+fQJQNDFh8ezxJ8uqRiUVro/oveifdlnsrUcwLQ03s7qSACq+4OyiSPllQ
EcHY2FrlVMWyH630GXZZK6mImHBOgSgpxmZk+nhIzlrh6UwygolzEReKizpV/OwBQc95l7sRayHd
UFZ1bB5bvuTLsnmtStDZSzTwaP17ed4UgQZuy5UFUcTZkqOb9ggDQzSLI4vU7QkQdur2Pdp14okM
ajQuZsMoUg7Qf3aa0+NbKO0uE+7aoZd2zevwUjZ8LrwChsrVpOAyiwYKDd3lWs1uLO76UDFsUOD1
RR/AIe7H3dIJBph9GE99tQOd0vKp4B6+fGQB6Vr3IlJqb3iFj9aXRkE8i/LZdzf7fvLb+qUCySAO
X300ra454Pa73WYvoS1EsQvNQIwgyTBJFhoTUMFywgfK1LZ6qL4Ww+0loQVYqH/td7UC3BmdFOFc
xReYrBITfG6S+sYKlzT6bLNtFpli3VMMY+b9bfh7Ra9IhhA2J06KfhyawxNtEf69D4z3vQkoj+qm
qfvuUIsZk7tFVv2odDXVeVcOYkzcwh74BcemNF5L7JySMPnUv5shfMjpvIdmcL9vp7hgpEH9NOMW
txU7m5rV2477+aW0mqlVUxMisYZXUFpq72QXL3+F5RCyRkGZVZUBpveuPSJWeHNExMcYjo4fBsrj
NuWO/k2fPzG/ecYZP4SDZpfYyuP8AY3e0hJfn3qzJEhnq0lr41FsFdB64n0iExwdlvjFMCu7mEya
gSrGdq3hdgF5bIFiuCtJ0mDpu2lDfqzJD/I1kGO9R+kzSvyasAgBqJijsZEi3Xg6XWVqqUncSIr+
BcfnEwIUpIKMzpFkQ/KhSUFSg1CVPqVpg4+MWfFcHlv8PSAFrJRJb0dGxSg1A7SR8eRfTHJLya1k
Yun1inm2sBBrFxnc6NcXApfCvyve5+KgLdNzA0s3FKAN1XW9TKYr1GIfCCz54g5hHZ+0ETpmE3kX
sjOC4nmZvkdF4E0Vb0B3e6GlI7DFuV9zOcINA6kJ8goV72OwmMZ6TVclw67nRkdKDUNkBK9LXmJY
0TaYVNUftH87JOJTyf0Q+vIwiSakiYrR8aeCMYDnLS/Pv5Sv7ejiJprJAyqxurcKxznyRWD5FqkC
VqAqntK4a0TvfI9pPk6ts9p+N0y2Xewp7tp8LLlTuB9tkOMQgf5NFt0aNANMcNTSqsc2N4XLV8PR
lBxVct+tV/QGWuM718tEGI6irpScAUucccC7+yewc3mxTA2gASDQ09Ud5hQ58rsR5hk2i4C7ypro
WptrSoxml9qv1P800D2XMequ1O5eX+gKcUVH2TM0DrQiKFCE5J4BogAjhi1m+CYpG5AkcnTre3WD
PT2/jBhZObrUZFnuhLlz68Uvs1LgGVx+weN4OzS1aKRZFNgH8JszZQG8ho+ARtPIQCynUmbwwfFM
tHSO5H7O0kM3OuO9ZcTTmrAbSvCkqc1/Ys7GamCnKcQ7jWnN4D1lZkGyKeE0HwGUcXn4jSqwjURJ
HvLOisrno6svtMuwGYBxtJHdVP6z8Or7qYAfMV29pG2bOw8qiIvPKw15gNwLBRaqfe2SzF/pYSJH
dx2a9BzNAlSEN1Rv3YKJ1QtrX0oCoDL+CYcNrghLHH5JxYJ4r4ZULMza+5wmQDLUCVG1gvt0FDJL
3aKOcZmjQqksriWOymd6Xh8GNnPisYFplvsCy4d5RkcLLoiGAlrYewpTTVytrl5+nhstRjtDdvIb
frqLV0aJeEkNNO4DljZjn0sDy4QvbFweH7yYnId+aGTEuzD5LV3bPRBzgC79s5YRuj9F2uIzOp2G
yCcduV4+43OKeolrCA8OigegJz/MvUDh+/g4E4hRzM7qi09AEXpAJGyoxXItqNHCyK6wUyAWYyS4
ZMiFsE7IRz/onhQ5ahGqMMeAPoExbO3jCCd/diCYjIMgoPSoc8BENyM5gjRxx7Fc0P6QO16mIVwS
DEDzy18BLDBhRpGyaMpj2fxdoIjJxzyL+JFRvewQOX52Quc7FYyWBNIUapDMFOyScov4Lm5WEl4E
oDizJkQk/GbmTUowv5+bLVRyOJDEHvYzKNe4609w2+IdjZ4btH2dFlQoBxmHTRCfWzBApAvm2V7B
VCt2xBvACb+0WSY45elTG+EL0mccD6HScT7me7qewQDjxc5Ew7Fksr+rkFswyt/N7tdCYNsI6i4+
uhWppGzY8HuYx6PkQxWDbA61HJeD/4Quw5wasxQEpkhTB8SHuYOiAl0d4gjUosIwtbTH+m6Uf6NY
5IcxbgZMhJaYZT4Lmu+kA0C4jywK+eu0u71RsAzXRxGw8lAoQERE3Mr8GgEoTJ/X43rh0s/wBUR1
gsgF1Bmxx1gJe+bsNIWfkGvNXxLkHDQS/5iJkBq5WFwOJDbIpboi4F1A70GkdEc0BET72vN174P0
vvuMNrgqoABCHYPEAmIBPTONNM8B6pV3hCmLNvGlZiWiyGbndrrkX5AyIayZQMXhU5FGgu6utPEP
RC4GLQjiyWcaoZ6BisJigNLJh4Hk1DfwIyDgQLn5fBDSh7hvIvPC2AQ6DdpKLh38FawgEcLUjP1p
YQsnfaxLwVR5XEfvJULLx/OKNggtGHKfpLcxKhAiNvREfCHzkS5YUwMvzhOQ6oyoHuYUT7g4xNSt
XuvWh1k64ShlwRcIuGxONmhCPEeYWrGWMnk7y79hCnGZeb5app+dJ9OZQS1649zIRrNtr/CVeMPt
xFwDA6OHkXSr+PzFCOJe+2F2SGgAZSHPYg4x/ljYU2EVHGNwQdFAfgpPcouzP7EBWJ5QeAeX+5qP
I1zsmSUgoECyWwRptU1knHvwo7fxcmTBxthWwcOufVVbyxR53CEeBjHEGPjIC5i1sL24YNzNtA9U
GVGp041+8IHQdqOAPQCBMg94zqKFzjVdIZ39fFxE1z3f7LDf9GBOsUqgX7F6Br4Teyhl0ewih0wZ
s6JtLbzndPlCmZfjOxBN2XQB4fDwZDeSvt+XX/6dQ4yKRXxhZwPLgmcZ+zI+U+fxIMAwMz4IGRG0
QiBAhoXhKlOXiS9uAbN4lRwPfGVv7+zAB2JcAxONLY7tDnYY+0n+2zCo5LluhTTGRIIz8PwAfLPe
aVhBsSdzQBCNxudpYG6n/PZXRKqny3pKy0Se8WTOsfhCyku2Pf5tteCiKed3+Nk3W2yVWp89Ag++
CQQFfSGF6TeQmjXW2ETYP+QdRawK+v00Nco3vIMwdsGU4UMpF3HpkBdxt0UgemOw8XCAU/01CASR
aeZWRSzD9WEqizeDBJG3U4X3bW6TFBeNggkcDQ7egE6tNcMObiLHvS3TU6KltC8RzDROJF60PCZ7
hvjcdLgzsJOzX1hMIxjXe6YZ7RXNNB8DAjSxB0iuML5AI9ShmBco5ILRP3htAwCLuCB4YG7eU10v
uh1NtzfaatsUzgVniJD0upMVj9fPbJczUQMAiQ+DYGArZ64QY4M53Q5sQNS5AMbPeXm9bGC15Ohy
2rC5C+mBBgL6VYjxz3ZKGTDnWCbCpag2ysWinuc7cD5T4k/RbTTu/fPDqoBIzvYHy7FsVjO8Ip7h
cI8mImmC6ekC1V0/EtZvCH3lj1CGohYGVX1TXAc8QF3xnAtRVYkaCiHczKy3yv6JcgT6MTdFhRuI
gW/21cV4ojc/GiD7nihl1gzCRLySsl9GlMDasANCIsE7v8dKiewwPt462T7hvniTgMAMj04rfWJ+
On9j55lY08pnt8W2AIeACaZU0CGhkF4hw0P4x5dTn6NrirEgpqqpFS+/Xb4w+6j/YPYy2y43zFgo
dzoBJjE9hDkEH1ZQxAh4mEb8HQwX0pGPSwEqfCqh8RfkEYaLbxb6Ur51S1Fv/nvmOLiLa3tk0s7W
Czudh5GO4JH61BLTbkNFOixHzucGFIETDqRhYuMZrzLgZbr+EThG4Sf7fC85n027LJfplhHnDy7O
t/s3SMdHXvC+4f2/6BQhtAPZk3tA48wUL3MSYJIY+NVU6cUkClJUgtTnc1oe5r1VjIs4cMiC96hu
IIoiK2cdc9VJt0ThieA0WbPr11fq+4HYU4AnrMPpr+YQhNUvqr6o9dGX++/zA4fL0qD1vPwqS6C6
KF893tAbFCfbzjCwp8R6G0vQC5vNXSxnbLo4xtif57RJNBdUaZz0GFqg0vfLxqJbEMPqp/CZ4JxN
icZhR0YtCbYNAI6f4VdMj7P5HEgZVPbNqsFqGkEwDAN1PXFLEyUsHIdhOaVWf1vTcHlZXZgrrkjd
NaGxH4YT1mIWxvnRxyc60XusUucdMPMhAHfdMPVg8BOQWs+gLwUNru3UVBfjxdgbrwtfYaxISwsH
ZIRwRehgYgiOT3BSEZx+P49s5nAAL+IPjvoemGTGCBOjEhT/f/IW4hUylS261VD+gSQXTrbTEMeE
K/UAxQN7wuyMvpKziZ1ZlIVivGnXyZK2lNkXJDciBtmIeJVHgBR/r38x4i//utsEugFSFf2r/OPO
FyhKZLOuGNyPo1xISoDDIpbzQbfhj0VD0BnJTllq2wd5O4BJ6jr+FkO3kQuvJByBvDH8Sg0C1MwW
QQhWQhamjQ5o+goIrzzoXnKudtotcWcGIukNlEoYXCo0tuEMX6CymM0MJ2rk9DDbaat4+f4tl5Nw
AplOcxGcAL4AgcE4f7A6g2zVA3ncsLE83L8Zlbrjzf2IN5yY1Jk5c7jKun8/v+PoSfT5P4VGlO3R
vSrn4oqvgJ14vZ+HeSjogTDv5p9FHFQmOS9Q9MbHeJuEyIYACqAdVrf3Lf1mtW2lsHbUqHck/A7E
ts8hWdMgiWwF1DfQZ12FUAQmDqnTmrDZHJ4WJsfCh4+Om4bnyhIIBTOn3iTYXc2r8/gbTBsiVBYU
fyye8rs4QJyBdvLacVD/6SFbkTOOCkZZm3jLAD+U3fQK38AlFNMZVtOQE6yYq+Hnhs3Wof2mcTIS
W3FJUSHbBivUFa6PESr8JSMP6241W/1IEfQ7nOGMwBtsfCK9VuhamBI/N22EI5L6W8D9vIR0cwwj
/8ilIqMABQPrJmN6Ot1I0URMxGc7HdKsdEVVH+F2uQBt8Gu/dPIbZuSc1fFRcbMQehExLLh/7fIT
mwyDTXaEYnAuYzuDasEoR7OV1LhfecVpL+pNChsKbATpyKA5iXBiWjyDdDeyS1c9YUXVBFOYKwlT
zhmZEVwYZfUQ56iOdmBkcc35pebITb44LaXNiHvxgGwp2a+Tvh+vAdIKh4hTU3Or8B1OCZsl2dGv
LAX+y3TxFHy2GgYMJNiXq2y70yVkhuC2Xx+D/DJWNnksETwtq4fZif8ZXMcdu6vgzswY1OohKW3s
fIg5TnB2oXBiVP7HCGN9j4jjYVjBrr+Ut52FRxRRsBeoJvi8Mv2NN1imsZJY7ZAdhZfmw72cNHu2
7iBj/s1CAqufAQab7vsgQ0kEyPq5nEDDXCizLhfyEajrdDPazgIon847TPzBHMzSihd41juDSb6m
KTmMvU0ZJiuG5iwTbGOpVcY2einaI/KFM1uK8pu+EOVM62EvGlIwQ76wtXNxhJdygm0o6CDalnPj
cwJjF1UW4/k1ZjmQDN8BrBdP7KJwgUym/6uKzpJhzzw7N9/Tv0s4gRGAV44NWxMSxKEKMOvrVuWV
QBHc6dKoPND/i/2HJL+/Up0nq2Gp7i81LDdgr5AZtqA0/UHihKQKap195srpvlGfhtoaQP0A6xx1
HJJ8yUsyW3ElwambW4qJIHgW7JqxrcJ1SX3F0r1s1QWag0+wj4yaIaG0mro6OQy6UTmgP+bDx9LP
vrjx1+QIqP3v51N+Pl4TuuoMNiNMowj0G4m0W22vB0oUM+t82vbLQXk95y3ZEtGYXVi7nUl8lFmZ
EML9dtWe3ZLxNMuVlofC780zs5hcYbVBipQNHbIXwVNci+maXVG7Pb/FOCT9bky4rcEneJrYEBnw
/ucmGkw3R3GsLIwr5I65ajSWOjfj3X2A/Gp9mDOQ4MHgP3ML3R7zVJ/0ILZHGwmrIiPBp7DFPMT6
XNO7yZyeJF3YkO1vvi3xNmO6+PBHPCe3Ebp68IlNdivX444qxdJGKEwWCWkIHzBoIwOYOmfnJ0xu
fIWZAjF83OHL2Ra2OpgdfOOL/WJdDQgM6EoYJgDXzbmT9TfzJk0OpBzoEnsWAzaJ9Ip63FBaI1lB
DykPjPyQWs/sWQ/xiENdd0flWs3cMRVdjdZFbFFEVD0sCTEA04VKyClreFPwZxJD5iBnFFURS2fe
y8XkVEJ14fy+e03mvnsavfVoxPDKraZmefcmELCRaF9MpkBpHGIsOMzmYxLk8TiN4I4yyXgtSoC7
0wQ/O/h2817xB1Qs0F+LbC6Nz5M0KGfHe72Ruygewlx1KrSasYijbZ92UjnxoWU3qoIXoGJl4oBG
FQYmOi2OQ7Mef26Ao/V4r8IdzoX3lorXzjuiiH7A3iWVb1UcH1jU5mvUBrhKwxTRtlVYr2b9vN5B
+UCUH75t2gnJ6d1ZieiAc9eerhlnBJ2LdK/D4xyTekp9/2XJgDQMFqZ/TD3y4H16BWFxeB4EDYdd
qYhwDxNStxNnFBf2ybE7WQrSSwyN7xBv2gN0atLjc/MCIxcbvofV370ZSrXG7pn3YF3XQ2RaIFx7
TE11bOsqkUfMmdgJcDHmQ7YAhE+crIDnHEqfnLOcuwfXhs4Pbi9o8CYLkh3PNzcTxiSFwIVq8hUW
tDIkbaMkkhb/ny9sq8oNBS6LYNwagFbJB2AHYyVmoOZ4bHM0ib2F0VCF/whWzk53e8kLnSR35otP
l+ijFP1SekCJFNOM4/46sQCtkPWMfgANMLvoMKdQIrwn6BLAWwDCsNEiYk4I8urWYH7zwQG78Fk9
r94a6UsGKZiVTp608lidLD53Cx/Z6sS1UV7hk6OmhiiExrSAeTwxsmFFfglQNygtaGSCjw95i/D8
NqBGaE2pbMe0rHMkawyDIe8KNUbvIw+/audZMNoWf+Wf9PW8UnqwfYNdUCJWgOfM4CBzT9b37/rQ
H8qoC9hRsBf6Lr1m3/mzTbofjvFX/TsW9iVzOrJENnoIJHS7svd8eDK6x9qsECxqzpOOnI4ayYPH
4h91Vl4hd3ER7HE3QGhkmSJIg3WNDLInmxLOgOaQajZBHqLPzNfFUWWGg87ll2acbpK6l5GXEps0
H90NnjKC2zffZownsr8R+C7uf9ID0oLJIspoVT4Gf04vw8P1hBRaG+rDjvOoIJ2CtYGzgmxotT2R
TeYUzFQKnD4AqSwAcVytaoN5W5O6FSoDVtXMS5eK+z4xTWRYSoeCVRI/iEgaJi2XnlORoVM3QV1j
McNh9jDLd8lEVCDVlMQbOyVlQLfGjxOtG/jpHY85kprgAqOxvq9Vdf1uwieoKG5RmN7QXXZzNNKI
R/SNzN1hDnT+p0prj6x2JjJ0oXCvhEuNslhDhkW490aM1xsIuQWiDsYnsElzeg/REz7S1RSyKtJq
sALCEz7OPSMH3KEroBt6Vttu4gM/IaUDcEFWCNgKDgpPEtRaTH0ovmXBnIRJy9sTtjwAbTR5pCBR
lMF+g5IBsER5QD2G5O4tXCMT3K/AEDBU4qXApjnI6I4+5igXzn/goJgrNUewSfItwNOAUFFQ8iTx
/5MzhF1QXoFWaaZIk+F7dMfgHWBCuNa9DVLVZqkPPEwHDVrLmy6v9NPgNLrsAhiAB/CreZN8TOyi
QFaBJ7lYqkZpSi+ICR6fkj8XICs2MMjcAWJjRs8W8Wp32QG9xQcHuxW9iR5EXugmsBzSftqopLO5
sXzu55HWiqgsGt4shE3KAl3RGvDQ8wUsymvAHF0DZGE8le8BMetr4xhosmjQwKS5aEBo8GBRhOFg
JaDOX5BJPicgNdA5fapApblmLACNHmwOTDP60dE30a40R82tj/Cu8/n4yH+Du8+whQNEgrG6LhXh
RkQW1JjsDgR2KPJZUyiMBgMTpke3eIOJwTxBmU2Hy2kRCsQO9FTAElg7slSEOgwNCQasMJLAh7DL
91UHRi6aRwkANllX+Dbk9s/Ylugj9YV2zn4fX6qj+1XIYABG4CVU18jhN0DHbBewOnm6uQhAUC6i
3w3V5UYNX4RILWmm7le65V+iekEPQAHpFBFj41reY9dMLIiApLi6fBPDqiZGkslHoLR/QJ7BXwFk
ikJwsa3RoXdodcSch3XaXCEUZ1/ieonhEFKZlbJq2QpHAa3QGUZpIK8eVP/dGfhYdlUJ60GzvDZX
rLeE5SD0YDz5hX1GBy1NRDvx5E3O3bnxmVKbvdusWuGjkXldqDptgI2Ifvp8T4P41u8eDiFi3ujw
ctRdHLDKdyzKeeW8fM2Et25N7gZDWDjAvact04OYcsP+oKQ/DSd8c0lNwK6B3emyR49Iof2yCU0k
HLjfTFZYz4XEauD4BV5It7pnBTYwtwdqYrbLbqVgk/EMsJuDOPaCOc5AyZsF3ZlJ0A8biEAAE/dN
ccDeR3OEK4830Bnfv4HgERM5RCWhpSr+tOVwGm0FXtH6r/1j/d5Mfqt1thb4N3MFQjadYvtGK9n4
o92wLWE+P/ErwwvWzHXyoGADCGyIB0zBQYMJn8HVP+sblhxKWiGG++5JCSFyHOMdeysIqRO3oVui
oHj+KTt8hiHa9sfZirOtviI6XA69/frFglTcyyP+9hti/TwO2V3GzwqdOD9Z/dLG45/y+X5/x2f0
jLkn+ViCPMLW11atz401x87Tl6EFT70KCmzj184r1BeJcGgIpIMcDK7io+KB0eIMQQmNEtDnPb+c
4dRhgoBEZ59iRfNHW0529GxigIvgBMwqkzFJFTaEkuwkjfDgEh6RX8ju3fSHNrWtcdOcDwcEkb2T
oN8TthD1H+ICPnMrKoRFddNQ0rGbGrWdLycO++3i49zwyjLg/BgvV3RM5eHl4v4NIvSc4qTwSvLt
LKRm2z7XH5peTB2wdxJ6qfnjNoJH/fM4Z6kBPeRCKh68yu82giwOJ1AifGy6QLGjoOOThOMBvsi0
TfGMREKAfkuD8/MOKKaxtoZ58oaRPJAKanEC99D+oZkgK6Ni6SyiYS4PKjckUNA7Lmb9wk/ThD4x
xpG+sQDpWA8p/D7M/flIF+edYubO2eyKTDqStJhyoTtnpMmiYVtAWQc+8iAMk0wypuJYaMKIwO2M
UYW+u8BjfoTIx8HNGexk8Ccz6g1gaX73jl1oy8wJhL9UwlZk16ZIBOGfvaBZGkw6kr28woZg8oEv
aUiKPcYXVPXY9pmYcZjU/5F0X8uJZM0WgJ+ICCj8Ld4ILxDSDSEk4b2Hp59v91ycP85MT0tQtU3m
ymVCpAF706or6zl9DReLBnRl2TRZh45fY/ifUlQonFqEMXzrdoVgTaC2PBVjNStfv19SX6RL26Z/
RZuaaiW6EN1DBlOqhnqRCWUH9kAQq8J2r+8PL2e57AB7UYLz/QfpwKoYotT2jeTni1pyKK3uDfaL
deFD+cph8MUULxjP6NPN317ua/UfRau7yP9zbRlz5NouVvOm7ZRL7j+YViVRFIbs2M+///t37mT/
jbHyYujCMVTC/vBjV9UAJ7o9wZ79ANYkz6Vj/nNvOHf1iLKHaznL67BvvuvH0OhmkdS4tLmp7s1r
LfvJqJcC2jtQEpxrYRBIk7hAk831z7VY9/qheHbGDsxOYWwztkBwBrhk1aRWYjjH1dKjZUxjlOJL
Dl0AUTvTVhzRpg3R3D98yViX4beCwu2MMDl09l8hTOkQBF7Ym4nshleG27m2C+T4Eau48mtHZlZq
C5VC9BU10H33LEz93DrbpV5uTMpTzg2zJbBH8VS5Fp2mBQOI2pY2Z0YHN8y+Kc4+078QosHpK/be
g7QHo4fXL++bxKfCOtdcjm9s7LNo56tSfEoP3s93lYDbDw8eZMJBYw3TzBDZhCTEm2nW4Qeh2AE2
2/Se9WPl0kq7+FBIjk3ch4LEtM5qy7ed6uVQPT0Ky8G9Ju1CbTY9fni0FDWe5nGa6kPck5+MAL1S
16BmMGWiJIQrlApeJSKEwmHSd1CyawgrihBJUwyonht8ujt/XZ2PwnNgBOU9yqOAPgVXH3IDHgdT
ChgXjr/OnG2oNFEe3MM9dG/e9w16bd3PordpHImk52N/+UwlTTG8MJGoKrS4PX6InCRCj4OjdGgk
xFnWXAwXPBpVrJKnK2K6mVVcsRiuqQFWf7sqA4x/lonl1dehkfuJv5PvNz6TVZYZxdqlemoly9dm
iKQF50YtkDYs4t2xwXqgOAlFhUtt1Vo0hggY5ZlHVW7qJ0kianGSHeWvsVV71Zo9a/EpdMOspRDU
EueG1fW7nNo0kz5laDfVXPRMyp/Ny6O477z+Nj1nuTXp7SroWDcow3c/mcDNM/W/iskMvUKqpQpP
/54lXddxsBAfyMVey2J+9iAsV7QQSu2+UiEpz8/icAZ7+WWdVfq6zgI6ajeY3F1r6rJ81+s+Gxr3
FzgpzKn849XFZt2d/uiRBLEoDqRSyqJDg1G0BVKPXhDRx2VsfPXH8cBu/dwMQQLHEKWj3GemLBGC
Da2KkT+ENHKzcbZaq45RFbQ9iUje87p1KAnc3/dFLTtafKlAPDgCO1pCHZILaffUPxcTrPO6rmSy
aKK+bDcUukFTuuz4+JfCMNXMuIfnJ5K588ADXIvPCfyAQoOzkwyh0r6TanrydCWNSJWZNItxHuoh
fHIWuB4T0b9FUmcuaWGbkP0zs3rx6pVC0Fbx+7J8W9XjLFX1DG1bfjvVgJ1r16nlrLkxF3RZh/LZ
FRcMGExwMSSKgHWaQ0k/KtJurm1CFytgr2iErhO4+DJwaq5iy7edrLzIgjpzPsh31cs+f2oafSwa
r69b36X1t/vzxK7T4a7wnSl0tTRvp9GkINOEJwwo9J8fHWZnlVjuGiiblHOOMZ6nC+TDwvNt+8vb
LDUNIYph77ogHfo0kdciDuqaKM69jXirSpJR0RPCYwiDl/oTDp66jsWcqbx7+yf2zH3de9lgcDIv
Wqw9lnrHrt1RftZmLJ1J8YYTkRLlTDsVapWBg3Q35On9LewjTMxYAFcf30flsLl11twjDJ+y9Unx
N13alzGsifhNn6uONOcFX53+q2P8ERXGmd5kyDUhvI8JtUlP7WbYzcUH5npXnuZHmBTO/rlBjRsM
/PyyUUN1aXxLdGdJl0L0AWG/2I95YcRZU0PrMcDFtb1O7ktHZOXzQ6u5CXX6YRhsJ6hCNEp6djeB
XRArHT/cTXwU2kx79GVMOmE1Wtv855oFU7AotWrTtx42EhaA6s1NmMuKFKnsP9K3VvzcdMf+u3Rx
aWWMNpAkpJiv3yfpL/uRsy0yqUTWukMLeSZxbTmOgrtwc0KSh9fDnoe3t97iaQKJzdg5FKHrdT+S
G3fAIrD8+LznUUHSu+8Yjo4a8DKIM8HhdLTocNLZ4CNGgaiCiSBpy7VnP2iLcrneUuGTqiFR5d/3
8sOq2h4V0H79rgiYa1dRzjJiT4KH371hooJYskl9qAJ4Dqcs7QgcbQF7D9hBevDTYELTyphX6lEx
dWv73J4u/a3t/hnsaT1jwcNktMfG6k80QmvVeLmJGZQAM8ujC5cbJmdRhXJXZijnXCQ4cc2Urhi3
R9pn9ebqV6LeorvjGjgzVQ5XWC2vTbsOyEL29dujlH+YxEVv8bfE0Ke7fxw/TNjsf68rql20nXoA
8XE4y0WHzW1hszb2Slvpt0b9+XJOYId4u+6llZ9ln0x3Dqdi4+nIbry+71HhhgRYnIwng/jg59HL
BXMaUvbvxWj9nuIv8QjYwHyWNhqfbbo5oUrtMDWv3EpYC2KxIJa5qgHpfGbKWMhXV8yB2MzeerEt
FWRh+Wpv3xMtP2MLfIZcmYNmJLxTZKOhDgGisBvxP9ArrCZu72n1gDU973h7UbqlNl0pAeUCtV1l
uVMTx8Z3dzgHNzwLjjn2EGD0HCRzYpQnbSVm9m2p5xfqEiqIHVqmxIspQd+FOeO9o1pe8n37e3xu
3Ixk1bCOOZdliW7FB0fnTmaaYGC8Dq6vDmoPR5t5rp1IhCvp0cIadRr5BS4dPBsJ6six+me1wiVd
CjjTwmi/lfgBvdN0bGPtfOdxLAH+Xl1VwzLnWuBllJTXUZvwgpHKzZckaBkqZleTQ+f1HdxZ06Wo
qblXj75d41UFsqpchOIXzgvw6Tzdxwzyq+ggfqDtg82pS/g7tRwwmFkIXB4SgjY0yamjlBret1Ln
GC9Pps+blqB8zddy5PXZ2mMUzIhWX8xl6mdrAzYoFKwI+n1k64exMz//rsJxjEPcQZjRV/KKVl8+
XBrhsiMikQSRrYBJ9Hqx7fRGNskNwy1rZuqkipuhUOxV5Ago1p8X9anxkWM403d8nDZT4P1j3YYd
Bx9vAU6oYNA/LvgM+MKp/waCfv3yVId/IU8ChQR3YDEyIX5+EE9bbUm+apBRmQRhpMzjNxAWK2vs
GAHBxSO2jxU0Pw2SaVqMz/ngSAj5/LlcIGD7o3dWXp+qKZGbTo01R6A9uyxsyOMg3U2GTiI5cBbk
V91jthHojNPU/SfMHXQTu7ryIToPdi3e0xb56hZyD+IbKll5ITGqFhDAQFN1OYDr1SePTclvjdfk
rx0au42Z/+7PTbP90E+c1IIJtg3HUWQ/fVjJoXtjMOAiFXvEGXYREkFZpMAuWbHxly7iBF0HaZqM
RFVpbJYXKtF5Dcdd+RYGKIMMM/AQhVdaZN0vDLj3vD3pRPd1H3k/zbG2fnCOl0jCN5acoWSSsJ3l
1UDaKJQKTcL41r+Iz0U+FYkbh4sVX8M75WE+sJqSq26WrWqimfqiWiN+zQfHZ0bIDmtQNP4ymht7
+BX7lVUlk+dvbl5WCQw/ARrAJSkHibJwj3+wHcjUBJXxHiKSFwllIR1fqhZg1o9isLycIoMT8Dz/
jQHgj4drRyLXHiw/R+evx5IDRKzLlUa1lD7V8L8N6ElVLNoXkgaLBi2acEbHx0KVRnKzUfly3XOn
FAqPtPHx4iwjt5B2eMXRzgNXgep3Lnuhd4hCsFf0dRiqM17SnRgLe+T/JvlaUrKBUNiuewr5B7c4
5DggZpfzYC5c/onuRNI0+TgJs4/IVxfAaE5+BLOW5FUwD4/7GUW71G9OrNsszuarEOluyIE7FPbU
1yoevqtS6Ezlw17sizGGXhsecdyWgRH53+d09aUr09qgG+01yagDJcfE/GdpQKLt45xJxhJsfp7f
1+9NCj0I8r/2zkvRusHmb4GQmy8hQfGHAcmpFd2gDyrALqrQIlbOPCupBcFCQd16nVS3AxuHcwHU
FC6PwviAr/RTmAB8pLdBweZeQolky3wJfucKvCVfPRan6JDrcm7qADt/wOy9E1QO6x7TYjD53BxY
Tyx+b2NQyHlqI6Z/nWf+EhdvHfvqzezqPEKjWdFlT3c76b3yLTAmg7VKnupn3+QHSWrm/KWxgKau
3lEmRUk9Zz6dfizTBwTzaI4R4kkoLsriUfGvR7ahaesGNYwkjiRcd4mMOS9FUygIJ4S3bFcHuupB
QqgOrnRFbTg8xikA9fLHuXsSEPOyW8q+mbxK+MfgddWUFBnxD74CgtjiK6kGq88ZEWFOGMubZx9+
tCn2qGpcTe8Evb8njPO/tQbPQ8M+fwYO1k4rXz/+JkcetKLb0QtIXh6L5292O6b8l2uYDprwRt/U
rJufdCT6tYKQtuxcKo86keIzV0o5/PqRme/vdrb+QFgM1LcyAo+6eLYZo5HuJF8FW9kXGgzZKFmc
LX2QBzVhLDRYvDEX+9I+4IjU49R/7kzof7AR8SMccqc/DuvXo+k+ozzMv+ErUd2dC9jof3q9XJ/S
zs44PLs4weDKTS1bvVVvP4+x3Trxo7cHxhR7lCwf7FzbGgHI6SVl7egc0LZcUZxrv/zk2Neulwog
z4v0sJj4Ws1SY6keOUnkkz/F+NUnUAu/+ctXg3oDDIabJqmzOV+NkIRpTZpZILRz8Vce9Xffa6QS
Umepo8afbj74+7tOXi9CCte3nuJfDsZ5BNws66OWSRdSKEo0Q3bp9dBAzzMp4ckiOpJnPln0LJEI
ODTI24GD9sj05VDOkCr/rWdLmsV8a23KuQxWpVlMONzDnDtptI2NN3kcoHWLz2WE6QmHNqBhiCmW
PCvAl0LL2KoY3gPUkumE9Ec1+99BfTxO1dyBjhQDN69U52SzoEIcOa6gO749ogL2gKGwneQc0WQn
Brk+L0Z2cA3dbb74wisZxafANu08n6jEW5Z1LG4JB7cPQSX6LBeN77z//P/yeb5f+rzUCH/HE3s/
V7szdzqXrjPHqLbS+bvz9EHHBma/Hpr9I1DgIbQQuQNL4Vrc/j6beMz3Ju+g34dttq46JdKjW3+i
i7/V9zwg9xXjHuwQxHsFokQpahNeWq8STCInHYihV0hcCX56p0VDSkcuX0nlCsPnYPMobWZCq1dZ
dM9CxKiE/zzf8CG23f47U85/Xj63s0l7/XMZmhUtx8mRQcfbJFHI/a4wWk27R5cnu7o4stTK6HU5
A9I0UrXXn2fF+D3VnBvVvBG+nn7C92wfvq7v31F9MzrWd4rJHO5l9TV0dWRZl2xKacFMGBwPmdIW
WerDdbWKSjogKxygfBZd6yj7xzNLzfbfyYETsnWte5PZ0bN5Nb7723f2lXTr+ok949mOS/Pxs7l4
O/2cfsyH97WDLnzzp0r6vZaZl43XNEpjzmqjJfOy03j5sUc2hBYtRKgHqC48AlSA/SxqQ8NUJ8tr
94ET1Dn3UzPcrv03V6p9I/W95mCHns6OqGw9cC47Ub4U00cCTeRMSwlMYtVoFU9BfOJVG/qFi7+c
kM+UT7bNRFISUEJxmf8NzjsykMxsZpmxhjsv4TuM9ePvjdvXenDoYb3xE38N9zTp41M7UXY0JkcX
OD8DRpdqvneYPX82/du5sPyMlSb9bdMZz3DiJ8LKhAJ8QwtMGZYfm+F9qlFdNS/sie2+Ilf728nM
/J8L4q6V7Z4b7L66JNgCgzswyOnkbzL0NKVaImGhlb1+XwOoz2WMFozH/KE5qS0HOKSjB4VhwVz7
R8COgbdWBAz06txV93THr6IJAys76C9vEaYJr1pq+TFPN9cZ3kWlQ+yHTpMoLn7pOpDmtzl7X0/n
8/EkvitgJiLiAwVVEN053lK+vUz0Qoufb6T3vcSldTrW16cmWNRA2VpzhSRNlJ1Aq8Jn6K22ozNO
4x0vLeqrAuBnvG5LEW6aUVzN8NVJcngP4xCnsgldbdVXD0WVRSPBgcxohFkbKkl+gDH7tfy4fNKk
xtvHzoQM4PyWmB2YJLD831Vjle0onypfv5e8+xI4g4n6/gPCGy8nUm2lspCQWtYQzpcY5VrnhtMp
/nH78k6oNzDpS5PCd29egq9sC8FbaZcuR2hQjrlU++4eTo+ub0x4qkc8xuU3rt7Hcxo1z930izal
cKtCWXi1BI8KXz24wP+bUKuoDS5gIff6mQRYMQdlsv2/lgmZu5VF7f5+kfICUgeoDnvLSiY4ntaX
7awbtp/tTL5cW5AnuRVOxgDsF+22+gy/qLd0+B6LsY5qzuc0WtHEYecB5ofKFTWnfm9OGfkonZDA
9i6FXNm2UBlBFmjp6mEO9SoeZWOrUn6CMTPUo27Geo3JnQ/3PNsqjD+ZxrI1GAP0oEHQ0lUz+SdI
RXuw+Yu3GePMnr1r84IZVo4xm6vEpZfhYu0YznWjeO3wdmd0tamlh+urHUWqVgzJ3O3UMGOB11Ot
4wcmrIc2m4+OUxM9XpbX4NbHWfrwZsyT6cW/z/F6oOtfCyChxO9ytG8TpT6caV5dMStFlRUg2M1B
MbONbfAMr49zYXOs7I+lBef5P1zkTOG6Kx9feAghKPU1UCQ/aFi3xZxB3NAiyQPqMcoArO96efDN
9VbID19K1KcfVXz5AbeQy5sse0+FU/EXWa2FFyN0OewtC1eMxkKKPJYaSVTwPLB9U18GVc4kxfDC
vEuU89/1ffOX+ERQkZRknwGTm4aW2WL+T1CKAgKo5jC//Djn+DWgXjotUsXMN7Jl5Lh4/WW/Ux9C
HXjkcfarqztPFci5+Cm16t0adkYcGnuLHuUCEATtpd4rXjjqq0ogoNqTflKPACFaOpOeb6qp40fU
e/Zj3WNHuhw2QaoH5tGgYjVtvIT11DM5NMSzZNmm86KWabSe4Y1if4/uPaIi5JyR6fX0MMyLwIup
7x6d+IxAwjypGdPSjRaOzhAShNLhyGhdnMoAjgxNCXoESINi5496K9zczs4FRVKFd8XRbDRTPBxq
DH/2vew0AfJi7rVmsZZrvN7PX2nEyPF9lB/zGnFavAYUQ1uLK9BQitYD5YRKaNL2wIGs9wr0OxSN
9kyicK1JGenm37VZGpItX78oUJhLmSYkDNyOEsPW3NQH3FSn5b0blQmwMYzEZNS77srzeO0Va+G3
XZir4F7YdqJf5+3boioM1LNalIFwhq8Iz+BV7c22DgkiaTKlhVZwwIqCQprYo6TTUuZAJGwJ+jHT
hliNZ59eR1AcfoXbUpEB/6Hqs0NlhWktG8dmLlvR76UbsXcCsn3Ng+TW0VazeK9BjhOvsJPL1FKt
eyORrfJlUHBTbZwbAphDu0BW7dbR+PGfIyVF/ubQZ1CSqsMC1I/H5p2WguX6a2CVSXTkk7FFTtnX
YpWLj+Lb8SCjm7v8Jd/9tufWWZtIdsOduvED2lmhwgaWcY7GzAsajpyctaw+lGrsehnjJnOazArF
Ll5+REIj4OgCBZv5Ds7qRzjmtFLoqTsH1K60b18Ro2NvHtVm6D/OfcnK85SIvCiYsm/2BazlqWBJ
7RkMPW/cRJKlxEguUJgMf0LOomyw1U38Xqer3oLBYSIfEjyIQpEI/pKDy49UDtyMeP9FS2pOiy3G
+3IMtAZDcXowFXBgLA84dgUvFqE3UMagAtpe5K1AwIN9y5d6kPwXPNAjLeiuQeGZaQNfzrQBj/J5
PcCAQ7ZcL4qk6MAEsv1kh8BLZAbmIbfG683fzgY6FZqWw4JYxeDr0Htx3I5VsxlVfoh53C27xte8
CyLiZhpfINoe76iW2PRdCoZLzrOtnm71aE0+dnlSlWDTT73w5DkyOP1Y2yQ+/tXVPZygQhzMrg78
l86MPc0Uxu32MHifwMfSRb045TL2+aKoCxL4mVcc5dpa/dN9IE7h3IAFcbYpMNVefmXgO+1N82XV
dMnffj3n1fv5ZlAOo3XVeEuqqFQFn4F4Mrq/xRajzVhL8sq1drkOt/FUSdpYEvHSYgFvBIZB4hdv
1ZWaVZiDuhoUoXCHJNzmVc5L5Gb11s1o7qZQ8gSjKeFC6/pEt6Ck+DgqwRD+9HS4UVCafrxv+WQ/
IaUqo0j8JegLeOKCqZ9updefVYFWgEH7uDQmLbLTRTkVr7N1iv2Em0nq9tsi030kq6+/uyZk61hf
bqv3C7JpcQVGxRq8NHV/Ctw8oGzVi4InjeVuEGXblQ9f887rl2cEMt9LTWZ4layT1gUT8QfDmGJa
yGYuqGis0yS4FPfWPENXe+/t9n2Syaf8M+xTTjDrBohh66G09NOnCnxBu357u/wua+v24QfKnTap
S6nnpHAXVo3UsXdef6WSurkizGWlJNDW62k3AXkR49DSnuo3Qs1pLUWELpRzx/Z6tsjULFnNmlN+
8bn95muwACN0Uq5HpERPOIjcXJDt3Aw/Bp0VHBCzcZKhCbSazKrDFE1SdJi1a95eoJ/Qrvm7tszd
LOVYdP2hqF/S8naMgtcfMEmz2HxARf5Zv+O5YHSN1xAj5OJ17TKOvp69ZVgk8Rq/vp6IKq11kuXu
1/n9VH063D4epiCViKXJO2Z7+sdD4spjxGnXluJBpifEoHBihvR2nJo44KlvE41VroNOnOxcGHEh
0y/L99lhHPU3qy462kmjew3P7bwoxfCsfTP6NqndKA4bP/X8EYxPcmF2mwO6m9cgsGiFSSRilf23
EhwO4M/iLoDSuXkRFZww9Nz/Hl4IkijdjcW2dH7bVvZTXPh90+h2tOin+5z0KEe+WYPYO01a3J8L
/RH4PSBqeAbuKxUCKrfrzj/iRmuYc0NHVDxTcr66ie5GTrX0q7zqG+sHB5xiflRcNS5tF7PdJeGI
7tDitHph/jzyn80wvBs8VUXj+wZFleTPcVSYALTJCgPLFzfD+WqxL6EQAWwyWJuzxqcy/nqma7lr
NQ6iW/LAKa5/05c3qRPGCme4kF+ilvIkWiuiAe38N9Aglipffl6o1guWo1ShjlyDxYsIP1E48wqd
tXqC9Y6xrvwWn+HyqYSN2iN4miY9/5mjJxe8cAN3VhJuxnmR6Dt+NO5pSEyx2G7prsDmvXuWq4oS
ItdWbwfrAtjhV3xVP5EPkNmC6FEuzqwrRNy/gZxkJXKCy4QnIAQb/3URH0Ok4YjZz4DW3nuLXd/0
kJ6fgenmNX7Rkcv/5Pd5pNDuH1huKhDWgsOckLE1G7pTw8ZcHlGilnyHkuMsTsL70mQfkJTqWu8v
thBQzdMAkI12uh5owBZ8yye13SaAlztxHYsKjm7gvvCFAVrEURKMqOVL8X4H7+FEQ6BW6+ZrKAZB
PBmeiljXVaqNsYsvEyqTYvDjxyjYDsJI9wRDbOc/o209vR9m1myg+Kw1FJwCQQ7ELANnlwDpFMnJ
8eTmz3xFm57HtE6WxR/wHjeg+WdR7BUxQwEQA5+h6CGQzQu5lnrbXGUn2MBHk8cIv95mG/gtCgBR
L34Ppq1nz6MBgdWhvq6untWLead//5rPcovPuAnopu3ViqziIVBHgogJnyrLJvgzS5igePFxQWsT
6zd9pjp7H/P+kTGkMwP+tKRRnCbZnijJlfesEp+74gVmm84tJc5BUNNfx13dFHsv+NTpquMNZgqC
lfgGGMqq8VjHUpc+GrVFaiXzsZLSDAy9o+FxVUlE4+xmdPiz7IJWNhtufrvoO/8xv3Q3kZ7TSCJR
PySayVVbyAw7j7zz3dFs3B0LKu6uzo6PELuJrTPRhQcIy89znA1U1vCMfL6wVQ4DRGnqS/hXckDj
L9yVQ1EKqHzN1712uNde+y31RSu7+iFluW1+TtWr6ynpOz9+5ypkZMOOHopdhYnKtsZ2xUIyqfeD
j6sOzfH2UEPE2N8rq0cZ1L44FYfZkXGQ9GZIwvZUzX8uqjc0/bxsL/FLFc/eGFHSyVATGOFLn6rx
ROCJs3Bx2+FwGwEZsL8owE3/E85Bd/f51zkRlQA04J3jvXR91tWx8U0IDENBOfyYvex+hAyl2P+R
QhVe65/0upnnXJkfT3Igt/4ZXrW6vcUf3bnT40fE4r0e+1y4E5B6OASN+V/n+mQGxAqvX9M++eD6
EnzDGCfnBgVIto6r7TKBHW3jpdTUU8R4yD4/0TXinQxzDL4OF3HveJRqmnhVUWGTYHfz6Flm+Veh
9jCfWDRIgUCkJn54eboiOcq595AUm65H1tpjFDmszBuMJu6xYqb2yhQ90kDGBzfvAr0f8H1mhXuo
3A3EPa8cfmL9LAniSga/Hc9Vq7dP4zeWJfZTIFxUfOTIG702d3+mtnJZEg2TMgsPoi2XKOq/sm/p
S4c99OFPlokJGI4P7N2xzURu7sqhtGeG5RqPF+moF5XJo4A5c30Jh6+QpNsNMQjYekINAJMvZ7s2
jZNq+SjN1QgKAYfOofUYAktWtdgnbFbxsigerU8WchzK6tk7/WkTsxHimr+17FCHKVOW03q0Wv75
metj7ZEOs0DL+Rwr3V6FwOJvnd5wao+jLEsG1LKkAOiaiCLFrpNIJxSDsB4YnZoTueMQ/dOGSEGm
n9mWtR1uSPJxS9oeMqsFt1fTxxq9/HNp3lrJpt/y+b4T4fJom+u6ELLFuS9w3oc1y6kLf4Q90dX4
WzlFd7GqCClUYTcNP8yJcRF18fcel55JntVYmSb2mwBKn9nzhPbrsWpOu2cfZaYYW+ePww/tgg+T
wJZu6DWn8iuzgUG7Gv77fHMgqYVKvGRahIniFrGpU3JEWi7nyTCdK7QIxsnxBpPaBn78l7nzdClc
P/P9bbq0OZbruVHsZ8tGYLZcItgWmDGyEIZpjRDiIUyTf65fxrRZ6lIi4XTBYA6+9ADEtvFWy9gY
A4jU9+It4ox+Dl3WdsT8PltMJ8u7cbzNLisUyucuNDTbyf/sUkUTyVH6LUu3n64dWwdlQHUpl/pj
3vw/Q45UEELXTY/z4fckx/HWiRf4c6AgU2fOv7OFVbYGy1+9P355/i9rx+F+XiQZVaXuA3KdEm4J
tGrq17031z62iqr61cWWCFOzS0kb73mthonuvM2o4zG4ki2aeBQTzUmDU8TrVtx7DYdCn7pKaz9f
+m2Q1X0imCb63fyX296m7kyvratbm5FlAzHGSpt/jJbt66MQL69+sz+Y2mH/79n4Vw2qJe62fa70
p64J0RqPznTl1V2982F2pB6rD4VPL/HOw83ga5x+106j9mkjI0kS136MZqSTEEVL0WhfTkrJN56A
t8Jt4vcdvyU1DJbfC2bUudZIQc3+DmNIFunvS3za5DsVt/ZBIidVK+HkcQQgEXfQixq21ra46oKt
EmNjAIMiOk5Zyke+YXcj/jDm42lokUQNYz6FmQicbfNYvgUU+j57VXQiUdXtpqlYMuO25XPshMrQ
6PFlrI8u7H5ChB1FniF742TZixsY5TWDNWMH1XYPEc/XHmU7G1+DZwmVef/QOWxbklUexQgBqR3r
kHxaCdfvqAp28Y+8gQHbiXF+8EqV8x1/BnHbSHIqGBds0mXDTZx5n54sUcmbkTF1b0y+eCGceKOz
oOTbGUAHc2zpkSPtG43js//s33iQMXTj3hD8th1agEsn73LSTJHcEIH9epGxX8xGZ6O173jxPDBb
ylg4lkliDCo3wn500ou27cF9J4zZ2+oXxUs2gCpL2RbPvqowV1Yj71Q7moTC45Pmw7gJlz1VdTxS
WARad49jkf1vAGhcNuds38cmiP36s2w33p/PLDMX07VGRVOTj+cvuj4UxThbkxooRCLS4/x16wln
TSMdvWv8lGzgClGE0nAZW1XyP3YcaF0wKFrDpDSfMpoYxfBxnxX2LcBNPLmQd5F/i/cXVUxDU4rX
sUzmzUM0/n2JFY30g3zR1PxjRabO6iUwoqGTZXryXS3qR33lPCWPj40m2jesDPu0n+oHp/dz9TaF
5F7evcPUDC5k4XEWGoUCHkEE+QDZteE1gglqfGHYK8a6sd6j/+zc3xUB2pr1KCquL5X9CENoP0v1
HpVb8M6wwBIDLvZYn5s+CaljZ8wqEKU/3DYBEbMxkBleAzs7bNMWFhJNySDddC4w3s8JxPHnyXec
4mWbstlP9DQ2ps7NxxKxzxAPiDSfyTqsOXHkvwgI6Jupm/sfwumN9FjcjxbjFKgH1j3pPeo3md28
d76e8ucpMgrRn7f47F8+uUoEUoZTQqIaJxKNc+9GNZ+nr0e13jPRKd47WE/mVs7XsiZorLliQCsD
xXhgdykvZ566yzVe+NcmC43xluRYFh4VtAhkaHO23NclUTJFyXbYWHXXvXkzHO327BbLN+Sc/+WK
x/C1Y4K5piAflyd93JUDoUUboCTHq8rLml6FperoFXkVNEZmqHLOYXDDnisV6ui0C/Pw0C6dm+Qk
oYC3KHOa3MJh6L9xZ7EyxbAxvLY6cFpQwqs4l66+S+AW+aJx0iLWCYzky2GRfjjXBuDNfJ0Ok1bR
yDCtTqsK8vW7fChYaEgk88nEVu2CevCfFVP6MxCzrburvSyJY9GatHUG4U4PzJ+XadViKEisn/30
I/1tt0X61zmgMvjc/SnBeLL5elrGkfrmTcN8S32EJglpafGpnmn7EumuAfwOuxdvfOJkT3dXm2mw
VUp5Em24Rj/E2xKgX89tuhFdZyHMKPUInl/66xGJLtq1EvceQEF1h1XDBg9anpA5aG6DTEqgfPxQ
nOEAYiONHAWLVvgUPElDnUURFUITrtYHvpVigk7n18ETuF0vZHJDMCTFqgAVU2R6oQI18R9t4r7j
qKrYKPeagoR8Q8d0xno0I9To4KuHKeiuMMjrDBcVDRGimHrbiNyA9XmtPKeXV+Eyum8rs3sdgHNp
5bT5TLGDmBBQU83Ukg3hhLnC/QcB7/vaBXTafdky0vmQgrGZGEI5DjPOrpVVpmBoObhO059H+lDH
qkvdq9gNT4GNRA+Tr68/crwVu/GT8QeNlQkVPHmzkKLjyLAv0RP6sU9SQjW7RWwqbC3NO9Gtkpti
1qRqN3zjlFNpOUg1MdY758rHuRJVsrNHKy9/AfIZG0Q2hQzsShALDF+Dm/AGA7NnOHMuFCx6MKed
zXG7h4fL1cm9Pe8ncZLH8o5UiZXkwG0euxZkRWMpJipoxOHq6BGyTW8ljm+3wjjxrBB1b9k9D47l
0tL46j3TB7sn2B19DTetrNUV4sbAEKZIAMNFBWbqWDTAcC1a/8h5k2ed062jR8tefRUbWUxnn/UT
TF3GnKHhAVCH+/BShan4RHejN/8N8lc7nLi9kKYadOq4YFLfN/1LUb1vfVrNT/mv4dm6DAgsLtkq
/EG0t/9FrFIDB1kH9n7Qa9otio15DRZ7ri2v7eEmqqzumvN6aH6Yuvh9uGH88vdIDmVEI7QGhkxa
/c0N2O2sqAEl4vlKQAZUTaxxV/z6/GBBgu8EXNl3AwqU9VG6i0cDJzRmtll2xVHsdz11waxaSvHh
84ND3EDP5hMlmpt107qndpmjog/90Nutpa5HxvWZkeicfEI6ymz6WPZ5rbzvqZOPU2eURXzhW0+Z
6Y3I6Fv8S+H6UJPnu/tO8i/izj9NxsUZquAJZS0HQZB21r0GGiKG8E7cN9pixxdmtP812PDBgAuX
1GAioHngeSROX3w3nU8W5SLNEhiRC3dtXxwGxCRBXjLKyoqyC0lju6/PsKdNJ7BfmRjS7vr8qgDc
uvJzihxMShDAUW8vRc757+Hdq5viiMDT5fwbSGWhFo1Xfphybgvf84F5ge8O9ICCeaweh/MKwc4n
edzfabKdXrqyS5Mh46rlTYeZYRlsMyRhiYqvvDLFOxp6ezkxFi9e/iXyQJO3eyU+Zd4A/SNfp0F6
knbtsw2H02vVzLIlxbvmEyux4m/XGiZSH6i2Jojt6yuMM90FBhcaYr8H3WZ1VzpaD7m0+2fdTWTf
bnh4af8HKmLcFe6OzOr9eKukVz/5fUyB1JwoLMlrVm3PlrIW2uZTP+JjJ/Q+03KjpqIhu03KRUOB
VRXV6mxsEhi1teja3m96y6jcAEgk/U398YFtcCn8RTqKvGtjgfZZemynu+XvohfdZ0MEINTuI78J
XNKq0zCjbUoNt6nh0/jkUham+krwiinMb9VDP3L4RTrdr4ipUm5wM2FoyEudYIw+wvWlugR1PhG7
ui7l+t32KTVs1HOTXYE7RxfoeICCFE1tCL8gd6TWZDKFaOqN7TeMmCyAiVfq5jbCrZoRzzKVo8f2
aagbr7g4PGhn5TZkcXpPiSHmaDE2vIy4iDD/tATdl7g/DEvANL/uV5ixmmxHlwk8QKlhqVO1YHeA
WOBbjKtJbZ0OlienMxwfNF7IKjdvYVwosOz8DxStLqd6AweeH1GKvbHYbJpYrTA54xVbAvT4G9u/
pX8drBGtZJqT39R3ZlVBoThpbyu3NiOP0uXzbkgXQErup/9cHTBZN1m1jF0WD0T+eJVvWTUXRvWc
Po4zdd7jRzmUaxEalvcze/o0Ttq898MoJWN+336e+7J9TMY2JYv5XqWNnQusX5UAJdTGIHoR1XfI
FyclDzzzdTIKq5gp9kyGeIqgAI0ivm9RVc3zFq8KfdywBIv6hzT+ckVB27kKJXNzHkqK/nLU27wp
zp4K2HUjzBbhvT8IzsTZPvR8FGczraT0YWlc6SXDerj3nkz2yLXCl4h6vO/8svkoeDP9POk75iPi
rFGmxXxLAnoh6iHe+jmDqJUQ6enmouOJ/e6nEWn+gx8Uaxjz89OkesMpWLowENHRng23KghmIghR
dnrL2XJqvUg4VYUK6S48YyDkksLDH0e9Na/7WHl/+pljtCQDrd8zqaYHsAAmUG+bNRP1WIWis/xA
Rwky0NiyKwN95NMLjy4Ey3n0m4HsX0lHWIbETvsmKV/AZikMnN+h6G5R2KnEebLBMoOJ67mWwbs6
XAKeCEkExCW6T8FrvmtHJ313a5dXuXqUbyPwhoQSHGFjH12+IVqqejnVtsfiIyrdI99N/Z5jCaAv
TK1qiV0nJvfvjELORkR/nuecjfgoYDCRY7VbelEGO36WHL6G1z55a2xwit4ODPLybyQjSlIg46EU
vj634cGT90dtqY/Kszw5QWreL0DBy6YSk1ogehM7SZtKC/4wcjur4uorKfPI1PVHJdNazw4/qZbO
NT9Qa6xcQBVN/fXwmxZ42p70YFdMBnNmfjHs3eNPNvl3DzoP5Jzm+tVJq+HyJjOrc/10rgt2kPER
Yz1ZCAMjvmsGDLJBP2Obyo5sb103cjv9x9KZLaeqbWH4iaxCem4R6Rv7GG8oY5aIHQg2wNOfb2af
Outkr52dKMJsxvzH3+gL2LyKOuVwQNDHK37V0aOZNNesXl4Kwg28LnrQ3nSLzr9fshMIIIQa2vvg
e884ebTUtphuTCw1bgJzf8WgXoaZcYQgkTNYJFzd/XO5uBgRLotA7KD94F+ZnAizi1MAUQfnsr5J
JXhMT+FE1ZrwhxiNCB9FtuOTfDPiXFWhIilTVXO5b4rpk92GP6YNJQ63sk0f3sasAdhKMcNoLD1f
Xj6mPAelm3ZkoAhZfi07zWOl12mj0oZHo+4MfXzZdTGnehn7LSYQLS2I+9PNKc9MCdvOjXbZjZXN
W6K7iqPBBS2TGE/kT9Bv0yp8fr1Wyj404aDi3T2Ilmfcoeiukkf58oaTg5t6h4BBc8kdAdLokFIN
2FuLTBDeUOR7klk2J1OQsSDNYP98aIRV2E5kjOS7flBxCuiiNzEoy4HEVPyy5nT+IQ2dFvg09lgC
QbMkhkBz75iOAe1OIBaA8pGhgS8o5En8JoB4+FwZrrUsdedY32GhCzOQ0cHB0xsdcsk3eMUtNTH9
AFE5GCuoO67li0BJDLYdWfBCgCLAixNGLFOXpcxYqtABDlfyd8bOCARDrGmWby3/YJfl4xaVR+wH
zXXLBOkWrE3cHsrnPWQpUINROYU8Pqsx2iP7AuffTnQSn3fu5tRMrsGDLOl2Kp9D/ToFiWFx5lB0
x0ub8Fxsu9G2IDSuPTwB2jOhu/rZv+ch6Rly4wI0wRe2kYdpWZ2HHMFsvKIsNh+IhNBRnlPIDsn7
5SEusjPMeVK0JkgBJ40xBYdhhzXT4ijqevQPtPBjuXX7ggRRtxiwKgWDgmkmeypIAcZ4fYoNEvdS
OiIE76bGFp41ZK1njG8X79enqjHRUbw3LLflXtuqxxFQWQ7t1Viym4PzMmTNW8RXMv5AbqWJeSRC
yi1ZAhf9cThcNlgzID/JGHSc5S2okIZItgFbg97S+OMmOF+Eqxv5vBhcUIUiZIuefs/ZHObK99XV
RpMRwBFtrh/y1cqpuqevC8+mIeXEmrSPSFZgPgcSpwW4du04UNTJcHOvkOGoYIKHoCtChiCuFr4W
2wcRqKYcPur0wWHsobnDaTEqcMyj82yev4jb4Uo5goye2IAJr6lu+xp86f6v3PNjw6F+huVjcn15
10fSbTkts5OQfs2PkKjTfV2D4THn3nVbg/lssrTZp+0QkWkKbQw9SzXRnf5b6wOFjhFnYvROifGF
pfN3u+t+2m96ISxu7vmnmhyshb5qqvDexTJSyMXqRduD4Eo6A+BHoN7RO5J/SerJpLhLhDB3Ugnw
CY9tu/9VrcU/eAD8Rmcf9O+ZjhNTTWR0D0chfGJCRCVEnFWzVyS2Nfze5CCvkIo570c2kBH727RJ
Nyw/U6JvV8/BbS7rE+lEOpKX6tgwQ/Pq33DBBG1xZkiYsGrZ12DFPd4Y+5H5C+xDD7lsgV0ZHJzP
3gatJTagNsQ0r7wXdKm3TeObd5bjavOWuVEvj0pFHG7rHUEaVlZwdzZIuGvDl3tGuK8tK8PpT9jJ
cyA9vC+7trffht8/YeN/IpNSisd+xpKOoyAa0ovbvtbCOw1eLtaIqF/aKQ4luOqN5bR/rt/KAs6M
0YuTekXAORqdzX1JVrUW3RiOQrI443pZG8ohuI8ZfWXAWkIniAOb9FOwEq3xk1hDmLhvRTnRT/N/
QPu0dq0JGCEj6cwg6qyMYa6NXCYCL2TVicJaAtsTyqbsgXPD2qBepTH+iGi9CNqQFmFDVxFDxdd+
oug+q3wL8G8ioxWOLucaIZRPU+C2a2D+Eqaiu9QLbLctmMbngoV/qk8rWgZ5n8hqRFwPFJKnR4yT
ho8DdC5jzTEdBI8YUqoP2SkQP9w84QyMxhLYks4J9JQYAgnNhY64KZ+rfJFWhOWqYAcICihY4y0i
pofLZVbfX7S7wav+UTloUI66r/cIypdDcgcyR3oTJWRANkWKDyktLgF7v7yA0fWXjPXaZFQn/D54
uhrmIZXODN9T1rMkn19lhxtIAmNMoFo3cYuoXMDQQVaBZDQF7QWu+GFEhsz0iflxsreT0TmQjsjd
sIkO8YAjbYhkJnaT/YpA6QAu/OQZ9/sTzxEZL87A/8KPzwn3QSuZNZfOyUzGoI6n0hO2PEZTbkdF
GhkZ5nvMPkGcoptK6B+mzQyvjnSq3qVRgXSfD8gFtHVkHfJ1N6OjMJBch0cdZ1pAMWEdjxASQjn0
HXHcJTXpMzmaaFr53mZ++zreIjR7Hag25jhMAQiyo8nrR/mGisZ747t1Dllw6D9tX1OyNu8gww5Z
7NgqGtusWHArss+0TKmrQW1sOPIE79oaOmUK9gk7gK17ERaVcL2Feodi9Ad5ik8X2+UHp0/vuka1
bdOvET+LkzjYHAcWDJHDv6dO7NHlKMpfnPAMmwvgz3x84OvmBCPrJBwVs8renbdlN8k4OjuMlZO9
e2ZEXa6a39xbWThPH0+zTNtKYtB+NN6KffltJS2aH+hZLo+z97n/OCBRnYMCC6453avbZnO/uhEF
QzRaMpC5JRRzeLNMN1sW7uXGnG8w1+X/G27K4FLmYM+9qePovyvkh3h9niGYvGiLwB7i2YDA/eKy
RV/DTGjF6gkM497O6iCjJD+tor+PyYs2Nucm8bt/H5orQEcSIa+kbMPeoOtcdJzxPL/S5Z0wnShx
IGKKu/h2NsIvuRK3a0PRLP5R7jfShP2Rv3P8takcUPz8XRfWmVju0vswJltOH3iGwH73zD6h9wvc
lE9pOup4Ep/fK9wKj3qbmkgobz60V47M8q7hU6LqQ6g2mmbP1t+OMosmGx84REgdn/7CYnE9obcI
2W2MvMvOOifbshaZ+JPyS8wgiIVkstsrvFr4x+Lvb2ZIEcLA4UbQ9Ocqn4Iyz/XVGvUVt5M5gkkJ
v9c4AXiTvSL565I2TslchDLJp9yJJ4jL55Ceg/FB8hAUzusDXVmyYuyjYmNAARK0Oa2ZDWJC/H2N
+OZ//8qGOxJce9QnXMax2XZjcaghdY1wljEFIH6MR+HeLLwLAk6WSePcAyb8D/1RH8b5XNxr7TlB
FsQu8fdgNzy+Mc7VWXOoKIaPdBC5DTeCBp/h5gZtvPgCdJ+j9/MFeuUIxCe8T0IQJebEHbX58H1E
CEO1hKmwmBPnIGI3uwa6t4HmtvlQX3zIHgPG06dHPPiN72Y9hYnm7I+6D3XbxUKJYxq4s+AAXEXv
/WOLGyBuhh+Bw28wF5yQnE7LBR4vrUTGlfDrUHeMKbTFqHMYpeKz9aGyBAPhvWl/b7GjdZbwwMVq
M6FI58ruCTm9DdhuwE2PxbAYF87v8zAvcIbF4WD5wFXCJh87Xzz8X/2UaSuKTKDTjDP74gz7RKwr
01do2PNPGP0adr2lJ0OrhEJRn25hp1VE47jwazSXp42SN2Y+9HCGTy75iLkvNtEZbA9uNU+G+Smz
aNcxYUpQVx1CDl2UGX+T5r97ySRjmHhSyFQpN08H8IC/iVn5962ImlnMLfHpT+IFrSVpP3/SkdLO
ysUPZG37g+XlxJQZb7RQNjgQ1+7IXtF+ClYUjHZr7/oEIu6SogU3ngDQnvXxbZv/PknnW9OvRXww
v5VoISXFNFtg72y3lFa9aiMr+sHOknV2h8yfl0oGG/NjYix4BTR69nWmIhjj9Ra1y+9WrImJ4Vvq
5L1CNHBhJ0HK9ZUV8wyZ72NC49wWRu9CN6WNGRFNIVAPk91NcTmNQTZyFc5cIATk/7D0t/xMtTC9
DJMFuF/8lLShB//ZtYs6cIvF58jJm8qK/2Jz14r94+bQMMzU8KdYcHuyS8quwebISszDYgD+dytF
M5zzj2CeyLD8cM9VWYMfYvGJgYOnNMgY6xuDe2/YvrjxNHsIbZnwBXoFawMD5B7PxbAUgSfkl0Fu
OfssfaMli5NqsVj8PcU34BE7LNvT316ClwRvwpb9/+vguzxUsXY8xcIpXokRIHY/NoBTn5oSvlul
vUENsYWBSYwcvnIRm9tcTyw9kHVmvTr4xZ6XOaO+X4pZ+vdWG33OUYuuO/GP+I4gseD1Za6YPYEh
y0rnw2atjTVtOZ3LEZvG+8DCw42AcAOxN5dCfmrrstuAbWYk3UykI9svcl63DG+fKUoKSGy508D+
k2zSjolitr3csSa5M7t5eDvb1qSwZwtIYvytsz3G5wyWaVx5s3pwss7GZFuLn7NA3WuSg+j09K23
7k+7a1lh11o6eHebtso5I9u4pYSlbP78reANCOl5jZEPDVaXb8F+ovgqp3XNwG9mbK5sxcXNzlaG
X86HLxX5akQoMngohRRbwJPEXz4scjVagTYj7EUWexjBvBL2KvTaEQVO7ivx2hpMNUGDBRbaUE5H
VhZRObACufTO2Shee6CSMxIv6rhsvL3G7ObviIPqoGCT7XbdFxUom8s7xgp/c3cB5FGuvpzHy2G2
fUmJOi188APelKPPgcZ1LqqcjOM/pAvxN3hYVOh8dDHXMwCM7C47mTrsunJR4js9j55/RQGLHUzq
fN1PfCaCy9uKgojmlwiCgMPL9ztXsX+a1dvRtmChnPpKVhOiWh2IR2ipdHvgaL2tnx4EEQDOsdeA
q1LsK/8wD6cE1I+wTOtymnsNlvtgR/pU3/HuT0e/pUxGSt/ylIwdfF/+jSoHvb78D+PzFR8E4A9q
GnbHq9MvArexi3N2yrooGzTGFzxBstw5X1mN31fpcGAN7EP2jbqMxfqI79KMt8bXcd4eQZBxJX9s
OYKwQA5oN+UFDAVKhTPkOqAF+DN0De8eIjbEVFCzui/TGZ+wGZw81po1NwbnLUhLhJVPin9kZE7K
aTsfO2hWWOZPcJcyxR8DH65l5NE4PtK2zMop34v+lSGWRyx3HWsI5iuEo7zQPETYxx87F0JS9W/c
Lf9uyWu6hcYixFlgPTqEfwF6tthIcdGjJYaM89cUfx8+HWm6GiqXFwcUD2GTXEXZbSC/FQ6VqEsY
jQw0IDbsK5nSmDiCVGluxNkpspasGFuxDv235Aj82Wfi3g9k50gYf02ij62mx9uXnAKtG1RK6p0q
BP+fPGth7Uszhl479ljq3s6WTJGIxx6RhTPoJCRxsOU/j69Cxwfo9ekYlS2wXW6Lx1rPyANzwFnQ
nHiD+9h0jmvhr2tzyoTjxMmXl54ah2RnQHiDO3YxXFCK3oZyRGUqlvyPw9kSKQLH298XnHS/5yni
p/f5IU4Zr3ywu+Iacj7kIwUwn0Kotq3mrhJwIOgh4Vb3tCzSvRv1ZufWMXASEFt1Ca5FVNwdDlLS
YLuwP+eG5T68O1oj8qb+nbN79vLG9K+44DGJSfL3bUEeIkXX5z5Vbw7QKAV/sdClhD0KWWW9srYE
YWO0/1xZDeHbAwY7+/vnY5/oDq+H0kUITAOPsGhOdS5IJ7MUCOFxW9Ksn95STGRICJ+4SSURc2hX
kws4qk0GdgI7D406wW58F2SD1RKpUSbhezKalHhN2aOGaNMJcfSlNS1QLzl3pGYM1hkLAKkR3Giu
n4EiAESE2gODxfJ27xjTDEuIecGFlCs9oG11RwZG0xu7+u7qDq6qkEeJZJIahVtoW5nShiRBsgZw
EiDBCMFI0hF5gK5qzEk7fh+49gZtygN+EsssxXgstjfMPTg4qQQ1c0TGRr97JGjwIIryqjImYVC/
MUrwXiNin0ke8N/xSIZIh8S2n6xYxK0X5g1HlgcAlo6yFt00KzXgxYZdDHoJTBnOZKTWgcWbHPfW
nGjK00TJzgFHERbbz+SNfyPV0h5QQ+dgzZDkPa3H3OUv9MqzxFjSw5yLM637Nj3WeY2C5qA/F1gd
5LTdZa9KT9874ibyVOCBZDsHN6J/ZmbYP+NBdp4i2OcItxLjXn75TSsgZnPgTMYFAJujnKXjf55D
InpMt4+jFNJawGMI+zljUnzh19MgC5AmmNPThnlBdhN5ZuSbPt0L5iAnRs15VRbzBPXp1pw/jsQi
vEDJ6NxUfgtRTTBkoFEsfiEup4pwVsATKdN3goVIwgTu9xf6etKRo+GORBJugnpdmmAaw2NVmk73
nI6fIjECsvqCs0Zs1FnucY65/47ssUPTFdnbHPu0aZZ8TAcyATpv5l7n7OqVzkTaJChL7PGgeURs
etWRtWzsvLGJYu26Z5dN8pgmL0Knq9RknhFj3mLEkAcIj6nsLgv17vHoa9mRXz+fDUnXb3EMe+bU
der0nenQlyT7/IGRP6nChgKRK5uxx6/wOzNDZnKBiBn3xkg4+t6cYcVUWRdezZEtHg92Ez3xg3rY
7nVpkQUCHFL69xnOKzSdAjE84WUB/x6rae3hzEjTba2n72/Rp9q04QZjZ2hlYAMYD6m7yxH1GA2f
EwppebdhLtxhzlEVrRWG0Ye+PIg6FG0eXN/bopkAlvPps3KP9ofNzQLamL4ZxPrgMwGJGVDnWReD
jGmAmDjOw9+1luBR4NVo1HHaaOjgx/okUBkPT1IWbRovT9TYvJI5YbJbVCTj2EJ64EB2mD/WAzLk
KebEUYNiY9LiAkbzWSFg3bZ4ItOnH0hvv3zYi0Xnd18BFVnYYOMHcoZNQ1QmLD6UjmG9fK1JXmFA
dmH3ddK8Yl4m/2DyC2P6xYlu27oMJajW9HXKwLoFHc6Ukr3AW8YdfZ2UqaZ7neLkiNBNxpBZR+rG
elKv036PxKNHCtbONbd+b7vYGs9a3e1rkrhrmJy20gY3XXiaMA5iEIl89MXSTWTRpFz0JOVwIBsE
vi0f6ZkZV7dB+7dX4DCNDrR+La8Boj1NiVyn6yKHb52V+vFdNf0f+MW2SQZPTLGINFIutqwzKsTi
qXZQ3CfObB59BMzuHp99KfnvDuopTdxzTCTKZf/mdHOawj0idJ06rycFyMptuqzNywMFwpcauECb
/nw+e7YwOURIpQDX5Msf9LJscGM1ppglyE40Eh7mUp2XYzZ6ON0iGINFnTOy7SjWu3JL5bpgNwdN
BmVWuEHElIyLBW9AJXhX6cOhcDsC/RpesWefRJCU+Hx6oL46YuGaE1htLZXH/FJHpocdQxMXabk3
2pCgD7iMXEDfj5BUR+yR1IDBxlWy28W/LNgxogU45L9+4RsgCzVoPOHbHt0d1DYiEGukTVmMaI1z
fJ9Wt5Dxy5n27dRbxj79b48emzlZdQdMYMo93Vwydvbsv3it634/Gbu7+wrw8AxesaAjzVJpZPCX
0SLSjnmYMJDCIq1jNSwLDq25jnPRS/GY3xzGoWqCXrh1oLMlQfUuCE07rTElCvH8Id+sc6CXUIPZ
zOoNIRtuvyy2GP/AVzzZaLM0p/c4zyF1sF8LK7qFCoQfghOInRS7ebm4/pYRk43wQoilDNgu5mFD
dq7OQeFfqHXE+WT8dXJ1nW04/x6lVIyUjuYFNjhG1sXYbzfKyXmk9QpPUSQIv/SpqXPVEKAI9Bam
/O68qjBo8njqBs+Mqb4lHwViNx21msAo2mJgu3MEibqHjI4S0SUV0oB26iRPNsJ+kpQXwoUjzpwZ
D6ERDlINUvhwVGDcdI/qBnncRMgIrKS6HekROB9cewipryesLC+gX7o2yME5uZbHT0iyFVQgWHtx
cWxD4j+AHjnfsZjBpC44YDYmLS3IESKssJlKcxSTVHFWl35CpHj8prp7H84A4KzZuk+0/ZZUeHZW
Zgmx86KZ2d5/L+XXS9saLNYyOzz/O3L8ATKhU0GNpk/f32ReVQ5I/Qx9JlT+E7Dov//iFoWjHTRk
Y399zTeCV4NLAQBM3C8ekvf8hiQw7efd7ByMfOmP6ED5gYjFG+TUfK7rLU7/FCkGaGFxHOgksQTS
02Vn7n0eZ0Cz4QuQ2yKEiO6fBo/evm+72TijnojQmksewy6iE56OcObB2gbniSf1A8wMG2E9bc/L
fUaM6shtKLsxE4i6b44dMDke5Di7SG9pdQgfBHwEMui8DQQ/ohzPW6LRiU4ZL6G9W7dYSl9WVI6n
VbnSVsoMZnGA+BaH7VXxRVxcDLQPFqnuNHlSvH4xX+RcM0xTTE38h+DzuH0ICkcgY5sW0c3v+Xr6
1SgbtEwYjCsgBqB2lCrgEdJkx5o1hgGA7Zrp0FwF2fp+L0eyU/qoNq2JAvkkh4rmsZhpT8wVJlXh
NisL0aloRHg3quqQPpO1HR00TmHnlk47GBCkjlYJKdRAolVvJFQBCYegBIjVTRIHGPacY9JgY9B2
GcOmwSz+wh49eexZVlQoKlRJDA/Rauc8QDnO0krVRllnifUDPQkUiClJjKEo/2kRfTrnRad+f1n0
w8SV71/WiQgRetmskjYnfL3yXCbbdGi+37EuANtnjGKvUSeKy6WD16Yj3FPZqDSOd9jWEN/LUYaO
C+MqLHxqwfaUsJdvd1yWyH5yWLPPK2YdzbnNp0iK9Cr6LbR6I3I9IKuPlkUKqeMOgD1aOrIQcVJE
u7C7pxRnCQwZb6MKLx5+pHPIKcQelpX8c7yZDggahQwmC3ihgCacR4kk+Uo5reSAMz8xkiPzh2Wy
LLJR6xNGGuBNgoarwV+fhratwvcFAajfXou8Pi1JD0dXpNCFUubVxoAQwxIzzpHOV2R+5aG1vGx0
1T2xAuHJI6jpT48m3p28uwz3Q86TDJg8oaiBzCSWj4xusVg+4GQJrIbKBZyxcKh3dTO9mam7pTLi
kdLa0y0xieXd9Yzw+BN1nBBk7+kOGY4JV/BZtQ94uszcjJjV4MRqx7TM8v344bNJMfXHzwmcczza
346kO2+ijJUpAa4oSfBVpck3mj9qT6mScZWQmsjkHKFk7oDK2JP967bysQBldo4ipitFGyBWwutw
Gf28LhDE8A4Nqmh8/7lNmGXMCU4Cv4DAiw8l5mmsGrw/S8OG937iDqD7xn3FCnDf5qiMPLjfL4Fk
gxvyQUC1mZo54Ng5uKASeuJxR1uKeJYyFtwDWyCn9PXj04CAzhlIsd2XQdW54zTHJx9uqem+/a88
KP8VoavgAozxJwfSDxEP0UOm3QUJsZiMV53kDiVNi+A8u0i4UXr9vlogk9MXW420vv3Ycp9L/R/x
dEyPLv6A+lC24wJktXT3PVRVp5l2daUjDRGIDmgTpv1RM34Q4w1NwAyFucLeU4EkwECh8SrU6vyt
ev5IPTGOquegAwP8bNvYMjzw8KZwbmqCEFpe6Ivjy54vteDSxcfRr0zSh5qySgIj0vpBKxkMhcfm
epbGtgWfh1HaTc1QcdtLcEtHvcu6NGrmlMzc4sueEA/0bhall8MaYwbK2IHcQxOjEFwfoElwhiJp
r/C5Hpv3Vgo5J2NvhRHCOeC0gxIl2oFcVcePtoX2IAhfzMbGgEF5+367LgjwK59G/EjOcZCtnl9l
ClxlCHuCroWtHrSPJOPUEjYkBTYuCzZQIKtPHbAfg5a9WzYYZglMClJCOAOSYmzzhziyqrcz2HPX
mKDXjBa0Ygfq/FwndxLOyqDYYJoGpwK82q04sb9sIrcIp4Y/TvbBawKtf3LMzmi52BVf9mXDf8Oo
howYamPAE74HYWZzzkPNzoyHkw0j92xlb0LUXmssMN2PRpEADFPGo2rOn/4csre/EYN5bCZKdjka
yw/ERQQ+fT0xiLyhC6dpP5x3uD8v+24Emg47bqrDdQusj33MF6RUHPBZ4kfnxIEeywjMQNrgkT3b
kUQbaBmaYMY8PWWPY5XDcakbYEXQiuFwHFB1FIwmDrGkWH0lhuFVPp8UJBvZ2wt/ERQTgBNXWlp4
cyyvyoL+13XLygAvOKIljzSFTGQm4LAF0nCsrbV9k8ZLbIwrh/nc5KKGA50Wcf4XfZQP6y4Aptuw
+bPjk4UaoxdyVc4R4NyeEnX+ZT1aVImpOqcRLs6r+hcoikKetl59A2/CU8F+zM8nwSxs1zVeyr/3
H+WyaiyXrLRV84oukO6paEWpTD7Z0QS25mBSBxIuQm1zsLSFooi6jdWEgVvhJMz93Qi2hHpABFxu
tH52MjOL/IeRkAzSYXBclYjV0e4zoMejASyNPciAgF80syQt6hluWKQvHvfpZfECDpIBKC5+DhvR
aR803fvdVmG9boDJb4VrQtG8eeYO2+6S4sM602zYQC8Bm7VMNnlCdtHx0cwYxJ97yS4NnM6ZqkAy
CRzFhGvi4cChyjD8QsokLOo/dfQ5besW2/ZQFyitQEx6Jcxv/HFoxjJZtwVuHEbvyvxbcNvvPiKl
m7MAM5jPBDNEy6gF8MDYaeyobIXK1gw/e1V0kwD13oivyC9vp47EzsFnwHgayuiUy+bmCLTGHHyr
3d6ptdU9SL/1DgfFYefnWZRUCrSpc5uqQD5CqIVLCmbHGem06qDbqbhi0V/sXSbgG8B9D0R8DXgy
1M5MLNgzwBvhwEs4/PJAymgJSKZv69lncQuBhto6VUnLbIL6/v0YYBMwgBt3jGGhub/AEOxFqz6/
C+G2kYFascTVAcwnSLQLKcQj9lCT0RYJcdYyxy9Qw+T5ylS5juNWWrGNgFmxVwPwoFonyUSoPj2I
L5b92gyx4mjRGYY4DHwnDxT3s89xUyOJ4N+AVxYFCe2Igqe4BSrFjAXnJpdjsvAJj6t79LggGDaX
rN9ECJ7fX58zYAoqxFLQcsFgNHx36CkjiD3PrDQ3wFy9ihgrGSHF267foTpaXn8VmfyAsECfA0rz
MjAHiuHFfQaYoxgF/HxeWd9NXh3rIU0vBP6/HPRH29FlTcwsft2iFDOh3SL3fzE1ad8UNIqo2bLW
7+mL+bjoMVCO7xol2RDApVRZvZ/ORxeoeY/qHe43NaQ8XhHx+KTzlbAnPbTIGuNnciALekgpvJHL
qQDIBY2H516GLm2h5MdEhuM24aRv/DaefVorvyO4q2WVltS7uImj3c5njYU5JhL34TDmzp0MGFy/
ikVw3PSEIqUBG8VO5r2+QcbLRbGsN76uuZSUKgOSTolJDANQP8GSMAbpPelHOhyQJOsJ5if65Aeu
WyG7FUACYmNMNOM3wRoHs40/Fuvc/Z/UU49lzwuVLhw66/2lX6yJ1nAy5Aw3Qjqr9zTJgL0rwqck
CbrnnI3shCi+2r8RdQuX5DqmPXyGxSN59y2nDUyqqLgOoJaX+LW/4Ah8BBUZj0KwkKuyUQsWmBOW
OkDd96dHkjElB6UQanfYQpROeTUr5Dl03zN7EXgIJFOxFSpdxGxQCm/sGgdZQVOIVc0HMjndGR42
YlhCtKCfmVg2XeqZZKbPR4L20f3MG6YgNsQB7pWPN8s0sQAPYFghp37GmDAiSTcX/YYGw65mZLCM
0rLo7RPsRCjIB8hoLahGB5VM7B6Xc3QdBSq6h4d/fc9rY0ChaNcju6xChBkni8PbhSFK4YRuvv4a
wAc6a9KMT1n51cBrf97XBsgfZpwfSJc0V/vux5xECOkvBauDgXYZteabjvFGiIal6F1GwkV9zHLU
YCSGbVW+r/Sxn+cXxMdTot1O2N184ictxzIa50LUAx8arHakoLEoPxFnX94Xhj7+7fjhYcaOim0Q
Xpx8wL/imwLMpIsHmL/vN7e1/J3/nu9YVmJ69poNHGdeBTY85MbULj4LeHa3606mH/sicr75OmPe
w8H2abvPzn0+ttSrsByUxbVMXhlZgWdcU7govitEGTxUDHNXZwxjxuhbrqte8m9Xf1CP9ApOL+46
278ecfbjJI+I+7Om4SJWX2KVSbf1e/7c/12slM7BpfplDHMOpH7eZjR+xhuV0vjDOOoDIoFKjIWj
D14NGfNWoYuJ6YW8qarDtYzfWDlzQBn/Gg+cAJgP6aa4TZ8N7H1lxnNh1IzvaxW9Lk5t5Cxa6B2u
fASKTTHOH2xhI0+5CMaRernH14KfN4TPJHhuMVUN9lpqgdPlB8vTwYJHU8EblSI4fGeSvXAOR57O
MLnIJN1RkfDQBEfuMi9RCdMeXeWkrRNzxvnr3Hm/z3fQmWh/3jiC83XKSDJrrzuDUd/xz6IXefdf
PjJUigIswfnKWVb5flShZv0Od5FHhWr5VAqHQtmpiWBRPZ0jxf0JoxJnDAQgH/dBsXSbqCTN6ycX
ofpYnSGfe7+SXsTDklGjPxymkZAKCN/dmgtGCGvpMTbrN7BmctauW6XzCHlpfTQ6aIkQ3kG8Q+CG
4Q1zgUF6ZYntSJtzesSp+YLsH2sEUxlxCr46BKqC8Rfe4xoYhUfTlOO05HIGp5vQj5O23cg3hNsP
IJOgLuKK9uo7GaTF+4TrLlkJrkZoGH76Smhc4gTgEnfpe0vsnsi9fmoQVmnp3dLrir+fjMWo3F+b
FaeCQgpgHQJcvo6sd1tBnaE1uCd3gxSUk05/7Ow45QaqkNTTFJOB0BJ0PYBb19hMyHRcIuzJxHcI
tzgKIRB7gL5Td5Y/kEAv6mAaR0CPJHiS1m6x+QjFThueYjYhbAvW6i7/1xzo0IYj/uN4qSacAtec
KFnAVEKxp59wFCHbhzXXo4Mqv/5iEaHo93OZS9ETjoj5umCEzqVQFQ7MYMJLkCX8hD8hxKtNvuYI
y7mZyKJQT06xnry4fvF+ZCaFgF4ykZRGjOqKeC4MJJdYeZFMLyx5q6PCp8As2MfOcLyU59K892Q+
yGeOSsH/gH2RWzQs27CEcgmFMOQU/jvMmjscucpXgk9DfYH5AdV5ysePIbovRgo5acNMhDUKnU/E
OgqLlTA9I8AWBMr6QvtWvomuQ+1c+dJCZhwlj6jFwhsfz5TzY8zr4dQYoMD5Bt3Fm9QC2Wp5v9uX
npLrq0K7Mlb0UVJxUKSqp+2oAONdSGL3fqn5WZe+LnjEKYGYlN51K+ACMgASEKGZqOTOQF7NNwoW
0avNypRal6pyV9AIRrWSPOPck/cvEGW4YgdCJDcA9cF1xkYPbIephRpeFl2g+TQqcUGBd403lI0Y
f2W5mNumlxQmwubMz2P8WvhVOcHwKSVwPuVtA94U3IcfO82KxWl12YOc0N+GekajCsx9JDgUJIfT
o+DNANcx4QX3CNHBbKgdLAalGKDn+II0xlpaS3N+g/OFPcSRAxnknDENRQ5i2J5xkmGU4ZgMM1b8
NLxNEK6Fub4dOZHDPSL8KwCnis11U35r98Gp6+X1BMteIpYJD9PBtTg73t/QnEjiwYzvlA7heH4L
bkERlPHgFbE2H4UkSsT3iN7dvEr0QApGiez2cZ22AYf9+RAayeDhxTsfpyU+8GuTXzSwpvT1oHU/
sxP0DMJerfS2viW3pImk7BLjpFbwHlii8T8jbaI8LpJr1IWvbQUhL2zjKhh5DW6RXrWq03o/HDVv
OBarPLusbhiEcJFYrN+P41A6vDg1zDksJUZyi8ug5Iy/lQ6K19HTIHIuLIPRLl92oZXcAispAvEu
p80zZC3atodhPloX8TW6Rrft4JnvibLQBltGxDTJXTOu/SJRFtaii/JAD9TslI6SS3BKH6D0dDdw
iTg8Ys27b+SDnunZLRiH0CHMjBsZqhYfBWXUUj7wvRfEy/kl4Ff67XnDN4w593Xz7u37Jl+iffNO
qULbcAvLNTntu1CZf+AyZOpy7KnL1i1iHslcXkrZkBZx10w+s6aw+9mILg6Su4m+MuM8VhZyUPtK
iiVvqqU5Hyx3xe9J2S2WM21XYVrh0SvLhnkRDN6om945Q/lqoPDD8sz85ZP76uoe8aIvzG6/Cq+J
5GBg1sEEzGdFUvtNBN5BERXQtUgHLDTI5FxhfIkaYoaiZXZJi4WVMdtWDU2UoMY0g84d/k9TGkpR
DVRFBhIJ7Zm2xIIJ3HvRhr2HSKmK/lyrPUBtdmdmyz1+pAjOw3E0QKs5ozz13z/viIpNmiHZcPNf
rO4YV11kzghYWqCV6aLTsotGkFpmt3Ue5MFpeUuQJPH1QggKJVZKl2ZxW1/W5se+UNl5bx81yRe/
UoQ0Lc9ZsRu+ivDKP8/Liv6ckBqg8fh7+QsJB0mO21hySZov8/v5M0qLXRGW4XnJb4b5DDzvGRlQ
2ILnT5mM0tHCnFmLZ8T7Brd/4krNgNmQPNatp/gq9slZ63FoTo00/6AQ+R9J57WlqLaF4SdiDJKC
t5IxYSz1hmFpiagokvHp97d6j1Ond3W1ZSCsNec//8D+jpYHgeP4tr67BjOpO9SUinPahf2i8EkD
I4NXckrbXAxQ/6/qCyPNYlfaB8XHbBgjB9mpE4K1UCMx8rnZgMBU5An26ykPIMw7ipcM3Gh8MVLy
4uNoja6xJu/+c7pHtLajNXU7o/r7xti/T68II+JlGio+aOXE4B19Qs3n6Cy/k2RJLxjoB9oWc/Ox
9TXmsFfG7AM10LhAD9HrV0bGHyHn83OHkXMdPv/YFKDATv7Nc9g8r7zmpgsAqTW3EJNkyHAc7ymT
5xVyXQGVs66BAbHhLgfn7GsBQSs0yOPm/GX3fU178RgmlxPtMAgGwX2GOwWh4nPpgG3lMfcww18S
skQ69XtRzbK1inXE/diSTkhewwQD+GAQjkJEG+R6s9VM9JkaIi7kjpcmTDSgh+Jf63/mcQgDPMoD
RrfF1Dgnq4KhZAyzgB1Bv3IAT6znQCfvnbI3FniCborCVvZ0ZfeNGiroy24RaA03haD6YNLkwjfN
bIa4wBCmYSvTN+zZDwW23W6pYO0b0GSYBwkHFMids7jHJj32Yo9fGYagK4/5YC8wEtDcGaw8PZwd
JXj7jE5RsUG6wQyVMQBo2Iu59Io2STRm5akkTcTRvfodUar3b0YNkGx4unRkzaDCqxr7Zn8XOkPA
WPmKxJahJJ3jCIYZJFYPrRGzjtGaegWUH58maEHojZR9OocPT2/KMWATbGl9AEuekUa6WyPesh6+
ps2+gQDJeFtM71UHbAbOlUW7CokYurHejQfQByPs+DZFEHssNRCy8XRDXYmnPjSPxuYaqKZwirM5
A0V4Ebyoy8RDWiRzMBpxcAH+ebf/2vHSKa8cdXS8XyTCIDjst08ku2x9tUP4yrV1SD66fm90Mh58
fkgyGwNDbfB2Rhnf0h+GnxPV7MvhIEBgdBi1I8mAPXlXaWH4IOaSypPCFcBrydvAY2ODbh+fwPlR
MM0EPxFgscOPuN51BXAVdBqeJGOZ5FoY7YG9GJ5w48kMb+iy6cV5YWgfo5DfJHccLGE8KxOX+xqV
lvdJxSwuvso7eoLMHvGJyWnAnNFtiR2AY46ceRgawgkY0oH9RG1vf/c3PnNBlfJ4BLK1h1wCRZ6D
JVRZqIKd2Sydv+eALCe0kpxdhfDthNWdCUz4Yep0wENikkyYbF9dAaBZkDd20NVORcqkW3ZkJ/WZ
TjW2a+zzYLAHQvgiOWQ2qLgIK+FtAX/uZKecfxsgAeZxHzhDkDXSFRMG4jdcLjDI8nBxmMdDBdRv
M1FSMaVoLD3kwjc96rkzFrwwAtE2Dr32WkFkBsfkZkMZB2u6QgODcBTEXdLoLBkFyFT/4yrA1AfO
bbKaAdkI0ziKKOpuZQ8lCvTRWDC7hNSBPwX/CnaAIgfvQ9QBcMLZjDCQugoGFT0r80gOSboiansu
gGYM1uD0lqiohdUZxLXYk8auWA1uF9BdLrF7JMrQagq7gvAjKWydWQXp75L4xDFl3JQMNtIVM8xG
hDPhgdeLp8sfLtC9NcMTiB2ixatQiPjhhcsBOGfdbCnrliOURbbQui6yE3wQws3cfMNhhfXwdKlD
TQ+snKV5zmcovX7Gnu1mCxKObJJ4nuDPeDKHzCWoEdEuoZVWHYSbQJVwQ++WFnFzP3v337XOr8Tc
y8yU9hhJm4ICoc4IJ67GWA+wUHACGNPw1swloCw4KskyGNoEDBwE7unsyH9i7piR+AcTBtF6A38Q
yj3xkeSoM7elf4bH9Bb8BRDiMQNE+HP0/viGHvCeFebcw6mGrYhTTkoZpyS8YpDzEGmk+ai6OWBO
LpribKFOEHrjnWyQxAI9UfXSqJ4WX6yMD6iCcaYZP+fYE65ENuooYKfAqEAeiYT6YobFJq31/U8T
Pl6kHk9ry0bmyoGA48ik+x+lZrQA22dArDliIoloR2WgY2mScFirJ8/ZtfXxpsF0piWTFXz1SGCe
TZJvtk5tUgHsYsb15+RLfCXXo4ToRLsgP0RkMiH+T63OqQPN2qq0DZWDyn8seSSWrWJcDSyYXZia
uvm8n3bOczUK5YGDv9Mocdu1jLUnRhm3cch/gE3EF0rh8andPMhbB7GzeI7n+OTwIidSRb+OcR1k
NmGHq9G1X5cX1t3UGoRDpvYArPYL3ftz/AmUneLUXDCo1VYpxuGrkoWPcQpTFAJ/lgXhJRFo3v6D
hJ6RhGdygQbJpiSL+lo4j6Dfv282ROIUH6ptDZiOqdzYmDUYA4RFZt981dbJQMbihEBNt54YNmpB
mDySRT20GVx4L5Zs/sSz7IoZIqdPheQccMvOaO34muw1yIi/S5XTTUIHswD8qsY9I8uF/gkSdYx5
Ou9pYL03cLz2L24MhLljzUswDBzLLh587K2WTGi2EkkTHEFZG1iCwRaavSCzwJIBCWB+CO/A2LNz
zSjy+tkCRwRsGkmI44utDTLWhvUOFsqVqYhxRg69r5/rsjmh8IlnO9RbYXdlEtYfk0hLZx9U1aEm
jOeIfHTuIPIzjO250vUj5MET8476GTJHQ9T29ngJxqQSlRrrIX8ZghU8WH7KdotMWdRusMHxEjAm
j9XDh0cLdN4lEx7Dz2WnwzcWCTyRDddZzlj16742rI2YYJCtxzxL5L5I8vgRMqqCAUJp4pSIccxQ
H7IZE9zDllW6MF0PhN0nlJkVgvlWWreYxvOOU19C/Tzvproyq3cjMwDUBgKCSAKySous7pg5x94L
lGqZ9dtEm6X01feLhAc7UrGo0ZwWP4TqPPxTv+GHumjFnlcFX071Hs09a+PLwQTjdjCkBY7JY0OJ
sLt4JREhKK84YF/kgDwr3wyhB7dfB7GQRtX48kyv3lEKqSDO3J/2c6OVS+gyiq/3J/lUDHavDl6t
sTI9hhflF52F5lItoVWAwDJjgk5ppLngqCcNkhh19J3KjAgcdBXsrxRuLcmVQmPf4/nMrfvEw37R
z+pZnPifDooMJdxnlR++2INi5Z6vsoetqu5j+S284u7Kw3ZcDReK74K3hXjHI6GCIf6A7ooHWo5T
1RhhAbkqTFpiJgyFY2pYM4Vw39wHgCkmwk9oIKBhmBY2i44WdJnF0wb/+/faTNzh7pXnVjrY5Js4
2TypXrvMwrhdPz0vAxXywUSpwxia7xkNOCUIbRyr8jB2BgvCiWFmIQPJ2DC+lSPPNDLOzek7PRc4
n5ZWQH7ZBPBxwLgsaO/eF5dJQSY15iv1oBEMdscjyk0f0U39VdOLevM7iRmlC2eQPmzAXJ7lDBha
cdJkTeKO+1y02Cp3Voem4gRRiGvOmRnw22HSIvVoN8bA+9zPr8GiaBnDVZM0+UnaA7MmmXoCQ1d5
hWYoY0yOdaej4e2JUZl+KZ+QHoylGTQKQxJnhBO8sYxfK61YM+BVcLxrqCoG+GwLR3GfE8NNxGCS
VrD5Ep0Jk2EsiC8O7Umx5jlSnVmLFQf3NRPg5z/G4Euy3mwccFbZ5+8k3BIOgux78fzJKjwPzMvz
92EVk/RvhNjRGP/h+otGrll2YMDvrWZsPjFX/HcMGsxtCbYLFs1KnHNNeRiDLAFgJrk/tLnC4e7O
mwkN6FZu6RSDp+ixaJkGWBD88t9kO4xg7k7y38GqwdJuw/gXJEfz5MLpL9KTKBzrg+0zxlLxZBjc
8HKb65GGd9u2mBirf/+bJ1sTZ2IooTcZMVYx0VY1LzZPZoMV/xQ1P51/X5d/j2XpPcLSuxOfOTGD
///PgS944mKic7ExT7NzHxBiwF3G6G08WN0Vp/hJZhVAQo1+4XcYpDOBK7x8xcNjIFQ88X8MK1w+
ccAELeDU8YHf3mg+cIAtwm8IrMP+6L7PgDQX8Vop2UQO+DP/E8/RhZ8Sz38SUiwFKOY9ZQ6N4HU2
ODIR9mJfO4rX08FKin/gx/33A7Pu9GZiwdTWzTPHYP5Wcrc59fmGuwUl4QtOBNQzN1NciT2XG1WP
+ID33ycSRExI2McdwCUXBzAbn/9JvNEPI0w4sYfAnw2HdsXpJU+XJ8PXtMZg+I0H/WZYz17qqbsr
Y0hAPeOoj3cfhvXdU9PdkExEoOUbd4w3qCJRMnt30+WcjxA9txiAwQO9O0Nc0jGZ7EkssEdP5iHj
+vzWnXz3ZuEEE5fhpBJgaTcvL6mcGgXRy1OQ4ht2h/WINFPAu6Wo/Jh+3Q3XUvEB6HnSR8v4fue7
kvqPgsBasZGj1kely3rCspw5uuS2+uU2fw738tMib2aFGmxa7gkohiUNUDKtCteKwjce+czy0Rg8
x5bFPaZuXgMm6P2YzuNMKseoOGfq+E92p2fyLQYort8kKdgDKTIXPRt3KLtDbCAlgotP1Th8Xc89
upIMIaEPwhevKUb6AuoFzz9CK/RZ9vuq3UYxhJtl+nVrnqoYh1pry8WyIA5l/FHtHxNidxG8xgeA
OXMdVpm34vQhOxL6bfEIAMbDvXSfrP8w98e3VQ6ZAmaR9icXfsKsEkshAN+okAMgSZ26ytt+phPn
p6auZ1aRLPvbqhm4H0z4U8QVKH7wVxnnlPGFOzwTRUIFdZ9/reh1Wn0S734yx49mjNQKguPu+110
FG8HeobrEC9wxoCR5EVdNVV7DFAxxiUDZXw4K9fDXxJZf7XdOPr50bvfcEihwecd1/QHV80bjhYP
VcSLGUPUtvnmAUW+tX/SYH7fdZ3EA7vYCcd6zclhOKWPtaVhhSk73RWxsrWRkTJrkXoYBi0StYPk
oGY7YJ1PXP3Pd971Fsirpev2AP/cnzYiOeHKlG8857THYN3opvZAxoShS67mtfsCF+i5IU2HQJVr
w+pWjZWhPrNzVsK7U92QjlmS9eptjWeFYjaVZvnAragjR0emo8ass4xla0uYQro/PTkAbu0CGnPB
G1ZBWmpPugUlICZVa9nwuiU3Z5mdXvqMhHrUGY52lPuoxd1mqSjLyoFJ7saJY4C8ugOEFhA4xpaT
985tF+pjfd3iYb5+Igk4O3COp4MZwGh7yN7T5A/WBnamVUIg+jbH7c7Xyj9uwdiFzoYDJ1Fo3KCe
4nnqIn9fsHqxpsasVuyPzdJFQJ3hacfwedWUTewS4+q3qTe/3Vxv0DmhRyoOEDlDq7HVvpevb0CR
/c0tbZlOTTqFTLHDCseNJUv7i0B4mrr0Z1HbiXZuxmq3d6dtjEFyFugY1LIG4Z1rZ0wgn9W8rAHE
yX0q/BpDVqqs4SThJjsahiXfj9yVRuxwGeBFrISxglOP4TfIXZSpxsBGPxuZ90WueMdreCavGwig
yf230ZEF6abzugPlfGeDkc06ZsAPU4NPvewkOjNurQLKoPcF24z0S2Rmp1ieGPOhLfUQhKGTlulq
pCau2lpZcez7fa1MepznPgQKJQO7ShejCpMPcBsTxn/jGuRRDKW/Z3z4JH6MhIFh1N2ufpoJqhUd
3Qhs2xdbx6M4yu1SJaoB9YBt3FyNMpXOgmNt2BVeS+lgnj7sG1rj5pdy7OZ2OAfDC8KmauCm/HS0
ecIXE7ojAg/+tOcye2DOzpaHs9njGcnaBJGUOU3RFKTK/hVvGLJTs3xxGx4iukHGZ2ApqkJTTUNq
HoTuONF+ts/1rQgf0EBREHr40hqVhx0XcNQJQyXm/VymGIL5BHjDvUz/shsGrAsjHdk9gBrw52YE
iReW6cMqW2y/g0Lzh2vCpeIOXk0gUzp+8ZKX+rGKnOqGwZojYTc2v3enSt8YpH7IpkRFyn9RUcH6
0is/h19efxYabJuCwzUKm3SpjAaEPC3Soae/g8+6x32nmEf0reaElJyhbEcaJOXB5s58GN/3sBjB
N7YijbQqWsyvE0t4KWHf6lo3xad/1GCs/C1/ugIXIh+kMHoxKMbhB6Uh9vlDmwNuZcq0LWLr/vMa
LqXh4TWOfgfqwnyNf997REbyy/3Oi3qn1ssbZUxv10zyjyeo3x/WkYmWYWRjTwfZRB/3Nql/UvhE
RCeRrWL/YXGAQStNoAa7xHtAKUWZSftqJa3PZYHwaTiwQN/1Q1otXr8PxWXfheiCSWbNQsjJbDBy
ALV1vzi1I8RkhofrqPX1b+6HJIcFYi4CEFFSoYAnVkFBPxUHnc+PwxhmlmnrTFGgh0z6xXfFfSgv
YuqjwawJY78KBw44OhWTbmPQHrwocf208anCXkQmHaj8AGbgv3D+n+CO7ewxwMbIRQSaYDwJz/cm
Ijhs6TEz5qPYem8b0mSZRHdbNC0Uh+zjXCO49WCXN/hN4fyeqQrPb+1co9G7dsUYiRL0quxLWJZo
peE3AaeEjylrhL7WlvddcX2uCvAStttq+qpdGVkgddFve3c6DHsMBmxmAg0oZXpU8WSTZMs9z5Y5
k0bWd0pTEI20BWwyqPgD9B0EyP3eRc54fvik0Rcivj/6yVAYMTrTIwjwiZ/jb1d/QhJjbqzWQUn3
Y+C4e9NQ0CfjjfDYkTFIJqY55O5FF2usqLOfCwTcRPc83/tn7j8P9G9iVEski6eG/f3yeSEeDwZf
VysOAI5dB+mDBebmFdKCZr7YVDcAYuBGe/YZ23sq8gWL9zhovfzu0oxB4DIQuW+w+YMrd+OqcV4X
yGIk2ksNhARL8K1RLpuTLJ0AclMzMrr8LYSmEWLo+wTh4IFp3wLmMkSashU5co6JhTgXrWI9nBcW
2S/mOAxYXnbaoEzpJ5C03p1twJRD2vZBujnYN7cTsuu7uutq6za4yP0R9bW+bb/esIOG91oNJJJG
8ZViwud8YBs9GezF3gfAVQWY3797dVJ8gRmnkB/bXUUSB2oy7PCRgeoKPEYd/Fqip5wOc6jDETqb
7OXfze0HJXZrP7VrDT1J6m8cg4tmeggVnmn0oMp5q7OO9UW7n5jgMV+jzH9MRv0EQJqMWyRcqeq3
xNSEDJDqNKKXvI+7NTIEZIzlbABZcm1UPtgz0AJ4GKDge9dNX65EIObpK/8Or5r7LHI+jYiiQMQg
LYTESoJ7Jai32SeC1phVWKPIDKSE6x6KpzdGp1g6rZ/d+r7BLoIlID4kS21SXJB337B7XPBps4ab
+o0R3H64rPRzZQSo840RwJWxhc4/aoKkxhd48rrjAg1F4wGxVMdnt3wF0mvV/khRUR5lqD8DW2n9
D7kTf4qMtEbY948f8jiPV9/XqWvo0/0KWyXTHUSVdCH5KmGXyyn03y4Gw88Ssgfk7xLKfecoiFgv
anVtEiY8ekQqhnwcMeSEm10KJw6VKAWpmbyQ6kpURIE0hb4PARDYirtfCwYbGDzDaqfyM4VIYLPa
ZTpqtEtF1m5FKAaUCmIDzMyH6TdgRlJ5BtNjuOeGA8/pWRM7LFI4CSNCGxsv0uhuTEzOUChv/uFu
flP8KjROMbBhv1awSDAdPOGyHzzh0E6UMQoOHPbsGLrmMESOwVB85N0PWZiuzM/cfHuvy2OOJhHB
DMjSyMvmUG/xVWfGB0MMan08NmjAfMNXYlvdcvpkplNctuxyVH4UnpPv8BdnAuZN2Xv9pQOiVyG6
NJ9Bx4UbqmhXUHqgD66MZIVy3Lz77d2X+2DkYwI+4gAoWD7rNy+eM9jiIcBHlbsrRViFJyDcpbBY
AYcrAum39TT3CMUfpuzHwYFroghu4QiCkcxUSQxLwRQeYZJYD0a/zU8hTb4/2fLlmkzGNjF+N0zv
ZyLIt2OOg64HFbb5EO4L5WCfYtsGUPmZvBtERfRdYzl3BnjgQhcy0ZgwnsP6j1+7kzhGtuwjnnTm
jjOvPmfDPFSw8qvtL/UEgb+wCUEEqaWs8oamw5WW6aE3IcCOb23Qk7CFcA1YgGkP8osPIyY8GyPS
FUwnJ3XmHeBX3UGhvnLCmEwlqlDVmnnUfV3WGi59oka6/JClOCEyyYPBhdr41MTCQeydX2p1Q+Cu
CO6BeYU/stC4Vt0aRSMDCnyWh9O03SWLlPGvjGiam8oTuDx4F/6bMGXtof/cPvfq8ss8hIV+6KUx
SeTEEgmB6HfDTgJco/waLt5Fp5dqvS4JTha2dik6V8TDNr4R4TEuT+IfdGjNtFm9UF3eQc8I7Jua
T6ajeFFgNA51DnX0FCcsKlrodwrWm/yediIyr81mJpj9JxxmALWTGIHcQ5D4oB1yWMoeGh7c7RFa
Psrdz/hjjkm/I4KLGDFyXjpQbzzQA4L8OJl4qUKpg16nND4HG1vzmnVk4LEa1BycN+NwQqJgM7OI
Mt6UJ/hcoyPk3WEWVmHywojkYmYw98cQB1XIWL8kpZGWpwejA0nvWPj3P3ziHu73bwbYDYj4V0bN
jnZWtsm/tEc4iqvjkYcDzab/uc9qP7dv02RX4RzOukGSBkHvPlZwXOKajax3pk3ubutxyOf3SN1l
K06oukMauFIF5YlVS1pIi3InaFD9rt6lzIwYb/L8/CVeQhU5M0dRFvJqtOEmwciSDtwjZ2Z8g583
S7aGYE58ZqSYYYYTxVeq0nLVbJAY0t6tXkCYTNDaE/PFjZgKvxzCbRiM8zCVhOkm6K+g72zc4IZx
qGFB9ForP+Qnr5kpf1bqNqe2XQ2mg6l8kp0G/kqzeR2eh/yQu826itRtt77tlQ008uizKucA89Gi
xqC0WryP/bbfqgRlT2XsO3btCg4yDiTfDU0HaxAb6gOC8L661MtqU236HdtbO493bMUwzQFqEmYO
TFdsfXc7AFPnG/PK71URh89PJ3mUZ2550pmAMvw6cwGYhjV6IGAp0HzZn5O8NX6go+CdNfipt/0c
QaJ6iq8F2Vh8t8MAKySX3VbOxRTwGiz+dek27anZ4O/cluMmSibalEXWx8JskwJzAViNnxvBa+jn
9VHe8tY+q/uh2jw5Iv8fVFZZdUiWbBUNpg+ZyJIJf62i20F1GBhgdQKDDboC7fCJdoaBJpwb024u
bKusVKfyxALFTGxXM3m6z/hXGQQeh5jMImmWA89lC0uTeckFnfTop0RJ/pMhtF1UkDscuAD/mMuY
RHz+QMTpZszoPTX9Smd3tFKkVORitq7yx8TrE5n+Y63/iryUdUtYJtxeN7t0Ca6jHsOvlqksFmSH
z+U7ssJuXoTaNuUTRzdmWktGY8j9GqgO08+m2ClINWhqo24Xn42wDG4T01e27TqeNHPTb0791LjW
0+cOrtp+BGkLOBFYAHAAGfIctNIGjqS12L655/3bQpCqit/y730cYPCrutj8IuOjGsfgAH62jtb2
jyK9P0KYlk/5BdIHchcG/Iw7fmEVwKrvrwo09xcaV8HDAHaalTsYM9uHCjHD/fzBR1J+M2YOGh8d
cxcBy86aSPp9h/1ffUQNVJdjQ1AGoJJgEst9w7CaQ8/qh+q1opbMLP6pu3xCdefCg3yPxE4LzYQ/
OcliXM+joIhgxiAcP5iZY3gF8U4ThlBsvnzB8oLbyF4LR51dia8XvvJIufA+QAFWCEPRGoAGOyyq
Zc0iHa7GD7hz0EiyhCLuE2JkcCK0nYaF3vML7Z0AEvjPCca8MDAipuJP9Oe4g1YWGra7Rvv6z4cM
t4HRjOfkt7BSQVPOk2PT08BG1Vf9CkYufDLzqCwG+L2pzsOr99m0j2Am/jThcJ3M5CjeDGBlxdAt
B2v9yAQSj+c7I1+e5cxuj604x4wFhqUWCzrNwpVdLHkjQYzhxwyDmEtSgWMlwTwcqoAIYmSzOXfn
4XLkDx3ab3yuZ/RFPfJ8VoMdyCNDUb6gEvJFT6YzYL4q/NY1P1Wlm27Si7m3ql2JC/yq2RUr8q+H
WCcR7HUZ/btOv9cvtrLAkx/See2Ms9IH9Vle1wc4WPPvsjwDPPXn0bHda8viejsB5tK69efXNb8C
CslwSdej4yOe9Xug3ha6DJ/tBEMTgLWBv/vbH+S1vDaOiBqvDwa5CLNO7f7DjQsKl9N3uiLE+Vgj
GcTUBrQYuLcf00k+STIEIxnn1GboFXmCIUY4UwwpAo3pH0LlhYKl7Bh6xTa2deig+RUkDyiOmxDI
Hnwp0Dkr8SHdqlG3/C61I6CifE6DwUyNGFbMvmEdkADOIP9ARFRJ8riO9G1GmgEFL1U5Gw6gJ5Uf
nDGQKogfiuSKQhnNProRdlZIOyBtmVBd4mRMR6ZhnIw0bmjXA0zVxXaL6LjhWsWJPEHHI/w6bgjt
sbzGn0Fc67pzv61wMP8Key4Lq7yn7sC+h7rNLs/urSjk6lgwBqA/4NnAxJouA92bySyX+TNgHiFt
6N3FSspGwb5QsHYLehlAJnwe4RWFxxcQiSmyuTHZIxSAchgCH/Urujk+FnLsnrf2xA6ZCg9Kw1pU
Vvu3o86QPUFLfl5oy5T9A0dVCj2MHIadU+yxPuNZusIX1+s9YOiNsI4RO2eF3C4o4EJSsa729Ru3
L6ECll8oMiEZiQeJrFdgBCgVXOkrHTgf2geOIvjNCKGrjWaGQyeUmvI/jgXPRizYv2xKarKcNqga
59jgUMK0wug3g8AAYRmb3Xqt+yZCc6egCsdjuHQU8WmoF443Lqk9w/H9N2iCkmijiZhBfZnwjocn
hCTNuuywvmH8saEsYZXiY5e75wYPEJhsWJPA6kLRBpiB0Pz6OMFW+XYu9si7G34cS0wxZExaMUs4
Dn5Yp58HwtRPfFhY3DVUXZjgq3rHWWL3Z/xPYcHurznxbpaG5bw/xjttWkSPVSryJuQdSykDRKSL
HqsmZczn1J6YIecBzFa4C7N8Iy2wOuDAQi0YQthjZYBfcGoeyKCovZzHMT0qP/2WNXy4ux946wm7
KHc0YZsQOZXNEwz3oBPDPZZ4HZ4a4EIi0wTSAxQqIYrmZKlEp0Aryv5dlh86doaurG/CB48mg+9R
NPDJ8z0KghHSD1BtD3JfghoU29ZtDT0XP8IT9jOvMoAo79Oi+6Be/R+imwg9KXvEkAUIMDkWvqEE
TbCvsHmpdDRCx0FJRh8Go4E1lF2FL94qw30+DMwurh8YjOxKnBy+YUGFCaUbtnFGlF6eMupNnJx3
8rXcvXfl6ZmJB+YsvmdsAufm8ruuw7dwAgrbP0qa+RDL/3F9fe84XLo46RSFrM89PRMzoK/PNgUC
wPnmACkwENi1YIwhFaP5xx20R4okDhykPBzSud0hguDWf4PfwewMqBx5nWnBmOKEJQ+fXhodOTe/
CJgYjfXBmLa5O9dX8rt0H9GVXO+GMbamOL/fMDYbM98ZALpBLs4Y64l1gl1P74GbLbhXOC7cmAsV
NvK4zwNPNhFcgQSV7ZWtnxegkMo8SkQDxuU/NwGej/u12N+4hBBiMeTBpgUAhE/DBcDuRD/xr7FB
WsI3fOFzgL6yOL/OSFBeZ1YDFjt6CzZObBP4ekB6YxU5488NDPB9uJh9YkmKeyQvgrBcbLUcBUS4
zORwIRnZ6EFE6zhAmyqWygHpZ4w0cZ1hbWIdFi8DxPfa0ynd9RXabh4HvYCnYL/HlUFwfMFp/OQH
MxUuPFTPmKHRlupvB+WbCBaTVR/1BwmMebZKjINBwp+MOd4UadODW7VF/77o8fuGtwihsGD+e8pH
f5+X39AB0sdxv/LcUhyoHbN2LyvpF6Z8ko7WLHnNX7cd6vQPnhIA11k5xxSThXU0Cp88rcmJC5F/
4Z/U5niuzmRcKZFgYyGZCrYi5DlqIY07oJSiZ7+GdJNBYITUigF0N8Ecsdwl36NODMJoAcPt+3R1
UGAvyckA+2p/OC0kX2Cb+xavVhlSJqxcPvwQC8F9Sxcsh6w+TwJd6IDAnFG0b1iR4Noq5/SEBloe
7jsSRClNeHKuY65p5csbcSUMQw0Y7LuP7At/WgiV/eMHqO9xFCpvarQt1/MC/Vt89/V3hOjbfPgb
/OGZfS8HiTeAJJixKorkh9GiNuyi9FsnDxD6Qt1JqIUokm6IBbnH7cmtDDbtlTUMhyp47uyIbCqL
XHjmjtpJCa7DEgpsmaohKQn7Lj11Ua0F5EU2dzshrYgcE0x/qN7Ih0jnZAvhnV+GpnXk6tCwlmgm
nYIxvztMAzbb5B4sKgLAhjMU7AnxPTtcL8kLcp+xT93Jgalq/EDAatzHE8cGZPFODe8PqTvRK7xN
Pu7k+YCxNTD83eAMF/YunMN61N3I50F+iJGQ/SUMovywrCmLtkgc35NJpe2k8azaCNQPBvELTB47
URycWsfFOBuVL39DBM95ZtcudzgqYrr5LXzuYW7vI0FEifTzhTJRBjSzj/lzBOunnu6xInGMxe7I
loOFAUlapd8ByRPe4JLzo+CYfG1wOt4L3bAL+spZYSHnykCDy7km3Wx5t8uHAwiaIdlzvtIJn691
y/3OZtTcSLmwXsHgjsM0OyC/DT09nn1x76B6LTHSwZCgKYJFg0MnenPlhsOs4MER2ZDJCwxfoh2X
X21phV9UYUHTggUPWw3lHuZ270lh+pMWuwST7CDhgkUhM29sCHA8aDIyvcubg4rPpCAekmmTBngD
6tzs2ZXFpTmz3+DwzpIKAjy+21CIjAkSuB1XNRdTIz6xti+vmuTmiAM40xRjJc4V48WDRZHWBuPX
h+zRVbCyGHhO3GfVFtsvf6Jvv/Y9egYiFSz9GQTaZmQbmwZWC6isQYc0B2wr9qjlKsXWUKAD4HHx
WiX2Y9hlLlAOLids2tyBKicXp55zTHIU9QiLLtos3EH4x28Q6258pPDHOvlF4IvsfRg93Zi1Wdxv
SEM7LEt405RIwGP5Z9OSK/KOvuUe13XYtxiXpBKybkIOYG4EfG4uYqixnOGYMcRNCC0xvvLJZemQ
IKCljY/sEekJCVgvApZ1hWiy5ERhywKBzJvKl4KQm4EDLfWRfsxNr9VxAoFDN8bQhxqXkDR2rBrq
g0cDJdq0jhA0nKvibE6JwGdggzI0BxcCskMetTt8i2xYFLEZgxqLKJ+RhiGAzxmki7sjlmdCxool
M0lxTW5UNi12c+SVS0YG7MFcIMZ7UURMPaAyPibk38BqzPBIQyoPgBG/59ifPQybDTDBHLdiiTk/
7iG1JPKEJ25qdLoCjsnttPPz10x9eM3DUv86apJ2Jjrv0hLjuRfZJ2NNtsu5PMsrjj3rHRUWagQk
7NZndSNf2y4MT6/tbORoeVCo1hDYkcD02mH/op4e+R3Y5tCJlWCIL6kEzdhqXOIrlzg9Ah1ReOql
WC6oNdghYDkyyAyls45apJmmnn6ZmuS3O92ktIikRkgoWZkPOOQJPc0zyuZUQ3x+DJ1CXBYWMsgw
F8p55DcHhH8BQ6S7m//EHs55wt3jE1Eu4fshoZnd0bfr3ON27L1XpcEHYjr8LQOCqnBv1aghdj2j
FhFhQ4lInxWSd7kyHFowj4EG2m4KYXoAvK5OlBBsJ2ZIYVZERG646NbAZZgwW5Ro2AK84/nwqjJx
4ex1U1nGf8EZnZEEYcvG5S6Tb//ckEvFtRrczF/aHGouXBWHR6q8fJMM3VHiPb4OREOwbYpXSTAV
IHKgd8kLBzCcz80uhW0nCH1Nt0CQ2Yhtn1Y0oIpy8Lq7QGPE9HjkSPBPMQJKIFlYWGhg6nXoN6Dc
73UhwG64zzefsvwHcP9CdpkN4hSmNKHhY1/NHxeGdN7Q1hx8K6bYbYblWQuL9YDBEaGN91k+dApq
bYfrsj6lPj5oql3cvGfJYI/MzwB0hmneAqo9xsEZ1DuY6A9LwQkfrT0+InhA7SjrRZg9PQizCjxG
pJnWuzRJ5nDyihfIlcn9oYeiMLKzJaUwBiloTChHKVMlPPCeLh1EPuUJOM6Eb80pWYlXi5fc1tr5
BpIO8o/GaLgkG6eKZ9y2wgqUIBpcWQS1XxQMyGL5D/vC91zZVDN89//fwWv4Hi7FiEKRytLa1w4V
Jt/+/zP+zBHgsbS9r2+qoH+PYg5FUcdf+ZPveUXKzMKuzvya+BEPoqmhJ/pXf3JBsRq8/xWceHPR
SUIuwCjDk1x1Tjr6/w9kHcxo+N34RLmDrQR/if+IAoGPk3s8hNoPBXpCgitChtzrYUkf4LFQnPGE
PC0/poblG2pGFjS+oarmpflVHsNv08DzSL75/3teT9SZtAIALoVoQLh46cT54pjwJ/ibqPRpozjV
rL7woZnaUmgzBeMnHrZ/nDfxQFIGUIEjUjAmbzGm4vhx2PiT7ymmeVus+Pj+0PDxMiwN/Mk+KTbc
QnRr1CX85AiI/+/ZuRR4PP/K2zLOaDeopAyS37CApVvtx0cBeovWSPTbvAXeEA/+j6szW1KVibLw
ExHBpMKtzILzVNYN4VQIKIKCok/fX+rfJzo6TgUHMMlMkhx27mGtb+V4H74BX4nPgOgtasKGnsCS
z4fhMwBfxk9c8m1oDhr6FHGPP+g5BQ3iUxzJAzhoyv9Wk5fkhJAqrI/UlMtvTelCnLz+QJsJ2W2x
naFjRJX/Cns3dLGAPVFJKkYLkI7XJ19qiDKGXeMce+9UEsFJNCDvgG4NIyCRSkUUA773ny7siY5m
p+PHgy4SnhqwrrY0NEX9YE0kogowtT39jdPa/fzOBX+8I2U9L7D6ipNQbH3o6QCL0cTM50i8+HK+
XBqoJcAJUkzofuhBsI9//tBIaIuebR7uA0yIaBOwN/0ggWKMUT7JvkfMUFfuKC5H/sAywd6ToVQW
Zp9PRtwiKZmeuVP0z7iJsq1BBsuQ6YUCUEfJsix+oVXFRMNjJKUWRIwkoAt/HuYmoqiF/Y2z0y/M
4MfimIknyJBSgL24jOUQCmxoKnP75cfh2S8HGNCQaSIgr/EOcq/jRoQcg2WJjnhT7uGjBcSyDzLE
Kaq2KBLuIzQG50O5MSbZWoFkoAzM3YtwKemHPgf4IuLOSNmgE0CDcIuY/54rbY+SFU4ULIK0wR2c
NQXNAdkqk0wbYQBL55eN+XfdpJqtxgTlECEg90BJNkbxDLmY8N8ad1gnpSNGkn0N0+5UZmv2kp0X
Eo1AWwJ0G7ZNi8mCkFUtLCapb+5bALiE64p9BZ5U9S9hicMg5rbMuynhrRfplXfT2ffCkEz36i3M
TQ4O2zJTw/sJYCfvhI1wAiGGypZskONhsYNn+oWvGq76suDQLY5vMAXC+5jgHfB8YL4lsAit6q7x
H8PTlJ7y3lwxtcahJHnwUD/xVoJcxmPbMQVACgiCFgBTDGAR00ZvD+xVHUg/bEbLM4Tjd4cqEJEG
Oj9rLO6be2lh+jiJAcCA1oCAfqaF8WOPU6lP1IFAyoXsyMQzKiDaUB0wzzMcUaKwhToRNSIipSDY
ZiudsNb78dTsl9U0vnhoJ9B8PO/984aVp5BhQnZQMUFEh2SfsWkTyGULdoN0BAF1rwd6usOZ33lm
9iQhoAcUD9PjU989aWRaypqAakIq0bjJwmWXJrJymJ/91188qYR8QHxa5myJx6g85/WYPra9v+vD
kScPENzceosvEXELRJV4JWBvxcXFjzle4Dx5Gu29/hMlwQUvbZx8+8UatkzgB/DBCRFarrqtFQ4e
/mDik/yNAIvSxbpBPqNYL3aTgPUTFJ4LpW1ha6BL9YWfowPxWf10WyGPe0JAX0m8pzoy15DNFK68
RKTARgX+F810QvX3fliv5emyyIhcNN0zpHLsOd4D+WpB9jFOjukvxVTY4HoQObnG5qq6TQOlGw5K
UNGxSEA/0qA78C5ek4W3dS7N9KsL4gLuhCmuYXIf5rYM/EYsvcf78uyaGMFkv00E5q/COj7NVZ9N
CNtdlNjvkvDFvpq6rwruU/c8aOEcF4zr1u1qnZbvDRxXUWbdw87DqTt4IsJ5j0/FpTvQmGHYOKNI
gHn3ovmoPLooR3QclggGJMJEG+G8diud7B6WlfcElEYf1dmi+1ic9ECV/CQnG6hIbTXH62BMLEZB
+H0+wN0Msp8X0Uld1Ad2N4e2DdLIYdPiN4PADW4NKtS71SOW/jEsl73cOb099DWZe6nXWgDSHGTX
MpEVTz/OxrCB5+Dq4dueTphBQLo5Sz5zLc4Nb5eImTS8Y7FXlko+zTpep5lUqtvePFxy2sfo0g7z
dvj0Kv8uhRKun/r4rM9Rs/cfGZ47s6o7uV9n1yl+YvhotVbZGQOYyZvx0ihuUarMwNG1lZ3xCGJo
OaYCAGrUPgXbBSBSQJjivflTzMDRKY/wJC6vlVMkVpIT5kKgSSRtMhFMl48NxUqh7nkhwKpuSrSa
Dm003LnDvIbMfZY8Jo0e3LoTWNMzj44DBnaYOFev9XdCYldc1em4gHPS+fjAOS+GTtQHT/C1xIsw
PI+L+X15P2q7tj12wptkyTEK1Chb4NinnBXQqODznCgH2WMP96DHwBUAd5yL6APBuXxCcmz761Fn
y6aIsGzrghIWUKDSrW1/Ff923nerWrNO3FtEYDWEGwyNp6HT6XM8i8+m32O1Yu1qhWYab8nmbe6v
VYYMMbzNwVk8EzgLJhkhqfIA9ytMEIg/rOXgoa60cprEazQ0yl6vXD2O8pSdMWG8g242VJDsj3g8
6fgWmIOOgf14xQQkqds0DjuFNLk8I/WGi06KlpRV7orZJcSlzKg217cxfAl/IvzRnmrwIABPWmbo
Ge9YVoCtOcjQTOAbweh+4RiJnVj4rcA6+FKcQh/JYf5zjxKXEUbcBLK3RQBv4l/WxTWCbzuhbxBS
2iYDVllCN58+kkDp0DPxXJIWT3T9yaBzUCC0ffgCVumxSmXWVWRMGX/D4WunstDrRNBTM5tY1R5g
AbNLtW6J5+ghnLrxR9d1ewQGCDuMCzbKRCqBxWS4TTrWMohJ3BN2XEsh5GNz7kyUx/SqCJKWDssq
BFdYlivv/BgawNUIEvo8BTfTV8iB0Ml8ynwANBrDhnF9FfBN1T1MXlFHt3Hb6j0hBQ+lq9ucpxLU
TOj0y8GVc/BgiFCZF8v6SHAqYYCyEAuRwTFpNn9/vT99nwQtpL4WSywLI5WjmV7hzeo8YQAnoo3Z
GR95Gy1sn370cK+lD3phMS3AXXjOC1rFH5zCLl5Bj8HmucfqWOMmptgADQ94BR12+MCExJ1FnIbE
YYYZlmVJcSr2puWgksK8NyjySdobtHgDQE2KNhePWL9eMh2t8QFoPQ32b+ht+9IfMZ1/LdArJjDa
wjCJ+TFbbdOxBC41jr6IU7jhOY3LUFs8hnJ0UYWQ8iv1mNaEQx7uDNPTIHUHyc8LL/rj4xcBIv15
TOubxRMzlrjpa95dx2sc+abK0dgJAQP5Aa/cXAggKEzxRWiP2fRxNNb6TkgPfjYsEqPfOZ7+UqHM
ZMFTo+1z3sybcUOg3W+6j3fPeTlYFvgQhDS324Bk5bS/hCa/CFxaEWczgi9yl1Cnp/gDwwL1BuIe
oiaenjB4fo5c4keFtMJJL0PxKk44IhhyRN58It60Ij13OHL5/ZVLfqUDIIdy/j2yBMWz8/CGVdXj
Ke6jdYdfnl+5zFhy2cthyfuckxuPc4epJ3fr5XWcuxp2lN23AH6gAOp6W+K+BSiLrftXu2Npjrlq
DjmWwKOGMfeIF7uC4glPb0xwBFgIUOb+CQeTVIRJn+7YYMSRqBmTHQdwYP2tbOcTPNu3byQfhNW0
f149PGlTL/F6Qh7R0ZavLmNtYIzNP5bsjP0MyTadZTlojyDI7trcNsvIlxDS+nDirPI97py9Y3Og
xN42RUtINF7WvzB3YIUDyJVIpm8Tf1qK5uCSVxP7CcbBnDCsgJf9tlc+L73MoZfUv9rS9JTR3a3G
tVdO66m27Cyb6G535yDcebcpkdyL5wIcUKR2UAAKrPP1NoGWp48Pvw/s5py155GvKYpdBt+CRuVD
sAlgv1RX4o87XPJR8IVpWbrxr9rn+86SEzQjlz0vf0WQn1O3byfgGUV1/3v+iFuc3d1hdeBxHiEH
8WVWPTA5WCq31eG+uEwa9p4gabN7A7hiznbmtL38yAvemGagVlSgZe7e3w8kw7vhjTveMBc+ObQj
bxckBdYUxqP4wM0hHRtT0P0PKYIOMQKEYeiibjQm0f44up0tuMfGaALG5yG13vUCbdCEjU8CkWbd
0e+2/DxiC3hAQ9g1rGu31wc7IWc9u7VAz3RokBRaLDgcDKcbMyPgnZAagy4u+Sevh7rmrVRb06od
dNXMlh1o8ZAzWUgJUcVdny3VYyVME1hi67bf8i2uC2TRIXC/NHS//DVGTc9lu5ayJNAH+Dw7Im8+
g5Lxx2uIwcHfnM9jTtg38pbcpfq0GOk4/ybis3CHP/qUGMKfkcuTfB8efX+GPClJQI7IHvpaGerR
90vS8jyVmi6ZnKbE0PM/NySMB4jV4sOQEfCTfHGGqKjOp4t+T+hG/PEKHMmdR3l/fqLU7zj/9jYS
cMKv/JTcPLLnhEeeIWGAw2YCJ86nUG6RiKTfxwg2nNMryIlryud1+Hv1ZUx+EX1uLK8fS+43zJxV
/zFkn+Di9DQBG+GxkrwmqiJj/p5lc2kmcMkQ9MOVObn9Ngvmwd+P75eZWtUc+46xK34ZhO3xfUzp
92Iw97a9FSOZLanumgPGr4ybYJ9FZYZcZETJ4gRKCraMnxIUxle/+MUP4QTRKa0vNtvuoTsrjlyw
zTXWxZLRwU79fMS5/Lm4HS/rN4rlzztRd8a5UAt8vi1HnqJB8MZMC/EtaCza4DvYrqb7bV+a+F+T
0EgIH98jyeIdSRjt34SManoM2dC6FKjust829/60couId2qDemm4GWj4Wya765Y6lizADDTUDtJG
xwVK2cSI870SyIPEYmcynp48antCef7hlqD7sv5zZA351pYiKftbJB+05DvyBXkl4e5KjNcH5kKj
UyziMN/R96kgwlW5Jwfe/bsWkfDbmcin+ExXnFAQr8lQofWuc6Qc8hV9+tMzYzY2osV5rMTzmmlI
FcskA5k1gqMcMvg+w4tshEpGFusfteGZb5PTeNSdAYPbFCoYFpAUrdSYF+X1ToyAIQYw0QHl/nnA
lyyc2ipntFS1MCfJGn0aKiwka03wnot5KSEamigjjNYopYHCQBnVEzwA7ScNrQgcCG9DhwFc3Fbm
VAkg5z9+aMKu4lzmyRgXF+HcfIdrb4p4CFXszQWoaKL95CG8mYEQ8R/Ra6WBk6ROHz8puGlwUIAB
1sVu8F6g2TDnyl5bFAtwhAr4PDrz7lIfYlkSnnX9H2mPYhHBDV8S4YMiAljQK/In1CpMecjFqQNz
j6XtX1BTlBHQf/0K7xXp5w5woTZGDH7t3uPnH+oy9gll9A7wjUStRksh/A+MX5SL7BvQt1U9lG2g
y4JZJjFcFpmoHIQSjmKDtp/+p3xDFYguCZ2gUKaCUjPmebRzmIXuL6FhBGuIvQQaRbZfKB1wF8MR
9qNj5MhbvT66WRII3xgwge7+FQBegXypEg/10QUjDuGp9PlA6GU45wMnzLBonIlC08S3o5Pwab4z
M5fAVdJn+KA8SlT65wPyIz2Ij8YJyTlhiuYhTvgr6zHn3zy4/HfOCNcTsuEGHZ8MOPIcSYzR3a/W
Zw8b+2dQ0CtJTM7VrgnZ2cSjzqYzYTT7VEHUAiBcHxGfhe0Os4PIiD86Kto7kwH7yZ2VghOOTAl0
f8YVuDOUCmbDBoUhBZibeMR/lMYQ+y4sPEHab/kc0UqaE4JXlkrGllwk03fkQl6kYoh/k3NJQFwi
skjGybiwmPtiQrmWVKf4zUHSDm+NTT3Px+5OKkVFSfpfmZ8TyuEOtZLXzH3ZkYUcOUasPR+NJ6v1
aUpbs6BcxmT6nWV4ggFERdB7Mh9QDkfOme048hM15pzE/EReoswdwfloUL+6UFf2ISP8lMAD33TU
imf+U54W4pzEGS7GrDSfrLnD0l44lYt6VVSS3RwLJrdJwh8ZzF9+2wsFHM97U5u70yRkX2NNY4cN
w6A6vAhgCyGwy5VBpwoEW092xLP+lxej1WgfJmMx6bAEfo7Ph0uj8A6iknw0SuCMW6T4nnzTcU4i
7lMLfiIX7vDSHHkHKv09fjPiJmlITG7fRzh+b/IqnPPHCWoOWu7/XX5z4CYFcU4jiBb5nFMEmxuO
3P8ev2n49XvCTdJ/H/mXjEt8MznyLMfvs5yQ4JstNfmXPzefKtZB8StPceRXHuGPy9KTfa65S51I
xB/fiaWehfi78+JIVUggsmDbwH7kc4enuPNtJhJQHml4kMd55Hv8V7/TL80rJAju/2FM/NSAalEK
mZCMZ/mJy2+5ovud+uq6tPghH7M0/p/WIxs2CQJT6tNK32J5DgGH58iMv2/GZCl2jZ93pxzSs6Gf
K+yD//dlSUd2YrH8tAgPkM4SQs/n7JuOXLlDUv4o+fuMeIyv/bnD+b+PQOu0DKfPxtVIXfIhUxJw
Il6Ecrimqtz6titlcOebOydc0qj8yjkFf8956lsh7v8rngTcJD0s8WKnjMkiH7/Cy5wfvgWSlJsU
Rq2F8DS+uFxzl/0fRxWX7U8hnPP3LZwjf6JpvXJI/jzKkfxopGX5+03ETe5wLEBjEDuZbxnfe5x/
c+O5b3Lu5HYrkMFi5LHRnAdpOH7jBxqL+6LIT2U5ERPHZ5P0JLru5pCYSpOeECghDWEP+aQkGYkp
+1sZzknPJ+HIH81Cgm9W33fmJsUpzF+M1ptDyte3LT6Zc5Os+BOPs8/8XH7LRdChhnwLdQcbmVc7
5WwkeQRaESDXbbBlO92LV6qrxw3XZraWXR8LAo5GBAelsq3jWP7CNoudExPCy21Bvj3bQAXN7yaB
1VNgsnD/gTC8j783+z28Kibom+lGTDjUkPZle/j+3ybi5NtQ4JJxQrNwpAV4fY7GZ0hx8m1AorCW
XPAavM+/dDxDo3Pz2wRc8kcyE7qvTy6J5nxbmRZ/3hzzSKPxLfmjPUlLlaxvblSCnS/fg4bjES75
jSryx7Nckpo8+ZWyuMMlrclnoD6ci7yoNL4GY5LwEFfcI8tvfjyBsoJLfqIQfuU+J+axIGrzk/D7
wc/AtvUssAgYCuigUNEibH1y4Xmaj/vf4gbakSy45H5KeNFHIaIMyRlZlhwLDCl4ISdsnbn6vgZF
fH/hs5DKPLJzMo/PTIwlMqNAHnkeKIZSUaVwRQE88jyQL83yPNAS3yxIQebcJtFdqEDuIk0HdYjo
d4fOqmO1HklN7pBEdIRPjSiSc/NI+WRI9mTE7/z4PJhHiiZBF1/qgxghn9zNIw9c9t9aodchKQ9z
2QAZRbHfrDlWBxqCl+AuCcjUENgT/ccIdeznlWjtRFSfIqmhVU0uh96RXR//LmXfMMDDo7E9GQIf
K0W2AQ4P9G7wXi4Ds+u+lYAa69GjtYkXOvXAy+vqwoDVRBlUCuA/04r4qxRzVbjl9dlkFYX9hnmN
6HcT7bqtWe+3oxBoNHkDuzM5Q3f0iM5QSQD3bbXb20j646pIrXbUw0EVwRQzBJBjKRD9oy68GfjZ
3G2UU6D6qcBYP7xMHTbA4wvhGa4r3O0H9W3/BDfuAoTEUIEGFThetgRW3cXx2AFGITOtJ1wik4yY
AhUjEgoWMIUmd0wFBeBBdgLYqQ6Mz1hV7AQ74iqZZHV0h3VnpQ2eLq9g9TDGSUQC7EH8cTvwLGi2
dDSHQKNkAqvHzQMUbBkYoO1cwzNO0LqNLz3/whTxV44uD0sWrtGHzuAZJIei8OJ5rAPvZl8JMsJD
T4f52TLGVWRCedlx9JudwyA64v+OOiWr3rBkftnfF4AQXhtP4PjpzoXdKz4UHqjKA3UMtAv4pWC4
5HP4DYw5po5Us6QjTTVK2Wb/nufdReoBDs2a4zbDzq7xnscLLIPuZSg5nVnpYMYLQJTo11sVWCC7
qQcnediYIh8AaOLFm556t7bKUvMmnSm9g9gnnEbsEXhHmOhocRSIP/H+Hqi7Bg8NS4+05RtDimGp
mBcef/H48fcCUM26yb6yamX/emGrb9H9z6N7JMNu+nMt+8+APvB4O+nkgd4SA+2qB2LQCR2VVUXv
QQl+LBXSLFUByIy4SqY1V/PZyoLLg/lqX4eXBX7gA2OvEEYwu2rOdcHXAXBnr+PycARBx4BabYSp
CJWoMsX5C69DPPDw3fIk+z2sMfEN0GfpfjVOcLvdnnFqwnN3eqaHYjtKdasCz2hzakWdTG+geZfg
Vjho/U5vPEVdOcDm54OO4d2WjMx8c48Ip8Yn3M38cmsofXlPl7gCjH7aJgAfLLKZZl1xOLZuGEkF
7AdjUywEv2hpNsmBGUBWLXQTCzBLtNQqCxtrVldFuyDArFDIVPi1e4xSkzAI/N/4fgTIgKE4416e
hAwYA1Z2oC8FZBSRY5a2yol7pqAOTtletVDw18MmLxjRgT2yshL/AIcRkoBGwroWyK7uM8CNHwYh
RlvhUG2nMTYgtngj2ll180MXdVCODhLAKu4kB1nFZIaS08n+2imvn3P9xx0C61E9mwMmhm251Twj
IBwuYuYywGs+iUEpYQLGo0/AbtLmF7bqqxQr2oBQQSh1LAK7XrRmpI+zNS2OLzC5y+PWAs/q7XWw
0WzPI9NrCb9RPIA2CSfjZiLGag+/YYxlCwMQV9yK9tLNZQYhwWlWEQWuAA3Vh8l1dSIsxir/kijD
ORlDemU7a1amfhUV4Hs2tkbt6beMUJXwsJ88IDh1eqeiTWQObm/rtnr8EYLGWzxrh9doRRAFYE+V
gNbG9v8G58FmSmfK4NM3Xg1YrEkgqMPtW8dN0tkJoEYFp/cx08WN6LTEoeOgl+PNCxRJ+fS1ydP+
9obKP0gHWtiZ9Uy3C9d748SorQkvsrPtHfCOv94gHptQUTJf+s8IH1zDYgRdNEuJHUSbN6EO+zPG
4rMd08setvH8AaMPiDYw7kDMV9a3sbq8zp50tZUSrkFBsvJBybpgoCdR3Obv/bbv0OT+gp05wFGf
OFoC+MGvAuILF25lWuLCNM38G4xXWKQZQdXkikcFekiF+LTWqqcNXmtLFHz8ZcOrCtU4yFlTiYmE
qJ+DeXcx+tBz6Hex5Eor2X0MEiBSCaSeyFCs9euZ6ne2yp8yvJqBBF4Xe0LcVn3tqIbw1+JSRd8f
3Se3WTVpodDqV/PnnGWRFYqPg2Kb78VkAWSlMJsSvAHiXF/5A4gtAQzuhqcExjQwmdyHr3l3MHoZ
Z66+l8fKVJs+wEVVGK8WtGWmsiRqe2ggryesOnhkWDi47oihI5ALs3ExRLUrVGt09xpToEq4+ftP
3bPEDLHjsdTP0o0GAqyYE8/+ZXz+LROrGWPmqy1UUKhn5uXZ0XfoCyFip8WIELta5VTYFWuW3JOH
bYFJhc6HIYKRUrnG7vpwT1M5PIHF1Ydsl1DzN8BPiRA8O0c5etWOEXaWOjC698MDN1gMwWHxGjwa
u+oOb2BTuqz9WutXm3Im0R1nWi9st4xvxJbzqOtS24f31ERbNnMgG4Xb1XWDpdK+uqgzQXwC3L9y
LnijwcIUsWq8ndvy5mqLbBjPXmspsZjWkBQEspxzG8KqhFDD3PZY6URELQjuLCmmGveO2vJ5wK4R
o+eMpNvKQMeHY2hfgMZlI2NOsCVxkkE7akW9kcs64E+34Y1QN4J3p9VhgLfEIn65+Nc85KBR++QQ
E+DBnDcyuz/0AkpqPJnoFcZqdOq6947TRHE7V13WKBYMfLFAN5CDznn+iEe96zHvId1h9Dk5dBrQ
SwhMJigKlSiyL+ObnZdlBn+HbAQ5G+q4gMkqhqHzFigg4eLlmkc9gppqwE+QLq9jPAXUzRs8FXN0
lnCnccDp7OcLEscGTox34ATfMDjrNkZbGC0w/JWW9rDPJ7d6BKBpSJprEjJRBRqBKf3J/Gn267vb
TPCHw2QkhyV2mgUIpLh5ohH15sXxjm+o+94yE6lYFyB7IzIIzFMcyd369xmoP+/BMyI2fb81mBwR
M9zXvPaA14Pd1XqmNvXW3WJKQOewcpmQVMLuWKwTr4+PijXpedEEV13QA2dMQ5iZLoAY0jm7LuKA
+7SbCRplAHvtS7CN55I3+WON9xLLm9PcJlMM7H1oQomkjUQMbGNvcaTCCj++bvD+qAJIDRDSstwv
4rUC1c3dL6dPnPweKwhE/BaMTMUD1JAFZSoYIurCbh1GiN6/R1dI1VS7dpBf8NBssEAznuQ97h1i
9ESTlsBTh1qwHm/qwQP+E43plG2VFStitdyrbm86qTZEdi5SiGDKbY9pYqPumZMSmz7gxj/MPqx4
a/hokXr7+UHy6CP2lt0kBBVV8LYIto77jc18PTpDMZnS/AxTq9h29D7RLGjmKb1xVcBagtzCU2k0
ZzJlNnQSOj8qZAdJJuB8RGjQFMGnrzhEM9hp0AASyDBE/0YDwefQ30/e1ss+O+gCCd9njmYx/0QV
u7Jr/HTXanjymf/ygO2HffpVhsy4HctAkARA8sqeV/Ao90fIdFMchQ9vp+v3Nhd3e5qdfYIj+UK3
GcpF7LlBNrUgCgbhO3bwZWI+j3FbQndqFUt5JvCgcCEF0sPFOctcNBBVSMEhqbEXQmroozxuQmWD
kyRkheFUToCus1AIArpro+1UMMtEjQlqMCAmOCTG0Nhjhpq/wsIj8iHM8v7cCFmpLfNIpz/GTmYx
qw0vmDHZwF7ulg/uxBrs46G6fm/oq2Hx2+lYJZJHXwrqjn3fdfh64XkQO93hGccquDvCHotNSZeM
bsf7mh+9xL4TK145rzlIeKFqv4Lq8AzYGW7brR5d9k0K4bKn2khOZ3rdVlsVs3pLLB34wNseNEJC
0h11VMSCKiiZHz5g4wD0bPNDObpO7sErivvPyKQf3xfPCBRvEFIcCS89u2Xny7x1di9AO+B5yvKI
yOOAL4nADIYP3+wEvPcFoRh40QFyVBXcbvv27+EYbxhLl518UKzOseh8TKBMRLJ7IqKJqHBYufuX
7p4JrUu38aSE9Yyl8IYPZhY1L/dBK959Ux4WeJWqmyxfF+VKgnRAHlpnXE7uANrijlLdrFKaXDGz
tK9x1YXohz2SwaKMy9k5z21ZuTl13hm82azl5ljP5X5XJrCcn6/GsgA2LIV0VIeGWMfccYkHXTVS
ilCCgXmQXYK4da9A3nV+MmWTvtxLNUQuiq6KrZ5mWQIY0X1XoZZJ2Y0h1z14WwS4i52ebFOGeW1G
I3GiZr9dQvBZB7BCEcOIkzlIo+ZIfY3evYw1iSiCQUuVbsrAzAcXYhBgkgQgwn5NanRF99dITmag
+mS/mbLozPZgqONMDX8L+CHZ3Qhv4Nkr5uQ9zUS0+LK94SKZ/TboOfRyek0jBDslnsQCeAlNUNqv
GGUaDpr3AfJeByhIeVOywWQf8TbXD0a3soqVv+pyty818Sk9qwYBVIqyVRJ0Y5PgVoBhY4jexIRL
5LvRYjjUn2B5sLTSu3sY6AyC4p5zc1nfe30QzOb6+PkD9kE+Zz8LmkCXQf2ybi/88x19roOoSZux
yCC/gwBMAnaerz0iENKo9AsqJ8qwSVtaACRc96+fB974Jk6nTgZ/C95zRCBQQ3adrNKr7tgQ+KHa
L4Kh+QtGrvTbMoNh30ICJC6WqZYVfAqmcaSrljxufpo94mMSmdt6kIKjSt2RNU8rlgsY0z15jsxa
7ZVSlMP2jk7RCv5DPEZJHKP42l/MviR71KSlGgCosjtGlEIQZRLEM07r3zd4aSi4+UNna9GHnpiV
YEYSNUE27iqi5lTvhhJmjrzMjernhBUOVGpIqC46XlMpxFmXn5xdyLyd0gA03vkPlSLoq7c0EDDI
YAg4V4a5BhhEP4GgJbF7N3jByOh1ADA10Qlpc3QmNtmRCvuE85nUN1CvTC8/IC0/6ICElQXqogdA
iAJOgP1K8WG1LlL/jg/29O3R/AASCpQKBDvMe6M6PGOlzvrNBtjV+gJGKxDaeCXjaVPZ0rbTc19g
1EEwgsWMuOIMP0hPGykIIRt5Q0TW8DQ2e30joBx/n0Y5DjkwZckT02IzPINeyoJ5wk2RmPe8Dc3x
RC5aywcjEhWE2kKz2YxIqHdEwAt4fqDaCrzoC96AT++JigqdAwsWwImG+xRUI3087sdsZtYFDu4N
xhh0j+uYDnuQCao8XPGIqIKOg8yToGkbkR2osvWLwFWYL92sdCrQTntEbjP92VcJw5itAeLdc5KH
n9LAsMmwmQNgsWNdsCZkTrygXLY5Jzx3WfGZvXwVCvvdaU0naGe48DXEFi/T5W1nHF4b3NsL8OvB
i9rUupdnxMmhIrXAvVYLAfp+Uqzzmq/Hq6pB98Al8JriIxzoZuAD8ycLmeIO+SzOhkSzovljXy/I
rM5strxKEmnAIefROrbydpBlCxnLK/BqAf8DOVzbbMlmRs+jlruWd3lavPV53YMt67aLD8pMPjwn
BfnxHTblx7ev9SXLtN6jR7/waz74urt4YlrEwAry7LN/7Aa02ouHlOl+//BhCHPrcGYyTCu7A4jw
HiDfC1KkVe8kwM7jCET2245EqZsfyx09sws2Nht1B2z2e0vLeDFA1O2g1+sDuzkrdjQGPi9YUVF9
KvjL94Gwhzrvjp/bDITDohwYGxUVLVhzICoT4oprKDbPD+Z8Z62t36FgyVw+1jWdFfc4sP9wzR7A
uIVBWveldYty1yX6ClZNQTqW0YFyB03L8DU8E4GAIMHciPnYNcC77O2J8ADKMd/WiMBopBDdD4D/
1ONyDHImftLK57s1dCEJrSZDNdS74DP3DQbWTOnhjQ7RgJUaYACCoJsjNEGDAQoUsFmdEPz75Bdq
tS4B21h3l91NCmNe7MpzJpgUahW0O3Q7xeHbz0A0569RXI1mUifZrssc8MZxmxgCEH3GJxxPEj9T
lqCd0lICef4WvrBwT9hozhgccK5h219COzaJA9BD63UcJMMUwnZA6cN8CSw+Rhm+zhI94Gn8CGMm
FoKcAvpczFCuQZM3BVMccWQhEaJ5Yr3XRENchwF0Zk41rIaCAK4aptNqiTP2WAvvw8ceh/eEAAPC
FCJ9RTCzNq6JbjGt16gXpgMTd9Vpgp/3/nHanMb5EYq6WbrEpd7ABVhdpgNlDTnCPEYiDNrdY50P
37sKvKaCT1CCMdYMFXjeQIo9O7BOYsfugBJj56jVEiv7uSo+WBWPD8RJx26826GooGK2znCktPbr
F/D9C670s5yhe10mYD/BOgFFb8WmBwSyjAYXJFt3L5mmw5tf+mhStRGEfy6fnNFZA9aPzmocR7TO
pDODk6EIk0iDW6RvzmjMxzobIw0MmqGOh9MxHRZ+cnVB4QiVtRI+fPSUf1Hi6UHiQTsApjPjp2SE
v0fvGWDlKN3R24tRR8E3n04GqoCYz8pdifjMIFkLmkJzCUvAkEjXhYmxl963YMbWg/PaiATAfxkq
ItfuQpACoB8HvOnmQzY5e03obotb2OWOAWiQNtQXdJnOy+5O6IZg6OaEk8NNIKJYaKvr8k3YAJif
0kww9D16fXNrLJIhA7Y7AZu2x0cSPUDxUfUwAgmBiS2ov+ma0+eRgORpvYZfwT+CHgXFgXjfkukH
2G9WDQCJIkkoviAcKFcmoErS8DTqeGIvd15dokvUHQvppfkB9NeXVvrigTL3T2D96gvBiIlifnEO
xTWx2gFTJnyOobHoHpoNL4uGat9Ou4EaGBH43RvB2kgDHQCvmqkTZvBkKcae4EYUdYN7oTMSxBGl
f1rrATOp0Gunw3hRrk2WzEeY0mdoDEJWrujOzVEKR6cRiOk1heHQnCVw/dUBgC8zEP6CYvGEj7Hx
oNJeAnd2GTJGjQnRDsPOqFwDvDxTRugLIJ90tNnng6mbBx8GEG7gL+FGnGmGW6/LHSE1x0QXDU20
yUwPWFfAE/DF4pMvmRHheTTAURAzKD+zaAyLXQ+WircAEu4u5AmvActJD6IJ2o8ZPbPKNcFB6kTf
oN0PU/ChkqOMS4VtBMWuQzBxyG90Jhb/LqDgNVCfoBLt0mU36OGcMePrJ/BE5sP0WId33OUJHGA+
t7CYLOPDbW3O9AlsziqzW82OE2eOob65hWLU0XTV8UKsyVIa1TtGzJoKrXXaJWUmMAQaHN0IN9ON
sXmHrQ+TBbyQ+bELTQe4h0emzTpkLsspn7EnuDuoNBPghhVPfQKzjEEIHGVtVIgOPmOtZGlkoKJg
YYjIAZhaiJXgtRBGiROxfGinTdlHQEOYxciBaNdjVLzG3QgojpBut2S8+afV27ugVobUdFX42lBi
k9TPI8VrBwqQ9W+IU5F5kT/ZNbGrGrYDxMwPAj40T9b9h/CqZo9AjLz52pd/Jhu8wXnVEcpvHlKE
arozTUFfpRLlnzZ1kCzl8envui97oKTw/Wh6IVmN8ierGwzvUIokA1rBpSIopyMAwZBt4T+pB+Y2
RQm+N7Cs/yI3A22METBAfNA3PdhQkmWHpRqC1gDSDYZ6MnzPlFnCoquNSDbCJWxmBMm0mBduJ8wp
hE6wEJOgGGkxyjVL9NJ0GXOUZlfWE/ER3mBXMfzETFMKFlRPzIugb3iY2sbmVpDDsor4WsiK3bIc
n3MLIOa5WIqE1AhpyZFfhoT3AOEPbmYbobSaV0Ox6BoTegn9R7CU5lPFb7x3ALStf98ag+f/8HRm
TaoqzRr+RUSAgsCtMs9OrfYN0fYg4oioqL/+POna34kVa+3d3bZCUZWVlfkO6Z0gJ1asZYCjx2PM
2EdVti10nHdvoeXtA6jiwFxjqifRGXfL8/ienryr/6LsLJSK/Eit0ShM9MpjI4RU1sNRWfEG2SCr
01ofHtNzussvuGFW0Xl+Bo2vhEq4T+t5v9jkivdaAWo+LXqTC6SMsFnUcw0MNCyGi3/Ir7+HvHs5
XXxOj3Aawi2wxltsTdpYKwa4ZevjOhGnbDMRP3Vltk+pR8BmDY+pWVAURi/4DIGl3YJuB9TN54XH
+XF+E0g7IsRKYk00kvfYDDfARCq2aB2mx92nugtboBeIcWfjVYHNkZIKaJUCCESp1JyKZ6nll/hM
Hj5Qfzq45aeJwzU8m6wLBoDxdHFo083hIFN+jMIOKcrwgfvUUAQLtaOmsssbRNSppgZ2AfyrLEdU
sNu4xVgsrOd12g3bNbC9DoyeWdTzMoNRy+hQIEnLzCa5m4NUAXsEW823I1xn8lOyC7EvCblqBFX7
4TkdeKCZQ5A3SmGG7cKshk8Uts4JijiWjxU4A4lcbcp98ex6N4+yDxUmYUrYfxWvhPqfXxNUfurQ
nPbSp39CWIJrjBnJ4ozgSRXV0Sa3Q64oxIwupU2wUuPttI56gcrUuadX/+giyBDtftRgm5/THsxh
htc7eCLBpmdmgn4HGq/ALdFu3HkW1ue9VIq8BW7h5K6ZOXusDos+d8Dr65FR3Bb7eYexffy3dfhY
akaofmJctTILII2WzCSLpgnzoWcKup/BYnRB82NAR65G7LGGFOraURWppcPX51QptFDLlfjp90Oc
7lM+rbita0yiAA9taUPk2296Hvi5DjIVobgtljpAHmYVz2Iw0cKnb8zMpI3uq97E/NHC3kRb9bnq
QWZw1Zsp6EUYOftUWW2njBuERbA/40FAM9Tr/9aMYhfrE8UDpbkC3c8zZgpQ7lPC3bTxTrSYKv48
EwvEYR811Ye4gI//ubNjGs/kr5nx5YS7lQfwnvSMihGaKzwLUxn4y1yNe4EeqwE/n2+mtzU4UHtG
PhfgkppsP/r5+VuJ6000yOQSzJDBbNfWZmjC9LIycVdnqbYxCOpBdlhreOCaIejSFKwlE1gefzkx
iwZrW53V/wZypt0CtWVWbZntmcJEiWYB1TpREOZ1lJkZvjhkCcoTtsW8YtYH4JPDfigGzYeYaiSL
XVatvLW2ahdNALl2pmeI9/GG8kv8bregLvory4Jy5mGtJPZPP9zhgUZnPW0XWzKrH+61XVD4NArm
RMmaspgeJhHoOO8Ci9Fr1vzU/mG1clcsi7BZixV9PzSLLt5MG77Dn+K9ruVCeSFEod9m3a7NUO6k
mo/5tLXYAkOqvcU2MUUJoaq2rFpZwXzKvEoHmSiFMgrcwYD1ZxSyBiWk1e/VI9fD3ItPMcb0Ewir
LeOKVk43JGoRKogDi9ua/3K14Q8l3AEeYLAJlZmwTflsyOjgbZlz1bim14dyO28Ava9ouE87bAOt
kEh9E2/iFKmZ9BZhds9Y9/lUWd1y6WZIUVkuSX4REmRGTMKFU8aYZzlBK5EL4WUMIFfHX3slPbgn
ygzP4E8NwPWl9ZiryBXo4nusB5hdyQZx2LxO0IlMAHJ8oJwdHRAyP0ACZf1dOYiTIvOsWSUOUn85
6FriRf3Z7kbgUSCGyTLh0pggNNuIRTFweCOU6d9y6VVKy4jfLmSdPpP9pGEDO3ldDJOTDwLrHD+Z
KpSz2ZPOKazCFHph3Hf37hF/5j3BvoNWYE3s8Or3KfZbXt+VMEjeEcnYyUKSa3qywGS6P+OSkRuw
OPpEgDpRfWIJZJEKjetN3ng9LCcxUgjLdB++FVIiwnq8n98CblqecHoKqDGyP95T+hlQUBIL03rN
b5Jngn1YBKbOt8OT7AtQnH+ezBYjlN3wGchAnGKcy0PsFiJqyKg7kzd7+1k5NlCn04hjSmxMzZxP
T7RvqAQS3GyWXp/5bfBXpmAXK8zvKzteudS9fab5u2SfnTxoQwGqU8UlATYOfJthRe0OyH5qofNZ
jnF5IFAfw3uyiXcZQvE+QrYN1yexC1PSLQEhPuQXvxffKbPTdc02syY5hOaYenpEBj4mC8MrvguJ
b97dl2eGmgNMHJU4K3cHgpmuLLcKHtfXAztqOdIoPvvbXDZhhC2DMmO5xOQNjHhcsec8pxKQKOuH
u5Aisc/EDI7JiamGKm9GQxVBZrebnqj9C60S6EgEFCpU6BL32O91pkQbI0iOKlVNeCFIYAjQfaGF
k5BpxNcV/T93n1rEOZ7ALTlnO2LQM9iP2fG4bqw9xyQB+LG0403Qi9Ro93FO9NRAf6Hy/xdYZSHJ
PdqcitdsapPXirBXKEmVHhZNzHqu57e4W+9/qfeHdrH/hYpJ9oKSEguxWSBeF4K6JmMZ89G72CHt
wk7wjeyH6UGUC2XrUIOrL51iihRsGzyRf4GtihgXV9pb//4iQfXJS3+vvzLQzHh2mv4fzQsTDQhf
8XusgpN38SVzYwUFtIFIq3zoWDykJlYx32X7gC1xDBGf+2MTY/mcpEcdKKxViOLgLKIuagKZdEbI
7Yl7uhmefT5P3qaNT+RVSIVIWJLBUchh6kgNrLVKDmbLryD6QrsqRGWgDd5zo+MByOsINuAEA/YB
WljEQ/n8PlH8REkrHENv6IiAJ8dCmk0LK65ACeUuJS6cAqR10V85cWXMIVCQa3q0/vVXbrRi92yC
JuhIzPhErj1ouLiOm+IjPVRBvCMXSpg/wvGGwQWlmeUqYypjSIcdwyC6/gqKQ5s1OxTDxwMICBSI
sqrRORn8weLDOPMaIjv1R9dDjVQfrooWspbwMOPjuXGGnEFvdiMZkF78+MXt1r98VpFJxqUGXW55
mtv/JU6R7UIn9Xe4EnJyObHYGp7Ek5BehRUQF/8WKR7xnZh04TqRaSTfkbtv8UmR/Rt0LdFK4X3Z
G5ghxJvwJv//ztlJKL8Vr2Es4vqXx0FYRHn6icpSwzux0r0mZB3zc1mLB1a1zqyRq/o3z1By8bdT
kgAmTRsfO4YVTo18OlgSZLQIvv1QxWP7GcnsYHlwKXBFOqYxjKZQPBv5l/4eFaf4gK8Sr+KhzuUc
ImMrD4mnroQHnk4VBcqKjY9BlMcsr4X0LtQTLo/nG/BKDinyNcPKR+zdu08QthayybBPMju08OJ8
cNP8vsG2JJxYmW8SkTZQ6LlkXBbp7V98mTCS+Bg/AZk+JxyykveGwwecArSkeJBQM+Q3BfgtQyHX
TIhjJXP/XIJDoh5iO5rIQ5N1Ic9CdmRwLkt20S9M0Zin7PBMevlE+QCb+cfA8X0ZMCKgs1k9uQ6Z
0WyGMinkiuWzJBtUvO3fhYhGbFdHso2C0/qumI6P2+hIEngBlOZL8FA/JRuReCA7jcx8njFrGKYV
CaPn/HvGVIw5eJxCm1GQ5viTPhOP6X3SxVSTkyRjdWMSycvpULLoZDYyHIzuncc48CS4HLyOvbtO
OfGhQXJmx+PH8cWD1heQCMq+ImvBpjGO36575BQmV/70mT6sUBnn/48FBDI4J+zkzCjWDU+6foxu
AaP2nrky1jrHAJZxK4/rvXHIZs3gPUacWKg1MZtYC3B770gFcGjlUegMBIcE7qMliZKHION6+SQE
uFf4IswJPolHASIer6ZQLUdV+qgd+QIZEOjkGVGCx8ns7AhIRAWoybzhvxDGY4rPv4RgCSAnbw81
SCdLJ8Fk0pJZIPKwIhnz4U+axrvl3jffsbJKmcV1iqJpQ0Lbko7ImqmjweLqlwtsV2pGAuQAI/pO
Km8Ir/LsGm3EKZm0DU5J/GAQ31P1GbyvUZI/AgJnWKw6+O8thgEkM5HMk5sks+Jmuxh5lffXcvYz
Kex7HFkGIHJ4D5jjWGYx7QYt+BEWAr8FhoK3kL8Sjq31a/4etaAL5FNZp7Ip4Er/J/NP5p3K3EYG
g4PV+/fkaUlIZDbIaVXexg7fUUPShSebvuwasgw75hy3PEXChpM2vGSGX2a+Hcg0ll+7+Ddr+G9R
cG6B40VO+C8CMW3Ae/+aoS2PR1aMJI0SDqdII0i4553Zch8AQ4cXFGoCiN+MhVDsbnL+ocDHM5X3
PrJ+ZO0gICVVc14lE4RNGOOfd3IkT0p+R2Y7w8MnovbBHk4iTmIn1yrJHvw6GX8rw8tKc+UxcOzd
4JnD9THb5FjzHgx5ey5CXsD32AkZ1ffD4vsSDHvB8VMWM+QZmarVYKQYozIrsw7DN26YgMX3KVTI
9b8TesLl0DZGfDiz+V+seU8ENtr39XPs5yLeJDBZgMSi95TmH8biPVlu8cZjxkPuk5HjYUjmqhT/
ngqMuHcs5XlwVaxHm9XIXJSMmPM348Dao1yTyr+MGW8khQcTxLPuvE92Mk3rlAOkLbsE518ZC8aE
JSGjRIJUyqihpyK32wVyrXwOt8wTlccjpZSbxo9lUjAA8mn8L6vOdN8TlmFkvUFc5Hw65ZWMC5jv
/IgCE+PEqVSIlaRbREh0dnhf+bb8/e9oyvu9EzXuWCLOPuUAATNPbgtWFp8lw8qyNjmTKGiQvC9F
vsd9soHIVCPHI9ij2VQNeYrbfEuxhcUmUf/+y8P8dxyRNSt/mWwcWmRvkRjDmnk/IT7sKWHx+tsL
BmQ4kEJYI7KQJRGivkeB5jq58lvMNkKrZFDvEpocxInAWGJ9KZRrZAfkOoQgRwRAPpM5LwfMI+cy
Rva97fzvAMlwMt6kFaZcmqx+RpSHs0+pcsktUhYgQvMcWHqAxOC9eiAeg1PIliqx1UNPvIuk3iRz
ywz1tZxkZTDU91SRBKRlALm5d5yUU7SELZs6EXPhisQG04DCUM5J9t9MlQd9ZtESLmR/lVB74AAg
w0W6KWXDLuaikO6BtCMxz5Y1gImbR+ppXbCwfy8pLJL4LTmYMLNl1KUoKCGUeoldyOwP3hNYTrIS
PN5Tii+a92/L1CMplSR0T477Do0yObr4hccTAZPM6fxJvv3J+ZHEhGvhN2VK/MueJVPl1ti5fonN
QV8BL8KzYQVIKJGRlXe7xT3cn2R+M7GYXJIKyB99/d/9un8yU0nUZAu4gbD9F6AlpjNY/y6bgZLg
xSyTCIIorjwwmd6sC+oREsx5PdxgqcWxYVKilfl9rzgik0yTv3Aa5OkXxA3W+vvxydSRFcbYvIOl
rP4nTGUidY+ztvxYXjhYwy/befqavXctgjC8wfV3bzg9iLwRLEE+SVJGNdDBMlMc8K215N4WG59k
TzVLRW5QRqtiayDoS3Irv8Bi5Y9UCxhQ4qTkCbKKdN5A9l5k4MKTcycXObCSEGn+JYNg6iwq3Juq
8Nn6UL4C2AEirGFuMyq6JvgIKCjTCumv6GDRVQ1+zvPTy+H8g+ApN8pMOXMS3n0MQKAgqrWSLViX
Dz9yg3oTnfB7w8tvRpFYxsUpFQn7twVCsSNmbHdGqMdaPsCFAlwzNj/T8a10dGTG0LWR/II2vEqZ
CzFnhz2kmk8/lHv6HJ4oyzv9j/NwMvD20I4AIV5W1XkzhJxgAzNt6HtNN+fldbSE2bXbFObRfy7L
6dka9SP714C3b0Ulvg/H4Qt8KnLeouSJdRgVJ6DGdJE5147r0dF/zG9T6Bewb4zG08bIH9Tx1rlx
nEWDauNslzsruG3dNsSLZrDzjL9qOCflYr5cHiMY5Xn1fffAGVLnOY8M54gV3p+mc3at45fAh0z/
9Umn6vlzZtioDhF2KRgddVfLL/QL+ncebDnZOpCv7pOrFhz3rsU1ZOjxBuC2kGDC4TShmJvvx2f/
1ANVtRJqSaAnJ5zYVLSdyPH8ZTmZW6qLMOd0uXEY9t0wQi3i6l0tH2q29baUAujEbF/1l/18s0Cr
6uhLwgd3xFU/jekpu81Bq/xihgd6cqyaSPxaBbAdvXjSjVZH4AbK4bKaAb/r+SZ8QhRiRB8eEzME
yzEsuaEl6CrfSLoL6B8rXcwuh/cQtYiPY3hD5f2vNxqDjUjHgwjkpDkA9YXALuLut68Tam3O/erW
Nm99/9Y0HNy8Ux+fWlJ7XCawPLTpNtgj/n3Y6XWFNuXCYjTAl5Eo/aAna09fxQUlREieCv5BCFjz
SpEjB6Kjc82b8T3cAbDN+PGgHT40eHAuJhEbZw77zMX6fc4hGqzrcFyFr4tbAxxyEQnrlSNgcgfM
fI552ybmEAATcIETdE+kuVFtwPNmC8CehW1TmSYZiF7FD+B7T72MeuhWQg65uncn9TYZdkznJS6h
TTCwY9WOm0E07tY0NNguyGyAv16RJxSx0lNeo8k3uq2pSkGFuerEMbD2EhFNh/DZLegyoPuqT8ib
zwEQ/nrOxRLgOKc0JmPgIeSujvUJJVeCDhlIpQyft4JpMwBnjpR0Al47b6b9XwT6JqekyjbJs8Et
2K0pOInLQN89z1k63XZm/hhnWUIoxh1RUtQ9ZGJt8PS3MDZmR8tvz/SJ8BTyDk/cTNqxCRnU3wUX
6ilj7GBXm8BGD/ehOZcNaGu3/VNyE3VpHCGGKIz0aUGJxG+gOJdU2fkghP8+1AxBYmbYjTZqpJnA
2xLDSjtKNZek93fY+4O/7aT8ZNhJQFlTWwgOaYMc8AppCytjx4fkfvklhHHwqR14TTGDUyJqzz3s
XBLI55rxZgLRkbjkKDkfPip6UuBVtl1Y1oDpMZLoKwiLmh6SapiI0Yjekh2s+gtER6J9Av7Y/Hnk
x++GUvt+3kO9FcWGdiG7DF3+2m3ovX8ebAdJeJ7rDlkvsuj14BMxJWjFZXZBpM0clSZeNS2pLmsC
4dOVDpm1Z7mP4HLGN5qSjNd+FqdITbHDU9y6OPeckt5WmbcYnX7RFLNzC1MUKRq891t6YlJLY+Jc
cAUD7ZTvTsUVh6yfHBe+66w3Al+0fLE2qNtgbaSi5jTst26lOS/wR5OW7YvCzQH/OBaHg8AMKiEZ
HBMK/nOcoTDhZoEv67Ab44DC8QbPsJ1LLxhSkDLF64SzIg7JSKswqJiXzAzawWIBAMKUPdj+wTl8
PGh4rd1SVVriMkMMOYd169Kg9/vTHuw1VCZIB1SEA0j3a0S/nd2fIarQxrDG6OCbmHDG5wIegInl
0CXBTGfgw09BuJfpaCCMnCkt8XC7AxBON2Yhfi2U6qagWsGeOTY0B9rsZ5RFnMdqcHTqBPHXS4Kx
4NXbrrt+3t8WANNXBr30ntuWTqO56PokMKe68Dj6Q15pranezd1uhg9Zaz09JbcEOM4AzHZmAAuB
ndvGLRYrSixncbRPqWdpHl3sCLHlBz2KdvGM/0q3X3BmjLlwa35A4za+uffKrWZIcTm29woOowrF
2VkdxnBgCwyKOaO3zDvLBxU76nvAl9aPmd2kasrT3gbb4KgVd3ij9qgq9MjMNxDKHihJo4cw2k3A
PQHDPj1dJIUPmLiFKZBS2y99VeJYJQLb3t2xgSJrDg465ZyxfLfQNOCPHukDHvST4xLVmDtisf4G
M+S/hiLlDzEqY2Y2H8vrzS/HlGWMfJDeV4pDWbryCU0TZgHlvETyz+Pomh5dG8/znONxz98j2O+i
oXNDdDqh4RtJ3U9qR5LWy6FDKpjSDGRpy2GEsxlSCf/N+IYDALheGsj7UEcquwpvtJOPyTZAGiEo
o/PP4O+aXChg7i/O4c9ERviYDKJBJMVucnYqRMdE/p/uAeVWnBm+MQfCNoXuqPQa390USodcE18h
Rczyr+iOmPSHKIGKfSd6QtIvwT2NwyAvUYKKFsqAkIUjQzuI61mpRXvKt/d5XUa3err94FewDWSL
Ou49M2dHrW6jnGZjHWk0I5saLzN4OofFIy9faM8GVBUhGOPQMsJCqDcg8wEsOayK/YzO/naYXxGe
9s3SQyj6NqIaa9/cPfBJ2rFUDSe0qdjLTuy5O+9Mc3eXKU6//SQRujkxZYY2CFyexEMJrSMUgcDa
+5WdElGdn2y7xrejD+73WOSbapQ/64gNVKXiY3psLdQcLjCVR4YSli7GR2AjNJShg8EEIgjiU1en
jUk27P50C6oK0B94AjQ0Xqn1rfgaXNMv0Bpk9CNjefgoP7BvRGXB//mpfU40g6D6MsYL1hNEDXRE
n2sqpT3XZivGSBT4+ddxdgM0fne6aNmNPsX7ILjAckVXEch8biQDuoLp0UGm6T7bF90kRz13orLf
gFwdROU9vNJseEZHDrx5a0x3nxheu6iFXUfbx3DH0fNbV8ZAhSePIGnA65Wa90DGCHXlW4ZmMbCW
V6Dusn45OyqI/zq3ZlI9MtZarF8onVjBYYJy8jl/OK+730906GnFw0lPQ08FGE5IP17d02tYfR+w
2Psx7zibjGr0mhw9QvAq/yAOXPEYDY6XFFnrq+3b9vCmuIPO+cAuwRzG6ysuqJtxZzqzfT/ZffWB
NA0/kcJqv6pLijPF7TG3r+4rgdRAifCZVJgb6CN7OEbz9uU1r/FV9c6v+EpzczMe+Mry4xISopHP
0lHcHW8/1+EzvQJVzcDNnrapgT89Hk4fqR5dwk8BQcMva1LCVt/rid73qBcpBCT0Yyu5YYxV37vC
RzWzWzde4izeDmPDDvGv/7jPlN3EsII0PqqZ+vdZ7ebnZqYqbkoIufeGmNoP/E8cqzvD6ycnH/TD
MQQy9kAJDQEFb/cc9zAHnJi3ZQObNLv3HMzSBldwbSGuMXe19vjPy6tLMhZMRxjDkn1Fm7EPa0so
R56JZmxua9/X+wjuheLq+2EaXx4USp7Il31U1dennbNhvoL70vSO5hCu8VT/vVxH6MxOFZB6E3Z3
Ddgpkgtfto0PODrshGIPhYSsGRXNJ154OwRCiaeUJlx5PpsXRjIYc84fCWoJS6bmd2qTACR3B3n+
0yvIT3/W5+WZefj9GE5unb6V3rcx6x++HMTOh0YZGLNsudVc3D/5YByEb6PTdvShU2sYHrKqwAZu
D7hpfUJHlK7H9OEtwfWSikVsREpgWHk32uMwDF/x7+55zZ95XKFPtvnaJ/b0KnbTnaOiCfvdXLwa
Rj611g8ya0ymusvk81Avy6NzA59ZO5oanxZ7E3ckTywLN8iJrXtZDWE+z69vy1NSggcOi21AvBWD
JBy9Dpv05/bXG38SI2XCNIMhrrcxtQF4zMMPVJab+ZPEtp7WT/ccqEDG0GRWdWgxLosEN/QrHL4j
T4vD3vAFuvaFZ5Xb3WGDiPGufs7O+u89walK85rWg18c3NFo4UDMNL0miL8TM0YUjkZfwnW/jMCm
7CtHHZl9fCrjk/p5hK8EohjcluEpOeNpt8vriYV8dzYIkZzUUJFk4zJ0amxM7C8cio7P6emVo+6s
dTENRLcXVTaNsguNCnTmWRJskR0X/fcw3Md9aPSGMYhAvtF8KzhGJc/Bktl7O/pnaEHYlSByr2wc
u2RzMnMSL+ssVpZVSMrc0lQSrLv6ke9IvN09eBjkPaxcuU93tBl696uz/UA1wpJ8szeuaNeAWqhc
NSKnA6/Udx+r8+Grv/8ixTtkuTWvwgHFgDq8cocN3PMJuaK17jAdquDhkF3E5C/34gBL0gfoCtz5
vHU9FqmCyRkv6TRfB9TIReasFn0bkqg1Bx+Tpg0QDlpTS64A6z1sQLFULV048593hV7BB4UZlO/O
wzFyz9f+hPRanDb2P0abPlrxhOpFeG8doX3BDlo+o03W/pUphrXcYBXq48HYkn73rPT34YOzVhVK
T+6x3Hzp49e3tNLJxnkVrl1s3a9cxUCy5H4txAE5ikoG9wnKbImhBSIvU/H2fvp2YNG2pwgPEuMQ
P/Iq4ZC3WT+Kx0qdPNAz600E8EP1Mdmt+2R0WIOfae/0wVJxzuRcQk4ecCbUMxuoCqiUtaTpaGOz
0w4mtPImACIWVFYWZog2ddbSRQR5N+sX8lMAZOFuocTlF3CX9JW/8obD5t8tsgOcq0K+RfXQmJFQ
T8xkkL6muCXQAQTNNduspWGmft5XVbJd7Ba83eS0eGO7fvqz5t0n5NJnFVL5JzhHiIVeSbx6Y07Y
Ow5FaRUKStFMEHblPNhxBweWNI7t3JIxo2cJ4sCc4XKHETodbhfwGHdvc1bsFxRzALJxw2CBpDxu
znR1pAEWoOwIapnREpQS9l8Lkju63krCUcgsjIJEAiSZ/LgbMxQzAdrwI9Jjirrg0mhI0lxC7AfU
DR22NXf/HrrTAlzKREkwT0966Ym74y/fGWR8Okgg6Rse1oOMB8IZ7LUyy8CcMXA8HAlUwJvCJ/4C
BZAE3oImxIzBvwx3C2OmgSL2ycX6Pxh9UGWOlVi675aYm5HgkTbgIkQ+z84whWNHWpn2gCBev+ET
jqtExe82uUVk9jFFp+SCH4jJvd85AOR8Gv1CKlPc5R35wIXiAcUDqrdZA3aa2VjQyMnnJG3n93wB
5fEjxcnOpNJAvfjd8tIKnfzsURgcrLhYDaAWKMR1j+GQBijIjJBaQRtR2wBH4/XP7+Jwb9IEqtRC
mnLUL3iBEnRjY/Yq7qvXdLvercGpvBh1+loTpCRnTMnQmJGP/zAkKyWRFjXwusAo9AnPdfZa2T8o
PAIPy6xJ9UtnBO4UIBFBIBhFswDHCQ7EyjgOAfkSXFvD86SJ9MPkBzVG77do1ideV6WUdBgtPrBf
2D/2T2+issoeK26OX2S1AApjZfDVj9wi05Nz6xtpwX953q+V8dMEGFvTxaa/LdNU8Zh9In6vczNt
vF1TPGYRUjGIwbCs+CyofwyseuTA0SxsWSD8qsDyBsD2ZOmAQIKptaYl8NMskJqnGvu+AS6eNfyC
RyNAPkZXJvZzIo+OmsN28VgZM4UnzkGCZz3SJ/pkyyl4xmWbP4PJYU3rnbm3WzPJucD+apDtFneD
QoHg+Dg9JXIfgQCgqlRQiOZMKzCsaAPeu3j6mwWTB5eXqwMTmjV/8/TJoRw9CsVTsz6/dV6+Ay8C
nMBQObFN2qhmbdtTiYt7Dp1pG1GX+OuiFzz2JUgPQtzCTARJgBExSvfUvzbAQtCSYpKWIwmFpP7d
2Nw6VNIOMbNILkswC/2QzOSx0jOCQKHMDkCkBQ3CfGXG8OgIiGvQN7bDqrbaoTFjDXzsFpycmeAA
GRMJe4KVZN7gGpYSCqBAzV7UAREWmNApmVHveRCOUIQhUOiZAANPXBF3rySs737I3qbCx2RNt8Dg
XoD4AAGw5aRntgcy7+SWaYnpbZllruk1ke31nVv2mHmwvjB0P022se11vkEHNEDblbx+2HPN+Equ
CZsMitJBqI85jg2Bkan8e4/s9BQCRAuQyhifQIM9k9eH5l4yK2jzkwOI4KsND2HLYf4UPcKzHOqT
KujAIFSZnhvjMhDwvHUeHmP7C04mQGnyHc0cbVDEaTE63gTk9GIChXvZDochsDgYmdHIEdABqDls
t04Bs+LGmXafw0eCqXVGDgTw/wDWxpsABDESXoQ9OQCftyeCvxeCD2QLGKfRJsJ9I6rzA3BycDv4
8Z3Sw4Nz0znHrFPDmoqkahMPPu4hJh4od2SbWP/aBb3tCLcWRixWf4/eZQrxyo5NRHk7f6APb2nr
d/Mrsv6kx7z/fXHAvAOCQbTlsx4wjnbzF9PSHKrsllwNtJo530ZDhOsWng6UBtHYIhoFGlQHHEMg
YQ1C5MYgkFwDsUUv0WHB8Ty3ci3ageR4RQ/IGRqPCBmbx/iZHwPqPNklgH2FbjQ0Csyo8eg4k8ps
4r53noklUS+yxhLM0VkfM9aPpOeiwD6Gvwet8KQLTQ76VbyPX/4mhCK8Ces/PYQsFMKG44agLTA3
DjCfNHI8z5w089v85gt3DTKeiNT4cgWIn8zrvJ5iDRbsi31hRX3nnOuwBXfBPaFUznaqj8t0m3GC
ylUKFHXP2WXdR4kEsZHU38pCRXUz0mLErkyMEg3vJBP5EXY+j8Zv+TxqKtEpqoiEISWCR8gBJzD4
c/Z6tPPgzwnRgz9io7KJXvgXPYIm3Y37UDVa/xBdcir3RpzLV33wjtzeYyifGfDRvP2aL5lk0z18
lGpa58zq+aN0TrA5jqWzEa5KfPq88U5aUBYqe24A/cvfJsJj68PEugTPYuPDPpEBXcC7wvUeKqPw
xmK90DJdqCsl1JNeYcJGvC6usMhK4AY3r345UIjO7mCl4xDCeoEGsnjCbVN/9LClYRXzOshodnaY
G5pbTXdw9JmFB/fmGwG0xXSwMieD4nZ3IRPB5HpBVeJzF/Bli3J1SOvpK96OcS0cFHtEkoXDNWCy
AQzyoaZvhXUjvOAyYbXq3MULoqDG5NJhHN2hSM9gyvycY3V1XEOf3sfXyEgHUxFUSrDcSW8oAMSP
BQyumFIIha9Chb13gWmmF+e1fhwZcNZ6BbS/TcqH8zO1sFZlocGAPOeHwGA2/cLGwwrJe0T6zqs/
+mMbhunwHlUL6ISbtPcjE17LDPcYH98TFrrqDAoa62uXKhB0V9BJYe7AC9bhqG9Akj6ia8TX6yeL
PH1UHqzTN8d8l15iaIncJDfY0cHNRAjqQUYYV4tjIOxhbVLe3Gug8qhgE2HNIj9soZkcUWTrItJ1
M7fz44zitkW9P6rxiqIoQgjBTaC+hPvfCh4enOibOFmro94f3JkPukLP0f3h2864T6VGCUlPuccQ
/SAEPEBTOHNj6ERsBlY2wpsPbRBqQA+n/WwganxZe3Sz4xML/eis82rZl2Be9x3eQ6PCGd1QGUzw
0TSWnF2uPecT5u8gojiKdhe7XU6HkiP5sgrZxqkd0DSBUZMCtr8fJ+QBMN0oAoAnVJiCCBT+YfhB
g5i+IAWrMxYZILJuHKFp02vnCbJzT/hKcOThIwH9tUMYIWZYTmAhkAKZpMUkRpkgZ0iCYrIB8HOA
rrz/cjc6l2+8J2kye/ojf463f+zvZKKvgvO3tLQB+kjnX2AdC9G3ht8EKkLayOTtZDIwCCYClyfN
EjSSkmzwxqPyGtefAlDvLfDHy+gIg3irR+Upgt1DK1onoVsjOKsNRv+wTSaZh4NJ3KSXkQ0zCul2
wRZLZt+zHZtcifPP22CLZF5SdbOwVxX8AfgwHCb0lJYdbrsaog/QVsr59qPDwJbOTk4Br0Kc7Y8D
LvbkH2a+B25v5OAlQUw/EfsaSbMrVcdUE3SO6UpAZblxYL9wWAOu389pw1G7VgmaFTUgCXoGgVB7
B7TOZ5+fbOL9Cp2DlPDnnaKzJ2VhE7omYSrGXBYoevd1+tpmytQaUyieNZmO6azu7mp058b4OV0u
i00vZgvZ6fC5Me+Dt/+MdnjLbqZYp+1sqoP1bvbajRWqr/f9uNetILfp3QrntEMzeeARjKJOi8TC
6tH6Z23xUL09YmEmOdIeTR4t09BseCI4hO1rC8nLOmcaBSKLOhF+T61nGD+4qevGzNLH+y0aFYHF
gUNfdFayc++v5BHbGeoHfZDD3biz3MOVTlwXbE1UoYYUHKwveKlIk9Gt2bejkmhx8koVaQ7k51DE
OEYnVBJwTQJn9wk/MxokFvIddFlIsNmUS6O4KMv7yenYh87u5V68gPydRqRG1ivq3RNyhFOE6sgK
JvJxfrjP1PLXppNzSu7dhzmINqiC2pvhDmu0XVY3kbFoAT6yuraMM7UbqiE92NnaQXyD79NytY0k
PVBHe4rX9qQ3SHbps/Zfh6WCexwo3p776IE9WOiy1d6c84bgT8lVdfY/zdjXAOUQJmcbqj7oxyKY
lOAOC47lkZTFZkyLrzSc7pNBagaUqrRiM+2tMSSisQC5YQ7hDXMTzrKsdcrB497i8mnR238IEJEi
t2oihOZjh/XqouoCFXGkMgGoGUA3fXnUpDQrvGFy+PTwFrxgrUD1ja4poQJrNHef96xEJQe8otBD
srCLlXvhUXSmn3PtjfBjxrJ4o0J4d3v0l5HW+MKWeBkjRjKE1w4PLqOvU47Uiz9u9zMLctct6xCm
O2aK4Z524U1LFZU2y31kU1/FEaSdk8RcjmkDGCGljlZ7MyuJegh0JGf3lSkfHZl/gkKGW340lFUU
hCXC5d1hGYwOnMI7BBxe8e7PRDe1ge3aN0ox7ztzxj+F7QMnxN3L1/vxwCqwk7+N0QW802TlTOYd
3MHvtdA/qhV6NuefdlItd587RAQgZ5NYuSYoCfAxJBSkWgZEO7Y1+GIUfanWVlKppSZKDZI6V/l5
9+7MyucQC0YjoLkyf24CMrsdGptEzckZhaKFih2ykSJKcQGnFeGYu2aocMsCcDk70UJDOuOIK7ED
b1MO0tWco4N5FmjifXVZWmPADhq4E5os6P6h64oi2cGlq/5/LJ3XcqNcFoWfiCpE5lYkoZxsy76h
HAGRc3j6+eh/qmdqetpBEhzO2XvtFQw23BreMZ6oszVU3Cw7Ga4DQCh6U4VnzIOcgj+FzvvJmDdI
u3rJXkEgOSnY4lHGW/gQ4wDVtJtat4afAW6d6RQGEWzWUDpsqswjm4WiQOeLwBaiBgLq0g6Du2A/
UTcSEhnYagsebI+TJ1XbCUY8Qx/ISHgRXedxrbHUMAiAJwII6g738ZjCtl0yf3VIIGSxMxdR2oA1
5Tedy44e9U6t2CY+KZEbl45EORKfKtknq60qbOaEwDvzmonYeNaZqsP4fKel4+wt2dTZ+Dn/g2sv
QKTmMT1qL4zEyPPl9hirTQMPo8dEdJ3/kGEtxljwWRH9KoP5YG22ft8envW2q9xY2gzty+AYHwFD
Xow4OgtHjkJbS3/RT/0jvYKt0vP3lrybTOs5Hgd4lPpJDXyysh/1naKdQ5ySqvoU6GrznRIe4L+Q
BtqT8pm7MXKp0Q9e56/whUIxYuuxRdwjAdw5NSGQTIdR3Kq0TDC936fFLiDiaeV2J5aSeGl6Kka/
nn8n0zEZyzR2FHyD1z8JpWKUgjUhTHnoilgQHTuWDeBJQGiwk4tuWHpsBsk1Yn6FbxHznWWLw3/U
BjQF+p0oRn6eyEIjO1es6Ceb8X3lKQk8YyuYywgEIwtzcvOYuS8p3wZmZRh2ND6jIOKDeSl+PVhy
jkcFDAUFzBkITw7xVcNPxp2YOOg24HOdwklxq8wJZ4vfqEiM/rxWeoWcA+TMPILAW+mPRBFmhOD+
Eg8tmXWLlGsDhi4AvZI6Hx668ihmTvXX/dUkLzOuxfj1k1s+beO/9ntiupHZ7H+A3BoCSgJuJXvI
CYPdMQPobTE8gEPPwOwYJDL3h30lnpLVAdy8Gl6q4TMLH2H9moMT8/YZfKr6RtQepr7R9Y1W7J7Q
1zvKOidXsZR3Co7G3osZTCMrMpZxgMmUnOtisn/SwifGH7vPpnsF2T4EB/qqUFvLj+RYvTJdQ9Gn
XcySITHPvoDbYdNcO8UNsrMJ5p6/TxAWAuOYIRwEe5ZhntTvgwxt0GffE/0CDo5O4On0yXaZ2um5
eJm43YbzxO71OhPHE7t97zEg1Hx1sWiLPwYIdQA9/aYnKJe+3tOe5ww2U7FvhnuceD0kdCiEhmMy
FPqjiN915JdnFjcqw+sAOa6wyy6kyoaJTxp7Si87XFl3q327h3JJCrtqSdRvUEsAVPhQ2R4aKlQr
FDrQ+F191/EO2Ix5c5yHuHawbz/dleFGkPSnPYOVcp/Lb+mj+UvP2Mi2DPFfx8ktmnV0wljE8IRX
+jAMJ1esO7yemjOfFjNHqeENectgFdve9YANLpx91e7PWuwPV7br9NEDJvNsw4v+4+EfITfQsuHf
uVaosOC3GTbLCCYYF8plQrkH54FsaA4+0+sNjKQUE9yTPkJ2TUlvxCik/1X9Mr+WDzJ+ma766Q3I
Zg+NATaBnuHytVe/VvuMOQNMInmrC1Y4+HhXxLoD4BBBYkGZizoP54aAHMt7mtiQerWvGKuN07xi
3WKQ5xmLoTdUc8uErLAAl8BLyqWPbF3imSVseIGbvsA4U7vkImpMltx22poUlG/AfAawI+Lz5i2h
MGw8qf3MyqPyZAVY9PYpieJ4Bk3rP4hmW6H8wwA1dKMXhmhOFgxeiPfHvO3FRy68kjW4km/stQn9
aVL49eSxbo30IIrXRLCJSSS0L8QPW5g3bQ/AkPZ4RjJsBCKj4eLd9vuxdBck71v/MVInuGKmq8C/
+lN2kXybkU3iw4Uyh/QfiGHkQ95jm2S6EOOkxdqTSF2o64rwCJSPuNjElSfC8QE2jHfTv6GS/M3C
Cd9fifxUntuKswaRH2R9weOQ0PBqCGEbAoPCAjODxV76NfjtlXMX8CbRRFQeFALEZBUVJd9lSCjN
AEBIPqFvo0UenSf1Q1tDRoSFxF6n18U9fVlk0/Ed3I83kYdeMAIv7sIZ2N7DsxnXaaws3pojXKmR
49EQMEDcFdOJqXBZ+5zrI2SZ6i+YIBXA4FqBypQ2nqf9AB3cD0RmcG/ZjIeireg21VlVOBUM5JUr
RmcOvam9chNFk3PVqhl0MUzBHFzzyskVvliCzM2xbR+siDV7U3Hu1FyewdGuJjuerVndG4YjvjJY
QtdGG7vp1vVDEWxEGoXx3mxj8AP9Rh3JL+48HkM2MPLXOwBZp78kpoc9QNOiZufQvRKdzZg1xoLp
UWyHV7habLMqPFzFjh79N2wpSFlRjoCQ+cnyzZS+GH8yPjdtOGJGZQ2jf6/vQMK755ZnYWI89LRq
HAhezIXih9m3xTSQ+qcM1v1+hWERwdFUdIQCgj8fBmdcZtxc2M2cfHR4EiY45mrUA+6/zYDjoWHs
EdnZZpzt7Eo+N0HAC5vAYlkupg0/VKal7JPq/ZqfIsKLCDZfSyS04Th9zxE1cWX5SaKqhR0b5kit
sg1CzONdM/hKGGKtznlPqbdebsc7Hy0Obh1mTXv1W9Kt6S8izw3TcObWmtW7z3va3PVv6rvRVkFt
pDvxyiLmKtz73oqWTbTeqNpXM2MiTMNrvmX1taluMKc4hRgLsQBMnzqohQHOiKQ4JIYrxrh2wwC4
rKh0lCCAMulr/egorUbQ3PZJYrrxXj/PTaja478H2hivlKSpGjnciKx/TYKzyWgOpCF14xF4nL63
aGGLYIbMFsRVCzjJ890YfwQHTnqsFIiaAhu791jbYH3+A4G9tHVc2BBf/Hv6htEpQRWPwW9tUlKv
MPdk6IE2DVVzlNEKwtN+UWILfGTwEjJEzNfgHQxZwXHFBEKnQkzzK0KI2nBCzZvCfXjrvrplbpG9
to3PhN2U9nFO9i1FoHmOnMwW/irDUy9p+qbODl76pMpDPYjSJTJ1+3SUR6S6JScFBpibZ+GiW4GI
jp2JStB2tgd7KJ0x9qgqS7tubWmc1gO1X4xaRIdcHW5aPMmqr4GM9QpqFI2vfGwZnQzfMTyhFu/g
T/m9mb6k4Xsl3frsWmX+2N8g+eXVxWDKXV2e2P+MmCvZA/NKejhMTiNbQhYzfArVhQKG81s0H6Wv
aW4WPXTi4YHxXR4y8uEahsbwEyNLhigwV/dZvU44Kww3EQZqftaqZTQSVrcWn6vVTbqCCkgMTuq1
irn6adxPR3kn9Ye8cljzbKGvZPV4hOJ2Ngx8CIUGARrPLyVQcAuFFzh+G4eFLUml9yPbwwKVSJ54
7b7wSkEBysIJfCJ4tTfxjTNnYNIGRcHRyFTZK4obQmGoiaF4jVVXT6zko8LauP4AH40eAfUK7tkP
eMHNPXwgu0G8pD/PBB9VqM6+IoCj+M3U9jVR3U+Phab+i1qKiws8UfL6pshVpFMz0CwXTpJxavqh
YQXxBrZzi6EzAj4QS9iQ+Coyoxl28i1lKSk1LXQIXR1zmvvn7DT3ZMSE/9gom5XyJhn3EQcpY02j
xEpjSq0pS/8j1bAOyUrGyBBTkeZj9TyL/avpzwon1QaxxSJsojjpbWjb1P8zBi0NXB4yfLZ6/Dq/
N5otnxHT3hqslRFdyO+cYasR1HMnw3cvrUL87NTdWC8fohP2wfzCAGzEzRyGOWzi9AHz9TsAUMsX
Zi+ZKZhzaNsV4oVprzW7DBiVAPdflehp5Qwaofdvs+CG2V+LbeS4ryHwI3rSlSMZ9Ju8vy/yCwbV
/1QzA6/0vrDrdGuG9UhROuC0qi8bsITcxtYJ4sUMWloiNkqYxH8phz0oQ2w94SalzhTt03EzHkwm
ed0JRUpvOGz2Ix7GsQ+9bmSKasvqm5oAxbgmiuTMTqIlWkX/JGjCYIDEboJHP7qL5hS9VCXPOiVX
d3sy7MPQKXOm6lAYm1baQvThvQjaG+8+jLymfWRnjW5PpJKCPE3qqwQtBPCNRqp3TGLvcXdHT6VC
nwFlsrmi48eUHcoPiNqFtqWg0HCV4zto8r5m4bfStwh1ppIEEovKRWe08R5APKHfViyBXhpVW2eL
EA6Xf05NR6O6hnkYTR6/oin85KH+4aSLHSwu+KtXyknmrflLJdi03DEE0PkQr96awFNgeAe64mnM
pzrdq7Teb9LqAqTbnWayMLCGgJBLrXkIvrLToowO2IiQenSiTUypqF8yyaGXBhpKZEfFkr2+Ua9y
4urYiyaWCZxquLCIIeQTulS9hV8yITz1NWMaPHphephVhBpvKbWowKDWmkZHumBPHTgIIQr8NhF8
7JZ7vmQSWhIoOszm47woyXZw3lmTkM94rlV/GF65LoYDBvAh7DQHwaYjWyoWz/XrhLDSjFmeC98A
4GAT1etYPbUJZH/eK2EsB25zRWYEA9WxhNGMDzwHLO6Fld1pB5Qq7YWKnAoJzqaJp33p98pFopw/
FArnKjUs3v2lp5AAwnQxPD+vdiuRmAXMpP4963MJK7D1x0lnj8UJt1roYF8pQwxqoYrMeDitrvE8
TTABTCfWMWVgTyPYJIZmFYJdy6pdazZ3zICNLdodxUjhKeJeL/fcJA0aMfmdstOl72n9O893jRSD
4STmpVVFuzo7T92WZBmM5PnJnhR5yCoDhM/0sOqdDuSOeKANtpjMMF9WjN6wg1K+Z+xKFMIlUP4c
zeHWJW+m4YMyoO8Ahc5eM4YLvQWhjDIN7pP0kXUu/kpXtCrhn3wGOWlgnzRbKi79R/ygsG7Rg7JF
HTiVi8xLpE09us1G6A6R8SozeGRKw6a3cqAElI/ks9k2X/2vUK7nM3A4PBSwOFIp2WsDOyBWb1qr
hatSSCsHdgt+AWsmkX2qEAOGrvAzkUrTL99MmvygX3RQMUPkEY228yIIlt7oX8w7JH/CZJIHDKyX
BLO2weKAqxddCsd5YT01cTNjUtwWV7X+KHn6RrykX6L2o5+34eBq6otSwmjk9pO2+qWO61C1RFvA
LvyKxv9BzhZCNxSCC9RAxItkGy3nu2UQxyBu5/iRrk6J5keINACxBKsevgwY8zi1x07X+A2p39wQ
EgIGP8VhGEWf07UbUpsE3DKfmpuYXxlr/kuLvKT0aVcqxUqR38CfQIgV+u3Hk8ar5kgQ1uOL0q9D
/aoke5nHTthOJey6fZlt1djKyJtyM+Fl1V958wlmegAfsU2ZUnNXUSXEh5GTF9J8sg/iKxk7wlYQ
jsdRJqTKU4wvqb5nsAZg5ZKcU7w//+Ve8Rue4klPbx0lkEjxgekxpAbjq9V3fQ7OS2yvfIkwkRu+
5NkRaYztUPg09MYd1J9E/9Ye5EPksxOsaGJQ7+DZgdUsDXVm64A6wqGnqZUElIZWkrqr1Xt4V76F
pz+m2x7lyLEsz6Mj/zV4Ccn3DmIBDEPONrDVYAlBGOoLoyzST16L3kql0VI6K2Lm0EK0Nk+4khvx
vsJ7vMve04qIjhCHMbRe1iTBPHXjPe7Pz+Bthcd1cw31F2W1ln6U9j0FIHwBXFMqv2scTJfH0akg
5DCzw+eZ3QkX6itGwJgM5ljZ0/m1GyGDWMB+DYL6pTF7GD1p2I7tUUALXG+T51c4bjH9zSEp4I4s
YdpxrgN7xpxTPU/Gnu64eWE6TYFK396AH5Bewl7WHUrpqKLrvIFll2hDp8e4STRLVG08ZaUnZq3j
tf1jNGl81mTSg+A/t+awz7QNY71hH3S+EGIqznK1AKg1OyfhBrS8sZkI84EAC8drhAMetj8ilHxf
quAhAAmN605BHYlPvmU+3/Bld7KHhv8vjHqqCbrXd/1FveAnqWZOMrmkiOHurhDX10YnWigdzicR
PVtZcUn9irttYLyMr8QDmbNf6w/+ogNxwI5eXfi6/JdPpxCFOQyPsD/U6jboECXx7p0JVdnTzgDK
jbsq7LDmjJTTynwvOXcL0k2w6EMdZSUkay5xsZaa4kRuVeG2LDZX8xOfwdCRfmp2Ht3pA4uvCbGP
atI4abeoPJoEkEsnDf39Ov4VrhR3uF8SaFIT6kQT18+b6PnWYoeKXmzy++J10DZxsFGvek9e7j7A
0kN6SVdfovDHXc8BoCkGNukXI6rRtMuvMV7SjHgVXNvFc6Ba3EtY4HrqzJFb4AQS2Kv5C5yMoKeZ
WxQecPnkx0+sn8KmFMqXfBgZG3smd2+wSKkVxu2yveHHuOSoEoiynKEZbQryWQooD+4TWtkS1ohB
UWuPoUVlLOR7pXQoM0AIVCLDWBAQffFAfFdwtoCTRcXnE3EU3mR+qndxamQiFVKgrtHHL80TXRS2
tthCq+gp1mO0QT5KO6oe53lbCVbfn/rxwtmO/lY3yIThkTzr02L1Yia7cPzlPK4gVA3HKrh34vew
wCWOrN2epsNAweo4haNNhm9ZvBlEt523k2gTNEF4leblzZnjuhAuSktMwNqsfpln9q8rbYcB/3VA
Pam6A+ZSrH5iw0CwgXMHO/0UMyrYj1XtjpodHclrq0dnVe6y2S3B/ZRLqbvSl7CiTeIU+QSRZZJ8
zQZXHQ8BsHaBaynzJ8LUctFi5C+GLwIjYzA1zWmES0sQoGjlQDEz9doA/NkTJzNjSmpaIh1lfS/l
i9Q65tK5IziQX2fy0QjVMk4EzKhePr6I85E0tcYPYhCE9qrpXxo0S8lP/2JCxkBKKEBXoDYfzewD
UJXDfRCWpp12AVsMebCCXxjv8RsnJfVWWDlo56vnxqwWAJUloBFBVHoECz7RaXrBlcglznCquJXw
W3cnhjQc0FTbVLtcBuIrTCxOTjUHT8gZZ01wxIwLannBhGBbocF1JzYtrkdhSViVU11/p7otmtvn
K4rmDnqXxyhyHpxKcwD2Aka4md38FPfZsIb5lsjr9IO3KN8AT8QP6kjU1T2eaMiEydWUES0Frjm8
y9Cd/9XcNcPE4aJhZUDxzX5/71/43ClWCuS6tXAGaG2GHbEY05GnUtpjGcGx9Fcw6yrXeAiTr/YU
LW5gIp3j2AlNwo02RCpknR999dNV2wOUqiNti8W8NP6mhNCuUAibt5XsZmcCbZbYxcgujd1T8iL0
Zrg/rzYDoBfxIkQN4ezQugIC8LMI05EP+TNVDteBGmEApYkOPa7JT85/nrvO9OqB9w+N8DEW59Xz
LdcemdRCJnuMg26Jw64uLYWJJqAZpDHN0eTjqnAm8rHYLLmtud0WNpPt0nDZkICyU9UVVzZ7a4fI
meNC7H3CCQJkk+tZupDcwL5MCgfhr5Hias8Pngr2yAF62zyB/K4J+6DMOJjAwJkXcn7tZQAneLaD
50hwPFb2Psn6NdoEh2OXAdPH3gkjxxGYI3BrPbIxMIUHvNBfOUKH8h6RBUWK0nRVns7YWAVko4iz
3YqBgcga0TZa7EidryFDW72opZfCKdY9qX6M8N+A0kVUiiGVnu5p9x4WFmOv+Yh8JfoTf+Sj/lIz
+IIJnW201ZuJzQzM+sjaE8uSZsxrNoW2yUhmeJNBDUeIiOFeOjHEkB7pK6kXf7InmaRjCK/jYkjO
zmqzFhKDSRkSoXX7V/lMqD5Vq15PN5kliaiQDi7xVAwNjPV4JMwMIBd1J2VeBn0Wfq/G8mptQJOA
ySUO5cpBAS6jv2Hku9oZxTYY93p+lUgr/+1f0itQHHEK9vwq7seDsdO+KDFVgFvvE/HyAdei5CS9
KW/k/MDE9Oc/kpJAklk05IDqeCs0fMNzy1FU0eBOX8fWwv3vX3YwZy+hYUxukV1xegvWxF0OLR7q
CakljS17eYiwqHe72e4WKTEKIJrlHRDvSboYiOnX8w+wg+B2uBiN7/xVvAKF85/ubXGEfQcgc9FA
XlJM+LSXp/SaJozvFqILYmY6dsBWdIkBO8LsMS6scs+U0KIzjCStazPLjnmnwQSWo3XgqgGsSSLo
OsO7ZWZHRxDbxeolItnCdETRo7zHFbB0dM5ZO4Ee+cFrdCX2v/03XQZzIzFa+AaorJoAAsjzxq2G
bqG7cr8wzgvahOhdM+0G9YgF2kzHAaign0CYCyRD4ROalquhmgDqweAkGdwEbFGizJbuaBblM5iR
nDshPrZPW/xgv81X+7x3mm10rkAlXLqpDv5C5U3DviPHCZaS6j7xe5it6nP1EJlpQiaj0tLJCnIU
gkUp+tkh2azZuZrJCo+MG7iE6QOMfMzcVciDzim2hkeEnJF9Oz+0V4IWmR56ynE+QSooVYdBTP0N
XynQ11zHPEUTi2QWVHBkRR54D8Ev2yxYE91n+EffJV7kE6ifkdrcKX6kIMoM4bBOM30YGeoF51l7
MTglA+j3SM0j2dVyn5z0EJAlWGoQEnrLmdRteFK3IT8yKMFcjsSM3QoTae7Lqt8hiJ8uoeAgMBpx
6fxTXnuJEIi1HmxXt+Bz0N9BAlbxUW5tShby2YY31VYufHIWSL4kLkLqZrUBjvBqI20DG9p69buY
uwqMGZjIgXShhJv+pIokEwg2zOWkS8cgkw3ceBWrm7Gcl6vRK9JDUW6jxepFZw/5GZCh/LMZ6ljT
qhc+guCAjwb7NK3f4haCcJXWpjiymBdOgAq8deEfwc6x/cI48lbvYYENXKKnJ2OuEQw/NZRW9ZAP
B2oskZ59pDKBamUr9a1rduwGY7iBF/6TMJ81jr22YUQrM8VE3FlsqdigVUB5CHY8rszfQGqA7AxM
6mogrV3+DjH2zsjO1Dbz5DKjEEYIQ0xn6aYI3WBOapt4qVGd3fQ7che0+yzxuIRvktrzjd+/So6h
9NLQzehegyPc9M1Dr7cnYJ/iPb+onDw/DK0ncHlW299wJRKjERxBYnwfWTVEoedZkj81nQkd31qS
S3vLSZZ6fvBu1DsXQqzeImNfRe9ZexyaM2sarayRXIpgN7P/yhtN2TStr2L7/c95hivbPxiXH3Sa
MGRVIjCIJWBFBOm/PygGjDmZoYdKktmh+xJHpFNMTfR96uHyImaPYWRLViD0PZlOwvUG0FlllTPA
6xeYwgr5CJzz9kzOCxbb3BLJSZlBrZJzqR6f5TUPF5NpkKbJxD9HN5l05BBodup474vrCsaqZI0J
6TanOr8q2YG6W/00dqz++iJ9/eettB8suLSgwzT8UI3ZkBs9tkDP0t5RUDZyCgcsG/Ga9ounegSF
HBUGJjJMWBoicqx+fgDkzcJVimGQWIHiNeAaA1dZ7g8AyFV3LCjKcwlS+YYVxM8OFF2d3RAzA2Xe
dJ6D0/OTlGJy9KvHzPPYKZU3MbkLsGKX4XTQET0LSc/VcIAA9+LJ1YwBv7h7xUAnRiERwVIDmo0J
csIPicshF/tSIscvgdIR3RrxK1ldk/xRAUszq1UQmBrDT8oRhMh0Tr4hfRGEV/iinnkxI21WPQaM
ykuVXbLWGrKLrp0z5NoJTZ8lUNVOmrcyzpkGNah3OeLCPR1BOvgRsvNhE/VAluew3NQ11ZdEKi4W
ehsuCOXeOBA14+UGem2vHA6l7I485UsbfGCEbIIL96cRliMuJLQMn/EPLjoZKWJreLGYfZU8B3AV
nVryuawZRGwm7gz+JNQHnolWWsMGDRop0iP42MzboZBjw9QRFXISAZlyH5oR9K0i9xpG7qtb+GXU
UHRWnC+LDr6iugMIIDAZWTYBzceY8A2IDXoDj4L4A+7d016cpS2RKuAZbZtpn9MStbtVsovR7CkY
3V0iQ3Ibjc1kU6KoyjczT57fzo/0Sbq8eC1HInF9kaQpxQvlbL1TMGxuT8ye26eX9/5qRTiDfEy6
sylcNYPt4vT8ELDGruMf2CAncg5hbSWEtDRsPv7SGsq+3APcXMxxy6+ueWDGn9C8S2/sEBxZFAeM
axd7GCdTPfl99UMLKfqctRpSRPEwhWTt5ufYPIsxANji0IBNKeNJH9Epj3fwMp9pIcZ3nG4wrsDe
Y89pPV3Vd8FF4CkeemJkymNFJvhReqEf6D7J4RkCZ/pjZ5gu6Kl+JpQ/EWmkD5m4xcKedWeGGUXm
3dWwaptNC/ySGComXDAlYFkb/lR/MbnoV4vmMsHvvXoUyWGIT63wh9IXMpmOW78O89rmGjO213uf
xcT+T3el3xZnoB82QY6BMCIIYbf43bRMVz8wzc96F6kWqL+5j0nxzp1UBUfZI7pLDQpG/Z6O2yhi
mAMzNvEEvMknm0+iykBSNkUQpCJqmBK2XO+wyTBUMBA4JDaWnLU9ngrj8uw3YnucEB4iNkCMv57y
DXsAECz75pT7tPqBABS9A5bXRGfUHZ5bDn14C+We3Vt8BJoFqss5yvmevTVk5/B/Q/pFzV5E7jGK
DZKvC0+YXViKqDZMi4Kt3ufPtciNyPAId2Nu1rQP0yOMXiTh3YeBOURnQ3/j8jCLR9ULSekrh0PD
Z4eJRcMSurxmkvlosxmItIQ89wuZjluMJUcCHv58nXmuIxeol0l6I56Q3ycGZU8pH4v50GExMl+D
4bVILsa4p7hgDkYdCUWxGjZ9aRuQwkYeXjeB1BuRnvczV+h+qoNRf+H80GO4my7WFKEK+8lBiA2D
ryGVfvYjIijnTQfMx7HWUZBQCqqhTZEock8bl4/+FGyYj1q3V1lJpCJlHBxbUfShfrCWlZeSNpg4
N3A0mQ65pReAdrla6JX4F8DuEEdL51U0nB1mWq/dSFsiAub2Gpd1G+Gskp0mNN7mIS3vNY7FGpgp
jRi4JrXrTkZ/YKAjEy+x+lDE+zL2Jn51tUifn2MFzMLYojiwnzBhE+BKfujCR8jv5wP0ynUc3nJ0
gMlt1DfSH3dMi0wYH/nzVwX94t0/f9k4Fe0jp4kXTXxhnveOAO4VlUOIQUK/uKs4WuXJoAAZo3+t
LjbPAaLAsB5yX8dMJkZ3oJNOlUkvffVRY5HFuKGTN+xHPRtog1h737wpqADE9bggV9u8PWGBynnY
KkfoTtRkNYEHvNSIQ0YdWaJx73Cg5iUkrNY0fpQMjueRAasGW9RWKq/5mvvDqFMiw+Yv9pJBVyIR
5Sjhx3jYRAKUY5aCPjRW/zwno+KJtLg1yqIuep87Y232/gSR48mIasW/xliDKr6gnk3zVWX75zke
oneJZhClvbDT+8PcG4Aj1zDFZ8uAS3BnL55mG6gjUlENIlgA9HO4jhkmaoMTRVvmygEtF+cwu3rp
9dIuM126V5ASUDAT/BQa9qJ7qTwjwUQNjJf/UhQo3THGzncB8q6Qoop29yTqFw/XKP4JT1H2VUKY
DdLDH7+67ewsORFBHTW0l8BmnBJUzwaTuf4vKB1INx0HXIkmpsxtHAgH7UPSPtLw1mJuI37F2oF6
CgaEhq+Ddmi7E5eiyg7a2KwTwWrYseHwGftV9cJhiNvJxD63TFXrtxo7fuzGV4jO4Bvi5ZjYrWq3
v4HhQg/DWq8h6En+DPJ/3twDSO4ePz2O4kLfDhCyqFPz8grINMFkX15jTkg8fWMY06UXk8st8XHG
8A8OG4UNxYQ2f1PkBNE7+FZRYetlVYzLeLvB+xwW1jzCywq5rfe6YtK1U/DVmLeAd9RHIjRmXhgn
kGEjYe9WDaSG0r6Fy7AMwoes4noQIwfio1FEKOLEdhQ5KkZZ2MxW3BexPxt0ojL1U8gu3QnYTvUA
w2oBvwo8YfhrGnCr74zdJYp+zYDKBmlCcp44nodNUnJsbFf0iUx/yZ8U7WoE42w/xOA96Y9KDtKA
bqzdmcNmtcKsf9xE8cbEA97gXRxnaVc1WNw4xW31G79X8IFcrg5CF5bAeC+UzUihpw8buni8riSm
rAX26D0eDe3H8g8YsEnmUlDGg7vC9HWts0D5kTYvt/1vOJxVXjfaIIxRlM8Zu+K1NNvYE40wvyW3
/GBjF6wtttlj9ckwMi2gjDfgzNRB5TW9bPoEv0eo1ON7SEs36VszCnl7FmPOEyIe/Z3SHBnpNzW8
TAgM+pfJy3bat+YapP72jjweWkBOjXqM4qROXuvfliyzkuEKFRpjnDB/KLNd1R6S5JFAVOeJdiqw
DVA26SwYKCWARMTBTcfDCC/HfqnmX5NlDXhOL7osMtBNRqZ40MGFm+5j+sr1GSE6uwnocGeJ2YWy
clozARTWN8A8UNsp+Vxhm26CT9hz/RIjANbINLkF6IhA6hV8aFg7HEH9ppAsrduCImbmVpldQd0R
aAxEBGaoQunNFwZMyKyIwQ3GQZ3PjSvBFEiOGvfF8N2juCDURv3MSEagxBx8CnPFwLYitHiqco1Q
Had9HmlOo6VZcYV+w+wdIsFcXPsIPIh3km4F1rTIOmZTHE7PnP4afRn2iQZgK4zidYVGAwAWydQ+
AgAqMvz86IIuQLma/DKWV/AmEd6bqZ+Tzg8ZnOKDeiGa1H1ilt6/zIeCmGlwI272NuHKYZmO9Wd1
a25PJ3H/+1ecp/kbccs2ROkT7pQ4rT/5k/Idi5kq412+jrOn3b8sX1N/lxdZvr78aS0JZB/Sr13Y
q5flDSw/x8uziJffoxHEo2VWcQY7xaf2sChjmdnwB8P9vYzx/n9/BxorfN0zyeIzPd2Tt4ybtqqX
+Yu3u+Ax0dhWvohbPt+1LT8HyJsuSByvDS8XW/5pg4Hrop7fIFRH+a4jR4OFjFXq4jyLiXrMrOS3
FbEqjWRPgb6zjEiXl4qOiT9uGySyjSt/zISroeH1FrUvnasHJMePP3kFDCt5DTR3LhCTX92wN+WZ
Lez4R3LrT9FVUfURVz65wSk6ZvwvuD1W7SuHG1ydWZGEHCj7mVx6crYJrhftLdInHOCXach5ouJ+
L6+YCYKIQyTo7uG/7xn2Mdnpq61IKhX0aN5RR0aB6pUbyD1YyDPfJkQAsbfXbGBV8geuMR7A2O9L
25W7OLDlGMshcOPrwEETifSEGGyWRCttK7viosbHuExwhT0EgH+Oths8YCmOlyvIZ1yscbH3Ze1g
6+ws8Yk8zU7yh8zwd6q2AewxbArtEtkYOENsTf5w6o8lAhLu5uJyD/TzqM6CN/6pW+N7ueTLnV7u
bMbNJwtxAwFusyyIabmIZxzyWU46OQF0sXxlZpFIGB1DdOF1SOJjOZq86dIPvCU8AztZV3JEBy0n
lr6bInznbe9KluySOTGxNJafWEzy+TvewhyrdGmszNlh7IQ/OGwH8oN8ETGkuSQALA8NCSeu4McE
PYio+PkikTo1TwLjh4LklcwW7eWT6KA4Vka8ZuD3BEaWBNa2qF/hFHqUQpTg/9Y0i/TcnJsTBtI4
xMEJrTGHQ1bqT7wlRCfcrNQH5+OeiCR3LMs1dcpLdVse5eVtY1HMTQGBxYwOpxYfqwIfVyVWHx9p
G3iQpvYdzLRgh48nDJ//r1UDBhUPrLUsPYnrJ/HBlsdScTHZVPYMXviHZSdYiH/Nqb2Oi4HwEkGy
hEBgrrcRnQAfFwh82xKn+eWhWno/zePlNvXn8ngs/xJ5rB+VVVTvWX3yD/rT8qO+lB8ANPml+XdH
cdnhqRZZqv89j8tdZiR4xKTT7o+8P5tUEx5erD2xrxORxOvBJ0s3Xj99gmsg0DugxH54XETpixUB
aCteO/UeV9XUX2JUcOXa5/jvLe9V+P73Tfyr/t0irs/9jITMlS3bmaNg/bSWXZyZ/v2m5YvSllaU
lzIOS7TH/wg7r+XWsWRNv0pHXw9j4M2JOXMBT29EShRvGHIE6AASBAiATz9fUn0ipqorqku1tbkl
Gpi1cuXK/A2zg6gH0SOGVHtBTJ9BwOAnRHKhfk0QRJEPsPfzc88Tum2vemRGsGEA5exyrkTDEeaY
2hQLcNslI7Xk4xDke54Z6BCOFfEynnLqK/LhIhpYMEOJoMHveDAGTnz4vlJOfj6Ho9MGcoIi5STj
RH68ferksBnnTE59EFhObOzuTGyHIcEes8/GUD6ShzxHxsmWzgqZMbVP73ALVCfpIaI5Jk1C2ZO3
ltfIkUL5YzTyjzRBSnWCWhWKVU58HyEYwDjV4LnKyed9aucflz4qBjyWP2gYcEIZV0D4LSfUDFFF
EVuk0/MOyS+3Y7yhqPsiYyieLnLD5IsSM+eAoh7Snugcqt9MjvjxjQ3JPobmQLhBNkS0GbnyG3HV
236I1DooSG6Z2Bxwl/4le9gN2AjD5WXjJ2+JuiLzjYDB3ntHGsxNJlTy8bQSkJwlnqu8mLdBLpyq
ALo2LCRoOzIQ2NPIjMMMA71/mXkIFbK23PglSuAEDbF2odYsyurqtwgvPmU2uSNifzXGQAmrMBXh
pg4xp3pQvVNXi+VQ5QtSMofOC/GNEhUjkQ3ijWipEhjkXLM+nQN7qvEPyKYED64DEcTlYrhJidMH
cu5EJ3m1nIE7KtBsEbu3p/wRR4lADaci4ifYx42eLiKc4G0olkiiZM73meiWo91L14TTptDxVI4n
HgJ4Ri4aIWZMiYChz4h9vqjMc84iMcPlEw8jF5EIzJq467dXhZFfMgou/frjPjpOqOuj4ZVs43EX
WiiDSMCWCSrrzn1UM26MAXfpwEBGak8Egzfll5u0+TMEyCDgU6AzJnLZeEACb4qKu9wnrhbnyg/5
n7Pl3onvkCBFuRmo76MvJ3LpCLmIGo9cKSXe75hjOwpbjECZLhw2o4NBKkFlP9lij8UQEXUaPpmh
k07kFyfGNN8ZeNRuDn0Tb7D71/Mpz1tC0Otm9JfyLyWGqki1g5vUDIAVwzYX+6DjDqHOmlfSqhpo
IPz4yLIPXfA8AUp96bONYpahCEf34Hl55AkwhSclIU4urzgNysGgHyNTvOSAwSJykalkM2Flspvw
y+0EXWEEM24xfSHvPG5Zi65ot7DhSy59mcU52jRQXwIQ4KIchVYoMlLMDJmFrCISZPmVPOZMJajk
I24CuED0yJkxz0+XsPqIKKQQSQhq3O8OTUqupDGANIkZ04AZzBvJJX6qmhBFqlE2y2ZgXPnJb+yS
t5aQwAUf0SH5nacPowq3+ZAW0DN+ZNyFEhijjGwRV5Xv+x0Nvn/duku/He0Tk5HkEFzpb0G74kPa
ETsaiVvnCZqyz2BI1Y1bfOET5dyQYOUE+QcPuaK/tlLcF4lWcqH3HzKiKeDxGombXLWCN5Tg5k7p
qtOX6SXHHSOFmiUY5InMUZqeSCDS8o7TnaSg1XsX51/lF9eNN0ZPtvSoaUnApMopB7nlnumR6Fca
oR4cE6rSZABqUPUVUdsZGWE1U8LbQg3UICe9cbjAxwl12WaHdRxT6fe0tQHSdKjLEVbl/Ah7DY5D
Slx+nYc2wnASRd1EnT7DDeFL1lcYddwKPZJhh7wApua3OUQn/xxqISsk65gMFnKpwX54nR8R15C8
/IGbFHiOyRnrbWi18XEAgGEm4jNFvKc9MNYTtDBZXLvVMaUKElAvu86rCksgQIb05kKtBXVEwdov
6qCwgo5GQVDSBcg8OhiVnwfaD+UPN3wceUyBEN5BPtWNeHsIihVwMd2NIHcDh1Z9MylQucHW00mu
2rRXJQVOEyG1XTCMaB1wNesihF+CyuinPYRldEBEm3fZMu8Cq17qCtXWoHlHaiTvRkqxwMq9osgM
Hj5Q2qX9xguvzQJSVTpUb0Fd+hxlB0liXlyi/iHKpxpFIxIrJDh/zgNFhxSKm2CBDTzG6yPyi26S
v1M0pTi296kMgOot/czPrLC3hlYMqwMS7uXioQLVQ2n1mNiQySmwwjPpi+hgH253Ssmv7j7oHzsw
V3mHBdPYjDZ0b3LaiSO1Xktf3stnOZIe9cm/tEMtj49tsL6+6mAj1MD8sp2+geYKmpYXg+K8covS
cnJNhcxLV+Mc7ROYOPub16E5agzUtb0HJTuy1xCpMrgbqzS5ug7NLEjlcffwNyz+uht3r5rfpHNe
VParpX2Ae3yDAh6P4WHdoQypY/rAzhFNIyKViVxsuLbormf+Gp1jk7CjdT617tb1lM5Xv0r91eo2
xenlpsZED+4EU+m6O77e6WaTe2ijwwko0UsVtCDGlC505r0Xi4jqRQ1iptrA8Kv+wQor3J8j+zB6
rPWvepdOaqQm0eFtIzgnkIRSAF5GeCDTEwHbEVIgJhoeICTYoJ4FQxbuJyjESszVtZF13l3pQnIs
FPpv4T1qji+OMtcAyL+e7D5V6vr8YzDhuxDtspr6Vw3Mcl24qX+BSPpzrj6uzMeT+fn47qioI2+W
pVRfKaUZg3amPWjCAYhzg7ydbPUoxdiSPs6G7mf13nN0VERDc8m3a7vYukjgqToy5im8MB/FU6TQ
1DvqIWfvaGzAWCOJcoIVowy31Y5l+6yG6LOmasgTrvRM6khWxoZ8w67xWlQK+hwY/pYY6WDVt/90
sxn6KWRqxuKa5N1a6xZHVDhOfo0CpIP/HdnB9TgvAawewNi8W8Cyt6ElAgEd4vYO+FvwQWgrgp7Z
f6FLb84UY3zCfXxYI+nsQYMC+RFUlGeH9n543kIIjfBOpl8ITfUQW4vssmrb2L5NtWr2UCOt/cqq
aQYZilfRTueMtwta9DznhC4bfXM3yFbOwjyEnfaBgEIxetxMnwr0fvrtQKMQXZo7uRJIcEZEqFzC
LS/hEPcUAtCUbtQQg95Fe5jwfrR1G+TdOEmqfndE/dOiQhh7TBcf6E9ZjPa0fDlmpDOIa+0IsuJl
RRmMAiE9J2g2N5zWj1A/KI1nq7P2kaA0B3fPpAiPn1LzTe24+FTN2bf5Dv6hfqO6dIp7dkifFgcO
MphrTAX2tKJyWYAHUEOkIigKH8YINyh6wjMgzYBSorRuAZC94dnTePOhUe8chA+SFMLPic0hxXsM
tAHGztp0QNMqPyAin/2cYjBM3xz9ndsNSoiP+J7joIpm1haqPPUnw5vbqFLbIb96vgMHyPtcSH85
Euxt+lTWO2rYc+v+s130amN46GG4AkLOHBf51bfJgNL7Lm9Q5SMGQ/cs69AFpHFttxx1DcYbtjhN
+jtai3SfbKA0kKjv6mlUHVMdfsKBemL+oPBBU9O5IN+8OjQKTSFn/uAiofpu844NTIVGNCw4sLzF
E8a+j8pr7d0pJms5/Ej9Iwfp3YM2jnY/oeyU0Ti5BVsdaXmQzXTycQTtEdgpnCGVY7xlc+wYTkaD
HSWo/YDGtL2n1rnv/IJCfDagAjikDi5e6m4vjx00115yavrHIT3Yjzkt5sZyYR7hkksz2DjH2dwB
QkBDd9ORdYKtloY1Qeh+DEu8pLrDNL0kHbg3/NegktsDAAbHl0YHJHCnxYO8D+eybV/vq6F1Hr/e
jA9+dgHtpSyUz/sVulc7bmyqwMOTO5ozwOZp5c+pFgM8wblLkYJyg2tOqH26aX9YvGRhZfn005sh
+mFUsY/VC836F2qQrL3+K30AxrKggbJkbzPERHHRf71WPX9/6b9eoyEKTDh8Mir9zo2EVApW5z6h
ljwspqUJbGFAn6l9wKYL7ovTSgH3gnQK1fr1ZQPSzgI9Atbes4M7pQaU3RCmLMTuVgH3WsIvARdM
4pTPaaIaJDpvrylHabwREABEr3r7762ywJLkOMXsiero9/m0BEJwPo8Le1MKn3Nuoz6BLA6nlR1f
K46PHviV1YYSOccBbOC8f388bv6k5B1RQLt8cOm1e4OMkubTs7mCtUWVvPUOpHssL/p1VdQTQkSP
XIojXO3y+PyS0gkFo5R+PjpPpwzOOvbFa7feLPUb5IlnW5gaJ9PTV0OALnQahsbbvenTlLlqUjSv
iMgUbifnR4AntuLZ8OkMr/TA4nj3bk5i8wF7oj4uLqcEqHQ6a1kNS9igMCwG5KcTkGOZNri85gCN
tJG5ehlQ5adLtRVY77D6aaYmu6lFiqOKt6JzBXfYuygJdc5rH8JLmUZVEeNPq46B+sNBlNji1Wu4
F7cyQDNkBMXRobBLzAiugyNEFBpwMQPh3vX1WOhKPfR8YlKtdf11qSNrplMitz2Ubijq5181XISp
fQ62CCgsTYqBYR2BUEUhJYBWUfjQM4/9/COd5dTtTUy1DK5MoPOWj5UW3Ehj/N78TR0A9yWWX7bD
qfWdqaECE3+J9MPagjK37H3st4saccH5bQ3BBgKbHq7Ad+IjMoFm18NICYb3A3GWyf4yTlGF55o8
L/RmeJkPLQBGWshUyMMhqJ/mG3Y/LmAXDEutAoqU+oSHZH30/LP+HiBp1ndh2YYkDqhvUGovg0Mf
yWsKjWbDnvK+rneASbJb2KM5b8S9dq2+b0OCJ/AloIYe0HUS7CWUA4irSGFeY+0yAKwzPNHW659v
yLd4OOSxsLCp5vr75f1d2WICZaJ9vWT/gLg/wAOnH9hec0hgySvUD1GHabd9JFyqURVM15Q4HIqH
rRO35/fiFLyyJmsfJeuGPXrYcUqqZCWKMgC/j+Xhff4NpAinTX1cIxMMIQ4w0mNkvA1vHDGGlLiI
IKPMmmjhoA1gzPGaXnDOZFJb1ut+rWFSSK30nX5pjxQFKYER2j0i1FojO4GShf+NZUm5qo2V2QJ0
8SCNtpjvXaJqRTuIJt/+OMXo8uGEMvYLvxewBEE2NHHY+aTh8k7hDXxPNsc40O+xqg/pebJe8ayB
6C9TJr/3t/Y8b96rHKcgiOoAimfsuVlo35zUC4CYUftXxMgSUQxeZ32aDUgURGfwecLdFP0iA5/j
hE4qsShjx4cSMUU+KEzeanXrFxB3fdTNN73XFMqjfwcQG2gvgMjmUtrffyskyq23vw72nXg+apMr
oE14nmp0YjPd7B6tzBU3PFKD39NHO79Il8APLXwWYHd5qTfrQTAyYxQjj7E6OWarBnFkmN3ALP18
chvZh8EtwDfhtnDnb9oXsaDdOV/5aVAHNoKyyFpCDiGfjc9OcpyliP0vO9R9vs53+r5e/ko9nhLx
O5znFYX9GyWTN0ojSpgB556WVQws5dGQ2yesDgxOMM8FZE3kbM6+i7p9jHMEPSg0WmAUQUoZlPro
4cTpotuc8rH6eXcid2H4yvhqednSrNjpl1b4WIK5KT4wXUDAveRwEp0pBvrD9HIszJb3Hgu/D/Xr
RmuFIJV6CVTPa9hGj7WxIdeglNKSMBbeYD14pAskxx8v/oCkghn6GNGRvw0PI9SdDRi8PsgYQCIP
MVJyVQSEwu0GuEiN/bgJvS/z8TXxTZIKUqyzF66BSjHdaOpiMvcNCHq5R8S9tx3oX+wRwMzQLf7c
cr3o6BEWdCOoP7m5YvOZ/yg3fx8AxFMuA36yp7b+xrePNQsPmAK+K0PG9XSrfu6vIb1++vrgOR/d
AALhMvdGI4DpZdhD2GgExLQIsoSBOHE8H5UcA4mWoFxUEz31DVpFH5qXD1ijWEdwVvaaT0ALzMOX
eso9dQ/JAy+dkCDujh1GyylpRuUrigR5eJkcWlTZWFSrecMqASV0yc71k/melK/nfk77C9nJ18Ow
hA4RApeZO59d5dNAsrCLu9KkEChEwJmlaxiUt5ks7OLYihwgZQ3m+ifmZpMUFMD2A5eHGxaccQt+
hiYFgk34px2W1vYlx0w+jRpqxuh9PLFDNtAaa43lyfJOiY9D850BAB511HALkDSOTkuFEwnvX1t0
9Tz27nwe9LdZNVYLdC4osbK56LNPPn9g+8QmOleh9L/mUffRKYlzfENbgFtJBen4mFKXgbVLW5Bu
YzFzcD4DVqNtqisw24ltx9ywkTqrCv/2AiXKmezfMraZyE/xVhp8RrCrJVYvKlCpH5QM0ABV4qql
dKKIVAhprIOGPzMGwe18fCYw/VB3PH4yEjPUqF/wdgof6+1GnRrjrgxiZV12qAz1D2+Q0rR2gDis
7dkTI9CmxvT4iNQGF6zXTiUBwTDEy+gEv6HBun3JFkcyF/9Oht156Xe+G3nFmnUU4YmV/Wl+krCl
I5RWqaFdA+geFaop7jhnxXG9G1r1j3F28toG/npYVGGpJPRZs16ooMjrTnhwS2Nn7b5ep4RvtEOL
64uoGeSoafgndThIkaCl800laYbIDY6D9bsD5wksJhuc7aV6GuJatKx673l8MLBADFm76Pxr4Bky
yDjzwyZ81UhKtRBcB2iUSx0ARM4hPhPu6zd6cWcuoQenDvlClB/8K4Ko7IxvIWQjsoMLBLA22M8g
tsKTqaLs/KYCBVODgxdi4PZhNwGwb70LYQ2Z87sdmNnYoSA26UH4Q+Tmhr7Bos7k2vhvh17YFdCP
Yufr2u8oKcAxA0X3Wn2AgNgxNW2wf8iivSrLctwNQS/BtmMqKNk7zj9ozKOuwBKXYQbkIhIz6Rbg
FoMU1Ro7eFSxTiHyqwh7wwoSWvTK0ovNF2aYZUB5athbW9sw02DbLcCrPCDXkpkwQ+6cKlUJd+p0
/SGI/xUALkxCu+AKcp6IwM02Y7ZNzsFnYWMROyqLPQ35KxQT7bPp+Scsa9i+hER5bbjHH8ZH6/Xe
DR64L2+AGSLK0DsGNypafQksJJ4pu2IgVsF5do3IehFzAEaEPS6lqHuiz9hl3tCOwiFJwg/7FFbP
xS1headGOqNojRTVC3LuZ3Nwt0bonlDXwDu2HJzquaNNWVCsZgSg8bcaLyQGt4qBy9/P05a24T1k
J9u9Qb3Ax2BeGZivUcpuQorO17AIs5/0Zc64ULCNcF2vR9MSZXNtSUmIAwQztz9EFW+KlchaUcWM
qCB3XYjKdMssdZdwZ4ih911x6yu6b33draDyqsF5fERzMtCH7K9MYHIs5LZN0kgdhoFiUX+zg1sA
nQXd4iq5/VDuMxfGEnlhTA3REvHIjXbZznxw/VANQcgT+gouL9xKv2A2YL3h12ARZ+qC7ThPOMb7
1YVafH97InqG9fYzZU/sBEo2NNrZus42jkUl6YXw2zQUVsYdMPAeEq5D4zFCjhF/1yq+HYIFpph9
UgV9wfwOW8c/LmscT0SvaO/dXyE+qMd+T0nc+P5xuc6ghkNb34Jki7V2xmwI5wnFhr4R3L6U9wPt
QLKlOmrnFMvmJrK1sNtGbC0q1uigo2Z4AsAFnHW3n4FtDUlIULK5jdQLrG4oMz7aPFoebZNiXT4S
MnJ2Rc47uwD2iz/MBFRQYW6N0HBnc5GCWw+3EcRQZB7GCFof48Nb0UZFG+uLO5cr1Prwqu/mQIGI
ISSX6Z2C4eQY01nna+eiWOQNVFDwXw0bhQ6FSxgl447p5+JPemfXxQaMBXEDozNKl0fKzBHb1HyF
bgW3ElTCPQalu1EH9wT/GH+E5G3qsWUWHKBOh6/GMY9ALq7i+6jabFkN3np9iFWHSY6PYPC4eLum
X4U3zQvzORIYsW6Dk2nHRyzTYmoP3SMilYF6qCIoffUrOtqsKuDh1qz+IbwwGEhWCELpcYoBEjbi
vBHT2fl2gD/Nyx/hd5Ew0LPfB5BJUKrXpV4GbAVGWaIEzSifbKVIBGv3GJSIqw3uY2v4cr70VWty
2jjdCLmLT5Vt+AKHNWtC6DiMSU258aC1F+zZiDux+f14z0B9AfGKCAo3e7CjM7jEeg2rO7DZNP3F
PICKMJ2o8PYJs3BoGIl46zIlAU0d2UASHPag9xEthYM2RqvzXEJE1RYgbli15ntKCaS65RywnzKs
VmdgRo+NQ3U1YgeNyDSFSoktDhYRgW1g9YstRM/niDK0ZgF3xaBLr98oLeBNTgGDfZUDNvPFGKbr
c53AtQKu0ISN4+2OVLne93dEo8M02t4IUPcVe4nSb+4RVBWNPqMxdWc7IIiNsC74yDe6m5jqqh4b
8OAsikLklijfpa+4MyK/i7X8mY0Nm7F7uZItpYnSWeXftYjCmPlO5WxuSUYAqmRaf86Ba+6jI7Sb
V/L3PQC3ABUQHWAbagvbSboPL4MXsN2GAsYCejWKKp+NmzQoWt3Ja8HjRfV9wHYUP02SrcB8h9rU
JQ8OICkFx/84hfcVaBQg6O4Mb1IlvPgDCkopuE2+PVBF4bPojG4/7gDDL1QK6F/gj0XMhBCD7dWO
AhqoEMKwWCUuDn7ve2fvgf9vJ2cKYgiAMz37u2LrH8b3Lt6/aFCIGYNboNCevSwS7OoJtKBRkJqo
fbWl/QrLOaDoijc0ZdSEthYCZIdbPOWq0uOlh5mPtbcspJoJZG7PWg/xwJvCa4Y5cMLSlkQuRWIB
nUJ+M0Zb4ehTYvYEaaKNoe1CwqVQyZtnR+ZEAzGdBPg03e4B8jBZEzb6sbmEBMeWhDHbo9bITT9O
16yN5KAuGw4yZGxG0efuQ00A6jLSAPZQgOK37+yDshXl4o0ga0AjsmNiCWBzNKtfLFRu2dZiExlf
d6K2WPW+Gh87TDp3OhaJ7qBxZ6XA+6nKGuMSP4UrKtBSqK0R9hLFqqADkKrRK8MIDtwC7Ntx+o2p
uB46HlcE4bG3f/7jf//f//PV/lf6U8yKU5cW+T/y+jwr9nl1++9/6s4//3H5/XH/+7//aZmWabgO
/6mubtqaq6j8/utjsc9Tnq3+L/1k17eeVbUrdqFkErdbZIo2cFKp0F2XWW9gdsxnX8fF8xBZAKrY
s2v5oitGjjHT9lgOI0MRFZCUyUJdX2/9UgMHPjLNGShyEJfwoPmVi7ApPEtVimnsBNQ6/Pvz0OQ4
/3wermUYqmI7quXa1h/P43QsLMPR3fvKmu+T7rUW44P8zcVbYmyHe/8e2rFChjgSS5fi8/rJBu38
+ffHoMtn/Nsx2KrmaFxJnQd/PIbC2B4156reV/qLPTV8J0DGs8EMo1y7U5paYbpBuCWxAitYoE6C
L4PyjqnEq05UZcMyAI6agDOL4cdFjO/+3x+d+pdXyFFNV7FMxXGMPx1daly2zumW3igdxu12pRYb
96KCTd21eh3WMp+7H8dCGIUizt9/9F9fmP/vo/U/XhilaQzV2nNhEOWmNEvjvurTmVnsx3ZUDTFp
APIGR2Ty8+WGrs/Kg3MGTiXzekT5s2+8ubMCmyCMiGbm+778D0en2X9127gglma6jmkafxo6uX1z
Htb90S7zNfq/IMPjcRvhhxl0D09FpMSjhY3m6jinOUQzKswSRBSDi7d6z8N6lh//w/GofzUlXVd1
OBhb05mXf7xaatmqyulAGxmxTfbJZBIzmIH9CxV+Ukjgqsgv0L6g5O1Vlgeo5hoX9n84CE11/+2q
mIqmcRCKbdmq/ufAYNRb09VOSjO70JqzVXDNTjvenLvgZH/YZ1Sfhd562Pomkk4AGCgPvyv7QX4d
2MdTfMMd2atPJKOE1ZJk/HhOYM0UCLs1qv+o0SCkyVHSvL0eTzDeXBQKSohNqb/F8cK1d/vLUFHH
dWFQUEOC1X7R2c6ZVC1Vcn9MTg0wFZX2WR++22rY7L+rDnA7je3i+OVkQLDopZ1uQ3M/VatZkwYa
zdY0KHrJwYj3zfB22JwoTaUAThw2AJOruXCwlaqj8ohF6fLx+Lwak6MWFcfwUMYdKCk8j9hboH9y
QLUcsSY4wRTmAgunmzM0PP/ASgM81pkXBVXDz7r72veGJ/3lWE3qw7LElwEqg55AEskULGhgGqXg
duMWAz+6SzffMWOkU26naQ8FcRRCmz4AdbcZ9+CNIC4AmxzRwCkrhWIA4hpoJFbU3ATrMLmnLzec
cnUwcQEVJxZofDqQqKv0ob6fGPuUlRSgSeNGvWzeFE6/uL73WmfwaOE5nQ7cIiRp/AOUaCQkUDUy
WKi9fIMoI+In+kf28Oh4UoxicX1gjvHDukwzjzyTpiQZFbJQjASIAyYULCfI8+Bce+DQzWKkHmKD
T6VNkfZP2tDMvu9s3Y8xnFCK7kUTQb6lzgrhjiorCrhusarSgaaLX8qjl0CPVYERYGPfJHSIRFCE
Cecm23Nk/wDvP4N0B1yjDnONnX2Akvt/CFu6xKU/BnRT0U3Nsk1HMzXT+lPcOt07LbXvRrMEMhgX
YRWVX0B+KETxT9CE/XJN++gO9taZQ73oa/xQA7d3APGlxRrAGbFa1kA67Qe9CWulwJRj4/v0dvqU
vw/oQCQA5IZ2aPTxA6Inj1x7YqFO51WJfPGaoQMiGBoCfkPHePsNU7cU4yimVMw+sk3OQIf5jinW
fQivZnhG6aJNnL7TP8fy2wesQe/B1rZAaxarI46F0mp8DGFVxYK4wUXWq1fyWAWB80jUT7w9ousc
S6VYPjUzYyu4J1l0i3OMEMyRDgq2majBbaEDQRIY137R+QhnCNDJQfQdGQdQYwKqFp9SK3Z4iuCS
kHXjcBifIUYBMZ4NC8ppY4MSVhM1oOXN2PjqItm4HVH3B/ndhi5wccF7m7ESncHun/vG130nT9UH
7c6O5el1GbwBKYngH0eAphUe2DEayc5ae2LHtUi+2lfarODANZLRi/fu8oYCJ88/2ldEZMPKr8Qk
BtzuL0pawJvgNEFrHmL8+kD9hFcy/qPt1RAVHy9lZIWCnCS7BXWZfkIZFX9BFJtj9ieUwQUErCXU
oABhy1uVkTamICSYSdCgcT3E67oPcoEWCx8jf+QH8swaL2ugopICsOMQyCi0BOCJJjaVdBMFp3hL
sjhDAgJhbB6J0biAxgTEalEU+ftpYNj/njn8cRoYf1yQmkd1q/XDvl2eQffFUmM5UIIOMLtn9wpc
DENecLrpB8DbM4gZQcQdAJQBzTSEJTCHRwoajIc5c2aP5zRmv9lMUJwlIDEB7/WmJ36lvigbsU23
wiOGmFl8wN/Qfp4R6jehCagVJCuwckBQnO/zKoyvCZTZmCvKd3Y6JrqoPYy3+cc7FwnHQXmifBcI
Ky+M8i/W1DLK17zPBqBbZK0Q7YnOWNB1AIZRQsYVvgjZSgIMAn4pSF901nmyFleRTGuoz3NB/yLA
C6pRTl2L2y/BBMpZCxpUQoCEhN9roaE/DCOR3+SjjvUcRlR/O4doAfBQIKzHiaADZf4YBA+D6aLt
5LlUWjhVTDzBx2fQM2RMyfhgWHwjERhVkG7Y3AAlBjXM+5fg029MsGJMQoDqu98O5UH7dBGqVzkQ
PZnnKrNfHV4h7gPwbIdb3LlaXNJwtQPJhwZxkkcnTNZ5eIjaBH/vj2xy7SN6x/RyY/dJrTGZoyr0
GhNqheJ6SKX0WStiRNJq/noMmug8ajD4on8L/0SFDaM//8i/hI8i8z/lbyD9sHmE0XPZtQN53A7s
jR6DB+pD/eyj57Pvu2PYxfIzPUZKMAKBhiQWDeRQrOxuvFfatze/z5fXtZCl+8KjEY5INjHjJpID
ksOSw2DbDFXnEpocAiWtSMIysZMviZkWNAyn/xuiqE6s90RT+QngltDcQPDhhMtQHRCi+AwVxok+
OI+OTx4KxvCUoy4S0RNk6rQX+SjMtXGPI8AHJr+mbghtfWESAC+hgnoLxa1tZASAm1b4QUQn7+tI
jDt9EKM+Sr4XAOe47hLc5HTw+9j9RkhrLeERUgxkDMBaPmwMtHg6WEYSRmS2wMh5xiiJCDJ/hNJz
G/x9bNC0v0oTddNSVdV2XcXVtD/GhnTrKPeTq7UrVq69t76FKFv6Bm2cjAjrm8CAQSiefJH6ADdH
0u+1ax5N1SA6BFOAwMBu2SvtvSgL+mN6g/5NG6zlDQgTY54VFT4lcq8a9vv0cDwY3HisWcPD2V8j
Eh2C0/L06dlTy9AaD7vdGng2RXKqnTiahK815uAnLEYACYJdVvnkzebz5i0RAYtjm/Zu7vejMYDk
3Xh89aPF0e+m8dtx+f7hhx56zAuL9AbN+tHbG7KKAY2At9x7Q0XKVOMRkgNzVLLsePIxyCB6JHro
O5B8kxGioN+oqwXIbbHPm7o87ep6rc9qB7MCu5b44W+/fN2f0EKo0xhMhvdOCbCQtWmihy8vaXSI
k1UeDpJdGgzn2ngefFAnOvsflwmL3GTgJ8MhqQisAF+YLdlomAwGYW8+mgwGgzRSvN18+Pof7vZf
50Ouadg2O1yqBX+82duDmZ+3Dytbva437aiJ915/8fOYxGyuww8tkKOec6h//6k6O46/ysN0KhWm
a1qKrf5pAdKMos7uCnmYRryWACw5FUDSSAfbnJOYuJHyRDjDDYBbIqH2l1MggOnzRMKshkABcdb9
kqgrLwVC/8xdZBlSQkSjYuQ5mO3HOCVBwUUKv0uDHbqkXZIGSUxIiRh2WL9jE7U8g6R8g3zGRL6t
JbB0X8CEPxpipNAPXZh2KJdP2A7wHJP5b6AF6QLw/ynitPUy7EOz6QnmJvG2mrlkVmhnDiQNu8WH
iGPZYLJI5DkSn+RLjk2jL4AqYV/cTknofiSdw74raYfnseSBGHjGd6GQsacmQ5SXW7hVwjrt3z+F
YXZP2OAQ7As+JiffA5FAriaLkAUG3ok7Fh5ZtgwWFOH1yXInS5KszrKoy0rP0rZCh+6Z61bwOLqF
xrMp7fLBknRKjqdi15kHZHws+7wmxpTqGYPytUSjMqr4Oq1pdUU05Xk3+Rn59fvp+XtZg5/78GaH
Z2KwjYVzVU1ZtPwWb9ADB85G8vMco+PNtZJE9kyqicg9h1tGslqSWo3B5ZBCCdlEfX7P4maILmHC
lhQZeOLjjTxMYI+Ssh0/M6RFsAlYC4NLjog0AeYIB2aF+tJagX4gqP6uxPJCmqP41cK4ehZtqHFa
xOguuq1lRBRrieaPxYNBo72A7WJQ3d4Pb9mbLBDGEr5fJOtBGj9XhbCdq6xvanz4oLUMcRH5XFJX
SVZl1ZVUt939rqesELKUqrwQdAG2pCyH8elNxqy8rbE8vD1IrfNd/UyoZck2IhjccM+UhJYYZVAh
ukoWcfu8JYAVhIvEFYCkAd/nG1YPZXN0tTfFC6omwvCjj3Bf/RIhhefXJfvgpSFbxWeF64EePmsL
40HuGvbKsujITZblh2bcM1kTPkG6K0ms0jdzKVmYXFXJbiBPLYqwlVwt7n3/XtcasuKJjgFfJMnC
uITWNof1x626fcolp8DAIct7y8CRYZpODIquxH6aV6tndo50HbdR7l/6BpmKHzsrMjlY3oxjHIj7
6teB1E1GtLXJ+ne4FNCICAo2M4NNLMQGMJChBfpeCeWP8E9QriAt20NukNnRCQ/GeE4EyRHljSWD
k0kDLPULieWYDoHwTugiEw9Mbpu2bFn+H8+7bW/sjUp6IlnUww5k4yMp1f98ceN3xr9Yl0Kx/F3a
aWhw5v+z12Asy42QUSgjGSn/QZrsEwc+lexGZdOivmN/RuoqhycHJxME2ht7CEmK5c2olst4brjS
0uiT209r4DfdhPsU0rQWZlwVOVwo2FbwUfD1lQtA6i85cTphLzw6Tw7fyHsRTSH2LC9LpJlGHRtB
g+iqQ0MBycUjUn4OUu4ZZKrwOXoklgjjb7uCsFaSnHdMT8nhXWizOEpAaUTIkySHjkYsIxngqfwU
YvUpLOGQCom8FwsXWg1vI2faMUf0+D6QSbglYZS/kcOOidnSTvwN8JL4/e6xJVcV72XJTeWFTVTu
yGt5E5N8twBYJ0fnwp+T4Sa7A0KBxjawYAxjT88WQsZzxR9j80y1wv3b7+iUsU7zjgHQvgvFVca5
JGeyabs0nvrScWf0pbGRN0MXnSd3MmX4m+v+fFt9KexqiUq8vdjBiGKN7D/YccDp5NrJrSGWPoPV
c5J1ntwV2ZcIF1IuLoyE6ELcxI8sFKZ0Q2oqibik4hKe7PBGkSfex73V40mbN7kOdQReLUi5TgVs
I2FuyRZFbrzcPpk9v9uh38fW8zcgXDgwWUUk9rdCpZK9jdBOYaWxHENKhcYnP7FYdITSJ0xTIWA9
+Aghy8nLoWTwPPnz+CrXvzNKlhmZsLLvqqKakUc9j0NgrnG2sheT38jvef1zJSDhZZjLblqIsRW3
Uujuj/DxrCuQuRNcJb3WyeOFT/7gJ02EYsCoe+4ZlEjm3znqzZhx3DvZpT+nFPdcIktF7OkG1gaU
b8y9yGGAyQHVzxAAMpKDughf5cSuVxbCX0og/BB5ttwg2Ws+10LexiBzcbjOMoGqfjkz4d3pUKnY
DnJKcimErwwhhUu35RGYTZlJGldRqLO/RPzzTmNkMbHpvjFoSKSFnL9dEUcBjHc0abPBiUjCHpIV
QOIodMhnFJVZ9ySxwkYB3S7hi89gXAkhrBukHxLaWLVHVPB/d7+9RIu3lPQJ/ZyGDDxhnMopyXdh
xuG7E1IkfI7E30EtJFTiIickSZpQESWeKM96GvAqXivc3H8lCKNi134JBbjJ2DIzokYXZolwR+XY
ZLwxtHmy7NaFfwi6h+qAXE9rI6Gff1MV5tey0qBBjHHwk4Auy5+seDcuEVCbnVxEoDd9e23AkiMX
4tCouj+vuZxxFclllJVCJtNpdI+2c3nWbwIJaRsaI8mTkFiFCi5f/4+w81xOnN2a9hFRJaGA9BcF
QGQbxz/UeGwLkUSUhI7+u1rs5/2ePXtqpjzjgDEo3GGtXt29WA+xRthMNMYZ5dQNtB3w2pJoCgaR
0lE6Z1pN0Z2HIwjGuwfJn+/CQX96Igzbvl5I2ZrttbliKDhpe4So0nzUTVZOx5anUQ+5RSs7K+n/
YRh67fpRO7OFplcRjzchiBlKCakrhdUeeh5zsGP/NxnghEpcDwFNej7IUrON63rqaDW2NbM11LVC
SZl6v01rro/7btHyuOCUuRMPDId3oieXoaNgEsmmRPjaOrQlatMWMZnggMdwwkGk+agxc1+xEO6w
8l+J1M5AQIKBcnqA/Af/YIdSiksltgHRNBR08/WXbHaNPB0lVN8MD6x2m37Ndo3EnBvJCXDZdRvv
z9VJ2T3kU73jvGCqaUXSBJSyURpzfa+/kL6+nTiEC8oSNCEPzc0DWE+qETVnAgSLdYu/4gIhxgSF
AfYMNxG9u8kyoLQOOvGW/Y/2n+CmZsiI4EMht1ZGgaRYavWXjbhZf61kRaJ5/QfR4WzYPZvPXmKG
kLmbFazBOQ8/riO2vUTYAB1sSQaJINAUjBxhHoAjAhUUjl5/ah8kKmT1V3P1+4q/IVBXaHOhGncf
9FInS9Oq64Vad7BdFCO0uRHmlZLuI4clxmbYa+Dr82WkIytpNH1WDN7bjJWvOBHUpt3riqCUzHbY
nil5uQMrF3IEIOqvAiSc7zkkyJ/4haPQYQEW9KEQSLYXWLYQ/baImmTzUYMNHQh4Tw2CrpSIRMAl
EyIPIL0h66H3QdGg4PR9ZhuDQ0QgTvEkdsncvIE2Ma5FH87IDwVfKFGfSNwIva6j/cOONZ52Xn1U
HwMjpBNHXBFNAKrEWLJgeV0HLzqKAsCZljyCut5TEi00UlAjmhxs9+VCkKIn5khB+2amz1tYhEBn
nJq2UmJ1IK3mPTkuatLkl/f/SgYU/Cv00H6ckm9CgeNCXTizGlm2xVfeivSOBsaC3xkaKJ/tXk0M
e8/MsKMF6LhbPRCUMhw1mA3+aytlMI9YM1gxFKZAcusfXpEn3vAzYC8aaWlqVL1gtHo5yMwTBbl6
AcYkc0g5s5bAMtixzUG3u2/X9ARmxgv5BfzJSLQ1LhQoI93uec2CzOx717J8j/g35ByyItliKLQf
b3mU0cbYb0oEyLw9/t4jwEbUPiq9QL/S21+/yTqbQXmBQ5uiw2eSk3ECWVKlWH4WpOrQ0LmgB4op
AuB0q7Fk5HK2B/iqNBc+BWnUbXBw6dFkEHrIc/pnQsSaROqOxtW9Pa/THqw/6LI5YCgrTTtEIygy
vIod8nc8Q2O7M1H8WAxPLwIIDx/37Josf3IZMiC5ad4gI9/Wb/kYuswEvViHUJQ4i2zAJ/4nwiIQ
E1Yq/FPJnQIzBSOtMYCqwwRRsYReJa97/ryE2cz51Q86GpOj1gxSBqHsouQcsJt8yJssXNSHe36p
dzEeN8S3dSKkVMMM0zyNvwOjbPkJMCGMMh2wPBAgCofVlSLN5Gg2HBUdUoWgtt71ViCfjFUy0MUh
YnSDhpqJ+1PVGH3/T/6CQRNvd74G0Bl4sE5Wk3tYpbhaUTbD/af/rmlzT1Y1+3Pcgdohhq+vsMmB
1lT+gbpBmHZ6Fuiaj1KOTddJx3ltpvHutZqfieo18VMOK2P6VOAPnWbhZNGmOD044rJypQW5Aiys
d8cV1bIc3EDxqIsNSiPfZ7UWDn/DiILALQG4xDOFHj4S8O8mdeN2pLhDmwIN02KPz3uCO2FOCl7x
PCHdsUIHXXTKR5sd84YPhWLBK0uqYij2QQKeE/UHRShCUODPNXN0mbCqMfIESy/j1jPjUlBTqBB9
ex/Xw7SBonSm9IxhFO5e7YVGus6/PXCaYD6FJHkZ8tsxz4NckbLe3quIrLrD9Muf7BnbyoTaj7hD
4kZ4ftNrHPEQj9tS6T8JVzj1KfytWcX14P26noYaLlpMtXhhVXn5zwt3Iq1/Ni09ujoWkq63ff/2
qb8ClOC4NO6FdDPKUAswVC1GjCJvFvdvZAYq9UGtnND6GJMffU/rtBE/9VrvZkR1Xx4CJGXIOKkF
HIHcc0ZHp0dLGZQmJz7kLYbLGJ5GWGD10d4l8vaS7Q62gU3hD5dFxpeFNRjjjE0SM6Fk/cNKtqAu
csayWbRldbTD5AhaU7xKWgOq76TucIkAIlQZbA0OvBeOYeE92RRKc2RH0K6liohmsSoSzZlyTfVx
X+a1D+qOcKEE5LF4DPcfLFmq3IJqHRowU8UZVvzebqzCL3XglNRsGRuP559aBLQ6aBbL+UxLwvlV
s/ReT9E82owO0fGVWYyu5dUAeGomNa8FqskggO1f9OFEqRQs5DB9rykJH/lp83+7kXYi5YYkwXSw
aGZu+yeETSbNPtwyuikRMb43hCWXwf5T35khIz26PdPQknVZU0hBr0Z7myhbBbgjYZwi0xvx34m2
xUoUFIpp98IMhQAWT+W7k4bCTO1Bwhgws8JrQhHk/TGiM7YyoknNtntCRaiimBIMcUWcq4j48rZ/
VUxK5UF5sJJ2/F9Ip2XjosDVBMDMvpU76n22gEEKy08Dut0Ti1WLDa4WbewzSk4Y6s/jP6mYsled
lg5bOZeyVhUwO433BTD0F6X15rpqI3IZ9DVGcK0n7P6a8OUf1E6ruKr8urWaILraDB9yTpPZIBDx
vqLuBpohGqRWcsbFDqK5wLxGNMpE0ByBWsp80Yyx+OyAOrN+MgpzUlh91lKtD9XYzq/a51R3Q5bA
vqMVftmHTHSIVA/T0SFJ1fiSm512yDPzlVWhCR51KvdZTD9Z9k4FMI5MMDoFc1qjXHuj5r5WK2S5
2iAhD3El7EUzCjlbYZaUuqIRQlcNZ5XwtPhXD/oduywvizwFj57mqRr5ele94qFvPF5ZpVrP2tX1
7jU07GYh0hqkGE9hoR9BihAQjiP41+7L7K9hNACXE3fq16Jb6BivwEF2eGT2aB8qQHu0G2k/aT1p
/V32IZzfl0gdAiBucw4XUPct+4dD1Gs1/08MeIufiYUXqp4KVldBgsIEEKIT5w/yLxLKoaiIKLsJ
YjTybolJzViJa4nRk1AMbRKn18MrtsoHFCJNpkIzl6SE26yRTDJLdbxvPp5eM0oZmo0qABB/fCia
1qDSvrBsJjD6nZTbrrF1jz79d13pK0sJT0Dw9moxBprAgqtwr8qe2Q/2/WW/mreeKIw2FViu1c9s
pLuaQ9JiEKhgqUBJtsa8FDVLFX0VoOtFNiO9RzYoEozEGdl6b/0xHubMhGquO664gdugwGr1oruh
/U6xWPtRQ2LHONV3de+f3xIrdQIWQTqLMJa1Jt1+apTLx5B6CyemAO0aqwyticRARjz8rVqtnq4H
9cRjzs7hI0PgZ7ofJHQN0i/1FAFi+hphjhvpZa2k/bP6Bg3CnY8IpOSUtDBioaqV0cJLUjiSTBnl
K2g3OBFtivnwME7hyJiBGd/ovRTI6W2aB3Tcej1NdUxxsPWgsK5Ep6adsDYm9FYan3KRpPcazzOT
FqyKWPGViu8Eht9KlDYDD9oMKOcJUbTIMfq11gaBWiwWzQ4lWFSHZ6BxlVkkj7JuaD3YfysZZJ5q
ldL9bDYTvIWm9TcN355lu2jHZ5YjXM2bNSVb3OJVk9AIWl32d4ybgjWk9a7D0InqnHS8uoCK2WTX
t6M1K4e2/iE1CKIpztTkUNb9Vb8mw3LjNtt1HiNABeEWNqo1WrmC4IcV1Zo99hMHLCSF9RbzFV5C
N26GFgRCXV5PhTYVSbSFc+Ky0BS4CfPgVdGglljNencgztX9ZIkax7o1PGfgJOVoTeG2HRZq4Ivl
Jra4tJRa8xm/yj6soIfrzB7JKfSIq2I1KeZURXAzpe0sQDTes0KjZfksn0gDvFpfb3zFnlE1jD6s
OUAMcCttQrQS5fTyfv3GqY3lCQmUzR/fX4CGQpRXplvO2wfhgGje233AYwSuwjdQ/A8IMXhr6ltv
IqKQuESCJu/FkQ6ebEs4RvcSj34HWR5q4ljHQujyRdbF8em/kBQUCzyVbGysugok9yY305/x7rKM
nDV1oqEMPFRR029wduN7HV3zNvzGF7qKAp0vkPK3PXA2vupHdK7XYVOi0LMpVBBClX2EaPye7G/8
nyoDclmV0uho/KFTwUJjAM2fcxiWQ+ieW96Xd0Eije6aEhWtqCIVraBOHS1dp+ZVFZ5Rv2CklBJh
kFtue6gQObTeXHAf5T5ZvNHZQfg7WjTdjT9Xqk3jtwVy24e16zmmbXq/sOkP5bHYmalRLu5UIkL+
0b1gwG0HmaWCwkoP65VGDzgmNmmEYhxBvMp6BZq3pk3SK0vE2ZkMZUMkvhkUzHlG+09FCgLocyal
SDaadPpZaZoWqCq50Y0Fyy23KQbDtnvfxqupHe6AQ1B5KqVTHkcr5QZysZpi4y5eRbpiIlEJFkW9
P9i8qEbhRn4zH/9yofz/pcpDKXPbvmd1bLfjOr8wKy/ltnPbLY/lAgoluZRwi3/qC1cu1B0MFNYq
qPm+SaoMIKC/uaAcVPqSU1QRMC+8Elie29sCqU37BWSmdZzx/x9W4+HR6it+3UVXSIxusIffeIYJ
hZA+UvF4y8at3ZS8ca7NDIX+SIUBkQaXLLxEV1xiRdrrW1ehA8QesCXau6/7ir4VKlQPp/76RXG/
gjutPe6AwGfgfWpfVkjYgQPqfaLsWzfbHm/Evb2Xo47YvEWtJ6XTSrG5PSyaWrtp9UT5S57Iqr2W
HwzrL1EFFVfn/eKNqwCOqv9CY9Hfw5+Tg7EGuUoVKjUJ5NekYsp0mnmpagDGvE2tT/Mf03HY9X++
x/b/0th1i8Wod30bYcYvzKD2yfPTIjXTpxtWeDVY4RE71hDathliarkNBe/QyT7vjqdD6xrUAzTK
IPSTHR6yQf2QX3owuS5JOijDyQ19et0a3dAuPaN4Xw2NxeVr30Nz2vpEz/G3efx7VtO/jv2X4Xne
bfOiaNfVrENHUCRKp4kptwwYQ2GLTIcWbYQjoFf7+EQTNQrhyLBoR//Db4UuVgf0EKRN2iU8sv5u
orQKwCodhEI3HMCxFpn7yB7Yolx6O5rREdhl06MdLF3y6Fx6ATu6DA/HKCsj/rhNakVPHp5jh946
uuGXk0O47jnkiSyHUMiw3UtxYQrXBhJKC/Gl9VwsHxEuZ220XwOcpWiZt6Y7F3JWwtNbt33AOCzg
t52v6h0VGlLsA4bbIFh4DpYw9Imh+/SFQb1HT+lTq18jn67YpRA10hXNqnr0gLFbwzRH8DbGd9+h
tx0dWO0BJuYVCKEpJdMxT9Lt6zodYIl+PpsDt/0DU3LY3Ci41cenltW+RZcs2rSCvRLvmcNsO6dP
Xr4fFKDft7/RuTsSTvwPnftfd/UXGtEBJ7pt7pTloikNEYEfv40E8ULzScuPOKr3/FPRt57VZI9U
+sxH6mr9C0uQ0Pn2sxmqSKc8QNVurd+qZd1rky3A1XtxQ1UJFY30Ok1NTOwDDAkBoeiRHZGXAFZD
5obhLRwRj3de6o7h3uslopUq2aRDIimE8muVIfZ0HIGB7cjkcXplmRFIpEjb6Z1HDYWExerGrmH1
8HhQdKaISE8oQRHuZEixLU+RcATFSmcyqhZEf4AzUPQeaKBypqp/+dBKpjzsXhdX9Ii8i1WxjoSm
oEAXNVEhYvVNcorVDe/QnirpUK6pdVGxlyoADfbfkJZEcRKSgFXOwoju6ZTSJMHM4lioOOL/VLqt
FNvtYW+sikzDJz6DBCttVymHEqOgAOVSMGsbeK3BB7gvVnhs+FzbFyEb4m0piXQier8K8xVC03rm
QbBfLeRCpu6PQ8t8PH1DFSUUt4mmHaorJqcGbvSNbdGok9iEsAr423H62UnEi8XEib1C10MrdvEg
920XKoKiSJUTZDwuL3vkqAn6eoIxAqlxSeglCm8eX4nWV/0mBSDqbgytwZjWEdpGrNah5bCAfx7B
MTQK9aEtUVuhPlQ5uzXoOjwlFnvxY7Syo9Jlld8rAFQo1LzIovUXbvhdNfY/cwqFULvj2m3T9ETd
+5d+sGyfa7uo0aNTM979yBD1mK1x67ZfVEs3TttvfokFIx5GVc+YeCxVdnzyey6N+Nbsg2fU7Zi9
QAGlB8b5/J3R8eXp0EYxNN6j2T5b6aDo/Dzs0MPjMnGmC2GXriD+zsLEL4UaX+FLEWD7ldK65Dv9
yI8BTgIVbTogo56TYt3q77zAoMxRQABMXy4dWVdHm4LmZptB6saO13cwUfGy7rFD3xoKXdXAP022
BJr7vHcG8Yf4Q78hM8ACbQ905o7cfbJ0wzJPcmTfkFWxIFgPztRAOoFdRoc6rOtwi1LM7XLWThoh
AWzTfATPl07ioOQ8jHaYgsJcpdfT66WON7jbl6FHM/VpgasDjQf3uGopOz7SpIIWuYdwVWL+E6DM
22D5kvfbgB9psLMjt5jneDz54XY5PNNy4nKZr5GuH/D2MdfXqEzp51TFmIZexuUJQXFy9EYHeqKw
SGOKd/u5W3262XNl9d3ztLRn5your/2qHuNyUWMo2orc26R1m17XT+wxBtQQK7Zb807+bHYObCIH
uqq+tJfTljW3rqP6OcU600wyf5rv39rWl4+a+nD4uT/M3s7HxdH9yUtZrdFy+W7kc+OcdG5R2g6v
y8TLF+3dlNa29WVmERM5+Pj1rFtYgie3g8t+cmuPWvnEO4Y7utuSxRII4cl5CGjUkbfp/jeoiyd5
Z170/HUn9C700wyyZZe3QNwEZ3d5wr0kNN/PP2kV7dBSi7ehYRmq+5/YNmDOesDVJjzSOhqjAMzH
aA7RidhSZfYKyF/1Dodkw3pd9k+4bmOyRXZvP17pHnOu2ASzW/8E5lhV4epsY+JeIKvq1jYSLAzf
s6hAO7cMjlbP5SVuCH1fPWhoZv7a2i623tyvHyxvXrRoDTLYXh6t7O1iPZWX0KejdBZvO0meftOd
Bs3zADSSH4/YV0T2NfRXaM0Hx1uS+hFj7HxLMuflDOJkvB46yZrg6TZycNX1Y6KR8/LZq+ZZ2eck
MnrWUKTOwh1tTcknAD020+z4sEtfbMYnnU/KwdZNUlJ0fAd3EUaJfhaXZZQdh2toULinbuZba1p3
Fr41uHaiI9CH+VRmo+IUF1yBW5gX/VvRr694cUYXBJ5I08wfrve8lw1qlKszS3eNwNuMM2oT9sTK
k63R2/nT+oYt38jDAmmFqwtEAHbOy2TDODe4x2u6ftpbKy4tf3poYyi4waf91KUxlw8Gtpw64+UI
qzj8//InwHOKEEO6WH5vH43BeezBnl0GxvT8Zgz2yMeO3SNtnr+Kl/3Hjee+Oji+fLd+2NPsdYMf
MxCmrQbM1OD2fmhbwQbc8+GGnQVKxRwzQTtYbja0OcRZrLyNt0fcOMPLmf6hpF8OXp7U6E9lFRrM
nmU5T6ve9ag3LWfpZ3mm4oEZC+uM0UUGhnHe6pvNtPq+vWJmaN4ipKarw/Bc4snXZrbj04exmpca
doBH2fup3AZJJ+8hoiyqaEVHhuEy3xNK4oCH0I6hcPPPgxVjzraxQaTf+ClRCJjTZtN6uhJul+lo
k+bdVcoIDWxmwfm5lVFAuCROZ57idE12bdb9LV3Y0h8Hc3xYzVuIAA9tLFRuMPu8a3Q6n8LDChNA
JbR97AaMEY54Owu7m27GbkYrDcCatlwEzzM9NqDOQ2+PIkxxVKPnrNfd/SwXbt963r2Vn9bzDfzY
eDQn9DcJcVvq12N7dOTxZVvdZks0YXTn2QXrE86c0OdPdjJZdwd5B3oiiNZ6kn5uZu4r7j/mt5MF
agAEcrAdp4+G+25DPKitbkFJF2tWdCE51IkCROI4pPH0WOmjM9vnOf6RLFzLhxsa/c681QktYiMa
tH+bWEfuTKg7O1xgcaTi1S9dHEmwElzhjPphPlyGyHL5xyVieHFjedzF4QWvsQuheTo3qZ51xsup
2788cEWwPlsU7xX+OUxuLhw2Y8PO7PJkD92PLYvnF/ay8c6rMfLC/wE7mY37hXnb8cu7IDxg5Ndz
a+yOJAdM57sRDjT+M6N2hZHBW/FgPu9+2i9HDFZ+to50LuUe7z6XP48L2oFfp2jzDc9kjTt011j/
XI0L/QjpkNfN2oQQxT7B3fQEYdDD27RLI2o5JeAn1CrVrbiAuGhhakNrIXq2BxgAHp3u5qYyaYbc
d9/t0CcaM0z6cR9Cyk3uV2l3TS4Y7t00T9T0POBngKsTpmdfLI+HxyNXwe5aOOvgX4JPSWfmo+a6
Wm8exlJn/xycDssenHB6z9EcdbHDJ6E+UJrbovyorGTJsNgc8ViAjVHEGGHQYfpyHbdbr1tWkhaJ
08p68NvPPt5JLfo59TFCoKlejbHrieaPoG7LN5q+ropLjAYZlW6Ks8qGNq40+GYedCI8lapLr0QQ
7rFXrB/2Hng28EwZumsMeFhvyg5+VfbHEQs+pm7drcb4Q2MUTQfX6vBOzzS/aWxGutQGqCn6NNxC
WsJlX8enijaQ0uumxmhbDa7wz9kZYBPQS67uufi72tM8T/DkvVI69OZm/oCPLL28V6fgSq+nPW0m
Flg6pfXISvtYy9pHWh0PD+V8cxvhv4tz3/nQS1MsD7y/BICOsvg/xX9CAf4V/2Wb1cpaFddyoYLe
8fvaCdV+QCmRqCCbqKAxjxB78XtgKEnomY5UvqEiiQtZ3iOPBYZRunHql1S7jFClXBVZhaFmIKlE
sHcoVOyVP4MU7d+CFP8KXyVv+tfhbw61ua0v9erpEpeRGb8fPtu42Tsvm6g7eMF0g07eRXeCo+Mu
xv+dRmrfZbc///NB/FZqb/3/g/hVVmOeM6O1criGAsLEkj0+HB4LgKW7mER1BYMEghY7/b9DHUp6
/3AD/V8gy6t56RTObbtCwHUIab09pCSAQdf4PTbD9zpMh+PLyO8WowojhDjt9l56Rbcb/cBCJriF
k0v0NqmjHn1Eu/UAEdcyXJjdj1q2ooO4OxiNvO7DAq5rFC/AdqJB1f0qurPRKUIQFfY2QRdfkbD7
08Xo9NBN7iLcy9P8Wwwh3IdA0vdBUkeT7/k6yKN5PwqiG5flREbajYJ5a9QJifz+Yn5wx2n/56J4
hulaLoYZOKT897A4Oa2lja5t9WS8Q0nv0s8mOM7zHpqQ3nS9wvqZEDqxXtDxZMku2V6CqhWsftL3
82pEFo40Q3OYzqtuD64/OgT1cGVro61ycokKgs7O3KS+dLxSJ4IRE+QjHLCtxJteQ4uG7F7QfqXk
joFCyNMjx+n+x7oKlyEoaevuZazs8QbSj8yOXgYEIoE2jHEa+2/p1Bjun3bT01MagndHKrWzHASr
kRpitABJsadpFBfELWTPkDExGyzRbWBmhl4GpyC5pczrBHOasIexWvjjKcgewa5iKWrCEF1ojSVP
dxjiHj5cjebz/vPY746Hz/tg2Amf+8GjH7KF0VsmfahGtJB1XWw86Zqz6qWPXLoxWx2bD9ZQWEts
qEaPrv5fwJ62+VuE2bMc33c8v+O5v4zr9aVoGbXtpU9s211KrUgQ2ae6RoT7DB90l8dRuBimEbrD
L1pohvSL7VY8prOjeUKXei7tEYN2ZETvg7Q7cLvd3mAxGAym8bE7jeMBU6Q76D7wu3g6BsaM4wd+
N40X8euYB9PutPczDx66g8VD7yGKggTk8jFhury9dZlEs95L92sQL6bTwaA76s2M+G2SYKvdD7o9
Lyw4lll3NLECzQx8g5Mfq+5TYtDWbYnnhxsnT6feNzWkoI8R6WeJkymdlrvT6XQxNbvvx+6r5vEz
xukjopeQnuLcu2W0xMRpcOs+7oNVF83iMX76YcfMvOTxG09fAmz6mT//bXn7XVXEth0bZbmJz8qv
61t+2V132XJfLoaEA33vafl0p5i67BHqTiLkvQIfVznfxw5BWPmlP8M9BLt9MCTq/IKRhJrfmasq
6tmYYbqfovnpdyKGSqkHkNYYJuz4LqWpcsPL8wanD1BVaAIiVjZESqnk2GC/Gl7lDkme0C6xBETn
vFM6Tb479swP60WCPEknpKauP9L3uzBvx/EKrxcmplKwGsutWaQlTVG3P8EvNELjK9aWyJkEzGAo
2sAzhy/o+I3YRo9RuPrAoZ2q3IceViULjj71mBZ0o/JDNUQKexSyQlX8VOs7D5k5VOk+nQEtTWmX
gHRq1cte2CFxEEUdxBdroUqjKiMqpKqw6iy2qNv+cnd/47zkGLbjm75pUPLynV8QIN9u5ee0va9m
8BQwgFgyhy702Agw6wcOWh7xZAm3lGLwZyPhc4OSrsUEABUtSeJqiLkKhoAFaFWOMK9fUdRtx1hN
5SW9fAJ4TNU23DtaQ33aQ9BldhPuP9prwSwWxGm6d1eB6fSINZdZAPAisJ0OzFm8O44AzveHZIsR
C9A0jgAdsJrQAG/jCWZAD1mg95J05fUEZwRVAy2VWBje8CyEUrdbYHCZoSJmUmAIyQob3CC9IpSq
esvzcNuO10548AnrhiW+/xu5/G83Q4Nsu+TdYusQ0wzAX4e4k+Bpapx67VV3hSs41Fc/oqetuYno
GUBPqpOJAXZwBRc+9HCVtr5cIyguoQUaS5WdkhOlbyf48237jSUTd82z2nbbs0zDaaxP/hX4ZLt8
0/Lzuph1LskR9xZv5cy2x9vkvKMNANnWpXRnq+rb3FOseN8aGDcn9T4Pr3vS4lUxXt3YKUw6GYGb
FXTldiG4UxXYuN7YkRXsltCJtuMr/zqkSPRy4/fOxY/S/EBPPG7k9jo4ulBoOvOTu/rL2m9aWtt/
3b5tjJMcoyPbFucXoL/aAstsdttydsTPbblJcou6Tb7F5Wp+LZypTZpwKUxa2uxIqm4/znu8M6p2
bBedp+qUzQtrI4esqqBzdp0PMvymK/9dV2WjZrrWw/KcRj4g3topByd/+7TseGno0QUnz7PoivXI
liA8zeYOjfIuKVfptgls490pVoFb5nVwWPuhtYT/4LAYlass1hGccWQtd/k4px9Unm/otAJ/7YrR
tVfh+XgqZxsShw0Z/K3wxtvV4Tltz65YwppuJ76STO6DTr6LMt7Sq3G4sLdJA6zSDWnJauAWDPAS
c4nDbl7u3vP29+HWDk8OFc+8DHIOqHXdvm5Ww8qc3ghBjgQubZxF0/w8Omc/8Aa7uGB1R1qyrbBh
OlLVoUa/zKaHLfNu2YpuakBy8Xrm/hzZKz/M/Cw4bIfH3aIu8UeHMt6y6L+wBhXl++UVhH4VnW4W
s+t5e7TiWxpdKJBdcIy7lWG5eq+yijYfkD2sh3x3jlrmvJ0+FU57dN4vOiUuUTRV2ZwxWD4eJpst
lrTAHH+eJE2J8tdx1HHMtu11fMNq/1qlvtVlu+PtW60FfiF4YcwoI+B6DZ6Oh+pfYk7P/l0gjg8f
Nmkd3zXb1i/rqJFaXNjrqnxaj1Y0sKqmdA6YFiNaSyRIdIhCdk9wxhAm+bQU3XwA5D7ijoHy0p1Q
t4chmU3y8SVsvdGABS0RhOWI8kiWbGed7maSR+bMjYZuD1lrQtdVHKzZYd5bb61R+kw3r9fOFEpy
343th/YEQc9kHy0prLaH2TQfUr2NN1PqDzN/Icl0MQIXhG2R95FkxVfQeGxyBk6fHi/DoIiZ18/O
lDIYkhE6fkw3/XLMSm3qXIYeHv7todHvzPaoR3YcC115ZJp56hn0GwRmGDOWceq2whbUOjGOC0x3
nrkqI8qSXXrNRyCd/Szy4zPFo3ycRl7oP9LKQeX9oT2vh6chOgL4nbSOG/rUSeCVTK1X8UnjV6f7
zktRMkHoEns4q3kjPItf0P8+tBaINIclUogzdrzXnjG/JdOjqNZYFNVzjOcXtKNawrhrPV2San6b
2TjXZGpegY4TV1NaLQZXjGKtB+gH9ELDBz1aDowZCfpk8wS4gt1l09mT6vdb1qtoh2aGFBEg0VQo
BfEHf6SYgX3LesBGSnVq+1ENxflr3wI3TLnWqJkCaqsoberYHq+xFKAj6diINuOPLAJnHgM9Yjaz
58qL0u41lwBH4u4DRk4vt5n1Dtu/l/VBd+fFizO5vNBm7TR0UZY4tLDA5iZaEyUBWg+PdPGg8e/z
anagtBlXBGop7bEgUTztvk70w35JvzoPReICRnUSf7wbrWK6ssXFsJvNjQgD8MGUYCTEqTXKg69T
ROQ6qnv0Zesppl7O/AcitOViO2zTge6MuIraJzfrGh2VUz2up6cXc7h+xD9lASmdKIk+LBDuJpMS
n4HlJ/aTcMyNKXoO+OCoL4mZZ2cKmnDl+pS4aQzSmrX7Hs5UB5omG7jcetOc7OMIPW4bwhyalL16
eMQkfj90Fx544GWym5YvFuFSiSUoJHACrWs/DW2ISP6MhtHDbffl1J0BAMdXSKKXyHpfQSNqQQ5b
9znDsT/ZjLdDA2IYd6ZndJ+qJyO+jI1+/mgM6Sd9iVoPeBhTbs3HXE/aWWOPPaa+RNSaBTSECwBM
xpC4B52ZFKvy3loOVtMNozqdXehCvB3T9YQMewW1yYd4Tfkn2k2vQ3oLTIh9oh0w4yU6EtS/YYsW
mEE+hSuWeOwPeQiuOnMGhwDWIWglXCA39sPyAzOxADd5WHXgdD0rWKIzOw2x3aVEnM2uIYKCifha
bcqZ0exIqbQa0rAqPgXQYqIsWgUtEB2yRjRurUkHD0f/wZmI8H+mcPxFODMw+53xheZGByQGm8TF
TwheC4ZM6wBo48n5rGYXAtmFPSnn3mQXnkfMpsn+xeV+nqK3p+0Ym6doNYYlMX+lSQi9SI1Xg8ve
Gu2GzuOaNlirCO8g+DZtRovoOf6cA6fyfI29kUFDeJru4BvfSArHnZAoLLqGszYUndOwCHh6QDGY
wVpABTVioOkB3RYAMcMiyvjvTiFd0c8cyGKLkXN0g3+zx976MBQr6EwF1x7mHLYX03eo10mwtpx0
EndSJtkU2kQMY3CwYY3JJhhSvMlXAaWYxgta4xcaBoTGhHA4dsLscfu0kp3MuN1NF61BZ3Ee2n2k
Xq/euDXCNJpx7YNh44g+Y9GaI+AMGTaoHEAEDpAriXvJSFb95RvGcjQAYRWBP5OLETq80GiTFVkS
/5Hbp0KQEM8izPbxmLwOb6MKQPzPe+jvAk3Fl65paxd1rV9oQMtDti/zqqqfqinWmnM8LWusAF4J
7HG8jklUq8GCwIrSyNdlSE2YcIWGBD3LAf5ozNWNVZRQEg7oVf+9/Zp//vn4TP83CKZpuATDro2R
EaS0/8Z6VtlyY12Xy2rRkKyRBVwDVdeXtDa9c/31VYpITCIauR36A/McmbfYu0WtMxhMC9rDtxHd
aGxZ3YIWPrle0GEVpLGTSh54ozuB9ZwVPerPtTm+jX5MfHNQDg4PExuvRepOy8fDsxi0UqVAFG4k
g+JQOLCaxc44wZIWSVekemkpld6SfyZpImsU0R3UeNNDACtBAlQWiAGSw8uKTOJ/doNPufGJXQKb
Qso+WitCuMhoUXphX23jPrOO5R9zwGCb95JEErYzZGokMndFqQ6wIRc3BwnvA8WCmMiwpRsiuQ5U
LHCTGaTfiaNoJgXkiTZkCFHZqgmt+CbuB1lt05IcTuuHuJkOjFL5hciUpWREwzvE6IBs9s/3usF8
fonnuNUWLlW24dudXy1wfbfYbq6nW/206WbfZfC6XlCQegbNIU6K6m6N4Xp/QcBM8mx0D1M+pU4o
/ylBPnhRAUT0uCCj7Tc28hhBrevgrZNgCd3/ATXBYIlR0xY2PCpAwfwbyKWXhgbRC6F06P0lOm3/
hs6E23HHdV2L0ds2fsGu7WXL26RZp1rIYfHeT1cyFgkwhavgisRd3A28nxgfjsTllrX8Cjn5n69q
+zeBq2l4tmPJJNP2O79kW6vMO1r13qkWRA8ElnWDlIhLuQtuM4InyJI+kD614zEMRvbxDQzFY//P
R/G7WP2/jkJX618J7WafHuqtZWRPVMK76+nqNevNbLzkAcs6bIOzv7yd4f/G+ey/3lAA5L/e8Lqp
9763waa3NZSUD2ZY44uiiLz89mlv7s3l+6DVQx+I4wnrLuhdFWah5Vij35VxH8pdPCTmnSkt3Bdq
b7ycI9qlPw7Mp3SS0/35TiNDKYgQakuR5YbldldWBFIiGRCmoEnh/UehHgxsz4YkrjD1wc2ogqcP
x18ImcQ7UsrcwS3Arg+07wK4hqK+0l5lYoH4W2En9gG7IMtOBXkRH0GTlRXOZer0HZ7BYoNVDvQr
YC3NYoFcwquc2Qq9r3xisAhAFOkmpHkkLI8lEHMLibzk7lpm6BiLCB52l3pEY0ODoQBmA+QsdNS5
Xxs4cye8IzSk/VdZh7ZZ4ujMw+BWUQkG3mTLxROJAh8Ec5C9mI/0yFZ77J4z1cVWc2ZJyHx+yujB
reSohqwnMxqdnvRBUqJD6TkFEs/cxcNcPxrBEp9y/NAqJrrUHV665KWkEYXHF9fkQThRk4W1cCSC
Kw3nahl8il4ucrrYtjBt+V4keoSDQvPslyxme5YfaEPjXSMsFBlMyB4UfhjpGkEYzffsd9RA1Bwk
FNXpiCN+V6lxzowoncr9rrM3Nbo4SeEMiVTFiLvrTDUYpbPT5yuH3sFdkyHFTmH1i8c2HOi76C9r
bMToRIRKyhxqfxCJke1N41bycu16ejeNWmkyRCg+AlvSk3S4JJC5O2vy+JP7pDOgwTbCJDUUl6Kb
jUZOF3oRTmOUPYu5raeVdIxov5PGogckL4WnTEmCyyAPCh96v/wLhVfmECml49NuJrKm/EfYJkar
nj3m/Hg1/UxvLtmgNn/CHxVmt4XlE3bOoLC0QAF8xQX0RHq1hRd47l17517ZA9knD0b/C/ArdSTR
d08RsbiCyxHqvcVdkSaqIGI34nTYlIT9zCipxkS4tEMFj+hhGTzeAGmlZN/eICWMSceWJp0xkNYO
jRUsQ+mzDBS7p76kUJ6kTBUaqaKR2sHwH4mCeODdWTCbo/g/uSw6QYzmULtIEiXBVhupVOsZsfer
VGm4oHE7G4UnKLlEPULEicpH9YPxqQOticSl20p7+asOG/EOQcVdnyUlt5l4SMOlMpcg0CALUNx+
SbR4S7p6Qky/HNl4YwKkkxdovmyQ3UtSvPzE2Hj80Ir8CXybxo9B+Dv/7+vGnglHy7NIDcuZyegb
aL7JZpUyKctk83wKQTa4uZ1HjTJZrWi5u8+3I2s304xp8d7qV8dQC8maGpacf8xpSVrMkkhL92ti
zM3pXSLHDCDuQXShoUmLZnY7seKluJFZCCY0uJvgJAtNgqjjOMxeRJDXmMb8rCHO11ihnBsLFElW
kRjMqJCxXTWWKAxRDWE2Osi4OW4Xd2rrnSJ7r0LINdBb/D/Gzmw7dS1p1k/EGJIQIN2qoe97uGEY
2yB60Yju6f8vxKmqvVh72Ke8l8s2IE3NNjMyI5IMI0Yi/QuEae0ucc1muqznjOZcis9WShEQNQkg
gOTf1RFaLtJ+2HyS7eADvBTXAEvzSMbl4GiK9hiXNelEvxRxTowPUlmZOxdeZYyZaJhtEOCu1Q3f
leb6EhaYlTW+FAUpuQ0xQKDMMfKayCOqdo2N1qxM4SU+QI3R9AXSZVFJMHo47BD5NFV5s2gjiuFj
9SFPAL+/vqRwQSnTUHaxTD/4YOT/YjeeISHTuqlmkjwqESqs4j58DqXSZZBCWyiRDiBWxYs3Jvba
jhweFz7rncxZMn2It5PJBwNLAXBpgljYMCRtIvZlBevw3AKs0qWmUgJQxq5YaIWOSHikIpNIQNHW
EFQ3zcR9hglsWCRqF/anCHeQzoI7glBR2cJGEmsuV12j1miS3wu0X6bIXpMS0whGiaBGW+BjyNCV
AeziNotVp/bo6grH5fxbT6Q23Y8k7GaBmJARHGGnU3IGBgfP0qHqJIXySHqsWMFywjP19S7nU2Ih
stEefFIqr8IzUB7rZKvPYUIBBJHkjvzV7bzMbQnPikEIONAyoSLum2712CcVUiWLYKeJhvYidyRQ
x0S9InVHCm/nWh7JaLPysy1U+FcP6h8G4Bty6TwuWet+wIMyOKNNXBHoNdBskm8pM+oL3BeSjfRv
Ygg3siaS0mOAXVFVKriSwTdV8DKsDu0aEic/pPgJnkNwWQI0kA4yELXuVFpPyYqOMSHt+aW0QwOZ
zoX0L6xkhh+9hSWY/l5VeO3n5/zb0HULlklcwXGMXMHA5P3T4put4vtpfzuaPVIOSXRJsGmf4RZB
WqAM/FPbexIloiodBRdNamf7uc6RaD/ittkA5fobVVTa62+oEfH+F1fA/MsVUMtyFB6xjazhZN+j
OVZh465nh9jsnXPe2SFLL1g+Pdp0GCRjCKUO0vlTVY5ETTjxyGz7uWPcvzyAt9u/dczJNDKGeXOw
xmq7j/sV76lpJv6FrMzIo9KdlQ9M0ER2xlm4JZfdaD+GmxoBwe2ukdw7jlU73ivrY5CA0g3yBx80
ArkkoOPlER+0unx0DiSbUE6tHOXKu224XJWjc+kCW2NdXMflDan/CHhCS8GP5VCAfLq4feWprE2C
1Sag4lLeCJwMtXqobZChdMMq4JUZFP/B/qEKBeSFotJ7K+Y2wQ4oz6kfjtXMrbF/9AmA7J/esr1d
mFP7MyaZc1l79K62d+4Z5+DRI0GdoAYljShx+5z83Kt/ezRvvfrm0STG8+Ea0cHsPT8tMuh3xQy1
xajxpLCod/gqfFMCgrDxz3dN8Zg/fOT0rnkrbxiGnYei9zbJ3czMdU+G2bsgctxfE6wlfXXrPR0v
uXtXejEXmHXng7hfjqrdjkfuW+SmgVU7eHzdP44Ud7AI8vp3CFGZ9D9HcU+qS6zY/m6/tPdvJiHt
tZj8gDdE+wrm2+Zz2efMg3mN131o9l+XNImjf72yDmkmtT0bNHGVC+x2JHfeojIsLj/pRpcKVXEZ
wkbyfUmaM87jduYR8PHGfkGY7oRFgzpShMnFyHZmlXUwy5Nu3N41wKJ7QDb7prMssaYPsAROPjUv
9o3Ed2RXJNiiJPZRgW9XJHkvvlfiAWWw1r49pdTjmv2g6QaTfSOqkaLqfic9XJDBjMzkpfe1HWx9
6iPPj5Rs/Nz2ca4m5mDd+aJW+C+L1qKSBUP5x1Dncn94sG9ZTvfMfXPKXB7s23hteJNThzQ4WVhi
qeprXddP0mO0SwjNIUyA9j2oEVlD9d0wrptj/BFqAqQUHPlbWzT6JGBHWIiAlCC0DJnU/ArOhP2t
N8oOz+MZS3lDX/J4RfSRyodU8ZfNE5AZ3hyxSkFUqSBVskAchIiGTMM9rxH04rW7PBwcFNTC8f1Q
oFqiWhX1XzcXK0g0oRdVSHfL4z3p7oLF5Czhg9t4EHBxMUUJEi3WchFaW4nVzQbHhdvTZykY00xu
hHbkpPNU4u2qzXKp9IjS9t/W5XDibvaIuC2b0sDUi3rcqAJsm/y3i6gF0KMn6vTmng/JtVMHRzRK
jpbFzaSagoHZkIH7apleWUJdqc46klPXJV/CtTSbSgSC+oAEhluua6E4yxt0X6kWynVFpLExYxj1
yK/SDNGVDtazRTjKOfIbuK8kM/HWW9ImWtfzDYf7n4q6/GzjWR3JBcqdtDroUFRSwB0rXE3UvdUC
zZQXJoH3yrukBql3r+uoT9YTXs83si19Wp87y7YHtecCMqj1XXK9OJmNmBwVEP4I/cAnuoDGVIY7
n5PWOYeJlAHkMrrwofSBXS0/iErPLy5Qkzu5HClghkhlPN4sdCV9SXfmkOOzfBphQ8m4ughppH9m
tep6EkoUUEHsMyzgQPB2fiEnCkKtpA7TRpXT+9DY/Sf3JWccDwHO+n/84CM4RqYYFPrkE3ADu4Ez
egipdHrDRyXvTj402EbRUpKOukh/UlrcqQiGAY85FZMNz1W5s2g18pHZxwFnBAVfastLGEH1Pl6v
SVCzgC+sjnhA1eayDYhPcnTU/gLOj0mY0y3vwKe2Y6N5KtrEHehlKRIfytu0upR6X370bMB9gDWU
K/SSTRVfGI0ByGf420vPBavRy/mmcpGkTEBMjJ/kRyk3aTMH/khHSg8l512NkuyBHpB21PefUcnk
ETPFFSpwwhJ0aZKFxE9m85PKgX7EH6u5+Fvyy17vOqN6kP7OHc6MX7Z9CMWJQ/KH0Ly6US2TnGfq
qendsObEYNcj8MkGlxeioB7EK0TvUg2jQqOnXlVlBJqK8EBEkqJGQZ6iJA+UL/USLgXu0bv4p957
YQ/GlEejWqJAicohELFSblIMfZCKFVLckYYOtBXBANfqvuzUXbjj/AHPiogm2ltoyXdBG76yXbl7
yQQiSjTP4RxK6UZYgdy980QOoAQL9QWno4iUgkTMH+o0JhNDzypRD704gI4bqCM3I5xWJvchlKjq
o6vnYpkwKDx92eHuVenLvKbAg0BQti+HW07y66/ytyXOfGLFarmKmK/Vzlb7n+IluPKkGgDNpQ6+
OKoWkVwzEDl2R3A6Lt6ae6y52wCjvqE8P8nXX2tpAaMUNkHqsA3tFLU8gY1PJHaeNehOSgo8pml5
CnbIlz3gHL+EJPVmaFjCVChPiWKHBKLXoSakZCckbUFpTYKw25BKqsTppGOiodGXFG640A0wn5pL
bdCW2g2ZNdH4JXskqTOAlDuxTbxt/POBiPzPHZmIOPJARII98rxJjrviMfm+oBF9pRx/UhGl7a4I
JPmB5Rzh0GwTpRUu9fpMnhHVb6falgLNKe5EBDLFIIW3gBwBJIEpiYwrQCpNaizbqIe5YQ4FAV2V
tEdk2pQO+dKRh6BQU2rks6trI0yQAgQ8YF/qJ9u5LVyhed+JdBTXZmRVGLGnBiFlWFMOpVW5EUxf
1i2cf132DFok0TkrxaK2BU+6gFwvEOzjgk6gPsdIkb4k8HCP3J2EGnV4Se5O2shaFStWoJaPFLhS
fWHWbx5t7P9oDWtxCU3RAahzQcCl5hhHsABenVa6IKQMNI+0wV/IwGa2a8GySVUztetEe/cLjS0g
Z5vuUCxy9vQv7fECFnm/9ukwy19e7dHf+ItmelEQo+56+dSch7ctHSZWUz7cE2jW4jErJChXl7Q6
i6XETsq7nAFX4DUWFEtLZ4aeegc5ebfQufraLHTwIEkx1QrT5pESlmXyyDqQOLAidxKLpXxBIJD7
Aoy/qgrM0ygC2bEPLJmSdLzVXwIngtYhmmiC9Gjo7T78thqSlIzhs7mtmU3KC/BzzE4j9ElTYs/o
Cj2i3s1UMmAv5GcJYeoOfhOHADoINylYoGtrl4oWyYHiztqFdmMtEv1DZZCpipog8N8LKqWN/Kw5
oah7DJNdAJfW5GsOamoLKkR1i4ScdM4wmXitZmMyzBpLYt5VMHxZKzJcZD1KJZnNLLWEFO/Qb3Rh
xJjruLxwEmvzUo9rhICsyYWRCNaMVaxlKaK5lg04J02WhKLmuHpC+KqeEGErJCSf/P9/9Kk2FCXS
zwJ39bWqSK9JGNlry8i3tHuLIC5A97W01bv0Ndc9Usue4YhDIDgG5QJapq1EiBhsWJAa4WMga4vX
4HHZT6hDQ4F47BFsP/m0X/OTTVrC40qBXrgw2gYJT9RgPrPiMGa4tNKBtHmYbAIahPSD7I0MQkOD
E89dsFi+2EXILEFuRO/Q0zNAgdWOa2w3B2pkhZmhZgHEtqm+ZxqPsfBtiVYp6CygSzBUTFlH/m9T
geMLaKhnXFXOEz16XHtM0F/jmOoLs05lVEEFpfSkAPZTu3XWl8gMP5DC4bR0eel3JgeVXRTDXhkV
QuyyJYucAKooIc7VeIkVALPx2390arIkx9KbhLXSP0q7TsOoySvI0xS4DWpZAIWkfcCNS/TKeLBP
PaSk7c7ApDZ11LOxX2joMloHGiJ9v1Q1ZJoPT3Y8jleyb2YMzZM2SDaBcDx5wWCHIuMc69GHIHOh
+q9raxGRHMbZsuOybgNIlIXlEjBIPm1yk8xOKuilJ8p11DeQVx5egRmxSz+H7N+nsEt6p+PQz/r7
ppJPgFXVNRSVWfhXAPpsR9E8OMQ9vlMtxG2cxyCu9EFSBAWks1jF9PcdsTHpx6hFZuTv6rqcFMiI
xtN9O5qHnBvo7HahZxSGHIcO0K+m64EZID0hzQJ1ZqaxHSJIw6ggJWh5jJ0A0iMTokCWlRIVNhWX
p8qVZmkE4Ta+8SmXgVD3SJjNbvFzqlBErayxFGElBjtrrT9In2gVGoqAEKFgACU9R20sDCOtVv3k
DrRkcg2J0QmG1qjocTW4ICCb+ms+6KmdVq4DTzfdHbk+BG51H4gOTVMSwuvBNEHpUhp+K26HqgHP
upZBle2IpKZcB1WAR85OoykFC/3xZRhI6SzboRkdrXM1Q+NvoFNnBxf1NX2ukmLSxMszKvm67LiX
Ji1SzrA5NiTPKbC4rZwXs4YCpATu2MLOHbLZ2BklJyRNsktIxSiBu2ilMR0ewNNn4GCUqKXjIfkn
Nfb179UZmvmFKXOyeugfwH5V6iU/l3qp+xU1ZFCvG6p2I3NbxjVmseSzZBnyF0VQZf2ea6eiLw9J
2RjkY6gUDBgqql8IVaBIRvheClrK15CT8HJWVD38ZwDKVBGpf6ISBcM0Dcug0JOBqgQpBX8CUJnV
dm9djcuqh4TBLVwDIQUkcsHZD4BOnfCXu71jIO93y/55t2USPUz3clv31k5lvWze7h03h0oqmVVm
8b6v3K6EUE4bNPaoK/gES53H0ecvTci/ZxK8t+ENPk0yUWLG9/u6h4bG81TZ7qgDSjK3d+4kH858
dwxWo0dpHXuQFiLTy6EFcQjdz2gSrUK99wokSNlXL555VHRdL4Nzwc+65RXCdodOnIyWlN4wP5Pz
4EntTpgV2Rpw6q6LjNxjEV98t0CGub95lI1deZcPTsj/2qDWtYii43Fxi9TAdphQlZYjdwZdgqK4
HmcJQgnr4IDlTcIqcChZnRcgvnI8q+0p3LZly157ttXcspWse2RFPXa+O9jvghvZBogekvJUjM7e
feuddsFyU89sg1lrucKUONWWhbJ1Cq6oUOzDglFeQXjblU/HIqR8mLp8yoVEgqLh3Z8hvkAkrnUd
bpZB4Rbej3XHLWbyvnUMC1+bL2rYriJY0TBf46hyX/pU17XPfnQP15tgQz7xgdKCAYz1ZNfZuvXT
xjOj8jHxLt+rI9WCg/Xdy8DQ3fjHGpHk2KydEX2+lx5rH17Bbe0vu7umuS+6JgTH/KFqXivQeyP6
ygx3RMELXu5QNNFxWdy4af43AO+d5fA+bd7w4W1s3Z3Y3q17yyHokNtada/9+86/Jv6xeeyuZNkh
okKEDgahcQ5nrd1kO6U/jqOfJ7Bd0CL555LNAyRSto0UecOwbCiTfy6iWXa1Ojo5694n9QMQKAFP
U96FcjEoKx8R1QVFqaXBWLD2ymViNzI1mcjMKb7LBH8BMBjKU/nj8lupusPeRLZkarQLBREiIrNd
Zj41WXNASDIVUV8i80V8MFlFSywi5LRCF6zpQaJAPBbqJFOSGhnkVT/4BkAH4CXDU6bn8kGhCoWd
5eDK0ZUrIgSNYhyktKwrBfK3sOnlJawrCdBvHaQQXHJPwo/AUal8v5DILCjhq4RCioay16fJP5jY
TQkaSQNWUvxUopoKw7vRUbJrdStBhrgGafUIOZKkT4XKdRH2KnVYvRu0a6Eson39KmGol/iR0Dvh
mLpMjHMiuFUySKoQgG4UQKUAVp08CrxLTV9V3m6hsjMKia/KFrcPxeaUIKKKGCLBSTpvhXCTZ/dO
IQzBlI52K8c+1WwVFF36zQxHk1t6BNJGslA/Ei+Xc4gFfCpL8w6/OFDmA5oOnMBIxIOoqJYuOb+l
BLnJCC0k6WjLLlSAWGffKy1B5phOtpe+qCRlFcjWayQeVxFUJhItg+WG6KeSEo8oL6E0yukuxzXG
TJAtJOlkam5hcqCG37iXJaZ4JzFB5fxENlc7ZRrLT9H95BBhnC1kM8iQTWPCaTQWUdaunlIVg/Uv
qW+bL70nmxAXtrLkARWihvkjA1gKq6rSqRZtaIlsBwxJGRbgQqlRE+awqF8BfLl1L3si1U3Hkkg+
Fa7HDI1St9uqyCYCbqALCEWoQ3urehZLNo58WbfSsNqDFc3QPJXB9AKb9pTAyIVOfV/O162+HCG5
QLJdZKMq1o85yDORCk6gwgD9+nlbSFlWP+0Kbwlyd+uwKxw3pvICcdkQPz58XCgBZuC0KdFMqosv
/WIVV9U80XNgX+GwApFpcOS5HioSZDWCOKVTKn1QFEtlT4kN/8r7EZKof7+lNubebZH3je0tuLRx
4nzucVRqI43e/5eqiny73CrwOQm4M58gMuAUlxHEv6K2j5Ijgetd8IDzGX0jVpo27SWl+eJiSptR
UqoqbiczS+lgv1H7c/+ibcCunIe55OYMM/temhXzKuscb+fV4BASBvGpfUqh1bN/VgoUOZLzgzfO
ejW2A6jR0JfnrUqp/XmmYKntXUjD/rTFyyeIB/vYIY/SCpqDplOmPps3gMX98KDkK3Prl1nzbgyp
y20ieaZbcLNm7t38W51u8TPrnDRrVE8hMz4ioa0yObliAlvmVIm+MDNSpbhTfXwFQ9hWksgHTwBZ
LKChKdkEuTavmopY7dVcFS2oqkZkTYZEpoofV7kOV1/SQ7bI79gFOwBcgdg/P4uZJhS/L4F/Psyb
dXkxbrnt6ZLc+zGVuFTT50GxzbQqVJWCpOcPi7xE7cwWx0IB+jYRmzRfkWy99FxRqImiYU9f2/ZL
EE+xMikVvmqmveJnm6aAVxNB8L1yhFg30l0XbrpiY1Maecz+oQkLukh5nqn+qC/tVVKRt9EzznCO
cJbobgoP5P9fDXN1jhUo2SXOU1sdkSLU6EkMR5AXqWU2V6AjdpOXnySXOV5oZ1HWb/0MJq7hkDeD
4gGlGZSpIXCWBBUo0aJH32DYrDnof+56+92uT6eRaWdds2AbjlV4o/9nsvvr1T4dNY10PGoy6aB8
VaIRdiQkUBWqVvSdRGBVMoV00CZreEmnqRN1yridM8QgnXJ6xglyDcj4/X9ITvxbDk2OthYMN5dz
s8bbZmmezSjzTG6P/rKw9mOD4FM27+Wznb29L2bOm+r+4CAKN59Zs45jfzxyvxRyzv+106mkb56b
EydGtTX7FvZ3H/vsfrbNz7p7m8LUs3o208lTGNzyzrAXkNRx+hnZ9dj9yf4je+wZ7vclzi4cqsgc
buUICMchoGBKw25me7c7YlWXKChsZl4OphLKVwapKZGBgzNrns+X0MA4zXubvZ9kApSVrHw1Y9Su
106y7jnLbHeT8U10kw7FeDOPDoOVMTlSOn0Dqu9MXHexGm3PresmgHMaEylBAXwzNpPybtO4Z3/J
9P6bTJz2jK2sH7alv0Zmuc9sjodM5tQveKcgO95+PT5sqnsl36vOfX6d54BPgmXj1t6zMVKsoXE/
epkkiDqb4nbKYeUn8O5lxf48wf8WjaFZ0FWyZqGQNbNZ621rOT82hW1mu0v6mXIBrYl10O8uve/v
79LMizwqMQflxc93LPy1pP68o/22pBzjbj93523Sz1FeGyFhDg0eFS2NbUBaAzW6u7tSF/2MFmJm
cAediTOZkVGBR4LKC4pZxGu6pbA+mXw0PwY9BEUWS9Rd3MAnX6rGb3gK3powzqmEzM5wuPOGHVTf
y53aKRg6fqae/SV1JKc19cfunD5QnkEtGDnTeV9zu+U9jtw1XZgmmVZzPbKoD1L+aE05Kz23CyhT
d4I2hb4p+l0qda9eFwEbOCD1UZ063TSz89VZh71yr8wzQPNAWSP2eZSfe97828EqFGAG5yzLQc6k
4KaZaf/kGtz3x9nazlz6K/jZ3qG5h1Z5C5JFgaKq+erTwwO14ZFynHHGfc1gT84ACqbi3FKecNvG
sF9CmOYnI8zVVtNrG4eUyO3Ov9eTBQHr3Yfy3GHkts4oeCX+YVj4TJ5+RBDgEZ5YxLX16EwZmAuU
4zpWvb9CMKV8Rlzc6ScTct2SCcmtQSbMfF6K+89t/TnO4JCevef86fTXBW8rFm+88XflbZtS1Hxi
WbqPiAfOqWh9Mn2Ik4gQVOLRyfAKXYC87nmyGthERhwYOPHCaeUDQIKVv+zHH0/XvzS222HUyZet
0Y5z5dBbJt5mnC/i6h+Ls6sXURaejLGPdRlmDnJmkO4csgKU2ONAoHt4DiXSYRwu06JvUTk3OImC
fCwiTZ8vbxzSeU45qOrBtnPx7Yv3gD4PKbC1b0B7l05pd9b8eZT/1qJKB9nJ5203D1Hu3YvezraX
W2yuk/6pj9RtMs2itzbznaxH2dpo5p/2ZRQfH+Pr96OHRN1z4uyIXh/mq0+C24WxM4wRTOPsmOZu
HkJuPzfOTvO+3hYLU/B/rdNi+scUvMS5zfaZ2ST9qH4eXvr24gTIip7xNG7lyTqoFW6e2z8O7UVu
bGPadAnwkkTzoenXP7WuPfKfEjJoYHnC5BzYow2Lfemfbp5+sGB9n3r4pe0bqowbqevlUeNE7uM7
B9f8Ed6D2WCRCTaja1CAWLcMgQlyhOepKuB/uWXUMorbyXpM3NilpyLv9gGWhppVfoqSKaNF1DDr
rUyOsnC7CQtE1SB4fWaoTXb00KpARIQXs+Nb97otul/PjVeYXBMEbeM2MpRHmNvV54xzKlyRVThf
S8I/j0U8eEyv1H8cIL602/jL4QPjmFMr713y3vX7WCZIb6Nyt/adEVoZhQ9kIPgTwhHnvHccntf+
ce8hcweSpDJTn0i5GER/21H10Ap8v+yXa8QBoNWOOXotCiFMwaj6y+ljkTRdDwU+iIrDLBsPTFGo
0QYEV8RZ5/2I/Tjvm2X0GTrb9nb+GFBjlM26SQbcDFguVZVdJ97hw5ma85da+ZOSr+3NNOIxvh3c
MMOjNj3QYI7QL/zV0OyjPg0kWc22VgscmuqMVBvkLChfukNy9eFZHzkH1c1b6VnZRzh5zwoXiFoJ
VDtEvRF0N1pWDzxq3bWJcVoaXwth2+6usySSz0T6eJbt1pnfDUVc8jE942M3POvIA7sjFDIF8E8J
Hi3XAZwmuw4SiOYjciWN+9d+ch0x4w6D/BfxltMHgWmTKIzi0023M7tpRmUbp+/oAyJeNxMs29lu
tnkjmxL6+yLp3zfeAQaf4Z2qF1Q3xrMvJlF2vhuglD6LqXTDxZ2PDQ9T21WvSPye/QNHxRFxS5/2
XB7BErleM0jOofUsmnvtHOYmID25u9n5N3IO0dgy64dM5enWLKKWB28DoICarzuZJc0rusmY3egS
l/ZscbOSZXmHAJlBdGk9FxTN9rnM1SHb0Ns+PePqGZ8UejBcj7rhWSjuSL1/RGUUi/dwMKHOsokh
bNPbwidnLljeuubWESg8LwqtDa1HGQmCZd5bfdiGj/YCiYiHEfoZ6LFnJhcY8reOMUeksn9EjhFt
VLJn6PzxasGKP/W3/WfvmvHOiF+OrnTtZP0NPIpM3y97zr/YpA58XdOArJm1MU//3HKcjDHbZ8+c
z5th0rQhZY7Xkxss+YtXKN+GmyrSklcWj7eCaDh+fpyaEYZ5ya1tOgTGu5QbCpMeFmXfhmR6YzJ2
Mq3zyt/1rlPVN/8tXzd1Kd53SIvc66xF1mzuRRj8xw75eK6jXe4xu/TJtqs+QsQlyYoBW64te3s4
KfkBhTY7ZMscyKe7jvOlJLzWs0FSSgZJafUtncygnQ+iHoyk0aqBMAJ45pWeR+vAREONqi+fheot
2DeT9qnj9La1E0XRL41NL+e7iAIMmAkkv6CdfPdiP4JGf6eQFgWAM18/j4v1b+PyvwdleP4cl1th
dlo6GR70HJ6CC0oE2myoWkfOwRKpaoylmXco7jubwMVotn45J+1/vX0ep86wLcNCKeXP25uFKJPQ
+5c+yCx1GTMe+RVm0G8gWhOOLWhdKEEE0s+4gxPsGpnwGCionfWz1AU06jPadwugJKPkAo3SmzUL
wc8d9HfmNic5ztR/W/gW0Hk+9vFzlTUv/SfI8fQZebvGNvKPGe9aM+r3hnvzLpNfbvkeDMi/3fIN
gi/snFN2c3Nu3RWpJsgprOZZcn1m69LlPi/sZp69CrPsUvax9/ONU8fwr1mP9ju+iGsbOesNIlub
54zxOC+Tfvxppg42klnDNNmlZE7s0rmUCaPPXNjGRtl5Tr2ATghBX6xICm353WNwCp/IFzz9wSZY
QqgsBNFvKIxa8FML39KcXTSK9zukdfo3xKOPvjHA+DzPymCMnCi3+r66aS0/SIPFjNoFNtSjz1+6
6N/H5n9d9O5bW/mdXVhHSf+xuIXPOiVOvsmaCu61ZTUKniOz+fS33W11R8lLu7hukCgfoAQcDFBw
CpEwR93xN7a09UuTsm9LOB+vLXcXMWrXwCyeQGWJxUma8xPIj5ML2ZATiwOfga/fpI5MTf8fBiT1
uP+xUa72KElvbfaPmL4oNN3ufYRYRgOB7DnGT2NXy/wiQvGvxqv1v0n6LkKxLxxnhbXNCBwW5+au
e+yem2Y/GWKGZefnAbJyj+b97D+3Qb6V6ezDpJWpZofP6rZ6H6yn+1t4GiCkjL3988T4C6BlzeZN
E6cOuJP18z4xs3FSWBeMS/9ez4xz5Rzmau05yP+2X/6Lm/vHbd6mH6foaTtbzzjMsb4SP14GxLMf
sX8fR/XEPxXv7YiA1p6v2+IxNIvGcFnbT5yhQbFpI+fPViUD9R18rD2K8v6M+DL+oeUhH+YQQzp7
m/65fW7bo0y70M7Ure6zd/4FnfrXLT9v5/CMbDxgy37b8jNwPPLRIX8Geih4czSi8NKP/tEnScpz
Q7RXi6q1fPW+3Q+gJW9FtCAzWSOwdAo6loQuKYoV5Ej31drq/Q7fpevlfUr/o4HvaqO5KJk9Hsvr
uY+YH+DdmSjjzs98RshrT+IW+vS7s9cvjJZL3G5vjXYRJmFMHJzSFA6bn0UcjgR/zMT+DCWjswef
yPxN88/811UPUQyWmAs0mn1HcNYnY2ftZ/szaYz6Ui0aGyprvoRwlwSbiuhblleYwo1DI2rda66/
n6MojwuOYx/OAqeeD5xAmAiKW/xdaS0x3f19LRP4sCc2LvumhFFW+kaY3m8D+vijer3ZS9VFwYs9
dJVgsuQQw8BpIKw+86klsfVT+GSx6PG/QbPajL36nsgDTNMTIj1o6Plo/1SjKnrQLSQHtg23PWvm
JrnJcX4YuWTbKzKshPOf1+e/GjoUJ3MNJ4dYCMjon5ZGcrwS7naBXQw/M7oHh9q1fq0/6+vAJAvo
FpywcnbBEHIZ8j5b/+ebm/+2O/zz5m9GxPYaZ81kyRZNXm1XtUQNWPVkgdxIkSJCVrwFcVcs1T3b
1M+3zhq5f8f6/geNvZ3qBedwXz4EjWFIHQH6auPhsDNu7TH2+pLPXYX9lWRT5q2v3ioAcMS8Bvsa
LKgTUd40G605L4L+eH0Bg8up5RMD5wsmKD+1WnlsxjkveN1uFzSt6/ql0i2oj85BabrzxsSqDt7U
LCpK3Zr37173m7ftvTpOEtpM13BSL9UxKXBXmnfuon/rIuvJawHevf6XUfv6OzR7Wy0kXpigma7p
QTf1v79R2weX/O72+3NcuPQJdUciYkMUsK0Qf1Ze5+dteK9wkX5lFVZKAIMoFYFbe/2zP9fT8I0y
VnpAr9+9lhH9pVd4YnoH4V9UI3l5GXb73Yzfcr3xF9rhX1/DL1R5QTfHOw/V4Om8FRfTi3Hp8JvQ
OZApNM0UMC21ARp5bG695HZ9tdXwKR7DvySMev32Vq9pQ4TYGRxKNtra/Kn+Wep2K3Nyy7xdOK8s
O/RM+ehXpLNbU7HnVSPqsYdWV9UN+sfUyvUP32cfge7v5xyBuZYGaRPag/mU/pmChu4AG6ZT/FYC
nRD61W36cr3peDoe1746N29Yq+W88THMebVLUBt/fRHgZN+9eQgLf9Vq4BT+8OZ1ej4xc5rV5b5e
lxwiH1gVel2LG0+LIA42KmlU/qBfoyCLSfatxp+9CgOhvufOUIknURupDnlXZYo6rDw0jGAMvOaY
Jt7c5SauhwgF+noXnJRMa8MjnJYhlJxsxSadvxgfvdPA8hwKNaDSYXj4K+vOY06tjT2gQm0TENfo
rBwvHgALIBTqQM/z2aQWC56r/PVA40eqYiTngvKvO2VSa9alDuxMfxUYtai6IkYKGjyKB6fvVYuI
aW2B2JqHdrfXAfpe7H0tnbBcXnS2fqf2lULezApmITO41e93u7Ogy2NP6cBzmQ936EcAnyRsqEj1
ItMKGhr6MzMd+SIkuV2OOKQZi7VahydjfwrWHrrRLM1Fr/P19bXxhhnedK8guafFd9fM7UvLu7b2
a0x8FN41xRl0qUnTGNbDV0cPCVDHLtCY2j4vId/Ft2fQGJY7vfIAqI8g8YR+Iiq86HQ6GnImOcVz
01XFJzSFLsHwkIYDFAz43Pgs4NZUq6/V736jsK1fuOwYKfNAVwDaA9TlkW5UQyaxhkdTkNTyT7Sf
mmD80+8HOuQS7IZ39NPO/HTzob1xzqARwdBDEyw+/F7zEUhG2/Em1C4qfnxgE/QWTqd2D3bNRgOc
iy89KmEJ5jId9eXQIWUGBnQfvapaJusdy4bf0F01jwuV4Zc+lIRPekOwpF01aJ+WhfqWB2Jlgtvx
Gghm9V4seMNhbdFZDGsS5Gxcg4ZGudVgAeVLl4DNoKUdi93u80IHsVnx+ng8bhBQ+dbxm/G/kcwv
9dPu1PPnyGV6oLO4RT5SlhEZcMG6TUycdlA0jumvd93CdE7V0qlJFYPyzUdN2TtVXG/T7W8hW5MO
QEJA5D8Dy7f4LMOeC4b8j11K/W37kV/cku6db+dqKKGy395p6FxKYowBvszVGyELwd6jr7btlUpT
t/Xw7ZKadQ1IYs81P+X1nYMtfAO9S1Ehp4IP6FRwPWYBoSsoph7/jbTfhWyaFPXw9T29YRlGu0+S
PAqJ+l3di9o5u716XFNfs+FZZIiorcOx1bgY7IQsXy8c1UftdpepjrAnmpSs7iIysw3EHM9FajgV
WSmTTGnyvQzbYb2OQ3qoYO7TEn2N+gcuq39mkf1OdzNgE5hTs0kSur8loG6nj733DvVJEtTr0paf
M2ZbMimu/sVrX71+TG+zd3r9dCOfcz4yN9jQaeyY6UeQ32Mzr0/CNofTmZHvXlDtbLe/tTI4VdjS
tPshn5Q+bbo69dBa/XlfVwZgSJcTF9SrGnmN5jMwwqh49rat+e5BDMv1v7HImh/NuqJYn9jMsuK6
nA7db6V73Hmidok3dmkfR3W6FRy8YnzxQNWGpcrFo1MLJQ7jdrfCiJNLTcIyJZKiAJA0DyYr97FA
zkVCkGxSn9z9CTpp9Oeo1H2iZXNAf/QezJekMWWbefBDD+KErMYD476+eZX+fP46XNIUNfZ2Tdej
x5mqEx9DgNO/VNphMhCWUwkFTsirz5/BKH0iN+xEy3H8vfyagbX7JIt7aJs08pFH/IqMqj2sJoKR
1LuAdjVDCvRwpGAx3sSzfCvFPfSDTKRUNb/6OvBfxwq9r1ZN0y2KTVDLRXFPxSIqTwbh7NkMQP/K
TUraaWJPe8yupb2zV02b/PTm/W+O9EmTnRItTc8goc7w+O9j0JzRQbGHKzA+1uGfRMGmMgImpxrU
K4lM2i3X6gkHjEyvCzQdq6Iv6D48zjeKQ1n0rFCfu/mrhtKRGnYh3HwTDfne+QcMI+wijl324J03
vYVTKnl0P5GwK5RGkPu9DE3jWWWP0al06+j7wLKjPhYzK7UCMFVcNhhtMsg71Zl7Yese5MrC1vk6
1Zj6GSQ3k2ByDuotTUCZjul6mbPodKy0ppwpt9Kxg6hDhzBEvg8thLQ4PpQEd/+zXdLZwn98Sgcg
a6jUZZh2g0vv1ljmIJsRjgHKnwX1dhyyfhFU9PesvlM4GnW1wlMb6eGPzyHXaU1ZMQ2VomFjXenZ
2qWujLL0ZO1rbr+2DSolREWzjiGx6m7bZOZTC8YAKi4TrgwuPc0FFmK7XbeZxFTFaGOozht6Gqye
jdepDTF99Mic3K0puwwWIjZS4yhJemQFS20i85q8tFC2ldWHsfch7qLthWE9bNcvXhhRBYLOP0i+
5ojoS4RWch5q4w1DozwZ3QedWqdKNKoXIcuc1wyKSx0MgvF4MaAQ1qBaxTD5qnEapTVc2L4Tr9bM
lUajSb1qLzk9CTyFYwwXTBZvhBRtA6FYhHwsslsuHJDH9pZSN3Ez7trFU5eqEizfa+hfm4NFr3qS
G101PBiVSeRJznZb5ZheUBxk7VV7mDIPykggz/vAEkRpOg7ioNYD2pqM6qW73x61R/tOzKEkAzbx
OlSu6PR61eqgzplWb/8fYWfSnDj2RPvv8tZPEZqHxdtoYgYbjA3eEMY2aACEZqFP/37XvfhX4Qo7
qK52t7ElpKubmSdPnjOFku3GC6ym6pcP9NT43jo4rbOesp00BK+pUPzdEOe+ohnptKhKNPHNr5yJ
2UYRQsfreetvo2UXqOFWbECQDVS4awVf8HHmPGeaN98iJoqFVErHyD8MSVieuW4krquri7wt4SId
ebdRN68eSZ7GV6R2pXC3FElFOWYIETc72m98iMR7NN3B+/vnw+d7jrBWHUZjr8g9VgWnNxMWHJPN
nCYf9i5N0ARXHi2oo9vt1EHN2IYvYrvBlj60wNt4+mOvRZXouKlm5iRficOIZEFwLWTvOqqfESAh
/UioR7WNTd0uNnkemTYYkuCE28BCqDfhAjiD+GFru/Ot4rEbT8dQFTAWsXyy8Nolj2RtkAo+Ph5x
lBDZ6M2VSfAeH5kU8Wg5kgk9lwFvekRbfCDSFXcmqB4izFBokbPn3lMK74ANkmxI/NIPlhXdNJKq
1D+wLld+G0BIp1Hlkc9P1YDNs/c5V4t1KF7GInroa3h7ZVCToHAXRQImXgjnMOcBVfilnFR4Ls3O
qBcxhXL6FDTJ2xBvmxkMfVLnGDRHpOEiEQfz8fCEJI/X2VnzlbMFuCQnPPOxxIpPMXASisUp/jYi
LSYxDsrKe7RYw3z+AkOU9Rq0y51PLWJJ5q9USCl8IH4UBSh4FRPW0derYD0Z6BbLqFHf/JvfoQMs
YAqgUx7tkbLUSXHei2eswPxmMDycuKZcV5qlhk8STgkhTmi9JjCIiyZqpJqc0nt+pEI8HMS90jBX
an1rfGHRKl47PT/0BFXRwuDg3Cx9QsnB+7Yv1Ihv9I35ANevq3DxEB1dtJPL7LIWV4dDBRiq+eKn
1lA336Buv83xp4Ux7ZMECMUUtLGM54axq4gammmOqbiPjn9gnTwKvmfhBjt3G7CStm47emN4Y6HM
TQrV9ypQN13OSfET1DM8z2/zbcA2Oe28acQFhCMTBSseAYLCaXh9dB4k/GrEQsIUwKdoYa8SNQYf
XLz56vEVNkQR62SGlw0B6Sv9ed1YPrvZZkZSIkoVKqbhMxHGa16WIi34cERhnQUfE9vzZ/Fw8YU7
UM+eB1EYhYIbtRD5anjyn96XIhiI4nWPIiIMGnLI2Ubk54Z7+KAwS0POhVqd9PeVQCkCxlP4NBEU
HzsQoq5f55i65OUIm5OVS5zB8gmgYc8jz+d5/iDNH6ZiYxq/rQ6PoozgZzDf9Nmh+YpV8HHz0jln
8wR+QPFGr8YXYUYEylcOzIbE2543r08V9pBute/c8GmwPIUdzPM3GBIbnuUP1L+JAAQgNqYhGftm
wvs4J/CSBU/Uk4SvkTi1mMtJmU6w8GezPefJ07h3yOzboPHpQ/qichKvAm92sc3xQB8Oh/Ga/RMo
0pxcvOcs4D6JR4VFW7v2siBrYjJw4AVs4DDYS78JxkRCcQXY+pvw+TkbPhOeoPHOuLr+gVtEkBQR
d8aVeRSPwYqIMl4/CnYNz6+oxLOwXBSs7WZAfsRL5Ems7Ud9WAxU/knYjiFZxT4PSvD1rPz3HH3d
MnF9d94jPkeB6FxIX68oSBdCMYxNjgUZh6tHAukb8W47D9h+ybI/IXa6l/UVZ2Y2Ed4q+fv9a+kp
pNb71x7x35niEtVZQLOJ2CnGCU/heP2m+uPVGL7XxOECT9hn1mwXh9Xzz3icAOjvwGWofv8D4+76
BBc0fpVYceTlTR5BCW3hXFqOl/fzjuZuvu7tX46HhvAvR7xrGRh9Vx1jKaPzzjNhvgq8KUUpGpMB
Vtfu4YhWtFiqAlgT6NBGPMRwVb7W+OEQL9gKCKpEx8fVgU06FM904c/EMu+oFpdAcgv6tgSEPRc6
E4GUiAmUxLIE/w73KXVOilxpz/FYwOLZ4BHm5/4rbUQSgJzZYOITdobcYDY6AVGQAHHXaQqfmMrG
VhCfIFfZk5/nHsudkCxqWxHoNwId2lNuLKS5eOToW09I5qGw5R7H+HqTePqBlKwho3WI32Im9IUw
KrwdOhB//1cbdPTtY/qayoBYyNwbwaxm3IG6HK0ergufieePSjFagap7Ugy1l0WayQRkcV2OoeAN
+l9gCe995SAAiRLZ9+cnn5n0m4uy/zpJ9okYu4yU/Bm1ucRHu3cBVEBBYM1e2ITBsfgnopyAnUi2
A9bxMl2yiYpfQ5mPYYRA3TKBfQobPmSyyJ0xcJjHXrDVwzdRuXU8FKL2fXhfik9ExzIU5S+Z8uvn
YDqgLP90X7bUWm9kbUA4X7dMFNVkxYOX+Xa7JSunhnwfUKuNFliSbMiJuZDkzw8vL8ajNDPdp//w
uYZOvUgG2MI21E8YHAOuLvjUSI25n9Qa3qT1NpPVG6DJ7BZkYjkseRBfZyyaWbO4hA/L5dOTKcow
XrT8+ZgnX9zFEURTUScKKFRUBiwCSr2YJ9qYLhSuh+gfiRv/38oilnHE5X+RgbvAgudlBuSij4Qi
ChKx2WceF3PxbD18CF2cnk1THmzEqXKAvemBmy5EUSjosOKfbMDb4+C6OpIWGDMLz8T5el2g3U+e
MkmEbyK3WixSUR2xVFlsiviID4P33cqisqENhAGcSBVtKp3eQ8uOaytcGrBRhYLkvogOi4Irj3dZ
ZiTs8vSoucUcj4gHZ2yYLlfvkf+djaZw7Oog3iSWF793HVxHYWjJp3v8oHgp/DnQmLj9slt9kk+N
BZJWspY7wER+xWoluO/e9RkDHF00hgker+Tbs9mG1sDk8XGMkdwbmYjIRdZg1kAnpPg3j58UDZ1x
GsbkIKgy8hWGGMCraUgmQJQDCCUQUGF4J2ogJM9GIvNiVv84lI1B1LnDwyooOCjZ221yXDwKUJDJ
FfBz1h7OgyICiryKiML2OzwcPgBKecgn7EcXj18vQi/BN+S0eSUDx/9gt/p5k/5nv0YxmX6Euala
lnLXUm/a2zG5iWaR4+pBNo4nbVDPTow1YVYJP+80NCcMUAxrFGd/OfK/CA6Kpeg2cm6ysFn4u02V
aFf1op5imXT75XpBZtJgcOyK0s7j7jlbg/oQLQoEVZUqqK4fnRxYNSk+w/q77c9nYqrf44b955nc
RSo16stTVUMRb9BeQekXg850EbRotRWIrtkMXCDG8pYuu9gvUEGajpxNuqSQGGlTDDMm0UIeNQdc
2hm+11fX+fkpmrBOFwa6nvoCCvCmnuJkP7BC09c30TyZRMsIpkQ168dYxZZ7/Veuwpd+4F3wtf9s
w4lQ+f62jC/H8v/9H+X/csmPRqTBey3e7RsoT7yE2jyEPgc3A1XGKeIk7XOygpSWjR0SyuMEysuO
Nvk4p8nVehAIHeRxbtU0mxfbDLMge5sN6hn70Ptxcg1LYFzEK93z+Dy0slH+2RIULLcax168trfS
p8bA86O6wQjs9Bixx+NSUmYecidsve/6xuL/B/VLO0ID1ghMGK0AaR82MeyJDn3neKnmx0xnXP2i
Hfk2+dfFk88uWjp+/gwQ93RkC6zQarrZeHZ5JDv7YmAOK5XxhRJY+OW4iB5vwxvyWDapWSl8h2Fc
kxz9soxV0U29u9K4CGIQqfD4YNp2t3ikWElueuzAUwjO8+uDDjN3lY6Pa5NmJ/Qtyg/VlUayTz3E
sFKJrjrDpL+QJb6e0p9O4i7zUfriYmkt1K30oL1LGxC0tT3VV/nikv3S4LX/wcH58/N+DR/+sbJ2
sb5rbjaf19mwstTPZuS8249l4eIGaOV+1U5Uw9UW0tG/IcGph2QOp4d8cFocU8HMbeCrrk/AnZKH
q+KOuNf7luXGGYhzhbsuFGo/ouP3bng6U0v66MRB4B6C1r3223qfdN7ltZnbC3RyPo3XeqHSFHtR
YZCv44+I8IUfrOzikAfDsl9eny+v8kabC3bAFAoqSyrjPhWYcg9MBKJ/2UnUf+xp2HRgF+PIpq3h
Uvj3Y1f253YnyVb5ZCM3cPMciuSTG20RD3ut9upD9ygtGR044vzuwO+DqvPWvJk4yszkvbl3Ptqj
21x/2eENce/v1wbyumL+Qpd1vro7J6dsot6syycSmj35K8DGKHcvD4CnAqAXETwmc0ENHaCPVFK8
MvI4kc5I1Bnz+TgQ9c7babjWKMpFqATMEzjGfyiGQDJgcGLR+vjzxmz9g3LFUNn/Tv1uWUfHSm4u
PcwPAbKIthVQGliSaBBA5OVFV3Qo8ltlyLYi+i9faDwtjP8yRIEJC3z6v9RQgLViTBRsmjEOsdje
XwTPYwvOxNlTdRFhKQdAcTyhss4Ug5dRmQvizX+vnz+e+nXpv90aBSFYdg+dZXO3S1um09sn6VY+
pWxhaHXnQcbAH2T0PLieZ5n5kBgLRZoUt2kzYShpsPMLtFe5U1BbaDH99/cO+yeJWgOmQKDxJK13
mnthFBY7XvFGx9MfZGjgkF+MORZXXy+yKZgu4qWTkJ1cCklILENwENDsl7FoM9JApCcKGAUsQLly
WK3HonjEc5dvAjcc+JHhmhyJrsx4Ln6C/0HWUkOMKYHnyqHoO++CI0NdsY+UhPiXeIkWc+zjMREF
5EsDgfWgREuWdYQxIyKFQG5ERnYdrzOfMlkgRKyxdftCWhSHAi5+/MALixm1k1h6VFCXmfTAsdGG
9HecAYEMpg4DDLwEfCXu3nmvfPStG6deaizO2Uiv5m0d/nxH7e8VqI3OhPCThR9nQan++1mLyl2W
N8apWvVHv/B7Ju4s38HUJpvszkGPgwX+BHgf4VpUBUd10BePshRcqyDrEOV26wJZFM9q3KTx0t5t
P4mYkr5AXCs3fKn3IfshLHPNA4lZeYz2UO3AQ9YOsaOEqKugLLFkIgOFlOMVSWjPxOS0884YO9He
gc5fCuYbYC1zjJe5XviG5edMZGHBMi1uQYSiCWXWLTBLlpF/pu2ZuOl7TnZvIr4t5og60z1fXQ0a
/ksaNnagta5x8a5KGH6Uv1lhf9kr//1siEtpMVGEro7BINnfl3LXnrQoVapq1UCIuLnn3rVN1/5M
UOatXVMniiiRax89MhEhYx57EcvKAYPztciXsROVGTwK8BWtWOaNdwSN0Vy9c0947tZ+izR3JtS5
VQR68NHW3RvwUQ+vzRWm6Ng+5cHRZnAGQpvAR5F8cQ7GQTpwIXex65zcCu5pySyRx9hE/6p86nC/
etdgz4w9ufGczo+5PHRjEle4oQIpN14Jtd10m969ML8AGk6a867vjVzMFHV8JHSpO/dKlXP0sqt4
ZjALjXT/50WqfU93/76y4vt/RHDzkh/z6CJXq/xQPp8++qfbp/FyZQ9Ed4bTp+qj1c7w1ov12hQu
I+fb8uO4IermLnd892qhaMMVYQRlkC12exUu289naH7f9/8+wzsGm6J1RrFLlGolN/7u6vWahyfz
9ezJ1L5oDJ29SnETzcW5XjozP0ibF3r8k0aZ/FyXDK24aupWCAFxYRVxS83WVT+M3dR67UCBFZch
8MR0jZsrHTwd+IOGpeked27JnEiPkyupKLc32+bbeKOt43dDRyjIPZO6UNfmbsVqgZzJYIrtShJX
wt9dfrlJ/0jg/74E4hL9cZOOvVMRMeTsCYsgRMdsL9rWa7311HdZEuM/8rtoA9XuVcxyJevfSITa
90yG41sGx7AVvrDuqrO60i/2rmvq1QnykeAfsfsE18h3Cr+lfUkXCuOAxENjs+ABwSMRnJKSka4m
ZuylWwFa0CbhWUN0jfEfMdsY2Li5JgJCgiTKzF/HtkXfF//B2y9Xz/jnAvrf2Tt3+7CW19deMa/1
ynxFxhrZavIxDmdp/vE5XcaTWg0Z2cs69wItMPUQ9e8Z4ETxuPYNLLp3XsKcRe83hBEGeJhIbQ7F
0H7oUA3sxtFQ+xTirNHcGCtvrIQCHBu1JZYEJg/suKmH4lOyrieqHSqt1yUD7TfvhH8MMPx1f5y7
+7OrnZ3VW1e6vIeSWSmyTN3j9qCsFTFKfXWLBqjVvV7FpiY14oFgZpBhVRUiERDKOt/cNsXbEXk8
jLzgKUwh9V7RY0KNJh5C54ZNuN8Bq8HSsN3o6Gm/5aX6P++Rg4WhahqWhW7G3yvcOUutcbMu1Uq9
ehongYsyGlBnn1nGLvIZ4+UPq808+yac/t7brZVN6aF7M5O3+gd+AhIEBjYhKg/qg5NX8C4W2snr
+CTQfpiboftkeze26wNbMBL/uxdcvm1YgYkXSb/k2d+d1SzuyP8+j32HpJhpUSn17ca2yh5DLKbb
prrNTvhs1Ll35gkGQ+Xsaq8r/NoILzDRaZMjvgN8d8SnwNeqwKQrtXMRUrO/vmgdzzzcci8j2YWq
EXuOykCKJ6XezfA73OCZ48x85RpcO+YwvZzRRMONG9cig6KWeI1eKZ0tOp1w3Co0EFyZVsUHU50O
iRa6oGePTRCpgzJzK/yOCz96FgW6g8c4mm6ervl67Ke09U4eRhK5V7Nedm5FxYCZNjpuJ59fyNbI
Rqgy9poHcundSPWufqKGueLlShAxB915Agi7+hVUll/54f8ocICQcMCUddkkX7Dv4llcH504b+1k
JafjMxg0zBGyoDyIked1xpkzbY+rHQKr7UN5GvQysf+F90CUwLmjb+edFrTo6Xezxgx210kZb6xq
dAEssP3rU1Y+k2Z0sIKUUSp7JmNCpARYxMWhcfRsyPr0gIjczDte/Vx3QU+0p7z1o6+be3p34tCq
5la/NPanalLDTs2WBV6mfdBzB5h6JIQhIrWscfW1htn4uoqbRbS6pT6h+FpRsAbSvMlGu3ao6G+y
M+2oaDCTFoYojEoeg7LxuLnlE0PiKlLAYHZkHVposkjUgW0Pu2ZZrwBXT6VrHa5Mv3ak5uoDoKpm
bJN2qe9GGIhEZ1ddRswUacEuCU+Wt3PCSzdSrAfnOGJja/tpfJnJ+RhDkiod5A6ffmhno/bq98aL
pk4M6IvUkrDxiU6AoNi6p3MlGjtUk68kOGeWyY4nNshkf6d7Wup3zawsBnKMMt+iqPyjtIlISZ+a
9hfAQvnHPsPycEwdlJFQdg9YNLskxYtDS1d5QD8i96EMx+77kVIjoa1e/3K4f8RNlIA02TJlxQAH
uJtoOzttWh/lMn86L+EzqQvMj9fW9Of8iAF29sa75JijmIYC8uQA397tnbJyLaR6pyar41uLRRdj
5EhSK8MGV+IuVKJ5m8AjnF6qWVP6+cUvtghQU1EkCJQzP0ZgxgQIF+BmUEgzCxc3cBOEGrWpAgqn
j5lfNmz3dh7azwzCN5suc/VP9fmCByFSack0tVwsQa5EmCosdK97Yu3XHfKPoQOxAGxBcVmmOeqX
shBPQKkbVjIeJnHIck4uM/KBFE6WQu7FzuNFezZq8+RZ6ITCkyoHWrlS0IEPDBZ2OgA0SnDnYIeE
PN6LMHaEd/h6xPvXAswMzO3tI42Iw4F8e+kugImQVKRqWliTAhWGahRdB6xAVrE+r+BzHwgqGPuc
cLd6YpkXPFm0m18T1UvXVu/HaxmaTOH27NlXN9eCRg6ucGmMYYfRIpIKy/KQ2MOepg7yiWZwahZk
UBSVfmnM2+u0tB6QeT/s2KLxX6Exaz6dEUPgJ1sABjZoxGk6/8YgCaAkmnCIhVqe9ZnkoZ4HPF43
fYgOZNIFjROU1G76SJYg54RnhkqoCcwBcazOgwqnH2fatIGSLY+wZtOH1Bw06byMQ5lhwN8MaxSR
cv+w4u6fovakn9KLitqnvs5eQTgfc4Sfu6B90l8QjVnRHPxljYtd+6cD3tV//a7Tm1Y1E+wurHck
KrEIT8JuaBBHh5fH0+znw+nfx3PRHGOyzSYh0RXzq0fwR76d3o7XDCyXgdDpcx0Yqwp2Pj460/My
u/jtXJ7pMEwGAigrPciD55k5zadyGD8ob7uNdOjfugA67g6hgNNcO0STs1+8SrAuZr/NZX5d6b8u
jLA6+sPP6y7cNVbcGAQ8ZRXVXo25I0TIjbMBD789X57MQlgFwQhMPkj/ND96z7Ee+yrtSP90EVKK
fULARp6UHl6EtDQyV49UuNUbRc8yfr+Mqxm18kChmbnOVohKZAu1cuW9upf3x5Wy/fnC29+257uP
c1frNf3FrivpqqwY7G8L7wLjJ/IyJmZ4zpFqA9vT6H1S8F00v4+CQpvK2eRmTnQaU9W0vQyMW9jg
FwCiF/nXckhy1fRzLVt02SK7znV5VqqPqjoutceiGRDD61Ng4D1M07b3qyZUu4HcDK8abYwgi3xV
9043v66CEjojbrKUgwyvoy8G7QeNw1son8ICDL8eWNiCpcPemRvZvM0WUj+8oAxkkbkFRhvcYrI7
ryFLy4KqC5DDrZ1hvRukdVAi4VX6Tu+lOxQLfr6civPteqIIRDqNpRp5tanfh4am1fsMBUB5RXsU
lyBpoW2MTaeiQuVlsYd0JuDS2fYFvoSSwtfffAs/OP6mhmC4FN+sfKmRRKouugWko70q3th8qWrp
tvCCMgryE9QiPKUm6xNZO7WHzfFuHlE8IfU+BnFBeefuSrfR3J4t1ZzqN79BdYIBKSbgkVQFlgPZ
Q5DFEX9nOMDViFMghOLvMFrXvCPygozc6QF31qk9ds4j+TBZaOwlpKXHMLKWjupHpc9/UvOoSHNR
7cSujZTLvJynwyuWfs2EMV3sSrSZM7stHERPNipwFl6mhDVo0yDLNOKsxwKNOMZLkQheUbq2DtC9
1yp+Wntx4SNqqb0eY8AD37p6qMQj5U3ZBD7CL3TeosP10L5fnm/oyMmqqwKkEVI7P22Q7fWPXFb8
E1U/Rpio8B3QNc469uhrIExnFG5JvcPifePn1OOAuXfM13ljiT5GSz1EwuaS3/VcC8acoLszi2h7
vM2M3ZbCmgf9RNrLSQalTthxC0BfnMRSwBxPJaQwKklUZkBlHS+EQczw50Unso2/dqS/l9wXjP/H
3nnVr9dzWVbKKjv0I4SWgZt3090Cy8PoN6O3LwT1p2Pd5VdOhe19LJfKil6TafGRvRIblSiwUGjW
BcoH3/pycR07LLQh3mgAERqmG8dB1AepPYyqUI9cxQ6qyqdWifOARfnz1fgeSmwU1xj7VXF3Y2rV
umu47GpTLaMolldlgizLvF/dGD3exaNcGSR6oByD3W2YWf5tx2LAOapt1jE+MKNO9Vm6+Qx+P4Gj
1mjGLgEqr7OUrupuVrBvYxDLcDAVW2BqH8150PJ7Hbd+isM8+gXKptfw7a4qBBpFJsUE0TaduwCs
2s2lOeV2v0pTou4o6cNExUiMSik4Jf4FqTwHzZegqQZF4Z+AmBHD3gU3NkyInusCHxbkk8uA/QBj
FEAf21Pnee/FVVia4S5F9m5k8vdu7sRLclD1NHY4ivzgUA8VdH7DFMML1YswamGWJzCm1L67Z8CL
88VPAfCgNSJqzO5BiY0W8s2TxY6Hq6Gy7eh7Ake5IO6yV1QDA+3lVYk6Ve5Jm2ZkDcGBGW2WVJe4
YmH20LryBo8JaQ5eqOz7kfUuYx1+sd10Zt8GeQMnoqs8IKNr5cXI6Op+/m4s8+P4ZIf0Gi8r7eJG
4W1tTFNw36MLXlev00l19vRLcLq6Zwv3LGgMbmp59cyY5qVbrCwqbYHHoCWuwgR6AInhKb/ApT6U
EA/KQFc9Y1mjmISa9/rzi4r1eoRviFKZFqTF1DRDdjrAgCIJyZWpN4jsfAymL5h0B10u2PAHteKe
OqZu226iFK7EVTnjTSJgEWK7M9aB+znnndvN0j34BFs49km3kRT7CETxSzrp2SS1jMa6NgQLysMc
oxaqUWjCoF7tIn/KQ744Ou6x3O4i//KmM/PzFgHELlir7F0xN0717DS0oXk9a4/NDX2jKyfcetUE
bgEemCixtx6NqyNyCleh/p29mzgz62AiMMVK8MOg24l6onjJzgvmYfigMwuJiaO3G1O7SIBe6OBf
cCkVmK9seihUWO6JLDyGT0Lc6PIZGwQX4oOVk2g+jeiYAQ50rGrXmnfMg89aoIrmIWHMt59k3dBB
pV6eAy3TW4ndCBTludoUQK+BbIQUEozAv0u4dsH1UefM/ILRBNHDrvOsfTc57bsDAsjznUTfgnDo
H7Vwd/T0Q1YvaQsjKzxhyeroTaWhsREp2hb1ezTkWZlD4ISueukr9x00nu91xWIHVs9g0bRDAAtF
ksLt0HREAZ9ctNRd6errn/Q3+sY1BHpGjxRZ4oBld+vcll/wwdaiS8HNI5a3B3Su7BEXe8n+M7AY
QbA4dZ6XQnW592cfvaHkqQXGGlgrHuj+fdf4EpXsxuR0zIGRDJTKv7x3m/qZzLz2m6e884AYNa5Y
mMDXgu6eusdHtR5iK8YMOGNBneUhI13JHn7iL8i8rwso6mvW1jHIiuH54mUdQtfxQEr4TZOE2mqU
vtZHEsIgnXCznLAFglFGtTCGfYrBPOVxaYt8Rc/n3UefhCKlU0Bf3WjTlSgUnQegLzwUxhUPLHl0
M2geiP/olSAmLh45n6kxpevRoHAgdOdv9cBeNRdACffmvxOXMz0Q0dc3aSo53m2qOMEJWzAmZntX
Jnizji9jlo5uQpPEwIbu0qQbXD576KY4zKBRcYOo/GKGpsvRc40ZTps+wkKKxwkOewgUDop5jkkj
OvG6a8/TPRdue9HHdsSBBnhBV8Hp+fLGuZGmNMFtyklVtkgMgIYwS0NLLXw/zdNRqc6jZ13z0ofk
7XJ0r3CPxt1nq3gn5E1ZmxhHgwENSQzSTbNOGMb2e06KesYWm89pmaOWLrZ3n0MjBUfLUN6YG0xY
ApoibF1LuPmv1qEbSD7exs7nCZIH6VbpV2/pOeTsaX7peBAcGKZjgPY4kVkL6XC3Os1xiq5uzNri
0y62gv4gwztGChBp3XdGeNiTcOhklT23u7Ch40nh/5aVYFJD6+idF0Y36l+L27ZZ2mGNxgdN0lOg
Sn529JU37FrlaGJcQ3Y5dhnwrgG7VroBCGuEoiLJ1GBXYeDNb2tOQwcV3Kc6R79sQFHe5O5tVaCT
0gbG51kNbjnqwRUTILkv0aWmrXwdgGpJKCgQ1V4pkk4TkFD261x4/1SXgftQT9/LaXWIP7JF/WLT
PpP83ppSf2s8XylA15xlQOeBzYy5EIbLufRdoCmuHQ/Vmx+tHZDUr75fwUd/oJ+q9lsJSNc92+Gx
W3QGpPFIiC/Rw2cQLvXLhVp62UuXBNj37XeZn+qjup5r9MmbZHDpcMxWmqBKg6b2dckz2CPouGSe
QS2CYnwRXE+BBjuonBTduODHkt9K928yDLDp/swc7ipUI1KsqnNyaUURIZ8D5tGYW6U3yrwFOoPo
K8xBTxoW/Ktoy/wGVfwrb7EsHSlu8i9d/uqs/ZGN9idNLh1ZtVetp0BkwbIKBojk/yaX9b2NilCW
QpKnKprhOID/5E9/HCdONN08O4q9olZBvtRGEBuHgzB3IaVMBI0bRh00i4IRg5aX7JsI+6twwuCT
Mo0h7MFP49/gR+0bTvN1VgZ6q0i6Ied1d1ZVdt4ljdbLa/v1hErAa/zc42mo+Oao25+nePQF1txY
7sJK5gFMB9K4O2IGANQ05ZQekBhcpLZb79MX5UNd/pwYfykD/Z27iyv2v3O7y90N/dp0NpXrmg4y
SeX5zRzLz/ipp7CxkbkOylfUHWbZO/NHVP5T5xXXM4A3DzM4rBeB7E4IeEsDNi58yffH0rsydsHM
+MWv6/CZevPn8/3Ojb27lnddRKXMnCxLvlZS9iymeQEhfLjR7y9vxEYGjsg83Y+fD/pdk+fuoHeN
vZNqVIZScNAb86rF6AKJB8gfsrXu6QgD3Dx4B8J2ERiswcvR9k1oTUQ0eDXIlL8aT8Yv9YwiEv2f
bttdPROlHczhnDOCQbrndgWVq4Cea8Fv4jHqNxDORubHFmreIHFQgu8WryNL7dm4GPaqD2mb+trQ
QKAPhsU4Ye4FRM1LPAhsjY+kzmnw83VXv29aNAFkIBOcB+gTKHebVptebUXtaagajksXNYfrQkK3
th8Semdb6S1/l95uH/WGkr/d6NP8RYKNqJM4AQnTy97Wx1+W33f5L5szghstG0h4O7Z5txL0rrF6
vcmq1TkZXvG1pdo9+TU1D2PgdQCkc/rYySGOGgyIpO7pcL0RegEznFk2SubmBmJhuiV+EbeKOVrV
2S8L4ztH4O4E7xbGOTKaaKdzyXAyiM7ezNBEMS7YGrBumMtiOPSd3m2L+bjyGh1kxU3o0SK/gKId
I8KAPZkbMzETu3iXa2yjXFrNI+O6zNAiIdhd0A8dRVQJv7bPxandrem/rq0IIn9s3naeV2qXWZcn
7Gj0mTw/TxKMZ5x39TnaaHstrBlW0UfOMv8ENG0QEUDHcquvrMdkyeVsQaiED2DQDfIVIqJoqOjM
cSzL/RE526efV6YjVt4P52rdNZYTLbHQ089pLN/I+vt3OGUk44BmKc1yPYBQdkyHNR4NOLkzQSaF
JyxK9MA2RBvaWfS3EJewuhU9B+4NuBoDrHLrq0gx0V5v/VQKqkJ816EAPXnn3jtjXcd7cAMeniZi
eb2SpZ0zQfUgV6PjbjBfTv/yDcJt2mCtcBUUBPGHL5AGc84BTXi+yZ/kmW4zMyRwbGyBqtXMYCi+
TsMfQesirGwvVn0QLf5QldZAWLAVwBDpizPEBcR29mnig5YJQvBvsL+i/POxR1kMuh6ubcpX3+OP
hVCqaqlLqPqtJPQ/XwXXjGh0sAHGuZqFS6SCLd/zBGFIBXZKym4P2R5Y2/IrdkaQkw/ys8Ae30zC
0hfDDLoFNXnCZLXka5KntgH1gYy4vhPW1Eq9v6wwE6R1vLehv2D7dRwXoBb4BzErW2LSFV70IV5u
LWKLTHgVAqusW9cqkTX2eGrwIyPFPpa+SoOi9zp6yX1wjAOlAwp1r8uj1+A4SwcWDxSYlfSgvWii
mG6GCtcHae8Xr0+iHfBu5YLFZHU08jw4Z+g6Uy6UvY/QELRqEgFLco2PlL0eVie6zMhHoE7eutKH
KnMQH5ewThLg7m8wtvqtjSq2FqAz4aYnKzRl/n4+Cyvvk1zKzqt23E/hdEkv+TqBdMRJftL7+2y3
p738dBs1j7APbnvjg1LOV5gPzlba6LynJP/5IfzedbHZL3RbpFSqrhj37I68ruOs3ZXJU/mWEviY
FGEwHIZw8KU9E56DhvoGM0OK6d7fL6thP4Dp58WDbGp4hUedxAbCqPUICAMRO3VQewc60EPs2hhc
dfxOqD2N7F+60cY/ruOfp+3cbdFdejo53e2UYJEtRoXxUByLyfxmqvjtQMywffGoPYgO7nHY+OZj
5/9HCf9E1wVvK4YY6k2OodFn/Co8NRVvzc7NpGkVICrxpWEBNzcONe8NySjG3H8dZZFF0L/b/phN
ojsnC1DV+kqY/nhC5VqWozyRxEfAEc17hmcRCN/dPtTIa1EWCGwPHAP/eXV8nXahzhCYNtpBBtZD
Bq4F7RhWtz3oQwSqDzfQBFrIBHaJJt55HT9qL30o5MsgzOJqe5zRLZjbuG8dg3qQjqF+YQQqvDqz
qTWQvvy1NEhgWFuG6oL+PlZP6UM5bRiXModaUHh5iH524GylEXO92MToS646TGVGSi+DHWbtNl7A
P6/OL6L4T9foDquNkqQpUlVPmGAC2ZowNXgcWm79iHcnXp1iwFMeV/51lA8YgX1cCncb9gNstGgc
7Nw3EPRx17moYUgPvwrZiiz527mZJHbQFQQv+i7r74izZiGn6VMXOgtty/jF4fqQ4N2Noj1ePwWC
KGAp+cPPlwTjpX8eF+FNWzct/EbuQnwtnZWjml+6VRPCp2qfL2AbA2vjCNk1faxqzHayDoD6XpMR
BDhS+0v4/wk7s+XUkWYLP5EiEJpv0YiYMeDhhsDGSAhJaEIDT3++sm/+3qejd2y3GwupVGNWVubK
lZgGZadYmT6mWmDYB/StDfTo5HevYYHcApWeDDBzgeiGbk79Lm/oqPJn7imf8Yv2OiLe+o5GfnWN
2cDSWTyn9UJf4zBcl7ahkBq5tLsliAfw34IkDkg/ZpCZILHFuOsUwiJ839d7xswmMgtW+1RfEN7A
FpFMBuiqZRuboDbDphgN2LTIYMT+4+nJ/Elass6JSCaYsoeYXgrJ+bu2eV5IGgv8DaVsD1y0wto0
uq/aS3LA2TXCUCg25FLQSjUwWx0AOXf4LC/1VMP5MIm/RxgXSFwIHejd0zG2vraqk+5rJbAaZ7yN
MMgqkwQv2axY9J0brR5klXEPJnxxkJ1rNhtIwoy/r8rZWSRSQASuqn2yKGcGWZ00Jxq7R2QS6Mlm
0n/nYC/XGvkTvouwIstYGaBTDaCMnBvOA6CmUGmSOeSv1op/OTErY4NzpwUBOmePP+Zn1SlNVsZK
viucfq66z1nkv/4SMhFQsBiCv8xL8//bJ8aaQlYU8EEEUrEs/rm19WZdKlmUYGCFx0CGnquZC4ou
azIw7OmacCjWq9vxT8QZo+g7skdMqSv+O14aTvPNNJqpGDfkOWgzJLlBpJ7hGRh860m5EeyJCtcI
Uoc37FPGyXBzS/uHyEdEDssTyG8xqWdu4eFkgUlxvf6ClOj9fXBOgu6ldXFBuJEdoXJhaGT3ysPx
BIuz/SQvezGT3F+6vdwjnI6UeBh0iJL+Ws9hiApPWBqJe2zsMdkW061CZC7WPaRwyjYnTM3iH/G1
v4I5hyI1dXMY4e8OszYwPf6h/5HeTCaBo6AqUT2NeqTcJrJwUdZC0L4cIUMTybl7VxCaND9cq41N
sIgIF8GKQYjw30Jl1X/Rwxk4U1egNdDgPv7jdKqVvSJXVXtl4MgS+jak7hMIOLrJF87vZzIvDxap
OGrsbQXYES8+JK/kSwxZakAp0JwXY5ZekbsDWRlbeE/Mycs4w0JIeC3wuO61RN2cY+Mrx8G1+Yv+
Imv/IoYFmhsCXeIUMY2J1v3PNlon8u2mHYv+JWlfrtpbpZyt5CNCUaowg+rPD7X5zOtpEm9zYKuW
dKo59YzHC0v7bo9Yb1uIYEBojCLU/nw17ldjdRZVs6s0L+q3I9ownNjKfiTFbm98ZMNuDOwSTVrx
mm5tRi9N992bO+XxrVUzqZsrpNi4Hobr2jQPpjLp76GSbBplGkWBSNZlGTtj2HbPt6aNAOWTIcZY
d/2i0ldVARo4jAuH7F6374JEKcDx+zmpvURGqxbvKvIMt+OsO24T8rVmyxiwZgXL5emqXsyvTN92
ka+NFg0ArORjRKyS5CXS/J6vUnmj1VsleQUGm4IT1sJueG3S1+Tp6lKoVpvu+SK38ysy9/GY5aPQ
tII7kb6Vfc0xF5CrYW5cg9FxqoCga8NeDYtc3KNrQZauElKawFD1dEx1arS4msgkOh7m0EdF8mcK
iOeuZ5OYpj5x+RDCk6vL9rh9arYs+e1jIWfbhDx85GhUXovEedQYosGpLq4DPo/5UfHl+968v471
9/8WV/9mT9Swo44F0bfJOekPI0RRVZoRGSiQQtlC13eIVoSOASsnXAFowCQu5bBoayGIBtRLUC8T
zkETIGj2WYctEkftJIMr4r+r9W/Wmn9U6w+9tpPLpCJxRbLLcFKJyMDBJcmyDcBzPK1IYK5O4uWD
ECycmLYCs16BBPqbYexfsAhjTdMMLDRjk0il8R9LKsWKZNRXKlG8RYEIrIQ1E1o4wVuHVQEZuhbk
jxyzCXMzJ9gMU5scvujLf+mM0b/Yzf5REbHF/c/aLvS0OVY31L/sMoays3Q7m1Q3G9nLltgLIch5
euj1ZAmuCHIcwzyyubvkCuco8HBvS+DIKyjqPBR/jgBkiQYhAuOME5HUoHLuru4rQtX2rtv7xAxh
ZoRXRfbaKWYb8S+IoQJq7S/otYgxvLrSBGSm23sm/NzJOnfui3YWQ7xS2w8/Ci0b8IJzc79Vgjg5
T3qChRDvKio4Rk1Uoti7+dDMTZ5YzzNMjWQD8wmW8682YWgcREpH2NM1/jbsxs123bwJdPglejJF
sis4sNtoEE4Zfi96fmmBp4j8YpYeMMFDPHQA3AXp1RH61R1JHdGCKAxKb8FmIsgeZBeqHjqBtAYO
eBsHLwnsWpJDBkEb4jhowgTN1+UFvzH/hE0yIh8wiGcmG2GPgbX+K1HCv248/zvP/th4inI46p3c
9y855pvGL4AcJUB/SlKtqIdrucZQU1S7QgN3UCyTp7iqR5tbu605upNb+0YOGWkVjacKSZL1aYVn
NVtqpHTINtJr1gepuieoMCZNC5htdK1+p2svhRkq+cJ4zHgirUKLffca8ii+6bRyZSQgVpvwPmyk
dlnEcz0lC/3iVu2N+N0gmUr1KsNHudANEOe2paxGIChIB0qijBFA+jUAp3a8wfhza96eF3O0Nu4z
0E+K8dacknLdHpcJpn+85be9q+HSltz7cf8kFXa5vD1fiORWYVsw3obbXhutnv2+7fdS9nJ/vtaY
ZuWlIU/VEnrHdis/VzpKiD61nqEEfJ78M/3CqD8i5VQTkq8t4uTrkex01e9k99F+6yZpzBZYP/To
/Ub+zwiAxOxIztV2EbO0sX2Vt91AdNB9m9/cvtsJt12xJ/PjuHrBOjKq/xLb/yNF/jg//WNx/6Gf
mrfbvUhukTj/DuBQPlVIei4sslVmk5YZFqvWfUcF8kWC4RgCqf8WLoYQYn++nqQwmiKQ5hjI/9gA
rqp8lCRTHV60VfVODINMfABx1ahpoBvgtYw7j9+PxW1BOBVRqdVriaf5kOa4VZ1+C2oDT+RrB4+e
5FyDEp22CEYm5hLUxhpmXLCaPgN7HJOgYUIoQj+Ej9dmbxFX19ugvtNxeFPt+1rnVZt+kWx0cjpw
LguOMxJXd6vu8/aZWBi1pkBADQgSCYNR/VgKhtgjY5uy+u/++HEf/kd/WH8ctfuHOcrlfhTvQHHI
XvzeLbJFJyha41OvO83huUi/48XzzHb+V88qIS3/NhrwCljisKKTJPafkv6pZKaadkzBEal09TCq
ObZyAGDvGWC++QDOiHLOiZ8FQion3QeBzGbAd7uxDY5Zg4IPfPlsTIpKy0lJyiutnuwMsCOjyiKP
ay4TNbusOZmQug3fM4npcLYQGgf3vcZBxPD6Kfwf/j2MPZUk5CTKQRNgOOGMaeCBJwc8wjdap8Q5
JzPlc7S3vDGRowE87/aYFGsClWl5RiB9qn2gcADh+1O7ehwgTEjWIrqfOE6/9T63RKvxBFmSHZWE
Oxbx7uL8AqNGi/FJl6EcutoqZreGRME3u98IXtLbPHna9fQ+vcbcGAf9Id9c354EcL7ARcSlQSRR
cuEkdOMZNumQkImghdko3WSrYpF8AGXlzEPeBrgc4/C5b301uL3kfuX3+ydcjph1Vkk4DtQgg8GF
+yAHJDK0gsnFdIetSQeiev4Fnv6vqga2L4yQ5CtiWvxxaGxz696qYzneYfkSpmmDQKztblHuB2wH
LiES+ntGhscpxKfIPc3upvpM1hjKlG3w1az+onKw8P9/RACmUEXWFQ3/lKybfyLmm7uicCAy05da
mxQWHh0HQDoQPCyLIFozd4zpDBVCJUjCUcpplwSgH49J2Epely+lfslXxdudjRUuwct1mCiRo5IC
ayDCyBswkapeo7oY4GXJw81BiGBLJmjTH9ANwD2CdvCGyms9YH/4xUz0BGwZoJM5i/2gkzPs4rEr
Mq+1k161CYgkGPwZ++mVAPzw+HSNaNYTqN368cM1Wl9rfT6bpvPInSwLGji/dRcg0c2cFWg11lRi
gmPXJet89hq3YQ6NRhYmVtDEvmUGgxLmsX/PQhB/NzkYyGoKdoa8I5eGeCeMlVgZc/cIeXIT5OtW
ZQgdfsBCSpbfQTJJ2ussfDzmTzOADkAh4bUZZLqXZnSXS3RgwzSHCgkYZuuXukfwzu+DVew/8Q1f
bROiq9iX8E9ET8DbThr7seKYPT5D2zAnBAeBPlSJyomJzRHx06AgW4JJQPuTiBWoTeukht9dQ22u
fydfowVfZqmTj+ZZ4R9hICiCgVMd8R+EziPsAe3dI9sg32cziVKXmLW08yL4v4BrQrd8t3F+EIaX
jpxCcgZyVVquDtIGyC22IhRKibSSNug2DRfTJ2Ucb27UOuJLeJPQsh7OWIMESHzmw0hz+HBLXYoh
ZBeRMoL2G44dgmWOHnDRivCasZsTus/5P3W5TvHaTBq7fMPvm+XGimsU4nPPJnb0+DOz3AI+yacP
fiwqPUsi7mB+BwrBe3pX/5axz5egde2czSnxiCiO3wDz0Rt1CvQVA91U1oJKJgzVRalKv4rKTb5w
/7BNxhEsAgHkDUzq1mmAoBTOa+q1QfQN9940Bn/+bP20Db0RIPnGjoapNhJsBMd+atK8clszIpHT
ri0YCr4t3a8JJHBXxkx6vUGK8fQLqkYtobTslmS/zrDaDLYmEWE3YcAxUEgdgFhGSQxvIuoGOlp5
vIyvQVO51btkhu1YzIfkzWyIGwPP7tIWSwu6kfuAXOnu4tLqWmdVj6dNGSSSb343QGaB1/Wudpw+
SatBWc0iw12kLAr5tTlO7wSf6e5tcMyrDWVWlCz6n+g0HW9ivBzk1TUL9Ltf6RDxEA2OfJjo5swo
VxUZjbM50ZesRhlz+rC/3V3ECYFtNWwXUyJAuLE0Z+1t28rLyPAgdpDSPcs2gzy28W5YyUbMql10
f6l5aryORww0ca5BKQfX65tcrrrIk4ZZ20xN3XuCemXZwUepzttyZcB9WM6400KJJIWpf5eD+5Zl
dRz7I3maGqtocEYm4fjKNbaj7vml8kcaQQAh7W/HdPu8afYQb1RT+kiUPsyv7g0I+lXKgxaD8rGG
DZTFalZuLlcHpd4clQ1BqtS6nyfq96BitjWyjxErFpYOTmzbLN4kCYA05XhqyVVfrg3ICYaie9OG
GZW8KhurJhuBTP7V2q76l0I75MPVz7YShMXKe4r1Qbc7ydUrb4CtCxWsG9xRf7qDGoBwsNqUD1gw
pJHdE4QsF4Q2kUbtOsnxfBize0ukn92cNUhLWBqNCxsYoK4+3fc1kmUyPIO7tHxgrgSe2S30S/Rc
DRCCcWC6X9KYFK2ucd0eSVAPyWqLv3eXWk8namVfQjDfcGcSGxteq0tzbf0IK3M6zJTOIxP0ZThJ
pEPIRPAJzHBsdvl7uZQ9aSLo2UWeCPH/o4/bgELQWiDlnGIImkaBBV0mSFt/DFxHWPVLgZtxVfxc
RGPaUSAey5aiEMFK3TvdATa+J5aNKBC3PrFscDDi5moqTvQi78iY20RhpAP6ZYcf28X6M19/flhg
gUEFxa5+yZ9sgeo7u8xY2dxYdGbxLZXvwHCfsuomkuHH2f5YHsb1MJGfS7o7j8fzpsXWD4b9CuTz
QlbvyY39QdUFOv1ANPjxfoT4BJhBsxmijTxaD+U6yqZG7fbqJR695pyspfCme4/UV1TXunVOojW2
xypRbwFcMo/RVOKg1IbH8cYaSPhRB5gGOcvn1eLeNfMUjS1e0F+3qTV+LMcVx65tKf5gdCfFGctf
D/aUY8WdMHG3Ac8H4nck0MojtyXkx3C6Exj0/gVGiBZlMsFgPK9PDB2BOc0UPHLfQiXvEgT/1FyD
YQewdGFAs8iTn55MYtgzoWvXmRoyHpffXbNguBhFQODMEYDsIFKv7oMNm8iep0DmqEwQsopbjEO5
rUjJsS3rCadgqA9uW8o0np56XKbklb26x7A7EDykglDA9JrDsBQwq6gSWzDhIs2ZvM8MH/4e0rPo
4LqwZRLcum7WNNMINOZSeVC+MhLwEXhQrdUDmzJzHoi/FPmIXmYGTospaKGIjR0VeRbNYDxbJuvr
khRY29GhXhK0lK/zdT8vt5wbBXUaJ9/tcJDeHqfhUOFUvsKX91btHifY27Zm+CHjD9pVu2o9PnSn
0aHY0TWPU0lU0500gCXygby33hNn85j/i2Qn4v/CRyCuEQxODkai0FwIfmeC5rdkwfQ4OEACosiT
9GGEl6uaHsNyKRwKCekD0rUZjlxsQFPLe86bneZpOBYIBF9bojLdgf6P3+HVSc/DKT8n7826OBd8
7tC0GGXBr0cUCDmRkzPN0a5E/IIQFj984I5CDLVOxAKJklHiBFnDhCv9/BgyzNxPlBnf8QWqCx86
Noaf++L30WFEZzXTT1ZlNSVZ7eVxehIyMHCdV8qYrEE78fgb/+c55iR/HeUFn+OjT8EPzEdXm7pw
hTfwLXobr+Ur4uL4k0eYl8WZLzNYDKn0WBBpUHVWAd//lsEw85nf0tvxkpylN1GDbJsytsPhtq3I
imiGZjhw7baNCAhcDwcaQcL6q5jUTL3hhAuSS/mZN1IoFeZNzCgKTc6Pk3k5Xlg8tIoLOZ4erB6x
P6aMVrQzboKGaf4URfGbKpuXOxLgRP+ZFyZGeq52xHfzcDMVMwOmiTVdNr1vU0oXvG/IwAsZCjDq
8W602KV5oT7xO2/iQrUbDul5dEjOvzVLzwwrr6RfUFbNC43ii9+f5Ct5N2tiW2AJwVJSHfQRRmra
iDQv4Sg2tmJw76yF+CymNervyJIYW7yBkuFanAsSKjccKFTBkYk3Qrs8ZN2nDOtNy4ugaoJCkx0a
RKqiIXLHBefb6G0s+IrGDogo5i2gC3ltyOuunqQjr3g/bh6XjJaqp/FJPZWsQNYfAmAE5w8Y7p25
McPOb6bVXHrJTvG62uXvObsOOBM0MeIYnsz9ZG1uhlD38QuueYrWa7HDIsThY/E58ZJkQqRPDq6d
AEikC5lVdqxapDFsbtHdrThA4OYhKL5YMRhQUrGlj4mCyl0mgojCpCQ6EhI+Bg2+3S/UfkJUKLFF
fNZTLgupVYqlzu/SdDhaIN2IsqAMDgUUAL8Ii5P7TXmRbdlojznBDZ5l+ZwB4nVMW/VLu8vPBoyu
LdZDEaDFGyiYyhH3X7GurS/jK15TI0aZYw8Na3a8DQHZLdlVyL5izHV/uChv8ZkHGxWAnwgz5jc/
d5BaHJbP9Zbo/e6U7zBKyJhXT5xZaDTLDR4u0RNE1vIKFYDZpCZAMXdbsmNsqWdyfo6WSHPu4ybq
gYgnjioiwlRsPqT/BRom5qtG2yb9rmAuCamvoytYX0gfunF4zJPauS/Fxn30CYCu9Qm9NDpBD6Ue
yLztlpfbklXEXgFcm/hbyHJgBoM5FEWrFxOMyhJKCoEYX3HDkyM2CCoaa9kIAVrVEuR2EQtgEidi
Jh39ZGdexCgQLrxEckyrl8fHc0frOmI/tzcAzopnzADozXhF/J6saVPF2r6wxUiVQ7x2WOwSLN7K
lhT3UMaww1JHS7H5jaziwKea8IT5CnPdsh8nXEsXfTNGVntA/rkfIYDQJYKMqB04rCzRffymLXxg
rAlBo3aIhWc9hRgNMcMeODZmtOuGDp55NNzEkwMVBJonB2QinoghzV06gYbTD2LpwWZCL3vVKifp
h8OQMejWV57XdjdacSd9SGU0TewD6AnUB8gc0mg7rnEZ3JblIUcWwUZULospUNGsrUQVqShjQEXv
SsjhHDHI4BL54LLNP07s5gXSbcNiYXLdZl66lgEshqhvMAO9cbAl7DcFswIgE9GpiD8RYegB/M7P
+oXViBhnEMuDHt6CG75BIsky5zFa8XJaR/+gzwCrJjBsXh+ipUhwfvTRXor1jbQzSI4oIM4Oq8Zc
veSqqDOL+27ZzbreGK/dE8ppaH3SqRnqtvWT4V002PRRs1GG1uIFzx/R8/OBnmWppmcofNL3av0r
FeA1Q+dokOytzaTKr04D+lUMmFNNzQ2opy/jpfc6t5kOhDT/rrhE7MnWG+RAh8eJnUBhOYAVnI8O
Jjk/aqAsBARC6i2QBPZzLQUt/hhWW/KekR71LD2FkKIHjpf7FhnSnKs1cxzphACSviD8aOfsXGDZ
yFQbO9kWGG9JoOaE4aIDaRb3sS2muxG+4Rj8GHB+zkrsFNDw0a5mjpHqcboFylyoh/Nom6+LXUt8
2c/0ZMOoMMkwB9mk2d9Ar8OzLQa9PvHKJ2E+VxYNE43VolQIVQBc/fxK5NvhGFIj1kmBeYSlt4Pg
KsqIfAyYgQwRjRfKBOaPdN5wSvoRH/ym73+nG5/FfEooYcr0YOpeTTqqhEcFLe1nOrKqmI7lVj3V
m9SLwsLjDU9vkR00UqOzZFEcc3UutI5YnNUIQKTyxW4EUHVtgng+5boLUx0nw+TMLKRfkbKx2w4z
+nz8I3vZHrR5+yJ0RWL0v/CZXW20UPbT8Loc+xVgKWLz3o6hMsf8vVQvvIpQR6KFQuuzWiPy6BFP
/3hckt11S7EMDeFxkEXBm0UvswzFCiMi8mfa6mlIRRBudNETbIYl7E/MGmXev1QopIqHTYjl8Zyj
ZoBIeavYml6qORonUJGt0LjZPxix3zdRGdES5rbx06Sf8fxdVGxVfEVf8psrQEyVkBsZYDEEcLRm
E2olTmWPUzHVyeWbbQnUCdlyOTwh/KgjuvLvTGO5HE1R2G8rkHLswvywH1D2b3V+a0SLfucWv7nC
79+dA6nI/fetMm9WMqSvy+vyjsYfsgky+r9bCwuIsWQ+s1XzLKHPE70W1DYm4p6pD+K+Qw1neBBM
yAsEJnsyT/EbYYF0ZVHUp/Scv1N7jjjMYaZ1sStPx4vmWbN7WK27k9gyczff3eUpz1J/Zr/D8/QY
raWsYxqyChEIHHmoGUNI0cj3GqWQseEm/cL0Kpdjkl61mK1c9KQHSgF6K0bGVlSPdc3cqNl4WU4o
0IwA4urqsmWhNuM10FbgxTwEOFsS2kS/q97VA+ZQKsyfKNl4XjgkdAvzEL9XYjdnubP1YRdgGLmr
O+k/Q0Lt4QAS3SFG10WZUObSqzxHQkELQbfxHD9iPLKQwWAsqSUtp2NpLA2gjRRyxS7EyP/Iyfb5
yv38yc39PD3TOxqDcWhXmPt9ppVDTBXyhOpnp2g5kJliJWQ+BELod7AmgIfOxCoWexrGg3cUW1E4
OHROg/yc6UemCvsvNBZ0ESJGTFhyGYAA/ZlUmIMQfWhJP6qI8gh5nklBtnNIJSoQK+JJqieaA98L
wwBlRib4JypRXS4b9ZRrLMbfZtFcGoqsgmGD/ZfX8VMroeien4mEyKfzqDr3IBaw/9A91hfThRdQ
BqXyJdeoLxOCfYKX/F6nSd2pn/++F52RD9oj5FbeyO/eEnXgIvcxMbgyJtj3h0eDUng705VeYwdA
1tNIdBKGaMfB2m1ccn4fw2LNQ6hz1ioFNUl9qAkzkhM1OxbkSxyNftQ8LjPKKIK8jDrSLTzHu+mF
RlpxnuMsxpvICSMsOnxHddLkxDAxgaBa4ztUFRqICsaf4sg0xX74I+xZEPXJeOMaQE7mD2Qlj1N3
elioLaI+KclDsRqzfxdTJjU1oBF0EcKE1SJKRqM5MbocYPtdCvMw3vsT53MGSf9RZAmCZQB+fpAC
kF4xoDyUn28zI0DqnvOfFzN3xqfxvp0m52yJsKf17IOMIzIK0cSgM3yIOGWOjnsLmtXITafqhRFh
P4gJ4c2TrTVa3s03qXhXohnmejn15K9qTv7TaMYUwl1hNO4td9o5CrLYCgk/Z2vMsZ04/SOkF0Xv
HqfwGMAXUTl0B4cS3jn8HJajWUZ65Aw3m+m3NENy8R9QAE8jhq9iPyqRGrwaE+5JJjKWozD2xrHP
oCIr6ONHGqB/I0N0UhtcxSaSogTiV8yF4C2VkNmLOW+kYFgRxbbb5BxtCeyoOTOxifEdQoJFiXhK
otlYcg19a16QUVSlsabjA3ooHYY84RqJJ6hmivTnj2yZnNnFo6OFsXbBzvwkrr8dJKFf3ovZqLxC
XLjADPpkL+KMc7zIoEk4xEhCoVNGS3Z+3oDjhNmVZx/czExgFiLFL+XdT/DjYF9QYBsgDeAVKuFo
KZFRFUdJVnDAwvtZQQvyxUkeBbWLYB2bZTC43/gPJdyswDIxv65wH9qVUB6yNJCNLz1e3MTKUDa4
Z8Wa7aoD6zvVZEFg2XFUjbHVSsvhwGRVH588iCgASsPhQ1pm8jTGo04PU29ab9z2zGA6H/OlPOUC
GhsVx7NkVItjvxfLl7AOLBqMgLSkBxhDrpjlmh2AMYTmqMeAjg1s7HftJ6faQZ7qYx8vlomezbmI
dKdHf2DR3X2DMw3gGdxiuiuxzWEfwVIeoKGiLsepLe/QK4VVFH2Y7zniVevmXKzTNYkhhD4oMsxi
Fj0RbpRP+3k7hTHULkk43LwdFze2IcNpB++ueTHPoL5Ir6P9sH/gO/qAx3d2nD99wttr7zgHMWUb
lxpLyWT0FaUEy8BYNCEu7AYDEKjOw1FxUqj+XctyoP8kuxLIYR0+DfmH80H9ZoOfQD6CDdv4TF/a
IoT+YTT2sIVfiY9bjXTi0m1cVhKe7ghfmeCSwy8FbqVobDw+OT4YQdxp69/GjD/0G7LYhmShWuFC
gtVOg2qDOPM9jrPHR8uwQiI0QAA9kRKPkw4OlAckOziwe/deetB8YCkK4B+uVnjbDMtHcB0JwgJC
B6PQIEyIQBedcn/f55DhkVHnMxk595E9LMmri2/iVGzNCVtPAIveHbD6YljokD18UsvOcvEB6af2
DJHBvbDrLfPCerNAQtw4jeTvUCz46D0hu836Gn53wJ6wQNnKjHODbcLxn/nYYzKHBcHQRgFwMIJb
2NhDDdDXcvrFyHLWQxs0PJJHwX6bOMZr4uG9DNh9nPRdEO/jL1thrQ4xExADUy5ExHNJIr2MPEJE
fpMlJPY7Dq5b83uc+o+tku2H3Dliu5SAcLJTQgc16bbVFWcHJikeixxcV+r9xWgCXEgZ0K5+osLk
CZUUasmhYBQAeUTeQ/FRu5OzGqbT5u0eZJ+QTmpTGJI5HIOVJ5cBqPkIx8Qt4EwwdnclWAV8IxhK
DUIBENcnQNQBNt0pu8WLCPboP6tPXQHSVvoiCyquBZugI8sGRe99xwKI3+nAKATSUJtdQ5M8UsAg
l9iu4fEB4xSyQ+4e5Mfjzkxz4Obocam8A6CaLAm6t81VOe8vli8fODxAbQHsoJPsdl+Ew/R5uu9M
Qid3sE2JQGco3Aa336hk3QJo/e4fA1JV7+rYhTMCpo5Lg2ke2CPnEfJDwmuxkFM2oKB+1xaZAonC
xCxhcwXf9GqoobUfvRSMMmEXIPbvjgLXmeFeE6d+N/OJwpmVeOK7c8RKM0CxWwH3eEz7LUCzAb3r
ixpcVacmBo1MlJ2tEeRCfO7R1pa3DjsffOWT5FPDkPNaQ1Wjwg3m8wECF/MY3NtpLrva4BiYWHd6
vSKm7UEimSnUOWYCjUsUY/TjsE0mqEqz6xG2CYza1FR1WtI6ydgpbBEoB9pDF7+JfhAJapIl5l8T
aPyDKcSfDt/GpdsGkGRHul1oPmVgoOBeKEWABoNDawEcme7t5mZ325JhWySuE5wBx0vxSPtJKYTn
WRACITVgqiZRI3C4nyC9CngHVjCIFWa3RQNNJMvpu/+8wxWDub1wLGKARVZhMeCJU4IBhTx5NKEI
/uQipaity28+Uw0qQPUBQJHqmCmWmFizbFhJIpKEy4IUk8eJ9fi9nhAdQtoCakhnUNUexmOb28Dq
8UGR7Rz0C58pAS87pNY3URQ3/BQo3sIPwSO5ISTilaAV2G54182RkYQ6q9C+9fZDnSif2tHBI/hb
JNeoCLfwp/gg23wFlQOhKRa3ac7jR6Aim0hPALUtFgc+/97M/ZQaKTMeMQUgG+OnjfdPgx84Dh5x
yLMtXLJ0HHAeidGwe3L9SHZNplMw3pT2SpoUBgCRC//lTdxx/zBN9ynZhuVB8wMIgfgbKPx/QQgj
kEDw69x8gAIp8WmIfnLKID55488H6aeAG6kXIF4TP0j/4oXy+QgRKWIadZgDIvWkP5j5pM6TRK8w
KyAiui7M6Qp+TTee3sOGAIsZducYDCvTCrGqBnLpHuW3RALg5lCkuH6zoUXl8287+Mx75AjeJlDd
NjsPOxX4Bn4iUrHCIgS5B/sNOCsSgXxorzxPA34L0poZHURUEV1Gb1ar+Es9HX2SuaxgXLt+YD5E
iSD54DwFQtsHAO6YadfwnoJiyDbpi3wUs/K+T7xh0S2um3rT7Uv/ixAwvwKRq20zH3rYbAOaAKzW
4vpx2wDgT18e37xOfzjAO8BzVNiBb2DLVgYEF+y/t82zcOK3MaCQpxqkDfNcwC2qkdPTdx9kIYwm
t9Lr9vFX/sIu/PimeWAt4DBqzvkamznkbZNyb5Ctd6bNUqAI3mhhwOM60VGxRAtK2INd1DNFZKjf
6xLxB+R6gceWYC3Od+ExrDf9mXTxNjnPN+3Mci33vnh+MtvIOw/C7I4TDHj4BkohsjLmzid7vPOc
0o7cO67ZV0EtCojysBhFNggC6HMgtJrUHWCL3H4b2wPOclcpwDaPPD9b7G7bFelUpoB8IPxR3ATe
e4KZDDqHbC02KgMhvzVUQQS9kHekda6ld2udYSFqin4imKcIEjzXG2Xm1YwTsQaw5JIWcEx9iTyf
qad7mLygsQDQIYEyqt5H7rFv6/4Dn43u95BYxxDG2Vdw7WR81gIIoKp4no631ETXHI0ZSW4CdFIw
uygphY3KAmKFyoB1AR7C/cyMHhYdJp+OoHWA0gC9sUDTKOQXcdS9fsBIBowajcQSD3KxU35ALXR9
5fJZ3TfQiuBpB1wUz/GbAD2BNQ4I2AQ+tKdC4FxB5OXVZo+XWLYoB6mPegXur3iXxls2euzJirES
m36+UZ8+N5YwpNFfwwIsSmH4VzLfvQ14ybBLogQZsLxtxrlzZb6g9IBnIiYJci1CALRA7wPJFGiX
x9ZgP7tRCqwJxKuvjMfrXXcAx9AZ/Ci0qfDx9XAvx8HqvSD74Ds0yqBaVDXUu1Wrze+jkNrxDWQL
HDWL9/zqoykZmAXgJRgcVSBm5g/L1Qos6xMutopbj1yQWDXenyu4nbqyuUt9bo7yCvWQNDgUfgI6
Ie/ME8oRXcPrh48qnqmRB5gG4zcEzkZgNysJ8wQhiSPPyoT1UbCaV4SHOyicCkd6MhmwQeFOtXeF
Z0Ze3PlaTeqTScUT6PSgcyYAa9C0sFqx2phE7cNlRmC3FtoQCr7KAYBjEqR02WRH9oCRZx4ALHF+
41xohurJGDlR4U8WFDI6oaOzgX/rT9EJzRpEDaY8OpTkjQswRN4nB0ambfFSrLETX2doxTQ0u7vU
5rFpoU8+95gDIA4400PUBS+JMked40xwJLAIVyZDDKaDeJrBNpl8jCFAoDjnpOiYJwz5PvOAJsPE
pzQbqRE0aTSr1B0ox+Jsjs7Lg6iWV6ckI4wox6F1zCnzULyTVYmwGRKJzelqCLETAZl7wOE3eT5n
9IsE2aaYVngQKbSA+Z5DMAoi1gnwCYaHRV40HEsv6vOpg5wKAy7el1Qo7BYfRi6KrklLTIemPZbQ
x9G0LJCDao1iy8OMOBZljOM7Bok7WWM97hhRDP6lCYOPXR7X23iKDgRjKkqx6HThljzOzW8WVPyY
0p00s96OUbRH7oDDq1lTTKu7JMPBFVJuhyUcdDlBqc0UspQdK0gRzp7X4YP6qKc0FylTONWhR+eP
gMUE3SINx3kIoorG0i+WN3x0sDWK7m7P1ZkeEfOE3ALQVy0Bp/U7YRYG6QMhI5QeYN9EiTj4rRke
REjsnjthBMARRv5K1EVIu5iPUNBmE2AVnIasWfylH8TEZqM+1csHUlqAc3pHJfR6PK0JaSInJBZP
kI/Mm58VRb/KLJI1mwrzLs29B/RpULFhxUdZ4GXljPEaltC+fjyI5nIw9GAyovfzd04bMqYlOPxx
K2LaiRz6O3k7giDCohSRUJuzL4+wDDgTM8gC4bQE9tdtjwcSOnGwR5gbtk6sOIUcGJ0ORyYrHFfN
FPii8Yo8A1iIXCJJkfnNaRlwHR0jz/+Pp/tsTl1ptgD8i6gih69CSICJNmB7f6FwIOcMv/595HPr
VnH2sbHCaGY007169erbulaecHtnVdJ0b5t1jad47LIHKl+r/p4ZhArJLmUVZaPELU2q5J6G8+5r
pZZrF/5V2stJpimhmAdBoqNNemOMFPTKxs4diT8yneI12mwlvCLhzqtkFk/RrbcjQkZ1K109KZKV
00VhRuoOgbFLI/+TTf58lsN+i+cWEmZ7yrJIdWkO0bsFlSHvY83PIIK3C4J09/Eza8wI9K/D/fT0
YQ3OtmhMpvbVjPwZRY0/ZhAyKInSB2QGH9FNLYltnMeeIuHxYMgmWiAOX4kmiddVgk2rOAtzcSE+
jwrTWS9N7lKKKCBbwdxLlSBMqRim/mW/FzAN2XOqUIWZR3Um9HNM9CHPRBkLgY/LKs7yrF9y1dOp
VjuO3xPvaW5pCwi/0hyZXYPDUt2EF8K9m3Xk7kWcwo9zJi4eEVqD/XTMiVpb1eOFVO2pkp2zmvOk
L7jPE8X44d/gObd4RRq4wi7mavO2qAP+fUneNZsJl2Jz89qYvKuMccEbgvZc7L9LJ2IxB6QtWdqi
jyRuYOMMycnOBdcYmr0l03MdPqRMudHDYh/LTHTuWvkSPqGIyGhHEwWUxnYpKVBT26smyf9PRR7y
ov4JKtrJnszkj1MFMRaCKyE569Qx0qj7LZRqU7JsSAA7RkZlo6PJiJCIFGPAa2DMZcNKP5f0rRo/
Np3aBeCogNqpRrV4D9svJfLFW4AipLdQqzySD3GWB/rKPLmwY+RVpthM9GQ2oStkUj3KxmOBnmNy
KUqjhUftCFmVNqUfjqHZ4nv/Xsh1/1Uj8+sFInrTxeGNjE0yBuEK82wTOkDXzMXZ8AY3yXXMMQ3Q
/BUFmVLorLx7CbII/gnn09pFDzEDpUIkfYr8mvT/XNbIPLypAXEuRGsvCn870ZSmNkoA3FtYS9S8
lWvzwJIaIXbfZJd94fqPY5h/RMQKidzouRQyJZ3JAu3MsHQLM6AuASojs6klV0WM+ch+PMsW4zh5
MQTVHzVDs1X+EYJAeccYZUMHOJ/mjX+XoDmw6ZP8YyIVrdNLZJ/QAfxMKQdQ4fnhzTkmOeXDRAjm
LORx4EpUr3C39b+HF8zoO5J0uln8VwPHKXeJDX9i5v66KL4uVTASIbxU5W2lmuVzc7lqnMu01mYf
53Q9f6q70Rk4Pi3IzTkiHzTOnQIVRRZlcJ31K2Wi35zOOq3XnKjVJvR5HqplMuwCbunGEQtemIe9
IXKUNEdjD+X64kdbCVPtHURZ89SosLTP6+b2Wdtal823dZTbi4KDXHBYoMHNv2oRLEpdkeptl+Oa
w4u5cyIZqf81/rR4NT1y6Xa5EhB6NiLzVcPzFZ+dzG24HXdu4+6cEUpqe1V/pJqXxest3RsrZ7Xv
mG/JfLZHZPvXfe+ZbebX0Znke0Y2d7x7vLvtdfdCmciVVcYrKZSnljXkvHVPvd/J5Jm2gPi5EFF8
8C7N4rvpqaiYyxrt3Oo9mQZyA1PNAur84/2R/+0pcl6tJeWV485EzYB44otOp3MLO4dG8zNJW1Ga
qZqpvn82n9XP7eST/lmUAVtJSkZPjLJRmpamaj6hru3tGsXo0PjsfJ5aB5Ie783OZzn4VLgTWjDI
RvPXDj0DhbJVq6qm4klv1UNxH3jFejjiIYQ2rHVqrZwN5l5bOgk1Wc3ufYAMUm2ZPgp6tya1ofSZ
6aHhq63Wz3qVuNBM9TPQPtZLjyB6QJnM9WjctBRwT4du6iVbaN62k44kItacCLRwj/Xr+1DNbsW9
k4wcRrYikkHnsxpXg2qr05q8e5ie9kyImLtwp7WdpPqP8H1Pg+AWTuJyMLzXDspRloOmU8tB1dmd
pt4kw/Jxr7n4PoiPwXDRI+e+C5rboKmfMzI53y+tS2uiCPng0qK/kySMdm4tKQpBs8VYqJIgI9hT
UeTrIeeTcRt2wDP1cuAdjJoS7Vounqt2lkFyl3RYm3Sa46DjQCI+8+ATX7Fabd3Cajz2LJ/NeFJt
xupjunirs6zVOsM4V/3MSUM6Bp4/OOvPWo0JHFSb/tcapuKkGWquqkoevznN1ZudY3KLIadqJBs9
St7JD0/mPalBl6uOcqF959bIVYeV5mmgaeeqYjthPqqMqjSbPV6BoEM2+Nx8d4ZubLrp7DXzjjuf
hFwaM7Wvs3H22D6tW+mDsNAW2BNRY90V6ocTAnytDOng2fFAJWH0ium4vO1sxu/HrASRznM5XO66
81yrcqwXSkMiL6XG1sq7G8wF8XKvh937btWmdlwu9MfPYfnUuWbfTwVCuMPMZpJZfakCt1m177vh
8SlAKJNPMpTw1++qwuIyk+6l1jlVP1oTUuDGxehWbGZnn5vjWwrUmGuoE+5BJocLuE6u0KHyWdqC
YBhtiiMjWB+rqZzyn4VSsI1PucnND4Vlb7ca7G/poJCngXBKtrH3dZJ2wg2gkDrmWZWkC6TuSryV
qs8FlSfphVuYeDmHfkqvQaLdPOOMPcSRY1mcH8Ljvf90xO1arm2zL5l7f3P/zQA5Z8WuakeXa2+x
HpxK/wrpj8O1d719HtuOSSt2SgtguQr3v+VnuLwz1NgpYlLBGXV3Vc2DQhMd6aQw5J3a7iqmue3X
M6z9769H8giI9/UkAlUIt1BAmWFv+zbJAdUld2U6K0wU2avVvdiHbySOqoXrh21Svc43RR0oemLq
IAin3aJ230vBCm6wApqg4J1V8Kau6HlIHYFQr7blT0kDznAlEMDfv2WqnGorkRRTVo9/r0Cn6run
aroSaXlxrIZHfbYnD014oVokICBjlLeiygigb4VzGKSpwnizvkiRnX8vqtzy23YNeWwe29G5cs2l
Xdddk8fYh6d96FdXWbwdSfJwucltqLtRzRWr/iXG7FGyaUGacH5Xj6GqRzXErZ569N9F02eN7Djc
qoPVd7Q/65bVoXnUKkXjvtb/9Mje7agKiPxI0kjRZwjk/CZPrlbvrJGMgZXM5WtZuhkQVzeGYAH1
6udVuOqu25f3NDzYOSuVyYLHmafvk5ym85Kf3fOvV8bXyKOSFUzutwqV8HaMIx2miR7Qz3o9K7/z
VJUgEpcX0Tj14oS0sQNtwuvGyaC7qJJse0fv4N60g2sIttrrQs4sM73/BtHButDw6RHDu9mHayCS
+rIiFBw5MKhiqecX7durHCgVCYIN3xS4UNBd5UT59KQWCuFNXpWZuauaMB4/89f1V4TMXdXtNDq9
a/j1DPeE+d5q82BXaBg2v80AthBos+zaWVE/pn3j12erJCVMaA6JeR9tqOmBUiXnQ7CU+KYob+AP
rZkik/CMHYsX6wF1sHU282WOOnKtynfdYfdZ9SZ7q8JcCNPjvn/n99r4/J7WBgWxJIGVTOc2Ke4S
6PQUb6LyOCZSnLKC7GrjVCgu0hiXg/Si9qyQWW4/xlF+Ae2JVkS9OanMrWNnI+Fr1j3KZxa/P8Nz
WJXGITgrLycojJ0I3lDFRrgFReFI6bKxKoqRB3NpRSdx5aS0bGGkVqF12VGlcsjgWijVVma7wXJg
aeZscNySaqyvFryxeuGe1Jlx/JkTDJxAQOHci/Ria5/Ckzg9fyskp51iNXJ9lAs5RxtLPZaCzRfB
FXUyLUetWqAHDtvCAhPAB4bgmvzkRjuJihw39CaB9HK4fS2R5BnLsGCGBuoLULLZ9PZAl2ftwMgj
9TEgYpJqElhwc2dr75MAOlbIZwZvhPGErLerPSeZSYlRhp1LZjD3Uih2njJ0vlK9UiPVSr8+c3QI
EOPJU8xF0cF7EctT9lPxo1D8mE/4bEz2O0pIYvpaHyaX1n1SQCiaxz5niZPnqDRNzmGq6/1scECV
kGGEGDMYP6MCEGoXe9C5wcKAQEsqv+RGeeyLT79bPEATDR2nyxbj+Pb3zI8kKHs99CZbKA7SMBIe
OTHMibq8Hem3hxZzN9Fdxf3ev9yzsT5ZnPobeEP5Y2MQuADT07l2gw0w8KV/UuZgMb0/GozXLGN+
dB9RN0jjj53qD0w8vS2ROVW7P2En1bJL/xwG82KUxlejUEkDnqdzabrIs9rbDDY9ipC3Vq38Ma+n
RP9ZD8tyyCS/pTs5ptwKv5HIWHRSz0ZaWCtR10h/cNl5fnxLb9Mz4obMKGuca/9Z9UkBG0gcx0mx
IGQvjAvMjfswKSG98yiyc1DmsolIvoNY8Rc0AR6e55t7zZLqN3yS7UIltOBSYD5HJb4od5B3KgsG
NIV9Ky8HodTxot2llwNa8ty+EO4xM6VAuSuvBhKXtyhEfA+eBv+EO6RlvBNXPhr/srzocjId/rtu
kTOdJVxF6c4kZryc5JzWnG06eLRHNkxnQ39d4DUa1uOrUIx6gKcBj2PeSfHHP4rfJRQfNMFCLTkw
00vPIadWOlLqkosSx4vPwkUj66QjyFQcVsNKKUxzFo4hz8xfdaQDTse2jtC25EhZJz2dc8mq+bNA
ZkLulhy1e+EFucFFutuzVsYc8XfmHs7zMdRsHeZLj67ZGu9nI6CS5BL5mi//d5ifdfmJ3ypYzmdE
7v47hvelm5Pr0MPg/KwjrTQajnR3/o5i4OVnh9fJAXNZn0SpSi41hsAtuY4r3E71cypxTrXdn/67
kesb7ecIvaf6BplV1SpYvhamjnFxdZU5xqzJzN8VVvqCx5XuepYzhQgEfUiNCc5s5m7wtU0ikM2f
u+gW/qr7jKsffPlfh3oQ08GRXiEDuqKEnwzLdPZzVoXNdDA1NEmbK7HGaL43h8u/T9cPfDp9g72D
LlQKZz9esXL9Plx5HSDlk8cHeEgAfjaAmuQ/Nsg3qjb9jdCmV46mP+V/s07WIsTHz1U3Vkwyk1P4
oVmfautevfEoYjkkzaZgoqIEt9OA5j+sjz/KRjjGUqZnDITpYn54zPXl1UvHm70cVi9wl30qgRay
5UYp3ebmck/BBxAOK56/5pXd0olqBslG4UIhF5sZRE6gLBvZpm2uqh8cCUFZSkA012Hn467Bg08k
6IX2ea5Cgne4wgO+Iv8HCCI7IMp/XEf8dh6iGQqRwOBMNwA3ysRaip1nNLcTo+oqGbUmAD1QFaDT
tfiylqaaICFeSMqSy0rVS2t+gS48pdFzS80iyOJfuE1ekSP6TC6FLYbl7chjcr1DC3Jz4cqvo0Im
dhIAJruW7h/yvwEwgJyC9eoPQIE8cb0TFMo4z2s7SkGmnUZDUrztTvywrhr1NVhqqjTOBu5b4hz+
XAj9pAal1gH1q56dqf8czJvn+Dkq1DLxdpSLs40lOefXcT35NbnzRQi7rgeOCLv6En0HLrl7MatN
Mh+PsU43WrsG+gA19qnHrtJgNmFWVmB7FbhFsmjJqxkojZSGMIH0yPbtXk7Ih48g39+MRlanpslZ
/HabWc+TXVMJwLTxlPqoUEsgOds8yJAwb0mNsaRc2H8/69kNSi9AaR1psEGBcUFQHVNC4anY7BLg
zAdKgU33/zAXTWG4YvoR6cXiNwwMbpZPYFcdZkyuI1vJeZR71PY4lWQcxJceCXaYoac6i+Fb0DLY
KABSiTxDskv37mkyYICUSuf++KdMVYmY6iZWZnh2qmv29pRsNPutcFL10UrFx9GGhBoDw4pdrfRw
seNHVOhX2lqwHKUzVB2s1Jh3MPfQdDWlZ6k2rNXEAb9A08wKDwZ9VFfXNHg+anDawx+aCODbLxvl
bvGbZn6uBfeEMnrFXSrBQ6mdyDnBKXOaCewxje3Slk52SO4SdI1OHFxI20mLnWrOcTM/6AedUJKI
Xz2qRJiJ/ZY0z6qPqHNL3jKHwFNd2K8atpnFbm3DNZnMS2NpDJyrU/Xl7hJ7M9wTMOd7gBIcy9wt
GBtVS9XPISHxnbzHpGRPtf8ur3A9pMkNrRBZ2rdKu1jazJNS3Q833N3+f9/518jqMpjq5RL/98bp
L79aKW4F4ncNx6RVSkolaOd/M8UPppJ307V1nMqH5a4uuWfi61QXel1NG9eFAgsA+BqYbaB0v2dK
LlGIrqVQORszMC0RC/ztZcHqu8Qa7JhKITE9KuNa61Kq6wRAPNA7CyN5RP83UqZYJk7CDN/eaUfB
ujVhlZv61Yx0BYj/bOCqsP3yUeG36u0R+Q5LCth+KNW3qzq500W5kYzdPMH3txSDlg3bvCqO2pI0
f9Ucp6LCowrKz7rIsu50JyZxh8Ir5e11KdwpHkb0UpBFJu3bznz/uB8DUY1S/9nUZbVLKEYrUXYi
EpCtdDO7jgqCqZKHkQVsgVa4i3lQG9/ecqdWZl71YEddmCGegfaiQm60kYOpJHW8OdWuCqplGPtJ
0OCgOvrfByNSkCSZz2flJMW5mzQMx6Llcx5clEvHK1ZiI9PcNPThs1l+y7VTkyWdlfDQQvr+0DkP
aLEZnvD2ubtVkPDa9mdbxIhmJduvJF65ykDPWnSUIbKHqS10Dy07lnJ7jpG1YpxQP+0RvozIeJ2b
liwTO50spQw+a5pfNDpJ2BAKq5rHDmL/JJ6DgOCHaeVaNq//WuFcR/nYse0hGuXn0lFubrI3WeYe
3uspVqgJQjT4eIpA6klNs8QWVlh93WTbOdfW6+OxbG2Z3YvrcFE8HMya1lRleuG1CNAvEoPaBbTV
Ju8CJ6lpcn8u8VKu4TkpWYV4HVvl7SZZ0clHZJ0FKD7EWcVA2JezeIbdnfvMTB1yHlnBtCt/GGh0
sVT3r48l3JuqfJNs2wIqSLIc2798xCV8bHbeUv9ar//7xvoAZhZgE6dJi/pVkvqP+1N0YGTazj3D
SdAB9D71zxOt8cd2W5oWppaINRlVfolto/TC/fHhJZzSlN0aDD7WlV7TcmZsUqfN8ylepPt8ctPd
YF96KUx1ltMWP6XkelcmqOz/qcdeohKz88TcB65Q/Ni+3v4cvIc9hy3ELqg55GrnFa2XS4LiKhv7
GnASS9Pt6udWfxY65+rt7chFRqD83dewTj6M36IHyqPMIMi85wIfeoylFwBvOlS//OcqsD5vlVG1
cDdhLMKp56D4Dp+BrcAuIFGwlVQ+nMGyxmE5kcm0+9dz5Dgq4epdSsv1M9vJdvLtS80LmRRah7ns
MTRt5NgECSdn1ybdKbm49xxXN4+xZTDKdG9Exc/EaPVG59HMdFWigCKe3lO9I5HvVGMZH7Eif06i
6YM77ewCKd+ckQ+eeer44YE4/b5GTW6jSNjrPvWjUaWfCz4SpBOzUxI6IrNMvK9n794ryzxBm116
xo/DuJrGLkWvxAymCfuew3aklghuEK2nAv25pXY6rt8XcRZuEeyJJxG/RLUS/RvXTmu+ZrA+x3Ov
DfGKg6RWdQ2WZqLIqsQO5Kfv2ej5fRY7VK8ahtK+VdN96hS3WfvB+pre6ALQTegrJMS8vDFS49Vo
MxKcSfIhS/VyX1pUJtyG/sqPXMXzqKTW0bxTileNVL/UzzULba6x4O+PZAwJoWd2Zishv+OlqPEr
X4AwBN9JjqHqnfhN3eI/Iehmtlqv0yUazEHqOgPdqHEnuT3dTdJTeaQfCPiuIpXWmXnBQzFJAdku
QFepW7T0Vj4mnNPOloJle7mqGYrVSJA82jauLTnx4hUvEQHTaHR5B82FicEBRkz1KuSI24Xw+p37
lhoVyH8B94SSMxp9QCfwFipK/KudS+rW3vGH3am/bRUCVSyDfIQb212CVONi7VHt5r5w5oNK/dHP
Hezc1dlkyQaVIc4Gr85/6K6pYKAiFDjk3PGa3Eep+B4Tu+4tekUQO0UxgOaaWvz+44B1wZM/TypN
JN339MsaBZlcCXZzH7+aFplp+XOTKIyD/4xGlZC9EOc+GJUP+viz0bit72W8IZPVHnEqOnwpJycp
LjtZWCOkImSby6tFOam9nJrV9o10bYOs5m0Lluh6QWqwKwRrHqYCubSiOu5c+ny8j0nW5pO56ajC
m3zm6v7ftlpWK+4YNy3WIW7V70MWxOd0s54AUh5vAFSw5F2+5Rv78Nw5S1XaBfN66ReRzgQ2pZBe
FEh8yb6nRV+sprdWJVGpT/VXg3l97WGXzUd92aYBnEwuxkMj1Vv/wqRn38d4FpVfZ10ap81Ub1wr
tSz+8aqbaszjfFuxdlrlu7f+sr9u3rbib7vGuK4WR1dL6wSZO4a4fnjbViUYvM5MjHUno7JscO0Y
+LdxDXkFQRDRqVbuyHsVELM1XFq3BsFrOGf13LnHueGdzPocgNfeN6//MuBxf4qz9V2+nmoUejf/
3lThHoKMZ6lq/h0bKbrV9yqDtCtU69yIo2e2rka7Wp0vzSmZ9xddwtAqtNQL3XNUJMFZVXM9zHYq
8rX8wjJq3qr90xv7t6Po78YVl9V1azlQGnfcTkV4tm/Z5jWsNNQ/5mxx9wajR/C56q3rQNB1c9FV
CKRpkw8rvVKYbx9q9/DcW37sf7LkXm2RwfGfMFJTkGAWZZRXSAe3hs1n3Sl2Dw28SV8jQYZvh17Z
W0lj1nzcNh7VSzDNq4Zu9gZZNIhEWByhTa2LjavRc2wmcG9AGz7V271hJQRsjUUwUSRD9c4EBQe2
717SnVt9002/OE4O7TxB2PMUoC3ihwSKL+yiGU7JDdElIbRXhigwzybDjL4QR+Zczb/lUEUY5Iy4
KQNrDtAUBAVh2MgYNJna7e3WTcX5b6F3FLN/xX1Y/jqKBNwDsRt3AZovxTBzVcM8nIWbl+I/ozPr
PWve+20SOTkOk66btxaPoH+IpF2ZbtSzRBmzgXlbfJd3ZJYmOZ7Va7wgrvZW6Z1eZuEuAU1/tq8A
tnWdzIs1NNVPqoZUPoVhaoIhwbE9rllWmrPXYrxs/QzFgL9Xg0XvNCg1t5NDA2gVZevJa6EQBhFa
dNnps7YJVxGF/YdeHXdZCLIOUFjp7Lex5QL5l3CubFQwIFsDYRdmoTUFnk3Ye7CsXQZpvqzsoOqp
taznhmfxkLf9rzJcsETMU7Nq3L5wEC2Y4uEt9DZ1Oc5UjRIFC2oA8540uUnFIrBuLmsiaa3x2yVc
v5LI+PY20JZct/pzsyD7IoRRLQySsngbmFZgIkY2z4ycimvYX4THNjH+aqp+4PKqvfiB9jtNfeci
8sLx8m3cWGOLf6wmFqlhuUOqL1zWiiy6a5we5CTOzANRFHPHxrzCXm8lisjJ5hHXlU9gop5qs1Yu
Xg2EGVNTpIxu+v1Y/SyHpVqmf5Aps+ojge/+LaNFW/Ax/1kagjx7OAxNodjN564rgDVmDpzbw0Pr
Qf8+iWnLWX/jmDevo8NPmejm9lcICOz+c+vv6n0Lw0Iu0ct+aM9Qtqme8s7Wti+r1n60a4iLdki2
JWbN5u0ak/IdnHq38BXNrbb84H3XMeAVv01Mlyf2cgXRq42NtEni+A3hogBVPz4LGn4VG/ziWv67
/H0LG6mvZZjq7OuLIZptlOkXw3JvEz/wFGOljgfP/iXaNXrjz0WbrneYSCOTE2juGVpVOsvSP7b1
XH/HLPheDE4NgYDD4EBLY7Tr5YTBqo96UulEge3qonX6voSs9/GHeEY5KprYxe9tJzPCY+iPu2y+
XW8Xrd7ukvFeUvF84hskEMK7EZCOfzItdotvlnxwtb6sr/+tvWmpfvZN5mJLtz/A4dH4qzBc9WD6
uZF1+tj0e7X8jenBIFOZhTm0DYbFj/VEKYF/p22w+Va81M2yUWlUjO4jTggQf5tohdclELSKH7vB
8uX0duguBJ+n19H42xKfj66vOwrRjf2rCi+xNeHANrgE++aB2kEPmJiPnv8Kv/n367BCpBAf9i8s
m2qcvi71S4+7YB8RkKvPPq/t+69RpUgqvJtqKOy5j/PvCekgT5qYBb3rlYUMvWmlfPioF241IQae
ivvrnNysWq6jJ78Whpfu9beszkd3kYa01gqq34q+yTq6RqKMlVn9vpvcrrLYKSXUHtfp42v7SMqV
dYv1YycZCmuG10QRABHFdoXqxIwnlUgtA1gFRQq7+DTIZ3qZjBoi4enthi2yLQDFDt+nj6uNl+jm
9/P38nL0asj1wP1+f8iHwE23sQ/FXJniuRI3Kk4zIyylWvK3jnrwscyXW92By2uYeQrI104IJ3aW
yYEjS/WvvUoImtVipW619B4vS9WK/JZ1d79+WWwGxS8B3ST6KkXiXi2+F+6UpKv5VPX5K2C4EDDM
B/XMbxIVPNZ2mWDdF0MVNBWXTKeqKVQXgVygr/TBZWRl1nNCnWrl/iorSz52IHCwJiFsGAR19eHt
i/yz0C/H4lFS73n2jlOYZCoL0zBJbo3NuW6g9h3oKEBmO7rJTlDcBoYFm2d242xj7C7C5yRNdYF4
z7W6+Lz0tI0dlH+ZM2awQBWSkwpE87TNDEoXk6animJ4q8Z+xJ5C8EDi8JTiyiFDO6MoRv4r/y42
K84MfOekHhrmKPNg0729za8hJ0nQNf916F77ueGSZpjqpL+HTyKiXYHdnV1Y3FBN48ubSOo93r8u
fnj/mPNvespUPsfFVbX4lUSfddFvwV3mrwrqvhTrV3wObX/+ExHKiRf2Hm8VDhkFyY1Emr+Is8m1
tZ38svjOcWF0nzhO5IyXl5fC+4t9MhtHOGevmbYqIy+W6eOv7k5xbo68zR4IEtUx/Q19xsCcd7jF
iesMMYFYgecZ3sG4Tv+3sZ9Qp4weWIzHEbd1K8P/FHl5eazCBXb6w4C3mriXw9xk+wqr3XcuvTQH
tn0e5r2Zpd/ta8ZfjkgBxfrhMzXN1CwZEFMNaaWa9vSeKAbblrxepEjOcPGjpvTvsX2Q/Bgxh4L0
iyyZWmWUbMXzPseinzCJ8nUVqJmF8xedmf1asCTYW+LjC87EPj7281FiR+Rbe+bpPt4m2sO1hDAF
y9g3C6cRya/mqn1RZgLN0/o6WTUOTKUJXlmlmRvNPu81wtMsh+5yg8wQnQaHge0e+IJtCJ2uNG9d
kvhTDv8BNs0WiZavq59SvO7sWmhCeFWJdW5KpqOz7d6VBse++d9im1sfxYhFHBFn5s183SOLdfFT
1OseckcADSOdmf/Of8964w8AQ2aKRCcQaul/QBFSzWv/+GrQS6dIZG6sXEi47lwnuRP6ZeLv698m
a/H58QGZUTaaa2h6FFnZ8+QjACripdjdkc7c5XVZDh92NEnvldiXc5oJowSlbuYjlaCrnnvXwMhN
AJiKPsS5rrFWmzcMrefo1Ho2T5/8TxbGIjrV6Y3Hld9UQmDkg124kU12cJj/l+xi6fA4yaHqtpj3
7UqvXMv+SzheWnzt3IgrDvo8oviHN+0pGQ8RLkMwXEWXOktxclZTW+tvn+nG6cPcPWZA0gnJlJFx
/KPIwrzGpbpQjfhg0oCLAuVh8UNUzGz13UGcD4z8F6oEYbFUN2QLhW+S6Mfi8ZaQoqbQZEA0tBOE
C19OjVVWipKggYoEYHng2qEtUAQ8ArqjqgpuYkv6wa/n3ADABd0T9PONxwex+RfA7FdnaVISfOCz
QsKdC1S+JFCZ2lGgXn+BPhl6ASmq3jBt8QmGnzjGJRbwu46E3CBWKR36ePdAwsqCjK7r4wZYrF7h
U+PIdVLyJBW2MCDqk58dol+hD1p8TkHq+xGoEkEZhD4+NkQ4gIgu5KPtAj0WAsEyKKMG6Ev3O5jx
qdppE/lgLlwGh0vtr/xy6cXYoWVYfhd7Zn9s5jNxr0k8efVzfH28PQb3iScyb5+jEomUHyN4tMj3
si0T/Q9mO3eOnUXv0Rp7YT63qiB0dj9LCfkhr7t3XDc28bGe0BK2HdHNF/mjQamNu7cImeHxpMQv
njVy8abBPBXLGFw4QjuvsRAzTiPf8pscdCMfvSNJteDo2Q/Py8LwL1jOlBHgyUw95epH78PoYtPE
SyAYDgjMJYwHhIQy8bLGvY0MBndXh/OswphQtufCXAB3EovIof6KdFgkbuWGcV93oKzbiTeez73q
7T5PP3bVx1W5x1WQadrxz8ovW02XHkkAsvxtKika5n03nxrGfvGMDJU5nLweMB0hnCO4D4Ern8wR
VpDwqPn7xLTHxiwYN1GhunatnhG402vEzZ9ufnL+gx8uX+EHE/1uwbBp+jsNm8lzMrYgLIJ33Iij
/Hjb6kNGuQSs8DZY9TxtYcQ9wuw8vgJlXqtZKheSbSL3v3ZmH6nZxyIucIMHvWVn/lr43XzqrdkP
RoU37D49MU61qMcNtO7J82olV1t30ojbTJGXbZ/Z8qQUn9PbXsskfsu3rISZIXYrZaN5sJVzoejL
NuGOoHxcaUl6l4hXCNj+VIAyjdPPKRcWhpy3dALJZtrG7NHQE9dXtWJqz7c8pTIgapnHiObDNAk9
w6NVADIzDKJczTglKDdcmpy9PuLPUfcgkBUUcW0aWxk7kAWJc8TDf07n+kzWWTWNjz2AOKGFqhK6
QmrdkqlIDJ/lSwpS8U+ZrVO2eqFBHeTYPbKICwm6eklHCzWFr06aNeb4er9DxteyyfZaFfFtgtaG
ZuO9Ormv6Kag8aBv3S/hsn9dJWS+/VCBq4e5WL3IFq0xPyLox+W9QvKAnkntm03QYbRxiLDPinUm
z7afI3EY8JKdHKW/8i/+/qgz1C5v5a98nWQOd3iJ5poEAJq7z/k6fP6CiB0BItZy2efvxTOmeZWB
XUeNW0pBCTK9nCSozsdqCsjK9gF52U3tvrZBFAblf08yJuozzav3+PmLhsFwkjpHBeDOGpSzFXl7
riNJMRnIdGpamjDYtPLUy0zListk3k6atJpUvFtmizjJ24w4xGdCT4S9jENi9PH3onn9oSn25+nN
Blgps54r3nr35uMTFPv+bFU2EgBl9BYb8+jaK5u8In5m9PQawQ0b8+78Ky85hJ6DmNE6iU6uFLOZ
faybXJPxS2GCYynS09i+LjtnZjWV1YZo6vjl1L01WNL3fzuBqp8Jwy7/xTq0bi3VTCNqGIsTHQXM
Whh6nWP/PCxMHm9s80Y6rB5fr53NT+nOraYkEODaccHwpm4DrgGb9SCxsvYkPPC+6pYRwAujjPqD
KlFHtA7K9W3n2kk1rQOpWPjF9V8LE9zT0u/shmZZfwxuXbYqYwpX0EXE2tvzV9tM8VS3tlmkF+rt
fC43zRubRvLV4PCTb6WmM9F8gNbg3jn3981lfTPYdp7D83Dbv/TykXVo/5r5ZeqvpMFSt+favNju
J4XJc2jwnsPFNyv/+I8b9X3ozr7vw8xw8YHWADgYPQZs5pFg/pQv3r+8jDuP9/LXySqTLLg/PNZ8
tKENZAImrqPSNdhzuXDXg2AkR/Seo2MwsZKyIonvoFwl84kLUVS2Sv3HDjyiEgJTzckihGv579xf
d7If3upMbR/P3jLN88uuve2eu+fGujXrbClcU9gebt/X5+D2ef0ySY5f4wZi9VfJCJ9frnWwIk05
pVaGp98rD2Rcd3R0aJ7J+p6/yoP9S7Elfi7Y0+NO/NtOGQsltIt+kU9/nax+9Oh9VO7OX5g9k2Ot
0MT6rz3CxKCE970+EOiBZJ1JUuiUnRydO6ratkh4vy3AerPoobwIomiUZTPnESHKFqiHUwTP2k+1
nb5oSTUWk1KUV5tU4WOydtRoaoS3w/vLJlagqL6Kx2qV3uJEP/BKOVJprVquzsosfjB8D9+LVrqb
ww0ghN5//Jy+l6MnBW7eYEvMj1nEA0vqUUvukmKY7JjcBvlOi4GQ53oiHWuaoA1Tlool33YHcWTz
MFnt/ba2/eTI8c+NTr3n5Ni5Tp/JvsC1SpDqV7xtBpymfAtbCofCj5LxQtio8HLtrGJ5dwEU5AbB
0FxVNJ+FJSh5nqAFWrPNDNuXzRwZzxuEaCkWxxLevqJUWrcXCmHN2wzcJCRnN2PQ9kDjj4FZO7Ir
qeR57c++8+aTGKdIJmOIxBHa0P6FQTNmgf3tEgkNJtnuUdUEdZO47kJEt9Ccv65fGbvZL46am99H
onW7AZ6dEU4CEXhA9kPpfBKIpv62UANDBqYBlpAp8I/qJWxoaysjCz9fsgmDUcvtj2aOhtq5UX0Y
GRhkyD+IZlltK3JDq37QAcdR9iPTFIMWBzUTudrP4eWLZLCXg+OYpcif1IUXz1Ya/r9gdKatTOil
awxyo9vAikH9p1mop4er5qy5qJ9Gz9azLtGmO6upsNop1f+y7SfrwdngGuVv62ljW8/0U/9Ej9ky
s/uLOHiSj8YLmdw+ym+zAXIPRoJQ7enczGRiuWtGFfuC1eKZctObbiEraHnESSRTugyyTJZcYBUr
oN6qOaFwTFkGc5D/J6Im7rb8d/rI9Im0EGMR0V8INxRb49ZpGVz2waw1/1p3c/VZIVETola8/Nzp
bfGg7jjcfaTRz2RDBmcfbAW0P7CbDKRNkoQkKH+rUE1IeHgQB/3CRNQ+89csBhch6DIK8n8rdYH5
n67OLgnP3xAEi+/jP3t2+ivZCv+gmRSlHLGmFUo+7YszmyYoqUDBkvlXTDIBgrsp8rWRKPFToLJz
Cx583XSQt9l9nWRUUN35H2Fn1tu2lu35r3JRz00056HRtx/EUfNsW3ohLEuhSImTRFKUPn3/tgu4
lUoFCXBwTk7i2BS5ufda/2ndUBe6DoduPrTbgK9qY85zPy2iJ+k0G0ikB5gP3mMLhvF7iDjFHFkT
ourgZrKHpxv1i0dB3YciWg8d6n2ETJ/9kWx5na88tGQ/lJ4lu7dIJSoNa8xEP9qbdmdudJJjHi7R
MuTV4HV9Zgha0aGjiBdeUzyt0knflELdp5L6BclJDN1AmxE/hLLlWyLCwocuABRAOoYtH5iBRXJM
F80sq1wDvIW3oCBCxaXQeDJw1HJLQgNuP/rCQwDOKkDijaAZqIzqj3UBLErRBuAjtAaa+JqYTekC
dEOQAemOvsGoBQE7oU3j+7tny6UCoxID6IvJc6HmJvjIHmgnGQMFUTBTbVhGNnYFEbxKhp6OBPs7
fI6gQuQ/CGeRMOPVdkQwSUaQQuKSGtaTquvjTMGEnUJZ+iriRT4nApVN+lYeDKa6w2o1A+0SAic2
PPCux8Iunv0LTJnjsdle94JqKn9Y9NMsSTYKVWTkGazvdFB8POGp6d44iSD2qLv6QTpPvLNGw0pw
/+AG/v+VMxKI8XR8RxLVj9Ym/uSW8hpkLD+0CFvmfEpUwMf6qwDh3+cOMMYg43IO1Xv3nvjkkGwb
8k32l1O8RrHAx08RPDg/2AxxD+6xEo2Sz9sHE0S2zZTjnDN9lG/YqY1l+8Fm8vwCDdK/JN8mbp+P
XwDJseQ+n5x88/KzH6JunDFCamFv1F1/sA6kqmAq/srwriWFiw6/3ZTHcpHT+QHn9bM8eL630X1k
HKUlhFL2oybI67Ht2AJSZD4YGb/jVMnlZ28iauYCeEYXRkjGod3fKpH7fd6pn6ZOdoYIInucwPLz
HknewII8DO/gKSZCHMJBYMxYcAmiSXGLkcnzC/6REFl+0vgAvqVHEC9xrvAXMLIKnTY2gOtKGjUz
Dm2AQlfaK6PzJyyYydKPaElRw6gCIrrRsn27OenMgGdQ5tBCPeHr6CLZ9T4fx2bf0O6AOhMOByR1
dH5wDFCgcUzwLUqao0/EK0JNhAOV/rxyW0dYl5N4ChBDdYoXUnztt1BR/6BdpGbn57A7cbxwCFRv
4Ikc3zfvvAIShX1hFAab02uhTkWoHGEKASYyOGN4oKm9UhZx6DBmAUnEtGew/VNU9qKgyoWNqCSC
59sPRFlKg4L/CLMJACis4cHZgbglbvzymodvXWb0prQtANI9XQuMI+0FZBuZQkQusY5Vn/bBJlDk
cD9oO22Xvz9Ey3AbEhpzcfOlfHIO3ZqwmpuKtZ/SFKKEYXi8uDVb/oC5PTzpekXqJ7muGvs0nTd/
uFXZT5j3QugfeR2DhPY4G1iz/nDZp5F0fO3g7HkhPozA+OgC58djA5xtZV4GZyR923roOVBXnhx+
xokGztjybNij1YIMZwFlszwwkKFUIYa6fru8MWOEMaUrHjrq4+86gL8ACM/9ge1j14GbJFXfq5aP
NT3XmclJOkJeAdvzQyWMc6Bc/5TITp1jfmjhabaIRYwvvXaLBedWtiNuE1mGTQ+LHIgDiQLh+9eE
q/I+NIR4IpiHNEcLQofKxeKPIXcVXcreSsWwg+esmdd7wo0kN5sr43r7OsS7LirmhE7d+wHhTDfe
AMINaFcJ6cO8tOfWi/t84O1KiXN6t0h3ZzCAS7jPa9O+maG9PU/6hTTRV85EDdvBHh8J4RzZTh+D
HvkZUKga5MNXaG6Kg744B6aHzAoOj4gYhipqfvIlKg9rcB/LB3iwfmsfRFc54rbZ7z3s8wUlEg0z
Z1m15UuW+vh54KjjnkFP3xnnLQ0EaECRwBapyu7LGZTMveDl/WL4AMXal06/iczhh/WVYpEg61da
F5vHJ/eN+yqlg3apMn3+lG+vQXGkF1C3zdp5J0aC5ecE5GkkNKQbYoQe++vxBrTJe4qXUIRQxCLn
+J9RxwY17uLOjxX6GSjaFq0fyiP0O9T73NQ92YXcTv4m3/HMMJFuwsmXr/k0B5MWBeGRUIhwejze
nDnTHChz0K6BALKNjOofWjvonIFGC48a/OpW9Ks41sEnOG6+OAeuH9omgRbA0QQytL5ueCUenzj6
slW+ef1gW5I+G/zlR/Wo7Sn8pOV9yKA+v52Q3bbIh/IHclAQKhSlgE+4ZaDiQbZwOx0pngU/8OOf
2kV0aBRAWIGoS207oiKNP2BQdNfZUxsJdxXzSdll37RtCyM4V7b5TvmM3+2DghhoDGWODOi20N9u
i3RM0puHgc3acXCB+FE5gqFcKKDi927Fd3He2rn5nq7LHdD3Jw6w6vR4r06ICz5ey+tnfSxGlmA5
qKhgdJDDU85T68wwYQOQI4h4jZTwOhZcPOrRcAsNMBAZVv3o5vcAqQ4c821pB2ggN/qGgwb1p2j5
IWEcl8Ov4qzYA7VRoPKJ7ybWIugy4eTSlKFKfQ3REULssGY5OxA0sCgRt0HLnEk1f1GVoqMX53e/
u5aD5HVopudlM71O0WQMar+OxtK3lCENHE+dwjd4RShm3N6kQT5epuD/rrrSV8ZCOtbjLhuUkdDZ
3RGffCSHNHaT9zZz6wN8+rcQhs6e8W0H5VCxn+yaA5N5tZm9eSyuMdKNZFLjyJ6rR5kSbnclKotj
lxMqaiJ8oEMH6skOJO+2rU7OjiOCNhp5Xd8x0GBwPtUE1AG31qGje1Q04FBs57UsRHRG5htfnPoO
BzWHbrdQNs9tva2njGbaOR/JSg5xxY2do3kedPTy4HEcNBXjH0FT3i67alUfz+Pko5sCZPFJgFm4
fWoaVNvzXn4X/84EayPIN4ANZWsJCeNCMAUUzjvOYqQXny8A5QXHqiDEgVj5jucxdnifWab+AwkX
CIzfhFsjrCJUNkNxascf9kfzdl095s4bq/Tt9kmJmhyvM5oyJ6S543udo8fH7fMFCQ3o+23XYz3A
qUhqWB4pTOsdC75dOG81VQS5ZpCu7FlkIjKTmfzFl8c90hb6io2K7ste0YVR0jEz0jpe3vmDGb8L
PO8szicwjHSer9nIrE3ybizad8rd7WN8j12FPuidL5N5s3ZoJJ0h6BmZ71NpwWOyZ0UojxECzTlI
pN2VRZb5elQG1z3ba7xCrIXG7d0Y8h+VDQfVCvS3tMMZdyhQuC0d7xXsmXQzSz+JYwiMgTQF5/mE
eEciOmum8oF+RCoDrUP3PkDvN6nHCEbCdPfi4ZyXBC+Ib7VFfDWuprhvb6dsVIx4rVjeUMY/YvGC
uBiH8ZyCQ2EapUKNx81UVAaCCdZJWzix60soSRiATFQ+sz3eMF/ylgHesxHBKeS77pMX+3Ifwssg
sGefAiUX1o1ACLFHl4VMk8aTwKHH1zXswYuE7mekfrBBVWag/TijgiBwC59QOXbU8L5WTPdT/SjR
9IBgDpkkOKl9c2tN4r2yfi0IpZxSyfbzfqeG2vwZMtd1b3hovBnwR5nisZlPrV0Rkkw1J8YPvoUO
xxogQgzYbu2NwCStpT5nBqIgkX3dOx3E1NWhYAmcJSkz+te3KNqtN7dZScIEkhYfIQYwC/0+CQIz
jWWbcZqWR+Wt9MwxzcN9LfDBjebXc3X8XF9HbDrYm7FZi3psmy05HwGLsgD4MV/HmHP7qGVrWgMg
6pPXllJkUG/aTR8Cao44hC0mtupAlDRjnrHmPOSpsICE1EBlXtUlFHs5MSFbdsT4YIOQyxH0IRJq
D/lPd9Ijyh106Y93FvHFe0xoiAJg4vMIF/oluC6RXAzGXhWyBAAz7/NsqckfQjWA53qtkb5UoRXV
Ln6zfZD1gChNxQHi5oTacbd64SjnD/FbIyXl28p8+prcuCW25SceZFpTpA6Ylkl7ZZnpYrHxMipb
qvh2Dv8/SgOORlQUFtAytOa+2dqwR4U7ltb3H/mTq6OoZxn6d7cf0xF5ZF4ZnEiI/JCXLqsQsatb
+wWjelrf9g0vG6KN9FA90ZVfgip8o15rJueF6m5sL1kiJp6dYKBENiLiGTfeS1E+FgKyxqN89xbp
FMMnAeZmmK5kfoB7XVVujKitBat7bJUj4U9ThGbLnBO6nhScVp66s1x7ba4fwSfts+IaC9Jp0S+0
k+sbp7XBNHZHjLrpIpo7QgJQ1DShMtXcyTVQt8oYDGlyfa/e01BIPvuQ9w0A4rzvT4VfL4oZ2BpH
IojZ6DZrFRAtLxZahXRHsxscH4MID9IEUE3s0X43A1p6TtRJSwSJ4nfoa0WciDOV4duoFfqwPsZj
GvLLVxS+O8sO0p0fOIGkJxCB6W+ww3uhUJA8OUJiLSZlgQ8G1Yncm4g+1xldlwpggV+uy3nHusBJ
jB7iun8gwR9Jwu0O79B2gS6ybukxPGOXiyjWoHtgNEDVmLz1X5CwE1lAoJ+iVtuUn1RZ4DyeNWT7
RAWGRpkBbtKXHj5GjJSGrvG6oRj+YWyMBViMtUnfCb717oMPvCKcHERV8Kb51uCNjZ22URI+/hEq
Qhtp1XkGCLJSZukUdVgeoocqeRkAjwJ4UZAavG/JwlYGFYUBcrJqcGbE/Q6Y9IWc24CSCnD7bG6I
Co0hVI6bD5MTD5L3TCCcIidIQDjwuvHXOToj3kL7L8oTJNbsFAr52Mv+1JxonhmZjeKj23MmzBP4
2bsLrOBeAmNXhbVAzBkHNdUPVF9qdFuyR6NzofcVirhvYgkNaEq+KwIq0dIBaHGaWbs5X6CgqITs
eq9toom/m+cp1FKzB9Oq5xcqiAqJPS5o3mp1nC05gVDixrPYJ7Es4tXm5VWj9gDBdUOQKMRR+oGx
nkCTY3PcT3na7DVrRDePQ46giu8QPqNihEppeUO9CbeIyAouqkJ/ZrKo0oALv8z1yI66LS0XY4ZR
N7r9TIPawTxoEkSPPAamfKgO7kO0lics+qh5om5WBkjAWP57OosJxQORt3jY0TrTc9DDsN1XxBVE
R+rzH+o0PZQRZcQI24iHhnDwjNr3bFqENfLmep2HJRnYlp/4r3HM7G4mIfvEfKIUvEXEMwRIpSYI
FKh/3jjweLMeE3b+21u5uZkwr9XqvPq8TXm01GTAB4ve/7wgnb0suk96SqEjZaaqT4gUolU/WzUu
YrcpDZYnEz8SJQu+dN2ErCePOp6NnTwokFBM66wxMDLhrB6ijDpe8XvQozCVASP4NwaikTzKVgN6
cmpWr08bMA4z1bSnZTlRkoGJdHvnJE8kmo3Z5QsG8MGUTiTdUbWsgC8uPP5QPyRfEtrbPRo1cLcb
IMsaopJVkM+XHPOcE4Cktz00horZT1RKOpN8/XKXfIDDUEKxGyHSoqtfIh5hzxYxF6gc12ozYCmS
w0FCRj6nqBhsq1BaNNNums4pf1B/B4RYukzDRXNuuMxQDMuINVnsjTemwobtGCCUYB+330KpQKTA
buJLfqKe2oIGoo1H845A3KvHIC3cM8kjMoPrz5bZ6PJF10KcyxaekQ2o3BWoXazhM/r+3BevHYvD
GVImyCLFZx56gAwcdrzgCRGDin/V5a5712UJU0P17yLvPS+FnB1JGfPMLVLV9VA7MoeCsk6afNjh
EZFR5Omz/mRMKbVHjp9PSbxFICASi5AgM5mLXKQnfQtIMGcwIrf864qGipBKwQqBlK7FZzJObEqI
g7vgmPl21K5BELe3ZCiP+xMnLoW2ZLjkkegT7izn+DNsI9TyJx7Xbcs7KeMmCZ/vTesla865Jyrx
asrbdgsbSnJCUOCY8WSeiaZmZ6ZZl++iS+ArKuq803MMu3sNLZS71fYR1VTi3ElebzAsauFZzUdh
H55nxJvQ9SMKQks1zFAUMeucB08SLCpiHZEyDfeWkrU6UYGma0aCI8AXQPmBxy+Qk+EzpAnWhj1Y
eezymxwEziae0ekw5eSjQAuqrzDIhC1pVOqYeYg7KbD53WRdyqJHO5/IkOEspNToAs4UglZAeXhP
odDj4MrRDEDOK+LXNXZhEQqDpvCyvt9Cqt1sW0cvFKys2AH5GyyH12eLVkIwBzA5MWEu32sHQKOb
AjhybLAgqYk10bzyc9j8siXWBMSpiGcwfLA8qHjpLgji5MNQ+mqDe00eiQsthEQRFCmXaS08fs3r
T9UMA5uRIPoYmOPX9jLnpC0YPY5UsY3EbkzuPvAwNkQBqCNT6D47TmQrzFbx6s4ZFbuW4VqdfyU/
HEkBT89myoKfSkRXepDaSMwIakCSjmycp7sHM1UuIWsbIQL1FmAgMB9iToQLMTf0M58Lu492jEus
24PEJiEL0FFjmjl+xgFPm4aCRqnb9lN6FtqkaxivaE/4qsc7l3Lm8IAssQc6EUamqAKfzBFmBbAU
Seq+u2sSevgKFA0UiaIb3Ztl1EbX6eskFCSEqKLRhpgORHGG+cc1cMN1vhM6oxuFRRMykw954DN6
vJ9H3bZDJZ/Pf/Awq5OwJOgDZ5eund0jSubpugIa9O4Hif+lm+KAw0AhTDDD65Zgrq3txysR0CUi
fKg8IXqA+HKGs58j6nGbpU7GO4Ur+lyyn7M5n4mbcr6EKadMNeIzUbnzj42geAA/9F4SewwbgxuO
hUKmIlF/zBEMFR2A2RqAF2HJUJLIUoJXR2CM22chAz8lKrAHkjLmf3s6GyvwhxhJEEGBdxzH0FH4
vWiEyZwvGIEiWne+FdxR+d7BVLj6ivyt8lAeLHqmYf1OZ5rizEIXzVHHS3Y0js6kfAc3npkrOcZA
8TggPk7ZmOGjM4YyQEWhaLoQ0ES3y+OjREUYoy86Ti1MJELqMWpJq/4qiDojeQfPEMrsJ355qJ2N
iraf7KeMpA90FP61IQEhuGb+Kw11K2hlN2uwtLsOMnxN/KmFPPwx+cd//e//93+/+v+TnJC8X59J
WfxX0eaLMi2a+3//QzP/8V/VP397ePzvf5iG6ViqbMumaRu2rBqWwp9/fa7SIuGrlf91fznnNjYa
ZY0ZgvFVGew2dEPtWhzV0JNY2ul70BCmSLo9QyToEiwV3klzQvCMeYN3CRwHsVzvkdlyIbKHuA1m
ZDnR+TY4L7U1m6rMCYTKSw1g8f58+Zb8u8t3dF1RdcswZdn598t/OapdXW9cfmmMa9zepLyDh5xM
ngrNN05kZpQiBlPCMpkWYHwakEJIklxF5uUTw0OYZkygjhgbRYavafu6GtyrICN8Kg2sNmiwMoqB
EcQ7ebenS1WKLgVyHDsIJUaZYv1muYoEDvJmG7JJKIGkfaIJZTCKmrPsAh4C7MHcOUy+2rGdwONB
wjLDbEXEgw/QAqOukaZmuseb8Zfbo4qn9x9P91+3RxG376en+8qrR92akrLuUHQKHL39bI7qCeKI
QSILdSHPVawcye420tC4sBu8Hu55+udnpOj2b6/CsnVb17kY2fr3q9BSSS4So1TXGaqTiiynbIQo
nwDqYTn4TuAHv7vNX+QwaofcAS1ogPHhErwLo2AA9TdPgvvZaqdkR6HDdatFOVLJSVYQfZCPGYHB
K1EFi6NPNDKvYUZhepmVK32ls9eHMSFlzJjo110Mj4E5hzjNcW246iZ35SFJbaFlLnukzui/xvwX
ZzOisTfbI+z4ZQUCUH3WaOaRwVFSK40nBSYjeSK2iAsFwyEjgoDQZThVttA5mKQayeNtOecgQ2M4
bjjbwse8eI1eKrgEOH+zNANoXQo2YTOE7tEHiVDGt4v2iMk5sg809XCgiON8crtInINOUV3ZiBIX
34ca0YxWwfVkzuqo9PV9Nnyu2Iacv2wNinh3/nPx/Ouxicf60+JRb925Mi+Gsq6YCoX+Q/DDYoAE
NHD/8mzYd46hXTOGGQVtIrec33cmZLcBZf55CWnaby5FkRWVBaRqqm2IP//pUpSsUe+mxGuOFfmK
+JP0C8SdBBRzyKtiBBX52DI1RxqUWMI4Zdj/AR4zwo3ds+LC4xOUQDwAfgEafZQLHE8GQDy9EudC
715VMjjCS+X/+br1393Cn69b//frNuTCeDhxoq6htyV+PAQNWwhjNNk8mDjAAjN950rDGib8r1uO
TO4eXCLGRAh9skErH5dMbszKavVMhiax2YgHs3mHTIJYECQ0eI14IqhHz5H8WLyqFfFnFxTV9Vhi
OjBjcosDBWjcLTR7Il82HL+KFP35U/7HLmPJiiKrsth/LdVSDXHG/Px0eqt/XZ63bK3vma7daz8u
52lShK0ICZ49oUgoCMd35Gq7q0OUs8iUfppf9XNc5e/Gm7X58+Uo+q9n2q/X88t+Y2hxp13Ve7ZO
i3HizOLXtCOSGtSl9ljKCtIxXmGdrn6U3wNkD2doCiwpvjJx2CdbLz6Sbq0VoQTjn5Po1AyV5zin
E75OOnUBoaiUo44RORZilgBne01IAmEWqS/y+1+hcwvPDP+iazxphBd2AdysrQavu1uofoJk8VTR
SdqkZ4YKY8WYfgMvSlsWI2GiG/a02zsXg0dQpntjau9jrJGDgp5PcPcYs/DkXybGKzLtEOkCbSzG
rexBLnaINPJWje6m2zRjXC1kfhOO1yCZoRmu8vWrmVzbiSovEE8h787Jz3wMqbGrfGrdx1X9lhqM
IcNI+kZJ6NC0JGDx4bUK1VigG7myErWrNWjogqDMXvNW9Nogzyr25q/+s+3fjBKXB6YdctjC5ByU
9Hu4sdrt7Q5WD9EUNtiR4PAp1+3wAV+ue2Y+rJ3xn9eA+euG8esS+GXvsu6qUWhVk60d9lcUPlNk
QvjNGS4HqQnjCzsFwYXBGYQFOVrhJytGGV6PhSIUFNQ28ULeFT/UD3QQYO4P4abw0Tu8VviGFhkq
PcyIoY3AayWBsqAw7FfKyCTgn9wPqMh0gISdYDQSu0Mi5AntMfLw+ooSok1Qr3DeSYNmF6tRz0CN
7C/Hvv77T2/pmsprqTn6Ly+ArmfK/dzWeFn3Vj/W5qQtaGT5CP/zfXm/H5NyfZMZOC2GwNWeujWi
/hBjYVcnKIHxZcbEalihNAVoI0C1t9ELByI9M6HPb8oQ/XmKRI3B0JarzsDYoZGy8RlCRnDS3p8f
paWpv938depUzbEo9H6p8Yqufj6SopfXvL+OOrlXCyuel8myGj6KUGkZVYJJY9JYUZ7B+Phl4d2x
gFwZQ+FV6CZJFUT5BTHBRJAuNImZKXyCfBF5FXFo2ZEYnDjrUP8mzLAzlakdz7rLJMsDhmjqTBo8
IhxTL5FzI5+DwIaaSBg/O5W47dX5E9vrY2T0QUfS3nXInIz8Fdr9RnMQxi/v1qLJl49nyAwAdfvA
oEN1RXdtDu1+WJjMhRkqEn4+XqG5bC0e5kyzR9LFDbKvjLCCoGcimHeRgZ4Gse2ZSWCB6+ZRRpIC
+ZnN0H4R3SQGBT6nFyxiF+yW3vPhM+VTohm7+WgizjsJQS5JZrZH6LCKGYCAk9J/AtFQhCAmI3Qh
8WTyNuqRJhNh4jfKFzOWHOIFCbS0vXb/VD5e1kAmVItMjtUTYRwRqBliaOZvheYWrCAzUadFLAZn
w7HTRiSJ3DKmD1VYV7Mg46Ioe8ju0yMm/6R9lNUjCeMrISNvh+Ay5qQmGi2Z9nXIMKu2CuIfFKvy
iS3IT6rJuWI6CqNtgvnNCVB6nMW8nUAZv8qhFHsGycYcdPBgYhDS4HkqqdJuQyOePtVRseFZMxBX
Q4E4MQ/WsCJEqgk/lHp4JrypWqbOOmHSAmMGMKoYmCeZizVNGfoXz3NlKl3YzMQYISQRfRy84vDG
LHEnTAnNaREJkHpiTdozfiLvTqo3Q2fw6CM7Sn3WC0MqzcuIhLYsCa/z4i3xEV8YqPhh60joIrPM
Jl4ZcUOQ3oMCVBO1Sxl+yzQCrRkhd+iQObSh1JAWJnbRFP9J4p9176oxaDh6oEeX3faAVRcjrIic
ewFnOQFSm+6rzoaPGBdvYEiBA1rJcIlbVMSjEnDWGr4SH70GqhYAYKgoEERe7JhUUQaheA/E+4RO
0JseEt2zZbBlL++GkOhovyMNVEQWc6ZYB3cicqg6Mo704V0JGGeXPobPbiiVI4vx6v2Iv6wxwsjy
H0rwoL0iWmIPT4A+hJFsD3B+lNvy0FZHJtn2RHcRos8G2sz7J7NWXAIWLD1AioHnkKSjRxuiqkaQ
AD0PNEn/DS+sp+RyiXTLLAkcYAUEnSkzgtwMaxB4CBDNNSQy5DEXm1UTVGRNgMFuQaiAbOvYIzZi
DyaMNpYESNrWvggJQ7uZY5LewKVhGSBv0FnEa8xU/Ytc1amTjfpioQL4yKGkhV0LdjYqgH3wZOwt
eWD+6MDiSq9wAhMWe5JMjNPrR40CYstLnUQUcJU+bC+zluO/jKzrtH6Gr8Pl4r3GPJKan0pmO8NG
sBePc+HWvxzRh6YmAgyRg50TkVFFyccZHRAL5zm4I8xSPCkdvkCoHdIkx0SDXSbMX2GMS6l4TywS
0lCOoxaAoQ6tgrHGbly4L45uBsAxE4QsnaCm2xL7aGjXEbkW2sxaMZSMqVLMczN9nn6p+/ywbsRt
IQfRnBAZQMVd0pClIbNUuQ9VFV7Q39eeNtX5uGAcHQNv1/ltqDAgjbSUZmR9T72QmhUy+UYeJsqi
vm0aNSyqcfIcx1jHsN4SBD60AEwVh5Bhgi9Y1HIW6HGAJk0nhhggMA6gRyomEbIUqN9FeqQ9BoeC
iVvkXxY9ABCeySIJNEYGfSmnNA5uDAIT/OEFF4I+Ior9tT/X4/g+VYlq0kdnos4QAOpj2RzK5EPl
S4cO+fZuZXDqfiuHljONK6h0sqPfTeD4exST+IZV0hon1IZOmJNzp3iVPNa65Th9rch/f9hL25gm
2fxpB0kVsW7beGNf5pYz0aoA+P+ZBsbpzm7OZ8VimIxtDHwIJXuRMYt54LJnJjdxyriWb8OiWT3j
qcxgVHWZQG4zESUWQh27mqMG0XBsMfOJvWvyZMTQc0nqtPYtW7qKTkFFxMPzWzNv6Do3j/f7KH4t
TMzX6jJNVzqRdHhzehFhQORosrxK675dqbdl1a7Kek7z2Xajy2ttEGOM/okq7jGtCaHPl7fz2jHW
kjruk5FkkrfC/uLZAfJNEugIUbFCmSx4osOtxbUWbbJgLKXQpDQEf1WC7LF0itXz9n4rV4b+/rwu
r9nbhQQ8AoXPC1mbZumEOQEISQDzLFiUfHB9gpANHnX4IvrWGL3iKEkDpVu+7vNL+5feU/21mxAI
mSL/T/lh/IKhdFf70t4TWVnnK+YvdWgOkeH2A0b6OuQ8MQcQdIh0e2Zh0qZTKhJ7DVTeCAE2qQ70
7vyvgZEDmohAftuHWPhzheSILvLXRv3nK/wFw0vsly3ddRr1DrCRyr3GIetWOFlBw5BrVLsM2NsI
8lmxSUgvvsw0nL/3ZRlXyH45l1XDS5OA8b3ouhPKDXvVPEJ9i+AU/Z70riJ8guowv0duGnSqwc3Z
lf1Ix73ukFIuYTE75tXyVixoGm4YahkXzrxg+Tv/kQXFj4QkZ+Zr6bVFdC6DuPIznIZZWHFkwb4z
+r0Zaw4Yspcyaoxp9vqEjOu7ssitFWHTTb1Aq9+T9GsMeVMQqxX6TpEjEtRJX4DTv9DWMr8KHJdy
YK8aS6ONHEJvmET1/Etxrfx2PeiqoZiK7GiKbfx7txs7jeYoGZjaedhMjEmLupXk/DW2eiz2qtfs
iyUN2WVtzv78mBVRtf/HY/7pB4sL+7nNvmRpXF7uQLW9d71NUxhNFD/4Qj87xkkSCPIDbTmJ8iBO
sSEC1FFvwxv/5SrEx/vPqzAcA9iYT6+Iav2nq6ib/N72BleBgP9BIg1JXxf3qXsNAHk+vAHXf0j2
BEcmhEBPPkz3lwvQf9sO6P+6ANH8/HQBUv16Xa6Gqaxx44iovK8aKrQ9lPc3gBUmaKrQ97hn3q13
igYtuDh+9sVg3EcSXakEOlL7w/Q+v96Cs0ZB/5yAyselz86ReBBVsD0QVDWK4HcytpA6VNOMGgkC
x0D49Od7qf7tXv4CD6W6k+itw728I0K1sYp4N0A28hE+GX6HXgaVFcJ7dEiC4BDaeBhupxR5KsS+
Az2/7uTxupD/EEpF8ZcbrWi/A9fhWP7nUf+y0gtTv2hqDuoWP4dlMbZTptpNivvoDFbJYFj0IQ6q
bN/4kjFFrV9f1JUqSiIkQGyAEJFqpIBwZ+HV7aXoJUXQJrJJ6KlnaC5K79eE9duAmpDEA62FQRCt
PbukRldOPcjhTy41C2yUUqT06JHZiHLMvLHoJ1h9LWrFIzfIgltAyN4FFDMazmxqkG9fv4IzXJlx
oFrkDcRD5TIk0pOBTmSpJs2oTnxycC4B06vjYpInkdyHF8hgmPRHpBHWoYwlrA11yBRjA60BrICY
jMFYNmrtkYSliFGR6ihFYZEse43vN+uU6IyruCcaMzpfx6U1TUAG2BxKF5yhgfcG+MKUReQFDkgY
MQO5tOBKn2TnMPvis1zwBp8vqLwjNkdN+0srrf72oPjpgf6yg9yqPlUkmwdKMt+ZKgOJJ95SeHmQ
xhqtWmhnYZ/NE+J1LKGVlZTQBvglp48BGw9WnA+9lmvRU0ah+ZeL083fgaWqqhi6ZsgWTNQvmE2m
9C9FeZXK2rHC4iGWW5yHyecd2xwRui+sX3QxwzPsC9AW6FQe3pVRBq9dIIWL+vu8QYyiEHEPEefr
DuUx45l9HXchAahnD8HajbwJEtd9W54m1SytZmrG5INm9WDMKPm4NJGUwJxfhDmdccWJZDsdCWWg
qhyWM0d4T4LiNjXJejlPU2vctqv+Mulu05c8K/SJ06L1GqrQ4QwhAJBGHcPgATtipCXDXzPI+WoG
ukRHXgAsrrIPmYB9mpXGv1LWfk+DtAl1ZtpE6+v5mlfDYHDIu/Oe4e2sGdlCIxvmV0IreXLwcvcZ
sAZnee0IcEOGjT5aXxdiQJuovA4VzHyO2yKiaYaM7bwzCLQWo49tmmdCFNCrlZMzI92v0zKbFcZU
o9+EFjE6qFfRzdARvibdx7PC5eeKygft302Mf7QKoUSF3oodsSHdyqHF5SShJU0f11FDnAqTttCg
IwI5ETlE35WewzQZ1/P704MafXYIZgKDWGLeAlpMKJcVVDr0K0e2YvntD4RxOueZ6me860mkMsCb
F5zkADbEVYWZU4jyB8b7ZZucgE0dMgiIs1GClLcYHh51HenMQD9AlQQgpL6CzpU8Oc4GPOXEil0C
uQ9yBUpzmFuAu1HJclPEgIBil62VvbZ85aGKZVzBhBNYNA5setinU0IVhin6DmlSe0UWXXmsCYSQ
TG60ZzyHt9f0+hrW1RSGD32e2gYyoaOdf7Z9TWKTIvPXUxkKjUIb/ucatImnUHI1XoPQFQZYIeIa
4wI4hv6AaYygLh6ZX5MoroRk9hYX30b7R0JDMaweZOKRphlmz5HFFsuelY2tPnwSk/j0eEHPnL3o
qTu/U4JbGaB4UERqnkNIFwleyPeIy2VCGQlLaH+Y22xAsIWq4ctdWLLK8uCmhjifaUbsOSnfWvzu
KBvgSwne7UlusMgT7z6FeAPHaecCA6G4gOesz+GZaLIXH85PiaZO/cdjwCxA/JYJCQ0d4wOEDRfi
s6oWhO0zv/CV0fdFPb5DZhNsYdCShuFMQuiBJh35uXPClXZmZMYN7ErYy1sS6MFi0eYyJxlnqMWA
ES9HLP8UPv8ZIUZk0O3o3h9HE2cmVdIxx2j2IEMJJOcNjT0iSFJZUlBbcE8yep94Flb11VVug1oM
32yqWW4em2pc03yhXSZtlWVKQoG9kglrgLmc14S64naH1XtWo1JI0eH5xuYhWSMtJLtdxFCi6pN2
NxLd0Qxfp/n8ggUTXe/hHkmRjMAJcBkMhqWJv1lj9Imv9IhwwidpVnjLT7jH9naEdIR1wyPtHmFH
XGsyulYTesr0Pjb1qZLO4vvMkcdxs5DSMaD7n4sU5XeHxs/b8i/w67VJTP1qVxR8Vxc/EAUfGoAH
088ZbkWeK4ylCrQ3YJATrkJKqj//eO13FLYqymxFVx3Z+lWgYCZVVhev8rV20FFfcZwIbhf7DbsA
WS5LAMGesTsIFpEylWIC9vnjtjY3QPE8ywSD6InZQCRekCD7HQOO4wbvrE3IxPkvfZjx2zulGapt
6bLqKN+d5E+VqWrEmWRIdbYpfzwJSj0fccdtL/ubhOAjsusV3VRtzp7EP3xUSFRPynsBpOvJhucw
nM10pcxlsDnYdUjKzP8n7MyW28aybftFiEDfvJIgCLBvRUkvCMmS0IPou68/Az4RtzJ88pbDrqxM
WxJJNBtrrzXnmNZ3gd0J7OeKPgiVH30PR0YfJENQQg+zTF4RE/AHEnDfM1ugoH74McPhGVx9hEsJ
mpmO5H8/GdqfJ+N/xyr/GSz88Yhuo7AQJIHJGvKQclgZvSMy7ypXhrHJCJOPiWVbDih6Bps4Z8rx
+dJGFY8U596/T8BZ8aNjxPmkq5cKB3HcIvvKRAd6G4OkSt1I5nZgKjFX3zwZDIdxTHthV8r1hTpS
/kSoJ3VHIZyl+org5r2HHeMveoX/U/b++SH/uODboK3CtkoZZ9IhHRdMTjRiCtY6fCHwOViVYYM2
MEv1FVPn4tQfCoPmvA0dgkQJQkiwyf3OV2qYuK1gIsBWGIRF2v+lPtf+3A/+8T7/b2OiNws1y3if
LKrIJHtb73naLAvs2uJ8aSA//KEfEOCwyw7pjgdsU9o1Fgxj2RPDgZUXDSF8+19MFEL/Rl50T1h0
vKSsr/sV3crsDiAORgDUBWkF5ZjGJt0jIAuvAPQhRVEi1sxfYq9rLrHmANd6mbdQybqQnSdqquYv
19/vzeU/N59/fuQ/Oh1SPsmmHvKRJ2WZ/aQn7SHfizfwHnZHbClRPn+ZI/77JE0RTd2wLFWWjT+u
Bb8rNaOp6+jK9FKk5iyW9OPRHmBG7d+f3/l1to9y064inihPW7kMDIW3skf8+Ykx0302NSPUhQC0
DB/ZWv0KhHlModr5B2YwfYm2G4PRAlGmRa+i/sslIsvafEf+84j97l79o+T/cxT4FFQt0QXxGluL
ABc5pgSkjM1aQL+LpmlwmIMyoZDiXWp6PlTUeMfYooV/EXsGX2l4g78vp6NqHQR51/h7pbhJ0f1p
HUrrahA0EdqCvyGy05gfgcDjt0W3lkQ0PlD8bUknHh0+1tmAog9gPNkygkrYXHTVo+zdp85ScbZA
7F1a8egXh1Q6CS05M3jVc+07PsXFIkl+pHrdlo4OZ1B0wuT+nFaCcMzR9zCEhhZGQgjWUYR+INIE
enEbw3BpkQz0Y5jtMNolAoTc49ntiGrTppc6E+MY7oVz3gh2cgCEPu4qaM6m3eFImZbVuGVQ2LCB
oGybhXsuwyI2vxmN7HiT5dsYwjM3nrp9IvIjTuNTDR1oNkdGxM8rrEPM6MWSXlv8guadaLja3Kfw
RPJ7CUnA+DGt9cB4Tf+mURMQS4U5gQacvi6FG+8Q4AlBKoDSgEKRW0HhA//ro36Nfs0hpP2quld3
gX7AtsoggKQv4666VAjxULbcaUtG49K4MlFxVGT1w+wJxyOj/potTXBC1kO1rkPXVA++clBUBuNA
u/bBsJGp+vPt0/QS/yjhTPAPORYVBBQ4thkunmRqpCh7Lcxd3rv4DxEjyCtJ3FrZ8am9atbRf54a
xlDZ8F4pX2lxI0WgiLYjoFvhPWHcWuan7nnzi19acRPaRcNULhJddv8p/1F4pnGS+lNANFZ6yrtt
2J77cmsIn0pzG9qrXCLB3NXqtlFOiXFVhpMUvGjGt1ydsvBmVgeLR2y365oz0tn+IlUbsTolyt4q
j625rZrzIB1k7W0QiVB+k5KPsDpm0ZnvNqq3sfoWtVvGcDfclo3DzE9rPN3cdr7HRecrG1lytXrP
HguZhyCfIhy93UaAHZ65FU/l1BOZPvAAi1Yps4R0Z0b7sLkJwVbG5Spe9fCc9BdRPVvpTkh3UuOF
tCMAqoOYpNrW3sbyp9duEkAbndJ1r0vewL06yadBuIv1y5S/m9kmt9iuR3tdOKjquQ7PQXVKzYsp
70vpyB/yKTvhzvsaELmWvGEQTypxE6eov4yNk8LWea6lXW1uC/nkF1t+V/46gEiEp6YhNG3HPpE/
GWqiPGaZErtWRum9Se6Ek897qDXv2kzdunEkYhFLxhzr0px/Kt+V8QqNJ5PNKHkCeYh8rMaxZkLj
SqVoIxXxZrFq8jCEuc+WNCMwah/7XlPvIzeTjkL8UdAJCo5auDYa1zcgtO15T8/qwNiVn6IQA1ef
OZ6CuutqTGr3VLzm+Xvlf+rqLU0+Blg3Zfaox/sUfHb+p99dOkosYkTqfTvY/BY08m+80HJ9mSTP
bUx+puTFlvvsdkK7YV/dciyf64Lds7yPa+Qb9K/W/H5e2EWbWBAST8vmRYhDkFouH4Juud7uFIsh
JnKnDQNNUZ41BbyIXh6SbMPonU0+QlRJ3aX1reLTsT8ODmO7473wiVQA2sjT03sYHEzRzdNdERxS
+cT7EixyhBAvYMNa6dAF/HUNrosT3+2MdiNIpwlyRi8cntJxmuj9v6riezLeTWWTl8e+QHE1yxrG
jwF1Xr2XsNAEB5EnVnkIyB5Jd0a1Nywvpr/Gxm8p0MIItj7SjtTT2NDXOhPVTVXv+a5n9ogbV8Nw
hCIo2/AGQp8lGeLYlkMYSe+crEbdhd1GVjYWkgphfn1KcyTEgeSqg81L9Pzo8V4RS8B1iBqdafrv
D9sJx8Kjhpc/LAxYMmISLtxzOG0TeV8XW1U8PvlZwoEPwItl00IBosQUSjikv7+SNxFlmyS/Diza
nAwomOl8AWntphePRu3V5am6cQYF0+WsWdoqb1xV2UgW80e35zQh4C0Pg7qruToaVyzQpTkM8TnI
LWdT/5o/UQvqcY3UR5cZ/z9UHm9VeSznpxxDnkn/koLPJnvPuk+pfTWeqAmqF9y96kuRvWvta669
8DGT8nuoz/3AIu1a7as0XZ+6w8EU6TNZg7QwWPJV4aqDhFH5X8wG5wmCx1rXE55rrKghjnzztS9+
TPEoliekBM30aLSfYXqYoEb5d5m9qS0qm6k4Wuj9YyZ4L4F6Q6HWcQzw9HKWheMYvJr4JGuX42UW
h9y/S2QiCOA7L93vLyjUlyH6kNNHqWxCMAPKrgSirZyV5jVtX8OvUN314V7gQcHrvLaJx9/RsdL9
Q6ucK/VFqc5VdUPeoFI/gyVRbXo9T4bab2gBG8sJZOATA/xhlqrCDp4utvuQToePl4vGSQf3ASQd
6qoHhn9WJFQVNHpzGEk/kzmrRQTYD54a2zq/u7NVr6VoGw5rCBHoKAqTJ+ZyemifGvKWq4yxmBIc
vHWybjonw4L93CW9V+yK65Mh/LhD/RZCyVoHL40JWYo8ZcegB6KsrW5tMPZMbe4LY3QydKfQZB8p
AHgsz8z4iFjpUQ57/ZuKJwHCxLAKcbUqbj7aRr6VW09u9xkGRN0rMP7ArgMeoHjl4JC3BbUNGHk3
vk/SRjMPsrTzQ9LS3Unc1BEKpHU168PWvb4bNLD5+/C5Ucqrkezz6DjmH5L51mnvSfyipa9G+hqp
D+SiE+CUp3BpaR/jAoxvkeT4HD+R+O21QQ6KsaaL1YkEX/EzxHUPsrP0rGidnEanxU3J1mA4xOZB
yV+S8CXBuqDuheejgdBvza7jLz8g7QeaiUoazqsfHczi3Wi+pfEzLK9aNL9eZdxM6ycLvrLxNY2O
fO4o+cywLZmzALt9U9rv3DgP5+hEYSg1QH8iY6n28TICmCP8iNOrX9z16l2Fe5ODVez6byF8eya/
Ajg2anJIwk2Ajyl5GaMvsbyrKmK2S6p5z3Ejh99q8CP5b2XhiOO6H+jM343pV6Hc528u0TUWmMm1
cvHETDRCRTORNyCrOAhUNz4tWgOKji85Su7pklMSG8V7ZtZkmAcjuVr0DKZZ7Jb/sMsLoP0RdUOe
AGpPdojFbZDeOmAQ/SOX3rL4XRDpY9vWvqxeA/mnkt4s+r4q7OyRPvWpLNimuyCFB+FAMdjfntWG
Oan+i0o1lNxo2lqSq9NHQ+71guFAjla4V2ezT7KGzNZGlLesdo4ZXSz5DO5exglKhJyw14rTIO2R
WkBsanc5Nk0ixYKzOl6ZqCY8fHhez0tFQ8BScND0i1Cdk/LgG68ZSvxCPOgTHH9PNM7Pp9eeKoIa
IOBgz3k6Fr+Tg5Zuw37PoINiNA82iIqZyOvlmt6DjPGODgS2JXLjgYXRaERYmDk0iRBzxMo2areB
7kFFw11ZdS4NL5V3cin8a/3lIzBd6/Vs50+i9SS6dCIZ94MFjUnqC5gz2yh0QJSQGXXpZyRAzskj
kVqx8QxryFshtmsOyYKzAxSw3kz8pOyFkYkdSgSiO6ePdd+IFJt8DqjsPf0CvQTfWN2vpbk4QI1G
vKBtkasOr4lzjJzcg4tnAJ0nktCTXvoMXrVLdiKzGqWfLeNsj0FPIerE2wHQTRsXcoMJBr/FWjdR
hjCcPWDBFWFM8QgdbOAPSsZ9d0osVoUlbkYtX8FiRDrwpMV5Eh8IkoZ17cZbAA+YRWlo1l7zQmbN
LNBsPYQj2EmYMwCJMvFcufRMybA7lV/MvIBD4q3/NqGKzFAbG5dZ269r8iVxGTJBuxF2iIcJ+9sZ
mjBW4l89OpQdZvgJBvI0oy0NJC1H3CjAOT6A3nG7cP0BBwHt+t29MNu1NiPCB1SBkc07xA1X3nzC
65ABsf/BA5QtOYCwDTlzjUi9RWD4SqsdlLHzbXZtCSxeIRZFU2rNmzZnuueDhzUYQviAyRIl/qJN
dtAFa+Rc+boet5qM89Cd4d9gWx5BiCx5ZhJyDv2j/xAaNC+reFxOGEEuuMRb1JFkWDIcFzb4b0g4
jganpWZT5qycgmIQM/y4NUjPZWohbIzJI+iWs11oDgG0iMDQfsMPbDb+eKgNN2X2BGff36ORDWkF
UEiDjaQD5dtDtWQ4i37KL93a3xDCyZJhYkJlFCk4EIbwRbE1K4i/8zLSIDCfMqMIvbFaP98QYPdf
Y+z4UHa41ZFJKI6puarlNiiCKruG380F3JB4BiVwC28LPJEwz6KYZG4Kayl9c/YChsBf1SUQ1uOt
PXEVoigCD0rMM1j1svZKE+Geo9Nsh5IFTHvkArCHn/AS0S7F9agvwbyDpxxv1hnaGp194j4R3Jmj
M0e7wrwnrXNEnkS6JIrFVR4uUQ2CoScdl1sgIAxamEcJKgFn9DQAKtPzxiWGtxmzLfeRQrmP/dYW
Mm5v5rwrLHco/vhtVG5gLuuViNbT2MBLJiSCnDKQ+wmCZVsHngl6gu7Wju6IFttSvE1Au6KIJSOY
/EKeKCJGToBQmPly1VZ1O6w4fnYxrIN6i5+pBvqWX9qWzedufLoMQLD2y+neEC7+dEn7/Zjtpdly
ToYB/US0KKjhUJrGTqC6QC5whwxeUG2e5oZwEYJMmEugJXvmDjIxTPlP34nAK03kdm4D36vZn1Cd
shZbQAGh6JMZvgwUyqCZHyJoNtkFaPatxNMBudKjoIE2x2YhE/eIHIkHBsjoZZxCmrO0FAVeBcqY
QlyN6a4PXgJ5ZQpzojZCfozFkcvbUlnPT8Scd9GeLPqOzUlxqN6R97c6WXeQbt2RKJXGm+U1iH1Z
HPEqEphUuInPQ9/jOqNCKdDsIWia2LO4qA2fJSz1dWE46RNuHRcxOmuHy1Ua10PvoTFBFsHoSM0c
0dgoxQ4tDofEYHNInwa1sjbnsIQoDfG8UDNXtiEzB0G3V5YuEYxPZlMYSDV77i8ALhi3AlYuElaQ
0ILMh0wxLGrmwCKzLzdlb00AceKyxhrJFlEnRBtUEHrjtmi42XjlToQMMUEot+rQGNNxT+EeSG8m
W1BzpgLKO06eWW56zQPIgN1Ux+ym8XFnR1/K6JTRPz53hvIZmi2iR1nPbYVgWWSMqBzCC7dDSWdv
RLu24m6dxwiIPSvEooeY3fNJMFd5exSa49M8T/1mIrjwZ1YJk742B7yjX+O0L81d9Zjddz1GjYWG
luw23dJb9AHdpK1oJk+/sPvyjnQXQxVU/QhEJsFlhLR8EIbAM4X1kmUWtg93U4V96bnC4oEoHTov
KzBRSTYzJnAk3JM8CZ+1TR8YFH9frVjQYoDsJyVbhcjDGD1xDBGZ0HsHSoPSH/k3GkEyCCjDvnge
ZgjsS9rAS7ncDIObluwV3Lp3fOucxE6zZ/7A4G91pWef2HOLCkMc5UO8zt9nCRJTbhRwwEobj+Nf
WKu63VKlPLsNGQg8GFidSk+qGYmslFMjAc3Jx1V4SW41LlNiUNsdCalgQ7mwky8MznHDGHafC4cG
tAGVM+BgAs7eOcOMd3oGl+18lfmncsOhpatXseknxyE4tyyA3IjkdJCSLGy4OPGAsZ7ORAauJ9ay
W5TOFyQvVpsgRagXGGpyNaF8wHBHP4UaAYQDJRB2CBX8BGINVPsozuGFwHV5InWcG3PAVwksCK/h
y4wwpvWAwoRnAW1zECdMLr+BvyBOrTADIU4V5nfwPDay4wPo7ryBaohxbecGgHda2+pYZ91Gs4tx
w2WNfTYoN/m+GjdDsdMKFKp7Sd76+l41NlyHkTJ/CZUNOqZRsEtz45d0Qk+dspXGTZesFe0wZme/
2MCj0KGHBOA4nHBgYHSIIaf4L5W5e2bnOdEHnty0Uy2uY0opFom1YtqF7Jn1OY/2iXHxG7cn80XZ
ccx5JGlkZrIeyOuQNvC01/Jtmewi8aCWZ11wntSkjLr9jTZ5lXzmb5+7Pt5F5S2ILqEPBceJv8ka
oD/Zb8RsTj/nOWxshQdtQ9xy7JCI4OaCqB0qKxaBKezZpGy7yYvK/YjW8EfQ7chcZ6OTSuv5PCNB
xrChb8GP8PQIpkPyPCr1xfBPinAShNNshyKTSnKRaRuOLBDyarP2qU8v5RR3Dv4ljlmd7fXulHQH
jRE7prxso5WHCflFebAMnKIuuCoDHT9dId4UoC1rpmmSQbxmkYBIqc7vHbMwi3l3gUljbepXYU+E
A3hxLgxUGd0mVjcl/alwDZ9EgwgvHgbYRF9wntiftLg48FEwyzNpMSAMQ7QDhnvNlSYXXrzhyY8J
ATFV6ybEiJIkDBaTbQ2KynhtGCvu64AqBZl7sw26Q2SdR+s8gLBPT6PuCRlBNZu025WUppabTNsQ
B0u0H4Vj7Xs9QqxyG9Yni2a1JzXOZG57dRe1G195ycRTJJ7k6dTnwCwcxu6GiJN6Z9W7gURc02Pn
ITdIJjyOLaQk7SDogNv20dMVBK9Ft9u5guTMj9b0N2ykOXb9zZ+BVP1LGFwnfbYrmozVs301nOv2
0AxnXd8bJHK0x9A48eeJ+lGK6JaPYbKt+n0XAdHcZZo7lpvguY9HlPVbrmW/h+K24+KdyPmlFY8e
bCmZdhRuDXOrFzzOzrmy1YZbrx3j4dy3h4z1O79QO0Ag6FVvfG5GQEOIyJ+7PGbEfsKzRrf/aZyb
CNCc13VePr7GHeELRyPbTdlRFTcmoIV79TbP9Snqcb4RRgA7Hpk6mm4U2yjo2SVsGwAy8JfBUzGd
INsRSPocNxU+8Jld2AWhe+AvxxwS9bLReJa6Rrv67zPd/4+e9T8qvz9muqVu+lNQthKYUPFl1kDh
dPDUNwsGyQsSC4YLm/ZTfozXvxk15b8pOf8YrpVNLId1OLt6CeGCEqMu4d0K8EzI7cQMy6wXIhQT
SURAyKcuiEFYTdHQz0suPllo/xCepr/o0KxZP/pfJmbyH3rvqm2fU54V43Xotrp50HxHQADlozZU
4enQ2Y8o7XbS8DOphG6lB63BlfyrSI+yuRunddw+1O5YQyDR82tD6gwZoisxc0OutVuEMCgo1hPV
crM10VEYCPP1Q52s4tBhKWtDWxCuovqS4PnSmkujvHXiO5W5j8G7RyVatXNGI7fbvrAOhBhVETfV
eaKjmq6GcMPzjJ0ozQhyAig46+Agmxe6xELyoGRIXnH4p691RmcocUJ4KNqJ4lQCFiSfKA51+CKd
k7JqIO/KHtSKIO5UcSX627gzF8ZUMLD5TBHXDMhk/3IZ/ikt+GNQ+dtk/E/xRBDGjahK0jV7ib9o
HQ837dC/Zidx1xyQ4f7t1f5dxW0ppilqBr7lP676UYllI5KQ3uoaRfYSldvIPYljcA7FcnwWacVu
gfJM65D7jpEhgltrrfJYIQ6ARx6aLGP2eDV0hZFZ48EBlgicBsrDHCPGYMMNG04JG7qlQQ1II59W
jTHPUzCkMRMYolUJNZDQBfS+EzsgjjWEJrYAQEjQ70/EHHRLMKPhm/Ybu/FERYqLAkgOQCt42IiA
c3u6PenK5UTZL2XcMWBc0MKBj0crU9lYmElRyqmDmHzYDDd7y6uBXre7SmTQspeFvYzTsdga/qGS
9iNm7WGb+wdRPOk++SkeezWsYS0PGCSKlJnGXN/TmRmiTVRtYMGyqEIyKIi2N2YZsspaBylL+NvZ
+vdb8j8n64+FQtKnoc7iCsm3slTQYCD/QstDZuNvRP+cZsD4gIMFOOdvhBH5L69t/rkcxHEpTlqJ
ZtZfldhBo1XDBgrqZQ2Pf9nmKyjU0mjrCqygZfQ7m4JQJkpzMXMoAaiwW+Yv7Ir/6vL99+Xz/x0V
8w8xxJgWVl/ps14WMQyim033moFopCJhd4iYjmm3ODNpWnJhkK6SIcQq+pb6i/RXTZQTgBckIh0z
MUchsHO0NRSo1MHMONBWIwM40ijq8L6S6RXSL1sBJ2QcPSs6W7uI/7LsStK/HmlZMQ1ZUQzdUH/L
q/6xAgRtihK9H8ZZzxJan+EQ4os81VOy6ng2WvMsCbNX/KEhE4zqr7EqPKs+S9Mj5a81k8s/y50e
fZqqEjVGySrSXJOC9wEuIl26T43tXyV+P2vqHQowXXo12AUb8GHwDUzfCmkGmgGbG2WrITd2hAym
REiFaCHajPV7iTKypYHsGxwe6i01YqfTM58fQ/i9RErEFr1R9J7oAdIGIxSmsqC85GT4dNWEr3z2
vIrmqgZFYSUKLjpmF8s0qte9wh2ffHXWu2aCLhlcibVofF6VriadUGB/vBaqmvrvS65+FPFLrBlr
5BR9JEjzDR1KRG2G1LOBzdiL9B1bKTQGNZ8hc2UBbmPsZKxM4Ll9znzMwQjSCvUh/TVwR3518MeP
Vj1nzH1hqWUNu2+RQUSwqHCDVmwpGcMNrryK+I6ubfcmhuAGo1qx1mlE1x9i82uE7BXX50lgI1Df
ZPWcFMwQm185PE/j0jDiZ2SdZneK4hYbmoqmVntTn1emcL6818Jdgp8RlUg6XUfahD59WkG4+wy+
Shrf/epiFHC8SJKHYz7RXgsWzMXEJ0f0qs7zfdfHFINyUt2oAPJxfDeTk+QPSUBIG70yupSmbYyg
GqMBWT/GRdEvJuKu7skXdxcmrMgMYkSFFWPkltE1V2GCVgblxNixV+FGjj717lJGZ5N5IzZnkFlR
9Cq+ZPLeLH+a4tj3TA9+awL4OqX2UmxVPnIgRv9JtO/5EVoPsaxY8zs2L7lI1wbWm7nPdepek/QO
tEGa9p0a9LSe+PniS82ZEKo9X5bwoTJKdXIHJhwH9ZshnQwinBpXqm/ih0rffuRLZMQiFTtjGRcQ
xqRElClcdtl4l9vAGTgqgtYsfYF7nUzj9rliAquOH1O4lfHKSF5bsDOxuctoWfS0V8R3XiPhHMSs
+cUbH7USjsbkCD2wycuYbeL4A1FAFiZLTOXMusvaGavTQA/FIvjGtA2GK736NjHcfFqvHLkOpRnH
msDs5J6iceDhVx6M9tVXb41oIbtHWHBCRuD7V7H8jszXIgZiob5IZHjjdgaYWq0yYSuTWkZ/iGuX
hzZqGQJxsCRDecHBehmstenFjMG+rdxW7InNJ1kBAHfv6ZaBfSmvzd5urSsGcQ1wU8wtjYNo4MZD
FoopeVF89e0RK3IhPjrjl9RgWD9iiG+a62jswggKM72HD/mTe4cU++nYjCtVepQ0JdUIahDKcRpG
c9ka5/vmU7YudJQnhuUrTrAZuCzDTGj3NY3xF0oMH/EYPVE+C1fUe6mdEH5P6tHCDkfS82UofqNA
yFkPHVKHWMLnIN8zH6SnW9bfYgS40D7JIwE1eGvHR0jHLWPjEPlHOWYSigpoDOiswB0L434dPet1
ZzLR5KWj/hE/EaAbdKVJZfEadirFBEJy+JSyL52rQ5ToSuOTFxSu4+1A3wxSZvTgmdAdkiMuO6RR
aMrMlG45Oa0CPGc0/Pqpm9ZZ7IS9i81THHczMQR4N+9/RHywnwVnXB9oCfln4inXSMCIO8cYMAlM
8EqS/8NwgW6WCHZooV40Y62gNVN/lCthQLS76L1M/g6YNRbTzpno9dKMNvEcrOrpCJUF1DJXB6F5
8dztdApo/wcp2NOpUH/Jhocend0hzYJPNDd5CkhgFYX32mdcJMpukL0Z4HiinR7A8Qwupu+J0a43
sOob9whXnUZPvre4Fj+HsrIb+S2J62WNDy1IHT24t+FFbtDyRPc6uVOHFeiWpfIzoMKT2SRraFz3
jY5U2xZLj29JAdWLbE6b7m7Em7beJMmdZ3AH61X+SaW9iI0330pYwVq2Dk7LLqhh4823L3X8z+mu
InNDlVDHoItBho1CjzctnSlnJ1zoL6wyJaZ+uhywm+zIAIwlcR4oUYg1AITGB1z0nwGSxt6WjSUu
5yd0ZZ75vYNM0CKSssJIsOReU1NwFfYAsGhZEl5AYaHayg0PCwqeL1rd/haYFQ41eHeUsAFygpY9
PDN4tNgx1hggAtgAcPKmy1Fg8rqQjgZDfSCKnwD26N0nOKl3wtdzXKpsdhqwqoBrHFI5cpmPwRMp
Hr+4hfhB2C3K+L00P3IEfxgqGPqo06NIN9V4zKtPC8GZhO1PkTdWg7Lvp9M3zGWK6ldN4pGPW4wD
m8jcrvui3qlMJFHM+auMQZa0eGsP4o9cfMUIEax+cDrlpSU8S+3vYnvR8x9Etr7fbTLOW/T8qaBW
yn1GbMvLfFrKs4/Hv0cLqLtWszZaoC+crDvdL7CX1bYfT6G2eUJS6OgM6urkPBlej7jcswwiZ0oP
ltBNkR5lBMnQp/8axRdd42kKLTOdVoMBNko6x8FeYKPMOte192dMBIdE3xsEPxdxbE0HqWYlHx6i
4WpkESnISZS3Pr5TLIedQcFyCIZtXdxEaMclCTqKf+pbLEWkX5ZvEDR98VdHIdTAEi5hbcvGe6t9
BPhy6SFOqUyBC3J9eKP0TzoGENi9HSv/7MmiCwprkQswdZFPd+NeLzdhCkppFxMpmkPKxjc0gHib
QNtvC5a9VA+WQcIM5SigG82ZrtRz71tmUCg+pkkBlyCQ8vUiVd9KdSip9ThkEQ3hztiGZCpQFmB1
kkviqh8KN0ljzeYWcqaJqem1l1qjJ0RL2eeh1JlgAIYPIWE/z/PbrPcBueMRoipMXFyVIiOk6h41
jzT8ya3dmO/F4VuK0UAP5kIfAfbP1QcB1S9qi/mLTEtsLPj3zfl5RwqTifJj26W/RPO9SE8z2jdy
e3jt8VszvinDW1ttJuqksrRHFTVUf6iGt0T8UgiPM5kV0q6aQGgymag5mcxxRuMyB5dPGQ4W+UR2
ZSq5fk4bULiWwQl9xD75kpHVV77iqcmOM46ioFQr0gRQnFBHtMgLqugc6PdRX+c64kVktHu1QVrw
qvGcHyn4i4gpLOIK/rWP55N7MAX0SU9hLaYI65DkGEwIuGE1N21Eu3iv28d8zsQWkD2jKrjY0vj2
lA8aAV51RBESMdzFh9IzUysiOlgwZI0SEHaCk+9qRqjvDEayTbV4EibXJOaJwyAY3O/py1R0mwLh
qMxXTBzOMTiNMDAN6u7IUYfvIXlJRh2n50etfuRSvARAkEL7sDgzTQUZAhKEmjO6Q2DKZEtq3gc+
QTYhdIf0aezL3qkaskg0nvLxd2YapO6dcxjpWsTQ8eE3j4kuU7rj7oPeDKAqa2DLHQfiTcihZViO
6ACHRpecfJ8ctOwGl4vLIIZa+N6jbwjDWYk89XsLCbA1oEKaYXkLOCQEvu2NcdOYu7gktYY3QJZt
xY+PpdcaE1Kef3K1yPo322oB/6fyUFXPD5laN1vyCkCBC7Rq9FOGy0WDEy3QDrZM7Oc7ic45DWwk
FaaL0gq4bmE86uRNJICvQFmV25K/e7bXzHwy2MbkfE5Fll+cfjCSpQ20Mc+iCNHL2K6PjDbC9Eoo
TktGcguzZmMRqnxAT2KkbmTsjfxKqJ11oAmlGt8ibNo142saCwI21v7U6ggNT3NICl2iHKa1+pgo
2ZEnQmVU90bn9ki7kbnR4NQoR7s9Amoe/TTOGcSQvaHiClkKwYZdX+z29Sp6a6ddlLwBvf9LC+g3
lu7PRp8hWYYGVUoxLXO28/xjvymIomiaWWdd2yXM4d+/OseAoEzpsRSXtGj4JS+RRi4sMoyExeen
uqoXn5RWi9vtclt0i8t6t96tdvribVq+cRb4ZSD1p1/r7Egs/uDvDof75l4sdqvTr+9g4QV8q7Bg
ushPPB7fy8V7fHry85+L145UkieJAPN/sPX8/Qt5y+LIK97mlwx4ve/HI188qlW1eihrgrcXPaSY
YnE4yIsP7FcrUlmWd3Fxj1coVVfAgJkIzr9IG1z24LNpI4K+TUn/QFj3ptntXywH/4o8/OdR/cM0
XspiIXZqIl2FcOcLu6DZGc1GFr0k8SRhoxcnRdmlCGbx35aHOHfA4IQMm5K1qdEH3dZPCqS9KlzU
zpVLW/oJG2eeqgNewl0gbCKoSYhWJSJNjwpFn2reK+HETPbZIuuDLzGHFFQjkqdDMuzU6DgZu27Y
6P1f6Jh4z/6lT0yvQrI03TQMRZ3bM/+4fNJpanT1GWpXe2/vOWnvkz2uBmqy/z1/g41FZvF+5Pwd
b96w+GZRWt08T8Dj5a3X32vv4nlOuHSihXPcO8TbcKJzh6+44fC3+b8jTaMVdSXXivOZ2+XSud28
y+9raNoyk1x8h863b/t25w6L0+WxWKzW36fvxW6xfryRMy46qx2XprLmIpxWwfLj8KYvdrv1qVmc
SFfzeqd1avtUOzs4novEUxe7geSot8R77Gp7xwW8yxeHt2LxwSW8CRfX89VfAimP7B+mG0QMMS+3
EQ0sbLZooMvPW/d6vS8317PrftkuT4zFz3lcfJ3P5+2LzeN1YRuL/dZ2+8X5y91uX7YvZ/7Sss+W
d/7aZuRUvLz2/KCXF83+GtdoJhb9suI7X+a7cv9c7F8ne//OrdKvXl9t13av7t3lai9IHge54biu
e7Zf/vs6Iav/1pm2RNNQTNlQLcn8o/s4QdLztVGcrsOrUWEOX4QeWtlg23JQ2VjaUbTHFcbYBFjr
8PjUUV6uh9fnR+jh9EcRTpY41RcA5S8JCzOzdshohUuv8l1jPF84AtX393iQ2T0s0lulrHT6zLPX
kW3yyEDVGbJ7NKz0ZJ0qMzwrndWk5v8Qdh7LjStJFP0iRsCbLTy96OQ2CFEGIEDCEvbr56A300/d
0YqYee0lEgSqsjLvPVd2usYCgfaaHt8lD18shiPUaNb1UVbRBFqMTttFtJMdQBKEvhAMs6tQEHNS
l618PZzu58vrfQ74ghwjdiGO7wcKpgYqPd2hfbeno6C409HJ8DGVP3IuIFl0228p1sunfhtWlmaD
rVr2uC9fcoAb7KFbhlrdvv4EckBvdNjQgug/sE2kZNYbWOlLMj3B5mBIeVF4/SxyqyxAxRufwYMV
X4QWzcjZRLzEa6SwvR2Fd9N/x02nySsZbrKGSVdc3uf1mja3/Fo8Eo1dLcpD5FWLmuTIx9mI9pyI
BX4f7Ve3JcBAq3GbW9lbFkwN9CB6gFaXwJCh+thGYElpy1Dmrk1uPI//TIHhC4jwX7fMnuRoaMGQ
rqlewvgEqxy2ysloLH7VBLm5FQcWign0QN2OyAZmUZ3q56bXPWkb/MD8GV9xIo0BCwyu12l1Gi87
5JS9KzzV5zvesV0JNJxGHQE223/fuKr+t9a1KZqCoommBgzy24wj7zSJpXg2HBhwaJjXdO/+nBzN
qetnSZvJ5ccGAneMu/NlrS2aq1sMpERZ+aKGJ/9Bb6ZCiX49EEGyiWOX4Qf3ubmNPyT+Lp5uT3xu
W0t8Ljf8ko+YGOFH3Mg0oFfl5vZGY7Wvgxob+YZ70NyeB9YyqHcVfSKXLhBxkjX/0YQ18zVMlRbm
k2cOmRER01bzCC6Bu4mAsumXKRoFS+InIRD5gETAeE5ra+CHaC8avokvGHR7/wosQm0QijMWN9dp
tG67A3jHeh+1J2h4E1hiNYMs8TSWDhzhKtrfEYlrcw1HPCB/Mn8XI8qLT8RzDN96uyEVhogYcCYk
6KDwG6Aais+COzvcV9mKpm61KkCKv+kEO7yLHNnfZYnHQ/LN55g+hemHa47STH7VFQ/+TViMQXtg
5oev9SIcq9kx7OdquRjneeoYpAXQlOvcdN2c+rMaEKs4vDYYftCR2W0AL5EmVSVa10P0ifEjcUIK
NgDywFYXIyLYz/jcf5XPUeJev66PSIGz4Ha6gYedI5anN0mnYIkc8M6sgjrWuviJczklzvsESZu+
NRayLKierlnQwnvh4XyONxebLkXK5aXZMJ9tAKNeOI/uCNqDcLCIOZ0vpZnFBImaSZtGtpeT8iJv
tJfr2SSyYs8JPDs0nOHA/p2zQ/WCeXtb5twIUmeVLELDy/2cED/JccLu3klCr+fUy/Wc6tr8hCiI
5tfiy5zu0+rQ7pBEoNIZ5qSvbK/iEu7N5WC4qF0nqVlPkB/V92wJA1FnOSXOC8qq3zkp4IFN55D7
s81Ln2OhA9Obkd2LsWWgNLkC0Rsv2wXaCXKsuFD9HnkVXbv7I1Fmm3GB/rHaJ2thj1uyIWBE8ihN
Q8mme1zdVxXrbunou3ifXz0gAjmYcJ0lZPLGx6dbuGbh5Zpz1k1FYrq52unM53uyxFQDwb6LVAvU
PULI3bAtUQ0F8fm+BOhkzK/L4vFiJ0/8a2B+Cd73mu+tIktD4npBdYtql0LqiFhjsOIzvcCkgXj0
gZFkWqL44MQ3dMOxc5Fx6trN6r5np5hiOio3eSN7Y3t7UEB44YHcdmeOCEckCByW61V4oJ1qcs0q
C8DB8TbXX+t5tahS7L6uudKm9B0oBsvrfDwUfrWb6P66ZeyrBSOio3IOXWJstE20VfbdGekmpuCw
pMbzETWizNXO0CtgltL8tqHKLGmq8TN+rwugqdPblVZo3AtyqOA1JphAaYrYTKk23NYp4463HJKC
yajB6r+y4P4ELxKiU/+I2vty1BftmtOR/NHWSIBtVotyo27rZUZunAUwDE3VhVSfSQZGaEthX7Hz
oRcleksAW/XeUnQ/8VFTP/duteA8BTtj3SGrBmk3g4uxGHezJOD6E96yqJcT6ogvcsc3N8/eWUVg
VzD/a0l385vQuZRO9Tl7yJcQd/otwU6PmWvs/73W69+94NP0nPwGScKrrJrG96W+6Ls+VWvG2VHn
kHagXj2MVrW8o8aWi8lA1TSrGtX63SVxm2Z6KMxb1TUBZypMmlHhMh4OWiikM5flub4uUlSqlF6o
miZ+rtO2/uzmyQqCB2JIrMac8nfpCVKRMEXUOq6AVT+n4ArCzbXZg88wxo2JLwaorvKIhL4SglGn
S7OWpV0/w9i7SYutMDVQtgydAVzTUpYX8C7F3kGbh4y+KxfJlSJrFd7WpTonYnkyCZk/zZb/ful0
wYSspkmcXL4dWMYkVftSSAUAVhDyEDygX4WJyw8muZpLzF/ZEaSu8Ybc444uvXwbO49s7fhQTenM
xEc83CC3M0aA9QuuFmpYbFXNJlowuHyqT7d1oQTaHETgGbU4HiEJuWDCfhkj7MZnwZWfVt+roxBN
60evGW0j1C8nWtUzDsl+fCjhlO1G0R2Dd2IQLNHwbuWpKv3wBWQuX6U4k3h4huAkNl/ZE408qDAO
ewRZxq4IqzJI3Wv3eclXQEBnnyBYOijtGUt4Y1E8Xjf3L9a3G4mtjR4UXywpTPxD6z3vl+E7lguG
27MTlGfxjWeXuHlxHVLisOSMxyjbIYxW35gLNsaCjn+qngwoQ/TTPq+odMfPhIikiTtNgNTsSAQn
T03OBIV2qRRNdUgRBeaL7hjSiQw0GzNYMhJPUwNO/Azt+4vJGlu8X2evJsQRofQIXRAU3NdI7plb
MCVVfEYHdMafy3TNr1MeVcHLOjoLPxxspb9yqI3fbpRJUvLbgU8eokrSDUgkF/YP1daqfV8GKfIs
Cvx35lL3Z50A47CfTPazmRPdH3oyXJ9YGqLgLiPis69H3dyOwLhFR3+HdlsHkmqVj5E5KdiHYsn4
64bKEMw8dp/xNNJNAE7On6oBU58Gx+4dbvQbpQSyTY6bNOE4F/q4EKlJ4zQoZvjaLAXTGXMYc6nj
4CUlkAFSYYlnPWh2OqHxn1jQSlSticN92p+jk/xKDie17du4ISXXfCMXuGnmyrMAV+5jWPVf4YpI
hSYK2J2plRm9MAkiy7ZFEbXFH/gVsiPQ+28gD9J6ckC6P1yXoLn2aDGnRprCDU2notiw1QpOspm9
Xjcy7kh2cfTwFMr1efyIDtkO+VJ+NucypnUyMZ65b2iY2gVRx7/uQyhYK5aJ8ngnJvwLri3Rc4MT
nYoAooAROQzBVBc93c3wDSA+E6GGf4q7y+nP+e7SW+R77HmNs13B/Hfa+H8dClQy6pC2n6sn1b3S
3LUI3LFxpNWgOpFwTrUPPqKCQL8pRlL0B2Dwr9zAhNK6ZK0iKmY9lRy6ZWZK+FfWLSLSiJJn8YIt
+pPesIzbkYDvPZeJuKcp6KjMHSk+QtAbhEVef7FJcQMH/94T1L+dW0HRyDp5GZoKP+e/9+u1FwY9
G9rxILzKE2oM5UeP0ZrSvzFsWKtT1jbAWYYvnP7F+TO3pDV8cSYYDKfqfIaquUkAqQ9dlq38aFEM
RQ6jT5pxQEVgG9DlwkeCmPZGEI44R1J7FYG/erTwuXeamzccOsKxjv9+X9Nx+3vbzjAAT0oKzRfh
12P622PYya0WV0kxO1wGXHx2D/oGUA53OIUi0XDFD8IUSZ6u07++4XTM+u0b9re+HMR+hlv35jZA
xStMQP7svoCtSoVfcIxJvbqbpmt3hL+QomjjscUProQFDzR447UEzz63IGPAhV28lDYsyIg9wLYE
CT3mKmbXi3gCyxhv454BR3kynzqC+UgDXA4bcGo9Nv4prsi9lo7RuRynpvyBHUc4pGklhi0F8wX6
M49oI8YVjD4RZpT7S9A/I/1BoFZvmHkzxmPcR7c8QoQKYX195zzCkW5Y6yc+V/1UoU/4iAd2hewV
Gwv+xo+q9YoL4Si8KydlQO5DAjyGDzkOvQSGt1/JgWnQJACUTWTZNPbveWprG+GDALFHgdhlY6o1
OYKsQG4hh1KZLTIpVd0U55zAPGVKceFatPjwyB3Q7PCDAlWl/KW5TN3HLG2FDUKl60wzi7PoO6d7
JiaT/YBsqZT2sa2cqRMROqPZJ3MJj2B5X7TwcDgx3jhWhIozvPA1tKMKUVDGRGlX8MMHEshAbzF0
DIT1LHJUqHwg7XigZVcBeo3Cplv0V6e/uTC/ojUmuctkKQSORp1pgsgxGV9YkYq+EvEk0xUm61Me
VHwNcMHRZcCYiKECuwtThaH2lXvQ5i4NAQzqICqZCrNYvTCE0DAXHCb3km7PdL+8ThIuTfRh+FYJ
Ll734waWEsirvuhBqatrKG//fqj+yokxTFFVDQVBpKJ+q4LEsJarrqeA1ENAOjj4AFjJCOoBTGPP
VOyasowjO74OLAqkLw8+c6iI6FAE6qDjBie8OA0XYoBA5LHwYgIljeeuzMc8KDuXmScWR6ZndLxA
4o92W3lS72E3Vgv7VgXp4GGcY3JogOrLPECB6syPZ0HH1Dabh+FSue6K/pghme4X5X0TFj9wxsS/
d0sE0dA0WQJ5LH/rlkRJmFR5l4iHqiHag2K9ZM4OU1AI6i/1uX8WafAxA15kz2CWIeXcIzer8dXR
jwaoM6lfZO5pCBiYxIfpGkqaA8Izz51BhJTFJseRbjJPs39CitaRtdCSIbCBUzjb5zWZbku20pl0
ki/eILEyr+JhpQBuJ7UAhQpPP54fvGAQnGac6KYDEL5KDs7kS0wHyfcoh5hFN0Df8K0aTKEIUslt
sbVujpkcnQtryhrkfyhboBJnGxP65+jwLKPyxOzLozJHZzKiX7XudnpMXzhMOB30ogLVM/SOQEPy
SceBExoFBMfrNeHqphOaS9ALkZXteJZ5CxysR0YP0YiR1G3wiJ3pxC36M6YJRrPODbfVMj+9UzHr
tJiepjApLP92xgN9dwSdosXChkCj41HAROQSPcP22ad+5BEKy4dCXiZo6iXbqvlwnT2G+HdPzKLD
65ZtB1MEh9OWV/n+70dE/iWo/L4RmJIpq8iQ9SlV7b8bQSPESRKWJhtBCLD6VDCxfZ/avl8UcslH
RmQxFE6Y/ES+hljDJ14Kuylq69mZc4UBHp4UAsS/yCpxkS3u4UkTCS9DB4YNi0zVr7D4RBB8CQAz
hRx+SWsbJnnwlA7hmlsokyvBHcvjmVQ76q0dII2E5ZHkM9jdt43KlGrO8LfjHPXG3n7Z8J0QrfDo
gjQSAOC9XTi6TQplEDIk1TgKwroymFKG56hukBios7UMJISkhHnIMkZEykPLhq95gsapHcK3d9vp
M4cClLgN4LxFtchIIQfUmc/Fwk1f0e2nbpozlnF7FfsEBSYyJeoH+lpV5UfpkrwINCAY/1fA5LGf
+tHBpBmuXjwU8iVKWU4GRDQy/aedRj+DmJJH7ufF7TRRhOxkj5AdLyp5ewhYdxRUGQNpzKQEWbak
vzMyYjSxGA7Riyp7FY0Nbv+auTM2W6/liIvPbiqpUbgNPMO1w2u8IST8ha2LgxmA8YP2ki5IN17o
z0rlGYTOwo2EkFOte/SB3mxOw/kAEP2LCy3wOBIYuh3WJAdOlGnwVsOCs9eaLlKIOyybp5932PAt
OZ6eNh8++yXOejYeH7Mdi6urPnWvkCamk+X6Up76/WwXL8MnUjQ5bYWWvGm6IF3mPOqhlS5KxeGh
vZ91ejkhqbbRAVc9qcw7/OlMGSmAaVdS9VLlx4Esk4xMqxOMjBd9Jk98Y6/8GHi85PIrlPY4usfS
68EsU6fTyC0/Z0ytvFvlXgjGYJDVnWq8hun8FmFLmnJP0RkhBEa/QE1+rx6bY4il3YrIMOAyi1+w
Ohnv0ia57tFfmRNS89huqKjplhEG0H+hlwl5yEmMvbU2lWKU7vGNmhIWi+XQICpkMik9hfsOREhG
OjXDCTIZSbz2AV+/gAvsAm4Mm5YM+z7R2KEOV8+93Q8FyxyfTNh6moprcZKccE5RO1eJCGyGrMVv
RNmxGBfQ+OIb2C7fHH3xUymey0MLTsnqC6Yvt0eTDCj4bD/0Z5S/DAtlQTVNadI968qvrL3fakhB
j69jJzIV7eFSoqxSXQMvUAbglwOjHQ30rtHeToon8Uy6WNcGVTZXExZZWzdxyjqcvZDicFzCF60V
zh1FAEpbmKAZGIepOLpM7TqbpbkhsZ2jCHIUer6zCS3373VQ/JXX+G0d/P3NyN+YcpdR19RcRY5f
INuBZUGEgIUnYox8XBINseedgz8iujnpV5QjNPT4EEfaIffltQ9inV3EMXQ7hyJL95WaFHcu+9+7
QAIO0utwEvfPOLaZNmgqFXoErZE3fgpUKTOD4TrvcqBKvH9/zOYxgoNmE6tbVSHm6kFp1kUOi3IT
a7tW91hGEpoCEaIpe4D1TSbOYPc3nqEpczPea5TL0boY573CO0HeF0AGT9KF0S7FbJEI/vUGA8YR
0GSRfN0SXNBbAvm6giM2AU5XPV/JhnuXvUvn36/gc+d1MSdgxOR0KaMEd9rEV/ATVtN/6X+GAgcl
Eip/OOpx9PnzjELnT+CgZ2qarn1nZ4clOqGu1cYDswodzjE0XjYmZEOc1RNXPkhfwiOKPpn+57P4
DDCKgSUm5tjWn8FRq+/tik4XzewV/LsKSSRmWMlKJDLT3SklKj8Q49cIryjIRTAkBzoH6SdqrQjW
ck6bi9nXWtxHr4YDNX1zbnnLMInPavsYpRtGBCzWnth4lWijLLdva8ICcvnA7k8q5tRvZ0cYFV8m
9AeL9JwVD847dhWH0HeGdm7rott6ooNWLKb1bQ2h6VGYC4mlgeYnKZyNA6gqY7iZw+KWkIV5Zg+S
qdGZCmsUlBYaJ/Slr/w1eEDdXMaWWPlsXUax+rWTWQlu0+pNRXIJFhMb0NcVOITVrHqW/2Rx/Ro6
AmCcck0DhdbEa7E0TxopcNDnH0VQ9r84xTyR4exF06AiefW2G1cFUiO80ZQw8eKOpBVA2NFQ5uYL
sm7+P/3YnaUlo0M2QqRU1mXL/IrbyslOGjFHJFQiesWs9V4vOwo7Z4I9O2rEBCK8rpH6cwBK3HvC
C3FDZXsrAvAF8A2QSqFF0vjdltvghEiTkHLO64JgdU/M1Wq+bnaqxz2EA54Qtk2UKxvSl/+9Ukjy
X87q3JbgcDlaKIqsfTs6V3pbx1p7Ew4Iiyt4zBfhFNfM/rj6QaUH9RiwXETgD77QqnJ0DtMpIxM5
NjU1IsOSsU65QBNsKnPDWF1J0CEFqJgr4yKN58W4agYB3QRdLexApDaAXaa+hh6LefeVr5UJpMt4
7WFW25XBlIXa4JkdXqx8k4A2dV6OJLV5w5p7QVBobU5LMGMsBWYAgtIpdMC8neQle/NwYlYfldO0
j+IBW3G8MTvovnXvlrJf6p7wBqud4Vx7cWTYGqu6JPl1GyErQoZM1j0M3+GlzaypVMheIGM1hlPv
KyZitbwgj/hoUCleAoVs0IyztNP2D91nz1ZmxeyFPCsisWb28DG1r1C7wvBif0y9RiOKj+kVHYh0
r39l7jAsjefKnbbz6QgOIUNa1KNXf4wyHhBHLlcDzUhPxLcos+t6ir6OyzdyCigkb7Vfbmf9mtx7
eCVIaJYiAiGRM5lPLtZOO+NyD01S0Nfm4hI9MqkTA8qst4GtFxMNoyCesZf6g4oiBHy/KMDrYTWs
PrIrfFZU884ItWIGg8HlVzDyNW/w8gd5IUostEHHKILnSPLrfJfOdvjYNW1aUkkxpejXeQ46Ii2X
OKFhi5gv5dM0YrcycnCv3BtI/58SBWcJceVlusvd0vCkTUQna0oMkjYA0PmDpxwjmyeZP3Bitel4
/MeW+P8b/dfR4bf9vZFuRByPIaxHJH8HfNR3f6CoUPZa7mobIX6SI6d/luxkBZyUCZxNLjyGNe4V
C+zHVDZRbXb7yE1JCp9YUxZVU0tKtI/fAb3nFGpruv1Tmq/IKR5DJINBKYPpnZZOwteKeIvl4HLM
j3ThDMPqT/Erw+upgkrc5j71UzkOGpgLt8MPJ2ekMH++eVXmYKTosmrw47dzkdJow01SCukgE/6j
il9NGigd7sJXUgVm4+2pK+jkAFVQkX0Luu7J8Fz0CzWpfPX1IvFEROp0u2u/x/MucfKwRNqU5IBs
gb6ZxkLioSAmcxoZeARWGHdPXknj2yzb9XPIb/0DnpMYyDywdePj/gF/koqo9e/x5j7XOWCZRF2E
HqbN1vbugC7c9oE/YILqg6vm+AKnG6XClIt4nw/qDoiDRWACwhyLUIbeiRK73qjSvm1pMh6BuQRC
arEcXIJzBNJ7B0Nod59f38/lFBAlr7S3S8Aho/Hbh8yjfuHJZrdFr5Au6bQCw84eFNPGM8KWxMtu
dtMLGOcd9vY9JrZH3rRkd3uG7stfKdeEJyzRAEQWpMxkbVrVCyvjlMV8CdjqouXg3h+6i83FuRNv
x9juZTT2kDLj2Of3YpkcQJoB7iD7grTWyKoFLxp6sFHz8Q3oaRh58O7KyMsQKeBWnOIzNzLQzcu6
ibaXy05sn2t1B2hUq8CzIqZ+HAEXGPuiexawJFWb6y9qKejTO4oIRQzKW3BtFzqEyXugAVONz9NX
TPeXJasix8ike+YkeTcJxjgALDXqxywm/ino8VmIQaosmuwAMbGKN63ssH4KxkNnMG/CXEPvRFmw
mOpAuOaXypaqz5GsqHgjhvNIXuN3025kJ8LuxNa1SsZlQ8TbbFMDFg39gq//NpDoGAJ4DRizlNGR
Dx1Oa0tc/W1Vt6sBQAkWMmmdqCsqTQaeee5PEix0J0RJEGxgLuGt8neS++6ivoz1Gpsa0Z9QA0te
GZjWcG4i5OJSAy69wz6R/fo6TzGAX/wG8jm0hwtFzox8Aa+vXjqGnWPsdzdGWoNuTT+dZFrdMx05
2iNr+U48AqGs0aa+oKXfSDEpZ2tZ3yfpPuHCikFdP0ZEbIjTiIj3z5XR+Tf3OeY43g2/7OBcoCW/
ovKdfqfQ5tRMU9xO4lWaX6BXY8Ca+qXkVRcPc0UYLW5MLKhT1DWzxqH3TfpPnCztbLBVIhZpZ+IS
uSNrsqatZbadtasbzLHbJo1eu25z6x/KfH2Ll/1lZ0bPjf6uXVdq/ZjgUKsYFMfitrptJEYLqTJP
erRJTsfSSOfvlwSAkEMQSDSAsSEAgiKoRN2SLU72V6Tybh0dkxm9sClu0xJpNDGXztw4AkDr9bRc
mwC+/xjvsMqlJCleA0w/EaqjfKlLiw5JDg8mwb9CEMN0BDF5DN8506bNAhgYc1Am1ik7W0ZBZRuQ
E1l7yiXfFW6HxIMAMm+YEraY9hSsF/30P2ynl8atADZhjeOvEdmgunGFFeJqA07rmOoBvbEKnjIe
CNDPUEVrDzqGgYG/Z+4dr5U6EPlvs5DqXawjJvDgNfFtwNRJsZ9rhPA6JJ9FJj5GN9M8vodyeTPN
AbBtcUAqgSd2xNoxUhIzMMMjBL/mtZJ2NS1kaZc0K5y819rrrh6z9uy6GK5e+6hVNEG8Il/m8leE
VCvfgrLMoZ1J3AE0iGxUJbX8WVVeUXnwzGiNC9s7g3z0dN2xoGJhJEcoBrEdhHXSb4/dlDdbY3xz
0osDnAisNao9DQzCdY6eih42JXP2mEckxlrI566tA4NKKIJOxqgQyPR5JkJlYIrzjhX8iuMF8A8U
JQ8uPV6rMXP5tw3qu8pm0MzPaUbIjLnjeR2CFyQmklmWVYyTzkT9HGS3wCR79zoZF513L2nNE3WL
Xt3DCcAXoB1fyX6LeaXgjzYNz0OPqEx40157nsjCrXHxkU2TeFdq0ZS4TwelSw+LpyLaBMGgm5PT
2zuYhlTQefDPbgD0XJFhIVAcZoTMeEwXCsqV6KeLQ5QDyDxJmhSApClTkBEUyE8orMTUlWIP8TvK
OH2FbVUD9JYA9odMs5jqdGlSO6EvnHGkvHhAgS5KEGqLyPT4isgOAfWQ9GpM4TDDsEoYRSpPqenF
wwRnnLwJ9G8gdncYGpBriHR3gK4hx3dhA4E1alPCQL1+rZcTESuLWfvoIFGE0yqh1mwvpD45aCdN
helpyAf90dIotJfhcjzBOu+O5idTXgrQI+wydujRlm52/xhR9Lf2Vw6hjeN95DfigwQb/02UFu19
NXsl3+9TGW1Df6Z52oFdZkhmG+ATI1eiacS0N2YecmKVlLFse2/MwpCVAWx3RB+oQfWKEQhBeD8c
xdz+0E63m0v/HpZ9jJhVQongiIWtYdGEsbgUvOgYfZTHYg8A0lae2vdym3oZPQteeEUtyWxmYkJ1
Rx49bPv0ppRAfqwfJAMzxDJS6TsF2Y7wiS506K0wxA6D8GjaFWc01ui5OSzEGQYlsJlIPp80wcE1
wROiA45THSSKEJ3ymZ3t0LfwAKinqGGqHBhIuYz1xIE0gEm5rHux8VQbe2Bz0D9BfjFgbRFYurAc
WsSGCPa2E1rRxgpsKUTyAEDAjsGKrLl36RVF7n5k3n738hfNa6rp39Iwum/U8W28PIMCVMgVplEN
fwJjYGYT+4Mmi1XQHOjquphHicPlCEEhP77Cu4KY1kZPRuXr4ccgvhvKSaPPoJQLSYc1ISFkJTdq
2g1QYqTAcgTy3BqunyiKPzSfFOkvtabC0FdV0Tsp4Dv4898K7fgq11nUi8ypqKLpc6pW3XL7oyyy
ulOESBkQKd2mxLsARAFtOKA5s0UojVh5+ASgkwLL+GDekj9cp5zGBj1y4aUFqtTgDgxYs2ucMQM2
2Tnyg6S3QBlWhadKXg3tvv+hdhb/dnBg3KYZqqRpjBW0b3iJ/mpIUmnGnJDBS5DyClwuIyjeGya+
yFB55c3vdT8RnY4OVvYRv3Kp08EtGj+dBr60bjp6/0TpQhfBhxvb4gaJTWZMiUbtgbKZ7gpCB/SC
fLbTvA4zN0PPnoavS7xvh+kLsUNFT8otIe7PfLn0GhIS4bEB4jlmJHWWftkvZsWCMampLhj4jobX
6SshcVGsYNMKWYmt+xMs5EvL+YVziT3uExIJdXJq3Er3ClxW9JADRHoGh1sc6OyiNZNOS1oYHIy5
4wVPjZz0k7MNwnYZTF3qoTCmzn2fXYKSX0gBkdTmW9S6Ffycgl08kC4TIJmAruGCMR62pnvN/HgD
rAIvKHw+CKFY8C5yIOt0+YjlWigyRWIQZXOik7KcJC1bggeNLLFnuQb078nIbRUAZqs0X0iDkz4Z
l8C4BWa8hFuVE9VcLwsMKhSvOvcYEFHLQAwsOLBUPDo5sYf8VEOSQrsmC7JsVd9+mNMqfx40cSBo
oqqZpmrgW/rWUVFvM6lUO+6XO1eQXMbM8BXFS64eyAg8bzE0wRkneTK9myBrpg+Ry9TUWz7QG7of
2eLWV2gBNfMwo6cmAy/VH3VYsCxbzANY/HTmNTTdyBpzC44IzLKC1PBmS6LMokmp0sYP/24TyX82
xxHfmTA/VEUwBeG7eDHJ22xG6/xyVLcN4Q1OxeyVhUS3y94eTiK5RtPkUlCcB/VV3AP1097Ri+qP
EAsHFlNWS8SnT/n5ZkVPz7t/vzhzuqD/PdmbiiywUuERkwxZ/dbshpvRl1dT6g/dzU3ToDf8pJ4D
c4QvQeeGRg4jsiN+aOgMiLnrPggJiBwXJFXkPU8Y9ZmLeYP4+gGk8GvNxQ0dTXFixjY6JSTKfyfU
5qTuzRjx5PSnEdFAKPNkNByrYrBb+pcx5HEG7wzz3OuSlDh+I1OnfJWCxw8ZnUMWBy5yLJ9WeohB
LqDLRqfXLxKsGPbsAWhorq2rT+qGCxsFDSV2lYhwCzyPmxHNYoQj3tcY1pPsAdwFROGpKLw2Bsga
MJpp1Y2igYqbcyb59+WVpsv35+UF9kLvgM71r/X+9/V8FC5Rd5cvx5Q8tmeYIcoXarnDgOvfBYuC
eoSmcTSPjvBhfen5FL7D/RRW7Y6J34UxAnFp3k+Sn79Yu/jMDYFPXDdEBLXTJvTbi9K1MG/iDHq6
uGVRmY9OadELtgy7cw8XB48DVFYfnOkKpQCZeoadzVHi+INPp8ClHWBBa7WrVedioMR/AKbJAjbr
EeXtFTj3EAS7iPLmeC6RkykOZzjHeL65ePxqB6CMRfoXFrDEMV2aFF4+lxd3N/XT+XWPqgDdnO4X
9sfFSXxGoW7kMA+30Fn9IHz6CxgO3o4paLpoKLqh/FqKfrsKnSobUT6k6fG+anxll+9qp/FMd1wQ
a+gVNKJbz9xK53/fEH9pGZuIUFBgmBr9ZO378ybVpZ4oylAdFPoNlrS7LdMnGhbP0lezJ3oCLSt2
jZXxAGXTm5wS6F+v2oLHAeU6vA91jxZwtmNXZ4hMuxuny5nBjbCkCQj3h35s+4OR9C+zl+kVa+zt
OEkRYU+zmd+uU6SHYtl35f0QPbIC69wn7MJYkpfDKd5OCq+X/Ag18Hx/uhOE/pBsygPE6pJsPyaY
CEN+uIB/WU1VTZBlnilNM8lo/u/LEYe0vaaqxrBzfgtu5N7YN1uYm5tqqc1xIQeA0U9YLT1uMv/u
Xw7ZyTyGrhA0RN0zBZi9XE/qT7fSn3MAXJIUg5NKXTaUXxK73y7RUIhl2FZ9dhwWymPzGm+j1/jQ
+Wow29PSdjsuCEfydYocjBPiD4Fu4vS4fltjWFtEMmUnhbwkfRPutlVX5caQ5MfsKC+LJ7JvD8Qm
ubMH+GhwWn76dn/ZMf7z7b7tGIJ5SWaFOX0AyDYY+tuItBGmdg4aUY9UpR9qyF/CpH+9vW8lcZr3
ZdFPb09dlifaK+yVykk6CSVRX5M6fzymizu9YaZg84KZfb4tSJWkocJgajaXljH2XFBN0/8MAkJY
vJSN+TI7loIFgOKHu/PPQSV3wv8/i1+1wG93QjFr9Z7NgE9im+5Jkl+RdvOSr0f6VlZ+ujPkUvhx
3MCQtW+L9uniqwstGM4k2hxnX8rZ4fyKpNxET7VsKXFffnh9f6mveH2qSBvb1AT11+z7t9eXKlrd
CZV+PwBAgxMCWOzZPEg7TF80m9AC05udPFW4h5QP8Sl/jZ+kh5rmemxpHwO6dvoueOaeomcmHzUW
H1Kxgh58SYoswlJ/eLW/ZAN/fvT/f7XfPvqsCfV7dIu4s1fd1+w9Od4ey0fp7baIDxe7c1RwG9b4
dd3cHrqjEPz7UonCX1cazdAkw2ShMZRvz1XcynHZxkN6HOk8Z3PZU4NbwBs9CcvIq910TztvmW2h
ZLqgoh6yFQzvjbGKHsojZ5Tr03UrB9LLbFO+hnMIZa/yUytYw+b+YLwJJyZu5zyya5ywG9YxXHHS
HGPZg/YSrcnlXohvBvh/HmNjo+y6xSxolu0pKT0G9bRwLsgGDEvdoYz3zHm8U5Y04kCZWto73bll
vdTngpuynSQrQrgli4OBp79k68tBOg/L6Kf1769XSpcETaGw0KXvUmxtFApDGoX8iFlhXcyvW4we
q3ifWNcfFh/pr/evbpiyxsiV9XZaiX+7f039aiREBeXH3FV20WNJX8/KjsZpolsiLEaGuole1Y2+
FlD4I7FC6jdAplYtpHbVwvDSH3ZHZboF/7hF//+CjOnS/PaC8rC9lmJU3A+zzEJCiawAvQfGI/iW
MF9rON0vjE3Re6DFYrQK1hLQn0k3MwQSYY9MCXE8L++3SXlet1YMMXffv8LXBvfIeNaRSQM0qIyn
/hIdUMj4+J9nN7eAfAJIfjkyY0cFgDhAQQ/0w3Im/vWDNZD0kDupTjCA/7678WZUV6EcibUDd4So
cfI94H0KhkD+4Vvp0779x4VkvKYoaN9NQf1WZkgiY/YwROtEWbmBVLeeruN7jETsaptkKjPxQMZF
5B/SQEwpODdl30s+ujek4G1r3Y+TDHzHlkAVgp9Q+mjejYPyHr63++y1/bwdlJV7Oxqr8MifDg/m
a/KmbLVV8xIdiVNfhvvhfOMjPHWH2Vf+0HyET/2n9uvKsrg1D/fd7Z2We/3071Xml6jy+9umqNK4
tgr1qDHd8L/dP0bSZYU2UF0N9LItehy6ifDVqtDktdPdJBUP2MoRf8QNZ2L89UjDHOnUBvmp+aRa
/bp8/I+z99p1HEuibb+IAL15lURR3m+nF0Lb0Yvefv0ZzL7AzVQlch+cfqguVFenJJq1YkXMOWbw
0e6rIzmEJ3MNOOKIv5ctckPiinKjHQ+pxW82yDDO//7q0t/u2O9f/WF9NGTZdztdq8+jBh9nYT1D
/ChTr7+2SKf4zmTSTP/9mb+qu39drofi495Heq0FXK7InL6KPcxWkNvzDpE/GJcP/lZPbDNawFD0
SWRk/k+bL8OCThQ7WuxhYY0yd6w8GIKCHC/qEe0WIDYwY0/5T2zVX+eof33Zh+1LUs08rbu0OsfF
ctSCECErrBBZZ6SPxOMwrXGZDK9qIn/VpZGtzPCglURUbqRs1SNdJWLEpD8FuGs2TsKlieQV9D6r
E3y1Y/SBU1in74wE4cR58Wl4Au3PwQBhB5N5sNYkvu1Lkk56a24Os4F6aGz5/1Ce/ecpMERJpJbQ
RJOmJZvlwx0pTMPKlAqwmLKXeUdP5dHcRxd/rZDA9RMT9pdM//cr+vhhD1e0U9VCtmI5PFvv+Ai9
q3uot82ruitX9Azn1VpGzzm6Fqf5lrPJWdhhsFcOqT1iGac555VmTZ9xH5/Tba5OjFMwtaa4oiYE
ry5oPpADMSYW9E7zVWzdU7IfxkiDO+fz0cQF5Q8L3r8f6P+UOI+/6GGFVYok93pLRrbV2SkYUts8
hkinfvGUGfvPGOx3OOlOPawgGEMYWRFT/1/EoP+S0P3j0j5Wrp7fBEJcS1xab8Y5UrcRTZ/EZ0b+
+Srdqm+CDWH00K6StX/hQb603/qxWEqLrpp4i36FquvsH7S1Pxem3ZowkRtVN2OwZXcJ37Q9yjye
3dJBWVfN8NA51cU7ly/RicY2cIBoRYSdvgqn6Uv3ipJfW1eH2im/MBzO1ZV5lPYoCcprsKJ8ZoYG
bXxyfxO/EDHhNSD3bvQBbpl2+zRe6ZsvsbCYKC/N2XCrsXsvR/81OuAbkOhR0VM8RQd/mEqpQ351
rS+tbpEz+OiXxZVcFr44JbigTcMt8Q4/gZnUxz314Y4/HmBTKZB01ReCczWv25nE2omKjhVfpZmi
fEAvwYBdLH3NDt+sj+ICSND4yL91DAbMvJJ1/9rOqRVasiHIT9wo4bLT13iPk4tw7J6770xc0uqc
/WRLU8f3+L/PBzHRqkzvgn36z41KDu6ypAW8etWhOmsv9734VXJaKCbdRp8a777lWPNqX3qYHwJK
BUKfuyl/RYmvIT97Kk/+OYP8O8HhrnxF++GJtau64rvNTt2YIhyuh20azstsIb8Q68FoeVviM3z5
4X37z2n5f5f///8dDxuuHsd3y4vK8IypXU4mwsaP58MryAHUXMkGXYYuQ6R01OJAdqnIaJWpMsVm
c/JBAx3b0d+IaAwRyQL+xwYjQ0txiXnrnNOwwTN0S7MvzOkdVg5wvhNMaVK0KdDDY5gw4Fn5r0Sb
isTOirYWX3x9masIsrvVXcKajssfeyLRQhtGcqzszKADtu/aLpXvkgLRt7XhWpFbxuhcXyP/H6Pb
0m9VWAnuWVIu1rBvFFJM0PNOGLuLDYXEtjROVfXctHs/fXfLc605mfpiNEulmsnKIrIuDWFXhdMY
+7s4CwbSjhboKJge995GwzLD3K7bytki6xBkAbRC2U6u24qyiJHrv2/PYzX9eHMeSorAbSI5yvL8
Mny0N1TO77gFEczf/v0pv04J/3qWH/Ys3Yq6WiTk9NztMTtrB2kvcmewIswYMmKH0I+KsfQApw0H
eVv309E7/kx9yYC0dtxn+Qm5Wnfut+0TnkEwJPIkOQCQxw4Xbdonaw3EZ2LuUSdK44C4TOhFDC+U
+3E2lqoWIFm4Fp/lUUltEB03UoRQfHif92cR57q61LaEMDKi5M3Yho62Jzyseg5v0DiSZbHz18U1
/Bp+OGsbv0AAv10Uw4ChY2qSqDB7pCWqPFyUe2ukVpqowVEk1zG7oENx+swReWOJ7cCRAzpBQi8y
1VDfA95AksoLfOfp1E+D+aSZ+0Y9JSzyd2UDN6ppEfotXHWenJRmon8jnadEA3YD3yblz0TnBu+C
YSXgnhRTIVCMaWatQEEO5kKnsKsQLjmclbr0LSd5u1ga4TUd9i5U235deJjvwcdu++gciNtG+4yM
dYuXhphnFNfWdvhQ2rWRH004yPG5ouESnO7p3kAOF2zi9C1UNwmWXnGXuGc/2gwcG8OFlxECz0HN
jsUdf4xo7Qbly3UPfrmI9DUZ8so4lrTHIp0XrhzDkMWYGdNMwDFigWKaDPcpcEATofQTWI4E3i4r
DE1vjfd+C7siH5a5P601foCNS1kNSYuBZgzNB3/8lOnVRmTGEYzeOr2fEqfJlUQe2H+VW0xtAx46
tMX1OC5Rl0k4E5tFWY/i22g8StopQVEnd+VjdLMj/LCvYWnXsEj7HRYrblMB7FhZBdKSYAfugQFX
uXY6ZAje1rzDYN/m/raCzZuu79Z7iaHx4H+o8iqXL3R97/nS/SrdXSItCt2GmC2B1wLiEJ0rYyl0
iKv4V/aeNePJIFhbQjqD9KkBwjElvyg17SazUcSnmNrDRcWDRdJDayPA4AAsfo2zbsb1FBvJQhte
XG0ewDEPTkXl6HiL+F79Or9llmN4to4i+b5gcwjiY12cS4UvNlgTNZta7raJ58Y5Y9QnaJjBoONS
/yKNEg8I/zg6YgJD9CYUpKnaDQG9xZz/Z0Hm4pV13kC/wZgGS//7cLBEGnAMH5cZpi514fmbMD7E
HafH/b3BqrgyjUsiLxTTiS9c51Ce9CJ3c6eZy0BeSa2TtReVplgr2V66JBAxqNZ3ARqEms0kllcL
cO3mns1Tuvcp9yq5JaCHDJ6GWehe0TciedNhSeN+67aeMRd87u9BVCEpoFepk7Wl29T0hJeg1xCa
BakCBSAmC1YmM9rllMmtFOziZov/DQcZjQOfgTGmgkRbZi6pyUtddQjBDL0pIpkwPUX6Suw+ymrH
P2/uc9+wY9jNiJZJOEJxx3zncv+E4kB+PLrF1jj0HqUH3BQQq6TY2WA5iP4t8BDf0wU3Xg+dAWb3
NUbtIq09j2CuBSN5xuytijp7IcLCccnj4I1E3PspJMhi12K2yfWXKuOwBOdQeJPKFyt807tj3l8K
Xl7pYzwNC0dDd+qA8EqMgAfFWyOVjCuwc/vWCY2rKq3lap9jLMN6blVrHQ8VSR468Z9zHrGAmL5m
ruIaUXdVQ2YWrKFVVjrASNMcReEUl7c6coRX3bnRlxWCCbgRTA/LdZUuEmrdEB0hlCOUTwTiiLNL
mc1NBPbZrBBnpeIILwhNJfpzdTH+S1L1wk1tSkdnA61nnTVLhLlyTVr8Qtc2Ozb9wusPyA4RAlDs
DwmZzdMy3MTCQRmWpks28kKCsEOFle5KEDOsIJwgzaUkA/J+Fu/7Xt5UEeCtWRaQdojQgnDyFUwk
rSecfNeJb4p51uKvCEkuvChhVEPE2jy53HfVMOXP7YtZQLnMp9bEMNiSNiob8OKFuPmfNF5gtDxk
IhtgS6eKjEvf5rCfwfknKrS0h7uDYKpNsHdhWcve3PyCwo6k0XYEb9FDKSRvpsIsSwDpZC1ueBwh
CcOQKvvwKomGPhsEAAu4SulVjG8mNpXuvujdE66ACN9Iy4aDmN8e0MUxFNXJ0CaxfIeZ+G7OEWD0
n3I0L8o57TIpwjph64QuAk+pXoP6tRVueTKFg46pmHDHe7/ScVwHY5ShXJzlmkjvmTiqVmeRjq0M
1cROUFYQk8gKU9DcAA8XguWIni7psgXFNiCqCXAELSlcddGkQgPiHwWyjiJMLO+JdVSqa2Ph3UBo
Vb3I4J1qceMXm1ifJT6hRjvix/xR1GOjdWwZUwn2/W7zfo4CSJ2/AQdkww9oejuHhl7gNKDU6tDK
MRYPbYCyQoYBhnhF8CB2SO7mB64F8v3GLD8NZc/Cqw9Zu2jdt0p6Lfpj4ej9c0nQUHIQ/KUp7GNM
/vydpGB9B/WWfRnU4jmJKX2e0XN664E2iDLRD5umPHXlzr1v0BcJ5kUu96ZxU4atJ3YTsAG1PDOo
aoitJjiDNKESVTXZhJPqK1PR5MxL6FHaOIeH+JtEl8S4wp92VbSg5wTRWryL81OHmnxPFGZAoKtg
+7LTks3DrgdGJpiWYJ3R9kpwzPeomTjxZD0E4jVZeIK1qyBTSlevXgkRWW8Oz3YYLjNzOvq7b6NC
ZrDxaAh4D7oZKRtGvkm9KzDvrDhE0q7aidpz7i5z0I5tvSKiM7He8eMakoNO1hoWYFiYL4CYxtnj
voyi2LeavEoW9+0YKuWPkso1YXUUMnVGTs6CAIB/F6q6/Oeha6zJTGAFsiqqdAi1X03T37qDamGa
Mk334EgGvSfawGStdOVTpW+7fCV6K8AVeWjDpDdZqfcVqh7FrtsX8BFRDYWPOs6OSjvfpqgwoM2n
uwIRlXCVhTU0BsouREtg1YkLnAlL8wV+oPbhvYTKNF1ojS1kR9dHqIs2cNeIO5HcBAeh81uAB3sS
ovQY32a7Pwp4utaRvq3qH37+YwPtPz9/vDy//fyu0CutrczgqMerGnSh44nLitd7LA8X5RWONdD9
7pIREQzuBVsYjibNISMgdVKUjl/QNlK8zN7ZwGSKlAHunmeTIS0hO27nXjsPkY4mY4FeCxeap0RZ
3eCMrnpl0VqXdMF7V8Ak3Rb6pJLJd1ggqFN+4FhK6sNM4//7laY+FuDonh47L4LmC12kcJM1aaNS
heAdmmODvTPDwX36HiS2/P0/GoN8QNjSzWXUNPlrxgoqj3TnbjjkPJwhtKi5wKtSbIf8xfKnyoDD
fApLFV/4JLAFONjSk2k93+kxhrAbpko+S2Ky/JxqxTHVB+2is4vPMJ5BPWD/94I9VMnMJKzdqbJV
c19m/hyRDidgVvKWKI90auWOeqivFerBDSQiGtVe9Fy9a+rUQFXLdBYdY0789RVBHolHAZz0Ozpu
HplV+gmzRBS21lRpZrVnIyRvkeFBN3gyT636lfQbK7JR+qQHZHGcwk59sVUyUPqOZdjGZ4NlvhLR
KYNKnIknHlREb5W3SMw5xkRr5KzVhDyT3hwwIFlohwZBSXdKghMPb7uv4w2iZDBIprlk/QoIG+ie
ymDGIKU5uTxShfPvtxnR199eZ3QU6qgS0PnPn89zUrmmWLDeHC38AAXu05kZT+6UoT1+l6n2ToFq
NJMGCKQ0NbF5vqbXYmxzWvDk0eLiIkUmRH5dPasp/u8bzQDzzlrkKC4CLRR5y4Ztmmji++keTpMF
zquwWgPEKmEzcfEjmw59mNkBtDMSdYQJCQvtjZMUskn3GX8/ZdyA7k4d5yvMrjiDdLUTAlaqpwHh
VIDOiHBoJ1KPiw52w4ovxoGWsw/HCanG6G23o5h+CTvCQgTk2Sie6LMYPdaFiYzv8cisgD8MsBFE
Bs43ISrjYCzAeXxh9pSZ/emdwFk9hUxdOXtyEBJhD/FZCY8MIFo2rkmL2jnGTzIJaQOOovAJFiO+
2AviV0qO7ohopiaw95A+ka8oe1OJWGUoIlOshEyy5X5ClNWpZbDKnyEBjwUUQBDWtv1uPoK1e62/
SZ3rb+I3/7L/Qgbsh/odnIIb2yJhQQm+VMpKLL70LSNHpwoJmMhNqjOJUbg0MCrYFQ/4MBO/hPeW
H8izP6FX0xgz8Q3mQ2WMTR0DczvCVTDGGiHlUxdOgGXzIqR4frPxn4eJbVGOxjY1IX8FPVP7i4Ls
yDEobLRyxmSyCTbkK+qiWJgxFxoLTOa90dSoRhRyj/6m/NLgSH2i3heJ8fj0b+KmRg5BUj2OX39K
xEeD8eVZ8qfJJ8J44cn7IFOtv/ANcUdY9Gzp2PKQUulZE5Jb5RleCM9yyNwDs4/tcexHW5PwVj2B
g4ObUJKhQ6UFcQJPMhacyKk4C1BDgmEREDbQmrJ7ZJu4Ny/AcZqSx8dmPlFnM0YXVG40rTQUB6zf
VIgRDkkH0koITvPd/Rho2ks48UelEwQF5RNTbxc6OIuEaua900NA5o54nQSMEkfCBr1CbvJ9pmzc
RIhpCNIQ41sThOajqwFjMY9YMKHIMsG75bD7imfGqUyELPJ8J4bLYGvMi2Mya2jjM8pMMJzK1Qhq
IsmasHUJOjlKNgLI37OrBOCTjz0SjRdgf6YZ9yS/q7tiGX9VHvACUA5TMDQeJGFCN6BEpXOU+iAp
lg022neFhgBWgYnypL4a8Yx6fqStFkz0CakMZu0ahX3bBXOCMrX0iONToJ6Mjm0Kr2hEDur9BqtH
iTQ5GkOYVWThNc5KfBC25OFZY5a0VGz3o3guwO9LNDKmjDxxgSAFTz9phgIqrj3eBZhbdplxTLYp
ODXD/mEdfOjyGSb1jGwiOTWJILCUX4z937b1Pm3v0nAPk33mFl8JxhZFnMXBW0ZQWKQqc1crd0FC
I9RCdsqBvMVLLDBe9xMs/dYuHz38EYhsylog+BwkAUoZXn4sR5+T8GXUzE+G6mnwXqUymgkhxbOA
ca5OSSphFwH4lAvr0nwx81WpQL3lCCrp6xJBUdEgKyHG3KvMpVLcQuErptNk5O2kl4efJj+Ptd3/
roJhmUiddV20HoobIYnz1Mq9ZN9CBBZrdWYEZHJFWOJRj5RRhxp1XNVXJqfWFveoVoo/iBcet6Px
G6D9NZSx7zcq2P7cjsq8jYpW5xsYxKVGG5p8Fsd4ZuLVq5wT8Lf4933/JQP5vcP46/MUfqqijWC7
RzFsp7Zl2FZSvI8Aard0Tc083ipM8+Oy3/j3pyy6uPVS78NT33X4tqnLRXJjux+yDR5nbuPzJ0lg
wDQJGaaBOeHP3215HpJoy0/2906YEcdnd5zs7mG8oZ2h10eN/kohnRRmjKgqhxodv/EkQqP0eqaa
tT5uDj9+p4ep0K/vRI3PteGdgL70UBqUVuglZgzjKRiWSYdBlodeHFaCMvddj74HgIkYM1Y0+eGe
/OUphIrGvTAVxAf/oSimZV6omSlEGG4OuUIojiSgOYgnFguzdp+FxejxwxvmsymU50R6+uHz//a7
dYUPHzMxVfi0f94LQW7yxvS9eC8ZT01+wQha0GXnkxvgWrzCvKpaffzhQxX+0IcHUdItRflltGFm
Pf7vvy1A3pBYhhgFyd5TLtxziXave6PNCPrnScZsy6547293/xxnP/zev7xyf3zywxQtMbvEinpe
OSrUOv2qobyiP5eXHq0r3eHH/vuX/u3jiP9FGyrT11fUh4/rdNfq7gVPVQqiAFlaQU9tnQFtNBZi
40TaD2cZLuB/r6ysy5IoweQHImY8XNnA1CLJStzwyLGEKa+FwhIey32OsXPunZBoJc/32o5iqtAJ
hliPbdjpjwQogCT2vqiZMvqSX/Kqu8CsyvWZeelrm3yTmnxxyCfPabuor/wM1mN2aXymi0C5YAaG
tRS+xkisultkre9vGYQXcXfP9mWIPV1cGBNPJsfrRUI5R39ce73jb9DHmbSxZuGP+8+2ulZI0c05
Hhy5c8wDeKtYuVFPehQIIwbUZzJkZAca6xnIA7pK1wHdSC5vXDLcOv3o1oBnF1ZGHsG2bY5JfwCI
1Wyb90y5UXdHzWj/u79kNYeQ9L5XRqDmRNwXa5JVqfapAEfzVutgJRIsG2NTd+rn7Hn5EhdXyQGt
nYEFG61A/a5TXwvOArjBkHVI05y5fIibDc6yslDfwpd8NgwLYpIFZlynsDohKAPj2ozF5LLeDCvf
33MMKF6FW7bA2WYBXtvBxActG5QLXV9S2DW2xsDikM7BBAonPGP6miwxIJWAmpR6Q/qDDBYakE0C
MBnr5OHOvzW8KgDQ7OqtX3F2npEaRz4gzCz8nv3WNXGULiWymW0VLsY8+xyWDJNmyqHugRDtkQtV
7blYItrg2KhGGLl3LX8OmXx5T8N/mpirYD6Vy3U/skGtauqDFgW+4HBGqD4G3qR0Y7Zzis9euzJM
ZmZh7noCo5x0L4GlfOLITIBjO5mND96rHNuRArISCSXoUiRuLXrYSbki0fHT5/QtL2NwBvh620Ux
h/NQOPxcKEGjmzYk2RL5s7SpOWjdvIVKAiBms5c4JYTwm0iwDvsLRWQ7RU4gPSVzn5SInffpZjM6
ePU6Dg5Gt+rVtUF3fhfoP5w1zXG/eFji6AyZmqiAS1exOfy5xKV6aRa62IcI5CG/YGgj6qmByEj8
xMzM1/7Sei3RO7z2xjkivrOwDXNpzeM9ONKynWUvsC3ibMUuyVnl6FbxLNNW2o6kAazyijjVkAF7
LSmTyKpQI0AdQ6fIuZ/2wSAyUJqZ3Txe48cSC3uIZ16xLHjWwcLOu6fCWzE+8bem9BTiwQ0nxqaa
yxrZI5AckUWeKMV53+F6v5vhltznWaCTwAMqVDvwB0sj+qQZD7Q7ri51f/tTS+YvqyZUYVSPrJim
rugPk1A17Ap/QCVwxIYIl8Kf5YRh0OngCDUjuubfS/TfqpE/Pu1B02SpdSgOouEdDZOCZEdfhgi5
UFgVS21Mhyj6d1yF5X1uXH10N88NgRPSpHyPfxJ7PgrtxxKEnDDN0GWeGxkK5J+PTKMNddpbbXhk
y937MFFplH3Qm09uIzJLs/PJHBPP0X2zTspJOgrPeDDFQ3soP/S9fs6hAk8IMFhIz9L3fYeU4jb6
fnF+wwAxfrhov4AzD4/3H991LGt+28GrOzYIz6/CIw0CBuQIQp/1b9CktFEsxICk4/JeJQ4nHHag
PiWMFRGDI1z0XYKVCOAR2gqOdXQcSOWaRFdca/Q+iOPUaYkytfK/OMtnhUNbgYZIhsXBnOuHwOS8
N5c0EHB45sm7gfM6ZagpPA8ndokI8xJT8lPy2eVE/bQbpg6NU2zJoMSnhtVeksAMzPh4lLp+NFNf
qOlovdPoHsWaX+qLLk0ZhZsejMgps+R/P2n/aTQ+3uCHzbl1jaEOhMRj1PJBDyWjCSDYAay4D0I/
KPuYqM6CEdI6zV4Za342OOLdizRsLNT3AF311bKjAvVJUPnlm20WHnRojMjprrOBaa5YqAt+WkB7
mBQTgAVAU2OUzeMJtO3pd/10ovjLSfKPx+Chvsl7N9PrpKbcAK15QIB0Vt61tQd8/YmmRXKpl/Q3
F9XT6ET61C7/vp5/WWLVMXiINZYuvfXL6vXbM9j7vqCWpQFdhI64TqvEZMTHcZF7/e8Pkv9SJKuc
EmXIipIiyo9jAEk1fJ/a3ztavGKoRzwnFp7uFmCWiXk/WypAvA95BMJl3SZVTuJoLGjAVIgsGaME
wQhm//5Gj+a5ca344xs9vH+5HxuVFLJWwPWOL+i8mBMCa8tmlCDoVHKGL6uW8McrHuL8/aey9tFF
N368Jkr8ZdzdZNF62N00ISnlIfe8oyuhgN1o3VwctoHHRjS8+f2h1ibbgXqTVzv4UoUlZ/9JQVKE
I2lbhcy87AWXdknWCdhgIBRBto2jVXwbxqlP810ldg8UmE6SuM4aqGa3Vv0pR5DvyAr15wqmaRw/
SeVQDDzP5sMVbJUhqIWmkg/CB1w05ETvhTRt0DIoLy0sqLRlZbDlYHevv+PqINTfWXTsAm0ijdn0
S8/2A7vvFtomfyeRG58AqgXMXkeMOsjtHIvxz2zMJlzI3yHSlAIOB2fum3TRLjjqfQcPNE1AK177
V9KX5mxzLe1Qx31itWZltA7WBmECraqDC6lwGn8BoaXrCdTYX4nGFBgPLVhfmKNXyWGoz4rXsWoj
xnCYW+tWRa28bkpokhRQBiTdIHyu67choFOI/5fdTMjIQIMW2tVscfQBi2/dp+tHw8sYYDhPQyoy
c16+DPuQaelEv3p4bUrQITD6Rydf6D5X6pnWF+XiViK6dUrcObrZifIGQU280M9F17eFGYI7mEot
jhQMTrDfeB20SzppyBS5JGvhEuApUO43JXRGvxUTdLtnyLahnSbsGYkaC9Vb1l8l3hs7068m7WeB
0b+/IqYOxN7VAGEwybsP04Xns7rzc1tznhorq1nk5dlFGDFJALz7c7kf2cTMTE+IV6z7JcVUO/Ob
hfQGTCKGd6u/++00ddeyuzaktU5WJ/EyEzJZuV2wJ5Sl/6TGPKhoRf79MtPr+duzqOjS2ATA8CQ9
bAyNLDal7CnyoQbjQ4l426bP8Yd5iLBVAelXuY3M828RnfRax3RPPZLeYvwYDQzsdh4dUSHiCl4C
0LGOCfYFmqzppLOZ5IqA7k7kQQ3JUuWOyi8ckUAz0yBvsw3nl1ZCINcdvcg2dvrm0H3rr2QA4KwC
NzOHNi28mDOmFEzH9Is7A0WiX+HIrhl7dEc8B5wpZoLmEMYVCRPDbgBcQnZxErKMAbdPeiKPFoiI
4VP7jKjDt8SYqkc2V0KQXNrB6CHI/PjgWSNiAAUWDd18wTeqkJGt82xNcudUOGUvKbziIOXPVi2M
XfoAvorJIjx9x9XY2JmllPsGLWvwZFRY2ftXtdoHoZO9Y4QS2Iz6OXpOmq5QLs3m2R9BQxEDnXKH
CdEwN1r4ropT6dBPigmHuQ1n3WIthMd+LLKxS4MODxhkIFKkDMHfAl9UABNMi5D/FcwU6rFwXRhE
uaYLn+otXTbvgl3P0Zta2jEhwoY2b79K6IZKBChsAWmi7SmID2dsseiFBSNl4QVXJa4a+r8IPt+N
YM+UAY7KQtwJgWMyfSA0ltnkrzCXYQZ2glMZmy4of+H+VAd7V3XIguhF25h0ZwQ/nPE2wRMD5HB3
J/6DNyMNnRopwRFw6cp8aZ4q+NnhQX8BrcSaOwo5DKAmDvlDEWS/asZ8AlJjJLx9Qz4UzXmCv5iZ
gGMA8pjX93mHIVA9c/zFY77yF4G+7wEJYVd0d8qXh7hhYm54WVsDL/c41TpDTQVJQEeh1g6ACQou
K9kEjNRsbyld9XCufRuOse0/VbIRulV7uh9ijDiv9bCMYW6QhXm7v6bBxYTYabdfYjv9kjwGKDCK
pxkLYUSKnBs9+3M8qvVbazr55k2CHQRKxHpOgrforOBUm3EmUk7hmFxTLZRt4q5CkubBdocO9yPa
+uoSQiaLO+iXlDaoU9TPmjtF+IRUrpxAqM0x4eszdWzRLXtlH7tXwrCFZq1Xn664gpwSIBpXNqOw
IbaTAoI5kAUblXLSzxKAQi1DMbuEQOAgGrBja6cme9QpHlCqZQiwuZKKKYc8gwEVMSu7RGCo1XzU
6VHevyC9SJQPTXxTGSLfmGpN72RSl6+ehU2qnm56A2Uh1jRFfy2UI80RzCvsJBzsmqqaUx0mTMuQ
PGtZDa/pCYqzv6XUDQNiW8jTFGg2BBMkSl66xkbPuU9k+s7lk5j0pLeBPTGzReMYb+nnK+nGPZm5
EwlThTa/aF1ylveGR60MtUksnMoSBC65Ne+SsfkmsnVFQ7dvP6tqH3LT/QiVenws9VWariLIwUC1
mnIvKvSTJgxCMgrxitFbQ3GM6DAwLuZwrCtaWijtKhXlGCkyV23ZMR9onlHVcsKFcceoypiUIH4N
/J5SYEzaomN4C+Z12UhzXA/5S7uooClJc99fECyQ53AigdOjkHpvGRFxoM1BQyXlOuT5WpTqnqtU
0Y4KDohJ/734PxoYKaU07PTUr8xkKKp+zax/q2IjsZKCOEWTTsf/+/6ZT6/j8Nn6EtA160hVZ+Yt
2zCaHeqFsKnLNZIQiLoF8aGTGuRj6bSmfc8gvm9ZzVV1F57pXFUL3gsVOfQoCp0GB2JZqjkCLAWR
0Kx5gh51R0nZsFsf6vLwwy8ai/6Hyur3X/QfPUUpmU2befKhV8htKcix/KoZw8bqSR7bgu5KllZd
v0uJYcEODYX3TMfDg0JlsT1H9vzSSXbZ0oOYJy5yJotTGu9d8ZqqJ8s8e+j8qy5c1SXPcD73GAC/
E7KSbKJPXSDnflM1y+a+4QIl1g/36tGO+b97pcl0Jsg9hVox7uO/3Sull3wlG1w2CtyfPilo9AR2
IO4Ahjzx5vy/XEd8n4xIIFb8h910VzpZdWuuY8rEOhEZThVI3VfWBzF77jdm1yza9IQu7FBL+ROL
UPcltkV0fjwObovD9Y0YYISnizYD3WKnvPpLrHgwQjkk+9socHLLUX1HytfJG6i4S105lPBF/BIV
bz+2DGRxrKj/81wwboQhLmpELD2MfQSpT7KaBOSDVoGEWnou4mV4QGcyWfX8mRBBkyAcRHfVKU3d
SZJ9GsXijga9QiEC+SR+wUjtScgHd1oBtXmNUQfFsO60z3pEqueO7qEYru7dechfJdWuSDARKMop
TDsik+KJfCoXQv/KPx9F9eU8eVbOHcsWq19pp0ykl+5z/6WUZ7QZ5Bqqn/1tS1iGONMZps9oPjfw
mLqNp14T6a0XDgZkCRod9p3JOms87oCdirvQFF5yoi9J/8ER18wDb4ViwyiQtE7mbHRXT2eAvVXR
aILE2lcQpn1e2IE5K/893LdIe4i8uaefgrf3CYf8RDigrKzuiXlcjtBGpEUqnEAw6TFJEy5vxkIK
t0r6aa30dazugvro98fqaqWUsqC9lv4iIinZ724eyDTYP1x8cK9ODHEAYvzccDeQs1RxHjmqvhCF
o9c5+gZu1n5UGHKW3OjUKkD4m5nmDJBJpX1szt39yObcjyWBMekvKPb4s2k8dNR5gAn8BT9oRO1N
ZAihNYyzdSdxan6JpAJZ0q7zLzLC9U0VHHTYn96+yIHukIvrms5CINmJMUGxESeKt0I0Wr/8+9X6
y4Fe0xlBjn55AwjDr7ii315kwUuKrAt4FFVj1xEk8XrPtzhEk3SN8t3wbt0m5rzVbVweBbGHgLeI
xYXL7AK6Zz6mrf37+0jW2NJ8fDckCZC5hv/aYgr558oi+mI86L0hHYQ9ivPMx51wZgemcID/jbIn
m426B15/G8m4DHBjmIcHmvR9Yiv94a5MvZcB61q49+8bk0HlsGi7E78Ir4S7quST/IyHO3qOgmX5
DBmWAztyMyO44YLKb4b8TOtOCDd0pFo7yD89lg2cUHG/bh31CaE4x1Oq+ES5tAPS41O1YdTjLtpi
geEzpCUFW8rO2JgFwsjUZVQRuLiBrFZEq4D6BsSu95QN1yR9S7QPWFTqgWsNFo8FFIwFJQdhZq9V
9rnpP8nsmCjE+XEO7fdVuArVbRZvTzLpxfW8eo9p4sVbsTsq2pZnVzghQh8cnA4Yuei64HmjLwiS
0SLJwunzmSoevOUHNt/PGAJVbcucg+/TqCOk+WTckalPeV7jPWloPQtnCX/MAhrdbTS4ECRIWv3U
bjftxkXadjbEJc4ui45Kh9lCbTmOE1mSbhIPf9m2b779cK33i0x+lsOlO5BmYDOZ2N03fjBhSMZr
mC7191L8JCZEL9dCvUDawSEeH5eA2iJ5HcODaYd+m741Ofa5Y8nrfFHNvV3KXGTW0BmtftrR/v7c
MZ6UVJn2lvHQBRF9WdYyiecu7aey+irIm7BaYWGZvtdbH1Xqs1ws4d+RbJG6exTV95+AEsp/q4Xx
DcSsrsEc+G8rKbl7ki6olXiQrzx+dJIthJHKNPZt5QNlLIu69EoD5ZsQo5BcKdoCr1x9ntfMn6n/
h7Tz2m1dy7LoFxFgDq/KOUsOL4Qjk5gzv74H3UC3j2xYKBRQKBTOvXVIkdx7rzXXDPBlUN6gt9n4
jxTnWfde12Os+qls8qiPJbJQccEdeixYSJSxu3Tvv2nAxB5W23gVELFKiN27kwyJmAvXdFyY8rPm
62dlSb2P4J+ErY1K48HVidPhFeFtuue+/K+rIx0VLP64finxwegTL8sz3gkYjqcDZy/lQ2iD6Znm
B2QuPrs4WhEfFw7oxAmNUF/UT1NjgyS+C3FNcUqfoy+H1wYFSUHiALqNnkcH92sF/ZLoHrz1Tshq
8jeFRJfH7IWpYnYoT/Iow2SUy+6Z8EQX89g+NsPSPNMYXC9GMmzyA6NIBxM/ZwTbjWVBSjOWqQlh
UIS4fCQfOD3m1zVB8YIwaOo5jjLYbOJ1670rC6KyowuOn+PoWesV2H0OF5H2qC9B76veFytEY4lf
XDtMaeLfErrJz+SiXBRzqAzDIzOA2hi4H0zmrs1Qfu3OlPnKS0QmC24SFHifylSbSmsoLxEcKvIZ
4NYTvMhDZ1WSiAkftfqQH9DYXNcmPZfij+kyJEL3+BhYvQi9tIHDcRMPirc+6u4dBp323r134Bbq
iIvWXz7QJECXr41/Z+/+kdtFVcj6wRGFDAoyeH5YSBip7/lOlIk7k3i9YlgY0w7htdTPI9F1EGQu
jfx6CVbMmL145/PAWxQff8AlGhfGIWUyzN1hw7/91u65fxVzwgcnGMr0AQfRn1WPkLDSizxOjuge
u6onO7rH8qNcO+Wz9cCn5aWIuPsQRPYwddzxTFFEImF8bp7Mg7DKHqtHnStANn3odmIy9N0xsAFI
09UdrZnUQATN4oF/KjCcI/mH9fHWIMNh9P2svVan+iJin2XNHWkOrlmLs3TTrnuVOHFrFwjAcZ8N
1i9UcEu+s41rrztoptbAeTGkQXzh6ICMeQ6fuVX9Bb6R9db1mLW3aJbCJXyMXiOo1HPwHL8dX+Fc
s2ixaYSSxxSGpGZGwe/xG9IpvNdyg3wNkDxQT0DNnv0YnlQwbpzq4z6klRmQb5CK15MiI5wlxyw3
h5uWBm3RI2num7jOCIz0+3BMkm0ZNkXl4ApecM6WNuCmN/DWxdKsB8nRZMxtQsztTvke9fee0IEX
lQ3gk9pz7z3LT+JT/lg+2ttx82k143bLCL2YKpxNGIsPun3FV/rMHKQ9Wr3HCYpy8q9ORDPKBbEa
WMQysyC1gj6IhHSngjAOLVqj+MmPKqr+Yog8CXM+HSiPh8UHYZKnMaBeSl9RtXRP8YUdzjRgMA6g
54GYQhkLJXr4mQ0bl8H5oGlItcTufEDsOIHae+yei0Me9yzM4DF46/9BT9PG22ZsPsKzFJ5B2epy
kD9xmNcKcM+k3TqnsBxyIKpsv0DEmDzGQxeXySeVTHJh8KE3BDMt3XRsglNTGeL8Anpor5piZzB5
GnQoKetRh6iJnYDtDOgwIbFsgFp+nfZM0ugjO/CY+E8+r1fI0EegUxf3Eq5QPK2puop18ZJdkhdr
IfOUkLgjaBkQ1fGkkItUspf28IX90R4ADJBZToQViR4pNl7lHBlhHwOnEjwwwGqYwN8Lqpnm2dnG
r7o4RAcb022GeBETz9Ub3SR8udSv1RjhIPBFkvbGZQCUf1d8t04aX5sGVDOmD/CCaJdvDl67xYSw
DR1x17YoztFHDR1kIHjPUBD0eRKkmAw0slHW7rtfTTE04j0nJWm+RE8Q/90fTdGRFEygSd5L9OA/
GBt7ZYyJTe0QDA1MohKgjqk4po9bc95bF0180uQsPHnPdrkI3l2sxA/6RHyQCqCwQfxASXKH/iSZ
P5FthviiwZAOomM/P/u3rtVyqOpxW4o7+KRoiBsFN/cx5WpXDrR34WToY6KskeSaPlbsvR+D023x
HAo2bJCMtgxphGsx5HZ2FwoAItLLjUSkxID0Nf/Ze2VjZBczTlLNUIG/69igtICMzMukZMOlYVys
GqGv8Uis7B7AIxjtEIcGmRBDEmAF0LjogVK3QPKGxRLDNATUr3iYKOxI+LBh2g0Vgh0WoRnewojh
mkEviSMwUhwcgBn5C5R8qLxiDKT3YYrtZ05O3fCxm3OTJZTqL2wyHqmnjMaHldD26QYclz4xYciE
rG2AwowqHVd5dvmJe+YchgzDNPtE86Xpo/6mPgFy4GB14iKhFLQhoxMeMCbnFjdi+OC636dFsSmy
m9TgApvmhaM0hEmO4SFSsgG8lxh/b4J0Zr3n3DYBCB7YeLgQDDkYJtP09frICZq9GYzhuJViHM+v
s6qBtz+umlmM3dnRYz0xoSE5BaS/HFf0Iawfa9SHO/lD3gntsfcpvbnz+uTt2pVOJu+d74kP5kef
1Lv4KroKakZYunYzeAxiI81Dyeh29rm1x9UjW19+Ye16h+BF26obeAU+w6WJ9Aa36r15akmXz5YV
EfAaxplwe9f+WTtZUu/4wUCu3WtHDj/qiKW3jRbyChens7t253RAnIjOa/XkucPgE2GH3NuL8e/2
fT5bqTpMqFQQQoQ9qEu32D4z5BCwNOIpsLLer0q/UntxRYg8fBDQ6BBNwEmFLDoa07rBoCJaGSjC
1hAxft3NQRan0lzcR/xTDO7Qpb+BWwDFwHqh7Q/B+9H84/fuDRL21ROTAlxAIHqRFQUT65yz3feV
EaO0of8QSksXLn09YI8g8xK/bA5HyEIITku53205amGaxiufLeiN9j6vl/oKNprO9wek+uTj0Mh0
aKKvpM112bdbG2lTfVafDAYCftvXMceyIU01mUivnKnWoYTEhgL/CTA9I8dh6dpjlKjyW/3W//Go
nxstvDn1Jz5K7OcVbqXBkXIO9ydlbu3UFRIGPlxSRYbJsz4R8D4gUfRFxlWv2aK1WZOAAfm/Wydn
dFOP6oHGdeFjvkqYmTMnxXdfb+N5CsWO5QTE4V6UPgGOR0DVFLZT+cleSc/Sxh5hN7xHxTwltX1h
HqVna2/18sliHR+tBXVpfyx7aA4r3HVTxh+DLz8ym0DbY/fhPZI2xZ6wDvwJB7X9QG8EQLTpztYu
f4gYgaDo4ZUv6coF8T8nULMK4I2buqpTc0q3BCmhc1vVRHdWL5wDoM6Sc1nYaAd91E2Ty8bb9WGV
1jyf+WtK479PLggPv61BGMtkORNUK9+ioFlSm2WZhuLOXbXJpsQfHgpLNiL/D95PV+Kng8h8YLj9
kUUtKbdjqH34blMG4sAH8fQqDTTCoxg5SuNWJf96AFrdMb9JB/Ru6IUqYYiQLXoCZsX2gul6lmyx
vLWZI6HL8UY60iicWdjFcBs6U6tZB6Pnow4gvrGpOr3HB5y3kUtRAX8U6S57JxgXw+Gd8EwLpL7j
9aIxR24GykP4ES35Uhw86ZihyFv1kZ20G6O+XV9x9FqKlJEDgeCvj4pYW74DdH3YJTw1SGeQHasj
CnVm3j0h06TKHHpk4Wl0OAbJm33m26B8ZcyonDx0m+0wxuoZxOyhPabMHBhJop4KpkQhpNWAElGE
T4FJ0q4i9e+Sm5Qzf78+o0dZ/0Wa+Hb+/+3dGibqhmB2csDbU45f1c4k2pkEp+9cGtq+forW0k6G
/IYROTuh9wIKZw/R5mLs/Wqgbh/wntmCOoYpJ85G8YND2Xo1MMjLR601jJ4gH7hb62Cfopl+rBZs
CN3eGIpH7Vk94j+UvGSHBIKVOtQW9eP1M68onGMi29xRjnnjQmdvZoq8Mx96FU3DOYedBQ96kKBK
/PtZ/MK441koPacHRYQqfnFEvsGAnVfEum7zLGJzKGz5dKtHtvdkXl+ovw6BNhBetQl79vVJfMne
gwUhUNOU2fm8w+uS7xuaBDs7bLaTMrbIJRtWm3ynnJUnn2Mmm/x9t2qPAf54cxAEiXeVVIzebs6+
OA9kMfVZ9RRPKWUKW1Q28UzigubgEIAitAHbYmXOnUWDa8MQ7R3YMwEEoKgD5dBt3IszJxio9/Pn
pBpR0lPtvBV8q3sL/S7RQhFnzNh6siqCESnUx0q2+PtH/IK88si//YibrStsXSmLqqrbZW89meqp
e5eO4sKa+BN7xNx1Xjn9iWW9hCvnVJ6Sxb2nqPUV581T1AF/Nay/2ThF/eYpZokhxHlidbuymzkv
mtnPFxoPace48MZaSK4lxl+qOUwwzEG+CbaUDmsinphrgod0iytRam/9RGW743x0+9YVcvkghhuj
4YxJaTepZVDIgZH2+4HGdG69MTjl+/yIcSXOmcQRq07GYMDEr9xE/p35m/HL/kzIvAgQIcv4qn85
iX37qpvcDw03okbCWsU66s8w49f6wlwkp4hguvBQoqw0FyhfsTt8a96CF32RboxHqihg2C8zT/fp
+k6NkZ3ql46gb/SpM2emYNN+IPx5RETWXpkySLlCMUm6rbHX6GPnbTYPTpQXWEbxn+KTI7RrBziL
yZQcqAseKwbUR4+eZikvxQKvnb8/rR8GSuAw//zuGyJvF3VRJCV6tws22qM1k6nqEjAQ0AkAJXah
R/szPPADVU4pfmuHuwGSPRbRQNzHF+PL8ROgo+HISvsCz022sT4gLRSGUo63ED7nL3jxfUR0ha+c
HCWx9xrEL7qsEdmy3YHaHiaVsYetZr/VBARlJ6GlacFqCWwue63PIY3vAlQenNpG7/zAUJp/GbQL
L0m2D5Af77GPE1fGTYX1LC4MQ+CCDNyP4o3tBZs9FbrciE42sEcOOIYJfWDcRn1DRJZtCQBJOX6H
//jFP/p3zeBHxSYpypqFX//Xov72RalhF6WJLYs7qUHbAYu9nmsc132vQZ4mDXmyNp7QBv/9Qr/K
mB+X1QwDsVqffandjFtb0xQdFQLEjq3OUfbhAYCiGtTyst4Za36vNlGtuUdgME7H6b0oFOMr6+fH
5amw0CfBMSUOiJ3k269uxVCuc6PldMANKaRL0CYtiKX6kNjL6rUpl9HIW/JhhfbOIywDYwBmKuIz
lV+O5ejUPIuBNcUVaKW2z1KyNvUlMPVbW+N4MfSw/4B6P2y9aby2nFXlLlPw43JsLBuMQV4DY8KA
Hge5/FWkr/BIDOMjzQ5Zstcwn5PcXfOGV5bziQ4nePDjiaHwPdKHYOg19eHKDP1TY8w1csxl8m/b
gZMf5OfsLWoWmXIw6xXayk7BX2+QEXeKRnwWJwu/mUnZc54/qPCta6QFxOG9hZu0G/rKCsBQ1pd6
7/LQzXQMe8N+TGVnF+OxI47eW2EsljRLHZkPeYTpQUjHWUrs4dZJ4SGPChTzqnC0FFCXLcMRSrgY
qDGZWzgV4FwvHD2LJvIxA5fOq4NEJPypMz4lchopZlGsE4grDTqrIdNtELN4qt41Co4oE2JDQVPh
NLRQxGlJ0dzEGUl3KrxRsBOVF+KnNCsGHz6wYf3QOFDsfL4a+FzyxZY+Heli6OEENY9S1j1O7xHh
5g7429ZKOG+WnTVR4ev4UwZTofeuhbwucqE2+BrR30NCEi54XXSz5lWXkPpP8/NVg8J+Ctj/re4t
ha9tT2oP5AZaTXCWkq270+nZGB2n/byNjYYHnNYvPlWmTIWL2gn9W6EZU9lmylGr4wo7rUyjFv5s
HlMe6tV6oWdM5tmqHEM3guBBtldQhWNBgtkkoxciVE1pJ2LJZHeAZKSaYA/BfhR9NB4DHkZ+wMFX
KjOPp5Yka61eBkJNswqS4dDQksVIDxi95mdpZO8pLqAUgqxEx+7BFAbJQ7ASH5t6RIIfdTPTOiNj
0DJRoVxUYw/mgTE0AS/g1HJRjxypY/x5tQYwTcVyglYJyQ7mFAUeBQJc6p4620QTsP1lLA14owB+
zRMft6DPYMmV1kioR420ALZEJoM7appN1LVcHDLi4csXP3xqtcc8YQIfOUMFDbIirRom2jnXsyj5
Oe+HqVHvnRe8hIYeOnfORfeEuHth7jyoJ0zoFWBTehAMMgKCmMSlEW7Q/jcY8ZlHJlTDKsUbTi0m
1+KliPRpDtQu4sVRgSDGFIH+XNZhMzfKhg29lT4zjQNuWlfRsOHfiOIdgVlGvoLCZG6lvakKxH4O
EmHlNUeL1EblQyheXGBLhu4J7rkLBc4Zg4pEw0rdsQ8JEjLM29CaT8Jul6SI0faNsMuQ5UTuWhPX
UgftcCdyxg195gxdFqJRe8B6GD517hIsHRHVeuCWGMYOSjJMelrI6MmEPSCCNRR8ZyU8EQ+an+xB
vZxRxCjKoiSGzxOHK6k3B+GDCN2Dx1INzg0djOjSFmRYSlBJOngNmSBNNZVodmikfRgCI/PV2s6L
R8cGFxINhgYeohUHNPM26nHO5GctxaFPWmV0XPk2B+7y4Ycxxr0+kcnMBy5CpbhE9tZ/w/9I9ZZY
mun13LxuXEKyhgDRW3+P7RNgb4gdw3SfL3kF1izPBlnzoFsPuCOa5rA55dNqGQoD9dRcoZ6avK3H
boIYEporLreHCFScM3nzqE/t5I2GNqYuThsCL67eNHAmRbaWeayVs3HUJ9BFaaRP/ZM9T+JLOnI/
+70Wwl/bWy8O5Xad63sSv3R6OqxwJyC24thlaCC8JWxVR+z0WnUq+4vKHfvVQhTXAk4KHRoZpD4Y
frg+FL5R/vIojr1lw5f4DkyTeuergcaPRy6vmuQdwzDHfFXlS+6dY2kVUzI7Y8aDWHYSbwARzmEO
IT1puOJl0RROxjClfFMk8BeocPY2wX1Ayd6uXsP+uRfqc5w8Wfh8ZPI8o14JtDcc/K8vSbGTHvQa
enHnPRk+QA/0zTRZSfE4RCuJB0derU2lR4uU18YA8oA6wvRVXxY09Ur3HNjb5pPETxG7EGBIPV+Y
zP6ScauvjPSIfY2LcT8OdIv2DQzBWcvx08C8sq12G74ejB0Sd5f40+hcayQcPnglc6QrmYKcKtlT
Avl1YKWvuLACo7OmifBE5WpOycaUsouK/X+9dDuIHbsS0ucqVofhKTbsQcJ2KUOLwEWR3HjMCxg7
RkNxAuJ5KPxLQ1yVOkQR7IBTqDzoiRWdiXHzNAKvTPDjeqL5n1X9ymgFn1vUhT7hb0QulnrvFML5
wkL3iOVtJkb0KqXnmhYsqudO0YAhkDhOCqCtT1XMJIKTfriKywxvSWEAPUAwx2UI38Bw1r6yh/fT
vAjm0nKOBGcJs46guaE7hQWAlWWQ7Nxw4hjLXJoKxjRPjrJM+CObpHmBroh3YgPW3Rkr/wNZs+2g
SA0NPG23Zbfqwp2azJpgg3pAvD42/vLKtA2nH6hMBHkpbFtnvAFwTJnDc20x5deerXofCLiY974b
V22XwU3QnguiacP3O2Vf34H9VXfd8MQaG22L66cwN4x+q5aFFfWfPm0/o+7BRTCrjLRxzFal1IwT
6cKxWxn9fQv6T5CEgtfEhRVxi4qOs2+xvpV+rmrFqRJzC/ZFPPdSENiTF3valQsNo2zWsYe/2S4O
RzLbMMbRLBnObIlvK4M+EY7Kiytt8Dgl7/WtHpyBgYjzY87rmb0d7VRdeBT8YMzRCv9pyXumVpnI
wOYfmE/6Q8fcMkknOFFiGu6zkiyY0oBaCf9vqQJgg0ge2QTON+dG2RvdM+wstxlZn32i70cDxSW8
V4rrP5VeX62kJJNyZEhIzP99IokgJO3VAyqxg1mBR7uwbccN2cLUEJwxyVA7iQffnyLw7aJJQg3C
OItiPSc3+b2vAvKJl5A9ubA/NKY6H8whPM6beVuDymJh2hEbBZ6PmITMQY0tM/wg5irRx/FL0Ixo
4GRzed2Z0UdKrgtIET4NAHFbjI2AzLFvAv2Qqmn+gjqrvn4Cmierdsi0ONlc5RiXLeikGpvwgtlP
uIbZ75UjHY6G7S+xJvO9OVpWBWCf+XjZTjxjXLIdrgiilOVJzs+gw4vcp5hFDe5tKGsRoYUx8shF
x/1oiNMSs5NyIuVLIEwLe6F114xVfNBcmPNrW5jgh25l79ULJokERdMkCvajJ5F3xpxYtV40/1hJ
07zbgIA5/iorVnyVA0Vaw/rP9rb2AcZkYgaaY70z1NQHkQ5UHNf5DNe9kkiDlcgYqBsrqIkWyABc
iIR2MEw2sk3HzaSHlFd5hYFEOb2GqJkwJwrfkQ/FY6dYqhuzN2yxZw1Ts86ede+ifMeWQP7JMjJJ
FeHcEU1T0pRb5Eoua+2adh4+adESTDdysRpcU9TTUuOgpAWrqhgXGszyTR0fKu3R6LZUFjwsM5vj
zQhqyCBT0CbpDgN+V55hF6bZd7Yd+Se8hvKGQayuoWeDiH1DwbPFPHCzLG53ObUJRYeR7XUMNj1m
6cL1+eqNE3svBUN6jLaaN9AVrs+u2XsYKSka5ea1QSAdU3HU2Vq6zkNGhH9vStJPXOffG7zpR5PE
jSPNTdudaW0UgNVgd+25l+0uLR+yBF9Ve6TJmzsX7f/Sm82Yp6IboiQaIkY1N+s+8JU2aEKeStVu
3OuqyKd4tCLV9VQIrSM7OXXahNAEmMgo+hDS/n35X4SG/GbsLBRDVJl43EIAUtNqqdFF/EYZR0vi
DfKtjxeaNqnah8BAnKIPC2dlgeHIVzzY+2FbEq+lbNrWaNpImklRrNEBiWsiar3qGIenQD/oVIct
ekRUksdrOOYOBgaoTDjBWBQ5kGKsWqW3t8bwMRn//Yt+w1K+/6LbRN7C89oG56F2l6GPE9ZXBL71
u16uTcwf1QnbeOeQkItPCO0I5OC/r/5jHG9CMUWnJONHggmedfMJuaET1YpRXLctm7bFru0hzEOP
9ezbmCJUcGGdO1f8cW58XVEV+c1Gb7F4g/cWQhs4ep5yRXGvq/uuWXXi3sCnTp9m95DPX64liyJk
CgLgTLYZ+d8zKjcq10qvNV+p9yJoc7OZevWiTddoLWn773yat4Ed4EXQFb9d7Wa/MIOysq08uG4j
BHaSfbCIxDVtIpX9XWIGe4xeqmLdm2H5qbbUcPOmA5GwlcbPQfa3cWrSl997v9KPwuXmpm5ecKtq
dZZl2PlkKQ4+szxaCIhfHHVRdW9o5YVLb+uTpBs1nslXQGlgS6rEvz+ynzvp101ArSaRos+uunkP
tS4YtWa5120ukHJH+DnsDdVC1VdPFeAdvwpnkTUj0TYmzhZL1a/jAB8gfVUXay/Lp8hFRmxKI0sE
UBOK8d0v5Zd1IBP6pLMMuMcfzlvXui2dzOYxdek8AAKWMbJfYkybwLR5C7ynvx/Ib1cjPgutNEl2
SKZvnkdo2bEou06wBVE2e7kbXCrsggs2bwbQyixjnPD3FX/9OHuJCtRaSSGn7ebjtNokERJR97d1
QNdDlRGXB7lbi+lOgdzphUiVu51enZpiY5gwMUEbmiaeirYxZRTku0zg2s+/7+lHEfBVTaO01mFu
IF+/OUkSobHdxlP83noJJNEm9NcbyWL/Kf59od+2AVn8/wvdPG7fkxvVqiTWGN4HlBfOxpOXrTgR
8TXLj39f60evcvOjbp6zV9uJ6juavyXd2zXesL8z+2LVv1NB3Xt2N8tac4NrUxf8tfjB5+W2h9za
MRaDcFv+/j33LnTTe3WtIoguKUTbIuhtnnKfYmPbdQtcX/67C92M4aSksgqh4hdV5pRRG4y2Up9l
11lRjv67C90cQJKcaAVbub/1oYZ0GBxNA/tTtl6z8r98R/1n+b1nrBRNjUUeXdCT27wxRx0Hq2I+
qvr+P/9JGsaFtKjYFlJW315J9aPCThB7kGwjHfi0sSvHTfGuK57WL5Xv1Z/Vpw1xoDIrVTULl8J/
rxRIVWcaGmdcBT3Ngegg41b9HqGMUPH7Z3EZJsMDqkDfCuZ27EyCBAMvi7YFKpxE4IHwlYrhBJgD
OPiF0wTuS44loHtrGysflb3r/zfhy1guwg1MT3V68u0jJnAYSxapMajCY1GcpQ5sSTdeGrgXMs5G
8SVvlk4FwtMQOZWaCw2P4vDY2vs4OP39sG93k/4RKAYh1SJjY1W53Ulls+qsOLC9lWadCyhjBiHx
0WeXf+TZtCnvrIofvh5cTUEHQcFNByJjRPjvAw/bzgykuvW3obu21Pcoh3xAJk5LwoEYLGTg+kLG
IcYCWvXcWdks/dCdCnTZGWxttb4zUr3dDW7u5pYrYus2djUCd8OWLYJFdMXJKdcx0X5X/V6j8cun
BhNDRlQp9pP52xmj0QZdmtqOt0qstapHs170aGEoK7uLjpgeQFCtYBYEfClR0Djn//gtc3VLIX8H
PpV5yyvM/UyzwzDlvJT3ivIuAS95yJelo9Q4iIb+w62if64SPn2y/BU5eVsQuJqXZK2EWivwF4a1
pU70tWeF0YfG5OnvH6b2R8PNEqanVQhFxoRMUW6JxoqYuXKl1v626V34u5nt5nMvBaNhEJkl2shy
niUMuksLV2LnKc1Z2s42hL8g9KGozovfgtTDDzYxCotihN6EJdOXBKhSnPKUp1tRehAggKYBQj8J
SQrSjfzZpx1UEgz5XuvgxbJtHAWGMsu/tWcZxmHEJ2RZ+NhQEpfay9+/WOo3pb9+8c2ZjFFQ4wld
zi8GyURuIVcHzkwsLXP0Qrk6tMCGKX/vDYy/App+XJcQcsKKZQLtv9b2twNAsgIIJ1l2XeldNAqZ
vaEmM5EY5ObmCjytRPu6ZFYgQfaF+haIaxeRjStFC7fcN/rzNUZvVo/87pwKJ1WEjq6Nu8Ab++IM
W1gh32EBWkhjPZ2nUM0EbHR1DX0fxOVsrDWLIJ5d0QbeeZa/rUrZQpnIryLe/HZdiIErqZXbkdCU
ysyQ7JHBc0tdIpGZdZf1tAoWBhzNUpOHce4vw7K+U8z9qGT7tSJbqsaaNETU0DelT31NVL1DcNfv
v0GmjlKEDF6zTnRvaMNgcnANEY2zHr6o1tlTzyYe3FWEeYmE90a9T2pMSZo7JKYfSMztPd1USdeK
AWurxf7KsY85grMC6EyF9yaRTHZdqOzUbZidTOn177fxA0e7ve5N0WR0jmJDAutnuAsy8mIsrJsA
LXHiPeUh/Ft3Dv8mFJBIr4UdWo9IwzElX9MCR+gFjPzzWhMn05KouZAy6RxB91MAEq/C1DLhol/L
6d83LP32+WDRpbOp6j2L4+blZXoWxwJGFVseF2m0bW+CKnv7InpMIyxm2VbKhjlrpZBsvva05zuX
/23zo+2C5EWWiorb9c2LUkMbG2zX87Zyby4gPNgJAU9QAhLDXTS1tDbkbNxKU7PE2LKwRyEExg4y
U5VDasZFDs8hT5UwA/xQVOiaCa4J2gt3St42ugAJ3SYQfgV5zQ7wz20YCyoEF2ggzlmlou6GKcO8
yILUqjrEolg7UgkGOlolSUJnhyC8dZ8DVnCMh0DYvJcRMUjOUPBfHQZ3gmKd3aKZGrY0CY1wQUmZ
WU92Q8Rsqa6q8mI0z0TdM21D9GKWwKjwByRlDJtlFcThvLRx99FJxoJx2tZYRlraxpbwWxAfC2Pi
0YSH7nWq6DXqTkKEes4BRZsn67vW06aC8pjjwlGx46c+/i5+OVXTuYFTtV8HYzsXRlYKECcvG4v2
0XuiCI1McHP0YrKz4M/pqfnv0oYBsSvEAxVdHREFWm7Z/4d1C6bu6KOUaKAGUjA1LrI/HGatEhNA
/CextUxiKAB2svKdidY5WNhHU8fBF7ALZ76mn2I9Wce0QzU2Z8bVnbnKoU6xd++90Hik5rWeqAiO
IlMZipE0kltS46Nz/0em9ZYRYSrfaZ1+uDixOiHbWYTx6iqhMbcfu5jJdtwagfdlKJ77n86VoDTH
mpeGtNadBC3olSlk4QlD6lQ5gjB39Kh7SyeaKJAMc0dZ1Ni0CLjZ3lkHtwBEf2e9r5QGHKDiJnFz
IhqxptlueCVORLqgMx+aUTiNQvfJQYOAnQUAO/5DtjU3M2uSZWQyINjU8VJi9EJb4be7xj0I9TJH
HHjnzn45q7kzS7Mk8MifMqhrU5Y9wuxt2Rgs8FgAq4yCg6+pLrXeBJpFQ/nFyvj7wr8d1hhR9GZ+
1NnsETc7kyQLkaZEtrtt/JZsnneJwCoR9wYZm0icnAYlytK0SCZ88YwALDK9gKIwD4Y+jvbOdLYS
My4jyQhsQSKIuM1nCF7omLKkvGmCUHrbcNPNdr6w2rkQ9wofhxbto2XLcNInXY0WUfWAc1Oo3pFU
/9KwqMCf9IcKniFUtP+2EHKrOopWGe4WkIXk1P9d7vRUhvZw9S5/P8bfNvh/LtYfAN9qnrTtorqI
+4tBOJbsAmPPx8x6ZuVDnhLarZVfWNvokxd3MTzpl8pWtfiecZA3IPJ+1YHfrl1Kak0ZJrjbQl7l
6dDwzwJu/QnpTPGkUdalCA1EQrxMeI7/FhLriajq75//27r6fgc36+oaZp1gFcT0CMljaDyCIfZx
CMZFCD9tYcSx8fflfqs7VLpwsbee4Q1//fNvv9gRpZwZDR+tmq+0qvcSD6mg3fqNRpCStnINuFf3
XnFfVNyUtf9c9OZ7CsOqSXuP+G2RwyRXdmmnjwTILpn35rTKuPV2kW5ApDm3Ddmc1TGKXzMIDVna
6yHuLNtfH/i3B3DzudWGYlwl2/p6AIGwoY7ggVPZ9/bt8fr+A//9ehCpRRwKYKDe7BJ+41wrfDa9
vlFLGEtTFOQx1rTTSiQDSkBVZROi5qRTVpmbb4zM2Mj5usmikUk+YI6fbQ6zrIJA+veX8AWh37wU
TWTn6umpBlhBf+PfvgTTVQpVd3kQbk+7AhXRTUyhWgvNDewVTG86OP+asZaJC+TV+AE6xJAvJDxK
3rvsfuXWRej+PG0URSb2bLhy6+GdE/GXnQiX0P7wQeKKQP6GRSHqiRbHaudueWb/CyayLAHYlfpU
6XegCvmX3eALMjHp3/u31d/MtydS+4kUyWHp4kF3CiBWdsaiRcxs6gzpnzvVo/HScNebdeI6SR+I
auvKHNXZNjHTUYt1qgOrEzv5yBJglAxw7scRBJ29LIz/fnU/BoA8DxxrFfBpGpve8fHfG01lMWld
Q3S3sfdA8+9lG8onBV4ljTT0viL+QEBkxw8ykqa7eQ+/vhIdeOkLfMDG6t+LS4nlVEaduNuA9FuI
wc4HlxSIBA4Q89w5iH7boDUGZP93sZtf6qdO5eoFFxPjSwhLUdxVyTbFDhGbT9wPuHIprKF1Gqxg
9su70N1v+yVLQ9KoyYApIR/c/NqGAiCXa7efhhm5OeMjJOOEj5ANOoCC2R9Ld2Hgvqe4XZoQHaCt
07Lq1peM59uHKHdqzqgj8VaFj00kSJ0G8ySGUP2J8aHC3lG6BRI4e51U0AsCbZToaw9fuRiDyD5h
s0V8Y0ExK1QCqmJINpdCBU9gmEkkKziBpS4SVWTLe3JZ5wjxhpmfzdh9emulVjzaEHWHMpwu15ER
4ikjQyHeAbJLbXz4+kbA9hPcwan0KVi4A6+xQQrSVWs7em41b6h641yMMGCbxiI+zvVeb8igM3Bg
dMBgs0+FhHWIp2H1IlaEsZD1+ZbXn7boHa/+JhBxab3m00KwkCkwaDL2d1ZP/4H+eLpAWTxfNPQ/
dPMGv1VUqff7b6rihI873Ac/+PUeoWNXuOj1mO9IcN7+vu4vB4EmKbrMt6yiu7wdLRtKkl8VK6TO
QTRuyye+pH7AW14S+Uknw/Kucv6XU5cLgrlwUQlznP6ff/uKei1GXDaB2w+WDPXdxgCU6oYKQ/cx
NIxeqZBlKk/eVoj3g9adPWcpNWvJuVdz/Lavfr+Rm/nJ1RcdN6rJq9DDTX8EUuBJlMwxagM1jBeN
4iGe3LgK6lf896jyxPg5vQfC/1ZnahInniQhXjR+BKlA9JczSbSc/iC22JtNGFeRPcXfgyGiiBzP
RPZtxDu2zuLeiv713ffhLcDSqMa+UJlvryJMEyeubVBRWswK6+M6gVZVbk37fzg7r924sW1dPxEB
5nBbxcpR2fINISsw58ynPx+1D/aSqIIKe/VFwy23zTTnmCP8YeOI6MxDmvs/jzDHMwKg1P9echK4
cKmpXfgAgDVxBWqhECMb290yHhF1un/3v6/tiycShDjTxApMHDXIvq81oWfq0XiIsDnxx3gocf4F
oTMv2hXgkLqA3iM/+401bi/CNJZQV65/Ya1bMgKHJFgK+oBTIfe6adWsCji6uXhFPyjKb8T4o9SV
pYiiHczqWMV0FANikJhFlM9N9c2P3aMpPJgga3+/mc85wyTAfL2ZKfRTS3WjjMrKOyEhCAnFbW+9
AvVbfef6aw/HYCOgnSIuO/xpm1tSqNEmq5FvBLSfGGiRhVKualcdky6EPe6KARxtLLBYn4DVL2sw
spTcknXCXoNLZYUJc/nI2mcJVh3STd1u3P3RIhP//P42fg6APvccfFMUwkxpKk7amVXkDI0kHDlA
9eFUqSe2G6M7ZNl/v9DPPfbtQp+c8y/P5zt61ZixKBxHa7LRaz2G7ss6hNDTLoBI/H61K4+lTLKg
JCOtpsUGZd5ZUiUDPcF1LTH+oMr2+4XGffp9MX1/rEkGpNICTLqB9yenj+pwEjErxnw6+bBGTPbv
l7r2Bie1aK46Vmw4vEFAN7TF+mFb0gZP6wO1YZsRp5IrGfeFsDE+nAY3TsW8jmH097ARdZQgSLcJ
x3Q4IOmMhlHjqvRsdiCZZX0zHsiZ8GQgnwP66WqIvPgNmaDRvYGbCFT7+9XTUJJrTMyFIwek74Kk
Ha1qD4wWlzQD/4tXqysqzGt0vn409ry6LTl/eFAzPrI8mboDqHKa+3HsJbSb6uH3y118Mg5+Bu/0
NZTpJDQSAwY5Goumyu/T6FXylmxwpTtc76BMEaWMVYBWEvM1bUTlWpMkw5cNz1Iy9kHHsaZaCG32
By7nG68JuljiaBYardLwWl0wLsXprvh62fEFfNnsfSpnVpWODyjvFevfEO/RtBulUN8Dgj1BprbQ
de/wuUed5Npp91lfTa8OU3g09hY/i/rvVy/6LozNyhKOMXRKDVmxtSqu9PxxAESKcwc6xfsyfJKC
/VDceMMd5nT+aEo+V4s/WHcn+aueAeIX9bkHU0YTRl9RBCy0pZWuItJ1b13i36LeOeomrq+dlJeW
hkJxASZBRTZ6OpAv20opBY9FP3RLYIegOE3nLkCkc76R3L2WwjI8Sf7GgnGmbPNmx9iiH+zfl+eF
Pjf1K9cHy62KFuaF319gqkqNOFiFcByxfSp9vxFJavnoi1otPQgg8fWZE9IARAa8CxABYrvo22gL
kgchoCZBAkRDWGZ0Br1yaz9rr7G0Rl+AqlMm+kwCeyXKiSXnGUEwRXpvQEobCSN0/wsSV60j0pd3
HXzJXsoPVcF5ztk93kkQ7po+mP9+M+bPtOb7zUzek+V2Qi8KOYdne9fHd7F77+c7iLJyh35N9lAG
CeIgHzom3J1a3WWIK9UOdkCbgkFIx6zEQVpRgZGTpc2808iJEkRRRSpEVErKppvrgrQNSnPvfNQj
0T0/F6VHCgAXRMmXQlphrvDgqe/KoMx7U7rtGEfLkK0iGCy1A2zGKA+Ysc4T0ncphJTiU5YiIRgg
YxzK8DjzA0NhtLVfwsGDR/fe1I2tG4gmeQ3Xvm+U5qDwKJQmTFuj+buoCuseALFW7l3ztuxAV0NE
CJP7nFGZxhCsj5FByR47ZH3EjYW7oFOiFYv7X760YmZlWoF83T8h+id5j79/iwuYAL4FAHLdBMhO
7Jl8i9AbMssxY+HoQ7XIR9PJnvFbC4uQrgvNcZrEmGAyAZCvLclLKYAyNhA1i348c/Tvu6XvA0/v
y+AzhSLekW6Iw0JUwwVY+z3jDkq6GhZtCq2KW2ljWHYsWMssbTluF632kltXci3jZzLJyzCwGzGM
0aHOmMTfJPArPzbYJRBwuJku20binmTf2sjyjemcFeMQm3wqZBwRU0AcUPBpDSCshdKJ+GyJSz3d
mIGEpr7t+swDd5j1Kc4tPT0TT+kI75anoXsTUH/gPfvyWqmAZT1q5VMVHxTr2Sz/SiHIEcxn1A0j
2lWvvJqoAiYD/o0vrXXSwrva3xnOwlHfSDaBiqvKC068dSbOcv2jBO7Vc/juNdOOY6DsOw7h8szO
GOIteUZ1dd5/6YUhD4OhJrIhQGkmmU4IDBzyZEKmE6zhymLtJGOhAhcPrg3KYiLKmLyt2ytr9lJG
9/Wq4+9/OSY7NfaszGHN8oa1fIPgaRAsfDS5tT9xtbdgeOakVQ9efTbkTZodMvMoB3sqgWFY+dZ/
c/RQetNuVjh50Dn9fjcZA0+5aT0ydMSgDdiZelbB2zkoWjGnCcPMJazNuftG/5KkoYvvhtK302ZL
OdR211LPn00Jkk7QNCjhGMBTph+kovugB4LkHMsC2rVns+Jk/813Php4GxyAXrLoqj3NAFfdmP6p
a63FlY9zKbgzucQ8GioWoLHJktAANZRVMAhH0no53ko4f9+nCGHRGMKljiopz7WZD10auGOe3rgW
Nu1oyF0vni8lU2xn1LgMJCrIF79/F1/VcwOsnHOUjIek/mNREbfM42ipAhFmqxA+NAUxyHRtYJN3
rT10KSH5evVJFh4ouikZke581gC6+iY3a47+kDn99cYqDzLN2/CuNj4RVirw/+8PimK7gx5Z5sAR
e83zt9hbY1YtQy8nyfn9417oAYx96/9cahIgvbpMHRX77+NgHmxoFCSpIfLUeOXmnLtdWttDjvfg
8Epn1QeflbjdogvQJ68eYvlfRBo0YG/y+01diga6BLSAWTlAqCl83qx63S8GHp9QkBm3AK3I1FHX
MZT7q6/60pn19VqTva4Umd6WXuxg4HtohkcLrBVPOhaS6UFMwyuJ0g/SCmUIBC96nDQ2oAlNQ4ui
F6aTd+xmJEBLugxAtPO9HhwJrz6QDXOTRAtZuq3RaDAWPY0p5Qr4VLmwiUgKFPIDke0sTksu3R3M
ODIH51gJh2yTIuZJ2OVu0mjLedZUWxZBh+wOvsZPoviYrIXsXyl+5M42jp9NdBWaWz1/Ju7V1tIT
1oG5wnPZjEPghisqCfEv5rm5fGVFXCrAv931JNtVcwwDNLVzxu6MmL9ybOfFg+ttZQAlSOhXf1oH
RvleQJfEufbNLkRg5irk2DSkOBJ+8LoMv8rbnm8WYVmc7VxxlSorUV6KnFL+ErVRNz/xVhC7StqF
5l9pdvygGI1LZtTlwTycntiPRF8v67GTKH/uhqCFXt9A7U0RDjyMBGEHPubZnzkJbvb1Dekd6xa8
zxAtouAP/6l3Z2fneXQq3IerBeaFkCjpCrQbEZU2Xfo0/PlybKt55+dKVxOQgdUyHnYR2ATRXh4a
0rzfY8IFcCSv4cu1JinC4EpKGjRcq5D3mDM5J1QztEeOYy5qzqLwqRD2I0ZsLMfg3IFcEz5ELwM1
+e/3O7n40CocJ2Dy9Ak/4TZfHjrWtaw0ByIGBQdANQCr2IkZ9b+rb/disICeOwpCIYSnK2MJ+OVK
QEHNJqgL58gsXjfG5cXUq3kQ3T+M1pikZtJLB12ePtvYP8TddzECxnHvvPLuLwycx3HAf25kckjI
0YBtU159BklXXfXpcSjXHfT/Yc0v0mjhC2tZQDUOeYAFFuNEM3alIW0Zt2b6jvoMb1bGVXp0Q8j4
/XNcOCy4N0DmY4OOkmeMd19ekmOWHvhUXhKHBSwNkhK+CIicSL6HO321orgw6R3fxX+uN0kDYjzn
E3/geuPX8K0IpghPDjKVYZVETeUhoWaCpPKUeMsIo1fbVQck8WpieO25J4ujrPAfszzug6Ygi4LA
RAVS6TcBOStf6voOvLjuvzz4JCmhvZvFgUimANfsfxq8nMrMJ662dz/xC5P0h1dMxQYPh2WvTs5k
EORO3zB6Oja+iKog+HzMvAY8nDA5UnJER8J7euYQQpp3DxUd1ygQMUf3a9OZR99d4cmOxK6KR0+x
NfUTCo9BOiBJzDgrQN4qk+x0eP19EV4Y2rEqONHNcZ+qxueq+bIKDTVoDUEkKFB0j2J6w6oBoUlE
Ds1/z3q56qFv4zX6f6Ucf54NXy47WQRu6teWHycc5t2OXCLFJoBsWAINpzPv1q/EAelCE5UihHms
pVqyBsPi+14LCjUJJTdwjjWyYvpSqhYymHNnQf1KPxA7Od2yf3+xF9IzxH/5Bz11ouAPBEloJb5b
8V4HvOGMW7BHBFvOmCDYctb/fi15fFvTdUesxZllpFX/KLV8KY0zq/ScIzSDyDyZGCZW+5HNGzZj
fbev5R2a8wKuP8GidT4iWG9dNyudF4A2RmTHqJj4m6I6KiJV/L4Km63ka4vfb/LyN9AYzFt8COtH
NZZKUVWSjVhH8Mm+8jyy76odtQhDUzbjiC3B/OP3a16AYFGA0oP95NLzhiZbv6lJODRTsI5ij1/h
WJI3+dpHfU7aat2OtJHDSMCIJsKvEkmCdCf2d4HzNHBOxFtPWVbBUahOJIi/39elVte3+5qcSxg3
eaoBZPVzMGId5fxINk3/hVEQUKwCmbHYDunBXbnspUj49XVMCmK/8DQpKHgdfbfAAdOVDjl8I06B
cAtlJUjQ/l8b2pbKWEZJMF8QId36zHK6ch+XEtMxSmLHIrIQpnHSlBQEB7zBYrYHGpUOdUqDlS4X
cA2S98oaE4TQQoVKNeau8TqI6DgWV4gHFzeoBY8MfzHO4KneSZ+HqaL1hITMfTFlWmA72iNjOsJK
1NTzlSceI/+PHfrlapMPrqe5JvYCOxRUKB2AIr0R4ScQElCj9dqHzsrHKQr8g+6/WWombCddJcsg
Qky2gJCXAOtAAAJ8xBCBGdLIUQAWg4pYEQHeH1UeFNR8kyt7Txn/4skjo2KhgANCAoBW5gRZaBXl
EGquZrG0B7R/8MIr32JkWNrqVfUo1l7r5pbjhhMujxZJ+OzFi2GeYA7LBCJcu/IeddbYuaHxHOC0
WqJJcYjjv2aBtZd/AEIMhW2WqidPxP8kvYlUvDjyG883rp0dF5+DwRuLjW4D5MfvZ0cd54niWZV1
NMlTG75XmGVL4nnrWEsLcR/XSLeqADMD6+pBbw6p9si+KbxwqVh4DCbVfxFIaVX/54YmuzjIY6Vx
k/IzeLCcGnc1KI/0GaFvJGWEyuP86iD34jswaUjTiAaFIk6+JZUDo5jxkmAsEAUgcVfkg1hd2yUX
4oIsmmN9QnBAimFyTCciOgfhkI5xgU7lqOYHxTPbkRq37t3YgXdGErWzGSnG/YABlusvWvP+9716
ITB8u4nxJr9kRJoaZ77r86wKLkglgkGM6aV6qY5q9/3L1aTx0llAc3IkcTOtU0nEvl9PTCVRcPTA
Giet7E2QcixEWwr/AAQex29meCgDlPOs29+f81JBIEvQecnFwP1an6nhlwcN5EROHNWzxg6Sm3yE
mmhLNI4oQfBYqrV2njTFCrzWeBMRxkMi/KIrt3AhcZE5CDXaouQFtGm/P3sjl4YZuNwCqbmHqORg
CkunlOc57QFyBCSYk/Z9nFdZeNOESoUTjb4OLRR+r0EzfmjuW1BNyNs1AuVI2Z+2BKJEK3JNE/Rj
J70bKIiZHTZZ8hbXj7J+UcM7Dd8uwfhnyB+obktoHOLf4TSHPGTrEcRW4J7ANiiou3kniskGSPlA
ab+jwmxRzJfxKCLN0lCggMaz64odvSlFPsnNLkL9OnkTxAMjdUYpAmqJ8cfIuFJxKYNWDa8nXNOk
0bJlYC6ceAd7pelWKOsJ7paGm1Ed6r5cyPkKI4QWQYhi6YUr19z22sFIDzSeNOWoKE+DuZeQo5A3
1/kHP78jgCfeGY0mhdbnlFarloaUx4VLiRWMjbXasDtrRPJi35fhDVAD5t1Fw9xBvSlacOPc6+8r
6cJp8/0OJlE69tDuZZJLUAy2orNAUhRuElvWfeH0Cf82r0GA25/+nj7kDzo6fzXBA3HvkpPvBSM/
6waLnvqMnLf/J8RB5z3BY/AsnCFBK8/WfaTZv9/vD91slHdEZnuyCbUGwb4pAllLPWsQPMM6th31
xz7SbhXnxRpNgW/I1lXvkdyg9h+69AjmCTEg6ArUKGJ3zV3yU4ji+zH9/UYmW9DMPKQ3fN06BuZp
oPlhpmcmjD1AK/UmtnZjj0TeVeoqytDu2rftXdajM/lAoiw2K13jZT7Hw7XQNAb66U0hiSMhaoGT
kDTtXBaF0eeOzkGgx/heCLOi3qDgbaDfm3cIIn+g5q0gE30TYgNWV1fKqR+WE+O3+Xr1yQHLUlay
VEusY5wdRfrMmBbK0kYgR1qm3sGJNkAUROOPCnhClHyKBKxH9Nve2yDvoR274C5yzm29Kf2zK6wk
lR8+pqhSIC6dIr5d3ZniUQcaWd/o9arGcUUcCxL60NWdd61rfqH7yLOM5N6RgUVXYnKkGkntelmQ
k4WVL2ADFFvEXQydU0ihwArMex+lD0zv0kUl/zGfEBRiaDarEHdENvHKkh9X0o+PaqFSwjhQA6c1
uRVXyKxUNTlYVWGfJSc53RnuLvY2nHZGf4BNmg/LXv0AiCDVNgHu98tT7F+4PpjdUTtQpgugThqx
haw1mZkKGBtTInd/JfeFAUKcL2Mf9Kq3GfQBGVUX35CbRt0nGfrj/SdxNwJYpCUg1/FfHTA8C7uF
PNxGMG6BXbnuMwQQYUBiFDG44BaX0fq1SJaMoOX+BEikXFcM+NBw0Fbs7TD407YnRTqT1oiGDbdT
52SrlZ00aqGJLBCsQGP06rUzrbnUBL0U7UvjnPtEK2fWOueo2FCuhKxH419HeDJOCUULW5CzQU7X
ANCcfOmg3wa0j7EG+zeK9456V76bYwLVHIYcZ3nv6IW3Vr7N9G0rIGLOc5wT935clq6Nz463pTvt
4LGWNI9ht4JhZcvRLYva1PcgBPxwxUjb7TZi+e5696YLcsYFW4ug7jqUVmAWDMzJ9BWFbQD9sttW
6nPpnmVhS5HVu299/2f8ITrtJrJX2rl0buOG174i0JDJWuqmrpZEw2QUUy7QZF/ToBiTbOyIU++D
9i0tHPq1HI8OBqLomluPubjjlMmxlMSOstywjDgO+bXLqMpdAQCI+jVHKLkxXekwG1EIsQUYZi1E
j65wbxo3OFOGNxDULPcta++V6B/kjVmYrfGtohksGw/MktQGNYwHGrT8pEeHvXRvJc67tfXOv2IY
069psaV4gc+fKnxcJpFHg5gl7r127eEBQAHBHAaES71RjBVx37dgp92CW2cIIyjbSqLl5y/IFHSU
peUV3WfG81W7NkLSs11YbX1AFO5yBGe1GyE/43qcaGdumHN13DuwLJ0FfxYPcCd8QK6JV8InhMbu
pHSHVqyQQH3qwh1/s2aOqOTGO7hCueRi0JydHXA5Q2/mvC5eXSOvOLV7dxUnCAVtTJT0w0dPP4wY
45Ja7UESzBmwZujSRRqszFhekT6Po+xKWGMATxLEgA7wCbzWku+tHTP/piNUtksFlTv/b4n6viyf
eJastov2AL7XuAoOuZSfAKC0yLBHLM20fil7oQ6HRDWP7AgcswdrbUU3LMVaWIvBCvOzLlk1FmaD
Gz88MapthCvR50KyjTrmlzuYZPmua1WS33MHKOOP28NYG87GhzdSjr03L9jE5ZqvquDYh6BBca1m
vPgCcMkYmYgyCJHJkRbFuaQXNEPGhpNZ75107lp7RXkAoN7WC9TkxWrB1w7UnS7NGXX410TLLgxC
KR5lUSPjgS7zY3yb6akExkozj5oB294e6oVgbFVpnfuPqoB13wowiBve5uVOv0Ykv3rtyctn5FBE
dcHLb7KbCvZJdorp+nrr/wl9vPnS3JBgEUFB71w5dn6Wkzy3NoLzx0OY8fX3EkeSm6LO5co8KoAH
uTJzp0A++wByIEpIt4XyQA8SZC3RjDw5606qcBOSZaWPVArdMOffYfpiGXMnR/L8XZB3AomZiNvC
nyR+RRcQPVmJvK1wsSDBmTSXtgBPs+Bome+/P8rl12iBSUOWccReTFpJhelVPWLQ5hHX5N69cZSt
1i6J8uyiHIaD9UCQDdsze99qrrQML3RyAVSIeEp+ahTL0+k/DV49k2XHOCKQT4UBsqpwtjUyPcio
5ytFHWuO0li2+r0jrQfl4Izmslujv42gp3QHYiMdbafa/P5KPile05zm621NVpaUJ5mXuZZxLMyK
tGkV+6eiRHuEyTVK2ruuXRmtjkHynu6m12Ekjt0o9lmCtab/PJJ4IufBL5bNyAQu0dDcl9Gqz25M
HSSQOvZlqQER0rC0bR0cgZBF4jOHNfs1ZFaDIUJy4zftrB7OUXbr5E91eBKU46iQixh6PKuGE64V
YB/QcOuhg/fhiS7EnOD++2uQf/aH+DoyXYSR2avAT/q+yLtKIrwWiCgBzps1zbsO+tn710JuCH38
GT0FNYZgpivHsEGlYU6wIcQRagMO8c+RN56Itd1jChmhx5Q9udrfunkX5Yff7/PCYJr75P5GBRCa
otN5QKu5RlQznR5nEKWC0cBS9/HprG58nAh688NJT1g3l8NrPbxnEd6RMpSi5ZWbuBQRvt7EJCLk
vTc4yJ8QCQGp1+qhk+1GPBvNWxKe/ACfVOHWy+7a5inCfsjcSWYzi4O1XGJD9nq91LqUlX+9m8nJ
YJm+4kpmbh5FvFMt9VWMtrK0jtqz/pmTEVmYykXRxoqOYXgbVteWzpj1T3cQDWJAAioUFfh035dO
L8qOH2WKcQzdEco6bmPxL0mvEZ3gxjORIpXJpXOUrMBJtPEpwrG+3JMRIvXDt2E+EWUPpBJBYP/+
nfRrdzaeqV/6Y3rnJQPnpnHUBwIJvlbBC+2NsfNi3tN/UoPnQtjA8Z8ZyUPi7friTSnvaxxSoiSf
50w0Jf0g6VuxsMX0ZOq3nr6Mq5NDp93TtoqKqmY9a9tt1Dwqxa7SlhWRHtlLYUaqRStIBVZF+Ah3
YX7vGXD87EJbxqQnmq1WvI9tq7wnj96+0NcB3uim5Ntl/kj6WrVPHpr/XntveI+G69M8e/n91Vw8
Cb5+tMlJoJRlJPqtjN1NsBbNY5+sVNDi9HVUePoj7w6QKyMkmK/etc6JfqmMQy4K0VxEHwEXTUKu
5dR1DwXVwNA+frLER8naFqPp5T/d6WAKGAze7ys+B+LcUTrY8qiyn69xfTLqXRs/RjnBp1RnQSbM
Y+D2TmnNMLcp5XPL7F28M7ut493GVHMJVrdIdwTpzoxPofxYhHeV84SGHoP7YaaFq1r816vwDmVx
ZoWvsvlmYVRazhPs7R3mEqM+bzyLtI9MvR1KhlzBH81YjLpUgvkYB3c+BVGzoiLGSeEaXu9SjEHU
i46chaQ3Utvf165IwpcXvuztJTT+nIPnLxolmrX5TehskFz7b5bDl6tNKmvX09pWUkkMFJqkyGid
e007wIIZEYlAOnL4Jr1sbNLEmhnNXZfiohZdk6G/gGQwSEn+95GnvBs3k5TGEQBYj9Kno9ILujrN
s0zxlWCoFOwBM2Ttc5Zianvt+S8df18vPVmSsdeaA2yPz+ReGZZO/hCBmMjAMzXNG/xcNjSpkTMO
rML7JnmpMKFK9pl4pXF18aNT4KBhDVNX+eyRfglYphYANEHUhNp+L4XqOOkbUzM8Lqjrr6O8LmxE
xrdUEya6caRlk6eupbLPQVibR9BLgfERAKUD5k1Zo6HciJQYpOTwdbCwLm3vryy4MfRODg0ujWoE
A0YGuNPRhRNodWgJCUdovgHSM2IJcpRSQhsxZLR9UFPJlUf/HrCFJQB0wEdyFBW7chMXzgd4Kkxt
wM8QiaRJ0lN3blBpbfp5E172zCuQzLWfrsralp6oj1uGrUL4yc+7KmR2AWqEtNCXi09efuAEemgM
fGtevtAgov8ch7sYHzeGJWgM04RJ9VmP8I3fzyO01lT6/+Jc5ojasxTpYlBm0ifAtg0mAs2AQA1s
V5jTRgAe8fuLGnf/j4/15VbHdfRlWeZllghQZz5rT/cT+BFpJ8PCvWlE41It/H65MX36eTmdhcmX
Ads0CUaFKAJtR7tlTxs7KFeFfhMXN8S84FpH8VLrnG/wv1cyJgtA8ozKbeUI6VDzXwlTB/d208Dz
vbhL5YOhwco868K7Lvubzj95g92Jc+ND1BZeNswUr1/7Im5gVTeX2vLa2ry4NwH9k5TDAlSmSjt5
VYRYGvDOLWmWqAu6jfThWCGUmGC1+eQl6iUNtre/v3sUcr+9fVrMeDTTcR7TOcNEImHyToKSEbjW
BPkxnmmzbll/5Lir3qA4YverfNFvCxsC2tY/DrZwCjbNH+yhbtqFuopn7aKfN3aylOemtLLKBdZL
FYaej91Smb0ZNgILe3lVz7DEGX3UZmSkp/DFP9rrG0DfsCvRPthI9ayy8f1Z+090l228LRdYGdn5
rLHNI9nW/NGZ7/6igzqL7t21sy2P1Zmi8ejNjSWHkp2c0HBc51uxm6kLa2csI1tZb5bwVdbDU7j1
t/lD+K6fMVaNTlgLzgoRAPPcTefmM26jM3/mzU/LzWzx7MyeFythbi3iA2ysW0iC9vJ0u3qu968W
P9UxqTY36rNzjg/NrtiJZ5xT5spxwBTIrma0v2fWYrMJ5/sjbj832gENnn2LpxLODLfyTEoW2V23
Rl0UKxvokVhP4rRnzsST/+aVsxir6+QQ77w9WndQdHGdmTl/jHgh9bPyjIXcxpr3S2vV7k086H27
W6A8Ne/32LXOzFl6n563sf3yksyMVTNXZ9083Dxt21k4K+x0gfeYrZxxPd1qdrkGTb/DHH2eratF
thXXwUqZiat63i4SG23AeWgjRjnHxmCxdm3RVpfNCvujBSZlc2UeLNylZgv2EQe8ebQKZt6snbEQ
+K9iLtvy7OEumy28mb0ubjL+h56/vlz79tvvi3ZSFX6uWSZNjJ8hHEtI1kwSfTNVPS0WausIC7My
/qKp4WkPjQyDU9zRHy7Cp6ib18acalDqn3P/lBd3V27hk8/3n6j1P/egWWin6ONMkN3zPUh2upW5
eUS/HPv5QJkrUHDRGZZsbNXUyGao6eFhiX+1C49qFfYLS1+3vGBlrmdzNV7FEXIrcwPT8WGdtjZU
z75YUs0hDL5WXAc3YDtHDGYlSTZTNBPYY34wccODmmUyxdsp+F/h4Fmsy37hugcvWub9gr+RP579
Ue6Ygvv5PPBsQuoK89qDfFTs4GS2M/9dfI6eaGngKVjDuUZULlu57dyi1xxw3vADSZwX2HxVdo/X
JmRT3JF9FFNmhbekvy8gfPSkv7XPZ/GuM2Y4qaFyqr95AGhpIzMhmRc8WGJ7T6aN8uutW9lCYle9
rSG9pc0hw0KjoF+eL1VS3QYfsXlbz7J+3t0Wu+xJvc8WwVOEGPa7EM+MY/scZveu+4ITK26NlTfH
BCxcutUWv3XlaODCd5Jx7jqys1Dvqeeht/DENW60qbfIwc0PjI5will1/DBad0CmsSPvbZwFZWEe
+FsFzvmihvQnzZPaVjDlLncpXqqAvYIVEu0VHqvubFBmvy+gT0j9dP0ATkIfnQ4HUIbJITv0zuBE
ao5/iVDRj3/wMKhMCkJwScV85vYqaVkTE5V9qjWweZPF0L95il059033qjkDtLe3SFwZItEUewwP
F03xr2TsVFRRfeVx6DYVeDHKWNc4icpLRl2pWFtDefr9QSaN8nEjYPWim5hYozgKFmNyfAOfVqRc
l9J7cdUurFl2juxujanbEje4pb7ud8Hq9ytOmGQYVI8bHx1/1bKoKbVpHqv7Q9x6voWBaP83Sf62
rOosvjHcv3K40oqV290UrETlHe9L0Pnhu+K/Zw8NoyHH+EsCUypXulSf8ebLtxxvyFLQclE4TPGA
mr4CX3B6FZVaqN9qfvT8+F+iI+WY5osgQeO/YioXKoRV9O+DUkeQFx3i0TEzu1G7U0j8LwuLYrdY
hHm1bhXQ/glC4A2zQjdvmbDt1fROTuJFOWBhy571vB2wNRO8ZVyri6R5KZt6LUJyDvJqJvf5KqGK
7rYS7UUMd0tg7aJwkI1VLy3N5pCkORpoiS1oykKIXpOj6tmOesaruXKfNWnrZjOdATPjqjDEV95i
f9ednZv3bvNHD/2XGoCM23pssWJRVw7QHxnXsk2KBU6oNXbnV3MpEfcqR7Jl7ITw1aoT2woxZS/C
eaviv67HbK76rxS8KvIV0hlwqO/5zP98C+Q3MOoBp8FXmcRlhsZJXjHfle7KD0FYandjv3WrREuS
E3IbHxvDamXViBOuLHXhEDUNNKaHFMGhWXwbZzsd6v+CMB4P6xq2Nar6zozfZn/WL7k/z95ApuBO
nf9tB5oS9Hzn1RN7uH3RxBk5RgVoc56/ipvkn7LL3tJb4U/vz82tAT5sbr4Mt9ZfZ63eN8Oh+qDW
SqJt8whR32VYDLUJN9kYufrFKO2dijNk4NNl+eQvu1V4L6K8WM/deNnFtohA0kuw094Dd2bKs+Qm
XKpPPS56M5Y8hhpUDYxhb8w/Ji6ttvPUPFTtrEMS/EY5/74dP8um76sfhz9aOwQzsIZIAn5/40Xr
i01ajToxeHIPCyu893mucnTtoYbfpFGwCDnorlxV/V5SjlHg+2UnH1pSAsccLNm9CdxFie2WV9OF
C+8ic+NBX/Vvw2TbbIx6lQKrt4iC4jxeDaux01cccrpF0PBQDFxhLRsvTmG87YRDmu4wcxDTYx7b
WH2PTuLNQ3Dv0tSN4r986xJNxeEejfI5zq8Ox6TJlzafyxyYejLvj/qLJJwQDa0zdtpCd+8seSFn
OGqfmm4fFfKs1ea+9VhaH5rHelym5iKzltVW+wAnme8hu3LT9aOyFX27gHC2DN71dNuvh+qvkd2q
0aHISBHttlgVyWtWPirRtojtIl6EymP0qDd35bOz1AHczhQGDqvY2oeHczXLPVvL3suldFs9Jant
AnFIVlK0lYR4Lrk3qbZYGSt1poec3rQfEG1WVvFBv29tL7FJsQbmYAhqJCgcDo+paId2Hs4178PI
XsxsMbjrpllXVshgdFW0MxVvz98/9mSY9P+/NZQrNrWpgD2ctC+HtOqK3unUg+GKa5kSWH/32xco
QrMWnGNPd1ANMTg3BNRxSUbCXYk5adxsmvJVMpbDgMSB4u19o0KV5FF11blkdtfu8dJ65Dgn/JOV
AoGabAMrHygugUftRSGwW4GSIEpRDEnw/GBqQn5TO0ACaYsrHTn08OTiuZhEdzVS7xr66kJUzXOM
091BOQtmhZpHvnB7ad6iG+nG7OYXXdCvdMy1n8FS4X3Ko5InkfIHnBMBlF7vxS47xDjVR3pPJ8Ku
hy0GQ7pJwx5tCvNQj6qA8R+1rU66kZ9MNV+rJUIpUj2Xk5MEdM/htE36ZW4sS8MupD1WNrnH4dWe
cnlfmdZTWPYH3dfXogwiBAWXRZJ81HU2D1c4BNFzlBa9Vcx1uIbgDNtePSLJ3Cwa/UkqEdEvkIJw
WtSAR2fgB1PY5ZBSRUb/vy+yaVVBQEHzilG7ocBXRp540oItktypTMyZDn6ibYWy2+I5m72n4YJs
1ckOGsQvP/prIJWnv4lgJFJ4B9ecZSbwr8+VPmLvSSP+H2Hntds6tnTrJxLAHG6ZRCVLsiynG8KR
OUfx6c/HtX/g7OXdaANGw+2lMEnOUDVqjFEaUDD1ub830zAv9c6MRmkf1nY1bJOa8DRXLUV4HUYW
PfzarsBO9Os2nCuc1MP2gJn7qvK68r3H9rT4TSH/hy3/9+6O1bCIayK18CXT+ZHn6MFNkvphpR6q
AOFbmsERKZwsr2xZ+K46ucPrnnatS2W0n0Q/kF6xd3YOi+9TAlUrCmQYLflBCR/VzsAEGKFcaXoC
MpKKdEmhPYR+w/xRsDVtOOtFY09xg3fti2m215xORb2UASx8ZQNZQkRf+/um67zZvNmBQFtvA7dd
kimJuvKc5rQ6fg17DuWk+AWi+oeQk7jOXJYIhBSaXvzIOJOqzaWsT4JDAsdcpnaKA9JENnG/2DSV
+eAowyuWL6J6TgfVn1PFN2rcpFg6ye2q4W1Q0z+9pLWKCk9qSudfNp8f9lHLtFnGR1yM97GMPv3H
YRgpUpdNq1DeK9J5Fp76WIPTnLmNmcOxGqiLjutcFfyb9BXQ8iHD2qimEC9lzX00IKLKaVUYqU8S
PR2m3wgVP9pv/RmbtnSaZVzwjf8HdlaDfoJPP4l7qc2sjIkiR29J7NbUY4Kvm7irlsqaTtfrk16s
88krzW1Lq+cu+PplgS878N9TmbvDeHD1QGGPqvDvtZXpMYKq9lY+qMBLogO4b2M8AZbym5TmDxn4
728io1vOK9Q0lLx++ocMeZlIWWZohzarNhUuXuP0JiqfI51x46sZvU1Rj8sM7L4VHWKbwqqFJ2Xl
6TP9RnZqdB7yzpmMvRbeS8qXYbU1DPDQNeKDnDxnNLTAuFTajt1ZifAI+BwmvxtfacSoipdBeDaS
bQLVvcrWQfvcZZtGd//9Pi5b0I+LAzBENyvR/AVt4I+Ez9CSucMmHQboWNgiPNjq9t70d1JnOuiH
LLX7rQHrz1x52ZnpRYCTBVJQqKDajz2I9aNL46q7nW/n3j0Mx7CBNef20nP5BaFTt8LMVWtXnh2x
2oxfqbhb2OLowLEeh10HVSl8Mb86zUaHEOwEdSMmp3j4SgZfwowcX6iXqf9lw/gJq/4ZMsHAYo1l
LgR76e+5VjfinIy0ATmk8bMs7ZOTUX+KwpOpbcH2U1L0erXN0htk6PyXQ50jcnkC//8J0VKPnJwg
CVUOjwdnoR/hkmLgrTiN6XBRtetN2mi5n2l+ZLyF4rqAVQK+HELiKwsOduVehL0yucN4CYSXmNbc
zbtePyNDWImfoSBbSXFtzO2Y70xtA54wh44hbNE0ZOMO0irQU5psRkzggqO82vbRIa129XAPWdVQ
XjIDuivUXM1Vqm9IhkuILRwbabJu5YleXZN6H1SPHab+yQY2gSSeheru1u/pOl/HhyLYlIIL5cKI
t8p4zKv3W/ikhU9lSt1Kui8BIKV7uab6e5HNc6ljWKEfGmiK9VaFBxt4RFTISUnUsLG8IT7aQde6
FEe6NmVOvRb91K0xKCPxS49DPlqJupH98jXBBlw/xfopS16ErrCAXXqYX/OeBtid5NbVvg432YAk
82FoLzLwb/yi4Fys3g3TYzgeMv11NX3O02M3f0Almrod7tZ9eBlHGLWoUq5T8BBop1k9StVenR77
6SxEX53wIY2HYbjTgkdeXGQP+XAUzbM2nVNi/mjbhPtQ3vHTR76Q7hScN3KOWRdL/kWWa+xpen2L
fAULG/W4fOZ01lQchLY8aRYL7EG1W94utg1FdzDSIz9Rv0s6u1dAuTyNXKTyb+olnuDiPtfQR27n
qDiI8z6t30KeQXpSwk10e+RTuC+C+Mzry+xOqPYwA2l1x/+aih9rkOU38FHC7C6gb0K6419n06Pk
N+87dTPV23DextkpoNeiude7xpKHO34bTkHvFKPHWCbJ5ZcmBYOQd3IDS/mOXCbMdkq6lshSUPNE
fjptav41PVZI0OetFvmy4mf9rqn8Idxn+oHBm+Umj7ddTUjr59nuJu/ybVzvReVaA8ePXpDuYgjt
w50u3hu39Z+XLxdRZ6dbdkonv54OQna3Wq5mJ2vHRD8SH7fZqel3gWLJBuQFq1k5mYSfsy0CxU34
IvqNZN9SB3ObeWXHmTsbJO4ORrVhtOE1OjWU1JGpH/D4Kh9upyeVdqAhDLrokpvIrlHaGq823eXN
FH5Wdpd4ZrOW/7zZUJ0utTVao6FjWBGO2oMAE9fDBrKUPb6AN+bIduhrCe1wBZaMkZKnTDZv5+8C
wTvYXLV8LAM1RreWPe4qA1AqD1er3uH7Y9OF2D1COebLaRplekPlY9c8JPQbXd4XGG6ReP20+c/o
psrn9fW85YrIepdRU5ZJHYUPxlMhoj2xLakO94rv4XbptRsh2BqcW2iDJCWYva1shrYMPEREjEuj
VUj2nNqr2Sk6TBot9g1FddLM5RNY0YrF0FsQ3BWdHWyFolTqVCtHE5+5IxPFFXMvhEACbACIuVK3
EC3u2VC77AsRryNalmzQG95mcC/H01J8vPD6m4reiW9bRqGvMNSwBHUZJl/Hk+SfmCZZb8WDMxTI
b+x2Xi8PL8Xc22PsfDxToxCcqCNat83O0jTIoPg5Mptx8bFvk8XbmTtMAe77f+aOwfMI99zdqCHz
WXMnuMcElhHNx74YN1fOBEr/PFki7CUD6x2eOOfvMtLMgc3DNzMcbjevZ6S8oKYuk1oafHg+zGUo
pMDKlwB4/Gc2SJSSBYd7MMJR4lnRCLS0mTTatEzHKcJuxOYRsS65FiaWSSM2WDi4ias0GXc1mpal
6+YG9UZ2Q7kiP1qvKqIAIDabWYpOeJBshcdZ2bnmgAjydyZHa7piYTFOY7Lp9sQIY4CwaM+85Y52
nT3zJERCeluEAmPNnX1kwbTrwjOfjC/RqintYJsILKG5hQyBxYY7gs6Y38UInMICglHesCcZPm+v
t1eZ7guNjbNCvFPbtaFZDTz+wuY7uWB54JBwTLpkCbbBg4ztPnPb2hvJcoiQ6cOGS/efacxTYURM
Qi20g8lmmPxENTWZ5X+5A9Lk8yhajN4/aJjI4+ayVdDBZjmP0DlznREKbip2tFDrLY8ZkOs2t5jb
wLcLGUa3Fj0lMlwgH28LRX/Px/ORLAXGi7Vph1xgsKfP6qXpl2cDEtm31qzYYFmr2VPeqhfeFzwa
sa22+DgiiNyoOW33YJxaEbYks5VVlph7/EUMqPxYK4mFaekgk7MNRMZH0fOWF3MBzB1Yz5QcxNzW
4DUv99oRFbuLHVmxE7yA5K2Ze4f+bc7t2xsfXFTcTsvYNpu6cPhYQdzwRYxt+KTPBV8yUJ58Q44m
Wdln9qJcl8N9dtv77tTeK2/KW/KShvShtQ7xbPHTXHiBiQrrbdXbM6XU9sCDwqwxc/krmdjM/H9g
HnBrAoDAiC4dL9wvOF58aSI8gW8pmq2i5EE9UW3mGAEDiQdWizaB+dBdZJU2Ji46njqAm2upqtXc
5aKlI0F0knVwd9vQr9VLN2BqnQs7YKcUFK8skLDVwbzjIEEl9tBRSKbKaNUn5Yndw4nXoi3saM4a
X8QN1dNdpVmpI9zrJ+Mpu5ZPeMI2g3vrrPKzpEXzcwfz90aR+HF6A3wvX9Leal4bli2OS4M3obJg
gjO4r+S1rJxGs0W2l636pj9q7/URO9jyc3iNn8vP8SH8EL94KUK33rCA7/moii2Zjr8sS7asj4EW
S0TB3JfAKjpCJE/GR1xy0thBURJqTP2jwvMG7sPzVjwaYKk2HOFQuGShp1FcM9GyYqNqh6Olx0tI
TdIeCbaoUbXeaNFayO381D+AS6NWeM7gTlPqjHl2rFarP7bHm7ppA6+Xadfqr+Zjhf3/duEerrbd
RKOTO0HZxMdeReXhqKnT8GXhWsK82qIZ5JQxe3F5xXl9LZgWoHkV2wLVcsmq6eIOEK56YsoBhH+a
n9UWBZHVg3hZhU4y0GiFoqdNXXT60B/MFx5ApSAksy7S0/Q1fEF/00e/7V2z9VJz3TvT6Kyk9YhQ
JtqkzypuDIrlV5CkDCvRlmphjbhsqO8rNgRt9AZOpKZcK51PE0e9udcuE6BfS/htd9kOULDmfMz3
+am7n4nJTDdU3qe6ReJlVbUnxVYWtijouaX2bLpYaAydV9PdRlv8FFaLpGlB/XEnpGVNcG+KBEpb
MbkrDQs93AreI6PgrHlvj7KKT9ouyZ6gECg3L5cfV/AiDgLz6uYOsz9ivIdWgW5FN2T7ODfTlsmG
4IdKf5a3ym3H82qE7Srfjix00Y8oZixNuhdiXvKmft+Uj7LeEDk36OVutqrbFC5zai2KB3jc5cxt
oBCPxGuMXCY/Y+6krT5y1J1Xgq+XyyRJqctk2jMVnozCVeXRf2eTrqJNLhTfyYT995SLLqzcB3A3
GrZfMqxiZ8IKaiX4Jb/UtVMhsRNsqFHMPdG0pcFmKhqdq7JMV8dRuHTjO9ApcihRAzMiOHJKyBMa
THvvxvYYEoPxXlskEFU3qAknyRvoJjAv8PZI62ZixmYt3gC1faRpq8GN9a1heBSJV7J1EzsrOkgR
db11qdIUzG9LX6m2xXSog3OU7cL8IRWcvqhpTYwqzp2IEagw43M5urpGA03KEpYA0RMhS+h1kyPX
1MgcuosiDtcruzWtDi6Oyost/Yvmh2vtPLw4swKdmNnuww3hQ2urg/fwaa+E9VSt5/vFGTyxs+tc
vJmlV6I2V236paqcZc1FDq/46ZSiS+1CTQjS7KK6QqC/DR50fkrgIjp0ye4Jt0acxZeVhcI6HOwI
UUBlAc4UA1o2nrhgNW+YT1olNo7xprpdq8ItlT87xWiNSwHGzu6j+2jHRdFceGwd7jLNR7ObwzJW
H6Vn1PVxy0o9z9VdFR3YDITuue1cWfBNUuTcrugGErgmO0htXFcYDATdNqMfsx0226m6H0y3DLxa
JQlwBRqqShyTTjrsViKayoOgR2BtHyqRrer2yf3iQVC0uG5aXFliOCzU3nxH5Ziam/Q0smaD9Uyj
ptlDVsb2SDaZ6LbGSifY1uwwPfaV05Wti1um0t2Fx5W+n7VTR86W7sLkRZkeq9FflXsej0YzofQg
aede3ebyJoi8JkTjvjPjnbhaI9YaoT/lm0rcSYlqzWPuBcNdS1UpdRvJUwh3SSJKaMk7o3TYojpT
2md5jNE4TgJOhfEeoWZoywS1z/qbOKHXf8I2v+HI40F/oUOpIZEtXBAPa7DhlQ2mfHkzSVcIr/nD
n9OErSLkd9pJieiZrV6yBWM5NKLpHrM/jsgvI7U5QdSr/la/mDW2FnaDxp7ZLLkILDlTVmQOR3jS
vHHmX+CvkjZoZIhrbF7gtc+vAUG7YOWcPayA2BuiT0UYD1hiF8jDnbJHSGlDpb7xGiYqkqTWNlfI
JC3xGuwWF4sr8zZg98OKvXRu0PUEO5wdQ6XPpz/o6LE8GtBxfAqv0l0u0PDY7wm1DFg1Du+UOwd6
t7J4StPTyukNj8VwK526tQM+K/aWJjSCFReWRBpPC9d79RRyLLPq0HSK9g1iCdH+aFM7zW82K1nA
/ihwOFj4xFrkDtgSTXZve0XZlNphTunV6A3kUSI90RxU0fJtzaHRgB+ka/5eEvuSngHp8S4wOjb1
3slKO1saH9yFsLtk59Z7rEtaU50rpLeVK07bmuLhcJZ7PyBENBY2UdFR0cPpIFwo2x7GO+BczF11
cnRxU8CQy47xs0gwbcJtvT1okptT8c4/1OgykyXFS0hgAio017Lw1K9qm2DQQmTPwg8GrFO8+Xt6
ZbeSZvZsMrncyvfJXXVn+NDogeWDyp3Up1xds52xcXK9/GRs4ulOwGVH8gzJXd0wpvKKyNcqp60w
znT7yq1FN52dZHSj0I9FlwO0h0CWMNNcYiIpsIXKVUuvQVw0O8Ny6JFnUXe1ypW9IocykboS0DnF
Vz3cTaNPf7V3ligxg6o8CQMFaKe6rZOa2KSzhMCeEocZggakrtfIBSoSRuRCFBD3OuXi0hFfWigM
2pb/EA6UNpLCkhsgupQmxsCbrrFTHbJr79e+toxW7Oji7LKRjR/RYwWCSw/6pT5mJfsGMTGAXmaZ
n4yK/CYHC7ID4pbUCT8mNv1xw2ZRqsf6qGnrJnWWMICGwOtWW7NSFMkVedFXjam/QeuBraIyqTbT
/BaFR2GgA/uy4rrJD4tzKb9PB5WxOqHqR9gxNTZSaQTJZeJRekymTTYta0rsHIX5pJ5yCEPcOe1J
0Ais7obIj0drBfwdbZJsZ7RPubautePY7VQJBdMe6W9727NvTcZjp+2T6BFp3NKyV3mW6BN3rws7
VoRx/+/Q8p/eR/+DXC7uqzSEoSmT9AO5nISh08YowXYR9kLmia2DEcI92FLsx1gLWcIpX9+8eD06
+DmtloNGX9ef81fxik/pmkTsrjgTOrAD//vA/vRK+u+BIUHG0VumCqYuCo2fxcF5tZq1Kkm7C/wR
hQ55C6xswdju8EG7WYa6PHc6hRyygEjDq8/1NXwYIOjRB11GTmihqJBKOlTsbrikXdl8i6uMtdfD
vw/zb2geWx7M2XDvRS4MlZhi+Y8adDKYc90rQvlQOYbmwX1Fzs7C3o2/CBekH5zt//sikHg00gLN
s5aB/BdFXG/VejTkG9YYcBIf54fyTNqbk00TmbyaNCd6B/Ts3nu4RCJBpyXTTO55fKgv3SvxqiDa
7IFRaaOebrrf8O8FWv/xqIw//MyltE1bwR83QdRWchqIENLGreJGYBjv1ZN5Tfzsqp/UxMp/uRf6
Un34t+/7UXuTuiCvGxnzJ2GdbZKTZvdr+Z3vrWYn3B4Vu9r036MBhVn7NkGj729YyFjybvKhG9+B
qe3hS8Ybe1ussXBavTTX+OLClnpoSmeFG/laNTwtsaQXq9jVTnRHbgnvNvYo1vPLtjizX8B+vS+9
/Fhde4HHTXxQXFcn+UVJD/qn8BvH6u862v/NsoU4/n83+EdtY9TGCoF+nF86r8TZ6ATptSMEna/9
hWzq32e09M+3l6omnV0xxpZ+EtTFqo26JEnyi/xck7me4XVluFxYK6pq38b3iEtRZN+oTWuoWcD5
YbJaEzTrt/w+3AlucKjZu4ND8wBtzZOPLNvD+MhGHbdUEQAr8vvxML3n1+oyOPVu5Ulrdcc6dm7f
c4zu12pdw50/ZJPj0zYaa6T3aAntxNJx4GV6fy2oawpbE0yRLNBa2hfLDjZFUGw7zWkNW+cTHrtL
+9qeQZ824m7a4yEj0013Pzz05/61uGggH+Jgpa2VfOIcC1gChwZkh+uYJSS5dv8tsYjoAjSsWwLy
2Z4/oLNBylGg/3DCkEKCvpkOQBM2RHb/VpzKO8FdPU14hwDpfgHnATu2oR0DHI5209o3COJwgsot
GPq63Qhe8R58nvTX+U74uD0PbFn77vv23L1ViB6uApRu/ZEcQH6EvU7T7/4zuiFMtggc2tym0Xs0
u6RmpmGLj8iISfAU6E6ShYotDSwieuMDouKpZpiVJTykH6ADHzg3gabwkbGf+d23chI23Xf5MLyZ
GE68EIG8ta2TbEsKKKApz8KzcKp2ZMrKTnnPgdadbF0cqi00dB7cfApc5V3ZVXQC+hIPtFiRwJmo
8n6a38QQo0wqxBSxlXbbfeeSVT0Gfr4G370oe/iB5M84h8G4I6omZde/8kv6YfisrhbMVLdWxRKh
jn9+l+6itf5Z70pf3Cxz5t/nvLmccv+zo/zXlP+xo5RN20tFVeeX5mG8kx7DXeXRTux99d4f2FfS
MwgtADI4JzvuWC71m+lplWAEt1Cxy4/53IHAfqcbiiL728k8Z/e3h2Anf3VnXFT8aJeAXE0u9iav
zUHYwR28FDaePh6TcS0c1E114HG/yldll32pG/1UfGUH01fWqyfNrv1xp29IBB8Uu9gUDyxG0h2/
OsRHgrfFfg3u0r5wcVI83nbdGZMXb3wyftmD/pQwf94i+EoCXtz401Jt//sAkooORoXOHlQ9t2/p
HaHmWYAEslce5332iTGQH13No/KovKl7gGCgRsmO8J6iGtA7sWZ37/SWzC5A380uvg5P8Gi8OrDE
NyomdzR/2TZu60yPq3X5IL51a+XO5PK6OzDfu+G+/szwj1Hew8JqzuNl/iIh72pLeF+9/PtMUP8m
lf1nq/2vy/x5llVpWKhTIjATnMkz1iQjXnW8aTZZzbbzpAMuPzbtMrbQ8dzxo31GQuaI7iIh6ayv
1NX9xOl2VWADGtv9nsohB4d2p27ozW1BzfQkVB6GnWxwovFNZ3iJDu3TbwJg/Z+m839fxI/pPEal
roRBl1+09bDXWGgnsuzQ7SM64dmTg6iKsNYZtxjn2Fj17XJfyTgnKw+ZjrO6zjRCs0MiepuI+63c
fKCesPFf0JEmrKHrwvvXPPMRsOMCNrra6E72rG6Yktctu7QtvEBR3AbHDqVO4LhoWvzaM/zyod8k
u8dog7PDxrj/jd+v/VMU8t8X/eOQLCoxCdQqzC/So+jIXruLHiAR81M+LsQPQsgWUHVB8NnqqVM1
JK1IXSc7MqyA0wOJck7oMr0T9+r35QcSK5z3z8FHTcT5DCbGlgv2CT5bvbI5kskmX8X5tqkv0Wt4
KXfJYfXCaZxdlbtob/qBnbyuXkj34SCcgl9W4x/mzP+uRjoVoN+TMf38EXJlktTXQijFl+Giv89Q
M1Lqi3tBs5N5z+6EbxRzVp0d6udwoYIXNFjBZ77pXttyo/wB2uL8TOLYjW4PgT89/gHPGyr6BjVT
q/wlZPvBzvi/ZYXDiyzSwlzCZu3v3SPpc70cTXaPYS+56TbyiFt1N9gpu/yYbOvfvu6fsgeTgBw6
EC15JTS4f3/frcjnm1GwAhAlBVf5OH/g29YsyUOGnK1fm16wRgPq92vxSSV69iOH21YeQjR4pS3u
miNRgb7LvOhSH4rjcKzP+SsF1faVrM4HeTxEx/oan+kET4QxED48PhiR9ZRuRhBqO/B0zq/7GPoZ
qM822BunBmB8KclY0/uwM+3WWx0KQglwucYN14NfpDbd6xDwAFrOXn+fu5RYWWnFXTaTqToj0cqn
5MW26LYnwgKySRCn6dADIgBI69sCVOO6Kj3s9niGdCmgJpNbpmx1WOvjGZIsKQAvjSAOBvhgLbk5
r9Fo1YYu54vpu4cJ+O/b6R9q0o95+tdz+MEAowtXmUVRk18A9LnI9FAe+mt/xXlNv4cmsMm3gROu
cZrfRZdpF5yGp+692eH0ta2uIA7vBCIArspd6QNOwWU17kbBQjUMj2g+/ftYf9Dq/8xRGO6oyzA4
VTXU03/PmZjGVHOk18VD89wwS8Wnajd64UnZxcdfvukfkjmcGyGdagry2P8xXU/bQlmp4y2+kKnc
F0cj9NMzxf5WdaLLqXsEYK+PAF/h7RN05beOjlwSF/LzoXAxyH9lmaT/z434r1wSZ2ShorNidrnd
DgGRXQ7LA9v9K+YDWe7h0UPp9JY7am+LZFbIdU17KujQblOoo9HdPPrh4LWcXuOa3p1RcLzpOzly
w/hA4Tia90n7VFf3mnIxm8sowsbxFjL+bT/3J1yQSphRqlctVLHqs1m5ynwna89B+dLdodSLAddu
+LltTHxe51MnnLpuW0B0mpEWuIIKI2/HtycF7v3OTEJLiaqAmbOBELfiE1YbY7BNPFH0TTM6WJam
oOgfQJ4gu1DDs0edAkZ80iBAqB6+P6GxCQCyc2AeJ+18cbYNg6a/67J1Rs74xdQPRNhpZX80nbyi
OQDg6S/8vh/sxf/MPNqQ8jgkDNBMeZkv//VAgixXhkGuk4vxTVe+AWnrQxTaq4ce7c63gSqVMhuV
Y8oqYL8TGYWlSVADXPq8xsqWInxCbyCLFu6JvL49xKfpjmJm/DmrnvIJV+s+pVgXO2Bm2XnGIdBJ
n8tL/fTLpJb+IXRCAvT/r+LHHq8pN1NOsjy9QFQXko0BZCSfR/rJhid8NVMEioAjA4x3u7/rv4cc
4N+XsSGUKfE4PSbW4ibI/ATPVBjfX/3kL0nWQDbnjNkuwSAJd9/nsNgiHamZJRMOaV5ZYvN3SYyN
lm27djOtjnDhGmWvt5uoPaTy2hNXuGFtJ+qNyuZGFFCntLhYWsOfNekprV7L6LSSD0l3avSH5J2d
nBIbBp/ya7faBzV8Dic2N9NrMW3Cdr1UD5A656dQXzcC0CalL0sZ7EF1JggIOMEK+8R0SsEjq1Gv
K0QyNzuHm6T4ibyLP1pkx/mjnnyluNKY+7j22wqSnxvFF5ovDmz0WFJqd1Lla1iE3bZq6AMx3uY9
4lssd+UrQpSg2qqnzrQG9TdJ/D+AWSayQo5LfCMWz4a/p6FZhlGhdDgvBpBIRl1zKgTVM/YJdSZ6
q2awRXM66EpzjDtkhitpk5KWmrME+6W4T1LKI0kVH9twX+rxLwEPPtP/tGnpWHGzYYkSIs6/B9fr
WlxVWh9fbt+xX0EHcuGhMq8YAXXRiEKtrh3hic1Q+BQrk10IGybF1NpXYV3RxFty+wk80Eesktf7
JjtCXQqnA3yaGB9KhZpg+Tq+KigdsJAeFx5aQFDVnOTVwsLJMP0EPhQckno53I9ffbTtDGiVmKXg
u2QrL1O+QcK3Ml7MyoUhZRjuJvFuX2jUyH7K8UwvvRXFhdjrAfTbNchAcmlmR6fiBJhSGF5HHlFs
5mKTUv4iLusRrTiicC/uzCe+nkyqyh7a9KOOtuSgUPjSmOKArT7hsF32x74/ZuEe5mEQfUWVD7ky
W+iBrMNzlT/TREa0Zd1iIHrhj6UX6FDW3oElDJXalWgbn2XimgK2TI/Yj0oouSpX18+oFHlxY77k
hrvUX6HA8HJ9be64HTHOJbsCPt6FvJi4Se6RNeto25PFDLk13DY99cqFy26ozwCS9Sh8lWO58mcD
/1fqWC68RpVc6ItQ6dY7quTC+YLupjzGkwujr6F4ik7QLkExOZEVikBopxd6DKwabat0x04lfHVy
ogu6Q0zwEp8lDKZU0c2JhwDqCM3ab0l60tpjYzpVua0Iil4HF33fxRwRJ0MW296qLa6O6uoxpzA3
PQbvfeABTZiUAENoh3ZOR4jYDlZbzQsWrEJFdbeu7kFTps7TOr+/APULT0Rd/UUa7PZTih19Ebp5
1RrnpRE12jNWuJLpBLBVaGK5lwwPSgPh2K3bgXjgpJZ9zdGnnjhA1QkVo3GjJo8EAbTiJtWgVpYf
l1r3eQo31asvFIe5X+papXEmfON37X3Z/3VkcGjosEMDsqEYrkBAxH20d3TU5M8qFvW0QkBZaQ0r
v5q2leSJCXQPjnWH6Iqrx+cV5ooMzBE+dvfdmbm2k8Mt6vrK1t6psUFq6WjExbzn5n5rxLrv0vtN
PUbQDnM8X20CSsppIuANdXDmE2xxddshQxIsgTOY6UNx0aiBc8gYERKP0P+s4oO6bc70zDe6ZDfD
TpVPMtS12JVoY4EFOfoJ8slmN4Rb8pMi2ppYlEcvI+Fj4LTt7pNwwCh8anzSu/HOsBr4fJTq4aVT
1Cu3cB/SRcdnq5/JVxC9hKDAgBLKpc4PKTzjdQBLVqS074bcMgqNXv3evy+/66/wVFRCf6i7OwRw
xnOmWea2P1E9Ht+N0IIGGPoSInpEQfiWaANkvTuyKlQgyc1WfPhELeSaEArdPc7CVPgKjsFQ3cCB
4F4H3RNu0x8rtge6YMMyuNGqOKIb9ZmalaH4rfAxUNGkIQhPPtGoLq6pg/OoVqG/cCOyd0rbyaH6
BdU3fttwfxznjVIm2S0YCC0w1ihPquYb5WNNhktHyenmtdWH2TjR7BV4jivunBhM4lcl9bNo8SZp
2eoUl5RrhR3JCtWvX+vL7a9Q9Ky2tbSOBC++M8Or8SR3e8KusiXIZEHYsNPB7dnXsETp3DZ3x0d0
1DTvRBTdXLLvuKFRsaOYVjE5yJKao1S4FOcqOD8WR9AAeydwpAsqbygdQr8eMhpDbyRz8cWjMFKJ
dEKhwKncN+UJnkOv3osryOFwWH2j8Vf0B5mSjaizMX9V9SNfon/+EilpS9bzPwH4f51lP7C0Qq+C
Xiia5CI3brna9wLmy157Y2pspJudfjdE3uyyJRnPvorZTDZIbos9/LvoI4ZgOMGbBm8P6xOO11lI
+cESqbEv2LSu3SMZK/s9gtyZnQjmEmV29hOYG8A+hm1EQBhO8yl9T6IDindNzwGEociHPlpVDvlq
fU+5vsfmBRP2gsPOg7QDl6Gmjpk6PW0o1g3YfLrXafyAZ2dzoAnEqOLkvAY6lyB79ehg7RVgdAor
0J5YTAHPHeep9VC5ZrIgL3D+tZOB1UbmxK3bP0PAiR8y9mrImJMTI6E+UZNkI+/5GPPapP6E2wEG
87on39xO8NnmVjzP3IlQPkeW+UgowkRaiWCm4FtAN8K0M6vT/NgehzcweBUgMsCJzomQvGGTgck7
QQERAbeNRc0h9sqapWZOhCyzbwNXy0tloyAZ/0YBW2q7oQe0IASPA1JouNRVxkR2il6GX3o2O4q3
50L6zS/of4MyMlH0gH/qoBIioL/jnogksjXKOb9gjbpVvlt41fOGccGmdHpXxY3PCt+lO9OCwrJb
3X+0jg6eYF4NZ7DiTeeHB7hbsjtfx+MNctFjgj/Qv8/nfwCjGCJN8pDB4R0t/6xNhm2QVfNMOhtl
ew1799dWeTIoQDQSDWoguCYlZX/ho7091OKzCYdRnmILuYHsk7QV9VMD+KheUyg5wJAS1Q4Zinef
YTtfWRyCQ4+89f9xdl67jWPZGn4iAszhlkk5y7bsG8G2bAZRJMUkUk9/PvocoG2VYQFnPFPoqa5u
UeTm3mv96w8ZzigXQheKvi0z7zRgt15hTFd/fIOv1uZbAyZGdDV5ICbb67Rc7Qz7bG9prTxYGdzW
9WA5nT4NPpYfH/vdZYGBLB4E8T2k5N8ZX38JJjN4Yn2Y8vZDz2+XUO7LLNdFnnPj9tZA1EMYKDDM
RATaYnd0XApjxXseVQtt2m4H6Royxjwcap+wdGx1Hb3d2/9/aed+XNBtN9CmVlwUFy4onyo7yb2A
mWWO4AWr0wDE2OE4cwRXfvKktTh6gGwpDqGuu/dsB26U6H1vzGXoUq+rApnhxvy8L3kbmdfAIomd
CctoP07dfBO94Fx5HDxlU2PVeA/WoHLEN6I/QInKyT2oVfu3rcX2wMB2CKjG0HAA/3kBsXYMFS0m
s0IdZK97A0BgzDOJlDGTTxTSJxzcG4wEbdFrGnz0offa8eI0Izzl8m5adjaCQqsVNvO9rJkpbuiX
vjY/DcADVffiy365UJ8KJj/1on1tXou1k46VzL+KiwtTPJhjkRft2hcYYzKWI3dW3ZdG/udJJGGG
SLAlKDLOTvrN3W3IEJHFUxdvKl6sfMl+3hAbgNOBS2ETz6TCZQSMIB5qSFy6Z1yxiIWf9TVU1rp4
TxTxms4c4WsIwfhIH0Fp1stzLg/KpBmepvqixtMBPzJItB3yGdoDLFzt06lnv1rcRqiv1qA7+Qw2
r8xX0NSAmaLgdK6fKkx+yqlyIEKHFD34hn/vWzfS7/9dWqAtIuuK3DfpK+Xk2yvXhspVieqYWE+S
RQNEaK5Sja8lDB9muqcXoxtBmaTYO0J07mdT2gPcyuAOGIhzDwvon2dgEbpBCCNt9y0FRyxOea1e
Uy6D+FJxdd4v9+bmaj50kD2zD/4iwU9MW2vnVSAi55vl+FGd/aM8JCikxC4j3xIBEz2a1hJr5HOK
fGuXytNa2xnps5CQxpGSWcMCNIHqBpU0Z+SR1YFbJf7+QQpdiWk5hJoHbWkQFS6P5auncn5rhHfU
2E+9dKKzj0b77CDtX2tpJgr0geNjMu7STWj1w/E8mLTlKq7pJvq5OAZKFBRhNatURwaubogm863Q
ZcHooH0oXnJHaMmdgGJKtyUujGJWXTj3GcJ38qoE1sLKKF9ecAOJuwlniIDXhuwaIIztq1Zs9yco
mWeO8oGJbWnj6tEhvSwrFl3a1zumOBSjGb7rhrEur6+GtCaFQ4JCydQJsS/Hiwz9+PyahZtcfdAy
LPHmebywTMCk1320DLu13GV+rqAlc5G2lSRCGSA0Ww1OZqQfGQPP1dPiKj6Hx7GI/EF+tMo3ePVN
obtCNNKlx5qOqsjmJ/39pH7E9fRYeXrtVMGuIkNCHBVXzyxWMWRta3TWPhAuiosQLQNOGnthFrYP
JTP6QMQFWZoJ2kSo1uJ1jpw9zCYS2TDFsNvPKnnVv0THUQNqFCkn91ocvVaFeXfFQGJ7bCcncUmo
uozxCuKKpnnbJw/USJI8a4nDMNB5eQ32XuJYkXdwjFnjIqo6xT9uok1i+I0XLCWYb+9x652DhwoF
ku7SaRroMpg1i15yHUjM8i42NP2eix9usjO4hIVWqJcnQORk0mYet9AUM2A0sBa0dvxWl2wN6/EE
hTEd1vEQBkMMM7729enpcMF+L2BggdUfSWvISvLhKZhCCtUgqMZve8zx8gXe7WcCd/eulaz/3hB+
wWFRELMRIuPFVwq19c+tXmCPyMgxjDfpLpNmsulQL0fwrMiiYOoO30V4Z6OnommW1puwRvhSLEA+
4B3hSY1TW1S5keLsAWmTvtVQCVLggNiGa+kxRCByHoNAw+eV32o4aYFDRooEU3tDMw1Z8e/v8tvx
/eO7yD+/S6Xo6eVonqMNVu3ryFMfOs+IbFOfSFtefLxS3PMUwyvyeAAFsAK26d+GVywgkGBRYGGB
8fcFWT16eLPNcUGqIioWIm1ibn9e0PGIN0IuBsfNce+xx7XhWjbnJ/osebq38M9blPky17weUVun
xSAFV2r09xzZDxuKOGz2gzycn/VtG4Fq4Nuz20/R8CCyZCxXq279rFMhHGSTE2ySqZviuJWz6TF+
N7sdE92cblIbqJUbvkk9o96Oe0bKntkTzSmHG2T1dbhqG5L97Gp+lHx1ybqky+zq/i0L1a0SrKJy
hjNRQ6WNRGHV4TozFWM/OBOQQ0yTbap+BsR98k5Lgekrk73rKhBWZ3NWoo1N3lWK2FxfNtId+gqq
/F/vrUHpaBEnLyo3D3svtscwomDbxOFaiV51tpZkODtJQ9lyjpjCtW65BrtsGc84FTXI0W9Vp8VI
4BkkwqAShyq+FHt5ttVNDayMZD8lCzmfNs0yRJTK7mz5bIRSOgoRJUpeDmMjWhzhzD/JWxA1iakk
cM9Igd0w5snlbwhU5HfUKJVOV/64bydy6DZXBwClSL3zkobtrcFp5OwyIs8ZQ0oeDkLXlUQgwqhY
aWCBLVpREgM9BCPFg/hGYgQSekTzNlC7NEvHwPeIQ5/UifGqD60RBN+pOsBL0Ls4FycaIuZwKV7Z
SzZnYDaQMsh7Fyy7kpkO+fwyu6JF0kYdsWKhDfSj0/gVMpIe/u/fS1/7t9/v95X/Hs/N0rciM8hP
xj7aiN2oUQ+y7p6gs7pYTorirNkvcv3dUD7q6i2px+H1aX950DAraBz9fCgOdebImU/0gDTM4dBT
6/ra3tubA8PM7Vzw6Ek7rzxAEy5W19JPGY1I6K7EM7vwMMnnl2wBY93aewFivdfjMvWqyCmfoFar
tL73YsulG3vCr6rqx5e9KSlLs7kKlQVudDQduUQLNYijgRZMNMoBnCxrXLp8kR4f7BhX1HMv2ma0
wHssmD4qxtJAC9C/0NfQPWces6TmHTm0hbff0ZdD9B2TE65i6vDaTgPGEtrYxGoFKIPeAGM/E6v/
MdKYa/twUj2OowizDtIwU8w+HOA4lkL5xBt8hN7NmED289I+X4Y1MiVjkqvPp2cwgfDIy4BnALgw
Qqte/Sc9iytD7GXaxRbidgfJr1dKgNJU2LmSR8Qhvs5CF/u4yyKbNBRisZ+pqPVnAUeh5iVirz7N
kLyexqejd1xhqdFlA6J+LwLyInjnHoFPiJbSZHRBz0zFkExxKEQt8fdi/AV8+rkY+73kW9UrBnnU
RRXP50ToME7AtcMmrCw0W3oPQZOeLx+iCuspnkLnJD3mgoQWJauDe030IDU+lDwVnyb4p8gIXrGf
HIWy3b2UHxYcY1BNNzk6oyeEGHO2l8k8O+wzrHVTecBhc1ahufuV7l8adHpu6h03xpKKIpkGDO0Q
dwVvf3/ZX0rrH2uxn4R/+67VVSDcT0jOW1wHxuDHEJHqp3t22tKvuy9OZIbG3Mxgqv7zU5S9daqD
SxNtSu4G4qSV5TWk0diNh0vADJHS9ks88vdX+4XiwnMkNgmHnS/a9U1fKrWCLAQVrVu8rZgYvyez
cCxM1dl1dP4oZ+0og2Syvm5VT9oWG5zMzI21imS3fQUxQ+5QbupNAVnwHm7wddb8c86THfjlByka
X3XAt3t+AQgqctMCDRrB4Q0exbGOe6KT+goj6oHxro/DQ7BODuaHNj32ZP3goHzCsWJ2E3kV69+u
dybux9fX8tDdIQb9S7zo79l/13ZzToa62ZJgzXoIR8lSGYoLedoN/34u/ygqACz4DAyKyexV6S5v
PuMcx5fAaiqoWe/mIHTOL2dbEe3ghZhXGMDY+6o9Ni36lMnS4DhK5xA3fWu05/dI8T1g3RI70qiB
+Lv9+8puPKv+b2f+dmU36zROGiHVQmDngpQch7gOmBKBV9UUJZB2zamCGPtNUob06DyWXN2KQPkB
fph7yfn7Ur7Mmv9dJP/dpJtDgkhV7XQU6Hnx94y3UeyoLwHijcYO4QWVuGs2bMuLZLaf0cPucAWV
du0ObPmElfHZqbbtVmJ/duQHmJgf+dN1fkx8MfGVF2JhyRx9zz/FTXcQyIZmAETpXSNhsjtfduMZ
hVqH17q+QEmFNiw5un9/t3/nJj+f/83+qqTh8UjqebzBlqzxo4/wFafE7omZ2D0hhPRrSf3tgd5s
b7LSpk0XMhNvdiCqshO7GJgwL/2kMHgwpne+16+bKUkpuCv1hl63LBXRqIP0IvT0gBe988R0cGRu
cBxVmtfS+1ujrHwPM5FIGcavdH3nWfSg6W5auLXlcmQAMlwYPCAmYjgReuUKuqVh+AJQqhKv0mIS
y0NMq/FSNXuLh9E1dPBnheslXexKY5Jji5zmJydlY0WO8ZAxGSjcPB3o792UW1w/p4/Z1UdXH4n+
NXVB+JN4hrO0/kknB4O/Xl5kN3huJT/+FLF1ncqVmwyDxMFZpu31QmxCMlxQSLMzGetsF6SaXqj6
UJ8h8JvTI+41ot3MwpcQbr9IyeqkDObupSr9BkvB2frvPt9s7EfppEphx1OlmD59GovGfWuH8Sed
4jMjegZddGoeyagMn5eIzP5+yr8fZt8+/WY2dQza9BR2VbwJHnkdsWBFO9NIXjpZt52N1rlcMK4O
P5i///3Bv00Rvn9t9ab5jowmaM4qu1O6A4kjovv8uV9VB2jkxzHPuvPbSYRVsPmB15CQuQX2R/1E
2Vf2DoMh8V37NB7TWYFr0IWq0a1lpCkYuzjR5u8L1X596/67Q7fWf4KuXItSoYDCxp9bgjtCgf0G
1UvZ2bgbVzTVz8Kb2uO+eCaNIWklm3RpLaKnnoYCzRN/EdXRR9g66lvzYDjyTljV6I6UVbiuR1rk
nJ8F7GHYNUbyEZ0APvXLcIIZsbyt0ILeu/H3vs/NgdXFVn6uctZbuitQ8rxHDNVkIhMgzuoPmIbq
A6lnokAkywjftpnnBTMyVPb+yRqQm1CHbszGzLTp8EWxw5SOl2j9902XfmGSsq3qGmE6OKfq/8xH
sk5QzPaYMzM9u5fP7vHM879MKO3R9SHNyGYGE078IxSk89gG4BdskfIe9yHAcbGtZ+KFUI+p2g4v
yNW7SZ087QEQw5VJx9csQriChV9h0HCQQl/b0YVQ36IaukDiGCJwxE4TaOtqYzRUPNcraELX1Xkg
hG5+wEkG4o+u2EnoIQ3S6qd8sXexnMQjKBQG9WWRi27sGuk4jrECmKqSjZU+ybTBGAVQxahT6vqt
7vrK0KfO7QCLkncJ332QIjY9JiujEwzhB0Nh/Ons5SldXmm+0UlnGwgKpeFpIUFvvZtBXcyiZ7TF
n5rgMW49cSgUrgUIMb4kPtHvF80TwfcNHzbHxZihP+3ZZAJEHmwp7Ku2kdtHBNxWeLAixW5fYsuW
mJv2AfVzKX09ZeNIHNx5sl/MrX9qgW9P9ubAFJq0Mq8CB6a6ipjzxlMG37FsN9t8oUgeSgUF2WYD
kgADmBE95HQUIGdXvQ4Fv5tYnwQ+wBVSJ3I3bABrlqfh/uolwPi+MEafD5QE1HZyIPJvdTxACHng
dsNAPSTXfuwQ1dg/9JL24K05j4ikjDsfIRoPWj9j+e9E8z6ZMrcZd5vNwKQPJ+cBkGggDAvocSFS
+1FijVhTijArZDdbV9gJndyS0whXBnqj/bhQ0U9M6HdpIDWSj3t3KJYQrk+Q0zAeAwiHuBXNjoAW
nwX5twBbxgjNgfxejEXG25ivTBlTX1HcMOANXTBnsI8tBY4RjQpz00jjwpYNO/RQ500xhZSQ6GMY
+HSdUGey4oAjSc0k04FtpJmz+P0gdC/wKAK369G/FFDmBdEWo/fmOmr4lyEumuDqBo9jZaHhAjvE
CNBp1sNyA/UHu3vDiwZY6E9xNjl3fsYfkFysSKpZ8oHSNNqwK1+0/jVhPaOX13wZAQxyugPEGLFy
CoDoaSVNVHUByIM+//xUpiO1I53mzgrr69q/FthNmZRfxDYITRbYZcU0QX/E463fxDDe4hjBpyro
X7UQO7N74zX53iffkBZLUW3jrkriDQ4H4mexDTS/ftPx6LLL12Zrjuqd1N8eE6s8HzekgOiZM3u8
MbpTk8q/TJd/7J63NcX1mMVmxKkuDkTPZKQ3E96OY/nDeIpeGtE2F2TNwOrq1xpJLpTIYG2UXn8/
CPnX9uvbm35TW6RFhzW3wh6Ocqzl8ICx1p58jpZwUoveJRpi5ob1mdU+crrHjxp5JqlXn3zMiIh7
xDfphIvrfsX7DPepOduZhDPcvdXye1X931VqN4VIWNetflW5V5hzKhvQKQCMwqfkbbegptp789x5
xYGxACIiyMkCUSBwnBoXK8D4vTSc+kXJXaHiOLDNZb26zLujpxXYOvQUOzYEGHAylbrl16w6QIm3
orVbZqdIqaBLjXkZdbp0HA8YgGaB26yTF6K4K/BaV3oIJ9jZmZ7YAZDblgM2U8KE6ZBdncZAujRQ
SzYvZK4IW+TRxT8CrUGXZI3xu5aDasR4COdXZnFsSQ9C6jNyKbflkimOOmSYQx8+ytDewaBrZ23g
pJ/Mf/zrQ09ybp0O1aP396L4hdj742D/Kre+4QWC3HZV2kF+x9x02IA6JYfwoH9mkROtafcqaKx2
tdQwmsVdynAkBs0k5yjonSbHhrPQxZYNf0pu8gl3ig3MsfxNWQmf+FhdDTeqMNuC5emUC868IzAg
Mv2SmaEtiDP53cgmydddAfUjMjptPZ4RpiZGM0OEKk5EDvLGDz/+/s7Sl4zw3y0JjrWCzy6jppua
K8oqQz/KgAQZRUqBSST7Pc2423trA9XTtDKg3e11GiH79ElzF0xO8/3n1ScuACqtG7yFo3TakNLF
EKPw+RVHBHllzkw8Imay1qduYMDVPXL7RuKK4PDJ5RUDOh0rTTseVVN0pQPLsOGGDazNhVNTe8JE
7/X61oeCnge5Msyvb4D7Fwf5kuacVFvwwJ5PADinoUEb9BS64NWPoW+OrQn/UDSzVg3y79PqijZn
HuBkBeiBSFZ141cyizICySz34mLNO4cd/Rw94IIFJN2vYA5Jq3cswLBBEQfdu6H1Nh+6fdnF857X
RQmCZG963AbT8zQeCsvTcw2XaRyNgm3htW/VEJcfW8RwDKEE/IEOmNxrBGodBwpRvpLLgTyBARtQ
al9fGBiovalPNxFjmPkjzGVgb8JOHOIN0z6HH41il8PyHjL+Ncf/55nDIFE0XVNFDIN/woR4dXc6
6c3xJq/GzKrIfx1n154k1w6ltQwQAyduBHqvOOcpdXXzwrNsH8g6PzTzdByOzXW7/Hsd/orVAVmS
9Uy+sEQm5s9LMsJEFk5ZC6n+8crwfmfOVtkTTlW++UqIa5fY7aGdllfyKX1hjb6tDF2wK5xjXtlU
YIlPVbLN4Q0A3uHXfwevMn5rTCSyHUgtNRQMNm6urjlriVbqF0aYki22ZBgs4gTbLAeZEJB1RSF8
IUXcFU8D7tT5iOdAArWU7gUDvATtiECgADVYJ44auFSTsBp26tbQHuNqWyszyXqRJulQf4fhQeKt
hSs76sCr94AlGBLYeUOVRlSM5idXzPFKu+56vdDlsmnKddTNsf/qw6+sUXAIT+M08PHpCxTYjC4O
Ope+0mERYjEh43W5rQ07v3ea/ooTSBZPT+Xu9D8/H15jBXVeSwCtl3HlVu/1J4FzML/H9YO5DNgQ
RjBsPhWPSodkwOc7K+e3oxyjbRn2DBJL+ZY4FJA+IkZX0OfoNesNWdTPXt1TO+fOTsDZqmnN/Onk
FKFnWbYqzhKNNCUnPQiGUxZDCJ87DjtS+nCqM0LHYvqQERLpgDGAwpSaR8beFqpGt1WHf1/5V7Dv
7Wv4/cpv2o3G3ONlUonxRn7B4gwlUXaioaxKLLOdahfNs8cCFcOUn81xHHAA7aiZVvrqqxoI2O9e
TuviSZnLz/lEXCiz/BHHFQSNZYazFgRyB+YQAWOTZJEs9qN8wljLmBC/RoYTeaJusjlje8zvxTi0
YsaC6WS/SZXL43t4nuIwhEsihHNS0vrcF8lu55Cg0H8GhMzgq9441breKnpv8/X3jfkVuP5+Y27K
ZCk6pTiNMKXMPA6c85xm97OZqi/FSMG9+zRM0T3gmfiMmnzEc3e0dKJ3PvtBc3I7F/bmwiSUCdDz
ToXwlXhx+8RkNij+Y+owB27AYiGshSroJ1b6izpupyDl9VM3lh+rxumwpOirFI9BpuAHGBNQAgEg
c/YFpNoBFcyIjjCpHOAin+2OQTY+UUIvxcXiJZ1Asqme8jeoMutU8mj9L/55K0BwKZxuVG/JKngg
q/QhmzL+Ahifq66wukyPz9TJ2QJOyxzHM+vxOgMYxASNMJZDMiL58al6EJ/iDwas2vKK3iJ39k4y
1B6lO6/hF2nin1vDHtlPHBCSGjcNRi5Le1BgRk/mQHwsZFvYaDSfD+YKluQKxf+gGp3X1SI5lANp
jDGfNRA+YXjP6gG+rFi66q/5pqcdHXT0S6SW4Vbr6VtSA7vl1anGHMvqLhyOERizrME8BrSPZz8o
BpcN2hREiriE7d++OCOYtdW2PFNXJ4DbxOXXZHcZyjbazl3mRv7+3rL4radBCEaWn6ZpMvl0P/e/
c3luFWkvgRs8RhNxEGxirJhn5/mZHLS1TM0y095Ow8IXDph3wsmZKZPja7Vr4U5rnnIox/wVYHIx
xI7wnSWSDbDyzbE2ITDDR14ij3sTXAu2ZvwUfAA2Whmdip3jLY5NOobPtO7PwgMDK2nVPcMLb94w
BTwt4BIon3iyQAAFLPgIFlhWmDMYIYyEjxAOniAk4CRSDOpsdHmr7XsTKK0vHv9ZFAp5nb1XFHq+
m0Whl2Us1CFdp7IxlV1ajlHVJKUXt5OMQhDDf0hAwnifuAIqgrbXUtdAlRTS2BrnUMyGmH6WOD28
waJXpLGWzaveEKZ7So2JuZ81wSygeOmWgeATG1mcRnthkOwxCXSax/wBIEl5vWwI66lPM+zy8AE0
qRliO8eD4J5NmNo/5L++680iuCQXSyvrMt5cd+FzmDoNI+xt92m914NghaHlcYrfH/D/iOTXQbSG
3zOq4WoNVcKWHHNLAicDBxjEc/Wte0Msz0MH+xkjcpoVK7DW+k1C1DfEhCjdCtuzf14Id4ow6bej
lAgiNjhVVlXldny8r1OxvsjAE0gzzhgv97TGYmE+q5vrOJzXMl6PDnzvR9XPZ+Hg703/15ng9w+/
2VvNRrXOqkSzayy093RUTKN556ku5ibwHl6Ofm8x0Mz6XNk7H/z7g/vvW98cw+nFTNB5ctpIC2j3
o2pblL3EUZgHs/I9HVaPAJAmhLT2QX5TDnc+/LfK8vu3vjnqSrUwCy3v4ZDTpJhKrglwRbipvg0/
g+VdysWvlJieuq6T3WLK2MX93KkEEnnOnckB1g2OffASG3BILvJ2fxA3NCskVFpEvm7C3L/zPb9K
5H9eD0QZfX4Mk+1b8nqdX9qj2JMELvhFnReFBLFlTLSTdfSvhxNq6HS035tu2ozSFFDUBvgPj4B+
CyZ0Odg+YqrT9KhuzeMoh7+TwMe008CVjFlQTKEVS0PMKvYwZ8ph9wlbXKRkY54N9FrvztJQpU7B
5Xhvh8+MbRkmiTNxFjyIub2nmejJdV/45acCgG2OUmm1V9cy7sRMpy0bVJv/qgT4ql57XbS4FRcr
KORXaswA5LPuJul6X7jF+qJ4VovfCgwujS3Ayb10eJ1bg2ItzbDhxIA2Jfy2GXTBpMYmC/VXOTS7
TRlMEqnHke7cdevXk0nrI8VkC4eWrw36G6RxSZPsQpQLrHpm66GblMMCg2GYoZi6mh4O7RY1Lrxy
6PQl+DBKWgIrkW1JGBDoXo4a+SNb6UAcsVtGTgp7iINImjKSyTEcCQcJWgv8QRKnQSkr9xu49Q6Q
f0p31gedb1fO+I5mw+Y9MtkPDUdY7otBPNZn+iqf5iMZl+p55cbLLsdU0j7NA/Ra2wJZo8rk5jQp
iUg+uQHVORiKtIT2T5wEFv2wtVi/Bpz9jCyaWac8S5W3/9TK7bEjf2taidOqRqI5FcMNCuzzaalo
mI7SSVZXR2ymOWsJ8x3sJZS9D6KDQ3yDeX2yMDCCqvoM9kvCcYNqzA5ozckzCMc6+MHZo7iOPph+
qN1TJi0TdcWDu9ZTwoZp0E5UqCqzHucI4hy7WuaKwVCMJxeKr3baYFJ5Hl1AqDFLw85YGqaYEEfE
Wvgmf74bh4WPbfdFwhTCNYqlVczVdnm5PhrYoV+xvp6r6azThkb5EJizNBko10EOQTrAt2NZin6D
u0s9CQqvyKGtk62iY8G6Eo1Dm4yEZtEkS4GCv482drvwGRuWPbYDQyGGWjEUwztv/Bda9u8L/9/S
6xHpb0svr7rwdE7LaEOAPLg7rGTbfK02dQ8XHofHOfCKU75SEy71sQwOzMFPTswWgRycWHlBPX/t
/eNZCLAsZZdCZ3oEkMRWoUcQkRJ/ie7SufnWTVgq+B6OBTLPGxdXJ+yEx3depXtv0s3xtFdEqwwK
elyiIYpF8KKsme2/kDMg2PfGBL+yv5W+vfjflHH1Bp3uBC1Skp5NIVO6buWC7E1H7lU+eupJJ8SZ
MLu9ihqbnHE4yOSazuGziw+7Al+dwIGUgIePvGw/uUf6Aj9fRmkAXugN8U1HeJfyRvm6NTLISFmC
n9SRd/TNe/D1b3fs27e4Ra+PSigHXRoycvi85HCj3bR0ChYdY/TQ1YdMNe88ot8UWr3PEhNx1GtQ
evor+rbkVAvdWmAAItXjSB5rxciwwFKHuuGK6C+tQds9aaFbChsW2/nq7eUxZ61Mi0Y5iMrWDhmL
7ecxKvu5SjbFa0WfqXm9eJXIqRG5GEhImNtU23RZHQj+aEiy4pUm2rduGUXTkRhOtYyXsDxS//pk
PpaPAi4RFXO91/SAxQ7ADIHiEI+XkemWc6pEcltA2/BuJGjkiASVedkUExJi7f29z9gNLPKK4kr5
rKM12QegQUL1poduj1bIY5516sXkamGAKQ6ZKpb4kE9Iddav/pChRaEMrmdfeUS3ZLSo1EFTkTs7
NdhtMykM56KPzHQVWq7cjCsSOwiKFxGIjNFnAqbdaRH1fxeEavBsoCeqIr2SdLMj6HmURHKGox3m
dbvT436l7XTY0Gfn+ErDCFzGchcxcsRue9ROEe1ILvnU2xI7APIC3ugJZTIyUDagwkx7Ga03gLRd
OHhYuhkLGOD1vXgsXjF+xLPg9UJDPsALmdoZJ4DsKXtKnPRdOeBDrY2EYW3vHY0N4+9F+G8Jzcoj
tE6E+m6Zyi13pC2bqgqF7LxFmIGZAerSVT1Jdnc+pK8Kf+6tmmL0aY8ijEvS1/u+69tCv1xaRd3v
abaRbSeWbTCSgRMQciDO49ADaZRCYqwRCA51YV5skVsU4IpQbEFN/ONDBa9vAAze1eQ/2Y244iaK
qY9NRCU6oTa2cBZh5Rg4C7biOMVtTgZMeQ8smDcOBpMWs1XGyriQJmPmhGzOIqZED/Rlqg8XaqJF
qLcddX5hDHxay+voNILGlMlDQ/eulEXwpuqRmnlast5/9HTDcMHfr3DlSxxx/fe9+mXy+f1eUX7+
vFddKpZW3LKZcpfYhCIiJQwS4JIvss5+KwujjKkDBj44LKEbVfDFBlDGRw8URnOsS29TIZ7vnI5S
/4RunqBKOaYgQVFBkvSbQlw0jvuy7TR1LSXZVNHPM7nEWe1YjsMUW9IKNImDXsnFqYAE/BwXQx1X
8r/vjNI3NjfXoIm6ZagqAYuwd/tV9m0VHZXkJDV5WG6V93B5ti/z4+T80EwAFJohA885ZilYtdn6
VNy9tl6Ba+RKHX7mPeF8KfEyrvceThSDgFHF49+X9puOBLhAUnDclkRDZwb689rURO6OpnA115WP
ReUoXaoeKd7MdOQPadgSDjbEIBl7mtMqO4M0EwwyhNvaQdYfWv5xrUypJd4gU3iMDi6viaujcIVE
5iI0oGbHf8pth7m3fzY8FAkeXxt63QRq8kh+VrfykvPdPa3wgbmSLEAMnNd9iA8aeVFD0MclBlJ+
/Qw3HQwLh6fxZWQ95i+UNaCP5RTKxIWZ0VRdBINsmo7TBxhCUuwFi7h3pyflAGUpMF1JxhXBMoN8
0AwSGh6MYKpZ92QscQfvrSwtZH32fu/GxwGpEAmpHKQZkKTBuFYbVMJQvfOmfMH0N+vh+z3/4ut/
Ww+VVoRq3jT19vgoLWQoZOMzJoPYKFDCMuHNsU/wQJsXKvzOR6zvoZUVNiDOFjEPbz07yVTb9UYb
Q2V5mtTj8okUvimKuTsLty9/fl4n6KsM2K+pxBLLX+v623XGcRntTVIw1xmjjDIcZT1PiclCtSZD
prP8ShjdWY7/7rc/PlG9eVsDKWrb8GqJa80YCVU6yeXKM0rNFlAElSgewwETX9w7z8KajTO2LmiZ
anDa81yN76h0f2Hbcy1s/Qp7hwq2dgNXREYQaHlRSmvsTnJ8YSWUr4v9dSHX6zPCsGSU6B7xiMTh
ELKGfA4SBT4t6sCoDtE19wIG6wXhqSH/2JNZjY6kfzR+Z6xk8UHBgUz4fzwsTPMNidzd/qpvRmdm
GBUFlA9xLUdPmnogH7KDrWDuR6L1kPT9Xmr//bCQKv+yPr595Fd5/W19ZFV4KbX6VG9P9u7l5QXf
VVxmG7ca5ctgeHWZJwr4bJYECZZO4vY/sRv7yOdsHmFLCMggczIndDGFxn/BsHePj6b3eNDXtX1Y
YbTMzyKyt2dHwgMqxXezf0kSF5NO/lXkSPA/CjTnY7lcvhvOesEVzBR7V7g7hs9254gorqCz2ds1
uWn2U2K/N/bHKLC3o7iwn3F5f37GH9BG82w/kYRIr/P8/GxPp4MpZZ4zfZ4/d+58Pn5et/aAP/D8
GmPpS5Hkkmc1mZ3tl91kormT2p5MdrvG3SUYdOxEXOh3k8fJZO71/769/Sz6/cfzUSRsTKeV95z0
ntBI0zS6AlK2ZwQy2buDMsZ23vWczt3br5n7+jx/mg5wlzLQIh3dcEylMThgATr4PBweyYLix7BF
x7Kpve3J6hAPDqs9Q218aR0DD8l7dru/MPgZy4JagikR8SyrN8eYWl+SUMj31ZZ47dEJxwrcdceE
XjrN6I2EKrv1O75744r0UOiyHpgcM0O25sa8oxCx5aXhcTpMVf/qoRaC321bI2q22UFfXQj8g19X
Oedl5jeDyBdGwjK+Y6zyS4XCF2B0aliGLvJG3yDHVtBacpZr1ZZtV/1QINlNaJoGV1JJNngmn2ZU
Zdk7070nUuCWBM+ALllbJXPw6Pr73fnFedSQmF+oks6ku593/zx2r1lbFFlmYfq6b5yjmHHOuDUm
lSG+H6bg75G2S6Sxb//+WDbtf15ZQ9KoYzntZdX4l5EgiVhDgBZsL07l9stHxh26GsE8chiR2RzG
3snDqm5w9BKfSpUfkh0flLfyo/xA5xWtji9Y8R9fpLcTYM3H9e30wTNeKxQwlDOT46ydtBNpchyf
xnBgrSfxQXzg1w8SgRnIFV+/dg/Gk/aUvShvylv9cerDLPDPh32JIOx/CDvP5lT1N1x/ImdoUt7S
QbFgzxsnGqWoiIWin/5crD3nnP9O9qwsV3oiCL/ylLsIQ2HxnHV/hbJE5/HJT/AkBbvxcd/cN+qn
/lnD3DfryWv0Di4+WGvQKW7mS47ikAyyQvyzLtAZYm1ANh9l64wHaCbr7oBq+GhcdaxN/3kYU31s
TCk6bse8Uw2zR18670AmfZe4W9nXx/YIYGDUPaD1c5k8xX1ayPchfQK51yKitwUwfKfJZf5cPpd5
3PO6B+UpH82wAEQqwvvN+L2QaJyt9ME9fFqgEEN9UE7L6W12nT0X+TSfptNshqBDlEf6CNl79vV8
qEz7Y2UqTanlwv4H5BI1IVmjZwx783Shx9uYQtXgNSijZoB8BwHNO3cw4OA/rGb4AmCbXjuJR/5x
P2QsQVHBrxbRFnutBwXpESUcbYJcdZzMzgtqSLNsnE9P4wuPc1iETQpITPLTsDsKlAtyvGxcRMm4
8fMDeubB2fvnLfcqHwiNj4OaIwa/VWr+QRf8OxZh4DJgkS5ROv3rbxMmv1y19KYzcJ/uw3m7Ikrt
YPICHI584J2D08D48+gP75WJQVIkLHorILcMJsrI9nPcRBoSz9rgFWn+O+hGjisOM3+LIvE2rIf3
4B4omGqqoR5uu44zH6+jHIcHts5YClHaDoXw9efRhGkghMhmhEqI9Xwgu4IjYnaPR4f78JgwoeiL
gxvCxzceot8c2LmYFb2RPtFtaaJMVFuOt3ODkYn1LnsYeg7MANZMc9dj06ODy3sSTR67XcYPZf+f
3ROcOxJF8Ey9buFqV3x0qUr9eWDG7gM5CN+8IV+HCMQIQjdHAJ8AQA7TjJ516I0OPcegZkXpAyW+
lRpk0XPQvWE97qsBGjbEoCdtCIE3VqkCgAYTB+9sfJ4WU6yTruNTz35G13ExpelZTNH8gBvfdp/R
Gea75fT+5+0xBqdZTlG2mNWLepFhA7zQkqDGBFJZSSvwDrpoXWYYnCygfkW4m/NW03i6zq5jnNee
EdCCGtOh+gAY8kPaGe0cMTJUE09AlEFi+jQo01Dwc6yD/7TiG4bzzWsGpEoR4zD63TRC+RnwEF7R
eIeSwEJJSvnvVfv1fgso3t7rmJBUS5yeaFPr7/fcy1Hy1vJe20PLxE6dBAVxzEOLNiFkYb9+ju5b
S9pSF3evSHXBJ0CujrrSo/HPcGEvAlaIqJGjb9HixVpFj8JPlU56OMHCbLS9BHx6KfwSBeR8rRe/
7EU/o3zyPgPypoEoECyMbzPrXObNTbuc2/h+j3r6ru0vCjU8yUs1wfSVvCn/JeeUlJ97kKqTiXYo
L0Pr/wGB/U/YqN9lqDRq08bQ31+ABuT2+Lzg53LQFdScjzlIz5JIP8sRepBIeN6YRVKgfukfurTI
0Twl1M5bFPLExMsb3Wy0ClwwXaHml1r0z4YlLk//c6LfcuPiXmm3BrBFLBWDzoEYIZw+DYQbLR5k
qy/CL/HJfzQNOZ4k6UZfIOtSle7C/c+FeZ/ft5sh5k9Y2DLE6ku+30ooNGj18KWBPDmT/r71iVxm
/s2onbN6dR53qJF6zxfl6reT+Vlg42SQpxYkhFE0Tf+WiknGU1TUzHjMr5/y+MFCdx4nobpRgG1G
5apylWEZqfF1Zfi/xCj/EaKohoD8l4SwRZ845d9XIRUz9SmJ1zaWt58SBKvLNVbxN7+jO3w61FTh
LuLsmsXSG0GqZe89kOh8nfT0o1KCIxtxgrmtDyki3f9yXn8u/7ctiBIOgS8JsdFXv6fDSSLp7219
rmIlpHjroVAw7gXL2qZWEZK+EH4MH6NLdPt4ja6noLe6z3fCQveaGJOw1r9GTGnd0UZ9Pxn0IN9X
yy1uHEtIQydT+mwQLAky/+3LNoSXxBf3sglRg95NFZ4D5BghSZyQH+uUNo09K08PfEtYgPrOes4r
flnLMxzi/pri8rICUvd5n/TGoKJm+jSdIVQ2Bn/unscnH02CfKwfOlubCPX3fWorAZJQKPCZ6KH6
dOoylY0I55uEmpASqsfeIBvlsrVjSyk04PsUytG6sSRQH6n1jrETtfJR4Quu6MBqW9dmi3Zi0uGG
Xib6qZhVWmnHVVHjfKRpf7xT+lHrwJuBxB71wfQe3p7ycMACJ1/adI8H7N1BiMlsj/pAC2vrMkcx
GYpmNXkMiWf8HPNloi/4Cntw4V620r03twJAmEDWk7mljWQB7clB4hIUobKmmiqQH90/jcVlsn4D
CTvIZvoBiI0+dVzG+Kbd7aeJXATqIqOrm2xKr/UamieQIe1FM7h7umt4OK2G9BSiO35Mq4EyLbzf
4py+8LN2r2kE5iKVQvADqAv8e/Q/61oS0ov8nK/XLysSPDLL9ZqMkpSystbr5Xo5WC6Xg8TmI1lj
l3ZqJp91312T9yI/Z/L79rqyosE60syPAbn57ma6Br+9jvgZafI64m+xSuG+j3vdf0p44z8/QVXS
/uBbH6S30bqLQcbB/G3OM5N+LOMiM3fjMV/HZny1YjLjICajTkzPcOKYiWgFHv8ya98feYfa/PNb
numdTc+LD4e4U/GbBHxiTgCY8a04DmrTe/JFbcZ3/xCfrHiCA6XTd/ig2pMDsGMz1m1v4h0O3sma
eGoQnzwoqqanU0dEecGPgzkHx9GjNQ+H1Z6n4JwQcfS8vWdOOA0S+EN8eJscf57aYOt58Dnf6KoP
h4C/myMQRHWCTzv9xxVlAGc0HAIrNlfmhi+coafwTRJ5/g0hXW3A6FAysBwr3ITk+Z9h6DhhKJh4
Zc0AjVmNOTt++UfN3lqk5337a/mFQahFsqvHjXk8E6u8zOOf/6W1ODuUF6yNsxjx9zxDuBjxnmcb
hZ99K1xYVCKGo89wdjy+/FlJJTA8HmfTY2N+HY8pptkW779y6/i1TL2p78+ms9lxSiVFs7+O1A26
35ueLdUBLU91oDKn0y/DPluDr2V3XoArzCW/yJlOpwwwqign84uBlVsDYi4+fPFbsrnk/9laTv++
uIr6z8qfBsFc7hqKiqop3zstl/xenFSJmuilG58fY8Le3E5wRCG4ZRD+CYWpG5HSZVHPOWOt4nSR
c/eNnjX5UwKacKsQQ306rfV0GptaD+ORgXKhyAQozQriQzcouO8IqPLWZYfeZHKzJ0/Tq80JhmQj
vucd9pvNgmvfXSTN5grOevbxi2s30C3qPanXfVsLprh0IdhG2YI2sPVFnwtCgclNCEfcuenXoKvQ
DJZ+dzdLa/BnWg58WGEsi9O+uZweeU8nk9fG/Lt183bJPVh2s/2Da85lPjOGuizzn2zzzC3gZvI7
f7/4cteZ+b6x4QPaxwJFQa9L+Lbm4O+YnpBFBGZMoZlkcjtm22VlxUB80K8GXc/1Q37HWbt5I2jz
CpATbJrp3ohZ7idYFVeTk3tCLhGnFjvvLdPz1wU0HqydJ3rqv0Sr/xUkaRpsCkU2ZJRe9G/hwWP7
euf5NqvntC9hwGBM2F4s+lqYlvDp8XyD9nnasBf8poaAK/qP68Tmj8YHxXuxs2H6VmItbu+LJtx0
wNjImnT537kz9TK7O30fIjHm1gi5Ym7u3YMtb7114ssuJEiyw65chnW2I2xn4qR6wjXGHA5HTyae
ZZCQKYEU9BAxtrhk1tY/waERSBM1q3sgpmdX9kqngCi4DeXBgtqlaD2GgDMs2Rp9jj4Xi/CTSNhu
re6xmmTWpD9V9s3b1QPIGueovI0osSFWdHqO2iHzeskIyy3dSqOuWKhb3dvfx5X0n9dLpRetIG5A
WPstnu31e6/salxvcfkGYXvCx7QE9nO7XQA83Sn1PNFyyIO+kY4kVB5e8r6PCmhpXIJbT/fvt63d
Xj1kEdbb20xAF773fOx/Det+VuK4kx2foaNk9UHNfUt/pHOx3cpJjSvPHVC/RCqbeaK0uD+Qhfw4
EfMomaPVvzQ6fgTXHBTopypo8Cm6Jv2/d/l78wDD++yRc+k76by8P1GPl0GyEhL+0sb47yPh/SPr
hsbo/TZdjCrXtcdTa+OkirePpZDuU7Atj8X2Hf/9bv/nheQoMnq5neXX9xW8Vu/FWTyrVZwIKHl4
/Wr0kABoUzFX3fNp+YBQkP/Sn/8ZknMdtS5H6CtUdYGj/Ps6qr2ql6T37QMzXjqrljwQ/VtYeZV3
JjJgAXKR4bELL/WZQnQ13z4ycANhcnfkEFoySPGnixLYsA17URWg8xGoFNzeY2GEZlz4K3z9+/Lx
7WS7RPx/0julkhpVyaU2fvag7VhoOeGMs370opPyuUUz6+/3Q/2R1//7cN+lLU+PPG1eOgkcizn1
Q1xPJ3kXckyvd0yfLAj/Z/cVgtyRSTOANWhrIzA2epyjcWDmOODhc/MJfG0JYOfx+Z71v4whyfoK
G9cB4qQrZX5dS3Od9ms7Vea8GM3JzdtQaMyHq/twWu9xPkiBgxJnLnl5fR1FFwvtCJFcnnZAZl7q
rt7/S/74c5X+9rq/rdLV9pVUt7PQxsyle5vTpQyz+oOmmZUIKs3VqNHw/3ZQGf77Bf+53HUHJoHH
xZr6pP59Ukvl4/nsS+82fpxmqQoitXoN1fdCL7aH9j44bbESb2+041KcNk7AELGNxx1cz2EnqIxT
fDDbZdo7DeTqNjs9E/+W/TpH/yDL/7XVc464/IJl0WRR+eFeXVR3I8367WMOQ3QNNnmUjLQxIHDc
RnHRtdlPPVq7xDMpPQHRlc0qbPfwoyaXGK6Z2/Wl+wgAaBGynajR0EHIYY1b+MTgSIAKZPYhbfqR
NFZRRTuNxDWDinpoOVBm4hR8w6arrJKyere57j8jOewTJE2bT/1YbMox3QEwEUrP3AKaNPurdyDv
TjBBw2qpjXsu83N6W+ELYnxpc3LfSRMjrpBFj5stzW9rLXoMz6P7soh1H9crapSQHhbF4rXCrbZe
tLin3hfYIixovE30kYHlajoyIiEoY+AAft/uXIh1RxrV7hXauSntbgG8x1DyX7vLTFmd8JQvHFSA
LrNi8fDFyS/D5ydbVFbZJLshxJKmSdK3naiX9V6K2KsfcylqXp1vZzqRKXS/7eXJzs1FFwrSAbDg
brBVb8l0Ja91MYJEu/WGqJvqvKawn+3E1tCEE8fl8Ab8osFU18yO93U6rGnVjZ8EKS/oxA19n7eN
hU0n9uIqjjG4Q0lLLKaIgJQf7Goo7nkyLGbw2rkJbILoH22ULxC3J5xlcnjidd+8ifabtm4OH9s8
II8KvCNpkU+1mpNT9W0BORwYcjTsKd0+LagnEOYy2YWCBO5YQkDcoXqlcpL0Ej9yWxbM68cbEnzY
p0yBsihQ8szGOOQJrjKzgBOePrM3WE3ajub5E9hXR1gprTeaDgRhbNY2i1Fmq7IlH1P8QLAjwEaE
OsPLvH/q+0Sya/AW2FojrfMMWQYwSrsOq335SYHpjAMerhboyeD4FUmr9vBadTxh+pZXW8sdgc+v
Lpyj/NXZRgDsxVPxtbvjgkU6euDJdMTLO2kJBJN0LtcOx1oEo8qbecS6fAWmgYYi4oc3EwdyFK12
Da3vlX7pdDyQLWVsdaCVxEKQAb4Qz9M/lB8qrCuiEiA4qDZQ85irMaeFbTDNokW6gNH83tygFv5G
tAEj9XPDYiUj/O/LaJVr+rfdFaX4bS73nk0sTLFRKzAjZu4NrjTHg/vshpbkBIQBff7Pt9ssr5p1
Hst2tXyui68mOs8oNF38l0ELBpDOIc/dto8LVZwrlMUHTePjNiUFV6+PwXNzREWyJyDLGTBEHofy
Gjx3KbR+fLy+4GddSheRCKpXJwyQHDlO6C9rMzRQp/LqWU+2ucfqQw6A4NoQeQU7CwEP4zOl0pXa
qHAfrOtil0IQjBlguT7FlIoKvaGhaMRKXIyLt31evX1mAc/C+pMB0mrDdidNLh/l7vm2H+Rg64s3
qZ03MJ2RADbYLD+EnvXiTD0w0S1Nen0YIi3uSCh6tl0l6WnKlPpZ0ETnVbtg6VH5EBe3ABRPl1Hv
emNjgp8hN5teLwoX4N8fljRMnWbaC5pZ4k6B7B0X5ehiq/D2nXRaNyY9vPbQDKS4WeEUg54dokjT
yt9Oe4NiIdgP92WX4RF/I+0rod7YNdWhuEez5OZIg6zzhgplBY+Bu9c2PlkSIkJW7eTU2zCDsZJ1
EwAFtxo+Rz33ak8Mj2pb+BKtHK3l06T/whKGfuEJeynrihTR07xb2FpJVOh0p/f1y5r4HzHMv0bg
t5CpMpSTXj/rJr58AllMK0uWrQ/ubUnkANbg7d+bCRBs3GbQdskUO5mXoxXZ1Eaxa6du0Q7y8E9S
njgHYUD8y8n9KFl0Fgr/f3p8b5xkJyCHqZFSqH7Qs21Yl9Et2kJmeKBbpKPR8DqXNiB8/BGgVUOV
lswnnF4tX1+bVcpyeuktck03leZm96kFnzQQicz29yK74Xjy1IJM037JyX6Kav05aTZ/USYjEP9Y
E/xPEFqmPcoAhQD5atgGQlTF1efrQ1i8BfSATCB+Tx9eUvj4QD7Vz6JcMJ/oOdCqPC9fQzSQqPii
cU4018zuh5NonRUzI1ldqdwBAX6k+QTK8VuH6qdgyLeT/j4MHtVdvKUMgzNptuRIfbc54Zc4KlIH
mDicRmO1TYJLBmDRyal6I++b1+6+9jGmJjiZSml8X76CNL6kztaX1rJDySamkOGiZn91QMpO6yUb
Ad7YM14DgF5T39O7u1Gbt7SbKSJsYdOP91i0kcbqU4//ZSx1Cd+3uIyx9P9uy/f2tnZ6l/1e/9HE
mT6oDKtCan/ALio/8Mgw3fPuNa5xXz1O3l6NHo4Nafz2tLqaeOHdMrcwfikJ9f9rbAObRSSiq8qJ
35f+UpDL8yXjfHrIZHcGCNadROHupPNKDLQTNTk61p04cjF7HFLrfrLUz+s7bAflqkdQGGjehIyg
GLTWBINfyH2aiz2QilhBx2Rnb0zGXbXsZMshwBsL8tbNwjEEWZtqlocscr3awaeuapYML/m3ZUX+
UWVnQIl96HEKjVwm37f8W+4Vp6R53Zu4CMp9MXlUQwoTwrJAuNIy9q8Q4OqptfF1MXbsGNwN4W12
Iw1RwtEdg+0FtK0dQqbgUi43853Z4iAb5mMC5DHOHevtcWeslOVF64xbIRo9THm/DQ2Cm9HFN1bS
chuVQb6u0gCR7yt+cuCh42zZtYNwoEwYdg7xEZpo86tTrTpGGcqG1usjIxieQlOBmKIr0+oDXkNS
XpG7cRHIvhwaXCRfXhWBmTl3HG9kWWDo3qLSr51bCSXLf9PaQXL3hviSXe2um9qrdkVYO51yRCe3
wa1ZP7766PfiZuk/Y3HR60ppvQ2CPHBEZaDBKN6NbgDj5AgMX4ZZDRwA4CfQukCuKT6t+dYTwL5T
8U8m17kYIZLsz2B1uZRZ81G2EeYVlaravNf2/bCAX8E3mI5A9r4Q0h4XUNmpTh3p8HwVSMX6+skS
hmfAbwOE/sk54Mfa2eRqF2cnTMZUY9GHc1Jyz5brRFlsO2DGPm7OqYguGBsjVzJUIS15Dw6CbgDX
1U5JEYQdgot38+V9STUS0TjqUi1GOi6PauEXDWLx52zS4GLAAqWf2glGfyuwVvR6b4+keMZlYkut
EQi0LK9wfFvdoyzT497owlqi35310Ggq8JBFIr2puOup9yuw9eeeysmoAtZGFL36gtyd7P/sALe3
YLTvXld72rZotTLJrrqryLRNG6siPZalSBd2f1/fukjx38vbv475Hder9u/FO2/yV6xU8VOFDAT9
vh/fkfIVdr+i3H4ynFHHFgBogNrFnFg3vm0Xyvl9Eotaesen1KofcvigmSmUo0xADqoXX14hybFX
g8Mg4b5A+hGLaa/eayrQ0ofsvgkE3+2Bk/v7Nfip3tLZWRn0jmURBJ6gf+uo5+JWUx59Gcxfdhuf
lQcKZ4DhK6dtvrDtsDJYiZVALtEsq23lvhukw1BZEeGI3Aa1bpina/BolF8Cgv8QpuK0VEWGuUo3
sg9/9d/jQbydFFE/X4jy0YQS9+gpRuqivNttCsAFxJ4DjQuQvMmJouUOyumySK3eWBolaPsjJvW0
a1u25UHj5NQR0CDfLkXc9P7IdZVugQ4K1DmsHdrL8ILE17laoYPIqilDtWwWKT3G1uwnwxrp1lmp
eup9Ub+QUkCvCmgmChsrcTuvDDhhV/uphlkIN5SON5200SNx0mKgB0KQScPr0ChGTTHGKYFV6e4n
8/rzSRy7FE9+t2IQoV42ImkgmebDfn/i1RFfXTo11SSbt5a6vny1I0mwr5MrUUVmtvqgEdzOKBBo
6CN3UZnqgU/8SPYnYJCqVywk+s3uoozOVJUO1S4dpA5FhIe17SzL7XpR4vp7woJl8CjDa85mx49Q
PiTHQdAyDRFKICGkHMEWMSCOblgkUTaFjtvvHVtKdSaIpmdj9TfaF1bm7yV9aQoyfx+U/7ETdq6U
uo6gCJNGlr4tTWclL4Hcn5s4nS+3jo7O0qjYKIe0R63+oxatUxMljU+tR93GwJm6QWm9EL54h7dm
woqlY1efHl5qCBHBuToJnLO/n+FPBg/jE9xfd3qG3Cm5/3t8bu91vi1PTJsXBSnlEyssenlSUC5l
6zliOf/lcD878DC+0KfrDqVIlGS+HU/ov7XyJNZPgs2tB21aRe/CgrR9lG2EfrVB8cUGFRP1rB9x
Oe/KW49ROU43cF5i8F/J4HXMg2VXVkX5k5z2cF69JkqAL2YPwc9D6o7bnn1bMAnElfjoIoRTSXBk
3dab+2ff2QaQFj2KpnVrX2waPQ3mafZJtnvBe5LZi9op0cwX5vXBsAfgyOdXqhmp2TFc4Jr7z48t
KRlG0jD5FklhPnHS7IxQ3qolctl6FpyY6mHJoOp+uXDdSPm2xsMJpVbQ2XWjz/KtWpAmslFl7R1y
iBogNq8aw1bxxasvq+GbAJAoAkRHfyrIn9dZTu3zt6FM2+SXM/i2km2zIhP0IiO3cQc3pyM0KR40
jYAgL0A3kEeCoLTmaq44580GqjcRQbG3ARRIt6MvGOYH/7vPkHUB0N5B7Nf3oWaCxdD4zv/9afSy
ui9xw6UDuO4aveApLmafh+Er0bKD59dun4BiWYW9Ad1eIjfnbi+fbjpcXunBc4pdIY9IR7cqqy3R
0cFszWzHXau9Mm3d+apo1HeN+YsZraMOWC+6xKR/wKbSZzJA3uHPA5IUHw23ez/e0Ugew9qyqW9R
4dt6HT0AFao/r4gJarLcCrxYFNHnHVOh67V3kFNk+Cg0ym7XZwdLbSF9aUtAwoEAdij+0Sm6D+4D
JUCz/WkmUTmQAoO+JAEu7xGcNN/Th1tbEDEO+4M26hAXiTlWwXJMJgAsAGlbgC08jzYm3ZeVYu5X
Qwd+ROuArRgCrEDV2bwEAHXMlexdhnfG+M1+2HtIG/v9pDaVgM4/XXq6+oaz1+d87Pr3etACa6VL
BwzAOXTwD8M6aI5h7YuBZvEFQWdNitFhvx+2YmoRBivjm31H47Y7BtIJruZhbs7b+9jYjW14ulnC
t2J1sS7205IXRAgYBfvdF+BSrT4tVxnQt45qgfsP1hvx4fhlt7wgJpp1CSp7O0aP3IYSxAtjrBOW
vnj/IvLsnnsLi4RSqwklGkK4tCoR1vdOLjVmN3OxJbQNG3NkWGzemTeUK5zrDh6Rf9mVOVr3pjrq
oNZacANu/RuxVpH+axbpBp11OpOqoH/bEaT63YrX25vg34W2MweAGN1XffLqOsTtdtNZstv4r9Nw
V5B0fDRc39ZpsU2zHvjAV546yMZ4njN9JuKm1jz0Q/v2a0B5ACFKw6f4CcOVuP3vy8/PPidWWHRU
dUGDVKEb31afe8oP5ZN277CaF8QtHhiKG6vnK8qAk/79UOLfj2V8l6G6AtotmvJWz/Pg5qhRNVKX
lLWvEYKOu+34RnFkqO4AP6irh//3Q2sgL//j9vz/FwqTg5//T/ienY1WFarLM9bvwytK0xjqyWMB
iV8WH5ABpf2c3E6DQnDvq7MbITAkTZWQEklxGgqUl6h8O88i6l196BmaFp3HIP4iZM+p30akljLx
3ya6fb4D91R49Ux2WceCfucPqr6o7ds1whITJZQrk2wzLIKM9QBf+EV2cURwIBgl1NR2lVFv8Fhu
R21/lF0DOfe0+aW0azG3bv3xM7e3hxeOVuDnsHyUzUbBJxrJa5Ma7fmrh+XAx4sS2rtTpXtXpu4R
VcL5eAEI5ulxNUttcurzWpwj6fbw8GF2G+cSVY2pOLIGqJ8egTHBHRyLsRYI9d3l6vCKWhZsS9xF
wDUwJifYGvNM2a78AvpPgXY7enn5/BHmSqfVHqSoAAsWwgLWvbCE3Xmd605JBXas0vw5Y+KCFPlX
DwqbQQEG9STvBjyutl2soIoyuCCuDHniPb5gfsdT891E8aiT9ZPjiWItWQh1HFb4S6ScxjjJP7a2
CrBync/Fh5053KoMdknu6tWYMPj1+FRIWBL8UBYNAou4s+V9ZPpgMUdYgiNoQpMDy/A55BBuIQ24
1mdHmMi2uMveYGNM2wUU6jZxtEX2Y3d3ZbcVzP5w3HuP+Nvn1m3YnDZQlEH9LyiM36kAw6XRkWqS
XWrmlPqDM9AXehhcz8+CYCY+UaDvjkz/D64w75VOQKbcPBAKWlJQzKARUVZc9ONTp03pJgPMH2cn
ByjqbDtRA9UWR5V3DbvI8nBb8ATn2RlZegJMAvMFRuXDW9J9ThOqQswPFmgToOStPbpeEkdx8Y+m
hY0KPIKg/cSOQOMnlOjZtO9zIOFuEiu0MzESzayEK5pZ9xpf806diJZN5aAtDINTQp/pEyE9BCKr
gca57NA7p0gl7coPAvRDii3CadnfX0f3ySOqd3QpyydSz5S4Sjgl2GaRVIBgzKBuFGNjpM+LHS/z
w1gVbOBTgr998akibZvMpXG6UzdGvN3wJDcG2uI2VZYuT0CxB/gVCgLr55oivZ/O0Ot1o3RyDtqK
NpEyKGDhlF4VWG3IdcHNEe2MoThFGOm8LJfZpBme4epQPIPU81h10kjz/hhh5ztds4JW2VDePBfN
rL98UpRBnq0/r/wiOo0fs9vkuXyj6bpMfYgbm+7v6b/w+vPwHd1HdNL63mt9HrwmZAL3Hayv1mwo
fHV32OQqAFeXgmotrRPMW6hZoteYmm/artykMSCn4g2spjMA1l5mD/kE+FYGJVacgjWYzZ/FEmfG
d/g8NoaJ/HRpoUL4PJaf1bCayIsioiXWu7oMPPjZxccFm4y7p6wwWltTLifyxSNwxYo7y6eq0x9r
s+x4XZbD3pC7qLjiqLd8jaX1acIrSg+3HTSmrmUHtwxgm97JatJQRvXyScxEKRMpDIzq9sgpG7RV
tDkMDWN4Wqqj/qahFg5M9HAOtEETPYfX4/aznSDj5eehsREot7Vmvkg61LR1HgrxeXH18afxLyMo
Cvjych8vx2tqXY/Ijn4Ww/cE2legHvMvhs42fH2qB0TGb9T/PvJdfyTuxEESUJt0svAWFjuu/5iR
Qy62UeWuC1vSEdzkYy1WN0DHJ7eddDGVUUs1krHn3vx6AaVjSFdCj3FKdKoocllzfRXm2X1xjgyf
an1Su/LmsSJ/ncKdCbH1vo2h1nQDn/p3pnctyY5ORlS6glBG1VDsrBNEZMWB3G3EDSLKdm+GkdwJ
uPe8Dnj1hPfCClfGI+7DNivq8syct93TaLuMpPAdRIDklsSgKFPIFtx7JAeKibRAMMVCbImAl2IH
63kbGMNyAS7BbLG5hPVO6gL7vbV34AIWoEwmUeL3xupH5t6nsP8HyUxmImMC6NGVTKwoSOLerEyc
bWeRhtLL2XWhtgCFpVsRl7L5XhnoA4q0hYnIr6OupF0OryNIxsNT3HiN060w+RfBt06sDD6s/Jpf
nOQjMXegNG8OKfzF3J4BTTQIpW85Ucb+oHRVz/iCGKBaENWQB8XuclNMKJTiKBIoiwdhoR9xwVja
LlN1SZlZCcQp5hCW7SZyV3xucVqXuvWf6YXbzC6ZPqLL4hS2KBO47xgBQ8Lwd7zpQktcY+7eFbEk
q7AkW5yWn+rw2jk1SU42pYysLPtvW9vvUlcI2pCyLUqHy8fcmDJVLWG+r9DXBrBPQ01YYj18NTN8
mcheYX8V/jX4xNz2Ro0n3O45EMePYeo6VIpF6tBQQnYACpRo0F+/CcVhOGnkTA7bcr56SovEgw4a
cO/aoBfXX9x313XhLA/ezEqTv1y+0PpB0h24/tMDtEt/fMJgu9qnzL0OXpiB7LAfD8+HLSUn7txA
oyReBPKc5HwEdHa5VMLd1Uq8rb1zSddQubdUOjicymC7IQCqhy3Y9tdSCgscCL2bt+PuVCM3iwUO
qiJnsSXDQTeCwNuMSLJQCu9j3YNN2OImOfcF3GvkeK1qSMfXY23LOEc2/5BeRk7OfaD6g8KJlXpF
INVgdQU8jpkqyoc6xRqLceH0fAPPeFMc61avciAT9K0E52l7UA4R7BIcGgAuLEJbLzw66pAQNohn
rq7TbaAtko9mcrV2EfJHsKol7NFH0LKgmVxMPHtzU/k6L7e+HF89eZ4hXw34ysELxRhk0zPN5E3h
k99YvfjkyDTGA3WO2AzPx5WnbL6dYiaVR+WepWBIcBfjWMT1pMuvL69W7ePCG0yuw2zzR0C3XG3H
+yTETnZYfKVzthdk8jdbb4z8k3udpmOBdYYqfEz2AwRsK7rJ4Xryto1JirmWpstn7hEwZcjb37pd
+MHOCIn+zKwaZwdMX5/m2E1GSGR5uc0gWXaUFxSIc7aPiTFI7X3Hz8gm5JDySNmwd/b5LT26z4kY
iL+TcF8vdXOf6wxeXmC9P40yvwsQeuMqrIg28fceiBeaxy6glNSdY1k7SHdIMNMB3/qgynmdfjpm
y83dTsPEduUxYvnj1EocnrJykN33JOpCvdJMA7ekh7HXwDy0u4vVrh4Wp7SDl7p7D8weNvYbmfrd
fNcsYPu42RTjKqqC5umgTk6YmuLdTY1g9QCuANaX1YTVx8tHQAygo6PRpprPT7Kpl2nSjV9YlrKv
Jg6UhE2+4seIKZIx+9dO9Bv5IPal4LbXz5Y073uyk81D0UvCF9eGblzBFtv5ypyGyRzVvYW6uto8
pzB+2Hmc8/x8pApCmUYcfbxI1h4dtIAX57a0oIIXdQpneQUsrHq+4iXH/hgZQvuCS7n1VayfAMDM
XQKW41HELVSodnffnZgQ7o4rtv1sNPPyGqKvj2stcLLCF9csEigQ4gPibov/Q9KZdSmqbEH4F7GW
IJOvzIMDzlW+uEq7ClGQQVDg198vz324Z91zurtaySRz74jYEX5Bzx9hOA/KagCIcBQ8uRLYItic
OBhSZkvSiANy5O77LuKK7p0JyfZXPCgjIyj5EwhntG9uptbPNzVyThqSzOMc8feZMzHosC27PQzH
OvhE3BWI2NoVpypQB2qPl80Wqpy/LmA7f2yAvs8A/pE7TYgS2GvmbW6nhweR8hbJC3wijPEG7GbF
vVAfgHo2z2qFcw/3/cS0P1w9mQBQUG/NZRAPwOP/xFCdFCBw6uN3+Io6Xnsi6s72QUXwEY/J54+X
AX5xyheHudIOCjKHP9wFe7h1PhtT4pYiOQShVNwuo6vc3PoGTEG99kgw71yzmvU8mRH5TSgiBj2n
zkDvyjj7fRLIrg2WjRizC/uHKxQi94NQyFw58T1B69G62S5n+rb0RBhJsWWdQLNF/NXrwuBWkuYs
wbBGF8je2RaOFNnKSpxg4h5NbRG6wIdwSwf0gyVm93GMVwE7+nn6gGxUDGDZWkRMw2+6fWFkFM++
7uE0vH1LQEQLIK3b/Gnfw/tu6nDMkXzmHCiE+1Xq4cJPbTEMlkYJliCcohppb4BZCiQs7jcvV1pJ
XyPtqzc5GMzHBXT7Acaa+s8t/CzMPxkQZ4cijR+7fUAwbt7JGINbLd4r1v3GBb8yLprHPlX7eRk/
8QwQspdPS7Tbg5V2zVP8FL5UxEdZ2gpUk0um/MHjs+BGJvj3wNZl9VnX0VX/zmNAL4JKZVjXwag6
tQutk+M/hxRJPQAe80GQsJVR7WvzYjm7CNTgtwaQO4AWUNYab4QJP8Y+X97j+wlbycc/dU4fMnkB
3tLvcfX0GuCLjSot9eoz7aHVev9qdwSMObUOF6MznLyOMGFeB5uy/Y5Yy31t81O3gnNEn+kDEtCk
IUCibXQfmv0BgtqzcLI7vmwxmVyQIvbVOT7iJ5+EItMIMNauLBtv/imxrg5yH4Ar1JBIjbSHNZ/5
rBSOyWGBawdLgr4pXc3mXQyDS0lSHp/2uODTBilvpVtZe4RR9cuvJvYAhOUiqVrnT3/A9BXZsceZ
C//ezu/h69CdFqfuxNwpf1Vv3xRXD1GoKISiLaU9lmmC8T2+o8kX1tZHilUmBENondJJ19qR3BIO
uU848UwMoa/pDtwuUsNptGd51eD7fByc1C+w6KYc2tdzTgtlUfxxjwAC8l3xAcX8ynBJuap3WERF
OKlnv4T/NIB3thwtb+VmEp9tNk3HuBdwg+0Ci6KOPBUUU3t6HU7Mf0NikEwzYj7RBgkxCYh+7Cke
MluLOZXbSU4QiFFuI+7o0EQA7/EPS40fdPzAlcXvQGKQNx0ZQ3sDFfJ7HA2Rjm0PCu+VZZM1/3WD
Ja/ta/vXMt2RtMsqspcQT3tbYw6vh2KEDQes4VrbTQ6vQxakLv82uP8flWznQ5QnA3v2vF6V/kUU
phdPEaLQ325PDeWg0Vtm6zP2LdOzc8ZCNWgvLemMGk78j2u9+hy1hDaS7xAPQYSBjafgt3hmruW2
0qisf19ee4DbPs1oC9lXX4jwebwdo/+NZdsmSC5PfV0RwOLK0f6hhuyTMqxccuhnm2eQJr1vJzUF
WJQm703G1IhN+9GcnvZsR5jr3X3+bJEiWbip/TMpPud4C1WBHNWeUPKQ8/f7PhC54Ejz2bcIU0eI
6nRetrsOIm7hjihYg52jdxBXPWfQg/uAfNBqjin8isI64gzDcUy++01EYpCVSJsr1rcYOxRIC3tX
pyS/D1YrufUKJWjOLF/ua9bH52d1VraV4k+gB93RDdQvPFcRpCJdsyNW3vRswG7qGqbE7GW9rVGA
ZZ5orGRIwZsb2faIW7THRg3L/XSRvVGH2fb8cTVUC7tdxf2xM7b4e800UEneEU2yq+8h74Copd5S
YTbzi+GnzKkJwROnixJUey4eupU3hi17l9rn+vo1Od/clKT4wXIBqbNrykSwjXjHpZpINPu5ZpUx
sqcwn6Nnw8UgWY6LOjHj4SLDbAFFp95+YOKCn/QU+53qmm2d2ePen+KxtD2/LYK4HQu+AGkv1MiK
e2vwQGhxK64TDjlaqaW6SCl2tLWIE1LCpxWJh2kFfI5lWTtAG4r4Ab17I+F3RW/otZti9QRr584n
p4Va3EAPZpcIiBxlU/3W37c1xgrp0djGvGPgDRS6EzoqyI15RY4Je1Sl3VOiA6PCL/cdDi6CQtGJ
8u+iegefJKv8zpR0aS+4Nd7XlUD4AHzcC3UM/hiEUMyC2RUc9fZ9oYpdnMhCWNxpSy7e7HoLicdk
VFt3+fTqgpek5n4Lyp/ZV30qN0+vpiun0FIFq7lFUOUUvso75+DMTh4UZo/OPeydnonx93wlCmOg
0XoxY4LCbuFr+jDf/ge90cvg7GtxzQDYBfIFFTUQh+MxAmZ/3AtCVxId9k94o9MAIuQaaLz3AHI1
yCDUP27ANjuDcE1zFKf7TpDN9R/jMcGBZgzcj0qXFms5i2EtQX48r3XAAib+OH9EHL4JTT4Wdtg8
0/TR3GVLYNPZt+pnQek3K06QkNkjJjLlwEzqX80jWUGy8YO0m9V9yzcDlF2U9jgvFwvrseyCIa6P
Ygyei/H/U9+p9+/1A1zATDdqCYjyMUlXuj8GF7CYz0JgUsLMKXMRQCnQq3yx8kCH4fVkWa7N8LKg
H1/1JISgOOcIZED+b+a0J2Cj2h/8D0j3v4kP5myoNqd4gGERHzgOST9e4k2JBDo8H5QD3fEzXHnG
FffZlzXf6h7C7X8N9NyHBz31wDy/F8b18BDzPXwGECBh+J5ylHT0EdiDEI7zBoxYgGwfqG1AHMfV
DJUuaDA9hpFQZVMQI0hXwVwzLjq6Zjo2lBkzFBaswIKdh+Y0sOzsH6Pr5y8QZDFRc1s24ABaBLDL
bSefSDNwaNNjHASlsLlmHvRxeX3TXlC08eyW4z9yX/0GcwX3nODQ6GNF9F8ztKg2xvdweSGMwiH+
vH5sOvvmql6xy6GcEKvyXeoYOsttKBDxWnoGMyis/BdbRUog3riMr+8Pu1uUsxTigsEkCsDb7i5Y
JhEnhoJCX7Yo5jr4SODJD0LAw5kJB8FR+I+fblnaAiPdG8HNo5Jx2GG7F+7KhT05oZROrz+w68lg
iSL2E0MuHZ72HlyRkUkOWTBmVpp+HV+o8TgJ8VIVDVCD2sIEHZ1gPNbxhsfLj5eQ0RO/6Z6jO8wl
NVicPe2aqyWkEOSumvnvMUi0JZYINpuRfDEbUKwGrD7hlbOS91NSZOeQ8OlWDm+/UwEMgK7iRLWs
/t4GuLxl7ox1uXtc75GBadTdGajMUfpRWTJRXi4ykDAa08rl5jJ52fH8+Skwg7iKMXcM6x08Dr8J
rlk8I3b/Wkso0N/eczcN9NZ5KF6blC8LdL7edPDHWy4PH0hWQO+5+wjoj8s9zeG1tPEYOvAsn9aV
9I75y8Nr4d8EBztEKE9X2cox3uq/RoyOAcHB8kNjHbL6o9hEX1wr6oZYz4gnshF3FvcXx99SX6Cr
F5MfRiBEk859y0x+JNas9kEwIo0Aw9bSosK7nd50DWLgQVq3e9gqLpJzWAISg/trcbEgMWXRJPd/
r82Iruc8l5aUPlPcimNg5wOescpXHnSrM46f6EOB8SlixhKOPHO47LftWglm3zmXKXOylKeYpGAK
xDAsdnPU3U61uO8LCFaUlloApOJSF0Opkv2mvlj9kaa188EGZtQQ1V9+FBi76JbgkN1mI/Eost2d
u70QzhKWsm0PuPKBYIaF6Df5H5odXgQGcwOyceqYtvEDh2p3DOlUFB5TX6GRdDX0slQJOkpeoZ2n
/PhdQqBwLNQqj5Yd05BESM8DsL5486Y2IFxMBJvhFXTAVq7vn9nhJSrWPcLmTW3yII/95aqhnkWw
327KEFZwt6ebHOL9x0EsBWQ+5xDofSGUxDQmDx4h7QGyIhpr7kr1lG651Q4Tl14fsS93kdMJXw1G
wsZkYq/UCDDGVpkzOvsV94WGIMz+BFMXwzTF0e6BsS/CJI3MebZPmO6FRN8zWcDBgEZAcdh6D7ZB
YlrvA3EAa2g3G++14LyiQDu+959LkchsKqpa58oc0Bw5P7GBoBy9QHVtsgdJBVhitcaCct6kvWg2
/+pEgURjfGi+B/VZogMwXJiZSQj39wkZUTC94dicGK1zbutzTMopyZH+sY+N+A0/O5c2ejjiHsUG
YbYBtSDrAE9jsT6MTWTXDi6bypFinIuVgRuS6NbESlFJpFG1KP+r0GkT7D0BCRwm6IXxMBxi6L2H
O66mSUrBT2UaiLMfEF0GWbs7VLvt9lL+qDyZo049ew8wKwneEfynyzdJ5z8SLzwjR9HDUUlU6jm0
XfZujIWySKvUXbKsbA61g+wxWB5ClS5TRl3LMPWaFGcY0h9qGmcAQHHCNQ+Xqgj5K1dNRoIRRDw5
YwD7+WWmxOMppZWbrff5XpQp3PmXgY7hmLYMmbyOnzXsrrHTpN/DJEo3BympePTs5TsIPTNZljJ/
nuD00YX9pSv5qoASQRv+Pr90gw3T2gZJ7WtYhYL6K4/GP7y06ZHA/FNQOYim5mSeqbbQ4HdO+c1l
Iq73aHYF/tvfOW6EycozrKPR43bEaBgCYHAHFPJO/vM6VsRM8egeoc4CHQCROQx0cp2NK+QngDc1
GDRNhLI60ragdZS5u5ljknvK4NyB+723SlhrwgXUS8M5+pvbVIgx6VXMIrKFn/vHkcq23A5rrKrz
deppyYv4WhfJLPWTs69yDgBGyqyUcowqaD3EpJPNFE/+LGBL1IC4rFGJsReuVGuyUQ/iNCfyDfcW
aop0lSmM73XIUEX4CiEDo+Dv8VB9fKcDS9xKdlrPn5CzIzJ0a/gdj9DV2aarYTKqLclFRjxDm1F5
vYINOYaqoKRdgtoy6PmLdz355xY4pA6Te3mcJlj+PH7669NLXWN/p91p/o0KenJ31kDUVPr1/XIv
6KBym1h1tbZBVcROI1WsweiUW19hGBNLfxWff7gSfTECnjLVexIou2oSaUIcbTu1BekCOYrxBuAO
IzHd3yH3X08RbNSi34vfHuASJPfonzi/YWNLe3pcpe5knxJRwzDV/T+e+PF2wOrSIbpDpDX+q57T
guYcxxf+88jq4kmNNB6PKG6Yx4JfCKqz46urYkGd1ySjx/AzAitXQ97FcAo1lPANemL/d9ue/+X8
JqLHR69KXmueZY1wqt1iLyYA1cq6/1THlHFVAgVsfYnlw9/tS6uiPhwvTONxhFObLlU333IhLsw5
S8xZncAyY3Fd77E8kB1SgMsDGYjCGZeOMODwAIHshbcK4rwKz4hpIJT6IRu38SZ/UqxGFE7ncNiz
lN31wfBaijqLZAN/Bp1tbKkN6iCnXL3vavLo4WMR43xo1zs3O2bLPDGs04D06/bVU+oP7qVYmuv7
N/vf0SNEAyvZyXeE1AOrwy9DYHEaGVGxnpUB03xAQzozDncP4MOv3raQDhAjTOps6gL3eVyYUTOn
FNyT08CeamJRsfiv6Pl76A6KL63eIXgF32vGq4tP6GoQOasYKOW/1VqUjtLqw9wmWrUHHnkqBi7T
OEtt+BtzfltdTN/cT6gPC957YJEPDMoa34ru8FEIaANMS9dEA6HigOThRLCINLIuGVyhzOIqC6gX
oAcw1vqHTRnwjl34ocI/S8EwGqc5j6FBKDoUTC6t3cFsUEBQJg0ioOkiTi5spNhJrNQskLY63NJa
jod/POK3aV2qcLJ5XeoAoPrQImBge0F8ryd/bCKmMyuOqXIxXcw2SRm+D8bZfuEdK3DR0a49LYKo
wc1K5k6dm/50VSxlcc2JDl9DXkd4dOURWyFRwa7yKcpq0uoF9MoABccX/eFJ+ZssZe+A99bpvIAe
Oyqbcgv7urr9K6hIbDOWopEyTRTnACTwYYPL2OzTgau/Jzf/Zrr0ZD06Yg5xOJHD46T7A5uStmP3
vvbbm0dOXua18wtD23Nj/hgdpDEJ/QvBDhgp4DineZfbFhJIsQ7w6RxxTFysEYsIcgWMm6WhybH+
OgsFKvBmbWudreJpD/Eh2rsmKBavH46SmGHG4mdMDDq87ig6H8aRVYvXd8IOmrBP3p5ygoYo/8SU
Mqhw8QO0cA7SrcbXKijx0Qp9/HxVr0mdC2m8SV34+LRlLgFfkM4AuiFZQ/PKqdiL88kfs2vIqWMy
SA5UO5vMO5CvhNtZh4/UWgP+CScX1GvEYgHDHAsZhFh+c6XYrV8m5yMXFMHxaAoKT+gHqK34sWQW
+RWHPt1zxw0cQ0Tc3T+FG8s99N/5KyJ+wXCo1r/P+3/GO/6smdXVl/meX2TQnQd+j+EepHhGreia
e51TYv2K002/umMb4NRwwD8kSG0PVchINY/2vBRVyAE+8MSZ4jXeo+P+8rXvSUbiFSlFdv4JStQ5
FST8mdniTVfZr8Fp5rPAuN7Bsp7uDZl3v3utHwFXThaPFyIvASg7GIeYsVgBSnz2tA19MBPSIf3Q
2aIkuZQndM/fUOswwgV+dnd3evPUXkQ2tWWA+MygL2O6ubA+1Bq0ezfPMKxcInvFqq+UtIj4C22p
0hRUEQqiSnI41r2mjc33gggn87lR5FjiYAJo+q/75r0HUVLAU928WLdqMHvsdNzW6cQiBQMDd3p5
YnzKxWhEzBgP2javgs9ezFwe5ePTMYfo8uEt5ArUsUpEifJCvE4Uxn7GVKhsjXX06RctVCgfGvvQ
aTz0i+nj+9Z7mrRL1XjI4y73OQYlBzEPv/haI2ZpXKMKboZPADtNjLDMDFOYn3r9uv+aHZfImXne
qTvMyEXwR4U2MWBq7h0yEsYPOr1OMjAw1qwmWo8sqDqrUWxmuBg/6aZei8gUrOiX0TvKExhCcRK3
VNkizZu5UumaJzO6J09Gn7+YCZMs7jY8Z8GO/pOPMJen/JiUwC5agkJ3btvkeeBD3LHBOolJBIBz
jxSo7odCwJIRPIDPGLTKtxXMfcd2O00JShP8DNDOvo3HIyfbz3T+XvXH4V8T3L3qO0OT53V7/oB8
fPl4P0iXKfSSTL+aMdEx54bu/+GCmOyywPiSLAQph4e7Yz8YMZfJN1rJD5Zyhc+cJjvbfwTtqjEt
xAo3xeYw/JDdnZICQF44ohwLdAedfLHmMTZzKUDRTbc61j7v/eRX+uqWnIqA2vXmfp1CpujOKVds
tgGe0HgqyhT5mwvo3Yr1IqLrbY/QZZllRt1iukxdUDB1rxwaense/tl600zL89ECynusX7Rmvw3D
zrZ+0IJhtAreE6td4WTvl3twhbhNbldtznHuZwsQKORSXwKxyGxpgdxsUX2znkQLu8k7xojRoI+M
+Bz3BFMLRxLHPjZQQF9hduqBSZepBhz4hLk6f2OCcFuBpAtnYdmqTx2NFAwjRcedaVUO+MUgXtox
X/HeiNhbTbIf64nqJGaCe5KT7Wf2lE/1Sfqjweag8EVBAyDBRF+cruUjbwaCo/9/o4kwacAEAgdj
BhNUy9iMm+fB2Eu/qmwNKxMNjoAyWubCzxxEIThCs2XKeo5TWMcFruIhTuG2utQ+KiUqqHKPG2aN
K3dhTxcbJMTgslXQb9OAm/iH7wMDi73YTVz+XqcnjQRqJ9+wABhSm3xVnnW1OpMpC1DZcLtyokBF
ENhCXeDfvpqwQzIHg/rfo6iwKmecPi4XKHAOeXIp9trynDxcnMaD2q/X1NCzwrsDDX3RNAE3LdNY
04IbQvv5w7Bnl26tuLs0ymwTiXgfZw//pXiP0uYLUDyLi/vsDLifx0/i1eS43DNhSako4bPBZL0L
rLNHkRu94XMXs+P0mJ2y/XnHC/QUu1kOMM9JbcRz6xPqbqeGOTplrpkwG8HG4RyyKT3NkBDOvRJi
JeFti2/3/uNicKHTVqbMXN6PYllcJsbT8H4o58WX6ZQLtjmiovqUExsPxwfbs+utBAYDYVTQgNXr
Qa58PblKWLXrCFplBNUPJN4/fDF6lKzgF63f7O97JLzHKdesbx6zL2DBTLKQ9bWibGF8d4uvHjUt
4NXnNEN433odSHt5d9s2gUe8ORhH46EHCsDSC5qI/xpn/lO2lTt7Ues+9mOIUIZg5MBLKmr4fG3e
Abc0anvrUj9cDWe/I7XOT7YRftrDr4HF2Wv7xJpRuQWKuq35/lKsv90eU2yJ5UZMyCNkqxVPO9uN
7rBlSKsB5oAXY5ym9yVcQV9xp3jnEp9lUF33rCfTYvHJolH380+iQeqcLU1GVOUg/6OmUyNO4oKc
XwV6afcC6YsAaqQYbe4ORq263ICpgb9WDNzsu7lUhOBUGk+IWnn4T8qxnnDiPcOUeQ1UhhSMvwp+
5R779QbGfrOUF6F7dgGEoIOeWMOGBkB1OaArWUSJMOFuOMqBuCJCwAPygqAnbApKdD/k6QRmh11m
9ojzA+OB8DOoo9gMhjgaeixN7QYVFlgakhsx1sq0SFQZCGT4hfkrmn6RdifbPUaEPaxSfmAie8qm
ly9nw7/jcTyNZo+gpzSGH7tj/8QT+Xv9fm4hxhEqHjkcMjf/QeoZhpt4QsKS4HGoWozl3zOL8cb9
nQOY2nCn52i3xvDNs16kEVffH9y8zcs78xj3u61wdPnK6+1so3Od59FASY5POklwN4uTIEP28SJQ
HeEbHGnKbLNtKtHbyQl9mRvf6VJFUrr6lJ54X9GfUtxlo99M8Spqd4jXoSw4n+ZN4ZWpd/sIhyLW
Lh+d6xP3nFcMl6xry6E9PPQjflyv97x4WQ0Zorn3ilB3eEUMUkuSaMiS1QteJyRX0G6y3fBjClve
lXsu01vCsNzU+2QBhAbbAESWfcnh1RNL2detG5rNw+vx81G4d/X3zJUNTjYtCyW27oORyDcjXgY6
peZWBGlGyTbJ1gp5MdLrFkxMBkQUfrbB6PYLlbqehY9HQcYcjE3x9quPxjXRGze3yN8tjj2q7L1V
ivFcxIlxQahmQUnJDUIR3pxxD3if5NlnoUp0UGc6eZ0LAJtrpHsEQGaXWx0ape6epWCQpKRHtzoC
H0rUmDMsKkYmzicMkKMGvSN5pQxuoBVfoDya6kzGF+GIWb7VH89k+irmxwy/+iljJGW/zM7Mzk9w
+YYBl+vw9mF2E1F+2r9wGqJclFWva0aN6NJJKEnQrRqiFZy8FqMa1w0zuoXs9wgw8un688Rp4qXE
EyDusTVsXfseVcWa1VFxJ5NvEkxLLqauHxe38blrzYdvCpERvZhem15XHPLqqmrNpj9n3gtVrjy6
zMXaEss4POJCOc2YwlamX5+CLp+48KzgMpb2Z+mVPOtIf8029/K50p+a98hpR9hZNaFRsjpFgA73
UfLGomOepl0oV0/38UCifOY4oIe+T5IJZCRP+qnvxYpXT7Tq05svff4+3dktGGDvTHIb1dVk5MhL
AeYft9V4S30Jn5A6Lhrm9uVJUDXbPOV2SWk4Xp/MrT9oOJvcmT2jRp4C+zbF/lxzxVfJk29wHomK
c5nfqHh3pB7JCos+GzedRJgEMbzkTiNG67ncG2SH9KCNrto6k6B19LgnmQK8m/X6aFcFzno5KOuN
r0DmnZKkjWy/pdu/2/vplA36TSInhyx1x2bkyqnW42jubuk54bAU//lpNE7afJnvyr1/frKCrt10
Hjdq/HuZyIXuNlm37sucLTxZtpxytXqtxEjx1JZVc62UWD1lRHjNdlmBBcGMqPIbyk7rPE8NmJom
ToqXGb0UP4VNUgGJjdwuh6lbEUaQvV/7FOnc6/NYyB0RfJhNZG8D4yTTOvPbZ51OZAbWT8rPM727
tYTchtkhvX5H0vnhPtrp9i08ItuMXrl/RuaLFA499/scCwMgkKSXcR1BxDK9Lwftsa4pgV4TVNez
3n61a/HOVHkaKOZtX2Ku8Po0AERYqMg6zIfZPm29XBjtXiMM5j3dEaiglKECNHJ7Y6bY8C2HH9tS
AItIjdH77fgYXW4ckmJSZQi124gWRO2YWNWYJlOol5/AAkb5K5tMMWN01eRQNhKXJ8X5m1mcDoqx
b81jVeegicPX4+xnk5lz7nJPT4ckN95JoYaG0MiLsxOCrsQtu+VNmuHHqafdunwXywfS/BEfoDGt
o15n45ET17QugyvMfKky0RbniTtqapxBJTWEKKJPMHgjJqrdpru+eiWS/oFL/0w4AgeEs/JlxkBr
a/haTf5Lho4sUIY5+07DvnE2T8+epG0naouPLg4oM2wjFDn9EdaguAovZ3KLpYsN46iP5C3ok1jt
pzRWWSRG/dXeLSW4yuleF/ejonOaolb++DX1IxDQXa5YPO7jOv/6ZL3X6PcfU4eNuf+dp+ayzYK3
/vZqJm/fYV0GnwDtfPzPIXcNxaT9OGMTFcblZRr+fW7en2jrs8u/Aath9BxElNDSXu6o1N/wC6hK
0M9CoJvex4o/1gHYfs5cVOodMlnIWqgegFcUsLTWic2l8Y/jHqVlwq/qjBEu3uim7su+2rNIryMe
MGc8Xn/vD0eXYtl0McDbw4berAim+ziarq75Qh3CrMYsjXDtqRkRPTsczs804mvcaivmfxpisDd1
UiTNmUCPb79gd1as4jC+Br7vDZejlhjj3n9doBaEAjC/O7ldB1wLmwLBLrJkgYgBZuThbDvxz78S
SrAMwWAx55JRVurKtLbdxXCgT0XKjboZUArtgN35m87ZrpU9hh9xW+d53N8L/kojKS5GYrok49j9
OzzwGcfeN5gewL4cKgFXkQUfjqfSxVo4w8oqFAwINN/WZC4APIRrioHDj3tLbajMfY8eH7bjFfBp
c79eTd/f4jn48StmCu0eTv6aXYcpNm/yYYb33tMNWgZ1gtcF+RWNB0P5FskcCgruV8xw5qb/8CY9
NjxP5SyUScY3/GAZjysNa8XBRdkK7P+lwOd/TUOhKBLqm5KpBKSgpg+TNrUCJE/Uq1P7s5KcpWC4
zG9kRtLTgTHULf8bvrNaPuCP0FgxtHLfTwEWxebFNgzHP0dIkkubUHk4Ljj8BnFdSfCLI8QTrnLc
n9lVOqZSUEzmBaIKE/I4P2Fwz5CO/95rD2dEWsev2sPHy1rbxJ7Kwy3Bbn+jtwrDXvkTGtun4bwP
9a7akPgaSSbK3NmOh9ZFo5hdroM/gtVgjfVt0iLhYqPGpLrggoZbHr78v5/R+Sj7Qiy9eVu9tMjg
ksyYWIOt8OXZvwc1ytP+00VyW7ZpwpZCwSL7l71GzoMASTSmsn57xu6BBFqiRsH/S2MJiMEokovY
GdR9GgMaTPbDcsK0IuDVbxE9V2MsxpSC7FQg3KR1rWINYGqCri6H+P/TgXt8XC0X+EWBUMDSjcCP
+HNvmZf/Q6ARd8FN0HDYKAo+F2a3RWbpX5pwYuNc4UDOXMjiWAnZyeJUksikBIz47vaPlX5syLbi
9eyc+8fNvAhQKdjzjHP3XvBk77HwpwHmxdNi8c8gKIGGnsISiJNA2Tut2ardAXLNx50WtGG2WXkz
gdN5HegM0UFw2USsgyxN5wp1NC0pVfhBcZlxEIj2eQPSz8wV4xbiD7L7kD82ZKzli08h/MptW6c/
n6wkMjvxeEIw2u/3jJbdnCWhyYseOMuHUlo0YIAoG8qVjMOa1xzKb/db+mMmbYqjBb7yS2WBVJQg
7PyHW80dwmb9Z7vuX2r/KQ4yP0YJ8g3nPALU4Mkp4cxrYRH+jB68qxMkyA8P9eCSOOFnpJAH1Phm
DGv5p8easBlSYeQ8MzZnnmKyT1v/sW0fTklclSSSPCebcYtfHjJv27iCThOaFYiRGAaZ/D1HaXe8
+f+yDhZR3cxChqgRVk38dCnoJ57e4X1lMIuz3mFYqHFMw0EDMYanqbVVA8WZRQyvyQcjinA9+kn/
kcXL1g6e2AWVx4LieI5F5OuYgxuRrIZB3VVeccKjehmEQOE/5RaKSntR7VaLnOD7JQi/tDr7Y/jc
AmFJpQO9AWLEDEppHeQpSVwEagfKkVZ887FHBhrxChisiDSMIuT6U6Z0u1lC6QSKBYn+T168Vmo8
ifmuT1/fyEmfKCc5RKJOhJOtbpA7r29TZu84PLoLtxUnsM6h/k1/IGFHfKJ509eSqlB1eC/NnzxR
rsXP2z+IPD7aL1WakGYiCNNPCJHCLvt+TDlPBn8K+puGn/KL1XxvOtw+Nd8kZuAuZij5b3BwcDNn
igXbnIaTZ/TaUkshRdkizROaPXBN7iKqNSThjZspSwk0A4dC0M+ssvidSLM4V9F6wpkPM44GfTFL
0ArMJzsIm8jwkOh/y6sZjRsa5Ip0NcRFMVR53/uc3cauuyAcZG8/3eqL0DOC1rTDK5pc1GVbpo7O
bIi+zPJVPgi14GsrkuAItJJ/itZu9J35tmxOZ1JHnm462dSrG9XN2dYvfFEF/Pfu8E/+xnF+I5gB
IY+dlV98MQ1nLfRGS+JzILdR0XifCWPxaEKIFKVY8it+Dio4xESx5MzyBNsq/b289e5ESWbF0W5/
aPv4nVQGrT5/EL3GcAzp5WM8VKFrCPTrZzyBdxzFZf7VJ1wmk6W4YvIGrpPRxp5xqX3vqXuvxUGk
WRvpgMz1FT1WDGSaASGH6uBI3gdPdkScA2thi2coPhUHzxVFJtXxjNuMD9meptX8s8uu2FOuTY+2
SPtRr0/jKLUnylCyNN1Pt5w+hclW+15J0OFpyMvKCjRINk8FzUtYQf+iFuPiZp9gDO7WNUPa1nNY
T5g0G/mt+tJ9vS0NfIkxwks5cT6Vg0cXrs1bKZQT1J6cMt386XYXajQqFsl+Cma/vOgLNooqouL9
7ML/nf5Qox1heDRE6cJfbgK+/OFUxktlxaeS/jGGTffljHvwi9f208avLWswqZlItlttqT8XNY/i
+TiY/GHG3kp3JujZvLL0m2/M5qbmYzMpvIBo7+r5zUjkNEIq9FgyjMm8PRLtCk1QKVsT2Waw8qIw
JoSfaJRJMXPjQqdaXhDCotmD3r4Y3JMaYhUxXX7WcsImqKk74LDW1Q46j0HzNVDGNp668oSNnGIJ
tb1VfahsjNXkdE8gsVTnceRFgi/WbOQNzYZ/oSel+KF/FJU6mEOohXfOWg35Utb4eLQ5FNn1RYxX
wUWBI6Oy4S5EKqLfUA1ldFHABerTx392pSyQhJQkIIHJeuMj4Q1XLwWaF3dEEPStvmKOItA9oOTM
4+mpaKG68WoGLP0HWamMIQvnugSrnm2YWJtRBlfiEWXDPMd6zspvkbEbcmzIcF50JFrTFKaGnvUw
qY3w3r98VR+/x+ffo1goZbHgW34aKiEp11mk7ntU5MM9KykZP9//I+08llNX2zZ9Lj1uVSmHQU9A
gZzB4InKOEiggCISOvr/kvdX3WvzuZYHXQ5r2cZWesMT7mCpTkVvYVpcSgh2NsOb8jeEcdWWz931
oMtv3IBSXyLXBJ95z+Mxiykgo6b9zFl7quDz7woOkvKDgIOp67qCWIWi43XS//z9bXNJg/L//C/p
f0uhTMpT68g8k3s+yNMWJW7p4VDrzR2NmUXsNZe2lHmMbYSLCd3TdWGO0Uyj5se0OAKRbGeUDxPH
P6SnKnHNxKbXs7wD0+r9POFu0524gQBJ9u2omxKgE/0EaDNS7QTbTNkL67pFB67YH4rSLIXl80Uk
JACFfUExl9LgA95g6UraQATJIfSBKZ7PlIo1qB9ULGDzWPCGB52naYOCCGPL1yH1StUxUHXov1LW
wtzcpgcJRqnvWNnQmEex2zxc9GXZlkWUH1kkbYE3soZRTgyhjG8j3WEgoH/r7yWSh4cH0NPLjtI2
OAhI/Gd3R99oxRLkNqiHdIVJXuQP/V+ekPmDAIqJ3zWCU6TeyBk96XBX6SWT8lyud+GsTu0A68zy
Mq7s3oZJBFjR3+EzkQYCTvedtRAPMtuEfPIVY6JIdk19W4T7/liGib2N6FF/nYOGqtIhUYbvVE2I
sehAOQQf32/hSHd113QVh5IAwn+vqQle7OJe9Clpi95MwZp2w/KdUtoNWjpjdJ0NJtsGMbShmGKY
uyhAuVHJCN3LdNptu9LO6TZ3+78PW1n6VlB50nf6lw5Xf9v+GLe1GZh1GuN+HQJmMTE/i9G5CHs4
ru6VoHDwFtiX2LA303BsUmOcMEWlAfSfG3LlzRdyTHtA9VSVl8hX9LsSYSPVcC98VdegkvZgQMe6
5dAvZ/znayry4lfHd5iEbqj1nW4oP/j9jIL1e3GOl+f0gxANp7Ug/1DQawvtlDj9lnoXeU0oUxo2
LR6RCEyYxUe96BHj/DgikqmG9wMVCROiF53TIcuTOSSGqSd5Om3AUKIdELwdUnPUI1wABL9k2+D1
m020JXCPIEXaSEUfySbmycS6uxeDIs00SRb1m4B7hLA03Mw1WiJ0GjvvpBs505HeJVgD1LBhfXeV
Q77QAlQP7Bv1BqYSIM+yz1aKLeD8+xhCQIfBvQdFwRjcZcC+1LKv+wPWDDfIk+GwoahLBws9viPP
g0yw+wB29eBOI70BOqFyOmVYFCOFRpb8jVTqqAb2kqCgwlE1kUcR3CjWa9KKZkFvVl4KyfAuLeiv
3iwH3k7AOU7EnowLJpetMR0osoNUIj3tNhsJnd0XCqvb+Ea37fKJUIlOqqLQfUSiN3i5IsvCvtqs
onZsnfkqCXlQMwR6QzaVmXjMdJB+XnCxa7qHiUPO4pvDDHwLANPr6ZK7agQlM3kXFZJeY/UIx2P4
mmtJ99ptsUUmQQKjYozq9RXhpMgu78h/O01LdpgJ3GWVgq6BaoENpoFvQHagsSywukcYqAI7gPqd
01GhB9Kzjx7NMHyx3h6UZc4IlJcPNL29O4CuzkZYukKZBfQpeuQ05XpY4R569iCoX0uOuC8j57KX
NuISIs9Xskrhjsh2DhAM+Tf4B0CixTkPRTvSiQnebg4ZAT2SDtpCq+71HksDX4V9J6CVy3Wg/PsS
DkvWR2hKn6/aCwdNc1unGskuCzOSr/PXfM1YUdRRxcUUE0l3ykUuTuhONPoir3vteKeDQhUNS9Px
aUh0No1BXXIfvINZ4Tvw3em2sVTUq5Qc/hwDrKsX915hESBGTSargqhLNDu11i2VhIhtJYt3dyB/
jxlVpHSs1asbwXMEd7Qd8l5rdlF4ouyKjUPPVgTlCOQCf6POptvDrUbtv67tB2UK3+6VbNqBKUBt
BYDQ0K2jZM+KelbHNJq3GQ5bD8Q2nPvDEXFl3tffZy0sLHrJc1iKtLxSbMJF2jbwxLzWH3YwGGHi
AyljA6O3QSsftSHDoemY+UNGXU0hfNu+URjb9xm9vuFT8Xr7EDSXEv0MUFrOJTINECWZMknRmIkO
cDPhC5rmOpdAqbIgEMm91R7NhNKCNSE5l/K1UbdR5NVMB2rIVCBW1X3xMAGatfcVT5d+ejdR7gvS
PBpAXc/ECbh6JiltjTMpFE1helMFOgvcxH2yTihSxEtgJEb1DZ2ntqu8KjfbRBjQdzOndl/GS9BS
Hk0aT3eUMUbMyoAaGNHdMd01VM7h0ymFR2uIVh83lsP1z68/Ft3FgUYVmtMrP5n3e2b1baKCbWpc
GSF3fVHUUwAI3Sg1KjvwZ7dy/6ry3W0hAaEEotUR0etvaDjls0C3q1VkORQfiKmQ7LGcCzIgFhnp
MSpmco8fSnKXYoYWvBbl6Zq6lTy8EouFOcPNYePKJ9wIKJ/ZCvgh4AYI1/ownYKA7xfO13IdYst0
vMSOwfXQ4gGdr427UeNlp9iYFOeumMrthLGMgoMejCoKCpT9kOY84vxwxVUL9BX4AvAG7UKa1G52
yChrFJ+o1Z+yEBOSi+I0Si/7RrPMLO1Yca9roFQpia6/O1l2Sm5Tb7P5vms2vnbIhlo2DSGBZuc6
GzHIXlMv7SZ3mFuajWvOCw2ufqeRX+LHyTrEgHY7aBbVUD3yTSiw4PERiGtTpwL6JzgmPSF7pX31
ahyQdJWhjq1XrlLHGa5Cm7KfMFEmqQzAkLnsWZvSzTFnjjEZcBOPbaljH0Dv1FZrxHWcjBuKEWg2
9OvBTD2WIFnEUYwCz9UpGIf1OFjVF0K5V8t3dEyv9alBfA8ZrJ10VBSSu5tQGIq8dg4GTsXAPZua
143vto9BOcMPhS3nA+TcO+yrnra6ByrOOxfvU5cTdlJyQO2LBIbM0wT4znhC8Tt1Gio28NdgiUP7
oxj8cHE6O4cm0GS4mD03E5P0t0+U/J109ELjpKCQtmLFMgc4di7VmfLoQedMxHeAEC9In0PojJag
iZttSkRvDXJUnIB7Iu/ligC30VkIBnNEPuALketRPGjOrYfX8ljemoN98QlkPYJx9Rh1c4DZ9Fi5
ovuCkgWZCZECQNBe9sa+bGGsqNz8E+KEYHGpu8xQNEKTnHYwVXT4UHTeSP6HNI/UlwsBTz3IDPdB
cLEsAF72ec2V06Qho47g9b5TjwZCWC9BiC5uJ/NoutKePt8lsKvExnKe3ugU5/U5JRYku3HJIHkF
DttjBLBx0wmazo3p9lUXerZA88FrKW8FtYYrw7qxC0gZFIBQyqCEkUOZuLn+htWB1vCLRcjvPj4A
tIBPJTEjwJSp9u0pce6tdYO3akQRYvC2auyLOiz6X3Val/IVBZhejwHoKGgDNxlY72dEeCTMZv01
BjUD8pL8TXdSh5qCPIMhrSI2wbnoLqxU6hBS7NbgR7WvfeapHpCShKVKX9dIFHgXfAO/imMc2mfC
IxaH2QOUK00caX73t2Y5oqcKqZbuMeUp+gwQ8b60xFWo/gBHT4fUZjIM2dMLAEcQg86DM0eTamXM
CPSQg0gdfO3P1MCoiPtDplm0Y7NZLyDuAA7Q6Drw5YatgflIkb/nMeB1P+sJdZSWAPyHGxq8SwQB
6HzZjHKmMLU+yNNbfw0sVqH9Ek6u0DIR7KemqoDjHLQxJQkEI26nBMSCq/vOzSdCBo5BU/srRCQB
AhQqERu5dY21SfaU2F64uKiffZYQ2kAlJjlZ2jpmVIUDDf8BcxKD+qbti2EIS1c+9s8qNEWbTlo6
IYpCL8E/99IfZK2914hFl2OQz+5z/gRdUwDI0HoUz3ynyno5FXBBZfQ1y7F4tODtwoIHjICkRLnz
lxmKFseIwHd4G6fz6vjhzx+Q/CVyHhAfDMPFBXgSre3tFWUZaG8M3yMOIfhBTUN46/cv6UAIgkwQ
SwCvYtJs4jldE7pHK9Ls0APnLcx6lQ44+FQcGswMcWHwz6bLajuG+3KCWiG/CDhFoalJuVwGK7mc
9EWfECg6GZTgUWcrj/BtFtCe4L9nrN7QwLqLF2IV8yqDrt8gKqagmNa3NaDrMP/wbXENaXzlUTF4
tFNfxSCXxCGOWic6H5isOPFIsOMjzTPSXB7lIZ3pr9qOThNN/ctOwjZp7y8O1Jjdrh6WBTkhmoT2
bUpQzaapkyGC2j2QINLL61xxTWdX44q0iaTY3EZb24XUrhfinInF7NpShoV9xlQ+IBtFrT9q4d6h
d3KWJ/KcgteJLAB7LtAsuzvEKxnQtvKOxBFzpM8F4jEZUz8VzsCHO9AZo2wJ8I12/pROL4jQeS/a
xGOxHKri6hBFyPZdZxddqVNYjG0wJAuixFrPKnYySA3j5tX04AHgMcCFKgPdQ62tGSwfb1zzEfLC
sbVjm7/Yl8uhsNiV3drCiCgpQHoMtsj0DM12jGoiBYkDcFjq3PlnvdFpuVPoj6CXYxQ9flB2YwaC
nLnOroh8CcvglWbGSALVDwOg99fGb3woGsQ0+kQ6EirIXjyXe2LH8vJ6P1p2t0VqzOZowUss2wJZ
Dn8FWd8+OUp3V9Y2wTX3TGsVAHswOFwWmhvPsln1fhslj+HdNSePmFs9ENGUhonRg5hIBimPkq+Z
854KlYLw6eXOEhBLR4hxAG6GsleNjSWylPR8l8bSXIjUc8HcoysFGZxldQNJCg6CtWXQ04HoOScH
6FIqRtsoQS2Dwssm2b71WI6h3tFFdaKXi70nbhxe10jYsMr09TPaLqio7FMP/jXaJqjm7JoeFTqx
ViTaDBsqtIwZIrxxr5qCozjRTD2FjKx8YkwOa2UAO64UoF8oGCjB3AOgXlOrk+1u2C0e257vD0V7
9CDyXNEabMbp25WmNmXL4mD2Bn7ofVTOHXwmzaXJnr2mQskWzBoeaRhDkAJuQvTUIDQB7IfWTGA7
gT9Dcg8OAXzIkFpVDuhyaiDjtNVmZLXmIluzotNPTEa30mbbFc0BPhAmtF1aK17Ysls42RoQ/hgl
hJVJQrmkA0On7lNFeJ3MDaGIZbmKqYPQl1KHOXk1YSUZFt0YiuVDxaGlZAf3FaVU8/x4oexcvUG+
T9d54ej0VmFWEqMWA+Mg7qJj+kpVNeklqdlFLdMJddt0UQehlJGsgoSKVY5aCbZ0w3KnHNAC68OV
Pa9NfFcipmJLQhZ4DrAg37XoSN1H7+VMAZNNhMIpDpszorRTSqbXYXkOBzlUWa+l1b4PsJNrYQxh
aL67v09rQJyYPxmzrJePp4R+cyvkvycQS9Fny3C8QiyJJxasyPOplInnjyq3k9vUnAPKqNzL2/kG
TN0F0YRITrQwXHhX6I+yeaPGtc4oIR+p14AC6pbte0AnZBeIzgNOj634pCqeXNJ6JD7HmhD4GoOW
uUCbKHy1TuWUR2sfGHPNCFFyhh77Ev36XUXXlP491UlA8TFKKYQVporLo8e1xwhOUCyHvQQ3zRgp
FAsP0SwSF3rsaoLjo5r1KuIeRFbicr3xmoCkj491zJ07hpl1IqaAVTfVqODHIz90OmmeGJQ3kXJG
ChPIkTbLxInRkTOMMsjRQK/wLMJDFnHXMpmALG1tbtwxx1GcTc5JTnk9ifNpbA2DGqcuZCod0X2U
+IGCwdO+OF0RuaQ+zkWY7mAOMgeeJKjHWbbo95tx+9rAWEKn6/aBkRdrCKtpPkSvf5Ht73O04ywY
zQaGjkNCA+F6AMSAmk2DEmPlXV+xhYtRJjKW2aTKZnfE0Xrs3YAyOwmFcNoLnrHuGaT3PWSigYR5
3CHErm+blR8yPcqdULjmu0it/pA3qFVAIfgsV5YnfInoeoSEuHcVlI0HD7FDKZWpMk3X7Nr1rn2D
r0gAdkpAl27TCW3RieGJhWPONsjJ4e8JK2pQkfi60sQkAr4NLmP5/TYmCLRFJPKG0NYJQadU5wFc
VNpQWqakHda01frVzUD6bQHbjz3coFA/UNgXXhCHXIkS6Wm7NDeGHe6FXclKejY3MrbiYDZYe3pJ
keVj2wF9MG1pHpNrgQ6Q8bRDS2H6OFd7dcRzZteNN8WCihz5hgDPKfPybfYp7MzyF/1/Xf2hPq+I
sqpqmoaBlyo/1efTRx09Au1a04FAN5PaW7QHdsrNZEgUHrEG0RarE6EB1s8IvMPspc9b2fTOYGXF
iMVTQCAj+eeDC+btMaTQwkb5j0k0AxTUwN0+9gLzx16G3ff6Oh8kXZQwj/Pj8Z/XM1Pd/q/1XzEl
32uilZTfRLPdGsjDYvyKbBz/eaUYIM2EwRI4/WC3ZMaXg+VuGbNP9v+jXH0Zvb6eAc+wiZYBzHfd
688uZ+d5FR11iMAlsvEAsG2XPzl3d+P5PB+8zt35q3hYwhI9L8G7D5aJI85pYuNRY7fjHr2vw+Hk
3+GugyvSThNofGQIQGVbWPMtykXYHfT/wNSkoMJr0MDiY3cGQEuvuxzuzmf++oXvYdUzQHPGlnoc
hYT4b7KOJsTSexgCc4nruAzOJT/jqGzR35/5PeqAF47ffX/0n3vdeeCGeIf0h2TS9EBp7xO5eG/z
qdurz082ggFx5efLLBvMZh4+RaByBy+AM3Inh5xPm4O95A09xeUdcmczrg4NMpsn2c0Gp5cVbzMy
dDSl+N87YSkHSDjU1ZZGHZdKyReoe8Bp0IKB3RIixF28EHyNUEXghC7DasAvlvbLOzTXBc5XveZE
f56YE7Pa8iEMPz+paqyivmEAKpfTs+a9Vj3bAAtk3zjByYZUDw2PITygDSK3js+KQaX0+43L6TsN
mvP+HnjvxJe0amhQisv+z8XgifqP4qvX3O+Gp3Rw0ib9n+4vk2vsXcZPp7f62+wwu3qsrsMJdCYQ
G3tifMJp8vP/tHD6Ro7I13dPRLWKggCveNsDuRq8LU6n02KxkAd70V4sQNZNTos3ZehwiId96pw3
XgNADbgPe40r2F/br2044P3BVtNMgXCNw4nwGF5VapS8ov9GM/iIvQbQCivYGpUmZiEfH4Cw53xC
wLb/QymRZeD2P7TGhO0UlJivhv3xcTgcD0w44BhMxAfT6MjMnZCJojcIFxc9g+H08AEubOo7KEA5
pGwEKvAayB8wZwn5z1ffs0qH2y8yUU7h6n2tv74IVtZ89IsC7NNe74GD1iwQ1Cx5WhnfR+iBN6Jc
l+MMPni3oAFNfH4H5DKvI0j9zcBT+2+XM0MRFUnBlENVpX86On90bISmUouuTDD+Xl/JOxMosqpz
v8EjrF6CV0gImWgXstNTdVS79MIldVLx47p4t9ZiO0XdIrdPV7QRxrB3veil5m5dx8mXQYppS5+E
kgRcQ3GNIp1rvoT7xxn+6Ulw/955Unq/gae+kyJiXq5YOLUpqvqk7K/khSmJ4Og3PYtbeu/7PJw5
InPt8Gq6mjq+MEAMXFzBMyD1ES6asb9hn+ochbIJ/K2l8pGYCDmne6Qcl9RSiMW+kUcEHn8/V/kH
oy9FEkVRNURZNLXnc631Wrp3l+K+K6jOFoD7zIk5aQ7mJBjBZrEFBynncc4baDyP+vyiHkNqQaPB
+sWj4AefR1xsRN2STEs3Ncxs/t2tE1pTjuKQMwlZXB3Ue3qSEF308GicqagibZRDqIMFDO4BYm6w
bk6wwqz99S3ZqbNq3e7B8VALKz5vS58M6QysqK9jkVygGbPUxpPrL05UuA398KT/POd+JPwxXsGL
d+DQq2qDuCd47T4spiQJJJB2thNsaL0s0eviPoZuz4hLJrDvD/etemBzorb+mCSsCxAnETMWXihJ
7nDqBcE2axBpzPe56HDVbD9oQsRjyLkIvzEjqBMiWjXL5zlwvl53piP9X7bISk2zFXcHkmB9GT4M
W6WKMqOvll1gWdoC5K5mT1sJbp/MPhhChQda+Kk2vYaP+gk3bKyETrtrXrPGpffkC4P0hUDZXD0+
q5Hi+adiXM5D7IIljE1yaokQ2A0v9Z1PA0VXsionOTKYXXGLNOxll3iaY6DZTMsOrb8z+AV0Maba
5DrSvsTEBdL3KesT1M7Q9mCVBkR+n9EuBlgFGKofZNJExvEP8fN0QewM+xbli74YuQrX1aJHdDCl
VvsLWvCB2y4JQqmVwWswYH+jcw3R4CSorObJDsVRcEUILYnfeaoBLo+KNQlcSwKsYWBMFZG1b45O
zwavLDCxJHWxfyCEDF7+PuGkb7e659XhzzHz5GaXKnJgarc7dhjULCDTvVFC2eIcEZawxz4BNQ7h
qIzRNOyO/kSdUEsECoiWGR2wXks2mnYj2aFU0rPwgYbb97FxREnNJ4hSMYUgoH0JlvDQL4OIRIJ+
niEP5XW0eMzbM5zYTwQ6Lq/0dpkd7xg20YUY3Jk4n+oeriNOcs6lHQq4PuZ7bUbX51weGqUX36A1
BWNqFXzEDir33QILRxcdv0mJwBDtnjnZivtwaTk6UcKn+A1Rvo9JX2RrZLuATb/MVyXK3VI8vi1L
1IMoesPNRN4FSZDD5Z10lYWP/pvK7oySmjYmH5DRRQSKyrGBZP/yJIxfYBPaU9ys6lHRFfe23GmU
A9/0fuHrQavklqYyRd8DYjPiwCGCddEkudssP1mOnMCiNSZN5BlkFXge3pf+qdxXpMII3+3Ufeqv
Lbf6yGpH/Gzo5BKiodJyGzeRIwZfSTAO6D43QxkOWoPm4/WMreGXP9LW2QHUCkZvJeQ8O4bxAjpt
0r6mtFOilfQmTOpV/AoBnfKLhvWxsUOFhWpWPzj6nfvr44u4Qhp/mLD3DRsICzB3xm+v8YWfhIdg
KZFPMSxIpMBI829C84fFBnsgDe0keQSG9SVGP7zywgkJGcaWRINL6pj+uXjMdfhitkjvIDWozFZE
sQQpTiVOinxD+Zo87hoBObbGFkYkFLGJfTi6DQbyP+EFlUrUGPBycYle6glYRk/fBz1BzSvbjxzV
z+svmxuz6r/XZ9MwLEOSDAIL89kUVgmyyrgLZblrJvEsRDhu2QAWBO9qm16P1fYn1bid5Yt8EcGG
7B0N8BAeRSPLbbzG00YxmnexmyKQB1J6C0WArxRcanD4TpeE+GQA3WAHCYJVGisnGmD3wUsfrotH
g93S6s2ZLE92OwfGFugZyaHwwu0GBEF+i1ruKdtIBxGrvP5nV0pnfCoIW9lCeDb9MyqImymr4dfw
gL9Rj7Sx4N5GxS8xi/zTXDBVDCglWbUwUnqaC0aa5orip7dNWYAFxtHxlnlQvvzo0MmJd28QJ2rI
11UU6nRhKLey193KQfUQvLR9K8RX5f5K3eCOeY0l0GsCLxJn0eLvM7Y/h6eVEx8hkfBQ1oE6Pfu1
lWJwSa5JnW7umTlMAJOoLTp0V9uCdG09fjO//GHs4N4niqaiypZlfWfdf+ztUqgkSqc2t01enH0A
Kob69sC2u0kOAigFrb4DdTShMkExV+bGDRM5cAQmEsIm9JzfFiu19/B7vvY+IlZEnAVFzXjy+Kvv
uZTXRhBvWvrCqI6R2AIdhJfsb6pgD1rlQgWa/owwr7HxAa5OwJuhFwA1EeoE6S2wzzMU0k7clyj8
UMZtZ5h5lhRB4xzHu7lkTGvhbEj5Vrm5oVyz3B3umat9GDatBxXg1t8fpvRDrG+piqVKpqFamPA9
7YO+Kln3sI1vm8d1ZKVQzXzEia7vsEApfVOQIDhqwRgK3t+Pq/94J//fcfUnOyo9l6NcC+N2Jy2n
4qP34uniIf07gG9kcvP6DWUFAA90Z/Rdtqw3sOs9lR0A3YCXeGWyumsvIBcP5idpSIKg0JcpDRJk
frU95e1ylM+MCXSz6W3cHsDVBR/+tAR6TstO3PF1DrgBAhAtE8TZ6Xd9AeI6//0SlR9vrSEycDVJ
lc3nglB3qc3ilkTZplZdiBTdTR7HoeEKl8tYB4BiosBljizgMgW106rxVPj692quolWZJ+1np9S4
DwXvof9ylSRkuBEnBZ1V0nGLUHqXpnKXuioxn5DRzvBzAOTZL5vzT3kJU+7/XoL6FFmHj4t/D7Gj
30R5Awpp87h9ErWa7WXYFB9a5ErmW6SuIwPGCoienOqlVE+rTo7tVC9pw8MwFcGgaptH+FplF0rn
V2MYdUChhTvAGpxVNKgqf7/v0g/pAM6kqog3qWjpiviEw7x1ghLi+ZZsCqANnWLDaUUROinxL7sN
MSw2bi8Ak/NYApRC47L77bn/NLQ10ZRwwpN1lWzu3+lIlrV1flGrdvfAWkp1VMnTKdiHTuKYpyYY
FdYujNcP1KfFXUudV3UVw62kN2l9xTcbGAW11tLcXQqCgLiZQ5p7ZNChR3K2hTb893v10+qqSaaq
6tBgyT+f9ptG0u7XvLolm0u9KVHvuOLKmpwfcfrLMvPbcZ5ycUGyar+V42Qj0xEM0RvHZCQszzrQ
1L9fkCL/e4U2GK6SaJDxm5JuaNr3Cv7HfhGy/pdpk5hwNYJoUpN+XV9yaxGgLFEU87zYyyDjC+v0
CD6Ehg7u/QB3GzhWlZEJSp9QNcII4WnvCoZDe1XvnwILETj++ObEIYGZr47hZPz9pJ9H7H9O2jAN
UZI0WX6Gdneilpd5dzUX93xU4OcUrFkOLuGIyDUXpw/j7CO+hnLfbSwEv22w/Wj8Y0v759gMVhHL
Rktkyvx7tD6KWlJvhWksLtexdJ2JAjya0TVaauoS8Q1w2TJ9UuSyHnA+fj98v8z/99HBTJsYihuK
8bT9GGVyrc2IK3/AJbw4GSJN9bqGKJgBbdvdol9MgfUfr9aSGO6ixP6tPR3vmre5UmUcL41dqxwr
/txX3BzgNNq1NboGiGKhJKlMYnPuN3hnuF04irKJiMW35YX6XMGNVVqZ/lbUp365uKRjo5pbgVfW
y0c36cotI8y4jU19Vl+mj8eiEAF5OQE2mP4qv0/v8aqjpJoto2pSqpuitXN/zmuiqwNjiDEWIRwh
eHdpIkSjrF0nVG1p1GV2G02F+zxED/42ri337+NPftqp/hkDf9yVp2VAVH2ju124K3RgTA87iiQe
10gsM9ajHa4gjAJsnNMaTRuS32RLuujfnLt2ju/r8DH5+vvpPAWY32ej6DqOzZg3szo9hQbtTYqa
IuiEaQSSMx/miE40E4Anjf6b9fBPi4ViMvAYf9BA5KeV2vfD1LzkirHwk2kh23EyazP7mo6bylPN
sUnW0ENsnVv92w1/2iK+L1EVCQoMfNMNWXlaDxU5v0aGUgtTtigixSpOx2oB6zWucFnE8kkFxCC1
I82aVsJRAIB02wHkh4F9zRusnzIs4HzfC+4IZVOsbPxfFiTjp2ny5/k9PYKiUcwuirkxIQKS0ZR1
QWtRFBTc9LLKIe+A1F4zXQPsn/DSSzcCjVjkNMP0yMhPNbC2Cdlw+lYo+9CcMLky7SPMltptIl3G
oj4SkEhBYj3m3JNlUwMod0RzFshAtXBOD0uaPgrYMBkVUwuPZVDJdNYGF2MENO4qfIq125i7NviQ
FBRWaK3fLi8NkjJyMmauJOWuuL+KsFsJQeQWF0yMAEFGmTNmUV5CjAOK38Dpp3J+i+d5RFcIow7h
l731x1WdZEHSLI28l3Lqv1fW6JHk0fVSGwtWD+uxMGXPQnYWbSgNPrWXA3yFoECmQtya/bKqfxdN
ntdVlWRbZDfUVc18SlTCNrRawxcRVUo/rOtee6BxvIkRQajX1v0oADNRJkI29otJFk00mkmoY0TS
MbPeE6QRSnUbyFOtWhTVIsKJJDlLt5l6GxktfmdjvZobtFb1aYpfQTUF6XEJpnE87psSEBf1WYPD
bbsUigMUQS2AuYFuirIQ9AV/qHsITpHPfZjH1ckEfRHW8LDWqkG+ft/9fSF5bgH8M81MRZE0Uab+
ID7dBT0XWyMV+yeQTW/xpDKY2QPz5qCLE8eza0RZG+3D/JAp+yt1zaB6vYuAEcTp7TqrVK8tV0pz
vBsuNy5Dwt7f94S2ZN2FXy1AhjI6FRFLs3x8JCAFpigiCBDzfrmGn9YoldVJoz+A5sb3jvZHQJP4
inCJErjqD/pk0awCDxHsGcVeeI+d4DpGLzUyHRHbiHKJGIrYrfx8XnXLGzyM6yKPDmxNrGcC0Ody
bJZj4IFN7bDtEFOwyz7aD5QZ6nz799P+cfBrosE6TnRJ7tNf1h+nHQSxUTRFYixuNGyNaWuNSjTo
SdUAgyK7yI4Ji4U0AS779ZfV63vZfh78+Mj30YxGDcV62s5K0equ/h3searAXygxSgjO7S5sjmI3
kZtTDnn1lr5RYhla1/ElGN2uXna2PKNbZo2TWHAVr6sGuQQc4A1tkKDA8/eb81PQo+kyiaEq6zJ7
3L/vzUPylSYIe8R8bhP3EG1X1sn0x0wpBlhpnf5+uH6d+a/b8cfhnmKeJm0TXWD3X0TmUOycJtgm
zYBj8fRZRf9+rJ/2bpYdQyTlVWX5e1j88dhjUrsqkmJ9UV/HLHjldWVaS7RmHu3s/+9A/Q72x4Gy
qEiLouJAIVqF2VS5LolTpHYOPvvvB/pxJBOZsoaLfVfsuSZXG52UqFEEP4aa3AP1HB18ZC+LBInh
hm4Y3kCGawDEKcB1WjqE7eiXmyr1F/P8BP88haedxLjcZJYxLjameGp6RrDgegHXbyrdltSpClEA
AjDwEPGoaL+kbtIPsYosUo/UVJIqUzH6dPuPO11XkXANbg9jQRRw0V0gegisoYRWyjMFkPQN5t3o
fnV+ueviD+uezA1n7VBYuc3nwl9pCpkmJJWxaM1lDOPlKszz1ua+a9RdhamJ+0E8a+jvRSB6gXM/
gDHQG8jN0NVlUjajhsR31G/7oqWtVX+FGaJH/ofqb+IaUAgcN9eIJnoxavH8/pSQK0K1ukTffk6I
zUbHzA8TR1btzY3akzAS0a/RJjcwJY9xq8x9a8Imjj8xcXuH1lvumpIDll5GU71fc1dauik4Vra3
agjLGpi/eBNJHvOCm9h0Q0p5F6y0MxudLQXiK+YOOBwVCBJCafBfDZR5lUUcjozLVEhneTaU7tMY
bL5GkxrYbQBSN69QIZgRuFTtRESV00Qd1yVCoq1W/tZl/WkM/ut5PI3BMrmlRebn7KVEVEhB60jj
eaQ6tTzNMMUyRkTMj3L00EaS7AaXXyJm6YeFhcOTEzACRUsWn9bM+prdJD3KDKSasFJbR2CXi+G1
cKx4LSXo7KDz5PmwK2+eenXJlfFcN/RZUK/+Pi6/E9Knqch5mDTGgRQYmvm07tzUtI6jhu2Y0gK5
Mnr1PFpSZ06o0beMTSnasemyMHB+qo/hIMx5u+T8lCGboK/RMp2wCvP6O8JMPtoajJVqEWeTBHWh
Yso2Lt2mEn4q8EVJL+Vxl0z5DE+avJirZNRq4lgUFwy7DrOKiI6k0wWgEUdIdbHWRrc5o5hZyU/5
TD0D6RnOIyG1hzCJ0RLSLgr61DPpfhK1eXhjxowZfUZEIRtwhMPo+X1X7p/Q850jGIYYzbZgUZ77
9zpCmF2kQkJEEDCtqs29BLKlX9Cd24jhyMIuvv1gLTXUpYoZpDEskXNsnGvr6RIURwqGGLhn3UAc
iRD3m1H864rzw64sSzKdDZ3yAAWCpycbZXfEyPIL5/eABQBmD+O5euJXS/hm1f3zFrL6X702mlSo
nmiISWC7Ur48AN8rEOdml9svMfyPQ14Wif0sTVF0y3qKXiXSO4voQV/4SBmWq0D1rqZ36ziZPme8
59vkvs4J+hgz1xkDRr30S3Gq/TLkpZ8e3J/n8RTKmcLloUR3zoM8JqrIBKcq9IBuYqCwimYsq+Q9
mviJWzboEY5ZjmT5lzr0j3uQzmQjADZFxtBTRNcUTRr4IqqbFGnEx5h1lG2IEZRFc4YKsQxJCKHk
3+f6d4L2PGJ1E70FCxgRW+DTiE0e9aMpJEZEdwUVIHa2mNGVe1RDygW9XKNVOFkOn1r7H87ObDlt
LVrXT0SV+uZWvYQQrQH7RuUmFo1AQgIBevr9Ta9d+yTEFVedi5WVOLEBaWrOMf7xNzW9U7i9QNKQ
Yb9Xi7Z5O/YT+TgWGsRtsJc4VxSZ3HjR617IcKdU4dy43WbHTQDa6qkY1+g72eMxAGHqiuEO6RpS
XPxZpVGtTDvYBLeVkotPyykk6yNNd1uSNihDbgwCMF/qow4XSGMwpUNT+Bnw7U7+vZlKHR6QKUdR
vhmzNmQal7J5KYpnLuWP+Josasm/Lxl0qy9QmaX750NulnJ53h6P2BuwxclxmT/drpPdJuURb9lv
tvH18LLXmK0ntz65cT8HuEHG/75vTCK/exc2pTXFv6IyqfvzXXTl/WgPWrFiMZNCyF6EfRupeXIa
tuxvtxAIozLX1elDP3E7IAlq8CtRX2p7fBBAXZ5o14vmrTWm+EDu7EDTMSqXn0oCaa5LAI2dlJmX
sDBIAb2/cB2PF4in/JxTAX9VmlYDf5APj/2MF97vkrp43dFrnHWfk19lfF8maK+v9Uw3RzzOQCOl
5tqb2ZmCiqE8iwebBBPxvcUE7M3SJqCD6Gx57pDEbiRsfwP1EF/I97UyrYbZCZlVKXfuVSVhJWAh
KIVfk+B4mEu7FHxFMpcaOjz9+FFtD+6ArFIFJRxW9i0R21010dBhnTpQ8T3VJV/Pbw1s8KmC2KHB
7ua0bNpUb4m7IEwSJJM28r+iT7ECjljuIFhqp3xSogCXse6Aywa7t5ycsWJ6KYYbe0LPDIjKscOv
QKDb/ZiS5qeb/l2FYCqSYugGBQIWHH/e9H537LQcIlBmUhXAnjigQx1JuiRw/9KOQTVF8bgLuIiy
OZO5hQXAP83DcoM04HhZ01prUggErw0w5Ik5pqjArkxwNa9X5hpiZ45U0NtryGbH16nw2JC5u7X+
bm4xZptVNogJJn8MGwb9ZKD57JjdLeHHgFWxiyvMNm351+6cgPLzhFDHbu5vlE/8prjiyA5HWded
WvFZGjSrFKs2nBZV+WpuECFBUTXn8O0u+JhcRx0y7KN3JiWMrF0iC7TJthL3HziGr9jtjNvXnpG+
bQNbJaUlqbHBGuzmbfnKbQedLpRUwpbNysoqO/CEYCghagk8Bq6x0gvEB4jspBE6vxSYmTBN0eJj
H1JkcBUYDNi/cLRiY6QOZq31ykLDUYN3qRM2cVpckBgApZ8CcLeDEWrmCPJC/0Sh/O97/+2dV02o
95rJ3E97aHAvDe6x1VEyMmBAM48vlzHNdHeYy9uPf7+Q/t1RSCP2f6/0eA5Vl921t/FKAPvWy9az
1ckR0DiPjyQryzYOqUZqYy1lKpkkvVq3l4qsw9qc3hXgUGlqtSX1uRIYeo2bEwkDDFOPXA6Dv9au
TEd12b8RZAEF073LOBgMoMhIaMwgqxZkGyJxsJsiGuwueDtD677WUdcVCLJRgw5UYk7xGdAW2269
UZSghB68xQH7JMMdIrDEvF15YX4YFER5oiDrrs8/dQniRHzc/n+/Pg8n5q6HG2KfuBOdSYuIo8pQ
bf8Xamh2P9UlYhf/68WoIy0ZmAcM/aFgu7Unbdteb0ZWQ7yvDeiE+7BHGHP0aqYG0mSjYuP906t+
QfN/vyoMHRPwRgLY/XObqfJOOtr4MGUlrIMLlfXhsHdN6223J+VjswltnoWjVQY7rJFupG5uSFii
v9tW4wItWYeGZqv5RYsmcft8lpCB9omRQ1StOvfeEg+ik8DZ5dHhtDZz/J1wSd/unnv8hyu7Drp6
H+VAHHoBmZbEo7MvMcT89yL/9h5q/+8DPlzWbZWfa11rjeyAyF/77G+zUh+2uNLo2Y/1wrevpbOE
OcMZajzW3HZfWtrlvuPJJQO5+Nr8eL17n5lbYtn30/+PT/bbqz2cEAOrUm6GAYxCD6TgDtm57Lt3
IulumIF3Pw2Xvt2VxFzJlJEDaV9Fym+4yb4oDeN2pN+hCNHQvJ5DeWHpzClCGr1Kn5wtZkvkO4S9
mRHIvCWrHSbvT6Xzd1fYkm2bx0Snl9Aflmt56W6XY4clnaXPmeQQflArz2K+TcyiPP/39f22+rMQ
QTF6N3lN/aFTOG030rk9HIDKsDPEwxkNaDFkKxJHjwFFMQQ1ob3HLiPmSOC6cNhem+G/38V3fZxl
0CYokEAU6REp2NrS/XQ4SnziakKfdIBL2CK+3c6ut1WBJFdMzP79inQi32xF8BoNxUI0oUDh/3NT
sPe3jWHfqGdRBM7NMbGBZPZciRvUXgwkWidfQ4BVIXNG8hpiBRYSK5XwVnyGeFGV7Wd5SNhEIHTR
ttdGVWSROTCG9DM6P98m6kePk5nx0gAOJ3IshWWqhSigUZ+0CLhRXhNthpEAr6eEgpXaz61Rhxjs
6iIShma5hnThzCGm3kOTbxOKsbv/Ml68MQfDRLnF4GDrwdl3RCRh6UZfyprct/wTelHDR/geDxVS
IE5uHH9pjjQvlSbN8IyTFX+Hw9+XZmox7tZKAr/blz1EIwQYY53koBD07oR0LdBIuusxQV9Uu3xH
5S7e4vEijie/kK0GLXJ4fB08AjCdGUIo7JaOfBlBNbqmDV9m8uf1b91w4HfRFufcjoiFAZ+DDGpE
40JFD5GOnwtHkBcaK3zuK/pvxmwEYZNvFSxvZN39d6lMtHe1d8Kl4sJ/Rth5thDEh7sYL7EQafkE
ArvDRU6Jva2HmPwOiYOBkN052G75uAvERmwRrJpPbhFDyhCMZbgfgR2M8lTotWbiH24CLO9VFK9M
8d/0WY2ei7WXg7m4xaiJfuE+jKXe/4q7ohnMa/f95MHQnzC3G/WrG17KuC8ibg0WL0QcxCONvD70
AB4TT7de4fWZ5bGQz6EadnGyifZT1vgvA6QCVvPQFiFxoVBuYVkJd3Y3tibFaDIRUcQibkwIpu6Q
lsmzZV3k/uc8UVEWM7Bz6Vqe0BejDkN6paDx6nAPUqf2iO9F+apAji0TLcJwxMe7hp9mEZ6qLK7v
uEEQ8CUug+4fUnXaJdu49s/8ar7Auk6l8Tm58afG70N1tE3V0HDwXQrOS+K/3Rv+do37ClfSg9Tu
q+F9fUi3Ma6unh4a73e+htCs50KZLs0X0jwhUoPL5+Eb4V/hwdMZ4xWuja+E5qrhBSMVKbh4F09O
CP5N7qTpGYGEfYXOn8Epkaih44UTrPCrEjR8LiS0cKWHZVi6n096KIc6UuqbSJU/YPju4bMSDZJT
UAXQZHxC8AKiXshk3viFZ/n9nOgFzJNp9/yLdwhMrrP7oWVVNIAtPMDOpOM/A3MMnlSWYOtfXTSw
/s7NefRk/DbwwUEFB/kTQ7wWe0OojJEgbG9Yw0yQUx3Dw3uox/ie4/1q4uFkTiB3YxBRhsfRJmn4
KZhk8jelm6yoL1CTnRCl4Q6HHvAG9TlhLxB6MzZFYe9DPHeDso7QsWiHLfFdKNRCO8baZiiJa43z
FvfkMrySNntakR8ZXkh4vfJBmMoHWyGY++nQUr7bw22Jo5qjC0qS9nCQ6NXtci71OxM8TPE0glPM
gSfjbGQeSR9UjGhvEV6iJpcTfhZYHzXybmz0uCrpbGFbpJBXgPjyFPdYuGoT6TDLq5eu2S9z613B
q2SHtsnSi2B/f7+VM8N4/vdx8C1aBXlF1wVgbvLrn6dBZcDt6AvQqithXVqxsnDlP1O15eOyzpi6
nc9PA8O/wX744YW/Kzlg8xoSmjfLkL9mKr+VHPLhlJcy1xU0+XnfDLfn4CiRAbds81m3Gd/umDO9
NzucDFT8P3SI9IPQUMfmFcvIn6qfbzolFaTO1GFvA9o/VnYXrTCUw67XM+3MaKolbR6Zbrk4yOOy
fCn6cKDglo5ay26WO6MiGO9zcHotGbT/+5IoP72Ph5pPlruBvmkUPZNNYor387qYSAMZGdLMsu/h
qR5k1RUNzgD3pf3I4NhtCRGqDvW8v98AENgcYazWeJvqaP93iCM2O4ELBG2DPMTqQEML999v+buB
I5dOLCBV5TfWQ5PZnHeD+6W76llDDM4BNOeXdVyBQO+6j/LCfocUhowbuSP1wnoeSD9cMfmbWgb1
p8HEEzAF3Pfh5dvWKOy6OlKTi/F8cK8yOR8x7Rgw3CkzzV6CPEEoAC8oiykdyGDDzCPcB8ZPWsRv
NoE/3shjUaW31f0w6AAJ5aVcR2A1JIRckIiYwuFeCVXcuf596c3vPrvCarVkC5RZ/6J0//YASbvC
yItyp2M5PicQAHF8RyaOo90JjgS8iHZF2Fym5ZEzcR9K95dysPdQsN1bnF/IjbRGLe7hsKOQfxEL
XGrRAPLAIF+bA0LY9NHJ3vgV+ZR9N99I76o9Hpi/1I5kjt2Lch7JR9z+gryID7Zz6YhYvzaBNEga
9mxE3HzmQzesrjoGyY49wKouuWDbaoUHIlJ6aUiwR7VFgbHzDOUJmkvZ4zWtO+dbR1LNM1jNwAiU
W5oTUOyDAuSS937G4fQIyOA1jCN/XMbftOcwb2RFR08q5rgPnYe8kzR9V+Ra1la/qMOhAtzBwSV5
BTIjHdaDA7ZH7Nf/voOK6E4f2nNe1eJlyV6yGOj8uffmh0LTmp2hZQcJhWqJvQIs4At6bEwU7A9Z
xrS4I4kDOcZBVv3eUFzAgrbeD3ciJKL9LJSSsJkNUD8V3GHdyy9qvsRA3jr81Ix+tzP9/k4frs+N
AaPKZkz4TOOfdEsMuHnQutNCOX3IQGv2Ox6rhr7SumcaxsFNnFkrKJl9l1zLCfobhoJKm5wbIsRT
RvKkpe0BX/dhfRgdLqQO/rpoHPmsljantr+VU7XQh8xKjOJlh1iCrzgK1jOIo684SdhJe4ksdJrn
4R1Hc+TmtMdSrB/FUGlDYqAakxdUKx5bASNq+J+1BD4wASS3N6lqhvVxDHCq0gxU0Qkj9f2YgTTD
WMbBUFe31lRVSRq+3R3jPgM3FsO8DSSzXcb3VucfmsAvccVf60BF1AKr2UZQ9bDvn8xqe7d2ez07
yQlSXeXoVy2h3sJR0BTKmvR8ABVzTlgkyEF9dPsX+R5yTlv4mIjpbFDjIHB2qzYlicok4gFsy9uT
wfvDev12Ffz2Ph+xy1t76bSeHec08CsAd6SEegB2XWxGzEx2mGONDLII9lFBEiIo64fJ5Lv2zmfP
JHwdD2kPf/tyrnSOfPX//d6+2wy5J/93CR8OgvO+OTP1I3b3YK4hWnRqxPwGIKjvE137Acz79rUY
DJuGBWeMqc2fj22x3XVnY8tlGEipzKNnl20AMgNTuitIWf0JCdK/PWQhpykKMyqJmbQ4fH7b6Xc5
EVD73NKyIQ6oDQ1qcKJrJC/aEe4mTbqLG/zYMCQNMevxhM/JGw4jYyxlnfHLm+QOh/P5NMIZ4sVb
Yq7G991xR7FIcJHcY7weJha19t17rbHamEdD0lnwjRCWLh+0xmRUBtj9ukPRAkxRjSJoo13tSYXi
UKcDRyrqLoULROFFVCZ0qmVK40BPesQn5kb6Kwa2tA6IUJ0LBhEfmJzR4k8z0lSxuLNo1zDOoA/A
MRJMQQnJmQuEATkO2uJbooMznb8+0wmU7rrziL/xbeel827U9FdXfHLCtdGN1vRHZkKHhLnYnS4w
w9oGQXgxGYT4IjofOPd6V1d00PThGMKcaWj08cU/vGJq5hN0Q5vxKT4Ozw6ebVHy/IoRDq3D2bss
ReuNL0TPdxkjfG74fJ0nE3J/8YWrH15BpDXI7gC/MyLkuI5cSXF9+ORkUsxxaggsXMyEw4viav/r
hCPuhfC2gSgDttHyEyXs5iD6cgdxfHFeXhZy9J8+VHbTztlwDOKU8uy/rzA5dDaE73AeOyswiTuo
ypHMgc7bZ31w9csYS22+egK6KPEK2Ia4Q9Fi0//7uGAEuYcnlSeH93fRdAtPUpJuA/CBDEfp7VMX
HUYABl6R0IkHA/eAk3MVopAPS/6E/Q3WBKVXBlXIkI4/o2dNcu+/l2gi7AuwiLmBcYCFuHK2ojO7
BhSz3j3oectXvGUaf5OtTHcVwp7wrgFWojS+UELwXOX3wgDYE78X4lexNhXvFTZgqif16zETBjCT
lfUfMuDgxOL79PmvLCPm3AntIeLaEUJqZzUxnHQi3gqZnFy5/5xjsoS2mVb8S3Z7Zb1IotN2Wjy5
xILU0N5KrCGZ1dT7qG3cV8xU8YJJXt3sGca389lGdM2sVZXbxgplYX78cOL+R+H461AwhdOGgThL
/uI4/fbQW8ah211qW8uwCsQj6cItvXkvAjtj6Xv1xEbZL2H8QHq9K+Mr6iwkXywvbCC+wCVbgFkA
YCJvR8BYL8JTSSBP/HMB+Qh7HBIHXQFI3FiyPP3ZZEUG09vNmZ2dNEsJXuFC3LkPLG6vSsXCpkek
Nwf6J3b2yt/whKARZ0/YuVE0vztu8irMe+a5Ox3exWPvfCbACgLSuztTVThBDac8HPSWPGnCk8bm
eQ7Yg16fM3zy+KfiYV3++3T4qqQeLqap6nQpSHO/eDN/7qCbQynV1kCF0HTwYfgy7We4utU9xpnG
PviPEo56hlLghxf+5siE06uycRuixvsKHPjtLhodZ36rmFrGtLbvJ9RNCKboankHSjlTJdwPx8Dq
yDdUKa5rF7XAD+9AnHyPH/33d/BweFBk9q11175KN7ggJpkGTQwdBb0uduRSAeM5shvy6ANG57t6
SDXVE6TxI2Xp3+/Dlh6ABnt7Mjca04eMOTRE4iOozn3IWJsZAyoitESd7XFmU9vZn3c7kszEUiP4
Dz9cjm9q7t9uiP1Is6/KY9eqraoJGY3gGBtOdRWCoTtjSeySUmiVxEHuRniz/XgvVMGC+uteWBIo
EP2a+hchr7F3ut33CoFMmPqTqQ7O7kOVZ21AqSha554LLkrXhndtcbqgvmTsOcuvq+0tqWs/3yYK
mEg/Pdlx10UMJvZFiEi7e5XlYXFgZv1Dg/Idq8u0bSoc5l0K/koP47X6CkWGCQpWmOcESkdzRQ42
Z8BroRe7BZRXSMPgcB66pC59qKiy5jEigfz1w00TheXDdaPLlSQF5R1c+Udykw6fs7bKnZb1RLlY
b+bJazCPaQc4BoCBlF5BChPzx0NwtrvIAFMjTAIbsPynAvi7Sh0ZFPxqWzfwmnqkDJWqNFCta0V4
1/CakElRLOsmVt+xX1XXViIvyDoeHl7QoK93B0Jo2J7Piw07pH8JdxO88mPylzllksMrRiERX/Cs
qQiv1h1rWi60ZMBu+Hm/UwGoOOEVUT3BiJ8EaTU5QXpw1PSenfBQSPMpvhQo0deIgvOE2bHmwt9B
mN5u3S7NE30IsZSZBMncJVVg7+1nGuc+tgzRabS9YefWT5X4HNVDI62B0e2EqLtF1Tl0V9LFbV5N
HNMxBMXThsDvDx10Wx3t42px8ehMAn2E6cjWae4+v25eLzhCeuZUCcCf2dSheXJGYOhTUtrdg81S
WstX74rvX8AQkQN8wEl+SaFqfNStk9zC7hWn6IF/c5V12fsaBdyGEC0tzd84bYfXORAzTts69Rn+
hEM03e/QyvYOydOYL++y/B0H2qSZvoIqxKt8PMCb/TSuR4XH9pqQBtyl2+y4wBMr97Xs9nxxumf5
4/h+TBXDu71vFtulhAc2edOxEWF8NC+xbLOwUbcwaANM3vy0nP9qIIBrENJhnsUWIHajP08jYkYM
Zo8N9rRuj8mgOqznha8wOYCk6GPMTUIVeYKY0s1/eI7+2n8eXvjhedaU3VnZNac+Y6YVMp4CeWF+
MmUs8MPOoYiP8McT+/BKDy3tHRDcsmxe6e6+HYhXqSgnoeNEfdiuW+8VeC4cBEDmIVwTani8w6Mf
Pqvowv71Dh6a1aKWZfVWcJGFc3Q1O/jgcO7zNcUOjobl3y9m/gX/6RC5dMUGy6Zk4zz/844aZXWo
+lvO0+l3AWM5TGFQogY8xpiAwrNILzik83iv5cCaEogY6A7IRKSOjWkx2ywwlei2PNZUcNg8UuMz
MjvgpradAXhQ9q/sEHukFfW4P3jrHSpuouzRt0WF/y5CHZxritYxLZebZWm55yM1rP1pBFjzEP0K
8w3UaFL6OML8sJJN8++LDB1C1768RBXke39+bvXeKOr9oqDYc+oY+BDRA+mUWBk41wz/TApUYYUv
bj88b19NkWd6g/Hdvyz1QA1kGhPClbwT5ekB32rcyfgKTDRfBYkUlSx9i+k3/j7OHdU/v9z5/zUF
mmH/WOxzEguK2pFSjL5cXBJd4VD68dmFlw87OWZ4hHm7Ue39+1Yr3zxDEK4RvuNEolhM7f/8yN1R
vUr1obtn+PErbPv72W5xWd7S86SlTTK80sFyGvWgtyFeNFacD+MHqEP5q6ZkscmM723piy/6ZYn4
W025qbSb1dXtnSzSCvbjJ2WMQmKHsxZ+p7T8hQ+JirzwJik3LixWZohiX2MS9oO7jvYXbIoyjHVP
TS1TJ/CbP6/FxTjZu42ukynhyNy9G6cOVqf7F8KmaLIZgq9Ji3rDju7pkBK+EJyZItM803nsZqqv
YuFLugEuRZeojc5rzIQ/yid7MlioP2xH+EP8tVDponRFt5G2KgaRZ3++0yMjjI3VnzrYg46UbCbE
xK9b/MtPQ0QNI57SeJvdEyx3Ld+OiMZaIhEV+ScCX8G2drzPDjPcP/CwzQyMDukipgTM0HiX45wG
8462AyilnCgs/eK1SfEGpxu7jMxhGwKiH/H00hx9CCtqgePe7ISL3iHBOC2zQjlVh81qjzffBT9z
9qkpsaX0zVbMcz69JV0ixvknTxlbTKQrrJvXyvpGN0+xFXBIUYU8m+AOpcAMaO01zi6yUpQApPXd
ouE++4ZnZ9spiqM+sjx1dhhtR/WwSPc8Ms99ePbbdTO0Z+UbmwqhDNv0GBmx5iFCstKNp6fa04EM
qO2U/K9f2jN2fuVbHpfjetxgVk54+3z/67wixodmmI4TzvZwcXf3mYbfM+9pO5Jnv+QhyTkn/AY3
c2wNvd3c8uq3BnbNM5SB/Nmc2dntDZMzY9KtKEt4/f0IAupbnZZpH7TZ/QV3tfYpfz6O2xPus8WI
cRdl3znSFgicyCf11Z2rTM5RM5SzfNFg5ziu7470no/zsUm9Ao1A5KC4uKDbmKdDAF5oGD1LzlzG
co53gv0Y0G+QZ4fVKcgoX5rSwZd8tvfuEQGEUTlb5YznzcRM9CUGFysiSQMR7y3hxusr0Wc+a6g5
DsPBRxMuL9A8QtRclu02xHk0mLO+Nu5UCs1F8UmwFyObObBXqI3lsA+7RIawPEgqxvPHEXIxbLw0
RupbVkLPiP0c2pS8Lo7jb1fckmXAqjbajdohLgx0Lbi5boNTBAY23UUV9rC2twlzXkX1ZIb88+dL
gPIgLF+VQHAPKtxdeeM+Xj/K3R3MCYaI7DTqPonFyFSRj3FB0MK0HR/Bdm57KyIXKNcOaecfBUXS
sbgcn/SSXjMTabxwcjhppDf8+ePPm3+YbPCio57ajfTYkJIBcTahNcKjIS2xJWvw41WnUIeJduc1
SpfUL4iovjlvl+eAgi29h5fE0h3WD1FgwB7pdmi4L/Waa0paE2eiGpw53PrXLjs9s4vcfg3CW2ZE
G//itEkvO9pLCRfebWCKDH4C66W/t98/t5KHM2/TaOcdKokuK5ZFpr73632GAe9/vqdsgzZsHj3C
MHtyjaw3steH5O26EO2Hcty9FwePzLr9q/gU1xGbx7PlGQtlMnDf6kUX79kPzvF5PnhDdOD0tleE
BjBcn+HOSRjD0YlJcuY/HTTOQJHFZMBRR21geWbhNBET7GfWvm+wx+YTkYw1boaU6yE1cNRECA2d
92Z48op44wHdEfFmeXlgxP1QHt6fNkEXKR/VE8zUTJkzxuOh0rzjG4xVNeuizWeRKlh0Et42lV+6
5L4eTE+xtm4+608Tx7rLohuhf9ogSfbAOzL1g4xWj+2V/VNxjZdT1L7ZYEGj7cqGXyKPW9gbFbGQ
1tt+zF8thN17AikFxMl90ng6RLS1OlFGlk8kbHjCqL0bnZ/KXxWJzEzjobS+sfRapxs46oTEYxI6
1JhFskkTEoWmeJ6R6H6Bk/LvEoAE0+9OExMaKLQJUJ1Hme3WtKvmou66DMrcFGyO9c38U4MX98H7
E/E+ZHw5BQA0KnwnfzKe9jxqo0HUPWvwt8r17RlP+QEgI6VL2L5VUf6rigqu20iHmTPqWOUDNk/r
xSa4+UWa7gGgraRP4Z3mob6uCDPkbFmdppepvrKJq/hlTPahjLNn61sv+S91vl8Ws93EJIwCoI+g
9E7g5DjCeuaQniM4fCrTafer8EyeNu5ShCQDPgo5TGpchqRebcciRbZgPerjEz6MLbesXuts4lGe
DfKIeVp8eGOCRnLoCmbktLMdGwQ/0aZlrK5JQWHwUGWbhZXsZ9vh0SMhD4DZU3G+eLlNiuwYFzOI
cYH9fl+qUOZIRYovy210iOhp0eEnB869FoT77fymVx6PQWQsLAhrh5ExgdLmkc+zqH1xAuNLG8mh
MpYmlkfCLobk9ZBUSOqOwu+TKr0lRqpP4VRN5UR7lwgXgwfvbyLjfTtRxUjSuQcl4wiOLg6lqHP3
sfw5GLX4n7Pg021HaEVHB0vpsK5fO7cc2hmTR/hpcNqHeWSOLLpoCHXpPtTmg5dTel3DMUsr/E4P
ohUlJagX/DY86rKjAK9tl4IoQ9OSs6tqa/KJOMC3DDIS4xhwLH49zdeJ8UxC7VQZY2b+uW0ISrs7
OdsANX/BIcpAYIld5NNpTeI7zTXsvF/2yCDH5E5dMHg5Lo+vhFV18IpSkr/cRKbHL6PrmPwrEiCk
9PB8me8Y6eCz6VwXBI6NriswOTFPSVjFdPHQIiUcqUW3YsYDniSqnJdNwkHzQ1n9VbT+2a4ZWMwI
I2c4OAjXH3dV9arV9u58yXSFKMHI6N0DdguknJ+d3oxPn6dX+x16wM2IdcqH7exCzsSRC5uLxOa8
H/f6L/MQoGGrW1LANnhq4ThBNgihFVpgGWRlRtD9LoQj9cMOV2VptbO9+3FE2HjbIJJB0BJ38ORk
p1IEfgSBXQV/uf7UKf69c2jCkFGwfUmafeTLCCpHq53rS7bbeG1mQWIDk+kd8pj/vUeJy/V4OX9/
HQFB/NYjVPft7Xi98DokFW4ZBAFyY57/I5r6d5NtQL7HusLAtsRQH4cUttHfpFY/XrL6FlR9dKpC
iyAROeiksMl9tY/2hm/KAaXLvz/e37Q1nVhpABTUuTh76vZDw90o9XZQQbzHLM3d46lJJhE2eTiP
M9IgWEUJJVJ8fqIbfcF7f15VwFsZQFRX0FNjf/bnVa3rnZDwkf9OyO/L9tOQSAByetnbVWN7j2Uv
s7wbUxqJ2oawXpi5ZhP1GCbXc3V1Y6uAAohlZb2SyK7/pCwPSuf8eUmJzXQND7Ju8n4hQMxvQPaY
WcJL9wejA6Riw+lHKIsX7EAlTfLc5Nm+pngx4X0ctuOsgynJv/3hmfwG1RBYNWIVE3cS1fxiPv62
iK7q6dY1m4q4e8aXmuVqmJHDcaTNX9xvDumzVbKHGE6395x/EJe11t82Y3tmfdjuBVxnYrpFbE+N
+TnBtvjkqSNpjLt6agTwN+Y4B2RPzWj3VL1pM3Kv11KojS6O8WaBIL5KjJulBPYRROukDJfXabHE
Y5vxnEiR3PgtMODrlvQc/FHM+IfFJf29rC1U+5R5wDmgzo+mLGVVyMbRwFBox0gVanriLeVADhjo
QiSNGGp7skfEEUeqFOJBFo5IFHkhUSQA8KhowkdbJ8hDsJARg+wxAh+XlJLR+BoyuCdKsAfgsTMr
3oekQQpScEGTLqjBq9XNXU1KJ9VHqGrSASXMILRDkRaE4ZajRJtIUI3vMIhZMcNmNJgMOK6vQy2D
ePtDmQMe9tcm8udleNhEtpfWPPX79pxpIFjmWPS1+8hIvGKoR8Xwnh2DhTw0h3J0SrB8ZLS4w2Z8
dX4jMO9pP+pnJlzqNpD4nNunQaZN8jSPyuGRivS9gGhNDvNok+0XpECNaIKWABUxx3uar4lTolOh
WzkF/cmRn26jna+75tKeXIfy84kjisjStKDeQ+UHsWApEsYq/79x7AEKwcVvvBNwlwH4Rp/jogpI
7ahaofaIisCMIfcQRN9PNkTL/hTm8A0oxmUzVAVSKybS6IUedomy3u7Pdwwvrq5gQRASx4naBYIB
wdOCAoBUSOeTKEN3Lea6GPQHRcYU4LC0x7tFkzK1z6AF+PQxzO73CeIUsLDCl0XWy338fmP+uo2L
mJKG6a0UQEVPgAWQLJON2aYnMkzFRFsVqVqA5A1FtoA8L87UYo/4+PfD8oXxPOyJmEDiYykgKbxP
HhbJwe6l49a4XDJt1H8FawG2GmJfpO5HwmkR5IdN4eC9/MA/a7wfHSMp1ubNsCkcjAt6hBrefrQZ
bwSXIDRheL+hGTU+rPT0Lof7BbkDit+MkG424c6vSccr13Zc9Z45MbKfoDVuz99L3lQszhMZU2vY
3A9Tyvs+358l2WgyatnDZ/GqJOVCcCsESC1RRKvUvyyZSMzgsfiGuPGRA/nQg86r6XG+nQocR+Cy
3ZAsH1OAcSVmnU8Uw7qD+YkHQDTshyVDezIUY1KMRnpguDK6iPqtixZkRpIqVJDdI0LJZRQ4kHzA
FVVgM74PVUR8CG8RcwvmgSkzk+gCKIJOvllBvvJQMLjScx2pKKbnN8AO6ly0A2MaeI/YH58rmlbM
XgQ2unm5ksnF6iOMS8OqHWDgtFCXiqduIpGy2cZH/zI/jAVWAmU/2EPEh/g/bcHTiSmhatQnxMkk
XKmTfw5QFDK6fwJAmUH0/+K9yPF+Zc2OrrK6OoN0QAZuyQIkigEG7ubpSOj6j6xyRRz8D8sRMjC6
LixPOLoeEeltRclQ2tzA/OYQfKiPWxowIAdo2/H+4KlmnD/tYv0dd6JGdT/2HtmoKJG2qGT9zUdB
CKdjY0mTWctTcn06kIROkIiLbw8oNagGop9qupt34PTRBUf7RAXz3E8LoucclNR5zPl+f2Z1D0Gg
7iQzVCPmphEKkFQMzF7P2e31khYLEwumz+OyBKXezXrLlROD/OLlSZCXriSnQDbdL66d0yRW0E6o
R1WYPIv8vQauinXkE4LtVGfPGbyzjzIRRBmbMFiSzK9u/mq9CBRqxyaSu4c3+mo8SdTFvx98829I
1frjSotH6bfqoJcup53WcaWtkfl+dz+EeAO9hZuPWBlOlW2j46SPCRgz3zeY9TtXHGiA75fNRI+Q
TnHwKeMq7VybukJCSCXESGrEHuAeP3uMS/yebZ44vc/85NnT47L+1MMyM4Li/fiCmwH8Tsb0wAzx
NTm/DyIzBdrl4kegbP/+pIr1F+aP45gN1Y9NTuhoHyVzd8tmnlXsduzottNMlKc15c3KmCkZALw6
rpnUfOqEfVeOMZXBbd9vaZvJSECiS9gt9Cju3F8bAtEOS9wL6E/4KVune6ueLk/mUE2l0X5aIbJq
QHXapyt+TpE8JCOCg5EImyemCjGRDxCmLsEZBdndKU3vnV513M5yBngpTpXkUNrrE6K9e6JC/COR
PTTc02xDLztU4W9Nq5BcFtvXxod4hbfOyITCY86Y7tYRufLECjEdExov3vTL7bOI5Zk24d+h2BMs
rnZE6Ia3WxacUtQsvUuB9pQ7baCOeiAJYFGDX7fuCvfyoHZT9MTGRxtkx+RZpAtur+R1SOT0MoVY
IT5yrfUxg7MLaUAi4TPc4MySiF2oTe+ByjD3FHfEGmzHx6m0QovqYj6xtuZ2SA8TIhOiWNq6z8T8
BQB/JTSm+mXjn94GMbl/I2NW+SZswq0owkkmjvWUqbqLHv3qnj4VlOswJUcgJADmJ9e2nf3/kHZe
S4pzSbu+IkUgiziVRwLh7QmBKUASAoEEAq5+P6v+bbqpL7oOdkzETE+bkl8rM19H0idz2VGKs/n8
vcVGg+a3u7J5tjypdjEREb63aU5XT4bvWGPWWgcy4YMUGC/LnBfTss1IVxWT1veUUQWwqn8hmutm
HeMmc2X/vWf8A68wZXhFz89KKzJTL5t/v6ffhcVfa9/Ha/pB9ZFPZqO+vLM0PuylIHlZ+cu65u5t
XnSSITqSy3RZUUBMi10+fLRTwihA5UzmKCI4wqQMNcbnme623Eb7FhwA/K8EeTNe1LuMp2PZj7k/
kxOQe+U+QxPRCSgO6EOOdKxhVdiYTZr9NxN/4pN+qci1n6Uo4iRNpnVuatjaAZz/vdg0nrp0VMBw
YgaHB2e1TNbg+gUGNp1yfR3OKU/bBDi2yDdr9tReisqUNBWxqJDQV0KznJ/aie7d4CQ8oFYQlYNT
SNsMkaaNFd6FVVc86RpCGpGMbh5f2cRhZcF+lOwh2rh2R4CyCvVcOcTwgtTd9nVw6hF2o0bK19lT
HZwOaAphfjBx28sUdFdmNYNjX5qX6C2Q9gbQ5quR2NHzNSYUxAvfMKuOHphf4pNnVe0rIzFayEql
UsPtMOMzSJiEEmnrkrmNii912VxdPCxgNejbW/s51ianxdtJRBYiRfgEvgeUT33+6Jy5NuPGvnzy
CU8ZZGu9ZxAQdaNAWTlAP/4tEhuZoGeSSQPNHeMOMvAq7tflizghRx00ts+9MU+AUlUeOf4ewM7H
HuxtprHvDjEHmcPwumYLzF30I5krpKWNUc2DwDogLILTRluoJGvyHftJR/bVmLZXjlXepuYEf8uW
VezTtQjobozS6WpUCbhFdmmG3WKtoFqBmYl+syDX7x2+VDshefbVufZboR4yT/M1J2cTlmzqq0ab
kNg27Hy+2MQWvXNGCrMgcTz3gjjC7QzIcWrjg3Tp3fiFyuryuFpaADhOSOiFvJTbpOEQc3okTL3q
NmaNCPwiqDuXftbPxgSFm1vM9/IxgdvejPtGcCOm5+feySMOODowAUw6Ro8TqD1pUgOzQMwHcn1Z
E0GvVHMXg+H1vX3tqKGosyTmgQsj0DYprxANbcgJcLqUWmIUy0ISv0GllCDppV25zcrhFrwNxy+9
n82e/dfAoCbrCOH19hAbfkbFTSMBb2jKpB2CKGnY3YN38wFHigk58602LuKAXNxMYFg0sU7mpQOy
ztIQS9/T0iBCuNU+MHhEZTfkI9b7R9g09KaYmf3iftP6AaB8fMsfo75XRWrM+fEW3/J72wgPQ7QN
BM8TFusd9ofpc44QukW0hgNhAoSYT2zJCKnD44IYfuuwgheOBofi1h6DdraxLhrUW7NHwq7YqWzg
yV6OOQ3txFb0zQIMybsU4W30X0uehgtoTphkE3Xtk81JZDLLU8EuP/p7qkLq2Gu0PmHNY2WKY8zP
Q5zW6aBm2/Uq0gJlgyjX+qWL+lm2IqFjpGRya9Af0Xj8vb4d9aK6txqPVffYqZzzOAvoi7rn3nWg
U0IuSdjkqyVVD5pHcXYfSdDqtxypc5g1ftFC/mS4kZeDjpXTQYgCy+FjD1Eel2aB2gZxD5P0SI3I
69ydNjr45VDbGf0VTG98o/p17cv7pK9Tdtbhgaj6Pqx5wmR2Gu8kqPkvJRh+9591/d/n9Q3w/1Ft
omYpTPlxWXW1riDwV6i8WeRZ0NMxkv11HjToEI9WOTlf2qcWroouVfqMBboJwFTbByqU1Kk2+d05
LPXUxpFSH2o0MsSzI1ZrRJXsvumVkavFqfOcNc/tI4ObkhC8kgeQHEPk8UV0Bi7lE+8QhE2GCBYo
BXVCq9Ny2HykPulX58EqwiHl1Sl3V/Lqzmwm6iRhvE6dU/NXjhMTqwIltwifFgCquqsAr1SLZqg5
vsxIViYK1Gha6cQcrpgTLUi0fLXA08w7T1yD8E2Q5fB+sP5dOnwzKP8uHf567N8V8B+316ybOtVD
jngyxHfAvn6jR9fpkTcRFxcwFml4DvAG2pbbBMK+NDjFr7a+PoywsOrnvwyvZUP9jzYOqxzhnyn4
GhAu//4eqvRUwOdOSzG/roFoxI78nmuDZmfVlbFqSJg7UdqwSULU+1rtAHugHrSrjjFQt5d9IxST
2DomnWtYUQAmUYNdOLfOXrqtYV/kLiFt9RCpJJnOYIn6ogxqW/bInBtsmvNzW/VufZo9T3Jbw1Uf
2WP29cDutHsZiFivqg2L86k4bLUQ7teHN4Vzy9O95t1+Qz0dKzQ98xfJIX1wuuFrXa6jk63NjuEl
s+/MDxo+jiOUm/cpkfcEqbl6cO9K1mt/PGKS4yCfO+C1Bnqpw/pXezyVE2Kam8BhVJ4NpeqD/5/E
q+57rgCHz9nirT0w+yijD39sV92L7mVvDJbsc4cwEDbAvHdw3n1hzJAN3537sBVdrbtrhLp34P2n
rEFKbK554zZlFw5K4fPbj/ZrIo+zsATc7WrusyNy5NKu1Hn39BGtFnlHqFtYpUcaAaAIUGfKVx5k
9MQkMr2jakZLFz9njAO7efcBL0Oy35uDYb9Arh2VgHXW6xMPM39atYimhAbyiMqvlbOVlkliNQdw
eNtGX4ZtkhK96xj9JJT4KwDTXShOTmv4jB4wWAUTDsKcrUGNIaEoqCjWoiw0p7WfLUklDk/TZLwa
kZhM+HLUQB+xvPhy0GQmnyzx+QbfcyAIyp1mdAVZ8x+QayTgb31ARCKWEWBlXp8ZnH2jf41r/7ht
UU10D6G2qGZHvJxIL2ZdzCzKoSayJwpg+BlScGDww1qTdcfeIRBvbTFi2SRCkwCyYcpAf1L3qyjx
j7PWBK6K0VO2wAnxjZnDy7nU1jUFfzdGCrNSDIWdxFeHkpv2TmcrYUtgQToMHjMV73eAFzubGP3t
m+JHII0tV2Jg7Ej5/Bng6EESEt9HINS8K1seXr8dKN6wixKqFuzmCVz0mv4dku0NuIg7C/VGZzjk
Gf3TRrrZesxdrCj1UBp3uREDQgJykQFNbg0Jd9ngsXkaoYJ2gwyKrkiJkm3t3DGxOoa0gmTRem/U
DTZbjuhlH6Lm3Ijb1adibLc4HusuvIMJ/KNQPjIRuG2YpzDV4la2uMwnA5hGn9nhjB+Mo6CYufBK
ZZPUIyLVZxnYJEPiu0kf7BzjK8ho2eXZuoIqRGf9iNQYplL44iWTXI2gadg977Du60O619ay0cP9
g3npCVyUMSvb2ICL7WoOKfEabmejVstmovbE9qb4Nv64dxgFMPsizlAWlCl6JX1Q92clRzd6j8I2
SC/Ap4/keGrTokmj3OwC3ma3Ni/19rQGxYXDHhVu6fEeHMH/d7A8ovfMJDELR5lrV0o81IssC0lY
kbmtYpeSevrw4Jp9NTr2HpbPDNGt4VGizGb54ekSCjC5RURt370H9KeR2WFeYDUWtWQdeK0xAo+v
SLuX5AVXrjaH2bTQOincyWkyRZg3URdKTOOcz5oFeh0kWsJcpCsopOqi3pBUljnZQnCHji7zqJM1
2UOxgdeU7a/u6Lk+2JJTwpgmMjJezfW96aWANKRHa57Bp36yZPhg3cf+fLK2F16BpI0zAEX/0371
j1PgwtUI57Cbe982thqUrXcsqg4CSXGM7OsudxSfJsiwqt/0zTm5NdyELHwGLYbg175ptWxp+bbZ
NyvSDhU8h/Ax8S+o/47x4mCXPdUtYmbjUN+nCcyr9Yr34OUt8l226wyfFz4vjfzu29WGSueSeTGe
nH1ePx+dMdlLDDTPDHYaQAkmUr+tD+98fmTYhPYLe2lrFeOyBmur6hbdFoY2Pj6v0WojOrjXEGtU
0jIvDF1PnBfBvOoC3IY47bugFhJ3mzE7gIwXXt29cGypfBPPlhpZo96jNnboohhFEO/98FAshrsc
sWMLDF5lFTbdhhUb1qKYVJMjjEaK+DfcjQHdeah+ERtBxzMwA0K6sRj63krT8amP+ABmhRTLFdPN
JT+pb8K+Ke1kRHZOlzhkUkP10WVaYrDTptR2oNkwabOX+uaMruC+VuwdT96rfMRyVuKZQyV6wXaS
vFekt1vjAyS0o//uiUDR3NtdQFnO7stqLU6oR8sTQIgRVySVOycaM1Y61/QxPcIREpCAd+bGroLf
kT1C/xcXIc2KO5jCmlonMEr0XgYSJW1JwwXcUWif2wevmvCYLv6EXa5y9ri2tq9evbIMLhwbAR+p
srczujsqxAL5KTQ9QDyGBNxUDHG8FlSkHHOclYvPdTqBzmPf1w9nmlqE7gat6bWvT8uR1ObphjVG
ViQc+gjdGGuPEeiTlDqhU/A41FC3Sl6b8G4F1/bF2U9xa5oTi93OySvigdPyBXd26TIiaXkigRug
orfM6C7iLny5Sb4eLzKDv7bOhwTr2Ub9jeEVloijALw4eHUOtjHjpJ+x0skWFToBsKwpXD2XC+Zf
cRl3ro/X4NTFX36/PuGCBH+LLodWE9moygqo+nLtfDHcgZPzCNTuoS2kl2+X2OT2bVgNBAtRh/va
APZY8WPAPYNy94y1SKhkxcuhgmDxQiWe7uwqf6D4kWDfqWLsVu5N8AlP1Vx9Oz1xGfr0yL8oXW0A
D5DUeTpT2vOELhWlsHON9U7ZLZeHoPSZhsTllK4ZWiHfnLRozLJR6teWEmVeze/DOqRi93KMi8qZ
A4kDQEHaodEgqvvJjzUEVr09do6d1bJmDgNFRIeGz1n7zcWDt4POWMzO53X7W8hsYKNVwNatOld3
jm0FgcaPNjZcHk6x7YjSi3684h+sbHOij5s4JxWDs2vmfOkpBrt8m8B8jJQg10v9ki/BYQH3r2Je
cxSkGSuP8RcDKOKMu2BXX9RilFEwbYIdbMYO6LUT5jvTO8zTUIlOsJIUzlaJa9zDz1/F5DFQWFOF
sDLGLcmNJ5P1myBYoniI4ewK3vvKHqFNHaFZOdsg1Lx5xMMkHsXWI5AoGGqhdYUGPn8DGSjBaSCS
qr+bDMivjWHWZL04xAS53ygOzS6OT8NaTEai20Rqm8Nmnzk7BdBxiNCHl+/9lS6FWjvxRJ7R5s6N
JxMEziozQL+E8H5jegKBLHNiDtvdLt4TJlqoaU9ufIMdqjBrwb6YM1CY0Aj2p0qSt5V2zpT2ILiW
WDipPbgXe9M9hivk1RXw1avDisZfeCJWuQZYOQGbynPUV06zIoRTPOMV1OMuEw22IR3aXG7dcai7
fZ2pCzcHyS7EDsVAYxUrrArv2mqNjVio19X2Ll2eBy3HwCgCyOgxz6zjAKCrERphAyKSaEH4bxio
TENqEotvHuO9Yt4awSP3nm2BDN7hpqrWZVZu0OHdumf/snmTH8ML6pHGwN3R2CXYBmg8dyXlIfsC
mN7iEuyFzOhScGRU7B5f1xOgkFM4WbuMbG5jKLfl9rFzblkD0LUd1FL+3Xb6suCPQDa8w2TfgfGy
L182NIbPis3hgZa2DlgDpvIvkwr1J7PIxGYcy0KYN1jjGx+TiiRV7qkqv25xHYKrteaK++piVxy8
2/UpKAhpx8HNVtalT/kmx63ucX3YpcNiep+T7D68LAxF8Iv7mB5znTVsYnjX7I+/DJm0H5CN/vdp
ij//o6FNmvUlb2I2HtOr9N4eDdMhsZGVPEEtsiBfF2MdbkYSaakvxfrwjMcKcNlCd42ekH7r9lkN
dcJ/PGG8ZkRV9zI6uvXo3WWymLGaSI7xi5pCaf7XOesKzAESBrUmSNPf55ye01o5mYcbcgqkHJ4O
xQLKIegE4m/8CjpYKAa71eAFeRuZAp47ltwuI8iXzKWNUANuqgrnhapZsW8jiZ19ULEojDDbwxTa
ItSBZtJqMCms3R5m+KJh1ogw1yM1eG8wUMIKG/lRjsVj7ZcIkq3nzKipLM9Og0khg5NsQp+d2bcA
04FLmxYVRFOY1N07xCBQDhNM8tV0hb8gPcqtZ9jFAv9EnALuvoIc4uTg+hc+4YfwbmTdxK+oZKlA
7l9PWjH6tz6yAhicJw+eP+0RjEySROHFFOHLEqZugsgwuwWo49Tw6zGTkC4mHh0XohIYk/jrH6zK
MraYs0KtxshAAK8V1nkUAjc8+xrehFpqdB9nu6dh5ePmoJi+XRxPA4VKnkOwAFYOITHUcuA+3ZXb
7LOqxcbmuMyFWUVXWNKxGfuDPQwuzBau35VAI9gp31RzbKYmBdPkh9/o3MLGOPcKf8WGx1rhnwfH
pcbHT++L+QaDgkXesFjEK1obnFMkmnXLwETvAWUl7V6ZZgoIiTg03CWAOs+Mk9kSh8RqssoyTXLA
YgaFP8m9Vzt1a6QrWB/aTJP+PRlCvPY5eeNL0vUG9vQGhGfzkwX20u+lWTabcFJ4b1D0U/7u+Zaa
hJzTJua4RxxsRiSbZlwF+nDVaaBbgRnrvocQT60qEo2jEJxCy83tIS3Z19Fr4h9hOp26g11M3Lnw
5jbB2enm0QZ8FT28qdlFpdBHJUOn/8URcKQYpD1erA0L+PhAG7aC86ui81LXZY8teZ4GSmBQW9xZ
5d/8cWTM9IutsDkEkiiThcyHoBWcpqDvwVZ+ekIYi7smIo0hGo7UZ3eeKMObIwaMS7WtE3Lv12Hp
nsZKeHPKDYMi8zci43dC5F+Tt+/bqwoPrxYRsObHNJxoSaVV1uYVbLlo38aPfitCMawTKC8Uw1mY
0yo1lw/gp2yApG7UWCfRrYeJepQtKZvsV7ek7z0CQVWjOiauBN7QV2UNx5ua/XeQm3yPCe4eq8UD
amEVLZI+T8XCiweYspfZWUiDjHoHOXDYpBU3uEE7wSFpIdqSQ/8xg9SMGHbEkNdtuqfowVOWY/Ew
8euGeQ2MOga6cU1H7y7AY/dZ/9WBist+KmhP1ymmq5E2MO2S+u1gExNKbj1PjRCZHkaDExxTkIFQ
ElSTc5gGk8SR+oJ7rvgm7WcayvCbvoiYzhw1c59f9w0PDE9wPiUHX8reBTpej682fjiDXSNCSsYT
07d4Pi5SpNk507K85qNGEuO+l1AUbGIcBtVEi17td1fbnPna/v3JNP9reKkbTC6bJO/g7/9BiWrk
j1td6Or1WwFFXJIHS/IQZPFhCCeC6pIo7Bc2qLiyoN4Q88IXw8mh2sH8XPm606fPGB2O+FKuX3jD
szh8JV93CU31w73u7u33WtHEBhXqk2NEFCHY+mFOshFvQXiavCLwnusJzUkTq9AGcx0Wv4E+FTow
Jo7sc2xvC40HDwHtt9f5J44h3mYIo6qwUiQC6ePS06cun7RrckN1S2bm9AqYxjzEYST0ZI4urGfp
/DoZBPzzG1HqeQDL/Lpy0i82VcpW0/33o5AFXPHX12U2W7in4ICONRQulx/nU9xeJoHBl2t8SSlW
sK/PnwyHrtfgdW8NkjsQv/KELnW50icYTuNWjVaoop731e71Zm741ptgwurqhqno60g4+PuX5RVi
4H+dIYBLA/CeSHvjA9nGwvH2ls3sGhuTxkDwEqTOs3+aI02/7Mlm2mv+sb/yb3TsWZREb77jJzLC
mowPatj2fXJY4t3TWY1XY0ZUq36jX06aMeqHoGJPJTwRaQafn58HZrjynwiR66ZzLSVW4wPUJJUZ
Ex77ASGTzLrNfsLvmSjShXWA3oZt2aNmYvTcaXnYKkBNrKK8nTOQxMpd9U/hm7lOgimQhmmy6Qtz
Y1JeqISPWC0ngYySL+mm3t3PXIDSgCBI4ZqMSrY1bF5RfLQi1HWo5xrA1AriOTEcJzuKijwBvXwB
f67iivW8gTwlamDqKsibeht2E51eHeBI4z6wzKO9EWhLGT2Ti32DADp+DxrtdGN0csxzDztzfotP
8QV5P6YaColIIgutLZTgYKo+04g2hrztE66y4qcXcFCFbxSErVUP/x+/oHfEt6R7p+ySAGOL7rH7
K+bxY9HAk5v8OF1AbyqxDR8Fq37Qr2aVPa9xK1DCdAurerUwnJtbdmSXvWzDyOIXvoj6g9/7cUjl
73qzwA/+/s5e1/g2V3vqVp5jTFNUIFB2NrwOmxFpDX3DMUfoKFZOwvpxNBA3X/oXbIXvnXOMjsRA
9mhnC8qVX/oM+UfZ8XFy4uT/KODfpawll5KTO8LWU+E2KdPUIasIGPSVYPME98Q7sqq3xr8sGf95
Vww6nAZrB0yUjwdxy8+vXH7XjCV6gqLJcjw8RRoUyjX0kqj52+H+8zr/ONzHQzix1kjqi8OpFkD+
92cIe+pIh9hRabzvkboTjuj79LfKTvsBqYo7TN4voVEandz3n/9xh5NDmpRHfHniacok1bQB++KG
22AeCZl6WVLYfQGTwvyBMgBL+91XX66xhRsSFy4QxEKYUoet9tFv9uWRPnrST8FDiZiZlJtsBWb5
XNzYmIN/P5/mj9MGCVZEOQpU3sBH6GNJP9akPeukYHWNlw1hGmnufoXRMgYrlKdhGVI7UD+kLEIy
uem951YamX5xJ4fCMnfCrKyaNYcZs5aGo/KKS7bebaGuUCxt8/BfnVP8tPnZDDioZN9NS31bR4Cs
u5OMkdCc43XcCu9tTEv8w+iAy8h1wX+YdjZREwVy34yZvXF3nKz0/33hH1sZ72MDSrJCnqBJvi4J
l39/EPXj/tbr1lnt1qjt8dQdG+jzxofdxTF/WRg+0eDPQ32Ltf54M5ry/SVd1VztSrc2Lb2S2Nen
fWcqmUbvEwNL/6C7mW5DMIY2XH3pu6erYiqD/htzFpTGjPTBX+Pb8gKkrqPUtNTfgnN/uRv6x1fa
SFqn6zMtOMVRNszCgwvr6DJ+NZAB/Pu2yx9d+Y+b8fGBXpLSPN3PHIm2Z5gHDNViMpKmkII8Jj3/
PthvV/Wx6JE03ZAP1UUVxg7mVJ6toNMlFjlp6CB/M0X4WHh+XJfYkP54yNJBo4CteZ9M09YfXgnf
q7haJ8X7/7ukj/rmSIhhscKFWFwSA6NG4TUh1vTT4S2U+v8+lPyxNPy4pI9eKtNuhpKJS5KsRjdZ
AqYhki4Yl9npUGrfJuWGVO2mZUz+fdz/fGroFqneyIqEsPD3nSxOr+pZp5naNU4OctsGommcj3ev
MUjC7wx3ftgfFe3/XGOrgW+coQlO5MfypzfqUyFnR5YB2AtBbVi0eS273F7pxxRL7rYWv2kzP8mX
//uQ6MA0ZH4Y3X9cn1HW51Zupmq3hITRMRhmH4S9U0Notz25W/bq2W/H1P7z7YTp+X+O+fElnIzV
s3poHBOj2VXtaHSXMMEo2gzMThjru/LRY4vCFQLbmQZ/Z5luk8w5F46SujnKI/zjXt7h4l0kq1Zt
AwcdGOU3W5UFwJvB3GnYRhWlh7AF9x9k8+pKvJgKP83oMo9uzitATsgU2Gm0POmX6uY/3hid9RzN
DCozhS347zdGTw4nvXlsKl2jSw9Ydt9Q817Eb9gvLNR/WVNkMTb8eGP+OtjHrbyeX9n5cTaV7otg
3qtT0NrgzfvAnpH3hRSSXz5486cy4LuwoJ9B+9RsMtn4++rq8+P2qnRKGmxPnXR3G9d+0ce+7OmA
juEOdGbsiONPeBnClr270cEjaw3gCTADgJOhmkKrkjJcbNf7bKgTDjN4xIOSjh9t3dnD7A3ll4Le
/9QxfH2rhEksjyqcT7FYvTMQF4ERAABc2nIEW9neozn3dwIwMAizkQGjc1s4YLEiCXIM3EpbGl9n
TIIj3AkcdW0wqUi72UxFrwZ+lQYj4m0GR/JqkO9v5W0dwn4B5wRgxm17LgZvpisMAJpbXI0YdSUg
PorP0APCDTW1Rpa5jX2M3GlFdGzoRi72c+U8GqS0OtfaToGZ+mp8joxRC5+OIXHz3hA8Xw0ukxZ1
tzC1vTLqn5O40oZY0OC9hPPSiiFNLK9Qc4rdE1AzMpmkzfBpCc7RAw3q9LhebSWIDQeoj2pI4+8q
EZLyM55uoytWS/hvRzBOcFgiFVmMTkdaT5o8B2ecTlS/f4VZoiwkWAT4Q+S+jCuVJhoCvFqFYlH4
gion5KnnqHH2IPWcZnyT3FujJ9JcSjqHy7zTdM12EWnt1rDWHMQEJCtdH66xk2NtdJpqI3OkY1sa
toa4QE3PkB70oYJ04GlLzG4FBaUDGea7TMMSljbNuXH2nHvRU9zCSx2TX3+PHXvYmk0q6JvbO7NF
jTau4sL4lSMPXrgjvAN0U20VnUWCkJ61BMXJq8cPWhhTbnT3MEF4hkdZ7x0dvmpctn34IDlGVF0d
8vMjgIrTe2mI7NsI4j0dhqY+lyxa8S4LCzxk3Z0pF+aXMBqCI1qIkxUf7DTK+ypzrPXjZN29nNE5
hnlIfasgnUGwp78D4QXlLWFcn6foi0o4OsEXqB3+x0yHcgs3AFQhdsKfXZeH8NA9R/wgX8Iw7jLH
ec+/e8UePamLWoNjCkvX2apf9Ix2AhDThJ78+s64Sfm5KwK8bRNTGQiH+DQhYvUvbfJe4QvdvRZC
1wvWcwm7ZnDOLIlWmtgcum6ifTAHtU4gcQagWpABZCH2vFot8t/42y/HHJL+l/oPCD8N4OGzH9de
eIKtXOCfhzIMSvLm4JLyYQEr39HLzRjJSm0tkhaIWkMzZv7K97NkJksgFcAyoOvg2UPV05vu6/Gd
Abjp7s8+tCSQLqPB/yDvd6TxaJY2LZHSc4wJ3EFVgy2CreMoqIEw84+s/gkFwEIY1SqBBEamCGXp
tOw04AbkttzNYM3Bw4R8AcCSwi3QlvBYbwCrYbOXxBWcsAcwPKhlp8TFeP0c4/0U4rjGKLzAFKHV
J3cnH6v26OpCyVurgp5pe4xBhHk1CJ7g6Uqgwvoe1snF2R3bg/XE43AKm9aApC+7h3VSt2s5CnAu
vDLSd8DDwMQUJu5KqIDXsMo5Jev1vmF+W21zHbEc2txFUPTppoknDEunL/gkLJLeA6TIBEtMJwp4
8CzxHt/ALBwW5ifgsoLQ5oAg98pI7rc6D1D7dsm0EBc+2JZkaTVRHdRWzKsJqo36hWeOilYkhDFy
UXqqX1h7rHUC6eqIKDClduBBviDG4uIhJkergezla9zrgHMhFbhYNY3UvuAvsnZH6KEtbLRhb9zm
K9zw0CW1M5rflz1C5BsKOom2Kb4kZkD4PwY33wiIePJb2GqzRMGI1HsFtsdwf48IDS8btf3sHTV3
V8B5wUGMMb+I2BJazbNNqoVT8oatCAYzuuYE0hn5RHrPnNCZrleot3EXVzomDO/zF4Y9aIil0aDs
C5zvjgu4AgnqYk33WL0AL+x4IAMSuDq4GKcuAAySXrRFhHDlXKkWQVRdqC44IWQb+Ez2v8tMRVQF
f2zkTDJFw/7/9tWP8rZ1KR7y7Vpd46ItjMOZKwcYmbt69LQEKyR4u6dhYU9qp+lzar+VZJ/V9Y/D
i5Ltj4ZB0+v8dr9xeCU8j6U54z1LgpfkoM/SuIOsG5fFL0xg47P7+j5oq0FKEEY7uoYH7cdBDX21
MlpnZlSOxDvCNBSZQNopUuS5QPzrm3NADA5r0eONx3+qOT5KFq/qJXff82Mf3PQ2PvLmvHk5p62x
EIrTps4P6+4Zpf4IC79XaNrEV6P8auxh5ewQ6bmbceLj6vfmQ2EPWOPIg9n8saP3qDRF0aHY5PFa
0wMGL+Ws1S8FJkEK71SDDs5mgZiBkc3Bk/tQujtSAAIi5mtULmmv9KNm/zU7LV8BlKsEKQZ6g5nE
zy8AH8mz582CUwTbbnOZgX8MRDxWtUj9Qy8v7QFhCog5SxzRkSyF2Xi0cp99wjDECioAOiUsnGRq
Dg5r/ppQtaFLbFrFCA9MWkqYTXcYM1eE8M9FdXDQklqb3EqwW8e8a0zt+aJEHiUbLIxQqGKlw814
39o3Z2B6i5vLngYc6VxJ86otgOjuhnAAFzqZOy+4viSGvuX10r7uDeF3bLcUmnYyvBpWhmwKcSc+
dsBVy4rV4dYm/o79MHOXTc5OQ7cBAk8xHJaBvsgjgVO3rNfXUnj09zT+ddGw7gtFxpROd0soKYgi
wRFHWv8WUBBV5L/NyJFjl9FUa3ylLkF1a6/Gcvy1yV0y6YTS7+1wlvjybZCJeQWJfY+ginBOYsiF
b22IrV4G37MC2T66izOb9RDq5oBgDddgcxmyTYfkt60VWE5jtsW2D26O/ApSqpAJ5/45EGITZAdo
WYeYOG8vczZvzLPsoYaFOiNodvMNZsF+EqDB68uJxczkNkpHOqLxk7Pq5+j9b0HdP82Q3iCpwvao
h/fXq6/1kk7WbrQP+H3N7oiJ3XP07ful1dYZPbLsnh+ekkL7ZQkOAPzaSZcwkQk7KyoOogpnFS53
u2vqaONHmNKnztP4CKb+JDZPZK5BRHc650j6ai7l4SpA9rYzoouHQgl/vHl+o55TMu85ZNJijPFf
fg/OexlSErl5L2Cmt3/plN9zmCqE7kmJg7gCZIJ5v8JDQKHFtUJMt88ru4qE0RKm0g+nxNV3e705
j6qjQsZBreOifP+anTF0A/ZFvK67Yt4IO4ntX8bQslhf+ogOictTvAIHWwppawES7T1iMZVGKa3C
hysmpGlj7CQA8wOFS/TuKl5rsBaK7zvArhbqFoRDgatP0Gqxg8N2teXegGEVWROCy9Zy6MckUdwI
cz2PqGhrCqHIlteCuPTwChgAYosjK3cF4IV1y0LIshVrDzsthDqZ2mxXooHoHi3Eu9Q5ulMRBJHx
4/ERuDFB+6XZ+4nWs0MQCqUy09UMRPAf44GGcU4v0jUXUmCmuvfpefzuID9U1tlFAMOH/oq436C1
11kuKaUOlBKqiALQ4ZiJ8uD+ywl9dp9iAeeEaAPF1JaOV7TCf+wa+rk8mlmZXmOUArbiev0TRDb4
kf/eG//zMASAMSDFGJW94qPJfauNXE5uDLOXoGC8csxgSIboKb9gu+pHM/19OX8e52M/OhjqUX6n
HAef33FjCsgJ+TrtSS5Kaxjjkiu0lbkvfPWe9hrAG9qQiX8kMPOX1BfMsV8u/GOU8D8nhCu6KYxY
mYh/NNvvV3F4NQqjwKvm7YFzCi1KbrMO8c1CdO+kwR5yq9Q3qYD+feifYC+PFsTq/x76ox6pnodK
Kwy1iKVAlIGQ8idKO/GJX3YJBa9SmkBBKxWZjYIrKzakBnX8ZaaVvz1+RTzfj9ror3P5KE5ej9b9
ZSbNAhsSylcg00GTPWGrW2NhP03LjC9Bo7Ave5ST8qjJfAf/9AKMssGmicZqwB7NCt+DDyKU4YWT
7xOWSLxeZcrZOw8SNz9I11JUOQDztrl4W0a4IcSMZJGtRL2foRvOwW9yurDOYzo7954zrY+FIsSK
eiGt6Wi76xojXhEV2ls9SBmzrltEBcej/TYc1XC0zJOAOC8WyyiN9Qr8bVQc6Q1f6NyZgfWQvE8u
LIXk0+C/BH+DcJculNfFN31F2h3U9o0qjEzZAwTZfz/t/wLk/rrDHytLs8yK2jzyoiXrt3fubyRm
Fuy0OhJKdo4IYdNpgqm1++/Dfg9PfzxYgp34prGahnT49/pxKZJXfnooRYyDZIRBLOq0DU05/EZR
qWjd21xb8uwCead9axanIFmNQauXTwGtW9aqi8du2IRMJ+GK8ESxi9DiYH0pvLA0VkjDV0stZO5N
+I28QfjnEqEbHHuG7AEYqXVH2anI8WT04JaEHSp6d3g0SkhTr8yFjPQUq9PH4IU3ahOrwccAhsUV
lVeFMJKp0r9vxk8DMvHFtTQcqQygL/mTWaKc06JVynIBNglgztRL32L+uodgzmpUdLBiuVNGyqhg
sY/cXoeUvdN7ZLgFirJYc6tZ6Z+g5Ul3a5m7jxkDHvC9O63LqDEitzHU/fTuGQira0pQBuWogbeM
QqTJ40t6jOnZj678RG2hRWf3tqx3ZpTLcLMN7lT7NzOeplhK/37yFP74bOvU/U1g8Y9P+mGU+vv5
rC6ELRzH4uOkOoZTNDogwfNgcWN5BHEgw2+ZHTV6tO/+9ctc0Ii6yxxHjNImkdmw8c6IGOyYC61N
zdLEJCef3DZ454iZi39katLXtlQGe91+fCkRlNQGEwWiZWOffJTZOUS3+ejCrcFIIOBgnIRECNdv
sKYu3uMfVwvq3JRVsU2qH+t4oeZ5+r9IO68lx5Fsy/7KtftOG0iSGJuZBwDUWoZ4oQVDgAAIRUjy
62d5dM8kE8EbuNbdZZ2WXV2VHnB5/Pg+axtZFM3zfbo+b/EroGoGEaUemspeoKT1YYdU0O68CcZe
H8EdLP1W73JMSFBv85dq5auW9B5sr4rdBUg6RYJtLMOdMry8poh+QtNHYvipzRFAE+YHE2N6ml2Y
QwLF//ss1X7uxQzc3afUzgWp0gJXDuKIO1vVd+atZ+SfVENhguyYt+kVDNaYr1jFLx5aWkaG3Blx
P0yw9iLbS8/uSFkYg2BZDTqUr1tSNDyTleWNYXCdhBTlwITjhTV9+v2n/t5IfgwABkHYnYj/aPWN
plA1v2yn0dybys+UYCowG6ghfeWHPr2gvoFnfkHWznER7UJSE6Uo90uw9vhMP1PK+ooJJh9EHidb
PgI0o/zMH7C0XHYlKzu2twjQJ9WK3BSlkZRwPbtjf9DaX/by2YxQzAlwwZi6fARdMxSjklm85ssD
2i1OG/y5Rq0XKrE2EvUbKPr6Z7T54P2tGPgbrok6unjyNGtt3kLtj3nsWl3ePi4tU2kQKas/ww3G
9q6XanHWoYhc+RCxKNvgQd8ps+oHE/n5SthO9g0KDXzuF+4ZjKtPNTSqoZiY6LrkHWcrTUPyUv2E
zCz51B7G3RiMWv5G1eykRaqJo89u2kQenFp//7y1eC0FHxnGTh7NFXB9DukqrFqGSIPZCmFsoQKF
nZT0s5m7wNi6SWLxXZVen1OAg4AHyRLLWqmtBOMW5jLheDQ/j7xt1b8O4tG1t9VaXAIzoiQIX5OQ
ZG4xdMbFZnsbalStI/kc6mTSX/llA/u2lwoE+Fs5ChYX6zLrUFEJweI2o+ykJSYM6QEArkuVMuJo
TRHN26ScnMfovQNbmlITBFv/uYQATHpXEJXXIuhHngWhW7e+eMHOrd8X0k9TXiiuCp+saJoBGe6b
/3AX8UtSlDhx0IGgQDxDCcYEvf0+J8eeHaPQuhyLMSWArfFt7w3xgWyS0X9H+rU+/6v5Wp+XSnFL
SqV9nnehOwDB2WvpPDhZ+cnCsvQAprKckBMpKN/cG8fbyPso94d98kmZrBcOS8hmMB2hPHFkLLNR
aJPK3+bvBzxIAxv7Gv21C/olGHft1uxU2RkeN12r0vry2UZ9nn+6rwY3fWQR0tSHXff+BCGHac8x
iSkNxzOU/OnFeW/o8gc77l/fXDsqnegUqGpFl5fjFjjSj/ilOhpXGy/V8CtGtEXdCg8aTTDb+sMw
d4+/R7oWEmqdwmmfU5qVeIbLBzeqTSlMCykow+9TJwgylbh3bRJJyD/pALSLKV5HFuQAFcOVv2PC
m5bLrnEp+FzdrJYFiVpKjPY3VDik1Ah/Ge4CaiK+igbVaAID9wFZB2NUba0upADodUEEG8yLaTuz
XeK/bESN8jkey08ZxebKFn1kCyMWrBihoFinD+PJ1cybqPU+U6rF/+lZMnVPT/xzEThqPUEkDSsr
3523QKs7vbYzPEzVgYFX8SBDdj6nyLEzOOFheJ5JaOeCF7JyFEwYL8GGqkuJt6gbfTVQyC2XM1XY
Wd6QmoQYWXLow96i+nQPG+5deS6nV8X0cdtGt3h4NvbYbgWY25MaiU1uLDxda6TbeglXnkEXDHvK
7Z5CJrSRy2rubNEIhGuj7J12nco6rTpNqhKjJpfBB+RvVlptKnZ8yb9ebo43D77OPKh0FgoXrpw8
qp3wDPQen/sI6sm0cH9WSK1ixrH1loAu+xR6E0tyTbt+pRiEbAnvrNNR2YRfXgDYUOYGRK7Ulscd
YC6oVjbFhVfQG49cR4K4KSXV2qYQ/07/PVCEY5RBFnYD3G/mTbuvHukdUX9c9agB4bl1VVBH5tsv
5MFaO35xTnY1djDAglLog1TiovH7GhVr4W5bEiKKv17hawdR63owkqzV5pHn2UEOXtjxk++aicpc
Mf+9lmqRZJo6N63t0lKcWzwLE29pH+xoDlKYJp+nWjTw46Nqe62fR6WhJjSlknS4WW3dRiiq2NJ7
/kFS7PfP+l7VP3sQ7zyFRIeESPbvVa9msuq5jqrMMuCbxSiCzoUodXxZt4exlY5/b+2RBo7x+tNa
bbzKrpYYqqsrXDC5aXCT1BdsKwLfn+bT1DwCW1feuZ/ztH2DkAEnD/0Z/s2wV29XShzQcDbE1fVY
5p+9/edHqg1s59JykyjkR4LrJSomi/6iD1j48/PCQ3dbNinB//q9F+TaHexHk7UBruRrlp8SmoRM
Utn92ZYSWVKuyrOEB1urEQMviz/vtzGu7R5G4XWj6MAY61zjNLygeEe1+D6e/c0z1fZfwmH492+s
nyb/+EZdIcEgg3aU6oF/7l4veS5flFmHt2dJGScUbbfOWLPJZjT2bI+MwenSBzdgqVcqWQ8EjaLm
JXmu1rw182TLO/P8TG8QUmDzkcZN4/5wEDB9Ej6M5HX12rjrqa+Gcpwq1ObywGNRdYWyjegEuBUq
VJ6ADV7jm6K42j7+z17502ht5F1VUWX1KhodV/a3bB/PoIyDzEDq+vsIdB9/oEE+QyZ3Ta7475UN
i0qKWnnyjw9M5g45Ng5NuBiWwBFxJPYOq2AuvZ2X7Wsv3spT76P1rnGwhb3DuPsGc31aTBWrUO3u
W3bodybnxfmJojPec9jSKyoKIAV+scufiOGQ4YDipfweEFwkDA91EoFvrZX61Rqny4LKTsSqDnxh
blddi1C1u1Ct4lWiMH+Y4g7VngdHKqe7cx9IXOtDPMHDWVg0DcCjrVXBroosPgqrdn230y5Kp8ov
kuh/tAam11dGuZ0gJ/i97+vR+vc437cjxuYuWtfkWAmzzk2ZTY6zo4pZ8HY9GCzJ0VeDjXgpaWiu
6bNqc/nQLuQwC2RlRkJ27E+Ofs/pSbMzKaeCarKcR53TsJqfhAik6bBq/NTalD5laqeQr//cXFKy
K7fRYjtYCt/Ft8im2g9CdsP31t9jfnRvbUOTy0zR01hTZsH+9lwG0BT0zWVa4tZNng0wA8+JmACY
YlsVjJTDIgf7hDMzhPK+S5arKTnT2Am1tVYoOdrygk5IQGSCPh1Rd2a25jgEsa9XVwHM66tkFvKh
vv197JVHW8r9VBNz426qBVE70uKQsRf28zf7mGBPf7apsGCpkkUXezwq/EmJbKYpdngUfd01rdVK
q3VfC7XTmWGQF4dVTHYtpGhftbcF+XseUgExB9tsrvbK4e/f/AOiX58AmuiUu4+uyptuFD4t+9DU
MMMaXmyXCuuAdM+70L+0v6Lz0Mt6DgH7l4Lw77xBjYbwqB3gEKK9ab2QwI1aqY3A1uGfGOw99jpg
nl7/JhgPgfW+pFpWe1ah8QjZT9jDTJiniqtAWfIqDq30kyvBNpxr02yeDaoB4TGKQGN2I/jN1u6A
2FqozIsxokBReasTT4PfBGJXfpxXMGx65djftzD6KmZkFMByXvZvAOwl7inFAFew4YFK+dMw2RSI
aJxjQx8+CgruB0/5uwvzIPcD2aMLRfQlDMx5E7FGa9ilVKAovD5IlJA1tCmCyXogopLpkqnJopzx
+x3wbtiyTqLGSnVVZpguWQIK3j+wO6VT0pLiYdp2nhoafDRD7xuszZO0pV0DSRf78HO8VHr+5MZd
xmdhIF7jzbyHqrl/Hnz83qpSe878np33rda61qgqN9MutPpMqvVF2MPr/dto9OmyHl9elH5kK7w3
gT9pWpGPzoH7hkX/3/Wvd+t2VM2jf4X0A496y59S7DTUm463R3Pnvp3a8ZYVcnmLNNoBajD3h5Vd
TTtD0a0UtEzhsfYrdAL+4vdufRjG3rdaO+XSrFso+plu7ZgzGb+MuL8YLeFPpcvd8KNBI1XXZf1j
DIHdQ+TQKECoZ0OiSE7bmlOKSKGwsXoeam9XKHUHO4Nrl3NlvgH/bpg4D4fvrs3a8EXhLY2jW8bt
CPO+ivdVh01AFN03dOTD+XnXTm34/IDkqSy+jacEu5y72F4J5y5RcPVvtlQbMrU4yFl6oqUMLhSU
dSISsMOoPZpkfA8X+t0n1aIQuR1lbiK6zhiWvXLgfqajYuA2fE7T+NTCjkwplc7tzNfwMGCfUX7a
6aiaJ/1/tx3xsXfLuND1i+wnuRgfLsbfbr7GgIqvf/NzapGDfknLgxPRDCELKuZiTC6IPb8pR1NX
G9aX0vd2efc5l2usdIKwEN1WLNKVqA+MRkT/A+3JbdojHkVDmFT8v2X7HS3dteWmbtHVCQ+pAfGH
oiW+i10JVf0saTpcmtqqbfOHw0H2L/p3/8ERWETUy5FDG9wqU4Kn9a+spA4mHCT/YRm3a3MiybvS
OWs7hHlI+NKZYVXrDJtf6HhNu4OYxT8O6buWatNCcYMq1byTuLnDbn0rth2cJQ52d5p9Xd5CpruQ
/woAX8MXir3gl3Y7tWjSy30vyQu+EDraCvIEWE8djd3lqzMGTfMJMwZxZkObD4fwz7d2avFBTv7Q
CGK+FT6ILS7/KgIul4sqRgUN/fowKtB0CdYL79BoL2r9qoeup7aLFur4M1Daylb2KhTd4WEpTOpb
Jyt7M8bXrdhN4lnxKtJvDR8rtvV6B1N+KIn6Xl3Sv2uA79bGWT0HrdZVljnSqCuYdmciGSOOGGdE
vb8tKr8bWnzUvW1coNGq6Wq3Wz9EvbZ6cMOwlGclxjxIBxbuCoqsVb06i6Y74aMD4L6p2tnZuUW5
6zqF+DieJ8hhHlDVN0FIHm5l962ILr7rwliLfeYpH9Se4WnBnBH5kILrAOq/ht354cXuvq3a2Xlp
5Tycu3xRCghNphK8HBRoI8V5wJAxVzsDUVYNu5WUu/CXbBg80WP16XLffu1I7VxUuQpvfKs4hVAZ
7sVWKpSk4vKjAdRvaE9slz/aU8lKIUtBmKKI//+ub7PbNQ3OUi7P1G/yDGobS0yWC6A4ik4adXZN
zdUmjNdyT1kLIAIRA5ULqwumuvn4JsrtBUAZKtQxfRepQLizlLqWZImajvm6vPL7YGzffXFtNtHD
eql2L/LsFekCU6kiWSIYpMawoWsfba33DdWmUnlwvTzS+FbCFqTM+FHMqGZCjOwNwxnve2iqmvr3
O5X223DWpk/bPZ+M4MpwdleHMcpZwPLAGObOEwiBPp5FrQV5vwUkWlizPAEW8KTbFx7ls17CbVlk
cKCLYMeEQ0NTavTho8d9f9QCOaNTHbTWgf6g7sEO8P39R++XsEFb439p371vrXZ0y3oZKdKV1phh
QMnT2YlLxIHAXvARlAmAlqal9HDfvZtYtaMmSEoQFQUtRr192ksBUC0H+krgbhsmVsMiql/og8pL
2y0xyCjkYhNJAjGQ0IBdbR38+KZxIj86wu66Uq2d15c8MA43sWKEFU3FRPbsYCwCvGB5YBcUtRe/
f2Fdjltfo2ptV6oy9drKO5n4QnLhIw8kMszxjIwJclLsk4XQpbXSx+S1YUMZJDHOzNimH6NpxtYT
1wLmfwk80dFgCfMe7nnTFPeIcHi1YX813abqguwfX13bmaR2cXVUl6/meb/Np0NUJRw72WChkQAC
LKK2L0f6rk5Y11yKwY1z3Br4Vb0f3pFviJR644EkZu0vO4pa28W6juI6lzaDL+IXrDyY1uQcMADF
1AThCDZSS7FJi9rAxhX1sG28O7RvwzJVra3hQlayFKiPaJtCuZN92rprdy1ecDrgxoMp1G0crU/r
kBw/pQkN6+w7uv/x6bokyzyndaEU1OY9r7dJ7MPmmAGIx5eIh3Rylehse8WyjYUDf/v1uLjBp+uj
rjCPI82+vL0vB2HvzXqfkk/8Ej44LpU7S0j2IVZZG0jGlJi9bATNFSKiaaHi8k02I6iI/M+vptH7
Tsn+/ARVx+EXLaDWru2510g5dNKW52DY7k2x2VmF+B2ls2TmrJD8Ra/4y4zhs/szaSQ9X9rm7e28
xuc2x+7LWZZorrgwuhRXGlPqKQHkYrHuzXC0XaLM+33NP0w0gQ37/z9qbbDlU+L6btsTuwwPg7Yx
D48K9isvwBFZ5d15a8r14ChJDaMsf28mv/VRbd++ZKqrlRdfJqGudge6Ms2/Wgvq5RBOIkFJ997S
oV60stLV9dWdeOBg5/Hxiuk9FhMeZeTVE1Yybs9BiYLBQbVWRp05XjPUBCkjY35YwigQq0aFUbfE
/A6px0xBTnRE8n6ZIZmIcNRw+4FNiQdMasDMn+15y9Z3BaxdwO8U3AJmZqllHM8Fb30IBdom5i9W
RZikDTWUnLjRcmhzsLEdEEhBEFWW2laksaj4InBls8b7C939BDQnXnRjB7SR8dHatqadJSTwFTqR
hdDbg74WCSl1G03ac28ne7ZAFGLUMj8YjcKEx4E9ZkFdwYlVuvVKF0Vuy2ev6EqzTBR4x5gIANez
RPK/+Yb96ILdFgA9SmoUvA9rK6FsRxfJPXdoC8GFgeK9ea98eNm8b6M2hUvD8ztx9t0GiqzCctYl
5yWFhCik/KmygcFmRR8ILMYA9ddNi/2/6M4/n1ibyPIhc7yo+G6+GsUvaHQJdjp4Swu0csNqfRgT
/OnOet4gCNKLoTrfbflDwcNNZwdbwe4z6RczrG85MhtafBRedeQucBroh7JWt3M6Ka041CrtNikv
e+UqQdyjYgXrv25hKcXgFpI+ALmvaTsvWjc0/Sh1e9d03bGp9KsgvemJ9H0pK0bVCP8lU/66USL7
e0uPJul9Q7UTJ+4WfLlBQ//QKSgj8KNPvzfx8P5z30YttpK9QJWSkDbKXjGCV9FzZrmtTS+DptxL
Y0vq33fLm6fpTt79/hpUHTZvwzzWtSh0b/gi8RPXN/D7L6rFTYcgzwrFcK6z01JBXzGU3qlxmVEA
wR3rv5EyezAb2ryIqN02FGG8pmp3LK1VtG4n9fuzxNQXPMHOOBSwtoYj8dGL+18t1fYs9Vx01SKN
nRkYhKF47SlGXXyWMJ3Ffdqd6ie8eLWFtjjNjRW0gYmxvEb2Yc7pjJes0cAhF5tXrZf/+mFqm1ts
+LpLXaJEYJpyoEkkk4XB3+9j2X1waf6rldoeBp4p7iQ6AYu84K7KJTFTLJ2qCpTX0frmTzHixQLr
Ni2520bjnILeSbyJu2ZQgZA6oxudwJEqpjDRh0qF4Zc/MSZuxyzhMMPK07ZU1eG2Oe+MPSps43m8
Fgg8FcImr+YeD+hr5M3GUl7mWEERL/X1XbLsDgvsX89DajgkbKjW57kfWK0x6o5BhtQ+sg5rztTX
+DZuT+CA4Iz2e6c8Wkj3nfJ97twlaQy1IIcoluyFJ7EzCBlYN+srwUJT9z+68fzVUm0Dyv2Lpilo
dUgHtVcFrbW4ewCP0Xlop+SwITvb+GG1vailnP1rV42lmdiJDJyN4C9QVticV3s8eTmvFNDU0k8T
Nt1RkqD0xOkvXl0My/hvZTgenIp0359mamukrZ8uh27sO7NIGijrCjVKZjlIKBca89kY3tAYwHSa
GgtnfXsO3oCUUjIfg2e1IjhD83iLluL6dVidt63FeVsls+jN2PjCKmbqvAH9eHXaE/fNxz8mnCqr
DJ/H6YHC7YUEZp8CwbFgaTurTjYH9ntYGvMW5Uarw9JZhYzjJp8p13Gkk3LXRu70Nj6vMx4W1H0V
jHUwza7ltc3zW1lOhAL5JM3iaJIcZue9x1+nq1np1MBL3L5bs7MybqE8I3WzuOwLZv0ifaaWXhlR
tuXjHBV9aFOQqhc4WOQtp9G2228Ps5n6Ek2ioXoZB1mTUvi/mLl/ur62cSjK4ZqGXV8isyhu6v6w
IxhBw9NQ7UW4IDWsyAfByP1At2vPJknoaa5+Oov5lCPcOxP6IIPH66g5C6E83BIVXCokHcgayNC/
j1H1lmsEIJwC2sqZH0Dt4D81DT/w4+Mel5Y9f4ed2NCZtjf5tOv1o0UXNOgAm5kF1JyGoqlHmisw
b39+GPHD3m1FhS/DAy+YHIeV6OiK5cRzxsrfwauYK5wJSV95OghpZdNp+CA2+qvl2rHrxOnJdRVa
VhDNxBMVWV1jJPFwWO++rnbglme9mwaFI4a1hHumC/rWO4l32E8NB93js/2uqdpWIZRAUqvUnNmV
1X6b6pN01plro8PSJ3Pbokhi607CBbZWa3ea4c3NQitReZxPo47H3axJTCeWx4/T/e7HqS2fQMdj
xBVfLl7Zq1Frjo96X2Ivblg4DzfiP+3Uc5e3pPATEpjS7NY3+kE1VI98sRVONFO2wLRY2FUstdQy
uN/+uzOonsc8H7xKvUrf38hd3epOFdJWDd8nYtpf+rGeuZS9TiC1NFfMILy3iV8ExQQXw4up78UD
btOqaNod6jnKRDJuaVmyLDobCoOCxCpRdK8rKOfe02EhHBBJ11EZfJqc5uW7scL3kYo54OON6bpH
19/7FfqtTr/bG6ilLLPOSW5NcWvH/neJIHNy3kQzaDcatJfDELLZVMeugOwD6ZykIZoQG8DPrgc7
jtEE0vfv6/Fd8ydqHLzoxvAWI3HCK9N/JR/MB/5poRauXDQ/TVSHXV9ERm4vsJQRTjE98i5I1xvu
ad8Pw399jq4igOK22yH9qACw/XunvQbZNQ6dVjHLqn6HStNkVuXwh6cGhqCV7UhWh1hUsvO4DywU
cqoXzm7fbsGU8yqAoYQ7ATbec5/4lGLeT5dCcoCKCHQpLNqE+M6G/dMiE+gavDkh7/cPQ5CaGEsD
RM0Sy5vLmC/hAOxTKx+YLQqLYjNeV22z/UwBTur2DCBQHSuiIq8cJfGwjIcS3li+XZEn5Tc4FWJW
1ukFTYsM04P6UIu+UQU5m6d9ARH4u298sgTVmdvyDHyEPcHvbDLxrMkkpWwRaJSKEaE3TXu3Z54P
xuEIy1km41Qbz/DWooCRv3Tz+Qqon3y6tS8tDpKkt588Z33VFH/Q/mMSmMPJ8z62Z5PJPrdw0do/
758n/JX2gHg686ulm0jiOuZzf2Y/z8Qvcr+yJfaVBDsMUj5G75t5b98Gndeyn9tTknMAFabTl16v
93Q2Tc1cimoXPO2eBks8YZdTlxd0dkNzqoyUkQkbstMzzfd3BwQMPqP8TpjPV+AZldFtnrzHQxKM
PUxk2GDeYZwzGbtmj5fi2Jz3jDG/mb9BD5zPreEGdovT/wqRWYTWFxY+gy9MTVZ8a8P+9zMJ9T00
wgRGo6wRoMrfQ3PJjDAqDgbTtt+eJV+tjbdtvZdvdM5I+AoH83B5JTKcUtrI2PGwApNP+BUVqOKE
kB1LqN5K3Gxgo2FWYzzHWxXOUIbpHvYodkTOHatBOhpYH04N117LDOFmHpZeH2rVGvoe8nssUq0E
DydhKbIWUvTL3hhkAC5u42A0D3nbLmB9vPhbrGWHT0sq5XoVcNEr79HSEgGx85FPhacCrnKI6buA
GHBAxMUOz79Ow7X6hytRF5G62tFlGUKETn1I/ZXDcbTDVZOynJQZbkr0DbV0X8xhjJIx8FndeHXR
J57N/ZWhXrKUVzjBMtMxP4633BTwSAy4A2gXZnkQYkLICaDg+rD235LrKO0B5uqusvfcoqbSgJ/A
Z62qfjJ2eTRskS/OX6SRT2APU0IatT98r3eNzRQS1+TwAV8EWsj1hV+iaOptIiAH8Ggp5B9jvNwd
3rbdz/zVeNKfKOXxFgpsi532IYE9EBZ9oOV1O7yOsqp3eHaWt6B3fUZzc8W9wu9jjTc5M0Sv0UKH
Uy8EKnI17D45zyfeTcQLX7SQd+Wld4WVN6H4b3vFY6mYNRqr/Dg3RP+3ZY2/EOoa3ymJu3MjasNl
uThxPvN5WQI+GYB4kyE5ztIRvC7ebztm69Vb5ZLZjgdFU2G99nMv+7v52oJxAjU9VUkkLmemwhSe
QxLWUEXkHRBeyleb6bui0Le7TN6zsTFztvKgPQXoUq11wv5kBECi+pIHWL4riq3P/dBOW/1uapWO
ncRmZ9+ZtrAMPYbP0mvWhK7Xf1x4a31XO6QQquQKSaEcuUzZ64a92zSYf9fAkqSgithZyRNgeMPb
9LwVD2jiRtaZHRbGWKZOwVhR3UruUfjiisUpwI/QndaeRY0xqsgTpqZFv8JDGEcJYB+HNf6NEK9t
cISjhn0LN6MfZwpF/gbpVQUxjASh5++NKzfKotBOXs4FMh6le+oahphcV1bi2wY2TyEV8SSi8JS4
vDBCYSFQ3deOnXYt4q4y6EVfHRw3c+EawEJTAVugdccDcgeEFcfDIjZ5RbstqelOINeSv9ZgPIZg
gG7mDfuDo/wSHTGRSo+H+YlOOdjwWy6fGY9Egub5ehJU5Hjh5/ZpA2V7mH66K9AU0WdxPCU9jyrw
cFR4VkCsF1ES8dSaa5qtFMP4ZqvdvuZNCqyEvfcAc5iAm/2oVPptb5IoOOUtTsbqrI/a3WkYg8u1
nNtY4XRMelfejGaRO27jNYciB5FeYCZzANB0Ttc2irZwSXB7W26A+K92+i5QlGJw+OqO87kzTdQL
+d4b4KwnIBkmr1DFe0cdJFhuH/bl4PIRv4QfNxxHXfPQsRGnQNemXhEo6qjVP40EZ+Lw5kCAAgi2
VLoWhvFuW/Q6uCt+PfHyC6jj7Tp29wbuwxtAtwAidPLLpykuQSZkVY3TOKBWHE1+Gxtv8pY+Zmyq
Rbn7vj0oVy1cgdJxe9aCA3i1grfT8jKVWj3WnLc13gvFVMa01B634UsDbIVNusWoT6AeoSLyt3D2
XlPACCTxNiEJme4iDElPpsqLJf8EpM3zvkzMEv6gb9/cPlQMS3/yxy68Ouu8UMoZFTLRSA5mIeQp
xDddE+o7Ffkdz/JAi4/iYffF2SlLdV3xBl1a56MHMJiD82hgFzQ8xZjII+PBVavbC/xejN05j7k8
8eULfowTPrkAul9xrcI9MQXwrE5Yqcyx2S211Ke0C0kxjEb+iobLbs9dpW24UtUxGCRMMxu89SDZ
+eM8MTU8voQ/eopQq2S1bqTP03M5u87UqYSd8tSftCnvCYb5K0b1vWSlDjUQ18n4wrIZ4EgpQwMW
WAGngsREwafBnopnLswU4K+ydbvZ+ad8VCIrWPkrBRCd0sP1Ufk0ni6ZpVRWzDvPZ7XRp9In7Sm7
Q9u8dAbOxYwTO+lY1BVpRLQAkTpWVzPPhOO62U1MDqqoY7VxCe6ahU8RpJm1MOK2zi3rCmA8GurE
uBk1lpi6P8FZioUPICN2haPJP0WpEsXgvetnDkP6WL62noJeOkhnGECRVSuewOEUAmRUPfEHVsNk
F+0SzCgnfOi1HDKmERj8uB9vKhpeFCCfnzpP2qc+PYOwBmqEVfzAHdOkKzxqkpnLbpOYJLX599C8
JDsjsiMgVWM+uZcPAkqqJAzsxhn7+uRsXxAfBKvW0/m9GvHHpXOignSuvMnZUCJK30dcASBIUjbq
2uzNCaCPZzBawNU/YwqkqKo/DMLDQMchBos3i17H3TKxOl3zNXy59ljNlyX73W3bgT4FbIQ/p5fO
9di+jeSJopmlY9FXl3hY8SFog5jp6I/oAOBjrm7r+iD1J52bfQPBvHNgbpMPTcaMn88DYWqTqOdD
Cnpp11pj4hlzPuBgTVlyyZY6ZIbDUVC8CUv3xi22HLLP0d2+budlL1N6lT7ATdH1B2xiHQSZWOvq
tnFkrDrHCnTsKmB7ZDY643QQktMI+/7Yy5n8xIvj00v84a6Va489pD3oLOKl1gNYjjOjQKUAAHQH
weC9ZK7iVccjvwQCbY6np7jKHvqFFfE050HlZGAJlFzopsu0Dyh21Nqpr53X8AvMirJx2bSpUMvG
/CaxvYv52Y5Ned3ZaYu8f5544t+VNjHJgVUJ/3laxqYUWh1wJ/BGXwqhxtRGp3W+RQ2wvo6w4YBW
Jp3MzEoWvGMk/csqHqeLy/jwRP3wU7pxF8aLdLCcsn9eKUdgKanX7x6rHSZ53Un0YuyzVce35Rn5
3gt1d/N867xct+UihRmyOo8rVvqTzAhGlrpznrPUDEhRoyyik96pFj+A5naxQwJddwze2/1kdAbc
+l7BCgjnwtH7spLsam4A0h9L/Xx0eWv3x2NvdVifBbeRadLPrJtjEfDlJzPh97trF/31iZ8tXYIS
OZjBC9xTMLXFPh9l6zy1WysIsa2V0k8XY3fDFXhaPmEdvj3ND5t4r1I/ocKUUtb4IgIPgiSQQTOF
dYzjvH3+FjakQ20CZ24cLdmXKVxCTD9RhkNv9iGPhLOyuG3odsu+TijL1ylbSIlJKGF9cgYuGlTs
Wy0VWYRgx3fBJLv2ZQ2zeXGeYYKK1wZp0BIOd2tUOZYEsUg53thBqKUfCA84cvTI1DL+3My6jDE0
r17DcWDzdGRdBu6G2g9zmnzgQEStyW12mign8zKOV8pQ4S0pY/86mbcdA6lxa1kEMANWPeEhjebq
Be340H1Jt+komwvTdvKUq9jyF9cjCo6XfJhPNJyk5/Z5lhzPnwQVB2gdDPQu2GSz87j9FG2kYft4
eJJ37Ymhmfrn7WZeC4urvvzmvlRvmBxTMfkU9W/g5MR/AbBtil13KGGKOen2vUm6wbR1eJkBbTFC
3sGuEM4+gerzv1Wlzxj7m+zzwmGXmKfPgoAkwNc6fQLhY6hmqg+4AFzoNVym3rHRnPvvZA3ouoNn
Xdk3/F73eNvjcKd+Fo4VVjxB2AI/lFkBereeig0yV2bV5qlBCfo5CIMdEyb5uECyDKwT5RquxWpp
xX2JJNjuBKdmUX54MDI1S96n23gNaXd3WuVDIPUQrBd00Nkylufc9hdV2btUcNotlS15Uc3O7hCf
v84bP2yLIxRPjzWc8JKKpzazFi73SxuM+3CnW3GIxJdxdJ+R8DCC/QgT9WwGGaw1Ch2r++SNM6x1
o49ydJq0xvhd93g2FMAfnbzNC37iLgzgTbw7CaoYqKXq84zRumOdX3OmpTGNX4NF8Xl4yl4vY/Fn
6zuGaGd86p/epDKs6KU7ZA58GJ1efjxw0YZvydPaDrs7u/tE1JbtbrndPmaOdcLrSredZ+MzeIfF
GQ5iTs9PErAX7OArs+N9VORzdvwMEuTX06sE7ZsfhH+XB1XGzjd1zcw3zrv8ma3c53h8OIYr4bYe
zi47eRfHFjbaR16m/R5j+Co2lc5bua1eO2Qm0Vf1CjAM0jaz4pX+eVmJFZFxIFnSEDUUmKmn0+f5
0+23J/wx0xtbQrkJV3BDr0afbYpqY1PHXfBJG8YVzu3xLt/kG9ZYsYq5LuBGsWdMin3XnybLksko
rFzxXu6ah4OdLqpP6QgLMdgwO9rDg2YVTr8gRoxND8lW/8oGOyp6Re+FwBM4mdBIAavzxOiEAPE4
knE5ZU1ghy62B/YhuEbUYXqCYYTXfU+l0BW/iYE0PH1SdxoNfYJ7KP7Hk0Nxs5B4nklSZv3r+LDq
wmdtk+dfEcvixgxHQO1X3HPaM212MgDiRUBoMzMueudd4eEXEYJRP/UgqQ1WwuSF+YNvS4m7b2nh
jkk2hVIshInC9dMbKMdikGFyiVNqjzV4mlVcdF8OWE5P3f11jBnA62FmLLrjyDwtcNmeZAtn4ggQ
r2z6HfO25Pp13qFY047JBL3tIlpAMJx1QPSxmp68T2Wtb1VezC9N9+M6DlekRxC9gNOXcYzD4a+e
dM01SH1GnKFXoRu4EKbw36DW9zjS0CIf4NKmfXZprDqEXYdrv4WD//yP//F//td79T+dT+b8+epE
4X+EebCM3DBL//d/IjL6eTfk7U2liIj8ABS+2t3w1r5W3Br5GaTV6YOAiqiIKM0lou70s2X6KnCJ
3baIFm9bH18cHyDTK8aDO38Srb33zlOMcyjE+FfiYcJAQtFyna9PL5jfFciXFcOGguPQxV3T3xmS
RSBPsgfD6QkJmGJYbI2+8nKaA/nQ3il6eYGC3VeG4ZhjflIgKOSO4mCRWw6lfgB60oCTZPvCyXyA
7Yoz5kbQmnfgv+tjd5ny94se+k7FNAbtfqufU4PqbKWFNAL8viO1OL7s1ddqLb9Ki9a4PDLCp10y
CTnGODefzrto2F1r6xgnY59tKDnCrl3hurlk45h0USZAIL+Y2mUYgsULNuWRibM77YSCszNVF+XX
GT7Dlsm20re6XWW28RFiWeDvecEAT8QMnKbDACTwrmS+j9OtN/y/hJ3XbuRK1qyfiAC9uS26spJK
JZWkuiEktUSb9P7p/68G58c5PXMw+2IDvVutMiQzc62IWBHziT+iNtFpaFz1bTztm2C4tMCYBKwc
lgPnSfYaPf/32/7/u+k4spHVgBDR4fH7GxCYVX21KjXr6JY/Bg3rwmLf0XAi1DUe9P7pv7/ZHSj5
G+3XAU7Bre9paDIRln+/WSNivSrjnDejZ+04WKLhbLbb1n6qyBL47+/1n7IL2AQNC0fDIngSY4A7
JPX/IF5yRKxV2tXrURYHSz52+oXSNOr8dHSVHHvYndP/Ey+m//0FbRvRHrMR5ChD0cu6bv/bEhrH
uKq60e5ORvysgaaoXeQ1xKFVZuSWRLEaFyXpnrvhqLOr31uBWryb3fCo1CjGarGzksW3xvZ1HNRd
KTHwnmM7wlLJo+qsciBn83tWfVo5lsYJLsdOWJLUnNXkCBiME8XVszLaW63bNnFxthb92ei2ltB+
dOmY2ZZnSEFG6WFDjzQVUZ+LTjdv2sEqP2Xdri2cIL61sTibKjEDyJJ15b3ohGcax1pfP+Mue2ii
9GnsOHLE6gkAm6Lx5dZwDXk+ijoK7GGnl6MrFpBXMbqYn78bGa77FkJspBF1AbJ0Ezjw4F0xJw9D
/WxHyXWqMu4/B79A1is1oTQUz0mPfcMoPbaj+lon+jZv7VO7Ei3WQ/q3tHO128831UYhwrO6NBTT
tbrrbUEklK0HfdNvR41WgBSIjJzjLPXkGIQuo6VNPkbpnNB2DJo4qPZtyhH5M3Jd65PbDdZzz8nb
ZKYb9U9r3T8yq7/lE3l1PN66mt1opt8gpgRhRFiz/6kcoM943D/aRDznLgPWftFuZ3qNGAPHPFI8
G9QhuuNjlXycZUE/aO70+Z8Q9r8FFP969AB3ZdIMsS9VLfnfNAvLpEVj2Y7aaUC0suRvBmlABUC6
2lSHUfQ+C8/tshqnWk9LDzkOtFVi+jN37x/W3d8k+/9+EB1nKJNhaUbu/l53ejdk6ZpP1nm1trB3
qx3Q3TuMlHSX5HEhH60oY8YA1EP1lWmHlgNBw9Aax+R/2ADwnP5ru/nfT2LhR22ytxn/7sMlqklu
usgYT8NAc27R2IzjrlA8YzwIiu8BP9CuTbk3J1FmwSw1rinl21WOwko2vVmy/UL7E4uLrV5W+aiZ
N9lOtga+ouMKNVh+3yT9OqvzppvjXVEZbj7ooSb/rrgAy9iKrw6EiwPWBzu4sONQ27Tg+8OPdc9W
z/RjsvZux6qO4UPS+L0tb73K4NakPTQZ6ys5raV6d47LKyVcsGdcL70ze6Z00UVYRI8LrYY1KqBD
VeA4e4MDUY7rnTHDJtQ/zjAes5WIKYzP++fCwsSw0KBR7m9aq4lrJfmhNtNwMvbYHG7K6kNe0Hiq
r2aXe3VeuyNxfg04pLoc+vTQOZd60TwxTr8WFdw84CWj0L/rQVX/WsqPaSBV7I8rAZ5So/qppe10
WfWE+prLL7NOFSGdBseNO2pk1FyNbu7URA8lWfF6lYQ4i8Aqw3iMJMp53fTu4Zxp6y0Vl1JsWw3L
5PE1Ko9VvT4smuVarQTo+ZzpspcM81nVqDfEnxasTC7tncq4cxz067AVK3VdOz3muLgiaxQZBQdI
kMNXyQwgBpsaBudTYwJZMLsHsBvx4kQGwVqOv+irV0kgtsM9P2aOzwJU0RHcs2Rf115DSskcze7U
seXW5FrqwZAxPUU/1m91vQg00LfV0QJGPHqdbcnvpRe19GIyBdVLUuONgVeoLDe7qH2X6ksDxoqq
W1KId4XbsN674SGSzIvGoDrBepequnuYOh3JQT6CM1oCO3Jl0uSqQCndpvImcEu73Zrrg9MA5amP
pPdp1V5Jd6n1LRMWMhibvD+3gjb6eYwaV6rxH2l+RB7hBPmnEtLO+hyShzX5mcan6o7ADMVTna2+
mOZ9GwEGw8g4+kU3/9gzg6t3rFYFMOUhoxtsYfEsbMHEn0aoAW80gae25ffaCGJillBb2qCj6STB
jqs+11ow5kxk2tiEL+DWhew2TJ21DDwr5caad4NgLj+N3+S62UlG7Bu31WTTXjWCQlfPou9LpM5L
NV+T3uz1ItkXB7/f+y8P5lfHwEhhyBs1f4iMl9j2ZSiKMv1ZQOIksQZAT0tseyPNb3EPCAC5h2gE
p7Vj4Glb38bpeIpIGy0zgmaiwCyfzKHHC70N9R41eT2F6pD7rQkhW6teOhquwIc+qYEKzVsN2CXX
RylzfDa+WYfXxZdu0r7XLuA4qQCbeiyJS4A5Mi7WDFNKq3ejScNO3A6jpsN5+0UbVV+pPjRgI0gU
853S3S/qBwVqszOYdJ2+zOUiMKMoukBVZt8sGwhGe9OuA4iBdVScmC72sVTeoyQw0ms7Yehukv8E
zGwOwltAU+cM93nJraSTYyzP7QADNR3K7mvuv9viIinlfsEyNyrpsBDb8D2LcmuCz4w2fM7KkEn0
qBbfgxT2TE71ckv796kClDEYUpdu2dPHxL9G+SQXx5EzuKzSoEHGfMdIzYuRprwgIHBOcU8zqZc3
h1pJdKccB/VSsVyZ8KMsacM2yb3Eqr1wXR5F9DXM15mPJXi+m9QIyyX2O8aFCLDOMLlCjZqZ9VVd
yYBPCLnoz2tMV180QTnjxDgpPp/XMCy/qT8MdYeaFo0HJ4FNRAf8yJDDh07fmnMpMCGSlKCkKs9E
t5v6xM+tP/aaPlEy+I11tjpE6vGfVKb1hHvoO2UjY6klljAfH/IO9IEtpqiyY2w8po7wk/xBnf2h
dpPsWhF7ptVXpd2s9U/Bt6fmT8vVM7lutRnY5Ts+QW6Z/KgjHlr1g6Mth0xMD23iOssWsmvsdx0R
ezmpA6tXA6Wsiacuzc4ysBwHanKuKtnGjokQhE1PQSubWtNmkgpfxSG/oAQeBDJxeEntVJeA4+ON
0tVdmINaEeTpxBTEz7acHJDuhDBKu4QMSbX6tGfQGrhQwwJKt7hWFVPulblJ4kvN1+ComNn62l0m
7cWwuolynKUr334DwtRKuDzr5CCDuSZRujfsaWPJePPLtj+u77liN5tUKGEkzc8OuanLyoiUagGR
fxZWi9cnn5bMjKKT94s6PwlIjghsIzeNfT5BQoUmX6th1rsgjCEFJFqc/EvnwBZVEax9tbPNf3K5
/Tc30v8oMv69a46YR8SvvlPOa+OV6QbTwBbjSe5djekYkB2UOkyinW8njKdpdAs225enLg8qLGET
N5oD8wIsbjGdfyvoKB/tbfW2UCVqm+L9v5dm/0IR/m//9X8+q6mo0P+YIOCa8XdpJie52i/psJxn
8rFW11gug7rPjJ+CKkI0DDhpXv+HggYiL5G9fNk62i7VPacPGinoJy/TgwjaC3SlfJGbd2GHrUGO
4LOIQ234qpVtxQQ6Ft+E6X6RiaD4+EpvJnb5/MvEq4zRO/kfijziRf7uYP/zS6l/f6klY1bFWhzp
JOvvBkHeYoVah11TGZzVwSgmbW/RjGApFhXbcQY8XHxb9RPcSnXMzNLcV1XJVwY+pQbVxEllGSh3
zN7vDOHO9p+SYmgZiSLOiFtRh7BWuUb5JmrajdBfl9wJZvNJUpKtyVAkAXBk4c0/S0+XtKJWQVPu
LA8F9Pmijrt7czEhvsAbaZPm7ya3fTD2U4MywKRQg5PtpNdpCpTsoY+RpDWxy5OtjAxJYsqdIiDR
4N16SLs+g38z6o+4YJZDw5X8YZqIOFrctd/mTXadCIgfEl839pYajOm74nwuDYJBpTvm8Z+4eKjS
7wJPcVP9yZz63HXg+AZ0ThO5a9e7lvJarEenbDeWeFeWib+M3sTKaSs/pSvdRB30WBgvb0K7TZ+q
w9Bv+jrnlEVJ7lozaaNzFjDH2nOZq7sgJ7bCOXuyoA8cRlWS+MeOLa+UylCzdh1msdkb6Qvnmmen
dc4yzYrZfSS0ZpX5NMXfUvIRleQKI2DiNJWMW2V8WblCG8xCV6xDw/k6sJt06P7S8nMmRA2+rlPZ
ElJxGEdShrCcF2wlLfc1uebLWWs/+sXY0M4GVU6jsgzmqdBoVYxvp9b9PHM2SnMuSzXIJJJkcfPg
eZY/OonxjeGjB0Od8zUwRXUeiZ/tSNCSp3GbWTg+WkagAzdL5EIjcFHFsp/Ut0T/HAmysFvySmQ9
oCaEhPwyxmvJrycOQRt2GkbpQTFvVfUVIaZt2MB1yHZl3c3jR4XdLUevUl278tOwZ7cqVS82llOn
qTDMn3DsdfGsrAo05XzOEvODSOI2Q+a4lNTW+4KWdK1OSXRVymGTIUhwmlvWfOrdue5QdJRn7bUU
V3RtwQSzZFZP0fS53nl2Ct3IJqNMJ3IuEvshdYd4Og0jIDYYoZr81tzg2sFio2vcxOD0qcziWUvI
qBO/+sQHhNGprzNNjZwaaDEscOXsTXIOxkK1pl6ySH6ooh+Jl4kj0sBB1O4lbW5vnGjxuMyuJc3u
Osae4JGuFy8dXooyNAvLU+AzM6pvy4J3SUDq12Wnd8xsxOmmLGBCR3X0lTUJetojVfygZJHG7GGS
0GKL/FBa2NbH9GmU9XH3biNqSdb5d8Jp0MKzOXlK+/ZgGONuWoGjjcDqIA1RYFqyb8rzpgRFMpC9
zGGXtdukv1lcSQ3Sccgmv0ial/4qTa8qrNQyQhyTndutoaD41IDysWxyFbRk63Ms0xYIPEFhlrS2
DZQ4sCPrT7mYXiz1h2k+rPZ4MhkYS/rhRaMTseFT1tjX4ug7494606s5QaSouE6qpV92rJF8fVOh
PaZqRKfx1jhmENewBgk4qq4iHhiAXJwOSU+UfoI33Yra2Y9QzLJabYx+Z4nps8h4zdTwk6ELbPNJ
6y4liK1JPaxMP2l+reG39IHBjJbsRifQSu25LeAnW8XLgXEzqus8coKm0w9p2gaNMr/YWVhJ5clI
5BdzFK4fobpdy6uNfEQb2sCMl8CuUAWaNUyRVWbbdCQSLF42O+dzQNZy1Sihau3TbrZq/y71im/V
vymtgoObT9JlFEmkJd1j2pvTaLyUfJlSpv5WrKCpZK9Y7lJfHjopHJJ3Kf6wxm8TXNCokAw37+W0
+h1wsGg81brliggnEle2Cd1X9uH0eFtJZG1VJD5HX6MgjJ4tR4p+xUxg9XxVjDvLdytnZSu0YxfZ
/pQwUybj5gRoZNs/VX50YmSFGXGlsfAhPp0Z/yEx71Kj31ix7gHQ+lFrbmzHm4dln98rMgLBjJPd
PPZM/w7UhQrO1rFw0+W5p+WTIWUzwvyq4reOOjfWwNHoVgkYHWHz859YO6pMCXXw2ljJZm8JRPOI
9KZEcaASCpRn1mZcn0f1ZSwJQyfKTmOWX89wTx/0XQMECNZhSJuiISwIhrOMKC7z0HRyAu/m56og
wDBi5B4Sr9YXr3KWo55dl64j8GsKV+HpqBhWqQinBSUF3t1Oa36qhJENj62qbZo2/UjYEMys3oOz
KNPk2tKPI5JXXc+fZwfdt+XqQBY2Ylexn435lsH2FUCMsyq/ctiHpVrTlB1bKupeMzfzLLm28SKG
ZbMOpGryr9PkvSAwd2zv05P3sKNQj+ttRUFv2tITW2w4RYkPYLuzovoDH5iPxqSDQZLEa02S865m
zpuaJ2fERLa6j2mvu+his7+vsLJljqPteirkd8l5TfurMlCW5ttFfUcrmv6xYdKm3qbgPS9QtVjG
bUZFOYrUQLgCwZjCa4j3jE5sXakNi1AenobFz4oxzGtmu6B+rZR+f/jt1D/yHBQi8WrB5IOYPozg
vjH3yCLl4Vnl2cwjDO55l1Ywnpdv6+Ray28yYnm6VyohO1RMtGY4q8txH8biiRDOQLGHUIuwFlwY
YqBuVU13GOzDqo++VDnHqP/R8j5MW/HUGuxYDGgpQB0jiozyuxuuOrmodokiktwWSSYznQ8c58aG
/f/Y6qDBlu0phXD1GHObce+k05sptI2SMsc6ZZxisdsM+qZ3sJKQlsDI5z+thWSyYv6zaV/X9J5u
p7tVT66doKDujigT8+FLWdLXWvqaJ5QckpdoPEud42Yd8sXpy9BMv9eBjPraq9d6GynjxhYww0Pk
c1LRB6WEBDgnlHKDmT/2i7bp6eubTPPqHqmDfqPN96DDQLjOqqFD1u9pyzUA1Nyk2q3kl7aZD6kR
7xVRUdQXwWIALTSJX86c3Ii+arSPC5VU062cRh/jmN2i+RktZGEpqPsopo8L5Kb2JMDjU0UK9Vkj
2TkLFWqgqGjdasRQeIYCtHQqPLjxRA9mTgh79VWgtaZ9UOsjZ0LEmTasOSPSOVWmJZCbxGEyxIQi
YE7JUOTUYMWivBis/KE0gipRH5R89TEDDZTWPqgsYavGvdpwyMk0Ml79XenEE2Ph7jLZm76tvE6U
W+orpDJz817l8LUWor3IPtgDfHRpbfVG/bXLMlhyZRezwTqN8ZrZ2r7WS18psfCIMYOOjVPH5mg1
xK9qSCmq2nHrOQIAajM3iU1Wq0kkN1uaxkZR2YVn4oVbVy95R/4j0yBECUaNLrurWqIfbcJcMGWj
ID4FabuMMmzhbO6z/t5rgIDF+1oR4Hw2+w7ZPTFiMnaBOtLDma2UkeZ+Ml+W1jol9dlRSlCm5JAq
k7egrmqzCNHFR+8wQiULliVZIhPqkX7dLunqOY30ZFgERaXo7tS8ftBi/VEVxpMztnuDHk+O1gkE
uNxVym5RGXPNJ9mrZOEjzaXALxjSsCQqfLs3DlqmoQks5aMyDw/Vku3aagxG0MtKbX6FQDDnNKe+
tR7JnAjKfn6ZkeSqKBTNajyNTUe9cO1O7YTMZh3e24pBzf5WT+anUPBDRR4Yy7ehQOKngAC1rypt
eRlrB3nwjEOiVJdyHB/juArNlqKSinyZiBksS69PoWaL6WCOqN6q5LJAQKluibmLbv8qEYddG7mq
pLuDrhzt4SzrjMviUZ6ZuPGmsmf2WMokD2oaPQzzvuwOTfLaf3bD3oxggTSv4YBqSdMmLx660Q4m
i8wzxUI3ybQN/y06me9rjZn39FqLu+ruXOu0ebQOt1RGsqlFW+yuR2XAcb1KgST661qAyi1FiGVj
aKwvbQ1dTjGqzgBU7EC/emGy54LRV4eecLHV4d7elc0E9hHnmmacyY3aBBD1Gd0XE5iq5c7c49j5
6oUTpgV6P9r6cUk9M4nDteMkE7WrcTci6vg6+c1LXzCoP0lkvpfFlpY0VGmo7T4OgJoDy0jf8mcr
ag65VHgYYW3npDxTjL1Vjnm0UuPaU1jaBezyqBF9xXUcatszqtJzVDRa8HJxnzCQ9BvfMRxi0jSq
OYRJyKtLnJCNgooOaVix4+kJhJmdqIiOZbq+rHWH5FT3ohqOt0dlt3SZrwEFmCnnDpLESu4vWtZ/
mJuayyPnxGFfmC1B7bt5Y5Dne/P9Fh43m5/Qcf/1p2O6C8NjGOqbt28ydI9vm+OTEn774ZHBn+/j
8Yl/Hr698X9H8O/N8c1Hd7PZHHlFhV+a3e/w7S483PAax8773ryR8+b6yIyGQG1Ib3QRFyIeyLbZ
r3zBJ+RJfSKD8Vnyv78x/GHixQrrz243vEiQ/SMfsz3EvC5h6nevoiJAwasjhVS26xbKidBnx+83
TCUtwRKsPuq0EJH1xsQLkgV/tr+IFm8Z3JCPi1cTFp8gE2UMagnUS98iYvxGhbA8kV1PyZSSGNd4
euMx5N18M4ZgoBBmvP9zIof8c0ajioQGfmbdgGNh4qKWriCHjKZR3a7T0UDuBeMBA06CO1LLePPU
TJua9Csp1ED3JfTngDibRULWWb6DRO8SbjePv5YJ5tDi0JLrs6Uzc4WWLSsoACAELACaeSEqcPRj
aadrT2VWunpTeHOd77WUyk0zcQXUmIPjUTLkPwnC7xn8b1Uerbg7DDx5suO8pCseyvJy0IEf5vjd
cMhrknVfSU7KXQw1vIqJVLRI84zifWaSaOpJSW/mnQk2rRp8j5HPUDmePMU7u0bvAxxHoe9ZAP+Z
nLjzijKTVjvvV3dmhwXa3vdT2JuPwkECrAJqpvNJQblj9mBnJQqPef0QSewXcKrFOoQ6fWgynA1W
wkLp0tRGoOZ+vrftKhhmlmtt0oQSJ1MnEA+JL9ED15nsY7PGIIon+FBGdENRPcFcOPkH1sTwUA3D
fIWn36f+oWQ6UubAkIr8j86lT+VwHMtd3vMVlAfFwQF6sb2lBI2B50gmqL9E2RQZ6i77d7BZvTKY
tIZiKX+1OaEtuQ3mFbqq/R760/3KDsJ216TyWmPfdpj0ciHSaZ/yk0khYhowqq9+B+lDSs7t+khs
obVEgTyMqDMktObTKe3xt5Ijfx3kE7DsiQTPLu3DsUMtPFm+IdG+lOZuVJ9pW72oVR/tkVqMED7g
xdiADmZrHcWxn6OjoLpayNLVyFkrCOQ2k7eyTPxpUs5lf7+mWhCnkT8uamgovxH8vwWesNCLROXW
1l5lcvZQidNuTST2pFN0nLvCF/A4uSUerQlBGOoda8KRJCNknB1ftpluH4G5/gwysaSVglx2vDr0
7U36VjFmsqpwfAW1UfyS12hD6a7MiJEqogq5UfnkxqrJtvp85y0Hy9nOVtiiuYgVQkNj5Pa1/FzT
TmkxZ74F2EdBZ5RsD6CzOvmd3LXMIMsAJaIGfagrO1rYdMjcSVwLDZpaoFaPFMKjhFtRz+nSxYJx
aIeHRf/OqX4jJZTAxJtx2FnduTeuNfMleQpAP00bBfVbm3xYFjCuVrr2FCoO1+kyA9PX3UNpnowC
JWWLFdu8kQB6Kv1c1m8V0yMm7OJFymmjHprqo693ffnUm+9O8Z23+MKX7CT2qbKWTaF/VOWLXhNN
TqM/r9CiqMGz5D03ydwYLNCwB2lsfNtMmEIHVU/8ns3OWhrPbvFJj84SpWbNgmMiIuqe+uFaslXJ
VI7DFzwJUoFheZ6NS8b67cfPOIftk3TMKtf6Q61Ur3QoCFvm9tJrxlkPJWE5nlW8JNzeygwsLvEy
LMcuv0XqdQFlMS6d2bulhinHHfLjQUxOsCKKLG+aoTrO6ys6tmAauX5sNGXzkHUIuKufhTjHgs8V
K6bbInu3jM7vJ2WbzF8z0eIgnOqKKs5i03S+5vLNctpArtb7qDhIQPsocoYJ7OMkXpX2mkJOlEAJ
zIHU/UFPPQ36Q2O5jbLbVeBoNLnL+GLMuDxj0rKGE0/5ipfaXP8w+e0aCHJKypx0gBGtjKBeVn+Y
9E27mLsyB/3UQUV61CAfLfSKVP8MSbFXdFg51AWdeceFP+XZ4XwDEoJRvfOUgnITYIYICs9GRQLw
6VopjC3MeP9qSkwLwiuXudfm2VGf35dm8GOmhpxScc2nrP8VTfRQC/MpmR50mrQ+FedZ+pjbfa9f
R9j3Pn+VIvo0GGfbHPyy1NwOyqq9l8kW1qNUEhYPLAeQZQuvKcXuvlwGdgumhhbaoLVKaUwfRqCs
zPRjBHlvoyx7tkP6JQdAy5ojptqsz+t9B12ZgFEufYTnY6J5s3i38ZmQQRwjJK6oT3jbvGepyhOF
DRjsnB8i9TZk18hCUGqrrsQsS6OMXszKrMaDySO7sreo9wk15zHL3xOWoXIbh+uS1NtOl9w8Zxlk
D210QUdRKR5YS8KOA2qatudUocwkgGzqwQG/tebFTgiz7L9XaQo0zna1gPRwfhbkoSOqLdrPVNgU
ebcyUvZ1ux5KUT+tMPDmLF4R2qoQOWjVM22vVsbOaJwwBzzNGPSswBerlmGyXzFkuE4u+67oQXAx
swAL6cpbkplh1xqvzczJDq4yoZ5fOUVGmdOK1lGF1FWeV3UCUfpBHB6NnJMrQkEmVSJU3RL8ZBaj
XZNq/HDo5EuRBO34NsvMUZnmux4FbXu07TgwGF8z1xHYwz6rau8xl3tKZUJuJfvZLNlBOHipUpL6
R8qyY1JcirpDEEUu9WQBNJUbndNdfPTJcLLuTAZcZc1GRe7GBmDCHafITQqMYaJ02yN+qB0GyHge
Owx8kLtMZAcvcrIbnN5NrT8OjawsJB+2UNL2kUpzveJE1VN1wrqbJVFw/K5t7Fo99tql8buB2WYx
/FnBov+lQdBGf4l6T4/7R1xp/NKan0y9/DHyZNdypLSD2E+W7ZvWcpbNxI0RQMvYE9oGoAANgQwo
aaY4YCN/YuABYkOv0X6TNCfVnV+L7yx9NzjlRkihLh/8th0PI2NcTd/s5EV5ibsb8zoWX7xhX7EN
1dNtDjQOCuYPM+fDUutdZc0bTTfoBl4TMIPxPilsRLsBHbkDi5r0rw69flTDas/g2Su6/qxz+5zi
FMZvAgN1TBnW4UmWxIOI9yg9qCRlQoJhPqtyelTUKDAYw7p3SdmCN6c95idNKA8qea1FN3LP3Vyu
NvJ6Ru8zUqfMadiXMjoQ62CPxWmco8OaMqXUlHuzdPMCM8z1S5mOGhtXPL6Vo/DVzN4siCKqYdpw
84NY6oIMonBdq0NauIsxhxKhyzOmoRPqmmWAE7ph4rCXcFcaisJXaIZqWOrB+Bmi16kkPJ7+MU13
ZoONocFIwSA9jh33dSBmvnuODYvAvCHy5BInsxw6tD2K/qPvjwNCADs5FmQLDg8rC3WNj1Eq/Kw7
1Ja1Gch51Gp2J2uI9wDeXlQyz7qAj1a2NyRjoKAkt1ugPW13x5iUOtprhh5GC1ACAJhKCnTNdq9E
HvhYUOqnJb9ZI61D0x8NyfEL0t4XAH2kxlg/VggthLEZODSz6G0aNC+5Xzka4a4jHq+7FVK2bcAV
xN5EWmMy4l2zQO8AhFwY+1GCP2HGgZYxln57pf6yYnPfIDOIdXIOS+vRZihG/ZeayVVtFnH+mkhP
DFbpEcqFVIgve1Co3LgMTJlP4ubgWjFI57oSYbtYPpXXLkJExlQachtkXKtGLcl7qE5yjrLaNyUl
1NIqVBp+XiKnzw99eagV0otNyMaeTWA8KeqxnUFhW+dRa14z9UBptypBj/Gv7pW6hy5/FPJtHh7j
MdlpGbYSqPntWspdAfqcLZRNueXZcry1FnOrMgonj0wS0JxWjUo+j266MVzwxGSdpmFswM/VfjfN
0W9kmGzxsjszjpwm067LGQNJmBA1teNcCozo5N0KOFMyBtrAZZhGcxoiA0WYsTULWpIEoAtOChhb
IcyZSZgKMYTXtaGkqO5qeiZUbjaLW/ciEM6Wtsopno/PRh89oL+/qHnhL0uy65sH22Y0Z3XTGUZF
nAtL3KqhCqSmDWK738VGDp8GRCE3+c5II8CD7mqV01Gad0kh9nKjByXleKQwXGO93h8uKiOooBn4
nzJqKyVVKBevRmucAandXF+vdU3+il1spyrfAck9i1ycDYaPrNRbYTdzlDL1XfRF5ZEjGFzH09Qu
RzW2oCuCfoi+6nIB06bxyOhPY+1e8lA9N/Poz6uyz3LpkHOiJrp8y0AhlTZ5acaFEqgPu6PevKjx
K50DczQz5fs+iSlNZ9OTuGoWsi49omYp2b7zXZKh7reX+hLNE5T0sjOurb7vdPwPePepOEMqWcpV
LXwGYpaOFnJ+7dSfrpSezIbxu7hBu3OviYdT35+X8ZSwvkxRftqgv+t2bmGR64khV9jLj45poarC
jDnJr3rJo9/YOcM/PdbSFvYJY8a0/QL1k1PClFr3IDkXyez2a1rvpILDfaRkru8ebkxt6j1XL3nT
xps+gTRVpzv7ohkvvQVabeTXQe1+VTPZyzRCRjb7sn0rLe0R3PR/ODuvJbetNl3fy5yjCjmckojM
ockOJ6yOSEQGiXD181D/nho1pa2uGstl2ZZsLGClL7wBzWiFuBWW+EVKm8lVSCJyXylyRwOislVr
k7oFBqCBNLEiFpbMBNU94AfFPAzd8BBy80z0jh5g2UK+bo1pebkeyjbZ6Y32dL5m74oYQ3qW82Uy
Ru9hDrFK1l4qpq/eczJL53EFhp8K92lTJDL4VDzFjdeoX9byZX8upN0p7iZhF9EaTZ/6KHWpZ67C
StndFts1RU6ybJ4ysv0uu6l7ZDWUZpC5zbCucnNmQBei9FLBZrSArEWv53ATfV2Ll7iP39VWD3pj
BP/TrRHeXfqX9FkxZLvM4zntqOgifl0Kyuh0UKWocMye9nblydGDCTxHu9x62xjEGioASyBAp7Cc
9KPllCT1W6mVjrF7Tj7iy9eonSa5BHS1OpPmXSBmPfVApSgAT4WLU6DOeMKuPqYz2h6L5Kk46xS+
Jjx9Aj8V+N5JYr2cvSpEzRqgYyxsO9ahSOKmaee3UO23TSTZSnv1RA1RWGDqgCu8mqSxUQmQxeux
r+s5Tl9+VwsLLSazUYRpcsXIjP2dUX9X8JyXUgq0glvfIGpBqSrTXjztsTv8kln6EY3yPDHtdqCa
Xe1O+EqH2dIEdNvBSO7FJ5UUZiCzVdTWGSiqnONxk59FRy07NwKUUEWbsodFbCyvXR0MZ8E+pyLS
1Dw4HkmPrbmaIkpKFw6QSdYBI5Fe5F4D71ZPR0B1RlZTvEcHYDh94AQdVB3cJ+VY9SZpDHetXhWc
IcKSYjwxWWmbo7wOL0cjM1yheVKvwqSoIIJajSPU1qHTGeFI/bClhp+UsGsv0nOMgCXJq0rttujp
ypDzSxf3Qz6r/tU8dGHPzpHd8iqxheVVpXrU/pvKH6xDX25C/dUiiuNEwyvXDsujmEYeoCS3ULpt
FWMZYqKSY1ZefWvNdYRYQuhpGJQT9O7KunVTmpBZV3qiok3V9DFSdoba+6pQbk56u62E8o2OuC1W
tWM2upOd3huiwEtKQfy01jjczDGlfT86mg6lFUd6tZlzverlc2bUdpTCw4VwR2xHFDK4pJNUqxK7
pARbau8NQebl5hquy9PaxNzDtG8S7kUfnIHXX6qKhYxru2iu1Tb0rBM32xnqmmUFGILwUTPqAsI6
Jbw0ab32gGcSzsVopUizcznVSImAFLYIM5wsO6HhTatiaHZ9G5jt8xUY33BIqW0b1yc5xOXEuNrm
8KZcwaur246qNeCC7urqWDYAJupqxJuvL9r4VFPQqE+QDxC30eR9h6bAqf9U+12aAvPOdh3jjBPX
gA5i0ai8Zfh1dMvwk1+Yj5CWWpbkrnpi25r1VGllnxYn9/+JeC3jmGu+xCh7KRttdU4bzzJyT2P5
17DxxWabpx81hOiavl117hcEwrbKNDenLYeqbY1ebD035OJGAw6qgfpKON4PnR33jZ1SmKHSkoRP
+rinUATMQTOuCyl6katjJNGobICAjClUE8zegQW2luyewd2Xikf1wG65ZppuCOi2nbgYaTWpp8ob
x9WlwiMaVQ9eRxKWdXQMqTRfaypMKgBZRzY7ujduXIlvBQx2K/nBSO7OceF/AGuYlEIQAown3snJ
XFVlkOhV9dtMWKiYvgJO63MQAdVWY/kP+rxSnim7kYS19XKEkILV8Jo9CX56wPm1cYevqqLYMtWU
BWIIWbQHUAU8VMQqowMr75Dk93O9XVf6ogbDd7bJ3MCQ5MWnLrjZuEnpWAqDAxSieLiefSl/VI4h
0C9gZ8sSnCYx+gfziNBmzanPBzmY6i56lVOwzLlzzjghHdFXlUCtfyKPfJfa+X/fBhMH/jCgstxr
ntUpWjsZVcpVWdvIPGXZRpW9q/w+aCL3x1HJv1qD8gyIjQ77HhB4Bn3z//onEVL/2xhQ0DeoOmF+
AhbrO6AwiutYGBKxBWyTYF0gPYGrmMjUfUWzWPYSIhhXKJCtMlUIAFITh3EivSzBKxpGo8nBCOh/
LYvbroBm3UaLiw6W0uwmSbeJYmnSRGCGPisNvmzuZxRRoTNEw5ml957qNBE0ZXVjQp1C7BC0cnK6
IrUWDW4NBD40BFcQOgcY9qYpeXg8kWtPCgOQFMhH4AbcH63hQUCNysirB8Wih0myMph+3Zn8YkUR
FJrJe008OYA1PAMTEWroy8oPa9z6CxFOE0VFkmRJlBXxlx7Ub+S7Eb5WjjER3ToYcEa0aTMAU4lM
/xT4hYZmEEAriih0CN5bmaYjVZ4LDT9E+VTtKc+a6Q1hHkFqSAHCRK+hbkPmmViyc7oVe1Hji0jb
rNSkDeJoYw64ZpEp75HFJ3mq0k3JTMh0ZyOqsGn7biQP0eWpdGuRa/G9Bjt0LT6EElJKvkesseZ8
u2lN1a+FJQCW2ghgwRuBB0Wq08tPdYrG8KasPmP5OApP9fk1hQFcGQ6gthgeRT3XwZnGqkTgd0Oj
pdNaLqc1lUUNdpieLcLyoeT2OUP+kiHZZdA7+8+E9k5GayflOm+VzpE1zClYKWXoZBD6TNcskY4w
X6mP6hZdp25KofnfS/1O6PbXdvs2TXdLPQelH0d53C1N6aGjNEERyu5IUSPiBiBLGuCSkjrc5HrG
xFUZ0QrgVlPpVoKxvyx1EqAfBnQD6/6OUGa1iIgeGqouKgp/uUMoC1bXtOecjkFYHK+Ecfp4uPW9
5HqYxjTyNLs976hBkBmrlfPvZ/86W74/W4OSeqNfm6qmG/Kd3PEJtcVahaO60k+O0q2Mhpp/SYEu
oUkYAccANjJAHgOyJ1vcFStFfus5LE1Q7/kJs+sbThrylS3IK3KAMsI8j6Gb40IAEHSllJCshupK
pND9cGrq97tNEhH8xghRVyH+ibBQ706spDfNpD9R+OI6aWbSB8ykdW3X1qTI7A5VGxRvRrT2fOWp
bZ3sghDNagC9jHZE6JX9PgOLJh/rxtFH9AvfuoHwBYc8Zdc66D7ZiB50FjSz91tgDBUdCaXevZ6m
mrokhyixxeiokUxpdGeSHcuL7IGyUntyKsyG6TlHwyvRs1jbJMOKQ6ZN5AjSTAhuqL1NMfxwfv+B
yP/1NWRZFOEDKChJ3xEQU6lSsjKNxW34ldABeGzfk0UdtAtjzfHxfHqATUWRMyTsmwAf1B/kB/mD
PiXL/eSkAeJX03gPaAxiAUq2z+17Q2dDcn9YbLeF/H2x3VY4vFAuGUtl/r5P2ZCldZzAgKNO5zRQ
+wnOkaA6qlSUEfywXLXbgurqS+88AOd0c+yxxq3V++0KzHZSgqX8Yfn/4kPfj0jD/0kmMuFn827r
ZTUYdzm64j5w4jCDfytdqSp9ni867JFtmc+H+sESl3HybKSfhvD57w8i3fip3x6PAxWaAwwA1VPI
mnez1sSJaCTooM5l9FnkUxhUcexekGMrhHrSa7NT+NoX8J3BWTC+kzaSp6KknIF2hUL6w2D+OIYY
DGRaRmPAUqQT+X12rOJcajA7oTGZB117Hspsr2eIbyTbM84H8VanoHmVAK5JQ3Amq/334++c4fj0
TIKsy1hkEgWhxHCjPPx2e6rnq1hdMjVbsaOpUI1UC6anl/Epf2hWaKHflNeaaRK7Yj4dd1UEy3Ji
ffGZ6HKCJGJ1JJ+kQT8M6p5nwaA01iuFalVT+TJ3K/bSZGWriJCGRKGYK/HZ7ixOuUv2deXS45we
wV+mxdU+nWkT5/mqHNK5JB8uYTqR9HBbjUhaxbStmm0WRn56JVinZh1ba9rXQAqR4IJXWnbbNvn8
+ZP+Uoj+vrxkTTNhAltcMByRd0G3kMcmef1ZX8EjatrXuP0saAHUNQSkm9S8nNC6dy9jIFOfGM8H
GAkxVSkrX+bXVQ8BfnjL6lVfm3aVvZu1OQnjeJZW+VxK9kmKUjIEZvHWyxOOegV+xoicmgVDFfGH
tfHLAeh/XwQ1A8XkhtRk4kCJg+M+skpDVEIu0jXfzYmq1s20DPTtsQ4osQShj57Z/HQ8P1NOt0MP
rbUtAOGp5bf2202EAwRv0KwyBy/FifP6kM4q7+bQDiQogGmwljjzcVGft5PnbLqAo4+0BdVGNGJn
V0+2049+JS2Bfn5gCrLqPfRy2uVpRYHAK3x9Z/mVc/F/WHS3AOT+bTGh4a1xpzNw0fq+E8LrII6G
ZBY71NRuVLYRyPUELzfD3CYySlsh5JXnXg1a+VVATQpxAGneN6sz6J5PWqYCiLRQmF86Y5dFz1Y3
+/fw7g6t/0wGl66I7oPFhjXuhjeeYyXOwRLvoqKc5JQYzTMueQ1NMfPq1jBzYC8iGT28pMoRRqp6
uT5ggQ1kIvtS6mH579H8Uh3+42PR4zMMdipau3c7lD7lyUwlhaLiS+No5+lINZw/a79VnRGHjfAt
BO30UhxHAnEU217lVUnbmgIT7VJwpJ94bYSqq4U2DGygpNAj0mm7oRTWXyfXjfRGEkMWbxJu6wt5
LYSIPqIedHGJflUgeI7sYoz1id4RlSlkHbsl0nXtHGxtukhe0w/x6l2PaCnAX0IdzyZelmq3dFB6
vtCxnurBTRGQ/joiqu/jMKWvnKAHxzY8FbZuPozCxIh/uPW+H2q/JhBFXOn2zTB8+A+57LeTNk2U
5twrOfo13ZxuySRGzA3KfsaGSAHQeP+eoe+CBP/zNFJKBX0GizP0+2ou1cSEhNBWO21IQTaq84gW
cTp4mtX9kID99b1uSayma1iC34ufnMeIhpzQVLseInpfyBRCkTq8+kbYoS/6mVU/7ATlttLv1p5k
6NBmb4Llsn4v7RILmqaM2Eg+gLMEHwntiCoLLb5QnyRArymw4Hi3rh/iT5FgEeXPL/1B2yVfvTQF
7n9QH5BffqGOD94P8dZdu6UexvkMsQf5cshlpoPr079nQ/rbmJHvZv8ip6+gPv99OtJxSIYYaNwO
7ZsGDTe0C8QW8qix4/hmMxvIl0mL7oKUHpIOY5VMLtl0qGYVOrQ/xfB/mzCqQYYpki0TEd6NJelb
yDZiWoB2i8DPzXKdalcSoC1Wwe++CvEP94j2PQD9z1rkNkc1Q5R0/uYu3tLqUyfUBhNmvmCtM8MK
yk3Q6jJcOvEe6lpTentujq9CtKLf7MAbd24qk9ZK24nP/QxdG09zUB9w8Gt0Grt2EidyzhiEDXNQ
zaiCXQL4X249ab2fTJZ/+XXfLzaLD8URZ4m02G/h22+7tqqkPD/ncrYL4+2FKoLeLKrLi6o84ltp
QSsD9ggA/fYNRWHc6SwleloFZWnINqk8NatZOXpR86Y3Hso6P3zZu/rRf77s/45O/RXd/TY6rWuJ
ThMl2xWo6OUpuL0Rfc9IWRald8rTTUaVpqAi2g9oS6ARmzo9Un0mrdcCCkalortvaZMEuEqoQTFS
E6cq6BtYWlBeyOUUqvIi1ZwunCArtgAqMUbRKtMPmbQv+6MJDCcTL34ey7MazbQagEEGJj9zFTQ5
BGAgcYmxQu5ee+RqcxqA0yF+lkzUJtF1VitqGdq2Mlf1+U1vEy+VoJPWo1fwHjfESAIhQDEqe2sa
NSyT2ONO+2lf3qbv/z+9qnxLFX77gHJYNGLcJvkO6Z5RPea97NZlb1+EryxKNhLmoaIXddIxjcGk
ij+J+99JZN8CrFtgRYhoiDIFgbs7/VqF/RBqBFjcBSaQOVUq/UzIacLfEpCTjLmaIYJt0364HH5J
bf3x2r89+O4IGJJTm106VE3y2r/o8C4+0vbYpaszaLozOHkBBXrsT6kR5pd3ukaIhRgtKFnph3KC
9Jeg65eIEImYpit/GE9UYxyPqEeVNAcez6zG7GYth209yHkrR7SSjhxSr7c0DB87DmhWxPWF+/Lf
x/NfTkSZ0xmaukXeodyvglwv9TDT1JzWpjwx1W2VKV6srCTSwybXHUF+/OF5f7kOZFPDWVQ20MjX
f8kJ/bbslEa8muVZz3ci3ksthVpUvCvvTEmXLXo+u6G2HVAalOy6RF1lMjiop2DR0K00t34Gyr8t
DqdNPzZU814LhA5ujlGeurlObza23dqc6CiG2nD9NfiGM+SZJvyYQzpAlVVGB3gj2OUBachqUgj8
q/KARBIlQjfSbTph6IfjIA8GYNbtEYGcCjbxcD4lyD3PaDtOI8Q303UnTdnex39/mb+dt79/Gesu
HZbrc2FZjcWG7OYa8MSYMlGMeQUl8qZ1Qpqzo2EgPAM6rVuXNJY0ubh1zy/CMk0EJ656V6NnY22q
G1k9KdfkXD+sFjTd/jw1MKwULUVj9m5Z0vdTQyD9whpay3fgXqdnt/DCF/qmhm9NEgwkNHd4vay0
GP40VgPspu4rPmp72Qvf9F0zA6+y6+aXefaYwXrYGTYAtK+bw89r+mYAMF1IH6gdhfbHx01SfTpM
GxSw23nkRq4HFHBiwma4JU/I2vHXd3MCNwLAjA97y7M4QibmGkYDwU2G3v08PpwC1amDJ90zvWYS
0D+IyNfChRmE5GSqox60uTQvtnBkpnxY0jZ5Rrm6c94QEw+sbbFQZpALDnpAf9RLVnQ3sQQFVz1J
5qp7XrUE1TTyoSl458lMfSOOorkXbQt7dJKVaK9W+UrzaH59la+IoB9boAXKZBXbJf4QkwRw9ER9
y2fIgSImSrw2YaAv+qHBHCTfZnv5Tdhc5sUPU6j9ZQNy2OtoEVLy4OS9nUu/bUA5zMzGiuR4h7uA
sq7fyyfzYMUw8acEleIXG21OE7u62cOpDiW8Eypin32Q7bIXlLWRWh8+6/04R/adJBGIUFTagfkc
UdYGOonCiozIzxSMBgIh9U40CTQL/tWRPpiIQD9lrkOx10ear9O4ciq8CT4QIO1+CA/+FnVSplVM
RbG4aVDb/P6WaaaNlwgxmZ2c7BU2001JC4UWrUNkI3Hym58A0FkKB4UUIR2B0E77IsqZx4CJK6ZV
/8Pulv4SCTIggnaMISSUEu+iKSlPuWFPVcRB+5jVX1flta/nbVmBon+91kflYiIVyzcdfsgZ/jbd
oCHRS1RMgMfS3XP1fhhzAeDzVhS9UxdDEVyHFM4V6zrphP/Dra4q3CO6pCg6/YW7y1UnS29O+ina
mUApNXD8GghYik0klRIZ8BXYceTTqv7h5LyFKnd3OibO3Ka8Jg+9r0X33SDndaoK2/RKCQ/MSosU
cunRNaK5NzoxhJni6nSgqk4Nck/tBXboc9Ku+qSkV3ZAVrBDOwgQfjIXTjtROU/rK8gp7QIz9P3f
Y/1jOlRQE4ZB+RURS/oId1/oIpakQ7WA5WGDJJ6jVfPWtMOKROiHff7nDrg9idjUEKlvSsjeft8B
Yh/2hpxl1ra/Pp4aiPetK3Wy00ICtVo4ugV65flOEb2ODoGIPpUMFSNJQlrlk1uxt9B/WIk/juj+
3QEehufmLGyJOIfhMinQjDkFQwl76zqTQbnK8XYYPGTyo/JLSyG1o5nW38iZ2+LHQvwf+5HPQ1Im
mRQl8KC8L+MMgAFLoGTh7ublISqeRSagJytjePO6y8xEpQT46sXc/nv6f223b0v1+2Pv21816k3l
xYjDHRJ7gq5PoBFQZVMkWAmXVSMspXhbD9s4IkevH//97Hv5Y40qO8Kp0k17mJ9oPnxfEWZWFk3Z
nbmYUfHs4R3p3lkY3cyAHkiY06tP+uUhGeEv1zVSiyuTAz4vvfB82ZTDoVW95DwL80NLS7WVXowB
Y6if2oN/1vruxnhXXQuVc6vlEWPsmh2rYkhXEWQ0eHoR85NV0MFwUcodLVulnRfjLXfrUfx4aP4Z
nH8fhnUX5rSpfgVTfrEeoG9ICNxVk2IbbqVlPTdWIF/rF4VbMZsknz9M0R/hFRNkAVfhWiZFMu4v
53OoJ5UiiMUmoqsXOxp1knqtAiBKbfTELG1tqRCZxyknaZsFuL5cC1sC2S6GrxZ1RYxilsBBr4kz
Dpv2ZqJExdxUl83bGblo8Gs/DPePLO7XcFWdYrkCxuY+GrTOSVOnmdVspEs1F1K3qSDqKanXALQX
xYvTsq6bcJjLknuK6Lj1C7YkES0QpyLampfILS8v1xI65yFKfvCXNf64FW6DMySNKj7mcX/cCpHR
XPtirNoDmpxBdYT8F67UGVy09em5OOB2AiEIO6mwt8GrL+CxQv+QphHQiSW407k2Hx8FJ/fVfWNj
HPMGW2UjvwNnm8FORQOpw2oUr6wpWYMrzfQL8gTOdTKshSXqejb2EpjOZBNz1/inVfOWPp6wCiSa
fKa5rxDsbSDjfWGgDElQtVE6Bf3y78lR/7qWfnv/21X0W6BXj6ZcKWpdb0yJpifeIBqJlHBa1Wju
tHnhlmLuEDQsYnFwL1eF0t+0lrA5BFspjd0s7NRZIc/NpIMjZ0z0dADCQjNwNItpX86uYLyEq3xM
cJ6maxgKgJqNFyETIXrS022LmXru0TSl2niFgNTTxyh3IkIMaPL5t5TFPC/Lm1G00H8IOjxGy2lU
AsyL/hKD/avMy+7f3+NXhPXt6NU00eKsp/JH9c8w7wLfDDdejX5kdKgX52dr3z2aU/zxqPnpX1Vu
d0d1iasqK4SUE+rJF3KZ4Uul7LVVFSBf1uYBqBpIZ+mt4KZwWWAFUgWQFBHj2Ecv1dvlNGU2lWGq
wMKfdB81FHj6hpPTSt5dMXe+UUV+mGNq6PehD0MWRYMGNyUE/Q/Hv+xkABI9lcLDjW56cZ7Wof9i
TdLVUvWejHfCjIk8fVGds/22bBcv62gaEOVMkZrcCRC5yJI+d+EkIDt6CGcPD810Hex2qu04N9/H
0xxn87PnOwvFe4ynpQ8FXZou+inh49JzQC04k3biZdNP75H/QHJmyuf+K7SPkeFIgbo8Fm+Wvcfv
YbL/4svsk8l+G9rzj/6HMvyvmsHdzNLEJfQj7ETwXL87rY1hyGIhuoaHxgFcOE0Pio1Gj/M24PDS
OMUknqORY2sTONOzwTeCGjODaJq9nB8w0q38k2fgratTa828YdP73uMQAMixP9Fuil/6SU066MNK
s6+zwkPvzBZd8UHCAOHmaEKD1YckISKIMs+nUkDzxiG5m8reR+zCRnD/vYrlP+IWJvz3d739+m+7
+poasA+yVHgobchMvJx7y8MDvLYm6dRb0THEJ2d/mv6Uv/xloSkinQeV/o2lEjZ9f67WxFI+tGm/
xjGWVjQUyjiHguhIvrUa8yBEFihcojldpo6aL0MBOd0fKpb6rQByN83fhnB3oKHrA7XiJJ9Y6/Pq
KLkV5/fLSzF5wiviZgLKcYbS+gQbMLvxHtKD4ASuNbn90mm5rCbuhGIBcLwJzPPktUOyatLINqfX
E3Vs7qnIedZdZ+/bpT0/LWv3uDWCeG3/GAHKtzjr+3ugmC+LsmZyEHES3U2hWUtFfg7PHcu1DLCP
WYdHY10+MchlXUysvYkpcL6IAgRaNsJ8dJdP2n78wANQcImOEXN5Tx74jfpWWEsLmoLOU76w9k+V
L72Hu2xXvdLvm2n7/h0lxIXp6dt0X8z3hdPMrIc80PgHdmH/PAJeOi0RBF0p8/QgzsSdfhDmJu4d
2T7yGtxr7ext2MVHanFBt1V34hdc5o3+CMXl1XCNNQHH4Ic4llj8v66L6rO2cXDYCK4/7NIjGdXj
4EG1X5nedVEj//uuLnGc2NavUMkmJn5K0fL0Ugb5IjtGC47iyxFq3WbcjG61kp7GRbrssHitsfBL
vGhmzW5WNPmsPyhBuhK39UJ5TzYI8y1vbL9nFGmWnIIfw3ZYGavkzVjJs/6pxPvPXMr4+mkTykJA
fAXMIni3INzpW6rdsys3PxzgreSmXPn6hlKQOywtR7H5nR7ofb5E4SMz7NIruhWJFvIsWzWrMYhX
NG+p1cwTr15cmQoskNdYtAWIC8+wm13DsZ5Hn8VcX8oeNMoZ16FPiWfbLuIdmIAgch/BUE+whjrA
m5iWi9iXZ9VrCoZzoqx0NCuQ/gzGIFvWb5KH/2JwWgprGJ6cM3PBKXHAGJ/MWf+Yu+FB3sTL86J8
0rdtYK3QmnrCR9BplpdD7hYrsoq3zJMma22O5/NMssOJ4nPbtm/xizLH9+/0POKHtsV2EPffreJS
8/czJ3bqRw7OAK8swYcnfCj9el6yCk/YY40uSnKrfnMOrF3vRzhyJA+9rz9jysB3RxXbZeutcA/x
itU4T5cyc4SY00zd6JvsqZxHj/RWZunSfNBWBn+7OPFDWmFV4guvJ9/aISgVXF3Vu3jh4TyX1583
bEW7UDenxeibnhqEgb7RnPxYe6dd9ElIrgJ7y72ZitvqQFXttIiXxqq/Nc7mSEjNdUxe9CB1Rop4
kSu5CQomwpIYYKLMocn6FXcc3Vs8gq/+LWhMecrog0Rc4g1M8chFAS7ovGTfB9Xh4p288wKT+cCy
kWHdRgF8rk3Fp0/Wkh/63UrFZK+2jc3glYsGy73bYMZZ5KqzcAUHBaicxEU0ZxUd0ZFZFZ55VNFo
YN0ucOLemhuqbF7HWKxd60fr8IX39lLv9ID/4VJgbvUArg22NfWjsEv5FR77Wc871wzqx3Zubvp5
xmDCl2ideYbfHSRcP28DuSLVAjJg+nmifn5eG1CNt8Kqn1esFSw83XB2WpQ+0dwLc77SPc2N7AFT
OqzzJksFr+XGoW9su3N5KvlviKW5PU9WaGGCNZoXi7MvU7LF+QrTOUJk8H6o9vrhYljHC82JA05d
p/AFt/Gfgf+6OIX6MftB8abqLvGMxfnp4hvctycUZHiqWywuPkfAEuKRr87qheQKFPtNd7CFYHZx
W4eCXXCxVzPkrB4Nb5zpq5BHjN6r9Bnv0bdcIQr8OPoUQmwUZoAU7/VNv8XAZp57duLU/ujlc/QF
/Phx3HQUhLsZdZH54J8P8B19Y2NOofD7sd342ymqqw/J4fKowQXbJ9sSu3NzPaxBAgWtz6cLCiaG
S3GmEyOadjlH9yMwHEpSa4BOdHA5qCn4ynOE6mfN6rQUZ9k8mWUbBYpgNNPZms8kD3h9rWnxu/pG
3YCZQG4w3veOvhf3Q8ABDZ2bYLODAgXOEjP3iSVQeu7eTGjODn7hUHoRfsIbk0oObMhPeYNSt7cZ
3k0ylOIBpXMHY7232ivn8TLcqHP9qWVqwo1wwNVvLwU9GW6IjRe17+WIsXu3KJeKg4fZw/U5OmjP
yoe1uD0MG+zS6fgyVnBhP/a+uCExehHfaau52fI6azDBfkhx4RPfK1It+ixrut2bcUaudGyHSfxg
uhieHIVtgcWVuRJfxF3Hbmun/UbbyJ61txbt9HmyKJ5Ulozln1cg2DsXGJYf2frawc3BV32aDY/g
GBfJQXEK+8I26HCjhv06o2Qxld2MqdX9wlbXxhKdD68hFhBdDesrGXRVvBYXJr5kGS7eEu+cO517
BpklcPZgu761NlDZOXDOx2pB3PAkv18Wxozo/+G0Mh7KZeTz+53bnBVufTy557cswLMOrV1i79GP
F+DTucbSwHQFX1+WAcfCPN/ms9uH0H3dTbbxvpyHS2un7LRttknt/HgJoJ7ah3wp+oWL8sZb/xy+
oSS1H7fFU7GYKNMKRz1jFQbCsZ/h0bSJPjPcnE5AgawdvpyB6oKk/GzscGkuiqD3RBfWVYCg/wKR
aVd0O79fdzP8Iv0S7Jm2PO0b3MpPeEFX7LF8JXWkL/i1LfqtuLFeERZcogmH/dOtDXZm2NDAO+zM
kBwhV8CNeZvg7cTy2EQvtdcurWflmffjahSftWX3iOrRIlwIL92ClFdhHZFNr+UHKBbxIl7kO91l
MeLqHO0sTAyzxdXDYidogmhrbCDD+MMcKLWTMiU61uD6vHYAPiysTbk9b7HSPYzb/BH7yFk5i7bR
C9tz1vrXN3UjKpNxp67Ry1lGL8MbufhlfnG1FbLDjFXacHc0jxAHrAWaNsUjwLF19ag8Jz8UTEBw
/hD7yd/D6LQJL4VSRt3h6pa2igEsieFcnwmcUC/hqua2s5e6F6+SBX6htuVwgAfXRbZUVhlObLVt
iztprdjiOnGJRBwgiCATyyDejrt4OQbpjGKZN67L93GP8o2xrp9IdDzmbUUfZKdPh+24lvY9d9DN
AlaeIee0jdbnReUL69HuPGOF9/Js9G/9MYy+8G2dW9vIVRZXjgkaZxs21wba2DRcao76HHo3A8jT
RN1kC2N6Xaz1QERdTFkSRXjJsTzieTDjVPPPfjQH9Rhcgzow3MxBScop3fEtnuVrM+hZ+GrAvtsM
C8tji2w5owLFsWaW1zsAkm3cDY7Zrl+0OMjyug7rMTA3oWPNRy66Yd3ORU70cYW85Ux1iiUX5Fbw
ELYNJIeuL/vX2iSOaNNy25RzMzBoc1UH6Y3jEUeiq98yAm0JUN2v8dpk5vHrVAP5WV13izQoFpzw
vjHjEFaWxjJ5RXRyI7woU4PGIOKHzisuF/OMDYa94F7blEG5sexwL8/PS3OJ80ISbDu2k+wTLOM/
2vnWRt0JC2ljYHQXH69PUnDhymF2XLzMWJDtU/tkLhv+b5Nn2hacLsZUdAUvW6SLATxQGFwWlm0u
T8vWpSyBIZq8UwjC87X0KOHbB7Fwyp0FSWIpfJirm5mp6bkibnfNMluesOmzAjYq2+rEYaQvca+E
Izq5vDWPxWPxhmRKjWYcIm/PtW8ubme1tRQ8A7M0rkWu3ZJ0d1wba3UZHk9UIScE6OTVuKrQs1Qn
3Ke+5r0iSuLC6XD5lk7kcitOvdahjY4QKUDGjbAsudWjWcYH0TYVXnDcY/ru8sgzsATkwgWUvgl/
qoP/pTD4Lf+65Zm/pdBhUQFTTIXTA+QvkDkB0rx281UuyL9cRH0nwef7YE36WT+dLMavdKP90Agx
fxrAXSWqNKVrCFWJBHCGNr6nksNhzfjflJ1Xj6Pa1rV/ERLBYHNLDs656gZVtE0wmGTsX/8+1NF3
Trer1KVPW1tbu7u6jWGx1pxjjiBZ1UYL2v1tGfs4xbGj1k+f9VtkohiZKH6+u9r6lI2MKn5gvhLp
yEFFQApFRxsKW85cICDeFcm6874rluJJSyzdXAqoGa7s1sC/zXsemX1zUhcuAxVv5LCCSfIksI/N
/Aa9GNPT9WCebnX23WyHs7yyPm6U+b8xDO07ltA3wAzBmE4xC/siGfzxAG6HqxzVlR6tw/0WyS3k
adEc0jMQJ0DX8DwRzdx4pmPP+ecwbWx9PzSeRXsCPvWKIM14Jq36ANyRGm+NVY0Rzdq5/3Q21P5t
9AkunOfr63i6uXL8w+UwRZAfb/HLsHP4HY7gWxCyRyMv93OVh3EKzD66+Cy+bkR3K0PvO2zTsUMX
r8+O/n5ymioeFrYhy2tG+qU1tLX5YaO9UyKOMVH379PLHsCEUwhyj52Ga3zkQZsFjjGR9iXyorEw
QcY9P8yr/X1xQUy6KBbCe0ax/tpQI645s4S1ML7PhBBdbgZTQH2Xp7/NdH9erH98zYeJTNTCfYru
o2Ytu2JQQ5CBTSEGA3oazW1eEAY6qMXtsyXbZ19zB25Kyx2RlY3HRN+OePDenaF9cjme3aHN13dP
HwkVFhU/3Mbz65zNwToMfXmmuPJb5isBDi4EXgGiJxQ9VJXe0b15EZQLkWBKqnX3RFAwPBK26e4J
NfjgGTMRR7O7px62GPqa/e/1+n1wyeNlriwjVoEdr4sPh3Z3xjolvyTRei/a6zVzBMPQHIhGpbEL
zIv9W5XwA6jL54FWE9/IWwJp9u8NCg+iPI7Uqt7ktsy9de67NixpiknJJXg2orm57OTlL1/ya/T4
AEvpyIFHso40+DuxfZjc9eY8ODcbmKUgGFdSRxv6uBnR6ZcNbi7Pd7iqmFvUzud5Ie6iJYRPS3fI
Jl1I44OXc5KXq4tL6hoNFEUvrf7ZV6zzDE+g48wfcfbuLmNGAbY+wpvQ0BdkZnHILPELDQfFV2j7
+DApgZqfBp5oNNYG6ycL6wr6mfkBjg1iuhkA1FSbCk8FycBkBPaRogy3CY42EFZw3CDr59xLN+gF
xdfYjkmUlhn0rPqfSI2XmHPv6IquOsu2BKvZVWGlz6NfyrzvU8x+wfzvVj5OecVrkgnDSNLXPdV3
ljrgGMbQ7JlD0DknB0vyf3l431FhPnAoy5o60iETjh6OtOMVU6R7purrEruEi7lscYbFTNU8/ILB
fi29b4tkyACZ+QnSrS9J8h9bdybE2rm7KP0H3W5m6k9OXrXEa9Qg2X4/B2YxmOYb2QuRv0ZKD4YR
wkqhKqBGTKyb4Y2g9s1z799fX/mhqv5rbPrwwgilNhAUtWo2zEv9zqrnDE3N+17Zlz7Dj4M9YqFl
/miW+PioIvVmhGOMYD/hIGLTOVql8fnvK/ph+KYyikA+pPWxiKC9f7/CBy0hFG+UdbPIPdceEJxb
Ae1cXklEVPBK7jc40nI1Vxxa8ZO4UV6zj7Sw61f8eDBUmh+38Q4L3DJjkmadDuYAVYZ922dv6Uf9
MYjNQza588Z07nCW43/lt3OQow9078IvK+vXL/IAVgsptrcIr4V1OJFYyk/Pz5MwDKljAyyFDO89
DNn/Z7ePdcXsbnO0/PnYNDOLt23a2lPJ5uoOhkknbHq/MSYJbeYuPq7GP0e8D0fwaXRA7phmlzmd
G7j/62S7/Qw+IxNlDGAv83kTx3mrJcEalwp+QDf2rUNMsoH7FbRShkVsYaJdTTU4hShs+RHWjY8J
IK5jJrxATjuWkzVcqbPWgal4pcZCoOzm9pCtKaWUvfLNMGhyIHD0Mt6eHGiQMmUpRhiY4w+MMph/
1a5obApzuw8psc3t83tGfeP4juVYmAdYmHRYRFz4txCxl4klKPObT6S+5iI1F1v+1EIxsunFZqrT
l0tIdfi3o5oHlmXCQd4CcNvJfq3g0fZStIENbQHr3CB6QheIT1ogeNWnRCiHx+STLgGGJimTz6TI
2xlA5nAZrWvjbQ1t1AZcTJ2LS0cWxKszfZXk4YdiFqScTQr7HuTjC1hGjRE0aiVD5b9X2hGJuovK
a09ght1SWWogrjIqdoiC+YR8P/wXQszUEGVt4TEIr3lqK+F5RmRGkC8PXl9FyDaMTPNuSQw0jibl
nmKhA0cQoZkk0Jl4TUMQHtDx9lXi4GXAzoqol9/hM823+dd3cXP34t42HcRE/g7JWnZsR8Pw7kdB
PBdtyZoxX2FtxGzMzH98CRApmxb8t3/wByaBI/dI8R0xBGEkMe5mt4MhvUebvqSJ561/Is2cCO6j
0SBNFUwwc27R6vgmovCCLIO1S0Jl6hqlrbvFMqVqad4TlsVTg9KvRyYjpwjPoQokjdU3JpIe2W72
AANPE5UXzNXBTCB0F3dbrpy8bc08JTheGNHVLPDqDOKZsji5x+15iWF79zHCKRfw5QMqNNkVOG+2
hoR3B0m7JiRoTPb1zz4bDGuTo3lRzMO4Dvg0rk4BiRImqCMCAh9ze+BXT0VmaOP8rQtEp6IIa22C
sO2R121k8NzbmNaY3DWOsD2YLLhUsh7tL5xqUOvWmteQRo+Xe8/l7J5uCyE8boQ1Ud2LmJNhg7DM
O0/KySAx79C8VwUJ3qovzbUlnOwQrxvqvNTVx4XF9GJ/HOdeyq3HWijELCmlk22o6vS14sc0iyk1
3s2LbdXsC0EkGwaApbCmDkB44ZFfEbvkE5qY04dArD5T58uMn/LePXOOH/LX66oaswks49RsKAEg
vtq8waBY8CLoFyAqmMymeJ9L8xqWFkaP9hC4e2S2FpkHBqECTLenicEYDS9n42bgfG1heWcH+MvQ
amSG+blgMBSAR39CQD8ai8Xn+34Cfnz1+rv6eeQPMSjmmyVGUJjvOhsA47ZPCLhcX/RbOfJ9m6RL
gXA/gvJL8sFjPdlJI1FLhhhjFm+oxrDIvuJ87TxDV57gKFDfrGthtIFkJk/XFbNbSul/n4Y/lJbU
CpqiE5rc2058nd9/VA2CFFd1M8AyRLti0ZXK7k0mfMAYSsfxoKwmYh85czKP5Qkf+PrljtF7HB1c
LbmSRZbh+KCsNPHmX3PvkNB6yKnx7+vTvpdPCNAV9PDwhUfIfvsb+Mf16WkyvMhaUm3wQjscsenH
INYjw1gv7XOxaPfZZ/6pozOFTYHNu4ODl5muxI/bJHYkaD124cUAl11mlAD1DKGfCoSVOmSgs/GW
peR1GvFWxqwYVt+acHRI4Yi517BemBEQ4UREhDnwyN0KI9Pa8MIaeZj+RolWvxdJf33Jx4cwUI9y
gy9ZtbnY6qxjliVZkUsKjUuXZi9P9gecFmPe76kd1Yhu4uFkYWAME+TjZN8mkOzZ6m8OOxQJt9DT
gvOk8gQvWal+biOBHSxq3B3mJHLIv1C5UIp+O+i59gGdCTyzXo72UN8KsYARbjo6zWPGF7WJ5RcR
kCSQR8/ycyYF0Wian93qYjI9LUJcYztIH2cyBA1BMc+Q2MujJSj2kbMSy43GSG72oF7eqEsRQhbz
PIrMS728x5uscirsrQMqgD6fpMo/j4BTw5AoCAzfThMpHd/vyJLGUoXO3jsAPPRqWuPQjquX7ioZ
BL4dbyQKVA4/J9uCYB6fpNoWUodaz8biMX/udvfwdl52kt1SDOcB8aja+8llEHoKh9V0l+504thw
7cCU+4zXNCO66RsWdBopPBb6BoJYL5V9UpeJYtZ4sytz6WadX4Uli+/maPsWe89oMliV9Ws7hHjF
bAz7/YqL8nHCwGXXOJZTTMuxejlhE3CyR/uSH4LWeD6HF2YBjVsJxHwxmagUDL1NIdhh8IzhbVq9
k/V+LfZ5aQvsxOk2y8ibdgao93MTL09ZNIS57kP2KQl83GETluX+bWRgMtbCvWD3I2RHCmXqMnAs
Eih+syWRe+js74rw74XyAK01rJ8YkvhpTounG9ctxff1shUO0/bkDERnRH48IzgYv9igszXn6xqh
V2ke3pLZUDAIGN5u/723fNfsIrSQBzqKcVllA9QeehNZwrqv7dpqg9uryyTOIPTcqOA91P4ZlxfI
SdD+21W6UsMPrK0NnsUwSJ5Oe9mKvYQQo7DhRMEtyE5NbtoGL4X1vy/xB2YclzgUe4RDhET29fb9
sf1VGP9nZIITWrNQrRheRTomSnhfjMWgGF/s3D5N0cYw78YT1FTtzoRY4CQmhipOZLzp9tuc3zmB
6WgW+WHQo2rvZHbMCmWQXwwn7RE9fBwUlvpLOyr3lJ9vj/uPK3+gBJ3qStHK0YArD5Dx+tKY6fsq
c3UHuit8B1gAaJQmFRXMZZYG3MKem2Wf3b50+K3r/6Eb+fs2PnQjxeV8uQF7cjHwBVKIGp2XTOrd
aF6H59c2uO5hF7CF1qbgpy6ALsPnxlP9KshtvD786peu+MGwCIlsv/L+uDkPp9qtUToRI+9qczMJ
LnBqMjO38B4/CdCFPIMEGbVdUCGna9FWfWjoj/EEcOtXaAY0AkVI4AZPeTliUPpGjjlPtrRb6Jyf
nY3M3Pw8TlRLc2uKIOaujkDJiBk4gwA2gYXmNDN5l9LAVPbit4LmwXzo/30zHHSgaUPjf4Rec+Kh
tVKNyg0f/tlL4HFRuLy083KlhHcPc4rwxDHWTC9BZ7i5ry7q4G7W0yMz3PFgXCxHjsSAakZg27L5
pdiSv3ygvq/J/13cw23vzsqN7DeKidFGRVCVzrHvps/AKzKMZ2wAr0LIMCYglXiu7LiFjYcUouco
TiqXuuKVEA1zSDF7NQHCSUH3jqY6pvkYn2gI7CuUoApY8Gq+n1bps44FiXWgDFYNSGDG62ir7zqW
/uWrkzpaaDpaT5mSiAdzUV3iU24QuOBJtovA0KgWKfQcsYBmgIjy6S1bc1vgdMxjLxD8aRfoi+UA
sR2XZZyn9BEl011Gvilq8wHGFB45eJ7+hICkCTeUD+9n0OmPAUPjwqCAYBp/tXZnmJ/m/YmQaeBb
LE1oQAZ+xASOKRZUlNrrmGyVqOmG5gGcppp8AIQberA5zVQftM4rzaEvUCE3Zhyk5oRYBEuzR6CA
pfNpyCvFxWxm/HJ2Y3dkpuOrLZohHUBY0gPo71cwv0XlXRE+Gff3wTT7/58m9W/Zfx/3I9Kj3+Ir
CnIe97ZtjRS3K/9u0ZGPjP69Kkj2NJrxZZ56VC1UTKKXflD7BdT95S9jpS9Tmn8svC/q6B/beJdq
eqrIcbUZuL1NDCHFcNhk0Gowr3FFvY0GDrQUT+YerzMK72JBjtiq5tPN6WzeYesC01eDVgBOabeY
0dGneHrP87C1zb/PnC9vjMeLRW6MzEGjLfnmA0eg6aAWEiGZ68lGvuIvrflE2QiDyYlisw5GOs4d
ssn/HBqSh7Dc/eXzv5RWjxeAKQlqLAToQN4PCJ121kTsbA/VpoYBSQD90w2jNnpO3rBRUMw181UP
uV36PpvmU9luNvkEKar1DF2CfbKcATMY1IRmEhwCrAafyMx6bTb4FbEcoRwxPZTX4rymSmIudZ7i
S4zxJ7M254VhBs4teDLaw4CwbCAyMaRPZvT5RjFpC/PhfGjhMru4BTh8jBbFmDgmNtyRA4sFI5iO
JvU+kXfRNLGuMwybbx6eTkbkPNVuDcglYODPuZL9MvD6T5/4/ZYhtYO2Sj6I/rCzne5tE9etWm6k
/WmpeAOwk3Z83V6m5RebrXpJptet/pZMs0DdpTOAtMXZG0KBIbLFL8b87OS8amfD10swfE0Wlw2Y
4WWTL84zZXfsIaJ8kpANYqmLZJ1OFbPfRObcZQCfZHm3HGy6+r9b8XLoamVtaD5PZNbPRlSIEkNX
9vCpte4BQW5TMC1DHjdwkkYhNMwJs82gC+T1lUfCNud1k/Lr4Z14UHGYejGMkQtNu+T3xU/FDsng
15XYKzEJD4GrDEZbeO8QNQVjkwAIE1ZeqE7JVqGOLN2415oDM8ju0McfFnTwGLA/AvXrY/YhSILa
FCbq5OjKTPwkl3cPCtJ5OrJPVu7cQhoy0C4ddDI1e9rAYNnNzuN4DPXBOc875xrocKzEsOa1RBnH
zhvbFby6Au4acaxbNkqbWF3+f2iD73DvmLqEMoiDBq8th2B2mGnLwTSdwKMDUJGX+lhbcpl5WP2y
Ef0w/sAyixESjk1MRgdfSvc/NiJVyrC7rMq+8DivG81gRyQ60iWfeZ+s6UJsgtZ/WZwI934oBf/8
0IcWkfb9pMhV1n9oOWY0we4PCz+Ie7m4tE/X6FT0N7i/2/tef0MVsI3ncDzNwr0a28TY51NGVq/g
oa66JPKjH9X6EB2DbCc4hC+gDbQhtnlQSRlkBPLTEeC2himl2skEgZB3Ac4wMVZ3NjCiv0Dfgmcg
z4YBYCHn0WAN+GW+HIPpaAw/ApQ3Y+VkrCY4DpPEYV4FdQriEvOhnihmaDaWRV+YteDtDzgXusm2
4BQsWYZnu/1IJ7/6gvbv77f3+4/n9tA84WKd65ny9dx6iLwY952HAle4QNkU+fjkjxXgaj7/V4yK
ZuinD+8rul6qNfpmTVheVPnCr5aw4nsMGeD63L8SHjydyWHB/0JcCYjPWQ3DaqJ6xapxoeGi1xEJ
ShpCWCakyx56mVe5Kv9mtoRZmxZAdPKw6pvBhnYkysK7VTq1RcYdnFbRLuat0zkRlCFiqpwblVdF
WURRxPuOKt8G/COSlAL9QFOGoW7vEWA+N9gTiIHiJAHpQvAwYmuW+ncIxSLoJJoPRtYAxhPiGuxy
rDrtGIGZBfMJTmoTkoBiSV4DdSOBK5rypw7TIReV+vICvwsrt5ko+ypvZmU3LkwivkTtq87ZF92e
GTYwMdINbsFgUoBQ51uRr8KU1Ymdu3GB/XGzYXeZXUg2tRW/99h2P8voIG6P5lf7asfOYcIip966
2yNb9YdsIvflk24Lds8X1qd9aUZ2mUHhZQxdOJz8RXeHqCzKNbppS8N7gVrCPs7KsNzpyzIkCnqM
ohR6VeIM4HBm1LS614Bs4q7uCT25bMxbYB18CUSVbWCW73kbmXuAJ0MXA+uwRAMLY0bBlQVZ1r1Z
IjzFZidweYzooMLBPWZoJ4DRUt5Sv2yKST/S5dQlkBA2fYDqDCU17zMn8cH2lxHtzYWBAPMLBsOF
W0woL6wjnklQVilsrDtsYFpZyKO4O3MdCeg6WWMQkq8WhvFsVzIHc8kfjXhXI7ubH5n7oAiwRedu
jsfUdrwOubVS7BZwu+DknctsApkrUHMdHSw5TCIt+HZ9AYt9327EhKifnJRg/gm/F1FAQIuyBPtK
PQ+Hnr83R2yIFWV44tL7KM3htP9dzFIcnTUaO/hamCROzXWKjBJazx2PkuF7zAnDHTSo5HDJtxqr
ZMZJdcADKLkA0uIBuInzsUi1CGGQwkEWWdXHgMGVO+BQygHhUWbyRakuJokrQ6xXpsqyJ4KTJ+xw
1HHhQxtiKXzny/iFTEl3EKI+5ZsMuE+Z1bqdS/BYmDsmNBxejCwgXJFKEmbsSzqt/GEACwlIEVgd
Hm7Oo0ztCFSDut2AEsPnn5zcpgTDz6q0CaexNKe/wtjF55lZ3GxEA3CGpxoHnYPXrDWE+qE4hZN9
cfZVi1YIK1dWBcMKjmxs8hbgEvYIygE8YB4oRyLf87hYNPTeJ57vLcT5mjngiZP/FtaTeCH4/Sxv
W0NPhShw68szty+N+3Wd07tncE/68/O4OdodLQuuST1HJVSe5Ck2ja6KZEf3BV9bxuZvZ9yPR9wf
W+QD2nEpOkUpDyPqr1npYFVvKIZKb4k7snWEYxA50nQAkYvRxy9QgvLb5txf2R8n+qUVjo1e8cnK
7Po5fMunl2mNfkVasimss/HJluF6YCM36X1S+kHo3bxZdmSw9i4ee45PUBqFz2kWu/+u4x98/v8D
BeA58d9j46EmLY4tIZBHrqz5TMfSrJcvDdgNbi+H5bE1uj1ipdfj+PTSbGufDBAIcvoUW1cr44dG
UOUKhqc6c80TNRkgsS37vfnLhV2oNCtvND3MbpzyB5dIsMWFdz6dqoEwOW8vkEKjmeCCKj0P5wJM
5b7u+43ZgILz38fio7ZRyO6Da3oCPgSJY17XGiSAb5sl7iwXGJqINeSrMYP/pcNthQ3MXkWr26uc
me+WT20/+H6mg/piY9lqyABzdbLf4unHhQMsy4yhk3AYaduzdZm0HoNvjoss6NuY/tCXrIt5npGN
rXipxRjx+eMVyLy/f9G82lDCfxBaZORjKELG8UlzpXGN+AUVuOJ1DPOOzJlX3TzZpW66SRzqZOOz
MYYWLUrY4O/DGB5a6nmMpNAsYY8xmfAbc393ujHHF7P54zxFin1AhwOpxKzxlq7HhKK+4XmYjg8v
R1/k7Owrp9QuTIyl6ayZkCMT4cjxzv4zdE5/jYvepmSqQXSP/XYw2tdnTNvGnKsmik+T6A33Tq1x
5ARNwpQsZPPQ8LUVTwawze3auaPG66wcBNy8TekHqTcyW3FOU4aTVsfpd1zppOZsmkkG7If010Zc
M3nPZiPULP3e3fn16kqrwzQXroa0B1Vn1sNmtekLLKi2K6U//vA2Z3R/tl5bBzzInnTEKzPIiCYM
/JdDaw/PjqHv6/2VIXN6pHPqjDfB3WWm+JQaGyysDL4OD3rX8uYxjPU58FLow7gWRFDJY0cw5/hj
vVV8TrfrYWiJy6lMhEPLXe+IBZ8tDd8KzhX8iY62PE5mOJtbYmqexqJPbTs92kA9SG14s17v4cH+
sIsgZYuODmhhJBMQhrnpVA8ucDInzft52rr3574MOJuilTnTs1dyPJVGtKtNqN4BYNxi1Br3l5FD
ff0qhzhbBclc3vVYUbocuuXnwVeeE/NyMeYivi3TDSW79V5sVymECsnswKMJFYBbSPAco1sOas6c
xpmTm+K+DQxa5ONmxQlEK0lezFQ3d9exNuM7uijggTpI+3SPz5wRQGMseyIQ9qROw10WrODgR7MO
foHOOdtSODCKh4NBtNC7Ry720fgowMIx7jURKIBSkURAw/A+DhrPvM0K/k4wNq6QtEZkwYESBO+f
R/AvcT0E5lpR6LMdbjQHb5Y1Q6cZSVsOQeseJy52gTT7mnPH/drhZuYzmG3vvah6tIyoQWoL5ShH
uWIIzuVmwL/+jxwYNYGpvCH2xBaSweJlry4OPiE7wAjGGKAnc+e1ff7UsGqw1ODoDV8SpzEmA7t9
ZxJmSJPLrJl10F6myYqu6LqL3dvy6N8AJEdu/ATLDwq5HV6NgQeCyngfPTVR6WY+Q+zSQ+pXAy20
uQU2YqA9WChvig7PoqfZILp1WR52s7vB16388ZLnZOX0g7ENAwsmFkTydK3v6zHCZkoD0idd2AtE
w0EPj1i4Ozx5cGA78DFQooPaeq96gCrt5/KacZ6naxIRzWZF3WMgTRu9CMb+yuDJaD/OLtYhcAOT
XybHat8SfWuZALEknOxG+O08HD9q1WWC2KoVUK+AHXT+8Vqj0qhs8VnyIeyoRuvcliWywbqyBa90
MuM0Vd9EO0dzUITQgQNaeBu/smhMYgGsj8Eadsc2949hNEuhUMncgKFP/rps9BVv431VJv8+RKUf
B+ADaMxYRElY5n/9/h/nu5rK52tGPNMGgas1dPZ71bgFdyd6OlsjzokTsuIRipEoQCsP01MNlbCh
Ssxcov+MxqvCCzx2/EuNnF8TTaKTIOpePSaCNp0KrGChf4aTkauirj6EdGsJUs0YwRQxt8vIRYw6
wbnNfAWsDBA8TkfrEnAF0Rr7D0orKvrKjaGr463h3kN+gnq+x9HaMOKwPoAgo68AgqESmuHIHSCK
9CqmTrjKjuUwmxVwUa4hCcG8xqgYxvcenTZ5CWCRHGbJLA56yillHsupogpWWJORhROlpVk3KlUc
PSzk4E4NraSnfr2DitLUMzGHYwrAMvT//Uh+HCb9+UQexoaXJrpqd0E+zs/KstA8nZzU0mvFOeGq
OepQENno/UpxCtMlCgtEsk/nu1HkQdotyYoYHZcZVWjrnwe7E9gbDHMUde9ivNCKX5BU5UfU4I+1
8wC8pOe0HRK0BwCOHJSXXzcmiKKjALpwSL9SmZFC2C37GiPiOcFb890JIUJvnFK7xD8M5z2lmQ3H
gQKH7UIYT/JQ/eV2Sj+UUTgnE94BBQVHmEenmqquj2lVSaf5aNMwIomuRoewguLoCc75vMEPGxpf
4/z7IX69/Q+7gzRkDKeMtAHO148mU10U39RrV182p2U5hoU25+QGJ5o1S5E8coLQF8VKOTNqt7pX
iev5qDqmqAqaTCKtF6BJjMiRE1YWXLCLJZnDF92FcCL6VckhmjgYsDPSFHyJ0razYrd9vs46Zgwa
RRCqPtrcyKZqVLitdteYxZxByKs0l/caCbz9VF49cqSRrrCQoduTggrkcYE2lU56KCRbykGxT0mW
RFQtL/99b36io/x5bx7x98vpqlSyVF020lh6TbwtlkEqlaXOt0SFI3DspiuE6UdqDSwWa37l0Bk1
uuCXdjqPnXmDpBh17tdY5aPVzPbj9vp+9t9PjMMQF/Yg1UJwzuiV/33hEJa+7/lcOVsl1N6hiMkQ
v//HZinW9yLKbrfLBlYlEfSEfxqXgyksRz75SCR3Oxn+DWfjrs5IOxDeaILJAAtwS06munMPyzBL
3JaE+OnNiZfwzYLKB692u6m2kjyNYMujUY1vq9Fb+6ytsaHRuSstWMYVSUnK3/IFieWo8YbITtvF
8YM+9g0KF9SMMMdFjR6AJtC4PcVUYuAo0NRMBTyqeC4ChqCoYwu3njI08OvFeSLBgj5vNISI+loI
1NLQT7yaspV+SBO4PU8kg/WUx7Ewbqb6Ksa0esqw4rbKMzNag9OsB+D7rzefNVdOGu8amyn5h2+n
12PQt91w/MC0kVRW5r+fww/M5MEfjwGG29+PIdHOakNe92murEqZnCtT20pYQa8qgPfNcV8tB/Qu
T/eREZNKi3ND7sqdWbHmI1OsrWSiioZCvfHaooKnVkG9OgDlZPZ68q5UsWBlHtNVRHEC5/qKHBKS
2ItN9xFBU9yVmzTaNtov4QJfTLyHDQMSfx/KhMcLXIyeB/XH0iqii6zHKiM8JsSLZptgj2yqFZTW
AhXBBdzu42l3uxisAsEeS6Y4hiBSrdslNfSBRM9d9yx9JM4QbsG/b/awP26+XRh+vSr2ijgXDh9u
9jE5Ncol58JUjF1jGbLXcNVsGcWuvpQeYHAdICxkXPd13duvtCEKINx7Z82kb7IUF78Vmk6QQ3sH
3HNx7i/tVg2StfD5iUOWLayjpVeYT2xz/TiYmcqYeFUWbgd9m0IE6YeBMapZ4bMVLP795X7w1BnA
/iMqsDc6h6HzgHsTml2qJ4LbNvmUrnV7fT6ap0UKFXnaOK3duRTEOVKym6HSUpHMnE5+k/zglfbD
DR5yPkncXolgvodNJRF1MoGJC90MJkPnCJHfwYXQbSan59rvfIzeEISRq1l9JIHoR6sjithcMwRG
E1tUhGiVBwG1eihP5ed2f2LzV+fosbD0GhMCJ2LHutVwmRhCVIwhAkADwBLEvgJ4dmG+aSHLf7Sg
jgcXQWwZtp8NgC9XwZarTlvqDkP1LgGvB5YGlzXcbzcTLAT72L3N7rsEU+ZsgYfE8rTgzw+XHLOh
vGO3WTbkVaPE2RG4DrwyWinU9nhqnEyB3e/Ui06ndy+DOCT1tvYHFtdn9Hp8GfjM5cLoPVoNnBh/
D8q7WQN3m7NN2sadqQ+ASVOv8nOr8lubrRgxI1voy4AvB6InE/EI+xa+nDUInwTYDx2+P362JWyd
9oFwrO3QItvQzyCOz4nZvdCdMCqiw3CKD8m/M29dnO1yAmQ7RkhNog6LtHsumBlIspHW3ug2w4Xf
LzVj5ImyfZmdVncs4X7ZEH6qW+Dt/ndZPJI2SxiRwhF3zlne81yEvQrBYoCdA5VBQh6RagwYT0o2
9rb/fidgB/+wIOEFkyuI5k2GN/f3VpRWp5QXQ4VBAIslDyUWI7nmA/umOiM5EOTxHWucg9Hk1gkI
AbPtGZM+Fatf2SIlWmL+CFUfzZZ/E2ysNBVw3dV9Xu8jzeLPDIlP18zobh2ATyZMQBpzMCS211LY
RC6d3RbW7dgfhkdQmQQNTTiEaQ1GjEXQxSUzorBvrVG/dNvTXu2MhpSTm5GhKuTokqwYBSFBvc8F
sKTqqMRQE3sIy4Y4EEKqaTTAXDKjoKwI2hci2mvVSBGPonOfMkOF2glZEnLgBRiz/UxwBFzjiwFg
EE05DqiccHXjmxM957xtNqFsbGUjrE2aWNQWK3x0KM40RyBukbKLyV2FyuPfj2fwA2OZA+J/T+eh
PdBasahrsco3h7AcH8eiW6A0ihcDtJJnuF3lrOrMFK8us+ZyoC4UGIpMbg6YlHOYcUYDWbpK0KuD
h+4KAZ2O+OTGFr0sJ+dN+Usd/FXLPZweaH1FibNDwaX3MYdNi4paUJRjvtGd64ceChxfb2eGMSN4
W9eX7ENZ4gChyZayzWJHfclw2OBwfv/3PZN+6NX/vIpHKDU/KXoTXbgKXKEABpnC3V9VxN+v2loP
yk2/ByTG8Onfn/rTkc4rhDcmUQc6KMEDaK/EbSsl0eW8Kfa8JfVYnACo1kY8rsdw8uYRupR0TM0I
9UGYsAMeccO5LxrKuXkX9NoKJg5hjSmC9guo/8ML/teFPWD6XXaWhgf9fN4gxTwYsn9aHX8tlr8c
nx+ePLKD3iB0IH0FDfy9iygkt14rglPX/bAmmGTGxHEw2zvYRDty0uxgfw1Bdpno1Ti0Yw8QzFts
BQMCTkbi6wG/lxi87+ZuvVVpMKz71HmXUGz8ci9G39cGuXh9Qc/4WVQl9eEpZadEz68nId5ctgq8
uMnAHIzMwbPq4IcVF5ZUA4Un2IcbuQeRrMQ5o5iDzYLU2sz7/U73sAYME8ypFNiH5UywJSLcjIOf
MPfvfMUTNxAT6cF7MyS8JDi9QlKvD25HrbHGo8I8Mf6aZX6SQhEtgoOFt44wPqxOq+R1MC1caV5M
JGIeK1TQud29kWeadkbqFciQl/GzOv+NxTHoa82/H93ft+RhfUjVadSWR1Wcjfq0euPG9IE7A3J5
sw9YkyDOR/nyRBqsKHhxMx2gDMvHxdlTzt4tdsWB1YpmPHKGkn2QwgvZCS9JS+t6hf/Kxorg6mzc
Cqtk3kg2LUPEu3XSHQHAh/qcUSWknM6t296Yvv11nvW9nMULFGG1At2ZffTRqLyLypEgN1dhjUMr
i1I0J5PZGhvFxHXf7rAlMxOt+g7bn4ltT03vPUeDhBXFb/ChhC74+12GdI3WW5S/zKgfNvJh0g2j
Mr5ka7F90YXZebBJEFK0+1j9iJSwVNgy9MjojXVbbl+lwdXFHCpisn9e37qNCDHgtkvbi3Ea0eWf
dmKyuiNOu0T8e6f8uzNLhWWe4WqqB7G0rfGPG5mN4p9GT0q+udyXcj0VEA90i6SdjoRJB2Keuxi9
ajtOaDUfDw8r/fBe6MuM416S5mUTip0/yy/z9viiZ0+ExR6L50p085oMMy6yfxnwtBL30igYpptO
Xsrly+ketLRVw+NYUt+Ph5d0wEWdP2/Z+/m0yW7PbUyJyK9dz6sBdlEZ4UGhRracOhvCq6lcBX0g
6HbnJsiW0m0S4G0l5o6S7U9pKDThjQnA3b5i/XP/P9LOrDtRLNrjn4i1mIVXRnEeiBpfXBlBRGUQ
UD79/ZH70ImVGx9ud3V1KqkEOJyzz9l7/4el2kVy+zgoQG+8M6eAT+C8ZARS6rFgdSynnsW6Z5ks
NQwWBye6S2TOL8r0UFEsOU1vlwUbBAp6iIGl1m6b4gaj0nM7DI7S2JifdoDy+K3dlOmA0jufTEwf
pmm6La7DNOR7Eo7IsZNrnjo/TPbmJMtDI+mb5+mhJIqYVqbIkFCmisBxmIN29ixfFjn2GKeE9FSh
teeV0VhOXcqlx0VNNpD34SX1Gl86haI4NznsposE0wWZJqBggWO0ynWKRYXcb5AYRmMs8wu0L/Og
bda7YrETfQH6IeNbK+9cf5+tEgRojHElny3tPNf3893F25lDJV3U1fPxPGiXCvR6ML10VNDBo0oE
GEmcS7CXEz4LZmCvWCYbx20/VZgd3VkPYha+qhG1fm0hgytLl3XkSnrAGF1BomkeFnjJxT9LneTJ
KXH5vdy5ujZntA2IRye31LwW+RpjUpMHKlZ68NJ2tslFFXnO6fHsMBQKPd2qXxMbqN3CrQKyZdgy
CUQVlr2l3ntOzYWkwFLxC9DSyTo6TxRppIPdowyTGCsdvErj55l9bhzeVEGrrLEQPccAFDzQNXbi
d6Yt0I8vZzV2Aa5Q1JgPT5sGJ00rvg45Ee+Svkj8q0FfHi/MRGOJc8jNXDcMmdksGQy4VWMD2ywz
WtxUb3/6UITt7TSM0Hxj86BRR+qmnK3bbdtLtnU+z8yX8tqSWOsIFbCzoIJXjARksSZ0UYuRMcYx
kCeq834JdMI+gaj7yLGnX/Xm6aTYXkB9kNucFyVl8L0jYtUBAx90TT+/DcpktotYb083EB74jSCL
m412gHhM5CeFj+hGw650Y1rCygui4gcqKFSTtQmoqyrqF3tv38wlVOAzp4biisX3wRaB89BaQv72
iFV85lSgOgCd48Pzsludddt4v3Kw+VRj2ADQCegjBDfk38AiHYP0NSnWyms37q9xactVX6WMBSIm
5oN+DyIizTwaSHI/kkZyD97w9NgbaaJdX0d8KW/c4/mlUPum0s/qEn1p0lD4nxoEUBJZRPwSSvuD
HjmLlykX65INypt/KOB9HWaFMEz1ccTu6SXNxx5M+y550/PK0mlXAOuASQpVedsc3+psszfRBEVA
ADWldGgWPn9H6w70DUlt/4Kte5y6t8NbRf1IPNDGS98uWElMesrLhwnHiazZ8HbJSmzCWoON3i5q
+UnbTzusa0sr9+xQF6fveJnwdqjzfKbZ2nw6yf32tGr0flzBZptnN3en45IwPscLMZB0LnWkcXla
pXxEFujDEzv03ArNJ3RueqsENb7KhWoIyymeECIYWG1igKgnj8OQjHBzpICg40mK2Rhk9Vd+Uyur
s10ASrx/LTmmnOs1jQRzbrwmfVSCnGh7/UJFClYGtTyXvCsiUMXwLCz02+ZGUnSGCdtgmzCqj4Ep
0HmUIEgnkII06Uk1P8/SMK3f23KWIaElbE99SOTRgs1mAZtt3wxukGCukwq4Jb3XW/9wK1jnWzFy
Tm2/QnlqfHguVhINKC+d3W5uO0Ic04cpreN5dLNlGG5UOJZSa0lk6aj2pU7McpYcNQ9EeJjvPF9P
GjSsMjZSyJfKzcIOc9csD8Sl0VEYXFBMi8bV5hDoy+JmSeWriXZcgxM6UwsA1dsh9Q4BfVRFCm9k
UdmYrxtsweZYRhINXEkVpGSdWLaf+txHJs1viFamVk8dSPjLnYYiqpIIt+yH2m4Tr48jFWLwCgui
db3WFqXMoUMW3jJztuv5krKtCNLFYVOd4DgOE/HphMTycXGQqOaSvnXW8anx3JxecjqlRzdL7BLO
rDRvSa7Nz53o6TBEgJdGA4SZm40MAMzAUmzUNFYCFZxOI2zvwySrKTUxT5HKFKd5O4lf2Xwugx2R
n7XJsmrhNgrp+JgMWWsichPNSqwIneVhXNUGFPXNkUwffzPMo1/OyeehnqrlVoT8R9kI6T6kGWkO
q1i6D3va+JZgOQQZSkLwKh6owGAvdmO4CqVtZX0TupNjDMjimuSWeE1QkJ6lRogF+i6eFJV3EWkC
VJ5R95P2LQfpggpwEx6wl0GVPQGkRtBRJwV0Egwi8tFBeRfoLh37ojrTEExqY++YTDLNb6tJ08zz
3qisniWseptAMB0ZwaVAgaiOOyXDWw4r+rjQKs+d37yxn+jXSXOdYLLK9x0Spz6vJRCgW5G6AuWP
Cz35ZpvAt+9Br4icFEFTIByxo2bjUqOYfPJ3iYf7qkBBnIAIoJESKs2N1oLoYCJChiDtDev2Pp+p
r26bDg4bkh8kBUCjIIwFagK9yuPwhOaDOGrjQYIbMsKVe/bLac6ypX6B4xIByWKL0ge57lHvd8yT
nc6Z5LMq9fB6FY79I1iakXHYnjUEBWw1RcDR3e+eSjY1DES1fq34ImTJ+RFgTneL7g3mKsoLCFCY
3Wd0AAqrdqtKNrffTWFSmchLD/BLbQZiv95L/mF9vQ7QqbpOOTC2SDSOKAKDjvRoXx7YGCecWRCb
C6K38v26at7is6PozhFEO+x3wDzTaCTjjnOyZPj8Q3WqbrD7KMPSDM7FOMGYsQnEwi9p0cIoTJwT
BVllUkuesd1/chhia8+PrgnnAFRlvbrdnOJNoP8M1jdDMwXYMBJ6J7+G3n2aIjNgOhfUBMB3ACwl
0omdhnmX6e3XcQVvqVpLHKMXbW7flg0uOaN4QVAoR0KnXark9rlwMpr/W+YJFblisD9Ze8AHfRQZ
oo3xLJ59+rXwgk6Rn9DKZ6OpnboMzAOOsVSsrEJ0BA4d0+JZnNWUuQVrHwW9xIsr12AfloJi2q12
NF/M6R7503YqkEkm6xbj4St1Jui8lXfefez1vmiOG8GvUEW8LEwDWUBaBfVLhW9lGebaSEj7CsKR
wA7gx8G6l2fnnCOoS02MTca4eQdxnaBEWTo5IONF+4ldpqeCvtBG52goILJbuDu1j6QSAF+Kb/Pm
VXmWlshWAnLWFc4ezWeJ2qouTc5a/3IbK0jjpy9mayt4tMjbrB7V0dSIR3LtK4QAoGOxq8njJh72
6Pxq6nyXLBTTTo8DU/cyKsS1jZOCpnuaXFmtTOdUnZ8xGpD9ophE5VhBUbn0OiurPHpNTPuwe83i
jSCggNKL7YoMqoWx32PDbtdCur5SNgcid0TGAoa0V8IuOzg9mnenMIM7nZd+t9Sey6CS7U6DLO6c
cWNOUS/gcQbZQvlgthX6Mr3ah9P4Ei0FenPX8HD9yIGuIcjZhmWLncaogMADr0992Qm2wsSPA92c
lxzeaeVG/iUNsv34tmSisLKu42jvyZItXW3WvrghQUYGd6Q0bvzRbEo6sitJGjds8qY+lPMw5tDZ
sw8y60Ro0HltvHXhIkk7Go0mo0n3azAZuAN7YPcH/e4fZ94fzg9fUjgrjsU2x3gggujYoCSDEAMf
Iac/7BjGnTZNJ3T8vurPnfnnHFLRFt2aTpPGRoizK62C7152ml1raKD2CN6Du352Xdu2l8u+3e83
1ic5lSXgqqBzoB3vjrNrsmohxmmHSZGPemfb3H/i8kl564owQtFbi0WY3l6yaCN+RIiRiutixxtk
uVwL28wJLdi7pk0PaENHJzxVQPU4I5x7L1djIuPysA9KfrEUQHsYTg/YfrrepUvhOjtTtDlmAPka
/Cpuz3HP081+LAW7mHL/m64Ep92niv31TttcjCcxGUfxvA33CIcbm70yJ7kFg2EZBkrTBRtMOdcu
Ay2d65ihpFwnQX9P4TwtJCD+se9KwYVp8Hu5O8yDrJZOY0NPtIV8eVmoBw7JCmGi559BYqQcTYQ9
kKaOhE54OdcEcJNbrTFzILtQInKraKXFW3EfnvEHlyQ6kZno7G+jI3i0IAciLliI0+RkjOqVtmen
isB3nzjRy3xDdZhLh7f9hU5tklkCK0lIZtV1JV9XNRzufYy+MrmmsWmbuXB+ahAVL1572iiFBwfC
s4j4kdrCFN72xbrYv0Pyb69zZT80yqF8CMVkWhu+Uk/qS5Aby5s0j04fZyoPVBvkZH49TtP6Gf/a
47l/bYZl/S6hUJqfrHM1EyDYSYScgVSvk+r5Im5qXHqVchtry7yeGUi7NPNzsbzwIFr00Ys+4rPV
q4di+rm7LgoKpH/XZ/+tgtJuw4JV1TmlaHRafhYoi/x6zcvk0JvuqxdymF0zr8GiiduHnlJdueyu
nIbSpdp5EmooX5p35bSqbWLjVhbitKA3h/uhEo2lYpYerc9cfWCIov9WVAKf0NW4VPQKv0p739rI
hnjNxKxN9k8kuMxFmsgqlYR1/JIuolB93wM+geniqza6SJfA4GALnCuV3cPBLRYHshNXH2kTEurK
IbvbecewCjh9pWsZnXHXfOJkz4n6NExQ+R/HAFypm3cbr3OjaRr1hRnzCxs+ZNbezTnIwOZidVXT
RTbG6hNXi8JhFztZCdris0sH1/37nSq/vVS8LTstFxhoGLz9fKmn8lretFMuhNFnsUGzHkzhdhs7
QDAWwiKypsdBEAQfO8+3RqK3bjx3APLxmfduzXuk0Q8hI7++D7NnSDjF66qkduikb+9jp6Xx7dhc
pVDony1Kja9Xa4EeIB46kwJTnP4jk8/ev3h97Yf83F1VsU7w+zqeUG2DwNSsbu644yxYjuPFiRVW
Y3ZEuw5ociF56yBATfgfj40B99ap4E4vmTVd7A/WAspNZvmBS8d+klgDcf00cF0SqmdhPlG9gb6Z
iOHgKRm0uv2ZqRY7zYMX+UudVoFGCLpfFU3ZvF+dlzI+XTRltwsPn0NoumerczAKzx/hyQv8dLim
bQSUz7WX9Hqh38yX6Xz5SOhV/aU38OMm7noDu0MZS8WOygCDSWZrTTt2D4BnlNXCs30cXy3UKduJ
aj0fKX66kwGGR0gvesMh3GFwNdEEwbzb8B2c5PohKeQXfVbtx93dxZWr0EaphrnoFJratuclzydM
MzSIKKGOwXJ43upIruF422LSQdEG2KmLI8eHUQfYQCxUXAOo7dPX+MgOdoa8P2IkAAZ3tix6Kojm
YqGWA9m0ap1qkdcYVglf6y3Hsd6/bITgaoyUZx0nweal6WcHR0H07eMy323OME9jP6nd/VrFe8Wt
5vv+xYt9lXJ+g3IA6CCau+DrO3sJeG2ildFPldye7jaP8B2/hAOGSEGxkuAr4VT3c/ld9klV5L2k
M8nqAU6cteE0NGGm2IsABhZkM5q9L9fJQB4u56DG4MQ+CEhyt8Dvgj93gM02npw6XcBuin0LAJnR
XJTG0JjHLDR02qe5HywAttmEgEFkwxGN5/339werp3v1/1yVyyK9pdBg6N1NjWNmXqurmVynFBN0
ydc59EGhe4f3Rc6yEReYqww076K4yivo2nfsrsyJQKmb7jjvP6w2emqbsGc/Ly/RM8ixyFNW2krG
wBgcbzK+Lf6+X/XX1f7tfrsw+m2UqkSJpV7DKMWjzUa09QFSWpAs6ul5MA0uFlZXFgc0Knde8DYb
GbBsX86zifLpwkXbE59kePB7Z57YDwbyF8cm1th/N3aPHhXzm9EmtYFgNRZN8EYS7AKgpUvDYOHX
aGOsy9HzaTE4OstOCi4dM8EfbiK/9eN+3MQdIGOHXWJUnPRuDh0ho2+39SxMvOnrlP23C0yof1yD
YKGAwIV2IPkjt/3MLBfuGgCc4c0afqoLdDkhZCAq+VD25Jct7sfd3a0xSZOM81lCVH14s/cvGxLP
92kQzRG+PWABxDwfdIS/TgP21v/U1wcHmtrwkdCcJP6Li+jeFOc5GY8/HT74zykkRXnenrIc4cbY
RpA7qJcROgFbyZzSvEzer2G1PUfBNe1wShL0Dck+wW4d3naLtpoZODm96nWwA0lLD16JEToiEjYe
qjcUUG9evrOOQTunEs3XTOSqdYAguB84WseRrjawG6nEwROmWNYbCeVQSmyqdU2I1CsgcR18OY4p
EG18HXiJtxedW0mf7ewBS/8EYOJk2wIacp8iLyDKQnUwgwHqxB+p+ec7O2qdXJmaopd8xOODEtC2
uT5n+NM3VrGJwK9TkQhRGHhVwr+X5i8EwJ/jendMTq5t3Nu3pRBOc7cHo0Mg67DiTTyLEcDoqFSp
sws+rqg+6c76JYXGy7D0zcFl2xmCCPCzkCSAB/TID0/79YUrKthuid/0LxjTt5iBTrESx8r1K7Kq
g9zaHvo0YtB9t8IFUOlumwaVOA9NJD4jvjRFohbUix+e8D5afFjPGU305p0lYhmYEkASPl66cyCK
lLYyWz3aCYga/wRlkgxwMAb/45DWuzsL3spjdrjeWCirjrsJR/sZCzsMSun+3ezoJUE+vfXoQ9ZO
hkYLvlC5NRbHr9TgtrFH02edOK866Gy0uFfUXPgZ2SgFAQxSslOqBF4RWD5cV7CuG3xbiE6HCqLD
+jJ4k2I+GM1mlucp1M4R3RmcXGBy/c95/PRp2zNIE6ixW9DHToNOfmx37PT/1BGkr26AZAeAsA0l
h3ojhYUHU+zf3ernwKg/l66836mVtOvVT8fVeXX43Pl01JCD+TyNjLk+xyhhIEzNtx5szTdomNZ1
fjyhUWjOkasJjdE+FLY4S8PXxIBkoG7iobFojtbf9/jLPv7zHu/CS6MZJw0Gbv2ED+JEQwAA+p+7
w15HQURXmmN9NZTA0jeB7IgTeVxQTZ6kmwc38S8w4+dN3K3FUlZ3Ws/oZlAne2xae1JmhHVVNww+
2IpwBpweweEhB4tcjEoRYDJe6a4S/H0bX3Cpn6eLn7dxdyw2zVteHtPuNhqo5KdNhbjAfnFzRcRa
iqAI8U17uczYsoNs2oxb1HsP8xY8fxBY7EoT80MeXcgqOlI1XJu99SJ6z/hOvBhTA7jtpBq9PC3n
87nzIKeQ/z1l/Lzvu1ORhP1wI3b2H5142R5A0itlJMJEoM5ma9EDeOVR6UKHtaIe9mDMujn8z5hp
uqyDMZJJCO8W/3WXK8fEJJ+5eMOxvCKXMK2OWiXa5SRfyKsMcYjjnPTcDbsBK8cLAfgtugg2KdgT
/HiqehMqnS/IcFmYqdKpGj8r/rOEUq9s5dBJnX6fNKyy31fGYvVQIeQrnP71AHeL9JD3BFFr8C/a
jU8BknuG7/SWoFDH9dsFCdBxsaFEO1HeDD4qPGm2QgFndnZFv7OLA+2DIZ6BVR6OHz7IuxGbsrS5
bvSxZlESoFXmSJ7X2wAFGhOKUL+g++2IkHUs2UNVOkHYZzeKMByM8Aqkr4M/hjTYYw8Wj1Ej5bt2
I2XRLqhdUMZV4X3ekLgyn7HWcvV3FNRxCvoCouOK5eJ5YonOS2+cQZLQxirSyhcbVyEcdsQgmRhI
t+jTHBcidO5CY3EbwlAdCt5D7f5fl/O3OXEXU6JcuZybGjeUAo2PfWltc8J4Psg5xsWTiP3puioQ
qfh7Jn7NtPsX2WO77KF/JWFecjcT9fOtMrMCT4vVZvrheUPDpgiw2U6nnrelGsCyHb2W1usUVj86
5cOxM50GDrnLdhzb5N6RS+3EdgeDkW6NXLSaXmr3GU0N92lAixG26QBWsD0YLO2X/urvW/8FE22g
Gvbfrd/NQSVRo6t0Pp/RJ3XlI5KodkbZ9wCs2EP42kwdVMMyxFD0MR2xv6+tdMPy17DdvSzpFtVx
rDNsR2ulAxiB2sJpfCpZodQNFpFNttznAgUEmUiyrCyyu9hy/r4L6bcp0zOArvU4VuP7cLcDnKKD
puaZ/mX3MEjf5U5ZPUfRT95ZE0iQ2cvJja0Hw/4LIxG/WnhPUgfk7Yn3tCez2Rlmfj5XT7Bsch/e
1muHAXFNdEAvnBjQiOfUUD+pIjmYo41Q1uhkeewh9eaMJsswfYCN/zrL372LbzdEmejngUFMG/HU
wKcIVWKJIjtoEHNkQqSdYB7GuJXqo9vGoMvOktfAQ/Rzj24oVE1h+OCFyL9UXL8Pzv/mJd+OoeLl
Gh3PcdwdQy9Oi19qp05y5b8ICABmTttpgEIOtq6I0QwEm5Thg6DePNNGI9jPZm+d2+VbMOVAFwbW
wn9Dc3MBtsP9IE+xSDOhXpDuDk48W4lIA47dbwtvb32c+m9rl+FH+L4TxllDfJ+t/QXbBwt05C8k
jrut/eaHSFAGM3QhrWdrgYI5fLrYe/NHhmc/z/zFdKoPtmEg2G9rk4LIM+r0kbVFFi8Ye6HhdKqR
b4tOQwHnN3890exR6iD+se1sdacBKsQhwFDHhy0D14eMBzVr/BHw0MRgDL1TmHidlA//wTIshyiY
IeP+miLYSEGEWtoU0vQc/oqf8VPcwWf29d0aDsHDlYfXnbc501yKB0sMEbrmFduKht3YAUkdgJHe
wTLcHi0NC/3aFQ7Aftfoquy5jax5jxOwSplnPXkQQr/KRn/Nv7sQGh909SBKeKFwEHSNmRzgceL1
l6mvBQ/W3i/Q9Z/T6y7kHfd5I7TnXTYrpE8tMSwFDEuWD1oFCSBjRXvULZSnWz6OYX8aWJVngn2D
avN32JF/SV1+LLi74HeojLyCXWuGxlMxUud0FqLWmlbz3A7Q7TtSFaUP/1mgpZBZ7RPa/ou/b+AX
jbefw3AX9/Jzde5pETeQBIgwTsTSqrZVZB/Gb/7+WZat64R263Vin4fmo5f9b32DS3dIdsp3DIJ2
9+yJZJ4uqSCbYTrqaurQ0dt+R45XO7Md0MtOFJazAmEOSmN/P/Vvew4MHMPUODBysP/6+rfYIuyb
qyoUuRyuHOQ8vTDMUGraex/R06x6nlVv0W6wVvyL+3ya0PXVAlSBKOnWTqHQc5wwUR7c0C8FcZor
327objbKcXTqHetMDvefFe3jyMGibZqEIhousj3Nbc7SB7zzjMg9jvKNfLHfBFfoCi36jLqxaCEk
c3L8zhVmgJLc0ZKVvgSv1EU6IoJL82Cf+Ho1d+v0x+3evTr5eN5pelPsn24+efVpk8BzeTKQWYM5
g5IN7qCIrtRrRD1xnbggoHZyCp5iP+7MzsQv4V58Vca7mQY21osSx3B0thqwHu1H8SUtQb+6GUao
hIjkDJ5EyS1fFk9CTdfl77kg/VvK/jn0dytAMfbHY5S0Uuhsxp7oBom3oDBK/XPwOX8QdB7Ou7sE
71S31+ys0UVbbZrVdj/shPEQfRLsxbQrNKbWqDbsEYw53H38xlr2U7fff29nj1DyvyQdpiRSu6du
bsDQ7N1VPqtaL+p8LzfT3lu0EgnwzZPmRP3b03nRIiJCk17pVNXtpnBkRPYKp5qlbvUKcAuUCR7u
yBWHf7+HXyijP2+pSzK/rclMPnE/xzIlFIrbOIzfm8/oRZve3A5YagRZYVVoTGLtjY4tjiqnQfm6
f/37Hn5RweYedMy40GPV8Jq6mwsRWax2FttemKb2yqP8+9pSlD6OZUAJbtC1pN4qT+8EsN1BV9Pq
Z2N2YnZQtbXeOZ39fTu/FMl/3s5dXn2Kjd3xJLQNnrPVYo8eOxtjQCRK0YXq1IijgbYD0wc6ws1e
y2bQoAgdxseBAXczsQ2WH+BqE/qm2nu0cXWX/hkByHCIn8weUcRU726k6gpq7eFU90I0tTkLUp3e
SiGjFXsLNVDDt5NFG6bdDi7jvhB89pz5ow7wF1vy/g7MLnjruItAgbtrbWiVoJTnWGzDNNgvjBVu
RuS6RXD1zisJA5CV5O3xWUKcjJ0kTuENoT9mGWsQ8UEPhav+YSMOm/6jsu4v4YTZ899tfdV4vk3j
VjXLJNHalmKkRzoDsN8uluH6KDsRQkGNR3e6QiPswer5pQZqypKs4+QhU7Qll/i5evLeLY+bRmtC
pTs+7semO8LUsHwwI397uu+X+bqNb08n7C7iTttHtzB3keFxDd4968MuE2tSDV+QDOo/N1bk/b0O
Hj2cdBetCrHVUnzhGrqNGwUVyJSzMwVVTroPLvRv6fvHKN63NQ9ydD6KTXwLezSle/09epPI2nSu
Rf1H3gZfSiV381eW6CL2sF9B0le5W0GJalzU6nbUugYmecICmZKZBSzs8x3U2IMH+y2S/LjY3cZT
V3Wu7JpUC8sBRYnjS+14FCRCjhW+sGJeYmLbOJPBU/+zv7Mf5nLd6eWvR72LY4qSX+ubctLC1Xiz
1e2gExNNh6PUmrgU3ZZ9iOCr90cB4pdkgpfJ8ZLs2hR10Jk/l4SoKLW+60lN2Ax0f9stCYkjXSdp
hlzeg8PsV7z75xG/Xex+ippZnZYij3jA12pjkD6DeCQnhMDBGNfWzEfnEIIwQuMDKrAPZ2534vrr
+vLPh9WOUu9a7I7XcPfU6YlJfSNQnesA8fwB6Z+A1/EjAYvf59S3R75L1lT1DAu5PWu0cC9OvLc2
PbogHZhksYjG/ky1Rs/pBMuSgT2fv/+9UL9I+n89bjfjvsUhtRYMM6kaLYRUZW2EFDW1MSbukbVY
LIr+7MLu0+wtN1kxrcFSdlgWltXfN/FL2fvnBLs7BdfHgxbD9ure+dFCVMPblpYXWv7MpVrnInf1
sKHzb7r484p3MaOu4lQw6m7IueC2U4cX7c3w+DneeK8BdQ8qH08j2qfpxHaflvbc+fuJ1V8X8rdX
fh9G9rKgxXleTS8oIu/XESqk60y1IyVsPguIlSl8a2NYyYGQ+ddm1F5HivFcnV9SUuneSErGRjYX
zamRzG7mSkgG9WUWoUDRjnbpBpRvT+oL+SiJP3Vj25w2l2R2ajdFujjog6I3LVExugSXg5/23L+f
6/dY/O257gLUsZfIOxjn3e5ZfV5RpDh5i90MzbQRlXCqsOw1Vz/z0dFa/33lRxPZvAtSByAmWnoy
riEAPixMtKlA2QhzoFHXC9AHAAhphkHFmys+HCNrH4CURyQZxbVOxxArLoxo/r6lXwdDNlUUMkwQ
nL2vysn3tXWuWqHpNiZKRswyStO19TGbjdwne95/tIh+vZoCloEyKO7MiG/8XMm7vXbc7bKmmrZL
EXmWS9BbN1fEQ83W2eHf4JzQsKBT+w5YXuzD4KYnnzYPcsBfo/f3m7hbyWWSSe3uFmvhZtwFkpNT
+aHVc0fWyXqmOytbA3AwHYT70Sb1i7sW7oHfHv9uRV97rX5uov3X1jim6B18hEi3+K5h2ZOlTYVu
jrzf3y/4Fyznz2verWJdUG9SVl6raRZUL81L6ecfh72dvhsA5ku/K0FXjnFxMN87w05bp+iENYEe
FqBfqiWCDnDMS5TWDnbyIbzDDo1sUP1wz8tlDGqVVvZtJC7+vmf1t8j3fZzuVqgWKYgMlZoaOgbN
/cod5x12aRqCh1lQKLf8kVRYz+Dm+z3MLh2nb79QOB0B239wBP6lYf1t9HpkPz8nbNScoqPStJdp
TqUWyyHRv07b01SInMvZihbRsPEheSKDjBUyOijlTDnNKpklWyM6m0EJtQ4Pgsjf05dbujt8JJkY
XVKV6TuklbS3vP0AJCVwuNmbawEZ7n82ZDqg4R4Mxd9rl+veHTpkrS604zG9UqfKbcnS6O5ur3iI
RL76rjqETWNioEaIMemDTvnX2e1+/1ckQ+9cszHE0O+u3JIMxFeB6TDcJOFY3YFjLcJDvwi349No
jFhLi0KqnnKKf0WEYBGDl8JLDf/bCdwOemz9uTB6n/eXiM4r8zWK73Mg/T7Q4fx54E5G+PECTnIm
tv15G/YHT2J4fgZRuNx7wALcnUgv+MH8/m1n/f5Ad4cp+SAmRquZPNC4M9LVB+Nx6YLPFW0ehqqw
i2J0ve5eK+LEoL5s8N/OWzsYIQqOVdhSJ1wiZOQthRlHnZ29EhAM/fsef6vQEKv+G/S7UB3JapRp
LYM+3ui+adGAIVTN1mvJfh4AeHkcHLuH/ust34XlW2HCMZB3Kq1BZzxFCto5OVZg0nChvEABZoDG
PMrzj851v8ea/57zLiYXcVLupKOhchrY0LhFfzpY6GhJu+7Tk91/nz949/9HRPnvenfxOBJlcdfJ
UoWbmz2mvwekioNs4F/oAwN+flpGTv/x6fXRjLuLqOf2Ihm3HYNr9snKVPv1PKfFFVAv8akdTJSX
CR2nR/P8twrb9zl0zyNIT3VZ7csuVAGNRx385HlXjFAii61+xqF58sJUiryu8knewPaHHfrf07gb
zX8mFaV2GaVJ3Hu/0ppvx5vdIS2ORaRepuXRRVQikjERxen0lNu7zP/7Ur+VWRFE+e9ad1UZ83Y5
Z2Ymsmv1wElvt+2oPiGtDVPhjexo0oRPT4gRLYGdoK/86CD3a37y7epfZ89vT9qe9sJZrmTW6xhh
ghePbqlF245t8unqP4HI+3wE7H/0wF9Fu2+XrBPtXO+FtgsR42k01O0w8NiJfJ+2qDWZyNYTOtz0
MucPr9xN1z9eq3K3I+i3614EU6mGZ3fojWnqKMMw5uzKYQpAxbP7AqWBR54bk4eX7uLBX5e+i92H
+Jz31DOX3gyph3keIn/W+UlwLf+NAwgJ/1JArR1XDlDC/78J9rXcvo233jur2a576hXOhmMPsWJy
4PAIDB97BR8/GtdGNxyOvtV3Hl370WPfRedddmh7l4bpJfq4PXH57Vaw0JoDsvHW8XBeJnBanEcE
lt9PzP+tqX/qZvEhNdWKNTUcTsVxSG//Y2/7VARtYLFLdoQvcubf44yg2s93bKDmJ2OXbKDaB9YU
QSu+/m2gj4eecUMFeTcqG4QPGmPRqq5YvyUch6ud2x6icYHZXhHRrMT2N1NlEpUSXp421UX4rDsX
R76g3c/O4tE95SUWBnpbw+Ojz47mfAEj8tLazYUcTzesRjt6lQ79RhsnB90+3EQEDFAA3CMHPoWv
M90ywbf19ORhZ4RJUYvVAUY/bBqnZeL4mcXe+PTS1SCA0GCQ4NXLTi+3xLeL0pBTTXRb5+O9FZb+
tLNnoiL3wbHNWqQObABpCCLCh+RmhYDhPe/DWsA6xz8hDHV7GiYOfzQcDlUdKGSKxRHiTr1JZygU
Dc72h+F8vKmd54ed9TFxmInBW+8JqBlWIB/wip232d6ecbuCe1kL4OpvHov0aOOPzfcAueDfYTs8
AtmDAE8JrescKvhPmV6Jl9TtqZxLaGSenIZyC+IpJyfzGryfUOGw286wymuDwzADdPhyeu4+WWGc
c2AkuuZEa8FzAtnz9a9ob8deRxr5OPoklhauR9hbtFh3MhKHMc/c78p35Ef83n0SmikSd6kH9X8I
/ad/xeM1gATUuT8exyixcv/orvEjFoFB+e1Ves39cM+g5E8IB7Y81vmj+0YJg6uz3W17OU4ZHcqE
Kx6RRu8kvVFjAtWJdxTXu4ic+GoMMfBcY6NklBaAkj4WOOFa+DHxArpf7sfHWxA73U/qTJI6UHN3
q/hMdbCy7r65fww4Uid1mA9YV/MJhoJ/SrujgnRf4KF446X/KllH97W7OH8lgA+Bwxd/tWJChFxk
wY/jE4kTevy1xcK3Fv9D2Zn2NK6t3fYXWbKX+6+xnY4kECA0+WIBBe773r/+HWFLV1Wpo0JXQnX2
oQocd2s9zXzGXHIey+XavXFdGvksAu+4ipjfl7knDFfdy+Vm3P0iJML9DP7Mc5joDoqoBZA7phnk
xdwxFKBFnhFzb9PcZf4R4z0Vql/algFNd/GWEt/KOc6O+jmet/WEsNN40Aa08tPgpiYq5kJd+IPl
tMBamB0XpLADXIxQDIsyvcNjsdBeRya4qpk5XzlyrZlNGVicmfNcZcjsOwaN4xT9EPeqCjjSoDmt
DslC2iXlnQ7cu56QXSUMeTZ3GU1K2E/NVisZEWBqQSs/JDV0rBFLKAVEiGbRu1YX1pitkgCsOGly
rzWu6tPMBvg52myE2bTTYgPLFiXh5onn06Tvdf9D77WliBgolCXPkPO1hGynQIwzrzRfXfq09LoB
8VIO6kp5DDVnBr+grvKkXJgqeqKwcICJtoKLLm9aeynCw9B8yGq9NzLaQ9ZODj4qE5y8YixVDT+p
Xrzg1pIph4qB07qldn3BrMiz14WYHDJ9kYGQSpluzufMs9pVtisNSHxF502h+t7RFxUvFaOglqSt
mpQmcSAfGalP5Y/EDG9SpuODr1xDWBMi6sY1PrfUx3KQFkkR3I2i33YX/qzPTDmshShSbmLTcock
fWBOGxrWaC+T2V9phb4KBu2+Lw+ybsASyPdp04kVyhLMVU0wE23g5JWqreC9GDEUIlAo3SYES731
1a/cxMo2R87LI+GXL0qVLZRUWxmysYTcyWh5h3I502uwiYxBWcUyZ6J8UJj3xb2nno7mPHlthwYL
6E+qxpu8KW8UlZkYs4HeZAauyHmMx00eMJyLiMhiXa0gtEaItrrGMRlLqYaPQL/tGWlvzQsbN3qY
otT79051vT1+b1QqEj3s0alY6tpVkiaaSFOSsvZ3Q8WKHAyONICtyO+q+im2FYCAjBvwv6GRumpq
wwtYavXZMunmdY9qiatxAOJl8Ob+scSyJoJylzGO3FhnLZd+KLsp39XN3yKn7w97yXvAmGomgoSr
XTUfmyQJ9ciHTrLLmmxjpPrRjsJ1XIDgzmVQKeGqmr1MaO9CZUY/Hw6TdCECIEuwo7UmwJsUqJW6
J7l8CmNcB61kqRicV8egwJiwqAzGKhPZdhwZ/FFyNEZysonhU8mtq7UPaoRNmu5DLk9vpwR3eISY
RXsjKa2XRtbHABBCa7KdZOJyF+B/3QKpzYdlJ6xFUiGUVdioIsYsRQWvp/WdzNjX2UeDTza0QDU0
mfY9JBTCzfg+G3C4KXFk1jv4voUnYuC28UuFy7uhr/okcVKw91MItU2hbWNkq4EXuIeAM4LNMKI7
Q3dlJbmTapYruVmLGkFuWWHgIZuLQqS7sV75kEbqbnQDnudYRcgB0O0xYk78F6oOEGKCiuprFLvK
CPrP0epNbN5krYcnAhCNfAW2RIHdK0Ti9FCEG+tkN7tW4yNYYJmeOulsaZ4NQ8ocI6eeCDvADEPf
qets4Ve3bdBvJGFsRNFt47nZBtbodq5dV+tYD5DxlDB4LB/vBMzrLWxH4viuzhGDY8taapve1J5N
BNpweEbRbdrA8JRqdAcirFYXAOaxz/QC4P2K1a9yHuy620lDu6zjXzlFOK55WemOzrXj1XQGoGJy
41g9Ht4X3pGWA4yrDkrV3XeRtLCq5t4olUejSreayHG118Zxman62oRjEuZrbcAmITB3VQ7xMBoe
1CRdRxCDfOvEmaqsaYnFmh8pPxQfrhPkyytBx1KYCn8yZ29cvRIM4g29rgf4Hsx7JZTXmtTcBRCm
zFpeUfVaK0XpxK19UIInHZiAlpqOLmfWQonpalbzWp7OpcS3QQOOp056nYx53STnWBQfcxgeU81G
zzcx6TMsuFbLKGPZVdUHcojL0ujWFhZBdfHw71VJuR5E/T4tVbA4gqxVNP1bGfVb/NxKvghUidOq
kvhVNXhEpTvJD52Usq2pfJaR9NCpe6tvdyKTDuTlg0xFtSinTTOlLqjj/RB/CvU8Vse+3auS8dJK
kVtIk2NU1X1U4O+apPey2pymoXSC5lRHldukwjFscN6ZcMJKcTLQUHjbQYbB38gMb5O8e5knIPRF
9hiE067N8CPrj1UCDibuD3n9Gap4sV2gVzOEhhHqwr6zN/l4bhTdtWMiKukuEHciSpkljBd+dL5Q
gICFFrKOG3gs4q3iZ+dwhEPL/h/jWa+/QLCb9X0PSKQfpkXDBc/s3BukdZW+j+peGqc1O/NKzM9t
e8ps04liTDj5TDJYTDP57CpQbvU2jHHrCgDGtpmjsLHZ/eBJpvpQjraX4l0RC4zQ9GoxxBgue6P0
NFLZv9zeRnRPtY1seASdlTDLGn32FvO1GV5b065S31T7M7a5jjTDYFUkNbyKwPZqIvJKK5zOV9Y9
3g0x1mlDNKE0wscCJaKpTW+RjgsTG2VUqfcTfayCUTpfd9NxK02qw0PAVLq68jknaTZ+eHP0q4LW
5RHDcQDti5DpXmnXvP9MK1kn2syAysTstX00wKTH5lnVd3agOwqxZD8eFIweJt1ex49sLXOwg6nV
6u+tPT8WUn9XoWufgMI0XUUIka9tiQ0h2yvIeNpkWDSF6nRm5iazBTEN0mX4ZYbmwh+fqgaAVXcI
pq/cOMSYVPkQ32IVp834BXzFMhsJugD+spIPuecL2UVH41U1XP2wfuyx9BoU2wlaMHLAi354+a7q
mf9dGMuCyfLftbmuQpVJP1em0OHOcvL5lx97YXdIxodFC1lNVUk0w7sfjnlVuv0+JrpK6BwWGjZV
v6ppKnk0zmNYGDsf+EuX205coFcrd7IKwLD5iLODmTzF/siALUqbC1gz+aHOdz1dwUewZAaXUYYJ
hT/kq9OmMJdbQQelywQzN5ZLm4zWtteNGqzSKdg31Sbumequdz10T1XGMoHEI2FsDskbdgcMvErb
xA8APz6Vym02A5voHoah2mk5OXSKU3tsLpRga0f0Z/UfVszr2fTvT486k6oD7hXI7C4X+PcFs0ti
oXSyvrPs3hnDNwFDoEzDtV99tfa6myKvLkEtA9CdH224kTFDgWqwTIL8V4xS2ZBWG7+bSCFSlroY
8iEzu5kz1fESwMQvyzgmynH8wLV1OKq3isK0dbYOWzx0kichz06nHGn2LxSThvtBNt7otyxatvmg
fCZU+eHVNa9qspeTVQyBdo3Xl3jQvireqXIQK92sajs/YtJeLryBYLxVs7uegEsyt3OCm6Odr7OD
EIDbc3LYkNm4bjjUWreeMSfKOlitt4oVrro8IsYC3ftYh8YWJKvVGI+F39wj+feCwNg0cuDM5sOM
94w9w5ol+TaTjZqh7LTQF0yqF0TpSp1VALYPQ7xjCGVRtVs7/gTa3BafQP2j6UNvoGdJeyO+6VEX
6t0hfAM5FY8J+EzmVNgsLr9B4/j2ps6i21Y8p3BDUyAxoHxk5S0xwANbeOnmTxGujIYbsMJYNlyP
EfRVnawVmrI/vJVXJTsLvRnzRrKFDY4uZN26/P1vD1WDe1Y96KGN08TIMLR/EzDWZJYAHJ2k/Bpz
fOQLLH7YOQw6l7UbJ/46qYF1FnjASY///jTfa8Af0T+uPFThdVm90Lqx8/rz01jIN+eslwiyLNvT
humxwdikZABZb2ArLk3zvZDkTdcm7iyVx2oO15OBNaYc4swIF71SO1eJbiHFWkBbB1qskxsJfWXJ
oM7zXZHiRYbHaTJArCvOY0M2o3Ari4BhmlBdyAmENuTMaYt8ZxTLNuVWHKccknpakqdb06c98bOW
bX1p/efQ3Q0R8+Xasz+X+wsUMSLfphXYydsgxH1NwrZj4Ontql0U+Lt/X6vvN+DPawVMS2g6fogK
krbr+KmQi7mfTVvdqdm8kcN6hUXajfAPxlC6/OVH/mrZmF+1DxcCFCxt61SOX43xMvqFQyazuFQl
o9T3mnRET4GIkkffH4EeS48GXIQw98qkO5qiAcFXvuayFC1E2TlSgR81NZIGaGFKnUT1V0lkrIjV
N5fg3AjM16pM9q2RrCuB9H/ELTB9bqrmMcri4zxku56Z8zgkvHrtLki2sSeBOowgPw087BD2DJLi
VZrmbNXOXhvtuhSCSxotZGHtFTvbNn636i2374JT2O0yBqLz+/EyFVLKuyGH88CaYK7y4VdUAOst
gfjz3ngzNZCK4KXO7jMsWa270t6CFg+lejsq443hC1dPydL/fZeUS3B+fZeYJpEtUBmaQWL75xPd
BdFkJaGm7vLqxSgOTeF7lsL6ojT7hmUpw2Clie7iOls1hPY5j2cpw8II+LDp678/y//8KJqqsu/x
QcxvJe9vr7qcG0U8NrO6s3Usb2l/B085Bqv/Psh1i4kHkQLJJbS47PM6DIY/T3iWp6wps0bsCi1z
4oTG9QA7V1W3ahp7VmO+CjaLnHjPz9SNhk89+axWb3vKfrXQoLqS9mJF7bJL+zkTCHPvCgOet1T8
0Iq71hBfPqliIPGyKBSgkLhuPFZpr1RCYZUY5O3A4eVsK/d74u0KHUcTYiy66aOfFty/9rXLQVnf
GAZm1ElXr3qsU2EHsjK0OG/lmAVsSMyIhqThZP8EZLoWu36fHuUeYavEvkK7Lvvo8TjyISyxI//r
ii/T+MyrbdjgfspuF+crGSCVTsQ+t2ccsf79FPzPa/v7wa9yVmsyzDIeOU2DHFX7LMqVSpWtCLYg
sSvlbgrPSV3/8OhdS9H/O2OOapqaBqnke7LttwdcUaPSLPxa7PKdaW7U8E0BZG6VX9WqrryL/jDZ
mtNilrwA4IYCJDc5+ZI7lNt/n/zfW6qhWDJPPhm7oVPD+vMNsIp8JLXIxS6oqDyv2mwvpycp+OEo
2pUy/ftsLewsZFtROVft6kUze92nXZ9S1k2B0vQfSVvjBnJpXz8GCZzP9UjhQ4caZ3Zbv4qxS5BP
U7qmO7jQ4/hQkQhmJQFHTG4GAGdYSeQvA2bWtX2jTOz3Gs8Mux486Vk2HS9tvmw5ugBYjeYTd6PA
4J0utlLxiYeVN5jZosMu4t+X8nom83KSQlgM5anAhiDPXF3LQfPNUYSGzLXEAbrPvIrGghyvOro7
wd7KQV97cMJLE28XujLlT8v3Xxnk9/FtwHiabVJCvQpIROpbg9Vz/LbZ+lF4VuV6bY7LxKeiYFQL
mP/0IRSdqh7A4IqSBZmeM2vVT9fhqpf933XArpAs1mSrv54hUSOfXmSny7vRmCCaKmtFuM1wKR2C
CtI/YppzCjiosluF2lpEWEuEGFTqr7zZIdfq8p4PpvLDCqpfHrE/NzfMsb6vjYLzFIrNP5/0NB/8
PJxNeZf6Gu8brF+rWw6yuiGMdpovNu61JImVMie3Ju6dYRUu/SnztEtbJag/7dbTCrytp3kFrtxV
GehKlM/M1kFcTndGXD2IBKfk7jQD8o9tSN3SHN32gziFY+YV8UmrdYwHjLMf0Pig9v04zjo1x5C1
TXEzqXeVcPSGkXQSQro0N/dVITk2vdNSnu5ynxRHTOY5rLH/rgKPTZPaWub9+xH+b6G9vkoaFW2K
2ToIiusqRCuCzjAk7p3AJ3BiuDy/KSmF0mEEM9wtKvNhzJeC7hiZTUSvIl2N5kYrwcwutHivCqdV
XIOfCd0OmjjeoZoXPiZvCkwe5TXJVyM33X7HQKTveAOeymkJBlvP+0Vk3gzxJi73Y+XmmqeFxoLf
HIM7rk+6WObl8tI0UrN7uXr2wdvU0trIoQr3C2U+JPFmpF9kd/veX0/WodQ82toidbOn5kl+M9fZ
2ord5KSBG3eqF/sEDT98HtE5wNJ6neF6exPgXQgbEoHcxYlDKFvix5mqT3QfQ0TPPdNaQVXiKyhu
4vhk2rfBTMaWLDDwkMxNHt5rmUdCooV7Y3Za1jbzIYrWY7nuqjdtWEvFuivfhmnV1ytTe0sNgqh1
ihAavyOgTLiS0jlvzjX2SWKphWu9XkXzahpw0sxNCFv9nYagXH6P9dWE96By01MRNPiIb8W0sqtV
2n/J/ZqvNN1jZcxXbD3ilSGwtVfedTD3GNpRe5P8G6HcRMGnhC3TSDWLbni37vx1b7tI85jaVtpF
tZ9p6z+oiqcrXgtMoolvAmkdRQeMO0bbhfcKPh/ufRg7RrQzAref8Ppwi4/iQ25YrAOvGLbRcGGf
acu3U3Tre7YLs1h/VV8ndaPmFzj8PG4pa5oDksBbgTU488D2Y24RdEK3vwlhiHF++nNreYXvJnD4
91G9xLglwwcBd3FtNaoHpXX11jV0ZPguFq2atjGhw7yO6BvqhfKAyyy/P61OaQm2ftk0zxjKmTpd
k11ceInhzfQ5H7uHVD9AfA+W0sBauQJPQX3TJ7alR28s8GLCFS/FInMf7UWwBavsU8CXblA11rCY
h6W8xyoFZmO1LpXF5f0VXpsvzHaBT6Hk0x10dGM7YovIwmJtSWrk0dESTmEBejcmG4kdvqT+yQ6X
Zris+scAYxZ8xP11zfdrB9x14uTJYzvfZ/heUhrgy0oCtwxe9eRFUWtXMl916cUP7/BU4atvdtT7
+MoZsSTETYP9PG/gocBwnM3OkzVqFGSsgdg1qiNUGhMvMgRKdZtBtikPCl4XmTsIWunabux21UyV
3YMOD3Z86lgfHUu992svS5cRPCdm3u+EcENTI/O6NeYD0+D8VSh5KjPWabqV5k3BIft5E2C8NK9p
RPKFTsQp7YfUfhgwDaLWb64t+5ZOzojNewiwzaNnmxo3rcXhHFm4ylN7H4ebnFo/9g7qWsfsyKSz
TTJbA7G/sYLXzlpWuBqyTnRLzVrKHWYRbgkADQubut936b5Wp0/qjSSD3Yofo24ZMEFvelJ00/eU
2NZmLy8anqlxVygnOVxiFVl6UUPfVsWr71DT7677Hyp+f5eR2L9JeUyBhbQFp/kq3NbEqBdxgJ2D
0PVlEyleU6dogE3f6ZcDm0jZktxL56h60iTsvS775rlSjg0g9J7yl2YOrg5v2x9OGd5QhJSllrkF
0/iDb94QziZYU5NdOATxbb2yCSiZxqjTiWGNIsJWLE5XVCvW7M8yrm5mcLY6wNvJmohu1QxiHUzp
RqawWHGNZ0Z3Y5E+F11AmYjtPAaJ3/jzysqqfaqshhRrzihbjROF/1mnMajvAnOtQrVvTetZo/of
8nnz3mL2Xn/Nx9Lp+s8xVldjEe5CBUccX2RO2dgLuQt2YYXgZpJeG2rT/97y/kf0Dw5VlqmD6LR3
gAj9GRdQbSzD3JiGnWKe8vpIEGygoxkNJ8MmU3IT/Uzf5t/H/G8b/XObJRpWqYUwpEIA/k1X/C36
n6tqNMiblZ1axF76EnA/K5nwge0kp6LcTCejpApKJGRMrBF6AO/RiRtEHZq8CmiaqaWBCdVh7inU
lfJKU7dY890MKq0JdtKeoohGyMfmENB5qaZpf+m0ZS0jEi0cTKu/i+nQYix9V9TCnXwMXyx9O6ny
OqpOQaP+UqP5lrmSJd5OalQdO1Nf1O2xT3CNk3EaidJTI2jgJoYbaxPgzI2kWo9jhI3znN/VqXrT
ZSgoSJsCk+c0TjZ9e6PMHx2M3wA3KTO2vbhLcqfUDQD+6q5XUCiFsycnYOrn3UWBgsFMFR7dgino
Md1kueEWo0wjg85m+0xLejmxdqrSVkE4YSQDM4taeCm/nstLKh4dL+mjbVF7aSXWWlas9lEY1Cct
eVO2sOTDybFLbVm1Ejh8N1Scaa6WfY6+QjMcdbJutFFb1vNZID/McZ5T3+bYoN+guZ0/3w6yto/j
FGHCpsHSlpUtYVmjnv39J/8t49kVVMek1b6slBXF39gy+hrtKDUhEfim8ykWaJ+tyW2KLE+msZf6
54YdupkozTGTcmkEB3KybSzM1BOqH71BMgxaos7DxxIFUap0C6pizmCc1XTVF4lr9dFWw2V+U7RY
JV3+9jzH02aO1aVGEo/Z0mvH/ZMTzpSKcZ67ChWOsoh2xXtA0tty19oQaUIAiCc4M4RoY93DhTRo
7gfzfc0e+UzNgBpkekyTTz976QVOIMaiQCQ4qplr+YVni+5G0251lSZEL+8TOXnNhmUFckntz0Vv
H2J0Od28Ety5sD/blX9QecQTX0VJ1e9jbjWOIHb2GSXyysjDh1Z0tz4oG7arvNaX40CN2rfKjW5M
jqnilmP8lJ8bf6cLlFo0aFoWIxo21J4/lwXG84WftLG8U1W6XDhlJQ9Tx8NEVGEm6Ojkwk2bzVwz
LNgETpZD9e6RBnG6fv055GJLhL2YEXxdXoQxOxv4Wsa48Fh10eOtPUbBcuhz8sHBDdjrJmPNSh6I
X3I5OXJFabiPN3WabWIe8qHA+k9bMj6JnMNt1JNSxFupp4GqE11KNxK6DI3IhQzbs5kUll++ZOQd
OTZaOWGMYe+nOnQyZUs9gvDYoNz8ybNGuBzKX/9e2r4ruVcrmyD/BapgAqGAz/HndUupmg0NDPKd
P/cPI8t3SZQoCumMSRk+v+fvZWlIPuxUQeIk06023MFgszDnRWB/dphJzfrgoslwfXqNGWlyGaEf
mE+ZKm+jMcUk8JwHBlFDhWlSDOOwxWVysL1IpOsgyfZF8dPD8F3o+tdJXfXi+mYsdFmE8k6JZMKy
2esJi1R7lcQjXnCh0w9LU34Oxn3IwoqQDFQkOT/SKdyLjDvq+35icbYoUeLgtjT41Jzq0Jtbn1ta
5Hh45OUFKGxKdz0+U9Uk7R6Q/ByiJLsL/NI1ovzcwt4y9c2/b9f/KPnymJuGogiSdYKPq9krWcqj
oBAqt8tgXdE8JTeP1hi/1tmp9l99TfJ0LWEl+Sqs0VhALH819deABWH08x+ST7omPBt/XWZEFpql
XzAN9lUBRYhCm2xKPzttHzxZZ+WWZAmWvNibO3VxIXgNzn/2NE+dd8G/iu9RU+2Y7sQKK1DCpFxg
eRg76OQYWCg3wADju97NYOcKCLkGAtz3ivE7YzUuJwcbkQUp52Ps0w1xuAP4m1ENYX6T7hxf/F9i
+hnjE7c5s5vyLVbBNlzQioVzpVANbxYFWE7acJgjCsxYcYUEM0jnjQxoIeERTPNpWHSvFgEkgGd+
4oXaE9+9/CLyPW1B4hewTBJVaWgWFzi3yGwIOIxrC5bDEm8wc4EciivOr+vYPb/t0/gOoxhw9/gi
0RgBFUNRki85ZMiTRnsHRSAua98/mH7gNoV0lfCPjIR/wvE5FOfJoYpP3DvQcZDaIqs9E8mxRRfW
xdSc/6jHRcSFCPmVrv2ZMLmFWIxf8wldXfSLMFtgXoP108yo4LQoEOA++u/Ji5oulHoRfqEx4gEH
lk1bmp/gRZ3PKrIw3HmYw8TuCC9yC6PaBZsf/833KZ4gmOX3XnoNYsEn6ykigHQjS93hrcjnR/Ej
LdpgzZ+WeQn+QyKk7w9syQsKhQ/JC5ZONf5IyB7OKCCMZ/2pu7Vf8Qq7n5/6Tw6J4qhLKDbSXN5i
keY75obhXEDc8ck/kHrujYN2mO/ke/OHTpj4u+BqaQJY5WWBhEFzva/kESEv0NduF7CblFO9KCn5
DPH8JnqKcdNlGr13dL9BAHMY592Av02UoWCs3RA5TspJj5LqqBaX4jO5iEEx0zTbCTPVk1woRBS3
c/lDuPp3Pc8ymR9AiSqYHSA9+XNJzxSrolJdt7s4PYtwC2U5T+lMk1a4zQ+F4r9rqN8RMd0nnajc
ohvw57EKP53yNsaYUJnFZ91gBNr6rj8aaGdbRlGP+sVSNjxISbNQ8BHHirZ5HAu8335oCvzV+uBz
0GoGu2Gzi7FG/vk5hlH2MXoqC1rNbyL/KoZjh/oSvVyLNun/dw2+OtbVORt1F3ejzrHkaSPTivSV
o1LX72nY7TEgGpHVaytaTU+IQg95AxvDWiW8XtKPXZi/CsgGIBecj3TEewbeKlcfZLjYVdC8NHcZ
pj/EGtkqrY8ThubhVrVKd2hX/914bKQvwSK1lR+uxKVC/ccGcPUBrjoxc9RGmRXEzEB7RoHvW70t
lxgw4ZcZ2ScM4yibN9k+HX66A3+9lFfHvfz9b+lY2Fb2GAhO/L+hOmmal1HK8EU8I+M4XQT26b0f
vAksa/2TEh2zyaICm+ESffzhCvzVKOGTkI0aGiUAnWr11bumxWY6+VZi4gZ6pH2gyspGqrZT8FXk
5ybTlll2pPuGpubfx/27E/p9XOixcMNoAGtXccBQIXGZK658omW3NGm8Ef2yTIU1D8sXW4HWn6MZ
tvBpDb9GZB9F95oyOdAxLF9Z4H01ytOmRAuJQk2DhSSqPBPhaqH9wO77Xh+vHxGWzv/3QS+P0G+3
KpsTKS+s0NzVRrEO7RNaS16SeTCWSB9FQ/msPwnrRD4U1A9UBv99nf734QlOQIfR4BDXpl12mhko
M1DWsth6td8spaDZJfb0ODwxSo4MTkGyeRtYxlYBtYja9cbPfnpG/tdbYsuqTGv80qk3r17TrvVr
tCdcAh0TSN9XNyI1lqxQkuEa7dbQqxshJXhlXmRFZG76D9vB3xUTcJecPPULHW0Xd+LPWxBNQZh3
oylwNlyFkTdaRyt6olc6N8vXo+nnPzybXNy/lwV6avTVZNs06CddvRTzLKHOmAwOiFRp2QyLjILn
bf2u30i6p1zsTftHAqqZsTPbEZ8GQy2OVFGfwpBJJqe84Y6s5ddgay7VdCmmDSsI/QypW0jLCcOb
hKmT7D7YRmuICJgOtuviJX2mw0gsT3k89l3TQxAJ3nJFReZS3HLGdf4+3qfv/iba2CvTU9fjjSWc
pPGoRM7bdJXcVsD+hq0UrRUmUl5R4Qax5/8abwi6TK+ePSx+yd0z5D1LTEXFrf7IrEz+MqEdeUMT
L42r3HB8dOFEwa2bp97wCEqk0TxphXy+XGEAjWw2cSXL05+mB/uXfrE0GbbJs9I6Jv/IXNYEBDDu
fhKKaH8F6hipaMCmYQ1eBKvWVZJnZlOuZgaVYy1P16Y0fgrUtoo6Ez9N+iL082Up0Ohb9SGpelzF
EPKbjeSwa8OEVWYv6ucX0wiWJkpmofV4UGf472q3ZE21GHEmvEiExfai2bWwiAyi/mSj+jE0CroS
VkVq89Hb9aGy0pOeScQG/rENp/c+QmVo6/K6Ewz/yD/EJn+Hbpw1aggso6yLBZl9tUtEaoE2PFMU
TCdXoY4YdeaEMwvAI69ZLr2OFUPYfr+LjO6hTKT3qcas/VNmNozzotTj5+fZvIvI0KWYluAsf8QV
k0NTcN+WxWGo5/uS8PXfC9bfk598aJM2rMWrY6sA9v58Was8KqSsSNWdJFxsN4fZw+AvlJ/n3mm4
RXQm92Zwl4lbO70dx7vWvE1lN0lWFhNSRzzLhYLhtEtXdIGbehffXJyTUQQbsadhlF24QeoEtRfa
XsJgacc79zLg215tiRcCnVDGafJ9vNWlJ4m/nLcNzoEDVSITR1eHfn9JZwZfzJ+WSPNyWn9uE5fT
RimIdggsz/eS8ts2EftTq01Fpu54p82DbdwqC82L86P97o/HIHieqre6fW7GtS4wumU8MBhu+Yct
DhlMevrHpkKNv6wlt8UVMWHi5SROtbmXcS9APzYsdXupxK9G9UbL0TpLuA/z2GpvtonXNYa7myz+
1aaPJGIRmR1TJMy4JF5oMRhZenr1XMK78O8tTLCLbZXis3nO33W0aj3yVlyRFyrG0zk6Asw6vQvO
ZmNqK/QhKN5seev/MpOXqHXlbqFvQ9oVblK5VHbkzJmzQ14tE8kdIUTCW17HOFPVuAaDgqd9Jbm+
Y92r/FC2zC4DiGriKuoyKI4mg4zV2k9vuwfu16Hwl/2RmT0MiqJNReLVj3u6Dw2MjufWmY8lYMjl
kD3GxbuovILy77A23nvmgPtlEewSfdMUm0m66QcmSTesYMW7JXOad9LdZbKsvQmmXRMtsSBlDK5g
lgUBEyXqfWHjCTpDTfIa/N/EjTlu7buSy6S5tPXo5Nm/1ABN5zO5B4mgVOwy3y2KdZYe1ZIZHX0l
V1jI/fsdQqfyv54mNL6Xdwj56fWuPwwYMqRmrO4wrLvDcVZKsCm/ayV3OskDwwmPPBddtRCJq6+H
9GmWHmecIpArjVxCngRr2+ONXmxsbd2OX5FxwAfdR/9cY9w9oCnUuttqWDe8/RP1imKd1iscyUWx
C8ttS8ZDAzCsH3zMon5NwS8qNXKP4P+XyB0Jwn7pwC5DIqSegpfZ3o2fxXBIiheideO5kT+k7pbb
7+cvefyrYQfBSGq0cKd1ZDQK2JIN66x0fVz+xHJoHsSzePaNbBHdxuFaLXaCxJsTVm4Sc5uH2xBX
BYheGRW3zcQtop0zbbmfaCrCipkBqtaQXqatMVAXqDybmVlAS9auDbYjG+y0I1nH7lVUq6BfUkof
BxqfdNVo5q9/uGvW37E0E+86oYqtMJLECvjn0pfFvuyngU3rEw/i0Cks2gSMyCEVPfGnJQGlcWf1
qUVCgK90T8fyPVTuczpPxt08XxbBVrrMPP8fYee1nLqWreEnUpVyuEUBRDRg43CjWk7KOevpz6d1
zkWf3lXdtb2NvSwDBmnOMf405ENl7LmIh8P4w5zbxdFib+XIuaAvnUohoDiAtMn0wDQdXaTbcJgp
KFKHzk0h657Letdjmpu38dY0jonsMtC8OlbV3gy5Pi+6ek50aGX8m7w2nMWTcNB49TzT55yKe0dg
KmNxq1gbwONV4Io8OdQqA9Y9hp0gQ9ly9FDsWQ4UZStwOSs2cHIx2xLszJkFulu2Ahby6T3sbMk6
9hHo/XPCIOsJAKTc6YFjJheuqPFQ75pho7vJfkKPthmxvmrb3KtJD2dNYqmWoZaIB0DW4dQd0vRN
5qJSg1tFYxW//8VnpveIIVJBYOtutJ2f9c9fimEWDu6pONWMt9rD/XEuyO2BRDRmsVOaMU2AQdCY
FYNDznRnF88nU9yfhgHu4RBe+nJndJcGbM6Ivjn3goJpkbrpmexFTXdJYIgWJ3+NEM8WMCynZtxI
wn/RD5n/rLop92ULyYym0yD/7aD+ZUeR5gV1FRM4jqQG3pjKEqBvmTeGuUPwOYu7KCA4DNRpFw0b
GTL1CJEIKJ1pvj7D1Z/YT7vpOzfdPnkY7aEXduyiaGCG9y69qqA8AH5CfR+WT4m/iou7rF4AjptD
Kx16w00IE0i2FUx+/bG+3agl0MKFu3BbHwOusHiXA8iYgHJPGoxOwOgLnf+b8X2dwYnVO7lqXJ9l
fuISrVK3V16G3kmRwLA7WCGGwUeAQGO4at+qtp8Md5nepGBXDS6Kmv98Yf4TTae7hXBFHMY04n/K
+CdrVvVoWuQjVZvuW685e1jlydURC5d0QNgGNHqteber7GpSarCGjDZCSPal/Dv97hUXMfxcIvlB
+7dvzKMeFCCFW606dlCL42YOwCfcatpO7cWqNv9tmvA/ayrqKQ3eFoOQKENx/Fv526aqrmSlWRxh
eJzxjJCFKVZUPc60YWSRtQFivoFPkUHwSdlhNxePDAggYfuHyfc2EwYJ2GQ6N5Nhqs3re2jjpHXk
jcY8vNjDA8PXqWM5JHWhmbH+SwcLifWPdZGxBQZQP8gWsUxMi/n/62JUZ1JOBtx4TIpgW2hItSyN
6faquZlqncjtQkbUJKRPvSi+8TdKm7Gp/iT9G15wa4fXFU9B/91D844/KPsovl1LBQ9ROq9Of+vY
fCFbUy5FRxJiL61bV83PZR0TJaDfynyn9Y+k8lfGexDp2bL3drZsyLxt2JNfRkU94wDO++dMxCj9
JmK1SvPU10a7a1n+0kR1zYlgg+yWV/fEGC5ij0ZEWxuGpUcSqhyNISWigEp39uYUIr0ct5WRP4aM
Aibt2kO6KF5ewq4XBuQhUrPiJ59fpv61CV/wDrsN6r8BMVuNbsXo9FddphZpZOFaLtehf01CplkQ
9gFcnphfisrMSLG9KGLtXDxh4zBub/3MIK+T5/FBRofnWRu+PH2EO4uw5AsJgDNj+TiUGGNvWj85
zPTzTtx6Jw5ZP32s/zwQBndi9fxjgtBj2NHXYbGMXHI+TuuPWYXE38v61d8meP11Ho7/MvUYfX94
Tvb099vOX/+Rh+Dj42N9nPVR1ifFV38flJ94yvp8/z5pDuGJkz+XfXvORZGJx/DIYPrgL1PW+5lJ
YTl9SM56psc7slz42cIsqAv3yTPnz50ciZfgQ4ZjOV0m56Mm1lshcZsDJG89gB/ywcvA/Z68NXrn
k/Bdj2FTz573ud6e1qiYNY3IX2N511fx4n0S53LhAGKZ1uO858uF0YeXExcYBxPf80moIi89KWQ8
/KcK50P82YXPPAo/EDbMy7jQFLt8ZfAQjLfig59w9EW3P7hQ//72SXb56vTJjuJ88tw+OZrny/f8
Iq8Vd6m6ZEHT/+0ghuxLvvMU58KhRPeRWkNMCfnUGE+42zWphmfh8f+aPwOZZD+vw2IvBMKQCsek
KI9juI/1YN8jLs/nxvu/j8uGw32+e/b89dOz/0xGEd/7/t9b339e80tgCRiHu/H857+fOdSf+I6E
bP6R/9YsFOJP/GfIFbJbfL5+ZuQ5NxwC87rxOZ6D1pv1Bwn/TqbH5/r5tv7OsiO9jxSXkHAYDiG/
hSCdNcKFKoJfu/3vb26ZDsa3+CLXG25vG59H5yB+7fbDPRPBQv7LZjjw1XrID4++fqzP6eYzpYnn
ydPmDvjHrf/z9+63rr3ZbD3uSyaOV0hmuxh/xOQzgotI5slNiEO4GW3uIE/azuRjIOlxw7TxlumH
IxXtKiC4q6JrvmjOODD4aREpbQRfu6EUjxQkV3Ls9+M1L8ObPs+ulSDWnUe7jMptxRAtvaMdXt6n
Odu3SuxF0teyBLssnLwhl+ADEYrAFpr9yUIbmf1kRoh7CKoGmk2sP2Tjqep/sdO8mAUlXdkE5zn7
ksIIGauKcICZByFYQVvNp66TWYrkizDIq+8hIP9E7KKjGYWOHjzqmqsy8rIItCsLUdpav/o84J9u
UA7butwcBovZnnGAgPRrlE3UFdRug2xtrXiEOUMeqGgbBHmPcoCaTuHdtcar4X2j+TbOjY6nG0Ap
jfysHt8XsUEAHA2HQZAvU6U4msUZ3UJRRR3kWRC9Gtqpn+6zLO7CcKNROSOZofLllaAYWo0MQQPx
N2vo/JPjQMpMj0SwHAl/RGwlEvoiVbld00xOarRX459miA5KF2KyynqyWOXIbTQCXnIZWVINISHE
aI3kS1pfFgJbm2VnChMSChC8sl5zqSB6ReO26NWBmRIFbyYNysRAGnCxbFLPec/c0jxCXcTmk2S7
oULhyZsPtOjEJRmy7HB90l2MpHSaqTurXWtrJErkUexZ5mcfv+UTk37nFHn9cg+z8aoQBzODQMWA
WEEDytXYmvGey0dTol8wMHpWpD5aja2o6rkRrfc2bZ9Wxs8IJE80510Yqdt4hkOWQr8Z0WFKlruo
O6zn5w4IrS2+0uzhJxbMcjVxNPvslD6wQXrxyPzMOHwplQuVis3E782sX6NkdlKTnRy0Z6mdtAn3
IjDCis8hVLhWUrDVK2NXsymmqLDHFu8wIzkU/HHRJ0ZAT2rLe7iMbjKNl2nRvyekurWaH+NDDSg5
QzZXS+/J5ey1urgby+UYtbCww+QVamCngo5s6bUxc8eSIieZf+pOsy3jVIa/cfoVKpY7YtYXksyt
6ELke251m5mWxlSbcylHX6D7pzqON43IIC+Mgp4ROB2mRorlKUu3A+/kJOJHClEDs8qgMzZTy7cm
ICXK2+l7FWaUygkl2ldDipJyEBiIsNHi/CGIVOgUM4lqeQMlyaJ8SqjWrcXwmzL1o56I5k4cD1ou
v8nTVYKKjRCo6TGjl9F0G1X/2mJe6Ub9lNay38cIA6Jz35J+VC+nrn9psV2Gmv6UdLGj6tBj5aUk
wsVewpM+P2UbS2idjlwXybgbnGjj8taHiBRwA4d95gqUT5ZY/enmAp3bq6KJTq4GKPiIRU+NrSYp
m1zQdt1C/IIJ7C+TFYLyMof2r74wmSj6pc//dPU+Qa4uD+L70M/P5nifZtlRRqyQhXJCp4nGuLGx
qdjyEr1EMp19gBLAiG1RN3ahxmtkqsUxVpgP3hdbAeoe345j5mBQZX8qdcnOpgw6rLmFUC6pQYzV
qLvifDJGxInpqZzqU+8tqeklbeV0EdZgheNpQgelvQe0agHiXm0K8dpVzXbFWjdyp6L/zxoCBg56
IntDMr5pYk/DLtgkmzuGTGRJSjqZdDaa77web2UWopcRiluhCx+K8pxMTiaD5mfGboyTa9GSqD/E
Tq8QQQaqtwyI0jX+xJdEeGW52FYC9FBhAlJFnjk/lWD2XaptCH3qpwhJ9Yi6PSTrA6FAmthlTNxd
MFzy9lJQVIqkHQTRfkaGbZ1jqbKNnYQhc5IRWnKK6eZxyi3bSH9VPE29BITN9U+U5rGRRbsQP8QZ
P5twasuP1X9TlupmsZDpm41rehDidNWs6JrxiCFwlOqmFPeW8nXEVKpITLiTa19s37pSO+gCQUFB
5lVLfjQ4dSRt2M0D64300RUHCQ2lWTeuhNOUmON9mhO4ng4nLXmQe2ArnKGJVZwU1GsClgjllXMy
UxD2wPHqyikgEgK83iUJpMULUXKytE5dP0K67H5SXHoAX8XbrBkkIhg9l+RT0ayik8aGdXJrvdkm
I+ler0HXXCrCgpAKBuVwCVprr5JTle0LghQwF+6sOfdma74EFQl4tbaLSWoKikdrguQRhRT1taNF
0aWHjAxXMTPkqNJHXlLKcH3FLRTUjcQmWDUfRcfkCkFwjDB0ZbU7r7LHGG90Qlj4CLw6WPlFzMfN
MDCZTJLP0RqeakVuxtdCiIm8Zccv033ZP8JPI/iCi3AyA8ZnmTYDfgXGiFo0BVxGfsTcgBE1TZDD
9KWuETd2ZZBeZDRnGdGMnGIDKAQvYLJSiwaPlcQZJOIQU6ebjWdxxKOgVNhP1K1sfckABkU1bqfp
j6y5Oj/sLAYkNSfNrN4rshtM+o8AiK/281hxLSwMKvL6qikA7UhSE8nNiRiXpL20FrZVzSuFW6T6
CfWFEglerVugKQ3qduneqqZdQsw2YnjMIxDKlsqR5G9BfGksPNUJght58XlVSEXXMD7NW9a5BYC5
zgDG8/oqJt/Z8h2SSZP0L+HMBPdq+apmdsiFPcdajn0fOdaH3vKgnEMxGWcpCikzETZJH3g59N2M
2FeIpK2WMuSNxb1ffnrgJjIjzkgBt8OgOxYtVo2Mxyy4HueYXlIjFAmYG6OUUDGlhF5wIEoPT1KL
SKvKxeOgodFd0+3qxFGoQxJ8gYwH9ObqbZpfKjF1kxFaDVg2HOOtUf2YQewsmex0+mCb+ApFlnyo
a4MB9dXNEMo1N86bg08zy9xg/DIjZkCLia3NV5PrJFegmBCMgUWsCnjhwGsGCEgiAXNLsicmox4i
NfONft7LpUV7Gl/mEJG5O0Q7q75RDVFQl7E/mpAoHWmSi3jva9bFaZr82izhAa0dVQigP9FxEjhz
H2Frkisv6kyugNoul2pP/6wnrdeWsVO7GcVlFiBX7Uz+p4AKn5I0Xq/D1OovYiPGdl3IuyHtNtFH
X+WnRgjPrQZ0KGf3Gk1wmDfwl9QV/GEhsSL5EPiTMr70bLv1AMlsxLeQFIiW4qv4E+Eb6S1Ct0IM
bdXPhI2TlRJtEwlNggMie5DQrFEZlBQ2Q65vFtboNV5CQtnQTuS2WAjeGukqLwg9JcnpagR+JhxD
+bwMqm3k09nsxM28nAtlPOvBe5g+h90fOccPXoUYhKQXtetsDQm7hjg4A58ojmvbLggbTQBxDxV3
WtLbYqDjn6Vf9oaB1VjZtomfdXs1zTwjs5BmG6CZMpI1i/Ct6bQ0nJKcD1WqISrAQkH4TwpLYXWM
F6bkryLpIk8PXEQ5i3JdkayTtjtTvJfZDWqSDAXBM8do3+sMrYb81WtzGwXI4U0kimnhr1dSXMtO
n0sXoTa26lzZVlJhoIu/CepyE863ckifROTZCfFlU6Vh69kYRoAmblUkiuqm1li1hk01i/bfXR3x
qNUHSBRnT6/gUAYAdmnGwKKfIyXbtcLNmlu/xF+mqgxGwMzTBej3Ab41sXGy1E/TD2lAcJcodoQa
L0r6a4GbrS0Gu5Th63JSrIyNGCvH0Do0Xcdqor0W1LuBVTt6TTx9RpoBFXdUEosTB7o7ZtFdGz4a
41q3b3U9XEMut+opD8WLQYVXLl+LWTvwAQkBg3FDkmqk7VPYlTikQpxjPzB6W6TQqYoMRJ33Acfb
0MqHdpYwUOobq5HcsTmZVGVBSmWGDkxVaUitZNOKyDtza0MRYkfBfByrjtzA2Z7IjcRIzKCIytZA
V412a3QfRYN6pa52MWW2CAJF/ZxPi0O6G6ai2p4S8voEDDOs6YHsVrxMelM4CtavGNdWSq7M2itW
qmVbnUjsg2wHGtk1anUoksiRayxzlXBUQm1TAyX1s+jq2SOpQdqb5KhH6Fopoa2CK9X8bBG1sixK
9XTQssqWpx4DV+k1SBYCGrpEtJ5CXXBywn76UHVicuVwA9kKD1ob2laBaczTdJ82x5bzY6F4xsAQ
vrAX3GqhtQVN59xh4Vez8RTjO5i7Fb9nMeFkRBL3IUamM5XUvfR+ZYpTk2llPsbFujxm4zH3W+1s
yURiPdhjjf5RZ3RVJxUqzBLhiDFgHwtxvfs0uuvB4ikYteZE3MZWn+INqWhF+gLZhleP50J9N9L9
uJDx4NHvudpQOWbcXGu6BxH7aJB8LO3oleZLpAlEXSauwVDnNJXdSaXZKY5Squ3X/cXiRGFwD9o1
u4dcS3UUijBvavwQGwYjwHw2TXsmQZEgmO+Ajb5tOIPIThxrkfwwiRzUbt/ltBeNgEJEc5DduHET
OgEvxkD23hj9Zq157uafvh7xMquHIZGIFpvhrx4qDsva1OgBcVoilZ11Yo7GBrJ8jf7DKIkePdFb
vx0KO+/IqAlKKqdyc+uBqg3ppSuehE7xSvKN1io37parkmPRmpSNVR6n0o2W3SBXjqAqZ6s+D7Xo
o9idMfykDjK8fa9Ob2pBNExknJkcf9VGdZeg/DWwrqj0NFnvKe2xzo7FyCTmZYE8NHGO4hBMc6dj
cNBGM+ODWpn+SO0a66cS+4lO8ob0EdW3KcpsKYBfVMf3oMQEnTPOVXrNEMKEy5dC8mY8HMR02qW5
5gapstVj1vGHTOKpfqqJT5bR2pS5Z1mvVbWc1rVLVV5NuhlggrYMr2l6iES6U+qslRXrfya62Rod
sgGqMgeznSgl0cpJ+sYFMwUT4h0eqCWWpGAJjQ+j/COlzwu7hrCFodnlWKJkE0efouMu7NhXYdVY
noargIOzk5bNOIN64TsURNlWZAtsOXTrMsHwleOSeY8rzUlFy6ZwXPCaTH4XPbLRZ9CPp04yiMSI
9458PL19SRISYyXVK58xv82P5Mf4Xu7Sl/KFy+eg6C8TyWCm+icNrWdQqUNMauGsi1grbQIFiaJM
UAGQUtVLewQnYAJUtLPhJQPzSeXZXRppv9C3KBH2Rdordi7brHGRXOCL7IoNExVQoWpQ7HAnXbct
LYFKBC/zNPh9yEYSvSyICcSaMz6x0Rfn5T5M0G9nLd6kate2odtpJsl2W7F6ZOA3gkAJJOJbb7WN
rot2DsnZVB8N5StqWHbi6mvJRCZmztEhjhEedMMhVb0J00pk1rCmi0emihujfk85/7nQIK2V+B5a
yzlrAdF0iT9EiBkFrF3HRfezEk94YzmdNP/2k7UrB9VptOGWduS+kJYZDAt/TnawhvJSDfS/obnR
88bREobtxgLylWYb5XY5qU7aMt8YccmxKS9QcSlFULHIu/kgxx0RngRE08vljQ59G2CeJrcuv2SR
dDJ75ViK1T4tWWMnXTjNMUMspHex/ZMQitvn3wOpyqWeugVPNK9LWyKZTC4f/aD4sOKN9ZLOFGSw
23iUy8fQJS6rRM2j9iIAmqYfR8TtGWPgqXvHubrNw9eUDsjNmXVXZQ9B8Ns0fpYD7WpFMhmdOA5E
AZvldSGSJqdyV+QHUinyW+VNIhAhfDL0XVDsBVUGLPrCZXSaMI1PCWL8wRS5wrmV70r7NhJ8ZZyM
xMRVprS+OOq1Uxb6VRphKTML2RvB2Ew164vMI/2p0BquDCf4aZLerwzh1RgsV9Mj4EHRlRukjSHi
NxhjqzvqAkM0eeR5JHuaKbu9ETMFGYyb6owmzNeK7qKYIHDon7oGKrL5CJL2beAMnluCLbM1BJku
g/NwvjLWFtq73801ji7gLNLQupGMWeo8xrKRcSbAkJYi/mu1u0YK/rNIn+9pONtIvZ41Xhs8hs//
maeU/qEB/zee7N804Jo0jHWZLdLRmmvfmAtbBJTUSLMk5Wpbs+CuFsK4urb5S6bBiccnNZldkfKj
S35CQd4nws9/fkqKpq3izv8nbFqDeHgFDERo2Ef/Jun8Cw09zqW6VEm3HM1JAghl2TPNfSZcDF3A
JIVmN7OumsDw6T57VjrxJT0P5mcid/ecuWO5nnp9QXKkRYURYw8UgFpzNxJ+0vpLzwO34gw1tMIv
FuGy4BgvKW8PffLbswGC5xlUg0lI6UQoVTF4VJwEjI0xZnBUTsTDjRKCYWKIOvm3E/td3I7nIPWn
9JKBMjTWZ6SZHw2yyCh8XeTl0gd4wGcVACrpHPJIouq5T66S1m4rrul5ZJ4eGE+G8IkALyDV0A8D
Nth2rncCcV0lgRl1QHLe1NPT9+KhmwhVTWI6JXneJc0pJGEvMvS7bD5JmnAiebb2w4lJV8OBQK2U
IiLEJjfkxdOcwGRpb+mrqJbXwJIODUxlmZDsULTOJCU7IxmepLz5LsbkrKf3EbhcwJS7ou7NKlXy
16VCGkQaso98DfgDC0mqZzGT94oq2FHYHyxy4YqwPAb9k1FMWyF+KuIjTbfdBem9hxNNEpBCrXeT
ZyvQD+T1HLr+Tez+iC3VgPSIiQ1bjOkONAqY9ltPwR9J0A+xJfrihL5vlP9YIFZ9/aBo2xUEIjfi
j2b+US542HmOIT73V7WsG/CP2pOaAEtgi8I14r1JWPbl5zTUYV/rXT4xgp3eXYkeDQB9JVZbOYSG
/VZkckEeXY9T8dRWt7BNMdm8z/2X0a4FFW4rdnFhjFyNW6V/0zvyJ5mukGJkbbCrsLDJzS3SkRfK
GK7b7i0yKU1vudE+xUm7EWihBeluWYlbWPFWANLthpmo5R21tEESasFQRqfQ7jktQqSY9qQSJ4N9
avEbYhvEGfgyeOtBiSKagjLMXlmjAV73lmlsWcFf4gL0U2/sJj/KM7sRly2tAokuYNXNTJiD4FLG
vqi5tZ3qaTc2+Vsf5YfYFJ0euDN8M8szRkZPTLunJf6jhCjpGhIahjg6BKTpNQsAR0l78Tbj021D
7J8U83P5FJl+rsw7TW/cCaVetjcKT4QUT7hMMC+ejeCyKMl5ijN/br4FE4twc57G2omLL8tg8MXo
i/G9mTRHKAXKyxxfHvt/ihUxCvZSbLlix/o8xq6yJkGgaaoz5aTp3duwgF5Z4ZMS/Knp3QcB77NF
8lxKg9wjti2IKmkTlHV67S+k4yhUGLPuycufdbjH2cjg+rrvGtgvtDKisyNG2Fnyd8273QSq3edn
hWIhp60vaBI1RloM+i3UKQJwvtXJE5gCu9xDA3uGnwij9L5QVVc9rjUCoPKgdwIREbHSennUb6V+
l9ASRla+K4IPxeR0Upy1T5SXn7mAcQqpyHMAF+IwRDNGH03rlkP21YJXKF5kZGR4t44le0J1DCm0
FoSuibH4AhE0MgHURUFDrp2o4p61UvPDlQaTkY/U+3S8xco1MhF5m/PDoBpqJIqn/DceHwlhmEEl
OQVUhZgfElzAuXWQk9dceWlJYkQNN6i3DLG4gWBL7v6YkulpJW+fdV+GyG1BY0BMRsx/Rv8MqIWe
TD9JRvLGu0PggOSlYMOSfh3k9neq06NIVy2gGRpKpmoisJWkZy3/6TS64/zJMryeEQe6Iv7W42eu
khT2C5ITpHCLKqMwCKOdi8OY5ttumu00LvZaVzolwZ1zAtPFlULac7Ogi1+Y2hLKDnk6hvGdg4OF
YClCE9xDFEVhMfvSOO2SAEEIEF64tAf4xIMShhCtIoADUFBDiHcHo8a1P2l+MDFcAiqufQMsI9lB
lTeGRtxO1e0I83tHQr01Wc3M2U3pFPVGO4jKfNDrr77OfU3Y8dYZkheVz3IYnCLEbRNnFBDAXI+e
hQ+H+KZaep5ywTc47VNUZjlxXyIDKZAqS6PqDog8OI8uEoqWTF12KThay9lsEBRDpH6A1nwkHAf4
rtNtnK+7gKyjeY62xVyc+rTadsausz6nQdskDa5v0Y+tzB+CzzB8jq3UUwyYj0I7mNYrEOS2DdE5
ZK+ywkQFVcU0BNo/P4dBdNDb+TSBqArCAXo1LGk9jMqdldlt5tuAIbPPElAhQqdGUqZxKRryrW3X
7fnYdJEvVi/GsG96Nw/fivlcwkSpZULjAR9uyFsxiWGeX+Sm25GhyPWLRBZsbmH9SaX205BcQ99G
MxgWa0eGhF78mQTG9FSK9Yp13RZa4yEVqi1AJRUSosHY1vPZ62T1qKHLTO66/hRn9UdvPBoZ4Umw
2+RkHzY1xApG7SZBZ1dcWh1zqhBjhdZ5JFF3RN6YpU2Y6hfWmFHjX/Mz59wxxBN7lHk6Tx1Pv3lV
gqPRxedGj64TAnD6m6e0VbYKyteV/0Rquwnal2ru2SZiLOBPJiiaSG0RAGnM5TlipoY0KGznRGQa
BhNV1W3RjYchy09C0YMEX0SI2rh5KSam1EgksIvFfsxALObjIO/zId1aEsKfwNNpotMWXI/oKjEz
SXdsN1XDiAGsNREvmLY2Qh89dsOxPOv4EEmbailbYcGQuFdHspfKHmg6GB9GTJkQsTzWSBit6tSS
iykV5C/RyiKhreNzpyJyBqAmk1hOaWLLT51M0P3U3Y22uYw1ltbXLvMzM9wWzc20yLI1OTsjQFQY
kz56hmK35bneBkGw70mQijtok2gfmOSx+2uzkZAapJ8U6ZGy7aQ07wHk7aVrPyoSJoqH0ux06b2d
rEunrbQjqruBNCBqqjjK0J9ehe6ck7gYIBSdhtqZieIbRYbeWMaOBkMed5n+scxfMgudPpNcO1/H
6JQY32rY0n+3W1N5oiBzUqAPJS58qIR9N4Hsw0soJaHIhRZzp85A/1qOwT4GRNK13NHzI+mxT0nW
HUvop6xRnheIXUhpOFMCrLERED2yVRghUaNpp5jRUtqHVnIMEhDQhlZL5mjlvTRlPNXY8deAlN80
nR25vxvZIYa3jBXzlp0jwlitxmtqAqUa2i9LRSULKRnh689SL9RUN1AkJBlfeRwSRF9gd+XOFsgS
xW8QVxSFtZ8KxVkHcsC5GgQOa1ZH9TA+QGxskashJLEHo6yAzJr4qDg65mDfRcQ+BChFAlQda243
cDELnCx6C07lpBl+6PV9Zqlf8l9B+cia8VDo3VlAFddH/gRaO6D60IonM/zSoveI7PoW8I86+V2O
1Z8WVUsabvNxa0pwNV7R8MbquMMpgDRB28TNfDQWLqHoT6RcqLxm61SqX+jpNouqEdnxJkYTqFxx
TtJ5U5Mc3Cm+SdxCHX+WyNXVe4q9IN4RNYGwWNlGLKcjvyyo5Qtzw06FqL5KxW5qpl9VGxiDMO9L
VdzpJNlm0l2MMb2QydVE57iCK+14xV8XNA5xuSHMwja1exwaJ0v/1sDh2zd2BSB9tFVBfKmzp9S8
EJKwsgppd2zSswClCQDcUzddjOBzEDwpO+odEwPExBsmxosyokEo30SYs1TZJ/KjCJ+aYNwuAf58
cD7xJSp97ZVsSZfZvPusFI46Ie/KY4x3NEdemJ4lsfcS9EXzMni1SqbOpN0LIN4U0ryGTIpXC7L1
EtlqRgq2NYFizTtp9q38bel+Mjk8rt3VwBU7ZEiFiR0Oyg/WIUSWOMjW8OrKcuocChEtYkUme5E/
l0tsT+XbQrA+N6jb7ZXr6oRXBbXEoJpOPf1I9U8SvlV6eXLLLuPMeRjRask3NkvNs538NSUnJWl6
KX4ShSoY0hE5NLDl9JS3gHcwaGUG4nG0OJCayo0lCzKelUV4UYKzVR6MvnAagoxbS2a5XuwasJBx
H26NzcGI5pdYRtPNgqIUzxUgkSr+KtGq6piqfUyeSTy96sQVhvCAQXrMSLhuhk8z/DO1iC7NS9mi
hY+3dZ7YE+u6in8hBjCOH0vFKKKYGBMwffVr4gQrs+FoxDtyYg4rntUGxoZhl2D+JSMrGHu+Mdp8
GzMTQQ0GtxWsvTx2vsqqzqlQjax7wOrLJfgi2coQR3w9K/qhulqknkOxJt8RRx5CMOGds1RkXxP7
t6Iv0ejKWb2lulGi3ULFFCXCXmO56zkkgllU6pE0uCDbuOEovcbEFszRdJjjW2p8Z0MLcCVt9QVk
f7ipylaeSThRrV2OwLYL9gMTfCxzz7ApFiImajTKt6GjyolTuu751Mvmy3CCBnEKXd386VODANro
PbVUL0vG/SjJd4tNMSJuGh2/IFQ74X8IO6/ltpGuXV8RqpDDKUkAzGJUOkFJFoWcM65+P9C/D+az
p8Y1LnlEUSZCo7vXu94gMX+rYbOQ1Z6GEEOhiGh59+B+bFYLCyC6rhdNCEW/LNiPediloCSeh1yt
h3SfaqcyouWYzvYZ+CNxUaK0/dLiNeFlCDswQyrai4p5v1YrzqDSZaUShTR2kjXKH8E/9GLimsW9
EvYjktAGarlVfQ004Qp8yFKYzUSVtvcubPeN0m2MuD2VUszyr62mlFYgHi+nsMZBoiiw8oZt4oU7
gYgDRPH0nihOAzKrOlYPNRjXyigdFDVaA9D63munNyurLtbzCYVN/RzLKJg0THVHPAHpGZhs9GDD
gafbiVpuh/nZXNDOA1rZmLhcNP4rmW2HKn/UQwkvRsILQnppU+5h+0iD2m4Zml6UY5bBXN2CmUP/
McpwrWufNQ7t43jsoPR4HHlp1M6I53xv6/GtBSzziwRc8lfIoO0ZabDSAdq5K4bwJLIweJqJmTOM
96i465ocUnxW711RYQ4PI0OFZp3W62zyMax6Yy5vwtkEEzaXgO97jbiVW1ZozT5V8k03JYDZ3aED
RJTQ4ngd0V/m3grFYzkOjjJFqG3YZJQdpnkIMyoqv3C0Na90rbpxmZ7ilt6pr7xV1d6qcpSsEYJv
y63SU6ulu8ZiTV6mheHOuGFMn6dhMzi7YQk95It6uAjS+BZp5s4HbbGi5jz0H3SoPpLIv6eFagCC
0ogJ/GBv0Vmes0iakrrRwiI3NZ6akKrZV1/9NNyzBmqWhMVBd+qt8WghR5nMlNLSXwCJQReX101a
uJWhHoUREsgYrSPBDbBNQbSx7AFER/FVNuJlW7PTxn5JF6kTZHU2jjJR/sz2Lsca4B0WPGwblDng
jAbzrW/Iv/pUg1NtbMc4NpZRJK0KpdhUrXFRDN/uWwwR9WahT9syr21DhnOnzc5D/jbI/TVWP5tC
E4++pbqaiRR8aO7qgDI5a9ZDO+fhYHlJo9zEezcMbCNJ1haWMKaVrurpy2IQzY2LGJWPVVUAsePW
93Gjq/dpZ66TfHxuqulQU1qKW9AEuhix3NkxOB59q5Uxx9cR7L4ykQcH+Mqy486FzZAfLQooNmsm
Zi9aom1ldcBaaSF66ZpuaVa/8xVXR0+/GwRp9aycCmTEVBEOlT7QQwi3uBa9uN0YO4WWH+VgIsYK
5rvGZAISI6UTmQWJc5L1fCsN3AivtztQhNSc3B4PPcHw9uqAXs2Xl308zjsOq4vpu527odkrJm0T
y3gS9PgbwH89leQaPPkSrWcNqNucMFJC1dRbkwtFREug1iKgKPp1lJhOq7FIjv65tgY3pxc/GnaD
sExKIMxqb2Yp4c7zKklPQwJWEpylRn+X61tPkIDpfSYCbRZ03epQL7AcWsRdvg28ay3IJwVbL3ZD
Kd3uUT80mfZkhpajyr8KC/lsZM75HZv4V5Oe4HL4utNNu0p/NrXIDSnVcnwyvXUDx0ohzavqN8Dp
UiJsUKfRq6WJbm0VSn0d3qWfrcMCqUK6EdK9KviAr6SDiS+ScJC73B4zf50hhELoz5VAPt5T8sWx
A3y/E0PxNoocOowTJT62bYzMToN9hJjcuHpQXHrBYoj+GuUc75wgcjXkZ3V3lPNNEU5LiZb+mLW7
ycJ9R+24rv1Jgxlkfc0wSWOiXYM/nH1hd7VpJcpFbI5Dyhut8OxAO5sVAi9WdxXzoqIgU1GKbKlW
DorRuSIEiRGmbI+iq8Ms0pobV8N0S7qz0jQfYVgBTXIhcaHTyncBXYdhAfFXUKBN5glZQw3JfD/T
0/q6w4/qMtvPNUkIiGTaXfTa0ZlLgTKibQ1Btuwe5nTWAeIbXzlmIww4ls44026ySfYZQOtryTbn
x21MQa6DrXqGMVdlCDzU0rnLMUEyEuxFLqOIWOXdpPrRAolVo2H+hcxMYzeTpmWRnpUW5l8xSBsj
YwzRHAQ8aeFaEKCDzyCZm6Ta1dyBuV9ZhVyFaJf9EISsZQoRLS8VAixpfqXnoWywUbzNnPPci05T
wQOrFs8diYyWm5aYQhVjvipZvER2H+SZPaXstAP5MAX6kocSPUvnmpVuQ/GgC63t55qpyyGk6bZH
wZxnjP132LU+/muc/nKu4Qw9PBKpfbASUQXS7V6sauZBTPc6Y+hWwVktvlTRc/qkORsy+zdq7cYC
uk6sS2WedY8nDjUwySu6mNgTo1EEF5aibV7EIO0qDsUstjUuzDSsenQ38fDkyb0tlKLr0TslOdSW
bVQUEkKZT1JuP59Qa3w67xv0FAgrHEQbB0qQnMZgbne1i/LjRlbtrGyYRQ4/kof//2XDq8gPNs4c
a7u5Xfg6/5cvCYFF+vCjekAdcUMi8bQgAXZzm98/qyT40Zwue9lsFjfyZZEczGnT6dIRlotufXEe
l80sX+ANbrD60S7wLr7jF9E58ML//ZCvCB5Ix+UV/lygvSDIuDi8Z9ZE/BxLaM+qimnh8OHOHN3r
bMLFBf4yrxKTe5hFGT8nd+N1zu//RBAcGX8QXPDv8+NZbOHwwizB4HN45XHj21kdMf+HQec5d8Nz
eJ7PeU7l5Z28ybfnt6O14NcRXsxKjPmM+TrrLObjmr/my0vg/JwJr/z88W0OGC3ras7d5VcRf8AI
nU+aL/x64Nz4FV698VK4nT+Gv+35NDlBLjfnytmQ6su15oQ4JGcT2wr2a+FOPBRXY4eI+sTd5o+/
Q2wzoWVCFSTO6h0AqTY4ZJtgGe8yR8JSQzgiefRuj8dlgWxkQYHM5X7Ey8tiwbfoQxaPhbB8cFu4
fxwjr/KFS/Dg+OY7+ODbnz+P+S3caZefzqIXDnw9XwPOa3G7cMDzBXA4D+nF2xB+/phDjR9zBvH8
FgaV8RIs0SQ9pdsQLQ8iFYkT5BRvXN7Hplu4XGVGzcXkiiyIVeZzOAYOkl+//NyK+di9lfvgX0PW
wpu5R/MddudheflR4jCoHxcO9TLLneb3zKP7st+7DE5vxcnM+cw/HznfVwKcfz6U/5nvGn/5izmV
mfOfBzlHxgizL3zS/Np8rrMsZ34XP5x//ZIv+XD+mXk8ePOXzeXy4LAuvHKZ38b38wjne94NC5ac
Z1QyQnQOiVrItWsx9dSO3Wzsa6eUSIH2pBbwnYa9gRJSpmR8UrvzrCjMUMhluCkIE+weepBz80/1
DwqzfuXJu7Jj8bdUmIlld2kiea/RNBrrS29Ee3BRVr91KkH6NFIIdOGcnqwv38ULdON23LS2J20T
+hwzjNhbYEapuGUdhUbcAgCj5YQLCGMLdmXI1gmnkqVSCusRTqqUAw1pBCaqKPUB6WtpKSJIKT1p
oQyPLujXPWTPRrc2XojA0VAPepKAdZvzpmtRE8cyWvFGxapSEp90+hVqCU2lRgrPaA6tbU1xptfn
GM5Jj2bEO4tsLKyAfKKqwvR1DqeCW+OvBp+00eS9pc3cl92yg4uOdTNN2G8dU6OYLRBsyzH8kAqA
SkiV976oCUyN3dwXqfrLldpfWzVx4j6BZGlK60dcma5qffXqrwTUQffGhTywEWmrlRp3ThDVu97X
nusQ3lsrbMKmdAhuXkXtFVrVSg9kGmXwcLnkWnOtukeuzJGq2dLoR8cThs9cNrFiEy4eRashGodB
jXYTSHMnpi85mFnFxUUnVbYFrKXISXS0B5OALlDuPzCMXWaY+QyjA0hPu7aFpoSZIbhuSoGmYkIN
v1EJ2ZsVi76fltlEBh6m3xeZ0kyi71PXqLqC/TAFuBezMVQvbOg3MrHUQSV9xuNlFonKEsQ9IIYw
BImoLzG2iomH+0/7opt4he9BoyArL/xmL8ZfAnhEUSMPI+2PztDCUGkWgyWkyQoPJKgPKl3iTWNM
riawAVZo9WibgnhlNer3Cb4PI2B9Z7mqxvWgK1LiKhSNljNRParB6wBpO4oyaEQF+X0wlq+Qh7Ab
xqo4S2hZFDhwouIEwQ51yBNlBHsYf9muWxlUc8o1IEgGVJgnHYc/SDFxtIu6+ioLRIqNEGCik1Qo
djMCYdey3TZnBaZXU1ysYj+o23Yatl0LfV3Gjdc8DgIpGMu0iy6aMe1DGSy1K9Z6bK5rDZqPVbDT
AeS2LISRsbCTku6rN4S3DLlHk69rtL2Fdoj04qgq7Q4pO+kAMVtIOaxP1qDCPLX28kSTLVQiyF8y
pBlsHNU9Fdw919gBDMolFke7rRTXL2EYWjN0wDMzYxJTeqgJD0EVIqMdMwk2TtofZVZj+Xu4AM4M
m1Y9rvzJrxngzNPRHeCfJMQEpHOqp27QN8phmAbVCyorM1HPURVsvKZ0U2HYRSW87WSTJdVHI2pX
HcGRGuzG8YSNDE7I2TIJ9JOaZ3Qd5R2lB5NQutRaDUouSaJCS/5juJJR609js7BkeZtAYDbucoaa
rSkOCRgrJnaHkXeHXMZRxcGF2MKkwqFU6neBMJJoDs4TzF1KgwE4XttYwQZIudGWj/FXqBGIzAWK
SO/N65VTVyjPE8UddFCPxlE/yjjik/DplQddt+6IJGw09U4Z0r4Tpl34q67iK623fW71h9gyHU9D
JuX1KPNeVXot5O/iHd44TDlPOlGAALcEzZG55qUWzbJkWbGbq2RaVGLieKC1mHZOmASEC69D4OIR
t1PoyyoTT0YazuDHdLfiLyKHl7JMCqGKy8NGbxGWhc85+B8+rciKSHCoIdB2PR1jOrr5pxrtMZsf
xxc9BPZJrgqEfKr8lGpfRPSk+N+JciVNvm1n0tMLwbw0IHdlQioy0TYAfIPWY1jyo38yKGG9Axlz
S7F6ZXVax5hMTwyiScswZt1iT9TWjJjslUrhgGndssaXx8Attoh4FE19k9LMg28G53f2rvJXSXYs
LMUxKac7bxX4NxUy9FdPr01HTzYz9HqD1NtpP1GijRY4P1S/cdpnDXBpplGdX1INM7EJ5L17HRhr
oLARVfNMM9Abb+0pjiY3zGUDx5AvClrp+GxBuf0VP3p0RBmksKjf6f2viJJMSS7DhPuxo5Qo9etz
5aeXEoV8a0FNS39VjHYd+WtHSnxB7IkxjfgiSCQDd+tA0o/wZZ3u3QfgcEx8/GR2XuYvGe7PJu+W
VbELfEcs3khX6DQH27Mh3Vaskkh0wiVNGBIVTrCi/V80KbJlsBVWsH1PsN4/68/ZpsC8GHzVL9EB
H+9+cTY23lJlw+1GrnpBhMGfsLClk3zEJWcpHotViC3Krl36UEwW40VZNKvgMS6+E3fHYL3UGK0v
2pfwil3RhdJ1ZdyMlWmrF9M2VuqFOQUPkDx00HA5ylsaLLYU8I6wCq8ivkbF+/e3sCrc2JFfWEsX
vnP/EFemo65RaoiLe2bnK/J0D/M3sdNMyjxrYKi6KoXsR74UDSCPwCbEdfjF9BzpnYN7Sut3Sx36
pxVO28nskEdAmbHYX4kkjbTMHFh7I4CoY3Op4ArdsQnRKmQOMj9iJaCZBYDWOUlxbElAb6D8h2a5
F/WzCCws8GzFwDrdGZvweasC3yi3M0xjhIq43vRgqVc5lAgzHw816TIgu7Tzh89YH2xxGI8EySbo
xg4Wc2gy0EmNExhO0bmVYd1W5q8YekNrwnaNxM3PcwyVwUIEFbWK24bDocRVoQysVZKzB6vqNwHv
8gwptRrpdq0ZsE6HFWQyasjuTDu3XNP4aOlGxWL71ojqVour1VCjbPeZ6LDCD2QNQxTVNvrWjhMW
PVW7YDWlF+C2SbuWmF88/w3K8aKhjkySbsWk64Rs0+SiPTR5cg4wVJ646gVabHRVfkzwK9sz/FfW
ZdG5koTULBMv4LfZGC675quDX17TyGg6yRbwSkAgMHf2TBRawioZ72N2E8qH1T/RtSDz9tGL+ldS
1Se/rm69YDoiqlY6X2tzQpufSRgog9XqgXgrfeM1aVeNxkMuE0HEDs0xmoYmTGx3CsEaKmw4Qe4I
wdEWMiMXwPBF9WL6eBEaZ3xtRoSdNC9ANnIDXo6C2qqQnUD7zgQPMhtQjI41e2G6GXJEBSWxEZw6
+VvL1Z3qqWs6bBfBXxee/iYSHN7hJ087YVnGb3qs0XEqXdqycb708sQW83oZwNYaHp5+HiyvXYbe
UVSZJfWBkg4KU/udzJT+icaTIvBcoKPv0CO3uvlcTJDWrwZuMxNbEl+6CGN3FIhI0rwEH8X+1br1
PeihksaXkpONMVuvo7MRkFgLRmMEySvE+zbcq0jyGzXciA1dGdjcJhhyVQxvhSQ6iWjZAncS3BX+
xbQStFM0go5OtlVqyzFbkwBh1dUuFUCBM5y9Cp1hNy5NKXXHWaPpAxpH+leY69gkP/r4nKTjKmGd
7hLxHpU0L+DqyOEdSJWNuDa6oGM7y1R3UlAv/CR6zWkG4J/sw4EZelrAgvJMCCQCUpy8yKP6GQxa
CJhCdnYebBDcb0LjXPRLcA9CnYqFLN28Nlw0Yg7FR1kTNsWFhe+UAeVCIS6Eh4Z9mu9OZT27igsY
z7GVqRD0SKBU3lEWUI6mb7V1LmE+xTqkbfWVnRlaLtl00FiK6WbUaQRoCu72V5wfZas5DSaTD7jt
PKRiRPWPtDpkKMXkblM35LUgadbHVZFM11COP6V8H8/6d1Rdi3rdQVuKEYgX+j1D8WWi33B1eB0S
u+lYxGxs+BSCbT08xEl4lRsdZTLLY/MURjKM7NaJwdcm3Ixq9V1mfy5k0q6EKsxkb/QGXgMaXpom
YJWyGpODOYzwtx4Ru3f4/oWyDGmwW8PwOYTTvhTPJipL3+fYmoRFhorCyhM3yG8WNt8VTM6YppFB
VEY3mcv53spmDdNqWqqktxMRF5s37kE/HuiGDfyKxx7Qy3FIrnQKDXU7kBGlotKzEIkZ8lPk5VtM
tG2gLxc5GjOxyANoav6eFonCE0mL3LuL2jnROKKYmPl3DQ8uI/7Emkym8DQMNBEwpxjTZmne8/lv
QV8VQX40PfE442Bl8FIK1kvdwnMR5F1OALXc9OuAj1T1FdAgerMqtkUzcIMOFk+cno2cv+etRDg2
CMX0p0DhISQToQpgpWIUkd6ScmLFGSjBzM+ePdMsrUURVn5lnr+Se1daFsMqlo1LlGjv82eZCZo4
2GD/zTn+t4gAYq0NSyTKWzFN5Te7IKGXPOY6r9m3M6s/Z58iYuBVQCb/lIzKteCKoOwaemoD4Zhb
CgO+Ryi1rPW/HIn6hwWXYuJhiQOfZuK7JEq/Gd8KWtcEReVDicnhFDbRJhUaJ7ca+r3ZNRUS+jVg
C/Tlk2ZwRXaA7U9qjaYBtxWKywnaALOYDOYwtY7DWrGKo+fjimmp4VPhQSaa1K8Y9o+2zQP+NfZa
BYITM33X1Dcp61HfJ6t2kjYeTaAJy4neh3YDf8BsdDYk0brJ73+5+Pq/WA8qomngekU6FIkav51z
Fiq12oVYrWaqTnQOQmFIjZIJBbKqml0hpsciH79LbAEULdthyrqqIMNja+SNkOuqgWYPxKy8Mh22
invBQ3k96jioQdcUh/U0BjDplG1hxG9xy8VUChwxhY+CvJDRkG2jOSWj8Nq2+SbqrF2U5SsrUJ+T
iDSsLHuT1HTnmcEvitv1lOgQq9Kr0qEraAb5PMbKUdM9u6HSLjrpZnageeMjjsOnpqwdT7kOvFOm
vZF1JVMvkTDhUsNPODm3Xonqj6SVodiZ8C8sQBw5+pTbEs2wvB4SgGhuxcg2JW0g/sFVNkH36+Si
yKDrJG5LPUz4e2mUO6/cSiXOZwo1ArqCJPHPnSWuB1ZMIQq2vjJscUM/mKTxdajvUTQfG7w6u4ip
Ah/sdJNm78M0p5rBroR8Ho/LajyXQXfH9pXFluzjHiaGfxBI+4adkFrKk96gD6phfCiPEiFbikFe
KZYLUYYAUb2ZrxaeChEG4zFKU1/kFpT5sdBYUbmuKqO1moplD5zeJuT0VLk9WbbnJ25lnjxfP2li
QbwEcI1UXlXkCGYwLOWU089oYVdPOdSiNIUqW/mnop6tC7DlvtGYF7vvSgaPazsdzdEBEO5FGyYS
M2L1jPu8ZGAsCRNGsY2ua+EK0B4geEntWiDY4hpIzl/G9o9t5v9oGXSM4P4xtmff539oGYw6kxJL
CeT9dI2PuHKc6Bf1MxnGQZfKPFji17zCzSNRTmH3y69PrHEkbtCbJRTknuByivg3eQpplj0IebI+
8dEo6DPTaTVPrTtJl9iuESgmkD8XhIsP3RFJETcXjuMEASy/tJhvduomxqKvPcZ4mGLpornBVaHi
mVbTSPNya8CY5xtJI0HDdAqcLRi4544tQqU+9dGzHLnWsJeiW289N3MAY4UWkB1Opx36Do8+MMsO
qlB0q+hDDYhD1t6wFQ27RVGpuRA5A+29gpXQ3ZQU3x3XXE3GTUesFdFze/bCY0c8OzkAw6WHUg5h
qYa/jSnGmt1ra7i0eCbrRYyd1FjX+1HZa8+5g+iJ7EGVcpthucYTFUlvKX3WeMB+Ri1xo8s5uRpZ
X5ZfNH+NI+donmXz7PXc7DpUn2ksD/T6p+jZ6NapdQtlCOfHIEZ8ekjBqDBd3PGvCfmlaZ98vF77
Z6FDKub49RWD0ao/NBGMlGkFj8EaCCuyEW4V+QdeODD8nSTmrpyh+krFXYjsGhs95SNg3YhZEvkt
PIFrbFAZ6PBIpbewtAP/6ilr4TTmuNQeAvUq4aaWoy+Fy+EYbwiN2ugvxuOy9ocCiAE6T7uGQRqN
/Ifjs6ZAHPGLXtqnZIU1S/kctJD6kOm6mGWgv5Nwg+QvAbQMuKdCFwxls93GRxPjGgSi1DP6Tht2
pJShnBE/emUbwpciRg++LYw4XMWkwO0B7/fJlwgmyQ/TFUM45plPcdlxxcyO6gMBnHF+FUCnb95W
wz4uJCTJNtjHSG6zgVphEvtFlt8m+xIlusZuOS1G2YV2ONyY9EmzOSVffrhkguW18aOEidMthOBD
Bk2gGsD/4Bu4mneY8wEmmYOvu66eDUcud2ykoKnQ2MNdoMfJqnJ92YEa7CKQMD79cxrvFHWdxzvI
7Qg5Q387oUMuX4IXfYUEADHukK+x8wmeYK+r0ULylvLbkDFkQEog3S7h46SQrGRXcLVyKfuuEMBR
WQ0f2BeQArlPwN2pm7i6mMiVJ+E7kwksxDh0ER0pNqkpUTCQzYMy/l59o04EKPNfydvqsIJaaM/o
1woUNGyw75585221tmFDHr/NP8W884aqgtleGZYgA8+SuLYQKZ1MrOowAdMcHGKt5dQ4qrYXwEMm
R3smhApTDPT/X2mL2cNi+IiO+D3BidEXSrVQ6SSvYmUxHAXpKX1DKNQDyV7TyZG2bPuscWF9d0Tu
9U+St4ct5UOhW9FAoL9GYCxlNcTyTXRMeB8Ctz38/IIp3PY+K1rI7Fept3joPyAXmx73717Wq1Gh
VQ4/m80+quIetjlkb21Z7wBi/nvatmbZ2++zNlHsbEhQn8mGND80/5i1/bT0chFl2r7Yh0dFWqB2
KpAFls8DJUsGKUHfwbSuWpAomiHzV0RW4gdyJgqy8rvMV+adn4qSa1SrHkQnwR4FW9wV9NmEw2fV
w8b0HoCwByfIaUkMUM/UAgcM0z101xjysldXxKUpOoWNkLICKnGC1H6ZKsevVgY2Pvmi+lZoIJlu
2b9YePKl7iyjTu3eYbgV3xFMQmuZUyGigEihXWzCN2OreUfwdMNYaYLtmWsGlwm8pi61Z0U9Y9NB
cz+3Zf+EYMTa4Efz31fW+DOGRFVUWTRM05RVch1m485/XNkRbxIgcksi/kS6DtIqTzEZWFOVI35F
MI6otYBmmNoy+Ha+E7fIUHkZ3yEZ97Vb44AFYmncDyucqHCMBF0wy5+rBTFWdUOE1k8x6hT8llla
XMN0mp1+gwsVRjtkxmG3Jh3ZV5aAS7hTRMotGFY1rNv3cs9j0O4jcRmzOShhaNmSzpxzERus95bt
dYvYo9gOucOoAw8lzx67BZgd/SL9VG7/fZXkecf7+/hTFUm0dEMlhsP47SpNil57Zl5Le9OYB1f9
bX6LW/UZm+z+gi8dgmpvAycKg2Q2MRsEXzyULdaF69zHfLjdiZe/HNC/PRD/PKDfCiQ0+KMRW4R5
qm5wIuKP+Zvmk6o7wguTMYp+N960e6aZj3ojB6sEAl+78DD4uQGoGn9JdNP+xfleFU1RtSiSgMHE
38xpJdjApeLDwYpxZunhoS4CiJgowLNHxlOHu9H3hIAYrBO5msNQCk4a6PEIUGZ73+DlJr3jYTEO
W3MTCuuc3qhC5vA5qpeqhm2S3eIJnK1VbNlRzK9CcTuzxpAXkhTk4ElY4HKxx0a2g6KWXBrldXYa
txwzPbQY0mcHBBeITuj6kver/WXFlv7t5MmOQixgGqKp/x5f3gr1oNa5IVHcs7PCa/nBuxcGbo44
mLWGf6xwAuoP0XTHSIqthoTGQiLdqJwzNGPMbvy/ZWVI6ryL/W286rLIDSEX0yTZ6rcKri5CBROp
ilQ7uNI9lWuJEZT+CNqzWXwbzXYOfSXV1VMPdJjsFhRaVrG4h7rYPJcaxAifnZHszlhHU28VOlOA
PJhIIgBDfMChj8wDnsaxfxvhc1hDvOCtmXAPsrsgdcglxc+E6qeR6ms+FNDfvhG4IWImMjXHrj5Z
tGa1qPR3HXOw5jllB2LN0T7aPUTvhtkGXpa5rSDE9odzZrx3zLrtOkvP6eASB1Z4wLLTvRPeSioY
Ld/WE/IYDh8PBRuzuUg4tcFzo6rYw2GGZWJv+dwaI8q/7wbnIePeROc6fBYgzBrPCl0awjIarwD+
vXNngh6XiMpt+hgzCfbU5ACwB5OMkyY8CJCD9xcB6MNeRUTRBTcsM4MEHPXDaNeFj0wwKGwoW8so
pV8UICeXz1Ln6qwwWk+H5NQFB2t4H+h1SsPdw+qmP5sRu6AQi2kSLQZ6LQeJgEeRVlv6oRjszdj1
s5dudTizQPWidPfIc5XQAIraIZc9W5QRNB3/MsX8OecxdlhUNRNWGovub1OMaiZpJ/b5sGfCE0nt
YCtGI5K2kRNuTcOeKdsvGHzVe2Obr8RmkaBqovKHTeEy4e2m7C+1m/LnnKdrliqiQMeJkAftt0Ed
SqkeNcrYswnIzVXMcuzv9AdO3Yh46SV8JLTVXZSmfrrEyGdjrMNtsUY1MtnSNm0hMuAHbzMrMyd+
dW7yoMrwsNg1/rJZkecL878PH8epi4aB2fi/gFdDPWBh0ZodphALrdpMiaN+J5Xd6G4buRj8byvY
ldlSwUMG0shWKI7aY1zjVd+uQcdRpvz3jZR+pt/fDkjHQJ6LhkuAxMTwv2t8YzSVXOEssNcI+y2e
56daZoBNrKPi+J5FmutTNuThwewxT5vuTfjRVwRj8F2ZbUeNnlCKCyC7Rcpz5oKK5WQQ3qfuUFR3
FV4+6G7GCq+jyGMrOk8ueK1aLY6mKplBPKxy846/xxvoPc9S6agZ9bA6ADyGLtRjttEAeRJXw3wI
AKQsbsu4Bq7A7KjxlvMDGgK8dndLRVFHsqN+CiZWlnQ1GA/STOQOa0v5ofrPXkCWpfXU9e9QD58q
i0ym2un9HZMvT15PRHVAF1GcNpFpHDUm7BpaZSLYMYc8EtYgaWcRCWYIlpIjxwRLMSCzCuohtOjC
8qYy5YSfsoxoz5AdczISK/Dd0B4R0XYqTBxpzVOqsqH2Cb3WgAnAr5kbKrSzf7mtf87x+v/c1d/2
JBKxjmrsM8xS9iJmtO6/RczDifmkCfrprQlvlzQn/ZXlmNr9ZUgZf655um7OCK0q8xedjP8dUVbv
95mXqmiuCE4gx11tP5iAxgnN7rz06+Vz1/vsiL9ZPXK81pGkRNadoRXW95rl0EJFjfEOU5c2fE94
/1gVbGmWnS0azQRQsPMyl5WF1CO4q7jsLcDqiOTjK2idNnUrv/72EQJodKAxQrRNFD09oQQ+/NlA
Yv6ms1Ja+z5DvJwgXX2eRhJzMM/ZEpm2UrJvZbYylh6wWOc7Nydh93xKh9KEyCSTabb0ftUl0jPk
ZsHZHPdjtQtXFjSUKGTfoiZrsqFl7DKl4dyxtPz3zf3ZNPz+yLLZ1CRDk5mEtd9ynxqhCUAO1XY/
yMBMhxRM35pwgQKTuCcswTKTf5JO0Js+hIRgT5pb4XEetmrPNN0cGrbMcunOK7PlrYmomOTrvL7X
tESpPbjQIqNF14rVXw5c/JehYYgaCQC6Sd1g/mxN/lFQGCX9nCoZ2j0eLcYv2TYJWKe+sdyO0oxg
1smRE9CKDGuohU77AzocJluzlc5SUV5wcH5t+q10jTbCk7c11pCd+0tBb5QiAikfVRd272A4vAFY
IVwz7wwmxDdoKhsCrg7Rk7lFdtXEe/M7ONEQ8vV5J0qRh+OeVdvJpj/zmWG0VN/RN85hQ8dwXeFv
6rBeMymGAEHUfHS3SEPVhxvZu0FlhxquZosJB9zO5RD63iahyrC7dEOzS45ISwqwiR6fDAabsiJo
/kmhm/wOCUyR3HSP0Szl4Vyo3ijwUMOhZ2Bjvg6fQhBFnpkFpkEYEz7olqrL4KheaUyin09oqtn1
W7ObuHX7/KSP5KttSL6Vr9MFf1IVLvw6pDaFpQon5C20yHCBLGfkO1q9R9/HAQloIBDdvEGI7Rhb
ChTIUVCO2H8ghwghUC3oCxLFm65ahyRFk7wWlGeLYA2CPQMX4kpdV+9FTCsUS+kFNDovX9N0zy0n
7xzzEx7+A+TP2Fx9LJJIcoEpIb0NHQFdC/ny5Y0r6I6UBFhVK5ENXCDu/laA/NvWwFTZEkiEwymA
BL/tVZQStYyZ1Q2hzAwzEz5EtogPGj1LmTQdioUBdGKN5S6sMBX2HFpv/EKN7+DS7lWM5lP8Poic
sL07xS14LCxL1RUcU36irfrfT8ifvS2mTtW0qBgsQD7d/G01VtNkoAuZIkVplmm/qvbZG/Ay47zZ
pdwLlTXZCU/tVdzVf0lBUf/EFvloPlnWTFNTVeU3GCXspNHHT7PZs1HDYWCP6nZWB1TrFLUoANYO
xZn48E6M5mYZHoLn8BBdNfZRbFOFe3mgSbqmZQXyTRAPLCcWzWSp2D29ZRxpF+1TSrMDJPaA80PH
D/4fYefZnCjb9vFP5AwdfEsVBcQazRsnVRAb2NBPf/+O7Dwz12b32YybbJpKOctR/mXPa57R1KPC
+MPup/1hKCJX8T+n8i3l7KgthpBryNt47j0u0UpJUY9UDoAE4q3OPl3WKI+RfPtGkVkIUqFTefyQ
DbogSmFnucFl3tDPgUT07/v7Z8eQIzMppmiojarIJn1butvHTbsUj9UpQboTACxl18M91l6wicST
BNhltn8n3aHJ3Hk6oPvpQcGglhhthqt3sgWkMGYW1K4n/GV0I+yugjKvdsMHFJEqd17BEewRrRuy
WWKeVB99vQqsHyPYPxuAcgo4D1Fpw/Xz++6jOTqVuIdGaX/T29GacqveNeHYzXAfYm9JlJNat0iZ
UKwsqa8tDB9lLWR8sUV8W2WEG7UZnQb38b+v7N8Ca8cEoIiPDLuirX/r3Ryqg35oT8opWc3u4xaQ
U6IFFQabDU2DaZV2ZoaPokemTU4J0+g21HrYMg7+fRB/XWr+exDfbq9lNGbpaBzENbRwIkvAIkTr
MTUwVFNRSBihzgnmFweAbp8lvxPVR5cKfETJsOhBwg51bNCCTUbTLYROhIk6mM2nfx/jn1uwbSka
xTxso1TH/h7v3y8VpSEkIpPHBSmEtrcjhiVM7pBh60fA0I+PH1XC/mJXJ++JxAx7vwn2+ttl6a7a
tXGwH9jH1QVUywN4yAMdpsfTXp1dQUufoa/fwFid9gEpNXKtmnaaEIxX1dZft8h8m7tILTs/3K0/
F1ubDBYfNtvUbY3/vy0TekVKU18eDAiC1MbVaF0gLlmna6J0aENHbw8OGY1yOtYQun+I4ow/boS8
u2FQhtEYsSSFv4fJRn1U7OPuekrW89vodvfWL7vx/aWdHhTPRsW36+lvp8/jwn675tdXYwk6aP1c
P9tPsMea1w0yr8QKz51n6+2+aF4Be94W6kx5RdTuqTt/fFDJWwPmcFyUXB4f+stqUS6bZ0LSf4+m
L9/K32JRzoIakoM/t6o52JP/fhaH9kE0ftudEucZLdS2ZLLBRP5AHgDsbA4Ee9mOus80el8u09vk
+Ay3sX49vV5eKRHb038fzNcW9fvBUGA0dYUhJs2A70tTd22fjY51rJMBlAa3np8TSH1uEx56zDjc
coQhA60lKEJ57CLqQR54al8NVi5rqIdFlNcGIHxc3OXyfx/cn7ebY2P155PjGJb2bbBdrc0KSfVN
nWiAA1a32cZOcR8ActN3SB11k57LT7uN+XXCf1wQWycds9hs9O+lPrtrdLbmY10n/s6ld+QT4pbu
JbCibXym68AydQ0vnulTtaLA4ASdsJsYmZWZuTU2shFyD+E9uvW3iRJd+t1ePSjSenDodXtFvM72
MYqCsRYBOxkpvCIrbn8bP8Jz0kXNs9fG5aA7ALp0Hu56dniO60xN2vgRn0an0WF0HF5SfeB8wKe/
5uag7FMIHt1nygwW4HWItNqgGhXDw+w02w/1wSVCpibCWGtQji4zwDUjswfOLDvmh3GTn/PTGOL7
8D67zHajakScHze96+CQ6j2DFhSBSvuE4nRm5Epujo3czqy8m1Wz86s9Pg7WqZaj5Jg6uZO3g2uP
bN41M5hofGUGyKSma6B4T+vnzaRKu9kqr9Pj8JYih2D2jksBjh1dUg32m+DR41hTkII3dzu5fKBZ
TIrAZ+pjgG5rpBrQ5nNQc4bE4oIHJ0slKwes2P31mR8iDlxQG3Qf+JGQqxKUYCTBDwmp8HiEcYXq
njyV5/FiJaSOvYvuUEmJlaiAbjlft67K8npGV9uFxgLSm9+2T05u5dWsmGwmOz4/OKF69njqZJwU
5rnaFMJyD4ytD3IugSzs0TPpH9NzWofdPvDz7Do3Fs3ceqsLZAjoypNWQoNyV2+Pz/aTOI+ftJ+b
F/g98/tCe9vMy0QZOhNnuBqafSO0QtKGWO8HSNpjnyfv2XqJ3rfY69YTO79RGMSiZNiJ12EZQqpO
i1k33w2R0Rk6g0dqPV1n1QSXWgF2jzezeoAXfVKktx7abRpPLodGrx7uJtor8jrVpBqitzRbD+18
PSkn51k7q4coP2KPNVKe9rP70+Z5OzrzQ2fQRqvBwd/5anrJzfluWb9XS1Dm09NUnaMyOC+X5fvq
bY3Zn7Cjtu75xfzEiqQ8Aw5CA8DlM45vxYs6Kub6aDvfQ11OVRa+ApVwpMXpPnxCfl6ohecMuyN7
5AzN0YqLDTkPCES6H1z7Bpfqtti8VLmRtGk1ccYWM5FNcLgdQXnecrCdvJOocbenD520SLTUyMAY
HAZW2izW82pevlw+d3PZTmgt5w2mk3n33Vxe0DpxL6+31/urAnWgco8fm+f7q/a6eW4+7q/F83Gm
PbUfMOKvXAzATr2jLBTxKt0mQE06vR0Xussbb5JVaozWWXe4ma5Gdtddpd3JYY5vzGf7BpVhpk+1
sZqjr/pYdt+774fXFUh8dAf5R/IHT4M+cMl4xLOH+bCXr9mR+Mev2Bg2lQ9EpBjduTtbbn0336dF
oD1+2LMM2ZP+WBUlTDVMVHmwpfl9zwIPZlmNXdZJk1AswGdu3TvHWFeS6d8CFcSIiw1hfIydPhKV
MRatPdhhkB1ZFpTQIFXPqhzJwP34nB3yJrtrLiJ2/kj7KT75y+bKnvGfA/1WSdu1mrrVt+wZ7GeX
4BY4kfaphkb/ERJvN4nTpwjC4Vv9Ntnkm7wal+M9JOmkTWRl1JPDeDdWSXkjpb9P7n0kHLLOsDMs
8oZOeT0/zbfT/dcCaiZNvs+3ObEqf7HLmnjVb/JLVvdvKUsufvKX0Iwcd8luCRrcu+le83l/Y1wD
zOYf8s0aq4C1KN8pGXQ/O58rfCNe9C0Zjqt+4lwy1xja+7k1tBjm5zmNuIy2/GjD45waA2twjYwe
EKII+Grv3lvjO1lAjNj5ZbgK5tUPlSj176HCfy7tt3RB72gH3TS4tEpUxPc+kJRjotzdzZSuymI7
vcyrcTXecknKsb1Ac3Q9ruey3SlREyrPanxiO5QJco92g+70DMraV/qoakRbXERBt5yDJjEncNM9
bD78DZzvU6STLFd9mHmR2dsQgFTRB8u1j+dtqIRnLvEtbINOZPf1Pr7yNIzRmo/tSH6DskO0Tp3E
SbT4FNogU3ZLJJ19JJJdE+dObFxIqcGr9O3IjJrADFBWi+0A6kX/FDvhidepYpVF5tp/9DdZMS7G
m/Fhen14uxwwUFCHmotDTr8bHwb36N+hz1dO8X3CmaCXTRxrLUU1v13sCtOK+6nlYjfdvnkcVZgW
1acu1UeIJyXIxPUxUGwAL7T0rLJJN/sT9FvpyNEtn5m36YGqEVRR7QYq5Tb698EZ5t+WA0pDEpvZ
1Ku/R43nDQK/x0o/JohAjlu/yAk0stZfjZAOgR5q9X35BaCuhY5jpBqupNHV+oqHsYkHP8lHFTPu
YG3QJlT+kta/+t3hLXiETqSGt2A9RgDdQzubiXv1NzFGDDxX8aiLsM50XM1b96DQeruX9sAsxwnL
E/q5unBGWPFliGPxHfPL2+cab0nLNliNaJe6Nz4O7hyUpju4uIPFYjFofL7aehd+ROuTB5h4/u7s
o/nqabw9dijuiUomzIMeUt7Z8+szdPNTBOILKnflIa/wZHuPbB29bd0nB988wkR370Yf4/xDiNq0
p3tSRf7Y+MchUnMDMjdKP+jdoHFTLDZvhXcMDfw4X59XUWpzgNTMAvYM9xnkZ/QIsYPguNpw4fvv
g7TDRVhAKSU2XaSc6TP4094rDPx0wHfIPXfcBYvfAu2TgJ8t4FvwcyR3c9WvepSHJaKH1L/xaw+k
rutACz94Zb/2au/kHfrD1HQXctKv/CNm8UBec5IskgOcfvm/4qQh+PJgU3Lv/ovpLTNQfmEdgnRz
1aDbB6frqh6LH3FW7PB3lvsUHXs7rxt0ebaVvF2Yp0eevnJRxfWRNfdX7gv/lBDyNuQu5qb3CEgy
ww2ZBYkclRyTDwQo/OvoOr4N8ZvxT5NzhIatZ/VQOcu2PaBfX+8sr31nt0H760WdW+Ellt8UvUus
z22+x3Ugd0I1wAOLZ2KV0pMj2Weq9/QUT/Nr4HD41RTv6tDsd6LDVGGx2ASwkCIskbzPu+vV4Quc
NIoRHCg+b/ndvycqh0w9uvuJziIrThugVzZqg2K8fm/nqteJGnc2ubm9+b/nIwn4X7bnLgmlYdm6
7eDJ/Pv2fLxcd4+ODQEZSLk/X5RzGb4IWXlbBvyVyUgR37sEMoc67hQiy3DvA9DzoOoyFU8eTjMB
d99FSfFLOGLlr9ChkPFQe4UvbqMYpcvo4DsUd3LMbzwjBwDJVbbcKoEe4VNz8NG39+FWcLvLlC6V
D4orRLuS6yA5ohrsA7mvqofcs7fz8b4ILy6STxwaSvEcnOm+QwX8fL+4PDxsffiLkkfHL/r4yND/
dMvwOKM7wZldfigv/Am7sVW12zW7JoCSrq4r3xJzpbh1b+baOSQKy4n4yULNYbLJhx4y6dbj5y4L
gPxWJn8H4UaSd75i1ls8mO1v9E7c2YtMjZejC+mdIT5rA2xq3MYrfSdbhwj8MaJf7i74jB/CtO5f
MmawZyonoIAy0L+Pg6sGA+Z+Nw6JNTv6JJkeuSrL73aKpn0AQJdwiEvt6a7uAqTwqRzhWrxlTZaH
4YGQZlhAG+BvgZQFdaT2miFqNKT9pUdTdunQi7H8irY7AK0UCVZ+evVuIchJYHknspOnK9ARdz3F
uTlEsZBgxggNphqVjgxcbAQh1IMK6uEN463hf64ghDoBagVp4zfhkd/uZ7Sl+O1P9/fPLiu4C+6w
ZUgd1kAM6fdZcsA+r2wUXPxM2jpE68fS1frmW5PgT50Z/YZknCYqn2nUA6fZZevBLULPelCn2+Fu
VPbBhfeMuBlQp1kx0yCfpgqO9/Hmif4rAceDMOIatMEjOMXAp6ClEpnh78EadfaMEJWEuNi5m0HT
3/aQBe13+re4jeDoRnINQKYwF3vCuXWCjdf79yLh/FHhl7M3FdPWDVYIx/o2uhsLbybttoFU5lps
hldffyuz9MStVn2aJPyvs0+jDsgGDoCfSXACoNJhJ70EBk+QGdr68lucH7wqdXzLp9wagGzvX/vr
+BGhqcXjTtgLteYrYsJzgSz2wQWRIeCQzx5yEI08NjID3k2fHvQQXW5uN9qM7MH/PumvvORbGKUr
RCi2NDcMJAF/v+V6URyttd45JLtHCk7rRlH9cK+mJR1btJA+7II+IJWAa7kLrmqIfvpPUfNfrjr8
CMrsoND5sLTfD0Dd73a2sWdNsY3xRXkGJtFOH9hp6sBYlXxNjtddr90fQ7S/QNZs9bc3/paxmYgi
GLhvcrsfVEx0AF3mFv8DvV7uWxsB39nV3sUHBBWs82WgxWud4qilVenxtFTLAAEKREN2RdysdnFB
aeUGFb0jDUvAJ3YZn9t9X8dGiN3I1/L9U5cGfnWETgPwzFG8tdPbg4VrRiWNGFQiRFz6clpemhTu
zGo3WquPQCN0VXXGlTXa03g1TIwbhUf71jTqDbW7rU/PbbhZ451+vvmHwx3xlZOvSv+3IZBUzj0V
zW9Hoa2IZ4a1eSSq2kSIIiCRBXX8BtMnt8/wJI+wie/DTfsAlPfRUtxag3WiYt89PettCizsjBCl
tcVC7KM4nxP6QAyWSt/7lhEp1JC5OfpNH25LqAq1jk2y49VE3EqkrZHu0iFO7ud38OyNklraDp7z
Ol+D9gYbUSAo8cBw5Hh5bq0iVG/sfILfL2Pt4AwgLIADvya6ckG85DRpjCI83SHBlm8GhK2OYiJz
+XBXD/PtcEOUAQJjA2HQnNSQBh/wbEy768sTTv2ddR5ukZotIbggbJ/ZZpOdW2BaB8hHqzv3uO1J
u8LQ8o6m/LCyaDKG/5hk/xnj33Ju/VEb2ma3OiRXZHbAFFwaFMdwIoWicDlgEwYdZ9/sgtMaKhby
Dw1ix6Ddx2fn0zTHpTZtC8NX4RjsAACqOHevtfqHJuIfjVomg6rRylYUU7VoXfw+C+1C3VcnBSuu
E0KCp7S+pSAUH+uRjIZ/rziyoHy/Fqqua9i7CLr+O/4bVtyxIEE7oCLR1ws8MFD93jyok9edH8IV
/W9Ly3/f6ttJWRz8fa/qUJBs6JKn5U36ZFQzAd2bFNqer4e4pWjfg+RwAax89pXjM84S7XXu7Kft
fGUMddT7NqmOudnjJiYY7grt8xuoI2gAUNZqGDKda/rvC/TF8PzjCtkqGxHhlvlHx+HRuZ73Wq0c
MIPp7+9P9h215zv+Gh63RFPAjtp01zr57YAmrXvbLar7j7vCX68c8TLFLEXT8OX6fTh0t7qjnMz2
kNwVOMOFt2o+YJTx/jqu4p3bbEW82aZtPfv3qWt/G4aa7AZQBBiElhzXf7A8+4tZ104HXrd4JWl1
A/50vFPgju8zvV1UsMbtXL1CemjcM+ju7WpgK0L2RCqoXgGVgbig4RqPkGRrg1li/d12CL+3oxLB
l8czbMnuT7m++pdUX//vMX8bZfeNclhfyzuimOcXNASulxywgqo/s1avzwEwlpX6w2X6SxD72zt+
27kKVH6c45oBYjQU8/d9VZtZZXDQP8pTuj0974yfRuRPp/ht/YLkatSbC29oA/gqOgJd9EQ1nNIz
xogn8+N27K8a64eV4q+DASAwlm9dm6rqtwtrr5V1g5E2g+EMT7+/btPOEVpWDlT6h2EnF+z7jCP0
szWatshPfhV3/zPszlZl7E6IYifOpovqloVv9qcM+87++bhl+zJRvLruRAwzAOa9xcaTTVE9zYBB
i3fXru6XWrbRNO/QbHrNwTvDg69/OkgpaP15kMBpVd0A6fGd83AxbTxSsIiDoh5o4GkOBSHDHsj7
DZ+H2QpQqZA+hVq8RfI1LfVOYF1GN93ywLISaTBn7YpqjY5wS/Oso8p2PwMiaN+O5+G/r+fflnhN
o/1s62qX4PJbTGkaN6RcK9IIuzsDQMlIadSUa/Xvd1EdGQDfrwjsGKmvqSxIX7Ty/9y2zVlpcVY+
4Zd08umY0RhcPuL98paZCdA6y6vHwMg9jcLReQqHc1qPmynVMUpuq+gerKKGrE+n1m2GWIrx2JCQ
+mbYJbBDp1P3m1yn1noaQzdNdHqs7j2Tor3zQuTjreY3vITROlrwRn1EMPwT+f/er/oiLAm9hBIt
s4TH1X3LlRg6Mnm96lHPSaQkAg9s3JIKKWGXOohN2B2f54ep/IgKiWQEWnjMHBryn2RKTXbNHCS6
PLwrlsVA8R8UlcC3USY4Z/QKKNgqfqevJVASlpguIyjOD+sQkEHv7OHb7Z1n0AP5MHpGj2pQzxic
08ZTXFJO8FP8PsVWbHTkcxGIKhGAvAB6AP9Xw2OqPMnfFO5uiKaPvwnwhfup7f//3E9LmuwwW2Cl
fhs3uw7wVKWt98mOtJuCJ4U6qeVJ5RL5P8+idokxNmVQ+F8k7UUuxVLuVu0qn/YQdrW7j51IqoNU
/ub214uALA/20/pFiqyXOWJX1E8dwexR72MwUPiJeMoLJdlIOs3bmHSXDgSvs49p4yzgt4+uvI1U
HbHbpeGP+qdUeRBU8ErvEQGE9Oz06rVelZyo79ChS1u2p6AzghiNCDCJP2Q67qVGwo/9TPAADyCV
r2ugLKjDUxe6+BD0qNQ3gTzk+ysNTejBvB6SjZRJHD6kgmK4UljEnv3rQ75G4IQxtaLMRsVoeYvv
cZshm8cQUQMlwdKTu08Z3uNeDktaSgAxkbDapPgYkVH+e0r+NeKieGAAItYoyiuyc/1nRpbdtqsf
W2a+ts8cqmUYJgfouusC6DpgBYX0V7DCXhcc4hMKKUXlUbHfvprP97xDipFcps3H5RXw3kXvMcDg
1rU3WtQ/5JyW9re1FHSJJakvpBNLfv+f49RvnapzRpYlOVIGRAc/PGOK4xbTM83noKRgL+NC2jNt
6Izk97gkke2fqPKB4KNAz6KSPKZIwFESev3CgGypFu9GtMvZiWcCBzlEB4qGW7o0WxR+m4n9tPWp
cpfBPsR8POg+3WY14ATy6gnbaICmEesFbjoucsCsHVuftSTg5yNw9dQgH8AtjIgYleLTgVYCtEVK
59uvcYBY7NuKisHKXbYeRTb0UXkF7N5oEm2GB8B+D3cTTpUZbeO+EXRRHLgOjaBZEtD5x3DXY7ks
B1UPIZ/9sqQ32U43y9O4BA4BFVuDTH2OO4tzvPp8gCpbrnubd6jWD+xvmJwpNb97ACdGKqWvkLY4
CSmdyyJJcSQYvvLDwqfdFZScN3OH2nrJ8XW8ld8BErHu7yK+ovCt5Q7/F+GbtEUZ2hE4RSFxjqXY
umWBpXLGV5CHvTc6A1Khj1AgRqD37e1N3vPgUX/zNLSOVzmcRE+qbxVTqGR6UmimSo/wO0ty0xuX
7jMSsk9ljGsCP1v5b2c3f0ME+6uS3lCWRKvToyrJdVWlakvRrgXZQ8FybrhvSHP52+zm06r/gvfI
E56epJqJdhR/ZLm8HhjFTKH0J3MXNVzY5Bw7bnRfL0re7KEs502ydU4pFCBzSH7Bk0tK5Rq/RKDP
czImA+Wunbv216zFUhltozWLPXzyd6kcySyXDQAXN7f0j+k+QhBusGaes8G7n3a+CigbgQGJsbXy
cejmf3TZeW3g6XRCq2ExKocIyb3K2rDx7PdNROGR360Zy5NOzBchvfR1SH+djQBSgrzVhgN9ScZP
mRrILnKM+kvpcGicgZzLJdZcgP+cxdGbLZdbymBJBlnL/XwnaafqimKeB0eUh+7afpGKuh6nGK6H
axYpzIJoWjCcnyq6I3JLZAtDtlJqohymbFLyF3IkL9I+4bVRj0g37jViu+PYVtyXKr6FjjvrZ5SX
vff3Gm1D/h46Z1g8NzM+B+ADOfxdeKadIm0OWUh51+U4yqlP85WMBzkfqGZ+k1b+LmQXZePVeAv5
/9c4+XXjX86e81S4k6NX0YnB3yJacV/4blixYyL2yets+B7+MWVe7Wv/BaafrKl3y6lBGPUe76A8
klXARfdvT/u0k2PQzc9/WqnVL/La9+Dpv0vgt832fj3ZTYckKoE6ymZYZndPiSr3HXUz6oyw19hz
pSsmhe9XfELda0K/LVzb9PpkjUIVMMAVwv/V7HpE2qQk0kF6dEgb2n8r4zLef8rWxaTpyzZlsRU6
rhYGddyNcHLgR2WcRFs3emTSJJS+F0R0ZuI6WPljQhXsRNzPG02A935Go+xlcmGwHAF3DDohjUq/
SCihBQqKiyvvRr3eyqgSZ9L5+CzcmYQ/OGXx8/qHeg6c1r+FuILzUDRLgNffQ89GqzrmuTD3yVw6
qfQBWai/+iBctr60UVepRAtYZ7D0QTWPJBTkKzr0suz9WuA7NC2BVPrILzMb7sQYF3ck00NAddKa
0IeV23vBypqGRB0I2I6XZgzJIC34Y9RW0fxyy4yBfePaYLnd09333QRfQG6iDKgtD7kmiFEiMEkJ
2TuiTylgHCPqTgy6HY/wQQt6FXXpmcoDbyLpLRDvUGzn4/WrH7wAo8S3bCDuQhrBSAtwvl/LPSup
QrV8/XL36uBX50QORQ7311k1Cfbr8DUQLHMVtBWljA1xXi5chhzwFb873n9PNH6nhI5nC9H3A4F0
i44LVlVsxhLwtf42t1iDfat/zA12zMMI5Vdk129j4n12Sly8h+D42DfR5o5fpSclW5KQa1T/lkkr
T17JiYgIgRRK43gbt6E85GrggBXoQy76BDyGL92ho6+lWoraKP8f6ciItieWLAlXEyXQr0kadpmg
d1oYspoADwtlqqMmygItQR7ePqxSaIcRpMlMkFafLByUvUaMb5p9FTqj+9kxXfsyuOU2c+MXMnrO
/hZApIQiCsePECe5ynapk6sIwEh+qgTtVMIGdhroEWyMBXsq3HufnDwiCeSm0BsfFlMc/Uh5ugtK
obhI9uXLFT+SV9EBUaLRxNbM/srFRQOGzx3urhFRRJVrNof6y82HxcAdk85XPTa+dmMSn4wxgEsV
YECeT7VFoonRiZuDGj5HXfbkKA+ZGu6n3TdBL1wCGksJvn20NRGZAkzb0oE7BY1/JcjiO18JGBW0
XFATAXBksefLDd2GtOV95fPG8x88g0YosnisizfpjtL/lyBd/hTx0EjlFGRIUqxgSUMIl5GL0vPX
gAZwQMSguvcUhXP/OpAIQq6ZhCtykbE2ipyU9jAnKkkg0JpnQR/cxYgAPnJvH2oziZlQGwU82g0l
htqHdUQvUK7P1wHRP1jzjRnC0ZRYhyBwRyqKGjSPX81TLimnqgVHPADK/gPW0GaCqszglAIA/UI7
0GlKHiFSH379ZOs0viir97QBKoeSorFBO2wkpV8PofXQPqtI5N5l2tMterkw0bfefCFrtfSoXwnw
JrK0y0JxGID0ZkbK7LyyhEhaBSScwcLs5wII2kR+V72g5P6VejmjuexR8Kv4IIYddNHheXY+NW9D
EtaG/C0z+uZtEwlQf72mrAGHXsM8kn7qlveWd8e9ns0F1UHmP2ASghE9vnBuMo/w5/p6N1YzKpy8
l9yBI41luayb+MTiAvZkqmW7wWHQTc40QVipHktZ3ZzsV9vYea0nWu88q2iK7ybHqAjuPfm9XBbp
89eMKWzH+ADsMZA3wJSOkbvxEXkhwryl8lkQNApvL8OG9Q/FaEAqG/Y8oyOY2zdwGrT3lWU3cHxz
3Ak6gZN3gmtPgldUVUQLvAidpUS8vzAC91QifJkiiMcPfoWzfEUga0iwCmZgN4PhNjswjJB0iMA3
B2cwCMchaveMHckFyD1IJMAL9yu+V1KpNshEM/BPdfUEFfZYfmQO5E2+gmMKEvZAbj9PZBcCmhCf
B18TYHTgTc+vX9CFCNpzO8BVNBDYyvkrynXcdQ5VDLyH/A/+ZEqc6cOs5Ou1SAjRrQXQwdeCYwGv
J3mI/4HQGC8gJY8qLWerWDKB7ZBwn2HYYeCQqbNZSkghV1juAQZzqq8nBov9Dbw11+gNavbQ8q6T
60TOj4xh1AxPkVyBX7P0EQOLYohKDgQu/OvevMrq9LVjkWt4cvWQ6cxuY53rJDWbg/cB2ZCj27EY
yL2VxwGs1MOnMcRC8HBT7PTIsQQVJY/tFzIKNq9LfiNTlgSHJEpgQSQz6XQMfZRtpuDqPlxO/E2M
I2C40rrdZr/iSAn3UN7mAeCJWJW9gci/IRAEuuM9AWTEA9mdZU9LAfkIpEfCxBV/4RArXXxKfRQA
pAQgYajAY9pA9fQ+/XMSEuDBQPIoCPAduCACJYAzGWpYX/EWoFiv+1J6Ajm5D08hwZnXBEkSABlq
3BeMyQHpUZHwBdODcXYfi+rhJpN6xMWn40CbvqA+BaaPJIfqBPf6V73q5sOs/cKrXHljeR6mPvx1
M1d4ljzzOF8N9caF5D/FCDGRMoYUSK4MLimZoDpLSnTxpQBCL+/rDeX8Cvdz1AMmJYUyVF3YMV9O
X4ChXa7O5VtM5IO2f/JphcoMRJ6ahVu2vN3XABQYlASLxFK8Vn9pRkdXcgGusONms3edRWUuiwRX
aht9UjBzPz9n9Az5QY9Pklo1ER5qrKpFcI14loCc8PUSSI33yaokN1NQW7PJCgAGIHwe8gJHUgiC
1RgWZy6HAWzD+5S7L/cfAKi7BN71dHRfJB2QBECOc34NR6ehvAQwMKnXcTz3r+8en7gRc+9Pfgc3
NOCVRA4CILpyN4/BmWi6Jh115O15tc99ytpMAELRbkeqIYfjsxuQrJCu4IEOxGL73EQaRb9zZAwe
DNToGrXP9ke5wFYstD+qBfog0ba3e+NjHz7QH1zu4dK8WEjhg/S8xdveYXl5F3yCPdf8FeWzF5XU
EyT3p0bOR3bwIgtCJzoyXHBmCuUuYm9Lliz5MVAm4iMZ95eE2/l1f1lMwt10hwmu4MOkXKUzwpfL
xA2CwONT9pLJFZTM7IzSeRVKjVMSX3knwcy00h72qvfri8DJBFUiiZlonxvhanF+AVffAdWqgbAB
phdvWMQRpRNs/SU5xBhB1HEdA7Ov4wMa8a7ZRxKVLx+fh3idd8G9ynf/9zglCog1JWw/Fap4dXIN
7Mh4kxF/8VWp9138c7Cdn/wmQAnJL8ZqHy8Tjrda/jo/SrpzmTx3//iym9pMIiU03rQFLwkkTxJD
2aMujJeK9P+RSlLPukAcKVcSNbqYwn3AnOJvcSgBhKnGF8/IQAoFWyoJkmrL2NLdgvhK4m96mgRI
FXAr5tYPlT79b00oy9EVFTgdZf7utxLa1jDq1Q2TtGSbFNNyfMoeMbI4KQyQEZbu8OIrT306QKgv
BwIcv06PeT3eo9lVe820mV5eCEaxC7bIdxfV+Da/zesXBXqj8rmd2rp3moM6L7o0aDEnwOW5Gm/y
U4a8+H5pBCh5nEb1qAsXqO4j/6XM5I2gidoDtooRCsUP1+6xEabF8DpoBsdeRegyQa+OlcJNElS0
wjfZsJy4wj/Hw8u4mJQUjzZsw9fX3ax93X2sn2G0QDD2rxRYc6HqFJP2le0XmtGubw6g5x/6SloO
eKde1W8HTnxFfKyeqa9b/kh9qp7VV0MLmz2+CShlebvnDovu6PAsEgOwishfZt1Xc3AY7YcIfMJM
Og/o80freJcUWZGV05qSwZ5CMh3sOURHfmYNd4nyvuqhUz7aZOuVW+ZlvhmrHil1tqP2kimJwKaa
7JbU0yqv8n2GrZxAs5034cwCPESkwLMWxZgn5Ifpkc/n7MzzzmNEh5MG/sGZPTJRkqLx7nHTRzp/
uIMCs5tUkyunMdmOdsMVO/WomijiYJDDnElP8Lg0MgTS8HGRbtOK55z5bOZqzIDElm5opEomXDB9
Wcw0+TszNzLsIqxx/eSMIe3ruZ472RaiRmF53Rwe9x62zf2EPYm3nqwn+3TnuMXzftZFUIHX50Am
xtMK/9+hMbimVg99tgiD8j4T5RI++mr/lrTRFbrRmdWQU2hmXyewgawDZwWzF/rBnmgLUqIOhS+E
AOfG+8QHaVzM1Pjfc+Zv4EPdVhS1CwlfKKLS8PxP1blragpiuIVUnc9+CE7sEW5iDPzM4W7ujLbx
4gac1/LVoTo0J4+hBTHm/nl6uUOpoPP92X27zVefB6aC74xwGe1tk2Nc4TgmifAlU+bNtBofsm2u
JmbvxNg99k5cBHu0nq6GndGFWs30llwSmFMjc7RLVhPMo4bldJN1yCYRE5zbI/SIzZG2OGLwkVQJ
agSjfVZAZWJv6+3yLrA8h+4RfKrc/OHqWH8rqfz36nwHH4rudVfl6qxSfbGfKnOVTGdUzzAvEaJd
Z3xL0Sgdb0DGcKbNtChxDaTH17y3UzN5xMfJ7rl8PszKVB+j4NZN9/POCILV1VstKvoylG7Vnu7R
HCtoj1yz1UCZnhhC1QRr5JmRPXIla5fd6Wa2m6xUDxnk7TOGgT+oXP0NZfjbIPjWItF2m6NzldO8
9UtYT8W0yuDa+OvjpxQsVM29vDygNNpCIEpQTOhth50MJGlfe1F7naxM28G6b8VmVMeQjBM9xe0i
dYbHuZ1qcTWDnVfOzv1D0h01cwQ+Yb/VVKVHyN2kLeeMPNrkMrAn6mKfAKTso30P8PDBZlZkZh8H
kYFMjv3MXlqZ8sO5/ykHQXcdqjoscWy1LMTrfp8AqrJW7M1uIxPgGmoRevZUOJxdsJ1up8f4gC7K
miV9H66WNiBaKZRJmR27Ahqgc2mdnYOa/VUiCokaDjlwdQInAgsCoajobyOhnf571trW38AwjqEq
4FHQY6QB//tRY01THk213DPj9CE+SwkSQwOc3+e7l820JtmikMkGtsntIYLgpuuk+rA7keS5A6mt
S7k9uyao9WWHPgaggwb21zXGBKzP98xXecCfgv3WGVKNnVz6BXuqPXRG9Xwztd/WY3Nxm+9hVZ2y
JodVNTxPhOZ6SXe9/1F2ZkuKalvbviIiQBDklL6xF9sTQrNB7BFU8Or/Z+Y++GpZFWn8u2LXqlUr
M0GYc8zRvE0a5bHmnpZX/hu+A33oRYmB4MoagO5x3XQo4c8zwabbr8tvfbQXhL6Zym2ak9aoWmwp
dmiQaBD/jjGNVTWkxRWCwR408dnrwAroeKeoGFzEwgh20SMoY2yUirmOc/3wju4Sg0RIlvMmpoM1
EPw6aSgTiTvBIzxFFdOCG8eCRMyvh2aAh1ZU8um2XaTIe9k67aW9zghBZj55OsrHLQR0YJvBEWtK
69HP4zyuhuJ8hesb4L0bpKEeYgjnV13xhXtAychx8FjF+SkeyDnax0o3j9t43fAPRnRd1UOuuFdY
K3xSrdVKtCLRYg+hDbqGBZEDt3EGgDfGfXTEHCY04LbTcO+DNGSsT5s7wJ8KML+YRDWeTF6LEbfo
5FkfoRLsHDGLEiWzyP5Q7aEvIAbCfAXrU/xiqs/fF44QylmmnskXGPbXJW4N0wR5yc0OZ75ep3Ku
c7PPLBTO/Z1g1z47+6k5zqcaIxS+Yrr/StGo7KVLRAR+ouHPEHpwPNvPDZzcYlowINta6BnhkAou
ZIpG0QNlRPtES3S/gjp/HF0m10kRiWVS9Dv0/PoIMg8FrPncB9/NiAztorFg6sHgS7L4HB0mUI4L
2M+PHrsS3aNE4ZvRWh5gJnTt3maHodGyjuR+t77ASDCqZE0/mRnyenLbWPCDx+cxk8UYB/Qcvk2/
gkFIJ62CXo2icrfke8v+eSxemnjJRdSel71zD1VOn/K2Ez7j0+DCcj8itQKWy9mv1E0OF/t/ROMc
XnbJVIq0bvDc5KtsdO7dn852su3wlOp5urzHgqCc964B5kzRoX/qIx4IBvsZ1VEOIhudpFNwii/8
wix9KI2PPSUWnLpzLxsVFN5xGgpNvyMc4xw2A+kUpfPsOJSRlibLan6yLUWHGrMdqw3KG5h47PqI
b1BLz/iOikNoz1llI9Ge3GfpB/oPBayooREZUT7UF/z7rq9X0Xa8T/jCcTa8PknP8iE3S2DhgvkQ
WjDUur400mken+NtX+qdu1lymcmLZ2NlSZboFNrnbp6YI3lRdMsuo8nuLZSiXVD7yIYxa7pAYoII
feIIb0IqvE5cDHROdj2oevfebXCNdOo/Y30LL3wq0CaBXft8NSlWPhC72IA1LL67/DwEKOrFrZiz
ghpFEI8EHbD2O1AuzxPyrMFudJ0yVpwI3i2SEcaQzDAdI9VJfOgwwps86LTNH3NphzG7y8xvsv0S
NGSjCyeYJFDvF3ExF2TsXVf8EkSX2S02l2IAiRngzap7Whf1aa27i+u+qVt3QA/3vrquxo+kHJZD
8ft9XA6v4/LzllzG9/4j0Y92Mbz3i8/rWKUzMvzf3yOsXY01TIqGN36J72jPbkOll8atbqs7hROV
WtX4GpWyk9NY7nHluJ7ee+cBZvR+Z65AL7aEO5dz9o5OC43rypdjaWjwqz0s5u8kRv5ZeXU0dBYE
1VjVzZc0Mr9WknSszGMXIVVmAfduFTLhSFDH4nw5Rnt4GM/4HleB4Q4PFiQT3jGNjQjw3OA7IAmm
gOwEd//MrR5pkxpvTsz2v+B0f97gyzFfHrRSu6QplYov+/XHITQHrR/yyMPtIdyKmMO+f0Fu7eYK
rYhDuB3CigazFOjgGyhpQeSIkUQHvtSRJGc37tBCulJpK5FO45lu4wzN8GwLfuY6e3TTeBe9y0YB
uXKqv85H//wQL3ladbvolbTjQyCK7mf9lNMY1uVM+tjXjorgR+0Yi9vsvIYH46jwKqUJANWZQtau
To7xMYYH8Bwq/JK6nX65kYaX6bUnyMkUUb3H4GdlDm/sSGwMpzhDjhSRNJAL5H0l7PT2/ccavwwy
gRNvV0QkgOFTiszhkfioxqaXRqchhlwAxwjkRvBAP+I+IQjzI7ZDc1DMttCvqySP6xCxbWjcKPEP
OP/7d/QyRG3cGSJdBDVBJ+xdqSDH1dzoX+ftcTPMmGqGNfO68SnudAXGvtsaqv1TXB2t1MsoDZ6C
UNxVaULCYym6bYSGmg+BYMpDY5SHClyXOjp2pV6b8qP1saV9vj7SrKPDv2jTlKN+bS1O69NaXxyH
2VLu6sGBhOG6tw6RFl9IOk78sxPQ8yE/rfxTb+dv4UJ9SsMIKVOJFt6JbXb1tfn6QQeFOZvfQA3S
3bPLNDjAKQ9SXOY4geiI/J4S/uiq/LE2QFqaLRVcKvJvsiaDmv9vRrhvjmfpeWi0xOkp3soDbZOU
vQS+Gz7D8dg3bB9oAHpqjVAj+B6pb0ol8eN/ufwrXJWoYN7w8q0GLR9UHMM53VHZzbn35mO+wH5f
P6b2isaujeYm7zTxMT0GCEkivKatLn1qXsHDGr17rq9KZn9d8AXxu7+qaadRTC25RTPM3BnYQAPe
YEaNHXXyWPFbGuYjnLm/nv0hMDt7WbvrzH6C+8AW8TJtaP6aS+5MgNtmvz+N17D71829oK6Njvk0
OgdVS/YWdGGUEvze0+ndZgg+OBtcwRHdGI8r2kscn7Thu3XUpaqitQ9c2LY/VTrbKFH9flM/7Kjf
lsILMvtCydJqqpaWSAG8I19MaHvIk9/wxWYc4Y+9pBom1rDbtabFcO3mSR+kjA3eQCBvZmJEv4id
eBJM7OVynne7T3vZt+1gNPr9PlsvR8JfD++lW1i0SvSE0DFiKS16jEwHyjwE+sH1bBjRAXifQfB2
Pb3bp9pL5bY1j7uWsn9qydGKoX9rdoJTfdhxLOvD6j4c17YjVCE+g/jz94+rihPut9fyckQbRnVK
zWNbS87u0QI6sVqBlDh40MQNXkp49sc72UIBQ7NcIkVgS47pPOLJwQ8yB9X4753/5o7evoCXMznP
NVnq3AlZ227PoR4aAGO1xs8xbfaISQYr4h3p+u0lX6LkOUc6S3nyzmOntyoxns+scccZ647Pp6ZP
D1ANZYF3QUQVS/6XZ/8jzfBHl+28Pd/TtsZljxZxCwQJ1VBy85MwW41B6/qu2476a0jI9qeRxKPD
CiFfa+S8WQFvYmf7JXYaz+PZMGvu4mbHjrcPCv8e1HOMMsdfeAZxH5a7npIRiHmNGT4sh/G+bL9R
e/lZ4L89i5eAWj+rvJafspa0rdhZkCoOECE2GcFiFF9YsoD3qDyiTRL6vBTVBqjSXx7W/e6638ab
kETxnlPE7sUcqxWwON8Ghjc75SeX/ONtqU2pnzBA1ZJZb4Fy7vlnSHzyBLYVHL01tp4j1z0O1yT6
3ANjjndvqvWCBX4NTW2xnv64A7muMr1s2Ktxjx6UldF1YGI93tu+u6RjfrGYckUTRwqdz+u7E1YE
oL/ej9pCwFA3cESRX+NEVkF0EomEgE843qAdJKEuARobG65rEZ6+0VcijSCPGb1ZG/8+z/649ktE
qMtOqzRLrl24s97KCKizEyu0XAt1/b5l+Va480L/g73aCSKODEJEbDhv7qL17gm8BIlW077i6UeI
RmtkteoNSputSmji8XfhRK9VN5p8B7Cg3+zPl/T+f2/9/z69IvbvH289b9JKLi5cd9Fbqd0N80Ew
0j/p27CDSo4PoqFrR1MmagIeS3xmj87eyRGo7+7iJUo8jCNyQnveAcA4X2APBOthtQGRwK0ELAOm
ku5wzrSy33+E0eTkf5LYvMsiWv8MmX88jJcwUV3uDU4H2i7BNxVY2sXSZmcs95ZposMEF5MU6ei3
bWPNzJymHuR+98YwP9SY3bxT0lL+GRFUTOVNcPv87+Vm9scWSviP1i5B7xQkb3ewARwFwMeRB3j0
rCNbsFSKuXJ5k0up4gf/vRn/78IvCV5ubhtNKh7i0F4AL1mtdJuS+uDko2yUDsMxyJa5teyvOwGT
/4xDM/O+D/bb3EHs+d9u4yUe7R9yUe7r+21g6IHSDh8737gEBV4Ij0hKPUn9xvawKVcnMEZ11bLy
8/qQe9lhk2tz5RrXMHvMHj5j6QWd7/4dVfonMs++fAlk4V40LtD9vX+f9h9pPmguboPqy84vWsHv
++vfUfWPt/iS8HXyi5HK5l2s7LNAh5H2raAdkICFPoNXsuPH4mABkZwGo98v/aNS8dsDfMn69NM2
VbSK93h1nF6vtMg78q/UCb3eIv40nc/Pc+A4nhe27u7R9v0O0IzS6y6X9jSirrFHpgBjl8Fo9vt9
/bNq++OJvMT6+rLNcTRiXaMMBpRoozvp5OhJ3u9XUf69l/9vFb+E9e3jnKfPC5dRTSvrr+7DDw+M
Wq/xaC0ur4DLf78eviz/Wq+GIUOeRF4cZZX/RtJKM87GbisjNA9qsmgoKc5bG18+8cpLaxCGkts+
0UP3vN71o9eDruUnAyUZ0G0GJhDigkNr+8t0n30Rak6NxZkDcLfH6MLydOB3o410B8QY7hyMvWBB
F1aCeWYMFLmXhnf0Rip6XVunDhJ+dmR6AikGls4XnJNqnoZJuAEkR5kMgC8+T9Ph2U/2LvwXUGVq
PN5O9l/jw3x8Cp7+xyNz50KrCgDb2btbX3IIK4Rmxxy7PgBJp3EXiTTsoyZdgV/vtxz7smpZU9Im
1/L9Y9Sdf+iJ3+1wakaTIKWpdeLwvjEst42d4yATQWeCITag70owBUaAKneAI41QNwF6siE/sU84
Ge7WLzl21B+FomBqk4ykng+eJopyR1A1so41mujzbylkFIuUvKWKHwOtfjRCCNv//SX/IySr7ZbC
5I6QjNvWy2bOyyviEFpuDv6nXQCJq3V8Wmg86FcwSPmbMaH6j2KRjMhEyRx1Z119lXbLrkYrM7JM
S1Rwvch0rS5g8TgXRc3yg7XrACqrYMAuKLb7lW3naAal7qjjqqHy+ftH/2mmvEST/9zMy/I+32VV
P2jqc5DtAoTsW7ojN/iTO3g57Gc3qLgPCRPSGe62lsrfFTfN2muKZZzgVORDiUQWkeKrBmX6iNFe
kAFF70xvrTMu4qvWAGecNKYzKAUQ/m0ZqmyhhS0sg4/P1No3NGozZFedy/1N/mP86xnruH0YqD3w
Yo2XU4ZNi1LJ494Mrh9tqCdL86MtecdnkD9QeIfXikpegHna6UNnPnhxH4YF5ThdVbTQ+ZA4Hh4x
97RPRdDBAeEIN8gRmt+5V8sOeh67h3eQ7JsU1DCckI1JnVvjnx/hDfU5ZKvOw9MzfKD/1TgFHM+v
qrEvJ//Qik5GvMd9dCQr1gNWWRrt1hhj4q8EzXk7ueAzjiRie6Dg8qf3z+2BqsRPpthQFnZE7Nu7
U0y829d3D0tQI2qbuBz9PMQ/kkRFPl2U1r4tDzLobLiM4Upwb3otjHZ+X2T/OBo0jLkNNOaxdfuf
5PIf19lqivQ4GVd5cDxEUNzoh0tfJRSc7UoCydW8Cdmv5BWR+zLOVpCMbsnM43941X9cTn5q11JX
rhK9gKIJC1oUAveNACEgKbf+bMdPS+oLkspXffOKndXNc2vIRO2bhpZtHuDLaVZ32afnOsG8pPf9
KXmjycmNgpNPjaB+fo52U238ZiOq/zhnsJBQTOz+wNBgjv7fc2Z7TiUzVa6HxCT9ok7Ee4iZ6veN
uzkIF9r7zQYd4mW91LtH9UhhkrqpNmq/ziz2kTrGo5g5GuIFnU+1jzvSfSYDPxw85vt5B18WZMre
tSL+Cps6VgY/guxIpqHH/nLib3d5y7i2j/JApkFrRtWxtwP5jW8K6gFn8Ci/L6LXiQU15H8v93Ly
E4GQA3jWCr3A/4XNzckZIEDm0/LYD/vT4F174e9Wy8sVX4q3XH9cT3rGFdFIaNm9hcBNe5sKDcfk
Xln0xENRwd8j9wcEvTtakRlxYERBcAtmwe8fv/3Pp63oaCOgYKOj7/bf9VEV7arzhNOWFFeKaZRZ
Wldr1XuMcfUpLCWBiREnY23ZkXBFc+6BDDsBXJ+2c4ZPf34/OgW0b2vOLD3ngV3BvdrfkuglHytr
dOoxCN8AE5PPDtA06IcWFqO2Nt5+xdn89w/ydx2iyxp6WCYEeXqi/PG/H6SoWiZqSXeaU7RyveQ0
KXyeozre+8NWQh5gTeXgtPoezRZatIjL6DPzmuDNbvs7f9cRAsK1RcNgEzso5WW3yebp0G4/t0ZC
EpZbg97eWiyEzCcSh77APBRAc7qCGTl9wHmkLv39IXS0vw4ocQOgbdooDbbEIfXfpyCnt9x8nJ9y
EuuGfT44KRA0hBmsO06xDpteSnvn9aWCMnb6vGYxA6ElEAXkiqBX1wHKnaQKLWQZ0TJ3MGmjCADH
mTFBICu8wmpiXIxgrv4Ykc2cezCTWSSYaALnz8Ha2lsgBjc028Dj60MozViq26Qfe0CihptRTuii
ejjgFwreXPGY6H8ZDC4f1vPsoCSE99vO1SUwx3YDzNS5QcBKAx3MbgpwXViO7hAKfGgsxMMpPO/6
peHKNy6W+5eLW9J3Q50DcAlO6xy0D0uuffX2dcAJ2K7Qn0ek9Gg9YTwY3XusGd1aDYQNyC2zWtAI
5m1CHhKd1OdxR/FqK0wuMHFk7i1qSVYjjfW7UJM/n8YZSccuHh9tfsIRBsg4uWph5x4W2BbqS3nn
azs3L2BNMAzMILVwS+jKn50xEu3DXHhSmX1oJcswt8KLFj6tEyLzaJPZ431vvNftuxqY/Qx6WWFB
chlqECORKrV4knzrzz8Ro7Y6S6pcif6Hz6M7+oYajOmUXtwcLoOVt+IEYVgtpAAAoBsmHjfNm4A5
aantnipbvN7OjsvugEZ7EpIccFIRCHSYlwbJmNe+9Q6TZ+6VU7B/5O2WCpx0BZ4EQs/1Eu34D+3N
VbJxwTg49zk8/q8jPtnQVcDshogUZC5eaMomvbu7SZJ3ugzCEjS7iOJi4idbJ2rt3LvR3j8w4P4Z
BeVRDfkm93ZeUdtAGJWYKwMvRtITuLyXr/Z4uUCRECr6WdQm7OjIxtj8JKoTRd4kSUiBf/DqecKH
hkgkUC7bws2sa+Eyaqotbhg+zNZKzhovOAGs7IT1/DDhX5vGBw/Ez+bLt5NwEPKyuVGrAinLh4ED
3+MF8g6gN5CyWWbhH+i27ByfAZt6djKwHcBgTkF9cbfIzeLmZjoFgiOPLo5BpysOh87c7FHmXNYw
ItwzNKdllCJ2aFcCDVE93Ia815qWA6W0TnAAnX3uwho4I24NRKLNmb3FT860n4foMAb3H5lflV1M
CCd9JsjzgxhTHXY90CgNXjvu9uxmdlT3UZRfCBr1AXYdZsMRRNfRzg8ekNKjKDvZGPtJR2etZh5h
8mIZ/rkrjejgAi9wGBRG5Z0/M29CHn4/sDve9UgvJ1MsnsvJm6Ztlx9wQhcaT1SIG2ELtJ4Q2A2a
SQSgBeZ95ALFnsNxsaLp5IBKK0Rm+wHr0pJhEnGggP7yYS1gI+fIR/uCkm7L2h4CXNFSxBJ0a53l
DqiMculTnMainnlMw/HFFTXjc5bi8231D7UDg4jel2n3y1AlM35aa/gY0nlifIF+wcwiI0rZGnUg
z9kpUjFEYKY3qFB+BbcaHfiQBncHXkV4vdV0840Tj/ApWvqdOXEGLmUsJuT08do7VyUaQW/J7D0Q
K+eIAx3ODz6sf0i7msVTPnw1GzA7/Knku4ZboIAZF5VCMTqaP5DbcjtjM+wUQn1AsGm0Mobw53+n
Y5qEWwpG0F83QYtBiN8eoffGOB8hjeHoEQdI9Nuf2hhm8LVw1BsLJbjxtXUEldtwd0TT51SVv0/0
ZbazC9xUOea7je7nFaGB1sBQRTFW8cHwQraPhS/4xVdB98GooH5Yn7cNTAj6ml/nip5d7iAtgvwB
SPXMaZNfW2UMqXpvfZvDiVwJ64BgFFBFP9iozvfNah0xxnKyp2PQrHD5wgavRoSOb/mgOnWxB/w8
Etvs56l7wPEkbi9PdvBdKnYwCbJJGafjgw1osqb2cwz2oWNKvKKpvOGdSRbPmmLeKVPnO3e+AZ8/
9MigCtwlI7oHGOKhInEK1OXONoEH7oxuVUd7MDuwGXEz53QpfO3s1BhiQXI8ww6iE2CVpnMXWg6P
0f1Dpf/mKAp7fSKl4WE7NdDvMWbGfXLcBdhkHrBi2Z2cmVTKFlba9WF9DvJ6IJfrOygrCKcyOpbd
oh0d9K4BUxc0nrW/Q+iD62O4n83pjRLh37PTl4P/JfNADOx8yo5qm/bdogE7a36IoRCqkFDw5GB1
ckRSqTGZGNbRQdhgQICDAAVhEZWHx2dEhIUJbAXB24mJSLz+Uw6KOyMbwWlXM2UQ/P9NSe5pvpd1
s3gyq+j4q93nSpsid+KHzBQFI24ZrSe2FH5HsmUv7647BZUQv5mXIH/25iZecm4gSdetoV6fCfKa
/oJESJRt9LKACO2dIuNMyK19vBFcd8zgsmDQ9Hc3K2tsbX1PMiUoWE9Y5FqbdhdtKVYXNEZMia3D
UPuuu6siSqCnjKX++IHyjtvVCZi4y3+RWnXt5TlEkAPey5YA2MKZ2ern6NSaOVn9LXShowB4KEtX
6nUsaeQ+uv3p3Z8cvkZCcsRcfjfxoTfRgyD3eEFr8EORncaH4D4WOh43qB0EAOIpAhToVhF8ktns
97Ty73HTf1/hT7fnj9K3c5F2ZVPxCsE+LBp3NTC9TdkjQ/rKabHt+m4ff7xp8M2k882l/27Mvlz6
JaF9GpfnTXme8bICAhd3fCE0D8Tdw68E8E7DXn/zWd8s1x+0zR+ftdSema6W4rPOepcuE/gN4ODM
8iVbTLeyIbphGG3yJmAjBp/vPq7+V73+83l1uicYoXXa7ZcOU15XSnFW0ttABb2FXCYsuNSWEflW
hBrBt+ZKn4/vM9IR+UyZqAiyF9/tSdVFa2izXz1G+Roy3Fr6vEKvmzzWj+/s6Oy02VPuGxninU2g
bkycPdqOVPWNp5N93W5oOCG5GJi7YJv2D7N6dEDbHu7AYZ1+7NbbtTY5re/jy+rwpSzl8WNUL4u5
utxvlKW6NBGroLb72n4ZCbbOq2a0n5vLavRIWovH4jnuJA98x7Tl8avakKmmy4vwRyOZvW4u89ZS
pYOsAKd4jvm9/8Ck7LHYrm+LZvDs16Mnv1rLZ78ZSNPbYjszV8+xNOW/jbSJNnmODnHW7aRhPXoM
b542uX7j5iettrMHGrc+dWlWOuq3cYk7Tyc/h3nhq8merHN1WBHmLwd7D1v45l2lUDc8peohn0sf
Piv8/f+vUaPoMcBSUoUqqTDdfS2ytXZdFcdDKUKggIsjqzps3N7m4lEBjcHUOtAgLzTL1m7UQvmC
w20QYCf0pnv5M519jcR/3sZLEGyk+zXfmfs6ETIiW1JaMmeiEaHf+X0TYT/5j3j7x6VeB8VXPT0Y
+OncBulUipWPqwm9krUMoU2K43phVBgu2ldqtSWkiPO84x7jbGvL/Qo5kcJVBg0mGeMdW21PnMbu
FKGsLLefV8cE6tMTAiR0tEB4QulFG92peKqYRNyFeaCQXycL9MB4XvgL1J++gRKhStAv4L4LovqB
5l0U0jEOZSQoahvk9+7pouG9p097DUph/w6Ss+3SLTdIQe+2jIJOAUJRJS8PjFW7p08Un0qLacoC
z9VVyRBBGE7hoILmU/e4KE+e3q1HFXIIY2Skn+MHfmf0Z5uB4uuTC114iAGjAuWSRfOZ29bVcDT8
Qqxycb/Yokod60naTb2W6txhNXxh0DWmzV0q3RJiJIjwR7D9YkDy2ARGy34cAaPXy4bpMo1kg6PU
dJTlfec3m2J+ezqT1rgFMflzZJqWkndranPvSapTWGhaIEOdvCPtKf8KYy0Nb0vsP/W2obx0Y55a
hQON1GoSc3KzK4/eVomogR5mIF5NXzCCZetTTd4sOxEc/1rgf1xVdKb/iN2H4ke3jquWETypH0Wc
8b5r2l86nOD76F2n8sck+6/r4RBMn0UYPLREN+aP623Piqmd7hxOgNVOR7uHqtAZiky5XmG0N3hS
ZPpC2WGo+vO5Dnjua/jcWGOBpoKxr85IEVqFG0CkB9H15iT5Zyeo9ce9vRwkR1VK1d3FeCTHg7WB
m4NwC2QeTMcY95ytTQGLB9mTuINizpYxHwlhkvgZmi7QwhF3tjOe20W27vGHyrAXRizSUYZzRjIF
aaQ3TVg0s//15oT1Z1vRYIz9NN//eJI7Y386nm5mLYZXs5JtBxL74rSTdHro1sPS3ffb3n14Qsjn
hrDOYbLF4m+Vj67Uoa5kX4IOmn3a1xAlx9oeKqRyN1/tHjySX1Ry9n0se3Ze6+tS2U1fCJGExzuC
dGqEYRZ7xk3wwUONhH59nrRH1dUrPkoOHprhadJx5g2GI0r/tMHsryvkR0p46vDQ0VhTZqfxfqlE
jQM3JKWwH1MB36c7KPVU68q6eloNrZ3ewb34Zqi7zbg8OzTN2XODWqOT5UFYpY2+mtGez3d2TeuU
ec/k9OYBwxX8R6O33TKZlrTws2ZK+FIgNEpjSM9Sb5JtWHmLBuknS0ZMAs64u332t8kVY0dfxrfg
6hnYWPD/K3NEA01mWxfyXC0YwuAOB6hMYoMNYfCyc9MStSxKpa2tIgnk7uR4j0wOeHIyV6ple3SL
qeKExEZGG2bPUpdAlgvltg51XDBh5Y+K+Wf7s/Gb8QVHKosSgZFl3S2s9uLaXWgCaxtnG+S5TIea
MdnZn2W0oKXZYB9RHB1D+Bc92twyekXE+VbU22n2qv1hWLtQQKF1X7ZZ36vbeKO3ncE+HvRWzGwu
Ye8wLCyvnhBDOWPiZjq4fx5lxIyupfPssmAQFbw6SJiIEwM+fe1cRCfGUhRUfnq7ZMVdIm5S2ZIF
R1+4TiK9BQEYEaV9f9EeEBIQzeqtjsL+ZrHFECh6MpU1LB0hBpuxy403cE0jGKV4UiEB1XiL542D
uXRnFSZSSA9RpcBEsZ+edA1PN1/HrKlBcE5BrcPOZMJZB2tiV27znjh4TFSw8lnbamG0YnPW3lyV
p5Ct9Yt9r/wbPLdbE5yg/WD7Z+Vbj6SyPnn1zZ0dEIqwqo+2hd9vBcNUtfLUbUQedIU0YBXB7uzd
rCcSsJiJ3GxO8PsH7Z7BTJMpl0HaDIWAUkZEb7BZvtLw8juuycTAMnlxu3t43AQpnY79LpE+Dee4
+fzUeXEPq0Wrwm7zNfVQQPlyMFp8FCdmEvYJsWEboewR8dvFhw7Al5iBE19zC8Mqx5kI/Dpl1GkM
NHtC5SF1d9yFfHdGjWgBtEODzUSHhYKMPg1IUbCiLpnfzWajYT2OUDWuQdZWca7NsCMne7yQQSiN
9+kQc6vbg7VFWoFJ1sxbLCoBMltc07Wqw1aKdhSJ7T19O4wLU3pMe1qiIaJOP1UlAlYH2m0YJaGB
CiRK6M2hTbcuLd1/8DZJrZFIMvk3oZEqXMSEPBh4fXClD/xjTt1F++MmHFH2ffXZP+d2J6pajvBA
BGRG2fpN0x1RsFp4D1K00/Rm8MIP1iNwSyj3Hvud7ydzO4AdwpwQ6wOYh/duGvVMdgXJk2MuFAj0
rJHC3mOighwnyGJowus7VmTrM+oJB1vb2nzbIelE7DNSqzM4U7G2s/42lPslN33vQpjN+nov+zYm
ae8U6tG5X90tdZGS503uH1ukEHGD0b95kHXpEkqqLXpZxUwlQKAnEkldfDUDHfc+c8Bckh8n7vsW
3XQr0z0yPip11US1PjAn0gD6JTMDl6CPYGwbW9uaJ0uTCuWp0BhW4IMmnamM4mXpXlpdrOV5Ptsr
Hu6uebO2W1dnZ3RsiXkt/ckR/aQ9okdsDUb0F2TvXQ16VMeuM7dEd69iOcqYhKauihL2memDS2bJ
n+V9dGg8Q7G4EgWDsuseQiLp+egQPYmn52+WVkcsJbc49SUMUXUHRw91IgXNqM67/Dmby4bHUqTd
Jm27J7pqhdfJBXJAPkUNjnMPn/5dWx3i9KCkAZF2B+QYDTTGMUiFmU6mBjWLhTwRk8KEryUSs1ez
ijM9uNhqjZ7LERek/UZyZJY1ccdrkUIHFNCT0sVwcl0h08ZMJ9S+Spa2FGz9B7WR8HhUQOyqoVZa
apK6mL+iPnmnOBnfR/pGLlz2XYDEtiVNj2HN+Vd2MZzFaiTE1h3I5XFIa8JH8Ro91AZKSY6QzhGV
MgqNC85MqJXhfVmB4EIaGIUT/C1HlbAq9ti1sk8M4m2MTot6wGkE+oiqUZmzJpwLr4Dl8XGjv4k9
Yo9FgNI2W14otmTefXr5Ssfs8qun9ZC27GNqema8rkIh1Vu0iZswA5N99KC8d/o6RUbaq4dowMCg
VD9ReoX/PbtFsm8WDqPQ/dWjPFRCZQnNLKTFmxfuAV+3u5+LtqFEIlS7u3HL+aal6JkTdXFcI404
gIJ+E/d5/UjXNX3WQKZPcQyBhwhbOeEQWYSnPnIb0YEBwrLTb39eUFHu02AMhTTnqbtfG4NSEOaC
+2AfZWL0VM8LFPS0WWnnowPrD2MHpxxfwgNNftPCR1ocxzSjaf4IydrkMaokT4rlcY0M0yhH5Tvr
g0HiKLxg/EdgQe2MscvRvfDwD11t9YhaETL8EUKP3tUrMXWTmHNAob4y/eLRTJFN6wN+l0ChZFgy
chIqDFkQCrpZJ9U2Fe5AR1JHhSN+DbO4A82/Qs+XZ3qfPtlPW7um03qb8nD334To7JtdwBbqXOyz
2DouRklkQOdWcFjoq3TFxu3sozv7mMT6Zm9zy3lyKXZu75DHWzk+MkbuceS1emeGj1RISFd8Gp/6
1aa7bZa+OJmIB4p1/2j107V0B5Nzs4F8GVQdWu94xAix+SYCR+qwnN8RnaeF/Wl+6swWODDEK3kO
9nRM1jIKV1F7ws0K6uWNNlsOAm3CvEOLs8ludPQQWVX89qjoHp727QznOEUJxAL9f4hac2x0KbPu
Z08zHU68OwaCIxldPvu2MYYqQn6RkKRR8WntBDWKltgEybGg78mUzP2yW6/PaEClfeEILiwpkcsn
O8vWcCsx4j6uNKAl4AcU8mD48IU92Pb4NCrelgMhmPP1xE73vNZ81vQh1CJEQtHDK7DuYYi6uWzy
6TNANtQDNjNuUP8fS8Pz1T/4ja+trtdAmlz4ftW5AdyVnbZiI5BCR1lHFsUmN2tPjiSMGmvmPJc8
JB7c8mCJqr3TJ8F8LgjgRMbbN3viQOAXgLsLVEVmd5PtVFqirYgaFrGlQYriaRvRvU8Z3j+je35G
xlo1vDRQLnaaOfKHOUJrKh08FrePmn1cLHUk9XZWu+WbfmdQLk5Q1duoRJFE2nKQYzNdM4Dt0Ekx
2zzr4tbPz4FkuCd6tj11iH86ORsT1kH7AQWOgdT2EXTGDC20J2kmUZZwlF+t/Btcl0jHDPRm5bkM
JBH9znmZ2uYnEfjOYmPs4yM3HG+RH744J4yM86C0kTPy7uFjJpRYt4nE+1lXi44Wgwd7XoAgO9ub
g6YrMW90wRUY7Gd0CeX/x9l5LTeqbW37ilRFFOiUDMo5nKgUrIDIIIR09f9D74Ovt7erXfXXWrXa
dntJCOYcc4Q3rN6rGrWzAUiddneQDt1Mjid9l53ivf2Z32Br0vUcMFszzoX12expmgTFJmTXjbTT
Y3SDX99xK91s3YAh0X+IWrCWRT9jEvA24tipG+ikiLkIg+xQFhbEUyS0mEvTGUCPi5HAJerLI/1c
re8AQnk9iiCG/1d3fzNcearPU4TFYqt7etM2nGADixw0IWCHHzFUvY7TirFpOLXlVPvMy/29c1vt
wQiYqEMgTbjvkilJQTdA+qCP6NVW2CZe6+Z8BxQFUILTEIfuzwUtgNsou9DhGyRe1O8yYQSv2ng3
JDARoHzZ6YqoUgOeKVGyw2S3NULHJW78GOD/02KW4kWB649fuy8eTYG6k0ayY81bFSGcidAxkky5
CLjNObIW4AWZg65RWyoNlREoXdTMVoDaespQm9OITTWLMJdsPuc7o93W65vBWnZ6vkmHXz2r2hJr
7mAdL/WJh/c4dKf5244v+y8C3ecsbtvpVO4KdIfW76k+lALl4fHwUt0UT20WQX49FicsStXv9Il3
QmR9xpzJuBoudKRcNygekdl3p3xqwjhLsx3jkUUDDDjmhJMb42Uyqi7Rxf6cIhYQEu1kLl0vfPU5
JNtDifANRnulXMK90X1ZDgzzKeJSL7cPXEeeZNyCY2qX/XCQkrBQVNxXWDJTzbVKaSqKoas345OK
hdva6AJ+3Ajmc9UKQ3aDCr50uK0RFWqRTNqxt67H9Vha1vOmQkq/RMv53gUdoY1aqcsTpsitxqGD
yryfAhXOrWiFWfKOWePyGdrXJSARLfHKeihB0lSML+b5AmuxwE0gNZXOjKm8iDAwZ1TtXLHMzds5
/bX5g5RApnVvPZAsz5x02GGWalx3dWnWXu9qNHuLuT4t6BSRPTrgjZFnAzAQaomUh/PU7UKywRuk
mVOmpkbEw8EJH1cJ+xf3+XAZBmgoHupGjBLH+sUwlo9zNdVjirkGQmU7vgFJkTPpBcEAMLB2RLRC
nlaecxDYV3XUZMEdp8uHIbJyH/YVW6w+AIZP1QcLyigqmctHHXGmYw5iqDH5ibyW1yWgjl6ripaT
4yPbibodUmmh1VonMIAGeNE1w4Qsu1VdO/J6b7Qic0PBxmCK5tqrZ3dQJSSnw3eDguFAJSEyY5/Q
jC4GoX9DeH5EBo640KY30CbhUp6otDI2T7K1/RC9oSnFKbtutncpK4zenH7iSPK788KrgxpxhEN9
YQe+Nt05ri2Lyqv696WkWD2E+FE25FEPu0iK5pjQt64zNcowM3Fv9DbImJQ+jAwKKSQzSSnGNz/1
CIw3N6VkU6033p6aTyO4mdDQXD/74jZtpcw9bdJZ4NI3FOnyRMafAoIvk5omAO0MvwAxhJI63DRP
IDiNMIgIumd1lnkFxoSAGzEO3sQdR0IEGI1QlhYJ6yRl0CCd3rwO535koqRAkrwqDtKGmeljULyJ
Tmgp4N89p/sLLLc7vmIjsGl084lSY5AdMGXvkcaOB3JQ2LE/ufuvEyCWQ7h6DLSpeCnsZiqPGHhw
1iSmIfnSHKYQuthqa94eUfDwIgQoBB97w7doEZ/vA1FrrSUzzYiOXR/QFeFtcB/0GhrKXDzxlX/R
FXXVYUXTZpSsPwKGDvy9Qs8Gv3Ft2gShhl8jejqpau4X78kLmEPQ0cyo3wRoiiLtIo2ZmiD8lRh7
Dyjo6LYm+Pafp+dmj5iL7JJb2rf1a/tOTP2coRcAQFTykqcjsZiKvhz7dWh2UHxGBJveS2hK+MHi
z/n0MmQvASqFFj/JSVQntNbK0I4Qzg3NFrr1MgXKZCAV5CAkrZXF3Xm+TJruJUA0jlP6DGzWpUgl
czX0CXcuIUDw0I7FsYsQUP/dBOpIm8ngc477swo6t99gboYgcofyrv23NwMB1v6ZBnf0ih9upowT
bIC/Gq9aP75S17i7/D539zHkT/BjRBQNaaPKqta3ObEDPSFCCUqga6Xj7UP3qzPTt0oTsMirNWpj
XwXhi0BUGQVMK/uKC41sCKQJgIPAF9UUc+YJFaMtH5/Pzq8+mWfyVvhf6E62rjKwGHwWpl4ceneH
z6RslVf7El3a9SW3nc8niKglX5VRJhJ8Rp2n092qgLo4KRiDUa2hzfex+L+6jQsAjmvTtDaXB6EE
CI8PA3iTr7XUEnUHPFmOKE4LwbH4wLd4c502LaAPyjXheo/fCBIJSx1tSm7LshV1xFyo7Mdvl1CD
YFAnswmbQM4ISlHPAfbFDyseWO3cxnxJnPugBIXLTk4HAayFA3Tr3hjRXK2dkpiIYLnklISGhxln
znWXKwRkpw2YCjEW0Dwjbpsox+8+MicCiAZvgdpumC4f01a8STB4Jd7pSYz5yh8WATvMKBf9cE4E
560+63COManWHgn0wFwQgYB7BEM+EnsFCeAjBjuU+D4AsI9RqqOSLkzh8iacA4DR+EJAeqWDMich
m8sqHvQMbcI6AlG8N//Nv558fPBqtCJSj+DPr5A78UOZJS5h+UAZFeEhADqu23JxeMEo9eVj4705
KXbck5zaAR9UP21MLfUww9ld6eSwKnFecXma9OJ7bKoM/OQjKMbiAFEo3WjYq5LDO6doiBaIdw+R
4YQE2bHfk/uy7keOOnjO8i5pP3c+KOFMmPAK0sbI5iWYpSkQzqDxOP84LjkX8+Fs75PtJ+hl56Sf
uyxrj8j2me1S5uB8CR4K2f45hXlxfCyrIyuTDXpfNusXEx6Qwq2DMZbu1L9mdPzM1NIwGGMxXnud
sO893Eb7cTSidgZrerix3zYdHvn2Oc81N26cTgCCzFPpRE6bXYyw61rCkqU0s2WGlPXyDkGiNNUt
E7C+qlgohVzHFG37GZSJUYaCt43mSZAswyDNrALPgiVFQJS3DKLQApmUDDnk1xqtw6/OJGyxVOr2
td6PoBLRLGUVrfd7wo7xRASMY24rHBPqbYwCCAVvl/bHA/4fpiZ1ar5bWifFTPZVY4sSBfk8YwzX
021lLXDI3YySx3IzsqXi3f7A/HattqfQ7/J55tRBn2VPchJSl3EUvL1oCD6Z0e+7T5XCtO7pRcuy
3xAOumbx1aLXvkQ0xOcp6szDLlXisQCUgqUMU6R3v2J3sYFuRrjrYjE/ltYlI+9xh+b0DsAb6CNO
Syv7A1VDB0o71O47t3ugJ5fgz9jr8/qG3JG4fPDCQr/aJdN3v1gmQ33UYSazx8lBw50FyHSz7B7V
xkx2nyGNz2qGfCrSxrhPy6Y+xnDyQP0LqYf2U+woA32TWq2gsuRUZjIUAXldEa/usdzRhUNEGDFf
Oo2WNtPPDnkzI5bKAzJZ2FsBHXUSFxHnHpgVyO5PlWHXHYdjPTG7qLpxGg1u/WwEdoZ39/ZztOWN
a3vkCePOEA0yLq5PeCU03pxsHs41oJOMux3OSkJsvGmgpqVOMpX6rSx1ikiz7ikbLMTQ2745+0lt
0LfbEeypPFoE74SNv2q4+gOFDlBhA53w3qiwT5QVyAwReR/T3rrFJioTWoTjps9JsvfFWW/UGSFk
MHkdEPWd1uPPIDmXs8SRB8hVtq5TQcx4SUHQupU8f6HX1FBuda1PX+4rhzdmlcv4CxysSjPG1zzR
I5sihBBRdJR7JhyCyrY9o478ThcM9LE7SY7liyybCH5F+ZKfg9o+1sF+wCl8DfTJdZl5V78KJGAR
xrU9tvZbdbZ39HlpRRQYE9WW/Kz/PnMXwVJzznGA9Igp0iRCF/i61OF7f1wSB1OzORg5td7b21He
9Yayi6Pw3c8MHnNmKvPuHAPzNekWoY2IjnyHttzPJf/VMTQ73aQc+0DjBteBMtcJpD0DS+lslazi
wdUVRyjQeerudjMBg7jyTFqgzG6vqyBcfaZqYj23rAMPiMeZ/K1avyorXL+32Zq4Q//9eF1WfYgj
nHZkotAg1dz9ePsJGsVmgtso+Wt2RMRu3V1cgQNc4S2ScgetjQYdLTwE6I0iaVitia/K18fDFYBv
i/UbC4Vt+hXOZYCT7j147Wj3cDb7GQKkjFQQxdNAViS25BXG7OrOEotWwEzE5YdrGvbAQ7+/kHJJ
rALzCsLqHwGyxnjCXJDp4dB3QcD/Pu2MqAy4mMpnRIVmsvFygZ7lwYPhy0B1XrMaIUKVdPwQ+fS2
6009eNLlq3zB1k41LhghnjXkvysqXlrphw9qmAJlIEKF6ag85LNicDOLMUqDM62wHl64xX0EQ7N0
1Pr9oVk8JZZjEvPpP0eFn2IL8IAo+rBvc9Sfua85arn1sb05oPq54EBpaQMVsXCcuxL+BQrJiNEc
P8frtDiSUVDH8UD6HOscOKgwkmfcd5yTLTS94czotEkeG/bNaIuJdVsotqaQ6ZKDOJpHc5pWTV9d
sxHayIC5jOTwtdxXAZszOJtFaHxvnXFBV/l1uLIsD7TZz8qKOshuZSlJtjaPkR7U/kM1qIAEZDqw
faGjSAILCl4IwXgvorHab+1XGHBYrb+biMtDl/XBiHMoe+Kg4DkLuCrIa0SEKeOYB0rTdqxDVtO/
OflQW4uLZtHgUIFk9uxDHjCj2x53De1ECY/jj/0exe2wxQ83VCXTBLrtx3ug8f9k83em2uVzqA6q
TqwRsXkqvOvXDawsO6S4IOGmFkZO55cjxUSgm2DFQM9N+qIbrapg76gu0E4sCaQN7Z9AHXZWNUkw
imVFDHil08Lg46E200bgtpHLV4MSwy9lTMcR0fneUHB0giCVCCNylTEO3cnOkFJHGb/PyQVEjCIa
MY1ZJuYoa7Yan/ZzkIBcp7lKhEdXkgTY/QxjCxDOpccEhredZaOMwRrNqS4RI2AOhC0BZnWxI9xc
GdB3OUXv6YH3zspuVmQG+5uFhsqrduXKUanesOq8dJ2qtReo+LTstnmDRcCMKXsmeq36dunXBw6e
+BzjCTB4nWWOuCxIPnxTYUjSL3Yi1ZLfUAIflLtdjHRE/Cg47OzQbtTUEgatdKtqNssGPf5qhNr9
RBgkM/XwwPJhf6r4CBGQ8IR5yaqiTynaDbrgdytD1A4u3aS2Ozt5p9VWojJtcuLNbU3uo7Rc7TZ0
CvPMI+nXTHUYvu1cNrrG27pPeMGd7tQr2uUAGpma0+rFq4XhO9gEJ+3rs7jf3dH8pQXJbMONENIF
LOWQ+aDLvXwCRBy3QpL0TGhiojzZpHY1y2h0YGrRZf5lirpF069LhV/jhW4muoXEP7dK3/AP0CqW
pl+vXhJgeIu+mUrDCrX+PYBUFuui1iwWHIyhTTlYx8wa6DzZtAqfG4Egz8Hh95B5Val1QeQZ67fz
AablsAxnSMBSLU3Z6rXXtSTOzxZsHNm94Dnu+JlbQGBoVTavDizsjtW4nSD3P6jcMTaw9DUQiuDB
UKkxmfcg6n9KDmrwXCSZGVI92amjkil+7APDyWkY7PsvnyQDeyRLd8qF2PoT7Of3hYRNjhWUa3ST
kE0A0zhWnMcErKOnBsIGze5VdWDdFQewX9IGDwLnzl6qWV/6vMNkHXO2izq8jZ5Ogzx0tIoxOci5
mjGKpd0xXUpqLg7S97mw9THLdAKTZRo6HAvDB+K31R/W55KWuv3ydRS12UctzzLpyxjjosRJA1bw
S4ZJxSyaxRO2GzlGeQKHeeGK6IiqGJg6V3RNX/S/oXKtbl6HWvzqC+PH3RCnyvjzNmiZw/ldCSe8
x8d0UG+rZkbXwXs5+3FpZYbaKm/yKpWZbsGV2q2Wd8nqrg70gulb3HFWoNERM7YeIT342JXgQlgh
dCaiAwBlLqW6iLSNR3cawbSKQx+j5yej9Jutn8o7vWbWSSTgNW1q04weRgyqxPxghsOEGIeX3Kwv
EU8qgfZslaCMOjY3UPv4yqlY8WsvmtmsOzPHzrOwZBYcXDWmVVQK0obVRlrWNkboTz+ebvbxOktC
UgcDpqU07oqsSN6kS16L/YTu4JSx6aK1b1c5/pW8j6i1ZhNXCT61w2JO8P0ofXI9ro07LuB9i3VJ
jCULH/GDnkC7N6KPnbbStV186GJeRg1EwkTtKpBkNvuNRJse/IKBpi1mAAx7VFOUXVRRqVzkZRJk
gdR1Y1QLmESUa1rKt69w+WBoOez49VJap5TOTH8X9Jgr6G+0I/swDsxwdR20Puzk9BPSoc6SZOqK
LmQIgI4R/ETftB4bAuF/9diWk46bO1x3cN3GCxEO3gS5dgJbEoQBHpWO9oeRI7aZfdLFYq0grS9U
LBLveBdRe+/qr2yZHzsLdRItn+un+bj0mMiTD6OHDtOuPZAeCwo+Gzxw7qOku+k6r0U0k0DQ3M1i
1BziM5CwViB4Gi+EDduut+LdibT9SxQArV1ngbh8jZMZir31SMF2TzFZfTVmMTEUM6OxmX/1BU9A
kLSBh4PnlY/7FRiijHX6tsIR76UFTBl2zGERuNT8jkVFKDECdAo2VsqviHYWXFbY9rUGXy9DOVIF
eXinLG/2QTG2iZ3jYVB2zORLQNm9+qpccSjncAVNgSsYNu6LYHo1lWOBRcaYsqZObQmXDXymBnyX
jsNA2xLodzeglU//z+/r/SujX5zCqBDcV2Vmjcfh90AM60Z0UjwKw/eamjIZ3gJm0S+w+f39urdq
hojJZrqtgagL++zoNDPuJ64m2jEvNK5blhzk3940GnHuDN4EAS8Cq4UFgYDrSdfp4eTDysjNfJEd
CEWV3TNJyC3aUEAsGfrdrMR7ntgkOiyck4KlS4dT8mrEIubUe+a4RjjsYBwTZ8brXNPYWzZLnB5k
yaFUjrEsauNdNPpcpBNdRRqSt44tMmUH2miljChMZj9P88+IJjtgZt9jumtfz+wIcZWeD1sdu60Z
2wbOFjXhRjdQZF6/N3g8wX8DRNs5YCjrLTpQrBvQz5gyEywuE5fs6+OiENJanpbn5RYyJYJzzMoZ
5FNGD2/TjhUtYf0o48jM+8roysNAVOnizdku86W86gWjUjK2QWUu562x29u7U1TxaJjaUq3fwAKF
X0+P9v8MRAIAhf5n/jJjutn3i+QOXw9vow9X8uKcKC2iApMV4ARvPAGBCkzj4zQaPqmlKYGDyK6H
tBrw2QsKcvP+y3v2Wzeh/xisxs4lm85xkY2Pmh+59B786W3HJVVfSG1CcCFHAtVkBvVUMoKbbUL4
0mfCSJnlawimEBydC8Ksf0gdf4JDyIRRa3F0rxbsULV+ox5NljWdhPWDkdsdA1XBW5aTkXZB0nlu
XtCPTjAdEbiqi0qpVdtIDmSuqLTctmU9EpAjRXVmmE1Zri+7tYltTWv1Gb98ecHGNf8IVV2tzpaf
Ph25NaO7fX3Ae1QG+inTDoa6zuWpjlvmiR4NrSnDK2hjTKxeBr0Cze+dS8hbOUZnJiQBptRqoPll
aqXIUhVMvpycuxN2vD7S+RZqGU+PYKiCTffLvjTrxz1rBToMaI91fx/xP1EmyePIy8PYSq0zaBWT
ZUH6czYvFzIIrgYDU1Bj3NqEm9dq77UsjbvDH7RCraD4z9+Z1vQc938DA8s/UYz+Blh+AwOL1fUj
X9/Ne7HquhunOHdaH8QbkjWzfOr4SAXa2/3pQBqGWcjVSa2a55ANEQ21ur8A/ZUf0bR/YT2/YX/L
zjO7atHrvbgn/ZIh9irb4FPAOHk/xDtj8hlgzPj1XlIEPYfJGEH+OU1yyMAhDnAUcBTUlG5F/7mN
Li07CSDYa8k5T/N304x03VDWYduKAn7zxTSU8fgvOO5ue6++A6tlURCgSqC6oenfgNxoMb0f3RB1
pGSzysmlAJgaQA5qZ/OEfRRZfjz0QVbTWzJnCz8CX46/p/FeLrC8aN2qGeyFFg1hej+W0Prt0q2Q
x9jKE7LhHdsFtShTXA57krARL9LaY0dj+sMLjky24LDxaBlomBTmLRW8Xi9mvvOHHg/hm16QZrv0
axBDPcDVYvINR8s8x2v13J+/jHnuLO2OjglaYSy1A4QOclZbyxxK5m1hoGGxRATEJJy9jL5KSmzm
x8urD0cSL2ed5Xu10jE8x9A4X87SDHjBfxypruvWvBMQGHMp6uRJusar9jWYYhzk4j+9Ot9Ca1Xw
JIFq//uJKD/xOf5+IN9EObJu9fiUovheVKfV5gN2q+WAoSxMHI/dpHb0yaz1IZ7IQ8Me2EgG0P/I
BwNXQXdp3Jhbk0JrTn8TThvx4THsDYRZyUTol5Uv/bTy/77Ob2TDe57pTZImrXoqAFzqfnN8N5yZ
4U4GW1SPkPPALm/175vz62r9xqsRNKkKNZ3VqpUA2K6IMG9QJ8B4lTmt1239K3cLuk4GGipf6CEs
cJXcODtwmwg30i6Eum7o1pdwhl+y23vSA1m1akXS3joU6pvkQZ11uJrmvF0vZyAgkt/nSf8WwH5k
M/x173rfxB2btIg/0jt9jhn8dkFALu4fMzxhOAZus7tLj+A5l/CaRZ8lq5H8BjX2pPhFc7qqrlQP
P7VTMFoIyaZMBBBCiGEr8dD7KnYR6k5kwCX5eVg65BKMxml4g4erABYhkCA5/34k8k9MkL8/yzfa
YCRG2v0Ts177SBi3C4F+6SI6LVITsc4TNnSIsRvblzUyUeCZF0MOsSHQ5N80In88FP6+jm+ROOzd
n+/0zdLgMmjYtdDfq9GDgxDOZzNKwLtJwhMYc6r5eDy/6LNLv7c4/ypF9kc05x8BtfeNj1N3SyHr
yO9qrJE6xmOJZmbnoN4PEUHmEdmPd8AY90ZdVTg9rEg0VwRgeHl1rJJor3o90f8wBvFy8jCe5REK
9Wf+70cmtZfw/RIVHfmWnqrijSd+i/nKXoiaWkubBfpZmMvKDguMZmhbSVOOUwEyxKV7sp1PE/fW
NsvN2/I3yTapXRf/uohvce4hPZQyfVxhENlvfIOZ+Jg1TgJoaFjwPbanjynh8EO9SjW1x9r63/dA
+WnZ/n0PvoWvro4Mcx6rLYsbyKERLugI+7NkPfOvxhh/a4RtWoFTLHTNAb27VhA6YFOtsXj05riz
2VN4+uffoqr4E5sLRR2pi64oBJ3vkUEI5fRWiTwagMb4Nl/t2M3o43Zh0JXo+pFqMuhk4Dx6/sJb
6f0Uz/9+52/7WA9f125044Ykm/7miPxkd8ImWgx3r8tQdXYaGY1mUL8jQLwTTAD3qxLFh8G5u4R2
dqqcmE6cBZYKxfbcGEK4nEjnV+6V2BvsdKhMxuCOuIVmTpirY41KukD/xvVb/cLr3Riw5tDJI3ed
du4u2bfXigoOSmtbDkYyNn+vxRKWgjf99zIQf0p//v7U37g6ovB894Ti/l4wkKYP3/gPu8cQbCKb
NEWpPn/Jt+Cr/bjsdU3g4eo9tiB//xf9qnmHanOv7xBUO4W9UtxKsTX8XP0qXZSfYe0ILccEFByK
czKiN2isQRvr75G7SNH3NbnnnEvTBAoJZdQGw5Jd7TuLVkiloUHImYcKpT0+7mSYmA460T7tZ7cx
FgtnB0AHTIfx0CzBbBGqSPEjbmcg6gy8xpjV3lfWn1Vd6+TSxjQY0Djj8U47bQqrL06E3Xk11a/G
FPpkW3egvbEfhaQYLSI65mI22mk4XMS4H/g8X57zJLtgZjmj1wVynELCnHH2+mwvn4SSUt8F1zRj
1j5Da/S4u8+GCOkiFHNfsgF7jiO3333NegXjno5Ji/NqOIv9Cix+1zjGXLLsfXiZpl/zdnFlMR0T
zK8HQ3zmXW2HX2gBQevrZHDABbY1sCNHzLEkDgZbGfqBQavY9WeM/43x8ajRdjeP5LSJsfhimjj7
0s/4EwA/ch+DE+U969et6SAZLnWdGXOWaL0RmZeFx6ttTz53v7C7czTfEOdM9x7QqMktW99B8HVc
eMdoyd7xC8z4nQZpFCNcJZdacZ7OEzUI2O6UfXf/faIfwciTN9Mb5zEYJKIrySaQep2m7KFDfV5w
iob2m1ciKBuB0KckbL0u3t5UnbRlYFqNFPYqnVsvlb1IG9wrKnXv3Lu7vYUkmNog7TfjR4uLfl3B
ZtIKU6378fxJHGGWAlVofyhMmQIL9lkZse723i977sfIjzeJDGcVcT+93SJ/bYHrU2miJNWahWbs
FkBTjQmUUcrI6JeQJv4Y4/96o28pgRaF0uchg/BbSQDuZadE9QmZrLVovhdk/P/+WD+fqn+927eD
vyrVei9JqQr1fOhIduIsfH/GszcGpk0oaRXKvd/Tnh/D9l/v+u0s7yRVk13jTAU6sLE2ElA6s3Pq
GcLhCcCGlBf3dswcbubJZgm15/pzga6C7sxpwFFWUiV4v0iA6L/d9m9Hq1709Kv85PnuIBtClILH
NkjR8VCh4d+9Zo4X7jq0hrIvQ8JSMVPP5jer5YS2A44BENYx7b0D4GRm2CJkARq0D3coBHiq8o1i
tb6pbmSdAAuxH7YMgD3AjiZM59usS+j2vtYgJehG1FNgKdKn1RBCENzU3f7DSdzHMeP0Eie/PP7/
bUqIIpKVhHShp0j/w8PudhO5+8lf8mLVpx5CzWLmf53uZulwnaY51fzzNLP+/Z4/ME3/+z2/Pfxu
8xTFOCx4T2XI8++/NKtxGquAGOaMa3+8QDK/XgO6wgDdUM5Jf10V2At/7JF0t+nljkxat0gBo5Ni
L1E9vFj9FdH+YUz3ttdfWdTs5rDf92jreL9c+5+D7r/zv/++9m/5X9oJn7Ii5PIC1BwNBVD5u/EY
qZrkMuCuJc6EOEhXujV7Oa9uSMz+cgHy/4ah/76Ab8v0+S7uqq6W8qI7pIxEyp0JrzF+eEB3aW5w
/BlGFz96BsB7NLbsxkVCzLt4v26X7o/p+F9b+FtK0I33yjUVivfiJbj0kG4MqquBEtsvgK6xBds9
BPzFVGD1tHFBhBm0x1y79LTIidjOcO8+0N/sW2VfowA6IHK5MFwh++iIoTLTuJkxXRPFSfe2OodD
FFJjNnbTcQQxKKRBp3KhFymi++bUCX08Lu4HyEbw8J6XfNU7xbNsW06flJ7zF9hnsBN0VF9++WTE
ZBT1JNxvETm5G/EyheNVtXhFcW/dqBrUMfNy4H3A90JaRehCAJdBEKIxO1nwfKBl5gD1o3eUL3MY
78DAOibwQNDfJZMTGr55AGYwATxMhx9wtgq6i8IcqAMUnbvDpdCB4n9oJFvWAn6udoeIFFc6AC0D
FHfYsTjOFXXUfQ2VR1+rDOnh6rT6dTsNmvNtU9/gT1UYmLV3hZ46NJKH3Xh1fyyPBVqKyfgeUBQZ
TxDNe59mHdyHaK1jlKSagO/AloMPUhnyM8twMUz1wJi3NmgA1Uh4T7X/BIhAToFo2qI49za3bSMZ
5QrmZy3jT/m2YbL7+4mjjlEyaBEY7jG5Wb1xhWPeFYis4t+sI2KSHMaBQvgD/oRc6rA7bV0YFrWX
tHJ5zMgtfYkXswtbyLzzawBP8tU7kGGtXq4jwTx27IrRLADHHHljMsDmtNOZEqOsWz+NDXCQBYh4
tND3w9Le3ehKHh8AOZp+y8Q9gukcJxZi0Qdp+iJIyzBChCnqhI8hV/eC3Ncz4qDDcrHlcQmpVndz
KM2NA++15eXWVsuDatFIGLgFdPncbIxyL8UucWjSgKOjtcg99BmUrTFEh8yC8uG4RWHgq+6vP+ZA
sZK+MtG3VyIZyYkCQifkgYyFAH6Wpz1MCT113XdLXikcZ5PGHz+mMBha1JMPlZXkr2cVY/qOYLmJ
gB8SXJyIhzXtcf9zZOpgCnaCsCGDJdoXL1OGU465720N7/Vx4DO66ay7CjdPslsqd4qZF/SndADS
1AKb62hmuSGzGJautMQqdIYENe86BzuK4TpSnBYNTF9wYlwFelMmd8/a6Lnx4nPpIQZcxQYIb92X
tsCMQQwTsFW3oYHJxnC1vup9vHrNLkF98SH3P9y4pbJC3vyF4XTTMcnevecBA3rvjd9XiDmt6vGJ
uM8AApzaigYvW7YiqzPLTWVVzaNJbKvr2BWAoV3tZH6bA+vOWhBfb5a6vL0pnP4oiIJ6r1ApRAB+
krlM3aDO3RedHdPgiHGGzQQ+W5W4IY4xeG7x4Q8TwhG9lcaVBg3clY9ZVnY0ui6YVJqKDyrbkei2
HlR3zyyJ4QogFX6VKeaIJLdaJbRxNau6NLZglAGTcGz3mEiCZ3aKoWreZgyLFSeH5IqlO9xACwCe
zYwMND8OQBZieWhqdgwc2/vCkagwyv0UkAncQbAuBUlP4cIJZUJuP+Y9HzVu+BIQHt7HEq3BNUPF
evdEYcZVQPOgsOqAt3efngR8HvtgBCcHOkT5bJgsI5txpXp44vmIN33YF79ah8f3unJf5/jcjITS
fcuWtmp2wEilASgWJCs6UBN378Xjbuk3G0AOk25xxRRZs1rrSDA6+H9WLmMkaKwtn/G6UY6ATCuu
+bOqTGWtmihNyisoLRLTTG0FlPfDdCnrYX+jYDDrKcBOJlfFzO8H5uyqK++oUpAYgVFraZY0Kr3X
EQVGgNnjehTjaHbmMiQLnCwRFESIYGWj3MGBe1LWbtcppozauWrYXKVT8H0+Yu4YMvkU/Yhlc3Wu
+bgG7ixZH/AvcSCUwz0fChxO5teyE+VO8XEfCPsNFbrUPQec7zUc99IBIoLqNajluYYS4HGvjHOA
oKgFgJSvLHmSep/IhDJ+XRe30+OxYYjVvHgIZe2ENy+GefPVuLg5ACyJHeiAsP+JmrWTnGoHXs11
FA34v+VF02orgurtTZIv7mTvhTqF0bwol8rSfCv+XfEe6KK+4QcztzQ+QEhRLtXWKZxWYOeCxX8b
mqYE2/cix2Hn5uXijL5cDrP3Cqrmybw1iLcVCGtQeXQ6QdNCCBxcJZtCOQY6R5nMw5//O+uTf2wh
/F++8L1HpIZFlT/kfbMAHQIZ9UkuDHfXP6ZmF6pFbCpGB2zZA4TCBIktE3F8a8nW+IJVRNXnaQtx
8ptRlPZTzq8qmijKAnJD4p++1l81XZxUoSIXlFrFAL0VEI6xDa3aYBpqIiLjyxytr4Ng1w5UYf85
/HhfIKHMypuM3h5mFqgMG9uuN2B45IXW6e3kA7p/HFrNLDIOAPCYlud+SP7eMPLQHaInKplM1nv+
q9/2IFAdpY4tnHDYm8Crs9Nfihrpf/zSEBb7+wN+yxYTtSzy5J40C94La9iGiHq1i6MO/rQ2Ad+0
41GWQ8dSjQcyov9+5D+2qVSVW4usIyYs+rfa8tk8lOj9VF9UeRHHNgR9eimKJRFVYVe52m+58U9L
7O/3+1ZY1M/nvireNAM3tPNSoxqAakXD5Wb6s8agv5IBFnZpeIDTRprHBKtnBgzZWqFR7/xrq/in
BBk9N5oFOqo68nddyzDWBD2vuuECKVBfdCTEQPQpcFvBRFzbudpXzFxfzhNMWbQKRz2X04TCRvN/
687+WOL/fSHfMvX0/tEiXeRCcrtA8yhn4LSr6XzSjiJvfME4n0hjfZxz7Aie5r9nzemcwxv5/1oO
/3dDlG/zo0jvvNO82lfjlzzsQBfKQHTtr2ye6JKpJDA5RMRg37FuEuhZfl53fumb/tSmVjWlKwi6
wpr8MxT6a7vnzb753EKR0h1vehAGr+nz5baCTGBYfln6P2y8LgLvPUUVBYxO/szS/norNZUKbf//
SDuzJcWRpVs/EWaaEbcaEfOUmcANlhOIGQQCiac/X9Bnd5IqNbH/3VY3VRfdToTcPXxYvvyA4SWk
o0SleJV11Dm4tv9ckPh2v/NR5ZecgsqnqhXvj8c4G91Y7jOiNkjdjnL0cyFl9f1fUgpZ73WXVY9r
dUnrJaT6xbNFSZBpEuIuu7ckgGrswi2TT7KSW4k9/xJb8F55arF4wJ5dR/DZeGPW+ZDqEkJ7n8l7
IvUe6p+lkN9XWTCTJRuulNmmwopzX/hJASJmcRIoPuic67I8Xv0zj/8lzSwYQ36k+rWqcTYg1BSF
u0v/++aKQLQi84pCBZ6oSHFnpqrfzLSSbrIRadOZFCweMulMSa9K9JG0oLqHKkiD2N/2FiFc42+M
Y1BaYVEdh1f7eUD06rG6iRYb02wR5dfnylVSUvl9E+K7PJhKLTun562BCoub2AHemM7gndNB+cEO
xJSmmNn2QpuiWex33gz65KTXULvsvjeh7LOU4QMeVc4UKvnwY67rW161s8ONJ6t9gcip5lxayUh7
/eju+wF181Y1cSYJQFyxymIIykrioqR6IUKWhx9QnZ12J2PN1zr6wnHYdAgOzQnjDa4ePb94tdxH
1XRbVaBeVoo9383ier7mWxS+6nQv9XXYSpz5qfkqkVJuxD9SCh5qcTgtIPRbiAPZoagXnJvwwzVp
kFLrjNvSTW3l6v4jr+CrTgrdyNrxbsbQiRFrLsNPqASGeClQNuDkjk2Z1pTFtmjNj8yCo9oqVd1a
rNZCa2b91Ygq1JqBGOOFykqfId6M1NZ6hzcE0sRL48Y/8CpwKTCr83GtX5iwSknzjliaoOaUem/Z
dy44tvSUVfJ1dv/OOq9/hQDoytDdwpMhRPTnksBn/VbeOK1a+9he3dj1aPQzUZ28sS4O2G4vHcAH
1NQYLobwgzYSwyiCzzZmqIOmPcBv6jjjIUixuF2jUuUfxtXRv1JENjX9/nGLWWwmmfDvF68rajd7
F+DWxuksoApYyV5MYaZ/Ot3/aISqFJyaBRXFydR4MQ+AfMDzBEn9zKgHtewXdgEwKyrZPmWUvScq
UU1VM1njpBZjbcs45rvdbXeDu3crFjltWq+ZaK7gQ+G7ddd1lvMN6JdqPeoly+nM+97VexDbwoi5
7r1fR8l75+Wl0Yc/UXLtZc/q4w8r2P/JWmiLww73viIIpr9QoYm5bmU+mYf82mXCCsav7bTTfnaA
1BQ2E63RPTfVgajg5LCSXh1Z+ljqQB+PVjD7mmZfK9YRadRyGHtb+L0razgA5nmSOywrtluPkgom
fFLs/FbVoD/VGhQoV5ESprDrbcnSlYYFpuwM99OtdT0503RP3QyuUzcJ1MC4uVnLfj2Fij8++Vdf
bHFkmjTs0qcfp/PFgO4xXW2y73XdCmfhJbo1p0cfFXpPoHy6gOSjEgzEIFzUc0ZvvVcKn01oVAIl
zCk1b/3NkNTYY1Y1oHJHwZbiescgcGCLTfpyZPVNwtKgNGRHZKvW3AwZbmdAl9LRvrXqxO/xG+h7
AEftGdjrTQjEOKw2Ku2bf3s/TlTY8Sl7e5W+EdChFhTYQB9PbwC3Yamg4pf5O195W3atetxkSg01
B4HeSgaVMI+YESejzZt5xHCX2rbfTj1cDNW945ctCjABdD2ScFV8g6LJP3yjYoEjjW/qAeu8jgAG
CS4JbwJnWxxKVEGi4bWCF5ut0lutYqBz52D5qpLbYs20a60ufE3gGiTSVNmhCn4sXdm1687Q0u46
WXpLlc2C8L+ZQOYZXTzXQpNiHcszls2Ubg4MvLWuCjMMq3xtlsJ8KFf/ehsrGkMd6VTdT9PqzFV3
fRMWHwgMNdM5Mu+fz5msNF721ytzP0wqrcBAJIp7VOCgrTIsaL8c8pq7XbGyyJo5y11X0yio69/k
bSzR05l7ETybaCLzfln6urvY3ub6fYFrbXd9yVY2iwDieUrpdPNu68BUqsBnTy+CZGcGNUqjAvEx
hWSW8bDiaJ26izTU4AXeQsnDYhk3WfvMhaRVx6yd4S2dnKp9aJoqlGCv7nqBvjHEY/d1ex/89Z/X
9IZR8Srbwe08YeT2BMvKoq6dNG99aNG8WuTdbQopyRUicTYPJSdIG+j2XDODWnQV9otFPVldGsqh
oyy/DSqMS5bonW7V+nWpe+AI/VscpbKvfA9q/9BcUyUp5gEx7HuZ7CHmhLtay2+VBXyC6zcjHZx2
PmsyTzXoavuz6+R4gN6DMjbrC6HEWl1pOTVzxsWYLWfQ5/BiLtmCQWl7x4HsS9+wBsaytV2/2Lv2
bBnojJhqzTijqwTLJi2NQDmIHTyvR/3drvbPx5dZ/nlYzClqmkBhb40kri8EKeXhMpnRMOvV0nZ1
2YNwbX2Q5M5/7sQmaFMfzl2oT2XsiN+cVbwqw2XBLDwE3/SgWP11BLMGHYH7lTC0II3HyrCWllrV
qENoNV7rasGm8uV1da0pG5MeMut8t07Q/tD8kQlUiPcZ8Kn73qi9sht+2JQkF1pZLA4Xv65rmkGU
YBSex8VKO232Zmogudk2GmLznEBp3wA8gRSadKygwTImdrw8dyOaeAj/ULAHuYWHclGt5LXrEbnN
9vjcqjl2IzgELA6MyG8+W5NVp+Pq/rXbYG+vV5fVv0oSe1rmllHTFa1a1dmp/DvwWy7M6s3aXK7E
YnQGGUePg1rn0ybFZd7u9Pb8rOafDlpIs3WLpb6qpt2DhgdjWurnpbLOQFTAVC5yyOk5mm59moej
IAjGWQDaeMpmGDcAZuMAhtfdztsEyFdr4nd8mCNzYAvk3guXrdmyXTua7McVXo/FbJOZqzM/DrWD
SgskU9T7DEPg94oznHt9SeBSUnr8fRkFVV/ujlZsmMjzxpz75rFsGHxRbxH6zqTDnFNjXvPm//ei
92+hwgoevsDlrNlrNUHo2nmdCgg9vAG9Fus6fc1x61//9wT3tziRCjyIq6yN6/lcvekjYPGrFrw9
E+Xb6KbRzoelcjZc1dXouYqVPMq/JRb81tHeJtltxgHH3pQ3xgUtFfVIZChn78J6UxLXlFjvb3GF
CH4RX41Zetvmo2TZAtJ5gNAAfMG8kgeX7qIPkVgFYmmWBYN/ZayrGjB2QyWpGjDd/JpHlUPAghU8
+rkJNNzubCUGV5J0/v55Bae23mer5LrOxee+uh5w3+5H3glGIDYHPcvr+a2WEvgvx4DN4UzCyJTt
zwDpt/Sia9scEuN2+UvDp22z1Z3ugWS0P7qBE4W+2hCLHNz3WXM4lBlXSakI0T/YLaXwXeKadb6o
CVCgFLha7sMCQvO82l8CI6tbEuR5uSU/CCvccq0C7jzZA3x6BWAh/nTZokrVEloPZ+R848k6p9Rp
DCX3W/51H+QW7/d0tGfn20WHtDhuNUlI9kzFfDAv16u8gmtNgxYYH8f3G+5QbMmQvVzCeH+/XL/v
WHz+B+OuxtrZsmdg1VJ33JxeWt0PcH8BSWxICQdEmjLCWw89iU8peah/iS0+ItZyf60uM8SuHRTa
aAje+ABPtnQEktefmKz87dSl/rrcs/zc9l3lHo57WFzzzeaEXAjrAoGjG4MHBZvcE9seNeB0X89d
Wan1PMgrvA+rTL8plZxqZzpX69+bZs788iaURQAlEdfv6yy8CKc8r20uOseCs5lXedxuZ940CE6h
iLdoRtLG3TkdQHupdL2dJtGgO9z34UpTdbU4nRcosOk0Wa7rjKckbSMYFD8TXNPEf3HrtCAlZiOV
WtBbJbby/JifdQHrXXamNeAvFzcAqbh2eQgnjAncjmI4xOvLVFeEEE8s5t6SfjhvxVxWtzc7xVG0
PQKMO3R+ABcX0twhi5+95xpU/jr9qJBWCGnUmZJoacJJ83DcVMdj/G+VOZAR7jdstezucnRz3zt1
tykb6ytprv/Sqnuw9XDSKt3mxfHKl/XG43a3PRLA/qjl4PGhWZYG7zLk591nPIhLtD0zr1fhgU3V
QZluZK3sixBr5ttB9L11oc/8NMAtgUVlcyKj8fXhV9OU3bdw9M++r9D3h5+RJ9mexAJburpNKPor
ftBO+90oitiIFbb8leWwZVXQXSTkTjLYaXkA+/C1C6GPdsl4iFQuodkM2vim2AvDHmL9utAt6dC2
zBHf+0UPp2Wm1dCvV6HNptNmXwvLZ4hhGRf1wWiOWw1fDo4vaYj91qvCU7u8XVfVwwGNfm3nc8Zd
gOUDYVgCOYQLDtEh0JjEcjCoF0Y+5yBKZN7jzzzx9y8oPLqXhXY4mDW+MXrdjQbfg/sdk5LmjleH
BcR5bsMlU5C/5RW81Wq9uG60I7fcXOdsRG8rLlAwAJ9jVJtX78OhafD5Fle9VmsjzOudFFWm1+JM
T/T6Hog8fOl4t9xuMqFZAjoyzU6M0kXRN0R3TNl2W9VG52XHhHIlEhwL/VfZE1VSg/l1BXfrfxS/
3Rvnvc2Vv7bH6atIkSvOR/VtNFp/O4Oq//bWAgTov0Cd5w19Wu6TDUHPZMgX6Tdt4O6Vbrvpuccu
Axs807IvJLO7+xd8+Hkbs5LYxo4vdHUB14AFJgw7iRz27HzC6jQ5vPt7TzqUUVKh+X0rBWezsjei
qkCI6/2VNq+bAW35lg+/P3GXND2WhCN6wbvsklm8VhSh9yx5MeG2E8Hm7JU9Gwx/RT2+AtMbweHm
Tuw94xGuNB6Svdt6IaZfKxs7vYl3Wzh2puiqYsfQ3uFB64VJ4lyDt9Zy1CF1rruezAIkL7de8Dv5
DWxVonF6YoYKIhnjdJ23lgitWcYFD8Vzq5fqVMHLKEftpGyEb+UlmU0JyzgnEcoA7qpl1DrA01Kv
S0TKPnDB0ZwXqbU+nzmi6QiNur7HkyBweEDMkM7F3J9QImjMsal+vdmXDaveH4snLsYoFKIui/VJ
PaQcOO+Pm/HWhUyGSZXYDZzvW/g52bxDktSa2EKzZEn8faHiM9mFMGl7iBPlcsGStq+Q+98g/bWg
JTV6sF9tOqzBYXAprE1kPRGZPhuFAP+k7RONmWUKTmSLMIkcugxAjHhQQrezMZ0XHLkKbfuX5DsL
Q3122kLAn8T78+x65bRKOKa2S8usp7ltdi5GQFz8MGdqy9l13hnWbUq0+m6hz0Qbv+MjNVVW+6uB
BVttoF/sIGV6dZizPKg91fxuNBpUYWl2YEqfWGMQ9bYzgWaMeXq3QcmvzmCb9DUXd/zsFxW8WnV9
1ZVTzjeg+krePoqEC32D1gBpsshB4kOMgv+qHs7LtZoKDzrejS6UeoVFQ20Tnl87nWsknUO6h/eF
w+kmCDtTo6Zdte91i4eHqWYn2/3M3IhQBSc5WIaClpccOaTUJ57qY51NHoFEvUpO+Uto4ZT7zWKx
OukIZZGEM646xN9RSKf56DGWhteSFe4t8T98dsqCqzSTyuqg1g7n7smGxLqbrFq16kdiDbZx+1Tz
ax/WOlxZ7XQfbOFlVYOcoQkS3Zl/hvvbfMsqg9jwjocO8FgWlh2cFbHE4tTbn96TQ83RGWdRa0vY
gN/0zdimpbdl3Qlc2Rcd7D4j2dv9xNZiZ6bARZ039/qrkb0Z1ucpf1vYsGDF75ZV398C7djQZs3U
9rZpL662jrxX1np0MDva25o1Z2Y8tPeNZEVHZ7TaC5725n4nc/Aluv7ryxQc/HE/W+YViy+jhNa0
2e4GgygE/eOdgrDFl5n3+9LQSBj0k29TDByz9WK2YDmpUAbmRyh0U1kYUFW/0rWGrMx30YdXiQJK
9KEYLWrr49VeLbYi6W2OrRDukArD8hFcwp+9rNGCd2iF/tePUsESzS/GgfZtsb0aBvfLsizH645C
BqAiBs79iRh5/NfiCn58u8lP19qWc24d4nHKbjeY7nT247bcTh377idMzTNzIble2SkLPvx2mt3U
ywGxooczFun1YAA3AKQPrQlO05ZmQGXl1Ue9LUae5mFXvR7EQXkm+JSspRkMKt/nBr0Z2yHP4518
Zdnf83OWlft+SS34MSM+rGamsb9nmj5IecFrEVoQ7DX8ed+T0XbdD/HMUgoBpnq65Vs9O+g04jhm
BoczsUDE/BccTCRb0EP1sJcOLGwMI2A3cKOR3chsR+Iiirh8U9/Gui4OffAw1iD4JssLDa9FAbme
Ok3ZiygO9ezQBY+kqnGW2bW7CkPaQiw/hriBg4O5cZlAcz/fWqeIVli9P29+SeOvPxF56uMXLoac
m1nluE1t7PXoj71uAOJtsGuSsYnBabf5uv+f/K+hWZohOtxmrfCJa9eDoa5Pa5FFs1KC/dZRuKuH
V28iyscNr45SbcbPtbgEfckZH2QWHkdc0tIyslQRTkIUyhmxeK8FlA0WoMXhTsA9iZLJ5F1wOqNc
bOeDBaf5Jd2pXZbR/PolhW+dLNNFpp45/dZ59aaqNwoGAyv6JBbZ+C/Dfv/r6/nRyzKKB4EMNqB8
D9HPxV7OTusan1fU68klpu3RaOZFofGldkKgVQOSN4/ZKSbGev9StPChD6LV0zlTc5WzvlKlmc4a
3R2h3jYciCDImTBdwzjLpS0SR1keVVYJ/XXqQlIRqwettj8vEU3oxQQwR84c5m8JwpI6b4P/3mgw
WtlP619EfzLx5SHn3/pmKYVH6bZcqStdnLxNE4E1bKDU6aLTIGGoye2TKEtxtaU+5EFi4T2aGepu
cbRWWJX3kQ5YHL8FScNg9ZEBQIhrtMhpQZT7vhw36kOIPQXNZZ+uQr9+662d+iaU+LS71/jDpz38
nkJGsbqouVZb8nsoVkHOIvpErP5ypgqPSJcPMfjWqAXrouVOVHBwr6S0m87EVRzxjkkUsfSxfvgx
hUfserwe81UtFv68OdZolfGQHd2IDkvYOraEo5v/bzHfg8yCmzvvbvuNfkIDcXNTmg13HRBwDqfh
vrDIhj/S8kxpnPkgs+DmFrpibA2Vc7anXUpvoIX6kHUIhjg4MUALzTpQTNqu7HpLasG/jK3g08zq
vqaoe+HR23AFRMGAZ/oWkufwNUl1mNVgI7cn+abimz1RsGL/c7vZxbfDDgUTSwZJsWCMasMLTaUk
YoWZ4TBf7/siX17IG1gSYyv2QNNavNkpfz1h7UM0/ag40Qpri4CgCk5P+ipUYcHpOJi6xLBkruUO
ZXpwqpae6dtTjj+Pa4AZaPKMBBGV0evZLaqsILQEOEv2iEgU6z7G+SD0smMMlkhQH9XqxAjdEbtt
ovCWe+hzA3mLYX+pOLIwrKyx/6hXxb4osLxUWyioc9N0rg2RRAutHhyaYpto6PTegG24/hlaS7K2
V2kKL/vKBRdWMzNLz1PhwsB2Om2y3DZIuIDnOpwFTGaGMKbTaRA6/po61otEwUuD0B9jLpIZ1vLd
NrbWOJA2IYtKaWzA7B6dHVckbsuA8KT/XGLJMK6IkkA8wuFmaUwm/H6vM+22vJpq9UKoALN7EGxh
gLAAOrIm14tfZE9WWeX+l7iC29AOl1i7zBZXxr1zNhS8Gu+LJiT/ZMRpK4ZHrZewpmrlHHu5I/NY
5c7j75MWY951LU1ibbkQ9S76R+yMpeY1+AYkrUQiNGCMrD6fv8pQWf8Q/P2ILQRE9ilLb4lV0cT0
cZvwszuIvUFIXMDuGIhaG31PqsV3X/Snn/yRWYiEajSFtcRKQIPDjkcpxhPgEPZPyeZZ/sEx/Qgq
xDxxJT7pFZXDNceZJ0rWAHAcKN4mgM5cGaSurLP+qDyG8FgPHilWz5s0ufIFyRKjCJjoHbWg+8Lf
17/+N6f7c7aCK8jPM+tgHYQnGucuxZTpB4im3tsE+td30eN5bohlgIVfhxPq+3C4ZL1QzMuNqxR4
NXCYtFipyeJ4vkl/Xf/9nRSlQfzwJYtaytqsvyQXopYk0ff7i2LxEZuUxLuX4QayoNEscr6Xbi98
o9PpN14Yarw262taPoICX9b0KS85/Lgho+CGZkdll8WzTIBxd6xyjxle0QHEbMOkaYyuK5gLV51P
4PKBGdnu85v/h7D150MXfJJ+3VaWZ72mMaEBVxTwAcGVOvtinUZ9aVCUZ/eU03Mcl1evf3rr1xto
3FtH4J64kZlrDKQGbJRHV3//pOIYcHVv7Va2xU86eOSMmxaITkhykl5AkA9NpPPNQjbmkCeE0kbQ
uRB1HVytzi8absL6y9bjfZ6TUkujPnEVTxxLcWjY1tPjabWeaffGKwubelYN/xKxgcV2OkkH03D9
bNoAdDEcAh2uv0qMUvZ+3GHWD1aixflie97yXJnO1PBvEYTCsIYwQ+dA24I7zdpLQKWsopYoicz3
FCeAVwv9amsA90W8+wGsJYQDiizC7f8XQUhpdebHGMyCn9uujXO2v3secvdA9Fwj+hd8a92lOyNt
BJVlSpau1qAlqNEtKRYZNftcUZWroo2oF4NBE0nSp+B5pPq09Nym1LGWPcSP8gqebrk3a4tlfOMq
OR7xO6u1vFF3AFQ0ASH03rGBMEBzL2vBlQFooLD9OWfBz63i1LY3l0o2ArI5ZfJxlL2xdGfwDQoN
ykAWW/RBna8DqD8WXhMO5+duplSDHsUXXNz+fIjXprjmlB7+vT4BErkqcHc+nr0/f5XIK4slH+UV
3JqZ3JTcSFSuGafeDcAIVfiykAAKhMIVpIzENksjnQeBxQAr3l7Oi9NhfaVxbzXMIJ/ajFKwRGHN
xkyW0dQP8KKx+suteAYBtPmaSPu7Ek2+T8M+eIdLRZudaoxfUIAQJVVI0iI6Hy2HrgB28/X8gktT
lcfzFqKsamaft5vqLRsxMvFZ6cLotGe69Ny12S6p1zwNmi9oO5eB0tvVJ3HjhWWtL0P4hrMsNFdO
3GdgckMNxJRFEpIPf39cHm/B3q9X9kl8eAz65I4WvsA8UkDPnWGfVQASeaX1+8d7KLiryi5ZKmmW
C3lHQLSvorkO5bFHLSJ5W4bf2RZ/cm+A1iaAKA5U/8BRyLSvzGk+/opCuKZtDvEltzEvsNHaC5yX
+xf2NyAXw05eWIbuzSUH1ySOzCg4spl5NY8rjYM328GiDiNE1A0oLUc9g/kC1n25x2BYXwT/RXNR
pugFVzaz1tb6uOETNzeM+9IDI1ahHEF/kU16rluZyD5yaYD2eL0F71VNZrftco/Tbo7Hon0/CI1R
6DcaKHDfk/ULpKZV8F0Xc3Ux1znnA1/fno7i1EnpCQlIDuWO3XsHXGf+NtxQQ6Sc6UnrLRILKoZf
6q220ExxvURf98EC1CkC3Mk8Ae0KKVpBdrnFsCo140zbnNFd1j1QKv2IwM+R9JsuzQGJndSENRZD
uIcPWYygsmSlqbMZH3LrTHdLjyw8826nuuZqzCeLVRPdZf/oZs3vwYDE2KFD0jBFUS9mFuyl0fF9
aM3TcNdlhQtPtt9gqseddE5ea9LAwYjK3/Hta9jwW2E4sPH9Sf0b58MSFXfX0Dyt9QLW4OMaO4oz
P37MOtJXSOIHioHaYmUsKxVm/kbN+xzlFAzygJwUFhM+nMQD6GVx+uNlFlzfWq0mm40i7FBAaD7W
/rbOsD1rOtkc2yWSGkQihRJB+nsGaSMbD6aHkAGN5y9RGZzqMbIxC76vYi9um6zKmdt33nnBNe9w
6QDchxTaaV/K4vAyAPQviQXXtzxkJqMESBy3YbKgg0h4gUyfz8yuHOpUkhPKvmrB4W122+R42SCv
Uh+PLddgVAKDbPnJ66T+PzYPHr9rwdtVrL+fUEhBfJFzfeN7xEDRkCpcjXal5ICyR9QseDxVv6yP
SsoBXz3zsxlHNFDGtPypjjmjjTcaDBxjBEItYALcoffP4laQHBWv3peV6GS+1xKf4iF8SJNjXKuq
Ijwn1Qm2/uimOCOxuQowxwtlX9F+J2CdiwhSVouQvKiWePceZNdqi326S0/nrqG11ZXqM80Pg9jt
qkrSOV3iBa1C7HaxVcGmj+GOKTFPyegE5avI+KF/GYRZn2KvSCgB6rgdkc6emmwH2Vwd2W2XVtAe
NO2+YuPhxPo23d1IvzBdr6vie32wFqiZS/J1wHalhit52qyCx9qZ2e2mrpDnNQP2n7FBAPcoCsxk
lvO5HAYlk1dwTZd8lmubGHmghzPCwmBkU/6kYSJKrnPWn0lcsvRCC57Jrl7Alt6EQBJ1cjyAw/cy
of9en9MJ+7fRtlXwTBVdPdS0PZrE2hMshkQLFMc6FOhGdr2wOaz59dwXltZAHlWm4JzUc3W5nono
JGhnEbWI8JvAZO8xhwHR/XNZspzOKrglXO5lll64TZj0x92YXhtl12/C6snkRUxuSTkBJC9qcSqf
LUfrZHPhcGug2O1LdHQ+RKUX9ADIb0HNKRrYMp2RKGm14HbOs1uSVMU3ZP2bGkzb1wHjLZ+hXwk7
Z7Zd1F2pRNkxC/4nsy1jpVeR6LWnJ6jOuxS0t+5n+AauvsERz+Ham8vCBNkxxY968DW5Vakq0NEI
oVgi9CtO7DkRe23EQigXaJfc/MXNPYk2ixwix+35fDP0e4rEgBTcBpgFsaKAsvflJRbJ81EtOJvc
/k9a5LXVIIkgFmBCihG0Q92H7slnAu0Fv8pqU5lNlgL1HmyyWvA6l0xf7gxVXC35AmMSoE+AJfbA
s/sdHN2wL1CJrxLjFMb37HILrmeTxptVvsQ4x+pYmcNQHwksPZsVwZLH3udSuKCO7u9V5wWm5/7w
q/8qsxxxo89+QsEXnbP/PCdNSJFJXPB90XfVF/jWd5U3hexXvpVOZjwFp3Q67Ew91zPODZQ+mG68
IIKtCtK2m+u471hrvy/LSGW5vl2IiuLsmG805Z7/trvnHvNv32JoQFTvTtELqNMFRMnSLyyu78n1
2gXHpFqz9VI9olZJMG5/gBwbsU/DmXkDogQDVDnbWHxWJynN3JmnTamXkokveKnNtmplVeGlUvfV
7ArEq+V+0B4RW46CXquTezMHUNWQh1Wax8lkF5zVens85MYO5b7D96YUskCDilLWok1TqgWwuJGw
2zLqp0B9ZatwZfmNbfBhHlylcsm21u2A3+LdE5OWXbFFZdBj1o5iYhoBHvqSeefyA5t6jXY86LHi
I7S+nm1jczprtDYAPohngfVnm2E0IBYVU31suFGCBnWsr5rXlK7f+QcP9iO+8K1N+J+W6Z4TE4h+
6KwkY6sdyyap3DFWFkNEObw253UaK5LM5x9CDNvWmZlli9y9OPJw1RutesjOWSqUTBQsQVuMvoVl
iUI1XotSocRtlueSfwu8F+ofBKrrZZyZu6vGMMDr+N7McaDc9ACP/xfdlXIf/SOsYMEAwlarNDlk
I30Yj6C5846eEtzm8+dn+ocK0o+YwteD1Mlc3bQLPUyKr5QiWEb4vWvy7baeqNDJCh+lCANL/5FX
sM7VanE420eOdfBiF/LlHhiDaLLpX+tq7/nRStvTj6IKprjUElONj1UVUF0GMhvEMqMUHwSiN9q0
mRMe/E+LUdNJ42UzFdS7YDuf/4ISnmuVYsfPYQthRcIPSNI9l4t6BqM4sCfWhKaCKD6yFIHl68/l
/UOn6EdeIZio3TQ7ry5QUK8Nwg2DiBgiWrogRohe+q+yHPQfqlg/8gpxxCHe3JaJjufB17FnkbFW
sv57/PJJ1t/xxaDnIhiu/DmYK+Lyf3lc4Rgf7JG2UfUYC8fHYp72iAK6M2v5IkMUq+ZZ9teSxU3l
QenPeQvxQ75L92l2EAKD9tYnPtx9hII/RZSuKJapE9kNy8zzXnN5OGLVPFdntzNfFEwZJToBSnac
FiACoK/SFPg+Pfln1PD3+YpjQGZ61lNrizSIj6hLTg8ja+N8WG61CVtAdzElgpgMAHeEoS5eFr3R
UVrv2tJ5///pFUS06DVTipBwfUk+dnns9vPbCo5qkfO7aE+pPDOzcHp0IjgqIIunAtGgQiuG83jQ
/6XMgrPSz2d7s97gQQSaQsDS24IKBKPyPkX0dh9BkD5rwi09+wgFt6WamrGJT5Y6EsNCrJ9nNt7F
aw3yXo87Vym4UESDy40dpLIHTqLfxYb+2lidN+ZG+A/RaA6CPZg+tJwVdB2XPUAsxnt+wVKFKzis
NfWWVW2LQTGyLdp+rCYPulVOTS+OoWaBBe+KOSJncJrkvYPp9PycgrzbJ7qq79r94xuVmee/6R8i
uB9FKzg15WDmVpoTVtBTEaX4hWNcHRHOEFQMK70dK5ao4kp1TXb3BWd2UdJzvjtx903ADazg27GL
mlHXHtAYv8Gel7msofMPBa+fgxa82WrDnsb8yOWPIV6hfQR5HzUhAtX394RJak9yr5IDFrv8lYuy
t4yzcJ6oFj3HPTdLWu92hrEveEBkiODy19DQNKtqsGUVZrPfz8NtMbMz5caHhAFEVC1EFUFULF/m
Fc+rPz9defH7QVjhMs0kWae2zucj2TGD6GPd2HndWwvVrYlGTjzoNF7cw/fWG+KpZIiC8iTzR3qR
K/hgZhUt2XO3wmdc2QVVqVOoGXyv3d7FNf1eDxMmwKm/yoylNCR+ECw++sP7ZNRW28psff+otwCv
TLJDRPxmhg3B8SDnzxFe/g/n+CCv8Apkt4Ohr2pEVDrgprw9irvfMJzSQqTROM/rdRCGEh+lCXt/
JrLwCFxq2e6kCL2t1JtwPACv3HkRwVykTD6vE3q7zCYdGqTwx5kUNif83zPZhbfgVssUpZaiwoJm
TIRYaLEY9WMK7ROWiYmYh9m06TJIcx3ZRRdC1+xQTdbblFM3p+0cngEayz0+rMit5nO2aci8Q2k9
6OHDFl6Clba3KqsVpRkBdR5FNlvXGARmDbdAk83JIPtfek/aNroz1D674IKzN7PqWk8XHPPgaSFk
QcaURR3bOZdNAN11lu0Baxhh7hmIAmTmrl6hhjJdnxWKNeetQ2pNJQWity/pUFq5d364kIL3Ms7X
zLyIp1F3IHnFgTmDQY/GZUb9Yijr7pQmm2D4FXq9qmYV/Ydqr1f67ERWtvcXHWKNWX0dJdKNTaVQ
ZbHW4j9iCt5iptkXK1OxXgpCo32fkaMG9LkLHxJCT8zZucPD0Zkf3Hmld3Vs/0tiynqpOT3IL3iP
jR1vFLgK7vGtANJ17wPDrI9zosvHgvWZAwIMhxaa9fYyHM7p+fTny0DaqhCf7g+le/gZBY/CU5Xc
FhoR3qtAGtj96aI+7R6wMd6nHmMqkCPOxi8Uf/+LaSThMZ7JLniUg21cZzcT2RVgDvc5KMZkBrzE
Nfe7BVs1bDFiRkZ29eWJzMOZC/5kq2bxRlty9YIq+uqrQUAI73zCwi9WIr2DkH7+IJeXpR4EFhzK
fl1Z7E9X8frTrgyg7I3uCKu/+rI045t9Kc+ZKrvcgjdR4tnqcFtjRrNvvcsu2HD7XfNtbxZU+hv/
0AaF//yQ0lstOIk40ZexKd795piOBek+2GJe+hWw0Kt8xKo0gmMjiKHVAEOqxUHVuHrMzurKUEdN
QVESu0k3GWLD1FLIiKCeZk/1y3DVOIfucF7f0aSV1vzudes/1ffnJxTUd7FOLvbVZM1V3FqCnq9G
Ame18fTmqa+yXmnxziKJMBf7MfvjS2u5cHLfYKvTGh+672x6sbvs395YHQP7yNFZ+9+tEwtcB8ve
dqS+Ju/X8WbrK+w4zt4WjcXahx+PVbybIPY422VeCWd756Xmqb1aa+YvA1YORhoLdr0YMJPi6Q3T
RJdh/m9dKk4c5oPnX7u84Plw/wUbUg/xLU2vN+6f94lZYfjkBD8N8R1wqroC4P9fCiza0GGZ2Mud
qWK0r0ZI+QxQlHOf929RU+q8uM3/YR8FJbOHMxZMaK2slhzRjNlyGPeWdcPd9dQ+jO7HyA4qkeR8
pUHHg7Ci+cSXM6svxIU2ad4CJR99794GgLpJ9eZzEK9fX7J5ALU0Yn6QWUgUckXZz3azvSiArjuL
erfqvm1H8K9Jjlbuiv42lPvPeAjMj8q+pu5zXZQuAFBQyyF0pMNm+oLL6OZ2/Ma8XwkkD+w/OMAf
qYUHfhOrlVrFFjtLYK5Z0guwozWVos7n7L5ubeY/P2V5/eDnMovzraeaYp0uCTuYat14pMyVRpWN
yp1XhgHyYMggcfdKAXJw87JIbMuqTqt+DGVFb/apQKZzrlfd1GMHeTjj4ctZqmo2dBYA8zA8/5ml
GcTDryy899etrTMDbMWjZaervu3e94GsyyjTqvuHefjc20q2rC0vRgyYxGhkraxpRaeWEaz8XKZY
pYnBw2EKTkjRKvoCUl4xIri64F5BAzQsYJ/bsKWyybxec9WGDUhzPWRJdXPhyZgty0PVHxUr+CRl
rVzVdMEbW6uv39kvjvtrGWNF8rKWVoGqatU2qY/Yql7s9ZhpTbvsbOEaXklruxEhIsHhG11bwu8h
A20ygWVK8iiwYDrHxaYGW6hCtyL1x931gE3Z3UB1BuGR0LiW8LCo/gvEPXNIyXWZp78Dk4vv6qN0
8dUf9Ec1ZufK5qSJ3X2HiL3F9WPHet1vHdDpoE/pPp3fFuFxbHTzYNHLuPXbmwEEjG1MbFE6h1qz
0qv0GmIL16a97SbOnirdGrxjEiiNRefqblw2RQ/PgwN/e25cpU2Ix59esK7zPjUPswUXp/RNZ7cU
ddrKhvmgNIyIMLUofHubdXevb5U2i3G8zjtdSZdZqH/9AQuhyeW8zM+XhN8RR2tnfIjaAbCnKKhw
WVGoRL0W45CgghJYweXc0WXu/vESClZppotZur9rz9hoTKe7SXflUTSFpUwJOubrC+HY138REZYZ
46PYgjEuT+dq5ZhzZkjx6q/oTgs6csOPlmvn/5H2XcsJM822T0SVcrhVlhDJxsbmRuWonCWQePq9
Gu+/PqyPbZ36T7lsYwzMTE9Pd0+H1Yh7W4zJPG+QK/gAmRvaB+EnuyPW0Y4GZBiXgCj6mxnuOmtu
JzQxH5SaXQTwmeDYAlwZBxfoJu0KQROUTm+3B4SGBP9pWCHah/ySuaSLe41h4Gf8R2ZMzAnpNKhC
e+GjfeJXfudLXugMDm8Hm8UObbu9v5d61/a/HW1iSJRcJycn2vIV8I2RaeACGCh2TfhLCPZRmY1L
zOz1v0JRVSn3rELjUSHHYGwWmvC0yVC2Au+47a/B2d7QAlsMoHgzhug9tNFbyk4DU2qfjdI5h3jq
LEZ/D73STtBSCVjBo5Htuid0PU+0ufLeu/HjGwJPsenETomkAkn6+2VnLBFzIrxPioTtERYx4IGD
YQOGfvUux9G9ujuNWYNqRilcZd+NWD53cp4BGyfaZz5j4krisuacEXyF4f1D9F8znm/GgNnQFV3I
QvEg9y3LdVUTEcq95q4DeSenOgzcMAYPSewnZHKvuzXh7icrlDsuXoEeMrPXd4+wIonoNC+zSKSe
zqcLWLbgwWr7BFJ8uUJvDtA6P2uL0rQP6M8BbHZ9J7qA20r0eNY8vydIb0efCFLmkp0kJRHO+5fQ
6VW0Nt9/oKE6WnMEWndMvHFGYN11Sd2ON5GgEStHfKUO0F72Eq05rlA86Q5+qWiDZOCTNixDDQik
Hx/XGxf0R2k8Pjqq0Z3M2XjntT54ygq3k5lIz1N/afMuBce/rF4Q9r0kiJpcwPGB+wBcRkAWHnj7
gMvY68IDApkDMbMDqrRe+KO+rAFd7+i5sTbJDVBgk2JK74rsWVfSvRvU7SwnYrYr5Vo5jegAjJa4
aDQZGdtyX6LCfy74frfu93agiYQd+axieq7CHeqD2putNpKOOLi1VysT3umvwEJyFfAqulU3UMUz
gA4AL/i3lL/rMr2Zg0DEuDmdXSvzitiCP2BT0AFd7VltXz9BpSm+DTiJdIPSfVQ9w1U4N/QMnadF
sWE+KMUp7CjifuQNN1+hWQDi3pyB7Dljh9auMyf/LqTM7VonRmhe1HlaFVcjlDVENDlOrI9BrzTa
3MV2NuJKH/cHt0/LXblLwaYLpmWBjqnvUXXqUnq6uX5CWuK3Mas/7xbq3K5uYh8WUTTm6EoJry82
kiBPKOW2oJ4TCHwDkIlKbc0n3EZTiwKiiPDL7nI+sZpOx1+rngg4NVeri8g3ZDZY8TLSL5G26VBh
be7hBEb4t9LST9ZstNp66o6P6GhX2MaMb1a850i8JcVE6DWSlKtJc+1mzFp1YQyBFpyNSgTm26jo
ssW+t3q/5i567pzRrdGKzXyl7BW/A0uweowb5uWprs2ixj2zNOoT8AF3sj2siif05eIzZDsloX6y
39D7s/EKr1zoifmcCVo/cxm+a/HdLmQiMJn6MsQpB22B1EtThEs0NFP9hKo9DtJgTjfd6drL8rej
TQRfn4oLpe2vsgCqYsUi4TExXOsd2QKlZjyfXhFPOKKNwh7Qp1KlfT0gJ6rawD/rwAAfHEsTAHUb
65qp2hf47+DoT6FMdvxZp+rqgdQ6DjbcXrOXI5Z29C+um4hSQclUDv4oqFUZlWFVhOlQc98nZlnY
T2cjNWJrNhV3RpX/qxg3LOohV+kKv0ImB11DAGhkyzpA9YB7BuQfiLBZnUHH54+FTqtkL0p+idKy
xinHIYfC2NCxkgztcALCHO5igBMA7svcsHcdYTesMS1ezZSKYYcYrPG8WiJjiEbeu6X98BAhuoML
6GZcaa6KrTfL/ZsODz2h8kA7rzL9O1t9Gp9zPezvlpbezmgi7nr+XMiRSOIOLT6MI3ElkERPCF6D
BX30E3pClZo8V25+15q9HXYq3tJxyAtAiUJfNga24LgBmAMuCw/7Mw4MNsMFMBIuDghXoIvTqI2d
9nj6etxl9nnOqXI3K+N2LhMxlzV9rPIDLNlUYzfLsz4SfgfybJC6htvDBZ5YKhVk0fQHIJ8z2vtu
Qsrt4BPRFI2LUlHRbwgcYQBTAQWC5VOCJqUaCkJdxIiQRYVTHxoqTj+KtDWCPpyZw5wBJU4EFluP
YcgnmMNP0wSgug7Ge+5YMG8fcKdAndTuFf5XFKUif2/pzNfY3Vd2KiOgg6qkIg0Ip/XGemrCjB8v
LEyYxli9y0sXkSJGs9HkKcVReAXAKppzgAFyC2UQsw1J/g/t8M/okyNwEaKFEKJ3K8Ino8k8RYZs
CtCvKMH1VGNO3PH/hwz4Z7gJ6zc1GlQseCijs34y+je4IKy80eLvPNGHCljy1MhMtmIHrd4/Bmvw
T62Rj8aYhBrvj+aOW5ab0Mi1CmGX9AEe89ocUw1xNeeElJ5hyS8RMlO1htMjVivwSeNzxmvnY4fO
VYqJxH9n8FkfZtsmfUIFEbvsGGNcn9El/bFOtdRjDd664FrDYhoXWO7oBW+dbRVxd7RJRgeqh9Hq
kAtw/ro4slkcwqcBAH+LQ7EJB3gaVaQxpej3iWxxBYKtX4U5UABTEw5ns3Ba5Marnvx87nTGqP3B
C+1Sr/XxWAMWvLVSl9U5Y3xhrIV3NmIgZbdfXxdYlrFeHar3HBIpBmziOnRzvPK07uzIUx7ErfoK
z4I+6NmSt2W7dy+rclM8xdbwVNltp40HYBsYope6NbZW4TUBeHmKJliNlr2d9JN+APmNRaUtXhN0
RzEabbFTG4u1Lw+42i1/WgZb5wOfGI0dA6vsiTGSB+HlYp5syRH1cFuYpcUY6i52ucdqWSwFjcUF
sETOhKXg2nWyRpvfnp1kVxq9iwJv3lM2kCpGsFX1EMIWZcm4QyqbVL84sTloDVQQj0sas+yd8hBb
nYC4TIXtzZZEIyTduKqRrCqb/QoNflvY+SOCqaBa8IIGbHYIfy77mCw05oF/FV/LygsRSDXrZbZq
VpEXmAh6otWDm9nBg2LWspbYvbPAJEVjXKr7bJUhk7EA2r2ojZmm2CcofeEhWFdfzFJyqp30XtiR
fdnyW9SKf+bWrMl/3wz554hMJLKQCVxwLiCQCHNwI76LSzhzHkg/o/2ZgcTa8rGyQwvO0lkUqfua
SRZVKgkAYuY0VnVCCtlJUjOYI8hHfIH3bL+vV8iCQcocuScBC4ae2QSBuF53O0yFAGDqw/8DSthd
ItxMZCIUc4ATBjlTgAiorI6RVrZxkeL0gOq7rZ+gHRrakMJF/tg7y9kw1d0r183QE4mYL+Sql1qg
eKaQJC3Sf5RthxPzxMA0V+ZazN61/24Gm8jDIWA7PmDLa/Q6cSH9sFRK3v78OOnUwxcZPoG+nEOC
vRuKU26GnfBYfh6rplwop/3JImjUvWQ0cB49zt0G7qau3Y4zUfBFcZEGPsM2LlsTmdLVCZkQIqWM
hxpgtKn3FYydMUHaGHDrcZU+I+HGdampInWEirTuyTu7npkHUEkL5N8sZrT/fX10Q4ip9pekOgxb
QO71uBqxTvZaWLGHIv7K6h5ziKWT3lqxK+/OVqCNqBno9coIERr9bnac41fLD+TXV3aAXPATAN9U
g4Hba87Je9eLfkvFycVEzHo5j0dQEcoSOe/IS9aA3IhOn0ClmcVjnuONaVSxDYAjWw9X0Fy6LZY6
dABvPqrGjNforuvmH9Jfkwtv7B5BYUblInfdZiHEWjMemnYfMa1WR59N93YOjYLJtIwvdaRd6ln7
XXF7IVwLl1FDXyBDFngduT6GdOk0de7KfC+KcEPva47LzcwKkQlTFIEhQ0BHDpjk9sZbNXtTvm95
KxLHsSJy2fhrctjNKFHAo+8wMoX2fYaeQVr5zYyEVrQ/24WVBfoDvyyc4JELjSHSRbvTi5VyGDV5
OyJAOb7/d0x2M52JSAgXfMlWozrATbBcIZJAra7tq7eJf0bb5b83/z5L34w2EQyxEg5RmGM0yvuo
gQSDkiETcEwDvDqOPueOvZuoqtwMNznmDcsH6NshUkLL88txBQlLaP0HRAmox9/z34u77y+/GW1y
Xs8qX6E5kjQgwLfq/OPxmhAdWenTF8CLgi08WFtY9uuuRe9wIBilB2DOrBCtn5sHEfFf9/x/5jGN
hvWoMj6rKVb9DG2+so7v+9gsHtEwCb3JeuMahSNghNJZOp5kobvi3JX/bobCDd2nMTE5XOTn4CyA
EthmOIYJIRqdOoBJiUiNjjYFAPn5/2StaUgsFDlWbhOsGi6V0TymiA2AuRRN9t4gxozZlshkivxF
5YmpEmSnbMEPYOUloPNX74VVQDz7re9f67ipAmiOwVA7PDMmmRU3sqNOayEfkPVPiAyUhrFadcZA
1kPYagl0WRVroWysXsJYD3J4LDf9m/Bd41Ljtqtm41r21/b1BLQzTTVx277gC76PoUPgAHgSJgKl
SHdFkPS8fETjUfgkQ0rfgzcOV1BD1/3zxwHNbSRLRyN6em2orwHNd/AQaXgzxxLKOt6iIbKDbBDH
+UQmyCo4ylpZ68d2ba2MHf+605+ywnhDV+7UOQgbExU2qDmJ7N3zzCG4m2N7y4ITCytPAG2bJAsG
5vQK5S4o/Ka4aOUQ4h1MSB0pdJTHDbx7c4YT7+ZC3g49EaknNlEHvlUwtHHCRqFXDAzoL+S2+VR2
+ugs25l4u3zHdhVYhZVZkQfovSpMRryMQtafIxkjtihzqVFe6zIrhA7q1UVjBHIt4X6KEjZqG7N9
RYKdsvRMG1zwBZYFQq0HnAlkVjNIxVATGDxUwrfwjW/V/ZQedo86MHoBEIjuBaK2m2+kSFsxOUm/
Zj9RCm2ahi3TgV5AJUABdGju050GkDnkQ78hck+gMWeUsDqzbok7gvLXwBP1kCmBoojZdeDjCglN
Fy3egULYpifTHC3NxrFB37f109sABBvvG+lN0UKb0Rp3/EC/JjHRGijwkND7F5MQVp0VueiYCY5N
nQWSnY7vKRSk3YTaoTF931+HOqbFWK96sqRMIYCfzHX8uZeydDudqWc6hyMflX4Mg8jaaFpWU2nv
ooPa3mGpuA/RBr15kWYm6l4H/3y/QVPm5Q7B3rnTSwz7B0tcozQ3gi5f5GohVHSErtlKR3jIqZXn
ATXxveHhyqIjFmA8z63+HgTAr9XTQbsZV0jZROQuEVlDjJ6buScDje9ictpyNmP6TqDp11AT/ZEG
YVMpCghdGcDWQQiTipeBPYoEoHl8iHvl/r9Gm2gOXiyTcSxBUJS6H48XbQ+gQSS/opRy1qK8z9Ai
C0xiWVWRkf+bhoV4AcJWlA/I12P907baqJWRGB8+MvCc4aInTqQtlUCPjrNpbrSIKdegNyrkH8aF
aT0Rg4uRT8SshRiEG8OwgM0Uoo5H1dEdjNyp6DVy1nrt8+/zey//B6VQ/ww6kV4jk2QnAf3U94mq
oVl4ZilGsRR3nDuS061BEZYIG16N/wst82vcifBSqiJuhBHlBs1L/FxqBWcsep2HFDtvuY1oxl/h
qspxkVU+OF/sDXRzX37Wzszi7xgkvyYxEV5jksRin2KvOUR20l2w5Rk9RKEHQAbVV0Y1AkafGfGe
qrsh99S4ZVJWEgUGGRYqEoFOB1UfXwukn/ZI513A5Ph7tHt1ulTnxiucKuGmoE4OaVyOkaoyNamm
F8StkGfLEroAEEEdhL/nFBJ7bWL3bw7+Z7zJMZWTNGyG4Tqe4MF+G9ebTQ43XF3BP4FoKVArQ22f
ctTcECjUkm8j++kAMJ2vBTqYp4o/UEV4rqMn6yvFUZ4iTVjGRqlo361o063ns0WV0+e3sy5gwK3R
yB5wVp9MqO2+x+U32mCsnMdGNw8+cCPwaqXRhVD7fK6hf1sE5ZZzsTj2/pn9Z8UTOw0FQlnQjsx5
H9jCl4pcwWPmo3e2GW4lR3DSj8j8e0uvcZW/SDwREsOiYNBrAQMy+skP4Q43vi7rQtFHuNMz2Mqf
+Yyz6d4t9BcTTSQEbMFwqOsGygz1bHv2ABPDttfwaKN9WmwhuDOnxu4F2H6NOJUNXFFn5xgjvrwc
N8LTuKqBmI587crZwoyI9+iiBhdSRdXmnzC+1RmxcC898df4E7HQtme+6hc0PuK9lgp30p51sGwg
IBWa9oFsFlgRj90qQgwCRcLObIj3noPvZgZQo7+VEPJ1soiXcZCo6jw4irgjDbDFA3uD4Ix60t4J
cwzpLcDaAQpsC6CkSgt6/VW2pc1r87ymO0JqffcH1c30drb+/77c/A/XIzP19/TOQBxQogsqbSBX
ji7lQSAl4uNC0O5ANwYGQK/NObjv3Yh+kWSil3MlZxuUTpMsM44C0sVY5yEyKA3d1EoXPonv/h1t
Yecb/s4tdiJET2JZRE1PA1tHRdLO6wYFP+hfriOrqNzDuLogjAWYFOQ8zJx14rP/+6wrzESctm3B
KLlII6PKCCnXyBkEZggskeAK8/nfqeR/dnUiy4Iuq5u8xXAGjYda8UHTyOeDPjLe9+dsc4q51U0k
WSn2Qa60kGQjNrMwRDQ1gjiz56TJjBJEhfRvZu2lrIlZ9aqUgJUnARtj/2Br/pteoKbCeZw9HPcs
43+UrsJMpFeGfmpJOYCMqHd/gW28uTILsiLMN93RUSrwN5fcXx8vobRcASCcMgUkrJUg7pMMh7Hb
1hrPacd3y4J80toc908OaUgQk38PeUW+/hdj3gw5OYtpC5VXnqorY6pgTaRdhB6uvto7oNZPPuXI
QD4VkUYJeIAagLxUAQ8CdY1+jPajNwCbBOWcWoROo0gYOuPGTt0pgSuHht2HWSV974bO3Ux3coJb
roz5KsjO2JESTtvUDM1w9RUgpIymaIxDanOGQveV5s2Qk6ObyGE0qErJ7EecG9jywBjg18XShIT0
0NNm9/n3jtxLZhVulzg5u6kyDGjQcGVyBONOLmvUnvvAvX6g74UPZCPKGv7+xsBhoc1no8wReHKU
45NY9cU5YoAXCCeISMlz4fHaiP3aqYxBE04H3pjQmE1pvyucb+g8OWxVW17USMqoozRUETyFlk2S
2UR3A8S4IJSf5yLdV3zlv5h/Yh1kCh8oCe6I4KbGeCncFch9hH1CzXzgtLIsWXvJkUHf6+drVyHA
ZL7vH5RXFjocaQNfJ61aalQvhVsd0qQWLvjPgTkF3uA2yJL1kWOpPeUbWLawWp3ZjME53pxCUrRM
uODG+DSCZoDvEXRUcGpuBw+qD7MZEbOlYs5w5wx/qBN7IWj5oF5kxJ3kUURkAf2nv3CHR5GHV1vo
kQYMJqjPGcko3InV3R4KdSKm8lJto5bFIQRTCiby9mIv1sand1fL7a0At+YTYdpRWjKlBSNLC90o
2uVnaIwdZNFsKeC9xL1f85nIoViOmECULlCwqxWKAHADdPdAeodkpN4BSOtHN9G5O+Bd5+qNZLg2
H7nxCS3Q4EqMatxxGRv7HW3HC9qKnGJYlODT1arZI13gop84Q6j1ygIvCMAWtQTDZB6rZw7pa/VG
ge/VUJDrZ58t5BdSK7DHT9lwHL3yPHOdvaGCYo0O5qa5zTMcPgTDKI8dAGLl7KbeS/YQOAENPJB3
hioWcaLOL6EiZf0J6wHv9qt3IPAez4W5AVCCdpAem0az1wOELLMExoejDyvAq12LWuass/t692Yi
E9HDygiWnXMco8qgQFUL7zQJ28N6HQFGbc6suNYE/Evs3Aw3ETtFll+GRZSSw601DViDR9jdpe2O
KyAHBIbibpPDdkvtpZ3P/P0TjaU4jfOBnoTlzxyseyGC2z2QJteTdsGMKQLcwx6JuC38zpmiaQ+I
qlRwLgAvAfk1n86pmDvPdymOXniqLPMyw7BXX9YNKwtx16DYG/04V4CltJDyBlQXDAhM6+/ZVmLX
dhNTet8ONtFp2aLNuUCQKMeCRfSl1HnIdMlMkAEoAkavwx2ndsoOSVoKSgLRIZTqur6aQ4SmyI1T
rnJdXMtr1ey03jgbH6dDvBJeVdS3AZrVUAxU+prdW4A0ewZJbDhhhH0Xo66XMqcjXwHURTCTtnPP
4FZYRlAVtGwmC/W3IczlypiJERIE5GuC0BaCAKPOOVDvXtRuh5mYPo0a17lYJePV+X08vqPtDqCe
bARwD9DKtUUpoWg3hiqzGS1DB266YwrHKIwE1GJZnBreUdOKl6ZHeBGQh+jsi+opF6nZlbl10TxJ
Qw0nlKtkUcHuHEbdXf/07dCTw9kjR1zNz9G4v2yWsEEUhD0It2WNis3/5uzdDHVNhLk5BN14qqso
CEck3p51ZCcRGK2GAjIBsTBU4UL2INY1Z87e06S3g04UOFdGQbPIZbrwoxkDrHt03T5DJRBipm4Y
c2u8d4W6HW6iuJkwy4WTggA8t0MGFpQlwUnZB9s8fQMlbVae3TUUbsebnIwgZc/AhAbn1CZQb55L
E5SluLQFKZsEuDSAnVDFBF1daDy+S9f3KzN6PnQIQmCXU+jC57+5+a4T7HZOk2MkB70kyyewFC7j
Fae9CLaoSTbyIXAxD2HbF0sEBvw1QhJr5Fc6j3OlRPeyIITbCUyuFO2Yn/jTAoz2jBI9fYMaA3ht
AZOGmCY1FZtN4bpXnvprwInEPSuqLCQL7PoKUTNkB3CtNnxSGVdAHkdEstCvTDISgCI4j7Ix20n3
XnbPr/EnlkUUcYzUMaA4Lu7I+UCTE0DzAWwZ1jiu7XNMPjvcxH6o0iQeywwZH8CV9HBpA5TWSWMW
rmT47JPXa/lS3D/Pxu2Ibf4QktdZ3YiPuj1X46UPyIwggKdSw2Emd7ziH1B0/bp+e3Qed/OB2Xt5
Y7fEver2m3GLCyc2pwIJDc/GEVFZgil1bRGeegIpI54CKjqBB2BfZ3dWuHf/uGHl643oZnBOVKJa
AuQjImtIaGB9+Jsst4utCJJT8cVG/wIF0uODDYivNecDRhyJ4FR0mgi4CCQ6uxX3n8ZOTshFIc4J
1x94r382BW4bUZXQBxMlaAj/yNL14nAzPygzgRWDxbBvvd5jbIDreJ3F2cGq8gW7cMUe3VsrwM90
nJauK7dxWeQeuidfRMChcRWPRa/LwC7XHaoNKlfyFDtfC15g4xF+Bjb9l7cCu3Lpu3E7v8AjyRO8
xo/XeLxD0njlVm7hKrZwfbrAi8IHBaPLH9lewdsqFyl/nMcBvXCVueE6c5sYEilzkcJTuby1+Ghc
ucS8Orw0Xys29124KeYhYD6KHa8bH2P79FeyL7CadC15mXtB0NGlfwreYiPZ+DChwTCNL9ncqOGi
otiLDV6KYXfhQ+bSexmP+aZ5N1iHYje+uqlOWoFhG8wZWGWYNz1N/2R0tILdFFgZPdv4WEOF12OY
xSZ/aziNaEDUVex0fVZ0Igit+mfi1+EFr3AlvPWHMIsNTYdWwXmYO40hfUue9H0lLZZI/8JSfVoD
yIUlhg80ZLzmPCRLFi49SRewjzNa8lYu890A0qLzicbddZCfx7SRRPUL7TW00AJATBnenLmyCgIR
FTK3wnTDCywdxpMwa/rwDJPFz72EDeYwq8Du/ndWRIcOcwp2tNMZyhdAWqIikYp2ZLFpfAXwMiBt
+8x5UDsx2I0+lCgQr/EW2iv+g8Om0hvwGhc7o+zwP5e+cqCZSTbjFb68GfGTHgl24vbYL/p06Urt
HJxKJCYicR72ItrSvGlLOYCT0U5yYA/Bix8Cu30T0ThI8hDucohlom0KSv4sH4yAddPH0Hvx7hFr
IqLRz8bP8eQPz3HfdB6IsBI+WAFRhCtx6REWQMeBtaItPcl808h4G+ZA49CO9jVIDPgezLtciy+c
J4WU4N/gRSf/KHi8Re9ZbNpnYpLw4USJH7TeHPTD4aAT8jMt4gKaLQcuCezFB62Y1hriGTogPxxA
5ykAQ2Z7fMB1937efeU2WiMQuXARCXbEl12pMXgvbWQHdvg5ZvyIKdGuXQ/BlRUlmw4tETrYiaqG
Q4NXj56M34vHCMcKJ9onlqpw9ugvHETa1+uxz1z0ygClaUPpNfRBCX6H6xEZ5hv6ZHqa9h5n1CWx
ldA59QAS6LffQAsTbIAH0VaRiMHSMBiGOeEuVfn9CESxHNivraWG9imyQwUlFFHrtO37KTKlr3J1
0rg9Vxtd9Yxo5/DdZtbiGMKdsy1Lbcg02RYAJ3G2Tt9nS7RTV7RRcOTRo7PF26LdfOc+j78WK0aF
DUf/St5SN3V5dKsA5v43a7N2b1Vmb5080WTt6Fs0RTOwumVsx3bjiOsEkerKEVx8GwUqqaIDqpLc
2OZc2aycBl/FUjZjW3CzQ4P/N06H5+h3Lhj0cKCXvHfOz4tTWwKEGz56qTa4MbKAhEIwT3GBa4kP
lfCtuCfntIxX3RK/USs2aPTccP0r/Yq/Tu/5qnPoVQVCzmcrd1GrZTMGFUm3vmzzqJ+ihco2Z13M
0lVtSmK5oIj6guoq1rw889+D2VNxE27uJ/jo6d0LW7AkS9RZwE2oduvnbumjzslFbPEjd0+m8iHb
sle7nCVgtNItMSrvlW7tE6Vl0JqHn4hHY0zaCdG+fDNWEescXkz/JKrjJR5vD96ILQOm2YY2S8ae
YB8XKxHjnKmwzF6sUoxd4l8/o4gYhcFnqnh5AAw6+4JPofeq2Fj6F4eJVG8MCEGLFazIoWzOcnsx
a1ddnbzO6zGx3krBCowlY3E/bBNscjf3pU2PqokLXjN4gRNjAhX4gLiCHqnHk1eZ9EXErswBr+ut
0j89y/gsIvIZf1emjApwIuGANgYLPBYRg0HNupkTSZ8Zi5aDL/DW4qm2eYNDCQdv1PbFacEMHTZa
2ndOi8+6YFQRW5eD1J2uuqLbOrUT2TVSCRtsFOZvLZ4qh2bXWoE16IezFa1LV7BQh4Z9FK8TU+3a
vQBPGd+r3CiNDMEA1ux0wcIOWy1cfVT2x6w4s7dTs7JaO7NKZPMzJk1tgdaumBqIhQ3CV4sFDOCg
6oExShT18djtHp/SW8136aeu8EH701s4Ql6MTZC9BHieZycDomfz1IEYLBaFxT3QUodlYqVmaw84
JijhNEL3gv/RF30yGsQN2DnOSDD16uFi5p+tz3q1L9qlD0xQcFEOMD5icaI89uQBJxKRxGFHR4wO
WGynoLVsXmBrEs0DC0g/oBdRTIC/rlmmdugJZujwFkQvQZx6nE3mV+QmfuEnkGojBB3pMAZ21gkT
7a+fwR9JVvzwCE04AB4Vf7x+OpHrqbXaF3yDo8AT4BkSRSm4kOZKixvBq6PFAhdxxN90JjiwPb3q
gvWkbozX9DhCAg7d9RCCmD2Kq5DmYaaoc124iBzY/bJetk7vEIEbO/FyK/LOy8S+JFqPf7Rgl4WV
vQhHsicZu7NUPNMu26VkjvhbMnl3YZWmZLJu7Yhu6YTvP38vHCIBXrFKfA4/KxVeqdKM/Ah/qg5n
c3bmx5nWfIwoLFxYPLKz6PfCF10J1Yr0m54pHVxbV70nmcUHfXJ8kDDaiJG7j4UTfNHYDUqTUP6I
910eT69drzF28EQTYDBFxv75V5NoPOa3sE6vkrlw8L7jwqEVJX7v0SPGjtwfu7mzMlTojjgoyZcM
IjVYO/7GptJzvItZYVQak8EiEihJ6F1X0kXwfOwAIAXmdOgwJgxO6McIDADwu8RNYg2jQa3Bsrqq
1cYNHRHhLsVjTAGnRTBZI8U7UZNlkDGOV+HTE1dZBStiqtGj9S8czjs/kykS2AP0JwfWIibjbBn2
L7Fa9r8mV3Y18bBvXoqiIh/dTLEl2AxMvcZ+A57eGR3sOqRBXMCLOC65A+MM9hkCo3TPL7IZ2oEF
vbMMPapXjVeodr2KYRK7OViOziwpPFKC3CMJnMKh99A7BaO3xg+c4WOLwyW5g5NZNRRhiKPE4tSP
kP+JI+EnB6ki6vSoNEjMJU4B/SJBHIseiXxibhLVZxwGHkhqA0xMPBAhf3EiIOFYCCRRjxwRauWq
wpAlLAOtRX0kw6a62qewclBItavARYmdv2N916MVYPaVGUPgh6/CS7C5eD8iGxLGU1f0k0YcYSyU
OPj8sfTpmdZqACgMeVCZkK6EcIRurZxFqvMEd4qoXyAkRb18HdakW0ScyNznHssXEoAkO1KA5ubX
L5LuIIBLEoiIJMAaCK+nGLnOLxzWAS3iDc8A2bXDLU791fao/YXd7y/QFiymz4IWArTViPFJUEfO
4qqyT28tNqz3szXvAagSqqOBoSPaEPKg3AhhL4KoFy/c4/2klrEpIYAgoGIO4Z6WSsr4R5qQYBUM
ItbFllBb7NAT9B27oTuAVmQfQaDtSEUKAHvFk6SjWaycx3f0BhshWjO8ru6iNelbGiZZt1DQPLYZ
agblI6RsQAufdlL0VLsAvHAN+TVAJw4mmQ1negwsWFAXVB/swhzQQ5ZoWD0QE3FGBJ0dOfQTuhuv
y60Me4HvJ9qlErqUXs3jOcUqTIWMnU8kqeKRqKevZNi0Lulexki3ojf6xXrEbcsboRFlj6YAqpeY
E2EHorIbpeuYvOyR2h6B7NpdJ0FDRA4HLiaLiR6fAREXf9KrWhel8G65BZN6C3yUYPVuhyR72cNZ
sDgYpfiY1o2cHMchA1DswmUcQu9OrQb15MRfNeYqeywMtMuVdj8UlO1s3fvxNoMS/49+S1C9T7Su
QWexgel6VT8Y6ar+wAa0yepq8AZP2JxhutCOkj5OvpNvqKFXYldYjbA+S5t1UpN1ahuyAKdYgdlD
lgFNKTMJR72HxqgBPR1BZnb4UiFnIT2P1Uvkq2gOe2G1xF9AcJaQQaQ8xD0JeRLJNUQzhOtnY/3t
CBV+e6z+4xxR4aRhWV4QrgHOG+dIANj3i3CWxyeEL6nqzoIDtP1CRYyFSDoUgi6WXveu5G+VrEk+
C/esr3ys6+2AOJx0gE8JyZ95hxSPpLSUAn8Mr59N7WYvl88WdfT639OdFKJiuiqr8og+CCIg8nlF
nngxmVFSlJqXLqte782zebYXOueyuElt5jIzJxV7NBSnyCwjKpIicoiKTTy0SQ2Q+nQMR5RRBTvh
++L3jMnGRmbgyoDGq72PFKDQzJGMsD25cosQwaAvdiLjKFZw0gRBr18zLzYCXXXOSFcIrXqpOqw7
Q5DfzjcFRQAcEAcVqlREk3pFnvg51S7oI0FV07XYjHrSrs4tZhEnFts8ptWuZrcK+6UAApdJNabY
ZVJp1aXXz+0Ldy39uHWy0TwkhVcFQeFFQWUm1FLk5JycLm34xOiArjcjZJ0lRgu0gthB6ruR7I+n
7QJoXaV3HDikW8IxYS0ecy2CiLA7NGben78DUevwD/oETh/8CED9tc4uWdSgPcZeqec2YNViRJvQ
ffE1BQ7+oIvvLboxojpnvwAogiTp/FJcZo84h4dSX6xrPfYuWvoUbFmKymkfAM+AXortvbQN3C9V
R5E7rngpYDqCfWwPoSZ9ymtAYekxLpVLEX+7BVUTWzzASJx0JT40Dh8CzqOTNTuoqP3EBTdHNJjb
A88PeQ4RkkOLXbxxmuOp1rhWZ7TMjB+DdY2jnvhqoV3OtoBKrEPt5Icx0IFipZ5MWBhNagiHCtt0
UFh4bJF0s+VzRIEkFdx2MbtngGxoOVBC2i1IK+kPHymnAbk/I5QT76RtFj0mqhW++CGDjlSlLSAL
7KK3vV76i9WgB5u21Dg4Edco9OvhoIo1sg+K9WnX2d0q3cSPLSbMmvw2elL3JVjXZx6G14sFf551
Rhj2EXkKAMdgjokv7GoTGeCcapRIr8c1861H45VAp95nvSYjHSmdkVXsVFaBx2ROAgaFAEQcFR1f
fodYswsasZzT/yHtu5ocVbpsf5Ei8OY1AQGSkLf1QpSR8N5I8OtnpebOtJrWV0TMPRWnXZmENDu3
WWvtEPmt6KPycdHmV1m6euoVJAPNzR1Whnw7mBVqGBFugq1SmW35MXLg/q7zPg8cpAuBBORR6uWY
YZk86AtFrlixXNcAe7UTIFsa3mCVj0bOrb6ppiIOny/0mihvaiGa3pMPXmydMpjJVNVNnFwSGSUe
BYsjb0Ye7R9bQHtbCJJAxV9lmZMH81Pn9zSDJKeyLJCDqKy8nwbStK1MP5hyKonLuczO/BLsz2l/
N+qJ1bAj5hk2568CCGaHZWWegbEUZFSpYQ/+XqK+fOSFEEfMOl5AktU1uU24ByZG+rxvw7P8/UhX
5dm9gjbgHx5r6LAXhRaiV0JrIjFaQTYn1jJpziLntPCn/NZ7EBWWTK9uza30jdQl3Nfkgm6N3kpa
3j1UdpD77FYyb/SCgXzaA6n8XMu//UZzoZ8TanWto71EfbmLBJdrk+nCR3GjW5rfFRgQohMQaGDJ
JCUyS9BGqbiBJVuf2Z179RLDhSJ3Sh7fKmSJwfnadJvq5klE5rUMp+qIx0RmDVFa/x30mgu3+6EL
yLHAQ6kIc22cwAiDCyRtEiJDyqLXY4YEB2WtLh+ZPtmqW2CBZJQ/GMKf1FPtEtQdwNWNXSJ1pPd1
D5alJTX0ynuS/uSJhjQ1FAcfP8y1WyZbHPfglqZaIkyZDw5fu2a/pRlzDCSCWAqr2xG+NoJA831d
8jW8WHbkv5VoFlVTZBUZLc3I3dfc0JJjrW80+Ruv0HOk/oG6koKvgVJPrAX4KTFFNFVLF+YWajwV
tJWgnXQX9bRdQnYhhLlksJAE/xg3ZMJBakmX2E2V6FFqAE5fXWHBu0xTBIJbKBYXE6RUJSIcEyRB
DhH6ggmkZQ0pJ0xOmlpnQeu8kzYhEYKdGqoWzAU2+C6Q8BzNW8moKpJiz3AwdQ/BaOC1RdM8I3hv
5DtZ1cQ0pfugIsqtt/MVKC8KTxegC/UWQk0Pkqv75IqnpmnAHpto3SLHvlJg427RxeVIw+nKNzKg
Ha95mA5EBi6pbHkWx+SxuTeagLkqScjYDLLApR6npgvt4QQVaw8s6OJc49JbNJXhQnQeUlLxAj+T
P/LQadAkOAqklAnz44daggyG70/xE92UFBOYY11WDdivR6dX0CrKCa/OvVBnOz3N9DI3itbKXe1+
h+bhN2dj97ChljIkhM2ekLjXq9BMg2nX2oxsdK0RcfO2nT4qTQpNzrMSScvuBtapdXX8uWyWlZPu
sog0Dt/r+U4EkFR2/PMk0YRPFQCb2ug+q96gmXhf76fVXZc9Q0S+Vda91Gx5TXINqTMevi42Zldo
DY4GuroseOGzukqC7u7VgwvWUKLHkJYC2S4iSqF7PgStJp3Wyjoc7klksTFx0aoG6piQ0oxJh+su
3vV3ve8MzzcKgAd9nfNMT7VVHAuE6styLt1Jn9CJjFTC5hpfkfs5vVUqkXPtsU2ukN6SM92DUAir
xSc/wu1enbEk94wo3y1ju98hNtkl7ckEvBdoqxXgQ2MX4lxWRNhhxGSfQ4fr25uQXtbiDmPprUgK
EKDRKVbU8KvaEw5bliUqsDA4cxVpooVcaDHe9Ir1+qg3Ckcq+IGQiUElONbUxFBdw0u0iQ8tMkdq
tHTJteT+k62ELz/SPXjbd82/MtIszTRmXuzqa1HD8PAqcRkzLbEPQP1Q13EEFRw+MjIcw5OLF/1i
ay0Eg0U1mKV3nMy7WVs4j9UEP9mfeavHBVaqAhoWMszYL54mZXqODARuarhDtc7Xei8vXFhlT8PP
TlYssLQFqb6q1OInBAyxqjAiGMkJueMIKcTf3HfyJ39tdkJKwo/8Cr3VEjsJkS+VF5O27AWCWsVX
eVVOsO3evIBY10o4caF2dzUx1WrZaEO9k+ENESXUyoKwUBrjND4iBXwYYO+w+z/RtggIjBz3B04d
EDnIBLRaXhEONkaapttmUUKOK9Zk6HJ9c7HGiiRQbvGN/+CdLqdaogyqzCf25iJEPZbYJftsj50W
AHUCdNa6PT5MoFF7yJM9CIrSHZy1A2bcqzQ4P36BrA8DvC4ro0hMRGzlyuhyTfXptSGBq7pH2kT8
hmVFpVP9llWS4TLAl8GUzMVaC6AO9x1jh/7gEkKQ5F+LTosRZd18Ow4XvIcs2/MyzOHLfj8iknuk
jUg449f3EgrUuRnP/E3sQCz2krRmmhr3yrq7RIB7yusTbGNfF5AuwrWzkBKNLwjcx3rbcWArEQBM
ExwvgtwpS7pGQ+AME5fYNW7ZW/7BzbFeE1xAE9KsY9CgIOhzcE945w6abOiHXBMoxbXejL9jTsl9
lW/xVXfILwEAWi6pRSHeLtj97sIMsATUf4DAGM9K6KXEwIFhB+FM0aiJ1LUss1BD9VBH1WcrcFae
OA+I6mZ3vGvOzzOvcnCbq76/ahLPaKV+LsmBffehtsfVM8gAHdigvpRl/R08ysUjrBflo4QhVL/5
UjyzabPngmyaCBO9kizlwWqSyq2VoD8zcedEoq9FuWtn/GPNyflXkCtGkE+00sv1zOsPQdIaXubb
BRNvcjH4rMLz73MwIA0/5wDhuKIIEJNXEGkNfChP4JJ7mLbdunisOtYsUD6AXF5x8pGo6GGkWW3y
IIpiTpRzw389mpWKvf77MwwwqPQZeIGXKZ5a4RRBHpKjHrnkFxMhFTetniOsQMLbS76U9dVduAvF
J+ysNqI9wu4cVl0vFNIEU3Gd8Ku+XhXJ2MPQoP6v2JJVVXi1Ao82DcBwDGNcOfZYtqwm6TJ2PxAB
GD5bEMm9G1JvdMiLBqiqaEz21RUHOXXYHgqqYWLeKyRd1MDiYiSNJUROrp1Kay9hnEg4iNlXxJLy
cTdyxAq/z91AJwBzR+NfnkGvOYGTeW6Ix+e7qsnFGCxkyfG2/KJxOPukmjGAvOYYKvMfd1uReBqM
oOeAwoHTPjguOA15F0BVHqBTBsmQ7V33kKr7+f2F6A95nX6VZcCYR7Sj4k+IumhY9pIikv2qZeVS
5Fa9Z/DKZ8c4dWl28MIfva1Gxu+D/TN7KpIZPOIYFekERDLCYPfHnpRzSuhChk6fnFmg4qjQngZG
LhkJlwZ7nEKB2L9AUwMcZPioq4aDGB2kWJD1ApcqOSC7bAAxRVuRaAAjqfvj72/3TkwdYwLezSGE
lVhmEKK1SpzyiQiA2BFdeUVypoBPJzEg6WgDhHkFyZMsXALcZ7KaacYD+joUAzoKc/07UvyfV//z
GINXn/iS0rIuIFuT+VwHaAuikqHeHNARhfkBkPdh7nY+erX/QGfw9wn4D0i1PyMPwKBln6R5WKHz
2blGD5bWCqu5m2oIC3fMgxSeljgoAdCLHyVU2DqBxJGhTXTxTnDhcAhMPDLGYBP+ti//zsZgg6vg
2rLCBFuOXbFndhrqaAhkM0ZiXgE+4QyItULRFc+aOAG0CyZIKd/1bWLgIsVf+WMJTJ1rMJaLNDgE
cjNAoEFbRa1nCYTV5ff5Awfjr9P478MOEm2Mzzdd6QHYiB4jcM1BEBQR2RFp5ujyCilcxI6gnkgO
xR+WCwftNSE1FuBhWSJaaP+8BRnJMBCPaEsNpREgBMHvXRB0ylhls9UeVCvsxS2+BO2hH+YMGaTT
GmI30wBtQW1yNcgFZGhAk2kCOJhqoKggslkuoU1yuyMNvNkx0IwkRkuACD9BjgY7WLFmFihIP7gZ
xvKfz5zPH+P073TQtX0xTpmaKnmcUGUvSHuhj/d81Zh7QoXjlsUPjs5YpyaebtDfBhzgWJXsUStd
DRyr8/8OTgaq0dzeuzrwrPJTqVxHUw1KNrAoB22HVjNjh+g9YPzPIRqY/Vb1es6tARiHksnURhr6
quiENoEA2RMHBSIOY7by74vm32keWGWZy+I7W8NgwGKRFT0P0QaSk/bkaEKhbwl8KQSHxB+IQKg2
hPhHhh/b9ENYvsLXfp9SCPkcPaNUKkZ+N1f2FjEgMgPXeA6hC5DdoFoAVOkGUYVr8CjRk1HxhHfK
4K/2+3l7vWy3SeNHShkDS+roK3bx9XE/ovPN9ol4ddG4rMZJWi6zxjj4aCO3G6d//H0X/7MOQzHe
uKjbuqjo/eHQTt8fwG97RqZtqZINbdR2wdW121C6rzcGqf4PkPX/3XVP8YyXdw/FhPU4FovQmY4I
EPeKM9TpHkpYBuR3LyB/LMHw+93cjR3voe/htlGVtIoHzd/G+KBkDPBeoUV3gS7ZbgPC68j9PDa9
A+MqqG796Ero5gDGaarzGA06jsnYO1EL8YsFYQcmy0/cOPYK97FvZmcYbEh5TcgHNP7tq6ytAQgz
Lsj/4/6DEOV85P3GrNeTavOyhvVdLFo5xtg6DtKHo1xR7jOv3QqtDbgVNtBdB8fNuoEnheToHGXV
2zgTgV6nv73/wHpFE6kumxj7SLVwh4HebtbACZnYR9qSoQSb0T5swojRHuLyyz4rHl4Gg4kqpzCD
AUGHwz1tUZVOxROuPFRwDkgRqsAWQPsK+jLQNYQOp2oHU281udyiFS63yc/P/GdUQGHEFfsHui8E
nCpSy4rdoGycLygvQ3wETihwDYtFbxoXA3qJYx7gmEV9HryXjVDlHC/H6lOFE5pylC+7hwO6b1D6
zTTkXNHKnTAgS7tzMA6hpxaao/I+o88w8EJbl/dShNuU16UD9Qs/FI7oF4h+WI8rFM/WgY3jQJZA
J2g7PTbHL9KRo/g0eS+z4MYeI7QR9gVUWUERoaU8f7eFjjLYdMYMFHef7CyUcOfy4nfDJo4t+8Dn
TItM8AQ+7tAQ/KyrRNA+PsRv5OT3cOiQmSX0ZK54NP+GcYBCDjQ4v82TtEoRaZNluP0MycM0Zr2i
FfZSe1Dhcy010bs81qxRd2PkwD45iS+zJN55pi9q5QF9OBRBtNBG9lZHSUAANhlrBncRKBws1uWS
VPZFGYunxxZpYC/L7gHyUIQTgpbQDqetINW5RZBCW5hZY57VyAXwZFG9vCrfcgXIcdgQVF0A+kir
rQeWox0YW/h2YCt90pYfm80mmY9RybmxWR6YxbpO0qZKMcvYiyLcuune3MbkuzZOlJVnwbc6ivrv
u3Dsen26Oy+vW7Zc01UVJYXpTmQgBoQKMvz2GbT/LKh9jblxI6/4ZOW9DHf322TCPkIWYSd1IKaQ
Niygf/xQiD1NtGsNTbz16ZLYkEJ15wdKZJ2s0awvO7mjPdvGHoWGWS+P4uZ8JcQ8bnrFbALU8Peo
yiYTaGmisUTY6OG1sv5v3N0/wT8/sHd92QpFIdEVPp+FW7YETWtqm7hyzMXJCLczDwKwk/Vm5M4f
21hPn+DlVeMyd6VJgTwHVdcXwC6FVOfWXn+jkUytHTYd1T0cVRL4D3zD//UWeboAL6MWQdumnEoJ
jih/QugLAhH7rWvbhCp1QlBLQ8ww21FRhrFO2+/6jb066c8kzMvQWf1o3Lag8+wgQS+Z/dT5EFvy
AXOKoDhFSwUoG6CngLLnQrLu1uYCUsPQVDCbnHzTZr9QgNIAAdV3qTG7+EsE+ZuFUZKltZG2rga3
wHK1SiYjCyWO7cmBocPOSFzmDuODnokOEtXTs3Of0TjeX6MlM9VAsScam5Atoi4K7DAQgs92ITR4
IUFDFlBQu9bzK3raas/7YCMjGFI07zRiNEauLp7a65fp9Vw/KLkcRoPKp9HmAyukTKYAgn8bUKJd
Qg4YBnJU3+OZy/zFbeQH9pET3FQqI5r4cKBKIYOkhXo19E5aGzVzfY/cxHaLHKsOpZgtNMSmW7AO
ryiirskJwuJQNS4gZLDJvjaWD5lxzQC7mP67CNkohBJUU+0IwZjR1s7PU/3bcw9C5zppI+muUHcf
xHmqM4e27Ly+d3Gv61tAkESDij8DbYkyz263QQcZUsxHE29PF/eXxxAGBq/hoR0Z9dTVOTuS+UHP
49SkesaVvSw1a2SPjNyjQ51XPwM4xHcRp0boHACzgz52SLB6BngJEyCXIFd8oAJCE/s22sjkvUTC
HzP7DAZe9meIZJ5U1xOaQfbmOdgW6NmkF4BDTZboL3gxUdPztM4K0fDI/fopDBVN/EaO8liaUxhY
Py9i6lSgsbLuTL25O1tNgQ/b2hoSy9AOOSwbG70q/q+sZxklEmAjBeAC/z6aQl7m3v1R0+TUaoUW
QXSBofU5gyEYlWp6nw/gWRZS9BLLQc3j78GKSIgSn4FUk0gg2uHQVnl72/wGmRwJe+qcgdb98/u+
EukV+c8ufhlzYCJd1k+8OsighTXDvVLCIXTQlWKFzCZyx+jggP54iBVybYfdRVJra/spAbwPMR2o
9TPlC4V85walHWuOYGJk0VmUKd8+niCKDM9DIoMZZLdx4QVc1/PeXpqFO+8QFEAuJjN2Ea8pMTI7
Kk63oYwPxQErASROygQFW8GWp+2uMCsHPd83jSla2aZygo9go1ykdW7JS2XhTtklY4PosgRl7iNc
8Sfeylf5VJzLc/87wq8UWxltHnMXctGtVc/CJfgBaJVTrWqQV0qHOXXzaIW6rj9jwGtgrA7Qagqw
BntrpkJkBaPLVm8XG/S8WUEdfi7Z4TI1urk/4+acJVnlTJl2NsVsqzPWiK18FhsCGBHKvALjAQhp
m7kjfvJ3QEoePBAiPEdY44cAr+VINkThJhoifadwKjOyXFBOk6W/FmHC4/39yB1bG71l1vJKxAcP
dAn4qfm+BSW0BglbMNR5ZLV2YCm31o4sftEi7eqC49sdKREbP4aSWEHKNdq5a6kbbx1vKUq8P1Z4
TwoiB4Fin9jlPNmI1t1MjO7AW/TPyezuJJj24iNHu59o1l2jWTLjLXGezKoHMo0y9K2YY7Yt1wIq
8ACx8tA7B0TEbK1oI+IhQOxcoJE051QzdUG5Ob4J7g0Q3T4+0W0a8M4TUIlAJppNptGtM6sZtxTX
0nKyaNHhzhEcZiM47IryfzIrPOQmEClgXkmrBD3hMjs18pkwV2fRWlmBDHgB9mEZLntA0ikwvZ1V
Z3kjbiaO6kirbEG/E0QRYDgp5YhZCg6/Uj7knbyiZNSUElB9DVixTfApbYSNV2jVTVyp+Ky/zxeU
Nwz+KvsdfCafwZL9Vjb4Jjs7ep/JESXyWcgRpdMeSFZQ/g6/ch1pI+8oIJRfcSDBUpn6Whd3IDDR
Xn4BLmpwgNlzc5M26ipd8N/8t+v4NkYA2mfG4i/i84c8ya84HCy+SMAxiReYKhBiFUfB3DAbOpkT
i12BooLfmQ1jNjOwl/DVABviOxiQicKFvPMXKWhT6MZmT+bcMrR5cKXZVTMLjr6t4vsUoAoXguOD
2cTvWKgB4IvxTewOwI5uQ2lOCvwukSUoZwNbsqO03OTY3LxPrgQXGLi6dFEZyVHaKBvXSRfJMfgM
Pr1P+nIAgMiUaqvgaUBrupeE/sXxPu+z/jtdAL+TLlzncW4AOXPwWUxBfa7P4iq7tecYWs74LbTx
iXhR3IIjj3lV6XP17A0Qxx6kFMCgVnegDAnbL6Nly5EY3I49QIIQ+TxLM7HYR8vis8X2/KwXAEil
JifrOUewbNzEEBQdrZMKzfvwpwB1WZUTApedoLeBv5OAdYo21/TUAPIhanysPzg7qU1g81LelgXT
B/4KEKYYxX+wKys9k62uTo1QJqUFRyuZ2An81VjrVrnhglMJ2SZoNSkW466K9a6ZA08JybJINIG5
yQ/M16FZGZMbGKXsBGA56Vz3++InXyrwy+56jBIDUDUisAZAs3hAiB05cCAWcocn0Ftfkx5T9WDG
gF1isRx+w0wZm1QHDg2MgZBQ9VLVgdIqPVJ9s4wmhrAFvBYBSwZMHyZgHe3ZWwzvRwEFMFnIjgp6
4QOsSn4WWplem7FV2aCKtCRcuqvm7O6EVbRoZ7Ijb+S5aPH4kBno5Ma74tCfMrR99GE1U9j7B/j0
3dGzqFhD0BNeNKZygjIc0+gAHtrBsdP05tgYEBowArirJLCqJae5sxrtJf3LBF03q4cOtGuGf+3R
aoEmiR8L/CjASzntbnAxAfiUijA1R8CzSPYJkpyWbJEdedhf3YdspRzqfSFqIEsGMAmNbwkwpHo8
0VFzXQvAeqr4kS50Xuy4Nmh7zABNJYoJvjrVI0NEfxwOmUC0Bimmd2A2dbVd8lZ1CKcenthOTHVZ
Wyi9MJcMyEMw/DvNK/UsniaKJRFu6j/0pgHrJwQm87Obgl0VLxW0sXwYh05HEZdEiUal2TUFlma2
EEHUxIKCLISgBqCsW6lojY6FV7ERGl2GOgUSoi3IFppLRFlXzU5fgnO06KGAuQQbzvtxAT+FTh4Q
UQ8JqHYe23KbB5rsa6dFq3Wl/dAaVucawucaUPC1IZz97T1axFsEe6wWrZeU1ZcvCyAYobtAWiC4
b3ed1dxv1WyN1mDO7Ax0aUzMucc3pID7JVr7ebeDNXjc+C5cuNjnKIXQ/wEfXMbbeJmsC7s8TkCV
e8yShejIBxe0MHUD0vfuvznTuaUgy1vPokUEu82cpdVkE2/xJhy5gwXVLYDPnUW4uPJla7ZmbCig
XTc20Gf4nVK06g1oULPa4Sxh/nBqU5gXK8iubhL8mjup08z1Zq6CYCQ4YDbOpaVsNycRMH5HWVbg
a7LryhL3eUhUC3ijTWdSAGE5FffJPMOVlTslKI+9Ee3Qavjkz4KJ3h5KU7BwQox0k8IHiGflRpmn
EJ5tnRztNrNVOJNOHBpwcviqfNNf0ct8Fxr5Rx0RwWqdYlqA3EhZXA18j8cx+JEywt+CdWZLWJb8
s7D9bbAuErC4ukW5nMzATZuWZupMLu4yPGwaq5lP9tLWki/yxXfknIgXVPyAkToIW9FWbSmBJL1s
S1vZnvxM9kJC+LWyzE7VSbwUJ8lD30Z1Ldv+wXdCx93CqI5EQO/DPv6PKziIACaBrzZuB1f82bIT
Gm3b4ECFcNTlVQJTZGGgZH4nHqv9eJB5V4z5WCrzbZguUjg+x1Ag0sA9l32OnXh82iML4kwREAME
AJl3qPAslp9UDAgVDbQu/t0/f18ffRl04J/77ETpM1HpkRtAPWP+QZu9b901sMoPCyCsCTq1oJE5
LRmnKDR5eg8iCsLdkaego/wTJbw8xSBDIbDonay4SY/ok2Yn9omG7t0IhZA1Rlhi4c1HtXKfyMTf
xhyEXqzP554npnS9wUdCsKuCZoSSloF0EXpEjiWLZBqv/zbeIK2QVlGTQkq/2Z9pOQtwfksxzvp5
+1ORzcf+svqaMxpaClwk7YyKvUccW2stoM11Bv1055nWkguuee1mQj6YMjBnsbN8EBDWUHuZocO6
MTEC/YqC3Hoxu42sz1v8wp/1EQYKl55aN2g0iq2JZ3+2wrPRAAsFl8NOu42m9OlB+2WihokP6d43
gkIXhsrP0aOAbJUNhiZno4wMdUtP32xEfSQWfKY3fxt1kOvNxTTyAPbqsR2cDw4ySVRTdLrHfzbN
95ILACoG8CG0hTn6HGz0kSl+C9h4meJBJCoqjCdxQdEDKAA5T1QV7RUUPdFoEMUTdAZZ3PUZ+pzt
5Iuqy/gYA0G+ryy8jD8wf0zluUov4P0BJyeAqfDoPra3t1uCkQ0QdFHbHnnjtymnlxEH9k5I6k7x
mrzfIyuQkKnzsNGyGylTlBWoCjDkG1HQe4pC73AcRwzf+/Tay+gDw1d3varW4GACkrP6Ao+HkCvt
1Y5eMHfrNh+5XN5DF2UOZC8GlF31mZp5SXG1USh16CfZI88zXa1s0A8xtdhVmsEQqlahoQHN79P7
vC7+2dAvQw4WtEVD3PJBbSrKUzpUcR/zzKSihSCToBxHJxglcxTNA3ShBtoLbIcFksC/P8TTMPz2
EIM1jnyu9Ws1pqcKyCfIEtNC8RaLjLYD+BXPgbogHgL/IddLz/UoROS9GunLRAxWugnuHVfLOTX0
zrNsRVFfFyS9GzLGzn5/qbyMNbzIEoBFGb+gcqTnxoAc6bNPyqLGW6I54ojNGB1tcIX1UVVkLZ1d
gItQcAAuA1YZubwZsEQjp/W9fXx5s8H1BRchZbMOY6HWAYFn1DuxhommQLx33eJeKvTcQCkGFygu
bNDKJwvUP3/i8+8b6n1t7M9jDCuSEA33xJiJcBPhGWiK2r7yzfS6NlABut2tDfxJtD8aW9f3KeqX
YQfJ+KLhxLaX8fZnKMR/IZcEcjM+PPMaUxiMFawAvg2dn1HB8vdu6cvIg3spDKNSaRTs3vMRiQdd
RjkMZW7IPcM3uAbmugbyA96ZCHSoOMONbKHX+O9z/haDBCQ5K7Dgj9JWcLiwX4xXcpdbdKB1Kezj
riFhg/LgFH4ibgcq2AUlMruefVMh2BPtpQWRX3jHLsShx8Dzb+fi9UEGc4FCFqj1Eyw+UsnP5QeY
jiQwKC25oocJjPcOjE1AOWlNBuCfER/hbZHgdfzBHd1xnM/ltdc/gQ24IafTLdXMBIMK2v2zg7ZD
fICrCtCbkdP39v54HXlgzHlf7aJJHeD+OMOQPgsz22/Im9Pe8jhs85Hb8a038DrewG43TJx1jIvx
zqg+rWjvmwdpLUWHFo4Wk0Ou3diLqI+1tB+d4IGpZu68z0YBhp07ioldXhEctS36vAL1jCKpBqVd
2mPrZ+yyfNsw5PV9B3ZbllkpeGQhdpZOIbpfELu1sa/oppotd7QcszmOrSmdw+Hd+DrmwHqHbPpw
WRGIIlpycz6+EPKhNaeNE43qB1QJZvRVx/zc0Ske2PEg9ZP8ntGdBFvyIc73uIOvJ4rQpNgpRFq3
+Xzs4L4ts7y86lAhn69VIUID3x4lVepedppMC8EUOkd9IQofwzLDNcBR+j5d16j/GKcL5MCQPSrh
b89A7TjT7tOQnsbR//mxrJmGZjnwGFAlGznlz3L4L+siDcxdVHpNqbQwd35GF2YKP5y2W1u3pYbm
PXCeXB3Bovatpvp3icSqeZFNtO1BfcoPlipyV+aI/aWH+7cHGpi9CR/z4Cc9vD0S65t8Wq7YeWUW
BwhtzHuoH0LObSM7HlRueggUPcB2gGqPkzvdPD40cwV1C3bNLWUklEa7kL2LaV/XdWAQmzuncE2J
qTrKFFhAbwUb6hYn43IBqmC0V8tbp/11vIEZvD/6vhXriB4ZuLRIkWBdUosA6mFp82JMdPwtJOZ1
uIEVDEU+6BV4PQCXqdZ5TtGOFP6DrJC8BLwPrYXBolBtXHdj9pfam9+WfGAIq6AqxaSnbo4OQ8gi
FrNtyJhck8MWASEAX8EZcFfxQnMxY1DTJ575t8EHxlC48x7Phky3zwyIzU/N8ESZCh2YCqMrKr/L
LLxO8cAIur3fKlIHyzCHOVJMGWALB71eqWNHzQIasIDogvudXkAPsgaOEPLYAFojZrE0JOXINtQz
B73hTYL7AZ+BwANCmhsMGeoXxmibtrGb8dkP6cUZejygQpR5sJ+6DrQhvZ5QtDAJA2yUN4XnozEj
fSrG7v7nFL6MmKdpLacRpgg3MXKC+8gEm1Q34fIuEThB9g6+9sjd9DayeFmWZzLrZUw0RE/R2Ale
JzWAPZma0NdHvkfb/PyMob/e+tavYw3Mm8y6lViK1KtDJg6wE7u3ttSjE/a4CrVNAW4zPuBWjXHb
Rt9yYL6iHHe+KGNkmnb8oIQ+BDKm8QmHfjNGWnviwn85VfLAdqXI+fJKgiktjDkNn2jkhODhdFla
P804R44++2/DDWzXRFYzN+ywTxGvdRpSnPqK5pOhqAGBivlqPyFlq/E6D/V3+xk3Lhb153LJ4Ys0
8L92yPUimioInm3U2xq50OSBdctYwZU6xsehp0gjMNXsgCTOFkhD8wSHC+3RmtPPmEml2+i3CRlY
Nb/sW4A9cIzAkwByPdXBR9reqauFyLyZI3Ibc3tGl3xg3O5CKxVcjCEzA71bp3vqRjAU4QNvAe2g
Rg7tmBMrD1w7JYr66E6ddg5kQv2DYkdXtGEEhhVyyCmb+Y2Cag7MnA5/p13ZfvdUxl5YGeSJI6lx
1VigC+sAI0+h3/Do0LwYcSn6oI84av/BFPOijA5IPMjUgxUN+aj2xB4Vm/lxXiO5A0kZFC+wmXEv
IGkJB2Tk9d7fyn8GHKwnl7eJGtQibRWnA+aPtGEFDcFCSw7oxwJCF+KxTIfiAuIjRKAnSx89Oe+y
xCorMyxaPiEmeSJSX+xyHddBFQgKHC6kTFFlXnw46Ka3Xftf8Vwg68sCPedvlgxp5J/5mKH+D+by
z+ADkxIloog+vBgcq4sLGtDVK/YTOJugHI25lm+5Jq9vOrARQY7O866KwWjjQMpfwN2w71EVh/9z
vWaitjY9MK+ACD3gvv+BvkxOfqTDyIq/d0/+vPJgi0U1VPRaCU9RGPoZz7CCQ0IILX6gFg7+ojUy
3lsjhfKfgA4YyLg8fYGX9fXAm+BEj6MeJ4CnMFMQTtBs8qQpKuTToPUWfWRMOpP/GMaXMQe3YNJM
HkGlsNhTyC8hrYIWKIj30X1FWdQzE1jc5TOz9lQ0/v8cenAn9nKQ80Ut0yQ8rkRcUPSKsm3Q6h4b
+JwcyDwbBqJf+Bg9Sm8vyJfXHuxmFeD+zPVQZnreBx/PcMKU9iaNvMEH3ljHsSHf7+mXIQd7Gkpz
nsgwiCd4IrW6cogAk0E2tdWRSqLe7jc0lT6+jQVaCArEy8hpgbB8dI+93dMvTzHY05mSV4pbSDjG
U+hw7BOTsoFor2qQvkVb0cb219hED6ymO0mjFAYN4z03F66jiXG9XulFCI8dCQc1J+Ng17GTNLgM
VVcN0T5QwKgU9S4DMeMgZb3F1nryBQwMPHqSRt50mJxWo67zHirGpDlyZKfRSSii9wIaxB8oox4M
lbE7cOQ1n1vuxWB0bRoIVQSDUQLSmwDtRgUEcAkKunnqNZD5URCe6SNLOlD9+W9Ws/pnCz0TtS+j
hlIs1Oz9+aKIEJ2Ph13+uMf9vnDsrbtfr9fZAm12qTjwxVjLB3PR6Z+P5QFKA2iECZgl1JIiwiJ6
HbEn9Mz+YsqGzBkpS5voLtKt9rRkrA4eHogza8O4aCKqXdb4lfy2zvY6FwMblj9CIWBLrMARYlOa
t0TAVKE/2NaWlwAxxGS97HSDADIE19YDd+GZmx7vZPU2FfOyJANzljCi0BcBbMu8087o12VPwU4+
gY5qfM4sHW2aRgOasckeWLMkZkI1irAJ7hpo0Z8oQNnmPUQ73zVwfQS52mDHzGkrSsnYjKzzexPG
Q7kHLpACCVvsg5f9N1EaDrxvZCiOJS6OLzCkTOx4mqWA6sxYPuS9V4vg7H9GG5iSxs8yXyxxQero
X/5hE9Q8NEFf4GaE+9NAIuM+8n7/YU/974hP8d6X96vbyJfhe2AxkaOF1Nrii9dt2kaamOFXjGFF
7aDvkN6wrB30uQ+Y7A20E8aMC926/x6nP49B99zLY/AAJPXFHY9BO4Wfp8++d56BdAxc3W66BGlp
pkN7f2zY91v5z7DU5r0M66Zh2kgMhqVN2XBn0PUlPVI/MKLedLS28t5q/xmOfv5lOEHuHmzM08nW
wYkg6K4Ih3pNQVeoZSHzPxJFvM8v/9lOQx++TFU3ncj0pAbH87lcwP9QocYHxUaICoC/SoT1VTRg
OZTdSZQhbQwkBDI9GphGrhGaowmY91nVlwcamA6B7eT/Iu26ltzGte0XsYo5vIJZorJa6u4XVasD
k0Qxi+TX3wX5nGmZlhu35tRkj20QwMaOa6+dljkOABEUrBa6Z020ZQDu5lmRy9g9c7GR1mivl/aU
5XhM0BqzI0VBFBYCpw08PZa/xXq4ysjTqcuLNCgFNtZj2PMCPWe0d5O+2jlYXpiIssfpYsogJqii
roKt6ndBysqmPJ9KhPvI70CQ/HASr1BFUi0URhF3n2yA+DgfD5XJqvMXmfpeevRkQqG8dq2InZbO
8/Rqg3vj9HK8Rf7KHI35KBKH28ragwkOM4mpR+9p1he+5cMIgCXaM0/+8Zv6/p7RmzKUWA91bqCe
EA1jAOkDSQFKxQIFfCBu+lVmMhlm4bEz9L3qyBRfi/8mrpG13F6f0DT7CegULQtjeqEH1FZDIpex
5mNT9L3m6PGIWX7iEgk1YXi3eL7IB6N8RUEBc3Q0IV/KMR7Qo3SwQunjkIOl/P9jeFypFWeh4QFc
AqoHtOQouPiHIFiiOdj8+vJ2LOKDR4/ot/VGotXrWlcPWQVbOwNHOVxodNjjFgmaMKs9M8XyQHB+
W20kOIes6aowxWq4QsVZ+NIUWdk18gxg6bGevB6pK4a5kajGGVm535YcSY2hphe+O+BAd9B/dNKp
NI1tHQSE5raZIePgrd13gCyeJl/ZDGSr6CZxN9UCmCnUQ1iAqUc5LQWciZIIpJguCTfP+84YpXV5
TSSppvsH0gRNiI4PuiRpvr8lDcFz+sHy427O0h/7v1typJELHeiWJtWv2+skfgPFN/i7dc7WdycM
lE9f24ykUzCW6W8FWqwOV5KBND4KzvnsDFR+7xmvnDAJfRUzk1YtmmQks55jpAJ48pdx4qFDBuMX
zeskBwG/nYPjGOytV1MV7BBDcNrZwRw2jAf58DrvtjNS+lFYq9GpkVGgQUWSUpQgk6EBKdt6oOtb
39oNv8Ccu5qGR4YkPWqw/O3yRm6pcIj7oYia2+UdnU/Vr71PYEdhSDNwoXzsmHiJh6/lbq8jz7Rt
hBY0qJAWzOhFUvvVAe2d/74E3gxOIiWhwFQSxiYf+ab3m/zDN+X7uOu6iEfESX3vI+J5P9uvfcED
hjIGKxAtxAGmAYve71dINO+YeILHOul732NEUqcIeaHcXgnglNTMAaWOFAa1LF//8ynfelzv3mSm
N1Jd6QpV8QvnuK33a8NG4yrmIG96QDevRPGZufwHPjBOWRcMVVHg6944Z+/WVI2iOscSnMTZ9JXC
0zFCnY5n2tsbD8YTTMDMDujHsvS94kgNJFoxGPwphxrEu3kF9Mbxt5+UFDAAd5eJcpD1wXiprBVH
L7URUznUgTpGKRXZv2ZGU1GfYAujsCYPVMcUdcPyTB6hQX872NEb1fXwJIsFtD0KMn4SAXjirm13
7mGgB9ZjbZF1jaMH2p/7uDQi6utbz0gLIHuMEA4O4a3p2aX4lZ/P9FGK8X57t5dzJzd6XbTnVkBW
cwYXCJ0c/hojWUCtgJJqOANX/zpAg0PiqrIbWsbL15T1AfIDf+i3Dxg7wXGbhYA20Ut9dl4XR0x2
QTsa2mlgxvEn5iOQICAUePyVoXaAlBC1ox/4DzR5WIzToJf5p2n7R6bH6XRJzS9FrsrN9vW0WBvm
aVF7CXQkKKuWuIenj4m92KOrHx55IJIPdDyiywJJm4hIiVXYLOfmUQHlt7OhD+LucpQ+uqZ9AXSw
+oQxgFDV4NBBog7x3QsILljLPfYUv3XIDUt7txxntNUQh0qzFVBGAFiVzKyruRBN2f48B2dTJXbt
SuRlc1kwE3H06f508GOvuJUOpSJDDFGmwuOmQeUSWYPPGs4U1DS4NmkbA4BvP1/4XwzD94WPlFio
RFlXDPTCG/KsAEyyJeYnRuWB3hQNTB14bMzN/7rmSI0ZPOitheutcwRaE8hB8llZZI60G3rzGIs9
Cp9/E6GR+koOuiE1OUQIMEWKf8L4XRhcWooC7z1TWdLj+ukaR+orVRQhES9QX9assxIrcXSLMqai
PJK5hsXsgXmQUbzf3Dh/fq2uBV9ydDmrIOhYACgAHETrz19KIydPkxXgbChuMjdKN/LDRsdpdKPW
RfVaU7UJ9KfzKS4pqyAcqFVi7liDyv7i4/8jpOPseaVXRhhl1Cg4s8zaFijwfb5Ts4dmrut0xdKC
LD0wzoobkSzHagjLDpjLlLZvLXz/038H82kAVk60UzGElPUKb70Ed4qn0yJN63O6wdlswOOn/gtG
ZWZeQPuCwXun20yuLobdubmtd2teZfXc97S2pj/tkIGnHtNSM4MSLhPcURaM9hZl/yQwI0UTtSl/
KEUITBRQEAtl5wFZzmc9WfuAXGyRxcv2taejNUJYB8j/XHxUM2n8SrFMgwZsvG5KH/9OjjFuDyPw
eAl1mpGFkco2LlqjpQHBLxavW4sEcDUxnu1kkzqrf6Nw7xYcBc/CoEdCmyPk+YXrnQETAVX/D4R5
w/IvHj+euwVHluVgxCHA6Vgwt2bPA4rGQGqjwIYBaUC2MCt6D+2YhsNEpkVTMD3sd4sN1s26GejT
Qfb7bNPSNOZ8VCZ6YinPp/kUEdpGJCwxbyEx9YqFRX78dO/WHyVflDSMlV5AXg9pcAdxzg39eUOl
e1BNYO9meEx/Od7vDY8EKJZametbIGwpDp5DDzKhSADY7DklCPKYEqs+yNkp/N0ORwKkn2QjNyRg
8OAoPKONCTRvLTCfhfsLF342U1cH6Hq5fEfucPlZTsMZpSq/oUBXgD5udZsy/0WuAvLmHN0XAIdv
gItEM9mOKXysjx0JnwYyaf4q0hgpQdoeLHU3oKrLo1yQ+pQeYWJO/w19228nNFI1dRrpehRjUQT5
sE5bP54BL+98ojHcfkLX0wl09gn+YikTpiyMHBsxFA5aSFWq4e0cC3HElqjWp4yJBy/QJUimMld8
qMTvhGHk3ZS9FGcHFVtFAV13ZwtKdkyjpRY6HOlUZmnvUd78t7MdOzhiyiW9gS2WyBbR8rlG6IBu
yoD2+kotMypP/fJdeQ0aK1gqGDaBmhcIBa3ok4XLeBwdfG9+zJmOUueBq3t8S2MicgLdMZ4BZZqD
kvliWGjmWiO9licS6kEUjHo1pzNUvBANvSPDiCfOWupRx979EY8Z0LMoi7MrhfciQQ4lBtsYz+Bd
gVESQrSCFmNmNB8BIX9bcqTEwOp1PSs9difPUlLZYM52HMzs8Nf1dP3Zv7hw7aolUkXoF2QmNRgq
Qhjps6uRxgflgFu0kGBACcbH/HCEPvu5iVQYkmGcw7hL8aGTfic3I6VU8XmTXRTamwh82q9WLZBX
fCLziCwDZKcnwJoi+8iw/A+d9btlR2qpGTq1MAwcMuoCC9qLcTFR/GgJ/WP/a8gAegYw1+rMtIqs
HY8UE9cbSnapsbS0uXw9nwko/U1YKvgBYCIKlwGmaNloHAJxBKtY/Dj+utv1SENVcnHp8whLoxEP
psqwafyOZ7MCThqxws9nzFxtpJ6i8HSKjAKrlQ7twwMBJEUT0S5Lz2RZfobuHWeOTjV/zYSMRpbT
V9qKFlkEgVcQvJmZuWEPlmHt7WZ97hx27nAVpZNMTxIRCXXiUhPY7w0gDbrN2ht9dH9469+3Ns4D
VUYjXvoGa1EY9tlGbAAfAqlNFNY3uLvEZeYZWcZz3PEvK2Jf9Lc8IzVkcIu3SOAiIMGatoemIdrR
wBKXh+muu22OdA8mk2WiSOPnKEDSBcU6otg3+gYEQCytw9Bzt66Ou+urNVE4RScqLpiK5LwekYrA
TIITIS/ohQMgmJlSYt3hSN8kshqiORSF1rQkN1OCILYDhh29i9Dn4FOnXefUCfz5Dd7qGT/JzkjZ
lIc6C/UK6rV3C5uaSwcPHyXJNdpw1mf8DRy/KjJ5HHKHeDDLW+qAliI2GxrrYcaOr+G26YgP3Dir
YMiy5DdbeHcPh8OAIXc5RBt4CgcvCT4DIPeY70PHMvx8FKxoZMw+rqSgGzjTfjjaQAGKmg4lNeSD
bo4D6Bt0m7k91pLjlBBYofVyKH7d+g4qsHDX67Xo68ghz82nJ0yashi7ZCmmcS6ov4SRId+yUAiB
jjQMAbyMsrJiWs3037RM3Psq42RQXWSiksk4U9rSiBgPDW9L1aK7o1Mc/p3VRupJ5mUFTQTjylmT
o3I30PoAWH5p/xrgXChL4OkCcXTD/Hxhchcy8T9LzuMzvVuWapM7KUV0rUfXX2eKor6/1C3VcukW
1TnTRD+M2e/WGnl/ZZvxYZpii7VDeczpegToQGDmJixZeezc3q010riDgmysltHjxJOgaaftOn3y
MXXxE+wqmDJmfv2qYzHO87GHe7fuyOcLT0lSp9R/p2VfcDVviexr3hYdVIDsUyqMYg+4ESqFIIr/
+SofG7a7pUd6uMwkoYMbRMOU6fN5jhIPJHYPUBG6oN88WJqf12OKzkj/VicpVrQeBTvRRfLSR4cx
WHVthA/zzdcHs2ZCv/4PbX+3u5F/V5z5Ks85XOiufgd44Zk3CwohQJfx4MoA5FMLDvzUE3VUft7o
I/gYKIi/n+bI2VMiPu9rA0tDEzy/HsEFAJIclM5C0CGZiLjBE+RtSviaLFP+0PP7XnjcnW90Yi1d
LliY855z30ErAiWFBry1tO0S1TEmLRBLfMdIubDi2+ZEM+A7iO+A6tRr6jnbApRvAKv9mmo0n5+t
s+MhQmRO8KGP8oc7vqWk7pRRG4q1WHW3g0awv3pG8tanbN+qRQsNJJi3O/gTG3ZTE+vt3HgS7lZG
wthIhxatFzhpmvs/Ak2VTfdhsEcvubdSmCT8j5D690KljhRUWF2T4tKJ/VYhSIsft+BLAQvUloI1
/M9++WnYmE+ABB/6qOwnG7SWcKZo9Z16LCBxwWg2xboA5gTaY4a4s6RupMKUC8DsQwc9glwP5cRC
zIrWvQCTtDDL0/JYMKfHqZ47KR/prSTmh/OVRm7PWAxtZGfXiYGtcBxkmILKoq026Ob3LPA4ACq4
Oj0xe8cf+2p3nzBSZbom6sq5guCh8ANM83l2axq0J1/6/IPlGLLUyXjUbMzx7fXQUWeN8hbEaPv1
U7B609wpjR89xQfrGI+uFNZMNqaUjxTZWRbjMNewTTR0zxwE5gAGrWNkzIHPD63MZALGH6Yivs91
3CFf15HcGgm2CkgSNDZY0ReAm66F+RK6ZDLBQPWeWMA6MCT4YQh0t+woiRZfdb0ZaMvFDulCjMZB
6fcTRgIyfEPMoO+BsSBrnyMv6nRGMrao0H9a2BSk41zdrY8BoUhBgAsAfQBeBP4hi8kRSh2mH/Tl
uKjUXGK5iXTsk3efUXIBP4PvHxzkeOZviGZN22JeKD25n1YcaS0u5KReo/ABSsajeIjXDXNNTJTU
MzO2zA+Gj/EYuHd3k2NdFJVl3sD80iIEMIPwamTzCA0JvxgdTNdAxRAptFgwDO8tF/jTNkcqKW4a
7SSWgO9dzTpItq/gsehMTCvfzucZw21j6R5tpHvAmsIZUgk3CuqWN+P1K8nRJk1HN02gbRk7Y6mA
8QTwLhYuwrmgmg7Zv4LUgaMEyBCgbAbHzbTTZ/Qk/fw4FJaUjrSOKAjZ1eCxZPa8U92pQqIAmYnW
AowW8BMQUeN9GtQA5hhQ/bKmTA8vwuRlWVhyYVF8ceygw8ICTH8STVar8uLAd2ZVOFjXMO6Q59RD
lSCjQNPDmNTud9YMjEdwtV46OHis8OQx2O1brvWRhoq60xXUcbCxaCZ+3aI1C0hxRAeeNz0fWVt7
xONx72roI+2URxKX6yKg2xK6Hxcq5reIkGW8XGVOIX3ml3EluduTm81hwuIZ16/T/3/nWkkcn+un
Hqtf4bFL1gJzRMCXQ5lbwY5HxyvB9FR7BEQMURcYEYM+0lWhIdRh3+BGnRnAbrRX+9Yb7nkVSy2y
QiF9pKZU7TJcMzCz3VwmisXfIt6jxVnzzfsC69zPL4opqyP1xJ+NXlQFSM+OOumvi/Pkfd9YOE5U
2r/YQQHDnOojDZXqVZp0EFfqNiBJu4W+QMdIAMe0NCm3DhMXwxKZUawnD8J/ohC4DdRTUc0M8/Te
T6SyWtqw42Gk2I7lNNBd/KDz9ZGauvQdFk1wqNPXYo7Ahxb1l8p6Ca24QXfb10SkA4G/doy7fFwl
+lYFBnXH795HWMbZL3wM56HOjlmyC6dwX2dTGVwhU92dznbTlfcFeJxFkRwWZmHUKInKrxRG0mCg
AXXRMa+nRr8JwlLMorhgCPwWzRGf1xpMNi0SEEuVyITrvf1LMJdoty1GiFMcylTEULQkwBSFae2k
BMz1Ec7VgxSBvgEp4zjY7ztzXzzvAeIAab5tBgpapudmikFPK+8jcj9+Po1HjJb3qsoY6cX+VB9U
A4AhZMEwCAkoQTqTm6DcTO3DGj1S4Bs0XEQF+zlaxULHm1Yh+fkbWI/ZGKnLpIKJzKgggP6YMnpu
l+0ZrWmIeDV45qy3zNBSxkg91k2iDroELSXRNCOSKMhUI+WHoqR7MhmmmKU4jJFKbGvFyCoVi/Uu
LSb5F3cgOWjagDelgJmfD/JxivhOskdacQj/mzcBLQnI448FXEWCIAeBJDLwLD+DubmRVmz1Nkm6
Fkp4OqPpRah82sH4BhKhr3+JS7zb20gn9pGmx3wKr620EL7Tspz7vgT25Q02nHWODHVojNSh2HZq
nQs3+22QRb6hfRUgXSc2PDYP/XOUUw1OMCPtxTzPkUIMm5C7aDR4y6GXaGQOVls60XSTmSyHmyEq
Oj9SgnHNl+WZZr/pNG3g8ZH4AQ4y2b2AXR2KBpwEPkPxMjxhfYwgU5u+z5MrbrDFdEiB8nykINx4
B+b7DQIKgs9/WTXWFUlTZVER9HE+ryrE5qwkv6IZCr0GsXnlUC8B9fAVc27G4zzO92ojXZooXCwo
t7rxjcvLdpB1pxHi+t0tAWqdv8098KfCfrNqGX/R4t8rjzSoFlX/wWDuZrI7jQLM2QHIw13CCiGn
A8zYvnrGQF7g3JHQCuDcf+xY2fC/aPHvbxjpVUU/i4PU3iSqQp8F8J7g6qdEhKgoK8yiKz3LP52H
79VGirXrjWsBIm4wM9J0nkVT01tghHh/WO1vDdsMs/EXn/57wZFuVeTy3CQ6DCXotukMVpQ84eAi
CU5rRZPVlwXqS9aLoZv4aZMjBZur5VnjqJcLU0UhQ0gNxxOoInQGYeAOxdUbS8w3Z5nIv9Ryvvc6
0rW8ngyicsBerRsrHTxQsPGuK8t9Aa82hkDSxisW0bJGD/CnzY6UbnHmLof2ihttzC6EwwWuPun9
DN8LxQfK8IX4tSDoKsh0UF/5SMuj2DqBatwAiobcz8F6fwc7ZxPM9/vGCXonAHMQsWEegNgAS+7E
fgEEmo7nQtsP04FmffxIdVfdSUH7FuibJFTkkdAGzps2rC5PGoa43kYbnMzu/wF0eAww/9Zw44Sf
kYFTKLzQUIESRLzSEh+mz0Mm36DGWW/gscf+j1xoIwV3NYr61FCo93RakKNzBPN5gVHQ6HUE3ghJ
Y36LtDHAXayAWqGC/oNsaCP9lnOqwZcVPERKH0hpEl8daxpHpgKMoujCnpQOn8z6NXgr8EyQ8nTI
5YqJyPoHOtAPpmGi+X2PtDZA/iYt6jYw3l8bpbUhx6xDYmimcY4wv/bZQaFeEUoYzzAA1AKg6krc
BsPDaMaBpSUYZmdMp4k+n67vaNHKAlIU+K8F8P40FoakT3pvw9qgTA/7p8sYacJM+q+Zs+D2vU4T
H1hlMODHs88tesugF3sJoy3IO/h2kCrMnjZTHRM1ppsUPaLM9oO/JCy/ZXKkIxVJ5arLLfU8s0D4
BKzoAd4aACh4Bi/zawD4hzk9a+RnV1tmHfpIRXZaz6kqLVHO8NodH3xtpAN+oIsAkQBOF33HyS4D
Bo8mFb+qI4Zuex/eBnPDvRXFybOE7rHH+n0KI+V5TuNK5DiqBjBiGl0tZzQZAkYGRugATHnwHz/k
tcUSPJYgjJSeLPciulap4DmaB/wE0sRLFC2hdAEN9prpBxPPKjEUwThp2EbG0IvUSCCh+UxxXSC2
QE+HD0Ye14HPvA7d03RvY4avt0k+AfhkDw/+i5v+z1mPU4lKfpbCIscDt27UJuhEoBUd5ONpAxHj
jP/iVem6IEqGARrE8WNTOFm7VKDGR0QXmbSZB6njIEBQQIn5WIr2L+bke7nRaxJ6schruhxyFbMF
R/uj4MhBiMAF+IQOb4bc3iaf/6lLvtcbPSNe4eu2U2iTxbTFnBjQZ4F+8Hgxj4vBwgykLey8PRdA
AERM+NAg/4H3sfpgZ9weK+3v7xi9HzGui3NUY9/o07o17uD5vGPXQDfQnljmObPWGz2dKOHO9SBg
3wDRHaGywaX5SZk1QAxHA0tGGuIvDt0/2xtjxzDM75I35W25eE4HmvtIUiG9hxmUyO5BbmGV/tc9
jtFj1aky4iSnd3vbI7qNf9sjQ5T+kuH/3uPIR4gxqv6i0ap2Y87Az+U4yLcDTEDnETCWYr2ScRth
GGldXNJXAmmhw0/o5AhElTXsLfFY9pa52ijUabj02nMV2gZ2SFBShDB8YA/2HW0D3hcFev5s2v5i
Ub8PcqRyhLARCi3l6UFSzA+8qWKGCfTAxb0jNzmnuJsVlwNKzzIozCscaZ9rxzeHXKcSQ0mFY3TL
+wSEiQjXY4f1Jm7dFr+rHlHmNZCdSYYuitIfeBChADsKhSXn1mXXuM3sbNbeexVITzFiuZ/PVPjT
Xfh9sdGZGqeuSviwuW47RzQjGGfdqu3Bjh2NdXt/+ui/rzQ6w6aO2qZoO1owRv0W15dOYhLLQHmY
HA/mKaBKNhgWjT++KGF+19osNMBfNqtJgmGAsUMbo4o0rk7b7oxPwODrZeef1+1C8M4fYU70C8MP
e4Blodv9XmuUdZCGpI6uOoQV0QDquajJ01oC/9Vai6NCGVlqTI23PgUksw+OCztCx/dOzGZxWrUp
0qLT1f9jguCf3tjvHzV6sXoGikRZU6tF2BP8GTWmHvs15hc/n0SiGIQTzEuzbU9Wk5lNYXEdkXrT
ONnqO2bRpkTVHQwXNSSGaAg8tSp/ivz3YY2kMCzOWZSmuJhpSFETF5Jiir1BSgyyAoCR9LmpK9Y2
XW0rs3HFjii5tVgLeyDuLhYqENBv7Uz16nVhStOTdeRBAnmZFDOpJunrQPQUTjCg0MftYdlhXqr6
gVLIcg3OITNwLzHZ72PJlAn1izU3OIEM9LJ80p2LlWtozjk7uRlNvr6qAbzhSQf5zC5mborHAmO0
GiJiDrY1pWUhjAn8SNyGXGzWeJlbseOn8xm9HU1WlV6nPcO8y2XkTEeZJ5TKdHgHqmXBm4eeLBbl
whDMbYHR0gudI58cCFyleWqGT+vICkkM5kKZjikfiHAMaXk9dWv8i88lKAOnIIFD+V2bowuZ95cm
iHPA8R+DKH2WWsYwET57ctbRGL7B9PVlbT7RPmVwBwHsuGlKDBJWp+BpsTfcS4MRwbs+JLuBdxi6
6hah/nEMOt6tpqPVVx83kFfdpdOlM9RwePpUMQn9ZJ3z9+psYxK9QvqDbXTOqSXhGvPh0682dZoS
Y+0zgxii2RrkwLtFFcgKnd9+LsxisPVJqk21zSEldeMeMDletxJuxnM2j0vGCIZiHasEs+mv9lRo
zGSpim7YWcWkeKpI8SZW5Dzh0JG442fasZpdVTNMLQdV7QUn2BiH3rspZsIiFxcS7UzCp1Rw6svk
4CvoPG+dIplGB6uc9op5zoI8t8Nkmu01+4pJE1/a6wGjvE6+thkWzUR1c1+2JUyYLbqJACZorHEp
MOjYUSNy0d3oTRSDw8K4WqXqcKukJ4LTfHVWv9Ocfnm5kCayQ3kXiBtZIGAAO2Cidfx0lZF1kiVT
Pzl5T/R3MSbcSg5t5Wqpup+VZJgo7tWSvqSOlDsZeSLNOkgmnF5R3oV6TIbBPByIWtvaZ/jcFeSQ
2xHRdUcRnEp8KiRPLdz0YHGth79HyVTIzEHbFRVj+oosP5g6J8oIQTCeQ9ENTR+DVS8RFylhnnSo
wehu58S7i11NpAVYjFfRTHipHcVS55wjrrLgMOO8q1n6kINLT4Z3VTMPrwaJ7VQ1owi2XXYx3hfe
S04MoFMAVJgO1nPvFrkpv/YuiLDFOURKng2LflKCffO8r53Ej7YSHeaQWKovmul8gLjERNpG9GdK
RLoSuXHqF3luSKSoCQjzv652619IP1ENO/xqHR4x1OC1Rx2UO1bhClY65zZJUD6rT/IcfARw4vT9
CWMjEbGDR0RB2hGT6ztfcvjJ5Ut1ofFMYW6YETKx2jT0qjdZs+SStM/qa505V5NfKSDN2WibeC66
5cnMnvlJv4pi/AwutA8zdaba4WANiVVNxRl9E84Bii9By7SAdJQ+G56jIJKt4mAKtdUlpE2IkoEh
IcvMMiHq0yl46olEDq+DU2JayMGKXcOuCPcOtrqG9zLFzrbFpJrXAqk3HSYHp1a20LzB0kvCnczc
5+12oTnZtjmR5ktrSLgTZ+E+PZ5rssJw9WiSRsRY4r/SvTy/TBvsu8EkB8zzMxWSLNG8Y7ZOHWyH
6av4ig2bFU5DpGOyz+4nUm0fiZU5QnBaZr7wjo33CrmWqJyrbvGmT66uARdINAcnuxDVVpa6Ka6u
dkFOzuuupIAskKL3aPwQACSEt7TqVziE0ol83hQsjkjveI64OzWjsBpbnXC4z/gzfNKD0HcFfKAM
p7U3MTDeHhz8T/x2rVfg4oxnPHAr3FNpa/e4Bvy+qm2QzLmgDN+9NJPaEs0TagnyJHxr8c8Bv26w
ml3rWBdbItEMMpW48kwDdLNE//MJrfbCBhf1ktQWpi5UqsW71VeJr5bdc2xqoD1XgTUtzN6O5wrR
ljhQr8ZAEGEaE3iZHCr6pUV7NweD6CvoRjgI6kSyICAOFI5ZLtPpyalmkqd5bRDPczANPlcTcQ0B
1w0rE6bSsprgJOPCVBboyoLMDh/no2oXdmfhYiw0hhnz2pORIj+egEA9WO3BzL38eNjKVj7t4GSL
tuCku5N/mGgk8ovIlGfllRie6EokBkQMQyfw2OxuynPAzkYOdBcxNlT8BEv8bDeDNRWW3TLH8+0W
3Tu/EtdaTrjMVPzC5idXOgFTdK+mPi+mxZQL5JmyyYPcPy0HEi0WeGEr7AsDNQkdcJSYCXCHU/xa
L94fzEloful2E9Ivw7cKpLdPfsc5h1m8VleSAKuBS0Y++mpXdrjPrc7pLAFWpTI5/JjwzptZQF89
eLfwIcsY58JP4hMUEFzjzlLeW0cSzX6lvwLp0UK7TPTJJSTVWzyHTWodeaXOumW8HzhICUbj2MUb
t7jC9L31kam/5o1JQSGR9SotVEgL0CLTCCcPYz9b9BB6PH6I7snCIPlFb9YWdKWv52Z5IQbs/nOx
UyeDk1vRLHIvOF59qSfWMD2e551TAHd+mp1micl5xmYXLqJZblU3mT8tcmew8B7dHu7C6ak6Kj4F
sIhmaOvLZIHfHb5YezzLRMeZLqoO0swDyr4sZueZDq2LE0WymLdPWwUPapimq2topp2ZTtpF7bci
uV6f9MgUJDMSrfTtopvViSgnc7gQ6ODePLx1ThvIduLIywuYtGr/PD8ocAsEkcBRKt6Ks1XAiPVm
dCFia8GdUjb6qtgNMTHeoy1fEr63O8nUNuWz4cnz5lhVZpZMC/2le+l7qEiiz3VTdvkvfsJ5WnA+
Vnvj4pTuxVKfRat2QzNTyeH5YvEkm+lzPiRSZqb79kXbakvdPk8T2KHE79ecl/h1oDihBz8bzBha
YWkb6bmf5PgWnJMMzD2St1YWNLYI7BOHaxYn0QcHVTEsNFickIjLCABKmBNH8C92a0EdIc1svEnu
JdiHpJk1r+JThPEs/GvttFYXGMDrhisF1noB13+ZbyVL8Opj4hzpPGQJ+kUDBdk2ceJZYTUAWoFL
EQJrYE34RKZBjZZ7mZdLbXp9Oi0uT5nF2zJlJg2ioHOeM+BVeLMLarjwH/pEtvOFEFQrBZytqete
g86df3aeUeFSyeFD1+zao6Zi8AYcV2XKL9pAFEyshcVdYMjGTN328BzWcXAO+E0a8O8YoAjOkUs0
4VM3Ancdbw3XZb2o4ebVZg4TNLjqm9Ca14ud9l6ZObFCYHXynKS91WdWoTn5S4ZbfCskFz8a5q52
IFnsnnk7gzqVSP7BvxmipZ68+OQLaFbXM1uVJvkBnhUHy7QOofcS/MqB9Hgghs/nS5mfJZXXX62L
4EY42Pdh0b3w88iP36BFpEW4b85EWVb7A9SNEciv1USe8xpRD1OUiACGsXmnt1o3dVA41YgOHXCG
2gEBnzVvoIWq3TTEwxoAFEUbJ1/gecOVgdfNH42Xfmr4XBDLTg59/RT51RfV1rVfxrClQgO1mO7U
1WEVepdJ5V4/IQPO1c7f454kfvcsbcA2OOdODn3bSaCuEl/DWqqbzqlgdYtTwG3kyWAZ8IZSlVSi
W+1KXzUTx7DBGldHRJXJGWi0J/5Tq0mIRAJed+uI7TYaLCFB2NHMk7OzkzWEczZYcsW1DFdMhIfi
KP752IO1xz25+QxBB+x8ukgKAqOP89F5PJ3Cux6jJ2jv0rpGZjMppod5uuD3zTSaVRPePQX5ZZHA
ZL3Hb+mJXGAFg8yHZZpe1rh/iFiTQNj65Wlae+mTppH8aMwPHOGvUExUycdH0Y1KuF29rXldUKxO
iP0+8RNjODHwv121IgfVgoanfiC1x4fEOqGUYl3mqlsGoSfaORRW6Vf2dSJ8tIopz7tlB9dvBlWz
vFSkWqdreaJg7KFuJn4ZdMGwVUOEtJKD43+j1OPc9uJdVxl+0XpYlg5UN+1/ivy6AefJYZb59D0l
TuedHNkeRKhV6HUvOopgHJ3F7sHrSOKcPcWR4Zzid4C5FqEP8NzMfpm6ldnHZjrNLAxIneEHAmUl
Wyl+guRcBjsMnWKNzeN3HNwDfCtkg7r9we8RHG8OL8UsnV05Ao8KxvYdry6cokkJRKemuBncrCaZ
J0NQnYt/9t1qHk7P0DDlXppflwdHmXddgDAIoWkM6D58wtxv3iLIxXvjbOuzGXuKZ8zPtmzj2xCG
wtK5EX7ZsEYo0pVwbpVyKuYwaNB7h88YPnMHfQgnyS33wr7zwqeDU1m8A+U7qfxk3pm5nez5F+lM
0qcEYfNKm8Ze7lOTjoRA5MDY9JRDGrKQwOoaNK1X+oOlTlo09Wkg7NmcLMU5bWFTnhrqvc7hErjc
FHZ1MKnaPDmJpXmnxYCTQu7z4Azry7M2ryfDybq8F88pbgduvQOP1nhOlgZcxMqMX9upvFRAxozc
g3oyOdCtkTTo1uUZjGTnZJ7kE4gW4ASaYCpe9wF+zqM2bdZwJUJT2ScvxUTZV+5hhzuHk1fZkpO9
UJeqnHJv4odm4pRKr/WyjCjT7iMM4XveBPjV2NQBTMWs3Ahb+e3gKs8VpB9CvVrjJP3M70EFGk+g
mb3KrVQzfT1jajxuYq6BodEznDIiTUrKly5AA0Y8hxnt3hXL+KhCIhRo7FeWRmJJL7rZvtPPiqeJ
A2NOko9d5UGZ2Z3f0FBjwqPVPrREb1XY2gLBGPSI7humhO4nDp9rXVwOFw73+CmdXGeVCdf8E/K0
vrrCNEEYM81Ek6shSVEB64JXeDTIc2NHgbRNc3vYnC8TEUSue2NbwfWYSdCNUSDg+DXvPBEsfV0J
JoiBJ/mT9n+kXddy68iS/CJEwJtXeENvRJEvCFES4Q3hwa/fbE3sDg8Or7CxeydiHmbm3CaA7uqq
rMyss/SVosQSl6P7eEeCbT9U8exvcPM3OlI6vbFZoHWADy4XjPO1Gb3Y1asaWJ646rVrZ2caMvZC
ZbChypO4UICh8sheGJydTedJRoJZUdVHaIf2Q6sMGcI+vYiQP5c4xPlDDwzgoG5xidxM41bSkV7z
a9+sTqhF0/24DDwB1QhyVJRayDuQ4kcGbYUWEn4KNa2CYgKPjSrcCmzf1RFzXfh6qyleKd4aps91
i/Cc2Cw6VW/3bXVIDJyE3FTAT1DQBSUZROYW3xSyyxA7qPQQDkB8owF7HWnTCgxsosH2MV1kWaPP
B0wBUY3D64Beze080QnXkZvrktkvgTJZ0lH+uusPV9oCV3QbAB9L/GVIK/lcnXD929kKgclRTOB0
+CN3Dbw3PX9r3jrk/0iMUcEdBJuzlxR+YrmuvzsvQH6IIMMg1OF2NtN9DOHCfZUhRjdODL7jMdoi
SbyIWnpgjcwooC27W7L+WWA+R6WurFRP3MDIMBFGXCdA/lTFyJaRm2CZu4vZgDwCja+3Z9nBO7/f
sf8jI/uOgBRCdlkaKOY0PgT6Q3/wIElzmxa5MqUKds+r9wurKevrABfBFKVRgyyN25CiJDOQ7Tqo
x4+1XqoowMxhW9mJdUepKFut0ao2b24Lg9pXC9nlTMZUTN/FL7VKeDAOqmJKZuberc7jPPr4sPHL
lN1gR66CYSOAYwAXW8iIlqUxuMGhX9CHXq91bpVeJeOui+vuxoCaHRJdlF1Zklu6stoAzqkX6Y7V
eTsxWfO+4Kz6syWxovJJuMtp9RFr3K40mhRVP8S9a0PS5EX4RpeITMjK7joUxzg4yGJ8bX+m18W7
siR+kal1XJRQmo36Hf0DHyUo2Nka/gy2fLxiTcYIa7VbDUveZpaDAfNzrzE4rdCr5YikzxW+2UXd
qeUDmKNObTNflW78ex/LJEAGLDICHBp8OkC/tg9jglpXrIcWWPS639wVdfA3Ef40vreR3h7bUH/Y
yk7YjXB1os1KZdUFYtigBkgD/IW0ZFwJwHG4o9+FbYTboFQfgdrnWrCUN4PN4cajDESB73IdmyS7
fQCJuzA2teNBIyCHIz+yquTySM/5Rud2w446klHopUbjvbVmfa4QDDz2K1PUbtRkoMQODWIea8T4
wrzj2xHefboSYf5Sd6hfGWR1AzJ/YR198NvirdNzp7jJ22SHxb3gUoNgtpSA/21gs9aoeLJeZVa+
k30H34qiD3Z7BPx2ibH/ukVrPWxctCmt+gvm8oBarTbFRfOTuQt7BvlAaibkFPSmZKW7blW5rEc5
iv5R3miTVSNdcii4Pf/8aA7nl14/VpxFm7VzC49uqgYgsXFuY0QWHcOwl5zFdlnhBNytJUEnCkvZ
Oe+cw6m0tg620q4iynz9sRMXzGo8R9ZjRa8ZRHhQzjcCjm63eejdIkX9TYZLE4h6rewqvBUE0lTN
jBRaBpZkTOYDWN5g6rhG1cTNzc6r7DpWA0fAHmfe4l3kJIvOqNQv2krUVXD4SPS7c0y12lX040oC
tt3qvJnpo50btdO9FXjcDrvGNyNL3hRHptD5jQR0F6jMKjZzs9p0GHBfqgLmWzupHh1TEy0jKzhm
IMyCt8fgPLIHxsIP0FKvfm+MHWAd9TSopdls+G/mhCjC2DmQJ8yGOtYm4OAVIo4uIaSVWgbcYy8D
Wq1UHleMij2oH+8sRsGwZrNNjeG7sir17uQpQOG6UAdD9HgTpx8uB2WshaccZMRL/cls6/fEoffy
ooo1pFtfZyC+62Dtqw/tFB0DIMdHX0+9YDFolCXvKVTnwiZWC53SBcfH2zztRZsCuCh6HB5pZNTv
Q78ZdiXmRTDq/TNaNDZuZv+ANDqzIoPcjJ3NY45YbjeZ+rBGs3tDcuAdT6XBLXvzQVATu1RbHFtQ
fDfE1LuxA4tspHgnAVBCkVoj0GHWII6MiNBxa+1sXZj1YTA4dzBwjkwF1wObmuM7+z4AGXm/H0KP
MaqP0SQ1IL3BB3BHtIC6Nz/VskqXSrhrSIayYoBZxhbefXRJXCD2q27BwRxZWeXXAjVrvWS8DHEC
mRIPHIyS8FW4VeMlR5HAlnC+Ntg9y+gdbrBKg6Wl7MR6ad4TPd5nW+QbqF6jbbSVHfacnhBA7r2G
hgv7lY9IpiJH2YaiKr9zRrbgNN8jwQZYxWeMHCBxevPu8CYADaA+6AJG8qIQteaq7NDMBqwLaMND
KwZpGWUAy5VUvHeKc3ALfzE7Ghucc7kMdfknci4d1zwpnUut5VR+n6AYuA2YYcd7w1uzamF5meBW
ry30Do74z7ZNZkhbFlvFX/NmimLyUqxH+JD4yPURMKq7JW4YNUNK6zs43Khu35DJWpRxldTkLXeG
xaAre1RmwLU6HTAXVGCMjUop1EQkEMkWseqIDb55ICQNNiORyCpzaH5g9+F3JG6FmOpvAsAXUH6W
KP6QkJsoH3urFdUCBSROzrr/zs07Er92RR+zbYlyEDlg16mJjZaPhorTJlbFcLPTkt1B0aTLwxJW
3E4yKCNw/YPygagubD+rk6iL6mr0cu2I3t6x/aS+WzM4JAvqDSec3yRLaeUjbUe9Y2OeygLYbXoq
kGY55Yne4OOXSD8G5Gh4J0iEQ1ljsK1Hb8WuyTUQ8mqiBxqrl5ayGXEznkM0DzM9dIXzQKnSF4Dy
wMxMBfWA6q/pTw6kd+DrywEFQIfAjAJkrSzRdNVR3+AU0OjABW7ioujYIFO93JfKqkJpUxdaj8Bo
Rcg2UZI1aoMnK43qhhs8NzmUGFb7XiOM4ESNBGFdy8vBxDfMr8yO3UeLBFTTyEL1i/bdolhEMMIS
cVUhdJri7sihdwkcwHrs/WOv7TsjfRs/KaBZiX4eXKQH3riuQq03B4Nc9fsTu6H36CMhaonnEjmu
sMX2e1gPN8bzk+uxUnGbVy6YrskSLxPHQNyPa2ZFLXt9dMjFz3qsSlnoHWkCDikP4BttMmFV2hin
ZrDmZ26Hb/ivF6xegBVwlc6DBEfqcoGEzxNXd8RAoDIMWqAWv35oH+xJPjVIRU5oUAA5R/oT49tw
Wmb2SBUq9DGxqKNY7PuIvgzyhjzW2I0M3VO77GzxHI1WdBxjw1/kdg0nUQmNj8CsvXhLne8nZsND
FNKQZq+Ezvgp0g1eXXWUimZEYB7xnyeqD7hAUeNUvS+YG/IfLVw+zrXL7IPTaHGAinS8FTSTj/Iu
O0VXaREv82WybxMN/+7wIFiXnntZYLTv7fvDCiCwY6Ckz/H34IBe/DFxSjU2WvtxTq0OGJ2DeT5r
dlu70uEhwMco9iqrt1GL5YAkhw2zYfFCN2mv5RSMQka7sWhduo2okVFQ5zdcKb3uA17KNQRKghu1
+LbVkrYVh0fgDq+5GiJ5RIvHeeyZvXRgAI0dlQ19yi+P4+OS7xCnrdqsc61rzfZcIYdC7c/BxYnR
qlFl3zkXmxwlhl4ZA8Zu8/a51ivsGZ2LoTjGh74hV11EFvKXZbBlMfNiI1MODbQAz6w1yzTQKEAN
KDitFa93HiAlnA9gA5lVbBmvu0orkpEeaXu8toxGP3AQ0dDROYhSfUR7CrkwUs0dB1VbZVnUipTm
g+vvmW1gJdZwjZZtD/y9sEQnsBQcvXL/uIb7xgY8bKbgB/RA5OiFZPn7URc+KKs3ceStDMe4NAQL
5xpENdQVh8BBLxQBoLI4LV5Rl/GuI0SsHwaCxHdouClGY5UW2oCo4YQvoOVII9MP1iSb1N/5Oxun
cdVisdAN9uJqBFD4pehuriI9j68bcpmWGhAx5UzTaixq4u5+5THlaSd1BlCyrtBaQBA7bpMeIzTh
Q1EDcBYJVsI792t2GtXUIN81ig8sakbxgunGK4CWKCKBZ3aGDFxG0VOL9IGAhXAbMbfZHfA4LVjL
K7Sj+u071OKgHSh2CLy2VYdSHdbUIl3aPVpPAJZkNd8GmoTKr7ohlSHfm9CVoqu4670EYRhd6Q59
I5JiovDPlzhRiDmqD0AP+wNBtzUzR3Apt3Jb4CEYt9jbNKIU9R05nUHrlZXouFxHZEn3fboFEyMC
X8iQDA65PW7TPlL7RWGWS+U73YZubvGrymwNXlOuLUBMVNDIde6AgfYD2tXjgfngI1QZCm6Xll4N
6KzEkjdwB6Y/UuyWEUwhsWU+VMva9ItzVZvtorpraW7ktRkDDU7NCBcVqumKMtAvD3wVjfMR9JQY
WBailr+ucisvPIZedo91Sjv3x2pIbIaxhsKrYNgTLDmkdqmpPOBLHYSGr6ylYtVJOo1/FmoBt0hC
Q6hI7x2pIYC1T9/uzzS8zLdVGzhK7KtdF3m1GaG/1J86ecUnZlm8+ZIFBk8sqU2s8ZvhxAEuEzS0
yJDcZkvkYavSZLzEYna4BVMoEGoUE2i6+Pqd2pXjAuQC7lRvyUUNpoIM1DC3kQO2nzG6IphRYyXL
eM+dhhyVsqP4WnFhFuxH/xF44/Ju1UsFOD8Cehugt9egSEI8RBxIIX5RtuUN58bItAqJ+7hGcbnB
WfPu7z+BnALghvb1EhCK29z6dwQHPfgOAHbF7yl0NEhRIPxuNVymssnhP7o7sTFeUcvqrC68ZWaG
vAyRFxnEd3uNzOZSXqptfPEzNUQff5OcCk/cpd8la7K0Wuz7fbXrtuxP2kuhr5cuk1wVr+0+CvQA
jVQMlkvtDPl97QSZybZWAFjxg+n1UjAb8GFaJB6SRhn1993KjnwMmEOElILcfwYm+fDgApBycUAO
+9EsH6h3SytAU10BPRrNMXU05cFEPgLu5Mc/gEpxFB0BgaVHYvvASQkcf5+wqBZQtyIXRr/UC3Az
xG+WBKQ5MkRk3yyMXhpkEqUGx1LvzFlIAgXr7tAgQmZe98mibYj+MWklFCZr09feEzaCzl++KGhU
2p8SBAkWHlGLNqgNSP4PwfeGRgz17mugTJl6azTmJrlnXBzsgVc/KF3aKMhZKvy5zjjGxL7HS8Eb
bAxcZw0KHgLH8o6yPCNwWdQCLsOOoIVGeqRVCrV3x6viqV53Mg7/AGSaB/MKEDIq9Q/AtggLFESX
gvqVsibCXO/RXr7F2S0vo0MvGq1atlch/vl/K4E0lAZwXG5ZYs3K5lFJdLjHUhItCVEC7YPtXX3n
zv2paFTl8PhCJ8Y+gvJHq5EpokuOnvKmxxy2Gj3HEQ71wO0pFY+dHwNIvVEg5RrYb2hJfKPh2y+y
k+Tk1j1U6RMJfsiG0YUlnTfWVZDWhmiuZ8ZDv4tgKKlsr6On23wirOIeRlPg0egNuuMoYU/3ay9c
mMFl5UMtRuhMOQU6Ju0mxJyY0mVzJx4tBm1ZvJLexq6lGU3uTKm3e7joy2qdaAWadEDGSl0R9FjU
/fI9obZ3zuATrUdci800codBC1o1fCAqfLbdqjl2vdHwag8aQmJVoHclqwqMtkRv0wNOkNDb+DpD
4FT4KOKmBfRaaz1as+0KA7h8X5Nxz5cG+u9lo7e8xaPV17sV1EstjpVWCZrCrtAWLwR3QDsCWCFt
toKb+RraoKmGjZguI3JU+2t7up+C02PfoydC73hQTj7fgg9pH2C7SOY9wxWgZuNOaW2Aug3qNmTM
g8uXlFYneNOdIQ1WCHKfrOKXxWgS343qyHqDlX0VeqEjYKuJqZzxJeFwLa9ar/DuBvpjFm0JB+Er
AkaGoJc7mDWYL0HoOyOHT6z4EqypA4ioDlJAYNrUnrS7e+8nD5V3dxSHi+wmrNFvfrxza5zmE3ko
TaxIptXCjg2EHwQDbOJzpHNHZGXIHJEo7gXn8RU64QZNudhBZ93Cn+sKM18237i1N7VdfXIHftcy
Rt4f0NM7Dd8hjlW1xJg+jGsMj+iCAdRVSFvcBFy95oEzb4bY4LpD0Jn9ibYRsEwFP/qxLgxJH0+l
1WgCctnKGtEpg35bQNckUdE+20V71usscF/3snoMjRGHoLabs2goOvZXsvZ3HMmBea+35RXu2iXj
KAu0MH0wCL+CK3IN8OnI4RG+wCz6nevH/q1DAKNLgsMDyLoSxykTRigfpkHz4ML+AMQVPRPmhBIx
cGUHVwpyApI4ISSgtS4akZ7isp9TDf+IAKZcw+cfMKFc+jRX1BiRNUC8hopKVXwV/ZYlOkQ7Zydp
G+N0lkYVE+tT220sXAa5agdr+GJ//f4iOELJ/et3KLSEvxRWlKds8LsccWMujSxMc0AjXl6IyPCw
U1ZAM9Vgu7PEA/FDhLHnarXP1rdcu3lf0iJ9//1nvJDlszyLISAyPgkjS/yEzhwIHBN0vDj8TOC+
HoAeIsc21BPxHQjM/4XwhXzg6XM/LzihKtcS3fkC+7MgrWGEJPFtZTcoW/XNaQGE7xZitOvmS57V
dHLky/628mTrsX4axf5A0RCTYqTWUjIPosbBjDH8mQPlWGgkLOAGdWY0lLGEsY4hBTo+/qyT/QuB
xZ8vfboHs7wKykjCHoS6An0QD1bAUNBCObK/KY79NcfDfkXRf37nU9HTqMgJfAmGw0X8PkDLDIEV
EgsNpm57lB2/76i5tzwRNikp9WgqQarXUVqrYm61lRbJNz+//L7MC4UR3iGDab2swgkSPfV+KiOh
kvlWGSAaAZFcC3HBY6qkKi+gMiJGgKuPQoeZ5dvvyzKvmPbPy042Eec/BEqRgv6ArMCoE7Q0N4z2
gdsXmkdFn3OSZF6Fy+flJjslEZk4oBu/w9MNC7T71dNDg9sgUoCZz/b6wSBOYWiJFXl66stTZGUd
iFk5wCxDggRn+YPpuivcHo7HOL+/xZe3AJl6/9+LsTiqT45ISp42Vd4KDDQjxN1qfYBagljAbgyX
1UH8tLezb5Lsu79O/9OSk0DX5MmQYz4xA1ETDj88fzATYEOspmL1Nmd4+npzPi02CXIJE6Utoj4W
ewerwbwC6N1hOpkNs0iYJ2PwZg4lTAtkbm57vhJcPL/YyfZk+CHzu6ZhMWKVNqAMMC0VnQIIt4ia
clYLPbfaZHd2j4oNKqEYDiBQigSkNBkL5irBTPxiX8avp9c5iV/jkIb1WOCpPF3eviuq9H7BgNVv
S1yM608o7gIyDWyfWrBvmlHezT3hJJoJkSyIko8nZJeghxHmHr2XljL6KzMnYu4RyQ95OhF0WvFN
GGDH6ETCH2/WIPuYKopGNLsX9eL8z52Eklb/mjsaP7MD/vPRYGiiJXtam4cfcMs8yOs1MYMdecgD
KVmhfXe2lZ+AL2N+HTBlQFV2r9aEtR1r91kl8OsAxAsixj1KUFhNTXPbOxXFMiN3B/ARkcgCuvtU
P1iUvwQ6C63f3/cLAxtcH7zCwKOHlxRmqqiMm5Zla5ol7xt+RGTc1ZroyfsjFN0q8QZWF8hGGeOI
rviPFzY4OWph//4rXmdfT79iEicKWH8L0FqS22QkVCJmIXj5WjGLVbtzgDjAFHvFL2LveBNxwv43
Yf+VTvD5PUwCRhhjsFpd4xdIKrPoYRa2QWPdrayvmSd9GX4FVhB4kWUkDNb+c481kLB2fsQxBw/m
m5druzPB/lDRkMGYrcQxkI4E0AUn6+1eRlE2Kw1+eY6flp9EECVtmy4r8ZhQOKCTnam1TZQWEehQ
oQ51EOjbmx6MAvG0AOSHTiPAX/yi0qU24VJa/P4yGPJZ/zpwT79mElW6iCvZMPEhztQjL/GYRWF9
KhbBUartYN1mYtjLkod9Wm4SWxr6QefiHcsR7US7ZXTCfKDei0oDAD0uqloFoekTfBGN2lQqmkiL
GADKDTW6meigHf3+9C8c6HH0/v05U48s2k8VxBuyFUB7JIpR1rg6sBChHW4J8f3RRSyPYH2/9TW4
n88s/jJ/e1qcJFxPsS7hu5wLZXLiFukXuL1avaNJFgdBtXrqWUBpNxkUHgCCXrXs7bnykyfn6ZdP
L04yH1kYJbjv06DpLUnaCso6se7C88ODHaMrYOGD/NzZ0BvEfTijr4jbXLC37Vh1fRXtMUihMSJk
+/tbeXn5iCKryAIjIf5PgsBDqUKuaLFBGoDIvAFgV5PN35dghJeb/mmRSQTI7lWGeTnInEcLyg+L
/siM1iJ6hdDJ32W401po+uloeZ7kTY3GAJgau+QbjCjS7yFtnY5WO7CXvsM1ZcQ+dAsDmDBnUQ/f
SItNWoXAE8rNgMYXQjm6JgCHTCcHEeADmlEt00BMMNhINQ6tFesUCEyjyZu+Vy8Yo1uykDfW+Nwh
+hurb3GDKqJUMz2/gElhgVlyILAiqsIWSqj61qLxFl1/Gqq9DgGB2W0N+Yv76VoBrjJ9DAh1yAM1
UIL0H4P+lmv1mr32NpS52/AQb8DxpFXp7XFJ3Yi4HdOuvO01fkdbYqkRiQ+QL0UncK4PMr1Wfc8e
w5c78el7TEJiUYhFyUfyAIujtzdpD3nu2jk43/Buw8g8GmY6Kw1OFHOHf26rTUKfci/Ee5yFDHYB
/KNyx4SRGnEetBwefQA0aM+oSkG42s9VbvzcypMoKPdlCvU9A6TjIr9dCxfE9W8yR2n3vRk3OxUd
45+6GD1qmOwi+KHrBrWWre/rNTycIINNTChGAZx9zcTnl3fTvx+CmaRfzUNhK7iikvB834FTq4N8
awyQC8ydwFehRwTqxvMKrXDTuNt2I8X0sYADiHMG/qkdbQNwvSItBGlqOBKm2JwNAUsO9V/h7mnN
SbgVlL6r+L5BrL/AK6y+rNUdBuWgDIJJLXB2/HUj9iNv+u/P+rrAfFp3EmbbiIuzguuZA2x7YKDL
a4eDiic9GWcXrrKwlZnL5F7eK08Lkn//dK8MfZomnY+4DgNf2ATBKMiBOyCZu4AC0yYTW2dWfJ0v
Q1ov0TxSWOmnBn1a0W+zvrrXfH94G3T+DWx1fXeCwl1nVQaqk9/f588e/Os7Pi02uSEESorIpLOf
NFFHv90QCbTc2sL/6cM9LTS5JXA5dZmvtKicIYSzlvoV071h9QVgFuxl9KVyQ5tbkuyFv59NFGmR
5+DYOUVie4iMqeIBNA44LPwcID74fGD2Adz8RASkSF1ptH7U55Z9mZVxDM+jyCCGyD9b+On7BSmf
dXA/4g7DGlZLrHERXfMCZx7VAXHOatSTtO1N2HntaXAJbjDxnHvuVxfA8w+YnBFpVPxETvADYCAI
SOTiwMdtZ/GYO7kCSGHjf97bzDZ6BWdhx8ocnhfeBjT/5ylhH36CCaJSd0CLBczQCIzKGvcrC3mr
NPN4/+H9/rvWZMtWlUDfA55ox03/IiLToD9q5Nt2tRGBEIJ7SoFjUIGRmK+Gj/uhAH1vAP48GDmu
AHgs7GPQG+ZuXWHuDUz3d9I+6pDDr+oNwaQfBFL4SD5At7MTG5zY8QOMft/NjMiorn0MYvY/FJF8
GeJ3MShKOrfVQ7uzOgtuLgfFrZHDRxrr4OwfCcvU34XGgABQmSOCzu/fj3t1h3IiK9CCJGOMpjyJ
clEctlwoVKRehS5w1b7RRgLSfQKqFa+P6w6zZmyiJgPLbzmcmlMEkA1DaY0UJCW0JsExAhvdEk/J
Hn/HTL+vmd/3qpp9/n2T/VUk/l3M5Z54phbwZtE5aA9glJ7cgZxmmJb44xQHWo21L9Gzv4EOoPfq
nB3Nj7nVNKA8/4rJzuvYe1uLqOsPyysnWiCjNBCc7TKI1jGzdmNZsJunT7fqknyCVxQbt94Df6gz
ZmH/V4GNk1gZwwZpkcYv+vO0Ffe4zQL5B6sWtRq2dajrYP5hhsZx5sW/BDxhegwkQZQUWZr6ffVj
mUpZFnJwjTPN2joMtrrrVNohLp1HIl+xu/mJiszLCCYrCukACCxw8j8fUHqMFU9HPoArGMPUUEAX
GCzC6sgsbNAM/i9762mxyduM0n7glBaL6aGzJL4/y86BzcEBw452G8L5IIakg4XpZRh3gdFpM2fv
JUrH0zRHM+Qlcz/2Uk/3RZdQeUcnPEMsSZfVgqh2Q81E2/LTOEHtB/bQAtHB0DQPlARv1jnv52VO
dzVahQpD2rYSfJb+fNljFfI1m0QDMhxqHXkg1tV6DV4yGh/D+vd3/fMsv601+bDA6SM/5JHbgCrg
1DvBAy4lq8yb6MXGzNaVSEz4ba3Jd/U7hgJk1SFF7UzIHBj0IxA0QEuCOuwAcOKD06FwVmE3udtB
QoOUrnY+YNPXX3NN6yxXU0GG1Da7DbX63pU2YgxBo6sljKhBfaHXyFvI0K8Us7eG3ho2v7+ql9j4
82eZhOQg82MRTucMrrmlt/Qx8LjWrhFUFM5uAz9BtLHhbGKej/vZOcsceTO/vblJtI0rPxceVc0c
MKOOHIeNw52chXGE6Si8YBdWtMBEuxXQHFv/eux/f+7ZLTIJsmNBF0NMZwTRk63qkIM/LhkDZEGj
k0Ho8vtqL+Fi4MWcwHEMJyg/kejp8OU1J8V5UpB6otfeCWZzuYIuYe/gtxQsO3XcnDjMto9XK2LT
sQ8NeCFzMLVnHzNh4D8cw39/ySSBCEbOL6gWV/AbJNxvDARQOfjWils4sz0JUov//X3/XWqCEAyi
OApF+NN87D/eQzeFQA6WBXoEsj/kgxm2PZjGLBpMI8jHRB4Gfg/8s+Hg5Cn6XFPtZcHz/A0m0EFU
MGWEfLXHdoPsHtYKiX34PperwZDN7e/fm3lVk/McL4qwQRUYelqTB13DKHUwkAblktBEYDcLc3lG
gwSjgR2hPhOE5pabxDs/zTA1lw5ICdLpCew8eFVwBWBIM4/16sJ8fqxJrGv8h19EXd1jnUH3rRiq
D3Jt+maHmVyURUhGc2/y5SbiZFqRWFoG6jCJTz5zL/uxf/SwcIJNCujb3IqogbMlCB8fcDlYUjoD
LjM386g/xJW/Nu/TupPgxNahQssPFJLgjpk9BJ7v+QKSPUj2MY8LkNNup2ifn9AVwmsWE8CME5Rs
LHidiJngYdxsgM8zr+IlKMELssRwtMDAqXDy9jsu4JtYRjOxFVQYnQgoQaCpEw+n5Ksxsvca3MTF
AnTnzqLcG7xaiBfCzAZ4lcCTDgwQIFaQlB+Q9imOja2YZENPkQLsrjnQCZlrxYggtmhNF4QvUD8l
kMxmFn15wz4tOgnVXc+kWZn9cL5IvbADtdpenAkfFFaFVjYDp73MRVFcCjKPzFBErvJnoiKip0VR
EcLWAPMteOjoA4i4Kx/UWvCXLQhB1FPmxBg0GuiKA48YVAJzyeLL8/z0EyahKgg7QWA6pUOogr+U
B1GyRrkdJBczb/bleX5ah/yOp89ZBbGUdv+sA6Ubbn37Dt9U5IJatwKUGiDZn/2a5MD+dbD+Z01k
pH+u2UVdWLQwLcSzsW4H/Jb4Z7Hnk6/Wa/QmZp6QnInfVptExpa+0xVf4mNKKvuWgCZiAcLntAca
FPu7/fti7O+vE8jMn4/GPGquSnk82hu8cCItN3cwIHJ3sE6AAC0FHERZG7JtocE0uR+idASI/vcf
8bI5+O/25elJwOSEVIqq/B/KD4xeQO+3iRSLCCnZBXSKswdmdsXJ+WTYQhTkCivKFvsGW039dI7A
7/YY02bVmSD4Ekl8frxJ/vKoMjlrSFJBCKBE9/edg5Fb6LeZ10i/vHie9ukkDPR9IgeB2DZrLoXE
uPZot2k0BfYQBcCJHtw0KLpugg0TAzP1LVhXuJJDuxnU+XeT3E4hZzC1FecHxUsGG82nFFYQpQMj
NcVIiIkMzejiASK36gbFWqo6mcUefXioxGv8Q/4wrmsngq8kPHO0yBk+/OsDfaJVCnlMqDc0eNdW
EBn+CQL6EEInRu8T81NwGbDu6wY2uTaTvuUxmLq8LaAVe4WC5W6LkFbDdQcOr3rXa6HFg5Dipl8P
WU0kLVuliZHDN3V9ZzURKAyvsjYIrCPI0PBPWkbrHkr+uVj3sp/7/EUnwW5M64qpORA3lr0MNzIo
qttd4sI/4gjZn3Fm4Vp3vyr6uUHuDIVsvRks2gv2RMbcenP3/uvMTVI4VpYVXpGkSXgK8qq/5zLy
Y+QbZnwIO8Tfbk8MKU4sagPahLDKFeDbMYuBkFD0V6iSWYx+kkVZRrHwZ/Tg+qpIkj4nOSOi4gFk
xB+ffgMjSnK00t5mNvjcctMEp73Td34EujOgvYEApRFPBliRQPc3nP+fa00ihBCwLD90hD5htu57
qPkbkjC2i3SuGmdf3i5PL3ESHuQoVeQwQpdOX3YYw7O6KOi7GlfVUo3CkT/hQ4E2uDaPTL9MjJ7W
nUQLsVUej8DHJkY35cfADL4ol0HdQDNlcEYK4+xgP17nzs5LBIt/WnZydh5+z8YVjY94h0ilgOUL
vCStDEqpDgIjqz2gw639/i1f40hPS05yBoYKMGiOQt+3rYi1DpwK71rYGMsrcZUHAz6Cag0yNdjD
aLBcWGVf6c4FqDTzK17mhP/+CmFyTKswfEj3BN/5DY1nTNg5oDPom6DfgwftYnqIN1c+vs6+n1ac
ZBJ+Ubd5VYAw7L1j7CRGEsAjOQVRGL0OFwjFnGf/6wLkab1JMiGIQT7yVMqAoAxKn9k5F4AzmHoH
y5cI2tSD+o2ZOXhaTduHW9s9umf+nYzqvd0UDBKfZUC9zG2efs4kOkVDJtZUg+hEphWMxpo31rAy
Vi38igWoDmdYyexvN1uf+dAvWfdPO3xacWR93Msj97PDiQ9pDbMWDIhbWOU+cOFdArUBZEygwBPD
oAwddhridG8wexUki1i75dvc8rURLKS5g/Aa05FFlgZ5nEWGM9kQRUkPdYaZhDDfTlQyWcg014fB
g/0XZqzr358WmdKNaMMv9pBC2JAkzEJozGs45+lHTHaJUg9DwMnYJbBS1dC0wPhHs92ahRaviTIh
NInvb2RcWaJVUWXQsdXkoV7K84GGv2ipc7bgNfkWTPR0D+fZ1XdifUpw3e91w+WMUO0CbVRdFoLa
qNNWNMYBgcT5pdcB2h72zd3D8pv7WMmwiYZO8ExVmBR6BIC1x0KwGnGPFDYJ5BB2qN4i/bYd/4u0
M+1NXsvW7S+yZNyA/dW9Td9DvlhAEgzGgDsw/Po7VrZ0T4qKNtI5qtKud7+VYLyaueaazTNi+5vG
OO7He68zAuscfKJQ+sZE/e2Q/hqUl7V62rcaXUpYM0J6OXOF+vuREMXySnlWNb/238XW/w4t/Xrg
y1l6kc3r86aRl0TTxdMWKGfZuyd19ig4eDLh/DfGTxxi/+0p/M/KezlOj+Yzi4s2K89p91cJbyk4
Urm/t7L+hCoFEWKeoWJJsRdj/ubhfztIv9715YRtXbLH+SxOupt3IdfoIzdooZMC548ez3OgT5an
p3UK5EAKme23BXh/vbuoMiP/K3dapvay69L2Ibm3KoIgXWTHvFAaTDBFHjH0nr8GXWxPpfCbtGuN
CvC/j/qf4erfT37ZaoQF6jq5X2Rci77neQgRfSGfPw7JyLkQh1301113ajPdQTc27cWbx//lr/1+
/MuirjSprHPx4osVZQ1D0e6l97bE6Y9TJHQ8fEWLvsYoMFCOaVlT52329s+2o9/f4GWVd5pWHF+5
UNMCgZivNwlHO/pkaEcIiHa921N/hmF+P+1lkedm+2E25lkM94d398/ekySs7/NIPdoM5tT9xPb4
8g5O9+f98vdjX5a3eSZJbRzN+2x1R2aSw1Z377MaXecy+vcJffuCLy5jddZO51bnSj8Zh4fHfIYT
wjz2uevbG1Gx2QcF9mYN/xmh+P12L/7io0xOJCLFIuK06KaDjx8YULGcTKBTDjb1KJpOa+vN0v0D
QKZov5/64jJeFFPRpfh0nx2+04XQOEeSMoiDHNGzAapr46et4sT45B3/fYj/PB1/Pfi/vMS8UIv6
mTUkeZ6ejMqb0P25U+LUccw3dvHddP5UbvyKpRmnrJ0b7XMz63sS9bhV1//CPXQ5PC2FHfINZrKN
Xu+bx7b+unj8fsUXq9RSHtfbM+cVk97FJUqd2XFvtEOCjrxOj12pvmeBCUvzevzoikwKF6dHVn4q
Z369aat1zy95abBwIbCvhjP6TBoLtQF6H206TEhdv3EC/0jWqYro0ePYUbWW8hr5Ni9XKhKf1YUS
RwU1TlEUsXtGpZMDW3rXYvyHBfjPh70YWuXxVA7NoRYPu8NPme0kxPJoLH2zNsUN5T9H8T8f82JN
pUStkkbhnWrUi4Tee0wLc+MecZX+j096saRnrSkNSeJJNLuPz2ifw1W+zBQkfv79QcqfufDfK+Nl
MSZmoin3lLy7dt4lF2tR/8ixKx3HQ4rkGy1jlA1R4FppRxTm78jMPoCrbAxf82O0LhEVJ5am2mXL
f+6q3Wl1gKaBrAkq85/XxOkM9R3S1CNibwmaDE9LQ4lnl1uLO2CSxFbaqyZxTp/3SVHZj48M9VRp
Aq8IJcBqiDQWGJZD7VxwdJf58WnJmmNqFBm1UI1dojr9faaWB9GbdNycw2SqduPvPKqWlroFDoRW
0YjQHLouT6EX+ZWtnshIqoiAIS32hQbLHmrEJ938NEFw+08t9ITRuRpNcqeZUHQeo4Jw8Et0NPbk
TaTlHsK0i+iL1G/5dW3l/W0R0lSBNGbuZIRGwtZYWoCbwY33EEXpoB1R+43VjJdISC0QMctQnjiO
H+ui5V40cLaourStE4Iz086H/NkZXOb1HjUk00U5LPfQVmqRq4lUEC/WwfTjXTZqLfJR70rx+MHj
swoNKTkhUPCN1JWFGuo58zsPW6K+vukWEHG66uwp5BKv6sC82c98lTUTXXWQbuiMHhXlCgnPc0Tp
mz7XnxTBI9RzdvNQsY4f96WKnnYQZ3br6TYDY+m2EOPYPmBGoDDzJfJG6kwCBLDM0bVGW4v2La9A
a6Ry84N1RTAP5FNUId8SNWe3iLLhKTqykuzOle9e6c5luG8H92k+FcQRtwLMMG+jLYZ6zvCybFCj
IHXzLrutv7OCL2bikchpfEsouz720PK44PG65UbvscAuqc88HxDepd+tsVsBkIInufbWRvksEZHj
DEK3lHmeF/3Kblz+RJMacc421TAHJ6hY2stSsom7KkspDPKWDVpKHiOvJA8I3nagItjpJWoZi3fl
IH8SpX7v4BerZJbXa3o5deSfQizu2Fy3w6HjHJbB97X/DQr20qX9HbWBYeqGDRtghtCfhQBkOPlq
f6ICZOXz4xCQvDejCob6+GXihISF/FHbWiLg5bs2vaTihjiOB+PvxJ0+vxBIMyxmL7HGwCOgbtAe
8c59/vt4Fmwo2lRUzqyXe8PjJh33z/goc1HGf+fKQHnOhJZ9hC5cezAlZUtr5L/bQ034iv9p4vF7
fj3zxRyq6bW4XisOyr6AhWZWHUHPlKwtqA34dsgI0cIWWvlq5E+SqSj3Htjckx9dNAxOLqjw/t45
fn1237rWf14lfn2vl6XbUdv7/ZH71cxhhpB12rvm0UbAwGIgJCFRd2RTjvPu/8pX+fXcl8V1PlJ4
ss9VUT4gxOch1VBPCGsZEWfEu+X5PiRY0smtN/Pwdu5fDsCmUx9b10qW8ZG6IKcp0BItqtbEugZ+
LwttV3HsKW88fjP/f6WQfs//y11CUrLHNdYeMqlOFXKUBUKFVZB+L1QLkAMEA7+/5YREgR5evY8U
MNnBnmvQO4NeqUvbbu9G7yyCEgOF9muSAG/8qr+vA78m5OUKYuypHMkrbnS17UAy6m/B505MVx24
li2KGPDLg0/9zTL4Kdn4r23RbnVMhVZdWX9NsBNEjTvZ8STPVgvNv+2IbsbjPr6k8gEr/QMVb2+S
OKMr94PlacGxhgapH4azfp/BW8ET5t+Xo5IsI2Hm9caMIqKOdeQ435/vSi7+LALXOwptAy3D0Dva
y30Jv1O7yVx6RSO+aPP9iXpOBGPN+mpz8x+5lknPYWUT8JI45GnJD95R/v6+d//6Ei/XJ/qrT4WS
k5Iq3Wt4CxGqDy796xIVZz8LhVLjHj3AIBbaWH48eHdn/DMC+2sMXi9RLaNspEtLXPvh1lPp/8Gl
8YAbg3EnxbAmtfz5JQwpoYD5VHKCT21vjQ/D8Vie/Pt+ejcQr1es51m7F5J2F2mkBh34beJ17IpY
OArKPxphNF2539MN8oH2vz9Z+29nHUv+P1Ogv1hy+Xk0YzMrZNirlYfU0QcFvIKok1voy3PQkbyd
yGuU0TyjJ49G/m7d21S0KEXPeUCt+ncHU/f55lqti3n/r31EL7TablE53ZJfzEv7eL6pxp51oU6F
whhdipbiVzukmFqwHyGsAQ4QsqMoI4XX7gF12YtvOKX3jBBPbHQhH0fEEDHL3QPBXWoijtRvxS6t
iTRyIRW1q+14AGgNAsTD/kT4CalEVFJod+2/7WT/01T+epdXS3QvHs/qpyyxYYSxk6robsVMQ01w
1eUh5Y/o2q1VRLJxsi2li7Qx4l6ROar67+7yfwcsfn2bl22vVudr1VaU/axl9utWdOZeYY6P5lpS
gmSZSX599/eFgyQjUpHH2jmwKo6j9DiLleDfF96fCT6K0///HL/sfVO9y2l2pfzt8H0O737WWBZV
ASgeCj3TwfXr1kfC7M0z//JsOwoZcFVWO6r5kwH8db/PNK2VnuOfhsJObV8GCNUYlG2iWbcyEOpe
GN23/WF/LeVfj3yt/3/EelNqJTtb8++09f4ovEOcQsvTNj+U4cMTErdIpdq0jL27tv64fq/7CNEa
oslyi3rN1/blxNTU9HxLmtlqS7kFFx+Sl4/wHpTBO/f6j0CGov1+1MsyV+L6lBjFTxD3DMRWGlKE
f3Di3bFBILLj//tE/pmy/P20l2W81819LEv4PVKAz1tyrk6QmSdOvLYjO5h+vksS/j2SdIsobXzs
Dn/AYv1aOclBUjuPIxZJ59W23A3txq4dZCHfubB/DiTVGTpxRRkRp1fkayLLlzI5iiyEI2oCDz7l
mDTceUf36L8zTn/Zpt/PerGzeqLR9N60b0QRKbEc7QTQIX/jir19oZeV8YgPWdq09RtRp4ZKV8Xe
SnZFzcIGKdw3p9nbZ72si6Oi5ECDGTwgAeAHUIWipNJdI5Xiv5uoPzt4fw/eiwErjIt6osxS4cxe
9PvJqJ8GnkidTzTHR56uZ997Gy6Dn2987z9zgL+e+3Oi/16KR/PxPFwZzyQESoe8ELVSMBxOluy1
XCIVsHLe7La/fITfT3y5YR4ej6yVaj/5IZgt4vprWeuHM2AGRcfwm6eJu9Kr0fr9tBePpFXWZaPL
e1CyvS4uGbwmjspRe0Ynn6VGthug9IAa4ztPqG2ab7bDa51SmUvHp2RSzIO6qJVHGpVvzeofCMfd
bq2ag9U3Vw/i/OdetQI4vHjY8qR0QS2yrOmbjNe0JxJY4GxXrCrMo1sva3MZfPYOE8C0+83pYO0R
W/D2k2N4APMJvfEc7nP7Bkmy8Igh7uOBcQwvclDobh0P5GyK+k2a25eNuvelIkwXmsCaStN0oPBB
GQV6FlUqTySlv28PPpcgZD659x9zvVfvPeMU7OtdWRIas6VdoVjqSgEFyS8crMYIjjefSGMDT+8b
2qbEvXVl7q6zEwyLTYr4uukf1IifKBL/eLVami2hgHSz9qVVE6kcNRcrvjutlZzYwBtj6KUFOEk+
ukOnNZVXBPfAIsLQGSSfZ5r8RmfoJt8lyneLW1iPE+CEF19+2p3ETWA80atJXG1zmqW3CcJZO717
/yJ7f55yKSmmna4MgGqjQAqCilAgCJAPHh1HhcEUnNfVMP+AVjKqbpbxXQ9u4DzhB3km37enfcWR
vGhCfmZe30M1OK46SxOiwNkqv/QtYVLlS1+iGiugT/souQYPzYoNVynmWtt+pE6posPu3i4rNR0e
3GvQ7j01W/iOUD97jwaN5uEztfnZ8hlVkvMwezn//TicXGVvP9t+hqAp8CS+eYuKWT2105N7vTLv
XvlkUqmEDBrJvu17ewg1vEVlt1Pnki2KzvBI++/Num8ubYuwa+Xkwc2ThlXiUgKWborCyRg+Faxq
s8vSQOAO04Pd/j4eXA3HZtbZwWcUKMbVfSFdrOvagPBzHpbztuHe8XZ3eWGf4B0bVj2GL9b+0pF9
Qdya0rLzKA1uUFNlN49gAw5+wIfw5S4wOZ9gwkpuJ6jNE+tWRPfwPsjcxxeBacTOBKhPPTD8lw+9
u6cpbpu5sCo/ywE0SaPjiMXHS51dc2XWNtWmB+Rq+2cYsDifXQ2OYxqk0Wl4dsrJcSX3TxR9tNeS
TZwaQts5tfOrV8Qz3kHRYR8QbrYfp672xYJ7zIEWIbo71LjI6lYGM6ZgTC2dyBSlY/DuOp60Ekt0
Vw5kw8m18aFc8BX4vvwtsFQ2EGH51t6/wr9YtHbxB7TbAMV50/nMAzqmXS6jUU0OGvws5MTuvUuI
OYa1XXkFvZUEeZkOc3gNDV+F3Vi72QByaA/6mGMQk/KrlU5p9LF3W7WmhXfzYB7x67SdeELw5QMU
Nhzqtnvunfmd2t4PCma7V8yeVP5cOcVUK1scUamXwqOv+M9VZ7dXo2zQgjXSwHlUu/UY/gv4JIja
dwC97T6M3clx3fGwS4A+VQ+rcwieN05IQ4DMgvNIM+wHrw66G/F1uHegmxioDB6nsAjsXuqAWiDD
B+0IAtkIWpDdBCANH55kWu2OU0ou8A9AmVWvnGS8bbZ4uHff8A9gWwyblo5kVA7SQUU6rd376u83
9+96EX9fR4cu1mHEi1rSCAiTt19A0gNpnQ0y4nS8skFrVbaRiORBUZoc5sk0HScrqWWrEIo/Lh/8
TzKsYGjAb5zSqmPHYd2vpkx+QzlZt7TOn/oKSrDbWSmuGgiyC4jZfhYZ3MF+tgm1uTcmTI7ivrm7
CJSulwfl1gAzeO6lVtkFKYmmuBZVntYvVmgQfyR+m4zkfqL42ffdjqlONCIQx+icKz5bcIK1rDcd
oLPQr/rnrTICFXnrSoO4R6ZgCerQHEBVKh1WbD44cQfVh+kgb4MGsPaCNcfHXHv1AgupiAVta1MJ
aiFivDv+ir5PAO6x3Xhsa1sA/kB/xxRi1ZwsTy+GVV32t3iPwnSrzoU80d6Cf9AKW8PW7koXi+aL
rg/xfylAdi79FHMkjizdS2bi01Ne5kHSolkn4R1A4gpV72vvaNe24pOrWrGQFkw6tf65qw874DnD
eCzbupcCgTvYet9HfH5FwSar5OCfuspQHWf2T/FmVK7QdaewphNA6RMEXCxNNoZDsdTW2cdxSvm5
H/c5KNs+RwiSKDe7A+7gbinr54Ca7rnYyKVz3KhUoYEPnKQX+JIa+siYzYtNvXdxDXW+19HDsie6
zR8qPTCaID+5EleR0nk8wZp6OQkvbcyqJGQKSOGEX49tBZ+dIGltny5kl+MSsQDN54gOinU+ySZY
XcFLxDD56jYbN0yNPsn847BFkzVA3dtM+zZX2eAMsvlhtaVePGc71dFttXggoVSC4K56qDuXVjlG
MX7ZAQwA2HQobc9rA+7XwBw+d1LQGsmDnEVB5JixaEPK8oXvr/l6eIdq3HIe/SJluFtBSbj51DuG
lA+y8ItuzgkG3m1n2tR3VEuBamr3wFfAHhRRad4yhogqdKPOwen7Fhkio9aHaep+lc4ob9t7BNJB
0OnODTDAl9CAU9aHPnm/BDA3V8gAJuDiuKoM6zqtx5zZl4FGsODuqLUNZ3oAGz3UE/d642Wv4WOD
H2B0ujkDGcaIPgEH5TUX0hBFh8sGAmmAQOaNbiQx04azPdMpyfJMB9dZ7Fc9jrQo/uYpch+ekw+6
KKRDYd4JykkxO0ySmXmy082P23G8MRRwQyGU1uQTA/loNd3nkgblbgGdb8Yo1uLtFYiKyBt9pHO9
Q5qCDKnfLEElArokswNF2p4VuatWFoTT8/AZVKi+b024A9Ikx1uAAdHB8dPsS8QkfCqLW08a7jc3
HJ2IP3QzcJmsKVegdH11AAsqAQtiP0A7aCNIBiHQnAooCDSwrlrYIAPodOsfxtA7OVI5CC8RoK3Z
s1uV9glNcqQh4HvJwwMzce/v3d1zLM21mTLCYQieyxPA+G39VX/plaVCOM7d/ZVj/C67huHIF791
83Uz3J+d5NTLny7eqDHGvK5heE+lqUxodxj3kx6JT7WyswfEq2OoO6e+0bFKqIMDZUAmeVXbza4z
PAxUDvbz8LZVt+YWbO5Kt9RR5T13++AQoPS/4rgZod0GK7uYlZP87NSL00zMZNNLM6v5rPumd+Uw
H9UCWmsR7u3WvjYnPxqk3GGEUgFYw+hAr1baT7ztw374HSL4KDDSDnjcFkto6lE5efLpOrxztNIA
tvPa1H7qlIol3rkrSKqjvDcyyVO6rV6T2dIwQzwqJrJ7X6SBCMHEPhuhHeHNxlF8Yl8AGg9lojMC
NawH+aQODLSTW44Ac07wT6IJCAxrApFLuI9rPSjtatTmAJmRVOe1KFr+WrYXgkgL8cqctEcnw1ID
tddKub0gunZ2lIW5qnodMtbuZdL0MAE3fC3WKx/VK3nBckEtwOz6iac4PwQtj9MbC6hFLLex4AIL
6nSHSkiYpqO0FSDRQXYhOsE5EL5wpHYnD2908mgauqMXjFaWQ5Gs8NjVXkbEdPfsteBG4MD6xgrB
5E73NJwkgxsVS0LlMXUhCw5vw+LutbaHcfklQxcVOC2WP23Uy7SrEo3vXgZN2ADOAGMYM1bp4BBU
w8xVFvWi3OQ0PrgSkO0Y/pwG+BOPBgUmuNH7CF9ipiyKqyV/YTnJJBO0eYJIN68OmqZXsqpnji98
C1QFesQ+Rqc1PUMLWNEf514RFiOuu5/nEOth+OdRhzUNnoqJXMAmAAB2Hzz6R2eHNiWHGh3vE74v
JdT9BZBfGPPb0zCLYpYoVQKG19tJEwAZaN11vMndO8waOxR3aDU4ne18TJ4732OWzcGTJixjYS6v
UxM35eZw6DUetyjY75xywpAvqpCeD6LNEB96bsNl5cgKP8peTFGy4rJNIlDrsup3usladSbwiWxI
MTG0uNI+g3OcnUcmfZho8K3h8dz7HZS/UrqBi8R6hrkryKocr59tu8bq7bsEj8HRUTqwrsKV6bDZ
WEFtm0TqDa9cc+/zZHjxZ4oNtObJ4X/3MW9kldj3qx0QCVjxXNiK8LTmW/JWuAVIFDg3KLn7McBG
rmRd1TvdLJXJXVxJu3TCi3tYGB+YbnR+DwPl+xEptkJvmBGt4C3YOfXVtLRXzjZ1L6T+NLvuK4v2
V0FX1SqfNFhlRpFmyAAFRWquYTr7gNFH3DJXbVcQhymBBIcJgwERzhJ4LW6L5nesLVvt4ND1bV0A
yJufdAvoHtZqxJWE6Yl7XDg5KxovW5x7oPn43Wr5pAO+cDqUd3sfMZ+t2R86KwTR7iuV0ljWGzRH
clytbtm/u2mXhCnn/wxEDU8qBzBM+PecvIvBpLIpmYE7jxNTzLVT/NkteNfc2lIbANyUA42zi244
B+4Uy1+3hLDhjR9R8QeZKyCamlv6XOExDhIyRS17AyKa3OjFrkIOZdQCdvxjzE/yabReQ2CN7nNz
+ZM/DW7T23CrB1RV8CVUDnwTm11iO9MISiV/J3Ywggu8dYVGZAmfl8ZI3CvuON3Sv44AsjrVjO4z
aoEKXHfxSE51Ki04kTjm7HzGYc4CpokTLcjUJq5A7qngkfm49jmUhO1lWyGyznuLYh4GEisq9/Nx
hnmimIyJE1L92cc+FY46lhdwj6XhLvy8UQPg7kYHVoV4ccJANF242EgQicFrcSfD8G/AATk0f/NJ
BzCoGA9e9O4ms2RkgFksfX5rDXHSqvEt4SIj1If55GUYXGDf/AS/I5LfeK84/dWsZPWLbw0fls8X
/hmJcdwtOv6YMCFzmcJkym1NXDeOXK3vXGH4QXGQsZUwm3z32u3QCy0IRjUN4Xj4E0y6U/PENRPB
bx/ccqwvKcPn+ismWxLfYt6ytnGfTcJLMFiQ53m1Af/0ML/8iHjVu0t3AIlzUcTI86gtITJA+Z+w
l/+8SuIA5+TK2vDvqphZXiIjy5XaOxnW6HVzsIyomp3WYlIle/cYkjvhVeOxoEQqiGiBxQUyKLmJ
Y7oFnyVEcNAvXVG1NRTYIgHKPPKfDFUtMSCQFkm0EcmwOuM2hVnXKc+cVUj5sJIYtBO+VYuNhZsM
Zqy0tjygmwyf4t5gV9N8rHbxOg1gPqxtsdjNScItoY5Uhpewb+JxkxkZwCUTLJzYYsQqLKl/czVa
ayWO773LEcoka6yhn0sS0Eeh9mrOYYpb9VpsSYVNqA8L9pdoDBGpSm1x/vzBTzuHsMNbHR0eBe6H
xAPm3trEQ0IGFFbesN53LMK2HIss7z/t4OfBmc5RUvGlv+UliW/kMLqKLsNGANkUucPJIwRYD+Qv
5scuft7nvsJh/M/n3/pcndyCZjghIFUjL5RTM35w5jHrX1rE6H/ABkTOEae4H7vpFtoZ//bozjcX
L8YaUE32VS/r7oHtwfvZiJ+6p6UhfoPfIcInmDntidiTB6aGqqsfNB6d1uQeyLBA7iudm7spqDg5
2xKCcZs7hCmRnogt/jb5yZ6rITgnjx+nb0Hwv8R92ySCYNjiWtLw/6TrG7w5Kub68PYQeD04QvNY
SnjmoRdPwdvNai5F4HQzCFjq922Dr+7cmZ8j9iXjqhs78gg/mYFljoUhEJcHYUfpGBGN4Z3RlYMo
tuZnMHtl9+RLIxqQfZTZSDsUG8OqWIatnmhrEdBPsdjNgUh+CNK0bOXbE1Ya8A0fgfp59BhykPJ6
xAFwUuZxsEEZVl5Kzgm5N8C+g4MDBWiMNu6Y+BZD1GLogCFToCgEDGPW4T+GgGvcoL3e909LYfzo
bmEPiN0qDU7Lit8EQYzA+HkuHnVGlSN2+doEACm/E6IQE8mT/dpW1wApsROGrXN3xcB5hT1X6FOB
R84vXu25Nm2QqItp1YGIQfvyFNtyYDVc7QcTefITFxobX5+rPJEiIn8jXpZ3iQcbEjOIbh9JDks/
vyQepdORIyJExkAifWiuY9cYHBmhK+uUZm4cVgQcWF5Ud1rM3H60t+VuwWCqrEcxiHyXYd1rFio/
JH4QWAAwhPb2MDzOuQrwTQ+fLbIYpwEMX/Yf3hNs7nROXRWCYl83lISJyhlIYs/FlRwaJE8iocz/
MvCW0T0hEm467QlEKUfe7hlDHwiTzdUMt5hZhouLaZTclNYeymU9YWr3MNzZR8uD1xEHGltcd9os
HoacoSfIwcAf/eOXwLhyxBKfLDnoRPBF/dQG0oz2aW8PECp2j4xRQgbdHF1ksFZH+8R/YphS4mOO
zLPYJI3dHgqW4pHsuzGTXNM1GT5RO3qiu46Q3eDw87Pi8OIiwGIs3GQge6Q+IMajCcnYLvdYGrFp
JLE4eNcrnWGoK6OVHbNfC0yt2BTEb60GmLg8EuQAxdv8dKGJLe0m1LjwBFSaGv75xOjc+HuudIMM
VGcMxPACgPsMQvDWPeLKUjHAKoWoPDhT0lBu82W6jDEIiXUJD6E8zJkMiHhMBZhj/+CphA6RbC+g
dI+xRy4Rf9aBoM6hyEyB7UQKk/kDFkeP4KZbz5JJDdbepJZ42PAmcOco5zy614kSAP518KEuAfEy
+1ERHuvMYMF1906ODlm/8o+B4kkf+McfVITWHlsvhLjmXBARO2z4Ffb+nFUFlHhDshGRnWW7sL+v
Am7bRK0IYC1L/1vxBE2z7rZd2VctFHhULABaw9BBFCv/vM8UqH13p16dFtrqulCxVH1Qdy4x4vjz
eXHyY9cErWtMYUpP9D0jeYOGq6M6JtSYqr68heWHrcPUasyeRr1NzYDghEJRo1AdiWvY41HLl1fU
/MJbfFJb7gguNRM82a357a8LH8e0LVOqkaVFe8Zd3YfQZpfcAedmaLiJj8SYOAUKd2OOmFGDL9+r
wOxZ37LzjcLPpxRWY8HIPm4OMN83AL1lysQxpFfX7NNzRpxG95Og1Y+37CiOtzYaH4qFPCfwwG3H
3rQdOPOsN2IJU2qiS86baJOFRcFhz09i0JO5gYe2EJ3aZP8RsoHy6/DVnfU1SHvmB96Z8Ir6cbgf
4xMiV/V0FTESiHp0COet527J8BADQS5NAoxYzAm+CWmrp18BH1QjZmdx5WAp0IgTMXGO5qDu3uif
IuplSWNQphhGEcftYOguw+e8Xh6jpp90e5Q3dcudeKTRxWDBlwihMmJuHqt0du+dT+Gt7SkZhgx7
21vt2bf9bHgPOp84sOyCFn5mhHUJxRnYWnT8sid71eJcWj2LC9VtqBDB7V+i0zQeEXTFKWht7j31
TB9h/mmyhTdShHq5W3eVCRE3jNYBjbQ2cfPYN8bH0fWTkiEMWTnNMCtqeLei60JHYTSDF4cKaS8P
hcAhpk0cCbLFBt6HsjjnjnvLIFe2Zif12vzIJPHgihILTUNk1f1rXwrbk4OnBekQh8A7LW74owoA
yeqb9/cvfnG2jCueNu4be7BHfITASYhKhjQ2fcO7QL2NrsE1IHB3iBK6QKM2/OKrrWEFvOBhZxMt
WnwLpPUJwqNqTa9WPF1fQd6y5bjXNIQInkOaGeL+uSIabVWmTcpK8J1BF6Lq0sFl6El9nQJuzELf
luaq37KVHnmr0V3gf2tMF0Zqb+0aFykYlvUBKucgHaHjoXmqG3cfoYEGfP4pEwwO21xJYNer7mV6
vbsANjGNB9DCIOq9M8fP2Bgpd1vE8qn6mxU+Ad3tqS9Y0/27p37DVI1klhE1rb1RAoY9RXJQigyv
AjtTQ71WGGU435zxnHC4CQbPY5nLONpm8ElniMKP1Q7MzskZybaC41CkzCHo+jXwX4ocKepP+oOs
V5CwyG3TL2emL3bMmQYn/QBft8eY3Aq7GVeuGWVXK5+dgh+1Z8bW7SXfrUnJw3O+ktatJuRmPWmz
jHDhBqdVM4J5bLYdwn/7GRcuziRYkZ3QVn06H9hxfNcHN3lixl71bfaFgYbDTMAicRdcgq3LQGaR
obXgC0ozRKGrNa1ZeNxnB13AEIbbCZVBtA+bMc0XP0Dvz6dHRBhiO+6GY8LIzl0lYkdwKTIiip0q
KM3VRA42lwNrUFjevDtIeRTtR3JPDqb6AHovN1t88z7LMqx76QgL4ENOdgouPEeQEJdeNhNG/ujK
CG3WDq3Sp6jClUIiwm7meKwQGhR2Pv7Z9auYm+tTG3RrTWaHYAAn/DjpZrS4V3t7Qw7rttTx+gbm
CPZjkDmcKB8RxJ1s3qa8XvjIyyXefAS20kmGGa82Tf0TCthI/VUD6PTTOy60k3UNjAYCFYHi3D1h
wGLSZzG2CRfAP/ZZIDq1UHlvzyx6OvbLdKZSlAP2WBj+w7Zl0Ooc2AGpwz5JDPiwNTT1FjwW3SWH
4Oi21t1zeYb/jpEf1o4UAay2ZT+oh/oi4Svc7cNA5Gk5y1lXk3inf0s4R8gqP92Er0E+iZA4ShMJ
vdxdqNPcb8MaL7MLX5GTdXmaSyRiKBfAowiec5mbRCVcJ3Y71Fec/Kd75PwHsikEw0ArgyI/R+gO
CvR2uZQtfdGLPXAOTmV/pwRVaJPCd4UlsGGI1om1zDkINidR/ejfqdqe4PKs28Sso6Uk8L0uyWny
RSJlWXfRTY4M99FNKUW6I8C2n56hTp/64pdbn3e2CNF8ut8NV+peAnIndSB3y2nOLQewu09AwdNC
LEg0oC9mpo4k73CyPhPKHfHRenooD/RwT1N5ToAWS1US2MIbdVvTY4/HckTf+bIHO1RcDE5nTFAf
BCl+yMfYVna6uPuQgtXIkHLEeMKOS3ijH51QH5mjq3+OCEhxN7TUzfNLWSJ4FBV25ZOgd2Fz2yXb
uMAsCPooYI3BZYYz65dbLYi3Ahh6XTwXmHzPDNuDb2wYLUHEFZ2AgcefbnOZGE7PH4CUoZ2XnmIE
WeYlalQtkEk/LZqEc6Hg++PxmOSaQ02UObZ7+iSlUesI9d5Xf7pFWy4shZ64vpCVx0wg2tlrrzp3
B5vaI+sFCokIEyGj87DVZUc4S5UXaFxsvrqJlw/MEbUFCKolLkunmJ9TwD23/tHND24Nldr8qFdN
YT1FuxQB5PDgCJFKlev74swFdMCKT/sd92xtOJV6CrkZYIHKUu4ybt/Yu2ZQhjT1lA8PRvdKReiW
SwGW1unYx8WlJ25KN1w1YXZJgHinjxT1nXV70grvY7NHQUu3mevz/DMdXTd3VP76129dnAH9lngw
YQqcXykigG1Xyx1DRnNVxvgSPrKvwaGvzU7WRu7qmHiOJzf+JDmCtCjDu+8JBSUzaqjltJhrsbRF
0LMGFkWBBQESYYx0nG1UMQsxKzXbhEuNFjZ83Q0u6ugUKUFBdMlRI3l1HiTBZZgNVbsFSL6YZ96G
xqx+6ZC7cLBKRO8wBh3dy7ikEyoTCSyUnfiqitdZCLfPcAou9csOahNaF/EpusKOzIzkwysmvBQZ
qzu+oHOY6eN6ZQwfhVM6cJ3XmoXEWDKGKsz1QmdAuH1GKf5wvIp3KpRej1JHdwcGmvtC66OJ0lDx
srXmyd4BwUqcR8jxYmVTIe2MVF/mJC65BqIXwpqIOj4rm4uGX0wG1SaduUCx606QkXGdymE8o5gC
S34ZHrvq4jy4Lm4P8omnh2W0rCq6od/F0lG4Qwg7aFh71ToNisWDIHUaXA07vwxV3eoQ8eWUKKy7
aZmYO8JzLKXYvXKnJyZWoK/gnQCZMiN9rYiesq0cfHoRTQ7bykqm4WVM2m5Ens8HOcX5RqZID5qw
FRy5ZASkJ+/zFk02ja1yF/3YR/+PszPtUVxrtvQvsoTBA3z1PGEzmPELggTMZAw2YODX97OrW7qV
nOxKdUtX571V52R62jt2xIq1Vuw3uS1ArAcwb83Z2jsS2YUZvIpPHR+Z2JFjN5w7zLBuId47LGtg
sIZFQty7O+cxU9tpYpI9iOL1BGKO834V8ZlqCvt+NbsySrwGF3ourEty7wJ2Gsj2w5Zu3Gsa2/uA
+cSeADaF2RTDynfmaU3DY0Q/YLiHvSJmuNj0CPzbQIxHb/LxQrzhJ23/SvXBB6GcKNk4lCjmY9QZ
K44Y+Q6QivWLYrbomaat7SHeYYJvFop4jxeIqJv2s3fTnXdhKw2nUM12mo3oGEIpPx0cGgbhGbCH
P9Bya1PPPV8gRRloHePURN1tioOs4SgiTQLzs3P35MACunBcuhJQv+pIq9ZKpJ+PgBGGbmaD64Ck
U9F0cXWrYgkafQnRDUzWhNhBeeMWDAx+MVRctq7uwhfwWc3BeLJvm+U7QNgcdQIe60AjRBpJ40fu
X4QClVcvWDvDjJYKTZCjZnVQP0ABAjjFfUICu72tGeTRQpZJtwvokJTk6NXdy0xgdDSbycN7CEnT
PYu5mwX4Lvq0ryx9sAA6zZf7gTZuebSxNVDZpguGyV+fHHr/WsDQdYHEws5e0kSux5Vx7NPnXB96
9VYYs0qDlndx6lF7rIabiLoBM/9HcgxrqAgzTvYjZaOrIVXdmzU1Yu5eN0CfzCk4DzHyAUs9pu0v
psYb5zYQyo3922RHinxPDcQS1SZP9xLvBiX3XHq0BwFczoNHvJ/uPDUo4XAwbDlqMZumf2fT6Qgx
OEQO9LNnapwB2B5BLRr+nZSQ4jkqA53R40YVsViuVhMsHS7jzT2TIEBJGLa6f7CXrmRSM321+oUv
qjdqp/4zIEEWGIcoM19T5etJecE3rMJ2Tzmbl4t9WskDhTyRasXI0Ol0aOvbunsBLfgCOMnpXvAO
OFLO82PCP2OiMafF42pSjzVPow4q2ih3QIHQFTWsCh/8SPMeo5bNaieNimu/RXKaaF5TVMr79ODJ
o7vqq4VZ0aMAeThOOr4EVt3LE3Ic4Az2IQXQwlr0si5n4XGqknmqR2uJ6+bNZYD5Ptl1lRjsqMcf
3ncr+4IAj6JIJaErAXIaU226n0nuMSfuDdeCVLMG6YW1kTThKUN8sJlNxfooljyfr9OkyBDEPqG+
KLHul10FokR4oJ7oc+SBAveLs4GixL5YD/qDJVyv1qyVVgEdBkygcwty1MnYkYq3/PPo6GR3o9lA
ZXyyXz6Htn+aZ9P3CHMnCl6JC2NNOMkTwlZNRigS2xq89m7WE07WV9hHYg0ZjCu/LL7eYYmLX3yg
tgMJbBlnTmoS8jHkTqXfcNs2J4Cv93KqVSa4NSdNfkoOKpQQ+JkdvNYTj6mGI/WLVD+h07zAoRv2
hfZLQpXUNPdB2uTYpWchKHCygsL5QNFOoIp2BMN2KoA0ygFHWZ284+w9os6DKHXwD+nZVyFYgcgF
i1gDyKapp8PM0txxhm9RpwYoKJwduEtNTv0CMmXWotEg2e9SS8VnMtssbfU7LE3QM2aBa8LC9dJt
kOOejTdNXPyIrGqoeRjELEFsOYal4F5aypfqPu1qzVuW0SNTDgR8TXKkwipSVuetzbM3k44p8BAs
9HzxAu6pvL3k/Ow9KtZ3xIoyExGD0ttfyRZwhLaL3iOYtTDXLjdSEMAsgHBi9FqmMtn1Mb9/kpmy
KMgUFEqqivqi9xxXO3shArcFVFXp3kKGcmS2uooFDwTrL46fXlmZKqwPYH/WBJWRQrNBsvm9Cwwa
Jzl9jZvBYz+60S2c5dYDkhWHcfgiXrBdkwcW3KcACLkRamHt624LuomA787gnrq1d5ZU8kAdh5Eo
reUxNyYRK5SvBvmywkiXx+aOouvQhd1WGRfGsNFo9cCT3UMAYNqlsBI7QMDLFYhG7tRey9+vBOhc
GJbqMA0A/pj8pYOBU22NXoMzeefFfktGE3ZhRatj9CSPJN2btAT8vU+aniZOZr9p5fKf/X3HkLQJ
MWA/wFC9JwM9ds+jPFlMjqjLwdLBvSOcPhf0nCSfX6IAg1M4FC9zP+mki7gOr8OWfYufXRzTvGKC
lfGfIulI0LMag47fYKJX01BCqbfIjNfq1HSODgV22IJj3OWvlIV53TuNCRvu2eXgiqW+WfnymCMY
tEgNSL9JHNXcupzh+HTlLbtO7+tz0EIB7S9W16QF9gMW21rrvf2w3OA1Woc3stqKbHLP/IPNHeCc
njo11UqibL72tHAXIH3PydwWfEYuVEVtGkl4yXRiRaSF7BjdfyK6DzMH5NO+pllP6jaS3ctAx0XF
3QCw01P2Nzg3PXkEjQVyNzEa5xUV/s3+ApcfMkveoJCgHj6TmtFEBDWlT3ImMlztO/Wa5BxLQgyQ
gnWA42GuS2vRfztbsC/i2EJgfAf35T261CnpgaF+DHiwG5ToZfcetv/YNF74fi+Ygtpg55bmGpL7
KZKHOvWdRFp60ekEiUpUdlqkHU4LuhRN8+EzafHvwdN8AYv87yBLocRDnUZiOb9tqS/b7w2duJhQ
NX4Gb/fIEu8El36WQI4LFaw26IUQ4h7zx+ixeXazHlV3cODAokq7iNFxJSV71RPtl+mUcRnjwuhL
ieZWtuTtl3QU08XyPWvN7pO26pYgCTKHwJ74dwNHuEd6M2hkLpXDLhaZMli8d2ugmmnM9qO9CdJD
C+EZcA5SrBwJJBcaOKIreB4VN7ptJeXCgg8ApmBcxD9yU8oNuI0dW7Sj1ODua4A93pkMUQ7qaBfX
0ZNcxJFmDaNKz/ZlfsFDoLB3/nvaGnYEmnLqNulxKLCK88I6EUt45QWfjx14NFqMbaSP9BLRjhfQ
b4AnVCuJk6cOsuVzutctycvDItxPdl11psFb3jQIw8tyfHoCeh0EeD1tmQJek4PRy4t346NPbRZT
jMBk8Ezang/7bqlAVVcizZs8QDXf3WvLug7fI4C7CW+rtWRgKL0UYVRU+l6d3Nw+7uN3U9nqLL+m
celwXA3X1VqhDleh1dOABCGAENWZ1vAlnBtmcOgsQIOOw0tmKh4bFlz5+PVwGWR5GVDtIpbsCKCL
9+2eiG9FUodVeA1flGr16jDSfeiAxEeWu8BGRiRG7PeDMcmooRlDwncDUr25HI22CiIuwAXW1WiX
eR2OZQGJgSpSmOap6mpUQjaoCVGyNpYQvajRXtAsCCzPbjkAvPEWdgGFrOZ4enPAgDia7RVbqNeE
wTq4h4e+QieOmgigEoMMMixz53cSJilb9941EcMiNHCkodhwegJOp9F3OYHiCxoypAEfIXLmXEbl
kRM777WdahjgwgLS/MaRtcGMicJ+TC+0Cg9BATCuJU/SR9FbscpNvaoYtnkkyAS3WQtWB3vvRJgV
HHfeYQKQFyrhpXs+2k+qYZr5pD80/BLgbPCrVyqPyvixzHq7+O4wxQqCLCkYxAJqe0wWgUkFpGCS
BsmcUKIgpv8u4tjVLebH+XOVu+yHec12P80P8zecEoithw3mzJLZFPYg4igWCCfmIxbwxZVuOanP
AcHshHc9XlAVBGpf7euAs5x//KlGvtJXTqY0V/s5GW3V0wMdqomvOFeHfVz7VJb2wrtzestAZp2U
ydlzOkk++fXLoj5hd2Y9klUdQPme3LFDplHEh94q0/f4gUY0OM+rYe1j04zvrpPR4s8SBpICvlz5
PbnZiJ7xtWkuwmaU4fg1aEQqghCnSh9s4rXaNk9vO2M2WeW8Kg/LyTOVqtTNcid/hUrTUigN4FKi
q4F6WbmNdkAqc+PXXUF+DoMcHKPcUo1mwJAC7Lpj/Ynqhl4SjbGLQHQOMSuBAmZdM5EzAbVzDj6+
KkbxDrHoNt/r/o511UroBGSmvFWDy6Djwig0j+wIMeWSfhtkAT9L2oOLy7cVzT/RlmVwGqVd44tm
O41AldbYSgMpfLFtgMJefrNh1T5X98VqJvtZTPhUxBqv48nJwWQvM3wGjAmKkdMUe3jTjiuP7O7Q
rbwqM0r62kBqa230IN9dadDEjHdtXGFAsO9LuCZClMH/XKxiUh/Mp8wnNWXZOYwWCzOXTOTSi5Ay
DBcd2Gj9c7fgR6mqC4YYiK4yhx0n1TvWjFjqsdCY0CLQqV14I03QHNHf1hJoFeA0xxlNW/qnojS+
0fIOMtgovN/R9mmPjgm/laBXAq/Fcv/BtuaENe27s9xbdRhUNCDoLoN7Du4Zpg/wm6FowplzEZRF
7cGdU3rGNiMKHCc8dWO+28Mwr716pVt6lFneUABz3FFA5nymJognd4fdxCYfDv+M3eOsjvW14Arc
4mAxbTvvUXNFdlMkZVClErYJu7HYWYSvnIbj0zhTs7HYxF9YxerkXvjgMCp6Ysc2AezupAGLh3GB
6gOTA27IeVNN5Nl+JVINHCfv4bvH2nX3Q/pI3rnfBAo8xxCmRm+bCTMxIDjFzn7FaosIOKy07jF5
jrgxKsMrmqMxtd0priCCdYmiyvDlYNfPK7wQjKAbcqBozp51ar23mvFVEBvwsvLRu4YKhpN5uAWx
eoEhLzkxUEWoDEUtEski8yMkBsVMxp4poYQSDTUMkzzd53gi/EstEhiSVEOYR7MszOJoDpeFL0ru
nd2xBO/xnKI8uhmLwTU81PRFd/S0TxG6SludAUZPqnBPBk8rhH+WLqXkRooK/KYS0d8E92aD0oYD
Xybb4SwgikevQa4aBwl1mXmZNi7mA2tW4nHGj+zEt6tZ1NmqcxHHM7qGIJ8ImBroCPP9dqrkhvxE
wLlYijUim+qsM2uuQHFfgi4Dvp2PG25WWBJHbKjhuLISN/3e5MlF691XZMTtgX4IT/jwJNizJg10
ISx1GP1v6wJfdnLoY+bx2Lw8fn9rliWPUdPSMapxefLSgQkeib/lsByXwPKw2t06ANUDnYUlnRmF
zu1Trt1pSrCme/QKOuvOWmdNbGiIW4eB6CHt3D2pbIsPRDYddnrnLv+LmOZdQA7PQ35PNRFaKpko
pQ3OruLRJhiWbZttOyB/mTNenNrTua6K8Ei92buuyJnx3bpdSNdLmt2igfyLylX+TeX64eHTael6
prcZQCl4xQoEtg6nGGjCb5M7mj+5EPwtcP0w7elo1TOr1T+C6Bus07ezyunogFHTeAHKYD+SB5y7
F7KVF3HsTy7yi1ONLJTd/xLZfii/JUbZ3VtCZQ6nFsAtyBn/IqhWM0AE1G0NtpEU/f8Ie5l3hLWi
rso4P3zX0O+1tvI6PfESFmTLp7Wiq2g9JnT1BEx4o0slnpSz+f9wd/CaoxL4TbYtC7n5f578r7v4
+MzZU22piz13IfhTgu3LlCdrs0h7Ar8USCyLGfemX15488fV9ddlPz5683ppadKpIyYyclX4uELV
PMBXN0Akvl3/JhL/Ucr81+U+vm9DbxTaUSv3zER8A9286fWr4SPUrCON+xZtMOg1xMa7N/73R/55
F/114Q+1/0HZnTGozsSAQn1KMwH4ku7vnnD7y4V+3EV/XehD6r84SNLlKL5jJwGaMnSmzeWAj+R5
xqgdNwa/XO63ZfOh9r9Xh8vhdMIqQYhN4L5mCAbAeSHukx2QZlCoClbgv6/aFKviY7EyUpbJeprK
VKrm55a5t9odrJvYpkq/3pl3ThafwEjnRbQP0/qL6VSCE8bAXmg6J07ALKn+v2yavt3Fx5Z5L0pd
U5/cRW2uGgC0UFJK741mSvQCSLs4OWHk+KeN4Jqpv+2c397Bx86RF7tqoeyZPfSCGQxBdwTj8AkX
qvRae4Rsi8hWPIoN6twuDUbR2DRfnhZfdVKrXz5HUzzpv77H57Z6HzGMqo+MTraawcWXppzDc5Vp
KmjhmxiyN8xFXwtW8golnZha3KTSRtRgXpzr4KQgUzaQyu6JNP3jGM4NiswreorCbvmNPqN4xmV0
BUV5BejaOkMED5LTWasoMGp47O8/wr+mfUCYzMwjkJVFlykV8CiLkeqVYKpn+FcvE7kWDnfQUBMg
nL0xvp5tobH2ck+fiLnSPXQK/Xq0B6iQUSrthicE5UhlUfayUeGXMXzokhR93alieid0ieBCA0om
bSabqt0bPNpiBiSLAWhlLZnRG4AAp/TtEOiyHi+06hPdpUpx8Xrr0DiiAAUo2CzBK8blmKbye3xP
Ye9RPJ7DlgvS1YQqeVmeloJdsm97DcgoYKcSvaW3qdKM3UGantIxjq69+gGSW0QtIBl9u4CA6+7a
VtG74J1Ze+RR0uwMDAqaXcZ6IMOPyJz3bL13quQ2oDniHuksAAIx0i9ufwmKQ5MEVkr1Xid9Xn6J
UT+d9KrSaAk7YVVvdJofxhn54rw7Xa/VO+0WhpM6gydN7sHAtSNTuNR0fJEy/hKAfwwZf1/zwz5D
Upta3sqv7/SdjKcPBnKqToK1nJu59IIntGyZFh+YW6au/ntz/OQo9+1hP453vf281NJLuafjsOmu
JGIy8gOA8EnqV4af2h4R82WNoMbEwfplBsNfM7gfvJa+3cFHnGpkHekuq9wBJbQ58CeTNO0NNjNq
JnO4Hv72osVe/4wFf7/oj7ik5e9iobYvjNS2nPneSHfOwNgIH9AzvpsMhtn21+tG/Is7yg/n63dz
5Y8IpNdq+c7at4JoKOQKC3odLyh+gtj07+/5Q6z7fqWPk1xvvho3teJKcnIc14SfMzIP3RAaZDqK
yI0pnIaLqJgKSuplDvol2M//vglZ7JDvL/n7TXyc8vtL63nRNW7i6cy7+EYYFxvsTaDR/77QD9vm
+4U+znfmDZXXncKFaiqhysaygFD4tjLw2i/gCKSU6VflnK4maL87qaluCoYkVr9soh8MjL7dhv7h
M3XLikX1umHRjctMCZS+MzfIqECdRDn270f+oQbgWs0mvmBys6PoysdSwgjtqeULHpk6Mt4PcpiN
GDisnoT25teroAlxTSGO/XJVEX/+80X/uurHsjq1H613+8QTXslMdWicO2dzs88xjXRW8S8X6yj/
vVzzW0z4eMi62Xnr9Um9p/P0bkzTJ1V/asyRfgsNAxoV1ARmN+t3abiudf4M1e1lJoKZiHfswNYU
qxuup1dzTo+18kgxXcYVWVOLBup0b4TQfrtHAzFzuhsm/e20mxm9o8mJid7G4TfrPhwGf3xyGbNH
FuC6m45xtIFAj+6g2/ZxLCdDT9pMggjXss/tTa9A35hPM/bKmzZh8a0L7lCQPPvpJgUUQE6bOLmR
Ds6WhCoCZhWHiOQxBSAo6Ka03SRhUosp/DRFBPbfBpOENItldISkUaAwm/eFX8Q9UFxmvgo3g54P
lyAVwAs9ZjcMazo4quG3I1R+ABLrdQ5jtLsRU0P3S+GjITO884XwAljOmJJmuBvc8q8EhRSVpzHt
A/twizKvuLbBKIkXg6cDv980+1MHAGnap6Fo8qjdkKawvSXpEZ4LXPRJ/0oLKmMjO4Lnd3QxUrly
nZedoZgtEDu/bIwAMJehV0cExInNWE97QMT8v0LILPFTbVvuZXFXZOp3jFFUK/Ef1rwDQ1ky0okQ
SBJKEMW6DXOVhtRHMId2ViJkI2jz7G2DB7Qjt2Gns5JRWHDcnrzJJg3Y5Gk5axSl3rRf2x3CwpWn
XFgCAJ/MerTuHBYRMkDBjDKM9GwwL6fH4U/RFW2ucIDwHHKYPwoxnKqXdxy5xsbd0A4fO8DErqD5
9gwklVt+ZsClHLJYg/c5n67b5hz1Q4NXiDXcg8m9J79tlj7al47V9ceamejWLoKghT6Alknw8Ei4
8JBzuuhaQILpzxmhlRtJz7G6MqtwB7RxNPjv+4qZJBsE7jES5u6qfzUTc4q00pgeoMlkwQYSUBr6
q5Dr31nstmTak9jf7I3tNGRLMHZIAGwC6k1kEI27a4zyYMM7naeyCfHaNDZ7d4ottONOC8Ptonc1
Vkgmu343TSy/NwCIlODjSCSFUn+e21GGPfDA9AIStCWIkh8Frge2bfk6l/riVj3fXmV8JRJtg8+F
53Eq9B0vfo+7QOy3szZO5DtcOxw61pTvN5/uTJSWJ8wCcac5G4kNXAvPmWkSqcsMFjcg2HvLVMxt
hdtgreYWjr2F24d/FgoV72ZhcNK5zt5gz6RI1VgWTBl/m8zBahiB+5oPxGKPBpG9bNCLW3tSL8JW
QTCUmTAVoqm0puVQkBFFmIghHQqyDLvUw9Pfjmi6Gn1GaWtUMLN+fDeAbS9wc5/Oy2Duqrd+uVBe
4i26uz9H7SSu6U4FvQcmKwifeYKlUC4LEWH/xLwcOkSue3UjkHoTI/YTGhAzRl4xGc7sLbwNO0ZI
7jARYPA0Vz1UA9zqIxRQ8cGJ+G0DdHulwa5e0hzjTsY3GkpgdIjMeD1sYwzbCdml05cceOtnMxr2
p/3e2xy4MVx0EwoOMjKjD+V4wFAAE5/+5ZafML98BJm03Z7AsBSu6xksR14KlzuAogoXJUBYY2x7
YUHBdyVGz/q47FzhGyh9czsa0hF1GUDI6plYyw1ff9RjR0HOHKCKYWefjWHleeBZva+hZgS1YdL/
ntwoQ4xkcCXaWcMKaS9rHJkLbzkew1+OwWEN1kVGtF2uu9uFrdn9gxtszoZLjJwx+uxkjDKrsuOh
aogXwZP20jYfMYaWY60Q/6Rs9+XRGZu0AU5uf9vyLxYUCo+ni4Y2/Rfk8jkruA/O9jRmw/UUlVPH
iqMrf2QH5mY8gv3pwxK4TRCZckdcBemqsUIJYMWUYRA0YnqLyd3rhnSXfYD06D2R4yiaLDNjuTOm
DSbssFNFLGG3ofQ0ptuLpXupO4C/RIwDO3acNDQxJ4S5seqzyWkiXcO+5lMutQx7ONEIO8ZsINFC
exlGtA36dE+TFUzKgREA7Rt93lptjAbcMU0LsZ3YmbyBpTsUb3R2Io2KC6fi4xP3I0atDeMMEsOB
/bruGNbIMJGhvhGenswtjfG1PRoMNw8DbAFtHQxMI+q7th/7F8PYshcmaQeEsBwN+DoRwd+L02vX
jteEWKsvwq058kc+/Q6Dd3YyezGX325L1v7FrT038JJhKLo04AT9gGtEw4wJh5iodDgwNvAjZ3zU
4YRfbqQahwobdM5WeYob4m8ZA2MbX7HBxuVMiHzmA5qRGfNcBHyfNS2b0NPuxnAr80ngMvIpvxSj
i6ELcvoBpN6jH9yN7Z3PAquLZGMixITd8IWd0Wzm9WasSNr/9qvvCWWFqKmNVoNYMIq8NfIDWsoz
+ObDFr9wNRb9cW9Zm9aMO3zA1gaGakN4lk3cEQaM5husevNEmpu9CUkk8t0Hvomq1XDR3HVmdDtM
BHvj0pUiDHTIH6AsBGbcf5iUFelm90eYLQSogtQMURQPk8i+hIoRQat2lCDtmC5vxuyjSqqskVA/
3Q2PyZwWE5Ac3YRqewLR9VQfIyRjWvM1WShNOJANtj4mHbMhEwG2F3FgFOaUrWJuhmLnn9xgvbNx
cn7wxifmGsURtCYghK+o5tDGj2JJh5vqFXmPYFU4a3Yt3/RPiiR0uS0DSOgrM1DbhG8zdYdewyAs
uZO2hUyW+Edy5q72RlRQNm3prPe3rmBWnVduJAYtxiNIQJ7JvtjOcJwQ2oR4GMYRz8pj0G001svc
FDkG50awHbAu9sYGBSdbO468STBAOoRpt60fyCN1a45xuqEZGwis3KXFSUel6M6E5T3UHXOxNrYi
LZsoNGXBSAEwh3fkW0dLsmxi8PzBJow5gVjTxtcuIUjiUwhNMMQm2ujTjeHKX8tQFNWkhE60t7g3
2ChiXNLO4rwgxPQDc8A4FBYefp0MybG9nligjEE0UEkIvdSSNWl6njhbx1eepOTDkHBOcfiZwgsy
1tj4u8m8P6on2DDhVMDHtuYDAq/d3YHFmUjK/cpe1kZERFUG6yZ/h3vRLyVp67cC/6N2uFXnsro0
KfBxQsoNWiYRGLqD2Mxno20gnfcUw4wg3S7PZgjArdn2LLNclgcUp4Pv/W5WKsqH79XM9/Lioz69
SNpOeijcUYvztzYYkLiwOAQke+KZvv3ywrkVvAioGcvll1qx9RMw+jcA8VGyVufjTno/WveU8TpM
VaaSwm1uc6WtPn11Ex8Gck/UckvfHnr74c3myDfjnFhFostB8O9SqyXAlX+8idZH5arVu/Pz+uZN
TA+OVZlR+jDiNBFuTxzWCEyITeO1asOmXbAvgKUs/m5n9H+dqdX8Aar/u+T7A1T9ZZB7UrRjo/EA
dRtPWSQOkx+Y/eAabmTMbNNkAF3420jbH7CSb8ugJarQvy65e75k5Xri4VVj5femwpBjvkJMy0ND
mzLG4cLoD8fD3zbET12lb4/6gbm9nwpjKMrilVrT+Zx1QBr8dWTSxsz0CC/+ePzvj/wDZPD9OcUi
+Os523dVrbKMapouAAs+ZxLTzhoosxu8B5/VjtnnbyDq/3b7/9fK+gDalHLR0R8LXu6FeoJEE9pU
jxp1DehGstLxZX/KiUlxN6DRxfmzyrtTajNq3QahFRWtv5jJSN8ArNghZJ4+pyGUWBOHiGi5rez+
0yQb7H/Z64MxlpxtL9q2bai1Hv/V+G7as701IT0maAvbh7u9XQ/5FX+OqKFLFMooHRw2+4Hxhr+8
8Z9myH/7wp/4hbx46e2STV5zcdyfKEe3V7ObcgC6yMg45O0N1GZ3imUD0KO5/uWL/xeA+/7FP0Ju
+9ncn9Q9Lx/yGc5awi1sco8EoUj7Baz5dTF/xFL1cW6dX3n1Yg71Me4mmDVhsz6JIjpMEC2GHnYb
/88Ph8F6W1UbCrbujMH4vOK5zF7XhiIQMPybsfwAJaEJjAzzN2y689+j6/ulPoL1u9wrr1f9UmJM
C7Go6tXuA8eccvja3HFrhs+MPdW9jzExHH+sJtBrkUMdzTsNtqOZQ/HEGiRuI4R7W6XiZwp+mC18
YZgcHZ9X2tlsQs1d7fB3uM+Yonba6vP6qwCHGe/T13Q3eAF4LPXgMFhM1W1ri/Br/VxWaWtcBjIE
a/pnO5CwGnL4bgOL5A1Pe/amT6/DVDquWmsUpseV3MP5AQo32s7jin+10B0V4TO5DVpDKC+SIUMg
JNL38JLIJ3r6Gvz7g/3yEtsfZ8z53Xjc6hPfqyS5wpmq31MDVIa/LYv/9uq/fav2R9umcc4X9+LG
ZdBYEUeEvLiGEPs7K6Al4vP30Pb9Sh/nxmv/ls6dM1dqgUZdQZRyL4ufCwOrURROC79y+fSiiXJI
FP9LUE2fLuYZ1gFZKgINXDl26HEbq98az/J/T/PvN/ZxsDSU1kVu4/kudobpPOgR5uYA9uULpYnh
/caO+IGUIS7X7igNTdObHe3jwx4fmZaVilykl68KuhaOqdbqTY7d9DNcMKA3bpHlkTb8ezn9X57y
fy778aH3+/JMV79ZpMy8SS/4qeLSQkdRtqukj36YhPyXC/68sv7ngh/fu9a14invuGBt4sSYu19R
E57Tb12TP3NM/rus/ucyH1/vfsqUs/TgdZ78/VLBSFXbNlCoZdg21oMXdB8sk/E9wcyAYTkZdk7Y
5I6aMFBl/+HWhmY/VZPy6tfPrHW0/ybM37/0RwbRPB3yViFXBdMLJO/mtFXjuq1fdnk3H19C+1G7
h6/2spzhvbra23V8Wmcg5yf+TWaUGLXK9KevcTYo8c5j9uWNJpQle8nBR+Qk7Lud11h3LpCpIYV4
7wiL9gSVIsf2SdgfO+ce4v7gjnUoSkB7KpjQ8Ep9jVmGZ4SLD6f8ws/OPjzMzvQZ3V3GO46hTg8f
X7Talzo2QwWrf+eXkQ6JsLQyr3ZxKx/IuEm1GdK4woMbFxXNag0ejPnCWwb9DQY+KLFNdXKHaot5
HcaWV3jfsws2V/BjsAB/OHBbPcl7Yt+c4zB8ijqCrItPFGDYOVofX0YjoB8ETtam4FQC0Y0rurjG
efVcgj/2jLhleSoZrbBDJQAsLtSwCJbzaYY9acMGyTRRVKvIBklL9whYha4yVUwBoKLkjWQYQYEa
Yi5sa/0sbrv5oEQhhPvfAH/klvPG7r6MZBzUMu/ePzDq4D052le3l0fCr+Rob0r7tsXrwJfjF5Vh
VyNjmOUYekCF9fW4c6E+UUAWdtZ98w5RCz7D+yibdyhiMeChSp4dNw90AsCLMc56MXa9wtF3Z7W6
PWznvFbcGCp3Q0lfazV+47lzVIwrwH9hPujpjw4o7z0JIX5wC1V4GOkjXPC1YK0ihb1h25tFbdWS
Ln7jGjYxVUJAqjn09QguyORwUEzz4Jbsvf3JQ5ygbTmlsajXirBNe4UGJ5rnysvB1pjMUI8yDPnv
7o2TnIP1Fryybt02H9CzMdJoFr09FmfYY5zMZ8tsK86dMaX1EJvgRXCp7BKT2Zur0nvKcRZ/XLvZ
1azfPj79ldx/lU6zdPBNz7Cgffv85ILFdPVzxTndoWNmwI5DVTa0/o7VmdknnB5xTWQbo6deYjfB
ouTmpzL3lWpjlfT3FMqpXHWfDzfvmNXJu78hppvHtoXz6LuJ+fm9cjKcvb8UCPcN/9y0mgDMpfei
TGMYGqisXyF7sp9Wh8X1iE4pz92kD8MkLdnCFfQGjvxAILnYmUeUni/Z3V/WC7l/afvNY7CHbwIK
d3LaubtvdGXaPHVYHINz6beLcV1FysG7HoMX/mUNl2fkQWSIv1XUfHkwnlRtlClOB1kevOGG2Wgl
N/jfb27N3d8MFQPTXl6ZqFeyo3nZHFGg0IYBLJXteoju3lxnY+GfIY8RftCs220YtGTs0jGaM2t7
o42iA7uju/Ca8Q4C0c6WtlccVw5dfSYs3pSALIvRc/x+tGQqeOJ6B4ERKA8Kynbn3WGljhjIusiN
PBGbC0EUv64YCgHnKbpEMINOYGjJg9bFO9GHFzDIwmqdjPOAbzNc3BEEHzhUscmfX5GfW+tDCEz4
cDA6HdT9P/JRLGpGQqFQ+XluLoWXHikaJkl5tIRS7jdByOg1aCu5Ky9vywzXMfom2JWUULWRYcQl
AGnposyBOH0NbxatyEQYnENipq2Uj+ttHbyHWtzW4Q+LiMiHiOAOwWDCW5hg4tTjc7oYN02hk84H
GpNR5AQXSFBJHKuCM0bnWlcMxNAC7MRoXSJ1eVlSeJnmY9bkbq1P2ypyWEaZoH59g95sF3s/gxme
2a/SfPcK5KAQk+GCnh2F986IFYYTzM5rvnX8BHLM0GAfwxvOwLfhCxe2wpdx9oPuJTtiGG1mFrSt
Dsnd3dsHIUUEEhHurItt20UxO2n5fGp6kc+VTP2oD2+O2hMf9zxTw5zTQBBxZUtnzByuM7hKNpcl
zr6obFw5TrT+fStxeIhWH+OWp3949RZkHvfgzJkBQC1cuRudinIjbKiFp4dO0wg6VBGh7ZqdJ6/e
Ir1N9vMG0RaDMIORzJcZR/IDZyssRVBE19a5TE+5qWN6oDrF2S1Ly6qaM5l4gUm2cOHfQdMvxZY8
xqdFwug2lsupaTQxTGTdsHGW/BeCOUbnOqm2GvMvxh30bSy/c1S/mPgC+8lkBnVlFwdfx1inaTA1
pK2G7M99Z9hox0dCz8tWAeo5Z+9GWYeHyj5i8oMBBIcg+GryxHEaj9Sz+WDE8cHejXRKAzYi4j10
avwflrQ41ODQgd7uDmGxyeAEyclxZzubGQN/NwuW1yF6uVLa8S5fx7HcMZ7TfCuh5O1pKH/C/RAl
jyeFlBJqjzWpwJWdoXMBvztg16q5YYnwZivhRJrF6pfW7/wvks6sSVUkiMK/yAgWWXyVHTfcbV+M
tttmE0RAAX/9fHUnZmLmLtoiVGVlnjx5DlP6W5beYzr5YWDx1P8oC+7UASKdX1wpRlrEERzFUzwm
yRiW9Fhor7D4/pyaQ38qGcJA1hWt5AP6rcjBx86LYghh8YeHeANiD+fnvmPUavFc1rtxqCeWTLpC
5tbQr9YQeNmVKAchtrcwpi0tnmEaH0hhJ1NCuvaTRCnZPGpbzI2eOC4uCwbDHV6XHupTsuvgBMLl
49XaSkGlj44a92mVeE2Yd5wPPAbGvdm+jKcsn6i//JT8/u++037yZX8yFz2aqGRRifALuNyUzSuM
lx/QXmHaMVg1VruvUFvdrdfs4fzCm+cOmt6HvuPy7Q5rLWA8PTDmd0/mAEVRcc08WDReyr/ERfpL
YqCUNAdXivsiZnISnR8vpZs/rFtMM5KgCUczCT8J6e+BhhNH9jqFi7TSmFb7K8gi7my8HI3RMENk
68KscDZ/haj6xXCPB4Zwqpt+bcrppLeeX+aMiXiMTcS0LOMWdnPEU4XwqYhWvSf0ge6eKTEhMX3v
OyieL7orxMJq8fbqMLd/kVN3X99v7OdqqAqYCDDKUc9LxChkn9Niph2Z1fYMy4QkGiHzna16X8jo
jDbNeNowNn6VWHZlkJM00N3V5pfwsWRR1XQIficvXN3jb1YKj1AI907sBMqD/9nG18FgDJlpY3TA
vdRXbTx/6BVAwMsiIipJXLI2LexREI7f3wE2kLlgZ6IRvB7594AZ1L8PY7EYwqIwG2AN477+kuge
5TNs2/1kbu45M5nRwyrSLZYjZIKZLPqR0FmfnIyVmK9VsCIxVs9vrFwcnBp0lHzVk7ku8YUaHJ7K
iFmyH5V5VkBi5EBoFp0TSBUbaUOln60Vv2N8lw04mT+uNRsMjyE8GVUS6QFxk5ExzbbG9ULvEm1r
RNaZSEKtXkGS92kNfyoJtvfhfJ5CItpMXIxgZpAPZupSYXgqeH0VGQJ9qPHb0rfivINxj3OL4Y8Z
etUcLIGyjyuj3VHbiXro+y3UK60OjBWiqliyPNDphDF6wrOksCfMchEPa7+v1mMsX9K5wQBb4cWI
W6Rz/cyZRGuLcUVauXNOsADzCCeO3SJ2x08L6yuZ5jJsGKSskBmm0cbQGx2udQyVholZWC9uvkHq
wW+g06HDSobELUcJH338Ac2H9894rS+UBa8lmIQ4Y+KIU/iK9UAzLF124XjJ8e6k1BI4THhIFnmP
vbFBRmMuG1MaaNitFPvJEj38PVq50YhO9/ZNJxC1EwvrCqF+86bZ47L8hAmT4ERA4QD3E3AHBOMl
eTfdSyUwf2EmxWtVmgZkv3hKYXhDTVH9NkiLMsQ/bA24sWYgBCcSio6p+YjMYVXgpvRcl9Uuga0H
d6fvZuO7rQ++nLstmOnIlWDOElh1f3heJ5i+lrYJknr8ZZKY0dmMyRzd6pguBy9jalOimHocoNiA
Wm378nQgMxyBZQ1iwEO70pXPUE7pFt2yiiqcA7gVIwSWcz+JngdCF7dbPX1On5+mdovCmbTWC8Vn
1KIZhXlCOVBcxIInEaEp29/Zow9/ABx7MtL9ZMBssmYq+7v5/aTWp3RKNTSkYILqo4q4M4sx2zyR
6QMHh4VwYd5d4pQ4oC2371DteqGpki3vm2rzWWTrJ7rTi0tpIySgLC/kL8k8Pwympf70QMYkLd8v
aoHGbfTp8+6PEf9q3FRnklP8t39PB/T93xY+C3lvc6aTC15HbF2JoisTwvzg0rmnbGFuW1U0DisX
cXP4V0KN+u6iMbdMF8Wi2SN+54876AwXFzlUqEykkHY//wSl+9zHXfA+Fnu0Hi2e7UB9hxDYPPuW
Ufyj9xu1yIgBKE5caQGrA0uafMZQstuTBU1gdsDMkUgxcxhUHqM3FduTHqZNiUD5k0/rlc587fcI
7T8ExRKRZpRmQL6gsZ1IfLiSk6w6DLeNURJFWoDmqGqJOgWK9g9xgG8+hqoQI++Pv1mcIlKLF8kE
E5+Y6TNLks6vu98WLnQlEssU6dcp9YfaBOO/BO0VHhODswqn5qpO982omxrIeUKZOlXlytD9e+1r
tVMggspkO5cE/syoju5filk3OZaE+EmorrK50pOvWMP6jaAEc6f45zwcLYB9t2wZuMS5mXOflVeR
8AtZTMoxfaEvhR6m4M7rC2M+2U1gWzKFx/tQSHOrNRDjwnQmRAX4/JytdLMSWqWMUBPzxH+pmLNg
vOA8+pBoNFO2jI7i+lEHYFkBi+bHJ7KxqIIyrf+yGzTqEXfbCjFnspKFGrC5GGZ0kFvmxGXuiabD
nSly+Tby0l2FIo9b0LvurHrOP+ww5nE5VNge0IdE23iyJXh6SB1QhYAU2PrpjYiwk80Q2+Hk4PxB
I7U8CaTW1VbDH0kZe48HtqfwfS4nP+ai+4tT4ssYDSvsjRalS/UYkj5whfGWYd/NyGfuxcox4ft6
Wr2giRrWeGWuEB0kDRUd7iKelrvYl6c/o8XEyvex8NhKouyXsQd2ALL+SPn/wuKDffZYMsuxUX/e
eCIxJcijId7KK0GhUPANG2Ar1d6fsE/DdMBKtlwm31mBsJhEnXAHuNjIBuAGgA6bX3gvL19ruNC8
vlWuGBdGUC8AoQnzzj8I7fsCXtVDGkdbTDOYCGZA286xGBMNfe1EtezWDOA+j2Q4iLQ/HWI5oJHI
Q1v3sr54pStKH8mTt5QqPvP9kpiLdoqjsmxCtH4oDM2TGH4Uo/tPcnXIw23sdSPYhneX2VrkgqDe
MNCKxBya1DAdggcKePAamVJHV2YPIy0g+zpKR2RVEPEfAWARGqaPE9wfVfismV4zRSQKwRF0yZ72
hj9Zk6ssKRcGBw/JqYHqMjQoR2GqDdM8WIwuJ7OwlrMLDt+eq2NsnM6dg3OZxYaHaVkGyLW0sl1z
97dydGEcoragRhBrbQRbZijCWBhaHagePHQFAvFEBtjgiGbp/nPFZGrqDkwvP1DMZbyTh4uI2HPf
wozkho3cDyjY7GUlmACRekChtU45gqyUmHw9O789+FIoqF0HHvkVYufmsxQDTZkNEmi9TwQDCBPC
V1NEu4t71XEHIrIhsNHZ6Peku5+xY/49+dYpN2jEMZqiKts6cZC+p2M79wwcxjiHp+UHsCcNUaOy
zBXongN2yOw+DjhhzUg5dg/P8I6KkSaOX9XHrBGHHt47mZWrSRmUVajR8IhKKMvEeqRpiRcCkxRK
HmfjhKseSSbPYHHb9Vw8gzbStCdX9YclGZM8H/D+Sln0jw0loJMvYi+r6Z/yITaICHHFf0DHGyHo
l1yR0ZqydXA3WeNAweN7Yrky/EMeWTbL0i5XnAzoNfMSUQOmU1CjD4Ys7BS3F18gZXOVqOHpc2qZ
hWyTqkFNxJ2NgI8SxwkrsAOWQKz6/+n8qIQtLvZPggSNGyEMx/G7wtHBQ4Xfqo7vIzib+OYIGDH4
E/aB/vc8UMN8tXYWkSAtng68Y4xnBMSheBN8I3PYJGh4OEKhvVsw/G+ZnuLU8zPWXPA1LzRix6sf
vidf7cM95MTj/1dDhZGMkYxVESFD4DzhMDI5xQBPrz08St16xduafshryozVWXV1w1b+CtOWmQvS
nFZzMEq9wydE5jJgwvhL0CfJTqkBsKFyq3kbpLMqkpECPihZAMbRUi1ieKNoLhgWp5UzWgquL9Gj
jj3KtaFmiuviSd+4YH7HjXsQsCzwi/N132ioQFycFuq1JnxPMY5Mv9XtyG38SpRduEpNTkzNMb71
YBOgi8gOWQurGM5XkgDkfCPaHHnjCoVi1FU50WBcfwKZTSzvqPN6CHN4cZ4k3X46xdQ21+O1ttXX
8ul1MD8WexxTVp6I5pIkdyHhbcv1dg41CkkKOAOADEODbPuMCjSFK0ybcDGh/cDwOz5oxrHlmT39
0W78v8cJ5GGU/Fjb4E9estgOEFhBoaFj6q5gBWkUKC/H/xwYsqP4yhFz42e5rC9ROhf7As1o2lgd
8fuSWSbhE9zdvTbo+pJt4CkjJK0ubgVCjfOKrXBuxt8ZL1Gw38J30DFQJFC9oJ9rsxp/4xJont04
U6+kC/AqcrjhH2bHGOJCqBck4Pe9yN2ODyx5z8Rlqm3zsMb7+hd/v9LFbQwiU+PXGE/zeThxYYLu
qN5TqB9uRkthvJbOpANAl8Hqx4qLr3HuNuRExDkWTM9NhIJKt0C1VwqKf6CmQNIviMbA2xuheC59
P84jPuUBcNTb8ey1fCFoTUVZ7C+/MjIFfjzXzmiJKFu0USBWPadEfNbw420XPgXT9Mna6jZYcPnk
8aBlf9Pkqm4uAcqqNH8VHBy35i2htVrg/pWcivDhIXbP/cII5Y0I90+b2NoPQCxIxtPR97AUSBfU
34bYK87RGrHmRkxbsETdwcNlpgkmMA9NKO6le6Gh8MGZDHMh3PwAsDY4Q8YEOInTX5S50iyHbUo5
hjKVO5mgw14TQGcKfRPyNdfA/enlqG5p53seDpah7DPbQGqaImD+jz8GWmJfhaELbnDC+YbeEvP/
bBCRAic0YlSY/V8X0ZkJyZrD53cVlLgdkUyc1Mn0cSjnD0Rw4L1dWFNkJfR1sLqiUSMeghgkIYjg
4CfCHCe3CV7bst+LjUlH6McMz+fhMPyJIZ4qoUMy3JozvY3m/ICBSIgHC8EqCbs90rqHx5w0VkkP
/O0mq/Y08QG3SKsydI4VLz+UAea6zyWGvM1ykjgq8s294RWzjNHXy6xcAD+DXDwoFiXwkA22XmG6
vukr8HHLoDdUwsgX6mZoalgS+YbYIhcv9qkxuHuTqc5MJ4dnaMzow3giq1Q2I/eyL8Frv2NqHth5
NISjwscoboyGnjETLnEyKRxp7+yF6JHQ+KYIuXC498QZxdHDaieayuKw+azuBCWNGNYvHmycC+fs
BSyn87pFw+wJpnUTFwPZs8xh7d0J6tpS29TXjy+igrFCreBDUW8sUR8O1AUV4u+9sYqb7NPVwOGh
J66gI7gtZ2P6OTgUkmZwHEANIOkhUUZHTTgJkWPS3hZ8kordTXuGxrdfiB5vpIHGVVFLx48WE0lj
S/VTEDUpjR10axm4UGdjxwD4/EuXHDyOEY1+WXCgsE/vyaoVvuh1UEUTt9w2hEdqUk1U1Nc4ZMe4
4z8mZcAtmxllNY1mYcQmghGXBeIyPiCzDjgPbMVWIhX9zBMqMo6oYHI1ZjgEhvk3XZlX+AA8VxZU
D2uOj7x0RozJPVjMazZi3YYklDacHczd+N6H8ncAnAHiec+lwyrrpj3Sq/t+PqY+LGiHNWBaK6ye
ZWh6ZMcxqyslo9aFhiN4Ywf+zJfiksbh6JT7+HkDa+CdfQmpXGn0oQ3L3vuugNXmGFLwQ/mmlPlg
tFg9zUw6EsPi/grUIwnRvFkih4rSA0i9dWunO1AF37jiMvWNqa+vzrItXUaLVtYb35LMveJNSagQ
zqZsKJHKE2j94lumfnMbHolB3rl6/SnIJ+CVOvrRIGhTVdoILT+mPzsgUtXO0ci9rJXw/D+KLvyM
KK3XCLjn2IylCBmhPuN85vHd5mbk6zzGP6qeGcvraJb/kaUSwR0616yuwvv4JWffYLU/PWkdnc5j
759nwAQ4NLAbrslWY6LDgOvVsyzaeRaJiRBzflVPmD9y0FCdOO8VRoXfMar6TBKRnhJbIwwjQLn+
mUWxGWYcZ2LT4MLoa8eP0KSttolLQFhpjMoY2Akbyx4fMANuMSpTN2FAShoMfDWTvkvUZ0SWZFfB
YzN8y+TAODJgvzATAZM+GaweSzi+xst2/nLkFUEyP1++MC4BgkYMklbiH/nvN5HfljbSOcMTWqH1
K9jHF39Yxd61dwH/1pN/BxymfMfR9b7FioHNmjP6ITjD2wlHk6ddm837t1s2mP3Sy3UVUcpQiw8w
aUfOELWkyKIRfeXMeW0K7h1G8t86GkqH9oQOKdPkGvkU88QbEXTf9rCky7AEr0rxBbhd2x2WqFOZ
WgLBbBfyCmGHNHfGd+gDDixsuSZ7fo3zpGk/Fni08DxN8HKFDIYhKl/F18J6UEBPqyMuywRITK3Z
SZXwhLSKkIXJZdPbXmdwocmwCQFYJdDzYGdVvxoqhBiIX2jaiIpwHARAlziJY+9ZRqeOwgvIhHRL
gGwKcyukoBPquY8LhAsBHF0w8twhMilbKmRJxViXyXnW+rKn2yiNc3SQ0zKUKbLT22V+RgDAW+GK
sN8B86cMUBouBi7We15PPB3waZkhfHh+WG5MtS3CcI7N0QW+8rVBR9KlS3Y2pgSxi066JY5gMTdW
jfgc0E7Q+xcJ48c9f3yqx4OOXpYpCiL6iNIfwQjagIFPyuauTk8izDAoQCAxyCDonGPXZt7AnTkJ
n8wWjTbU6iljBnSBZy1aEej4F0uiuLow7d6/aiczlHfPc2bjr8qNBf2dPm+Ff49MhPpkW4BIL+eM
seRU21Y8GcIjviQbogMsAs4qzCQoyc4ErSSqgxzU6+O2gYTkzwDSDbJL57NFQdbEkfzp5efhTK+e
bFqfPkqHtmASkTsjqUu9hgkcOiV0xxb6VagdKqRgqtsHJkIJut2DxpaLVv9mnZAOXf444nZst/5H
9witosRs9jjJu59rHzTr1161cZacE1hKVz0iueKjGb5ooxoN6B48xh7RYPKHfZ1MFcRW4YoinY5V
4McbiJfnbgIbpdy+f+uVZoS89sWWnxXrh5esKGgOpWsmoQaW1ovLrjFARDq73o6J0RBNONrw+qR4
dTtmcRiX0NHNXRbe8FXNhreTUqTzQGfGJmES8eU3mCAajtRNVQSQkJVEySnSR9OY/i/95MrtjxfN
yqTpGBY3fxCHneGM0YhnE5DSl8EYlAnqN0kZhlXYdCHmfTTWKl5kq16ISHfIyPqfde2z+nlHLTsK
Tk+d9QHb4a1ju8vsGHCnA9/hJbkxVzcTx/zKVtJNnuGenXnv450tSjZ6xMHLVKdj2TXHNtQNO76N
nOzp1UdYiibIXTwdvuqXO8IDgnBMcnyrUa8AT3CVYOQkW5Jj9co+RrRlP3y91OkHLMmO929MaatV
T6ZcghO3kvhhAhuF6dH6nw3wKA45MEuifiZ1/pP4ab9ggEDlyWcSZ/fLziCovWILbW5W3TVGNlYH
AzBBeqh7M7ctdhyF2kxrtyyCFvwNNFtffgxky7v7TAPxY/D2cc0u7kOFuSPNCev4yd6dpkK1+fN3
597I8flzWWeonz7oFbzPpbmox9euukpFlEq7itYZ3inCsRHn0+FCaiUbq6zE+tQdY5+5S+pVijCl
4b5Zn/iHPYCuEerGY3z8/WTtADehPvgOO3AjpKDwqWkO6tt7TSwjnvFPsk5Vj6SVktd83qpm10CU
u/sdvev31SyddmxNUrTMaQg66cMb42rGQU2uiqdHPgeZmqxoTNI/xj+envkXcRauiDxXbmAYIvB3
oGqJqx+oNX9M0HCCjQQSxehAwaXOK8gGJK84XtaBBPREW4XDApV/r6Olk8/1KoJO8iAqdrSb8dH5
aWGiFnKgkiepVNLV20Iw1zFTK6um8Tjku4AGlxdvQkBpXOkHIyEgbVpXnxMC85OTdOiYloK2ooYq
8iAfZwyn5BldSg9YvsFQqfHfmlMA/bynheJp9ULhZvS2jlFDvQD4wlkdQAR3U849iB/PG1f6YGTy
7Sm6y01W0sVdd7i+txLxSDL8tzlwAPKRVHl7EyBDSEOmbYLh5v4oFZWWo97nEtUgokMNzFmcVnt5
WX0RNLSP2/+++ENsRQzr9fGMa8rZmvhK58vHQXHT9ehh98g3wDJnvIlht7eLinv/xnjp8EHM/O3w
2zjeppptdjszi2J0NUEy/GfiP2/enRnHdyQjiQb3PHyhunqxH5o94f1E+nNzI6mqzOkL/fh2Sjdz
et+OGRW9fNUjEIUQFtoLl2QsMfB6oFqHUJqE3W2ILQIc7uOXJJSLRfaZi42FtCrOOiSZiHJ2DpGy
3N7pn3bTD8PX54wrwSKFcI6kPi4eGgwDRp/gBV1on74RUd6+NgminZWto4GjbTsQ4dZ6qrMCQ3c0
fJ908MKG5u+ZHoRc2WOMwMHEc5u/r/RVDTMMwhlq+kzQ4xOtWK8zm3FcbQi9Zea+M+EbPZKQVLSk
3urg141sArmeO8Tr5L7SsL3G/KqyBxEcLeWmcSWaLQ8H4kDSLSVIL5XbSnYv/7RVUK/IvjOZtOiD
NO0t1W3CBJJHfDw74E2ZAquhhTsV4eydDl8GvJrXVrpxHUMa3i/C9/lxdww0TP9ZH6u8ylh+JDsf
cISZZrGNo/Ud+Qp/INpkbl+HHDgTepCnTnUfUEjMqf6cGrhIs8ZqR4WXPTnr91lBpWpGTXV9J+cX
bh6auSGWDMvaXJhpmD3WTXJ8SE5OYyVWVr0OUOc+y7BTF9pnljZR88KSEcFLHtUYgqG2lvPNs14q
joyrzMvpGuDBesmfP1Rv1JKNRS/R+cOscXK6J8tRT9+n4wTUdpoS5a8fFcrTcwyrDsaK/ndPZg2F
rTlT6WdppCDpejARezShqfOisfbFHknLsEUXELore9mc6Q9v0HY1hYFyTiXLeK4uFzqZwK7VxJeh
BklAocRBJdJl0lEsb0bXRx2xTe9Y5kk0dP9ainOSDsnV2oDAouvu+FDlG658dN8X6WlAWI4SX36H
ar6RUI9nsHMCp2ytYvPzWA/dKv+s46fLmmnN6Xvi4inyJtkZH98Uh2CZsN8xtXkeB9wl2+Wl9/jz
lC6LZnFKFygSoIGNAvLr664t3k+PhX/HOPLh52xJbGPGxwuD+J1l0EpAZY52FNOAIBcMbO9b1c+T
34/pjsiExkdeZX4Z2CPDJOvDsbpVm1l7LcfqVOp26tOTn55WOWnuGMb0TSWMExT6nTCcYHOC6UCl
la0CTImru39sLiR+WOrzaGZL8W/6M4apo6EcafWvqOxuHJ2MGMhUxw+b0zoeL9Nqn9CohE0F0ebh
TujloKmV2dyG4u2TqpB7jEpfj/3+mL5WCcUG/tz3dfV2pdjnAu7DXEV04GNL2azLogdAVgzWFPut
5hWDNx4vC3popCtvx6Rg0zylW1f6eZJ8xeDkTfqb4LpKlQ+M0k3HI58bMIw2tWyRX2iTLwmguUms
WsPShVbQyM/IRZDjRTpKW75yp0UGNgljYNAG8US2KAa02H10YnCiXPFd7hCh0GbNiUts8NzAzqB9
+ATfYBhCwuAYsQpG/88vSqf15DjcslW+pypREMtiLF2z7k9vkrgDPgVQk2vAcSXztI2EddNgk7pd
RsFICxsMzcnzGigInpy4vIGszIzMXzobTPmTN7Pn0EWi+3rZkRmlewmPFlC2TXHLF7WfXUfoW/AJ
dBZmoyULr1+L+dTcw0sYggoaW0h8txAZLPoHNZWginFNiAhzP/YSPez68PJaJDCM4jCrQu591h/e
V1I80syR6uUGrGWLZZUunr3XoqaDG+h9wYOWyEZlh9Tzw+1J1W2GrPdbDJpIvccueFL4jGACPsIX
qBxa7KpvdBCnJsylaOcPmh3slBe9d2MqMUIrya7+evOzrIwslHHTxmq6dUqpg2qubMHaG23IcZ+L
0qYCBFRApCkk0GpgWzZImSOYAxLFKWkAtlN0L/pd4WyEqXi8a3Gl5Ou0M50N4DRLNExcmgXOfSYh
nG23/uWrufFkqd/YOQYJoc9TqBqcZ+FMwBs0O4tl0f1LIbuc5RPRv/6E6nV0hEq9pXhB+jcwfM4Q
5nRW+CT6WmaNcK/kFNnKV0Vxu5t2ldGr4AQGWgLlpmKtp9nuMwe6pvlAMm3JP/Ip+3pvZfTUblD0
GL5MHFjM91l5+InRiorxBRKWnmh0P6ffvTX5frk87VXumSgx0/OS/XRB9whJ9nS+SVbGkpWAFw9A
xBzyw0la6Tshwc8Hn5EYx8cHYekP5/0ajeN+OQpMt3SwMsCMMfwIPWQFc4h02y+kORyJIrovVXQE
79a7cN5/sMI9nXyMLLyeNe4npMO2zDZq+JhfxOAJXbXL0y4vkQonAbkV9vfYaek2TBZJs9Gg46Ax
ea77VYfHFp01HLTKZWwEY3jqGKdBmcEBcvYaIZlPZs/O+a3r2UbX5/nI7wgKvw1pxOYO3/1YHQlK
quzo0SWDjThtjyZFBO4wNBLAJTFbEmGYNJyCcFZtcz8+k5mMge8TgMN/jQ0fBjKiJNRN1PeeuUuR
KwQcBBUz6EJgJ/ictlci6Q3h/kWGE1YTaOFm7EzooHJ/oc4CosnzV2r1WzywRbMSjYZrvIjBO66a
2277I+ua6g6hcl6/fMDfSNcs/3Hw8FzWHalRMP7u9hfEEnFG8bUr981naAuTL2TI3+E/7+QEGv9k
eXGF5bTsAwUeocITAUD23tEEt9/+2HlPfojw2UZ5EY8vYe0I2tfTwahwC+oibTMOxpHye0GURKCv
bQikyscUQRyBwsXz+tiTLO4BhFzW//VOXwSodJ2AqaK8enjig5buYw/BDHbXhOY9WBmJmm0sDYes
biYkcJSA2AAshSNXs+DGd7BMDMg4K47OSzTBqDZHHRC47V8DT9SED4sGIqZatLexaSocE0rIyKpo
v0jYXsFJEXPS8pLna+ABRzBk9UmRtC1OlM3SD6NrfMMeC3gpMFATdQb4O5Brx0E54ys5H8yRewrG
dobLeKBHyld86wWKJF9FI4nVJG/aUPPMH6mw1G/sWaZjJgeUQFzNe6VjPX8st/2VuYN1ezUjepzx
GjMGmyQLJQDTvl/hx4NjcuqhsUJcCbvTB7CoP7Yzsrcljy3qfRA1rJSSg47r78UdaNlQz++YBaGP
yHCIYtHV+yDIxH6zSr9Ai8FYfDaJq/mvDX/tCIFFpOndNHjZjLALOFcoMT3nFJx5MDB/ETACxnTg
O0o3gyNwTIkW7fvYcWDxDORZWlntNna4KNuYvRb0Z2ctHpqvr6MMCQQIeUan+y/+fUJGVgKxaL8a
T7Upl2A/EzrVuYDHs22zIIuuVs3DIrQB8Yhm2WPdo5AhFP1hUT3n6np0K4/x/A1Uj4sJviQ3nuJ9
W25fi7sWAJbM0v0lotGfn9lh76N8hA3o0/yLKPcR2wCRNVfSqcUwuXLQiaQRz4tjr3LAKBrETGHK
odMOpcQg/gA/Y34s3MnEDRDNN3Eldc8GQC+YcPigVMTxyZG25hb37T3JGCTpg/QjD1hYPRXKc2bM
Kw+XROHfPKw6N2vcp/1ZD24zf+36c4UrAr+aP+dkVaw1ffpVuG905iAZjDYm8yo0C5F9G9D/AjZx
4eVMhWdiPMeB1UKwGnu/niWt25jIE85BCTb9oceJOA4me0LD4cIdxb8N4xUXy58MoTPp+l4MLc8m
/sUUjcD0w0kqPJgYM7FKDHqTdUbbhz1ms1qGaeKX0x+OoOvD++dQ/4fjH7aw+MT0sIIl3+R0pO/q
Dv5+HsUgW0yxPYL3UmGxkE4vsXy2JWhtnQ/PC+kodTcgbHNn6gsNnjBbao4+TxFP+t4+/ezGq7H3
HVBF153w+NkokTAb1Rip0HByrZB6qdF7yCOFfkwx/ywH95tazBNeIC3XDx8kKKL3H/r5TPhABTlm
W/2LdB5Xp9dOKLA8fFRQbJ3W+0EYPlcOtp4R1wJIqwtrq+k3foYuHtawODDosnuvs4nH728ZqPPu
GujPyHtGEZEeedoiGIqnUIbZmcRQgKGCgvgb45NTYAmc4I2kIKG2bA/5DpsFH+dv/Amno7/kM30B
UUAKqqcxNpbyVF63zJtI8K4t/RVMsE0lmAkG42K8l5xiCRS06jxOELZGvDA2b3Cx4iyyA2MzjvJb
/7Hzhfn7njHQxL9v/827CcQAX6t4cZ+Nt/IZ8zbbOI8O0tcQSUH2p8+zYzkbYCT+kmaatrTVvOe8
232cjsXO6I4nBHYnUWGPWITY31Tfw0n+a4lTepDeZMywjjhcRYqf9VZIMoC23HGwPw03XCVbmX1F
GSNQBNqNQOqFl8Bjm6/I9FjgWASgwS9Nt4h4FCsMiKGRM84SoeqyJ3VjzgFj7ozJdqZCGH1Y6rPS
+2UUiKG1Kaw4fnsWDKpqHkPsxnxmcV+bS5Xk0s7gfuzuTr5FqcXpUbrKt7EbX3kqLGrebrDnL66O
bM8dDyhGEdaTIOPtzbb2tNsrGNd2Hj1+IcCHhFWxhxlegQfOwriH6r6I8gjfT76v4dUH7Z+LivD1
yeE+0MOGhvVewILddzPhbIzuVDixmSZCs59env2LGIAHgw6A7/x0OxZZIix5fdjXYWzn0CqxE7BH
kGKcHlj2OIru64crDDSz2+C30M3JrsIBHz9zJpGohe03WrVF0MwfOwVe6pjLPcv7bN3JaOAD9TgN
dNv1GCJmSA62gjFpKbiYpi5OGzyQV+IUkU5AuqxgXs0rXNpaiPDMkDmYcbCGaElR7dA4m2q4eqkh
ZitXk+HwqNt2NtNWmJ+mF8yoTQbXSIA5UdkYpBSjTeyxCkmaxYhnuZZmg1+vk3xK9b4/cpgy7h4Z
WF1gYDPH6BWKh3mVTIw0pOvDNukaVMeLb2DV3gHszpLznrhs8UuxP7F90Oh7pBvmAdm2LJyzsOiT
sTb4MmCSDbOaHIVTIjgSTKHd9YtqYS5xUICYpljNQXIO6BpuFTiq+2phCF+6apEAoBxpdC3qm+oI
G9XeErY9AGF72DE3vDGWrFN0gsuSQ40I98Q9LD4lTnPETkT0v53LogkTb4yQ4Abgt/PbG9RhLI4i
BtkDGHhTHClqlHPMTWe6OoTVa77SR8zEzesFUjFId0E/xpXgeHfuG3jFlhh0GkWmk+CG3J4lNoGQ
MGHmPrfeC+martRbu5wQSNFDRalAZ04aGN0RK5o32ulJQWZOJ7chFrCZhbAYRlUW0nA7AEi/IqDh
YegrUUXmfUEfcHxKlgVlTsXRQtLlFjMjMPGk6K7cHhwQfzu/JKu64j3mQQZMls/gD6LJabw0wHca
zLUnu/yqMRtHU2cPWXHA6tRh/aUXPHLlP341+ljVpv/WT5PEKg8J9UUegIPill1/t4du/l7KqSVP
LFyp8LvBpvERjV2Sm8XIHo34n+Kn9OEEVOVgA5G6FDADC0qyO8bweuvByaK4vW7xUOt92VvK9a1b
PROb8ImgsXerexENkPwg6xnwWB8YQkL+3l0Ue2meHjsA9CpIGNUhnafRjWWbwIjtR2oLkyzqTrxy
SA9ROtrVyxEE+k29GfPh/MSd8bFKFSdMjZoPa/E3niKbcepUm1G/z+jp7LTeH3bVB2ttLgccF6SW
gTz/ffcvmiPja6KG1cTieE1ZuG8ro5p/Wm2Jw6Xd1LsW7vKvmdjyaz5pfnghlk/J+vlbJF49scoP
E1DCTmVU2GYTfE9KTKqsV2HJSIIlHs6cfKpKE4RXQGmJGV9wG+IwCLpQ1mYHyyzVP/yCjD/cX/ls
fpZEr40mMwbUlHcQswG9uW6ON8XmverfwM3J94SACtovLnhA3LtuTlJh/ogPtHUsHnf6qXfw6v3W
BsiQgmvMj4s+eJbAIOGApN+/69Fh5ZPLZGGaV/7+U3C7V0W+rxs3KbYq5An1IGnKtMFUvfEftDrb
UFGt0Ro4x+U0VavfR7phSWUkLhDniITvbv/5rOLhWDZAxHb2sfiLnmFZvHsu9GA/ywpOysdS7m7R
+CopD1QlE4QwqJ6WSvKDp+F7mkIWxrvnHtaFTVonM45GJ5xolOMKuzOnvKOqoku/HcFyxF/ps+Sy
LtlcZs6jsh6NMzBfxfzD/T+WzmtJWW2Lwk9kFQoI3JKTBBFD31hmTIgZfPrzrX+fOqF27eq2FVeY
c8wRXLmPVItKzOVXlvMKGfKqv9c6p3nF/J1evqwnNPUpaK4tKHXL0bX2IMO/MOyLmdekp/Qxk8eX
6HMqZHJqjezZQwcQ3hTIRpmswCHrh0rvr9KtGw71kqfB8np5EloSsu+I2SAA94YwR8QhH8lNQ0Bb
/pbO+19Cq6pGv6vTYZp3tx4MFC7Fmwzqt3d/e5StPCEFIt/A+z6DC1whiHQ3E4eQWK4d4sYfrOCB
9xiag8r54bNGu4HRvAyal/aQjb1i7ZadqYhhxBupfHVulf2dPzcvEqXvgYq8BADW1caa0yuXxFfK
dsMdvnnKVr0fgFGPrk9ndjVM4+/zcM+x5lDzgE72xLRPOrEauRkkKOJuGwnl45DaIVTDltoq2P3n
IqfHovPtQD2W8cvHqnUm9N+is2L8BwmXMgjT0fQp3pcx6u0+FPYUhmE//DDGhArgyOPaV3MeWDKc
KAswN58vt5pqWNjFuKDAylz/8JK1Mh6C+01F3B4x4JmavAzIh18X45BEIvLU+DvTAzPQD1SSbCc/
OE4i863OrziUf/b1tO/xZqHB0ExQ48oeWKt/QiC0xuSHMLw7xip7fD/dx3g4Z5s108f+dw4VFAVT
Og7JHtQmAb7bS43Gm+O1s3UR8ssWs+v8qJvXQp/Ju3v6YCjJdUPgJolOPeGk0l88wZz8HxcWAhCS
V7l9spfXenzVEgLku9sSl4PbfabMRY5S9ccUlzZfzYcxmKGUNg5chfRKywRz8zVSfNLpSZpnbPwj
IE43RcIKl8RAM8mCshqimS/Ivx6IkM8Uw+7zYf8IR21K7cvZyxM5wCTsw4MvdJ+DjzMB/YJL00ZF
yVkEEbaLTqPP4sL9/wwIS60IUeWicJZJSZ5q/J6TPuf+RpgJ2mgA//2UZOaN/dw/YA52/ydm4H0I
7EfjjHSQoaqMYOP097AWT1vjYNEJzHtQw+wGaxH+d9uq+3oFpS5k2cxoQimz6exgQVqM7hxVcyrE
pV/zRdsnsVSZmDscGaRhXnZXd2CXDPP3BparWx5GcSZp6kFIPTmj7m3RJCJcjSoGpiEILky2mLqH
zkmHsn5N0Ht5L2zl+id7f+ACP6R1KS+6A2+cdTddjvopGOgL1HmETHZnZMSxvsrmTy6fGY+PA+se
G0xUedR29wFDs/vWQ+NDcu4S84pKKXuSM2gQO7RnzTP7LGRQjwhlIeSmO8WUhUK+n9abIy7lBK/K
PplUfJ1RLxjCIAmkiFwtoqUf1mvX7nqZ+jXfM27q01+7O2/ISHtmNO0ByQszJbhvjL+3XXaIvofj
t0/Mqy2kBzckLhICidOIYQb5gYP5l5XWUOD3YmVE6ATV1WVkZJd6TJGl0l6UA7DVu3P6OzAzoLZ6
29X4vD3BUoLXOabZH9E4itMEyXrQTmvANt1/B99gOVP5zlqi1ESALxG5SHIuAWXlWs2+0eWPauHU
UpXTG8JJ2OpzFPC2tOabcuXpbVKTQtjzHjk1R5/lBsTjf4tnwKHBCfQbS0HnytbZfa5BpK/rN6gj
3wxEnJTEkAUN6HB+WXWbltUx8Hnrp/DjIeRFRJ2fYz1Vc50w6oeQW9AHrTqmplAnrM/+GPS9OgIA
oQfj00KwBTpyFYjGM0r1wZqenHOkdo7uDV4ocVp/bCWDbrmxlfW1eKZnIp5vKGsr6AbUKOhJxkdM
vFC5eeHivvmgiE+oAkmoq/nHF43GGyou2pK4X9LI9f+W1M/wYvmXOcCqjDqQUb793XQblQ7jGMBv
wraAd0f9QML3iB9aXDFEfPpPLBGGkYhnk8OW2bFJGJz9K2WrGuMwQXYkJbOO64hi39Z0dJ7aIiG+
7Dj8yNUQnWPtdc/I+OL0YN5185Yq1L/dmg5hq/vEPmfXST/kTuE0BQ5QQPGehHX8C9PGkgAkmeQ3
XkhnW9QhbdCcuZUt+W+icJXo7hohVhcTAJMfuXDzjyUtqnWbX6a4Krg9lsFL+E2KzNxfORSVMcaO
QotZB1JIHpn98vBU9pVkmBxc0vpGaL5OHAUiwOyNfdqCq7wQGofTGFjlQgp5W6oWobMEmus20g+B
TzFO1K375JnV4YdQSmSgayTZJRysCDFNQYDIm5RmvNLLZ6HEMOHJiG6dZkVu+8oI25UMTLjEw3PA
GiCaF9DXwtK38zkMimdxCmvsWKLjphJDERO7DGj1/md10egPmrU6Hk6ITA4/jkb8Isk29KQJFEn3
O3vivwVs0yPnWmiPhuMffNiPg0Q/RD4FpZ4OA1rvga04fnCGbYlEfgf9r7lM5MUXH6c/zi3QkVl/
yyzuxcMTU4IvLNgtExEmhnyw9bEYElkP9RHwLnnzlJGYESIqf7mGBhGTIBrvlg0AOPmhjaeCdUlr
p0OmTZXh1S0a7+6es28sPDTuvO6NM/7Obfingm4z085vxXOGvH/yhpqe4/kx7p0cHsmAP3t2fm+7
GX3XnC5s1IrQ03Y0YE5ZvkbdjPw+ZdbVplw+YMYuDOZqHBpp/Xe7BYZiv6PegsaDlDsZ3KQVExE8
M66SraDjL4bX/HdDuGxrXfiFBYFCWiJgz/zkOonpPRAmPDIKLNcw+XtbT9SIzPojjAcuJQ/pQoGx
7suusePdGNPukEkTwJUK0tC27A3Na0Ylrnl6H10iIONOcIagiUZcmB4MASAHLHfLW4R51uSN7JTc
zxjA0LmPBFD/y18h5DYf922L4AW7l7eWlIoCy3A0pjsl8bmENHPk0Q7yJacymFDZcuak8FG+60H0
GdHmAON3roBCDm4v7m2HibylplCDSsFFgcWHSc6aB30Kh/5vxeb02EmDNYjH/Era3DJ5MUYrT2eR
K9wwByi0oL+Vg/esm2nwRNcsj2bU+U8E7+oEA5cCgCNkwbhckp+8P4QdhfMNR5Swz7vsxK58xIeW
RImBkO5ncOgLNRluG7zyf6jlPqs7udQD7tBYKRgxpaynnieXuJzEoH1UVRzeOScBVSyGABmFXtQv
3+kl6YfX4Dvv0mP8tt/BsvIIbLc4m/WiHwLFTuuEuy0DHLVEICkYDFHh5SAazpS4Hj9W9Q/DIOuf
O94BuEbgHDMy4L/zig5NhGVb0JhX1HY8yMZ+bHrxaVc5DXB0n1IUD+qw8bZCiwnF3yMVe4wfi/Xb
98TCF9BSCwT5tjjdAbc0AlZr5IGEDNm/gvm3LZlcV+bSQW0XgCfgf/3KGyBfTmbwDQ6vi6P7Ampm
7m5CbQku4TA6ZufJ2+5cI0cxmC2pZBXeN5jHGhCCCk+D6QuiQ8g6AMjZ1qPj4jOV5lp+RaXrnGaX
NZPeR9TmJHByNtN9/UIqf5bTcX7xCag/AD/U4NqoUD2MW+SsgebnMVZMViJZ/JfBYEgfu+ZPhYl3
Aa3CJAkmfzicizEhjV50T4mcDw8T2XtTpra7R/5zdIwH+yF/ky6gcZ6bYwBaD777jBr0ABl5TQ6J
lFQdWEzMb3s5Pe8rjyW9TLiqB+zPgnuTdVNh7tDuYHHiYqyMKUGoLvGuzlRGRsRMoDNVR9R7j13V
jCkFnvCFN0uGz63d/ze3QP3d7q8De2jQlXuG4nJ6XegjYajYTWQIBqYu42ACRxYGRcZwu3yAtBml
aAr0iI/jQDNIeTjEb+vCQWT5ZzBESBGlfAH+WOrPkGpMDfDtCGGHncmiGgg1w4VcdKrDCxbkLdLE
wshUXIX0vx4muIOkng8xXATqsoqGlDDih7E1AXYgRdfbwsvUhFAGGdXjZr1h6jD/gGs7lsvP6EN1
4L8sTmCPCgbN9uS81cIYqk22wSzTe5WEBcAIw8JD5hoW9twIkAOeOLpBZ4TOhhqXHa3jo9TYgIsC
daWKkVTvDaU7fSRwhRCPwa+xDxA6YWpRNtzTn07Z6r0AR2oi6LJSmvR+3vHuHwxTf9rtJz4j7ASu
Ze9sFUTLIvlXYqkik2MGUVbjw5aaC6Hx1T0hRua5vec3nvHbk5oUqMKgaw5ub8oCBTgAvl52R9G1
l2vvBexL8Yu7AfY9w4hRQP9r8xP9EI5rN++NBoXwCgc8J7tXKobFIBBLGrOkCwZqbKTF5V/8OmM8
tkr49UlUda7b0/gA6tFftVOa//OEsSwPtV4xFTjQMuTDl9VtgfAFz88cQNcAQkeD4kBUcgzcZcfi
DKKEZ7tXozbF/73jHng4xoomCcOmq3skVBVrDRszKvc8IbPeosWmUmdeqqQdwPPqhYtjZ9+C0/Qu
aB0K5xEnIxl2h4KpCn/sM6Ub0DKcOtSJBlUZ8xy9JF0ZNxTWFkOTqCnfkTLucbiQFc2/gQFwwyGs
V8hF5QG+rFmM6gIU9MypDSvMhC+EKuHnov1xqI2GSYfhEz4xrEfq1ScKXa5WqlUup7KicJftD6p2
9AjunTFV37lxbj1n3PnSmrpZW+jJEOi48dlVP/AEzm4K/0QbAQvNwdcM7+u+XdLm4mH88IfmOxCG
DACXPnaWYE4nXKp6HtUYMDEfQoqXCOugm25erHCQis5tmT5ylrHfNnG16lAAokUVHvnUcBLdRrtf
FtXU+AOu+O0NT54SCI2UkpEBd4TNDsCh9xbdqOQqiirAFqsP6RWnkwHmT1L42pB+ZJhVgKiHTUwN
dCg68Kmkyocz0mlZ/ezLz+pKL5MPkMA5fQLVoND7R+auUJeJ50ZePeMkhE4AoY8J4YpObNYv1fK6
+MbLOQ/w5wCRGbQYQx5jtQKhMka//Ovi50kUOlL+LfUaN/ywMmFasK6XB4cPlT9tcJcXglMmMcaC
LY23PhDNfQ6tVrRmUHtBU7Irt8Ixo/ejVIBiY74FPCw6Ff0deE+371HtaxbUjd5UTnAvtkrcPHLx
/K4BsaCeihRupY6UlD/OIEy7ONwLICm8/oED7Zp2kBQivMg8I3uL61TCv+fARFNgCt/ZnV6rc4dF
/0HkJxRspicXTOFhbRLDXFvHNUZGtKkUWNRo6u4UgVswtCBcB6SUmov9hv9c3F3wqIPjwM1Mqt8B
9L9hxHiMXyHPDKD6NBVJ3fS80qz+e4S37TNuptTZRKKwPQIj4P6jjbhdQSfAhaGmmWfo6ZxqZJTf
4w1KF8aeNEMcSXfnP7N94uD3Ir4aVN4TH0lUg7+cyZHk1mMIhAsiLsmMf6Afhs1HtdTLKtyQCMvW
LHlo/vDWJOVwen5yF99ScOz4iPNIToPvqUy5iXxfYIAT90YUc0iGEayRlk1iNoGdki/mLkwxoRxo
DOCODMBkp+fp/JbCt8tWnB1dMSy+gs9TLZHBQpk/PmegrL2v3SPPW0AXYLsrzq5Inwwoq1gVcyoi
LWzCxtRor+lSKWdIWEb9KTRtP/uACPHECIpnjBhRwdzomKhFR/h0L3iQ4W2AKpDoE1V5HfbA7bPL
eJn+wnOsTK6oFP4GmvfLTysx39lQlOI1aXVCUbP5hp2nbem0i2t24lvRgsHY4HFjWoGl9s8qyWS0
O0Ypnz86Org2SnAdGWOYE4rNPJkvfBB9zXoEAgVQpWUIdyCO4n/5Do34h8eme4lBx4n5fqYAXBrL
huySGyeagg/RJV7uMDL6uEds4yRP3moTNesiALX+6OXp/pGoUgWwg1SQ4skEAo4FHDlzz2YvmfkR
pdcLrwyKhyyDHmDDydfnl+QcvMIDTCzIBzxtKhGCzL8c3ljMTE5jRvfwGM4lFi+TBxyC014r5XGz
VoIOJBLyIDQZJuTV6IHFHbiQ940akChAPV4aQiMiM7th6M0JImwwbiR10KhRF3gn/wZ4dnXB9Jlm
k6dN2g6fbuhoAXOF2XB2pF9ATGJxZIid2ltoLzCcC1YS71ld9hZY9cg9sy7x56FLHOJ4ziTvN4Ig
D9EU4HIM7s8hW/e97uFfANEd+IjtGD0UGiaq2JJ7jv//hMrkRhObqc6HpeRIgTwWhJglX2osj5p9
PwRJ5QKvV+eJ4n5GMsVfM/3O3yhxQek9lBPJM6gM64Tkh48YDDQf0H8G6+MwuU0MkBcpEiDAwxtG
3wnYzGFLlj3qWPp0NAYwI8DO7AHTypbt27EuDux5PvP/oWu/5cu5u32AJM1aui/S53XA6pGAKLmr
KCbthBoUdPJuV8lNAOg97xoM8cQid/oSPoN/UKY563Nk9kkQPWPLO3QooxqMHpkljCS6VTGS1RAm
7nuopzcDM0yuQcJDPXlVSQfN3iSuFTE/oWzbypNNRNYdKab2FbNFGlMynC5ejikJC26/Lz4j3DU4
Scf8Mx2/s4LU6YQJWfdlZe7zqWBrTPP9HiaD21AQ+JAc6CYpLDihWOOOBnnlMjaoe6rVm7qhv2eE
a36LCiQAVCCkjF308kN2zJ7xk+qwFcksqxPj9CL3o6mcMmU3o++Md0uFFD9BY9ma/DJnPu+QCKsK
ERabEai4uITc7HipfM29qCoZ1vKWihPP4JAloUja2e/fZs7AU/SJ+3yLXWnSc1s4z0CH+/3LAms5
cfKy/+dXF4pQerQfXhWGFIm89pf0my1tv0OLxM89QoHZNuN3kFTjhDumKJbOXqCLTw5CCdoGSJfq
DdPLdFjMiFJhJCGSVcuiynkAJ85KIFUCzecwHHharUU5xy06NDe41WToWfAqgfZg7VAXMKZmABqL
iQMlFNXIcUJpkbTexYf3OG1odfrWPUbeQqdFYop7jfveZnmEhQHhfsRvW0+X7E/xIxm8Kl9haS5A
5jl+qbLhdib0dbMhQ3/GjxaMlYfFl5MsrsGi/PBts/himcLqYcLZ4vZDYuecDYB78dIXXoyhuwl6
DkzC1cdlZOfAhSoa4zutBF8Kj13ywbKhaxD/ZiWAOdzdLwcipzfjXS0aDmhA6DHNC5SpBwltPHwg
NKtcLD5iXTz4ziXTKdldLgGxe1g1DkWdX+6nsD195AnmPPIBlvlyeKkg3O/zK2lT8G3mrIhLCMLM
4jmZgIlcOl7Ccm5YOOJVD8xKdHPRuRCBDixE/mud/M4OK9OPhNkaGTPiVy0fieXLjkgNyyEF0wiH
IcX2xfQ8Kl1nNzSdhWSXX07J7ZlDXjb3FLMBqzCJueLR7/i7zSwJC3FA0H5Z07u/3Yo1/W8HUYB0
fK2iSnuQn2QtxBPiCzVh0Yw/5ox7zGVuwiPfZI5Z7tmLUVH4YidGbFwcA3GViwjNsRzxIeKk3G9z
Tup4Ov2afheXoZWLlAbxeXoxvzQIUVDiQ0SgJDgbP1Q5fNmMpi1uPvoeM3HCogDHdzC9zU5wafD/
Q2crXoC6g4bMrKBRoHYAp2VNTcRSuMe/UCwHYp7KGzlkbkjnDxkjEFtVYAuF46jOLOZz8nztXCEc
Z343R5PA1cw5W6zzrSRhFyzCkwNvQKaDxcbg68yFlHN0N9cpUnqUnXD9be3f6UXbgR0lrcfLnWPm
YpgjmfMsynH5SPRxnr9czCwpIzC/9OGgjN68aI/5joaf083HgQs4w1XdOZrfECdMTDQJR8JiAzNP
YaZ3xtaLoDu0OM5BODxgWMX5Ig4iihDYywO2S6FmALDcvr44nkh2Fs+Go90gNIrv+Wz+jdLJIcf1
g6gzSCT8RYwibJTL9gBXPqLkUCfEp20zOYx/LvFvhaj4RM2HGdeywwhnSV0CZElr+A9Hdb/R0tki
4MZBnLBLhz8x3VoWZM23LSq5G2gGp8nXXazuKU0/0zRczvD8pN0GbOvZYjhEQQFxCAYGrZQ4xuvw
ajMEBDFCJ82595rCRcMjWnDp6CFW/+3+FiTw521ai5e3k709PQVDDLuGmCRNpzwDi82Z9C0Qs9gi
dYRYsE7M1IRn4YVD+Qh2JUpnTnrxdzpb3BgNE9phUDNhGX/AwVspuptuJYvdMHSJSnv6flE7JQ6f
nOOc1EvaFUhWY0r0QLRqY6gFll78kDwy/eQiYI77ocLuJzrT3B5JMB8fORhiDf8NLbW3dslBas2M
z43fkg4rf+xlsUnz4jgzOH/8h0qV8o8JLd0SRY058zY04SPD+cIGtPH+wROjNTcLqwAE6dl7Vpul
JL/FycrzMEx+PB4MFeDPiucA6aW2ONdEVuGMMVQat7QjM8XctaA+QnrLm+X0ThIftZuARO19IY7b
hCzWTFQPvAF+djLhrBU1RuL4exV18yBn53IUvLlE3nEMP1WljmD38CN73lW5Sn7sZt+f1puzOI+Y
hXpUsEUoNvi/9tOR0s2mRcbg9cM3871ktc/f1pSfrfkyYU7BdMIHk3N7EInVPbDDXtDsCM1LGH/D
MgWPtgt/BWmvtd7z1QqvOJtBDMv/gdcLjbM3oIqh9ROcYXolXg//6wmnLX2JBcWeS4pHa21gIEVn
i+xEGhHfIP3tYBclvODMuxOc6TghV5OfhKuGsyU82kCV+XSqYQ0gDv+c+30PWSnxeYBI/d3IL+8B
CCFXP10bQYe6xgGk2YafW0koRZTwl5HfWL4djQxeRNwV71AcHTIVKuZTKd0hy1YcD8fk3xmJ6U4q
Tr87PmiAvqPP6PE3nJU8Gdq6FQmcR4L4KDp44hWxbGdLD3abB1+IbvJ+DVz0t3lY8t0wPxJLigU6
Zh7wb4VdzGz38kFf/j0Bvr4Kqqld0pH2FnkuRrb+PuS2bfmfYm4054swx5Kha3Mh8FrszxUCSHaI
DCDKaLwZiRqIvacGH7hRtv2H8QWKELJG5wgi5wLBjSj5LuANongSldceiFjxptOcVuLI6ZDrmBpP
8Wrm3w7CKdOYCkNCHLTpG/gVxW//EgI4l5wQi6TvhHmEv44wCzj6Nx4cT8pvTiYpthgG0GHzS9yG
CyOn0fI5k7G6novac1v4HAQNNywpmtvt3uczxqTQR0S8TX2fr50xk8r0LcypVnlEyRtHOuzpEbcI
038cium7+Kpom98+Li28uagKr7SrwI18O+DIcJVEx4o5qLlYFaIYEOvrGol1psEj4Ff6lvoJPlgd
7d7QGeZMicCVNu2+93fRbIXK+e8c4HbLjZFSd2tpf3PkfOwjsjG/Qxsj+F+mJ1Tzh/QMUaHnfbwu
knwKBX8Imsxznmucu0th3w4+y6U2rTJ5o6VdPhgzGQMuvhOdALnw5NwBSw6Yv6KsjKX4xWBNXvQb
aisq+OiaagstGGIOydU8BrJgAemMNAV7D3PGAOWzdd9/w0GiQmWA5cOY61TS5KqQI58xLY4G+0DE
nx6SD2MI7sEXo14YksMEm8H0QYcELMpFr8Uqmx8b45c3iLYVgR3LXIJjji/7SuewZTkayKxgguDu
DN7375qnE2g8RjEqfbAACe/QanRxgJQNPkRMC4Pa+WCdCpHVRgWYNNRrMD24lR8gGFuJcYQyotNH
4QOqZ0C/FyUFVyqG7oKeTTBm/oFVaIxqrlloBRxPB6Ysd6aaYhQLVvUPNDAI3pAhOohe7Bp/+X+G
eYL0iJsZkkFLVmwZT/e4nn/zZfmxe7iB6GF/rmCmmNew4XlOEwmvdBbXDiteJspPzjgqDUY1WP5D
eDIvK1wweRFmdOpoWChwjGIYaFG5YMZPLSr4ybJwmqNxvjmMUbGMfKHn5Rxi8bkc9v4z1EdGUVeO
Zpj9OWwufA+y30LkBjDY+KAl9Srs14ahcRC0RibLzTnqEFXzRcBv6C3wOfwcrM+OofcDSjvjnLN1
xrAOh2Z8vorvmoE4dz/MyOX4/HENYkN8xpDAQz+EyZwOjKX5XLsPJheME4VzpwaBmHMJGRAGvCl9
BLKbp90n3Zcenaej2YNowMgD4kPraA+3Xt3REPT30KedIxVtzJR2gBUlLms4P6nAJC0qNMydEEKN
pDErRQsq7jEGUj3zgsSK/nSJHYF1XTdiBIPz70yCu2O8RwYnMt9t9FVHA5e8gOkX5DBU/DNqAxLI
IQqV5HLgGSPAL8oLgqZFLNCBEEidDT6Y0Zc6/9lmDrBAkxzJmp/XwgMLG6qng6MXAHkE2SGVHObK
fDukWWzbxuyY2C/usMsPR5dZ/t/96BrZfa0Fj1IaQNP4RjQ7S1atTsVjEzsGEMbWmF0LGHUcNP1c
KFwELFqVRsA0CSZWC938HfxGn/IjhHD/ppeogZlurWvCrY6CqeJxCDwRf8JxQQuvhfrRfTMGoWoA
fvjuu+8eRmsDizW9YimE0gByxo7OnzmU5K+qMRD1DEjwZH48XEqYnYq9xoiXGxlIu5S4jEQhA+zD
eXgt6pGExO8Mi7ixB/mNIOM31/w1w82LggS2divSWH4UAgy+gSsYmIgNpiInpGX4/J2iZ3Ce9Dwx
PBYo0adcRnilW/hwwm+m0x8SAiXSis6JmmIS5fe22haoiGcjW7TtEYBjUIM6c+Pwv59TdrMr58U5
ppBgBfG2DQHKH7Z9p51CmcJoAvYI02iXHCBuvJIRJNwRPQGJJEaix5gV6iD0fRj0lrrQOVke/25f
xkrETguH036wh0NQhziXm/IcE+Fq8olrPHEekIwC9WXDcwNHxeFEYMOu7jaJ4J/o6weg6MXSx5eR
BOFcic7zZnwGAYfHevAgMjIdem+GKRjdDakzDG0YL3H/T9r8g2sFGCqyMQbFWSTQ8j6DZiyUAds3
wgCJG5KBDGtVWH/BFKeMGnLBsi1hBzzTT1KPoedWUSkz3D5wEjATDLjlQxWiD7cvRvOC6iPGJEfk
lhm+wCCJpx2HRl0eUhDxenRi8Fa/vOOMocvj5LX8aHohVqKKMbCbwJp1PvPHRkr6Wx1izRAe+WX1
5ThQGX3fY5ijq+OHIatZDbwlrq1MxSmPlgJ3Q6eDLRfmppmGAXb2BOJnVYADa/kxPnqoNhTzGJ6p
pY0QXR91CNMJc8BwDM0JFaCUXqIT3duI6cxKAlBcwhSdvkAxaaWYraoMm177en8NKP05PLXJwYZX
RStLksO28g1mu30PjHmrT1DfgdXihlAKpoAuctXpEePyPRPdPpLvIASQR0Ykbk50qmwjNJ6gP9+I
R4CNLyCoNFN8IkvopJSCENoLfCBwLTIEUjEaK/nji25G6oOYiOfMMjXWWcFwh4KYEozQCMXruTBb
5KweDRl/LWftCFCPuoNpBUMhiIb4Igcynd0xfRaVBnVQ8cuPh1IiutmA5yUseMal3NvchqcYcHWi
UXS+ANXbaS/8/F37YIMiNKUKFK8PQxlLrhvdk6tS14jDjxwnKKH8RZy86GZZGBIjJIjHKRwD2BLc
cEMH1n4vvkaXuczQ+yG4la+TrRHzm1IUaAtAHcF3YRu/fuBeMkQVf0Da/eQrxs/SBJXDN3i+GA6/
pgaVPuztbAAbpDNvYBGwq2KB3ZBBDdIhRGOIfXOINECeVFKUcjMBT/YWUvRMxWgB/Qhe5N95bwh9
TIh7obnXzikXc483g0h4dQ7nXZvcUnUF75X75wq1O28oUQsD6goDlAXGPgccxmm1aZ8UWqPztjZ3
fYz9xjQdgUxF3tDJnDj60GvM5XxQLONmLdSrEDKAC5mJczzo7mHBoYMy5DFiVmbJNE2CF6aGVaKn
cOafE4yHza243nGCp1uv/i6jOjSybg2DhRn4sZD8rjLfmcaAiP7Uw4gJW0IULWD5FG5Y+wvO24kd
iImH+VixwRXEDkOD07n2cW0PnkFno4+lmQB2owmrgH05tgR4MeTO4yChdBPEBM5YUCUIIrRl0kah
B4b4NZU9zbqOkKDavT8clljn6Mw4XrURYxjexKnsqFAlIH6GkzvYQAzIx/097Wk6DHrJx5zJlrrr
hccNgA9cKcFt1GlAzmxhWmNH3h2g6REhK9q634iLL/544Amf/AWXIILPyZRzbqxk7wSetQc4xG3t
jGp0B7+I1+EHNpf869/WkFLYS7ftC8oSNwopyYNx7Q396+I+4THMv/MzCBOx55wsafNXU2Jedu/o
AcDCvIuilV/OIK7VsC6gCNlQb3wxx2A2upzDO+S2P5pqPqAzAmODizzIWhYNbTDFNo5qvvDGxO/S
+c7QhdSt+eBua1cQ+i9j+CRNqER8LsIom7z9exdXbEfxvmR6fgO37+LaeZ+tX2lMX7yhw/ofmQaE
7gGNxhBfNkeoIH3rKfBeLuQ7P4dRNJRD6ENcJhw+6lSwkxkTYKYD5/ayQndjb37WdSE4CtPWpWGy
L6PezW1hYIfQUEhXRBmFfh3yBMc71BOL6TFMFO5poEdOxMdeFnLsn6OWt5TVCJLLFHxIY0gLd0yV
SN3pjf1N+09T272pMf7NuoFvhrTsr/yZ/WBp1zn944+5CM5YY8TAmB93gFgglO5zSz3MyFTHb5sv
ENysmfTds1mV1egJQmp4IhGKaoHjiVO4EaQiV5+duekf5kwda9wHd1d8hx3tPOcEtcYsEfVDx37g
EzL2FifZco37wMdZnVMeKM2ONtJNyprBWA6Y1oHXQwBD6IqLvX8ruKG5S8/UqD37uuZ2wvh0Nsie
LjRTqkqv8x7zE7gNcASfihPr5fw8KVPsBWpft79tkKHepsL6vS4FkiAWxWV0Aq5AzGtuRR4eWivI
AccMhEg4ZiOyRqjDPjRQiebke3FSMIClHxN9tY7MgMEWOgrYrc2ITRca8IiX3nzb+aEeMZOFliQC
fF8CNIaByoJhwPOnclvQu0zwgGWK06aYqBKGokEEMPxtFYqYCfQHVrf4JbAeWdCN/+Jy5VbUHZ4+
zPAl9wyDPGdJQZNLUOnfc2joJtUD6xzKO03+Ib65wv0BWBDV5AwuQ8pJFDKAezxNtTTg4KqMoiyA
R5jKEIapZLu0Sp7xpYkGKp/K0SsHwcfj52gQwnqhVNkdxoydg8SgwvadzbPitLwkX6BXEp7aaInE
8YkrmzXo2xrODDiOI7qA1WghVGfYvkwfqO7/c4948eQ1r4M4Br0ZIBJKBpKg4eYaUFRddYDJO6Un
kp6/O66P6DVYbMxhGDSYOyVrwYijI7qD2ufsda74CLcQDV6OGjZjwztXtjGC1bLV0POeAyM/Mkx9
+QYw2oHFIVsn/qrgrwotMONk0BhhlHO0tLINhwVjRtzbJgrgAb4wgRS8Xa6ogJJHaMeLniNl1f4Q
tFxsTdJnEHnZXyiqPViTF1Ffrx4U1gnaANXr5T/0yxL3UqCObx4KAEcPjKRCZWO9W9T0z78fDpMO
ZmO4oOFziiNG4//CrrKPE4oyog4clfpYmpO5YRGoYj7I2W01a/Me3f5uOz3DVBRT2+Mfe/dKCIww
NxXO9REGJj6G+OOKGTVxY4s310XlElzjDbLvzSUHZtiGx3Kw6GBuG7byLzIMV4Dis6fuO30hlWKp
cTti6kd+yu4TwRSmmgJPQtPATchTRLmWDOiW3CMsdXcAsBjBvDtBGJwT0mALwQxjYn7lWQxnwlvx
azXBh6YBsx+7DxrKnAageKBAHnjHVcIvP10tUUBEANMHONGvYV5bCn31qOEY0eI9xCdmgR5ZW0Qq
iKr7jecUg7DWOiJn1U0eBwDvfjAHz8aoowcAuzgXCKmczZEvGwadVe6l8ZYWmRnhN5fyJwkFvEVk
vzAGkbk/IckKxtWdvudfwJO6IYEOPUcFYMWbAQOE+wPdB+6le0EhqvyjIxsZtAnexowknYLcS5o/
2qYGe0BnAamsFNoVgA27yZlT065Az2KkBaThYCzuf+hADAYHhFAAk/CGpNmTfQMTHGttpM5KqOPN
ITErIbCB7ksEhXzxrR4mZHJwPraVdWV/Uf3sO68PJsxRcHS5ar4845M3ZOpxm047f2sAfzLksLmk
xMW4xcryTZjOH/gLnDDuqfg0Fg1vUw64umm9vRcIysnFrBaTTYIDTWj5ho1kh/SBAcMXDURpuUZL
DQX16/z4emn60epCMLXxpKfWxRAXZJ/e1W0X4v5McHThjXLmU+Iw3wphtv7cJuAf+cMnH5mnfVt/
wRYJ1HBp86zH6roF6eCz6yOcp1Zfhx6VPpuX/48JdPLo6R2F9woyidFtG3foshHmzj483aTZqBMM
kgHeBTz4cLEAF4+YKgV40oMn84Q3f3M7MeUbltWNy2AEDiLUswTdCOip8bhYe7EGC0SQguEZBg29
8pTL0wUdMTXylXBxCVD01zRW+X3e9/C+oqg2bE1yxfL54h1AOduK9cJoxpqJFU2rjdWDBaG19yeH
VAeiOwT7Rony9g+zI9dckTSG/cHUz16BgwB3afmLw+doLRc7bjmsJY34wNxLBR75ojK94x9kMPeL
fE53yNcUkiJmqrdpKEL3lLQWuy+sxxrD7j1gLrUm7dMCc32mXKKJ4h4A072tFO9t5WKRAJbJGWBz
NWqwaXUapox5h/saVbMCZeVWsJK59jSA2oNAiux8SzoBzcEyQdvBSfvb0zzw/TEYKwiSwdM8wRjX
QhiYfUDDFUj+H28PDxNIn50Yk3LEO5Awyn4RX7QSS2qICEvwjo4UyCeYn9Y+kZA8iMoLoOhgh8xR
i6ddXqPqf5ydx3LjyNqmb+WPfz2IgTcTM7OgJ0VSpGhEcYOQIxxhCX/186R6carYCilios7pqm6p
lEQizWdeM4UzzwV9mwGXwQ53r6C3TQKgrK5jVOqBRrAgJ8JoRl9DK6JCpHZkdgAm5wJjkO6lFXt8
+IRywpQcBFxdCYmkvFFmURb9QqVgvH3pqaVaU7io4oiAbYnrnLk1RvYTOoSTnsZIR2h0pJ84b3lA
Fd8falKP0rtX4iv5AGHsFQBX8SQTTOCXNr693l6pHNGMlwdHvDWE+nI+MQDsiPAheBUvCRYHN4BP
7+xiLS2SQJsnFplNMVzgYDGE6VByijSQywevyfFAJ52smHiRwivHBSeaPkJEFcgNJ5PxCc1J+WTn
gcyCow3fd/hxpFqyNwYXRgYQTB8QXJv2QjTsgOGKuXxpwdDlg96z108H4h2ucEInKNrk1dQFym2+
oTaxRTMBod+vifI23QjlNsKSfFZTMV0YgFWAwbLzOZfnakE38xXXHZyJZioIJUhdoNY3/idKbOig
UQMAZNCuOnBqAPVwfhBFWWXsPpo7A7IakUX8eU0GN3SSuKidIZJHa+vQ0/OKQMkiEgJOkRuIYjPi
GfTbwDqTFy9IRxdCRukLIeVsqC3iRQc/GAsKE867N1ls5A/0Qx5j2KrxKT6ZjwrZIbTACbRM3jnC
DgPOif5R4LfCMQetKAtXvDZRiugm4D9oklwR8HepUbT0Xgl2QVDRYB8zXW/mU/bJxhodghHyBB8Z
txqaeY8y22kNYOkm5NKkHqBTyydNXjc8ncgaojmVW2NaDLbWTt+ylsPhQdRzDaq778UR6lu1zzcW
mBHQc2TS3c4W6TyLaSzM6epJsizfcfeQSYS56WOeYKGeCiDM0pmbglxJop9lcGWglPJe0lCi0g64
Q6OWDxyd8hyFnJM84RkQ94NagLQLyxfaqOhlH9LLVrhkcregj/CVyXLgjIvRpViEfAiJngzqMaLI
RdEKnUMCaphG+6AYlRfxl8h8uM5GHbuS6h0rMaPl1nGV0iKGnDd4bSbeUt4Igop4h9QNl9UGYUpw
xzj44WSKKn5Ch31XA/wCyjm8oBG4BCRAEee2ZDMAD6fINAFsQybdTJrbuF1EHPAQDank62fLGzX+
EBVZuoQXa5fMc0LrwYKynz1xkXmK6B7A17YWEEkMxBeUr26AAOkL/IF4+fIkn1fzDLwaMpq0q0RC
xELihIT2+I+FCTD86UcIRP5FfkGXjJkohs7L7cEce8du2mD31Y3LTTceWfhWjAWFDrcnJkUItqcz
tBjR9tYeLdozj1xBvMlwJgJo2H+0oksIxuIAd3jl7aSlikOR3SJC4sej+Mr1p6+jCckfTU3nbE2x
LmMFHwVqljTi+gRQYBg/96JTyusZ1bueLw5VFWIhtzNa419UE14UNmgkFQ8c+hiWHAn9tvqDRwoV
vAp/BJ6FtjCbPJwJtSCIACy9gpFojoDMwOtxIi7gmH9qaLkA9oFcQBcJ5IeBLhGiR6L7zsckZEzm
D+kjJ88ow5+Xix+kdEebQuPyQUmFZ0W049UjxhICXWDxaApNKFdyjFGXR28mpw0Non2drTfBGGo0
dAuTv4eY9FRYSR31KWAxjl5luKG1S9YiNF72/eBdnG2vmC8nWFCxRZGvFn0rffaBfOI0xvQzmatT
8Rjmw4Ur1gfb+yHkiFTy3JTPFkzAiJKPgcRjxmn2v6fqyDFwOkTLd4je0fyDM6RaQN8jqN+CPgbe
64yO1TjnMtyt1ZO3KcgRBUPVxu9Ie6keDhRKAbWB4RWAx24kwn8sXALAi/sr9G+RcN4WH3AUyBkG
H1iAPUZ0uWkqk3TasDotikCbfEpmMQLeKDIwcOZ4RM0uNLjm6AhAr6kmnzfAaqvPAvJ8Akq02VNA
OwOc5T4xSJ0FrBok15K1Dq4IZqU+cy7XMeFEsSQO4T4X80voJboVw+0xhVAzxM19godXxLxg7EJ1
jEpovQhw1QqhOwvhdQyC5kcaTIPEGXRbdwg0riyg51+pTdEyHQSEb8tyZA1YdSzsK/abF1CmU/IV
oCMHWqUrrAkViOPjB58O5ru4rzqwl+3C2AqZw2YKGYLVQZPRdlgUYCKF0cAOvup1dIU2Gj41cwUk
/dkdLNEnoMoIDHfwRgICjcz+qAfXZ6H/QyqePtQZ1xolJehNBGccUUis3Ab6Ohke+kUo0CqUtOfI
g6EWQ8qCs+M8HeNac6peDVI96leETB8B4Z/xEozWChQ8SD9LfHLog9Vfwo0ubWAmFyE6hPMJzkQ0
/yE+MYKpLCqwXjZxDK04/HyP3Ei8YepiFLxn0ah4EkZqopwYmMR/uxQu0pSolppmKkSEHpqZQbkC
luVjvGbToQrxqAmHbnwGJ/FHCoDmITv7dFNMCDws62IK4B4/tuvCXxTTMcC3wRrPqQnxDxC3Qz65
PgEYA4b3lKDleD2+l89CZE1cjPHuOn63N/4uGqYn9vfQnOcC0czBKnK97hUe3460cQTG0hzsi7k+
fIIQcOSCoxJnczqLnrM4Ay4J+/RdlBCMi7T4UsrZy2sVVwX5GD0xC5Q5vgjYIrAKySn4nfsSbC6l
z2K8DrcHbw6El1h4hv7n81dRf6Kcsj0K4aLExS55qAk0i6NMjEVrm4hbHXzgUTx5DA7INI+9NfAJ
2k0QbUQwOs+W6qUC1d9x89MyQjVrLuL3r9xWwIW12Vkf+kMMG4BYRct1CB4LxxQITQewkvVgA7V0
CAcfhCnHM3cDdGFiZaCGmIjMm3E5d6ciTi9GYDWoFM+8jT6hSgWONn1ITqIJopJR9ai/sRZZGvUE
C+fBAnbmHHg3jQnMDsG+Z9TF5TkCgP7I/AhQmID24O7Y4KAwPsjeSJveoyOwdwL/gcVtKwJsCtBf
n5q1/sSV/PgBW+gtHHwKuClH7R5ZHwNLeq4eih01G4oQDfB8iOLcVp8iDivOv4ctvWiMEMsJjfQh
2HBuG3JdMjIyYXBiNp6OVPKRI+feNKZsgWYEjZtajcFX3beGaKscNa86DX6a85TAjoB36AWsjzu4
8vXQVQevKfOe4nMMjAxlsA4XCUuoGcQDjojrU85iBSZKDWGez25vGBTCTAApfTlRzUT6QGCJSbRB
vZWTD/LCU3kUbR0Bf7fmlJ5RLERpjeqjcUAhi9tpOIsBB+fAUoQAWEemtGoGx3oE8kVi2XGur6un
AolW2n68FXGvctMci+FFvFfhAEMzgIAIpZgP8ZZELRWjE2qcGKARIrIxVfFfxREmGmMUigW6ISHb
wRZzdBC6PRx9OmqrXD5s8vWVlVjyGYUIXTm91GzoSbUQ/M4MVjJwcjBxgpTScS9+1Ttv48sr9Trz
HdmUj3Ducr0jXIbyACOJtLs+Ggvkarg6pBm5TN0SPH3wLR4+MkNwmPVEeiRJfxKkm1oUUz+BEI3q
dzyUEWSHMSADUvKJx6hsAJfAYws5q2ZGo0NMQDinrgyfjPD4mK3zj2RdAI76EPMgC3/TbcO5KQ4w
4lWIqesgBmahYqNkEXCDJiAZIWOlBgSBUz0rIFhbwKT6+gIBkFmjNrK1AS86S+H8rpxQteBB4Lse
g490ox1EbCHTVCP5Wl/pphEtZSdjR3kYwA1ZBqeLoNhRRRhTI7GJvtAfQElARLrlRHBJEH4nlOiP
QsZQ7Fw/EGGzvFjZ+A1QiMOFbc5sSSDeOwI+DgZBedY2Cr1m2LbUk9b2RPxFeVuDdxLe2tcNG53F
YPJW4wmLvB85pPXcmnQ9OchIJuY6Pp0AZgGdvgH7ZJH7S+XjJgRMaDlGQzBQPnWRdOa+ko7zVkTb
GSyW+UQ3UxTuL9jEv3NXLAzQSlD1XlRgnrgHgSVjb3CgwDCtJ/bUnVavwFZPxmO3ULiPF+rqZg08
ROAGwSXnJr5O8iNy4v7I36eXku7IM6AwY4/63tBf6meJF49T22N76oxBXw36D+4Rg5VAZxL8AscZ
vmYbYdmS4zf5GBx1NF20De7mCIL0A7AjNw4uYns2fb/juqVHJZqc7+r2trDmWrOFXCi/QdAH07VB
Ayt4B1ekQ8MAFBRvuBpWh3Z8Pfbcq3CbQBHJHErUJ4SCQzcNLnjynq+nhLCiGESAFEWk7D512QLT
aZuZVidyMKntcQ5MQx6RUencXiD8DzUSyRiuc2US4/KaOa5jEihvaR1Ev9HdoIlrzeQjLMKhuxeS
y1DKnZXMJOrj/IS20Ts9KzIIQposWNaorSyNF3i6NI7TI3aKLG2640/SVF8q7EFiW2rizTv+zO1T
SeX72QEr8SKUiZxzH8xNEAZLXCiJi2R4AO3Q2zgsXjpUc+ZsKEBUPCE2s9aoZuNA8X0j6Zybz/0B
rEkkmAZkXzlkBHcS4h+61s429WkWSzUPZ4JEIzAjWHoMX9D/mdCFI5fuJt3S+6jRi1OEHhyhBdEg
ESXiGxgZzktsm3ZIY7Ds6cJ/UueTiVgek0X+gUoYYlin/KRNRflMn1EHLBA41CAxLNB0qw/ap42Q
Jw2hN+WzOJNgI5I+sWchshNfBVNRtWFtk17TJpJJJ2bR223RLeRFsaxPHelY9Ag0dObPPRhZYPK8
QdjyzjnrMNHhRqQMxrmyIIwdWyeAjbMWXA2HHvvY466eVY/mGwhXysUNRQTwb9DmRuifopug75CB
HSmf4oAmbXki4H2UdlKH71Y7NyaYeU+tZS/0efDfRPias4rULOAdEDRyGHOF2BNuTdpKBIRiTyKa
eWmAOwionPeaY289a+e4Bo29i/dmrgm6nh1wHNdVit6PUKYAV5eLO3PnTa0xCFEobZSUUE2Ahw/H
lfz8NZgYc4LRFFjUDQPLWHglzpsh7qnkT08p7oXYMM7LFPSRQMfOK4IhZDKXHPDICfGiLC4PUdEC
kM7uo+v3Bt4kfmxX9L+PGpVyVqjOPuESUAAdAp8HfL4TaX3+jt4uIZMsMj9wwpdj9BoJA5h4QH5a
H+FlgFQWkAyqoqR3NlkYz8w9iYdJMFjdJBBGcLUpOwR7SPBCicTgChT3TUCVbJcCofyHSan6Q/5G
oo5Whj5OqNLO8WYINw5WAZiIYRz4aONr+wyLOX3TlXEFxyoi7qvm13UvwRYLYeWKLiJglMlGn9vz
8oG228QBXJoNRWmde3hEf5/jOqPvSd9uEQPrPYnohTSZprggIBJsTKsHb4cWCJsgfi+mt0dAQogf
Dj6RWuFVBkjpLmREylBOEF1TdVGB0mL3qwRPAslBiaLjIASdwLEv2KAbnMBYfxwTGcE7lwgxu0dS
F1L+C1E/FDGWvsjXOI6xauhCTOOdNOc+JIneyQ/ym/95wJycT0eQgCwio2GMjAICvRghpQP+YlRG
Y3rKIr7gLHhC3mBYUn/2z+SzE87JLTUXqCElOQ8XngOkWLQmmXwUMqkYblreJByXgfNuks1BiVjF
b9oLPP7h1+oWEZ/0IDB/rNlqlz3FG4ALA/jVUPE35Ios9jXS6QS6NHK4cw0m4hky7R4ZEWd+I1ad
IfZK3QfKNx9btGapBnDwMSSf35lwRmeHeGfOwKgMi0NH+ZY2L93ZJxoD24CmjyBGe/DQOlIqpoAY
2p9eDq1oBHAZ07ygxExRRaOoXXKbiey9nV5AMGdzhYs3nHdbUEbxm/HSYVFDl5SYHgjjlZoiuI/B
GtLR8OO//+t//t///d7+L8THN+m189Lkv5Iq3qRBUt7+z3+r+n//V/bPf55//J//Ng3L1FTNth1d
Nk1LdUyDr7+/PgWJx3cr/6OVDN32TSXdG8QkGqXNrTLDnmeGXp1gE1fLDJIdARXHSwpSAS3FKQuH
lvQvn8P55nPwGRRVNjRTt2X778+healUVbme7iG7Tk7Qj45fpuR42UW4NeLq/KAPnjZLASn9h+hb
kWGKI2z08wdRtF8+iPigf0yIkZp5EV01xCQX5zluHHMqMwCUiaTl2fGXsdSfx1Lkv8eKe0+NbxFj
UTcZrE6IL5CrcteNtPHul6HEe7x/z3/Mr6L8PZTReEYVuWq6byAoPAqnZMhmwn19WlDByMjSfx5Q
FT/wpwHFs/8xj5kUJUqQ98zjSoUQlWMAqY+NB+zsKQb1gErSPeRD5QgIms3W/Ta8mLqfhhev+Y/h
fdfSJdNnaoGMPrR0YKTBJKIc9ww6BsYDNQ7AotQyiQurh58fXTG/HdsxDNNQZE3R7+ZalXtX8WtZ
7KlyqU36eczAFnIYRDQhtJdqF7Chfh5U+34D/WfQu/kuNcuWdSut132+x/ay2FbXnaltu9tZ5xzp
wIZkT+7tbHOG4fmka8+SC3Ta2MR0h8DUA/5SDla0NfW1QW9E2Sj+Z1gAygq9YV7tJAPSi/FsIQlV
xZR7i8cmXBjpofSCwdXbxWjXpIefn+hr9f/7Ff7nie5eYSWXUn9zunT/gMbu+BMyR0KfzR7+Msz3
m/A/w4gT8o+V0uWaXLne10rJKDfL8KO+WjfD9KWkBvTLaN+dt7pi6qqtG5ZjG3dbPtSuXmjlLTKd
tDKg642Ury3/pfI9WMQsyV8G/G4jWLJiKgxp6rpy93h8xZC8ilkUPdNkIqxdoUEQf11/m8jvdvyf
I91dJZJkqKWrF3Trpv2InCSiE0angJtP++2hvh/K1m1T1XRFNcQO/OOdeY0j3TytFKdZO8KIsgWm
g3ABWcfHL9MnFtn9IrTk/4xk/T1SrneW65mMBCwb3uWeUAQYUE1V4yA/XH9b8r89190taCi3zq8t
RvP30ju2vHRNENB5ElD56Lc5/H5h/OfJ7i668GbGdebcxErEVL0ZvzlUC32o+d0vI30bY/wxh+bd
mr8GshrXMk+FovWkOvov0ony/IysElUm+trBB6qhogn/4a1FfwMbQR74t42u3h8otmIpmqNqhmY4
/Nm6XzW32lflpJCT5W2BYBsOse0ymEWzeNZ+NFMbZ5LuADJqyqmXcWuMw4mNLwuqYrBhey7lLzVU
fs/3NG/ocAPYwMChpBcm5OoFebmZADgDCASYamwCc8R5JOOXAFxlEx3WHNi8OUamcIxbwNMxiZaB
TARMTf+LoYJA4NwW/0r7DD05zlz4A/NgAmOCZOtR2kDDQO+O0v+Tjsp8N+2pcVKHmwczfVxhfZNP
q0M+fKwRKN9Z8F1W0fZ2wL5li6XrtthVLcbiMX/oQOYePLRlH43nvB0mu+RRefC2E9wEH7xFANpX
JCaIjdJeLEH7upiPVKfbSd+hSAtWmha1+JWQiB30QWEMnIN0sM7JMdhU8LIo3ZOMXsHTXsHOR49A
n9ktxUp/oKBx25VnlP17KAeAorcq3bbbY7NzqIGjfhnvuucrEHuh1xqR8z1pm/TN2QfPCC38ck+b
Yu/+sbf/WQ+arMuWozq67tzd07WiSIkbtckyH7MmuNUe/U3+6pzMS/NqLG/belfumkN8jrfZ1+/9
M6SR7C170/jtuX2LsWBEHyoc2S/ls84FiRSBMqUgpJ9gXYpCKg4d4YLiQrlKtjmmVOUhPKsulByh
fZxBBadY+eJTVzOptPrIFoYP14X7y8F8F47wmLqpWarN/4jvFf3uCDPU4ublrZkuS2vqNoekPqbF
Not+i7jE2fT3bP49zN3ZVYY3v1VCnS4Z4vdCcG9oUp5nJT5W607fa6LTaiwVhJ+nhSVIH9X+Gs90
Kr80gt2NiVAnAKKVlEyuWP8+tC+/nOR3590/02BrCrkF/1e1u2moFUnpI71ByQbcsDvV4HN3iywc
VuiZl5MIJII++nnIf68vnYtedizT0GRVde5GNK6x1dUNI7ZkxFV0NICoWecYVEz9y8PdRfdfz/bn
SHdzfwsts+y0Ol1GITVAUEiUTArp/efHMf49CvGsbcmqI8uyyTT+fRdeXa+pdFnheaRtaR+kqzN2
Q22VZtbw+ihh1Os18kXWEJ2/LkoF8ylM7+uzekWtJo3HZgPMpJ7nLmVFbVVE8ERl7G/VmrWw7RGF
z8rPpDkYGNJbHrbd2W3Toox8C6InT9UnbYThGl9zoeuUQ6c9u2gFAOcMUcOvgZAb3kRuvKV0G9fm
Was+o/5QAxq5Tlu3RQt8Kydb9QZlpv8t3NfuQgQm/+9pUf+eFi9J9FbOZRaW2o96hS6ISzMcLSET
uLuSbCWZHk2F07HnH/TWWBm3/tgVh6jb5nU7VEyaV3HKpJjnUJ6WIRTSTAY66iBkqj3IZT8xQ2MQ
Si4mp7hzUg7XD24FswagmY+Or9v0vxwYX8ng31v57ycST/xHeFUoRnONDRZuACPkSmdW3yYxHpG4
vm40BwuBRZCskmb78/r69wHy96h3kWrt9oGluS1Ut3qaFgelvmgQeoOViylmEP0ymC7eyv0zKrpt
szkpe7BD/37GMI4SNdDNeClAecXSo5kbPYWbeI02+BLPsVm6ktYIYEeIPviT/tme74E4g+9tJhaF
ZOPiIKgEsWyGJvQiWwXcztIm+fRX0vLnaVG/mxeT7aaZpqZounO3vvqir5Mis+JlcrPBz2/tFHYU
S8vvAStklNt08swIc1pkX3szesyvC1ZdiSUThsqJedBAGHTqZ2pyzt5IhRPOBqx44zpYaJZyuVLe
qoGH80rZMD9/9q+Q6n6WTdvWVF1XVVnX7gL19pZEVyXs4qWn0ymQzkVvjVywugBdu3QY384eqDLV
xJPKOeSBPbJK0pRgZerbW4GKK3QZ+dIkWInfziabX2KtS83BwqqdJ/IMwGPGGT9dDShazOykE93d
3lrnwVM3YQT9etFZ2shptoE81ZNLmSP77I11pNqbVeTO3Z7ifL69KtdR0V/nfgS9oD336TRNgXhQ
AqthRTfZ4udJ+W57qZopIlDCDtmw7xZ6VFVN2TVVsgT5VuBSkysrA8aMNeFcDNFXI9qyB47xy65W
xYq+exd/DSuO9z92dWdFUSGldbJkMjTrTXV3Wc3BQrvMIMlP1HZcSBzV+ibIT0GMIXF0CRpaIRgq
xzLOk6pBk+TSXt9z7a2KvGHlbGVn/8vcfLMtVc1xDEvhilGpB/79IRO5qwtTCZOlStmzGrBeNWzP
QWp4s0awK2rv5NKh8eY/j/vvGMlQdWZHVW1VUxT77gLNPCVLQi0jFFRWaYPH5UiB7pL9EiOJlOr+
DeiqxSu3HFNUHP5+uDST28IM82QpZ0OpGKfYL6jwtod5sTI1mig/P9O/ww+eifDW0S1LhLh3y8xr
M70NnJSpVLd5s6r1qRsdEtzHf3usbwcyFEWhfqvZinb3zppeqtRMipMl2zqxzmWyqOCSXbdG88vO
+X4g3dBNZtA05LtEUreTzFSbIFmGnBbNygzG7HDFX/x6bn37omxV1nTKZpqu301dXtitn0hOvLzF
Yzle3HroLgeG6+WVdiN8K84/vyr9u71pyI6hqorpECLd3UZuWRla3evx0telldzYoyQqMI2XFkr6
0tmQV6/yrLU+PbjN4W16u74aNCnzAIfpqZKNc3joJf3MNtq3WHNLn129rZrp1YcsibQl7Tvx2btz
dYrIqaSSnmN3bnNgTjHIT//sNaC6asxMQ3nBcZcWBOd19uIm5uSXa/e7fWZommFp1L5IR+4mNpMK
s80VJtYDkOXjR0hXtFixKH+ez+/en2HIlqHZ/Ebh8++N5lWOa98iOxZHnSzDIxiZ0iczUmAadJvK
6uHn4b66JPcb26CXohpkFox69/rKpslaL9V4LAPUYjFPwZJBUdeH2m0m05QOG7qZ+Tq+PnBfSxLt
UjQkhYve2sqWlTaMIeD3Q9d9rKyVg55eSjd1ayhzIABSONPcUd4P8oMRTvLTMq0GKhYBQ7da4C5m
k+O7T6GyD7GDwJwVZBQakuailCY5TLqdHE8Td9YqE1sZX+sRNGJkvRVMPB1iLEgLdrRSyscgHP48
I+p357hl6zqZgkW55Suo+eOy6bNCyb1IIWiBXpAOglc6p/alO9y2LfipiXIJX6Vz+Kq/l6/axXz3
P42981J//vwpvlsGNtUezTH5TdPvTvVE8+yy95J4aVNtwG77Nq8rbMmegus52OX67OfRvonTVNtw
HEfhZBIP/veiM26mfTVSYp1SPnqwyeyRh2knpS2lPfwaRHx3FP452F0uJt/qLnbFYCRZhEmFN8BO
DIWHIP3lzP1ux/450N3hbth5014lBoog0N+mHCQxgdP/zxXy5yh3G8hMsoAaBaNw4CbEG7RqABYj
lHld/fySvl0Sf7yku5PBSbyCZICBwBVFNypyUy9Zapfs3KCPJ/9yA39V8+/PBXqrmqHQZOV4uHss
15J6vzdjHgvaxF6+gM+SLykYTUohX/+r9zcS2aHzRgKIhJv/zK8jufDtlMzC1w6kDYADuvrAirJn
qm+v9bb/1N/cZ3lvHGCAvzVv1r48We9+DeDRgpX7id1j/BY9/zxtX22Cn57kbt6Cq+7WhSuehN4B
AIH3HK73W/JW3pZYRm/bC312HHXazc/jfve6HFOTCWAUQ3fu47Jccs2ukbN4ebWnOVooEbeUlk9t
3p64tJKIAkEx/XnM71b8n2OKz/TH0dWktyT3FcYsgDUhH5Lswwg5xusvd9RX7nM/pSLzpPNuO5qm
ii3+xzgWoVvfVExp/e5/TLq1mU2az/ycnvWduW9eww/5YDz3b/Ze3zuH7FJfUFc4lkKIxX5GueAT
p1boSzRz+BMiBji5/DwP1r8rZtStaFI5mq0aIor8+wOWgSddI4W9wtmtoI+YDapX9dKgbypWL9ih
Swtq613i4/vutN1lL1ROL/bZ2Bsv1eWsnbrXetN9xp8BjtrmXoVgnp8qisjov4D+14GCgt2o9mj9
BC8ItiBcAakreEk+kU5QjuVr+QpAO/5A1vrp+tw9Zq/xc4P0woApQMjs5efHNb9ZaxrFOtnSiM0V
Zv/vx82KzOzb+oZ/ufGQ3eZ5TdpcgXWVQWhL2zoIho4FAo9yZR0JB1pQQld3rLerMK/QVNrbFZDm
VJ8YwTgNwTndwCj3PrRnAJaN8/WXg3DfN2C+DgGEh9I/NtEiR9HCLhHfgk2n4nlEluskZw8rnhLt
SQQktIxIj8/iuIA2sZAFElSG6eiGnri/sfsQdUX42YGcPGgF38V9g5ul5x3i9sHI3yv7w9AxtNP0
iZxX1GBxAE3AWRWYjpfKrKaq5hpzUXArA+eXs5ZmN1N2t8Q1/qujG6LjKd+He6rpBn4blFBkwGwB
Flxe5zh5DABqohF0RBG3mHzAPYkGJwzROMCArvJtODlA5xD6JI+rt8dg8OQBP4UwMcrhmnM2Dm8A
Ufd7qouD22AvQabPHnF5H0XjfBhsWauD/buDssgzxCtjimDQUN/jngRUM9g7MFB6tAeEQjA2vkNz
Uq8xMwRxocLYAu4O4AlKghCt/ADLlPyyp74rO4EIsEmUKAmb9n1SZgddWhhJxOEiQfVoYEMmIg9U
uSD8Wpu5XT2+Iliu+c0xCqEX1dObj0SifL415tynqA4+OPSmV9RYGxyUWkrK3aFtvGEtvbjNVtJX
UguxY1H2kBnZXUYk73SDUooJ6QxQaaeYY93oJy7OTnKJBlAmrfOiGsW2vTcBf/28p5TvCkCawsVH
Qu8QGzvisP3jkGuaqDfyhhVQR/jhpZcWIapIuU5Lf51IMsC+ApHkGAEUF6cGCUOA+uzW9qiqe77N
Q6PEGGRIQUmeNi9N/VECu6Dl3pMvX7Qb1R8LiedOhkPdjWWrGlnURFVrI6vXUWUHc1e9LS0zWCU6
qz613x2HZV7axwKzJDIpFWd7FcUA6TN2ad/5MxtVFVh5lFvNTh+Aluhh0LBzgl6d5u5UcbEt9VCX
shCNKSDUziSp3eQI0CfVhZJzY1KNLVv4TTV84B4hxeKzd5oP3fXmmv55Sxa+dvCLaayejRS9LdpD
9puq4k3JjeoJtfjZP/9MmqVWmivdTWcxjrHIi3TPis9qwOuuSD/l60ELPp1Mm8Zx/RT72LlTC9ea
mdnrY8vd5Sbc/Jsx67xmVFLZS0kHv+rk12haXXFIAN+uIEMhA5L3ka6Q0AbLrg+GRmtb1FqTFSFe
n63NU8Q9K0rOmoPhQZ+N+iuGkQfL8tC53yiYGhbnqrw0fTJKNHZwvL1aSId7iBhVwFihCFtSvU10
CAL+MWmgEyHkkTJEYakj/yHAD/hCV6Bw8Lq1V1QM0rafVSWqXczuzyvxq5n3r6MIvJuj0Qa2Tetu
IeppmGdOaV6X5IPe7dAGt+egem2t24TP5sytmuMlRqspRqNQP0cdfEalG3c9tdbEnpRZOxEnNYFv
BnEh5sD2e7QSx6pCXsUsVeIIX/JlyYBEoSBeVI4KVqMRb30XCjTlTxfac637Q02+UL8oS95Jh9cx
7ByjW7cycmYWdnMOameYBl3RdjJAacWvWl+udbDspPWu0w+Nkp9Slctay+ay/xGYwxwxwTYbBjHG
vmdsjLX0QVXfsuGy9Dl22W8+8moa7rhOv+oMkr7YXpmgEm+Iz8hTU+X8ZRs5VBmiOMUbksejs2PR
nAl67bnuujHIjnGTVlQNwXMn+S+54j+AqH+9G0fjhnBIoblQ/z4knNbuc9cmEqo8TNb8ftNdSi1c
xQr49tB6v0X4gPhIb0I209tu4V4xoXwp07lrxbigRGOH0i/3cKfDy+4phkOjlTWOxAKBMuxzCydf
U/xDMeQi3oEWJ+u2fYhkcCOBOvTRzg1wkvNQ1QmX3L0ldsdKpJ56SkAD3eDn0FviMAhLuvsDk1Pa
a6BmFOnMJI+8nhuzg43ZjbP4klhQIRCziZYaLmPijkfC0mbGFAltIuN8bbeFvbmVRK1XOKDIs+if
OjiIyo1Xsss+x2Y9ntJoETV7Ck92O4155y3Gu3uzORnqwQPHjPgLlWLq4OzUroBAHK1dN55bAYtS
jTa20gz1UJ555RzWv9o/e1AHezmcpxoGJHQHbvbhil5lliParqoHzUS9QuvHPo9qu+nYT9SxIX2G
/aHtb+sg2yoZvio2OuWZt4q4cSSzwcJam30dnhTsbfecRum4+6DnRQfPIipqYmOkQQYHhJZ4T1QN
MTktZlmSjIysg3brBzOpiWZqHjy11q8LSiS/9+tJlWWF+rpCp9e8S7voLRahHzpXvFT2VLDNDqJ7
uw3TBf2rMFzIKVJYtKg7amg/nzLmV5D4r6FV2TJtykCs5bsgUo+7jPvDuMJLlYf9qJ1zhvBLm5hD
fUhmK8IY+qBDeQy7aOwPu3E+/tKoSMfZu3yuhhzPKPjOcuDf8bOPPBlA6h0qAaN0DO3w1CONbE7N
afQqFPcbYiSMhscNRE/I5YJdxM9D6AYIRjYtPqEcAr6ioQq4F4IaWJR6F49t6ELowkISNPmIKp9G
42tQTFBmiR5kfiZBBj8LsVgCLFVITEy0d27i/r1bCNECY9eAm4TAg5IbEoHW6GOrzbcVqssjpGbd
sbNEjGOoIdQPxyXkjyi4Ck4gCqjoEgDeRmMMGUEbjpCDyYn49+pZAtKPx9jYFyzpDFUNZy69+GfB
3w1QYrhOMTBGGUv8iAYzCCTMxF8EiSw+AMwd1GPssfqE6iT6XcyXFYC0TgdvaLRLQ3ckoQ5pz7Gh
32QP8sv1rXuhtgb/GoNzePaAAaYxojn+xN34PgCecBJOvK039oABBeN8GvAnrKpG3jhdhZjCDn0Y
V+GIHi22lhRERhGSRe7IWdsv3KZwIDC6Bs7Lzhd0Xm2C1BIwb7EkFAR34G6DLB+qY6Z+qfMCOGj4
TqEm/+k/wx8nxfLAD+VDVgtfygcn1HdZNMoo25hD70Hl3+DPoZVzg83ZPvg8Hw5uPAXqVFN7XswI
5+beJ4p/03+eLzqEAOVu8BTxELoofIxig6TOWBglKSNs3wmfebhpCEQwOjAP/EQfYB1WwZB8asJp
BPvXn5/vLwdhmAz3QyVShiSAMBPSTKiroNp47GCwNCOEb0aY5CKCILThYWdMhEcIFkJCeBwdF+gc
JFJLCy+eBNUq/5nEcASBGV2cE+ZXU+usIDLYbjPoPgWEHwOrKmNscXh8IWwqYFYCeHVDmyKeI0Vw
Ehgl7NiH4VGoq2HTB0O6/nJid3dwmQR+6x81CYQz4BYJ2fRssH49iFCffwhJMPHtBuCdClH1WhD7
QXjpywLyLE+J9hkqRf+Ps/Nabtza1vUToQo53DKIQaQy1RJvUFKLQs4ZT7+/qV3rLAlmifu4vGy3
214CCUzMOcY//vCo7HUkGOL7anhBkNCGsyRGTmimCabBWtK+FR+EwFr8fXCAmac3wy54wnQMcqK4
5rgVLDFxBZEGYIvEEhOdBS4pc/QHKHRYebPD16dCvcTbIBa4EKpks6PDS9zCGUWbj3d4zt/Jw3gV
nn0ZnnnCXBjrH/4gQg4vhnIhk9qBMzq2c/aBvRimM8pqXjuhnMHajremFmYIwqLB5o/f90FlSqMX
pAjOc4cBO8QX5x/DJ9P3jdKMKLcSa1H/dY/tS/VZvzhPxXv94r2VNGl/lb/tC54ff71n6yk8yag5
hAcIG81nCo714b80x/axuff/NvftnYOj5N/6MX51kLq+yW/jU8EhynSS3QJSCJChPmvfvZOHSA+N
EwfRH/cpfXc/4ncZQymSJMiGeLIBIeBwOX/y9wA7seql+as+dfg7/6Uusv+Wb/ZL9DG+SZ/Gc/uA
cSECjPfhPcfj6FZ7dp6NaAl3+9V9Gd/kJ/dPe6pPODnimA0gwbYlv5OAWZ78Y/fOv6AAfvr9rn4N
0v5xuMBVY1TJjIhy6WedJEmjErk5FKv2b/Am/eUevVZvKGiBE8PX5t4R/LQBgzS+tA+07n0QBYuX
EabLb8lr82i/y+/5yRcI4fCg2hfATvUcfgJBwQD61k14pZMqrqoDStWhIGC2O5jPo/QOeBZdOxlP
pD4K2GL0EJkojypTD/p54v1G87Ucj1J5EG1HFhuzFsenCDsYzj7jNm5u9Xiv9NtcuUqVBZK632+n
cgawNwzbBli0aMWBaH/ezlAqi8ryu3Q3jDJqzWCee28wJ8rhr67hIoUsWIWSZrfzAuVXhJsmScIq
SAvdjLOu/hTmheHYOXDgxweaFA+y7cHUK7V0J9oP33+L+3w1YrIlWc26l3GxJcWMapCexLHNlV+S
H2IXnLPF0gulJRj60q9nSoXFcdkv1MD64xbYGRVY4uWamF2O8TLD4SI+QDIh3zSl6C/mUrDLOMiT
3tk0WbAsB1x4IEKoTrDszHqdjSOlcv/ZycFeQxv1b54BExMHiBd8yDZ+PgNdqofeqyAlpFGwSst6
o2dY6pn+VUablSoHRYXXrdhX2eDeqYW/q2zs6iLkW9LJiNOFexzacFWpl9jR6hns04BvA3VSAbxX
pzyEMpGlxh+rdCdJztwwvXXDGgF1sJyZXhLeiIB/WIXGcQRnCekPxJxHyvndhsIPvq7E3e4OkM4u
Ltszr5lhOrppikETFJLJIgk8M2+l3g93dJl1/TT0rypSUkTU8co0npXqwmj63E7OvIQpGpg4nAVD
fJ5vCM5YS3TuhRHu/GBZQdFpwJ378jpxORvhj+ToqxO5uHKLree+RnowL7Lm+fdVInrzyb73/SNM
CeRWbkRKNUrJLiGErxJKFVAI2bgAV567sQ74r2YIdI6b+/OLlkEm913gJnBA7qEjufhD0JS3EMUr
nGDNY+4FF47JM9/LZE6oM9uAnas6kytGhml7qeoAjypwM5Y2wB8tpSFdaoguXUf8+2+P0IuN3tAE
nQHAQqzcdg9BA1bU70/pzP3jxum6Bdpr2qY2+TZaWLWF2WSMC8oltzCJt4wK3J3Jew0R4SLh+NyX
AkrQIIMouqFNpxNm2BlpqAskFfjIqPZMQUOP0tA9/f61zpwS4JcyBwRMEM7eydfKtMEch5xlIYOQ
MAEVT6nxnxm3Qi7Vo3z5++XO3UWuplp0j4JrOzlFh6q3a0+1iGHzVh2FHht+RyQsXat6SJt9Y194
audoYdBpdC6GOkKHZfhzcShmmemNb3xNkuUIfK7X73nhZi3orJ1/ynE516LXJkShX1r34DckiQOP
V2RnAzIMzXVuene1/mqiLnAda66G+dIypGWY2BcO7HNPnPOajp56E0rhZCeqm7S2B02FJFPtMwJ2
SvxvNql3YeB97gF8u8pUoRWlThTaBVcZvWvJXEmeBzHjgbO/9+2FFK0r5/X3J/61sUy2N57A//te
hoAzvr2eUgvyKg1wJbxw7We3Q2jNqnYtuYciutOsJyVUFjDEKvtqyBgV6/g3RDex+/z7pzDOrfPv
n0L9+SmANGUogqwDF6WzOx7UBuV0NSxK/VaTI1BL/Pg1rBWNP10dz7IcIzT7zYsx7nKfjX5Z5MQv
jo9JdcjxxGrxg5Voe0SOLhGktTJr3aumfxr2VvIU4Z7Rm/LchW7nPQTWu6JshoBY5ugYc4R0ryNB
8EUN0GUsjJ5m2iXx3lMZeWEQxLVVKd8wbJqjZyWh5KHTHqz+PtDQuKfGX4CtTFxrqC6VKueWnykb
KlMM5qGyPtkIhs43Cito2UXH2858AQRjnD/KjwYJGu61b2gzpViN3v3QfNbqRom7+fwi7UM7U5eY
lCQwpR04Jvzi51Oy4jEOjDJHqYWPR2gwl25XLqhjaJ58XECD8cCbwfbEGTnq3q4QiBuIMeh8qW1t
ocfH+jyD3mg/Zi7zM0qpEQeL6mgAzYPAK1Y5G3h6dfBxkVWnnHu1vn/4yVZjjRSASdjQIRT1bJ+x
nwYgqV7CXJ8BZDdEe51PEUXSNeu9GZ1ry8a8hZF/aYHqWngPCPLd+CJr6wuLn7s2fQPhfoqeyhAE
vElNpcRSqBZ6SeRpdZ+aGIME+4AMpd8vcu4F+36RyaMze1kzLZf+yHf3zIgHB9LdCBAQb3X90CSX
KDVnbzZnCGRW1TBUY/I+60OU6GXI5STvzfU/xUSr0eSl3m1162NokwVl1dXv31AQAv5xG2E2q6al
U0dZk41MDzw5t8s+3qkYY9D9yeFz0AnQVbq0SZ/R8lFkwCJUVd2gH54+MXkY4jRR3XiXYzGNIYyO
PRJNJLi4ipl7/eiae1d9+/3rnSPBcFFL47hkfAuy8fPlG/IuV4tSZUoAKA9TuFYwxq3TuYfhiGQd
DV1fZzI9llMvsjpdMVgXbIE6uPn9c5xjKvz4HJPGdbQMmBl1mOAE14OQgJM8UWrhgfR3OFjJDE9m
9xn/KvM5fHWfh2N3VA/VkTFer7+ldHqgJiebgBv1sQBuk444o8qv+mv8p3lRnmPoFS/jwXux3zHK
iU/8QS1wak+2PBsBQkiIvG0f5HrmkjiJcdB7fNTfgUDAPzDh8vH5vlffcVM5XuJn6GL1/GN1fbv7
k5d0sIzE12I73mGglCOxrGbBQ2ksg2yBJ08Rz2wMb9qZhWQDvkOwknkuQETdUve2RJev6FWUZNm7
jxVGHP1NQy4d0b851lrRlX+0b7Dcc271+/6WzDTFW+fFDHqNal04Rc6+IlDB6C0Naq4p0TcrJc2M
/CDaFezZGKQZG4GM9N69ilHQ78vkq+D+xw37dq3JDVOSRAlC1Yp3YbWkmAvGpZzNPfLPqjmbAWJU
G1hUWxlXyk7OVsOhYHyWzEgBUP03jpQle4Sz9a2Z6axG80rCehs+Rb3gYNNvMBzKiY/HUya7UACf
vUOO5Vgw5U2hAvj5kskcWePgWdkubVY0KxxnQC/0K9S/v98fS7wm/7g/364kPsm3uqtB/VwbFWNH
GctKB3lMYpDroD6PAy7zzVtZ7jt5meQY3ijlTGAio8SEFldQS+0g6eyUGuPtdW1tRKms+UA20VHw
FyDsmcar5RyyEvW79Sb+r2XDiDIJ5pJdXXk2mlnnGDP+zRQ8y7qTCYMu4ohLkVhYHuzgeydB4CN2
0ZFp2bWZ3xcDkbodoxkLyz39VA976PgLwU6A14w8pgo/JbEBStky9fKbesTNMYUXlBmIMPtZI580
bEDL4r3xVjpvQLnVVWWTh/GFVXdO3QI28d/nN2lg1NgvG8OkDSzpA6E9hM19XxHZjgyvbZ4HBu6F
dlCqw8X+89zCwX9AZ+SnA1h8yX2/PU6tsatwHHicClEo2v1Xn+ZstH5/sQo7d5Jbsm7r4ji3rC8D
kO9XSvo6KloNFzTHmUPAzdER4aARMAvVMdm/JBgyzn4zRfAW+FNHVPpzoeZB1qlxoXHYvbRseBVK
ZWa2e49678G7rpWbgRwQLEeT/rEfaMuW8TsuaTtl/irCv0RWeS5mDW/kUqzelOUbv+TX3e3h8/ER
U6X7j88Au958T9avFC0rVIyXWpxzZStYmmxZjoz4/gvZ/nbHhszNvEiV413a3/TJsWmJ/wnuadlz
eKO6eudATcqKC53c2cbK0gWZj43W5Bc/71ukm3lVdFK8kxQ8u5jgfI7XCV7K0RIaM3XXQOLun1JE
jv6+s3xhYtOd5UvdhcrB0hkF/7ywESpBLVt2IMgmXRo/qBVKjGpbmPpHr9RL12kWMYP0VoL4MmDE
LOE2X0A8KfDMx2g5xPg7JBnhTumqWSdRSNXPFvWoo48zk0XmtMaV9yLJ/Twe92YLswuSqP2cVcc4
sOejUs7ZIbglYiM3wnEhk/nkVvNI/UwZvicKgtjYuq6DbQuVoNC6qyDCWy36pBOdjWTIWYU7p0+A
42OjOzENZAj0NaO9C3Tvwm7Py8m9+Oe9oqVClU3x/Q8HqszPldRlcZfjnTNcm7K5d5xN2c5zMnVQ
5VsBY9koIEnzdUjrnRI8xCAN8nBEqnydyUweeQ8MtEdP6JBmXYchWH9UAo51lv3I+NEbNmpwL0dY
NtbJxvDLXZ6Mt4KoVY7NVduS4OSaM08CTmgU9qlNWN2k4UmHvsETHMZ2Xobe0naLedjctSrp7ebW
e4yrWWovqhy+Gf5x8t286exZapaLnmzgvjNh/X909SoMBX0C+S6zTYssBy9Y9EgeQxUbRB9hiL9x
XBLMIQL9MSpprpJAUenE6clzyxUFFxI48xCP40zryUH2FYE8uxC2FPsmLoJlM9pLC9KMF8B4c4rt
gPmcrM7TRLmKyx3y83mjkGbg/7UU5Ulm/lKY0oXFfrYqFjZihmVZNgCqeMDf3m3Zh1DaWfCl1ew5
TY9Sp29iwXwyjm1xGn1YBtUqhRUFGE6D6RXv3XCp1FEtsQX+YxWx+6OyV7+czH5+iCFtY51XiXkj
HnEvx/917DYE8WH+zG+k8E6h0c7eHSgBeD5uLGgML/tk9gxHYEm0i780/wRYkGAVOMODBIs5XhQo
HA6eqNlDvxiW1Yxh+/y2wGYDth6zGCb77nPzYOzU5Xsw43/hrSAFiKE50la8b92nk7H8m8xbRvTt
dTZfnURAer/Gq5FBv/gR/ezu7WY3exBjdn2Gx9t8t3q4evBmq3p2gyz86nBDftUqWD1sWmGCbGDz
L5LgySl4fRPTd/9aFS7Dn/cfzx3GLYQMzd4wL4feehCBiY/+TJ3Nb5YcBTsOgHbpf8obfXEHUYcf
IxLFGcIxmhYzeYbeGILvSH4Qw3HYPsyjI6IKRP63CAEToeAxQ+RmLcK266uEG4fYjPtJ8LlgI4iA
b8HdcBYfz9fPnxj6F7Or93c4udwqc/5+hMvNf/DBcRPPj/ry2M0X1x8hTuZ4S5NNJ8MpwIsd5q3w
m8MV8tJCPXsI/XeNfGEr3xaq1o19qSNt38G5pQGHYckxEKZLBKURTrsaUtcLLf/5d4PZlo7YE8nn
tFKwrLKy5L6NdwMlZu18woBFcLhF6x/AuZNc9lt5XyH3N8n3xNjdIpAw+f+fa5gWsKAYdKKCkifd
YpM0nC+BFO16Qj85Z1XWP27L457GXJYXjDh/P/3OVoDfLzgpV2QtMZQ6KXACgddrfXbui4dZrv0w
jregSznRBuzYSXMBfLDPHiSYbQg/Bjj804GA38EE84Yy3lVlfhX2r6b+4tXWXKujue+8OuV9lT8j
YwipxM0Y1mZjzgojXafZG/+O9j2rvAe1ow7J3truiL60UY6Cl61b+YatLVDp05J8joT3GtANlGDm
JP5el1dqsjWMbB6Bmw+n3AwWTnSMOJwik5xshRiafquHJ0WDcmnOm/ytaxb6U/mp01x9avmNYdwr
LZ7cUjZXo1dIsxm8XdsnTCvfqtWTD9JeG8O1lpDb0d665X3kNzPbXA/yc1eOG0MoJzo8QkviLix7
Z3RruSGluwmZvzizKAyvlKqZ1bSavz/nL6xxuufasoJjI945cN4mCyuxnNA3oTHv9rFHZg+MS7lB
2gi3tSM/kpRGYBE41pBdg4AsOh22Dsxn7lSGNDFDzp1Sb4TitlonUUKP5WtR3ojjHFG+g/Sbrk8z
2bbJ8FDGL34lbh+Ym0MZQ5wfd+4C2QPU0PvE4ocyl6Gm03xtE2jFlZ+891KwRbYz2vnc9o5DjaG4
r21l3n7RkdXKZ1lbywtI4rlS/fs9max9kKq67k0z2NV46zuc4OrBdES7c1Hj+jXo/e32T4rMNrfK
Mu2YFLklPsj6Z+WXSwQlzGzSuiaXvp4lTBKlAEa3tHLlXe3GCybW9CuaitXfp6z2s1ylnCjvUyqK
1iXPCJJfpl/Yf85idd/vyaSj730JIbpKuyRJC6pfyUUDG14NGA9699UmMXuqkgvXPDe/N79fc9Lb
R22nMMrN4p0LCa062Z505WEX3fSE9ZoY7GeQrYB4HAub9uK97TWmGeRw5adQD3Am8280CivpVHIa
5v2/OYgAZcWbgzjZmIoiTCk19Yihj1Dm45UDKoMPQNRtWb6cRU4FInehFTq7LEGc6LwYM0O1+Fke
hSUmeo07xkJHl5b3RbRy27mnn/4dMGvTb0EhQT5PDf7zSiUDktCOBQas3gf9XjH24BNysa9LOI87
RkuafwEOPcdQQN/730tOEAfe9r6yHc71SF5VpHeTyAF9Ln9z0kUxXGFnXJuzgCwoxEPNpWvL52B2
G3MTBgeWhd/C5PuadlhlkcUYGmXaoTnpn8YrLKsX/VN7j4ul8Y7k+ej8aU7ZkWBLbxajbHsfTgW+
Iifj3SPztptBrTbem4f2CZ2d8ZT9cQ/qs3oYDvJr/96RH0a+MMRtrNMxLn+H6gbhjd/mJ2XHGiUc
3uXv/Aj+5+Oh9dLd2n/aB+N5eNLeynsg2xZJXfBavOJpfe++m+8E55JL8VS+dO/Dg/fHeoK9RiDf
q3Fo7jBOz08J5eARKcGxPph/UHzgPvfe3TaP+QkCOZMbrJObdzzM5Hf+1e9nytl1igKArdFCc6hO
7qaWOGVexLy2LY6p6R7+e5cc2TovsmjOQTj2twtN1owe+6NW5TnFQvJFifA+S6zcKmxnVv/qWswo
AAKQsDI4mOx/bdcbnZJRD0mKkA0QN7vMQdNB5zA7iuQLt/Dcgvx+tcktDJxUqgw02wIG6z/iaqUy
KUXth7H40an1C1c7u9F+v9zkRsZ9IMejmgIyc8yBT2I0N28GrHMyMcx2luI4V6iipIYDainsZDso
Usbw2gPjd1mwod5VUEYDDw5SfsHi76u+np6RjsoMTDdgDZja5NYbySgplcaYKBygP/c3o0PaUoDk
qNyX8sK61rRVQaZIeMRSw03kZUhb3/r7sb1wHp2FopBBgkIJC0rdmnyQQfak3ChjzqMw37htsRz1
6qqRt717EHoOEwQCZAIFDhEpRFWj/GIEygCJ6vT3N+z8J6Edsbgh2GNMSaQDOFxtGk60U0mUSf8q
T8MNPgVg7DGzKkfkFXpzpiKgQ3R8tLTh84UPcO7VcwyUGUxbLbqiyQKt9JL3ARs45qAbx9vpAyyh
6ihQbKie+tp+rV7HT7VaeNFBTRXgjAP3aQAezy61Z1+P/x/L49tHmSzePJB713B5M20SJ0nX09aK
uW6ttavvB3Wd4PHeXWnXFuKIg0ngQLiQoOz7j8NrDIhXrXpidvDfOnbhTBkedP0hHpYuBFwPusO+
R/aQI846OmSm9dtyXP1+H8++5zwowRthXU1dpPwiq1xwM2j0ZE0HNzoZDfmBxm4o9hQRDLF+v9w5
5gF1A3C3kILjdTIpN9NSK2ynNqJdOgKM9aRkB7D6OYWQb8LE/jDTDoDyKOnXJU1mHLszkr0raizJ
erQ4NSCelt5thnsczI9uNQwfUUBuz12grLw3epwIvmd5Fwx/f//cX0zNyTP+8bknb55fjrIqWX20
M4tnz911LfiIml6V+TJwDkwH+o6nBMGp9XjzL6z1M0v9x7UnS70wytJXEzXa0Xr2bHvIc3EuTMp7
npB1ic8sfthvX3SymJNc6u08GqNdpr/SvWrlYxqtC+s0JsmFTV8Tnd0/L2WpiuKoDFymA4lw0PPK
kLmnXXmV4g+YoED9E+jLiIR58L5o0dxryPufy8eunPWwdtJ9Xt0M8p1G1UALnixibRsS0wfiIn1I
WOWSFdHOSD8IXhJ9PhDlE154Xc7tezyL/37myfp1SlvuCnuIdoO8p0Gty5XQ2iO770koqvdCcUf9
rY4nLT+1Gjw2fuOim8o5bOTHp5isxrHVHC0rKXBqBmHqsEmcl5rvX8UPQp1dUi2WK924LZv1hdfg
zPT8x4UnS9FITRRzUGzY9p15i2Cc4YuNHxg8LtF7h9AVim1Kf32R9nNmowJ0A5RxqJNZL5N1GSm5
WTd6y8aBYr/fmylDePzcCBCiGzzSxF/4puqZxanDQYE9izn4PwjSTanlQ4vkm+EL6A8bkEAmUNDT
+/qpscW3Uvg4SCWYo34Qnn//5vrCzwMajAUSJT7fN5gx14baL+v6qwCDBBsQeOUulHBv7qTk066E
RU+Hpu3x98ueu8twb2X83Kmc8Vr8eVU8BcMuEOgXFr9NsB3o5INqD7ELSBFfILm48D6d29p0fLxU
jJN1Or3JQoaHJjUWFc2ugVRBBFu0pIBGvOo2q+4SR1U5t7V9v9hk8fpGa6SqVSHotPdYKwn4jRmQ
AIXAl4ByZYpMLh/RAzXVFgZQZx5jJ/yStptQ0n+/1Ze++mRB62mKYnmg5OWjCO+GAUSzQBy9cGoJ
nvOFM0T5qg2nu62YnaI2NS0bc5Kfj7bWhS4kp6J302Cdli8JuInSXTteddsW97W0ipxg0TXPwgAU
VhK6YSWVlz0sBvQ0S03NFs04rNXc4tjOMHGq5k6+z7IbI1M/4i5d1YjSsxjjJWhopfFQGAQ0RcrS
1rSNru7tQdm26Em86hOaAd+yM/qZANy6sbgqGnNuhQ48Bo0/r9Dz4uT5jtB+UVjs6nAiHftekbKN
oh1buV3ETDEpeccWWWJ5L/oDM//QxhvXkNc6r6Lo+filY5KahjGlSUmsQ1/UfXxB5DdaDKko7xoN
Q7zyvqusfZZcB85dbJhbH247yJ74LyXzuXbKXedjctpT6AOu1oayNDWIT8RDxtKyZWQmgEcPb+JM
cq4Mk1AeiZxBxZ/bZCN5zqlTT3aRbVJMh5Bfo4I2kzcamBSxUnqkKdW2DW4cRi4E26A3rnnwmm3u
7zHc441zaI9NhYBKrUc5RH4YthEeCiNhWJHhB5yDyhkUTG1mbMEvo+4kBgQjM0o/aeGgkGdl7KOO
ExXnaFld4eAgvBiMlH4l+VJYa4T1RO64KDtrXocn0VTBEqkN/SVJx4faZvzD8YagPJfxMCzleZRE
HHe6NGtba1lmS73eOGF7KrRoEWEn7I9ITcN45WqnpNiaEBO7oCeoDTd3DEjc6F80RF+EgP8s6sn+
0VdVrvsypTf7I8+V/QMGhbj3drMHhuuzVWXuMUh1CAVs94wQsWz9/TWmA+fFmb5YYABsX5YMEG9O
duqh81pXGekOjfjKXYV30YO9zR68dblpdwTm2ttyY2+9tbcmMXbnM1XbBmuMUcsnnMPMT3s77oqb
4bl8wiHqzmjm2U30kDzEd+2uedO3IiMTvdDfbluj2M5uyk25QVJmkqFrf6Z3UHf7HeLbXX6nMyze
edfKznzWdtpO+fojuPZJo2KWgUJ4SBfKrt90K2OtH4Z9SGjCur5LSC4gW4a/diuLv0bX0XVw3W8c
ZolvGAZ61+2m3XjX+V32kH+IX/ebgH9qbjKcD56UdbQpduENFkuk6YmAQMKeApLXjZhk5mrT7cjp
20UfzcZf++Qth+uOXylLaSX+mci9m+C126Tbmqywdo+3yTXpw+t8nfFzsidpZW1HgjaTu5Ik7GYz
EC0oflr/VtAt8IOcbXJnbaWVtPJezRf+yeUTpA/FXfWkk2QsrRo+W9HO3Nv4RlqNzzbhcbuBsSqX
x+03R1oLz6ojJn0r7/IH/9p4jvmE0lbdtTfx2r6yryoFbHeWb9Ot+JOOrJ+lW9xWViC66rV63RJI
oGO43x7UNXLNcsW4/t69hBCKhfzPRYalJyaETKenI0DbsSQpV2Dhgcfgms4GHbhk8UkhxNA3a0DF
Xe8p1yO25a+dFKOLODpZMdi4dvh9xZ+tgSHNMo/EDBGy9aRIiBDllq4CUsqLFfvLAjlQurTVVV+s
MvclwB05XeBf0Q5vunULCT+8ZMx5Di6yYPaBfYNEA4hNXrlIGscxrMDdOLks9whILKZnQEc4VleP
maAqYWsk3XGau/870KEiV7UvVxrmYRcL8nNnOUkgqgHbjcnr15DlW7EWNK5uO37wdUdopKks8B1H
21N1lzecc9sNXqR4IQEWY2IrSrhv15IgObVBxJbHGhCG1gyfv6jRSfP5+3M+eyHNAPcyFeqGqRJX
TzyMzRUmvgwXxEKj1I+qjerg93OpDDxXdrKE4V0gwqIVnDzP2m09/IPqSFhslgwklRX2CVa2TUJ6
OQZ/xiU54jmrXEhksgjXUriyOa2+iGeDQwUOYen6VVuq1CpYOWX9UnIAxjOhPOpxl8sfQmIBfM7c
lBCKsad4Il2puO8a6jZX3yQ9agMj2YomoQOvNCPYrtBWUsZRrhC3EIUTb8ecegXMkHSDOcsjqrM7
9znJ/lTIUNAK1AMO/8wVUzwMer2+lyR5YXoEFAOlGdj3CB+4zqpvB4/0xprATrx8fKfbWyQCWtZ1
Wd8PoKB+c29I2l40ZZWDHkMlOBc/ljfLU15073lo4FYYr5Hhz7tsb0QtziqYmjECEMghhUcPxwbD
W9rqtS8fJbeYZVF7R51geNqVhXxCjQgxRJplKiewh5aRgwMlVJWVjfB7IZ9nrmsrTll+vMv2o1jd
wsIFvYQxHFh74d5ScOIhjNroxtEcbMaM3tzC6klmrKhGMbZ32sqHGJvq/GjPnJdwxjvNWAAUzHKs
7EY3xFCb6DkoaQEWXPVV0RZwuFAHCSKUlq9F7IMbN7tGD+dJWM1GDbH/UMz1St+kOF21cnybq+pS
+N0USXyFV/eqk++brbAljxD9mLV7b9WXfGzPETigsgJXsmUh0Zy2OW3qur6Gib3wI2ezEk59ht7P
TBI1M/+TJYFbOHM08VQGyAGyuWF89/vbfE42YyMTVUUEANzW6Z7Z1YUZxo3HnqlHt453NKP6IS9k
aMj+QkZFImHo5zEnZ0MReh4bloGedEurPGTgLW1KeCSWQE3dzwRp4fcPp4nmY3K82YTcMVhUKLCs
KfvLJcLQySQ+nOJc5VV1JcjTrGv0R0GM5a5zIxYesozCz1YSImlf3ePYzQ4vXOkyqIgm/DpszwI8
Z/ytlytzFZJj9tEXT+itFiB3CzIPhEeZxb33SYTFnohhntrNjOb19y/zNV76x5cBCBEqfAfvy0lR
mjWZFWiBDVRBTeawhSWZdyXCAHj0ZQMBPlpmSrpp4rfAgGhpDBvLIA4qQfpA+R0sYz7i8Gg3f9Ta
n8dJt/YAkQTEUOCsX2TjHCS7Rcf0+8c+s93buCxb3EkoyQR2/jxXRqWO49IDUGc5stUXMNnpwnlV
VeP+9yudm6cIky5gFRSqmKgJYPDbERaklif5AQqYlqYk7gc8vOGCfWngj02PvSCwgwbjdGDP1Iwn
KhiJ/SlJF7qX3P8fnJ7OULpsUUpAscVwhBPh5+dxJc0vBwOAdZRELUE3LnA8igcvxJArn4MuXXSh
P9c2/Ljo5Mwbgqiu0FRHO2r+UJ13W99eoRRXlEXyJ9QxX1jEr9Z7UgF7Mp1dtuqiw5s920DQiY23
MZzn2hO6xZgUTH/VeStcjudlNQvf/Gwh1TPVmNfprG9XyD9bPZtV2jIftikBssNOzyG4rKneQnYB
bOguvM1nTnMbnrkIrbRkRjOT+rDUoiaMUnDdNpYR+28JhBRnh3iaxGWA61zMYTm3wUJMQ3oMg8jB
AWJyyUZKwkGKIRHJbn0lmCz+SMxjJJysU7i7BBM3X61v4ZLTrmu3VXIQDoJVNC7+xdpGiK+SssJ0
DD7Bz7XkBd3QBZYc7SRs02hJY+/GYX8Sar2KkQpnone0jGOFDQCnqNYa12KE6VZ4IPUX3rNzbzRA
HmYqikxm47Rn6LwgHwwDKJ/KGMk5swqgBzTg/wostRUHWatt40L8j4CWkUCsTO0ThgbcevaPIr62
cuxhjy2GoaOohJ1oaVUrau8Lt1s82OleCx0KlJRClayFKSVFlfTCLakcha2flGHOZup7AQA0AfRZ
/s6hISqbjLw7NRA0BH/e2B8XGSva+Q8iXOoZyzKgn2z6xKYpfi4hqR2FA59qX3sNbvs6vn9odaxm
ro2nPGWwh9GFZL+aDXM98xSm+95LNzDIdnC5NxZ4CaVaTNUkSquxjxeibBIWgBQnq6RJFlX9FkTq
WpRF4gjA8j+KhSerNBPr+febe25YB8GIOtkkaIFiebJFyXYUeFEc81hHFdNfLDOUBYS3AhaOF21C
/B1NBwO88qT56aL05HlvUTOHH1X7NEaPvvGqw/9IT7W0G7N4TnQQw7J+4Wp4FVv5ymjgozhHKz/U
VTJrLi0N7cyswiZGQSbe00T0Mk08qpo2zKQsihDE168uZktgY3I13IpgDDxVXaYUVVzOPIBXmyq0
iJ5BrmZjSOURjvNAlZeSEmBEEGx3sRQvzDp8ErrM3sOMcYzIalSsWRbOJUB5MQqQ209XweUVDenv
j+Fcv03inMPRBJUFC4nJcVknYw4FGO8UdmyBsgJ9+umhb2dFv6DqR4iiZEthZm609BPFB+WjBiR5
4VOcW+DQTkhnwZVJlAk/Nzb8WLvKtrRQpGEEQ0LWp4nAE9T+BkX0PM0/JXnD5kLhWhM0f4lwcG4v
++/VWYw/rz4MUl1WNqcl9GMaX8LeGFIjeLyI5509SjTMuzWNeB2VcuDnlWCpjJmVjDjVNPlSSygI
VsDTfvwkVychDtaMe3Gv27Fb+hpkP7LhvAud97kD9PtHmOwlQelGaeX24U4rt+ym7BJgw0QZON2B
fRT5w4VHe67+gU2ismKhn1G5/vzKTSsnOFFyelJYonmj+sv8Owuz8XgLayoN4SZfKBHOsTkJ05CZ
bQk+O+3xz0vaWu5VZGtHu5hqk8KgrZ4MQu2Kqyxkt7ka9ZzpwIWLnkFpflxzcjS3SlfEVW1Fu7x+
CWCPausqOuLSRgBhffX7LT27XCFKAgdTShOZ/vPraaMd9lnGpUL8I6GeQGUGISyPtv5vDkBByfzP
lSY3MoQn5FGJQA6AgpZ9YmpC0YEFmbipenVgpCQUAQ3bRqKbCML+D6f/2eXz7SNM7msCdSsJJL7s
gK229aYW87zdUvehEC6SkPxB8oQu7EZn7y9lnkqpJWysJpuRIZlOXzN02KGHE0AoejcOTvRqCUYr
vz/Kc1CR0P3951pfAQffupU68Qc7kNl6XMeAEE6k2TAumBzhxC175arnKO7YDGJoO7hDz62CSmvb
dSsxSyI+zkhL6swjM2voYiNC3Ko5Mp3QvL0wxS2+Ro5J8GwYOH03K09apfXfpFirera2mY/xAo4u
YzHrpIgxE4MkKB9aFq5gA/3+Rc9xXGzsFkDw4OKb1HM/F23squ4w2jrPcTiazlJqN0r+KkgNeOWT
o1Lh/jEeg2Zj/A9pZ9bcNpJ07V+ECGwEiFtsXEStlmRbNwi1bWEhdmIh8eu/p9TfO6Zgjmqm52Z6
ItTNQlVlZWVlnjynlhzMi97AJHDnkob0j+TEx5GLU28p6kTwVJXPFLupxbZq43UF9B174GNwk5Jg
kmWRL3lZU0PWh2w6Vcj5g9ep89rs4mYvGnkikkM4WBGKi86SZCuqRXIi+0shibngpakKnmrkGD/O
U9GiY5nry2xnA7tFhwAuXmuT1rsUPlDoQXO/2wemjAvqktsDNop4L12sBMqzKE6f4r1zOpXvD3t2
k5wxvogYgSyIFKVhyAabxSrLDDLjtGMnbXJHJpk0FWybVsAZqr6QUXabqFxVxlXZU8yNftZ5CSML
VaO8D7U8b5Bj0Z70NPJbeletmhTwD308vC7K06bK4VFATZraInnPg77u4BEoi+c6Q2ch+5WiXkGe
QGvLdVsY9K4sg8UhRl/juPkHp4QUFQLAYB9F3e/jHqp6PS2dkrASOQ9K91Dw6keSEr+ovlC1FRnJ
mnytiNktGf7+EtekwFqiN4qaCjeLsK8zV1Tqxt5oFTPbCe9OYllRnmKLFAVtmq3g8AHpjA9E8gul
j1EhYrm3YpQtX0jJWntJ1HDp+AgKE4QWgf3DNfbxW6Z8hMLTIColQuFTqPGj7krOhNp+W/wHgjoX
Tet8wJlpjad8tI4lk+cKdyur92tEgPPorVw0V1T8OwjS+Y6qXnLxGH40vatiwKzOW388rEvbWZvJ
cUs3kGAep4SPeyl5ruKIwXlABRhPvMNzQIRg/KegSKFvqLbxTax/B+wToUreoSyqy66Xi/Hm+bT+
sKeF0y1jpkVlb0/mT8hwgGpY8Gzx6marZitQVbr9A0TbMR8CkF2fG/TF+w3eNvF0hW8PDOjHjVTq
UW15fGSC1286TitBLKHr33IjEP/PRFKObLFSoUqemyHxxUlz3qVp2iJbC/CbUUMGynNV7eAVO76c
eB9wYN3jIvJ7yFwGjW4t0SfzC8hDD64bQpOQqE8AL5LTwtuO5SFMGEmjrg1cOYfJROcnS7p7REdR
GcviwEtAIGTCgB0SPAhM2ey6SaZ4uS8Tep5IjFjo2hDwiqRyPVHKcKvjFYg2CPZHGimgJgFkeWye
VDQ8kJSYUinQ69KdcP4xs1u3SKMmcRa8qwrk5RS4QOwwoYb6d/hNwqSi+7j+0sSya+HidQ8Kl0QV
CDcYL2YHuI/NvOgP7HvFdVCIh8bfXQyAoYjc6CgVbP1tuT2eJBZ38bpn4bkIbYqLf5RvezpW95VD
/ldbggii5gCSEnQbm497F6CWCBUKGZPVxWc07lpc+BCQIiT80c6zPupoBxT+o6m2ynAM9dHf1yFU
sX6ToNWsP+G/De4Rgy8SyjaiVKCU2bZGGPPzM3dx7VGoMEg4i3BrniVMakctF9Mp25UGVSpKcwqS
PYTvxJT1eNyBDOJhe1p2/kLbB+J7Ph//ErUE6kEk6wyUw5b2POPdFCm0d6hjiIBrT3JDP3U7CmLr
PDl6erNAq+YpZdSi/dXmJ89Mv+3RFhb+lg8c96e1oZ28sZm2ooJFTIHWxJJXRt1XgWrSK8Qp5/ba
nOI3JWtCERX3Q3tFaUOA6qj6iRWl358WVzJbXF370fHIC0dZtFIQeOEZmufHAPkpAdgvSZkt2/66
gifLsfY3ow3dG8tTHF8EpU5TvBnLN+GuYfn0BeGEZktec5eCmvPVmp0UZ1FVUw7tnXhtRI6xoh2N
uShpRMlyRYD++eZculihhME9WdTC1HmQmMRldExLbINlg7uTVwPxcNRfc7PTyiFPoV5yQBBJkSVG
ZYv2otm9OhiHxiqU9H28w2Rdww3BWSC9suifGDMZXkRBipj482leAjGjoIMB8kTVadMS63AWzJj6
HpRaIy4++0nLngY1XBx/kacXgrNU9ojDydIKrR/JuJeeq7/HJffwcdwJMP2A9XP2fgzmg9FuKtXr
7HAJl1G7xtvLawKX7AeMK+TU9pIFnsNDoHDJik7LYXyjEqCJusCw9yJyxMuMjuPe9oVoCt4PcCCp
8nLBGayqsAU8h3x8vLWhqJbmmC4uP5VakYOBcPcPqG+TDFCFTFm2q0EPiTe0CGPz+7+FpIkZRRGa
/mhFefh8/S91HFNogwSaLCJURPPWoaIeRurvNDeb4Kj7TAnhuFKfDCunpza9xpvsKXRRg6PNoT+A
ojx0IX3GojautzQ/WAMXtccR2XYOykqJu6821Yj6jdJJ7ql3ltx5cWHpQAfCt3JrzJkIj2l67PWe
LIMKVXizNdp6FSkEifiZ0biOjMB2rhzU5a1NTbPBMn/HwecohSlv3QG0ph9hWdBjRl4Z37ZPBWyi
cYEiUMc75zlpnz5f2IvpenwGlQaQ1BRwZ2GN6uz3hZ701EJSlcw66fi2vMsMGH/opeClGzLNMM6K
LaJTS8Api+NburfWbQ5XGBgWuE8Du5rcQ/oqWPRPCd1bzDKFwCMBxojpKs5hBdwq7m/6/s7JnV2q
FBLndzEcdkCfUz/kfsRBfDydVdXEiPxQPyMYoUICv9MiIs0NxjczhXi2w4eDWCEm2/v2/heRgrhA
JCt5IdftqNQOLEEJLR7sHz+isBPLhLV2j4lCzE4oAmVR6IBwEZ6YmJRXHsH4eIUEXFnkguZNiBIN
FDaUjO5hCvSR8KGLNoXKnexbJOYhOJk0Y6ODwInyZF0Wb00NH7BxrQ4rpe3CHCwRgf9oRRKI6gX3
82E2sxcGLShDlFjUY5fKXWzSLOhTChy0FcXY5vj8+dJduLxQHjcpAWJ/UN7PnSuCmMWYUUpve0Ey
VCEpxpsQehQiO97ndi+Z2yVvwoD4VbJGS5rSZ+EzSZrYWkQUOaHVH9N6k+gwVTSPtO1v+/oIOYB5
faBWVi/dUes9Jw3JHigLQCSvy+ylRiVmsuBtIdQxxh96Nr11ttDa2m/GQloafof5zPwJrLDkYkRG
GK6jPzai03Oj5oDyROJZEzbtkwX0O409sC5TQy0wvRUE2KQVQC25Rm9vrfotj1+gbbqxj3ck5Qwz
Wwt23aPxFqdvBxjQjjpEJMBATYCWlAK7CGUOnrOjf9R/qQnaP/FKoLIzBeSx9tTuMx5gjxEqcTa1
eN0Ore6ZZhrBEK4R1GG1PDen3lmXbB3gC1KVDnVH1X6K9d436txXysnvTKGCHsOLsbTLcKCGaST0
5KbQZrYv7fRT6El3K8uCSgoZryXkkGXuw7Qe9IDNNO3VxqNO2hjsm5ciP4WZD5zThcl+O6lP6XQP
D0WyfNtn3V1zKMIFio7VuNFjZCm0ww09Kn60f3KGZ+o/uABoVnjUC6zMaESuetRXe00XEtOJsqRD
qKJDCx3VwvIFyuR0WlzDlh90KDTS6pE9o94RVpCKiFJtpfXfhs7c6K3qiShE/DNC1dwA/8f1vESE
xOmyJ5V38AJMmkblUPBOtEBWgHLAuNJcVXRBRQhFLk7xTaLltw0yXa31s01+tVT8Fz3yOvWTVeQB
AMRVsVjcfX78LkFrMDFalVUDkKg1L3qe2rTsI2PkrINrBm3Gqw4CmoiuMDDg43Grg3g7UDkU0F08
aYo8Bx1cPH61jeRLLoSVFI7pKRVEihZc0x99aNSOi/aImCxeJ/dh9LK+OzdqmFVvFEOm45Nw3AvJ
hX0JRvZhzFmgPpHXHhvkdoXEA2UQxNMV9oKwKou+442yfe7DtKOkMBwAa0thMXnTqmccFCxOsLtB
qCQijlFI8TXXKQi9ffxCyYS9T80n2nkbVQsgzPz7zVJeZ9yW/LlvZBeQuOT+cBQABYHDwR0CLunj
2sWkMNUxY+2EpAM5rV/FcTWRlJfjYCUDzXI/WT6SaawqFmy6NqJrI/Ut0dJH8A/ZRlas9p3oSCJ3
iCmBSP3cRC7eFVyyiCLwAsVEPs5Sa1ttn6egRpRDIADG4OKwDYGKea+p5rLW1ov3IIAGkh3QWRNb
fBwvmia4f7uM5kUmI2JIaqlZIC5otGKloJhL7a1UNH4PN9vEdlha3cFkbacGbSySDZmt/TBPuhct
7OeMXqF9PtxpnekN+h4S9hehzbog/dDmLUCdeAWHYeCMN3b6eMgn0mjjGoYQYl+CY8LHU/KSTsVb
bNqIuaarQwlLdLzWVMWzRBFDQRBeps10KWtBwz3AJshmNBLRM2uBgcI4OI6SidjsXZy69QBp88rH
XkygclO2ojuTooIALP73tkKNk2wVO2fY7/Cbs8diUpv23lwMYJkAhlMSP6xOdFyLVioRnD3JX8WX
jPN8wJlxKsfItMoTA0K+SXaM+okrUiFJdxUTTKe3x+OOMgosB/DviiwFD8ey90euqPReNP1KAYOX
V/9sCWbmi2hTUbYZrh3pV4FSbJ8gaeqNa9YfD8bH4PbRaNqLHMjni/9vhgbaJZhIBcLu48mxR6Xf
OyND10Qt1aII6p5OoXrwKS8jpoGvVTdDSbddtm2bo7dEvOPzL1iIyc09Ij7iX18wu01gXBoXyQLP
LjSdE9vySIy5+PflCKklwDqBtXdQEeROGXDf7+3Jx4a006tqtaFIcR0XTwJfK9D5AnwHqHzV0992
WqDEPiFnQHcI6RVNSTwKrE56nRxGpGDACC5+JVodVsT5ZRW5lU0j4UGwARfVVa7evYOyjJRchbkG
8hspr+9iuak4ghQRSWT0xffYBDb0bhYcV6RaJatz6bo4X5zZtWcng96cbArwHA5ujOlwTyFIEHNJ
c1MXt+GdrZjoArzdzAaTrBpsYwRu150SvzOe/o7t962MfuayxZ0NNHOeY3E6malzeMf7CEkK8gHx
4YlrmhtCtEGyKzWskuO1wEV/bmsXV/Ns6JmXy52uqPuSoZcTvQAiNc7LzYHKHOzN5yNdupA0Orwh
NOYBA0rj47Eao7wdpgMj7UscJyLk78c4BScJs6OseHjRoZHopxEBcKoz170x0zrTB5XK7MixoeOE
FymZfpZTyyIhIixlkrhUZqEf8l8jLmZeQ9/3w3AauACRxfiuJSqZhSnoEJqGNeEEJhMKFypdHME2
8mieWvN8uRIs440KpRpNwsmrOFyfL/nFAPn8o2aOJEvwZekJlBEtoTnvBNhPgtNQkzOJvQK16nzq
EM3h8dXi8NU67AjuF8vDT7rpRKKBZ8nnHyTZljnGMjb3Yzd0VOc5u+I5JySqsbccjdoMDmVtA2Hy
5yNeqiLTZ6XCaI3CBoXbmYH3dD8veH6Uu0JX3wWacI0az6cKljk3V6nII2jL28XhWcC1spjuVf66
NLNbu0LJ51SEVe0vMhnE7+JpIHMA0swEczq/4qOmMsdhwEDTwxtxGW/wksIndI/VprYlJ08XLvGP
++RssMXHo5cpKQqJBrZZosrIQSe4BWxHrM2FyrEgC0lHscG02QtRFiretJjd57UOZHRZX/NwQnES
KJ54O0n2R5yLz75t5haKuDaP3chC7N+AzQtpEHrPzB4mwTuinVPdeIQZkjFFRuvPMe0l7Ka0MNJn
+nE9TLKnpwZYw05AYqHq9gFZ9ubKTq/b8TrXRZwhPJQC0XpGL1gPL9fnX3DR65q/P2CWG5lMI41P
Gh8g5DP1J9Ji5CHqCZTw/ecDXTxwCNoQxgJeAG70caa6OpzirmXnqWahLsM2w2kqoGrtNT308Hl8
PtylbiAQjguwEKRcoTOcTWxQ4qU2jaMQBLymM98uEySe9mOQqdUXMt9603oUex7Bh1vKrzFLV406
+SIaKem9RPpcXy1z5YtavixQTUTvtxhdJFJhPqXirmZBVyxCczi44CzDz7/8UpnWgZpH0LKKHtD5
+6xXSHQoifMODACDSupwmT6P2RMU+2MvcIRj/ywZ8qIZng05M/3IHNpk0aqAbyNSEuYv8mK8CjNb
VCaO/TO0AnVyjyumLSkbZQWpS+cOejfKogbZfpqbP1pG2Sx1xRiBuwuV+3JdI5XqBEkNBCMYo6eK
PvBMYhwL8ZPzY3c+5MwNaQ4g9VzlNirjCE3YF3NKYXYAdW6YV86gXtcFTz6Rv9Ihj6+sm30/+hay
QRY9mYcDxOKHKjCcZoXUq4d7iEfqJfYzSRBBzqxnK9sUTXKHI50Cx9EVuBwOecjlquFZtMR0R1gc
LdB1tlKumqhZp7S70kmMIxTOTxAZg44TcIwxAQ+jro62eX20ll6UKK4CBcTylGwmugeX4hlE5+Xn
9nCp0ds5X5+ZPQxxu6dpFrDVpAve43urXoYkaia430u6EQVARWT1ILxzTOUKoQISNhZZUDpdTwvU
IUrxMuzU1rUUbfX5t12MJEg8qwaZBKG7NwtvxjbS64UWZTuTd5fTr3KqJJDpurH6Ap4BogxaAq7J
Zoj3AI9C3qpHy/QFMEz+NjRntkveW1AFkTES5PWCJPKj7Q5Ozl1fd9Uji/KwVIIDtNQPqFzvbzr/
sO1hYc/XKWLfvdf5UEesSt217t9FkJTd4jtuEI3w2m93p+DbMey3LXzT6/yXCjl85GaB4j+P2+fC
716VbRWO7hD2b7ydllszoESLHP0SnfDD1RCyLwLF83wKmi3MKI7uJ99yf0CzPFpHu+4q+bJ/ibfF
ihKYOrodBKvL4Pj18FQEk9+4etADdnIdhOmn0IDnffSWKxP1+v2qXbfr7mu9Nr8U6Bc/Hwwvh5jm
TQ/VLqhqt9+ZP6Cg0H3t2Xgdd/vCayAA21lwOQyrBaLqyUO/ya4OaWAOrrWG1RhaDN/YSExCtgvi
7jnLUjjTvo5H+j8fp1B89tGlbubSiAYPvWQkYfhnjmO+3/PYOq9bzQbOUj3CRBm2m8ON5puvZlB5
d12Q3yBd8WzBtS8ZdHZH/zHoLHbe56p52HcYWeFOCKizy0SoofNtfIWXBmV6e+mpi6C4ywNJcDC/
iv4YWYRzZwu7T61M6RIWFvKfn3oQuz9AiWyiK0lsMH92/jHOLAxKB+O4XLQsa+ur3gHFhfpqk3rf
M7deSRPkEmN5vxvO5qQqXYTYRFM9Gu70DRI7t3On1RC07ptk28TifGYrs0vmqKH0fIK//xGWSZpK
TSb2gGJDAKfK9otkrNmF9scCzhy2UeSWnpuYyBDq2+PuuHvRdrDBuaYLZ9Hhce//lAwoOwjCZs9W
0T4YTm0lDFizY5MP/ZCn3JqoRcBF7nUB7B8xyhCWjI9FtqYzf5tnalx2TVs9duE3mvYDDVs5hAe/
dlsvDSVzlFnKzK30I7x3Y8FgpK7QwBCrGbmdF/vPkoEu7x45XpGSoKNkZinA4BYH+iqqxz5oXvev
3xzUSuih9dINXX+PqjvK3JjwGH+a5u8BZ7t3yE5LkP+1uLam8PTMVeLekZj/pgVvkqldXsPfI802
jLDHGbIFI6le4iGxAqWEW6AUYsimdNEy0LGh/rZQhf7cR4M0Nc51q5TiBFSv42sqDMNHXcEMdYaT
5cXnMJ6/D9zZcDOPZQ1gOBs1qx4R//Hb22k9uF9Vf1jtb6V3jvipPzbrbChhPWdHrd2rTZUiwsBm
5Y/lBiGENe8Zz3LNbweMI/ckWyZbyZk1xmS8tXzai5XUQoibgoP36+iZ304+fOWybbtoiWeTE37m
bHJdbx1oW2dyBmI/kz/sJveXfW+v0Lj5LwPH9y0DxP8eqGEm88DxlFd9A5q9fHyOH2Dzel4QkngZ
0YKFfI7deIdHc3eSLufs3fvHqLPLO3GUTuv1A6PqWyjstvsVGweNlWTTLhnJ+eRm5k/z+x4Ip1M+
XlmrclfvoBB020C5Bszmk+qTbdslGxHE3JSEUMaBxPjjtpHMWJpNl5TYpOqhcO0JdwVU9T3q+m95
XP5ew7PRZidAN/U+rxdF+Wj+alb17cHbEXre0pntXh2vU18SjbwbwvzAnU9udgAmZCVHLbbLR0Qh
74ARucn9cx/0QY3BbCdX3zQ/rB6WDvcoQsx18o/28my6szOhLMcyq3SrfKRs8kW5RfbXU1yK5S73
nOX2G1mUd+n6OZ/v7Dbo9GUaczOxvPeLH0D9XFQ7PeO62Nkr1S/82Jeeepn5zG4FswG30IsZ8m5e
86Rmdtytt8dA3HW2Lzkbl3zM+fxm93haVGNRHZhf76FshkOjwcDrOPQmmmGSsS7dd2djzWWq0DHa
dyflfWbDhs5EX8hzPbSexEYvRubn48zcykk/9clpZBxz5bgvRzcl6HotvZ+S6UiWbk6H24+DpY8T
S2fdQ1HEKf86hvbqVUHjSzKSbOHmHmUJ8ss+MKHOT+7azV/gfLaHje7KjF02o5kvAfuXV/GpKR+/
HXFbB+Kswd11XruSPttkM5q5kVNJB2szMKPWn0Jrq7kPA7eo7v6vezRzF1qnVksa+0reGTzgH6ks
uXfftUBH1lm2SRfPLTEWfZQm0t3v77jz21pv45PdauVj9DJuhaoeydDb5Bn2MjeVm4TwO3/44bPR
ZiZByXdIk+MC47vuA8dtPJj5d9E23zwe3R9c2q/AQYkTvH9iiWfDziwkaqxBWzaqcL+ngPIMcoBf
dfzgP4rCAar8azVnBkITQmooqiEu0XZ3K55O8arxl6jwjRIpjctX2tlQMxtJk8RICk0XS9n5Wgii
1u2weGWNVl9QhsUqvq7X1pfoi+GBUJOs6LuX+GwjZxcMRa20HCpOAmWVx+he5C3ysIYDLaBh3Y9c
3a38nRL8IM0eZjjLq2wDPN09bmwyOPXKvNp/kfqbi37gbEVmV9BQDooyZJgyMKQdBPbu3dFLHnCh
0uhFdmhm149dDnqXRWzzwn1pVvaD7U3o9kYkwkpPJooxl1P6O1T6Pa15kDsdcnvoHAZrfeWLsqbb
itjh1+GHca+Guhv7krMiOaL67Bo6LnunLu13E97fRKsGkc1u3RFR3ySrN82rUMV8c/7XQcWCn3mh
Zkz1sd9zQBMeQzBfhxUim9E6vzrdtgECEd7ywd5Yrfcsmaw4+J+Y8TzobVtr0qAcFWYMOySZo8I7
3dXBzdvIPpYr2bF5/73Pxps5oiqBjbFOOTb+szBSLeyD5UqpCNBg0vWsW/t6ZX2p3b0fJ7h6ZfUf
uCjZ/s78Blnv8mQn+A14Gm+c1jd8uIktTm9BvN8F/Q78Msi4PFA2/7Mpz7zGaWpo72iwrWwj0tHi
1fsLUuvwsOk8xV9KnNTFHOSZN56X500UyNOmYzjactARQurkPSqFXhmJxpsOZVOJOUk8kD7zCxl5
jNwQl2kTpNxtpK4Hd3FdPmcPmXv/+VgyDzwPS4cOQqb2wD52fnZnPtffu1s6gknVPVY3wyb5IZKT
zl9x8GMInNVyTbn5tDGvSqoOqEusYh95S3ReZeGEsJ5PDPydSursIMfwKzlqxZKb9weSy9HuYe9Z
j40fjFc/T9uf+1CyDJej5t/e8X2ZzgY8gSipoW0pH+MbnVzlQ7QeAvDzrsyY5u0Rczf8DlI9G4j3
cXcaFFwF7+Ot8+0l+/mIHLc3eGHxgFQNGecllNX5jXjvdGFPRkAaXVwMP8/mOvMeJ2NSa218P7rd
Bgpml8QDkgsEap/bluzgvKPDz+Y6HYv0cLTYxdZHTBhc4I1Jmu9JrGojiWOkGzjzR+hh2otlyVgD
PeHvJ/QOqfVvqivz9YbENGfOJ++TRh9HDufCTWBC3WjfeGTdOdeHyjW2mtwZyHZrFo5URWEexoTx
Rs8IXxSWEdnDu0z6WJAEI8bM6UBznqX9wAI+L1fRdvKdkKLOYlv8zIKfn9vFnDhifgZMMeUzu0jy
aVGlDgZY+9DDogH/yovr5kA4bQcHXw1PYe7+NXHq1dtiY3idN6xU4j1ELjb7G2u17gju+69vNU7x
+5vk4y7mb8+8vTkLXJIloOqkZ7173hP2N1FH0FYIYByDJJDGmuKofeLn/shNZ8dkXyTvgUO7cdxj
ePT/onDnD1siQb+7jsPPl/7fzI6m1wUsAyZanh+Xvq4gtSMPwSOXajBVEj92j56xdeDSl7nUywb1
eygx97NdzqA2XugZu1xQl0ZcPfJ/AOEkHrH9paz6c/mQ/B5r9mAyouaUm0c2jerr32FQHZzCY/Af
BD7ip/7cst9DzRyNPWSOkfXEmMYXijKBTbQHG+2N+hOcr7dNw/6qkmUmZLObuRwIt9JEc0ZxR0/+
S+zWwdETqVvZ5TRHUPz/g/l7bjNfUx5OdnqIuQX74OhDyObSq3UX7aJw8p7SsPkqVOCld704UJ8t
6Mzx1OnSOTh7Zhc9XT8mfryaVl2wdfwqkNj+5cP2r9m9XyFnBok8wQDDIDsHEdt9txMn2/S/IiVL
Hrz0fMloEjt5P4lnox336UGPIqalXKnb6yYQBWy6RtYqJF7e0QPJ4TsSdM6/uQR/z3D2/jEmCmq9
OYhIVSNpkF9Z7uubcvVTMjVhBp/s2PtT82xqPa2NS6tlagc8cp17J++xW/c1fuu4Tr39pg2wlzi0
N4Xslr98+f6e4MynRNEyd4olE1y4f1UvlbfgvqCnlFdzs659mbicsLzP5jnzKk5ZWlPXOPUNhLZu
3lyX6ffMT5MfenLwavrVkNKQrKzkLLwf0LOVPST6QddU5jcG3QYarlXi3538/ksqrSzLVnLmU+JR
N+tTy0WQPCrrDtsUSbuHOigSSuZyfIxsKWeepT0uU1K47zEntLpu4v0CynzTytZPNquZL0EaJe+m
BssceldfvShe9hdEJnfaveV+sXf6g2S7JB5lnlNptJ5QQbiu4612m75aJFgT3wkW1zuiQYEc+Yex
+78OwDytMiyHYzpqjEiD00oLyXu6xoouTneUXToSU3wHbJ+ZIkrmbWZYU/m4vBYoh8pr1yIFWVEz
lybCJBfcPH8SmXayiKr3WRH+7FfmewHttJK5D4lPnvd7x8iaIKHC8dJuy52IE3gpMN616SOxtiHF
GMShIgu5JDapz7wIXPaNTTf3e1Iq1HzFNckco44QKPeqT0oqkBjlhcU0IbyG8d1EnJGuArza2cYd
MqPfZ5NVYSKiQr9Z+jSAueqVNHi9YCEfBppFQk43ahqk6tVjypMhoWBOs8Q1vWdcptIg4UIw+WGs
mbs61tNepdFXTGq5iq9uQfsTBOkh7X7EXJIVvHCsPww2c1anRefYiRjMwvRR3Qigvrz60QVqGPE2
h3NE5rYu2OWHAWduq837tGl0BizcxtXW5IJDNbCA8H2tXw0qUGCCpWN+vnvanHVHN+Nj3yPrTTSU
ba4GP3V/ReueUEjqsy4u54KuYlDcMLzNkznLPo9SU1lUZGXb1J1801OfspA8pWuF2vP+p/yNfvEI
nI04i4P2nT3a+4ERac/dlRuRr/uR3Syk4LqLVnk2jjj6Z0ftlNbKwhLjmKvTmyifpO5dGzj3yUPr
3kuMUjanWejT6suxyw/s17e/lBvSYV+/RDeygOfS8xCpkd9bNfMde9MoE4jCBIpORyJPwL8g//t2
JDv0UzIfmVXMvMcpnpy4rJkPOfLrcnC/GWHjxdflV5CJiMGNibwmccETm3C8QuQlGpYR/vm4XUUT
daPSGQK/dAq6270XA2coNqqfB+JQS8EMF7fsbLyZedStETv8T0WcbISGT5UX9TuCq2fJUsrGmZmG
VjXlURXzAvKPx4/dOxXHeJJtGeD1PwNiWGRoNoeZEj60uaZCReTRjvZ78jK63t/Um9O2uKnooK8C
fUs+7BopMu90DRSZUmV+rcYuTC/+pLt2aD6XoUJJ0eD5n/rJVbdCctPTKA7sw9g/rbLV8rrfmvd9
AEDpS4E641V+Pa51QPIZEPl8Z1D56wPk4oPYb0PrfuSJanoZVCUvV1Yw0uzAxXrynNuX7BZOlF3t
vxRBus59rowFILIjNy9K74F5N7mdkGw0Waj6aunX6yMIM2hTXSN0XHWlrkDSFzxFd7yisMnhyqoJ
f+iwv6YL0U2/at9r/xguyXt34TG0v9Wmtwgn92Hy9j/zhyVFNa96cHTK0ulK3URcizGY5XQ3bY/b
jiXBKV0ZNyXOFuHFbaS56W75pfEt37obvsb3zf1Ey1/nJrcoPmlrJ6UEqfCfpyuh4NiE/c/yofL3
t/n9dA0tKqUm/o3X9tnedt5hZ98b2+pRR6zmwQjKe8XyVNSWfDOMDdd4jn8uPOWIpuXgHhFuRJiG
FgSJNV4wEiGqRV8rgvKa6syscVnVSgMcXgBQFrwrCAzC9sr2vp583T2t/0ns+GG4mctqFWdSk7gr
H6+bLdTc7q/vedA9/QPv+2GUmbfSyiZFGz0lBRPSv+FBxMH1VVOfltYwZcs3i3TyEa6RootFjHoM
J65lJYh8a9P43/tbcRYku3XBd3yY2CzWiVKwg4rDbsU315r7a/AGgRb6Bx7qwyizAEfnptSzQ/OO
rZk2dXh0d1bYbpP/zfb+CGqyelicWjvj/RcuAQGKro8j59HPbkQuUPacuBBCnc1KU8Xfz67/KEGP
HGoqAR+zVi/jSiCGLPfko1jqSrbpc6sADz4bKj3Ycbpgm1q/3JQ+7kYJGl4tEZjplNYcyXCfWwUU
Ix+Hy50WGiHzQCLp3nb/KqiiUyLydCkA5FLA8WEJZ86igSZhYVoMVABRKtanJ+0KILhHt++3Wmbq
su2aeQrbHKds32CEg4/aIDHhLxR6mdR/8FyRrd/MXbB24ymxmVYfFA9/0QRED/kO+Ipkm8ThnCWo
WD0gkUhaCK612bFadNVhcPZiRlyNKbkHc/NruFUC5WEgbnut6eBCEDeWp1Ivm+O/Bp5TRg6KVlWl
hdNtguq53hRc+8Nmcld2Syoi/SfV2fN5LmcHrYpyNTJU5mkLiIH/0AaL1ZMjbxe7bCG/pzU7ZZo2
aM7pwLYdiGeuX/4G0zsUn+4lGydM7ZONm3d3q3sn0vKyLx/VlX1bvQ4EH6Jja5Wh/PkFEdInJPgk
xHz/5qj9ntzsqJl2T4UvY8yO9pgJeAwmoqLJnAWy2Ylf+mx2s4NW4xUhDarFoRbzUm6sjSghiDTt
zxNhdvNVspyXj9vvqc2O25gpi7gW0M3RGwPwcg/CNZKBlgwjOW5zFjB16oxFqmH12WYMFLfdVW8l
Qn7PGqVSK4XFxreI0BTA/ERVluxuE8b32arObupF0S+L2GD/jrfRS/dNHPi9t4RulUa14OlNMleZ
hc5cS6zHWhSLKG7kblt6bVhw9Iw1JDOufZ/caB4NrDIHLdnGOatRYsZTvl+wvkTzzC7zyRHT8FpL
MdIihvpkKZ2ZPxlKQytPFks5euY2Wnqnwr8FCCFwL6+l24f2W79D9yWQXuMSBzNnA5y0ONWsEyej
9R3XCW8fhZ8euRmkYaRk/5zZDW6nTlMUDalOmo2DvzIf3d3wl+ixOq7s7RPSNrLNk5jnPOzPptSa
kEQX1TXd21+pT5QuoF/dWldokPkS65R4mHmOs9SnveMcmN0xHHbXFC7QWSajeiNqosrmn2Q6z++f
uRCPk6ZR3xn4l737YlxlPNV2T/vb2JdNS7aGs9i/h7BaawYOHW9RIn9I/910dfReiy/K5lmyhDJT
nLmTDO0OpZ04bIeg3vCQ9mnR9lEz5VkrBYPKxpo5E7u1YngkWD96ZjzbLbYKYxU7jQtBu5PM63Mn
8gebeG6WmtVa2OGJBqRHKq4C4ABgpJZt1ueTIs2DkzmL/qt632tKT7BQ7/SVCowKHuxA26r+F8lW
vRd1/r27gr/z40jF0E5xbWAWwgfnX5IfuX/ieMUrBchM6dI1zMNw5fjm10Pinq6kr4HPzdKavwbs
ejG1rbjPefqS1RBZs0XQ+09JYG9a2SUr2z9x9M+WdawbpZ9UlpW6U/gXKZq1aACiIvmPHBb8Omgk
OpalzanTdAQS4Am0ATyNlD5fNHI8NHyLFxUoB4lRWpcunLOxZgc7Q+DLaYulONhjsKRBQvfem+bN
H9pb4r6RVfLfJENe3LSzIWfnex+3x1hRaMRLdqJz/jHy9/S9iqJkKm/bEpvyh4WeDTY74NVyyhrR
bPL4rd20O91rtmTcYc3klW+RwZOVg96ZXz4Zb45aTeqpLJyeyZ22TZCtgLTfjm8Lg3ydRvkQWTbo
/gLIZm8cuAKCImzdHzDHfElCehHfxvBJVV1lp695Ga0ly37RK0DFqUOKqZqEpB/N19AnReuOtK3C
K0i8NH39+r3kAyB2+2f2+3ukuVdYpKOqVnStal9yShyiIhatDQgLRKvCSjKtixHT2bRm4cSURPVR
ObHBMIDcK7fL7dFXCdF+QQ5CgE8hU5Vlmy+hRxeC1PT/VnLmCHiItUAGaFwVICvooDifDnCPmpYi
mOZlJ1S2b7M3C3Ucg9aBsnwEqLr5i1iJ26nc6lcyX37RvZ3NSniKM/eW2NAIDwM9WdD9iG6bNTZC
guUOK6FH1v1uXo1cVaOrr6Xh9WWP8HtBZ06osY8p2jMYDKzbnkmghC9XiHlJBk9BE0ph7LKpzjxQ
n6inXP+/a+sRVDl7JxKmMtiacC5/OoPf85o5HzSEaiuNmNdhq3uPItd8s5f3ZElmY4m/n23cUc2z
o6OwcX+3NTfej1c4PeX8AZdd6b9mY80cSNvxUB8y8r/HsN7R/7rNw33w4xSaYbbOAuefZYAp9aAv
CTkyvGhzsygQWYTBHt+dBhmZ2R+CMiO7lvnsOfukABcudKFCoNoWkMX/R9p17biNRckvIsAcXu9l
lkhlqaUXooPEnDO/fot+WbttTAO7cHsGsN1Nkbwn16n6JYH02wPkhKiqgqnMcfJzYu5QM694931G
7pfX4fBTY/tfs6rfL/f3+5rTRuNwuQ2WpckHRwp9F2KQAuY+1Fx3A4GQJ69XRsWfwKj/ciU8VDOh
lSGuMPtvb1CDGIUQ9FmOPiND0ESCOIlZEBYn//8CacRN/u+lvsWAoWHVJhbyHJnZaDTnHQiHLDzR
8GudaQKLSn4IA/9yIZDh+CXyCk4S+dv1uEoNZi7G9VA0bBedQ9GgYdsn3q/jxp9e4b/gjNLvV/sW
dFhlWKqqxYPs0W3BluyKP1ov9GMo/ZfN/X6hb6EmmpYE7NXxejRbkqC57gw2lMcpmAAxmPz6IQb8
axXvj/v6FmukeAlaLV/fGuaHAcAeGZ6jiOtJVAF85sfV838F799v71vMmfNCEZUSz/HtbdiCJOHD
QU209QUjIe7hhwRIXF/Kd2+M/h703aGMzkKa/E8/uRR9JIwh5Lk7sJdVZwFAOAfjURMreSbWp7I9
s1tvWPMlA0rwGIzieW/iJ7/XWlJh9oo3PHiT1TscThRBibHvA13bM051YPTlHrTkR4TWvwII5D9E
cAwja4Mj/PMjywM4rIeQx0eGy5XBbfye7HOgcNaEqkSDz5xoeWYyMPxgXHr8sZD81+n77fLfUYSs
2BRjrnEZPH7n1L6gC5t1iY6zRn0xRDubME7/bzvGTf39liB3hzkERGEksOV9M61MSYN8mbgU+Vy3
FY3ZGHTVUz1ZwswscDG87pEpL+tO0qxPItiAjba0+PdU8MRJL77EXFd6iBAbUkxGvzv1T633x9BZ
OBopboatQ1YXAHGGyMQ8EhFSApdsF0pE+MB6mVfouZWYqVvt0eGwleO+2Ci+qBgy1l6hMXuMzLmk
tYcj4mOkQQW99T5Hk91pVL2XKHwVe6VnWfcyIIneAn6PV5XQAnFyIjfOgBwE5UqdU81pExS02Sx+
NVOZI9kVZ2o0BwiZXSAyiYYRhwXFxAjAMaEBubbyRa09icTDd5H7YEguTxoCBZEOxcRwi61hRW5j
xFFYXYI2tnJOrAp8Vum53xbkMzZy+tmXwK9wBvArsRkYrCXsVNw3UZzEiDYFeP0SS7iD43Egyju2
JGltjqTcBPgp4Rd3mGCTX9E2oy8eL/9TxNw3dvjPAMvO2j261LcZRctyV/bFMzU1N9cjIzgKQFFo
CWgBwe4H4n/Q7qHGYyFTSbYhQANudql3kZHR4lPRMy8ikDfS642md1aCHbePCneP/silAjGf/Oub
T1gIBrWI1VnjRwrQW70d35bDtMJXNhz9DL4WC8/yAOa/EuiZ5vCSkJDLeN+mQNZINOK+WwPFmAm4
nsHamSU4004457fkApJeW7snh86CmD3Qj7I3H8pNaHa0Pq8GBmoVJwFlFw6+vQAjWWUkPdfYtNLw
qCTANHkzB2wSSpA6v1lLSwjnYG1G6El+7a8LcBlohNiMHn40+gT0CQaLqBcC2hqBRKaSsC5rRZ5s
rDJQVAzJHBKoya58LQ5UKHTGzG+K3pmRBqvTnP+Lsf9heN9CjSJF/cDPS3pediBKH100BI4Q59Xr
rbqrXgsaVT81naXvEl5r5iWzGtIvGbQ8nPa9F9wnUyZGUAuAg4GoW7KftplsALgjA/Ei6KXFIOx5
szedaxdq9RFhE730OhW6OVCOtBiGNvcwJPGCLXVoz/Y099vCgmZvyhhC+wbd7A5zbyvrKfc5vhQB
ekZE2E3CUcHhhTUxpnrhIX62gyTP9MZb3KkKdfBof3G1Hjl4L5cso3Jt5qzVgMoSPC9Oa5dGQJML
v8ko9t4+J1PDHnOr88fZmj6Z0/CWOXDUEJDiXyLrNOduXwgGcxtTHTrE/SXGsUjAgQq5KcL4QFR6
kdm5aCXpOEjwHOuZwhqdFZnPxsCqUI/dRMWH/3Ibg18XNFQ0aGobaB15n6JxwBjxRUbpOxgqA4Zu
cOeRxc4vIv7oq3ymVmlBkABwH2yw2SkK8QHkSq2+HAsOPNFesG9s5TLkuEiwDy34n94sJJN9yzCy
VYEPGozUYXcMLSIygVdzXFdTUheky2BvqQh3WbO5yRC85tUA9QpVhSdAPZ4PmoYvaNrBPNk3NiZq
TLKj/IZyjovwj6B9bWbwDiyZt1MGh04YL7rGwKI92C+xIgMa2RDUyUA6AFArgeISnuZJ3MUxUTIj
urFOQcDnotIh1DPKuQyUUF78W+ooHsTATUg5/Vr0iAiMCBTV7kpPe1rcdcNLA8QLuRN4pqKPwl43
bECUPG4gPeaPO/QKzOiKLZHrcBXNyRKMdiCay4GvSXKwX6Tj3ixwh6pvoIPD97ROgdVjACp7MDBU
z9EW9q7krvuxy+4FebavyciAhoBEr6ovVv+GMtMYdcbdAvnRjUgZWYBn84+XfxsrxHI8Ne3sLi9Q
/ERo9Sn6bGsOqC2wcRubLBIO2YD+I3kPIT2Me6AlwBzFYfJGp3YAtzLXjzTrBZZdNNxhQFankTg9
PUHXaFOe4Ez5jWhHBuhakc9B8fwL8i8FfWfNEQAoBu6/M2fKfBYOYpIBeV0rNhMreB8VUsOVFUhv
YnCKJHbl71VcY6KT0dDQrPHz/HFdVoJzbJA4DiV8bUJfk/+qVrJYBK4ITeB5k9DeZd1m2wwkOmdb
9tBIVDrXm+HO7VJ8lMnCPiXg4MDSuZL5BhYrY8XgDUhFu3PlBJ58aLb5cdDBsYwlwYP66OFBOz/9
WnkAhwvUoo3X139nJP+qDv/wUd/8YpYpJdPyE1y9MZihnxMkJGCyjUzF6M3exGB8Nt/BxfwT0Tp0
XL+nQspKC4j+L3QYoP37PWEFoTBwNVDHOmso0iCYjusvnK4t+wXU+7ngNrKRtHbYEghWnZuCdNKu
g7mY2X5WdEX4GqRjCEpZQ75ydirT1Au2Ym/nVN5D6z5DqlvMn8FIMlO8KCIFS0LV6llk8YJZndjR
aT0NrdlHMW81X9auw0aoXat/NhxtGcRlWiFvAQP2VTNjV/GhdSiX5qLpyH1c4IxYve/Rvamu5TY8
l4HJ2vMRe6pbVrHk3SX+jM0YRMj+eM7WehdD+MrvOzpd2kUP/P6WSISCChEjZIl1B1q9sP7DYzEt
N6RiD1zhKYAGKG2/oDpQm6nZdqRnL6o/Yoo4vUBo3VD3UX70G+WOWanxFu/mDQ6nlcH9OrVE6g+o
JVefXE/qxAneoRs82/1Ha68sjxy81za5FFAm1oy6N6Mno0OGojjzJvzvQgefBWFuwpmQLOcjAp2v
FeiItCTITAgKh+DXPQ+3wGzvPPjWQlg2ogstEUAa3GYqG4yVZTferLe3EILWJBxIifxCopF3PeB6
HAot2PEbeLMP2RM0/gkNDMy0uwfizH8fbqh5/HDGvlUY6VhrYiMw3b4buO2YjY9lrL1Km/xqPOW1
YCxh+y71SE2G2oZ2DATvW3uCHp6SjhBIU0nLsaRRirekTbDY1ECLlxQF7JzBBkn8IbIPSN1BNaG6
QKFzHBG7+IxkDdiXBhoVl0I7cOUjWiYvjCGZzjcIju/pNDkIGFkFSe2KxkJt9BJhGzgjfrqx7RFZ
BdWC4d51vDELvRG2rFPPpTeP0LFrwckwIO8W3Lp/yMEr4xhrDJtVXFMXQ8ZqtdekBbSbYC4MdOsr
kD2bbVzpzIjsPHjxsIRgPAgC64WTl6vQOYXqX4UIM776hjXzIvW6EiuTqB7izhX7A9OjFmsLPYAy
eFrmmxCyCHGdW+UISudmodM8b/sk11XOrStGJpKyKvoGphRoVMrvkvzk45em5fpKDj4kiRngahPk
hV8CV/lcMKEVCq05PQpK2g4KAQcHZbirtIPyhCz3mzkdtx0j7YchAFGvhl70cFUQFOVTVilEg7if
UsyEaT5yINprvZ2AWq5x3pNrAkWkOYFwYXPoZQBTOJfLLRUZQmK0sRvFIlw+L1oy/xjkdleNL6h/
gONd5L1ADM4BBIj7kfTF+3r3QlDpZXqt4Zc7EepiEhBsMzi3p0M1fjEVpC8irt7Os6XgokEPGVNf
6sEMqACcjf8XgkaVQtEhHiCxiy3MsRvyHnDxRptFdBJQizAVhUKtKSvMg0XlCd3Isl5wPufnIMk0
5oRGV2roxUxC+Bm1XEZkiAMP42RG5Y4tOEOchW3Fc1StARQZwFYeuiGyrrCy1PahICR1AdLO2MAp
3+bI1TS2NcpQ2IcBY2ZsbXACeHqq2FiaYwwxBgErfAnrRZzg11xqzSkQ5Hmxgyy2Uc3gPSzBHA5p
IkNF2aUyhcsyxyxQaCDz/ihzDFWg9CTHMwrCvDKwb+DyXEKTUgJ+MhjtJs0cKZ1PsI40ms10OeST
z6k0SkYqNRByG5qdGHjdMFqjxm1LYbESDsJDEVjSmWgN0kWYukPf6bUEJGGLFVheAkgcCt3lextx
JAxlI+5AtFwtJjdBsVIdzVG61EiN4mcFl1PVFwjH8ep7nV+mUtYTSdRZzdMKX00vseJ1IrKPCOlx
01sjHxjYk3NTCNbmxaPAAQZWQJ/HqxgnJiIojtl8qFJuExedwYE2QayOi7JgaWn6GFHLSRcN9WEw
f1b1s1EzC/T82MDQ8xpsaWpNel6j0HDK2dqVw+UojShKkRkuVi1cxiU9dSzInOfSFsTBjPnIqjR4
hjWQQZJGSZwB+6pCtBMW9awMLWHV0K+jmQx5DbNAHt4HUFOCkmqcI8BApW5yy+QDjo6ELfLlWNRc
QQHiDrA+nLFaBWadAbKJzbFfHM9mIAPjKKNIhjJ3PqGcU2JLKrx0fYZsvU3UhSwo1FMoQBa1K/Vo
MvfIIgsyFZ2f5YrVCzIpNa9ojqvlii6XdYZYgMYymjelUtn1cyg5CiV5kbvGHIIu7gFMCfqScbqQ
zxRKw3Jd6GGOjhWD4lSADgTkVWHgwggvV2P+prS0CbrtnB+xrk9XJ6HgX81DSwNu9uEmham024nm
q7Qp3kRf5ITp3husd+G6knKQQ8T2piMNiissjqDM8Pms94MoMGfmBbOuY/ANjOkur4tNDxWOJDsF
IfomgUYEaUD+4pTp4jB8auZcsG+5yoJmxdhTNruwuXQTRWR0yJtTNiFhAmtPIW+EfoComJ0wv+ds
f4UYR0+YrPgUp1eFx7KEr7ZfoI7LwbwPLb5R5RB3oL3BcHrUq4RLWjcLJWMqttFwBoEArdJriTwX
bwJrWLdpYk0l/lLDGnqLvCEkCqlyhC0cHnb5YCoI2gfYEon3fc09kwgiDQtErmVQR0HZu4jlrRIP
9iqDXfWPVFRIAE8E7b8h6qyyF+/Q1k2USIf8j9byeKJHtnHn9rYsfIyPaKsF0L15qcOUJsjbtlHt
JHipUnztixmpRGWIEYHoJ12NAxeEH9SLVM80oIgCnNMQoDdhNAQEKUSuOhhNTo42U0nZZXCY9Kpq
qhnUbofIEcIkiqZxouExFRk0YS4NDucQBbqqxp5d9laH87t0j56DiBmvIERpx2pIIV4dXYppdqcs
0Jl6xm8wZmhI7nrui1HBHb2oOmlU5sIkDUlTE8oe+NKS8CVVi1vPw2FmF6dIOHvKGr2tebtvsNbK
CKw9DjFSjYRKi0DH/AEVjl5AB6DlYKoX7Tlz3CppP0LMzV49QJtOJw2GJi2jLuGRrx9Yy1NzYEcd
4e0sF53Hh4RnOzIqWIiB0sOis2r6jGTmXrS9MbIowFNkz3VwqQeN4rCpohnJmisroOmKkvc4WWw0
W+8jUgiVi/V65vYCx+/lCFJ+CCdt8yFCGRdquoSZktfC2CmMd8ri53/nZH/3qdflFCgnylAdkhBV
vvWpQbeejXPOjOcaW1OswbrzS1Q2Sfo++xFPp8JZQAXb7xs0KkejfCosRRqZo0PW06PbRHQQzqED
1KdyyOzcZBAwIltGKEeQKu1hcvtbasos8E3Qec4j3BtNekBEf+jkcr8oYv7ot6/3wfESCwUxFfTm
34YJRVTGDTpO43lJLlnjZB0yYMUeS38yObDB3Th7nt1sOUKMUULXgkDPDUbMMoQVCM8QxC0poAN0
xxioyzhqtsnR3OsOzY6zGwad19Had+jNoVVyDpzwkAhGBzeJlwccL8bXkAqhsq6CIJJ/61BdouZX
Lt2vYoP9avzkMPCmttecMoA2JQFbWGFsKTrbKVaj1B2PmmTGtVMilNa8jVpCUgctCkhAehNwyvZl
MEpOH3cIizx+9uUamz6kUOTHjC2ByZPNCTkKOBlgF1R6Rx8H0cqZ/MKFgF+NcGOnJ/kj63XVZK5Q
4IZCMCQpiY90LaT17i15llihH2kOxRUUBGiPvv33MfsbxYDXI3MCiEVUSK1z3/m+ljiU+KYJAmxS
LOYAHjd7scc71DEzu9wx9x87+98VjCRlvSAEpyXscaqK+p08jpNmQW05aVw5EMFa5HB2SNZ2e3+U
rTG3mNMMqdLODHkrXjNcdGbwpIAGD9Evs9ZOdXGBJs2W775UBG/0361oKyKKuUukT1sF6jO8LmKn
nNvH3I6LjKW34tIYzh0GSzOUf9B+k2kwuUJvdh8NbwSOUuryndF0mfk8alS8T6oZlnRiaQJh48rC
IdTAQvShqBi8talesTrUZBmWFKekwUbBKWJJHeqoY8Pl1jqzXrZ6lOkVBJYUqmECYKDJb6ESoKp0
67QelRGZUopDm+kj9sNTekepEh84Mk+0jm4Qcp+f7GA853uV0COMIkAp6AnRVu2PrFET3EjVWuVk
oxVaqERVjQEWw2M0BD1kUKGOx3BxeUil08d4FDbB4HQBnSG95Mh3VvTx05LSCUargsnvxC9MGV5x
SXxNQV8r22Q6RyQ/3y5GANlvxG2ZNFfJivcy2uSNhQmFdJ3ciYTPxZ3RCApPOWB+yBBENGFQPG/q
LxQT9anyVIDjqLitWjJ+Ifbxm443p2yj2lj6Y5xpdLLMQmMfePToUIw0TlFymImC1NzIahQ4Fo7f
TXNUwZ4s9RMDj2nQ2Y9FJPItya+niQHpKnYRekdB9ydz+saA9F5kq2blL2h3mOpmlZgnwTHFTjcI
Uh4tkvWSpieJIfMxuAwVpJcgFGokCOBfkaf0Tu+i+ISHUtbeOro5LUXBKDm1Iaa2Cr3XCS2sLzDP
2oUnd0TCjAULaT4jknY/Fbq6eblwFdp+YT5xBxiFoBgmXGdCVGRujdnJF30ll8IP3c6IpbOVslte
cUfBqJ6JN266C4vf2jMC9oCWO/T/bkjbTfxMtadIpWPNWa5uzRL71Yj4nDRy4dirCVJKYNIEqj+h
MvZraz27aHYVk0MsOsFRbn9w6r824v/06TKngJ4LWt9AJ2IuiXbCb1AJiOvMYVh3mEd3YBL5KiNs
ldGyAFPacA9nV8k8RCatsYZwy+UeKsV+QrvlPHMPTrLY2G/4uyw9hdxHZd+FB7a6D9N7z7wj2vED
+OIjeMHx8IOn+2ukiDEDRLw1jVOwW42Q+ueHjtRarcpZTsDqtuJEF+i+HLvbJ7R6Gq9BkzMwAiP5
aanlL1TOt4t+axvGWQ7KeFVIzsW2hw6xzvnqjjMiUp/E4w/3989LiRLE6KB6LPLiN5wMqrWFqTo+
QUs1AID5V19Sd3OTc/6fF/qWmYDHrAmzARfq9HWpKjAr44Ym+eYn9MhfsID12f12Q9+aUnlWAK6j
4TrhO8qhDc+htcz+8NT49QV8O8q/X+S7LlYhNahyhEE86573EKnpnKPTcQ/2H8Og7gkgevPL/glq
9Ms+/ryoyissv8IQWAkx8BsCJ0DmrCiLxmO6vfFMB8MUS3WOHbHoxbY13Q7o109gFeUfTxO8AjzL
y/gl8N8n6kw4zYUCtdwdW2OsWFKG306DF1enOAVRdeFL06ljzG7NY56tRgPMegT5mAe+KpMwKmiL
EUmq0Bly3VVwRx+DTa55p0+hh2RTi8ypsFHLzeMmR3Faik8F/idpr2F2Z1IUZYyXSQRCoAFGxgXa
BvhLuFnBfvTCPdV8FGlceAzhC2Mnrj8HtJQwbmPGgyaeMgHFsc4ZqmqL00nE9AEyD4EXC3qBplyy
ndF+hYYayfJDU1sa60rBDQLjVCppOf8kz8n9jfpZERjAQwCdwLIyGvJ/+hFuFEchB8PeTvQUjWCq
GHjoDyJlxZSyIeWrjyhAJbVKSxDchIT7gl9MeEh2Jatkb9fTkHVEdA8weUT+m5noT80xnfAvztBY
ROcUqcWa9aIqwv57qaOCw5iOF0iGR1CY0GlEtiF3NH+bDup5ho4eWjKJLt7FrxTKdQWtJSospH7D
mE4+hWcZT2ckLYAUCY0+8nhTJobA27PgR4LdoxCAJiiqzHsZYcaO+0AXNHs0br3vneXRPAEUSB7Z
JcW0CdWhTCETd0kkPYlsLXQD2WUzDxwJg6kBbVjqOYoz9N4xuRvsDszALcF06Qf/83ezen0BGsxm
LSd49VtFITCgbVU4QGF7bEHucrDfxEZoaHRvvGNYpV8aMEq//+SMfoWHP20WV1UVlv2lb8J9d69y
12VJEwBfKZ1wwlBbaCvmgs7m3XAr679vEeCnv90Sz0qSwnMwWfAkfYNEdVmeROrQMmf2cC0xvH6Y
il3T/BBj8Qb8TLKZ7D3eDQ5vKYkjqh/S0+uAnhJ4cjY9sAcdhgZ2e8IOnJVdDoeUhK83rwOl1Ft6
veqHHjNDjJSdr1d1sfHNZPOmWg/V5cCqIrxh5E+v+Qy3p3oRGP51CYDIEnxeyF5AeO+XZN2ozWeQ
XaA0pfJicyDQ5QYCYo04pjj7RH5X7EHQlc6ApKRIm71iRlSeMIqlTv50jpHgoHOOuZL3lI7zrjW3
ITDyXqvfMNZNqXLM6fDxfCoGf0ITcS0IhVlX/Ml2kB0Xu9zSjiEmViUND88FpOakfuIPitvzOd2O
4z32xP0+MBUsXeH0k9WTM/eTOzqsagefwI/64VdF3l3t+s4Zd/YNUALo//hG4vuu+wr1+naApUJQ
gLV9l1DtsK0MeLmM3LSG+IxbkW2UY7psdFdAhvXpgenHRNFwJsVEqgcMjkEZZzQyZp6jfag36Kbw
xy+btfFXut9ktts7UAKCMiXRLB8gH0w4zFfhZUDGf/2whf0rhH07uSDlg4g71IRV+Kxv9jLWXDdI
OFFnLjSymMhoTmVwPDTZMx8zsnbsH5V6X5qsvF1YmipXTNhKgUqyXrAW3M0gmsygSxVF225KbAbY
me0vkMvaa8F4asGwrCKdBndvtI2pKhTtSEEgVaIvkOQB1QEGLzLODmUGmqM1mlCBp/9tMWtP5G+T
EXgYDSfDXjAu/Z7foR9cCTGWuDpzNLJzsucAxOIhQQTE2ENCGQ0N0tjXThKnL28paAneg4d2StEp
oupltthDeGUP07hp5zX9Vw/CKdoKZ+3MP2bUnag8HeasBkAA8R8DOID0aQfFoR3cuPjS3mQ6WqsX
wjYXcAxv5RHzFlvapEaBamqL9rwlbLIdlHRvYq/ziF+PWiTqPtpFu+QEUAsEJBAk98GX4sv3aQHw
IcLyLBDwz/xRPiqzdssjH1P0yplP2BJi80bbhD4+lyM5ozsA2BT6II3B12oYDJ1u+Mkgmon9+qO3
Jb22Z3ekvLsCVVvKbdBhwx6kbF038OVUARmK7OZH9R2f2UbBi4V5+SCd1BXSoBdbxRz0nm4iK7IY
hIVTsU39GY8WtfUztyZyBgiFaiCsM8+7nZPpiVlsWbf2wwN/Bz/rGToHRu6mNotViQmrugA8Y1YK
MMmEjg8oxczBXLEG0QVYjVWXCnw9VgQ0wik6i+6wBV/OMfWwUUZ2byg07ARcxGh2gXhE1VXneUzx
UYIDRli4vcpsrUwXjQdSfMAuMMqCWk54ZDYaUCvXwhm2AqbJn3BU2tvi9B60kI20pTjKPP4Rs+F2
IpoQ6ZG9jgDGxBZAOY6MjYt9eez2o7U4eHIIOMNmuGl+ZAZQkOy95lz7izP7tYtXha1I4G3sZsMc
A73a8Pt97uXQmIj22RkDdguTu1BYvzAYrj+ZRwBAyvsSEi0n3QdebfpkjGbDHWOrwSWAHPGkR+g0
r+LF78AUuVW32UbwABdqiPAoP6ejOlqiRNHwQqtCRehlCZoKGb5wqmCAqhGGlPtAQgd0APMhAWFe
bxkg46BUdGOOzS27sYHNKGZRunnoSoLTMvY8OFlsohUCnJI8kno8q6LfSVaimUlthKj/U1LWBMCB
qaX4Qqe25c1SplMHRJO6F/dqRdROL0q7wzgGgxG0wEj+6LA8IgLDDAxmAB0rUY9HG2go7sbdINNs
owGEnnTuMQAmgT5VJRkg/6Mp4LNXJCuoDA062ZzB1a6AwkhfqY1wLBYMsgiLbV6gPTFFmXQIPiDN
bVpnUW2N8YbF7HOXfW9bIhpTYoaDziONPWk3aStWG24xw8zJS6sGdjQg0rTBwjXsGJgKjXGXRg8O
KP6bSFcRAmsfxgDEcGgHaMeDfilGk5won0VkjKldYoDbEO6tAYeRioklxSlGiISdaisaTD7AtcBT
jnQKccTnws/EY5C4CKZCZ7EBBpnGte4vyoC5hLkMmwUdBH8+AD04N0RTnArpo0rVBwfu2kYjCkeA
EwQAih306nM+Vp/gh6Kwa/SWwkMMrirZjX0m3jKyrc4UIs48qGjB56C6swcwLBpPTOFwGABhmX23
3KRbgQtC5/6MX1ABA1+Bi6mO0YGuZsW0djb0SrY5Tjheuj6ZpYG2BjgNYq/44B0MW4GDUAFhhbA1
WuREFiD5Tuav1gTTFGL4asS7ZQMDPcEVgkMQdwBPOyk1rQZ7XtHt6SGGYOkHhkzq+r1LdQJ2Ih0J
+mK7ebfnv/BzhgBzUzJtANo9CR/wQZthK0OjutkGB+GNgSZEfZxOpZseYAc4pMMGrS+dPRUwZemY
XpBUhxMNGBKduo3ssPvlmGsYd1BcUHQ6mzG6D+0o3ztb8tWtYgg+72gX7sBcFE+E1JF6DgeDdQDH
NScXlJJolvr1Ntipu8iPfDSQjrMD4ixzvnMBZKfdobk1AM8xgAeDOguOH1aj7kHthmUPSAdhyhbi
DUKfFTEZXeNB11by2cXFUNBETPbHe0cSNLBYAjMPPRBxAV6zWOW2ugI6s03vjVsdpktHeb0FbA2C
zle1o/1dRs1QW/jOpbDxXyGh42y1iPggArI1o7KjD8ljPECXTc5I75mNAdOExoFiAEl8WwNSRYKv
+c46+ZbxOKuCLGPuKA0JSjQeMS9AMbJhkcedUcChTDjVHrCYRmOM5mDUOA680+D5LrUlDrbIrHY+
XhSW8CVsr4TcPN5M6OIYygk8nwoohdfhFS0Wf8q3PXCH1Ybd44MnH+w9MiGgWBBpw9nJjjlqfvlc
bvAo7QWDZwt5ZWtNtopDn5iDXQGvHTiphZsHrUBuKYZkMI8MqMot8kEcYKA2P2/NCwnYUvnDlXtl
9aeUW8hxUmTbgAze12ew9mzhlkHSxOmFDrEp+ql5zXsdrN05u7YVZ7YLoKYlN9il46a/kzFZC62i
1CPOiBM9MItX9K4d+k/tUrygwaDHOcVFMRi9ptvklW4txg/0Ev1DQDQnAvQDxS4xBtUgou9eK6v/
i3/DfPIQb6Nbh5eDDTzUf7tSB1kJcIrAUrwFxL9gnmoOwCBCYeaKnd2IAjE1ZnBZlHkvbNWJ4eo3
AIjiPDabWheseCvBDFPr2YGqRsJRWkV5Fgs7D15/WYN5bI9GapscnqnKbwO0H2lxyE9oL2JbFdwl
4CUsXs2rzGhYkvxtQdaNkzAOB9yDLzqhJeowqAwvYqgMJDUVFqWLzTA7NQMbFMHzAEmtTXVTHQ1P
YMI2Q2VK2C9gvZrWl9hDPJS8vgaEh7DIscH5jGWLDhNvoFbRRNtWdmBmKKGv7Cf72b5lL4wfr/go
/X3ELye5Rb3JA9XTAchlM6m3Rkf0mg3YtZOjAAYA4Et7/x/CzmTHcWxp0u/S6yYgzuSiN5xEzfMQ
2hAxSeIocZTIp/8/ZgPdmcpEReEiUbciUhTJc/y4m5uZB344TfYSmspxPDXf2+XjLQMrfxNTC0aA
skwO/Bu7QKJp9cFr4kQlnvCnCXr4oU5SCKo0SL9l3/yoZ+aB/1wP1amQ2sFZZd1Axl1mzq88sE/Z
YjeFpnbx4matqq60VzOr2Rjvxdvdq7bpOnqTcVQbdHaZWLK0b2Q7TSxOkmxUTRmgu4z9ahkdpV08
CSccfkY2pIuGFGIfa0TRZKpuahvDI4h0qzZxCnoCBfn2RKKDMCexUua5Ly4bCr9t/IFOBcAi/4h2
cmQFbu4rK42G8wzrGLsdayvmpm+l9/LiBbozUALPOOfzYqt7wmHwXe6qA6wJzNS/nx8qpgLIDE/3
3M15FKdyyDaHZ3gZpwRyTpYRNCM1cOpvjnz5o/1uGbT9xUlMwdhTc74C4oRhc4Z3jZV2VvElvfOf
LjAst8mbtE/5TVrlCHOqX5kbjPBq+Rw9p/V7OmeDEwwlKLMFCzv6qCa3GeeU1zvFKgv2cjhqxgS8
qZq613dIu3SXk4zCDH51d0YaHG+vfv51n9+2T/o1cPSwYTRs9Vztr/NfG7Abm6d7S4x2K5rbU4Nu
/IiwNLoJljwrjx2N46GZuPwJl0RjWWY+zZSSrEwa3ZQlOJY+T2fNQXsLttIS/IZF3N3dLhvR4qlo
MN18kWEmCD0W6fixqzbXI4yItTiNvpSzfhRaL1z33sXRYnDzCMkxOiw/HNc7+UPaae8mcQIQwnCY
mu5XI9bPtBs1y3KlTuWpsm9G0Rv53uAJ5dqqYEzadMQyw9fEYW3YCkmNMUxKtxbHt86/QJTnCX2W
e/Ar8zh4T9c3WKXvdODIcIopDaXSrRx1Ee6vkKLOJNTwvFirgzNlR7Kt99cv3uHgHVSYecj30W0v
Hh8uNAx0FGNMK+8j9Vjug2HoZ07sij5p3pw00jzE+fIhrTIZo8vONY+6MhUK50IambkkZoyVJYEv
HzuBylwdgNyPUzQRxWf7XJAfJe1SKMbKrJT86rqTTlfBEzMv/CAVg8ka6nZ5oso1KdGxztnF4+Kt
nZkfgmGZExGPTeJuuEY0INKhih2yTLWhPKIdNwkh1pe5laNvotjYFYfqANQWyI5aWuWbsZXn9Scd
3cfFuVxcMffu4WiwKYhbbkFsMx3hvSZmAeat4YG+6VA5mION9yZp7+gBzXrS+OHMdKWlsiU3udrZ
RBqpbjUmHX9TMltaxkPTpR0Ssvgj/3oW59Ghhh5tOkHmBaMOL86E2rGbJFBvL6ApIbx9dXhdX/3r
JPc29yEx2y23Opp7ZGIQ5rB//xgsGw4ZCWqWHV5czD71mTxTZy3tchRxB2NJ3rgq7x5Pi7rUuXra
spiw2pND4SvL5yHEZ5Tq1CPAw7iPLy6FzJNNEo9aBD8qXP3reHAQRsVM8g1fBCLJ4ex+FgmH2v29
2QdHvbM1r5q303SZbnU8fB9OxVhBPFlxRWgtpDxncxW9PwAUCk8cDG8XNz/2m8q0KJVa6tfYy0mf
c+fxaZ4a1ZI2vTIqRzFF7YF12I2CsvMGY1y4429Ct74OZxeqQdmjvEM6BWSKcGJGRl2eC7hcZKuL
K8b45ngC78a9vZNIDgU/mt0O5vTmooNJRvQX3cf4Abdu9Dwyeh49jqtv1NqKwNtwRZvJn9o4Xuuc
u+/1Xj1et802vtsZLLf7iK2bK04penI1Vyv6W1ZkWHkCR9Op0qGYOPqpPIqtfee8vttqa7XbOwKi
qMdVdJqVy25VT4v5banaTQ77waIpzIekK8V5MueTerbFLxUmtHYIDs1Kmha7ekJcvy3ua/Esc5/I
pkacf/cPkOEnuAXc0twmjUsIs7ts3ZZ+NJcPaNo+iq8boqM5NJeNSRFBQAAPgRCNOIlL4SHTuTS4
JckhD2xgOVDfks6mgHBMmsusDhUJFDe+j9pTmpFvlLv2JGkWcVzjkmeZGk/bFPTuIYOadkt9BL9/
JLiZg/jn+hW9NcsEcsdtjGoH09yuGAls8hDurzWAQIetKda1sEEhHc6uKYlYJljawFZgeZweki9/
IeNpYea3nm4yAstWEWegZ0MSJ1mcR2zeQoQ4aGfl6EIx1FoqKV/txFefn0r7J8122Nqc7xTTgZM9
LDmH52tLao+05pHd5Y5OEvkubEBjgthtd6pX+n5O4U55TaKwUyZM+J5MCslSv9pxM8rBJHb1OP2I
9ZWxUlw6I9UReYRWIHaKtgbMTLuhVB7fZzFVnmSrOBarFn+f5smhYhYAEJsBkSR3KN+qY/fZdv5N
d1Lc64S+nKxYSpqrSb4eOndeRuFRKooY0ZeeLqIxI0ZfCwcwXqGDNnANgo7kq19aAW+TAsXlJmGu
3Wsn0exCnw4iGx1DWtraHNLcJ6qikGz8FPvx4QaAErn3zJa/atQH8GgLm375k1E8HaWkTTULqKT0
apdbNLkik6vYV06T+YUyhIZQ3CBqjShAKsBfNI6VdZTmMGluNyeJ3YBKyIN/8CDHiu1CHQagiPGs
l/tcvdtgopqTRzh81CPJXEc3hyDJx8uZf5dHVbWMRY/gTITMn3MhGT54T92uIAqaDmlqQIqtj3Qi
ajknhkiVHYvTLPLJMQvFM1HZwP0XTrE5G6DjRrygeHUzIb49cl8w6XC4OtG1g0rtQI4uAhe91PXc
UiVwh0+LnxRkgaZTh/NI8m+Bb2huiVcGziD4SkM5S31BHpbE2Na5J04AtUxxUiZiqnZdj/gRlBCc
3cCsohlc8gEwGLGXw+Z20MJhVUwS2jf1fnBdlvVKlha6CRl2g9Ige0xrBEnkyaOSsYDwFSQ/E3e6
5IvKLG38BwzdfAwC06GOmFFl3cHzmVrGNtT8WLaTzjdxn03sVOJUEbvvFohtDIgk04qTXBEG+UQ9
EX+XBAAVVWLhVwpP2hV5GOihgJO3wVd9FEj/zG52RWz0mBTQjlu46Qwuv39eoCirkwIw2ZwIzUlO
/efThV4eXnzlOlHkdTZ4M/RFUG1FLE1qvygmdTgJdVeE4jyJyZhuhHgaV9fdlbKlmQwYhpEukjP1
TVGuxfDw0Pwyd2pzLeo2feLosTPC3U1xo9TVGGRhLrlbhZyq9u53t46G1B9V4dXRrjQ+YsIMjKJo
dEk8Hcljsmv0ye3+JrDH1LVZeHfVay6zKD5cnoc63A2UtUC7FNCmHJePTQfCGJ30YCl15Fe7ql0M
yvGDfSB4DUwmeSpLq0E91FhIhS/wGOIxTxCWaWM60s3rlyL/Vxo3NAzj00AGk9mEpS+mbnNW2nkN
5hSNAfyiGSf2BUlo7N2Fiy2EIz6PJ30RPJn8M/Mo9Sv2282TRVBnACYSkWiOLIwzE9AN1sOqWAcT
KPwn6GTSzIz9hNOSyHZxu9RlkymyDSdTKZ2MqCBBZwPoVNG+DIPHhARaMa1MgEK5vHPc1kNxMAvN
oVaN5THfV6nGmKu2JHu6c4PncM4Xheo8AHmwsWdLVn4AftYMQ829Vl4Bubh0ZHEm0Au9DCWeD7q/
wH3INun3lSknV5ucIIPmCXcepLSBDwzm4NSdJxv0YsbQh6S7LxVjPscAvwudTvMGAdWekxR2B4Ka
ubUC5crlwIo7T43HGsNNGodHmBqj1ByKNyL0OEimIegSDT1G/WXOE63PwEEVVGDxn7ubB1gWIYMQ
+nWlCZY73EsFMtVxoE+Li/c07cEV4qyXJ1Mzc7mdWFiUMvmrJ8JJpQZMvIExukurgtHQ4jh6kG7A
3bdZrsSZW+zpTxdCKtRaE0k4ZhyFe2GgB4+aExI8kUOqcuGy3mk4cgBa4kx54xN6tpnuJyB0iY00
ghy0ClwSifs52GCZ6mvLa+oCasE/S7VpfvOq0karYAiWpNpZ4MgxJw4VsSMzsxvPiguKUrITEgPL
UG1WJ8kWPMeEwmyJYJtLsz4T9GTjOarqdKlMq28ZGlcyUlQ3gRtZzMzBqKVXSLFyFsBlIAM9JzDe
RfJ+gCdymdTnJdCnN3cV7N93c6YdL8v7OVnHn2Jpwa00YQi8029OnjZH6cUbYIQijUAmVsL5UtkP
0PTvdlMi/g4sufD6UVAhsDcCLSsCdb/aSB+kTfYO44yXJZyvmqUrANj+4BPQpXkvp8qnAh55hMdr
MI33ckzu9u0tX5Y049CmpNtsHMzDc8GJ+hYgCg04LS2ZngIoh2EP5pyKOQw3dGHDKxxQHZW5sEJT
MsfA/4u8IH/Px4AtJ4pTBDB4CdFFY0UvTL8+9AX4TDkLR3QI5jTry25JtwSAwnCr+Ah3Phk+ki0f
O2UvHHOGFuvTYoYPJgCULyyERTEtjR4PIA/pRIv2WkcaSyLjoLsXHWYcW/qRWZWJZN1vFnkqww10
mL0kPBnC+us2uNqAx0riIGZGkI5LHxlks9XOINLhh8lNKlYx1j7TZfW0HvQv3xA1H6Nl4dGZNPe3
RbEzTikYu4x8E9peMOmF/A7En4/wnd4TfN6T6gmfKc5bt4mg+xkbU/VEUhMfJV4vwAUZBdtobJ46
lHGVbn3g1uDTAOlSbmtn+Uhn4RN47baE5DHJ9yaLEDwfzD9z4Ubk7+Io9jC66MM04CncO8ZQjtKF
4d9G9VTxyok0vO0RfB/DeZhY98/w3HwiwLrROatcNGeQuLttAvW0V/rfbX2YjlhOgyuEeiiLPOtu
UXBXqifLTFCDtW/HhqM/6R05DFNtPskr04eTKG4DzZ1wIjgNWipWHdWb1LM8SBRb5NNX2+h1SvYF
GPvqmapd6YiptsmFE8BOVuUX6+oKLqFbAb/Ncj3yDC7CQWMHP0gxvBu2FrVtKog2Rh0FeunlcInB
MjB9PVH0P8xpI3OAepq0KoVDZOy01VM4mfqwHAwvqDPaZTXYtxUV1f2USYdy8P687itlKV8/L5CN
az8uJ3GyiqTJzfT0y+gRePLTv7a28fFc4p3zCbElHsyyanwZzJRZ64v7+uNBj/R2kE71vt3RTspJ
GD+N1EnH5TceGuQ5beUA/QyetomhSkfQ8RVoAuU4F5Gp+kk+MgdeoyzbzL8gZ1P8egBv1uU4u1P6
A/QiHkeKj+C3YjHGDlqagvE/NfwWm9Q0wXrlPQLokiXrSSVC6UB8EZ0ydaPWqxUvqZxg4PKsk8gp
VUtBVcaOgNJ09SL2NOeIaiH3J2Nmr+lI03nc5Mc5+i+SB6fIbJT/gGZFRE/JkUG/B3YKOpq7HJ9X
oHmEqvW2+iY6RWNpLi5oBlvBsfVl0v43eYPXBEYYzzeqFYSMl9ShoyNUw3YPTiIN7zut4t3aZMqx
aJPSJ+FaZnx0NeXbU1vUV6+hE6o4FWc468Xw2sCGl38xrPAzNT1hxDmK/wx7b+Gaun2hPnDbQ/qR
UlLO1DMBEFoVyrypOR4s4+9oXu3ovhdYSBWWZ2AzdelLD1Yp9YIKz+huXXcP1DIA8GsNy+bSD+aF
F6zAKJiH3CM95icP8LKnNuBaDFEXvDIe5bCuBrNBOmzo8LhJ47Ksa7rjA1JUNyxtg/zj4WcnbWBp
hmeYPGOcdWyYqtV3cMqG7aQlFbZEmfholYal3HwhmpiNe49dzhSYFINmyYJ4cLLAeActOBoHqLj9
1gGOociaaV83p/nudU1zfXUbkQX1HQzvuutJ8pQjudV9hx+PC0rKXyCoarFJ2blxNCqxAQD6aKmj
ygPFHu2ZfYlcnrb5kbKySrzsq0blIw6RBT/fenQUNi7oUWhVoF6GHbfulehwJATXE2j9d9IcCCQ3
qztdGRmjjuj/gTmCuETAjEfI/Te/3Scik6VM52H1hP8SqjPzSlm8i5pVD02EygisBWYNeErVF2NI
AnXsFWq2gRUwYIN+W+yQpgxwC0EpzGAUbvrcrp87o+9ETPOzSLOR8Da6nMJV8cXR8yyc+xfbFMQa
UUWHbqHv/hEdIc7TJr1A7K7tmoi8onnTHIBnjSF9zvpJKM4wbw3GYQdQ7t+kYUp4DlyqSzhGxkGq
LG1dtnbF0ibnezgPEAvVI4aXs3BG14LEMXpv/HKfwHAjjB2Q043FjXYKVlFkpXO8eSocpfBbaCxO
yhxn65vdbfWFuUl5PTNes74twTiORON43UzQmX5R2F0XCM8nt2O7SGdYOFMlOonXAQdo/QHy3GQI
HB9OFFpKatUfwrbbyIzBVfYlDWaSiWs/Te9OG8V/TtJ39j/u6DwFqmMB+wcSLJRltMyZrsPZ0aNP
TjovRsjcmJxVM21e94E2Inh5B6hM7Q6DyXnttkN2MkI7xKhpbHcI1w4A7ibuY4orTuhjkuzEK/FY
n3WKUNWiwaz0wRMa/oP+5VO3asUh8+K7F4FlgFOr7m2ejsMV7S4AFelNmF+XnISgGc/P9HAHTYcs
X3hSYeVQ6910kk5EB7gSsbb1nIIvibSUsDPsy3KAU2nIS0vgfhjQbqzrZ/EBECSyi1RXvKK2nvIg
eAosBBBT9kUKoEa/mhEDLBnNAv+vBVdnuuJgVupO2brihYhrRXRCiUmVU99ddCzoG9tVflY3sHv6
p899R86ANISuM+PjcXjgKdGAA9Bh9GtiD7iK7uDXEpF6IX8Ve2slmXkyaIAwDU49jjzgi0fqtt1I
ASTTR1K2xJzl4sQtui10Tl6E24+IU4nNKuSEbjAtF7xgMAwG4xu1M+9HG99oEdymUjDJokkU7S8g
ZyYyB3gHgdM1rnSHdlLQhMR4Fv+Jh61zjoHQf8vfpjkDGeIE7Zj4TUHE7eACQNK150LQmGo0RhNg
hvF9ZCY83bkE66ka5q07EMf3esjMsOyrgcUD0YceNAN5vqMvNmB+Ts8XFj0el/DywFmA8xo/hcsC
gYV5ZivSX2TU5t0b3KG62pDhNapFPgU98QJ1UEHrpV9m2vwxAUSrMbfRqcp7nKr6FCZ38JnG167w
JtBQjfBuWuV7Aws3TDkgUNDCoQkRDS/VpCShvjgKDDtxGoYjHSE8BuUsvHSd8xeb/aNaGpz9+eZR
za+3aaZPszq1q+IUd+v+lFWcVu/P1zvg1dMDWUKH30hg4P4d0kkB4uYJ0bAu+zS6gBkzQekYRU6M
4Ab/HNNuPrUO/NzKKoef6MJQUWbmY9xVjsHTfdTLLwW4EzJK5k9kkihaq9FQxWQpH8qcKZzMyuh5
8zIYfEBWAOAE1fu47pzEmHJqGo03oJKh/QXydcGEwU8lt9F6jwkOaDZbSJTo3sgIalqVjN962MHV
45gJO6cW3Rx0S7cy1WFrRyccKcqbTzQHpLqz9ukEJis5+rw0yysxQDk0AmJUnzQFD0ylP1zrw2WB
8svgnnfhImBoFkOqNdlHfhJv+AEfYdLzVofPyxgwTYeaRV1Bb/zhm5HTApSi5QBV5Ph3HpRvoPgM
uOa+Kd+UgyLtBGEN3jgo7Qd7PprwOy16ydKu0J6UWGSSR1xjF2laGcFjvxpTE3ezdsp5w7ZloRNm
/cEH6t6aIpBrIRp49Pua7B69jPaR4C9bDOscAZWf13MTrlCwl+p5dPcMYZKQGgzkd0U7PePPDGif
7xo8v0TmrqlORe/vm2O150PmVv/hXKW0uVZrWGjiQmhxjGxl0vVE+mg/YEp2CLwzS8+twbaad+/1
drDlfOf3anjJq2JVrVD2wXaI1sXeWHREKCaJSR5J0kiZXDagRkPZzZk91leeyJYS52ai4LSe48B/
6CPlPiu62YWuC73g5bLYM3Lp/TnXlz3lMptK4yMBCWsf/UwhWNm7gV9PCqd2gdv2wQy7Gkd9I94Z
fuLKLn5qnsGv7yq3+WUFIgzFWTETl+iHVtowWgagvhiAjJMRKNMkG5KWTFDYj544B2JZMszWmt/6
/QA54LhZtKonmD1vmX22Jd9IhrpzxhTIksdYKcFCzWwbCrwD6VJ/u9DpB6bB+CeyAe1tm3eFA9rN
KXYJN8LJcIg/QhD/sfglf8nbbsknIqut+jNK/WIzdBvjFJ4vh8shPnyJIzh9M5g3yhrB3Ec7vJ0h
ceLFdqZZPs7cCC2elVIwYLqf2QNrDB99JY7rqTrGpIcHFVk7vFCsJTm619tspl4IcDS8LcY9lwQF
2TDEIRZ/qwWBw8V+b0VTYtYegvV11y0Nt+Y55xNmHw8xJJopH+y15w4e+eiKBq3nDQnY7Qk2Jhl8
tDC+fBnH3lSNKIjyr7dgR441NyzqOEcdZtbq8RE6b5XLrHt1SVYueOB3zilyaAXYVAen5k2aS2sg
XZ9KzcXnEUPBO5P04C5HDqNZOvhWfSiwax9KICE0ypF1YoHw0Xs8Ppc/0Fb/JUr6nbT6IiZIr2Yq
K+Uz2BbHSe3OTuGE4LA+Xe1Rz3b0NHsL63sGv80ahvZUsx4I9bDgY/GwcJyJvZnrw3lk2emiGPv2
D8xh/R9Me5l/zIGsGroum9KfUofWrJOqNoRgC3PPIvnF9MgTpx+34TaGipl526tH2swXBf9eP61t
aS3y4foyszAitN7y0Xz+/tjYrjuU5wxU4yVNp4PF1BqPx3x98W11bv2VYe+l01fgrs6+/16Pxv7q
S3O7r/9+zlJP/n3hQMuaKUrModI0nf/9eSf35mI+NP2JzOd4s7xT5uA3P6KFablv75JlbzLb3/80
KkD6l7bo94u+CKXUSi4DVWz7i8687XYb7xprHdrW9O1u2Tv/TLo53f84h+dfOjDUEaKoGaKiKL8U
v5/v6zC7lP/nf4n/u76Zmh4wzm5beIJ/WatQ9pKzPlTw3frhof77/v7/lV4Wr1rgI34PH9zfrJjO
RGcUOaNRZS1duHDz9w32SKt9bO3/+6rav7bM7zq+F/FUWGF10tXtgylH2hAyAYsPtqxFyIX+R1OO
kiBxOHPcy57ZnoxSK2eAWyNoJP5tJvsfMJldlrDhaFNpgWkXRfXkjA/TCGLaBD8BxlRG7mNUYGam
LLJ9uMUq1E231FETaE93TNGebz/ZLkr/Iq//flMvOy2PM0Vos+S53TOcxk13jQ+7BtEFoDREyHDa
TxTrzUCzobEmYfxJBvf3wAJUaLrZ217jMStJ6ovWTsD7KXoKiridMDf1NIt90flgNOnFWlvadnl4
jg8uQgnnvbLt2FldvNr3V5Pn4r9frfS36uWPb6H1S/u3pZt1gyQKm07cPmzneLpZHwtvu+5HFnOS
2O7cdjdc9Uc9498L6s+rviyoTjCTh6Ko163AqRBBjc1nhU9dj7uuuAoBaKMxXKqfosM/PLf+vOzL
Kx/UdfHMi/C5RTDzXoxytBSfdMZIW9+NsQCGm0J02pKxnLUtEhun2srOFiW69k2jdERzbIx4mLMw
Wegw2IGE2QfzyOcIZa7pf78Y8e+Y8ud3fdFWZNe6E4Sbdt3G8y2MHWXT2fi9z3L/x/kUfUz8M1D/
eaWXmPIwiprziIW4P3IaQjP2rE93Omfd+f4Px9uvSPhf13oRxuTS4BLEwa8Xb+ByjZztS8VTV3TR
6cx+cnGW/rXMDCSYaFNEFJjiy9Wi5pZjIjIQtyQtujVbCBaUQW+E1Gk9XKI7aoaaN75anH8/vLxf
/qkv9ynrkmkoioTfgqG8bKtn3HVJEd8ejBwyhlDD4Jcy8xcj0NupBBja4oJWdhZeymtkp8AdPPUK
+GmSAynbumjHK/5tc4VBmfj6EaBE9UDja8ZUXhyvWOTft1lxuPuXUX0sIV0iy8CO2aa3CP7mX8aI
aaWjvIKvo2wLFU0idNblvR/u9/4lwLhpxyaVw/cThGyRY3bZ+gMqaymwwre+UYODmKvS9IBPUtvP
lQlxMbJwWDLnzYcJsRfuCMRaqFNMH3IufT9lCVUZEAeyGtdnEpAnzKTPblj53STf3elHjrMK4krp
FKkzTUfaJoLN4/SDO2jTgOA5+ig+qNvSpxjLdg2KM5JT0xcXOCSMIrwmJhhdTeHEI3rui0TbmKHx
ZHKUk3yjy79jLwyGjVNE7WQMUR7fT9Gpl+ZTK+cW3jRXctzaeRxIrdHT+JV387UhNtdnyCFDek1P
IJG3p+72HQLoYz9sZvkfC7E3EkcLJmHBgT3/n1FWTq+DsruYHVGWuttyvNIabYdXHpa1HgXOBXOH
7XANH2FoTV2SS6wc7kO4vRYJ8ddPMV8U+x391+r87eu8HD1BcLneo0i8bI1VM0Wos1EX0lDfBLvH
mD9n2AkguMT8e4X94FhYaOPLBBNbv16ZXuijhXqDNAphNEBupLi6Xw9LRICcnrNiIp/EYU9Z7xuN
l6V2LKdX+FDXtQy1Xhwn82ABS30eb4XhbauO82lMs9Gcdat2AeUBYl48w/VsEmCWYdHD9SWo6ZQk
044Pvc6BnUfNTlgmM31pLstDfpCX1E9+PumJY4N19tltOlp/gidMywn08L5pUPs/be5/PT0VWwPU
fWxt+SWxVaIikrom7rYTEtuZaC2YL4SLi4voceOj/dz/cL3+VPrjbRmaomgivuyqKiny64SF0ExS
lZJB39yPg7MOBGfprlBifppQBbhA1D+J5X9JXV+viMsEq5Vc1lCll3PyptdKZ2SKtskwVqYPEZyv
WINAwfTw7cMeCo58/IUBSalb6U8prvhX3dAPyUD3q5psFlMSX3KDsHx01GdXdXNBwNXzVmEZv5vD
p/t2H04GP0zm+PuIMDSupJga08lJq+WXq8V3uW0kLVA2zwVvE06bHVoim3MdUwB/dvPD0waZBhkg
vIAKINN0y/F/v2Dpr6P+5Tu8PO44ruSwTZHdS6Ae9E4rEqJuhGXOcol5kXCi0Qa+TrulwLAk+Un4
/Fce/HL1l0Qj6Wo50AuegM4x1NonxpOAbFvfwyVYEsAJmMuGkvGnmPh3EHq57kvakeIMkuYkwJuH
HY2yZT7DTCvgZUNSsZsd07EO5U8796dbfckH7rLweF4yllYxFSx9EkwrN1iYzPMoJ+0Pj1X8q5B/
ub3+SPgtsS6ruFXUSFc2xTEYGvsbPurK2+DtfiDojwEg39H7e9nu9tFhQf3DivqV2LxsYLwSRENW
2EO6ob5c/NYaSVqxuzeCjxp8pn23iqMwO9UcQn/C/dtCqD78cef+daxwy79f9SUwVve8DZRIVjbK
SVslI3ijBWMkQ6RqmC1ga2qnqV38YPfyKxb9162+Hq33ri4HsapsJg/7aFoX/6RQwN1sDADtp/1W
bt/fz621QYJh/fe2/RWI/uvKL6foreyemqLxkHuKfrhWemf5cKp90iP/+PGN/mvp/vZsX+s04/o0
6ueVZ0vOdnsP/V4YqJ4UVq9EW/K/7+xvFOXPF6m9BkVNvmVByDMNz8YsmDHAb6lP4tXz0DeMwMWs
aoy+cda4j2niP3dA6xv1jYLtv7/GP7fQ7/f8EhfvRSOqoSASIQqPFl1PcEHA8k6/dSyu1dXzLGZD
F9tiWD805hQbC9sfErd/nYQsaQYqmfyDA9NLHp/ljRjoEV9BukPfh6jwoUSjSJnSvgXo1mSb3DLG
xhHzq9h7tPMQBa7+w3P49+uQVANsR0Fk/zprVlHbJImEWtmIR/TnXrPN1zibbaVR/ZnskSgv9TXi
TKYbWniX4vcdzFPRpdFf/Ti/7Z+r8Ldv8rLD07RT8vzxVDbH+B0OPzoZLzlke+2zeY8P//32lX8F
ULxx/99dv2zsQXm71JnY9dEk6YlYFwooRFcA0XC4YVOEjunL2HfDI2ltGmlZge+tE0LemkPEvHzT
7cVkAVtCcXXd85rovqhv0kR026n0mYPa7zTAulk4pG/Bu8QbFt4DxNCq82sUXqNm/ZM11b9jlYz1
iK4D8P7fvPy3M+E6qIT8cc2UTbyHH4ICBr/m472BIobWqldPspggNWBpg+nIuTg1q4YYOoaL/VPU
NP7OskySyT7lERlHhjvgn8dT9ewMI7rHj40s9rSc7ma1cAl4vuc7RiD4saPjx1ABucISpRF9Y/xz
2nPd9uILGvWFjKRtsC4ZhUMLFMMRhMjn+5aG+X0K6ac6YtkyfHrFtJmWmCIrkC/QG1uPMw3/56ey
HqyLYwwLn34ADXEoy7Ud9t1nCz/E+zKe1Ktq0ywgEUDF30KFgNN2x0hFPEIg/3o8Lf0j9u/L+1d7
pr9PL/j4LN0r9CnGF4qIhVw5gX40vAkIgBw6v11i53hcw7AwhlznIbjSr3FFAwpraEkMykD5Dq6O
6Q+0euRs+P3BbokczPWTc/sJ9/wGw5o/yU0wpYMabSlHtbCWKJjfqONQKWmylc7ScZWhOkR8Rs7o
w9tU+DrwfZmmgN4JMQPP+VPZyCeTmhaFAWQDYCT6IiYCtlq2BA0Cby/Jue7lEwKl68NpF4GnMPDo
jaUh0fVW3IJ7krh+837f33t+gIfxNB+i0DBKYRjA2bEN08oRX5y5ILxSrbZQNcmrDv4HCjwIoaol
YolP/pPA4oKGAA2rbxvePtKDua0P8lu30RgZAkDAX32jNSy+3RBSQ1ddVmtWpcSo+U/MgvHd5a8p
H/VH9B1v6k3wQSsUKlm8Sd/KRYOQi1s8QCNLvqmtKWfhRnMp6dici3f1fMEQ8EtXrfv5dkSLNHjT
tuEyOCDSgw90gPQlHeTREzFKYylQaCAqY1ojWtUnNB4Iajs6lfRN07cUhupX+RUioEaagxsO+kiS
V+TOP51Kf4Ulc6DKmiyLv4zEBr9g3d/2sCjVZi6WUrJBTYJsR4AjiSTNxmIR1VP2Q+j/uxjiaoqB
kWuPYInYX/25TYtboOWX8ppsWMT4AXwXlCGH60GgczoNGZCg/ogO/Ov+fr/iy9kf5XltCuEFmkxt
BatmaXyhgqiPtIu19X9H+J+u9HK8m4Om0wuZK3GSGKAJS7QCIZ5cM3OJ+/R/X+vHB/lS5Twrxcij
/mLX7W1Opx5ro1jz6yN2mpADGN0lVvYPl/zrsHx5dy8FThnIpXq58u7kT1SPfb9OZ1IdsBp8A3Q+
Px2YfcT+Ix19udxLcfOUggsT+LhDEWoA5DJkBuW0t8X+aXrU30nRy5VeqosmkIMLcFayebgfEKrw
vnBgZ2zh+m2R01Xo1jHAsQL5p5Kqzy5+v0MDqyHd1HvQhZNLEl/OrJsSMJjFiKHzwQiQv6v/oey8
dhvHsij6RQSYw6tEKmfbcnghbJeKOWd+/SzWU1lulDEYDNAz3dWUKPLec8/Ze+210c5NuyZoHbPx
UjtDJpVZ9ipHfCkJiMCm89NPOj2SXz8BOZeSSBUmk4yq3ZeDRWlaRZcG/kNyDX739Asgo9aTqwBM
wEHy5ghVxLcfHqP/vubUTJY0zVLEu7sdNHKuj67vPxCzMMN98AY9CvdTHT0oT9U2URdJ89PLMv0r
776mIcF7om+tgdvT7p5cdxA9tdEkj+Ojtw1aGzW25fSALdF8iB9kFhyyZ83+sdi+r0n4ScGb8k1V
UVLkb42uIiZnROgU8qnOIkS5T2uRPsA9XGOEBOfqPkN5Pf3/N9ewVINTBlRBQzXvvmlUmlUZ6r17
QZKf77RP95o9degwUL857RsXfPjhgveLwp/v+NcF795S3ZdLsZY69xJcg2vEMc5j5tWSM6huk5+u
dd9Xur/W3ZPjVZ7pCSPXmhSBD9q2O7l8yxmlA7bCf38v4371mV5HaOOiLDPxMHlLeaT+2haNoq79
oImsi0/J19AjC44FkSln0lJehrO8QQN31DBKvOrX7FA8Mfl4y4/CS3RIziQdHftdcsaCWJ6wJb1y
xHRPuEg3+VU/4uo/jRtMbtsMs/P0wusS+Fh1lR5gDCyLl2z3DFngmq1RruMBVda2djJ2+D0mofYx
QuN50FdTnXFUL+pPsPVvvbv77323JllKF4ZNHlsXBUd4u5oYVSlQFhhci25nrqKjefDP1sl4UPeC
3fx0UP+PN+bLXZ+22L/uelGJYkzqCKEBYHQYpU9+5tkjBLMcA3yWzrt8by2fJKffi7MKQdHcxKQT
nNKO//n840T9P543U6VPbdET1+lV3xUrY8uC0hY8Ax4z800KYQa61RxDqU4mwS19Tg2wppTDM51I
KEFA6rNqjI0LqO/H7f77oikrqj6Rzy1J13mzv94YcTD1qpEF/QI2p0Y1PeteM6J0iTlDBTg5ipGW
/tBK/tYPMmW2BVYwSyTJ2kL38vWahZ7nfREU2oUzavLePiR7b5fsvBNSseNPXdtvvZE/F4NWOWlr
IFaKd2War8g+1FmMke0nquU5/qVr+NndopsL+smlpVpPs7uMDAzAV92sXiDz//cr/58fQUWnpLBB
GBwj7+q3vOyjKGj+fAScOv0uxsIibzKD5I4FvVzgHByVOErHGyzpyae+0gnx/Pj3h1C/r6cQif/6
ENMb8tcbkPq9RaKFpF60T/AapgcZiz6Np8GX7z+kmWSi7UIJjtcdu58jpvPgxmiJkx3noNawiYnK
5HmV2e47hjM7dPRtxSiQWftkKzjLz/UBgjhhobnz7w+u/fTB754W1VWEYWAXvnA2BRcu4Jx9dAu8
/guwFckeogvad84yLyI0RWs1ucg827dnKTk0uc05AI36SEPKydZmcFCxFWCpo4wF7VfOaHBg0//U
sMkrK30lCwvtzScPN1uK/kLzZ2XoNM9mvLfquQJn2LL//eW+aWuYeUsa9QP/BRgLsvzrrxIMWqOM
WpxduvxTeYlf3VeO01rxDNjjSNpShODxxdiTbUWCr/RqxIfY2Jn1k/Qwmtd/f5T/eCv5KMSc6pZK
NcNB6utHMV2tL1Qvyi7aCE1HQMJLvWi9x/GmzRdWPovYZoQfKtVvQpM/359FgMPbVEeJdz9upfhe
7ApuelGZg3LAQe3Z/RbpiJCDFq4H80HqtzrJZCPcE8Hd9ghYj3X0PMTvVYgllfXDe8jOWbcRaN/7
WNSoa1VlB2XZ87ZK8xYU9oD9XVaPWrAVscWkCOxBgux+lFB8X0hZQEXeboNoFOSId2t6XyqBUQVe
dvGj3SjtgPvJ3n7Ib2lxrJMn1/tt1QfzV2CALhwd3X1q1EsKoEKeK9pBQOrr3Wrm2PrjD7/qf34s
OL3EmExA8vu1RxPlbCw0K73QbPLoJwh/sPciGQLjOsn3rbwsTKq4D829/PvK8n9cmX1Fh8TPiZyC
566oyvtY6yU/Ti+ASFrfgfIHEaMqTlGLrSRbWgUhDg64vCZaZJVT8O1FRM7EGBJYVZ1LdNiYjSob
XvMPH2yqHL8W7daXD3ZXgVWl1Ga8c+kFu6gKYgfTONgx4CjDUXnFXhMHDo6h/BVPDm5s3Jd6/oir
VyW3aYCFvXQLGI4zCQRx/Phj10Qyp8t/+XicXIChQ48meViy7s8UjaoFYZmMwaUmGI5YWVJcWYEX
QrQQywW+nxSqt44rZ+khdQEaxpcoeWkiUp/wLQFr/DRecCBmV+uIJXbAENfbaGpa4rirtdVv62qt
eMvAgrQ5H97bY3TLV8mL/gCHQtUdCBA+LJVP9XGipWAn+FBf29GuP4Ib+q5+mx8R5hA8OJsliPFx
o+CPWXlv3QHKiqfNun7evQ0RDcIJFV6bdH4m6mb6ITZ7gGUXUH1zaxlfJnSVTOw03UzV4cqFMss+
MQkqe38K/MAsbeI2K+3efKBZhyBnUKC8zy3cubQxne5ExxALtcz9wf6qz3oCpnDU+wQ+OdRN7nRT
+P8X+OGLdm4wKka1jylY52fG6z8s1MnW6BAvx95GpxC/tldvgMpI1YUu20gPFF7kHswNRmuMNUzv
ScPCDmL9QrM+djMPQCXKi2rCWePAwzPiSQ6Kbnrn6+A5+MDiLL3qE8XMokOIn7AUZmno9EdcJSXJ
tnBVT/1RFTGObFT5GBivkbySk9W/n3Vyqr8/TQZPkqogoBQl+c/f/2vbL/WUN8vrAtrIJoRuzCbw
NNeYscXfNJFxbhHdN3mYl8bMepB/Y1EL3pN3WtzE1+CZBagdXHt73LU8W+lSNLblLtVIvKfJWOj8
eenon0iF1N8j3Zbc2ccIU0x0phM/wQg4jco1+MFklkJSDGKEEQ2sh7JYNIi05dZWSkgMNEZBKqTi
ts+fFP9XnHy4/jHTtml1tmhSCtF7EqyEdhYoi+FWyx9mjcdnU3c0v04KAENAXpNFgxwUO073ZKNp
yVl7ButmNIcMs2c0b24D9Jr5o3CAx+IoK4I7kxUsPzRQ8tzAHxfNe/VIRBPpQu6UeOPWfBkYEOO8
2Dem49IuzR9Quhvz5M2LnGNk7gCY5osOayCSr2WoraUP2VvJHdjMrICcwIAeF02+QKWWgvM61MCM
OPBINIIfopznwoNPBerSf55U6vEr7pcJ69Wtwg/3mG9dGzwoSCJ9nh7JMwHIdNXRevmzbp/h97Lb
j+RNcfk5icjFdgtRDw0wB8SK7qO/6SLHVGdMk8+St4PORpW7SDbSh/CMIH4jHOi05TjG7HFdLUWI
eq8kzzhHEudXvL/QWLINWQXGrJMX1ofL/5xMmDqP/Qhuz+4/Qrt44qRgIEoWX/gWBdIPXDXLZNMe
AdgCYznD2Fwqu2TbOWyFOK7wLiSb0lpAHGWL5BKEfapwmJZqh3wkWGen7EleG3tyimaP5QlKE4wd
QCH8CM1hXEXqrLj1K+8pwEqEkRcCprCOfwOpmOBbObFQBGVnR15t2vTmrHlEnFft2rNxxXrmTbxz
eWYyAq5ZtOcGHDmc26QB0/smUOBpU60frFc2mhx2ycl4jZewiKjEF2zICW5P0ldwoNCudy+/4Owi
g61m9rD5JaxRy7mH6mRnW+0h25LIS+CvMM834WWOhxk76YN2KpxqJS7jvXyxTr+xTCtYYVTWIwws
GxJ8ExNLSjC/4U/Rn0VC1HCEzctb80BH0s2gSsRnkhh1dZ3fogztJ1vlLHIsgDuLjl9w+/Hi70Py
u3Hzc2RdRbNVDyPTUQrGAr5CGuws3YSzDaCDGzOAks8VX17TJYaqaFHOQXbA9sGTtTZfwLKVt/Tc
PY/oPcb52O6Geq2Z2xaUCN7SzOmg5WdOA1kK3oA+882twjRLOqWMrMhslAGuOPz1U8gjjUmUlMts
qUl7FubKXxYSjlGbWQy4jmt8bi/xPgQvEa+I3MMyom18NFJ4HQB+r5EnMoPJt8IS0yycNmYGy8Ru
doQZ+A6kxo3U04x2lFtYzWjt1cBl5uUZ+ELxgOVEf37Kfo23cnIf8lGCADAKHjI7xWeYPFnpcwae
40C/Y8Az7B16c2sJTvZLZcHjjUOUkGBU20enAuLQVUQuuq5/Y15+4wfp38p36GLc97fqsT14iO+7
Rb2sjoO7cLeBgiaS4DWpdbyj1q0JssBv1M/HKbT0PAGoAFxiL6VBgzkMoesMG/z0wGA3a9867Zo/
ZQ/ZA0T6R7meueVSXolw/pHUG5sC3Fe0pB1R76eHbqu0q2LYxU9KvyG5eGNC7zqMJ/YZEAKQHGCz
/THj2fE8xS7UrKzdv3eWP7P0uzLF0FSR4An6kJQsd+Vdn9e5UiGJvxjMNcF0JI65b36r++gdj3P6
iJnWV391xScmVb13PHAx7wsZWC0wCesZ25Tj23T5mTrDfzXypTEP4RNsixcWyqCZQ8dmXUDlf3Mp
u56UJbQj/HHDYgmyHJjfe71qdhCNmVjSJbFZbh4tugj5+9Mw20zy83Xw6KNu2TXr1/B5DlAcSU+v
b6XfzQ6qxZFg1EvCn7yMmOw4bovYkJds0frTD7fp2/ZrcKqZwhJprXDOuzsV6LTIa7ctowuDeHkO
IxPkHwRGdZeCTpr9+1rfxEym8vVidye41tfScAy5WG4ek/fugKMclE9s2bCJcY70e/gGM/snmeef
lMSvT8LXy04Hgb9KDC9QB7mDsHUZxE392UnnCKyDACD6Yi0Gwn5na9nxf0U1bXlMIwdKphWxBs1s
0yyUay8tW4znzSKxrq62qwBfsG9WL8xqp1ElBtM+wG/HG5bb/bDMu33IKIFnpJoH5iJTfziQfjNj
/bmHkwheUySEnfdKeEFx6zSPYoz9U3FdYpo05xYLODTAxq6NN7I1fX0NVN59fc4HFheH/B/duKXa
o0c1pNnYV5n5//DLTsfgb7f4r091/7IhxpPcPIwuGNQ1mFfLBOFGMbMujMZzDYE4K/m4iZ+MH85K
f1Sd/7rw3VmpUatIrIcsuph7QosWDSWPuTNftedmAC1GCMcHsDwBMhwsuXqLA36KC4D6/rsC+kxp
lM6YaAsN7lHDwe9chkCDswnx4rs/lLrfZJL3v9xdKyXmqfM8I5k+akl0O/+Rtjjtu7m45nSAMZtO
+PxHBfC3Vu70zv31y9w1lt1CizEocYOwGlOeuid1He2anfs8vv77GVC/nwu/XOm+weDpAhnnKk8m
gQHmfEzQJnhLqLn6exsucvFiFQC789afabgNBCg27OrqgR8p6M7HUd+0nE/mTDYAk2SHwVq35taD
LtPRyRMBwB11feP3czzs4O8zUA12xGKuPAFRNNVtgy2+fKiMt3A5/jR9mX6Y78+YqbKR6Jqo3TcK
XEVqPbUXwgtQ6bHeyCI5GOA4U4UtInryXWfAuLEJDx4N49JmR4y0pZ7+8KRr3yYE0w9JlC2tL5P4
T+lupR7LsRjrxAov0HhcYScdFX2NfgcujaLsRG+fhGs4D+WiK7fmIX/D8Av9iULcjlKbGpmjMDif
Yxs9dv2jpq62sCM6p28c9Z1zggVqoTj5GEtptlyUfaUAIYmidzeZe68+sRKTuoTQgITAFIVG66zb
jZ1TST/0Ur+32xQU47oqoWgi4e2bSiLDd6EzhwkukuKMgKigV/c7crFlf0X97W1keETNUQy3qQFR
bmnCXk93jDTZZ/vNYYqXXVHmNY/Dg6XO0jPWGHaxiRhDWRvAr33yqFvUpaLangsX4IcpzvdGOh8f
PQn5wiiyvrco86YuQr9JlTNtjo5wlpsIzaE+WC78nHk+fpbNKUgu3SJ/s6Stqx4FnP0gDlTpKYpe
/v06/lEG3z21iAwxTWmWpiNVm5bsv3Y9wVPMzhNrc6/V4ob4Wgd1JPfhVwPQuW5kJ2s8p68ds3kr
6g/izWeDzi0bDia+OCW6RkSij4tOW7dYcgyeh9oH11wtpFEhJIU+xoB7QYfe9jzgx3H9gyU/tZRI
DYRslVNxzikhgp2dqO6sVyrHGo+p2aF7Ghw3qmjd0+kAXwHyrF/GwUsYXyVYtBaCB0FId0hlWMs5
GAO5MfzTv2/Nn5Xo/tbouiYjmtMkKsO73SrL2igr8l44R+nUjSpWPlSBdXSxnl2WYffXqG7zzuYl
4nfqzjBcZAeW8U/7wX+slxYPiaiijFQm38LXH6gsDFltCjc5WN7FUoHFgLFqqZ5p3FU0dVwm5YJX
bHV6eePwRtjiwrdOmdw7Q4vUpYW+l/zUJP7Tzv96Z0yazJIha/hULEm9uzNG0WZZVbj6vhvQWfcv
Qb0zsHLJn0ZMVdPChB7e2lzcdgq58NZGlTroOE9K+dQDXJLWXntwhX3QzvxYnQ8ce1gISY2tRH+l
pb8ChrZK+KLm7lKUK7tqNlX+OPb7Nv411sBgUnWR4T0bgvGHW/19ioEDRkH+wEmAmZ5h3FUJGEVF
qUj1bh+rn0PRLdLa2Db6SzuQsabvSQvsxJZPWdk1GkfReA8hy+UKRORbU9FKQ4+3VeEvBkCc3OHj
30/jn4X7/p6rkkgXbOqAIU3++hxkOabNQVQBMue8lay1YnkANDlagI31x9x8GUIoLLd/X1Wdnq67
q0oWc0WKSFme/urrVeswiwIxVUnToLOobbrRod2m1Uvk2VQoTAB0DvAsDO/crdQhU2UlHRh1wM6R
J9RmxwqK2so8tL+TX+Omox+VORb8Srb2bjVaV84qRYImcmm3ixE2HMz6X//+Ct/US3i+v3yFuxun
VEFnJo1inC1KhgZ+0Ly105YgK6Zv+M5s8RVA9ljOI3XXHYPFv6+uft+PUTFhAmTZ1BUVj9PXG2ig
0hISq+UGPpaKoy8HdRG9twBKjhJdywddp8PY0/tNaFjN1Hfm+tk82BBR1a4Ef2EkK9jgxDeb+ca4
9o4QrFCiepXtkjNBGw2yGmvPLIj2qjGjv7LyHc7P+Q91O2OW74/Bl29xtwixGfeD1Y/GmY581Uyt
VlLoQCtSx3NKKPxjlW69cY6COEg3ljjrupUizRfeGxjqaDoqvYay7f1mWhyww9pqfM0yp361GFlM
iaUiUV63BATJWqN7BchqciaBwCZqQTsC0xNQVcAPdFltyp1VrYV+y92z3LW4Gd4zFXOrHZMOajqK
tWqhTlvznlYDo6jcIbXCNfeRsQZQo1W7mMgSxsH0I4tNBS7dtKtzQGgiQX2AU0CR4H7s8fehl3UX
HqYk8Hn0N9RHlDQsACN0wRAEPo33bsGKy35dtXsttdFwm8IGsV/g2881XFjxVL0aH+b6ZJDIw3jg
l/bU0odsn2RmSJtogQKRjsbJJOooX0vSvg3mpMUSV0W4YfjGrCDYGXb3XBxbVGZIdUMHGSzwLLD6
3QpqVbrsSnxUxuylcdj90hOK7gq4a7jrNu3+qR9Xhe60wql5LJexvLXg5NmWcogh+85FVmySmfib
J3ji7hZGV2FDF3piNLzVFyRGA6lEX9xe/WJCwDIDhI30S4gwo4FxqndYk7n9+Ih7GqNobtMf3po/
yr67ZUem18B6LKINI2r561tTt2I8VnpEQlMKbLKyFpLZ22pwU7PeGUMCvsF9qfRmmi60GzI2jGDv
Q7LMhZpnU92XsDOhxtO9/uFtnqqh+88lE0vL9qBKmK3u32YpMGVX6/Szv+tKEHgTSY4sM7Jj1Hkr
nQZcM6QnWY5u9+eq2uThQ+KBSKPjNvdOQMlh4mqg8PYrdNv+O6zOZeqYuZ09QG2CGdWQ9WpMA0Px
zTfWFcEnEDH+/RX+GIe+fQVVJr2ROblE0O7XWztqYpuXcaOfM+skv8H9h5mn4dsKV+aSV8uoN0hl
4KYBUT4NoO84E9Dz73doTFpjQ3LYACZIn/N6Z8voVn6Yv5DDh791cyk/mqMHkjWYVn7zIXuUrbVy
pVsrJnvJOPXKguVdH3ehh9SCZ3U8hhzDutnGE7Y1z3iF2Bx9nHZEeD6iFvqp/aB9P6Ghopkstaqp
6FjXpiHTX7Xu6MaDl4ylfu42e86fO6jM8WdAzqpTRnNtK5OO+NLtq2W1b3nPcdZLTvxBO3/eLQxw
TwvhqmHhW1VTfFfyUjrJzloKic3c6fj6FHxCbdxGwjw0J6yZMiHiJnxbakBateWL8stYWyeant6x
2Ko/aJH+q3ThRZF0TQFHg4d3+up/fbVhSLS28EP1XCKVS51aOgnCnEiwzlsXUKeVdcRcmloNsq41
N/G6RksvXNQ4s1/Qw2juymrn/37Q/hQkdw8atRQKQZzFkmSady2FcgxTKWtz7dyUM30g0WJWr9Un
lkZELwMwAWsfecv8YN3yfl4gc7d+2rWmn/PrB+AJn6SJGvWzjLTm6z3JNS0QFVfXzvmLQNIfxNaN
S8SeCfp609KB3iqHrF+oj0zutD1kdPmFaJU5TTnfiUnsxHL1w7lV+o8jBbLTSXpqcULFaT1VC3/9
TFXk+3rZjso5I/7rin3JhP8+OqVsj8Mi6xjIvyBMLegVGPPgN6AUVOSF7UPW/mSi337yTTC9sIdS
yoizBpydOBOJGyEFZFr95lFOu3FBs4QMSSaHBG6MzUFrwOftvGzRDzZBDaxISk9+jpMwpUCbcGIN
ZVPLg0WrLT1/VX4o+VIh6mNVPI5vcFdpVQCMDpnAA1qn40y+I26SZMXORl520S9BPaD8I6iAzGvk
m4U9SsuqnZwZBlnFzUziA/8Z7cggJUKCvJfc3zpfpDe6ahEeKH1j7OAAm+xzEPS6tQ7X8NbAxyBO
rSaQCMHgXBDZ420ZGu0f1O3UhQMrxIMtOUS49K+D8oNnSkLK9+0JQm3511t19wiLaiNEmhA36Esg
jEpLVw83Qt6vBMZ9stWDpSjZl1J4GXHHTaoQwbsYYGmpFDD4Wi+ch+T7+qLFDEdZ1h7unU9r0OeS
sivXcCPmOhhjV9L3Rg+7khIgYK6chMhaZf5xEmsFWmRsMYp2yQmySeJg1SfZ1uo6u3LPSa/tRFxu
EmYp2Vg3RgPzVyVbEyB5wdCbiUvLv3dQyGFti20p6U7RAuHOr80YvSPPZaEIgnTeEhvPpoYVDSnd
iqcwH+GK14EtVrfBH7YyM2chLZ2i+ijSWxBQJTEqHoBfEjiBT69Fky94W4sw4hzHr16NAId9Ur6a
9ICgZu6bLql93VKpX3QGFDk6DMn8FWqxU1PJmsomyn4FUbdF/EPkTHqgJzBTVJjEZbAqaP/p2ang
pCN02kotyPRI5U1iNk6R3aRY5t5g7SO21Gq6mU5Y6cJjMCGxcyo+nLfe4DxqzApKaHfUnFGCSQgO
20p9SL90XUSi11gghH3W3CzI/GGTrDzjpZIhWVUJYG7uNJkwFZuR0Nf0RpWBjJSgu5TY5kSC1OQl
3ZnVKLHaIsVNB3KmJcEWe1L9AJbEWOUEguLSSpvn8nMP0bec4geshwppnPLZZmy2+N68TxFqt2zN
Q+Fc6uKmDftlqGqIvh5kzFWCtXCjYJErUK3Lhc6syFNXFcEIVfPe8RU1t6ZWaDFAXBv5oVOucryo
y12jyrtUSp02FVZpeVbHdOYzZu8YeuO0XBZuvOzTal4FvzuDqGKJI5gAkctXnNilUAl1h5hO91xb
6/jUMq+IO5SuGn8h9agOk3cziIFRM+WqlkNPeiSWs1Kpt1I27CtoEVGJK5s0BkO7DhljeKNiVIbM
u536/otIWjVmauc+1pw0WMv+uouuAHOTuGT8TxsBi13kCXaM+ialvVum70l6sLRXozlmMn8/xWSo
+3toGXOvuxRxih20QjThr8zCe+6GJ/4l5fDbZGADmdBYT8/PiDIyR/7YUJWMESh8qrEuGPEDXcXm
1iiEAeTXIDlUvXdC5UiE+yBdhYQNIaKXxfvcFBZrI+M6L3UslQzrbKFZr0uJU1CKLDcUCWgRPqQ4
2iowOA89tdGQHbzq6nc078etS/5ZxZe2PVIAx5XOKO+FTO8OlCaniWEWW9A7WYiZ667icwGEk7yM
HX3J9pUXkyQt1n8idDExRuoGQQWtOXSFKGBHYNQxgFakU3bdTUzzDL8cuZFXA/aquqAGLRceIRfN
XIw2nMbI7y2x7sBTPzKAN57ZSQxtGUVL2gttbrv6xLlOJ9xvsRpRL824uKLMwQmjirH8d7XbJRC5
e46qdUgyjvFAc27QSoLGvLmPjEpQgDA1a/5RgcdlHBO7MDJCJ99NHSFA326rnll88lLla9ei3Ju0
urrH62iy1zzK1S5nT0OO44UIJ5GHeSSnu+aWp3EoCV3stW3sHjVk95gdJWHdILsTQCcPWCVTuYNG
qq/DJCKIlH9FTw88namoS6rqTbfmNVEbRntVg5cCbrKi7gz5FqAl8P10VuS/DTRl3rhmwVDzS4Xb
z49j4nBYe6YgtVNXXxWa/KIEwCZJFyyTXYDHK5F3efguuK0tyOFCbH2CthGXmPVObj80cl1EXoog
TJbWgPROzI54Ummvcf78kPPxkBTkM9KKsNCOWDk/dE2sEQoFF1PsRNbnGKo1m1TVDrVer12RMwaq
YCl5633CehN0vnhMG8JK/HHblO9CEK9dOT6kQXkwxmJRlP6y7Okv8zT3SbgwAaWO13EwbD1nj+60
8FU2jEPdvAwISiz3I+YPCeVel5qZDDY75gCQHaJYXftoPfJOXYxRdywKa+5zFndld9HzzFhj7HTB
yoRLW42vcjVzgRirwTVG6OYSWI40wSAQK8UoarFt1l6/9JHnx3QzC5eGkDhrOQbU+LNNELel2c6s
6FkxtHkmoG/iFaX75ga7mtEUBmXNeynHdU/WiyT2jp+bjiUPW6uX56P6aOEiNpVnRXvRgw9jeMsU
W6T2lNKHWrjSzW1wpjbZlOEgtre2qpxQKZZFyjiyX/vETni5vNJCzzH6J0tdlJC7dU+3R3bVonxJ
ISOM/TGgrlHiddfzw2qAd/npFI7wOIrbkdxsixwASZ3LxOVMK2oQXgvpJR9Wcr7zDGeMn2OdZnbT
z0TWIqXaGWVDqUwCDhbeKDzo/Cv78hLrBIPLSzlfCxb2YNa7UXpLs5soPEnvsNxmhbXpQeeKko2T
pnW3hYauU33Wtb2eSKuUChLzwixnFei4zwMm5NA1Fmmws8JT7aN600OgxateRahBiKCuspilwzIi
UqvCglulxUJnw4ybt3hEpLaP2brGZl2gA+jpzpSZfEkzei5ENic+m2vlsnmkG63SNhxwCT5qtcH2
lOGsRgdJeJo2m/Toh4uyPijcb5WOviIqBPax8rVX0totdW4o5Gi589FV7bIY96SIVW46H2nA5Jyh
OuE8RDs/otf11tBulShBKZ8aklIpjPLixs1K4bDzR3RTPBvWUWzo8BFQ51+n0USJ+jEQl4V6LMx8
bwyvo5pwJlr1HPy0+DqaqLGyHb5HaNifXf/bQIPQDDaTy1nLFyfbL6mKeYcqqZdfYku0+4RISXsA
By0Sn2YQK+5ZN2Th0JUX5Yq5ylyQjxLvf9Z39jiiauMJC4mHqfT+sS2XWrUYmhdxaO0heaxl0N3p
Tqqm9fmjq7EtJOuQ5ARDV/a1bqd+B9WFT6qZdB0eIs9HgMwvT7EnAHnrD7nqpNotKy9So85U5OVt
zCLCdlYjB6xqQhgOarEeY8lOaJ74/m+/2Sn5ZayAeT+N1birk0OQiNxqGvfVOO+mwDylssdenEd0
uFOA12K1Lxt3x0tQa/D+SaGUC0cDktiAQI8UsgLYGdzqJPYuZHYA6gzRm66ZeeWDBVHKROZltP7Z
JMlNVVd6vRWydh2Ht5wFuVU3AtEepWxcXcZkOdu9ZJR2BwWgp1PFaaQgaaz0eNFgM5N9lFbl3KiI
dmrxiKWQjCXjMdFkUOEhATEqHbh1KwyfdeU5tDHf9QznlkfuAR72ZtirKjHAebJpTNgSoBoSYUak
mqSfFdoQ5fghuIDIRt/u3Dez52dTRVtGIoH4c0n1CRULyc1gp9rAAtauRuFZQuxbUJm3yK6ojoem
JRBqIGGiOUhIgcuhX4ProXob5mJ8sSYXaeBtLO29EAP+yde4vxryq4LVPyGUBniRirqO7X10UQzq
gE/CbC8VBI1jeE9a1jTWScrqXY0Tfljl3TEfukMnSAfVStd+I/bz3M13RkKyePS77G5G8FgS5FUa
59qY69QsRg2WW0SF7JI2UldbqQa2kPuEA2bkUkrZr8Tg+SqJs4L0EOQHIeTQ2mWvPVEqZh+zDVa4
gFY1sr88OKQuHaGcl3rItqb1kdfUQlr6MFSrQv1dUJYHGoruxLD7jlZXKTs0J+LwRRkfeSE9dyFZ
4NU6khdpnIqCO0uVW5rvXKhGI80k5TkV34qgX6TxKkbNrEmbFNdEoMmUzOdphfMRu7AxO1bQOlKF
EeZgxPSqezDuYk7NHkL8QytbCb8iln1D3A8dPfQgX3WUDD7PGn+Awq55SNCmWn24a5L4Qe+C59En
C7F3Ksvfso6JHlVYxSseXQ14Sybra0/TjLcoRZJvsifkxns+ve/ZHmnFolPFbSDKy0GCJBGwwd/i
8Wky5XCYdM9pnzied6iwxxV8SCiyC3YEbl/BYVOobpc03kttbw/Smym+5CTkKDcpWTflOdRQbXMc
qZu3MgIGkcKXNES764tFoELGb8d9UvPuszEVNEBqTstVu27x+4fei2uopJY9eDARE6IcfHxGmXYS
62ZjiidR2XWRsPJZoMKU9r7wZgBSGbphn5nKNNkRytqJFXEWUoxP76M63IT8SZJYKqLTtIrKnDdk
kmhCkcchITUuoKrhJmPfGGLOkdeqfjCoYOPm0a/eLOTmAutMJQSOrLLAoe9tdN6w9NPggK02K9M/
SQGHqOisCSKBoCiQKY66ek3xWZUJQuniqXjQWAqkqW+fwV/EBxpcW/9lbAmZJ+JAGAD24ySfLsA9
st2Il4b5d3SVk3U9nNvklx93s1FBwjnoNl0SwWdKUZE4R4IkB2vPp1FDyUwTf9hEnkhXH/pxJ600
zE8Z2WrUOl7NpltUBKVwPp6y6oel4jNvkJ9kxk6Se3MxnJUK5lztRSUsp0OoUFImyOYioa9RxrRJ
ZXILhYBjdmeLZvI/0s5ruW1kbddXhKpGBk6ZQFKkLNqmLPMEpZmRkHPG1e8Hmv3/S4JZZO21z2zL
dgONDl94w+52eU690tIxqW0guAN+wtA/4HCfSlFKawpkLzz9VKxHrl0yQ6L1pfWsNd+i2El/GHiW
PojhiconhEb0DMKdVewoIYHzXCvfMAey1xq+jgeP1uc3LV73w6b8u4hOFrB4c1lUD95ftx/5WpHT
FBNhfAJrmlRmvlbPOk81hJtK2il57EggxdrcAPoAz9Ottd6xH70DdqdOMR48eRE+ZOlGXWNNCibk
TqP4Cv7EggApbBTXqObxOF8fxNSGVPN1vKVI3bA8gs0SPLtvaK/9HGjPkCphatIuiABh9QEOJ7Xq
idTbZYYL8MLQl1xSp/7ZxXh1Z7swFTGUX5WvpEUZfBOn3SgP46V+dF9wUr49hX+y45CxFNDjDAIq
FcrurAQelo2QayCvJxjiKl60DrRBzOqcch9R4HFX8cvtAT90hb4WYb8OOC3DT8tMjqqoqo1C5Zu1
/yQAPWj1r0pqdlg1sa4e+3jjSdSdVn+ZxT4391LxTTvn3zQ2Pa6xiM8Mi3GPpiig7f4xQXdGwSJB
+QXSms4cphTWJvIdxYJijMEup0fgUD3amtyvC0xsbr+MPi2wWy8zayUnfpAVYxurp9T/rnsOFScl
wNbluaud8JfS/hTtNlS3srod3WXg/5MDHnK/52hNZQccpfv02cWHDJP3i6yhTPQ7jhfqWYoeS49+
Ib3yXSg4AHZ5v8rgKYJyJwTtv9vpK3Y1uOd0FB/DS1rtMa+rxFlqftrDy9gczcDRy3s64VMn689X
pc9lCwGAdF69t+1A9iyXVy1XR5DQCbWjkSoDyPgnAMDP3FVIFmnhwbB2/nABG48ZH7Sg2xN+rXfP
cv3fp5h3zxXNGBs5YfUIZ2wcdWNOiGCCAOkRDBHaTOV7gVEQhaCf1la60+yz/uwfsHRNA/yPBb3d
nGNo7TRWDSuJ1JMX4Ey+gpOJrceALUSOzyzELJWVewjA0eErOKxMMoMtVQGrPAz4hNoLgzhZWSTF
MuNkKv82FRSvoPaqK/goaJW5KxrRPmiA/oeZrEW5AvO1yRUIZQS87/G4a2ISjN9Rly6H9BsM2tbA
JWpRhY4In2SMu7iaqi0BOQb3j+Njaz/m/beSJPhJ09bwHkrlNB1/+pP0QK7emZP7GRdNhWdIcUK4
yHf+qYiDkNZC3+rvO9/tAwH0aflYsmmCU5lcIADpCYwtvm77RtI7yYrM+CCPBmU6djPEC016zODi
1XQdCNA3JP3LjJw77DPUW5B/Do2HjAeKWgzI7WgNEBwA07Bk28H5+9mP4K5ePBlzARdnYArZSfBg
Y8BK3r4s4owawKsNg0LmSqPqqNfPQnujCSvC5w7LM1FfQoBctncBZEMOsde6fWOw1bLXLhnfPBXt
MG/rVwOWbRfRPVuGt+k6A/nd/Yh9mZzshXIu0LgAuw0mZpmk5OCvWp1jVY78dT44Gn1DrXSM5qTZ
5xD8HMa9dgttSGWtRnAHLhXuW4wcBM2mCzNHVs5jRuJE+gcOwrQTYCBAHxo8VXVylpovXazTeD9Y
9SqXj2NeLJvOMcFrVzjummP308uLNXnWJqw5+nrIB1qKxZ25kG3sJqnF19SIawE5NGpXutvSk0b0
1cf/gKwklTETpHhgEtWTgU8etuQ3cJzQEkVizSYsJIyr42OGESqFIbpVIbRKTvRlKGMIR7F0GNGt
NpRdlJxU+WR5fFfpsY0k3Ix2sj84doJsmMh/+Sl+4mkHivmb0entvUbfrK/772JDYs/UOap05Ci+
LrbWbxTRNTKmlWZNMv+kyj0wYTKDpNgFKtZFuDzVz1IYbxIIOOXJJ8tvqLTG8UDkSsWNUAanjYVf
5hC2aKr5T15GFTJgvvEN1l90eVjhw0FMmdx59jnc+99nx0WEcAJqBUChr88+1nmXCxeHAQX8cvU2
Dj88AWf8SemPpfSgBRRzlWWeL2W6OpEEPyi8A3O8OnkWSjimmEABH2KUny5okfRZHOhqfOhLwDKn
2jiG5gkkoezv3fb59rkw13j8920/pJ4nmQ4xV7bU+14fSXSSQ59gS8hiHYT/aNnDvtWa3wlYfDt/
CetgnffWyoqtlSJpTuUOS8l41hDcrP3xOzsgRMWBZEPSjoW/Zm78ETcSat1q/NOS3qIEKTkp3/rC
XWEGsECdfWl0ezZjCrQVSCdlIjg6VvnkiYHEG8M7QZ+kRmWpO0Xj0XBfRupoRtXjU4iwFqxdj87G
7ZmYdRY/JgK9a8HgWC2gXPL1s0txlsdBrkYHgsxlxuflKKCl2YKgooLae++aKO9EL/PY798xIdAi
W8K4+jxqTSvf1gs740srFPdp+lWdvE/0jMaTxj5wmEmdDV7a5sMIQ+u/eGHNQJVB14UKLeXrCxe1
lbX1kDC4e9Y6jXa/t0lxa44vKYTYMXxOlLt76+okQ1tSEXQFovbBCvm0tCWlUlPP8OKDBlCTjloS
7w0WRzs2G13801snf8qB9ReOWAMtWfBcNYVaSNtG5cRFuiqyVVb3d0AA9x5K+ToRvh9WwThK0SG3
j7mNWWjusGjBe9vdWYbp2p9uT7wyBaWzq5j6IgqGnJDyFEt9HdBCUNAsAy06AO0pdezQ0nHR2jJt
G8X9u8cfjiqLre1d4e49q3d6yNyu+lZaTzbJqz0Jj0jj0mQ6rLZY18iHKhDj20YsGyi8g1w6vVsv
rRq8Uubf0bX+SEfmz/5xMAKZwGvJngXcmZJ61pjq0SHj0pPxPNd6CNv1a5WoC53e76A5Gaw7TTwS
M5Q5ttcrkYpTDJPfg/ARGj8V7a3LjkHfUwehnKL5jjGg3zw9vnsP7DlnXU07DGF+bcLS0x2EyfN1
qv2km6hrHcoZBpV/CkB1njt1cqxF+m00u40c5euR1gfgKc0P9yGEIw0DjIIbOVHajW7hsf5DzsYf
OZ02z8PD1NiNWf2tVe+pR1xbFBPhRwUy/iHU8PVJ6zptJdunhs6eoDLekYpwlqpw67o762+OA/qY
FMByk/MRqTKo8a9DqbGCVIXCLnQzcch0ulLhPwDYRfbsaXuVct2o70slWdtSt/IfgqHfivY9xOS+
yNdC9u7k7nMIzh+PM92Hnw4FN00LM1cqvpF19O1zKp2JyOJywm/KWKYKRDNOoj1O20DKvAcdwGXm
vbo6DUZzO1X+iwHQDKdX099Dcc1KMv/30YgCFJQ9bGSsvj5aI9VijPsgPuRUhHtIyV1yycszLfI7
h/G1qAMtBY17wFJ1+Q+9Gq8TvtxBsTwM4qgnr7L/GoAFwNczIHzbp3F9zMcL8axdXQadUwBfydun
0pVTkA2tK/aEDTO1+XWQ9UkRhK6bHILmFchaj8+n6qQUCderILqzAq9MK3pVpHGwKGh0fZSVPn3x
oEtL33WN5NDQIgorp+XYapCg7e4Ahmb54vT5vowzO9lj1xYGOLzkQJpRK9FCivdmdU8dclaC+GOQ
2T0qWZ2hWqZFBEWuF0AIohcyXpL8vWtP9aCAkdqJscDg9M7LzfkH/w5MwquCG7URp5xBX4Xbdo0S
+umhlU55uy9G+MfmsAzIx4fLWF8krhXFNe+sk2tBC+qJGkIylP5sIMFf90Sn6DHMGI1JfcfhPYPA
D5EacMGr1WDpvYgv4PVuL011+i9nl86XIWfb0Ja70axKviMdwiGtFlG0l4tLHQH/psOejObSRRd5
8E70gzGbTTHWRY8BfF4qnwkldDI/HT+z1JpQI2u5cGT1dwT4O4pzlOnY1SNiGhi/gsHuUQvQSTlj
/jWJ5t2v9nHjzN8FCCZIRE6VqWz6dfp8XVLDoa4T6vj7Tr5MO6CPkYdJT5qSOdr46hWEul4EVGRY
2iiJdcgDRNNlL/9qLZD63nNY/iVLh2iSU6fLoSKDVBF1N1jSgjfUw03giaWnr0P3B9cH+Lx+0I/A
4lAj+GeKGgSdCQLr29/o2lYjjjVVNO+4xeaLkdjZCHWzSA6GuCCk4UZns3f+myHg2SgKbmjQN77O
HCXL0OsFqYpcnRgiDgDp3RniyiWsWcp/hpjlfkMly0MNsODAWlL6E4WDodm33juh6v/fu0wP8ukE
NGLftUuLd5EaJ8ODrXG07E6odv2L/OddZtdqHeh6OtjpxxBmNg3R9neGuD5duDChwamQ5c/WsuV1
Uc2F5h9MlBSqI5Ujm1jdj5HNuAOntq8dAWi6/e9Qs1OnDMpQk+sWe9z8ucJubdANMC3F1lU79O3j
bWS5wLYw5I3Uo9v+FQL5czO47M0hiBMnkaW9Lsq9SOpT3vgAY84Vhs5Ni1WWu0iShz4h1QKZa5XS
I0m/TNVHH+yHhFNARpO/wPqg1ZBP0XJ4KhhP60cAjiGYJe7JFOESwlq72hRI7RgFmdtayh0JUKBS
nfmrrQ9FLHGiLNhrFD5ocS3iMXO8BNWvTDyOmrfXOQY8E6JMhaSU7E2Eu9Ta+MYD4D7im3RtltSJ
PH/pyeoqCFuyknMLGzajkkX17LHQcGoyjwXVa+pu5WTDQADltsVeWJdQ/52YVIQvg10dEvitFRnO
CFnFxZP9HW2n5e3FfS2U+PytZsd12bqKnFTsospHdS1bJ9E6zMh0xNKUntzkFN87fK6tQxtZ6qkX
JSzi2q+7KZazsvYUJT4QuKjjG6tdF44RXyhN3Xm1q7ff56Fmu2pQY8OvFSpbibwvk3Pmvw+cz8We
TWzQfwheVf2nDW739oxeeUGyZhnEPKcTFOv5VW+LOi1iSkJQTgUoXQzKO8ctT3ePcfnKPpuqAeok
vAK5UJm9nzQqLEV3+BjJrPUFyM31WCq7oL24WDFEwXMun6SwfJlWsVydKcHeflV5OjRmFyRkfbS2
Lch5pG1TvPXpaNRro0qtlvhCKMhtpmdTPbAHNOTe/oLVFpgby3uwjNe83d4eeHqzW+PODrMgHW2z
ktSPYFFCoRn91B/WT/Zul/+/H5s6MGvCfVUQb8/vSilO40TRuSuH9DFEBijYE+iPgGO94s66mdO2
phiRGFsmS4ITLGgcfZ3MUW5LO5nuGS9xQIer5a4HLvu3Wyzp2UBX7PGP/KHBlZPSZ5CUWc1mXYLf
rgPn9uxeuY2+PMhsXeVkt1aZxHxVGLzZwUQoqr1TN726djnsbAWmmooo7+zcMYxIrsyIMVBaCMES
kSbRhjSWIuuXWr4o2gWgGAVTCn2i5a1uv+C15UPvnsmGEY7f12xwUmogyiUzHRXPJNMhzQpPBSAW
vbF+kki+cxDNaaz/fllKGsTa+iTLP034p23Sl5nWw4dPDrkuHyJdfugHZM18Qaksfmzdby3CeL2k
qCDMdHQBqqWHMl4JYazL60VGV6Z6tq1xk4/ZKi69I1EdYqbROuijo9281+V3OpDLJBtWDVsuUIB+
5jSCS+ugEV3mTfOrk02nQhgNNDAeJPFjgkOQYYaP7ij21aHqso0l0n0y2Hfe/Freo8uf3nx22ste
B0ck5s1992g0BPkZwgil02KYmR99QVPp3ejebn/dj9bi/HRQ1InlPXH0/gjbi0HDD9jiimlfIrSC
4VOAKM33pbwcgQfRU1Ho2SwUanPoVpQ4uNwZfzrh/xh/gjZMHRUVfeuvn9u3a1eTtT6eaobVcOq6
fJm0OyNfiPjcZt+r4Hebvt4e80qWPlVp/3fI2TwrUtbFZslVUNFbrs5dTxlibxBW3B7mSrQA6oGY
Ho4/19tcpUX1ZMlQEt5MCxI8dLPoYczWkjh65TFQkaqTz7fHu3aXfh5vdiSGWuO2TctrcYMXMoqj
xzrdV/qb0O8k6PN29ccWxUCTcimhsUZ/5es3Y+NUhtmX8YHSZkLjjuQMrtcOFL6XI5EJD0SuQpBk
4A4RJxuN3MngVMuA/qm4JOjBlm8VST3TD0x6qRQfKWE1df30fl3EyZpOqQsSylT6hZLku3zEIWqY
qimlOqzc7qdkYadN3aNpfypYzJrKIsjHJbai3Nyn1DiHGv/Q3xtTtft18N5NgM8yLRiCi6ABihi5
27SunZTeJJcZbvGNuy1xwpTw/zIfBv9CaXXV6dKrC1cisIedVLUPUVd9kwJlIdOwLMS4IokqYNlE
lbJuOIooTLjoztqeiephAQeAnL6jydKIfVbewwVdC9ewjlPQk2P6Vc7lr59ANvKBqmAbHwZ5TxFI
9FCuASxn4Da2FGrERAwCSHxP7evqmqZiaE7NpIkD+nVYCwxrExk1/U/3OAH6aSYF3R5o4saVVtwH
03zdXtXKtbAJBrFGIoYcO42sr0NGtlWVaKcAjRzSlYEiqhf6Sw0F1RHUTWao2w7t2gw4KiHUQveM
fa8eI/uMGlBUjNuJwNYM3PvHRrxJ/C3PzZZ1ca/1cW3vqQKgkzHdkfgff31IkcdCFCWfo7bOFLmL
DpVIOOP2rsuLO9fE9GXnByY1qumeoJhpzz+BZOIS7I0FkvjN3u1OlP7uB8vTnX5rjNmdH/tmZXog
TA8mAFYKf8fprmVDAXAINXa2fOLD69V7ZlVoE7xRorHS/E5gde2U/vyesxUembbkCYtDhuXtRuuk
OSIdZwbPt5fXtZ4B3wsNd4NvN1nnff1yYIIavc5U/5BXa1JfHTp6npz8GnRr9ya37251KSA+9udg
hJZO5REEggFu2hoICu7UmrSr8/7pYWbLyA9EmFWI0xyUZkS9t1/2QK7JAhH8SbdhrO9CHWhtVMvb
ftQBFRC8CGghBC5uvO9C42yb78m2AoKfeOTUWiB/A1RKuxe65wioUlpbcr/4pcug4mU83q13EbcH
dEe1wkIt4630ctAHKJdpAcAN/ZfHpS+hAjSm7aoGNRzaYke7rrOUO/Crq4sa9RQSNE2guDWLoj2R
FUmUcq4QBejBmivZb+/Vs6+dXeqnMaaffwosi1HKw0JmQXE/ArHeWBJiZAny31Cd1CevjvjdSUHM
IRWrCFpMmY3Lpo33yGEZ/WLgtFHVbn33Nv04wP7YbP95rvkBpxSRDmmR5yrhX41Bv1SY7U6mxTiO
u9S8lNqlrJBzSaxti22hHfWLCsB+Ln8rh2hrJI9uetHl57Ky1zbeDLf3x9UVqSPtOOUeU1Pt66SJ
TKhx49FD9hjaA/0wAc5vD3F1o9vqvwkOHfTZdwnayo9zNf+AhZjuzm4JQ2OIH8W9m2R61j8m+j8D
fcTfnxYAeK5GU3IGwtizGtcEF7UJbGoJWDwD5FTs9QTK1LexeNRPHh7Z4RqieYCHZvvkjatkZxs/
1CcZjdzb7/+Bhrj1XLMjSJSi1bKB5wLjpLTnDDGLOjxX5bDQUBrhjM/gwEBzrBt2pbsvpH08FHsk
+Ramhno8UJ04h9BXZ7vbD3Z9ZdIg5LKhXvGHk2dhx2bWGlwD1CYTaFdKN0khnjoTIEn6LCO3X4Xi
oFdHPyx/Edy2lQs3oX8tIv8hGQoai0fBLKc5fQztThB69cb99GyzVdPqWuZ2og4PMNcM6pLJ1Er1
6CNS2bw9DcgqXl04U3WMzvIkFDPbBI2qjIrVRAeLYqXWGd/T9CJafROoOHmSN9BZhGAEQUASu2gM
c8KTVQJyqGiwJP1BFDo6fo3aH6i+Bg2vZF1ETgTBOWUrk2Fu0QnJwLC5kb3NM87z8W2MPSfyfoVA
iHKzPASMGRrQ113xND0DkBoH+nCtr/tqR4dFhZQsLTp5WMPf2Xx0UryNkbyafolW0dHNXsncFQ9k
QjUV2KaMVhIpFjUXTb/0WEsk9VN76rUHBdqHGjtKGEK1Vk9qlDjCMldF+G5BxEoqem+XkMsygXOf
gR5SkW/Vjmr6jqodWGsnyVOHwgzsue2A8YNEQJwLfJmeQw7SDgXxlr5WYflHFfm2GDxo18ZIij9p
aIt54iL8Yik6AIME/An9sHwoIQztAa5MdH+9BQSyUdRVpicrgCPUQgE7YgZlwLYbFSdyf0j4nXnL
Kl7LLQ01Jy5JKdZhh9vBKpF537XMy+jfM4Izq6k3oz7sWjxOoP5HTM7Yb2h4PiR69ahL7g8ZoFcv
XaZUnDupTUlV/Mc4RJHCfSkjcIlav4rifofrj9FqC6s/BckIq0RxWmwSku7VhEnbp9/wat9kOK4W
UIwhox0q46mjUEULWgncZYR1QO2XANGMzeDqG+rAqy5QYXouUtqPOuFPI5NaXIIUJiurzVIuYwR4
E7Ht9p05STP9uYfJEYDrkAjDTIArJG3Ljp5phXYHuJQIndIU0ENZ11uqjCM4S7EtoYCabrBPq54q
qLdMzIwbrtxAE3L7RcnLualymcCYvpSe5Ihlm5wtO9pJFH3MBLnp7ky9CvhaNdW/fRPorf6WWvIF
PIkS/IYO4Y0PqfvYoX5jVUerPJbZe1Mciwgs1EANNFe+yxhJYmFbZtI+1/UnozdXfm2tQKSOAzic
EMyqera5f4VvrWgGm4lYh8abib6mArYrAZ0api+d96MJ37Lqotf4NfiPhfIcCH3Fq3btS4zkFWEL
7VBWS9tdaFxwWuj1Tx/brmFY6kinWgDbiW16gHHZShXM9ZEsMPffRSPWBYYYhntJu7NEQwaK8Gaa
Xs9MVh1GAXn03HnuUaXOZJvIJdBhifuLRol5+qWdtBwFp85uNqVFgouYFivZi9OFyC40YakCDCi5
a9IKYBoppJciBk/mO1lqYJ7CTALT0offvnIsPaQI2T6vpoR2P1mzBf87iC8y+7A9xsp7QGg+jNaD
j8MH6NqN0cbcHoi5aN1DDHKZRIn1yEqDhWk/yaRRxHIKgEP7Nzr0LL80HqHUXgZsCr3gm01Z3C/d
h9Flt9n5z2lx5t5r2yCnGz9K0lljY+ASB2fc34yAoGxtNbp7S89p7/LB5BRfKfiG/bmCJ9l09Ev0
SQC2w0K8tr8HkINN/wExnrh3smzFO5RoRusHJb5UFi2m0luaEEmjvFsk/H9GVO4xmkg5EsFe0EIq
FpJ/Cuh0d7GyjcjwM+sNToOcdg+tyn2YvmXdyZ+sV07QkoBID8vRGsgIzyLix9lDooRHrcFQTmOz
gNwyx33bWY7KJg6oKfYDS8F/rXsY4smPXj+XKniqFkUjr4LKYqyVcdi9bwMLKSuK6tGQLYfsTSr2
nFgxHozaOeOakOVVSLituNGuRfm5CaV1p597TV8Yer+KxwCtzycyZxuS9IA3isQC6xZ50m2xGXXL
B5RK6TYtYBNHME8pJlhptqqUYddY/9gxUkIxoLSxP1gjFA/qso07iejkMAB69B+UoyCTkX3gAOrS
D2BYcvLVfbFL5HNo0QUpT1ZWPgVK9XP0hjsX57VrEziWqaiQGujwzIL6fqjjDqmKeKpnch5zT3FX
JHT+7w91DX2g0z4CDgf+Bv/UWZXAdfEQUVnsBzjm9pOAg49U3lQGyifQntTBDLiM/WNdBr98wH02
Z12pnjNDd1ojWyrinX5nZKEAYwNMaH7nkbbVEQD6aC/Hw76JL756EpV06gyWZutk0A+nCyTKnNR/
T7jn+OS3444pgpmHhZ9faRYW9pVwCSiij1qLgKMMbooK2CiOlFqCji5OfyekuhaIfx5Q+RrmUFlI
SENi4HNAIEm5jQCPc86i/wIjgPM0+CjSe9S6PviCn+JwxGHCMLH7CWrpAAMtSnhFd+bu6qvYBsrH
H+tPmUWHWR1qQaRYMXomDvqLOo1TeXc3dbvWGkEn939GUWeLDieqlpKf+VFIrjsntn9+X4fy7i4U
6+pGsmm/gGAjkDKnt/00YW7fBXmaGlBc0pNJBDCUa0pL085O7oXV1/B6E2yanSQQGBfGLOGr7Nov
4jKKDhol6u5MEVNRTtyXfCsdBGWGmgFXTn8CsuexOMp76K9rlYDP489ibQ8sfl+GvCsXVZUSM645
5W9vLPVqxkWrRTVMTn6OqNmEZqLPbZtFeChqYF6i/O6RWtHxjSl3efBkfKhVxUkON/S8yHRitHFa
QnnxLLnIFxTEW8pzWxSbPMH4h3LwEJOxE6+IAIctvHxyC86cQxy5pL/gx/UDcTcr0Wi0nVKiblZS
qLYERZxwY/eYYnF2uyc70BBWffY1768EmVGP3I8jii1fK+h/NaSi+amuHyPz0HoGuhQM5UJsR64V
GYREe6n1tzZco6DruO76paMJWkzUNb2nigHKox+Wctsuw8D6eMzYI980XgWnvjS8UTaX0b8UDUm+
XD/1Zrr2QmuS5aob9OPCdOv23mOgknIKdZfK1pOuX8iC6Nj0k90lEJIMsxq1s7cqisVdQSj8OhTn
Bin3tqo2kVqvPaIWLl7JVJ6nVltGowl326WFL01GsX96EoE9FLouMIT+Fg3siSTYteH4c6rETB27
kekNhRME2do0fw8B7XL0znSYcEazkn0cUybbnYmOE6zrGrV51OVQTbMwMWqN57pHQ35VQMFmJNvE
T8z4m0hKBO+pd3HjlDQs/GYHFuRzKgPizQYYrIz5poaJ5VNXllIFBj7OTejaI6/BXdY+9WKTcAlr
8bjiHtwqwftAKDBNYx5TL2LD5Ml7b+kbGWJX2crbqs0pUk8EUh0pJiDAoeuEOVZi3ckgnSFGNxFr
jQQ0L30/ILpAFd/tHIOtZo+AV1v0ePcqGMFweCDnoDdmJWgJEqTHCZ1wEu0SFS7j0hE9DT0FrvpY
jgYBG/ZOCYqQVHCqut701BPBkdjMm69Ki4mQkJZvtreHKbKmyVglZ4NUIq5ehQCvcB7MCEG8ZGuU
v0s6N2OCGkZKt1l3ARmKEfPfx6zFsg2tZl9xODRYjKBhNJPkFvdQBSU9b3zOCYap6zWB9pw040pH
vJP3dlU83YLXCsRlUP/ty9JG0WCeEug3wC5FeuJBp0Q2p7eLnihKOjQjUUriRM9qpFGVJ8Wz6MgE
zjScSpBTSN5aWunxXyWyQJ0przSETdASQJHofSqhZdGrABwU6fSNkAqLm2wb9TDj3vTxVLVvhOFW
SlCtJ2vZe0mFvJ/mR/i/iI1j39uSIPv8QYIKm6z+mnp5CWilAWknag8qtA+tazYeKgI9It4EbhV8
ND4PjgA8DtywRUTgDHApQbD89sl27drTZXRmJtQszJdZzbzSWjM1bNoQFLMpy3Dtjd7pLtTz6hEN
oWiqCmHMbc2OaN+zJYGs68flyigc0ab++/aLXLvxkMPntqPNBDF2drN6QRRZkkEv05fJW+TL0B5t
Hylo8dbFd26Dq0PpSC8ynIUI1uwuUFBPofpI5IhitxUcgejzQkF1JKy7/U5Xpw2VUur7dIkwrPx6
iw9lktpF23CLVydObc3asZ5uD3G1m6+DnIbeR6VCfHDkP0UKrSSJMZpiRrledgHFE+WdwIQUzJuE
tNEqrgAcQTcYX3Uy/YxGB8nHvRm9fr1acP7x5KRgZs1iCEtVA01OwvigkyO3cJH9XZ+V+ykcD7Uz
XWlyRCcx8GZA2FPzEaKJ97T7J3llmGFa5UyNuvvQkqtf+tNjzdatbQ9D7llALcnqpJbkBxFs0PmM
jITzf/MhQJIAGAe5xzx8/di6mg9VrrsfYdRUnoJKSKkhrqi9XWgzZbj2YpQs7aERr8oUOW+qpUAf
7jzFtQAV7KBCax10Bx4gX58i1s0obDuUiojhjPEc5e+NerTDYRk2J9Difv5GdYUGrkG1QiOTJmet
stP0IDZwzanbdfuBrn0Bc/K2hQs0sSRms2LXVjC6/hgevAIq5Ruq51CBOOGle8DJq11j8NQE5zgZ
aH+Y05Sl7XZBYfHmwWlK4qs9UyCiVbCwOLoBsg7qOnrBxgcZwoSITUN2xjEVKqzYQyEa1p0Ayd9l
KF19/09PNUvp5EFv8iADEsINifAfjnTtMUSKxb0zz1fhcaZiqJBeEGwjKf764YWS2lIxGrRtiKIC
OIcOldGpm2B3bzTXSiYgSl6BTk/XEusvICqFjM6BxMHRlneOpavLEDM3mPqoRnMsfX2a1kTKtFLh
BXb504tI9tTh8gFC2svdCb6KoYIbAxNzwuwDqf86lCbZWoCPcnSAYMwrUyElgMa2earB5fvWf1aI
yW4v6qtYDBx2kLaBXyuz2b+OWTdYxQOMQGrFvagtscEZRuyi8t5U+kjusbLRkwjRcWvuXChXV9On
cWe7aahH1xOuiA597ZBusJuoT3OUWvcGugpd/fyGszsSJXAlMDVIXJPyoDgm0VtNOlGMjqtgyQrJ
ibLk1EbozKl+eHt6p7eYl0E+jz1byqzuRFZyZldJ3ztFJuSCvvDP7TGuLtBPMzn9/NO1CRvfVit7
jKYYQNJ3U84D65tiImTdzAjuHMsf1Yc/XgkiPOcgAA5IH1+HG0rRMKMMl6CuHQoF/VZnGP/qlKPL
dvSUhxqFbBIVvL1kpI6SMyJWKNEZ1a5NX7SAVNX7S6fM2rovZtwsx+GcYV1jfy9JhQJrXKDtR8K1
uj1H18pR5n8eWpuFZH2s9FKW59Mq3yNt0cc/G/xUCus5MF8NAWB/XN8e8PpetqZCkU2ujinR12nq
Gz/tSVM/3aEQXNtwgrxSfZCMJ+MeV/Bq5AJ3mQgaJRacqmYLvamUyK3HLJoOaCOvMLPoF3AqVANJ
frrz7jj+aKXfKswJr022PemqrP5m100Mhioa1jr5FRfuXiMjuTMb08n1x6Kxp0CVKBWM9Ww23Nof
RNwxGy3JtSDVe6MqQxzJQqWCRpGEwnY+OqJwbg989ZT5NO5ssRpa4vd9PwSHtHEoyABtYl9wOXKc
3h7oavBq/mek+QrLUTpNrZTSUyL9SMtt6D33ZOkRvW2p/FV03yiwJ0jAU5yMKsgi6TFB46pHkf7O
c9yZaW12SxclIgx2FEYH6QMSVDWkH99sNVqN9iP9CYBkcXWpgBLqd466aXXd+MRz2lEpaw16X6Qi
EPZBW3Gwcpp396xFrh52n6Z5Fp3nYSPJgZd+xAa1R1b6P2toQvbc+6jXBgMQpys0UYArWrPTu5fj
Wpf0f+m/AOPIriz4RalDCb0vznc+3LWlasuYHtCqp9/wAa/6dIwHOdruQMPDg2ScgwStJFPsvOZ7
iA0IfSDIq6NFoQ00RQy+yaaU4KKvlyHQKtnDwzCgVkwH/fYzfSTD828KcB9SqQWXFRjF10NMmJE2
6jhUHMJEd0a7Xg/BFkRqoe2nZ4CyRYDa5lsSBMSuuV7j7EAhMcWmAYHEtHusfDibbv6gqw7tLCgV
lEpM69L2LcKH+iIR3ZqGcKCCXPrlmh5V4YuCkB4aJJHVLWMwTlal7NSke0yis9SiwWBciIZDouAG
V21DO4eUxyZWPjp9Kz3HsarnZimpN5W7XF9z3YMkXTU5JUf678lS0d7bbD1mYmVJq6FcWd2vHsHt
7FS+Q7qIM6pvVLFcrH2a7gnGkIPECF10GyEju3dqBpLNM+sMfcO1cVd65Np6+zTdH540n5aAXalx
XLosASognnuY7tOpPiE9aYAHkYS+/XWvXlF8VtYc0Hzjj8p87FOIScNJt1PslLomaX0jrwrh7m1F
fByL+50NeBdXTokpf2KRCwRuPqQhPr1ilqOG9aFUQRFasZK9CZJkwC4te9B8SrHAgiwfHUj3mMDF
09pLhlwirU5nTGg94piHm9fvWrU3GWLCdfeSDsrOS35ZPh3HqnqgRIupDK2u77B5sHBhXcTxtlaK
TSiPDiTZlasMa1nCkFx3yrJYDm8xIPA8ifE9YOUMyngaIxtBbHqOA/7eXrzTu3xDaW2Cq5WkGjRu
wRT27XnABoES0yL7P6Sd527kxrqur4gAc/jbzY7KoTUj/SGkkZo5Z179fko+Z1ni9FEfrG0YMMaS
XWSxwhfeIPHQbd5B8UY8Ws0xN2ABG0IzE41yHLSSQWSJ1AqtEsOgY+DBQkzhFvNGNsoudC+r5Lp8
0Bqhbz/dBFW2jv0XiYZ99sTxRhk7pCxI45+F4NMv72W85LOeAu1zp8iUubMNWTAFwLHQLmwS4Q4x
2s5ce71BrmjicXIO1nzyqPryEWc5g+RoqW9I6megAd6nSw8lPe5mPLTmmUvlZPAOulXnarUAuM5t
mAbbizvwvPGl+SLsXTTasRsWqUHZeh2Dbgu4Spf125mdceoSRVgCHRjqQKjaiZ9/WaWVbxYmCFaC
N2TOMC4BCLPgAvCHJZqlnyypBTXlQlqcGffkAfBl3NntllUFy8EnthbbApACDF5E6JoHRRUEgatp
+GitTepcAVzm3IvazNW32AohJ/ZRUJo98zRitL9O/y9PM/vMNl4WpaQjvoQELUXnqzDG9NZ8RCwW
B8tjjCPByq7PDPrZDvxrUHJtsLQWcaI+u3PhX5tmLjEFYELiCLX6bknxGg/gKdo48MfKlSBA+r1y
Z3g0erMnn7zc5rAwcgy8fVjO4GZ0CaYg5OclBEmdKoKDxw4eDyj8DkGy4/JdQDBJggzWx8Du36n+
Hz9M30pYnKUSXSkhDGZq5CDNWutPZ2s7zs9llXtXZbUBnhDE1QF+wWIAwdikG5tzWtT2xa7vvBHQ
2ctA+ZIwk03fyvu0164NfDdoRaCYBHdR7dH29eGYK+pGPAE1XBh+h8pAXMQ/1iHq7IEOxDNcgOw4
u6dOLrIvMyx+/mVxh6kSy1rE4obpbJXqDmCShMoVAdvgh1fgO35eRqfiQse2QOGSLhJGzFIv0/SU
AH3tz54oqH/K+sSFyBb+PMqJBM9EuwE7aQxJwVDMlk1n+G1eBnYkkmAfpQiQLCIsoNMssDacnJSL
fx7xxDQyogGJSISjQAG+T6Nue3amxSxUAJSkFl4dYbyCOP7AZTBc/zcFeJOXg41lmTDdjNmRNGIl
G48ZqmSdJFojvNhZaMOpBJLsDP0rau9o9n4exl9XhqpDQ0zjSrSvq2BV15dTgE2C2e3N8mmMnlrn
qEVAiFjrcnDvTK9dd3DIaBy0F4OX8cLUdz/P8YmLxqTwS6yAWhQgtNlLex6hS1vUBEQOwJVgX6EL
JV+hMSH5Z/K3Twr17NxhKBEIAeNXZXn2ObOm0O0hHaNLTb4tYPoj4AKtAKZzl3DlspSqaB80rzAx
twJK5dHPk2yQiIaxGUxtRVrZwumy44PAGlZOITryKQoVwnwA751Va+zQawqB+P08RaduSBM9birS
qgWcda7qKElsZyhc0WU1YKcXvMI3Wuqs+bbFUqrRqWsdCD8G8Hh0oZdAZs+ML26Bvybuy/jG930Q
hKaWjhPAm/roqXtSA0q2KJd2Ae4xS+VN/aNp+2RatHQaffvMy59cH1/GnlU8ZCVCF8wwyZmoUgIx
Quui5uOEFvTic8TB/8dEU1mBNoiA0V8CXQDD5RKJscskcNX89p+yNDqQHJxIluNI0zZo1J9XWDk9
MHqAosEnXDVnJ2jTjWpt0xC71GjNmo3rhHA7Ro0K2iosHj+FqIBRbKTIO5T6OWWhUwcr/i9QPDgV
BK7m++fVcNGSg4kphpUZ+IfBBDmxGY46qv3D0pvOFv/FcvlrOdmI2Fn0AMXZ+n281ERUcoQmdkm8
Bea80Df6ewIIBe2Owb8jEQI5xkbCbM5rj6axN87GPaff+N8nmC2qbIhMEwDD5xtn9gdB19gKeVnb
f6kgJ50/dk/uII43NDJQuUEV4Psr+6HfIAbAwqIyxrFL5T+FoNUOqE0SbJACICTUmc8hHUgm5xPq
/F/1nFhe/z7ErG5kDFJZWbEcXQppT1r8oriSokIAhYvkN5w+7Whyr7v08ARoQWE0UbJVibkEQNrU
aIbFj+Z0X4HZpicLr84qDmdOGjEPfy2NL484uw0CQD7IZirc8bXgCE8BiMgNzA2gRTSDKsDgBGJn
xhT/z/mYsOwh9KtCpXle1osKp+qimDHt6SqOUwAuV3Re8xYk9EuofNCZoZqbgbmR5dczQ58InMhI
HZV72JCRMJjtvDpxlLxNKL4ENKIt/P+AnKzEneMBOpIUtmLhCojjOFS4ElDq7TDdSi2cu/Odx6+d
z/tO8Q1pfZoKwZyQApnj67CrKbq0bSMRIKRVfRGgUUFrEky74j+B8ucohNrA1NR0w5mYAExPBo4r
TJZnsXafNeO/Ps2Xh5mlJ0FZepMvzmN4PpcWeKeEwqpj9utpwl5dfo36ci/61mVwhHKEiuuVAPuz
nXxNdfXUdbBkhk9SmNrG7ishRFGODwTtNiBFYiTXL+Md8Xc0KlvKtVWJpQP0aOwhF5PcrU2g3KBm
6RiVsBjbLjiz8sTX/evtIA2bxJYOBM9ZQNtokoRoUBhfKrR5C9xojlF8R8NZQJDOZtnnBpstNU1z
MgWPkujSKYJ13kiLFv860A5iwlSgR+i0iTCotqtPekDyMkFoGJKjyHgyVuMwTa46ndOUOLUBuGkJ
r+FrQ26dZcNRqzl9JSILymEUGmn9Iq4D9OjMPjt1rHwdZr6OfCtU9YxhMqzT/f0YudqdcUCZdOzW
uARW/Zkve+61Zjdcokq+HeKUJ7jBVSNE00Qyn52LaE9906+vNbvG0qIbDChQ6BzUWGasUjXZZS2U
2YNGm+d8GHiisGfqAhmt2SDm/9I9BMbp+0kTJpdlfpsweRZW2NmNhY59jiUkJlbxStdeVfvxzNc7
+ZpIZJpCU5YIRRzgX3IWy2swObdZunpzQJ0Lz57fVeQtFWlym8m10XfIEEvK8cODp4iZHgZU8YqI
1aWsS3cCLb4BU8KfH+pUBIGcP6kUhGCTf35/JpyL4Y9FAkIEwlBj/0T9OrvhcJQyZQUAz8nP3BXn
Bpxd3qyn1CoLkFPi5gY/ipKROAFFZ1vomSUdIMXg6eeXPBV7f33J2cQnoe9rcsT6AnQRgRqgqVls
RDaYlmdys1MYBXI/DSqnpgC8t2bHk9F7Ru5Z8HgzOG1/2vyIwKaAI7F1InQliQs7jKvi9X/zgv+O
Kib9y8pyYgICPQEFBfg5R7+NUL+kjdqhLEZu978aay4+pYycCEEfsHuUK324SpGUlsHPcrt03d3P
Q506fqgkgB0X1u7KXMkrnnIPiTFAJoSaDAXxFHoWaoo/jyIOsfn19XWU2eqw9LyxCoNRbF2AtYrg
burOMD5OKUsJcXzQBvyDFvv8ILW58IdG1CcVe+FjxDRZW4H0N17kOCUJFLahT73icmvQsjnLNji1
Ab4OLyb6y/oYnMmShpHhKTmBTjS4nhHHYVWea0OewoN9e9FZLFBUjYGFM5MZ7MoEh+3iWGob08Yg
EVZnDPrZPPDSFI+WabcdmlvCUwpsOd0sNJiJaBr7opV/SVa+OPtsymd94e8v/e9XmG/OkfhTdTjs
IgAf9Z0RJILTulKxlhxokaC1olR7JySDazdB+goJj+6/ABPje7aUMG8unHZRpb9F/6X1JyGsY4c4
nYdPZSStQzRThDzOp3AWkuAOYG2KHNBigjE5JM0+lDFda6Klh5JM5/rqneo9x5kFin8CoT8tKCP7
MacDrZYaZAxSfX35UcBPFTgZPHOQAMZBEf3xdsoXUVzfpuhj6XL3a0QfXSlWObBvQV4LRvWOvKOJ
+1tveGueg3q6K3kU/UKvjXWjNu4Q3UCY4HesXU6iPvb6ppKfBqe5EAXnmpKQGFaUKXDSefSj6cGY
qBu0WCEO4w5w1kKqTdfq8IF0yi2J9qA3+0b5o2XDdQClL5Bs17N54PRYEFOr00c/siD648TrASvb
x0h+DeEtNa4VcHu2HKRPEjE8VxY91SsL8m+bwdzdZDC+KCCOXfrZQB6bjSaPi0J3nj3z4Ic9nhL9
rfilvMnvhc8K/FSnyvcweErZwoond8XVEvBasRRvGIO6pRvRXpusW6DBQzO4jXdL63wd5ddMhaW5
qbkZUm1nilJQ/CaeiTIeNgtLnNpX1YYETsE6j2Lxekja+6YL1wI8zxM6xJVofQg2Ocqp9GeDqwQ6
d9VB/yxGxJxlTBH7S5F0qOVF0uXLaLRpeuE62GQakPxiq7PCCgEvglyckCPG8CRKqToSC+X9bWHH
LyH97J8PwFPdVVNUFC3SJKHXNdu0CRbkZo1pJKp6uNddmE8mxUBopDTujuj7mLn784CnBA++DTjb
iGYsKxhdMmDg7VtIqwhVqYruDvAV1BfYUHTp+8ZYg0Yn68lyfw1OHAS1EDiQKrgaibmQc8Olxf7z
g33ijv46IRBVJosVSeMc2SDJ9aADGyOVARXQyWSrOo169K4KCcJ0W250AKXyCxHThQb0qNB2Eoqu
ER48MsqEHKoIni8jrBlLuL1KgoQPFp8mVkX1RysnrmqvEPC51PsOO17FJe6RFNWtk+BCgw2ld9IO
D9AFfZqcRSpaNnJ5lWW4vRZZgUe0v/TV4krTpLXgUUW6sSGdLUqQ+1z0EdRyVJEStEMF/GKCVVtn
gK8Volv2x88TdepCoSsu25TZwJt8lue/XChap2vg37FFILvW4Hlm6V2lvLKPxcH181AnQypE8+iq
QpSjyja7O7s0paoYl6zOcR1Xr5Z+KU3HoVuH/VKpPejbv01rb55T4DoVe9DaQ4bWIqelqv/9yjQT
SW7lFoQaGR0cTeRZaaaeDQzOjTJL6PxeG9qiKaBoJvsQSxMKNjJyXxCEfp7Ek9+LV4HkgTWNPldl
9TNPadJapOj6Byc/HXrIPlQM9PhMyHay7kLtScYJiC2O/t/3eaOaY6UF6DJS1HuQQF51H4bD4gp+
FKYL1kLIWuYwEgLSVU5VUPAmBGpfRe/jXLn/5DtTB3MwIzABVM5OtZ66aDkYUnTZOURa+Z7LSEj6
Duf1WE/lNLS6/jPS7DgDjRRY8uQD2VSeTL7i/xFkRajFS1wYzLV2JgY/OSBQGFSzkQripPo+yZiG
Z00nUwFVkxVxRALXG/RcLiEKCHuHzm2qTOe2oVjw86MRYZb/jDnLMbTMHIK8Zswanh4BUgxZ8ZPJ
DT27jj7fc0SHnkRVBbaZ2BuTK+znVXzmtef9WeyLNYkqPxaF6TVJHFUf4VeAzYQgm0G/MiAs/jzi
yT6jaDBCdwdBDNjt+0znRa1kkkJRFbEBERPZxRFNbjRVlz58xukqDyoBzPZTlMGMjRCaYQIQ04Y/
/tTX1SLG3E7U38481qmPAXbWAhLFZgZt8v2xogD8LPoJnwSPgkyPoL5Nxx2cWHibdHYGv0QuoliW
2BJSbcbk8swTnDq4vj7AbJs7g2+XlsQDiOt7In6cylh8+1I5V9c+9dFFR0ezoBDr2Fx9f9W4gIMf
9MBqbGX/j0w82W0bPJnOwfRfUPP4eWpPvtiX4WanRhEmrQc3mpwzvBfSLwbo1/L/Ixk5Vcr7+lqz
hdXFyjDKEq9l4ZCskzZAXabgC9vVSq+JGrHTuj37cqeE70xcFnQLs1jqX3PcdaU7QKu1IL6cFOsm
lrplkOag4OWNktLxHIxqhcMjogvRTRioq8CJl56irUotz/CDxzVeaV2pe8+QDJoolCVWzc8hp8Nx
awhcJvku1aNfXdjsbE9e1Ziwh7q1VoR0EALATamscYADbH6tIoeLv3lzyBCy7DT71iqSbevdJs50
403Kqkb73pxSBK/yzc/fd25AKkRVmQLiFiIXfCznF5TSyllUN5BkZPlKBEpkfVpwoa9QgLPbK0Ky
0rkaPFT2XfT+ASCTJSGZ8vNDnFxkUBNB3BNBgTT/vqbzMYu6MuDjixDzHwUIAcM5669wMrInhPnP
QLNDOx0Ma5Aa0nF4Fws9OwrNP2CaVQiZ4QUOIILhYPz+Vy9nzUqKoxoBlu14OZ2EmJfDthMBrP+q
OPTl1axZIVHN+lBRHb6jWL3dxg6fUCU7K4AuvsT81vs6yqw4FOVODIiRlxFcYqOAul9/CExLj75V
0q/Od1jFY/81oAZEAolmIhdr9sXqwu96olJ2aAvNaD9Y/loE2EG5UpulDBCTvDW07PXZJt7JN/13
4HldL5/CWs0mUaISBnLqxrZdqmFAwDzzvjXP3KufPaG/XlNQNvmLpuFc7XwABT6aCcQ54Dp6DeRf
56jh9kxR0iwPqQcPfIT/3u7zsgHC+lzox5jipvCzwUQMJ8uoUtZ1XfIzAYD+MNPcBd1k0p5Yl46O
iLCyqY0YBN6+cY4skUIuiRGkG7BBjcbyR4FKiAunqrWJQZ2KuMlXmwuLLqCFRX3JN7bfxb0JurVI
w1shdeQhwyq8NHIwelL1NA4fQxstEwdlifaIHY/X+GteZNOV/eKTo27UT/aWI3ElyPw1JoU/77ST
ebRtyYbo9xKffDI9vqRho+IU3pDD2RJ1F/jGIdJu6bDyAfxFBSFZcFTJYy2WS4ByQsLk5G2HCjSK
Hws9ek7oh8FeXAuFEyAKZx7u5ErGQEv/ZHsjTvT9kIstyQ9Ur+UTj8tqWoPMDJMFhuqTg3H6Nepz
we/sDdvPhHLRBaCFst7Uztrxl1wf9fbnhzlZgLUFfhyFfeL0+akfmFOIHAVpCTW7jEUkeHW6365V
E5NQ8ed/2vPMYcBdrFTFE1YoPz/DyQ0mAOXkIrbNzfN9PlQjrDtSpvBSpAgWWG5qG7YdLYSyIcT+
s0Xfk5cM3S2iJprzf7WbtCKyG5Ow7LLHklL+JEKLamt4rv178pLhMjVk2FImbbXZgQ+mzNAGCcZU
Yb2W0T/a4Oldhr5IodyJ6pud3p0NZU7NJgSETz0BB0LobHWB5TJ7M7JAO2QbOVx60gKRSCx0IF0P
0Zkb7VQI+nUs8SxftlkNs3sMJcaKUXtL84bPtaXFGyJFGcU9jtfR+QDx1Ndz6BTQk7N0m7n9PmYu
O0HRhRB6Wlng6hGZbPKjR1j086I85cdpQuT5ZHCDZZqj1gOp6wtkgYV56Y4t+tu+ApHvI8iyrcJF
Et+ryTUJ+vBIdxTQhoNejZDMwY58ZTqLyVvRPy1lF8smQzoz6ye/MKACSIJCNHrOZvb8yZfHMf2k
h+Uo0MGwQMSkusM0hpP352k4OdtITMmoImPAMd+bij3EcVtE1GHiXeM8h/nab7a90pyZ7ZPDGPR+
2So6QNHZR3Vsaj2VwZbEuMVwDnF0LQRXzqsinFywmN9w3jkYTsylftEnqa2p56OOCOgY5aMxPHDu
tL2rR7tRwsRuGSU4uj1E2l07XXvSGlVPm56COI33jX7mrT8P1/llTzTzfx/n8wD5sn9kXcr1LKTK
5fkO2mrhQSu9Jd0V5AddHJds9PrAhQpuVt9RTEhN1+DiLcsX2zm2HNSjoW6HEWZ3oSKBku51rToI
u5tmvIJO8PNK0E+l1qw3weMwDYNM/vvGKye7yiGvw4Pu/JWfTldTm+/zpIGjU69rZ1gaCDDJKfpc
AskfAGLajVga9CH4ksSkRSQ6+k+qHADvz65VSV7oFdJQCIfLYYQ3sbbQBmVNVrvo/fe2gsLVANP3
i13s7WpK7WUtL2RvYH3Ud601rD0LmhrkmTZ2rmtD3QSZvyw6a93a45kL6lMZ5a/vJEzD+VSa+lda
YvugJtARjESfXC6NPVIWdLBFkoQ205tZRnuw65s8yDcRQsSkxobuuaJ5qTt/nDrdxaO5siFBpMYO
jo+OyYQDh6nRpRWyxBXGihAt/5BcLoJa28QVCCWw0gkNnJ8/4cmwiItPAI35jOo8hvZSDZZAxW6G
0j36OwgyCwJKqnI7d7BftWLrJQ91iEs5oKtFkh2r+nKYWmZ1JfXGUq3PeM+d3PVwWyCSQbKW5+5i
NIo8dBNJuiHkQXIW4CA4SGd5Bafv4S/jzK7EPk6bsR0p8qYSctYx+pdwpdcJ0B3LnZ6sDy86UwQ6
ccywWmgaKTi/iihjtlWi3CrqoM8ufXUntQ+yelUmq8K/62tE1j6i6UwR+1Qx7tt4s6oX4sWxpE4U
ncKU1nKOjyeuvlqHGd4fPNdHrOAzrJMuul/eth5sRGfvkuK1RBgX3dy7IXj4eZmduJ9oC+A3Q4hL
o+Czb/HlVCtGy7LGEIQhHYLE2xFBkloDe5Om8331E0vIgjOC5q1mahDnje8zLZtRH/tplgkgFlUi
CFYk72cNe8QCme1/imwQHimMACqeB8m5L5l5jE6TwKjDE2Eg2CjooJ1te5ycOiApQgpKyHnMPqSk
5Y5kTOAhQePQiKcjYVh3QiNICY9nWxLnBpuVKlPf7BtqQkRvmPhGvQvfBhKiDW1NtBSxovl5WZyi
ZzCLSJhrikHyM4d5efIYS2YvMNLtqx/eZQj+msYz6oefntxh0e2otblWmq1CxVrjOtUFNp6OGC2O
CwOROJWuNk82OC1kOgoOJaaU6nDZAqcQGQsYOeRcTHR4h3O1z1NyNhZIsM8VYGvq/O6zaH5mAeHs
Z42fYqvoKYrmgsKjDSq9YfsXs6dah67FHya/UbR8QSkWIG1SyK8IGKCfePx5Ok9lbt+eaVYQMSb0
X0GMhQIEBNA+HGC2oa/7qTfMd6wQbURImgA0pvt/Nok6NyVzRkMYtLmf+bQ9zLFc0foFxwFfA+Yu
Dtu+vGn1hdYsgLQInUi50JYACcTpLuyTA4Hl+Xk2ToXrwqSSsj/Ue/z/xEHx5dAxfFTUMkFzN7vu
QrGPovg/2FdhlmxDwB1K/pKCGmirJzvIcHMzF1KBM71+WysmUuMv9JO9wHwQ/ZpoOoiqhNA+1CQw
/OaLkMv8+XFP9W5p3cJSAhRnii7c98ftcom0u4O3DRzXfk1AOHZLTsn6z6BeqcUqvAasdmZIcenM
DzEFDJI4LwUJZTakOUSApoHZXDYKdR800pVdjeACTie0HIXE5yjRlbxLonT137Qckd36d+z5Md23
juKpJV0RdAJC4QAM5j9mE50d6dTV+3Wk2TqYQslj3hmJOlchX5tGvkBEWSTbebCx231yjrV4Skzn
27vNogvqT3UxhDXziqy1KEkKBy7bipaNXq9V1bvHuWDRJpBJ1RhXGWFcQEU71K6SCWlMV1JfadQR
nyytrMfR1l6GlN0MUPdJMyxBTkgFyCVqL1J/BQDUirTdmYUhPvxPC2MW2JupVydTWXzebnyc1tQv
Grx1t92qKq69onW57ECgaSh3S8FR6Ef+/ACnblfFpFaBXJgBK3K2MJ1ISnSn45OxIl9QdjEWY7AR
4u8/D3OqwWEhyAXbE2N3QWP9vue8Uo5pobABEv8+gniceNqFuGFpxypoxY/trpY2tX1wyF+E03ej
Pydqd4vuLjqmPz/LZ3Purzm3CFkIxBFLnLdPuz7Q7C4UyzS/bnCTEHKAQVbfmxhNleu8LXf6YlrH
SbBR2ocOjfo/SXRXjsXKij90DtbYLBa9/dbKDtKwR5ibYjNJ1QGI3M9PevKcB/FDBYRamThgv8+a
r6XSpKR5dJmb0bJEv8O8C6MdrGi9PlJELhv1AnqVwOUk5ZOM94gVOcsYxwnMkTU4jJJnnF2wnwo4
f02f6FPBMbdBjc8+JV4wVaAWNd0HtduL0hrFIAN1DQys3AroTRPFF0qzYVktB8XZ97p3BetyJVyt
UmNtTqpbYuSXwYoqoE1j8LoUdpoI69DRasbyIjSRxitWSQ58SPrQy/JG6FeKja162oY7w4Upo07a
cuj1ta2j5m9kuwhMne44r0UIlBFsVmabPtBN8lxLRiFXWsUDVOZOfoJIflsXt1rrkbTKe9BaOCps
NfhYpr8UVU/YBQuaDi7NQDeL7qesdUU9VvWLu2QYReWrKfjpRJOKwlegQRZ1xYouLX0hXDqySnDW
LarYJKyap91Qg9hHU7cOFHwpXqL2DqWufYckpiali6AHTEUBmCMHP5E8fhJ4VOFYSOxZ6dqqVy5o
l68GD8sqSDay7y21Ag8YDKhV+zh1+k6qCvSp64XAPPtWgLQfxWMYCxl6v7yNh90R5hYglVuCAScq
VmMiXUhJtB3yZyl6zbNqXWnAwcvHrkqXmNFfJJB+NDnYFWOjrWAHYAInYbILdU/faUO9INDnyhZd
/Jydg4hk7QVbu8lcCxkwo81euiiF7qzcaBcWGgEhCEIlkZatchzQKAnM+lrwXjy5vUrGFMFhobHt
FgZV56DLHx3NFVGlkIypa9Wt1HtLz3Z1su3bS70+9Dq6AcYhbeDKdsOyGD9Sf9z2I7l7AiqTj1hI
ByF+MiIHTWJrmB/S9FAVGiDVFdaAGX6ctncAyteBaZVX1DkqU15PGFKgztlo09JD/RKW9FArG27l
rtVWOeVE9cPQt0MUrQBWTP6VFxZbHGyM+j3FIYMTWqgzwzMULRydw7oo30z5w+DF8kHbBlHk9tnr
sFUs4JvOhMOMtK4Ab8Z5cZl3r5/OhgQiwshNSXZo3uaNsmmrDyw0puB+IhxKUUiOMORQQZoK1WcQ
PCGxJShbBakWb7KWY5whKn6JfPkSDf97LXIuheIzQHLIw3cINmRJ8Uv6iHA3ifdRWh0SOF/CQg6a
KFx0oZlNKFv0zmFQbvNrNJj3iGhSpQAz6790iYJ9onURo4gi/LLZuoQRNAMRVl36XJFozlAB7Vmo
nVuWyTUVlrUAKTK2kjqLfBkqbpFdKxcG5Rn6luYou5OqbtAUY/RR5huzr1IKS6KbNSh7VEhdkzpO
YvEODkpGiHOr2YVaeMfYwCAYGCG+dk1zAIgHbOt3kYduRFcpR82bLkaMkouQGA9ITzBNSPoYAaN/
/lWsXZqF+pAU3oJucDRBQ6fZZCgCQHAlyER+Zy7pE208p12O1Y1UvI0sO0lPH9EgM6r+GpSPFWMu
GX0oxp3X35Wp9UtlF9UtuUnOotb1tSolz026IgW35CIU2AQXXXSl8NcqfiMC2VCHy14qryOL2yVx
RccPM6WoiMH2HdgtLZ6qYneLN2+d6lKq8NthRqt4F7b7wUajFH2cUaJPpt9L9SUHQh8dLP3RJhCq
lHwT8Bux9GhS1GrH9xjBNAj1jTO4fGfOF+DIDV5FfEPWXWdthKY3NTEIL8Itipwi/lU1fMuH2rEW
nf48GBhP4+9KXwhcUxhTWMGLQCpcJR/WVKpdL6peTMDDbVVua/NKb7Q78ewCXu5jYgV8Q24A26tb
2sVj+qJH8lZgnJGBYN+M+4p43JLS26Dn7NaTcplW9x6duFJ/EZ3QuC9WA0WkzmgXaOQ/xXmL5jxS
FUgJiMVrekxNulJ9Gpsvg5nsUr1bgyiAcfiPZUa5koZwj5dsbWJqM2IoE23BiBZkGGFnbGPzY4oA
q6HfVMtPidOsoUvdQBZQ7BdVd/3WcFuTWm+0VRtsplisZnEHBlgvos92ahbaLq41U7qb6BL3seaO
oeV6erXU6ToJrAN8RzQGWXCHzMOPBqF4hIrErAv+XzfYNxUWOhJ/xmspjKyV6mVLxVehAzwKaxKQ
IEZ76LG/TQbjIqzdqLsPnUOFGljXLMKKim17CJsNsFCk+UW4IESXNcQY5Hg/pfnCl4Nb4I855d8o
iNaSBLo5x7imc9xGaraTvnWUQ195mFsyRqTtaaItita48Kgu29gEGTFSxtboOkgYp9q7lr7rtbQF
2PJrmvbSBH7e19ac91dS5myd3HedILgKUpPaZncjWwb6miEGFv1NE1GqjoM3KrdRgkZQ84ohFr5K
lEG74TbR3AJzLMV7LeJDXpiunzUL81n+k9d3dbNL1F0wEYwtdNQX94YMqLnAIljfi+2Ot4VrJY9V
hMtZiEc4TmxGkt5WYex6yfjSxiWhhwmMulyx/2+iwnjo5GybThnCUNc9jX18bhd+cD1Wz5r9e0LX
y+TYaHNhcAXaQnuUjOcshRSC0Vhu+JedZq1LPrSfDpdZNWwdXMk9rLTFyVpqv+PiWlafM4+zpbGX
ulriBa3gLAbyJb4ym6cmpk8XvpXsiiTdMjWlSqqcQEWO3jMh4NbStjfGddTjsWRErhGP6/yxj7OF
koYXnY34ppO6GhvWsUoUcXA2IOUhkXQhZS4rG/S+6i84ETYFVC97UhZ1HV2NyRKjdaIYto1srcBO
bRTNvwonfdlEbl3Yq9prYf0Ve/gbqwKBEsQzXJCkU3bH/yHvqsXQqqsCOS2ptjhcr0N1Wpd+vdem
flej4jVEBs/rLJ0gcVOk/NF7cdPGQXXroYQxYukqpkkxsPIORXw4IQ7OTkWyHPf1tq97jJWLRT6G
i3ZSiMTrhR01QN3vwqZd3ZT1k6Ulay2JL2JUSBs6St6Dh/OAdVuZ1iX2YKsCMzdcmOWsXnvNRzwE
t1KlruuGWTMRmckl+CIbm5Ow67X1wORViULQbKwyAgi9NDgl5YXd3dpQHzHaqpNWWFeso8Bfe7Z9
Lzcq3YcQ8WScCezfRpL8lmNsvSJx/AdPWEtv+goGhpnvuinfWhhi20qy7XKbTNhHSMla1dJtj/FF
Echb2+yIPoudZU1rDMLcSkJLzvzdVXtCJQ3PgSDyFzgfrUwz3Req+ehPbymmdk6jrpz0aqzuJeMt
S26SYZ0X8lXUbxq7WUXei1o8TPnLZMDc6Ve1iRxLqNIUfu6NX2V9M+UPQ5itgqD2aceBcFCtJQVW
uz8EEvofZbqS0mLlKRHRRbRsuQ0n3w3zaFPY8g2o+FUvYT1CYQd4YBdz8vV0ohSst8B5NL/DvoGo
cpMbm95KFzo+lXrd0MYIDhqBshcE66HHnetmSGnFm+muSZ3l0Kyl9tEE4JiqrkVrJDaxt8gRLUeV
BVgMyJrpPZAvsJK9FNsrkmh+NQfHWacNAlVj6Dbmpd5GLLj3vn+3u9/NuFHJEEr1UVJuvAaXQIxR
HA9CTrqV5bcyejbardXisGe7edbcKsOmZ11LJBwIcrp5v5beO86XhwBvqfF+ROPpebjp75RnepjO
a3Ac7hAt0h/lh+HOOUiH6Gm8UR/0B2TOWB4lFhPewn/237Vj89rde7/MX81d9zodp/vpjtUdvofP
1lN17zz1N/av4Zq6b/fa3Pt/+gfryXjqH9Pajd+HVz1ccPYsVeTDcn7DXA/hcnj1n/sH7y38bb91
H/avPGBJLpRD+2B8tLfVvfWkHMLf2qF8xoyCbPWhfeBXlKf0fToUHwAu5LfxrWAFsgnvAcQ/N68a
I9Jde1DffHw1CT2JyLkTF9VvNu1b9mG9D3/MJ+NX/YG/TAgg61D9Np6lxwGm5Xv5Zjx7aAK/pZ5r
gK0khH93ioX2rDwzX3+C9+52POgH9dDeIcyVrnFgp0r4IYb/iD7iZmG/9EdkMPmSxAHSn/HYsf1x
LnkFYvA7fJ+eeu4O/n5k6vU37cCE8do8pvWoPRZ/xvvm2T40v3NETRER7BbjsUasclFi/Zcsohfz
rX6L3sfX4j36LR8a3p8nkd66B/0Q+ovpQxaT0b8xMQE3i7+Q3tV0MdyEv4bbAOe8P/1xPPJsKqYj
uIQlYgTnz8RP+DZ/yGOMP+pRCRfaH0bnXyfvQm70CClO+RO/YgLXv3ri5ypCTEJWceHfb6Hf7pd8
FOag+ujfbPaJv1CeyyOvLR/NvblvX/lP+Dt45xmjZ4v/b+32r9Ezf9SfWL0sB6bkTnsuXqwngqPw
T/3QvAwf5i9LfLfwtXGlC4pvq3LbrO0XFG6i9VTVdIQlXEADNzPsa2mYtlmBfINlPMAKIHuVMX1R
O8Kdl7590k1vGaXRrUj1ywndLNyISrVaytYenhvOMqs4d5YJVka1JwM6d5ZZncNYtFe6dUf/GPIM
3xh2+ejx32iLpEoXhH3LQHUEF28IfqcsFmGwWN3bJTzG2hUAhK45+kTUMBULYRUarUR8LRhsnl7+
6XtjK/DIGR42MDYK5Q6u4qokqiKU8GMd/+ZjDjIeBXYRuad5uxUJLCr3PkKnXGeUwgWTLShKV9jW
K2W9kpg+4aWD7gZhezAi/SSVK85yQr+MsOeurbVlZTi7/+HsPHvbxtI2/IsIsJevpLps2ZJlO/YX
wk5h752//r3oWezYjGDhXWQzmEyyOeThKU+5Swych/qhWJi3AmlaSrmY2u2Ug2N9NEEA6DEHxnZC
tvF+inYWFZe0PFtI7W2k+TudKoMsH9MMBdbiiUC5xJzHHwGyUHcL0vsx0WhYggBDIDPd6VAaeoqX
1r3a7I3kpw54PytCh9oMMNlm8nGNRI2CGQxE107NcVEZLU4Tb6nKCUwliw9pdL+D5GRWr6hNZoZJ
Q+TWLMRT1JQ/ixtf3IqjrSXpOUZjiokevWRBoEmiKLrqw4TbgyGexMjUxK9lLy5cEfMraZKf9iZV
ZqYRoBzARAk90qyXV0lQkADxSYN2i/OplRP0K+kmpe0+8QRjChUp0fBo3FiWsCg5FYAmWnKznCqt
ZlKtI/JyAM9I+im4Fkx9eTNLUBDRn5Ay1MdNXpwpA7FvCCJ6QjFR6hzcrwTl90QxmXKwflhD9aFL
2GK/VGqYnsD45JsJxPpDK2H7sYqZbA9aqAgA4ErZbqqo/10hU1CckiUUieZEtDxQ664Vwg+Zl4kU
ZxBO06Xhci3JiopXNMPxZUU118TxlFJFkhx5/CsPMbUrv3mIOQAuibVEd9uALsdQLScDMFnW1sD4
VapCuUcxkz02pSB5dzvBiFGusztVuvIUl1rEk/yKpX4QF+d0JyGmMy6XAMZoR0Mtt5o/FNUnQ6Ur
LzvVHP9+2X/HmZXRfYpJRiy4wUT9g7Wmyrc5pSnVd22I0vDXBgA9VN1UZMOv6Z9cqqDLEBdAScJT
lecd9zKXXTHUfITv3J0b3NbWCudrFJh1aulX3vLSbOKayEimiszeHKmVlIHYUVlIbvxGXZokB3or
Oxix4V9FePuods85Z0ZP4dJTsETbTXvCJ2zvnlv9Cpzl4lurmjihRyBbzntouRj2Y6+A36JZ3qTj
1P/vRBkZ6/VV4bjLb/3vULP+VVLpreJXDIUvp+3K+z7Z17hvRd3vK9N7qX2FWc9/32nWvqrHVJaa
esLCysdM38n5vYBgxijb9Fdvk7XcbkKRnMJDydtpfvk41/XrRLhLlf11jsQFnDJ44H+fZdbYUiVP
yIKWZ3Gbt3ZYG9pJ1B+EdFOdqD/q4A0JBMtrmLgPPfL5NlKACagaepF4qMz6DXLEvYpSHq12aa1Y
67LIUEyPHUOnsYanHA4+t12CzDRevkEloGVkOvFgLqcrAIovpc5zS30YB2TTf9NbpM/K3zqQhqkr
gRFvSiSOk8TGRfQ55i0ok04EExMqU7sOxWabYJkLzoCYoTWI7rUXHDimO1HDJapvqIWvy/jUeNQ0
JOIzUujaLUDR/IZbOGi6w5/uOn0laIQZTk19IEPuEjujur/S8L4EaoKs9O88zVogeaCkWtIiqBKG
j2EAaQgZBolAsKOr0HAxaawTzlXPza4dAZdOdUXiuAELxxN8aB1+arV7gTbWuYjEOQId2X3NVUcp
UhZzO/E3rIxJNLvD6kYVJgCnKT3+D1tkMtbR4GQQq+nzZUmpqEj6FhgJGrGEXeoqpgyKsNwSAiJ1
p0nDuykFWFy/y4grHgAlTn2ojU43bYWICBDK/GoT82J38fNjzY7/siisNJcRH63qN8F7A8C8Exva
IDQqENoyCGtQF1E4nGL8GnHJA7vyGDchgTdehH+uzNGllu5kbitDzcT4QJ4tDizNBk/PaHUiDIwL
JhULpC5p+1jLpnPSg+U+TIbrGabf7a2qrL8f/eNv/2sLfxp9WkCfFoiatDmHcxfepCMiHvWAjB2P
EK4CUo4pgrc0j6JKfIj9egVnyC00+76Pwn1YuEsc3EOigkn8btJAx3/ciobtVaLw5e3z6RlnTWev
KjADUwCpEQULKUDMCCtMSsC3BiEz7u/ECNedmi7dWAo9X1TJsQXW5tp7oyJqWtUy6H+YS9zSVNuB
6tbBFWildnEFfBpq9n6JKeRppQEwgaZXBumxImieyrxoICpmunXrzEnxQXZaBNEFPBgk9QQpYmEa
1J4UtAkRT2C9lmOynOzgIy/dT2IkSH4MEi0G8QkKDTUXStuTWSksW4XuhQ5gAZuSSZHPq6wJnGUn
pGRFG56zYkdNv1dPSfK7KsBCWKbTG/U6R4i/4xHQM97GhKH8v5OfIfBvNkjVBOfvV+ZFzBQGYFAd
ERuaJIe+rszWGCwtDtIPfB0at3hu980T0vQIExtQgCbJnYpKf3f08WDnoL8y/CXEHXgQWZdloPvs
y6/DN10kVtw+HyFiTNxdSQaz7IzCIioo5TdH8sjJm3x4iIdNVO/i8IfwNKnhdiJ9d/oL3z/PxcdR
EPaeIMFEdLPHGXw/q+uQC5782fOfPbRlurXrL1DhmPwAvx/s8oqc5G+BaXFraLOLPRl1o0OjNriR
yYJXhazh/ShviDIXI43BCLuUGDeSqbiXFMZNUpVrkGRhUC3pZtc1FS5Rv5XwQ4j6ZvuPa2CLEMjU
ziWpqkguULJGCWvSOwx8d5XRyTfGmw5gzZRiyD51a+5wwGeydgsCZBL8hJJJehxvEHYPDesuFqub
slAXujB1Eppthy2DhfS8SbIdkTVGgbDwKGZfYz9M0eNf5+WnmZl9ByGRO30cQRBNqE/tFrgN9+f3
s//xLf8eA23pSc0GZvzsPKAKrQqVzK2Zg9a3EmKD3LJXGGoo06FnNa+l/oMbFwzJ6/cjX365fwee
RbSZp5hu5U2XQXlEN4kaC1nB90NchGCpwGVFUVIRJJhTNIMAy3AZ08+bRnplleEo1NyEakQTwV12
CoRrWptSRGEGN620W8v1K822E9hzsFi4MuAVIFCETGIHTMnKTbWFHya7zvht0OaN/J2HZV+Tc0do
W4KbnRxLV7L1D6P2+ddBjxrdAjaH8pdCc5YEopl4I2E/Lb88LCAFopqkDlsNlIIhQ/tGRwFwrGz6
lM7MBS23jArHZIDOlu11JJjMI76movFIVm9qxWosfiXqEy44a1cPqLSUqa3DbpY454S2uI67+0Bp
zV9BE+EUIOLGKpsrqYyFmWCcEIU3omRRNJVexfCp8r1F0WFxhHKPaoSLOqaM96soH6cI3p8MMVIk
HpsMjfbebjF+oUZRZHRUcamgbegrcguElAA/ePp+xVxKsz4/7PT7nyIUhChbF/kh1CtQexnPZI64
mKFjIwVHdGLH7sr3lS9tAnT60E+CdYFR4yw4bGvdVdFgDm5GE2bOKq+XwHV989RQVe7uMrytM0pE
u3IjC1uDKElE3YnaAfY9wrIGtWLH1FdjamnCuwejb8j/p+oFDncA46ZCgjq3BOyxdDdHgSfE+gvm
/5CtDTKrCZah0hTv6OT9xqaTQxnj+sX3H+Pirfxp7HlNwcc02nITxs6ko4RNCFzRyTp9wm1CT0Em
uSDPiuAYmwCp0+pV664cIB80gb8WLza1CpLwCNbMjSCMoS7zaColTDAvnatIQ8TKats7n61PiCBb
u1hdfQSkbLmEYyRL1Sch+OW29ZVnUS+tTV2U+QQihAMixa9r0+u4gkYABZNNc2JYfHAYDUHLoS0u
UWhYl0J5TptoarHHBU0r/Zi1gEeT0ZmMjalrFeizJRiLofiLAt10TkwumZlYOGjrM6+ZvM8etR+d
e5j0yf2FKe0FMwYQgwRnSwsXvXLvT6zJWCYcxezVBwTtE5KrVPkj0ZaEZdMjZg4ZbTBWivfz+8Vw
ERn5+fVnl6FSxGniK9PrG49eKa1pW6h1skVlV2qMBVClfO3fpRFhpVatcuuGsrc3HWoo6qm30wtx
INZUXMlssuSPICkrE8CE9hATYX3/qBfXLVGTAX4PwQxxnmWhzDVUbdsHN2oK/p7mvXL7jwfqtHK9
P+TCUz+7mY4UKgRXBr9Unfk8+CzJ6gzLlcqOwUvzEayVnQqPMWrYnLqMG8SvYnVUyfGIZa8MfHF9
StT/YENQpJkrFNS1kERJ2hLECtTyUQhoHZxR4Shi7RtQKycG4xNEgG6mVGooboEnKdSYq9+cHmzd
gvrg94+kTmvi0/bV4LRNpETc2kmqsByexRidYEqp26LmqBZPmEnYNfJPoHYcS/5pduFezR8s4Ff4
YjqmmtDaO0mKvuSIE3Rg2XEtrGrfWpVFtUoFB5qj06TRKs8Vu5NQcRtBhFknanKQT0Kny39YxrMB
pMOKntKkfs61bDVZitVBcYPoWp+CTDmYBYI12SnFyNm8cnVJU6T218sa2lTNRvjNnJ/UHqJ1aqkE
5llfm7t6mx3o/9mtXS6fi227bg/u8vvZnSuX/TO7/w44P54HN65haTKgv43vm+VruTVW4w1QgMUz
hbJzcvb38VLeXBl1tr7/M6oJOH7SDWZ/fT0G/cLthjYugIgpEl1nLLonCamn0HqmdeYFAt0q0M5v
wtX5vTbw7K4WK0mJJFPQj5HXOU0YbmH2tOaxryh/jovApdOWL0FbNvK1PGBeQ/rnnVFiQPwGiyDK
6F/fOSkyfAHMUT/2Qo/bjLFUXPruoE8S3e6HPwBUFqm0o6dCPKAupu1F52ooTFDFrwlVz+8/wWyj
/+dpkOVFIgFajTlN1KcgKe7MCNJvTwNVrXZgWAPlWY5AcOkA1HDPlo0dxc3vh5yf/tOYJrLGEyQe
ERTRnAKpT2NateRGauoZYEWFteAJSzULwFC/Td9BqYzfYVm++eDESpq3EQiBxEse0mECnU7VzqlE
e8oMwcnik2ylz8XKzdKtb9wLY3VTETRlPmCyzLo2U3Ni7T+PzW6kFTFpE8w/XOQX6YAeiX6ktZ7e
5OOBEKoy9W1u/rY4cWi2VenKbJYtPf+mGJy6fUtB3hjDzm39HU58i8au9t/P5fx6+uehkNIiqYaK
SRvw61zKXlT1da3pxwbkIuIidKRaadm5f5IeRfn2WQofBv8EX7ISk3Ut+1fGv7B8TIkjSoExDWtc
ni2fTNCrqNd69awBTLIDxz8NUPNAEO+G9+/f9OJIFtmphHyA+NeN1EqCKySJqx87Gaf5JehKPJMS
lPjABllH9Zrf+nSbzA5gZvW/w833RZUOhljTxT0OwqETth4a3MGy1W++f6lZrfDj6+HQ8XGh4aMz
921tZavLzYCXqoUJL9prO7NZ99GBNPb7gS7P3n8HmtfEArnrZCMe9GNaL+V4r0Y5ZPDUzoLHLPvR
BFTtrPTKkPPq68fLyeJEQ0OcB97ebGkW1ECVuJV1jBGfB4FeYbTGX7ZScHf31zHQVTGRQGefvn/T
OZfln2E/+Da6Yhj4sXzdEWlde/2AzfO5XIgOEe/aWPor5b1a69vng7zol+AgN0BEiitbYS4g8M/A
mgJRRdM43+dLxs/zQcwMVTtb9q1gF/ad7ry/v6vO+/3N8/Pzy8vL4fC2exTtwf7T2bHz68r4F48C
GW0d8nILK8y5+n5geaaOlap+BkV2Lz9lj8HvdufeBediJbxUm2sqVnN648f7TjRZhsQi9i89jzIq
OykdfOts7YsCfVMnNm0ZEJns2146ZRG9dm1JXbi2p6OGjTKRyGBrf/22ZA0UErxEP47A+C1ICx1V
v6p4k61TIpcnWOJgstZeaeI+da3hMcXa8xNBwdgUMCkWJ+r8+BcLcDwqpuxn722CMbzl5+oJjs3W
2xSPlBjVF/HWy+zoR0aP7Ke+Mjf1GtrPr+FazHRpK6MpRGuBeZ8Mfr7OgdmmXRUYmXpGHWOtLrvf
6g4SASzChXXQlsrOBzSYrRAPL2xzZb1c2V0XAlPz0+hztEfemZkptoV6Fu6yXXkT7UH+pA/S2ryT
luNvc0OQbFyBAKhTPPDXzMOfnfJ2SL9zcIfoWlasKJyS9IfXbS3ZXTQuIMbsjWpCOK+UcWFQ5TsJ
yrbIoLncttqtpRLZdy8qwuMi7kuPnkfO72074VcmyEu3tpZeXO3EJF0EmmsX1dYYRTsPpW1dmWCL
lzULS5BJHlZFugr6VVOtfUgdb/BZ4O/AtokABgcNdcWHKzM8reHv3nYWmnaxO9aqRXxY1msvW0vW
xtNfFPkxGAFtWY9efdsFi7y+E+E4XBn64kSjNoRMMc0LKJRfl9YgpYnZt71+tGJz440JaZ+8EiLQ
7Z5le8VLWyBeA4ZRPiolZ6gZLUKTDn3ZOWEuXSuRXNzrnx5mFieLelpLWk/lQzPuAiCzfp7aY7cb
GNzdai3xKagBw0Wvc509ItJhu+12LMPNQGpc4AvdIIw1UCC180C7iay9xHwlRJNlgCBNt9YBhPvw
NzJ9EbeGE4HGVTQ8I8twG1g/LTEB0O1vkIcziu1Q7zN0OS3P2l6Z8UuHCvt4kg8z2NFz6aW80oZM
zxPjmFYgAR8UE2rs2wQ5zgrBhpIzRK0dTMQnMhINMgRC6Vee4FKgg9SPoX5E/1BAv37zOvb00kpI
ANqi3rbS/agtE/qD40bvRbrZFnPm2WXxLA460j6uM8lG5JALMgnmxrUrbLqb52sff3NFw5AHq9YP
0+FPmUFfZHIEC0I7msl9XsIfO/SW7PT90q0AebKpFz7ifd/PwKXzdHJqJYTmM9BM/zoBWutqSZc0
2jHLDmHroNUt6Luu2MTIoEbWUc+evx9vXof8uDc/DWjM0p809cyyFUMZQtCGSNaHH96WtZOY7RJT
V8ecjJlSfZWWv0U87zV0k1Jva0XWzTCO5yvPMn3dvyYcsQuZlhGF4Xn6IGVQWdxWQKlO3sn9bdgI
Tjv8mSg9vtLBBregqd7p9c4M36T2tUl1uAEj/y1c9yhxNvALr1yzlwoRJotRRyoIlTBy5K+fg2BD
UywBZFRZqsuMFLQBY6J7EEQtcR+N1k0Vv0vGocNXALd33ZrIvpj9BGBSgMELWbX0riqXzVs3H5+M
yE1EPFea+h6zNdJjg9FZoSIdgwbaEweJlUA6zjtoakvE/byJh2LeUqxbozAGl0qXd5OXSWMWizbE
3UWL1rqL0nvxQ9PKBZYeWSk5wvhaCYvKpadzyoNTX2xwsnMoyV05ZD6KdfOPPMnoUcUEy4tz5dcp
7XK1bjG5cKnthNvcX6hH/6ZdDE637H96m961g1W6FhbWfbUBwe3gUW+P56hZaCpycOsEJhxiVfJy
6HcekGDdAdlRbjhMt9kNsKDRTpcR2PQddFBtCWGKJMYGr3PCxsv7lb+J5QLS56N+wLtCWPnr0NGX
Cefpu/94TZKJWOzCeiYwAiuIQIhMi+frq+Yjbh5jSahQepCTXGwLyl3RhFsJmII2eD8loX0Kh6q3
40y6zaon0VMeNQVRrnzsbJwVxFiAjA9WrO+3SNFu25veKw95N+Li3NzIXbLVocCVGcQ2eoV5AjWz
UrYpnWtKk4JjBem+BWLS1dW+lfxlPO61ujuNfQERibwnHh6zwkJfENJtVixrSAWKVyy6Qvml+8FS
58Dz/AGWqPVL4vYJlYIqAkCKCtvcyHTq5nn0W9sIVoP2jNXVBMoK2iXcs7uzDjAKS3pnKiMpOmwc
ENg5XEe4LJYgb+oAYFTorwtuR8N7rct6ia86CEPZ0Zpo0RvSWpMHGJUwlzEUrUkHmbfl4DbHKh4O
bZX8gKjuVIW+l8JfbeXfRp630FVQ01RDvNSRhcdRUXGkae/HuHNyOXeU3sUpCL4Zuzd3BTwe3izh
hxkHN50HYxIHEdjoRUbL+EcooOlGfVam5oef5l3m5z8MMPdAFx/0Mb81qOOqx2yiOna05ytnehgV
5m0oYhmDxML0GGRfCymPVjisOQJcDGRAkAFdGrD2jIYPSaE2gxTlbjtWg8Wnk3PPLnBWT9zOKVZa
0GPanTuZse7j5CZzj6ZGBVgzdq6ov01c6NxNN3kucy0y6fCrAiPfy7DskEZe9L+DQr5vcnAmiqI4
1taSD7WROp15NDgKxtpdKfakNzN0rAs6wJ4FLSTrDjtPfKhUGEcGjBOg+nKvE5hEBzWNENiRlj7c
SNWVoNeZJr7Vfc7yq1dqoF0LPC9dvjgCSpOmmUqda1bLMaCxGgAUpGPZOPAFMk2wTRg1yUYBppq+
epS9lPAKhOniZYhJJ2G9piG+NQ85k1CLBGhn6hGM/UYdj6HQPDYtpgahv4jGRz2M94Fy8CAaa0Kz
LzQOILO7FTJ31VCTuXIbXpoBazIUALgjKsrc4NccwFbWbaQda/Wkv40WxlMaO1Rc9/Kut2jDDzdh
c/f9oOaljIp01hJlIAF4EM6OLBAP/iBqtYwmC3KIlbLSTBZp/ODqoPdTaT0q2iaLH4waLfmi3VSE
CJ4BmRFWCoIPU1DY9bgVBcsMKeYKqUYaIp1u2mP05jfCD3TwInh0Xd8towL9H2Xd4BsjI2IPfr2D
g4x0sp3m/hZNBqjQsQ/mWM7XiXYCUeSA1Gt9Hb6dzIH3x4MjWrh3hMhDpdkiAiackZMDxFCkZFuo
Gwl/QvTuI0m25cZE3XA3Fn9U3LnM5iD3dyPK1Vj+JA0MwfHYls2SbL2C1JFD6BECil+HSOHccP+4
YK99EZCQugENJEmcZURGQnaXChEX/VVsxqVk49NH+Ojtfwo85SA2lC7miCEOYhUarpNytZdDuK90
eTUMomOZlc18ondbLbz21YQt4yOVHexL6ZY9khcmWkcPvmnBotxFo7vRperB70QEYtEFxv+tFFbk
sQBUB8cMVoWpXUmYLsWx2HdRCEZUHETVLJBH0qKnQN1Kxzp4082CdGhpBRuZNr+/jjqo582VvXth
QOxe8T8S6RIiNzmL1Mq6h82Exsh0XkA58Q3CR8LlNzZLAkmoM65ZdV0bcNYBzOoCdmZqKcfQfVMg
15jh3sAtTj7E3HmE6iCbvt+bl9pwuKkjMS7iW2pS3P8aTvip6kXUnIxjZh3c+mQpcC31c67A5CtX
oosYhXykU9jE8PMn6RgwMebq+2e4+NJEwigFqoghy7PjQbXipsu12D1m9QkhBT08pOBosmCq6cvy
W+T/P21vp1iXd/53wNk6ioPElds68U5Kg2EoXNoeW8hsaRXS/5DtfRlpevVPm84QxaDKZbp/org2
qm3jb1thPwaLDBzT2D56zTHPxMX303kpv/g86Eeo/2nQlMtGyNrGOPbiIdTfemGvht5i5JynOC1J
L667LeTnxsMi1QeutMwkcyW1y173V2n4/v3DzOGSH3ONyi6+5QYYbusDJvLpYXQ97jq0ZolsauSe
Js1/69FX3rUxmpzcze61oIwVQmWuzG1QQztWQxuV1YU/DEsrNZ2s+1nXL4NeHfPBsrk7vBIBlea+
mwwVrWMf7jr0P6wyWIzY0/SZ6qSJ6rRi/paM6jJyb8Ux30Shf2t13W0MTsvgClDDCvb/VhVHJ6nV
reGeushfiARcweAupdoieD61/bF10ertpG2kowHonr6fGshGf4fylqhh80P/G0mqOVxHicsaQpBI
emRUhFQ9ws2ikwUkJGZuR9wyhjRucXDZ0brV2uCkiL9kssBJgEit18ZK89+LOJjyeYLYpeflB7kz
MGGHyG/p72HbbYtmWMXJuxTpvENvQ+AGg7MnMfBy3Q4HFQQ/R9ohH08FoBvifkSUFmN+bnoI3pnv
hBqepY1+mwv6vsBOxhibI5RIAm09W+VIOBmF7ceiE+WIMIyPSZ+susq08xiBiy76xZNq5rr2x60c
jmuTRlbbmrbRUUFeG0bjwKfbWKieqBDzSUl0xdtZwqNi1Ru3+1EiPtBWe0NDqdv9WZujbXKNpjkU
kWI7ejFL5eTGOnoSP+FPLYrsz4SZKJJ7QYddS0kna25lcPll+5Z7glMq4rbW+rsczkxAblslIciO
tyLFGFMTbTmpHJKLLcx8u8iMffIzC8c/Vs5fPuIMUQlLbXjJOAx1HypKFT03/rEmSp9mxRTlBZF4
Lb2igr3XM0wGBiQyKkAY3XKyk4T36bZQbe4Gfxpwxdk2xvLCTY6eEi/1UVmEfWMXDTGPBXcwyzeV
US/Ral7XJUzLOlrGarA34mTblUtfWySdZ8uRij6zvmjV52KstmYu3MRRv5DMdNOVCvIAtwMmpVB8
/ofTWqJ6ZUFZoVNhzgoFdeGH1PREa7oTpZoa8xOoAnjIkXcY+6NmPX2/Sy610nHQUSd5SXkysJ7F
7GDdW2vQLfEcokW6C7f6Gj7ZMsXF2r+LbqWTiF6AfJfc3Bhrf4MI9yZ2IKbcC7+qK9GHciHzBvXN
TlVkE929OWNHiwtdV1xTPI938Ta898/hr2if7dApIe98GN/VF45YCB9wFqHV/xo6G9E06FXuql2G
G/ddfIbebNA3qxx0wLUXI0fKxoaur5y/n7NL58p/HxR5udmUaXVgAlktKBHINwMqHsm+M+3uquDi
hcruv/Mxqdh9vdzkPkiKrhisY1LVNhqcFk2DvkKCbq2l66A5jvkb4Ba4CMJ9fI1fd6Gq92Xs6dk+
XSsR4FRxdFPayjXh9brLyIMLW/zoYV89qedMoI9LTDXIlmjMUXSZF1C7KBRlKoZgk5NsFUFpRxgd
/p0AptmzlTa3OeWUvECLQAauWC+6LodQx4lASN+mhyY1ty904pdDIkJsHx+r6NZott9/9Es9JLrQ
kkx699G/mhVdxbAG2xeO1rHoZeRJhoXo3/lUXAPkU4wyxsltb6JCQ0NzUehT0D7akUp1wnJXFddJ
Vz7VenNyo+JhDI9ZgB+ERNTQJLYutItSW5ko/jVPZYxIQpTtEhQDxc4pUZBAsm8p5E9yDUWQVhml
dZm5SKuUc50CZ7UP24fWPXGlypXEk/3+/sU/kGKz4t+XF5+2w6e1AIjKV+Iqlc77zM5sy3617PfK
fpdsyT4H9vZ8Op3W6+eX1D68PT7Wjm8/UqeyH/4cj8cr8d6ljYf/DKV9aibk+7N8QbNSnNSotkPH
WafNvq1uNESmjt+/76VwWZOo0oKxhxI3z6aDiuQw0sBtBOYhkrZxsC6h6rfii1Jgi4TE1TXDr0vn
3ucBZ+EySOskiEreSoe5228C/9RGVxKtKcT/+xP+953m9dugKepRbC3tGFh74lXi1Dpdq0pst8KV
bXJl9uZnY5WU9EK6+uP6AqFebol9aL2MECder+LA/mEo/vVigCUwSwWwQcH/69rUa1oAWSpJ5+yp
eeu3zW2yyU752X+Jt8KiWOmreD2c8GCAHQxLMLaHtX4YX4w76cV/TJ7lQ3pvPhWvyauAbNDvSrVx
YZQFO3n0duOzcTBu1bv+T3GDmg32Hmg7aX+CMyp6KwjVO23l7obbMLWNg3RQXv0naZeeihu0+26V
m2LdrJqb/DSc9fdxic7InbGR9skxcmAUnzsojyjqVFuE0VbTH0y22rL/o4KcRobmsahtxFrX1sZ8
FTbKHX29dbfVV8O+2eUYwxNrvxTv3ik5tCv9MOyHd9yJtCt33MeHms+sTj+L3iKBiDyvZIkDwrOJ
VUK/qrZWtaxRkwm9n0Zz8Idl4y11vAmtfGm1V9YPdYYLaxUBXhg6KuxH5SOq/3TcNFFdg+wvpfMP
CIWbypZu3u/u3u9eM/sH8ih2Yyv8DJ18gZ/8AtU65+GPsAgW3iJ2Gvvpx4/E/vH64/X2FYUh+z3b
RcvAvgNKw7n1DiXR4dfLeDHaZ2955hTjJEN8lh/eRkAQyh636R3dCZ1fPIdoYFHmre32jmoEYjmI
tvSIuTZOqzgUzdg+99kxF+0ydNBWQjXSspxCwxgL+UTHF52dAhN9PZkhQrRGBAlSa9LAD7NrZH6o
1yKtA9Qjt4fURm/Ft9PfFu/jOsie8C7lKrLFNWXLjx/1IrNvf9BNs4nFbdmxbCpK/JR3Br//48/x
IVoM09H7GC/712zBvwBHcCL+xV/CFbS76edm2NBMspGfXFJY5r81trH49f0Bql4ogoKuBmzNVU4v
9gNm9PkLhgmSWgYXxu0PPhpSQesf8trgc6wyZ72u7fU6ck7b7VmyUVO01zcvj8qS/72J9nRx/Nlc
Q+LNWW0f8QWriagZJjq/mt1gaRILWofL4xF5fjsZl22GmNdZ6/4EuwxZourG47NSqffqKxfWP+Hz
fBv9d+jJjOrrAeWia2i2RcwBBY0J2v1r+Yx6Kjd7KsNodZQQ4IOtRwupJMVxfDpDSGsudBZvbWcn
QCmJ0wLc7jeJ87u1a/unaj+nNlgw0z68HEiDbCgXK9eutofSRhWIn/ytzrBI7qffzO45UBwIKDa6
dqvcRmLD2b3x5w7IlfGDhXAMFuV6022afbUv9tqWdgdba/rntLmApSKNpWmOeZIEW7vXD8CyhJts
8/2auQT1A3Jmwn0C70cde1Ynk8ooEIuwV49RinWp/OLlMlpIp8R8UrxkHZu0TowVXhTL78e9dF0B
PJMnaitQ+TnibYC14kWxZxwNxRFoR4n1rULjnBSf+kVjGaS19vcjXjxYJwYfADvMSFCc+boiBNdQ
8qi19KPOtq/YwOpBz96BNkroW9UnTX8IrKMYXGkSfBiRzRfip2HnhUjCpi4R81A9Q53mwIAKRDA3
HSGcjedTb588+3wncVRyQp7u71P77WECGubrwd4dcvvl5nl939u/f9Ozsvmj65fcPux2m4eHo/Yy
HSPXNu3fIQvkd9x44Ot+uGbPbnaoI02sxtw/rtVCYqodrVqHigewaOeO10pFf4dg0mQEDXoGUpuq
z0E0hpHXqlm5ypEuulLDaOo2RDFrLS+Xo3tslbeORkN7KgpMR7L2JgIvECl0Yamx/L9Xx9cnmb02
zfcqzjXwUZGxoHHkvol0CX1KHcNJ1SkCAULV1kP+fGXYS7MNLB0/7AnCQRlgtigVz4+lSgUq5YPp
HYKJSmFl6bJAtdLPCjQpJWfCI9TkI42ADCqC1q4JPKqNtrrKbUYGrLTxlWDg0lMR70N5RcNEMeeV
VqMPhS7AKvucrxJHWz5CSrt27vydUkgS2GJLhOuPDdE8yc5G15T7qJWPVEs1EmysZuiRAVBYF4jC
ghuqOIfE1PFoRuXZA614k86MR1FVCowrH/+jVfl1j/IwuEt/sJQo5s4ygTGXwl7S4ZQIyZ3RcgjT
kyt8Y+P23hITUzuUni0KsNraV6g0HwMYHm4kLwNE4xWai5CoPAEtveLNlNQXqb/19GAxVFdyiQsN
1+kpEQyjYkQaNr/SRjFqlNgTjDOapIvOIXA6lPvoUTrJi2yl3Teb9Na9MjMX2iiMSYEA/PnHkTBb
n25e95Guomznii9NsgbWBPUXHQjvCTQhBbK8LZZmkWwGwtR00lWkMziRuL7fJvLF1fLvY8zBIaFR
x7rpFezO5FdT66co2rjNL/hfDjrVcNvCQKUe8JYb1l6Ly80oOFEh7JsIUeryKdXNtYxtuK4sJh0C
T28Bmx6Tpt912gnzZeQErzzvBSQ706ZOgGO4OSJKPF+3ddyVXZZ0lHGa6IG+ZKDHawqKmt4AoD9R
ObXK3xOkwrvzYqiQ4QaclhKvxYqqRl0A3hKuPdDfXVIeCDUicvgJizt3ZGgMLdDR39eOXXpYwEVs
6c7CxRypF7uK/X+cnely1NqyrZ9IEeqbv1L1rrJdBhvwH4UBW33f6+nPN+HcvW1R13XjrkUQLCDW
lKZmkzly5BiF/paC12Vxs/n8w124dBnXgt8gsEVTXkaAiEUpqMyUqmj9G4d4pTmRZ45bpkDrn0vl
hOlYQwBoXON8X4hrFMVUoCJyuoJDq+rHL1DmLZAXwPl5SL4Y/gvAfCscmeW1VT21yIqS6l/tPLkQ
7zIoGgFCQcYhCF+EGEZsKnVpxvRqSMnK0LzB6XdOdehyUZHbzibIkbO3Ixe5LtTDPp/qP4HE4hCD
3obHGhcql+lyzTlRMY9yT4922W2raTXMwFbfW+2Y+yc8Ef3Am8ikEmsTTHuZwri60aU3i9pnNZNM
b/T2rmnucqzrlcdxeIrjr8nEur2t600UbA1lbfWvirTq5kMZViv+xkAqDQw2mL/n5AvX2MpoQrdR
nsz6VA5rEyXWHAKDI4QNDL55jUGC/6VONjVKYFBI3aoF68cAD16vLh+m6pCm6/ygOj9U+6CnR628
TfVDyiVslh4+6TWXQr9H0Wv7+bRdIAiCbqCVx5gc5cQhHxeKRabgTGOgnSWMyiujoyD2EqnmCipp
Yf6EPmsi1o8C5G3POpVqfRNzD3WIq/5l2Ej9tPvmO/UOBWkPJzF2s7OvcvWIGvce8WKoiftYux0x
9IMONhnX/F/EOv7nq797/MWSw044CS0LarWjPcnpWg4PJUESegHoqVLTlk40n7l1iORa8iRfvZL+
zTgVlUZ4XJplCqEgdx8nTwljK6o7y/wqH8IfzmaGW1je5mtzd1Uw89J7Gvwj5ENUUsbFfm7iSAtt
LYNrQyQUdQ9UEaFCuWWJXeRPfrbIMHMOE2o2TXblFryQWCtsZo3KkEHQosuLwce0C3ABIj74jpF9
33l+c4zaY6i6Yb1CBNvZNRT5zuN3+m8fsufg3N+k9KC2t2ASNfU8hHuUFXy0bf02H6KvqDWsEv5V
h41WuTq8NM+Z149XIqxLCxs2NmJG9JoId6DFQ9u+j0RckQznFkERBw0CFExWhlzT4Ziip+17wyTf
55m8UeVqq42/KR57agbQ0yDBTqlRqQ/8EMq/qSx6PT3bSfZh+s2S432j12tHau4jOH1tTpk5H5CE
SLxSu9b+JrbfYn1rAmYU6isG7dSL7YkGWeRUpA9U4B6NaM1RGlZPuNhCGkn7K0nppbFMmSBctIri
JrioL6VNVsUxy4CevlNvvnHIcV9M3cFuUTy7dl6LrbF8sfeD/fN5xiaFicq506yRjVB9uoCiXaie
uBx8IqhGe/n8pPtTwfxnREUW55wlcyEvUhwzkOCDDspwxsNyWyO7Xg0zgsAjGneQoHuaejU6Ymty
jOaxq75ZWn+0OnTG9AciitOoJNtIg+SYQijrvwe1skHzeFbsh4l7TYtx3Ghxc+jlUzPZcNCDXQDX
0gcCqfXXQosOsV+uHPucVMbGWUsm3a1SccyreeU0D7LqkVwiTeOKS7IPv8/lrU38BqjiK2uzH7+P
dHCYMipSdPfQ0HoThN0p7LtN0BQ3tfxrRnFCz38EsgGzVd313EfVuCW1xP5poPlm3pdDQ9COyLav
PetytgvleJuXwnOwup8jvNFb6KmZc1PP1mGEOJPlUANk62GYsytXzqUwAQV7S3SRoyNCgPTx1NSq
sot7qiDnRj7EVu3Z9asvPSj6DU2xCjL86TkzHzESWCOD8PkauJDYfRh5Aci1+oBy0azAw6L/DQoz
BD5tPBXjE0TEz0f6E24sVxvHJZASOAKB2GJ9F0rcI+DHxh2Q7b5DoM4xYKPcQrgb9AeIAnWwQQsF
seNrAMal4Jv2UYWBCcFFPPZxekstGZGbiGRaUW5qcveiPbblyZb3+F6O+R7K8Yj1DuSS9GFODrmO
jN46LNbtQHjx68osXLggNRv8E9Uozfm3TqLFo2bh74LLDYmHisvZeYgpKuOBmR1QqGCTZ9cOlqXU
EzirwliWmHOkjPjeH9+/8PGeCOdWQHohrqznwAh3Uzmc5Xa4d0rnEA7aW5WmNzLUzwyNwQTZnk5V
iFhe6Mtoeb45b44xmGiJyUIpOQ9OE79IU7upB3mTqOmV6/XSSegQQPDNRM3DWCzK0bL7GRoqK6X9
CdgkiLvTdItwTNSI+9yOrtyMl3IDHUEYW+NW1BH6W0yQ1LftbBaRfjaVQ+z8zh31ri9+YYHctOdG
dEdBPjLaa1HEhddkVHH0Cslv+vQ+fpZpVhoziQf9DMkm6p8JK/Gm7dENPBAADGaNfsnTldUn0szF
HqRnhPfk7pQVxDo+Dtl1kTbpYrsTMCkGnmUWlB+IrT5sJWSqXTC9rDpUvDJqFq6wdy+n1ZVnuLAD
EKMBbwWD1+n+XVyqiZp0veOTAQ59tJb0N/He9P+rfuumw0uLwouI2fprBYA/7Mp/3v3duIvpprVR
jsIykM+mvM2V+wqM0XpNsBFD4U67Neq7fPrewkxycLXSXqPgXOiHWfqqG7fKMdQ9w0R07hwXd316
zJszpIei/2H0eIMo3wNrcOWmQy3+Jq+/JtJ9DnXMOJch+Ada0DnKLxMw1ldp/inFg2tE3E3lc6K8
Osbs0hPhKtSl5OB3geAh3aj0RmJRpT5b4Z3ZfZXkM9FiOCCQ/Cv3czdKn7LoS2z/0su3KhlduSKs
rx9j/cUYjxmalPBDwuZ2jr9xrs7Y4ikBZgXhCUcjp34q8HiY7e+ZFcLq/VXbX/Cm8nX68nYoL6Xz
WUp+CacmnUeUu/sE27LsiR7sskBk55BTO613mJnRNPVi6PdSydNU9L28whEAiE2wScCUsM6hxzzX
tGzUo6djIaarjyimJv2rrMGBVOD8WachvCmMOzn6MVQmGsSDZwzcxWSJny+3C5vMpLOEGhgSooKc
+XHFl9FgxFHPrSPHOy4cjpOkeCCuAnAA80mnK0n3H5WM5Sr773imvNhhclNXvaWO2hkfwSSFHF6V
ezXKN3VxRrO6ddJdAkIrLr1cfmjpo0rhpk7aSK3hMZ7PQy3DeYwoWw4bK8DEVbsGGopl/s8DcgML
JEome1lchp09oDhNhwZaZclGblHNtKNDFSRnmza4HAcWo74JzOEQFLGr9gmQ2JUpuhBU0xUKHqLj
lQjVXHyxd0XJugIaNVJnhCq8J7nyRPZRDo9qVWxy5ft8VWjg0pmn0YgqZL8QwLIX41l1l/WthdF1
L72UyrcpuKssayOxcx3RForhfXI7FIB+mOFQV+77axm5uK6WM64bBi9LIiGEbD++cDEnjS+Bq58z
uI+Bwg6OzkUi5J1nLfWk8WfTHEJ0cCR4SgbWGs8tjnPV1lKvxB6XQFMS8/88iCFm6t3Mx2U1prLe
qGeB2qbzWygFa5BJt4Z/UneIYVUtPIJibVDyNCN/1SnYaktvuTMIc0t6OPIi2SjRhB2l6vZZ8HUo
v4XQOdoIdX3/Vq809/oteWm52FzLlMxEK+BSK7TpJdUKArTCEH62QCfzh059mtN1QM9ddO2SuBAO
C6QOJQw0KUgxF58qjBonNOJsOE/NUYM3UNjfrRoLHMqg6VpRdUz7oj3IXePnrKBppVmKW2o3vuWv
JUdaB/n+89OLAO3fxUOYqFEKM8l6KUh8/GZVGFAN9XmiHK625oEvYEa62lh39nMoPOtFLTu9r16a
B21XHKCBGTvHyx6M79lD95Q91F/7e57vSflKddv4Xn9tzvEX+wmnlx9+ih2Q8z3+cWI+vxaN2zt7
ZRPet3cDlm0uKgWcma66x6OsqHCBhbAN/dz1v+DFAukEcVKWjWZ7cIJ11dUpm+frYo+f6RSu4bNT
PQ4odYercfZq/hNcMfNgbXHF8QPqek7RCqslx+00V4/xpME+d6X5Xttg6iU0SKpX6QDHujY9mhGz
ecXPSXlIKM6jeS27PXL/I/KGLsy9NPViCfTQbSzX+k1hnC7Oz7/Epc2DIJQmMHPROmwuYkRViju9
rMjRwNWaWfaGWXeted5PMiiJ+p0mDJjB2SGR1NvROPnOeEAWNH6OqBaN/JUso42HReRgbi9NPSxV
9AiEPhnF1FBfObRhz5117ai9sJ7FoSfAC/BffQn5SMkchr5OBKF0uCzdSngj0DDaIxq9s8bfLcaS
fbMKzQf8ZJ3pvpnWcvZgta9F9mIZ27G7afMTrU/87bE5R9W9OT739uQm6QEXTz9/SfQv+iP0yiw+
6Ui9jUe12jfBAUpHxnQMpP2ZOdDbsy6qs+lvdAt+xyFDcnb6MpjbQH7ojN0cnWRUz80bJHx9/XfY
H+cOoo+50UhCELz3kYTeFj2CV/vROQ7pd+QqwuSt1W/T6D5SfpYRPE1jX9GO2U6nKb6jUa7oXn3r
XDaPjVBOYZnm+UPtHPLoqXUePl8Xl3J3GrLRktE5NSCYLNaFnOgxBYBRPuOSWU43dfbYkTDV3W8a
aGuEPx59JPfoLpt/XhlYnEWLa4WBHVOTkdtDwneRJc01NhmKXYxna7jpM4+GIiSJVxrhltzeBbqr
qGdhU0uV2oluYtRZX7JYuRZdXYgmbKBQajkalB7KDB+Pp6bRE1Tyzf4c1L9ICL/0GY42U3Kvlyhz
J/uyxhRUc+4rqaTKVR5lxE6SGTWnMdqMNIJ2bbqdS8dtD775WEPG0pXEg9ysmfG2cGBcqaI7e61j
dFUrUMiLB1g8rlYkXmL8appzblEMzra51K0CA+3HDAMxfabtAEaYrnpWGD7nmv2jktuVHtbbCqwo
0BtPrymgS+qGvm1V3kbjcwYWVMW4fCE00vbDJq9ug3TcYlisTt3GjsZ18lA68UbVp4NTWHi4qyuy
FPyvMkMnV9a9CUiwCSq8LWiin+FuOCUnHM0fr0X6y+ass6ZNjZySfcrxSy5c0/RXpkXz88ECYVNp
xBikr9T7n33adj5fKeKKWCwU9CB0wDKkclkti4TLdKI2tBW6NOPhhryPZiJZwaX3obVXeF5p13bE
UjxZwA22aIDSERci0VsqS2tBHypVrY50L2K+hzsXhtyraFyNuqfrboJPpOb6LQ5XKLV45RNWvLUj
fgTI/GRe93X+VdMAhf+v4oEifz4Xf2KcxWQ4hGHQ4pDrxQBzsWD5EmMdKmV3DrBCccptQmMPEuQS
7bZQxD3nFGvQC2cE/tofRZrgyPw0JnSOV5g6pzuBH7YQQkwNmnk4QpCS5nUJlQ89XqeRX81pkzfp
LXLms6N5PtkYnRSr7remoUdsrjIbMUobgZjRy/yvM3q86lwd5+i1iDeONXmd5YFeuRnLGUv2dZP5
rlbJEYb06c4qgEkV38OnDQe9z2dlcU3Q8wm90+GK4G5zwD8WSVI1MU+NghY40DM2C3n/RCUWPvdV
4eZFMPdnIC4ksn6Y4wox3cfjwnLKjFBOQou2OxTJWqEBGsgB9XwnekKu4fO3WiKO/4wmnuZdvBsU
0tCrLaMV47OmQWD1T8OIZkV0Xyg3HeHIxGUmsJb0rA1IxXbX4JZL82ohDE1HOIAL++/jAwxzNU/F
hH1FVT459dmggWwwXTyvNFYLEiJu9Khl26jZY33e4HaOOhCau9edoURg/27R/52Id8+xmIg6b6qx
aYv4iDkCpQxBkai3Rf3mN88TIpfJoRkQ83sUnBUkUD7/Chc/+buxFwGs0rWqXiqMHeNvhrc8csMz
fo+D+RwTTXb6tY++yLYW70qt6+OcV0EapdnIeF1frqTsbLSNW1YHGU+9pntG6ZkmrD3qwlZZ7Qau
mCI7S3q8DnA6znv5ytG7pDv879Nw2KBwp2Bhsnia3rInKzXi5Cg5GEFHa6wMlP6tnghwncnlY8f+
GzPfXlXFXVzMfwcWdR3aZFCBWJ5zQ976aTrjbmeh+KM+69Grk1iIc68pKFXE8zR5rWmd4wmu7ztx
hv6z3EzBGnQME4M98Wzv9p3ZVUEb1n/H7tDYphkWx/nNIPlbgCm5ObPhFWnYBzgKdKQwMF2qq8q0
4lb79yEEeR37EkNbymTmRucTXTjR0WgPsrYN51en28rFE7yDab6zggcbEW4T25hMRSqGTh4HV2z0
T2J4S9mbMzwmiuPNgepl6jX20rLw9vfj0FTIPSlEF5c3cudL5dg4eKaBft8IowtES/LQWsUCMKz1
o4lcte/bd4TsLNhyfh7yByN+UdOG3DxxqwldjRe/nd3QeSy5msQM4zFN2zWtnjR7lMW3MlS3ujPe
yBx2pr239XuYanir1Vg3jg98AOwyyuGUJ8Eqx/NetTFQplO5jzcmJV/AqC66lbLvlnQDhcWNlByA
ltpX7gaDwhjDKh4ULONb5CogNeEM38zVuqSt17LGlfi1ZD4VM/zE6VHt37IeJ6Mm8Sp6Un3hA8tu
DJpbvgKqWcIOI0sPFWpU8Ay3PvSENBFeZHJ8TRzi0oFM7gYJyIAWz/L8uDLLOW20msGPCI6zHGgK
xugxbhGeNK+hPteGWoTnwxyOvV0zFGY9Ev0Btlc1bq7eA2NAt+L87RVUktcFCiHj9IzNOGI1Irkd
tGty64v4789qo+SkC8UB8J/lS9tWp9vQN/FdbA8S3oN2jRxUAZv0ttRvELovrsmiXTqC3w+4eHUV
0LGaAgYMcETvFESndFz4MGkYmivn68VJfvdq4s/fnTSYZimplTOS3OCc7GdeVn03G5ue5xNtzp9f
ZH9U6ZcnCriQSKNFNv3nrH83WBLTaw2RJzpG1VOKKV3dnsvsTD3PlR1Y3I6/Qt7fy2Lk/ZBJob87
1MejJfuuZZ0NZVrp0W2ft145wRcxyAR04mE52GlEg/T9bOxUAUk76EbjBjMiTAR64eTJFL8066mV
UrelAJeUMBy1dvf5q/0hv/3zatTBRbcdNTdrMY+NYY1a4+ARMMmnFHlM53HiphBe3tYhRy+sNYR/
NTcYytQBmAwqc+PMoQn4V0e45flvTg6H/os9ASDD5xLOcVcecZHu/l3F7x5xEcMkOXytQJ2iI0eF
FQfU4w5lT9MGXvA4GvRqua50SsfFcNZi+CpOe5wmVBXo9PL36owtCUJ4aiEAF9uThjOnD/eu7+Mk
T4I5XQO5L8aeJF3/mdFF2OOEQd/FDnYPpTOuZp0YpD4pwZMebyWq7Fwp1FfbeGegP1tgYNQMb5/P
17KmuZyvJW5q4h2ldQUPkPOOKgt0LtaCl2w9KflbWT/KHPdz9PPzUS8eNVT1VFNUuHFl+Lgf/UKp
u2kc/hqmBfAB/WMltR4lzYLWTUrcnOqfj7jU4P/7nsJXgQRX5zpdHOlhH6qDhizGMXJ0xIqttaPt
fAnnJ5br4Cc3OqFtfjKqxxYcscu82sgfm+7WVK+a0lwKe0BA/vMki5dvFa0udJjiR0Jscal3kGuo
/c1f23bYUebelhqXr/NzanPAZaKg3noOZxXhbI6Oz2fl0rmIbR2EB5RXbBQFPn6HGAqC0Y92eCyc
Ly1t2/ivNdoX3IxtmHGfD3Xhk1PZYBxSfng2y2y/LitrHC1OxUQ5kNUR43K3kVUQQSGznl8rsDkX
ZpnxSB5JIEHElyXsuB2bwdGx3pIrT4KsEFHCZjP3VX2IE3tvIF3VxPIp5485yRJyDFzMSv1N9pO3
0eYIcx4FU9WmabCYDmX7UuKWhItbV72qaAVHNApKpwxQoqW7IjeSY4M8iJpnq8zHDIuuj7xa68RZ
bbIble1knNXyJjC4yLVC5DYgcWy2Fb6zk2rusw4pu/Rb96LL254FmeeZWzu7sq/vJmVnTl9RIhnm
ad0U5pOv/rayvW2DD42x68cPHFx6mZ2IDqTuLbFoGpwnr5pee0ddF905Bi6bBqwIaxm2CsA8whRl
djCz57Bt9sXwHfpGzx4Im29BCc25uGmr32qv7mOCsB7YQ1Yfr3uJXgi7KVcQ1cpgQLA3FudeBwqV
hjI3iWajbzYfFOoI2PmqMzZdrbk15K/D1HrNXGxmWMB+8NKU80rOg52jTJ5kVp6ISMX0J9PPYvpl
pt8/X65LvFacF6hAAbvgRkuz8tLWsMvHRhr9MjqG8YOIPMvR3GT+mxneZPVZA6ayxi0RUYrtQilt
rgz+p7i5uGjpo0IByjbpdJOXxNE4QNBmyjmVWxV1HstaU/JZ4/GZdZCf0VyBSDAb03HQinWCrlte
vMQOwtExhspy7KnpXdG5XWe42BerOHimrC9wmjRT13xNU85RPJhRFj4TfXQaoGhHIpHGh7k5hyl7
BcbAYK0HGOCBPLkWcACBr5G9qN2LXdubopVodxxXNkNPdr1fYVq8y31XNqObqJ5uFCDbHv1u1+ng
HViPCgLbHC1iwYcQDwYHW99z5OP0G977o70yENJBIcfpXwOsUCZqQLKS7rPgRbhRoZ0R5vmhEPhg
epCM0stEgclDwRNoiHSH0LxLiT1S001vGzvZppG+lfjf4pI1h7dmn+3HnKUsScIpGlOOY68aB3Z7
inZ82TqrHuWbeXz1ESJ02/oBAeaNRgRQFc6aZxhaHI+YMdIrDcVJjJey7lUJm19WPQk/6a46T1GP
PfGD+JXECcrUTsV4a1XUxXRng9jORoPSGBno12LnlUkHXRCryb5EEkYOhSqIEgTH1Cy2pv3sJKim
UjzrdIpcZb4yjHAVAr9GweMs0+tumLh6XtU0uID9CG4TFXBcuqCyLtDfpI1TIzAKruTS/GIXyaGs
TkhOqeHBQu8WadDhNCYvPh3RrPpI3kKtn+iWVqftkMN7H1fCx5BXwhIKtz2DhlgmzNfHlThF43ba
Ywyxzv147xASi2zGQMXHlFswUx932WkVlb2HHZ6VozmuYeh0cIKDTU5JKJAp49527hXrHslVN8y6
dZHQuz3gq9fhFBTA4Ly2BS/AUTqiaIASOhx1fIo+3oxBQnPdPGFXhjYU781d5fd0/r7V9r1ZXCm/
XbiFGcsiDKQ4wmmzmHpfsdGGtpo/IWuYn6v4J5aFIC7Xo+NL0R7URoIPikGiFWxx7ELKliZr4CuT
44G2rcrc2jTDCU6HGaCfVb5JbG1Otivn2aXT/t2wy9nMZEm1hznBcl45I0C966Ufo215mtWJ8tPk
2j47T0Mrixrc50Mv6Vx/zvH3Qy8mV0K5KAnTMbxrLaTDsp+28U1oS9XSDeLXk5O8GMUOH58klV3L
oM+Gtafj2mhGjzFtL1l/yHpngy1ULYUr098nyblNnqXgVyl/h+bghuoVbsGlhff+eRegWFqUmmW1
fXg39ZQEd7lxh5t0Z+0Av9Ly8fPJubTw3o8lzoR3marfTyijSjlGd1gsEZHV5XqMTBc/1Kvw7uWV
pxpgm9R6iMEX8XceJOqg+iwBbh10jzm6I7D0DNMK+oONPTcY0dnnr7ckRfz99u/GXIS3ZTBRXNQQ
H+bKjFR5k3NTh63uAa2KAK6L0DhQz5y+1lBtawOeRrq1iARtEdZFt0EJQ66kXdMJNvzn5w8nxl7e
8Iow7bWh1dMLs8xTsyaUzJBNL3ailGFncZDy+Xog/KfR4bOBFlt+arSR8ieJDwTCb5P5PZbjh65s
TgNWtDTX5fFNJ++muLydGnvjI3eMqy7OVgcmCdkZUjIjl49BqB2p1E1Zeydwvzhfx751I4wIGwIU
rXtELJRuQNPVf40oZleytJE5uxW7REWv3tWmeeraE/n/55P4f/nC/2cWIU98XMG10eHa1HNMg9gO
g3asFepDzyogfdoYCHhXWHqUkBjqaDeMNcn1hEji/GLrKLcQhkz032B/OgfaE/UlMM/PH+/iN9Zo
rhMwEB6Gi7MHVfLSKkvWH62c6IGB77TaWcEI/PNhLh4Z74ZZHBk5fd9KNbONwfAFAkNAxGcL8sek
2UJ/+nywPznhP+sJfgu8XJncShaJ17tDA2IoO6UWh4bwxMleMSB/YkOHMFmyRHXnJuOintcRNUid
y8RWprUV95uurb3eppt2eLEkh9L6tBvTABIojQQzsDoaiXi4Dbct6qYd6uPjL9oh8TmmFe11TIRV
IIEfXXYDgnKhhtZxgCRqmq4GTd80iHNFFAiqDvKToVLjLzZU9daVA8ZGJBIN1h6plg7mLWYBrRKs
8YNOdf8wmPlmQEjxan5z+bgTtWMTLhqUwsU36RKpV1oZxLGSQfSqJ1l6U1N5hevu0G6pmobpdgyu
NbstW7f+HngQTIhXDHKrJYWQgsqg2y3Xe88gTEoeOquYfWhhfdxBt82Mlf+j6pVHUQnAdiSIrXVk
ktDWbhvrX8hssi6jEUZZt2RazbPahBszPwmjbFb5jWrU+6RDbF4VgvPqJsdR/vPVdXEpQwlAgZek
hwTo4+JKuqb2K4lpY5nQ4K8ZJ2RGPCSjpeBw9QheMhD+d7r+O9pif3YYN8yjGK0iR24NAAEvav2V
lYXr0T4r8ksU7MvR36XTz6qGfmSRuW8tSUNjKH/ScbJuKUCI6kVaZ55cSjS9Cdc9WArpw3Wk7mIQ
9W5uFktq1IygbgVcjtBk3bvxvAG+6n+WigeMwvOxpK5f2+Ja/me3oxuA/xY1f/TVPn6QOisVJ09C
YlORaw8vJk5yfe6m+WmgpVYN6aRUTrgJTywtJ9hFzibTEjDg8//HukDdiuYnaoW0Jnx8DCco9Goo
/fCI0rUoyMDawsjnNJT7qxXBy1v33ViLC7NEaHtsZ14ZkFvqDxUYaPxEoAIeCu4udu1VvsPFQOy/
Q/55pHdnap7NQeVbDJnrbwnSwMNZdx6l8Myq/3wel1rIf5f8u5EWSz5zcpD9NI6Odv5U66F3yslw
i3XqdK4d/k7r1K0MA1LUlkpfH79q8rPY/4AAAB2fP8q1d16srLy2dcIf3hkJF2JPmXnl1iK/EhHY
50NdQtlR0katSAiHCEL7x+XTzoY9VIUOzknrWM5YZ8VHJCw7I+QEy9Q01g3NFREg4cPnI196STrE
0T8TpD+qiR8HpuE/Mqa0DY9YrsKhBDLBMS/UFRDoazXLSxwC7mO614BXUWVaii1OqFcP5hgmx0yF
6QbN9pRyVotwjSaGAQjrLY1AFsynz1/xT4VgeUS8H3cR2TdNluu1AjkzMYGehmgjOY9afTZRaC+0
5NFGH7loZ8/ufS+dT0j3eN2ILCYXDaXmPDyHmEtb8wln7cnINgZEOn4fWNikyh2UZ/wIxMODtKC9
uxZUDPi1LuVsTsBH23zk0jK0bD3JoEZzuZYo9qi9vzEGatPAPgJ7Gu6i7iYG79xKR/Muh4yreUHv
pvqpvMkoQxHn2vK8khD0EkCwMbeoDDQ7+u4M66lv0SV2q59Ka6Nd3KAXTY0acZlcOc/d+EzcCBd+
H8ndY2WfAz04FoN5VzmATnP5/PlUo7HPelnOtbBCJfriFoZS+XE9dVnZJSmWUQTkfEufOoXtFF/1
BAeipuzWGfuXir5HjgWXYZqe+wFEV7d3sfrWQOqAPWWHeNcYQGffGou2XbHZMUBRZvtGHfC88zEQ
LEeviOsdZJ8UuJMdKYt8qdtb8S2qJ0BcT5CcKfBHqKRvEz29M4cK6angrcJA2lwnuEaYEWou5b71
AzcNaNmkOe8hq+Z15xQnfLlcPDWC7kVJeAL9rcQXJtG7PwwHY0KyupZXFmbAtGp6LbJbxLJ8cQnG
RaFZG0IoIDNj7ldmh12Z+aokdPGn1qbvnE3Plx0cHw9h2oy2vkDRWGsmdAWxFyTWnIPs92wgzaO+
TdkoAIk+zFdJDhqh9N/E+5KFZZjKZ5UMSxMuDL1X0CW9dHgkhVED2dNG/LFZ65aEagMVM35bw1oc
pnkP9pWtpFA+GSMmzka2RxrloCGWMcFkjM1plYIkxqwvfW5+itUkTtyiDjfTj7q+mXmTpDwJLLyR
tiCmkCsaRDBjqdqKt5yU7q1La8yFseIoaAyrXZIyUz8TrYA/9pmybprnziepKdGvo3npLVSe5Ezf
/YVJAx1ZurJzo1anayuGTgL1l8oCFQclkqk5aas+6O8iM9qWibLujYjOBXcucSKi8Vv94ZRPVMzh
hSDQ52Y6JPEXWXlpWwC8ZK13MGOIhaSa4Dx+gtQcA3ZCM3Ux0x3nbhNz5GVF9uSjtN/DYIgpEmeK
Qq5puab/7PTpgxXvccr25vbZLr/UNuAxhNtG0aBF3KaPpW6t/VnzaDLRAU4lPcTYFhxVj54G+qCa
Pt8USXbvowkyIBJSxaFXFoR0ZABhZiCk04gHs3p7JUiWMBogQrhjPntUeHERe8pHxWscbS1YJ2Er
IzCoHwK13ETU3So6PM1TDP6KcsmzqGIH4Y+IHRDaK7t7qzI0QOL+TqKcRJwqajh1OAEf4ZUY1MSR
2l005s8zk07ZKGQ5c7iM/VlOMWJKaSqGm37H2xdB5zrysJaKzRDfKfKbbJxovveyrtgV+ktkkvyU
5g4gSvOdVWdGOwNLErOGVAygkbJsuU3TrNul9VlNpZ8wWNdzq+0s46pzzqVw9P1RtLjacE9pkS7h
KGIoDhtJFG5FhBw/sUOb6KWdsFvis2fdlcDhUikXmRrKM8K+xfh7SL6LlrqkmSIrcOJjXxi30W0u
35f9Icy+63igUjG3/TfMHpPa4cMUK04POtUJSA3jmnTuH27YP6fxuwcR+f+7B/HzWcrAd5IjCZ4R
IQ4dx54DrCBCKLmQVjYtFIWCvq3cHjpg5B/aQN8uhGbxocQ+GZNuT+wAv110R92K36bWTnl07k3X
aAJ3kHPT6+efpVwLThxml6jRTqrr2Cs13On6qlU8BfOiNeqkE6q9eEc5P6i4UKkS1Q8R2GGu8zZX
NQ/2SChXJ9CvyvxHWLHQ+pQuR0Sv1L2VV19iY95/fl9dLKIRbdF+wCxRSlvEXVZCmi8XUyxCadik
oEqVxVk/bkXyNMPFMYMtqAu0itRKvCuDX6oAAzvh34tQj0Yt7+PXacGx+nHo4uMwTTfoOJFMVumD
bEkrOfpJYCGOJ5IXbjVLgqv2/0BwuhhtG2jOaPQ2oJS5JPYmOT0qswrJlE8qAh4RaUuHgTYx/RDr
jyFxdWM/1jS/gIJmHG2B0W1dy56fxdH0+XyItGW5WGnqA/t3FA2xkkXkTyqvzb1BVw2AIzmGYJbh
Czc+i+CwpKXmCvaFws6lASmcYuOrUUNxFgeEFqTw+7s0PpYccLaXPYXtugFnDleUGNo1LRk0bxUP
NKaF90rmBRh3ZAjabKDjYOoRYWCVug5Oa80+ekiejPvorkrukuxUT4cJx4BbVBG+dMm+eEDU595/
yLI7nGvsn5ytuKeYa+drpnjUIPMCpOPG0e7reKVCBCLYRG71qb7PbquHUvVQn6m/dPQWo3a1EkCD
GzzLP6yHaE3X503wE2sJLUajxNVoUXrIH537YEXpqk6fKuKN7wiCgkZlEJbPzs9cWw/hrrwfvxjf
bBqN/FXLnyU3afo1h/r4iM3Fnf9mBx7erigVV8n91K6UXfMQRit7q3s4WX6TVqa87nGnoygZbzP1
Mf5qfbXurbv5XvkR3CXSzVCsJsUbpV2HTdyt8mUlYYxUe3iZtt4g6OFb2AA6Me8qv6PTpZMeiufI
WM3q/5B2nsttI+u6viJUIYe/JJhFKlmSrT8oecZCzhlXf57WWnVGgnjIveeMp8aT7AYaHb7whtvw
KbiVcoxCjgDfooN3p98ljlu85Oqao4NfGx+9H1DtpOf4WD5F+bbufhUvTbYN/1Cza7udF7nF7wEo
4n17lzxbIrjcSM8WJ9DvkuF+Tw/pXfqjbpcYqXWnSkU07CZ/8eCzH+v23rDWmQmIfBm8yLcp4vTj
eoi3+s/sIUyWxkP0GJkoBS4VfSfpt1G47vtlf5c+GYfyqbuT8SSr1xlelif/th930q3+rKHG/TTV
kOE3kOnGX5DHFGCurCH0pe/GO8fYj3dA6mR/T1qAWXR4bzPYETka+zE4+X9H1mLD0ancq9nSvp3k
lXJv3SuJq996t9G22Cf3EaDP7XAH8iB8RAh6OgV/ald3e2md79S/KB196ENTWoxeihd/Hz1m5d5f
lQjQrCRQZMlK1TbGAXex1jjBGCKcGFhRnkVT8xDaKylcF+1J/jWdvB8QRS1oB9oLlittshweRmln
Zqxenq/X+FaluqZ7FeALs4iP2ot9lz8Z0dqY3Cbf2r/Ep0bk8xdt4gcFXVDMEpeq77bdIXqO0SOI
qMcujZNMc+sOivNLBb/GfCxO5V15W5r79qX50wwL/zZUlvKN+egrrnQs78bH/A41D0QBqP8gAHCS
D1q3s/RFepu+yH8N93EOvsYdfxk85kOKKu+4HG+VB/9J2IS7+p/6VFIjW3VQSjOCoGWJFNCvKDk6
SMOFt566TKRVFTD7wUMSQxhcJ8qGfw4bdyg2deNWDSElgE36zksnd6eD76wsiURz1T0Wvtuto9BV
umXmEj8tO2UVSlvWcu5vvWKB62cFTPEnSmyYaCYIB1g4sy6SbiH91J+GAwTvpl3XbLMOea419nst
BWd/pbaLXF0koO9eg5UM2Pa3YiyDI6+MEGPh2tE6GLcGKvErFd1wmHTVlrmNiIOp/b2iToil5GN4
K99ae1TU2mCtPVqP02P520LJUHkRpxK6bpiHGktZXlX+XhZ1Vhw7D367NrRT6rhkdOGthYqt7tYx
qI9Mf5FVFCJQZLiPzPaYaFi7FuPSrChlo5nUriGOq1vn0XEWxbhGWK7REMF3qyeSYLLoH7a3AMAc
4p2Jo7r0UESoFq2IRydpEQbry3fNXErno8wEqAyLYXpcCvoBX+/eyQ6VYahNUPVC+AJ9fU29m5pE
kHm4g0UxNbtPETqoptew30MG5gqaqhXYu2b4cflZzl1D9CA08mVARbicfX2UUPPqICmNj+4IUUBQ
rgiLpP6pIUa/PNK54vXnkWYvbfV4x2WoMggoN+0eRiLSsaQ7BQxF+Hx5LEc89vw6h3mO9DGtfK7X
2WBNofRlozMY00uieaf6mA33CNBbtDHld42aRNr5bqQhItc+ByrG0zQ5E64kVX6f5Honkat1hXfn
B/dOgJJHLN+E+X7CCtZKbbd5zfEkVYyTSipdK8csxRSW0khUbJ3stbbaY9OkEJef/fC+gg8RFTJ6
MBPgdcr19n1EZzBXvX2bYzKlDytVfoX0XId7X6QtE4kgqXniv3r5W6W/EvwYNUASZzuGzbrUnpKm
PPETmdyiIn/XrdQFFbZkOCNHc0BCip8+9eiEd9KYuJnSu9DitqOluUSh+1p/kniNPIPtYKpbRBkX
bQSujMZbp7PajVerZ08X+1rGhKup1/8O8CAY1QTztMr48XXROV2Q+E1Gd7eSn0MVuvGzZ1aLASgb
PiVQayISaNLGkdrClXVxZllAV8TQVAzP/vs6cK52fRj40AkC70h1ptR98oMjEkUoNOXjn+u4WrHO
5utQsAKRWEScSJ/3sRtV61uEoT52uha8AU/fqwQ6/NBIozGizIL3y6/4ARX4NiQVR6D1QNC/KYT5
smR5ci3FN4b3WjlvBYmUoE1ZToroFP5fACVIvb13H7M7DeUDQ17iv53195ef41xAbX16jFl8W0N0
CZI0/djuAD6HBLGfEUDBE8eZ3uGZzda7PKJ+brJtfFMsGc0JwK2zr6sHaTE1lQZBj0TQwlV4rKdl
QvQTPIIVLrCLBozqJzkyqvtieGqylRLjWAl+wfJPSkDfmzXfLvTRhHuzVB+b2lqyc9xCq0+x/tQE
R1LEjtUDhCsdi5WhVRtqUOTQKhwsUc1owExQBVmKzD4eXkHUXHlHkZXNPy6kEJImE3Ng9Dy+LuBO
LusKgQRSRnXPrAKLgBp0FXJln51JQTFlLJjIlvjvn1J3Xe/xzg2GiC52s6FgmnhU13wsQaw1YLKF
WoRuH/3UNMQVUyxppPaH4cNUyk8AGEGTDK25EtUOzZMWWHa7Wa1CDRx+iCp0JWd7h8hDDwAZ6MVt
7Q1r3bulLDH49140LtXYeJGIK6v21ZGatfg1UECxMazdwgTsiuymVml0ZNFgkm28fxXfdEvvQeVG
UaNyNYwPFeQoUTvLR0ANmMqbR0nr8Howm7va9lcypbFePdVOhvEf8rjFhhJujr1tNIQ7UbYUQCvB
dMj8HP8EaH4x1fjB3sgmio763QSQ1O//KrDbyORFCDbSNjeX1/LZ7/zpA6hfP0BpBX5TAI4QHb3/
7FoK/aZ1ZY9+8Be/LSdqMIjRg78wHfEYn75z7UxeEUVVLLAR3V2M1VcArUxJUIsAEcPqldL0gRq+
RXfCoO7ZJ8Tk/b1oMzSS44oehL1tm5OKPCWCW+FvhIf6q9T7sz1HOptAKsBxsMNnsyEFY9Y4Wpnc
MPEH2NX/gcf/KaM7nq1Ff+Py5J+LiXDahFgIvBH6/WxW8ijy00SQzihGQm4zsEb1Qf5e7x+fC4k+
SM0fDBdcWL9Ofxx3vp41DDRUK109ihoI0RdVH9PA+u+atfi5NfW5EzU7kVNfrvSEGtlNL9/7A3VQ
wNLdBhvUfzF7nxpts9nzdQkiw8BLUXYUZRSdUr3gql5lB5lnXwiuBFBwROxBbX6dvkAblGaUEpYF
J7Bl7ohfB+0drBy8zjxGGaZTlzRxS4tES95wCowTQiZUgwUynbpiR/m+Y/X4NaUe/0QVTpuqAy1A
ui4wbi2guJSkGsXYwsCxI6RSdqJuGQwIPKbNmgQMPWjRHsAxQqX/Amjai54HBoi5XtRCx3wLe81h
rwbduk+MX6JtPeKrNeQkNpZr93Q6aa166rDQBrAmakv3rzmaDDxSk4TCPtV/pPzNnvCuoU70Lz4U
CoKWBbnZUj8KyZ82f4KMu5QYU4QQ30rQeDP/lZpXTJxAG+PyUCgx8i3mJ43o8+qIFsjoaM5ulAq5
WiOuWRUQXIi8BJGHz2U700m17gjSBT9YIlKG2u3h2xqMa9IEgXUHTB1hEwm6XzPe4agJhE1a4+Oq
b/L0XUAzPTt3FnHorTN9oslZ0bk0XW/MViC9aIBFeuzqrcCaLwXyXrRgKfBB2let54JulplSUKLh
wsiiQVjn7wlJY21hUwsrrskrhJSQJW8bavUUJIEDs3RC5Y+VNW4jrYgFmpIooj4ZQSWgASwZP+bO
ki30yKo9bylw9dxGPQUpI34P/KdMm1aS/5aBzS5ze93aOClk7+BVsjBaw2sV3Ti1z3amnK6aFDd1
brnkLwVtNYZxaMm0HNeO6grwPRyGsPfuTT6bQce39peCR0kWo9HrRoNCp5056D4mUXlGS/TdoY46
EmkrCaWyJgamXhwT2JYSFRe4bj/HfnqWMmthF8jRg9dp7r22XODo5pa98xJkzZUE9FycSCgupPRw
LPlWBHdKVWkUC8iFIPd4T3IuInJazhRewZNchcqcvUuQ+8EbBpEOw1Znd4kc6XWqDyNIW7JdKszQ
CWkl8t2k9F0IGoTFdSjV2Zj886Czo9fOsrbQGkht0GVYeaVEfb9/lgpp+QHs6PeiD5NskFPbRNy6
9hiiIP0g4RR7ZR+eC+w+P8jsxinS1ggUQVHFsALSuG8aFJGjBSuUrW9IdwLgTr9vyN6uDHwuIf8w
Ukd03EaFbRa45knZd1B5Pq46C+S47VL/U1GEBVUNxo7bVXRNLw/6UUf5dugI9/b/DirW3qcTbsyl
yLRHvnWYoWR/bCBJ0V0otDdJu5l0pJKadVckSKKlhy52lp6OG97oceR0a5mOSxvHbh/T4g3amwAN
psovD4KvUdHOFCGQUF1gz0UIIFbPDhdAY9zV9YE7CMSk4KMKZBCd9NC6NzN6XjIBseMKWHDvO66q
IVGdPRswigbvry6k2H1qJWqL9FNl+cr8nw1pRG5kwKY1YbF/nQkR/6HEx/Fb2U9NuyJUzvQjUQ3d
2stzfn5/fRpp9qGx+DWGxGSFEadR5snzNxqeCVQoQoBo2GQtVJGrxjBi2X7/0P+83uxDK9wuVR8y
qAUeUnKO/xHGYUmbFl/AQjT0SMZL032S3vv2mRDh8ltfmd65HKhqSYVRCcYu3d400FZZ/RtFnIrq
y/XiyfmdZFlCgQGR5blfkZ/pSRwmFE/IWAkaJf1Ixx/s7LSqjS31xGvU1I+t+X1y/xlw9kV5iEkG
wM2JCb1pMN9l5aeOWj05ASEDTMykWPT+Xol+IMQKdS09lrbyJBnOJixeZc8/6Pa0YSMuVGRAiqZw
0w5hJjQS2RxoyUTGa5e8C2wt0BPBJIem6cnl0osxK0sRHaFVUpnYzJCRoyQl2r64AK3KdKIzlj5A
oFyLBmXdOLtOi9weJEy7F6ojhQIMN8/cNutghmpHenhRkWzBOAAcmDKTevI1Wu3/Y/H/M1WzdaiW
Du5iEx3dKXhwqAfwoJT7zPRNNnkxlf418WHbbS6vvrNpBD4h/10R8z5yVE552edsbkZl5bO5ARgJ
4tz/QBHmbBz3aSxxwXw6UkmXZCssoRSQshQoC+pj5HJ+X2Uon30nR1EVoLUy+NrZNR0bdaaR9kcf
1WK4J8SMgkLHFdWrGZS7538xhSI+pR4JBezjw356LSpKOm0D6iqsDc5vQyS2MpIMFlLO/U+OrsvD
nV8o3IdktZpFZjt7PeSKo6ST4Xvj/tWtg6pAvoS4Nn/zipyGAy3gO2xYLg969pD6NOYsCKGuXKBa
kVMYhFODMdDwQNTBq7GLLg909e1mUYYd+5ZXh+g1EdjT09DRBxJkmWBlvfu3ansnNDiuDHkmjIQI
TNnPwNQcUaD5kBYSgo0BzBLVjaZ/51TkXFrZ4TOYNQFgpNoIJNHjVs9oF3EfJOj1iJKG1z3LAPib
+NmM7dXlpzqzWajVoU3EY/Fsc8LB5OFRAPAU/k26n0ZQwqAha6qCV+b7zIf9Mox4jE+L11SD3pEV
EyJX+waOhBmnwClyzX9R0yXPZjeCLURMZS6ECmBFSkvV/2gWwUoGo2EZrxABWEcCnPM/YGSeQXSC
jUB8Abl9xSA/+PpqRWeHXezDi6NA1ds9yIg9CWFCqEjOryAg3wzLodinWg2b+l3LjL1p/gGVdiV/
nQuSi47dl+eYLa8+mOyoBGh7U1SSC0cMOB3A6LQCovez8jWKNf4yS3OXnLL5Tcl5OZGz9QntxIr8
sVxPvr8uh/BHEbxXFM6i7sfllXYO9UU4ICzKiK9NGHOziSp9jw4WUUFLIGsD1QW5TiW2Md+hJlMD
BcpCIQLUc0b0xT9M5bgAvi6Awpef5MzB/flB5g3FrLHGOlTKD+C6F6+kYpNShQ0RscAd+ZpSyvnB
BHSKsFaHTPT1rTuAuaWH58RNPB0p1jXgKliRCUxV0vLrse05tiAv98944nk+7bSwzNo8MGF3tVD6
R6YwRouP1D0rBlGvEAg3wfuaenPddz8678D898aLJlPneZ/QYPajBzDdpv4EVJjwVCFHbzkMtean
jaD/NNaubPSLrgkWHM8FMode+KoX90BRwxpaEhzy9F4y/VUWUKWp91l+r9XThuLucipyYJg5haQQ
ydS1WZ1KtXXrItr0trGTAvhmQbeLsoDgSEVI/x2ILPpSVApwA/WdNUohd4PAxo5PGVLuzg/FemYG
Ta1cRoa+MLI76lqg5oDP9SauJhBFBXJXFIypWQZgGGReBtbStgYnUX1sjzdLCC1R9hBkIfQrRGc7
fy2wA9ZwHNJQqEAFXd4Lzl9EoM5dxLSI2E3OV/mIixK7Jdtz5w/yvajHx2ax67rVwL6ixAekWu10
dwoKgPAPWbNrldeUZ9EbZGhriErNbrI463UZqNBzbzy3nepmoIqrP/jGea2N3kC1bjrHpcqgx72b
+q968ppx74fhNcOtcz1/E99XIYvOYfxN4SVOnQLYrUTnhsoeR5bj+K7h9GvKDs3w2zAwDVCycguh
y1VOoKkp/4Z0lP1nkUQqkONwo8vdy3v1XGiPiwhCGnAvEIWfy3HrWtPFFqypm1oDwCt/YHsFDLFk
+cV7AQ5vOmtHhc6OWtBN8H5BjvRm8GgIfSo4jBke45PZ/h3DGF54KbofMARi/5WV06a7ytsGiSni
Q6FKXKGJyq/igw81AZ38HgN5FuoSIWg+INICAC6j+AOXAUWT4DW2IBZQv6X1pgTdtsA8rQchV4XY
TkpgxGK3LA4SRh8m/9/4R1CP+jKjdXElNjxzvSJMjacU6AhwivPQIkxaD/kBKUBQsHCJaOjHCGYg
G+U6AUncZ7Nc68tYs854lcZ6oLSw2NLibxZon0tLLjqOcDN9kChvLvz8ydF+kVzK6tPlxaDMXWnF
Jfdl8FkcEXN9yKkN5wihk0gCBw5XbVStde6EO0EMgOBGYSJHDZz+4Ja/Dfvwp5y9dxEOsHSYQaPb
0bbKj7FOry6HqhBnLilexbEcqtWjIWXwVc2lUOERiP8YvnGZBct2WEVK447OQEt1bw6HGFxMFBW7
CBx7XjtrChVsVRTg70c5cRWkqKNNwkgW1Kj2Jt20NsBhX3PH6u/EbrZpu4ujdBlTUHWSdjPhoAmS
Fcphmr12Wkdn9iGmxF4rb2g3YtwSvaFNguPiqgipEav3lODFpuuExEC8noanXumPVBVSupNyj5p1
9+5DDPDl14n+40BzEvVPfqvee2rZPfgzr1MFKf1yKarRqBwZOgIOAXL22qrm+hVkQUhygrYhuKUZ
+6pq1JXSoGTHjDRvIja1nGaZyi10oWNA/Hz5W5+7NwEeY+OlGQQM80t6agvDrHoIg5RjyKyIGCmA
EiVwAl/Vkj0TBMO5Qr8DfSsBrJ3d0Vnd/FdFC8G/cDgCaKIO828qMAgKAu3gr5iez3tBUSMp6JQb
gZAVNIt3kbil73b2mlzrop2TzBDShZj9CilwhvoaA3ROK/XWpAWiYJ0CwqVfpPAVteye21Hy4xut
s3/kHHTIvVAFM4pFLqoaVEjkdyk69PquauQFLRZb4Z7M9uLERNyhtP21An1GFN0vf2zz7NcGaIbh
ggBGyLNDJQUjkmYVXzu03DpK6IHfad376HuU2nGuqtxaPtmFqCQJZo9QTyrC+og95Crk9K6KAdMh
+r/apparxQSV1ffKD3S2HODxJ625iJUfsXMQej0o4yUEClmgLATOxARYqGcLwo06+q0hhSjHJzuA
NmoAloC7w8oT6kFC9rFO6DSz/9I9YHODKriXa6tOqn759OnDGDChUuGR4Wx6Cfm/OAcYWLhgGh35
UNueO+r1oWqrYx3pP7QRNSxezfS01eW5PHuN40ykscKEINA8BTIKxwvK0Yo+BBQLFwUy39xZMb0a
ENGIMHFGGaGDGN0TzYQPZngk3Yw+oGGMedrbllbS5Seaa7F/nNoqIuD4ACHIqs/XY2iFtunbY3BD
3VeY4ZXBO+mm06PC9Obb/QkmyrGVrS01aZj+ogWkFTDx9ny1SlH3bUlJGsoWhVrRUorB/MJXKWjF
CSECU9IP6Bzr3rbrMFjmAxfZzmuOafeCvi9Eko4a+NBg3AKSLFC3ykDBxIRoRgBn/yHf7ZDZbHwT
ROeGdFR0vEx+E4qlHzrduXWt/Hx2rX+ajVke1BuN2Rpjz2yUS0r+vNVYpWwsZ2ERbUy6Rkb2QpYG
gTfVdznUosC76SjqSzGq7TCGJALEy1/o7AH4zyPNi8NWHtGgUHVKWfk7ByALRZQ5rwKuztEpTMof
poGgH0fh3BJOwVrB6gxeXWTIqLAJz5RiX+UvcvPK3u4h/w1Tvaf2QbUu5R4SQgUJt1SrVh+tisuv
fS5s+vw46tdzspXHUk20NrhhTQokpPXMNc4aCKngXh7p6pvPqgRd5Y+occMjHppN++zXf5VIg3sk
wS3dW5oux8Fzkax3ipewSHaCVCjOpgwEUhBfCanPJuIixBfQN4zL5hDDqNOMxvIAoZmpQBQAgkAq
pgRebkfTY+vrrrQC0BlmR0ihYYDiRHovgg20GK9I6Jyrwpmq8DvCUYR+5zy41+IwVvHsCP6rr8JW
0INxrxnZAnesmEN6JD7PaAdf+RpnGhQoIqiU1GwkCSg8ff3wchaHUSg5wY3UvUjam6HfFNCL9Fs7
v58iAWcASHt5yLOb3mJQchmD63/2/b1wlMu45YLbpZgCdXBHMNETQAFdvR0fLo91rhTESP8MNisF
ZXVRxWknpzdW9NajOiwBSutylNqq6pYD0VTfDYJD8tlbm2oj4STmRKR+61qvlhLi7SGqHYPxqHHD
jeavQorWlx/w7GSImSfrBwQ5L5nZipdDt50CQXT3R20rljpJvBLHH+RnIBSXx/sQo5znLHzt/zvg
bELCtlbNKFaDm0l7t1QPSwQwZPIbKSC0UBpuk7Sb6GSrhrJFh4gNUcWwTVLz4CBTV1vPuIBvhuY0
IQxY639bFrE81bQU98g6w1hCg7SJcSRxvVUGnOC7Me32MOKl7hl+uwBdjNxZQ2vtEuXX0L5Nur3w
y53ANBjdr7J6ERq9xGpYCQKoSdRXHaRfUtwMZeSCnPTAkvCoXuAsgjFZkUiKS2rQfmVRukFab5PV
9TYFUJpmnsuVGjGYDkvCC8srR8e1DzcL0yI0meJw4CK3ASOvVH0hyX+hhZpXx1j++/I3O0c9BD9K
OxiIvK6rc8WQsTMDrzGG4KZVRAKAxP5aJFsUy4HnwmkXXTLrjihd4HIuj33uXgACRF9H/MAP/Ovx
EMrR1FcdQ/9Htx7wBTUbUgJgB5cH+tj284VJoEbBmnuIXstsQu3C0EOliFmYBlchRaMJVXBnQOEi
Dh/KCSstUaur7xsoxHxZQKBaT6XLe00QtSNa14QrX3qkjDpGW9NMBDF64ZXOMsedZjTWQY+pkpB5
yldCJ8EmYysQTNN17NnaNZTznMxO4FXpO30oTYD+Icmywe1bQIuoa31QYT/aom8d1R6x+MJgmeOg
USK7K36mclZCBKztzWRqa8yqFiCOSVfJ1BKvv5XTdSo8wiUkIf6oqrGI6oNokToau8hBqAH0N8Wk
ZPTXGtY8Qhb/Qy4C14HG3lOKYdY1eBGCtI9V0+UPoIhz99sHQNpDI+UV+dLsJuhrSO0q5mkfCkJy
i+MTG6fAqcozl2RojtEtRkVxPZT8KTUN/vv1RxBRxrdHMIEWabLDNTiHWCIWUceSHgY3CgRIUneO
Y1B6/h9IFrrfiJ4QUYnABIqA6PLrn1noQOt0KkconAk1sK8LvY9RL+9y0zlQwQGxSqqj9xQH0NS+
//8aaB5g1jx+WseWQ/6zpCdCtagCsBYjVn1lR+lix8xm8/MrzYlLel0MuI/bziGWbrRyW6Cw38FU
lClpehTHJhjlsmfcZlK9Zt7XSYb6mIGYllNTtQ2hkmb9nYnqrapMK1U92f6DBtgPB3vTCxZa8ZxQ
ZRo7quWx/aOb0PROTy3svUK9kVsM7Fk5vVriL8/H6zW3N8yDluAaZh8n3SOZ1rwbq8ufNIryZd4c
HVhi/+uZJo2m8YVwNriHuQCX0wZWEFMOE11pEKNi1yN8CghZicMrQ53LNG3OZ6zs+fO7tpSmgGuk
vIXqEZbd6tEUZ1XwoDYYsuHFMi2UH/Bm7ArbaZpfmrIpQSSZyatSP6XWq3FtL3/g4mafnseBsuNQ
zLFgtHxdzVWqDrCQEErMqXk0/eBCJ9sa9ZHeIwpzqIZ7R6cVSkH2Vg3fc/L70qHEgWVASyl4cqto
2NICUvU/fX6cSBOTa0Wtc2nAl0ecHTcS7noh5SaQMWayLjxl6WQyav3PVXLUkQwP07c8qpdZ9RDk
/VrjlBQ2m907ehrIFpfmlV157o7F0A/wgmhOiTn7OmOpgmnWlNIsopo56XTdmn2EY7OOpgzbBflm
m5MPIRVy9WtDi996/rFs0jfN1NDOVOZHT4JkZpD7IgS3j+Z49PJn9KenmvbPkqI9l8CAFEX9MwjW
ll6wfY9Ct/kax/1MPINjnswKhlEvFvLX9x9SPaKnS6GswQMWW3hwKdSQGp1Gcb25ClM6d9l8GW62
QLWk6hNiGm57f9WC8hsONNqZc0TK8G2K7ffphEZZm/TXMVnnpPJsG8cPDRkDCAMfS+FTX3AM5JIM
jFx3gkkYeR2RAi1gYzW2N7H6M/LuS2JxgIPyjWUdO8KE4qfmuJaG0MRfvb0J89uwe5z8GgKRvUoI
AcaIlUuN+vLxdXZJ4jCAuwLK6aJk9PWTlIVljgH18BtMgheE66AFkpqoACw8bTjjSCTmoDsDaK2R
zCvX4bn2AoK56OQJmTFyUrFePk2SEWlhFGnFR+FUavGT2CeYmaWnXEkWlPd4lph4qQ2eI/D4YQov
95ri6Nn3Jx9WZVTHEMrTZ++PuWuDC2ZKSpydCAXUFGj+vjfklQG300T2B/tPS5wGXbS6MvXit55t
SQdQP1wqGfGxb9TD2ijSIhh8pp7YK/7g/XZ4A4J+k/fCO05+xg5GDxZtIRAOPsH45Qc4E42IWScg
wc5MVucl/yxSFFR8EqpD6r3tQPcmWKixM+aIlNPd5bG+Hz+O0ENE/wZX0+8GhePkVzKCxohIqxDl
9hx3MAzR6rk8ypmv+XWY2YKq47gAF+PbJ2u4S5WdZh1l5CXiY/2LghY+k16DStc6b9eXxz2DAgA5
jgKngm+sqKrPeCf90FR11YzWKal2fM042qvpLkyJYED5RdiTSvoqtA6atC7HlSdjqAKGeHIHbWu3
u2n8K/5jZg9JfwOVvh7vpBhDzN0Akb9T9lOK7tavyHuJORWkrRlzt7rIRhoZaADRkr/8KmcOTfEq
SP9RrzLsb2BSCL8ewH/LOvESHdia4jAhFoQmHEz8GlLLDQmNj9JZuR71K4tkviDJB0g+YZ4YGtJ0
+hyIn6WxgZW7ZB/S/g1VCD04lOGDNbId/5fVoY+BHEOHgguMTzXEav107thBHkbESfYhTw9Tu1dS
VKeiE4WZMn3KUZu4PKXzfS5GszS8O0QFkOt3dsQ4g5aPZTnauAkXy06+j+xrCJtrI8wuOgNwQtun
jCDrB9V5hkR8+Q3mu3f+BrP5iiWIkV2M5B1p8AKrs756DYNiqyhXK4VnR6JCCKnPRCRufibVva/L
U9baBz96RLjPlfdjvtGkdCMXSKe9OBGKGnHA6jv4y0c1PWZwMTs7cC+/74es/+ej+eOFAQ9xOgqG
4byDgqhb1EZybR/6SsNWnM2rhW4SkZzSHgnMdamXK81vENnLXtX0QXemjRG/yF2JQlW9c9QArWV2
tF4fm+HK2v2WcX08G+QYjSoNDtFzhmZodkmXOqV9sMOtPKkkSvXSwnlJGFHnJ49Ls1Axe0g7bswc
dRSIuflfiXyHPyz6Hh4Gg/m+8x2ALcbeS7Z5slPrCuktH8CPtDGnJ6yMnD5FUaUDOPhsDktj5US7
MOwfnHB8qMx2RTAd09mKtF9Q2h5sL1lHhDZJVDybqfo3s3EbWf6VSOXM4aBCXgdNjMcEkvizo91B
MdD2itY6ZKhgq8VpMo6DAzKWI8q6co1cG2qWpqt6Q+UgbawDX7sycWo/ARZIxr1cXynIn1ntn99p
vto7OlNDVdW8k/SUDzJelRjMwFa7hkL/Fo2yZmDJmpzrLBqOV/HGnw68UoNfPeqZfTDU5ZDke8Qg
YhBigU76DFFFbdel/Vyh7NSCuBjHzVi+F/07B/CEdXLybOdvFjlSqB54NM90Hrvg73D6e2yaKx/5
W4r78aAc/+B1BfnLmn3lQcNQEVUO+zCUW0tK78DSrseiAD2R8ilMUBvRlqwhiB7F8uwQOV/Y5jZB
th4jGyh+8bIIlDUZ1JUDQZ3FauK58OGyFI0DAT+Q2QVvF1oFYyBk02VIJZitq8Y0+Kc/xvjb8lG+
qRFibIfNhL61iSrNFFfrf/UERKhEGByQc2k0v0s5MjvfFmznKk2XhRXCugdCuqh/+d5W8lZqtfPR
ySqH58tDf7AFZqchLy+o/0jU4P8xWz1hqPdOMuBfMBnxrre90bXBoIyBil7Oi1l7Ozk23YRsJmpP
DVRYOgMLHyGmwghzyo8hXuWWeVjlyh0WNYl5d/nxvun48m2EMZYtVOM05RtlvdHr3g5IxQ79QKG6
OQ526VLERjZqSajJrRHY/f0Amk66mj0IbsNsZmz0EPiDgqZII77uK8uw67bIaVwwdDOts3Qtx5vJ
ubf8kmrIi+odSWxzo7y58spnLnzGtR2U6Xhz0oev4yKNWaSZFZsHydlnarOkYD9h0jhi82oMD6o9
rYHMsVe5RUU8gx0Lt8OVZzhzeHEJ8QgCBo0p4WxVDKkELX40jIPNZWEr5A/aM3XvQgg4YRnIwZmp
CRDTQ1aFlBbuMbRd+Mh88Fj68HD5YcSJ/O074JUnVqmDgt7sO0im0w1aYxsHrMgL1E9p3uvpItff
s03bnoJriJ9viStLTlgMk7ihKQKQaT5ekEmBmYTGwZEBq8nhIQqQNPbDn5b/ahTMPurnMH4djLVK
T1tUtrzS6hgQaf90+cW/iUnzJKhxkPXolDrMb5bHQMcdrUcW5DA0ykJHQSby7JVS5j+ziMvR8GlJ
YDC1zroJ14Z3ESuohnQwvDdtCNa5LyCmaHtzlSIArIKfx53UcR2VShg2D2gVu5U3nmTKQ3WxJOAg
i1s6ZS8D6wOeZzi7pt8UOSj3GMBqtdSdh7aOfkijtgsccyNSmMFA1Mh3Rz9FXLBcAbhDrWRRQ8K6
Fd9IyvTHqtNWBbjdMAeNYqnjuuIQKVtQCT0oqCK/KZ23uu/WnuKaWkC7AmtrNOf8Wlqr6huLqZf8
e7SJFiGv59ed20VooFE7qV7R/Qw0C/Wj5j51flye+3PnIhPPtOtU1XS+w9ddaHZV50t9r4s4QWrQ
XsksRAOBtk+FO6KiSFpPLSVqayCL27BFDrGrFlGOTa3yG+YLVs3gcA7pNbkFsflnm8FxTOoJsgDB
6/PDoUZZNlOVTj+Af6fosh6SaiMj03H57T/Slq/DoKQlnM+E7Ax0Fu3r209pZOq512mHfFzBnE4T
sFcgPA1PiLaHC+JQr43vnFRxIc1qnQo6cjwGdXNUsDAxkRY2N5nyVtkQz61TSfEex8AHGXG7TpNW
Mn4aRtJtkSHyh+cxNVcy5Llm0AA+n1DR3evp1ersh+LAtzfSaUPqso36wfyK7eqiMzMp1UTw4UXg
NOUMDXVpa8TVEciIogYof1K1LLpVE/nrwrB/qEFL1whlcc/Ae1SBr6UAV41cuzZpMZfa33rxtNPG
ekHS92Pik9u6BwYh+Fsaw6MOUCwyil2OW7nv57jtYSqVLQfNh5iabBCDeNLx3MopEWTSTdq2rqGx
3awK77h9pYauGM0Pok2kt0s1R/uuVJZerR/C+K/SpqyENVckAMrhLhh/R0m/wPmNmK5/7oynPhye
6+hdDBLL1alQy3UTlG5IczLxuk0RO5smfw+cu26KlsK9ve/R7bNfRxQGVPqIyFPsIVtgLd5sjN7f
jDYGd7zgGJsrfasP5kJB9N3xYTiouBkH1i90r/ayiYxuvw+rfOspwSbKb2y7+C1bpzwI3Mwp3SDJ
D9kUuYZVurFz3zWdEM4O7Og+iBdpL/8V0uoJVEUms+n3liFtkV8sB+cuhMQl/lXdNSdDCRcy/qVJ
W6xQmDgGVrQqpEVmjcsBoTP82+/+D2nvtRw3koXrPhEi4M0tTFlW0YqUeIOgJAreezz9/lJzcZol
BivO3jMTo+lpNgsFIDPX+tdveGB3qYnnwUwkWYwGNP9upDZ0g8KrjHrjjBL/BF4eQ7jT4RFfWTti
bVy+aQaWAwwbxSq9BD6nOm+GWbLVI3Zc1tDvZ6XEChEBx3rI3vv1wYl/yuXPfn3U87t+atyh+Fkw
VeucX9gT+WWLHiIt3dF5xII4whBef7KNXVGc8moDVFimd7N2XCJ+e9AVG5wLv778fyY/eO7IBn7S
wDUyBNLLyc9cJvmYhATcdPa5qr3SucdF25y/LXVEhY5cnrbUyWr243eLuZhDIz8+N4TKRiVMDAZU
ibMSGn2A2Bqrv6Xedq9c4L9b4McLFLXLf/qdIZcqJmi6ehyMlzhvA150uaxvVBseJralJlmXZEs0
xVtpypxQ99jDRqXjlrZ8O1I9cs2pdleELxPiHJwAxtHl7HOIWXes/Mo++g/g9r+bCecCER2FpHXR
WhhO3ToNhNwjq2DUH8DBixHX8nbYpoZGeqVXxedeu69jSJfQ7xvzSrf7Cdghbtb/dwGiyP3PzSJ3
NJ5ViQvoRgsng2/WvMnWvawtZFBlAc437O7ZOhD29jKumV8i5ImVZSMNv9ZB96MRkXZ00xFDceUh
/tuGc10i65azlXz4S2jejkNHmqRFPTrt/Wx8MzF2KZ2cJXs7jN+wdsPpdOTsaL0ec65heYqr/BQa
eupSEmi+Jv1o1gMc8Jt2rDfWIWliX16UTYqjTqqIwXN6GqmXv75omsFPljZ2Cg5DHwzZ/qGdQ4QO
LbORuGoJC/qUuI429bImxegl9OIF5+EyvTEs3E91LNFATsjpsunFndQJZMzHw/o8hmugsduWJv6M
4eM0sLsbybEFf8qikBF4f6c33TGfmRuORH82cMywbN9SpHsosXecEDdZlpymubmN2QYXxMQmY792
cmVVghDQuTnWE3bV3rU9vzuT3cluH1LlwVArRPmWC0PC1ZXH1khuI9VrIWeE8gMpOO64oCaVN3Wt
HmPKerJJb0Mo4HZ0lqV7nQmb0imBHcfBOv6ImpEvnWHebrlLD2gjpe7aThvZeR0z3vASM9unYf49
GW/GFPQynpq25JlmttcbMlSXFvNitsV19hzMttL3QvlVtAqGZDhSx5knm08hf29MVb9ZskNhjXtb
j668hP+QN8XqNGkomLmjcQcQ/7g4qjCK2pY4zqMa6ziC/lwzHoKtIjY6q6khCp85s10cHAfidO2k
fOt0yUP2QTMNOXq4srH9L7jp8uRgeIxsjMkRrPOLzkOZpQL2OztbFXY3c6JuYkopu105Pm4NR2xT
4uATW8nY+OOAQ3cF9wd+kVN2mE8tQbYQztD1LmBWPxC5UA8KvRqyvejWfG5BDtEnw/CHpF+HbtxT
zbrohtyxJPkHGV2nkI6sPtFwZpgiufN3YoI3DUq83HodtPtUnzyjxh27N2i3oW7UJNulxh2mKV6c
x8SPHAzjRFUj6mQM+34tRrV1mgM2f5vWgQedn3FHRWkzaC7+JLM7dEhiHEhaNJnr8CBFEwhCxug+
sncQU/Zd0/lGXGyndXLVpHe7ztlKUiUSbgOJHDS5+l4nsquaz/E8eOb80gx7rJKH4jmzHpO0v03W
p2rUN6rRBloroUWL3YV/fsip0+gssMIx4tBt2xurw9RrjfTtWqj8bQ1rVoK7nG9A4750VTT7N8T2
qwd9UV5bSlrNA2TOY6XLfs2trMt6N0/4EaW5bx4scoMJcHQjBjRyMXnw93xC77dGGp1k2dNL4mrf
m6zei6fQrvMmWe8JH3R0AkfklYYIEYqq4Nl302YvaXWnQwa1vslaYOc3g/oswSyrb0c8YrX3tsAV
6KYD7R6cbNvbZ2OxHsrsMEV3QwV1Lh+3so2TfAoPZ3qQuB3LqGCMWXirSd6LzAcR9qGnm16ib9T3
dTpfGRz9Tyv5z93CqMGCXKXZKOs/LlNewspU5VQ7aukCBMFL2Gleh1tnlz82zVZ6ytbIdxrFHezB
lWdasXoXW3dF+iNezyiC5KTxDLIVSLMFAzyMHcDVEAeNVbtWEvRdel5WWNIRyT971Rgw6cJHtCd5
MUKmW0EBnLzIRPCWW7zVf3QMRI3Y8kL1tsJJwETiEeW02rLiq4Vyn9fRKWuRo3JWZZz1GN965gT1
rPtRUgjO/byxcOyQHvqSS9pPKj7UnWR4aDe4mgnRgoHbWfu7SCU8Rh97S1jKvbRF4xWT4Zf9r2E6
mtpzjWY4IZQ6eZCsl0zHYBVm7AxgGZ719tCPsLF96TWvzqNEl0pCO46dbsopO6cvPWdOPT3ny/Mq
++n8q61sor9f7Aql/WkIq51j0qJ370b9wzAeMtvY6MJAV25Q8ab+nKn7wopEpshetqO9I9MdGX+i
8TW2cj/r0NkKUwJrk2OpPqp3GROxRE19pwWBHk+z1OxbjsMyzLaSGZKeSqIQx3Ykv1QszaiNAsMg
djG+75bbKDrd9tlDgrtybGAiar2MuUxObuF14RDIjC/WxPBKnVSLgoxgcysx3y7bEWf5b/OSCrt5
ZCmj5ElDwggcOqf8feU76FjOm3J6sDXp0M6/7MUMUr07h/V060Qzc4d5B2/gxopP+UO9voXaM/am
ZV2x9B7G6a1Wb7t4cC3lKZmPXeMX8V4ec4/4kVKRfZPL73Ebq5E/VT9K9jl19avsoe5738DiPWLU
mlHwZ7n0Uta/tWpPMFhfncIeN2d6piT3ETV10i7LNzpe7tOTlu+kCNkYRUaf79poP1c3SThhBlfi
PHBUlv3k7JPOn+ofeuyAk/prEQZG823pg0xvvLZK2OTuVrID1BsEpxxp91U6cBqk27Vle1dBtFpX
JnAgnfwEBXfbcICsnjTmGEtj3weV6TFdEGllsjc23MvlTel+TnLMLCo5ldJ6bleO+PUlJufmV1s8
dv0unr6ZyDGls9xgGWQ9ZN0Pqfodx++N89oyDO9jyWOm70L7Xmoo4vluqbehc4zHh7X72aa7aIx9
m86wFvwFnHoHE+uyZZO0tyaZaPC+tBHRDw6QQWzfSQkvjbZLmxMOrarzE2gCL1kvGUGfvs3qk2Vj
XvNYlr+i/NStO9QCBqlGdbePMlQbmM9jV3BjcwAkv7tScWXOhn7cXSkg/4UyKTj+s5NdtC6RU4Wm
tU7UVwB0BSgKlpbeQAeV1Ma9Az6H5rvQcEJ0CHUbu41m3UeW4LLBL8i7X6vATiAe5A3pGPq16vaT
vkqTxUAU6FNnkn1RDWmtupg17H6BeGE23ElqoI8/5nkGephdZcX1EsKDRjmgL+Umd2J/JOyqDx96
TNO+vlECXPu44/8F3YSRtuCwXFocxUvXmIkkY1Fob1NmnSXpov25oZKBrF6sD19/2r9PRXyaoUBP
w8kSnvzH80Uu4pagrUE5trqo+UZxvpoHgWQ62bCZl22bGddKT9H4/fMNYSjIGj4WsAbFNf2nLyuo
SZO6b5WjNZ+B8vBW0UEkquhXJ0GPis58qgrY+fUXVT79VCSEUOTpXrRLq9uoMZlnTJUiHjEc5USu
PTM9a8WuFPYLNPsMKCNr8L7+2M/uL6RAhhqOjUrqEky0DQpAqbFlAeCjFCxjY6cZzKDxArCjxV+m
53Syrt1g8bZe3mCUDnxRR0Ax9sUNDqcyH5KwUcQURWCl6UMyvsrzfaeeaxvskS9Mt81op8teFjkI
gau//tb/LidSFiBDGkQMATmaFyMU20xXZN6dcgQ+4XViXGRcHVX820V//IwLkDrp5KXsql45dhKr
BIC8mDELITQnPU/EZzgPhgLrLnZD56QTJacwJxA6VbIYmN4k9ePX3/gTtIPLYXRiyajMKXguFpIe
dlqyYMskXi+aCMLFXTEsyyNSRl4mZhi8Yk27nTLHTep1NybHKxfwb3+O+T40WChObGRowz6uqjqa
lllm+z4e0Tpk8+Bq4ZvUHBhTSFXrM7t8Huz7rz/zk0dA6gQQDsUpDtKXaF/YRygDO1TJWFnAXGCy
bo8eabVX5/yf3V0LtRsKFzGmZlL88cvN8NNGa+KN1h1MTW6k6knkjiMptAK+YLzue9eSI18vT/Ti
X3/JT0b3EFoRm+IcQvAx09iPn02AYxFKck/cTXho+/uJ+OyxXBgCA7hCxZ8aXGzUJ8gzLTBTRpa2
bTElJt0SgOZ+xqZ9ohj8+po+OSM+XNLFcWW2UN16lb2MmTnuVHDKyvVBjt8K516uX77+rH+cUzSV
748KEBk4O+c/Ikc7LCvdHHixmv5BjfL7Sl52ojGXC5VWsYPPmfhG+UtRf0hRf28vh1k6zLH0aMvp
VtGM3VqRHCKTfp5r6fdWJ3Bqss6Dvp7COf2RA4VD1V6NnNTVVZiThTctRYEjKDuq4hlLCTgPCjBI
W7VIDlkZHxlAJ0zqSsN8yHJ+92I+9Ev7yG3GeTvbK42yEzQd/kTyhiNiV5zHciAHlE3eHoN0gVnD
aVo+mM2wicMZUP/KqfrJ6B6XUZWxLVosKF/yBfZp1XMirU6qHMvitjQe0AXjd6uw8UeNfpDMjU1U
lRlvdbD9r5/WJ4wYPtlgeAuZA8rmXybpfw9XKZGSeIqVo5bIQRbbPwZ12QrjjhgPBl1HMBrTRshk
BuHAUz3Y6q8+WoPYsCkv4Jw4twPJLv1c3OS9tZvT5bYwv+X3GEWBmfR+nl2zs/vsVWZR4QxIPB9h
Dxevct9TlySDJh9l7Emqc0kwMWZ2owdDsly3X9+cz/Yr6OAqxY7NLbq8N7PdZXVj8lns0RQ7Q3Ik
D2Vog+UaX/eTQQJP4T+fdLFnhOTwDqH4VhNdhK6eQttrSYuXAAwsvWPge29TAfeMTaWZGVr2FPtg
a3KBW0YS70qwxglEJC5+G8Dz2bPmPH99Jz6/63gFg8wLw7wLWIF+P44YZshHy2aq4sKMAiEBeanX
7fXi+pOTCbkAtY/g3yJQE4/lP69kGS2J3ViTfIzOOd9z8tUWex9GfWn9p6nuC5xYrhyG/6Q9iD0L
CgdWdqxA8mgu3qowVXH/cFb5qBd3k3yQWPZrYXsdbdwgEbgLjwHx1T4cJ8ClX+U6+wOOY2N9m6TY
CPjasMFO56dkZt+SaXwQxTcXaqzZGXrg/utH8VlhSvIyRa8wTzQxcP54e+okiyttYDNv6PWiwd4g
F4BkQhGjOKk3aJU/mPg91dcUXp9uUlT+Giovhl3Mhj9+cAXcISuhLh8LUQEb9MrmiTGq8icHWq3I
OoSA2Nkb+wo58O8yuyhPee0UFiGSWHqAi5cvK/nXUmHCbmnPZWbMfMcTs9tZDvpJ9RIU3FUnBaFC
uuGiMkS+wnlDFsQX++oCLu64zrbWr90yHSsaOoXsQMZ9evMMY6SJeq+HgzZhb2K9N3pynBPHx2Qk
BoLNIOmCLq/1Wzy+DrVzgAbLKGfjIJl+q4fXOVmOsaFuoJraVeGaxhKM/W7BII/nWIBwxOU3YaOT
OOMO81qYvw6jQ+pybnrcPOcGswnnW44MGZSEwCxxCZM8+RMULwvWy3TA+eauG966BjSCULoeYmM6
z35WkSk/nYvgFC9YSK2LJ3gII/21IMsIoNyMGSaHoyuP6Q+x8eiEIKcepvqclOmheqq5EetkH4Wa
F7/+W9wf034na+yN8UPBVHzmkLY4rYBnd+xn+GNxaI5x6IfJSyUb3hhPAZ585CyPmyZVPVvC69uw
XGl5N+T+McqfJRsHm/LMVrOyzdFkO/w6ozx1keT1NH6pFMHReU8mjddgCwKwre13Is88dT4J9aEG
DgaQDnO3UF9h0kIBYMxNXoLJGF4EHxOQp89hYK13C3SDIPaZpUCpHLMnqL1eGP+JGgb9xhDUhCik
42MmPzlZA7BOrtj4mvER4udae/BZerJ1N7Tp3k6/j7qxHdIneiSCam5rgswNHq6mTQFqurYAv8bv
RmloXCM/Ibln0KCCAb6hz8NSHQAS8Q3qaplABm1QjyK9IGvknVGCayNFnpSfVvZOe1TpWD1nW7mR
EZZCfWAZgBO6JzhHGJno+zj7SS/Xw15KyHzogWoV1H9Qn5f7qJQ5Pp4d4hR4oaTOwHXzEeugmv0K
clpYB6p5QqwxVm99dsdkbJKguxvPmby3C5wd641KhieJUaGx0VTC3Bwvea76ByjqTRFu4lLH3NK3
Wy2okJRFZzudEJrHApP3DDlnLPQcM9GrjypVmxL2rmNhw4Lpg/3WVfdhUz/qBQVP57i5uR44fFcn
diHu8b+wXbqp5cXLNRx4mjDIyn4Hw9wdtDcsFehSRWeX5baPF48SMegUdnAamwS3n9co6hZX8CEt
AAu8ofcxfw1BbZuG9QF6oy/Ian3/DXeeiiF3Ym+H/OdY3LdmTuQIoOtdqL+MzhMLTe5vJGtXVoan
QZcQZqul3jwQXnDjrOu+s5C1139MtOxLG+PhALz7x8YJSF3He5vkuBg4IezKYye/R2YPDvuujVEg
gujyMykxHtOooJSb7QjUjbZVONbkHdAo6+7vtauG16IG7hNnH0WlL96YTn3JajaBNSEJ93VNyg0L
s2RE11X49yRcmPUqfg6Raalax6HQN1NLrrvckZOJnD8SUR1iDvZqxeVG3AkmYlB6KX/DszGBxc/n
GopCRQViMUuxXxI0rDXPDSeKIEWOm+B7Xhf2My0dMSW3rTV7HWZDCQsudSi4U+nHlEVMeV/bqdgY
4XhXUh+O5o8KqDTFiy7peB3txS8UBjlZHsxwP3r8SgBzoW5q7Klfn6X/OJaJc18YIAgtqvUvmdjU
29VppUQ59gx8ety4iJdOMwNfz8Q1lNiN6tVb2IKjmszC6OCMB6l4NZk9J9G72r1G3W8zvksRFDgm
xXAUeamJ12nBS9Tq/iKlu0nCDHdarlz3J9NYnjhnMOnYBFSiEvp4FJv5PClDT71SQn9pBrwyRShI
Z9wMz3rbvsZNe69MYqaDs+xQb2j1N2s4nvoCjzDqxu5aYI44AS9PSGSTBop++npK5Y/X07XGFJo6
JdsYtlvScI3mOTT2Wvp/wf7WeFCwNP7atcl/LWj+UxvC5nOUpiuBELT6tpaxi5htr6lyxC/3nFKN
3e5mvSAjV993kOXIPvC+fmU+rYLwEoamglyTrkD9+FXVLoqysZf/NgUmM2RKRSArB3ss5V4iUjP9
w4oxrvEpPitB/vupFw1CYwC81qnC967e5TxQNDxF4aQUTEX/KOWvK9/xs8f530+7KIdXuVYTKaXc
T4YHsd2EwENzmPlD9hKj0x6CaIoBzkbymWDSaQ+4XIOVCYZ1dS1j4fP7jVLbQU7Iv42La4nXGMcO
qaMbgJOxVjDoAka4pQkVdw7ox9qZvfk8R7uv78FnvZ/9n4+9KDo7RcVvdALFAasCNUHHz9cmgDPP
gv+3D7ooLlM1WuXU4oNWLZDpMzHLHBA6n64mbn72jRxB9kJVQs7nXz3Vf5YOPgqmWoWFLMR+o3Tg
QaIeESXp1Uf2CYiNxFVlO6Bahx53sTsV0hw76cAnQcV3QsQIK/EtI2f282hRqUKKx7VBTe517cyi
6ZK3oZGp5WqIFdQCuuzSzI/ZlTbisxUEaMAEAUUlTMOLB6otpp6OJuuWixJfn9o6FbpKuT1cp5KJ
l/JyP3T4ZRqFpYGv8cVyDZ1RpuQa5WOvt4GQoMldsjGqeUMxPZQPRfqzi7PjEg++0GOIflH4HVzt
XD69DFQyoOoaGqJLkDlLRwNlwizTLnxv+2QrZ4xVNcVfpfmvi3TYwMgdjRFCDOU3gENBEKmeLDtG
/ZJgp0QMWsQaL5zJs+oEkVT3lK5QUkitEXtAMZXelD5r6SO2jmMxfc+JExM6OAhUeyGS1Oruynr5
RHMAsYG3AOcIZl7c5I8bsKOU0ajiKyCwCHkmZaW/1+Y/vfbGuuFd0tIXsVKbZwB0GAP4JLf+1yv2
75Zz8XR5rqgiQdBBzuWLJRtLdFlD2avHSSb1EtpTJwpfcoUnBvLO/KiXv6yh2AhqVGN5Tdp6i5r7
Yoa5pIJtWWP2B1kQoriDsKCDrRbDajA0iRICyE95ziLntDqqV0I7giWO9xWI6Wkt64BsDB8himvC
wdHoQqZyq3aSp1Ni1Yq2qSX5Lq3v5PGlpowSqGbBRjk1qivlqb9w7lf6rymZAsvGJJQuzLj2dD5Z
ZtwbLGAAi7DQvUTe1WxV5Qr1oxCudv2DUEO11b3KNGVYToiLNa6Ww3JVcCq+CeGyU9j16eLaNB6y
tkuW//8SIbEILQwHcaXhjbkoTbJlKR0tjzRxQQv1j7lslV1XPmjDWzuE7qTQpFqWJ833MibMgg0W
L9uvX5hPBBIfr+GiZrD1PG2NClaOkZV0dQTeSZNfp4x74ErkiATi1sLIFdfZJQs6XO8ryuYuKl1F
gpB+bE3LN9qTZNKo2r3bW9d0vv/4gVEHOyqgKvg62A4jmo9rqpFnB79zGP/tRj5UZ2siMZCX9bQW
3iydkjP+9VO2xwQV/wn7IN2mUdDYxEm59lYTYbO4d76Z9d3YI4l1I5SwJJe59qH8jaXJQMW/r/VN
dopfSDQbXetgk+UXRHeadKMcrEkYEvCGNigIcL5WfQY0xeO8ejae9MHILNIzjA00Jt6S9QDnzF6O
pM1mP3TpFHa7GBgIErXkqaXb4w7HOmxJxPk2HHNs0KGYSB7ouXUNhfu7hf+zCZgOxrI4Hlv898db
Fi9hq9Uo4Y4WYssVfUtR7o3k0Sngj85uM/1Olbu1X7y2TbZd0bmK+lLq70u8j0vnPNUxHf5OiY4x
vKiYIR84h43ip2rGYLEHd3JjaVcZ3/v5RV5/Luuz7Gjk6d7Z8Ejt9tjmtrskk2sUmLyv8nPlnBFF
0j/RufDhqBTge63Gcx6iA/2Rp3jmv+XpwzSdovU+a84zuQf186DD3Tzjbe5O/U1G/LXut8m3Pil5
P3E1Xt+V+Zimr30mbM+bJfes5RiFqdecJf3Z0HsXSgKmtcmmbdVNtOtgvcfVSU7wvB0ZcuVP05K7
TQg/EcE4UqSF5IX3uLh3FiNA+8EU9lBTM87MPlWlwjYqfsT3AB0JRvmDcytyI2GptCWexg+txMRn
zAJlZgFw92pYt7Y7ho9liEP3xhqyoK91z57njVznh2zQiImfcE5LCcGa8MPPTomq4uq9W4qXVtsJ
ysJqgi3LKAQKiCIOBMxh6KAurUE593eOUtC1QuuW9ik4B6mZOM8Rgd23Bx3SY9P8UGp7IwO95VDX
KlAMc0qDQp63VvbLKt6ubCFiBf7zulGjORZaJlHEfHzd+rYztCFx1GPYoKODQxT7tcXhbCvYqD9O
MEwmWEpx2cC/07xa+l7kMiMs/tLeYMzp9V0BIZVdePjdLSl2WNe8Fz7b+OHEkAMgXAuw//54gWPd
aXoxWuqxNH/inc5hR1s0cmNxYbhaNH9SYXIvNEYyjAew9r34MB3buhEShXqcQx1dwL1SvS4RWbR4
24L0gXDoyjWsgEydTx6BppB2gEEPy/5SFlU5YwNrI+RoM+Q9ybApanB6INxLGST/cgBLQigEFD3h
oHuJUXjNUvt9SfJaj9yX/7+qjPtWah/o3Ko83rbdHlZ7CIJlNNKtk9ueXUznLpPJdI3VwxJjI8D+
6ejlfmiTnUC2zGraWo55WAE5uzZ+tYv5jnQKWHPQB6wwqML0njL31BRWkOu7NiXqlUvU1De4HLNq
BPHs89r6EXgvMw2KNosaISk2dt69SGu8DZtm0zU/WgSLaZLvpvoUyz0TKTSV8bGIADPCYidPJJ9M
q1t8z0h8YEjnDyt8S53tozd3cfy0apE/s6UL6hoZdxunfBzhdYoTrcV5YXDyzYJ4Eay4Ltqtnp7b
1t53OTaPHXFQGtZ2+fB77E856FVbkT6wjoFB6fT3sitm6crJaos7ijx5Bqay7yftD0Dv3GBO8eIM
v8V4sgKq4gcEspZ1pw7gq61CeJD70awQGOArBa/MXNobUUoN8ru2IMtJcXaRNBhuylOavZOJ9bts
ct9IfqZGuW0mA5DtLIBph/NaGEmqzclaAkS9U7jeajKM62EfjSASyPOpPOgccdmZ/qypcNq6tuI+
6dIxCYVOwcyYk/uShLaIqDQ95ASaePpREYxtH9QqUZqVdqWAUf5qJS+3H9pGBvo6k339sntyjLpC
lGDC+5I29ahhS3+L9cZOLeIneKQjBoOTl+CLIJACR3tW62KboNkao3gDOm8NpNyr2xLKnm9D+9Rq
x1ctzmtSdTInwdjwwENM0elBAMrWH5rzmrfGloZRrjqInoSkUUhH4H+CH7/EaEpjGMHFNyCfpMgf
hcwY3VzHD0it5IH7Y1y7BKss3XZobun1FrJ/sqb1nUHEY4k5SgVoJLhG2s2sqr6geGaYsWH/gFoG
zYwQIMp6H7yBSRIwU7qERW9TheOtXB4FOXhSFMr6MtDzejeSH9TZGJmh9EAsuqUziib52RwlX/yO
PtJ3RpT5zAsCiEYWKkWJhCS8Bny5bIOIvUpo7qLl56TjG181gSie2VZqYfGhvsWs6C6KcWpNf185
Vj7b0yjWbUpkNm2YBx937amVxkY1YFmuw2EqMxc5odDg0LGWVO45h2RdI62bzN2QTbfC1ECswSEZ
juLPMYE5H5+CtPtd/S6sWwroBBeIoh2vtBV/vcEv3z+QC4sanvL0H1IJ8G24pGEDGzRbkEIzhoO9
or72fdDIr0WD4H18sZ17DhrTwRLF9ITWVOihOrlj3sV0TdKJ2WNQQAG61nagWlSHfRqYRfMs5qUL
8i1pudfW8Qru8Nm8FjAE4pMsYzoCKenjLdZgnEdWO/5vbRjON7h17CIhtxjTDGDbMXwWIs+vH6z+
2eZA6quMKhG3pX8sBhupzEtHpeVAorWDe+71w7wjZ9jXGYuU0RTMk4Mq6VWjgy8Tqj1e72z6lRmA
bERz8yqEFRTEgFFmva+LP2n4GFNKFIYEBQbW9dpudARyJY+7lZ3dAGNt1LW9qjzekTHh1vIhdeb9
0vpqNdFo+UMqJi7H+l2VLOLDfyslxMLhSlX+2Rzf+e+3vgB5Ul3KlslMNBoEZGPpfBTeoBpcZuUO
83l3oStvWp1xjeVb0JptdJAlQUIle5FW4iNSKRDae0+sSLXcrQWmezggZwV+q0wM6eKvoMn6JyzT
v14NNKbQf/7R9nW2MRtRD5SAXaTbUNdOMWIKyuaKcZCc2oEES9yuSyRXEWgHlz7oAciGmIVQ5tQx
My9h5n6XT28wYkHBBR8aSIYt0SgiN0+W28xYXouu9zqy7uDoc5anchnEBers4Xeb/nLiP/P8tNoF
oQCjS5F77fT4bJOB0AoewFaDUcMFXpJaOVLuvlSFTDZyYLEW1je9Zn4Kw39gyiJqtgHbmgzgqF9O
1jwSFX8qo2tkp8+gIyAj/EYZIQDOXbrhqzhJzxGjhaOwosu7/GZcmEPawqQDk4rinptWyRB91GeV
UTZ0k0Q4iFxLvfiM7fPhMi52hHp1zCiKuIyclj8fDaQOm1EIIjHFVxQGtSeokaOSe8NEm9e9vg/w
Bg2gdRyYxL5FvpZRLdvGvO31iZ3s/uu94zPIXdCraH2YjaK5vOg1rLU2KxVY6mjapElh5ss8EDJy
HOnEN5s+RDKXLEknMYJGK6+wLXDQ+6TM/u+nX2Cn0VzarBP2S1SPd2M9Q/vBCbL3ct9B9c7kvDXe
5RmaZOkcm9bcLDmSJSc7Tio5yJpO8GDiWZsWfd4qkvNMP9NkbxCNiGwEFq9YOPc/TCA1uSOclyS8
KNvF3Wmm7c3j7DzeaE67053kWILdFiomS40ahIxDozZ0cwQrRrRz7mL1pl+OTQpTuXKNheG7kW7s
8k9EL79qpbf0llt0cGLUDglnHbQAGKo6uqWGj/+3iIErjs6B3OBGUmfwAYBN2u9NdFDVztNX7SY2
nec1h6K6vqeW4krFr844zpj0Ota+oHSRUsMr8tZje+A/BJTRwAYjAqp+yjf7SDLAFcebiFjLNc5f
FgyIMEhAwpjyKIvoHGFxkDaZP0vKAYtsgF+siLEsg9DwW5MbvwEExtkiUAAox7rwYwljgYITE/kH
cIppvKcrtOip88Py1VIrL+69sVZ3odQfCx0eybAhl/pkSbbrDll+CAFo7AyWg5JuVPlswqJTWiJJ
7dvJ+GnA7wrJHKh11RM8gLV673MalDDdRAWx1URqL8NL1ewkFQJJ2x4UDCEUzc/ml2HUA7t40MAJ
pnSrJS9ImT0nU9140DadbG1H/NxanE9qmBdZOPi6Ne40ZGyTVfu4fkLSWe8iIVWVYHq22CX4tAjp
2nkDtY1mtFdeb9X87GBmKPKXRieTfXNxRE1xPuZ6SqmsAsYLuyAmAH9xx5Th/ZoHGa4HlJ4DpGAV
siz8ZfQWW2MhfxK3e9PZjPlZtBh98QwlAmC/7FMkyT/nahKTdZghU2t5avqCl5poRGfUzsghIfpk
XXYQctwc5cI6oHVO8zMGOLI1c5bzfuOsgK9Hc6Omst83PF21+j6m+g2MI0wy/zrqxeFbpU/sV2+J
Zj5PQCUh3EMICsJpwhnjQIWzKmgatSel+GNEaM2B6KlslVANzPGZMRDD2wkhveAEEHek+4p+tpsD
07ZtVM/f+xIp81h64iMK1cviBaZCwpFxri1WNHEFosUwsBZp7TQYC/BvrJPX8DaalENRZRDXi2CO
FxDuw5qhAw+H+0mPN2LOgqcnQiXhsYOFBltvwWRjwfBnjiTf6PAZIZ6eD5EjFhN78aotDyqQAt+y
p8+O7OovaqSYpR9qmOtMKpGmXCk2KLHwOirNm5aJNGkagmrSYOQTs6sbUApgNZlLt9OhdZb6H8Ee
k18tDAlHWdgNoTZIQ90Xc5ZVzt07/DexKo8gAMUmUPHKO3vK6Xv4Y4B0IxrqCUdzrDvdlAE0PvpP
M8hO1MH9GaBuIdXSsl2PDltYRNKcLjpkmfaHoIu20fozK+aDVJqbzWjVP5VMwZwkfAGkl83+mSXh
8U6KDqrObKII2i1N0oT8JG36g6j5FTqxMgw9qVJ2s8buU/f452GLkp3N5FveazdR77g95OAp0V27
ExXVEmj81G0GnMaE7/+Qdl7LbWNbmH4iViGHWwRGkRQlUekGZTkg54ynnw86U3NkmiVWnblpd7dt
bQA7rfAHsFyzFyGXbaV4S5U6hcqfTrLXocScN0/wsZSsLiaRXmn1ujTXi+BP2TauDJrGG0tLQEFI
xp6grce7TBI2Sd2cafwAPJ4MmX0hbUn6jfol7Zdlk0DBzpwKCEzTtbugjtwSnz30UsAFdZTSyRcc
evrrMPSP8TS4xiLdLATJKlJvNystzC2eJOtZ3dLPWU4pQCA8cpJWWKL5NldsE6Tmhnzc5lV3I4a/
oiwkw+JF1komdOIinm/KLx1bP088bUKRYgc5dpkDLKBQWmtgqNIe/SgNbYPfM9s+exuoBM75LHUe
hArnUk0JH5BUsxrwGH2a5ad0/K28MN7nabmZETw8/X/6kocQiSF5QUpP2GVo/d4U82UXF45oPnwf
V1wr2tGHUXB2F8jjLnNNNqfXAPj9pBlRHqzRLWjp+AAkpQELvF71/nw/4D+y93NbY6ZwoRA3u/B8
Rt9fPmAD4z0dUgItODB2NgWuwdkhGiS1fAFw/raHwJH8qPI0oRhDaH62y+4+btDcLW5GwXPccpnC
GgrPA3gXq+TLnnDlw7iR+g5CGUsqDUk/dZTGzfMMyGupVSnnAjmCQifGl/9INBRu02Lmu+XvR0B4
mlwffgZKIv+A56MGqleQxZRN5dQJqfFzTWBe1wwRG/RRIYeDbmzVRevOuUNKlQQ7giwH/AGs9Pu5
kf69B2nhInNMY04wCTMvwrzCkL1aGggyoYmwgYcsc9NBgqeLvZ7xMSap22bRqmoAZfq5JSqNk+vB
WsKtmTjOqgqJTfxmlCKwk6VXAISkRlgiopWkvuOp+jpEg4un//6p/41N/37oi8hdrvLAaCp2ZNW/
JNkMF4V6APoFdcPvB7qSySJYBjFsBnkxZ5+//2XpCnUpVu0cJpj0kBq6Cq0/3IFfmCk8Ulm+LnKn
CrINuhJWAloOSCW62B3sgSn8MyyKV0SQuESE0ti0GI0LfXUvBApseJPKbXfrYf+t/fOwUCQkVEJm
3tW88788rIZ9q2EGprgzunEnklh2qua2WrccO3mVYqum0UxpiXkVYXQDKFcQzRJsqYARoL33cy7X
4hTSUZ+bOVH+G3QgevcEZBmI4MUzQf0Ux/StWuxybpWWrj07i1BWdTbGDDL6+9kD3a8TWenFHe16
PwFTjLSK2BVoFLoIUx2Ip76f2SuHEmcf6qXUbqHQcrb/PaBRFuJEcifu8AB0o7dUJIzI5U1maoCJ
Wb+irYXPiVmuKI/jQ4/ymAp7CTe0P8Is/+YVy+8f6N9jWcEbE6kIBMANHPEu1nQqi6K/mKD0+siK
KJ+XDFdzLCOf/T7gd35LdPxKFj4LjrPvIR/yb5cDRkWo1mIJEmdGsYG89mYmLQDdlF9ZDcWQr+qp
cGc0OWWAmEsvUk0syP1brI8ru5kOJRxIdG1mHuTFEdSMqSf0KTA3JXoE71LHhqOFbQB3W1+adKwz
sVxO08sMWBrl8XdNTNEM2EYNpoDuDTmZs1iwnNH3ipMVINWtkEdurBLHUvZKJluhhiyN9WRr2J1Y
38/aFQioggythpoHpwSr9+LhlcYcU1EAcin1ZHLHbNrh2WAOs+gjwRTw6ciqMT0azjSY8yJ3Fg1l
bM++Wc34lBS5uFRUXdNUnVSentylo0pUZoPR1oawq6rJicDAzuXWaaEAP7Ea7YmFRJGzAhBNuRuD
bGL8rEKUok9vTOfVLwI4FCsJXdFgmM7T/eUUAmSd5BhMCvONghW6YUBX41G8gq5Toe40KARUJlFg
tMPEhtgLobkDgYX9jh2Zt4wXr38WkMUic0TD5LLoJQSx7C1iCL5zAtT4YCn74TlfqKuZ7gB3RWoC
dyCVYEMicSGtFvrCLZVmm1AYjbzw5nK5cs4xP2gEKADBWDUX51yrSJQzNXPY7Yg+rPfRdtTW2qfW
a+fk1mtsvb/yS2pxaS75r9T6CC1KwcvcMi2Uh2xaI/z3+54/lFvH4/v8D/7yK3gm/j//+/19/sv8
SoqwhCZhfRyfnpbvx+XDw2r1+76z7+5X9y/3iqU5ioMVpX0/PPzurFVq/74HpeWE9k9+Z2M4sd1Y
d4V1OG+3Z9Hdvt39CNYH33aFuxw8SGGh/2IfNOtHZG0Da/ujss5v28fQ+bMVrMc/p92f03Pr7lLL
oY5qZfZ6ndl/1o/rG7vv33b8TNXkwhAEUKnYtvy91hZTXoiCJPS7aTyg002PqgLf58Rn7yhTHmeB
9YHixujUfT/wlVn8Ou5lDB0VSufXkjTMu550vR1mWCpVgwRU0y3W8BVu6F8veYnq7umD940OCGTW
wZ2ZJNgf50K4nJO4ujmYdebMUtPIrwVKhxflQzD8MWVAahnAnGGlEspl4ctMAUCIcE0iOlceGk7T
ubQrxh/ff5orjZa/H1f6e06yIsrUPB/6WYSaGsScGsHb51ofSgzjkeHWZuWXG7HPlTsENCJRDxcI
eiXyRQMtlMRklKJ+mPmofAEocTR3oGU1yY3XuxIv/zXQvCK/nm4LMc+iWh5mMioAAhl1Mxgvc73l
+89464UuvmKQo3WJ9A7IH2OlEZOPW3qi1MSa7OH7ga7EHbwQmRB1ZlSbL70l+qrXhElkIAC5xggs
FtKQq5Ub9AmH/PY9dW04yIsm5X+F+v/leSwpOTrFbTPsMIeYgskCBc2dj/nPZ0dT0X5TPPv+Ba8F
OmBu/zvkxYVU50Eb6kqHGOCj/BQ9aSdkr5Dl0ewOSSxcbJ6SPQZohmnfGHe++i9u5L/GvTjqPdSt
sxwZ/hnpDXGw6yiaSQAfBUt9AX3s0bcHK5btO/G95s7+fvRr6+frS1+cjFGgtHWOQv1ObbZN66Yx
ZJCdhi5uf8tF8tqO+DLSpfINqBrZzJuaBVQ+0/iibDaLzN9Cs3/qNXzzNS8pJ4McIbOb8TVZOJjD
Q01UaL7Nkg6zbDjiAmwRdXbvRF/M3OrwAsf6wa//VB2AlQFUQooyH5UkPzuXaYRMlWZHqfz4/Ve/
ktl/nfLPltOX02ExBmMqmKxuvvoCKO2IrOBNqftbH/wi5Ewzo031lEFm6wVtT+o7sz5uodZvLKDL
zDfINbVqDaaVYjPKKOTYXHH04m6WQ65/MwpsAFtIRuSLlRpMOjCgmtcpp9V/3gVxm++n5fq7/L8h
LgtQcg9mu1jwLliKefDIWCqMpBd/svj5/2+ki+uhakjimkHi8qPQPRNiC3pX4gx9BdL8/VDK9fPl
v291cUWIUqXDpBc+r6I5mk0Qs4Ys0IGEJwKYK+qzC2YSoAPo7aPwAXQcBs7uzAXGlWEQ9pViLCtd
edFi6r/K2avjPQgKNGEIhdXALjPRMeQ/1XiaunTZSqadlN0hrySrV5FQ7ZQ7OVl1dJyyvnLEBeL5
w1NGs2CC6Uk7jormcGMer6/8/77xxcpXAE/EZl2xJoGQjPGB1wCDdlMg58aKvER0BWHfLGQxG+ab
CREvEmGyye8n71oAKQJY5gKEBkM58O8wwgvzro3jhNMs2cKmgtcEhmoxvbeUiPUb2Purq//LWBeV
hSlApwuxUMaSVhzQw/hAlQe1LmX8+P6lrk4PNmbkNwaJ36ey85fTr2mrKo+acpjJWlx4fDpqcjfP
i6sRxH9HubxvUIUMs0UTE3vXKNgo55lXy25mllSwg7MqINbT/8uLoQdDP16mVnGx09RQSsJSY0EE
0cN82zAczf8AVs7341xdFbOByv8d52JV5KAIA6mbPyCOc6iYs9WAjoIzmUV09Vtkxqvr4stoF+tC
9WrPH2j0AdpacSJSbaLYxnTdLDVdXxf/fa15v31ZF4I/qkFboMaM2hTcE+oQoGy0WwLdt0aZf//L
KF2Zq3WjMgq7ds4FaZgtqOIjrvT9JF1RtZrrCPQxWAnIxVzeJnmnN0Gep8OuneKlUP6M/NVMakn6
1eecdYAOS9swJ5QeweaNuSUnz98/wqe+3z/BEMJlBtRXEIOXxOOsD3QpM4MebZbptQmtgdL8qwwC
Yl3vo3uce39SMVzhhbH118bK2CctG9I10edR10KLfo4l30/pO5YHJUK7gSPCe5GXonf29/4mXdGE
vdddy9tEDr3qQ46pHdwKR/4NQM2hK25p6+q9PorPwjK9U4663TqNq+5x5jpObr4Mtjhrr6utarfH
8N47Iiu7dNtl/Etbeh/FtjuEb/6b9xo9BJji/IrWoXMrP796Rnz5PhcxRd8WnRcEOVWWGqHbmTs7
Ln4Pxc9aeWgX+5my//2EXF17/x3vckmoRgeUomMrITaGDgziZkZ1SvKH/2UUWmgIz9C7E+YN/WWF
j3pel57PwuNwRS+P/iLKafKt/qBxqfWMyL0kUt7QUI2nJs1h/vc4nHUS6pLV4kl+RN56My2D+/xZ
fO3fIbF1y2EprUBoqEf9mNz1br+iVW87/rJdA3ZxG6dwtpMt/xGscRcuzXvtEJ2Dc/yhPMi/hJN6
jH+Yj/RIAVIET8a7DojgKL5GT/kPpKCDJ2WLFfEBTMkeGHvhUg1eUrfTz/I+XlXHblNsvL1Bscq0
u226oqTYbWQru0s23abfs5TTNQT8nXTUjh7PPbr9IT+hU/s2ranKWq87/5icwyVqIPWH+aQdzLW0
UlbCqcGTCNre0Y+tYV3bk5M4tJPXxga8xQba0nLYsJW25gEoo51box09icva7Rx5OTEwHgnr5piv
QCvU5/IUvvvb7gNY+5v0Fp7Ts7xbWINTP4vLgQ+W3SH8fRjX2XbhGHa+7k+L3eKufCl36MOUH8ld
tvHX+jI4wtRaZo9wGLamG64CR3ZwtgE/fSgPwPRXvase8UReKva0WVjhtrS9bfSmL0Vr2lErOsR7
7V5/qFx9Nbj63th4b+lW5Qcj3rwu3eJudMsVTna/Ae2+oBxyJz1KG0xPnHAbnr1ldJhWi8PgoPqx
TNf6Tn9RXJSRV8o95eO1t67WFI+tYiNsvVXkBA54rrvCRex6k0ENWw2bep+fpfv6tfojn7RV+BDd
j8/NE7DKDCSkY9ybSx5l3e7T947Ji5aagxTvUtkI9+GmcIEv7eGtONXdsFy8Cj+aY1ta4g54xcnb
6A/CGxdiuP+QXN56g/Txzthk6/QO2bjjfbcOfxtv3RpFaw7A5Gngpw9r9VDs/A0gU4eC4LY9R0fM
yLbDJsv4XtWOVSa/aA5C9fa4lG3MqPbZUVwD+XJX8ObugvtwzTG4VFata2y7Y2iFK8Wpl6oL9GOw
YS+5vM/KdId1eCpX+bndL31XXMduuMVFgG9W7eB9/JnWwhv0Kaff56tuXTqLc7PT3cqd7Nxm4XEW
y4DibTTOWOOhXS+lDfrAeEQcwVzdGW+YqjjtKlkCpdmBNth3nzPdfPhnb7N46Nb1Mtx063Q/rUFt
vRubcF+8eMve8SjY5o7e28lZO+h39a5/8Q7ZPocBiGHUbnGP8voyWglr1H2P42N1ktb50T9GK+VQ
LccV2jTryT3Xa385rvk5W32Fm8+dssyX23HnueUy2OVLrH6WzQot/mO2H1+SU3jEZKywJEdZS+v0
WOyLfexoO9kNdtV+hDZ18I8A3FxjHWxR7sFeKX1s76N1vixW4WO2SraJHewXG2ENxugs3fWbYB0j
Rm6BiHPNlURhuVpJd+Mmf2PSVjABrHEtrJEi2hfb6cdiZbzWx3jJglwGPuhSEIJW+9q+jW/GW77X
IPreFy/S02Lfv0Y/4ju/t4eT/u7fQQftnfHV+Gn8jDc1swzqxc6X42O7Mf9w6mIkgTQ5NnPrapXT
1rCkn4JDJ3hbnfCFOObHgL3dLKuf8n10ghSBA1F9TLbnM/o5G90B9+Xqp8FFQGJfrPyXltcDMeN6
1iOEQ6uw4jvtOGxFO162u1/mWt349sgJm9jzN0+d5Ow7NmmXXa6VQ/3iP/Yb7bXfUJc/AKDeJgd9
i8wUgHvHd9A0PSQP5X3k9jtm7ogucXiERLOUt6Bsl6NV7oQDNWtMQI65q24MSKZW4uZPdIzvpm30
AE10bfBRw0dAzi/Cg3QIX8RH6ZT/Me/UR5rvpl0uiy21733LuQJ9kXAksadH+b7mR6c7eZMzcrLi
zjrnLJVpL7qg1R3glNp7b9dQt0AAcSCmznxnIPLAD8k2yBlvP36ZG89lMtaGqx3ydfgxsUr63by+
Ept6lrtYe3tlJdlYJFntS/3S7shrVtKq5JgNn733AOHvO2gKtvaKStToVHa0KnfTr+8v5kvPms8b
c5blA0qB8Zp82dVZaGWR9H0/nprUtwPhIKXNURNfCwPqOVPaA3USuw0+W83oO3kbOOok7XMJW94J
U6c+fcLOeKPptQH6OL1RCfwUZv4SLF4+3Gd/4UvYEHbykAmJLp+6xeAYJj4UqBiH60YRbWEKcSsp
AcCO9H4LHLTwEG4qy5u880zdINHJ1YduAdIdMTRBXpBmactP/BmeZ+DE0Neb1YqUFLct4G1RPAvC
v3z/dS952/MLzKViBXwAPuDKJ1D6ywuoeElqcZTqpxziy0R5Q0ke/YVg+570LAw/wulc5tFzFUTr
UTnkPk5vIUgGVXDaPju0+Qyd9TeCuqrGbYMH1fdPdyk0e/l0n5//y9M145BOmh7pp9h4NMRsHRf+
y9gbcF3hTBmlhSK64mPvAaiuA2A+13zBmreQrBPBcGYcn1QGoOy8GzHpJX7888EAXOHKDBlDUy87
wh4Vm6L2NPRw1IcQoHUIIhjRGsr7tPdBNRRIhXfjvtZu9S4+uy0XK04nfpQFvC/Rkf6kEX35JKmp
JXKiVfKJJolqBDj21Et/ov8qqgdJQttOVF2w0hwUEJ0DWCANXjEzyylcLDaK2IFkhLGs60uYIsBQ
f+jhPh/8XZjeoWKLtYxcotGGYl0dLNVhmkAq4qcEBL1fDDc+4kVGPn9DxJRmuUW6SvArLzJyrelU
s/Ha5uQXuE/svGdpwQ3dnUPxpTGrG4Nd26kgDaEoqYIoQ2K96GKNst6knog5JP4hdgKhv3/wkU4r
I3zMVIhUHSrK+g/UgNKgcds4sBVhYRfZZGOnyUf2l/FgWK0X232NWQ5GjzHA+jgVVj7sfYTL7vxx
gV/SOQ1fpEncNMrj93vhoqLwn69laDw4Sw5Q9UUKXumln+FkD0s9hoTvaiglePVbGuwkIV19P9TV
ifnvUJcK+LI4ibFgRg1M3nfdWHvV6KBnqAQPvn9Wylsz84kGulzRkopGuD7romvGReqVlMiuFkrQ
nRBls4CKbnA6tSXd6XAoMtQnrT8p6aFvf+gm2o7Jezo6XvJLnKRjhlah0b0VPd4ofI6gKM8m2Pp4
qp2mA1BfjEB3NTi4hJf5nVadxIlQ1ExQ5jFlNxmU17Byu1LeyNEABSK7teQuMtd5yljf/32xi1yv
mBYqK64nBYpUzCQwVBnSdaLYaCsK8ccMcNa50Jte4ajnYuZ6A+MWtSe9e/aQxVUEPCxg8cyAYP6g
nSz+pCN/dkwdEwfxysQT5OaNdu1k0/HWQbUdGif4rYsqe91kslqjc3NqmpUkA4JWzjnfON942bHH
6MevcitbQLqXN9+vOnne75fr4MvIl4e9rCWRkMP2P/lVtBqTANudPDtIsKja3n/tzOYwC8YEoYoo
l4Dsy4LgBRmcbJdAcgggXUvmVh1cNTOW47jUTJK3tnT13viDgtiifQ8HajNCjdEUjh6eXuzSyXwz
yAhDSqqIz1S4B33/StdiF4P7gTo0SxuLuIsy4FhkQw/XZjpV0uDMwseI6arc/XHgu2b2jom2MRyk
vAYmvwffHQKkxw4FOW6F9Klymf5bdLxLqdl5USLthh72LLA7e33/XYCI8RorCymdTvm4DkIUE7wf
urZq3xuuKmQWqCqnzUbCgQX40PdfQ75yhM2FDwCB7AoVV4C/h47KUg/bQm1PYb5KTd9W0IGtVfYn
uPzwGIqqLYbS40K4iyN0l6LtQgWk3pG6C86iD0Ba6XZTwJxvZasuz1PmlVY+E1pVeA7BL1NYaTqX
R+4MonfQ0vtupjvZoVbgXPxWcM57RrHrMAVtFj+/fzOurH/XrqGpJmpqsw4P+jJ/v1qfGVMXyovu
5MHPWODzk4KrC+E1mpQS4OCW9U91kBCVKtBmpyZHU8g4arFI128mjcLT7A8aYU7fOD7qr+T9sYlA
lf/WmGtkTNN4JYb+QS1zQBhv7eJJ0U8TCKpEQlnVW0qG78DRgM+KyEf6YMQ0lgJXa7CQnNxx8JdG
f04ibM22n9KyyZtZVcQECZcgzEuwqoNpSQq4oy5AzAQaZXZuJAKaheDyYWOzmxWd4BIB4cKVdoGa
pVc69Mi4Pd89TuoE+hJQXqvrUHX1f82TVbaZo8dUPxvJosWFtmrGoYw7I/zjDIJBsvKWhlFZir/J
pp/+IG/1YhV10OAJhkEorlWP0gA8WvSmxZdEsxe02zv9MX4S4aiJUefKExCD/K2XQ0tPV2PxVhu5
U2JBoPcnoavhxKJFOi6Am2/UIHaziKyu+CNr3TroPgaeVFIgwQDGbXU++HBfiiCOn1P0XBPjdfJM
V4rPATF3FgR7MwtuWHFe9ME+tyGnrDFrcZPVqBcLhpBbEstF0J6C8KMJjghCLMLn71fllWvc4Eqd
i9gC3cpLEOoAD6yQy3pgVf2YgAfFszEEMhIjJaPuxliXAtL/eZ8vg130IepRi9tJbPoTPO8scMaV
/AYRAWFdwPcyOOMP8yX5OYVW8QpZq2WK/3BDV49JYRWEVeAFKhccfJJZ3nOPID92WjrRvaW98evi
AYGlQIQQbw1U1w3WmD0RiA02XaLiI/ujsRMIal8hw8e/yl/d85BYPbaGUP3Y7c/pr57y/R62EWRo
z5x/S/0xcqC8R7jHk2HBZ3weJSt+akD2/Y7es9/mr/TD0C2YWsO5fhxffNhOO5UV/pbllvAQP8pv
wL6Qn0Gg5wwM9SN8+R8mD7a0hNQMngmXB4rmIxcNy605EfGYYN17BBPOjUF8DyD/ViRuzvfQxdXL
ShSMGY4vczpLfx9f3dDX2Ixk8MhCbam2KDUaVIzzYOkb3hKnC1TwPrQSl3d4JmnGlohhbj8mOj00
YHGe9IaaDAlH68ZDBAj2PlEPC0Fbl90u65IVbq1WLDwK5jKhoDSld+iprAzBO+ACZJcAkTl6mkW8
1pPGlqdy2/T3E9anuqUDMPRlCF8NgkDJXdEFlKXGyS7KyWm9QiJ2alZKmdrwv2195aXqSvWmO0gm
jox7ZLlUUzeuXVQ0237lizu1/WWah9E/tOJ54O5rjKNSPQSVQ8V8xI5D1zem/kPKfHwXnCHC8xGN
cOGnrvQsR0zeNl2ErUt6EDj6RA91+DCwFmFs/RKLfJcjMoj5joJlknHIghsb7BL697nBTO6WWQ0I
SOalIp8SotaUyx1Ut+E9FDZy/VS0nxr9EFooRlU16AtO/0q1v1+I13JwOs6Q96F0SgY8jb/XhjBF
Wh5Ei+Jk+g4iD3aqG+xE2I0Uzcad4f+qfORqmDpB+RN2fCnsNAdxPZr4ztE0ngD9atwr3z/VJyTp
YsVCeiINxvxGA9h+EVnJxRi15hCXp6QxlwEk8pxSuFct52BAJedXTMysVPOOQMEcN0ACcDdxTT/b
ylVlyw35X6Qsa7b4JO6EwvW7+EZp6MrpCwECoDb7CS7+JWFE7AWvJJTuTlq8jumkeETO6+KH9+Lh
wPT9x7gEYs9rg7wQdysSw7kqcZFBpZWfZwrC76dGP5uLfRlCbEVMZrJM82MwCTXecFfmXjzncoKU
78GDwf0/PQJsJ8I6mZVyMR862l2q1ssAYEXNivnGKhU4YcJ8E1fyfOPXvpOqB52NXHiQwUWcfoON
ZObu2NzA7nwCky+XBucNXi/oY+H5cvE1ALBm7BWxPpmN8ById109OoP/gzDdYiHdN359VwAQT1Fm
HDMP79reXuiiTSVfo6KkfETF5ATSQahqayx/qtkTVRSOEdGWgwh37J8RBUgJ08A6eiFujYi6NCdC
EHyA2pKFrSt2krtYPCWCYpulDwAfMmuAOnqHlaZY3KVx6XgQGKgWR3WLtsGwRZd7lSmRXQvPvuav
xcVLmKd2sh68wDEmx4tVy/eZOX9adsJglzAcKiRKhy53mmQTkVdovnDUhdbtlUOSI0w3tMs8C22J
K0uoCgu9Wrdt3SqoUYYtsP3UcIkSuCHHh+/XwbVV//XbX6S8fjOqwqRpxYlCSsCZ1C12lXnogled
+DtQbkz1nDD8M9MUhbm28GtGOefvowkJsUYW87I+iRrhAPCrdKUEC0ts375/K/XGQJcwcQVVoC4P
heoE0heY+OAMXrb00Orz+ZhaSSuAkKIe1pzNg/9LQqUq7O/xHkPQSVwW8rPQl48i5j1iWp5j/1dT
xm6Soc+B4GAMBVFjW5rpKpHOc0xahAPBa+HAFRBVqx2Qk4wx5FAfElJhqtjICMxrSpN7q5fJaMuc
NApkjtY/RoJoF9G08dTWnvWspWWd/1ZTfcn1ZeIcGSWhG7MuNcok33+iOW38dyowtEEZFXzSJYzH
LMyWfKuqTnivuuUi2Zj5RjUObTpy6i6WBPDSLX7QlXTSBFM9q7FLMiVY6WL28zoxOs8rTgae0NCi
2/4tMOy2rNkgN8+3+Yf9837cu5y1IIjMzwTwS9kVJbA6DjoGi5s7XO1Odfmn6d/FmlRUKAFwuGmq
r4oE91wWxE1hvn+/LrqDIGNEdBEp1AsX0TVW6twkSVCdlMJnPd0lMOCJYYLulaIYZFoim0Nb46yO
wo+6zTFGHjMfevvG5BBbRIWjYsrRbb6f8n/3Og9FFVpFrN5k3i++fyynxSCHaXVK48cJxE559jls
kdJq9o18Y6eLVy78v0aTLz6BHHtqn1B1Pym0/gSCeI8+RPQ+AjuWkw5xC9mdCIxjVNDabq4kVDsd
raNMNtYJOlDNlGKt7WHZTNt0KpdaeozSwJmos2XmtiwGu6KMWKsF2Yvbo6uql5RgiBHDRtpqGAyo
QbhJM/FdGGk4h66cz273wM27dB2kHmKIOCQ00Snhfgib+cpLFfYo10Hjn8BXb0vlWd8Gw7vRbXwh
tuNhtpwWtoFqunIkoyi3a7X4qDjEeFA7aOXno+s9y0ZuC8TVAUS3Dom2jBy+U5flFDm4AllojThD
S7tez181/XeEmUqxqkknm9JdtB8SH2FBOQGLB8n4aOhRVD1VSEIjpPr2yO0/I48Q+HRO9WM/aJg4
zzJtC5SZAivjsEEM0mm0YstCSj0sMVqqwBEETZRz62dcec6x0boKhkiT6g4cRb55CuRyFQnxs2Z+
9Ckl2d3U5eDR7nsq5t8vvyvFtXlFGFjwqZJOUfwihQ7DsvSjUa/mLVnnOhfdWW6eBnnaCLzShOie
Moi23h28/kTYj6PORk1+9gFWO9WD0B4SkwilvEmCnwukf58UPJaOajfMfBTzLgts+SIaK1K6en6s
0RxXhTctE+UDuUBYGxupHW2tSG3c3m9eU59x3uXQIs2UmXw/NzkudmQr5pKe5oTqffErol7aKcOy
Dvx1OTRrWjDHFrEJoREfYjDLhmdP0bTNi9LKKYDWMZqQBp9GCV21OCfdI4xSDO4wgyucyqeZhnY3
+adbJaB8uOC+n8xPaf6LR6ccCWIS9BU+WPJF2blJm0pMVLM+zUsx7u2qqdyYum6jho4Qqa4pxViX
VPaigfrpDc7U5DTddqnxiq7u3sin1bxJ2wqp+UI852W7aXI0FCP9d5M/L3zhEIbVr6L5SEhkGxBL
DdLjie5OysEXlhV5qLwllFLVGvUEGOlEKzBeyWzvMY5xPLw2kuK9oHrnG8Hq+1e/xDxyoyBxOduU
zj0wLrKLeHVKjDzTRa6WBqG6yT8nWMrToEC7RQbgTsUypEASH1FldOfLDVre5nYX5sph/vUh1PkG
+nK/DVFv6nStq5NnHkJTQE7kJKo7cwLcqNCViW689LXjHJUI9i5bWMPw5GI8wzfkicCkPBnmoaZ0
mNNda4Z7MzmGiatNUPjRskEfAh8H6KU7tH0kb8lUGRKsj8JD6EhHqeoQ3Qr1rs7G3CLEKk9SoW5f
RLDwMprWE5Lm1ExLaTyhPmobKNtH2zF/bIBXmqUTePJ6IvBTZGx+0ocby+HfWJMCDGVkCvEK/7hM
5vzSGNI46ttTYhhuQzMXeJuMNu6Uch8s0oYtQPO7OGv6ZhFMq4ELUBiDz+wf5Y3vH+bfEOvvZ7n4
GEm8aGO0KIqTqjwkCOZ04VsUbZT6aUBz9H8ZirYEFQaKHNrFaS77QTKqRladjPqhbKa7iLZqXtX4
wAgIYIc31t+VlHl+M4PIBR8PDt65oP9lvUdBNSZT1ZUngRAu07VHUx9fF2PnNMKDrA73yeSt21Z3
0ibctveygm5hlhR4l/R7OVRuvPuV5vTfT3ORyNT62Oe9UoAMk04eF2+HhZ3QmfuuqA6RCCwHjUdf
P+jAHdBiIwy11ALxtcipC2MVE9QbKqJxBPW0hS0EICxaqEexQAaT8psndRRuEB8IX+IpQw52QlQq
ef1++q5/0LmvA4IWxd7LAHkCtS2qsc+GBjuaRwC0hXm5LMA/TSqtWjsTV/ReJPVPj6smRXUkKmmE
tTcCxWu7B6kbJFSRDsC/4uIeMUbfD+O8LU4JBFV6J9jGEdTUFJtvvO8/ByZoGSAzqOMDFJdgSP+9
gJRSkMOhNUkJYzRAz6PeW5WBrroW7hNQPnoxO6CBHvDFw9znSMKTFhkPAjdnYiTHRavsshIYabC8
8VzgGS4DEJ4MwQfqLWCZkVe6iJQDZahNUxiKExcHmmc9vsTP0g/lGS1vBLoBQwZ7OXCqp+xN+FG8
GQhxcp4802TOT829sW1eAXblz8Y23yKTRfum2hSlQxeYBtqz9BsLMeF38Tiepefmzt8NxZqTe8Ig
5N38AOKLrFyJloRiRbBOVcv4PePDf1S/pGeK/8Mr88Bo0o/orfuF1DxxZnzynoaP4il5kv7UB37w
j+EVqw/ass/Can6DxhbleyHaJPEdCtfGc/2uoqXZghRZ8i/lwUQCAg83BVvBmWRLv8Gv0ei1isJa
UKBfz94TkoUqctHaKPJzsYCW2xvv3c/qZ4r5yK8Uva6SK86KBksDf48Y+Eu0X9wFd81r+NBslOe6
BhZleX/G0I7exJ/eqjmmp/qcbsPftJJmo200gnnX6r49dS/5OXo1/giaFRQ4oFjFnXaiAL5YVz/9
Q/1HfMQ6BVzjT5wMhQcTnHac/R/CzmNJditbsv/S44YZtBj0BDpEikidOYFFKmit8fVvgTXoepdl
RWNWkXaZDAEcnLO3u2/3IPkud9sGpAv7T8ONEcF0TOwPjxNGG+zuH6q2TyJgK0Gzw4+BXRekXWfL
v9Gv/Ct95S+MZTZfALDCfQfK81F+lV8MygmU8d8IRStsGEESMAH9Sb/k83Zd8UDDWYcASLDRh/Qt
+kT8SWeCKaD0M9/V37Nsq+ixZez7vPx9uKivC5Zskj3eofuvvyNg9zfxaXyqv8f7UaFWYgQXbx7C
DU4CMlIma+BfNQJ1POyVptqbv/s7vOZyWJzb3+KMzj3ehelg7/2n/lk+Fj/K945sfY2/7XW9/ovw
UbgbzxW6ris4iDXZwuuM/9w3/pyce21u5yceLiH51/WUG8ciTjjhBQ2UnpVd3mGs05Dk98Elqe/y
x/K1fkWhTvDEb3rtW0cZHdRbG5UuwgpcurhPPl02CPaVzll5IXcjzmxlv1gN8CHddQdy6Ey4w/NF
uTpPy01yWhG8K98tDsJ2ErEI7bF1JMYhyQ68z77grPSX9pqchREth9f+jq/Tj/5afdClJIfufCMx
YfLFfMirhm8tIy33wn3p65/xI7PN/ngUDrXfP8Z3bWjeCG/D3faaPlslWu/6Ae6Ty6Kdiy8FdWru
TI/Do3CHpTH6cnz6hE8ZH9MCuN5l3Kl5wmW8+84/us/oyXxf0Ye+5z+YRkoY7T4zejUgF31JJru+
bSGkf7sn9gb+Hdf/wIO4PZof2tdugojHJnOKhc2vtr9FSfkBxWdLT3xRiDs5djDiAzv90V+K++5x
++v5UH92PBj5K4Qf1Rt7QGEzrPA5omPdVl8omBh2lnvpPX9tX5Kv6BeWV//NDVeQ7H3eGBtDZsNu
ZTSQqI3P3RPv2PFRcYT74rnI3sQf4XNF2/GhA3XgzNfbG+9DRAMPYep0B/UqvS1v5UN/00Tu8Jm2
dvuz8ld6MRAbIxr3Yau1j+y1+Ryfy3MXmjNxFzbnlCTimkpzz3PA5TPe+FL3zEDB+7DfDZ+RYs/v
oDDKR/22XLLIzT5bxRbfizuCx+7Nb/NQuHG4hRGy4O0Xi73Ozj7l76qjLab1sgcPH1fGOiEmk9SB
qCB7sSSGJvE2Gn32y4Nu2UQAYi8jKszVuxIeQvfjY3w/8GizXD50Gnh2KCI6MhwvbQaO0AOKnEef
JP8sD2SgDjaf4z390c/jF+UFZCkiBN5bfovZdNggf+Vv+mLjQ30i5XHDSodlDFT/Cta4aqRN2NXV
PCvQ9YcezwRzDzeF27MYT6VY8bYLb9hHD1XPTGxzzBhhXZbvNlfsgtyIINZJO7Djl/SlvyLaFJ8t
0VZEe3mcX6QvChYeP/ZrMGKmQV4Jmr2Clrf9/oDTCPCjsLGbDqOcjWz3t8bn0jvrDwMp3AE1Pqrq
vkhNAj9mSGInxX5lCgegZzTeo1sB7BPstbkcUWApPCMaW9DicHSki8PcxvNuViDtP9QJHePEhNDA
ZW6uZex3Xs+YcKfktvvcYwDBYOkeaTJTbkl035Sekh8b8U4yXUvx14HG0e0/1weo75K4qtkWeRHo
4VCMbUU4ROQMgyxJ4ah5KQFtyU3N440lk+zVgts+xs1h+8gqd+vtlsBgsNwPNWQX3SRKqtPufFYF
K1p22Z1uq+P0zHzrR87LPxkUVr7M3Fnv46lvaa6s3exHGUKnlXEBPoKywseTphwd5JJHjUgVQmY0
28D6e9p3NMAa4yfW5mPFYKm3KniekPTi9kzzY4if2dzrZPBhzhkM5VdUZ7rqgpvmPuIl5YpHMTy6
dJ0u9XdzlVbb+lDHfblCuHfsJSnnEbtlgmP56pk5Thg2WqyWSQn4/KsBExfZU4921cYm8C/k0i4u
RAEVHtEe6ge7j/mbvTPNdIf4CxGyVDryFV6Dp5yyhIefVFoifZgw4nCpqEXYh/qP9sgpyT7TX9n9
kK11X/pmL4JNkMM2cyPxBiSPBKX8+ILR52v/sW+naAG+01fjqTxRJPDaP2qwvRWVHhr3m25LHkfp
zEQsijPOXm7Nj0n54A24V/9wmdJ3RjL86qVMbeEZjdUZP3kkApRDyyEe7fSLMA8uRPTWXcRXNN7W
/h8ttznJKq/bTfOCorO2xy8eJx5k+Z2Eo9ee8RDlRnjQ39Mztor7qUyaEefRi/Vc30ifym36hC5g
8/Ca5ZDfz9oFW1RAC5JMSHwG0bOj5/JFxbsm5Pg2aodTGMaUdCP8MmJg1G+RFHdMEV3WDAdmhzwR
wJAyYJ+smF/12+QG+8JAZCiAAZqwuKhnxEfStW/wuLHHwdGe2ztrtq2n/17M/l0a+kcpu1f7/9al
pZlQYHzYNpfmKy15LLzZcHv0RlzBHpLZ7n97HAce2D26x2nYNxV9dAtEglR7jxGr9nP93qjxZtcy
cUN1R9ml+chLshBsplbwUeQurq/j63//3H8H4vbPjXcQc6yKRRLjH/2cmWSygFNXfzGZccGXEwe4
5GBNt9b6VQfJ+pV2ogPMgzhNYMoJZL7JEEQ8S0zUjCgevUW9zRuvb5E05I4anbX7ibQb/R+ofWRA
/6FVgDvHeVVG/U/D8L+vbyc3cpZKUn3RJwxfHYoXot4H2eVk387aCaO+iEHTPIDZFM7ZD7KPnKCp
DeEEzfG5GMKZKa3RoeDuTdLc7EZFiGljiCs3kP+BvJGRE0bMp0ReBvisEkMQ1MWhUdzadOfGkbij
CaHrNvuMkhzr+rBOfkemIjbLix3NniW4/L9Ck4HGtwgYg1h732AofbtrYzL3HI3XBKQUvGnzTbiR
8lnTzvPcA6r7u5O3dagfuiEU+LtyXPqDUfjj5qnYOunkRmGQ5sg5MlK3wwSdyTzLz5qwLjxRd/TJ
q6d9+n1bHUwYIqSEhQ/VV1nEEx7n5chHUpcj3nqLcpN2bxY7EOPz+EElzpIS9IOBePwWvcmMZHch
TJ+6+j2NCqXPvtdusk+UB9M8xCljpq4xXkesd3Ps1qAgfKLwlOUSiURNMmAnHYjjkurTmJ+1yqsq
ErC9WSae9ixvty3jwVXARq5RsKZ+Tu46W5y2lwZD6cZ9KKDTY55JtvVX/FrywieGKWbySrgMCtCn
Z8phbvp8gGwmGt6ldreQtoiOSUnUY2vnDBMPjqMguvqpflo4j3eMsjTJJVuMYG5akkren02NHG76
fsKgcmchjLx2Rssn0217ny13NP6p0f1PDfi/r90/GnBBqvpR1pse2ccUxJ1yzhDjF69Lv3jpavjy
+G5iRRdTrwhjaU/d7Vy9pRnTbTWAj3hcIzxDE+sf3Awk66/G/38h2X89+6SYyRrggPwngKiDnkZ6
xZ4l9UcpuokirxoRK3slcX+Tqz/gxbi5GkXjGs5ioBAwSG5Tg+e1S2il3NIrKEzmUQMypRiKJblx
eES6KpeQKXE9xEof8eO0BJNg0+ytErb8bn1avtLWKe6ls3HCiLF+qU1H2Y1RieFCLsfOTJbhafzd
35fQ0NndOnfssY8Pb2LdN6g1WU55WJYu9JbZUAsdsbTPBs/6ojpbiC5kzfxuDWynnRJ+RtIGsYT3
jMd3CnIanmsvqo/NGlikxS8BBn8yY8Z7+pRbUALs8WHkhx6XyUlbxlUCmel9XMpVpxRh2w4SRQWp
SsgCa3/MmKHxErSc+KsRIT9600Ddf1cpYZbeFVXYdL4eky3pzKqrq26p7qWvCoQc0CyaGmHwjsHl
S52V85rei/lKQgZU1/oLfUCS8rPgS85w1p635KA1nyS/0pimoESzZcOu4dJFPq2t3YsDCfHOiIsw
I7SVY3wLp71tv8ir076ADGx3anxR+xdZCifEb6dxQWaJObXTr7CSTtn7uRTOzJa2V0O7W2ARBBIF
PIExaWaGLEpTdy7dqsDx3p/MgCRZjAaSb/03xTdeRsjkmjRSJAafxQu5r2/N/fKYfjBWq6uwcU7X
HZR8nyBtXS5xLXhW2IYwGAqei7PXM2qdUXebVIZhxdzrYwz+k7qR4Ex5QM6AZXr5eBLGO2wroz3F
ihkzl8qBvDQ1sTPDoZDgCnBJ8PCiO55bB5iCw3a9cmnpK6t7rJR1n/EqQjOZqbF2OwMqd7pcghgq
j70OqKDD7h4ZLi3WGioxX54kBJsMS/a+xvCs2kdUV1f+1pzwFFSzh3Ei5eAoWQ77nty7en2Q8lNh
nleTy0ZNNBWPK3ttm7xHZn8wE9W38iHYkbVd/bZspOOx5vIOgqgbEVJvtlQ9R7NxgHDL17uyPS2J
4cYZiE1vEpRVhuSU+mna+BlaDCEX7pWkoTAMiMNzije000QMU6NvxNFg6pedxeR1YBBIMtB9pG+V
vEAlUVTBoMmZRTMCk0aYsBxHYWVGyCE/reRs6ierfmfCKCk/jfinYTLB3H5HgXllVh1iSjy0bCl+
xrl6Z5h7pNLNRBhCD84iBdOKyRYfYJF0RytIF4sVdBxBnmXnhnujGHhENz8JTZCoPG7FjahgLACN
hFe9R4ycZ1R7D2XR28Ed3s2sBbF/ybsYIyKTVVPFzHnMgt9zHSda93naew41AOtftcJbiYtgs9K5
g6PCOUf3tDmIqNeUBhZgzNguAvO9shl08lPrS7V6RiBoxMv3OAzUa86sEBXMb+iXVARB6z+k8glh
XgL5apF+sSvRiQkiwPHQtg/yEqoUEVwLoLq6uRdG3JWbtCC84HmkyBS79SSn4SRXDvbvzardzcxV
Z8SvWTtTUt8JMBTWGBgNgxarwYx/k92L4vBBPJFdZBMREnh1RMVTnw1h2d7qdX9CjR3MguGVhNkN
Ik/CW8djuqIHG5VbpehvrIGABjJOEiKEiH1GP6jWCcmhQDzmIFyyClyt8nRmiHkq+Yc+pH/P+zAf
neyNzjVLPIK8NB5SGt3IBTiokb7ddrT7ZvOpF6TJsgx0RkU7+OsKvfP4ENeLJ63QD8YJX2iuOSAP
0X6wAixvw9o8wbyk7RBuPQk/ehUuGo3VwBZY58cl9sw1bPTDkhl3Wywi6Y/dVU3DRX3W09rZkszP
lod6oIcTqZyzhCIHPkEGX9B6xu4tGPSu86qyegDJtydTRzgmhJrxkHckMeEFp1ZPacsWVvK/+An1
1WwE+no7ZvSoyohld07xiBkuggQm7pK6Zd5jpirRfKs/dW150VV8NmNaiIFe+6pIzE7O14j056oS
3H67TsbgrB0lenyOMeu3NgL3CAHdtn3U0vyslNmX1t4ro/mk0fILKG8K7kBM457M7IBsVG20oZsm
OxVBuByhlDXObDYdlG7CZ9kQSe5cSqpsgVKUx10dJcSXpU4+kjIBYxa9iGbYis0nYSU/bSTgBUVy
PZ1qJtU2ZK99f9lfRKasSPrmNotWf5PuNnSP3TgfGc5LCwMQeyAGF7wBTZ+eKPddA6YGo7Wi7ivY
hpgU5ukej3W+upNF7cxOtkUgX+OrQb8zjzXlmhrGq+y2DHioLyMwh8WAB3zxaR/7GFrZJyQ3aZ5E
jCahtI18CUfGoJL1giSJJ1WpXnf6eK1Gd8MiFPILiLJ3UvABDfEJbP+Qi94ubtMiBuYCTF4ItyV5
MPFgkexO7vy8RhwQ6j46mupFIt7XHlYb7IBm1Pop3+VH8Zu6k4dcafBCddSnanWZbUHDD3WWvTGi
25CTcSz8RbvZOEETr77PlICmjGGyAiSJmJAMXX5Lj1nvEEfau+Zj52kGKhKvqt0s8nQj0DrfEg9x
cS6kQ8bK68JN4Lft6aYWXeT67a4KcqmKKD8BEuh3Wdk5NrkfIIWc8BQUEghMMJVurnnZ5jEyO5BZ
cmVwZNooAoh3dkzVw6aAaQJV86SNbM4dnzMFn5888VKVuoFVaVvHaNoR7u52u1KUUzhrrWO8ABMU
zBUwvgZ8ACxmN6IDUJIznY7NCM4pfHUyccoAXZwwuWiZFOTurRtTJlpoVnxxjyH2uDLZLY+H+dQe
9SsHHjl1uQPIRcQLuF5+374rR+zFeeJBrgi8lT4Sn19LCmciwJdeH+8A3uA46PiPeykGZYnHSGG/
eWBuM/CUFYgW1ZJvps/r1NoVq0JXaYt47gCUwG30BGG0wzcAVKplAjjpvrxe9TqeIVbFXptSJsDv
2Vwf5KZ8c+0ZZGECaEPw92rWh4W/fyr4SZKiDNxoXORv2P57CZYjcsjz4cRlteSAGm/rE48oHRI/
QF1JcYBjJmdaQOCF+QwwLvmRnOsSSDynMSwPRXEwAsYvcA8u8JHGIQwOGc4MebKoP7QfEMiRwKOC
RsZFN4Kc5KX+TgePo6z6NW57lfqGeCe/RpKs+qv6oC++tXi5Hq5v8h3F00r2kuArW8gQ8FIFA92v
GZDGg/t4rzsY1W960DzWcF9dZTP6pRCSzazS63SvehykyG1zFVjCIQiJRyorXdYa60qSgvZMZ7KI
wYwhiul2gtdBNhfOwHVtnM10rGC6MJIKhNMKjvbDVUC9lqdeDZVD4Be2o6KvpI7GnycfezD4QkSu
O6m2zGKg6g215tTHt8Lmwc30B9TLz8L79lg8AcXqUC6/VGA5ybKojAkJYY6cXE++HUYRJVpG0k+B
vl3YQjy8qTT5Zf6EWp+dX5DhSdyo9pTv6md4br/3hb/YM63vHjhtm4IL5RKDtM5EkLojZOiOs+AY
bevPKjxXZjegCoTjlh4bCwQX+x+4wxLtkP0yeESOiq0j/hpjkHLKYT+CuJMH4pf3h8TDfJrzBdjf
sqfRyX+puVZOVTC2nH+xXwIopuxH/oA6SKE2CWC9xq9UDsIMs8cOinMZ6JZxtfZlCTy0fqOO3zKH
YTEUODOEwwhJ6onky/Cci4BFToWgfXPg0viuwH+wXACi2JBRpZJQlhH1Qp3Bk977lYBow4fpTvft
2q6pkGEcMSmKbfUx/m5T0nk+G6T5sVPvNYtP1Gs82JCQ8uI1CocTAJYLery8V7NNdlUQ/+a/wmnG
V4n+iEma3/iT08Q4b4/zL2JF4izp03ikUTqC20Ay0e6KtRe/ZOS+Yh/hcmt345AGfNWZmaniYn1w
t9hbSvYhALTRxj56BXEGVWTvbQ5a7PQERul7HyCMLmGkKZ7lQPdPIJdAG9wEEMcPdtf5rp14wBxW
tDW7bBg8h7oaVvFhB09ZGJlLxOOY+tlH8oEIIW1CsuZSUqNnJ78CuCbQhrQZ2D29A5qwMJrMkx9S
2lpupexrsm/qQbfAQWNCst3TzT9qZ5YKXa760j3uT1jugvcxPTZgz/QEvUwPBXMd08k9mFezQsIG
I1V/PGWu9QnpXH3De/PFiTfAJB8foKv11nY2awrkKX9Jr9pT/6rjM1SHDBRJhiePvkWsLeQzWAh3
CHqcO480nz/B/cdwTTBFGev91+4+xolBdXbeKd1JFF3xFXVvR+EXOaLT1+KNtoclz8Tk9kiTVEC+
TjZ3jxejITchh9iwPrZ3GmmWLPeKtT02zp5vLrF7BK3m0zLCW+abJwpeg9TchMpxkFkOvhVymUQy
sKDgbW5A/ome5JeXhrfKaW0cDgeBFuUxf11Le2HTBuijBA2Et/zExfmiNG6+hcRTgAM6+Pr5t/mG
sqOKhvGp0bW+w3V3n1xpbh2vVH1PT839npboZF8S8GHqys/9jVnt2yDMn6zaRe4Y8JCcn9wpxteg
cIVXyYc4itjoULP0Xro5q+lwJOl80ZUUPYb0aZ7t+YEdCvxh+I5epicskCOb+p2cv4fqvNwwt8oU
uLTP4DFnJNYuSDtnRESwyeBQynT8284zRXcVXEiWGCkuoDG73lthOOLkDOBiJINR79CUmztbw01R
huM2Bngac1lYZRn7ASR56s3kwDHcemnDKug+9MqWP2U42LPMHCko5OAl37THfeXxRbgbiBKg70FH
Bc4e3e5LFxkGg/um5ie8MymLcMFojnnybPEFrlj/YOkz3m7pXo9a5ImnWn+hdTi0yOFa8rmctCSu
yBvGAPx1f8kruWBy+w38JllcFtjbgGd99yJpb4veLRSXm41icfSaH+slfYQLIRO1txzzuv5wv69c
e9qXnjObGoxIY7aFL+5ub3pESmhsZo+zaluvKwLzxSHcjGLRiNxNC+DdeOBMPgNMDCfPSVXYv22A
GKQfIswDj33pQPMKo7PdKNcl4PSGKFh+QLPRWcwYHClv0Ud/FD/hQKaFZekqubtyZIC7yh7op6wH
pB5lij88q5+w340LPDoYZ/LupPf4d37hdFWGcF+npsNkKdgjmCSB9DqqgugDDHZmZJOkN/Z8lpNk
w8M4kjdyV3+jVyqJe+1iPA/kanpLZ3dhfLQ+Rfy8hl9l2/d2im2SYxnsgUG9se77X/O2fNRWu/xG
F2CQRB49NqRZjEcVJFV7IVBenghXtzWDNsubVz9HUJAE1C87jed1r0tDVQ1v5IsogAY/t8JB9FT5
C+Yx3GYaS2+ErQEcRkeuBPACxeaV6nkSPSMP1i5Q6pAfow2MxAfaMGNPExlpDTc8ueI3i2pJuW+E
F44fBUAEBCrxGgIUNC6pS8lGvW1Fj9RZ23qXVT+6TJBfWFrB3B8U4zSUx7l3yzYEHuIW0OgMRPRw
PHjULtikSrGP8biQB5sS5JVPLKrCHGVzk5ILVTqq9qBXdxGHaVM8tudhOFO/4SLAa69gAljolV7d
30jjWTgaVBQL9R2Vbcg/ExnIhdo+mElRYR5AtvNAiIkRdOAasjzQI246EIlHA91iCeKO7css47N7
Am+ra17c38xwrYPGeBilA6qR0iezgUCadnWq3C+l44AGWoKK2HkwuMyavEjxoHN8YQjXUfMHIguL
YMnFXqGicVu29v02jYCrnFU6VquflHv9s4+CcxiVnKgMHzgNTXTsZPjCjPbKXv8LWiOAHz7Q/d9Z
mq/g5QR6rsB9BJsciHgPSgez9DtqtqM5OtVDHwVSfOnyA2XcKLrsW+NwShG6fm4LvUUaNGw41MLY
P2rhABkuuRy0k3Dmvx6TAKiixbeudgtgYxD3xeVj5PFHK55HTsz2XKfemnrS7EVtkAhha/oGQ4BL
0KsBKK6WBWMdZo1PMig3QjxLza213a0lY/mhylUUQCl4Z3RXp7b5B+bpP/FOivn/MfI/1L/5EjXW
io71UqleSRp79rYPKDKxsP3T+Oo/vJP1h6xUK0Ym5wxkpdiZEPArmL6CioR4mn+Syv59Rgzcf3dn
NkjZ0hnS+YNLU+YJmWBdVxcwSmAlqz9whKimQJRFekN+LA4NpaNM5X2WUE81asqNowAe3ydEcZJh
OULT4kepTbqtKPQteX/e51RX88PkkGH6yJVUtlH1yRLXh57592z9kjBM2KT+JIHyF8x8SKDeLWPB
0op4Aywa/kjsP2PzGJU/2+wjSyIKmVKUBCPOOlBHwaAPNF5ANyJReFh3aEW/y9IwkZvwv3Oi+y39
kxb598vzB12DnnZaBSLwLjWSsOIn5xNjY5TIz0w1Mph4wLLpH1S1DAL+p/fUsBzBS9giX/KPmz+Z
S6IXallfzOcMo9yeYAq73ktlREvSm8QcpuXkrzwMOhPAmztAw2G7QzOeONNufdp9l4YDfkn9ZqpP
HKrsQqju1MqDMYHQhANDygfvGd0KmoNFBnNDUu5WOsDQvqGoZZAjA8WPcTiLGjGdR7pFCgK8UzGE
JGEgJp3YLlEx0kQz0kTX+9TdbDfx3fa2T20aDmlOVRLgi5Xl51W8oTzkBdPeVyRXxUoOoeOn9oWm
RkX0pHuN6G+KC+5lyTaemSMRZ8cR8EICNnGtOKAypZKjQq56l/qV95PR0em7qpBxJJoPCB6CaRsB
JZJtEGbKiUaszBGka2thWKEObPFx/uoZn23t9RbRWQ61doekBsWntbnSk4KUhJ6NXv95/YheKHtV
08nMA04jFNBQ9hOqxQTG0B5JlnhtLvVJ+qISQVQ2Qsa8U7gzXaQbhCD7euGi+JFJrTSBEtmGfZPT
g4pmcWLOkAEhKmVUa74iOZN/2gsFSqPs+jMN25/Q+Gx/sspmdl/CuhxI4FZ/mhGlUMXQbDQOsidN
OoL2wIzKozMzLvSVP6VIDSM+oSv97kwpDd+lP5u0qPTtiZP8q4G/RI8SJNGEIWT+tPZvyfwsms8d
WlMQA4piOmgUp40DotMUBK65uubkP7igKLfTa/VpiI4BkVAdhshFmrUAvmdOhfAFIS0ajPwEtGDu
Gh50Y+1tdzZ/eNpXjuUPOIs5c5Uq5FtRTxddAPqDPknOvZpFB/H1qeKJxb15bp/LG+Wi/C5EEyVe
8rIgff1FyGV+NVeUIi1KHkR8NeuJotSTrV1YRJgbZxozpBeD1o8BN4pF2n/8pmLHgh7B47ECIg6E
9h6/OCF3J9MDayhip1qDZXkSaj9GXGcAUrjTNYHLo2z7XoIlkN9AyMGPzMRtJ0eAeQRXJdwpYrbV
nb+x1Oz0E6IZIuVA2ATKF3Q4uL+gKUn8afLNwdUoLOzo3brqd9tLer9+ZS/o5Ti6jMVuBVc0bdy8
6oEKmoncIwSJLDgFQlidQGJblpHoHMRP6CxMRSOYdtOmoyblhAm6GEKMPmV0+xZWxUWctFu5VeAJ
6GWh6ut7/C35iPE7pjjjtFcq4rky3WJxS9zqiaeVg/37zK6KgR3AIrsLI0bABxNyZEd6aSBUSRgD
qFNt8x/mRTRj13P/bWf9t13uj6mvolHqvpTz5lKK7+zzhFK4dfFobjf6itHZScFtd0Edc5x1v+2e
J/kzMu7xKlRr7mnQhPN86aTPHtvk4kDHKnop5g152MvvkeqbUiAe85TKTGSPcdLsty4CCQKqOmzr
WVPDheNqKC8blsPjfb0cFfGqkb+cu+wyunCPG4zK6MzqamO4IGpsTixsoz3WaVjLpFhd0uS4Ta7W
+llNTMOB03rXcDEuABiT9UBjjDSADPmMgyW4A+M5P3sMPMOhFNoenNIujqgRUuhgFAz1mmJDvEEZ
oqTwY8vTPgu/b3xC0dvG3z8Uk9VdsCFtIv82D1CRS6ZNsiEBx0oU9LdmcW9E7xMwlDGhJmST48uY
UUgVnCKqQBOBKkv2m9lfc/hz26Bh3BeS02iHdHJxrtEit0yOjKLJ82HUOBAQREBsQRG4UoR604ad
mNI7C3XPDs76ynDS+f0kbPX910D259mx9sIsLJkXp3MFRHBwtEuq/STio+/ehabLDPp+pIVIeoXu
ic57pyZ1z2KbTn1E+HzQ6dOgM7Y40BwzutWa97QI49orYx4oqoXQ5HAoELuECWqe4dzREvx1nnEk
pZ8pQPwuYC/GAGlPhFJwdHZgY9uJ9fmqnbPB6ZBdj7vqLsdhIzt2Vjil3pB6ls+HVsCkTFezwkQI
EiMQ2T7qw8g4ZBdkAkvAm75jiyHWYKMTKunOyENhKRwNKyREG6iiGe1EcFdKFd0V0H6LtsDYaeVO
T2nIFxNYAaBIKO935xMCo+0qclNM9QuIGntZPfUvHH9Ldiw9oUlq7mcEvqrfaeyvoVIGY3eoxEM9
eL0ZCihoxHCE6EOfJ+7+XAW9H58Dg3DlxJYyg2rH7Cf3ZLmnGinSRxhzuT8Jy1HXgjrzZ8EFkTWF
5wSJbQzb5GeApGBjUaBODqh1f6e/yZZNZBsjZSSAsfcmOtJ1UpudyUQx47I/7iod4MxvJiAhpnJA
+UcNTrq3u9NovJQAquz6LwvzcbGPEjP/Gh9RIIL7Nj6zYAOd9AeDcSScm42HzNFSOOTdTD8T90lD
xb5HSM0SO4vpxYCj78gzF0w/Fw/Es4EBBP9CcLxPU+NLYA/UQIO7Cfu2BW6HPtDKPCHzGs2dzaMu
Mhts48CM3Fxyc5y/kVYR15AEtM2yceSijbkTk6vYQB44Nf48my+BNoh39faodzeqgCDLhxSjI94Q
kGLONvgaPCOY2bgHpKE7IlCBufq2upGwU5exz5aU01acMBYCy+mJuZxOURPKBCip4TycZvWg/fVx
NY2wvrCyvCx2pPoMHb+14XpjvQH5zYAe0ED8xfQNV2sz6W9RYoqJDaFdod+gY6d4O1+jNxpZvBnS
lHRUR/3igDIQd6HDpVK/l0pP5U+BEX/HA/M9K/j8l1ScWD+IW0sIVBOzFWf6GcadkDIBmBH0MY//
TT+rPiyw25FDFYQblvJenbe36at6E+7Szw0lxfv6yYQ57OP4JGi+CZ+sONKDidX8BOeCZ+vkKFKY
FSdhPlhnQ3WRbFqYqgTDy77GDZyQ7ZWcmDLc9Nuue56Vay/uiMwdBkkRAEvfBeb2sM03hXY/RlRv
FAWyeStJ5yVmA/Uae8HQXAi33O0AKjRPZEtpCi9uwwIv5p54Cah7kpbB892Ws21ZjsSb58tX/U8m
xX+b6do7K8z1sIslfBXPHw7Ar+tDWsX9//s/0v9tUqNrGIjsLmNxqBgZGoAGmUgVOPj/e4+i/6fR
KYwaTTyFdElS9D90m1U0Ckkn1wyxYQlpHpQVOTXjQp1wVCuSdzyR3Etgr4cybG9yFQXRLhGMUIz/
6FhQS6cyv83jAwVZpYZmc1aRxlNkUDxAffShjAgxCvIdVQwmxEeZS/jz8hA9FScNWMXeZmA2N61d
hTl78OfJj5QDSi8ZK95v/N7hAl/V9duabsrX//7Fjf2L/VlD7M5Shs7EK6rVP2oI5sabCdeD/pLV
4mlIPjsMZERDvVu0j001bGlk0OvQZvVzIzRuOxvQwQ8d6rLdAgxhwma8x1ROJnybvhrYkjwtmUo/
wzzDahzb4msnzHMYJAWgR9i/uFjexgM6TshfaFgFrhrOpoXXRmeUPAIe45MgRdh37Zs8A4y4Tyfg
IUyOfwmR/JonrOAeVwUk6iXmG5ASBn4oasfLCttxRm0gLg9pQz4pC3XU/Tx7r+vL2BLbiuZ86PHK
YMcdoVhaIPOkaM4Lwripx8lf4hcqHBikqf8H2EPap0r/dpnJ/TBkPAKYT/xjfc21FGlFItSXzXw2
sVVL0Sn0iCTq5lmT3nXOYeNZHJycFOxdUqRhcfrfb7Qs/adq0fq3j/DHdOCmbPnaLUV3UXrZM1Fb
JIuvz+trllwrbScwOy8aoDfGdjd909h95+0pFVGLrfoXfkhJgk9oQt4fZC0uourSPk5t4jFuqW+X
nFEmBvj339ndNfYXLAfQKul5WfJwfu1gCLHashPrMsog4C+tkl0n9JAbdMLYn3WxPe82chozha3f
bZMv6DOmvk3I6/fd7SijgJ9MAtRNJGYMEigTetTdrVlgaENUn+rGCuOegQ3kXrWFtlDqbjtGUMtV
+daz/+HsTHsa17I1/IsseR6+Js48QAIJUF8soArP8+xffx/TV2oIEZFa56hPNRQ4tvew9rveod/E
47lAauYuHQOTdpSiw0+QUdqcw2Y7eK1ddqZteOXRkOKlDH8hwOptJL+MeInnngqsEnpO9qLMAS/6
aOhvtJ0xb1JOuFmwVmlhWcCFJnghcWCWJmwCo1thETwJcAAbiScVWIsSlKtY1me59eaJjx3odGoU
KLnZ1svTUKvr0WlKgZQBcab37+LiCeQuEsSF55crMdgmVf4xElfE0DpKQbkvzWjpI89OujeBnnom
0QOU+p0pzX0HcaFUTJmddMj+yfXDqLwd3Ia9tlgA+eFRDN48b5/MGpInRa4PeSBWcfwU3xEVf3pC
VEJrIxpOoE1WHaCiMdDlfIpTEOLxWbTCe1rgpVUSLaJT8ChHZy6yGlQE2QfN2MlcYkhLq4nOKzZx
uTzaA0p6ciiNQ5PWK9/dZi4JS2yrZUB5y3JKi7xxwV2aF8dF4NzIC+wzQtlfyBp02maH/++W6+8q
jaZN9kfiTNl4+9h7NKpZVaRry3GXNSwpkR6NU6XU1JTO+YqQ77lMq8+kkYu1QzRiUFDJrBeNBZps
v5kW3TidyddnPOR6vKBV1RLH73/ZuyyoQTjVGSgYGhJYahVipoUVO0t5imMJXM1cgkqQJgulT+w6
eDfrkiI+gnOKsELl7I52hmo0A/kJRl4m7GaVaE7O+6l2Y224gpZpKoYqljxK4jFV+v5RM8eJBTUq
k0PhHzs6Ni0PF9PvqF/KZHDwSn5fiqQrmy17LVsO0e4W+NzFYhhWhlWqCo6GIGEpDVYFB3/zgM00
vKnRl1WKZsh0fr/olVKCTU6ULIuAMVn5/ExfX0dnNXhM1+XBNWkzrmK4lJX8XBF29Pt1rpDTv13n
QobuR73eshFhAtPPOgRW2qNlvbjmSRsOSfNy41o/l3TM2kczA4tcAO2HgUjnFlrYlJZ7MsaUchi4
BJPnk/mjO4PoOXNngf3oT0grx9iH4HJ5Smx5N4lP8/luN79brVbh9N+KAnDK55wujrPZev2wnm31
SUf2GGfHSTZ52a9huNFTJkbGmXFenpVLZ/YBJ3Ly4c/7pT9vlwST/35f2s+5g++pqJt4ojB1cBX4
PiAlOa/l1o9RhRK51jm4DeHPx4sDdpD8uYjQAFc9+jECnPEJ/KQQjcwHXouGuuvrHQQ/2DiaSOwH
9NDx7w4f1Ljdv5Z+jwnvayk0MyoOL8BMxq6lGQoIDh0wQ7psrjp2QqJFsPHVVSJwPKbSnTX8lhSh
HwScaYFc9/fbVcVxgl1UB5QEeH/wDiULyP/7/fpNU8V6B1wdhCcc3o+fPkvaKPwp8eXx0Ktsxnqr
x4OwxqfVpG+bNsMuKVaGsXJ0gBk2bXizOpUQi+W6omcgxN2uRmzjiP2ugDg+/oBuPqsNodeIWURF
govNacgwMM434MJIm3He930BZCNuUjDisAuRKG2y4d0SLXyo2ddloprocnsp1IXiQx5ezehdGGDi
gEYCdzoejtfiKVPOPkdhS5RXDoKE5x6hj4RXVucSHx6MLZgoI/+TkjAw5H0FGl6ZnKXdP4HxlGQn
kHqHQJtgi3sSJXXYNwvDSiGNwYO2tKXcck4EImrafahFWxXFAzbcXO0keAjWoYvEHJnkkwpS4XeU
DFACerYbz3T4bsGB+6mCsu2kf1UaL2gq1GITNSx5TXUOFR6rjP1KjtrIao4l1K7RNBP+5Xo0G5Vg
ROcvsSvBhgOiTAY7DN/9VLUb9jzByZeh9hQASCbvQnsn00gUnAcdaVPI4m8WAEjRsoaiLNXWCtv7
ZaIU00FD/QoUIHXmizzQI1Z4jvzymLMmdn+PLpSzqHqLTWhnqAShKzmj1q3eZzCa6hz8I6BEoZA0
23A3IPLrQ29HqbxWsRFyfDTUwiDPOo8zLJm0UHRjhIdutkF7nRYwlUDmqShUE0qegCt8WN2HAYwY
P5x5cTwLdGMNMrlws9hGeIHlmCPCqqF8zCxl24893mFpaYiAinvTewkNCMD0Xgt1ncTFc4T598z1
Wzoss0b250WH5qn2oEvSevfupDJd9smxz4eVQXd5gMQ4eCGzcp+kqGrFfStJu9hACAUVNgRWoVQp
IG/X8Kv0LL+XGG1vNTIwUX0LKQoZxm2DJMJ9zCH2D5JCz11YFWy4XqksSjnq4K7SbFBBRDjDZqLM
dgwZ3zy4SGc6cy0aoPYSXQLQtU59YCOKe+sDXV4igh34PQI2oDYXlyQpYex6q466Q6hi+GNxMcdn
xccmol5BWKfOh/afao//Kh5JZR5SGDYBeyncdp05wJ5n1PuGY4gkgRbAO0mo/7FGTfUPC7JzZQkz
nqcw7D2iPQUDFVz7JtErCpyFL+fLIKzpKpRg+CNfqIJQhn6zB4buoDPpFSTADxXZc2OMSuidgAgR
3XFZHkZe82gG61vkOVENFUIxr/scqfwEu1+Oaf3Ce41UGqbt8BQHyrQaXnFf6jwP4+PaDiG/h9KT
z8XGR4LJqkyuguk8joIGE8qlYRtFet/zJzebicD4lSMypHnY/rHFlD4A5WzTYwRhrVIBUnU0ehL9
hUEMALpIAQPCUxTbokdX56fIrFaNTF0aV7ZKo86ai3G2j4LyUQXWkTRjIcsrwZ+NPkhwngUvg9GJ
yC58CoDbZL6aK8lcC3BQ4jzuqY+meRdIB8pv7JRUbZUOwFLDQQQSXypetxqn+vhLAjeDVszRkklT
S/N8FEcC6HPxaQxk7Qyaral0bGBIyOwkPK9XU131ECRFRvfv28O16uzL5mBdtJd1NTHMGnHGIaUV
l/sdfMw3QXyvmZ+Y6TZRtGTU/H7J8Vde7keSpLD/ihLpBvrFJTO3pOrwvfLg0Un0D4lywt3RV9+M
5saFlB+eeYhPVWPMTgDj0Y3LLn2otZKrWV56GMUsoz5oDhQNBww2ch3aZmw3wm6I5xZsSeD73rYS
Oyd1LWBRmUhr0LakXToUIQV85XUBnormlx86QjVsKSSFG+/imi5Zw/dnNDBjo/7hBqqIWPdzhEwP
sTZpwM3zRydYWchDzQ0kuVCfJxj7cuxA29TMKfxZT/ALCQC4IfZ6I9QKeAjyynjmcMb2g4QDniWc
WWoS/ZOlWY0WkLiZzhiivTP9/c1+1vKXr5ZPj4X2GKkmGxfC6qLvDE938vyQWW+UXmOMTk5b1Kzg
EDobmdaeQCxdR/ofjS2fju6N6/8sWUU6VroqiWNf/kfcapr5ftUkSXYwHrRn61mRSPbZcXSt4L6d
aZupbxUtUyLUA7u4IRz9xLIu7/3rtS+YCG3fcwyFqUF0pr5GvsRmRrD6sDHcvYtZvQtVb6JxnkcB
MHoKAOsD0c8D34YdAfXNIudymd9na+WgYcW/0OE6CpOcti8GHYCuRAyg0kenkdmGycZpJ3T/xClK
tpxBgSd0C79t4SNM8D/YupsX9Q/M2luugp85YD/ukghlApPGU93lSUcOoKI0MVOq/+jPsFI5Vksy
gmU4yosqWyY6vmDzAgS9h/clAxBkdlyschZcyXiKjZ1F5Eh4dogUBtB05ghQQhnT/6n09/ehcGWR
4QOOWJjKasIx+XvRm1l+XGcJ4UyJehxJITQaQ1jH9E9S58aBQrp2+mMZk2QRxbskGxdvfsAmMkB5
lI8LGsFWothwLVxU68oWzhJa1QJYlngAx5x3CTxO2sEgWF3wXt5MBvp5tgFtRXRP6BUfCHjg+22X
ReFjjijjNRQg/Fm16sb0aMPD9GiIMX1HY0SHWmzmo63w7QdxZTPh2C2rIhHbkiirFyBgrXLKqAwx
PRR4x+SjehzXj20SilO9/9P6Bye4d9JHq3vtlX9KXS1qqGcqDf/7Knnt+79S//z7IFCujQJSkv6z
BWiKebEeETkfGoEl4xtOU0Xc9cK96+z7USM76yPSmFe6Pq9wcMmnurU3wwcoLTmdEzgP7YijMwfN
Ylb3cwiZOVQSExEBYisUaLQMvUWNlaN/lOc+EZggRR1/eWreWFL1K6c30HPLtCRdkQz58/tfoIUu
y3CjdyWQnnaTFnNY3dYmPtItzWDvIE5IER7OZXT9/pbKOI0XgTorewqHcQpyHjFNW5YXY6aDvBjv
nNWEA3i/5pxL7dH0UMwRcW1zaWPiDuH9S8MFPjbAnvLDyGCBFf1Sa1sl5YyF59WpxsJwWr439O1X
zntfLUWsX6z3snx0FfSjI1spHOhY31rZx4F7ue5IFoZ4mACSf3BpBJ7qpV4aUpEfDDBBxXsFB8a8
tbA9HxKmhW5BAuczWohRMP/+tfWzSNkpVOFSQAUhO0QF9O+K091Y9K9RwTRZEkUmlQk5T73AEnSU
s2XhMPVz+dHzNETzKQ4pDgtiMSXBc6rk6uOA502uCasG8nXetKuAw2sJ30il/g2SgpeHOxro+WSg
5/z7BNDH618+ti+fT78AjLy+FTUhM1MUsqvxxJZp2SyHsLtPqQKU8OSwkeB1POnj4wAXTHQhnZeS
3SNDyxtvQaAXouM3GV6oQcGKD33SzES6mCmMgrrEtoZSvdXlvYn903hWTbaVeBqdpUewcTz5hVWG
jQYRxOPhgS5wWL+MIDkmsKlqTVwpJIRHmEkkO0R1tVayaDrqIgv8MTg3lRDYtNqye/BWGflvBAdt
1DXHWrvoVeMP7QMZfFpz9VWaDndVVO4b61aQ4JXVnVesAF3ivGDhvvx9SRW9sM0khVes61gsHDh5
9+7pJs/zWg/n62XUi26k78atFLdifnCDbJU1ZJ/QQNI5M+ctwaT09p2+WEZ1O0/QkI6SUqNBjDu8
/z5gPm2kLweMAoqJAz55asZnn+fLchP5SdjmERtIP1Pe/X29lmxnhy/5HU6HvAVEaCPrPVnlH8qy
PoofUP3TY/kHzgZilTfYIuU/xNrvrjKF/x6hYqghP09g9mnoPj6aD+cBgkJzbvbMV+NjhrCHVHaI
7O2Nkc+2e2Xof7kTRfn+3oIqTodQanO6R3T6FxoB3DQJ2QjJKmVdh5CGrXs2SlcKAEdkfpg/IXlB
e8AOqdlqjZh30TVzT1t0GWJNO0eCAGMDWlBMAY1lrx0oyDpxegYhsn36L/zyesG6bLmQP3gAKI1G
3wI4lzKKZXpP4IB0BiH7jDx4uwhwyZqRLMPRC6+Ypp1r1Saz5hlWYrBMHiJph3YUm2KkhY7xyWjf
5dqK1rkMYc/BXxY0hnJijY5J4GOhaIQlzh6FO8DZCbfwx1Jt1iScXkZfQYU+5zR/QBimvQBaQBQo
AiRTs4TuzBO8JAUHKwjEtgLJF2OXJ2A18831FxEuBdoMIv8Y/CaMySEe7b1DIa+Mc6TMOVdYLrSr
WYSepFv8Ph7Z5L6/RpNywpQAayVcR7UxpeD7a6w9S6mazINCo/6thILkHZinRTbvm7eYdlZp3hvQ
gtKRHWHtyWMpsl0BvUsu8yP9ZKLohWpn+DLZMM1Bc425HhpLuolmsVRU5Q6MMRdQFTbeMqqkuXIs
W9oo+HvM+xdMXkMi3+n0ysKqNiArTBXQFjnYK/nTYD7SSm5x4CM7M4YIlsovabLO8tLua9xQmi3C
kcrMVibmEXKTgeYxdTM0vAVMptC7bwCpnLzC6gGUyGT6jII45HqmwnSBhNZW+ISlO1eqx7xMIK8Y
uR9rdoXSzoseGq3na6Ito2/PVOhsOFT6KHGTKF7pvnKf4qVUYdwnFW9l09xHTr9hYWFMIlWV20cO
cdNMFjZq/Fp1f2MT5xdMBzG+dAmMrnriJJVdRvZBnSMLSWD5EpsZ4NkjdRidQCTx8NIL86U8hKsI
44YcrxYBK61ObmdGjhULGJQumGtDFKZFp8GiFDmFPklFimwmW9TEDpQiris+lOVYJyCLv4ZmuRik
rS81y77sV52preJQ32jCUuChBoS3NsK7oTbYaWzDRrddKXhzxBcRRzNlRW6NHTH0owShQ2csW+mU
yeVRAhxt2J7SkBRjGly5DuewheTsu3cmNd7vg1W7aD39GKsXW4WFeYTmuEW7yVQSxmBpAUsVbjKR
UnR+NVJjOpzRPA1W4d7EcVTYR86hDzaWWq60FGaVAPXO6ycNpFo/2Kvdri3OXYlThpmjW0eSluQz
GcdfUV+YxT8F/N5qzmrDnEwRSfWWLWOl5PtzH3pww8kLpH4qo5AaW3wNCRZB/JZXBw8HxDB8zYBU
wXP1/MZx6OIQ8J+HYEiGpow5hIQKf5+wUStrsScH3abChExfRsq57xcCPklQvp6Q+/z+zC/bfZ+X
owfKf/ElFgmb+345X1fdLEtEEuZ7Ohm2Jazd8lQ3IPbpU0PTPYJs49g3LnrtHhVZthRYQwb3elFW
tXJA18zQ2o1o7M2iwUfrXJro0geioLppypqC0n8nx0fRBW94NLKPxIRRWh4wVqaPbqAhyra/f6bP
OuTLzv35IFBwyCq1qCX/wF58OUxSV1XazQBa0KPuu9er0xBsR0toYZq76yJ9zko4vBu4qq3Aidg2
hDulWWuYdURLKWTi7CjrKmgTzsx0TmV3n0Qrxd0ZGvI8mlR/2ZDgfZfwAJW1lW76lXIOxOwGCiZd
oHb/fyMjXYoDtUjr8fsbNYVQNh0qVwzQPvL+VWwhYEZo2mfD2Mp9NZRDEKxD7dZAujho/bjsxVkx
jvLOS32p3eCO3GmnDI154J5iiEIxwsWWpStWmpUWposeUJbp+vv7uygz/3N5VZQkHbgSztTFtCGX
kH2wSrrN0O+DckGmZibttOCGj7l69S6/XObi4bJ0aD3oa7tRum5h4XFQufhR1CYyS2PM8qzRlQnu
nSK/EgLKjvKnUY8CtqgF5mFWR/C1TLtkXeHUJqEW9dGw8zGL7o0OIzpSiF0TRd41wofKhi1Dem/l
VYhjVAsw5WZQ0MRgnUN7b2scbLpubnR7K8RlYXiJ0Cv8/kTHW/kxIQCAwCMIdKL9eTGOdFXrulzu
4IPPeKKNOKXj8vslLqv2/7w1cEYS4Gn+y5epLK2Y5L3mtO14DQGUcVzCXUq+Jqa2UyM7Ett1SG00
1Ab2CX+8ASoquUm/f4qLSvf/PwQhjrAdIDTKF6uR0GaRmxVkJQXmIqUDpeOUhsJHYdL0N2bJ1VFK
rAZtIxAJUbt4pqKQGG4mRd3GxM15oOm179IFqcG/39BlcMF/7ujLZS7mIl3jpFOKqgVXqWeGcjYz
XKVxdsvrPyZkYUlEUomsXUZsWeeoaDZIjULUrj7odtfjHyPPcwvytPJBCZSH7xmtPdnbi3hcU5IL
xKJbdDll8j7N4RYIffVtfPns4/e/nKCMrsmsyEi7TRpvamlR++sQqnp+hhn7+1P6lP79GOCWJtLT
10w6HONc/3KlJpLiQWqcZiMUNrY8Ina+WE+d0NigU8KTyR7enT/CQ/Cor+tX+SOgvYlXvUbLGfW2
ZGMMtqQtavdrbwvX92/6BoW4hSJkp3ftqts5b8kMaflcWHSzCtRgob0I+S6pVmWztaw75S85BCGt
5KzdD+qsQeux7aiV62VW7gVnw0P2WWIw7W2WsQTL4ezHf41kI+zkOV6rC20tLNhztsXZO/dEYhjC
k2wuU+HQ51SfN6aINi6fP58V3AWSMznNixdvpUzFJHTagNUdD6u+I49Lf1MjdatI8J5rvLGKR7n2
sXgkh4C7kNI/Cp32lNC57N0oMTEBmSiVQwtRUDSwIhKjFcWZq6EYKGnX+TM92GtY78kguwLEdV3B
KZydq8HOqEyLWZz8SdFO45YU4c+dYwygR8JT3eQPYYRTc/YhUzKnyFQq9CyxwolY71YKhhkhFUMl
SPjSvXaZtHCRDrXmrfl2rXBVrP8+nYsiqtTr1pJbiii89Az1n1cg6W4Bqf64fYkJI+434busPCRN
g2XSu4+hN4RFExMmPwUf6M7d6OLZQfy71RK7gP0+FwJV0+FxEXWvkMr3fYhXVUB6VAw4WUCHVpzX
NGNNg8KNEYHMwfSGzab2c3kj3EPVmEsAjVQgF8tbh3+W4Xtuu8lZw7VsmPu6LSLlFpxpjjrd6z4q
2AOsrY3GSwxkCBg4U4QYC0JrmdYtKPYC5yJsiHSEKl7/pqnDWpSedIzn2V8jvX0OEoQ0qJhCjTqr
PBY5puREQrFStxrW3cmk1qSF4z8F+Qj5IMNpYNsEqAFwd4eNIcccXNmua4kNWTlaUGMaB25zsPGi
Yl429wXQbEGOW6iVq9/Xmyul9venc7EqS61b+4YZSpsawoj8J+7XrP8NtAqrPbHZ8DoiZsrvF/2E
ab5P3O8XvZi4Q94JQlLG7caELxREU1G5Q2jMNFkAcQfQSzQO8QtLRF9qvRrBq26g7e88lEGvfm2i
qfow8Hny6dc2ssVJ/TnznRk1S4pfkJafheIURWsfKfRY1QXDqQzAY/DT/P025HHk/HYbFwM5cKEm
dCLVpYYp6rY8NMFdxaujLHHvJTSCEjkFMu3lpYBh3mvwkVRHoJfErRBZ3Rn6g249onxBD0Ehnt44
sX22QX77cD/Orb1YBD0biTMcUEROGhuA5wXjwCkCmwn9ZBh+pITFsHfxC5ugzOKLZ8SY83btreq1
8dCuo21L/km7VhfdfJhbk7d/HNEX6r07ImXuJpvhsLJFW7kXDiMBEG3OtLUJ55qSIDHBG2ONDGT6
UU+wVZ0qK2sZT87YYthYj9hYeOCF7s/lyQtw2QIjxVlxo5CDVHT1BbHIQExA2q1djDPTaJtCaaxm
U8/6GfXBI3U/d+myRUbzYE4Y5/g4eHfSVpu7S20u2Z39DBF9AlV5+nfU/UCPG/+vrbCpQmixu1U8
KxdYUPM76kU886baXJ6pM8UujxhuztVX1MdTRA9s1lha2+IUDfsa1tRMn7Gn2NoK/t10/HM5C1bN
vF/XPGZ/ry+U534K6jjt7BQG5mM8XfEpJsdoY02LJ2wlphyEZ1igTDDwmeLIv4HuYzs2GBbxr+4i
ncLclOyMXBkQ25CbEWfuxuLDazaqkmck5NvO1hf99C2d4vo+aSZHj1t69h7NBfYScyhy82Q1vup8
ph7CiTktl5w68aVT597yVEwhTUzayTme3EmTO39y92ccRM9Er1N5gL5NxCkpllN/AmtsusOnlS8P
tjB5G7+CtOXzZ/zJH+imUKUm4uppvy1X+2Jymt2X9gI+w1SYCXvsdPju+BGDOaHy/AmZ54Rm70Sf
PL0mk6f7LcEeo5hs2tuvr+M3njjtwECNJu906G1pjczSRp3+ORrxgFnrd6WNe65NjAb/YHtg+0Q4
Y7E0nSwW99i8QGblUdgksUzuHvF65+JHfzH+5583Xx2b6as3OdFonhQTef5anGv7SZ2U/JZo8vT0
DojF+7g3pv+M6fRfs8TB0nYnj+rkCV/BeTjjZG3rU84N3BkWdEs6ybzF9/E/+NJxa7TMbbzQ+BxY
NPC/i6f3lc5YE2eo9advA+sHfx8+6nR7el/8i6cuTF1waf7q+KGVDVKjSfMAORwOrw+HngbD1Juy
F9mPk3/OfLw70kl3eMFN9VWzNG1hNv7ov6M7Wfx7woyN6Yor6bqYJLOCyZs/gC9PXSYzWjQAZnmO
c/MUnd5irButdb8VPoy1cpa349cRKfHz/LAyw7+nXfUP5jxaCutmr27hPCxRhJcPLMIP5qbbdbvy
rryDMrn+/OeQEhtQLPA6mYoTeXOazniG+4fpOlpQ0E6KORqKaTsDG1ukZ+xWcFC0KWeZJuWsss1F
e8bX+HPa6jvsVO10iWqVIAeY/0hCj0FLu3xphrgObvy5t8bmduFMUTTO/TlhI3NvV0/Of5no7vwW
Rf4n5KFIMsFiimLRaAJUulh83DbIegoPPN/xZWolumx/vfxNbDb8Mf/ngvr1tnz8fUv6uZ1/XhRj
kU9+BNDZ99pK7LWurmQuGgjoq8o34J8Ujy5TfndBFvUSW9QBB7cbCIT0Y6HlsiD6kq7JYFXQkr9f
NgzhZRSiYG3VdbxPceh8CPH2RxKd2MkbGR+mOSFdIgI0difRLYhW+iz0v+11F5e/ODQZht9aUhK6
O+WOMeIcMmHdy+v6rIoroVpLz+mrbO2LfGct2dfuvK3k2tpd0aItmgREbmHslu/T/bANN8YyuMM6
0z+k63ahvjrrwFq1Z++e8PeYs8DEmpc77wHO9b6/r9bBPsAK9pidk3N09rcKIR4sDtt+KzsLCwri
VL/zPrS9fo/rhXuoNsaeBvsyWzpLawe3C3lfuw2OyOKNcBXeu/d8zXmQ75wlRFJtNE11H4N9u7XW
AblDS2SbdGmjdbVDykay1lp9k26Vgz9q8/FJaqMFCkiAyiH0+4vMzUiUnUAdNrr1FLavoXpI9JNE
pkKL8ktERfQWYcBTp4vcP4ZwF7VVh/IpBzrK0GFr2APeGNA/UFmFgHBN4/NATtJ0cRx5X87DQUBD
s+ffTQ1lo9Bxx8ufB/zPfJymkkOfNsvcwR0ErEDEAhOX51rGBK55bZ1RQDG4JQ5Na6rwGx9rHNAX
I44gDMtgooFmQlD7/rGAgNzYFcxu46R7+lgcLamcGyzgdEZFsNZHq+v0tfJvVHXXFhWFlpkCjxCr
GvmTG/DlcZROEqixYXSb0kQUiclFV2OZ+UfHDt7Fo9I6ybhuSuDVinW+cctXhoYqUUeNIeoEt38K
Yr9eWmgoJxN/2PijMy7XrawTVALXZB7Bqu3FaYZNhoZKmbfgRzh6QEuqmBOcnnPWgCqoUIw5twbI
j2OuIkEGUqCdSuPad9kStji1ZUkp0gpLNrRmlAHnODpu8jtHANY7i3OFxsj9Hx7GiMxxTRPLIPNi
wfNiMe48n2HZ5Ms43ac0L2VehxLxFLhfTT2hT1KVPY/C7PYtJoip+hGrmm3q8CXDs3ILBL6kKpoK
z0FjBVYsxgYqmIuJEgdpOJimQGNZSfeqUc+CfvRfHa0XCBvAoFLxT3TzAE2zNws8zciNnWbkR8XE
Gg8U18v1tVUEyxA7MDVt1okcbzISlasKK2vgXKuX5mqEXSnaPD+m6dCPzjv8foZ7LMJ4JvjFwAoN
DG8mYPfo6pwdAhwoFMubsSeRM0TiSY9vYdbKW4mc5jgwnpvyZHLhIMLitUQvbUVAyTvLff/9fV1Z
RVTNMLERowFhyObFtijlMbIG1eoYJB+O9WDhsMpuNXWwHMET3pq7wo2JOq6TF+uDysvQ0ecwV2jh
fF8f4r4Qo1r3+g2LKNYjScGJSNrJ8qun3Np7f6BgvHiADVgsVBmoIy82v0L0egkiWz+OfqlZ0GYO
rCcjtcv2kf5KIy1Ac61m1uYoXx/V7vj7k5WuLQsg1DxW0RDhz1/cqZmFqFn98dGm90naoqMMl3kS
b1pkJ2IDA8KCFSUZd0FuvhT9KdXXZeRMXMLWAuzzPSgK8r4wb2WbXnv+hqSTEk68uixebhtN0Vlt
kmvdxlLO6M8tf8njZ2TdXJGVa48fgii6XFEeW4cX5+xGEsTA73TetEtqAbYZHjaHpuiuHCIe407G
UwRHFOOPhf2qFPrlbBBVWFfCSu9hswVBdfKKsass47yRmDu2X7RH+FAG6dEwivWQK+vcdzcbGWOH
pgRLEhqQxyD8a9EWd3LdrhQTdXB2ro149vu7/YGcMbJMSbPGNgi5x5dYdD+UZp3GVb/pMG+38nVE
cimPMQlvbS1XdlOuYiJl09lQEfJ9ny1+X9Ze2ubiRqPMxzbq7Ha7cd2pIJlW66z+k6FJ6oun32/v
2tAd2zwq0UCyZPywcJDgWTgmvv+bxoEG1NQwiYY7E1Zd1reLQvvjWFipdvFcEZ5b6yTqqwL35kYv
t6VeTHXswDVvbwztrRkljlPmYvHQ4R9ajFwGlnLZ/tbaoUpCoxw2pUAsFUtsPjEQLiVjviEu0LAF
GkXbl2Ky1K1mLeLuGw3eXPK1pSS0mM08NDhKNlG9dAphUyj+Dun1YwnqO85HJ2WQqYdeCdaKPNyl
sktKl4Ebmj3SFXQWYnVo7bEz62X7urDsVsQzUl5r2hjOGqw8tZ2yzIywtjrg9YAddGQADvTqxOFr
vQOqU2cMdYmeBIxoOFGWe2fFH6l5p3Z7JEa2Jd8VeLK4GIj5wsegcyJRSgz2NDi8ZyPa9RDQc/lJ
zkc+FwFbZNAJJUSPFKsXeSH7HPsECamffCrwCvLEbEo4xRyviAViqsTAcGCAKkKMmwTIHIT+ezgE
m9aJ4PWkT6mj7PRwjKGNJtXgYSfn+bPaUHZ9Ya0VpZ1FdIc1ots7eGVFGU9/H3RX5hTvVgX7RicD
vWH8/pcqqq29OBJcxlxnnLCSQvUvJahlsxsF6vXLQG/kVCZKlKjfL5NXNEws1Ro2Kc2JZMqmwM7K
mfN/uZn/XmVcG7/cTKzKpTuYXKUS6IgeM283YKHW/C9XkVSWBU5+WGZerA6a0ERZhfPDJsZVJV4n
w9Etx7X893u5ZPyPBZTOlNcMmRYoYXwXBZTvpGjtXXEY91EPA6revZOw4BlYpSvDRVuD2at6rPtg
l5nP5fBE6zei0kwN7d4g0OXGp7mygX37NBfjRLIyOWpCedhIKIAqAwfj8LX6i3dxjvN/Wknr0pr5
+BJ2Xm6XBYm+dK0KGLhhGh8cyptMUW6M3GvYAh9Jg44jQkb5kVRY9FqsVaY0bAaMMbicX7ya6auW
b/pg6wp3YnJoG/dGoX2lcKOMomBTDHUspC6KG9Qq9PgGRRyZQFYMwo6VuquMboy9TlXTY2kf/y+X
NCyLow4Th7b490GtUKYKUdaImxyLo+SQdWdJnGm7UthJrgeMsbjxpq8cYKCH/Pd6F7dYJPCQa68V
N6aPbmbBUVLQ164Ms3opoGVt72kQ/H7Jaw9VllTqRQ6RCAUvSpbIUn2zUwtxIznrql1ALcipLUj+
sBOc+W8Mm2srkcw+JtGBo4S4bNImllfluZeJG07sWjONgw0SyNslxK3LXPRictPExqTknsa50qbw
XoKN7OwQVBNnoix1l9Ro62lo4LtGAjJNlP4Zup1QjpYltHmXcMPfH/LVDzQemJFFWiOg8n0Y+VVE
+lgqihuQKDqIlDKocv36RvV/pfpGPYH3AVUCM+RyfkiBoxQhTaiNT2MFmginTtd5raQ/TbgnqO73
W/pEfy4LE1wj2LqgovGHi4GjpEE1qEh/Ni5cs7E4KcOnRDgJJBPn67jZVcSuGRzxffixQtLZFuCI
dZ8NdN+CfqHe1AZeG8hfPs8lJIE3WVQrKp8Hps5YJ5HeAN3JCp59EqViKHC3Hvc1/IUbR+GqshCi
xbp4AmpY+/BPfXHEfQqH2D31JEAqQ9oQtK+K5lCFkfiHGLOxbjz8cfu5fPa8YFSvDCmoIRfLxODm
ph7obE9cuRWwp1gjprjxfq89z6/XUL6P2VwYKE5S0OM6fY/ll8Y2nJW01EkNxBiyIpNA1snNUFfN
8OZlDzBxSohmEcleA1nmmppiN3xr+bi2D379SBclhh8kHa5ibDosjayLLYZPAPdw629CeuMD/PGA
wU3Y+S0c3T4x7i/FTJo1pMClGft/+9Q5r1C7qUaV7OwN2yLdK+ECPQNL5O0xdW0D0GWop4h1KPkv
DdU8CuCy6ephoyhHMivgnUjqXXz6P8rOa7lxbNuyX4QIePNKAqAnRSplXxBSZgree3x9D6gq7k2x
1Mnul+OyThJmY+9l5hoTqlSNUvOMwPfvr/l63vMz0gGmg9iLUX8y96u9kvC8sBotn3ZC3my0jimD
DgsxH6cotX3HLNWZ8DvPRazI4Wg0BVgajiA1zLEoAxMr0R+aIEJ04A9NUzlU47lU0RYVrtibTg1l
unFnHDyxkzFuM+CCf7/875oNXL3KDoQdMcLKqyXhg0fqJz+ddhleuY3kqEQgwaaAXD5Z6K1xbn3Q
esXJw0stvKTUnHTar03i/v0yPhV41+uFKrmlKkyJEitcbfCNaPqqCGFkN6dQnNoaZn8ebi3U8jMj
24dhvx2M32z9BCvM3Bu0P/q9bqW2mtZEcW4n3M9l4qi7zymz3d4cv31OBnQxjaIgY5LXJ1BtVI08
Rv6wK5sLGpsRJ6GqoOdooBZ70adnXbxjBCkMnSqmtUzuFoDegvh/4zl9UyCZ52g5LTS+LfM6uadU
6qNmGfiuJmYRPVstcdwOpfdSfg1b+OpTdGgtxsqN2OV5icOZdDGYDS5kdAkBf5L772HvH7yGIQrJ
gAMLFC6XXToUw2Ceblztd/sNpYAZ6WjIMsbcX7dAWZqEkUrutJOxjPWNF1RrlKx6DBIC/6I1W6hu
DPUETJ+3q4RarjTA4Ecg2ilvfLAhAp8IK9mwh62POREo/wGDCT0zcG5Fl8+ll8NjcitD+vZY+vOq
r46lSIkUvzekcQdjnngjfR3kzwx8qC80appxhc3V/0Pt/bvzYv4GZYgPqEfFqy/Rm4ZisAR+loyA
n+2agxd81EJwP7PvMKIEfHIawbQiHxZJqJgdw2KDssMyNQu3h8Ix5LfkXt9ekikilqcpwAZxdUmy
ZxVe7w/jrNQUWgnV/KppQsyFjo25rHqQppe/r5jvIjAm5xmNpg+h0RD4umByulNKK2XjLtEuxB9m
xDa+ItSrmSi+9Vvf5qh//tjV3VWq7NVRyI/JmeKkPR5q0GVQo6b0ePHhtOfvGzUbj70yj5mJd6V1
p1LWyQf87Lwbd/5foTQZM/kDtUERMBP+1V9vXZQGpSgFjdInShC0RASEIs6W9WpOSEPlSA8TH/QJ
6WWfHwhI//7gv81HqRoylS7qqkh1/+vPC23Vh7oxcozBEvI2HQfAzHweL5J8lrHHRaLeTjfOzu/v
WeZ2KVga85Dw1x/VpVxWR4UlL0f3cwPOQsZXYpBFHlXph7kHSYM07ryVjmwNlrf8duOuv1ngIEFN
eY6/mZv+pAj+EaZUtZ53uVqMOw4Osa5sY8RguqnsWc3P+ivNx7nblGnzeC6Q+Z1ctHNDLlYeE9/N
KqwLUhUzIO3GcXg9NT0HFQaxi4jWUqWIe/02VLgNcS6lbEFYYZKg51DR7lOYYMwbUBuCb2K2L0X3
07O2KlVs3lEgH5Th0NL+LomkJx7djUc1v4urE5qeMefz3BojCbvaFX2zUiJZS6ZZQ0+FakCLlyQm
9Fes7srHvPqoyidGVkNJI6Ke1p6+Fegl//0iPjVm/7kIZm41WpQMT10ff3JY6N1UwAyJk6dRLNdK
FKyNANMjHo2lpw8B8Vc1dwIYGbSGzUToVDfpfmwUN4zMH1HqHxtf3TbVc5k6lYqBiBk/FC2mwT+0
sMQ4SdwzKoXL1tkgmpiQNFM6ZSfAXCvnf+dD6A0MIrvxVHHwW728zGhSJJ75ZKXjixp724FSMHPs
qwgvjAAul+gZK4rmG2vKV3JuuEWUnJN2r4GSr/PzQBgRRTYGg39/UPI3YTC1f0rx9JYJWq5b6nGp
S5llEAZrwrTScSEkuZTlQy94D6MBLDl9V+EbWOK75qtzjidiaJo3+NhW2Kr1a4uybamJ1We3VxTy
G+n8N3EBi5qarciAGOr8q2hPmagUxRU1eao0kNFItrfUyFP1w8hvbavfPgjqw7qJEoOu0vznf37h
bRKHcsBPsWI0BUEsq0W1Hi2EwylM8TJ9oPhpCDfitG8/YH6NuPpz0OEaoZioY2A2WUVYzbEpGJOd
GsnGlw9ythup61GfXTRzTuKBk5st1+JHHkAFc5AK8FoxK1cctMcgG5DV5/bf18Z3e95cBpSpx5Gh
XUeyxPptbGjltFPr90l9JM5gNZBzF0aGg9z25kTVd4WOWWFBtYrRG8b+rt62IGHs3IPj3WnKRR9P
+mpKxVlnESGbx7tuxEGRrawB3M6+isaB823ex2ra3LcbvN8sPZIMkfonq4+j56ogqclKJAnFSBxv
HgddwLh2J81rv1ixf6Gyh/nHqAaVUU6eXmIKvV6Z6VnO23NND+3mUNs3AY/1iaU2LFq+PKOvyxMi
qtp3DZVpzvpZ8dGGO1LyYlqxf97Oyr/Zw0G58zGQ5FOsvO6XdGaSGZ4XMJw04ngxmwTMYpvee2QQ
k/tt5UdiLVX/LSWPBqVgmQD472tP++5+CW3nz54WJUWfr/cb+lXW5ybjYLFuOANOr2X1S/PSs1Aq
Z6PF0iJL2l1gmk4oApoXS4Beyu+SvdIMT70GJGButRUK4lNaZL05bLDTPhZR9CPJTz6j12WGy1Sd
bY1IW9Rabbfpoyxka5mBAHVAUzWJNkb0MnJXzvWmjvZE9OS2FTCOWhDcCb9gzRp/ZLhhCF2nQWwu
HlLonko4nnrmHg0fAYciPal6g0p2Ct1UxywvV84eDB+z7PYEtjgcKTc6UN98s4gt/uexXS8TP/Uq
OdGplDXCgXZuCgqT4g0THpz5c9/kZif+U+FyddJaNLwQikH1oEh39Z3kSNdkQn/k+No7X0RjZIzG
A5OOjTvGax9EQ0CofxHEPMAvclqEA84FPEc4oWOZrD0NNjcfkVDey9nbnDOUMLnMVFgzDEj1o5kD
uzlyGSwG3nGEsTx03GzP2iC8UtVZCyFuh2hzLYzRpGrfptkhD9OXvBYcUYIxb+Jp+9T2vpOlp9zH
9ffGOp33pK+3T8qD1p0ejUVz5lpvWqVqESkTQgwT6kWi/ZaMd0k5aqDbA9HtvINZuvR2HJ92oyqd
iWBFhsfGAIR88bvruLVkF7cHdCsLKpx2RjAR49TSN80PK9Dfm8F8DJrwdXa4GTdZ9qSPjwKgkBaH
QZGtr22CZSu0C/D6TgPMn0LHomgQn8u7CZFerK6talrE8s95eDusMtzlwFriU1D4boPfJbMeovGh
CBer2MW3kDkIF795OCaDuNDNLIC512H75AtCS6n4c4CP4w+lHLaRxDY5WnklE7dD0/8Sk8ll9ntq
IseCupD4YBH82WoHKzx8LcZQ3lpIQBs4Lj2jrkoSYPEo2SamJYcYVIiWHcbiKFT34YQMrz6wuHQh
If0ExxFgg2y9GOmJhGUXyPJaY6ynQyk9q2OGgyKvBczkGuVNzenqTw9N3C4sbfbhFZeJqJyDvFhr
VXWXYc3acgL7qr+dp4kK6CIC5YfKh9qZKEu0aAoeW0HLSFuGghzFqaYfcvAkDKAwnSS20OGV6YF/
Hrm0/vm6DVAosnw2i+I8D1/iFWTId9Xw2A5bLwL/QshJx0SF8DN6IwUiKlmZvpchIU3zlxEUh2RI
tpORXdrCY9rOo3XV3Q1iSXL0zlkdMIhTdNtAnylcbiu1C6mBnaE8anxNTEIVyr4T5pHCwKnkJ5K5
kZIJu8ZMxjehHDTqqsJHuDmGeNBI+BdV+XmecJ7HYoMJ4x32RiPCQJGeJBP7dYovKFFsuvXGrdxf
inQvD/XSz4AE/xYwkRUjz6WQvuilYmkCR8YvEeOXaJlgMB9FbygIW1CgNVPqAanKLuYxG95ewyOY
duBcChWkt9iR5Hcg/AWQhmBAfNFZD30pg/El/qHWoVfBYT6alQ4P0VLi5R+K4BximpeOPVYvBs3a
EcHERvL3jRZT/sNPQQDXwYPQvLeWyMLMGHyIOPWMmub6TAqJnLGr93HE4+w/erFxBdgw6MJOpScy
PmLiL6PVq4lgLeTJcoYvMgsD8vhcifWMrdASa092HvlUcFODfF1eJHzm8zX7GmbeAgSx+WiSlzzl
D08Aa9PbMXFfzHhjEOHcyrQFM2oGGs9hTcMFbsqwYaWo+jJN7giJ5/G5gXHKqBeek+w5wedGCDgB
Qzol4/tMcIj4/6qeTK7DtEX3ay7PqCuT2+OMGDQei6XaAlddyQ/DuG7U2snCpzwf1lXpu0OX3M2T
eip1Nd3E0TDGg0P9KK03htbkZgVGaU4s6/CtpwTG8yvKYiME55anmmmMKMEV7rEvnMuIZX4WSMEE
7ImYc5PUHzpZYR3ZxWzYLEWvEvOBYa5h9KysElKfiWnvT5kiTsnzBsvur2JOJ4UfhgrpvCltI5fc
tOTbrPA+zMjFx+AyV796oVgl1e+pnQ6jl9pM+O6nkAMxclrxTix+4BQ4nyUDMA+cFjDQqhcBS1nK
NTqYDVOBqGqCixF4jtEAiqxSR8Mx3JMR2ubCJpJzx+hhcGYLxNsgh9+6EedpnrrYc/W63arYKoin
VnrnOMEl/BVkJ58Q8+x9smz4W4sRwQt/I+rhOHozU+ZUWGJBTQbGON78p+gtdE1Yzu+tw+ZovqqR
6THxjglYgb+0Q+0fD+kaejgYPTxTHlXokTJBCHiMolNBXmNoJkXbacD6KEXqw9LhTxu+M5/5S4Nx
FaubX51ZCafCsGnwsBLFpOciZ6daJOaQh430ndi2EzBkZI+LCgqrBdhDQ16ltOubQHf1yNi1fX1K
yqMcJKeuKo5liQVXqJ7yrr8McsiRr50iYCuhhGcaLsKE7kZWw/jYQGOBEzWstVBY5epKDU6FKrti
VjkdtOMO7WyrrFp/cDWWazjla00bGaFWMP6YT7aW3VJaiFJKMs1SF35X5FBeAc8ptO6EEdsG9gm+
EQ1Dz4peUkgbQPTAFfra5XOT5ZUp2odByNKDtuILzlLzkiK0VmThhIRrA/OSmYF6XWvl83wCaV62
jwJ93crVh+WtJxVL9aih+6FRhNNcI/49GfJ+HorM65Ghft1W6u5YlJkdTQpb62uIT9lNnMA1boxK
kIxlDSUqGIco46+1l2KhB1IqwWiYd/S4xjGEoGfQ4lXij3ZSiut8SF/NxqMGkk/IIY+14v0KpNI1
qukMpSMp4IkyvFRpTwyiuoJW7k3zscN3FXZjmBkQ5n+OkmRvKX+AknL9bnaglI5tBuS3LVYZBPY+
MonCTCctt5CUOJDQQY8PM61hTlThtWoJrHANNLIePwgUSqW62avtr7/HZFc5NW15TaEWNhej6dxS
2phTuz9S+V7GYCZOJO8ovvrBM6PpsbTJGnRpT7GKp6i4MuRNX66D1GlBWqibXnwXtUOrrH02ReWW
wulrSP7v1dAvo6QAdEuW5K9XM4pRJDAw6x319KjW+6h4mbxzjVFa/hqFLznG6VXDIMe0mVQ0qDre
wMQNJg6Ms4lB6NvjhGEearK/PyT9u8tisRCX6RJh+6fXwR8PaTSsQc9K0T/J46uk/PalA3ageXwQ
A1eIcMNGmo7aHFPQwceX+QjIKix20CTIdO40PE9wsA1lfBePQXyRqm3JJGCxHfRVRMARwuXNuq2P
sQ57crSechxwNm0Hgc+lzNSUO89fZcqWNyCFG6F0legcVTuO6zZ+DeNXgfhYZ5lgQDrUj6FLFdvX
D4K0w1FNAzsKhFqGGGo8FPpumtZUTmr1pCvroFq2lptEN6pQ6tdk9PMV0mogndBALf9XgTFS5NRa
LfOO5ngosR4vqOquICDogNuK89jBtsGl6rGI84WnnQMayiB3fEB5e0l7zOfIYyukO7nbESWCBWcc
YW96mxquo7hqZZYkjd0+PTXmPRU0S9vKKpigQ4qhJDw9bZ37HDSHiTFLAuGu2eOmF1WvffuhwBf9
+7K4qsH8c6ugdyXqMCJwh+vGSlMn8lgLfbRPFX3PIFKkPhClymoEVuzH4OG6kbyNejD3A/dKAf/Z
vMtM3BQxSOBTT9tbjm9XbfPPC5JmMAdVObY2qhJfP59pDMZSz5rgaPYpYRdDqrAwAa1vu2ITpu+j
GsJz34QlPiOWGTsGPS7PnM5FSnEC51rjMgnHiBoAuhEna/X1Rxb8DidGVoxwY7REG/LDFHbHurkJ
Wv1aUfz3yunSoXJGos90yNcr10ZhsgS9SI6YKgfFiRjQaw/16A7VPv2F3yPIzhvZqPI14fr8SWBh
lKt0ur4U4K8eVjVMhS/k+Hwxi5nXF+NeXLbOc3iMMSP9hX1sG2wmvGCR6eBj/sTHORpOnO913A0u
JQbZz3hFwqXSymOG4BGX+qY/WEyTGrf6Ft88GzZmomQ0VFR3rk8rVanTmuplsk8G0ogGQvzH7DQ3
5c7sHUjkY8UO7fsbz4cFzDP/33T9n+WNCTypqG6pINWu+oZKH1lWWM+E32ncjfpLH/yAjQX6kEbq
VFvEYI8s9376IRQtmeL0QrxtD0W7F2Wgc7CCmWc5axpZd/dWKTXe18HdMJXLUduaXn+fRgUO9j6M
q0fN1H5GmFuK0aPZ5T8a5UFgzSJcUAfQI49BPS5EDKtVAOWVJjkCljHVnKMxLZ5SUYtTR8wVTDwO
SrsMW0x0ynvwaKNh9/E6gNqj63M6N8mAirOdCBNKi0/pCO1EuD8qobL3ctExch9PhHOvvzY4j6NR
DRtt0bb9Y4Z6KMSoZ2ZNKVOyUvcVJM9y/O3zN5v0PfSPqNkKIIBl1S3hqHA+KqNpF/z4HMi2QeRG
KYmTJOObPs3db9zKurR8MEjH5yi3OUS4m7EpNl25asJtb8XzIKwoPzQmzf3qwx+VNf9wyJEghtWa
J1ZWD6V06MWzhBG5LHSbVtTffIOqRijZvWDaEJqt6ne6GaDRiVK8Rxeka69/3wCvBCb/rhATybMO
7ppOwFXh0dIirdWnMmSalEzMcySsrd8FDc9IeLJwWZ6YMFqEIdbY5iPrVIDtlVFJwXEirlc8adyH
Gmmn4zn/9wvjWP5u7TIgalI8UEXMDa72k77Cy2/Ik32cKa6fESSQ7RRggZSUtBrzVwYQFkbPIgYN
MY2MrGwT/psm8zDvoXf/lsbI1Yv2FGT4Qpbag8HypLpLdnlOIhG/Nppa/HWtLy24kcB6CDC2bHG6
VQUnT55i2d9EYeSa0UM9czZUHEHMcSsALo4ycak2r2PguQEmzWOwF2uBOmtuk5Y2xV0oE3YS+bZn
lcZplbH6+Hcrewwb8xD4Z6EqT6VkrCg7YyNUonJCNVOqKFaZkyi2wbiqsi0kyCHa0HkwcnLwezJM
I96mG79INhB9FxPz5lKvEcMXK4m8oQAcltTeOh6ypTV/lyJZfZEeSm6vJWSw1G3sfcyf0tDgkAKf
uw7EmVVe6vu+1ciXX+UIb6eKczdg5hPua4IXqPK7zy71mNhxdJxSTPfSjzIu1kHSu1MbgvTT1/Wz
AOizkcvLMHpu1b5a/H91y7N1PV3lBcg7TVwq+GHXgnXnY2fTBRhFzYbXPWaPh1ADbptS7eAwNcTJ
nl+ihA9arf3mC1XYONaDua8JJfyGuiAeuSGHV4CZd506GcWJoXI0jAyzUMbpHLCCzvRfIGOQjo0M
fsxeXDkc2112+fsKVb4LkwiQaEcTgKMRuDp99DKTgmKqsbIuN4V3MvO7XHAqwFga05pOW6BFcvkP
6ZniJrAjeRtMu5EdXz1Fw8VsNBDUUFkY6LIYeZJ0hkjsguJ/5yjmHpM70bwkpdsIa1PbTv0mNM9C
9D5euvBWT+5rTXfeAlSRb5+bMBXKltdDnVFgZBGlUe5DxN6E3U9qnK47VnE746mE4RdQ20E5dPlP
jUqjEbD2KPDpdBKy9lb28LUN9c+10OMVRTwRdOicVweWrseCmpepcDQ09nzEBaL/bA2gIaITlfG5
e8G0f8T8OuSjmoqQmb0awqPJmI2A/fbD39/wlfjj82qgK1icXVzTnFt93YI8lKZZJI3CMSuwsIJo
Ljk8CLrl6FyOQgTOhvmmILyx9V118z9/loFzcVZeoP4gmvr6s1aciNSSjXCvBbNh3C+OCRPJsSFb
FzF/DFo4TeODEmwN/NPSJqSzQINYIEepzn121A1KUS8mOxebCA1G2D8MZfpvXvWhh7joYvzbNcMC
cvLGM1CC0u2t60eT00blFDZ64zBb7Ez17AlVrubjb45Rcr9za1Owi9x0JfGNcdB1UEp4encsYWAs
VfgmYWw2mtCEQ4fNRDDUhSTO3Y/pXoiOnu7fSFOudEr/PCbAFwyv0bejT3iV94pGKfeeXIf7eO2p
5zmUqFPrubEUp8KjJlcMRol9e5iwSEm2ZkV1maxJrPAOb72SoOtGLqFp/zmwGIzV6OSSixORXo8Q
xX49yS24+r3JvPa88xTqh18fp7JxR11c5h6DM4zUxFTMR28fCFhY468WS68DiNdcbG1FeBesiMfd
4MUTupqP+1b6wbv2200HbDvpLghQp7RzmqgD/PVa8yNDcg4h22cUeyoy6dY4Klq49EN81CxxKVDA
HXvdJXYwCmIdnkJMIYqz0ovXxgjCpD/r2UHEcyYJH4lCaaYthzi+8a4wNfjycPChmNuq8yaJRobM
8npNp1ZIdGx1Bd1MlIsLPd3KmYOFnNq2i5hqfad+yJie5+vS3FvFuql3cbCVvB99f5jK7Zg+dvDL
qcNFKzBbVm5zMlSAy6nOrtLigkZypL48rKPSafCuthw5w0ZmPxinOF0DjhbKk9bfae3O6Fba+DTF
+0Z3PArs1SEvfgfCKQn2hmAH/s/e20tQrh1DvBRAuLVjKBDUYXf2g6xq0k7k/H6F/GDnyYfMf9Tq
Q/QywbAKnjO292k19us+ZgLRySW2cJtmhFlSt1zq+Mff1RfZhEe2jDHNg6QIHjGxEfZOiZ3xd+JN
UJ/otIbd2s9dCmmjLTTHtn4Nik1GOgdxsV9Qvp4KxpScCmYgU1qyXWWrcjq2xlqDOqU53hNRYt7e
FeUDVUjTcjv4KCQ5Ka4kECzdznRE0RYAaJubqeYwXQ++W+ubItkN6kJ9skJyJFvDarLZqdqqLdbg
v2mr1c0G4kiTPlXyAXS5nrimSVXAjgTY4euGCWLlrusBueKGtSz8+xIjsvjUFW6sbaTyrdTWRXVM
KCHoSz1y2wZJ9Y8YD5D0R4pWkwkkzOL455NHKVyHGr4iCwGmD7QnvIl/NqD37cC0sYGlTqrnNnXN
/h1D+ybYyulZgWluOgPOQNRN7gQwpq/9k5SL9oQOOIb5hI1LI1yqbD+a95nqsIlVI3sbxij3Q3dQ
h0cx+dGM2/wm8PnqDPln4SP2EpGuME+BqOHrZg43whpVWO10k2zQCLkGxIAXh73W0nLNtzGmsL0c
j5b5akgXf3CqApjBeuJJs41OGDUsZcLRmdCPi8bMKlVURFNM2C6LX3y1FNCyl45tHI5pYkvpMqpt
ule4CCmhS6maPgc4BgaJdxiOQhhscohxy4ZTQcXOkefjYKBOaqXjYEAl6yGx7PjB/OX9sB6St+qY
i66U2eN9gQNaQq68oOBk6XeB8JjykQZbPV9X2tGMTpG/kdWNIENwX4wNPmj28KYAEoUdrrt0pkOa
gzCcpLXcLaXGDYjxBlRUDsFZWDlSSUNrQYk1wOKSJtRsdWRoENdvHK2fo0r/mxD/+zYYb+FlqEBG
9Hmb+qMMmORlrshVXp1T6SWo4TVTIR3jrX/U7jTv0llgAVuurkYEUUS2r+HlUDlxRJvoVYOLswmC
Ejgsg5LlSsIysS0fFPV98ik/QNq0aIoJDbY50fgxhfd5Z6xu2318t5F+2tL9cwfXpMm4UbJBTOXy
3JTyJhvbtd5oRIZE7hYsRdrdKPcws3a6FNacop1ynB7CRkYJXSOONM4+dkRxaiFQtG5s8tcC8c89
nslZ6ldQEahyXD1c08z5wWFszngrL8XsZ4QlaUsEw4PzWjAhhyr81eDrEWabvwdq1wy+f395nkPQ
deI05UpKxXj9WA7hWJ6rik5RIFdPLYm2m8LTlPEUzUN11UGKVXtrHevoaBNlU1ovpaQwpzfZjNDR
2w4XlRCuRHGDK2YjGIvU3+A+Ru7U2gaSAa+StlbJPlpVvxWskkI81Mwa0z/BB6QJJBKT8erkeacm
HJyRWf+sLdwmfxRHvI0kiCb9MjbKhVjPg+ikagOG7WCEa2PCtEW6C0ZbmptgouyU0avSUkXDBIiC
aFJBL1Y+rJR2ZkZIZfnYd1A1D1cTXYrOD12JW5ZS5SAVna1PP3tff49715+4IUYvOqap/v60PzPv
/3xE1JQYUVMM7T++wKOs09We0uKsqD+ZUpiyi9L1C4HmmUcCKJf73h/3JrZuwKWyEoufZ+nWh/yp
QL6+hk8JJ3urhWH3VaKABEtoJLOqz6Ww79phhebFhglWdMssYJpfEJ2a7nORUTMZQPqjtNFHJBae
04PI7eNXPL3jJKaqAbY3kxCrQNfEh1UKjFth4deU5p8tZyZdUf4zKP9d+/NIaRVbOfW/c+3lv03y
ZtMjUc18V0h/+OgefK3D3Y0PNzGcIFLdDoxH1uzyVoTuQRCgvldeQpH3brb2BQjhpLHm+EG47ul5
N7NUCHtT/WdWr3z/rZX1+9ZcjdFrZmILQrDl+1sl54SRf8nWO7LuxeyeimgXDdG51fo3YTLPQ42z
nMQok3EvSZS6cmj/zRuPqBmq+2i2q8GfYOiXk/8r4AFJ2S37uU/d0NXrNJHNEDnr6Gr+s6TysvfD
aUBzoaNPw/x0Dy+DaI8GLNWMyQUcETaMyjmY04foaAAP1i/jc/Dhv/KV6cwE0hXXll1FX2IRgN/L
GRW7CMZd2u5klV7mSrZsenHRcrq1Er/b9f68dOsqDRG0vGmjaqjO43Bqc7LWSEB3keJcsZ8S9A87
09tNIYdvdsO44ZuTgB+eR+sQrcIdvSrdFbLISTC11bkwNiLWufNviCuMCrXiwVdubLHXMwnzFvvn
r11nN2LYNTrBejU71YO9Tujaq5jhHZnGXoT7qsAxGgLhU13iuxu8/H3H+b8sj/+51etSy5iOai/F
7DjdT+W+notmK0Na1tZSQmZnOqpvd4/NgUZRhUOJsPAZE6RdK7tdvh1b7CK3qbf1RDvZVdSwgcsi
qZ3PJWgfdjpdsnYziY9CuRaEVRPfSTeNKb5WWD63AEqsKItnh1NJ/Ryi+yPqkEIALgPe4uciuFSU
tXQ7pVeYXQZlE2QfkbTJgUHb+lqGYNjZTXsK4xuFlW/Xyh9XcHVAdlM7Js00fS5SoaHf6cikGmqN
6sq+uTCvcUX/rBV2Z4wFRNMCNP81yhqkVBMn3AXOVb2l1pdhYwUKVl0SZ/LORmZBC4IqGxtm4dHD
ad2yQ+Qb0SrLNniuojOoFo248XvwduiATu2p4YVabqmuJoOW9arp1pG4u7FRMzXPZV1vQhIbNHIC
+tbitfweRRCTV50AjuGZfOWo/8bbvLGj3mVOoFwp53IFz3xFHA4PRl62q+bUvvYsqDcDMu0znduL
tzXczJbW0T3/aid39ZscHLI7dUnRypXWym7Cr8ktt8K7sZZsw535uVjxgoX1nWmXnIw1N+qglN32
q+4+6Bfhrjx2Nl0M51UFUvoIrdS2Fj8utIBB4bpFt8jqjQe81VxZ95RwesZqIdrW/DEGW8tpXYiL
Npo7cQkUkVXmQvNdV45576+adb5KD9la2ibHajs8FOf2BE2V6PClOfan9A53P+Q5vSutfltLdZFu
+n1xzI6Koz8hU1kj0NzGp/DUHPRdf+p/GW9zfknAhPHlr77a9j/MblFdqq0cueP9uImgtbIWnMih
+/3aPei7YisTZdlkegr1GMFmJxnFRfTQLss1onPJvblZX/tDfK5MCcwHI7UsS6Yvv67MMrYEMxW9
bN7FJp4NTJ9VqjyHfZ4v00g65UZ0jsvaUWpigUl4VmrpbarBxvWOl52kctdphR0RxxkiU8qeBJe/
R62Zi6/JqOP8LTiMmCzzbrC7wn+Gu74UqFr8fTfUvnZG/tlOJMbhkDMwvkEW8/UmKrMa+0mIESi2
y3gCVomqCFGeHQ8HGfttigX+PhLtngIBCWdJkXQ1KiujvyuDe8t4LeR3X3oe1fs2d0fWnbRK1b2H
8l+6O8qao1pudobJj8dsQELmLxHVVOEWaUZJLwamUOKU+qpMD+D+SMCDECnSUVQ3or4tbwX2n7fy
n0/yj1u9OlxNIhM0eLgGw1CaK5Ie+qxllrkq+FfRZpPHP510zEDZuc3lBfU0jGQI5cV7BAV3EoTn
wgX/nsQO4ctws3Q+J+9/u7yrjMfP2j4ZrDQ/+/PnKOsLXABFvNDOE80ZiqYoGqsFX+D9/6dzy+c6
lpk6k0Dw4vxtXO2wXl0WZiJF2VnBTcN49ooBad9pKJDN+jdO/u+ODjqDBPqiMdNAr35KMkKjH/us
PvsgObPCXAfjT6Ogw8NEwUTxqrkJG7xq/f2zwAkE4RWIMAcRmn9d4JLOvGfl4cA4FksVg7JhQZzL
1slm287WZQvxN0SiRl0m3YJeMYrw4STQAKBd4C21zjFNV1dXxbDyrGWpulHiIvYdUmSDC0wHsngp
A2jh9KekhEFcuzU1V8hnM98xASm5kAR3kGyG1MISiSilJppty/iV6j8Dh6O0AwcQxg41vIT8rXOi
fM0Yd0jFD9RW52K1ZiIvvQz6Vrto0TKAvmWcUR7InQO9wqeo1R34z3nnjJwutIDgvP2SoOOjTyCG
FVFcLhXJ8e4u8ou4iR7THzSlswUdz3qmo9edC2lx5GIos0VInBeci4QzernqParM2Mg6OSgFiOkY
ulH7ihYR6gLkmJzBLUobG1suUUd5QDNtocuYVSHHWnrPhrQC0UAFsYKdAyLcp1M9e3C2yZJRA61Y
0SyM22VhLptySbIHb9mQXVQTNO7R2KtUIs/sGAqkH8mJIpKvT1/jlrjd5evDM/Lv+yDTz998ftRw
RMZkGZthdubrOkmbAvyAiWt7YK5a6RwEzoAcK66OlbZvZPztN42yGdsXBplwkQ2Ftd6jZ7RVaQMV
MmueQCEWCSXSfZKeFF5MoTz0wb2UPQ/5xlDXA6VPvC6hGWBzaLmhgbWsY6SHtHBzmrbaCm+0lLQe
xUJgew0HyjJ5wpmxZBKWw6AEj2cHVOizDSCgvkXpagvMaXQkI+s2cuN71mxJoy9lzHYDzcEy9gbZ
2rCN4hV2KtEKySBmfAJ0gjvkYyLNOGWXGU8J8D3DiegMxj9Gj18PX+j0LoxiD2pDLl5ClLTxaYh2
FAnSdBNma/wus3inopGvgq1yaxtU/w9lZ9acuBJk4V+kCKGF5bW0C7EabMyLwsZtSWhBAgQSv36+
ck/E3HZ3dMdcrmmbtVRr5smTJ/9k3/53HL4FrDIVKTOKtp9XceFcmQzPdZCQqC/ggnWN0+Y2EDhM
/TtEUKr/Dq18LFdSfbToICoUnpBUT+2LJuKn+CmdmxbFOsKxw/EmxqzuWshy1YhVbk/o889bzen9
eguRUdHhLTvZv5JE/+TqACnALR2S3S83oF+nVXPsk0dOfuxKIfKpFRoxx9WdWi3qR2rV1JGhInjr
Nxl6morpXcb/ON7/gBcgykgJmdGA/4zfAOM0LsyzWTSrHHISeHdKUYvJXFOfjPE/3KpvEbSvfRa/
Ef4UZrohtch+vdCRPn6UZcOFDqhVa7QjWIgj66HdRUkZmXzb3eeT9FWO6yXpPRCEh+mWUA4a4OZ/
xlp/jZ79b1sI4o3RmDLRjfm2lvPigfRiU1erS2ge8va9G61ThfLjVny3lBEFVqx+uK7NV3htHHbN
P8WW/9TttAIZOKLhgJ/f+mKYmrUZX7VCnqhc+82ovRqKVp7O0+Sjl+or9zHkpOldOifFw+MAtpJ8
dEjGW/InClbYP3a3P2xumHfkypKsLPm93zqk78wivULHWJ2G00afNiSpEIrGFCUdYRR0GK0o8Gmn
3eCCZUZc7+9f/4069nM85AykCQPghe/O0LEgH9Isk3Jl3N/uVb8lCK1gZo3L5G1CAjsByP4y8q7j
xW10AMAkmNEl0KO1XX28ujc1RgpmJHSyqHW1jqo7lWCoAHhVcvcoMwEIgBwvxdJA3+Tx9jg/kIj7
h9nyjdkkLwDlBOIuuHMyw/k75240qQlSd0a+6i9R0lymVKGJUwyYmzg1VAO/6hYOn9OrlOgiDV3b
FPd35PeqK8hv4ebDo3+/6FYTB6qiUH/pH87m1yr+1XIcwDaFNyI5yWidfRvdokAbDxmRentKYVLB
GhbADlRXn1M/itgOzCKl9huqqkhXg7wYQohQuaV9ifly47RPRfVOEge5mKcDqXDxBwk31zliqJVf
83kKCXnW+CoeFLcrxXHVvA/f77vGHZIDQiSSoP72NBbopNaJP3q9oJf6+qis2/9Xze1rFMgYHKg6
PAokb74Z8Ipyr4a3U1qu7vXH3dxUPcU1JmDgBZFDdYjq5Tlzz9rZrap6/lDNXVHOu2vhneINI2V3
lT2aXDZ/n9pfaNH3vh/C+Z1gPo9MKAS/bnvt5XHtRx2Bc/gOeu+azaYwHT3x7p1tXiFYydLeCRqt
CF5qTtx5pNZwD2xBmJkK0apBAEWUFDihZMrAyjD1NStG9+IR3e8kqRPssPvE1h8U+HIL1S8Up1Zn
JI5kICCDYNw4mU6GpHtJphcj6m9kKULsQ0qd7TdoSGd5uCOVOJnbEt4uifCK+DA3X7WjZX48FuSk
9WH5VtRu1tk1NQmRxt3pulB0WwX/x1SMMb7s1JR+tRFzRv1jZ9B+36khh/9f9325p/9Bs5BK6x6m
MSxW8LKDMUwRR0nsEaV/Jl4zFGRctKtmpszjjTnrwkFofqaEPAxLL23ymjEyj376jzTgL9mA30YU
8XXYF7B1EMr5dUSV/DGgJmPG5t2mBD2v9rDIrQFFu69xbt0fwS2ZDyar+xkM+fg8uaGVvzYfuZep
Gw25zduZii7p8zCOl2Oc3Xb441Sn/rk/U7P9n8KfcmF/ayr+2ng8IlSljX/Tfjrdk1wpEOHYptHV
PUYnR/OSOWWRQIN6p5xnvuZAQn5B28ejsFGkeaqDlzstPfL/7Pvz0KNCWThwY6+i0I58lCRwl4Ka
7tkZeSbVcyahapuyspH9AhnOocB8OHIaO49wOQJe4k32ZXCK8oCYoK1bQ/dq3ReVY/gEMd3zLHPr
2YeP1IU9Co4z6qT7g6Ccnv9h5ODL/akfpDqcapJHDC7665BV5HdRdLg/beMflIX6gDHZU39zXy8g
/KfWxD/OyidyHyg3fxLdLiez/WTn72h5xVs0lNMg9WRw46V4jVeFp17FOejnF19ZYLE3n5Sm8Y+h
seqf23VHQNqD7aPfheGzpMY+PNC7f/Umy/NBB5o0RfdaLTBt6LPdpRHnSHGxP44im1+X+uJs2FUk
GVCe8QzD4weEml6cYPfARxG9j1fVhqe33EeQMZ9Bk5uyTd+W14hZ5w9xzvbXFMVrIAqXDDPSfEkG
vZEbuc+8mxhv4JHkNvzz10HmXraGQ10YMkNOLlyhUDcWeZhNOzftENQRHStetPMUJWd4PjtlTTmw
zwskUqpQQR9R5udluuT5xdCqg25joN3kJ14e5V790fnGh2l6XXRfKQfFRT3I6wKc6iM+dGsNdKuj
1NPHjUJJKbQY0WVCmRLTSzfMvPXwGBjrhMwiMTicTYd403lRcqlUhg70Jzgmbyg4eie6D+4COTLA
AlDCRReRBV4stTCb43VTTMot3uEeXCq4HIg1SUdgMi+v9uRmT94MwyanBuLOQ7H1mPxn60ZlG6Ip
2socB6kSGgOPrKobK+Y5q7whYlBX0t8pCWLpFNjB8yvc5u2UrAAI+FoylXGkx5pbUNUJlgGYVdiT
8hivMhMV9iDeaPBvSh/RyWmiiO48pYrmeXEhalALc9V/9JXFhRTrbHn7HKe4z3abimbaLKC+nMe2
qfrn0XRSQ/mc3fMIHs1jiNoAaMPzpQ2zy6orn4rRVDkGpUxP89uzfcx9Ci1WU2PJqUMqqiLKH4kf
ByOSr5m+gIzbGi2nQD2KqrYfIA1u72s277wf6vl1D/krF9pLj6rBvoE68jRwypd7ODj0HnPVvFsV
pTT3MCGRIB8K6gJdh1a3VZYk3lZ4YMcVSImueDdk5O6ik8Vt+DRtje7dwFJeu7uf6u5tq6M2RwE5
5EfYf9BYpDGZZb61UeOqL8qqWudL4kwTU6it9QDsAi5OKTEpYiDy1yLUKDj2BHf9CvZ4Ra4NMpuN
bWp6yJceBs7lJvSVcXRGDjTjoT3y0txRPPUDAYXeaz7ScBI2B21hGbvTh059RWHugaC1af+EYNHL
yRkzDbt9i9QQJVCGlDCg6DiyEna+4PsvH8OX9oXSsyYqmqj4WcUs+0yPdnUE4mBHIS86uQrVn3gD
yuUt/qXF++UtfdvZkfRGgBCRTaQIv6NWaZlejFt7y1cc0j6rD8Rl8SBbHNhlLG0342NYi/sScjWU
ASLQXmadNuqmnmuH4e6yHPuG37+PXo9YfB+n94Y58cPUMVQtrubvFtBg8Ifd9z9t/S19Mlf6JDte
+3xlXHTBokpv133ampF6TMF7RiIpyvXxtT5Xs8LETkyxJVJqrzR4RMqJLJshqRJoDVI0xL3cT16m
zK/NCT6wbrU9L8/QYEYqaTS42efMoBCHYcmPSOLUHqTz4w42io/oRaL4tzMYVL3X2tcTgvzxxHC8
QXmybqeZUdndGJIZX4kTa9XxpoOf35mEBVJIUkfKV3Smtu8nqW9Upov2l0K9j9vg6hdashqpr1fE
JSYxbKLHl4V5g9k/zt/a/rzNRl14eiRk3d+ivtpg4bV2xl79QH7AJMqunpmY46Xe31eGYszGOkn3
ZUNVX21eZU346Fc9VrhaneyRAXdb6w1PPynTos/986MNYPET67aGSTLXNGtCEpIxf/QUH7CM43V2
w4PF+/DrIndHZeOUmnM5R6dJ6wzRz0zLJb33DxU743ecekCGFPYRQY8x0MI3i7czm8sgTR/lNt4a
UuDSO5IbZXW7bI311o6tlOp9mricxWSRTM2TuE2v4WmHkFifu9d3WDQPFBB6G/QGXPRgOOZ6sLr6
DwqGcbiOBSwvwMDsQAZ++9H9II5zf4n/pfH5LVfvy6Ezpfw0Th1G3ujLLv2P3Wmem7g7Nt1xlSVm
2J0WJPMcMwgu6UK7ksxFuArmTMwSr8rHzOinF+1mg5loaDghq0Wqw9PfVxEVj363YUbUE8HsRPqU
rNJvOHVWxglR1ftxe2zpAOv2YRK6o8bvJRjTu0OKWk7msxMGGrEBypO62jhKd+dM0vRuqUc2/IzX
XcmiVJzBhpRH+9LZYypKIeSCNkTH7HIQMmmPLwiMGw1xhclT3c/TatH0QXmyqYDBHUyOqzhewpPh
FpcQxFvt7RNAMZbA2CnWxY/J0DGwimvJRTBgdvZYU0+E1irof/ewnNhA5NkbLbmMxdFSpnoHdXgW
JzOld6+XgAMVAJ4MKEySzkHWB2maW3TcUb6NSPspggo36qNORVKCLPTDnUqrI/fYwlgKjs1LxokK
u9Ovik2h2Dm52ZlDcv79brN+zUWxSSjKVDqnlTk7kWwOV5sqrqjJTCh3D3Rt5Sew7whqbJN5OiUo
FTFatzMNyVRPmd2ejWlPsIfgJ3U4yGEB86VCeGmjk3oWsPH4jMe6i50kFvF0UDoUHtGO1Idyyl22
1GdZWLslMYFVvoPHjpwJUhLF8/lNqqgC8Ik6tfSw/SgejikJtI75XFfOsGV/cLIAEs9T4d/eqmle
WneqlpI3PoNAaQ+X5BSST3idttvuyxQZxu6tl2zdyTN7fTevTUHqeKMIUxbdq2aVJrRZp4uTn8BI
W40BW6zzza88IP7xhciOSJbZRBSfquGcH7ikZL3b4E/5x/2pakjbspqgw3vAyWoEygbDCaUZQmqA
g53C96wRknWVH4rqEaFVXQQWVFuHDv8xXKBanNgxio7usLCgY4K3tksMh/GXpYzSTmlxSD98UgDr
9W2LkEwV1XSVwOImNw8dEc5ebd6WjlE63WGQk+a5aic2SRFXDOiX8ugPc65L/zEIGy0aNoGyr8nL
YXoTyn5rPyavd/QtSch803w+Bx/4/ejdVWuQOw3V3wo/L932zJlNzh7xv/CMOgsf/FYFjw9AcI73
vy/qb9n0cpdhOZMrCa1Mru3vCnXHe9aPb9nDpM4UOh15pBy3hHFB7bHo9cqKLwMnKYNJjFYYVu29
JYzk6uyQg4trtuv7FSt36E7+FesY/r6DgwGqiF3pEsvCd/zVXWpP58Iw26zcUoI0tcgL887BZV19
UAJ4evfq19uydkfUaL1s25npV0/tj86Pl1l4fHpM00U3Vda3F2VNgVYPNYxN/ZwsFbr06lG2HqDT
Ahub4v1Z51npNq7iEdxfVXsmOJ7HC7auV45FsoBsSk3hv3f4H5AwrszgaJoYEFRgSv96ZdlN77u2
TsttSQjVdLNp6T8CKHkwtpensCP7CIUkC8iO/Z5U0dvyPtecyZQQHrRSgVAyWiHuwznPqWDpG24b
UDhEwFz+ADuX6jaz7GDkEIu/LHiAr3qfhveXT/La3cT9p2747+49V0MJOJhsoCSIPPx6NcSwRgr5
7fpyGFKlxk3t5fmN+eo2/t+77Q9Mhl+/6NvZE9/M4nJXK31JZJwayEE7owKbjKzgSQyDaoqMB4It
YeYexUv6MvJChQrNJIr060lwiS3UaF7Vf5gZf4Bhfm3TNzOjUSAXa+ZJXypPyhSm+gvOlvEqw5ns
QgxdIs7OK6QDPwHkoF65j6fxxB4vjj+o2fr3Dhr9aSSIIKPDNZ6Q3PpFzP+PuXCrCxbymJHow2St
T1GX2Dxccp6ck9N/TiaemlHIGHEexC6pgOyUs0ONa4Wf+hixdY+XCBrMUE+d3USRQtsVY0QLXqvP
E/5JfFDtwUz1Tapir5EW2yaHbPmiz+DqCxCFzEZAyUVrCSjCLZmPJOa/gMUqwIJC3dvtlGpUf79a
cmXkDvCr+4EinUo4B9EAFNq+w3J1N76mSap3G9W7uvLnfEgDCS+dd/zOjepV7nPvnegAGGe+4oI/
UYpb3tRQDbUwn5dvlAr3MUP9SdB+jj0Sb/3EJ7PazeFZ2Byg7jjQvQd5qL1LF7pmeAou0d2eq+7I
m3iPzzzIeIH6FLvUVHNQv/Fk8enaIS/FTTwcoDGwyMBvgK+aNYtd968L7GFKn2sOKS42ZdNt5Jx5
SbbvfDTdvHxWvA83I95vOpUv/x14LT+6Z9g6uJf8TffKYLjQAbfk71lQBqZ3d1v3ET5CkzYggcUr
a94LReCVYL03ctpXSmK7Pz/t4T08Wuibzmh7mx5dhDpsk1LliV8HdXDLRBFoFKhXwypK5twjcIwJ
nQYafXcMiuAYNJ9pMFoYXhHkb4iUn4TGayGzEtV9ohZaqHnohHlVVEW8Jso/ESl376Hip0ERHYNj
dOfZ8jNjOgb6QvV+PkUdMt6mgFBOxO4YqGEf8tqMesIpX6kv+BX11DfZjuFeNg8m+DGooiKo5TPy
9S2dH2RzFKoWRth/EooJIE3wzCdRac8IIQsF5+gcDb3Ku/twxzw5L1TPWA1nPTCbxvXJeVJEo4W8
fHmtNe/I1mNPOcj3njiL758UzvCLqDtoXB11GOkLNZyADVEqbksrzkLzai79Zzccg54Jp4Z1VAc0
0AiNMPFP82Rd0ZrjJl41n1wn3w3g4yLeRQF7bED6erzi27n+IJ4dgxykGXbNV8dq3umzZAjKT2Om
eWkw/rqn8ZF8FBCVkszJvGIU5aWqX/caLZDjWtCago9HnSHqEJ8J79zGM5YLdb5VT94kUqv4JIYE
PR95pYcYFn+8bxnFqzvcg+FS6I0X/XwqDeCU0AJ9kQbG6hj1/GV4MR2azMersQmCL7+6juS9XINy
pArmkRbu9AMeWsOZxoKsvgamjvJ5Nj9HsqXZXE4DxpA38zy/8yYaSJNlF6PQtqBNB2jAjAdGWLyV
Pa4yd/nIIkCRaj72tHBIjyN7EGXzgm8/Bsmn4tOFzldX0esSm1b5lyqpfjyLZ4x7FM8AX2VjcVjU
MOaCZLvlNci2f43W7s6MGTyx1fj0HTuM4g4dZhS/s+nSOvIi3cET64A5JOefnD/yMuWQafSyzr25
0Gilym4EOubdgmswBO82uSX+OUBAiY6RP2Pv8gw2LMcyY2SvzKVyTkV24FuGumahyhUgp5pcqaMn
OSmYjUwc+aixkqtx8kTrSVKIyBWXfzNF5DxjlslXf41pGvVfjat3cutMXpAh3jT+xUeUVvbQhFlB
6702bMPq8JC9zyyBYPI1R3SuRb5Kbr6XkP7cGrOrK197deMtYl5bufLla1PeoS9yxmHIxFGZZbJH
FJ9306vyX/mYnJdyoo5n5Dl+jTJ6g3zigC1DfoZ8Rq5Y9pGCWXcPcenlpDRWBfdyjOjfp2PE8/dQ
No6N5fT5tQOxYrl2FsJ9bMnuP0fMGNaaLSedXDxynjwOck+QUy4NUDiTP+xeaSC/Xa6PM1cir0+V
fZmTUugO+uXl6NepnS4lrx/2VbdMJvYu02dsot2suHsUvwQwTsoQPB3nGJi2GzqP0kI18FI5JE+O
pjlJzk7sDSLN0V3kHxL/uiFRZm1yapjERUAugy6S+3Wz5qzyCfws0bG01dnFM190ThNwcrdyc+dC
XAU6GPfA/R3nUONRXMWDCstBMwyuHDCJ13JEyEPm5zGTB1CYgrtL+XSONnmD4cphdPbP/pUDahzk
HCfyVjsXDhh5yJDSFjYbfKT54ZCZFuHFVex6o9nZ6cL7zhsPbMWUjFqSfkQLr0u8imggJT+dQ1+L
EWb6KGtEudObFmKXL/DbWuemBc1hScbK/QD7ajNxRheB0k9vBQdY0ejvidK7+RBZLciZ1o/SC5KV
EeRH5+ovAd4DQB4k28X4wzM+squtgrdFV18+apeWAHyeWFDBpp14rAe112bLuILQ9qO0lgqAi1DW
6c2NK/eo73PlkI7dvNk/0g149Wg9QreTypjbE+eqNveK6fg2LWJHjx3TW+pe02yiHlPIQ9tR9O54
kT+WmAUgw4yxrbMgP6MsGAqHZHSttao34AEuTTzmRBXyVSbIG3xNvNjHqHhONpMVeSzYGwDLn5dI
tyZeubSUcA4ELtRNghV2snFyN+hx8B3W0b/NB04trEkIncYfoeoZ5IBCIQgh2ZIPcQKpEdeQw5MK
4tgomULInMD8MDAGYCHTozJFxX5zr2cvA095VgMDs7Z4gSqQzKBjtChXgYAXb5fObSFj7AzhKDOy
FCaCQc9+lLP4Fb6DuyY7OQ6AhYjf3F95Vn4vkVvrrggiAljIw80SFCRZylBdLFD0FBYajZbRWul6
3tvEngkGC2dIFg9Vpafsx565Kac26RAolVrPygg229T8GDr24LW+W7cjkLnfixWRIJvTXVkereH6
4q+A8G2yiU524aUO9p44ii2kyZPwIPXt8cihWVKdNRE/BvMscerPLIBt4plk0ZydIRlotna4ozli
tzSqiSr5y3DxonuTmXiJ/bYJtAWgCyIOIxzO3h2ERKiK96O93KBpFqlO+3yLsJL43wjtfL1YEMzC
CocEj7IjtAWxphomAJ9bpwJdAdD9fWG/G1uyfSzDCTY6aQuie8HRmThw30gf6ERhu+0aqgSsgqtD
9N2qN71zDjKUTDhZZ5Qed1P0FDDxmVKrBIAB6j3KNjP3vtX9xiIbPbEW8XMJet8SXbsuxzjLZGix
q8TeXR45pN/btwXsyg14ycM6ccI+aQugoiuJ9RcHf2FPmYnUcI+pm1zta29rjT3ZD3DMXfRmBbSN
2iFN6YFyiniEvUspj7dkecmjMe8PxkLxahSAV/HiYTnO+Gx3z/RvaTl9hBimMnsV6fylPAclzO+o
I2pityOPonR1b18fsxsyPBQU8pKZd3ynaLN/LllgbLtOvyMx0anenCYQj0+oFzgq1nUu78GCLM+0
NPf8FvPnGNhLWIrnAA2Rv+rMye9u7SspyLT3EYLDiTwYtwTJuNNXnYXqZWTw4Q9vjKeeCgv1ECRz
LVQ+2dpg1KCFE6hPN3RwR4vGpjh1Y1fPw4NHa4jhTDzLmfQiHIo36uD2kUW8Q+hblS9nkYOuBKmf
L+fNRvHinQ7kZVq1GDzHpGwiVA6ShXqmJKqe7NPyvEZYxm6WeGeORhCciPZTScpB4ZTu6MfJNiJy
kXlG3gaOaRkgHRp+TP1Wf72TeuaLkp+r9fM1zVLjr5NLDMs7ewXvOJGlQ/0/YuZXj0dXJ1c6S700
nEP+naZ70v/9+1QJev7VbNbFk/71TQYYhbylfruMp7JFsmWP2ddvLlqENnx2Lka+7hLIe8NV7fOb
5srbz3c+HFi/fILmNoH0voaH3k3ndzbWPBiEp+hMfcaIPyPdqzmMHtxXfuyjeBEk7FmxS9yNQwsM
KKjer/5tGgeTOWIDYek9/Iff/Gg4LSu3nyEV6ZUOckNOBTOh4XjsyBYh98UtPSOo329+ycHZcNpw
0nhZ+PBzvDfdzvntxONxkPyQjt7IyfC7WjyvAW1B2JRDtHNKuXmrLgpCuIja0wU3bLSXp61sfA5H
gTlWBhyKpjfCsTO94UI+24W4dihT8zb5Ivy6UMcRRYrsoOGIsuXQeZL7MHRJb7IL5/JEJ3PLXcM/
Qm4o6eajc/Y0PNycgas99V0OnuqXbuaqPFrtS95LUq+fuwh8eSX3aUgMxKuc815+8sNRmWIFw3C1
oEk7pQ0FgD205x1HJw1BylyU+L/eKb+75tvQknQpLstn9USE4Qzcp6pPQv7XQypPI90bqtN6RoUD
TwmqmbzPFr1fbauvJh73snE1c5BZR2NyLmTIHGoXzJ6vuQnkTXCYCUV+zddpdwkGrPUJHSi7WRoz
mGMYH03EsWfpXOOZRZ/6MA34C1zfvUfA3Ezwbn70Ta5Nd8Z8Dd4cfj1SsZZEASF1M935maah9Bcn
wR2ixnhOpZhpihXc+OhzeKMgno94RprJ8tFR8OUFuNAz8AcGUDckrUQ+K181Cki8c09Ai0NH/oYF
jM9wdtH7OAoF4GzyYfIW+eFD5+KbgfzQDx0EA+0B7G/ppcnbz6dTb+jovCR/kZ935G3yDUNHfq40
4MkX5Hf5TWc8S9UDdZcGunQ15e3k8DOVb8WF4S18MP8WO/kFqHJh3B4DXKX9SVKfttLYlaa9fDb1
itmFJqWzZgrZcFp8XWRLh5hfDrR093Gr9zhXPFPNWl/zDebBkY5UguKrM6vZz6sbgtoUgeTuJGHn
A+SylKB1vCYhaWXT5suALVwJj0gLViIT0nWjQFZDXB4HXqFV8ltkr3Wvsg/llcnLx0znGfoTZg9d
tT1htEvnj+e/elf27SDo10OuSPUmPI77xlBcphcGe8TtzoKR81QuMbkfyRWaYx0Tj9newhYakrSS
W3e01fe1Y9hgj47y1uqCtEs7ZzGj3RXKYdTxkmQDjbX8yBFjHcjbBMyq94BMpEtBywumyuRDTogx
viyIFuMh+/kS9mslkoMtXwUpypPDqeEJoxElXeG9/Pv0v4O+GtmpJ+eF/MaSAZbdoAeyFXImyvkA
RcggEwNtHSHnmfxcORHl3OPlUcNc+Dtm972WBIg3zCf9p3oRbNXvyHecldo1RzEB5HsESqM6+7uz
s5P3XKw+/dR5sm1T2LOFu6ifMqcT6/N0HR9FIrAqo5eKkzN7Jcq1Znfx9X/hiRKq/YYmmpQxgJw1
otqD+l1m4qgaSqVoZc8cJ/txBDUVRRF34W7WpffjKtioo8PIEo5zD8JutrX86d875wue/d6Ar2os
1MYhD+i7Ktml1B9d/tD7zSUl3pGqYqiwJCtUaM2j6FCRGCvxTM8+lXvyD+b1+Pc8UGLkaGwg+KVP
Bsb3jP241Y24VbNuebw4D8ofSDEQIslOrVlkFjdwxzQLKqieWzoVJFUbvhHqdkPNPZ+97OG1SLIa
NtHQs2LluZ2lPvkjDwRDYKTENhUbVVM+3uQ27NH7KwkQZEJcgeQvFpp+SAVRdUFSc/Gd7cHERm8d
E+r2pj/H0+aJ91EFl5377pwxNKAPDD30tsc3d2z4ZhJkdUDye/KITPZRoq1kyiJvTNb8Th2jqW6n
98BMQqVax+0SheErT/LlnVcb/4jrfNUK/jaAQynOJctxI4r1nZNp3oa3qqjadCsBPPiykMn274tg
PYyWBtbtay3CrW9//H3afK/BIdcUCQ0jwxxoY9IjDTm2/0H9q2Q8qKlQc99IOKQDAZewlkStJHwo
cbCfkJsEYyWGKgER+dzgIHdyYDxfItwZW5XplBg9FUTLnwDdGeSUrn6TwLDp1pC4Tpg5I3Y4aWpJ
I0fHILm7P20W6eyOPHnfA4z3Lka0+vVQ9SafGFCoQhi7h4MVhyVaOFR25Jj85w7ze9Tw196Qz/+n
N3rYKfqwpjckKCQBRtRV60jibqPDmX8nh3NwDhCKwasiRRLLUF5MTqNlK7GrXUkZlVbExDsFqGNP
sJcV6S3YnACcDH8fPaKsv287UifJYO0NycFRv0WQeq3TlMut6baNMyULSxgUi+9d1dovRu6id1Tr
HMUUmBM1IXf2ykaCnhPFHbSUoJqPxGjRfpq7SrN3HVMOSsPeXOBVb0/T5uUuavvkAIl97tj/n1v2
zOddurnZ01J8fCD/K+IfuaAURGQC5epiZYV9oArLt3P2vyI4iUHi7QfCTUSwG4md62bOwjUP16gR
ruG8B8FNbPaqU/rvE2F87veATyJOZ1kCCbKZLybTBRUIFsHQ2vNXJgLUrLyExHJ3nXvrE79u4meZ
DL54r1/dxtqk1vvsGk2RwRAncXf2+8yHM5hZkM1Dyp6IEykxTga3mrjp6W2vR/trtNsVEYyCoNuh
juZ/3MXqeUrD3ZEY7E5iGM52ij+dUT8jap/Pm4UbxHZAyzYpRv7mnQIamdiTzD4Rs3E4y+f7xSl0
Z7NdSdr5dFcHU1Ok3pRPpHZPQB8kb8/PsK11mZYlMAsqa9paz/SOsuBZEC6O0unqLkIrwasLV5fp
SrH9ygGNaH0s5sL5vPufT8b06S7GziRKDDqegCZZXwPRmG5v7fcXme5OObhgM9sn6zrY04EEDWaL
1ArW9TT4cbQzZzNz8zfd3dNnmyMjRH493NnNddmI/VkTnd2I9FURJPHBi35Ml54Ti8jx6HdrveA1
vbOfXOzFjI9n9KglGlJZCEbU834/cWeLHdLQdh0N3MHZjr3OBJU00e+hG2bTNvyYfibuavBazKgv
9OL79m43EZo1200/Enuqi6lqxav9z6mjOIEirsFiMfDltG56sUObZsLtGryPfzRiNuX4l6Ykmngt
4OzsZp+YXyAgmVhDHAw27dyw9p2tWggZSb6dUEhXgKQprofdrny72pQQ/0HVVhct2oDg2mZxZLq5
s4kYXtdnwprnwCSz5W3CzKETN+vRPAgqm6kQ25vCDoLDOZEac2B1k2V6l+p0uF2GUD8otUSS6nIs
Ouc1EkRIx/YaEYfztAMvQ5cuEYdS8V5gAjqWlW4L6/Pp6Szmy4EH3fzloEpk8+U4j9RFFPq1FXpX
J6reOmuyrwCRhhBcOiuCTRN14csruY070BGWuogqqn289rgwSPl4eMDriPImllI640NCPjiIRPH2
2jmhaYU+QeWplQpnHhfW693uIyeHaC1Iah1YMi3mDdzos5gzAUJ183R0Pj8u/ke1ZamAi1lAOJE0
VqMbAEtUzaWB9fTk21BhxHSymE5rG+MsfOvt41C8zm9rZw7INY/BFd8GaAoQ77yGTrMZttYrpKRb
ASNfgjnqRLwYuoXBZt2Dt2INzAEUtH0CMvHNQoSNux2+pCQai16xw6oUbyGAh+BLNLoZkOgOVV80
mhiFc1xPVbCEqAKTWquPlY2OgqVb2xA72k+FCWyIH7jdfvLnUVgvJAjRAcd58VzheI/BWty5Rt96
FznSF7ezxk9RtunO4nV0Fv2Ogil0GeVTK4/s5ufIDNXezZYwGvMoeT3BvQSXIZ2jBqgX85sTPzlh
afsrQpSm0IUdhuFrtknftAMoEOWVRPIhEQ0kfTnzEZgItRgqmwCMNdyLhlDc/GodxWdlff7DGkBg
5Q/nCQUER/AG0Z+k6OevByDC6+lYqfP7JsaQlRG7nxFMGedpPgmKfcUZf8biHq484GUEUkamJofY
q4k8yfjv2JPxstPb2JNGwNibPVyD+IiMJP4PZW/a2yi2xXt/IkvMw1vA8zzFsd+gcuJgBgNmhk//
/Mh5pFvl6lvRVat1TndSbQybvdda/4kKAjAJw/Fv4OMOFNJXCz3EpI1d/uohif4vd6xSSXgTA9Yf
2HGPdWUgQH1D2Tc6PUgXTTt+GfMIZjE0fCg+iklPEQNXwO8JWD2nwpBp5+Nf2sdjqnyUTFB6cLsf
9vQdVw+GlwDaKX8CU8cJk/MjE/z42rs6Mzbpf1q/q2MYWPx+37H1f0NVmDLCK+1+SqMyryEDjKKG
wqZnouvD9gwwzlrgl5PvCUs/mOqGzw0Wq4weJKYC/WQgHMWXfuRV8jcmW5wFNXOCDN43bupO/yf+
N8YiUp2JQz99YDJyaicw3fqmTBv2Pee/q4nX/gqNkgn1AwNdbLewhvumq/xW/TyaLgkjrBI2YWs9
NXQZIxFZVj0nTRkHGfdGfaEzuWXqNoD8B4OUpCKImFHBEHoR3TdQOfWB01QjgcwAlBwlQjzpCIew
Yu5QHUMsLNWJoGA0RLW+jhIiTEET5xhUljD5tK0kMEgnxkdkpPSDb3tPI/qtuO6/mingvob1k6LK
lNd/rmu3DZ7ao8twFM2u93wpCtiil79IbS2N7b/vovxSkv31US+vkFjVSlULCrNQcWYUO7GbF89Z
oV9kjdOg+P4fXc8cWTuIxjYP5li3aowPyArXd2KyV5mJJTiLXcJ4y4bt4zR2H2XBXNU35N3xj3X+
JT33aTBXtMO/L72nBv95n/p2AD2vSpQGzQBO3S/kMimJ6ujh5jW4a7AZrI1LuFIJiLgfwlW+ui+l
S3iCrXQYnIPZffU8eb+Elbyv2S53z1NK+bkkgOnD22EEM6fmeK56JZT6GV7lz+o9XEWH50V/l9/r
L37pF3hpNRWppw73M9m5hxDwCaBnyxnPSy+/l18FNROopkolpR5k6JH6Rj+0tpNRWySW3TiNU75F
G9AnPPgfVnssx/LpuZQp3+atXY2kFQZt59QBlPpIN9D/1rSeZl8V3PePX8bMf5N20ZTfVnbxkpME
NsnCmwvjbs0nTOs3c6RNq2k9hgGivldTmXgVUAgq5PAt/2LvWbiOuR/sEaGuir38Hh1kGqjmgypb
I7zHgnDhvSkX43I/9MwGYn2YYDHrHpn7ZB4cu3U85Vat6KiIfUE/M33OtR1DvGSOVmry+OW/FYvw
2E+Hu4+kx+7xzV/hjjSTVsJOPj/m8Vqfa1t14x67925DsIR6aNb3DR/trS7dyPwUN/L+fui/ymAh
r+svDWH4YuQUI3XtrmJofXdcBhiqldOEiSszSRth1yRfyg6GScv6VzFVIeVmPYvlqK0+70t1Y/SI
GAMesNOYyvC+J35yLDsxNkupQ30NyaLePmZ4zNCCwIm2QPHH4oYc6KFp3UboyubPpQqijPSIJ2WO
vJ0xo6RTtsnc3SHlnMTTco4CbV054gQZRW/utKTEnT22iKuH+VicFGBV8F0vCT8ZiadRsoz2jN/f
iHun+V/X/CNU6OaqLtbGuV02J9iQB+ykTgjCir2/JR+QynbHYsC3UjobspXthSOw+aVcGctkOIrf
kf0EixBLhjfyYe6Wd/OP8Di8X6xMcY2YiiQfCkxvct/0nSBIwS7cyvPkTVwrtnEo5tXCA/Q2h94x
wqGqHhccfwZNcLDRJ97WX9Yg/sJWA0QHyaQcTCfJMZvHjjGeQ8HAUctre3zgSFq4+8l/YKuOwls4
yb/cG7PLxQCA20YoMX8sUM1hbEISamEhlWlRZez4Qsbn/dS+l3Nz1vO8hJHyLt80IPBd0dMKqTz5
3fqMAXZ20qjdOGZ2iGKNXQJYDIePAMKNshhcRIheY3mZzf2bihBVXEkbDBlX7adywEaeQhLh263e
pJmVvAfMnEgpJFDyPJgqB+UQvQUnaeMusglCtkv+Xn60a2xTLmZKchG8bbIMlUnh4dMJpVzb62OL
/l5xjAM2vms650MZWMIVauiaO8o85PQYSeuaKmo3OPqjuLXVpXZQ9t0u65HgZids7ldpasFWn1Zj
75he67F7Bmo5UnwOfSrIAUP+8sThBK4FmgT0UizqcchjYGR1bdAonlh02MhggGI4oPvTeOz2gH18
5e52Y4ZWCIxWmS3umq1O1zOwjNRC1tE6PlgRVHkeF2C18KlS4K85Jrkbgze+BuMqkaXWA99OcIWn
MLtvEYLhMe31c8mFNtUB05b3U3F1P9OTvjMv+rgiJphyE4+ba3NSaX1tbWlsoM7zfPmU/oPm0Uy5
5hsG46DI2Nt7xKiwgWw4ScuTMOV7YFaBwmPendyFfyO5WLe0dXwrT9o+O6XX501b6DvWX7uO5+WH
uNLO8Db5LLzQJZR9F+yLMBNJbORV0RHT6YC0EKvdSPv0C7/XqbsOtmCAG9BN66hv5E1JzYOh6elJ
iitzVyI6V95BmOrH+ykoLPkk7tTVYObhfDY2NlwM2DXNqrpCrXjGrTs4sTm3AH7h3uTmUkUbB+2M
Zsi/KKzVZSsAuT4X5NhyZ7UDbHK+oivjcmW15xqpHuaKU9ZVRP8KwMNFT7xDZ8Or3N0dejIeF9fP
UyLaVjlze/lMc+lhkY2JB/8mmpMDjHYvv7Ino26KboPPwefjLVrA67iyN2tz8LFrDIbm7vN3egQ+
L1xk0CoSZ/AZ37KZvqwXGVMhY1JPjY07wgFuxdIKXJB/lvs2WXdvME4u4UVjvu8f66mAcPJpJev0
mvHMlHW0FfReEfR9BQBpcK32LEJPseRdduX5VNZC21fDGo1gtSReExLQVZ3l09VgSXzLSl2RJT0t
FyV4lHoefBqjaPULWsBQIFnT4ouZU3LjJtEtWinnqb5rF48B7G7X2rmb7spWevGGlQXUqZ6afu3A
iacnWUazYFtQlvpsh4TgfiKW+MK9yOLys1u4j27psrWiS7IYJbfwmF3a6xcABTb8ioXz3fIuWOcS
gkk77Y5fLAC2nHmwTCCI6TWKN+JRSVixgq3A2km3z2u4D9fZTbv2rZBCfQ8RZZaM6v19Xm/yHuR1
ho+F9l6vlWtwZHn2fy7nf1blm3kAHsHT6Z7Y7k74YMQMZo/wI70hFowvvHMiJimF06cdgyXMiAm1
/U26jW8smvstWHFP21O11CYrSAucBLMBjz3eBUeU1EttWAFvtu/yrrkaZ+3dnatfxao69vkWB360
IDjJSabZMppE83qaHoNDMA7flIk7z2NuFY7d/r4593TME748nFhHY2eeBxt/zddwt9JKWQ62SJbt
dufuilt9IpN8k96Oi/bELB8l0n2bLu+TaIYN8rTYE17OVaVjp3AG82ChzfTPbNRNOf7m+UycJDNl
pR8Y2jVncubWUmqXMw62nubnnYQdeNsGpZ14Vvd3JN6Pq74Jjvft/datu43pmFRk83ZRfBVLKOfG
qlqSm7hK1oNDtkRYwrPNbjHH6WdwCY4IZb2ruDdWxpC6EHFUPVvzyjvQp3fPGcco2ut2yLNpx+Gk
WuCxsVIJobBIv9iLH8mKFu9Sv7VDvmVxZvRsP04cusXhfnyQd3sqxryAPu/uPCRd8GC8p0d5Q29J
a6SsST/YZB/RQlniTq1Tow3mPWuvHeK4rO71WfsO0+EwmLXrZCPP4uHgp+L5P5Qwpo6SgfwlUWAW
+wpPeb6utVFWDqhUC87xvjoNNt2COaIOwjbnCcAu36LY2lOevrNYrC1jOu5AMlT5FXKuGdtOwyFR
upRXHWPSnGHTrpgozum54EbDEwHG4rCE5BTDFWEww9DpI7Q36oodZYy5+qmjKhkwZ/sWqCX9xIqf
9F3xBywkK1wozsa3N5AB2tEZqhQovzaX5jCdHHfnOY9RA2b9xWuIIqShSc3GX+X8kxHRvzsN6aUf
o8/gXhk96EAyuoQe8M9+7BE+uyBXksEBkmE9nt7U1XjKptaPr4aLmeek9gTL/TGzQNXxnW1k//vz
v2GN3/rB7883BXAyQyEpS36NDXx4ap3Xz64B9pBAgBmeEjJQOwlDPrdcGHTjCNlWjwmRvxhxJUtO
JXcwlitHf0wNf8jSsx7cuRrW2b3cCQumU4zWn9uyQtYtz+QvjQ7g+FlO9M9H3779ADf+LaQkU/K3
y3+5fV2dNpEqadlGyG+VYBftsQne/n2Lvh/Bb7eIPtZAk2PqEkArNiHfqZe/TQO8PM88pSjyTUrs
EhbxzBYTed6njmfgvnqH6Q56vyKkWGjUJfEIBX1P2VCe/ZKPnZscHmhIiZWSYUPV3uGuBifcQY+V
0vwg7XlVcnxfqazpBBQwucIN60VDVLh666WGXh2YhPu6I36E0tbHQWaaGr94tHk2Cr9CsJgn1gOT
QQLf8TEWtrWxr5hbNaM0H6przTzBI4cgbovAtw9bRRuGw51/qzqnuSobBQ+ASUcXojV2dcrmN0l/
q6spZaEqYL0wLx5QcIdxcKpsobTA9eN8EZsn3bSRAovMNvxx6A2DbgivcqCRbGF75WTcdFBKPFuZ
6MzaJAtal8tu2FnxTe7PnXoK8w3w05EHQ7Mh38RCooiAH0FB5eQDBIhW8xOS/Sob/t/d1LEYEYTv
RNOXtRXnatR4pvjcJN1a1n5F3VuRzaRwHgm/YnWWwclgwFqt4mYr5XOFEYZ8LJNpqf3gUfN/uQ5G
kf3LKqNf/nOLKMoiMoqK66jDvQJtEX4cIgJ8PdLnPgZjlx5rFZId3tRk1EXJrsPzsUCIDWG43f37
XfjWe7++C4rCZYBumya36M9r8eSkLvPazTcPCTauEZOwptkSg/7Ie1iqQuookdJpM/jIC++gCdFX
Z1B66Ma81Dw0Zvd5rpm7TFtWGhxfrWEjFp7jtjW2cfY84ofq5PlMNgbDPGz2YhDMjQ7SraxoTl6/
Sz7CzppTLLp/6Sn9SUA81X37zJYGoHrE+0iOaB8MJyak4oXDtLykmGIJjvuhcXVExviGu2HUpVYV
xsaNY+Kh2CDedQ3dbgCblfwqKt4PBtqvjgnfy4hRW/9eEuPJdvXnLSvbnAD5gZ5vMvNXEavHMKrf
H267VCG5lwpJb6K2lzuw0edb9zD2bfz8UePVP5W/nhr5FnhWcSWg6n9eAg4Kj4xAuhwLCbZ12Mc5
7BGMOvwh5myVtyhMKp7qTSSNT8/zfeOH+1T8pQv5UCPNZdCOfeIQgjqmjownZVhuG/Kx/r2yvq/h
9RpVQSHtSZDx0n4N5SoU71nkQftkiHX2008zQ/M2yjFZaZhv6A8iUzLbxBG3HdN60u5E5kn1t9DN
Y+NAMsPA3BpnYWq8k8ieTItgakZjM5gY+oSkJKLNXZyNinn7CeYiwputga8jcoXs7kv7dPciJkL7
9NZWcNsnurS/lw4yd4rlcEiwYInqRESCgbLaew410ebHD9fGcvPOtDuYCJc7A3q/JwK5FDLEres/
HHMvaARrCJqPIhnkdJMUpn/7pv92BKVBUhhB+Ew2XR+wBtRSwdUNr1nV2LXrCEU7/ffTeDUo+N8H
9hnOsqRiAvIdWfbbBwr3Mnw+9RKvN+sBwdm0MebauWfDyU6Ks8tt6PLnmwtnCyhmMpgaKwzI4LKK
9lHF9MmAJYhrKVytZvPvC0MP+9daNjmNSQOTOY5lwVT+XMtpJrV6U7nmAUdWoLX35Vq03ueT0Hnr
yVC9FPgCH9zucdR3UODcuvrWeLzCAxG4b3P7uB0ul//93vpaD5/WFb54Y20Wvzx7ddoBFq8JH2Ks
dvWsdWJ9kgJlvffpwCRROk/7aQdOM38s/SE6ic0itU6VZS04jno1/DC2V9YHGURjHJ1sfXjDRdq6
bWJrdrd6GXH/a7X1uZ8Mxzto2xCyolHgjMfnyDqdVsfWoqGxZqvYWtxu/SXNkBo7/Jvh4oAFCqrl
h73bLFYY+GF0+oVxAP+tPdJr/lQ8Zg70jY7ch/QeTnTsJcqfqvX2Gds/MKy+y4g/X1UeAdaDQGOK
SKH/sp2EQeqJgzgtjqgXmcX4twTNuL6jMsB605GRzPQG8TTq7abbqTDZVTv3ZoUxCvD32KRf7si0
ufca97KY5GeGNTb8J8h5aIshriJsmYaOucmv8mCqlksj7DmHNw68TrZyiOt0rbH9+OFbvfDWvle8
QRkOJIIxh/JqyRHlIkk+spri/b1tsL97VhjzYdlC0DjySj6waaX/x+L7f5+p0SMRfY3x3StVzeCw
SOQuL44FKUcF+c62WuKkor6TC3AV3sTD4Io6+6adE2/CeIc5Vy+v+BV9qctnbQlTgucZiuEwOHF3
WCEAjDnxr3SFEcOYHBdspo+uLW/c/Ifd6PuU/2MBgIcIYv8W4jKK7+lLnVn7sV/jUplsQnefwvsE
AWVW1n4w2ZCJG9PlOdqZ9AeOj/bXKfbyqS/CdVOmlh5QDR3bbWjYULQWPeGW4JRySNFDIzxBzeVI
F2WLx8PCnUU0fDtpqM/zG8ZA5spFVjFHjHL/Eoj5HeZnb/qtRfAOFOVUGUDQqS2ZFL1Db/N0afy0
UblhqLdnKKWfu7NwET9Jgkkmjy8IrrUt/9A5//1i9d8QuBHbVDwJ/3IjlJ5FmMc+57RfwdWJZvoD
CAD/wb6ocvM7ZA8KHSPHMBIbFnGZkmHrGcikUSw+BCLJMDMgkA7v80x57Dp1yZKea+Z7F+5wrXR6
rO/5EBDfpCOlN5msW/w9xGE4uDsNlA15+PTx1NTJJmiKlhoh3+pVTtBCNHPb26OMZBodl6lXtkjv
OkkOgxIry3am6ZdnTEmAr3Ghp5Mai/LIL8Z3k3MKKE8hRL7WJbvFdv3fh8GrUysd85/362UjKoQW
o2XXzDdapvl2A9OydjeDIhrKPqxISZ1k3KHWxX2cijAKykOqlVOjgBMv/pIjSFaRPnpW2bVsuBPF
sXKZ3ou//n2Rfx3dL9f40kVk9ybwBCyKN7L61RG3rCOdxlPdV/pOtfzJ60jvj7+/Xs3fltDL8ag1
cnP38uC5oUcEXJh5WCt5ujD0Ivy0iZ/IlRifcsB1f1sJyq5apDWDS20w7CogIUSFbseoUwjJ+bwz
3sfR5Rm+Rcol0aSpQYct93YynTL1PH/yDB74IGBJLqaXqgY7oCkkBTSi98Mb4T6sqPlTLGaj8NYa
vKYVyihsvUUlIAEILQHZy/dBOFdTbZKw6iIdYxoFwlnKKc4HS1k+ahMoBAV+miKEEMNuG3GU1DAb
9Jws5LFcoMliwq9zYYPs2D4x3KW7Jkb97rlOZeKaB8nXNAOnlFFYqdUP1cjfRIH+4Wo4J+DYgff0
66TLbZOBYXRlecSDaxZi1IrjPwp+hMEH4El0MM+lYIerhqRZdnAMNavJADEX6WriUFkEsyOkvClj
f28MjNXXByNUlkjD5s0xm3VvsHlMzwah/2EDV/5jK5V0U5XwKsc3xXxlAQhhoql+GJTH2kZaNWRg
6Og99Y2gmsQmLjS+SpsP02bcw6gtd5A7pivjg0ksXPZyeMfMq3DYgza4vIHWomBAyFJtwZacf788
r+Ox/g2Hwg0V47viYKr4Z7WX37WkKYSkPKqWZue7ZFbuqk/aAIjUuY27VOBUyNSYjEuWhNWa4+2N
6x0twwQMuJwHs2L8+e8r6kkLL++XrNHM9Q2wAV34hdQQe+6zTlMv2uCKjitk6rA1ZveW/Jkf9o2/
x0589d8/6eWQvYtV4qleDAW0uwTBr7BPf9VDZHZvbKu2j3cpXthNOnO1t6RE0nrLBiTnlU40I7us
qK9Gtq2TpQ9M7Ek/PJa/24P+2pha6oSIqIYkvmxqUuunhqcV+fGJecLDHeazpp4R2wCn1sJedouk
66pDI3wM747xOUCYndny1pt6mKdW5MvgnAuhDPUh6LbGyL+cq6gm/v2kvudyL49KIY8JJg+pPQZB
Z3+unUYMms4duPmxGfWrRZyEkx4qRrkS289hOzOxoMP/Rpx3V1ZSvgxxcyE4aRbhepRetXM68RcF
0rGKQAr80hpKU2ys8pPvCODlG2CUwTQcyUMBz5Z4bPxwuBkvk+F+6f9x+S8rzczUR/0IBvkxGZIN
MoVoKo6ew2SeMdIGjxu7NraEKN7wbIUMcHxa2EOIowL1TzTSIRvUw2aa7SFm2NhOT7vdAEne41vk
vdF5p10r34jH5ka4GeTKDu/l5ILLMoT0xm5s6d23B0NUBztjkZ+77dPBTx8YUoUxCPgijupTT+Ai
P28NUvQYPUM7Rm/zwzqT/uNtU0VDIwSRpDqmAy8snCjOeYBm9zwy0BSVoeQti2KGY3SUT+8b7MTk
Fa38O+B99IWo1PPGGXa2Kt7mBCOOk00zviOZ0/4f3Yr6J8PWyUSYsb2qCN9Zsb81x+lDVJpHXT+P
7bD8tVRQCouL8OIxpbDQ3kOGWXc8jXmLTSpAXWq3c+As3Ul/uDui8roXySru/hz27I6wul4towbB
g8v0m+dR6e3Ee3LGEBF0ufXHxvq5d5HlAywPf/pY+a/D4+VjX+rwTnVTNsEiOYZvGZzxeiieOjQT
0LLG0Q2Hla1yFOcD21gIZ4znphowPqaQm2gmM8gFKzBW7ir5oXv7e8omqxr+3VQ1vYWq/v3z356J
G2eBUMlhDPMpJpFn455RxStOjYFSOY2OP7pEfUfv/bG7yFqfOkk2H2EfuES9vJ5NK0hZW4XmOjWX
4v2Xz6TxHh+l4lJSp+gSHgXwYJASiPFQVc9dcWnxCMweP23F30f163Xo5nd0rqqJ5I78uct1TznO
H75xP5qM57CccomxgaOtQTb8eLw930p3Za4pyjLURn0cNGHN+BrLQJAb7Im8VUVXUYCENjXOEeP4
o3g3ZZzP7eBhN1PvQs/pmyjrSXCSJvGXDyXF1Kzu7Z6PqiczlegXGYpuvyHK4yg9Qeompl5mBEbN
VU7VZfHGGICJGY6a+DRdcyiSSBCYGung1MQWCtdkgtHzGwZX9bxKKHa8tfnZbLJ3/xrfnidd/uGt
+Ua0Xm6YQvEj4rZLFpqovzw4UknSVioLYT149+bGUhtrX+Uomqt9xJ6rWTASUxhcvWAYh8gS47uP
eu6tdEY429TJNhnSd7Qw+1axtGl4wDltXkhWBFEMOBzddbEnt7eGdXE1j49jvx/lVopBRz6Jlzgo
bCC7VJeGPfOMg57CDcBhMiSPyqnILE1tLQXm0zcq/IAANpm8hkuwaH8yk/+7rpIhNZJnJ/euX5r0
OhGuKG28UmihIam9YqJaB8fHl7HKHNz/d+FcOJpWfQsxUJ/jC4gw91JAx143UBB/ce1gM+z65enf
B/Z/7GcEbjBwZLtXNODjl92eK8V6uHvEh8ypmMGJUJGNqeZgo26ZM3eHieAPO/nfdQy3oQfKFBwE
DQRnL1tZ8hRj+gcdpHqNYgZKo6NhYrJIP0dT/NRT/Nitpq/OjYU6LIYpLgijve9w8t/rSbacGJN4
9vXlMuv8aRpFRfnX5s5lsZsRIwT4CDr853sdS1UVDET9cUB7NXrMINCNdUhJj6W3fdz87ePSDfpY
Mp/qd0ikyreKnpVHJrzK3ouDN6o92r2tiRsZSqO36NC9k0/t05oos2jjT6gFcGcdqahD24238Bfe
QsAVI50bB2kDPUg7E8RAFMi0r438LYwFTPlyJiFzeVF8kn8WmThzFVhyILTxZ48lx18HgxSTBdLE
OAAHpKTaSWjVR2HpT8SFx9wOfT4W48QWhBDWiddbe5fCdWrme3Qhxsjb3tcoVp2KCqa111ewnlGC
Tw4ZXMNwmO0x4FlS0awoSgZ4ktoe/BqMeua8dLfH1pv5swENVTppP42F+5mM8aafmDtz6GIEa1VX
8Zof5Yl0zOHwYgv0NfjQP7BQZS4CtrnQRwJETonITYK5LTSaY2WPA9zibvB/4zcci5twEtCxMWXL
0c7gGw7pJ+BdmPT4AXT1+1C6O4ggMLkW3mH2hZJDyONgSxIHHq6YnhhQWdhXTfsBb53yt16m2NkH
a0wyqSCHHKXMeUWLvIZhaxt2YD/n7JUi3rUUpgbEpWAmjAp8MM7HesJs2rUZUi7pgAcOxCG6sGUG
r4ns8sx2f/npELzdp1Y0LXWvbP1VOczQozznfg53XtzUs4r/OPN6ZZVcw6s6hc3U26eiIT2FuGng
Q77sNdv8p7XAhpibp7Dt7zijDSAlRMtoifowxOczXPesiRr4Y5XP2ckNfohHwly48kcHTMxv0fAO
eQa333GJYmdkzpTRfZ44JlaXR2Oln9tr2DOC0qcV3WIbexl4Lh3cD9hLk3/vMv/xzus4WjNgU2h9
/7YNNVQgS+mZSYduzWg/glmNPCyzcRTGW3+1ph/YDexxPFmcNKtGqhIRljQqF/liNTxW4/0Phcs3
kvLncQROD4JpUL2oJA+9bEH3UFcjHevWNTNNxFgp+i1CebbG6sELuku91YCHwlLCAjN3Suz1Q6dz
RxFZCPsC3sqhCQ9RMiUT0Cw2QjCu1IlMcyOOCJLBBkXsswbpFxlzzaqLfpZv+UmbxQdjKJ2Uyi6F
fetOU23lJe+PbGxEh2zcwHTXNgBZUvfD0futm/jXd32BQoVn4idqWMuH0Fo+42Elwb+lY5RHo+mu
ok0hq7CDuoc4qBofJ1vTQdL276cvfhfnf12DRgg9QDp1gNEX1b8ViqWbV4/gKSprAsKTFbbWvCPF
R9IN9WKImduDd0m2sZsOU54FObgKbfeXh469saEUy4adqw75PS30inbU7AWMfsxhUY0IO5QYlgrw
qXIkO5Pwdv+gw4Qlccech5AGaHudY6gOGQ1+O1Pw9gpswejBzZ1wbrEe2vQxidFogGr0yB5CIEsy
jtplSfwqOAQ53YBMnMK+1Xi2sTZO3h52cr4uIQIs41/xCt6EsCyuuCdhvM+2YWw1ZCQL9QmPvvu4
n3Gef85wqGaLkM+cDfVO+BK5wtRhzqSTv0j/yzwNz6SN8g6bwFhTv6bzfIvJe7AueOMzW3kOZVAq
SrjWUubxzf8AC/XxlnoPJc4ei+DUorbB9H96bP9xGhIITcmtyzQ6r2OXfPAUn251N9ePXLKNbqk9
31TtVstLxiEhzlKVltqJ9lngD6VdSuEHCsbf8zIZ8gV5aoYs97HU6kvNmASN/2yKxFj72KQQySgM
C205iFkJzJ1zV7QfyW6gwbeYae1M1mceuWRoXdQpTZl0n/lqOxSrL/8BObd8jjNNnbtMQPwWLiA/
yg1MDU3T6Q3nodr6BrTgbRuwNxeXsJgH6aJqZlJEAiL1pnKqsx9GDX/jDi9f72XUJD2evjcQcFLu
1ri7MRJsGDj4EwSkb4P1pd5dsOWEGI4UBCa+jX96qlumaSMd3UHWP9F/a1b25p9/Ke+DX94h/ziv
9r3KcLAQN4NPPGsBqwD58Opz1E/X5kiJ8e79YYn01eHLi60xIYBB0FeRkA//fLGrQalqxSNo1wNZ
J1j73HwasbJTecvywVkrpt19Ipg/7N7SX2g0SioJB38+EttvyI5/fmio1l6X3k35kI3m5KYyHEUa
beCk1UvhUISG04U9237NwfdG5Q+P7T8qRJIXOcTACbGM/qZh/raTiWGs3nW169YR7TXGQekSvRh0
gH/f1/8qRPkYjJBhiGBv/jqClYM6IeBQux9ZGsOD8hmOUZl89EpwhvzM1ZBqOCdlxAzJ3hArx1Jo
gW8Z7eNSRELsfahPVYQ2Zm98+ZNSj1DBv586hTshrgIzPs7Rl+1cDR53LeNGHDsW6Lu3ap82eqsk
nLh3O9io58IBzgCaeMf3DPbelLCCscgeb+VvAVXZuFl3Z8bzGR2YXRzAXVVyFiygQ5Sesd3rg4Ae
mJJffcZitG4oO6tohHxaySwpXaFLm1B07jDVmSeLeCKM0ol+yXFS1OiqcLlBo4yFVYufVzQRv5gF
LbzPeqQcxBNw2BUT4ZmEYLIeYULwlh8C0te/EJEhqtcck9L5UBCJYxm/nhR0jODkmUlF9hVPohP5
MBtztntM0glNKv6F6VK18V1DajWVoLZG2Otok8buQ1GzFSgDbPc5Jg2UhbiK08J/Ke/o6AlNlY9k
GTsYZTrSvJ4A8vX7ezIqD21PHafE80gRiN4EgpOHMg064bLcsx+gFOPP1YzbBPWY2hs3KKLa621f
HmTJQK165Bn2pTjEwuyqDZRoOaedFH9lDcg4+XC+5o2IjHSCYibG2wfHdaOLm0IKofM3+LwQf4HB
aaxOzfKoYQqsAJMv/SdDJ9qkqKULr/RVIkzY7KhDu2FVLI1yKXJz2aT16jGp5IChp3gT6Yk9k4Xr
K4taGViBEoPauN41yijOynHY6ks5GisdYQjKUUfuzCnaao0TUyuYO5/+XwASzWJn4N8JIm24aUxL
Hk9gRlwW0KooR5e8b/epTztxMGTA56TaJoM4JEOmU7ttrMJuiQiPMIHW21YbDQLtGHAIx2a2fTbx
LKf4g3TpMWnqjGXb4esqpT/Uyi/Uw/89lD7xnjJZYgIrvxRsXZ09dN176CuSPhS6w/K9eBwycZeX
a01e5ee02BXPN/G5anAurlYu0brxQi9+oNB9H6//Z2v/vgyo5BgKMa4hxuB7mvHbTpcqgtGq2SBZ
NeEDnZSwy7C8QcL7JiaXOulmgl46UhDMROPihg3DGNd61LFTPJYB01DBHBq+5riaPYDq1sEnS5pj
IplDJZJHtejZeogwxqyA7gAp5U8tH2dtRCmGS3mOPecdmTsCdN3naIGNFiVI2Opg9ky3bYLEKj4m
7nNkiLdB6U9U95Rq1bsibbTmebdkX7gMvG6fKenkEejvETWWpteOFwG0NuYPA5QXyOD/v0/QyDkM
+lyE7+i83+6TUHm+WBkajPVMp66NLMHH2BVVgiYts8EhqSNHEvxpqizLHN9S0nFTGvX6yfBJvXVe
7YSSOjKIOugLq/QYdg3uB5AsxWMrlE7De1YWoSOV6ShHuiZEn/Vj5RGqG4o33yDaokKa31BgmhS3
dI9+PRj6dbaKqoZsLQQn8FODYNQpTMNdc6/U5MLF2+guz8Wmcvp3PszHegB1SuPxAvGplQTbZxgz
RJACbX73b3lKbkikzW215TMMfe+1zTAwxCUECGIah+kzHvU3+dnGjsq8uYkbhHikVz8VpyxIQjUb
q47EsZ4eoesK8XMUfsT5RRVINYyUUcFt+ffx2ZdOr0sXSxoiW2Fk49n18gaJbqBLHleyII4rEZeU
jTCKPCSl6Q816p8HIc8e3iRGBfSuvCiIl1/mRXVnGIlWp49D+ZWvxDn7lUiF+VH9FAH2jWn/8Y10
wG5iqETskohTeh04N5lYC0nR/X+cndeO41iWRb+IgOjJVxp5b8K9EGHpnSga8etnMXowk6FMhDDT
VZ3I6soOUtTlNefsvbayOYtO4buISGAiqVZNEjwbQiiwtLAjZx+Jdp7Z13d0AGW1Y2pWKVYZd57u
TY/v+1MP7mxVlOlEMkXcrho6d6NHUrol51EUqeRwzrKzwFHBEmiWDIVzOJ+hW0ERzSxum4tmoR1x
fXK0wa4YPfCSyFfk+Rb9o4tB5padLr1Dyla1sZSaKdYBSnIFocHvbRxML8mqfjMIu/muT+AU5W/t
bId3XmVVG+r2t48ZBoEsovvW/pHz2559Lxap0NZzrDuTy0Z55fTPWuRFrsIRHYIC6Mza0ddYT/1V
w0FDA+41bnlJ44lwXRbniSwsVLCz54kAsR81fh33885pCcytJzwVNnQXq8Rz12I9tM6CVbyfn3q6
imsIdpTFR6kj5kNEIob2+jHANAiblroYcOdZ/9w+pFPplaajhxhLsornDhv2qCJocrTCKpKeqs4q
922wQsp7HvtvRF1qYGlYB7WzlZ5t1CDNZeoDw9IXnQh0ZaZSOlJM9jKOV4DqVtfmZd1me8EY4z0o
NbsGCli6hToJi/GFAqW0ig0GOpoEVPD88EKB7GKHMJeKoTHeFbTDbKqK3RVZr5O/4z2tLw4g6grk
eDMuDRe1g06xEvUTJXikvRAzPDtsZ9faCbiL0Ga+r1nngbHtYjfdEXxpoHJ8I6Lv8taLrOYUwm3t
KB20bftMvYDSJ17OFPb4SV+Hk3Kur9uVPg5PoNkeAbKp8hSntVC4oTKYnXEy8iN8EvSsMgZ2zRCE
FXAdtJP8jCBEIL5mqevKiYC0rrJjegRP/DYTcT8uukclWjQ0UgqrOCiRw2snEiiHXwzHUkNp0Qne
+HdebVGvBBBj4OslIY+b24ifCl8ZrM6r25CYYNijg//C/fuGqylr31iano2TRWBfPERpWdI7Qqop
6aNLc6g5dKfehWe7z2fJ2vwqlz24Wm/QqkhEyzJvS+MsdsVimcROh5BHtONDTj29Y39m5YzDpblS
NiXU9odmHr0SFHneKyBDylkxpxRslZv8WT6RbmxQijSs9qAp9vUA9NYnO2/wR6I5eam32W70lprj
a+8EK3krPCc4KSt7RColqN/YAWrni3ulmA+K7ZfoU2J0vaVnIk/ti/KMPELA9JygXKJrN1f5/dkx
dScNHHNeLdnJ7AnECSiKtXZfuBrkPDDpiI5f4mP3ENPKpNUKwxQVUuqoupP7kytvVTWr+FV122hJ
Rah8P3/pL8aHhlg3shAZlkdznm9STGuP3Up/NdlNEnm6NN6Dis1+taV+PBgSHGHtT6TD0Jei8Dxt
VsRnHi9fygzvL1FwD7Bw+lW2o87DNvBC6BiS/srGT+ghSwdNTSDcG8hYuHDqrO4dU5iK+ZJfS32e
dl9Rh1R9knWuJ7+pnwIjsZ808qJi8ojGoTe+Agfk/8e4w3IT2cY+O1Gd5Y7RxL+bvBeoEV+Z8pvr
mB0Tq2v/fH3sZIvGq/ZSvHvX4QjWcUTyXICc6Fbf6J7RTzT6qWYeLuTZPuTQXpLVaO2vsXnuNI49
mEtf6pn2dD0ELyMGH50EZAr00Pnxy+i5nYo8mXX+IJsbwzio4UsKKOO5fwJEeMVRzHK3avbeu/fU
7BSoZ5Tdz1YBCOITVy6T9XmuPOF1nHFGfCCntt35r4hD56N9vsHZKSzEJ8hwHPsqINqQ+gY59zpa
jvY6SCfJjdpVhFBN3dbtZ0Uft5EWDLNkmj3QYN5cCHrwZzpuFXmmjfB6qkf/YlVz8tkmv+8mbuoN
3+sdRQbUwip6YURIN/UGPYnkuAyIFiOF4Z2bn4bT/qDYGgItiqeIfxgiz9WYwyfY9GzdzRNMVYu8
si+fxmMxado7NYhvpc/PZQqhr0IhHTWZyeHtpnwt0WYVr3rcLlPDFjqmloq1EZNgzUmRfxRTp2tJ
NWI+F+BVwp/8/YF8Hwtvr48EQ6QGo4wg/91sezyhv7bxJe03ZUd23MST5742PocYiJwLJ3q+0F1y
cfXHXJypniO+1a1LYjAneYlAFm3CibGZNZ5L3dWdmczcoELLA/XyvDxFyZPvTQNxDn1GFieZR1tt
yua4IZuKNfFsGW/MdfRvL/WyF9ZZQt97fsH1X7gXcdHIB6EhxHesXkg3FC207A20Y95P3W3DzUVf
Vuqdc5L89x6QLZBsYtpAUG5C+WFP8cf+X+uzcyAbUXUSDiT30M/slsU2GR81m2PTscdBgJiSDlNu
P9bLnLAjInStxKbO4b4OcXRfyWyKcVO1z/SV7ooO/9rQiESX42DR5UGT9X3zf9xcVFRiLeZSt7hQ
PwQkldx5N773ejdDgR/NKKRjSgVhdPNupGpTJUZRt4u8wCHUvHKmTwxpcWb/ELNN0fTO1i8IgrrQ
VtinhljI1LSiam2widunhmRzZ3rebJQQyaUOHzEHVR5AiKxGlglDHr9rROOu4QzUVLCrRXmqsMzG
stOqmJAv5RghCFdtQg8nqG6JMusKHUavXIaUx3H32I1XkQaIOj3td2GAAMA8XUpxXrH0y2eKTtyX
f307XyndzwvUAX7wLko7IX4o1eLjXKdj5vG6R3CX7/zuK1YRKyCwFeM3ryD4XR6tK893K11fSv4p
A0d01UN7dC6BXOqLwSWHWbEPjG0wohLlC06W9fD3TCtQsztj8WdhdJioOIZy3CGgfaiQ3tbl8rI7
pwlUzkXjnQpoaOLqPmBK+mtEcQ1IVqQayjw8c9hC/zGilGYU0+HRvWX9nbuESGMjbNhfRuUGiagI
5GF9hdFBR3QGTQJnxcpUrXwp7JL1SCLqMxneZoJ0zW20Usk0+bzXazSH48fPIYk6a/Btqcb30ezm
heTIEmaB6Pmrel5+6RvxSX+K9/E0Ty3pFJElA6Bp6i+yLUSoZb8dwNbZ0tudj+aYshTb6XQuLsNX
aSfO+mwZLEWyheIHb+et/H2475ZDRGq+Yz9YrtJdsvG20sw0DsE6hXKo7sTdNyQmW4x0ounAV0CJ
ES2PhpFtLLRpvGF+vj4Wq/MKXbgxBtpOZ3kZbsOjTpw25dun2pgnOzW3h43jytgbyLb05e8TuPLT
d/OfgYJMDUWOJPPifnN5//gSe9MomzjvxMVo2A8T8TminhNodhiOZn636tJ83JyVE92eWijmbdTP
wfSeqh7xX+GMOCv4HRXepgF5KDeznPXunFycQAIpAbyCvsl2pGzrMh43LdwOE2VSc+gol1aKehyZ
LyRvO7FJVD1oFQo/3rBJpP6TwNa+lG8hG9sOOTrm8JkpBMTBhi7YiTTAK9JLd9Qo/zhZI/aQRwgL
NYKp/9LzXStzRB3REBdK+YByiS7SeaZ0jVVRho35pIJ2mcpntJ35x5k5yChLuy1kRyULPVZePQxS
SvYuRgNPEzEanaTfv6pvl+HNaFZ4mYFrjxRu8Xu0//FV1flFDPMq6Y/dGEJY60rQZGGJUPt2Bvpg
M5XX4h5MNZqx6/ZCqVp7V2n0G4uhBxCtfASKh8QWFiasdupT499v71sRc3N7GuOHVggHZvpAN1uB
WvQqo8qa0cIPg21ZE9lUPATdISw1zxJo53p+sDt7yikVkkXuUSQp0bWGiKqRkwfZygvSpzYgmBf/
V75SvVdP7eyaXCKEw7m2zPr9uX71pGUOjqaPDkkSs71wpSsMDQGehRxN9ct7DCJQTf3xdRS5AMZZ
/GPXBK91LreVTiMC94wwSEf8CzyhvgDk/RLnmHyiV78hxVCiLRsVXwHBwgknQSHd1QS/NOW2FhwV
+NDvT+wfr95gJx3sbmwlTf1m/qwjTeqzpibjFQhQNGy0q92oeL0G+4wOQIZex4y+fr/kMOHdfkfU
9kkUH3z1mnpzycYLIv582i0S+UENXS0BT5Ic+ua5uueEkf5qKLDboA6GvQ7l8MAT/7k6ZFIcJQEf
HVnH00p0Nv5wpIaB/6k52+USqPCAC4IibLLXf7in3v7HRv3n1W8KU+dEimtEwurxAULZ01Prrjaw
1K2juf407cYGTKu9r9enqa3PPn5/xDcKh+8Z9ccHHx7MH69pNtKvcVt16tFZte7GfDvGO2yo/qR0
/Nx6dA3r1T7sFv0WcC0kWbqy0+mH/HEPIf6PkwHB5ohyVV2X6NB93+Yft+HXdeYJ1FoXujEJ2W8E
Aq8FURgVNDiOqYG0EtqVxg6GDY/B5svkBPP7k7jxhw1PgjGGLUeCQ4Pcc3QzI/SdKmRyG4mryhU2
iDGQzjugdpftunWbpfQQ2qk/adFkOYQcvQItdao7Vdl/jANcsiz+IwTaWJZv3f+JjpW6Vkr5CMpo
+hABA8+tFcPxOAkegas+Lkn2cQ870KeLO+Pguyvy813jHVNHMtgITDQsrj/HQef3wag+qyK96ZZO
5tPT+I2XYEYXdjYJ7clyNHbnsH+dr+mdrvjfbSNdQcA5yDTYSIuczX5eWaB+nAggHDZ+5oS4WIE7
+pMUiEP87tVAzDa113GGJpcKodGZhk14qKjq1du7QtcbqypDAJeyxl8yYh+k4drNoUCSG002izJf
X4xTiFdSpgeRtQgmy5MWnprrqqcqdQ7n7Sh2/q+jz0C/yUokmqhGJOVb7vrHCxA3xVXRCqVD7eTA
AV+hchpQ758uaXVze3rvqd/O5kMBXJZhTHDkptEg3Tx0r1f91tSKbF1liJJT6DTt11nyl0qFXGM0
vWDGy/w7w/sf12QHzuim907f4dYIrF7rrsu0Sw4Mv4HU2djP1Bzde2yI73Pr/45kjW8PRpKGhQdd
v0qj42Yk094fmLWqcESZDS2ydRq8daQpvEtfMbzNcUWvaSfrVncoJ207IPwejAUu2mO6VGSHXpu/
lR+MpzPy2DWlM/GB8z3hTsFc3t7rY383dG7uFTMGUgQcIjQrb+XlcihUVyOLhSNZMvPVapMNKw8J
isJ6LE/bU/xyTFedxTF84q5fTwHqyXwzBVviKm8BbO6Ds3v4fRyqwyz3846MEQ0bxDGKRs7zbfc0
92upodHgfa8HL5tVOoUiCmV/YZweYNFuxt3sOBZcdU94nj/fQ5WER/A8Gj+PHCy8hbWmjUZR1haY
KSJ7Z87uzpI3W7fhC/55izdVpLLWxYxjknBcsJfkfkoqF+Pk/TgOY+s4e+Gc4o7H42M3hZJ19K39
p8Lja9z1SRtPpUXmHqY71ZlOE1d/fe1JnrPmO/IEdhSsD5m9+/15fn+Dfz9PFIQjRTaQbd6sr5Gk
R3WlKvGR8/yZnJ8niK0jqxsrqbN6eSnhKxGeNNPj5ap6cFaM0nH6kD94qzDfGvFcf3/Q8k8fgpJv
jbFh+OVrH/OZEv1F1C0CEq3+6pwXQTSVxflI/bgIW8V6heb+ZGO8ZVuPMt1RmnHBQWdwXl0pEjyZ
D2Bywq3Qz3yCKlt3NJ0XOxXSLtvGnPMwnto7a6v4s9b0318ZDhhRkg023Lf+F6O5eFmgMKqi5WLF
14Jp3prtl88Dj5B8ljtLyj8UeMYI3gD/of3PTHAzu7XXQq6LRhioxwttnlub8/NmYKMf0/k+GAv2
djQTTnRnLMD7B299mLtW8DDki58OV8x6H51g0QC5h8L4m7jFwIWkjT+VkqwGLP7nStdmsXrtIW0f
S/dpnO9zy3EYdzt/ozsP9dwBebcp55wXFrmNqqeuGbqzI4TgHJ7bYbV6mx1ZEEDRPV7HjyS0Oo3l
d9YeKQI8TeFl+Ty3EY9RHt+Rt0ZWgGivl5wHI8ty51ODODlbdR5WC+NM+oNzKA+HL9P5uHvu+7lp
/89XraEmGFB+fFjjxpfRBsZFMLRAP9a0DL+dGU7shiSSeqgBg8eGfkVwaKz3i2U/D1JAcf48bwfl
6TaG9BcA9KB/5iARd/U7a6z4swT0n1tjbwmjHyLMACX5+fxjr2hqT8k6ZlsDJRWD0KXyvhwtebHG
nv37m//PMU/3G6WSSF2Jsf/zamc99JLY9IerUW22C3ylcGYNhH5kTAzpBrVDzx2CcP74+5W/z0W3
c45u4PGjsIkz5vZz9pFfU/XNVL6CxdMKBrdDHsvq6WXzRoSJN9tLz5N+/7h8HI2XJ9uZPhQOUtM5
/53sWmt6Os3dHmQi97m2T4fpPe3l997ir9tDDICcGuEJm4GfD6bwxOJcX5XoCBRt7hGV1A5QzXlF
/DHhAcQZUFKZinNE1hONwEropcSk/f6IJIVr/HYPN2vIWW2EvI0jlS/HWa3gPc6YLTd7jByPvEen
Qzb5Qnt6Z1662d//9wD845PfbE3iUKnryPM5bC0aB0ewNWaDPaPYxiv6TGqFPSxAOyaFO5/2X9Ov
QV4V+3uTB347H6oRkqb0Kl7Z3FPTJNSmnx1ZG7sFAO3JxGXmA/BrQeGwDubs6+POnuLbGHX7sA2V
dDcsygzLW7HtRT0bccCm97ggZuZljBffHoZhbJ+nS4sj5tq27cOX8NxaC1xzv3/275P7XxfnaIHg
ll09tYSfo60vSzOVqpFydLBEm9aoc+oKPMAbeKbYom/j0J4nJik/7T+3lu0OD0LElc5fVyt4OZA5
IXLunebOvOMEPl3ceTjD+v/b7d0MxDavOlNIFRQbGPj0fb2MTr8/gH8OOs6U//MAbgZdGWmpqMai
wqrzwFSweuHDz477iW67j0y+69f5jtTmu2/5v9aBPy6r3awDgtJJQap2Cv68IZaNXeTLEDcVjdPV
DPbqo8WjZr0N5gODandn23VzqPzPm2ZQe6S2ocOcuj1UtpEWNIp3aY8C3lUC56NtDWdLJcnJm9KI
nrlXpzqE43uVnJs6xt/XHeadP45xCdKukSp7LcCxYia5zGYzEqwJOoZwbHvu71/tP9TWYFjpmSK2
5tVWbl8szDFZOZIEZTg0fic4sWGv3YI9t02E4n4/MW3AsJPlc71cU7HAfggTtrbuvGLDALoZwkit
WfBNzaSGYt6cmj3t3PStyrNWrfOMd2s2Qc01Nu9c5aZENzxaLB0aWwqNxRSX482LXElqy/k8lY/D
Pvm6fmPGnk0+S4eqCE94fmYKIe3r4d7k+fen47Im5lc8YHD1bucPPy40fJ9ecwRYSliaYC/l15H1
8fs3eUtB/v5wQwVqWBNB0H5vJv4YN4IUZ1rYn8Xj01iCdXYcW/t3i4Tm+bBJu7c//t4A/PzGAAlz
9CfJBLUYWJqfozQ3tFQxI1E6Pq2G6eA4sz55H+en+fxrN733vSl/DQ8uxhOUmIFw0f31KuZ93I9E
tTsSWPYiuZxxqWzsqSlZ684FpHc4VIuHOxf9x1bv50WHm/rjeUZpfWmjAvCPXK2U7AsSY9+s4FfS
R4uFz4uaOI280trPrL0z8/x9Oh0IsAMbDg4Npavb/W8syqiPr931KFsqgSjMfOUDsWtwqYH6jHU6
T+x2pf1wzt/vwf9a6AqXj74CcPBRjaaTnDgEaUr26eOjv33uvxckBe47ixCg93jMqrQjNqFFqa/A
rbIR4wUrcjdK6rL3mHOc0G6/PD4NxTkRqoYmqcbtXk30Wx/tu3Yeol1QMeFnpcMhgv4hyYRxet7k
k2gcu9G4sRt2jWdCoeJJsxighrQkxz5GXH+ejPsFRXwWftrNJH73pINDnxhn9NKn7Injue9623AX
HPoFjWmCh1OipYgxHMMJxk7b2ZfpZ2Y1tvadgknSr2u6xABMAtiANZn3nCLsjguBJniSnkbwHaUx
lni3WCUvPsEA0jQ4DUmSCYaEIem3fTS3xl6exY+8XTvO/dp+SNameTjpCFz/ovhlU5myvyRrKWGt
Rx6CLbp2Lzx5lDwuKsAD7GpX3JBcTJwX/+x6VLKGfE1jPSQbDx0rEcL8PQ/LXzu5m+/jZrugX5Rr
Fbf6eaOMJlU2L5PzWNJiqyD2PtSdK7q9OxPTMBX8mCoo1w0DmngjgxLV7TIeXpTwrOdKuQn0U9m+
6vre+BTRTxWHDOVULJwM8/j7Jf8x5ETUycxKuJUGZNDPV1cI66hq67zcSNIRUWW712q3IXZQQwk5
brr/8954+IB/XO6mQKNFydWMQy6nE4VITtdWfUxXzaYkLbWyLhsTQ+/WPAX7+CNYi+55PQS2G1Pi
KD6jqbFAnFeScXKvYPKPr5lGAPPzoM8x0Eb8fAZKpowS6oXFRvWHqDBlJldWgp/8Oqnr8e+PW7rp
1LKwDk+AV5v1lQSrvyJ0qz5I/MbjYv2m+VC+ZApV26ixfUTPiCdRggyi3TNMUn/QSiXUjJ7CTx0z
X7tujg3lhydyqHArWH46KyeXBa2Z69oko4g8u4fRKVWs/JMojLhxUkgVmm3mM/5IPpGnNcgwdLdT
0rwn3SOxPFNvLs1pD6NXseiktm59ncgoKTubcGOTbfkWRSaGKcUqVUeMbZyw0L6ALqyiDWEvU+Mg
PoRosTew87L96EnasrtvNf69B69jabQWItsnPtzoAXesafWP4b5cM575iUa+NPgM0NZ6Oxm58OkE
4SCX22s1NSpHgEyN+KOfXA/nh550u/61f9UfDGowkSUOeszuS63GcUhio3Ntx0hN83p97hDmOAps
vHf1CQtZWOHtsVEft1+jHUle0rx9o7PR8vdTOSbbhyCG/AvtxrM2uOG9U0BazedoRSogxVVOJsBD
tuJMeVHwiD7pTD419rSxsJDW1wlCj8UxX5WON24WNWlO9EuWOgl0yPpV6KlMgEg/I5wty/AxIpFE
sOuNN45buwN19aoAdnzQ7bR2/NJCCTxA8PYAGNqViF2vdbrSzgpbQLkXzUJWHUNdKd1SFhBut59B
+CEId+aev45GN+NyKOf8sYYrhae1YD6KTS1Najw5KO4VmfiRe7LAvzcLAzoLQz2uXTYq9MF+XqiI
1NoLcrnYZPJHQHybsvMDHwT4l3edt4iEVLc2sdQJjt5Nfn/5/nnpoeljAisBw39Lx83xKHmeeeUz
JpS+mqHBTXUYNX3xmkpfBaKs2DyVRAm0UmkbCFJ+v74xPMOb6R0qEUpMWl7YgLTb2e9qFHEh8NFr
eBLYtelqJpMaLjKwM0dhhU9d4VGGr6JahBdfHBLkofmB+wciMhBQ0nk4HQKTCSRmqe9he7AXGMjH
qX2xQnrXMFHooxO2Ohj2O/vRBHX8naw1zggYTVxiEa3MlRyFRRvqBdT+kZNvEVwBUVOWGaHV9w4S
t5nvw3z34zPfHCRSHHZakjGuxCfo6XE8pBoRuxTNKZF3n8Y9AO4/1rMfl7tZsisTWZeRcDnf36Fi
SLxFXblBOfQRERRe9DuHQnFYH//6StG4KYPHeGho/hzNfhP4bZwqxSa5jhH9hNhu0d98tQ/1RPvw
jhlGTWMWwS4iI+v/sW7h/dMpurNuEYY4PIs/XllRCFQti7i2pDsemc1DfBeCwiyZoEr6fej+VV8Y
vsX/uRQdoZ+Xuup1VBa+VGy00aRJbVk6IbDpEBZ1d9qWivGvJ8qHUancMXZo0P68lNFHQm7KfrEJ
UarXNjYXtN8t0FsMAGTu2gU7wdrW0BJCv6Q3h4b5C+we82qNQ1iiyvvVto52xSziwKbDQCi+Gxg3
QQoiysrcGOoejlo8KcTUsgUh8xksFgCuwcQwKRq7lxx+dJi7l3RsklDYWBLEvad2HYlkKNhVZeWE
P0OSii1fB4hiK4BABxgvpiarB/EAVep5lJCnZiFcl17x/1wOl6PxGWJ/GTlC74SdpbOHPjSbaq3N
RPypWN9wYFCwbqftJwyLGmtyNAbp63dQ2yAaTZqxQniz903EITPnQZmYC+WBbQOJpvwqC7hH3Eyw
C6RMrY24EqJ3NsKcZ4W+3T8qM3VizrVpS2prC9F0DESLSLRXgR148ZKtyrEyzdb+xTUW7TIurIac
1FcJRAxGQDy8CZqYPHAKA/cgs6MlAPWzg3W47IBNAKzRoE9Fi3KsudnOP3rP6Smew5fsxp4PWWfw
aqUki0RTSXNLEOjUmSmNEHggOikS19ZJk3GCSy1wr5KVI4KEy6FYaeV0UHkBABMKjcsBNmTkxuBU
6nFTuOXT+cs8yVc8uxbdG0T1yOvMxGWKaSMIyvSds0di7dhmBJXN0/Bn8q7D8tDaeHs8fXnBevCI
McdvZ2Y2U0AUxYtQXeNoZBuKCQjjEQSJZf3ufWAMMhEcE3/rOXntxIrV78W5OM8es2aM66urbNgg
5XvyIK51/N5vKuF4569ireI0xrvghidtK5NyLc8no1m/Cwg0DFfmTl+dp+yb4rGu4vruH4rKqo7N
WpqCoU0e5J35yiKFlbjLnQtpbfR6cwfDSiwfIuQbh8sqjAbMyKF8xPem7UUUy2SHAYB87D6rLfIN
5KHILgP+PuHxBy9SnckhQYXoUKqDvBeZlo9LubYweeBRGT1WULWVZcFBjiCyBXukDxqoMbSVAiuJ
ecRPh8iy/5CB72C+iZyyBPXrSIiGOptwsWSnLfRnzC9BZ9H+FJFq2hXr6ZuvTCWkkkuZ/SRG223B
n8XfWg34YLyHXu9gH5XOE0WfwznCM9IMOWf8qe6EKwp3Eeijhr1tbCsr3SrfKmyokUMAGt8TMb+G
xdYMQ0j4xiw70u3s3Vj5D9f9aC/Nr/Num5ywkrRzY8db/c6swm4wfTRO8sflHQPMdV/j0gHphKMG
lxz3y4BRvn9DOh9f9spbtGBdlEHsyVv+fRCBFlyzK3b5pA32vtiBppQQHkfEWzIRlmwoeeyRb8uq
vcPlEUMsY0NMDKxgKdBYnuUjz59jvnZCfclnBZ4+Vbe/T9viN+Xidn2iHITcG22Gwrny52xaGWYx
ChqN4D7pYzRMH8VnIT1U+Oo78P5seDsGs4JnisCXQDJtFdJN6x+Q2vdqt+yCxD0TE1N3POZgwRXg
5ZxpjDPVtv7qHDMXi/tQkl0/TZ1zUo6zJl2HYUICh+BI2O3tMH5h2YhxvErJ/tK9iw1VAWaXay1a
CYAcQ3kXe0BiPIFSCIHX6LYZoiVRmSseo1KyKEJiAzetOmS7bOMWLKtnoeptOdmOms+Lso6oWeCB
jhl1xXldUfEpGPYV+a/h9myIWNoKpmSFWGexJCpgIxqux1ZI3OdA/QwYoUk9MdhYZySREjcTtLFT
MONLzDe9AhIMwNa18sH/oVFRqDOf3VD8qCHVJpePljhuZC3n6jzJImpDwUeVROPEyE5C8Bnm+Es4
35gtFHhZmJ6ZuGoSQbMCrmNhX0aYLsGhxU+K9tT4n9mkPJPKOyI520CDMJIhS+XoaSjdIIKi6JSz
/kWiAOaIobTPeuqjQWip4iHn9HBn4HwLd24Hjk4VeOjrUwX+7un9sbkYCQIPIO7zzXn0KEWHq75T
Ys+SNVdK3boxSP0xnPZywYNKw6Fengt20hfMuMpzZ1KWHm00+MGMlzhkXgdF1qotBMyMGec4alaq
QJlJgGqUv9bm3Ly8ydVrGvDKaZ89qZ3+1iyWWjYXLrPa2F5GW91Y1UBvzbnYPrbFpJbckTH2CM6U
j3WwUfT3PN/oWCkTuEtin1Gi+UzTxsr19yb9OieoWeEQTS8KGl4sxQJ68mnFcpLM8mDqlY7RzEnG
as0Z/6NsWH2yzC4Ls+NYekjStQlpiREd7PryIcuX1yuC3wfFOybBONHnIS7S8mAaj5r2LjN3hOky
K0irfM7SBbSunoMNEBhxUccbRBlUENk2dBsZqb9U33nd/+79sU2jyTvQbzVMaLcHHLmUU/GsC9lG
Kce9MZHIxczGGkk5wTxlk9JOMbmOEo6a4TH3ppfRRB1NysppevfyyjuNYbrFv0mOj7DI/aWnTkp1
ouVuK01/H143AsjvKsiPG73Z5OmwCCL56pPRqOwTzHjtWCr2BgFj7Kboj2Lchlj9IZXTJnVhe2UR
J2XbwO5t7LXANfZVtlYoA/BdwoUc4dUZ56l45x343mn+9QpgD5EIAaGQ832c/OMV0AVPr7RGYWRR
j4Utmpy0Dnj+lfqFYyY7girO0oRCEUNZGQvZvAvHAz/bjGyenH+eDN4NnLnyjKzIkGM8ycoThVyu
YlzqTgeThgjKs4XH6feHKw5ah9/u++bh+pruyUIh5RtePUkad4/NtNvDSPSfL3tOBtfgTlHr3w8K
KxEtb1T+HIN+LjJiWWeVrF254Lk8W17lfYgX7LBBkC893BC1no49Equ8q3TyUjc3upnaM6GXiA5S
1CHJddKKVzfAHVxqY79ADd1SuyKGuOy6aSbD89LaZYEkWDrjaY+8RZSzepqnTvP2ciNOWxbmO8/w
u8F1+xANDJQa7QV4Jd89zz++fL+4Zudrf8433nmsnK1qNCkGMq8yMHr3atFgaQe173N6P3/014em
ZIm/+m5TeMDhCke6vEo5jz94yvrPZpsle6/8MgEfXKQO7hgT11Mvfxn4i9BAapdD0K6EHjd7ScBD
RUrVkzaka5WhdQZk6WXSPDXXbQUP0qyt6PySJLWb9aqjyxmueviWHfngieCWxXVzRTadqPFECo6a
MvaEZc2ZoLwSOZHZjQExSHIT9kTyuAjmEohQiTpA51SNTCGiEkZj2QysjKh6zpbku4lWe/lU1JUc
LfQajvAmajliRR9JuPHY9l59wzHi0g1zEEgyYcj9uvNId9FSRwbmYbJ4SuEW2TvkzpiEoOSScBDW
bCNdGpcnhRNKq73JI8z+F04wBVBT8kCqcHHVrpauUsq7PnpXXnCw1UBMi+Sg1Is02NfpNifOhgwK
NvcQLvSxrn3KKbvtx5Ktf17gu0eLpaTIKTXgl/26ujxX16cOykEKaqUhTiSiBG08XaAAjc47iPp2
2kpuGBOi2/KS9MiI+lefM1kGg69j0lSzvVJrtnc9mNGs6TeRkdqNNh71gROnz36wP3sHoVwm3tID
iBSD4ZPZWHvRcsDNJJQ7MnljFgfTPAiSzznqRN/KJuiBtwr4wK4htj1X9ldhI6RkowKtMk7ULtA0
sUsoQUi81v5DjVH9IteWpmRsKzj4hK/gB00yfPuFl97pDXwXL27eAR2XAACvoVAn3sqkBUMhsUXv
8mPtepNiS1YA4thgPdosq7E7svQtUlrn9xfvb70SZ36kIzTuqalQjb8tashNEgSXNN0wQ5TNqcs2
ok5Cc4D2cn02publ8VxY8fXYZQtF4nARTUbltPJfI2kyql3OUdVoHYp2H6617M6qpfyjRsq9MRdQ
OxxkuzfFnkscpyOxi7i39BjWL1WL083UrFB48KN3aThR60tcquTzOHzDV+kpkLNxoc6D5JAHExBw
VLT9clNVTg8FrFkCmxG6aVvMQOJ75a7wdzFfrTG+AAWgqFzt45qG01xQ12TSyBxTo+01m2qa48sz
M3yviVLO7pj+/tZycEgYorawh9KG+g/8+I95D8dAY/Syl23+i7LzWm5by9LwE6EKOdwSYCYhkcq6
QSki54ynnw+eizmiXGZNlbtPu48tgsDG3mv96w9d+DbisImyfBFKqe2htUsATgZfXyYR5oi4V3B0
heKj2VSESIgOeo4FUB8ASXYFFPqNPpG5RNgAvF5SNqlvfp4vQSZLyWSYZG1buyR+ANcT8EmS0RDS
T/17/f15hj/XPJ8FRV8FzpvPssv1J4WeEYxiTPaKRm7BW+ia6xLfFGsPlV0DYhGdoHclGs7BVtUF
dirGPj9Ji/xEtKrDjPTsr3m+wiH/kLelEz0O0P2XrYPlnGLPudCMm1+HLx8bgJ24D5H5PASv2YNx
Swff74svTMgztgoKZgThX+q7+i6+42rdPpXv5RWGnPJ73KgaFIt8YVjocCcvvqvQesnU4IB0I6Uv
qflctaVTzQAaqelj/VYm2NPVueMNdFP+uBgAcpIwWQ6htO46GiQN1KeFy8kK6fCG4dSbc4PMACNV
XPsQV+X1RxLvJ9zJlX1mrIr2ipL5QlU/l5G4g8OGYcFa6m/6qx+LbS+3SniTUWKNDGnLVUjtre0l
4VhX8qK6ZaTFbtrBAH0xSNzqtr20ToxlXrpWyAnHebVgf0HfTTjTwtfvtfHDlJ8m6T4LRXfAQ6MJ
jhE7c1O4Y32v4xwaM7aSEjvQr+wuFxrT//0yeGPySLByNMlP/LnKK4v+VysUkBeHCFb/jA5RQURc
HnANTsJV8Y5xP2NhtsV646EBXJFwi41sKezH4dou8BuEhUuMRgzU19BnacfPaymjLooFOsybMGZG
oK1aOr2CJtgMjwPxTVgEFbd9S3m7asRtpxD8jauLmF55vn82+4uXEfX4/NbjL4d72iWrtzGinGjZ
8KYCtJKLz1Z8xiAuLLDu944W+e2zY45hC8WLlp4yE3teTOLr+oHaKULq2lBOTG7gn3SAmbahWMfp
T34epacQiNJKGDLCkA5e/r2F/OXYhH45o/Lzk2SMf1F/UyZXiNtEwRWrw+CtQ+8g5VtDeWgJgSNG
GbRJcugJtcFJo9UILpcz4GOfv3IZv9sAxJW82DCcQH/UP9yZ/+zkzeCHWRolgiv4TgBnBMRMO9Kb
I/HsbwbqB38niFe2FFVmYfx8Ynh90X6iXSU7/ZfPRTeU4tTGgeB2RbLrmp0fkLTZc2KXLoaPzXgu
p7UGVuoNzog1lF99Bn8A2rWkfFVgdBV+KZ4kLo51pi/a6kExz5b5GSjMq4IXEXNy+dBKzTbDWYew
p6UQEB2MjUCpsHPhzZm8GmJrd8l2xB9JBpXvEY9fua+/d00NBt7MUENVoP3KZRejVo0KIfLcDsMJ
mW5+np+zB1qIlswluE5/bUH9Pv/mTyREBY45lqqX5x9oXVxKDZ9YmNsi5+Rwmhtdd41pr2YHv6D2
JCNw0SW29ULchywerGFTYJf97y/+u/rhKtArytACZ93mxWhN7/0Ik5fQc+k3YsthN0iDvXmNQvyX
Ie38MbOXJBRH6MsXH5Mq0xAaBR8j+s9BZyeCk55i6VEjpsTatsURN6vKXJo05P/+en+ZVFJZ4D2O
YYUBd86Yl/Z/3pe4TaRcShvLLacbTbpFy7eo5b0ZHoLisWP/M6JP5Vq5NX+Zy9cFIRoJSpYOje1S
sDQlgYBGMbbcMN5qIKaRM6krK950zIev0fD/UtpBR+cXWxLCa/aEn19QaozE9DM+TDeec/hEBmic
t4nA/dNyxc4k5ti7osk7BOMStEvIbxvlOTc3unFta5p3wJ9fG7vwmepGZroCD+DiVvfC0CM0jg3X
J88BrD9YdyjOMX8BIzTttLhp8nX4MeUro71yyiq/VzEfrWlYOEABYCVfnLIqRntSHvL2CLG8LDPQ
2VRfJb5yzgiB0Gr/QHrcSoUAkmfxbaEaC9kiG8cg7sAIGUvo7C1Rpn8munAuNYhSTbzWiq/BC7dp
md+Nk4qj4XQYeqDFpoTL4GdLVYjhk3TYhzNsbIOAbR/EOWJWJkOyUJvbQtSuLOY/vK3LO8zJo5PL
N9d4l+LauBKEcqpCNgmi8GAKF7eKU7+Wr+mr9MQk6yQeh21zr1EDfXeH7J4AoIfEiTBmW3x1+Cz6
twPlau5oNsZxqyre5vfJWbPZn+ck46/oaDnGi0DKB7z9DOu3hbxgaCg78uYKw/NCMj9XRX/S0eGn
EeVkMRi+WLRJ2Ta5X3WulK4GRkf465XVg1w/hPLRl46ith9VfNhPjb5p5U2e7AZzI2Hh0n5Jwaov
KBZeG+vJEm49YnrT9DXSXmLlNm6exuFrLIlZUZ765GTU63/vJn+u6+IBaGhv4cQzlGHFXbxsRq+U
6pgUiguFS4bbVi0TldBOm4APjzxUR1fYylc9BhNo5ASn7R2m+ACaItaXOB03ThWScW5jdzgRlNtR
yCwF5tHlMoZLxMhmsIVmaelrwgtS4RxZKzovUV8V+lIhdU5eeXAr8Zs0WYGbKlhN0U47euVGmo7A
MjiBaJBIMgC7owhmaUjHqXuVK4AIXDZglmorOlTc+ETP0YudMKzzZcoMVGEUvqqJFddsrplcZOb/
rbKZ+h1CuCs38PehhyQW+3bsolBzqpfHTZVE+pj1seKK3pLxP/MPTViRoVXA6mjsQcLsklIGOxln
HtIT7W0eQGdgmzHeI4uU66swOqPgoxuLGedtAm3NgxCSlaRh0+lUzV5hqTP4xqYuXld4D/TbwQL1
IX3nTh+eSvM9Ue6DfG/lt3p536crWbYjC3djhxlWex+Idg4+Zzhis9bUlazYzbRAyNwyDH0QMckr
1xgqpuGSwBTVclIGuOJSSc+hejN1G7XaGxgyt5v4Gkwhz7vnj6WnoVGYGyLKUPb7y+K9DWOj6L1S
o2MJGVLaI2OP3vuKQCiXlJoAgSb2UrigpKeoIzVDaaF5vebKl6L0yz6oUD7XT4Gyt+bQjf7TvGKm
81u2QUWKKNNSLRiu6OIv4OIpQZtet2rlCloCx6FbCtUpxGEoOoa4CokPI3xrbbrhUo94VYrX4Opf
Z+788SAchGxBGMf17OeOQixA1OVjarqj9swchSlCSzwb5un1rpJ3RRVdWcm/5QYXH3ixFUzhEOSp
EJmuGt/Fyd6rX4XwfoAW4jeazRFEZWGsRdwOvTslZTp9EycShLgW1FFYdJqdY5mbt+GVy/rTPP1c
Jj/vw0WhNYxSnYcR96GMG0coEcXX75oK27I8WpKbUYhPRWkjsF2NhuCocDVGfNcV9TmaiXJas8im
ZF2qjSOl7zXem7V/7Qp/VdoXN+5i7+/HPKwCOa/cKT96EIF6daXk9zr5OdG8g8Vvln7S4SpA+Sga
Nyg/On0v9U7mB4Swwu5g7AvykA5f/96afk+v5uui1uXox1yRTf7nCkrGUKnKIjZdooOgQEG52rY4
gdGMW7TnGvzwDD5FHH/pEVw7nVrCeEhHDOnpujSoOZacOUk6N9afHb2OGb/khLfBAk0gHgTdvdLe
57CH/n3Vv09S/AVmVBWB7Mw//JO+95/6tlMCMdPmdW9GT6mICLSUblsx3RYhU0nlLYzKZVSmDkHu
tk70k19DAMU2PyDGrKQK0EiYGm8hLzs55IvReu+8gwg8rpUAPaHpDhNZqJHqRBUusqK09TD6NHB8
YPFa+VX/mPkWXyxedMU0tXO+polW6OcjGLshxn9JNCgLbmJljlRV+5skwktwvMc7CfbTrUrhY4Gc
D3DiAkm1FY/Ys3nmHpBjBqSDJYydTuEiyPO16k04wOL++lyP17LQtV8lJzf+/66V0vPntTYU5Kpf
V6Yb6O9lvh8Bwyaido1bazqE5bmbPmUCn6qAma1CZ5zficT1dKO0SKmNk3Zn5S9G8jqULx4hGJGB
HzLsX0Xc4SDjBKo4n9ZD6e6wmK2YBtGRSgEbvHo/lecicbFQW4y+SKK6tunHjIMOoDF886FFtm5B
PhXd3H1l2aX3MZlLIz+r8tsIN1+QSPxSGNN1H/9eiL+n1LAV5yRBQC72119kQrOVfCv1AqILyFnM
RoogZPjKGSd2RXjLIce1RPhW3ULUoXT7C9F8lsAIDAC6pv8kpFjSCWM0GfzW7cZqb/IQrt9AWGJ/
FopDD4hA4yDmz/++avP3ZsRVmxSjJh3UbBv08ykGdWh5tRVorvSsPqaPxTPEACY2xTrGhC5ctGef
Ef8iuRnd5nZ4x7x/ejf29RFfau2pPquP5avC8IQ0Th9cCgaU94LJpPep38n3ULpSHTP8RfAk33l3
ZILgLYybs/osw04kBHiyy9TWHgpGgeYKHlWLbRmY2xekKAs6Fk6KJ+EufYwhP9yyn69qQmb9d/Yj
8o+AyPp765u/Bb/CuJoO8pdthQgahYEILvokhOgX98XKtTL2vUp3x3w5DV8CrLMWFnwIo41RV1bX
q4DVbinpWrIk/nOfxrCC2j8B2Vn2qpTrImJrlG8TZiZZRTxM/zhquFnz2w4zoiGWj9TqYQuylx6x
K7HrnvT2vLqyP/6lLFHAc4jSwByLttS4qAuCKPVnN0TdbcvPfplbsCE/E1khCRTNMg0RfBdIiFhg
i44vvf17dUnqL7QOJIlGmK2MSRvF0cWGFhutzz4hqG5QkRqzNIZVnS6LwIGqV8ebMNn2xr6ooJeF
Tnqn3M+WyJ2t4E7TrwzB5jSGt1jaNAGZBKHVFsnOqNZFtiKgboA/myzZuFF2MH3OMBcVHBhT7Zyv
YZc9w9vZvtxUnfQwQv38RpwgtosqsidjQa4J/4PAG3iTYb5SCdyBxZThlevAuBimRSNtVIZbzaoY
NglpErdavBmbHcNoSuM6WanNWiaLwHeKwA4iu1VwHibgrDyNXy3uJ+8NvuTw52Zy9kJ6rWb4b4Gx
Pzee6iPFGjS3S3LQsIJyQ8KiII37wlzgQ8AKCwpXZySXEfIhsSCEwBKqBx0jXksRRqxOhmgOOVm+
jD84peCK0EgM9zB68cfuoy0mjrG+F4pj7i2RjQBho3jKRUfH8wVunm83tE/xFVAb18NfZ9d/HzWy
xZ87iZfLuQWCqLry0SN2A03PR/QptHb/Ld0P7/GeQMHu1iDtB6/aj+HWe80OxcE8eu74RGCIx2Z5
62E2Gr95x9JVv0UIybw5TEhhMr55JGrgo/Q8VA5T6OAlBqKbt52eB0fpDyWFnSm1S1J3GIqw8bBn
vUsn706E6eq/KEiK0iOEp/vqrD2Ud8UDOxDUWqQ0H2rlyM+tTLKPA5ukEZbRZOMKGsPXhZTwlD0N
ZwIPxme0QDcF8QKL6hW+ZvXauOJ9eVM9qIfuYfpqHqgGgG8ZHvacTOdrXp3/axz2szbAlAoNPqnk
DGt5Z3/e3772siwPPdkNDsJeuZPulJvqWbvjXhPEnI4z41XY4zt3J30MH92z/yZWPAL+q/4mprl5
Nu6mZ+1DX8du1i2yeyNc1G/RJ/9IbokfvtW/8zOupI88ptnH+l4ikXSvPlSf0LCbT/2xesHzQDvU
r9GH8F6/Wu/tFxP+jKTcmRs8E7Ifin24jb7bF45ipoUv4+fAK9E45r3qFN/iXU2QKF15WC68e7jI
Pjm/ALwAMfFt+EJ2+pv27b8Ip3GLwXC9nR6rt+5xWk6PY0ArtZAQrb4BWX7rHzQN/EJCxVt1My3l
cJG9Td/RmaCrQ7ET7+nwH2SHvONDfzO9DS5i2S2+s/GivktXxVp78ezplmYWTOLBv4mOiLPOym27
CY4GqqlyY23kc3E8iedrysvf+nOUeMCwePSKYO2Ymv58hgPbYVAOpYxx8MRmQDJFP7P9TWFZD6Qv
LU1zKZRL0ULYsYQ6X0hkP+H779ClFxnbwEoMHX0+HblHG0+1OQj/vWP/QdAuVhl1gKjz/mL6wtD8
5xVOQxfHUB1lVx63pumKr+KwDPr1WKyQAUj+PocMqy1r8r2ns5HgFnorWCttuvPlV7ww2hCmoPg8
NHutfYq8VdTja75gfTSk7RoLuASKtLTUt3Kurq2tToqGciC2u5psHQ6IZ619Yxlh+pstPeEFg3tN
P8TZtlS3OkOust4L8mpUln21U9J35nOq+dHjj2BuGDOr46bqNq2G8uBgKURDrf99a/52lv24NRcD
sFqoPB5vJbs+IhEK7Ns4p+KGQ7esymWNzpB4FGNJJGrQuOSkQE7bNhPdxsLrl+gL1NuRxS/TZ2xI
qYPRaTBfkW3dcxDRKRL4DQGdsMkcQ7NJPOui5Scj3axxsmtiNeUvpzLfhAEkMUEo6i+Lm9gS+rLX
ctmFKF8mzlQ6ebWKklVIVkvvQMTJvwLKMWZcHnq9JczSFH0CCmUCMhAhtI4HgtrhSsxqtWtpERCc
oNC5OhZKahLFmiv0md8YPzcWiRvkyhn6+XW2FE2gj1OUyG4o3FbecSClY1jL0srzzsOmwqWZWVl0
qCaoVI+hzMN4nBfENSHzX+7bzCLhzZhpMird5s+XwxhLPwgIf6LEJ46S1WcH952Fnmdhwm16g75N
pis6F5G3hTwP7Sj3EAhoNm1YzQYcwmRVSUcfyK1jpruAAzeHVyFPzVdzQvJVpOEX2PjHLQfSB4CU
iE3DBRZSVm0Sa50huVbpkDnd8MioAbhaHLYfcYQz+QLguKjXkNp7iFZh0S0qmmVrzhgxSkLKyFiw
jT+1SvQFOYZw53+/Vb+ZUVwj/pGYO0NLIffx4hr1rIiS0GctWvgSQIul2EeuU+z7I2MT/RMlTIoD
8vfYLcUXrOgbLLHX6kZXt2TCD+MOpQYBEP++pr8sN66Juh88D8sjGB8/n7OitURbqRqqFwEMloNH
e7Sq+0l5rOqdEq7GYVepx2q86QgjL1/y9DA087RpI10V4v3lCTLcos/GSxT+s3axHWudV41V5Etu
Kq71eCPIjqe+SOaa1owqWSO2Z6bMWRRFr1V5VupHyXxu73rxyh35CzaEmylsBRyW5hnbpQFHGqr4
s1i56OYFBVDj28OkUclmNkwZxboXWp0knGqvm99CHjo9WZgxOpIRLYiKeGealuH4kWapI8ji2izX
vuc/Npormve+cZKlpdarN4m5vPIYfyMUHGEmYLuFhx+hIRdLa5z6xEzUfnJDdzQdRKbTrFSj7i8T
O94qS4QS8n629SAU/Hj1rP/Lo/vx6RetTxRXg677fHr3LKDbXIzKSkMAJrxooBNH1cE/REEYQf2F
x4S2bVYd9rS3nQ8rhTduTYBJs86O0rDzn/59X/5ShXBfoJwxD+buIIP4ubwrhSDh3mwnN9qau55e
dYlVbuCR5LUmXGo6ix+Q/SiQUXmuxj3GruMZ1UNtJyiQlhYtS+vA/Uzf/31ZfwGUf17WfEP/g+QN
eg0SG1eTG6urMXOzetlsg8YWkuex3Qbpul2haagYTpqOjGxqDQwXGMvWLq6dj/O6+FkD/byQi3XT
5knkdT3DuXQ6av46S94AEcXymEu3of/w72/9tzVKWgN2s/TJDGEvqvrBjCqha/LRrSHixQlol0FA
HDSAsX389yf9JtBrKuMB7MlxQJqnFBf1S+GLbe310ehOyDSt5CCi0Y9h/oLQaHDjJKRjuDGA1+bX
5NLG/C0u76hJDgt51kypQSJ+PlolKkfVK5rRTW6FG92Y51n1emIuR0AaeYl7P6aSwqHFP+FHcNvA
XFtM4arZl6pTFbaCnkrcqxoeA0vT2DJ+mt5kWNvNgfS8srUN0rHVVW2ujdeJSqRbdu03X0pfGQi7
0KVxUEQkcsLsXoS5O2EUk95GW9wo0OIyDCLIxA/Rxy46ZOSEYwX2oCzqDVIchpjpe8X+xUFN8J2w
yJVNojpMzTXjcG270n430Dwf5qpMbzAwh4H68ya1daxXcVuMbpourScZCDBhCuyOilslR2v4GEEH
WuKydq2/G9NzEJ8kTu/k3UzsSVoH0klhotfugDmQm6rGRsL7NSGoeROrG8C0dNqYhW1Jh4aI4mEV
tm+NsemKE7z4Algh24zGys82xmwwqRx5szB6QAIogkgW13bmealdrgeMsEQIqUyqsOL6+VVrozZF
1ZQGl+T0uHw0hu98Ts+yTsTp6lg5ykfCVZvyTdVep+jKe/DnzLz4cOKbZvK3qAFKXb4Hnk9Mbq7G
o1t+w+eP3e6jPWFHMs565XYdPMOtSsneKnYAmpMHhrSR1iKGbwf8cas/rS7LVb8nkDR4M3baFrZu
RxBeuCcn3XxtGbn1DjRRuV0RVU8mok5e7kFD5emjrGB5srEiwJWW2VGmtX7591v+lzEpvRu4/Fze
8wUva3thLMouG7TWnbmt2LBYi/6x/LLAmupjfKqN5SAtxxeB28u/fxPvW9FpqzWPGMYunPwrZw1v
+OWjhuzAPAm3WsxoGGxc7OpTmkt5KXuey6sl0f0wtSCz+lZqTp60GbMnclTGaWmmj4N6ExAC/yW4
NFIDAvJgDTsgIrg93ev6nUp0bn/TmntDdAak5P7W9B6t8CVp7tQQ8Kh9UiQ3p3wM/ZtWupFBrVNp
48vHlHwy6g99VYIuQ1FsKzvN/QfFim9ERn5iznQ00R5GtkBhKlcysG2I4E2Vd4Jix9I2LvdtsrHC
81TcjOkdYxacloEtg/EuKe9TgOD6KOfrpjqi5c8qp6lo1x1NQduLgtdGFAW0Tm8bLyv2vG4neWuU
ePADFkZ13yUPnejikILYUAneBHNLE6E2xJetMMpq6Py1hUhih0NfmIYrdLrSS4zLBHl/+bodloO5
s9q9wDGu7HXNLYNNNTwiQ62BhDQ3QFzSs+U2d9zSBlcdlmUhnsexW4zhJzQSRSH+tl9EeHEly4RW
LxgPZbulHl+q9c4c7np/X0k34bhXkq3pM1PFQqt7n2SsXVD8BdNO7t1w+jJwNiKAXVuUEvqWe6Ok
4zdvByDJOmA7g1Df4mArbgsCzIe9wveT1029qv1bFda75zZoaqQ1opK23gql62sHqXvP6pU57P12
x98axycCC+V6k1oPUvcm+MfMuwv8ZxFrrdKNg30rOEl5GIEfnERbbIRgF3HMKPvWO9Fp9YojCs40
7sZq3fjbIjp2yi72bmqYh0Ci4w5vm7hficU2jldNggbDKaFcaPvJ29TVMlUPUbEXze0EBVccSZnV
PpT0C8Zymt+MDXx4HDEmXNcEBdizeTPEkwwm2Wvv4uBqyRIC1iKO1n1ynqp9iQY43yTtTRI/1p4z
EovmkdBZr3xg8XFBFuj9FK9jbRsax4RQ9ezYJLdGstdFh8AvQ18N0nZWqoZOXBLGxR+4T4FRvbUy
3qfGTYC+03gaYR5MVBRN+uQJbKmujLWAtg+Hm7E6K8k5LZ5CqMQFYB4a+E5/KvojiWF56QTSRoAo
56/0nDp+SYqBL70E1TYfbxSyoUzXFx9q4LcpPY/tLXOaYpzzEK1oySBGzXdVsMuGRbUWr/ArlHmj
+LFtQ2tTCQFWMMRje7vEl40Ily21GTxXC6ka0Aar4ms9FfYEDV4J9pH8ncrrSj8W3c6r23tDjFbG
OCLfeuyX2SxwG5G8d99KUi8q9u5mEh01PXeeugn73azkViLTmZRVIO5KHYcpEe22579VNPPyMDh5
drRUyLuedwXcgD/1l28GuQVBEt9N+yUOUjKeVIYRimuwtBQimOLnkbP3gAgtG1xCRje9BiPqqWBc
mA2rScb8w3z18WOvBVuQ1XVP7ROoxTELJoatZOl1r1I9yxjYV+p0l5nKjgeto2awUsdKT4H2XRpk
x3YIOwzQbOhXBptV4kr6mRO5kx91AjW1fp+S6puDK5uknbZPse8fhqQGcFlkAzYS1bvhG4sRYCjp
0gczQLVsJuumZ4ziVW+tWeEc/97yypkFmAiGG/xgTHNWyWcFsc54rsgFVXT5vTdEWz0lAPsUKCo1
dy0TlMtsxlrG2B1yNMFQzGfRWIkCEUlO0S7qTl+wA2lIkNWJ3RrDLvUwpsY+jgzyd2+YtTS0eY0p
rgS8TXwrXKsvbHelsCXNDkBf9Y5V81CpTBhqEJBQCtcJL3xYVk/CINo+B1Wqw6PMV0IFo1Te55SS
WWrMCF3LDEfWGVH1RDLpnO8Km3k2OXkxU7bIre9BMlLPlaV6OUkMK7FNsPI3b+YsZqjJkbU1/Ukt
ljLWJj27DISqyBZ5q+LiKRDOWvih9AzI3/pQ2SnDMTVeY9KfcuJI6WFz6STLJyTet2J7j7viOulo
t4vviuhUvYt2ntmvSsk4iywBTqs4KZ+D7AGb18Vk7DoIME38UtcPeDLCUj2mPjZCfIdQXPfmqQrP
cnCXKe9qrKNH48QRox0zBDwoK1+zJ+FLQkMZibizPsp6agfKRKwxBhMoIgemXWP4ZApshEqVvChp
sVC5S6bUfAhp9S5ltVOJj0GQuSnxu5nE3yK9mEXA/wv8cciMNz1bFgqmDali3jDWvOuLleGPpxBf
hsWgJpvekN28fykN4iMkC86XrWnLsTuK+LDo8YpP1ayH+T3lE9gOOraJLCZGWc52bfQ1Zv4rMq6A
/ExUoAy5c9laZrO4Ig7QSb7F0g5/z1R+FfL0ve/qvZLjkaYdw9Yi9GzaCFOwPgNohPCXKjvuWa3e
Y0mhi7YeFErLNBOfIomVlx0yZP16LBOCWZqssWSkqzb7dSYYxBLrq0DKdrnYYzThb6YaaFA4T09p
vBTa70xt0VHamfBssSKKsX2pKgHfn11UPvbpK3XWKQp3Wo0jCXyc9JN4yZqj2RocKDqqkTqptx5F
J6TwN3ZGd7QiN21dwrwS/zutnkSNdqrs7tu9z6PkfcL3iCZI3XQolWsKA2xRfLaJTiFHx27T5s5K
glNmIODVvPFJqlZFga/JpK/M/E1TR6coySArDZp1H8s6AWc9c5NyCJcMH43kPGQmCpVoGZkPpdYu
BdQEEWrYnB+A/tRuRmk/TIlTWPuh2meVsY5LXMSlzhEULlkz7PkzUn/ERAcTUElayvGH2ZRrqFy4
mUFMUh9yUbM9BqwWg65hHJyQPM3OPJny99jgfYLtGjcdowPgTJJb8ZoB5ei+EUAtIyAZKbC96sSf
nPp7Cr9SFRcjThlTpruR6qbqNjqF/Yr9YvCJBEY269M/DiVq/rGkSt217aPBOk1TzdZ9CNJ9sB+i
R1+JbmsQXn0mvxBULFHPeW3E0mmKdDMWx8iTdlFd2SDC9U3YA2zSkdY8xZ6YxApzrcaCOb82OYqG
8SB7yjpTj0r2nZstAZxN7xZluqymVyKiPSFAFsKwyPRv0iF9VDLcA7LRWnthu52vWmVvDV9EIN+I
QWmLCFAXYNSOm6R+s6zgw/K/Y5IHkymyO6l11KJ4np9RnAqrnIc973eS5rPi2bjIY8AEcBTsqnoQ
rZWCUZEW77ua3HWTJhrkhl+ezt/mDBEtz0lFKva+uCmgavosbC1ubkIr2RhFsZt/csuMViZS9Jrb
x5+J6GXFgL5ktvAGzv3V6KEUGgVBhPIgjaG8CNnRxIkJzMZQd6xZnow9C7nLAWaY9w0yPjQnjXTn
SY/uIkV/liJSra3srWNqTqaR5s/p6Nh3DuFWqInVEkAk/t28/YZo4JwgzocARjVgoNj82RcXTS9V
vi5AO5v9UfDoKZXdkIqbSYR1Nr14rbjU/MGxTDvJzdWVD/8F0swfPmu8JNBBtE4XnZrRC1YIV910
I4EDFa9hsbALFMeiv9Gsfi0Nn1b+WUKIrxoFLw1pXdWvmrFUm2sZz3/Q5IsHR4cO9QaptISc4mLO
Ql0i+1UPp09TztpwJw5bJCwrY/jkyUHvrZJuFQ3rLsOzRX+dfQAUPHAS2MiBhzdw7m/88JRYEMbb
NwmcsGWW4TGRVgO7Jjw+foS7yno+BuSONyWBkiKOnvTiY7eVGUwCRNreRyYdeb8XdO8cYx04CoYe
cko3ptE/67uQ35XhVqKyko+D4MoCbkqa8KU51tDhgRIuTSLAJlf2j7r4EpqnJvmouv5K7Qg49Kt2
5A7NTjb013ijXMrhaksrarPoTZdWdtKlpTSVi9Ar6F0ePB/JpbhPJfyx4GNmTpGiIMfCzUtjGC/l
ei5Zspw86QytM8IDKX/Vo9Cuhs8qvqnDnZe/WdPRSnah8AUn2+ZsbFHI5sF3lZEBEVQoW3YMqIH3
OxxQaXKKjZHXK2E6N9loB5zwEXuAX9WbBMOgdjxyAKNMrOxSE5hjD3sxWc5mlSk/kaG3lqOE0wXH
F5PDOLeXGAaFlb6R6mhTYYeKrLjOhX0MZicV9bFMzmrn2bX4KODaNUZvHoYq+bRKEg+nseGQoJIt
1OTAEIAIWv29jXhtWNOmMG7lBOsHV+N3LDGhXcdsi56/gjyS6csCTkXeFxxAH1WtMpKSyJfPHYVT
hTeHJok7Q7Q7BmhsZ+uifa1MjU+6U0DwY4HAVsBCymhf90+Rb/ITUwzVqM0qagQOh6INTrX0NuoI
j4WPWjyN7UGoN0TwhsewuBXooS3RRFIBJwU0Nu2AZaQPinQvcxCDCPo1d4Lf8y7Yf3hzg3rLKPKw
1Pq57US5nIRBqRlubz5l7XpqjW1JDZwgig/HZyuh3i6QSwfV9JzFPopYFFaxHU9M7f0CmcXeU27+
vRn9BkPRP6uKAuVfx/X9F529kgudpN4B2hqvdygbdovvTN43K7Ml+yN+LGIRq8T1BDYsNfs2ZYha
HyWpxE/2KJv9tvcp0ETKJuzzJu85FKCJYtTRQbaLB7Sa9SmmiB1NmhuxcMuw3gnByfD1QyIJL6Xy
EAP7dn5/mnuDNB8pao4efCC9JZRBbI/KopnLZ9mEpguvRJ6WPtVEyOqQzDffuOaxOj+AHxsioYbM
AS2gNDxezcsxoDTIjZpOmuVayQp8SevWcG+s0SG0Ww4O/8+cVjaRi4+7OIZCNU1Dn6wGoBuqMVqd
lag5obFMqxMoRHmNdKL8Onnmz7MYDhAKy4z/cgYc6GURWZlsucr/UHZmu40jWZh+IgIkg2SQt9Yu
WbJlW3baN4QzbXHfdz79fJGYi05nojwDdKG6q6tKEhnLOeffjOvYuLcGYzofWRAFQ2iNSz8/cPRQ
uAOPdHhqJ5th3NPIlbyT9okj3eAgszo2/VK6j2UGf5UdrNX3Eyzja9bbN0m7ryVumRE+gb1E7rZI
EY3o9XfH8d+tPL+E6AXMxX5jLL932v9gWLbezVVZ80ukh1cbU7NoB3PhxqyfaV43jshWvp6jjChu
OFssuRn996G475CdU38UJSZy8PNi56eP3xw+az1WUdpauvNG8IuYCw7+fYppic0UdX7Uklun/LCL
u5ZIAEtVye6ijy4F/ddg2WvX2guH42IzlvuQHtkM0TrlxMjHG+M0tEfXv9bduOyxNTSt3eTjgCef
Cwj9FSR59ecA1l02y2UhqZDtHf1oDK8uKtOlMVjKL76BGJReBIWVkV/z7IruZpnIiYu0WIJqbTTn
ya1wk9BIkxs2Eo2FLdY9L2GaMTod31hPXXscaNIi7ooB7lYsl220r+J8V3dvbV9tEnpbUi2wUsQE
oV6RwDDW36ARvwf+X3aXqavThsxH3t5XUzg3tiQ53Q3Ch1R/lE6ym7BF4wrt4KIvKmgIME2aelvO
u9T64UbPEVoW+3GKITMnC8k3TzCIsML7STEYFsyKrOnRbXE9GW9KxJSxlmMQdU6T8caeL/xK9HL/
fVr+43iAH2BhAC1hbaGl/vP8nsbU1ofElae43WN+iHA7DtdW9DOrt0n2Y46+Q2p/z9q+PjHcF20U
mDhsoC3+8wOdHPzG1zV50uBxT9PbmLwPJTdjudHZWCErxNUZUbrFZhTMPBK5tCf7Jqu837yBMPw5
KIjNvS/l2zCIbalbG+o6kXTb2LpUWcT2x3jIy9caEDkUxTHg6MYXdDwKiHKMeG50xAAaYyXS7hGg
nCaM4NwRZS1vwxaA52++Kz9CWe6b3dgbm6gqYaI760lVftgrEdG6KGDXDx+Wtx3tVxavkRcfwCIx
prBya2E7iu51wJbQlTdQB0E3b7a+C5aY9c+8w7nOl1JvbrXhnBfvo8e3quobD4t404b+H7xPzc/B
wAKVrd43AEmIjdL0p02+ZGg/MiGdm8+5fTOZ5cXT6+C8xfyoGhe2pMYGIryOwdX+/9f4YztBYY8B
hqUytPQv5/o89BqYXCPRul/nbk+9h+0FQ7G0TQBQkBvh0/7d2vxbMvrlQ60/10pe571Tm5M85RKT
bOnD2Id6zjgzm1AYwokT8heJoQdTMH2YIW35qcfcjRmODrWX0VCrHd0Zms+mFKjlC+84WXLtAR8k
UO/S7hrCEJyh4hn+uqt7qgJWP6zX2L6NoeKqkw//8xmvzH4RRT/LEH7TwMgHj4yU9bKzrJMaI9d+
g2TjvW61vV0H67z+tHkZVX6PH9COUnNw8f7K56fOYoSVUppp2iF8aMJb+7N71DZTfbTjjZY/TBTY
jTSIm0AMh3VHFG11+8jPNSdrozOcFdLfpHW1rKh4U4qZ/z4K/q7lvjxuddf+zw2URYzNRMw71npv
zZ1p2GcmJFT3OeCC71zoe8zonMQnVZpjWLiYs5xLhop0opL67tuol/vloBCAkTBNoA1hyPMF6A3n
WQ8DF0n8kJ/MbD8nSIF5qwidR5mtm7h69AXZpJ91YK5zGoOsYnnQmnzzUP5RYNBQ/nYJYOUjRPjz
oVS1qROc5zon3CRisehiADrvYuKg2fBQzODUFtfeQpbYXh0WZ5huzEE++N9AGH8Tb3g3kLgpESgQ
KOYUGeR/3o0et0yiAt85tQlzeiCJ5mPS3Rvu56JvwOI1jFWDheefS4EnuHtfDCsAWx8GdjI2yzjj
XjceNPs+x6LYsTZRidmndpbhZ49XhgFe8d+P7e/mEpn9bxslKjMpwcz//L5m3g95ajIEG8vzwPXV
Yo0xpOlZ1b5Odhr6d4WcVixzHbTZN0jiKGem3deZE2+sLm0XPg3tRm/iZ3d4RerlWEhcIB2mRCd7
uKg2LThLvsUN8FZy7jHFNYp4r3rUHq+osHQutv0a085CB2Cm9t8/72/FAj+PfGJVezIjIinmz5/n
I5md49YSp5EWS0dW2blACNve2nQhU9H0mc51/f2e+KtlJygBMp2pLNew4fzKLoyYELudTJ1TGjz4
6b50P/X2TWNcXIQ7FyFz4Ng3HMqN/Sl03Asi4OloEVdYY6taqNl4w/mbB6HO/T93Kd9IIBwmNB5o
7Wv9EOt9GSfl5ECvXXHutsMGkGh03ugDUCetse1ocQqU+ClnJiLzb5bZP94DH680VmxNFKi/XR/+
Z1tkXlBrgc+4lfk7yIae7cNqhRsT5WHT7GW+gQby37/Y++c7+J+P/LITI1eG7aB3zqkZqu1UbKbg
GsFlVrBXC1hTjtFTMGHGo1E2gJIJ2Nikcu2cWj5xd3J25BG03vkmd/0bh/U5VC68+HmtmQBdFIPA
HhoE1UECKjvtbcII1NQDTA+qgzCL32+yacGl83KnfN9MjMWsYtGP+dp1J6yi3UVS3QvnwbVxv2SI
W0X5FveqQ6U9j/4TveIp4uQKRjDJ8lhOn6ADxvCMafOym8uVYxbsv8ljAOYtcyniZa/766w6zpgd
ayWu85M536Wpsaog+TmiWtPxqhJc9gV2SvW6ihH4zSmenuj7DRBQEPNQeHi657u+tdcl+qOEQRsY
YbJw5rNr7PtEeXJQyTPhDcyzlIg8Y+NQlxNOAiY0aHQqwxmU6Zs3+a+l+z8v8kvpiyGI3ku9cE6G
9Zk2G7dfMLIC18V820fG28pvPu8fvSqLVQXP8h/nbwuSsCSaEazVOenFs2FD4q73TnXQaFXzXSEn
KD6MFKDVO962LeHLl9cZccxEdWz1BY+DnISNxLtq8C8+N7JlEJctHkPvPq5/UQvyEma7+JnM3QnL
bvz/RwRLtrfSrc96+mbfm38Bz+okktCEmB/+w+G2ElSxo+C3gCzCYnG78d5c9V51AE1UW4G/3LnL
IsHh8b238qUxXmTyebK9jKoBURz6PT0/U7z+9zv99/fCywCVDMR18fXeaVmCdmkknJBZ+Zj0Oh60
6EIjDCeai4UBZsmD0+pTQWefUUEVjKyyBGrbTEzJg2+2P2C+EwVwVfdU05v0ot/R1o3fl8PXM1Mw
KVFKX5L69C8lhTVlhma3WNGUSfSs9dGLqvYNOa6c9jJ28ULhJyNYWjVcBdsCyxTp0iQMOPMR/tU2
9z56bszHEYPUr40vXtqwP5uorzTDvC2hnm27ycC12lg6tn3wSVPw4CjQBKmL0tSvY1ttzbpT5AUN
jyFhxfD3ucL6bpeLZ7INEPYuuaRVqZlq3j4nyz0IoaGhm4yFylNhJJyd++5ZzcUoEfWw5CWnMRdf
t9X88xw+FEq8sEEP0nqMKqNjlpRnA0aSpJnru/q+tfWLw6sphNwTIJHhqVuLmZ4f4KDq1rwol2QJ
yvoatMJpsbOu6/1U1fvXMCaJKYzDJ4/hTOMu8MpdFRPGhJ0Cv9Arqj8ngpi88sdwNzkhRDY4GzkY
KUN5dZj4zSOFx8LFqp54C8P3CM1K73KtWAeWtRuEscuC/BDAYFTLFPXcIZrGbZXrW47n0tTwhKl+
/Pe6xUf+XzcphEYWLYw3juEvx9FYBfpsjrZzct3HRGvwRfAFdMoB1bsO0bwThxhOPBhklQAay/BX
yBXrhN6SrVaNzqYdFWNFI+UbwRCIGzj+IsDy13HShwL6RWnYW97e2uivfYjDjUmSgKUWebTweM6Z
1i+G7NOMw4VdOS/6nD54KcRF0cKia+9lVn+ofS2wqsvrbj9q4/LsNg4OB0AeLpyf7CT8o6hep/IQ
ZgOOyiSN6dqN61W7aeA96s8GgHGtAU0mOR7mGU2UfZPr1a6KgcdE8jJ1FzEhkULABC9ER+OdItDD
Ue7Q1Nxy2dno7iftoYZykDrJcp6nRcrCnp27Lo8/cMAepNh0NdiuNrJtoD85BQ6DPiOg5B7+xcYO
klubZRrLYyN6KGJi2ybeLd87665Di7sPZKwAt3yLjaJWCiOMo0hxw8FYryW7k+eVe85C2uFigrgB
VpSHjOIdctE0H4LZeFe17w0NZ9/Quk/LwmDGwT/smdPKnEkuVGSLMU9XUYfICJ5I2158UpIsaHq2
Gt4X7+qOhAW9aMBJUnDDusZQysYiI1AFjuEejezU5++ATZoKEKjmWw2UBUYVRHO/21jWJbXgqIhw
ayLxmIMf5lBfmjQnbGbvqE+k/u8/CtNfu0J7qlGjWCJaNrM4imDfD096+Bqmh9K8y5xdL29VipO9
9oL3wTyGxVHJqck82rv+KQjPo3+nF/e8CwZVbx0EtgyjkUylDgj6cdgraomaIlnH3Xnw5BNcktbh
in03xzPPTmHtXerQy7zddYX/EDALCxkcopv/jTGxgjzUcmmh3ao2O+rfMCFYMaW3bPQO8SvgSzqe
qPDUPxQ7n3p68n6m7IiUxz8V2VprCXDszxF10QjbpEOcbVOiFTUG+h7Qn9pP8Q/N+hkAdNf+WxK/
1L0SDgrxWHivfefeODbJ7ORTLD3+ARuDAum/cW+P4lFA62SQOjWbKJDIa9ofOadFNGELne99S1t1
075pL7M1r+y4pBWL1kE6MQQYd0P1C5slxaLRuuwDShVttRS3cEz/L1ZxVthig5BOB2wnmnehTkMP
0erkshrMGr+qGzeML3nHEmBqavrxzu52ehxt89j7IbP4OYE0wBeJwRV8dYxWsIPUU9k0yEHht7Th
s948EF3FoBJFHFBJaXrQXP0VYWGcMc9ppKMzd5a0mFxT4RCt8XGDJRTAIIAGIhwIEZBvIdMtJapT
NRUL3qX9annkbgnIywCrlJeNLvd0oL17ZxQ5shUcKuLuKH9ZxkZjMG1GIOdccuoEq5x+n5Qc9xBc
TSCuoS8ZfIlFM08Y0kmoJ5wTuN60EUdW5P5MvQYOKlxXyZ0S/27ILfgoqv+rMSdg4/YZoqt9mDE6
Ca/Q2X2mK1ng4VtgLD1sC3qd+Cz+dpOCukmdRQL3QNDUjZwqAhEAivkZA5uo/fBSf9H30wKMMtfc
FR6tawflfp1ClckQk0PcQnUjLjaZc7jIIF9OoOZ6NoY73k7r95n2XOOQAW+Zi0k7OROUiitXcotG
jNlnhfk5U/Tc3ScpJOZlNUOkjF6t+AC1JirBjuHW40S1G6OXbj137ylyO9O8XSE3H9bOCJm/t8BU
E4xdCFkM2q1NsEHmJocCiVcQN/sxr9YlYK2PY2zmbdNyPDnzRb0PjpWZA9pXhDyr3I5SrCOzWJkL
X+93RkCiCdtL1ablb/MTZNdQT1rzlPGsg/ZUo16vOM4myC86pHDt3hgfGcqcZit/aKdx3Sbd0sGh
pAu8jR3Zmx4ZIYNPfC1X1kvaT3hDXyN5rmDg2m7/awzMBVkN+8Q+lNmrJc+61oFfNAC3T1NtYH/F
BTGHK5ljjaWmUcF4bph+qvGx+pYxREXW9ETUh7vT9aMxYd/U4O9gHF2ks0MWLgZ4T0aIQ/rVzK+N
OPvYire9RzwX4zX0+zG93dE132znMwG2IO1Cz/wbvwW2G+K1n12LiqzR4pBOEAzd4NBLqonq0Fjm
gsSaxZjJdSbhsgy3LT6tYsgENAN6upCRrZmRstb1qyjncRMAVjrykDJSw7GgkUhI3HOeNCsDWmZX
DYeBxdom2lM/m+tC4iMUnILSW/W9oFwzt5mNtw33vdfHr03GDtRZAPU1VomeJLG0XX9DoUkKlPR/
xvHGT+qVeryu2WCd/pxyQzHn2BglFL1zHIt13ZrQxhlEhzjHqrCTT8f5dIdqHSYf1YSVgf9qgmoG
E84zJK7m4YuOTckq0c7BAI3gotlPrrK5ThW3t+R+9EhvIPGzQpfsdAsrDvHx/xwQACfdS5jd10yP
O/kQzk9O8OZGJJHCAwzfpl6lxDhcnnr92IdXB5YbnOJEO5QkhJCXg/MNHxwQm2g1xBXdpHjjWnwp
cFkfSAj6zo0/fUpQ/2E6DkF73+BlloXhWR+Y6dZQqqJ+PTncZ6MgRI+pu+U9F361mRtlONguswzG
K9vdotqz2P3Nj6LDENIixoSgNxMtWcRCu7jmpkmfuQyHAMc/CakRIqPkQPbmklaN2B/jKfTvNJns
RiSgt0NItgKgno61R9huB8Iu083obrTgMvrt0mvCpd0SbUnobuPh9vswuMFLw472i/F2Enc5uV8W
NOIur1difIrGAT1Ut6rMflkHHuNP2lYTqQnAkzHU23yel4oo2cbzbmRqbcyPLSwW9ylv73IMA7N5
OuRjtQsgNpfW1Zovsx0piHxAqy2LgX8ZZ7hauIuGTL9xtnDrv6BAH3v6A7RR6lmT9+dXcjVpH3nL
G3+TKQkQ2xRyZ76f4nKfYk6gIByXumCorkFz6ZkXxwSBSXvrG1iDIRK2jJ5q52CmxronD9Ca8sew
O/P3DrFx53PJJDlmqNVNCJtJOHfp9BxMTzpAve0farI0Rkx2gmlPXdE1JApmnKtkmgE1jrA/S2+d
W/ImcK/MZloLajxqa8GRiCq5wfrDlPc1yifnkMfjS07ANKFHkMm5+x/rYVxyxKN/CrO9P8UUnN4i
6Z/AZFjZHcdvvCuCdO9n7oPZ9jf3Qe7dViGctLhFgJ9dswYfIL6nyZRTOXCTAYLjBRsap+sUL6em
r3dT2ZAgAMse3UGUAflyCotQO7ad+WbRnWRl+xSWNDXmW0QInsb7H+rDk8eGbM3+ZYByeFMxASda
3rNY4x4eNkho22Em7tNc4uIert0Zfmn/LAofh5j2vsg9yLW4zWicEGyJIoYY+VqKNxk5C8fWiPNI
aQeSJyiqS1Mbdi3hf5bQViNhy4jYSjwhm7OFpOyYiZPjb/Of6NKtPRFJH236YpKV5G1l+xBRoNSA
ygHZk0D1YGE+XmgMh2r2GYdX4+0C/aMN04WIPhsfoS9TsyZYx2GHhZe7j0t3jx/7qkG/QEVgVP6P
AIfCeirf4zZiZoZfoOPfD629DYV1o0zucHmFk76t6l1X7wQLH0tbO9nrlKOBxvWgcWqE9IwEl+80
79Zz7i2zXvVucUS6Du2xfu6JdC4kDoQNXGXo/zXudPk4raWKZYMYMg/OZiiiF+OM9pph2S6txcoY
SgYhUMH6Ir0YDVh7c1uLaBFEwbLH/6SHBhSE5VKGcNPa51YUJ+F6Kw/HTsJUz8Lu9xZjCmqeVY6f
X4MTZA/vYPiRg863eCRYZkNAjYVVarCabcpBYi+awLvoH/xe8yOG6mZp9cXl9BkZuLR9f0j797oq
FvTaMIl3CMKjm6i/iSZ5l8ueYDciiBxjXjcYOQgq4IA+f6QZsF34KCbsdRx5CX9YBj2uL901mXpa
f8pz5YxYg51aHRlvu77BpqK3VnYrVq4gILsXGKkW1DI3roXLER3jS9/gvKWe9xwdDPz+7Hymm8TR
KR4PdWzuI5d4gi4+6bNAQPPpaMmS4ctmYnhQxo9FDCT7s8Ifp2YQWnUEZ6chboKXaH6RmxRSwOB2
t7qBE1WB8xi0uwrgSueM2Y/poa/fQu6Dsr54zklkL2HAHZlusIRb2dWnpXGjPcSjijjkhCuuRon/
R71y3HJjLFriJ0Z0OnV7xUbw1NjYb3RVtEm6EGtAeNYvboiJAK5Fx62L3kxnR0feh8VEoxJE1YlX
vJVXklI3KM+d/JVR4af5IwP8wvyZFi+Ov/O762wQL9FdmwRAs7ubijcTvyWLqzBHHWPBXpj9eBFS
FKu/5tOgeuveQcavB5vSAH+QpX1Ai0Xvh7htCCnDBnJARblXtopmYz+ZU7UWTbkeI38VCn89TetS
YApDq6yPL1mnLWMyXgMCVhl4LFMXOxFg0AR1kjZwlMFszotHNIjzuEDpE6YfcQ6LCUqNzmvELkMw
xRwvtX9r5W8t5VnkYATf+ejBhh2WADuTQp86l4fv9+NmMJfhSModrBCMw1oIIug7hhf85eljXrtq
K7EmQqISyXQxEUvr1DiFFMmuJvdTxJ8dBAWTqhjvhMhXlvhYABJqWGDzYHD2B5VD1EGzEA15qcOn
oFFus3d7wIqewqVGwUsTbz2Xr87ZOXqPeHBk12rFLeEQNFJfEo3xG3csRr9QxJfuKfGXjbFKsdko
frkoDhOSPcYfwUO9Y+DRLZrnBs++WL+a1ltJAIs17fSSGRoB0nQqvnl2618h8wGoJz5jnN4oV4s+
3M3pQdBNYeizaxJavICfhPBNPI7+tiApMgnFwoWaqZNZb0Z3ZXXbO6dz4z41MA/CwXopwx89C7nN
tji4fRQNxCZOK4fRecnvwJCbvN5qEYysjubNI262bJqLmvd4I4urtT1qPEqfJEEPFS07rDry9Kfn
0h9QXkzkUQUaxnoDyZAwMBwtWgb5eTIeZkCmyA3In0sIwKnowoNVZxFo6HWLun8VQO5kqgra/5Zw
MCE+VK9gj/Vtpgd74xfkgptJG3AwYUH0OeGNoaIj87K8G2Xo2nNFG8+xr3IQ5EJZ2scpncXo0QOt
Ck5TG7PAajjN9skl6lLeV9nZRKmoFEJVQYDYY9F9Rg7eQk++VvD+n2244TVsT38AveA4rX/a/rsx
PRK9MjQ7Mzmn7nNRoHQrbrrD1H9aNfNC//O76d5XqAGGGspanOwcS5Dk/IX0kleJP4VmVZxgsO0Z
ips4ugxxsWICm6f7JHiDjO9xn8ECHjVII5gkffMNFFr+x8z5yzf4gscGlYHD5AyxmIVoycNQrGLj
pmeQEBDGt9dNIgb3YbR3pl/ffPBfcNkfH/yX/05nj3DxqgAdZv5M1EyuQSPYej1aj5FHXqyRRSfg
vPRo6RL2zGgGS7PfDFAjEVYOqfYdVf0vWoH6PpigCWZ3yjPmy6sguVxz+ygvThoFMJk2sLCOeZns
GIvyNkAMoatldYKB1o/Zb9de8/YtjPt3igvfgQkwnwWtQbHmeVn/g1pqBuwiNFHa0Qj0Rcsfukbe
TvSz18NlCGmorrR1K24xGyWZ++C6+4mgBbUlq3VhwxF+Te3XmTvNDs+RQTGFoi5UtkU5xogmrlmk
veH3yw0dfwP7GP9aRnxjBpAA0PzxBfxsA8Qr0yhgZJjnyY+XvtEd4F3ZkskkCiLiu2icI7lUdNZs
8r5bxX+x1Xhw+BuoBEI4d38Zx1pZVdhe0ZUnps01+GMlqC+Q2/pOxwE3X7X8jUKFnMLnyHj2JHZf
2Vs4WWczuARYyWfLAZsKut5v1vi/vhZuKPA2dbSWsI7/fJ9JGEyVEcNTAYXWZLlpXWutSEFeYeE0
e+2HcGNz38YPXd0slZ82wjwfyCklsTm78wfzRu+v33ynvwA6nhLwlwtpBbYANJo/v1NRDFGjMcBS
b6qG8QxWXCrKJsIq7vahOAZ0YPX/A2vrb9tQPhmHK0jYgBnK2fbPTw5jOxx6y85OCi+YERVkXD9y
+IzVhbBxSZzX7eqVJSrHzZRFP6C2//dv/21U8OWw82CqST4cA1Hd/bq/kmgUrpOiUCQVdTKXbe5v
iiFbJT0CeztZRwOTu7HcxK7C0Tc9GfdyehQMPjI1xJL6TcQzcuaN7n+G5VZnVJMw7nCYdNXyzRoe
dTRp1UtlrWaXUUZs3TT+uZsfJ0/DB3xEuInWXfMXUy+XZevsGvg1whi2KX/ZDc+lR/kJuUVAX/Ev
HkYQQHRGik8ofS5e+LRyEvCp1q3D6A23cjxqoXVfZPWqzt4r5xvI1FDv48+nBXtDx9XHseHwm19X
Shg4deZlcXZC8+LVZ1KJ8NHQGHLVF4YCEirqNMLspTnok32PIykXWO2N30Sg/PNbkHyiQ3LCc/Zr
uoGbhLbsIq096tVnx4POyh++/c3x5ch/7QqLoCJLF1L5yXzZFcHYRoNu1OWp9I5qWDgQRIU3+CJl
GOki5BB2jrKk3kR1tDZK+asM3ktEXp4cl13j3dPIbSywNABcvM9qrF6vYDGisHeBS1ZzySg2O81u
uJbtPqEGy/v6PugbYinFD8OCog2kYVH31TjNTk11i7MNA1sY2bK5g3z+XvoEijTaanDxIVWTbYZt
LpENSq+S569NhEPe2D5YOE/ps3s3l8RnEDJITbdmoHCoEVpGfriOQlaNBe/EepXexhAaQQ3n3A5h
9KmZadQwD4iZdGPs5rbjwk21TaNF24hFF4F8aaaBj4JY8SMA3WQzYiSLVy5pKeW49mGtapcWQZRi
uKiDl+Z77fjT1tLT60AMhz/2BzXaZ/QCETp5VD+aOWtnASxXz3oMdJGQNGZC4oPPNg7VcyqgjJfZ
eAx6CDSWe4FeKvMe94ngOJsYOoZUmhX9FvdMNNfo0P2dETv7GDCiYJTWDxmRG7H6lYq2aHhIagJY
zEdhga2NR0f7zDFLVO035VZkXRyixsw5XxFa/oAsI2Rape7dyKseJchxyO+hJ5rcVTNdOgzVaUGw
YYF5K668YL8GA9X2RQ033TyPhbVukbSN9iZGFYa5xSIOSUUH5Aw07H4Kk+17nhpMKHxazMS8+pG7
jTRshhI2/GSMP70QPox0+MqztXdSPP9yfRVm08KNxc4gli1mhqDyKWY8RTxgguzs15+dP9+7E9M+
XWFF45I4np1TQKWGOJ6mw7ohd2MGOzKYjSmiq3yxdDSLGYbHI1Q1TkfdJ5V9/BH7wyMaEUbFzxJz
+8Svb1PQfvXf1WMzmFpLH1mPs0mDNzHldxIbNlEt8667JHRVs4NZUnhuhU6fVK/rYt6Lhn8zTmSi
O+jCXzXGR73vO/s9zfnJIbifpR0i1qYwz54gpqtYUgHWQweHDLhsGs4CbWqHGg7/c49JWkp4F2Lp
Aj+cmeePR/h41uBwDPWbUfaHRCwy0PzsXHlPokBOzdTelvGmtZynOdyVTOJ7OJp+bhPeaPJkgCkj
Z99UkghP+8geblpGM+w0B/ypVWp4UFYHFBbFlEtqeI8DRuEAavJTZRnsldDWxXIhsbWFY3SbmCBQ
//9u2GZk3OfSa4A2NDxtSSOW9tegjj4HxiZR9gpZWLEejeA5l286dulFbG/UPlNqJWNAiWQeOxWw
2z5nEQ4LkPLRytmolMJLHTCwhOnWfCKmm1JYuTgD9eF46MqHIFdpA2xgkAr1D1qJvqo1/XbqzzYj
3kINtJEZayXKPm2pRI1JcaeV5Trl9hmt4jgaHuK0eaXeah/PWFWD2DfguaF+a5tkwk9vqBfdqOX4
wSC/fUdSSpDlewumGFpYFoEChpyEtf2YxOsuwIe2d0sc29UUmGFl8sPh68VWedOO8c8GsUhG/Qo3
KKzxxiJxvkG5DJjt5SUeXwAk7SbSjVMUkTE6WruQ0Vdg9thYTDwqe9kU5xSWWwxVTXEjGhvKXH9t
3I9u/DSmzcj4W/FpBvOVbIobIkcWc7dqLW3tamI1ea9KZgEpdWk0l3yEIwJaC/Y8wS/RQY+nkKh3
1MtMkW10iNDqYSyl6FRIQ11K8pPsnSXT7agVyxDk2kUrWrv3enyZBuPFqz/Bo/yS7pcNWxX9w4hn
WotpscAVCuG2hfGTC33FrVf6iF1kvmlaTMZqh/YHfMz+2cpJcTgA/h885SYGKqt4f5WXHSa0LhL+
vVWmj2kUHxAVeBKb69xbWdgV5rZxqzfvCguNmm6pmxcN5Y8ikCtemw37T9FBy3xaiVAZxmJmzfQA
4gweLzaZXVX3FjT2vgeD1s3uwN7vwMhyY0WlH3BOuBBKs+QzQLzjJGiMUEgxJKj96jwU4BrgUBy7
sFJm41ZLev7HsND1h86Lllnl33f5gOINCn1vrpRUrhIXK+VFAX9SpuPzuR9Qdg8TFHrpMxIylGUu
QUScVcG70K8B96fiDqt7U+1YP/4hvIc0cW452NUEqKxUN4u4EAqsjaeW59irjJO3DsuzjKedikYg
3aZnIpE4nxNhicaILcKz4SdLDQ/5fDhLfqHNKoWCS8YLoIo3YEBPdrU7roMZJRilWwIJ5PfjZSdg
GWFacE6gacXVzpvNU84hLAo0+HiDy2zG0xL4QL+wYhvM1dgyEpqeVWC34dsrGL+Lrko2afJp5EQD
sBbVk1GfjjsG4DKjY4HZQ+svrFa7TXDi5v8ukMCqg87DTDhvOOutfs0wZOOGvMrGeqinC+4fYYSE
C6zGAxaFXMm5Js1mKTqmZvz9EULMMSU22QVTTJml5h96VD+pvww6OnU0ofWIC5xyh6831bD0oaNW
uraxofMi2kddPZMptWrwHILS4IbeWgeOyWGT1on1joHIaR53iTR2Wopfrckj1O7mgSucZavhl5Uw
V/I44LB52GBsfhM6HCjapphAsAfJ/N9cBWC/XZstUfmt9GoTVzbCOE5FL2DNfXpO+IsxafEzLrC6
+O9G4p/trkVup3RwwlUZgV9amTC27Nlsg1OeMXmlONFjDIo6Bm2TGhPhhWXW25ggerz3A6u/qarw
m7L4X60lKYy2h7mPZcD8//MblAWYaWbM+UnRRKv5jYLMtt9oa9VhTg/lFN98oPGvAQmNANJ56Uny
5b785qRuGf5yt52GjPsOlWsFAynA0wsiiLqrRINrTQrIVx17qj21Eifw2W+1dfY/vwj5Isxq8G0i
IOXPn25Pk1WZSN+OMfiWnPMH1+wPevPgd5+cbrUM7jRU23oIJSlfk6GFTdkjwdhrXUyrsMWrAS3t
YDxqo4bAIVs6tGluK5cUe0y9AC2te0cA4uGVRHhxhFVFqjPbhB5okAyQREy7lx4lovksxZFQsaU+
5qQjgKDrHH+Qt2OcTL1xFw7nUfwq67cSIx7P+oX957bCss1Ma3BMY5cX36zK38kXfzZsJoJeAUWQ
Lpv5+Zdxg+XN41Sn83xs2Dh1xeC4BzUKx2xdjxu8wFtOrEr6C3+ASD2GhLMFWxeWS0oF64+7EV/x
XER4bqwjO93lPW4zVrUtoyhF3gLdRF3gQ7QZVb6Ma28FE6XKYFCmU7LmRbh0+HclAnvDskSBSdj8
wxy+/x/Ozmu3bW1bw09EgL3cSlRvllts3xBOYrP3zqc/3/TewI6UwAIOsLCwFmJH1CQ55xj/+Eta
39fKaVR/5FE1f5Qw+EkSmobgvoCM4WT+Ou4goBQUwRYmaCxfjbEL1gdOdwqwkTUMH9DoI2JcVaJg
NwmtkbRHZgCbkBywtN6VfbNJgkfWZBsEldvaoNZQWoIJV+GcE1tvmCzQdZQGNJK5E0i/Q0ObRW1+
9HIfxXORLvBTmUufpjzOpTaZW9NLjHK2j07g/LBWUbl6e0jUW8xinnRfXXt+fIIgiiD2ZuAFT+71
DYSejOpSIWgcnfrlkx3VTheX8LCOkFBEFSv4a6JjorcCn+m8kNylNw718NbL/S8w1lRlXmpYpkQS
a5cfLJdJ32YkcAr8TKAzNpEyWu2dxPxAVGga1fn3W+jfJt2gQSYhWzT2GJUx0rz8yCALHS2UC/+Y
0wbD31kNOm9znC+jzP5VsL0k+ie9K3OHDz/QNjEGmX5CvjYxydWPJDlAhiHLfIXlgxuPP2xe89Ck
pm5v+VR/KVX+uik2eTbIajBS+wKV/gBl46C34sIYrXOwAZk2mfs38/zJmlzt5/jhBRtOW71DFnHw
Xin6y0OTr3NrYQz7lBH3M+gI/BPVgr91LvELLJ6ExVj0e2QKvQi2KhPln9Kjos3KW+ijpvzl/iqW
2HbIjTWYMaBVu1xiLanisdKl9KiW5cmAfqdT7EvtNpW1ZduGOxlLoiKXF4rPWGtwVpX9NDLuLaVF
UEb4QvBm8CwEVf/YQPrJqTmF9njUhlVovNVsJMLRC8OllTDFk1FljGRl+vmwqBBb2zEG8JIQK1Aa
/mi1fIVZ8ALPtacoW4kGWDhC1WGEAhKd3Crt9W1adqvYVJ7LeFGyHNJU4/aWAW491dTHoimT05KD
JZxj6nQWIGpfPddO78pheIbVFyCypGRXht4VvLDKxtnCp4MTdGigzclmXo6RXwBegO9af0Y0eqrs
ataCplCs2kjpS0teQ7ps2B3tqliaeriGqygqWhW+TI5IIC0QKFQ/EGJgIP1OthqI3lnQjesEaDCG
90AXVCBxN/lJyKchwtySHEkziu98T94pHnrdMdY2jSGOUGnWD+ugGe8U2mGx5Ai3PN10lURfTsxw
NSZYAzVvJ6W7wASmnF4KT956ar2XKLEqkjwTrwHhQQ8NMUd80ljaePS9DRi92ZPMuu0FIsMpPRSe
OyRnsDxxx3XMVcwueBRDJdRH2KmsBFU8pONSGnXTO9VSgogt6mvml0W1Qd5bqJwYUbZ2oOZI+kHV
gnnA/UbOvSosSDXQmJruiUWoEEhTtXvgY+JyYuLTiHDB/SUz2O1Rgg0fUQH70xXMcyAHLmv8ZTbc
/g8p0ddI9GikrCFnORZ92FPfta5SpRt1QDEffxTcpqbJcfHQZj4r5Ezaq59LCzjaiwjrvyBlCpJo
+l0d+C7EAVm1VqKpEk3dkOP8gbuGmIUOzJbhRjRG9eA5jRsUZDQCuXSmviMBYZ6mLBaW0hqKgvFk
wU1B2vjm+TQrPDK55m2GPnuVrIjSl0wSYpFE8U+mU5EZmIXSXpovRRxR/4FjhXH4zteLJLoP6OSB
/KaYA1f05jAhKSi0GXKXUNu6BjwMa7vgSRWGqYS3jM3gihp4kpWd6DqEH0Jeq5vQ7jcM4Vd038IJ
QKUFV9ItiusGLxzRDolzTC1oFWPZxRXxHINmBkVwsJVFHj+Sd0oCVQUaJKro0iPAiyWUpIb4YOiw
+FFJHvc0hvHGfFiG7i1EMgMGebmBqWSYI5HBLrZ8KnAF8rvBNZQEz9V21xntVws7rq0xPmS/7HD9
/eHxz/rbIivQkVVmPhwglzsbwfKQ07uRnQ1kz6qWDb3TgIddjtDzgJ6oyNOV6JNzwMGb+rB/HZYW
VsgYTXNUAo1ffnidcZBCHeekTI+lcuBwZkDIpkbVzdl845v+q9i1LKoXYeRuqab48z9On7rr/Aly
IujxtIzDQ1Zu05jkhp0c7n3p4MtLDCw7/BGUnWTs9fTWQv9jCKCiSsPzmbmepjnXx3QryYDJzZAe
6wY2Suir2Iwg9ZA4a5WOoI8o/iHjt561+RoLE5dpaZ28C2IUMPvJTHiyc3Yp/U1IjOhRxO8a4JEx
eKRq5jPD+Jho+Xtq0R8MyZBb1GzCBJqglBQCN6YTsyTNFh1/fWi4g3aQUlD5FCS37XZe5biWnS5U
OTilEu02fNs6rTaFI7/TCoLqoPgFVJQUIMfAWhWyACPnsW7dxSGADlWGMskvorfG3iHBeVYDVYBo
2uBzK0RGWVYcBzKCEEfZxIzZWHFAhPQCDhgAribZLDBraNAMGfx1AB1gQ8sMQj94sNCWaWxHadW4
6ICbvAKQfS4Tpo3a2m6XEYI37bnKE5fCeFZL+RPHiVNoKzWfTkTO4kwTzvEqgoFhKBBGoW6nmFk3
UQwlxNnInXPSoXIrSY6LsEVc3d5Qgt2Np0+MPa5rHyaXUGzIRxepe5dPn2cnXm7ViXcYy+cSnMoe
vcOE6atWsJjQ3NtRYktuNiXnnAmZXt2r+L8GTKAJXzP1p15ZfH9Ff3t/k9dsUaJiLMV7T+97eUW+
02U2bODmMKXSWs/RluIehZuPb/IaKBBuPmIC38i3mkZECQ6YwrBAQmkijY/93wm4XQEvTUk3PiWu
THs+hVxtkWGh0S19SlHZPBPbu+r/X+UYL7GsINfnO6D0vLz0wcMklK49OwpMMuNkhP4/gdgNMMwb
CqE2SO5S/HpUEFlrKfQhUyXhllXcS5a+0MphaTIsHjxr1UxLP/cXhd9tqWhGKi0h3eU/DQTHlCMh
Pyf2evDroWM7rxYKgwPHesezZNXRsXOIOF722FgRRxNZ3MgRLPILv/Qycc9n+DuPKynBZnB/XxjS
+2TjbmrpODUdRCVE1Me2UfG9lI2TbHYH03jl5VQ2pl0fE5RQQsLD0fXlhgX7r0b+i9qbYqnG4owD
OMKon3kwqe2eK7Qima2cyUH6VZDiqAGYdBphzww+lBw2XoEVboQkDPVOGmyZwuUKEaEkr8oyFu1W
igYai5ZC3QAvPXaO+So0j2EIFxmX1Bytj0Q8b27CYwnnunA80GD1MeiGjdeIvsrGoNFOt2YRrakK
mQCK9RHlpiGNxObmPwrWIEq7JQrNl1aO32PHWKbxRk6BfKOlMH1SIO7EnI5mzwatM6u0tzgOlKV4
BvkTz9vQC2H9nqyETowKbNKsFbMKCpZnUeL1tM5BdD8Sk1zi0xlOTw73b8J4JEciVuNaVNFsKG8J
Y3OiVjZIQ0T5pw/qPguzRaKRa8CTg5IG1k4yUT9Sz1tieFmZz7rjrZGgNDYcNDxuHE7zOBhXzn3V
jssmxUx4KLdi/kONiNo16cxVoKmPdheh4is2bOggHLlG+DHirBaycwtZ3GSsxXDDhvMh9vYh+VTg
xvcscei166JhhvpSYZSqwq8Y8TuEuEOl34bVU9KwOdQ9w3S+lmWTUnYuaDlkX7yTsLWXoojiELfk
DknRaSimvYAzLQqnMGYB+yc1OMLBbO893SCzUhThy8lSnvFcVEm0LDxpKzss/yhtqyEWAjdfDhC5
NbuY4WdkSyvcLmUU+evUO4tpjlSV71KIE4K+KM0YEwx7xTgUb1ymfUJRrSGb9JQnsaV7fnlukfLM
4LWsbKQozqlNgm1gaXeCudESDwrv05lQufZnmebUUDZWaq6D7QB6S+mqB9aD3klctydq8jLlXMBj
OzLQhyjOKzQVHNgS1fk9Ne3PPCvWWTqemil+apzwRP04tI3b+irxlkN3EjM0b9LnvR8svKhcJmLq
we4iij/gA41UQ/PNxthSNPHf78T/wgPZzihKSBeheNSvrC60GB1EglyTxLcnKnggQGrHJ9Bqj/Gc
/gFSwb/x4k/LryFPQSd84wpE//q/0wkTVrwFAbsM0EgVjwn5qhDr1SaXpdFI963ylgJaS+U2YsSB
GFpsFR1VRcnYSK5BeTDblO1FTw+OksuMbwWtXJVJ/7kUyEfE7WDFouvX4GhXV1JlxnWyZ38MMdBn
uYVkog2PBRXzcvI3wcxeev4Rh+V8jRmp+/1aXMLB//18CysY6MaODJBzebbkcjlUZkmKBP2yUJXV
b/TUZXXA+UzgRdYNwsRlXfD1cZibYetho1NXcX+6/LisjQMnyWqYttkCAhH6qNFraCMOo+ff+GZX
z9nXZ/GU4eahKTpUKvPqLnt9Z6t5KEsHi7euJxKX8+ItRZQt441pkKw6pWv2zO2UsLV1r16UzizS
LzXO9O/X+Ku2uHredE5uRYOwSU1+nX0ny1ocp1Oh7ina+t7eKdCn0FgsULN7I8ClBWaSb7xOucd/
5CCNDWxuigoCwnIpmVdSvsMIAdoy0sA2JmQhflADMuBssomZoASwnm9csCjPri+YMYVAhBlmYYNy
eZvs1Nac1HSEghTt2+AvGGzOVZxyNM9C6dIuTVzB6W9hOds9sqzmJQEQZyg+ysduNWLIrMfGvCpH
Oj2oTsahLW9GYP79ErN/MEHBIlRWDZ6py2vUrWJEnIJ8JK96ZsloySx40+HC9x990o5b/JWqU+W8
5dWRfJWZRiyipu3TtIJSw7npvGQEfgs1ifRLKXAjARSgnk7M7TgdK6KfPvvyJYTNbQYA1oDI6V7D
Ym+Y9lAoNIUGXCd6+97Rz2P12owihDLbSyiWkkiciTfemysbCvEw87Lg8IB1FMWr41y9p0alpGZt
OVyEdwD/DjlYukpz0bKDub4x9ZfazwT/uTB6s6thaYC/qeQHBwSTJbg/KB06OO1Q21A2glU83H//
wPxjGwMshAcDO9Agwt0UD9Qf3WZnWjnOkJnPuBeR9y9fXqXksUgzMlPyvYFdUPwmdytOxbhYgyCY
xq129x9PAxdAIiceGMDQ1wh42AaZl8oZzW37HrTVNoyrlV/APUEkJhguRf4D2uwezAazEwO1ZUU8
jw9fScY34MZi/L2n8vl0Pw5EQexitStQXElqT+1UjINDJLyiwHagBbQeTWn22ZB+JPwswwh7Sgm8
4Ydl5AfhC4qbElwDLbFPI65k4ob5unpj0qNYos25fLPpxW2Gf+AP2Kx8Wbb9caPquNKVwO+SvQlk
2GWgs3hIx0p2AhCJvGxpgAl6HICthPkTg6CoezSRK3jVw6S+kOcS1cGMiurO0beoeVBd4l6HJ7lm
7SVjTgUc6vkqSO/TaJzXwsNaPWvawPkJUxb2iuO/tfg1iNFEQk1PX68QPxS88GN9ac5xWFiPxrYJ
36EI+GRZQTHtth2SVYWoCOCy40i8pPHet+1cWBrowWvqEViLwKLJMQxWZ400M0lBTwMccoODYkno
r/hUBSfMwqV0xx8GpRb2XSbJ6N74CW921KHfwWhqqnBlR+T4KS8MNWiuO7cv7gzUp1kx3lnSztef
paJGxwFZQ5+PSeWBxcVb4iXAb5mBQzRr1q2m0zo42bzaqRgxtll8h2fKJgAz7Zg0Itqw0IRSF0PK
bmlG8jM/n8HsyAas6GTjTkPoOzlkB5BkYdUqQC2GW9OiLux1DzHH9N4Sr4JHwxhptFac35gkYRxB
rkRZk6/R7Hx2gVx+4/hbVc25g5PTBvJRQ5faI9RAa7Ux9Y8pgksig7MptWvwtuazB888RRHTb3wN
NQJZj0qL/nyE+hQxrQXTg6sZe0gLcXzgGcYeDeamDRStp484HkbAeJgZ68mbFWkuDZHtSPdZU0CA
33//emmX04mvrZATSZikkRnJ6X618Zdhaha9Y/B6lc9O9ib0osmjPZ3qgtyu52zcxfIghCtfTiLU
dCGJDkJpWqS5W9IUZQDNG8FVkg0dBaCq7ELnqSiTnRQXW3YwLzjBp5+pkHI0yCnfX/0VmVlcPegf
0yCF7B2DQfTVRh5kMnbQURTui/Ce51+8BqmHO1AGN4/m60nY2tInd/meXVoGwP3+8/8uwHRVvPmW
qHsN5COXG7XT92UaW+yTvHJQG+HmyirBEHhO3BoN/uPI0lU8naiwRegpKpXLjwoKi6pGHmJR69F2
5qJbJ0qD4wrBOz0rT2c7ouLsSNc9wxAO46cRmTUAYSu9akwHvIo8WcAscTe+X4WrcIOvu8Aezb0F
DjKAVK7ugjY1wNlTlu0b4DR8F5ZdpiACHQmA+NR66hxUI07/BOkqD4tbHy7W+HIPhi7MGcVRCRgM
PHa5MNE4UiQ2SrT3smcE31BZVfWQ5wycZGyu3oP6iJpjnj52BNXZ++wgHAyJLVp+vwaXaPTXEgj+
B765xG9ivHV1FVU5RPXYjsHe8u/ZcSEYQObtoGjI5uYmHA3M9veX5sihx7BNUDhanssvbRVJDb0+
y46tj71AYs+nMWLkdUCSnZgfWqe9pMKUBuB3CJUD9fKqN6MtcvFK+9AtV1hGmB5FT1kzo/tpFh9q
QICbEi/kEncLpiDV0G86GNhVdcgaB1vLtzJX1gFiMKk6CzsnOLEAu1urUAAUZtn0ORa0udAmO+0n
fpcb3yFulFC1wfopjfZeSglzbVL/EAHRlMZLCdeoi+8DqZ83+t43X7FUUNhpg3s1Jr7J5Z8eBVwL
UYyg610l7KHemwm1uHmflKcs3hf8aoY0gOzOCvOKjzHFleCs0gXkw7pGstylRKDSDzX9M0SUepkq
zwN7NMp3wngmtOPerCGCFD+/ivRu/H8lCCT6Axt1nqzKENu9TyNf6x3Wl6RMzIC/5XEDzG2C/eSL
plqNb1VEhoArd6epvWM5QQC1wE1ORAfGpP6yLMEqdBYAXMb4EJibjFl0YqwtCFkSem+gvP4saNgZ
AlARi2V4zkPe6aCSWMe1EpFc5xqdpN/py8E3znKaz177xJirETlGQOMg3ao9rLs+3oYVXB+j/klN
IPz8cTfGi2Aw050K5CIDeeCqYkG/UO7AYdSYv5SBTFL+VMx0KQfY1+XQbprEjRsd5BM0XFchoSc7
9F92Ni8kt+30l9r/QKO9tY1h7YGfTf7ZEPZtqu7WSfLg4+DOFcvmtFbIEhqLyBUDSgdYSrFRXhDq
PnZ7w5hwX5QJV0TtlsH5NENmvBhh1Xn1uzbvZR1lYqr/lgXFRClgHowhI+UMg+d+IZJ4fOt320co
sHEBKLLlAOUrVCOCpsP58EwWkBUO6Ng1yP04mXfYShNex/B3GBBJdivhPmNJOEa8WcXTWDKCjdbc
So8mB/QEeK7OljG5icbLneMlOB48VfImrA/BFC8SqZh5pEb0OMBXh1DJmHT4v0asdvoMk4pBItUs
eUvap6kxXUfq1nU0Mi4dNtRDeMgR5e3dpX0/Fx8+4PsebkXBJ1AtisgNFLYm+tCscFN62BckT0kC
RRgOlBNVS2d8kexnq4PSD92nGw/M+7Jc2eaeiCc6h4iFUrjGwVbMDyNNQhPyUduHTBYRgPgz3xXe
W6Ps7F0RPHTNSUItA0aJynQkd5fBMN+sZnLcOnAvw+CjyiI38CE7h4y9CZDMLAGXf45G957YyqOe
NTSI9hJPF6iODlrZZFUM9U81Le8mI1h3ir6Ty/69C9OFjh3BEIGE8teY8bkz7qyyuFGIf4FcV2cA
2yFXKmMxJSMcudwOzSEN+jREkDvqOyl9bb27IjuZ5XOsrBpKVt1+ILxByx/HaS1PiwY65yov3n28
xZrjAJU2v+v7B8N8zK1nFYWE9aOu3uP+IfZXQUtiTs7oWLkz5I1vLPYxMdY1k+aHkTaxOcXxjeb0
q9W+/jKaqQkVJEeKrF0NKEYnjTNVwodAdh76smGgsKmjO9N68eR1ACZfnrNwUQoJ23tAT6Mm68Lb
VPZhrJ5zo5inxs5RXb36je142m5Uf1F6B+F9PKmPrMwpbFAJgUVhP7KQ60cj3jS8MaqDc9WzVzzW
/bJSYXXMJX9bQ1E2HReMnPGNbD1+f2ReGVp/nZk2g2NOTAtCo3MdTtL4VRLFdmUdvXSnKXe4IpAF
47mTvSzlXU5aNI6F2eo1CTaCw2EvyuZoqpsbFyEO5svVRmSKWNIxKeFUJIKXj05b6cHkgBsdvOJZ
r58rDFhtEnEKNoFhl7aPwa7ABXn0I7dSasLlfjeEBn5/DbpoYS+uAcQF+JQBIbHFlFDitP+jjbTG
1CuSQK0P+NZuAvY/yfxFUx82DBNDWO7ppnWklQDdfP/MMGMsnblDCO0hmR7ifh9OLW6J/iJIZdId
CFXJFPawven/bpm3yUgTcMqMcDxpYzS7kbTGNWIlI903IKSEjeeBsgTzPpY5GV9jkqc1iNKd/BKo
CAMHQjXGW03HX+WL+MKQJAWCx2raVwVjklhGMcL0wx9qbeJ96TBuJVnMLZ85nsfncdENaOtWDm4y
a5rEsV0M+suKqw3ShQVz3do16goio2fP1LX6QzCqd7t+rd9/f2O+tJCXNwbaFm0/b6FliCymyxuT
xSNAo2Qmx0yHVRvZa+HyaZBDGQktFlgEnbUKzykXAlcmFF6bu62uzMzmi28TGfGrhBeGld2lwEaB
/yR+p5OR8Xe44GmuIHaN5VMIATyF087pWSiHCjM9Deo5d0fMaiySJIcpf277+F4oRwTbZ5CjjaCg
JFDXYbDkMg4GR1kpcVpHbNQC0Bq/ppLIWSYbUAXqmgdJOUQgN1qI3Z+gDnXDo6AeZXjgQy5wQz92
TWJITWQuzRjfIDDofzVKKopgdjQVXTXsiS90+Y8nXO2xHWm8dNg7LfXCPisK6F7qoUdn1DCC9X0i
DiVvVtgfBMP3JHqBPhQBlC1SBNQehpn3JiZ3jJfBlJ2pn0GwqmRvzYGFkglspxGGW4t8wrYX0wDm
MVX3ASTCsWxPnF89kRU8VPED1pdotAHYXC3XNgGxcRECGjmIYHDP0Ic6uuR+/xBdbXNk7hD+qjAh
gaZu06p8MRv/+O66jokq1pTJUcxyBf0N66S6UBZiXif8JmmTfayZGBpKylm4o4qiSgGoQI0gOcRR
pzcea7g5FxvOfy6JDUfB9UCFcHqN7zmd3yRWnPQHAzcXiHvo/wciD9W+3+dtv9dDQvVGMgTjYW1Y
5dzohmU3Huu8hsSU5NsM1Y7Rw+Xz0oUS1yeT3Hr4UVPjTpbh8nXJlW2XcCaeY9O+Q6C2LE1znxvD
xhscrKVDg9itZzGHdsL0R+SdcdWeteELCM1GJzJnknQkjFhgAyulXutSWcIBqe5UAmnz2nb1qFk3
ILcizq0i1zfA4pBksrZcVlp0H6ItKkF1bQnFU0vD0mG34j11S6Egads9nkW62qN7WZOGPY+kCtyX
sAS8aPoCQ/A0n/utxsCdZFcPkpj/UsVg3jyLNnaV9jZVMwhGgMXE/QTBS6v+6nMoefUxsM8e0zeR
TyV3mdtZBFbLjykEfL3DLrCPUXcYK6ewXUUnByVAfZLuMT0bc/JSU2Vm5y9JTvYtQUxWqG4NTCCk
rEL7Wsw7kQmN+6K56mB4hK7KN4fegcszmkc8xhbxT93X3MTHyNz+TW4vyseAwaur0IXGGQ6A8AZC
0K2J3qf2PkSNnUBdxElpgH2aNKT4QlZLu95Nkx3oj4UnFyRPE2Uj0SjzyvQXEu1YNzyl8t5JCIaO
S17MfNEa26rTd2PxEkNSZhq1HMaFr/V4/jhLtX6Jrd+RM+yQgiLzRmPW2SsSd7twbTT3xSKue3dq
mlUd6bzY5CRN3bxh8+ziAJ0QshrJcj3qZh6zFGZftdPqvdM0mJP89Bt8dGWaTw9YA0/zhHj1Kvvl
h6+F2s0nuVxHWL+l+U6h+I91GxNpoUR9C8SWiwUXlKIKYHDE3gGaz1JteedqYjl/VCShl9VxSNKl
Wj77aHZp3rr4lVJ8TsG71CMDvWVPW6ouAqJ3886DpP2QuXJvLSToipMIfnVQ7fFDQxu6o2YdyvQt
JeuIcBpY4/CzGrLBy8CF3ThjdAZreC8nGR5/5C1BNsBQf94DUySWsw7FEW69J+ObagVuzAle6/sE
kpV9kHc+NmWa9YPoFzJvfpgV3e2iRRdgxMiIQuSeBtHKG8kWVrd3JTc9t1A/oMdT1fmU7zN8XWpk
st9veNplSSV2F1AxAQMpJNEA2V+d7vCzQsfKIv+YEAujFXhNwS7uZ7niryT1ZKePOS2lz/9FgSOC
WGamHPGqIL3Sl+n0AFSN1m9fJRt9Ag9vXpATGuw45XQKMnuTKqEbfNShQfkybLV4JSwN5ezTie5G
+Vawzt9m4OK7MMvAVQCM1Pgid/+xeU8eeahN70iHIQ8WKgltznhMx7NU35m9NzerAIe9Q2O1s1B5
1iOcNBmdyVq0lPLnviOm/M5J0R4iBM/ZPb5f56uR7H/WGVsL2eQtNtFAXVUnqWR7ajVUmChgOIrx
mbnCRADHJbafg6GdPETrfrBh/MwkpGmeSv3t+wuwLk/1rwvQMNQgJ4oRCC4WV52KasOBzr3EOpjM
WKSGzZMw34rk2Th2VjqCvNDnmspupnVqO88eGTYtsulZS8xFFryVKk9nSE5j9aiqNLWldh8GrTs4
xlbG+MX0YCvBFzzKEUaxvyfrQWIPKAmQsEvhQ7NtJuIM7MpN0L1IIOwIQJWYmDTgAz/cTMqbN/7U
1OcSBD+Kn4cGmztxGhhsjuhcipI5ke5m/kYrdtA7F7z3yw5G0TDI80y25gMD0K5o1mRKGv0T3m0r
DwVRghFz0OOlS1buK9yCWWs/QgLPPHAfBY1TeV9K2HzdqpgvB3JipU0qZZJuDRPbDhKeLgtRuY1q
n5BjkyFMsapLdSunv5yQV+f7O2pcwpj//RwHTp/CR/ISX726eiRrWHBq4zmxV942uwMkmvyVtTZO
QXw/aItwOGv+KlYPprnEkY45W7+G4AXNflpZDiL0BdZBAoM2cBffGfU+KXZts7ZsF7K0OS0BNlQX
FM+x5s10Ig6s+fBOKCE9Z4bupPCXpTonVl4vF0679pGdTnf9OrVpv3HPmelMSoqFdaMF/Pd31k0U
MFRqAAiXawv+YsYJ/SE39t2buDASccsV0yOXqKgsXny/xP8oBxlRgVRQdbFJAlpffVxuJwkuEQbp
sSu80ucDbuqlJSJz3lVt2RgfhYzBNaLzxr4X5hIiwgtl88DThUR2q6Lv+/6K/vH9DVNVTUJ5xRN2
zacg+cwP7UKmUOBohDUjZE7ihmXY4m2VurmBlPMs/VV9mqDW2N5wNAjQ5gq8btvAU3AotA8YTy0F
FTmHfYdYAdBB/F+FLYwdD2dE4Zsc91iRLi0ingNBiy9JK4Ep5zzpcsozaay6SWH5MP4eOcyxbhd/
jC5G97Et67eFUc7QMhGWwLzEaM+OVtOGlQuRZ2JxDk711skfFeegFuHaZ1Kk15+xmq7U5pia8lEO
c1fMTBpi7I1Djg5D56alT5L1BjcQ9YuhPIOH41+j0tgpkr3A4xkUTYbkgEgYe/uQ5jEfC6R8oHz5
W+SgBERgF/AqFfkqUTAUCYl3xIJHHQtsSCOCh70FXuodg7geMBDt6kwuho2ahqeQ+swaIBjanzpS
sDZ23pXeOyujuUz6DztbZtppQCKoDRFbf7oK7XarZwR/QOOc4JrAGwTh7MdqXVFEGXa7MMfigXNv
0+Sda1QhkL5ab0kSX2sWF8QRO4VuTnyAX5OtVhGg1p4lpVs6NpMEqBzp9PmUFrYQb2RIH4JEI0+G
Rqv8kC1qbYlfql1B6ZOk8tMOo/kU62ufX/YxoyB6mgZYOqOWzaRiL+I7mWrh5G4ss7qj1IPXaamU
7nRs06mdsIYPOm0tcUuF/UkErxW9OFYxPLX0fNxgm3QdMdqQ4Iyb/YfCin6xyYNPGWYHvhRf91wd
2xuP9D/eIHRdHIVYOmHrdA1kTakaR3YbmgfR2mPbrTMiYIpL9vwE0wes9/sX9h9FCc5RNG+QmHFy
+kt6q+RxXPhTAVkn/CFBzVdwtJkWmulahcpMYUMKNLh9Mn040guL3BMBZJ2C4HMKV8340ua/Y9rw
76/pH0UfJDSVJlfW8e+BlnW1rWl9JjPNsQ9G8ZhovzqvWzgDOcyIwyMIGt5jBQ7PMU57QLI1g/ts
Lk24zXr3apTNtE9RQzUtP4lXxTieyxxfCmMkaFRbUdVJJrYgzUOf4t4QLJAPhZhj8v428J/1G2Fu
mth//of6iEMQMp3JQFOjY/9bauhhudSqnWwe5GqfdT+8LDmM6nivSj8qdabpXKPdrT2QWRtjBA1x
66QjcdPUVYo3h2a/ZQ2Btq3pBk57auvumIbPOl2gBFt0wNHR0o0lr6+LfgWwtl5q8hsTAVIjrSA5
m768Jh8sb3+QLFk+DXp/Eqj/9zfrimD0329IgU49qDH2/0oB/aOqrew2KGO/c84wV1Yxid898r5Z
PSzf8xMMTiwqd/kO5bB/4ym5mtf/54N1Wch2xMAcd73LpyRs6lxuRt85R0CakP5dfC3Uk5Itsnd6
n+C+e9MY+9S3IJi/yyeoDbaDfgemjmB8XX5sbqdW2qZdfJR7G+OgEXOkcR3jop+xJ5EvZRfJmrtk
4aPSx/1zSv2WGcNcsPZvkjb/oQdFxoqWQ/RGvL3XpIFEtfo0gpxz1NUzJtzEt8zKN1wDBE/03mY3
rfCR+v6GG38fubZqGjo0KnpJoMyrSp1B2aSpZSCdKzd7TMcZrOR5e466o5Rv4jNzS+mYDb/qgLSL
txDdZ7RyzLPfuLrbVMunnlT1xTgn7WGuPDmgKqTFz/07Z0+WS4RAyCWHTHnycJB/iWbRoQ8fIcp5
ztJ51dqFR8Vcblry7vxbNLVb3+pqzykKXJttRryHrj63QB8W3hw8RQ52OrgOKJjd4rpSwUq4FWyn
/+uBEtRBTMos2XCuOc+W0vrmpErmwcR0V843CdtqgrGG3XDYqquy/PQakE4J3KoDrCx3jJGd6N6u
WmbHjKa7F0lIjGo3gVUvnwvsnm2fHAVc+bXkqRtOEXyZweLYV382mN7HRcws5KExH3scr/th36Yk
zABf8Z+BPrm1s5TwBdC8B3/CJg2xdnerFf6aO11vi39+56vewAsmQxs5kQ9TFywqyCUEw8TdIjV+
9drDyHjVnmjSy2fHqWFRPvQBp2/0GDhiLs5agO6YpFrak+sE07GkiADBAvMqnHc/Uma/g301NnPb
mxvaQ9nfYur8dWaqsszdMk1aKDga1LuXW4AGClVOY6sfgscscBsPWpmM5dFn6i9jXKg1BtXmgRSR
WGtXtUPE3N6r73rZjaPHQa6/XIerh+/fSnCEf5w0vI46kz5ipdiOLy/Kqwdb8zhfjkFg7EsNdA3V
MhytpZBCJb10Hiy4+x/wnggQkE+m320sgb/urSBY23W/rkdUJIp29GSKO4x7VWmjhPXrYNeYgd0z
AaVMFTgrxK1cOY+qdFQrD7kNJmihCu5ZclNwJpU6vObzWdVIm8qUzm0KL7nZhmVwFJpyDqsvabXQ
raex9DsXLz0UEGKeA+fRKFePXd0A670LRFsUkaIIFt55DlMTM6h3MdoN/UMNYbJWxxExajB9ZEW4
saEaWlDoevM1ID+WWFsnzHZj/n+Uncdy2wi7RJ8IVchhSwJgpkhla4NSRM4ZT38PNIvfolxS3ZnV
eGSRBBG+0H3aWM5KXAEa0qzen4Fpc0U1//QkPhiZvyogz80BNiLId50MaD3iScqUiRl+FMsYDMtP
pejMaZthnwY6mMjfUf6qCKGw/fTj1QSm3DzgLCdualMo11IEHqQ/p9Nr376avmmjlfSzD8nwdw2v
lLTb7r/hiiTfSeIzsgqTXpGgO8eInj39lGLSjWaU2MzmqVdVq60B8cUUqfSTs1eoZxk+x5X0U34S
vBWaqfW8OpoTlnBMIAfnXpqt50OXcBjJlrdTxXDbftVSVEIP1AINLFdGHBukGeBWQizh66pXn1JY
bDYtiaRzqiC0MpQkqgHiP17NNuqZFtbWTHpDfF+tjy40gZl5rjuDsgbnWYUFLxbx4PfjbVBAhwcg
n1XNq5DBHxf4D8tX912JHJRIEFXxjx0gr5mjhwUIrlzRVxujqoEmv/UtbzGJ9l2h7GefdyYbjimF
50/uWNEzyywRsnzMkUi9VK0agElB9kzwDClG1jqiBMmt8NFPNT7MsO398ZDI0wu3mjU9TWDsa6A6
9PCA59O1VUXdct6BRSRbesivGO4qaxWWSIpgfkbedFSSjUqmnMkWIcE6RHMhsTqfJXqIYGAQYiB6
muUXAiJ06nuQ+S8yqDwCbPR0WxUlMHcZbIEmb1VhC9nEYiovb/12KwAyYJSwqShaRp6FFf27P3zg
bVqYPCGl5pOKVHlrjeakgGRcST06mrUe/MmQR4xbb8CZ1QXYcrDIUC5RNn4wxSOBlfQqTRQw5zUn
CVb8z3ec7wM7yoC/7jcXY6TagHQ2h9gh0H9Kmtty2OrRXodqiTjr51f6nP19e1r89VLzE/SvEjOu
GPwOZsekiKBt/caPH6T0us8fR+4zJQtUswUivhcwT7fGUpDweEFcrR9LwHmYHOTomJKvLmlPxcQV
K9Msgvnyzr2Csb7nJACwVC0lceunfxKoFAg34ra0K13ZiAYYnXawhxSKQ05wm9cxVbEcLb7/+SP+
s5D7+2jqXz8iBKE6E7jsYGOTWcFiyxwhZjC7PufKUmUu0U5Ip9RfitlPiPP3I4s4n4GrQrTuxctm
QTyVWuIxC/SdxLfN/jVXwYVpkh0jTfAJX9PCHcuPSoDgHra24a+s4FQmHgOQfqNHu1C44YmdgUyK
aVtACSp3ZbrG4zEx5qYeQVHQPI2lnQ+30Lt4LIYNyjkW3pzlEaYPaycIqO5itM+xbeasa5RNN1IH
JagfQ+7ZN2wtu+yYUCMkGKLTt6q8D4aXVLKN5DGE41uy14BgBaOsoaRUrwygG+A7ggCBw1EwbyBg
bgKyHLifE6sj6jEm7dfcEyDnS+6gPvz8RV5ooP/rSqzZ+cJGFOz0pRwhnQLRrEtVPwzCk8U4biRi
qEvcviACa+LuAFxJHxdT2i2qAUdh0ThJyqoiuJ7vFWV6LcTPnO3EEqy84I+cWwsSkJxI2RrD2vJZ
KMFUHIZlVJzmuMsg/aVfnb/vy/Ph73c/Tyf+utIKSRcC7pn6wTOYtAc73bxKIZWb2vnnw/TP5o0q
ZY45p2vkcH19IW2Uh1ZNOUyRdZcqFQpKQHAY2xDPy0SgcVvVNPh8DGJ4PIXQrH6ln332RhefFdqY
ZCpIbVVuZRef1SPxLig8wzw3rh1/hAkJqamdNnuvuzNEwuCc5sU/C8trnPgbzanJMShtwvYAtjBJ
rbhM0tQtT9odj4M5VOyxqGzNFvEhs0JQkAva8i9fjvSPb4dBAtUnCguar0tGnQdSwlB01gayb618
hmSWuZWmTaBdhcy3i1EGUH1fmneTXjvsvgkeE8FVMxYk/bKOa/fn7/D7pIoqAGckSgQSuSmEv36F
qAPRV8LQPSKTJgYccHHX3f1HzJjVID+/2L9ukFhCLe5SEugjTbt4tSLQAhXOv34QMrLhTuxJJkx2
zUclNyhnEOGKv29K/jHbsDQFqTzLOoW01kv5XKMHQigBCj9k4dPU3XTAH+pp22JSYSo4wxJkeaEp
zWLIw4VU3Ggl4NnxJaQI+fnTfz/UnKJYuPTZjgpe66JdEocyHLIAiphoMgpWz2zitfoDC6xCc8w0
+f//aiyG5i0lMC/tckGUqG011AbQuWnC7hhBsnmOlZtG2gZDskyq7JcP949FES4EHRQJUwXWBtrl
p9O8UG+rPj22VYMDbHATAJbK9D6zqGbuAYbsLNpLYIgxCWGAJF0G6G3//InWhijSBeJSAd4BJmGm
UdKsMEPdayG79GLmJYdXisb+YW6cFcbMVbPUTMXxLLxoVKCvCakouakQV5fbejMuJU/YVVXOwBoa
YpI0p37S1vPgGfrRTMsqpWei5iDgALxfEu6wMsmEmlcpsK5ZQWibmTPaGcqGSfavmfTyPx4wbEnh
yc3cRhRA+sVta8iHMOmEdjqUxcnolvmHJS8souiA/9F1mVfKY7lt7zyNHM1VPndAdunkR3NckblW
vI36I5yJxbittGUOBY69ZHmI83vDWIX1i5iBQ18OiBb6DZ769A65hxqDlUUd6Eas04bnvHERG7Ns
8YJDqT/mH0MLTxBB6KIud5CliHbLVGQkyzIrbO9tMK7MYJPDHvyDlkDvD/BbUvnKT+9LZdcWrpE+
5oWLxcGnD6xOU21XNxmCBrySR9oXxbsl/XUSb6P6JKl/tNSmlm838MLy1olP2QjFeWGa8B+uVeW9
2wXeCVR2rK9T/ZRMx/ZZIuJGfcMHNkb3+WoOtv8z9jepfz3q+1qBRo13yzZk27r2T+bGqx1Uyrpk
T54d0G/OQYQHC6lLcezbnSYCPbRrz2X6BPS5Gx+DfXKbWUxjueMv0/JGCXdW5DTvg/g0iVcYInzj
qenPZnRWcphYK9YOJLti9vLvY5xjMJERNZOKRDOJAABx4hy14wT1XZyfEWZb0kZlrC0wur2Vhjnl
bilc44zS3YboZtq/K0Fb1GczP1v1cciOJH/542lAan0GQFFbL2N56zerSl2Hd9yhypRu88nLF3Cx
gS60hyjbl+khNw5SuCZLyZwe/GCHZKXt39SC4RNdrl2XjkQiEj6Xp6hbyBxCWz+gFx3IlUanSI/+
Zq1/vv/o359znOKGIYomo1YDGevXJ4tZilXMetXAbKJtAScyuYiaLRFPYVzvIPiKYW/L8l2sh1d8
VC19Fod3lmkzX5F0VV98qoFuNSLNuwF2gsm+CWUweQZSlspPEKXqErTTTBCHZTTRMz2k6LZEa1Oh
spmYm5cfIZB2ZiPUBKswRXDF3zFPUBAimrUK3NxkrWVpXXAvSunKQ0LMFP0xOrZk2o36ext2/GIW
dSTA1iQMsDfp6L2RpXFjmG6H7PnnA6Z+3zJwwEgk0WSD6oDF69cD5uszNDAljp3bpJ2y/3UGZEau
fu4/ynpx5V9Tt08porWFfh/ceFw6d6iGSiipCBnu9HadrrJ6qXOBLhj8AVC7V4dVlm7M7qa1j9F6
C7ZOknejni6aeCfwKcA0tifye5jsCr8giv7xsMOUSYlDqggix8u6YlKl3MimejpQ3Hs9JoqtEZ9Z
g7TpUmSy8/Oh+97FMsNmks+TDkccteDXIyfpQdp6SjUduGN5AoxVvnjhRJBc/hsK9F/fEUUS23r0
mwRNXBQwklDKmZ+F04GgM7vR9iN3WoYYCwUZtqQuidFZyNnm50/3rxMD8/XnsN5gaH9pTsfRGJUp
XnzU4Kqtlf1b07EX6+L0vdU010T75Wl9uig75NGJ3j8IJjsk0vnGMlzI020mcWchYJf2uSfs05eE
m2HiBm6g/56kRSkA8hdWAg5ezcDPorx5WEZmf2xg+oxfASgIKpkT/rKRNhLxmwO/LKaZ9emrCVyx
OiSOI3D0SdxCdF/W2pu1KmVoSKHk6N1H3nq/KCa+jW4lzN+sFSXgZ8b8EL3oO9Q6VdvWyoxD6x/0
igg+2Tgafg9JSVpO3mpmkcrob2TNPyTCo4woxzM+CiRuqkkBkBH00JZLpfTcnqx55oO/nI5UrJxw
X7sSVr+IZSyGRNziLi/lJp8i2aoC9ZzVjpK4qrSi5BN1O+/tmS/mLaZZkrdMQptHztA4CoH06pIa
oL/2ts2pHpyRkGtAWLWbyICXHCZ+Ro6HZ9G+z7xGxubDEhZacctPEJLDTygBSgf4uU5HFq0dT0uU
o8FpBHuzTK56fW3s4p23FT8KeMDj8n660Q18LPa0KW6im9ni3G+AM5HjiNJfWAYxsZ7wmaA5MsdC
i87Q0InP6kdJ3uw1Zw4jNEYqBFQy6NOlrZ7tbB9R4Zk3RWqOKlxb3gxkHZFvkcYnLUUmEOmmDlHx
YSdcqVjBfFbi66qw8abJxZ0+bGlypgftVU9h5cz/G7BZSZYGxWDqtNE+Jlw7tzFxTuYtRNkBKdFW
y+2qw5e2GMOTNez9gxytRmMvDqvAvJXUVZ3fzZenhfgXp520jMRF2/4RlCsomSZLiFza5d0hPsTF
XSLfZerGy64pGzx/G6WHsl/HhVuBLmcwyIxV3rGgxaRXxzvCMpXA9dpbhh3RuOevyLk75q6lbELE
wToAWcIsNo1+SGkn+/Wkr+TYad99EkShODGH0a8YoIztldmvNe0Ax7VhDzLueyYqhCfMuBInpO79
g72/NvgaTpW3k8QFObC1hkSWKmwxvFSm2y3qyMkjBwm1V26QhvBIZ5lnEM+LUObUoU19kw2UpKsK
Z6UBzZKcDrdFkoYjl8cmQb9zRieefqecGLXgJXRrmfMPaP+KOEIAAFzn/ElvonWxYSnxM2WwYrlH
KndGcOZkl6iz9GWrO2K6rKBfGWQ/2qEwvwuf9Op2ETwHmkuOa0s1610NGCfb1azq4P4xv0/JOJoB
GU5O7UNAWHIwLOSD3k5o0W9vUqTZlTMHrOu0x2vCTkdp4cVurl7H0MBv+UW8ybSEKoRaZ5M2S55t
MrPwGPit7eebDs/bI4BfUtCJh5jpuexCuO/ZlWan/r7JcJbaY4jqfUfyVzu5WxTOBIE37wjNQC9Q
RjEL0PhC4K2iiMmXubBs2M6veQl+B2kZIBA7YHz83i3w/0BY+9iWsPRJLp6N8iXkrWSbNF/rynqc
rpX+zCCrADgWvMmSEyARxoIn7XqJNm0FFg7tkBluEmKGUbJ7gAFOjJd8YLeHqFkZIaOkY6Ec48Dt
dVslK1R1BHNF86B4KCtZKCwrc22N858PxjpvwLLY4QPwBvCyxbASIB8W2yZyUOx3iPYCt+o2bXPk
ueyx1uW4K8cxJ5wZscNapO5U7IpZN6W0spbVg/JmEku5nvMw8KLNWZ+MyJdsgQ3JNRG5+FeJZMMb
7EnvYUbrr3uN+SDgSZBEdspspfDX6bgnBIAPzs4C3QQ7TcI+38CdWr5rkcCAlDt1UYRoV6QwZR3t
McBIGp1lz3r+rXhMn7mV8tfNF8Dl3cHD2S0uJAkZxXkS1nW9MwiLIEk0PlrjNlfm01ORXY6vjvi2
dNvK5YMXvm3omOHYtOK22PBWUHf9/OyWzMvFMKUc8gaS9zSTsY7+uYj/axjnpyRFGyGL4ZYnqtdz
lrX5q1xC+AONdvRH/QmHU9z5LqUdhATmH1wcx6gWFqVyFbW47lo7RIfXpq0r9rXjCdoKvc1SS5ic
v5nVlpDTZVXJEOO5WuJy10PEFMDy1QG+4YwbZskurOldKTZe1fJ1RHxTJ8126tghw78cBLcE0Ip3
lhVrKV3143PSp7Y6VgcrT1n1hc4kBYhwOWmMo9jgOZNRHvbR+4SJBqdrSuujmYDmStfjd2OTcHAH
6xUxUIp61ehnuc04yLkNKHQrwQ7s0HH5UKkLNpV9kDs6kRu5tpm1M72Cu5WVeEARZ7KVbbVDOn5Y
OJdDk3et2F5du155RSINGOryyqNZGMb0qsuQA2cLWcQEidI0JSxrKnlAEODtiT5UQ8/RQ47XI8VO
Mt35Ahme45pkRG7e6WJSzxg7x+FhCOSFivtIa2N7Jtv3w7ECypJVPNQCsk3UTl7z/JPvofUsAgwC
lmp7cuCMdmWgSQIE4lYVU25gKgkTpvhaX6w7mV2xgm+uKJ/kull2MTSGchWDntBNto4o3+uuQcOv
rgP1wTKCq0YabkszC4mFJpEZ12/F90JInThhcae1VulL7kahOBrsRUbG9SoVfZo3mI5XSn+cS4W3
nj59XPt9vp7K6JnUPp61BOvwS5tBskVdpgmia8Xm0eeRG2JdT85Zmax+Pvu/UUE5+fEToYeY0aAi
Xq+vhXkrRgH4XGE6++qjX9yX4qYRgXFt8DN5PZi9jWc40bTvTNfvnLmeLCoXZB4A2rpxUFKWJ/4M
uWUw2t5LWN+Y3i5sTnJw+/P7/CbBnd+nMgPaZvshwqCL3ZRsCAETWV07+B4tPE1X12H9CD588XYg
rlZJq/20acbrkMcLTCurLTb5hBqRlJdF3LuG/osf8luF+/mGKG7n+dAcZTIXmH/dNYYyhvqKd+qg
jOm6rUaMmCviC8sQAfvWaNGkf3QEhgalZJsjhl7NjsgwnMjHtp7iaa+zxFx0A1lwv3yj36S68xuD
REUDZCDVVT+n23+9sUmrdblU4unczQrYnemVZE9QUEtbuWfOcuxXE+cU9/V+U1lucKO+NeZDBfW9
HgjaO45v1ZopDqjsfVbSc+B9XPWv07UhOqMKxgonD+BJ9vxpdzb/+OaemjC4xqooVhtB+mPgnWQP
BQq7+CiO1n05vEnlXVkjjMVF6MbognNyVydbJQqFlVvikCWdM0cw/oSerZy0AjvNbpBuspkBsK45
m34ZcV/A6HTMc3QlogKCb27YvsH9vUKRBzR245lVQyWTKL3qr2XKRqqeReCCfEo4PhGKC5c5T7+E
bd/LJ+kum7bFHS05BOnRNprfHkPzhfZ3Q/LfuwLNrc62eDTtX8+ntLEafYqq4VCq3VYOalcV9v30
1Ku7djyIzFsDTBEqFjGfLxOV26LSq182DZet8/wWTCSM+oxY48S+uBcMTQUcMFBUrE9cSIhBlHJl
TYfQS1wZmwYExQVpQT9f2N9kbp8viq9Y1fAvcIVfXNhelsothmPtEBibAaCCSOMBVo65iYIspQqO
GG2T4Lpu9hPBuHDawUWLmz77E2iSO0oA5KMQs1hhTypi5Dr7Y2rE+SX6TjSDXYgruu8OJv2UMD1H
7R3mXN1/0iMmeznZ9JS+qb5TUDKE44cBu77uzWXD890jWw9X+x7wg7EdhGqrlOaVpkuLkcXpfCf/
5Sj869vHr4DIkPDi73Lk3Cy6rA/q/lCj9MsHlQWZRxQOGI5WfjaXknLqk8bJ6+ucrG45U9eG9ZIJ
LzmVMXixhUr6StvwKUJS0qlgxmZaprlAE3esh2aTM+hH6EOmOCJrleXRHjMM2d16eB9Hj2FIMCnD
LIhawdRQ9ddgQhhECcV13kybaXoqlWrd06qY9UFDqUKbLjcgzdPxRsYxKCMaa0VXpzr7+ah8W0bN
5wbyRw4MgxzR+lyr/3Ura+FZkDdQzDJ+O83Ay7AUQZ8W1xtLwXZ2TPtVafzq0ZpnURdXoixyCeB8
xg8HcvDrlTgRhVYOba4dwknZjNsJt/ush27lArXQ21BGi6Y4VQIaFO1cmY8/f+bPz3T56vPejVxv
Lgr+/frqvtdrZT3qymFSEfiaJEFdAyBz6vgmn55GAuoDmiUu0J0ZjmQ3UYAgO5Iybqijsq4sk04R
Dh2CiwKh0KDcbfBO+kQJlk4UP0o5mBv1xjPv4YEsIsOChLhshOEkS5BaMHxJHt7caTNPXdoa5rwP
tIBAGVxXFmhkeM+EmMk45pwivc4pXRn4LZvi2aNLpNYB4kvAo8C4vhSPLcVgxBo3mR65tFOcC4KH
HwjCXddsSHxaBsVtaGjLoTL3xWMe684YtmuvtnaFkjF3Z8k39rSJ5lNN5sSsrvvlSP/ja+Y4sw7j
AT7/8/VAZ+yrRc8TlQNoOoZRZHiClYGJ2jKYj34rX/5xfctM2LFZziNXJqFfXyyZYgMBHELMMSvc
BnVXLPMywa3UT6uEVCXO6ta/znp9pdfF2ldgBDAU+fkDf36ir6cWr88Cnk0rt3dZv1AU94YcmU2n
1IdEhB3hwwwP2kWK/RROpS8Q5IE+x+CLaeDCVn70IKDMMkcy7LRDGTOU7+5F3bpN+3IzFAp5MWS2
+m41ZTexR4oivNH0j3jGozoG7Zox8HlgHcUAI8kZVsK+/vnTXBDMeIyzNoXbxfCa9m2eYX89pFqB
uzn14vKYJW4G6m/DPEvFvLKWXfZXEuLDX7mWl+Llz5dUeevclFSLu9PXl2zSyVJDiZcUsivf2DFo
IgFSNtDSuWPtoBtLBmwzv1UG82/98rXNHxRsLnPlz7XtxddGNTfpkUHuX9auBnNdE9fzkfMw6FYy
Xd/7+KsG4N8f838vON8g/7rt9lYukbyalcc5LDJeRYDacxYtELHILiHQzJ2iFVEMv3yf/7hEAHeA
d7W4RETkF19fVW7FPKB2YwfKRjkKyJ79ILDZLvRqpTEML2jxcMyETNtS1j9qc5N0v4zx/1H/IPGf
l2EmGFeoRF/fAeeZqZIqLJ6lG3lb3fYrkANTtm0+pPbPLx/2cvzMucPmBVmziA3YgqTz9aUG8gcz
o6+6A2SNsq8YOHtYgnggl1uPoLyObuoqYMSWytc+KjE2+nhQOLnKffebJu6bQIf3ApwQawfrK3Qf
l95vVL9DHpejdOi8TUKqwqxnlctxJe2ksrsaumAXzPq9pnISFOok3EAgsRYttM0yku2U7MtgwlUw
REu1dUbh0ISVLWQPRgsUqGF+1fh2XjJBB3tWzlk3OBMClvemE5pnmeQJLUm3UyEh5/2VtP7t0gEx
Ca9IxrKpQvi+rGjh2wUWSTbawSCHoGSCJRjbAh0CQi/P2pbSi4JdVP6ljP4mZ5mrh1nKAncUvCKu
ma9fbknwmYCLFN26us/JVJrEI30Tij7SWJhwh8PNCGpbpMNRhIcMwoa80cVq2XvhL2uYTxLol1vH
5zvh9iHCvEV2ePGM08qw7gZB6A4RPpIo1Ihp7Nez2N8nljgB+AElmLjXBN9ls5t88PMowfpy3TFv
IOCqbhgqNxufNjG/1aW7NL1VTaYe1XOIukOUMtdkiiE0CnKc4KblSHbafApwU6xFomiLVRqtfZUs
a8UWVALYfw01+X4dzYf6fx/womvyfa9sh8LvD9EcNUuya+DfkzbvRsJqlEI3TI9i+VinMgMj+KfV
YKvih6V3DGRWAnbMSXvQOFup9oCLG6tkW79p7DQocxgANTD1fr7s50fS5ddBIBBZQCqNFuTLryeG
2UeFMDQ5MVOZd1IC5tcShx+LejrQkDTs47rftGzfLCCfpexfr3lxp6mh66fFFPWHNPD2jd7x9ZAc
l8Jo1EMno7UTBlKU8fNFjJvT0N+Z6sxoD46BYi5HyXRbYpKFQTpmWEEG5b0ArKaGOyUo1mbPkoOo
t3JTF7cympJEdoToWhuIQqZFyjA7GjfkZSCwbhej+hCpeGCOFrPnGTypFte9eAuvI2kOBTmSNTeS
tmTq7zMY6R6BG4UBJ5L1Bugr8G+lZ61jk/QCDGDpB29cRy3UxBpnaYxUI/HOfnxk64q2W3UKAuaz
wW4jb1tZDxKMTADtGWp/D9CL0t7I3rtQMMk3X30NKUKwiHBk1oawabsnnwmHnN0KT+qcvWIgoc9O
NXEePVEqdN3xzQwumvXpgA92ZnerdhloAcIvOWmmSV0kxZE2aVIe61x2R/XVRKcdW5QLbB5MO2Vw
S941ePX552NAe6H8ao4umgCje/OCZ0uzY3CR/nACcbaVYkYuLCPN9oGibBnQG3fabxMjrpZ/nJeE
8epzz8HcSLu4TbQdcHWllJQD45jAWtfW0TPUXaE5noclwTFq5Es8iq3whChqkZJNEgWGq5LW6ukm
T+Z51f1HMRd5QJ8Qq45JepGVPRamtQzkl4TNkTHcizka8cB7zQcebqwDDOla848iQWgiPhCPwVjN
4Npwcu+gFs+T8d4G0qaSdb5NgRRpc6F3GAGwwrAWRvU02RUMtWLMuZE+yR1h67VL1SAUMSu+U/hQ
Ah7KgPHP4Y16sqmre1Cgcvc88XUje3E6bR2XLn4Z9hIQdnFUTji7KcJ9mDLqScVjQOvJREFzVP9x
Ulk9wrTW2Kf0J4KSwvA+QRYfslwdQfgEDKor/YnAF860UOyZcpHSAr1F7srZ687O7qj2Glsk4IW4
FvDGdEwGFa/Y6FW37ksJ3RfL+nQtskXpyO2pBlinLKJ8dnLBoTVcUsp88xyXp868rdp7P9tH1hO5
RjB29GVjYklB4hT6j+l9o1Ar9gLhN/yq6TGN/vgl1l0hZczOiIsxYFeRc8weeZDxfRFjEzO8HHzV
FnhxfV4qws+oqEbYSQQfsnWXe+lCnbeE5pWZAAmn3A/VVZCMR4udKNlPRf8643hypdmLaIh0S7qS
GMN2IqAXXPPLVhmugqR1RIsbTXKvZK+eEDvkY/ZqZXuK5IzyRMDje2lia038wzAeE49ZF/EkxBk1
kOFzEWli5ErMboSuOplzSK1BPWp3xcaUP5MR212jOD0PHoXhGesOG4EgLHT2kvR1cHWaez1xwZyQ
1YiiLSaTGJe7sUyRpECNxDdab5R0JaqOV9NRr0U0amkRYF0XzatSfWgwZcV9CoZoW6AZN/bRjaTV
uNr96l3wGcQwCDZJZ8sYbfo04oK3HdtXIhpWGvNUaSRBUFZXqnpU61nTwflHfiRjCDawvJ6CpavU
wcM9tmK9L+itZSXZUCjuvChHhBi75di4zWA6PlL8UuvY9GRrRapv5WLftPdKRZJ0oLeLngUckDRH
96f3CTBTm+kbAcatYp3rlL1gp3vYEISDOcWrvjtP2bpFfzYq+XOiD07DMF3H5FJ7H+ZYYzcwuaNZ
GEZzVyruR4WDpgF74UIXUARDfLRS2vRzoz6Z1nsD56rGoEZ6nBOhj+gqAG3tXhYjZ9ClqwoVrYKZ
vPYBwGbw9MI6fxNyn4yd+FhGw5HRx0ORjbbKGnKc+m2ttPcVd+g+ANqD2gfXdr5SMPrURsOM44qe
MzYFcAKUqOGHkbC/JBZUiQWq0YAYG+TlNWwfRJM+s8RRTVcW6SeRyIAPl0ntG1wI/Vn2yE1StmLR
Hugew749tsg7RRIvJIm9aY9PzV8MBB+BenjoJvnaTMEA0oFFScPhFm6jeYHEyCKilIh98rtCpcYK
P3H/zIVNxiwthbOCfTwviFlUk+NMqmedtLT4XzXyqzwyF7RbA6MH4k1nst58DhHJHWG3EouASNHo
ahz5QdQG4UCEfec8DGAH09cOA2doPVVDuuSlV1PuORGL3hQM29C8+vJLIe5atYDdJD6a3LByYdiY
01Mq3ZZsyc3ZdMv6DasTDJxFabKuMhvQiTMRJtvWtWRnKfu/aFgN8aar7ovm2QP7MdWQeAIHFwaP
0ydTrpwY0EQuoTMNXaNlgWzcmNYLSdRec5wiH9C3xsqD1VpjNwkibvn6Ku5nwcY+b9Z5fZvkR4UL
ci4ffUawBXmBfNZShl8G5GPSXpMS85GsLoe0cZNOJLWP7VxztjTyCUlrSI1nb5fJ0QxD3rP7CQqA
NcgvGx4b8t1o/pYYrn0fEjIcxEfMFkGW59biaykH+g8QZBvKB2s8EevX0MdgeWq6x7g4hcJe0pwy
fTW4xY7VuyQdme2z8UcGRpovUGc3HWF0itVNScZo45m3HUOM0IptTQsOg0YMa5u5UhZs9Y6LuX2L
8pswife60KytRltqY74zS4CgSEmUSbbJv/H0J7M8qvpjr2/nk9+Qas5A4hIo0oveXOHlEeigA2M5
apWNGv2XVuObaWKuMy26dgYy4CIR+309IFAzJIGwByRwCjNJtqfyddF6u6KIzoYJ34r6yQyf4rQ7
cfMfGtOtQxZ4nrJDG5Nc/Vxnf4qzLwptwoZmE8Ms1uSdfX0zeiIP/43TRfwjOITULLpJMmFNKWU1
0MA9ChekS8QY3k91a7dPnTk5Bok9/IAmteuWUkOKsPiJHx0apCDlA5iunqvLDPicR0DeRD6B1sMc
MF/ZoW5CyLwFwi0vOCqoOUSBtN94D2iwJl47MB9LhV4Iq5dXGG9pPTPn7NE6jAIh70xtUbvW1rqI
V7IWHcKuXRnIMmaBq5U/haysw4JHKeSoTkMBEkEztXtqFYHAMOQrSY6ir+FCFSk87n4+kP9qZQ2D
EYVocjRVy7r4Vntd6VszllHOaLVDy0/YY7ueAKQnJMX70Z3UF67aHyUut4nNdy0T6Am6jg0+yXk/
v5d/NbPo9XBcoy3EL2LNGtO/xlL4YodByabugOJeLD4i5V4vXytETDoosCxcxTFiJhN9ZPJaof5q
ow+sX3styBcxkqc0VZyYsiCliOektBMCVUr5UcWGrcgvfv3ujfU6pcUxdl5nPYko9CT48FrugyQU
Vx4VkKgM20ajgEFc7v+mIZU+ybSXJy0+LQSJ9IcmjOWvn68OGrlq2rY7iNaNhBRLYlxexeIStcHM
UKNuypai/Bj3itN1OCZUIAVH3dzjwYac2muQtubnKtWyRjBsbI8RbKqa8PWWvVdyxzCij+/xcUqz
tHQ57EuOSuJdGeSiehBnG//e5ylSgCcXmfn7lb8WI7KD2n2MMq/unut0i3y1b1CqC/rKfJ9k+rxk
L/avZbHzKKIDC88CTXXB+xRRNAoLwm0Aw/Rw3IKIfGn9jQJ3YLcw6duWar/MfHDm+ZxXufD1B/Qx
G1ldaLuwuqee9nJSi5KcBpT++L7HXEB8VVuGJKssdZkczuEU4yOdhJfAUpxaq+2RWBpJnHh8WA8d
ihIe1GjvjoH26AcaBvV12HSLDNpe0JhbobjX8fZlouL43lnTSqcLHwVMrNLZFHZ5EyOcMWyiOvm+
pz2po0tfCJdyIMC82U/Jq1/BjwOCn1vERt5VhbVqyutZiEWqD9RRxmRpSwICAm/f2pXUwVP4CpY5
NhBxevCGXlDCqc2j0LG60+GJ+BhyRpm1zSNdGJGRRE3jrPZ2PTJAA2PiSEl14BxY19JDiimrqsiz
jcrl//8qM3WV8TrZLIbMyuLrWVhVZR/K9aAdGnhbKi4XwD/s9Nv8Q8rOHopXIK+Zljg9wEp/OMjN
k6E9AekUQ+tomMdu4uhKdwVEOO/Ud5xnyOfMprVllSkRA4I5IHgiufxcB/ofkPjNlGzaMcNGA090
bFjEFi+SBDYM5NTPH+1fF5jFXA65l2QoSH4v2lwvradQUKbmYA0PTX3bQkPde1KzJ42TANDR7RQQ
zzyy/4+w81puG9u26BehCjm8gogkRUmmKFF6QSkZOQNE+Po74H45bd9ql6uPjxVIEGHvteaaoXtZ
OJg+R4GCsMkcP1HfblQJLJiVS1ceVazGTayOvuGHhaYu2nP8AKlqL1mTl03v2LnG0UWUscotO1fh
OZrm6635vCXXOls8Q7qL14nL2zrw0exZHO/r+0w/DVsVzhZSSpgzZk/yDKWJxiavYERSkKdAwJV2
XtMa31SMRKA55sV1pWGLwO1S6GH/fbZ+Dd5/W45weQcIhyOBO9Tv2Gmiz2sipdJAIgGEDQoyIW4C
HSWMQaM6zW8qvWQ/Q9ODmBVdB/nZuDeaIEuOohSmkG7wYZzL1xlpUwM/MnsyDXQ4GW3H5OX48M5x
Q44SPQLeFYi+5gh3s+mUK3stfaKlk2/oz6CWIBaE0QpCZbzJ3epaCG5wHaYdX3G9bipQyfNENd3E
lOe3swzStyrwALKt89Z2PPyzKtoiNADydTJ22CSHBiu2u1pxttG/Knc7vJ9sqSMexDip9BURlnBV
ktBL9UHSPg+QH7sGSo+S7aUKOKyDlYuvrgjfTe3xMsPGVGjg7X9AUmuQ82arL99wRk9xbVh801Ts
W5/dV9J1An7c0Ma/j6ytbWv441pt6r4talzXfh8vtgiAm6bRpEe6/Xco34zhaLWmXfe5QtFj5rvu
CJMds6AtnGLabV61ZATgQiYd2i0+AmW4TdADtE35DoXBShM17QpaCIAMgHOWtNiBuQcbdS48hNJC
4kw/mB8KFEwOHGBjcZbca0gP7Ngl2ZDdGXymdauc/KLdrXEb5HESvDIaals9tKadvUH+LH6ID7CB
BCji+OHQWpZBoXoNPGJYglAWkh32JdWp/GJYChm1AhKEyYqhNdDZRTqhG1w+ywf92rDeVnaJ1fJb
fl8E8KCfk7/wVJT/h4EGOQWGHGA6AwVsuP69MFpGPC7Y5Yx3Uy351JTcFKHYbBx6FoCB4EFxfDdu
GdwRw+0VX7E+5+Rdtug7MUSJ1I2z8gVpkHWDiG0JA4oIzn39HC84SpzyxyjiWdeiY17Ds67QG0gM
TfOdULzlcPHq+vkmn0eemwkGZI7vnlape9ZNe2ymzVGo4CaW85z81tY3RSicij3IWILzkJp4uUz0
xZpleuWI3sgp+3trpLlIv7fcAb3HnRfvNq5bjH+zRv+NFKJJnZUcIgm2qzLiMEkFLFBLx6Jb4Vxv
IpBAdT/G4rF+VpYxEDIgNSp6Cvw7iQGASZllASD0wvDAycq42sS97KG8+kYph9mm/YAa2idPS9HA
RaFsw4dAw2VbmOgTYc6ZnFcMPU1j8XOOkCnDjvQJbibZqxhCyLePcTT3g1Hw4P8YMBJvbmyU0Z0C
OgJn/snwRICADOxWaluqaTvf4mTIWohMXphdXy9f5HVyFoknwGCNuKTFZV5GuIRpUIDORsQ2E4K8
xA/LgCUJtgc6bsHy5mkYsQDrj03zLA3fS/JeUwWNJ0DqCWHGFH1MkfU85flBnF7YdAgLJ43nu+x/
ZIYC5ou5I9NwjJPg0UzlNSlCAbS8M0B5Kk5Yq71mvQ58tvp6J4IWIx+ZKfjPNN6YG1mvc43vm4z0
vf1e4bv3EJV1CrMqZs2KWH+wo4IEWdXexAmRM5FupvVWIX6EEYUNjbxLeY4J1rY1tuKujzGAWSzk
HyZGMJjxUtKI5ncsP0CApcZyVPP+JsKwRBgpjWhNGXMP2ghukXmWfO3mT13czFlIUP5u6TAjFsMB
UxmlCSsdTj4ltZH/LJTeLRuLu0vwBgH9081OiU4fhgRhFi9Ey0ucAZclsXHQ+BHPJ6VFLtySafdk
ZlhRVcg3eod7UHJjHTbIJ1xlENtHdf3euEiwcBcs+ICktOynYOkHSXGH1sFOfUx/THjQpECqwvq0
ACp2ykY6aYOpn9wUatv4eAPaNCbTBZ7m3tqnEyC3cpe378N4knPDLeZnC9erilQ64yvR36TumETl
bnpqkQh1SknG381JLERWzgCZJNWvhnye2aUrAqXM9by2z7itF3ntyla6U0hGanArLpZX7TY83Va2
U/1rKe5j0cluLXJ3anPGhmn6FGdJUKR/Ay+s/28oBK2KiSCmiZiSyL+R7qq2HudlkYe7Qs+P8zp7
2pZ5USA+2JYWXc38dtXuJ+WxrvEETYugkqpDjjF6k+gvM4twVplBC5aB9byA6Kh7vsUXZn2r2YOY
ReikjhrAtak8TtJFn4mNfBOai9IcNUMC4nxOmPNsDvCL+iZVhALLwax8GuuVQ6WFe2y31asJlwjw
QzeQgDJtgWqdiq7ePxNCYo9GSXp3MOIrJGbv+g3IGu2cAEkR/1VnxOiKxgavmhnfKbwuxu2XTZBQ
DJDmE5W2I4LcLeq2g+vASuhcRPT3xAlP5V08yXC2XbF4A8RKPorpE+cqHUFLtYiekDxcU+ElNfxS
Yrc78WiPAXPsZDpMrbs5l9bWYJ/M7klawvTG8oRv4WGC/i1MFFGnakjcqX5QhXNaQjSl79EgA6mr
+iWIklMwh4wr82XUFE/whEXayYApNc1ZnWgvW0MFeEsUG94t8hgMJVVKtBRvbfKiDsdtvARkKKwP
8I9s4EVbxzlpGViLW/An6F7AZ8YS+QYz/rjGjxplpDVEoVCSvYYSIT7C8U2xt0/xHBReFpi3LRPV
CAfuojgUy6XKA/zNKsnVVIp8QiSj+3YGYteuUxws0U/LfKUB47kcTUAStNnxlmNzrZL3iqFLPfwQ
tccxu0Y59kDb25QuLgd2IaPT8Y3p57ye8E5FfJC5SfKc9U/9vNoLOjd5CaMEYR3wMQLbGcTT0s8F
2QMZRr00FWds20WaZb1gNiB8Ez/r1tBVtZeSvbLJj5sRkYqDpy6NuNgywanVQ94hoYsPpOyt3yY6
58kMUkZFJWteag77PLUcvFmeSh31KDWiuHwaqB6adOVson2iJMSN613WVAh649eNDkIbZ7/R13vG
7LsUPmo8vBvGR0Ijr8inYbz2WCfBWmUjnNIrNYCi0y1aQbxZsowQsJT7prmU6w8hE7Ymfgdqu5fr
JNQxZCRPd190Q7ChaE1VwoIJlipYsUEu4bvmXp/hHYY8idiDod16RYRq94PVHvUqeWxZ7xq5cblM
qGeG5mmBZpaUbykwlijiK6WFqoBLsaAj/pjPGr6nxSgfy+oqU5Djh2SkQTK8qYIOrYOUWLSOOaab
Ok/NkD3M83KMGWnKxGLItzJc9LNF71uA9K7z6LXjppJ66WQEM3c5n7WreFDTMoi0s7SQIsvgCyu4
SbprKTwK5qB9xxMM33KDPKab4vfxT1Ir2HC1x35XA4z1ablfuNlHwZf769apsoMJx5qf11FQVsdt
xLcsL3qLKgnrWY3hgbKsmNNZroyW/l0rntVxP4+6b5CGUlvo54T6YTHBJtAqtcRiR9mDRNLERl8c
uXlIxLhxp+JPT1IaeId+W5/1mH1BuiOONiUmTei/V5aTpj2WDMA7080aBFq2yQaWYq8gnNs+GOpD
moFtQxIb+Zx085H0kWcNOIGrbCXCTiM0eJ6eM+HFmkM2s71aPhrZl2QJjNZ5K28g9cSKDtileIyX
na0P6TcLtnYMb+jv+ZBKz5BUeZlJmUB/mQ8hEUgImhidsKOMCRkkt+9+uMJiHjRotIyjIwtdYX2s
G8HvupdUf4jLT20Bf+zGcASHyLLZU2FfZuRBdOOJu3sikYzkC5FwwedIgg7GlK5HZRDh2TN7Sbo6
LJ6YeJLXYRnnMVPoocOEYkPtMAKe3/txb+EqnzMYvag3+iLEsluLR2+kCIFMLEz75Tpq9BTpj1nz
bkYf/UhQkH6Z5p+V0TpKgwxOJ5N5eJ+oDKX8QY3vtiG1GU9b8odVvhrJd69z26enVQuN5Zc5o2pc
SRG3S+Yoxkwat4I2kqK5u+osz1KLDpe5Ab4ZQnKOKxzsr7KxqxPRvhUwz1gMFYXeF5DVIeFtZ5K5
1RRAouFM610LgY5zFPoPtEk1PB98suY8II+beMMZoYNhz+XVolQvmoct1QTHBS+Pz8x/8vhrMvDI
A3qIry0mHxs14opxaIbryLxobCrOxFSE6epmkZosUQDGMKtnjAS52herPs2yaYus1E1JqMsYzrlB
d5pSyaGjeGTp7ul7++gR16sNe5P0x4pZPWp83tsXjInABmc0VnBypHyFk8w/zWHrX+Avyc+VcK+Z
wy4xMu+WR2crZp0UksNgxe6cvdagAA6nYqf48keuDo4k3afTWYydxeSpalk8a8rfa62cEwM+B9sb
7lzjfLYgZ5rD4sDTKeSfImmXNRKHqNfYoH/qEpaZxxUlrpRUTlKK1IiHtjm2iIuXkcA07cyzfxuK
k6BBmoEObqwoVYJOvDfrDMVgemiJOq2k2Bljw65smAKwFr5w+D0wKkG7JHbFPjfoMItrNl0Fi97F
al19anGj1VyYT9PcOg28Js5Z0X5uuzylpTpCg4OWrIPB38BEV1jzcoT/Mw1x1TFmKXbqslzVAakM
yE5DlGqHs8YoRAFNQkFPM1a9v4IRypLXsvtuNWw1jd52R2w5rHF3NVbiRdNd3usHDDAh2zcUNgZB
YwlKT6IrY5mh4L1onGXWieZrc1VZ3UkgX2i9ORPESEWBYE2grsJmCfRRSaRoC2Q0iTRYePoyyqyZ
eBg0CxEJc8JLUuNIQ2lEmByb0L5jf0TvxL77aSIeteAfMvLuRRKnMj9DAp/09ErYI275PHQ8i3qm
Gzso2lXrSfG4WW5EzZuInxXclppROj1Hw6OvzVQTjS3D56ZBGd8q+kNaLsx3UzmyNyLM0D2b8bGf
cd0lF4CD26Z80EX0SzVGAdM4IBw+S/4z6c4ySmH4+I4oe0O10ORwLrMwp8/T02Of0sFwaSLEd+vt
cwDEkDsMs6kbdBZzvb8TssctR0rfEmqifRZf9fm0pG+jYWzygrlpd+PWrpDms8WNZEEF71FHMAKV
fIs1U9Pnqrp2r0VBRaBeRISa4C+wJEt7YtyjyjGzvTMXs6HNmRRmvEq+hzO7gQFCv7i5fBmK54k9
YK4ituCOVoVCcCKSpKGvH/FU2W/dg2gRsmfsojkUNazUfwrZkac5wU5Fm9yErFLKZIFxDJuHfkPr
Br9xQZI5pw/KcI1XBDTPiukOdL7qkZyltiaDPpeOS4E1LXI5Dm5JbrtEODcK41zsAhqE/FROBkwp
bYV3kVQQDkQHFI0kGQyZ+GHT8s3hvkvRp/vZuNizYe4E3csFv2IiLkufk/A2QRhEAiqTx2hq4Vx9
p9nz1gtmy1sdVff9iqvDpd+MOBo4Y8Whsfb6BNljDTkzavXQ5Ej85uM2xmQ6I6UPbeLN1CEU2XJf
E1V6/m+o8w/7DljFoipDyyPeELfx3xUfmilljTIsw51K+JzWLtfWII4njQ4q1EljpauYDHvC3Ukg
lFght5UQPnBNhDNb2H0kv90Y0VTwdwtWQOUod0eSKOg6aH/BSvVtfLJdm/KnPH9DOpCoMEQN55jr
2tJoWIWbTZjwdCzbU+oLGhtxRQeWfjCo5Jk0JKTz03O3EkDR3gvEgBZSetCQf8XmX6irv/wA/w0k
ciZM4iM0wETR/H1wOpBpySIsDnf5KjpTxGYysTOzbIXLIJwyECb79mUJH1OD/h7Rx9KU+0mfQytZ
POZ+pjjYWFyCEnuiujh9IuGiQRrUEP+axUCqAp5NHDKWC0W4n8jKkliJ664MVTn3RkVA0fIu+3Gi
w4egJVE/BXCKiK3BkC6C/LbRGmL1tOrQWGj0JOZU0DZcAlNFfXUyTjSzGbJh7g0E5j3E6a4ajk3W
HPJIIh6MmZjee2YXtkt7ADP1q7XZV5H2XaJiwGGOJCEJYL/6iU/kWhZ3mYQMpkRN2tYHzegdYiEs
hCJwquJGchJMFToBLum8hthUhpRBopz9qNGhGSaOFguheJgndGEmi39BI2X5D44+t6wuW9BIVVVC
Lfgbx9hoEnkuRxBfqXO15CJJz7Ea0vdObyr1RoRtA8YC+Jc7cNgQMBlGgMsJkW3kg1dWKEqBJsIs
9OfURb4vES0mk7joafFRiRnZ+cP4kN7crPUnVnF9B5S7UPlCGDGPiY5pAi1gSKN7++KtlgVTk92t
dWLVo0EgrmzavK9Z5tBLu8rsmexyiwdynM47/VV7VN6wR6kvoCyQ1BbZG18pi3PKMcI5e7sdHMxA
WHyx2Jh+MP8kVlFELMroSNgOpOFILQ/cefxONUdApf5SxjtYu8ASCmAliaOSK2u7FglnvtmDpypc
KEcRfVlyamFvxi6hjlT2Ag9QH5CZoyewk+0Fa9OYaBm85WixfQLzzPko4Zx/6rF4YN94wmMF2inH
zpB5gD/0quI1VXjtjVLLjj9Z6POnEqPyySE2T8G5kBfCRADXYHrTs3VnIDAiSgNpPqMcmimygWGM
keuJAmfXX5fZyzC/p07CMYQA0bvkByv1aGHLz00PEkKEKZRZL1LDGQLeq2ky+2eBRqBxwPehrAli
ZABLTN8OwgULDn7FbIXMmnCR2WB8TLMMOv4ddjRGG/JPnaxEfMs+ceMY8ILtd8zqsIWArZvHdK3w
twCkuL1Ig4Y4xBbLerZZMeBNcsvdfP0bPfoPB2IWYiQ9kshKTCoLDOl/Y+yl3AxqOt36u4rHSyHb
XejCrgt7sX41MdukeE+xosaDIiodbW5cmKuQxSxgCdWGYuNLsfLRZILbWhCqUK0PYZJQCKY+mE1Z
TOB0BmcI54LV2FJBENjhzFBzb5FHupY4Fq++QrnZEEiTFIanGxpSZ9rQCty+E/GATEZ/JCgdOSzL
COG3SfMcAc5Sp9U3/U2reQIlvA3zmrnQK+HuO4WEgxmVaqZ9GIp6ITzEzSmSzbq/u7Hdav3NllTm
JD+anqiR8jlS7ms6BqXNXCUrP6Zeh1NCRImU2j2ueGZ085PmbUxWT1PWgIwTR7gJbizezlKRH7ae
JxmweSj8NC5ObUvJlZWJN4iwgpb1VNDbSwWaTk15zJhZJGzAGske1Dex7lQ6kyMi6MHKZ/CiKa3u
KyMlC2GKiMkhzpwe01xQALavS2L5Yq5dG8XaD4X+pLbNazI9VphFlMVTO3/LGAZAbo9xmJpnUGXh
rWfq1Ao5GY+arxcqAD/BvK38ZJXaM5pYJmgQqBEE2k2vPG7DhaTJdubPKTJl7mHLU1pKkmTssZJQ
Hsy1hA69DKG1Wp45aAfGreQlJ2fWxaNe/1z40rIyFgLJk90okdjCU8cwv0z+YgCw00BdV/1Tq0Vc
uUyQNzNUxDGoiagqsJnLqcGnvD2uXfrcS/pdjz1HnMw3pjcV2mTEcFBJe10Ji9aioXiQ8vguz8LK
uLl9BV87fxnMLtr163RMQC9nOQ8TUPhWq0kCp7rZN/TRnNNdhSHcIH/WzCTqztoJOGKXxKbBk2gX
EQW8SgohQZg1SeLaXq05ZZ3Q+LrAzrycYmhEoO87c3nT9dZdMQaSRcIbJz2nYKK/1iCPnm8dZBgG
aUszO1L91K0xPOcZQB3pX00nuGGD2I+4wjZ2guBM+qFg/NzOjJScVILHexIeE6vDOXiw++r2nhhY
8GDcnsDB6IBUM8GpNONNmD4T0GtxbNh6Jm8VieecPunu7aaZ3yR4JQMEiqiWn3oDq5uLltE+TYot
qy9zNexWYmFLCAIkZ04ywOgNP3u9h+xfYL6vY9Yj3DbfaQmnSrBxjl+Q+zC9FAt+wTnD5Ab7PxV1
ArDd68ZelorsjH+KX+H5mI1HNSYJsLw5Od1sT2GdFhnrPXA17k8Yb+RgVou5z7vRuUEYFgBp+khy
czaPOekZ9RR+XRIlqdeBCvgMaATacLukhLrPZeoSPeqaxV2CjdBMld8XwAa3544AyWL8uc73GPie
km0XgoiWQBcuJjDd+GMajQ/K8l3Wwk81sGkD92GsgzHfkwz0X66Z1/WnOoOyBLq1sZgXttaG1PFr
xeN0U3MP9aqL5f8e4nCDH2IZGc6mdMAxwE0JgpuI+V34Sa3b3WDnSiys+Hsr9blULk35KUmqU6hP
JRy3/DsdtaM5NvgSpbt147BIjBarwlkX0pQSphmSW+EolRfijxnL8qGAT8tJH6TMn8piDzmY8Q8x
kAKuCXIh7iygjAWYfG4mjHHKYFKVex2roKHV9lXb3zUR3cy67Tb54t50w9VzTB82Q53mcdKBurr6
kGHEapvcwRaXUWDmb6yVA4BAQgaNyHDesP8YLTNMtfvmph+ZSPKUlRdBHcmyXOe7tOn2eouWu70b
Jer3XBl2cfWGAiwRInoh8QAAxj7pTLjXQuFPC4z4yKDtoQ/UjCTrVHZiHWB/6fDqMrA8zYo9MoEp
AXYte18qBS/FRE4wFS+q6sMwFpd4aGii4M1i1TCMy5NhFU7HFhIzE6zoSrtIdkvYTfLtW1KLUMva
vUgmVYruVsiAUa0LFfqJ+LSMPsOvtRxkDg93sJuVNp6icpNzV22JcoxFph6zO0kDcSvanzqjdeyr
H/S6hZ6/etW4vkr9KR32UEVr1VHz09qh/4HEk7EXNszyDeZTAKZ9epKlKozK+6WqDgmWgItGRl3G
IGNEnlI/MHrDKVXyxJvIgH9xpPgIBaY0WKVMZ+Y5bZ66od7FAN6R9U4XYTNsDa3SetxYFbJyZGiX
gKJwf6cTygvhcWOjs6DveLBcAcsrk1tS+O5J7zQV7NJK4aEZPHyb4BsBypTDY7xalwp8o6qbB80a
QzWfXEVd/Ki+1y5da7CaDg+4VLfpZyqaP/Rc9HJMRwDjDOk8KKD85XinltyZ+nmprtVShNIFNtwY
UkDuFJeQd7sPEQZRxNr9UdkXJ2mH0Igu/jiGwn77KW037GjYGLOOobJjGhNCcAfpHZmt2N37K1IE
+116hpTrlE7zyEwWEp9981sPaorbUBWGzUn22CNsBssOObm7S2arR/R0fN+0X0km5UXpemzpPQuS
YHZ5Qd0jDIOj2H7B4jhku3usPXzMgjFMG1vYF0ER8MUdX+Id9QNbmDP4CKTuqfrswjfCPvjCWt0t
7WsR0qHY4h4T+F0WEv9mM849FDucmrzrdQnoIuxxl9vPgvf11d3lTuJWPlwLm8EMLy4GYgAMLwe1
V7myzUr3xidlGnNQj7LzzucKB5vfKHbVLveopOzETb1/XqHj/FEZ8FlER3Ti15EPitXrj8629u/J
4T0J3jO79CjBdmqACMZe3VdMhZ3LZXu9xW74SPDrvZ9niQu525LZAVuIIT1BSHje/lN2IO9HQa43
+7obsFdNiHPWrgzeQRBuub3lkkAskQdvQ4M0zBoVCwXODZlB8RQ11w3Oo6LGrtpGSGO3kEDx+dLo
fOVOP0Tjt4zKTIuDvjKPikSAVhn7MQLZ3MR4j6kwhprz9LcUEOlPvjmjWipETZN1UdXN36SDRiNZ
nannKMtipy/CDXcY0Inx86hYfBBJZ8TpyJghhqgNu/Rk/zdGYv4/B6DptJsSabbEz5u/8QITMx1Y
lLLmblwWDyNrC5db6NF0BqI2PC4ryres9jpEgjKuEVmnBaPIjdAZH1ZV76PyuxqIhzWQxQxKYOV4
NjO8KJPaiXL9h7kkJ7P+kjPj0ubLj0KFBtbgv+Oz+h4m7JOoTrUUUtD6AVPZEW9PiYwvpI4uyMhc
YVhf59kIRzFl3tfH75EMKAnFbHpmmt926r4ETWvqq86GIaTri34zv9NYwG8mLDAI0yv0Z6pxKPXE
VVKLB1m7j+gMZBrAqr6FLXvKjVvtlsv7KNZf2VKeqN2Yyk1+siDSgxoKHrDNl4QUd0tktE5KaPom
T3r+78uwkYx+w2ewoSGykTRJaHn6b3rXRJpMjQDn5s4ACVGRxljNN8h6a/wlJ1rS/pROyzhI8XXJ
4H//cKywCrUSllHocahi9GLTBCqvlb5rab5ILbHxlKOKBoMaNQ9kQew8zboruoBeH2tEAXYNW2Dn
dK/MSTQFR1LoTRp47Eef7igt+C69P3HMH/UbNa5i2e3CkBI93Q4NVwZ2DVK8oJ+BH3Zt85duY/4+
q8V55sZX8yBdXZyxZ406A72Ln5kBtF+VrG9lPRk09cCOOHUKwWK4bexuEfTivmh9cfYphPTO3Yw4
IXl8NSzNvwJfUL8kRLelHhItgu/BcJiW51cIV0nh5lcIIl3pLuOTcBFKdwX6ZmBJwBAchPYxbrGs
C3tYHfMPdSLClTf5yHLGsIFM9DjjSVCVO6n3YkwpmU+wveD4QQF5SX8KiKxtKDVT79ysXZGHMJJM
0x/JwHFZiNrCW/JjvrwYt3dFPxSxh65V2ww8oVlvFwGe32ZozigTMzxgmb9FyEl/UgtxvMZIefNu
NlgAfnvujSROpBtqqKfBs86rZxGb8wBN4IDUxgcTPmJMFcRf5ZPkDqzQ/323S38KplEKipgTbLkQ
uvI7MKvnxpJmFW9e2tUXyTd2HMgXNHw7/em2e2fsEkIYGvzx/LckCP3P2593llRWOlmTJdw3/o1E
iHKzYoZUkQTKZtfvFzUU2msFFXvsj7M07AyJpC5kLvgwYuCtKDhEjviPMIuKRFA2yxnRvkEn6pjS
qRqTW/hGYBcayQ40BVJgMfHQsFGYDYgoAiO/VoO6DvUuuQzS07HPGXqZZ4F7RZ9fJvVLvLZpE4h5
tlMMMAsFc1Uq6xSBVN4/QWuHO9l5FFp0eaFewadh+jxRMfZM5Od7YdpHTQCt8y/XZ8Nj/r0cwQvW
MA9XJbjC6i+rtf+RZOAEr3WlanSnrHnMlISog73GRtoAhy+1ewO9VlTy4sbLqmQ+rBZmtX/Ldfxz
RSSrA04Y5Exju0V+ozIpN6NeWfe7E1JNrAgO5fqwJo+z9vCXj/rn++AojksQvHE8dP7QN6VidTMH
Q6meph1XzRnCfnc7dIHqsJhQdy2H3Isd/W+qqj9vw3+/62+AWDJl7aKmavV0l9rlJfVf3qFjPAje
Xz7cH9cRixlVY6EnUUnSmO/9+24fB62Y0hvxC7GRB3GPepMs+elSQqY5mU3p3cYlWLkXI8FpO1iB
6V/w7D8WGd5fE7HqwMlHw7N9Ow3/cx/pqzDOQ93BFxj8ZMKUClDUwbSM4AOZ0Wbzl9P6S4z2r/t2
ez98L1Gq0Q39g67/z/tVbR7dBKtpTmMO8gcOPkJczrDZKlMZpkmJuyU03Kx4AwrrjB+ThC6m3fer
n2fAZCQxVgTD4IUpPMmMbWcxdzBUrRFHVFLuFPmjJFgPbXdBMTFY6G0AgLTZludLRBefpt8LgLWu
Kwwb9+2sHkqzcGlyJZArWAiCqgci1C917L7nJA+ljK22D3s9CbFJcJOm8fpN+8MUN+3pDIUjyXhT
lgV6Bb+AUB948+m+SjBO6F4GPEQJrt/B7IQZWZ9a4SmX0Dgjd0+tlG4TBqgZ/yXY5k+hBadXxyUJ
pysqB0zg/305RYH00HJZ6lNSTx8KLnaLctuPaJWdBUpAWz1bYJRDntA6tmjnAFRvAmjpaxvvm+my
poVbDrgpJ27dYvT8NTCuHRgs1zPZ4M4w0Nwbu+2MKkwNh8I80aaX6o+h88U2d0odk2/EPWAwDv5Q
yL+V53WKnWlBI7eGS5bu82Q+JJkGMeIN41427JCUJdrYsNU2yYFp3teYPHS5vEsKcHpGxSrxLP22
lDUXA0oBM25vsCrXzIa/3JrSb8NIE7WdvC2laO4wf8OH8TcZWDkXEgu3MV+ud9j92pZ3D07r3Pe7
t9Wp7bvnlGhJOwk1+yru7rfBSEifc3zr7TDzwt6+8yb3CsGkYMThDZ+HQ+w9HvTL40iDd7jzevvp
FgyHHyEvivLcVj4SD0n7y/zD7x33dTwebdtwtdPng3bnV/ZJcl17sB+QMPs/Gtc+4hFn2q7beicX
+r1r+CdXcU9wGulnRW92T6RYiPb5MbCc81k8coVpRasdB+GIPpyP3dcusQPjNdhfFHf3s9g9/iXW
Qv9NDPHrBKJYhNjKbEwjkeO3HUHLxrJNANGfKpKy46Dxan8NSr/0b9IOR/gwCtfDHGAeuU/8NmgD
7csIE5/EE3zjgz6A5uDz90F3haPu8o0A9jNSEL68/WNrpNtA8DrPvHReEjIMeANcgBlq1y4zJh9P
i30RJk/pSd+TGu6WLuImbw5qv+U4FKd9nC76Ds8yr3J+/ecYL9vfhTfyE61feWCWfLf3c3e6tH7t
D4f54xZw2fiT+tFX6se+4aY+3iD8PRyg4fpSILq4rPumL+9XrwiLsDlWocnnr5z6bf712/H2G6Hk
Y0/tL58w67ze01zxrLmwjF66g/wKiejGqTJDM+wCw6Wx/fVW29tp/Avkll9AzbH9CTRXfkKNxle2
g+HgDjc+JJxU6RDvt88wXSiJOQPTcxM2IZOco7hX/e7IUCUgwsmRXaoXl4GVN3Cs29FuP5GFsr/w
c8Ux4zckZ/tUsB/DJIzuln1znN6332Smt8t/nVkpyPfb2Yr39bf0QiyAJx3WIPNaXwkqr9zOvzOc
6TVdyYHI+Mo4wBef1b3i6fsqBPXiNbNwe9fqqPrb/0vARGQffICr/88lHw9TQAoAl752Fx8HUi7/
4I37he/T+TzxTGIB5y/8w+JH+n0dRHe6L+63PyqHv73ssm8D88It8jbtBy//Of76ahKK++0Dy75x
v/1UxoX7dRL2+el2NLllan/m3G7XQHj+50oYnHE8o546tP++/pT62UfqN0F3MNwuQBmgueNrxDid
J1nlQm6hNDZX6ABCwFMQmKEcGhdUQZMNIujE/j83FFzpQ3y3vVDsR554ZrzGDSJxm+BmvJf82966
NK5+lPx/vhZzK42e4m+3VBze9ljW4vrPDcFL7mkJ3Y6rru5X3q8LRk/zpb3h56Hidz+3lyxD4GS/
8TOX3c8tQ+IjT224QtEUHfn/OHuv3caVpm37iAgwh11SVCCp6DT2jmB7PAxiEoMYjv6/6AV8z1g2
RvhfzMKEZVvN0F1dXXWHOdo589PKhFW/lhYGE5Y8lo8oVtPfJM9a58vSreeY762sF+yEV5Qd41Xv
nVZFcFqdVnUwzIU1MDavWIlza5+/apU9/RWLi4BA9We6FG1hbvHFXfz3CzUsxshW1sLw6IPO5BnQ
Gf7CtVgLi0+i9fouz4t7lVLeVN2Tl9k84Run71HnbFpzOFALvL2oi53vywPiaPyq9hnfDeWfr8pL
YTUsrVW3LEyqWJ1/pJm6RPUy4w9rRYxe1G/JQ+23PsfC1m8JNyBBCD6En/U0B6efn/7k97fwriVO
TSFJI4CdfdOdPktJbBQJ+WVujJVK6OJTkjXp9zJaY0Q+hTbi3br2qXHzwcC5dBcBmwU/x8dNh4Qp
xMFzINgV/hQgszf+zjd//jQFn+xtipPCivvw80VHObBbVovp3kt+j15wTpi++N+gfOOcD/FBHlKn
urFbyurXstR/wR4xS9TrEInln1eZ4ylRtKOUn2Qa706pYFNi63j+It2zYn0+osrfALymdDfa6ssA
ftOugubZ2I2/6nWD9nM6E/80rdNvy2EufwBRQCOAeoYj3SGMJpn26WCkDssWAslGpcdMcROdsXcF
Ghf4cZyYQxo89uWOJnL/ZM2N9yR2Q+hyCdS77hFzNRxKtF8iPRFIERzpLLu0QBgtkw8uUrA7Qp9C
twhThdcKvZ+GZutxc3oKH6Nia/iqlwheRAvQUf9YqWMBkcCd4I9cbkTy0ghN7y2gdOT8w97honUy
80ndwM7F3YhbIvVgtM1gQnYeypE90jcbQQ6OL90D1i3y7/ohjP1I32O/4ZrnlXgHljP9I6UzxIRx
bL6U+ITa7Qa8I//dS/rExwMGrM4Sy8ZbA/rNA1l6nW+1YTL7EKvlhMsFLDTVZc5ggUGkorP/mCDZ
tB4rW3s+Id5Pt31YHu+waUXhZpY+Fu1e0H7J5V57RPjwFIAGDDOHIzU/+jwYy2ElcpJVf+NmEgL0
TPG/uxcD8tZQWISXXbdt70UKAaM7LLXIybaaRgzqKN7qHNKH9an3q4X6Xv8iLw7Zyu+O9+fhrrd2
2gdQMuD7YTlrd6gX+4gdNaxUWHD0KJDObRdaO4P2Ohz3jWuIK6tfIr6D0Gjo4A1oq9F88iGY2oSz
DPVdIL7NLQ6uZHyF+ZiGIWPeKsI6pAgDHOvz638dVJpIa899rg73FSKQKrIh9ukxYlPmaNR4sLAS
+pxUGq1FVK/KX8oOpalhgR1BE8G3XFfC+gT0JFm14Gz6GQZER/7yoDA3nkTJp1Act8gV0WpeRIbX
wZIDoDC7KEvYm6M5p+3Y70HVjG/AweuXSzI3aSxSAAP9ag9r4xB+ZC8Q8dUHC/cU08XxiB+8ADXQ
HOUg/kY8HkhP80oJd6XuoifMripPXhov6nt33zyCTFV3k8IMqmqL5Mm8GxfD78u4oiofvU6cZot/
lyDdX6q3rkPugpZMbs7ALdNsuDxcDEfcUgMB+WjtZcAh8KQ/0NSjy45om+CaPJpJiojp6nJmnYS+
KOYdLMBIo8NsuqD7fje+NrRoXQ3nFE51/Zo+9RkyrFN1LgUeioJobdRgfpRVUbrWPRW2AvGxp8rr
VsZrPA+1RQ6UCd2tVzFbwEFu0YnOJhMXMgJ1TYtWz1adulDu6cH++8yufj2zT1MDkozJBPk8KZjy
VYWqT61LUvSJimzWOun1Jwt7w6MIB7Y3cX9WEezOfJPVbGSY+WgCXZOxmYdsnjr01H2Nb9MI76Up
2wXgzR4cgK5pQZsCOg+l2QWcjDzhDhE+59EjrHREv4G2hgp+Oy3uzqMfaYOLPAOh4uSmOH00OQol
ktpsNSJAgl1O2pZ/alp8/77vK8cK7hs3YXRAdA2pWHoh4tV9jzRle/hEpwBhtHKX97u6+NPGXhw/
6oS1GDpVN+Fy68S3ug+lbD30Hsz4MWpUymY6vJNVcZIQLXvJqn175uyTevy/htCuavEy7qUPAYjT
vy/62zbFGka/XOFwh7KtLllX7ZusGE4duBlrYx53l8ZrTi/cQH7cqufHslkl1JDCdzr5djq8i+Oi
ydYXqUFtzQsjr6z9TLnD3GsA33N6g1d2OT6dlEeaqLZqPSRHeuEoA70VrK0xqAHxJZuw3XXxvRW+
F6fcaQnETQPHlolZ39CXvFLa4W0gpiAipYA0jEGdVpv2578CVDemp1AtKhMxZAKF3OMbXOJRVCNZ
hQELLC8TVLSBslGeA97WOR5dXnK9wyiPM6q6L1RAH0sN3f/48pJGaQA4aOiwW71EM1F6uojqUhmz
RU/rwCrIsLDWwahQA+Molq+TUC27VB4/gVhsYY8AMVE0Mh6xJnXL2CHPqzLV3bYX3J7CfNpEANvQ
cTmD6nssTuWy1NI1zMeFThwRciCT585LMXwYdPW+OSYzKRJee4pQp9NrqCfbk4l/BZp5s6griZEE
XPFyw1dE+/TD/l9taprfxHl0NzBMnPSBjauSn1AKhqpUjbZPez/njDD61vB0zPE+eFaTJ4sDpeE3
vU9NKQYtUc1r0wlZx/pDJYEeAyO4PION9NXDJLDyB8pFe3aNcKmRZ3dO/itaxX/E5Am9Kformbjq
ez88tOmTLrjy41p2q+1kX2rjv1yh6iUtR7+ghyL+wiqWU6uyayPAr76IzMu8lffdGUsoeqyv6p9u
dDP0gYAMIZoDI8v4XelAzzO8LruU8tm2ziaQ9KaGiSXvcnChCl19zS0Mv0ScoBnnBnL3RvoiCWzy
CDXiTZd6ENSoltnouCyRHnmXzQf6Njo2fOQWjlrRDixxxGAu9cxuwaW+jhA3pbt2TQs03Bj2G9IG
vW/SmhyRRpNdKVvr0sTyRZyhMOYhiQTtI0dY1L8vOp3wcTbpoM4S34zsjrQeHRNoy3TpnxsveUzd
Esd5+/QUfQByex1WhntymiXi2Dp8RIET1ZiorlR6EmbhPXxYW4bF0iyxK+p/4x7YcGaM94OLhE0V
0Bkgfak2MQJr9mDBl8KwdnCiX2SKBixDbatewMV4HKmP468BjtHFxbVlQotMhFgYCrz5A3GtNf3z
6+lO4hzzmlNlqd77X3m3UDnCQtY/hvuEvtBUjdC9KnyT60eYfij56CDgVt3aOtr48oXbwtOW9Udz
vN9OiiO+uM5eNComd5YEYNXusl3SIni6IsjW+euRvlPkCZvV8bjExBQLwfK8oGUr5w/pG1Ceo/An
4YAj/Jazg6IugCGdjvhymGS94ltPbn1aAsRVixcERayPE9qEYJDx6o1c1AZVhLJ8MdujoqdMBLUV
yDXFck7YrvG8XKB/bbsQrVc9v28puxIaFhrYKUCYv2rsqVzLwhXEbv44QNBbGGczKZw3D6mwSj9k
w4vwucDNGlIKwN+eY1PrI6WeQ5u3S3nPgDjhqfdwfNTLChyxfN/vz8H5uKi8ZUTJd3mZ4Av1DKOu
PIj+0AyHqD4HQcvRF8YIsAzTpDO+hEU6wq4ctnXq9CiD2PpK7WwEdVVQF285QS0DWeU0l1mhPiBy
nnrGx7BSHvHvywVXwfoavzzgBVQtFNh5WwWhftRhLA/jJQtxUyyTh/I5rPbaBPs+enWIdMycmTg8
ExS5cHA6AKXFu7pZDBWC22CttsUFRRIPkNCpRFtubuhPESaTaMgAH7YlTrj00/KzzdZPgjVgHREc
bf5LNtIenbtZCyacg8z62fwF/lhdxvguArGwdqPpKqGXnxaDH7fIQ+xSUFq0Cken5w7wbnOODUIr
BzI3Gf0DTCZ4WRjL+SJ7XjNT7tn7Wr/I1sf6rkz9MXUrrwBlbRQ0OXfFxcvLRSjhKzm5JJ+AOSP3
0LFLzC+Yx8FQI+mnSgRBv5Z+X1508T3BMYRKnBbUqF3XYPuGDySvMQvJR9t8r6GZv4fz6QTuCcwR
+7zrSKQdmstD/TTpZT8Md0hH9hsQWmivvXDEkYNyfXSFe3CRnR/Zs2Y/cbEDdE8Uqg/nNUR14zW7
0BU4oMKATj8d0Wet9tJftAA5RHMKyl/VBOHX5rkSwNQnO9XyteeBmRbPIxdVXe2c2f0CtYcEAQ5o
78659AwzkD5wTOwf0WZuWX1Os0bQ2EJl0O+MG42gqTR6vfdgwWpQlSZLwav3624+1NVFjEt2Fy12
MSaPY7dubmUMPw1Bo0fGgwIUg3KVvh3zMgurrGOIxjsOXkO7nXISa+/fGdenPNHVrdCno6Wkw8tE
BPAq46o6TWvjIgkPb8Mh+aXp3rjQerdYxe8ACesSPNONwrP07axG85HmlYZlDD1C/vz68LRTWmVF
DR/TzDdG45lwQEjfmmzFIYheRgfTfqB+cAsadAWaJ2HAt1DUKYJYiNOg4H9V7x60LupisRT8c/M6
oKgGEB1hAZfauBOfxXlZCg/4N/Q1JoCAYLahhdRsbqDDYRZBqSLFD6lBxvo1L0wocSkdh0vLtoME
HsI2VDrHpRXphyiv7qAYmo0USKdxHeUKsR58vYqxtfUQJ6Vb8VkngAmJOi5MyJ/n8w1+wJUf0H93
KksyvEXSI0PXph7tX8kmLPguDGnBbTBJ1loH+egL9uK9HUK7QvKjgq2jLG/Mo2k+fplHPF3U0KCF
0S2cUrOvYxpDB+z5opgb+BKGta1VLx7WYuhJ2RJBsCieJ/W8g2c0w8m0dPoTJrpvN6+CjvqXy9AR
5YbHgCwbAmYoPLFGv15GAsBKC8Ww85FxchFLQvjgtMkD+OJzUmOSMUSv7NqO7Y/DDtWbGaafNuWa
2Yth165mY7w+p8w1z1cQUOzW7edAOWyaf7PjorBJe5wE+B8mhbaOHXHsFg5aljOaJh/FglL9UvGV
t9hNaWTQgZz1b0i3Ovn8PPsABkLF/U2wX5qZ6ALoX6AwNU9nb+PsZRpoulySkVWLP/AyRdIGH2Oy
PPaDjQFZG7OZebcWnGIPaQPA84bimfY20AV1Rhv70ekiuJxkViwu9gHh2Nn0awxENwWFQtnFkZ3z
plqpDvYktMGs98EZHOOumfXz1jXAOyK/NaMjxkY7a2ZTV6R2q5l2N30ZPiileXQKaLNxhEcPVOIB
np3QPc7AqTlTW0MgvyPzcPDD4vECEnJk902awflwG56pdneyf3VcyEvOhwj2G1dr45/Fd7NbYRD/
dn9wF4czP//xfkASjJq1bu90G/NEAJ/IaAAkNRbh7gk33BnqpJSZ4/tiVax6t50pHmpYgCDBNbrF
bNPOUvt9oDBeubrdzhqXfqj9juuM/4SW5ax0odjOYke1L870VfZe8KTyXPGwMnM2lbcp4UILe8S5
gCyEzt3rlMgA5GXkBzCi7vTl5wnZOv2CzMt8nuCdyDEwQ9QF/lsur5G5c3bNhco8kR3ghoBITSdZ
hHOBIvdUBK+cxEVm37U8XH1druMPIktzEE1ch0mb8H11f78VbLQfXEynbNHpZ4OLDa8NpsK+X9hP
qs1TXHBfNg4ZU69qhhEcF+QhyMRjQx3fmQAXKV7Jr4BiZzVdA1C6s4vb0YF8mp4iNbqZ89zyRClX
A4RNXfUpsoOeAiZFKm6fPZe2pPCMteyNwswVZgnrPpHWrW7gXAaaQfnENP0VpI6l0LKAS5HuLTTY
mbwqPdLd1b/Dkvy1+kM8uBrlqkvcNkKXWlE0rMPNNKHH99Y9by733UbzrfnwAPturcIn23QryoD6
TLbBJ/i3ruJqk/12FfJV9T0U0yEe41pcY5QzCw+yI81w78OBdWDiLDGFufFsr/Vor2/7kxb518NN
StnSBTVEOuMjuhed0Ce1WiOx1+1I+Tbn38JM3cRP/37WnyH+f1vA97u8qnFkcZ9kncSgOkEOZUbn
tEQtidbnzNyyBDdodc5PM9Mpbuw9xgS7+dfAV+mYkZuC3A4MbC3HmbEVLgv9lQCZvJ9TF5HbZ4r/
DWGpcuo9Vs+70EWhFWNUkAyusRGc0lfvxbtTQHnUWLZBvjnPyS5hv9vUJ7dc8Qb5yj0y7IdqFm9V
H8Ujp1/AOcDrg7Jtuuw3JMTRHsaztEZof4GU6sZ8116p8Bz0DV2CnU6VeF3cyqS+7rn/PXCyGQBd
qoSa9HWOKNRpCJn9JK2jQNv2v/xoh5TJUtoseid6BZH/Z3RohSxuvGZxeo/Xj5v5M9khmaQX11t9
GkWX8FhcemZz7Gqrs+239svJsdcF+bvuvhyZ3tX87lF1fr9QZbRpCtllABnIBpNNi4W2mtM5in/y
isX7WzQjobchRLjRfFyeZz3ICwKdsJF3sf1cOM8BXtf24WmDDBYQC9u9c5+zOeCI2YPL/3t6BupF
XJecEQoCDEB4B6j3ONrqIXXfkb93tBvp1bcUYyo2iViMfdqqgXL7mmIMOBtniSCMa7RxZqflCY29
GxP6h6gFvEtUGUWUDQmI0NchDMFIOk0Y07Xs5bvQHx4oLMjuyW3XEwqloV8dBshtLCjA0hLF4tmH
mhrt8/7G6UD7PsMmnBnoTsptnEGUK8DbCcGJ89lo03XnyaltQtfdythMh0tDmVEyiVkIuLxs481w
0KkUoi1JJWsG45mioJIBB16fThutdLM1jbaS0vHD8Fq/au/R7/NDGGipB1eLzkm0RIJdwxpcpQRt
QyaeZA4AtMngzScML9IU9CVSSH0P1u+MfjKuBUhY/ntia9/DCEzxyVZUVXT6Sdco2q6W8OAKjYTl
1HnaNro/HdqNsdT88i7eYykzFp5QuPlS28jPje6hp9WvjCfhCVIdtHEfpLmxuXh4YAR4yXcB1t3q
/HyPmChdM9mP7xKsvLapp/royaGeKxwUZAPscKsZLp71ce1YN4qk5g93hBq5algT9FT9No+OZmyE
8UmM18Y229RrU7Ahhp/Xko8lh98/SX65nf5FHbPr70+sQdPF9nhVAUBbF17xEO9P6/zJhFNlj164
q3QIJJEPWVqHj20+NeuJPb3O+ZK1VlfGAWBEkD6a23IDgYTSg4fcaPkQrcHeBa1m0+nuncIXN/SR
ma9r6HKBGJzvrJ0QCD6GEJmfAmkP+m2xnOB6RIt/v2L1+3zWvzyQq51CNUKtyKIxJh3og6NHZ1pb
otdwx5MZn6KtRFKgoRu6VAIVReOduAqDpJsJB7CM9bpdZ7oj76TDcY5Tw10bCJ66RI8XDmQOFPTB
xNwg3sLGWpvHWbj9RA7cuAH5e+zVOdmgqwrfQOeYcxUZqiwyziF91TUF6zSYAv4YWPNsH22Nw1Tn
phbkqdvkIHjnOd28BmDcTt3IN4oTnzvL1y3g62VcPUfd0rO01rt4ba6Pe9GpoJPix/vYevTSDjES
kgHYnsfLqtxC2Dzu0JOXn0OU9hQb6azVLg6EPQoDS7ZK3zRhjOVevLUUe7ixV+nfY7UO2lpUaX9x
+FetaT78nQcVyGkPchutrbvj/hL0QYdSu085adn/7ldjoGKo/a7vo3tzzdU/hr4SpFsUJsv5aOyn
5aEieUSKz9+TLdK0QQRC6L730sNlTRW+uBtfxCDy9QsLI4+dcHeepx6S08X2PG8R1LKrjeD1C9UX
/WwI4q3oR/tkfWudf3aPrl7Hl9uccu2/blM7RrUgmhf8jzxhyznvuV4jpXyHUBuTvNjEhxiqOhYi
c9iFy+lW2g/Uh0BAaMhHbK2Dccgg7pnLZIk2n9dtzXmFxRv8avq/3YpFLj/Jvr48/aJc2S9Od+Wa
hqa4ufW6ftj3vr6uq2y9sBAeT0vuQ90L2+p3u8ZIeSlss4O2jF/UlbjtPWMf7vQl/EgEITCm8Amf
N7kcV2hysmcd81L0baa0SsKs4+vjFNJazas8Ete1i4PFDDVYR17lr5fFrYPBT8v5y0hX5YrwfE6k
IU9C1pG8t7anA2JodAuQNwa1vI7XpT+STeYbSH5+hfYGqdJzdiONnB7q9eSBs2JYokXTFZLA17st
wmPWXpKEBhLnhGQ6z+/BX83aG2cS5Wvdb8pW2YMsSZbpxkOH+GyR/jVJjbo1yzN48qD1cLx7DCFL
baNAZRYp7E7nDa4Zx8ezJ4MgXhcP2BX5jdd7ycagR2F57SpFTYiAmz6YN6LZDweXr1d2Ne3Ey2k8
qbky+vCT03CT0JZLiQzi6W2YemQ4/saPfe/SRYala4IVQ/40ilOniX0dl5h/71E/vo7/PSbjavK1
GG7k2PWK69a1KBBNJ2PJafbi4cYwP70ODUi/hiqOpOOf9fW1y4VMEfNY9+tfFBk0EMe/AIFyTLTf
DEo1tpM6j4njBK9/csfLHTBWGd81UC6jevPW20/BU3AkGQ0pTLxEVISmopdkfyB9MMOBxe7tdDsV
iRo7dt5RBSFBf0YwljpJv3ADnXJEZTfOVFwAb23Yjw8eA+0nEi4yBDem3jU563PqaTg1mLou4XF6
bShZ6oKSl5EgBAghXQLMI3iwyazyF6WL9gvHCxTo7GKeba1dfSOXv8Kf/Dft/x77anJBGzzXdcvY
OWpXdrpD1EoH6LpDUI18A1SYbyzrzenAiTQweEKPMSp662xfPEh+tA3XWZBu2tV5vEs2MmLClGSW
5/v6NxvK9owiGTvLcSPcSBx/moMavt4IuJuWQhn569woj6KchgO1mdpF2JoaJ2RPr7n9Xn7IZmDJ
/m+cq2wmyfJMGZNUXOPvEFxWCeMoVMMQ06TsdKso8lPyh24yeb2lEX2M67AuZfqlP5eKEBwJt+Em
us82ZMUxSrUOKZSn+MxYPBVtfScckJZ+THbGO1Zzye8xYN/063V0d1rLqzgA06eOm+TABplMnaie
1vnCipbmHFhcuS7XU/IHkPPfK/anMKWbFnCm6a2InPq/vhX0VaS8HCYNz22yM09La84lbdVV6l+8
8P485SHLWLLJMR7+TyOjnmVOekOcJr6OnEp9JeoW2xTh0FwL26PHwe5hABe9Al8UJJtpipbrKfG7
sTl9HnWvdicYPcBmcBoQFdG4Om13MdwuruoYRCwgDY7qVgaheCgz3tlItQMwqT+1Nvb5lMRT4kJg
8E8RtDNQdJkSGB5iUmsUtSEXTcnCzR38h1wBASYJZp2lUhC5rgb0Y3XEjrs6csKJN+GSdBf5q1VM
Yfmtejrepz5l45X6hCRMGq5OT8p9cQPbe03+nIIbVwAxzeIyMCC5ejnyoEajmDbHAGoF6Fcd/w4b
2IYrwTPAKgvcN9jwP+f77u5ygFB7Y2p8bYV+hjecHqBLUQ7BGeG6jJtqkt4KfYJEyKQNRVNsiloI
gMI1mlRBnkvezfboGL9vVf2upd0+75vnTQ2KbQzdoqvAWl+KJpGH8BjAcM42+kdeYcWN68V5LWwy
5iQn8GXuiT7yOcdN/J7sj5ubFbjp2V7Pzr+u4duSxPyl1BKuIeEsdnxUrHuDmLCheR75nGnueN7h
cXbr1n84xVKk+H93ft3kMrJClwZUJX0zhs3mZifQOsvJOGq4ddz84e1SnUfpULMMTWUHvVr4RS/q
baGZ1BdPOlsnFaBoB4qAgxQPuyYxw95sBXQA2fuA0qln7QAZpchsVCc7X99m0n7fMWga87KnQA62
8Xqym61UH09pOQb9eYU0ReyDNpdVEKzzcJxLPQlFic7TLSLk9/2QURUDgzyUBEV6ql8fAyPGRykF
NhgBt3uU0T5G4DKfowbOkOrN8t9VA3daVIynEezAMtPG/IRJ/pUq5+kZ2mTMeMBjmd1pUDWrYwlV
JWFJdW6eoHa5Oyq0crJ1rA9OZpTLomp+G/iIFeg8yCtTuHgjkmuwMpFvv1DO2IyX8wwUfVojJYFs
hLnqxBc+aaBuCspJ6c+7LCIdSebH9l3QF22rLgX9cBxRu1sneL+mTwKKBmDTteTFymO0KpA2fqib
gxzuW21YqAmwdR1lykODNbHuDxzjsgTXqNAG0RVVaxnweQKeRylRRLyAos4JWPxM9ypLWcBFMUoG
xAxZRLN+61IbmvSoCUCmEbLipCoe/WP5rsv7jB9E5xeY1IMVYRuta+6gHOcGODbxjQ69pv2qh6eq
R4z09Kqqf0TOt2B4Lxo23PcqnMoWuTfVcEEsnmvF0bwj94nXnYXMKLoCCrrwaP8jQNicNx34NvSi
kK6JKEfmhY5qVYTJ05AFgtHM002oHUJ0LEAr4YrKJ0rQ4iDIHHe8u5M1nzoDDTXSdAVvF/tCpHYN
py5YOOGThmU2xCp11hC1KCLBLEG7jT9OALLJIPo7lNURAjrkcWyb5ayHhWsKr7jw8qmtiGMpNZMW
QgIyDUbutrrw3oUbGeQ9d8FFcwcGRKaod2trkr2+s7qH1nrLGyqzvQQ03y4BS4noGi2mR3FGvhGB
0XewsSWStVGKdJktAbIb5Zewyxe9QX/ZeJl6+N1m7PbxubLldnNX0kqxVAFA4C6n3QuYL2pv1GY/
1/XXQMuKQFJFVPFYNEgIvq7AMa50c1DbMXhBSqbnfTwoVDLQMqXNAxOkn1cfcu20nJRu7nA/hpz/
Da1cpV3tmBpykV3GYJC8tn4XcFWEwDzgDuRhdos/zREXFY/i7o2d9fsBbbplardEAxlViavYKx77
KFf7M1jlCKOQR62bp+aemcIcUoutgKErjpzFjYj/Y6QzYITix8bA4lW6dU6bWs/MYgxwp27w/rq4
IiXqaqaDVsONrr8x3A+dUW7yr/GuIutFP52NRiOeW/WiE+9Z+ogpyz1m0+sY7NsRwel6lXq6vpaN
/Y0H/OOLnfjtogYDW/nUtvgrykq9UGNOn41BKy4Y+LigSWgdZ0mxlI/LvINVj2qWPVxuodw/bWO+
Tea/Br46XgmRNFaheRqDJnkhVirihjWfjh/9uZhpdAqxDG8OA5aIZPMK4kXxisirJncVfBGM35HA
SpE+JZS0Ad+BNJ2l3ChCfAoY/+sSp2f317NRj0ZliSXaoKfTXY94vAyWG4lABFiaOaGqFmxOh3G1
1hW+4yAaHhdW3dLNkL+nV8yOvx7UVZlZy6iG5CJXMdJRhEyYrtgfLucVAO/4JMxZGFF8yMvVqXig
nzM7WyPr0ZqpqYNd5BTf8t5B+YlInAelgSLhjSn0eWT89pgsMiNAegqYtqvcW2kH9RxZCcsFLpzq
jsKD7JbHBdLBqFGzVkdMOi8O+0N68qZd4uIIK5Ytokmo6ODQ9X+Z0X9dztXq7aXCOgshE8usA3b+
Js0houD3Q/xH6p2DNeGSKX0qZ+YtJZipxPz9SWDHqnIGYUe+CtBVjEmoUqcj0utOBFo9WmrGnl0P
1Z3ieGt2fk9LTcBtGmuWU5eB4PTX2RmfqCmIEo+dN8vU1Ntg4Nh3CnC6ONdzFhPwXqPNUFkMMogM
bbhr8183nvUP14CylKXC50C5wbxuvh/zS1UPOs96LMEeSU+1CZUJJqCJtJegLNRpgTb9bEx3Ax5/
sp/UIj6Lt6hv3x871RPqGZRuUSSBAPf1SQxSpiplfabOD0jtHlWG1D9uK9Lw/793C3SS0hnqJzo1
w2+1kw6nE+wfDHoYPHH4YLAhercLnS5Z9PIr+dR/GYeXJ2tB38XSjQretakxEluMP1XvkNGhePMZ
Kf6KRygPmWk7RGOAWUXYz+B1Tm5byiMJbdnP9WxxKv069atkqyMQNM4gMwnNIql58m6JvtmUUz1K
9f2gALYCbhC5cvQ6jit0hFiXOHbhndR19qlO4PX5eTPMWnTypNsx7fuO93knKFZ8yn4wcb6+MUvs
lLodhc8nyZ2Qr4cIISDk+t9KzZrFKfTNMwJGKoYodzfe47f5Mo0+naA0SvEKNKuvo5+LqKgGUUsC
KQ5CeR3XcNEG7T2ROk+vs3l4nKybL1BLJfuMYi5yfvMG7kfcbjQNEP1TW6uzKLlk9o3r+rYXT9eF
WSR1FNrvnDe/XtepOMlNcjKHoMZRkDMFyrNHbcNgWfxgHDc1loXFHwL6zZn1/ax1NfJVzMTct+hJ
D4aAnZhpwuZWRvME+NzgqKhmR+yyz/++2c/Q8CVWXg15lfRozSUv2fbo3xbhsyCxhXWItACYH8qD
hYQa1Rw7bmqvnCdG7htW66RNyAsACmmhMHHWUD0744YoBpUEOqGVUKDfGH8uzdunizrc5yjkqHOZ
tepT3dGURs66ujRPZVEs0Fbd6lCelew9QZBXluJy8e/b+16Qurq9aQ7+tVbNc691aoo7H/szeRVJ
A7LdIFCZRqACMNh+IV7oZM8QI0eb87qAjV1+qI7LGxcyBb9/PeerPck6nutcTzGTJmvgHKv4Zcnh
GMFQXFGUicTQlch6Fzd2p28p9OftG5AvFREdSOVqQjU4umhiLTGhUEY4ewLYlymXtHukVwNk42/c
5M8r53/DXU2mi1hFrTWkGSd/hL2yboZCO3Q/6pDppsL8bKQewiG3g0MjwJvQhMO/L+B7Nsv9yiIl
QMTvPgUGvr7uY5j34qXnfienYSoJw1SXqFwFDVXYPL01LSaiWpihslZD0/fy8Z5Xryu9nSu/ihFS
/50E3KLtghI2LJX04vXmuebHZf7XVX5+/a9JmTcgmdpQQe1w3E6rLZrjUMQWrVD8/2AOat2NZfDD
NDDZK0lUTHCs1vWxURYbVRwGBmSL4skIKOPhyYlIMoIvQODVG7Pu+wmZrAv8kgGbw5wA8FeTXTdi
EGOR2Ad6Dy0MzqK0omLvVA3+i5cPolk1pM70ao6bNkWSeIPc1b9nwo1LgPL6dSZYRifLUT70AU5Z
v9pq15ANAQQyzZ0GrL5DaWFRpdlMD6EjO/+H08KXJ0C17uvwkUVhrVIZvlExHsQ9p5n39YyXrY1z
dOkpgbHfJs1KRxdSxXdkhoLYf2mLzgMhMRilrQJPskUlcKfdUoa9Eqxi7Ony8OGGgg7RSrSutjhh
rDsdUeV+SqGqGgULanvCb36PER5QQZCovyUUE0+4NnPxmopETfiL+hgHH35nEXG5rBtiJ1LT9ijU
TgcfMsbuFykYa41D7fSiD3q7GqztuZliK3d34iwkuVmOm3zsVgB1mPN9qqNk/2t85VQ3rPJYR4L8
MEjuv6fDFHiuou+X+72Kg5ge1mnX8TrYBnjwPG/ugRPQzWPPrYGuIqCmGRdOfZg7c45npRWoKpF6
5y7p27/v6HsH7uoVXu9sXWuZZcdI3NJ5dKPmnlCFgkkzxThDJWkscaNGlW1R7NrjdADt0j1OkLey
pR82ti+P9mqtq3EUh1h99gE+I+iiv5/3BqccZu5kCQ0QlKPPv+/8x2CmkH9zHpchbV0N2GejbCGb
x9wd3Lc6n0nHWZXOQg0LI6e83HjMP+So3N3/G+xaq0Zoi2N21i5EMoO5OyOzH0IPFxJqDW12Q4Pv
1lhXMUOILtYF4DoxQ6GqsiJYhGQG1RSlby6I70WVz+nzvxubtvK/9qCpiXrGQpQbw+MaGeYFZ5IE
H+V2G2GjDU4ccSxrwaJN9bn1gcWC9Pzv1/gdYDVdAUm2qGuyQoHv6goMjftVBon32MILE3fctVBo
qyxdTXkvECDlTxEdKuPuYtxb+UZQfb1yU01ZmNWS8wibNTOfyH2sYdbo8Y0X/+Ms++vqro5G+TnO
E87afcBbn9oSHOM+5/QUNNgwbu1Xn+jlbxHqr/Guqje6ihVnoTAej4EIVZhHp4u1HY6XnYG0Ok5s
n8cA6oCVNmf25ce7xrqrkqcSaUa2D55DBwsM20vV67SP/DynChaDZMgOeu2o4DuIupls88eFZONW
ejttp/+6fO3rdJKzOI3OPZdfZ+5kdEPZnveDXVwxDcz0+T8dllAKlIDGKciBkk99HVKUm7GxUrkP
smJXDXecl1CwlbDyvrjUwKMUe99bedR3Lss0Z6mvySi766J2jRv7/zg7z+W4kWxbPxEi4M3fAsqw
quhFI/1BkBIF7z2e/nzJnjuXBOuybp+JCY5iuqkEkJnbrr1WFBeOmieYA1ylmI3/0UN4I5WrRLvs
StRzPKSdDfRI62wXdIxncUi/vzWnEhoBGgF+QDgHZ+LCweR+OsiNKT506MqDpzNbgiBEz4jIyJgy
UpWoOsRHDggGX6l/V0y4E1h2d3n+WA9nKuYLXpf/hBGg9Bi2NBUBbf28BdUcz2UrY7FwQBxR2oH8
VIDn0F1a0UGj+EYxkuMMhw0EHkQ6BprR0k/OBn9urR9c85qOmQw50+TTKfo5Qt7Dk+f9Gdv6DiH7
ckA/POrCuKrjaEuBwnfD1Pk5rAW5R1Mw1Q2erbys1ZwmKsI8F2W49QMUgbIrJYcKLHiy6GsJ6dOS
ae5R1FH5ngmQ7VjIPxZA55FY0KfHfo48kcZhr9G3zYVgxlYBYZ5cZ8NzETFihyq2of8YO8geM09E
RPX8Cy0+N9V/8ntO9yp27FwofsqncGYtSyfWcxjf+LxDtTyPUj+S/ybzRW+u63Jvw+zWeBJ0KvH2
+7P5XupcfuOPiy1sWBvlnZb7LEaXYBakLVDJ+BpatYKHTW2v+XIU6+XhFqAAxXJbYYi/upP0S7V6
xoaF2UUEMaXhWfG2LY65dZ+Vz5G57+JrVafPrR10n6DYNRBeli9j/VY797W+4kLF43/4XAszhs3P
A8NuRlHak5xrmIgUIL3wcQUwRBwRWjZU0enD1piw81IV4mVEuFW+0fyg7Vb4h8jZmFOArX3CeZLR
8dMWjeVNqKPI9Pj9Jz9pkGhBCsJejAFm4fP+mnam+HNdj0e52lDfIDjn+jXBG+c0p1kEqwYfXUnX
6vCXbNcEgH+273AqAMQgGqARaJ6Zy76DWamJUwzset9R3vcUmNeyH4V+mxvHOn0xil1noN60qktf
BPow+rYwdkBSiXodLoJJaBQ7WphYvv8ypwLxj0+12EktsaDKMlqQ5tozO2Y5KAhB9o8s18v3Cy04
BP4xgh9XWuQWYWtVoabz/lgWIgXOhhzuOBSUdsmGVNjn/j+836nw5OOiCzfgmK0V9cE/jgi9jtnZ
NfGjHR0hymsgAvXPQN8McY6+XG1GPQxaHYxgLYHZ2qCm0QhC95iPG2MyvNz+U423c7DF2dNz4NzJ
yQFamzlzDbRdCGIc54Fr3vWvpQ/h8XDDX+A68KekoicyQxnC9KkEhc41P2MdmNZ2otwMkWe2TeWH
hsFpuGChOyEanQgm4A5at8W0tdD0zahCQu7OAMRBZeaMf4jVVfIBJpG7XaufgWSf/tT/99UXJ6lK
4kmFmh+Pi3a55cHbjxFrrHUT/xJGvDvn4U+eXAw2FWgDWJG8WA89e9BGLeVnbBDehQjQRtipWBMV
U01DwNC5qxPKa++FPAJhfKXqwwpx7jlOuQ4HRJutQ1MBmm7xHJbcjEBrikHEOrHqTX/t6k8DI/Kw
rrKruEUMZFVOayZNhgGYzn2r/xC7hMDZmZt80sZ9fJDFBSv0pguLigcppysnoklA97CGyYAs4f9E
5Zqyuwqkl7D5PTuu//q/uOEOewGpI3VUSB0/G9lARrPRLtPhGJBwxIhVuyOOXtkU/g7hqyki1MGQ
3Z5Z9VRIDUGqrJkq4kH8/LxqHymhGRpSL1bl3HFrKnXD0VPRnpxF65Ru8vdLvtcBl7fcISfDsqiy
yRH8vGRcxCU6SNFwNCDywZZ3d4UgAAN2xMd2kp9dqq3L8iLtzNfZeKG75U8hon1rnIosqq3duIph
qY9X9kjNp2i59/0OmV2d+gMMDuplWP0xYS45R6x4qton2G+4Lg4VYP3dRn/IZouiLC14TPpjluz/
c0fTQ6yIoAP0FPFWc5TmLYOdkPgAivr+sy2FnkQ17dPqi51Su7KT7MrpRee9d1CN30iQ/8PgYOyJ
xVHEy/wtDEPnSkAnDNOnZRe+3+6sQdGCYDhm+ZZgG5fT9P8pIuJcm3NQQMUUN35xPIB8M7oJ3pum
trV4zybpZrsplP44QaqEMO9aR2k8QW3UGa9Gof4gS5sZvhWgfhT3sgytSSjaZ3hPXR8pel/dGv5P
o92pnajPo1M0DW4Kz0b55shuCaVXBRUsNK2wHEMepr6STMQ6OnTBPlRWbXwNTK639ym8mDRRhKsN
tklvEmQ92/0jwYRtkXON2wa9xuiOLdDh15rnp4ChHWwY5yLSn0tVE8C+SGHQQU3epl8t43YjiqLI
DlCcLCLQbAgaoSFZzHv47GJYTQdtY6vPUZIe7MFw5+SlAHPJBxAFvpDxyvRgDM/USQN9H47NRgai
SsNOUbdo3GMdsh/A1Kz0SaluuAUyZFsR6lQ6ZHzTE4iiqg03mun1IRi9Hgg5KJtEg9x0IL+EK6YH
iddwjn7FSHJpHuFkB5x5uBl1qrTVypz6tQUdK5D/LEOP6d0yUNYEmZPR7bKbA002tVoPr+ghEpuv
euZOHOkGtgCESfkDUDt+yQguZFRoGjcFM6HVdG2YqosoebTZrviJ9JeBcnbrPON1TPOviW4xFQUo
tElc/NidnJ2uPXx/q064wU+HbXG6x6bN7GZq0mPWvXb+Ywt1unZrxL/z5gye79Q1gimIbj4KxoIX
87PRQ19uRPIsR6hPsFHLkWu9CrTMu3s9n7+fukMfV1vkSGYfV6Eds1piAR54qNFZpDv132CoZAZ9
ELtG+jiZd429P9ubOFX6I45DIQzYMoN26sLKp0xnalOTDKKEYEOdYzy1ykM+e5r9HzgV2z3YlwBG
ef2pe8DPKMqZgPLkRyeYFLoZQppn4VLDOIo1MvJedLpn/Uit858KGz6lZASKBsi/P03Gh/UW72yl
rWRniKIeNTi/NUh3uh27sNK7qyT68f1Sp9p7DmMghE46/1HeK/cfnJFcdJ1aGVp/xAqB+ojqG9Jf
XkyGNzm7N6Ln892uEznYpyUXn5MJ6GGGO6H/Tw4mOjX5Rn8H80rGAegT4cL5Pqa4GUt/8PFFFx+1
m5rCqiIdr2u7oGEdKBKGNaxivCstdWwdhiVH7tI694XPLLycnpIQzkpUn9eFq091KDbFPiWw9Vxu
6XhM8UM/X5cpfIGulO6wVd/v79dhD7zfh9de4pyKMq71zMYN4lQofBmIVYIop5frdM22twhBd//E
pvF83ToGD8GjkBRpI1i3bl+Q++gUCilfnDnkp3pCn55s4aBzhFWKruC7NPGTP2ob2CBR58O4tN3m
92zSf7zPfsgKOG4idejchw1NDFLw7z/Q/+MCQF9hiKoT2cNni1r2qjb7Fjy74EZ0ZolRpc8uqZyQ
EUeOKHMB2P5+yXctza9H8b9LLjvcaVgoORpVhGD1M5pfV42N8KuGrK35TKDgJBtJ2s7aFRGDHLJV
rmyK+NapLqd8+BUwIqLAguFfp2lHoA3LQnNh6gRW+rTBQNH1bJnryZHnfaCYye+ORb9Sp5cpvRG5
oLMS3c8WUsxG0Nxaf8zpqelRXUcLFai/k27NYZ/b9mbGI3M5RpPM0dO0a6oSBfIi0UPcHEdYvSZH
NBoC0Hs59SQncm7bDmImuL2REjQ21uQK4L41W24UbiXlOqWHnmoxlLIbp5cZp+hEn48qR2DuBE5/
iJqt2d9gwEHBA6UvYlrv55Cxp1BkDhVGYBcCYQBnyeftrtIurxge4dtXF1R8HXvV0PtEbtHNO/HM
xAydsgJqejZh+Yp5FVfxw9ILbwoU1snjmaXV1GubNRTHfYbC0lv1gDjU8BM2+0pzk2mjpKt1/+sB
ggzY9p3I+/70nT7wHx5jkSqHeVLKWsK9UxyQ6iDkofq9qOxHP7/mmsnD4/k7diqOsG3kM+Aro4Hv
CI/wwcnECKiqxtBjhFBTCbxeXZlvqBgi8pwh0AubXOpCPYtQsrprkRirzwRNX4sDCpxLDNlptpCh
kxdvLCd2FOSaw8SlAas8ZM+w5MTc8PZVS7dh/PvffmBoOilvkgYrUBExDvD5bVVHSu0YPfJjb18z
ebhxAmc9Bbu6uZFSETGl2P6ARoh5Zme/HjCxMI6ckT4gpahLfl44mefS0tMSSgp/nSMvRXDmS2+T
Bj3jPK1yiIgIy/E7Mt3u2zD8Y1igBn/03U9tfrZAGU3NveLfff81RL3jk61bPNPi2+udQzTTFdmR
aStRbe2uUAE0uzNlr6/XerHMouxS+5LutGaeHdM/DJmEsNFMxyLe4j26DhZyz/TdXlnJsdvH6+9f
8GvFh6XJ4xn5oNvGfPHCgfSNlczdCI5MLt1MRh9rgspMtbxYe/AlaS3H1N8Vr6w2s1lf+nboxrQX
Q+Qzzcp0v3+WLwddPIoqCiLsPlQIiwNANuaPCrPhx85yFaoiMLdx8NTs2Lav4znSka+1ZOIKJl2Y
A1EAldtLZJgvdxL6CYSpMaL1xR/Toj0UOr8KJIqUdUUuXNXt35AyoBWfCci/FjFsWFNRKIZJjOLP
F6igPoZtoDhlLCJkMuC4u9LymgGH+wQ9QnTkg+kxBKFbkbAP2tl5cvEZF2f60+qLenYyNIY8xP+s
3ky30dug3RfTs2Tug7Zbq+Z6am4DoeqRXoL8dlv7HL3YVzgC72/LKqqoYNiFUft805m09BPDzuPj
nOQI1iBHoTLEmzJ7BpV7fOitN7u4k9X7ERr1tL6vUwUZYnw8aJceFa/iqjH/OmW1Hv3xj1E0ay32
N/XUeP/6ODo6ZwP6CLQwQSh/fkq9UbQSVqmIERKoGqU7m/Gz+M6uGBvcm7i/71c7dRE/Lbf4KFWR
GaNsieXG1kU0AvbXy4qmklElLilUYwPggnuoG/pVH/7IZ+ov6q9+jh8iNFa+f5Yv9QAbMt0Pb76w
ek5XjYxA8CjyeB2lTyk9gBIIKTwWvPr3S32lwlmstTB91MLHepRop4xTvDY7jTJTcREr/oUqvQUc
CBhe03D0OJYx4HQbdcrO2XXMmFd9tLWIRUrIF/yo8qRc0OL5zk15rmpxwi7hlWRcE0dBR17i80GI
rHCaB9RPIIC485N1Q8WpTHZjsY2LuwL1kO+/yLnVFuegH7RMTQw9YjSOfGedIdGjt/tm2JoOVIjh
meDi1FZDBUNn3QHhRen/87tp49SY0jwxMDPtUgLavNr35o9R3dfTmbzhxAGnM85VAtDBELv+Dsv5
EEbR4BDQBsx7XdMktG/nKFy3Ro7IxUOFAAUFSlMjjKvgpcPdpVBQHQa19ST77/cf+GvqRugs6Gfp
ooLIZCDi8zub8WBieHiQsq1WStavplp2FQehsvZSoKgpnrbAwTgO3pBcdWqC1Bk5vTmuNZykjhWq
gnNFkxMhAPE8n8exkIqBcXFxyByj6FW5sDhk7DLgbcO6NhAdoByXO3BAPXcazXHpsr2aoWY5F4B8
PXOfF1+cuVwuK0lzgMMS42TwOZrZa4yYPKzScuNmzRn/9zWo4g6JkSLaB2KYawFlSVU50psy4yBI
e8O6TGOsvLpVYH78fqNPrUPpV8bBMGGCBPbnfe61pFW1KSJ4Q+KqvY2QdjTuzn67rzfIovL031WW
BZIgS3QV0GtG93sfIIsXtNdV9pBX+Kp/3R7l4MLGwAkBT4zy2cJWdmZZhHLrp0d/2mXSU8H8dvoM
wzzV2tZ/lP693WM5zST7UOEetJeTyFMdQmI2aOmxn56C+sX3c9dv1gP4kEh/Mc/1PIRT+RyW4GrZ
K24AjT/Y+z7vlqIUBom1zsul2baoVNSMHqTw5vsjcSLqYxVFlJRMXgo4x+dV+iwv1NYfU2HLbQOJ
QRvyGnOPe4kQetE7Gn7s3EThXkvOUaHZ4i//8ooqpocOp4OY9+Ka1WZcSnWQOAc7vTdU5ACgbx26
v74rbZKa4atthVQo2MHX/nq4U3b5zkeCaRNyBWdaCKvE2EhI4D4HAcMWEugdAF3ZjzB+KSbkVOrr
KjdWCnPbub3TwMy2iafGWyPvtmYz7fMxdKe+BgKVX4Qz7LuT6nYxtFtkFTQT3YSmSVG6Uuh1o/f+
J3QMKaB0AapQcRq4fdnD1VldAMiKil2Zvmb8jZVEk7y4raIXPzwaNRoOqbNnzszT/J9WH62s6U5u
bn3tAWGZBjmSKkO1Ux12VhwdCkn/aST+HaHd5vtdPnUlDZEus7/A7pcpbDlToR0UJT0W0CJbbK60
iwwF/StmAvsza31FCXIpmbvgB6EBtAiLTVXCOvLDnuZJblAYmB8cfBbWpoShYmIqcqA0ZEke3o/Z
J/ApHWLQl5I+HUjesaxNHGxKtT8TwJ26S4wGMaCM5IUGUc7nU24EWj22XZAe312I/uQUwfk05r0r
vjzO8A7pggVJhwhq4bIA+RWm1JcdopRrJf5l1u0uRwRT9BTV2xE2WYozVQjRe83EqNyjFn9FPjdP
JHOvs7Yzir1o33XJtpTctt5KRuQ26PLY0MbNR7862slvumL6cKh7Qjx5FI3tGJE+c1dzeBvzt6gG
epF8U6nlmo5fEDwCGVZq3aO51lKRxnkNMdIx5q9aOXbxM5U50N10LzOYisCIlfG2L7DT/pscVWfC
OLHtXz6O4FekbqSK2dXPWzBUedTElpUcQ5uwGays3NRncvdTXhvplneMEMzF+iKOMeAgSvxWTY6R
8Vz2ez95xIwlouYLa++5EOHkkcJm4ndAwtpL89zVkQ5HspIcsxFjZP4NSFBTyzjzSsIlL7+aLdOo
IrjSKGovPFzo9KOZqlQ/ygCdqTXl37w9JPkd4y6QlIjN+teWwmBaDwYv5k8pBix2KS+MNEWaj12q
YYmhBMB3HKZtK4MzNM6kOqbYj8XLUT6kDafwYgpjzZ+PRJBYLUMHSXKcajRmSvTJehM+v1neKIm6
k8Om9Kag2HZ58CuFbdbodx1Vtth86WVAdTm027eVp6vMKkwHOF/UYmPR7k9inhaDk4ymJ+eHGSBc
CUsd/36HUldQBG6sOhciu67jwgsi/WZQkUglzo1NIOzG3ZRTV580d9SQBAH6klP/YDrCdRQgYQEQ
O8bnKMSD6GiScutIVrASf8iSsUAbK7a3GpvV+vI6EMrGjnYxMU0dBLkXhedScv2EZf/0CcU//5BD
zFJUh0HFfrWz5oWoSk0IzEvylsa12ZWeL3MoCx2o60tQIffipJ5JvyriA6CLKEEQofq2O8a7uVN2
sVG6VVDtpvFFbrS13ZtbgyeP4cwJI21nqdVjJ3eub08rB1YirS0eZ3N0+9n3nBrPVpLEqGhGM7iL
+GpXKEfJCaB5QOvNl5/TAIE+K/GGAT01CHy+P7dfy+Ag0pklAw+jghiDCODzhwjCriv1WIqPvfRS
OcWqrSEz0a+IBDWt2hmugbySSqH4+2VPWJyPqy6NgFnKXTXkQXIcEIYZtsXorMlOCHcNEgYILL9f
7dRmUyCSYaCnGIib/fyOVayFXY3QwbFRmku2NNSuFYjIS+S9qsD7fq0TNSncJRV+GTJcYodll9yf
9Xr0Ex0MEez22vNUvMnZPk5QbUFSDHG5vu22kC7slBYd2VGo7gRUJ3NvUBGMUZNdVMabzDSvxYeX
jb9T+Ots3VA99UF0WMKIXR0kVPSFAZmU1O4JnOOjKA+FdrjXHCAUUn6BUCecNQ/MfXMAmkreatZK
kazdGEwv5gQnRbCZBCeJGh3zsNroRXWopnovkc7W6RpugquiLMBCpME9fbMtycT3X/dUkMScOrhp
OhmUUszFvZWVXg0Rj4iPufIWJxlydzAWNo96rl5rGaMMPsm3niGp4ED5r9xI4a2EGl76nDXrAnW7
+Xyf49RR/vhEC8vPaLNiziMQQ925osyi6Nk27FSmf1COcm6D+hzb8Ht5Y2n9yTxImZDnogC7OM2Q
/JR1nQ4xvIWokMv+1RTCaxyUl0V1Var5mgjr0izLt7FWL/Q8os/EyRP4idSOPK03N6r2JPfbKAzX
u0ia99OEXGLV7iTHPuh2cl1nFszkTX4Flocp11UOelAryscM3XMp0TYRZzk+W8oWR+7LW4kok3o2
5HzvMeIHg6zq1eg4SRcfRfFIUjSvjoTSKA3W4pc2PZJaOfNdW903ECSqkko/Vvf80d/G80NkbL8/
Zae2lBYGIQrPQ0N88YXTgWC6bczkWNW/o/k27K6Ih/zoTkkfk/r++7VOvTfD3Ux5E94JVZTPtqmX
qnDw6yk5lvar4G2Qgo1wEj6s8d8vdCIiohhLyi+KVvzv4qXkTrMGv8mgWVybLUOe+YPfC6NLJl60
ifvw/WqnylCgb6mKUeskHV82G6OwilS/j5OjLf+w8aa4zVFDnTU4mvHvMW0B9QerOjkM5mVSF55D
TeDME5x8YYtqg0pdUiaB+/xlS1jIglaD1WcafW/Ib6by6bYhpdADz5J6jwzLBtSj4bxj5ypjAG3y
V+yzWtKINZjwx6aVcCZ+/1Snjpbz4aEW7rZXcy2UdB4qgfNf72ovmfbUkxQ49kjnzlr6E8uBaSJ3
QDlasP4uvkFc93atQoAuOmFxcIVdt5GVSy46vkh75oCdcCqkiCL4JYlDDnJxwJCb1JrGEO0gcqri
oKaPNJdpQsnnqMdPXBmB/MOBqfSXv4jKRGVjRrKTEmtrNeQ3WwzDZL02VXPmBJ16IQNkNTNyGsM6
yyAl1AspnHU8eSAzJTMEK+LjTnqpo/3ZgtypfSJY4L9Uk6mQLb5dZUC7RbEhPlaW4VL/s3zk7K9K
lJvJ7p1zA9InX4yZKfTRLdqWy6w+jaqwSm08CDQPNsYG4xqQI3Dog/hMW+BEixKdEaHYCcMw27UE
mrSK0eZNDY8ndUZBqkToTMBHNZq2HICwVRTSj4v3kSiG57vvL9upg/JhbUf9bAHmcSqdKE5B/+f7
Ui0Io19rmoQDfNvfL3TC1DDVKrN/otn1xXkVRSZlUkTNPbV5tTUzNKPyWr0JcEX9WFP4+vfLgQal
WERpRkD/F++VmlmVNMF7Ww3S0oqOHoZcyfat6SaJ21PX+37BUwfm44ILMzJ2Q145AwvSZ+Zb5kjT
zFesZ8933y/0dTpVIINAsZPUQtX5VZLMCjTLN2mRmTPib+uqfosmSjnWG+ZEK0wAA49qdAvc3SvG
wrXrhDEjx43yxqW1IavMcQYAyCRPlUrgVXTi2+tAG7aJj3QR+1C3VNGupe7MQTux/xbKoZoCyzia
Os7CiauRYzeN2UTHIfaB8zzR9hjNnxmRDGE0eC4BLP3+Q52ooljYWIcImLIN5fXPR2CQStkudC08
JoPqOpW6osj9v+mvgJUwubWyQpfFXrxW56hTGgdlSKPtWclvaUg4eHJTfv3+XU6cLtG8UaBAx/LJ
S7biIdfatEZkR3CKGfFLE/+tiVRzx1iTDX6/1Kl0V8DdAEzogv15SWBQKEliJIZJmClfxc0Wy5fG
rgW7Omemqw/JFK+0c7jpU7EQjSrQMWArVRiZF9enjJNOH0LnnTtIDNAarf0+BgXn79zcgNxGd5qZ
NHlgPByuv7NgvxP1Ik4IX1gUp6CZVD8flnC09LIeIG2j3YNzAZkyoi4QzTDw05TTGNZ4CKxL+9y+
qu+TrIugnsCWsiXMgsxELWuXRWQyzByPuDUffqYSxGPLxEQ/IIgCw/sQbJQ2eJON/pCsk3R+iRUJ
RhLLSzLVNXOYZap6V+rFLgh9ZN/jS0oUhf00DShyU+qPR9u144NZXuarOV3VBdJMzh8dJAztguQt
1WT6FT9AE6vhNi+mjfDiERJ3rbSngG8rSAjOri+Nnug/UKlcTZlFWExvqpY9nX+5aR8UZ96nJOSB
bt8WcQiP7BUR3CpunjF9gZGsGv6aKrpWO4wQkD6lMG/mPrkwhoCCTnFZWv51BT8OsPUuuaK1UaAm
j965vi2zxM0Cyw2c+WYs5Kc88G8Co1olY7Pri3GVCDXz5prYxtZvy/YWVprR/qFL0s9W+6UO2zoI
rsWcCU2il5Rb2Y3NNiIhTuuIaSmV8R4AR7PuSYEE6SuViKLZ1EwX+/1upI0ph6Ub0cFRI5sh6Hgv
CPu6attqFZwUwUrqg43eSa7em26qmtsBcb1yVkGU3VhJu2LU7K4NU5eQNSr7VV3/MQDNFtcqsOph
eNb7e196qO0MuWM7PIjfkPJxnTmQRHfyU1puGL1yw7q8DmXajupNzARHJm+C34riu130IhnKZrXJ
sN9wVAg8UwMK1LgtEF9tf2R8zKJDXGuaD6HEwC5AiorxHFe7rIvfRXTXBBTZ/KshgZ1gZrA6XVcB
lPP0vsy+uRcRAB1Ct52ndZ9LCEHp6U5UHMX/kSJB/5ZSgEogeWKLSzl/vM3a+afKGG06MdzU1yi+
Bu1lnJKkOcGZsvWp+sanG7PIDzonjhrfJIhmjxL/yt6G5m6inJzwOOr2IgMratRPFZzoCaR8jbQv
IWfCz7ATZxvSX2VvcMZUGhTY5AFXIdX52W6YObpgih7Hosc5ZMaawC2kzY6an4m5LFNnxbHI2l3/
9texjwLiJpsX1rQPo/GuAHVZnen3fx0Z5IFMEKzUf4Cx2vLCIQ1a78RDPacklaDaiFxLSbsWITO2
DLyXVBVuVRabKOy36fRSh7dyLe76GR8izOXCqtkGfXMiPnyjscSta71flGEQhgLLKZdXIHnm+FoT
jFkoO3X7GfLEey1DUvTsgPwp6AswJwJ31aT9ay05wAamqY2wnYIjaKpwk3TXdXRNLN1Pf8kjSU/s
bttT0mR39H5TJjf9+Pz9ywtX9eXdPzzA4khIbaJ1DYn1UUEkl8Z2gcgtGO78ltN3FlN0qpbK61Kl
5Cex9ZKmAJ6yyLcUagaGvW0q5hVrjymN1v8hsH6pE+2S4i7pjF8ynYdW+YVxz6eS/Cle6U32RObU
6Ay3TqvepKcHy0yLBFjr/fsvApGKytiQRlyxLFxloujMYQ+O+JWMHngu2rbodKpba0CBXTqnn/s1
qWG4G9gjo28aJEzaYgemUa3yGQVdgeKmW0MaBYA7PBcofd1nqjZEK4J4EILipedu207VpMSQDmm9
w/CI5j1lCpMezXiZnAsUrBMdYJCcOrKPYoCeRRcZTRw38KgqdXicA/hxAL+kmbzui3ijoUQ4wlFO
gbzRp12VOu6Ypvdd5iXDS5NNuHy4OmTfG0GT2FIJhY1z75QuRSZlwoMOxqbIQzfnHWzyS8iFkQ4r
ER/U+ud2kNdFnF1i3SiOubqfbBxqnEC2YBAxvAS8RJ/pRwdMoJErx4yopCFjbVRI3cPwJiBUCAZI
MYbM1WESKtt5A/CLwlpFH751ZrhBI7eI8n0fDQxZpG7SDV5sI9cF9LJorg1kKGoNxSF+0cLd66Gy
CZ1kFRbOukp8LyvBcARph5NvVx1I6bJEYFEvL5HWWBWQcHcOip1BcAxGpKnr9LmwEMI1QzB+2oaI
BG0jI18Z8As9pc24itQ/IX2sMUQOoJwYUJ2onGcbPf6dOM2dlGS3Bt3DMbRdcHMwjyf7dPAPiT8c
/ShyY8Oig34Bwo8EgDs21O5cGxcDURcwbDcri7VgoBXlrPpi1hF9qMyVojQNl4/trPY60VO4j7T6
IC4vzKKjnjNdhJSaZW98XH1TaFtpLn92db/LpspaUVV41XDMHdAaeA3WczJuc6rCyOmW0qFi2LV2
JGp1BLBAmWq5Wg0aLDRT5tlTRLlf2VFZXFdDQ5FDvbOnPexAwP9bT0UMUa03okTfwKod2JWX5Pat
kx2GwGDUJNna2TX1Xies6OCZW1H5tsfhgrttQ3QTb+Xil9+B8bPLq5g2DaHFfWtZ+8F6M4ZkPemP
lXo1oEsc69l113W7QB8PNgob2QinCjsuoLj63F2ZGrGgpHqWtoOUptFghCoNT7aHVa13m1CuHuWg
YXA4c4fcvJjRFJAdaSusTDEDYeg6MIZZAeGpuR5JHmzJupHo4NhSjdgJUuXTnkGIFeSuXg4AdhqZ
ZHJkptwjf0UQ+AiUJK7Hrd23HtVnUym91LmdoZKUIBEWx50xwao6xLQz4hBPb2rA6dnZTL6LIkC8
+SBvkaaHK9F+bi3p1pKUbUEhd1CdPbC/pGgIfKEUH+cffiJ7c99eteW+TH5Mvc25bNcCfgsGeeqR
07OlragHadmfuJkPWZjdR5G/GYbiSZUqz/cfB+JAPZ22Mjn23MzX6JIQK1oI26RPs/6Y9ewNIWui
/rJpmc5Nvq2Zx9ViWEZupyCh+gMa1N+X0U/D+ZEVT7X/22qUFz9u99mcbegzdBzM2dbWY9+v9VYF
cxOsYgYxs30S/S1GbddH5bqNJUYm9X3c1bVbycq25vpmGTvWvPlYex1ZUfH9usa/Svs/vZh1Ualu
OXZ7pUczSQA5ymU86Xyq/tjBxWH3+o7E9CoBi1UBGhsnkJl6tOs0CSWU2MsZnDH1WyCkftKsY1Ip
hgqc1l7jkp7VYbx5h1ZJcDSMQIGYnQzgBMWGAq5o63SfFN11MmbXTbSPsrhZ1baWupmS7NpDhX+c
CmPTTtLvqC0Oo1zs4sY6kFRspz7c9jcZp70BAMbx3hl6E64CxzqUTet2Y3ZfFf1fBTth2cO2bOQd
BIXkYNkuq7XLmSkay8gOuQURikmCbUmN0EYWFhZarjqbN8JrO/KrOsmCXXjt1GTBknrtQLrQgkDr
rOSH1NxrPmniqo2oTloRqV2ILBrTRC3I2Tjmssz2Nonya22iBlKaF/Fkbvwp9dJU+t2lKqWh6B6M
6L6YXpDuPpQIPKVo8qKUMWFvlM68jUAJo8J20+vBri36mzg8lNZbrPTrYHRQGYppxeT9XtzZTrtU
JPMeXQnPhD+1la0/CEpRGAaSNmCH2hiibD09ZGh31wwGDs1PvcoP0LytZ/OnuO01Piyo90GUrlRk
b3yruaZds43Ao8fatRHB0BDXGx171vpe0jJVWIHhs+UdVVTqXc4fp1cY9h+0nxMYE+lKoAacfNgo
U/bcIrADlMa+t+N+owbjaxb1N+rzFEk7YXgMlNVT24Vhd5VZVHxLUSnLUORrACYnCqxTCUE8nzDi
rk9MCMzNmzEbvyoTXzg120kxn4LkbiZLrhuAI2Rz9gRtINhAqh8bVl8N/biSewjDedOQrEX0eDrr
DbMUMyqpwSg+wQbP4yfwzpFlon9TcG4SLd8XBjWYqNrqaXJd6sEFtlRuw4s6NKEWKm4MSgC6Wbma
JidMZ8tbi+CzTaLNmCoXk8CRrIKx9+q5XjeJ9DvoqtciDNyyGH9m5CtGIj9n8cbi23v1ZK1DvTvI
SnalRlzmGGIKWpo4zzLSVpU+riXcUcKwQtXXYDj43aCG5z8NvTosgIgUO93sL7IwXYf9L7p1wh+0
puwp0W2TOnysfJ9hhuP0d5sVa9rvHoBtFOBJmKy8gCVeQ7tjWNd7uVXfOs6bmYReX/VeKkE+NvEB
Ky8tUpdBygA+0fZQkO/xQUKQzXNYuWX1opRAaTi8mnppc2+y1L9Po2xfV85lBVGTYgAXHI2nosxl
lA7agyz7SI1nnl9BD9DOnppON/9D2Xksx41FW/aLEAFvpnDpLckkxQlCpEh47/H1vaAe9Cupoype
1EQlw0wAF/ees882VaUfW03N4epXraOk+jEN5U3dcPpnbGT5IpmYdoy4z0lPdVM7OqCROoQODYpH
Iqkno+2Bc2GjdNzIy5eVaZ7aOkRM7kIKH6l8yqVXK2h/0ZbdxrrxLBQIrKnRqpner1XbR81pVxa2
UHM4ZPMvaWyvdOGiO6cNQxe4QOplHL6/RYmnVgp4gfdPQVccxUT14BRfh1Jef0rDGW5owUtCSVRE
wrNYdZ4p55ojCwHSXlii9BcfZPS6SUY2agpkMIAb5W+BOG45hg1bnnjxpEzcmVr/oOKY2+iFrsiJ
wtmuUgDWtNorSfjcKzOjs6JzNNZBBPWwD0Dr1DplBqUemgLelRK/GSyyrl0i4jvwamDgoRbIVztV
fy5lY1dxGOb1IRCaTULRi+2kuOtBvMm2zXLDMbhJE3zDCFfnsScRPliyr4oytsN+XpQTNy2FlDgz
dWNW+7h9FZZzGq3gQOpnurlVp+okVcpT24VbRSwspyLTsEfpU8oUbizp0Rq3GRNIlNaTZ4YtpqT1
kwXiNRTl9d87o7+FmJbEfOJ3Y4TMGBfOf+IHqTg24lwm1iEsY7sdkx18X2XGRDLTnot+2fXzid08
1OJ9GacjRy1NBiEFWRHaeWM6BvOihry0udIJoEEm3Szbf/+GfyHP6xckS1qC/8S44U/i4xQ2lsXR
kx1b/KEiKlyJ85Emh2a2h3T87x/215CAD1sN1vGjWpWSf/kdqWM9ZaDsh0y7A8HSuuo5LLCG5/Oe
skeN6X/06n8zRf74xD9w3yCcaiGYDfOgAcjNW5Xtw2y+TKoJ1pXYPEWCH8evs5T66vAOkpGn0kas
P6e1PiBPS1lLu/m0EgSApUd0IypOhfBiMaMRP4wWk1AeXrBRlfM8n6HaGLplz8J/OST8fd8ImcYl
YA39Ztjx57QywlOm6dHfHIBbKAB+d3pLdBGVDkfzL4ajSvIfMtq/tGTrB1mExSCSWNmcf+JMeOlk
oThl4rHUMQ2i8pfM0knxR+wmUhsz/KgIqVSQt/SZG5vybhjf19B5wm2jgjrma5Dah4mrVqa0br3c
qWz8cgr+A4eCwfYnGLPqNxhOs3zB2PXfc4f/wZnJZbWr4jIzDx12fnoTvpZt5tQQCxiRrckstQoT
UX1JoKxLKgnaMBuocsH00GLqdsnACpfZ0S4FfIvNwG9HiJ8KEoBp9BcDP01pdoomOuRwrGJl9Frx
3cJZU4vjTUI/3MUkHhrvM9TSkQ5D7e8EiQZl6DO8xunQnQviqsMPNm9/FkF+MddkW5+k5Do2eFFh
L7FS28v8Wk4e3AT4SARM3PL2gbnrbpKxbYvu6AZ1OqpIi9xypjJemUytZ0UYebssGbsEHo4H4OUp
sMWcpOlKvlZRuctVIn6N7zy0Ed9u6zHerldc4KYKSbMJrP0qGO0SNvAi9JdZ25WA26H8tqDQtAhH
U1IYwqA4RXfnPZ3I/WjwnTCSaSMW8Uls5UMU0oh2t5BDg6afH4Hj9ITHHC716D+a4EXKl2uZVadI
w5BK2HTtj3YV4tWzF4nMJ+Psvuj3360+9r80LYEZ7k2SHeb5fVGVPVkboSPDPTXNsXRGrYeMqzpq
fYyrjxHoncN8wwG+r/Lhvj6wvMw9VJ92Un2OwQOPFzz7YztupU3f3+vc2AplsUtnrjYmVVhPtvBf
gqxyFb3ySKV0+rmxGQfJVW+vmlntRtSUgCPXsF/rVEiT669GA+QXlzANsL1Y/55RrPkskbP+HSuW
weRGu6UBj4enyryOxU223kOCzeou2cIj3BtxzZCa2Ke48yVBBCV5sqTb+jum2b1X1mG9NGi1Ula9
WErhLvrsChmWKN1g+ryIMBT4aZrVe100OquiTqb4jmzZ0LFq6V+Lrj0k6bCjIJPk5sSI1I7gkFGa
3OT5yzQbZ5RwESoo1wgYK8LjQjOZN8m2sqZnq5F8o9RXfequowdf+1c6xEOrEC2aKL8LubXknPGm
WzBqCcVHEIebVut2iqQwX9JrO6e5p3VrDIMYvu5HOPdIB6DdGcyGcuuaCBiDL0a50YvoKQ+te8tL
BMvTkDvI3DEICRTkMiTPTzlpa/Gs1s4K9uNfQxAdPjlSt1vr+KkeN50eI+jpRS/IHYZ+LgIQU8Gv
eAq9npB4VR7c1GhYbb2nVeWXlMauXEZuoO0mMT3XQ4u1SOf34AaCnuzE1HLzPNsITBhk+VOZh60K
ze7fj8C/x68WYu2VHqTRbBmM6f9ZEYQDhmy4cesHo7otO0vlGezm5DCSxSecouqYNe///om40v+9
Sarr+c7kgBk2oPk/PzKO57wY40A/LC1M5knbQ5Gs5+yc1bhWl6NfQ7JhEpyh5GDLt0UI3X29lq/v
Q1h47KQ5fG4A9nAmmEF+T4rhWldnyoqfMir30cruowpte6a8meTxtQ5Ja+0tdp61tV9oo8SpOq6d
aE3XCuxVQmJcFchVyhC4G7y4+Snl4wPPmL7KDwx3Ikv1p6L1l2G4rrMW8M5Nlca7Pn9gPW2nWWND
/LQAdII2usnotJTp26LNTsZ4I8bfa0OfUoKas+KtoNhKOi4IO+cIm+tvY2FnDYO2I8UvuQhR8Jxa
jxYcwOA8i+Zxt94Ao8amiV83SnFf9V66lu/xC74r/T7IVKdgOLbSL7TlLHcffUflqo9OgJC+F8Jd
MRdwzUCKl6+CJs9gTFt3lb8gKsBTCcpbxfQNJ5ILe6wndbo/yOmh5YRYatUf0PFOuwHwdDaVjdy+
NIG0SarMXR/T+hPxlh4wyhfV8o7CBLIvNiIASfzzFZhpq/ouM3aRhV1Yv8t4P6xtHMMxxoKigZkx
pXCxKqjoDvoiuWH90y/TdiWSSmrq9bp5rFMhRr3By1TH+0a7dcLs96lwbflm2TqNbI1jMceOVppo
73DhmyjwxxpHQfUySPqmAJdM1Z8wwD2RiKIR9LrJez9r+kt8rTVOEoXTqGZIVPQcwKq4bFeNw4QS
qVJOhdXh2BnsuwQPt0B5WlsBNlNValfJfJsmr4XWbYKsOa69dWKETkr7Z2Jg3UyF2wmSHeXzITWD
wpZruJ65+W6FABSdL8jNuyqNnwERTxXmSqE2bZQy2uSdtpkPLVaIGTJGIZ8vUKWuE12+ZSWbBJgv
Tobj2IpeNqN+a8GW2IIrsfIVjoMwKQ4qSMA6fjYLasWalRF5MGX//T3+ax7BxkGXhnge0RCbxx98
l8W0JrhsgXYYu491iE+pAVxbURPQeZbZ/7ZyRiYg4gRHnQ6VH6vQPz4uEPOwnJOmOonVQ6HmscQa
f8wQZDwCijM3o1W470EnvovWyyR7iJ4dEUHIMDF/KIxNmwywLJhZyQWOgJGXZd9ITWoxd7WlB8dH
mJNGEX6RAfZ90Q+pOlY1OZv53RpGd26/Df0/akX4in9sg7+vSIfSjFWIiBPoHxqvRFlCbYbKfUqC
6GGYudsbPbaZ2eL9Ro3K4iQppVviP9fH0FC0W7rsm7g4Qo9JdDYLeT/emqjfzyQBgQS5s6ofF4RV
1XHMNF8yTl0u2kQH4nPrh9mnarohSxwQmupFcj+GHVnLjPMf+k27oP115o1i40B3tVykAzYg/0E/
C8ews+dNv492mo2kyA289T9t19scqxfFVq44yduiJ3rxQfbSbboN9vTfznimAO7P7bm4ih4bzaN5
Hn+GW1RLB9mhynAPD8N9q3bBXvY+PvpNuyncy8XcsMZtyc/P8X30LDs+AEO7kWs50oZYdrt1X38U
9vrfa3hL/HpT+P0GLtn2Yj4At8KDdBR/yl6MK6nKNeIU+AuXGUfgmyzu4k5ueufE9hRfdEr7ff2e
BH7sZUd2jDf2G9fw4dfb76feObEPOPXZ3CfX4ViojrX+uR/f43v/kPzZA8SXfH0/8TOtt3AbbOKW
isjuH/3D+jTAOamuYaii5n2Jc5g1FiuVbqQqnosxdwftu83UTYKKSoplNBHBa4LeF7WpK07xRxB3
EFJKbFpSv6/N22vCBln2EOZKyZ00dWsZsSeAOjf06Fm8PPQyeW1ry7OC0ksULMzilgMLaUW5LdPu
eV6TTCdFneyFAqKDeVfkxTGQqy3eUx9d1N9k44Gv3l1JVcfME/Lh442Vp7diSU9yVgC71oWjhdts
tKAcyK+I2lwpwRhxkPbBIJwSy1M7/Nx+D5keec40TM95XAA3+RRujU4E3mLYEsWveaGeyhbs33wx
imjjJHPo6UlvG/J8WprwzeSSCsYpAnB5aflyfcnDjWKNx6lfnJpNdArKfZ8vm7D/CjCzUINNFm1l
SJbdwtFaTYwU8NmOzPAkSx+S5pqFBCtxsssZ27ml/K/66e/OlPoJR2voVNikSQjP/1nNDNqQRjqK
v1M3pE4jSU4JsSYoja0SxZuYnX4xP0sGlCMTsFjwyQuzq/Y6yE5KWVLpXyGzTzPvSGrXdpVwEofL
INxmMWVMFywboX7jPBXNVxHNtkxdPZn5LdaAXjRcZHFNmcBEC3XbBvjFQRUS8F6IqumoVctDHbYh
o53ElInP+iojE91lR+GqYeKf+nk1bGch+qzDL4S6v8KvEPA/1DKOoe4Ej+bQGe1hFhM/7VRf6TmK
F0pZBhlo4D1VlrdIG37E5rKZ4OCkenDohcSPosvS3jvySEDD2KiqHmbQ+GUu5w7wUT+WwG5m+KGN
L3OCr4tgOi2Ur2kMN+XgS/l9yn80ybCtxvmkJNZpSq5LXHpS8MU96YRNEIMUKpcqKI/Vgh3nzL3M
PpnWbKYlAetvXCUPb/gvXXKMYcfxsajXsJVtLXkE6P61vNhkZvFT6xNHLMkqGb8L5l0ivhz/fjb+
9mb8n6QM9nbIxyRrreTZlbD+z0Ux42w51nIE8icfTav2jOQOiyyXbpa5FR+TFa9KC6perjOPy2vJ
WTPIOADJEM07Zn8NZEB8lANM58QKo0lkKOl8z5WXCMBjTRUlcA4su9QfMIL+48ub/5+DSULDCs8U
loEl/XkwhX2eJkM+lKeukRhMiE6gsplZC0WEoDo9AEycbzmJJzVxjfCXqbZeM7Z2O9xHfSS0xRPK
17zq3GiRb2rzLpnxVujOYqqzBQ+xCPCyG8TZpWA50etboekKUuvqIkrLdjcMj678nOrg1uXI1jrG
kvJHDTmR8yuRwp/9/CRUR1Eo7YkZpRFv5epWYCGtp+cB82GFWNlz1WTwBkZS50kBxNC74xtauUhr
WR0sg255vtbToaXsKvEZNIaPUXgBzsKv+q0qdJd40WZSNjosgzyqvCS1Tqo07BprPkdKZNrCc50S
Yjblm39fNdqf4Oe6auiMqKpMnGKkPw3bkkXo8qzoqI1b5EDho2oreB4x+Xf5XgK/SaZ6b0KFk6X+
CXMApA8m4xgO5iW84qu0RV2zG623WfWj8qkan5vySR8eRrvL0+gcMcSDjAX7ry4zwpUnR8EJpxgf
WbIdqmteiTAgXNBXDNeHbWSmAPxHcaydAQUkso4akp9FSFMtF9dkLM+rsxC+6ZTUzaYOQs8whO2U
I2UqG+I44/OYL5g8TdEvJj3/ZanzFymdOwV6jWSKmBnlb7sUpVR6uQzL7ITETxhMh/rqUvb1Nicp
Rs0+y0b5Qa97sAqg7TA5pTq4kqVtOsjm+aj6ctmRoTnjyDbkGJ02v8o58hiwdDN0JgCn4aWeym3H
LRbFbj9a/5Ww+hcOjMRDJJoC7jEILHL4P2o/aPYEYqDvP7X4cGgkMkzYGpdS7InsR6pOnvx0gUmx
GDHygY0YfmqMPCtxI2ciZJSzMRfr/wnFVqk6zCfiTThKTjX+4DRsFv1khp+ZeFocuR+hS9wMBT2h
8G1l467N4/u/r9rfWVn/2Ot4AGwS65IFzvrLp3aZhYVIdlk6pvWjJhw0mN6n4KWrawgF4CIhUScI
GyuJrxPfKlLNxTT3YmyXZqGkWnXkEccSKA9sDErq1cY1nG9Klu4Io4vN1Zy4d9sCIRhI6pgn+wq/
7bE7ydG5xq0LDO2yBPVmiQLPiiETveDk6i6cil47T/iLsXmWyRPDfTssvtv8pDfmiaFXtssYUaUM
+CDzpAP1tXjqDYKL+01BWT3Aact14hDpHGvlPqWNH4EqZ3AINYqTnDWSte96UjPne8Nv7Qjy4ItL
7uXLaZG2of5Ykv/ot35rY/68z6tUEI4ZQkjlz22ZyZM2B0UqHed6vkR9sTF5V9U09HFt7F4ovyzJ
2k3pNtpLTOebLfECw1zsytS4dyYB2BvsEpzGLME0u3NSaPdMb/0Mkv84G5hpLM/SLNOzxs8lWrFh
Sn+hdT8XdX0VKUHrAj10nHuJ9h7k5Iy/lsZwTS3L0WtcLauIkAI9c5ckXgm63LfzlD4Xre6XAm0y
50SrMlhOcdztgnPAjh9/LVltl6Syz0G0NfpXxS0EDUM4adrnra31yy0xdNhc2SEqC56l5qhpdApG
dqmeXcpwAmbiAqwpRTC8Mi135Vx+p2HV+J3U+UWkvVlhD9lazU6tOe/EPPuV18G1kzV7Jketd9ql
fMEV0Q/St1Id5P84RH/Pjv75tEwOUdSW2KLB1vvT3hpaGnnZZDIexeYjNFDxpxfOvSV8SPlWoDEQ
YQYYYJMFjsP//kL+Fi/8v482+VyowWyNnCLYxIh/frSoF1oh5pN6hKjpVnQdmfzJ0WebeuyHcMZM
89D37yO4Z5hE9pwmlzlJga/h2K/2ET2uQ7zGJdMlbTo1EWSC+VbFKQKJ4qkTRFegAkmNjUQ6tTxk
HqXXTivIynqdtNJLo4/CqG3cmI34y+xKTD67/2idf6tc/nmBmghsiEOjQVCJ+ScWUPV12FqqsNzM
l3kfnuVvqeYhOyx96r+dcKYLjqNTY26D+prgNjL400cV2Zz8krmTjomvgd2KwIGf1quin6ZnPXYy
yP/VS6G/R9/Ro4PwoX4xvAWtSv3CwZExfBDMqtAk97xtm/nTIA+WpgyH6/IyPVCt/qQEFpLNtJlX
M9Vtfe0c/dVMHKp3i8xuO8uu8iH2jR8DuTuo0cnZsMd6IxGizBzif8fLXteAhsRXXUd060r4M+Bw
6uEE97G6HDvzJRpnGE2lUxiMLQALamGbjC/dLL3H8apmHKs95rOrMda/L8Q/OKT/90vwNdY0GYXz
Wv8Ds+nI8A15VMW5bfOdhnpbNCtnkibmVuYFRdFpBooYotwus8BT8/bUr22cotlJLzoqfCy2jXer
YToOj6RjEPWuGsqVy93ovxqTwUxakCNnUaFABFJVMIncuE+J7ojGSzapHKKvGntkq30pS2kvcuAQ
DmrHNT1L6csQMHW4E0aFBlo69TFM0GSvMLBppfgtLgRHr0y/TIldnPA3X/0NRr6s6MzN9J72ut0A
uAWdceNfidp/BC1Kxj9B8vXe4dqLSscCHSIr0/pjUr/qpMOsFYYTk1bXmAbH1N5aFi0Jdo4e6nYa
N3ZEiJHZ+Foue5ksek2enme6CKuF8bIYcCP2LT3dIny0mrAtinNZOpl0pVrczaKyg3VZcVT1Xzl+
5u1ii6MfzxjAidipy2wTUKQ40S5DDt9txKxpwaTfsoBN39qSNz64tLX8KLpbIDNkzGMmTI07iE/l
yoWM5o85Dr2u7o9x190lqOjJUSIV0phSL5FJyiWJEKpYZOFLQ4jK9G5UJLAsqs3oF2cb5t/xg0F2
gG6mXfbTPG5D+KYhqeONAF6d3VFAEt107Kxua0qEtXYQEk+Y7rjJfMoaTM/CTZYC+Q+HQj9ZQgA1
zU/V+6hByoTZmywaiyF0WwQ7AYmj2H+RhRPZkYTfWuuqE/mxGjzBDIqSiJ9OyZHFvLIFeKvAx0Ua
u0ukdxyyW73wl4X+LHuM80uvMdBqP+Xsmimlg0qT+Z38RD3WamuMI8Ng4bSa58hx5Jrku9aWH+Qy
jm7boQi80voQ4MPphIZL0G011BNm/D7LryGb8VSdLVzqx0b2xaGn73nWlPeYbn6OTTtKJjsoShcm
tV9ic6KKrb/CiRO5sb1CUo+lPVqOgqT91ZrvvarAGZ7dYiJ6XAOZL3O304z/YJsgZvttfPTPrRrQ
Fg4+AlK0EeafHgcjaFGthVpyD78n/2125H3RbdNsh+V3yqY7AIvYyW6RXKKLq26fYD4NFU1M34L+
YTD0+5xNJ9yWjRNMz4a+CfpjTkp3ggv+EyK1UX4OhSOTvKbfTPFdL3B2QUwPcGtdBBSr+UFRXPGO
2/h0H5u7WT3UYjOpAJDho4defgiVnWjYXekXss+GEfa+/t5KN5gmzZGaAMQj3aSQ5jwlINPmOmrX
MPmFZ5PFSWC49TeFrfZZtp9T+aPM9mSUU96OGH44VMOUQ7kjKJEjyW7WnkxyJT9ViGke+4iarFkC
wlGx55u6Vo2e8QlGV0Q/wadLeS/CAuoIrTnpEQovOw6gf7gMZ0bAy+YCncq2mkuIgLrWQ0+Y8NzY
E+OJv4umfOaPfmWbbsna7turVFz4eRK8aoiG8FFt5bKEHkaBdHKweuijr5eCprm0FYhqewMZUwZf
bjN/CeZ9/oIlBP58EoydxO2wNo+ONrDtj9aTvCm6jfYcnBvDmyY/1SvnQ6PydWrH2AYvlZvTb/V2
sVzNZbc8F6+JaJvXaVe9yQmkQU+69LPXpS+Z7hkR1IDW5h3Dgp4lMPj995K9z8tWxLDQemEtqw9g
PMZFAplCims9DfglvuVN6QifeKzE3rDrY45d6IAuEj59L11iwRHzXcIYrfLnDZKpcrbnyQuljbqv
mVJ0ELzK5hHTMVb2uC/FE2QAuN3vSPBj5blFpGeXqr+8xRMY4pNhQ3+3ky86Srxj8bPutiIM2dKG
LG5+91iMST/m8T15Jq8ruMqeMGKpaGentd/Z88DckhgTGApBus8Byd8HjJeHDZCqeaccnfjavAgb
FGTqQbha/UkGfXHjZIsuEVCEX37D8y7edAJoG3cxtx1NzlndDO746IbNQBzXbJfWoTwowdaYE1fD
V884L8m5xkf5yILughcED2a+ZZjA2M9QvTbbm+1HV8I23K3RwcgFbEjFzNs7vtynqN9G46YyBeTh
994wnMpyJ+2Wdp+diJ/rbQx2wMybX+ate0vTJ51SULFD09fvpborYCUSIOZBcy09loL5ssw+jQZf
UMNe4Nz1u171qTky5bsPnnqoaL1fD18tMgRjk4wAxWfjSWBrhMuwwJx0jM55yMa5e6s0AYtAto7g
nCznItgXBvy75ZRDn78zvNNf2o8lfAost0abN/nLp95+6IPba+tIkvGHW2z69gxPkClvzoil98eb
6BxkiCBM9iG+OWb1y2i3GgZfMRx2mu5cAGwqSdk8s/iDDfeTwsCUdiwiaCqxo7OWgcHkX4T4SAQs
Ssia9rNFfgxMCJ+HoZRILGiTutSfzJ04Oz3YZ+BVsm3uKUznMyU4DBcItf2QIZai2RXfO4kS0VaU
XfkCENYYbA2nJfPHzG3zL0X+6rR7XTtqBmjoLYPTMOtbEJpFuzrfG6sBe3+fh5CReGVPOA7jvge5
c5M8cwGu1G6F0JPyo0wh8axvSB4sCEaD3XKs8htKneY5itwTEp+EhEIR+a+bDPZH/FMDI4H/cAux
3vQ2pJ9ROVuHiViH9inqXicl8azWVZrnwkzYRufxJW0eBTuPNb/SN7PXsyQXBGHn4Ct6ZnPfB7vQ
8MxfmXAoUMdsc4ANt2mdafqC+4LXp5yiMMnCY50cJO3dpKSBSysweE8/mSwLXjIwtiFIGqpXnV5V
6YC1kjw8L6tC+Jx/RRe4uivexRQAW8pu+SS62haa11h/nfGkRkxs+zX4oWhb9JEhEmQ7lw9Z7cHC
4Rrw4on03apB1tGhSBiEQWLiBor3HKK8ipXliUkUGMKCk30QP02xp88vkpuj0QFWglNeWlsF6S5s
lKF7LtlrSXeBIq5iDuFxcZZ0DkXP/OZ1ISeOIdT8MtdXWeBF6czdotRMggpqzdAfrI9iPqC6BvmL
jDtBRdyEATu+Wz//7BdP6TfQgKO0clp8xIr0yBB5NAfbaKZtKE+I2RFRw9kmcVb4WajfXQ+hjOS8
SiaJlNURjxyLIwfhWcI1sH2D3ccwCYdspBz09uboYg83YA6ooTHmksz2WBoKhoEpMbSvOSLf0xi8
Qk1M9/r8nrcfSbuVpCM8bRNSS0vJhnKLHEy2oHabVt8L3rfzfOEdLuXbEN6JmwdpvnCWMnvfMa+t
Mzwvk2OkIgS2zepLEKC3A9lrWOGm6F/IaZd/WPR0RAdNxY/glGmoyM2fgx8SzCcnW0Vm3NYSemGq
0KUHZ5lhKAnHseFC35/oy+NjL90mnx+jC8csrJwssJx6RC7CZL/RiCdYMc/cAVWTkUFJtxRazyQ+
zPfO2IaPVO536wTeOsdsbI34HR2nRmUc9h0ofrLa5J7VKoDn7BjPdUCEM0XEoZkOybqKnUnY9ZUT
BSdsBEkUV7Z15Ef6cYJtHnqm6DH0CR+T+ik1Ho6mAcsesCecLlgzijUbyUPENdiw2Vfl5jgKx+XT
MF+E6QnchFCtCyztkC4dk478eYKHsONe+WQwDS9JcNGjU1hR6HTewXprTRdeSu8J+U3VnxLdI5LL
qiu7YvhaXTgWKyqu96VtHT3eUbHo5Vny05q2+QWimeypzAacacc4dZM9t+LJsDbqgwB7DfMT5djk
DiHV5+4aUNDS0khePO3n8TmXfIUQe7TiB/K+f4qFJ9bkPXlVtbVGv3mudoXm5fV5dXpFQ7YPQmeR
ocn8inJnUgkKUPG1RG6RHLHHxJ7eXqFv8yecizrf6C/BFwJ6phY7UfCIs1w9MQlkLRzjSHvjFVeZ
xeqiGeQIbB+SuaE8gMc2CVuCgemXc5FTE9zQr7cq4csX88bKR8xCKivFX/VGK4o+vzqatd8+AsSl
fpjseG+GoypuG4WgZbsKveh5kF1sJZ6y0RM4lDNvtPvxuoSuflLR1Cx0wtvJ11+oOaQXHA3UZjPe
+nTL3tIehhri+rawfqLbSc5mdEkNFGIuj69otmAxLYfZJ/ty6WFisVJOHerLC3v+8hQUruBKT0Gy
b6jFIIluJihB4osRYS5HLgpgsotDU0vRl7gCjG8IKpOnHTPiWc75fRa3kbAnhbV9DJkfdXuYa0Wo
rNFPeM84xnpec/0ZXjB4ZlUHmCcPOtWjbLlNcJ+bp7bexI2vfJb0S5lfL7uU0nZ29bMUbmv0Dx/N
8GMU97W+z82nEhpBQIN2Uc/hq8VmVLp82zZwYSQ8UUYmyi82gCh4GYJTF2xGwsV6h+cVCVsUhlJx
l5hFuVoPNwzlJlRfEuM9CytgeIMv/bxrF0e4qI0PY7lqt8kVRlbOEfrWnpdmX587suUNJ9rAt0my
q4EKqn/NNFQqzxDkTQbIWDfs2LjgAQnjqyKBSv/A1LsPK5vRSKr6qrjhybBMiowN7NdQvfTZm4Dd
BPXnaobhyzQc8kmp3iNMJRFO1C5GDjAmGzjLZ1HeIvpg2AetHu7uConr6LbUHQoJ81ylvi7+nC5L
v+EDytdxKxjHaN63EEFAKw5IPFo2fGZFOQSOX3SCaeKY2wRY9WY0F7i55B47FhsxYqcz40h7JPLj
F3Bq/HO9lO4yMX+3bOFQgqzcc8mxdjMvoLNQSo44dOx64wkrlmna6KInPRHEt2Q/9JyJ2LckbEIy
dbBebhxDYkuz0+47jp/77oqYdDEe/E6VXKX2EnWbQj1P85vp9awcyKz8q8HwQrd8NaZNPjwYLnWq
27DAdBLS87shPxmF3+q9kyuQ5+qnuXytEq9Iz9KwrQ8z2oTl2Lww16JqExRsFm3jear91OX+tCi9
Jxh8aAernyFvhFvWDiNXqlABY62tYXrKDzG5VSd1i7N1/2n6iT2+tkdkMIeeFNsS9hU1mEPJYog+
niIIyIyX5Ql2poKevzlSUS5v1Gvpz5TWft96y1sz8xdDV2ZWs++YSULM+1qrp1ekXK/0X+caHbTk
CY2n58zN3y2sgR3NFRLeWeupMHaqw8mLLSQRohAdNkwoZ6++xbei8zjTjdjPTwpMCEoZLy4PKtR2
r7igTaSEc4RXgE3JWZ7N4lDDk9xztvMHZf0ruEF8f0FnN3l4ZyvNlSgDx3xtTtILm6j2EvvFS8cj
6H3sA+b/w9FZ9biOJmH4F1kyw60xDmPDubGaYqYYYvvXz5PRzqy0Or19EkN9VS8VQfNuxHNG0OOB
Wz4k/vyWbp4T3JRdrKOP2Sdr2G0tt9/Smp9ybc1jV7qlVyXui8nqd4wXQ+UlMbHBHgKImHiUmdJ7
oD8ovua7NQRxdDGE3eiiQ3hYuzjaEx/FZ+UsyrZp9CS7/6IYN5XQ+scKPKojXIKijq4viz3l+EDS
vHY3Y7ODwisFNLzrLCZ5FJXvc53yOLTBJG8EeSNqQfteplc+UPvcIpJjzRvYGfNEkm8QcCMdFuI3
jjMDODtzCYBRjEAot5QeVH6FwFxly8SgJWxm4+RlQ/fnc/xRjLdfhUIvvTj5h7DqMMjK77q2fjCC
SzxWym/W8vMTq9WBJrB5aWtMdGgusRaflZbAJoaket2KqLjfp5ed08axtnybnnZcPp9KSKyC/QSh
8ZLhs6lvI0qlBE7H8EhhKaPJqb/HzI326UVlsGJlQMsUoeJiC2L1wNYXW+ZnYuu1rZEbWMGHCRyV
DyefMrtpbibgiyZfhOGzq9e0S7p44+goe1tVg4XURZU17I3fopsQ0mNTns3B797n1b3/A2iywmr3
JJYWmqZe5f2mr7eVzkDpw2mUF7FxVWT8MVImmpKw2+p9mNxYNvYKSX/XKgcIit0F7+0I7BVavSsa
TnvHaC04tbAVGSG8ivkS2MB/pEHv9iQtewnFeVmZw/m5jr5KYiZ2RLEoDUSQh956aXy6krGBneYh
6QATmKNHMgo4uHUevveSzZVE3PnVv2aNhvRM3oQhYzajgbWllJUs681rQw6Q4dPnYpJRoaA0cMkO
0lIXET6azNmdovtYb1vzahmerIRpTBACW6yyvbrn8tBT1KY/oCTNNorxsJX4N8pP4nDPtYATeuDP
WOPolOWuSn8M1SViU36sVdPWNwzNtz5eD739GKkKQNKONYYnjjxF4AlwtCyYv58QvcR119mBL9xw
61kVeEsg444ioIBJcU+OJjoNfpqIoQ+DdSj1+jHsigBqUus/WbSjMes9Dq3GyXIjBptrRRnnWkUl
m8LdbqOEwCAjUOaBM0WsXY4k7Dw5lreJDQDfsXh6aYbIJj0myrltHoQ+MErEn0J0PgljyJPSDUdr
WybonzYVZSWSyLG123xVP2ktI2d+zQ1j7ykcWTPn+0b6mMs7trf2jQ3O6uzFX4roV1vtQ2PJxXQR
8XsSTEiDuJcSr36jYY+XXcJi9Nlb5DfhERoc6Jh7z2q8K5md7Krz9OatsG654SbiCxUyZ6Q/W9KE
kEc3R7G+VKODsEqL2b+302l+rcQFZRa6HXq+4WxIDhT85I4qPpkkeJhBisjSeOF4GXoR9RPprU46
lXxCAo31cvHpRlPdtVKvwKHJY1q+8+snv92/otJQNaISPHK1e2GlGqiLofvd+Mus8CpvUVZozZVR
UvQmNF4ANk5JNAZe/xYIwX8c5Hj1DABlpvdHts2l9QsEejjaz8L8k4T8rCQ7o0X+z3kY/+VfoKCb
RfyLPE6f9CImPrdi8FxkmIVfB4+V/LQNdPBPVxrRE0HM0vm4OpsXqY32g5Jjt+cUjFICzrI2S2gg
h0y8aD6oLTdTeF+M1WLZybbIg+e85etIoewxaI8XJiwC7+MV4nw1PqnaZiKnHihhcJLPh7HKjc1D
/zXplt4Ac5mNKobiaZ9ReBg8g9/iH35O6SZu+MtFt2K4vCFxs6dNatkRllHdeY36CzEBuI48MBJZ
37DLpAfAms7RC3tEhm+4Qv8SBLMG+7fAYZt/8WwsPmwveGK3pgACHxEETV9pfUwhaP4O0POHC/rA
uoFbCMo4oOku67v2039w8DJpMozwjJQT5xsiPaE+5FwG+U8B/F0cqfsAXomQiiyrhJfWDEaCbccv
QJUZONcq/Ml/lvcshaOsH2dV+ADzKJHCRkzZbykQYoVMsXOH4tJEPBsr/Z60V4Q1tJKyuSeibXhu
+wmtypEN2KAmPeAaHU5/0KsVJ0azBKIMs+K2o1NAL3rZn6md0v78vBefGipIy+cR009Av+3rdVcq
CNLHRT5r0ib9BioGsjLKQ7pPN9nzmK/czov+ssxjsQkAIuspn69Pl6JkzVeFxr1uKL+3LIRvBT3C
zmIYf0p67ks/XxHrchpoOwHLbyXt+KaE19tgh1eDYfQyxr3HP13AFJ3uy/RoVavyBhdF2zqtmmHz
nE8TDucSjeZwmIx/VhtYrzg2pjlPOyX9Ng2l1sehS15CI3xX/VWLQRFX7LVy8zWvCZB0xHQsoHRH
OFdPjlG72aUvPgvRBT+TqQ2NgTlsfouLANk8/xjSER0uqKcBKIWXmZqXhVmxLSvvMQaPEJEJnqWv
dqZZ8OZ8pTI3jI7xuIKRJr332o9wf36hYFjXzM2/rU1SAa9lFMASM4291MjlG16xcXQiDBCO9dww
VxEm9y9eI4Fev8Zp+CT9bn4tsgcAVFau0Xn890O0H2R9rA2qqAPSmVpYm6heOGDwCLUOsSPSqv0b
Vw/eB5Pmyh+Xc555rRKz1Ee3SyscQqSE18hurzUgYKOi0dWo8kB7QS4Utp13rTs9elthj3FBXwzH
eEsWqmcigg9upT1a+th4a1TeA4I2NH+uvmZlH1tvJnzilJ+Y4Wd6Hd0DlNcVF8kc7XUKhBj203kx
gFC/W05nOYFx4KxhApI4C5E2VYUR6GbLi84sXuzMTxG0Jv7Muo0ocLwBXkN8BS+x0yzc9RRPp9S7
ElzFSPYC0t6+OD1Krnre22LzVfjaAlcBgPJq0vsNHpWC0Bw1zz0zf5O6d/yDGFpE13yjeKikTk0X
KnbPRii++WVcCXsYwpuy4cUwVx1ZwsUmXYLB9LJLe4vJ+7hN7xE7KcVDYgU4aT2Tt0EO4dfkZPUy
g52nMK/RZx2GJXjU4RBYz73evjXLhXsvGUSlrmTNnSrb2BTIxYUD2F80IYcE9tuT87PQlIu+issp
+ejgXtF6ZT/gbZONycSpUl/ZF7P3IBnwz9gADFogiscZLfmqxfFp6+nbssL2axLWl9s5uTci22Sd
Ft3L9D2RFuRHutO3Hr4ZzfQrcjG0Zo2LsSDS0tX0IAYUahj8t3O9fZny+Eaqa/7GT45rTEzdftzU
RNzN6zZZdePV7A5ZSgBMoIeWdJNwvxieWPsmSQ871p481XfxgHQi+RaAkY/Rb36zIhQZO9F6awy7
8ZLPxWX6rn5VZ7oKOomJe+iMVzQscpitOnqDBO/rRn6qeii945BEx2D5NsiGzDcqIxi15PuRhomy
yvKdQadmfGree85Cv8J9EhzYaLYw88R3d5NZ6qL8s1BlB7hf29y1vGkTr6PjssJaJXOFsgOmP/SB
soeFH/2t3W+gqObGZleIw4RwSD1ykHJQNw94+Z2EkUTbKWdj107+BMtrfnXmof0gFwU6jpDZDdBd
7CqpH302Ky2iJHBgL1i4/VGir3anc7+iJcPu9Amuz4oXtnHxMEWkIOUnvicyh2sB5wQ8xnKAkMsx
f8qDJx4eD1tgcwOrWzy+6isdNXIsiGAAuCCdWCsWim/tmQ1fQ4w0YJ3/Kzkyz9a5xEZAYlbTH+Px
s6OV75xceVevPzpxbIYFO31qvtN0S5X34vUyspbUrhfEDG7Helh6aQcZLS6G9hLhIN7KF3Lanx+t
RIxCSlTTyvxsHTtfp/8mBsK1eX2UthR5xSbrnSpHfuO84rSWbKcYjKR2Qay7fjCpj3gRKMbY5+hx
9wRxVdUqvy0w95h+A6zDzH/oknT2RhKY9DsS4CYSaZERiu/mlo2rYc+zsAwxfPov/DuPB8ByM9yL
GlJjM6THoTpHnTvWLF5jw635WRtUWM84N98l+HOX7StiRWnx8M6mbxX2NXT1SbfV9ol7BkcWqrWl
X/Vf4HtoWsPtrU03vqttiOnI0yEBEz9ud01nK60/p+xYqz6nah8TiNkymctXA2Ea8OuvitbEqXh+
908wH8ZVaIyVGvKWAQhXZSgtnyQDwhlI5SavIeJPWrmiqMZQF9PZ4JVZ6PdmRBWgpuIGvx1wrI0E
QmKQpMm61a9lcrl0EC59etNUr6Yr+Xh6fnOEt3gtwPur+4N8HJ1z/VOV2Fgh2/71kJRlqA9Xq9xb
aZiBa8ZB+9ncGBZegPSPwIqfjzYiwBKOxBcIRA35UFPjUl8GgTwIJ4r+tT+mgsNc9TJjI7F+7heF
ul450lkSWeMa1MNpUUINgbvdJTyqkBlBRJILIF3hyReFivjE8GbAkKLbij35ih3mGa/m+mQWXxrb
kWsEIi8umoLL5FNpuzRA5opYkx9WvPmx6hs24bCuEJzES2ZbfCOilZvHiZTdmUmZQxLqOx+A/Uft
Dy0hFxqyXJPw7EG2QO0TXoGCipncS5QTNgSt/Ru0P/yIuvFjnV7/mVrQuUu5NXS3NG5KfWytoCz9
FpcMRn1q+YSpRfP2ySqywsRyrWzEn+o+5I+aZDowBSWYe0KQXPKKHNJuckamo05S9lFjK6CKqKf6
aPi4B1M73Pn/oUaqaEdu8I2+jp17oRx61XmJd3X2T1NOz5fA7RJpZ8S0/T4xfIS5fD+P3KshCthm
U7nrifybXXlRhU16EN3HuSwjRJprwuGUdQOUwmxd7KeKxIg8UPK9MK2Go/FWABdGdn7s89BUnIdy
bXWuGXC+UnH3iWCO3tnpaiBfAB7apeKxNMOZWqYoJhdhM93V5lNcaBw29UhCk3RMlbdM8NAM6T8D
EWuedXosHjIXY53LJM1vicFi9+/npKwr7RRr3hNIzaUsIXfYD090TbxOchvqze75IeNAV30hOuYo
77B1Vb8yStfxC4m/cZfi3URHoPpl52D3iQeEJeSMpc4455yclhMTaqvbC4EnefSVPX5Ujm+iqYYR
nSwpMR7xvCVdovFX64j77HpcP4qVKB4FdKi8A/bT+KmhqURMtE2MEK2Qgu75jsC0p0vAuqDyhGrQ
bn5qsjxR24gH9UmVelo7MfeFeTfl92e6FW6tglZgJf2TwSju5uppneBXtNYBJFmOhUw2nTIS5nWW
OIi/rMX0NWCdBkZM1zIs8AkIql2915jsBTsXMxdbOP9Ugz9y9pqVr+tbY3YXsXjVDD3d8M4U78bw
tkhApMTmsa8F06v8NeSE8aJ7FUKLC5tmmz+ZEzFyBWpb5+o8/8+X2+Jh44goOQ5JVHRM2jS4eTJ6
2P8Yfw7CXVAYnRA74RUfyGbK6lXxf+MhfnImfRD6pn3jQm72D7vfGZ967cWkSzjReSuRYjhueQzz
/pKgRtRYQ69Wp3E+Aeg+Md9ns7teYpTIriVcIspw6TPD6ly8a9StFYHwQ4+2kQY0erWP1EhInfsr
QuxE4N+n9fUAHcntkS0iX5bhkspF21BwhexG/IrGkE3khd8vWzqUMN3p0976qp4/7+91+GTm/4qP
JU7CxBsB9VM3p2JVqx7we6Uf25e2apORAEa7STxls9NAOOKbKB3HlmRHLxW3iDL852jnP0/OlHab
IPIkCTEn4i+gGVE/pGxVDw5WNjL9mDVBTesjmNZEkjtSsl0xXdTpoEYsT1wZ+TeAfPt4f4VBX5Un
yoxbbfxT6ZFjtPT+i/KgJL4vz9OYHVUysEBg1P1zRUhitpMyYogPNbjTtH5QmYlyi7HlJfC5X0zg
9exp5WdE/iBGHdRrNDlBqKwIkRhwPZrQT3cCy4ireHt8TpY/dLbwgfqI+A852j7T66ysZImIKjzi
+5Fcg95Bh63MH6Ok8Y13erlvsk0ycdYzxYMm9MFo8F02xuChhjBGT0g26vD2lG7YzXKg9XCUSYxQ
f2M8iGSxxcUfupNJCIppb0z+g+cxGo7wH+AcqOi8iLcdKAnMEyzxcRNkP6VjLdax035LQBLe5HcA
shQnB6reJLLZHaZzbF7nxIeobfhj7Z+CMwWOSUwPwsTbgRvBU/4sojxJPXToKZBaIo30ahZa+s3T
60/V41X5UVajyijejDhEjKfceP4YZ/6Mo/GrplfEFg+aeFZdQsr73VXG2kT5QUSo2eRsrQg1qs0e
u5T9aDbLTrYQmV4X7UgTwsmQby3NJ8/HiI40mVkVmnMwid/VuKer00VfJiAeOX2+79lu29+V/PQw
wNrooV8x5o85TDAFdJ5Ab47b9KaFUGHZk9rxL4GYqjzWvzzrg1FQ26ybwdohpTn2KHQ6XEYBE5rp
che3ZG1kvd2vE3ldh2rmz1aAdi7adXSEMOSk0cGJDiEWNeHW7FXZm/Y0ufT+IENwkMMrXBSH2joW
1s+fPgO7cnLzbWhu8rGiOUfOKvGpMa8urn6MKv+VIxrr3nO8PMeNpfwTP6th396o4JzAL43HnAR6
QzMJd1qSI07Y2EsH1gXZIyhvU7cxIW15Wvnfl7HblH88r4wpoD54FbNN1P5TlYs1Z9RS3o15i0Oc
lyH5HrZIYAlhI1en1L87cqbwQFExaDYJ/FpTilT2C0rHAb75vpRHhIecBFdYP5A95h4pQM7PySK7
E+Zs9Tp6C5zItatvQ3LMGo899jcNeKylOQZLm+yWdR2P07Rv33kz4wugMMjHeI9WIyx+vEruOXw1
qO3+4Sn3pQlioOGMDIqLDIZ6FBxrsmfEoQ5hng3xgzq6MaSt7Nx5+QHlckcEmd56jAqBvhm0AJ1d
pnkPrG2wDBux2I3PaxOvK8nP+oDjO0qcTHkTiC12+cK3wSluREs+l3MpOzXLEAnxj/ZlvMEZ0wro
sNz200K7UXJMgIG4y16/EDMbf5qPldKdB9CfZW/kl5kVZzoi2hGtQlCwCeQy52AEF/0JGOADxYj6
a8set5YsCGlCZfjKxW3i40yYKJSL5hS8FWv9ScLB2zITWfEdxXdlo6z0ryRhNqO7Hxz8ph3P2lu6
OKM/phjgUTDsC5W0/pWV+mrj1/GhmTfNEEAzLKgYFQ8SMPlFPocnvuhXDboE1ZvXUDnkRkHOMkgX
l8P0znTWaFC1iEqmbfwMI05dbEj9P2v0i3svrmQA1dmX6EEXu0qvdL/aHjkMSHxpdzsjPxiIibPi
UIqOMl+kysabTG3VEq/6FGV/VjZ4ZKryxF+IDE97hcOQUcnssbgW1Vjxc0agRvzTq8ssXEzzOOvv
JZsATc4bm8TkiQ9f/xOUbT7fogibQucLzQ5JbQJpuTOfDO1uWqDzfhU+CVpy/HpFNXTn0VhVrJoz
XbI2yXACA5b6tdAHKoseWNz30t4HEg3fM3/Jwx7yH4IG5AyTeEHOxJmBgOt5GZ+IaCjIBEh1YQwq
btjcAHRM7vhh1iBrnnLAdKDA+BuCn+k/xAOir9d37beu7kj6HGM6JWf+enQHaAf9Ju5FYUv8Caf0
8fULWJsdf2dw+8gcf6sw3UzbXXgtGWSCcQPQJXERwghNixr6/7KwCKPT7Ey+9DGQjEYwuXPKAouu
Gzbztao4+owDyyv8atkS7NvuCjaurpfVPB7I/CMtXl1OqEYHEoSwjBE9rJEatJ60sxyzwMA2T5yX
hbJtO1/GSo0WrsK8ow0OaQzcC1g8BLYoIFfImIb+C0+v6JQncHGP9QWyK7e/IgDT44o1OT1rHCel
2wHgZuq2re4424r2MBiueNeQNgq7oX2r4qB5hFp9ZZe5zXUWqbfjVsxDSHoNern6tZS/533sPBk5
EoK+Fxug0GzCaoUwpKgqzTtPOFilfDe5pc9NFprVXl12vYmm/r16XkCtHynsQuGX0q7jCUqiMEfF
t+DmIl5XsbBRG7Yoo419OUFD83Pc0G1xMEib+Q+NtiZ7kuyBuwI4pY8XGvRo3B5daBbo0S9bIwz5
8HgXyhDrVl/gaz8l/khcKTAsyOTTU0hCAxxMhs1EjJ0XjeQniRwagvsgh8nR1EOMUAE9wMYMaWjL
zNNdwqTQZH8IGjjwhnlS64jq81UwSaZrlyI/sNB1us8YNxVtt2wycsccIqAYGwWOaOn6yj6+1HEY
hdNKAxLokQcCZfVwnSwsKkl9COXGH4x9B4m9In6jGfDDJ5DvGM8RWagQ+CNUbt8E0hyi/FCcyLi9
NoCLBA0N6EZ3W+FfizRNCaj4MiVWr69pyEqXqdtO/BIGVmUtBZQC3ZXKP/LDu9gro7XCPltQdw2J
yuHJ2LDSgvgqLauI8fORr+dEtR/35eFPjCCldaBWQASuIuQNYuf1kK9bYYc0eddVh2eUu0m+Hvm6
qAcWSK0lVOMCHFW3ozYUbq9A5XmXCwz/kL6/XeWYxTmWfM347DJPoepJ/4NMOZfs3YQuvfWarxPy
6RKM6ZrEqr5lrJMzwmLZFfKIk9aOyRGWTkUJNjTeOO0lKKR6/4DkgGAi/Wj7TvnErYiILwZd67bF
GztBGd2FOWzqn8a8JPc4KKPUltgckws2wDZJIOWKbtuYXj/1QH/gLdJVl+7IJ4yASekR166swy9D
g2lD5OMYzUB2piSIapS7iw7xJK2iLUAOKu3JHnMkN0ooKzKJCoUHBvIspNuiR7iLXuC5ZdNjcAW6
onKbGOUbd5qst2sq/PZAbsT+rAo0b312QiIMFhRX6Gkf2s76atg7cXjPYQDktQa40WdhZHxL9a/O
N1b1CPUDpprtDPAnoWiMEdMDwPF5ZelSsilhiOjM97JyjuKbvqBBoGcy0VMBIgPaJpngj8PvC9Aa
qi1JSmbylpF5Gm27qFwpBJv/9NOPnL4BxlreIXzChEjx7GSA54qONYAETyv2gZESTkWn3LOvo9/C
c2qe7F2zw2sL6QYFsiu+Tah1HJAn3UGzpDvzEE5b62PcAlsnDkr4YUE/yn1jzzqYH11Y5TM0sC3I
AhNZWz9LfZD0c7rnXTGxFDnJj2Cchh2JfYdiolRwtjMu07naqcfMwQbwFclxuZ8AcTmubL5DLgFT
HYvObRAJHdPcZvnuSi48Uvi0g7rDya17LvxrcxV3hQvCSOSEjSmW77XYFMMO8g2tNELF0Lhx9Wld
tTIs6+sT2s7VQiGsIcyKdYdmP3pwKfd6KFL1XugYMunGtdoD4FmH5uIXerQ5yuwB0B3kcpXDrSOH
Z5k3bKdxlm32kceh9l32b9KwNnGhO+J6ng4cGdgWrhqYsOCUMWlNTiLeI3I7sQYFleZmBOY2nvDJ
KfJcOHxWT08PalK8EdSM6Bt1+3lH7hKXHvpAMZjQy/BZeTSRcfyNh1zclaXNsKbeiIQsWDSwFdcI
3HTVz0Y7+yhZTLT617BtzYn+oOQ3QDhofmUyWYhEXEkg1aD8jEWk4Ox1ovy6KVRG1AmBdOG9KRHL
Hq9s8ijcJIOyijV/+kGKAfRMoDe/SMAltyrfRtj1WvpEUA4o+/qDLGLzCFKWcGHzwlrEQ8nCYioh
CTvWPm7+NP5+HQEyGf3sA7Mhh6/xDIJg7CEqNKZC7fkbe2nu1YF6qnO2K62SOEBaJFK/yaaND/pj
nwqlM8gBmWe5ghCGSHnBf82BoSLuYeWQalTc5zXMO4p0NSVU0262bEt4cGWawyCucAfW99HPFt8U
3o3kqxEJO+LfgpdtWhAUgN3GFvEU1s2NJfpeBGHdFjY5A9j9xy6jx4+C/SrVNyCWMy6xTa5gyu+x
u5OqGJ/Q7uGtlj5EghQaqJZl3917pFDf9fg3ohXmh+Pqbzf8HwPJS9X13zUhALJ1KaZNAptqbsh8
VsWQDPZ7ESKMlCx7xJtDvRS2jXtCBOW4sLWj+9FvyVxzLbu4CofsuviH1v7nxm9cyW1v78WwX73b
EWR34kIdOzBsjr5F923y1e0hgXBw8Z7EMgpamWXY9ngkeWDA417+U5EDJR8P7HwAldUF/4u2g1GG
C3km7wJCnlkgJUqCpqpPC8rAt5e30ABYd1SKCv3jvByr6v5aO6D53U8+vs8HQh2BcHPMVlVYUE+J
BbktAOd9QEmzHpfh6XCgZwtGDcGdLBd615rPk76OMm/pNjkydGNbyLTo0tcikRr00/2RS65oAXj6
q+0QAomAn4VgpW+y+NR0+5i9WvsRwXsbjuhkZr3UGyHa6L6ALV6diDd255n0NomJHrzRCBbr2EnI
2B7+MhHOdicIHo5Y6FYTtiC9JZlGRjGyNchXQ3GkcQB1Se6n41WZ3Vz47aa1Rr1mwES19iI5E3oi
0sIT7nsAnqhjPHp8ciFVCJP02Iu0gYNv7Rb9g/U0XcKUPRKw1bmfcqqSpA+tDE2t3xQydUOOrIY+
xZfY/3Dv6i3JYHMePJqQxp7XFHSdzSUQLYT9wUPH/jM/4p8oxgDBhNKFLdlQyb8nQBZLP1A/1m7k
SmhZz09CruMSXBTv7UTGqpc9Ayk+5gx2m6pzk/ib7eRwEafGNDDOFLu08nDEuSaFi/pLOB7Bo29S
ezJyKH/+lYBLcSLgc0EVIQKJKtpvx3oPhefCMG5ysUos9HNY27DPEB6UvyNwrl++hW39JgJYKKQS
vJpq2Gv5VVa0n3jhI1KIS69Fw83PElSER3NGER5BLCnx12TB1c8Hwwhbbm02KiTo8buZmJRL04Yo
6EWR9RaUKHjwlBmR3XPcoFnbydhHZiTNpilvDLDb8tKMKKVuMtnxDHr0dl8T4EnSoCRBHjAEgvqD
0UH4kIRbVWzZPtcI18z6J08rsTxy/YZFdkxlnZebWFxLEPoNlFH//DAR9TfyvkG3NtF4OYgDRtB5
zjoTvwPlbky8hd5ROxTSW3fP91WIwPVxqDI0Q55aueMFy6j23CO3eXn2xP+lDdFnxPSOEq0/oMZZ
lwkA7KaofnvDx6ITIc8nFr3TjkK+a/D3ArzkjAszYt7+kwCHbptnfK9d+oni4tmuTPsZylw/lzjW
k3Xriq9pRvjgG/UmIuRd+sy+mAhtWuN90zIKHwisU9axRU4p8bXUMVta59OmJOjslnHX0FJJHIIZ
G0/gHCYypswwzbYjQqnkiZgn9qzqWIEFyYgwgLF5f14MGSbi/Jug1IGB0zF2tLvkCH+rE/kmrom1
+69sWTby10P3Z7RRdPzF6HNADsU5V8Gy1ip+DoIvfPkqKk7Nfo7ysZM/yHcsCTGa4DCsoE1cA33A
i9bHA/D7pL+MKaZloCZALg4qCFUieX4tof6hdxd/+gKGHAt4G61ntGrVKsGQzUfazLVPygAbBl/I
4rYffh+kzRZ2vR3vuYye4zvbD1sQMkPYstwNH6KvAwjMOIO7AO6AxUNn+bv7XQALwOXsr+GxSsqA
BDjdA9zo/mLnC+gR+DNsosuSv0PMtdEh2ZMECkIt/SMMsXpsymnd1Gs5ROxza5qtwV0aGef2AyGh
WJyFtfRkykVO3Z4Sls50oST+i7Nz0sZ+vshMNLaqOIu4G+9zjmOCBFGtT70tx32GpgBB+gI+qn08
9PQSqSTu1jjBVERw8ZN3/WK05UHp+iCd21NuEiixhZyW2glo8keqVg3i05KGQlG+pgeP6HfRBZbw
yWYl869cDaQPY+JbS6sE+CU5ZGo4bVrqClUsmFbjBrPmjfVXcK4BJujE/NTOug4VCGtveAxklnsw
f6tv8CajXvfvmFzQ8sKX9I1HmjPHxbRBPNLn1+4mpJ/i3ytg9jDobNpcjyueuVzaWMNvNJ7ACnTH
QCV6JzG1+6hzXGERqrdwNlZihBzwprAIi5zCM1eDVwbOzFn+4SjMHX0FpSfVgHbfac+WD688cpfg
kJLOZ3pCrNOvldPkLK1CFp4Jc3dWiKcqP7oRLM1iVYziEPP8pmkfrfBvPmTV6tEGOiu16ZdfW4AW
HdCGJ/ZhQ7+N5b0po/8nymI5pD0UWtM61q5jUYlHSrk9cNAljG7UXLe8qo8w6oO2OvQehH/ixbJr
7RAvGK+WHqV6xEfXr5VKivFJRXBFnsx05vl+svJGZCqCqxcUSKabAE3OiwZO97qlr2OQeQGju4Kk
v6dR1eE8RgTElbSsB5SqoAEmuhxWc6VvM+wSYz3mPIExypnkhyt0d3KACMHFLyui4feXbp+pMgvC
9myrfMrbKluxHbbjzVLCctoL2B1MoWBvtb56qRKeQbVqh5XyjziQ5LYwCQ/yW8PUyIRLuR1ulsxe
kuKvkK4Cz3nGzPHM9iKyJJJwwqL46IUNgoo5+17qV9EgCQMfLjCfcouMbZz9sD8U86+2VsB90N+l
17Tgkrigv5YHVcZUuVvkg5ISUmliSF1ps9clHuTmgzjMaJ2IJwNBiVz/y2qXlUp/53j+YNg2sg+j
I0441G2WgJquirq7fh39E/Hb0CYOeosWI9Pz0iNBj1XQAmQ2sHZD9+RnaH8gck9PVDkV5yiOMLv+
I2gnQqGMKJZS275nyzcdEx8xDWinyr5zmISW9DCtULV8KvlVJE1UDfOCpSFMlk6t7anDImYQIEBb
t52HJ+1Nt0fnWbu5vjLNw9C68pFF6BS8TLzFhCXvmuFYEk/qCM55ho6jVHCNDbul7A4aW82Ar/fJ
+1yyi9ROyL57f8EFYbzjpUu3OH9+TBcPZLwm7Z4kJiY3hugTn2AtLKsptv+EN7KgwgNxn+7882UF
iiO88Qr2yYHJeTEckJO2vuZPWz8qiz1js/XYHce9BpiSEEZO/6Lq8xPlev2mrJ/A/o8v8o+QFB1G
LLy5b2h+s9EYSHcEcjryD0WWWE7pBM6MIWVx/iPpzLZUxbY0/ESMgQoCt/Rg34RN3DAMGxDppRGf
Pj923mSdOrUrd4TCWnP+7VxFCe5fIl825u85jAfC1z1X1GseGumqf9qlHfzNso/Bsx61pgpVQGZI
z3EzCEQoGxnXzsd3UnDd5/ybW9/faNmEhMcb6lKtYABeuHPQh9NAQgXSjrBv0hBFdqL5ZOFwrrP6
BTZ5tRVwkpFDwCDOI74Ixto4RqPNSNw/90N24IyBprA0M5gVKfovq+/8L9taxQxktKipsZFPbb5h
7yrSI2VB+dqg05gYnGvyYNF9641pWXAGyDlsdVWEm9dzxsf12bzH5hxNkiGuORyBfc2hVsaSXgYw
amL3xBswG0yMQUoy2cb9qmw2hONvni2uL5PXJsRPRcgLAnZtNTYNANNIx9xa8kOXSIHxPdvYNwou
/hR3Nj+GXn1JiDAs8KtcusK2xujQK3e0YVBFFb9KlhQAaQuZ67jVlta5Z03koRUbB2K1AcWec68j
HJVOU5JtEfUH+UJpTSBAoiHIAEjsryFdYdnEirEYO4YjfWwJUblkh8VeWXShKdx5dkCFRsGMkzrA
8u8wGhKOvn/6zWvNt9JIlrIR1/gE79HXhJpJNjLaRYRTlKX8qB4OHx5+Z0i5IdUElwYHBiYvamuw
zhn1yOdv7k8G8C6vDxFB+HtEL8kgfwwqD8VBJFXie8SDaUFGAkPrkoluLa/cBs3dvF/D/KjxXN5w
2DnvzIb34rl/gfXndrtqUBngNteWPL3iirdjrR1J20EsjjEZ1TqPzAJ1nyF23vScCg4rkWgLqjmg
+nYJPNdQksdQ2aDEM7rSVPVL4uKzYqRrHRx0TnpGY1dtEby8V3DrEx4hDkKaNYjMGB2OlCHFVvRA
j5vMVHMb7MdnlHDND5JqWUeSWICWWyQvf6Z26mF3nU1bpGP0NNdUO1M7Qf2BLe35NBOIWxjVv5eD
X8VGQ5VYgvPmBcAZvalckq6ZT5GlvObnpYrzTRdno+WT33TRn/Bq9k5iJQ/OFdpgIc+exAhT2KML
i0A3zpQPRQh2YC0/FuxGo4s7gKOag1Y2i1l1KbbJJuCe10mMgaOnjuqS3pgmzfeumUGwytjWrVTB
fOMnwBY70fRBD3obzdxf9vIdmqFKD0M/Lj8fPdGQQGqpY51BSwHuRculEsC25CANSENAaQEq6NDm
INwbHpPy1qxBu/ATyo4wNdtHSOKUU6Hj7efj2EY/uK6mNrk1iGmWz7cbQZ+01G+GDlF0I51xogJn
7k1mamEL87Z9NXjWdTbPyYtkVSPNjE/Pw2pzPyoEB9AsslWww/cmCS3ymiW7rRm5dJKlG2sS7Wu2
yEqfusmmgdnQo68PCz6Q5Z6EMA7sluz6RTBLbWNMR7gumj1GA+Q1iZ/gQRay+3gXjOzwB1fHe1k8
KOSLL3NS9S/JVv75LmJlnZ/LOdhxmyLX8ylsY1jnbuoUi1eRtKB8zvuYkqRLpMZDQkCw+hS8lEya
LUQ5rmY9AJp+DYoQZgzedIwXQIMR0WZc7+DQe0faSWtiBd0QJHA2XqdeENv8AUlwNNUmQpDjTiY0
+wby/Uaa96QygrYOoo3czA3QGt8UBAiobVoobr1hdIxPhbSK0NiDUKtotdoHy337l8M8w3ISM8C7
Nx8T6wycV+wLmtTJ+/qDPeYZlHNzynKAnGSHqIDvgiELyyK1olNsMuhoP5bSWx36lS3kLJ90wRLH
RgWxEx/VktoJfSA7GR5Wo8/wLHKJ5DvV7synJ4IrS2tMLTdR8xUKm/T+jGDGRaYB9ztDkByAjoDs
g6azy1nwxwuWkMLBlM0QCnruTTF6utPT14LfjhDZQF7sif3PcW/EC0ldBMylKOeLHZxCz3VgfxZY
odCjrkcJKJIxFk30vGq9rzgrbUiizO57BMkWx0+/Is/ibcfRojhwieAzQTMqnQCDDKl2iS42gzWY
xnfLajvFDPd1412oWm9YcNzm5PgDcW5DT6Mex/v+kx7J8WmE0Q/at3co6quJQhrpem3xPqKVw9bF
CN4ua0IyDfQ/yxy7hsKxYX82MuH9xutUnnnwycGB/aOHffgueEHQ2eHU1j+u8hOLSLZWIx42n8lg
8hvYgdtTsgcCJgOvkbVofo8QDOp6lJtJ6aPQDQlRVSc7ifU8mzu1y6E+Xo/P4oqgyPc5MB3szR4E
hwauzDSHDnXVIAy58fOMpFM+Z7oO9RvVo7AoX0tdCXhbadjxupVw+5YuV6h2ftq8yDp96aEVu7EO
75kteg2D5qAhnPiAhkeiAsxB5lvDOynKMJQkS6Uzko2oOdz0oMQkDP3jt8+dTXi83a3LE9l3gMQo
IV5wRf7kLj7NWjUS9ne2E2Uzj10MaB2hK8ThPMCswX5XRHmPAZfrOQSTtpn4lJ5qjjqrDOlYOG+4
OvjdwhRnhVE7o8WI9IBL3hAMx/eBdqU4lC+7P2uWtgUdiUrrKi/YAIIdM+gUsmahfeYv/sEWuSUv
jqkG1kVdSfOxWa7zPyhsombsvHcRH6BhCODATJXnwaVJi61/LhzgMtPfcC1NLGKOYOA5bhd5b4cZ
yrSOACF90NW+Ch5LXEP8ujZiw9RWajO2bmQs6YrP+NvjLyaEoXSZswY7sVH52nkMXmwU/sg4I+Wv
AVXYLACUSlg8/lDKweCAZYFxbEs+Blo/kRfwKxrJTN4KYy8OjPzEqIclzNpPGK+OvPh81RI3oU/8
2ebraoYnmdkBrSeYFaHidtZiNAOWMQVbI/MKMEtHkBUb0pJKjNySNowViD18cRvA49b66AelCXaa
I87MPzA0gVnzeSIUPFT/EH0KFFa6oldY4k4lb/XS3+KXL1ymewaQZEYFmWEhwWNdZO/nd+SEEEfH
D+59K7XJaVdw/0zutEbGW+TP3HEYH3l8Y8cLfVJUitzjpeS/6ezxqbQJ0PgM/zLKLsY3dciL0VMv
RwCLHCVjRzWkkR3kF4k7cjadEEFFUR5VKVA9LDfaaxHBJrI+M2OSlaDHUDXLGLMjasJ8RRfY0xyb
5NqcnpynqNH4XguEnl5vt+TmnTNEx4x/iA3/it9B5ATHDQVx0B4Np0nIalKblChhqYYvszI/xDj3
4NtEe17/fTYqBmycIqRichW8fEYfeQkCxDr27iDZBw8ATxfAROtLNlVOJgqlq4xCzy1UBuZsWxsq
eSB6BVIj2skMr0QaEhC55cdAwPIQzVLgI3aFO782oyN3VtbNx0N7iz5N/vpbdlHdl6o/yIuyJDbk
FdM0P2rh99BiZqLMQN/4PfR2DLNKBiIeTBvBAxsLemxNd8q5eozuox9UkQcakcnbG+5Zg76sgj0f
RKSyvs0FAGeqR1ABTLmphXaXD+yd4aDB+Ka/PRSpnw2Ka0D5UeHcv/t2N1nSrmOEawKNLfQZ4j0B
ctI53mTHSLbp+jkPnamx+tsKlnZh+Vl1eznRr4n9JI932ZiUH2BcURyaKpG58Z/Q1GEW4kPWLwTm
S5zjPBmVVemQTKUd6ww3BNvo09M7m7PgQDQQX+E0ZuYmf7x/6CEFTyjHOvNNgu+y5ZDrOGb7+Vva
VsmC6zOeOFktLJ/Tq3TiMeGwuhYyu8/LE34VCgg5AoSBfpgh5ddE9PgbGQ0IGnSQKWontLumCDoA
IxWnXCEodYkj4XBjShHA7S/9yP7O4W9TANQGrt6WHJ5hRiBQlmf2g6B4uGJeD5aI56EZH7ElTOcE
FGoTNlG7ZGcoyDpGji3bHE7nVF2B4ExiP1Cdj9xZLblAeGXKBcOFaOPgLj2WH/HEaPGcc76gUDsy
ZEIMclMHqwLb6aoYkzhmzBUDLTAYa0qee6O3nFd3hKlgwjGPgDCsgBL2xtJEAc6vohBOIScL1BJT
dspl+4i4EgelhZFj6cU1RVuaGfKeYrejbxPb+ArvpowgUGcNUq3KF1UdBmNKG6xRWDhbvswRJA+8
yN4CriF31ugEj7QiK7uAYukSOgBUvPT93lLJxLJRG+ywg2ZQKZ3AZt70A56/McQVij+M/2Y0Y2jY
YxfdPg3Nj4bzBNeTo1i8RIxczx64gstO88MbP/NxugcQ6YAMUGAjsSz0LXjvp5tzMCCNLrBY4LyQ
KQ/UJQ6jaw6nkVrJx8xZufjNLKiXZEbX6bMy5V950WEyVSQfn4mwpVcchtmCBdtVlgV/OFd1zuWJ
m5IZ3WPxsgAniC7ykJ0TDiL5gmiwrjBywP2rynwqeIBg0nTOiskNwcjGop5FNmAquRBKZGskAWJC
p3CablKZzASkiNmML2FCaINAORBff2UC+9LgjA3iTbU62jZox+Zjt2PQTJLQUNWv/804I0LSYkdq
vTcDwYxXjW/m44O3D2XhPO/EL3Ov3ITECqIfufegwDCAoMdBmTqKzpg9X4tgzeob28xeX7a+G+vo
FCgidObMdVNYVcramjMz9Q+YBUkz22o2ccSTCMmAqZKXkF1hplywjH8fKZgHBGB+ak6MZat2OeGl
sac7VrPvEjagjWwAuvBFNy+2UpqgF7AvdNTdq+MAyb6RotAKqX/94EqTmoWqic0ByzMcbmiCUUvE
SVCleVInYBZ+AUlICxjGvmv6PsmJqSEbZzKAygP5Q5IKO2fHu64jh8mmlGlCRgifhheQck8kyGSL
RhwZBwNjf+NTf8PjsYjGxDB9FziEEABxLPB/gHzoMVUTVIuRrzG0gSvNny6mtQFrmTy6a3oqUSaR
AfCeceSHPyEk6WuBxP5DxM1DW6jAtinpl3qCH5cTYfr227Z2whwKrEkseoQAqdffr3dmYuohS6QG
m7QLcjL+2CAGLQkvuD3DXO8ai58YHE4hVYXgtkv6tp7cOKxOOZNmYCDrZEjkU6be3kHM9Jme6gpy
ZmBiCj5HcurJfzmwEZRrwhNOaJJeWMg6pOTKLzM9tFPFi8r5I0Ji8beTNvkoMDhePnAZI2pzldm3
11GG5yfhsM5RitzzGETd5ioNRv/AmB0fBVgm6uz+mhQ3tv3oMflV97yYRHRseS35xefZowqOYxiL
t92hxSSyRkGd/RMfcGCsUYcBOLUPhrF2ELk7w+t8DShEvMQH7ae8RuIl+gNTRdSWTnY9NtMvo8LQ
rtQSivl1VESKbOKdpk8WtRtyR5H3sgQ/O+fFHGqEa4A/+9bIplgzt9wjfF4jd5taPYwGpZhsVKBG
xA0ydZ7IsEEnVd66HcK9WeQQ1ljZGqarylHu/FC5h6L+yoTR4vUb+fIvj7KgoLV2omM9xXKh3ykz
y/7u8fHl9L8UXy5l0ec1G18Z8yY+ZWdWdy6sYZPxQPyZZki7tDkgtlg3YSC/zS3tdDQufBjvffur
/mU/46lPGsZCAJropy5R6qzkGQc45JYdk4+MCxWvuqfQuvyIjulc2zDQV1bq1H9wO/P3CRxD3iRH
2PfCnZrlPF0TrlYsAzSdRnRJ19KcECbVXeam8GDQrJqtRp2t4jbjeS5haWejffkBwUoK3gQERjPe
PygWAOggmqOvQnSFGgsBGipDZcuDxbvEIBQ9mJkYsMJgG0znuFTC356/x+vAAU1Bo63S+C57OuBM
0OznAj/LugD7ZUn/xyKyGKy+s3oPYsbrPcFLpcfo623+Qo45nsujeBoxqn31dlH/oILujxpJ9GRk
ZCfUwrEnzKKf6k6SjpYO19AlvvARDTQLyRLbwAwUa5+jQOMEQTXEk4Kdpp54/dMRwJ/mfMLcndzn
GLXBgKHjEA3G77/hrUZ/gD8DbdNwufIhLN8ThkNL+azyHiPjfKRsADKEe/ae8yqr+7G0BiHnBkdM
2Jhkfa4HAgrceQO/kbT35PjZNtfs8mqRr/+zfDEpmvEj+Njxg8eb2Rpw80shZgMTCjrFYfybzQoS
moynsuXBfK9S+7njhnDbJaWFKOUP4IPv0sX5QRmvh5uH1cIP/dEsJPjUvG9fxpWho5m64k1bTmZI
q+qd/IdAE4DGLXs+kEG9C0aDLryYdWsO3hw4SCupfzDyZpg9UGPWX6uTLbbCr89DEXEnQ56ca2Ji
Nm8ItCN1uvdOpsFn8CPyWYlXR+TtPvCHJS8imQ6GZkrviV1esQtmGjXLPE4EVR34jim3ZN+RQQBM
/qppycBxxe9l5XdG0X4t3J9eshTetqpD6RgThDw+jjTgYkqIDvEsH5i+13riqOtkpR0x7CJo/gtx
595HOHD4BPgg+eGwOgbzF7z+vnXFc3OebMpyMfkF0ioyF3fawJtxNUBhcCdpqQOmEM0i+JMQvzzI
JNmGC7V1u3txfiJtc6uMBYi/ez6MEV5MBAkrZXgdOfxqFLySoKB5AIBy7HNdIpn6SM54/+1dXnxx
XWLV3vHQgMZ6+MXQxa2f3ktxtR9mIM5rGugzt7elhv2AT4yTAv5GgrynbBp06kts/NR5AnuO1hEX
5lY+a159B3eC2Ku206eeLdP8LERQ7UbkYqFiC4m3FXvED81fwibCb/w02/f9eZ4QmOFmm+55fjZ6
vg6JaVilOExhZ6ASlnBGIvMXdh+9HJnhHj8i10fcmY20TYVhcY7/2mCmLKXdU/3hzPoSBjkETgAz
zevxgrcrzQhHngN7AC8wdo1x9aGf5d8JB+KIf9NlUZvvv+xXcouthkvxEe4B46ODOtcMAXDJwPqw
bUyCN1OPJSMSrPpREp4A4sHzgrwUVfHT/Iyp0Vl9viux9jv5mkYmeHZyGQXL8DXnL5OuWnyMxAUD
BqwFdxzfCXfSeMRrZVOpi9UFw82UHL+fL6IqgrpHdGxySlg1Qdk1KXBAg9otQHPcnYfNsrWfooon
75S+Js6Hrd4Tx0uZmT9+AGujXq08tpzkwC12OWMrPOEXFRbIL5C7EkkdL1CuTj+nDBE+G8ey+fiR
Zo/PjAJMHwwJg618r0UdzjQfd1yA5o2ciB0m8eESa2ewVrw9uLQCKyMnBDDzj4y0xHCfO9otamNX
zgEtVG3xv9JBydYQVQTnEiBT6EvSyCmRqKEcXJa5fAR3ZIyJexkVM8qqXxWpI7+smjDb4XT+to/g
ggZeSblYlm9XPWGaCJ3q8EYhV2LQA+c3qVmoSH+dco28CLo5oLM2y/FdlYiTNoV+JXxBhbnAa4am
Nr9/Hsgbcu7S9O1NtCX65RABPx9f++EKIIn46wnMo2wVrbKb8LrXGn460Gvwx+V3SRt2fAAg0ypA
JjvABh9nNClqR6BShHDImxmaRyjMm2zF1wgMVvO1vIaZur40jLcNZzgQYkTpBMJVmE9yYMUNAxqh
ncdktBmTjfqrKMtgbDj9KoxN1t3plyWFbS4h34bc1NjCCM24EJOp68ocouKZhMnWzkW+HIvZDI41
5AcR1op2RLbQPWev0Bc5IMl5gMfFoYT8h1w5BCCscAw0/GoVguVPtk4UigMPkuIp3MCGsMDCnhhV
OlMr/wox+kl2k/rGT8uMBjzSmFUJQJdoZiL7kXJuND9BjsiLwRNIp/WX2hdj+AtG2zsPEMkLe6D3
50Hh4D9KQDZCdggnd7DgYRnp1ynQBePUc8avGr/c2pL51GXmsFLQK/TLpjzC8EOECmkbfigt5YLD
7TpXfjt79N7yihES8TS/2VA1xhRdf7fwZ2JH4cAKzyq8JHzZ1KADCpkQSwInBOsSqxTyQqDY2vgQ
5MMfGj3YvD9sfyihqBHTR5venmTLmOdCnpzeb7qKievwu4lNnjEqcRaARTcyg89RIBlP4MMxZZkz
ytbQUyY8DD2tF0hIoCiwTvA9ACm+PDazMV4Zg0c0o4VhGCT5PlMEDQrdnjNwgAkWLrR4vZF0pvDb
VjMk8UlzYaMnrPC57imxt/mHuAR4rQcRnnwTWsKEaUUoiiVCf66rZbXJrCI4oS0Rlvwu0LsYpoM5
B+RAQOC3+NVeZlm7T4jNErUOhhFnCrYDC+ez723piS+1C4icjF8BhlbiNWCZIleKe5eDDhOsiM+W
wVFz3sHAzT35aL8JefYziYjh5eQxbo0p90+zVjF98O1Jbo7IOvHLc5ZcWTsqAsZnMty55NaLyPK/
JGDEVD++gfcGZ9zXnxKT+lp97tQOcooDPJq1sowxdlUw/9f0sxYSL63O1TYkmKC/ddHcx7DCpJUt
3po9oQHewR4/uqjlwiGexD8P95pdrj+LSHfVP6E784urEZIYbsWnC2YogaUgassuId/Q4NUFqgDM
YxEob9rLB/9+cYjUBJp2Q25DM6QUowAeLfKJ+YkeGPob0a4bzfhOB9ZR1f4YIapHygPHFlogVxx8
EfmSs7onwcYjs+yJ8d+SumWpLML43BCkOXZCWABtjkDgt9ZUY1d8/oTPAty05WVWjppCHuK9e/4J
CrU2Bz5FbiuOTxnlc0TAPFMjjKtkdYrXFXDIyLtGXh4MH4OCy5GchEZfIk6hCdepxl69oZlFXtba
XKnWHfnqrf0d2RohP98ZaAQO/kvfGjV3Ii5MpDgLiEaWDmLvvPL2XGnmZtRh/dgIWCrO7FxV4l1w
/KDJeV18oPl6N2WYK3n9OisrsZp5n/ehBklkVlRVlLgb36AjlUSrF2MbF+N31tDTzCFACAAd6eOx
KaRmkfqsURylov0aniM/xwJV0HEsm1BB0YGNWlF3skrovR0gM7wi2e+MW7B9AFpy1HzBmoT6UI/P
fb9MIa8O8kO+pzvKTXN7aLZcD5aMsziaNdK6g+mSxjctfdTxsa23gfaT5XeA8+/q203Ii8WvGyCx
NPmUiAQcIMZdOktcIrRLtB58x0SOIxquuEPXGdrTFW4JK3npmePKsVksNF47L3IqZ2qXz61MxCGx
B8jVyUm5BittYM0cfi1WzAB7pXJi5cZ/4NJmjaLhZSJiYeH4YUqEHHT5B+n+bhP8KOEmZRVhQCfY
L2OMJoVKHyIkvL7y2KcvATKJxB2q5abEUxhjkjCYRQ36BeRkm7XWCyRFJvx1+2rhIJ2C2aXwu8yf
8fHYZ9nhAuSB/Sj0CZOnBms95/n+HNgG4bBZXDXGVjZZ0X3doplA5hXsFUeAT+i9+Jvq3zX/W/jd
KQfsKdR+xhsVXUEzJ0+kmxPAQUMYSQByoWfVKaWA+Ev2IT47skDpFFDGD5GBwhqj+8FMglRgjJr9
vX798WC+Uz1NdtQKqDgxlM2rmrXdMclXBbEsN7KXp+9ZxAr7KeB8PUVGus3fATZdCfypdRvivhiB
Hc5DYcFxKV5Fb/wkdUQvq/1zACl1ASafuDgE2e1Doo2iJz+cffrtstXzKxgF6jZq7hZB4HDGelPR
QAKH1qMfWGj2L5AwkcJiM/csUbiEHeniy/gHwQo6WN3gAZ12s5p/Y7AjQROK7luBV4tuekvcdtG/
Od/MGHnDrrEWvYF78zAh5YXgFfJ3yFj7I/ZXWrwBXrJ1y8x5gfvwpxQ0kmqHGmMxwRoKa9oeZKbf
p01ydTe7CXOCS6XnKngxp87eboMbTyGmGlaZv4978K87alhWFoc+3pQzNsn3+oLXJrJ/NL9+wPRE
P1NrVhADXZONYRX3utNVq1tV2YBGgG5FSIRTl0thNSbAAjG6T4jYCGuPxE9OwtNoS6NovEhnOe6e
JWt7wUviqGToe63qVHajU/o9HBIkIT/n+cgwN9ToEsG1YOG0OD54CmdB5nbd/O2mV1I0r2BLtHaR
7D1ddJZypiXd/Cy5IUC3kCyYg8D5AyNHQ3WGhpAggx+UV/tMmUFnwTgETzvkSnUJZRCLYywtC2dy
fwI0olx0A2t0Hk/JIBiqcVFjI49RM1cNIMjZUFZvdMFopuIll/4Exq/6ZcRc5fz7jxNy9VXq6SOq
c836NaO3hSMgu3/YAjCi6W18GKMGCd0R/UjDD8H7EZNKC3qMmwr5D3LLb8g3RCnLi0fnF3YaSfaH
ZHQbRw+LqeD3OBU07E1WRvzwTPAoZ0HnScoWa3gC4qiT6QlBNbYTSX8SVSUaqqXdMmODl+cow6VB
F4SfmYJALIafh+g+KJe4PVeCI+x/Gm98BZmdDAAe6zn8DBLqDFWiLpATh7oZDmwuw5x/B9ZL9QSn
IB0TdR0kVLOLCB1OPVKtlXuBkvSIdAVBifaTPKY7TpNoy0BcT+lbWkVsPIXZTCn1YTEhpFHxRrdM
8L4tLIrDCYpYd7wMUzOezCcZgidTZBT+zWEe2590htf9j7TE3Kony/cYspIkCmEbVs47LPT4s4/A
4KGip35cDpyWpOhAUUKHajqe2i8kxS8i9EKjAqpraYfEC5lQMIXn1Bod0ogcYXwIJ940qzBpSsSZ
K5iA2BFV44pPnCDTNGCw1cw4k5V5ciJDAT/ek0B6AfCXY0KZk+H63RWAdTzBlRPNioIAPKRyjKZr
HF8kKYe5o2mrZ6XjBF1Li283w8s8U4eigM/6CYiDwgVC6laYlXRtzcnoMA7WjTzrcWN02Yzjcprf
RE4gGnG6cFMrBznfyNWpqy/qe1tMbiU0qFfM8Ya8GeDSJSJTmrXFZd4bz8NgdRidi8/uExBkfRQR
yxTGYqjmAVGB4WJFfK45fEJb4zTfU/f6nPpjEHmVOFnCMEU6DpdjHDxWy7yWzyNC+YxwYk74VWTO
LMTXi1A11E1njNbIAob84HYjdjwRU69E1vek8un5HeoQtAmcnClKTk5WRLFTwgPek7WGJZHJmSuX
uGZ+ipfVEekNDjTxYsWS4MOzhlqpQ/gAX57ineH2O6pYwlG+ciWDZAMh/8banRhXEkAkyeFa/VTL
6mW+Gn4imKZ8Pmm958TNYWSpOKFyCfFy+to37ZrT4ana4dPOOWMklc5q8GoSdL8+wgvOlAEtDOe4
cDdSC22KeBvhe/vZ58piGHaqJT1lfCBtPk8WvOrfAqkpnMDPe2Qg42kx+Ny/oQ95HIGXZZQgLFWy
JCTsa3ryWhafTdS5GM5eV7kztccktWoDJGVl8qtKDkd3j0/J5b4oWy7PkonAzdONsJbk33y6iEM6
nCkhm8vE9goeVXjT9DQdX+IpQSGWiAsrSf/64xj8JSJBLaLYwFTQ3bzW8XStBVuNeQxj9s+4e7Ng
PcLcm3T76Qsy90+EJ1VR2ff7kAdh2uHqNyYYI9n7A4IHo+EEzUYueTFtPPvgNVuH4QwKkF2O+AtK
udFHtounYPrii1NbVWzKyXjYGsP8rLrYB8EmoRj2MZg6JRnKKPBu/L9Fvrjv8NiOnM9vCPT1x9lL
hHHnZtQAArb9cRwLwlb6XLOfgCVzlv+NkKR6AE2y9y6ttF2LHEb5l67iQxx58QZJtbSr4psUzhMl
JA6kf+2j5DpKri9l9dI4QW7xL2gIXKdiZT+76s5VkLSm1NktEkQNbTwBnRMMROcQ+V8f/HUVc/dk
5BBRo5KOtNvFnfuTC6vJMCBMu2MmkGR7QeRFJvk4NeS74jGwUPAEzm2PIEJwpyIcMDC4vTtQtwH/
iIi1aLQ/4Kc3cRQpPiGvvBKaV7hvBkCkdSolTjekC6wEqck+KXni+wxLUtfzVltHSL8bk2Bj9BnD
IkO4y1i2ht4P0EPuBclOULKI5veXRtUOCPlX/ZqPTJ2rtZcxwskON3aJ0Tb3UD+yfmWkxNl5vAFO
2XQIpecRIO0sohLsT12SSDyS1mF3I3xElkxZs2JkrvFBWSMm5X6sQawD9E+HBt2Bl32clgEf2zHk
Dbz9om5m08j7xpfXVnWSNUn+dfJTYDp2knhetSSQm8lNlnFF4nYFQsay8ll/x8cnZ7BkFuaX+GfG
5RNyLLrV30a4SniHeMm2gbRIy51mvhkkuQlUMg32HxSPz3ltf084RsfGUPrBHQfFCtCjQsn7JRTm
y0y+87IlkmNsTzvU1ZZSLfKP1S20ZXvEsaWhrGHVAjfInJbpER0zPTaBSyldYmwmNA8q9pg6DJL0
iaUKbBIIXOruSQ+VfLYLSjPJi9bcYCOcCoJ/3Bb13ir4Tcn3pxWPT5u5OcIGhL4BavUZHz982mgb
vmtMN6lDfDUjnwBbhks8/BO5ywTyhuk1ubzlBtxbvPGhP7mvtOznxf8Q3tDyOKb4gwia3jOEL/GS
TfyFTGgWfa3iAqKwEOt1nF+mS8jLa916vWrzyTGnVNfxb1hvQ2HH59/E/jfwQ8hTbCzCb0F4dGPI
z8uzuo/RVuoN52xIQdFvgCSYCZdZZbLtFPwZq+ijx8HBZYqsYMid0b8NhJ8sDvwWZA0dDzKPU1/p
ownaZAfXfp86FP5J0YKRPFgPfeZcVwToGR3LjJ9MHYKvCctOZCvE7ww85cjAoYSvFD+Tz6FZFqDd
hJ1QURKPaC8T9jz+mLaDnJmapNh82VmnyZtNGdpgCKBuAfVpL0ZzirT2L02se1JvVBkC+MjIbQS/
VGBr7Y638RAWs7q3x+VfQAML8cksCBGx0HgM1YqqzGF6dyMyRfDeeMSHML6MSxYdPenYnJH/mMrU
yjOvK+nlXdeCbgI+3+v4Z1JhYCC+XC9nk9h6UQZAu+kzub+I6HH54NBK4uAhsj0fIff95e8dY2qZ
Zb3db5GP9UzCoTvZq6lV9OsJsTVn2RyDOa0TuhlM4jZbkznuQNFFTtmNUUJLLd782i+H/7ojal6e
JUBduf3+rMQneMWLXGZzgioUGSMdHwTdNQv2CJQjVFUGhqo0bE9ex6RjMxKwvOMSezb+i4FkdjOa
Y0zT9m5ENQcrzkKZV88ffoTnkQTzCXHwqwKl9fLQO62HBBRlTsKTglqTpSsbjCeoDlU9W8G7EKCz
/3o1Z+5zQbjOGBvumBINEQg//ok177VcaKtSMaWBryObyAuAezj8xlQyfghqeEG9tcfPtQ6dng6+
zxuLtN56yVmD44gGeiladA+qhGZo79agC5qL9/oK4aSQRGLlD9o1Dc7rtOB5+vsSLISg6MOMYWg4
F0pHuG3Ip/qb6LyI3xU+QP9z07RN2FnpPWOyoKqwW/eRX8TnHsOnNA8TlxSR/JDX22T/QdixxydO
DdWEhm9o/xQZOuHw9LiFZseh4IxJfjPrs4pL12FcbAO7Qov2OYXMRJ/PHuig7vxskdMUsUVFQJqM
lXinkq6Q97Ir8DgTpfJLTJxyorWntp+FS1T4Ui1JvXS4axOHJYfTf3SdgEAenqnJRK7g3Gy244xB
yXmWc+kSnwOfM0xv6YX6/5wTYBBwQbnoJ5od/8afRlww6AreGw5/A9SjEAMXEBqCf4cCv2MJCR8H
D005fMrfSrh+SQc+DiPKa9l1d/XIPVg4RN8MnGpJOxTo6Oopw/Ibz/dsTHXSa4AH0A2a4pJuXAh3
ykje7zn/Wdm7n86QJjS97hrSX9t9L62ExnqJez6njxARgQCKbkykJbmFtG58R7NSO5M2/8qR/C7a
dsG09u49/Drx238fuZYzB9FhszTZDhFbkYKTnoDbDgE7FEEYcMLEjIIUQvvQFGeFJVUPnrbOWETO
lE3FpOXOe6jdLPmjOBw7/rHCpkBlXGD/VAsGyI5OzHjVEvlb8H5wXbaTbbUQ6UiDJ0anQHmTZs5Y
jmUQC3yzy4ME7Yz9Jh1ZcuhuYv+d7stkRSntR7UE4cEKIZtPOLvZpz6pIcluZE0CPhv/UXYeO65j
2Zp+lUKNm2h60+h7B6KX92EmQliRlERP0Tx9fzw9yRNRiMAtFDIrM04F/d5r/es3A9m7hWus6wLT
Pkorqq/YtUKioc7OrZyCPtLr9NgZq6jQkCbxiSY2o+zrLGUUoTnHktgzF8ui5hMPQ711rleKKaT7
4+br9Z/dKjqgU5JgfiC4h8HExAdk2QXQUCCR+Ujc5QJBoZthXOVouXM3vZLwFEjsJrW1243fIwv2
tYRnScZe2OmI/ZQly+Bdejzf10lYh9qjfprjBYUPNXNVtmBeJt09HVWIwXzCRKBgQyGwhE5P0/y8
JKGL9d8owpbJ6u2h4pMV/YWFhQF2OZjZz3pkKxzyFLQ8izh7p0fC9OrRwtYqWxv5HsMTAgUYK53o
tD0lnvCbSRuI+T5Ctn3dbymCtw0hZRQQmMnydybathpM47PTW089G4ThUd7f+BBeAF+bYU62HdXv
vZsq0B5qFhUvbdyBjLExl4sUohvZVWwtV6qHoV1aiJO94pObLVF/dhyaLQL6+IBcRPGpih5vFD2f
BDm1DhF+Dl7/1JpYEWJbYachk3/mvP7z4gb7F0hL9cpwrzNFDx0eSz+T8CaBsssME0d6vtt2024U
pN7vUTEBDctWEQy4G2lr8N5u/mWGA5mI9QdWSk6+1zCm6FxzeuYXA35zd0QXBcdUh/8lzbMLVmpB
cZSFJZCWSYbYDIOzM1KjtQQl9Dg8Dm/q1S0elNBych9Dxyj3ro/iNJuUhNEzeeblo3i3GxrTDnur
BT11v1GQBygeNfTSJLh6Yh5OlgNyXbTzsb/MLT4eFGiQg+wS6ggK1fuIm90SInDdPl22yEyz5lhi
PkQEpqzNGkBSHCTH5OVs2mKne/fBG/BSVfWrA7RZEmI7f7Ya2jISB+Vjd/FOm06de3T8zJFV/8yE
/aBKdi7aMjlPNjlJLKOMr9vdDbMT5D+jCtUW8OB1avjgwKzxUz+LHxICr512AifY3LYzSV3KiySU
sVfbQXQBIuKzradajb7Ww9byDBHYvxwhXsFnY5AP5P4sP+cIygmqnb52ZKBQfU2qwz0kKg1Kgc9G
y9NTfYEwJkA6JRzLY7BQxY5gVncEyIzyVeedeSRmVYhsMAia0/yjP9CeALsDbH0wXRnegA5a3THW
ejmrZgSn0ch2sldHU8PAgtfm7pMzr3V+k+9GBGPBNqkyV7sCjWJRjFPEKAZMo2lR+BJiNErKj5IR
VQCDnooI2c3SmA9Xe3H35AVYL6dAlq1IwLdtrSWaBOqTxu2B2ojw4aehwv1eaJLT4ZlmLccbhv+y
YEfPrO9X5s0FtnEnJJJvMqmNVFPgGZ/KBKeQcg7jbFrSzyHsO9tAVpgqUEYj/6VmoFKE9424Djqr
R7TDStlp6K3IWnzID7ha4/1gn2YCKUoeXhY1nTmWMAgZPjLi8uLnin/CWwpJHeorliaaGrYNC/9C
8h7PjGkm1auCoWzADPvp4ki8UInHDaDQwQyPSs6aE0O8lzvKGpkGHbJKu2s/T4NNCp9Ej4JacAA6
Jr4iWfUL3bSLF5z5tHgiCU76DkaHqxhYfTnJnYr5HRQjEjhxnoh8qgTVszArnlnYpoJIFgt1o4BP
TJDNkAaG50bkQlfdEnQRsYJnxM+DchIN2+NHgXnbn8i+AjK1OMFwdkw0rvAGLcAkt7rosywRDN3O
lL0G3YPJf+1SOZRMPtG2X8sFzk/UGQODtugZiACiYUDY7GViKkHMoiL5N2Islj0ZZ1h9LwWP8bsY
GEyjUGS80gXxTHQ5dI59gPktW9R1kY/Gt/6Yn3H2q+MjyZ7V5+mlSUPKPLKiLvFYWXcynttYB2ls
oeqMrtQKMTP2Sot6L2TlfCs7v4Ko9/TOsJusBJoJHVco8mqoBGoKtoUQzevxBvFbWQ9TZinSGB2H
kP65hr/8qVuucg/UzBWpUFIvkcdwHuLnMred8vpjwaSskFxRrqSz21KYrMp3zP0g/SiYOdMWYpHF
e9nYTdBv2WVRg93bCdMpJTBuK5ZrBUKEjjm+W+6rSyB+ZPj8YZQa3DbDyRn2kvDS8MDh40NiZrN/
oj7CmJ3pOnjkDoPHq+mPOS9SIOho5u42qXSGTCE1jsVOSJ7MPd/K0E1TuJIMMuYVA/Rmae0TRNxj
LZUoRNOTP491Kuocr4TMv9W0NR3BdcHAK/KHJ66/UkJmGhEDQOUh+QCOrZsFVfcFMSjAs7qsNERT
gJUAOLRyzZiTftkBHb23fEV3wNXJmVvOAA7NKe36w07FhgwSmRCOMbDAaMWzTmsDmhTvosRn/WA5
jT1xL7QvyiW8KXMajtS1ceA6C3tiQBV6AgcgXEPyo9t0QTTd9HWckx57wr6CdQbUy1lJM35SMuZ3
ebxMwmjcAmNNPRvvJLjLJBkhnEP11Y6BZBhBJAfynTpX9js4mLDXHtkGB3EpEPh9wekoHLFXC7IB
GDlAiE+FUL71vUNLTx9tPZIuT2WG+pgQP9SL04LSS15yFF/a44VU7hkyIdlwaVqcZoNn1F1EIEC0
kt0jk7mEZ7i5mDndiDLBwgRC/B5PoWIWv51X8kKEnv35jCHRZ7y0EAJDGic0JJ4Ik4XhRW+WuNWP
8fb0QoY3iGVyMJjaQ6hbCReXQBUKVzfBeyuyV7rP2tky70eOuC3XEZkZKVbzsgfWKU7JqI2pKcgL
fiIMuBlC8byIyrBUtr26AOQFDQivZJFOzwR9IuJhz2SmeB+BWhRL5EMAPoRJhxU9cDwhlyT3KTu+
sGpOJ1HwqRohC0ItOY24J5aYVoo0lcvsdIJByi+74hQyBNiI65c5iH5DIgfpvM/6iOva2lp3+R5A
/tn5PrJxFa2VLVaddJzZBw57+OyRg4YI8624fVAx0AmxLLNWRUVwwYISnhxCBtmuX7dlMKRT/R5I
Ski+hhxNvRZHKUgEJZ/EPK8cUUFfY5/IhHHijf7CchwL7vVuY3grJ7Nq4XHNQAfnifFOIctlS4/S
rk/XJIdXr2McLQcTYRP5mH+1XLlX4OMMbPMAInFCtnxzSmY03HFMAjnDGjolwzJHqwL5cIkC4/XW
b7LcXvF/LAjTwncPgv19Rf57lMyJPI+HcChXSAYZxfYkTjnIXsmomSjy5L5H/foJcAd90o0kOil+
JO3OFDsxwwNlR7g9buT525nYISQjPhlFnAILJ1MFFUQK683RKsN4wNnWnDKZSKMt2xNO9B5WI85Z
905HufchMEVYIPgiqvJp+mRc5hEfxYP+Toy9xzoAX24pGUE+V6iWVsBaDBkQMTJ6ZDGokBm6XJqF
K6Q/wwOQbw1RgE7w3M3BPnVDWrr4TLe/gj0kPVrmJNoXt88GzWVP+CbTXTzcMbTKXOYgNxZTUs8t
i40e+8cx6XtQtyS0QIh6o0bIHKqoqgK4szunmORPF5dwMohzEuuQOBFIn3tomRplR5Md5ZId0H6e
uqm8HhjFC7MQAxGoUMRgYGwqw+e8YFt+ccCgR0n8NV2c413ZkrIaWN4rfFpPD9s1QQzIsPj6sJsg
k5M8G0+KHe28bmtPLKFVEkSH50R4fYeLPo6gI2KGIqfEszGTFkPktow09WF1qZlDeLd8zZ6qZks5
gQ9BVXxj2vRCHJ+Bc0z/zObb4g1OMauYBws2PgHfJis+86Sc6eHVCOorMoIZNTGbCV31YMCwpDKa
5pQYlDp4IBFZYEBlksYst/Sx9/la9Wf2EySGIcu0EQIFeYa8NNYnjA/G/lC97BKBzW5LzneZ788l
wE196NQ186ue/piCF6AFI6yUspCwCnqi6HiWD4xGSZMdR3fA0HnDOKtzFhIUuBfKqZN7Sx7Zx6kF
WNoL0F3R7qCMLzGM55/S4vGOmf/9IUcELM5iZtPDIy1CwtDxaDJcij34ATjSoogOMSpNXtLlHYHJ
ZRIgP/EH037CRjr3xNHPDzVlykSDEaJsR5jHs3SQXXZeqoZzfRy3aozx7IvXUr4QRFk699PhuZyn
j+SGsv/czo7KxIK5GUEWcH+xl6Bm4SaOa9Tpwi7IuDuHgQAbBqai5FD+t05z5FMSdoXp5G8VtDnQ
ECJKe+jtqGAH4vcmNxSi3SPJj/Ujq5ZJwgtjTZVpZoCI0QDcu830TVlhCEcDjj59OjSBI294sNm2
pwfH1uCsvNyjtfYuX3g3ieBg3hc7uww5F1809Uqg2DZji9Bhg4PdGFRTHTZBcF13zdRgajZKISSn
eKG7upuHzNyJmz+jyTV9l3x6VJrNRQ6Suztjh1qWinfF/pSg00OH/wi0HGMNwAK4w8QJNjumZ/NM
wQAHZNoi1WdKUqasPI+Q2fRkz66HrDumh7OEcPCJynN4ZcJF/XUHpcTVIfGTD1V+YWAjmPMRM5mX
4pExqnRdptWL+ojrTGfasrPjkUM3hpZv02RRlIvwIn1g7hoWLly6tTGXYazXOJUv5C3KywqPP97e
JpB2LEwElRBnCOVQmBEFQ+hLRkyaEGB0KV5Ys0O2mSjZ1qeXUx8M7xRHh0qYNVNQbMReIK09Upqx
eJSnOWm4axOe2OBiCZrsS6B7QpXYiKQHRpq8kgdQ03bWa1NcaKiIUF/57LoXInVecPeENL1P9uL0
UfZz43C1ViZGoTffOnnJCZIHvk0g5HDgdCdn9o7x5+WRkbL1lPp2eQDsVV9p9scCChxPetd2SrE5
4ylJBDYz8GZPyQSbzf4UA0YEWmznf9huwvkBoJEXWjVIJT0A33gnkoXwndxn5lNE+Y6eVoMQz5Zl
LMmWZowUKVwtu4aESqD1cweAmtzaSokpQZd3ZJAkZjaq391deNuwKHj9VDUYJ61LrJjYMd/NdE2f
dcFlDwm86QKBROlrg3PymfIwSMlXVsAlKIK8lruiUlUwS4Mda2N+bdDvjQLOifl8xfaGZ5+4rKKM
J/JV4WOt7WC53rssmfQt72RSEDg4xU/U+YRTQ2vEbsDFZwttnhcOsW/UdPK0J6SU/ok3T4Rx4GLz
P2lQCk3OpSefHmoqDWl1TpdyjidjcAPfxtai9bTyeSB6ICi6lTUHRbzGM42WiuglpER4zeOyoEwt
goEMWnhbeNLGIZEzXOZD5KhTWkMCfPlr3UGhISSDokLswyyZpjeUPZCqUaZmNXENwUATmme1V95x
f1qkOYUYt0xzbiuk84z4V+fHCCw9+2zfTyyVPOiW92RxRwiSvvEiQdhX/JKRrw1WxkZcn18IFDnZ
wmSmQCWaCOaC6IEz99Bo/ZsIRZUk51WsPoODM7Sy6EX4AlsMuqH8ekVkEnq7yAS75Cl23JvbtOdr
Xl9il6yl8zuJFXI8j9vdaUeiDFEl2ApNAkhv/bgFtUG30JHqJes8DrJdH+hbEBOqz/CGhojJ6DR5
v5fT/E4A+bu5KKCJW2OnIuz5TDvmOawm6xuqjkINdwFT6pFMTa+wUT3UZbeERI6J9XmapdP60CI9
Q10elR8Ngjk91A5LKCpoDdUAYb/oVNpCkN/olo3wxMzbt0h7ziSko/s7QiBzcsP4wgX5I/q4V4PU
F0KRr7deNgnvXe9zVpK1tfYqwe9pg4vTlIZDw0iMu5XDAxFm9CoGyS7v1xfjI/3go59RfCDjqaEb
EeeySJ51eE0ArkNrl/nzSI1RQ1DFlNw0Y63d2R4hnWAWiuI7eh71Wjnmf9vLSBfMp6YSgq8lMGmZ
brDfAjcpjlE7Ap6sczi6Iq6PEmDqE0wVVlDyNFwhf6RRqxft+yGT3yQxPL01kSO/4TzR8r6+ZeJa
Sl2d8EwmqxA71EdVmANMMbfrkoOJ8uAkLbIUxJhgAgwtbf2Z5HA2sHgHzczrjUVTPdyxAMRag+wI
eaTNDKbP13VexbHPIB9wkGCtXplrH/FKh7ovM7T0qowVIlMO3C0jxoYdXuLcjEC8QFW7sUdnVh0x
P38gjZ62JkXUAQ4PyNZET9LlSGlh3LblRwo/ag1Bqi12cIZ0Kk7jsoSTIVa2sO+7bZVRJ77yHouX
zaAulWplCR8a9idUGSzKMCZ4FDjw0jwp73gCW7AaJob4aFF19I/MRqIpDIysewP8TYYpD44ZJMPH
RhzDnAk4Zfy6YpeCunLoNITWAf3PANtoM1hbJZsH6WUmksLtkgpr7E9bTAShzR4CmbeY2y2iY3eZ
8wGyT+oD25fgmA+1n+JdcCxyRwi5H402bWe8bWBMJ9ajBZ2S9i6BKsEImCSwrk3PCk/CTNRD+TVm
nBvc4+WggYHzxV6hq7F24AhcRMjch8fr6ZiUDRbKHoY51W0unmf3Hjiuc7QDDE/yhfpjaywwB7uf
gpF3s1DPMCx0e3Ob/ftf//u//+9b93/OH9k6u/bnLP1X2tzQqmD8/1//ltV//yv///86fP+vf5um
pIiyrmuyJpuKJCuKyc/fXrZxeuZPS/9rEAxNb8ok3VKRgrXAicRumxVGISL5jLxxpyCCUAJpXBbF
GbJDVJ5JghMXMviw0MPxYWD5bkeQxLKT/fPZKd/PTpINUTIUWRVNTbaUv8+u0tS+iOQsW14aen30
mgTI1oO1zDUy5HMa+PY6jTX0PnVHZiLapX6jZ6NpfOk3yqLLYaqyKEDRaESoBunxJBaehf0AecVg
Je+tdqij440nfYLMOpwh+GHAPMTxKmLs0j/ci2by8xX9OeO/77cqKZqIT66sWYauf7nf0XBWolbu
zMVV3TaV5BLVk0vr1HpOUShGB7lDOWhCqoCjo91lj6+ZWVODN9SJlZ+XoB+Vnwzq7+KMiG4FtVp8
3jdY5lmIHrD5xZsJ42nx9WyQCrxT1JfqnC3OvGbNyXB0jMLb2+Gc4xmLUwo8RJ05nTrGoJC+Atpp
1rAeRca1FTqFmNh2JShkWpOTRaRXPBNoAxsoaeodVi0EG2bLtWW9RdHjNcELjtSjvGEfk3fMB+uC
z9GFwKR0mKzwUAApheJklzIMJ3KYFpII75YTzvHfaikPKrj+tWpivgQZhqJeosMS0IYQXmk4WYFH
hkF06TkUeyYV6sc1oQKSvZ8fj2R8+xw0RZdFQ1VNRbQMQ//7hRPFKmmqRkjmkZS750wNjPMyu7iX
06fRPWfZS8t0OzE2d8DtctPmU4gxxI3lN4AI5fDzuYyH+utNUWVNsjgXy9QkTZa+nIolnYQyG+5Y
095cofFz4SB0z1W2+fko3xcADqNJki5rqmQqXPffV1zk5r1qpRO2MSVQBALgirHdgE02JqIIR0NZ
fipakPmB7/5ywcC8mRiNyZ4X+Sp2HmYCR55WOpefcum57ll4cWo40RZ2w0GWi/nPp/vnqr/cFVOS
ZF0zdEk2RUX6+3TjITFuWU2t0DOtXuob3W59KigbL3sXD0kXJlc52Rx/Pqr87VnouqKyREqKLumG
Jop/HzXNm1s8DG27B54GNxxwKEk9yzbnxCRMPlSIXgvVGWz6l6CdqdtsRk7jApYSVMefz+Tb+8mJ
aKaOAbJm6YppjT//x3J9MvTGPFmGNlMJ7xYWaUEED/XPkWHezwdSNX7TP2+0LFssu1wxBzG40/Lf
Ryo0NUojtev3jCgni0fRfn7VYSRD0cAPs+kmg2AzFnqAzXAe/NgdJtv5xF1Ok8nOLj/oD7E5gn27
OrSiQ7BwuyBlaaypnN+ejSSPj/zbmY6nyL0xJM0cr+Qf90Tp9KQVW16JkqZCdkmXdG/TYU92u+Lh
2UfMuTUrFtUyXvYbUvjcePoqf5Zr662YlOvWtWbZov+QCTebxIE2hznebEdrxGjVwIScKK8n/Lw8
9H+yi9vkDBmCTZDqBusFdwjGTGRQQie2zy5agI3hXR1QfAdavzEaUjKWzjA1cCBuOaAJT4obe+1D
tqOQQpO/xovUh2oOyX4Ct5gBIvTyhk6ixmq8mvMykeE9aVekATVz/W04MpGZpi+Isx5K5qaTdicz
HDtSdF125yd8rF5/fgmU//gSUBhIqsZbp3993e5l1Grqte33M2NH28uAtPFhodrZy0J2PQ9qnfeB
cGb79mA9P+C7irHQpJo3OKG+GC8HhlvBbxWB9fVhK6aiEdnK/mmKlq5+qQi6WlHq9qLUq5b4C8cC
3Lq74huMjTESAWRgWrfvJXnDgAuoHEhLx9U6901Se+ESM6AQsdSQy6Dr6PIotMM+C7rEhbV9qWfD
PSwQcY8agovm14kL4NV+4vcvpL9dxrhg/PXOKqZqqLpkaoqiSKr5ZRmT60iTopuk8nXNHhcryVk9
d065X3lnN/Tj+XyuTJ8QXGDTJQafQfBL1Teu6V+Obpoi65hOWSWr5pc1X22km5oVWj87pzO4dCVq
2ovgRzKl/SZSHn5+ib7tqbJisa9gL882w/H0LxtZ0p6FvL2QztymQMVW7eo4YQ/aokkBLy4cmvaS
RdeRaC8b6CI9hYCsDtNrCQeKvIEeF4ZWm/5yVt+fgKUYpi5TWrLAGeL4ov1j1Wguut5gtQ9tqd7m
6udF3ZDhjql9jaI3BQHp2yNt5i8H/bZUKZamcDDT5PnL3JK/DzoMWWTd+6gnh0TzgBAxDIbzFcLD
nlx+qTSN7w/572N9ue1lIldSV+vD/hgfK/d2c6jcBBzKjN7TGf7DlTn5yTviO8FdqIwnR4QcZZ0J
l/ccQMTaxvj/7TGK2MKldebzeI1qegmDA0XNqn9EcWuryLzQ0lN5PuFa1Tb+vOCXT/CMOBmB9Pm0
1KbU1odp5O7SjxF+ttvgEyZYkMOGCiATIvZ3f77F366aF23crRRDNGTF1L682hcLe/UmL3CJ7EZd
/IZZgGLpPmb7k5PgkK/08+HUb09UVVRJt+icRFFiX/7yRAU5jbVUjbt98Tl4ZA+NZGsnWzDxiCeP
WHc6Fv/u/kBzyt+xTKBeGHD/wJeX28iyTRbuDAtxG94/aAhTV9BjULtf1htjPI2/vnhVU0yZc8TU
3pSMPz//x9ueVnqet9lVWV1DOGGhDo/J9DVH3R5rx/DY8xTcTLZKCM82oE8+RvP2CJR+XgIYsemP
AUHJOpoDrHjtoZvpT7kXb1oMgSbxAo8wXAuFA15FW3SVYT61PvvIUT7vx8u8WZ/ezjZGC0E5bcLr
op/zhng3r53FDq63B30LG+OXV1/5tkmwXemybpoWRaImSvLfn5mSVFFhUVrjxWofH5lUscLuhYno
gp96z6vKDkNfc9/eqF9rJv4TDKHm2ElOcOEZ39Wzt7He30uPNvjnt0X5WkfKX05s7Hf/8RhOt6LS
B5ajfWM/LjgtABcP4xBchBA7TRDf41G7DOfJcr5cypNp0GMVHHy2E/iwka89/VY7/afXgjpaVyRT
ZSsQpS/bkF7Uw1W43zCEmqsbi1dW2O6fGb3QY8KE9dKQJMZZTns4OT1DIQvpppOwc07T1CGHIiz5
E+Mw7alZjtcATpW71Dm2sSwDlNDuOSTYzKtdpN62gKDQpXvSV8ln5WCbMQUm2kS4GIjvDwMpFTbG
E8BRtLqbgwBD+39+602TPcjQLV03KOf/vvVm0hqtJhT4Xl39TJjLtxnaKSgviA6Y0zC8lObRqso9
oZqJRDTX61wJayVQ4+UlnTfYcktODcM7CVN5itkGWlOERuS/ICksIOp45vKKhA7VaLWEVfbzyevj
yf39+eqiamm6zmdsyar8pf+Q8tO565uGpAoymV3UoaHqA+lBTLg/MjqsH+MlwzQTGzif1dtlokqh
Y7mg4KtuOxAF+VAn+1xy2XhxV8GUoQ5wYvF1QL6VsMWMV8ISGZ7HZZG93ebY+Kor/fG+NWfKYFtH
8yH/aMasX3hWyJ/SQ4Q39kQxAAAPA+OykZwrrX++5G/Qj6yOl2xJoqiBUX1fyO9pkkX3s7I/ouPN
JquVFya78LULV5MtRlpMr+fy7sHPJ/PDNLCemJFiSoaqNrHTt59PRf1WKqi6bJiGqlnjxm197cTL
XGuVrKuYzsAthdjhdnPzRbhPttq8WZRPlzO0jmF+RldjeZbklq5xVLFpv3nNA9x0JGLY8WyqAFgR
c8WInR50ao6DyMTc/nymQCTfXxRFtixVsiRLFI2v21FpZVp2Kge8o+Gij+u6FpCEivHK8wXSqJsg
uA+MhzooHOnzHsTTijo4t/tNHVKENX62yF+Lj44upX/CMKCr7BSzrtb2KhwuUwcDSB0fycHRbmsM
lkZ3f0ZiMoZ5Nq5GlzogRzCyJZdhF9MU5FCWj6GMpzFAHF0rV5iefyAegivqMNv3xKDA3Vmgl7UT
v9/CbOkDZLzdGuh4ew2LO1tTiYJ8ydmRG496x04+dKj4GDUorrhlPhb5GUuJXyIFMzGCOwUjd5+y
CmvU8Od7q/yHt0AFjKGmAJcRla9baHPqzPhGUXVopwgB3OajQBoHP7AJChcS1/o8U16Jxp1IWLPe
7dGgFZJhSHcSgk0uu+Vl99t2Iv2HZUEVLXBbS1LpffUvaIBoCH0lFBc+SBaxtzKMD/oel7gh8pLK
Ft/MN3SkyEwYzv58LyTxe9kDAgNoDBoimSa77d+rqdT2V+tmxNWh9qxVdRwYb9XuHXd5aEHHMakr
mQ+weheLkx8HPbUmNOVzcA9hvuBMcPKJ9E321VE8dvIEbC1mNDHtj3DM+dNHaI/PzFMdWgOX6fiU
XVLlE4P7NO0f8yOuKhHeOxXX7MIxsbMwW4v8GowbHWpS7LAw8MOlVDD44OL1Za98kn3yjlCbMRQO
ICKq05f0xZhiDluESeDay9OMz1R+vX/oD/2eIeIv67f8rY9WwWsUSTE0SbVEdty/b5eRlGkmKpfb
PO2vbmWQ2V2gnUZZmDaDI1fPWuxpsvga9bfFAJmmJdKuMecdThvXmKBn+f44XD+Eehtdq831Wi21
cyhIOZjBhb+gr80w1vr5Ef9pRb5sOWCChmExHlC0b0+41lrLvJp1fYACCvucNDXFhtpEgCNUUfhD
VIcK/jWa21wCagAUGcx9bkFU2+WTeoA9HRMaRaosommb2IoJz+UjPiCIGK3U9VWNx8TmhodptLzt
U+ypjldUjCvLL5fDomckDqXVg2Wj3yfGVH1MjsjpMTKOAmmBl7Pl6L/0DX8ag7+v11DwxxFVyZBY
7L8OQowhqe7XQRxW4+zYF1/QTkAgwRajBfRu3fOHcj/iYk/iZ46dkjklqwjSTeIrJOM2S4AHYE9z
X6MQf5e2pwvsVRcDwwyXb5R+uCjqGO2z9+L6gREnLGkz2TOKRIILXSV7ZSFsoKE+JbVj4UfF4BE2
XotCnMhgD2fHPZKWUHv6+Rlb35c0MADgZUAIVdO/lRWFlatVq93UfelBj9MmC/CyEG++LY4z2+0w
WfUui9xi5aG8mtRvNzqa/aKd3qinh9AI9vxZH62D7bvVfOJ/hNddiMXMgxi+6TuMTOenYD3Z3g7b
NYuSjE/EIp24braeBrCBdsmGQjtoMO+HOonxkY9zhmTTgvg4evx8od8hQtXg+wHvAG9RNVP5slDW
3f16LjJL2S+clWqvwthl31uMYl/fbcLp9JMho7b+5RP602Z8eaX46hXVUi0TFN/6+tVfNSJP1Vu5
rkf2ExV1i1WvhKmMimJXQaqjxicbWb7AYFpMN425+fmyvyEvOiUjbZCkMnGy+O+XyxaLqkuiSMTN
AfEZG/R5os1QZN6zgH3/5NWF3aUOBnhMHOk758O78AtcL39txym2aS4kBbROHzepcWH8R8NTdmZx
QYLbsk9oO2PXvZ2oMZSlto1DTO/95PU6k3xhOhZWzIWmh7NTeoiHHUbNrvHL8xiv9p+PwxhHiZKi
jsC2ruvyF8RHblRVKJorvCvMNTPSyVOYSjAb9crvhM9fbv3XDZKDWUD0rCUagATDvr8vvL7l6Z2l
FeXTeRtBT8S3g9KhwarqSmwNrBW0ud0h+e2T/lPgfblI4H9TBtezdE37U8v+44abZWLVg3zJ1gSQ
VnhiDePDjhicdgb04tGhXhlUAlhZtfi31JE4+/0CrY2v9bdTMMAbxikFC+mX+2xVhWkV2ZCvy3pz
SZbXeIEyAG7SL3d4/DVfD8MhLCANTdWNryBmWidxLd7L5gCflfqjC++rITC2/QrDMHs427jpTO5z
h8SJRbn5BUBVRgTh74PzPhuMn7g+kf98+bRTyTh1SpHVawOhQtsRrwEX8DEFi+8R+JQ0AbmBZaM4
jeOR/ynPzDMOgOzd9aHE9cqEBkn+wC2GCQnUmFkk8J1Q82BlomLKc4Y0fmWj6TIY95mrFalTlrhp
mwl6Q/GXzvhbc8noxFIpbU1Z002e2BfITG8r6DDxtT3ER+0NLyDvPre8ZM8oMA17X3F0+IqN2zLl
YAlZ5DNzrjssndgbdgHhHMsLVvmSe1BcDGJ8nQAdaWruzdVoXu+rK9WpPIhfboWZbLm4TqX18ITs
ad4HAPDNAwjQ0niHy/Ve/fKMJO0r6GXIFlMsSxsHhXRu8pflrxUVK+5TpdujeiP1HK4TwerUEHP4
Yp8IadLBq8NWdPXPu9NajgX/G/Gjib4RkaYf7a6DE0WTXLLPB59cR/IsbotcmmDuPAG6C9MZ6R/Q
shFpQGqCIuK0S+0tam1sl4xJDksIjjdqZTgghBAEGC58kHFtAH9j37eKdkUxITOYx2xMDZxTNJ+U
QqTa6qqdM9u+w5OcvGh+B5XdNneth2mkWNvi4CVbCotiLvU2d1wkPaDzounddK+H1FfnCnkfeHuc
XhMfxs6bTUY0ec8o7jU/tjwmIP7lrVgfsRddXj+sJ+E9WlijThjKDY/gvLp4yFsO183ZUd7xgKGj
WRCaJTju7EycD+/ARPf0VwxShJAhFuww+QaBdHIlWPr0y5spfWNLGIyeAMw1hS+N/2mof6+icVWd
hMGU2rVAUn2/RgbFen3Jj/BAZZODyrS3+fCs4r1ZFEsT3XmNQbRl3Ry1W8S6I2sEcyH9GTPNqLgj
ye50hyhN7OuzMSsqrPMwu66HaleBebML9351waemARO8GPYJ/sf1jpmr9Hpuw6v6EuvrE5T00QK2
eDjnc3IBqgTDjqA5h3G7J9T6nG1zTMt5w+tJfsPqYp/385r8hHql8U0pK+K9dfI4Ac4iL8NhWZqW
fO1VUKCMbR0c7k7Fxjg9pEi/oYiVTsOEUHNHv0mQtSQEWNfwqROXGujpAO9xggsU9ivYR4FDYeNR
atgLEzRwwIcbOboGpVF6OVVL5Y5YKMA5hWkjQYwIAcn0ETATUIPBwivWi/oNJpPQWTHUiWHOtAFa
kRLxCY+dN1R1rNQl670mxA0c++62iVfKMDXJLHZ0wW7U8GxMa6I18imJchqJYBeCO1zh4ovGNNP8
ixZi6xWXbicFV3zuNQf7cInBhNdaPryoonAidVZZUD3RayKscUrY2jKyxEms0LrBiQmU+wLZkYbN
mOBnKN6EWZn4V0yE7k5deIiWtI8IQ1XE17KtDC6BVgWmori/4/UQexH9YvPLO8oA6+tWML6jdAy6
RPtAPzyuQv/YcW+xLuX3k3UfzRiy5ajFbRfx9BIk+8jOV8m6WTQUM+niGuIDvsumxQKe+CL1iOd6
uHrl+rq+vagbgpmDKoDVtJGYCEP6n6Zz6f9xdqZNjSPNFv5FitC+fPUmW9iAAdPd/qKgadBi7bv8
6+9TZt474HbgiAmmgQHsKtWSlZV58pyVvKyISbfL1oMc3zU3qdfctHNpWdxr6+RXfB+v5ZvktvAq
N3sYb8I9qoa40c6yfO6eDjfRTX3b/AzXAyHanXSPcgkEotkwQRJoK99IN/aePJe5KUW0f5k+Ywjg
aciepAWSw4vMq6nnBX9qL+tVvuy9ZpE85S98Jt4B5ufP4Ta/rV8AuJIwf5Gfq7VxR6noKkDApnXR
4tiyNxfKMnLj5+rmuIoeUh6teCYJ8AK0GtUNsEtszgIm/t8IBRy8ehvdlJ6x5eDgundr/5I2GD/5
vgUAiFqB81Buu5WyPi5RDvGGm3w9PEDhXq0OGwgXGU94fyWoaA9TYuobinaW9r0zzW51RlZfUhLi
ySiZSQ9Hl2uY/gi3t5c/BA/NmpIu5OVfIPWOVgiIQYdSLanvnNjbw20lmvEG+GWiB5bfLJrc65O1
yV8aXk0MT51A3MxlfBusDkt93ixhN1vH82SpuOqK4nmvdq3N0YMz4hH9go2xsdfFUrDpg7T056gd
rwGko1OIJtPcvikX5o16U4CckGbRXXoXeoe7EaYqaQYPYLaFA+YOzu9Fu0CNgC4fVvLMcg+r4haG
ae+Xsbl1a8Jq5Rqk10aaIWMzb+Gfr1x1GcJM/4IS7R2i8nPp3nB5PTB983ZbUFz2y3oiP6Y8an8O
P9RNuObIAbKd8LQVRA9b66ZCZB1y9UXz1ryNP2CeWFL+hmrqQ0CZEsVUFGQ+xk/Sa/8ciJ9TrClc
m1/O6w0VpzftE8i98sl6jv6AIGtuiwf/Z31fPqo3CdUB0J8kW/tGXxqrKx7iX+c/kTGVy7zB4YEL
YIjr76edmTjKEHZW2dwr9stI7rm0749GvbLISwEAUVl7jtDSMvVdmiHUyi3s+w5oJzTfFzdR9IBU
rwmIBqdcOetBkdRNq0ZpsNvEM+qr9vl0YZMT7BbQlmPx0FYg8rWDboE6qdXv3+OUglm4sBckxDfg
rFbPAP05xglCUDY3pcxjWsxAjkxu3h8lsEWCHK+aKY/4M3OIsklw7YuVSEKm0/HXYXO3B388rZaH
6RNqHTDgoSgdTXhjCsohNfDdn9VstpE3wM8nDMYU+fm5ytfGhSF/Ik8d/hD88mGyAQY4ed5mu+0z
Kg6L6NaY/IlmlA8Rurh5pioLj0qDqPWmn1LriGDp7Ld4MtDs24BzyX0LXCjkpvXkTvb24WzlzAEP
AStCi2zyROnZvN8ZFHPNhyWl47Ngm2Acf1frYmV7qMvNYQYkKo3O251O6LX3+rlKABZID9m84+QJ
5ZHJHZIY8yeK8lZUFtxT6kVzFPASkpend08U5M8out/5+KvwK8z8R3b1+xolxc5lFd9DrDrdlegv
Iup6S+Hx/XE+zDmYiWGg5vLYzqjbMBfZg0Im6xeFGBRPvvfLYuOBql4Ugop0+k5yfXlDpcNs8Cg7
eAhn99FTjugLZQaEhNcwXJL51LZIy6nrHVV+hLIQi9vod9H0rZxS6Dd5CAHUrAmM3sJKMcMuvLaL
NwGx8ReuhPZqsIKm0b29fSRL5k939QpNyRlE51BPPGZ0BKTQpJosww2clfNlutj2FPpSSDIDtLuw
58/vaCROAYHDbzlOtiPlRKLqijrJHpj/9ytfOWWkzlc+GWfih5yMjnV+D83UtG5TEidkFpGIJ+lN
keLh9riYBQ8byuufMaaL489uTS7r3get1ZNmhAxqLs/D++CWwsRbjd8eF6b38/CQzZQb5Sa5qzf4
49KtfX/Ao14BRfpZrCk4nT6UO0SlFirRqnIaoV5eziQXMrF5ulEekDpD6w1aERc+CxhAwdBT4Rx7
0R387HP4b+EQ1ldHr3pWf1bP+k+ijOkTQRH957gKyVQMG+m+hSav2jkrGaXcypVvBEW/B6XezeGu
eIse4UJ9hAT25lrO4a8APzhUoicGkRPQqOBFzvKz6QD2pWnr/N6G/5VyMZ8iqkwX0oL7sEfgJXxp
qVDunq3jxg72VgenTxlc8XCs8yghOCUCWNgww0bAjRjKVzNqtKaeq4rU3yuvUEVpDv7rDBaSyFwc
a6R3oUaE4mcG3UEg42JSKeFWpluYKAOK+oklBbaK4RLStkZcyGVI8Z0/K6lP7+Zo3QLklimN+KH/
Ab7lBzMFklMaqRfwY6LFLZMq0OAvE7VE1LgFbC0KQ8t5hBEdKMKYGKiRcdrArPDWA5bLETxYkJb1
TY/ieZ36xMKzlEUKx2IO+ckc7q8jolXWlejx6Sr5ZbmfjdGZE2j6bXjMjhWpKyyx6qoYvoLwg+Cq
nDQ/NDTEb8FI9PctaYZHtKzW4Qs0+ETtIYeF/i5/RB3gN8zvic56BlL7/XZ0/oqVAPHVVJkUP2Av
+a9Abzj0eXvU6uEJMhDqRyHbGNF16dbtSz6ZcYzoMDnBDYQhWKc3lSbKkwn3d/0N5fn1PDaJW1eL
8IkjAeKJn+PGoKBmgutXzaSf+nR4srjiw6WETAhnEFED2Ipyt4SbzuvhRV5It5a9OJqrAtrX31x/
q2W1zJFWRsSYCj3sIzQugWttMxxEZCcbqs2f8BQG4mQk+YQcWd09Ivw4MR8pmYnqVWgu5oDjEYKy
ZppXIIFOnN2TsKPmlErXpFxEs0LU0eFmUW4qiEibK4e7cmFMNXDIikAEnyAFX7eF4rROo/tqQP0e
Prny03atV4cAOocNGKg50f5Vi2Z2e39lP7L3/4pkigAfPgXXYkMjcH++I8NWC/O2HJ6obnZHL1mH
pER9wXhDkINdyud4lfAhez73DvH18BLcFutiLXuyB6ftytxSPLlWQRL071Dw8TvSql4ASDYBW4Bu
lit+L14rPlfrA8imLRUBrjpOVM+sqG33eYv//VH/zurgRRS9CKyQdCfdiV/qXrWObrNVQ0vp7eFW
p736GVYj/pC38ugHGjA0pIOnxwWq1uF9s6Z4iqPfNb0I79x3pVfb5cVwWqoQImV089SL6LbiaCnW
wYPpUs39iqQuL8H7tF3fbdYIbbyE97w3b4qA4F3+AmjCC++t18MtD8Ag6F4jXAz+Ftkauma7vLs6
gy9s1b6PdCpbx6uA8SBUJJ5NDJwYjuAWIgH+hP+HWIkRFSMkfil+LO5tjOoa3iPxtxDfvFb84GM4
dYZEcCgxKuIH4g9INUHS1M0kkFliNsS/gjHLyykId9Eo2+n03hRuE0PmpdCQiNHli3gb+b3h+cTL
rDvnDpjWynRFV7KVdFeSZngVM5qsxCyI9ka68tFbe0s0kVbH06yf2ApM19wmvD5bk+kTv9OwA7zM
ZGQoxV4hhuaKUfxoT7ROCSGfGAMxDjrfnb5nUKu1+GgiwU8qXsSbivb5Kiak4DktBibjexITYkaT
FXWuD9kKzIKYxxBk9h7jv/IBqgno0cciEnMlZkpAYMBi8NwsslMHGEr6XvH8p2GixYrRAknA4H08
qMyDfgy9GBLRHTEgYhPw3K6Kd8Rsf0yzWNbiDxiVj2nSXfhWBaGD+P3Hh2haPe0mcn8J3JFIHRHL
pTti3SC4wXovVs4rS4ulzduJhxfPIsMwc1onkAXyDmL8xKtOk0mHGVLZE1M+nt7c37bvAUtdbFHR
uASpCOGk0z/xfXTLb8RLxMOInsV8DWlf9qw7Ssd4G2wAa1m0If6JNSr2uekyO6L5mDo4XoVYJYTt
/L/4E39Tvse81N40Cx6GBwoZHGFYVBgTP75SUE4yMF7ZMKWIhsSgGacmBUJD/JXs2nsGYy3eEQYE
8YY91qpZhKtmobqC2oesJi8RBkBMdf/iM70FYwctGRDZYCnPtVm9rVkYx1exTOR54AnN0nZRcw8G
z2Ig6he5hAPcYUlkdmnNET8lClEvwKItNLfln/hAyWsVrdqF+ljzUhRWZwoYQH95hJ6EfFC1JHRG
sIJjaA4HqquvRCtw8PJ/BcFr0Vq9IOi9kB/RNp35C17Mz8RbcwdfhEw/tcLEGirX4XZtuXhCNAmZ
ETd0y035rl8MnniXgnc8eoYL7ajb/6S0cuUvWyGSQ4i8hvLJI4TpCqV3EeSdRHS7XsDbTBQB9UwC
JC2y6uJdUEhbQkbsKq55N8xFzW2KFjf6Am7FBypUPyDCoW/ZvnzUl3hp884dKagl2MNfcYouj3PL
NTyNvhCd6LhdGDwM1xRup/RF9FnxpA2x8Nt8/fE5vBVPZd59PJf6qrn5GsJ6/Gfx8wMC0rzXukJM
ikDt2r6r5tImXafrI88qRuvoqa/O1tqKUUHjxDVf0UTku/glXSneuEj4avEODq1brv8quiPen7F7
H95FqwRcSn7t0NPiJV85xG3SFaUWoofiQ7SEPCSvP6wUQAoIHfBO4wIhPshLVpCcL/hL0V8xIwSb
xACjXrcgrc/0SPvDCs1uAPiESNzgPrlt1/pCXRyfS9rKV/YrpI+uTMxjJTPL8sJgukQ38tUwR4kc
vwRwF62LcRO9OA2oJ8YSoQtGYHztWTcBjbTMavpTrCxY3Z6L5ZHVV8ybEaDWEQlfSywTt2BFWyzI
44O/6OFm469B1S6cfb2A7odlrcGM8/Nw+pahkV9FbCdHtwWvmBEV8SExuxa1Ue1acnWgmHDFzURh
tUWuXVsJfRUDRHDoCkCnORcrOJ2Vp1VHsuJJdCNg44jOtKeeW3tj3y6M/eBFiKGLTdUvqnfz7mOj
AdJZxLeaJ21jZC7ztWhfrIyc+2rJGMXEE7mdMauifzKDrC/kGUzdRD8RT1hAJ+lKrhhH/pN5SLGL
ofK9694t5lxlIhE+XBvknIoHEI8LBRZutLcXBKlZETKM3ulKLGlEQsQ0mqyh/32cVojQFhHNWl5P
9E10RedDfO5eKnPSEzITyytdxbfiH5o8aDisIHnhx+2aaN3p1eGDmHpYrlmLkHu/iJAcN5XTo4ot
wJpkKwgjYN+hQPphDE5rSrQt3kXa1rxWLBUaWWgMhei3+QqIzstpr0Rh0fqnRVRUAFa/iJUmE+CT
GeH4lg7wcuBPfGioNqsMBaynzB48W3MNwhyoOlSGtj/1Wv1Jignd7pQdQJiUpynX4q3ETzRPYUOI
5USaiEkdPGjY3YDvjkJjp10c3Q/DKSyhf/onr4ql+iSsIzXK2MMCpFuwgsrtp7Bv/HRRLYU1hUHd
jTYHTLP4zl51S3tFmNiLCQ7Hi9o9LhU+gKQ+6nMHemCKsLD8yLQRCxhWygz770LbySsjN4IXcUK/
UpCF8iKk1t6YitXT3lM6RcZXfBDu/J3sC3e8ITaDvSsgEBA0uETRl/3SWZGsgU09fhNfxUfomnNn
CfXzAiGBebnk0oDCyRz6nZW1qvlTxFf5zlhJawkDL7vHx+AHmcRrlQvKX7B1QoSUBItqTEu3AHGe
YwZsSc7Ac/RPMidnDyji8A7S8VEcktVrvOo9+XTI4Bfwe1wOgIheyMEsznZxMHMIr+E2UfFVxIVA
/Gsp3t2VhFZDNyQzwE4XJYyeNoOEldNOzMXBPRJuXFXL7HfAAH8ceuJ05DKGHmbBASimV58VyKqc
Tj1hFSBhdMVJiA4bJsCFKZLPOsaCz7P4x8f5+3HU/e/1xlw5HQEfB6LFJmfXsVBTqDwrF0KR0+F0
GulFfiM6LS3KpZiJ8UGMfPRbuRYh/guYZxFboaIMCJSotgUr8/USZ5qNM0SJFO1E5DIgfYuXvYjX
5TOQNnsrUfRGgd3iuBAObkl6XIYGTXAnRc8+IioGkU6FZLlyU++iuTJp7lq33lFgjfzY3WEHi4Ty
47BFRm8Zv/ZwUsFpz224Y6xkYqC5m+7xfYlTJqv9UzcVxTTpKnw+vovtkzzX65GKaLZwc6vN4xu2
8tpcOEhIv5vhDBmAhbJPiecCSp91xB1ljGVwX7xEcNUS7VfmyrO8NnYxlA0kFaK7HlqpGYy0T8YT
7Jib+jfX/tuS0n1pBifTldvx1xsqkCMGlri3IxuAQFjMZ4lbJY6Nciioo4YIt2elaMHUyr0cDFQg
j1faOlUp/Bt8+buxs33jVKGv1HqVrOHT1MF0Uo1tZaL6H/xklOyDYNebez/dfh9U+Zr3+7vVMwiI
c4zk2Drm8RpogYHyg7lvmeMMTp6d1W6+b0sRj/D3I1KfrVgAXpRTFfenVMbB1tq0srJkLcsbeHmF
HkNBATSZA5uoh2Jsu24Xt7vjuI+ieS7NOtNG9+hKLy5OqkP1EHXxuoKd+rpZ9INiJdIYHtZZ65bB
3VF5qUPItJ6og//+cb8iiP4Z2k8NqV8bqrX0GBlVdFiXyqbOPLlDB2431tV/Wjif2jmL2llyUidx
SDuQBB2P8FdTIqeoOwr8reY5rbZVuzcQmlKv1ead8j5/Teenhs+2R6aquZ3EgmaAyumCAjEQJeGf
FtmY0ssIHEY2JA+77wf18jZxwGyDXScsb54low5RoRgHm6fNE3Arnjzs0N6E3ABY2Fju/NYNSPZI
hnFtlC/Ppk0Q2VIUUbf7dTYjy5TDwTHidUuIYCT23wfEc1v0RAtPQrZJ3nT2LIORVIckex7bsPnU
+/jamAM4vLCHdBlkHDAnwzTs80E/gsJWSwfrrpIQt+9aCwLthCtCH5AZ7X6bRkHdtofpUDrlpc/I
TsGr0SfbXNlycMNRvxEbTktwN0k+6cHU73dt5BkRQTTSyJyg0NFE/iP0ZWM2jywkl7e1fV8a2VJj
aNU3eViBACTSAJsJIjvFYY54DjIQKLgC+7IQhDtAuzqFEx6uF6gz+viX8SuGo3satGuSbUIdKIcc
Y6KraMlsmmSvK7tD5v+IcvRpYjjVEnml9yQT+40UwB6mv6XRMxOAmg3yNOSk650UvAgo6pjBjyq7
Uo9YqaB6qsKpjTeOnS6Q2ekRENRVGPd3WqitNOteqlrPPlrT9LgxCTyBGTwAdDMz6K7mqroV46Km
CEMHf4x7+YB8OPjGMiwWJcspCfbEi7WecxNG7YyS/OGtGbhphahjKjcN/H+Hn5aM5tQqtXOv1rxG
eddB9dU5wnhIDRnUBUM3ooQ/xvheDe5s5cbW09lA4gC44yQ21gnRfS2WZrK5rpxHA3xKKj8dqCeB
+FiEW1hg4wjsStJgV6pd1Ub9wloOyBVnUMDZ6fBoMxGwW/EWkKyYxSowlirUAfK8HhZS+y6eIxvh
w+l/JsSK/pT5NBflyyoRQHZTtWPvRoR/RJ2pxY3MRDSxNjda4hZcKcaSUdtiUEzThypvBvJTKx+i
ctbAs8IaQ2Ql4nl1K51BOAWgh+kvidAaGwe0aCJ2hgORf5tzl3e2nDTgqbHzoLFKWASo0yEFElN+
WbpdA8Ns8cPuIOSZFKjHhDgIw5KZRhQrk0Eev0jwewzHKcJ4Mj6OM2k8mMqehFj0b+kXGa2f/qti
EJKHCGTCnB1rtFInWg1vvWWg27dxqmrSVcOsjXdVFEzJ9CH+uClbyD5lGHlGc6YdoMIYd7IyzjP7
KY2tmzh+jx2wzv0OnHOeo7qkewfe5xhD9G/toypa6LC0aXHK9EfTzCrcYiSSCyUkm8/Xk6UG0X4G
Pul7m/g1hv9x0OiyIepYDFDa5/Dk4dhJGSrVh/XQEDQ+Rg+FNAMdIqYFBhP++765s3ze/9qzHaoQ
qfvXTrDST8d4KPm9okf4DEcb5A14qnyvgkhsgBBmno1Ka+um/opt2+cCNHu1XPmiCYQiQ3Xwy2T5
lCf61L4v52GlDZjADjIyWPQ0+NFKJbn2mMIROD/ecBD+aYaGvlr8Ttb8IPVtUr+hOeGsc1NIq/U8
m8m2dXOyT5EJnSYTLLU7I325Msri2P6reR7R0nTG+S8MtBS3lGqH8skz6x5lpHUMI59G/RLYX0Oe
HjVgNhUVfVC+Us5nXfFeLjmGumbqOncKzptzDqHBihuns8ZYeBUQqFOBzjlAbWyf7qv+ikt2Vtnw
z4oSnEWCHYuj/cz37ZWjZOcSM3o0m5uw3VqUmxyBU1lj5inoUelAP48mWEdory12XCbtMiu+K7Nu
Xcvg4QbXaryUBKXYwIO0T+RxfmU6Lvmu1K3+fxfFovy06CxlzKt0pItssgC9oN6VWgwVZBNvkHTZ
NpASaAPZcvZYgmfNQQ1CsoRb+1/6IYpKLcEmZp+f/0liJuOhxw8hRyuOYXRbtE1JcSIW2FTezMYr
KXVk2zW1l1VbNZmrICO/78TFDfipD2fTpapjKsU+eowcxv4B3hGAu7Njd21VXFyCJrwbLAndUs+R
z7WSayVHZiSG3AF//spdoKpCKjH3cs7dlrtuaT23+buDsJ1To4N6hJOVJWLD45AHXuEf11JPGiDd
RsYewop5i7Kn8eKoG+mX9Iur5PfDcla28M8y/tThMx+xTvOqPUQ6bNuYQ1/qoRbeplj/sKknDSIx
CPtJEHEHR4FB3ZbKVgmta31QL5kN8JsUqoiSxvOCgly10jRplXg9ylsfKD43D6d/iwi/AJir30GK
FcW0VY/AFnbfP/6li5UOKwilzhCSULTzdYeMpiYVzdGM1+xFzEXeb7nIcYuzoucrDV20zFzfLFxx
UR98foUzpK5IRlpSgKLDLe5QAt71SA8He5MxtqxtH9lP8YCkbj2A13U8cYrr9ntf7aV0m9aT3qYi
L9v45i4olIcGHKcT3FnSfQIPZKO4ceYl9RsLcOnbsIalUItv41TgyFAReERwPjWhKidpIwPRQq+E
VxaWDt/LWwfuMgBqTeVgrk1KQMOI+sziEC9BaLFYEBIA7O3I+PdgS4R9aDr5XYItFe4W4S3oYAeG
4B0RkoTjJsfB0aLWi4Hyi6Uvl24DJT+e8fdDenFHfxpRsao+WbeeW0TetIxonaKpuhmS7RDw3/v3
ragXFyfMZ6IWXqOE9OxIHTMbDr3MJtX/BCMgckzIZAF7mZaxIK4aYSRLt3IxMatVgBxIviBOGj87
bv3H/IGUr+7MrvTn4hnrcMJzztKl8yKfIAxMyT9qXKbgT2+reQTi8+BxFeh6BMYg8M89rLxao8yW
jHPLX7G0OPlhffbnZWssNRBUnU+BZWLfgKKrzO1VZ+fSroJp0aT2AwjTXywgjt/JSTbUYKTlTWsh
bWPN2MCEZ+JrLDCn+t1zj8MQaBBVVLkZ535VayeHOjbw61BUoXinA4ZuHm84hlzrR6KgNrwT92zH
PdaLkVKExLC8rLvrIQu4Mi2X9ve/HeHRv67GIPIPbd7rxIERHVJcalmQz+GaX5aLEAGhZ0OeZQtA
dNoDJOeVtonH2RBNS39yRH5zC23q9/255F8bgMc0SosgmzpFvD9tDrPPs1gKY1yhxtOVdM6p70co
2qF4RkpA49JoL75v8WKU41OT58BDK5UOeTgEJ29DsQu06T05fiYSaLQ7udxE5ptW71D5vdLsxcXG
ItNBWKnQNZ4FF4pBtwdbGeI192s/e8aK+1xZ7eh5JBJXVg3iI7dRvZEPHL2CfL3dcDTLxqaUnghO
XumMaOyv5WiC1IMqhD16bixiOTWH2G+w8s30SPV7+h7J+076FdJy1r7XycvBXznAzCRnLYrO0Nj7
vgfCjfmrAxb8gQCUFA1Wvq/L0BjMvEpU6t1jZ0eUhxBPWl7xss/wVx8uA/Xp/9/GmeGFMHdo6gh3
DnctwPQn8OopT92rmvizugGA+ETGOV4nOkJcKI8ExzdTnVnynmu5IrWo0b59/8yXfC5DsKqZrHZB
Wfv1mceKK7qfMugDOe/WjaweUStx6adlDsHvG7u4sSBHoWhbh0RWE6fSp40ll11u1r0RiRnG6Mqp
h4HhRqcXWy7jYoV9397F5U1GSpZV6qhZVl/bM7pIicI0O3kog/WGCgkxFKd6U0v3+4YuP9i/DYlz
5/ODEc62AyeN15hRlSO+d1k/1UsZvaj6nXP/fWMXw+pc/P//sc52rd+PdldWtGb1SP6Afodp2t8h
L6KFL3m4rdu92DLWiHp4swt9+MuoGi933/fiDDz6sZJNQcSnU0lEXanYTZ+eGXihbQQRg9slGkVX
xgQzqaO04gjh9SkxAsnadwS7BMNxl3ktSahuQE3BzpbpcG9AYTe+EjgOEiJpKgoowT4ZPSzMkTI2
v/R86P2+7/FZZfvfPT5bfn7eZq2doirNJck69LNyTKib/GVY24LUrdEjfztMIDmc6vKfcni+0vol
82YqpEk5U7jenyzDp/HKG243h4bWo3HeQbKeEoNzKPYiU0yCuZtqhx9m70z8zjs2+6N+EFeGK124
ZOC40Op467Yh3PavUxYXsQXXGsYnzakueah8UAyIwGjUkejR7wHMw/irCD3KJE182BL0UzNNqUj7
vhuXTA5sdzYOB9cV2zkzs2ZdRGp3KJI1YYaYKvZkWyGpixiqtvtPyR8sG+4ecQZB/fL1iZt+rJNB
Q/G7Td0Ra8ta7IH016u2Mf+DsWFiKf7E0YXB4MyJgYcjtQcDjT3L2RGvEIk8Zxeo91ju78fvkrHh
0gmAV6CiIUL/+kzQ9h17X7WidQh4lognTMsJcficSwN6qQ2H5bWD8eKMfWpR2NlPS9c3JFNtLFr0
jxtd3g/UpZDWl+9r9L2uZdEu2ezPT3d2pw7zwAqi0Y7WSeNJ2ttRX2mciJDFSv217SBm5Py8N/Gx
2Q2ClvUUpfr0WG3oV2pqm9G6nNcKRRwd6ZFoUuBZdq5DMHhzjcvhouX+3OLZcoxLP0+lioEkI9HD
99PYd1b3SMXXpEJQmHGtUDzLsZSQU+L54ZpxBaWy45obcnGQPz352XmVmoWaaxXbAi+E3HPiL7T6
li3Y21fG+FpDZ0cVW13SEjVN1hz3RCYyEPvZO5SWZn7Fsbq4RD890dlppKh9QEhVZy6Pe6URc2lR
dgUFV+ld99YvXSM/T+PZDkw6OU4bm9ggGQp72HNrhLeCJBzJJxGZU+SXIn0nRtDYM+E6f7/9L94V
Prd+thvjg5JWhS+8KGun1Nsu0yeMq3lAOqJ+JC1KnqYhvye9fd/utRE+25ga916/kFkzhD472JHI
LyulWyr3OWKU12KB19aNsIGftmYMo7GsdExnE70YYAMCD5cUNwbhle+f6rJT8O/CORGofWrJrnPb
T3UwCnXxTEucRkSMuAgpxiZTfzWQCRye8YWl4MqCPSuH+Mcb+dTw2TGop84/1sdBB6nM3oMsnJRE
rVK3inQiTDCJ2WBCh3LREJOqq2FqOL/K8p1L0lRTq6ljuHH7nBiLugXDAwfkgbOggV5asP0rCbJG
Xpy+RBmVD1ylff83SVWugtMjCbYA/TccIKLGRlLM/tOIOpAX2TJnoXNm5A5OVmRHCIOEm8WVQi53
Wr0ZWmQQSo/Q8Thkc81cFA5MYfa1vXHxbOTAVxzK9yACOxvU+NCHVq8lpMaq+SGbM6Fkb5lT4qEi
V9sPnh48h8Xb2G3jbC4CK+SrAHkTL4ZVlIRhs/h+NC7uGrwqjmtdp/TlzCsw66QcciU4iEAbrjo2
EL4M1vIYuleXlHKxMXBhMJ+JFI51tmtS7YDOQEh4Szi46juHTMP93dhrqLtzqLTKXgR0DuRskdUA
LFIoW/LA9mFH/tapr9znz4opPxY4N12FEDEhHc04601vljqkcWq8Ng/vcWwtxvJdxPCzMJjV6LQM
2uZIsQgzAwpI6sAd2JIbmLgv/a6Hv/H40iFWWZDCHqE3/35WLtrQT307jzVISm9FpkayrSym2O6o
2/O/U92caxBpd9Kzmd4yILK6u9LuJZfDgtdFx+GgKPE8y2Yci8zJjP50Ix3hf2/SGaEerXSZh0D+
gzdlXU8hXTquLFBY0D1Qlgnn4ldjmkhNeNQ7GpXgosxAWAicA5vRH2HNITOgofBFF0bshiDwCQeQ
gdd0QS4tzc99OHMEUJAZ9VQjstHB2tyPiLfN2IwSJdTGL/bglWG+/MQiqmlBE2efjP4no95lx9g3
ZaIa7AJCvWSPRfSf+lPAbn5EzTikbv2ushErTJBHvArRumSGIN2Eqd2SNdmwzp62R3wA6u2K5dW8
ADurcnneDSVpQggJyV0AryF53lVTfARNEvQ+gPGa54bSQpAGAvUikolXfaSL+arP3TpzkqQxySj+
I7asBfIUf8Xogmk0bNJaQDPoS1e+JYc3rBMe2vWAwcUlgFWmItiiDPD89nkEWplFWXYQt4jOLNxO
2pT9RtHfUEoak63wh0UO2GzAjLeJR8DGyD0lv4m1GzomTjfDKKZljhh37ZL3DPE+4AnVKnKwNvCH
ZifAGVdWkjiszu8I7FeAV6YBN/v5YVaH1qiEfceQVd6HL/KB7hN+HhNYduUEBQLs59XkyUUbBSQV
e46iDsN1Zj+DqPYDW2Sgi+iBzG8IBLXn2JLuvWGYZW9ZvW8oP7zyvOKA/Ot5/230VFb9aedEySEb
VRsBYUJ05PVycZ0M7yvg+flCl+40I5uZMOS015yGSw7fp4c9P7ito3/owoCYuxY8EPmaiDRMtBXI
rg7GKb/ei8EubHSwD5wJObqEq7F5wbv3D+EcGfMrw/C3AcEVYuuqEOUTpzxHWEelIlWNSI1wQcKJ
KEbzRVMjWOe0VQaEVS9NAVSVFQoAugIBSrInurz8vhN/GxHRB8HACCkeDJ9nvkylG8aIYO4pqJhS
vFa7TbqRji+gqw6tiaLbFat5sT3YBgW3ugH3n9gKn6Z+NEird8rAXS2Zd2hupTj6Eopp0j0r3CTV
ei39oF4cZeLAsLgJGPs5E3CJKFJe2E0EsGgjbGMaRhuRRsdLIu5foO55gIguoWD+oFBRBNJRpTRV
TQAqsu0MGKwdwVMGW0TxpoJVbE1KGdMeD2L7/VRcgL4yF596Kmzbp7FR5QRvwulP0ASusjmXchG9
D6ItcZdKTz1Ng+PgWtzlcrOcIlA1Qc1onYfKhsrSY//AAKX9jsslbgql2yLU41dbPZo3qTm7GqQ/
Y78UfhvP+qnRs3XgJ1Y9OkUVrWEr3/XmL3JDMZKZ8Z/MwFGGicmQppljTUDC6OEtjotA0JGmJGBB
xAstwXA4xfLZICh2klkGk2pZVCSEu1y+6sn9baDpLYXlJC/IKXyUp3yambLWhsAeCuJF/l4yVm3m
TOFPA7iUty6n/dC8E/M3jjuucd+viZP/+tVUipZtVDRMh4zVOZsih1zSHJo2WlfReCsuESgRcqiG
VNlAepGgNmU6AFsP0UatkReRtj3ensCcco6w4MUaGqv79tYZkAMMIfeM/1j+RrZmZZJPm9+R9A7S
raprGMv7X3ppkXlF5REYot8MU+4AAOkFZhaFUpj/OATVUpvpsOCTwZr4YOSqt3F4s4B2No3jdrcC
z6B31PlZ/ZJFc8ikqTQe1hEIxia1iB8kUJd5V2/yf5/6X0dJGP5P89P3gz2mATsHcBJ5ERAZ9A36
2DrdXGfXvLwY/p2Ss20q5d0I9TSNAWJjmzrVlm8EWJq0iKy54LYHsvehyrbxr51gf7v2pqxCao7H
CeBBP68zyCI1T/WG+EiePYtRJ1/dmNu8no8KSuhecQ0FeiGVKBqE4wSOf0EpeuYfOEVddlFMpNSI
IWbWtJVk+b+OAIYDyCn1ZZEzwtR2BP5cUmoqPW4j1guQMWa5ACV1rN+UsZia4bUA1UUD8m/H1PM7
r68OTlCKuKpUOkiQyXNDqheJhbsfj7ATovzewZUr1NiQUVZFkY2/ioqtTd1y/6z7d6n0Yh3eSH8U
CtjtJJiWkKFYsO/Z+HciwB2VCBrzXnYZTr/f1Prf/g+D6hg6PLDk/9VzWbbIGEa7lGMsrpzNJCfd
jnU0tWobWpja1SiUOiRLswFbLGvbYNlXxe1Roir9mMyOjg30/W1IqQkYNrIJ6WBCF7HX8W8dYQGL
6LwBVsFX4k2a7WMdHvWc94nYd+NOJ+niJ/H2kEBHAvLRM5unNKhua3RD4xGOUogdv3/UC5EvyP8o
KDBEdhS+rzP/QmsUo2q1olo7xVNYwPkENsfqXpOimgbwFVB41a1sNUfYTWpX37d9ul+f2U5MNszK
lg7TEkpEX61COHZ5EUY+EAunBuQ0xaWfkzcpffM2G8wFDoA87uMmnlZoaza6NG/bejIayRKvB/OZ
hYNAQjrKDhNJHVEKKiBmQUk1/FRHKg0s6uGNYS7QDJNg6BbiD3SunUSfuwAGq34nDuySkgL8SmyS
JSUzBzoi6PbD0vZGbT62DeEiDraAwoqXInKoRuD4S/YQL1dUMuiEk5puVVjlbNAN4OoFGbyI6Np4
zbBcWJLIfUGGrfOJmToLIUW+IVdDqJfrCt6rRVNMmjackjITGVUuasQM9NtCLSffT9GF6wdob3LM
hNJUXSFg8XWKhsZppdTPSkCf9kQZDzChd24M5paD9f84O7PluJEsTT8RzLAvt0CsZJASqSSV4g2M
UorY9x1PP5+zZzpJCBPoajOVWWXJKj0AuB8/y79omF/I1tP8Jg/PmbXVQdT/LAZYGhVq2KQCDLrM
vnUcx/Sxi6uL7yCLYkP2xTGwqFFXQDoKBktm3Muh+two2SHpd+XEtRrdZF13bixpXwb6Xm20U1Ua
HtyzeyOef8lMWzUfUous3YT2vcH/yUH9/tAP/iGUla+DGR707LWVrYsa3pvQRLGU078hcuMVuJZX
WvYo+/IF6AL1J1D3IDmWLc5gJVIB7fjXXIb/bLz9lWsTW2PRr+FNCET457cvJWM/a5WNqEoY3CRI
iSr4sVgKp9GQzlGk3BTBq+HUGK5jVx3cmKMD6tR2dQehqj729FRC4ep+iDYKo4W34ntyqDEJBCui
4a9h6/rn35X1hp7HnVMKWhTOeIcCYVZL/1Up9veZmmHMYs9s8bTHWlSpyYqUb7VRXXTEaPQh9tTu
PHfpKRzaY200N1pYnokEX5QaFwGwo0p9oiXLhlYQPor87Jz70hmkvVyF36NMOgCACtseFHazEQvf
KROLeMTbxhwEwDdE5iXkqw/yNGvyGQ0SSTkbdYVuLegrJGtKldvmxVCnL3JrkeljbdjYxyHGe1tX
Kf+JUN8H2cJj2roNKg0ZWGjMiuZOIH0H2zn03GqKenbM9I34oszQwBHLqEL5FnF1r84Bnua3sNVl
2z/j1+uALfdHhborcbMih4v1JsygIy090NISHEnezpQ4N7H/Vkto6fS2O+jDAeiignCV316iaD5o
CQJxdv6qSh30qwHCmMTIzafVr4GgdntRXKH6WyfdPlA3EckridDHd7nEsoWZnpgB2OeLPsCr9+/1
4Vg3lic95OijJXszcJUt8faVwSolK/ZBqEtBjQbj8HlbBkXnDLDBikswe9TGSFsP9wOwCvjZ5k0N
fe8fI6GgpWiGtnU7bcbolWf+tP7iuKpdE4yZHBSXlPbFeGd1xanWX4Lp1kROxLybbNgKwcZoYa06
NNiwlB+A5QzutM8PXY1VKQWVk19ShIhyT7VQbgAOiYYGvC4H0jTULj8o99dD00qb4NOqi3tBb61K
awcTod/xEKWnRjA0PCi1gUSPFZ2TjacUb25xMj8tt8hyIzOb9bC08gttGPJ3FgIMTYfi+kOt3XYs
4wBmVzWSP3WRDFl9U+lpouYXJ3g0dLrSLzVE4eJphnc2tR7T1K4NXbvfMvkQG/OPx6O7g8qqhd7k
0t7BTJHcbwIlv0yYoet3vME+f73+bCu3Kf4hDMVYhdt0ibpTx36QurrK3yF+zamL79DzC/37qviP
gSmmEHYD2yMcubm0Pu/HOFcyP+1ZiMYhNBF4phR8cOoFTp42v7WpELi2NzRmS2B0FdFqX2zFJJZk
udRYMKIXE+d3yXjMdNMDoHr9Da59JM6ZANw53HxLV+neGequLIpcZGDMhflIDFevL7H+KP8uIVpl
H8pkS0+Cxg55FOaEcycyW9FY+c+nMHwhC/MHNrjO9b1MJRHL1No8fn8QBkC9Qadgp7TwuMvvQ/98
/ZFWAgW8EP7Au7dkoNSfHyltgqprfN4aoEgpeFFC1ydJhiyoK1gXzttPt/IOPy24OMPaUMxWWdX5
hS4M8Csye+imY7zxWCtTFLY4Jwq1CIgv+hJ/1WscKL3N8stQ3hfKuXqQXtvnVN1jcvUT2R3dfKZE
LYetfHylt/Fp2cXpqsgmoKSl+SVTbmhsUCIV4VtPWWRT5Ohmc1D7Y0SBHCLMnisbCdL7BbqIU59W
Xxy1wZpLZwxyBPNscAjoNeC/4Er2Y9jdai8aQsOJF6HPVXARuSB6m/JLF943yO4NOx8hedQxbcnD
/DvtdmSM1zeaLg7H8scRQRmsErz5IoudxjQrzcLJyi5VBSZHa3/pBTnHX4bxW22fu/LnBIVm1C4J
lE5k2cF3FEyV+ZUtxlc1VV2K4v97Y0j50je/lOpWG84ZwlrYg9qHWmvd5kfMTVc8xNbXajhSOPCe
UeIOemMnD99bHBoS52XoAHBIoxfAW5m3CDuru04XgAoe06HTubgH207Sqw6flUv5S9gg+64/e7AO
4y/pT51CBtsAAKU4IWwphq7cHky+eKsEWqoyffHhx7TQrTrjw8MvA5VPXJdqE3t4mpxbJ2vt/H5c
avGIVTmrfTGwlGAjqEemfyODahLe69tlLS59WGYpsK7gz1EPg5VckiHyulC66aRwxzjYn5JbIEZR
3++yesPWZWvNZWjCbUsKQh5tTj0l3Hf5rjShsbhpvhvRu98agG+8yeUoJ2YXTalC6OUmHhuoEvod
3InM3JLo3VpncWulxWAZhc5jAbfhrufWYpnND7ZCQDfF9BVIuYAU0eT/fJMEvlbNUt6hT1re9zQx
U//c9Hc42vXVd3VwZ/Ty5rM5fk2sO99+KcYNP7D19Wnqoh6Dk62z5Fj2TRwGtMU4A3WAkeCb3WIF
WqNIjxBA3j/7GbYh4ex2ybRXshuLUQATqAmNhusbd+ks8159izqHPE4AG6Befn4RutVqtBmx9q3l
ZzHpiIGO6RleKOHjKBUQSDJ3nBBTS8qTXb6ZZXwjRz6y0z/N4DCXL/2PBBkM0S4WcTCagp1gUkd3
QbWP53If0yUZhs6tHVDw6MeFtyq2gn1ciNZcYmAMVHzrcyGgcdRpog3tX5i/pcgjp1lyUII3JYh2
ff+gksqind43p0k+A1B0VOQnk6MQvrDme3N4asrn0FD3AHxrJkf2FHyVW2VvkL/R0ChbPBj4Pebv
KEbWX8r3o2S54Dh4oNBHMIMBSZCY3HgyvWHVzf8KANJI5vg6ACfT5t+Q8pg0/s241IrqH2aNy2nw
iEqIit2ObJU3+YD/6QDiVnuq0kd7PM72yZnw2LZfAEJgd0U/0UIBYKrVs+y7KHG4c2rcxF25K+U7
P9gzccKo8478jC5Ra0OYoSHGFKWZHqAMVSbGODN+iXG9K310/VGTbiwkOLITAa1OUOOQZ1rD6LW1
aCBOw85po4NSEQtEN5h2qDVHp6yU6DwhyMk9W2LaYeKr8/0dzEIPEiyVGsdeD/k8zWCPGjdhH+xB
Yd0yattNDugAXmJd/GNM/8ASZ5x0oM5AQ19OJVd0DTtLu0kxx6wr9Sbyx11Rdkh641rSjCelLQ99
0j7U8/zTV9o3Ia/TjL+dDH0fGZIvpgsmuVXU3TJQ2jcVbJdIO/9jTjvNvytN/VCAg0WKKPmNPZ3u
/52Z/m5Ez+P6UVgNPKpuQ4OhRYiM+eIg+IWejC0HYYYsyGRUR6HV0GmSbdwV4nZbZhYYcYBi0zBO
oxX6eR0toP4rrIAracZ2r8UUCchk+yyqQhTabvN+ow5dfS6dWh5hBHLnZedzlprE7GQSdHh29BEY
v8PL3axnVldBk49JFaNlY0m0r4syztuKVVL1jTa6aKDXD5u07a1VFplDr0W55U8RebLCvkH4j3E+
Og+EnOt7YS1DIQ9njME8VTBsPn+jhoZeOUlAdFgH4G423YBmmgPB4b6+0Aq+Ujgw/ruSSNE/FGlG
1+pao9nZxf9twUt9p6l+mbAR/yndp0gKpi6WG3HtTaoLAas62AoIr42dv3oZmXQoGJ6w/Rl5f/4R
ulyNgyOriPFfgE/qb77NfIrp0yHMXaxpUVJ0zpZ2yPinrVxwYc35X/fPx7UXL2Dyu0GRIz272NHJ
75O9JYF5PwYjRnDo96HMONxP4c1co3yEPr4j0GXdToN7PxXzzqnSjaxqNSn++HsWiQEWgEE8mPwe
TfNahjk65NCfyGF01hGjuXjcobwwPnX6a/Hz+lZY3XMfPsIi/mhFPc3OqGTM/h8Fahy23/zyP+E1
rC2EGCFZP4gcJr2LGz/O5RwjZao+gi8L+QM4uQch20QFcv2R1kIdUBw2FL4oAlDxeV/5vd3lkuVk
Av4zqs9Z3rg5LQLM0xssXqqNQLe6GqAfbFb4gH+UbPUQpQCO+HJRIl9IEggOOqBEm0mrhXrYVoxY
Wc4CYQT61QbgBB7588M5xgwFNmsQWxycg2GfbfTaCK5OoyCikiMGsXFvrOT7rAfrTGZEgpPqIvYp
tWkh0wTHrbeOpDskrGNZeTBrHXoDYKk2SWFrYcGi881imF/Dn14chaozrbJPC0yNkLsImzslfwhM
w61Vey+3Aj0HWMUNna99nnFsSyiZoHK2lDre26SL+/LTr1icizS2kjjO+RVsIj0+OcHOTneG82TC
Qm2TGH2vO012+aOiqwS5XLcByDw6wGMwz6n+qpAom/bpFo5KEzHxz58FlE4Mm/EUWezt3hciLqOW
XaZRu1dxFGaQWGfMdzJ0zQCm2EbjDX25S/iZAskzFaE7mNoZB/hclhE6vKPtJxrrOMOWfXsMlYEX
2lSncE5e22p6HqLHPojuqqC/0E/QxrsHY2tmvrqldOS3dMZTiBKKv/9w+dh+W8dDScjhtCRD6dkB
PyG6G2tcmOojf/53h+bfFZdtlXEykz6WZYJcuB+UF7n5zSmFJRbPGhn0f95jtRTucAIQH4luw+fH
41rtYrlhMSBvBwKPAHpmDMauB7k10IzFGF0TfVwTKbHFW2ybQYevDCGNuqiJzgXtqcmVX+EkhIqb
QLrVTnlxirDoCu56dDx1D1kX3d/pyNh3p40fsxLc//0xKNssohJHVh7CmR8D0YGzeie/Ni9nvOgZ
oEqNK3du9BWx8NANpJ2NF3mw8TLWl8di1tZthyx6GaSqOY6lIcTaQFNdfcw8djet+rK+L8OtOcfq
WvSA0YFBvJjk5fPnrXrJ56wF6UUIMU5I4xgq00u4einNy2QrURPBbnne8Yb/79XEr/l4VtrW0P2J
1RLjVs9w8VF+M42AiSOEUgFFCQyvNOJ4k75QqMBN2Hiza6M5UFn//oDFq42xp5fqgFebgT3L9w7I
jcyVXmNpX+By95cyeNe30lpw+LjeYltntV3YesF6PhLfOEvLLjgwP/UQSKwLb9jaOevLUXsRHcQt
twjzcZLVQ1b7yaXF5I+LpNMeqLeZy5Pkv6rypc6D3fUHXBvQ8Ub/XXIRwmvTSZwuc5KLJs37ufir
zp6ESzUlO3Mnb2qPZqXiQgLojme+vvbW0y72btI4AfK2EljJAWsuyTjwrGR8NNUsrT6UOeqYW4IS
a5m2MCPXsWJHOPkP0I8BR2bIQoM3bB0DOhd0tA8hocpBl2gG59k+Q2xzujclxcRWeaN+a1V4gej6
9+VXczM5XBuwA4+gZrT45rq8bD/n8RTbfvB/eQGCzFUMd0msHerW69HxbMFyNpF8AsZV++3Bn36r
vfamhZE3junGVlgLJcQrqn+wj4Jq//lwO4aRp1HXlJc+N44p2w5uRGkfoDzmW2ncWsWHdLXJF3BE
F8BZnGNfDgukj8ry0kjYLbHLmp72VPBUFK9jjABuCHosf52bcsf/Iuro4DUH15ub3Y4UTwdjm6Tt
xk25luphbAcsi8GnjEvh4kcNXTqas1rg6ZQ2FF7MJCcs25wnevMmHTS4+RFOd5o+7VJSFtFDhzs/
ya/XT8UafpCLw4Qdw0gUCZDFz2jioDPbtsJHKngscVSokY0AY6ykWJn195neHwSprYj3UZbu561h
wXvls4jxeKQi1g44DbzJsjLi9WdS6avFpRrtb1OdPOd4J+ktTpUoxGlTjErcs9H+ZRQSsCjSGLRn
wYEwJSkl7ZgRgdvirW/yA36Pqku/T0Jn0wBrw+hfbgMk2bkMw1fUYlCniUwMgZkWOCKhRfHYSN7g
RBS9SYlkHKLe9KzApgHmH8GE08bcin5iSy+f1cSxGVyx0FJbPqsj+40GgLa4gGP26xfqCNKwHBTt
9U/6Prr8Yx1m97S5ycMozz4fLUhzPc32orh0FBFV/0tHYsKuFahaCdp7xyLSj2aoHdLyO4g6wRk0
WxJRtdgFPlM0CgxdB9ULsBj4XNXuXgUzIOyeKodGBX9jj+F54xeLm+bPX4yimwKjkoiwuOkZ5KgF
AQjDFsf5ElfqQzi/JBgIleWxq5ydDiXATr62/f2Ab3faQy3rMcCiOxM091AEPRzPBIlEwG8FqSZT
naOGx2FDdhLmjxs/VtxR137s4sRkk23MFKHFpR31/dgNjWdV8l7HAEcagi9VgE1ukhykmN+B0fsg
vQC3c6EzU6jdlaO2T0fw/7OX+Po+BrAqRNnaDlNDsMbxaDxWmnUq0NS+/qtXwi3cN/oP8Kl1wJiL
wtIYs2lkBFhcLPsIJw+RiqnbC9FThJ6vr7Ryz35aSXzrD1nbNORV1nYVr8fC3uuN2VWUHpFxSMcX
APSwSq4vJ972H19DtEAFzptG6OIeKYMsNrOcB+twLmNThDe9fgSZOHU3myOstcLY5kRxnysoNlvL
WsqyR7ORxhwHXwUKvgYD9VCgUWlqJYVmdFChdDgSOL74PuGxOSup1Xu98jKm6QkUgxCSLiO8R8fi
mOAq71dbE/61ysgm24ByJnCQ6rKlbo2tPUeMe0mwsq8+cwPJ1twsme/F4AaNUTT5Zm+y0BpXR1cu
XnR4/Fa2rx04mRzzRnvS5Zssv7chu1//UGv74uMvW6R+qt2MuaHFxQVlQnr9KsEl9o6A5vvwJt0i
FK2F2o+LLXZF14RyYXVJcTGrZwZLCEAKUlP/dv2R1g4VJ+odtmSj+LzY6rKRjvRRwQuGzhNwHwK6
CWUEisEmsGitR8oKfFQaxkIRYRHTpaY3y2ywgeE0lzF/UnQMvabSVSzKy+GmVX/ozb7KnkhXlNb3
ctKJ/8WjCoSiiimwAFF9PtWKCsM50HmhEGeZEaMZQrJaRzebc4DVhITm13+vtOiMV7JalqYvMRTC
5iq7qUtlNyjKDRIpr4E53k0zw8aodOsGXC319H/+mPT6uKDBZyhYNXx+zL6veydvABASSqrkeeyE
FUdMOqZrx//NShxS9FthqC6xymoRKuS/8vtcJdNLF/0y6ID4xWzmWGu7lBLk/620TDuQbpX6oWCl
LGX++cCslIod+4TNTaqtXeMOChlC9ZQG13KlUekbSg8+XdWpu8b+5th4fHyV8QrwrVdaJK6EM98Q
/6NqiivlzzqAeCn6oki7xB5PqY8v+YQyaHL364jtbjH+U8IS4NxicdCKFB37URM+S1e4w8zwle0/
N7JbZVvpyOph+/gciy1Y1kM4OBOHDXVfdOyi/KdIiWcgGCgruAGFU9fe9VPsRdg2TC21+mbr4V3V
cHmvIa0GZ4TOOlITiwvbgobSlBoA3amb4AoGe1XBIkTXwEng89O2F7kKGGUDmlCrw6SWu+ZeCZ4t
50tax/vZqG7Hig5cotDgNHdKeCjbcZ8E34yg9CbaGYRfSQLMl0hAAESTLkIqNHtShQ2Emu95vnZK
TiMcJuCYo5UdE727BXMl1dK+gh0zOXvZwCeeTCccDq2qe6rW7BodQUCpv6RRuMsyVXi71AEw1Qye
Cwww6XkMR7cLbTcz78PmmMS/24pmCpOnqrP2CoYaQTOcJ1K5sv2u+oGngt7KZWwtg5ehxq4bRIIU
Fl9hBYpMMEExXCgYDUb3dwU+XGC2Ma9NrdIzFAhz9gOTBHdksgYg4Xf2Vy2fSjYS6dGuk/udjjhm
VnpJ5B9S5iRF0iDCeA/RFOnohH+P32DRWSh7FCasnF0nru++lY4JYnrw1qTAC6jlhTcQ9UUj5/Ct
B7dEKnzunFMd8ntMZR9UGBDKWBjinoW6AFbpU+C4DIP1ztnxxrOyxWH6N/JL9BFcp//RlYkXatMe
p5jvsVmeKkfbW2ayNXQTF8ZifzmCloI/FhcX3m+fI107jr0cNKBx4GTts8h5Lei6oGbkyv3fPjm0
jBtkHJyEUquRt4fNwnMlHUANQRYUFGCs3NWf18/b3HScCdCRDdGyvWkDUvgREYlXAm4yshm3ULNr
zQ9W5OoU3S5K78WJUro0KRSDIZw/nw19nzrZztQfRvsBpVyzdGXV9goulChDtDu6GWnMO1G1t+ko
X4/82krK+umHLNIGe64LKxxyKJ/Kc8wOSuTpVrPSk5j5DHJyqvrRqyluxH/I4CDHZeyRshKd1nas
9i1M9T7sjvbsXNLpi+ZkXhAc8/rRb/Y5pNhyZyG2UJ4c0p9RfF+Xvtsu0ssz9GUYBUbEaBdFsxj2
8fVHW7lqGFtRv2F0xP25hFhX+hg2di8Qa9hkRwAtH2CU59J9XGQbK61tn48rLT6m0diJ3mjAd5Xw
leoQPcNhfArowEeW4pHXbuclWysuvpo6xdGEXiMBWb5jhhsHNk2jRwE8nWRTqC0rTnlLLLTUvSaf
tfZgBxqZdkBzDSEMKEbistrUNFjbS2BlLaGRg43gMgXlUjDyygIEQl4m0ntLbc4khEZ+zKcbybS+
Xv/Aa9cSPTtGsMiooLb4fnV+qO5UaU5zy8TvDl7aVGCBjNhpWvyImkNQ3uoQhLVd6wyIfLxpmadD
vvUld7bBcn0NpMkrsAcuzw2k6mz4kaBEDiRwNw7dAeXUuLsMl7S6zyimhzRDGJyRjfVPjFOVLf8y
v6fORbT4C/mXluzb4JuJkkpUjvfXH3CtV+iQ0nPpGgrMvaWESW0EbW5PADMiRhwJj9E6tEn34t1i
INKVrUuPTvxT1TanyHlqHWTeou4QjZZg3ou5Y9Y/b/woEYyXwfrjjxLB/MNbn6PWJDNlzm6U6p4d
zxwPCFOUPQYS899ZMMRLsGbh3DI0uItST8gEUO4UbNTrP2WtBHb48jQLgS/Tyl/8FDOFcT2qc3bB
CjDVTddBjUqdT2mY7kgPwFFmuTfiXiQE9kHdu+I3CYMpH/F1adpFqmujSd8ChfC1feu8Xf95a6mb
Y/HZhA4JM/RlV1Uva6OfZbm4yPk/Oo6XiX3OW7rLwAQi0p7ZuFGcmsFnGh4pwukQbM5b1xq7MJBg
IIIZYBy3HE4mZtaSjLSFAHsw4t0FpUmKWKK9A43Pf/PNZ6fQ9raFaVU87IIgRy/0qzxs7Jm1wPDv
r3CWU0mr9TOoZA1u1p2AnETNk/9+t5L4m+Q211/7n4tZeNswUQDuRuh/H/t82J8J80c779pM8F4Q
OSo4BMR+1J3EcfC3jsOfkfjzaostaA9ZEFRyAVGgBteS7+nkB+MDN2XClR7HYEM3JpF/XmtiQROS
PewrBtviB314PATXon4cc/a89ixHd9w3iIMi4BNm3caLRKD+j6P+aa0lODhRSxrHQ5NdksbeJWbs
jXJ+Dpkd+8hEZWMK+b1w05ArP302Qa5KNFTod1fV91rXdnbBDCHFa43Op4VVjl0mOysuvLn9Ejgl
E1RUdooJ247OKyMCKQWYLx2iKEayzD5IFqgHJbmUIdZ4vuMR/vrQABo6oo1gIVeDuDbg0zhybgzl
PtP6b32lHsY+eLWH8jTovluT+Mv0QGqddHlIeAAqveZs0kam4tDKb5j0ApjVyn8iDZRwp2BBmXoy
P0tqR1frgeG6Sed4qRY/6iDru9DiBTCOsHCIJ6bh4qZNqecjaiQyxqyXPTptNCZ2s2HuIDUygceU
FuxJn2V7wjMfqpMcQtNbFKg4fsDxTzHGji20Ngw3ags3Go9p8egUr6CjBDUclZlAI7jyFKMTHJ32
KWjuVC4buaEdjtyAuldxGbSA7TlhfADRsY8oy5pRfyS3KrpkZ4BFmnN9N9mZO2mWq0oynhPPIpXO
rALJT2mvN3dyTn00/q7wnJPyfHf9QK4dEUF0w7UFVSaujs87dpRix6hldiwppi31XqmDduXljKMw
zMPw0oo3Ls4/ryjYYR9WXKRHLcB+yy9KzkhHFafFO84jX0u0468/2spU/vNKi0Yi966p1XPFs1k+
8AqZ7LbzOsfaITFNJBUhx/LfMjPYuPre747Pt7BYGEcJIC6qRoL7+aVOUghDaUzBH8kPdz2NU2AS
e1H/m8PsGl21y3rdrezkuy6nX5pMddOqPkXFX4zyuuqhDU1SwheMhY5jFx2SscKx93eYokHFQTVk
5RDWbAXjPFnTjiEguKqy0S50s6mijcmADu324Y9Rik6FYX4rKhAmseV1UbmXfHUfUZECmTp2vAwA
1M34S2k3NtVKBcULAFZIfo/PCFXj5xfgp0iIZxzYS5l/mZvuPjPAto9vYcChjctd2NwH9A+0OPfi
AR5xPLqA6ItvXBpbYVK0G//4FP/+kmU7sleZZWlqyIXzqmblLS4rRURocZ4w1zPSat9hsCf/3Nh4
q4cKAS9kDyFrw775/PiVOspmq0npJWDkVEevFaV+2wQHDcPNOsWdPvDdJiPnxXSVCYQcSEdpT5ZR
D3ujwigeepfPrgzmcuN++v98mH9/2eJGpGc6d33C65g7CbmMO0BwQfgtQXHGrKddzGXwX220CYOH
iIGAXe1TQqhd2RtnZGX2yBaxVfAFMFvgmi3CQGHSaOxlfok25J4tiw0dXFDpOU9lt/e17zE9nhBK
+75OB2OXmiqIxn6vhT9y569cVr+EjNEqB+yLejtoCLcwXevama5PYtjAJpTMs7ThB1KBoYSFz/UP
vPZ90ZGHIgeOUDRlP3/f0naqOupt8EZcu0JvSsBD0sTTpmpPVwKw3Oi3Gzt5LXP6uOYiUOu+0LCl
+MfJe4+aKg45nCK/E5mpVNsbD7iWx3xcbPFxMqudstA0UzGCISfk1BCkmUuJkHn9Va7dBib1P0R1
nVH3ewvkQ8YUGNh0+CpeUIkivLiEo27fY8A7b6yz+vo+rLOISDF88m7ojPRS45sYiw+WQHHh/QlR
7E1zT7EBllHnw1Mt+9vKEA8Yi/D+OmaNdAHyg9r9A1lhTBFFA/JoeVVIpn3cbOGvAIkseJvI9whr
U/4svhwthLTrnAkkmhQeEtRT2CVCDUmOfkLMScx9Jh0RVfCNczO8ZWG5t4LxLBoPfvfWAiO5/nVX
9xEn3FFlC+7CEjMStkFdtQM4bOF/wq6lRVwlVKSeaW1EthV/Gh7cUOAGyWQxCPR9PpOpXkl5qNFv
iDpYcaFxiZRuT7vbw7nPk/roxq4Af5bWXkbN3q5flBGzbJjpvpV4lMJcuMNceXkSIos73CaZvC+c
u2AIvupZ/xB2wVfLookRdOfc8DdarGtviamLwzALhjk6ZJ9/+iyZtN1yvhntTTNF2nZ4YxTcx785
29e/x7u8/XJj2hoC5eCiKVKWBKe01/SuMzluOBYzBRB9cQrKXhIt8eREL3Sn0jrhsIsu9WRWNOpD
T1wL5CU+90FevDKqR/lSzIDxBCOZhjG4V9oXrBU5SpxiRFpH4YW45YOyFiloFWLegYwZI7fFzsY9
p2/GDhCin557+SDLBw2qt7xxLyG1uXJ2gZrZePaAHGbnfv4aZRFW86zP6cWOv4dIPaLpDMwItM/E
GPF3oDmPRVmfzYm2fwwgY8Lfuj0w0Y0BFQljSOASE7S+Rj1kya2QfzbC9raGSCj7Dux9/02IapGJ
u4GtwsPUj3WIj7xwWKEAL8FPaf5BGRo3kMOTvSssWI50dFGmPAxRf+PMIQS+BPyybD223JHOtMsU
RQAjJ+Oh9P+qhj0ysl6P5n+cOTcC/Ro+AKbQ4bNqQBCc+h5B/jnedRYFFD85NXdOrJ1xthSeMmqJ
Ktq9Nb6IyYKen9vYeEESNkZJR6ItYjleVuXQX7H/5jF0oP7RfmoxEEyKb9R1Nz52BYl9kfob0cVQ
rdqN5zsqicA0vS64TxX7C/2gmjl+WJqnFlJVg7xZ7DN3ChpPKDor0YPAwEx+sFPb9LlTa4T5Llr+
KMHgL+XDKBmXlENr0sAUbavGlu8dJT3OyT5Mspsoio4dox6UrY1MvuC7gBfVTVUqe8l89mG+wSml
k8JRm3ilVl59Q/adEl0pnrW03zup401xeiYtG7T+4GKwIYVvla2fOq09JUVw2yvylzwOHsPM+t5h
XGj2u4IW5iR1f10/rKuxHEMFYoKIbOQbn3eiXedR3AaaiJ6PSIzyrFYVnhP1Foee/dx+E4MY+lQI
bBK9AoysJEbdkfMgzf3xf1BOrR3Ajz9ncQCNMDXlouNgRNXzf81igtxywSWx3Zo429mU3dyr5fwy
asW+7EZPGs8NoogEiI03s5bVC1Uy2mca8gjvZhsfsga7GCoITDJQ9uhVDDPpUxGzkKiDPknNyuRz
N0c/ry9qrwWGj4uKFOPDoq0fq5McgDKXffgiUfeoVTDeMnii8rPAiYLKPsgjGXSgHXRH2tVRI7YZ
tpte3cUH+u7RXN/KCaJuzAc5YilKKVS+0xA86s0T3VpAahmK27RH/ehXBCh/qJ8V5i9mkomuSM4z
0sPtXUWifKzv7Lb6igpYU+y8m2zUvDlw3nLnEHT0HgwEG+QHg9kD1eiBBrAAnAhNcf4rKaqI5Xwo
ESXyKKRxc4N8bwrpVTbowPKXYfrsUKSCJBU1ayrK5NGN4dwW1kurVzuNRI08t6xjlzLqJu3DR3NG
z21+6cbsXhtpcGg+xiOYZFfy4fqXeO8SLm+xj19icdeXcIHzTIToUHkWOvL0TNWWcSlUzMrmBDwB
FipRbK8hql9f+p1ueWXpZWaXG73E9ckt1ATZzpAeUGp0Zy27ReOfH2ONfydo2CFq4DpBSMmPQmTb
70yK8kz7HfTJva3/UJL4NEghjPRTm9jHmq81xKhdOmcp/TuSXhA2JBKPJ58Zq9Tczc7JiGmO2QFE
eWwxn5BgOHW4AE18XLn6ZcY/prLyaGfKJpog1YNce3Z5ksPetfNf6v2AkBX4iN08y6dBzQ81rbC4
nN1hnNy6Lt3AYC6uEYNp3F1/WWtlkhjd0u6F+UeP/fOBkbVq8pNkhKOmCMEy0hqR3jPoY7uJHhcg
8usLrkCCLBEv/3tF4/OKc1SbSqF3qUDl0OyVwQdkATZbPl4fF7QaFMaLAbLMYuqxreC/GiA/rC7+
/mOAyIyh74PhPY8DyiiiNMFp8kGD5K8Cl02LJkCDl/aTr4aMYt+bXpakeGpaPV1/FVu/RQSzD7/F
7JrJ78uYYCXnbmNUuy7zyNeirbx7PSiiUINOhsgpF3dUJYeSJAdtesGSEr161XomMDlIFI3dVtAX
XZM/j96/Sy22U9UGkq70nHqnPs/Fl0x9UcuM/OeSO+WZSm72I5oHyDGkW7XF6suEno9JsEGe/p4y
fnyZctwXbcmHtan3w2hv9743A/nCvPzYmMMTbWRvrG3EQRqif+zGTKxUtTiUYrTJsSK5C+cna6iO
kU9qbKsZPTqYQjZqpNatgroej1H+vY1SW6t64Q7iRwSVBkLDorJom2ToYsQZL6QPXM0I6oFbYeRL
pi6upetbDlrX2hf6sNxiM+h2Osy+RbmXB68DXV1N2T8KTd6MUU8btq4gMHBR9PYTuGjuS3/fQTIs
9kOduU3FlOapLeedXGgoYMILbaRDpx4k3tb7Ba96eaXQE6qPo52e6Ekk6ts4G56AmkMKYbIDWrQB
TSOcDIZQRWrnQZMwtACrIeoUOJ1j+iaIaKMNBNuN9ScOZM9s2ubL1CQqSsFEfnJxrVIRmemb7Bg7
MgRSkx8wuOTFY/0TjiKv0WYJ0aeIf5cosoPXDitF9OrLLnfr0W0N/AuqJ7+8EXdpSsYMBByB0Acx
gWlb7SdJisDVMpJQtIwJ8QOlXlF8F0kciSv4Pi36LSqORHE8H6cqqLuF/dtOyBLwJbkXCbJUPrbV
RdywOf0fAXSafpjxbxuAkhEFu4GU1S7pniXss99lk535eUFhkOwjFkItLmk7cTVs7YGNLbA4pEZb
hn3nkCS10h1fHWM+cO0iBGqI4jv6DedUQhYupIAQDfHrq6+e0w/7bxH+i1rKoOIR9CRHLC6QX8xi
Nq2rV2Peh2UWcT6hJMk7GO2iO1a3D632f0g7z93GsTVd30qj/3OGORzM3sBhUM62bJf/ELbLFjMp
Jom8+vPQvWfapRKswT5ooKtctrUYVvjCG4Z5lGbPVFS+v5+ruejX9Xuxi0dq1+OFSWXgUL5rfvjU
n7RHjYo1SuJTH+IRDohTU33s+2xmZQ9DN/UcVbYypALtrMo/UFx3s6hy6s8Ef1kAP8zLjzLuNgP1
pYY1ITQfRIRCUkxr0aIgAi6GuhjQNjnbxm1TuZCbh8KIHpSLU2V6lilMTnkyMuV4do6AOwAHDCN/
c+d14mZYLcQ559wbOsd9Eo8GJFxjrhQJX2twEb0/+f4J3drgLmJys47PvmgFnykSqIuuG9NOHuLb
T+Xc78e6WjyxTJSQUQLUdOOyV4abmdn1aP2jQnN2dayzKe0NKymtDZTCjx6psE4xmFk+GM+GGJYg
gOJmEtZ+LbltgE4U7wxnij6dDfWD4my6A3L10LwMsvnDPmVSkLHowskVKTRq5beUc6+Wyb7ew8X6
jPK2FY2M+LVTRVhMeMPxhsqG+5E/EO3k0ZmZ4YiB6SJxbIOyOyY7xI1HBahJ8qtYeD8U20xc+/ZH
EkZ2DBnTPNY22r8rAioVDMf3D/1qEw8QHuxIEBJkwRex/uF0NLNyiPUJ6SBiVn3/JGCHmBRMZcEN
O3UsVz6q0bdwY1cAIsSSQ/INDcYA4TOEI18O/TYLRHYpelhoG6TVw9DDiQqLVvRcYBkNRz2rJK16
VwuBGdFQHmKPGzd/dUP7cg0X53d5qLRDa1LU5I2B36VYl84qTXZyOENscGX3Tt2n4WSN0waRJnbZ
8xKA6IFDrDGL6Y2ruZJ1E0ogU4ZQPA7gxsX2WpB0ReEZ70zBfDm/DccTuwwocTEqJqnslM/HW+LD
117CL0NebrW6meUCsu5DREECDQlW1oaH/5ASghFH/5VMpIHlps2HkWU3Zt+1Jc/4GprLYEHBWF+8
gMhqNcEQUyK/czzijB1WCwXQAVIwhCooa7MchuhEyzaBUbphbjnqGbsL8529CL8YANLIqUT6jB1J
45uUSYdM3Od9NlF5D/LnSK5qzWj7Y99wa/5cOam4fHyjB4IfN3Hx+IqzJITHnpMqqmeynnpC5BTm
llpuHufemTq3Ii+HhxfTIssa9yDu8AFrDhZ41/3tMPpKAA9zVMZeAFyYLH2KzX9ZUTi1BHWjEBsU
eTNT4fBWbH6RlI0pRoccD9Y5GokZ6TzlTSC+mjK2MtxYmWcYlfssOEvDB4LGMWetUu3/F2D6qzP8
yxVePK88SYsKBmk8+BfjrntOn9pcGFF2AQwVntVpGzzcqP1f4WERSXwZ8uKIr7vqkNAD+3QMDcSj
03VrymxTTX4Ro/GhqB6GAJGSBoVcOsRDX/bULXiStnbEDoFzRiFUHnwNbyz2T1z3Rbr1y4VdbLw1
TuoI2nFSKNLPnKooNR27Mu4RfFm32nEan+kZpQYwmrtEVanyOg2wkVZzlPRerwW7M1aBvjBK68lM
HjEX8NTwKUgimrTJxKrSR1N+PspHTzkAeUuJUrLI0U6zASPPbSqJ5PmDKTYcXkN4HyRcagG0Ril6
RO3dsXSGIxjxfBkPjjR+zwkpYW47aRY4pygfIy1UJ+WKGPRghGgQc1bo6lNanHdl59v4IIHYhKUM
eQHOMsaUCSu4AMTP8QcwxCKOgiE5yoIPep5pM5CYEhanziFDmfwkG9jb1FTg2YnSj2FbHtIDPibA
LB2+rKi+Jz4d9f6M0H/Zu8CCDgAcB+ECNCQwbtgpCVsFGKYq0rwByEGJroi3suZQdgby7Zyks2cA
c8pcEhvc0Wdm7aIKRXbyiIfU0GUgpaTWFurvkEPbehEpqTe0sMztAHUD14YAoOHAkc/LJUbAQylC
FKOP5LzL4CRYpFRDwkJrzKYKQZEvGJqh6bYKX+TDXuXzQ/klMDInjv1BjJFWZdOqSN6KAK5QOxZ2
h7RF9bb1WqT+jSoetcfWDft+fJDu5AYuwhBRqPsDSVV3qF3dxBCi2iv+Hj6DwRe9rI7ocfXtUpff
en8WK7ldGmdHOlHX6t5vzOWry1rB3WfA9MswW389yq2TrJQDEHwBTu2YzXwrnA55Hj1RtL154UKh
4LenjW4Me3W/QxEbH2CAMJTwfx22LHEv6C0sAcgThiSSE5vo1B/QXf4HicmQicXY2Nw2krs+Muab
lkgQw/by68h0sPJQP/SYERAmUZpUtCWbGHN3CPuHs+fcjYc943bF4VqASavi76EvagAJUCS9PHHT
hl2F9aYJZzpGBQVCmEbQbA/+olfpgpFwn2JrCc6jLfXx0GSsJMMdIqhGixy8eIeSaZScp6GFlRLo
Yb/4bGko6OYI1nkcjL9/V1cPSmTldZSC4aNd6tXU1HzaSkJuBFxqJq4MDS0VYZ0ZK2rc3490JWMB
Ef33SBf7fdwcTfTKOAQNnAesPekDG4ffkTYkM7qr3w92PX76MtpFfqQfBXBjMaM1lMmhYx7EZ1q0
QbTDgyvvBk2ToVfbH84DHLYo9zeGH+bZb2fIl+EvzpATpJ7OKjlPhcoD/tAoBbWXZALLtszHFgQs
wOd6OqbkAZ/4+7GvkGc4WIGew3CGn4nC5q9rQM6lAr8dzq8c0VTNv88rzGYzadR2B7s9BU7PBmup
eKhrYDgHhqzqVTlt1yaClNABz4PRhs5gb4IizVFTPXSjvEtcpqiVAt86YTp+VKaF6p67pzbwXc0S
vEP3XhgbQbDsqN5j/mIqJ6dU7g5tAKJSvRXdDU/v96f79x1eLLVTWFmJWfBysYskEpfiAsu092OA
mdaMNL8KDRt4+aAmMGzHCjuQRGhaAiSE8jGUMo2pLt0MHK5utl+e+0WGqVlxJVUhS2kw2q4fxHNr
H1V0UYC9uMn+rM5vMm6GqOy35wCklAAXyol0yeyPwDCLsUGUCxGYmg+sOkqxwRYgwvdT6urS/TLO
xdI1lD4MBZxr/wVeD9mLOJ4JV1g4N2Gy15euhsYpDU5i+EsWWpuEkiAWGpJARDFN72TGcxLXNFQJ
+TT0IUy3Ir7QiTwMMvYgLSFxet/fsH51/X65hot3iR4cUAada4DfSldyOL2qZ01ingn5iGrpMWlH
UvvBxhJjd5fHkyEpRDUCG9Nd2wJ9kI01/LX5cWXU5SaiAkL4Rvk0wfW1rimr9sZnyINsSLshLWkw
/6VH5XXqhzzqAZprSeCgLlLimAcavDqNdSALbXR26ZuKGCZxfksAVvwgnlB9s8TepbwCMDsjIDyj
2hs2W055JgOw7VwTyW0O61aYJFly4wD5xBf9Ngl1PMBJtwzQPBeLUa96RSo1GUw8eHXhTOxa6UA6
OjANqjsUQ3tksamXweDOz8qEwjV/FtTpHgaJZv1tKNoNGPRz4VH+VYvElRUfJbEjfMPsKW56ngUd
XPalwwial/39m746tSHCYHoLZcu63CxzrRUTvz1/hiqVsu0OQ1WQrIOYkMT6+7Guz2xI36A54YH8
hgrrBMEsVVCZg/B/eRo3PcF7Sh+d2J/Se0dkjy5/B8KeOEBAxO1mAfcTd/bby2JwHZ2Ewc31Yl6L
x9Q69V37Oa/PquAob2YUTLv+vPepLYm675SmAEtgPDhv9PFSaowpbUWbaCbp3zII6BYJwEDuCiR0
v63+rs4su7Ji0FT3O1oYENpPg1R4N7Rdhk0YIXc8Kfj50CPbZbcO02ySo6htQKnmc4bN+hhH7knX
UAbZW62yCwjDTTp3A+CGbKlDdajIhmyHsqMvIc4hLmWOn79W1FD8OevPZVguFOMThfqJvwlecmM6
lH2xN5LqRbVgbRT7psXLstW3ao4HZF4GmM/477lMOwbgTCEfvFN8HAVpN1bitzMpXXhQ1gFwdIhi
xS21tSv2oZzTpqogk4JsBeXVX8/psLNqH7BRvNCzat54+ViWog+emsL0D8X+yYhRuKfmlR6izZBr
VYAVh9SnPcNW56CD9Y74+qA4RTrXV/1C1PDJgIROq0TXBwwdzpOO2cr/zpL5ct0Xc+h4jHWzKocY
m2ZyJuwRkgrYBNmjhgIKRdwbq+ZqTA/RUMGzG17lJahcP7W1GFvM2WGPZdlUCZhpdZk1qUvFOSo+
OjbcJKpmhMo3hh4Ott+Xy99DX4RSOi7EMmLQRDzI5cgzMlZ6YWG/p0gz5MR1lE2H2jfkbDCL3Hxj
6sParVC9v8npugb+YL78fTEX8yUpTrHQnyriC3Ec3R/9O2qiiboPoNAX0hIuEVWIkyNsvn8GV2Mt
MCfsj8ZA77p4BK1xFus0J4WkMoQaQnneoMMxmNMeaicWXBLZ78f7DFounzldBuTa0VFRKDf8uiwM
pfZroYf2PjQZ2qN76qIpJkBp86z0EEkPZ3wIXBUn51R48NsnMaep5tdjqWvR+m1uzPVrwAriKmC1
1O5QG78UVA5MQcg7C0Vd3IhOxO21x7VYNDsU2h6BnfkrvZXsgqAr3d54EMOT/e1BgB0eAnnZBB/7
64Po8TEsZF+go/imlG4lTmrkI7JZdfL0n8lHJC0LSKTRrdDn2pRHrkcESIxkFMDXX0eF+hmig8UN
96UHLp2nS6E7Kt5vKmNf4ckiofxlpIsXnXVsz2fVRAkXd49SP66kfM3BSUKM+AT+hiIxe90c7MM7
2iiDq7BobAZ95VygA0EhCyvEe+nIPMCboQ90JyRC+v4VXH0WsFRRupGZj5cOWLUV5OdQgumM8WBE
QYyWg7A0Yu9mvHmN04hc898jXTyLY4jWhSzw1A3Fa6yViV9F8IR+t5z/LKj/ydlH1I8O1Zsorg20
0tSsdYNsb3J+Eoif/H0oIz9If0K5T9gVkzFswirdnaofEooJWrHJs3QkqVurXVeyxwn+/XP6BLtc
TtWvl38xVY84QuYN4P9F/SnkBhizxT8D1zW5frSqddJMC1mG6TeRD8q9IdyLqTaqoTMavN5Te6eY
NEyTd+i+ggHZPZgKgOYxeSwM4iN/JB8Mp0peEqxsw8Y1Y2ulUM8X5Cfr8FgqoHzQA0kiwMM0G/XS
9Ir8pYAwxuuzy1h2Cunu+9u9Pi1USxqoyxgBXtytnBe1qrVptMiaMRkAR7aJEaDg/hvq6qwQ+e+B
LqoIXZ+1YWLCUWTv1aox9A0CJwW/d9xSbkqADsfHb++QFi9Kl9jYIcL468LPOyiRqQ9tPbBAO9tk
rwMB5r2VnBIFGDB1IUTQkf8I7u/7x3mt0wnL9++Rh43wS3sEFnZRk0aki0aDF4mfxZj3T7ZnKg+i
7Jiv/a3Q62ogPkDcKaAphiFfakLkepAd4hMESekAhN+zjOejipv2aVfqSxbUse2cY+Viw50eZxVI
9X/nhgn6KM8osMHFi5M8PfupalkwQYG3KvKA4gw1V6lsVOKb0ivkUXezqatde7tfhrwI2lAriM1E
4I6PhSMmd3qxqQ7btpt3CeN5suoqWH4K8vNBfqAzAEfwINY3qgif4OTfZtiXaxiu8ct7NirRKtQU
k5m0XxpSsMj6DhnfclOjZ6Elo1SKxhLKRxE6EYFMrwfioF9+pDXuy7Q3BpxSSyJRq88SmB8SJUSZ
WHu+FX22CHoVKSGEp8wSmHrfAOBPARmY8wNK+6VxWqiHZHrMB4av4UrIDxm+ur7xXm895IuzM40q
Qe6H99ptAaHW+J9VdEvtDDGPox0nTngfgAM740ZlD8yG062FNCyU7x7wxSky+EKaZlChzJHPj2dX
pAsSu4UGZHqKXlBmuiXqiyo2SDfKJfLVvQM1ew3PGAo3l4IOlS9VcT9Qm4+5CrzzUe+ViXV+UOrp
ufvQT7ndZE4oLDUKBL1gn06oRf0AA65TA06XcOVPWeBpMpZR1XvSz1J5//2Lubph/8/l0Rj+deKl
iPOmkcU+2lYDb5iuFq4p/Wkd6JPvB7qibMGObWDAgEarCJ3tYoqjWWcdNBPhBVzLczv6YT12Q68j
oiwHtsQ9KADbbBVAYjvJmhsBo3b9Lfw9+MX0g/YvliZYBcp0OFGb9Nu2x566SQsGDZHiCClWZMnY
UiOwuCc/dXJ9dBBVtzd2eNo0bDpiSAkCTGJYCPNEA3GnrodkC9Mu60jfvvNJQte+6EbaeV/hgJm0
P6XzXh10gblNjsC690qSkONhZ6XNixHS/ZIaO7GUdRqOBIY29BNsbuDaBRoNJ+x5VVtTBLza4pma
7o2udL5/I8M9/74k/n4mF0tCVyNBp2EcDYV4jlD2CxyTzrdAx9ePMDKkwScVBqJ5McNO4B795IhP
l596ojQmM+sQGFUmlTk4BVLjj245vVwfkhYXGCFRloFl/Tqp86TV0BRhzWmNTaRIIMJRTUpyejpU
bgu21Bp9/yivCP8wub+MeBH3YCZqYkJMQqLUjoK4Vjamsaf3e4R2qnpf9wvDd7qf5dGRpQ0mopQo
6a2kCEog+Pv9pVxLSpH5JC43kbFh3/n13llmuL8NNN1j+JgDQktPLwPqRB1rtY7OD2zGGzvccGuX
00gdJHMkAycL9dK1w0qSVjcKA7idOYZGyX0TiUXiGIei23CRa42Er4NdvFk/CQYT1IGELG/LYFVr
izage95CiJsXLU3yPJm0+jPACNEEJgBE64iWCF2OCrO6DKGNgPcQjCPFuDUDrpVivl7ZxQxIz6il
oAySLCpwBEenNX8iK8brz5tx+FMbcJnZlg7r9y/71rO/iIJPnZAJaOGBnvHHlcHGDRkoG9OZh78m
Ks//X4Nd0lz0tkUV1+IOu2xF1H3A6wz575SEHyXCmznw1UVMiQO5PWYVReiLiZwIqu5nPUwRrGcI
7/3gY2BKq+hejKXzklLS4RZv4drTNJDnIHsBDklV49elQzkS1HQmwTvvHJ92H3UMdKeUbEB8FPGN
V3dtnX4d7CLQPedKXJc6dDXKyWy9hT4rKb6aFGbH53aJg/P3L++a/gh7L2V84A50tM2LHKbyuyY6
SsAGjVhaikYIJINufLfXTsVYw+8WmbIT2lbH6iXMu/EpyZcCJMq6LMY+VNQEgTAzFuatfBqpZTU5
Hl6wieFUK6k2adD66mTFjuabUL+Mg3NMCmQtD/SvJ3qLrH5GcBO6QvwwiNyg7aRvJeWuOJlsjndt
MC01goCpcoaoaq7MepUd/Rtn3dVi1dfbv3i3sZ+a8eGYhlRmV4d6kRpzZDFdSSNz5PpxbloPMF3o
QDfX6DV9jQEqOhi2KrTtLlUtDnEk1WYNaBTDVCWwrf7snYKPuEAWc9QoiyD+qMSd1s0kYRL7uBA7
Unkj+v5M2i73aMqj0qezElnVxRks6bnQ6wc8uXpj7KujoppA/hCy555gT1Ne5dwxgw+EsWyt9sGu
h5iw5VO92Hfx6nR8qVLeqrDPs1mDZpVScZR4xWlsHBaFaReIxNYoO6GlOjsS0VvNYD7yQxGf5cR0
BL9zwIw5dYXca16NdEjMtJxQfj6MS7i0cnDjVq9uGyYqB8jDYe5Eme7XRZwdjgGdRtChCCoI4maw
l8WklMwVfcuyjmBsjEzhFmDvU7zmtwdsooRKT5bQVr7YrPKB5nKw2KyCA8rS9ficUoXJCieiI+BI
XT85C419bNeF/mz62VKLhJF42J186J+rDuOEtC/JgkQaRDSOQxdO1bRnRRb9NFJHiPakx6mSUlA/
el3yav5IKPCfBFKGwVi1dc6HPZWhUBkpam3LMIDFcKJI6OoBM8fjNgGPD/XWZYZAZ3kOzMr2BU9O
71j+59PB6ad9EY2q7t5EN6V4ERDIPhTjBB52d7iXTz9wdvDCv4qMuSxyBTvzZE70etvC4WhI5FLK
EKn6msSzg5E9WFg8VN1THESAXUHvxU6erU9dfN8IGUY1C+G0J9HTerBHuDNK0wRZhVb3BHIhubpT
1T0igfYBsamG1pYpvQ7SXerAHdBX5qBLGWVePINm65+3muZ7er89We0oEFCAlj14rqKFTv2qLzY+
gLojIHZ+XQrvI3MTsx91eTwOFWQFZcBeLZUU4SWwNkNPU4rd1Jhp8VvZR46qTeqSuEl3aPwdYYPr
G1/FWuE4Mt4H/7xYxBg4L4/74njYpNGZUluprzsMp/C1A9D3/e59tSBMaxT5AR2JPFKoX2e1wgIu
uyrhaBLHB8ETDmP/gPJa6YTVR5i5R3mdiW5QTPyKUhsKPqtAaO3gBMXKcLLiJdY4M8dadkOV/1pO
h0sktAeOaZ2z5SL+SLtjq+U9aBP1Gdepwh/gbM17+p6ebKR4NMBkvKunpHH74kZC/ym5cLHivg59
2X2QpErowpKhA/EDCzczuUurkZy6iIoMM+Jdjmx4bZY0Q1FMLqeKjn7HKPwpHefYjVnZjRd07XyB
kT8gmBURKNelQkR+0KM+sUC06Hsxmhrma9bO8LBGTRUrkajdnYFG6mCbbkT7N8e92O6MTNMso2G7
Y43ixJWjfQyJtnSw5KaL3ISLypwIsVtVt274SrzLDQ9avbLKwXIZDQo56thyww3Ly1KG7+Al+pha
2eC7m7qATOV8Et0SiLo+37AKBTeJGwkdj1+XQRdobQ7BEieaNZZqlEW1jJoBBJ/H7MF8U1tHDhZ5
/VgGMzO6dcNXKkh0IQZrVBw2ld+2eN/Ug0AYMEyWZKNYC42Tm0Yk6zOjcPNgTOkKC4/k/cbSH46O
y4n+ddyL0kUVAyAxYsb1u2c/eiyFdXLYDLlcBmDVPisuKEU7tnjsS/U+zbdqM4qMTXfa5PGuNp5k
VD2mcuUKPWr4LryV7y9vSLh+uzo0F+hKqnjUXiqBazQW+toH4lJXg1ZT3o8NRlHfj+WNePlaj1f+
lAwS4VqhZHQRwOJDVB3KASGiDTR5xzSGSdeT1ysuKAYrdBTqJf/Wuv466kXciP1lFfUio4KEAI8i
4Uf/Q8JI6oQqD+eCS0Z9riFS39jerul8DJULGBpAUuBGXGz4RRBr57Kks89z7TUcncUJR7cJ2FDA
1o/Xf1K1QV3fQIclmlkQkarhMFMyeoAuCcT3b/lafYMeH6hlQJPYfV1uby3cvbA90mA/GbBFxqeT
ixeUGUAQhOq1NACLbCNhrv/Q75Ah1Pqx0o3DciwINybBZzHhcrpBFJHogg9KH5eobfSShOzUHAE8
nAYkmYvNQDyU3+S1MTRmsM6JnKgEJjUG8AJas8yXRYbe5vmnH28S9KUb/7kB5EyBIJDDuSQuowL4
wmvOx32Y8t5vObZ6cNATsXYCSF7WvSDO62hz43kqV5bNl/u43MiyU3aOjayEcofwqDUW1XsxmPry
XL9vU1dVF2UBmWOvv2rSv1GnQPpc59mBRyNEvthCT38d51m8QCDeaTt9fjq+i3LinvvYRujUj/dN
DAOnLuba8ZZ/7bVUCGNiGujKYGT9W7zgF6VgAetiNcHesOiuZCRdLeMV3bvQ+ms/S2eisQC4CN0D
ecrsODqh46cTtynHG+WMKwk4esOiobC5onD8W1p2VsvAKkKwwMkM7wfF/6ECb6uW1SAU1M3+W6Dm
P9/O/+fwnm/+mqXVP/+Lr9/yoivDQ1BffPnPZfhW5nBs6/8afu1/fuzXX/rn/22qunxJwpfsDwKm
95fmj/zjj7v6pQ6rOnyrvv3d8XteFfzkS/KH+1K//OH9DH8b7JexucR/3cLw87984WV1WHfb5r3s
du9Vk9Sf18nNDj/5v/3mH++fn3LfFe//+PMtbzLC5t37IcyzP//1renPf/zJgY6tAtKY2JyrxPea
yUHzn1/H+9cPr15SPgdE68sfK/DKeRLf/Jj3l6r+x5+YN/wHehR0b7H5kuGMsqOe3v/nO7QmWA+U
qEnVOYGzvKyDf/wpyCa/xGGDZudgdAhf5M8/qhx+3vA96z9w26ayCwcQCX2cf/787wv+ZTb8PTv+
AHi1yUM0w//x52Wj6K8HwBDcPMgWgqdfY5ssyTCT97PwsfF6F/HxdeKG88QNXMEJneLj9AO9Dte3
i5k8P7hl7S5RernlYHR5yF6+BWsIRr70IcvCKCxfSMPHeJXVdrpEhMYfhdPM81fHiZ/fCB4um82/
DXcR28hIU3eAzsPH8EF+kN+FnfqTMn09GxKsHiQTDRCbjsiXqfKvJ//Lkx6e5JdD5LdRh5jmy00G
EMSEsxyEj7Vbu9mU8FUfW2/aSHKzUTQyPBlGr6ff9V6zDn8ilLs/uB83LmE4vr+7hIuw/ahYeWzk
vGx17M/Obuz6K9+p3fMCoIcjrM6vgtf9EKeV27koxUyrO5S43fDx+6u4DDJ+exAX6ZtqBbGgYoL+
WC/8mfxijA4zeAGRfXyrFjicz05z6WexjGbVrXrJxd57MfBvh5DRpUlvpAzczcQx9gOTfpy8Buvg
1VodZpqneMWSnnu09FciKtg3gojLZPpzdMwnqMkN4QzA6F/fv6mVZnNOuuCxmelj3j51r2oLOvGx
GufvlteMak9+ggRxfjmvklk57iaI+n3/6IE0X5kBXy/iYgakUnhgpZ1YaXbtKm95PhfejivVgW3i
nQ0b25PRcYah1dRaB8nIf45JqGMKaKh1TQIHVT6Xhn08S2eIe80JEI3Whns8DcB82VFg5/x7Oml2
MbWSvnL8jbVClHAcOMqo8bT1AUByZUcuLuOO5bQzw0GIehOMEjedJG41PmybJU2rp3LabhDpe8k2
1a6vHVQzn8SPbhY5opN6h/nZDRO7YBXpz9radLQN8tGuZKNp41WowFVOtTp5lWc6pndy5J26lEZo
uNzD61UWCuvN/Agtp3k4zI0nlQ/U5tEIYTKHa1oZju4KO50rpKZsvIpe47Qjf5avknueFy5eXsMn
l28np/GOnrzSV9kzOCO3cY5eO2rp8NvSAk3KfbamOJO51hOgL8/fVp61APrrHUbGfTSn0r5N1wGK
ZJ7gyiOL7c6Rl4qtrAEWu+ZSmPN5j9osjth4kbLEiP3ucCdjHDZHel5bF9PyXmvtcF7P812xSTbZ
5rg9zJvJidqU0wq2vquo6lUOnzyB+COMkYnDycWLRyFgNJs8+TW8871gn86t++RZXFjbbmH8SO/Q
69/Erg4IbBs/nBzxWVmXiyh0UV94UGfxjkkrLws0a9isFulLuisXKT8nL9MPExTcVpPsfhPsUbni
X5pZ/3YCc2BXy+SnZLeP6kZa1ZPDVDDsYpJN4iV00k04jZfWKPgB/mIUzq2n0jUd9iVPtmOXyt0E
ctAmHEE1WAUL0yldgIbHB4qOi2KUbvvH6M7/Ya1E1PjxQfKKDWzPsb6NX6yF8NNcCT/EV2WDCP8d
7+2hW0bI+zM9+tA+PQQ/dLQxdsSEdAqKe1K7BtnVTT8NRn0wqifCzhJZFtmr8ZzNI5c+Mv+d4PQw
207MrNCtHcE1sQOwj6PcdxKe10petk/nUbySmGe4uTrJCN/MsfrTQmLHETMnkBxM5SxHetatmbw2
eS9rfBFdJF1PjZvdZxukN9fE4bkj7I75yF+oEj9ePoZUdHflI93+rYwO37Zi/kqrllKbK43lTbIO
3HCP1n8yV9fGtkMN8omWxqr2Doucqby0ttiK5U7jJvwS+rN27ipOZv/QnB65PhuusWE3njISbH/c
u+hajZJN7CWjiLVqLuLQRpHSoRywbgbiWe2h2Q52IbTzceS7Mi9WWVL1XKBqq3jaNoMneXd6ax3u
W8tm7Uu8iB57HAw2wZp9IvT8DQ5lu3TfTyDaSI/EHaOABUPVdk9xBzEYGz8d/eioHv7eUFjWqGs4
Omv01ICwtIORIdrVOATJYMvb81sEPW4UTHFPW8vP5rI4UYRykh/nu/7RXGDvUmPgKdmond1h6aNt
D/f+Olulm3KlvMwwYZ4Ly2oprWAxaV7zQ93o99b27FDD80mItgHYCVeYQffnsWpbZQnReAU/dMf+
sUWg80F7xUZmzdzaKytoQuYieTR2omJb6EWtlF04zuaqnU5NGx6F6Iab2kvmhpc9MmWju/615Br1
t25K29a0k20wSe+b0E7vfd6gOaezve7uOY2n4qLK7GiXTuW1slRW+vT8WKybbT9P9/kzU/Mh3fUL
5F227YS68b3Mq7xXVtZe22LYHK1E15znd3iN7C2K626wVe+sF3VtbQtEmStPtRV83Ffnmf50vDuu
EcRnS9++lA/yWnDaV3kDYilBP47/6ev4XlygNJ47eNfu9YmEW90s2YZutJd3sDg3MZNmp2ykqRja
wcPgQOgEXvvDd8IRf86SD/+ucZXOlkfQ61u72KEde588lJ4y6z30ZVkWbvRwXEhsA3zquJrkrMVR
N8f1AwdARAhj/ppti638mLwH78kezAqRWxXBvLctN1vCWNokeAW7moPO7EPycF7quBFsI57nnbkr
R+JW97RNMVYX/JM5SdfShkmyzV/8cbqLJ/V9sCnNKVuEvm2cfpNP1FWKutUOuxJzp879eTbTX+O7
06O/O9xJ+3yt7pi0k3jdTVCunVRT5HT43GCiv53c+AeMe4c6saOGduf23kFxg90xdXw74oPKZfl8
Qld+dsxsdvtTbSeqba6Oc3Gcdhx1+dz62Uysjfja0jSrbdD+MqaOdrMux9zU0RZrGx3G7NTSzOBJ
dygiOMmN6OFSIOKvCAbcPerQeNMj5PFrBKNKpZiiPR080j4ehZPy/jztFxEoxcdq386lGTTadFOP
fdPOZjJX+33wolzUfv81vAErTNaowl5i2gDHFwkSUuGj8mTyiuTQkRYUoB6i1Enu85W0CO3+Nbgr
mCiLkM3jiX5EapvzdN0u1VF6L3zU42LPjr37/sIuCRIXF/abb1FyENLGV3qeC9gTmxBAGZUb1Uth
EJWeMa4f6pfCcmTXutEIwXX1Wjg3pIKAgAyyyIvsrUPfrMhVItqn6SsgMfvpbvn6MApXR0KPiWBX
TjvP7dfp8tWw54iW2JKbOqwobzYuIPBtpoQ/zloewqpZaj/p42eis1E6vrePTjDaebEzWQTuCF4Y
nzfdeCp5YWu/PhxGd6m9BkbFb47mTsapjNaXvaS6Ylf283ZpjOb5+Hkb22v8o2zNHhm25qpM1e3Z
RQJwtFy3HKEEiC67iTPu3M37aPNj9+Z1a+Iu2etHob1cI05ty05uz9Etna2Xqvd8TyRpf6AJYS8f
nt2jff9w5O9vpds56yUKUtPUnuT2fWIzPuGEYj+N/KngpZ8PQBrpTuDyqbAVnN5+Xz+DU7K3uZva
d6vO/rl87rkFdy643m5tl/YicbjsqTvazh6I/Owl9/OTiGG0n/w8jIg77cQp7Mm+cXzn55PvPTz7
U85DZ6PZHJ7OHXJ3Tu6seZZDVn2ev/I+DnZmM12H092eavZ2eee27nJa2/fjs/3cjZ/nzk8I0vzT
85mbEp2eMPe5nltceTVePxMLeDxlZ5Q64547jJe1TbiK6PNG51MQeXRJ30Z8fm2zoyPHNPzlzdM8
b2zaznn2I7LvvNlKt+PxdDM62z8mey5VccatM63s/8fcmS23zSXZ+olQgYkYLg9mcBYlkpJuGBox
kZhBkHz6/uC/+5TMMqU47psTjj9cdlkYNnbmzly5cuUysVTy/el2fj/Z23NrOb0AA0yDscnJWznu
eDp2V1PDGpvOY2VNgs66r91w5E65id0EfMshbvt8oSPYXqE4y/r4T6qlsuOWkYsCsUVWO+useW65
AbIKfFzZ7uz5vWwFbmy901rKgirjt9jxe08YK2NOiBdrvj472UNkPZNn+BoL5674rbTG0fDtUmsD
Qd4herDRl7WmH7rtjiGQTNyxZA9P9lHYniOy2Y62tphPuRHPaZf2bJE47qfrjP2PJX7Ynb/POnvc
uaa1Ji8mgF66uet/XOw0qNxZN74727OjM4T5ktc6QWYFxOyyLY83oCJnttVs8XB0PIRG3NpZb2aL
kfUYQHexjo7hi74btI5ubWaTO548c5zUciHGWWeLXsPFJnOIyD4V6/7xnZ08mJFufR4cN1hvbHc5
Jjy05v4Ty3ewPjfBY2+xusxJmb9MAeCt+VNkP529kzt227uzY1jUuV3CfoeGpAkjh1gXPkU+nBpe
wGLTimhFDlcdrtfZpjNyhOGB1u6ap2vd8c6+v3t87S2SLXIXS7eGHI6pnOHDht5lW/MJ0u07nT56
kUOvnNfj3B43wfee9bqN5R/P+sW/Df7vC2YiC4aWqPBntjru5VGYPF6c11nDrtnwpTBYEs8ZY3xZ
+sJ+ffBb9xC+kUlX4dawpnxSgtbKU+z7n2ae/RKIukZSmK5GN5aJ7DedNr8/2B7NGrGNhXg7ImiO
w6OTLxga6VV2wUxYh1hsJSLaMI7vjRCB7LN34aCXnYOnvmpWbcfPnM/8Xt3DSCda+V8/3tW5kDD7
t9wrpwFrOMzjJa0j0tHKgmO4V+i/tWSE9gJlPBq343KyWxZTwp93eWcZXhZGfjXLZvQHkZ2OnHKG
MlfYTKJF9hNl5k942NclvPq2uRTr55Mox9toQ/njgEoROxSR1Prl/Co9KVbxA/wz+hP69fWGV8Wt
/EgP0nGXDNhHOVXH8dPeuQSFXU/6ZWY/6EGKj2Z+nb2tx/AZOCEquxqT6oybWezVE1TPX5cvb6c7
aCm499R+BBtwlCcmppkOM6LTWbGVV82ERqdh1X5qfNT+CN0AFzNfAX1jpnr9vuWYzlgpas3jg01h
f/XRmmWrYlW/Q38anlVw38BNq7XxdJnEznnRbqXIEtyE0+PczVrD08LzUr4nrraYp72NnJ1Lz/Uu
svRQ8KT707IKRN3afSB689Rbo/dadTLJvROdatm9Z4ODtPoJwajFlLBo+dLjvX+w9gF8+g+jMqiw
MYQMfGwA479a++68r491JcVbusZfqqAJZD8njvMhkHmkh7KtTBlUS/jv0vxOPo46l5+2Vu2KXvtp
SFYWduCoyjh3KdF56ebsaY/NA5CLs2NKcRD7+5AzyoepRBTd/eCr/hQFMp0afWNl6Ew0rouVQite
umZUxdvjG0XSahX5pykjVASE8q3LSu6sdlNBmmKDK9bu5fulo5T2x939ZfGukL0+qtMDo2/irRMB
1r3UkT8iGYOYQUfiZckARs1cHj7V8n73kuvh/qFS7uTkhK4/AxBRQXLAOi5FgBRzp1od0wT2bjbp
mGTObDfrwLA3gfYYu5ocS8I5jd6JT7hRZOlM4gAzbVMHepex1iVLRGlM9c6oB8tkz3a2qhok/G1a
5AlrwKqIaYD2XHoeQuxHsMwlFLXtfo24Umh4BdNg3+luYFIh6ksF/1jvLGGyWxUOZ6WbcsYf/ReD
6Iz2SgKkZJU+FquT03qi1U0KL7dPMzJU+1fIGtYhKmFLAr5591Liy+hWx++m7tE3tqUfxVYM/pbO
4JFBaeBRaB9+o+nCRMiEQzC1akyFhgn0DNh7TF60agxfXon+8bEb8DSgR1S4OfwjjIpyIsfN2VlL
9otkly/1nrjH9GkRThC5ssw5I8IYzk4MJHuUOi0xSBxSvCD5lIlc0ZETEquZ7FLiKJhc7cg++yfP
BKFsMO92UqUOyXlkla+NLWtWGx49+GIrkOrUPnbWaXlZnnI7knjQ3n5N3Nhpx+j1Ae1EPZL8dhlE
p7FIcI32kHOZjwjYAcw2KVH0yNI1lydIdhP9XTs70jLT7oTEl1d6PBfRlXlS53Bj1ZF7RGslnUQe
7k4MRNmNn/NZB4QovZ99+S6fkv5ArnPInheRL2wPE/LmrfDeTSoor+uYeQ1DstpmTusbk+M8ezd9
Ndw9RL4UIH0xhzho3pHGbmlUHQLXIX7cEWcwL3WS4K/OvCrwzbx095tCtk7P0aILqmA/soUHIw/4
QFHpqljY3jbFjagz7N5G0U9p3B7GQM0sUUcB1eYujRunjnZ2kwtqULZ2dFuwvKEhxR0xDuviJobD
OBsa07TTfXtwGb3+dCjIbEGiK35EttRPftc56/cPKOJouqOeCfNk+1iQA7XO/milUyWMPFwswhnw
Nx6ZZCEQxYCS+oiM6W+q3xJt+7rFHg1lX18Yz+pdTZbU82cUZsYpwuC6O1A6h+MmdUYhfWI4D2gf
xRaTBBhleeZ8dCeexb62ToDEAgk2NXU8FJV0gAS72LQmdxAmQFsQK/mhaDs8Z7MhHbPR/HRZLkDM
3Nbme39PLmeSvyRzZELH8XLIQMopAmidnTMcYlJ7HfJgi/NYvXsUgrOfWdVr4uhh6jM8iCjxAVMy
yKX00Awxry4YhYg0L7rJoR1OljCaDGBVzOafieszvW/zA1D9boY21VtP0cnBkqfGHb2AfG2ohguk
VQmreFwbIemFuO3s3h4iz4Ti1X7WfhwA7cGLcxsOKdE86DZ/0skuJeBLQbH3xGJQRdsHoPqZMYvm
F6anruL32CYrA+XXwhFwaL3JbMMZih/9LJqc3TOK8NiGtOzt3d3ZlaYXrhfN4wd+mi4+lxEVTjar
JzGTzPbOccoEBTebVR9kzfYOJgpjre30PXUAjye0zY6eaxdZnbk+N1cZoBo4sxVljrkCtW7WZREa
xSq5O8gTSiYHbMOgU9E6z6SHQ2Qxuihl2s+qPdhl6+pgz4WFyOIDG0yklYfmy5USOcp9Ct9PWWmV
d1nk63SmrqKt7rAx7kxmjFry3HSY30mMLy1LJ5nv1zpbpHYi7/JkuP/8wxYc7+TzWISjnSuxN206
ahwCs27mHZeieyJ/6ZmoRWS2H0ewkZx83FtBhB8yp5VLDRHoGDUz5xRm8zMVALIDIC98diABhdH8
SQGkJJ0w7lK/v8NasctPKin2qGSDDQVoKk8UEIAlhgU/kvE2OBRPvUuJAC5DkSg8vRFhg8fdd2Pq
P3dHdsxQEIrmw5+Zd8W3AQrPAM/rCQKOb+1YfNKWiTsKTK9aafYpNClloVISMk8wtqR3DADMhhxC
5w65sxs37mBvKGDf0z3nleF+Kbsl0X2yAqi2TnfaUzJO7Cg8hBSvrMucdH6rT1pSf+VVsqLJUJoA
hM2s15wr7sM8rOa5IwVMmSdd6dYNgv+mVS+joJ1iWBPRPk92djSnocg+EZenXp1b0sPwVrKdWNEd
eoVeNokG1EKy9jL7TXEIKabnofqwLe71e5mSXf8xVOcSy/TKxWiigOBDT+NVET4JTbe1zh4pYm71
s1FQPBe2vm1mvBNwjxKwstRAjsATrL5kdfORF9sY/6duUXSbcg5vEdY2+MKbbKVXTl1YlIBEphVw
MgLevqMEEjSVdWytY+dFtEhZImLrssciVM/RRM1d6oTpI1UN+sh3JX0drhwmwclRN7wc+dxzubjs
ePT6/vycuCcKAtkzdZPxZZtRKh0Whs8gujqHsZuAZCGwqnjI2HVzA2iZol8YrXKQ4lU5NfxkzgMi
E0QZYQ9ev8iob+bOazHOtseRTcvjSfYpk8nU+oz7sxim+ozJGDKOpbBHpt/FQSo8qnpwMZZM0DxY
/VMvWcYUJbcJ+tbltkNsnNCEdCUFzJJ7B4wYc8FS4zdaMJNZRqz0fJgiE3EaQ1mzYUoyC9tu6KH3
+eu7dIVeitM4COI9c6IbSyy+uEu90SSZUXikBMjH98T5yWMKK8XRU2A4ic2/HyNLaquTky+RlWik
KsxPmCC+ocw+pDttoU0z3wiLNXEEsBhYkdQieDcUxkJ9dQHLEu2iIEKm7XV2mElDfMWJCTyzlJec
uAQHjIebGGHCbKVZfV/YqFhLr8fXvdOK4EWHmY5R8WOAzKlF+0XJOOBmLryYrjSnxlS/niZI8R4D
CvkFMZ8Vf4odg30A5S25t5QWnWmre+oEK35dnVO3eSJfiSrG39ArYaWfDTL2TB8yNgyZJkbLAwKm
vKagJXfB5Y5LpWnAnxsOqeFvdfoJHviZ5Z6kZCwuxBPYVUGRhw6MjY5rItApkShxiYK4C2+Xjvxd
j9Kin2V+c2IbkDW13RzZ2WauORAcC92lZMM2zksGdN/X8PVVSxKHx4PuFyO9WFkN/rCiY9ji/+WV
iJOR7+VHuMuut88fAye/Gv45PydVrvnKPzpnjO2w1I+E7puP9FGn+vjcYnlTOL3BcYrs6GY35mx2
eArvSJi1bGZcMt7Gn9GHAY4Z8b6j592C8QfmCpliPgGvRJ3SoiZpS2+E85qljhuL2TNBdwlkhBUR
D+bosLRplFhdYQnj0Yt8Tzku8fWVvOR7sYn90tuDqTIHLOgJBBhWcraY036a0pnlnsi26H+w6A4L
zu8tCBSYqq1Z+Xx+sZkeoFkxWsybgzeUQg5LaVwStLvlpH9alltz9cZ+oBp/2e53zu4JfRApoJoI
7vyeIWy2KR+al54q2il4i8LeMyxRsdExmuWBGkJpDiIeR7OghySDcUGCNd+6mdFTOEabhFrigejc
Rs2y+8jcC7m7sTR6+3ihWnkgksMzS3g7xTb9kfua2fk954KjvUC4ZJSKQ0XOQsTZj1f5SnIHlMzc
9M7JFkP5iSgfYoi2ZDZnGN1VtsLeHxf8QLvpp/yjcd9b2n3L13q9TIuLGy+RYxsgqJMFn4LyjVOE
5aaZEgnB5dCsN3kJIzQgGc8+QMOfD/5olUE80ed1cOBhcaDAVqZ/cYuwm+YW4nzhUCbXllT4NVp3
AeR3Dyoxk2IJq9OEOu2IORqNrRMk+9GHuTKc3TKyHrJnYVVyWaIKjU4ILk2t6IkptgyAcNiNF/aN
tMUrBGy78fmDaqrV+5I1muzv8QIyZI03iUmKbAyMt3TFZUMVnMkCkV1QUsSXhMfV4W1PFlZ4NGeR
f032AW1lThYm0/RTNnlX4n4tTPjvaG0Fdzc11/wVnnmKUw/ShQncMOfDscivLbtF8d+ywhLD7k1+
j8JI4CnE8JdHk1ZUeuX73fRon58Yq7Mt1sYYMTv5hJFF7v7+FCSVVTLwAcVGaupklW1QuyYRwCoL
+7dDmAKQgwSQyHrGo4bN3R/XeYA1GI+XMQD4VA6rN1rDlxcfbTYYZxR7h4/RMZDOzUH36Z7lVcTw
aH/kr93IjtbGeznBZc7UcAQiigQiXce4bmmy9xBbWxcFJ/jp7HBoIIDDFWmx4ne0FuQW+Ny0xcEy
Boti8LffTo6wX97aCRYePceLgx89n9d7R/ca+/KQgSHun2KaojSPvilxc4Z7oLoP5BAc4D1cF7wz
y/nGmz9IfiQHsuGoL+qLsO3XxSDYgkvHn+Kp9mQZpn2QnISgLnJxBs3e27+kG/aktky3+09hhjCf
yGLsvNPBehOfYgef86aFcggt2TLeR5ElLtFR36bG4B+jD+GFoq7MqfeUu8ZrWzHl0s+JbSsItpb+
DiaQsU+t9yLogs8d1jLI1RAu+IlDQk/gua6oh8dzhuQ9JDsLHduTaZsbxaa/LA0UCiXp65FG2KGy
Sb5ujstNugIfcCDBeKKMdYtTfSy57Qso9xTfs6FgOrT/qA5fmN+lzekZWU5jRQbWjRmW60oaCDvy
G2NtkgaZYrVzWoWKpezEAWXZQJyAd4qWXVO7rDxt0s6kWT4WJ8wm3AcRL0XMYZKI7uh3CdEMx2Ho
/mHJj4I9gJ1asLfss6eME+Qd7rTpB00pGXvGJM7FV2/hH3Rv8CgQE8w/c4K3F5k4bp4o0JDRUbXo
xTt9lvPSrtesotJzdDF51QLNEe+q2Jaf4V1SG5YgEVFD4hu8xsh4fNamL0zSmbIEoNgWroqQp9eN
9/55ciSaHCsA4BXgHTNq3YPXBIqVIlmtzZiJNVUWcI7t8wgpU++senuw6t1yb87aeCXfJfN82npU
tO38I1339wzgaZbksXydHUyiEefN9ExPxPhFBkcJFFexW1sfCv2trXkH1VYLuES0KoxJAMb9gqGD
BC9xcLENi+AL7zEQkpJ3o3b6sHqKA9KgR9FBk3Sp87n6Keocp00aAJ0cfh1gI7KsA12NtBlS0wDb
AtzAOrZkPjo4zaz0q4VG4eOFCrvxloG70/hqH+cpXiBH+GraLVC1D8ne3eHrlfNiUd/lc+2tc0Qv
edBH+AW4EBbDcw3rRQbdye1mQiIIE8JlMAUNXlYa0nQ2A5CwUWp24Mx7+uea/zeUA40jrJg+DZBF
an3GswMFtLPF7NZ75eX0UlrZk/ZojqtQ8CXXsHBH1cg1FvFKfGuc3mtMitYcnpRccaWbrrPrl9p6
KsIddVp1kvoYFImZlft6qFBRgEJDZWe2IwAgDgO4R62fBVXWjGKxDp4WvMAgHfgHE/BbD+hs3QdD
ct+J1nmbLbrF/q4ESSufZYCcGgjAN17ZhapV+sdVFxLeBaWNjCHMjHwFXPyaOfFYcIp7IXNfdthP
5WHhS7mAj9IKbrthT7zULxdXnPYLzVOnint8YQeg9Y1nObnJwwgBDgtZLvHx/KhSoxwwvOPzoLw7
Lt6HP6B7vemWjH2CA1HO6o+cCt15yyYBtkOsBi5YpJGeUrC63zUsLXiVZzJpd5yOk4U8QY90EdMw
b7UfF2aaFrb5AbPCLe9eUBjZRMPWNP1DeLIZarC7V4D4281xwx+iZRXykd1soa1Aup6jT4F2OsOt
1/U6pkyW4PFmzOyljn9xiXleR8/EE0FJUkIJrplWocSJODyjAgbXuApJE9Ad3yscDb9AsEp7fpmx
pSQ7excJDIgoaRsNOHMW6Wr4QKIlv/Ihz8FuPnJqRMI/hc/iSVnzncEpc7BQqxbYYhBefMh5kYMi
11SDBOJfFoDkj8qCUvRaMz11cngrFrjjyBHCdib23uW5nZuUeqqwWK75HzZkhBdXfGymYk2ckmF1
8aoJ1UCAurGGIOiZYUwRF7knR1tgjlPRA8IYc7pjXKCXe35vwq1kvxESKjNzdhwjLw63Cr+b45zb
D33n0iGL1QonF4dXsjmkNQ0Vx845k0canswC1L5J++5WsY5vqWzRFmv4xiftwvWyXJK7AkwwdMRj
i9pVwPSHe3LKSbwuJuhcBo3Nye8BXE4v0wEP6m3Vl5YwKEOV4vKe7B2o4U4DlEJgGSY1pdwJmpUb
crXeJYTfEMyDdZ39OEQ5Ghiv9iQ+VO2VPTAYC7yPoE5ibjwCR1U6Gz2J84jibPlYBMJ09DR6B1F5
13SPGQDegCF0sD8rHPgC/bziFSEp4Ul+lQNASkhOo0924keFL38dxDKseDnQfBbm0wiaGpw4ahG1
o0/VufDQB2eemFYiV1nk0xj8Wp21j2AuA8VBndVe66mrJsh9o8GaObIo9OJxL/ZLE64F+FV7O/br
NyHANTZAM4OrUl9zHw0Lu1rIOO8LITt4qpv7zGgVt6WtbY8+1sSSuDmwboZv7slh7nNXDdacN7Pd
qzAWfDrFlz2f1G2SefMkrM+e9Imnbd4vz7C18juNfIV4H8YVocIdmAr4v0R/YD95b73hKDn7+Yxe
57d6fqJDF+esz4q3y5jxImPRyd3Tcztr3qQaB871QImTe4H0bdB0tZgWSjYpW4NHg2Q02FvuV6+p
3205Hdiy9dpcxu7Olp4OJ/4IoP59fUX6I/fINHWdKRaKqslXLQOjUjUTtaY0FUFBnV4mKB4+xwT5
8mSonv1ws6Hd4aoOBomIbl5tGO0milfFZaESUmSS2ngrveUEX8iZA9h0T3BF1QeCCnWBlcoumyd7
/eHOfygi/Xbnq7pxOUwJ2Wv9UJOV3kwC85cCzsLBGj7L5jJv7kfvOg1LP63uHwp/v932qhTMOJru
IpqUzs537dtpMXpoCEw3+lv1CdDQPcafzaPwnL62eL4nijM/vPTwUt8t91VduFGOMRJDx3gLjqPj
rp4AryQieGLIGgkAq+MMgAGp/HTfP7QjQMVnmDq7Cqa+dHXf8xk5SVXa8dZ+OqUlgckjmyzofFKt
wtFR3EbQYSyNxWk8VpbmtBz9UG+V/vTiXx/gqu0mkvvU6A8Q6vK3XLHPFxvsYkA1LlbzRgQNfoWw
AxHD9+v9a9Tr9Xp/ve2VLcnqUTxoQw/C6F56lDfZpnoV5+a9CPd6tD2syayOkyOpMSI4852nzPJP
UnUAr4udLQuvA+D8YLLFw49t3n9cjn8XcKWrvpRqVBaymbD502m0Msa9rwTR884TH6qHcmyGv1bh
v5valv+871Uj3tUf/7cdd0NT2n+05f1/2GU3ONPbTXX/p46GXr2civc/PXtDY97wI/800Akj5V/D
KBxUtjVsBYF2Pss/HXSCrvyLXmV4nzTU/EcLnfSvQfVPNumeV5mCoPBj/9NCNxr9S8Tc6ITV6cCk
8838f2mh+91bC1xfR4X7P2Z9mFWbG3F8jF29JLU/mswWfuoPpx9oBb+zPv599SvbTHf17ijHh9it
BQMIF4pylh0We1N87CXj8cuC//dW/NqadusNrh2QLnSnnbJP3UI4j7OiWee9+socyYe/u/y1V0/R
rz0LMjX2XH+EuKvZYiIQXCQ/6mzeeoHBor/Qw/Y7ocyz7pC6ozZO976qXro+jE+mWLvMkG/r+d+9
yNV5nFzOrVqdlMyVO22OYum9lhDa6eXr95cflvvffvHfn/qK2NMfk4MsR/sYIeFPTfFa3fjB495Y
nsFyvi6PxNZt46MSIzOZUNNNMwgcncLUkgRBpb96dvGKddKkRX0WtTh1NeOwQ9SpE1zNPK//7uJX
fCAk4PP0IiCI22fNzNiT9x+PP0nE3rAv8eoQKpomOmRqlrqp0baTQyd+6Er/KO1Gnd2apul8/wa3
vsDw9182aAHVqeg6KAUXffS6j3dkwAKpPoouP7Dpbt3gyoTzk4IXzKvU7TnMXUkcvRFujMX69JPS
4C8Fqz/sTvHKirvyUipyL8bkSUPbUW83/H62T15FCxRjhyjT9lQG//mVDUXKAagc/vLCf9AIfMXL
qUuCjnfeyT7yi6rJgIo6T/q4BT2WwIUU/vvnF/QTuJInwHDBB1b69be9c6FlaXz3dx/lymu0R709
17WRuFkfjQ8KubXRp05atd7fXf/KXUSimAlpVMYuXDHPbKGXHKh+Gue/OxnEK3dxNOL8II/45ClP
rkZn39jRM3hRbeUiuN+/wZ890n+oB49aXe3q8yhzd/BF5YjsU5F+8Em3Ln3lMMrKUPZF0eDs8kq2
jFKkJARw8P1zm8Mn/M/NyqzD3+1NrqOOicOcmsn8CNca7pR9sJ5fETwN4qW82fnR+Dy+sBtXYejM
Nq+vB+of7XTv5MtiDCRnUTiyK990E7bpDv6RBvYhAnjA6Vq/1NbLESDq/Wzdw/CC+wARDUo2XA2L
us34brrOBijRoUgFMpTQ2fkJfXI8L5ynsxX8QGdV/uy5mBz0+zsyCoKTTcWry75J+S+nVi9ZC1r1
nIJiHZotFLthddHAseNvjtAjB/bFAMtSCQGzLGmxjuinzLxs8fn9ut96pCs3dzmICQMTtNTdNYlX
5ZfpSOyhTJVkUcapzX44a27d5crXJccma9SCaQ9JWS0uQnuHYAxdy6q5ioTO+OEm8mBGf9pCV/5O
3avZqTg2tMj6lHGtB7TMgbyGHgbKwoCU92A21iboIKF8v3i3LOLKHaFLWKVx0lIP71TasNXzncGo
hb+79pUrKkdx2h31S+ymh/5VELrpblT+NBr8z0cPsz1/34fHTGrLKqkpfuswMKJcFew6p5pRXOLz
D/Y8OIU/fAvjKoDJ1b5r4gYl1sQ4hUcIDsqyygRUJO/O/aQnUfyrVfo1o+vLKb3v67PeIDPFwI5g
t/s4QVv5/sKD2/nT81+5o6xtD1IkqRz/qUid6FjSWt3SL3ESIbrSg7wXZc35/lY3jMMY/v7LO9QH
49JGkQ4IFlcruZKfOulwnMeK2TntCa2Z7+9yY68aV4a+N7X6iG47XQvVBVg8PvltBMvu+4sPX/VP
q3Vl33rVV73GPDw3ko+MEdSTO4YReWWSLutjtWJwQ+o0ZcGIPUP4IbC/9TpXtr7TtN1JT1Enk0TY
y8rhSRWg1H3/Nrc+iPz7B9nlVZKw+okbSfFMEM3eFaNIss5CBtbbM2rl+9vcsELjysIzBCVQxiUa
UF/O2euI6oG6/LsrX9n33pBbUcmZmZAZzVLST9Bd+3heCnnj/tUN9CvrJtbWq4vCow/ad1ZSN0GZ
lJ9NrG6+v/6VjNj/JFZMdPv9E6C9fzkZ5jD1ARor5LXZwwoEEW/+ti2tT9F6+SGgvLGN9CszFxWj
KBup3Lt1r6fvl7jrgyaV/xsx+k3I6WuWfuvqV5ZdpGJ6OhsSLJesHAXp5Vi5++xs3n+/SDe26aBC
9NVv5IqhVcg5Zm50Sv2sUJ38JL5HRrLa7yrv+1vc2KL6lV1Le1Wo64b8No37VaPvvF6GHtuMXr6/
/K03uDLi06GOMv3UMa9i1DLRe10bDPWEP306/SBHd+sDXFlyxXC95tQrBNyalj0zkVeNmLowKn+w
s1vPf2XBeXtJhX1MOkIw7BxO5XPai0FVw1NHjOj7Jbr1BlemXBz1eH9sWKJGh/NaH5DTTQ7ZT+Ko
N66uXdlxVPQ5UxoLvi89Cj0sYfknxaYb5/+1qrJGT7VoXtTUjbNmq2iU+OKdbmfNSB13YpTenfR4
I6jiD7n0rfe4MuOi0o563bNKxcHX1fPifCp/2EE3PrE2/P2Xw1ne1Zc+14u9y+ALCF6qML0UNQ0v
9bFAUFl6/P4r37rLlSnX553ZVybfganDq2Oj2CNxeqgf4074+P4GNwz5VwvSl9fQ9aIt4xa8MEaU
x6C94wRXB6X1769+6/Gv7HhfnDuJ4SepK+/3hdMeRbooGgrgDDx8OO7bH7yFNFzuD1GGdmXN7c7c
SQcT3UM9q9caY18YoeHITLY7Suo6T5rV4SS9VofLMOO3WVwOsSfp+0mhpj8079/aZVfmfoqjQ1Ma
KiPVIBYUuYFy0vb7Bbx15Ssr30nnvopLLQ6r7DIzj/TM5fEP6oU3vvy14vKubNqL1nLpur9PoRYg
E6P/kM/eeOrR1SFtVGlWJsN6qBBvzOZF0Lzvl+PWM1+Zc9ybRn82RnGoCVCGDTP+KCpjdjr9JPJ/
6/pXRt3KanU5tXUSqjkCbnsJ/dkqFAmTvn/8G+YwGm77xdgSpUwZw1WigrcLyyINRpWwPu3o/ZEP
P/iLYSH+YAmj4Yt8uYOqKLEgiFUS6ifNIy/0zyUqMDqqe0XjyMfDw/cvcsOJj67sOi+EvSQduyQ0
M2QKulejfWrpYkriidKsJX3z/V3kW/voyq67lonyTSEmYV3A2UN1W+0WhjLrFB/1VksSphLUpQpG
GnT4pt47kvSgX5DoZ7bwRYIVdH7qkzDWGL7WW9JuZ52hT+4ZhqTJ4fdPKN1a7yvL73d7Y3QppYTO
PW2ce9VM3mg0DtF4lFk9MjUN7RFwTqD/+d/f8dYNrxxCIZ8uTA4QEtT86SG8VI4wUOUhpZeFe5AK
+/u73LCDX0MKvmwjUUIQXaviNIyhOdb753x3pEnph1eQhmf9wyb9NWDky9UvuS61dbpPQ+Nihi2N
c2ZJJxsq2L3pU/9zY0gnhfBwMH6CY269zrCYX27YJGIjnWtumMN73svwyepXPb//fq1upLjqlc9Q
CeRrXjsN+7oKdIl2JLqS0KehnWZ/kFzztNZ+mm14w39cT2SKD2bHeC9uVUnjowrtvRac+AxVUHC+
f5cbuwsd0t8WatTszaasuEEt0NRb3Ee0kp/qyD3Gy1Tb/t09rnxH3UlZJPZVGrZa5zdwdstm2dD6
ppQUGtBK/P4utz75les4Z6NRox3MNBwJChJkzDRWFV8+et9f/YZjUq/MPjcyUttET5mUMa6bZS+v
/+66V9ZdF8JO3l00nlr+TOrHpP3Bnm/466Fw/tUADLnZgyUZacjwjlnZzdX8vk2Z7Erjp667ReX+
1eMrV+f+oYhy6TLi8Ysd6DSaVvpPUwpufE7lyoLPoiifmpjPqWvrHKLtKNJofQq+f+xbF7+y4Fy+
REXSszoC3i45jLWaqljyw1a55e1+yY58cT4jdKrjkxGhwnGSN8WppEVZt5WEztpjygidGH6d4u4T
eEra30FgypUVG0bE7ClmQAY7YZpV3nn/Q8R467RTrk230alP7bhwPhU3CB8hLZjTEIusMIU9OHtO
PYcEjjbD99/lF0vnDwfFL9bRl6W7CFUkn5QT7cZ3KNo67YMUtK/IWvkmtUblV99/IEJTp4/cTn5w
T7dM5cq09WPd6k0lwMyVH3aHVQpzVBy8E+2z0d0lfv/+1W54cuXK0M+FrnVKGUdhnT9lp2kbzw90
+o+MH1buxuXlK3tvY6WrG7DJUBTo+p2bystoty3lvwvvr2emp8ySFEd7rl4qrzGNF+JPqMMNQ5Sv
rFwohCzu04QLlw+d9JyOhjm1f5evX7M9GVardZrIilfyQ2veNclayT19/0MgeGvBhzf6slOFqGjz
tGantuWD0L8nqW+gpFsjB/v9frlSJPm/uOevEPnLDbI6y6qz2kWhvtDGB7qgHLpm3R09pGd0Si1t
ono0cvg/mt5wTv7B9OQrU79IpibmR+4H+d1r7ugZp8RPe1AcMIzhofjB80q3vvjVMX2Qu+M5l45R
qO5dzde9ZEyHSDRQNWkwvxMRAvX20JqF5gfDuHnDK/P+L86ubLdxHVh+kQBRCym9yrZsxdlmSSYz
L8Jk5kSidonav/6WcoGLHB7TxM2TAT+Q4tLNZrO6KvNi1jU9xgV6AlAAAHUOFjSQewbtLVhTdgBh
H1xdX45iDiUjZ47Rx2IWmMObCQwqC5glNnfpb4VotQOGGxtDa3UvXhuu7tKSyVjHanWgt+ZiLq1j
E6He+AYczwEqlY8VyBU+tw3f0/IftmHPxrgVDH1gQPl9/MsGWhw15pDURpWMuHV8EGGCRfTT+/D9
KPrQIXAFlAgTHa4PPerfxTHe218nkKLVIB3V7XbFLnw3ug+dzK1vk5xjU7guVKy/N26Yg75KM2Wb
xVywpPed+KFxNx79xYjbBFdEsJCC4MjvQIuCAiEQh4KLHVUg/0+pmf9zEjL6uGvbfKjcOYkI2DL6
iABwm/6wUYVahsbe0CS7lPtMcg0QqEt4My3bgPjXEhQSDQgxwT2MPnQEWe9ffGnSJL/QQCHMqjyM
JAGoqABFnThuNJXFW/ZcolCvDBPwp15fINXiSx6hNvEgbW7DmYzbrgpJAT5H3UmpimDeg8IPi795
N16OGAeKJ6w3AxwGKA8+gFkEJbnen+reC7d6ixcz9EIgLQ5Mt0aK80iGCVZN0WX9thNcsEs+jCjb
2OMxIhI//TsU7J3XGwu1XhtX0fU5VHg6GTIIqTkDgq6wUtLD0SEJ6rXH6y2rcrumFBOwyrO8ufaN
E0h0fpeHNPyKOsA2Et/Az6Txaqqv3ybxwyLFLYHm5sCSyPaMnWHw0GVcExdIuPz/M0lTCgwSPoxm
S2I45QXMcn3UfDOgq4TKKie0/2nAgayZJsV5bW5j+zAGkzdV7eDaFZVvCyr/N3Ohf+sXkFKEqKXT
4f2VqyHZftWzhvPCSyLvDryeYXs0dgPKOcCFiIrZE9jnfmrGozjMTMkBmCkr1qrDeFZUUWI4xsEF
3TkYpcEHpHP72xa64GTkmhy/mIqmScwkqsu3kR/M/udKvjvG3ly+Xh+FwrXIsD5epU7PuzyNUnbq
qi8Fe6GfQgERoFf/vd5rC4CL6XYpmE5eBVJmps71XjQGNLzdiz5spBwQPm+00LCNctzhZAqdIW9f
9p/ZRsOSIWe9NVMxo+HOB78mgUsCf92OnP1D1+z8X6hhA50QKoGg3YRqW30IoRqQZN0ZaVLh9TUW
wU53i/eb5Rrbvri6GJBk2sVQe3xuITfcO28pyN09diIo7Lq+dS6fgGhdMujFMzuesR7Tte9BL14E
UJU5decKVPTfVrjwPDR+6u68qimSrLq3066ZlxFThNo0boV2phuGqmXJjFlbZtmYQVI29V8d9jT1
mkP7siPC9EindsyANKEWPhkoVlRZAZG8T0N/JxIIFfjH7c5ga5ZZNQQpii8GO7YKB8tc2a+V/d3g
f66vsKJdGQiXDHOKrQlXOtTkJAzvpQDI8nNNSzZsLmns8QzOcynAYGQNKCIdDM1Jo/psyYx7a0n7
kuGzyy4D58QYzLqg5WLMQnwZ7jbWdbUkyJRFGQigKLnLvPY0JmEb6yRzFAYrI92qcqgmbzsjqwUS
46inBl8E1Uy5akN623x98JtjyUYogfk4GduwiiywrKX7GGoE82EA+r0OUd3ND9eXVzVRkrm6ZUuM
OnOguTIbHXiLFmfepx6D0lTe0x99Hxu6hN/FU5j48nNi3lpmW9MC76FfQGx2MsDSWH53UfsO/Ybd
9cEoFkV+SvSTtR16u8RTovXMwKQ61ufW0X3/5mYunDmu5H56Tvy+ZWgcNEJgXts4/mLwtIDR45B+
0RUbblZ1qRPJFbnGODUjUNIRKjf29npfMKhoQkMJ4g9xszdSjctTGJ4r+SE7n72usmIe8fpNtFEc
aw5mxefLb3147x58C6BiSLuCWj5+81to3ySn2YzB+DHtZtv9nCOVn/1iThcHHNbgiC2Ku84F+4Sp
eylWzI0nrXPW9Vlfo6AlYgu0PVJIXO2v706lWUuLm1WiSvrVBuIAvAf3DNI58T6/BQNr/eIf07M+
glcsgyctb5tMAjGdj2OGg+PQ+NbRszfeuQYYEbwzs39oxqOwCBmgCQ0Oy7ZRb4K8HtlqeHApdL5v
NDsU8bunrbFXdbON8oM3zLjrJGlZInp5YQ9dVIVeBBGdGapVgAKH5PH6aBS+QwZpprMoK0qKFHRW
oRWfBD8AvXy96cuJQvIfOeK+dgS3xBZgPFSRCbK4I9jmcrDNhL+T3Te+SQouYBj+eb071Ui2/z/M
l+FMKSNcYCTGUIJduip2Yz7Vx/HL9fZV4aQM2DQ5XkRn1oJ94ksMIg2QxIEo7hXMVyACBMExmHLB
d/JJn86kAwqE36m1AKAYud7vDoRCsQOeh1yTa1BNlWTrqyhb1+UpjxIzaiYQLd+X9u/rs6RqWjJ2
AwUPgHMkOO7qx7y+dbyjkdxcb1rhoZhk3pQVTmM7AOZYMYUicPUdKYfwetMqHyWDNSnN+i5psFVR
EApuu3BLkkK16xeYTJH5S77p7suK6ZGhmxBCdeg0z5BGWKA3YETlfOZQTdeMQhHVUCmwtCFj2WXV
+yjy310EYM8m7RJv48AWhfJ4UDYgsgXs5XqHW7sXjm0ZwGl7BSpQUIsSrb0AMzjzn2gNBjyv9+7K
JjkZJTtd70g1bdv/H2y7Z6nlokIgjZaYDhHQLyK0odZ9bBx70hytqrnbdt2HLoaBA4MEpeeIF3Ew
rDeN84JkQzpoULSqEUj2bIxWWac14F6291DE3zvxmmeapq3NAC4tg2TO01oX1cDQdhaBnAQK7Kd4
T85gi0B1qHiBGB2y5KCAz3ag0fm6nHQ1YSqHSCVbFz0zgAuueVRP++Emubd2bshe8yO7S8Rpc4jV
Uftqopo/yfj52FC/TSoOA+03dZxNoZIfrJ8rWCw5GFm6vX2YTu2nYEKI2v1/7wZ3ezJvmh7d2beW
81g2D8l6V2oNVRGpyOhOZyjweo3TMYKCOzh87O/WDRhtt8rEFzBattB4s/5uRFFHC7RHpSZwUexw
V/IOxVglZcWAzDS2J6fpZEMGcX2Yqs/ZqLt1+8GAUi/l6WoAWGrbYLZ1Gv7gNPm5XYrX6z5Atd1k
6KfwmzgbScaj9q0CUixooo0UZnq0wOD2m6CIs9oRjTO4XCNDfEeaKz5mi2OYNWjAhOMRFi4GG/+u
Q2kZhxly0eBTW/usgDxt6tTfS5uL7lng4Z2ATNQrUDO989rKjY++34C1zGg8AOZoScQSlvXa84d1
WcjTNEzOaUq8wdZcbxQLLMPoALqd1mEAcXo+/WopxClaSJIAEzGAfev6GiisUEbPQWdjWYxkaSIX
sDlUJ7nEC2L29Xrjl2E+mHTJBSdWBZX71GwQloDd7d6CblkBxh2wZOJBSYwvU31vG7qy2ctvcOhN
8si844CfJSPeQVCYn/0ccOLj6RJEv6c8NHVhnMLQHdk1Ez65oA/JIqf9MyePy3zT1vfT+LNYoaQw
fi7ylaF0ceHPaU/QiSXAIJA/kP5p6b9rFmWbjguHiyM53pwvSeKAdytqmx1ggEjL8Bt/0zzFOzVU
Kk1oElzvSbG3ZICdqN2Gd4OxITO/GCA7gF1Zh+tNbxvowhhkUF1errzI0jiLqG0fl3bZ1fY/11tW
mJwMquOz2c4kgZ9olweKbF5THudq3TGhOdtVgel7ufsHrwrCqJg2yQQJRehOOIf5DHpqMGKaobXP
QWPna5z3ZVwa8WWIXW9UXcaNGhSDkBjoH+kNO1mHDnx8x3y33oCqD3ASsCz6ke4NXBE7ygi7TGTr
4pV2F9nLfYnyUtATBL0HxZYBAmAgx/zc+khGXrDay1lsQfHGBUNmC4HlcXhq2hhFurq05Tt079Lu
kmwcRY4rAS+EiEYPbC+PGfOsBPLABqdi35FiBkfp1PMYYirlgMqdXWVbIwRpY9NawPc3EVALgY/e
IOm3LF/dKuyIKKEnOy6Zm1ahM5YW56eS9ZNfn5uZVhTcX90MbKtnpuvIQ69oyRSDwHPKmBv5S1dO
7X7Myhn52RklPMUzQOIzcKTVCI3zOWi8DOUNEOHJ/SanhwpVfBx69qDiGMo7RNT2ESRRZt0+tq0f
N/EnV0IKFjmvs6nmCQQhhqe+PxUbMXx+O8+fuhya70HDBzuJu8qeWdLR0M4b5+ACxbOf1/FT92Xz
3Tg/NF47edOIRNDQctY7U9Q/CvzmfH65vkkvez7z/eH7Q/OGXQ1wURUNZ1TL7sYChKz+EHa+eL7e
viJyMt+PwA8diCIuuWMXYO3oJrCjZn6+Q9nHKx/6c2ZDsqHsvhBHADEN1LRvgWmVHL0EDKGG2E1p
q/kK1Silg4SVS9E3Pkbp1e1pXpNzaU8/aD9+ysebMlzDsJxSiB7NF6TBzV24bEeYJcLrU3jZz5sy
OmO1ErtOAIcP8UDRospioYe6z+mXKgdVgdUNveYQVC2VjNUgg7n4ftfSkCQxKFIL87ngcPtzvy85
JBGArqHgTTJI/AIVyBfPzSGj0UaLgJ5a4mtyOJddM7jg/h3JO9U8DbzGYEnuvDEfHKsx5K5bFAAR
a+dRtrs+p6puto3yYVfWZV05lDUUVWLz72oGb7xdVkswINg4pD2EovtJc7optp6M7MhT4necYlK9
sv9qdMNPq2+OGYSbNb5N1b50ynAjy9k0gZGemoQGWdVAdM+FRkG+arbf5QAGSP1/TxU1ktwZUAkI
p2DeDCNFvT7V8aypPl5yzLNXeWUp8PGJv94nNhQabNwPSzvRPOttV+b/Ho+mjOAYBnM0Pb+koT9A
IsoGMHCBbFZBIZwGFEPiHeO8OZK50az1xakCR5N0c8/zDBjlxnDDwU0eUdx9tj0dOPDiTKFp79+r
MPFiaEsDTbvmcJtT944tkHdvYs0iXwYoo33p0lnVvdsWJVbCOSYn4kYL5JccoGtTSNr4dC+iOgFR
P0BbiWauLt+B0KNk6aJqHeI16NGcUXcNZRSng+LIep6Gu2S6MXvw+6xnPv/tTFdjKlvL/9kN6HGb
2w9Gb7V+T4GxhZtGGJ74RdSIYZcOUHuqP7sDtp3xsQsfdHtOCmNJpvQldwowwhP27brPuriZ8fmS
pY/EJXVv4fOrzAblJPQ/K+OBTv6dh/wbJCCK40zq82QUj9f7U+1myfAJyUZm1hnGUqZ3+Zqdmoxr
bo2qpiW771qXm36NocR0+Tku9bF11ufrX30Zsodpks76FG/rvMZrZciseh8Xc1QL97yU4rE32f1S
QdGFg8qc0b3B0m8ls+4S39YUKSiMVMaEMLs34mYc3TAxHsf6peqgDZd8ik7I9GVKpHSsWVz3aJwu
uKnMKE/oHhwXmgKGbuYUqyKLvZLOTOui7yB2gqwE3RWhP/2l0B4HBhF0D8EwQjpx72jiWoUxynCR
OOVTVrg5C00yrkHHBP064Q04qMx5PNaJU2hOeoXVyKgRr6j83CUgX+yggdqm8VfbjaEnytldUwPE
2bo3E47oABcEX+NmVNO4/f/BB9jeUIJcCom7Iv/lrcfM08E3LwYt2AGSA7CslBmswfqg6DZIuuLY
QmyGunxHbSgAUI1tqjaxZPbxkOR9hdecsLCFfaB1A6EMNvb7ODXN6LqNqrqQzN/1QafegyIG6p/P
trEXxi83P15vejsPL/h4+R3eNMDFaLgjrL8g7q1V2JBZnbtn11qa0C+ANquZ8ILcagzN/lLsY/lF
vkTOtXPEhPDIi0/zMv0hk0VDXkDcwsz7+HB9WIoZk3mTnGGa+ylfaTi1MZR63QUqi8nAz9Zk6OBV
ipmTX+MZB7mUm9mIvJuifxmTpDiVQ4aaB7zR76lbQ/lBrCiTzgdPc29WTd32/wdDiRPeok6JIDqb
IH/FQJ0YRx1kzqfXz03aNpkf2q+GODfiBavh5E5zrl02HYjrQYWnm3Uls6ohSLbeNA5eNtKWhai0
j/L8rbAdlFyDiK2nnWaWVEsvWT0r2nVyY3SB0muIONITcM+7NftUcT3oOSVz9/I0z0WN5hG53nDD
j5hR/Fqw0z63BpKpE3ttm3ZB88Qbbt0le0ghe87rcv+55qXDvlnX0WuowCmSR1X7be7DsdLcHRRu
XH6Wt0Z3WHvgAsO8Pprec5e8Xf/ky2lVkIVKoXxn09TIHTS8fuPPG5Qjjhx+bA7rLjtZ5/ZVB19X
diTF9Lmwe5PgITxEsT4e5PkvCGpCTBx4xh7qZ4EwA6pxT6q5kix5zOp6csGnFHqxCVWYtX5h1aLx
6KqAjkpmvAHDJjtB4zMqsCrghKGD5j+xYwWUcA6dguvLorBkmUnJpm5j9zEmq4BsCmjRgjYGY8/D
6uvqCVVzJNmxnaXNWswYRpov34amL4OB6HjdlUstWTGb67p1tj2Fy1L6/R2x9Th/zXHZvXdRppbd
6TaVahSSPU8OZ9wDe3xojjNYjcy9z9uX6yugcHRUsuXK9au+yTCG1hmi2OlC3rk/i+yT8bP8rE7t
xZlmgubBwhmACTJYs/6wLg0EZnXveopYU35a99zabpG9wk6FFtsIDQKvLYMZwrZzcisqfoyhJpjq
HvJVnUnW3RQtqpMMdDaVQ+il3QGMUGfR+sFkr2FtQiJzSkOzppoHXpUZym/shd2UVUcGCtUgekzO
5MQOOQSpkh1Uv6DwfX0PqDay/NBerFllLBXCKQEGc7JxJu+Tp03V2QkdiCetmrutKt8hQ6PLInct
RDzI2Q/Lr+G3DTGzyg8QYoJYukeVNGIFwxn3do8XqUk8NpO4rRoRWTmL0vWftpg1bkdhTzJ+mtj2
0o4NxmujktCpnqxGE2OrtofkEZyJtIXpYbn8Zv4WF13I1mHHuoXu3SFGYfGSAbnieVAiyMbus6sn
eYekq+uGrRhNCz4MlH2CuXsX7/9MW11xv9NX/KpmTXYVTjLGfY0of5mLxySrwzXWsYkozgEZT91P
lT04GR5zOq//NZXruRj819Emm9jr8EezyxXfL2OprSxL57pEljvlkJKrcUkBL8eP1WtvazMGCGeG
vqDweZCX5T0e0E7wW4fa7HZeOf3KF12Ecxn0APyf5EIG1IF4MwXVWJYOI8AUBGp4LM9DwqGxaNSz
CMjYmbvMN/Kj4XfLgZqUa8Ja1RRIIUPiiM5PMmyVvISMZJG59X6oSKxpfRvBhWugDBaphCOMusLI
ljo59BMUiFFJm9NnUj2DqTW4voyKG5OMGSnXLmOswi7saPcPAUOiPeUHm1VnWiJLPhRkN4zTP9f7
Uk2XFD2QLEMV6gp/xde6OqFGFwX0/rxqDFe16SVn0bJeDMmK55CqmsC1CbnpYYzEVO5LFPFcH4Bq
siTX4HMbXCwT3sisfIwY8uITHX6zpHwCD/oJN5yHrtRFQ6rRSN4BjzstjBZZ/3o2IWCcHVYhHnI2
fKlmogl4FV3IgJHRdnOwhWM0/ix+kHy4rZsstIr5TC326/qEKcIhGTjiV2XhAsADHkDLeGj5EJU9
ZBVH++v15hXrIaNHVjexVieusaEc2h5q0XSn2PdvWVdQwJA7yGN0vQiqVPSaKVN5GxlOwkhKExcs
LsjDwMeNsRMuOdB6Qz8cFsuOEuYeTSs7lW72ONrV8/VhqgIKGVyyLq6oU7FtbfPNcccAAWDTRm4c
9f6PhB9dSC4WzR9/CpFXc6GLfr1b1f7YzPhD6mH2bMcVFmYXuKL7JotvG1KB860+knzUafVdxt6a
vsznVKymAD4KT4vG6h2WermbjDjIq+x3PBZ3RZefUtSTica8mYX53WP+PrG727mLf/Ghu3V9ePc0
AWZhvR9QsdeBTMcahY4nWDnvkktZODVzsSKPAKRpv/dusgnK82nY7of2y3zooRSrA29drvXAPEiu
ZYJ2CfWHBa7ljh5//UJV8glCdV9oYO6tAAXnOiCwwgf/h/WpSg1QEKEfN1v2ub3+KkHGrjlLFNYu
Uz653oT6qhbTFQtrH7sEhbyz92Ta2bfrG1JlfTLrkwDnpzPHSIaB6bb4Nq7Wq8dr81DEdf5FeLW7
S63qV+KseDo2bHJ0mqLWDE11c5B5oVILWH1cjRAVGlZ5BFrwAKAPVFcFdHKmc72AgNmd6Iso2Gs8
I+bmCDnWRON2FJGATBzVuUZauCY6d0ZunIeyX24MlxWhYVbO3idDhcuaqDWQOYVTtbbV/WD2XbKW
BSlNvDBmbRKshCzHek7S3WRBP8QkCTu5vJ5vvFkLJVWE+TKxFE3qETBb7BubxV7AFog/kRWakWJs
ggVdBz3PD71HblxHJwqhMm2ZXIrx2i1jhlEaZ3rcyjLFsT/ZX9bdsu92htbcVCsneRC3q4bF5kgP
j3iaaWMzFA5kQIvaPnYxyt+YobkpqfqR3MfY4OYHXl/0YyRng5B9Sr7FdfOttOlu8sLr9qfwHe8+
/MPOmKzcHs0RsWLN4xPt4l1q6LTwVKYtM0cVfeqVIkPbVZsWOxTbv+Cl+OwP/m7CiZ7H7Pc8i5vU
5iwwqC7CVmw8mUrKKCpL+BSdDqY4L8vw7HfOV6em32cmvrQrKIso1LbT5cf1+VNYlkwkhZPEz2OO
gH4k1j8C9M5JyQ5eGt9wvCG5vAqbUWgSv5fxqKYv80nVtFvbvMDtLK9XyPOttxbHiyubQqMDNrXI
zkCxBXzxQzZ6B2ch+2oFksR3buy82NXEhCCu/320dST4qvPt/f8PeydhcdPEHa6kY5icqn1L95uw
1BiIdj/D5vqdw26KI/l7faYV5iCjGXuHVDHvMfpucqOuwP2UpO5dW8VTsNhFOPlM81qu2kHSlYam
9mT1BsKXOiXm2RiRK0sN7+eaujvXGW8a5Cvy2rzDU5quhEBhhO8H1IeJ9HEYsGnbRBCovAXVFlSp
V40TUQR8MsxxzTIOIQHEBuboHtr6rQfjRIbAuvc0u1IRILwb/4dvd0dvzUYf9+W15D/mxjxazuLi
Hbv5XPsyhtEv5jIbOrTfuyhddvPnvuInZy1fr+8qxWLLIMZUrKNJZ5xTQ5euu9hDHt9Jn0F08dbZ
UDLvq/3I7X5XM1OTAVDMlwxmHEoQwmUFLoF5yZ7IbEU9q58no9WstyqokYGK9UgqShPgWl2HdftG
lHPg+eMpL+xvqTAigXqSoJ/Kneim/WL5gdFTO2hTHR+Pwh/KxFQ2MxGl4RPCJUG9IAcyj2SPVZXe
zN3y4q9A0dmdTqBBNZWbOX3YejNAcuCNwlBtkDGEOc0noI0y8G21pP1kjChrWs4cHJwgwMMZRvYN
Cj3qI4vPW61BdRinQ6Knptu8y4XMkAxnNEXsGIuBicuQsQnynIfxSt5o7DwgFfZtAWdt0Pbsca7K
R2BHoqVnD6hc+zo1ugSjyhKkcIMsa01WjgtpCbD0oU9mJ6i79btPMuBpbQOUzsmuyuevcWxXms2q
cOkyDNIxvYWUNibXW8f4e525ryO4rQ4CUkP7zhLrbuWLVkt9G8d/J9iTQZBOB/VTd8D5gUfkO1z5
71jCblKRnGk3h1TUESnpMedg10ggAtD3mtD7sm/3ZICkPxX2nGeYVjqKA9SH7lOv+3ndd13e/56M
jUyNJsvqEdMX+8abyKu9g1ICb7WfrjevcCWejISM44X69ZaKaabydexdJ8oqLzQ8L0xIf7Rj+pQQ
6MDPomhwFpt14IjkXiS63aFAYnoyLrKaCmfJN3R8XVn2g5+48RnPB8mhNZCmo4z2J3cgzt6Mp2QP
ZrcGAgzkR22T5M/1CVAtneRfMhuVar4FV93Q8YD38uemrTUxhnJsUpDR2lXBkNrAtrAAmSttdpqM
5Q7JwDtj8R9Q0fllQdYOSkDfzc6K4IX218d02eSgev5vn+kAk0CqBmOCcsEpQyZ97m7T+cn228As
NYNT9SF5ksXh/bCQDJaG8tS9l65r2NLG2dPC4DtcsZ0T4puv18ejuPR5MqxytIaig6Q3Fqlyv4MY
8yYxSbjExX4AATbh8577KFmfln29sjDp2ZGL7OBD1up6/woblKGVY7qWveixjkm3vNoOErnUML2n
CeycmhFe7AFVaFLWuLQHRtpBoMTfu4tvSP84aDOfFxeK+HJyh/aTWZJiHUBGQpfDJoFbPJRH55He
llH1tT94gbWnr8Dzna5P1uUbAzrcooYPJ/aQuZVI43mIHNzPnR2YprPAepweC6iabDzJ/KE3Ah0D
q2p02/8fOvNWyxkXaxmi2W7vs8E/L8YQul62zyFGBb15TUB32U1iUFvo/aGfquvjHK+2QyQ2wjjA
ZvZ4UQ+nP/9LSqObu4vHM3rZtseHXsyFJp09kQEw4eUJ7zeHlMW7gcIPtyxqLPs2H5wjc3XM44pd
J+dv1nWpO5cnI4QufvVFu1tYHnSD2F3fCKrWJe9Hh76s/AZvOYYFzEyc7Of2nla60hPVVEk+bjWd
AazV7hiZU/yVV3bkex3YHywz4jmSzYb1ZvfW3qWVxt9dvGNhaWR/lycN1MHQn8tOeVcCxs8CmvwU
n2VekJM0VhyPJV/tMYLBJoE7r2BYaupf7Wy+ljXX+BnFKORsDSkHUuMMHqNxqvelfxt36X5t7mf+
fH3NLx95xJczMwnUMLy0SKYoyYvfc59+Lfym39tx95Zw9iOLwcq+JM+ZvfyGynEHqQxTc45fTpyg
Z8kTLPVcGb3ljxFovMR9dwuWojubBeLPeJh/D6AHeceKQOxhCYgmNlPN5vb/B3NtLVo4RWOM0Tza
abA6oDxw3H/6mGaB2xVa/n6FIckpmIWmqVNNGBnEblFqXUVA752KPuiTwPs77ppn3Cdu8JTka27j
yqmUYqKuKWZD0BSL+FYAqvSAIN3aIe1zrM4l2fdQfgEVl72zguqYaszrYhiG1ZOchahq0gof+2au
fhLxj6sjhlTNneQmxnwWCFMwlGwe7ot5vm3c+q6edfak+mzJKwiDiXqd6Rj5DYRx47++o8Pbq1qW
IgKz8dPehU+I2unJ7X/zRneSKWZEzrU0bTJkaYFN2xU7epz3zo4EyaF5jc19DVROWO+NKH9FBv9z
HkFOvoh08LO1qKaouCXhJi2wPLDjRsyT7HXoxov5COLL6ZYkr5qUt+jCFBZyoFXAQZWDVBWqRvxg
hSMQnwFMoSPJ4Duzy/DqWWAspX8PxMzJj3UPGwpfIudUijVJ/bHKYQACPjKzIADi77ouD3Ldyit2
lFwM6nSo4zM4Pt7zihfhZ48l170Gq/aUZL0lPF5KumyK0lLs3XTE0z17Szwd7lPVvGTEtMxBf5Lh
y5NW3Avrph385yZ/vb5BVY1LJuysaZ5WDiY+9R2omLJgrc6ZrjpfFQzL2Y+MUaOdphmt4zUJPP5z
7OGZPOfrj9Jyqu82azLz1PTOznYXaI5a5o4bQ3LTLVn7ZSjYcs8dsAkFriUC1/B0wPjLW+E/aZJq
hSh1kdYwmPEp9ukuS/nu+mxevqqR/6RCRpNnU0tK7LKnfk9vhnftBTMqbyG7sde/z11etf+kRVC4
QVIBhhnkOs8JXlU7azd8DpGEMUhmTpa58oq6gZm3btDRCdwyyYlWcFoZ2V+fJ9X3b/9/CB0M2xMV
silTxLmZ3nR5n/9Ajd0UrLVThZ/rYlv8D12souATgRZzNINpmSYsSLLfNNOc16rvlyw+rylA6zFr
T3ZRxoHtGuVW0liFkzmnmu9XxJL/SWM0TmYYfQ4vm0XZXxt8o/7B+da/baoEsZZt9PI9wpPJwKcJ
lcee47anjdSUfKNH87A82fv2yA7F8/a+5aUBOy636HOnpZNS2Z98uHOTLbZjtKfV+RN7STDV0fU1
V4xGzlRUS+F0VYeGuyrbu6jz7/IRJM/TAZW6iydCVt9CIVOzhxWXYk+uCl3WhZnthAXqi/dLcf1k
7AB64+/xId7udMDsy5d8T64NLX0Ut8IEu5NjzA8AEOMxMHVvYwNY+qkG557GdylWRa4KNUhDrGnb
bwyiJ634XpLf11dF9f2Ssdf93LkVQcM1+en4u3r4yYgTjPnRRO309S6UayFZO6UTh0B8L04d1O7W
90daL8pvN229JNRpbqm2l2T1c2ty05jQiXXsIauTHzctEuukY8NWDkI66NuxJU0Zo/3pht4AmBuW
x+QWLwQHK0gPOolDhevypAPfr9spXcBIdHLi4ph606nKvPvZqTWLrWpesm1m8NIxu0acBAB/PYpj
gQDa9Y7OFi7HiQDO/durL0O+gTmEOHG3OkGE2w5iQ/yYh+UmFsuksQTFGOSKz3UkPkqkMQYvtW6y
lD4ajvvgzp/LO3lytaeZl8JMgdA7jUuYzlkA1GXQea3m4xVmzKTT21lsL50omDhjF1yA69h8H5dS
418VlswkS/YdkD0Oy+aJ4h8xYXgMeR1XPCm3BBU9qcaWVQOQTLmwfQN6SCkwsdDSMK3u0eh1NA6q
piUDFkMtkg66MiereW7qLpjmv9f9j2rHSJYL0vqa8snCxNDzav9Oh6/dJw2KSfbaOgudOSXdqbWh
+pL+yerHJf35uc+WjLXK82a0Gdrma3UaLXeft8YDd3SpG8V0y2WciWU4eReb3QmpyNL/hw6f3CJy
GWdmVUD1NZhuc+RIEL9Wn0IuEHAaSe7F7fiAi293cpOvM3hmkz+VjuJBsUVk0uTCtHnekbU7dfaf
tg2N+WurY9BUOEW5SnPN8rhIfCzj4Ny0XR+U3i1i+B2btDDSyykGT67QTEVhAY1uCsSi8RHk93FE
+Xlyd8jBbTCoTTTG5cfRCNKj8bfUlL2pZkyyVpIl/gJ2Zniyrgh4lZ9KlPWlwFpf3/yq3SnZbBZn
zICrF6eyB88elHx2c45qqeuNq5ZEsloKHMqYMzTeuN7BLtYjsW5K96abNZ5YNTeS5c4mc2nvUYQK
TnIzpuV971f7Ivlc4S/x5IrNfJ5my+u29qEx/2eTwOtPtN2bj/0BFXp3nq5sTTFPctlm39P/4exK
luPWgeQXMYI7yCv3bu3WYskXhq1ng/sObl8/Sc8c9PCExoRuCh2ABlFVAKqyMqvOba0xUcipzKAo
St/0Xg0nZKy/tBE8+7FDrC1PuwELScNteyoWSBFkcdrI+k5Flza+N9MoZjM18wqXBei6HSypFNdC
DZJcBzGxDP4u8D++NXMt1nqp9npMKC5tOn1o2U2b175iM3/t86BC49jlzyWwK743c5ymDdgcTMTW
5409actzzn5fHlq01Zw7l0jgGJpejIntPLpjsNf/7E2YWxJvFv1wzpvdrSqMYtzGRO1xo3Je6u27
YXy//MtFY/POXDR1V3Y7jNT85iC+jSeb3V8e+vNGEjga58jOvuupU2Hs/E/H/Px2DxSowh4yl2lC
Hiov7TwTJP79ybweYkg6SWKrIPjxrZZDXSuWsmBak+Vht+HBQark8pIEXIagxf73Iar3Yw5FNIw9
ASkM5dk6rGP1vguhltGiGRViy75sGYJajcO3Udaj3qhajrnYucgBuPdMvwnWKyirXtFrpMDdBwg5
BDkegTI6dVFe5j9029BlY32z4tyAjDpq4VnUJdaPo6+mi2XPHNH2HJb4IXnVTvVYkw7nrQ2ooUdV
JRlV7WvWzLdO2qrupKXmYnvGzd+QTei3JqTp0+Xd1w+H+w8GTXNMzs2bBaSj7U6nZIFWSrsGJEfz
EaSbYc/amV2TePWNGze2/CFOQ/0GeMYbmZSnwE951u1SqUaWFt2EQ/e6BYmdpcZWJaObEW0JFwTy
XqmcosXgWvpcb9TXVde//MlERwjPtW0MzFU6aGsnStKcIE5+hgRWfFSJkFWUqoUJfj/fNlmoma0X
Zjklea1ek8IKhjmVxF7R0JzDj62T1gPBk1Mvhh/KpL7Wwx5c/jaCLeVbJVnZV8DgM5Zs84BOc7wj
rG99LjnsBCcS3xVZKetuoA2JJW3enca98hSDxJmyhc1UPV3+/YKDm2+BXApL2SulmRNwSHmg0A92
cA2U3RI4euaZBPlVqRmJjhKeWltbXZY2tJ+Ttq5uhw4tSXQJOmhkZ3oRLnSLWO4EE6mC4QDaErAy
natRDXZbDfJZuWuWybMmJXBA7n/AHRVL5jqCtMF/miU1p5wMMsyJuzff5i4LWuDcu+LetN612vmi
pXAXANLRYxqsvhpf9+ZHg/RTvkpOadEucr6fMYOV1oCxt2W/mRrntFfsezH9oxe1vxk32dhIbquf
c2NoDo+EazSoS+TqiFW03hot4Tr9HxEo+GVtj84evcelKUpD+uuygQokLxweIIdW8JJmaTkjc7qE
Q+6poXrT/wCkfk66hJ7WPxq4kfpH0LTT0v9a36gGIWrugLNoxfK6nxL6op/T8xhvING3PKpF5XV/
aiN2Vb1uWZT+/OIquYe9sc6QKdEx3xhC8DTZfmpeEUxX6hsY11HiOGQNt2RVPOWteB6UL+4mD5tL
oY2uknmYkjlqX8B0kpS2X/sNLl2eesKc/hSXj8YU5JLNFAQ0HkCnp63qmADrJVp+zbprVijebgWQ
aJcsSBDoecRcCZZ4RvV5StTqPh3u1oJ8cWDu0uA2GzQ5xgJZ44ZClPbZ6iQh/sgLf3Ib+XtL+XCR
UousXswaqVwkMNzAIfnjtqsx6btvyGXW/gIObau5Qr0zvGxooh3gIsUEVN6umXhujlnZh+VoGl7Z
9oAKQWGkdEbJ7V00C/do6ExVq9fjCte1QF45NHtws6wCOZd+KnvZ0SsIejxYbisc0GUfF7mcjPfo
3XhdzKe6rpN0qcKW1S+NTL9GcMbzoDkF77auNNM92RH01MkN9/bKMkbJuSAqyfPIuHIoUZLIejVZ
36unlnpGcsgdozZEAjTa4RIqy1cJ0A4O37y40RFKQRW6Vcw4jXNIPIXZI/iuAhBSvZA/2wnt8N9W
WbOH4FDlYXHVPjkqtJHUpBiW09DgdtHlkaYpXjO9zfUXU7h8R+KiF/a+g88osee7qfmnLWQUWgIT
5hFvrZIv20JRqp0rpw+U3KIeWaaXXe+fmtyWZMlEJqz/+5TJqq0Bg1Q1JN2qvpC8TrJBgcqpvuF0
c9onSvMfbrk8fMn1/74XP4QaZcjRcuuiuGCo34iuhfPQBcbwXFfpV9psNIdvQ1xcBPd2K4ZkXbXT
aFePJVNkQADBdvCwuCatNmTr6yEB46KWu97cg4mvi7Rqk7ihwMl5HFzhpIMFgNeQ1O4SptDPAWvu
BP22+uny1xccTTwIrmgyYyNti6pRq2heowyvay8jcBD99uOjfdjZXmd649gDmknaOhl3gGkdNVrk
GMHDHD85pHjwm52pqeM2I6pHcXtbh2WYBWheBFfkfFtHROILooseD4CD9IYzNRtmKU406R7BV9K8
Wdd97Iarr/n67LVBc2b30w/9exFf3pTP2+M1h28tNLTVmsgCfhszrm9ZDJWkc38qUM1myRdn4Fzc
yOpqyS2UghrXnr7Pa8nwV1l6Cu57Hmhn03jscJ3VlGUG9nlZr0gmDcEip+EO+w14E6ZomHs3lZsU
nJ+w5863d4aiVC4TsRLlm3gMneUoqaUY1pAs9njrNm1YaEMGBlHtYUZfujtOwTAUbxO1AtQbHD9b
mkyWmPh8gYTvJzTMVOl14GgS4KBBbBkUgf58HJ7qHYS6PNZAYbLwoEQkm+9zRyN8I2E9m6DsH7I0
1u6Amm+9Eamj/Dm9NgNwRmo+9aszDYjsBBUkKgnfXGhnnTnsaNaJ1bP7ar9UURZAqRhaJLaXetlV
84DTVMZxKriGEB5Vt5CUQh8ApM5depfjcTMiE6rEGo1sZ/Da9IdmvG7AvVIoSddV4o4SKitBhpTw
HYYmTdPC3TCvtvW+tiLrgMxDlTae0S2+naKAV9+W6XcCnXr6zZzjbj1P+h8VPJPO4yLVGRPt7BG2
P4RQe6ozezTzNLa8GXLyo78jI+JlbdIkzp0R1o9kjbUO5cPLYeFvX8p/QyrhBRssczdor2E+l85v
hgPaG7S+a1v2z2LnIRQAPVAlxuPW595SbPGq6r6C/t88d1973NjHLCDdFjfzHrJauZ5YFY4DCypg
WSQPHtH34MIWcVzcdCwV10Q0Spg2mukeRika6vNrD+FBfX07uuW6DeAPhwZ6Pw5+tr8jfekP+luD
yjP9ffkj/61RfPaRuWfI2A7ItnZaGq/Wi2LEyv4OBsO4HTTIh4CX1L5W6M98Ox9vupZCYBfelFag
v2z9aUa3/F75zgaSVlP3a+Oqd0rfVv+AnRGQHhI4xn1ToWu/6GK0AYT9Eu2l6ZMOjDTtyezep30M
jDlmhRE4+ynVn2flR1dWEBN41panZr/f19GfKupv2a8yNcK+KTzoU+OXyUqXgi3kwYa4gOlz2dvY
QueV1d+y5Zk5sjyQaOxjZz+4y7ba1O4VKImynjjP6axYvgEikh/OsMlILf6mlD7ZPR5WONVE69C8
gTnA373dF32wTbe9Ezgj9Q4JD2qGVYU9SbfbvnO9ioFHHL1F8/cWrST7XWm6Xq2uHkvfZnKaqrCy
fxn0Krd/lO6ttZwmQG4xWu++XbY2QXqT8PhEsu/dWBUE37vWoJQW4moVd/ujMQAppz8Yxg9Xy2/K
/sm1GJQG7hjsqelvs/7HqDwN6ePsKsFW/2nSl8u/R+BkvLhFuxfmRHSqQFAKnRbpCsqnZJ6rpN/+
qM1Lr8iS1CJT4CLnYKRVR51Kic2++60UlnbOwXECNKsSXV6I4JDnpS0KCA/kSt8rsev0uj/vzp+R
QAu7NtEPkC6S1hHRJFy829FiwDqjVeLFudXVH1TFe5V9W3RJfk/0kbibWKm3+gz2ZyXeSt0zsruu
elxlGy26JvC6FqVpT+WWLlBlfjDPedLHFQBHHmLJUaIZfPpo3UuvlJ+/6gmPb6RMs6E4sCsxa+zA
sPSwn/RvfeUmBQGWEk0svy9vumhRPMaxtsrMVqpZ+Xsg50n7kD1CgloZfOLPIchxz7OSyBoFRXcQ
HvHY9GWvUmVUYufGvZuvy+SoCKLy2F0t0SFpWr93ICVMfRlQVzjhYYYf4mefraXaVrhfTYHqlzvE
0YsI1E2bp1t+en0IpOsBFNFZ1P9yJQ9QgQny2MiizF3FbDFlmZ+z5QdgP8sk2SyB8xAuBEA7uqTo
kMdeNV1s1nYy7EZC99YvFBk9kyCaES4BO+XLaLPBVGJw2XlOdq9Cn6n8ldHRsw3ID0ryloLyBuEV
L0bSLs00YpqGhg3AAH/2IPPbuLtC6zWr/OqnApfq/EO0/ot2zkWGrJ67PTsWpt0Z7+ngaXjEQMz7
YYWQ+AuwAdGSyJrxRRbAXYdm1phZ5aqw8vWpUA0vW0/oD5As5PNENuGxlGDKq1zCDr6mkSWjkT7h
lbkBWTb/dEvc25e19Vy06kCsJrz85QRGx2Mse12FVm4He7ars7686+rdPk9nLZ8kV/TDeD+5fvBQ
y7lqlHJQMT568L3CcLxdBtcR1NMJD7VUTUttWIZvNUdHz2URochjertvhF1M/pGKxR/7+tkKDjv4
EGTIUJo9lKvhlj16o+Y3t8dN6G3UIorslqI9TC3zsuKLrsNDMMeaUZAwYrb0Zr924j2gV+TqoHjP
/S3Sa1+9VpFXkRXoRLvDxQM69WQv9hQBdHrtqgdVpisuGpe7Bwz93q418hkxhOp9Vf/OrK9hgonN
OfpWLJNCADKLba2OXOo814rLJK810a/mPBsFWTz/WnyNkX2rZlyPDVl+XRAzeJxlzhxjUPeBJgcK
22F93JRT0JX115yYh1dSA+QnxTbRhDKjCKDlsnk5pCQeZqrWcdWOst4hQaKP8DBL4o54a+6MJtum
gEquTYt78M71QeWyMhgIlDeGmZpnlZI8akBVeW8ASiPrvxVsDw/BpGxoVwXQfmTe8xhA5fPmdJJX
h2hozsc1Nc/2fFhpAv5ej7klVqA/XA6woq0/pvwQPrSuVVlrw6h0unnV9q3QXlNFBnsVDc757wZp
iwkoMppMef6SmlY8zdU3LW8l13lRNsvi/LhGB/1kbRVFMlm505Gytu+7Ky0uT+xUnbPnUdKuL7gO
W5xTq6QaqrFvaKIMp3J5N9XTpFO08f3WBlPi26Ivxfl24/TuZqTocNVXy7fXV6SNgq2UIKNERxGP
s8yqvUP33kyRAKfJcpNFtW/8WCLk24Mu7mW3HMFn4hGXJlX2odN3mvQj8/YhO3cq8Dtu7xvrTS97
YwnXcsz+wWCnQQXw0bLxpR4OjUotmX65/vZ6IDq3BCQ3l91C4HE8vDIjOeshdw/Lam4UPOU10geX
RxbcaHhhirbOSjSJaTRxDfesrwEoxGMdsP9xe788geCOxiMrrY0oIzMdBItSP+kVUslNeYs6bYly
GjlpoHD18qG4VyoZ07voW3Ferq67STooiSS7gdwGEsf55l9eiqCWTXgspUMHLW36DUO/K68l4OBe
65Nv7u5VXo22SieBtGZKPBkNgehlYHKevix2iYZWnFTrnYLCzV1Vgzxr9I9qAxJNy3v1Z0YHfRZK
my1F347ze3Ot6GSqmDA7lT+tCIToQRdacX0y/sIumSexOoFv8rjLqS7rRduV4wjWfY09tpAJg5So
pzcPtSlJ8ovm4NKFeWaCRLKCz6jZ4O3LbVnRoMm/m4bpL3SROKZoEs7985mRvuzaLOmX2mvN89S3
EN18TlXUS9AHdNnuPo/GBo8ezpGMasiguhEoiXtvaLJXJ1fjaVQldv35IgzerPNJNRdjBX90Ohq4
JbKgTUF5rI5hl213iyz/8LltGbwx66CAsozddCNz2r4rqn2T7rJeL9ECOLOdoWIH/m/LjSiklU07
fXIG90Tb9nrr6T2BLEV4eSMES+DNtstLyCeDRzxKO/Y+qqPyOi2p++fy4IJF8Poq87SORa1hEU6p
XzWshEJF+VaY5KVU0bAPRurL04jWwFmskc+dDs56N9odJ31Km6V+3Npa1vnzebQ3ePSwrYDhpUVm
PFrM3nzqOme5HkDi7K+WpkZZp6C05LLJS1UFXelupiRfW9ThOR9OYYsNUwmpLzeahuXnkPbhPJlf
/F7Hd/wwNC03DTrtx9CjGmqVhpbQSkKqJdoK7qTCwTikrYWhmQVtLdbpIFGvvtYiaxj6v3/3qpaD
PWs13M2YbHCE2fnJXIrhwclxQl3+6oK4xOucmLWzGGWG3w84GTiDb+f+l2r//NrYnEurJINxsdGN
9Gl6ybL9bS+1BzLokru64NPzAF/UR3R0mzNEDGb97FTrVZ+q6Eu/nEfxUhPEM/OAX04KFqh4Inum
sz2CjbQLvjYB58GT2dR0G6Axq6Rj1/kZqUGLS/vJ/saarpM1vX1+MTR42GxfpWnl6BAhUntfp/l6
1RHSe51rpD5IIr8WUHnsbGuuSqY0WIpBpkCj9femzGVskKIt5ryrWYoyG2qMTRc1QE7tz97W1tcs
n0fQIvMBcgizSqFWpHqFXnpUiWgpe7oLTgKeV1KdNyiM6EUaORsx/XSf0Y5Ug0tuBkrTbG92J88l
3180E+dlO2D7a1/XaZTOGfPG0gyY8d1U8ULeugLvbzW+bLICY+Jhs6ael9OcN2mkL0MADG0fasZW
hA6dcij/zk9fm4W78XV0yIyatGm0bhRVcqsbPWIvmZdCqtwvGDTKL88jOOR48KxiLbi61l0aATy5
Fed6exjz63VE2XeJNUL9XJdFWNF3O/7/4fCxN6qzFipg0TC3aBpzn2xjBJCAuhFavyXZHIEN8JhZ
BW2/pO/3NFLrJVq1BlJYzhZSXfMc1X6ARMLXEoYGD5tdSdsxJcdnaxp79QpmbA9gOMvvL2+K4DDi
sbMEcESrHbH5WZNeKbn6NNDhD7CPEo8XRJO/7/8PO1EufWFBUfr48cadMrOoqwuZv4t2mXvm6XaB
NgwzS6PRQC/LPN1BkykieX9eTBk4XvTzOUdfbVBJK3aZRmVTGl4x6YVnmjLdTsGn53Gynb2opr3C
Suu5Ps8q+W1X+6mfZc2louE5tzbHSm2hEZZGlaV7Gh1CRY9pp0geP8co/y1YGDxGlhTgs+nKHD8+
LaPFKXMvT5eXcSmuwExxk279d8BLJGFQsAs8V+SiOto6aXg/zNAa60vtXSdf40M0eLhs3ylUGxSC
wLClr2Z61BENqG112/jyJf/ikbKT5azlNuC3r7N6ZbQ7akfjdrUusvEFYYhHxToKKOp1cBtFwwQ+
rEqd9ut+cdElgM77gFaAMKj5VktSqKKN4C7HI9l11I6x6dZAfZQoz+ogcwbROnhnHnrsQKmlEWCE
vs6u9cbwXP3nUvzICyn8VTQJ584NJe406BvYxv1tC8scmmfq6u9gOfFzQBUaGqkMFCS6lwdu4cky
qp9/NZ1Hvs5tN3YKeFWifDQc3yys2Lar9UsBVudhru02EzY6Guxr0KHAaY5OV0fbfDCHfsWAdR7Y
ytS8Mtsa+QdC6C9mOVAUtdfTbIIR72sTcIc1anj2ss2qG419ukUaM1+KdKogtqDakhk+v3joPGx1
30tlHNFjHem9+UvZ3TenWWO7t0M7H05p3SW9hvtiZkrep5+fS7p72MGHM29Bx7oDPSw3UgqEEkjM
3kE08a2t1WeLyJ7Xnwd3ncek5mmz9n11ZD324wI6nIb61rJlfJGiFej/XoFjbtPU6Ri9Scu4VN1r
uu+xoblJXjJJTBctgPP3HqF2IhPilq1ZkEDW4ma/26RPAdHovKOjOWSYkB6AWvoONm+neGQoPq+2
9bVfz+M1jWF2Ki3HFtfGfGO3CFVzdosrSPgll+DZIJW2L3rc9txoY33Sp8bPLe0f3LaSZUYFEYmH
ay6lCpJwA58HyDDgmLr8e4sH3+XfLhqbc+dl6IyhMhAv6rx76S3zxTDbb5eHFuwqD5N0Z9y9+hU2
4w5v1nhvOFfj8s/XhuZ81q1XtZ1zDG24P0cCWUBgCepZhicQ/XDuTQ0Mh2O6HfaTGfOrrpL7cgGN
erVK7mICd3U4d+0gRKUBto5PThia9NV3mMzmuctq+33evF7+QoIgynM9OqXV68h4u1GRtrk3HwmC
1LpqZv33PnW9V4+u6oOWx7MsJbg8o+ircU5M07aqXIpl9WoPvWFbQxhqn8km5doWVJ51HiGZWcBh
aOqOgwGKw3tghlqigFEEQMJgjr8KgNF5fCSZppwoNaZJS+JZG4XwlC2JFILams7DIU3H1FY8PLEt
p0PCdabXra/46zfTO9pq0IsAUClkbCVxT+DchHPuXLU7mDJma603Nl9NkwykLtyKwwg+HJqkpYxt
6b+2wgmqKys2fDuRb8Xnzxadhz/2W5vqBnPcSK2670wpfDNvkrK2IHGqPXbdGoKpQmK+gmYrncdB
7rUzrMxGTHEmCGVY2Ytd2teNOTxA2uCmt/pXszfOGTUsb1vQZTaOe3LZcQTxgEdG4vnbtnaFcFOM
Nx0KxTubzm07RkbLJGYnmoE7vc16alya4zNm2TdlOm364itLaBHZnVBkZ5zrd2w0ltk+AqalBm61
Py/zKIljn78BdB78WDibYffHg6zdZ19R31P90T2KkBW4kRpZRVjw+3nAYw45wM2pECyBEnjY0uEn
IZnk0wvgUToPdtyMRVmnDWaVDc4Q9Jb+1qvLn8GartUKGAfDBiekPv5Y0/xxSbvTZZM63PC/z32d
h0EWNu32FtR+Ed2hR3NrUc3bRhkeVTT48f8Pvj+qTYZuQ6xoLNj31IUVmUMWEaN5vvzjBUcXD3fc
234FrMuFNZm17rtZdWs77I9RkttC6a4slT2Bumfz98wIL0/4N0H72efiDnyG0pfmFqSNc+hd65MR
2v09ePbRHoPHhqWc6HDtKuX1AmnW9I+G9rFB2wJNs09ZpvkT+mdV6x5sOwFws7Lsq+gjc5eEwbVs
1OQoQN/7jVO+IHHmzbPEOkTRmwdM1suUNkPWgfEIEC4S9TE0MH3zcQ71oPz/YPFFfsXFhYUsRZVS
zIPHwnkNtOAQRSChfjeFOuRW5KRpgp4GvHX+bZMoHBQtU3oSj+EazPf1Qxa8m96KabCku+VKlhwQ
TnScVB+MX6eLoa96S+LFh2IFKAe9NCB+85J6B1N3Gir3MhyuABej88DKYtdqaK+lJLYe92g+GVcO
Pe+/lFsWuQ5AZEVIH02IN9u+KSkXiuyCR1NWSgFkto4ZAYpAz6921fr2SUfHL5p9H4obWduRwLZ5
SkvNqPK2sWcSp2UGfYbI6Aw0l91/zZl5Hsu2pCq1xv1YhBM3uqeflbvK/F89vuDdsjyzRSMiVLHQ
4XlSE9l2CWzd4mIIBQR/qTdix531be6+E0u2KYfHfxKceLxlWZbtNIyOHSvQFYjNcE3Sa7DvjMES
NGAuAv2H5MOJVsDdEgy3bJmbGzY+HP128L7WcXo9RqtvRpZ/9O3vki0SnOk88eVmz4MF7Urc4bNn
ozC9zHBQYjzv0w8iJX8V2BiPvtSskrWtVtlx3t135ZOu3tdMsiOiobkQUKNeOY7oxYlnlEVH5z6f
1qgnsvqRgKxB53kt93qxar3Zrbgx/A4Mmmui2A+4DZ6zKzUx3oxHx/8D1mWfJbJ2BsHG87jLznQW
FLtLEy10p24uvFabZDYl+lbH/z+Ey7YglWoCABKjgfU5Rxvb2QjA9kO9hnjzmd7rwfybSokORbMd
C/wwG2sGRiu0JsfKinbWa6K13kD/ueweorE5/y5W2za3HmMbXecV9U3dUp/k75cHF+0Ad9q7R5dX
VTZpnGXzvdMRKJjYwdeG5rxay52+y5oS5ANO9qLa9X271JKhBX78H/LKni5snBw33l3ULQr3RrPX
u65YTzl6ezpHBnsSoI91HpBWrQsDbgzz9H+G0+gXgfmmxQdVXBHKSTJFxy2PTEMhvchR1MAsEI9B
yuQglEWz4nn4pdVe/Wo8HGx49FVZPPPb5a0RTnl82A/2Wk1a37s7psxOYN7PX7KnPdC8PnZQ139X
LG88/W9LnIxLWvAO5HFrtKFqo1dTGjfDeU/z0KK6ZytQOAQrpWRJAkvmWS/VyVj6VulBDMA89073
ARb/Zb5Bxlrz0kfIGMfF702WFxW4JM966fZQjZsOl9zdytuq06gjKSRrWBR9K87fc/SctxrD4Cqt
Y0tLvTZr75mtx7kle6WJQj2PXttbSKMZE6gqqtfmBNxdArKKlwwGXv6GSvv26njtfXcG+SI0LmUp
KNFH4+KBmmkrmIAwp1qdp+JOaW/3/Wtv9f8wWGb9CHkv043Rjg9uB9/VK2iTzX4/hNbKJBYm+P08
ps3tt40stuHGxvKY5v8Qq/Hm5YsO8h9U22a4dFxsN142PQCG88Yi9RA5Vt95q8pM/7KTCOKmzrk9
rbYCGmKZE1fa7dY1QT/hdqVeGwNo6WT6HqKHCk9A2RIyTEOTO3EXgOs51ILu8S+iHrd5wNyjLFSe
Lq9G4PE8hG631infTKxmAl9gd8Nk2ucCB+RRc3RJJ2eteic28uu2uqLIM0zztZtJjlzhB+IcnJjN
nvYFugDmaDh1kfuL9d6aHD3wKkrK8+qpvxzJjVH0ibjjvVKJDZQRutRKZfbS/kkpCskFSzQy583w
BqBSsqOVYXU9O508JLEub6voMfiXjOPD4bSCLmfQTPxoEFyo5+ZJg7QWDXO/xRMb/Rh58MWXEw+b
q3TsA3p2tbhiWaDUoMBXZfySglQSzy+pDmtWkwpDH8RnRgJm8sgE8aOMgkxgojxETi+0VTMnNF+M
jRZ29L6GkCZ4wDzVlGRqBNv79+LwYQ/6SnFGIzexvfUPkl5Z9cvlzRX98CO4fhiXDKthsRHjOsXq
VXblN+BG6veXlOgS7IkgTP/1ug8zdA0UDM3RwqdJoe7JMn9x7nS7DC7/flGy/q/Rfhhe1VQw/jAs
4CCVmk/lj9oHLARKCVsiExgQ2Q7ntNvaqelgHp01/Utl3ObbjWmBOngknuOWXkWpp49/JMsR7TPn
xsDp1E1RkCMWLX+y++UWmtO+c8K16dU9uy9lJKsIibaFy8hVe6ZNa7az2DZBh1GGZgtr1STvelHI
4CFyhgnEXWNsDERQXp35zQkkJnEeW+iCs4P6dDQ+SvUrBSbMs0puhVt12UzmuJlwlYntrABw4Ptq
yshjj9f8J2kXHjEH1se52ZoWGUvnV2ns4E4bA3s2rhTah7pTe7Mr6yYRreT4/0dbXlB3UsEYEBeK
E+5un+jlj5FdLZ2svCGagPP2EiImY2nUDGRnmu9UV+D88Ut9CME9KfFHgf3ysDlwiKudtWCGRivj
YYgX84vAEx4whzJso6cuRq62KK/UoGE72GLV5LLjiX435+NLCSEoUmN0037sXBZscxpeHllwx1M5
j171IU0z2rC4NLYgm3Qv3UA7MjJ/JmDll5ViRE9jniGyQD/9UPaYBo9W+9yAxrD2EZ1MT4+qkEYy
Ur3Pw4bGY+JqzbC1zVH7WMlXJZoK6ASkLqRji9GQFco+3wqNR8a56ICp6lbv42G5banu97tMDvjz
QK7xkDjotaB2ZOLHjyWSW+BzPbtTX3oozEXNyn4zK8ftuwJdEGRiL2++aC2cR0/D1hTGaoBgFRtf
m+9bLlNPFhx8Gg+O22Z3Rueq3cd6a72S1olLBqlQyr7XFKKwmkE8AmYnooArVAVwUpbzFDxVNR4l
pwCSX2roOftb9zjKEc3jafqOhvkSQvMAYQJPH7hPBrTEvUX2vhecJxoPm3NJtpFt6Rgm1SITpNrp
4g2/ct/2jluc8rZL6foPh/9vtNdcLhCAECtz1A0z9SEL1bCK0sD4pkHjFYQigex8FHkRFxPIOGS0
OI6U43WpLMzr6snP0kbyrBSUMSFW+O+DhNmDASp9LCJ/WQNyqt2gOqG654PbtPNwCNenOjaNYPUd
79A8KNvgsrmL9onH1+lMAUF1jYU1h4hEGRaPwy/naQz0FjSxZbBcmbImXpH981i7Fe2UEx0xlRkb
UQOZ3Mo6jwEkmOIqLnJJN+TnB6bGA+5QcanttsMks/EH4cPbm92f1j00mEyz7PPbBeQm/71VtF/N
Do2wOB5cvMVL9qDU6ESx2I1tdtRz2yxS0/L35e0RmB2Pw9P7mhjQhcFc2hlQSE9F1569ySSMPj/o
oPr075U0k2lkzgxuKNZcWUA4gBvfI+R6yB5W0DBeXoGA1A3iKP+eZAYH31brmGSCUsmRli2MZ2Py
yiWs/dlzn61YC4fYNXvPMKXvUtEecTEB4j1gIKnYGBfpe+6ycFsL30BgNRXFY9kWsFGqJy7aIi4y
QGTYLAZzGhHoIPxyXYc03BaPOaGqQGXTfD+ICaoscVPJvUc0HxcpWqscFdZtOGwHdp6Xxbfm+hpt
zeHl/RIMzwP1ILlS5AN4aGI11721vCv21Vfcl8uDC5yTh+chc1aXXa7hcCU/tTEG+2fR/jb0x8uj
C8yZB+jNvTWNqbvistD9s5Ma4p3JVD9m6RiMMlF0waVN42F57uCA/LbDCsz4AAFa37NgwjZrvnbT
xYYkdSDIb2k8K+Fep30H8XWsBJCIooO04J6k/xD/bbwGG9ozSu9fe1RqPEovU1d1p+R/OPuSJUl1
ptknwkwgJGDLlFDz2NMG6+7qZp7ErKe/nv1v6ugrkmu16WOnFlIiKUKhCA93E9vNnThB3W37MdMj
EtTd71BsH8KRXDA02oNrzZ/9MZ4f8mBOPHMETz77i8LTteaP5sFVthO5qVg8p6PGloHc7cQNHqdU
hhJc8pdP1t4tqco5VyXlYlsYiL4g8OSzcPox/+r97svm199HrzkdUVDslJV0S7FueyW1XQEAfNIm
1/5BPOkPXnlVrq6xADZwliusHle0pB7K1+/YuwrSm3ota3iFVRsdswE8krraYEXoPjkgOdkB0ekq
QG/h+mDZVipOOrQL+h5tR/PggWnazcldlvyxncfZJl4ForODvdpxMipqz0gKo4IwiTgxEazhFmRe
NnpaMHv/J8XVuDIQ4C31j6r+O+dOBew5DbWmQlggmF3/iPauwU4dfMn5tvogslUVoteW8EbbMDLI
A1uXhflVCUbEFGRUiMxA1X1wRe8t2PnD3iUxrLxtJwOFv5NpwVVOsSN+L2gQtg7J7M/m/tF3KG4A
DYxANYJp7pQUz/bJCmU0gdbODM3f5KYPO+8YePUvw/3RVMrFX3bNkpuom+M2nv3+DrD8Ex/99krO
KAnnV1bgPJYPWeqa39Dikftg+tCOsk57d4MKzZtBACh7E++sIj4TWKIk+J3EqzeAW226lt8PDsWe
wSoewnI2pnfJ+XgjfQr34HZGwGPwo5uu7fIQnF6F1xNXfq5MAXqX/54O0Ho5NoiU+1MLnYPVyL3a
Omor3vkUleewNNe2WUsMDbhrPG/FfWdjwQzt4fJS7QSBKghPI6Ao6ECxcCrORfm1iHhWurJ9K4fn
xeTRdPyI2ok8VPAd5ZawVqfAu9bwRt/ovfHG9MpAC0bX+K096pAXASAAZOuvR9XOHaej4vDQdyq1
Qce3zWbrsyKPWNodNNXtfYziDnKqgXJBYOjVAQHe8GprjtcWTzaDON1BDLv36xWHkG+FTAenEicg
Wb2V3if1EYPi3siK/TumaYpNMyARZnLXWLfAXo4i/R03yZRAvy+x5jnF0PrIXGpADvAGnfZ5diQu
sbfuimETqyVFUXIelmQaPSi/am6SjkO4dKlz2xRsjsjcmp/bgf/B2G1FnjaC8ZC0v8rplm5HnKI7
Nq2SGtZZA3EFXFzhapT3SHFG9to8TgVo9S4b9c4qqRC7PrearDU2HmqbTf2xOwctpIzrInmZpwSC
GdrT5Yl2TpKKrJvE3G8ltXg4mpXblLcNO7pv95bo/Pf3922lC2FrNhA1lqzPmXxoAY2p9BZDtOHn
frxiw3oxLYmVJTwsRtQ0+1GLtyT9eXnsvZ+vGK/N9IqxdYCIEePJdWI6yXWfpjzMp/mooWdvCsWK
eWvoo15ik9PS3F5q4Rg/NlCCx6Lk68H27lwOpmLNdtkht9LjnMrSoo8rLe7L0nnNBhFm49JFHZ4S
HiX6y+fWTLHtgYNLN+USbimd2oBKgFJSQ95bkLv4FE5BV4F2PQWtRTFiyfJ8nt2aV1Gd08+tlQqv
o+MkQY2HsbdS8wxNPjjjIL2yKV4YDBw62H9aMh+1kO+4WXo2/HfWUZqMJSVKnGFbC9utsr681kdH
hg4qMNcELeyfqnKjCvLfeSwCtojNYCxMDfDxCM3bnDkw9aPc2l62U0XTjWm9DU2P8XWw5DtjxAuI
FyQ/1n5yK0qg8hxL582u/5L54ATseEYVUjcIAxwthsFCBnbUNTNvIaniVdAcGEnuddnb5ZO84xap
Yv16a9n6XHHMItZrYkIACfotl4fesXoVUrf19dSw0mahmNYwzdJgqPSvA5EHNrh3sBSLHzZNG+SA
X+6Ug9fkv3jrBHbVoGHo+XO/XzFyY4BClb5aLNQod/u2+JJmQ9Au5VFss7M+KnzOkC34ziZ8AE8f
m/lPPl2hvc791G9X0XOVrLE0DmEhXb6OywNoydyUH+zrXlJDBc05ltNb6PpjofUsbrIHK9S/rro3
TH7imy5o8AEkZ0tQlIdZrb2ks4qgG1NqreCbwVLdihuIv9ymYEDbTsijJC95PH5h3nxr/AL9XfGq
j/7nlvC8be8cl1lPdpoIzNlOlcvrL31X+B35dnnwHeNWEXVNk2zmMMK4FyhiEftaX3nYLG+G9toA
QXF5jh0DMRTThhRP35kp7A9Y/Ks02X6SzbpLsuFPOcOFXZ5j59o1jP8uEkB7xjZvZxvpkoc1SR5G
i98UqzyVZeOPWvuVgWz38lR7n6PYO3KddDR6fM6yZk8OUF4GYsV0Lb2kKz4XRas4uyIfrCVNHRZW
oM13C0uHFp51lMja2XIVWyeLtZ6Jht+vUchFb7ZzM619uFETDOTNV5FlB+a549FVoJ1I9VXbOOYZ
S9sVKAJr5lEGa+8Tzn9/ZxLoyu6MYkJsaJrzFWp13lw/25AMnA0vIb8ub/MOREDF2W2sT3RhJAy9
3/kSJo6Qbr7BsCW5tu011DXoXtuN7Q5NfbBgOwfrH0HAu6/SkoWLItGwYCvElyzZ3NgMLVCr/VVP
j8oweyt33qx3c3R6J7p+xlcZGf9jlIlfMnpqsj4sCKhblj49CBp2MtuWGgY1jlXMZQp+6DVEUdZv
T8lbbwXyH6tBE2jxMB5kY3aKAZYaEAm+TbLQtzyi9+ImuaJR8r32JtC83Z95oKofBSqABwWUj29K
Sw2FaF2KuRsxVV2MV91qgpxGv5/7I13MjzfHUmOgtpiGIm3XPMrGCRlGORexqeV+O9Sbaw9z6tp9
5l0+3XtfovhL0Btx0+CYykL+is3o8yqMuIMyxOXhP7Z9iyo+Mke5rDO6KYu67GTN6KycD7tt9xZJ
iYaaWcu1nGLoOZy+oGxCfjASNjFDyzLUCo27DkwNf8kNZC4/K3+jBkh22tHOAW44Wtogpb07akf4
jJ11UsOjInUA59XmLBoQluYlexordBZd3oOd8MhSw6NFn+ZOc5YsyrotWMR8VzAHjRfpQwVCq1xa
wC9CDqnXox4R62DQK2vZflamcJkzeraUr44mDox057ipcdOUor+EjySLtvZ65ldTf2uUj5c/c2/o
89/feTRwwjoVbTC02TwI4muTdTMunyOqttTwKOt4Kk1TzyI9134LyW8g6VV/zgTVsGgBQ9fUQn43
Sh1xuy49HlV2e3I4+Vy2w1JjImAtrLZuzSyqNWCIUxKR9Q2M5/7ldf844oKE/X/XPe1pl2sGy6IJ
VsGN7N7JudesUWEwdx0nP00ONvjji9hSg6E0m00makw0h2M8nP4PsE+io0r1TnnFUuOhDgzM2WBh
H/7Bh9DdV95WX88CYWZIoukIELVj6Wo0tNasBhN2nUO7BgpqKYnR+3F/eSc+jhusf4+VdxaQ0lyM
zYqhN9JEjpb6iy1PHc6VfqiNfd7U/y1/WWowVEOwsdSNEi8e/RHCZlVeXXHmazQ268G3OLRG0t9z
PkPl92DTd6xajYWyqSjZ0nH4riR3a124dn3fH5L179wh/9OJoFeJSGxUN0Yw9ItBgybVBGjNGqzN
X6c9qHf8+60fLZry7tH1XkeVC4s2BFtQEw867WmQvOgn6XXu/Lj2rgnh0MNO571A6N8Bf3cOVvTx
1Z1MC6gwiZez0F36ijBo8LVHgDtOBhhyro/Av3unWTF+XiXMboidR03z2JY3/JPO/F+x/90nTIgb
LFJaeVQwOyhSEY8LC7pxOIjfdlyJ2oxgNJAPAu8t9t0yHrO5iyZdf9sq7QtaXdYOOsLQox2X9fdl
u9w5w2o7AgrGs1a3Dj7GmN/sfvGXwfZIyvWDC35v/PPpfrdYtZ0tpoUmh6ggD+uEwnT3sLRH+Lq9
wc/O5t3gs2X37ToneSSrKarBh44XY1Cl/MA4dnzW/7D2FjW3wIidR+XmUaRKr1v0TiT90eW0F/uo
3Qcsb/VkbfMCj4LixQjqq8K3keBY3OwvezRD1MEe82fo7oxH9aMdi1CbErZ+s+Y5kXmU9pBMFcOv
sTLyg43eu6KIEq1PvLQBpNDzKP87Bc3D9pq/Tt9BSdbdGVFyd9g8vfcNilXTFXIy2crzqMsrH6D4
33w7ek3vDa1E7YTSast62MIwTIHW34ip+1QYxdU+BMGHNe8gJAgJ3NXrtdprjMZvdHm09h8bAleb
EJBvpWjGwS/nP/I7EoDUeDit19UveRp8GWyNOz5Vj/zg2bw3mWLS+tbywjaxA1oKZhen8YR17Swv
l/3RxzbHHdWkqS1tcXbabHkWNJiXNQCMwWvGo63YuYG42omQOTYtVg0/nz4bV9uXwS18wCXv5it6
VUS135yOWN33PuV8zN55J16xpMg1WNvY3/f2s8mNoE1yTzvist7bB+XqXjt7kyDizqOque/XYNIo
ID1HBf+9wVVrprU+aGMBv21nsb4up7z6ISBzdnmXd3LU3FGsWC62ib4PDG/fsm8Z9RMs/OzVqTvc
poGI5Gn+28xPFXPTyc3D4SBlufdRioHPcOYL2qaKaJBXa/E4OBEhPy9/0c7QaiuBNHNnnZ0EvrwW
D5Nmx0a+PIFC5iAo2LkruNo/YHHgbjvHKSLtevS134Y3PJaPLHXTG+7WL8OL8Mh19dofLNTHnpCr
jQSN1Fb42LqMxiFast/TdhBt7I2rWnczsjHdti5qMuYZRuWLejkoaX4cLiNl+19r2yq+WFZiNZFd
X5mthorHEE32Xw5uQvAkHqzL3i4rJi1IvYFhU2TBNpcgEc+XyR+o2MLZ1I4qKTuYUa72DMi6lks6
yCoQbXMStWX6bACgXreDtRzCaQRTaWG8GJmDBqYJEKLPnV/F3gsdwoJNUSd+B21r5N7djecuQsLP
ja6Ye1mXxcAh6xTgzhOt19RiMd0pL/v82lrq8SjY/Jfs+t/XDMgJ/nsIsqHidab1WTCHfcBcGVYv
CZQ/W9cKywBtWL7tax5H4Y27XyWIa7/LYLwTdzIgLnDMweWP3Ukrg3r1v7+iqook0Yp5ibfKT36I
mzJKA9tH46r9jCxgkIfsUxkrrrYU8FTfJGfTEtsdGO/In5Xc5kdo7B17spRb3uFizhKQb8bgijRd
lgy5u23VDUOyxqtWg7hMGw5ugx2rUvsKls3EQa5B+dlvmgtdTy/drsl2VHXbG/3893fXMIBAnEqq
bTHZAk7vhvm5cY5kEXa3WnEIDI0K9tTgpzffAGSKz41dzuCa6FUbYuPa8Y8U0Xb6GLnK8ru1ZV93
6ICPz9heJxr9+q4LtadJc/Un7UsZ6wGJzn3qlbds/sE5PlvnB9akNhXUbJ7JVvUyBkXWuSNPRma8
6DdjQIMyPGryPq/UR5MorqEHni2T3SjjCqwXoNSTrbf2w8ELbm9wxR/Ua1OjFobBcxKx9mu9fDlY
mp3YTu0cmNFkP405lkYXQYOlSa/YHYipil/L5PJ7kISGU9RGA0Nn64GR7HyK2kqgWUQrHfu8GesX
rvlUO13+lB07VzsGuqaTycgxbi5RpmyMcLCah7520KTWRawmR4fp41QsVzsFsrZjYugwD7/lr2Mo
bnpwXwXnoht/A2lUGzdB4o6BDIzjrOneLimmXxJjG0GEJOMziyssJXLuui7AkwhkObrX+lp8bQtv
/H55JfdmO+/cO0ezCLOx52SW8TBANZl42zJ7ZX7SnKfL4++dACXeb1YjK7VlwfhZE5rtfLKqPrg8
9N5PV25/nszWODcYeiSgOETPFdBnc/IwLAdx3974ipHrPcTqSoaNKO27un4YapRxZenhSXwQvuyt
jWLoZLUrWfYrTtdMA2gHPdfzUWC589vVHgBdriCkklibWUSCnWTa+uV0Z1HnwLB37ie1EQCvINCP
VFTG1Fl9Z1xAttSDug/XyOW93Rtfuchzh1GLZIaMibNWrt1sLKaJJqJJsuz58hQ7ts3OS/fu5I+D
MxfSwSfwrNNd3oDnF/SZD5KC+sdI71r0fw6yOKgk7Gy1iv7XUYmqRIHvQSTuVmARqMTR+3AnG85V
Dl5oHKBoLnQZZ63LmduBX+usc2DQYAiLL2cf1ZzY25Eq2N7JUgy6TUixoeAoYwvdU2ZZBwWvBjcp
xIM+HZMR7K2XYtuD05qEGPgm41S8bFfihoY00gLti3mmEj6zbRwhD3ZSgFztEpCao9lQgpWx+Qj+
thD5ahc1JFf3xJXmf677g6ssvC3vnKK2TUSLsg0Gp38dt/kgXNi5C9XGACEKrUoKBg87wUGZzLWr
yUWiwhvlN8Ez/7K17GyI2iWQrbU51AZmSRfN5Rv1xqNqzs6BUvsDqhI5IAug0XhiZbiSJhz7ZXY7
UnhQGD5q+dubRDH2ddVlJijsrx+Sp4wgHu2hD8D1W5kcIfh3XJZ5/vs7fzLZ4LLfJkyRV6exO414
tU2Plxd/L/1nnnfl3diVUU2kS2YCczg3qsmoXK82qKleW6czaen2lY2+c0RaueMYVW34Wq5DVhNC
Ysfof1sdYIsFaB9HejUS+qV1zNctrYKDD/u4bgRkzH8/rB3GeloZJbF9K0MjkJHoAvKQv/a/+5vE
BbFVuKBxljxmV4nH6MFZ3tsp5WIf5cRBvW2SuKe5DZYBS3PzIbXcntpHOLo9r6LS9Sakkgm6UUis
g3kkPlPx09rtF5ee0J9yy74bTwcruHOy1TYCWiYTGyYDLsvyrMldAs3t7gt/jIbvY7D5qwAx/3rq
TkcEgntJPbW3IDXnhtWDRuLpyrzqAA7K/OYXYtTrf1OdL5v26/ZU/rr8fTveTW0uaKXeGoRjNsuK
iXm3NW+1xdDzGiyHNesd16YC6gZby+0qdUjcgGoH8rTFl8s/fe8MqPg5PRHpMC+5HveB9pxGegSX
sLqQOAQzb+IdXcj/UCcfPEZV7Ny2muiIAZA9Hq7mb9CjliEJJg8UGsHgVc/b9wXyvvf6lXZqb6DQ
AOGEymMHlrS3dEowMDmjaed9ocdU8zN5K+nXy0u3Y6FqY0HXzMIhDcbt8qexiamMuHZAN7P3kxXj
t/JUCkNgtTQRL/XP7ZADds8QlWh+pFpVgYrjXxiG5hc383R3vi6vEn9Gp4rrnEA/FPS/jnrSdr5D
hc4BHp2zsZIylslV6mTgkX/91NqryDlH2qnQBQY2RxLaJHN7/Zfd8vDy6Hs/Wwnsk3qTIIPFbc+N
KSj7H3Y9f+41pSLhCidJyqXA717q51Xr3eFoQXaonrhKups5FERBCwdGKjjfvu0pk3633rTWDf4V
9L73zwIrzWlab6oGMRgq41YgDhZsxxRUoNxal8mStgyTgyc972iszz/7tT4oi+64VxUqR5t2GzSO
0btFRLU5e5AmgGamcUL20c2y6mBv9qZRrnnk6J2uMc0xTsR8ZYJmp7qTFnOz7edgHtFW7IQSKmzO
NK0tqcQ4xqO/+jn0gW430K2i2BufRXCSexrkfvVHA3MlzsZDFhzB3HYYDLgKo2tzmycDF+eJM+1q
kvc08xmkd3IXDKa+FuiP41/wKa/V1ykLhsxPoTv3/0Glf17DD9y/irLTCs1ssxnfTa6c3yZCKPAS
uyADE27pN97RA2Yvl6vC7IjooSLjDGMs/C5GuWV4MtAOFJM4j/FfUI9lAbjTxaN5gzTrwbHZu0FV
AN5WdN1QzZi0iFnrnuVYztw92fDv49JDQpAd162C8Nol7Ye1h4GX8Hr1VZW0bivDkh0Bhnecnoq5
I425jBNgujGTX/X6z9j+vOxMd3yDirazC/AQcr7ArMrnufnB0fRj1i+Xx955BfwrHrx7chiVuczJ
tI6xo53JUl/5HGd880Xzi/aFqx0FSR8vDVNL0EkOHRxdpCxiw5DHuVma94Ps16PLfs84/52sd59R
NNbQjO3WxetC6/6+0VcwWsUtq/JmiElPh173ZC8H/SEH6az5oGW5Rmy3ydcaPAGpNEy8phntEnTd
g3dv4dfJMJeV321zvhreCs2ouQqrpljPLC+dlUGRmzrm2CeRNVuOfAUr19T9JanRGj9T8FqQyq1H
/M9Lak0pA/m9qZf5FA5Y6mrxsrYuSkSic8aKtyRJFnJblbPMfxEHWjVTODfa0rUBm9ZFQx6kAD/X
GAF1PjSav9bjQhLPKEYzvynXyeKpS8U0wHKm2Si3V6iT2mB0nas8ySrXKhur4m7XG6z9JXStFrWL
Pgl7fUvOoADbNRyRFfZDk7LM5H4OYaR8DEuamXnhLgW02Naa+saa44E4LTmX0AsHmOoO0qdlSV2Q
Uo3Dg+hTyBS6gptW0t9oI5qeO79MrXm4dSCTndxJYc5DBEJewrnH7aWktybXpCuxiG9FmwW0klvC
vVlPNHnj5IOfgaXytU145m2JntnXXVcXEHLMNcbm535rKOc+IVYvVq+Gcnqy3E72bFK8TyAcTI2n
1VotOj/0Vrey+7GutkWcRiI2pwsMowP80nWqCiKOEVDklbOFqGCl1HDttmrYI20sZ619DYzUy3DT
J6PGQDragODt1obgOy8DB8xJ0+90pDzLPTr1XBZXRBsWqLRQw9ia/Hpuq0kTvkHtwbzJ82Vs7mUp
6uL7hqpc/SJlmsr+ERi7btM9yD0yUcRDZWY6TgEXtRA+VmSdF8+y83r5Q2m9Fa1bayUdQTtmphb7
khlFtiUBYOpOJlyQetlZ78q5Gh3Dz0taWSHpWeZ0YEGcGzK5NZp4+wyUVX1ZnLqZQSHnmYue1uzR
qXiRalvA6tkcc3BxSyFJA0HALLUFmkFrGzqOMWSHVufMd9wOZXuqBh2MzbdGOvVWfS2F1tHtKZ30
udFPAKJK8RfECVpduRl0Bfv6oeAiB+OeoWt0tr1StzKrfpvHqrLngBFmZX+1ac1S4kvNsiY0yy+L
AD2hSI01CzrbrIyyDXL0RBlfwWo7DefWcDDoZtdTltvajVZnpvnWaVOW5W6H61qWz82AFPZD33RA
/4VthzftY6/pM3urLLvWdbeFtDdAjROk0OcbzZh5hQrm0BspsFCkEyNzeYHWlS4SY2XJ7boeh1oz
3FLm/RLT1EpKEeply6CKRDfaFmNERm3o0zjL07p4QPWwIZCJqGdtqk4CcV2JFlTL7OjkttzJmOOT
dpmWMdIg/CoM14BBT13A9JITYBzGTOv07wVNtYpc5bLN6ZsoIJWaPPR5jyMQiA2CDtO5kc5KILHT
VxSKixrfUi5Q4c9XvQxHJG23Z2GuYp7cddiw6Y+0Emu5tm4ha2PKQbw+iSV5krlWao5rTE01gdxO
DLTd6M3QWbwWriGhlm2fpr4ZpltSQF1cv0sXsgmo9RFDw29Pel6lYEMziyH9YlpYxjWwW+mYVbhW
Y1HeiX61KchTStqz6m/llMbWh1bBkuzFtDraZK6dSyiZhZXBwOBi6ARqyn5Sal2BtzQbqSQeWIZz
RrE07dZMJTRLydoOQIOnHboN3V6uWz54EEDj40uVoqW1ctccuL0VtFbcOFOpWnSwScAKsBnoXjVn
0LSqtWKUwPxM4HKxPImmkra/Jhkb9dTdirTre2+bqAlnChCA2XC3GJndEm/iUvyqYUdQlMwLewDx
4FotVelaukGrZ5LRbYTpQOMWFbeiKxbZuIZBx1R3xbyK9k9WdMT8tYqlRXMkLD6zU7dPAdeeXNBk
DunmpmMB03HzdLWnHwauoqb1HVpUA4N7TdOcuXmWZk7hW0abjK9Wl+Bd5yY1LbMlHPK6Roxjb9Nk
jm5hlCY0dtHpIMbXslicMXMdmhYaIMRFjR0uh9Skj5ZWFUBQbETnSD0OqM8gW2aa+bRcU+5si+Xh
1TU0pbsQUhZlZCNLxL3EKVmDJm7HSXGslp4U9E861Os9HFCyGn5P20z8Maq5yWe3MQumX/U816Nt
S1filWPByOih2IsGPhf0H2Y5uGwE0zMYGqQmYM+17izLW4I7fvil9dCTRePaOaOo4ydyPf9p6nkD
v7guuQXOIlYkc7u4hhizxvKxj12PrTdGeF63Wnmjv6EBOZ3uirlp1yA3Ok1+Wbq6QzA/l0hSQx2o
aYBpc6VTtNVD3pIBWsmJENvsaqyo5FvR9Akgbvi3al91umWYbtMmYVBw0vAl/bYkzaK/2osFe3aL
jdjj93zY0uSlqHsIULqpMzRmPOZmBSfA82JF0U6rDFLZyHnN0xhzDv3U2V0BrBO9b5W8lK8D60A4
5I79LErw5VmlbEzX3LqkxtqSFDkITatr5uV6VmSGm4u+s77YOesXLKQmizakWVIn3wa+SRyhs5IH
9W1pZqlbLYljnni55mVUNzUIjk6z7DYRW0NhFqVfJgbJoT8lsnW5rzO9KUsPKyWcs/vQ25a6jsX7
AmknMPmX37LSnq3HgTcZQGLmrHcTSNAoy8nVNmbZgvr6vCbF41jLCqQufJjb17UxpyrWW22wH9GP
yvvSa6q2ch7XugC7uNfQhuPanjmZE+LSqhRji5df3+svyeRYyZveWA1/6ksGfJCH0ynBPo8px/Vh
qk1nFmCbldJ5dkpiVmaA07DQFFpdmdPj8EuSVdn5HHcahSnIZH62bW6gaXQhY6nfdXNZVG9rmhQo
f2UI6ojAE7MYh7czJejkPHTgQOl6t6/BLnFL2lW3zzkVlkBy0K6SbXqomSMGSM6OnaigNdmyCfS6
pFm1+9Yu6xbFftFZ459ksxk0N1i+mmzwOsmlrj3WxVQ7zmOPbkPDvxz5770qlAxZNwxdh8d0G68m
veI6zX0tT6LGaY86TfeeW0qmjFSrMA2QsoK3sCZ3oALfQmSEUNyF34+7s/u5/CF7b1a1K6UzNCKq
ouqAPzpTmgPY1nhODSZw0Ls82G84C0C2NSfb8dsGPbp+dygVsPOJaocKz2lm9Clm1p/ZfRWXT5kH
avDQwhPBm4nH3bOeaHMC0fHBp378juKqgkaXUzKA9KeLt8cpSKMm1ALbeToTkJ4RI4nwttpdu6OF
PR+FD3IO5PzZ715VQ5NMaDrAbOeM2JlAeQI/h7f4Z5nh+ijlsLeG5/P5bpIZ6agOtEgdMAzfWg6o
gdFdT8KKwT0XXV61vUU7//3dDNm2ANip4SBakH/JiW+nRyWmvcyF2rVi1WlJB/PfCiWnGuqu7E6k
/3iHz/vesIMMyd4XKIk16KOg49HGNC0zAjCpNWt6MPLO+58oXkBPm7ns4LHjknQ3YsHzMnGXwfkG
V4VrP63cRRhHqTu6c5wUhzCnoP62ZVPDTlcwZEKPx3TPxKnOqQ27W+fhKJ/0sWdjakeLBmoqYc2Y
h+tXEEYGtWTqzvXTZw4TQt7/HqZkI3xcKa8BPKzdlI4eR8x7eeiPU5tMFdWgJWmWecPQ29U/Za3r
JZxisGSeLg//8SFiavsKrhtRlXXDIgNBQaJtNxMzw8tD7624YsNFUW1zuvQsShx5g4DPk+BBpemf
z42u2K8+rCMC245FJjHdznpqwe4xYk8vj75jw0xVxOgSpHUa0zYj4UOJ9gz6e0iic/eyAGL1qMC5
t0KKBW8LEjW64ZiRxRBq4zENWAJeXnI6wuZ/7EaZ2rVSr8wBWjIxo5FvIDSV8z26+Bd3NAgYg60j
QNjeLIoJW6QFb6fQzEg3xFPS0q+WqNGGi7dUsObJgYntTKL2k1QJBeHRiEnanP8w5fhlluIqH/va
68bs5fKuf1yqYGoXCXoLBc0o5oDIOPhnH4eZ+nWXepoONs8vl+fYMThVkKJfBeFWijkWTWMBd2YL
OaTkYPCdA6X2lCzmRgkSh1rUrn4LKCyV3iQ+12HFVAEKPBSytctWLbJk9d0wjP6umWXj02okB4DU
HXQ6+59WklKUGrQQs7iYPPqtfaqez1Tgzc/qS/5AfHE6wnDvbbRieM6Al96AFse4R34h61p/pQjK
VuguZnc66Y+cyN52KPcoBBdBHjn2GapDxINATBeyX+kV/156q2eEK8iu3f/H2XctyY0zzT4RIwAS
dLd03eM1sjN7w5AFvQfd05+k/nMxix00vuiLjdC2QgBhqlAoZGVm5YnpnJaqO9kOzVZMMyoTYlyI
7yn0TpCfCwYzuWrjykUiwNaLGUneLG4JZPPK5Xe/GzoaSYVRyHUhJme02Poqi0nurZHVNK/ulumu
AqrGj03wJtIDSdoy95mDDwcNC/IzbhXRus80EDzFpMu1IJPv8GmqISybmdYYLjb9k5ZbH1qLr1tW
BerGlgUmUkrdscq9Mt5xkdnvKmSG75j4nLMP7BMkrW+9x8X9vDr3Iy7suuBSdQDKWhMtGHSQ06nq
pMKBFFnR1t2XJwf9tQmZ7ppQdyFUdnQEhm+Whxdlnmc7Ohrj6f5QUOAxEhzPR0dGpCs8UhB82nJp
CBLCzHNTfvSyxQylVdkYTn/pSCCip6MjUcRqsvAEElzjPiFXlrAT3hNv/XhJsvNw0qJ934+VbVlv
AtcVqErytEqOZ+4UyY9kPv/cw5yFBaA9/EmL81J0JFeLFJ1NHZQ+1Mn8ssRHHc0cTIH3tIcc+jj/
A7mGqh8pbgY7tG1Xo1X9Xfsa79feZzyHNeGEaocmXs6k04S5CqCULVeNIN3dtQhNquT/rhll3D78
rIIuaQASAEgHDz+384lHGSo98EaPP+nm8i9Y47/3ZVuuIymh/5OW/dHzrXeabw6VsMP/k1f7tETH
/608sJ8PYPNyKACD5yfqQh5BQe+y31ZtfVmYorAmr0KOqMEH4EX3RxbNwaHOKz7lWpYUhYt1jt/f
2HDl9VYGO05jKJF3KCHy/NDduYbBT+FhHclBOK2V2Xyr0nicPi7lFOQ+In1X477fv+rajhQJTKD7
sPC6ksZtibcSMq9Pxdp9a1j/0R3GO681Xwq+PF9eCdUsSeHAukzZOk1FGlMc+ab5yyw/X25YEc44
0sHf2qMtclr68eAa9xaBItzxHlG6X/vdC0Fx9/1yN4rvlwtLNjEXvKnQDWnzaEDdW9Vp3uoVSyyX
lKyZu49rB8K0oX8wnCGs7Lut1Xll1QkjS0tsyDTj2cKbTuVX5Mge2y+QxWDxAfM/fIy2/FA1iOPm
8sYIsom0yNz3SJFbJgszH4lxzjbIcDD74+UFUCQ1bbmUBIgG1+09dNEcnIx3+W0Nxd8eZBAi2aEz
YwbdF7rgpScg39wPulJO1bIfv78ZlydMx+/zbjy11oCX/85zYmdur2P2tm3JuvtOrJXdtePJrxuQ
5JEcj1PjsP2p/dn+c3naVAOQbDzNMGdz0UBfzp1uswIiLJtuRVRrLpl0QxZfzNnRdA0MoCsilEad
UNIdX/5y1YVIrh0xlolmlluPJxfkgQ94+SEA9haJH+7No3syI3IedUAllZnIxSTFBrihB1l4yMOH
9k/vtr41oEJf2clf0VE9sEtx6MvlJOW8dsAXoZ88Ne8r3wGgiAXTWDyOFlhzwYfvVn+W2YyzhvzG
o86TCYTQOk6aa4yCrsCWa07KfmZd0aL7fqtvG/5jJmkgqNVGtOyDFmgKq2Gh6NsoJYaOOUmxTZjk
GtI1ZV3KqvGUtfb91saeM3zOZ514/dHKOxGGXH3iQStyL8YSDDrzelfUNALBLbPWE/EXzaSpvl92
AZlVLRZoxk+FOeE5lUctAXH9B80mP+zwve+XXIDlUrKUHEb0/59qkmGP8ocjRkHsTENLk11QuAG5
3sQuymqtLHs+EXsOZvNm7jUDUM2/5AR2FPehDIMvpwzQkHH4YILa0mkhBVcPGj+guFjIFSWzI8Yc
VGGQPuDF+OBNxhy3wnfu/NHhr9Ad2+MVTDo3noNUbuCSlGrWXTFlcoEJIEe8yLzCANDivPX/bNWV
KUO5kAQshKxIGRo2VjswRB/Yzc89fcTqhJc3lerLpUt/VpsMDL/owLRXPGKCKj3oU7yDXW5dYQ9y
2cgu0mUYGDOSbbqvll/G/jR7Xy83rWAasuXKkb4U28xGtA05vCrwX+rz3EUGaIpvoMN633y1QtBn
TIGTQzBZR5+jGo9k31PjE7EUnJ9qMxX7bSEEUG+tZ5hLslB7vi5+lNHKWQfwBq2XNKELa4dg9Idf
qedXujyPwgxllLLBWT61QPElO6Fh7zVW0jHrz7q3r6Zn68SwVCeyDEvOymLg6TqkifdljsBqBDVE
KCOYn0VEQRAEqUKdsL1iB8vA5N4XjtWP6GjsU3QwQxBxH9nz5V2maFwmxTb7FmmxhhpJ3X6i9HXx
NT5WtZGkUEsw1HP6lQmHUXwBKVBAlzpoXB1djmKFLcnRWvnYmMbx1YS+uhB6alkatC2oo9Nf102L
dJEaSmqXBbiRksqB6sVuP+3NqKF7Ul3D5aKdORsb7pnH1ORd6DXfitkKHCD//BVA3PSO8pdyyYIO
2lvu9nJ5OIr5kst5HLzhQr0G8wVsSYLUbWhX5qlr99s29aLLXSjuzzIdNnPamWYjRtW6L/4ItCGj
ke/eTqN3O7O7aa40/SiuuHKFT53ivZZlu5FAe6sHGsyOPROEUgWHTETr4xCpa/e6fINc8tMagxB5
tcE2lgyvf2T7UYH96ckDBF5zOCmsRK7rAddS0047BuMA/tKb//SNeTOt58sropopKZqaVmey8nI1
EmgMzWW0lYCHm0u9d4FF2moKxUrcA3I4iesu739Tbm/vh32+jfm+YGkyEtbVGrhGe+MyEl8ej8JV
ybU9g9cIa6VYDkA626TgBDXPorc1J7mqdcniLbpxD9KtaD1zv6yG9Znx9HT5w9+3Pvr3BHkzL6OT
4pbTQz2lrut/BBXhuiMFmDl9gIoAzWK///n0713uTR+8oNPY+4fKULX/xMXqtubelU1LznbMjGHz
Jnx+lzePa+vfGcuoWVLVzEiTPjBj8JwVX80yS5ysyUBFwuxBrLnoP+x5p7FjxdzICLC8s7diQWVA
0ufzCjCwc9eUhS7YUDV++MM3E5/zVKQroIfJVJt+AFj8/ZYb3y5vHFXbh2W/abufXaCZweaA+AWk
WTN0UMEVqCEjed/1UBm9BQJOZClmTMru8k8TUu2pL86GoxO2e9/5AIv970/f97Z26aGjZvjDud/2
zzm058Y++2V00z0xfY1pqUZxzNybGaL7iFzbiG66DawnC5vv+9L8RFuRXF4BVfuSD00Ly+jqDIIu
QHY6J0YK8zyY3X7frjW9cghSpASFcrZnO7qgeKS1UK5DZxZtjnuVX6MyhGs3bQYs0WFia30/7zxx
Wh0diGpyJOsFKBmsWzWa7kDmWI/T77Wdzp1rfLo894cF/TcbQGSgVjFkHJIwaH5hY+wO4gMYcSPU
C8W8n5/WnEYjmHYvd/W+oREZtgUlDmuvfWyj2S2GsM3GLz4proqEiYzbagCbX90URrwDIh3MdHrk
sw2gOSQXLn/8+8tAZOSW6JE47Q7FrLkqPux7HVnp8tynOvo2VfPH729MjJABEH13gwDfhIArrd0m
FjTNwty1r5PSIL5kxU4pbA5xQkgI0gLFd9VXt12es8K6ysKIDOHKhbOuXo6NVFb7w7bNd0vvnWqj
+nV5/lWbRzLgHUWAI4DkkMuipPti1KhjCkcw7etSJKr2pfN3FnjIGZfKSca5Ct2iZAFoePLw8ser
jEyy4XJjnW00UMXy+89j8bMvWOThFG7IjGv5Gna6x0fFLpJLPNu94C6g2HCk4NyBbsozToe4zZjm
iFc1L53Cs7MU2+bBiW5L8QMSgo/uUMarocvuK6r/iQwIK6zeQG0FJNEKY61/u7M9hOWO6sO5b71o
Iykeamf+DKRjGeZi/7131Ra0owmSknZYTnVOybFoHSqsUHs+V30OOYFZhF1Vo8Bkpn50eTUVW0XG
lJVzR/bWOqZhbj7RqniFNNCH65qW3MA8Z8ipVFhAULKh0o8kW1H9uK7pYzRvPExvtgsqYmFA4JcK
Nv693nTBmYIzicg4MuiKo+rPwbo5//RfrcQ+o/Ie5P7AYcdmMp02Ehi/Lg9CYUie5AVQGCN2h2F+
ijINs+mxEz9aiFKAGSW20Q2qKjUP1aqtLrkDPEwQMFGjIwLS8XX9s4kt3KqXy6N4PyAnMg1xylt3
9UvMV7ZP4dhUd3YPpu66hWceNXtU0YUMH6uhtWnux/f3Fuoi3dY+sWm9HQfrXLX8y1XDkGFk+ZSn
tt+jj8r7OfTsniHra2wFhAzd+HIPilWQSYY3E7VTNi4VyYLKZtq9WEueTM3H6xo/pu6NQaTTNi3L
4fEXVkS0WwOQcRLBNMehagGOIb1pnQLT4/Vl4yTC5Y99s9zzdTh7HqvBnF1oNqmqD8mkDQaEwLKW
KMzsjNhK5xMKTO+I6E4jI5ouFGg4lGb+exzMZSl3J/SxQJQi4OcyNorQcoM8dJ7WeEIGVtz1T9k/
uudvBY0AkaFjXb2CbMFFtakplgZVKEOWzGIdI9/zupBkwo4mUKmEJng4AlQfzncjN8oYz/RDWAxQ
BrMNZz+1lNcnwtY0dhajPBt+7yVL7lnhtg/dDW9n3dVI4ZBkKIVVoNBN1NihnrEEdKPYnlWYN2HX
VaGZ84TkujqXY1HfCdRlWMVIq4oXPfw3WBbOWPlvO9k1/kjVtGQJgGsa1gigd1L0KLtfA4v/umxi
CsJMIiMo3Nwo+jVDy+kX64V/H0DPVj6QD9uT/7CAymT5hBf18+W+XMX8SMZQdlnplxn2TdN/Xt3n
owS1FiLeSQ6dUx1CQDVTkjVsa58XeYnx8JX92M1GgPuIapydqm3pbEPZNeFiR9smKj7tdDvVWnJo
haOQiTeZyKrRPegjSDp6J37oM/pb70YjbzpATJjQOD2Vv5ZOzd7umFlDFinhlAXpBA3xCWQIQlem
pjA2GZCZgtioYSU8tkOfd+oktDm7/GUlLyiyD0ixBJd3kgL3Q2Q8Zm2OPO1wVwJOEnXn3q146H+7
3/I7GqQf/LD4On0dPrJ754eZRtcVBhGZvpv0OWvWFrt36dw/KTXOaU81UbtiX8lYzNwCU8Li4SRi
Q/ZZ2P5tNs0am1M1LTkOXFkbDnEhHEDU/lwVxa8KgiCXF0GxlWQYJcgMxqo4rGEzU6S656d84xD7
1V7JVO0fQ3p7PteQWeIztio0Mh5XVGRV/fbqj9fOjOQooBXlFsjXQfB8Lb+Ywr3bPXKdkTmSnyhH
n/qlwPVjSvfQyfhtszkRRQxz3cTLNgzVJtDPQrfbT90HYxhPNZkfnXHXPQGoIgoZPln1YN6Y60NT
2wPF6h75d/uP9ezHIjLNYP7jA2dlBoYWEazYozKMUiz9Br5ASM/3Q7vcCtB6PLiGuSdXzZaMGDN9
y0jd41ZVUiuZqBFk/jcr1aVsFGeajBFblz0jO8MuAlMSuNGbH9tqfcgq936w6Z0tUl1sofJ4MkjM
GMsJiiRIn82Oa4SkK82w21DiB5ViJ5hH9yctp9fOKDhIIDL83QLWM2tKGWqdoZy6HPwYxB4+QEEJ
RIY9e+U7mYFZNSuNN1Cg5YgMI7M2o5+hyoUEq+nlzzkRc4Tr2RZ1rtknmVOCN5FUkSVAYJYtfImF
m23JxieQfxa0/nJ5sRXHqIwr83w6lCu3naT2B+/eEsxEYb1fba/EL1JgEjORax75FM/XRH57BzqX
+XmHI6iGTvyjxWgTr2PvRJu7fM8B4Yr40KZg9WuA3RonsH5sDspGViO7uTxUxVErg9yWJk+nZe8R
jFSmeBzK0rsBvmp47Oi+JcIff4vO8h/ccnM0KTKFmcq8y6BSohmY7TFgd21E6Nip7YbUJSyPL49I
4fAtKQdXoZ7OqGffSUAt84MM7KV2h4+ZcL5ebl6BVMHjyr8PlMKlDc3XI73a32yhc1sCnBbWpzxc
so9rDDIoLaTzaPGdm4CMM1iXtG3Z8erDTvw8nsrTgd1DqY3G1v4+9b7X/uGN3hyNfO6Rq3TxFMlN
8mIW7YOZfy04DSibAuL5gWuTqCzdoMrJUzv3ITinIvDSVKHDymCHXmXt1lE/1BaewD3k+feoWJYv
1cw0H6jKE8rohN6eV0odXLrs0UDJPwhfwoyQCVwgxhLZbHAjZCXEbe7UDqjV0juvec1ycPWuGTg9
zI8OqvgD31/BGsmEn4DLBPQgrQD5tcGF7t58nMbvTKJM7T0bKP/1QVQEoamDbjsHq1fQxVPMEvOs
L2lWpd5klKVLbdEAEOAkQzRHLGyirAnoDwMUEZ5A+RAJlrOWJUJ1GkmRwYyKfkdQ9LUaCzS+f7pQ
K6wsUHF67M6udIIzCjuVwZf+4pvTuiKmzM0dW22Jyy0NfK57aFF6VslOLTS1U3bchW7T0yHIlN+7
tyTIweAprvNlMtyyLUe35ZAST1IQDUKedZlC0vS/LjsahaOUabpRRgsGtb/fD/FZVOaYdzuYOzVX
H8USy0hLgXq6Wsz4cg4KDat+IcsWLOD48kb7vHe6pyLVEI6lf+NgQKKIE0QcsTeUDp7aybAeAAyx
rpz9o9c3rYMOaHBMAxuoKr57JjyA+H3dzEsx/WLZ/bgfmanWwnv+J4gJamZdNR9SRA/6NX8ZOXJs
DTN/W90ABts000USCkck46umMXP9tMaSFvBytw7IcXiM6kIeHXUGWawrvFPERjLIitYG+Jha3EpS
kbG49FPnJIw6BdnbYgXGOhHN6qrsV+ZR7jyr9GoTp9MYpydnhWoTPxEUseKIhbyZ7j6uPM6lNckQ
YbazyBDYQ8025Gw1YrMebJwsDl6ZrKoPjIOqZRKZcQCMKhBQItW3joD/rUbLTmkLeN7lfaeIxWRI
FhcGL9Ycn1Lj4AVxGtKvxZ3ddK9Y2M/QNPwAbpr4cleqy9nfrOwb48k6cG9x43iC86ofpuFCGiRF
JtUsHtLGvc89/kihtLBT+6Hy8bIjtnjKs0c8ut+nYro3VpCY202uMwxFpCNDmLu9bH13xNdUYvmR
7/Wn412wrsxv4M776rvVaW45xEz8b5rRKwxRxjTbdboNxeH+gIEbARfNI17bt7kAbYErrNjkxVM5
Ti9rOd1upE5SsnxDMBE2RnNbrMN1+RoZ8rz6HQczIbwBL9uHnRUnUujycwoj/bvqb1bXGVhp2i7G
x0Qa4b/bzGQno84jc5o0NOeq/L3MwMy93h7ICBZ7J3XOTdFGpMNl3jGLoPDaD0M2x7zgZVCQNRx6
FM6ZW+T0bQJC8e917t2CL+83x1MepTWMy2lR3mqeHSisX17i91fYlr+OIIHroOk0Af+q9bNrC2iG
WB3PNab6/gTbMk104TRObW++n6QNyLS4eYJO5b1lb49QqEguj+D9I9r+67DerCHPCSjBwBGKN7G7
qaxfeTpGnWP8Q5uvzlhqpun9IMyWgY4rWIpm6+hkLxC2ln44priJmlfOkhRIeqwRdmYerXvrQyFY
H3gd3YIU9Nptf20n0n3PgXAsdMxsHy8yeD3KreJPZbXfMxBgBx2tTpcXQ7GdZNBjb255Pmypn1RI
AYRkbr7yraw0K63IytgytR1KarptMdC6HSCb8mFKZlB2gY/w08h4CEL4v3KxvmuFuTZbplh4mdwO
Coyo6QCbduJR9rLmgMjvpfe8+KmOpeX9w8yWEZFduczMrbiRNNYftrY3ZtHlodmtIZig4W2Hb2zT
1g0pTEWGRxoL6OWRIDWSBXIwhXuy1v11Kb6TNvvS5uXN5S2gmrFja7yxR69Nx6FbjTQpWHM3FuWz
w9gJIAVN/KbaYVLQCUIp4gsjTRNHdDxaCmJFXb8JjbdW+CsiRTnpQqFIAUnkBDTHH6BZ+oH6+RMX
qMbsdDxGqgFIxk5mz8k3CwNI7WaLZ7ALBJ7Lc81hqRqAZOV53TrEyHMjcd32JZudTybqwgOWGaht
5zpJs/eHwGSM5JyD/d3HG3tiGT/K9Hu+/Llm6zAZELlVnjl2Xmskx1vEQacGBMsI4TR/zK7y40yG
RRazR3CFxpeX8/e1fnC3f+brAJFMBkTSpmZrhmgx2QG26qzz4n+Zluvkxpl/GNsbo0ozW9iOVSGW
Ro0ndMBju/0zNTy6PO+q9Tx+f9M6d/C0QYvGwP0THCQsjUV2HYyfySjImdvzmA348GJOT5tfxNBW
ii9/9fvejPmSrXqmh8Blw26pq/zB3h/SaQ7BlB/Q8qvugVU1MZKt+r1vdP5WY9pd3Pu9NvYLrkmI
ve8mmS8ZqinIYizHnOdsGDHhQG8U9uLc88atNYexYoJk9CMkH5qJIjRKNpE9EmO+zdz5M6RNBQAZ
4GPmhe5cVkyTTI4Hxcx2mI7defD1AFJ+tpvzHBoPXkAihLlIghYB/XV51VV9HYN9s1c9koOEuEUV
p2Ox5pyBZzpCcYsRXdf64VbftM6dhfKJsjQ5qLonKC0ETbvoUK+KJZfp8ayB7a6ZwkPUbfWwDfzW
TfdHVtSaNPD7kQTIIf/97ZU71jOKseHbDDswuyNSqYPMIYj1LOSkx+DKMksm4xsBcjMHYcLypuy7
nUMoY++inO4aH61INTAZ1LjsrOR2O6XJ9rziPZTF48mL9sdD7Ho95YkuQ6MyD8m4jayszaJHN4Sc
aTvHZQW9ihoaAF7Y9Lr0zPvnMZOhjeC7BGpX4LZgLs4Dn/rXdh6mYGu8f/KcvV61aWVsozeLsh7r
PoVCCriQPXoqJ929RwFYYjKm0TezGhT4qGoubvJznt/msQGEZrIkFthrzLMb4Ymj6O51aSbFHpYB
ju5sUJrlAtYNLtXFmgMTKbPdia3JRYVKATWJUmPpql0mM+ehOqVpfLzZJuuTczLDY5el0fq8JCTq
E/0uU/grmT1vGprBQM4Gm3mrX4xp+ESqUnOEKIcgWbyR90Nalmibfvo/Q6FnI9wfl2SPnbM+lans
R4q529Zl9Q5ZAUzV0Q9ud0kabU/WyQr/l34U/lFGOvqc9tRfj308O2BnaSDO0kRO12hKoBX2LtPj
rbzKrc5DRfvS0ucNICwDWsLMMKLWrZK5qDWrolpw6WDvaLaZ2wiLma31e234Xz0/1+xZxQhkHJZt
VeZG+zZNfO8fYDfa6csoziD4DAbha4IqBbCAycCrquHAWDTooylxvYbC+t1h8nWZtDfbDYHBX/ZZ
qqEcv785aF2PLi7N0I1L7zu8OvUQDaUv+W5Ec6VDS6v6kA/zNjchdoLcFipsw4YCTLP9Hos5GfE0
i9P38kAUm1bGZZlsHxuvRSdi/t6kzwv7uRBd+cr76V4m89rthBQt6xqQPRA3ZmyoQj8tkd+1ngwi
4rxdvvseGEB4r3sMVM2YZOjpmHMjd6sU9TLJAC4i6F3dDfUN7eebotBcsRWv1ZC4+ffSl8TJwRgE
H19Qwc9L2+Al3Zu/lxZDoOqPQe+BHNMxoPqzkSUFvaQDQfHSc+9A7LCH+DdOaJe4+8wkSyGo4PcR
0mZNbBu19z1Fdujn5YVV2LGMj7BdD9pa0IVKSFk9e/bwcSg6zeZXkEAxRwo9ABMsrWHB2VNV2/3c
vbBmjNq5fc1TP7DzEipbWG86I75yNVkZxWhkkBmn1rI7Do6Kcl0/miV/gKr2p8sTpbAAGVBGt57z
2scubScoGy1IJ/qvorjWIcmI8mZf+0WsaN6Za6AX2piMW1ANdxCDGcwnvz3t0xcrezY5WAV0hFOq
BZLB5fOUrvt6eMHWdyCis4LLWhiJB3SP0ZDAXaG545bW4zKNvxF4PV+eSJXvtSWHNVM22jTFIsm+
176tzmWiC7JU57mMQgdmePFWgu23f/oPiUyxhf+DYvexof+L+mD2sR3fuHmIRzX1nB0sMuC9taIC
IeonVKHF2V1265uaDaicN8ltjdghJinQS1M/oWzXjjbTe7XANhJWTjOed9DPozZydwM2OuDE3VLj
tPg5QJXC3LUg6aOz94YquTUIRKGQpcQ+XZ6Pc/P/M/OMr05ghf/TpCpMWQav47zx8+x4sjF868kp
ICJDdV5CcVuR0ZsgHvFz6NbgwMmQG1sDqKX1EHpKm5fLO1zx6TJ+sxkbFOQfB5rvnsbhizF/vNyu
4togwzV5M7hk3so06dJnYnrhsJnxVpIAtT9BK3BjMXSpMtVek4GXqeGPS2kUGMLZOa039OxE5f3B
fllH/4OyruLkl5GVYujsDHSexxXYOSHiHo97Fhi5Yj8ZwdlrhOsaV4GHrWXn/4NnUK3P4eLfmCsr
+2xY14GfIO4WTQwiO62viZNUTR+/v2l6Eb6wW9LzE/L2SU/5UzU4mohCcQDJ0DJ7BEX53I785JUb
KBnITUuQcko9TUpddRjImDIx5f7seZyfVvpV7KejIqjN8giJtHONdOyerxHLq9jsdAAH1VxJ4YFt
4dwH3Qk/TUsfjuK1IzoAgXL7SreTLF8d3gs0jfK1GygQHtpQEQqQEgA7Pun0DVQHjEzc1/EG5GEe
ejHOOSiAv7O/ElR5mE6no0auO+lkdVTBpAwtE6OfIemMnpr7fsSFBTdG87S+/OUpferucgiX02iH
8lXMQ5+jZ1sTUKlmUsadLdPW4XEWPW+3UPiCPrT14ARpACHOqAqvnkkpJKhMYAvLcuanMV4jGuXx
AIZ6MAiLiCXkbLvxlUT4TCb+szmeuVbUk5+GiCZOCFJ0LB7mjcbDyUGJYxNe9tXKzSF5AqjCTP6c
oaPiZr7J4/lbz89IWwZOdHTWnSZwGPS5hnBGcTLITHMMesMoPVz4aQaRYGC3v9P6JWuMEOJ/AdAt
cSXcb5pxHQf9OwGAJQUAbCgc6hToqo+X2IyrpOXQDBcRqoFOi5dceUeTkfBLR0HB74PyjJTT82Ca
WSBSdg+2/N/ltp9dABaDywNSBAMygBu859AGWnvkk7lA3X0Zkr0PJ9uOWac5ExSOWwZu53k/g9Vs
BhGZvxc3ALHlgedZGeAbW3x5DCrfLRPELdDRLLP26EI4W1AX+cdydc51YccLyb7OdQttvplHBMpT
ZX5dNCLDsdMKYti97RqJP4I7BsSQn2qXP6AyIyjGCWqnw3IWm5awUxFiy3hG5DdW3HxBGmh1dhdA
WWaIB78sY+ZNCFCAIkCYK6qg6MGq4TG2BHbHQdSyjJrjUbWIkjn7kA1vUzAvJjZenCntb4FB/4AS
IE1wrzgLZXjjxIcOzKmWkXAo4aanZbcdcANAiVOXoVd1IJltse7mxlsHhHXuuNNbP98maIBDkPM6
6gEmwxXtLnPT2kMHBbROe1EEeX6fU5aM4+nyJleNQDrToSQE+XXug2exGQERr1aQwpaaO6nCCciI
Q7Bllyh/gLfp6/qGCxCM+AN5aVrrdV+EDgOj6uRw3m9iQ0gd1JMjwLHn0ckJ7GxZzxOStEG9Z2UC
ILCh8WiKiZKRhMUMljxyUAW2PX2ueuc5zefXy2ugsAIZSUh3fwECFUMoepcnkHMGXt/zjBN3qkpj
aKpZOrp+M0tQc2Yb2fDKahvTg0nZz04Yt4COvbi+1uerZuj4/U0fQJyZmXs81y8eCtZK6vwo0ubX
5SlStS3d0hsrh+62h/dJz2XOpyb312cypldiUv6GaW++vEjHvREUrQ+8Gr4iaOo+TsXUXmdif8HX
b1q3eNaxeQIQoO4dFhvIWZ6GedZVt6lWVjJgVgjotONWmZjkdbKzACpUYS/yE1SmNTtfsT1lXF5W
COhjH3zUJaeJUX7x61+O7cSXF1aRNZZheUi9QKh5xee7uwnSBwN1eOnys/KGMuzYdrZGXdWjahTH
B7xZhdwwWc05dqfvkVtwVEdbuscGMTTjUFy6ZSie6ePKDdgioHgZia1tu6HmcEZe56ZZvRBIkM8G
WaLVyZLL06YITWU0HlyRUXXpsSZLTgOUjL5WBQ9XvlvHy2fU+9XrNDFNqKUwPiIZtp/3fm6NWKNh
pD9RF/ZidKYmoFc1Ldk1mIEGr6WAnK3uxMOFbKjCAd3o5UlS7S3pdJ5bb55o7gIt13vdxy2nXZzt
rRvVdDce6spaQ5/mOqkW1f6S7t10NQvgWFBfX5YrQNhgpgRhp73qqGQVxQSMSHZe2HwEWhm4CXLb
Q2fupXQCcKxbEeD0h2JlNN777t33cYYClC7X+/7iWDJUr89Rc7Ln6BK7DRz005QnqFhONZfg9x2X
JQP2BN+d3LTgFr0Sz2u7v/2yemTG8/2cujpEo2oEktEX1jLN0MfAzjXEPXjvb7qm1mBJVZ9//P7G
nxBvToeKoek9zW7FBgat8oFX9o2Nqbq8fVUff+y0Nz00G6mqLkMPK3W+ZZn/oSh1K6u4R1v/4S+0
OrAS+DjxurG/mRbj2XPbjyx1v/ur8ZGD06IdAVtuwG/htA8oaI9zYj8VvX9VOGL9B9nnF9WA6kes
C3MqVMTNKSKTfSnjBbeRoHSd6tPlOVStkuQCYH+omOjRkcN6MxpM92menLgvayeGcvOHy528b/qW
LFWb9dvaMILJZEZ1Moz65K7uZ6O1k8vNq8YgWX6+O0RAHgNxVd+G+b4H8/ylX62oTK+KP6Fw9u+N
BqJ77hATHVCr+Vx1y13J3O+uoxNB+xvo/De5YckQPyKs3GmPzQZy2lcCHoOp3J/H3fjiN2NCxfYi
RBF20KUIcM9Mo2XgGht9/wCwZA5Ewxw6ox5gQZ23fqpX/wco1x/22o7wfArm4/y6CM+SSQwrMOl0
FuqnEzEWTbDMYx9U1nUcIpaM/BuNuYExTtAbAY4mYMI4tSKLqNHu1/kZGfvnzEOzLxMUWkpgwQLD
Wz7YjU4J4v04xZLRftm00Q3UKj5oo5YZtILusxjbL/Ps37SOG7a1eBCpYWgMRdWZZOxeKhp7WjcU
DFk5KNzqmxlPe1BY2B9AHvd583sWmiA1u2yVCqP3pPO+KyEbXXkT6m4W+zy7tf27y8TZoiuKxi/3
oMg/WTL+j9oNcx2CyQM7fZa4lmfc9pBGDkcz60Pw+VXPxHWeKS2jaXC/2o1uQygcjowJJKC3nJmz
+gkXH4UxBGnrR4jSQ2MimqG9Hy1bMjLQgsDcSEqM7P+x92XLceNatr/SUe+sBgiQADv6nAcOOUhK
SZ7k4YUhyzIHcJ7Br7+LKp8+Mkspduv5VkU4LKeSIICNjT2uVRXxrpDDZ+CKBCppdmiSCQyGPvIi
DmRDvm+s5CIBL2igdWkggE/FyCkkA0Am9kWxC4+F9n8R6ZW78SC23JkzUrEuDDTQzGqbCQZqo3cW
Kpfr6bJEN9br0zj38OXfnxkEidUMeTHg4eAf8gzQJaXGVVHOwetPP7frixny7OlFMc+DtLDrIfDG
bBQuG3JnmdWFET6+PsAZe2aNfliPLVwve8CJSYbbJM8vGAvvX3/0GUW/rv5TYZhRQvDoPtcuaRpf
s/g4Zu8RwPUS/f71Qc4J7erEF3GEiqoZIBci/iS045bZsXXurOSzNhsX8fSw27Anzi3U6sI3HNXM
usJswFd4S1J6w6zy4fU5nFmodRVgUg5TKBUe3ZWYB9hIVdoGRnbXowJGsLddu+sywMnUVlayZaFq
AMNoeNrp5VBmAA+4V83n1ydyZo3WQGx9mpqNQ2CkmqQ5hVF0bWRb7u6Za2TNelsyJTLW4vW1Kh+0
Yxzn1HAdS9wADf0oy3F0e55uLNW5aayOtM6h9YsO06jrH9mUun23lQc+t9PLiM+PM+BbOjE0zm4w
lBsOpWsDqFA145Ea9Y4DSuNt+7By4HViFmVRYbEyJ3TtakQd1c+3PXnR5c8mEDt90qgCT3bobQWI
rCLcePAZRbcuoBtLsBq3GVaGGWEQsmjPssHP7Oq6HJuNzOGyfS/cN+uKOQZJgWxiW0WGYlsYt+io
QARwY83PbO26aC43rQhFiw4umbYTu15TFNhaxnxgHLVC1qiYVzXJtBFEOVPFz9Y1dESJqJMtRnOK
b3lt7vOKe3Zn7hnCKcDC/FDGAFEAr6Ix0+M0o8PZMi9V11z1tPoa8XbYuJ7OnJR1Vd04NGXVCLyG
DtFdIz+mzYZKPJOMZ+vKuazKhtlW6Aw2Lqur6FDsYpCUZplLvRJlOVtFy2dEYl03BwRMrVMbo5Rd
haupu4osoJIzvVE5fkZprYvltKqcponQBo5CmSChxWMprWBmlRfOo4/G8yvBkJp6/WSeG2t15gUb
dJlWsENEnD9kc36dD8Xl3Oe3kW1fxLz5ZvH4jWrMWmmBrp1GHjuwFAkwn2PfSo30Kxtt52sW9VUB
1H87Db2GWOLd2+a2uuRt25wQGYEVpIvbLEu9Mn2cazim8Xs5O+5Ev7w+zDlpXl3xaRGbYQ54JvSq
3FELzjbf2JszRsq6Sm6iRIgBru6uqo+mqXeZ/hlZdzq5LfPcG/ShzzcW6ow8r8vmYqetG3PGxsiq
OxgMJkTG3gHcYws96dzzF+X3TP0PsUjjKSEw2ZMOlu40f2rKOvKQvN04MWe2YF0mB+yO3KozSPGI
CinaJa7eiqecOR9rvD+rYjrVHc5iP6jP0J0w1ivyQ6FvEkwbD0VKb7k1f3xdkM5przXWH6jY0pFP
DAILfIB9zTTzW8RygkwrEIULIzyKiqsjisxgvGjHvhFj2viwLiHUxVxsBPTO7Na6bIEYTo5+qFrs
hsK8JnU9XyDNbnhZXnb+6xN98dYmch1EMseEE41A0k7OgOgjKcogkoPdJp8aZmzY3S9OAkOsRW42
Zau0CUw2x3ggiLMZ1a02twg/XpQKPH2Z2DOBBvBAI+JwBgpk7Hh0GN0xQmmZ+BHTr5HMfXvLezi3
UMvsno1D+zwPxxg5ZMJQ0Ca5+lSH9jvFAECKl9qwCs4t1XKong0y1C1TWawBJiS+U0CnTQO64KYt
R/dlmwNrtbphJgAeRqi+BnJS4vKLpY2THorONe4BLmPtI1zMaLtEurDa0JovQ/9hwNU1I8RMJsoa
e9f5zZW8wBlCaWP1nWM0A4B2aEPeKpN+OZGDoVY3jBxIRrISQ80fZhT77dmu8LPd9F15zuTOF809
+jA/Ocet2rwX1RyGW900yczLtBixlMDpRSPC7Mo3YSuBYGYVNjanyDBoD5RR3gIrJ9fW19rYciHP
CPE6QJQU3AZpNICP5g5ohSI8soGCa0zG3Lf0sH9dpZwR4nVUCMAFdltXFVQKHy6SrAyqKN4n2ZbF
d2bl/xYLqqmdWAk2uupOjjpVWbchrecevDrhjpI94kx4MFIRQW3fN8a08eQXrQds6epYozvMDOkA
oM0yNdBZZYRg/WJaAFNGFZ4oy2bXNEXoFzL6RsOh2diHRb/+zVvCqKvTPiR1Lcce+2BBF44lf1eh
gpzzHvib6O7j41aZxzmhWh1yhM5thxMIlZbqnYJjXzd6Z3GU1YEybGMu52RqdboF61WVmdibYvpg
zO9T+1K9yeLCMq1OcqvmXqYhHm2VqS87GF7vsmkLX+CMTK0DQ4Zjx7lt4OEjvbHqyxCArq8fsjOL
vg4GNRUasPSMzbWbYQyAiVmeLFs1u7ExwXDDyy086aeSuBekaB0RMtB8EiYC6ig9Nsf0C6ldpMsy
6lXB/ATeqnbQ5F+I33jZfr51KleM7hbM77n7Yx0zwt1hgOIZg7MbTPKpNF68j65Gn3mgdfHfrM7X
LaNpW1i5g5LDXR8RIKFZUl9ywA5tXOvnpGB1/mtu694iyxqGNzy9HdIN8/CcEKxO+JIqQYsTYOqz
QefAF4Yut2uRuUDl5nsW8+5tp2/dHorg+4hUKQFv3miDED4+pIri71Pwuiy/bGwTuQ4d5WXLEYBn
AEt2tQf4MLf2FrT9/Gj66marbv+MOlwHj3haF1bZAKKSq5+Czb6Zk2NWcB/FDHuh7l6fyplB1jGk
omxyx8wxiFWH+1AgfMNI4vGKfwu7eje1AAt8faAzCnEdPipzK9YdBexkG2Lns/hoM/GlLWHNve35
ywSfWaLzoGajVACSHYvoU9bIu9TBcln06+uPfxk3jsh1dGiOhzFlGn5H3LObYmSfsowHMbr+p4jf
jqF9VS16OGb7upkDqfm3mJmeNLuAKr4T0jkModwZpXFtJdTYOKZnXIl1LEmhHBLIcqCVSKPM5dUY
e2ZLa2BszqVrxDXOleJ32VRvnKqXq0WwBiu1kJnOAJR0HN82qI4U1qr0x1skiVw4GQDgtj6+vtbn
ZHKlJfLGaDN4ZZhWlVykaRf0xeihsDpzM6A0GcWwFSQ5d47/FlVCeW2RVr9Q343PUaA8aw9aMU/t
xssty/vcpbButgR2ZUNEhlEst49OT5FFX7xPm52N7rvIy6n7v+iWPaO61+2XKrGKOOVAOp0tXkEe
RDAN0a7W/JNw4sSdDBPgpGnnhkn8HQyaqReFUniFJY8806iIabZ05GLpvHAPryNQg4mgZpzgRfpo
KvyuTj3uDO9pWPlW156ahvqFBmByj/axkj7ERD++SXrWAaneiNt26MHywPRjn8KVyt6xePLr/nIy
P7w+xJlrbN2/WTnKAgUWsLatNHoYWPduGtVlkhqHiEwb/YgvJ/2JXIel+FxoQegCjC3t7rEAdoCs
otSNkuozn6LiqtNJ6EZdVnjMZidiV2Ij+nHm9K2jVikiet1QQVGbLf+OaLGf0XFvzNExI5Ufl/bh
9TU8I6freFVYIYfQLSxmBUox90Y4jgHgrLYc+XNPX6kQrjrWds1ifhcAi01T+dNSctzQg2eusnUv
p0ZXf5JSvDo3OwCCGJSgKDKdfIkuCv/11Tm3CSv3oSZTVPICQ2Q18mljOZ9IMgRgAUt3uQovhoK9
cRtWzoTOpgjwQrj/zRq2ePE1K4qNJ59Te+sGzrFP0D7UweLPEtf5woMEJPDhpV2B5nD0aUAOJjtm
/WZi5cyWr7s467yFy57AZnUIlVdpNTe7egy3QlFn9nzdqQns5SnOIoRPChSwHYHm+hg5ZrOzHEtu
GDBnlMqaJqDrQW4FHgKQW+iwceM8Lo9cV/Xe6VR0MfT0jaL1tx5NFeE/B4pFOtNdM+YfRZFehTF5
R0nuGfYWB/rL1X7gr1326ZlBlqueiL5ZKNL2v3qEd8le7LHxl/HGQTy35atTHhujkAgyQ9VbTSBC
FbupGLcSD+f2w/z9/Wk5FsWwRIUUCFDAEHHFEuNhjsQ3x9Qb98g5oVqd8lCnEeMW3h+x+GsgeAd2
RD/yzNmQqDPm4Rp9RsQ9NiE0l/iQeasmJ7DS9mdpJEBiagOep4GTvammh8h1n2ceRvkgEg3hrfod
reRF2W9Bbp3Zh3WDJ++lnuaFIEprr0QkG+2BV70IA6PdOnkvN4Dj7Rct/ExUkU1G+LJZOKjuisGd
/e4WZaIX0nATUA0hd3YdH4Y9HFaA839PT+Vbaj4w6jLhZ6M2NgAnSIpEwCxzVKEOvDhaCX8TWR6e
vsjcs6cPBQVxLYidd8jNuQrEnbr9/PrddM5qXtNSsDiSM2nw6Oh+aI9P7f8SPDwETLA+dZbO/A0j
yFzO2gs25LpxczRYNGU1Rup8uU9Aa9oGg9+2IIHCWfG7gAwu0hke9zks6SWkM15uRW3PHJ6nV3q2
fplmZJy4FQcQjT1L+N3QAlVfc9vxYtZ+qtFX5UWqJRsX/hlVsG7wnAvZWVVP48AG7bf6Sg2uocl0
FBfjXcTS3NqiCjyjM9ddXFPL2yandRo0VhiMdP5m497ZUDhnwsbrJi40JUdGb7A4mKL7iO2ACewW
MfUXyF4QpbqStkeryY6vi+GZFVujquuU4bSYGCxT00EBIGifD/S+y9EQ8/oAZxTPupUrjzJs79TF
QSvYeMr6+RJGZb9jTf9ZAg/m9UHObcfqmLJcMF3WqHItQRt7bxKruyKTGLeiImfmsKYeEXWZGNOE
RUrMkzYcn7H+AazH97ORbNzBZ7Zh3dwrdIySWnsChTWve3ce88mLiu5+JGorDvYUXnhBC6wZRAqD
OCyhOIrsMr2pT/mpPoW3w6W6aL53h/jGuXauy1OC/9XT/8Xhr7/np+bSPPJj46IQ6UYc+8/GbXtp
X9vX9aVzK26jG+fWuJLX8jo+2dcW/sW+dm7jU4afXt/cc2uzuldm2Sa8FiQLGHDwEis6NWnqhs5W
Sda5x68ukBL21TTF2FygRNrv0TJxE0VoDQBHSLSxuWek8ykv+0wJhtICGUPaZkFoJiCUkEDRG5It
aMVzD1/+/dnDM5nQsc+zOCCZWQYy6u7ayHkTZjiRTyGsZw/vLTPPZw2ZUa3pp3ZduL2ttiI6Z07V
08X47OFj3/axs5wqRWPpjmHsRiUiwLy4a7Now306c/+su4WrXphFqEKwsNfDZTNOXTA0Ru43CgE+
zuiXWtfXoc5s/3VRPTellR9YRR2Rdcmhui1z6F0RSYitZJl1q5WuIhd8gEn7Rp233ng8sHK4pQJg
LE23Y5yE31iagLvm9amcORaE/S5XQiwN7vUiV3VhutbYv7NVC4KEcAub41xsZs3wYJt9n8/lnAUT
APU+VjsEsanYmSAuP2YXZr972zxW3oHQMzXDohdBYg3Ct5qIeCabxNHO9S/U9f98mP4reixv/1Ki
7T//Gz8/lJVukijuVj/+85Q8NGULyP//Xr72P7/2+5f+eVM9Fh+65vGxO91X69/87Yt4/q/x/fvu
/rcfgqJLOv2uf2z0+8e2z7qnQfCmy2/+bz/8j8enp3zU1eM//niAP9EtT4uSsvjj10fHH//4Y7Gq
//P54399dn2f42uozU+G5H79hcf7tvvHH4Yl/uSW6TgOpeCnIObiwo6PTx/Zzp82p7YQSARwbrFF
BSBX0sX4Gj6ypcPQN0kAVkjJUvHRlv3TZ6b5p3Rg6ju2xVD9u3zvXy/32y79e9f+o0DBZJmg+Psf
f1hPkcZ/X4k2N8G2xKiNhgm8pgBdwe+yLlEOa45MkGDomykKUgLEUdsL49DuT0WUmONHw1SaXIgM
trRLEL6b/aakXH+3AGv7PYqqUHzraAffs3UMo0Mw0dap2zlFZ08e0SX71pl2/h1QL1O3I1WlelQw
p44VucQgFAVzTjoZ1/XSAeXNUzXOrtWA0++qatNG1J4Vcdmg1yttfgDCpC8PqBawShbUccJF45GF
LnxHwsWtjkUeOgc0+4MQzeWkRbzLZoRFl3I2eL7ThgHQFicHT6PfwlguPGKHY3UYsnaoD6DMdFDZ
NEZh01zFDIGaT6FQtECJsB0LqAHHjCzyg2edYflRl1uG1/VTiCI1XQGv/9R1vZGcCjLm6ghDP6+9
JkXnpu7dpQDRQdJtoFL3J9nx2L4VunNA5JC2JiK0btTXU9I+oKeis9JDJIAnZt7GPDLGCPjjHaHJ
RdtYVeGXLRp595LZcxp0rGmdWxAs0wa8r73pXDYzMIbc0krSyqMpNtuladKanuogfx6AL3rq2UkH
5dxHSrRtUFZhZrR3TOmh9c0+jFoX3RZ2cqHCVNXulM1teSyoAr6Y2xZz1BlBWxvTfCBjbUIfOqA4
5iGePdZRg2i5fYImrtursXKK+kbFCHLPbqm0892J6/BABxrP+0b3Y34bC6cZ3EhIFBaLkXbabTk6
dhXGidP0I5a6dzzFTDDLy3FEjyWZbKsKJDBD91HP6PJdHd6oXuKzkakUiWBFG3zYoL7b5doskYsZ
ujJ1S6fp8z38oOljW6tK70ME2w3PjIZeej2THEFxXTOn/gzS8Dw5GrEBRVngskcZejkzwBzWfM73
ozGYbSndOZc6qdEWaPLR8liMbH12AfupSmMP5ZipYq4qiEq+RhUHim7e1yzemw5J9ccBWG0VGLXi
Kj7kVa/U5VyG8ecy6Wtj3+pK5MFUal4HYCxrvtb5OMVuNdDhmzWmzuzaExh23dZO+GmwdNG7AB00
vlY8MpPAQVAp9kensN+3gE8BJXhRCHnZoI+RuQNn5uDrKelAY6OyaZ+Ng86+Fs0wx3vYxmUMgmen
tT0kzsrKT41Jf48pugC8JCvmFpDV2UT3Wd+H3+bQ0OU7IUL5SVd91NzHc9IYV05u9PeJ6oduX2kR
Dtg7Ocl9MY3xI5Jw6n1Y1VXui9BG69/QTKYIJNrDyD4FE879TNoizdzatrDfFkB4TFfMOf2JWohw
9PSUQ5XkOfbIG8PZQkmyaaFSIbG1hC4Jk6xBv6zG9hYEVQDC6nrTMwY9D1dp6BT3La/RTOtkkyNc
Yk228IsSQuiC/lK7CESIG9IwHuNn3aA/0RZt746VIuPVkGeRRCR1Ag0qqqxlt+/jcc52fIizH1aU
JhE4KG07ATkAoi8uhbPnHLTRxh9ysLUb7kxoey9hq6gPdmza0zHTso/cklpd4g8Dp+F+mvu0+Znm
uHR9e5hrFYDsXRpe4UxKeLkoWukDbsRCwAApAu3aRexkLuBGEg00kLZgLva5Dj1njCyxB9Njn7sM
DX7sYsh5PQcOOKnNwxyRIgriNoTiMHF4AY6iRkCBhZblGP5shgbsEFR724FIdUgOBmo30LfHiFN4
6KwMq52B7Ht8KAHLGqGNkxsf2sK0PztjCApqGbaTBJugtn+GoKRHq0AyZHKZph3dKJigaKELdREB
wthRBno7eMv3ThJiD6tRI40J0DpdXYSWWcyBVafohWWGoRKvTdFmBptlLBo/Cofie29GOIEDmCa4
i+5INbt5L2R40dBqKP1xSuG7J21Wovu4yfPkajaIjC+jceT1td1lOSiLBM1+gKpr7k41r0zjAos+
Jm6LuP90AdAAu7/oNMDaQjc3IHiXEZKfBojPTdAkjjPY3/dtNQH/AW36BRSsTWsRZGZdJa4YesR3
UIgSGoB7jcafkRNlsTuY3ZAFFCDmYTDPohj8roppEtDKxlKqlIkBZRNd20GxFEstddwOE1rya9Ac
JLP5MbLb0h+aprzJSzq8tyDviLuCxfUqaW2gglQ0Z70HDAkORtdiGshDaUZG6skmApKdUeg2fZyA
q5h5Ca+iH+VAAP41CZmP4A6eIy9zokThCjE7wzUb3JxsrsFkr8G5GZ/QXKmZm4JNoPhoFLTqPJwR
ZAx1Xk+mR6qRgeBFNI3hoRVKDbgeSrM5dRUx7eNUodQazUph3l5NHXqqHzO8kfpUFSapLkGuS1uv
YVMH/tCqz+UVFyzP71ssrwa2NbSSG6KGaPqokhEslBpLl1ymUNOV38RTnLvZYI7vTEpifc14WGZ+
VFVD5plGWEVBxK2qC1KR8/JGdybpLkaa08fGzsfcL7UdOQH6q9t63zm07PtAEkA3nUzCnXj8wJWq
ZHY980SQ2yQVpPd4OYVAu+xZ170r6gT3TzUmuggq9APnbu70TnNpdOMsPWgpnh9BQ8tUIOJKCD/N
+6L4AOwbA761GhrWAGuFsPu0SbLYI+NAKi/vipK8m0oBrGDTbFjoZpUlwNGCO2A64SJNpouEDYU6
GWlD0stokPnPDlQ+3A1za/rQoTKKX8psKYdpAOwO6vESRbUBb+qhcFElo7PW7aG24WWWBQMJthY4
ogzlVJk3xbBg4OcKIj+pMne6U9cXlbkTZdVl7+shEp9jVRbhh8lq4bAkmTnHKIiro+RLEaG9bjdH
CgUBRtFH3CNdWdQfaZQa8T4Fy2M0u/2I1qg2ACejElepk+eRB36vaUcSu5MgODJHTFdbfY4eezLK
8X2Ua9gLLcw580FWddrukNZqQVYaz2Eh0cBuDhOgDLHRH+RgihxUUmUXu2qBIoFJKNoC56gcoOYy
GIPtTWTISnpiGvr5jie9lD8Vc2A4gt0tb+WunlnRfGnQ/fCTjuEQe9SxofJa9OvY12U1p/H7duSA
XWqzijjBYGWx8Dj+4F5ZI0kcjAD/TS/HueU9yI7b5Auke3ZJyIYF8pBmwospj4ddQSaVPfCO5BX6
BQsUwCpd8y6QZUVCQNe0pKdfTOEMdFdkdKK3Ev1RmHxfZG3mZU1XZ9cVnyYrCKslxFdPWtFDK8NM
eU3FsN9F2KCIB5Aos+VaIAqu3zOYqfKHBQS11jPB8Wf4fAyRpAAIYwcsxogz584B6JA+UFkiotuO
icoGUJKMlnOcu6nvvohG9sTH5ibsYCJg0QfpOMpkN+F2zDOfqEjUd2MzIongzkXH6VKmAkSBuzIX
Oe7VaszmqyjLSP+BtDW+WPWJuoyxs/OhoxbKV9KQtNFR2Z1NAx3WanBbzczOHUZQ1O5MRGk/jwa+
4NmT0eGEQH2Z+4x0SBZkIopKr2tnlv9K3P1/p/aPBRb2Fae2uUeq+7lPu/z+L5/WlH9KoEUgVCfA
dmeLpQ7vl08r2J+OZMTkliPg2jpL7e8vn9b6c/FVGZwO6lgUfi1iKv9yaRn7U1gUXzDBimozMOb9
X1zaVTuEZVOHM8GJZZuSEJuTVdSjD/tKzwl9N3pjMNrukl3qLnG7egC7vAJesVt52WmrEvz3IJsN
KBoLHX22sG0KYBWxzlWHDuiKwVAFHVv8NMmnqL2nXQvjEpgXIbhHN6pfnzAin3ntQNYhcNw59BAW
jcBH+d1rH6NcGoi2tS4/aQ+HGfaIZx3aR+N6wgVuud2d/lhcJDfs9v9WUoeJOhR19dh9i0os7rrp
RFOaAs4VIxvFDWXHEB68NsFgJAy46pvUJL8HE21wkphMmlxSiXZDiM06EicTkw8NljU8WV+6jzR2
yV35DWjhnTt5APF+lyEEIN1iv5W0e8prPFthjAwRNk3bItQiDl1n79Ki0QW6CN6lV30g/NFDm+0h
9lAu72d+frJvk6NzMd4wFIQnuy2Mm9/jjsusBUVgHPXFODAOQkS/727EkQEzRqxx1s01CBmNzB1o
dKHyedjITK0CkE9D4WCCJxSlYODsXrcrOWrOChWLL0aIyPwMrh8PXjSitxOIk6UCLkVF7jRMsXpG
CkRuTXRV2mGj0tOCNFEMjTAZ4+tCKKEKGlcTZtr5Y1B9zS+Gg3EyLsLv/wsWg5UsWY4JYcKq4g9H
wCtbydJoFqmOR7vxAPgQDNFjaIidHU9urxxAGsCfUPCHgCEWxiLI1XTkTbEvWhXk9aEqHnu2VQi0
nNFnEvbrfaAkLYsvZ3md28nRwoCO5MajbHJF+aMZNjAD1lribyOs5GhCYBCNoyGOyL4y3ax08zsL
dEq7zFcn61uPEo6H/KPcqV2/War6ewLX/tvQy+fPEhyNSWtYOZicbQtgJdpe0TjXqov9ppZBhJwH
bLXdOHTBs3vqV3zzeTxzpfz/Nu46XVmqrK/mZcr0g7p3HsIZ2j+7Edfmh0Z6Gj2AidvgAoh2+JXX
h162a72dDkK5CM1ywum6rdSAvVNbMYDxYyPbKRK5E0PnP/+yOO0E4cDXR1ufnKcFfj7caoGVA0b7
KqlbYDi1l2NZfVVtDfzO0TXGyRNIhQBg+8o28mu4wICPNPrD6y+wMd01c2whq1bYJaZryjFo5Oy2
JPZmoNun4SPbojVbVQD+ta2OI4WEuOBPa3V2M8VaC6C3WNxjk4GAJLkEyWAgr6bRDx9Mv9pv3+gv
Hc/nQ66uWFuPuAQJhkSdikf5tyTeshnWynfZQ0aIif8QP8Blsxpi8ZoyrWWLMPlQ+R2Xw0VjkWwv
K97v+nKM7xGYtdx2HjoX8IaBNc3k3evbuLpqnl7Bsh209zBm4Q5YLWxntxUdSIpZ8juZXrfqE+83
yoBfHAIFXZgoo4Sv60WKIc7bcIIq6AYeSIS5ZiP0uhI5lf+xUF86+S8NYxMCHwMATSaG+13joDo+
lYmKWs/6EH9MfxiJyw4hHBy//9r69REl7GnQH9TnjWFXht/TAkIMHAuHHk0Y6wtUNdQ0yAyuuNEj
3nhHwS5leKjlDtSnhUpC3bJAwUCw0fq7f33oFwSU2RQmAqZLBVs3BTiZjWNHMWEESz6ZOqvcqG6/
vT7G0/6vtBqzpeVIymGWIE/w+6rOUWRXRCJxy/fRQXump0/TYb6ePZSOfyGHzQqNvyvR34ZbnYg2
LrXjDBDHuFaXMLm/Ine0BzD1hv38oqw4JvQIEEPhkaxlpUQlOuEYpszhwrdg+sg+pfrL62v30iAw
Hh3bRtYN1/xijzy7AkeKBDzveIvwivmBwHl2zbRAFR1tNkT/JUEgzLZg2TjI4q0dnmo0gMtgd62X
OOF72gyXYzLtXp/L1hBwB5/PJU5b2moTQ0CNJBeTjuhR6W4r375qjXpS8wwaAuXVDLYhgDN+H8ax
O8As223rdb4AOKkbvuNev5dAvwP3snPSO3XbXCNo7CXKe8txgluKhCsD7iYU8u9jxzEKz9q2x4Wq
JgqBAHy72RzfsIzPxlidptIG/lpEh9YDwmMg5m8ID24Y9C8K3bMRVgdI0YkhBYARkMzckblyx1n4
CdJIr0/kJfODEYuJxUUiVKybL0Tewz/tdYvAMwU6G79ph/BC6QnG1ZCGbhiRjyF1PiObFIwAiVNV
vlER9aJECuKAyQKeg7X2Q4vBRpwYuSkEoW8NA+hwW5rvJcXOiEQ0g5m4tNZdwO3czTYg7iDy35Yi
kNKlfr0HcUnKD8k+P7JguptPyC0gIfc5fJ95ry/wS/vIKJeObQqKgpOVpEhUCqRoEoKkWD9QjeUP
s+Gm/Rbu18uj4MzC9rBsAPr8LvNSOQr/ijlCze+M+KsDd8hCu/zrc3lRWBjO9L+GWZb6mSacAfBl
qQzDdD4qUDyo3U/gXbouAn3gG2LxgpPHUDIBd9biKLlwVjNCjp1rleM67tmFmFqwnNwZuXKTzb6g
l5yr30ZaTcoRKKqpYly/00PxseqDwvTgM9s++dLdT/uy8+JvEpxL1UWy26oae2nbFp+RLEEYydYc
0qPSY01HxHNjpLWMAp0LVnIDtrPg9X1bx0D+Mg4RrRNoHkMgxFne49m+MV4YiCSXf13+7CBvAaaA
3YvRe1gFxefkqr5iXhZkkxefNCoVNmzTVQP+X9eBBe8YtgdHkGJ9xkNWOm2eY55w5u4G33DzgIZu
4auLKDC/LiE95PX3ZenG780rG3jPIEXdkN0X5enZK6xuBW1PTI4VXoGj7zLWbpj2x7i5r2i4QYmw
NdDqwFOQteh+GYiBOj3+0LPPSXODppENxX1mT/+9pqsLwiwrK6uWcdKjvDAv+PsB7lR/jerb68RD
xuwmRRImMKGxwVPqRf6W7L78Arg25BI0heW6Eqp0KfB1kNXwzP28645mgBN0KC7zT443eShgdlFB
gHBeg4CQedjCynmq91/bs5ITOAomQthPlVXPRTpvsswCTUjjtUFzJW4cFwK951+tgw4Q3UM7cn5F
A+sC/bu+Pjb7GpC+zYYt9dJOP3+FlYqK7Ob/kfZdPXLrSre/SICorFfFDpOTx/Mi2GNbOVFZv/4u
en9nTzdHp3nsa2ADBrzRpSKLxWKFtXoEgwt1zbRyUvOpBc2HPbrpLHh3/R7/uKQr56HSKU/0FTMc
brGXMUGFSDd3atf269DwZkxa6O780PsMWaLwl+PgzgHb7uZKjDHx+yX76VPYcxdveAQ5PF1cleOZ
26NQjPe7FIyv6UP7gHyf11wZXaA9p/f9vvBq1/TrKwMzIN1OstCp5Cg7NDgJLtatuMFGWR7/2Sre
TWx3Tnza3PRqmdsrRX5E8WuUQ3XUjAV+k+0gr+2pDG6HrbgxANcjUzyasjtzP75qB8UtfTQDWC+4
/FzrKwnTUL/XkJH7UfiJH/nqHo2zfuGnwmnGzdv39Gs4MwCu8zyigQmjLXihdjdFMO60W3ojO6kn
GkT6bNooTJhE0Uz0FeoqHzPNBWgSKDF6F4NvjqkfjOhGX97K4Ytggdknny8wk2MRYquo9eINfL6J
aISJjBSvBZcGVjhfGd+uh12Lbl2XeDlID9OD5WmPuBn20SObj5cdoLeTwpEDHaQmttinkU/fw5K4
BBURAn4DlR9eQ8UpqdUoRtU0pPvhV/VEroawdesQd9WuCVI/8gaMKYO+0q+D3oBbFeaSPi/92Sfw
o3pJKyeaxT6hGlD30tzklZ34wov2LCQpZk8OEJL4tWgr2FKfb8W5XLY0J+epJi3+9zQZXePe3Ju3
xVPi5r5xsJ6rPQBHnoGcg5fb2+T1ble66OyokOt3k4MpwF7cyBCefwd3UaPZnGaLBf3RmAjwCoAk
dGHk9U6iAyRBC8rA9ojgNbe95JaMx4dswh65Y15aCJ4xBoNeNxu9OkjH+LbZeJKM9ku1HoVPrs+e
i2n4IY47xyUSPpEW5yPOMRtl078AMMYt92jc8PA+CMU2JdKPSzFnGqVTZWWjO/bT3pySQFPzsLDV
vSVCGGQrxRuRgQ5FvLN0VDT5MtCYJOWE3kisZDzuazvzEqSbcs2ZKjmc9D9O/mCk+p/ea2QLP9UU
ey3tYwBAjm6R6ruURpozGmgeiQb1+bKbYpEMr5XNCtoqQX3H4C+9aQIPe5NaIFLK5dtl6N5r8Eg6
rINWENRtvEXQ2KKj2m3KmoFRFbaTJ4dQsfK0zXN9xAPLKn3jl7krvMQz9iPq3oajvKJ96rF7TANR
dLwRzJ0L5o5AT5HGAVfG6AJecXnoVdd8t99lv/KSgAGhGI/oLupeldfyh4LrpnBF0eTmEp8ozp0J
9BqqZUe00W2rxaELfEv5qynfL+/jpm85XV7uIMxINk/IgbCT11Nvfs2/0X0XJl6KZrMgf+qeAKck
8C1bh/1EpMZlKOde6ea1ZyLndNd0+TelzAUvjo1aGds8hEGWbWuaxeN0dPNY5FqE0BOoLuo7KK2C
2p1lB+cud+d7M3Glg+LIX4BuBjz5y0u6vW8fojmDHfW0sdELO7pRlzoGLV1lfVm6SRCIbS6iKRuY
akBmHgWO82MBOkwjAunR6Oo96DDjKSceGUQwspuqnAjhVAEG7pJ1NY6ASlBbpJ1XqPGzPIoSG5ti
LFZeRPmLoNJwrstsR3pVAlfF1ZPqC9gvQvQBoncO3a1/sTMfcvjU+LIUSDwgiewCOqJCPTz1i3h6
S6s/rx/aeITpMhRCSV7mh29Hbbbo0oJlTgM9phFXwPb5kaEHQSJ4BcIgL2u1kUqAOEVHklxDfKrw
+copHcdcUSGusgG4NnvS6xAysKYpMK4kdwrje5BGgt/cA7u0+lOXnO5IRUbPgdCyfMb5R/D2KCN5
ruv4iK4B773mt9doho9+jAflXQUSbXKI3Pi23V1WnRkGdwtBcxQGkETRZZ1/8CRGv2TKPCEwSqoA
vfn3ozV4/ZT6Jv2p4ETI0hrK5Pmy0I1MPlTVFAtETawazkfoMwChyzbDjT65o4cWUN12RiDuBmTX
H5Mv3Ts5KIEWWIH9Ut/qgofvRtEKwtkIFcovJrrAuFshVnIzAWEz1tmvK4RKBUpyrdcNbnSrIApu
rkX34NYFjESprCpo/yKowXASl9pM2lbC6QSb/NXkpq1rp06OZwiiDKQ5PQziB+AJ8sTPuw0fdyaZ
9wvFgleXBcnEAKzt8lj3rXd5Lzc8D0sNE4yIsdo7j0gZtakcV22F4KKVdtnSfB8XOcCYiiAs21QE
jgv2gmI4lvHcwYGUd1rXGp2nTbSPDRRum8e/0ONEAPdCyDQdOPBVCatYI8yaNNUvvV5eSrMRsRls
LtiJIPZkOonG1nyMVLPGghWG/TLV0hHZsNyZ5kjg1Db6B2DnSCUB5UNB54nBlvRUEBIugC1o4NSA
NF0foj0JpXC9rtxIcJFuRUBnkjjPZXcpOvTnGvf1NdJyfo4HrdQ5KsSx97S6lzyRyI0nwZlE7lod
0as2pgskdoBFBFu8Bnzd2Acu61W6WG8FcE9Eq8n2/5OjBCggSw7KzHOdr2ZX1yXwCbFtyVWzN1x0
D+xHZ/DGFwUNQ6L4bttBsnZYQOcQlIe5AI/MaAJcKV4hC3Wyp9Yf/Hg34MVaHSWfgYXri6O6AAMF
cYgoBbaRBIW8E9ncUUvRPkqnFrKLK+xmaN8q1u/MSeSpN+sNuU/3Jebr9spr5VfXlju+/mjC5C+O
O4ZikQtknX+f6nfSRNPWHOC36jp7H5QhBJuB4Obb8iinIrgDr8QTpqQGdueDI14a36REIGDroJ8K
4A56RvQFbKoQMHb9r3JWNKecqmuYpqCRb+ss/G4kQAMGAw7l9ivSMj3BAMXomuZ3MFw7sFOGkxHO
S+mXyGtd9pOby4Z6j4rmCHRI8IzQGBWjo5ENuMuGNshX6lt2cFnC5rpZJpZOwSyAzvc9xZAAyNgR
3oR8LabEKeJX8hfxsoFO5X9lcB5LmZBKWRvIMFaMoi70OM6GFyX202VVtqIr9I/oaNfFHDVe++dO
o7HlesgKLFaF0NMd60nyylxKfMwcFUe0elDP0Gtyb/VG/zB0qXR/WfzWSkKqiuZClIl1k9NyqRui
mTg9Lq3Un51KXiqjOTSaqLmKacG7RgRxGrwjUjTYs3Mt+wITlEW2Dm5e37T0pilTZ7J3Uy16kW6p
g0ZYNOhqaK7DpMC5nFxPcoxvQ458P3qKixfo98wbAfe3uvRmuvpfHPHWBp6K5DZQ6Yq8n2IwhbMG
py7MQxUAc2UgxPPeOsOncrhMiZFU4PLVoRqT0982spce+qMJzWbfOuZeEaYe4DErYYpk6zifCuau
NbXHPMY6YYTNRkUFA2JO2Yi2bevmPBXBxaDU6gw6M93MxzVgMb62j/eDJ3tlIA54N6P7D2l4Op4b
Sb90VG0wKYWoB+84Z/g5I1+hOfQFQHtYP1Nwwrc2ztBM5Elgl+iU5JQDIU7cTiztamayn4HoUEsw
hTBjgEtanCL5dflAb8YFJ+J+Z9xOYro+rweiZyzLSzGJeaOhfzn2bb97q0Pb7/3yTisCuHxQUOeO
OOraOoCn0rmbJgcWQzcuSPkqyMg6PfoMXFWrvxcZWE4FirKf4n3KqSjudpbR1qDUA7Ln8qF8aIIy
ZKnK6BVEkp7o8Im04u7pfFjlrAAchGtTQGirSnvQWJyXW7EwSc9O0yetdLyTTAOTxHBj58aJIUW1
QL/U4LY+CaxvUuWswYqiVBLQ0lGeYx+wEaiuz21AQ1EH26aaJ7I5S6W9qmoAHBkwML86DDqtK57X
7OXyvm0Gj9DtPxry8ND9NE01WokHPK5JYLip3wflN1Y9xxTf7QxfvQQYUGfpXtPVWQLRETcRbPk0
NmmFTDdrKeahjaXFnHJtkeDTlNY1FzCOgtnrsp6bi3kigvPXptXHbaqhnlSOuV8MhrPohj/MorLV
1s16qglnL6pcAG0b2Alu/1rs49WvfrAhI2Of7tWDRb3xF8MkBIOx6EEnUo+zFXtKgZowQa52zx50
aKzZJYHhgRALhskyFX/pWz5WlDccmk2SpKDL0kWjtpNBUt86qy1YUPbdn87fiRDOgfWSlfRqBiHF
Xg/UXb/TcZ1nB9FR27yETvaN7xZtejMxUrZv5i0JVK8OTX8NDYeApCPxzT/kXPonc3gqjvNglVID
wZlAXD6gbwQUWamI7nHbIFC4x9MQcZ7KSWjqbAIoZzS4yFEC4AHYFeM3oGv/1an6kMIO9snt1iBn
bS8FpGh9mrqZqtBdaY7mjWFoIp7HzZwckuXsjYn3POEBl7OiBsfjxC7ux9p509z8wBIX1lcbHhgw
ks/Z4TH2dMG1tnme0VGu2FASiSzuXGEylaK+h3I4EDiwSddLp3tj+8uMB9EJ3vSBH5L4gn9Wqz1y
nJCU7fu9EdpO8RXVfm+MkbPA6P5P+iwy+k0TOZHIna0U1M4YoIfEvvqaThr6UR+EtTaRDC4qaHs8
GfUSV/WcA95bv6m6JgDE5d+Y4YkmnLFrSaURKrFmiWRCIgvF36ICKFV4+QoR7RBn7KjiwNwrrJfR
gaUmyzAA83RZwmZZAwXf/5gbX+FS6BR1xIaIZK8sGKIkQel3zxpo56pba9/4GmiKptv+1+wriKsQ
vIouEtF+sfNwcqDlLO9JR7CSgG/w5apwqqn2FyFRPUND++zXkY3ALAUbs+H5xOaxl2uVMscRmq/T
dbQvwHA3+hTdgtW1KPe4eYmcCGNKnyjVVf1qUwJhxX6+Ym/C+SCFyk4ESrxZD8Jwzb9KcYtnpFk1
R8wMWSjVp37FWrOqgCJAzI5l45TBr+Lakv3LRrNV90Vx5EMsF9p0RkNiID3A1T/a76wxTf1eoU+I
hNp7hMCt3feufGy/X5a67RhZyyU69jEfz73aNGqMDZq2RjeuSZhLP4Ali3OxH6Vfl+X8htr+FAGA
1fM/gjgvBW7PxAQG2uhKjyRI3Ab3s+wXt9pX64f5nD5rt6k7gDwgfq2u6bW5ZzNMywFOOrBuRKW3
zbQ52kz//RbOm2ltayM9xJ5TIeC3vmGg+//eOclOP8zXMToiBNpvm+6HRM6zjTIunyGFRIZ+ALL5
QLpNd7Hxu/KmhVHI+rdnAN8mnrzXHDl16oD45BmAbDfNQ3c77URnadNB2Bj9M4FnqMNXnZ8l9nIe
2hEeqpHvyuk+M48mEZSstw36RAa3zIUWLUbBLiYtLG9q2S2RWSGLa9xOHmZD71lARvbSXpTC3o4w
TuRyi12saGJYE8jtANvmSIMTP3Sd0zxm3lw6HWDxPIwAx19jt71NPWEPxeZWn0jnrpdK7ulo5ZC+
Nvd5/1Y3T8O8T6o7u72bp6Oaii7NjX5iBhOgYPJAJSbaPDm/gX6UwjAKG+/LgxoArOh18kHhhL7d
PPz9N9CdA+YwjO/Sq+RBBwMS7pzgf2ppZQvLn3GkB+DDAA+B2gH3JRlVlK5UGCxTWD54QO9CC7nx
WDwgeRBErhCFgvmmS+K4R1qWm9WyAJEQ4oo7jNn5/W4K6qfsILSoLS+JtIGJ4SnLwEpzp0VLoqWX
JeB5WdfaAfhs5a4No73dOfq1GYL57La4r54HIf0FW69PCqJNzQAKiyxjMPL8kI6NBVyrBDdCntIw
kcKknRESwYyH9wVoZpd91JZHME+EcSGyMSNcoBmE0Ux9bfPq65g3z0BB+4uX4IkYPj5GzRXopTqs
tbpSA1TW9kOADPJO1MeyqQ1qhhjV0lEf5xM+VT1YktqjTglkzVBlxz8v/WjQBI59MwBi2Xe8ZxT0
EvKcnT2lc9bLKI9jbiPU/HmH6X5UCAE/gu5PUVS3FbmeCuPMsOtShN8qhMXysJfj4mCm3dfLViBU
iHPaCeJG2VCQhtMdZCBc0HIcWUfdEqh+cS/KAHLEHP88oE814lx1tNrTFLPiP1r4vKJ01QD4XrmT
eSW4HwaMQMhPDfKdjhLUQQo8QoHNC7XlnHVsmdlssZ6ACUM3ZtCGdLfel3vmJc290GFt7p8B5C4F
k1uoAHHaJnMDRvYGT9/ouniyDsvP+jl3zevJW67ItxxdKPn3y7spEsip15pxnrQKwo5E/7EUSP+t
osyqSAI7h6cxORmyEnCcCOvyN0Xar5qgiLF1m6KIxloFCcYGf09RnP7+WC7LPLKwccxe+xypowX9
smm7OnmNRmvD9pRcDiiYQC+v3PateiKYOwe10iWA0oRg5Z68MrOk+/gBnfvBeGwe82fyZTymLkgh
99N+hMHuht/kgtFD9taJ4qjNNbaQLbHQOwVwTi5Gb/VmncYIdWb6OgbKL6QV3PUL3Y04FjV8TebH
t6IG3s2b50Qk52nymNigqEIbQNVmEvDeMtXC5DeARb52a1390I2+MvaTZJci9J0Nv22ipo4MDQYo
kUbmbiGtUXsAAEqIGcsVaMmLq88gqOsL7/L2biwpsJzwFkHoC5wunmW3HrQiHsp0Qj+Y/IxCnG+t
xuNlEZuanIjgXpGJHkWTUSboOhu0nZQSvx9WtypFJAsbc0Q4FidyuKDL7sx81mTIAR3XVYOnan7V
7ksP9CnCmuXGvNi5LC4gUeNeJeCyQfNgAII8Oxj34O8Om10Z6tfFo+2nPxkAGHGTXY/+I/vJruG3
GyEmwFaxAzoDFwWD7pi84DEcknKYalPD9mVXxqECbCe4gqqdXaLMAd65zI12o4+ZInf4jqnwwHiI
MGF3/B+4ODe809l3cGsPlNhcwrMOjzo3uo93eOB8L7z0YQoBCj05pHQwexKOD2PrdI9S5ouymv9l
7z/WgduP3ACw7GxiHSgmuOsHckyvWWIdyJrCYaotcwYcPWDPGB4g4BjOHb2N97tB4xVLrpde1DxM
3dfZEvG1ioSwfz/x9s1kAF1dg5ByUAHe3Dh1AhDe4M8P5qkm3MGURxNI3ICRdq0yeVjl+Y10zc8q
Xv5CDLDq0OoKmBZkArnLngJ/OwLS/OTGc3kF0Ne9Wcz3SEoIPNmWCZ6K4fZlSMs4kVSI+U+jxD+1
IlHSdGtnELajY1kH3TiYE853xo4rVCJGiDH1hzl9krt9JpoV2xYB7Du0HgHxg+8yWa2hGaVFnVyV
IsdGn+vlMdK/Xd57trfciwr2+yGD23s0oI95YkPGiJivi79UpHbGGXzKkuDSFinDeYa1jK16bSAo
Au5XnxxJqT/aaiyAVRBJ4c7/QJaWoLCGOybbSfUe4wBOXohIv0RCuCs5t8qsoDKEMLh3AMs6IDB1
gYMoiMW3ruSPrQHazLmF9ZlSJ2nNdJm/W13kAmch/IvNx/Qr0pyA6NR4A8tisuaosE2uPtnjbSqT
wi+HuHVTFUM1ska7/WV5mwt3Io8ztrhroy5KNGiU7+r40RhkB1i7gvMvEsIZGllLOVNKCJGr2i/o
7BkRgMpkQVso+5VP5+ZEFc7QulxHPEywdCtQ9KLV/AL2nd5pVj3IjYiBI6SCl8tWEh4b9bFZnNWl
MxhBlAl6xaWf36CyegTCRdAD6NgxwAOALiYwN+5awbG9rCdC7nMjBI9EC4AZSO2pdg3SCPBogHt0
yA42WO80Qf/olsXbGLvX0MXPZoc4+8gxFtzZBEF2sh4TkLNUrSins6XOqQTOOJamHuQRuENupcWO
AsTxXntbm9pdotRThamDLVO0MeoI+FuEZZgWOF+8SVbrelmYPvvawWTzdeuirQZ1T+OVAhxKPOD9
+zVwZpbIjQEcGwEg8nLAsmNfdBIvgHTC0pJmxSsBvS2L/lSj8zbtbpBOczMZI1/p4LVR7ehjvx9q
X+vKQBrvAAznWFmxa7vnwUwCtV2DVlNve6XZLYBL0dfbJvo5z6lL6fdGX461QUBn8GRNX9vJeExQ
fEdziGfT22TInaW6q/IvCx3coXtc+/fLHuSThUA/zGIh4aIjoYoh43P9krzXetLAHBOVXM1af0UV
UTT0ubMNMrB2cHwwQcwscLsW9ejCqkoD4dA1vdJcsjcQydYH9rzV3lcf7V+3dqiD/FM4nbOl3alk
zjrz2pbXPkJMYVxXe/kFjUoeKD+d+KnexwjeU+Hwwn/RFa0UOgGK2SeEHn0e2nqZoet0wNiT4rNZ
fB0dNqarHijmgdAlchPjQT3tRKm7z0+n38v8IZrLJ6DvP2/IANHxN/KKsdzZK+6aPRhSMGDQhYqf
oUnAdEnidu/A2kjvsp12BLujMI7/7Fi5D+HiUgl8LSYZ8SHJHmXpb/mOYF698+gRpVsXxDnPqMv8
6R0FkQi7MPGp/UYa53SfdfQXpZmNt0PfXlf58zgtT1MhuKJ+Vxd4Z4BEEcDP4IHQJc8dFrVJtV5P
IaXzY8lX+u9l6uYYMrP9Zoc+MZSNgew2e8oVdSVPEURi7JTwwm1ATOig3wGGMd/xXY66uaBsjFjP
/L5G+2nw+zpxalOQDts4MuidR886MGYBQy2zfz9xeFoi6VUqg3zHNtuj1uk7EFUJopZNETq0QBoG
+Wx+4MtEsjzS1nh2K0t9A+3C7QLWi8tu7dO1BFeDwWxMr2m44RW+S6vvFz1NWohodEDAk7uZ9E7U
A2woBySYJpoE3pRmoT8eE9V4VvCg7M1qgKKgykFVZMue1kc+GLecVvmZyHbY6m1wWbfPb3IopyA5
gZkQ3IPAAjvfoi5DwcY2wJZaReuzHs8/RnN5AOPGPa36r/KsgLdZCWJ7DRrVPJBGNF3z6RLmxHPu
3EzSBIDvEF8rslesvbeCkIKIarsiKZzrXnpjMmINCGMz1Z26PtZZSErbFSwlc0XcoTpbSi7qLAad
AqUQugD5cfi1epU375S9CjT/VwyMAlpDNDYiUosLOq0U5EyFVYEgD5nVUbqdVuIqojP8uejAtkiB
jQCfhD10ubc0sCZBdTI0gGfbN3vViw/ghkGeKEaMJEYL2VQJUIkYtUeTPGDbzs0R3Ys2gH2BCQpO
tiNg7d3aGu5aY/Uv79XnlBxT6kQOZ3d1tiwaSYYZw2uqozskIN6AfiBMU7tS7BieHqKAdBM9YkEd
5CbDuHfEQxUiZTmzpFENBh8DyhaE7uQUvARtWX3JtFYQuYvkcIaZdMMIRkLIAaseMR+k7NFaBS+R
jQvlbD05U0ztqkxKEHgBtxww071q7uq+fO6SIqRSFV7evK2rE8IwCI82U/SQ25ywVav7BnhUszuA
o8IDcyHaMv0yfC81b7mb3fHXdDXdgt7qK1jSBKK39fyPaIAmn9vnpNDYbkGmhM5889YKgenNWJ4P
aZh8s9D1BHDoIw1FJZXt/fsQyp3AIgPDJIoLszshl10ur5P2c552As2YEXzyXv8uKnC2zzWz1BEI
TBPSPwUGYhieHfluAcnjS3Fsr4hb7Obr5WjeFaD6Eibqt+7wj/38hKWTV4aixSlb1D6WcKemk/JI
NIkK7GZ77zBdB9YvIKIy8pjTaGQGb5xZaDgGU7M4c/5Vqt9l84EkPwUrua3Ohxwu6snLuJxlAyu5
HJZfi6+iuwU8mBjHvZfu2yc2vq82Arv8L/7sQyYzoZNIywR2SGsy0H6GlNB2DsXoxI4diuIWk8C3
9VOHrpbQYRjmtQe4iIesdfCy/ovQmQEvMaBqFlnyU59Gbk6dYsANZACq7odjChSMVbCNm6fhRAbn
ukspm2RwzSFksACHDsByDKw4yawLrvNNa9EMXBKWhRoCnxAfrD6p47GdgdxvfovL9qqs3Kq3KifR
WoFGm0fvRBRnMI1W6lmVQ5RFZ+Mn4AtyDzCH6pVW1qnqTNm67KVZJkBJBhDSZWPdXkxEfmxSknwC
t8ltOi3GgnuwN9FdLL+p+mHI5b8RgnYvjASAJAZwy+fGubZx10cq9JvqxRn6Fzp8U+NWcAQ2NfkQ
8hvm4OQEWFamdEMPs6js0TfL+xJZlc56uLxcv3/lxEtaCtqpUENDqZfdPOCcOVcFJGFI7Uw1pu1B
9Rd0S0331Bzzd4ByZ8fcyEZv0NMKTnoBPAoaU3ZTldnPgo9gQj59BJv3R7IM2RCTW087M7Il1Rg7
HekmcEWxLDStUFhfZ21Xzi3oM9JRAyoSie9BnjsjZTECjGaSFCLY2e31UIEohwF8FPYYjdep3wHr
tNJZVUlBMGyoYd6t0h48BqUf94nqg4kY1KaMJndMMgzRINP9AteY/9nxYXvCkNYtYHHC84Bq6fwb
ptzuALmgt44pD7GrVepNO1dfDGP6FQ3p5Nip9aSbjfVn9vZJqnIutRjV1JgrSO1GbXSINR06HXA8
QFH5K0HIqQF+Bzkv/q0eYZZ5rgy1RUY0z0M5A72xUcS106Rm6l+2LO4M/Z9OH6I411qBszgrNIii
aCBvyiG0i+6gk8y7LIafe/okxzxfu7YZhjVSlBa0ZsqL3s7ZVdco3QM9Ds0y7avCU/NVcc0cFEsN
jNaxJ7RN5skChC+1jZ8EX8N2ijtOBuZyGXYZkGnQynH+NXhj44gtpHUsjE6jjeal09ZrvbZviggg
lMvI+GoVr8ZbeIp0YH/J+6KhgviZHdlL38Ad6QUDs+1syFh5asRhS8JSesmPFZaIDnZzE/f24rSW
Jr1d1n1zw/9VHTQy56o3ak2zVIbYusRYfNv7pIucBiycl8VsaQd4GVsBnx4c1m/6+BPfrFV5lfX6
grNCnnCntkfAdthehz/O1FWzV1qY9VCStfWA1N8IjJq7yH8bG3u4ArYLjgqkLuc6KmVcAFkDKwku
6C/oCNEcjVQPoCbNXXsGke5lVdldzW8kQiA036qAWEPH+rk0MimpVLLTasf1FbieH5WsNQTLySdF
/1EJWPgaWAXwIuah26PSWpcUEZ8zlRSBXG7ozfVC5PrR1vL6atJV6ZtRmvWrlNSYD9Aq+UFbuuZ2
MOTKz7MGQDQRbgplKO3rtrCrh8tLsGVUoGP79+u4BS8nrU76FF+3TJhWnsE6FNPnJLYFGdTNfT0R
w620Huv6ikZXLAJYmx2p6Nw11j00uICuYp4F27qpE+pErLqBLiy+0StZNFRnFqt1BtlEtY366Ar2
2vwP4+d/NhYkL6gnI/sn83P7JWoMbUXM1qkay62WOahSA/zD8f7yDm0u3YkY7sYE6XC1ShbEjDni
MHPqgbtZ2fCzY/1zBlu6IErYPBMmgxdBOIBzwRb35PjLidLk/WK3jqHmN30/+6WUizo7NzeI8Vnq
aL3EcBAnYxoJMUcpoaiV6fSutjTAfShR4RmDIoo3NlcPTy1wWKL3A5xX5+qkWaa0kia1Tjog75aQ
5Is05i+Zqr/1hgg2bWPpwJeMPncWb+qfmgCSdm1Le80oeGyMHhxNZN+TofUvm8O2EKYOXmzYIO4C
zIa6iMqqAKrs3N2t9Qwfkf1/iuDuN7IOjRE3ObYHVPWHvM9Ll6RpI+jW31AE2SCUAggOPq4Zzq6z
oSxIn1gUZKKDw4jRaWX+uS1DBLB/wQ2CPn3eEURNJa3TFFFH7t5V8ylScoFz3zBkpJXQuqQCCFBV
eEhLSZ4GOaHQocoeinxxuwgjmVLi/emWY7wdHOK4ojS81PkbGVFVi+swBwErUPSzd00X4T99VgO0
IuD2QeWSXfg8Aigro8gkVgCFOaouRrYanEUEdAI1NqSAAAIIsKDYgXfh1SgwPy8rUtJ7ErnLpQdb
RefD4+WV2hKhgTsEpwO8bNj689PeSCBZB28WRYgf2votyt7AgRet1meXgkUC4D0o/ICQSPjk2yCn
ndybNk4gVVfLxdVg1062UAvM33qlLN6MCTFBDZDLOuCuYXQsqJiZAPVUIPZcManM1rqxYGhJB4Y7
m6qYRiJW7sx2HBLS5ez+eVgB0Hd5PT+fUQO6AtgQTCwICPlwzFx00sQaDtAwFtlrkaxyUA2JCBxs
SwpqZ7A73Ag4RNyuzWUVG1YMKcvc3EVp/oQapUgT9ko5D/UwyMawLDGlj2XkL+s8i1VSGFnnoE7s
JUXpLPYr8uBX6/J1lX5cXrVNWbAMNBnBT8MvnG9Wo6CdcSVl5xCjHK50PTLeiqjWXAmP/LC0zM7J
00xUimSL9KEgrlGT0VBjWBopPcalxi1iIWXAEeqMN431TCXq/YIBAtmElSgOhnPB7EJix7RmgYGc
q/pJKo/wUSV6ipqW8ZbER6OoQx2soAlSCJGdesR+ubys52ZiId0NX6vZDPIc3fVw5+fLqlRDJ1EK
NgGpmGzQ0q3EAaFcub8shdMICWe8KlRU+WFkSA/xTMz2ZGlKP5HZyyLF6VBJU3HXGvmb1D6veHZe
FsarBGGKyYaU8NDCe4u3fNtIqA4c2Rlvray/y3uZPNl2M+4uSzn3ijAGoAyD4Q4ZCbRfAKaCWzgz
0eWoVhnlMBJv6XeyaEPzs5iIVTwC9Gkxfl4Wh2Ijl+L+LJIpfhJF2pT2TTLlrQ/YlNu0M5UWuClZ
plWWU88DOpICvY7GrkaIEZvol5a6GtVYvJ+lZZyckcZ6DrihfNCssCqUBb2nACStnDlpuxgUX0tu
DO+WkeWVhMBORbnbN2Vg1AHExs50E5XpVClBVdcUcUHvB5v21lPXTUTOXZpEKwZOVLvsa+KCP6Or
AWdqFWuWuHVi1GmKrt3RkjOAIJK6Ud2RVlVLvEVCsioJh4lGyl1laN3oAApwwgyCMXUR3k+rlY94
PU3yHCRaPPtS2mT7zKDmcWmUpHaoIWWHql3VQ6v3xlUlx7arKYUOormhfNALZcB8ZF+3KgL9Mr2e
EUo+KFWTuhFt06soRmNYMU32DaV2G6yVIrsNWXD9tBVYeIleH2jRqg/WJHdXeP4MvqIaVRjjI9ys
qaN9O8plkBgzJsTWqHSNQqEHrVGW3Vya0r5Dc76fRrS6kvp4DnqiUnBX2vpRH4cSDJbSZPyUFD0P
6ihfb4GMWB7iQTXcYe1qn8wJ+dqpcnYNE7S+zvOUX6/mPAdI1UjPq1mSya2rIZu8tNTMG2rT6nVu
TfKWVZi+kYc18zHDnjr2ao2xoxXR6kWol1/jZ3s/Ag3w4zQa6XepqNFtM6fzE6CerUAxR8O1xqZ1
c8AqOEYpW4+j1XeeskjF6o4rWs9culjym9ab9LDESLx2R8a/azoNeKh7Z1ny8Zs6FaCCsEm0hnbV
qw6dmsQd2wNlRodRzzd1GWob6coWs/uIyD1KpTpcVYtex50t70ei5bdl2bQv+gz3GjUUJGnaQpDy
6/ubAZ3AuLR7Uv6SGjl7MZI4ziGj649ZIYEZ15DQJWxIFnoaJaN3ChvYxGpe4GJKssZpGgMnhczK
m9rJzbURDTSw88h8XApqunYZFTsqL603LQnaIZO6CWa6rgBSBOi9a6D1cJesq/YVnLGDb5mV4liR
TT2lNRNvmOfyWqLoQkDjMqxMpWMSSHps+cpk9QuKQjHodHr9vu8r25ez3vBQAccY9LToB9vOginR
/bVhx7Gz1in2Z7NCXWcAH+WXquqN93LOCndaZTTFVJbpReCvu0tmJSWObLZtAPBUIHj1JBlB5dx2
5CFaxhkRQH5HtOy1SoZfCHmf9aTwxzV9Xwt719bdLhuKY5U1z03R/qSL9AOT67orUYAK2WvZ7eak
Qmvhgln8+f9RdB3LcetA8ItQxRyuDJu1Wq2yLijLTwZJEAQBEGD4+te6Ocgri0SY6e7pDlQDPEO+
jCr7dB4S40SKFB4LHk2mmERul22uTbLqU6LC4CGaxoIYCzt/H6xpbPI30gDr8jJ+lNH80JHw2WvG
uQ7HVNVL7oMvVF5066h47PsWaiMj6jnF/L/wTbEM+N7eBnwj0h8wvHtN2uBjm3ET21TykkyEVQGF
E0YzP4QLIBDIZ/9EYfMWWdEUzGdrsaYJHNQbHh6V3z1NHgK9g2B4ypPuZxPDY5u1bNdKKsuQCFZ0
Uq0wKRTNQeYbK2flYYV69D7Ewz4gSbjrOPJ816H9zqJlLOEsi2/TNF01IC2+sID3ulUQZGOR6J36
UbUsjp+2DdAit/F8gafqDQv8wYQBvqEOWEknF1fhMm3Yvf5p2gJRbDjEwljcp8bfZ3j6BaqPEGcI
Yq5JLKIdJtZY7ZINXOfcwYVCrAhOyG2yghPECY96rCFATX1YO0JRBTU78Q5L4P/HG54hQQVc3uoP
O4up0x0bo/ZGk6ypuszgAhho3BZj30FHCps6DHiEVFd+OOirv4bLTXQqzYs2sdttcSx/VIQ72OJk
vKvS7GclzTkX+ePi00cwSR9bTrDS0VMWGO+7wyHrkMG1uejV/DA3+mYgOyuV0XI/LWNSor3dI8q7
sMgIXWlUBx5/ZOhsxphWlJo6t1AUNQLK0zkZCt8boyJp5VK2w/wXeIEtN8P3ZO1eOtZ92mQ5bVET
F0nML+ma7bs+n2pmt4veltdQm4cxGJ+QHy6r1sPH9USXavkNThP9uV/DszJ95eIEV2KGbDHCHl3X
7jmD5FhBa464xa4yQkKHnGR17tab0FNagVJtS0n4bhZtU7hA6NIh5ahoXFAPkjyoLf4Qs/jqN2wt
0xdaqieJbTSNyJ0iPMRSEji4pvUj1/IwdFHR917lpz0rxmZ5lUuDt8lUV4hk+0FOmqyiLq/d6P04
j5Y4sWWZjCDAcCkzu15iJ4IH1STPftt/yGSbK5lQh0anvRsBTGJW7S4P4fCv+SGd+4L6cFYZzalf
FSsYz/oaEYSigN8Zfk6iTzlugHIykP9tXvPXa7YaFwd+3uV727xwn2+TrUevveZj9GCt6WyBfZ7M
e48HMwUiRdBvJVM4Pnoml39727L/YLQozoHTQUWa4F3rjZZYIgAB8BUlFt9lMlntHDlhIHsrMVnv
vvpo1TWfG1Nk7bprY2wvzfcaK6Rj2R2R197BbqOuGJnNTtukq3IEcRYyQ4RW7rOzwvGG37Grjy/i
vtyHE30UPBQnNH5lglk2ZMfWYxdgHUussUDvw2g9SC66IuZQmY9tf50nJDDYAJkB8LUQTbV6Qwmf
zztfk3ps/GvviVs6JAolGuur2DPITAx0VzozjPiCEHyp71Tldc2eOFDQucEgpglurfDrFe/kCty4
g1i9BbvW76w6+7k6GNmeKOZHeMuwizpZBtIhitJ1rljb/rTl7BJxTPvxNIVsum/fPWFKotyIwalo
12y8cL3+MDbZzWm+y5MedU8f/2XIs2xxf6Zb+D60Bsc/Asoz79P31h0Mpl9DJDsXOaAxIIx16rad
pUOZzevX1EHfwRR5WpNkJ0yCQdLgVabg6NI2OLAAiSCS1mvEq8hi3o1E14EjMKqn6j+fNt8sBgnm
LSkuCt1WzYgeZMaMaLpkN2rTdx8GrlMXuyJuo104mWc++3dh8MAIlixiYlK5forgmoDyTYm5ZX1+
2dBxYCRpPHbZeFEoajFukH8Z7p7mqKntFFVsySq+hQjlgSVVMNX92J1Rkv3mH2FKGmENz4vXf3pt
GxeKBu9udVEFmPCTYYRg87cjYXFJg/lJ5OGtYUtchBCfNHPw1XXZNe7lV24AXmwhIvzY0N5iTX8g
d2uLaA2+Mr+D1qfJq1aT2wAEIvR0e8w80KjK/4O/3A/gioblM2YzJiKiqMpicYnD7XVr9JGMeVNM
crlKthxbVErE/sdmh2XsP4wpij+AZV2A57ziuLCUAM3Et4Bh4AhRoX9yDdSLSFAnE4bjh66cZwEd
GexGRXzII/oPmMl+6l1ScDJgGHoCH0b4j/Dab5Vjp6e5fe294Z3RdUWBGDxCrvGDcaOt7IQ+cImc
OmmrTOPRxgITMtx0WAHQIugtgK8Z8UnR++1+mS3SI+amMgQ1WBR1xRIj37ELuh2PvAek0J2DLsoO
muRXRBHDTmU4dwLZI8H8TDa3xwDnKVt5JYX8nFWGOJrNnbdM/3gmpjhnYaLTyudYelBsaXHI+/a/
kaCqVyySNRH585yqkwy7exx2/8JtfuIb3ALGZqfIeKYoGRCLXKj1e5kyVGHJMyzJv5g/nhY0AHQY
D9hAR9201Wrag2Wk6riteDeAP4TQyMr0LjwGmVNSIllk71IE7kYC4dAkPk5zUofK1lGqvgRF3Eia
8PsaIwm7h3eHi+qY5te514cgZNUYDDtIwx7gig935g1nOohEXVBgVc4ieZKs79n6+50wk1J4AxYN
TUohda22+RhbaJ6W5L9J0dp37WEabWHn1xwX2dR7T94W3pclD6pg4OkeJujv+ZrGuD30O5Qbh8xs
J9FhfnCJ4U20bs8QzyDpR09Poxwe7NbSQs6/SdcuQYMRzhXAFBwfeATwpOzlS2OiO2YXCo8OhWH6
g4dZ0cxIVFvzgjQMpZPex0P8MoSyCvE1uL1Hm1WWs4rl+grlzzEa2ppl5houabWuMH+ithjFDzZC
7cLfieOlaAJ16UiGtx3Ch6vbZy1m6hv7JB2/EYm/bx7gqX1qBH+ORY8gm60gGChq8vFBpohZ1y8J
w70bbi9L9EHmP9J/Hvt5L8n4Nk3ZTqIcsy0a7PwtHr888206jocXl+08Yi0idNUeBX7IHkNu7fJJ
+aVd+jdAmKepHatUZcXaq8KXVzlfiXzJmwwrZq3mCTFJDpPw41+cefsw3I4eYpfj9ZU4dqCEPwLe
6AtB/AsqH6QUwJFSY4TO/ESdB11AWwxyrMLwRuAVqL3+GkmMUCWXxvtjVVCjgCyDjD3bebkan9Zc
2UqbFjJpjq3hikx99D3SUllwUoj1tvkPTByKOcEkxnhvdXqZg/GRTG+U3vpNFcLQa9ubOhveJMKb
FzHVKUuKLWp3S4xUnkhXPQnQMnQFk33Ry8/Q8IcJkRwZpg4H/ynCHc09VJVCHA07rpNFsUDOInc7
Zv9uuE/5hr6l37Dj3BnJD6XN6W6hfL/iz7IhK4HJ7poevSk6OyAUtdTeqQufomlHQlGEzFWhf5fk
6Hevtv3sQR5muaw71exWND8Kx3+y81FfE/afWMcq3tyOREc5Xv3+IeKnPMM/0BFCxwZR5EpWeUjK
JftyUVMYjxYriIK593cje8VYIQmy+zC9T2JPI2SL6N06fmr0mKbJAElE2XH1cB/YaFGAlv8myZNA
32tisrdLiLJbXnWPDFXW1EmrTp27eu18UiEaIZGedZReyNCxYgGFa+X0kq55uSbvlHWFNjusMWen
K+3Nm8m+w3AGBNLWbUfDYm3sacDxH2KojiMHWq1HOAU+xUP0vDJvR7vh3QcrJHNVN+1WzygdCIwW
kgyzcBM5RQkgiVUWQ2zLZsDt0fNDkHN0Dg+zOm5kqqVYd9u8HoHHNyCYXL0EL874WAsYtvtZkcoq
oucx/tg8+Jfxm0xuzJ62bKtyTmpDkwfS7pMIg6EeMIQRR6iEaygbikzS4rd9nGNM92XjSap5H/Zw
+fOyUxrrc4CXQBvBqjZ6jjP3ujHcqz5M2iyrDR6Lsw92EXVG2wtCiQuuwicyHxqaz4Uaf5IAYE3Y
7WJU5DBrxiDg1qJzOCeN/2JGe5qV2CkHXbhKSkIaRGzVoDj+Qw+AydVouakx/+OSuCvTUN1af/zT
e/Ku1QIAoPn9MdBpEtKX+drd2yz+g8PgMPcE7B6dniI9VXoNUfy3DA2XRIXK238NRHMFDQCJtL17
kT6+2KMKzoZh8hDQ5JBl/QW/RvHUk4dmICX3HoBIHQwmQwY0C0rIm/ZIFaHvs0kKfRf0XvXspzVf
TAi7e/hLxPHBt8uVrmwnY/+10y2umHQftch2T1w94d6XfXf6ZSC12hggFlcNiavi8ZMPN8raFzu4
7wWTSyZrDrm3FMloatyvaKD/hTBG196HAzHX064eVRJUSTCeLUWpixU5R6ig9TEaxUOfBxeMD915
Nu+GnqF9gaF6Avy2iH4/JF0KGIQX0oTnfPuttdMy7REwspkvhglbA7y/IT8k2e4k7+s+2fb+utR0
RsMxhzVz4R6dW9FH3WWUSZ1jMYT5d9etkMXi06d85+OfrBQ5cTa+Qxt5gnd20WR/VeDjObUP+XxL
XFooCZf+YddvHHHePR5zi150aZNKy2ZnU/hsD7grMIS1X6bl2bH0NATZywIEDJX4cxy+cd8rFWen
1OXV4jV1lD9vaKWDwa+T4RDipSJEBXBqVxI5P0in3vpU7vohPAb+K6K+m8qf1C0K7dkKmHiteSVo
9IclwUuiADBBHATB74F06e9Zx89pmz+gvjiEwfgRe7pY8AFRmD0G7AUhqWWeN4geCkFpIZg9rgH5
IWdkLseU4hy1NU0ZOqahTrjaNRY7fvgbjPGeZB0iLEEZJ0iwT5+1J2vjX4IpOA5S/ucPdUgP3JOV
pd9d2wPt3aZDPvtHiEXrfguqGIAhyIQDHBQKpNYVU4IJSWIrEV8MyPXS5TNqxeEgsfqT7j2yFqsH
48Y4c6Lti9CworO4DON04UlTDxOQi9/8svio8bJUK3GDTAUJ3/J233aQVbID/AeKfmwLyF6KTQ9o
rP5jKC48nFchYAA04icaDB8+knApXT/gk7Jn2atYUhhIeH/Bmp5UgGFSiz1D3zyFc3TbzgoGlBgM
PNqBf0hscQBtUCCH9uAvGQ71AH1wOyQfExuunSIXroCwLfn0HzXNcaFG1xpSusrY4K5W869RHUVP
yK9IxgCViW4ZtP1/nRe9hdF4T5P5GXMpBNDU/DjO3QvSrO5hKK7ZmH+T0b9z43BzLK+22Qk37fL0
yjz7bJN7lEwVGx6D9KPHPaLNZ/w7k+fD6sWHAT7D1RbmaM5hVhxhZ11NngHKJA/eggVuor0D38hE
f1j1P0vzSiUEs49tGVNgCG2Z2Blnz1/ptlrAhzjFb6N4LmZcCBmB/Pu7oRiJiz8xVXNIMriOd9WG
G62d24Kk/yY8Sz5XmYTcBRdv0qgq4wp+B3QvWHjiUOZbdVhcsk98e8oTspdK31n3GLvmD0WYOydd
kRKsmrE7TP1SBNqKQ5Ks6zVgBjgS4CkcU/lywyI+jttWxTnyY+fDPBHQxJ8t/33Qdue297yDPCUW
e3T8x0Tlh4R9pDk9rb09d00HowBVeHIo1yzdd/zbMWAOXVB2TXoQaMEJUu6LLV6eRbO9bD4/uQTb
D3aVwXCL5C+U+EKof06SWzuhd3U/G33MEU+XomSSAPRgUcPUdOg6U0YehDi6x3CfPWQd0NrwKUD9
zIOgiIYHszynjKDY/kN1UqS5K4R7w8Blqd1zi6Zd4sG27SnsgFvwJyznot2yol+9QoCvC9S7CJDh
nl3iKaysRcuSVlFz6MnBgv4ZJCCA9acPX2DUU9F2QY4e/J4DfID+GbyxSLZ/g1z2AHwvwyb+TBjw
jkVadRGp7MTqXoTlyMMJhYM+Ll58cOFt6G8ixUgwktkdwE3osDFoZPLrEL9iWq60Emg/3ack/5oR
5W17v94Alo+YPewUGlogTiI+Z4iEE+q6IuKbZX0lBAUI3GDlyYMXzHti1tqgam6jed+204n8Bl11
nQVmO+8mld3pbB6UWFBKZnJP+2Y3JPwYZ95zP2HOthsOPCF3msi9CJAi2Zj5QYvhPgshEJvQIMwe
CIL2DM46P4LhHvDDza+JJ/xyGKMzGNNDNw4c97dNMM8P9qjRM6/cwP5ypZBMxd5Be9/55M4JsJ6A
YG45YId1YafF8/+4Mb1tgGUOooH6ukdDmXt9C+CqwSXO119Tgvhf7zQwPJlNf503u+OYoU7uXDOV
oNYhO873iwiGIid2LDzQf/uMmEc/RF0dAKqe25HtuAZKrbW6Q3KAsbO83Q6ebtACwjENhVl8iJbm
sEHYUVDuQYyY00PI9YubxqBwc/4KswIALQPiWnPV7xah9kbrD4wOPEYTKg6TPEqKXm1r8EZkiA1J
Ev49ZC0IhQHfwAchhampX4WjQeSxTfwdKDvce3BjmOZLFvb7YAviEmABOnl6xKitKCDAlCgxh2uw
QpkvOtBiGML40/Pgc8xToHmgJR99DjGs84OLStedsuFxk2za/Y4nV64TCG+bgvEIz/Z2Z0P3NSZ0
qGaJ8eRZy//QuGUIPMS7hQB/KnNq3k2nrjRd7p5O46fGG07tpp/zuEPtG89bMccEPWIH5jNUeqgA
oiE9pM/mYqNTDpQsjEGohCJB5u1AG2kKCTr7OfXW4VXnI8+LIZ/tW0SBL75yPGks8iDQRywGjCB1
45T/8hfdGaXEnL/oeAGbSuzkgQvSgLFj5h3nnI3feUz7tRBZMx5I08VI1RQRuWzWjuIG8BeuLe0S
6uyvJJAt76Ip4bQIl3i6zFBMPKgMy2rVMn/wktl7WDwwFs00eR9mzmgVTBmaU7QWNUiX5gQWVH4G
NqKH1mlXszam98S2cN8wtF8uTS7FA29D0GBMb0UvZvNEGj85MrJh64oUJ79Y8EKAPV+8TW5l0Im2
Vp2F7hCVcodiahRVNtu7RWd7bBkaxnzow5uvEVVYeIDeauIjdwa2YWm59g4ZPxmff+ZcdeU4Qwgk
Mfza6YGeE98El03jHIAeHfVYvyJNWffxvBNBNh0BKw21noQ797GPNAyR9S/pYtEte0DznBPAj1fb
PHX+4qW1J3vgL3AA4zsXgAVJgY0NKO3waTaN167sp2HZrY55T9HoTB3xQD3DF1sXLBfJHus3qDwX
WpQMcY8UaZ8BG4nA+EhfzPt5+RUpDjCr6pLUHDhNdC23nF5ySOzLKGnQy2VUdHB0YcH7+rtE5x7t
dARbnnLwu+6W9zjn4MuAA9HgKm54Mp1GlSpkiwNWhg+2v67n0TfNVfANDkUayYkJyjkcN5HyxdED
OFiLsYERW+DRb5qEYGI9HZtXNqzTKW8bv2LjigMsjzVKqgUgxOoFoJK87LA1k7hoO8DD3rm4yNYc
wZlxPoHYSvLTQIDurrPFhZKZlBYErMVZkih8YEFsdiuDgBazMEttuzatVxg2npEVjq4EwPNu3AZe
hw4V8IAhlrc4Fl8xn1OMXK0OY/2WHVuZQanhIl0mUzofW+74WzBhoqlqBsQDguICrcN6i9kasKD3
KJbNvzZ18LYCQY5b06KPC1DuT93kLqu0uOMn5j/3YoDHYujEqPd+EM24YW2gev99HUAKbgU4kmZ+
3Yz/OPEhPuFJ8+YhJ4wnI8aSY85BnjVj2AxV0Cwuv4za4wRvw5fBiFlQ0H79OexDb/qTewTCzNcG
mgRmi7iHoBT1BRGuf1eD8KI/ogm3xeyiaJsmdWTxuvVgkdJBvW9ko/I2dkSnLwhNSPAPW5x3PSod
vAP3nqYijP9BRBMvIF448UHpZduUrSe18IzDuJwE+QmWHVGOQgQZ57s1xdV4sZr0v1RRy6GqLpDH
0JKsGjlEDaDX4jjtP/0RUwM/LHJh8i0JS5f/NtIF6BBCma/goJJ58VAB09CZltXjyKPpD7AOqx+c
2TRVlR8vKNSKNZvIdmtlJPKTn6hZCnTSchnfPQ7hKy0gWg3iX0OjXDOsHz13cizUEOWA9oDAUfHJ
IzMD98CZ09gfkoJHQ5/eeMb7D+ssBUCsvQX/pWJM20l92l4N9imJ3JIfSdRF+p1S3+THPmUB/Zdi
1a+Pq6TL+gFDJxOeukTSqTRIsNfVFtkhPiCGRSfYiGPbVjbhg/cmcxB45yRCX1FD+opBJrOaSO9A
d2DDhN6cys/YKAzq9KlDdN06LQjTFdYbDGQ0ScoOwxQggtMopcNqVlEK23ZjaQiJSsbSfcBW8rkG
Mvs0UZaicYk9Rdu6CzYDoxOviZB7Uwp4uQrviFEXsOx4XnIw856OJEP14Pcet//wI6ukHpRIwdLx
xvtnPWvdj15y0kH07eAL/ikgQkAdGS2pJ4A80G1qX4ln3VrPwCzwOjzIID6yHGc9ULq23dQRunQP
1XeXxFv4IkPZ/GeyYFHnZYiWOwKPbLhfx2TqHvNEB0hMlYDBAfqFIdFrOWaQr6TF0K4+eOfAMAd+
F4DxaComGZWfkdvAR2PwCVpeZMQr9MGFHEcISbPQk6xaMMzll5Fl6XqmkgXpM+MQolVGO+9ngl3B
dNdrELT7SeWhOs0cPN2/lUugY1vXK1mqJCaCFiZ1ZsGpTvsW/VngSDky64e7KDWou7UL1u6craOP
GcHISqK+R5EN7U56mWZnomIdV3rZdPBPOZkuFcJSvPgtZ95G/4aau4dUbzC5+B3RDsGtQc9B5X7d
2jaqlBZuuMc8GGVTqbYfyU8WN1n2lnjLgog8RgDsf2Nyf/OeQdds9Np4zjaXHpuqOfiss6QGJgGt
q916N/3Z8LfkIx06nJxFvzkKHxzribj0Ef6k/kHDk/Nn6L229pAlli0BYEIvbzW0SP04AC2b4V73
aPoYdV8j0659tyOI4Q+2pEu8pxQeBZeMppl7ieWajDXcq2yUFB0GasYvv53Tch5Yg7LYTgrJAHgl
//V+Y9geHxtHmG2BSL6KKIXTB/WWvxHPG2SZ+v7HYHQ+70zQBIelb+bomOssO28dM6cg7CFJbZmC
WqozGMy8QcSJ0AdKh+zagCG94qCM74tUwUeObLWPeQNxBtGaa97coqd9wlCm9pmNZT2bla+FbxRA
u74hpCszKzGJyF2bXecMCiuTU++MoU0Jq/eVt+Kx42L87kwWfmj5S0cQk6Y/o5/Z3YCt+BRjtPAe
Zlx+NbwfUbBq4LU8cxylikObHMGKFCSKF9Grv7jVHCVrgMyvNlueRy8nEVqRjBrILkAClBZil7bw
G0yYlEPLzF9IIPlchJlckNkiKOz0Fw2jPLqaq1K2zfeE99lTMo1ue5l6Le9oU4afeZXtVE0O6cVF
C5NKA2GSH57EYprHzA7qsfGJrgmlHxGzn6i83sbUqNKYEAJmNbJiiDZZ+PN8YRs8DRL7FosNcsDY
glBKclOLKcxKEZN3bwG/lrDkvc1Te9HDKnYsgP5OOtgeBEDB0CYOJ5ZMf4TRw86TW/pK40n/BeLM
8CL7uW4T+QeU8iMZ0BCSfN5uaSqbM1+7bY97cLjENNRf6CgaVPnqRPvIL003kiruKMApp7Zi6ySs
Uanvv6lJm4MeZ3LrcA94pdd5c39NOQXNmchwN0VWn6Ei8CBBccc08vunGNjc90rE/KbUKtQ99HhU
zzF1/jGDcZorw0WJB8gJIPARWIrwOVlUfl9JEJ6mxCIxwk86KJ2gczFVw0LzDlEJjBPl9NNOMqk2
xKhXq9vsHv/zf24Yya7Lc7gHZxKAKtJpf7k0sxvGISgNnulxSQxOhkxfGgBZidBQlys0RcQHFLVa
foomDcYhNFAo+jElJQTpopxWl9c+jd5jjUGrdAgRW+HFDeqWeLiNDRCLOVRvgQKW6aVyO+uAsvuk
tva3+nPFgF5g6oOzl/doTNIwKEcRinJpkggjjvkTJLcX1DOQB9AUh1e+bG/WZtCEdKsqG+rvpNWs
SpcUvmsdRF40QtPmLxGUiUFz2zYw4tzFEaRy+jHSHIZCiUgKnIsAInuoUKG0SyCAS9UDQ+BzNdo0
ODsb31CD/CHw8UYlDbmgP8MxfLVsqmM+atj2oIB3eegXmGpDX+H5eKodarZwTmCQ2WXVNAzspFx4
skxCSGT4UGovL6nrBYBpiDWwpzGjgJG0fPC80yK3ZBePGhIGZxdcOEAKVD4MaOi5LGfs0CuialMQ
ubwpBe4eiC2flnzr8Yywbwn/PdjBEx29qeW7ZPFMIYLwDFqyKYPNp7j5xFaPGPavXNZ+5NMElBLl
ap1lgyz7Rv2dQRaMyCu+EB69RCY1IIjNm022sDReE5drEC11Dv3scUk7TH4yb6o4G6d9y9f4TOhA
9pAEzK9pNA4FbN2jGhqJ8+hmFBtDBx6A4/hszFhq3MTlqOagkGFwxJC43FsdH1QDtmORUBR2gt9Y
g6TkdrJVi9H0YnId3jNxYb0l/pc2GgVfkIGvGvCA0zjYSh71/REwul9EULyUPkM1Ini/h4oDdEHr
LkjyAOUFvBocLJwIKXIgGh6HR6wqUvYClRFvuvfAQdUQ/d7SbHtpFj5WUT+dpSDPaQD2fEw/uhCQ
N0jxQ0IBEOVpc4PQ69VGwCS2ebxD5P8BU1ZoNEUclCxS7olJBQFcKNwNQcLzrrdBWHnar+gC76k5
H95xzmL4vsXZ3PJ4gNqhG5GsBibFYxM7sjUASY0/K0CPjGXb8gh4Cboh8csI9yv/sb6XVBzzfCV8
4sKqmdK/NLCPfrt+Qo37MY7qU1v9GOjs2jb2EajFbkAdXEy6PSUDIW8t8x9FCln9nA0wQDEZMCH7
5mt6b2DNu0s3/9F3K1Cy1iz/5CyyfRi3QBsXuMPiY1CgIBqc9x46JtMdIx0A5kBvA4KqF8dF/M/R
eSw3jixR9IsQART8lgA9KW9a2lRIGgm+4Ar269/h201ET3RLJFCVefPcm6iyG9YyJlffKTQEjslj
ERgrXIvt7hbNhmVtVAp1oc+eUMV6pgl2ec6TZHlAYBifTODlNxX262vnOONT7uT2bgxHdW2CUO9r
Dz/6PIrUZ1xO/mLEOMsNtmrK2+XRbHpeSm+ysjkOPdXCifmvFmSOpl0USJNG5+maCY6yEISaKs2i
1uyvvctGI9s02YdZACNYjr4r5tZ406a37IKM8E8+yJ/EdBn7+R3d47SmR5jxENJvWk/abBe26tB0
1kg625oeIPbcQaDe8NB6S8be3LxjTKiDhm2oUhzCMDnPsv43BUURZcCl71XH7GMCaTvSBDfbwfS6
c1HRzhcFG1OgWHbZwF5ou7sr3NmJXb12t9nA8nBLV2dNtTXtUHIOydqg61r6mMkE8mNm1hSQRJHS
RuwX5ZsbZVf6ANstaICqLwZQ690wJJxrTQ8WsbKpeQ3C44I6ejKrIrn2BR8Ln6p1JH24YHzUu69J
Fwr8bwxKhUjv02K4Q5MkRNfIee/GDtQhSR+ddVb7kFi3SLYtf6F3Af6jvzZRv+Z2grLHCwyoPrPG
kK/rtxx6pPB1fl5De0DN8zuoFac7WmUKaKLNrX+TOmsLYbqrm5x7rrij+kZnwsbcuBjw5dQc3Nna
zFIfC3NcN2ERfPZ6/Gl6ogk6auU9LAb0T5r86iy9Zm1+bEpiM8tuZxuquDi0D2vF/MVtS2AtjnoE
eOAdNG96HXNOtnq6nZ7QTO46FUzzwqiziycRJifO6HhIxU/eN+/liJRd9uvDwBYSYgkH6v+2/vCr
xtkVtftrzVmxXXznh72RzEGG1ozSmQPaHdqjKO1dMTJaGm/oiJxeEpmGWzodciXczppARtJ3VwsZ
JbdknE2jyrfGtZ6toAIeK0KgxWW5kHnyXkz9oRK04stg/kwmW1HrcgSna5M3T3JAg2/ksUte1kbr
8qDnkqVtlXEyRw6G9AanTE7ZXYKcacnclI9csWedTEukCn0pA+OkbApctTQgCR0DN9HLU5mtMaH0
nzzR0eiXV7Es7KkO7s1cvlnL9DCURO45TLiX1PqyywXZfioYIZUIpUUGbkUOCKRgToa6k+YeQE7H
z1krhrLQQlE5pjz5Cp4pI3MUyMVGqvNSn5hymA1MIP7r7CdYdgZPOidK6glJGUhg6NprWwT9xk9r
1uIoyNBU+JfKt/YzWaJx19gG/Ts/SVEUb+iR8GhBz3SlWokuGpswxiSSRyv3tpVXdEzrGUmpAU9e
7lkD+5eJG4p4S/bFa8CSqIm+STbLvaRcjcRkPa4lU0i3tOIWKRgGY/7qkIrivNcOPPHwK8PGv1/M
atiEcvxalP4sKkY0wq2NKNF0oV0rHok0ecTbsk9lqpgihs+ZmSNjuMHvNLKlYvB1GWVeNUXDMOV8
p5qyJev/zXSRWZ//56UO6YBMh45tJ2euRtHuGFsbm6EXkJdlux39xt1NYXXCaqNPgQFXbUu2mZhY
ec6afZKbrnT+avTZjROI16Z2bH47Zmep+lOCzMbcvTaM0jFdgFXIJD0MS3qiBb1v5uS+J3p77VHT
c3/6DFL51NEpbtc2+09RoW+WUR27dfwQayk3axtWHHHWsLG65NEAEgsMddeP/sUR1t+cLN6mHIwv
yLoj5yCcgOvsyhxROS3C7exKPxqWDt9Ps0/a7jsJ4OLHhkpwtbsnf3X2SxD+2GnGkuBuLiA8nPfW
zR/ssrjO4Zic+0x/ZNmcbAhB/JejkTEYoYf36vWjNtyRTyU4SPj5x3GZ5t1QDSASQX/SVXaZaCMe
sQDZ14DOF43XjYQ3n3WtFswUDM4ThL8QRIQsmd06Z/tusMuYo4nPRdn/kRS5LcyS5WyIllbEWNE5
l7P5X+73H8mqgCWb6mVN0ofaXv6ZCvOFaZKvlxr60eD/i8wh2+eiPPpzftarOteF7iP8AOZDUoVH
ZbBnpRD4ndRIzdFMIRrx6CYosFO+HVswnaJhj/akjw4uQlZoNWXU+95TKmtufxH8ymJ6plvfczTe
S8uY8TvMf0NbMmIhquvQu8hv/D7eVM1Ad93WLsZfruE7xexnG5bUhlMS3tlWAJZlPHmJNcRlrR7Z
7M460mTa8euBu8hPnwIBBypPYG7UnKDT0RphP402P3jkvDPxqQ9r0pGU5lZB1BpSxNWqf9M2S2Jr
bj+1MW0xw7ylWQUxJu4NObxR51z91vsecjhFzp162xnwKehjxkVNsto4bbrXsmLa2gTZnukQDhYG
3GOQqm3W6v469WtIuZVf2Zt2chMBOjT9WLP9L1H0y7KXTAP4WUBu8ihBZ73hrSLqaMg5ONGuxlrH
PgoQ+Dx4SbEgITaieMlT53GU1qOQDZvlHEyIpcXjixV329W5vUkpzG4QdKXc7JjmgWZizOnjVLR9
iX5LHf/ADA66LSmPVhW8hkZ9Njrn4GsAgE4c2R0UF1VA6Zu6+64p4NmqgKuhjkWpMTus3gcThX/h
0u/LIueVTI9LhqyOSW2EmVh3aCDAJjp8xn+XxsyYkrjrqDfM6ZDVgpF0aJwTSoGotsETBhAI3bmX
2XNvtpIF6TD/qWvL2zhGflQdaVTmPJpH3AT7YpiICs+L/BqUxq/jDezeGfoX1Jx2M/diIw3v3AOh
jq2NcRCCzu7BOaYLr8DWtc1t533LtHkUuolDPf+Udns2As0rJ+56UT2NaLqhHveNWP9lYbJFFdvO
amU43i/PajBY3cmplovh0xUyjfwpO03OEIeVA2Rce49LG+wRpPZtnQNOsHRSJFujEJsVxHNiAp4R
W9V6fhwsHK12hiPhNyyB8eiOqI2s+aUO5n+WnHQ0zu6zdod9bwZRmbW38f/QL9dat3ftaviMr3ns
2gqnwvyHw2QEiB7TKMnXV5Uv70sgnt0GXMDt3bNjhcZ+qtXTwlMUDZlxqM0WuSFJcHG4917mMwur
rn3CgCZIMQgR0x8o/9vV7r8F03nkOjwsOBK3oeMdhA2/VqMJoxeb1UFn1bGr0MB11+1E4/0tVsUr
3Z8qhl65Yx7UCpDUja9BqQ755JzR0q+MenlIqztiRuNKe/s+IyayT7xTm7aSuGAD3C0JItdQD9bg
qK1MYDbCbLoPF3nWljrm0r3YbT2itAFMZV736cJ2AWCeVIK6X853KHM9TE+/y3liDQ0Uo9L6Sanu
rbHHB2nphLCdm4NJNtt2yjk87HxfDTOQX03ZEry6wAKNuPPX8VAGUEd1CXgOgZ4Z7dGzs0tnjkeZ
4dxsA0bp/qOt8zgLje0wJw8UzhUfZfCYNsPeEATrBrBcZBGUN+MorLpy34z55iLLMBVgao7qar6b
QyZ1s9yh3ZacZZAHq80VzMF/XyT4L82wQvrIf/yeh+oGkoAChj1wPZWe7MvrpKwzi3X/awrz01uS
i+1Ub4Y5PrnrvGzHwDdiNjwfV396tt1h148cEE71zyjaGCF/iw2KGl2njALJ3NhYtn2oWKbQNTdL
1rhdPAcYB5eDGcgHu8UauTYkUlbe3SinLxYpviDj0hFX50ZUJ+Y6p04b0bQEfyZdHKv/HIcwBAkf
Nd5p4tpvu8juCCjeejaAXJt8GsL5Y6H3s4dxaGOP3jtCJXnwZva3ZhyRXWAx5RZLGScAhRvVjtsb
Ztf1EN0YpE+2dtttZTvHllyvxi92y+oykSwiHGuH1MRd4IwfiSuPmc5OKYdM1aIVuj6qNapFsEBF
dfOX2dgnMcuI52OXGesfDv2YTv9iUVF0pF1MmX2fCPqHyRt3YzaecnP5Y47o4pvOr1lgMe8BCky+
pxs9VtUQrlofZTU9LeLZK8t3goIoq4PYwyZ5A80FRL/br27UT/KzaU3mVNM5ybKdsCWs49y/BBbl
IGTnJsuHk7OW27RCz5lmRCmZAAYzAPEjsAmAOAm7Jaehj0dZHZG/vnMCzwggS6Owzp8dcbM+9NPO
l+tDOFpvU1pOGzZCHpLZ+M8iPp42TD2FprwEJgFpuk1e3YIOsFrKnU6b2Fs9CrnRuwbL+rV47kNY
IJIgUABz8fY1cEebeVqh2iwLMUKxq9Yaj7CE9ClqL5RmuC9pU0hWIJsdL5TXIJIrSvo2pjR8Wpec
2AVm3NnEYe5e01V8NYn1ndTApKHeJTPhwEm9zzxoWt2taNKmsy+YR/WBtQ3mcF8yt82r+p6NxCCp
mX/x/TLYlkkf63z8SZvqCbfqXY5FDuNAe5yFjPPaj/u5f6tFdVzTgWCeOTVBxtqKing+sLLhu6sJ
pUpa+4DpioRSEx+r6O/MQV0CXNe2fiKODBVwFcfUW85hTi5slX2Sw7ltQ8ajeXDvJv/mqou1bM4V
Bgz79ot6zi6ZmnNfOYe6DTDDGc8uZiejmQ/WmFxxSKeb25y+GZ0n4Ztx6nQUvYHB5itKaFzeGqsd
HI5VmcWuhwjW65tmDmpV8hwkjb2dqvIvK4IXj6SEWGHXiP0xX3YiwBJKW6CiukYRc5vfLM2KDQQN
Yx5F/eYxb0G97aI5Rz0UcnnGA40ZHKdApgpsTg5jhFYWv0ET3K0ho5LVh1znjCkL63GS4dlfm9/B
zz9sVZxMS/EOMnK1A5yD7bs52PHSjg/tcAV82Swg6FMmPvKhZ2ox5sw+xmrrB/iQ8cwzKBTblF4x
pB2AD8uN9dmw+ofeqmPQV/CBQf6ZE3DY3J7MBv4Tk3QYuK+8+NsqfW8Sc1+K4JA5PE0B3VQ27VEk
I8yeMJ6sqpK5RjCjka3yb2FDmDUi7u0Aj503MZOQLqZFU8XJxFoAW03pXb/67q6d0WfBCjzmlTRs
lsMuzNGS8/2YEpATepo6TPn1tU0yDd8hlnO7aHsfeH2/a2uVP/YNDktszT9j4jXAlSqJLJKhotI0
1ZePx3KPX5It2p3IYxOq52qKrgTmQn0ipeFflyYqsqpkazrVX2nUJwq9A4fz1p++52b67DJvP6r1
t8utyEfNSKo9g+Jjx8hHgQtglYCTwLHI+W35DaXGtKlycVrqIlYt826UPDTza6pLXs6EkIVZHADA
jg2uiqKgAFIleJTs+r1bNjt2CN0tGfZLFpGm2A7dsd66/sIDaz4o091K3ndZNdebRZ7VFfFAqW0H
w4P5//ZzvOoU3dVRcVqouMCtdNuV4FtTHxt5eZxR0HIbWinRX40p99NILIWLUROHTSU8cj6yFzXR
Duo0v7h5T2CLd+XlwMtnbyRB/T7BmuAHlZ2cEp2dE+DpgIbL+Bknk0OXxJXEuvJhXbJKHBoHoyyt
AYD9IZjdUxbY71Xi/IQWi0Pydov2QZnv1XmMilP8qKlmrccMu9TN/bYQ4S4fBYhax/dlxZ7v7Whs
o7KrAHOzy8wMBtvTo0oe+Kl2RKLcpo7On5FbR8CoSOvh6gAwyoQfzJBvbcI0DbnH74t4wtPrzvui
RD9C/Ak9+ZYbHuDiaz291NNPmEPA++iEfUlECIpWW73Y2fyv8MZoUL995r8krXfAyHVvzfrVyzVr
tKbfRI87G2DcHbPtOGA8Zkz+OcuMOSyGEmSG8eZByJ68Wu0HqzrYutwYqAu5sgqKOh7iZvjIkqsy
s/3AzdLPw49X6yu+0LhMqBWYYQPv1260KnPvQ3GF2MrXgIYi9E/MSY5DMezH4JXfO66L5Wm0mSgR
87AMX4O/bDUPcjtk56Br7vy6OtcJHVqVPas1uYbDfNIToL0ZXOp1ueKXDe2UUhGpGxVTF8vZ8c1L
ldR8nZN9ouK7N5NsO7MD0WwYdaTzM7ZXDG35qQm5L43xPnUW0h/cK5SOBU/qX2cHqdtYz+SBfJeJ
t0m6Gn4xOxAhwlthvrCV7CytP3Mtj2L1zgN1dYMIWCxEf7TEW5AOwxHoj5+8BL+ha1CE5jsKpPty
OQ7eA2PM51RUV9n2V3KhokYtD/grGC6fQoSTYMWYcpstSrHPmBEsISrc1NgMao195/cPdme/Cp8+
6SaUBpP/rXT205QS15vrKdQAdaxc61IM1XcZNC8cTPFcDrs6TPCP9juB6lYihfeZ+XWbkQ6yPFt5
+rxkC7YnJFtvKv95dfkOWWZFYFDXUsKNauM5zFy4cb6YhUUiLJitfZv5C3MVOCXCyhsfoDE5E6CA
Ncm7Y4xK71HvLUYlRcG6DimPblPEQT8g1jFHSvk0VXbh63ng8bmU8/JXeqXDlAsfQmu+qTR98q3u
LwGA2BhrT8ZC+ikodLJyeJ7Q53FgHHBeLJvJX1+ky71FRiF+Tvne3uQ8t3+xgHaKcYDe6g+ZAD7A
5bxvXBM+Eatdhh4PIvM09Maj3c4PJQac3LEe/fBzdFY87nVkavfNy4KbzRwMpqBrsF1OV0yABJLw
h3FI168nHfc5FoCpT99oZo4VRpGqe5JD8dXk8NjN42QSIM/ydAsFpbeRT7slNiTBuGD2Fbb9iqmr
J6ed16RnGzx7CE5DbtG+tPJuboGzxv7g2+qV7a+nBQvEknGphMPOgEKVKz43UiFs5sGd+9rK6b7z
DTbg9jrYjNLcMSBtLeM/rDERsggesex3dpyHOZ8uZvs+jtyoRcKXmD2YfXnCHHmgo7wzzPWwjtXd
iDEsXGxMyGrTwlbQdEDKMOChaQhLOyoSit8cIXgkxhrm4Gd0a7JJ3fY4MEMY7P6HMu/EjhNQqeZm
+3DebWvcd0KD0RuPpliPbare2KBBvgnmOahdQ21nsCbR+o9+Nx9wckF/HXHmuJyUCecJCQTd+rey
vH1c111HGGWjvH26UsyW53p+46I4cUn8SeJHRGOQCfyaBSGUKGTgQg+BCS1sw9eAi4vGOc7DRW+9
XLwV87hPlXXIbRZeD8XOIEDNmrklmGcHVB8WVqclvKaZGxdj8Oggf8xsuau6r7xZ40yy1EoFV+qX
o0sEbyLHrVNlX9RiG6c3IhvG1gGjbRDNWipBQopiNRdbt7F2KaC0CbBrLbR5zexH0gxftWH+AoXs
y4oC2WsYY4Z2cBZluEsTpPN2egBou2gXUceFr+lJxlC2s+Xgi7vMx3s+dqiZxqV2wncNUjukNXYQ
77+5xls/rDHy9DE3sFFjCEVHbo3t6p6KgjljZ27T8MGYnH92BvIbDNg7MZz4xs4XXbQQBVEn4Y5Z
R4z1C5X4l66A+1vtrd7+Gwd57pA8DeM1IGkkFs304FTLyYGMqJHalCCWA070bvLHi/aaxy53tqku
LnkNcVHb/91GIdksHibHep8tdVBWuhe1vV/7gWE9uQPkR3lzfyTuC5egIltVxKubnKysOvXyS87F
HRccYz6CKRpF0eg+hpYFeK22/NrvtpM9IVp+GBORnImPkIbnBcHf2Za0/+1c7fykZ4nq64ITb3aJ
N3BXCIwpx5XgbOulOYs2IzCDGDA5OhQcXQJYV0cuUGkBRZesrDBpBhYgfgZMQivGMVluv80VTiGG
wAyPeezkR6Mwaw/3N7Spw8azCF5h74VEKDArU0QgxZjB6o2o9srt9iEV6YDWRgLSVTAV6PXVXq5Z
8UXw1Ya82cgO/mwfCpeDyZb1l5hpgqbeilcrP2Gn+0yn8FgholP+TvdVb/+rDY+aDqSB1YJ4iZZL
nQeR750rQ+zc/mHAj+GY/5GKdNeXznZc/L8aqwPbIQiYYZZGgoXqoLadbydnDUUxb3MyGRYJzZ3+
Dc0CGa0Zhv7RxOHV7X6yPN0t0r94M0k3vQYNblHA0mtJNR6Ae9P3p8qm9CX5ClvWBUfZAZFXbQRn
ni76k6S/CvxuX+RHaaYxRAMnOG+WK85L/093ZHx1JZ4EMbww13PiIpvvxtL+9jru5XWo76iDPxI4
64Wz4BYTjivXoYT12uGrdLsHx7h5LdvIDXySNOS3p+DU3LSlLvLqaBiHKCRgE0ULfSKtiAxiZ581
PM66eK1yNx66m1xdkAwB72JlyWnp0/eWf5pow/ulai4JH+gkIK9xtEO0oGlwmnV+gKv5KZHfTfbB
zRQ5twmeGzD0d+CbOFyGlZ9rHZa9W6W3D3V5nzPrM0V635Aq/eu2Jrisf4vFwO+eJpRTuvlSJp56
IR7YNfaRWcGnO7yhW5tbsci9zM1d5abvqG6faXA/q+JPL8urqvY9FzvGChI7Pggq2wk6oSZ7JjPs
w5zUJbT6WNbWl87C/3pJBpV1ZmdA1JXy1zDtgyKJy/U7sTc1OUUeeTxRmICAY2LnaqsIjiguiaQc
U8Zyh9EsewrmRX52t0cyX6tgu1h+v0u8/Glw5bAPyqB+1I1RxUw0lthdWKzUrcLEX9kHZ7cJnKNo
NGEc5FFtdWGfIZqk4C1IeXUVJIbCMhi3jiY+w6evhw8nVcIm46PwNf75sk3Oi0m+NeFeLcu+bNwj
hrNA6wZfEPBf61IwvgmbT1/wvVXWTc0W9VPV1sVO+svXRKI+/BdDQGPGwaxm3yF+LnkdWrawK2MY
b6PZ6zp7w751UD/7XFcgT/M5HYzh6BqQP6gL9c64BTrpVsHvr/PDZDHy9oeyjBLFbMKjmBzdbAc0
wF9TMcQCe7wfl+ApGDMfBbWyqcLarRTYC9PByjb5osQ+SNeLh2jIIYsld6jH/dh7X6D2BN8p/UCo
SUVDDzHX+wmyoPom0pTMAkLVM6fcVdiaK2ZNG5FYD6IIH0cX3dr1DkXDeCufMU5rj4l6MDwHajg0
Jv8EemqTiZ0XdPGs1ZFIp68AjcRHCsl7+WAYTE2Xm8NnsC9hN9xmVsZLSS25tn7M6LtHHNLfoIvM
j9jlWgoUHVxUjrrjr4Zd5zNNpJ1thsbFkaLX72LmXenWdN6uFW3tZJGbkgYVg765wwJoPhCGeeTr
+Y9oKg+vpXFUXvk4EQU1+ssjEpnadj5BV7aL2R/AA2G1aHauKC9+jSbGRPNlgml0i/k969EaZp0B
CBsaQi4YjlW2hgxhG2rB0PvuxtV7qKoayUt29W4c/SQiTSZeOYkygsJCuz4HJgVrn/b/yZwzPaV9
jlanfLF08Zut8zUvefRd/TQI89kM6v+clZBCOSGJhZaDXWxsfjzbgJdX6REjQdx0zqcM8Fs4Lq73
MGdAlbUOaHD1a2WeBSKILaGvKQpqhZrsgBGqzsOZiG3DC9ejuO3+HUs9H+esvW+89ArK/t/qWOJE
R/rN5/pjVY0ZrSV+a0s8gMh93nSt+laRqPwmPXURmYvg3A5W28W3ohAyFzk1kJsc/0fElqs0SvPp
09Lre4/zbF7Xr+Jm927lsGuFQ0SQlHd1XVwJ25+I6ZIELFYZ+UDDWsBSJjvSEzX8AamGjTXnO5ET
OmFxIEcOr9Ym1/WXluKZbO2N4sXmWySISgtexpS9s8fBRgeeAPUZA8K9KYfcDZYz/FZw6tulx97C
NfkWNr2/ASGDEMxr8qN0udUC1bpYbyFhWM7A6X8zBWHTTj5r5TSuLr8lTauCrchL99BX8y/N/3To
eoHzKh8fi8A7MOSmMyqOBmAisWpT3N/kTac00OVBQsiUOTHz+iqdYNvwH5j5oFammcrTMZhRlMs1
9Sts7haRJHI0qbpv4/xJWBeXvKV4VePEoSAw9NI0+zlnrV0YOwY7u3Q0uZhL95y7id7LpXmp5/Ir
CHGyVo21L3VDJz9TW47Jnd3SvNmtu5lIQokSiwydvBh3npSv6+Lda+X9qCHkfqrjslQPY9d8thrs
sTaYQFZgiKSoS+ie5waajMgc5cRT7y7EzEoDbL8+t5W8A7q/dLM45511sJ3BR1X+cFzL3JWL90zs
3OsYwFxA/TypZfgphvR+GfRR5f41z1F3KiB3KpaDk1oPLJww+efKfdYM99pyPvsqeV+n8c1qxTuS
PiWoaZ8Zku5MbSAvh/+JZbSP6dTP8SJQeLPcGg5rAAFfrns7NX+ZZpHNfEt4xKKNuRmzprtZ6qQl
zYUUwrlPSAPIKWk4LKUzHPtmSSJQwQ8aMBtbEU4/1kR8NQVzJzPnnGQgdjdP1VOe3yrDFfLUFGT0
5R0PR+5296oIqh0bJaJMKDMufG4cA7jADPK7gi5s41eVHwmdAWC7Tni7Bf4Rp0MkwNJ9iAQ7/kpu
h6v7auP77OXBKeDvkq6toqW2222XTkeeUydiOP/cigDmAR3VxSW0LUYewFouvNIaRw9u62RJHjiI
Tn0uvoO+uMwFBgCCh4g7Ktm+JFsld2kD7mwKuB0xnzNh31tB87ea6PKLT406GtRPBSktR5ks154/
H3tGHr19lI23HNgiyM/pEutltwSh3gZpa06MVZsjqRtKnxdiLePM7e8nHGI2SVArbzwczp7ci4zh
43iubK/aEl2GRyfv7ugqmMoawVNei/8su09jbwi5vXNy/Bt5k50YExy0xx1dj5yzS6E5nBSRP2iu
2XZw/ac05ZwhLeKQhzyTPdMe9pIX4FKUhfO4Tfvwozfcd5/kGpnJK56lg5+Zj2GVnVyDAUNtlExy
a2hc2rqnXmbnqQdAGBea1MYr41LXj34lUHNahCBsRQBS2WcLerHSbBtJ8m2OZAvNghMLZRsGUxwp
wBnCzkP2rAOyREpf/VMVguiShNuBX7268bnLMKLTlEiwdIa5t2BiX8Z8xw5aO0rZzXXow7SEx627
S2KOdN8NUM7ow4i5k/Qf4ML9QyebC4tkHoVwWJapvNcwD0wM0eSlrdojkVDgYqkzoipH1Zqxrpwc
8Ju+3jfXhjwT+RcOJPNQlkeQtsUut5B/sXSCNLa3CAQE0MblpJk6g5NMP3UNW+2D5C1HwWly77OZ
0fqdwtwWKtw5gAqRXVZXVRZvMFR8Nd3BJTMtBRsbLDojG0Qg5cwHAV8XfdC+8bIG4mH0nTcSoTcu
I/9gNf8tt7V4dUamsPCv5rJsKUF2U1ds13GIl8pB9c5v5LpfMGMk3LGtm9eehLymw/jopuanbqbj
AM9ot/6/dlo+fCLPyU0hKnU0nNeqIJrUyQVLIhvU6rJOKOSqhXGIZY/bYBJElYTNZbQJukj82/Kf
+oM5w92ILrxJGPER+Wc+FykFYuO5r2vdP/dUBY7qj4ZPfEe/Hm59Z15nL0Zq3GHOfk1T7ypDg9Ze
n53Uvoju3l8Qn2hwbkkCkdXUZ8sg8mF097hI102DYBv1ZBmRzbdzuvnqKbxyWTV/JeyTybvXRlYH
hrinoVyfVN3T5JCnUVjx6BmIvShxlUaypMwaUv+VZ6qLJihUgeEMqUs+rO7yL+jVhFfQ/XNbkmkT
2i8TvZWRhI75bununYhHOznDN7Y3QPt1LJP7pZDnlBHhQPrKstAMJcAtg3gN3PK/Ykl30qzuNBKC
Hr7YLnJ1SIbKi+AdNehelyHEKuMW3R+G4Yvh7yZrTOo4GkVnvciyHm8pkd81Im5sCOMejQ5UNn8H
+YhK9bn4pFwt1qvLyD0zp0vd6lPn4+ch8WtDWj0aldriCbvUvfktTRCZgEvYsfXLUHvkKhPVSAhB
MlGQhv0fAnQ3ukfgyo0M3Z3w+7heQc/m0j8bHKYNvmX4rbtkLM/LlF2qUO1ZOhB1NdZWs3PIapHV
m2yGd9vwTiVoTToa7wTpkbPp3k8ULEi5Ae9qQHlQDeBKqifssevSWDomd/+wuHvt0skqvU9txIAu
f5cQDr1SpzTUMWIJGmxDmHyzX6eA+MHP1nKfsJUdRLt8yhtuBCJ/zGn/fYOYPGN+caD7HPVlIqRZ
DQAxcE5vrSRmeDYGBwjmKjmUI0/KkvD/T//j6LyWU0eiKPpFXaUcXgEhwGCSje37onJUzqElff0s
zfvUHQxS9wl7r70xEJKLOWQeUrzb5cXlxg3DcGMYQBG67xJHKiVwhYh9jt+GzvhkOMNQeOy+qBru
uEc3gJF9zHm31na80rYvdWb/YLyA4TEdqkGQiGp7PZEfuercJAjBoe+2ueXygxcbMyBOm2MY2+7s
WbOxtxgd0lVSNyFzCtM/LcWUPcXoSplgzKk82FbN7qyQrzV9FHf5VrUGX3WSQ2Dg1LLFxUA0nAn2
wemAXlO5D4W+TIM5IUBLqAmK9YRRBJQzU/pVII+dQbFZTs6pY5s/lMoVWCdeViNlZTwfbU569ubp
pk544vkQ/pABDyl1KIEzhdjcyn9dbfmGmKkUxfyOG4QprbYTjThieb5KRBAhvjEWsVO0geq5Q0T8
NNndekqat3BEOKbkNB/Dn049sLZGpAN1ne+iKjipCMlwhj2VbvnUuGBag7yjDVdNm51Fn2y6FIhx
mqvFytbsnRmoO0eHzwhav4PI263VJluLEesZaxAQXA1Pc4GntNIEiKLiaQRKCUC7ew/L5i3Keo6c
kQrHtAtfZFyLS6BBpCX7msq8gp1YW3D0HK5lW0flrjJjhNyceszVH3msQFSxzbV04Trk6aR5WaRp
T3StL6Zq4MJHe8bNg5kpXUf4+dfujHC+HP4ZRXmR9oSOm+AJR3tGotqutALAXlQ31yp2/025O66H
JHiJLbg5Fa2AG52qhVSOvX3H8f3KQHoT2IRF29OhHYwbZQPNu+BYFSs3l88lAEDMc7YKdRbhpRTy
iSy9J3r1TcmuTFbgkK0vE5ZIlUP9QPsyU92VSPpSoBjOXclfoT7wljmegPtVNDT7rC4V1F1R+obx
BhQSw2zwa8CLSrqlXCl3w9w+OVZ3d1HCgQfSmGNPzYWpTgIXKKJjg801Uk8xh7Vcbls3L28MO8tV
h/xzipKnIprQYPITMTHAEliZb4GQGa639tipNnis6JVida12ujeo04dKrYvqkpNNd3HtDLWY9sgO
/RiR+yq3IlwyJtCcqHOvIe4SKxVvVZLfoCZLCk3tGqsKcAfre1Lj/dCwa7ODcM2SW1KKofyIpJX5
hJJ4fdUvZEZ2LqPqEyEZr3P7F9Q5pxenjMFtWqXpoS+oFrR/7CW9tkkYDP6oOQb/OF0HmXIca0h5
fcmz0yxMbfsUmAmj60acZ+BEKxdtyiaIRgJxtf7NtPXz3KPMCWzj4lYujbglqM6S4GCyXO6R6m46
1dm6sub8nekKrbuiRffcYtJWNS0cEQtc4aRUVGij8WWN3MzokTfAP3iwZ4VK2GhiasXypjg6amz1
u2FCrzvSw4vKZhTL0ojjvIHENqXGc5UUji8C55ZNRehRil6izPGVHtkVK4OfsMZ6Bl7/pRGpA2+h
IYcgj+DQpMpZDvE1MM1nBPh+EsVUD2jAGKy1vpFS0/QdfVtcQXrpBgYj+fRaau5vNZX0AgydWnRG
ZcT2NjT5ZCU0L0TqZoiHGBhdaV4tJrbrMmV2Yhs9kovoBY/Yd5Rl2yapvK4y7lpuv7o0GSsNArlu
NDvYtGd7WdbSYnI6Zx+uUF8mW//qFed5EiOlZfA04yhjKoK5XWLQsKrxogVMtDsTaHCi1YxAB3mJ
e/OFFR+LgwinQG79WuMzpgvIwQ2ejcqOmC8Hybs1mte61E9BnOyxW24KC4UhOyJjkEj2+QyK+jbE
6i7joA67ZaHRNjRufDkaxXLQcuCZwsscY6tIC5oBFKBpmjmXUKEUG6KTXqoZq4EdtD5WfOr7YBOZ
tBMwhRXZfKACGXm0PlQjWDuts2PnafiaxsBoCMNjNKtciCHTbBYxbwVXIdnvkPimAzlcTO61m22U
PEAKTU9D7TI68wkQP/BV69wa3bGvUVm5pAuUbMOzfvxteJeLOUFTpSrcnspbq3MVuE5SMIcnODjN
5mX6z9YgbyecxNFayGEjucISFMFBNJycWD8a0t2hedioBkQjzb4EhuA9tjiIU/bkzNeHgQkNQsKY
MXfMFIA2Qt0FqMuist86+i1C2h8OEEA0jco1sPUHntszQ7HkiG+sfHJb98cc9R2W+QNuP1yGQYo5
Aq2d9a3Xkz8GEMiHRN/LOqEASC/wTn6ReHCpi+B9MNBEYj6Z113cvPVBe5uD9zqeTmkyvoWZvKlN
Umxt/OdbR+SXpB09LURRl+pUyey7paI8Wc2YMz1LQcSUztqAFarlaNJxDWyCqZg304xHSnGvzVx4
WGK80bD5pWTs5dNw1y0se1XRsDkyIkT6bf6nW/2tDdXAr4ORugHZK6arHHE0AnyGWgScitmiQrVu
4VR/KzFnP1O5BdMXWSs01ltTL46h036FGtoxl8D1NrRzmg7+fpbc7tB91L2awYTUPNr0naKq+Uqg
Zazy/B9mL0rDmuqR5/HKrPvGN7GGhXLol1pDZ0PmdDtbdZ8Wva0sIHVb6FJc09Pc4p9ACKt0/V62
9dHt4k9mZDBIGuYfrLVMQ402upD+1FbPAKz3Lnj3JjJvCC3VtYLVl127ULZMGn5rRBfC0Uvq1crv
dXVnoJTszOp5sIxPR7YlzJD2sx/3hYZBRSUdGCH56IXyOJrD3jLLt2yKFgQIovmJcJSUzT4TYoQo
UIMTu9nWtbNTqq0R4qPVvtUAYSB/kLljAuSsRWMCqwLsOkmBUAEmZW/cR4kovMufwwAsWtK8sNJD
RAeLFwutGmTXYZyus27ekdT6wk73dshYH9F0z6PiZtNxklRhJuHl+HZRBstzH9B9cqxvE55UpUEC
uJRzidm7a23iiuUHxyphipLSNPKUYubkJ5/FaQYB2zzhAxF8wPx7YWw6OMnn+tNVtXxNIsSC/G25
zaqCL45ttEYpC65l5bIhZQUAWS3n7I6L9tfkEGbnoH1oKhSMNri5XfhKs7brZvM8R/pJYEuClC+4
zqmrBKactVoM783ShSKtebMKpD74qT7igZmKmt0r0oJWVsmuxh5WqMUoTH51WpQ2CU0/DrE4jQQv
5fiOdGG/lVPG3iKtv9qy82QsN1kQcNEOMTkVosTbjk4HSqAnR1hgA7beqEaHFX3lGnrChPzpmm1f
x8Wr2so6tFUKvMqz9cQzY3Ye09yxh0beZ3YuDOCGbVfKzapUyVGGOIKqZDpmU+bNRkALxnXbQKtU
pHYC27A3gMBoUYbVMYXoGNTpUyeQBE4GdaBOdApDMOezxg7UG8MTWqIKmUgPdj5aJN1FAaAfbrIj
zXs+uDe14swNI7S/pA+IC8EkLkVBc4QtdTQx+pWyOfQ63gGlRmLzw+AaBg/j7FT9R1eOAEvg14Gw
fBu17rtoygb3MDgJMxTvzmjd80pS57SmNw3ZFmsvGrkCpXpi+S4V5gqDOV3TYP9g9X0t5+CRq+33
FDAAY5xy0PrvRmfqa6SRP7OKDzBDagN6iji2yNDQ5F9RfIgZB4Lj3AvajcJN/Xw2n3R5z20uJRWZ
+BDT/9queuQ/uAUdBTv6lIulyH995jwweCIdAjDim/HIcxgr70mqnofRPjnt8BdJischccqDGZgv
lVN9jwrO82rZdel8u2EATiGKnnKJo9Jydw6dRQ+jv25YxJSdvo0K7ZEp1S922kOqP5v4+Qv3CSjQ
e8EQQevsnyAWzwVfcjOOBysx3saKQ7tJ94HGD2AzDwJd2obKxQ4ZOoj8FEsWq9Sss9NuYCHzADLN
ipuNMr9abNDJsPLJ6wF8/TRF55q/TkXamFAwuRLLRbADb7SceBge7bWO5jIpaz76cwZhcmLFWKI+
zZG/ztkOXw7esXHb4quX0bCXQmzClpYMAfOgcmTNtUc64AuJ5AfJIafSps1Y4DImyEVbAo/ueCCb
bt2HxlVhXl9kiYcwS4afw+LQKl81apEGjTpj5VtNZEoHI5EH5qGMyWFeFIMi94FiEb0xhsc+/jQT
NsC8VjVxBAxa+0rs7DHnwnP80ixOxmycHOMH1wW/fLLKcLFOOu2KXawa+5GwKLBM9HHhjzO7a4hU
L1NmfbJyd8JsEc1DiSRkZTe09rZrsJM7HfM37Ytt8yYZOz9lpKGEX8XCLXflJspZZ3cvA6OmiQuw
FPYujU2mMil9SOCnOs97QRGlaJ8Wlwy5O3y0CGshWwtGSA9AFaeiqLZT9Dm15da07e0IdHbRc6No
By+Qey1DvtxgbWm7C250NTL4dgZtrfV4eOv8INhGZE2zr1nnlwtiNzQZJon9QNxWwzytd44J8nQV
IV/nMhoByCVZqrOwQ5pCI0BpVBVfhY6OIcR2yXQoDLbI7nCdhn4j+oOmfJgFQoBZX5WwkWIdEWT7
IfQj7FJ+fsz+w8uE42XgMMQpTq25LycosFhBwd9By+Z05oZv1dav4WlCS33uy0cuMEc7AfHj0bFt
DCS0+k89ce1xrVQ503dBd83Wdrpr/TGT90LuFAxsrtzN/T4Z640poFUUAaMbrh0785Mh9crw22EY
kYIWMecb4RVbRdAkLEB06wBn5Nkh5d1ClOBG4T9HCY9Tof8ZUMYnFzizUIt1r/WbsA/BkKovZl4y
Mm5cwhVspE398GNwboYIj5Qh88gY5Vzvpm1eM6UfNSy4DckHdJwhNsDqAJjkqDvOxcwnuqUU52j5
0zTTuR1PApqOOQRPmiW8MRZrDa5YzMJ2nBq/5e415J3mING/nDFij7UbGcRV0qAIUz1pVSsaangy
lLOyxnfJRDvnxWZzOy9Dn5aUiqrfM3tk1+F4TMGxllRHCJWdIVdpCHtRqBsHX1E555QV9m7uPjuX
Kafp7qW8xh2sNuRLKS506iWG6XO9VXmLnDY/tnhBjecwgtZX09CrnX3FWU3swbmrD4PyovEuqvHG
EFsOHEbyn0kIxVh9a8o9ydwQiq6S8iK8jO1rkT53hkYowrKk+EaptKrY/TiqFy4bAsfw1A4lm/lI
WMVgfTTHbKdJdvI5vN9E2cS9sRrtpcMkKqLstm1oeDMgWA25eI4QXgFlFrKtAEDE6/JtDJDCUizJ
CyY6mny9JyG8IMbAPir2lpZo4dGr0dfcvFV0P+HMXI4Scoz4dhOW2TjUBJqqeu9wQeiI9aW+XYad
av4PFV1WH6vps0AvXeHlmsM/519QYemMnwtaUea+DvJElUsQNAB8oLUJhMLy7PFfrMDQPrNKscYt
q2jGZDjmfNn4YBrD+mQvTHCYXwlIMqCFFh2hWW1zYviyF6vZDAiNrRYUbsyR3x7N8NfA4KeTRtbO
m0EgdXGfHW32unA8mChfhIEZPi0OJTdFl7sEEzQMGEevIYmn0V3OCew6mA9DHS8Pm1eml14dcddT
fxLTRxG3LzXPDX4sk7S89JlIDn90xDpnYOGwrJ7MRc5LpN+cHw13zzvHlBmXf83UDxOAZr25EaBV
Ld0h5z20MTRnK/0tE1LXyua3FyZcQYWF/1h3iPUwiue5elsG1MR2RPRiUQSQYZZfRgiqvoQ7Sj7Y
uIXMdHDc8NXVEBqZdnJheQ87AFwNvIwYv0c52jsS5TY5swHKvo0e07o5W8LQounaBRJ08otRIb/D
cTAUq1m7Z0AoG8IL4VHj7rc9ysxD1OprpekuNpUkK4e30qQoYAFaRPE+V86OAqnxpTMv4XBiBLXS
6IHFTCTN/G9k/dQb4pSWH4OK5QENIO6r3Izf2omzvYLHZlVP5nAXifAc9I5ABTddbB8stIsgyeia
NtJ8V3AMoDqBV7TK6dEYrBjlLrfeAX3bAa7jZlMw1izKj068tYhD1Lj1bDGjnMEnCJU3JHFKWd4y
7ovwXkUPU3lXrKcmeB5kyHDyeYLO3GHPq1h5bRLIfOp0oF61bJZ1jIKN7xRN9rLPgHzJtu4lryY2
AOm+HdytRrw5WDV+MdYWhO1kxks/+4Z7K4k30ulFS4x1Gk7twfhW6xGT67ORwADyiaw5ufOHxLmK
3sgDDraJgVP39N9MNwvzeULSGL/azj5T7075DqDUtCxPAnK0nF0S3C0eQDPZz+oWbQ4zBxQcjvpO
GiaDCsQkLFEPi85wEfPKcDeMcG6JvHqN3WeL7TmuFbfPNmO/ZcZmJlsd4a7OfjPGtNvdAvKVTBSj
bnaMamIjvJYwGJ5QiU82kPYWn9Gx4kKFDbHc1asMrAKhegzozK2aTDe37AUEZ0hils7l5YTOO1ME
SVgC7w+zxyDGooz+Fget+zrrw1Upc4JbmMiJ7tA36aGWGFOqM5k3tO131vIHkPiXHFhNVCrrMZ7X
QHuYJ1SriGWnmrr/cpSXNhUwZEem9fbGmE5s/cDpqiQg8Du04DDjZmsS1cekQG8eNWCqdt8SkTWL
izSOYf0i2/OI7TEjNbTYOlr2HUc8qKIrn0aB9wqaH2vctY7IMsh0H/rtvwnEKnlp1jZVUr9ASG+j
j3cHRImJeuzy9M/BDtGahGJL5SCIr2mwqXPNs3pSdwVLMckoPMyOTSUPQ0tOimAKpzkYyKcOynCN
L2pc8+/sO+WHpOWNElugryiCquln1pXbUAyP2YlPajv7lmB6NtScuqX+FdpYfgF6zbm5MgTganbq
eFGgAAecLzaJNzKY0aIlGn6531BUl37yVKYU3cfIYtdyV7GG35+ERbYm0z6rMY28BhX10rTppvqs
jyOst+vSLAOq2QVT4hHRQy7kbs7lJ4mHaEwQN7eFJ+zhkJK3FXb5m6NMa6kSQrlL2oHjVRLb3l/a
BBQ1b+sJqB9js1xhzKdsWlSdbEffc4GwXzf9XoGPavwO1dNMlW3np3nWfIuZjjMdhVp5Q30OgcNI
QdgVJgYW1UOiIFltnzNcTIQSBBpQ2IMItiVNYTrpRxSrO1md8cNzooBa61BCzWgBYlPekYxvBkKg
6o65W6pcVELdhq5+hWd2NJF8qQw+pP2KETJbgippcTXkFqYurpUrHkbPBouCLNCiXQr3q5AXHCg/
hnAvZTVSIuYASMjNG8O1bkPrmnhYYbRQMUERQbEWbCiObyxN8f8v6J/I12N4Uo2xZ2BPFAgKg/Sv
ZwIZte8KFcSIlwlhmBsdDPFesKhpxLcci72m/Fi6C2WGOAYmEk11GqoH/Htebsp8IzjI2DpqbIXx
0PqTBHvOeH1wODMZVsZy7dratliI7iCwC/6zaE5AYUzb2kDZ1ne7fMRa3UR7kqdeEiO4xd2pr+at
Fv5wAiH1xlsh0fzNdFUWlXfGPSOOpmHsczg5/XDtuCSUe9HYe959xflWKAbz7r1tHqXJb5ft0+Y1
wgQfU38mAZadOnwJUPlmaG3RQ3ipKRGJ93/FwkCQESUUnF6qW9RNGfDwJjMAnnoufblVVQxXB1IU
rE2tY6mSHzg1I+3QhCpXkdjjTRorpqSIuo3qbYoec0jwT0gvEtEX5heiwfhf6F7NzwxT89x3SA9m
5PPOoaWDibGvxToGxvSGQY6fJ/MCjJLDwDclR8IhyURS3dtobqbktdP2QzHRqF9FSXuqCh+SqYdw
yhbdKY/Q7Oa07qb+FvBVI/osii/HvjpA+2oEC0V5HtkButmjrT9abd60Fk/2+C6TQ4t8qiLujc0C
n2b6RS6OgcDkBLF3y53rJM2O5OSl56JqUbm727HZTBIJs5QrEzYa+9e14oKWwnYVT+22gincTaz2
cIqS1ogVbybFR9vldF2BKLcJanJafVopgANO+ZQ6lV81lh9gy1d05YTq8YVbAkycYCk8IfKK97LX
vTQN1n3NtCVq1gW+q2VPhXlkQx+KePdk9+Y1BqutIvVxzHGX84KXnEAzRLtZaOS/GIehr3YgVo6o
CfdKQNlVpQ+MRveYCEAgvOuRKNt6cuG+MPeFiBWRihU13WpwHS/OcF3wtlVa68EN87B+g1D/IbZx
xeWCmKgN9qDnNx1Kn2TGRJCqO/DE+yF3r4r7z0zic0QIQijFrjJhhTeUuDp8Am74ycjpPRWwscom
x0WoJzEIqQDb4bSpQ+ee2JyNMfiVIPGxhh9xoe4tXNVrG63VeQ5Y/aoFEhbKLpKJ3wfLZsRh0y3U
E0kX7KbCVedkYAiz9LeGLVv0AA2H+JRq4+uMiiq1AUWn9VnDVJn3mW/0+qdIMPYUj8acX7LstylC
lFnybZTkEav6c4gNvNaTJyUKz1K2+850/8LRfYtYyDaVwm+yXB8XuGlemN7anOPSVH5Ylvx26rBx
LNXrJ0mQX3WAlQ+XqEZnWLPzfxQlWkJ3mY46FG3tDMTbnv0m7T3kFhvHyJ+GoX8uu/rRTA1jp2Nq
QC5GH0Bq39q0toDkhRigsxQHh7lSVE73iEmabqi+bSvXniTQmcK1VQbmvvoN+4wPa40J9nuVXwaL
Hb974MBG3DSpHiDyrSWlZ1A2c558pTGfkYMXRNwv0IJzGmG6xERv6DzpzB4SPodDiZINxa53jFOq
LvbBkyrdATuTRo0M0E58RdifeK/sjxnpeqd9UgFlJCrY+c+EujZLxCYas9eOwyRSkw9InByCmEeU
0F7FQOQs/slEe0MbxIDjtzPZD9sZjWRML2Zah35+AM77v+GZRkyGavocBR7i3t+Qr172ytrkEsPG
DiiE2to2E7/BUFXCSykLFUT895C9jMSWDVa91bCuycBCn0iggMH6yrFO41SemzLbJLWFZxBnbdkc
5rYFimkApCQUY+weAz6xQgme5Vx5KrNU7qQjXOGN3TBfq6KLxkjDycUvo8yHmb4m7k9cvyYCgmlg
kl0G3FqV1LrtxpjPU2ViWOtAE0GeM5TPSuc+SxGmmyouAd72GZ6nyfigQIlhT82mtIttbZOP4iY7
bpCNnAkETIdjHGuHtMNCJ68oF/ZG9LoEcpAmyVcbU5+lHuqjc5yhHu+Jj2neYwV0QD8S7NbBZ1iG
P+FRxL1Xpy6iHe0apvVOYzS/8IaCgc5oAkuBGVgTB+lQPfT6wYzZumYRQCuXjpoKzYjbm65TCtD0
Q+81Vcqmwtla3HSCNETC4f6A3vOSVV6WWcSTzDEW8UPao2cnNKguQ88MMcMARDv1mYklPvXcSoez
GW5Rx7S9Cd2CmS0x1WN+ZfJ1S4MOc4D9YmXLIcSCk/9jjVqtNQ8mcz3NtXx1Vj6UYKHJmCALgLGI
ji4/QbhH1PmqEwiX8169KmZ2UPr+N51bOEbDV4p/j2oaZlE0omEYc7DBqZ5aq6GfvqEGXt2xf5Z8
ynU+Zyg1MHgucngKejEvfAigN3lubhu7mfgS0uwF+Vt7LqYpOEd1+eoYpHarhkfQN1d9Xt8ziFcE
GXX/eh3QArlzHBFFgC4v1V+mKPzB4PYQUfoL9ePBGOJ3nCNqb5XTs5agYGIi5Ty7pn5NKvVL9iNt
gc5yqJxk7+m1xKUs5xZOeWr6QNSeJnjXAT911fTon82monMvM9818RrE49mKkhYjiPjRCXQjwCb2
53j0iiq45XQvm5Yvdi2NssLNEcJVSY1XTXL4ThKTKgBP1XcnUhzMRSKtFwH5N/zN5D+T3ai6PUYi
Doi61f6qFPNamOlIVQb5bGOfZ25JNhjqbbEeStVFjF7dFSbWy1TookFiW0OU5FExzY8wnnwnDS59
kW3DuTx0jbKLNE7fQntxKCnVQve10X7Gvm9vVBVgjZUiDDdujc74nqytlSHrv1KBOB5qjxCWK775
CHg0/lBTEYeoKV5ait5VrsOHwJinS/mmJCmUnnR61ZX4NW8Ma1P0Flc5DMIYSkOq9k+YQqGYdogW
bb9YEsVTOzybDlIi1wZiy760VNgJmrlgKG5j70iPA+m18SSPVjMcWNjs4FWXfpLPb3GJDRymPRY3
ezOEYo24cOs4w01mjB6DCrGxyaqxvmAc8/TEvSgjQ6MR9Qes9CAdP5CfEJHWMoFBuctIUo9s8tma
B+EHp6xrrqZKQ4q5ErO5Yh+1cWbpqG1HorKbhR/FEcc85FUycsfmciuNDiyCou7qxtpJg20DMwru
s7riG+7zuxOG1yFGV9JozlPZZl9RzOC4JWmpZwQQzX/sQv4ZNVnKst9AcH4bTOKsCNlBY2reS32+
TyOrMsAapExY6VEEnDik37qWrlJ/BW/kjl11dWIonZ6tPH8MWXSSXfi5MJR0OR4bxp/BKPZhOVdb
ve+3gcYooGbZWyheSzaYHqvPlRb+MXeFuzXuTcXYt+hE8XzmGznq1artKClyCp2oF4wCledUdTyN
ZAA9YaQaVngVEJtV3LGk2TaNs0/Y1uZiPICv2jVRuwGWghKwo05lk4Bm6SgE3v/Meq0dFhBaiotp
aWUqGrl8ss+TltJ+xX4LSYCEQII1LFa1xT6Y1APpG1unysCpQ0lyYTeyAGLzo6S3WQu2RQX+Yviu
Y3Lo5A5ZgjdW+Pu4AckYXGVOtgbxMDTUv8gPmWGc0Jb7xCDtS0c7W2b3AuhpPw75lRTnjUmlGRKl
0aviktW/MXqywUT2jRnHX1jCUVBcnSk7czrttLh/GhXwGqxkRGk/+lTsmvJuz+8m7hClf1EUsSVt
4J8jlhhC+ya1C3Ti51CHPjAkT5Jtn0xwUtIWoLpfz5N9rfXUi6wckh5BkBbKhxlJUOJUB3ua0PqW
a9c9LsgqQqE3GH02nY27gFqwcGNfEzbFIVkPdc8db6Dbs45h/KUtozpRH3TcYqhuWvermMgl6mCr
sYCIIt2zJ4osXsgCrmHisjdz+TwMTIzbHNIrsd0r3TeFFXHD3IBBNM80geOKceiC4FQ4OiFeYFC4
SXur8hUNP0Pwm/fudsyMba0LnzSmHXkVXmHjzDY0Bkd40l1m4SnTu6U/Krkpqfn50f70qvzMBMKr
fnLQ3J4Um9wQ/IDAoYI53YUB8+l04uWu/qgf9436quXFjlCKVWuhf4i8OkuPDSR3Jf1Mi0fVqmsx
GR/6eJxwXYY4nczE3aTI/Mk7WheSMrpmGImYiOtlCb7BQvMSQwcvEMjGCln2rF+6Fh9CAiCk1OkF
GR2DXqw0wFxZ09801FSKCus8G0mGj7BLjGtV5HRuDWICFM7Qmhz96OQfDlN1cn2YghYemIUwu6pz
5iu0dvqCJluSQTLJrKSkToN4WMLBGKl0i1bbLmqbRnKIY5qYoKx039bwqjLv7a37Mm7qHQIaSX0L
TfdIfsZOV8R6dqOnhtq/xDcSEuUV9N+1+pRKc9Oi1TPnb7Im16Gi/mhk1GOkZGzIhq0m1tLoQIpY
+WZSwy81jW6qKb0iTo7kZJzyGTLeyH3fBPvCJXc0xNUd/6GxSmR1tYbmW4QEREmXiiBhnYsxhfEU
cRBPjkN8MQYtjIF7p9L9AaneaN8N0ELACojhsNGgj9sAiZZLlA+6+a3NW2ynMIaqzz56yx0Cv5mx
qKh4NXgQ0VK5TAs+gFH4QJlqYMgDgYMS4CgM5RBGmLsHjtZp+scxtuEWP+J5Piqsqfv5HOrvruIJ
+QbdlHUfrFol3I6t/aiT8bOwbFIpK8zV+kOdrD9OyAPIZGgNyknm0JPYWmn5VZV/FpqVkHYGIiZe
6kXf4LYnF6eCPd0Vqq1y+VnLcldMgYfm08vMl4CFtbzVIiRP65QzELd4uboKmC20OFRzmvo6iuIR
NMqX2tWYpjG9IJ7kL+0xhirqWwGxQvYuMA++LAA5u1Fr/qTQviFmTMnIeipioEo6A4cFk7UkJZVp
PrT4o5nJZOJsL2mwqJJlBtyIAWQrsJ9wXucKqqo2283zsvUZnwrQ9JMO9YPteIcbO9Hzk4LOzEEn
NdQNnqNmQ1wlQmF1eO1hykDN/0sMFxl4fXDYh/CkdzyCOQHSPY4mkmt41B/pjAeYnzZm0S3reLH9
PMiq4bVkwo1Njxhvoipr0A2ZP0AicI3XNrshX5PyRH3oIFEWT1W4i7tjgsAXWMXs7lI6HUSvxLzX
06lCZRcmXqfsGF+23Z7LWsLkOFtwVtx3rX615vd8QEWHWHc23nP912Q94hws82KXqsfEhPMrztYd
81CMXlK/QH+cBYQuYF6fKiY7a4tvlEUh2BEg2Sq3u43nP+P1QwaAqoaSrl0CuMZtw6moYxo0v/Lp
PWOC0v7CoJkTn1mAekn7oz6QR+LxLi3I+fbbQKYH/JL13URfaE2vMAMIGbjPJjAriLXZU2DgX6Pe
9HM2drEV+TJ8jANlSHSygXWZ0L3vjv41JqgcNqr7jNpv19r/UDvguNWgoeVuvw+12fTs7N0pXjsu
TFEMXgx6jC2aie5/9MPwSc/9XhwYoBPw7ZVJRUPoG3AAB2ciLuqF6mttRKjmBPoY1tz/RHO14r9y
vNYmSEvAawDhnut+ZeSrOoM3uqraH4F9vX2zct9WTpSG+fztZItwEs4SZJCBnLmjLBheVi8E2Sf5
FZVAIvCtyIesUCF7hfkTx/RFRxN8C4FuqPdSP36DduI4sJsWyVD9BEG/MfckymTOxhi2Wv1BB6tA
bQxqaIogPEiAbsoHNAW7vNkiAZZN77KHWAr2AIFWjlINYBg0d6/A0Tj+2ao3Xir6Krt+zqDiqPfC
+VzU67Z9mhp2wO8Z8k9Felq57Z1zpj26JVPyFY7LjHsHIc4sT/AWq/xTWSIxJi9my69B2sYjEdIo
wMRWsOf7Weyc8iHcW+Iy5NtSxbkSGpf/ODqv5dSxLYp+kaqUwysgkbPBwIvKHGzlnPX1PdRvt/qe
7mODtPcKc47JKJW7Zu4C656V8GCsU9NDZCbNEEcnaVwBldUy1V+9Sk6hB50t2/hMKmL+UM18SGCp
E9ba3FK8eaexozhL/QOBUF2tG/9KgAevFi688p12ixbnZLtsCkxscC+Aq7dHPbthzue6zJAq45rw
WPMTsYv0mrenZmz/yL9Twng0TtZ/NDr4pQ4DChMXBZ5CnDv2VSYvX1V04kkxsNBYypHBc5gDO5ui
T5yYZkejbutg9uGNzYgZYoju23K5FZNvmZ8u8s9R9tsAOKDaEE6oC1N4PYOfOL68Drt1XZ27/oQh
b4OJq1CXLFNaLnG/RbH/geoZGCsFLDGEfubQOyxfX5Do5cnh2HdbhS/dogGIqslOi4EzIH8AOVUC
YAVinshnFWKaWij/QAgJ3gaajjQeevMmtCQ9LFAZ+UcBFVgMyZwXB5tsQdhbA4lm1Qlks6X7ajgr
TMAk+oYyGu+9YLvTsYbPOU/2GB9RYi41TCJWs2h/vPFDKErg/7E+MYXWFjFTkKCI0dwjEOg0VKuE
SS+09OnJQjGw6KZzL79b6NtKibpQ/qtkb+EPCNzQjXjU+2LP5uELU0E7vBThu0NNk6m/yrhGzlEG
TmrYKQHkg7kwqcIqby81a2gwEYpA4msVHpDIPEneVsquCe6nGkTT8C9Md6W8A3pHw7AHrJgb/wYm
7gYvtH+NOwfbKn+7rx9N6+7FjoDjklFp9xfx/hMJ1lwtWKfiSmep3ewSJFEUWpZyQDVdGd2E7YDA
P6CNszVEs8N+MO4BseYSJ6GTtqAl4IdsUu0nrp5G7rTeMQqfmuIELk03PLkrjjEMh2XyM/Bkqkv+
r2xckBh5drHVm2s/ZdmSLCJ1E/q7FrudoK56JAuj9AC5UFssc8EvkXZjrkG6Gw2OauZqojw4wiR+
JRpRxjGERmq8p5AKa/GfiPuv2g7angh1gkOH4dP575oMA+5OUAWZtRzkOeIzv6M6x5hJXMFkP38x
E9fjOS7hjF6JUpLzTzuaeCvIRqHxv7bBtmhWJACqIV0RowwmVi30Zo6/MT4x1mrHXaMu/Gmt/C+s
a8ap8/HZF2jMVrycXjtPFJuxFexUdNa6x7IceWAjHBPvnuSP3Ge2zMamTcYDPvaiwkbL3JAD2vJe
vvwWra80hmYw3UbbiF2pdbOUrxEapWFPYCfBh4MZOHFyKceHx2LKENqdHPgLLzxPOUNBxnXTvita
M28Rxesh3OveyoyXYPedtnngnUU0/YyhzIufQPlJCjQddGqV913nTwzJOEkgpccp0120P3bvreVq
2XsPsfoW5GBjyuIcqx+PncXSv1duEVLOUuW3aPlAsi//w5K8uoR9tzFbzJ3DrGp3SfamBFpo2s8Y
PVSWqwiMkn+h7y4YlwDyPJZgDGUQ4AXoVqjqrnbsddlhm6hDCkcuWn/50GykfjK4Pb32qbWt3Y/9
oo6xhPmMT1B6a/gNQCjV41fKwYUJE5AipzKRSQUKLPaDHclqBgWEbHvg+zP0nAZNVJmiUdQAsR8g
eo1oV+Js1V1iXT6yusiEY6o5goQCS7npwTAz1D1bC+VhiP9CnsMY+12qAA9CgQtw+eabNj7YmSm8
DWRAoF7k8EtPVlW0buKTFd5U94h5CHVGDOpHuunVwqy3iM0t1kItxyWHIjt+EfGS7XHyBpCWSs1J
rUvTALVR/iS+GoY6AEK3cnUVkTum2hVQI5rb5dhbs6Lr1Vmt/fHh+eFRJd9I1W2iA6ionvy9wa4h
TBIBkOUe3OTsWjdROdfaWpIOnX4q8++kg9/reMlDHckv5v0jpJyMEI/jENACegYa9DzbCbAaSsIC
SAQWuZxX8rDIjVuaPyWKTs8SFyYgS4GZIxtkmUhmpCg1dzDIrJlvbNqaxPFyHdZ/QvvTe2foFQis
FqC74fI3cHXsVrNR/ER4IzFkEeA7568Z4rMa2KK1C7RvtSH9iJTygFKJLE20aX8VC2FAXzxOaLAK
vsVyLVBJZ5VxiAYGutDysrkwRVS1N1E4swOy0uMkdHUZbU9Lh3MK1ywQtb1iqqCVcf4sQ4kS7FdE
wBe/GgPYE7u58S11Pxbbb19Tlnq9NfNvnRGKaJOBV+AkowGjIMSQxwhGBa0Z9uAhhWWK/ybDhoP3
pER8HR7dkPRs1tDgaoBIqUufW2Nk3nyt/Yf8DWRE1dlWkGyhyVA18T1+5RV7+fp3TK7wKOp4UyKP
Y97jk8gSwuDPsf5+hnDZ1XtTf2tcStWpG94s1ef+8FCHtenasUUZyj3BGlUY7oHPOoeGc94JkDoY
K5mQxQgOXBnyuum3Iir9UNmiRLD6vxSEAeL6ilgJVmmuIO4DEjSYViMkW9DrgKAdLBAjq4LZf8Bm
XUJ7jybTKw8CouZBxAc2zBvljqIs8FdTFkXPjDojnDub9jxlTm+Ap7VbDZLj6jdPeib0r+goGjQ4
XfSXlO8Rv6dkwJ6BHcKil1lyIwAtbpk07dX8JIFL9nWqBR6LkbnJopY/PUBILYFRE7465iqFvCw4
nWAmawB4w1VYfJkNHrB8K+Xcmh0VjLo2OJ+6b1wEAxFY4zdjATiqG5491p6pcvaZ2BUrvXjpkPcs
Zr0whJ6ShH9l+l/QTqJVHW4CkRcjZViUL8viJwpJczoMqjN2+NfbJx6FSV6GcdWGE+yR/FTVO+It
mG738wLIl0sVX6dwSj8ZWv0m3DVMQEsHocZs4DGoAARG0SFz/0LqPimKHUN1jPykoI0Ck82xofMv
a3bncbZDzMb3xx79uw5BjN4IVh0aJLXK3UyfMk0tkj2/+DKkPzk/VRbU93w2xVBnBeaWeYWUXP52
mXdgRWDLR5JLctbJbrH4Xyx1U/4z+aEDNzzBuNAojxgzOUOfREmrQbZgfRmIcCQxNeQcljFwnhi8
OMkHpbFKzTvp8MwLdT76oLwp/b8ElKTxRlOA4+psPmGX6Z5TxIdy/PUKKgHC5M15kL5iRK15ffd8
rm9+Cpp+a+yoH72FwBW+kPxr1TLfwPTitJecJ6BcFIhAGg3348bTkDIEkOgWevWnVmR6rSX5UWEg
1ixUhNUhNRb9AR/ifFJwSjD3IWV6XPVAwhpt23M0urQIjCy8ZBvAUxi7jzSSDb0Qhl1IjhEdDoxL
GPld8Bv6PLJ/WfovR8ZCFtc6Un/N8eX/01BIyMI6Vl44uRwtCQksWnZ8beX0WH8j+TSFi5Bj5jW4
UVgk19ewfbUIilQLhRf+6P0wHEnGIihZw5ZkuGS5OSJyZzjKHCuS+Mf6JBb2rrApBPIOr7QhLZvq
cjw0IaazmLhz+L2av2qKfGmFhMOCHdHxdtAdSNKvTuQXfwaPGvtrlLtHHXcaLmZzWOoelrC7whA6
NVRb57jnr+IcBatmja8YZ1aZf1R/20q7rnEXIlVJEC8CjMiJ3+5JHBf5haJoG4HOG/fQ9Jpua+Un
0du6LDTcu3ZBPVd3D11g3naLIdBpg5P6NF1san9UVFEm8jidsKk6uhYfguaAVvjtJ8M4yLwH3t/e
Q+QKFlW+0480UBL0lekyF53DNkzaCYYy68WXpP+GOY0wa5q51t6N/FNqX0q4hhQ415tNzmspgwC8
auMBJLwVMuHdS6wFXJUyZPqKFe7eq9H+hMEPoRo+PmCldbTMQXYGd4hXnkWy0d+7GCDBWvQ51m3J
nOeG0yV7rZ+zT64Y9GlrLvFRx3MCXgQxYMRhytMxZGv6VSyAg7VoqotmDrOif43cT3x6Igd1tAcK
XaGQjVjI6ldaPGJVIgbrcstYbUPsqgPPEfXczPIJYzkjTmWiqyfbMTi4wrefPYXWYZKmRlc/wSiV
vtqYFcRVFNE6LokhAA5poF4tVcdVT6Z6aCUbDFMQn6vhwlqsDTCQ178RArsWt+UweZs4IMM2ID5l
RSWuyYeo2g31r5RHq5LbHZbXYiQ5NPuZDsAowT0fMNAr7tnkRWeEqRTT0JPGNnkZ/juXoo2ev01G
rMBLWUFRSmTGKaV5wQhGeCJbdS4o5BilI5i7omHet0q6fdiQAU5sAxltRDCiNG5+wC2gLFuHye//
RdtNMr98bIMq4+tFgi+z4sy1OJp0FNQwtxou7jajVw/vqoKZ6TDR5Tu+Ht/HQjvzpyCMf8R9oyza
E+mrJCsrO1XCseWYJj6l5aAZdjLpwKQFmBrH/UbWyYjbBNqG9MvuA6qnyX9HGYoMcDwoG+ga4YGj
RkAFHN0HthL+Zxw+BsKAhmIyKXaygii1J4WJnWfDMpVXlqdyWWUngw4z1D4es2oxxDF4H6JTVF27
dFVJSCJXrnJOLZQQuMQzZSaEoJO4BSO0rnAb0ABli7ZHbUp4Yo24AbtZidfyt/Ee2njVvJafHvbA
1OIx1RDAWomVSAiDtwewEjB+xwlmje1eurNdinj5ms2EmkXFQueDQVVHtctSIU0c9XfaVyhm4Ezw
zHZEDwT75CvS8UjO1WjLIqEDSc7p3Dy0ag+53h/XpNbl5j1uNgCtUTBBpSrolJMeYroyE0+4v3gu
zBO7yqbewZwaiMNSmkMr/BnKIbgLLq4arE4l0hjWoSHkhJi1eV5x1xwAchGKYONAo7EyK6672YRK
NBUikmfZF8mzAOKCeSSxy5k6PPJMURkQbgQIJd6YJbg5A4MmIpXpD1TyPU+umTg5+3A42LXw1Hty
gpa+SZ8BHH7goRkXhH+lCAy4J8G5CR7i7d9CI2d+61U+atyee8aWdDI9cHtf3cjEhQQ/+0dVrnm/
HNgTYAxUGVxjWUI9hVJQJJQi471AmTQb9qH5RTwJNcSChFW1uKHgIcSjil8ZtigAQhVQ/sgZYzoQ
gORLxULZrdAhHBpa1oMXOXV7hglCNbMnMzbnBUov7OmEXgOsTRvCXlpyAn+d8/r4w843XqHy46vf
1fivFy5W95bzFXPcBkU2m02rATSuGuxaOSPKlyRf/dplwDRnDcDAD/GtUxVbXdNwYoCmO6psybRg
k2LmxeyjkQhsYl025KvFDjzI1wwwSFgFCcM/+Ed5JU4hAOiW8e4vo2Ajjsq1QSEpSROyvZxhspnJ
0jYBYBN/Mjy5okOpLaEf3xhXA/FPpw4r/5/Y7ov6kLEBdItfBfdvy4CUJlxkg6wgFF566r1zZ5St
ifrh41o2vE66+Q/IRDjiAu5y1ONnLhG8+qO07Zpb2GCD5wtA2wdapH5WP1F5CpJDHx3T8a0icFDY
dOVYVjY+wxVjqxXnwcIwym0cshNC7dJuK3QqjD4UbIanXL2YJqVZuZK1TV7ZLtCQmm1uu/LyU+u/
W8jAxQjNsmltcFlLE9R62n20aIVzozVJ3xZ3IZosAGCkdjHBgH2dBl81Yb1x8qf220Lc+TGflvUs
hnUdmGjqMfEfxfxRZbkNcQMVvWhyY6wD3rmsW5HYDkrlFIXLHuFILMGzIOiTH8GKDwIcQTofdW0S
lkw7Fl8GCQONdlQ/oZSh4DyL7aYdSUpMtgmxXW7OG7eL2FCI62Qk84brqJfPnXSin8ujU4CTizH6
XKeDkg8KeoTINiKFmKhuLlhf+LmxaoHBy6jCuZNHW+BIzDF3EEdIxeRDBUnqe8YpgzQzKf7kzkac
JtOBDxzyTVXZJEzPahxAITE+qj9HRV0Tr5Xwu9EhEHCeowuOvimaRPa27v+3vM371yhs+iSuC26x
apr+56zJKu2caItaNLd+/5MAeGihDGfUkg1Kvwp1963tv2B0OBZJLqo4jzQbOiqcw4/YvjXtKzHO
OspVpG/US8zGym9IlUpxYkXSTjC0OfvohgRScjVGPVgQ6r5MIgYV6C0qF+ikv8fTtIqIBdaD5Mct
d1p8jWFNMWYuOf+oFp/oV3CTB6BnsJGZxNJRD1Urpt0tRGmuC+9Px31p+TiiPcZne1JpiFAxxnfF
sCJ2t1L7p36M4Sjpji7bVYKHgU/lF87tALkyjpYhquPhTPGnMGxRv/RyV0U87Uu9ZY1/1MuVpHS4
pu06ldeQR2g5HS/E1IeMOyujlQUUshrLL3RJUAuGQFlwI/ak/oUV118Z4KjlLB/mYfpTh9upEPET
6vVOmqXypgtfYboMaQM5fUi6GdQ7wZnapHbb8ONVlG2auhZRwq3J26wAASjmrn8QBqQpc0vbsR9y
27cZnyDWaAacp/AamUcpv7O8Qyyr6sdOhNaFZoweg69gayWnsr3IGbl2DuujPFZssz0x4FbMLR+x
G1xM7VIifPUxv471xhBPgnhoufUR/7C7MZnWydG/TsJQgVoM9biX7zsPenYIZbU56tUhYsguVceg
2Q8QvVoGDYRNidOZREgrQ7Tpjp3VwZoxs25SzSD4AFYnkTimPWUtZ+gGtYO9Rxl9SzBPI/0fi0o0
YwQRrgk3dLBUsDgkoor8221mAta4180ezz3gKpYwjxxoNqipmarx1Z4F5WQZeNMYQWXqSW/PWnz2
qBJk+ao+Cu02dj8EGsmkUNLDZBc//poWsy7WTPWjeku3tv3sHUjuKtWAHeffRX/300tHMh6RhjoN
5LouroPLE27nFiF0HZbk2ehjbiDUl2aYJbWAghgVVHdyGWin9tiwyERbEK9dpq/mOZK2wrDvLA60
W6WqzkSiLKFAxhT9n9Bk7CI5cfobi8q+1ph7Mf5HEb8LlSmjprOlETA/LktXpXU2M3SQmVNRHhYq
2Me/aawiDyv2wtieYj4Hzo74ZHSXUFoM4ilQj7m0gw1GMReS18tyJVGQNBIDUc9D5Yky2lUWRQvR
5zcxnYShLyVNgzpcZaST8+hL+TdZnCBY15W/S6mtfdAFZRXMVPdL12xznFfoIKvgYXHqDMNZSz94
1LXOGZG7sR1FVS/nR9b+ReYjLr8nGdFCS5caifO54tqY3DuHVHrDaMB76TWgh/btZ5SGmaWPGzUn
hXzy/t75J6sKEkIF/UFHN5GilsDzjQfeZJIdPNGn8PxD5jTdm29tRb4gbgsfDEf4l09HFG95Gf4m
2YsPlb1w6r1qxnCgVMxJS5BDJEx28u+QsZHlJkI/qqDtFFk233S6UVdm28WKAecSk4eNwRumMk07
gww1Bo4r/FDCD09m1C9JJDHwGhcrS78IDCxLeVsUS5GXrsK3mskrfHwRBsiQcIxoGoXuRveXQgR2
NEOiuZKtighd4wI19iBw+zF49oAkNG2xUjrap5uR/1MqnfSAj8h8o2cU0f3wtkG1UNQ/dg5FsjVT
pA6INHhTtwyurBCO6xPdCP0aYNyUuV9GLMTGYh2CNy2SUWszXCUnhphu8WLwi0AIlqxj0zCcbsnb
4iZsbXYP8t2v6q1lvaT4NqHMYgm2rxnOh4PvH3P6bSGxmJUVsJUbuxSPQdks+vy3QTAgLRRjHQI9
HlEyoCwkzngujPdQv4f9CaiLVTopJJnqXoeUj9nZrxnCRptAhbiav0TWEyn5G3pd72osh6G2K41N
ngesla5lRGquQsMiXg12x+Fd8b/wUpsiS/ZDJUQLQzzmI/qpC9IAq8T1enI1p5n6DPkERpSKdycG
Xz1Hk6nTf/S2mg9LdoImQLGMrgjpLS3vd2DcZaZxA6REUgWGzjbCb9E7WNhuiuK3JAGGT4A5gbuF
L8C/pZscPEArG+pPhnDZHNr9KggvPj65pH0Y7Gdc5C763USriIwYOyUXbESxE70E7ywXB7W4m/05
GpzcXHeHMNnTwIAI6QJn5H7K/lK0VFm0xs/IlLNLFvJ4TmrK8sYWcfDATo42rLfiaiXf0J0p+mrU
l3V2UXs7kWj27V5hVVAxeEZqmbU/CYoUL70SiIqr/ZzqR9ZUjCpbVhybtId+u/D6M0QFuV+rzVfX
vGSo5P6PHB3ceKUwufaKW6dZTIvHOReFranVWldPvf4lAoIQrZ8swphwiRKKid7WBsbXeF7mKimh
lGvl30Bxm5u3OD9EJDz0a6X/JO5qMqdog76QgtXQ/1p47xIEofwN+G20Q9rDN+NsJkNHxisdeW+U
F2Qt9DoCoyXlr2Ah/O4uSozknXRJ3D9KtU79N0rYwLhEU3uzBFjgqoeewpoPOAz/yvaNvipK19Oc
00v2PYARpka+4eQ9/TceU/yibXxMzS+xO7t8tglCfhU5vo2Wle0OG552TfQsHhiXjFptX7OaC5kp
l1DuMcK/alpTH+tDS0atAA7Ej08BSn9Qqmr2MMEWJzZMP7NborhvwovhbbH+BflbMP5pLLERDLLq
Vzmuq2DpkzcfzNVwJavXYaRwrNEPfKkBll+neebENMinHh1xjbJEnG62hgQkp/POBdBsjHLKR4nw
WKFmZQCOfoQGsYmvlb9vG44QayG6V2YYqlEQlnpJUOfk2L+cJFjhduyrU1u7Cys9DLqCdf8PLdSy
6nJUXNW8Ua0V0PVFy6h/jC7mJFOvXurkl3opxTS2JSkuYnztqtzhn7K55yYkaJOfn1aWZc1soABX
KGAiqqiEn6YWxSsBtf0uLQkUZFj29KJnR8lRBCfBYItKsGMGIZDBo0/vnEvP8iJ7LIXv1TUO0SST
E8FLSs/J5ac2jiDumv4lCNmKK4BiXuRQqZc0zVBGSvdXZopkzGvloI8836tSh0nhDO9gXMk+Jf74
gqkisLfv+req33zoSkQUkNU1M42jIOzM/j4lowzLoLUFzRmAcOMWUa9jtmVGOqiril9E+Rd0/1qQ
JVPed9xtO/WZhGtpeLjwRyp170lEep9ohAR8Uh22IJRj5j1DSFkcJyN28lc9i7SflyjAWGDJzVVB
HZLzCNJ0xYE96ntVPwzKJjIeCSHO2QpNN3IF5caM1k3Bdi9wb1DEkocxM9CVj7yX5hSsek/Zkhrc
9qNpjzyvegoAi50VDBTBwFzAVOA7Kr9UgyHczxiDgHD/lGQnalsVYQKW6BYVoX/DF6b0d1nZpjG1
KI9AYE/NdFkC6d5rvBiR7pjT1/lRsl01zeOqLU7K2L8oWMFkCpeeCidisTh4l7645pFGAftjJkcp
I7J2GrMuo2aDxAQDcAIQufE2vfKSOgCGyUJ/iwib4azUwzHEwJjFDz99h9ZZyzbqw6vnFoBKJsgA
2VTctIwDpAS9MyJDmc+TwrLs/RnYBE+/iPUEzkKnFXNB0xm78rZr/U0LOy7krCWFRkKQOKnrJ89i
7TWLRlwNiiMANcvuGXrLQT1r+AJCVP9yaifpVsChBblBnctvWV5JtHGxe4yQ/6bCkb4xQaktTKyy
f0WzYOc9pNQFiPhYNRwtKGQd2aYkpRL+/YDBZLxq/xyPIrFfEDbRcYFZImuq6RLHHNq5N25HcSe1
n0K4ED0cyDs+VhTYzbDE9TErf4Rp/9GinWXwx2iz4UEwsa1pwcIs/iWurXdUON6v0Nud+mF4HLuO
BsRBkei56HB86V9eWDMdyU3DAEJ9RPK88Jkr3GKuCOTnDiYCaa+mQMFug4KGJr8bwncLZiH2LmZ1
wirGIFJrvwASV949MgwGnDQQzapH2SB1kBpwwnnWwuO/jExwOgNtATd3q/wY1TVt+NHjfRvtwYN1
uMdjd6MUf7g6dfFtDguV2FxcXnLjSAKJ26PLN/npmyNsxra9t3Boe+urpywT5Fcg50s9Pg+Y7WpU
uT4/CskQ84jRljQh9ya5IntMK8TRsxC9ZRamtijfanc18aEMWx0fA7PMCt1iQ/Wa7dLesTQsHslR
hitjrNRyQ8IZJ/jWiLa+emBvhI/vXZAZNiqsiYl0GaUTHaCu7rNm35GQnWyifCHotof/V9ziN1Sz
V8UgMzJvvnY1mz/ADrlx6rMr8kQOgyLZcSWXIa+xPZSUz6em4N9h0wrhh3BbYK+Lqlil/q7gPa+S
ZOHLFxVtOVDB6SLK/dVQX9P6il4dKueuKNb1D9cq55CgvLL67Pl0NbNYArm8QBuSGJe2PzPEN0dI
9ZdE3nNFdU9dRrX3DYZqXlxZMbPSYIUZcIdlc5xlJomWk+W8XiF6UklgkS9tdpVeSXSpm3Zef6ds
OkU+VaI/npLJ3doQcShGtkQ+F8cxKvsguKIgyvh9GeWwH0ffa141erMp4KFCqB3haJVRl8eQj1JL
2WK/48F+6jvRWqbFsUE2H3hXt1m70iI1tnFdn8CWLQImRoEHEhGIMIFfDTpumcXwErt2oTKQGp1J
lz/cS8NDan3BzyzGlD1OVNpcSHljB7fWbK+AUheMZtKR7Vp4gHkLe85tf2E/VCVRKAG6QcK0lL0w
nrUGwFhyEZtzD2jT3WrxOwJ6Eve/mXaKcu5oRkmlYyKggcBLemnJQrQ9Rf7THR41EnYOpEfg/5Yq
IlNzC9wuJ5rY6hdFbi0FSj/hSYlgTlclNl8QqQmFi8hih1IQT32GxAZDLBvvpP3yunV89wM0saoK
pOyM+ojmWEAyiz6sB/KK2qbUvgfYHS3KXsv67dPNyBbDdD+d+JDlwfbAwevNk0Z5yGFqmshLIET5
aDFUhlBxwLkabgTNbm86EFK83P4GlxBD2zxecLnnUOxQ/EpM803yde1ufDOu19qPhKKiJ2ibSesu
kjapvisoD3vt1kXbQVj1fEHyAB1MYgOSaWuOmVGLzlHKGFya8+7Bhlf47fz6uyPar64paA1IUFdV
2eesq8qzMO5BGs1pqjGWcAqmvqODb4GpRK63K9otn8EkllbtEDZxle955FL2hox9MuM3ocxiigDd
qNK5Qrp3ZRz7+KCSytWEOUc3cTkQjeWfwYCDwvi9RjGX7OV8ZlB5DahhkSYUSx5wNTxo4tqj9yeE
kqYcgkIxY+ZT6S/pFoT/0HULoh1qc9F7KOWzCH9V6MciAbTjtACU63tebCwArvmXzI2Mwb/eqv2J
LxmqgmodJtpJx76eaHEa/oIRXMJ0uPzkCrjOrYxgBHK5tdIr9JyIBVctOCy4h+LW1QjVQ42GFwU1
FKc984VJcoHun/Ml5z2Ie6QH7R2LyqKMrpE+OnpLNEhf32T9jZnNGTUcSXBgvbmgXlR00GpWzwYB
An+PlI0/m8oq23/+OublQUImdJ89DMQMhCWdCjOfZ0CrW4LQiblpNHGpytekfIRCudbqO/7sMni6
qcadhdrUOLfGswlwcTKTUtrrwDw2poxuXGk5IheQwkNT/ZFiaFeI6mQKA1SCvTeslFBFi+2fCpLK
Sz5+i8EhdFK/mguAKnKEiSrlWaS9omTdZKey3HtYDwJQxEqY3mLs/xYGvEJyBPcUo39UEjugALfg
7AzEcseyzlxpkjczalHvPTx1Ii3nHVA5su0Xfi3PVNgqTUvkoVOwdxNJhkVH2kJDwhbmjO7fQI6a
/2NBhGNVyMa22tUEaMXVNSFPwuNUNDWn95yQmS3031nHuhHHA8wkMnPQr5jsocdQZ4/FYgjzX0f0
LVxP+ocVGVLrdiSSyrVNkhMKJhhhzRlGj4O3aa526CgYsyiEX1lFtBzUT6DrlB0y+hd0i4NTDqxK
9BHnCxOXBe7KlC2fOgSoFnH5Y51ihNrDUdDxwVpUPzIwUkjrPEJ7bGR2iLwr7b9JiVmN4aUP2Kty
cUTofzAYIK7GOiZrc1nCmk/2mWo0X/BBj8jMNqpiIcCM0bdWb8mFeVBW0Yx1RRiuExJPBsupJmP+
zRt+G/OMwQqH5dktOQfZ3MInU9OzJTwF9ycxd7AW5/1wa91zLD3V4lkCzqM7GA9pevDDlyyfc5Iq
PV64kltv6FlBslyhHIFSMMDI8jl/mBkWcsKV+41veh5KX2J8VevXGD4ka1+xRhvMu4hah5VnyKpb
K9y5B+ZzJjOnljkffe4twiHZHzJyGUfzkPTF0mfqFVT7yYOfi6i4yt8oNK/DpJL1iWBMgn9WTs0I
ozClq4aYMCulo0jajHnu4mbWddMNBtoDRGdUH30z35IvavmPELG8rKA7FMhj8vkvUBu0SbiKmRm2
+MTIfpsnDBpl1H069otcU4CLTF9odxfx9Vst94yc2b0g2OwVYHKzitZrJpj0LYW6IsGBC0NCLv6v
LVmRVbXHia3ssq5gcVv81YDmDJ4KUGVc1BDUlQCEVWEXTbkC2W0HCBX7lqImcJFmrrRy34UqKW3R
VSr/hUQ4xsQPleV3UXvk/lzIBtHqVddv3DQ/BmqEV8eciSynCoXmtR1sUqcZ57yy6UefPoyqsQdL
5y5I2YXrForVqa0C3BIwwJA3uazxRdRAYev2L1HCQ6VJvwJqJr/7X6Ayb5hdCuaXoh8JKwBHwwUD
M0RTaoSnPV7qZhGjRmBqqlvY6ByuPb/GfcfiIwQcJQcfnBGANamZfPTpa1XbymwOkKS66tk1Hma7
U0OO226pVvG2eMjUNiOL5Azja21ocy96Ge3/Zi1yuwXQPXvyuQskhG2lwDEmmiUKnYDKrRP8mUvT
MwIHsCpMid01ibggVgnTNN1kXziSeaRS/LHW3FXS1BueVf0UdBY7Y+B4kPS6pYWGpk3mifovyz6j
GOH+H2EQOiWb5Sp/o2Y8COHDR30uPE1KOuqz0nQaNL7oPwMPYRFL0bVU8pht8xokkLIRa4KS5L3o
/Yjsq3NUKuKcId0pV7TjoCX3lFUdjYiabhpY9zFyvFEiNDTaab46hSDMRTSBJrYdI/tn5IPT9H9g
ZiLMESUCNcYx7PUnqrxyENRlK25MXdlGqYHhqqNyV/iyJzoY4ABqMrOEWNlfJP0fmWwj8h4A9vhf
qvqtoLshxZZV/QZwi8LosO+uoTxhWGe1wvBNI8B35bG48/H+LHgJSPTx/xnDiQJZFr5DEyMRIxAT
VUzc3vIC2oN4y6IQ2Bi1FqzcKc6JCYCb7JLuy5IjjHmU5ghR5EXG01TxJUjBozC5Tog271KEsia0
UCeM34ifvebS5me1AN7H7xzPTeQAWORmtYEdHq22ysaceeRCkeDqLzrrgZwgTJWFwkZ06bk3UwAa
KC9Ezm/BbB1Q27OQ4RYcFZ9lBUdWZC5SSFT+OpLWvqaDPb73LuIzKJ1srVjHfFSe9QI/QmZUjoZF
kjRO/qbhP47Oq7dxI4yiv4jAsA75anXJkqxiubwQ6zbsvf/6HAbIQ4AkuxuanPnKvedC7GfyN8Q3
z6H77HlaN9SvFX9X+ltLvIjxkFb74S8F2eeO2qJELjL3smzZ9PqFrErUH2RdPecZGvSXaULSwV7N
R1JzommKuq2OYahj8DeETA2aU9z/WHYJjBjjwEEaBEbr/Gm/84K99MwtS6hY+3XFUMtKBzBxSxCS
mKGkLZ8U5qlETCvpdptYp54iMziFM4iasl6NsPR97AEzSaSzt8jfUqSBSuQ7abyGSPeHJF/Ov0rK
MCVv8DFFtwZKoNqUzXFs95rLPGmXvmbaW6u+Zo8Bf5UIusxV5e9TmFk1aJjproVrpJyK3Y/JK3DB
p+MWVxminQRrXpHhqM8rQLBaJqArAyvHiByJ4L0L5s6jj1olZ/8xMo6O6XgzVZ6meF7owjOtR7FG
DbUOsN0neA/Ir/s30gQ0XbtrvASnOrMmnWFskOz4psjhtJlUli8qbzeILhNeDUWe3oEp7mht5kAC
AHLEUPVAdM6YlgJznRHWIdakeXnxLhlWTvKSEJmonmkgSHWYhcgYxZW7RTnBnqlvCVx10WQywxyW
NoP7BrDmvS02MF/seAOxCdvIyAKm2I7G2jDRbTw0nO43ozznxqLA25MRIeNHMdyeG1doO6GK+OL3
6eroQ7B9VWI9sGhhB4zvBWWGR9xzbX7luEiL5uy0uyq7NWgCht+aWrsquYzqN9LbnugWyRpI7Dku
47tjwj5UE7cFMR1NfkxY5Ncc2EL+jxcdzY9JnOuaPYWxMZT3TDfNhM7irJiCjWWFy7KaNujVcTeY
g4ZC5mHQAsXR2xh167y6qIQtktoVhGrFbGeh9abC3ww2lcNZGdj2e66SgakOXtfmKlg7W+QT8wAN
HphFUCeb8ZRx8WvR/U0gbmsY4TjeycQ5dcOqsW8lIv/Gfbiiovx+idVzEx4ldaCheRTYz4F59poX
W7JeEQcvewwyWY500k7xYepQVgXp2phbcUKWOXjFRK1n8MqQHFPzUpl/AWsJTX8UM82+33tYHu30
n9WmzOAyBNxH8pnJuo5MOjH+jZrYq+JfWpDSBpeBcunkiktCJBv27fAtj7dEFzGFQci7HaNiz5RO
919y9BAJdipN/ngcEiPNZFXfqnZtghbGAQLMHMUNZDEQjvdIrttaLbMgvuUEt+kvQ3gMpg9EA6E3
T9QbuyKMzFoqSUyp996OF2WfSqpwOPLrKdvCY8HMZNo49JCqzgo9H996Soj828SMo+XDY6aOl1oR
phqvNKdZo97sIBGETMH9jOIY7xYqM91A8gHL2vjTwdNEvYt7c6MXuzBgO6/UXoQvQf8do/o3CoOS
Itq4NhsE7a3hINextDpq9nIiBZgZ1Gw+2ugsEgrfNU6zXReeJv/qVjcZI1HJUP2ABs3PDMwgJ6Pw
pJ1tWHF/KWueI8FNR+LxGxrLhFwk/83pj12GdAhBkO0BFUOpHllX7d3znKWnPiJyO0u+FUtboNMi
j82xsG0uShZ+GVuKYJvKvYS8m+vGQWkssG0aC77t6OLq9xhkAySddaNNhDo366QG3FXpzJCBTCLA
kwxmdbPalFHFiu3HpRHCpf8kES3ws44bPKg88ApXCWYG7iQ0tytgOw4aVefDAuETDjvf2Zf+2zAc
rFL7ZX9+y+qMVbSDz55LhOQHQRCq4iggTW3ruD7nCwSwHBm8xv+0gV9b7IL4Rw8/WlZogxx3bb/P
qp4mtFuTrrnpDPYS1PIhvouewWBB6ESeQuVu0/oz0kLMT94yCV8Kz4U4aEuk6UyodKfbuoa3m9/e
4rNmNkBEOVrlgunY9CpcGm/REU+dvk3sho34X4uwpsDCk6KCsTLqDaQYiY/irfB+3e4YDS1bQkxs
esAKx1sh7vwXMobz9eC5MdGVKQZ8PvTfqjtOzYiyBCg/E/EWY4WyCSwDTuN73FTmUB965/9ulfA/
ejHlO0tJP9gSoqVlFeJ6fDT1UG9K9CeOgU+dm7djz0vZFVv1ewY3CX/AsHPJQTN0CywBjo6BP8bk
PCVWtSmmh8Ocl3JZ3SdkMR5xQLoB65oSEXljxBzfNHDB8aYlZr1HALOUtbMNJ5hI0O3KRqKXnmcj
r+EEqjuQK2WTH4r/2+iWlbjZQ7AikZBW/jHw+htMBzty4Ug/a5xfCAzAOsJjFhN+HrGtSbP+DxMc
47TavwV+uiwGZz3mCfYTORIkbX7aOFoTNlHuTcuZySabHqtpyuERo7j3FXxMnD7NwPwRxLGJ4D90
+bTljnaM6py1K8YVn8eMGW4hG46iunrX0KRVWMNbfy/bL+4thfglx8CQZMS1SfEI2X8BRsNVIVcT
ie9ozX2CazWruGSTSZJ0+YazNh2b79KB7j/k0Axy7EmECiKKjEN/qTX/RgFowzKfFV9n5s7qYUXa
Pb5BO6UzxPTAK1uW/TpomM+zq4i4zjtemrzCI652DTP0vvmXti8kBZ1JEF+Qgf0kMX17yKzsajxl
zmOGLAjvOUFH0E8+pt124SYI3ZoY3pNHwISF1EN5wclhuyHLb/7FS5ubOzF9djmGTuZTVbpuiKLz
8vEVowFrnWymGa9ChEa+zsgSJ3JceQc3PQgQZk7pbdokPJcds7ZU+3Sr0XjqgNbKfwHrUYUXM2WA
FZkLE2ytFiGqz/J1jCnd67ZO9tyhqBjSnRm1S5dPWUxbhW57zI8a0hGP4Z0Byjnrvws69xGNjd7h
9AYQzmXO/7u1ao0z/L31VGHwJYlBQnyuEvDX+a2B9e7Pj3fgt4hRptsjAo6xRT5+KhCkE1n+FHli
H4mUIJlokRnpPpmYrqAVRT+Vt688hh3hdnCuuExQF5i62mjpM7k3jNdgmRflhCVmpnK2yzDRn8sq
OFcj7h9sMi2kTsdptnrP9NfOKHmrFxIht8Zs5zWSayqHbYFBxELUmLO4NZqrw/Xo6TS7Hd19GRTk
i2kk0v+lYzI+VW13DgPiL+HIecKjhdvALVp6dbqks9hoJlUSnajPvojaqmtZjwVUkvarj7XQrzlF
Q7db6qX5TP9/jwOm9S5kh2MLnZoiaukhfsjaYmHSpmpYClLib8YWei1cN8cEC9u4S82E247hCvBS
C+PaNLWdRufbcoA8zH7TGt5XT5Pq8y5Hlv43sRvj7mDbai1cw16yM8d8sxBYuHOT9sCM3yO7eAQ0
mTqL3SY1mFl06wYrDsrLp677lTD8ppLCOSihRTDXV85Z76PlgOw7QagDxXk9O7OZ461N1bP7pH7Q
N026b3NnZUd3yVhfI3IxGX/sEDqv+T2W6D7+2S44mhbqtRkdPVTNmkxeB2f4GLUjwr7BQPvoJkS5
QZHsNpkoHqSKIGvve5yMlvrOx/jQKW/Wxy6zorg78t7kNmScGjh2riBhwPhpLl71Kt2jNHPkW59e
Rf7VgOdQwepu3EvR9BcbsbfPlV1zD5to7dpHjcaKQJQY3nX62kt5CJW3Tc0aWQCnWjqeA837GcsQ
eh7S5AFJTBXgXLy1HmbNnLoXuBNJwIaNXNKYrVS3vNOYbdv7sJHbPvLZpKNsKMHHkfSAeRdlfoNT
L6TtsX7gtS7yiNZ1FjVwPcKituyIDvfdMN9jplNG/NVKRu2R/UuYLN2TDtiGZafC1BfW23gkPK8J
yF+N6B/OOu992wJfwN2Rq38TYl5ftSMbmgp/OWikoLgaGZYbzV6iGMHPn2XfzMqHknDI9Kfy3G8v
nCVchLbo/dJimciqgH2tt8oZro1Y2PoaRTUONKfVCBo5t7LiZ73VUPuafDwmY4q8z67JHO7pU64R
rNf1j4Kjsuw4g8+sMQXrt8C8gZUvvefCpnKpXj3cQRHdS3AwW4QxBALkFvPnjwh7uKl8Ikjog9l+
h61iHXb05LzVnvVFParn37H8qiywquoljRED91iBOa/naIx8BFXdggchDEhnUjfINax72v2IzheI
Rhm6q94wbxp8jAkBFZzuZce2NsWv5nAv+ylYTz/cTmyzg3n5y4tR8zOrwPqJULz6mAJaQ0BW7xH2
WtsoA49dyucpjPYwC8kVmz9uwrxBv57TmvAPn6MyQlNv4dhTHpgzrhJPdWt9ltgiymHPbv7WZvuE
Y7T0qtWUux9dPKSMs+SGyo/kt5glK/ROMs8cWNNoVD37MgQMCxj8ThJVEC+jgVF2CK4123X+Q97L
L2/Qd2EDC5z3mokshvm9C4GoaoCci3eLvrA2lj1qb7skLDuDnXOryCKpsRoWGJHKpoN9KZ+K7Guy
cbUy3q1ND7cbwWhFvXbwLsgUwr67j3Ag6qyHhrRcV3iiRVrtRjuiZQ1XGovtwjgk48VXzaEmPzmt
xNHEnmHlySK1j36SbkMy0aHzfZpds09dEwhGSxbqPp6D5+xrIQxWgehSGdAYXfqnsVWMhcbNAxE9
naOEDzXfWWkj8kKOZOCI6Rk7hrG17VW2qzr08+a4SZFMkhuziqn3HCSNhhtuihqyVlV+jp18S5wR
kdZ3zgRSB14rfWMRNR8pOXqRzfqZwyrxmiv55EuTrXdbGaw9pxNAt6eQAUUpYCH0+WlWxcdA9nIG
DiDrrhA/CMK5uzZNcsM2sdGXXKakBJsHw23XYAWq/GUw2jl35GcOSx6oZytxHaL2RafmySZJUdds
Ks/ZEb/9ZCXlaxP09BVvePfAryYrSdWSl+VKt7rdSHHiNT7ktMcsNdOoCl3yFQ2quw7bWlyoXe+M
B0u4m6LLNuXc9cCso5wnJYYMAZevgx05ccQRmPUsFu90W6hSxDpCWCj68B6qh0r1s+0hA2am14yk
LF0StAAl9WE6Xn1BVA4eKnyuO08Dd8bZNXKgRbj+Mt94GNhs2U+ELWGf7MsMsl9J81tncb72/2eG
2iuKXj70bmMVKCx88nKn/Bwx2LKqlcsnVmj/2vTFciLA0WypCDTtQ8AgOANHcSprxoFV+jfE07qg
WWp0/+AF4cZNsnNfZfsSOIPL41YcEAWYo6x6R3FKN9BcefgRGikL0VzXTlcrf+4sShA3ZHdNUaVB
IXNrasXMOzXKP/oyPsvWXSYDfRsRiCVmV7Y9UVxthtJcR0QUJka0thCterFYG7rcqxCMGm2wYCCg
c5NggpfCOAKczeu7RSHhvUYh9lHfQUJElkNB01Pxx/xhmeMa4aLHh18j22KFuBjK/Nzj1FQAeTKf
xAa2hr7FaoCiWLLd2DksD4piQCuIf592XUhBZEm+yeq9i541wWRVwMyycbsD+YB0vPHh0jgSHkv2
FtCghlXMVc+oiPspK+KDSzKVrNSRQhJFnX8KMbtYXbYKQvZVmtrqo9zWTbEqqMuB7SPXra+Nr71W
uG8btgIDBuiJUcmYchb77YpFf98xCxEBnDl95cNPEVnPN8xWdmXyT4gFW0gz2QYWc5Xe3xfkHTkO
pCb+UI6FlezhNGQ4IP3kGcQ63wi+uwIduYsZ1fr2y08iBP3oTWfikCmx9EAxZMClvHxLZbQJ/enN
c8i3CnruznSpsHrb5lcFKCxgm9+Le5otY4HODz5hZ5WLfqI49J2XydYYERBNYwP/QcExa0XkyJAr
A8dlAiP2+nXL4NXv1EdDtGacomtMKz4FpM6wIXzgHxXCCuQGW2tCyJ5QiuHXsaLkYDvej2l9xTlV
tdJunukce33Y9OaAOV1fjZT+Q6DdNY9giqY5Nv5fO/6k4bLhcozUXB/pB+lpMNA+a/s1mryVEr+9
86vZ/lXQX8zz+rr8M51+oZBJDIlgHmvuS5c+J6lWIPiWJk4TwZwg5X/VMC8GbPIhZXNMOxlzRGDj
1djhQnUDsteii6shELPvw/pjlYA1kSZV05Zm6O4EHoYwrLtMiWsvoZP3l3ENtMLtp3eJ3KnDNNrq
4XHECVMEwybQGGyW1l43m12RBAebvepQvVr1qR3Y/AjGgL5v4chmjYrdwYE0hMfqhANvqwsN6YZ3
gRUIZxtzJaU4ioZtanXPit2xG+NZCDHOGi5mooyMFH8n0XroAslom/EfJfWqSqp/0zjsJJMVtys3
zoQmTbZcFzztkWwFQAgA0Z/HrnxIN9lH7nRRBjM0Ge4sbOA5FOZOMK+cwkOHblqMZKs6IBmceAOL
eTMMb8od7xR9TEjFKvYg1ppIIawcDkRoZ+gXEhzo7t6DNSMwvyssmK1PfkZegVkcGAQpVKksZxEk
G7EO+L6+js6ppWdOiOUVfvZXQ05/yiPzoljytYSX1Ew6k6ncZIV4iZE4tJ6xGOLvUL2yJd9IDbsE
ZMe6rFD/zrsHWDOdA03OPFT821qNdRScGGvOQ8PKxeKM6BH59gOUlUBHUh6f6iK889Gfxil4c+2Y
e8JwssWgP3Sm8kb5YNi0lTnwVQRRBTuqFLGWVv7khP6Q3rwF3vs7FhsY3OsAkV/QfNAJUr2qJwp9
jEXITM99QKltOihiMlBGeGpxGSUQ7yN5yPXvUu0q7kbeuYM9uned+PUKQHQ68ATmOEO6BH+aDp03
/DQxA3vsbTH5LAG5lLrilAThO1K3uPZnU4SbnM3wmONsHVgs6U9zJE4tuY3Q8wVR+ZMN5Hc6NF1J
naxHfAeCIXUXUI9w/LjA5HTnr2d8pI3q6MNFqCAdFKF+E/pM8aSlBhpnWzdkuXhK44UBar5p6U7R
EtjogyPxYyP4UkJgtSyxdsBftcyXQVSbeQqbGU67IeB2dmOBrVOwL+5D8ybw1obwgPxxr5fUu4LL
voDdwmbzOeBLLUv7QTrIKyLOi9/gzXHS+dAOoemFzzQ6LzKChcfirzGXkkJVI7iHFdmTLphbGYwM
MoabfmBuhKYfB87jcAQT2cu/MJtXuPxiNhYIi7UzsIwPxUxgQNhX2ejbIe+M2npI82vpMV8Kxl3E
+tXDxJtG2V5ZbOaail1zumiIB6txHGhOuUt10vnwmI49vXUgv42sf1QcN6lmUHBZ6N9M+UhKBI7U
13msZtYLC7DyYKprBuckU91LMlkrtw7eFVBHN08OQ1pfOzYGYkx2WsXbNmdAlOhlzPiVX+ZWy3/l
NByDSjIQKhZA9ld5z6faEDsFj88YxlXP9t+YDULSfbMCGteh2GeAIsoEeYrp/TaJHaJZbYHtyCsx
hCGeNt1PHxXHDXEECMrD6dmKwfrxDHMlCP/KVkXvHVu8YmLq7gGF9zTim4rB/xRA8vI1n8xODgrf
QjNtyKqnYGf6rTtiLcxHY1HB6Qr/QcIL4dTo5YxKvEXVBaOZFzu7os/Rq1MSJnpyJsnhxeq/iuTR
d9OhtDgfS/vZMwV3z9cc6GID5SuspT5g+QPtLBrvMA3jThYlMDlPX/UNY6UAy77qPPIC0CmKBipR
emqgLHiJh+2Bsrksb0aGoCULN4KYvTpGGuEyP23agykdrhBFmklLoUbTYKNY9bvsXozO1hEIfh0A
RKW9D9KH8JGizEkixCG00rvl4JLKfsRDMC/6KiyITKRQcCnTXsfGsZ+ch6qabW2apy50NyY7RzsL
Froo9qUc1lbVHNImRwaExIyR5V/pp4e+5D2cL8G+xjucrC2CrcyRhYh01n1RPfr4n0q/pga4SZmv
gXxzDLFlyrq1Oal9KvpdGE8vflGsPHTPbIGYfMcLa8L2hbPZnJ5NZmB+K1dczOibUthGRF3qn41H
mLq3dKGTlkKejJo9SSy2LXKVNDmGPpeJ6sjw/eGlwNBDgh4U42GihYLOSJw7d7B9UhGYSmjunbJ3
vQdLkSVMDjGk1CXaHMaGY2xwxvZXl51/Tz5LEIYbg7wlzBKWnLuG2eUKazo7p0HBSoQFYECirch7
3GXeESRN0+UXH/Egd+1trNtln2EnsBW7EUrfCmDQpH2ldKUGMkxLlc9J4G6iyPlWPZoNUW91a+JA
XLnRbe5BIlG/02+xRkhYtrUoST4LlHEDYu9J9PsirJAY/6oGRb7EqzlLERq0L3rRnVOBPUUXZ1O6
G7sqcHIN+8EGux8HpEGw/dakfqw8f+ebcmV39VXTHYxzkDuYqMpRYUg7OdpJTO6m1cHafWR6t0oK
DlOUigkTw07HUptvVY0SlpLbLquvtP+skEhn3j+b0XabT3dvYr0t8w0BciQ5J8lnzI0chCOmnCE4
BD0D2qj5cpzgVrB+XyZOi8XHZwFv6f1sQ4oxQAv7IbuzW2RH5cWLIb3J2VKPKdENn0WZ7FMcwh0b
ICAITNj41vqe89G5zaSTDM5fHG3z8j2ZooNsLhYEmTAej5g9NiWeBs8Zzkk0YenECYBo3LR6TN/1
Ihoo/2awQO9+FEgGzLa/j2N6kL1xM4jaEqp4WAEzssFZNeiBnkYBTxCoq9OjhqSw9O10dvxP1yCY
gGmkV12WaBmLX630Wfb1zImib73OKf96Xrq2tcHmRMM7KjsSkRRzoTp0GXZYlU8Ulb+JQsKUSLSU
wCvyIt4ItChTeSrH7GLq5FyhPsmi9MUz4BDIY6xC8FV1SgRerFGMWM9F+KMySTeLqC9gS1PayZoJ
3n7AIdnlgFxK/S1ImWKO9aw2BoIB8daKiYJntWEPP63FNB1a3Ur47V6MDtOfYhOPCkM8IPDGOJY1
fiEvX/q9MtDRUKVN3jHIuquFBDjiaNNEc1Kucyni8CTFuDZie9tnLfdni8NCEmFztvPXyX/RRsqZ
QZ4bV8f6j4sgLS5Rbh7GoN65uLcmNMa1ob1orsQqyWCYuEuza88xxOkqgMvvTd5uVMgaTcDW88yZ
/IVYw4JJN6VV7VFBVg5nWiCQPIjRXNTpIR7EourevaTZKJsrEnpcL6tFQzJiyDHE78eSCRF3kBxm
I3pZCMi+xob6fEZ86xxdahO36c7W7JPGZd0rxVtP2jkYqTAFKElOkD3QGc56dS75yETPKxhMopUY
Jgq8wF7U6awlRztnRowXG8zsHOC62pXiZyQ4wmCvlkRi50FBiQEWw58hwdvctca4LTV+ydTAZIH+
zIZ/4UuAvWMA+qu/BNJVl7xu/xDhbevQfg3KsGa6QC+GKRd9ao/CEWpva+QPd472jhBrtsioorkP
xr3UeP2Zyg+tBeYy2+Ps4rH+S+jT6tntorHXSHTr09Ca587371pe/3KUnMfKPo1R/mdJVEEZ2kxB
r+hMEKRi9qY5MfGd6xkMegyGlS19Y8oNAUoVtK2cuLfd0OSDbr/yWYBdp9gfDd85tHEBYNfFuRiU
wSuD5KXKFd4sYMFP3GlPbYFxKPzs9PdqvJXFtOn8mD0dYal9vpvjm+gpn0wzWEs5/jaq4tSjVC2r
klhPqOh6RnXMfdJBQodEjgampgecSDOIo3SnF8m9km+GyRtTUTyYlgSoDB/Jh8okkYgMNSm1PZ2r
5rINDyv3GmuA8oxo33FWjbAdZK8OVmKeUkJ3wDRZqNn5k4eA+DpVfoyF8bA8IrFp97VU7pLGAkEC
u9LX7U3qalsGmAtq7K0NlSpyxUajEGa8t+6N/h5lxrzew8GAoYsTV0vqfRiNLDAchk3ZslHsM5Pm
VrPgWwd8+Vnfr0eOUoX0YKytUw0Qv5H5v7bp97pDq53ayykpjincPJPlb6b9+fk9Jg6P8Sw+bUw6
RkbU74TAh+gjmi8Ghrj5LdSeWgO2ETdnFuHoLKJ7S5aPnecEtmb7OOi3bvnVU+e39bTouptDbUO3
grMc4VsTXwv8W3hSAdE83Hx4zye0QD2x5/aNrvcjx9MX6sbGxJqsJQXTnhruMe4eBVeS+1qbgQp0
WF34rBqkZNEs/Fj2gDp9i0wwp3muVXGNo/7mZPpVy6AOTyZQEnCPwrkPSf/PVu22GLcu9siy0pZF
Sw1ok8Ch+R9F7SwmdrMuAwfRY/ZkTBWNOrKEkZ90ozNtSH5CzSUaafYJiPCHMPJrN+I/b3X3tS+6
zxpu2VNQz4B0/QCLk1ZJwTWaMvOKcPYqIyTx2oCjz6ZE0dGrFaYDvsrFvSU+SxzSCQ8wxQ+b6wPM
twkPTlm81E6810k4MqT/DQH+mUU83F919TCHtBY/zay/lKZ8KU0iV8g1MhBVoxC5cDEMTLKYaGko
X8P0nNr5VWeuF421xqTc31hVfrAzEj8L2sMcaTQyE1vzPisTbbUQd63Rj66Jg61XDSFH4cZEEzOZ
1snK3I0Kok3tISVCrmP3VFqRcQfiD8kINhkTm9MgmGxmDodDG7D7ECE1BMwbo65uUWmtdeG+5iWN
TRMP66pV1IgWqjLyVlL700MRgLfrN6Q8IYLk4rSBg4l2xP0Mcz2NdJtaAQmL0gh89wFUqzl7qA3F
nL4NbYTaiPYvb171Wr1YXnfraUIZaIJeNADDDTkydshpPPtNDaSpYXBHL3xOEYKIOGCKWT97/KgL
LZ2eBo9QPFfldIfJRm+alUNNW0fahakFMYEdbGGsgGP/ltf0zBjDOxr80OiALFH2xTaHYhMF9Cz9
G73mLx0qPiEUZmXBcKyEmI9CnskjM3ppPUrWFQm+y2Sof4yO3adBjko5LYYEJbkang12nRr8Yh4O
zXK6G4Nh7WTeSlg2HkO5CjyXcGpgFVBmddoVRNLLCQKA1hpLB++PhPJqIVVxGHe1obz1XdItU3eO
BkOrUnjvuQkukLLDqWv2T9U/blhnkQburtVL+guc4uHgRfjXZyQ1bfEM0q6VuHUJmt3COeHEIwDX
x0+WA8b4q1sYWdl71hSUbOZzZY2HunAORT2dijS5pF288VO4Y0Zl7ULzHsACMhuEsA6DCyToFtvY
xVgZCBSk4WyZjLzUgbnI5zmjVxxZeP8mBRhcCXYrD0mHS6f2iJITjX0ancoAhHpGAECiueypEL7m
nJ2rqbZuknM28HNklQWeUSzJGO7SCEJVjho6ktVBq5pLl9cnwu7WBaUE0CjzvUiQSxRRy4Zeixd5
5eLHdeBrGKu8K+lTzezm9Exb++LMVOyE3wWjgP6ojFagyeJYly29Ux459JLpv8Z0CjIuXPa1otzb
WveWj9mXF/XLKXMOjRleGXEzUwLPQsokcF+1xv3+3Xms7ZuSQMaazxCzNn8jISLYMn83immv2vg3
UymBZtohRptuFw6vQnixOqT//EOWF0ykmtpf65JRUaoONiVR5CJLLDUWEAHD9xpfIgckMSMGVLeJ
vOA6ZuEksKSpgJLWpRTLcWXrpf/Vptkz+v5tRY6BMpHDGsGviPuXwgD8m2vTRo9RMHujdQ9c419n
g8+MkHONlGlBJ1EpUkmDGh8r5jFkScnJ8Z6GlklnBisms9to6Ypp15s9MdSYyuyaRYMHnxg/j49V
rWyyk+EXR2dI/2LZkfcNPjZXxSo2GsL97HKd9USMadE+JZqY6ybfU6fiakD6obu7jJ7GqT4StIH1
pM6VgG8tIWEx39ITkusTb2HJ6F7GYkPYLwU+tGeLxO6yru6sDlcGDG8ClnAlBeIlZZc4We1S05EH
6c7JENSX+YilxCh3PDxEZNqqn51RcVuvGS8d+sk4+SFyGQrWKuuOhjBveciBn2bHIPbWaSb+Yg1d
T4kayHUIWjdqhSu8WHvQDJHc4BXV2a1Ro/QuOiKJRpVploGILbnYCMueRvahqWTRxjQPASLe+2m6
DxJyYK00jPjCXU9U1wNCKT0KD1KyjorZ/Am9RFA83MKqOUXeTTeSnRLdIQytbzLDVrkTHQrBhVyK
o9Gw+jYJs5Lo44BTqsJfDG7xEXjBvVQjqjT7OfbY048s1Im+RXMCoABxuJW9p3K6z48q74G/iXzN
Z4A9FmsPa6uY0aVSA0Zb9Vf5gBYKLT+3WncOMFlqHldEZB5tKM5RN22iwKODMTC9BH9dDm7bsEwT
g99AzYYWJ8hPg2bfa/ZYWsuyxMBZOLiQR9BQPOVJwqzbpU/qDPQIFFqg14zDqIuN2aIYGgmBs7hJ
gsa+tGPMNQUsZRBXgnqfss5esjffOglJbdTJTxlxnZneAkynikFB3rX6m+8h0GefTEy1h9cOtxKk
4dSpTsJmsJFjdvNt+tuBOh3TNXGKjb0MCswoY5g+1wIjdGOjzms6jJDZLICtg/3kytc0ItQOi+bs
cUKksqtx+FRCfy/14d46s3Il9zfCm1Zd331KR+P3DjZSBqcE3i66RX1Z4eqC13PVWpbvtWPdMr/c
NhP8LV3tnba+TDz33EaVkgKDDqwAica3a4O+CsebbbrUXUbGYi95bQtGro5HydafE6/mBMwuLb2a
AxjO9LNbq6K7cIL92E6v6aSxiMJ/U8S3FGxCbgG/YHXNFoaRMtg6AfCeyDnsnAAYsI70akc4IQ0u
LBn0Wd3Vxu5P17V21Ux1z7duZK/MPjnaBEcbHtA80XqfLj2IxiEftLYHAQ6V5tB/1+4bZ8a77rc3
3WVATECIrd+syVmEOV14r11boEgjpantVBcXB5OTGe/O6L0EjNxSgsFLuhQUADujuoCZxT5RrUzr
NQafwtUDp4p1EdpAY9RO04CYouONKVL5GrI8crCmOFb5i0TrLZARvs1XuzcuuHR+TU7iPLyxrT6V
kb2zB7j+4Yed8H0iB8ltbt4ScrDVP+sp+pcwqw+6ORwJMsRd+mrpCRvOEH1Z7LTPkZxjXlCJq5A8
AdLLPMGw3UIEmo9fpc8GCG+rCa1FwxTIBvhlGHmppLMY8odm17juEnppcHGlsesMf6e0nxw+YNPk
29EBim60NcUqFIip5qfbwGrr3Ncyfx9iHpEaH2GHOpopqQ6IJU9IUcZcOlgMtvKAnBGCm0Zu8XbC
Ueel0In+I+3MdiNXsiz7K4l8LqJI42RsdNWDfHbJXZJrDL0QGiI4T0bj+PW9WP1Q90YGIlAoIJFA
Dld0upNmds7Ze214IVkJCANU9DJrmL8lKXKP0PvuWqyVJQCrDFQgoYKA0aWDG8x8V1TDAx73bJiI
nu5uqgzUuA5OGB7P4eC92WwL9SBeZVNeKTgOg0yfJsshsf1zUNWTHwG4HjSsTOTAzIqsst8Z+Jz8
5MaaexxIWMnsAAVEllf0TPNjZRm0qIKFLrapCcaSOYEgHuEwY3pKTZARhjL3hteBWmSUkRAWOoaQ
oGZOqnCpb1OFGs2Vyf0QtWc3QkJqdS4JyR3xnMzgmcGgatmJpL1OcNf6zue8DFs87xbfBuezj2b0
vjKpb+dqaVOjMMhjN6AiwuvU0E8Zhs8JcfPsE3OeGM59LRXT9GkdQoawGZPAmG6Zvdp4g3STfLV1
iVSSnzzopjOpG9sRuRrd/sOE9FonJCfwiJhavoCKfzUUuVj4wirknYUbrIIepGrZsl8Uk3cz92ht
dclckXZBRsN4HacQ4JyuJgJgIOKvHkFMZ0XCWliCu4HbbhgfeTQhOwzCvT91ezPR14HJoiwM0qOL
ebw1xhzUUcsprfg0pGfelDXTMm/ACFyVaEWziD/cBy15gzW2DbOdX7VpX1TeHuoO96zgcKvaHxg2
LnHNiJV+OyFPATqeXPVEMFQBUpZ+hx0Uv1QuvjsTZrXJN94UaniOf15xtTwYkhoHtQOShRGQSNnT
2LRsegcskZe5bIkM9G8QlOA9iJNbteDErIbplzmcnb6+2B1tdloCYB309TBCDRkKcWSnoUaZEFAP
HjOGQWRngGM+8Aiw7XMxfxhVfStKealTmvJNw2dG+XefFvWNiMq9UxNu7bf3jhsfDbLUXZ09t+AY
BmxEBTFryAKCby6dMMVxvR0MYF8JNbJ0oALnnofNDNc9uX5LTIMF783WfO9pAxlgMuvDnCNAN/wK
Sb59SsziIYia9wCF/OCbGCJs/HQguDzgXURpeTbZwXlCgWHlXyCI13P2Q7b8pIY8Aie7jEP5Tufg
jhCIfZqzMffpJzwke9v5DlIzoH7Mj2hrs5cEDCmS3D2kbNxXQ/DuAGh2oRQoDFq+W395jvXaZfOR
LuS9O9a7SMePtZy3gRhJVDXodUW9xJoWHbPc5DRk4FIHT0WQyCpM9aPbtA+2W9w2FQBKTqooUggt
RjWWzkSxYwgY0XoEbJ2ZcN7SPlo3ufuQKlTPE6eECSRUmg2o6lCljha5eZLcQwt7qBTNo0iCp1xA
ppZ18OiY9hPxDt8H2hxjK6GmQorw4wMAjxtv6mGYye6oXPMw8uJHeXET1erEWGojTTyuvnEeQrmS
Fs5zU+/DBOZdytrNoRo7KiW057zmDqATPRGMxgJfhwXNZxcTN3o7y0ug4aVYpm3oh2FNHrsR7rMq
vhZmdjsJ6yUriYZrrS3RB9CoFhQiCFfbpwPsITGoe3UOOkyqoAMTK10P/q0FC3Gk9+OKJYTBVPdd
UO3Y7rfx6B2UfRxc1wIykjsnz4LWVsZ3REdPq56cKl12WzHm5GnR0USVak3oz1zUt8OoyJOY0u1k
u4TPtJsxb27sjJE3t0lCa3zX5XAsQ9vcYPzMiO+CbynGpWooGSPURrdUXzkArO52HkDALOqAUnUv
XuO+T4N+sVH3TFZ6o1qQxYEXIzwyOTWRjexS/a3FBLkvM+Zjr6yLm86H0iJ1Z7JQ2rSZIiLT/ew7
edaqexwt8KttaX6bytCFpAeMaEBR6lV4vYI2YymtUXqPSbVvy3mrKga1Iin21GH07ZQ3r4s4ftJS
4HJjaRewGcLxKZ3yJ7slQ4T5PIuPNBbCDKuT1SLmG1KKMBi/twnH8K01BNuZ1cczHLZ9EE40IqpN
haHgqrWyjyryPv+rrS/m18QmKDaajR9R4D3WZtBuKgMvKbmXB5mP1+TynbJkfpdmiKpllk+ywJyu
VXwkUHU3Ts4zWx2upxGsWRX7L52c3uo5uqeph/8P0WdMZYaMsnuAaxQCLQ3XXVmOkOchHJlYlCu7
vjhe8WQUPfv3NL5Z2s/3S7a81yBrjBRL5yCXKjpFxKFHulcwipmx0LQtsgI7olmjjls4deW8qkW4
0c7wWBUpNvEUKkSvmTA5JdbBuLAvnH6XRLn6ofBcJrQIl1r7OhnkSz9hZgyzbFhC1FjJtPWgWs1P
FkMNq6Py5GXy7OSDu+LoQCjHODCWmHDEANEsmgZME5el/0pju7GtSxyU6maQ4MS58udgM8VtpPfs
9UwirYGTqqamvzKC6rmANhEMsAPakS/ANAy1tchhDbKc6ONBfxkFxusBrwsoHpA1sms+0IM8Jubk
rI1mhNcoLkY/vJVpjdrLorJ2ongfDRlto/JaxQgsEvTsM2mExW0XNp+Ow2ElE3i8g2o4tZb7jUfz
g/Nsy4inAYLER6N44Pcc5YTXwAUnWCf0+WAePCZO559dRO84pXKDjT4HfOanIfqxBHyTyH1YzZ3Z
m8NtYcWc0scwZkpIwzwpAKOU5a6kr5sk2Y8eqJxBclfBW1n6JASBxDRrRkk+bGdJ8vYpqp7JeNy4
Mji2/YeiTxHSosU4m4Q8KekbuHrmSinjyDdgMvcRKdxBSaU6s9Aa1Old1zKuKXlMomhb1piV8+pk
dtO7T9ZZ5teg5DsmcreBZZ7HdtiaXXVrpPhUUBpF/GD8nYeg1Xdm417BxK/badX21v009deeP8CT
foeRtTYXkQbj6ln4705U3BAUvKuxv/ekCAxIbNcuuRLHNraKXYNqjnxR/aHa5jvHX7x8NukrPc6x
TZdApWzjtjyOjccgFPSSDLrmesS3eddbSEmcFhAZ3SOkDmDEVe1NR1/n6aXxmhqrcIX6KiepNLrL
ZkC4gPt1TV+W+AGPmNhuwXSMLCsaf4pHaRmbwcUsQ9y+lfhRzEy3MigeCgYKOCvcRdPFRlyGJosh
Kl/pzUjdIs/1Iq5/Y80xi10BWka9esO6a856Plt6EZpQLrj7lJjzDD3SCoBen+783NjALF2l/QPw
/piZuWBu0jzN/sFtX215aCoCFopqI1W5Dqv3CjB9amwFqOyRzCc/2oOVXFtZsQlbSADBGonwgOmX
LJ/Ov5PDfYceoX3Df8lUhPnOVT08Yz+l1ZjoLSS0ujsBr7IrYO77mcHbEpKxUP55hpC27gVuAIak
cflgT4xK0aMueQjnot9RnuPuzdB/lNFLBPc69FBeX8Z2IzuIZ1B6ZpAKkHuqHHcsgs3kzPEwp7K3
3dNUvye4qOIwoLD8YYCZJDqAxs/3CNdQ3xerFCWdZye3NDF5ZanvWUZ9JnoBj68dpatUMRA32Bg0
766hzzkCPw9vYcI1EwwBwE/QrdHeBbD53jPFIodQ39gKLnF1aAK+DzjTb7F91MYLM3nCv4zw2r7H
IrpmTk2nnZRVhvQr4e8K2KZODP8X+190qICXQ7tJXibP248KydmVeOPnsRqijuWmQlpJsYbq/Xqk
B+6wZTLMo6aqkttlzN80zzUZATEzaOaJFeG8FadBYjFAujNVO+TlJnHQIXE6ocTGx8Ju0y8t5lWJ
ntcsnqE3W7wLhJNJ9S2OjzzGnd7RIyHjzO2PY79F3XOlmJXFVwYno7L+vny37XVd3rjWgs2q6m9l
erD1XQsPpMOokdDLWjUjg5B65ZenPr+LrXGF2sr6rmjdAjkQ9i1xFmb3Mc6oO87tcJ/ZW0fs3Mgk
i2xHSXFlffmU6x7tX8vfV2rbo9hJl3kOYuTs7JcXHG0B6ECK1xjCa0m0RcuffslQLujkuEzksaki
lC3d50ZfpuZ7nWEbGb/X5BtIyoiAzg4hYoqfMKsPOj1TgykMCGGAxABoPpDLsrxy6LRQ3SAwKa7T
abhYEBerxDh6lAB4YdgGsSFcSz7R/NDk12WAaJQCAUxQw31AIvBxBnsv2OZn56IkNIPnFsOjsamD
g9EdlP7s8tu5vcz2NUYPhKC8FRFntQtYJ4ITCrprRrO2JtbgEMroDB0xfxRETQD1YFRInwiLjw/G
4h0bQxs/c/5dOt7zfnA2SbQeK6Td+1nvxojzS48O+2qozSvsKNSjKNt3iwSL+UbusTfw9JUJHWSE
imItWrr2F2gPNpzy/j1MHzz/urAEzkRnXy5wDKfE79JtJDPK9tyn34w8380Lft/qrojkQBUj2v8y
sC4BvNTZhXGqIT41wUktjx+dE29tVT9s8z6pLub4DTdkgTcVzQHYtR2LOnEeWfyeNfvGfqID6LKQ
jA7PEjCA7I7/tPZ8nC4VkkbKNUwc2clMYMGqmyIkaX1tMkCqqYm9Xm6DFt3JxkJLary7ffhQiF3n
8gcw800OKGtOHfjrGDFdJdN5YvxE0bVpY+RyPWD0+gFn7box8Vo4jIsSUqV80hp37vgN5sgWNMBK
4nOLXA4wHpXjnXLvq2QTBbsU3MIs7u3x0NPfmJdMtvYpRA+rZ8X+ufeMZbzxjY03zt5juW1GSIL1
c+s8V0i5jMciW7gRuBlWhayvmsij6P2Ae5b02xTEp6evPfaYhV1GgCzKBnsPy4OkGmFsBCQwAQ6C
SnFKAKpA4pd7XZ0T8ZLQORBQZLL8zAAMLcnRmKGWmrcdG/LYkWnlrHv9CRjU0ddjfGJUnVXokTbd
gNQ9YQyz0jyhxX2MwprtUQRfaryJp6/WfgeO2qDCreipZONNXl2GQaCh3aeL53U8NhNYvfg8duo+
qm/qYV6R3bbLUrD5UBfDk05eovgrwL0wpt8iXiuWrR6shFnfdGIHVqCPn1DuOLepe0eeTcCdg/sJ
qq2FkzDi+1H2i239MDnJzOvAfqVgdeBji2tzvIUhibqgGLdTjhvmbkD7N7Ac8YoRYjllLyKiMUjG
23jnl5xp+UayQ0MRRX5I3sKqeVHLhkGPly7oVcbzXYVbzngHl1CheF8jxpnOzfBk0Xh3PwysWHFH
QukDrPsrWy2Yghw0Qx3cR+1dOW3dbh+HIOogBduvLUFNjMKVQNOJXNw94mcp1I1C62eA+gM72ul9
jgm5mAOW9WNsXWv3UxlvvnHoCb5ISbJzHWYsG+utxQNjomNsD1byZQGM6Yp7o332DZv6FkSNy+aB
r4Upa8lb4RCRGetDSxKsYQQv2USsBljMdN77HoBo2rEcneNobTnPaQVx4Khkuxns59wQyMgOpfeq
27uaVBLztURME1KMK2LWUJ/1hOZMC/nhZkTuiC++FGS1XNwkW9twLL3waPDyQgWiNFvbbDB5dw4F
6ifaWiwtxVYEateWIOt54pLLIqLg8RSRjQVhv1CjOoiNNPwwotcD4mVcDSCNi2NDBS7ibwSpVfnR
B72Zppc0eKot9Frmk+iXBhV92jggXOXeBObAwBxSwZ6JEQvvm2vmYLNs9PonlTyOxasfPHeKAdDe
ZvwmWcjcgX13eHPpmRdA9jFxUO3UHCpPXl4jNerWxL9ttVQrZIesDPArp5tu6pm71DudMffcmkF0
aO1pO9GjDTmve91rxXOoxj1w9t3cFruhPDsONmH7LEt33xrgvu29dpDogJVP947/upD1Uzh1KMWU
/2plyQah4qpF94rvdiY2UVZMJ7tPS55dzC4I0WkvoY/HzMv+hxdKgTcAeNbJByN61wJvFpbLIIG1
MeL1VaAI8VgvsidvePYhNg2xvxdVc6ms+C0kG0c2godnsZShYkIxYCEOl5K4I6a+YVXhhBdXbRec
mGcSZDEejcZ40D0t8QDfRr44MxIvOUC42MVkzFkJGmJwKLB3v6HNpfQrIIGaJSDbKnRZu921yxTD
JPA9ZuvJh3yjvMV+RsjV6Jn1qVKVgEMZolwJskeUICB3wT4VplglfrDXi5CojOMH1MlMSFF12Ale
18DfTRAZcJi316YLfm5cCAcGo+FVE9o7N/R3uQyJLgvT7yi5LnXFAyR1Hh06t3mcGkRtAf3fu85t
w4OIIQBPUUB0fT0WayPp6pdUN1izJjjsyFgnzlpBl3yMAcYSJFOgWKbgZgj8w2jXC+lwxkrt8gbY
Dm90TVJE684x3PfOPUSlcef7UbYPi645dj7ytKktkYy65qlqvBdpWSNwIh65oahpqEWexSoOqRy2
QHuWfNyrbPBeCEVmnOgPztYb3fAZQQMjBFsDSx2ZvsI6pFvjH+cCfj+KSM5z83gODKw5RW1TfZvi
bqic7to0omblOwRN+QOGeU9YZ1q61FPzKcfVENiK08YwXScc9PJCYIuRt3ZA2zDmaLUSCuc0I8R9
jWlYp+a7beOX7Ng/kAhQodYrUwlvXTSMZCrmHIXDKyuSbqBlD0ekA+/nEZMCUCCrpmMpAXJO7qc0
UKSDxWSb1bjC28bejcK19ypS+zFZQojSo+v6IIeCEROFw/00RX8e7ewloXGCq1ceZoqdCSn+ZDVM
6/CATQvfkK22ZRZeSRCTqltSCzLGUTU8RtPzSKwggQArlMSeMoGHD+P0B7pb8n/Ja+3ciyBz00hh
LicaWFlJntqEdNztaJ5U3xJHXnpUfjFmg3Xb9ztd+9/LOfuMGiYhfDZmNyOck9Z4H2OMfA7jgFKb
71ovRnDjS6TR99g2nioX8EnA0d42TjkJXx2qgFYo0HbVKXWSg475xY3iXMgYiEZM7iRr3GwfNAf7
3JHPyHQQOQbliUmWYJaOd0cXB7yF296nLJfRPgUEnKQ4p8lgc7wW+2Z7tP12Z5vmczGgikTog8ws
WacKhKPGKjF7uEi88kxxDPvNS+8LRVZ5ph+TlnqpDaCpwBY0WgoY8ZaHhgaCYuE716Fvkw1s+XAJ
xK6X02B+hz4zYsVw29IdPkw7cbz3KEOA+mX1XdMxRQPyb5tkYOUmEY8D1gWYnbaRZwweyqovOXRV
XlVmYhspp2In0UYzA1Rie2YIG9t1ziirDYAm0cwgUoVkRJ/jI66+KK4NcRtX0gX/q4sQSOHKLsvA
IUmyhaHBfuqrGtUryfKKdhZbWpXT/JqLRW6tBD/bFWg7RbgxxljlMLycmUJ/TAmFzg8TjSVxDf7c
CqKiHKMP+9eQf3ZpDQRW1PmXpvcLqFxFmjOdQuUbdhwajGKq5bc49JAs0ATz4+aWWreHGFrJNmNt
8MFNLSOdjp/KWWeOoSn4wYhSNGgmEPRE5tmiHURXSbCvVD2jyOshK/oyXzd+4Q4cPSIO+qfWJuQb
KJvf2/Wq9SLyKIY4cI5uNqQFu9DARGLdSruAOodXLiadGBltSUmaIVzM39qAhvK0Ks24oj2WIVQK
P0KX6UOxwTbn0LlPSBVmZyq6JO/8dZSPYUvskBsixAXrERELUMXh7DZIAvvB3gOYrKgH/LAmSWPl
S+Z/BQ8eQk7oCToA+VpPY/VjboQl3myUVcB1JE835b0SCHDByjWxW5GZ6rZD+NwBOpGPUSmjGvpj
6NFfm70xLSi7QsPlcOXkldf9gM9fEbjRdqKHnF1omYFjKcvaetCVUvSDzazJh6dMI01CFxdb+PU7
BPlfQQZAlCTPNtbie2SJZgRU3Kdd92LRfRI7i+dqNhYNYwOwS/ZZKdINCNCJREblZB2FvDMWpvyY
U090KWcOq4I3WxhhaVrHPDRl8SMvB1M6a7P3OSU4shlFxqBGKDq5Jg+5t0j6jZq4NseySnnKukHL
R1T3kY9qVM+eDHbxlOWBTeNEuxC9XUdWAajewJ7G24FdDoVzqdnOhsQOx23exIIIesZno0uHcfBb
e3gcIo9p1lXsjjJ81X2aYK6TWk3JV+LLFNtpy97afXqoJzGVsXrow9Qb0+JbbQNlMUBrI06HGz/G
uhEPBNszjPTxRtIlFH2ftUgzmIwmYq9LrOPD0RdGRWLWFKc+k+PO8BJgiwXklUxAircDmwwYsxWW
se2CuhqfXawb2GZTJ808vUE8WtFtzfrWYxpr6ZBpk5jGOVNovss87GEMRbpHIt0yjUGE6NVWvOGz
KbkXzdwwV9GeYV+7FszA/ZhGIb+ybCJUVNB3ulJRj+LuqTgxaq168HkKwT0DIF8E03Mh26g1rsu2
S8tx0xpDJNuTabt54a27OFItnpzcXtif4ZQ79Xsvu2hOoDq1jfNN8KHRs1qmWZg0h+EIZs6aly2i
B4KCQPdyIxKViIdWhGEOftXKnDq/D9rabN2NgQeg+2HR2O+KB4s0wrj6Pnl4uYneEGHBnDQ2k5J2
go4Tmb87oZNZpyiLnYYWb+WWiMCGBqszoBurcvDzT4ZfBEtsb+t1z2E2ZGLaZWoQwYgmpImRGHNi
6PXNoMIePTVPNCCEdBTo4XmP0nmLZoFwPin4JR9Hu6+oabGZces+KltGh1Eb8SwUSRo1rwiCnJLD
GVrA/hQidEFqprMtVBf/MTJd0pBGh7HnfWzGZFZMs18ygOsFQGQWUURKwRQsZ8y4owGIUKy4LjuJ
wB1Fney/Cyd3ifX0CZYdX6Z2rAnlDfQkqJK6uVHWD17raD5xhzwQ6RxlyT1Ax8q5sV1raRsAGmEH
T810znZxnlj2jTsq9vWGdRxLYepREDWaImtDg1GmJ8ORSytQqcC46RnCzgdoxhpwIf/w9DDrJL/w
QyfpdRIot//wLTHOB7NKcmBcsYU3Cai5F95PdBZ8pA/aKvf23BUBDBFdBt3OiXITQFpuUOH6c5EA
V6x17NFwHVPZXJABGAANZVWaCd2wWTX9Hg1koMHQpniEcMUz6XhuddliITVqkBobOqZOvHa0mqXJ
ToIT7i2Ya9qnPMg2TQZhI+ymJTHN6Q/fLYoBs1MSJeoBCXBBK3EKDYKiIpHJ5nVonYTjNL+RQTNE
RfOANTIPQwQrURkNCYMjZAn7YiTKHLd4NdvIhSOxSOl8XXGiIbnNzVOuEM5V3h8zQDShRXxrT4sM
jnPUhozkc9MbT35AM/vIq1F7DC96hWGXMzYSPo5Xkzt9Gk1P4HsUGM8KkR56vDTtZv/acMqMUZPM
yjyFkhSMEfLlcZxg2oNfANW2iZKwYSBag/uxDWPaOMzuAFdG0PxkPlM2VsFUJzECERkFcEUaEiiq
0XfClhB1x4DPWqikS9CDVH0OeShnFLobLcm4u3BZy7Y2oVv+TuLcMD5G3h3acAOT8p0uCQS8MeIK
171dsFusZZQg1pRlDbPSh1cR3hiBw5jcNGUXfwYYwjvmL3Ef7hojEtM1+qu+fSI1JMPHpbISiB6u
xRFJlC1ClhCD/fluygoHypJF5ifdqyorcZ3VIiPXOtZfNg/0SbRNZX3FZas4ailXFHRvbLczO/hM
siq2jWPi+zJSRCXM5ajDTnMAYeCu7VtpXdeDMbBq8Mw2h9JuGue6ieawps0RWXr6HoaKCWVizxM9
mVJHDJmlwRulQt0iKMy0o0gE0RxmDWcu06dYFaV+4lWt0tXQsn+DxLC64cy6PaVHdBMhEsvRHecb
rXnHrdGvo3WrfRyuOFK6x1I5QHwymY2C7B0Je2yUXkLWICMgInC7uOLZM+C4uvVxGAdyXgsGUvEN
09FO4w2sAJUjUESH42VuMhxtl6Pi1eg6fnwyy4Y5zUDPst+oniH+1glN8yvNbCYvimxm584Kwyy4
t2i0st7NDag6v8416exEYMUbbRbKf58TkWHwKP2hv6cLmwe7wvF9RKu+r1mbVCYRsM2mnqB4cgdg
NFF9+OvBTVWyT1oxj+/hOHrJthFKgLifsoyTW6DFZ+yp/qsPKs1OG9vg/62pD8C3lIN15mbSW0c4
cUPyE0v92tADg5PJR1ZH2poyUuQYQ0Y3PQMzRMNwNujPORrc8IRGn2SgOCCoVyDQuvKHGTdsbvro
/iZ6pNNV4FUuag1tN7jJqnqQS4fUS8+OX4zuqob/TGqn9vRH1joOiW/0InoS1WSR0w2y0mAnmw75
mcFU3LqIRIzIErwscC5zMjNmtSxUUrcZvJVbUYfpN6whcFRsnUZA6JtiQsAhSIxxkYm/NZ6a7v1Q
4q8K4xmI74S8EuTy7LLFUVlpFBBNRYBS5BOw3lSQt0NstB9VK7J8NYqq5N+nfvpCBe8zaUZln21T
PHjfTBG674E14tFnsky0btYMCS6SiIUKAoHoPuCPSZgZRYx2dKKT9DoxV70AQmw+k7wmT8etyxj7
nEoqFGXYCWHpO2kHQgdxJ9m8jhfDMjDGMQHMP7iKHDVfgJUEmvCgQHCSUqcx0AFAAi63HNohZRqu
7eS0JyXsRUMNxrSeWGX4w+1QQMWxM13syzao6DSyjk+bssjhgXEiI1ImaShsriJlCjYkQ2JWrOK5
jDYlx8zgKhGBC1Me34S5wcoJTnWKEwYz7ZCSPe8Bf8DU6JtlTyNP6cfRQCG1KQq/QDpqWa6xZTX3
5E3aB+awSt2oDA5x5OqveVZ9ScI3tjIchpNLbcRzZbBTO0hPjRjZAkyq8lgX0ocHDUcXRNyQefGF
I4wDtibvbVDAlSBdOXJcmCwInHxSKbMY5CAmRE44rkmTdDv1udk8gVIq9VZTh2WvPJBle4udqEzW
gWMskpV4LNReGoOh3r1qIC5VTu0Qv6muwyNrwQxPvvIItt+26ixkOqDNJlESjQGZK7sLYKTxzM9I
dB3JcaXHtGJlXiP34FWn/DlAc5Wxb9Vef6OZXQ2HMTSr9JPtM+chmSeINCjd+pjTGycCI7zpEw8p
AUQYv+o5HCooabR14AH2tMkWCrc1zXejQ9YuL9A8jVBvW87yveeK+l4q37dJFAhGpOxB06FDzxDL
jasKzhHDGVXEJkdsH3o0D3rc7jkh9slXHYa0JVKnc4rFFjd3Rz9MDYJ8PVIcaMhAn6ANrTBC9bVh
rxGX0M7LXbOzb+spd8ddLZ38Yqlg8i6OrRHDgreO3jkQzmrTM9tw9nnveNETE4oll6DMrIhfNouW
cwl97IwWcuFUQ7LrEdNBgeyU99IGlEu3NdTmEtJyXBVnVKy0RhMMkQeVj1bNa+7TNnc7F35u3xRZ
dt0Myte7BFnKsDfHMosR+EYFFrRoWbjmrirBl83+EoyQj1kVrHJlD+GmZpOLX3x0gAGWPadgQpsZ
Qd09oUZpOb1HeDnox1hVB4WbjZBtvY4wi2vHZsT5b2GSYK6s0Wri1FqzgjLf/Wz8B6ddaJHdinKR
s5jkNvBeZVip1HLSd5FnxDlqBa3p56uG+pbBuFmN10FJ62bOnhve4w7NVh6jkUPzEDjj6p//+Pf/
/L+f4/+Jvld3VT5FVfmPsivusOXo9j/+6f7zH/X//28PX//xT88NbOoVl+GCKU3Jvzz+98/3S1JG
/J+tf8tquruzzkdGc99995T5n+l0/P0lnD9cwv/7JZgDB5OyCCcr0XoPdbTqkJL8/hK/vAvPdiyU
OJ7Dbfz9EjA90B/PxcgXfTMHn7RgAQxlf7hI8K/3AdZSBL4thOX4gfXTRUIXjZfhjysklJL0ag7z
LKGeWwbVF/RK2zxFNUU9ncyqh4Q1jUaMhqRGEfE/vlkpJN4fL5AeQAH775+jqgPfG03JhEnTq8ug
VfkUj9vfX+RXN2vbwjRNz2KP8X66Wd8vTVU79H3SQ7Jvd8kOju3e3MvN7y+zPF4/PX7yr5cRf78X
P3cF1uPlMsN1Ak2QjErTeVbD6feX+cUjKG0nwLblSIlE6afnwxP10lyoppWtyN+1rYrIUnn7+2uI
5Sv5l3v5y0WWr/Qvr9I0CG0iYkWYuU3v2hf7gCfhPtozp71PmiuELsZGX1WHdM+U29z/CNbpH95l
65c/2n9/Asv8+yeAluyH8OtYJ/Z40ttttCdlY+eenMd+U144k6FvXdGb2df3Haelr99/Ab/8kmlP
WMJCWexaP73niS8Ybyyy1sXCVD3ZQ/+HB/9PF/jpV6SymlE+4ds1fX+TEbhCc/1/fgu00EwhTcvn
NfrpcawMN5krsDyrccZINk6nbgz+sBr+YqmSf73ET28vT6moXRaHlahBYOJcDZrizZLj7n93J8t3
+deHsQpivNDcCds4XsKLLO5/f4Ffvbl/vY/lPv9yATcFE9ZH3Ic3oRcI8/a5nIqNtDjn5/H599f6
9XfmOJ4d8A7/y+tb6LKp8mJkxWMiU8fnAOZHqP9wQ796eRzrvy/y0+vb1Sb+3JmL+M3BZ/RpKgbA
NQSAjxyN0cJcKnF6/P7GrD/c2c9vrDNyMA9yLkohWr2ru+lEB6W9GldIO66dq+KxJBAZwcYfnnPr
V6+SY6HdJEiAHdP96debO4NRQWGOq+jZuCUk91Q96WugVcdgZz9zBv+Wvfz+Tpd38+fF0QGPafpS
+pYb/PQ8svVbDMH1uLLpaRPnZjjZHjv7lUTVrIN3YdeH319wWW1+d8Gf7lCYzFfi5YJMJZE9z1dV
/6glAsz42ou+/e+u9dMhyhNLByzp+BVr9PPRY9lTjIh3m/oIrtLvr/XLXw4ngAun3jEt56c1XoOw
0QjdkZXn/bYznxUkqN9fwVpWuX/56lzgj67n+9K1ftr7U7x4XSd4KNsN/bHr5og04RLujftmK16C
+g/P4i9fgb9c7ac1lyo8n8ppeQUGRgjdd9V9MIT6w0V+/aJ5nkkLPghsz/7pnlRVqphhAl/b65Rf
9Y8gzddYjsElXMFC28JNWTP43fz+m/zVM+gKM+CsKE3fNX+6taaaCmY9nNkVKgdyAIxTNZ9xPxIj
oAZnp1PY1r+/4q++TFc4zv8j7Ux3G1eSbf1EBDgPf0Vq9FR22S5X/SFq5CDOs/j096Pv6VtSmlfs
vQ8ajUajAIcyGRkZGbFiLcVQDN2wLcE72prXStLC694Bx4zV6C4Kk1tNlxdynVkzhqGRhCqOotjC
aY5jm4dPI3G4cqSjwLbEEOoBJr6+GHXujiGdny5kMntFdEQbSpAcpkZmuFwAj1uY6T5Xt7bL298L
Xe1m2JdbkPu32gFg2l76Nq5Tr1urXrVdSlPnDh1vJMdWYbrjJT996LPLLtCaAP5lHmDsuNvEn0f7
7fpS5w2QGNiKpqu8Ly4N+INtxT2UfS5D02u9Kr3SWIiHc5+M+af/Z0HwRQYvGf5psdBGIIkbODIR
G4l/XV+GMvvFLHZJlSkOMbx+uQ7aPHIdmRP4f53t0yfwcG64+YkE2uj2t7l39Pz748byrludXZpl
GEDZZHxZvMzUSMsMVcGoz1Erhm9B8j3NFrZv9gPZhiMbjkqGbTiXC1M7RjZhocUVBzDzIMFbbcHC
9BfEqGs65MiWzYvcdqZVnvlYbyojtOr4mL5N74tNt2s30admay2YmdssCySFbViOzsES7qqyoU8d
H2M2K4ZXIpmwaeqnMtA317+JMuWx4nLO7QhHRkIAsxjsEJLiDWKO5qHdMsq4N+6QJ3K2+SbYLO3f
0sKE14FD8xB9LOqxZsbMWMvVz0Snf5d32tP1pc25giVPhTuLFMoyhJPkhxS+YKJFkVOKX6ykeGmd
5PG6ife30sfd+2tDeCUwv0OHzuYrdRswu5tsAzYTlOc2eBlugBi76PwGoOFXzldzfd307OoUje46
aZr5obqQdkbVWw5uWI3M6sq/2/JfXFGW46gQfSJ2rr3f1Gd+Lh3tWlfb5uQOLZhEBgrgoh+lBSPq
dNF92MAzK4Kbj8DifKsnJlTe4EW7bNN+r7x+DWOml28ZQkQC4yF8Qkprk3+ONoCvr+/irDOemRe8
v4hSVS2sKQ7mv8JiDyJu1bQLl/Dk0OISbfYQ1K/skFgLNpoGftiqYVjzBLAYNgs3B6kctQiWK58M
PdvG9bfri1oyOP372ZfT+0LVFJsv50uIXTZ9vqNNN8kjVAf/RCVYU3+irr6QBMz54/kqhcDbFXWL
LAFGpYypOsSuolO0YGLuY52ZsIWkKUlqehknNjLiMxXmr3D4qQNnv755C+uwhZtRTpS2bHKMWBq0
EHX21Dv1zXUTs+vQLOq4FPktIAuX3+cEwV2mTNO7VvGsDl+V4lVT3q6bmHUB3dIck9eBqtvTTzhz
Ae4uMG0nvkYYQjFEDXv440SlGzEpHQ+PgIium5td0Zk54RSDbDNOwYC5vLw39U9DdKdWC5s2/YkP
p+jMhHCKJFXNSlth00brRyb/VoDMwhBTL1R9lqwIR8cesgpgBPFgohUEhleiO+/cLtwaS7slHBXf
qhjJpW/slmhaWP7XvHmTs4VK6oINRzwrTnQCzj3ZUJ9bKnzK8GJbC+uY2yzHtsn4Td65pN2XThY4
QY5GZXVyj9mvo4l2lvMrRuHkWC58lLkjeWbHENbi63pg2hJ2Cu1Pmt6PbfIvzjx3uKLD/iyr4Ggv
F1I22v8YsNPPBUGFbtD18zH7rD23IBz5USrgRAr4HL3bQ/HvHtfx524HqGHP7K0X78Y7OGcX68xz
TnBuVciAnBQAmKG/X66dFyPxvVN2dLFWBeAbyE9WAGVdEJPewmKno3h5VFVF0U2Z1zv3He+xy+20
dDmyopDp7NACsLiyTgA70N+SYoDCekCDCdwFk44SaJwIEfgKlGUfH08w/wG4YADNV09MJOgwsN8k
uYomcCi1xzc5bIvTrWSVEnR7pRk8Xf/VHyPm9KMdncol3TZZTHdS367zSoLGOA3GdWYPXp/u0I2A
Zrdep06xtUEc/3OLhmMqlmGZummLzyHfMEOocE4MmA/RRtJfKsjyEUwrw+AuCRu3MeqFDzOdR/G7
8CyWQalA+WKIjbGcepRiNA4DlUn8UwZ3GcDNU8Y/O7rPE7H70a92ivTn+io/Hl5emZpsaIaBaf7n
0hk0gKcdA+iyawXf9Ym89cv1v//Rx/n7hs2xJVO1aPdd/v0cGhrmWyDN69BJA0s3QegfVHgUrpv5
GOswYyF37iiaaZm2cP0EJ6ML9Hpkjg75CdhO4TWN1h2DK+ghXrc0uyC6X7olG8RWR7CUZzpMUZJF
gZIrroRpo64fGxRtr1uZ/SxnVoSLDrx+Dv2czRml2NU/m83n639/dhUk1twKLMERm59m4Y9mF2uU
E3TDQQE3Tb9GmdTDUp1DdXTd1sxaNHpZDlcQTyEe/pcuoKT5ETCuD5C+hUI8PSGdYi+YmKm1qqrN
8JPCmI+KDwhuBnPg0WdIRHaPr/oB1tcdvII7awscZyN5/sJ9tGRNLB7LUpZphok12oOAkTb11vaY
1f2Z3QPS2i6VP2dup4vF6cLtBOAZSJUTww3uxc8wkqVPpls8hJ+bAwghr0CH7bXaxtvrX22mDztZ
dTRb1Q1cXcy0YQRVLKlk9LLyKF9/P0Zu8tW6YZA4XqGmXHlptxpe4d9cA1VbqYfhN3pzCxs946UX
P0HwnFEatR7uWTznxHh1+tb0hRdBGXl9pTP+eWFFu/TPISu1oJh8p6P8Chh8pWkLyfHSOqZfcJbu
t3qU1to0xVoWP4t2B6kkovYLWdgUd4Tbg7qWxn/g39F1ffoNZzbyBDWdBuyMa1ZPJ6uDshM44UDh
i641THXXt+y9zn/N2hSPz61xRTF0VE7OAV54qiMP6iryEERe8a7ddvvQjT0U9rzecw7KDUymCPwe
kpv+LX8evzG3sw+YyFt0mJmGHE5L7c/RZXxW0YS4WYcg4cdpBKd3SXBOr7XLNQqry4oRZzBEm3gd
36ULX3fm3r6wKcSetqcYmUXYHBjNSBOEKfUUhivnmH6S4gSCZbaf4cM1w3u7659h5tY7tyzGodYf
5ZDh2hFRbOaEq+96jGie/idJA++6oZmC9MW+iiHopEJBwRDY6BqrzoOtwqW/urYlwPIrONHc4h6w
mNfFa+P5uuHZvSX2yKSqAIZ0IQIoVtZqRc1tq2+H23orrbVtvWeMfinYzZ7QMztCDFBL+5Qg08SI
xp/mNtkPns/w7h1qBOv0nh4JlUOU0AGVgd7JK1Bzq+lmcTzbjTZLQW82HJ39FCFYJJocgQLno0pG
fDdAsZiNzu31XVWn5Xw4vmc2xGBRKHXmD2yr8xnpFzgzV8UvZYVE84v8GR2CYYc22ar3snVXrtQN
k7FevStell4ic5vuyPSxObB0HAxh00tJ79tCZ6VBCePtfvS7CevvXl/rzBnRZIegSMvSMrT3rTiL
VEkPLVEWI1DkAwo8IbrUgx928j/M3i0ExXeUgbCrF6aELxcGNTUQDXIBSIgf1Ty5s3qzXvU1zDlV
iIQ2k1yPccX4WQ8TnhZkX6+vdOaJpCmybphTWirrqpCZpt2pGmJNQ4oJeHJiVtugi8Hc17nX5TC9
RIMEZNBeOKAz3/DCqBBwo7hMpuFi2W0LsNr9kxF+YX5vYWdnjgRGaEvpAAdtyxaigBlFlZZYGKlR
kFYZhES8bMFNZk1MiCtb0W3KJcK3s4y+tSuIUMByB1+YX/gKcez6+veZ80RFtenpyQ5PWDHn9gsF
lp0S94Bk3Wvgd2EUxpVrdK2MpQ2b/SpnpoTVhFFQ8EaeTCH9pww/O+WrSSPn+npmjWi8IFREiJgX
F3IApghlpc85WcgwMgEeap9rrfzqSPI/v+Uu3g9C+jv2wwQU59Pocn7Xp/I9D8E3Dfq5Y7VUypr7
ROdPFSEipUpaB2qLKUIGJFzqigHUre3H6Bb/vL55s5Zsk1QNdRm6RMK50eJjwCMMl7YbaxXqA2RR
j5Dnbgs48K5bmoEz8vg+MyXkJ3D3J0kXYqo/pPdgsGCdgORnm9HBQWvRgzfbS1652Sim/G5etE/X
zc95yZl1MUcJ9dyEahPrXfNmpj/69i06LnRw5s4u26gBKdZt0IbTTzgL8fwDdPOgAZnaHeHRP+5j
J1wwMfcGoxMgywh2OQC+ROBLGo21n0x0ocbn431/X279PceLlEDbgkW9OXqSZ+ztfP3PN8+ggDs1
+WTHFAEiRaeFul7KQDX9L3n1IkEBF+n/4nid2xB2D2rGtJASbBQn5tZGw+tRnigJsMNS42vuOzFF
Q8mRUTtIcIWoJLcWzL2yQsuyiB+PvFPsPlt4Bc2bACMkAzIBwS7cgadaUsYhmoR/yupH4KdfTla4
kCtOJ1O85Q3trwnh5LYa/IzOiAmlrF5QiYUuMd0gk/rYHJuvbaPu6Ur9L1clnOC0HZWILALcdWoz
3jMy7/Jv7r+zVYkISuV4DIpeY1XwHcb1vV4seNk7yOjDtukyoDHwcLSrhTs8z1PerVnHAeIFob4i
fHhAtvU23CXflrAZM6AJ6qdntoQwHpVKHx1LbNVrdO5KOFtXqJ4DB0XW/HNNGvgvAPiXFgXXtgqG
+3qm3VxF+qZJD1r0zB2FgMn1cDDr3TqELFPXH2SasIdBKNOKD0cOELQyfsMTxVrwNG3qpXz8TH9N
CFvn0JIoGkYRXeiI29IdvfHZdhtkQVaVN25syNl52Pu/zBYoEmT80t3Ja56gZ7/Rttl99kTrXAWe
BPH5QiSce9nzTf/+MHGHS6Uz0pwwBUP9XspX2i74zXthDwHLHpV6qm6te323567oc4tiYLSlzoDh
gN0OkX0fXvgiq86CsFpfwKJOf+janguJlE7VxkorDE3sayGyveHK1xcusHkbFjM9FHvp1gmLKVU/
CxE8Abem5iie3KUKbOrxQlKzZERYiGT3TPZNcQq0xV5qsocOxsu4UhacdK7+Sr+CpgzwK8Wku3l5
4Ssh/PQjPAnMFyCJZYQhQ87hAA1bmUL8X7XK1oHf6SaY6vIymjEPsaaUz11n6nddbCxBfeaKI5R7
gTVOgIGJt+Ly5zhwxlBB5fvZd9ZDv9a/b47r4OC41jcmtFztYLjyrou96945H+T+Wn0/yWdZT10x
O48+GpuwKV+Rnbrrboy1uWK6c5N6UMkt5HGzp4EMRNXp4jAuJWTh+YjY3pizSPAXqwriakYEV4p/
61sLz9jpiv5wGs4MCR8X7Rkrj21uIietvQr5caX5bcA36h9fOmmx8ztrDYpqU2YC2NZNIWGI9SI2
WoldhNTpCSG/7rZe1W7yEHqQc/5J7pWpxH0j75ZAJupsGnFmWEwjWqWvGgvDwfdin6+nWlK30Q+D
hwx5/4L+oKscIH329M/Gljl/97jx19pBox3No3FX/rjuTers1XL2cwQfhnqkVKRpH8y78Dn5pa+D
nbXJDxMyuN9s0bzfMc2z1m/jHao2n9JN8xhtluDB80k2SMAJFsPpFms1jNDL8TAliM1G35qH0bN2
0YEh63ttO7rt3t6kD8aCW8+t29QmtA94VEcW+5N+0KlBENncd/ovdDIjeOOu7+xs4nNmQYRFGU6j
QFdpcXE9dF6wy7zuh/MCz/o6+71UxpyLvyaAQx3sM81WsYhBa3LsoIvnuTD6v0pZuS2GYhOkSwFv
1gxhADQw/yXyXcY7FWoJJ44wk0LfSsw/JMg158bSY3z24Wqe2RHurMZK5batsVNDh+Lah+aBKQoK
+sz7NjeoMLuKG2jesKZ66QYenFALX27WNwxwYEDnHWo2whEdlAQKAkObUCHKm7Ixbsdd6AW34+Hk
Ge7wEm0M77rF2Y09MygcQiSs8+KUYlAuUXdkBgxmitvRqhdy8blQzhvsP+sypxzw7Obw815GQgwz
lKpWDTwoCA0jOxe5MYL111ekzIW5c1vCtVFJ8FeNFrYQOdkGu+imfz3eTFMjxzsYmd3ie/J0ukUq
cc3I/HXTC5spDiEqZdpb0HRNhwGq/EGvtmkt2QgTZJvrhmbDFjAa2hMASB1NrD/UvWKe4hE/7V0a
Bwn3B13SfbEOnhWXJ7WLVAS4vgXvnHfOv0aFXAvd9lBTT5NRZEpKBT5WcyE0zm/gXwvC1VgYemCX
nUngioJq1WrJbZzGXzNp6Wk4ebV44Z9vn3DMilKmGnbETpv9aqyflbmGYCLuDoqGCHz3o4kW0u35
iHz2vYRj1tv2GI4RBnnivBabdDtug08Iza6DxVni+T200CeEAdMiVRWOWqsATfCno9Y1q7g1mWdD
GEd2Fpxh1gxVKYu6MmQ2pnZpZghloyBQc8pG9XutKTtf7TSkRf5VgLJtk7F5je2XhZ2rlSFLswlF
XCD26iev8Jt4ytgvhMH3/P2DR/w1IxYjfJuyclxgpl6Hn5JbeK9faQ9teIzuCR0bm7f86Gb31ov/
gJwojY5/04TTzLNfIIQtuTX6TCs6hrCh4JWTHzZUstejxgy0Xr0wIbjGibduUDQsUt3qB4rbr8fv
3X6ac0eXZAvTzoGugL+xtobr/4D/aGGP5y/XsxUKLmO2saaPOeb1bXdb8LY/jiuIlj3HhdNoG9/L
Xuf2Hsq0/w2AZjZ4nRmf/v3sBkKFbAxJf6k23XHlGLfVc+IhwuvVXor84Y1/szzdNPtoZDCIq9yW
wZKKs2E2FUH4+uopSnceIrRu/huCYm+aosleloqEM5MnfF0gTxDpAuZmZv9yhSfdP4U+6BVXe+j/
hJ+QjEh+TZiI1I3cDiTCG1zamxA19O3S7T4bC84sC+HUyP3IHjtcV9Jzr9RCYLl3TrbQQZ4zAhaX
JiN9HxPhrMvl+Yomoc9dcULTelXFz0h7wBd5/YTMpSnnNoQDUp+UMGlLbJgNWL7mzoKtKDGf/SXo
+tJahJMgHwMEudBldTXjd1Z8ydX7ZFioWMz5O7NOKmPilk4HQfwmspMpXYa/9zDZZYqKPu7j9c2a
DSfnJoTQjFBSKcEiCKL8tC5uY91VvGgdej/hhDY980HdSMicETbzT+quVNan3VJEub5GmpyXLmFE
ZW5HOms8ZZ9t7VeVPV1f4dxL/e8CVbEAcTrWaC5PcPakg3AsKb2jBQd8ACA52Jioy1y3NrsapmWn
wo6tGGK5Wov1sAvsycH9/tE/ld9sS1qaEJ91cOTNmWnmcUHl6HLHfDS1WrjPmE5rJG+sYF2yHCQ8
lLX/z4f6eA+eWRL8b1A6cyjllgpV+luPECekcpv/uL5js8fozIbggCUqvKRAxB0LvWHEmppHuLmh
tMij1+uG5l39r6X3fz+7PXTkGosyx1K4t+C+DNeTqx/vihv1If9pQry/1pE32sG1tXI+o8j0LyZl
L7ZTvErqrEgZROEHBMHDqN+M0V24lKTO+h+zDnTWTcohlhBgFdRntbSn3JYXfxSeaWYVLiQgSxaE
8NoefbjloFBx0xiNuxr1hfRt4UMtmRAia5kZ0smE3xaUoHmwHtrv48/TH+Ntwo/BPG57EDtUqDe8
guqHNvRlWKOkxkArM3cLa53tHlhn2zn90jOX6dFMaKhuke08kmyt663vdQfjvvTMlXNIN9anceHx
NDN0j4+cWZyOy5lFJa98VIKx2Hidh24OZOX2o/RZP+hu6fp7uLqLH8NT9uqQ4E3ZTnsLhzM9lZW6
4v8uXKWzJWpuavD3vHuASAsfOy8C1BBOVOahALjtQVztNG8qpThwNxSv9s/xddiedtLmugPMBjgu
PeKnQm9eTIIKfbAjZxqthMf3YPuIfiufexMRPIiEr1uaDT5nloQAF7an1GwlLh9mWrbo6WydOt3n
8rC+bmb2DjozI8S4LLQbc7C5ZHmfuAy5e6rzeiyfZaQv03RhRGz6W+IjiF7CfzZPrO9X/ekUvD+C
TocOhobgzthqa3m3lKkufCMR2CCDl+2iKS12Qn0VxW+tGsL18hgtLWfhC2mCB+rOSfLtaapOrqBS
Gup4o2ldtrKUZsHpZg1pGmgNCAaAFgqRs4I64SghOgv76BH+DqTf0WaCVWzBFWb37cyMsJ68MMaY
cUSewg7efESYKC7tey0s2T5j+HPd7+aNgWuydIppVF0vgwl6xMdARZnHLfg6wBpcFV0nNCH1envd
0GzEZoLmP4amH3IWtfxC9u1Y42Yr8hi9oaRxYT1//t/ZENKePm6G3ppGRdsEJAAfCZrYhXAwuwyd
MAcenl6nmIuGR6OMEcQkF53YVsdns15qv8162ZkFwcsku6uLYBq/h1UZHV0UEaCgh/914eJaMiN4
WV3RV0ymh7KUdMj5fitpsNtwtl//IrNWIIbR6YFBRvMhtaZROtoaL6DcR7gg/5YBlU3RVbpuZS6g
MQgGqQOvIGZ0hO8OW6peZx0pjdMiTTPkw1OfISTXo2pcGv5GM9Q/Q6VCI+xLT9ctz7nDuWXhdiiM
Ei1nfUqmHH/TxPWdehyWiorTlxDD9bkN4Wpox6hkPBob/cHeal50QLvYWPsP6HVt/PslksDZC506
hiHTKQO1KvatEkPx7VOnTRc62FtzlR/8fQQcQqK+MIJz0dYo7/5YyqPm7r8JQqAzYwVRjAhhbXM7
g00aEIaG8gLg/wEBexRc0tO9URUPtrx0aczFvXN704c9C0cFA5HmcMLeqFtI1vuPhn3cDIO0Nutq
/W985O/SpjNyZsqI0TztIkxZDDYZ+ts47K4bmG0TnC9GiK1Naoy5XqhTxc3Zla/Dc/K52CG5u7LW
9kP9Cbo4z17wynnH/7so4cj1XVZkho1TNvVdEr8VxVLeNZtYny9KOFonOfR7M2dRaHh/RyCN0TvH
7Tfmz/BpymsDb6n5OB9F/i5JOGeGnQcqnNXTLk5MLv+ZCFlKixZ2TixBp3U5mqVCKxroiBvxXj4t
VWxmLTDoC5PftJr3jvyZw0WD5UBzSkruJMXOPso3uuZsr7vcvAnmoHRaAkxATP9+ZqI0mjEwp7TB
PCEyWjKbZTQLQX02Iih/TQjHRrWRF1MdTCQqWsAAiy3jsYlg2T6h3NIsuPNsOGASiN4lHXtHpGoJ
oYsPTxJbVleQPEsPZF5u7/zIioXq5pIdwamjwehTwHa8JuppxO0ob4wMTV/ZiXdyf1yoDc7HhbNV
iR5dBSaShdPN4YbPR+oXiRvtko3vWW78qlq7022yTrZLU2tzd74NIbGqTqzu3CKXvtG0bWkXR/qH
hfJpEpsMq99D93zd/+ZtUIu2LQOEjSGEHyTNZPkYckn5ne/ZxfextlZ1lS3kSLNfCydjJJsWLACl
y5VYR2Y2NVqwLoOyzqoNj/vUTw5hwQhXO36+vqLpb3245cHPmSbgMxj7BHc3hrY3T8Z0ASK6LCVI
jx8XpgnnLNChgBOLuiBjS8ItMSSFaXdI46FXeLytVDTYnWZ9fRGzQfvchvBdggRRqlLyqRW/D7ip
68TrvoxgbIKv6ip8xyItWJzzhHOLwonK8qA7DQHCgEhet1vVVdfoV3qMDh6iW/uBcY7/YoJ5tuPj
QNUHuRiz4R9ggnGTNjHqHAyDKugNBH6HomV1MibRzF1iZPK6lIZtaKCVKll3gxQdmL1DWrUdFsLJ
uwcKXsM8qsKQDKPUjOYKXhMxVqJok1R2eNuuUebUwnX3KfHYgD3EfkC94lekCtgdxc3WE5Yl3MKf
/7vdLU2uzzgXP4T5JmYi2BLxXZQ03VDGGjsydjaYaD//5FfygnfNfGoIVYFlAidXOPtCOLNPSnHK
x5hS1lh4TfYYqcW6PP267lAzWQBGGMiA5xEGPm1a6PnNFgQjNCYYiffNfhrOrNbWYZnlby7NvrAj
fDmITVQlLyY7t0rr6n8yqma+529ObwBNvfFwhFoQ6NHCpTq/hTYbSK8Idg7hfKKl2BkoEI2o+lXP
iO285oN9axrV6/VNXDIjHEo5VsvQQofPrTs07pRJ8IjXRL40Xz8Tn9nDv6sRHKKhXo9sBkQqTR7t
raq/iZG+RsdkWxrxwkmbdQuobSCCUGSAOMKrHBBjbTaBQj1ZajZOcG/Yzcrxt30Vepn5HPWOVx23
1zdx+hYfzvaZyeldeOaJp7zUtGMgs4n+l8ZCUBQu8sieKPg3ih8uOMbs+T0zpl0ai1tdQSCZ9Tk6
ZaaGkd1/zkcOiokhS2iROVeOJTj8WJwcM0uoY8hSz7is6SaQucVSjRz2Ipnw7GoYBmEmFcI7TSSo
krivcQu2rtnYj1CSIzKerSQ3+dN6yOK+qjs0o5e6lLM+/9emSFaV95KTMhPM+tBBlrrfY/rZQQj5
uk/MejwYGRDFjJIysXr5mZCOrFGMLKfz29zICOuAHPeOarnR5SWA3ex6JqZTSiqmRqPo0tSo5Exv
tVwtZf8yDj+j6LtsPV9fzayHn5kQwoRaG3rnB8mIIE/t6s03s32OYhRHEV0Ow+Pmf2dMCBbvylJS
znpUG4FmpbU+FbLzKhfmc6kE8dYK/znV8wTb0xnMhTUDKnDhSNV9LYNqnwjHZWmlJ6orDflWPi2C
BGd94syOcGOB0AJGoeUTk0Gsevl3522CCUprmP9bV/1ZvMpevA7XS/6+ZFY4z8hKyrXsY3bMbdcY
zJUvv9oR7MvR0nGecxO4paHENRWkXcTyntOh+qNVDU6Pkh7qv3G3ohb4vURLmXQ6WgWttBDt53z/
3KLgmFmWHGuqeZBShOEuTI5ommvrOij/eUaOQgM45HcmcFNEpVttOgSJiof0mpVsYH9q3LSuHq/7
/VwsPDciuAeSZYblhxiRjkCEUNrO5YXdWrIgeILRGLXp9AQlv45/dE36VGSn/f9uEZMznt2FTISn
ipRgwrbejsrNYC68vuYy+otPIUQ79GPhe5sCa3bb3GreuCt2ygEUuFtME2Du9dXMHR1EWCZmWI2n
pch5UrRyp0rJJNuabU/al9S+kdKbOv8Xz1eiz18zQgIROZmaImnN46BrD13ckCxLnjY8NsqS4tHc
uw/JA3gUyM/JyMReXxgkCZq6sH5pExREUteBGuyLOJz4g1EmrLbVeLDTT4VPwinfJAyZoji4yhHW
u76z08EUciYEieBzNBm5gdpFCPK275xOpq1MzxDj2URwvIcIV2+j7Sl7qS2mDf2lHHQmVGCR6XCV
tAbObiHKD3XWxsZgkBg6TNCqe6ehA9EvnOH3fvbHdf21Ihzi0MhUp4qxMmzQqtef6AA8SA/DWzR4
CozJ6Vb+3HrWQfdOG38zuPaKUZ63NMV/j17mLoX+mQPPmm0CMukVIBLBsU5H1EmQmZvW3K3k4Ytm
LBzHmWz7woCwqVWTyRrZLwfEN3dw165V59YZs5UaHtIjSNLK3gBquu46M4fywqawxUMXlCp8FGTA
aexByQhtsob0s7OKkx/XLS1tnxAvNTOEC/OEJcNs2vugONpr0vzFvGD6Ch995u9XEmLmqTXqTG8w
07xpb81e2Tlr7VH/qaGkwYTVQkhbWpMQP7VMawun54s1crVKuy/mkqzK7DnTQXvwdGDUW2y+NyQA
A/K7ZDlpsa/6t+Ox26BxvxA/Zp0ARRBjYoVCKUuIH4rdI/SAGA2aoamnGC+qNW4MZR9LS4n8TE7D
gNP/MyQizUJLMprwSKBKDH9lNT18+NLqOByQc751FocRF5YlwsqizHEkpWFZVufAGHQfZLXXKLvc
WohTc9hvXiVI8IEtUwyqNMI93VdGFtkdbgCXu8UIkIvaee7yAtvZDzBbUdhABGRz4vHsOfulJuLs
Mm0KcxZ0nYyTCmFDaUOuKIt6QGq+abDShKEKz8p9NwYL3v7epPlwts4sCcFCs9PIR/mWMaOxcYvB
8DIFSIjypUyrm1D6dDSTlT3Ga0f6dT10zJ6CM7tC6Cij0dGJFexvov3OpHKVw19oJtbmupmljZz+
/SzdygddLeyW+k2eg3WU2v2paAA9FWjNLim6za6I0SZbI7nnVSt8M3PURiMYp1KRJaNPLa8UpGu7
fGFB81aIGsBh8UyRAdeIDbmUpieErH9V+lcDTdAq+nl90z5O/xCbKMTqXIikHvQNLnctGU4ngNqn
gLu5YpzkeOh2DVxnEy56aR7zY2vn0paI4RoqSB9VG1v/06X3w8fkZ+lK7kSMaKse8AdH2S0L7Xz0
fMGwUAgb4yJGRKsMVqcDI6fUR5UtQx3U9peW+B4CL87YZAmmRfI1thRul8vtVDvdMnwHyoIpljiq
F9omAwH9Onm2Nmja76S1v+vWiuu8ZmNypyJwtP0veB8/3KL8ChQ2oTLm9cm4puCfiuU3nT2gotBt
Tms/upNS93iQ1tVa3TTR23/xZacNFJd9blAILfpgJqYlY3CiGEk0r912u44J6ThfL490fPRZmk1k
yxOt5aSZ+qHtpKh1UfbWm749Pmk7cw8530bfqLt/MfgkWBJiil6ZddO01luuZEe0+6IvYIEWgI0f
T8WlDVGiJ3TiIjAbhMbrdb+GS9ykD1S7KffPxGcLIZouI5ENnejSi+5DwioYFhaX60jWpxWG/Vg7
eqcsbfeRPjoUa3vbdOn4NTslCpQHXxv9uyKTuoX49vH9Ov0A3eLxNUFoPogTyYHUD9Xp2LwfFv9A
BWgTbZMb41Acgk3+5Z9GOsGasFwrHA0qnVgLb8mPNsrOfj7uNXeiRF660xdXJmSWfl+XRTlga2LQ
D+ybYjPsotvT5uhvg7eIhtb1tU0//eL4TUsjikPzZBLKHeG8+9nomyfLejO0SXP8vpOttd+H3qhq
7nVDH64kwZBwzhHVU7S6dt6O5R+UMzLj2T4uZGNLSxECaOa0/cioyZtNc1yNdigSr2TzSQuW4HdL
dgRvMIxyyOLResuU3Bus3K0aGllhvgqlJUtX9wy4qmDJr/X25FspNCHjJ8fE2S0Z2e4F714yIjjc
1MUIEwUj0al1jxotA6te63bkXf/+HzuA5w7AYoQi41jnACVU7Ayb9jWjF+JvmF3Q9wPTkd29ZbvH
rxRqmEHpV8HCEiff+v86OaaFTEV3pDHtOkzrzeuQIE6EIPzC6mZ3ka40/R6NK1wTzpFRIxJShVBV
cWpVZiJbnQZMs6JMvAJB6B0/++vFUDEbhc9sCkdKOjkGmvH2W3yrH0I3IUvo9spG8eptumU4ch3e
lPv2ebxDSHLhMM9u6F/LuuAzQ3eCQkpjQyWlWo3ZaTV2Xxc29EMiMrnLmQnBXfqACb+O4af3ODhN
mY4/zE8l0x355nSjLnEciGEXYTEGx3hJcZtMErSOcNTCJC6lPvHfklsZrq50Hayde+cbSQ9d6aX7
RKjafbAl7J4mybYSyP4biqmrwt/YkbHO5OfGMlZl9GxULws7KXysD+aEnWSkXinz1H+TD/V9/hit
+8Yr/vSeD6FCv2Nmd9suyQgvWRTOmyaZcVyp/ptx1FeD+VVafOALp01YEpwAl7lyLll1LmX+Wwgv
b+Dv9IdFVTjhbH2wIOT9de0HTmf4b/Ge7ALuHm0b7paz37l10IXWtAltJZtik1gbcs08DtKbZDfr
tr2TYTk+nv5c//6T554Fv/eVnNsQPLvJEzMPW+ntqBWu1eyTolrpNsPh4QL8bn4t1IUn4hwLJtbL
b5Iq2Vj1cvA1LLO42wyqYj/x0AEUVBdmt9CCETm73hcFjadtICfDa0V8eyqtJmV1qDz6d8om3ZXk
vCTBXvyETPZqmXxizp+p8UCMTIaEZqlwYFunlOo0ct6K0VjJzouc9gvXx/vvFT8ShT7APlODhKbf
5eZJahs6Musp1/ZWXdffDUBd1j0alXfOE2QCm24FRd+dsjXgQGtehm36kCJZOX6FNX0rL04gz3xK
eK/B0zJOCzhI/JTgdeG4I0A50ZOjP+TJt2RJSG1mRy8sTP9+VnHpR/SP69F/Y+y07hBPH5eaqB9i
rPYuNaSZE5BxElm+NFAyf6NqEXj+Iuo2/rjVjB+xrq3sk3no7crtzAWPfP9CF1/w3aBtTTg5YJpi
S8gkWSvGvDZXrZvDar9Bo+JQv/xoEAlch3w/9aH7w3xo8joNZyaPU5UkvDtVCxezWJGkqDSt++/P
mK7Vs42trZz+cc/PUPPPJUlI0nb7PInQYqxW+VF1g9heZWayzezuMPYd433OJrLl1VGDEbfQ92n9
xRq+x0WxSstsgTpRbJv93x+Hvjsk9aZmMCRz+ePU3G6zKG3MlX4XJCs5dNN7ZwPERy9WveJRE9ur
XoJU3P4fRsBpT87MCocrGG2r70N8IYFTqIu+Opbu5eqPMbAWjvGs050ZEry6IiRVqsb64nrvQ6ho
JtNAGx3CWnLlpl6px6XA8SG4A/aZGnGTaBNUHIYQ3J3aLqXGaa1VjMAAOKBVrlTrfrxJnNfreziF
OMG9eWnzzSaZASp+wh5mp1Kx2pwd08cqeOqQVkBRK/YMJYhWVpLEn+X6H85cTN4Cw635jkukPfFe
yzlz5Ug6dXlEPWFVJ6Qt8X0zmAuL+vi9aEn8H9KupDlunFn+IkZwBckr194kWbIly74wbMnDfd/5
61+iZxEbza8x43fwyRHKBlEoFGrJlDEICFZo0Ciz5VOk20JdUnJi5Qn0DIpE2/UDZArJcmjJ8BzL
xm5I093tD3nl+TB+BfOHEoeJUwqZg8szoPVKH09jRqwC1YLFzO2KdxFfb9UFAjtxMVABuTDCqlpN
fk5qDIxH8V0iiIfYqO9FI32/vaCry0KBKgFarBUQwuAiZhundDRp6aSuNSupjDuio1vFgGxK0QuZ
cxto48uhgxPtiJhGpYUN5hYOJ80oMMirWW0gP4Nnca8oPAYTHgQ1mJXJpWRoaLCsWfBfo5WSxeuj
7O32Mq6PLESG6bQAOBINAzXuSwy0dhRZJWeaZUSh6MRK4ECh/AQtO6SwFwzy/0c0EKYSlKigDY2e
NpyiS7RQJMbYJ71skXq8hx51BDWU0heGsXaFThE4aOfh4ws3gYqlDNMGnSGVdROpsaw+YDwqSllD
TQfpcuJXe9VWdpSoB//cwis+FV76aN6Xh2VnnJRHA4/j5nH2FFu25GPxLN+HTiyAhoqXW7/aVuZX
MV4SetiRbEaiaPU9Wgrql9xQOAu/OgQaukAwmaEa6NgCPRnzmfVq6PuxkUSrXBYrTbMnKX/HK+/H
7c28Xgcq8hhk1xEgQuuAFTvN01wwSQYE0ryVdW7JZOKs48ojaiBpgaIGJn3heDGXcbl/tT7VhpqX
jYV04aepb70k7CtIDpID2GS/4FAf21qeOEHL9cdD+RQagCbEoxEUsM3GQpsqZmzEGP9dvk/BNwIO
vnjg5dKujh0IpFCiBYsU5p3odXm5srk3hCoiaI4dw2ynRKNVgs9cb3/2E09+kk3LQ0UcIh4Im8HL
BU1iZBQuoUQVQ83VrADKDh6Nw7SPD8PXbldhOpGyUjR3yWT9R7IqFpMtkNV1Y6YqxYylPY6gHc7H
Pp45G3UunF8eb6wMgw/o7yQmBpyZ4x02URRWSTFa6OLHnMWb/CPH/El5l96Rd/37STn0p/k074dn
+Wvmj/jUHPOkX+4aHxVNGVM9CNNY8wwVyjBK8ffxTjt2u3RPPPnI8xfXpwAZcQwm0QQUuhbYZFAh
KIU00mafpSriuz4I9RcowEV3JO3mT40qJD4aJtVPhtrw+AdZxr7zPuIJiHgVGjk0OLm0HVWYkR4S
YKaz37salcsSrQHtY4oVfzfBKHeelnD7k3DoHsVdcgeVPS12nNt+5vp5DQuG6APmzfCYhxIIc1gi
uezRtUMGi9wtHh0xGizdblw6D51DoIObyaT5GnZf13jMvuajkuYpAZ5mgcQJ5yX0c7wFKp9X7mCz
0Ofvi5kGSBOhAqheBRFKGGSIyvF9O8fwywUUo6mbP7eeaCIrbGm+fjC88Vi95byU6Zb/WQMzS5wy
nQx6DeBG/XO2ITKgVyN+gYQwZ/c23Cmlr9QQYMKLX1HKhVqr4WuGcKfDvHw3g0CHjovQOmIwlJyX
1aahwGlr6O2Evi+qxpfm2tadIMVKgqOOvDfNm6IT26Y5fdPPXGFPOHOrW0tbw9ELchVezH0etS3B
TWFOhWskYDrUEkssIve2/V/fs5AqXq2KcXNFLpptlWBVU5gel6j7LqMHhePKrjPOOGNIrSBUQmxG
GVYu19LOSiv1GKGw6nnsTwYJ9c4yyqAFbznRnuSgBDN8Zgyu0oq1h5K85Op4Pt/HRWXYixFzt3Jz
0SIkfylpOMaCmVtL0aNyqUd8Wwy0TW+To3m9Hx50N5lxLMJPyS46lLvb3/k6IYBvgKfD35gspXeh
prmkSsCkWiZmaRHk+QMQ/kJkUqbk+x6apvzbmFtXCEGzO97K50YAxmKHTu7yJMD9b8jGIcgKJ9DT
L0Ke+1Ki/2EI3aMGMpUJ41yc/d78vCtcxnSbvs4qo6VBjgnmBUgezRGvKZG3NMZs1UXol7zG0opW
hX5BPx0mBCnWJFSntq+o4lH52qghmF8z3quWXgisA19/VebayqRxVJMQ0Io2W5n2awhUSxtezQnH
s+MxTGybzep8MmgqdHyGTsP5HLxiHz+BY9+VAltzxRKNwKhqIBe84zH/be/fh6djrsQ6hozMkAMz
Wb6mylMr/bxtl1xXylwQSjznqYKGH6vzRlfxMmc6xncQO7XqfQ5iVd7MB/cjMue9NvuknXUYZOMY
j5OjOKHbHatj7ZS4ecG1vZM4TG48RJ2p2gSlAXsgWCEKXUj/UWLNgwYKeiuzJLv9Ih8FqGPe/qrb
FwZ6muBqkU/SmY86lFmiFxUWKcyJN8ePrUxcrfh8G2QzqCBQCcBoJkbV8Pa9dOXJIOj5UuAB33ja
Z+MR7UWgpos83YW6D8otaOL1wK3sTN84uNRXXZ26FS7jy6R0LksBVJF/3b4ZWIcNB6gWvX1Dj2cy
mx9zBce4MJ1UiyjmgEvF74L20E5fRZUnuLhtJCsQxonJc9lA3QwgxQm68KBxhiR4oSP8pJR+oV0X
1r/gcKZmcOtDMg6ln8o5kugG9ujklTzVlmvLxOABkhalb+xHb0aA6FMGouxu5EWGm+/FtfkwrkVX
U7Ovz9vYWOl9ANl1upNoX/ez2q7xwmkwxT5z7kEuKnM0xqBGExX90PMjVSIefRHc+g5lcp7+UA6Q
EwO1LY9tafOaoEKNGOGnSuiMzxGHPI6LHKFpEpDQMYLMNZvR15TqG2RJIyurNF7j+abb/kBkG8+r
hqS62QuDJQkEje095r/NGKmM2ydx+2T8s67zu3kVl+Z1uRhag3Up1aMeiqA9Ki1RevsNEMxsoA6J
jnOJMBsWjsE4LXGAUmCY1yjs5IM9DCpxa2Ma3dtQm5HECorZp6DJE2K0gKo0VJLQ/Rp1kUXIm6HC
RsafZfVZqHi5w81v+IHJ3g6p2mpSWgOzVHDngdwhRB5o4Y4UbxoEoVzbSDRhhovxL4lWpeiNNmD2
yuwtbXoy++rl9tfbXMkKgvEmZGmGql0A0U76vZYYhxRNkTGR7dsw265yhcP4jVoMs6jtgZOdGi+8
JwfMfXvkfbAJYgbxxK8L/w9EVN/x5cCYpjIfb4jrrEhROkTDabMXn5ddacd+eEKpYd88UrW6npfx
4UIyH7Nf2mpq0jOk4ikO2E486qM6lxb7KxtppkfOZ93evo9FMp9VlEe0ipXnzyq9yohNctsEGxfB
MEcPZlk01Z8GH2q27v8Tlznfc6TpTZtT3NiSwa1beMijm24P6YJ2r0AmnX5gXkJkY7GGilcAXia0
91xhTroSzfqs1BIlQ4x8QoRdlam7Ug3/uL24jVMHkjvMPMDp0/oAYzgJhkem2Khmq9BzSXZVs1oq
Vw3D2eT1RFN7uLzKz7kI9AaDGFGBSN9lLIZyqFbOcTjhbbDgNsccWPwc+mBKbZ3BFR2qcaHt5yNv
RnDjOX+JyzznY0FFIVYH10PrzuDRhnANnj77wVU9iIx9LTnTexuvhUs4JuQsSJIHkYZl0sSL+KMc
0CRiQPYBQ0cKMiKWwO3524hyLyGZaNOMerFaZKzQ+B7jMXlPg1xER19M+61+RYDkFW76WdvfNhy2
Yx8Ju0tUalmrq7Xq9XCIFqAm+wEENdDMdN5mj3jlA++tsL1AWYR4GX2ng87rEooQaEcqqYGMjJvt
G1xET9C2wIyJas1v4lt0D0FOT9Q5eQF2wuTPBa5QmRMYtktY15E5WtF+cATIcQpQaTtzafM+5fVZ
x6f8QGKzLeJkCpVO14ccKyK+FnR8VvZgOCreC4n1DK7S4pl3Lq4P/iUmcyzM0tQjLQKmYELRVBJs
yONyviAPgjkK5WDmaUo/4Dg+hclPc+ApzGzcQZeLYCx/GeowL3IsoqFjfjE6emiDbe+MUPFL0EZJ
CfI5Zk93/cqNrfaKMXsMjpnIcNBF4Xyb4n0hOwpk01K7csXkFKSnya/sAJI340vQ/YuWt+tI/XLJ
jMMe0EYUph3wMYyQWIoZvpUZBH+lnPhCO+y0yuQ0UF37bSq5BH+NeXYqa83cuktO8kmX09mqIHRW
f6pNbZb8cVE69W4WwiR8k+I8JpwQ6vpEIC0Afjj0z6BtC00mlydeiAVtJGEHy2wzu5HeMrGxlYSX
ctxEwZQKiCNBG4+67SVKkC6BDELg2dL72bAFudZcda4EVzflxbttN9fbhgWhlQUtYBgdvlJhpJru
OkocM5qr6hQAovhaLlHvG+jxt2ItaHeTPBD/NujW1p2jB40YqK6yrW+xPkG+qsoBOs3+Uiv2FOb7
UEQRWXy9jbRxy2J9NFD5C4o56xqKJ6YJNQBLFzDpL0e/tD49BG3zjPzcIU76u7hOvg6wWUvUBzeV
ogJEO03NWfC1x7n8FYw/qFRRMET6lcmUHFKiO/kkcRzAJgS2EqVA8MCIrGXOZdynmYaAKZl/DWjn
kzoevfs2gqGBRQ8dIsiPXVqlEodCOU1AUPG+C1H8EpBDvb1dW4aPmW8QB6LFiraSXkLEWTaVooTd
qoOvSXmnh7LV1TxXyQNhTCLtA8GYBVgfBmstXX4WyhDCcD9vr2TrXNEGJ5C/muD0YglgRbnuC71S
JisDs5Yk3Wc6WFmFd32BfPdiurfBtlaEpiqcYxRfr2UQs76qF3GEeUFqGhRoJihF3+Pxj9sgW9u/
BqGHehVXtehlUQwKsgS50xu5M1b/tSEclIV4UaCjAwJ3aINgTklfKnoiKkCYotbWMCjSqf1eRsL3
NxZigtMXM7MqegIYI+ugH6CMKTphpDg4SEbnFSKv82xrQ6BzZqDFB2cF06OX3wrkv00iNpgnU6L0
wYjnQxlAbQ2MwMS5vZZrIJC7AkTX0CWIQ8kAZV3aRYOKTyaP2kMh9s9JDr7pRvn8GzC0/AgSG3jT
s6Tyau+NJQxazJXNVhdlB2medrWB3Gaeca70zdWsYJjV6DER9NoETFM374aKp6zRP5JE57QV07Cc
CZXQqUCn3DHuDhNg7CwSoa0p0uun7aLXWE9eiBK9h33taWlaIHTBA1r9z42CGjZqhUlP1+oLzmE0
TFWHjarqGe3MUbZYYUo4B+j6XgUIgVlThh/KBHYJYkRNOycZ4oagQ9YBIy+HqWm9RpqeoJjHC3I3
NwtEEmiwhFCXwl44BQozWp7AVxMNJcNMcwLoQQU9pwZ07XWwJBOsSXTEnZKbXC6pisWU9AtKyhMq
eA9m1eXHBVTAnPt583UMTlNKmqoa164Hab1uECaFPsbB2KZ58cGEyjF5608KGIIELs/oxrLAoQof
hBgSD0c2vSGHSyjUEBax5Cazirn36IzB7TO7+TpdYzAO2wjD1iwqYCiolXcnycEMZewGDsZC3Smz
EHXdN3bo1bvbuBtGiKWhwxxXESq8rHazUHUKuI9UlCXT74XxK+4Mv5IeyBTsfwNHBrsw2igxZMMG
kVo/L1INT26l7WRrJsQs689hFdhmEXKc7OZmrZCYgGGQCy3sEiBFanTKwBQXTrxK/HW4gGe9ikUg
TEUbGTsNKk6xKc40OyPPnS9P2lOWa24dN14r1Y5e8LgeN5Mkazy65JU7qpq5MZowmqwZLIHoW+vH
WIJ0RjZExl1VThBVI8PyHKIP1lJJ+2KmXZJZejCMqpNmQmFw9nLzwbz+PdTZrH5Pps96USvn7JTk
iS7U5x9Tn4omSnZwlI/mntd/e66wMJfAxRdnToecglg+kYE4vQlvQmxJkTUVd1NqjxotbFtgRrDN
Q7IrJtfodjJesrUlHuuvAicxt2lcq52nlrFaeVGHBYnpylWjtJQewBonw7nhqLFSEMFjWIy6aubb
1mgjC6oZCCSorKyubR2Ud2bFC6u3/c0Kh/miMYxFlHrgKD0cDqTe7Pq5RFoV7Bz1qfuRYHS0uct8
bk/Q9tn5WB/zBadKAK06XV/rTsiHVR4x3AjkeT5xeqQ35/10h3mlDFSFfC1fevSvrEjHcAGiVrxZ
2EG/NlaJMs9oz6XSttM+RTsb+E+gBoO5pMee41npXXcFhhZhtHsCEm2ml6Yi5/US4NlEu1ioAEfq
UyoSfvP79mH8wGFbg4e5zaumBc6ZWOY1+dZ8i13B7r3BFXyxRUqcW8rY/I4rSCYmL4JpCtDITiGH
M2Nf91PHBYyeLlBmSN9u3xybB8Iw0bOGOS/0BjNg7SRogUxTZZ3xpi1vQ5/CyX2/jbHtYVcgzKUh
qkGZGxlAVD/ezXeRA8/iRbvi8V9w8NAffG0YHwti4r5JDadxKAP69US7ekdGmLYCPDWP/EH+TePA
/DRkiGRcVBh9vzTCohiGZCyR2jTusi+g8VpkZDcTz7Q7NzX3kitaGDHlhTJbO7YGZY54ZxSijpre
n8lNDf1Hf4C2r3BQvHSMB9I8QvDGSZ65Hm3LKjFsjSkY6C1jBos5cPmAudaq0SmsaMt2ZFNSpc7S
fdkRd9zCxVbgtEJj69lq1mW52gItuDN8cH5H32RX2ZV+8IWAzkXCNYQHCzRVeUmXTce9BmbOQ5hV
GLGsAaw8QEDLQ3YngUJCR+VBG2sCGUXsJD5fqXvLb9O5bMyngATjasAiBYdaUUco1JjLJ2F6y0Cs
LhaFXxoHqCVYnONIjwB7RNZg9E24umbLRhoC9MnToomGzC3cZ+BI9/KDhgnpzhaPvNrQ1rW+xmNM
J5O7VIklHMnKAMO/+bWSfmNqBBn3j+93ZS+CAK3zABDT8JlgCDx1g72SW8tT/YY2MpBDzA7dOl6B
ZvMsrmAZa1GMFFxOEv2SUWB3IRrjY2INI4/3btOBrpfHOFAt14Uc6jV4kmlWtc/d0peeopcBw9B4
Zroc86BF3hvmwTIjVnKdNf0Ib02Lhtnn3H7T0L1VcatbG/noy01jAu8Y7H3IAGBVs+pV+8orbcPp
5t1kl6jYx17Ba5Lh2KFOd3Nl96ZRLUuSAC9UQrfqMdedFbyPt5FPuTBE5kqYxL8/Xuc4k5N8w33w
OYGccI5xBWuWrAnsbAqaw0JoGZgvPPfFs0fmblCXqk/BLoGLNq++kKr8EfbLY1HHvBcD1yAZF6LN
ujpOKQy/Pyye7tV+cIruKSkKv3S+eRWszhjjPaJJqJM6w641IhqnJGfMW6cPDBcUr5wBiW37APk+
ncXQEK1e2ketTmWfxXgIytorkWKrUDkAG22D1OIhlPhnfwX7/JCaWR4k6qZAq+Cnx+ZBOg67EPwo
oic75Cjvxq//vTR4CckYZDBj5jFJ8CJohNwaytJCydwes9yOwv1tx7H9+T4WxxifEuWi2kX0bTUH
XlV2LjQMndsQZzH6a9/0gcHYXdiO6KOgjSKVYpNDa4G8hNjCU/gLrGizNb8GlmhFByVxFlzb/v8T
nLHEOZX7bDQBLj0gnV2EbnxPu03D7zpOd2fVr1CjLJDQ9GhkwrtqtoPNVVGb2chOJ6Eq0bhPPMg2
sUHRfE8Kr/Uml0Z8UY0NtrJXzpI3Q4UVKLOnTSwvU5YAVGgPgY/nJFgLnsipjK3x1H2vI7TKcAPc
zQO/wmT2OKsmNHKpwJzAP4xUXfQWgwTEtBW/bV3aKDMf25/trucE1nT3rkxrBcvs7iQYgpkNgB08
GhINu9ET/H/xotwMpD9w2B6ropIg/iIAR/Un2cLkANKrOaY/Q3u64we08uaVIKuQIBYhQayZzA7K
U1aMZQy4FnMR7eO0oy1WYotWmeD8DOtelD80zH2Y2EjZ70G93O+bO9PhZfW2b/vVD2G2FX2BGOEp
zt9X8aAb9By6ua1+lr3Sa0Xrt27CFRqzm92cK2ZFn2YBOdbgx4vbb0n8zjkdmx7vH5ArJq1JaDtR
oEeSJgeKb/ox80KXvm01wxYdmisHWTcHc9t8/t5P1AEuL6l0+Xs/R3s+v8MyL/ebnQ5Z9vSB6/K2
XtNgAfrLelBKZ9CaYRoxXj5a2T7cNZ8nC6WAQ79PDuaet2Pbx17X0VeB7nbM9l1CScKQKeVMvWuk
OB0ov4c7SXerlDc7uIVj6FQIEoOsoI1icIS6aQW1zNAerbRWrj4iUecFQ2jr/1Hv+dybRvtJ0I+D
3D/ooC4X1KtJp8sx8mGFvlPyxWlU3pnasr8VAmHaNYNs0DoypkBoKx+Nvk7Ucx+LW59rjcHYW5hM
ahzPwKAZRQnCc5FhyYK19F52RKMK9RxwmegsxNOOF7BvhZlQr4KQDwYdUdU9l6pWEXtjxo06liJ9
isS74XOIzFu6V73g679I5lD/w/h/YFE6eA1cYihXX27XUiR6regzHbDqwUIZ2Wp0iB9BsCThdv8p
+ZTp2NAtoYOGFmSteY/kLf94gU83e7VWrdeVuuoXetTiXUxbUomDgEICv8coQI3R/HLbk2xsLJqJ
QQEM/jxMrLJsFbGaGAlSEcAbwjfNCNxZeAKB9Xs58PSzt5IqgEL3Mvq30BqhMUsrE1L1jYLq2zDU
TiPqT2YBhg9xkCxRSfeFrOwMM/vWSNk30DnuwH/4JUuz1xbqHQLar3pDvR/V4dft5W+cHZk2qsKo
MLELhbTLzx31gdTUPZZfzZM3jsH3oKrfbkNsVVJRKkNSB/0I6BZg1W2nqBaFPsaWntuaTxIyZrqI
jliUclz5KAY2b85yK0gEIvYUks5gBGEZaxYxMpXBaP+cCV5OAWa+MAKmPcZflhcZ7J+FP/1GBykm
kmQDBDlAFtnG316LlrxaACnK0F0en2V0/XO+4+ZerSAYT5okfRTrMyBGu9g3++5TjNChcnPQSEsu
RF9+J68DDhI03oCxC4eSTSdJZq1EptZg44Yf6ah/bcrKaQKuFjuNvViXgwZKjHOBNQZXObMuUGOg
w6MbsFtQ70RYBsFlqEnBx4F/dnbGHsXpxU3c8SfvMbERFILF5R9gdrDLTFNhmScAV3X5MJhtbZEK
Q9vBoMScqJqHxFwfophFut4DKanah0wEz24iv2em7N02ka0S5sWKmOM8DZUhzV1PTaQ5CScZ/EmU
T0G/TzHt1Vmgj0GRv7Ex1nMonXEn7Xn6bJvudPVJmeuDxF1WJQQL7TXRGUbUwIoUTOCvES+s2PYq
KyTGm4pLmKthDaTWlRBItz5uik/EmWz9kHuRanEfZPTb3TDT8xNjdTNBXL2Xa6QE8WJB5C5ZkWe8
VzBQvFgw6emYPI9yzcOInsq1edJvvQIEo5GZLxVWOLxiPsPtKSxIsFKfjnaSL6OnHGZHtlrZ5ReQ
Nn3N6usy76VEyoIuGrHYafmk1zIIAHhTldtOegXBvIQipQ5ykF795aQdyco+I/FpiZ5FdmBt4ZS8
txcESgoqVY/Lnj0ZigSyDBgkFIOqCoop5Klumi+3j9//sElQa4GLSkI/LHPM9TEQSUJtMtpTkn+Q
aNuQuFZB4R3tUi8Azw4Pcdt3fiAyyxJHfakCrAunIPDzQ3gcv/eqVe1yf7BFL/82n6aX0pl3c8Rx
NZuBGio0/6yVOemtGo9Q5/wLucAYfiaBpa13JLfxIRvHq7ydO9Wuj98HHt3g1WlQ+jpIxwF4ywP4
hOw8ROfSsBOgfnOcdpTWqD5VlmYnh/6o/GruNBua8PysDF3VrV9BHf3qV6jGEAX5gl/RoHXc6u+R
f7LBDEvl2tE8xU9cbF8cH6tmfEA/i0ur0StqEQs77d6NLvZBXcix200rQpMbmPwo9wBLASr2U1xG
goLeMxC1Yawneq0iq39Ey5uLXqNH5SC53aMSIp/HK/PzkBk/Y5SgyClmIIeleJ9VtdeW8kMfFJrT
zJ2XCqV/e6mbbgDvXhUddmBVO1+gq/3r8xi0wbTLrkAjdkgkqyx4DGfbjg3jkBqGwMBfyMbU1ZII
pS7iuUYviqJGLNN9pSdDdJRfIG6iA6fcWb6tdUFCCWRblAgHwxuXdknmdp5DA882ehvmjV0gHUIj
7BZztnsU4J35Ky962po6g7zfByYTt6mToU2NBkzV7/b5oUTARinO8wfe8MvmF10hsYGalLeqXibn
F8R3yhGVoRgdWtp961CWiuwX767fjKPWgIwjT5VEiSE8Q7Og0hvIVI6iLx/iHS2Ch6flGDjzQ6o6
DZpf0PmSW8l3idPkunmV4PECMhCq146jebmhiQDNXnE8byhNOFASiRxvmMzSDoMff+Zdj5vuHC0N
BjgooUSHyZ9LvNEsMZ4m0Psxs6ovNMMRf59CFOooj8NQ2jxC5U2DheAoZYk8k1Fe4qmRqg5LhvXV
hdzu0zxGqIg+a05f9+ZnhBI3nrdofwYbHWOjhtB3TdGBu2FctNaDIugMauOI+JEqhl5uRrlLhjD4
VJdTayVGTxy8VLveKsY+2PVlU9gmabkyk1tOffWj2IRVkpHFDEL8KNraVD6Bv7q0SW2FLuIfBJSt
hFQHStq8A7sNa5oqlKt0KPUwRq2YJWnMOUKeFtKnc+aUaNQZuNLTWxuLXMI/KExEokHpNA1LoKhC
hXPS6e3dEBfh020/vlVDlNcwTPhRRBH0GSPAkLv6JdyNdz2xk88TinvQgsFd/Ev/Nf/U32+jbq4N
4iyUpAfEjmzRQgkGzSj7ELf/VBwNOYpAkZ7xaOe3bRbifmDHRFMV8sCXR0PpxGgO2xx34g/hLQzB
Lxi6zXGwC6vct8O/4LbderRBm/YfQCbIKI0OXJkDAIcEc+fm96F96TJIClacTds0QKyH8maALZvt
Isz6JDXqKBktPfR1Agra+gtuUOv2Hm2DIN2MrJaqieevu7rhWw2cI1CrQK1OMBxhbHbSpAtW2ysy
B2jTGHCU/gai/78CktpRWnLKAptWkb90wqkl5efba9k2hRUGYwoIhCqFDMBoXUgHokimPxmgypi9
fh8dtH3Ds71NS1jhMZaQjx1p4RXx8eTQkrtpX0+HDC/bLOg5Tc5bSJgOQ7gCAmvMqDHnt29yIVH1
Ca+/XnFSVXSyODjp/c+6ajj7tGUQiIsgqUC5EjEKeblPcz9oUGHBXU7G3KoqYodp6QU18Th7tRXK
4ipTMKUogzSCTWOppCjDJtXgHF7zF8jyoHWiRWkeajnEGd/qxqHMHy/mSwrVDV78t2WLGMtHwzHG
16D+wdzeVQ8VDqPGhEUu53uQt99BXonzgN6sQqwxmO+YBU2fTikw6Di5il5LSrGq+YYXPfJuKt5y
mFs70+vWjM7jFS2xlfZFgr7H7+zWxxfTmPiqMDRSTTUeHjRTNos7KbCqDgJYgaOjDp38mJ1kR1q/
u+/ueE3bvC/JpgnCkOTwr/iSCmosswvBnoP6iXaXgdaZ8945B/7sg3W1ayyv3CIJUInV8OBRH1OM
AL+SA/ghnBqt4sTpDsJj9pR+yZ4yt/B5qUDOJmrMCZ+jIpNSma6yqK16OCYSx4VsHez10hgHXPdd
XCUmlhbO9Y5M7S4Gp8Gg6hyYzdB4jcM4YVxkSy9NWEh4r/5BaXxi1LahR0UbTkJHc25bJu+zMS54
UOOwKxOgqVVoLU1qlQknKOZ9N8ZZ1HFcFSSH6WNezwpUiFDC3HlclFsgGEoALRA87vWUHp6ixRy1
8O+kVaxCkG01Fu0g5c24b8Jg/AEvevi9K+4hQ0uFRiF4tkxjfVckta8I9WsZyu7tTdms3YHPFzof
YPMWFZZaokzjqV1M1MlUv9mbnnbsa8twKtBZF2iqnfz5iDlRfr5p8yG6xmWcbpNXaioKZ9z8XsEg
SW7lkD4Ydjr0dCmNVHEfIp0/7lKn/0SOv1cDWv8AxhWTKcpNlChxipV6X6i6Q4TBDVNe3XfL6nV8
XZCFowyJBO3lJR3BjpYyBww4xZ+JUn2WtYp3QdO/wbpC8ASjBEn79zHoe4kx9Hkl5RP8BZ646Q8q
xUz28T7CICnINdXjuMt5nmN7VR+IzFmWCcgLpByI2gOys0/9E/oGQMrYuTmVdKTsiLybc9NZrRfJ
Hm4jJ5pSALI4UR1H7Rh5KTLQo9N++hdayLwFMuY5N02nxDLQhF3wGH2r0AJLFzh+Qx7YXlo0IeZf
OSeR/slbu8gY5DANvdzTGVZhR/PA6XEorHyyk4eisAInBmu49gLPibkIHMc7o+UEDudHyv/Gl1nd
QFXKq0EdgT942Zf4c2BXDu6Fw3SaTjTpVrl6YpM9CPTeWmfagUvVLnFIqdx36MG+ExRr1CfON5Fv
fhMkri4tW4j1RVRr/CY6lUJZmbTOopopJsZSwAHOy91sOt1/DhIUBi7hxAAUUBM9SJoSQg8FAS0B
Dy8iqNvLoqZ660szPqGXzSATaL+E2dWpr+VFYsVlBoa5rHfy86tBfr+NuJnS/Dg9yIVfrgzzy92Y
D4CE0CV0KTAweCr3w6PALa1vpjTXSIwzmoOiHQvwBFqyH9wFSKD2T60f4qmwHLofeWWl3NZZ3q4x
zqjLMaA9UGckaJmnacn90A37sJP+O2MD+pT+9nmIsC8/YaEVqSJSB9SFPxcZ4UtuYJyHWxy97czR
ncDAwAuASA4HijaVjN87evg7aJbLnnFskNrnT5zxEBnHk/ZdWuMsINR4lcGvW/vNcfFBbYqJy8RF
vs6/bYt0O66sn95SBkYSwbLBWL/aQu4zpzfiMn7tQS8lmV81wVfl2r6Ns31jrIAYm5ey3FTKEkDS
g/LW7Hs/8iCrnKFkWbi/l4TUV2iM3Q+5ODXiCDQVDIPT+AmtsM6i8sLCzXtphcLYugENNiGJgBKG
phUm0DDkcs3yIBg7r4qk7wtovFhZU1kyCNRUZcfZGR4EY+NpVEaJSXcGPdJOe087OfI71Hb34179
GuPtwat78GyOMfE6DGWtCwE4yWCokyGMK0PkN412ocgjZd28xj92iM0FohKZ1tqMIpkSi/6cf2qk
ziqN/ZCEVlG0FslNzm3yP+wcvXeqgslNZJ4Yj1ElwtQrqDg03uQpXupiEqQ59p7pl974kze7uelt
wcHzNxpjHqamdkmj4v1T1LlqqeXUfKli3bAKQ+FxuF9BoSGZcsmAiknH8DJbve0L6HENvZDYkFF5
XfJgV8mzX7a5wzHHKxzK8bVaEmOOsgglI1HGB8Sw+amDDBVaUqTdhGF+48H8Y7ivH6AmxPGCW0fA
oOw1BppSTQhiXW5akBQ92hMrbBq6P0lfWSW3+L3l1w10hWgoRoEygGWtWdLcSEva5aaitig52YMo
WFJo5a/IROp+AQkaY+TckVsZIB2Ch9gzAnaZKxGqfhTyBS9aKlY0OLItWe0zbV6HaMIzr8K+YffQ
UkYiHP284CgUCROtCVEqt2UDRg9MWz3q3nKEcumJ1khoZz7Pg1zvF8DQ3Ar5c/TyXU3w6kYztrkM
sE5I7kIBrx79P4tFQoQNclIKksZosgHZ46VJEHlJVHMggDDegup7UR0zteY4i2vvBAwd+VTUXwHC
TqhN5lgl6oL9KRbJUcfYhaiHZyyghXpIpdNI9pyjRX/z5WV/icf4pnic+nlqgQfNw0PlBfsQtL+0
5xmvBoc3tkjPzC0wxjXV7ViHQQOwBNMMyo6SRoB7m6uYeO0uLtfEuItyqrS+oWtKO/0+aGoXnIeR
1UJq7PbH2zQ5iKzhCIP7E9w/l/Yw9ImQop8dCfcwfhkk8V0IpOffgUDNFDpLYPY4H+dVqUcZESaT
GXW/oH2PjMou09f/HwBj0yB5j8iiA6CXiEPy0qqKt9sIm7sBmm6YNZ41+FyXX0mI5UqEID28XBfb
S+A1DTSlk+q/7gXad1F9IKhuo/VaPKezVh8Kmm9dNsVaYida6qdTYkeq5v7HhTAQzEJis/sLYhbv
wvgPpXoPlB+3IegBuDggFALuUgUJz1kN8PJbGaBQ75bZTOzZbG1djK1Of6wm4hTp+9hxGj2u9oVi
mfhW6EgCkR4b5vd5l4phKGHqbFiszowdEaWjuSo4Uf5VZMfA0EO02pgiIyDCmgFDlskeRshmq/dm
ilFlkcc8yUOiC14hdYPU9XoJJAVhtyy8LIpmS+g9nlpOGvvq3DNLYnxmLajTgqpfYqdB+5jK+WMU
8QjTeJvDeMqhqw1FMsXEbtvYGU39iEzzfir+j7QrW44bR7ZfxAjuyyu3WlRSSSpJtvXCkN0t7jsJ
Ll9/D8oz7SqQt2D3zExHTERHKAtgIpHIPHmO5t/2t7WVqLjKULiRoLvMtqxjQejrxMBKchSu5OS9
0zgT18syMvbq0gLz+SVFTEepVBJH3LQg0Ne8KHLFz8jJ3HwTogP2GT9an8kDHWuLH0XMYMcurx20
tpcg8IRcBhIDyo5+7RciWAgtscAi6yZ2pUKyp9J06lbiOPpS/RJLxbFFywFUNFA2Z66DJFBMNQ7i
xBmc/CM5jI/zUd2IjuLnoMMI982220MLqM+c4KSCS8gEjvTIW+syv2N+BJO2DmCmmaMoQQTZJ4+g
dNhYjn6EKJaduvrzbedZtiaubZ1rWhcHLgrIHKcCFlwchK3mtt7wUe7Dvy1MTwwH4X32OqfgimCu
fU3MayhI80BPh2Ts+mvWTZRipKdD2NK/dsVXddSdKVZcztJoLGcD8aUVxm0nIdYADYAVjJpvDL+8
DzeYp9/Qcbt/kbriGQWtSzCaSsBGWWwPPe61eDLKOnV6tfXw0hDNkbeeldh4ZYLxzaEyBZC2Nqkz
bTq3eFGd8l1O7DkCpx1dEx3nwzzrHZfLhH4NZh+v7DLuiNmsSSuTFixkYGfy07v6noDNLvmgr4Bu
w28aLaub13vJdtdDK9TNTsJCYdCUNhQKn26M9/ETuieQlqmeO8xY33aWFY9EsZEy3oqYW0RT9toj
Y6WO1KwHW5+gogLe/A3QqF1rf8z2TheGBw7AS3AVkYVlyqlRlkYwpU4n/5WTzm6izs0yXoa+RLed
zSB84RWFUsH5TXdxpuUxUIRhxmLKT0xh5nTidCM4xAHLZO8D1bs7S+hy3tprO4hlyTjNGF4AD/v1
DmJqh1iClmeONQ5ftKq760LxI1ZUToRePkixODzeADZFoghcJnNxt4qcADgsp451ApDEm7cqit4/
T0Dh8Bpia1cfILTg2UURFaQmrF90Sl+JUqenjggAb/5Aka2UzNF4Mu7CvfoyOsJmvocszq7cGo98
AP/akVfBdHJWC8ZYIBPC4mqupQTj8Q6Z5E2kvRXyRxWQvRX+fdv9V+2A2QDbinwSLOPXH8+US0mU
M9jJO9OVQ8nJk8yBqNh+1kPeB1xzlMuCE+MokGWrMkEPEmf8mryIXnoXdWceNNpmFImd/xhfY5db
x6ArYIPYpVUmeJpmEo8TygpOsote4u18B2kxNMFpDCv932CYWzyT4aaQsMagADJz4JQZN53SKMMr
IaNn0JLcbjfclw6oGl4alEW9cnA6m3jBV/ANgGA9dYp3XpeNesZivRf2mV1uc4QZY4T9KHwLlUNt
Pd32mLXE4WqBzIbmfZPMowIDauCBaQ21gDtzZ7wHAqU3cKbSHhF4vOIp9FVeF3UJbKSbC8UoFFck
jFezEChdG5VmCCNMDBzVPQZOnPZVeFZt84jT+DpwpZVW9xKvXxMVZ8yZsubaxrIyOU1SMGDHGw0c
OX3MG1BaPRQWFGXxz3mg+voAamMMIEyD5q9QfRvNb7L82BicsuHqKi5MME9fJdFInA4w0fWCO8eq
M467f+MTFyaYMJLoQ1MQEKAjmWx2kov+HeX5VNEIsJW9sDfvUOJ1Gp+HlKC+vPD1C7NMlAwlQYuL
QE+cLH62WjcyZXsKjmn6nmbczuG6LTB90ll8Sn1x/aEUEGNOvYLXvVoByIjUBLEr3WsggomdDrRr
IPt+Uws0YHk8FWsBBbk6apfnS5blydRxoWOG1KSPAgo+AeXVTtgAlMFBnZyp99nN1FUoP0A2QdaB
V7peYFKhViHpJXR+XCjt3Mn7ZKPY+kZ9QiIx+qNbP1t36V7wgm3xEZw6qkgXg7ITkBQH8lu/AWlb
O+2KhsqcYgEStkRPyU0O9JeiATeHN9mEeRYwVsV/1z96N+mg0S24XJjGylG5ssjEtgajJFoc6SC3
a98i/a4nnBf1ymm/+vuME83x1EWJhhWZ7RtgjvYAtG9DeJDbFY9BEZ2SU2Dblq2JKEXDao5mWHnt
MQFM1dKCxCYg4rACR8S44wPB00Fx0H9WXa1zS145f8k0hgHds+IeiMiRWujMwZzaRu7DToydInPO
T7ANGuDyiy0XuP+onK5sl8fYrRJuJ2E58AnToItRkCKCegAp47UbR8B2FqVoxI6K90O9pzTKI4jA
W6c4CY55yO+bO+M1A1A3d3PBie6hG5mfFE55biWtQqsQ2bClInwjsbr+EbPWlOGQC7EDVNlWyCoP
Coue1ELpJv7BCb1rLoV3CxW7wckVRcallJCEoMnBeo0jbmOoIrcOVaqbH+SdbNmUVXBUf0OTb+2k
XJhlywcVeI+gc2DGziT2dl3dVw3n1uKsiy38SPqgjqEIA7V5UoAtqB8TsAHd3rz1z/TP3rHvJTMP
Mz1LYSNTQViYTM4ofkuilw5Sz7cN8RbDOCXel3oaKzAEjV0nkYBIai23BsD5thmZ91WYc1c0cyp1
LewYki0+5zmGcrVt9NI8gshkVxwpk7myUd4G2c6+W/eDq4E2Tbrn05nz1kv//cVDdK5qSWlk/I7E
aG0iBvYQTLY28+IMb7lMrk2qSJiDHmY6Tbf7EBm29MzZURm/lLkVadP/v8frHOkuVoJM31Qn+uWU
o3Xo/B48Trqj4REKClK/2Aqanb+MmwLaGw85BubbrfqUvPLYvdbXSQd0VfDQQefjejsrBRWMOcG1
JBaKDX9Fm5SzTp4FxkGFbAxyccbFlJffU+mxqV5v7+Pa6x37+GsJjGfqUyFJcYYl6E+WrTpGZwPx
iZrO6M33xdMf44LpJXBhjfE/U9GquqYbNlbfinhymiZ0by9o3cN/rYdxPXnuSIN7KHZIclCC2C0t
aBUOvHmT1c9i4PPSjjIVLr/+8ErVjIrUqDjPs2SHvWiDRNO/vZDVGHhhgrk/TGsstQE0ZY5EkBNA
bLvrfwjdt1DkDYmtu8AvS+z8Kqk1c5ANWFI34bY6zneo7b1WeInr/nSnT5wPtB4LL8wxd3Bo6hlp
UNQHMWO1E/f5s+pRhkHB07xhU4NjI3YaNMvzRySxkV37FSRs+JFw5dkA2P8/X5CFUeTESgISw09G
pGBKcMCMqFOUn6GROV37x0pK1O0vjDGneJAmlB8sLLnvDm32kEH1pfty213WcstLE8w5ntq20kSw
eCCpCre0PKuB263hNgpWM0gT/IIQ1aIabucqxEXcLVArivvu7CyKf1+4UNfL7XAz7mn2WOzjo/5M
+Ql4Ne8zJ8Ai3l/Ypd/zwm5nSblWBYgcrdcdFLc4NgfRE1/LTepIT8lzcBTBnQMlicf+9BvFqvXD
+GvVzHkfu6nrgPDBhfaDQjr6jfBQ3Gnv07fmzN1abfKSc0zoX7y1Xub4T53aWAI9lFqU3pWleGit
eqt0iVtF0FSvZXxovlL26qHAUxrOTuO0zhxNXU3EsOmRHvdO75mb/MPc06yVlqrxqgT1hQMxaRTn
eE/p1aCNuhE0Jywql8XYjfJmCusIl3kb55uh7e2QqJ5UyM7tM7LqvBA4xcQyBjtpd+Haiaa2GJWi
onnJ12E/AVov7icPI4l3gjc9ApQ7voUOuQdtmX3b8Jr7XNplnLevIA5HBLwFiGl6ZYJuyVw7YzEA
ufF529LaTl5aYhxV6dN8Tmnm1Wogw25fMBfm5BZH+mTVCMot2EML9DLsdA9Y1RSI8IJVzcgObYLh
2MM4f729jtVLCRUkWEBHEk0T5lMBTp/NJn2p0pbTZtiE7xZlI8rwQv0tJqC1+GkBTYMZcxWT5izO
fYbWnUQ0rGkEa39ziJ/7h+F5Rl1H8NDPcLRPOqQtu1NhV/e8WvhaNnFpm/lobdHNGqEsdVN5N8/f
9fkHZzPp9CsbTC4NMMEkGNSKBBGCybTvdspW36U706aDZrz8brU0dGGJfX6CWbtq6oKGrSNBmJ4x
2EZtUWIzWoriPTTWPfGfr8Y+RqG4K5JEwM6pZWQ309+VCqwVRsBu79+qFUjWWpiDAOEYmyBlkhAE
mF+OnWjSMEp/1OQeg5b/5lCpCLomALJAdTHfiFStALgVTUgaiLGH73pMbCuNOUtZP1e/zLBAbRAt
Z1WJYhpeu4IDhWonqGtc3N3wWta6PRfz8zwlkW0k01Oka34KLU1b10dOmFr1+ItfwQR8re2MpJHw
K6q2PGhCsgM4lFNt45mQr2N9JBeDFdAiZZK+Gsoxq59vOwXv7zM5XQxhlJ8PjTaJ7VA8VQmn8Lvq
dRogvqpBmW7Y/q1c9TrYwnDRt/p8AGB100fySQgE71+sQ0PhHORvkHRk7/xCGAclpoljaPUfQSy+
Zb35dNvE6vV3YYL5FEorFUCD4/yE1Wc+QmgpeRNTHNRw4mzZevi5sMR8lD7pmjAdsJigUN7SYPI6
Yd6HKqrzfQSSzqgEFQ+5gxDhs4XrxY6V5CFvAqeJwo6zretf79e2Uve5yFfLepL6CTvrVPonNsDR
M8DQBZ64B88K/fcXVoK214VmhhUio46T1bY2fQxT6t7+fmtpIQaX/nER5i7GQ7TWoduMoD5F9hCi
dAyYi57dJ+qBgNDmXxgzATalOuRg5WE2bpDrWjPKAMFWR3Ktqa6EF28jvySZfOwqXma2uoEX1pgN
zHWlkuYO1rL0IJbIaHTVNorvt5e0nEPE+w9idP+sidnA2Sq7Gaqa9MlL9Sbyzbypd92Gz/PJWw6T
aIJNpBtHDcuRqxCwJ0MfisAxwGEZQzl8isnu9sJW3vLokCJmKCC3xwrZYYuwC4BEjMwanSDpa/DZ
b+rSKQBGequdlwAvBQzUSU791+Qa0OBK3UFytBrt/fBk/XX7l1CvuM5wrn8Ik0KlbR/XeYgfYunf
a8uyydhx/HLlBXptgrmgy7SuKbcy1rqPMYt7MvdU5qI5fs/vEW9OZO8kVM1U+0iesvv4y+31LUMo
NW5hVgJS4JTV7fqgd4TEfWrpaBgNPZjVMA+ctY5gPJbJy21DK1glCb0RRQcdl6GCQJIJ1sk0VrNm
CTUANtZX/WO6j8FjRrkHh0P/Qu71LV8MaQW6gHEWVbTQw4VxTWfcdo5bkCmPZYPH/eQZQJeZu3AT
7KhVSsmHB68z8AkPl4cFl6uMKGNiDApwIiYJmbKKdNJEMuSq8FnlMEMVD3BB30D5E8zKRfgbU7sr
+Rc1ikY1IhuKKAazvSFIhYoSevROAyXHbhdO95mPCXuo/zXqXbLnJeTLcwFzuoJVoutG5SGu/Sab
NYPme5nTC5U9g2V1ir9xHGb1doAOJpzfAuEgC6xJJXDfzUCsOub99EbJzQrf3FEqxxn8kahBAdsp
+FSI5bbd5dcDXA8UhxR9JkmoKV+vLB+MlBgF3tTirNMxiDezh2qRqIicc7/yxWBIQYIFClBZx1DK
taF2VoDn1pFTDHuIJ+JJU91RmBL6RRjm4dHFrLVJr6wxUUaSKquLI6StP2mZWqfR76FPFHvVKRy9
MrURcgB383ofwsl2ZjhtZBepHYyxDep9ixcNaFxh4iqF9EC/EdMTAE8xcacqzGCq1ajAyaxryKZT
3KJq5wfhKdrKEALl4fvWws+VQerQFxnNNGAHMhkGMZr13PV3w9/pveVY7yU4Hw+5O7QO0R2omfEm
E5fuRHUTgAQF3I6GIcadICLbZ2kDhshqvCPzWx6CXCw83XbZ5WGUJAxRAb5IC1BLdhskan1ihrkj
TqI9iA9CkXOcdcWCqgJzrEPoXkdCzwTSsCdSOrW4Y/W80T0S9IFv1qA2vb2Olb2CNyBs4jRYoBlk
gkoQCIPYVbiMxBoV/LaAnk3/NFggCLltZyVvAnYbVSasBc/iBUGjno4Q/5MUOF5k7tJs2CcySsvj
5GsJBASM+q9BHPYhZpOqOOS8WeipZhz/yjRzORCtNGKAcSDFJkyeMDxY7WeFEXdI49pB8FpYf0xr
B3L4y0DN+F+lzgBHjLiMsPH+GN3JQrmNBV6/ewXJjegC6IcGTDWiNXv9jIFglaoZW6AWKXaGBvgF
KspfSGMXb5Cr3PeFndzzBNAXRtGkhWAQ8hf4DPBL7Kj2NA+9MacQvM0/2w8h9/unzDcfq8aWJjv+
pr3N701tc0fS2XuJWkWTAmhEihAEh991JEmB6zOsFuNead8fx8YE0MWSnXEoTpk0H6Vu2tz2VvZU
AJJviRBfAsYF6ROKONf2evD0KeMc53amt35hGO8YbXtUm3B728zKboIZC8ArExJMGF40mQwiDyzQ
bgYjeH2/9p/DB9UQMEF8lH0ZfGMff019XmhkgwoQ8grqohRpic4A/IZZWEm0CVMpGYjZytkWyfTe
jP3u9qqWm0dtWPRrSVDmYml4wCunJFUGGyomTIfoVPVoqPNbnUufuDbDnOqkUpqxmWGm3Xdu8khk
u36Ivg4PAJEDPJ5MtnkqHgLTxsyBxoEe8VbIfLYmEzo5pKbjluh/DX0Y7iwpi1M7R+GFkxutf7Ff
u8nc2pOsETlSYatTDkb9RdK//G9fi9q/uKTNYWrrIMbfnwFJUHZKdJ9mf1i+++l0v5bA3DF1UEnR
UMOEQUWII9k2Zs555W0Sc141grqa0lALBppbgt4f6zbmuDXP3+i/v9ioOiv7saUfQii+kUQ+KGNh
9yrkqHNgYqI/baOxe8ZEvBZ9tARoERxUM/XV6qCBpTRsuAwz7NXImmHiARrZsygKEyhlDvJe9ECJ
Csh+ao927NBOIWjsXPM7UjTze+hm/5tns/2FoBSh5EVgW61mL01NOwLy5rZzc5bH9hRIWZtEC7GL
+hjAThh+KSNM78/kS0O6zaiE0N0uGs6JWjyBmU09v0IuPKXCYFw+q1jYAGBm3NrdjqJqrRAE2LOT
gUEFD6lkH3IVLDlh6VxRvbDbBXlTRhNWK3btvVSldmrlblpysqlVK+AbARQSNBkWmwGQsTeEzIAV
SYJm70DcUStssC/c/nLrVixkpUDYWgtRGCWQS6NsKdQyeiLjoUwTJ1B5sZWGhcvE8PyhtF9GmNga
1HPUYw4KzP0k6R7Gqdl0SbnFGH27k1ppf3tFq74IuhQJs04QkVSZEz3omdyGI1Yk4T1CopnYYo/O
ndzYalx4ohXfNykvj1lMu55XeGGUOd91Y5VZQ6hRK7F2Ud+JlTN2ZuZpVaXZ0gxU6VDIulfpYrgD
kYOA6Tkx3pniSLa3l39u/C82+9dPYQcPCzKUqtDjp4gbjBdXu/lg+QAL4fnnD68C1Eyqj/AlMVF2
o4Da2I2GnfCHeFdmN9gqUQi1AVQf8L2hE3MXJ5sqVx288ThBZ/38X6yUSQ+mMZ3MqsFKOzd8Hj6t
H4Be2Mpd6WgP5il5QAQw3vh8PGsnBiwyeDCCaUMEJv36fgLBg2kkGXLJNK3uSAzqqzbVt+ZY8aAX
q4aA8EDlEvw44AW9NlSLfQJ1BoS3pC88M8gdkG1tsobX3lw7nOhT/GOGuW8NCe1KXcF6ROjMKUnk
kSy06+A1Q9fptmuuZQ+XlpiTiTeU1PfQIQbLlf4+CfKjZGb/IpxdmmDOoTKYgYY+EjLGqgGptKT4
VUM0uy0y7/ZaFrgY6uMXllghhAIQwzEoYalzI2Jnj7DmYZBMussdy5u+WppfPiae5aaNLT/fts3Z
RxaRb0iZMZCU3nuW8SUGH0M0Jq9/agL3gWnJGCKGPMniYVbms4JSbwYAU1SJz5BGemo7M/p228jK
AYYVC+UjUwZnOziMrz28tAIpVHRYaVwfrJ1C8E0F4SQYNUcoWCST/DwKJ82JPAEPG07wWO7htWnG
F0kX92Ud0AVaZPZEUlceyjOGz1khfRxdB2OgfUwT5IWmIiNcMGY6WS/lXtBQbzyYe0CMJHANEUpK
SpwMQ0n/ozXG+3X0pAf8nghseea+kRDxIfm5kTxtBIsSt+xIw+tibUCfYYRM1FXwa11/PTDu10Zt
wRp0a9zxMIPEC6s76x+FLvQV3X+zugt7zENUC4rQjAzYoxrA41kDmPoJeZa5nGvLmIhhF6pPgyEy
HbK4TIxP9dxE/xZcTbEhBBilLy1bkepq2+E/m6JPKl4TnkUbgboJ42pI82ToHIGrjLrrRUoZm704
WzUMgu31qRwBkiw7ya2M6FAKUP4E9gN3aeARKd7iYcd5N67EMoj1obSjqhgOQLrJ+E0VkXkeR+Cl
o12bbo35ASgAaMRvRhsa5j/qF7U8VoBZeRQtypsH4BlnJVYFox4DqYPx1hMjUMprz1JwrIOThqyF
EnPlmIeoSW1H0T3JMASk8hFYy5uWrh/1PWBGsA2sWG4DbPoQhSPw4pBvN8fXHBP5BshDxre8BZCt
eIA0EoYhOVfIeQqROUBXZpn8pZllYybW8NMscm9LtIk6fpwhYA5493L1C2Z5cuhclzsUjB9yP32c
3wppG8fuK58+YoEEgRPi90CjHH6PKhnLNFgOamDqhEQ2wFQuHTOD2NeJ0mSIPhLnL7wpzUWXiLHH
YsTmKUV/uIe9zq12xV8V5kHRw3ErvOR+o8/PWx6L2lHVtpATCeb0e+0rhmopCwKxy6/mD/mgbmOf
S4FDr6/l9/1nPxd4+aYXjSaEQXj2Z3eIt8Y23uegxg62eJ8+JNv6lJ8Kh3uiVi6dy+/I8j2Y1ixl
QKdFEBDPn+mU7Y/ZqR7I5s+xhOwXZMIWEebBVGtYKqOxcIQieQxC6T5rMFF0O/jTe3KxlSCGgmwS
lP0MtoYB2uEuykuc0BnvAT8I0hew8v8QcgSsoGjcLm0gQpmZf1x/xIG4sMrcOL0sl0UCEQd7GBOU
0ywZ+kb2BMUHJyQpDzGkrH62C2tMOGijPtVIjjUCGOLPsw9+UUlLfNUDvygOYfaheGCo2sr+OH6U
O5DnP4tgblVl29wOh/gbanG72o8rHB5eR3zleUs3AvkgWuIgY2FbmplVTE0OOVxcvQ3klMm2diGB
4OR+4fDQRVxbjE+BxSQmRdRHdprsKPIn8oGtNzeiX7r83um5u7d0rF8rY276YQatYWlgZbWX1o6a
fpF6Rym/tdWjBTpSxUkfrBqhQrchye3TMa/OBuE10IuAP5SRN2HsN62IM7kdpEG5Kc9KioWuJ3Zc
VIBHQCuBSQusDPTXUk1dYvD60c3hC5UXHCUHVHmQ0+XcSCtpz5U5Jg8w02iqM6Oh/t58HYnkWeAI
aJUPLeNNq64H418rY1mEjGJorSGFKXWT46XuVv64peTl4+yUj/RL89Z2pndcfOkLi8xhVpquL9UJ
FjsXY9zCcQSs2/xh5l9CvEhn49kwIgAPAWDJ8ZKjTAiTXz1kWyLfC+hxbHUoj8QuynHTaSTfqxls
fjbRbQNSZGBqwFt2dLXP+KvQomX3SJ5UFXcKfypiPVu6WAUTJNDGavsowSqoymkziM/qG/21wDQc
OvWbkW1zXfWJtAP+D2Ra/+5wXphnKnlJH3STDJ4pfLbsMfeCXe+DHpsOMXHBKgtYw/lyoS9DyjSF
2iRjaxoA8Y9H2GqQlVWYSYwU1PC8fENTsyr/IilPaWJn0rbjEreupyYXtpkg1GpzQazmfPAkXxdO
/3XPFq97Zc9/cKx0KBFhLwwycSie9SjLZxikKaigvlHGPANl7LB1lc/uWdFtPj3tQhmL3WEaDy5e
HQUevBBaOu9wdxhVJ58UO2sFz/wAnAxaAoWdPVfZThdeS3nctEd+AsH9yEwJoLGSqUW/BTKSm+Et
g15C0t+1rV1gutECBU+jY1RUO0TT7+S7q/kZlcWjjIyQxGH2vBSzXg9MTEEQv3wo4M7QDbYcYxvs
gJDyi8It3cEVPlXu83L9FF9YZjZ+zvtRQS5BvzZxUcAc6DfIDqKOhY+4XEVfrIgtzyc6ucPvCP0/
7v1r5cyui3XdFYUA+8muh8gHDb26rX0m54ETXqllAUn56Wa/rDG3GGgvSyOMqp+xvoeIb+8XDzJU
oLkFEPrFFjHeUmRAJmQolbAlUyGk8hQlLI1+sHmfmjdaT9JdzCHN9H8/kXW8W3rt1oQ5sM2gSYPx
DyZWNB0UyQ20OOzejOov5ig17lyP2r63atUz5zbh3NKrGZKCwUoA+UAgtaAF0fREVYIgjmwle6lG
KBzlL6UE6XnSn8ISM5aD8agXnaMqb5rBY9FdOzOXtpnFzoOUgXsctrPkMJuSNwhHqTwk4tM0W5yc
n2YbVx8T43IKRUlDt1IB+otxGzmthnQqtM+f2trddvCBn9tyOcYWK8LEHCZFNDx84TYm6zPBWLe1
RFBg0Enj60V9LGXzJGbyHhAZzK4VWzWWvxWT+hD3L2EuglFxV4ugPQwfdTW31cFwA2AiiuIkgQXO
SryuCWwtP0Tpc2ZsZWSOpYQxPOs9H0RQTkfgANkEooSMQ3Oowi0RoD4XqUBunGJj3IiR4FnKsWvB
t9Yqjh49moDxjbnp5pBrt6anTNbs22+rZTQAYgygXtS54MEqwDjX10CYNiAoM/v6/PAAI64/JXdI
dD3FAa9M6owGz4HpzX39Za8Msg9/wSSBGRswOEJACpg4ekoxYOqhEvubo4qLt9X1Etm3P2lToUrp
EuFMwC0DhF55QDCY6BDzuT8XAYExxuRoQV7KbZ3CoyCf7nQ51BOEtykih6wTXc6n4+0kkyMNjVkF
o4Z1de7oJorbaR7NHFRXR8US0HrLqTa8utUyd2fWx8SAIgOMpbLORgeMAkOKvvYMSIZStv70JIGy
hxMJlj1NWEQ7QsPcBJDLmKu59tBKVqo01wgYaffDjEnrycmfod7t6IkH/0SaRIUoxwJPUmS9GLUm
bv3l9k6fMfysz17+BOaQ1COJRD3ATxgc4TiUQIU7o6s6LRgmbXrDWICQqI7gta42Qdlu2kqoL/2G
UvXiirveCvbsAPUJDGs0gPlqOMm4ABLtVbbUz9urXf3EF6tlz4vaZvU4CefVjm4saKhCzFu6zHy2
fKqbARj3jmNzEYhlEK7ifgZ7LVhCUQW//sitqAIwN6UdGtfDZ3+nPA77wRsPLb50fo8FA5EfPf9O
R5f669WnRStXwRAFbXlJKH0y/jxpU6mFIwwDauQEpWAnAw+Ds4yxAErihrFEsC/CkMF4sDDVxIT2
2OfgNJlfPbaborPxlgSpBUJe5fAqNgsvgb4j+hdgQv2prsKEIBIluTmm5ifRYlsPLFsb35PC4BzL
Zf9OoQALjGZAeRRIFYvZuMGKyDgaaWgjdXXqdNe9gGXiFL9WW7ylMXeO6vX0Ql6h+scpzC2+GAzj
UwFNDfVBzIkxywMDUy7FFgw3GFRVj1n3yvFF+geuXEIF5xzGM0CWCdkdg0Uw1GkTUv4KGEBcNTNb
2XbIkRFn0O/dWLs/f1efHyEaQO6Abpsg3772/WrqVXHSYS9ByVYDhAE0q6CSrX6jt7VMxxlbzObF
4NAUNIhc4S5sdhqEVJWNhFD1G4/ahRcylpjbKWonMUFZE1KUeFpZ3bYHxwodUOoeRNkmm+a+P/JZ
a5eRmrHKeCVRCgAhLaxv9CVfRT8ZySq+ohVDRXFHe0pQpfS68Jh4wQ/FybZdamMkho8BXr7p6Q/B
sYcmFWaxEdeuPypSdyPpgv8sn0opWjmGfFCoeabxs/TmrwlvzGD5NoBNRdJRpkUiB8wzE2cQtAPd
Kgj9uPlDvS8BL+xs065f5C2Pbnz5dqe2ZAXsiLidKaHn9frKSGzGKRpCW38aKDejF3uRDzjjHs9X
Skl4FLgFqEVqhaOImWsM9IFyQkIz4NqkOCZ4T7VBjORGAOs4ATtv7ke8UvwivEDiC8hqvFvpA2uh
p6OofaIlI6DUaGvYOq4ehTveSl3/KsAYNHrhtKPvCM0elUkn2pGkYpFGwA7i9f+GsOlWpxzQAPCB
ou7g/0bpbnEYry2y7Xq9tabGLGDROoGtYyd7itvf58i7iQeTDQiI+LO1SxdhjDJxrZ81EFeB5NgO
P0xEGxnZaXGkFf3/GK2c3+h/8VbKBLjZGOROgDyDnb4NHuXwrXwJIsDUKEZRG0e0M4d3wZ/JVW58
UI2JdW0qzXFjhqndlBAYaHbhHepJW1Q13WQ3+275oPmUNWeYeyd4CjbxdriXQCFa7ECN9KBttRxb
gf+v+YpbYYcMVKCCIIe+NsT53Oo+C4QNVRSmnCCC+A4BM5R459dX+VAB1fuzTMS9lVbOwaWTsqdt
0qNAygZsZLLTUe+1/HQ/okVLvBk9EBsqKg5vQpG6/WIXIS6Acq8JgkAWEZS0il5HOnaR8qr1mw53
k7Dhj3guwyT1yws7TJgUE92ccwV2Bsew50PmJm6zLQ/RttrwhhgW44kyY4s56sYE+EhYw1Z0mEE0
Jm3JjP7eXbWtD7ovbkO/dwBwysERZbidP2Jcr9kMUMDQvT9Naq5/CBsBBHWaMJ+FH6LZSKx3eLeB
pkq1pb3iVRueKMtizp1ZNptCSVaAUeES1miNU4Iic4JycuAO9zNyqWBrgkVXRxeR2gYoA+0KelsM
Tqxt4hOvREc/55VbgSMGOpQA1kBniiaO19cG5nTKHjJ8pd3pjeEYtVz4ilgKnmJmf2emGDyHZS14
ZTTzRtQWJwiGkUpiDAgc+pZlsVekqsyN2UHNbA5AgyQU5UsfaDxRFZ4RZnXDOIShRo2gmBZuJzMr
nUpKeISsi+fZeSkYbqcpv46zc72HeV1Zggo+YhvUh4Vu510/fp+tFnJGSSlU3/Ogik7dkIIZ57bb
rq/ul13mChHUrI27qCxt1RTVrSqJ4DwUR/XbbStrHgJkwT+rY++MoUSnaYSVuCOCJyuq6JBx+oG9
+B4OUuBMoOkeu8y9bXV1bRhKA7G1DmJwjXEPY8KlXMa4MYgFxdc2C3RbqIR2c9vK6tourDD+obYo
76nUigGJpLb+u8ktVy6he5N8kigHMx7H3uL+pZ4CXlJMB2OwFk+oa0/RykYc2oiuCtjRsgt8o0wh
ghZyHoHLhwzsaJKIYwXQGsbMGY/EMbZ6aWpLO9RIlnoGyTC5WOVa8lFFRgQp+DwBaYBWdHJq4wmb
fcxZGb20Wat3vJcwNXUdYOjMJB5udFYDH5Nxn3BWOoJie2XjOWkp7lRlY74prCAf9kQK58g3M1Xv
93UXm5UHTqG5fNSMesKsihKEGq+iu8iSwSxiAjcAYkANjS2W39+oykKOxza3B7OVvoUJeqSQsDJP
ckmi74EIGN1tB1u1B4Qrnsv47+I53k11EseE5HZXhphqUhpFF+2uglyum+R6/oyetBJxtnzpZDCl
gULYQnQF8SKbb8mzmhQg5kITfkAFXaoeIaGgOjpUhm8vbtUQ8HAKZWvAu4MxZJajlmWTgLsDuJtO
jV6nVK/twmg4GNAVO7SJRIVy8MSBTtz1qcmSYRwJpsPtdsbLQ2774kuLsdUDZsf6f2EKrmFhfhq1
jQWnIwmUrIsz6q1NZf6QqrG3dbUrX6tu4jWrVlaF3g0Ka+h2Qp6U7bEaQ6GYU6mmdpXlfxfRXLpk
aogTCiqv+beMpZhThSOhmSMqeCYy90Q9C0M6ylZqkyKvjrWoDE99Olm8UbflgiB4KIHrRQVundIs
Xn+mehRb3I1nX0+avVjpeW5rRYMpX8An/5QEFy9dCFEhGUZ3RqMiCIyxZBZ6U8BBhubn5IgNaCxm
gZzCIEm2f+rlJu3/oDCJhiKoHJibSNTyeayTKLfHMUBTao7vjFnAo7BNeHce/UvXoRKWqG4eJT9B
QZTZwHgo4mBSqSUDcVjJ69cok587fTj1UTUAUAO83e21cSye75ELmEMVyEMcVpgyj8u/5hmv+iJ0
gmYbaptC5mVJa+6BRSGaUilTZJ3XXyzQtajQSInQq2Z3JggK3ktzsO6gZMRT5lz6u4lKMk3GgNe1
0JO9tkRgPJcEWMrMMvyeiyFkp5CTPd/eu7X1YJDdRBELvBVIY6+t9JoyGFOZ5LYlJX45bo06dgXM
1P0faee1GzmybO0nIkBvbkmWkVpSO7W9Ibp7Zui959P/H7Xxn6PKIopbc4AZzEVjOiqTmZFhVqx1
28rWF3ptRYhQciMvcBR8oSmAtrrNvqax+W0GidUGyjurtn/fNne1qLUMz9Zxf1/GeARzdjAm8aiq
ubvE9nuoORjYq+4iRfnyfzMjfKEi7QuYBzDTGbqHjM99oY2HMFJPt81cbd7lasRJJDnTS6MMlNy1
09Z5bJr4PknG4k88WOljnc/6z9Qxmj3KuavTh+q4jFgrfClMlFz59XLsLM66lrtNkX2mc/OkSPZe
/WHjM2GDiIoiBCAA8eVdlDGWE5n90xvjMPX/JGHtJWF8vL1921bIHWCXgsVWBP9DhVLpasb2Tdbv
oARbFlfvorzwb1vZ2i9oKVXwvVQVaZcI96hMu4FxMs7COBvHogmCO6cMhu//xgq7BeUSD4ahXloJ
KsfOgh4rlc2IeT79KcN5J+reXIixEvi/vLWidGEqdVJqlg4mlhpBmshoPVMfvt1ex9Y3eSFdIZpE
+0aktrAatZnQWCBjluXU8NXa0Bc3mOMG7CYB/+LdNre1JgIuyyEYAgAhutIKIquhz9PCJYIpPvZD
Yj5V0CzsWNm4p4R19OXYO/C84hNbVCj22hIsBmqZVl8BewR+V5gwuuR98qzFZp+7+VzbX26vbXMr
tTUt1gmMyJYuj0TbdFWXBOiJLKHzKWVKfhjs+w7W5NtmNhf3v2bEN3aqQ00r66hg8LL/1PbTXZnq
7hSiQ+pUh7Rfdq7T9qoA7cB2CTWPCNrJ5NIspZlVNSB6Ic8vw+gu6yZndIt5fnPEgq/j/fsfY+va
X8UPlJSaUGcA1y21ltKAdCp7amhJdVfZ050T7syvb+4kjC4QyiMS7Yh32FBjKW16LtioLwoszVIQ
/2AMOFVgPRkq23Xa0oy8hWxljztqc1NpeLx0JYhghGexnec+mCK0CfK5+lut4gF1hxzuRjnei12u
EsZ1R00mjIDqoWwllnm7WI6hLKUgaCqO9C1Pq+w5BvXRwgvQdD/1wVLMf+HlmVFcuY1syMReFONe
fUPmGhR5VjgwiZ00nlHb6buhzWDGMpz635xNhwI2nwAog7Nu8ytTdd5GzNlVsJWUanjU4rE61OSN
vpllyb9YFRm+rcKKyPMlRpvyLBlTXRWFO0MRpUbTlzYrngAuf7x9ua8rLXwv5D9XjjQdOiNNuAFK
VOa0qHFdve00PwZ50H2VGX9/kKfmEDRImU+F0t5FEu+nM09fkjQed67Flo9+/ROEw1noiWUFDj/B
1IOHeJI6NwmQ3L690G0jZCUQfeGrxRyyV7W0oTBMobrsovdMvuqfmqRRv9y2snX6DaKA/29FeKWT
IA6lhtEimD1ML6exY43SUcnTv1N9x9LWjX5tSchGGrVNHGm1FA5K73Z2+Z4qJ8MjWbjDxL7ltAxF
U7jPVBWu2Ei7UUkaReIgpkvzuZsk041SOUfovggO9dj8Meo++Hx7F697OBxKPCQlDL4W7VrxnsVU
HUy7wlE2OfD4vgam4ejhfaeFflskx1ySYpcDGVTFdLT1CUiWHJrn279ia4fpsjM4utK1EUNcXvbJ
qesyiZvcnefwY5eld7M6fU7n3ekV/pqLpPllrf9rRjz9fZxGzYIZuwlGPzbJwMzJeKOio7oaATS9
YmEpBoi5XphOORXSjjy5qqfzWCqL35u0RFLbjPdGjtczLi6I1w31EubiV/7ay31Tw3ZK84j8Icxr
xXD1Vi+PkjTwfiut6uq1tRxaq5HcPJfa4jxLi1x8n5IStm697I7D0OZ7NdytL0lGSDzBo0sUKPwi
Kx7qITQNksKyVzxIqNJjX6M/Hkx99i8ODWVSYG4v8CxRUjLQxtHUJNDDWRWrXk+J9O9EV5xzVAVv
lR5cvymS26u2mwryTCxXtW2Qp2k/5W6gUXWLnLMCH0uRqP/izbNWaj24IjRSHOEaaMuklJVGVUyJ
B+Xc9s5XnoLsZGnlDrXMNeZsXRAqJzpJ1CqkurrwV68r/Wg7LWeZgoTTwM+rBHJzmKPKYWq5luTH
0Fgs5uUd40M0yaPhmnXcARJ1AvUQSXPy1zoAL91bVqd/beOsftcwzvQe/H68x3l0DaHk6V/jRkJ9
vvLV+JLSOHKIqGQJZjX5q7izfyVHeQKZCwocAdpjeCyknWO18XpdWBS2hq4Y/dYiKV2JCdWu/GON
2em2t7uGMb4sisoJNxd0vvidpTHQ66VhUeuYkg70V5fgCFgV5LsTTew9OMCWj1+/9//YE/xepY1p
1RrYaxErDL7WXuTLd+Xd+Dyf9U87a1sLxIJLurAlZEpKWUQhE2c0Gk/Sn/4UHnIvOMM5/3Gf9GDj
SzFyREWXRioNaREs0sEVrknpzK3sf5nj40zqeXsxewaEo1AtRZGWJtdejyaGh+P4GEbtXptpw2PC
M4uIOXBdGjBiV73JTGfIFJNHaf45R2jD/pMHP26vY+vAXdgQPkq3aOBLZ2yoTrK87xu9/jpnhXUc
8gK0ez7I72I9mo9yYyTfFiqVj4v8OKlEAviFvcO/uV5KrjAebxHKq7NctEpIHjjyUn2R5aw6m1qH
8p+S2yemVQAvmAEKMQ2jpYUx0vSYzDn0ijoz4aDXTW8oh+BAMEFWMHbO4fZWbf062BtWL2zwC8Wc
Kq6d2lQGMhzNGTRvzBXtbsxq9dB0Q/D2tIMOHvg4iG2opIrj4BBxymGh2lD7VvHXMA4Ut9DTr07V
7o2ObRxj0IUECLqBvpQmIgwtO0mKkpqMm6J15uNM/4nM6p/b+7a+68K1p5uDEAPTLxp4aeHpyvMJ
gc3OYTFW7E7GdIh0hgBXohV72Nm3a0QonWokwAAv08/B6PoNXz1ezmRKbVUMlC382ZsPhd9/IWZe
x3dXKcDq3my9vfmm1UOKyyPHRmmVp4izK5jMnM6sA7Wl6mTKvRuNKzQ0Ge41K3iILFn1yzL/1qWU
P9++qxSGefYIKAH1C5lHXoXBGKyIGzlEVDaQIwhJ++dGnb7yv+xV1raOPgVPBKAIX2H9E1p/Q9Bk
HQIQHJP+i6Q/KC0MIslftxe0cRTptMCzTiTlUIsW9nGsaqfPDYkCQmw/DKpyoNC6cxI3PhVnUDWp
1aHtc9XSru04k7KRwkEfKE7vOsZkxn6td0PpZnU7/ZyiHi4cKM6qbyPA0r03Y3WlwkkhqqIjspao
kY8TXG2SGqkDIwsOxHa6gxFnTLeYQXPS+hzm67aHEWbKk7PcmLaXGVL2L95favAGvGpodkAMLexw
bqrBkGoNRV+0j0jqlqe6B1xMSuJVOVN29vwEoPoYBvTI5cH8FvZ7WcnGOeIX2GTM8FHzNguHNpQS
SqUJv6CeoTHVqu5d0wbwfLfLThS79aWpMwNgfgltLNHncFXLAOZ8N1/Hj2WjPptD+gtt1TOVzd6r
c/lHliJD+PYj/NqqEEzNEeQEVsAHbqPRo9XnSkO5Y2JrB2mlrPk42geEvpcOTtWGsiVo45bMXQNl
k8qMqvw5aXcu44YZsn4TbQ5yAQrq62V97UctHrZSBWEUjtWCKNvIMzx8L/Dchur3ttzke3HI+sOF
y+FwLWnoyvBw0Pq/tNhGhaM3FtffzPzmrlhZSeDVAa51yo927krJfuy7scgLk8Ii80yec8nGZDkf
glMO8UHxbZUYblzzvXr8z6z2v2i5ce5ZId15Mhdj/U2vNjYFlNu0cli6ffO1Tv5M4UedB+P2Mdx4
cC9srH/+yobUoc+t29hwdL7cGJ6k8m8NFn0p/X3b0MYtuzAk3DIdEiQpDtjAoQprlxnC1s2TcQQL
Vh/LoHqEwe5Jjqfvt61uPBTMd+FFkAsA6CB2QrKlsogTQRI2cS93qA1pyA4NyizLb49HFcoUhBJE
fJRQRNkvkzyMynnEZesXtfb70Kx0yCjRUPOTzFjoak9wtodyO3sj7/G3Cbb4xyHqy8VPC6f/lGjq
lLg1sOD7vs/zj0FAILTjEK4nAMgTGX5BIpS6IB1J4SOoVR1LlQlsdEV0r9NGhZY8jMfl8J+8KoyQ
zZW9II3eXi8m7AE9g2GwcCINcB2li90UE3BVJzNgT4tkmlKB3o7mjmvYuKYXhoRnM5oLLmmDodCU
/SS0PXWYvTIrDreP1bpPogNiyA6sB66VER8hxkHjqhxK8Leu3C5/UQyfXYp0/1SpCbYxrvxKaoyd
T3e9MBrWNjzKJtwYCHkK/qcLi8I0Kp14IBkZSiiU6GCUUXUqRrW4u724TVMUdcBK6+go28LiNLsf
kW+A31qnulk7yUejjk6l1p3/b2bUS8+jG2U8zA4riuPuQ58u9zOUzGqQvNkDsHGvViO8FZNaanqq
YWYIcpLvIfgxyvpOBLG3Y8LHUe2kRwCaHdM0EDNN61uT/U1vdyrC175MUYFZ0hdHz4hXQbAiVRyr
wemIU0YJYF2lPxlx/eaLig1w+WgWA4u4wri1galLlYWNZagh6dA+qEm+U22+vjuYcCyZJhYYC+Ku
y+8+BBXw2wkT/ZScpMh+XCLZa6fkuASqr7X1Dgnx9QOHKjfgF/6hMiKLsrSlMUJOt+SFOya26S26
dVaK5I7m6uxGdvH2ntWFNVGd1imCNBssrBmFfG5s+SHK67cf6DVBXsUl6bUwxXy5f1KnSVkcYEIZ
+9hj9O7ZNPudo7b1jV7ZEMHcKvwwnZ6SDSMJeXYGxY2LT5IdPM06o/aWtBODbBxsbRWJVel20MYT
k/4B/xm0CY2xoKWnP8FAckeWXJze7G8urNiX+2bXZaSpw9p+KxtfWzpfzzXPpvz7fzMjfB59ccyo
iTATR6ardSS/YeM2wV+3rWycamJfG9CrKSP4JaaHA+wHlbNgBWi7L8cfst5yTXl2R1ivb1va+jgA
VZgxocK0Npwvtw2Bl6msOQuuNRoPVPXvYA7fMbFx2lAs+18TQgw62p3ZjUVGxUCTF7+Mmq8LlXNP
nabPSpR91CMj2TlxmxbpkFJBQPOTcYPLRaVqlSWyBOShWxSv0GeqMIUf013L8o6yk7NjbuN9WJHD
SAmsqDO4xS7N9WlcwNSGOZhY7grUfPN8/Es1sr06z3q2LsOSteuLj4Obk0qgLNhJK4mySItrqIaO
GdaIlkwsp2bsdqztqRkl554Y3TxEi66d4pzz8uazQgxMlM1RIW4QoVuxKetZmvMhKzs0vHpuwjvo
V4zDv7BCZZWCFsqtNJ0vd7OekjFWTWqrlAOOQzc850yUvX0lFFNpnjExQxAkdl+1qYxiTQV9E9bj
d1jRf8UGbfTb69i4wxc2BIdEPzPJqhobrZmtExrpQzYETAMG1tmcwnHH2sYZBOhmUeQwOCPUBC53
rRlSU0laXHrhRP1d2oz9IXDG4GPe5+HOC7/hMsgwKBqRuFLqFGtHQ9gOdqpzDKXF+qW0gz+H8s6r
vnGBMbGqnlKMRrVs/Qmv0tbARua1y1mNLtfK9y6qrK+jklfdoZsbq3KnjCzAgyWVpuPtj/ayT5d3
DNioSm2fWireVwS7FU5VxknBV1OH+LyYNVMuQ/KQaupzpKE9YGVD4g1OIruRHJ3bofwrsPvvas7Q
cAFfbWYrv6u2+VPm6lcceEGGmEhEwHPnOT3DdFoZWK6aOzM4Tht44KIo/iyZqjfPw/s82tMG2XAY
F9soOHdUeSEYLXlGFM3SDnmSpkeokoZzOqcUGOsxP0lSxFSPZsI5nffLTpixeVAA99CUJSYE63b5
FVPNiMzBBlnazpTbjnMaZ9CTaO2yd53Xq3T50ZS1jkgtV8YHXSnlpsvYNWO1PmKzVfyjdjrz3U4a
fU1Yu5cpRuHFitycjSIx/NvnZeuS4w+BK65jcRDmXy6xmRYQpc66RPoxdho+pOM7JZz8Jtijn9pa
4zphtspMcr1FEMdQmVAxRFgKumA2oTDL5PMyj9kxnlTlJMewfCgM3/mSZSQ7t3Frka9NC75FkkYl
lXpMy1VqeEFr/m0l+rFVl2OVJ8Xx9o5uObIXWiJAoKtzEdz/lMeOuUgY61XjGNnM96XNX6oVHm6b
2dxOUA1sJBhkiHsuP9wQItXZzrzZsa1HX7MqnM5LAqXrIHWL10pj8lyZEwQx41x+um1ZRFVQraLw
Tf9rHQajkSJqZS/ypIbjVOhIyEan7k9xpx8Sn+nE7n5MXPp7xmmd09Z+aM+3DW8u2SbvB3e9Dm8J
I5x9E3fjRDPRlazAAtuaMMHl5Yuq/lSCefqpRk7xT2wr9cdaNZjo/BfGyWvB+8CVcsV3j5B9Gqom
9TOtNszjwpRLhzSNkcEC2lWZV8ohcsV9nB9bud5Z99ZjYvDW0wqEXuTqjrb8qrJa1q6clVueHU36
MSmCfoTYpC/s8kvXh1Pl0YQtrZ2XUvC///nS1OKI2JS1fi44QJOyfQFBu+YplX23hPJzFSVnZdSe
xqR8KHKYMWwS5S6V725v9np4X/nDK7vrhX71fOrmyoLQYTfAKyXBh97eqSNsLwwKTgqvpHTi7ckc
GSDeYGueXkJWYWZ/2lpDPSHQSFgBp1TG52Uh1snT4XR7ZRsYBWojdHMBNEOFRW3ucmnJlHdtX1HB
TqVB9nLg4o+GHvUfsqQG/55L34GbQWfbzvTJFxmaA6WFSs1O1GNR2+OP279G2Gd+Bj/GAlQHP+iK
OhK+L41FULIS746pWKVHp2Y8JM6Y7XzNLffLrIRF4Zna4NVQLHOcWdu8vG7JFzP+W4q+LdLnOd3L
YrauibnCm4kjCY3FLnJJiqbUMzeUUHV6UDs6IRNQ04+pVs6eJjnIwduTvOOG1x16dVJfdhA0yyqQ
DocsX/Xyc2ZqFYVStLrhwvqCNsm5NLIfkMTtvGCbZl4+FawDzPCtrvHVhSBiMMYsxEySl0diFaYl
Om/em8XfOg5gjGg1Isd9DcwzI5hhSSTArFi9+Y6mWfipguHgfPvQbblxJsFQAmK+hRqbcOhojjex
WdG5ToK2PwyNHZ/GwYJ2bmzTd0UdIoIux8anyRiqL7ctb0AqCAOQbFl50wiTxRdkLJOkjtW1BReN
TMdqknJWg+63bcBRSx/dPijZ9LOJ1XeBPp6qVmckPU2ac6ZNsRcZkIKRwfq3f9P1nvOT0ESihWyg
IiSvf/7qy8KyNJqJwRQW00tD5DENbxoHK3Gy6M238NKQsO3DMLO/JWtX68B3sv5dNObPGcoU5WT+
dXtN1zeR7g1iw+tYCr1xEetly0lhDxU3cdJ6MP9ZFiHD24fVXLsJlQzbRUYhd9yhnas93NX14VrT
H+bZQJOgCfnC9/ZqOwsm/Yte4win2axCV2No4VNQR/FnzV6mA5UcE01dtwzCPVVH4YaSHRDryaTi
hPC6gwLf5Xcs9Uquy7Ce3Zo2i3HCY9fyvanOYXpvdEO1153Y3GLeEUYeQdRRDb80Z1hS5NQNXzNC
88z8OVuNO2q5r9u/i2HYaR9sACv5ngzXAdflmbiSXouyrtNe6ibjLKNyAUvHz2KIok9otSdmOhza
IAm+MfwNA2IOzYRbyfQWlSncqcNtXZXXP0PY4kJbSsnWcIJaFeS/IoDZpm9kadL6t4/v9XvFctfr
KKt0Mq5m75YsA0E2cHyjKNLcOAWCFRLEe31Y3s3NtJNkvqRYr54QyntArS2wQoQDbK6obmHbiHXF
eZX7K0w2gT8OSY3FTfyh9Zxf+Z19hBmjRllKg8/Lbj0dDp2djb06u+sv4PGCkXxFX4kB/bwkkRFp
M1iB2NKeeknSfX2WierDqXtbdvSy2LV/w6HlplCiEM6tnit6HqiNb1dfFf0uqJ7Lbme6UDgmLyaY
R2NYDDoTqi+CCTMyMx4BiuhJI58nWbvrFGMnLhY5+a9srL/hlZsJU1vrlNZOfBPU+Oxmg9s+JTmk
bUySeH+G2e0Ht0jvjH/+G1ZfkeH4xfoaTTFL4kCiItbKOn0uUjnVG7+neXzuQTuvhJFrSfq+fFqx
H9VB+hi4nZdAlI0kYug3O59RfElffgLDeMzIrFhegpLLDYiaAY6O3AHTfRoedNPNjiVSltNZ91cq
8BEF7rO2M0wsuLwrk8J3Va0eMIoupX5V1X7Wj264hF4VaOdCpqJrRDtLvEoRuBRgAsCt8zavIcPl
CvXJ7BZI5XM/uwvPDBueV3HE/0JXY+vyvbYjHKUmj3MilTD1nc/p0wK3Y/kYP/anwK/O9md4cZcv
7e9ur8GwdUcoSzK8A3fl9Rx7pUaNPC9S4odJJz/os2OdB8dW/Dc50pcv5jDGDj4IRpcrOIfBY5DG
Sp77IyxCJiX/xkG0h5FKexh2TIl5FbZoOZNRvTAAKIyJXn6uAYXOsFpHlkurv+sslLEi5l+XMv/o
DBYkzYY3KQyOzstdI8lH2/yUhOfbq736kCR0YEjIqBToTQlwL39BQxKeTEFK0irPsfQcT5YTvWts
iEp+j6HuzH/fNnf1CTFHBL2Sy2hkBOJ0RZK06TLLmGttirnVX7Wxsx5xKIUs/NKCsCCtqXIt6LFg
vGck5T4/hx9jxjfyAD7HlZR27xnaNbheyVdeVZ9VdaiLTPMaP3gMPsbQH9r+4E2zK/v/jZzkzhaK
6KskDaXSNFlg3qEDDc5RbXfeIjF0+s8e6uAJ1k+lXJWQJdDUUzPSyZXv47PxO4dgN3oyj9z2D3u8
hVvnj1bh/5haw5pXuzc6LR01DVMjT2vw3MLxZ/c7Pnhzx17ZEMJOHZgreGBsIAVEG+GzM+4kuqLM
0NWGCYdOTbqmr+Z1FS9CsdWxeXDc8bRKmdWIBuCEveTceM6PPd0AEXyGZe7ROmgHtdHLYPvl/iXD
rKb6PLE2vz8wFTKeEl9Cq2A8avfUhQ7ZYTxHp9uXeON8XBoVlhuWHdCc1Wj2sOrXwZj64JzAh/Jm
78E1N7YWlCZBnsXDzSrF8b4ZmK0szYPu6R9lTz5oig+hRPqJ/s7B+WSiEla6aXRQvOpT50l35bed
pa5LuYhz2V8GGmB+R+GYp1p8ULWa+suA+eHPeFB8/V7ztXPyeb0Spjsd+tJViFaAavvaTup7HTAJ
poXHwchqo5/61fQRaTxAhPZ98oNgDUrT2IvdZ+nQHOjKHUjzi/v5bHu3l359M1k5A5wvw0kQ8Kx/
/upm0tGAtosny6O2ZnwPa3JfSW56Ly7GaKc4v71U2EthVYS16DqWZ/Y41sxF9+b7/CtyKUjAT76K
IEP62LnxXQqHa/JkLZ5+DKCRTRCM2nPjq58RvzPp//ruM1+BkPXlanV67ENX9TpyZLGv0SVcqs+k
6m4Q7bXNNvaV2gk0KSCnqL+JcbAJamCSU4UDHTxo6c+IKko4zW//eBdGhBsapKUqF9RtvFx/bupv
bXtn76Kcr/OJFUT9aiXCy2dlMcXeYV3JyepPkZce2tIrveYsfZF+VZmrHomouR5/k/3ttQCvQ6dL
42JVbApaMPAdxkdUSuRD5kufOreDS7o7hcc97peN0/F6pWL9GzGYJTVnjE3K1zyr3s1Q+0bh4KOc
6d++dddv1bqn1JtX/lnyTaE0C0RCm431Jmjpg1OgcVh+ebsBuI3AX5AD0dUUDGQkyvI8Y0Cf80MT
hF5Yfb9tYeuAv7YgZFn21KpOpmFhGj+n1rGPkdHaiVBeAIbCdSVcdeCVX2noKNNfXtfSqh0nHlqT
ozcegnvpfXwuP0nH4q5+4hx+jPzUa33bRV7KNe9qP31eDiU++6k8Vp7jV/7eO7GxZqrqgIT4amsG
JuxqBzxD6drOhJ0zfwht2JCd7pOaPb95ZyFhBZ7D87tWeoRVK/BMgEVXDY92vquE9akq7GPU7yGO
rpJItAFWV8yDSwOPYb7LzVWDdjZNUB5sbnfXomixKt43u5q7G3t2YUbwUTBSRRWMxAZDo85Ppe6/
FRFU+Ya64wo3AvTL5QhuqhumpglWO+aj9b63XoZb0OF+oFbUPsj+fna84S1W2gNQX9TjwEcIMW0r
61WvpIPh2cnnqD+nfevFRErxXnd36xZcGBI+VDHC5tBnfKj4a3JST9GJzsSDdKZxdHSO8ZPzvSBY
kQ7BUUZrzdXfB27jIs7xNBxWkfl91cUN5wX5EKhgPBeTX2LDZw4zrYtCYPo5fKuBqnlS/M/tGyBS
za/x7oUJ4WO2cmQuctaSGP9Rjkjw/OkiX/UYsfg7qNx1yFSijhT9qtEL8FMfb30cz5Xv7BWXt1YK
FTIJPCV0m6t4eUU6O5aKqA04u8f23nmffMjPmb9K6lLBgylg1STbOcabK39tUnAxurGMETAVjvHH
+lf0PB/GU/tl1WAoH1fhhQRdkj/j9+yp/DC+jyyvOCT3ewS0Wwf79U8QPDsAyDREZMrwMuD4fdh9
sjrtI92p0oPcZG8yess9QMu51ifwaUDfLre40QvIvBPD8Kr+3qTzkeXnKNorCYpSOi/niYoSJtZB
RUaaLq30Og37auJDdsfZG6T7NZIoT8GH4DmhioXqWv65876pHzLifOc+P0o/9lgZNo/Sq18gbGq9
aNO8FPyCmpJ5aCKIkf++fWm2dnJ9NeSXSUL6zJdrXAbLriIUkTyNmmfTMdLXIwpYf367FabyAUlB
n7VRNAjjMVUD1gFc/6S2gADaj/Gwc/+3NguSLirI0KEDLhE2yyposspGiM6I80u1/06HnVLBS/VE
CCzAq0CzzL/kfWKpv4LTadCayCQTQbbkMbj7s3jph31Rzq2r9NrOutBX2VWKaJQaZSkLCVsvkxbf
GfQ74AGeGTtfb3+YLVNwcNC3ADyKTe3SVCstpTJWkeopQTIdK+j4/RYxBQ/5tMkfrD7bc47rsyPs
IfgUMM8gDIgwdeEj0azOOdWB8lIN6e5MLzygGgixSXpaFcYCF1Gs99njXgq3Z1ZYJ6TEDR1OzKZx
4LbKnSRVfmEEXm10bjv+ub2pGweRQZ6VSxN0E7Dw9c69+n6k5QhRZVT9SpNHtq6Oof3jtoWtygdV
ByiWIatap/KF9URNsYB4oKhEj6vyuweQNifFT96bvvWI3u9Diyz5Ku8Z+uZed29jKxFs4jbDFEU/
Wgyvs1lupzFldaMne9h143sU4Y/JUf+hPneHVftqVjwrcee90dmtfWWs+kUBiza8WBG3awmmir7S
vMiGxtr4oPffbm/rxm1g+J4hQ1gIuN5XmruB09qDRO1qaZJnhxEZpO2bp3qZEVpPqDvctraVI1uv
L59wz2WpTcNWClUPjaTYDcJHdtMDTOAc5qN6bD4xPhfmL3qT+/ryG1+RNw0hDxPcFhrA65+/OqNZ
HYALg40ZoULpTk4+FrXsln35XjdbN93rLm49Mq+NCdF8EylO2JQstO2cj4u8nDjYyM/2xY532bJD
RRpfhqSxelWomQMuZCtNqidLzsHSEBev+/u2Kv3bH24rBwK1aUGCC4qAW3i5d06DCFvfj6oX91H7
Tsuj4gR5UuV1U2n7Rg97pxOpYMkTq/2YZ5268w5tXAOmtniwGQqlvCvO0uhNOhvToireJOdnEKPn
Ttob3dq4CBcmhA+WGHVWjBUmoi5KRy+Sxvj9IKnzQ67wJOShOu+4zA2HpjOgyMy4peAzrz6dnRhy
3lHNpjWjHNVD+Mv6s4pFIVJ0yt6VqrscJvRt68/7VeTr7cQyvpQW21rQFNFbDAcUyjrP6A02PbZw
zr/q7Z5u+IYNnToxc7GEUevQ3eWJ6aJA6iIJgHFXKuk5q4ALrBRjO+dy4/gzBURkwhwpj484R+x0
Q7Soka14dvm57h87/V42dpguN01Q+CW7WQWlxAZTWMpBEYK38/qhgkagGsp7LXXiAxO5i3f7ll3v
2XoQgGaDIeNYiJircmiXZSwk1XM0Wv6t5Wp7YNGtxVAfopgBvZJMMn75VTTJyKIQEUsvHfHAUnXU
6/g0z+kONHe9LGLIQ46CUAukEiQV60JfudppKvIBOQnVC2w0Tc2M+ZXP2W+bIdwQt2/uRR9bq1qx
N3whnjGgsJfmgPg0AEod1VugHRhmYqr0i+K8/URrYCTIjihIAqMSJX9yI2iVKWFRPa/kaH/JrB0v
t/U6MvJD+1mjToJukLBtONS07AteqLpx+0P0Y/yaI7EZPpbfkU3z8iPzDg8h/90TD96qHl8YXjf4
1feqeTUTPcew+Tj5i6+gn2o9EepXT/+FSOzWKYecEgZmZ+UaEClHyiIIl0SqVOppq7D39KD5LPLL
8kR+iTKd9EF6vn2tNh5+ChNr8Q7xILo0QsKHE+rMOKh5i9MOucYp+Kw1jGbX5UQj15B6Xw/7822T
G68JqTpskADvgUuL5fhCbli7g8k8HL05Mk8qwyRpNgLafKMW05qyX5gSVpfWQxrHYaN6o36MumcF
+Vkz/qWFu7Hb+heJl5pY1KZPQv+RA3p5SCajSaVUmxTPHJGyTX+XpXKYEWtY8WaODR61WR6DQT9W
Mjimam+Ae+uOA6wDdA+6bi12X1oPjWCQ2njE+mCemOhy62Q+KNFewL0R6FD6eMHxEWkwNHFpxpi7
LB57Jnb1k33/n2KvfmxOe+djq2f82o54QMwiB2vP6B12nO9ra5ykzI//WqXBozcD3dYTQneNoscL
vl34cGqRmWHjtIoXPKZP8gGfcj+cs3fKqb4r/egQgEmMgYLsEqJuXoJXdoW9bJ0ipfvRKRQPumPx
oP4Dx1Z67xzMz8uTcqKQUK0glPfGnhvdsgvuk44iQFceHyFY7cNcMfowUzyZCnDx7BxRg/4WfvmT
35UfEIL20vfOvyqBcjPIpRwSYWBSQnqaWZMkwQEBusEdYH53q+PANzXfE1Ce1/117nbBDluO1ITo
BtYhgp+rALKDgj1Ocg0wxZ1+L7lQCb5bOUwHb/QR3Paz+3/1TgA9QNiSOXMyceEkMWqaM8Zksqa7
+Mk6KufwFHxeUa3JwfH3SrxbN/61MeH46GEDFTTKAF6ffcvWQan4sRt3nob1B4s+7XVtRnCegTnC
p6OTpoXZeIS207Xyx9x6SOfqYDeaF6c79jbK1pTJGeklHjEIKkVSBX0czLJPmIoajub94Pfn3nMy
b/463dUnxu+Mn73v3Ce/ZgiDD+qR63E872GMro8NTy/54qpNQkArtiWCJgrqcY50zwhlL86Rght3
CibXXw6gIG0ApjTWhriYX9hMu6pKphP7A9VX+sitlYLpnZ0EamMdDCgzJE29iehcrMp0cITbmZxT
k+4zr++Q6Mt2LGys48KCcNzRTdQSOLQMr9dDz8gjtNLuzEbdKYpsWyH/p1sBt4KoejQqtVl3BkOt
ijX5UzExudO6Rb/zCmyASqhEg/snPIaj5MpbOEDUpzRNbRTY4n/yJEJY7peacvbm3q/Vvzrr56gC
Uk9tf2Rmphh6d05KLwJOo7TE7Pr7pAEE2Tj3MHB7I2PxRrB3MjcCYH4j/TIEO0DvX6H2m8YoesOK
7Rcnan2W3uue9C28T73mUDxFT6O/+tLicdfutRtgIm9tIhPeM4whglCkuY6qVqP8vHKWlffDB2JF
Lz5Q2jDc9jj6IMC96lH/1D3u1havT/GlaeGMUTXRNL6+6a2E187g1h/bL9Ex9boDhPh0zn7ua27v
mRQc69Knkx4nmMQ5IHGTfqdPsXNzrp/gi1WJ4Q1lgazJ1lV16RfV7H3N4mgNcGxby87t2VmM2M0Z
BkptUZCYXpNkB4oed30Vv7kCcLkYIZ5AZMixZiaCvKZ6xrEjJ/jenPdUjzcmsi+tCAHE3HAwLXPd
Mj8ZXHLZZ+d3IvnK7/iU33VPmeEqX0IGSndP/9YOIgEBAyqZChooq396lfy1tBubrB4tL5Y+q9nv
odmjjLnOv9Ypc4rzZOiQur3c+lcGlGb+f6Rd2ZLbuLL8IkZwX15JkNpa6tXt5YXRbo+57zu//iba
cY4lCFc49sw8TEw4wiWAhUKhKiszA0FRbnsgY/S6/LQYD7VmeE7Zu5kikuvkrObCGHOesrmMJZCe
2F4DBoQQ93gu/bz9tuMgKDAJi3cI6Osoa+1Hbn+2njHRS31EiQDtAHtDC9jFP8lGd4uX0l8ObWD7
t+1xzhIduEWl0MC4iMoSG87QosqdQbe9NZN8w/iUKdZm6Ld5KkzY6cG/zIbQ9aUM9Ri5+ZjRv/SE
oSwjDTziNlxQ9vSj/qg/gQgY1ABZ5kbfHB/wXQgB5G7kDc8JEUXh63vw0jrz5ZpQ6dsKQ59eb6Tb
ObKInEk7ELftbm8nzxvPF8lEvyLErT6mWGSmQtjoxZAfzGhr2/e9LRpm5lR4L1ZkMNW23jLCtcVc
hdeim05heZM/7xI/JuU2fbXdcCs9VmTZNgft5fYauS6K5AuNAbB1gMqNWWRTlK28qgv2MjA3ix/j
Mhu35i7xrI1+V29EHC/cT/fbHKtI2ehWDQY3mBuAEZ3Sn/aiESMWViC4J4EWx2gOjf/Ss3928DqQ
AGPIBp/OeF786lQH1bHw1Bfrkb7qYt/aEUn4ylLpR7o6FOg5orII+WSQdVwaNRdHBroba5M3Ve5W
kp89Oa7pNd5uPIz75KU+JQ+OPwX967BTt6JCAW/JQE5RXTEqfM4muVqjzMNSKJanLKck34Rx4jnt
m9oL3sy87JByugDOAkJ1FNSZrV0LCeM1i2x5eeJOvokHnr2piUHmYCX4P8VNg2QTbkuLGKic/QBg
4lkR/IbreTQMx6OAS0Mc6kwqO4/WGwma8TXI4icPQ5RfQebwAabHvED4ZVAxChf7IsZgznsMahZ0
2FhFTxl0h8ytmyd9P8wlMs4O1STghrpPEh7Q/Q4C6kDw35svAxnujONENM96qzchMtPy0yJqr11f
WnAuyGVTfnDQkrDt8xGVElnL0JzPCjP0oKlubZRxUASp0vUppVbAVIx1gr2HJfdUx2mVtAoG7Opd
Kb8MhkTw5BXcVtyl4H0LOmnKOcJ2WcHeCFh5ZQNn0NVkXKdntVy3t6Mbdx1nJpiLwpJjo4Crhl45
pA/ZLMEhW4htmOYoebctiRbDhNFq1Jx8hgwdygOA0sVo+NhzG/+NEYwPfPTFMcDL1CDUKbImJXdC
L1+C3DJJ2Yn0LLnLOLPAJLAQC4Z4Crg1vXkdElfP5a+YrRWs4jpQwbnoVAqGdumQOWOjzDtVH3Md
H6VCI0ZbeogDtUmKy7wFWGyVRLsmsscc3GKt5jBMtdDTBsly7djB7PUyNm6dhHf50ojSc57PIWtA
WxSdQErCfXkLtEo6yWUDT9BMwEymCio+GLUu/7ymgRot1SUGTRCICFhKgBUamdakxhIcDnx9VZa+
VHnyxwkQbKCJhQ6jBsU8ne7s2S0KlTzblFYp9AZLdpdu9dbKgM7jJrcLT+tE0jE83zu3xlyflpwo
yhTC2pxL275sAgggfL19SnmucG6C+TZJg/5fKEcSyFRadBvTQAPqXNZf1+nxtiHRWphwIEW9FusV
DCVx67hl4TxKiS6onQlssDljEbVQLmxgI1Tjo152mlsAHkT+1UJYmOeCHtnazTBS4qNkyhSUtfz2
70ww8QASP7IxOfjulpw+SWsKDV1NEHK4ZxLlfcxIIeooLJIvroyigGCQ5LVt9cVUIgKtnbemEVFW
iMzQL3Z2Xoa2y+XBSGBm0b5FRv/el+l31D4FG3b9LqHH8vdq6M84M2PUPYSVTKxGT+vGBTvovaJV
J0tS9pYeH9M6+IvvAyFGEI9gTAN97Utz1ppmugTiKE/KwtwHxgyI+HEdBJMpvL1DHQ8dOyRYlDLr
0gp4lcwkNrQPKwcIDyUQI8llU1DbFFhhq03l2o05WO4kz7FCNysxZqyhgqKLaIppHLl8CSD+AwQF
sC3GtYHJu1yMMeaJXrcwo4dgrW+zUn+1x/yktGD0GNqs8pcBHJvhWsf+7W/1AWC4skzJstHIo81P
JkUAAslC5TWKSPJqvBtQPsRrcvLyXQu2eU9xIz/zFLTPFa97mAsX+ogkAe5/9p2f4nEOztsS23D2
Y5iTndmLOa5LHAEsu2t+Dq9Az4G5AjTh3dNEVDQURTh7Djzh0iJz188xNJGGGcu3nuvEpUwOxca8
m744ezTzgn9tjjkaCy5NY2ixQOi7nZpT580H8+W9QrM0/yZqztK/69aXZU49OF2Xtaa2THt6QG/x
mC7ktvNwbkcwDIFuDJ8MfUK2vAdcpzQtZYHxFuRJbRo+y5P1EOqJ44kadpx6B0DooIXGKwbGrmj3
V6de67BJMPxb3pfWdvExrHtvfLZ3+r3puO3JOcYnO3aLOz32e+EAFX+hv62zfimVaapIsL6qeKiP
ZnwXlcZXPXO+rXkouKU5EQcUbgBqAbwH1JnMfDYdyrm92UP7D+UjZZ08TXvRhSk151GO/TyzQld8
diVkTUz5SWGFPoihbQyqj8f+uX6Og969u6tGDPSlbo+pXH/Y0k6+SEqO/0HPfgCTvHXgyDLTFj8A
WhCkfVlDN3wt9nEaTLPXHdstdBiJWW8zsNRARs8XVT45NfHLDWAirqpA1LKvYL/zNUDvUIDxjc+F
l6EkMFEeZDc8GAPpMxLvRbY5BxN7D6UA8LLiAmNRSoY9pGXf2vjCkFh11Qmgv0JY0OK6ESWMA88V
nk3sBOOSTXZrlRI+8N55Tl+iyI0x0O74yiZ961+BvnKh9SGIB5wyCzb1zCizqdXorGotw2j0pv5c
3jrMI5ikukNd19pHnr6VhJ38D1ghE+UuTDJpgIMXKDQ/YFLefxQj9/puCcxAPohi93USRbkjARCG
JhmVCWcM1cmQpnZl1sRun+T8YTS/V5rj9u2PfhTkHNf+cW4JQNrLswkdVMXOc1ha2h9V+XWWv9wO
25xL79IAc+fXKyK6laJvtkjjZo1PevZF11RSWt9nxNCwkFwrfTYwYCRZ4/NUb//GvAPuAdSLAFBm
C491X2SDo0YNQbf2WC3hUZ6+6lbpNUPjruviWk1+SsLeL6NlK8/f07rzb/8CzgaDawGUCwALIPFh
4Zboh4StFEHpyFBKcAKo048oFKlCfFx+l46JU3dmhMksWmdpyiyFEWRTKgqfKFtvwdzqv5vvw+6j
77sRuajQJl34WVSfIFI1KTVsdr4dY6BkWAG3pC3fvPBN13b7p4J0q5DSgXM00DyhZWwIf0KWlPEn
zIh3wO7PGJ1JjMFNG/tNVcIAglnbYqy+oPVSCgIN7wOiAgjfQRhVAXe8XGfRxVFfznJFoHsM9E6b
gbbS0v78GGoqghmkICiHGatZZaVLsoa1UpFKBbJSmvKt1s6Ptz2RdxRhhBbHUYPHW4nxEnkGZ2HT
wsiv+R/FbbxiY/hyoPno3ghO3vWdgGK0TpnvAGynwr6X2wYGaGmEiHNFOutQTY+5trczwYJohGe9
/twEc61DnAGDQPJYkRU9y/EYpfsutTEFB9XiuvTGZCPYP57rqSCZo/zTIB1nJWlXxUybFKqmIJrT
guWfZK96oEjzcB3cU447iq1IN3Lviu5wzlVH9/K3YWYv1cUK4/GXYQUKJfcpKbyGpKf89GHVE5MB
cbfWwPbh84GhkL3R9Xhs5BASQGQ1f9Tg1oyjp6jc53IZ2CCC7geRQDvnkCE2YoVguQR2hc3u0XWf
rV6VSrJoVernaDF4s6YJQjGnBwbhZwAEbBxlzADJzFFOkz5akmRAs3I/+evoYpweENJmA7BcvA1B
7+U8Fi8YZJl8+QC5bB1CQYKEm/MEvvgJ7ORCNJt53Zf4CZ2fAXGIif5oq21B8GkjMUV/cy/5Ix7A
0qZ6UYmzwVD2vvTnY3WPJoegqMGLB8Ctgx0XeAnQyLNX0zBr9qyoCfz5cfIt7EXmDUF6oighSRi3
eU58YY2JPkm8pn1jpxVpiRJ0gHlGh24zbmdv9Ne3gkjkLwjPAN47Wx9zQ4FIoe80na5vY1LKOL+g
63tSXfETgxPtLkzRPz+7DKE0hA+rY3FDOqWPRTWlvmz15raG0viXPw9DoJPFLBKax9ADYccrmhV6
5ZUFWz2BqLxv3CluTMIf+r22z4GX1bfOziKNLwronKF6bCd6t5jloiy/LP7FMqp5GcecXh/VK20t
hptpX+8wQErKe/qWM12M6ManBQR5+aN9ECfgHwA2JuJf/AQats62uYpWvahq/ITxPXrT3hcfM6x+
uNM9aB/oLnVfy18Plm/fRw+rTz90eMpI96x+dkgliCa8kPWLRksBhOZKKXzNmhTTaXoFuYnqBffQ
lzgRIVl4XkWB33jBAQJ+BUAti7iGYr1TkhIDQel4MrLn6C9mc+0PdPl/jDCXS792ejOHdklySKH0
tuxBu8K77bKc2wR4SCQd6E1bsMOYiHpQM/dTWBLVWH8olQ5pjnrBUJX12ei62pNr9b1v5b8wCh0B
OumEAAfA1qWvQKC3sweNumvTAQJdgVIu6vPDNM3/RNVwSBT1daxUQR7Hy4pBa4ZxRNQ40ZNiNeAk
MDGBLx2Dq53fS0gQHKDLzQfz3naXu3ilM9ZBFAhps3iOcm6V2eBqlVpcK7BKKyw9LhDUWIzT7M1+
C0qYbtfci7nVOFUVtEnRGlc1SsmNUHS5wWuYly3yP1QtKncOkqfuhMlZpP+YigaZHcauwM4Zfe2f
1MxbDsLnPycZo2gyfFw8qyjT+aX1QgLrbx/O8KnHXnVHhCOwd/WIPTpi4bgffTOoN2bh2phMSQES
dm+79EdjgQlFF/aZ5DPpKzWx1rgh4TelcpMtKMvADbqPX+h9LnkWmKp89b6INtlu9VPXS8h4QjgS
BCHerYrsDJ1W0Eyjjse+TrS+kJYVQuy4DEYynaZPlCQrfMbOY8CuuAfQg9xeON3Xq3Vj6gtWMcmM
MerLfTdWI11DW2uIXb0aUIvu85c2nv3FFiT3HJfGe/1DkB1ICzz0Lu0smd0sitQ1pKvH2B2rdHWr
yT6qadv+eaAA+RAIsWixBTJ2TKBoLElOdPDdkEp2dmqsfUry6TTL6Qu4I3svAfMyKi+i5XFuD5Rc
8dyjCCHg2JncJJWLVdbypCGJsryGWvGaztr29pfi+sa5DWZh05IqWtLCRXsCARlKYVt4YdD6lEFN
RskzFlIJ8T4aFXzDSA3UgYD2uvxoKFZXSpKUDVHVYh8l1T5u79Li6fa6eFt3ZoRNoVOjy3LbqhoC
fe7CRbPuFdzAgr3j3FigwUdRBZQ3eM2zBMqS0xo1SLhwuh1pnLyscawB6QT6DcN731jJRh3LMI68
NDL0+hu+5VILAgx3lQDL4qUOrg7MO1xupToUpemU+AXqAHWnHk8wVZT/80IogjfQ5Gg8Y8KFOcpS
meSJWcI/xiA79ZhfpTSz5tcM9Hojem6RZ24x8EX+WJ7CoAw8SF+B7NQouupyZbUxtZreGzWRtFd7
rlyne1+VL3/uI+c2mN0LJVVSagk2JkX61uXdfqrmH7dN8Hydkooit8dKrsBuWtHMY5c5NQkLCBsW
722GsatWNMjJtUKrDeCq/eCkudys3HbaRJLWmuTaq9R3bqzcR+lfhFrk86hwwQfA9sFslpkpYxPb
U01UoJ0WfR+vUJkwP93eLk6/FZ8dMRZj52AgwMG6XMm0hnHjlAqtURrv64evxWSGVBvI60o/s4Vl
Exps2JuKihKAEwZc1FdKhnUaK9C7WGo8/yghRbaZgnhbCwuhnPYWXdFvO4w/WzZYnwy8ysiIgfMd
xZlWx3WXB+pDgXby6ll7wGrloNuBte5zKmxXcj0ELFC0QISGPqsxkZapCpZbsIxJyt3YP0IyyF1E
8368rQTrIVWsxQe88vWunDMzXnBb0a2k48QThvj/h578NUiZSjL+tsMkdUPdAiNA7eR3M5EwZWvu
frFUivDIvNAHmCo8HoBFCiW9dMZYy0IMTKLeFEEpRnK+W/Kn0q5d3dksoSjM0jDK+uG5LfoBzx6t
ta4oYW0mEAHZhZsCwhQrhoZbl85IizqdHBwwNhDsMh8lXgrBvbRlt4XdtpFVkgK6Hz/zH06w3sWU
qcvTjgM4DJMNUMjuvAGTvVe90EpPRERgZM742+WPYE66ObeQGCiyFm+g5AllNvAVP5bftQPkSDSQ
O4J+LwZ/AThqiYjRl/f8AkklFYVESozOGetAUpzrzdr+OvPhvIv2/TYMxj0FlWTg3fXAsTKA44rc
Dm6cy5piRQFpQUkGYuOMO6lT2Ot6A7OlBLi1sR+XQpCk8pK5CxOMF3U4mKGSwoRxPxJ7j6s6kJ7M
h8SrXyFS4GFuVPpxe1G8gg9SYrzwIGeBEj6L4lym2e7adcS9sIlfZvgRBtC39W44YaRw17vScfa1
Fvw+/Wa4r718U21FlW9O3KH8IYjeqLFgZxl3LutwlSu5BNWnGXs2eJsgDAyAzugV3eBW8dvQRUfV
/EPZVFBRoOztgBoC/6ClzcLYMbw0aWFUYKubEngPu92s4Fp01VYSVAt4bgMbGIjCVASmWZnlZdPa
xfMag7g4aTdTXt/NdbS7/RE5DA22jUQW4I4PORK2lWzI2aDnvYMqGCjlXbCvHxLPfDb2hpeR5vNt
Y9dXEeXyxx2PbAUqZCzNog0x57CFkAVJB8dNpY2tY+5qFZDycI2AAQUiZyhaIze+DHFWZ0Lsp0cX
S67fZXt059EkTfTHfGRYyZkRJiUCH21ftDmMpOHRUsBZp3eukVmCHJ+/FDBL4a1EGXCZpZRqgbsQ
UmLE0e27Mkpe1k461MJKGCcgUwIrqqhFhSVwnC63bIgLe7FGrEbflCO0Dt1hJmUwHiheIn8CG9Ru
RBW+wrG6F12015Ji4Ac4t81cBq3Sx786m5gHfdFjb4a2MnE+Z/sK+JfEy98aQhvUU+8jiH0SXYjX
1QqwE6BTDFI5HC8k0JcrV4vVAhKyqEhRU+hWVbwraQTtpGbaZPoU3HZ/TkUM3SsUx1GZR2YJ77y0
FmL760Hq6e0z33Wda7+lqdtE7tS42abFJDSNYJGb1K780nrxXrRazvV3+QOY60/vM4yGN0hr5sB5
t4ISjETjod12QbGTNq2b+/UnR3RLXKc3sGmrGrjnwWsDybbLRWtyH1a2jfQmPGIY0Y1Ok58c6AwS
KvO4LxyMgCte5Nn32UP3kARCtB7nECFKg1afciJhtJQ5RNq45lM5IMBpuBhlvwykU3Q0fOe4ECRZ
4MNuDoooqHLcClEbZX/9A4FkMDbbcKxbXcOHlvdp4Rmq+w2ZJOBHA0mf+rclcY2PzErEhXp9HVKN
NQOIRNpsAgricqsx8RK2jj58QC7A6mPvjA1Nw0X8KLwdxbGAFY3yFLHDZLDdqpER47bX7iT1UwtN
6cGyRAkN3aPLtBiLObPC5Ew5gByTUkGJS30ciRaUQRzgNRjBUVEiJ6JkhoY4xhoGkzCNAhgOSh0s
wCJUYqUyljEncvWuyWii95Hr1JCtG0/lIoLac4BiwFcAZQFFMzzbkQ1ffqhGm2ZkTnMOwbaZANq8
1Xc9CtJ/w91NhVVw8sB7hpobW3CLwkEN067PSbmiUOPMbj5E/pQZbiSLCLo4D/gLW2zdrWnXWmsy
2IKuu786g2dqddCHIemWR8sByBhw1S4Hcn0aN1Y4enoHhaShFo3hC38HU7aKwKijRzJ+x38ymi1F
Gs5ejZq3eRAPdPPCOjYZj3wQGmKwjU1r4lQfZiVpc0I5kT54c5H/ps+QeMG8/DPltJNd+bsiuY1w
sJNzFC9MM4ekyaxJ0nWYXpAhWiDwqtFV7RTBWeSEswsrzL2VZLYxNjOspMb7uGJEVZddPXsbnK9/
fkFeGGLuJ3kthghSAnDXOyS7pOpcK6Co+9pH7/qp38QnelXQR6nohcZZIuaCNdBp0Z4CijWXJ1Ip
5CZLFikmTh/7s/S1zRc3mxu3Kxr39iI5kcbBfB0EItAGBGCMsaRmzjRi6Al03Er9FI29W7Zahs74
AHSHMfop8oLbBjk+AiIrPFoAFUUZl20B5WsTrzNEfokJIbd6l2nvZiL4cAITH8CasxIGpF+6dJ5g
ojEOcrK1HUga9qVgHbxPdLaOjzrbmZG0ULs4B0KEZPU7XvZu0nT+aFl+m9jk9o5dWQLQjgIIsWUU
B8cSO431lDhZ3KREKay6xqTSIEckHosCREHquCZbdZALYdy6SpRgFbB+3D4ogNOy+6ULyiXy1KWT
0QgMptcBsx9U2cjaq1BYE93g9K+6uO0YU4wP6k5fDV0BU5qCKyE7NvLz7R0UGWAOsi5J09C0MFBr
s9s2771Ii+Maq8UsgXmzTHpmRDmEAYjybB6lPBjBPQFJTcktSfaNDrcv/R4AYuCvE7cg6b7ciAb5
RWtksi3bmJN6GvALZHWvgGDYXGOBx18jsD4WCd15sBRDI42VberlqrGKyEzQoWvvplfrMB8ojEb7
Od2L7zH6e6+d4rcx9dL/oO3a5nMKY1qnvumN6s1OEiQpxhEqG4QQ6q6dyr9wEzy+0CKhjAxXYN0k
Su0um9uUrOtwQgzZG/IiqKFchSZsoQpgCThtMXgIOo3LVTV9lmFcLoZGdVtDM7D1rGqB1qqIoZkb
Ms7MMIfXSeI5bboEEbAPA61cX/Ui9dU6JL0qcn3+isByiUcV4IpsMXEYw6VxzAgDFEWjmAdnyTrU
jiM71Q7TCpWMP65PYweBHqecw6BtQCfwcgcBIUCLqUI0XCDZPACSN+7rU4rqtBgzwttF8J1QRS0q
aaUzpko01DtUbxPSDlJZ+I2cor/lVUVRpwM+GhSAglmdmjm4Ha24no+nqaNiXhzQceYkS8NkhVEE
s1neSfeqMdto5aqtNzWLfChG1flZDVF0J1lD+v225esXOd3cj2uZjqgCMXG5uXmbgle8VXCan+1H
LSh8zB2MWx0NVnAnbpoX2gUQQfN5u0yp5zDxA1XzK4hGp1R2NYYQBCkj250xZ+nYGDe0paBv/rm9
PJ6r6grm8SCaSMd/mMO3pqsS6vOMEKnMSlDk8mMH+hzMeNkPtw1dl7Cwj+eWmPMXSeFUlaDP/MjB
M3A3vVLkIUB/yMKVJ93FKIcZFJgDcFOhBAk3TOsg8gOTLphAsNzLj2ja8eBAIDNB65KCDvHW30NY
onetjUpQeBd9P/6u/jZH//wsEcLZmSU7xa4O+XMmWfthDjezYQkOBe96O18U9aIzK32Tx/qCTIjE
Svk5KdojGtoibe+rXJh+NRTTgdMCIaHB8jeVcq5VMbyPNOvg6u2zYX+37cYbR+A2bBGFnsAYy95k
Y5pRl0FpT8Dd5lUN2oeY7Au/Vv2XdKm92/7I2zxQn4Jtx8QgAHokl5sHfh+pqFd8oh4adH4YGdLO
RLIg+ETXTR/s35kZdiJcMXqAUEyYURdP0f16R9uHypPRudM7WF7lOxAYkUoQs3jhg/JqAMaDYw0R
Z2Ztpr4CyAPHGBLTHZJ9WCzEkjvMRgoq+SJDTFiGakSWNeaIJDIeH7X1APrGvM6POgROb3+t6xY9
3cez1JspGXTWnMtrg1QuQ9hoTguYzAYflehx/EAOmrvWzx6gIxkTsHKhAEUSIUaTesR19vU7+2ey
r3VIF3OJaTa5RxcYYweQ+f1faOlpyL1lhwnJmtFnkznDDmpbP+vd8m09UKK22dNyV45dMbCf+xXx
lALVHq7WK8RrNWdlZaG/TaYk3qAW667Ws6aoJFlF0YQXF40zS/SXnEWsMWmcqpJhyQiPtWG51vgN
yFT/tq+IjDDevxQpZNgtGIliDLFCVq0BlSne7retXLflqEeerYXx/Xyyh2Sgu2bn2nFeoqdCS/ca
inj1gtmvyGxcjGY8yusEzaQuiT2ohny+/RO4IezsFzAhrEwSqS5a+t2c57bOXLMVJJaCnWTjcbN0
vVMDK0f0fkW/f5m2C2ov/RAKXgCChbC6CI3VxFM9wc5qAqkXv2r2l9s7xb3/zz6Ww5zdMJGHvimx
VR2oD020wYtpp34dgtXHy7MOFiElOv0Lrw7x72/D5lXQsChSJ4PB6ie0RoC46bfq80AAIUJkElGd
cXPU8+XRDT47V0WKKFx01BOgc69jpg01segf7YSnqEIawJbQ2rfcTKRmzf1uyAyQIoCzFSxOl2Z1
s1KaOkNqnOvQelDQJpMEHiiywCxM05YMLXxqoe7eljx9SZw/buHSc4zRUEoOA/Ac21rNslaf026l
iUDu6qGD9+DsKdG/NcOEizTqoN4WYSVt3GZuqif3SMYPThsJ8mzumT1bDhMU5q4Yh1TF7YHZTbcw
ns30U1c+3j5O9Leyzo2siRLpgL/PZkknJMOIFlWdUhLXYeralTMekqXPSncNp+yxKJVhNzSZ2rhT
HxuithNvgefGmTsEjDcWZQlOSZKMpCi/21q6VYq32ysUGWHuENVaEsssx5RM7ZgH/ZDJuygdSgM0
ZXkckj83Bi4fPC1xjjAFwLypFynJUJOYU2JFhrdMS0T6CaC2phfhrnmrAiga7HhoQGJYk0mizKWw
VitcU6KaBzk7KfrompaoCCwywoTaqJ/kvEDqQHDUvlmLdpRHtASSZnZv7xovNJwvhgk+s+NUdlzI
qExVkTdbX6Pu5bYB0UKY2DOtWSe1DhYyZvk+lgx/MlPXgODLbTO87Ot8HfRnnMXuXsr0csmwDjzQ
3STJ/FV5GRyAVaZOkLKIFsScnFGqrXCWYWkaExDkTu7YgE9f+f7v1sMcnWEy2xJ6sCnJ28Jxo1Su
XEkyvkkJcHtSLsgc+JuHgVx0hlCd1BknGIseKdjcpSSt7Ds89u6i3Pjm9NO3KlxFXRr6w9moB0wi
YNw2pStkn3JyOfdJChI5Ik8rUNzv/bIbtcBODob6x6MDuJPOTTEHNS9xdjTU1sg4OQRdLyASq83t
z8Q9ProDPXm0uEDlxQSdEQJiFWSjEAvKB7PqfKMQCbzz3kvonv/XArOIzlaapIlggQ7bU73zKQCE
RYje5nr1mRkm3vRzbC5moyLeWN/L9n6qUjKLpHq5z/jztTB+Bp6CaUgxY4S1dFQiBaK5oKlzq123
i9A7Fr/JhBaZ6GM3cYbLQks/hq1Rcakidy7dcAcc8AYtJ7xASbkRDbdz8+TzdTLBSJMwAgoRVtzs
u+5V9ZsNVdheveXufyEA4h+o3w7CxKPYBA1wM9FNzSZ1I+lr9zzYJajBw74EAKcGz5oxWhO57fgi
f2HiU4Xu9TrI8Jc+/DRIP0z7eyi8A7kJ+fk+MtmeUqpjm4zYx/DTGiz+uKvvnVNiYKQQXFEppppz
FDAwEnR7adfAio+48XtHmeSvN6oVhV6YhW7oywyUIMaBwl20cY71KUbyso0FUUTkpmxQNIuqQosP
3xBFahDXRPHxVwciu8u7QA73alBhXFYKBAulh/o6Fv93oSyHzFzkZSXjwQ0Ygr2nClfK5oMkx81I
7uWCe5P/NTGEAuwBZGEcdiTYUuNmgeIbFrmcjMFTvdjTK4/OyOovxkbTvkbe/9Jr4YboM7PM+WgX
UA9MGhKQwcI4sHosMEZ5ex+5Z+HMAnMW1FRqf6U4ttS6cgrQhvoCTXpBlVC0DuYwpOnay06F22xI
IjftTlMoumpEFhi/t+ZWdkJ6X+pTEoxSeBxaYZON63K/94othkBZZAUnLpxgDGSvWF1ayO3d4Yv2
M/eTZ1Ek5iY2Z9aYyzMuEjNyFqyoqlc/DrVtqSePdit/NZzp9V85AVsbAa3sDK1quJkGwGCdm4ep
aU+1DRXl23b4l8vZmphLtMSLpDBoQt2SxVf9FMdWntzEWwLFl7ehiG9S4BQsy4aSSUYa0QdCptTe
WqPXVOWCOCQywVyXRRNjrGqFiRyPX12NXLsWnB3BCXWYGGCuxhTh5Yicxsx2qPh7Uv+9tAQ1g//n
y5gyeL4pBy87J2InqJdWmDYG6nhBeSwNihEkNmC38euN8RX6vwJPoN57Fb4pOx6YgjRwdLKeECk1
mtY4S+Gxxdy/9FRJ7vwhurpssz/WNKCX4pkx+hHPHlhKacfAycIYRoLdFI1U214FfsC/eM9sMI4g
lbk26CnuI3WjFz4V7Vq/90CCrHtjP6PNsxXSBtD8/NYWMo4hVeZkzT0cQ92EG/j2Jto5mxT3398g
kc63j7kjKnm2inrA9mmJ7K2t5uaiWMdtDZ+bYC6IRgmNtFVgYlm8PA/mL31Mki1ghQ3wmbMXPSAJ
TPu7haB4KsQV8k/Yb19k7o621fC2n+gZzgvPrN+cKoV8vIii4LYVjGBeOmFtR1pk0Le3LKNMZh0r
BIth+Udwrui5+f+dAnN0l1Yia4idj1sDSCu8UcAhgcoz9tKLzUO87Y+5Z73cNsl95P3X8aFgcmlx
Dp1ObVZ8OqUNDyskKbp2JD36fxhY94aw3NarlEGhb9netkvdm10pqBegXomulYMZm0u7SZ0VwHBm
yMGK0a2U77HznuDGSte323aod1/ZoWTXKlSFwCTAuGa1xFOlWGqChsE4uBBNXjao7M+balwgUR0b
7yoW79+2yc03gTEE9hyIDOBCqTOdRSxdHuop1TS0lkp1r1VTTtbZlLx6nDB5rdIkSoqGA9jWrAdH
sqY7vZ3wPusNzbchruFbVd0+Domyer1di0AH3I0HMgUoVYvqADEbEnaxNdfQ00B5p80t8A3ny3GZ
M+kOLAfRrk7GXkhOy8u8MB2NGUZoPUONmPFqYPj0sMqBQaDcON1Tt5F8HRg70EMR9SAad+Jd6efG
GIdOozIeFxsYhLKPxqBLOgOzXaVxf/sTc3fRBDQM/wLSZDJBZynLel00NGyWRNoPkCNykzK/M5vi
XimEIEX+kv5rzGJiT7TazWoWMBZCLz60MtcSKtFxPxESB0DeKDEA+4nCKtY7ecSuRY2XUD4+D4rm
EKnayQRkgBsRcxcvmoKcBIhLSIja4L67PCCd00iTLqHSExbtN1svv+chJicq2Xq6/Zm4dlQZQ/Oo
twF3yXje0g+QH+5qZOFZCAzW+zSq4Hv+57YRemLYEAN+W4g+oawI8B5zkxtWnrfGVCI/KTWvzu8X
sPjXUAG29R99c8iV4La563k+5EPn9pgLXY70OtJG2FOLzfzF3A+4IRyvugtjt7qzgGqGhOBwZ26X
reaKZr1U7o6eLZYJH5Y1KbNewrjhAuX+yT62gGEF4HIkE4AdNHGqNuNBxiC/q7/Hr6D8Wloikyxw
oAEm2AjeuUB4xb5DBATvevpbz8IsNNzmKC0ktJ3vq9fuzdrSeTdQb4EF6l3xqZL0XzVqMeIGvi0A
j4A8YvbeGswunhpET0y+kOnJ+rXyTeO13zuCcTewkT7HnwTr5B3Oc6PMnhdQiQRzMYxO3uLR6Zf1
YKN8uQQf6f3utjXuplqIaQAg4X5mAWOKXpplFuV4ijs1JJd/qpAgv22B60K/LbAPcamyFzsZcPWr
bUAnlhbFAN9uITomgoWwoISsMZ0waWFG3o87NYPipJf9U39uoYatHJV/ZAS4ylNEqqG8fAMvsP9s
H/sY7+1IVzoVVsPG3GXdeKqGFXc5GEl05MOxLvANvjnkb1AOgNSmxtxDWb0sk5PD3CJL7tR+SkrJ
jeYGYJVXLZ4FrsH/cMBfUtI5uD/987Pz5rRNHqkqXAPEHZ7TKGRCBXQxMsG55n+432aYeLoms6JE
M8xk1fRF6QqiTPXrbRe81gOgMRTv1v8shTnHddpG8Uf6qW/Gu04+yhCz9kzgBraWH58q3Wvl7VB4
0r4I/nxEmLHNHGdE72Kc8oIeZ9kDm7BCtK0GMgdP3UGC4LX6qspu7hUCJAa30gsxDToKgM8HtNjl
1zPlIjenBNvak18Qmth5ydL35aHAJd/c29q2y49G8jeliXOzzFW/1nnYjyE8lHaRSrIetAacPB0E
uNuNqgk16XkXFHoc6If9H2nX1Vu3zmx/kQD18qq2i3uLk7wIduKo90bp199Ff7ixNs2zeZLzEgTY
gEdDDofDKWsBJBXIEewsVh6PZZY5ZQUPHd9TyIz6rvJRXHrGC3uXg5MSM8lTAGw+3Ept2HjSobjq
MO4qBEKhZsqEBdsPYQt0UqTj0W3jQ7Sb8suE9zDodb5bATlSCsglVP1uhweCJzBsupysVFQIAFZq
AxISQBqnu2ykfR63HWZ6y9lvHsGTHQxu+9V0yS+Kgfgv8G44TgEoPsAiRBRMex+Yk5SbuA1ley5h
zfbOlIL+13i0d/rL3OKqatE6NV5F3xwvPVhHssNbTzeCNUfRjSbcxz+/WTBShnvLplALn6AY217K
kk4dSl+fssPcl7kL5t/Uy6r07fwyc5X+EMTu7UIcK+9WuKZelnZaF92VWnefDv3DeTEc777Vh53H
y/FgrIpxRNYEBHuqk/grgD4781hXyV4yq915aXyldBXgT8DBB7/nqekk+UxI15LSb9WbofoyqIcm
+XFeBO9lDDQ/1N7BE46ZITZkm5QqSqc1LpGEVz0kGW5kzwrXPQAzQWHc3CP/JWS9plcgeyK2Ipnr
BFsFtAgFIvVdd6BvzxFlbLFb5x33rRhm9TIZD0+ypCUu/oJ2rcLq3tShcYckFlg55348WUPm/pgy
m7RlCUnZoFw16DaauiU8v08iEWxYIauFsqAF0o+t4Yu1LHtAIAtEnF8v3Emn1tbIquFMBrZlrN4q
HNLI/pJ1qzctIsiG90mAfzYAAEqeSpqtdYlRFMNhDai1jaYbd4DL7V/Wdwpt9Vbb5bdVQHsASl+9
IYAIzkP4qtsJ9Gdo7w9FOTfeVQz+N4xlGDA9FUNzzBcZDaBgJBlpodEtX9K98ZyjxDt+mwLrjsJJ
GLeiFC3vbOMVDJQjgC+oGGs7lVjZUZM5YLbwNXvdWWrrKz35VU69aMSW2h671gh/KSGoaeHNwhhO
hjaepW81jJc7hdsWB70Z3dh41qLnpP8VG9//2EyBZQ00a+SV8O+7t9kEpFVMqqwd4O8LpHkOc6uX
13IVke7PDxzEwCcaqDOAsI5ZPHMp5JYU8PZ6epVPpUcAcnxeEc5hoKBlYO5FeAawCkbCbGtj2o05
mGdJdhUpN+2Y+G0GWx0F7AccOzgRRA/+ZsWyVdUXuYcgCjZZFN+yEqR7iQia+TNeA0rtW33oZ2zE
DKWeAjFTyn15l01umXr2L3V9ygMJ0cjoWw1eRa756nwBu+54+y+I9+h6MWZ4Ip+u90Z+TIwsmoy5
w8xfem2E7S7ydZccNdBSDYg7hN3iInnMgdYSO69L8Hr5C/q3JUrqDomm/6M9TLtqJ6L6E20icwGk
vSq1xIoKP48a1zauO/QWjcPDeZPkCqHcDQBtUgDqw5hkC+Amo8zSwh/VPDTMZOf0ww9HiR7Pi+Fa
/kYMY5BGOmQdBoMq3zBeDf3S6YBignly0xLFhnQLPpnERhBjkiD6issOzy6/s+xAVvYx0KgUafIK
8rKAZuS8VryKGJryPlaPMUB7XrRWWiGNPrbWQ3NQLvEKucl3iQ0cRA24vkkg/ZRuRSAbvDkrCAYU
xTsAvsNGphNB156ZJO9gc0Ajjy/sO2d0iR/vjUs0oXlOkNcuoGFM5HZLzdUvBh0oPH+n/sdXMFeu
UdpxLC1oR6AZf8UHCk9zBBHR+K1E5E+5TWxcq920dwxPdN3z7fZDtHp69BMzy8pljXOfTM96jrJK
5nhKIsiEfAZmpA5us8zM6cgTucMwPQ48JoQ6t77uQhR6QjofCHhNV3nu9tJVRfvuKOinEkSvIDwR
3BkiRZmTU3ZZQ5YZn6DI1+r0bZVuFUd083FP5ztfBGpFeFExhyZJUGoHilLnV8t1RZEmO+IbZHUd
TQrOnxhO4ABwSUNHewl9HbAjCVZjjtJi6vDYefIKyES3aqSAzNFL32deY17EIsfDXT5M3COVC1o4
nVWtzzVQCvcAiNLXNGyKb9KsBVP+dl4ruges01HwCAeNE8g9MfVwaoxybQBinoJDNRiIbdXEa3VR
NpUnAtgBJlDWEdrif6cijDwt9G6EpzHQJAh0fkvU9sNbqK0AxpU5E4qcK1jk/SqxQrPXfBi/F1ki
RJh3vH12rbZy2Du0jKVxrCFnADsRIPvGp/VVe25uMQMYmoCx0/aU6IvO7av+dKUOroH/N6EEqp0/
37TthzDXaxw38zyYEfKP+XGZM0+JRMeKv2dAQwLqJB1eZvbMVLs8Xg1I6JVDAQT9cjYFHlgkgdm0
ahpLM+uxmFa/l+PRWyrTO79KPNeAIVIKfIY0EzorT+3OqvVOmRJgBXVRdp8397r6y1zVQF+m4Lwg
riobQcx2dIA4UGfLQbpUz36OUnpbxd1f3ddbbZiDqq9mber6hAAO/jvEzN13mpQgXnpbBOtu9EGm
6HU7gOKF55XjJaKRqAJMNJApFUywMYLTCejyeT+jGfxy8hV/3NkzEvhe/5TuaEHJ8CzTm96KXTML
LIR7rD8Es1hyi1RFVTdiWesYMGAw8WQtXXn8K1PfiGEigU7tMIE2QIxtO/2drFfDfaGWIpomvo38
XsX3/rhNvK9IBiagS2xfVz1aDXQpdP/8RnElUHhpWLtGOZROzb2KshmI10XuV03jGlW8lyxVYOi8
wi5loARGqqEoBtAuTmWM2dD0YBbLkRwDaUfjjj3ezq7z2n5PfCRO0cePYWgwEDhflsolb+mDyPNx
bWLzAXQRNss4qEasr0Ze+Kk9B90U/6o6Za9I1cv5teSNXp8oSr9jI0cdzULNG3inte3DNL1e7Gul
BpYfoAsnp3K78Wc8kBDEHB5pBsGJ427kRkfGM9bamkvDgJxq66jf4nUa3KzoBOEhL80JBXXMAKH7
B0RUjJA5cpTWmiskJi7HYzG5K4Z6+11/Zd6izrN4+e1yANG04G3P1+xDKOORm5Ioi9JnwBDsMSys
Vj3YpjG6d37veM8oMIcA+xTsyCCnZIQ49jQtk4Hlsxb1ZbBnTMpLxJNX7SaNqoOp96JWEa5WFG5V
BbQ7ELSZQ7HGUQRAfdyVkZWmmOuVH2p1vT+vFMfudcDW6rRwYAGeiLHHEXFmUcuw+xgJudS6bhvb
a2oROgrddCbAAc8LZfgwwbmCyO/U6lPwR6hmouR+Sb5r8cUcm4c1UtxoEEEbcJYMWECA46WIwMon
Tnk7x7RdlqMu2yI/0JEftnCUjrdg2AyA8eCTKTr8qSpVr6R1XUKC2URXCSlelGj+ouWSwNj4inyI
Ya7+Ki+qZuj13NfJ4EaR5irCdwdfE8BFAxMLYJFsq16FBqEBWJLALk4zwCMozffKzpGyibpvf25j
eNpQFH9AYgBa6HTJOmRCuwglZ3/sCm9oon1W5G7eivaeq89GDHNPIdc9VGitxPsfNOzS+oqCmEu0
5/O68CyZ0l8CxxOQeYAOONVlHpB5jRfwznUxvM1wt86rp0vgu8C77bwkvjofkqiFbG6KzEjirK+s
3LdK2Z1HyV3HLmzaVQA2z2ugB0rwhxz6HRs5ETjYJwS6+XvCAr4afFMgs0QK+0Bp7DWBLXCc6Ik0
5nqo1GRFtIL1A++P7jbacjQK23M6RXW1ovphF7EIf0ckkTmwEeCyJ6uFxEwiQQNHqjYpIj71Qh6+
dkSgHn81HdCqIVhCT6HB2McQowsmKQCCLu/GYAnKAOSgu+y5PoB69klEMst1EhthjInEKFXVkRLl
vp0/AJshMMHL+hdGiJooSqKoasDeT41DtuMGfFno7Wrz4mqJjCfS23gJE4EY7qnaiGE8RB0jyBxM
EyxGRePZ3ehO3etYVGhmF4XLvPgEuN8fGjFeQnJmJZc18I5RPOX5iwJAzwnDUJM3g6FGCzAQFdYC
n8E9yRuRrE0MSd8D8AbbZPa2JxvrrWFlhpeS5sef7xYFUdR15K0RoDinu0UWvVzyDLnHvr7V18co
IkExiUbx6R9h7/KNEBbyQTO6BWh0SFdlB8rDO+xnzECpexEOHXejtnIYm0D/NxBaygzhFszhHRkm
SVwQR+wtb/TJS3RBkZpF9QXeNIy+lcqYh6NlAFe2aPkEmJDhcMiP7/2GX9tLSnSThqKcrVBNxjhi
k2jGXCCXSdPldg6QtfioPxZug0IVstdBdQSGUe0L0fE4WUcoCp4iFKtQtmTLov1UrGR0kMSw1ybx
pJ4O7KP/3bEx8qtgrilSLnBSBCNhvHO+Fco4rEQbe9Oc0BbbEMMvEsuf54tBk9wRT5+/OQrobjAN
E4EHmxt0kl5VVYrnDNycMrAzJO1yoxiOVlstgvYy3gUDUO/fotgrzSarGtcw1LG5rjrwzaZ1KNm3
Zdt5ESaXz+vFK6Bj3z6kMdeZGfdR29P6gv2E8BbjU6D0AnlJBFDi1YtAMtVcmUl4XihXQxUPc+S8
AGFusjKHatYbAhutSrDz5b19I+fDUTLsxO+l5tBXIo4LageMj0G9XsPgCmAvwRrDHIq+mkjX2Uhq
9BrYAKMbpRD05okEsIZYmcUyVk3vp052jMv1QFpzf37ROF7/RAcmrgJ0hdrPC1IagzRcdzosYdTW
2K2nv8BBPRHE2F8v6SWAeevSL4fiHiW+xa0rspfGQZgqpLf9uW1h7GAlxDKJg22hnPbGnt6bqzcC
o0s0ycLxE1AJUYeJOOozS+fcT1GvRehuSMrxWPW5p9XtcajxVGnG4M+3CdQx6OLDo47SaZ7emU4y
zHLSGUgGkn2caG5jXjuzqCrIs4WtEOY1FytL1xEKbtDpgVnqe/D/HerY/2+aMLd/CRbNspigiZoT
PK179PVed0IkHl7aFhR3vxeMzZ6OOtIgqGah7xoFTsntQfCnor3yFbg/ys54R5SPb0jllULz41nF
VjITEdiFXFVOCwWzQ7xHxiLQQqSsn03Uch9MVwcCb7FLG798Pb+uvIo2qnMoMWFmB+QtbB5mXEiU
TxRZRN9h0Nyf6hs6mygF7Q8LhxpAVF/xaKGUZpKwvYLjeSHasW30+SBZzpZLCvSSoGQClQ3iuBEa
i/oo8+LxRo6dwEYfv0BT6lfZA74Vx7iSqYgXPR0hrg+UMI7D3ktCYOPpaB1Gh6LhgjVKYLS8PUWC
C8wmaOyjBLDM8VOSCpNFUuY3w3MjF0E+PRZ94eW9aM6Z5/G3ghiPjyqiXmoaBAELFWX/t5T8PL94
IgGMv9eN0khKAwLKRftmNv0lcoixYINEMpj9yZ2ksfUGMirjV1+NXm9M/nktRPvBuMMxnZOqoCUn
fSVe1VaemfzQstmTZlHnEM8nbjeE8Ymj3mjFMEGXrjfS1rWWeTymZdHslCUT9eaJ1o1xjY1DUHcH
PSZYn9/kBd5xuT+/bFwB4NWgY6+UC0w9NWNtqe2odvCArdPUT82fq9DvcpcLs2907BIdlGwSLS1y
Z0ozJJ2MEmwTxvdUB0JOIkK55emB7CYGZNGNB5/HGHGSWQr4zIFzoQwBngB7S1oPf75SpqaggYTK
AfjV6UpVZl7jXMCZxn3/Q1OAmm7VglcGz2luRTCbkU6ZIU8SYJJ0zMJn5U81tVyabeq1740lAhLl
NfzhifGhEOPBojJXtTmFQrOnHuN9JfmD4jV7494IiDdPqJ42HljUm11/YUiu8Xh+OXlmQatmIAo1
KA0Fs5xrSYDXbuE2brL7mPT7CE0QmGDa/TcpzIoWSwMWz4LeCx0y0uMcaJLstWP9FyEzRbhHotgB
h+77W3mTipxxt7d5Ahsnk3Zco9o15yZQEoEU3hvfsDB+b9HjauHyOTXBuHV6pcQ8EG45DVSBWZi/
OdcouAF8u9vZlmsKnANvjzby2CRaU1mxgzZ8RCyaFdRFfi+puhtXRJTJ5cvBwD/41FEFedd7s3wW
YEvzqsQzravBZ+FS3TCT6pV4GtYHtMnQ/rP0RnSDi6RSl7KRGhuFGscKnr9N87gahWsn94X1fN7+
eCcaG4XRU1Q+gXdBf9/IyCoQedY1Hr1AFrqzlX0z/iLRtFPjyNOkv7lkt8KYi6khpJ2tHuslJeXe
MtqvxBDFCrw1o4M6BsXkouNKjD4F4tilK9HABuDMkTz21mseCzrEef2Q+OsfQphDq+SWFBtIrPrR
d+lmfAHUGGD0bXe6KGR3BeaY4QF4O3qd9wNQ3dzl8h2VLzi/cSJFGeeojcPgjAmqwWvbuMUwe6BA
WbXZPS+FYx7I8NBperB0gASUkVISFaNYJq73JM+nwHaWEONxs1s3sQIqORA3AfRXkPThJfohE14K
6SUHeMKMTACsRpm80tW9so+tV9wkfu6Zru1icPJBmAzlvLxPpDGHrDUUbZFpY5Z8TPdD4saB45WH
4bpMhAQgnBDgRBTd0s1Zm0ZpLPMCovIx9eYIZWEUbUQ8de891MxL40QKE8lqta1YkQYp+PuDv6Lv
KA/iIPc62jOLHhD6sMxC676/Wn30lL/oQYoWesrrmqC7vPeLazssgv5g78sb1ddtd3GLXbbvvO6q
EjbWqpyo+ORrGf8z2HmiDzK+Fu0pB2tvhNZrdEtTw2lAP1s9EG/B9r/fIHfA06p9dMvobuYNoSbI
XPHe3yffwrinbFFmc9QxklF9VY868PzqN728l5Gu9tagCsqHOAT5ATxjLHoeiiyDuTeT3lBROEFG
SzeHpyyTn+UKN835o/yed/5kGOAqQlMChvBVdgh/ykcDs+voClPvlHD18zsN/Ky9R56jQ+nJh/ry
mxoiP6PjpClBHoL4chncrvLOfwZ3wz++gh3Ul9OlSJCEwumer4h00Q6+k+8WQ/Quee9JP6MtGw2b
cZwbS4TnlrQfA8ofvMpuqoad7A7awYhRlpowk9XtWtntUC5F1Azyw7emDs+ry8sqozHo96qzs/sN
oPBjPYO+2QHTurYbATSAPCY5aLIxPRLY4Alcj+n6oxW4Uc79cCKX8aLGoi2T3KDW0TlAhy0Vvxte
7Wj4i4gPZRvKuOigDvf5gqh7xRps+qrdDZh8W1+LNHRQRtI81U1vCtPLZYEd8xTbSmQcdqqTpO9s
uqCKtWurMWjxopLXNTi/cSIx9PeNs476phozOiYbp6XsmUCyenS0RD2kQ7T+PC+K16V8soiMy1ad
elE0C9nfKURo6XhNFtZP+Xf4aYom6pZXlidjtlv92qEKUZDH6YkGnMl3IX6cSGnGG+elVin6aoEO
75eZIFXkKpc0ipe8wcXUg935xb2+F98CvCbFkwVgPK+yNqlR0FZLEka7dybIzDMtXFr1kwWEaDC7
76xbdFGhWLdrTM/+j3vNuN95SYgUl/CMRVwcQDt+zDTnkEaO6ILhRVMb02V932wbRdPRyOb/Oc2t
6jCYR7t8za+03eIXgTEfunwHPLHSuBINKwk2l/WIoCqi/dWQbhSGq8v9z6JfL9O+EjyWeHcZMApU
20A5S//Up0HqsbUXAhuak/JCXtrQFnU9iSQwHqBAptoyMlQgF6sNxgWvsCwV+LXPOwVnpiCJQiNQ
B8xip6cfnaQAbqxJ4mfolViSn62hHsz0KdHBV2qngjvi88ZAmA45ioVpUAyDngrr7dQhtZkDcEnC
0H9dXzkO8Von+nbezfB00ulMK/qOFBvNaadiiDagaDY4GO22+7Cq9pr0mKrPSCUBckXUdvJ5i9Cp
upHFeDStywtSNJBldUp+JVmKtAPW/6/zCvHWDUy/ACjFZBqeJ8y6RWBxk+xuBcyGbXhq8qs2X9dI
BH7B1eRDCJti6PBubqIaQjo9fU4S3VNJ8cdZNQ1TfbRbUKeVCI25qjG2TUhsm2D40CQ93akzsSTi
r/2qKbGntNUwjeDInTuF+NI0aKI2LroXp5ESxFMCdGS5MCjMEsNpUW2ZnWTEfgvYLXW+bIugWZFW
Q6Lj/H7xlhKGjiSDgZZFZFpPDVC1I4IeoTXB0AWFZ0TbeSw4tjyLAMEdknU0vv2U5lKqqo0KxYQE
q7nMs/Z+bKuLqF8ezivCO0nYMRO5LsyogDjlVJFpNhVTclQQsMXyLtK/VYbsVllAzMWXisN5WdxF
e6ey0MCOjQ7+U1kEqhKtgaxlCGXlp6SInvi87TeRKaFuDv3X73fzJtABtjPQuEwdrm4E0D7qjU1c
J7u+nrX4Gs0C+nBskVfWBWrxpFoGnqJAZFAAqMOoNUY5yREXg8Mpu4z72JVXzLHVd4n6N+ph2NjE
KAygCj6BB6TlCOzGGgzxSllfGmZ/V6lvrXwd/0WOEDQ94LtChz5QAz7BJQ+OObR2X2LGPgAJ4WV/
vbyRi25fAlrYjT19r77+zWwFlYnlA4AAYDdN9dQ4urpeIj1tYe9NczfGlBNWj8K2W3XB0eUdLIA4
0owMgnyZjVzkMo2LLgWRItHKq9yCy+26q64yRBESTw7Ksji+1BWB5PZUoayXUnWuInjbH8i2No/W
RQxkynvz0rwhhau9yG75II4/ecaIgU2UoSneA+7HU6mpJo+aY8WJb4O6ajpotVaR70hyq07qTouk
qSFOez775082Vyqqz46O7k8TebNTqUmrxwO6dNBqV8gXudYA7LxzRylyZU3gFkWSmPB6VkAE2OqQ
BKw4L9MAoFSTnR7lbrm+nteJ761+OxN2UjyTJF1pcjjges5fKpMsgeWkoioUz0g2HoutzGBCoTeI
biS+alxo5uCpen6pFqtge7hSQGWGCBYzFJ+GUpQc88iNQh1vkx2Wagj7yXAbSbA1XCk2SgooLCDe
ZAHUlgm4WimIKP2+ncOmy4AD0gPOahC4W5EY5uo1lKJSpGZK/AS7PyJNXcSNm8R5cH77uRfjRhtq
Hpu7pO7yJsskAHWraD2042NXvvV9sRuVn3Y5/Twvi2fUmCKHw0U7LkBUGKNWHbuq0jZK/HF0YldN
iTfFyUU+x0/gKG//QjEg0FCsZxq7sB5iymaMcsoAy9Lz5gkNYG7b/GyRu4q02QOLwNN51XinCCU0
zA4BvQXjQ4w/cmazR79MDGxj036eLfu7FkkC6+YkOzFxhU/GuAWqP8DbP90qRSGDPitYPvVu8QCi
F0bf0qfmggKrfyv2ub+P7ouv59XitPucymS2rNVnlOsWyDS/Sw/Eb+/bu/ToXKN3D0Oxj3LqDtfF
UfL7C/n+vGTuguJpJQOBDH0EbJslel5mvTeTFEGA7I7qm2ruzgvgFC3eB9h+S2BUs82iMi0JEhLg
cKiPdEHLXXEh1T9nv/bFQA1c699oxISgXdsbOVlhIv20uvGkIf6cXZxMJBTX/XndeIcabWfoFgSo
FCySLu7mUMea3FpaWkCUswTrABZRjFqObteZqHaZYJGuRDlinrfaRhuM/Q+R3Bf6imhjHaqrub5v
lDRE5iQ8rxfPKLZSmODJKcBKODqQYo6yL0mlZy8//psExusC7ENxkqVK/G7C60AD3F4uMOx3qHn2
8bZVgtmcAZV9dEVBCcphi6dh73WYdT2kpas8otp/Ud1IXnSZvVjHwasfyI5OYhDdlX2yI0/5w/gq
aj7iGeb2g+jebqylSmSpwywXqNBWyzfSxs3raqdZX/O1FJw5kZXQL9lIAtlobk5osfeBBOqW+Wue
vuSzEGeeZ/1bfejvGylZUc+T3EOf4pDdktQtW88IFXAe+8Y1CBN9DYPhxFf9ZS81LmBFzlsQJzOK
CH8TeDN+ZaqIGbdUfKYH5Hbcay6Ixo8FGFxdqQSdr/yA/syvK5B3/OZfDFGI1phxM7mqE11N6Roj
+JHz2I+dEq5GcE64l9GHlgqL22fJHXoHO4gBuBuo0Kowd/z+Kgdagf0DUyKAzBvu+3ZfGUIiE66C
GF0FdyNFVGFzLw1a1afcwKtNja4HADc35DAqL3+ziRshzCGNx06rZQdCwJNyUH81oXbR3cTAFV++
Dcf8UQNE4HKxXsHDvooQY7nHEaRzeF6ArQLzN6fmW0qqFMkjRNda7TokcfV+cuOx9c1KlEXnikK9
Hv1SFmYL2PRODc5dI6oyvBGJHrRTGTr2PLgD0b7JcflFsKTUObN+D427loOwWQfiMuNm5GRESnaE
sOKAQ2mF9S73Wr+eXNot7AghcHm6bcXR3zdeQK8bawWXD7IIWX6hr+p118gu5l+OalwE51XjXUtb
UYzDoTiI2bhAlBM9FeVbI6RloGf23NIxLmWkxDorgYDBr1QX4BztBb08hgMlDKqnvf3Y4MABL21+
qCt33osyqpz2GY02Xf/eO8apGJnTmPKAD9B36OoLoy9VWHtAoMWx34FAE438YbMDRk4G9oMD2Q1X
9r3oGzjHHrl2HAeKkwKoJsZ8mgQ5HLnr4c/U1c3IGHZt4k4REYROIjGs2bRr2g0qxFhN5iVVs6uT
1VXiQXATckzmRBvGZHKtyBK1hBg1ebAAdjdDofNGKVKEsZl0LfvUmSAhjWRXH53AwvjQaMZ/IwY9
GBogxZGOZMFKtKaTC81qoEj71hWVlyvXSy1Cm+DqshHCeGN1adTMalrg7uS9B8ADd0wjTwXbyvkl
427KRgxjYkQt0syYIKZofYCPWOOfF8KBkL0RwBiXU8aGMScQ0GedK2FAWTKvlz4RRCD81ULLKI4K
Si3syzea02idjQLFibyJXS1RHtIajDHEcgR7z10vC+N3Nt7yxqfcPd4UJJ/bCXuvS+6gk7u4NUUX
MVcG8MRRtAHbFobuTt142Y9jahhDjGav5CdthOqfnOver16Sff/QeI4vGrfjtH9g1TYSmU1aG02Z
FB0S08LVS/+7+bLuzUN6oKNeoYOZnuHpz7nZIBKAsuBnBDKvyc6fxtNUJhIVOVqlV1aXoyliCOUt
I/wj3SlkLlUWqaOcnXRRKSV9O1zGJfFW4NeePzw8q0NBFNwTmI3HABlzRWSN0lsVKfFgH429hZFo
MCqGTiSii6erz1yFwJv4LeZTdKTryZCOeNoSafIt883MJberI6DXxv9NIfYYLWZEcvjo1Ad0n1/U
xB2i57QT3AOCVXtPUmyiFOTuJ62xIQQ6PwIwwR+6+WZ0UCE/vzuiZdNOj1GFaGiILCxbq8qHXNIO
kZL8GJ0C2HlaKyrgiJSixrhRyilSI++sCkRVs4xwxTQuQXB4qNfeEWhFb8lPxoAsjoIiALpP2afA
0BbRvEQQhFB59Ihp7eWhS9woQTF+Mm9sJRM83rmabQQympUaSaTSqVNf0t+K4muq3jqZAL6Jl5cC
8vOHUvQbNqsngScDsICQATyq6lHxe1A5qY/LEhpHRMqhsJ2WaxobeYy/a8xymA0F8tIv9Rfi99dV
iCamawVAXCAiiT2ym743V60gzuI9IAFOi0uDBnUoHTFiJ+Sd50FeU79Dx6v5pfWi2zSgfGPmTeTC
ye7Sm1jYn89bXJtiQtD2N6RR2UcIkoFpNJA+RW9fdKRYY4GNBtrZR0qO4vqJGnj4Wm7kMVrK8Yza
2fwuDxg/1mNxWH0l9Y1nTBIWlmvs1mB+oDQd4n3lHI4TVZkQ00KtKtPbAbaaIAOhhGWQ5m77fdgj
/iAe+iqP3Z28LzzjMIpaOTm3zYloJvbMxigmQwSt8+4lctClmYlw+DgH8UQCc9tUaWpNWQPlSsDr
6mQCgeFjK2J048D7onL6sXssvEecEMfsekhRHsxduh9jTPmaQXVJ3iE4am+4iMEm5fVf5TApkV59
R8VIRa3GnKmq089gkqumiSqNXOAzktGrf9Hc/whmFW0PKsm99QSGua/ypV27/4rXhV4MjIvFEqBh
AjgqqOCxxKC6KZG+kqcURQfwkOLpqYPbVXWR8zFf0mC6WEZXO4KtCOmYUL50dkULYOsYL3rUkATh
+T8c3o9vYS4xp9fBo96P4I59UNH63+6QKA3Vr/8SjITz6D7RnPH1etbaVh/PcBXIVsRBvLiS4jo/
YtM10INN+/OT2V8UzCAGeuxT6ohYTBHBSZqcfARzGYwNKUxNwvIP/li46R6hqK/dpY8AzA4iT+iU
+T7jY4UZdyWhg3KSVoibQufH6idfySNGDbwmSCO3KtzyEYNAvvIToIXB+fiE0/xNbfxDMuOtTJIt
WWZC8uw1l3F0PaF5NpifwCJ84Xj5pQJe+9ptx6MWLBdmmLlpKEqD813KxxcwTgtA2pjD6LHfA3JS
C5zmqj5OsygQ47vGDymM4zLTQh2AO4nz1Guual/NjYCSVKAGGyBLWi6n2oiFrFfLRkuY9egMSLNZ
RPAyExwPNjyuqrionRly/senk+803GX/AvpI4IDYCHm1ensidFuyy/rFSN8xFmxfuYtu6MCLmJH7
H5z+7x1ih5mkVbFaALLReGioXVvZOaOn/LB+OPGuSwPa4Z3uooey9Lr8sGheEt/pKdqFhqv5QlhL
EFjL+1t1EwsWDYxFlWAteItOoMjBQFAWvgdJ1Q34w4JqJz3Gz+ePIgeF6eQospOn6GscygmwVn7+
Jb0mvhUuuhvdOoHuFi/F9XRdhtK3UiBUpCjjeBRcs7O8QtHakr0qal17FExXiCSwDqYAC+NiYVur
3HatAkAOqcCH8TIHWx/2fo9vdmuYC9I7Oj0ShjsHUYvSHp1NI6DtdoeXbK+6kpD2XKQW408sZzCX
MYJMc7CPdTb6LdLcAoMQHHW2RahGMj9pVciYjz1QN1oPbDHFiOmRIkz8H+vi2e58WSaB8qszXXMv
DqMFSrLtQ5L8/8dABeJHUx+ssRa8JEUS6D282TqpVIDV2UPFdljLL+nYjOGsWbWg0V7gm9k8D6qe
hbPQ45yN80FJ4l3fRrs6FaWT/iFg/O3C2Pp/ArA7eZqgjXxcvjSosKCO9dUI02PuVaCm+RWh5oK6
q5265Kl4E80x/cOj50M8XYbNYiZA+JHaCQ6EQiOpL2VQVe6Aa5xOhJKX2EsCTG4VRxFQkmh1GR8S
6fXkoBsVWi+Nb0Vf0dvptu1OcBhEUhg/Ipdy2VoypOBdY+IMWPvlDQOvYR+arpN45S3ldEHPynmx
9K+eCcNZ/npKfGXaBDu69vVlUmLgyNGC2VECMzoaKLz8N2mMU4mj1I6SCnY6OctthALI0mqBPgy3
aGz/Oq+doIdUsKRsw75TmvmsDVDOrn4u8U2tJZ4jCjAFB5yFDGkn1YrWDjLUsTw4Q3nT94lgKIDX
LLX1/yzwSZL0hYxbBrc15pIedcoA8+qA43T2zdC5swJrh6GHfbET0VGL1o95Fy1FS7p+gUmW42sO
YMgJEP6qfXfeJkQLSH/fHOpsdJIYyX4kXsmDPCFdA0iKv5DgoKAv044vEOucSlCk0ZpG4C5ivBSY
DdVwrfWWaIu4S7WRwTylx0F1pi6FFlMo1xfr5KJfWPPrHWUmlUevwuPul2S66l7kk0WCmQsmBirO
aEpQbk2WB0Wfv1ZGHpRGczi/hvwYZKMgYwsrbNyuHcihlEu0uai4qXWQCk8e3uZBWbnpgyGQSf3q
J9+0EclYhjbkzjjQlwC6Jvw4Tl21O1bFQ5a+ndeNa4EbOXSJNxY4gOUvd2rIMQCyGCR1Egcki5vw
vBT+7bURw1wjYw5qB/l/K5jgpgK6WQm6rJmEBTIvGPkju8arvOSqkARXC28dUWZHvyPAHtG3x3jd
IYr1GFRViIH1x7gfg2bZd0blKnLmn1eRZ4sbQexogONkqpOVEGSZ91L6OLQXeSWwCa4IS0PNDuSu
qGkx5+z/SPuyJbltZdsvYgQJAiTwSrKmnlut1vTCsCSL8zyB+Pq7oL3vVhWbUYzWkV9sl8NJAInM
RA5r5XVtNE46wySZavJEaIR7kYZkx+i4FbqtbhtGsSxMvaAjaDkNE4GP2C47rIaVmC8swbpa7p2o
2pHNzu81BbQBda6JoiBrWeuecpWbbQJJQ/OjzPCCoH/xdj8XsLhJRsoxD6UFqPqrCbymoix8Mv3F
NcKgBrqnCOahyLKztopmwgYBbzFiPqKpPvT51ijhqhE6F7FIpfBO9J10ISI+4QldefoSRd6H3utA
QRT06HrbSt6sKsHZohZ3p25K2Ssdlbmz40eGuS8JOzbSeTHb9/MjY2kc8P1ABjOBx7mwsA3AdgwE
LEgKuyog1XdnLhGFbWFzr+kaqsFAf8IYlAZhvjR2gGSSY1dT6FrZ3Toi3InS3vC3a3f0XMRiz4Yi
rItcQcQk5KMFcrxSDojL23ADfGdDzjIjVaGibpqgAg36KT3SiN+QpP9Fy/ezd9hoSMSCqMkEe4NM
yfGmr6fShQpUo8+sFDMZ7c6djtdt56pu/yZXMU0bBOvL1RgItJrZZDoJLcHUNDXeeLQPumRV3YG0
1y8P8i/C43OJC1vqlMk8uMAFDBxaHZpCPfAxexwBwrmhD2tdXthBAAf9d2mLGKVWqdOnLgTp5jK2
b1/QgAg86kN1bwCLxjhMKEFG/ghK5HQ3e+nrVhy7rvN/5C9ultknqBWGkA+4pr1bFk/CcF+uH9+6
Lv4RsbCwFc4zbionCWbYiLAnEQgG5w/E6TfObGsp+jvOYhXAnDmT3UDn7eipVtTvldhdX8mWhEWY
AjYtG3wbkNByKzBz4ids80GztVuLt26UxCRKLRzI5PODxhvqVZCj3w/wOmYAjO8e0WSOWf4NRfyd
Yl1GlOeKuDB+KcZgSqEgV/MSEASx9med9HQPdI/swQ39i5L7heIvLCGwojvWaHmTb/oq6PzyRd66
PsBK9mm2CSq19pY/W93ynROmmW3VBNLSflfSA0VPf0GC3gFCSL8RUOgPv7KRy8RZH7XO3DkQpaGy
7Nv+WJyGU7Z/P/eGNr3/u1W/U+pn2j61pUgaE7rI5n43oSZatcb9dXUnW7u2MA5VpHg4UiylD8ag
P5VfpRkkY9Ac4n32HL8AdSVQvtyRu/Kh1+VHH733T+m3bvCGx/wb3MH171n9HN10gkk2oJy6C6M8
1JHRWRmWPLqR59ofGghyo3JvN3cF2QpxV+/hmbCFYS7MsFUxtxEXho+piVa+/jWx++D6ilYNypmQ
5QbX0pIKY0OBDK0AbIuvQpn1xq5tydC/nylKWLE+bXQoMCcg9zS7T3HYvV5fxtZe6d/PRAjAowxx
BRG2ne8Ga96J6UfPrA0pq7keQDT/7/wX5rceiJETvVtTuJNf6hMFFlsYWPVBU35jmgymioJHygf0
3lasu7WJC6sMHEFwZc8QXSrDj8roqYi6X9c3cd0Cg4FXw2y7aEdaWMQkR7dVr11xCxZW/s90X6Ot
CqhuYDH20SuTy01En7W5GU7/iKSL9E/Jrd4edfRBD/ZeIVP9YoAyyFCBsUuQvKiCBmNSr/mh95He
jTZfEOuB3Zn8xY0uw0KztyM0sB67T9TPA3Rm76yDAhIqqntoDooPG5u8epBCR5F49OGtvFBV0Nwm
lmywYnJw8z3ZWUexs57nH+MOHf778qa831Kd1ctxJnGhtUUTIwcVQ+LQzJ4duSBLAngc1nx9ZVsL
W2hoKkyVid+2uh2eSJL6Cc2+Xhexan/PVrIIEcyoTkdQFcAkqhK0tv+U+V2Tfkoy0wc2i39d1npg
fCZscRsKSiJMKUOYjg/aEzA0EQQx3Hd+R+FodqAX99EC8pEEeLM/Aumcf9vsAtrY02XShjfxf18B
dvVYjalfGMaGcd5QjuUMc1+1lhIzVpnNz1mWe2Z5P4B79Ppebi1j6cqIFBlmg9AbKnkQ9+pjZzaf
r4vYWsfCkQFD0OGh1r6i+FeRNijqkx1vxPdbMvQyz7wMn1qTTDqGa+cXXkZ4QmdBQtRGunohRYP7
IBEI/DFCkUnDhNallJwRbjQ9CDzDlrUnwCP2dwJR2CHpnPn5+qYt7tNvUQRt7yC/JBg7W8LGOnQG
oUQBQllihfQb5gbDYzsOdQBSkvkrSSV5zpAz3IoHtL05i0//IxXpTk25iL+WbBKK5IKBpLr0nKid
DzaVBOMqbvRohMPwyNxu69G0Lg/0BkjhIIdnLwyTCg2A87iQNzkZP/ad02LqtpJq9C2JNLmdRNPG
ES70/b8r/CNxYaeMLKmHKutxhGUWmEX+Rajk+/WjW9MSjQdgMRBwm1CASy0ZZW3JwRjhHZuq3ouh
BOSvTT7RutiIwdcFAfcEA4PwWUvsmmQyZjF1UMchK7LbMkJHGDoq6lM0u3VwfU2/0yhvNIP9kbW4
xMZAeNFr1UfXt/UvGseA4R2hrlWPzNyxxBKHLpJZIImNMTC3IuUpU8TdbXyF9vlvvsIBXBkIDDHo
suRe4lVHx8zGfDYZ0DUCFp5fFSa37lOM+IVop//R9n31KzSdxC8jyzyCcTfyc07fmQz8jxJhckgw
B23LaJu+POE2rydWxhIbT9KfQAW7gxHYaI9Zhj//kcExyAtgCRODfovwZ+rzlFhaBh+KnROHe5k4
pYdZPLkz3e7Wld03w7LQb4uWfmcQgRTgDpFcGicjHm8t3n24vvdrygarB+YFB4hd7Pd78MzCjja4
ZPuqrDxSYBoGHq++FanrfDbxrzcSlGtWAVAuWDd4eTUI+eX2jnMDaHA7rzxqdPxr3kknxDiTizK0
ITMFdjHDFuH++vLW7C3A4yjGmCEaBvBSZmrFcxRNNbp2myyZvd7Kx2jXmRJDelVWtUiVx7Qh3lx0
VbrRhbImWgNrYQoIGWwMiV2KpnaObRgNmKSBGRRPsWH4xyk6xbzIqAV6JgBbNe5H0w2djUBq9Vbj
FsFp2DhRmJFL0aaqKAf1VOnFY9R6SZ+Gz3Yff2pk7Bwq8Hz4YYQ2VzK2P9NUTId56sON/O2aPdb8
VnABBJuwHHnOumIocoCmejAuCoA3Eq/3mvYbC13ZYgIuUhdeBtPVzu/Ldqa8hWPmleFy0LM3vE5v
MSMZFoc2GobYj8eyfBWjNHaTKsstQkrtTi4NFhDh4L+FCx5DhjrF5QYXZWNG4zRozoMCkFyO+zMf
5B03o5eoq5HFBZI/+o42jPXqaoFpRkFdBFTHJRk4bZKEA48JmmuX5EbZ8gtpqw8Ob8hO8GHnIqQ4
XL89a4oEYUjymy6w7gHzc7nOkuSGM9MU1wfVbqAlh9E0YwYsxtTK3JTWkxrN6VccaWJtZ8pS6uOh
OxSHhPJki11xxXqgYwGAjIDoFtpGX34Ko7IFFm4MQ2VlsCFZ52BINUdJtN9bM7X+LQs9qXx9/Sta
jGcjqNBRjMTozNJ6GF1hxGZbVN5UDIYbZKjAV4fYtZstCqS3+oRqCoopQvsejXR5uTi0SsCEzCna
BlRF7toqe4pCEj4BDG7yijoNv4m8Zo+8brboT96uEIIB7YYyq2lrzq9LwX2VIuEn0TiWu3w8THk+
3A+izj9d38ffXu3yvgCpwwWZI3CGHBj/xeFFjaSRoAgzTNgdoYC97RAv7swbORmfw3rwqgRI6zGA
NVlnPgxAY9j4AJ3VWHwA0OsoOO0xYI9BKH23zixFBiqPJOos0PtK1R/ylrfPhDdiFwHGZD/mXX1w
k9E4gv+c7YuElLe8SNWGtVrZawsvDaDagYcILBmLb3Ayd8jrGN+QG2YxeQ2zgIpUZGG/VWHSu7lY
LBD4QBePfKnrwrNfLraLCNyOQRF+8/F2zFrABaU26ugRKgnX93VlSQS2Qd9LYEi9QUCaq7kzIkkQ
MSknvKtNIgM7tTdR+tYWBAUCZTjmnwEIvFAfXjRZ1AoXTRrO1GFm3DD2tRHWXlJy6Y3xdJqJlfol
bTL05bLR4yUjviuFfcoRWO5jgAzsw6YSvhHRT7wr0yflhpFXT1XtCYulN4MJwIOycnczmUGLm0jQ
vgzO5Bmu+wjoylswX702PX0xMIfvOeBjx9RCuDfc6NdcNhlMQtH7ZWYAzgBkIKrin4rE+apMA5gG
WQnC4hKDPCqJxptaG1OzZIPHZfY9HeqXtJq+W64YgqmjJwJjE9hdcZ9L+3WUsT+5zn2R9k+JDcC4
XOyzMuu8oSEYy1edl6Tm8xC3T1nHPvf1CF4z+/3xIaInHDFK8bg25jIBPwMbEqNlUeVZYQkm6UYm
za7LOTAnAVMav1xXp9VzBm6dBfwnjtnwxQ2hJE/dJISNZ7lFvSFKwZzeKYwEu6LeuIyroigFriBo
+DT86eUdMeDAC5DOIUSqWIUwVOwLs38xSfv6F0s6k7O4i2XnpmkpIIcCqzirHC8GFm4ybc1rr11E
SPnfchY75yg03TsxxPAu2jVD+lLY0ZYHXt0y+MH/wpAuqb4ByyknLsPSa8znQjkHKwL9ZPr+mE6H
63iMIKIDtoKzSAIC/DRyjAR3veqynZ1MX5s6/cfA39cu7Ewm2MaLbHVVf+S5i3w4abop7ijeYKNh
fY/dwQXKUm96s+ker2uCPumlVUYURRCjYfAD1J6XGlf0slZJjvdAjeHYw9DH1n1rm+mhyd3yFixW
4+m6vDWVOJdHLuVJhBl1qd8fWSEOwmXPXBYfr4tY2zvkKAA2iU467izPivcDnXtHi+id+3ZOK5/F
4lapfKO+ur6U/8lZnhGa2cxWGTBCUVQ8ukYZzCL6dX0p66eDEAWWBy/UZcoKlHb/3a0yfijD5Bt1
q0dlkJ3OjVyXpK/iWz34I2kRUwM0sGpDgk1j0VPYYubHcD23BL+S/U/XW/vrwlZPSFtSRLB4gi4D
yzTsBS001Tnr2puIj3dlVb7AUvyF4XYFHDMwOV2giOrdPQuvZqoslo0wDaaFNi23NpknEBzAVafv
7AtDAgVEwACmQC4K0Q2yFpeiahu1lIljRWTs5WGa6z7oykk+xwO3/8JHnIta3NgK/ClFMkNU22Lq
hhHPJfKUtBupy7UjAjA7BaIH4u83eYJICquYZyh3w0ewhH4hRHoMdYHrirCmdRxBITAckBcAYPrl
tqVinij6EXFVS/bs5qgs9sN8TKX90jB4irKaN5a1nI75fVB4mKN0C3+O3MvCJZUZqSzDhiEHilR/
G6em/WDntN3nGdhQRZLJQxvLwVdq/uLG4K8UregPTKe7TDYLXzktBai2sv25yZ2bic6/kjjitwkw
sjYyNWt3X6PXOpp+FI3x+oTOtNc0IWtIkAOj8/iSATA8dw1QLM9V7kW834o81owZINdxI9HdCv6E
hYNTk9mFNUPvPWC2xhOtiuGgOifduJEbUpb9c3FXdHMxQ4roh9DjLPrA2r4NrivVclT8P2esWyct
6C8geRdr6SOns+iM9FrltrMRRBWyCPf4j2vLV0PTUQ8TSvUYAAG2aw9ZrXKE647sRj8Ok2QAuVST
lztaOub36x+2eqIofepnO957y75otFSkVTPh4d5hnMdvwx6NnWqIbzvg2gTjQON3p+yRlDHRGItX
NEXfsn2pQVE+OUi6JUieS/efOR6hPYNxSobwL3w6hpCQkUGeAI2R+tTPNDUMAQqEF1eFjDCZT/0U
Jkgj5ubGsa5ZJEFQpiIaAshdRiqgQ6Mpn+GhnKnZsbC5mcC5ZrF3Fvd+K8+5mEWAgkSRHJl+Wgw5
hmmsyQ+TJ1FtUTetXQRB8TylcBYoLyzc7SDCJHU6vLpmW5SVP5YFUg00ruzh/buGPhWQXwIkBxnu
pRURPLTazq6wUw1JkdbPP1amSwKD8X5/XbtXzge1W9QoOKIunV6+1IKCDlVYDE0FDrrqJpzz2QsV
FUHGsvdfI5B4IC/EoNxvWUPg76vUYV3lxYN528ryXlJ1g3QAwQaqLUDZtVVBJ8AC7SCafNNYHFo8
lq6Lg+IpPWG8/jPlzWkozR/v3zy4JawHdH8O7PDl5lUREidqxlXtOA/3qu/h2YcTWsTL3fsFIe+v
OSEw1Iqsz6WgceJJLzJ4FWSh63+NMh6ecseonpBwc7dmutb27lzWQiNsJwWBSQNZdmscaRt9oZV5
iLLm+S+WBPB1pK8QRLClUylDKfNogFNh5mQ/YoTX+gy2VeD8uo78eF3UigVHsw6mTbiLzihc38vd
owmxc7eBjkug+ZYE2MJ4ovVxua/Df69LWjEQF5L072c21W47tIp2mr84nr+AxQNElnP2FyYVQrBx
qGdZDEb1Ukiu7KIqFRyl45gyCGkTjB3f96YcN+K8VU04E7Qwd6haJkoIWKEqGfY8iR/4JA8ijjd6
edc37c96Fo7fbty6GAnEoAMAabKc/GrDZMPZrYSseFMA5B/X1MZoxsI/xAZiCqIgo87lMeJfIjp5
ZnLHQnmqt+ZWV7YNxlQjVaHAov9cnk/S5fFoFBO2rWu/4P0f+nlBfvUDGr6va9uaIKRMwUgDMnDU
jvTvZ9om6jiTDHUbr7XFr8Q1Xhve/ihtEDVcl7NyQNo16GSDi5T30od3bDDbudHeqAM5R7ivUPX7
v0lYHI+TNmUZUh01h1a1S7vugZXNFjrg6jIQMMILYb/eOIVsZKJUDszAVI0YaMrir6xNfl5fyIqe
IQsIN4paJRDLlvB2eAN1BBUAnD0SwS79ScP6Q9OL/WiRBrrXbpzMqgY4eI3jzQdqcbpQNQsQv4Km
Y+WBYVzujHKIvDYOxa4bmqfrC1vdvDNJixMawZLuSAlJJi8eh6p67pj6dV3EipnmmNHDtqEYCs+5
WIwSvbbUKIQCs/ZgdLdti8SwS/YIVP9G3c4kLRaTRWPIigqSXMws5P4MxTD2XFGk6v9vS1p4ntIV
WSsIBDVF/eCq8q6OQNXYJ/+4VfFyXdT6Af3ZPf37mTFgLNFJaMzuRRIwRazF/nHy4bqMVe3Ge1OD
zaDdZNlNFA48F3mKa2ooFpioX6bqNrKNe5NKz21erwtbXdCZsMXeiSElNO0hDK/BuQN/U2oBA2/u
h27DN2wJWuxc3A4crQ3a+BAnAEHsDmWW4Ppa1u4pWMtQQUNZFn8Wa5lyI0IZHiI62/XTwtijaxN8
DVs19rUbZOtJ/N8TyW84LrWvAW0n1E0oILpJ/hghL5M54aehMracwrL5Wz+5wB0GakhA4IK4aenm
UpE3SEObMHWjSjJfGTIBw1wo+x11OmcX26R4kFPlBm6cxsdskPUT6uzNRzWW/aGumOEBoy418N5w
0uc0svMPmSiGuxB/XA85O/spr+pi3rCYayoMhiHcExtUdaBJvLwmMM59qxo4Z56WABQwaYmpd8D4
NgURj26USV8Au2Yjf/Wb52eRp8W0DWw0MGnw2l56anQhOHKccTnj2UikB0iZL11Pv3QyQ3scSYUf
OShedwX6Ioy6+KDLYV6SS4G2ubzxWifFsGIRm2BC4vJGV/j34GMad2gGkruBV3xfsZH7EQOUXzSE
/b5pyjlwG/ebUhbxurqz/bACk8yQTl+AkxV7hRndUGkxP29txyvtstrnZh35KJadkNewfGaC5skY
jlFn/1uL8DaJ+P3Qil8NRzw7MBnd1qTgt3lYfwG3w9c8Sho/jjM3iMyZ+dIkxX3Z9+zQ0exGzA3Q
Lcw28k3FLL/pzK1TXbtfqBtzYv7uy1++lwsW2uh/RSSUiSz33VS+gOh91yDrsaE+K4JQ30HLLXp7
dUvU4iHGC8lRnoYbTGMWnuIJsNRezNP6U5OkgDR+r9VgUEAKG+jg+fKGVdHKFWvnCg+81hQfkUZE
33peDV4YuV+uC3prNzDwD/YhAogBSFpm9hVgsOzKFYiMMmWKwBSDsmDQWyBklnkCsGFeM8U3bKJ+
PVzeCcQt6H9FUkiHS8vGMuQ++qgu9J0wrB99DP4tan6CfwzobH0WRR16Ur0/X8pQjkF4pmG1URVe
3H6RxSFGpqAnRTG7u1EY8ph3nfnx+na+VZLLjq6FlBYMXGGiXTF3k0fkFI+4wDcxjzc28K0p02J0
/5JA0QxZoktTVsz1kHJTB39D46mB7OK4CgjtvGn6glYC//qi6MpxnUvTv5/FF3OU0p7UkIZJ6syj
Gb93zORwXcbqxhGCDlKAnuN9u1iRmBNG+xEbN/buyU3vayB4tmrcv18KUgEaEsC0oA76K85WIod8
4v2EQWk3r0FHNe3x2j4Bfesvbq+DXBca+1zKMXx1KUZMJHEaFC68Mka3aFumygO93U5GZbGhCCst
UQxaoN9mmmYOOZVLUVGHdrAe+UKkqGOkJYlNMrQBc3HUHWmnPumT49QhPTBbdn/IihgOQBESx/4w
pO+cSURYgMcVhhHQ5Qc/h16wy29J3KRDcIMzVOpnbD+37Ubn75qOoCyo+wgBIY6utcv/v5ytKatc
GEVAk6Z3De9Tb7KSZA+mNntDUdZUXmdaQPsK4lc8Gy9FRUnm9nEEs2jFA+gEnApXy4zDjdN7e42R
gIcFhF/RCb7lgsicCRFWBlITnE9IFZTPeaUehZ22+67PbuvEeneXwqXAxbL40Daq01hQZv1zkgD+
zb/ZAFB67yW7FLIwF6hH1egVgBDefk/t7xaQltmWKqyUjCAEhhzthr/7WBdCmjZpOiPHAclmnGfk
W4bvYCy1AzBd1V4B41ExdK7h2gD3LZzlx9RtmT+MLPUjSzUfr69YC7v0Z4jtkV1AQRQPcfTmXWqL
NfZzVmd6xWh+8gAXWPp06rciyTUhQH7XZJygn1h2r9W07dq4ZqhzuE4/+FMD/fTwUutTnyKM2MjM
rWwwEvAoxyFlphk2lnPvjOSzWWlVoTL8WabyR4gId4eM7gdhGC9MqruZF/e2tJmXx9arqsoH6rQb
JdXVjdUd0rBsaEpaPp4YJpAJyyk6q6IHU9VAtM7860f31qbg6IBqj6YGsC9jey+PTvOijUJBj0Rj
BWP62Z7/4c77s3VaiC1AuAO/86amkwKxYIxMDMVM7bSfheVF9INTuxs2a30pLsQgjkOpfOHcEP4W
0uodmF8Gj9bX4SO657+Wxha1qXYpb7QdMcf/l7NwOVYNjAJ7gpze+kSL7mEACYY7PRbzj+tHs3r4
Z3IWR2NkLBIzh8KDsRrM0eZNSbfaEt8GovpRjsc9wK9QI1gOTrcCQ3NDD49S8Y5GwJ+k4Iwrxhox
vlucKnMe9gWc62M7qC0mhzXbjxsGpcOoIH8DT0WdmasxyiEKVRCgFJNwCGQ8xqcQQ2P2Q5i1yvrU
TIK9vndX4XAsUI3i/PAUXtqqyCja0jL72jMbuIDWSwEBd13CSkwCEejRBiseut7fhNozK9A7HUHE
uLf3gLVObsK74kSCjPhGsIV++Vbr0QNF0QiH+piDUZiFltjJXJqS1LWHVoDGQ1cGDUYQqXtmntW7
6wvTZvxS8bUoPCKwMBN2fnHBur50SQKWMY818ZEp8weO90Ab+yiM4mhPgxcTY/Y6k25YwbdaCrkM
kST+YIXLIlYzWkOleqjKSJ7IEAY1EXtOX9SQ39OM+eEWeOTaBT9XTX0xz6LkDI/9HiPFtRf19ue5
xXxVHYGekhX2R5VuvQXfnh/CVxS7dUppJTWfGEkb8wYx0NwQsNBinkuDLpZB6hr18fr5rRkUF/3s
6EHWFY3fLu9sXfY8FpaZxIgPxknexWUyBZYY+Ybn3JKyiLGmlEg2SSyIueRYo/PHY+Ww1aj7dtdA
26TdOuIfRNvL12w152woDKhiqaovZgfOA/W1c82v790wSEGuAx4Y8xaMLOIaAw2GaR5hjrgiyXwX
GWANreImfXdQCinoeMGoJJT8TR9CZ9NxNCv00CfhFN4MLMQARQGaoCLstpLyb88GbShYEsoIQGxk
y/dfCq4hZBegASiV3bLZPaZTs9Ui9/b2QIbDBCY0EJ++6QwYwsQmAIuAQSrQ20wOTfXa9Qw5PWPD
LLz1IBCES6PzNhbSAQvLJ2a0+VMEnl7dAUNNJT2Q0l1337gNLESyT8x+a17NXgKp6MYKtBbqoXPB
KRRvkQSbZOqEaQvl7thtInchPcwGcNNrfxw8/DN3/ar4XNZfCrvZTf3PsAZo9RgHRgRGdzegwh+E
QAkBrCTZI2YoPaMl/lAEI7/J88nroMi28bEFq7FSPYB5/Sb6FmFWgqemP6B+kuUfBvXEK3PfyjEw
y2wX8h3mLXK6AzirDYTYqi/9fHwkSIIkg7Wfur2ZHDMZ+oUD/lm5D4vEbzt2x7tkF4k74IrZ4p+R
s6CMW39yJGooIIuN4t0c+5m64UnnxVbotUWzq50eUCpx74U8v5uGtLkpYvnVQGtiZHzj4pQnrW+F
KbKy36KKey3YLjGHdYwG9plVr1O/d+MjmlnRX2pZkW81d1l/mq1HPgCqPwQeEgEpaEr8CmAUdv5M
548hvzfT19g6xkg1zuyTNUy7qHilI3Db+2NXPE/yY27uU5Cp1eTDMNS+7d5M2Yi3ge016tExH0NM
z7vWQ1b9olXqDfK1NXCF25veiIBmRZCgD4NYRHse/lBgHbSdXy0/KPshM4+qJfsYjymAJ/rI5qr6
B5MZWrT/yQZMCwKoJwQpNPD0WOz3ZuNX5edeNDdUlIHKskdMGXoWHzyV3Y915g3FHny4ZPBHiuSb
VJ5kN5kNIIavHeMY0WhOsjQwdYAk+DB6KTkSG6bAONB8nw2Wz/Hcd32n3MfhA0CIHmR+mKbYy9r7
qQlMoH7ZVRZU0SvD4YePlnqczJepuaWlb4rvVXVvZgdSAdhkHG7iDExA4y2pn6P+OIzAEqg+SMp9
Z3wKx0Mk+l00gLrVeKID2VfxgDHjr0ShavOJtK5vZi/J9I90dkb41cyPlnsopn8j9Vr1d0QEqvFm
NBP3N072IUp3LH8m2X4sXa9G5r9Lqn3XfJNI07Tp9xZj6k3v4NomO2acRtl4pXsq2qOqO88Vt2Wn
QCMBeNTxoaYnNwd/DesDrlN+ueOn7ezV/Tc2PGSY7CvjYyKIJ+evSvxbjahqvORZ6mXAiZXpzgof
ef6N5WxXl8kNd2qfMeO1LKudkbleywTahOUNkfmxtnd573hhmntQ733t3IziOW6wBSOmlNC/hSFO
XwFg3MiHY2IWu56yXQty9xyTjL3zlJm9Nxb8XtYpfkJRoKT7dMQpOTsRPpIqqFD4UcIjxncSyqdm
GHdWe8RgU4ZJPSc19te910rYhLqLpV/LcGJwYJdhjDFFJEU6Fsm+FontWWCgy54fRsc5yaK7G3u1
M916w/mvlMZgIBHKgGBVoy6Ihcsc0y5KmPYwGgwvOdIsSMv7ebrHUCZAzzxzT+7i1nMy3xqCNtvN
yX767gZ/sXD00CPNrXEQlgtngIZMSgtGukAZ7dQKmR7dXlpBnZct2kpz6mdtOoZIFidbKcA154du
FJ2J1Dm6ZYhcgfIVPKaw36ObnUo+vMY8Uuh+cE6kr39eX+ZaDETQ5IfXm8ZZcBfnaysxpVkR4SUj
TC/J0CPZST/Pv1+XshYynEvRWnYWNBoZH+0RYKVelNxb/OvsbtGvLdG7/uNTdcIUCSS41uUjVLI0
6toWempJdkdjcLxR26e0u8eMvd7IPgNiLc1+8pBFd3HXud4Uxh9VRGZvzJpxIyGyvl4kPTmexkhM
LnaVMiNtXL2rGPXfAXsAtmZrxWsHB9x4Th0ColjkmC63NJ8SlUcxApdqqvneNZwJIGGD4TWdsxFa
ri3mXJL+/ezwkjiXJIxTHU7YA3xO/AWYGZ+uK8jWavTvZzJQDJQYoocMAJRi3IxW8I2JHizJ0P51
XdSS7Oe3qqCZQHP4uhoTfHE4PGEJECKxc7Ci7V318Jvf6N/oQMFNaPnxcXw2j1s9bWtXGvVVBwDK
sGpvmvMjwAVIu8UjoBuMBwSZB+RHTmpOf6J5eKPTaM1i412NkBa9jRjaWyhGW+UVQjUYz3hmD0jD
5R6TTYMELoZUsyG9adrqpum3QIJXFohkiIb2QGsLjMnCZGfjnIEwu6m9OaGIT+5S9AUJgBAMfAuz
a03S+UN+oY6I48Oy0jkfSegn1ld3jpoxKzx+gHXYcERropDPRFkBCVwE7YutNFsau2GGU6ND4iCO
o9MLpredJynrOYCNLvfXVXNVHtM6Cc5i6w0gDU9qzKlkHbTEqT1javaGAK2rbE46735d1MqFw4L0
IDH6TxgGYC4vnLRzkw8O3r7FVOymrrpNQnT+q3H4dV2OvkyLdA8Bvo5WCkBFuGwhx+4nVyYcS6oN
M/EQ7yJ6wTyIlxb9q6ir1kNruNzYxhWDRfCux6Ned/+/gdjiSdhJVSF1FssWtep4luJO5sB42djD
leOCHI4uRQvjvnA7l3toAN6LJHaLMGXu+33hlPPBtJIvqSGFX9FRbKQEV44MmU70OelkJ3wKuRRH
kBxrRxuPiaHKyS6TffpshTzdkzZMN3ZwdWUow6DjF5VXjMMtRAHIBiiwk37i/2IMPUW9n6uPafp+
zALMq7oORgD08xstFJdyQrtKFeritdeMPdp0TM/c4hdY0z8LewUuT4GurmWOB63zwERXqHq0hXWn
4hy19ziqVSDRZnysHFneVTleo9eVfm379JALelj1ENJSMYqiMKcuJbAbzuiZmb03GGoJCZwLcAz+
QhTiZIA+ADEPHbOXO4jUtJAismrgLDyMHRBDM36Kx0dALQTXBa1dKjgvaDqulsaNuhRESsvNLIqN
TMbodZiGo2i6jeLc6radidC/nwUBDq9tF11atddnwGQI2SHJvss23BdGtru+mLWrdL6YRQiQAVgy
bktI6grwLgPGx1SfiXgve6uONNCK+2fPFmGvXTmkALMKFjSWB8HJczyNjm8hQnOd7AC3fCMy9V01
TbhjVXFokLxo6BaezfquAqvHxOwLElwLDRlxAdMQ/GBe2sW7lIS7rkjxBm69YsvWr6vIH0n697Pz
kyqNEXZJqH10T7raT5GhuX5ua6kz7OgfEQstRENXMZURtLBq5+gmGRp1km5ZHzLZJv6EFjDkC7ru
IJqsPaFBpj7kZph9QMuFkyLci5A1ciiCTAZfpEYkCZqZZb4jDbq//qH/j7TvWI4cybL9lbbaowda
jE33AiI0g0EyKJIbGFVCuQDcHfLr30G+fl1kZBjjVc+iFmXMzEu4uH7FueecP2B//p4nR9maEOvp
Er/nYO4q048bjSzo8PN7I2d8G4rWJjZ15lODp/m63kjNXTm4cDMM6DMnmoZB/9EDunmvQzeNhkPG
wXFBRZ5fkmY783UIThChoEmK1tTp88BoFric6E2oBtQjpvvAb1YWCNS+/7wzxwnzJogd5sFlNNpO
3jvp4Hv0ClZclLpQagxBG3PBxLwNJ9FJANAeCJewgqifn6zgoJmWdEzcjS5zUZFxuB46du+EzKFo
s2nm+vsvOrdun82dXJCiRLGhK3AqwL83875FALiFvrn63srZj0KHDTotCH7AFPb1WExg8tAaDVYM
y1PRZPRPBXMfceSTqvcfvrd1bo8sG6MAoBK0gEU8CYEYCLQG2uJKZYpEPSqsmWsu/3cmTo6BhcyC
NSmSeJNO71UKW0AbXPArZzYGNwnp0rxkcC8nn9H2IzBEkCbDxriRymXcDk4MuvsLj/UlMyefkk4q
FchSENu3xWPRgyKp89kqlygffr9mlwydHIFUduBkK2AIpYOwql/GdKMBXf4fGEHchpoLiilYuq/n
DAO+k94yuJ/erI+Fb71nuoGyq/7Xh3k93NA/7ZzcGkPTanvIcQDAOnUk3pHz9ooFF/pAZ1fsk5H5
55/erjGzG5XPvtQVe6AAV6yp4wCc098v2TmPDT891wE8JAenIzqgIa8FjhaqbfoVoWPE85+Te7Qq
vhT98XtTZ24m0JN/mjo5a0hdq6JS85GuBSbCDiUInP4DC4BBIIQHmMIyT5aM91nAICqHfem890nm
K7818/+ljdnXfdoWJqZAa1JsixOoux774rTWBRd2budRp8Mjg7kzPAQnsWDps7RuKg+XcuBPWsGe
GzGsDHGJbfbMfqBDq89Ybcy2/QYZccDJ0ncV9mPwc7YyUmEknsiyCy/MGd8/d5tRhwH9QfDbSCMN
3IrlNqw4GCsy2yKy8lQByyRkPF3E15+pNGHdEFRh+h19YP2kj9nxImilqgGeDoi6z0luXnWOISOw
qAbLdmD9InfyfAEe30sk2pcsn/hrw9Ks0s1g2XIauRR0yPdNWhrbtA6sVQnG/33JCm+Vyosx/Zlt
REaMtHgumaNxfGKZIutTjKLRBE7eh7KcFkpeErQ8cyAxaI2my0xNjJj9JPnOyChz34DKliXLNiwr
rQrHTr6wcbrEGXLGHWEcFdiHeeoDJ//kY7SKYUpMWeg/SsO/Y1BtOtBhEJGbZcO28SRwnyRPneR7
v3Hm+4LPMcPJu9G5ECQ1GN7xofGRDA0xS8W64dmFMOhU1XLOvr7Ymbfyk+8YetYFGYcdmRgLfQor
ND9fyMKN7RCUKA/g6/CryEfjPb6U+J05JHhKMK+G8BjsCb+ymE+WK6OVPJ8jFbskXmgKsSvUePf9
Kl6yMV+RTzaYTJELEdx0I2cChIblzqwuCcif3alP33FyEjun1Xotg426YnvNOIhg2tHxr0OdsU9/
WjkFyQLoq8RYw0o2eJGpPUjQVpFLnGJnlwtpBGiXoDaKoYKvyzXwtKA+R1mVWO19oKy91tFLeKIL
Nk4/xOstvO4jPqQQP/30peO332/5Ga+Hi/rvbziNHqqxQbcyxb/v9haNemVcg/ohHgGEANcNKeAq
xq0tiwtF8HOHAJEEOIXg4xHqnzqJvKeaq8HqRHlY2FtwF4Vd8/L9p10ychKtGMoNOtbASJqjq1vx
O6U7ka0ufcu5Hfr8LSeuB7rzOaQnYEb4L42Xx4hgLgTFlyzMP/90Lf1UAU9U45zx8cUA5lpPL3Tj
zro1zLPhFUJlaZYr+mqhqrteNvOlnDDKdqMn+gcBV3GDzrh+3QIX5ITjropZZJZRacffb9O5BwPv
/HwMAP36rSludrzySDE3J3S4zkJFlnj1MZc4Zcei/MtEgyD0RlY+d8FRZT99nPJWDm01ZE2YIXAB
3DaS/aXBn3OnDqVhJH7zHATIbL8uJRSB6lLLA6RJot7KCfKIY7Gsu3b9/aqdCcqAzvy3GeckTrKN
yfIEhZksT9e9mWK5IHxHxzWkMi6djvkEn1Y08J4bgCVbgA+fMhoorR1NPu9QLpPmp9hpIdqbiyDq
nO0sKMWWlySdzq7hJ4MnN7dVrqXGEgYxJZUwTNaCozYZWn35/RpeMnNyc70pSG27gRlfeEdpsavC
mmKnu9QWO3d9EQphVMNA5wM6BV9PRMZYkJYjDp0Agq4HPiijyfcfMp+p3zbok4WT9Sqn2g1qYLVC
z6H3Q0uvNCIfW8gxxEK3gGLyfmC62ovri0rL504hoCyAeMwxH6b3Tj4tq/ySs7zBcPvYwFi1MVtj
RWiDWSmXX3AUvxtD8Aq2QczSgWEFFbyvxmpzqly3YA1qUK7+rKysXYmi9GSIu1CyqBk7o7rgeX8/
IWCrQmQ+Nyh+teO+moTgAGidBCLzvu1vwLPwog/aG+OX9CV/OyEodmBqDh4D7UzwrJ4so9dmLUJk
hFwitYH/a4lb3raEdeTCgT9vB9I2gL+Cjl6fV/jTQyIM5RmYDBchepgpJNKsXAsgKF63zV/my8NW
Ad+FOQawXmKc9quhPgXUGuFqg5Go7Abl5ix0pylmln1pg377IiQ08OUYOIMOBQq68+Py6YvsIBtV
GmDWljbj9ZAHP3nXOBcOwRlNl69GTsJiTsox4GXXIOi3Ny5ZFV5YJGns3rUxEB9guidAlF1W0psX
6eutns1iYAgzMLN2y8lLAvYBructDh+efg/5RWBCu1qjqX6wU9qA79FQr7w2SoiYpdQVISes2laq
dmlYgGfzL9f/ZiZt1F4BooPcinOaQmq8863cs5GZ58597wyR01eJOXg33/uy367cLzMBGqvzU42x
kK87mgYSKG3m46vTq5msoAU8seouNX1+OzezFfhiVGjA0PkbCsNwmFVXnduEDvehMoF3dCrVx/df
8osu7csGzkZmPg4UT7Bqp/IlJRQHpFfPRuzJsyPf6m8r1t3b5ZTfomnnH7J6zEZgw4EqRtGdTJDP
Ut2l4YpzbhOYQ3TJflXu7JMFLcESVGXzODq3gnWF2UtjxMxsri+ZdokF7bdVxW38bOrEv+RTDT5+
AlM9pwpDN9Zjk8kLPuwMkBNGTNQyUDDBcTzt7zuiQ46uw4i9LA8gubFBZMGtbQZ26irY0SVYZSMj
GpCMXffTTjoKKmUkYtElzNdvB3X+WMyo+VC+QIn/1Md1Op4erwKyuAfaM2SqaaOhznbaxRTtvKEg
wGwY8n4gsL7eCFuVk+TDiGg8TUVU8plSo8hLjJhaLPr+yM7u8suJnb/Jn8dLMR7h/YbzyjAPYdPe
gTvtnQ1yQBeUfOQA6OwtxqtufY1cyAPP27MAQHHQ7cEL+/XT2olOBVYPnrVQQEQ3g442KyA9Y6aW
ekGpjMtBOZdgjr/nvPNX/mn15Eb4bZBrRQNPpqZU3/pqFOtU7H3NyPegOm6vB9m6EbU8kvwHqwvo
MVpbGC5En/Pr106joUk3NbCRWfDcVd61EMF2RC08hoTpHii41ff2zh0cjOPPYbsObM8pKJFOVgVS
XNUALrIqgx+Z+1apSw0bY45NTo/MZyMnj6MB9T8pDYnFjAeMQA+Q/XZ0YOCh4xPnkPiEiDSFgNGl
au2ZMWiEZp8+7uRW9HTSSu7h40jlmXtMG2ZRYDT5Rgop46HOedI7pHi2aDdGiB38qMygTwX+Xhnz
Xl0iAz0zWvnl1zmlsM+d2sFoKpZBJt6bnfAlfRIPUNBekOiva/p8NXUSXGG2McsNF6aM2iojqWsJ
Q9fsQtBz7tWYyXRMDJjPjA4nwbajSUzxl3A6rQFdW7OBtmPZ5reSyNtMVJee47MnFYVNlKaBbgKm
6uvNoFNH62z2pa7wIf6tNds+JzyiJbnEanjO46C/8G9LJ3dQVHxmKAAAgARVH+tpQxLVgLJT02ci
c/OYtW4Tf38Nz72KoGcDL7sxy/aclglRcJkyCIGj9s6xnv3oXzXT9OOXjf96G/47++CH/3vh5D//
B///xutRFFmuTv73n9f1B7tT4uNDXb3U/zP/1X//0a9/8Z9XxZvgkv9Up3/qy1/Cv/8v+/GLevny
PwkDQcl4036I8fZDtkT9MoDfdP6T/78//NvHr3/lONYf//jjjbdzSfb2Iys4++NfP1q//+OPmcn+
vz7/8//62f6F4q8lb+3LOxenf+HjRap//KF5zt8RFYMODbqe6CkCNv/H3/qPXz8KzL8jI0cPGKxR
KKqDkvGPvzEIAub/+MP4OwqSwB2DMQIv0q+cQnLodeAfdP6ug90VvBZoTiEnBFX3H//vV/uyR3/u
2d9YSw+8YEr+44+vBwOBEp7YOXdGsxNCeshov576AWShrJtoENfTcJWzMuHG8PJpNf5l8rOJr9d4
NoF+LeAuAFe6gLs4JxFZFmhujUlVPebSvBc8W3oot82P+r1btBcis9nj/vkS/LIFaDhEDhCigFPt
lBC59kaF9a29OKVDulGdA04Iv1HjSzemNjjVCrtclwRiLGFQAdKRCFFoD99/7gkOH7/DzIIIAZu5
mPkL0P11SQ14Lat0HD12wgH8aktxIHH17N02b0Nkv2F4gi7GV7SXvzf72yr/soqSIt50nJrTIv00
1H2ZBvhy5ok8tHIMGZa9WPp1tq855uz/qjXApPwZvzDHwb+N8ozgG9PcBlNSQm5Q8EMFBrXzRUXX
35v5GiVh8YBv9UHAgWnSuexySqwORTpfcweB7RyCKVZK929zqFttG+aNoWb81LMyjQwNMK3v7c5I
3a8nCeO/8JVz+RSo/5kS8OTxURAEAxlnmyWAlA9rx1I2ULyVqoJEDC27m0YyvTtG4y/5UJYx96Cd
J2wbB3vqOZTB9KInOtLhqTvqRTcUUQOCewH3G7AHqqfjGHV1Kh+lMMvE1Wry7reNB5KAtkSYAgwu
xl/FAKKcEAO+DBVvYVmvIEarjpD5St/ApeQsPUuZt37jTfclJGu3DK0gFg2AzFVhAIrhA8KR/rHK
aLGxWk8+irTByCt0h9H8NHr+ptWYFArbwrYF8hf03SPQbKNcovos70LHKEWCKXt25wd174ZOY5F3
e6irDJgyA/SemsFXY9mneyhNGK+2BJZ1lFb54tcA6pmlM96q2rK2o+2rCsqoIrgdUXq5d/WUJU1m
6csaica6K4rhkTeVvRtTn19L6Akt2zTPEtdq/J8NEO5RmmIBoGeGdY6CnqXXShX8KccU+JWgmbbr
wX8es8ooF+gi1TeQ2YL8syaBgw2pNMuwnDx1A7k1Zq8gF13tDNZ7/WKCdYwNg17gLuMI+TH5bWB4
F8i894ZYQt8CbCCTwdTJIgtycpOaUuwh6tC+SsehO7vF/GTNqHflaVWz5Vpq3bdkQFZbe3Jc9Fbu
xPj+word2uf5jdabiElRwWRq7eXgWYpa0wYV0hVrIdUe61UOgZk9UUY6/Kgwqgzme2cclEp3Zmq5
L9A7zKwnM3MQuiRgc/V0KAgGab9mVt7kETW49p5zfcIcYclbI7bqInsLjLZ+1jUdOiOFtOaib+06
H6qdmhfRuXYZicFJ91wMxQNEU4BFFP7UxKRSNs5h0AUrF+cmBo90tlC6BAiBcD0RpK9QXG0xAowi
yZVGa20zQd57TbIpS3LTzjZ5DTVAPxXVEeQq8gV9XMjgSU1sPEMUS6dp6aobrSxJHbPbpK7b3gRd
7cF/eOIpbU1jm3tBQTE3LdOFMznljeVpoejGN4yfueN6AOr12fGljABXqKHB1w0O3HlvVdFQBPjM
FvxcP1pTGovM6/zt4GV84zaab8UNqLtiNP26BVRHzWVZ+XLV2oNaQIGn31mEmNg+xw1bt2aJAV3S
eCoC+mzlgi8L5WbvMkC/Gwh4VoWFpjC/7ve8WdO2r+MJoo8LrxhJDHE5dw1Jz/ZYDrw/FAOWg1RF
+gAdRnNbNtyKRN2LHYM6JFD7oI85tn1Qvw7azAcB0jgMrIx4tau4naxxO7ZQDYz1Wp/GcITgygI8
U/6q6Z1yUY0mvSUU5yxsa8MLleYBJNsZ1pMYpb8DZr5+lZWXynBSWm6B2bz2tpMQxrGT+AMYuOj4
sc18Y0k9t723QBe184TpbQguxy3vdHmrigkkOxbAG4eecQPMJo23z/NAQh3b9oc7Gxu9o11TYfhw
ohvcKhxgGwSOoe526q4elbwmUI1NvLyYNsjgoVcIfnLMD7QpqAmAd861506Y5LqbrbudT+LW61Tc
Q8IaWFLpxnkxGCubavYj5F+zH00luyvUjUbAWVXZJCbq4pupcekP0WGYN2wsp+92aW65W4TWdIWt
7ZacqTw2ENEuCKc0aisIKYZGy8i29zRjCI0srTuws0AQDgRyKb+FDqvQMcQD6LEzWdYOU/Zsl1PN
OZK0zNY919i7aAXCC+hITTuOjbnlQKA/pBVrofPokyqu0lwvoUncsFfi0B57nXJvISbRr5tpsHd6
oTs7bhWDRDSUOa+dPRXH3hnx5gyyvkJIJQ/CVsam7CqOeU42oXmDi7Cl3ZDtUDrs7ktK6gWToJwI
G3MaN5pdpCVUnqAMohP8UbxDzFpCn8t9tMvsYNoVdL8zDIt3hKq71usxc5wXwRaC8D2EquEtLAhV
m2pVCGdW2qV0wy1tUCt0QwcayoDhATBUC+oeMuDB703ahP6Ye9cpgOFhyzJbC4nZAq40grauA4eD
5j2jupLeGYMsXtuJo7JjEMfY1LXfPyiDDdeGFL6FG65Uj+l2o9670u/GkDDPe3N8Qg+lKIvhym81
bi1p6YClwRg7EZep9BYDNuaukL59SFGt3mtum9/4Xk9EVPdVGk7Qs7lmoHurwib3pbVVtaYtg97t
rvIcpKI0M4v15OCd75kfRJYNXoiUlTIySB+grWPl9ZWR6TxyoUmxD4rBW+AVzm/Rh+o2Vu/xqA+G
Ohkct/sImNHejdD6TLpycKO8GovEc5uZMrXnB5F61rEreQZuASoTNzNBhECz6qHQRLkO8kZfYtKK
3tKhn5KykPKm8xU9dvowJu4I3l7oL+IOT4aqH4HALF4myDxiTNttRVwVzfCKIhJkoRsPDQ5f0yB9
xCoM/hPRG8nQ61eD1HbMIdAHB/8zxgb6hh1sJO5Gh9fVLELXve1sPZKdn/TBCkPVC1Ahb3PHwkZk
ocIjVD3LES1yw4xBHYXXDDN8xUZvr2rI2NlmxNStVy70+gGAnajTdlZ5rVtrZu8CeRjMB50cTT2R
w6F3MXD/XjV3g75AXs/aLcs2tZeDE6WNMmiL2D9q6z6TH00dEVVAKgNMFQebbDR266Z66Bk7KDJD
9MYMcR+XvfvKS6Ae1mX+2tIp6uWwntVLpasnhlvHJEuTyjlI52dbLilfOgwPiTkLXIconS4yGxHE
dW+pqLHcpYIiUQlYnzmsGPUxH1mxmAWeTBg8076X1o2GOdCiKcFjTW50b4zAP74t9H2VPVepFZdi
imehVmJpoa2uJ4KrndJIsigrNzLrEs7MWB82pWkkvg1lJUgmYA760RYC6/tkknsCZlDi6rG0V32w
b0sHO1JFDtgY1NCC6APL1GtvU4oeZG185BbUrkbrA5ToKFPi5RrTJDNv+vw1rY5w3x1COPxzfmJp
DMPUzkOgWWHbd9tUGQcwV4YmyXDsnurcXVRVe2UpcTUwL2pH1HZLgHHqpG0x55PacFFXel/dUb+I
cwwVmNgsodPHMR0j0yC7UdO3VIi9I8ltwPDZvbwpAx0XsL+GB9lWEvTdHYRWJVYalfOxaXdITKAc
+UwLeaRUPJZ+EHY2W9qgipjSB1GCsH4cxC4DJcyQ/yRTs2cKg2cI6ryhXOr63sTY5VRZdyRolwGY
KUiegx2Yx44tkjEol6aOwX/eLGr6WopDRh8MxAdEFgvWviIaTXz3va2yK4cn0kEQr/o1Buc/7Oow
6tc5L2NvDHB53dAmYtOmA/jQ9DDvIRFiuOvUmRSqqPuMkyVp8IQwuRDciu0OauHlcGP1C/BY9MXG
wEvr5MW6yMa1W+ZHg2YYnMdttIrmMNZWVDINBIZbqnXxpIELpcDwiePEdaotB+L0VzaeJpJZiS2r
t7yhi1ZTi6ws1wLL2BAfTOllaELhuQgORiCXaF9F0miiwXjy6hvJgqVO08gZ3NjnTuhaLCl1PeJV
E9nC20+tDpSVH4K2b6ta6KXVLwGSjwplPX3wQmRHYMa85jr4QIvugF851JrHonz39HfoTy2NKceq
NIseKsnTQA4dXgky9MtpSJMpqK+tustDOWahmV/nthjA6mwvi6G+okIlZtZhWkxGdgaSFhuataQN
LXCwW9m9niJon9IoA2ZABy+463erXrsTI4iAKj1CILDSEXBKdkQAFfpo9Pd8pSm18vQlqQbQA4NP
J0U3S0xLC09bMdlY8yD2UgOLvKnyj8nYq4CvKj8u8p9t8eB5oOwBGQ1209zW5S4DmMWunuj4IMm9
1acLkNcHDD7yR6HsBS+1BNkjNHf12yDrY9+nqGnoLW7SuPPAHAQ6jRiTTEfl0QVAGQABbk2Iy2jg
QqrTJqFgZWIudONmF6KT0Goegv7GxHnLS4LCf5lk4qbpjlQ9DIUXE0yAoVsJcgcW9zbZ5aaxagQc
IATqTXQmU2IvegT+yDYS2QkLNCriaqSVWAS6MuDOfDC2gK0IuLBGHqBqEBP8IqXxkWXXrlfEvCag
4XEWI1IthJfRSH7SGtNJkOTSHw3/JgBGzmlZ1KMEy959fZe2L461cPlVn201sMAY/tIr6cIVHRT3
khQUU6aRxXq3yg0MOOlJYD75NNEmpLUE+SA3FoN3QAy7aulTZ4GHZpMOD6yDBia7GYrnhq9Zheih
AdNXkxTtExu0sOJd2JfXTbCtglUGJ4HEvHK2ZSn3ZhP7ZXHN/evSPZpq3DX6rU5+cLcIQVifsbvR
QkbRB3GvKohW4Xx7fTTILJ48M7FQx9ZSlfR5EQo4ZW7gRcRkay2yEEPXoWfSpAgUzqCIcyQ+LaT3
yh/Mg56khv9KHG6aAVy8J4RvXVXE41BHFDSsHgRfVNNEbu5BeO7Oy48ZufWMW6KjrPYhyyaWyAAc
LM9QMFzjPuLB3tMeNIUn3xDb3Dj2jIQa06+b/L23PhCtREQGIZ/gQdTR0KuQZfdN91PQndfht+cB
qBuBaw2OrVNsFVyWZz0R8ZCa7aIMrnRL29iIegBQiHrowwe5uaCTH6nMWtd8Wtn5GAbiZrTzxPXy
O7vtFnXhJKYG2orsjdHtEDjrFAWGgRxJ+wHZgAQcy3e02EHRIRzqArhjtpSZ3HR9gPV9azI/Gvox
0YQeOUEfyeE9r3ukXy8T4JZTvrPNvU4dVKTfqL7K0jbklIUDhNNZT6JWf5mQjtVwEdC5A/4+iJxi
Smznngiov4KYiQbV0kJH0jfzUPMPTdPHmWEsJDOXDIEvdYOQFWbocyDA5cbCm1/169QArxj22u1L
kJJ9DEFcGE96D5ox+ERurgcbDZPJAn3Yz0JoIef3qn6y/Y8+feU9jZCMQ3Ldicl0hcJiM/j3nfGc
K4U5sW3fzftorYAJAkzi6PBHKyehC1oFp3TDjvOlUaLWitSiGFrINuzy/r11fyrnepIyNNOXgeK4
oFZo/qzTJ9RqotFrxojSmxYSm56XXYN6F+K3FXydAyoFK+oyf5MXD6X/CrWnWLZmBPk7EIgVWD07
MqAI3mNF4XIWGtaMNCm8a7oTw09QES067ZhDSgMQNzBZvdv8OS1vaXdTVRVCK+iIW2TlmyKxJy3W
jWnBxPtgYw7BWDYQejGsldb8aDQAdId7paalQubiSgSvrbtMrW1HkN55ixY9RY5AlDpvuvdsF7tp
yEIJjirMdyeVgVgJvw4ox4crk5kJAqjlpP/wnDdfIKsNgjiFAzHhlorcTXh7S6YHTWoDJCvq2AW+
Ohwkhs/LNhBzwGIsApTWsua21FH/EdS9mVOwBplR4x6oVi5sV1sMGWgksyORLAbt4B59pbisvQjU
77FhavdWNeBAkMTkPzz5IUhzQyC2MQGaXGpiPSFsocHaxXB1beeLDKw74lZaO4q6FlGvtZlF1O5X
ZXkbkCzypnFRGd7jQJ4zx4/ZdOe05nUXqLjpEFKhzFF2wYJTK0xdnhBzSoIAB9MrN4w8aXS6AnIv
tPuHFmi2Amh/3U1qPcnrd9ZYjzkXT2O9brH0zMFEpAwgZU+vSkyqcW035HcDdJ9onvTj0eKbDBEG
1GaDCaiZmZYOj07Z9qEyym1WdFdZcdeSEUvuBTsneANxTQwlxkWbBmFf7wN6A22flcOndV4ehFzb
WYqqnrcgpv4ADql9pzjERox9Q/jBGMxIuN59XwIxJN3QommotxLBfhuaYlgYoxlmVMSYUFqQPFtS
v437Ud0gml9kJnx8obZktNGw9YEyACuaM4Cw0HbiTi8e3Cp9M5pH6u8dOPdUvQ1s07N3b0qXva/F
tgluubLzno1qXfD+hQZqw/tpicJiWE/u1ZiqdTkZW94DaWzOIukC5figX2muu2PMBpM73kzixU3R
ubGppg1qU5sm79ZBdmBCgk/e31kOj8yC7wlgEIjGEXX7R8blEpi5FSTgNhZPY2KP656C/iwYZ3q0
lW7sPNnhx3nk+R2YDPvQqduI5GUs7CkmeCqleG2qFLtbrTLrCsJ4SafvxYQ9AjmuoYlI72nowZvW
TG4ayNWnHQI0Y1o5OYlBZ0FGlLwQAXOMZ0DxZEvoLULOgQcbAmK91sYTRjAsjCe5bUAxli1KlmdQ
JGtAtTdNwF3/AA2XqyFZCThFAVIBDJ2OQaxMpDCZcCOd26upxFU0D9DmkGopp2YxlSwZUfxnowuf
C9yLNy1L8NhVeFdsPOgmRf/d8paNg7wbpSjB+WIm5RIDkjC3S6AMsNTKKQGBfzS07TUevz1GVuNU
WYs8wN8z3bUCe0BrVTsULB7tbDo0fmpFuWHs9HF4GI0Pm5AgAq4oiIFBvfL8Zo9aZuS5zxbBDaB4
Qjr/ulPZe8v7Jen128534RWwDUO7qMtHl/hOlPXlsUX4BncoX6gEfMAatQ/AQ6IAG5QK776jSByN
rAP1EIM7Hj3/MeP5UZvehfcwN6qZui6MEiR/XmKmb1To96bR+SGhHIxB0LBLEEe+zENn1z4DRA5K
PMOqGqefpeYeHS0Plfyh2ehKuW8ESaI5miRqROsgHNN3VAZLwr0bKBWGgawWWWWtK33rzLlWHRxy
HNF0wGcI5chQ9ul2ZMURhc1lIA1oYXuoVJESeTxf9KKMJmr+AADttQcAvbVVbEulYoQyB5o7m8AA
xaNmPFuOd9AQRwxTsZbusNAFsNC9ifXPp0MF3lqSuRHUTkGOVEJdt96kXfnk1sUPWyFoK9IYA3Q0
rBwej3gJjR415qyQUVDpYVOsZGu9F6rBemcKx2vCeEmb5FN/5dQaqKen9wJhk6OCDZP8veRFwqtn
14PSZOqumkyPmUj39tBcCXT6+v4gmXVTas2qsXYDHJ7YDkOP6iryqdFeuD6NqgYsn9mr39LEbN5b
29y5XheZXIa23yal4690sDc6U8IQK0IyfIFH5SZHHO1p1zZrNlzheS6h61NM6yZr32lar0akSOYg
tmVaXBWNu6pJvvFHfxcMXCCKV/WG8RbxR4eRRcGnKoSK8xocZwsELIsUN7Nq9G5NwVcUEJBeeloZ
jdq0EJ5xjanubOG0yH95buVLz+93rPTW8DOh6XQg6By3PhoOC0iIPeU6WymFqlA4eAXqOSxXONSU
vYL70LizaDDD0+xNg1nNmWKiAQmsykbEWOLa8ir+DsyfFRV58GJSVe4nqJK/tyicrUofeBWNonfh
Vuod2lx4cnNxI121pia1omoo/g9H57HUurKF4SdSlXKYWtERg0lmomLDQaGVs/T09/OdnbADGKl7
rT8285uKXT4wGpJHG3yEIJqcBrK2jqGaZGR2lmn6Nk/5myXr83+LkdUjS79Rnzal0C56nte3Komd
6ygk+66Kpg7lLX8o5hzrG4vsO2KIwGrKp3jFxzAqvCVY2mdQD2kvNQwuWoFhc5cYj/MRFc6qF9WH
lTTDa4cy+NJYmTgqjR0T9tle1WxZdzTWOC6lazcMpenjdWk9a8suXRLfAcx4uXWibcKkIxWIrPLv
CZYexCJ3JZs0dOnR3DIIefG11arBelL9hMAzdk29el3byp/1gVtPbMe0IpKU47N6WXuh77J8OZCM
/yRM+9hno+4LiJ9/jfMAnBJxyCbr3aQ4eieSpoejsqdbkTja25wwmaiYRty4nRy3z7lqH7HEGZhJ
oxb9iRzQNRxzmk5gyE6mPd60pfuqyBToN0JZkJRGwkrOSBOfMsv06nxon/VtXEHi0tl1Nll4RqoT
Emvm+7VIS6/d8vVzanLY6ySlY0rEgncbrnwyczY+pzGDpeDyIcGiCZRCJ7N2rAmXXaLY3IJc6cwj
0fHseiuuBrmYXlojPQtuzm6Ob6Vufsy1eSnX1F/oYO5y9a5ohR2Uj5autrc4oTR7Xzjxm1n1ctSw
yktV8d8kixyAEYql21j/ZXN9GyXV8NNVRfNFgKxKseFkZhxd+I9H69LYzVXWpcJfGylzc7vpAEUH
7odlUcJ5HjdPDN2vGOzHR9lNXpOXv4hw3mwr7ujiwSWP5fatzBMrslt9CGtH/6T8+OSk/GInK6yg
SbJnK7XPBUdRJgPFDCI56hbsgpQVmjdW+XwcyeMjpyuXb3aXL8fSphZP7iZ1v61l84QuYnYHtkzP
sK3S26oawVj1eHQElDDQeR8lbIJQF5RCNC0hBJvg5IfNWzdtl6s0TPst2tBA6EpGCUIFqleXu1VD
WiTTpvejjVvlk0NCoxGb4FLkv8usVnWUrjIRc05MtEVDc8lznc5O67b1lH11BAQkDBm6WnhLt9lr
oJllD+plJkDQymSypZV6/l8nLwagRlq0N2u29eqkNIsW6bPiPCtdOjXsvglnTVXYs/3tNGwJTFpO
QhrzWJnAwyD8T323jV5FEKufa1N1Zywaf0RSz1FNi3GgAlbLgYXUllNTZgvyNq5AUK5h0E99bfP+
TqaWHe38ces9iMP8azJKHcocWixa7MdOPc+64hmdxQIZa4U3jUxKMGJHoZNSKyvte1c0h1U1vLYS
N8XoZp53czg2VA56bSxuK8FxZqV7ymoEpTD3W7v4C10au6yi0qSrTiy2F0ksV2GOJ8lov5u5uRoJ
PMRSH+HTBK4NkjK1LszqJeDH/Jcr6uuYsRoNbfJpFwt2wE5O2LoBI0pnuif2Fk1S8THJyeNhDQwV
xb/8m8I3mUZ61EtVAnVM94OVSLtUVstAFhs4bpI5ngmeXVsSC2eJPE62qkPTF9c6Kdlg8OAk3W6N
50CZpqO9/ilGGQnMryLXWMF0MABzeM9HYz5NrbpGNLb/5IPxnQ3ph4pdaFf3gACdeoQ+2ukIW9Ks
vw9C/16G8bD04lJJ4/gt8qy4JquzKNTdTCrrQzntKvYk0S2fhmp1nd9bNn+aZHQrT/dgRzmI8UFa
J5W8jZqKwNU4ausaZFtVAP/DmmW1clv7RnKbpfqp19pFesAfalqbW6gObQfJ+AQF1u6WcdAvDsfU
pS1bshVsYr1uOfADmHHuSIfesc9b20WLLv5sapR0R1IDKc5Oct6bN3CQOlDa0fRIaWd+N0wOdUAq
Qi9Gn8OieJLmboFaX8POVr+QfXqSZvk2ywXmGdYym9kp5asc5X+O9Qigjss7Y9U1t62VwE9l3Vut
fRn0JezW//IOLKkeSbnumlPVORe9ni7Dmu51NNieJTeTV/aKF8fQ4SK+ODPP9bBat1bKn/o5DRa1
+bKzinlNyQ2xT+MO6kXuvyVTbnMw9iYNzCq5NdSwJF1c7dYtmbw67hq4537c9UWyPH7T9qXla2/w
wwS1zNPxoxJNlI5zvSdRrvPjMjZ2Za7BWDviSZqmIKlLPgj6DgO8MJ5sA01DCJkeNrb8Lmc9oLoJ
nq8fNSctZ1cV3VMaz9u7Vqrjb6c1srpLm9Fnod/XtnaO46oLTFX2kolYg0GH8i7eZgafctmOs/qs
jM8xQJomyS9zsoDKaaRL5FcQx6i17JuM4B10ukrkqNp6rvHxuFTcV4WSgO/QjMj0D6UTGLNu3FJq
cXyBrIBbD53LUpupN8NX+zb36ZZmNwldg2sYCtINkbCRSt92NVpvwk6eJ6N6abKW95RUx1GJYWrG
wFwUv081fyKL1MKFI8/j0yDVX6yUnL/lPoUdrpYvFWiMtCJWYtDPMd9LdfmsV28cje6c15dkQq9C
goqzl/M4cvRK3k2ZeOqa9pjpk6sv5t5Z7JCJ85mAKlaByZvL5ZTJ0uGxQs1T50q0cGQZGErePfXY
FJHSvPdLRiB6Tk7WsehgLwZC4NPmuJQEKDkNxZ1LsZP7ISDN69QvpMzLS2RSJUn6432Mp13ZnIwS
YKGVkMDqnqFMnupAMmUbYYaqtzZJMNehZH7JtvjkNA7wSvqjvLiWeJtFf9Ehuau3oT6WY80QbAc5
Se9rvqKpiSr2Z2OwPWX+tuV77vjZ9lF090F9hTdut11cHBzu6nndJ7OKMCQamYv1BhUI2dhDieBY
n3ZKSfI7xFz3r67WHZSe21a0AixPon6jt3dXOv/pphEKtjxHilFq7OceJQwbav6APlC/N2ogM/lo
zpNtXSz9NHZhOr4o6l6C9+TQmItTs9ieox3hsBzwurT7bO17tz1PSUtOPPjX1NAF8Nk7/mB0ITZ5
VgljZ7e/aksw4vpcy28LCyWpiazZxkGvu4PEZ931I+PRzdle7QzLYp5xqe3FwIDYfevOq0FFmAZ2
MtDfQsUcYX7Mq0Xvi9Rty5uhvWGeZgj2HOCZ4mZYB3M8t8veHumXaa/UmnnJnBEIEHBpsnsurqQr
RPCT566lzKm8Ubc+i9166Hay7I/iY1afhnoOCu3wCA/obHac/DMWklcMvwXjgAbfL/fnJosk0PgS
3qHu+GHGVbRu3458haAJpYUtep8AyNnpwYTz0/9qZ+8AoffTn9WHqDKjCsWMwqci5KBlnixc8rN3
pSx781z5DVCOfckTaho64dnJnsZWe6b2UwLSAjNjwuKHW8+/9YLyzL6n+T/MU1cVRrgQp7I4PqQH
agUR0L4m0w0welfYQN2QbTotBeNYsO8oXobyyCpHcBlU8vBgA98JaALmvXPd3jv8A0TzeA04r5aB
FoG+TWyDj0WhKk4DRrtJfKlUUmT0SyQrVoMHju1s7qpR53nJjHdNilraEyXYXyehOfW1N981cSnQ
i5nv9hpWG48YY8xSsXjz0ZVu48w7fevIUM7+WiD9gdd9SPez+KzWfxuHiFJXrtGGGt3xmJ3N70wy
D+Sp8hpEyjx6qvaW6sfRBD9IZTK4rgJLJdgw8CmdDGnOnfqUauI770Kn8/HmvRvtmaEnUErZrUTh
Z5MMzpwzKwei1zgGlF0rDX46/FNavrNNBVvUKMnoqOA5x6vYj/Y7yVZXxBCxTJdC5eamfnCMe5O8
ao3yLKuuUSVIitVLP5HjX9L8of7IdelaVhXlch4OFoYI1Oho31SEkF41LGcKRZJHqK3iV7QdUh89
neVWPQzb5KfmA47t9xoTOvrHMxuNt6ZzVMwQygtHR7vVx0kfDvpczRQltDdVSl2DE6etHy95xyfz
xeDkrNo+7WvXhq1UqX0gcE21fuh5iYAapZWRkJ4LEbeemEFyUqX3ndxGSQIA8phOAsdk5oLTX0V3
Ldv6UHCIztUYNqoEo7D6vMr+pnS+QJ3S4xlK7X8P6FvpP2xO8a4/J9Y+seVorglRaA66fVA5yQQz
kmpciyysUuQl8re1fClzddOs1QNxCugg92hJDvXMwoW+ehIjvFLeHR5OZGZukU3UdAyhYq+0BoAU
8OF2juWWBU9m8Wb0H2SpXhuOBT6cJ4EWSx1zbyEJsIdf6Bt4CL32rbmDXVxdsoXcWIL/KYzruP7r
erozlhjbfR8pmQalDUG49Je0eYLM6ObrYD0bxd3WS79qe6+w2aBu9QoaxyHbgW8ri7MrESbWcxUA
V3hJWbl1oewa9aQO7CPvs/wsYnvHNrqT9L3okTYScR/3fqd99zkakxV15sylKP/0YySJu7mdFpiz
6sabWA7Tvi6pilk/RvE+mE3gUBNCGv8AlRQDd7ezazn/Jumf83i/4aTrD6myA0MavS1/niG+F+PN
Wnx9LXeall8p4VDU0k0dI4DOabVwAQgftNSXl83rrRc9GXctVSMk+6C7qYqgrhMgzK9Z+WiLjngm
axdzEqzXrUQ+Jn3JM8SC8ppKv1r31yGL67PQ2p4LFqtiMqOK8hlZ7bykrb2mHg99BUlkH1B3eLL1
ayR7lkNo/rCFTq+hQAdUf1obdiO0oXNJs0BuXx5tKsbyk6GA6T6qwvKlBT66+403+9gB3xrW4KHI
YSHb1VJQ5QDhDdz7BvnyCgKMKjD1LM47JeUjiM9TYXsW3GvDQq6YYj+N1XXNNDAz3e3QNOvjvYVh
IDrlUMlHhS8qNl7MFNYdkvevSlFJlJHafwjxHCuXdADEGv7Z8ocEyBZvzhVHXSCVSRyV5nwoWbJr
uf/UZnGl1Y7NO3YLxgNEaIWb1SpvmhXhtb+Z9qxA2gb4LNyxFi9VmgcrFJBdSOG8zh4B3J7QOOVv
XXWxtfe0L3ddF1TTdcoOJUkyZnvvtzdLeymM96H4h3xBT8/K49QdvpZiuSTiJ7dKBEJ3s61Qr3i5
ilJHo02H9YYbehaneginGHRS2c3L21yh3inTcJ1zPs8nZ8MWI9xuvDStusNC+aol/Q6t6UFQOqQn
e9QK7mS5KRd052f8LHoVfbjaRqVjQFhcRH6t9Z9NS6lScw1Ng/Up6VPR3ETGAfm4mWvfyLHN2ypV
gIh5e9TkNsDtzKH+W8nv03Atzcs0Pk3STykQ8P2nO6vbdE+TZfvy9LXp57p5sbeXGZ4XJFiHgAJ3
d/MftjvXtNcIQJONipOp2DUGR8/gbYoCz/xsWoeYPd/glTnqXQbIPl0xk3i9LaPEuzAoKPmpsEJb
CSqq5vPy3IjDYj5PKnKsTbDOBKP4tZq3Vj6oMyhh7FZN916uX4U0Bqr6DPBhwuL17bHqcpyIIJjx
r9SehWztevx0sXRrumM9Ojxr6m6roroRgf1YormqeqOINB2mdPzuVeJhs+Fjgz8otZPRIN1xnjpt
cSdBl1HreAugRJ/XHHlHkpPCqkScKPm99lBjDDsamtA4yuE2JMfaknkG8iDeMl81Xx8yISXsiQ5b
sSKUDLJFIqB8vRUErUzBKKf+kCJNNIyrnZ8X87fvC25Viaab0i+p4W7kjhHh11GXYEGf9ChK6Dqm
2xsd8buRfCBgdxe5IJ+hhvbuRdfedQuIygxU+4K0n2MgayGFtbBBjTPbaTjIrMofmZPs8Xm7XXy0
IC2q5gAM6yb6U7WsHpcOewgjaHvoGFrltHKnmRe5Fwzqr2aCRbpAJdlcRHZpGdEms4rUBKOKEWpZ
Qd1PCi/CZTlcelBW09mP0iFRP+IiaO1Txm/v5C/HIFhUfWvZrrYv5vAOUaT9xgmbs2Say++YBiSW
RWlyGEYdLPFmWXukOeg9XRVpT7fdLTG4C/pmqfaxdwTUBKkQ7MnEPK0KKG6at9rIzFvXQurMqx3p
zQJodHu0g6ixV8sUejWfY2EQQxA/mZ36Kerz9ighUrRgbJ2DQc+BrPpD90XsIjyacTQm/hQJHaQR
GzOKDbTfqJOh9qbNHSo0HZQwHXEFBKnaR6nEeFGM33lJfly/VWEl16NbZcIvddkfwFgNVIcmWFKh
aXvZnn/bGGXHmsdhkZLa0SAy3EwFGXbseFVG34+m1/eZki1m0rnmipJQZTnGzCzYv1ERxC9w0n3b
rXHs6V3JVJG1PzYBRq6zbC9lmSJpSP9yXbksZlU/o3mToq2yT7FVvJgl8An9eHhBeN7VKpDNonpo
9V62Sjqvlcm1Vb/MQtH22WZGjkkFs0KiBO9AWpdeT5vVvDonUFe753zLUFmZlWvDbUmpHUIvcEQt
PXorxJNLeZCQKEKUQQ7O4TJb3hBXh4q6Obk8FgWVl60SB1alFIxgzn9W14e9UwZxMZw7SlW7vr1k
dREBQu173pOs1j8I/30xaLda+/KKnTZqnO4MneyvRnKJe5SXbUO43aJxwW8N25a2eqNhvZYZ56TK
p47qBY2V85/W14dBnjlqtq9BzC/KJJUAktSO2f+2+NFbtgQ2byFmLddpvJTrz5jCsuKafhrE3ShR
dBL2zc8hHkc0nxuqM3U3Thrs335Ig3U5rHPhlVsSzinpe7X+LeclUqbMH8yjrnYsm4wtFlpYFw8G
tUqgBy4nTJdHuU5r7RR7AHyFGhQyBh+Q7w22frfA0DyMCP3rBho+L3BlogO+xLkw/HEzQtBIy7VW
8Tx0nP6wlPYXMvgJVR631joY0Ptu01w7zDZ1uEDh5kd2AWkodqniqxO9eZzI9UHZTkn/hchRXi/o
UQz7m4K0NPnrqa6b38nAWsdLb5wnxrX0PG97tJqteG2AONfQmUCE+zYsQJiQV3TjUzF8xn0ghgfR
FICCDdUhLZjPXyqOr+RlnCI1fp8QNpZPZnyWf0t0auvzrAYICmczyuxT3x9TBDQWJz493ESL85+M
ZyKuXb40e90x8iQwKyhRt/WELgRmbzMPgAtxGSTFc8b42h57sV+nF3n+17aXJHeZB1kKnZ9C8jIE
/yaVdNn22yjojMXLpD3zyEKbquqrNfojo5DgzRxqD9t488V/akQ4Do9RVORfy/xWaQc5RW8cCjZg
s+1QuvFQM+i/ds5eBUobPY3ptfuQpps2fmvlz5hetpo/gEVn8Lfc01PFW/9m41Vx3rYp3EwGVM77
kX62em+ienKcP1WP6jqqtBsrelmyRAWlZfgD10Ny79VLU/7X9YBo98pB+itLrqojqtlX8feIKDf/
xfdR6Lf1OS5in/iCYJyvElLFArTzW6tCYacuX9JEbqSBxNOoEzbRPztb0SgjClhcIg13Gdo6TXvR
WW2VVoXsVJgefVXjqvbzGX0Lurm1cjOU1CUvTXFWSGroT3Hu9e+IsZwFZcF3PQX60O/MIQI5UevL
mkebtDcKfi/71cINTLAfPN5wdCjxW5MADS87qYCgQ/ZR/bJCzXLjUQJXSEE6+XL7sTFBFjdKsMTM
YlZ70Ayy+LIs1xkuc616U/mVaw/h8rOdRIp8buedaH7TTOLAinr7l29LzZ+lnLKzvVnvnfZLo6Fa
vsi9ZxT8VbnfN1erOWeS7qnmFyiNPXzixKjRiUkA1eeOCxXOADtfylFQ9YACR5QH02YjyTsh/AeY
kcYns3rmwoCPQahL4J3bOueYAfw/aIyjBuU6Vr5N0dsmOwDOr20KccpcYW97vTzQOY6V4wscAjfE
ZkXISLbHLd08G4qn0OoAw20+ScDBlCCWtFNLzltv3jVwg844LPgYRsQyLxgy7Q6hTrdL2Ermk1p+
Jhx9q32wIZ7n4yZ/bcbrNjzlqDgA5UQ0lGGBNBM3wm4ozoVzKzREGkxz/DsYSa6eRQ4Q03kW4kb0
IDRlUKlmKUFhRoYeQMfKxUkRB6Yci0pnBHl1fopBZuxdRQzDElbxXwM32qCAR4rqmD+TjTycFT2+
12sZdknnErbePFbEzMuHz7q558jptvikTP+kWUdmcxIomozpXio+vhcL+9zjqHFcc/3bkiCtzhW8
sfabs6YsDRXdtld0vmYH+GpimjMBP121fZbXW7ryaGc1haQjGPV/vPZLh1XiV2cwT7vXBXXoUNA1
mR4F8HJ2z6B+gQf64qu1qKjh1mZZ9Y2TXAHYvdd2g2sBPxK4jnB2Guo82r5UlNkPd0zbhOaCwyDS
4whBh1L53aNb0bx02WczPVlfNQ2Aw8sYP1nC3HXNMTNDtLeCy6PubkLzcyhaa2eVZ+Rt9ew/hIJd
oGioYS5Nf8bu5QmhsoxEw/w38tS054nlU2AytHvLb9aftZe4bWqvlGqvS1ZXHyN1YDI593h2isJP
+y+9MDzgFwNLibxyTvFeciV8OPkBrsWYTpTJkoEfGvqVXVjHvbqFNtKRGWmasa8NPhHlTBnpApDK
Jm0ZHynz0dpERo7UGI3zPFzF+i9GVtRTZifGMZgXJxTt4qXl5PKFIUCsr709e21pPHf2/LEBkDV5
wT2A5RYd0TQAXE9woBVdN7pkIWbWfDvWn8whzdzY0CK7aA9WTvvnMvrJUnhaVx0IwIeBbeUfPDhH
YmXPTpl6xnjEtjI3vzlcMuKFA15XVCuIiV4xtkU96L8OFV/zzGltVJjSXjhWvCMqhpKRMUiT+LVH
OaUqyPa4yJXKgXvqohI3sFzQrtozr0KTN5kMfN+506jsoMXfVc34L6aYJV9PqeGqaGkcxF1jrtyK
PPU3PTHhbkFz89kbCu7HEWuAc1AB9hsDACIxg8GoYEY+LDv2Ms4/weltm+JsWfMB4jGoKiWsaGBd
83ssfyL4eiK8YidQ4M95w8jSR1Uqn01Aa6XYa/OMIAHsvX6R494TNpxY7Dbx7DLLopP/lOMw2Q6S
zDmsLvALl8RcyU+z/aSHPiGUiMBH7T/WQNGXx4zzs+Q9N43CS+QvufzdZNs3ABdXdLiL9Dpn8y4b
N8R+27HjbRotJKG5CGUJo4uZ/0tLEerNMZF/NoZHMjq5b2SvyeKrWUqk7xvILS00rIeZxl2ww71q
/TflzRv+sCAXxp7Bx1cH2dPmu0oG+QZsJs1IGOFBBTsPdcE6KNOm1lGjI+mRYZUKLbsZ+fyDiTXa
dEZrGdjRaQtPUlHnJe3wZtJOmqfGS6PbL/bSfPR2f1iMbleN8rlPNm+ySCKvTnOP9kTXTi3CHgfv
g5hDI0kiLMrB2pTu0hpBi6NUbqtLr4n/FjikfGA4neWwZjeVlBejKYIsPrXtc9a8lAp6+rWG2qme
0pSAN0RFm/md2iONsF96b55ENbsCwwEm87CtVkwM275kG3FGtiVn8mPxGFrlSGs2146dcEFTIYR2
LOaOxafAyqtQ3+Jw0ScPJ/RupKu1bh8GEYA/Bakwuz/OwRD+z922+KJNbGaFkv+Tsgn5dRnyC56E
8d6nRjT2MIbD7KPLQBGa7vBj7pr5lafLav5DZGiCUBMNzxsgkGHJF2d8sdUfpY5RB7BaO2SHrikv
kKHsIIgZ8IhdhXvF/5sFZIHuIPSwzS/0hI6uzPS8WNgmUkX9lyJab1scHJ21WysYLmDKClsFnPbg
vMaWm1ivFT9zdPUhxsRjkVbPpui5F1E+tdhBi9QjtN61pPZUtKFtQzBYTrDaiSvFyEKm5iQR+F7w
/SUzkj/tTe+OqxEtHHCV3kaVjo9Yhq5YcuA0GBcB5zGj3krgiHAE97kcyTKMKgBOY3/qbXxNyyLC
To9cFwBWGQJ9hAUyp0v8kMaTkOE4sJ64sqZEfjdq07XBkET8LbUvdfFujV2gxvUhV3RP63nSKUBQ
jdZv2c5SXbtXlXVTHTiumVMtsb7NjN26ZrJPdDBGEc4cxQIpfTrRjNcmoZCzsJDSs65BjeQsy6JN
3xtZPzzWUrM4a+qrtoE2c1XoKgRaPL0b6z17dG+D6eoATVOGJv9Uzfl+nMgjeAQYtPFAZQ6uqZS6
bCObfZMfXS4ab2JoHUYl3NQ3O+P/0RfyKhqGf1CGORZ7wlMiFOMAG0DXNT6HtdWuc619yjrAA2Kc
kFy6qEg5STA6SGjcu/ZLXdNDwyFoMTEA2zOxJpGVyt5SGa9JUnta5ZzTPAvsrPdA8xtXmiO81kzA
zrmoYSlmVEVIPUjKWPl/KzyG2Juj4q/8XWUhg4DD1pkmuMPgmtMa6OUAlpDeN2GhWrNuimlFpsSZ
bdFoaE7TblmA+RZi2GhFq+rmeTZilDkSmme+gliwg6V3vZA/kzl+IzLGzbps7yjJdbPZ7bc2+Uj0
/qk3xlMBXWFDhiVtee4a86Rw3PTZo8IHoSQ/1TVNzpKc72eQIjowz4o23FIwRtw7oWpmvCppqKbK
01jHYY96Te/VfZ7Mbrulx6mB6UyZIfrsXti8UuVPTCrXnFJMbnbnrOousdU9FLyvss0LRVz/nDAc
jHcHgxISwMhQoPvsJGig6pbSIl1Q31njNcccWZfrec27g2mmb1mVnToTM20/h+BokFGFb4/wkxI+
FkHoOjdoOUbdwOWYvWhrG8Zd6Y0Y4I013KB11473ax58G/tWPK+hRV8899nVqOJQH4aTgZttqe7J
Riu3VjLIlHuZ6lvVSb0JGqSCnzHz9cIvPw26eFVs9TJq1q52DE5/OVDSxe83XLOVANRMDlZ16cZ8
l5pxUDXKIdt6tkcdOag+wyUMWb7XhfWPwvrzox4Zimp41ZUx3FrpRW/BT2aj/1QNqXHXqgIJ1DMl
VAv+CdwLUcL/i77X6acZqMSW9IYJWav+RjGJYCtGgHgd3YNtN2h4kDdblZ79p9VTcwA8VA5OZUg3
WazKc289LjYD0B9t49nSAMlqlKeqddYkafMJgB89KVu/Kw3dDIt6o/308sOTKhvvhSieMrlDMuwk
TKgSxOI8svTVeCsLqXXcptIkbxy7O7lFl5FebGBAhgyn+XHqFa3r5CBn2uQ/K5ZkSjgK7GgrhJZE
c2gopcI6DJBERT3pbjWByZobQhhVYhAf8smGzYr/GUv709tmpOXStWBi6tLxsHaOuUt6+yPPxQUI
z00H7MdWdk8KJUwhxntTerVj0N3YUoQ/zPnL2vTQPlgmrb44zVpoxe/D0Phx9au1cPq9J2Oc15LE
m6SOZC2H546ACCQCRss4sebn2dpwJqRfj8d3XTCl1+bDneC1c7JbciQ1leOX+X/Tonrl0kXO+qo2
7VUR43PffqfWq1AWtgs0D5gXLTO7bfz+hgr22D4Y7WHNgVzMP0WNZNSwThrpxlcpte5Uj68qcl7F
eO2VlWHWT5c/Ko8ZCmN/aEI1p5yHWqDWHXvmwW17VIn2yVVkXdQ0s19OdcO8t/49UjTT/nu2s1up
nHX9UMpoOpncakSbmzYctwmCuKDi3TGJH7k5DpbgzE/wray2hQPvY6Raruve6u45nvy1/ZRSHYMH
ou3iWKgDxpB618huth4EeoSYsygwB5AsS0Mp+OuU30X2KvMyiGQv5Q8usX2ZlPQJquisLvFJG/qP
ZTkWLKLGUIS6UgUZ379kPMUZxyPflqF/plbrL30XWjLgezW/6gwCY+bANnDfgmekcnbGOIWV9blZ
8m+V46PA17MImH5GMez3z4sDzwhjk5O5u2IS25abyUyFtBlnHuzk/yg7z+XWjXRdXxGq0Mj4SxLM
pCQq6w9qKSHn2Lj6/WD2qXMseR2ppsYzdtkegkRofP1GCLxNYz0hRl2NPXe6fLGDtdTuA+uPUx1M
0uSTmu5W0CE/fZjyCY5jJyYmLXa/vl+swtZ+UNJ6E1t4nEExOxvEIzT4+yxtvYX3tNYRLN4Gw7QC
mNmOOfSK7991ePxt1ussVQ6mCxKN2aUMgrU65McpsvYRZpi6Ry3FCiYn5SpjwyDwafcHhek41G5T
5ck3HvvZCXQTTRroL8hHtEwzTNI23wPr/rxgi7Fk5uVyVX/kkD/RnXEgeRli+DkpwmfA6wOJmnhK
1HzjKInkMbBuR3PwWoxUxBD9aZPxc3RbHGH6jk2Tx4dc+6is15msgclK/1H21mvCu37R6e3nwG7N
TlXeiLmeeOVMhpvx9BhqXNZz22mke8h6OesmRKOeejK3hri5kugm6lrZuxOUnYI7tmf6c1SU91jt
sA8vZnFpnh2nJDu1hXGrAEKMdNyEQMVDX53avDhnfXOM/X7ZMcpL5Vlx0QsnUHfXA00BrM59/5Hg
WM+mBwNUv7NPZmLetGawajSF0w/wuQiNiC1UcmrMaCVojXTjNw010TAw0VlhCtdcZ3c6WGPu4B/v
x52KSYinb8WYtbYZXnoG/Q5cJwa+lMW4t9mSuIHGCxYpEFmBwJ9WdG2b4xVBc7e5rsNXguU6Vk5E
MyewjVeVMI91AWzOkCSBF7htjbrbI0baB72LmipfVy2yBJ7RaIgPJHI+kZ70FMBf9zgttLAkU8I+
EPGxGbAB2CERL3GwoeV4VRU86ci5ijjkqdkObGmKTN0EmbpTARQKDcCvTAYikgJwXOUOH/PTaAFi
ahM8F9LZnhyL6amw48fCrW78mp9UWd1DZfMWgVUIYd+cOzS05zKatyR65699s4o3DXvTeWt5NjUX
S7qbvI1T9tT5GsPZdDe6ybKZrGHVNUmxlEmnn4SBs2nI6ovVOg+Top8Huwq2HVlEXpMMz9gZZgXO
2snzjyCn9rKfwBgVxtzUR34WDrALhBNdEVTrbEQFmqSP5WvSuTR41GzaxZRcVHd8zAbjMlpzWEGt
b5S63nRZ4umKNp7LMbv2W4yvoe4+dEJ1r+3cujeS7C2JgUGyZGhgkaH2dYL4lmK4L0C6WeHEiAEG
vL17jZPx3DaYxdrU3qKVxGEc7n0Djx56/NhWIfoJkZ3u0bQeSclF1gGQb3DHy0PBj0HGndX9xVDG
ZQBpBsKqmsSawGc07Rb7NykrE4ubkoIuFEu3K56bNj8H6Z8BQLWV8X50lQXLYhbHErze30QODlhY
kkqx6gWT/DYaM0RO5qY2AAmdJMMAQYwHNVYSrTebu4ULGedqwa4sE6/Soo0o3UNTq5ccbKwMhyff
zdeN+yfpCSTzW+yuxa7OodjBonRt5CMYW/jreiSAavA/p1q+RepGTtkpx1vSsyvTq89yvJLcd1gN
cw072OhNEJ0mBlFE6mTNd9G2b94RKFcpS3KWrAa7Xkc5VesK6l5luBIZjv/QV44Egh+n5i4lMKNC
GVxX8bqP/YekibZRaCwHfBQ2d0mbzyEZDvsZ9RDi780RGZBEg9UqXKbEEERRATAQHHr1SsCiDyUw
e7dsuBxzYJgFa4T+MBklO23W7x561yhxF9/HYD9ZoUHBR4ucjoESMdMcTdXod1kBZCk+CjVdwaJv
jOytMrtN4bcvtftEvMK6a08pNNA48zL+w2QRpQCAmUH8aPx1CwRq6jdlHOwzVINRPWKgDq8Su1v3
QN1ugDYrR/lnqjvi7Fn+GDnCljnrLUPKgVR+1YY1kheudqmewPWr3t/2WIEKnKKaLiGMsLe7vDlK
d6no6wjhT8xNJoR5PcA/CQX9N2e+HP1dnql78IILWYNXNVFBJo6tpJRI/swd7/mktILZCAuPipAl
gJ3KhiuYTtSSfLOwvTLVkwaBM/nuhwtcmus8mTysMZE7bRtfx1iZk+Jp4MU7agejy64CFapb1w4y
GvHiatDfIMNm68nsLigvSkPWyNguqg7OFp2S09n7kNZZR/oU5nnww6S7yMMIUBSDDozSXkrHYL4B
b0sJzQOocJnwGYiPfecc7PZTjB8h25di4F2aryc09llBzEEY8M6Gksj7ZavER1WHVs4aoHOxxx/0
qEXMeIaNw5gtSZrU7C8udQQREth4kytYHGcaVfyGym6sq90wvjfhi09qGW3ptw13n9o2t4Eu1hX/
vqWdC50xMYUob/rHcP44bH0xvhI7M1fxxJYjEFejq14FOQLQrlwmc6eX23q9CwVhJl7ji60gaYzc
XN6c/krHrWwrFuFJgI5KsvUxKFhg9K4YvL4DpIT4VDSxlogfDH+4rR2XAIcI1dGjHfwJUUoq3UOC
rb1Vl1MCE42iquZkavPuC39akhLMxK3qEMfXDFwp0jCogfRsIPKa05Iy6Sv6hBPBX0MFc3oZzcNL
o1UM4oAPoVy25D801donkkpTP0aUCUIRnrBpRkKEnAJJaOgwpkFjBYB6hASZoosNy1HVZ1cJ+Kpy
k07DfsCZY8G/5FYNY3HE4/ga1M0xKHqsMLoXmemucsInbHsBTUGNN1H3g88Xbm8AqzfZQ3i6/5Ay
0ZpquW3JzQomBG+NoPInWYaAGyOBDVOigIvh5AmcT8VQP1olO1umdke+61kdokvq+PcK7kQdnMrW
sNsb4p6KxedUdKu29pdSGjtVeSux1mLeYfsB8Vgb49FEK0JUFTFT0WooOyTjsVxXIUBEABIcx+bN
RAQL1nYiZBoGFlwKxPw0gxcY48UCuQ9h47M+2Q3qLD+3Tqmco9Lc6i7SOTcmBl8IST8BtYzafSLV
kznbYe9n/aSOgNB5zLoRN+JLmyPbUmwv7Ld0A7EMfnbObT3cQeoimaPtlCvbkp8TiSNQYTDLIYBX
y2jlF9tBu56FtQ1SxrjDIPzsFsVyzBjocSZHV6rrgtOHQHGCoYqXMXuJVBg4Ph/4f7X9q2F5oRMt
XWC8XjwLR0EQxBYTbVzYrbEzoIc8Km4JGftCpsWq0pAbF8k6zqLTQHTAGD9QsIEmgVnacUjbAwlC
iGxwi7rLIL0PnRu7YzFEZ4jKpkJQ5QIAjyMEG+ocKx+2qIZLQM/I4Q1yUElJYHlhkFAr07MMuFLr
MU3/NNbZ4Aoilwrai89DWBGdwVgi38JhLTsUm4F6j5P2MlVvOfJ0s0qXloI7N9lIGcOxp/y6aaPw
lDgEo14ih2eztBaqE3plHV1r2R+wFD3dqQETdZEeKE3ypKWjGZVI8fYaBlb1I8o+fU6OPgdBJNyf
IEwUzaywmR2GQVmyB/UMcWf6/qIPL621Df2PvH/G1jKxqxfGmYUmnx5iGKJm3WfPwga4yBZte2fV
D1Xl+dHFHC54MvrmEk+LVsHSW99jvnINXtkIInjT9WxIs8+q2EBvR87WzpHqAEOBUcvyLgsf4h6B
K4gNUg/D/DM1rADbzj4CMZXECZOHNeckiemkasZ6rO9JzgsWfYoYu/fZSYB+s+iovMmwD5To9Orm
Ct/mUs01Pg47fnBnpbdKcNH8c0TCSvNq4o7P7k0Wrd4KVnZ3r9srnesjgYjwUC8z9g2JsRFwbAFz
iK56FepR17rLsI4aKFshn1ajco0ZZpswFgkZb2o+TbaILJ5ZLrdZ8hTUUIekI5T9I+OcFeNeYIzv
zla51GFImu6SjC+GfPPlrtfRdm9ldO+GSI7bdYbqOJOX2YYVKrvYP6U4/IdTwho4brMJH/vCD3ZE
Tk0u+90LVVn68IfkDF1edPex4IEsjw6Lb6ZcUqI21SsH+M0ltjjaqeg1AthOQq/S1TCBJoxsb8qX
qHOPFjrAGCGcDsLhKBsVwTaGf1gjEu9w7Mdry7qpCiSrvMomGPlmVl4pixx5pUnEk9xV5mYkbCaF
VJcMv8VZlaQhkW9jIRN8aF2BShGf3dQAZF3s4AP/U43yOeEJR6vGsqWya8blyl20V+YlHJlkeyv6
i4/hFbMRqWpD55Hqs4PMITlnWIXJo995iGns6c0YTpVxmFB9aSWAi77Mg7Ufq2u1A/MB1mnRoCGa
J+tJoma1ibhVtx3ba2cwdlJuTe3BFEdZ3qbp2cAkGGdsB9Yy+0CJ70YP2XBd1ufAcUgQ2euSUZcR
n4DG6dI5L6O+mWyGFG2XVXsq59fKuC9QwrlPtpxDUQlQ6y86EEn33vWfSMHWOiixg9Quw0bKpUI4
Oasg0oWmxbd6Y670qrnva8OzQvs4grTog76ftSTcD0U2PdWWeZWTfwEl/Vjr5pJ4hxdCXXE6JAfp
zJEu7fUYkWTk8/hciAhEg7rSNIzuJJmh8ocJxg9Gj7vCU3+s9GAlI5bxJxliiekYAW8m0EG6Thd1
e5MCwE3MsBmPXZEcpnyeU250d8BXej0mdwqDc5Qg9WWDH2Yxj+hCn+4NQL8+JA1WeMEwEF12VKCL
8umpLV97gcMovi0wNyb1c9j/aZRd1NmeWcEKmnMGzdXUPykO3ghB1kR50pjFiFlF7Dx6Kt0HTXHs
i/cc5Y87Was6fHTTiq39Yz8tpFaei5z70cSQ7VzjCLKhqNWEkIdjzss5nLZjOixTrpe0HrJ8N4Y4
o7NdPN61+pPVKTdxivUH2UNnvOQTb3cet0QL1hFjqZIQKrXXEZ8aH9bwrPvGCoCMQKsEzfYxb/8E
AScXI1fUN6e5YZyu4W6E/NnqtQUVSZ7sdRQIZF0Aws5ViLI1cQ1edE+Bxusk0tgGsL1SMKKpIBBm
e1sZpWfA/mrOVdGimYjkQZ9h5ZQX+lvfTsscdCAsN2Y0Lhv/2XFe6ngTJbc6wc8FsLNqXiokwLSb
UWyBSjxB5gLSoRxwarPRZH+GlMl273WZLAt930E8ZvMOnLHGoB/ZqDKMF90TtOWqCXBpcC6Lwl1K
40ZHBZPhKdIKudcSdIu4Fez0o87KXVj5x3Rs9ol2VpRPVT83MI0WuxNRrEE2bD/g77gYmPY0+myG
OZwZSl+VPWJDVnuJf/+xctd+GXi1fT22iGXatTPuUh2ZU7yGB0Tafx+4T/Q9ruhcWNn8UldTl9rY
A7O563DOxssRzmrtc6zbSxGxGg7D0sJ135YMLQQvNKykNQrp1MpWVnRVOt2hZ3onuWozxcwuRneQ
ZQGZRkwHM9ZYhAtR3pJzdaDWRXe46jWachdTONYsDHpuKonp0nfkQh1G0vyUsPWgV1hrZ303MgoM
pF7bJtcTCloZ/RGChAsXAMhZhnieXOUmwHdpatVpBD8qu5uSrD7ARV0xl4VpeYRl5gmfgrCtjFwv
wdqlQPFWSJKH6QBRsOqcejOPPRng5sSSbWAJEPAk1uypcdem+cnQR4wU9R5peuuH5NgTmxPHe1mx
hmvhMezStS6UvaNbnuEkK2NOnarECpf1FhcslN5EWDdSsQTpfKetm1o5kRPlVegNws5f+RQy1wg4
jfBKiAhxLwqnTj2q7VMOUqDG95HYKSlMbcoyA5jSmK8DnjyjqTwlOdGD4ik6BmmiraDBxUSVAH7O
gU8a7HhTVMWhq3ifS+29qoYrMrgRGDIqR+NNJh3iY/Cq+RWXJ1U8Wy+XDUGHwXCVcmsZgbJjMtpH
BJuwXG194ewN/0gE71YGO1y2kAKCWMd2aSjyRiPTts3dZc2FqzJ2aWqQFJ5v2RvLZ55zX7Vk/Jhi
cCykOmkBwRfpNvlOE8KhKPeVi0hGOBXd0tD8+j6jXFBGuyGHdwh0VzkoXYSLvZSgmUlQP6fs/A51
4fjn3tbzCymx8Q6rhP9ACFz/qhaVTVSqaodwADzFpRqLpUEG4hWtQykTl8GFyaZ6zFE9MjiIRKxL
o3isBY1SiEQIrVyEDFhBPwHZxvf0DkxkiLZQ/RHxqPZs1sfmeib66N2xJ+JbHWPXJzwBSt8QhBTO
BH8cR3yyomTJMlJc64zPDCGdGRlwwQqGLwZuho2slibaXOQ97YREPY7qATVz7985uZpt2m7O4crj
mNVjqIuTLfQIBi70lx0dvSj//Wgv26plgibrx1J5u7pYHtZ6RoFqIDT0bJ3iECdXxPE12DW0fFQp
FNglk7sK7cDYGJgWn5XOyFGsjCbQzBhXl0hx1kWVnktRESxOMAme1qq8Jvr8INRw64aIjwILB0fy
accsd+vGaa1lmWn9q5O1pMAqeiDPTln2sAN52mx1qj9AQgws2WUgA5Jy2EiQLjqRFWzqvomyXw+2
EAwZ+VNtIy+jK8cNXsjsUjVddyjw2V4pmZjpt5JRIG4q9cxMhdPCRv+ntPmEfqYI93WVRidhSVIb
MBrnxCxzrvLYCVYEJJW3Va5zjcwaUXHumzf8YsL/EgKm8JG5M/faG8O1P47zS7JAdontw0zpSy9g
NONust5AWu1+YTsG2HJPJLUBepB0UFs9JCEv/jHax4pKzGwRFMFdbALKclsQv/q/6Wmlzi60cspH
bC7hqgysbluwc9vUkaueA8NGJSqN7BIqrQPF0ZQur4TePNHWqBAf2QPDprSjkvjst6Sztm7Tknfj
BGGPsja0H8ekwMbSlHq21s3Gv1VC1fAq8qrQmhQugX+u2tjtWqqu0nuBm4GVFrZhHY1Qw+zU58mm
ptb2OgEJ3v9c7fCt8MSlLk13HCzlmgrby/9+befox6mkAifWvIRSvDF/aIpp9fMRvhYJmf86wvwN
/tEHWQRDheUqp7SiFUCkRUbWYq1rXlGQw/vfHorabMcydQrgdAq9vh1KNaeMQJY58sR9nQXOJu8P
zH6/lH38+5TBKFB0NVcxUSGof6vCILO2ccuJTLQxqY9tUB1zpfjlqoj5M/5R3MJJ4xiWatPbwi3L
2/7rSbNbOTgdkgysnvmwNvqm8TpLOIcQEGlL+Xizic3+s49VsctKE7EwGi1Wq2QETmqG6Zdf/Lev
48wtkzaVl9TXiG9fR6aVGo419QdIU+p1H2kYtgnq2gLKWEdJtPAqsEeDJImme4xSma65/8v9ULjh
Hy2OoAh/vs7aXy6Bw9cxbc0yLVWzvvVt5UGm1V3W26sY6yoemhEyhiaU+igHf7gTEYavIrXcU5Lb
8anT5vEzIfKTU6isckcblkZmI6HCabxuEoEVUlpUdUgUna304ytDqmjQtTaRTNjSROsiS6SWZo9D
teS5/+W2/cuv4Ydoc189MkH++HqxCeNQa1U17VWlM0Ao2lDiiSy6X47yrRFnvqVsS7gUetOgRI3L
t2uot06jTXiPkZDHSLijcz/bnEoUW1PnpL9doW9VNf85mq1qmqk51DMx9339TcZEzENopAKpe8Xs
2bfmXpuh4iwGYC5ldSSunYdzCC+jAFruLBtuxHnGk1osYmu4c9P0AAuN/8AfLF7cCJ0VF27H1ZuX
KEre/GYkKS1jo4BT178JHSQOoUusyELVUMUpmfoRi7S7/HzjUZfL9/72YFIOxQ9SLZXuVffbWTTC
vBgiRdhE1RZk8bnwfNm7bLTDRJDPyixnIEx5jzX1YOfmQri40thXQcksfEkipvYSECEWQTfZRJKa
uEmMEflZf1Gw2PlFuI76u7Z7LHR/PZB6HvUYvgPQ6/Ytdg+WizKLSI65Oyo8+uMxAf2sGCJs26ur
g2OcSMpEdvVSS94zanVQahhSA00mWkgLaUr54I/bQgM+LptdzxbchLTqOxcWniSecQ/xeR9AP+eR
Yxwi3yw2tkxKT3WyDzmIt2SmiEanu+vN8C0oqlkQsyqK57AO8MHxlrWAdnL2VbiOYqe7SkBPBV6v
ekiZsImrsCGpU1Gf9BLTFJHYx4keBzvsNjGO65RCjDSZEzrGldMMx2rehiex9U6ZGKAlGPA4PHYY
f4d4JCQgzLd5UJyskVEqdNAqIo2NWu2mUtMP9g3bMVZ+KdP66yr4z1VH+3pP64WW1kk0V0YMiUPA
XD4QPcnMhKfTi5zqhjGKPAkaZW1ycXSHFCLDwHiRQ3f+chv+ZcX4sv7N//wf71RpRFIOFiFkoCbh
UlvChy3nrHdEa2tABZw7a/8S/9JEylzw75vfYcW16bjiP8w/Xw8Ljet0Dgm73D8gsxkRXCTDUtdB
cBfPc35qgRQiRMdOpJB4Wz4VTfM2+Patr8f3dZIrXqj4VwV7wEVhgk8P4ERl6d+QsjdLMFWAAR0B
vGJtRG7chTQvpKqTel2TgeAUmylFuKr3EAOpdtEGqGF1IvVcvbh4yriBZHXH4IY4ds4POQmI76pe
TRj2yVDg3hSkALR0tYpF5hxKwlIJt13aRkUM0T7U9Y1vwkjjpylFe4mrD92+SsGA4nhbtohxXHD4
9Lq219hMYmA3s72ZrEf6Q4CrIE2l9VSATdvBjgSco+/UPMXRVproN4RywtNMPiVp0Gx58wxpRx8u
XUQXLmRMTkmuMku6LeICZLfi5F9bOaDeFOAsZfDvTWufdNNSHX0akQjh19tz5DY8gMNJI4pNBTRM
p+hRCeSTlgdbPxnWRQObl4XbpGgvUV/vZDDTCb7/xgfx3QUezC69GFgD12x51MXgitehNY9NGh67
Prl1W3wTqmFckMd400iMNIl6wDPmQAS9EdwqMnmwpoMSb1s3UZZ+Pn2GrfKSmO9i2IXZowsm22Ty
OCc6Te2x7SQqHH4PIc06G9saSWCk1VtLja/NpHpxdRB618fSCPriN8fa3xXjAxtvk3Op3+O1POdx
wvY+wmwulQfN92LlIc7M86DZEFjWY+kT+oXpgKq3sX2asCLNVJFJBmNfommuJvNiAnnFqbmt434z
GvFWsO41frONMtJgxlVmUfygrAOje6hJTEG+LoORNJv0LsI72mBrJZTaVc4StDYkvKpBVeSXFvgb
VAJuOz/9k+TOIgJvm/y90t2E9WmyP7X0zhfhxgCIsYaMF4S1tbCpBzBgASAxyrSdERnnIaqecr1b
VgwAlnW2XdjkiTabxRR8mlDvrcqXVu5NylxrsjkIeJ19oOiRdDImiLCdGIJgK2yYqVT6eJ+DXVET
GdAoGBsfhWps/OY9zp44Z2SZDGshXnJk+BoYJQDzxazym06KU0orQjijKwjdAwIKOuvORP9OXQl8
6aKAr+4MbRO4lwxfErGAEEzqIRamN85uFQIvXOEfzQS3PpvrUVjLIEQ5aFrXzQzSK6ceLLqznxXr
PeqiNXE33mB5zeAuSJJZiU5dhZq+nDqCqAI2gGnafBTTcwaX3QV3tTw1rDVoahY1m8UZLhxM85lB
Dkj7bJpQlDmjBVSbbwDEI+B1rOB2NmMPhOWl7nS2EmepQ/gN9p+MvVqYWksjhRYhhXAc3yeRPAZs
oqPAZPEg7DhL6LBF6B0Oni+5kUbdo+Foi9v84qvsPlFneRJRDLY0c1Mh8Lf87Ekx5dmH/IspROg7
AHkZrUaJR6ICB2UgwhJHnYSilR9G3GyNmFj3qCfnUNK1kLpoohpnrRndOQ6tj3zqj/NGOJYns2+2
ZhviUCnvY4ERJINPGlCGj7CHDQY4mXwQZo69PEChT5zwMATctaX5MpQxnk2LshuubSxI/+lgrOzu
1sdRgHx6vJMR+WkAWKZhP/RkegneqM6UHUgzDlf5gPkvsRA4pJX7y0T617fY/32dCPXbLEW1RV10
Ns2QmooUHWZDtr/tCP9yCCo5NIEcRrcdNrhf31iTUkyI4mlMrPFoe8WEybULuuz25/fxX0ZrV2Nr
pDmOrmuE7H09Spb7k130bI/8FhbdH1wSU0DXGEIZTwll3f73h3OYPekP1XWB//vr4QCXHD10mEOI
mNlIVWwsNygg7rWNqgHH/nwwkw/7NvBSu6qBydm8+MGAvx6MFMNRrXS2DYQtI6IFtMYSiah4vPv5
OH87h/84zvfBOm77pjMbYAJFibOboUo7TFQkfdVUJC6Lruh+maG+tg7PsIT9z9/lfttCFtow1Xk1
hyCgUEGcFdIa49v37pyF+8vt8cspdPWvpzCxMyuPFX5aQo3ykhmKiLpQ09jHl79tJX871LfBcBxQ
OJEVZyHuDRHsljzyLUE1paC+7Ofr9duRvt2E2IDI+2w4f1lwE5MvP95T8vPzIX67Jb7dekU6dJgA
2e2wz9NPsWxbumfomOmdIjuJGJr55+P9B8b4/9/rxJ19vVCWAjPZC9telUZTX8d5jsBYN8yWLL1e
I6ZgIBGf7H/9M1HUZtw7aUD8jmul9Fz+/E009d8Ll6PSa+pqLCeawYbz61eBoIkNYoZtEn2wcVkT
0aXJTg3NW8t2DkLahDuaW1oU39o0JApEPljBjZuSl0oG7MJUxJn938oI5oSqfls6wbuumTCeyI/y
wr4eupYMR+dSRryMJLIvw5Bbx4Xb1msbErt6bUh5TZriNJK4EXRkXBo2OYyG15TR0Q1KL1dmCUvG
SNi+RSFBOUG3CTGrEO65VPLpKiIwsEfSqCuoDAUKBmbcu5Bog3rgz/UApYT5OWDMqZtLW8j7oX9q
O9inzLdec4pHhrraTVa0RdXG3axhxZ/G6C3Eg8+ZIMcsBAtLt0Q1PuhRzA4Z83N6jSBko02zzMm+
zsv2KmvPo/ggynqfOPGOkjoQq2HXNQIpGvtiIZO1bRE8E6cWtKhBiNW518ZbxDKPTQP1OLmbWEpU
xWRStqRp2lbsqU3yTlNluOx7HmTmig1bznMW2VvaClaku5M8xuyCB9yHdmnqD5/s4BSAXAOr7rEP
E+4dI1zRcCHZKnhP82DO4jKqVdt8nVQPYWW/+uSt63QmWuGc/YSCwt+WQnkxRLzFX3cXVhOmRsJF
ULARVnys56rQV9sInufpVg1OhXJKadDwWzq0Eos44NSzsNljw1pbSXJLcpATrztKxDKLBFvOBHFF
Q/imOhtq/7ZY5470qS7oh14qxeMUJ2/MtTuo/WLugRdvPhoMv1G3Wh7dKBAhpd17hD60XOuu+ZDk
hAwGJCLUX23fCzFuJ/pTG94dGjNhHzxlaL30HCijvA9aeiyxnCS0klpwagwlLiNiZ8vdyKYFXT7a
Ka18okzqQOjnxm2pj84gx5Snn585bjqeqa+P/9dn7tt6AwBRJJOYy+YGMg5FfiyKuIGyHDZDz760
wNdcN9BIunYb5dq+68jYyCT1gFcwYrl8IPlOJE9lqZ4zZOtWDicpiad3lfCpxcSAlNXLm4HkvIqk
YdWzm+nTAL2Myj9jetuxywxJFU3FHxpikDTS8UMPm4iR4WRvFhG8Fe69wg02kX6Xq1StINMiv75Y
on7aKmG/CrCkGESf4CjbR3W6Y0+8VKbmYhWWV/HdaAo9qAIDhFG8hepccBvKh6T0/+jEbYZ52iPE
0siGqMMrvZjekYjBwqvI1WKjNTknRFkUk0PNhiqRo0g2U84BT1xCVMxnhotMTjFPS7RpDaz7tr0h
yn4vsmKnIlYZKrEx0puYtHiCkT0QHG+CAx77DCkC8ZcuW5zwsSOY1BS0TlBwBwqU95jfevQ5eb82
oVgaMm39qrgCoV5mRXKs02wVlYpXFtrFD9AUxOmxZ1ogvYhIDYoICzI1NcJctDoJ6bdg8100S4VV
igLRbZ3YPOCdB/CKeoIUBxIXHgZdXFu+/xLUb/l4rwcfc8VjLYObLtGvzJbYNv4FftgzMAiRUWlG
C0P33KFlTTviRq0A24Gp/II6zvfd/7svoTFMwEahu7oKdit08e1V2ypGPzhuLIitk8M1e0MdPRta
4MB1d0ZfK69JXvWvXQNG0daT+vDzc/GXN5GG1thQ6VFXeRN9Q720vu17EH/2ZuUz5o85Bv+Xt93X
3zePYo6mqzrsm+3MP/bb0BJWToCk1iE1Oe7KK9oBMOiYs101MFRakrX0RlQ6/T/x2CDBLMv/nmxx
mNyhaG1dN/FWfRsFI/yKQVx2eAW35S45VEvMATtr4S+IBV7/hqKJv6wymquixSTWVJDQ/O186nS3
k+omNI+3Y+fhhLiatvG0cpfYFHlfLlGnrRFc/3bcf8+7zpfDfjvJqpg7DLKSnZBfTajZgakyNI50
58wpANkrFz5Z/3zniH/jhVBkNo460u9Mg/Kor0OMpZUyorhYeDSaeXT2kK2zSLxpZVB8tgj2xip/
GFbFe/tSUpD4C1r7l9uWkGOX88vvtlxrvgz/hEidRKcMIJ0wuNxJorV4fn/+dX+5jv88gP3tOlp9
M0TSZPcapY8RQpjg5EfPPx/iP9vTL0++oG9AnXk329B1aoC+/ghDQG8lEzsHY/Sfcpu4qyZu3mXX
7QJ39Ny0Xts69xABuU2brbMmpIGFIEtc//SSnhgRybRG/AhT147lLU2IDyPhJT9/yW9TM8uTEIYD
7SpsA7oSiunrl9Q7VgcZsENEr9IwwBn6SMu01PaqrVbvlh64G3PEmWrWjklkDPvwJi2T+5+/xdfb
+19f4vtGX4ZwfkJnJAJLLDYcYHaxOO9kug+E6/n4u7XVz0f8eoP97xFdlSXDImST/843/z9usFFq
mtAKvBa5Sl8Pg1grftmPfH18/s8RhG1BDLIzVp1v+8ZM8eEPCmrX04jIw8ox+xdEASBodMsvJqQt
+3KiWaqfzOHp59/212vq/uPQ31aLEWGWrogJoUVH9KWf4dTXtX6rDADZgeohDVlJ9ER0Dujh+y/H
nh+cbzc9aINpsd3g/P6bbE6iAiKfS6moIvowTCn2mZnHYKpG/0Z6nYMWNasO3QCwXQ9aerA16PEK
F//dpAfW6eev859F6vvX0RCOcDkNaua1bwtJFijKYDkJnZ0TunEr8pQS29X/kHZey40j2Rb9IkTA
JNwrCXrKUVJJqheETBW89/j6u1AzcUdCMcTomacbcbunUwCSac7Ze23gjB5GDdPY66q7JYplh3Tw
Ji7BltJsQxB4O1RvgV8gBKxv+qJaN/TVlBwwIzcVzXSdEh5M7Sob189w+V8DwVpH6d713bWRgDcJ
ln3lASNHjOsaRyvvcRuHzuiPT1Ur1naArlyXDrZUrSRlAPHzEQZ3mUTjPVC5oQ47m3xFWbOvB8h+
CXXpESAZ2IFVoIG/a6VFSNCAr/0miHfp1vahJq6N2/bS15U1LbcwAyhTgPHSooAGQ41Mf10G0OND
YtqLo1EijA6SfVQ2RxPar9ELaC7KU6CCltThOlLPqxvzQhnlr584s0I2WAvpkaNUmR9EOjUKmh7z
vFNqprJTu6p1ZB2ObRGU2b5RuKQi2L60h31d5f/8BsGs/P/Xn+/Wlpc1hlWRuguWjIZznR/NmiCK
SKby8f1EOzOSKVOsnKp67NTqbD2JTYRjWh1i4WgSDM05FeUd5yUcOmVq9f6F1etrbeXPc5lklrCD
yKB4zPnqNSRGaLlRYTqNp8e4THEdsqNAdCTtzi3qCyvZ38+m6ZZuoGQROoojc/rnn9bKNitdREYV
W0QftUcNSPA6l4lT6FqsWd+/xr/3TB5L55ama0IzSICcjaXWJkj2sJBX2J3Iw+rflWdljfh8A6Rl
SebNFisuOU7JhkhFaa+CjF/Ip+//hlmnmLcrZEXVUQ+wK7KAzQtJonQbwBX2uMKNBBaN5qwj70hf
XlqHYZtdeLlnRuMrMmtkSwdHaKiz+4EaGRDxc07oROPs1R/moT6QHPQAFG4VXyVPF57tr2/JVqSr
yKsoPMumIk8/00/fsqmLvotiviUIi/aGgHAV3HDv3xQaqdNyMRabNqQh3ikKes6MLZ+thGBMve4p
FdoKCt46MG6iSeEPB+RSWfKvea3rAs0UH94WKGm02bsgrqqihsAxl6FPqpWfRJCBjrLwAhR6r1+Y
bH/ONl82h9nLmP1oh84bi0TjlKkvWic6iX1wKO3Nm3Yct+pLPyypkHUOcJU9rscIKsPm+4/x19MK
Whu2bHNtElN9fnY+NFMAVJY3zXWCnOQc1im0lz+4XCJrvh9qdpif5jQ7IOokkwM9Epg///zTd4+J
SITDrqu07DqVbFfkubycaN3lhUt4c4lG0sUKDGAoVDeu14QwcCV0myu9SrJnGSmsd1Wa+PubZDzx
46HpVqJ8J8fi+z/07/mp2Xx52TZUjR/FvNrujok3WuiKaTxb/l2MunqXyhOVBmLT+vuhlOkE9vXz
axz88EwqrNoMOrs5lqOIkRtCxp4+v0J+puwoB3tFb3RFwjNIkmBtXli4p5PX1yEFe8u0vLGkQsuc
HQqNsmwTv0EgP9bUeSTNjGG29uHqwpOp54YRk8IJYaiQ509m6EXthQEKk2oFqnoZ37fbcYM7bYMM
/V65/X60c88E7W+aW8jgNHX2GnO/7Bu05jC8pMQ8EcNh7Ovk4m1q+i1+fXMUGUyWZtXSeaD5Nd8K
ApiKDefKcbDAy6owphUo1PtWsouNUVN64YBGEVSDI3Rp0fz7CRmbGz8EDDZdJgx/26cfTx9bVttG
LEu5FXOMNoM3mxCgpZaQf9tlLtj7HLgrbI/rRHQ0uXXawYUngQHFqQN0GoxiHIfehZ3j771S8GfZ
tBBVU2WXkmcvvtc1PTDbkFuTR3m1qSqxRiEwrlSv1EBcg64mBKBfalmtnRpV1eg6aMGaqvIv35fL
q2GMjbWpS1hfgyhBxOCp+3FUm03UxUTyUSXu7qukHi8cyb/Wi1iJWOMnMSMCXJY97a/9brTJzGtx
MiKr3uuk+yk2ZsuQXFZ7C7PQCfCuq8NwYV35a/pMVThNUdjxWFYUfXauSNp2LLjQmk5mRNKWcpx1
W3lxtZezNDwG5Qiu1VOybZZL2oUC1TQ5vkzc2cizPW3opgRQv6cXZHTGr7FU6mMmsoLmwIC2nQxW
OGWx5V+414vzwzJfKeGwxcw7v9poWZ0Z2xhGS+y7GMzqCjsOtToDR1lTprsgbq2jl1sA40aohiNq
mmMuYuuW3mvtYNvTf2aSnjy1CHIPRhEor7nZt3gdw5IzPBxp2aqSVZiPyUumVJzVYKlgrUcSoLbA
QdSOMqA8Za1y+dIK4sjIz+yVyUfsb9OhrPb1QINdb0By4p5XH2IZNkPD1SkREdE8BtBUy0B83EFd
uuVCQbKqpLvhlqB7/EVx0G9NXOvrSdb3C3kTQCyIJIDdvl/c/tqjZ9eW2W9MIpTNs0pqOJ6Od00i
IjoZiM6ISurpskRF7B8NR6AnRVqWOX7NNhLy+cLdRGhtRZNDhZB1TN4BnbJFXcVgoSQNCVfeauE/
3AX/GnLaSz4tbmg4yK7rQttRfHd8S6Yun++bb0SiVPehiKwFSYXpUq1qsQl7sN+RgmBcSwuSvCvS
eQG+FT++fwmz3+q//iIOgrT4sVjq8w1FASZAuBjJLZI0MSFs9THqrBtuU++e4r33nXE9aUi/H3N2
7vj3mHSQOIT/ORR8fQtunJtGGQyu00EfJoIcORpEqNi8MIwy+1nOx5nXBFWAYC2yHZfTvrWPEofL
DdcaLE32tbk0SUUibG9RL1HUOO6FsS8NPZvKRVeWvj6kFpz93MNVzG11HYZh+VQQdHalZn55yqv6
0olnfr/51xOb+oQvogOC+vrrm23zEdmTbdHzVnR6bkWIfzMsB+BoWhDQ74pAKEgF9mCCUcR+MGRy
Dmvf85+hOHsgP+pM+S9ehEZFW9VUKkLK/IzZDKkcy24gERagQxiU3mOZ5pbnHaOgOIyG+Pn91Jqd
Hv68gM/DTf/80w9MUVIzFzLD5Tj7f1gamHsCOrIL2+r8NPuvYbiw2jpyEBwCs/fs20NXmHpgO+jt
VtGJU5+T/dKvSW48WE/N4Z91JJAvsVJxJpo2F0wldF++PpXoCzG0AY5PGgfdVQo79lHv4u6gIR9e
stf0Jzgz4vT9qzStc79TbTrVWrZCWVXMVitpsELavD5pfqG+a1xQ5K12NHonkn4w0fBgL0LtTm1I
jwImLwCoIzqUtJxUO1ISac7EcEbBq4IiL5QtK9+uohI6anjdikWGDFf9Ias7N8esPSztcucH1VYF
2p6WGGjfZIUi3vBmk7gKJklJkw2hN+SFwPzE2Ti4i9KzwbNjtlO3aDe1ZOdhldSOPVAdEiz19DoD
oQ5eouL/tu2upUufgjOvU3nt8V8iRxjA5ZtUX4sqduqW41mpYX/rFnp1g21hrQVvLti+P1gnaj2T
F53Wwypo5H087OoeXQIM15RwFl1eT9znfPL7YRudWLQFi2mmN8vOF2ueC8hef2v6cGrfShdeZ586
bYkjoLkd0PWTdgKx9c4ajlpLrvGI85Z/KZ6I6tBpQqQtWX5Q8Cn3zTrv/b2JJLYj6qyrwF1MeFH3
pQN5RwPd0uAGEhTj7ih1EjOn6SdskUsx3qO3LjECJN5L3turorgvzJuKhIGg+20Ahs3g3GjuTyvJ
kSqjNffFYyjMUwYQqTO0baNZ+z69Aubla+M1wHEODm+hStoSRfY0sw9yGCIKXnoh86LhAhtfqWir
+zupN7d588OCD+jp9KnlLcT9pLFWpgIYxdyB6CsrMmJynbgkNME+sIwRKLHjGQdJJ4QJfYGvOdbo
DEi1NOXDtycYt3ebwtzNmkc/9Ra5IRZ6MRC2BXYCfmiuBnd+8TMq4QuZ15l0UKJt4/8UQCHMTAPy
9LOqcfxiCKt08+Snp3ygcO+nmBXcXV7d5Hn5yBeZJKrxKrXuOrs+WPa65I1bbMK1ceuCniEVD+2H
/Ys6KmIIwDb+ihRV0N3kuMk8LBbLEehWf5oiNPMnBTLFKGAp13Cr2OjrjCxyIFTETJ1CFfDbcGPj
c6l6aWUZjzXRmtqKPLgQ9k1e7HMDelnXFysPcnKT9eStSZGOAgA+fs83NvxDQ6xjXXk7I+Ac2IF1
0ooVGLDfiCoJYDzFxkYAEuxLYE8KG6EEuyh+Uc2dUMlhJ/Byi/x+SaUR2Bk9yJ7fS3jDAZH5tki0
e1KXZO+3Fa11v15qLcHg1ckeX0YsUQpdNtD1luzI8i4lgkXTPzTxQQbsjn4NsM4dNOcFlv1FALRJ
8TKSj91nu6ocwQ0pRHRA4qvX6FdZDWukZA1ACW8cqhilBdLvrtwhGArI5pUrRMIFiRoW8TvexmZv
k13WlKe29lER84tRbvL0o9ZRe3vbclh57kYGKOWHPZGDMHhu6S7AOIkW6aS7tqcsbgg1+UNf3Cdx
u+zVlyYh9xMHwaC4NyX43RQEus5s1eH3QHL0EPfq0eso3wrydlwNJHDzjMqeeLmqe5UHkHQ3Sgta
E+cEkYpwuLMcXk31YFLgKNLnjPOOgtpeIvuFaEsDsph701WnKYJY6XvCXnyiapADteuuASIbGKik
5I2av5VWRGiX4lTwkGyMLFzqHv3kJYpuVZucncgkf63e+jTK9RIRMwxpAH4E7ckJOR3asWsoIHOJ
Vl/M9B1ACnmJQOkRfjgewc4FGPtJKI4VuOzWZBx4ajSFM+M+eBV5BajvQMkbKFKwbGWYVf6jRhSd
pCz9BDzrxquvB/gRmQnGTn4dlDcFLobdXEXBMU33Sn83pjiqVCauso+leFsmxYsh8GCPYuf3/bNb
DOtIMR+DvryOlYceCCsMuBXZAnBfyHYbMPALQDrwKVQPDLRaAqj5Xam8pLbg6rzOo2t9srMpTFzc
Mq5s0XVArc4qIl9ruHWr8sEH3gmMkhpQ2h1UA+DMuC2MtS+9DJ65MLNoObTxKmw+hhC5HJeBPURF
MkJ671CQQF+TWGVt/HRD+PNCCINUrF0i7YR3LY2POZCcQJwI5nKxU1TFeIt+buc3EGQGeZ1mRwR6
JcCVwfCvYhU+SkB6eO5tDO8l7ONtGC+qZkHAJ5xEPOdEO6911dsXuboiZ34EEWWIx5xYaj/dWfhC
qgCMfHc1ksfixVuzIx1HWRr5dTMm3Pig/sLML1pSn5CyqRYAuPA9IRIjsHvYHpjAIajG4YfsH8h3
x2VoslgB8fMCR+mQRiGzqsMbF/e5BF9Q9d7btkYk9RxOkRHYywz3QUzEl/jd8tWtgB4UkyYZKmAC
R1IlATFFAoq7KfjNnrxq2+NUz4x3N8kpud6hYV/CTF/3tL9HYW/SQeVnK9iGlh6liSFjV4M5p4Ts
rgSdy+a6IGU223vNqcITKYsKk9Gvonj0ic4u/F+qZ2+tsQRR8aIkT+BJJfl3l992xm0dPcOO6pqG
pCfgiO19DIDImxBzEL8x0EkQYVv32vd3Sq3Tld6zxbn+B3Krtro3qwc0tHBfrgK+l5DRwttYTbV3
0ugXiaI6zA/6rFT9FmUOIDt6alEX+C55VMwAKo+PA+WqtHhq20eN9z1qNgx13LFYkr3fwsIy+BsI
eRK/+qjLRkyOjcJGFz56uDdr/FjsIibkgQi/4tB0wM3ufGwlbnXKMu2hj1GRJuTs2eUmIU2G0gGb
76sSlIuBnN7YvVVad4EFxInz64ovAvIYIh25hdNZ4+hnZIgE2AoD+o8gPVot2BEPuoXNupDkeFdO
sSL5lCC/6mGc4pFGdLuqe4J8ExIjRIHMDclCliwi+VBx/vGTleiVvR8CvzQebGIIJtC4NgBAUpnE
etI7o/SUyM31IJVLgmiZEN0qy/cGcd6RgCLA3d5Of1DUALoOHG84NY3MbeXY6O92SJKieWMDWlei
N+iPVUV6QnYYhwfDhMJQX8sxAs2sPkBQIBDCAm8DQV8JdkUkvbltwFrdvXZZ+6F2x9QCDiM+SvAx
I7E0WDgs77ZUrgI2hH7YATzBMJRiZCnJOjWttw5PZ4KQb/z4/mz9rxbsp0rVnyO9oMRqqSpVRcQR
X4/0WSX1TdHIrtNIBI0wrgxks0GyLaRmN2TBNnVRAKV3PXsaZJyhvvfAkgiTD2mB+C7e6WNsXCBC
Usodtr6KsAZreLsV6Q2TOTkFO6u8keEdRiRa5r69arKppIG1z/joYjbD69CNlhbCRwX7pUbV1CaR
C639KxfHH9qAZQ1SFMJqWBO/daSpw7EUV134S/L8lVUBWnc7NgbIctKp0A+jzvaVd/UyIT6n9yFx
oAdNB1LW00OhGlgu19bwardPGq7lkmg1ifzaQLvVyGMjGs2EJZKhVSzhvKbRyVVbWBgNChX+3zC7
ljWZhSrcyyrk70RYkDK1UmtlsTsT1wLNTQGM7A1Hmiy1e8wl6WACa0+q6CjG1slG0Bot3bbgV1Q/
CLgUxWQ8Rum85m4eR3eydNX7T0HRHEfdxreL5lflH7hY6PKb2N/VTXmgIQNVXCzpFW9Mmxuf8t5L
z1MgvcQB1U2lB86+jqjfzRAOZtmuYsKXG4hXUxxuoLYbPybUiMnV4swD+YfZ8GOs1FOWBLeDDcGp
JLS127qNsaw1Dwemf0jAMEKzcbQ25eanLtPq0VR+FvVHzm2lNZgv6n3KwZ1YdDJxHyuQJ2Omo2B9
RjqHOQlMBtFsOrFZlnpnWMEqqe5pKC/96jqzHznSxsVtOB2pR7j2VxYBP/6+UQs4bKWjAvJu3e6q
Gq4r87eEGlWTiWvaBvJzIxdgI34O6e9EHSAyss0iX5YsZWUjQNfAYyfc81xw41b2wy6gmqUeOYCv
miY2LamSRHY7rQ61DF+aEbmrAkQmDDQblBymnGvaRyy50d1QkQ4B/4egqnDTwnrJ7qDtL63ip96Q
LDlKDk7rqykxr/xZTgQia9O3K8lY6929XOwDFv2APOSXsrsezHdufh1tC3W8daWtLBSclP6VUubr
CtU0Xi6Huj+cR1bGZlPGj+ZIyFBbL8ygAJ7LZoiU9AoGy74Z7Wsx/E65/nV5etOI56G8l0a2rV5f
KXJ4ZYh2X5kvukfYXLpt2VYjF3MtDGqCPLgINDh4a5CrRq4svYn/gGkV1UkL/B0OtMpuUpnxVROo
G07va0qUEzLpQuXz3MUeneHUF0Cpg5zz6+ITRGrcaylZUE1M/lZ1qPQfxXBhiZsVc/+1wH0aY1aJ
iQU54PJoWI5NqQKKRBgua6EhoAgq2LHD4fsFdfqv/bWcfhpt1nIwcFf6pcht3DzPegVAkbvg9yOc
K5RysMMJpSNJVeYln97sKrfMidJLmaTs/+FPaBndEyG+uRNolruKzUZ3aor+/82joR/gzIhkEHnz
148lRdLoVQiTnJSz+MEoZdAbbspx8PvnOzMnJh0IlV3DpH1tzmpMRacNGPYpaRHQInHAq2mw6Zfq
ZlPFaPaZdCruiMNQnKBOmtXN0s40W9dT4AIYkuIUsbC5LRYvcRmfEFVzRIruK4yxkPcPTdN4S5ED
iu1b4/r7Zz1TnYV8o3MhoDOsUoX++koDr21N5qHr1FOulEIF4laWC+NHi3OV1HVbEJtMd2BYfT+s
OFeR1sWfsreiqojvZ9M07FVfCLJMyBbJljQcliWnp+KuGDjrKRmJYBAAO/bU/jlubBiBtwStLHpB
sGZKwnMprUNxK+PaT7iFpxU80ToK7+RMuRO5Vq2IwTlYJTrHxsI912buUqvR/asfDdGBQQJIS1yj
NOZ0/aAGbyEsOxcPSW/u4QU4XX+nN9UirGSiNu7RoS/aiFUhxTGdU87jRiun+IHFQsCskGG5gsrV
av73AXukV8p3KmfzcOBfjvN8U4Mw0yenheZTXnhsi24dUUPw1JUBAJDJC3Z8IZfU4N86/xe32lWk
PYn+tisfPOnFA5ERcziwNo13nxGhlXIArF4i7QrtqpMRMw5O3rUgKOLaMcEwc6bcSdOGMzH/7X7X
V7+lhLqgT/RsMR5NvXjgGIfCsHwvk/AqSaGtxtmt6EqCoSBLa2b1AkRjJ5HKqJMElOmHvvKPEb2a
RSbJh4wjbm3eR7m/htlzkqNk0WKGr3p11XrKKuhVIpSIfa1h2EXZS0SVxrSbvZvVwPEaRxm5PfeU
bzNrM1Y1viZ9r9bWY9koL2kb72rwjqZWLVvOgEMLvcs45Ua1jv0Qb/WTmVvLIMLckf0chim/5MlQ
P1zLZQvZ2Y0OhhJWV7eRsle9+hEX1aHpCRfVXRKdus1QkqUT4a6icDBUwW0pU11pkVmRzFcE6qJq
T0nd7zpB7Fi9bhUorOO+1LkUbCXiKv2UY102HFBbLhXveeB6ksf9JlZ07iR0pYgiC+AbxtGD3kgA
KaFgk5pgteUBLShFqo5iT7MBYN1THaEACs/S4l/oBHUmNXQC80Z29UVtTjATimxAbGpjYQe7zPjV
YcynghbXT+bwpvBx5fIxjIvF0O1BpqxshZTWjQ/72FIAjCbvebuDEQfAgBz7HXcXdjQb5EhGkLM5
vpqFcSspAKVhXw76DX+3pB8S8sypVZDkK4mnITraw3uFvW3Y5DK/MRLMXS47AdRkG/X/vUYtR/Pv
SIRexiE1JtIkuwSmPlGnGYmgJpF+sbWeztiV/3tw+Xl0fPEHU06OEcj9ZRdQMVykxd4AGqxU6aZS
HjTxK5CuR+s0UlGxp7A0WV3C7wbAK1UHAux8b1fDyIxKRw9emhD8p7eo1CPOI47uMoV/sL0ifTLy
37n4PejKTdBpFISNm1p0G09a9ejGhng3SlBkOejn8nvH1kib+g1SK2u9u6JH9hxQgxi5hJQuwao+
6X+QgQsnsyuCguuHMQ43Zkgt0L9tC42C1zFyD6X8kCsbbtH3cX30TSRcxCWUS8N4BTO0TAipUbt3
1dwn5qYYDgWEBPsOW1iR3ZVGvPSIReG/PhLCR17DwDIiCJltSn1phAWJGMSNxRa1BlK1n81+08Tj
ehCEUI+nMfMcy+JE4b4MonTqCrkYwHXfIJWldjHhEVxKjF3FJdN9qUBo6EWwgN6RVvfSr4EbY6Q5
SkIEV/A2EubVg5uGFsavbposdfAMw9dHrMdxurgb8uuQqxX5XKIGjNXvxvKJzMqtG453kj0eQ5Ok
cqesub6Dt+x4o9MFfJOIXeRfaB2fOX582Tmm49anxpYUjYZeJ7QCAHMM61ghjyqo3WgltHDYsG9M
MmM5c3QN8+33u9bMhvOn+4SKZHI0ITXXOWR9HToQmj1ACLad2pG8FXhTdRltSWzdvtMdCOxN8EGI
2Ea5oHQ6dx7hbGpi39cVC3/K11GpEYd6qUW2YzWnMH/ixqMFF3rfF4bQZprAoZRE2RSqi04lVQ6t
VzRADgGpiDKSd9+/xLOf7z9Po80OcXVR1QWOEIQpCCmgRpUHGJK3rl//ysP8Dt/0len3/8h28+/v
9mnM6TD2acoMkZQNVhfbzqA0xVJkJi9yshPKYd38j483O1CReFr3fsDH4oBD7l0GwtNfy/mjlF/7
9U+5aO/+t9c5u1yoyHsGu2I8m+h2RapbOPHy1ajFrzVbEvoR8FlhOL5+P+of++D8+CosBJPoJXCz
aLPHjEWldqqOJQGpH3TyZQwdedlcYRcXC+ueLDbQWxCTlvbuknJ5mu1/jUyhSMMdNgnQZvPH9HRl
rMEVOIr5SoTkwSuLTQ/s3wrJo9ShD4/iqCpQoi488fRE3407m0OppnZ1TD6S0xMtyXErgysf/NDG
akfG8doufhiEQJhu/rPJq1fi0ltKFXFLLfP7v+PcgV3YAnscChUZH9HXqWxjGdVAB9ExVcvYSYOB
c0HXOUVrbWXi03KJ/ev7Ec9cKHWBAFFWGRft6GzRk4HkKkaW2k5CJ8HFPpNqF0Y4u/p8GmFaMj79
PHvg2elAVqDTI3RCULfyqQuPfu58/yBn7uFfHmT26spekSOJYowT4nUj726pmGSZ0S0DpHxhjzon
P/k8lpgtqLoXqrZkolMw3Sm7V8Yyk+QkCbqdH68kUaQr0RXhoTXRe6N+JAG06ski1mxyFzVRX5Dl
KdOP4uvkxTdqa7goTJ1NSpu9YdPwxtIqc8lpDej466ZIqbWWUtJEYK0U/8RVOrszB809GnCFiXvm
LCUnsfdmm4F6YRf9+zOo7KBAKjAE2OjPZz9g8iVqwmwl2zHiYKvpwNsB6Se9dBXm8eb7L/73xEKq
oeOaRdwN3/XPJfTTxKrZxmN7+s2qOPBlPMhALZYQe/95XQLPJpYfgd6dVWm2GA4jl0Gl5mOXzT13
qZZ+wPfPcXa5/TzCbJX3ek+JE8w3DunKJqQK0a5LEBykYHTjWxkH0gqpE9ybpuNkWILbUKw7quPJ
R5KHyqpEXU+h1643QorhDfumu/r+DzzzojVFVXTsyUiWofx9/QW7bRIMUhqhbSqLG3JkTgG9/vIi
4vbvxY9p/J9h/jgQP31Pv4gJrDdDyVGDiAtFA0fbQy/z5kpvXP2X/9Mz/flNfRrMIiDctmqeKQDN
VHm/Ypy0RXWpAHnm18AjIcpn5igCFdXXN4cOGiH9mEiOpJXbqsrp0eG+A9V0EKn88V88kcBHPhld
0GtNX/HTExETDpYuZhXIGyzINU7lbZOiagi1Kr+wAP69afClPg01PfanoYKuzcwhziTHJkiy93Ru
m/WFH8XZN/dpiNm+VJAOp7oWQySJ+6Fk0lE2vEPtJvswHi6IqS89zWz5lIMuU0crlRyjyNe8W4Jl
L9QDzz4M5TeZVQo4sT4bgaxAwk0TZrZf09w0pyCmhGhQFwHXpfemnH0aA+s1QlcOEPOan0g8bcjr
mDbAEs17iuHNASOzxT1KC+NAxPiV51zS7V0ac/rnn+bD2A1FGRMJ5nQ6sp5xrbP+fz+5z2y5TLlP
jzWb3ZYOtUpv/zyWslZfq6to0y6NhfLDeHJXzT+ffF92ltn3ojs3wKRgZ5Eqn9UIsQltnFZud8IP
L5Ro/z7wsokZbJc6n8ygWPv11dVqOvp6xYFX3gfbaF9vaXGvqehd2JbPKDm/jjP7yYJu8WWwyrbj
/ZDJk4dUucnX7ZP9GKL1wBYYOP6FSY8HjL/9r3PJp282GxMs0r/XWKVnN1NahA8SjchO7XcR/UPS
NcImucZB7C+zuv5VDeWBI9KxjY2VgXrIxSkmPHpdDYIos0SD2IrrWIcBrKZI2JtQrpy2o1WZegJR
Vezonr63Eg9PNGZ4UuSTd4VEyVFvTln8bhgQZV19k2RgEO2ofTdGZRnUwQauyMbwAVUm5bqTM3Lk
4Q3Rw1Jgb0jaQyjTw1SvSzqyHfD+qqENSDB24NVA4tZ2p9JUJirUKNaG9RDpxbJCKtIqKA1Q4ZA3
EZbPxC2uSH5ZRTEVroSkb5/UaPqOVQtA1TY2qXrVlnABoyd5Eh3gHverYN0nzxMwWvTVMiog6rpi
MeqrUIsXZk67OHwXsOJo/TqKEh6khGzOcnC0/jawfXqcw1qZRCx2IaNMs5cEUy4IunEIACahLaQc
6m4sIa0DS1o17i8NKV+fUAvsGN8idq430KgQTOgSv8m61VO4zMufwu/XJvl52Gl20njQ6d+qeua0
9Q3uUGUlV+QTuCDhTZyALAhrlSzRZMrO1nE22SFO9jIqtqE7sTe0lUfufR8kHzJ5map5lOm9ymP5
IwtlwhhRDABoWUQUYjXS2jy6uiA4r8uhpuBWJ3dp0d+oysAnivAkpQmpQ5bZPow0mYPXFLaUjsTL
Fsmx4oaeQf8B+8BjmreJbN3Xcf0aN7Sn08Ap23BFFJLfkB3IN1ZBidVJcy3X13VX72wDBTIHa8xX
QfpMUIiD2n5FOXSt8Ko4LK3DQXFiQKsk3AJfLReBcopL6EuTPojPBP5bn9KB5Et9unO/aFZEWmVs
LKZO2srXlcOXhkaOXT6OFUqoCdShJn6FuHA/0sAQgLgka7ASz6ZUBL/j3g8fkOWDIVWrvNqSeQWu
Sashb19Yp/++SLNO46GZlPk02OYXeA2bZ4AyQHIy7q87c60/Wd3ivSLrb2UgYFvAAr9wkjv/Ij4N
OXsRFApVvbY4ZIHeq1a9Yyxl5CJLMvXK9bhKHMmpLlwJLg45uxNkuq71kseQtYPedEkA8tbavUc7
Y10u0S3vvn+pZ7fXT/e72VlIDLoXkXkjOV5gdaTi1dIVl+rugqXg3CmfiovOtU1W+XazZxpA52ZN
y3xSUp3Is4Y4yWVaV2hV61J++v6Jzu0MCA2MyVegUnKdnYvDmiiYOuSsOvjjh+71RGVPWm9VP6qC
lA4rLy/UCM+dwFTCDnDrMZ45L6zAahyiGvaxA5PgmBsfrtk6OI8WkGn++dkBwJAmQ6/iXsi17uvP
cvTyXqgDU6OQf7oIyFufwmRDTGzZP/8XL/HTSLPtVUtITQ2maZEMxVYJ2h+lPOwqpT6EsMBNY7ww
P86+wk/DzWZhAjO37BR+2W3qimUYJ09Gpz+0k7CZMIbsf3yNsyNYPhnZ/D9XjPFeSL9IuCVEYG3X
F1ePcz+uz99rdrm1XbkbcOxPP2UZ5SaJrHtvHwJ+x7Gd3cLaCBw9+6eebVQjGIX+8zLnd10R+SFw
Ob6d2hLxJLTXNpEvfK9zD8Y0JMPHhhSFRfbrRCxsIiZQsXP3HJWFHLwO4vH7+Xduwfg8wGz+jbqa
VyJhALlzAmLeCmtfYST5fpBzs+7zILNZ15iRpbry5GexKhyg14RsrAqlRzf+z8DQUxtBBZjxn/c1
m3FupVd2NjBS1GRkO4GwxNTz/cOc+yRAKBTBJRBahpgte3kxKoU6XWI8UGRL4shOVqo8fD/GmaX1
y4Vi9sI8W8rsWudCEdSvwl5B+CF0Yt93qLbyt++HOnfX/DLW7JVVwmj1vp4uL5sJtn80lmQmLjle
DrdgoJb1XfnrkqTlzCv8MuTs56q22H/oMlHmtU5x/DsF8P7fPJSp6obGVgjHbDYCzhq79z1q8GIz
ehvxI3UAUpD2e6T2HnDjAL0aLS/dz/5+LLqOGqBBYduTB272W+oGNXUjEVhOAm9jynckHNCs9fX3
z3ZuFJstSTFxq1MamM0NQuRs9KLAKaTMKu99bAWormtz9f0ouB3P/Gq/VIFnBXLMtkOCL9x15Clw
MxjXo/8Yl+oq5MpBSUqK0A00u3hMHxqjSZaGiblI6C8qTpGya/ZBd+zHUxbSbaJgEhjajeu2jp3/
isefeD1JUtYcXU7pJEgovFXEYhz2kBNZzDxxr6AXiiNg+xGecYxxbZ4uBu9GInNRuuoqm147jGYy
VM3sibMqIoH8kJG+ZhGFGSXmqjAQA6O9Eeqzj2k3GkOuAb8jWgmDh2naDG/84MFNuFih2LFj2nDu
qQus21EelxATA48wxBJ7BnrebKKLRk6B2sKNCDfSuyPRzEVWrxSCmE3l0EDzteLHplhpGRebEX1A
T1n3OeG+oOQnTTyk5BIYuo+OdtcqSHuIcw1Q2mD1xUY16ktR3cPDrosXdI4LzTzF6risjdcuqmEp
P8Xqa9EB/i3IetdwRuH60x6NClCbwTtWTnb3HoqdpTtNRpSuvW4LrEjVc+zdBQmp28lOQOINjZrE
wQcXlUpQPNT5R0CeUk5ynYjIEnnuFXwY4mPIf6q9TAZM6wCIyECVca83iR+Ks/fs/zh7j924lS5c
+4YOAeYwbYbOrdDKE0KyZeacefXnoYEfv90S3N8+gz3ytqtJVq1a4Q0NDIYBR2uoi/0+NQ5VG9qt
UbhqsRHjnQE0KVicOnLVDfPF03qlI13ffrQoFNcdl3HQbUSYjoPvqNodXXGpeFfaN0E9VbrhRoOw
EttPH6M6AxQUBBYDHk2t0OxS7sHdrzs920eIOaMOhGnv3TwMp1nENRfv7ZnNMcJ9CA2ggKK5GZYn
B0oC0MCkSQe6teXf02bwInwx33ihFyGHk22KGPn5H1XrY84MgcHv3mfp11glRwC3bBSQRyb2BaZ5
lFsVQBo2LnCSpTDZKzMGkhJdjQrbcwwjBMw3Eed9kMZsM2gNcmmHokdvFHoBxHyxh2eBJXAgPzXE
OgNUldweuwVv9O4nDl69ak6NXmzl+bEQm5Wqx3B5dtNiZBt6icWf0zHgp4Uh6FwLqRP63RXXqbCe
sw+jh7CXrPoGBDiu4HpiK8MvZTwE2o9o3OXFneRT/2/RurO1cHaR8VHCjabi7415dVGjemYAateH
VZAdRFoK4JzUbDs0ka2Cfhrb2LWEH3n7InGMweYh3sBaWEH1v8RRceC8rRYqGACdFMCc/mGhwavc
CgD/zAm9ZbhOJiy/SfgpSOtO/lD1+6TBdYVepnY3Sd48b/TyKZFuuGlXig4IeS8s0aV6GMVnAyh1
H5y0CfBgOt/4wU+fzpGiNe5A+0Xwm1uFfSsowOV96KVQFbF/2eLVySn8Wfr1KhnEbTDfB+r7JOCQ
E72kPm9hZKspCYxE5XZS0CiXUOx+m4KHRmqeS729NWDflPK8C+I3qSy3ZbgDcxgNrtHDNInEX6GE
lq1ZM8Eu1WQv+8mRgVIO4Wf+ZL+mAOsE+KMFXsaZfJSn1JlV5d40Xjr6HoN/TvxD0t7r4Ktw2JaK
A91dJgtW9zAV6yA5SnNuJ81BLwY7F9BFD2472H1ShO5WS0yx6XUMIAf9jax+4D3bpuK6LgboEIcx
WRvdpsYEyQDrh+YsG6hVP8T2h1XeGRbtDwCjAebxuNnE/JWkf59j3mPdr1I04OeIOAcral+OZxWo
WSGcR7lAi/lHGt1HUukg9WRAlZO2Unjbor+V9jeoMdmd70aaTFtKx24BdnTkNPXPmrlPH+CNcDST
H1Oys6RTkZ4kbJ45ab21rpqMNsbCUE1sBDcdwTxa/S4NQevfFZmMh9ypQ7SjV6eV5B/laGMNn+O4
q42tkryrxXsyHY3q2DOXLWn2q8/kx6Zuo/lrJ7CMw0ldK1CaW+0FcmOX37epOoKx11ytIUSBJWxj
GYvaj77llcSPIdaseqKjbbpRhJcB85mQVp3EEyUF3spqCenYbRlKl3jXYYO7g1BAUeiqU4Vn8hti
xnB08b2nLY/dqz9NBnfZXbzACntungglsXRv0WqraOqsxl51JPydFKjZGS+YPGGqnLjv4CLdquaP
JS+OcDGVoS/T8R/o4+UFCEowaT2+yK9B9BoJvwSG/XH2PFk3eXWrETrrx4i9spxSvJ+kBrqVa8AM
EXfJ8KO3to11UmYQqng0GwV+iRMl+kLvPsTRL0hGlbQtKuznKk4pmvC0vKZThjB0NNFQm0D4rac4
xLN+68e+28u8mU57x3l3lUSfCi70qTPgtiXnGA4oKFcKq3wMNsr0CUFkH3UKLc54eJLYdRJGRRlU
fe7sCoNVHXxKvZFCTFsxoofwNJcbPRkwt2oPMoSRha3dBLAkFylcOTn4glNnkL3hH4c/u/Qxw4op
/OmXPp/3Nhqh/WhPQG72eZU+JXMKrZEz1Aeuoj8H0zmuHnOypvYuSd4mJGXlYMaOLFwlmu+B+50R
xYRAZpfYeNVw+iTxLZvmNWwt7lzZRcPGbWX+reK9zEy4F6JbEsCsmhE5hM4SiRS/6WGSdTHer9EL
WGnYOQGG0xFGBPDvcDDXKLN7fAOicDhIabNPm63Yb/LooFh3/vBTqOYtVo62BkFNxFqbKmPVQCJu
0uYmCXMe937sEUqH6iqOP1LzJEfvbcge6x5mjeeI33vxvQlLr+qSDVZnjqKH9z5hHWokEi3A1KN7
zXwD5IAQK58ayPW9pNmd4CXybVwCVXQKsIenOnSwazYbj3MvWGtMuWttL2EHBa3acGjJ18N7Uj4o
pi2USBk4ZeIawLXjYFtOYFNDoquLjvqg2+lHWD01xs9JsCMcoTU7kfec7kA4VT5xxgkkb4xbUPaH
qL3JodKDOC3nDVboXJS2lkLhfhH1gwwE2X/HmCpPEOv0wBmHpPFm89whK4Y5mHGPdDtUMUhDqxjH
r+GxhMZt9o+FtLXoMU/5OU1utBBmHpmB1whPEYrC7QqoUJHdyuqDLkG/2XEsyPkgvfrJemmyI5Yr
Fwez2qjmVsQEOWPQor6GnA/xAav4oef57ai4j4yPms4NjHGEkeXMm0C8KrtWsAOCLoyyAtJ6gaBf
uDICW0gRxd+l2kuKPkRt3E0oIqCuxzRCdqo4w8HCwK89WZWT5gzNk1I7VbQtK+wl5dPgPyvd2q9O
sKqV4TYBHDzfNgwiMt3uRHuQ1rn+KSuvaQoBdzWS72if7GwFfIsC/5UY1tL1lnNH158VPVvV/Rn1
JiAwMrX5fBTMNXDNXL2ZTlrxwJIoaZTE4AGpfUDL5lksyxXyKCr+XJWr5p6Uea12NMcHPHY4fjh/
Q0UDcz63J7QlfNKDhayEWsW8ScL1oG4U9bmTN3TcczjBA+IUv8LIJfViZrGqEdIwrVdQMlCsXlt/
F2R7rbmrUuwHNlG8xkuNINEkT3p7rG+N8shBmspDQ35Q7wSZFZywIe3ZJ82OpowivOrzlsgsPMcJ
8Grhp49w53zy6zdxeoV6rEMNUA6gq/XxDPXV1059sjFAsye7Br75fNeIED0+QOqTJIxvw3yWlAcl
2hUi+2lfpm9z66RwGz87dlIRHvXUxd23nu+k/hUhgcncwmYt+7sm3pmSgC+83ajbmTZY6/lQ2sKX
ZOEJbieyGEXDRmKdVC4aBTN2f88BWzdtbUvcy+iq9+kTtqLcj4O4waBk0nDzO5Ut0gGHuXuqF/0E
zyyQQPiNEOdLDbtpcLjSw4GMSYdO/2KZh9Q/qMoWPbjKZJyiDTq0kiTMHDWZmYQkWDq01jOHe0Ba
JAn2gW7r3RoLKpgQd37mjaOd4eUQHnTpxchwSXHkZB2bD0F1NiOPGasobcppPwyuAGk934nyXY/n
u4E4ZLOa5DXNfZzd23LVParLCM6dIhz4ko0skwQgpDm0Xq3fZUO/sgo3TG3Dl20z5RY5WGmJzLyd
kP715QlNE03c9tneZ0SWuihLkCFO9TbOV5p5Ql5l4hbM0MOXlprt2Yw2UZvgBncW5zWqHSU/g49d
mXSrkYxd4YfT3JUVwxb/rp0dkj19Lp20vZPzdaTBRjwEWLIKu3yghgr2jfoTLJbUvwvQrlvro1We
YvR1mz1pcGG9jsVdUMUrOYXnvA47Pth2kS5S+wN3Poamu5zSJH8y4se6pxZbyVhfLG2xGIUIA32D
VT/uieQNeTzbQhTuIIGb+rGsHov8qFADpycfPq2V/MwwnGQ2aJXHLPK65rZKdoN4o1R3pnkborHt
r630hLxgzDkSHnKRmjJ2pIG5QHCITTeGyNgOz/BQ4EtizupB+g5znCI9vYtWgjEDrFEawa20577z
YBhpoQvxPFCJAauCiSp1N9bUwrAHEk/1ntXbjCPM543DT7E6M49tsie5hk27iKI07Z0O2DzxJuQn
VULlamCepfMfG6Rqd2aHJZGDRXtI6oc/B3ScVdFvKlIyCwmCdalvNNMNUBvONpX/rAVsJxf/IjBp
Jlh68RBIa0XGxBTpGwQ3VnLvhj9q5VSIKDxLdpf8rF8HCttV29zCOh4NZBIQkduP5gaaTU3fAdJ+
uhsYP9VPefrTGlb4lwzjPTLfobXjLmdmao/+Wp/uVIxMfS+fXpAmkUw7j16QpRByRskbUdlG1uMo
urJ80IZ3TV3pAJ8kFAngMPO1CFpZchws9jPeOPKDbpH3386YAMZuL7xJ6kGLHtXizO2RRZuYB+L+
qEmOP5RZWYWdM3abUrhpohutuqPrQS9hmrwRKia5Wm3XJEZGZ4fdOUKXztR3MZz7xs6Mo1HvSuNo
WowPjX2evWiJh7apqJwGiaR33ZobM8apULypxzWJmZrsNK7xGY2UpZmV2oW6Gq1bVf/RxkTvWxP0
tInABiIQ6oOhuiMuQVH2UVtPAxTreZ1liKB7vvrSj2dY4PJ4N6Vu1m/MYokPheRJbJk6f6Nv0Qw7
HE/5+Gp1EhIEmYYfBR6FJN7jR5od0ulVyt/L6Gc0vZGGQ8Etls0LgXpXp5Bxuk/oXaW68cWt1Nzo
/D1N86Z6p1bPw+SI8kfGSDeGvdo8wbKFOVLo29jcI5fSM7T2NzNK9Ia1CvBmkmBXATyFSmKRurz5
watBfT6/aNLZ910IcO2widLKRrcplD58eK/UHBgJCY42oji6HYU3xWSs7vGLrPKl0fe9fm+g2xH+
gN+tqEBH7bBd19LJkL2B14MJLBLS0GmEncafdqdZceRxTR1Sf9ThIYjXKnaoaJ2cp/lGzJ1w/NXB
DwlDWxzOrXafGZ6eUqYhKFN4VvHeo3BlbafsZGlvKKmR/rTGqZZeCv0oNydxpnsBwzt4YKvnuMoT
Z3Locnl+n2keDHz6Ei3duBLNxk1RPSn0iBr2ghS80UsJw9OgOVJaOG2GZqi6XoQxrExyBEnd4s0s
4HWbI8lR1BSkkMiw/2DvYcc5gfLxkVG5GcTdwCIGltCoAVjDK9TvbHxMLE/tnwJtnxsfnfiojHuj
eB/aBCucgYE+Qg3rfrxRgRyI0WOh/yIekLorvWfImV1M54563RBvdJ304kXsq502Yu4pTdCFbzAH
HcZHWTjIIIHk1haeg4GsZBtIj037kQXnkOxf9p+q7IzWqSY/tSqWZJ5W3PSWvJqU1wbdoExT7MRn
YzYn4r8ZOGNt++Vj033G01nQNygvBOqmnfcDvk1cCs1wrwL4HPZqfBznl3ngZ6peJ3f2DFuw1NeC
tWk1MoqULgx7CfEyDI7Xcr+rpPtefi3i9ZxLThAjX+X5lLk57Ue7ouReXNArbdtDHqd91IT2jFao
afwk3Af5vgFhgVNY136m8T0sTJgFAEi69ujPUKk2pb6VxXWcbv12P46Pc3I7xk/phKpgfArKH+q8
ycQZ8OlHN/6SQNaIFRaDh7J6CMHj5HbTIkgFtY+7QNtiD5aaByXaZxj8wEiX1xlmBtDqK5pnJPA+
pfWNqOFIYA/aqQV65a+q8jCkd3DOW0AsmDPCohJJgOX63oSAFntDAZPRGZMbIaO3S/PGE6LELoub
NtqFhRczNweSQVsdY4KCOqVZR4iM+fxiFCiOvY6kPpxG8THIdkZ3ChRuICSrNzqaOMGD3zwaAfDA
n3XzEms/o4zrw+lQdu73pvTaBHcD3ZAJdRAq/LTziuouyzy8F1Zj+QvcM6X5OkChYKh287gr4lfq
BorgGfJauG+KW7O7DYJdgdSTSOmsOmbvVPRy86dCqZbOkGN0jtYX6PEkWHsoq+S5YuMjGaPvaxPh
thuS+hivLmMzNzjoJbuSCpQMKNuJJe5tUJmgvU6bsVvrcbwS3yoNj/pdVj9Y7ENkxpY31aIrhnAO
rLw2RE3meQjG84y6Bo5jCj1fUqA0gwT2tAhn0CxUHlp9x3WZTusx8eLO1alkMC6rPLNch9Eaeiwf
IhC3U8X9TBdl3077Wr7VOtxCVkG6w9s1Kfdi6Zn0b+NtT8cY/R/hVgswjTmQJNCdyZWCG4xmYLux
evIeDsqHIbRsijsBw221+hh6OK/HNvGC6lBVVA9eWG/UYt8q2zwkmrAlh3KBLK3MGv07VEdqGnvm
EUqwWsGuTR9RV0owEG/0X6jCk6RSO2wE4aCqlY2hm2wea2mj0UkcPDG/oT9TclVCQnGn4NBF26x5
SbIanccFgP4i+SiUldzoj1l3yIpNoOCnPMP9vYmCu7C/bYcdOnK7mN8wdL9EcqdgXnP+RUKyVd6Y
zSGVvRG2IuzUBlVbyqny1icNBavQ7VIu4IDeqbGr9JM6KqtAO3dJi50s6lduGf9uwwzxOUXtaKDR
WppHEfCL+Nl3/H+vpoKKXfuYdx3xJFhV4j7ziRrcNbiuBVOzyulZ19iNW+EvUXr055MqviSDhD4P
+m1m6ASC6RRR6EpBtx3Ecxedpc7g4qRmiT+7CgvhoDilXX9awAAYVKzj1p0TXAH7mra8I0tHJbnz
q18kXMxAwvYVTtpKr470Feb8p4zWj1Z6dPIlcWu0PzJE9wKd2NaV5N1MdAQuLP85aG5F+X7UXhT5
rmsDu6S7klP4CQ1hcr6BlzR0Xh69BbTefBTxlP7Rxyl0iF7a6hijgdOeEwmlq1+tcd/mx5y+nzy8
j/rnZJ5+X2+AXlTQXNbgu6Eu2nlZu2LxENTHtPlZWe8EBoyFPMmnPUl8NYNHOkfKzGI5/hXHRnnA
dn6O99EE4e1DkA5xHa25zWK0SrtU46qnIYQVJqknEo7SJ+kF5kwgl37F/magxhEUsItIuoRvPbOB
ML6V/CVzyzaj9ln0/nvVIBzJjVhMW1EPT0mhrst2N8h0WFNuDzFo0KgjhwHW3j+OioRJ3tA31ms4
TdQ/mcRMW2y7Dz0C7ObUspUdJIadtIuwjkYsz7SDeSy5c0vNos40NePY+Ziyr1RkaxpXs+bpdlAD
aqOky2fksIY3Gfa4JwKfM60Zp/fZjeZ6YdKj0NL22k7tn8Umpc1i0H4M4IzG86ccpeOmMQQTaSvj
xu/8s4GRKgJbBrKXdTiuyURDW+2FsywP+7a0RgfPbdbUS0+uZMlOmGiBYwzoB0GJ67u9VccoVlJb
aecGWGGYULsYtph/huSPWSujO1WjJmRS1nO1+TVIhR6pfFQfh+pZQfEPjqn9f2Ld52EMpsuShvei
7saa29/NzbuFvPc1VoX8FSqHdx44FrwCsCeBwPg3QGNEXcq0khkTYFw1V2WpaetUnQUYX71yxGIH
H86MEC9WlNIG8CzGNqK8Jn8y1t0yeszzIeZqRAehLE10EsqGcrYWug3ynzKcPbF14khqt4VfF4dR
qYWnSp2lKyPlryAQFRQiUrQ8B94D2jJy/gP6vXiP6DR+TVoZ4quURJsuntwaRsuVsfzXiTLC9AiP
66qEuwWKLhfrjPrQcR+AX57KXb2kMm1RfhatekTL6Qqh6ttnQskXrL6ITsjlmHxqEB/Je/w1VUNc
KVZnV6A4/fGape+1ZS7QEz4UF1PoZt8RdOPGKLP7tKWMsK7pqnz35rCeWdSSsTgwLgFpvd9VVRah
wTzVAx0XEelHjXe20mor3RSxol/ZEd/QmdgSbG1woBoGNJfAowK51Tbp8QNrXGMl2+IT43YUQBpb
etNfrCe6RTiFPg6MWv8f9gjU0YV4ZsiKrl4gN+Sw4WSHMLW6yaiPtVJqiCMmOdo/UWglHtOjzPk3
1OEbWgLP+v8vqV0AHfQowit3wXAhGZe7PnwfO2jpUyBLrzLlTYpxNYqWdCPFIjT/ymwUV9IqVEva
kAFbFav9FTTst1/7j/N4geKcfXSeihJ3qtQIiXyCsYubSqKgxDK5UM7/fvzvFpMxOmHauZjdX26t
pukYXuuF6Uhotzm6IexmQ9G4GYGPS0N6zVtn+X5/8wlwAoFUqC3oVLyUlgP1R6zp4rFFJBOAOddW
EOOvGqevKg7xdp8iJ9sHBhcg2MRqH8dqfRP29Dr//bxfsVUqLkcWJtyKjqTO5Q+IfD3EoQ6r7WEQ
kQib8McSMXclKVsoye0stJ9ac9V24bu3rMmGoeMFhirBpUuJlGDc3ho4hWQFWrliix+b1N4naSDY
XddrV57xu6iEaBC2apDWRPPSLGvqilgWUbZzYOMg2BmmdCuxFJ7B3f37ZX63EFrcqmaCFYdlfgGG
i3TcX+IEF4Q4yF6VVH1IaeTISXb372W+e3t/LnNxQdWFqgTmgDi+hl5sjKjkgDqnSqs0glny76W+
gVfB9BPZIyDHDAjVf+/PQc/yqlNRsCpVRAPjCWFrqcyvhRzxu11omiYfCRzX4iv29zLxnMGGCkhS
ZlmwZ9JDHW3aCk1izcdlUyVvqbaaPnwIHEDctra+Px2izLybg/kGrumL1EUexnk7q+28Kqc2EuKN
xkxwyO4C03wwxdxT/XlXld2rNp4lMuwoBl+leY0MkURF+gW1bpUeM6rpsK1p8YA46snQw4Hh1+Sx
k1e9Ua8Xq0IJyy99hA1gUV72mwHFz0FfN8WZuSd12bk1DIbuIFLk0tUGQBH67QLKCaabPn2oNd2F
deWoqXInZEdF2kuIyIk+TErkBSkxQ+tmlNCOw25kcuoYiFi8b+oU0APjxkWc+rVJb6OwtseidEfq
F73stoq/j+lZ+1PoKDRpRYrqQmQGt83iZBNVPbbP0HaiTrCFJl3jLLJX+hOX3XpkEivTk4jq+owD
yWMNbsXShHOv9IcCk9V/b6Zv5EjAAVpAV0RIsdIXMXwt7JQQ10cLIh/6Upv4BQUgR1lrO+awezyX
nGust29YDTpXtolDiIIeJeKAf28s35xyRWqZzKh35QFsx6rDJHWVrJNtdjucgVdc28pfd/LfC14k
dYbgx1UjsiCE561qt2dz2gmA3JZyD3JftYXGvhaGV618H56vrf41MLA4TjaLcw9Z+KV7WY8iCvBP
w0SXM9HX/kgJPLTSRywq2jYK+x///pxfo93fq13EBgnZn7GVLfLk4DSpDQoz9Dda6z9nrssqqOdh
noCQnHlRUoRjUSPowDN1kWhthHGenbYG95MSRq4kW9+Af/HcXCzgsE7ApvL3bvrjNqas782o7Eyn
Ln2Tjm+MyixeBQwRa1RL21nCA1ccga1ok3if5MGw6Vt0hDUVTTfUERLPmpBNLg01efrPrxqOOvh6
ZHxg3F7eYFhL5KY18sP6BkGunkOO5n5eron+2pX3/c0GZinuZLDCSAddCqUEQyg0NIA4l+mCd9Ob
c637TG2TDKWlceHyFa//frjvXrupoXoAFV/mClaVvw9pLhTaYKGXDF+hd7pTgsmBugK9sOoc0Sla
mroucLorSYH89WrT/1p1+fM/PrZWTWomxqw62GhO7Uw8V+6tD/ouNkKnrduAtK1WzGS94rZw0jcU
+VbFe3FD8d5eCRryklL/nQXi+ApUGkdUiRzsMkrFzZAKvaHrjA5WkvfW0B1ZVcSLnqbwivGthxC3
v3rcyZt0PdyV8bV9vwSlL+vrJEcI1OCveIkPj8IGXqs5LB9gcCUncoE/qg5mV2679u+thyvf+5sw
ZcJ1+f+WuzT3gfHVCEqM1Vd8sM4l+A4n94rHcsOYtd6MtonU+woc2I18hZj87UYzsJJEQJUXTt79
9yevrHrINGSqCc6TqzNDo4+/QsruWLuDw51a+B566Fc22je3Hov9sepFURwboDCnEku+cOuvkw1d
UaT8VszKXSzNVv6zgNLglTW/31F/rHkRm4HoTaNu8KTy2gTrtMqdiTzF9bcLw5xp5GPJ4ootPRav
mRN48zVrxW/uhj+eGQ7K3296UPSm0JQIR+H5zU+NVQ+7OcNw5MpOWl7dxcb97ULFltU0+QvVPKxk
cx4rQPlyvMPfwzoHHpAYVAKUg7Txcxt5p8iO5Qc2sh155pW3/I1KDWoEpkqdqOqI1BgXIWRsa0SA
ICsRQjCK2yAmaMvbwdM9cX/NBPWbsvzvtZY3/ke48lvTzHq01jij9WFym9+8FPXBWhfO9Hwtkfjm
pBg0iuDgigje8K9e7B8/M3zRn/WFw5/eAoZdZ2v8QtbjrtpmXnyMztdWlL/eO0vasli9khnCtb14
l0HfWVnKBeiEeblp9RB1WfwOqcHFONvP3fimjbkX+r0dY20CQmhbl8zZzMHuwGK1OkMi7NcUhE5p
Eqym+KEWekcYHrq6sMcaEwsgPGP1yy+ew/waoeubn86PNsgYqKDp5l0ccEURMyGh6wSFIbAnlAQz
ZPotzFui4bZp/M2VTf/NcqQm9Cd4VQZCVxdRLEhTqwoSFMsr/J4lL9gM6+X7WC7v5Ye58leZA/w6
XWv//Zoy6URBtBE5bCo6wH9vQTMoUwvlbN2ZdsCpbDyunepobukoYiyxMtaKmziobsEVOCwU5auB
dNkCf5/2v9e/2CKdkuPkkrD+wmucHcVpjoILJ+RBsgEuHZkKrq+86uWJLlckHaQwlVBwxjXs7ydW
xUpJSVlQxTp3Lp4eG6wk6FBXzuJ3zGPHNpL//17z6+VoKn8s+bvF/sc5F8XEDxrGwY4aIk9dEkQZ
AZSLJELNQL7SlSucyq+9TcScZT4nklP0u0RzSQ7+WLDvK8TiFUYbjZAOZPFhpR3lMhZvhylMXpXa
V00QJOhsABgUAi83lRHLkymSd1Ga9DSuROAPbAzztYxEXBAkLa2o0rFy+q9vZvmh7IBFcgb3R+Ui
JhXi2JWWyKBSF+FH5NlRaHz4AMfBH3b//gZfwx9LLc15HOKwiJMuGzlxNKtCjEiWGzyNL4qnHVIn
hKZjY7twE+6lz/DtWvz78tkvVrz4Cik+l5nCcXcHIJKx9l4CdpOadxHTkn8/25dDdPG5Lw6xTy2V
d6GuukYxbpJYdJvk9d8rfM2sfy+Bz4JMc9NUvzSNspkZAPIZ4OKxPhLu2uw1A2aHawZ+UTd6AAa2
eU4XEHb6OoDHzLN4nzGxLkQEhFGqVURm2XR8WnJyXzHc3szAZGBSl7wrQHD//Wu/XuLLr9WhryKo
T+59mRSOapkVTa+pbpdlrq4Ku3DG80csAOYBiyuhd0jRHmHMdWphK5Sl/1l44WL9i9sjCOOh1zoL
C3HstZsTvsLrH8YdHtRORF6oX+vBLB2Pv0LashyiawhZqNgiX8oGJDP9tLKV2Wi7cgtw5Bgcii07
myzwasBeTuQ/1jIuwqc4CnnDTmBs4JRbMOLGCx03Eu7k06fbla5EJ/PyT/mjJZb+D/fFl+i9POof
AePiorSsIK7N5VF7r3qX3WCHpcrWXE0OQ1bnerPpS857sdzFh/Q7sVVTIq3r98W6b7t1MaqePl3z
s5a+e6t/BqeLEyyoSWIMtD9wLcdfXjmDm4AcsKq3kFG9eo8fE7I3lZM8iA4A9uvXsPZNrGJgKXIf
0kun33RxDyN1MUiYmuju2NcRUAkVQEHVmKdS0XLXyOPWrmIrgsWT1IE9pEWyzzruF6Whb7MasxgX
sFRS0gbXFED/UmIqCWy1Tnicy6Z8mnR9/OlrrXjoDEXwjHEgdpSML05VViFph+ojOGTLwP4mSuub
djKUvdT2Mmi1JITEuBRaAJa9qINWwQSxewUFZNGkLSjyA8AxahJLm0pg4J8lcrKbNDP2jDkFginM
YFa5XUqgnWi+J5NYb4eJbmqQNa1bybXwFhDJ3DKoraOVFOgNdxAjenFstvXYyy+SkPnbqU+aR3UM
kicjH5NHqzR8TzaiEukd30+LkxH0WNky7tkaRervELFKSCwsZDxcQ6tHEZSZb8IsnHzDm7pputWr
qt0wA2uDTauadeVFA2rlPk/+XMtzf4zGTC6QjDLnQztoHUwpwQTJFrXtKRUn0N6RASBDMgahXycj
ZgJz0ykqsj+JaGzVaQ6OqR9CCKjnOoFbHGsv9fhDCeV6myKMRBou14C40v1Uy4BnhhwOrdnItczw
QS6eusnCBEs05NjNKwm8ciaD69WKESX9scNo3W79qYI1VYTiqegtEYpHlnLP+YArh7HGqqURicJ2
oDBjB7AXzDFY6CrZV7GSwXSMJq/FRcjNgmTYIMnebSs5NO/rVO7XRYCjn2aO2q4xJ5T4W2sAlBIs
9ANBx7inNkwXG63sZ5l2iJfI8XAzCEbew+CNB2w2Q21tjCPuayG4EgcPbvCD5dx2N0ITJWtYe4iX
T3kNFaXHeGPFUE5/0orKfyQLF2H1TpPcAm6Rihb3ANV8lpOgNux4DqVqLTC7fc7iSD5HY2FcqwKW
aHIRWzmEKsABzEUMtFIv0rYoQtkmFpdjtYB4YcTlhPOlfQVYvJzsBPAyDhG70a1Xxf/Q1vgmj/hr
/YsgoDe1b8Y+6w+D4frG+5j9Z+Ftips/n/Ci4jWqlsq+g1xTV3G3GfwAHveUMoHP4BNIYyox9Iev
2GjRNbePr8U2S0sAJbABoR+HdPHfLxezPDUoCGfu6LUH1Y1cwRVzGpKzjTjpeiivXMrfvcs/l1sC
7h8peNW3yHD7LIdjzG2gQ5EDmT9cS3S+uQ7/eqiL6zAfy6EJIpUvZs8vowO+egPJ4nW0ByfeFzfd
tR16bb2L+zCCzgdiiqcabHnXbvFZRuFw6WeGm3qdH69lG78705cn4s+3eFEfCCARmm5ZT11np3Qb
P8yOteBh9TU8sPvpvbEDV3WybX2CHbBtDlyPO7jHR+BxKwyd7MwpsLH9Ie6v5fbf3dh/vvnLPEhV
SlGFOEqJ5eLjN7jpz+W3jMEqvgk206mgdq9dRoYmB/YzoP/pXMlxr3wK42IMlqkKQ+Pfn6JeMdmj
KzauGCbYNbaBa3kF0+V/yBOu7GrjoqQJh0rP/FRevoe5m06BK9jW20DyBSrZgSR9Pd+89pjLn/9x
jkor8I1YWXbAHeBop7qLPRwpMUB0yfleRNxbrhzc74rnv77sRRTs56lO5Gkgj/6Vgyfd0KLyUGqj
K9G61q78NbuV9z9MGZdX94+tblzEJyE3Kw1Y5P9l7kqWIzeS7K/IdIca+zLW6gPWXJiZ3IvFC4xF
srBHAIHA+vXzwFKrMsFUotVzGetDm4xFOmLz8HB//p7mjdCS7CH2WdavLfSTY9BaVMqXnIN6MUYL
wfc+fRZA1nB5O02O4pL1mbvCg3nM88m6hYp0CJRhUd8o0tOQgJRyiXzvU2nk1BPPEYU5EyWryGBL
BLVGV0peg4AmA4KaoBoGDWGe7lQRBbpQWFraaQ4vjXLmvsZiDI2KwbJ291RC63xLXBrQV9QnmiD3
tMy76+zFevXSws58WFjgrVtNF0/rK8CFQujTH66RlAkmbQItWlULr8+FM2rOXmitWZkRHlHAtRYP
fXxgxhLI8awBFcxD4Bo35E96daMMdgUN9WdvQCepiq44FNUu78ZzyRpUtX+amJ3B3gJub4h1LBRC
IH3TBEDNu6rNvOSaO8DRu4t5/7N+5sji7PjRSiyYWOAmJU/ACG+KDYUMOio6Orwpu0kWqdU+l5Cm
U3BkcHbiWjOryy6EwfZVdGRHf488Y6/Cx8B7r3CdOss+5twj79jkLFqwFAoKUBPRV1Spbl98hzoV
mnJuNettYfmWJnN2zvDg6WUWapqXPU5BSbNLbiCGbE91QHbbPiwxT36GhGAupxT2BLuVVPCMnl4S
ksKVJK+5jLBEdCgQEkG4ftVBH2tDN/KwTOZ5zo+gsAEOc6AKgc2YjS9tmT6mDRJuVZTsDFCPDOLw
pKraUs7ynOs4tjNzHdwYhgQyHB9pAb+5Tbx2ZTygHzUofEWwl8rn57bHkbW5XoRISt0UoC3gNaip
Ij+MNh6avQm0OZhq4/8XW+TY2Cx8YWHeG404De27GVj+uIVIGkI2dCs56NH1/n6t7WOL/Llk6jTV
R3GE0eQmq8FahvQv3n8vgB94BniJPdGX3QEtuEse7Nwldzy+Wdwi1qYAoi9MppKZQTKY20rK3rqR
B2AJRNevLu0kHj6p1XBXqeb9fzO5Ouhdp5wgXP1sf4odZPCA8FQ8NEh2DsBoO+jiOpEAYRwrMCEP
tRSNqtNfnN+sQJv+aXG2U0lLoWjYJYqnIaVxI+ZQSYsSWq+TXk8PSUM6t01pidwACGNCC+2gisoI
pMjzRg4a0oB/a4iFFirJJXRkMkVdWb1Jn8ak0bZU5umjAZnPL1qS6++E0lz0I1WEmOLQ0R7pBMCm
bksTfRZIj/bbXun4rVCgR542RCsd2nCQvwgNSAByI8vtJlPbbVk249akVfkQx7TZ5Q0HMrHU2DWX
qug9iUsA3mXwB+OmIRWuOKUQV6bAk8yGBmx5U6NsAcqOnLyFAysWAqTP51ADw61hQllHUxRZm22d
sqwMNAyNkqdyGlRhnmw6PelRIhFLt5WWgiL589LB3EeJVkO2U9Fn8UICEY9WQ3XGC3eAZ9a130Oa
8hGNfKNbeFUA9qo1A7IAfWDcM26nK7heZ09d4yAX0X5XHMjLoQNzdXkLn52Do4+auYcOXQJN1rYy
2vrM3QiCmn6g37IiReLA8i6b+qj4ne7d0wmYuQbJaNoIFTLFM5vXqFXAUwGusT51WGo6RVf42rAb
weGj6fn6suXPgdSp4dlCt7WYDjSHCid4mm3V2qjRQiHw7CzKEtpeUPUCz/VsFs1Rr/R+BKPhqKQr
yiBnGXYH2eh3plH+N2M5MjWbxLRJs55LDYho4xsmPojgXbk8WZ9fKJisIwOzyQIhRGYxBXd8BYIO
0Fj07WPKv6QSXFpeL1y8n4/EhJ03J2UgVdd1ZXYkDJWoDaU4Ery17CR/Q74SLdrA/7b3pf5VsZLg
8tjOxhNH9mbrREs9ZEM8kT30BoC7wEznW248XjZyNqgG1zsSizow8+IcADKgKbTTaY3thqpUNbjy
RrmKNvkXA8Qht2D6WxeHJcLQ85HZnzalOWhIIVmYmSFsIkHlj27sCK0fuqCEBPjNemSNu3jRfz5U
WLsji7O5BDK6DgeFI8P3SO0dIAXgGQBOaj2F1WDOW9iVH0CQmfOQADsDASuuWrQJzMyJRcFT1AoU
KKBOREvJPol8EFB603NFGrwe5UZnQt21t8jJ+ODEuLyoypljgYSmbAHkB8ASxPBO45rcKLJGT0E4
YnV9+1xxBv7XWjLYk2ZSum27Glx5Be2B9E9kAU7d6HkHyrRhbBsUJYi8JqnFXjWL4Na2hqa2kWMH
MRypygQBg2j4Shlbt0wHV7gtNTE/DAqEYxkrUGZoQUaiQwkT3ISh6GdSARFPZmD8aZfvKwGMpBBN
J16tNaMnR+C+BwowbYgd00KBOu+I1s+OW4+gWuOZc3lePu+CU28x/fwo3GNK2tW4PxSviXuvr02k
tGv/sokl5zp7dIS13ve6ha2dggu0KRu71ddo8XAKiSxYOrfJTnzf9ClHo1FjLU7ytsdoNske7B+i
hytpWz23EMwBk6DsK576RXOiJ8CHFybyzAkG9z1Kg4DaG2ifnFf+0UUi1rzLYSFQQFBg5z7a8wy7
89FXvAJdDioFCybPbOlji/NuNRVy78JolujYriGvAmHHAd30pSy6uX7XLsqAf/a9J+ObH+AS2h2l
WmEZJbB71pR6qILaVji4l3fLmfoD7KDDcQIDmyg4TqM+WsPMpFCJV1LFE1blWrmaKKjJdnKD4XY5
bXp2UAA5ob/REEEZPruNB85RxKohxNJ2xaokoErAk0osFxbq3CGDKNCfVpTTIREjFmiFgquXSaoE
XjSQQqQjH5d2//Sxn1zsTxc3R2whUwIOjY5PRQfJV3Wb+O1qDCasawwhk+XMzFl7gLmg20sHyPcj
c3O0UjTO8T89xT15YOvmOfaFjzJRdd2j9L54gXx+KKKreooycCvjJplLKzVga6aMKjL2hRlMF7IJ
8MZ/sifO7cATSzMvYvbK0A5NM0E3Og96RC7ydgWGZgBvqn/Tbxc2/Jk9KKHcpk49iEDSzoOoJhc0
NoAFxxMDmNNteMjU59vxpnfGx+o6/DJpfElfL1udxvBprxwZnV3HAL016J9F8lMx3kYOWgq/lt4Z
BHAum1ka2+x8KalU13KPseH1ZEsMhLcPdbowlDOnC/NnTP0DU1vlPFwrJYo2eQqSSQPi89CrBHPT
AHq6ywO5bAQA4dkR5qTupEkVaUwNP5Eh6I7q9lLH8/md9+dQ4JFOrYzVoAtZRGSPvE7pCGMVeWAK
s+z+A8O9lIw4uzjAaKO7BhKfpjiN+ej8KjEER3oZmhhVPBx6Gfw7uJIDqowLr4QptPq0147sTN9x
ZKfIKg6/Jyheuq72ypavwOYT/AdF1zP3IdDTP8czO7dVFyZ8wB7GDZxeA0S97e8zr98mwZRP7RNH
hA5b7iHMXHiDL41vdmMZklyhTQjzmK4h1xq0K+ZBQN5fzN6e9bdH45teY0fzKNGBACiJ8U3ZW9mB
mPBdi8w7WAa8+GapvHduc0z6hhCWBHUCcL6nxrqyRCAFLLRngPhoADtXpr133dvlU7Vg5FNxWExq
BXl22StRflYSEK+ja6EvRfeymTM4R006Gsy8BkyrBgAcnf7ID6vv4NnYhiu6rvwUSl/r/6Oxmc+T
tALA6Q6DIlfJKncndDpUhW1Q5a2qhZ33ccXOjxYEptGzBzYNvBpnbqkhYZM0Ih7g07MxveYg+d8W
wVSNyRPkh4WNiaBpaWt8fvUDOnZkdOalrFRXm6iHUS1TQX76OGqrnn8XalAOgmk2vV+Yzyk6ujTG
2Xz2NeiKODoXPe4ne9BkoRsDtKT+FNcwJ3GXvOJnIpeJW+NoeLNordb1OMvTSAfzTQEpNl6NJhp4
lEF568yovpE6C4CjaoBeAys0cCiCVhoQsxr08VY9oFKEjr7QHayod/RWLgtwcOfVN7WdGN5oSieu
KnQZUht6tfkmolJxI5VKCQ0SHqvy2sTUFAuFzjOnDGkMVUFbrIEHuDnzGyPwhkmvhJJHhvplNITb
qhMfjIosHOYzIcWJmZnHaNsojGiDfS+Xo5PnL2YDhmVhP8rRwl189ql1NKB5Ex02T2/mZa3hmTcF
aGZ0mB5bYFwCwGI09mAwCxb24BnXezw2a7bla+TCS3FCsaTDfsKakUPsNl8ztqbrPsgWT9iZm+zE
3GzLK8RSWjArKV4dhsWtJkjybRgNw62ml+q1xcxsJ/SCsLB+Z4ye7Hv11OPrcdfo8nTODPW7Gr8n
3SEXwLE71A6D6sDlCZXP3ZmWhpqLKU4AvjkB0BCOyKHgBesxV/dAL3lXgtTpO54tDt0AIfoAZCO8
ZmhLO4ZijIEqFJiU7BaPT1t26WFYLRW2lTNLLB1/0ezYK6Oh9nEvycC9dY+4W/3Cy7Jr3fSKB2hc
SAjFyDeogzjWbqq+URegTZ89N1/6HdQk2QbcCTvT9Ck40t+Ehb7kMxlJuKSj2ZotTUhAE9/W+DZz
F90mW+JP5AHSs3pt7CYhRnkF8ZHLC3Qu2X9icha0QXeoSjg4K4COiMO9wjLhlZKiBhQVVxF0DGIG
5k0BEgEAm4I6Qg5flUiTFrpWz+ySk3MwW5MiM1iZsQ7NVZFMIU5XtKWt9W2kOjlqHZte49EBerNk
L5klsmZ1HoJF+/JEnLns8Ak/i0yzGzYdTEEftQGBP1sLCbQZCFjOQYuagQ7ZqipPAF/sZYtnzuGJ
xZmvMUVw0ERodwSRYr1j7KtYpZ5oEvCexX6Sk4XxLVmbuZpShNcuO7yeNNsyODRh0K+QOoRTB2TF
7uWRnbuIjvMgs21cliGvGatkL6/ACNmFkGwCsAJX6GUznzuA0baJlAQ4hdBWjnzc7CFgCErOAHRG
VLTR7iHd4Esu8/P1VKdL7/TUNh4sOBPRT7fotmbB4m1xbs+g9RWoB9TR0bQ1W8E6AkeKJvZTAWH0
630Mdl0Xbf2gVLchhoNbCgyq4GlB6MKfksNSAHNuRY+tz1bUyKxhVEcZ9zCPADWXNt0ISv8hdYlR
oks08i7P9rlr/9jc7IwKhcZrWqKiLeuhsGNAhYMqUrhtuRofhopKS75w+vyf4SBSFmAyUjUNwGRd
BUXDHPytdUwYQgG0YNwdfb6ug3YLKY0A0c3Ncl/L7OXw2dpsyxpmmcrWAFoj3Sy0w9Qh+tAjkltZ
CbXsCq+xB8XguVdxFSQJVomfpqy5rhSm3Vye5tM99eNDNHQSiJC/lZBsm01z37GCoknBdLtoF4qJ
rxYlaHLsGuoXaY4uARYunKLTw/qHQZweQ0e1RgWl4Wk4ELNSR7sc6I+a2DDBRjxUV7pSflXJIsPc
NIfzFUXKHCRvKLepn6RqiTgYRauC0o4lDdgX6oT0Ph0hEkISDTTrMShzW5Vm0HwpG6cmbbRmkKTf
8jgBRy+UmGwJ1HuODmL11eU5PzcFwERMnyRpaJGb+ZEUVFOVGmUA28tRCjLrWgcRLwfZZwNOpMum
Tk/Rj9meigZwF6Y1MbCdzrYUSSKtqhZ0EGHSPOh5loJ0kyKXlRsUSjRcsIy/hZ74sKipKFWAeQQ9
FEgbn1qEhFGKllIwaUE/V2uYDTAvOg6/WcnC6+PM6mqgPgKnJHpJwXAy20eaUlsJxAshAN7E16IK
8Hu5qE1/xidgkwJVg7Y+0UTYeDqW1JRLKHWZEsgIJF/cQd6tRdRI15IzvpNgvL68Vh/dtrMNC5V1
PKc0QwKx2rxtMhcSCVKpxAL5t8nu5BhhQRv2whXVI4i3hZp1CCuLo4GTlp2XoLHBGfFovmqrUL7J
KqjAE3QIB2jyMNYxSQ1ggfrBF9J2kvgwwbdfsyFoVaVai1Hf+HEG3lJdMLsDieXoSjDVelt3bYe2
qAyC7NwQQOUBfSoUICFiZ7RQtOtG4b4javVcJoZxRevqvUaKCpTx09kZhgFPtCJfcMyzANqEkwCn
nYo8NkpgmgIag9NF6FJBS6JKsDwSmt4ImIaQYOcKAoOMRnGrEvFmzPBYGhro5CCVboEYrKq3k3Qz
2ECDVqKelUB5ARGOCTmGMiWuamWvZp9BcCHZhLq+LSGjiIZVNLpVtoXWv5buda2wGzo6Bqug5kDX
l1d67nSnIZn61ImDhZalj0DjKONmQjvSQJpUBR+zCSKk2NVSsLXy1m40yKB9URfBG7MM8DSJyMOC
ZhVAImCNwItzOolaFTfcIIOA0EXeaP70rh3ewLzsyStzL/iXhzd3OnNjUyRxNLw4Gkfs8hgiXixz
GMMDWqpczmO3Bp7+sqm5K/1hypq4fsDj9MnHxyoTrUbG5uizq7otwGZ+xxVtwYnOEgPT7KEKAIlk
JMPQwf6pnNcbYcQSS8TsOZ0XraCJAoArZHYcyVGvkoOysD0W7c2iAwnNdpTn02rBHpQFd9MzFSQz
Troy3mNv6Y16+hz6PLzZCQPaVMrA0CcgwR2t6l0SaIHsQk/Iu7xWs86Oz3Zmm7Cp5cFAdyVaOeBg
1EoH+zpahMCjHQ69TeVyVVfVLmfwVD1xCPIgI9mMUhrgpg7YCG6+xYM4e45+/qTZVoU3Dcu++hh6
sio2sdva2Vr1l5E4H+W2Y+c+30OTTzg6FE1oFWVUY03RhqA42pq5fewiQ+0z6M7uoG8z8SF015Ab
ckzf/FbuRVA3bWvgcUV3ouPo1pCX85f4m2YdXp8nYHZdi2pME3VyDOKmv6690YdzcCGb9Q7aLBcu
MbXv2ysonHpJoNtQv/S0TXf/o7UcPDE2Hq37PlgGtJ7xkBpARBZYgJBghOs/na22QTq07Bg6+CHa
lGR3XQXG/+GugdCJApoU6Lss7M3pKj9dntNbZnbkkmZoidZBXkKElB8YcTpjALJVSLVyMxW/n9Q8
1KGQOGjy904N1cdSVw1iR31er6gRdncfn/OP1/5/oneQm+VDREn9r3/iv19pOYADMuaz//zXoXwn
d5y9v/PdS/nP6Vf//Kenv/ivXfLKaE2/8/m/Ovkl/P0/7Lsv/OXkPzzCUcK6ad7ZcPteNzn/MIAv
nf7lf/rDX94//sr9UL7//usrsL18+mtAGZNf//jR+u33Xw0c+n8c//k/frZ/KfBrQfMyvJCXX3z2
Ql7f65f5b76/1Pz3XwVN+g3hsyEi7ayDER30pr/+0r3/+JH6G3gnZHA1AnAuIvTHjwhlPP79V+03
lHENDXws+BWge6dyTQ30MX4k/yZJIsodFsIL8DTLsvHrv7/xZLF+Lt4vpCmuaUJ4/fuvp/efpoNJ
SAcuR9MMC+TgoMo83bxD3YLwuBwBY5m0jRMCbYBdYd6SaklD+/RJDkN4rIL1E7xBgBOiJWfmUyrw
RQ+NwkEN0w4QlIm/8d54kXINqsIQHtYT8+1oMf4Y6PHAZglDgJMxRUhAIJYAqmACCZ2ODAXXphuQ
GIEatTt4QKsRH2ITRoGoOLwTApBy9tCAXYSEzG55kHTj8jUQv4igOcWLaTZONdWSutcKA3JNPKCi
CB2tOhiix8ujW7IyG1yvlamQgaYLTd6jJ2Zv/SC6OiSuLls53RyYwtOxzGM/XSJV3UzSvGWTXje6
sckUpMGp0rojz5agXPP77cPaFD2DA9G00Jsze8GABwE04kpv2PE6WpUA7kw8S4pD/SWk6edhyaI+
7XsTROeg85/lM0UWCXUrQXJnsIT3vKuusrzYRDJurSFbSiGcswU2aFBm6WChledTCCRjm9cUg0rM
faQzn/apLzVoDWj+JnJiWi0EffA1OMjobUL8fLrhpUGBcnwHIQ7u9m5/3zxwsCn23nAn2mQxwTdt
sKM7aDImTUSK0C5QAbVWZsbSVMgNDQQSdorFUlZZAC12JOGX8oif9/mpmWl6jyIRIlG5qMwRrPvC
dVncQCPFaA6XN/kMFvsxbydDmcVVYSZGnZliKCBU+Qgp6B6twwcoTt1OZJj9Vr8SH0tfWrEDOCIc
KN07mgPF8qti3T7Sr7EHUS95BZEKRwfIsVstdbYvTfXMo4ihSVOzxfd9hLyBgGZx8I0srijujctL
OvMpjAM7ogiYawbMF/hAkH6JahvQmGCCY6ug4XbZql0pQblvP0DZMrrpIWGNGoRboxqwSLA4S2L/
WBmcGeA9VPwfkp6nq58USgjgrGXYaDfxyBoSiFOLYO5OEV7taxtjV9ybvrqN4MUjf9EhnZl4ECB+
0BHi5sZ7/tQ82LHUlDOIJ05Pm+4WiYtbCDVTB6woIAKDsN5L5VpBus3cfJHOYIbj/Rg78jiSaiI2
sCaRkFPjrNbyVohDgCbW7TrbKIhjCxuqlF7hNL4BymxTRFdfHJRuDRlF9/KZODdyDQBDUI4hMJDn
vfthaUFFGVlom6mq39WlOwzodYkjnxfMw+3mFFGzQQPggtn5Y3LyKsqx3XkKUC4wFxwzrpDUNaLY
h+t0JnX7yhRWOno0c8hAoQroTSJ3XdW7KUv3piAFl4d/5io6/Y7Zxgt7EJjG4F60hVEC22Tij0l+
F1elp4R5oOTRVWQiDRNjV3QLibV5tn2aAoBkUWPGdYGMwTyPh3ayENk20O1Nm05/LG7aVbYWNvz5
P6BoOONdT2xNOcUj76rHhgF1ddiqvRLdXDbdTFDjxtdt/SldFS4ofXZLW2uautnFcWJztsQFbwFO
75kF9UIgcuU3oV5oZJrV1T9OzomF2eIlSlNFgoVR5biapgyS5va+6BG8YCW7ek920XO5/UJAxi4F
4WFKi4AO7ACahDRYTZ7k8l76aIW9NODZTRmrtaVnyADbEIgOZGe8mihq02vVAWunYzmHYq++1IHi
Tm/61Bc80MB4UJB/mjhJangZ2SY7fRUdrGAisU1v0TUQ41Mvf+W5k3cyabOL1mygHmdWH1vBxFdC
Bg11fmiegPGGB8tb7+zOm/j2ZFCIQVNndtekkF0j7bTzTO2uzCro1j2K6lIbGCDznzabBoYksJFN
2X1Nt2ZXZ4IdbiFPrEHrSFbe8dAhLqMU2xzF7l0/tNV7PoStYOvGoELcU67irZ6LDESzkrzt6iTc
UGioOUhIogsK6Vu/t0YaCNxqvpMmMde86rVAYXXkKnVf7lpFiF9BXltBNazpdpHVdlCCHYwOPPzA
R/V1G7+AM6S4jkZV3HKwGvu9FEJGFtyqUA/n+TYPVRlM8xWFXgOY09ZTI882kkV2VWsj3FGT51tW
MP21Eprat7RR8WOFS+D1yqWgiZCAKiFxvYUCFGpFetS5eWwJ11UEHV7S99m9olCySSzB+KZCGOyr
xQXlqlbIuO8Ii3c045rTxuY3MgkCghVcXAsayKTw1+KbsZMmPdcwciD7PqyKMVVXNcoa26Rt+Jo3
iKHR1afBVdbghotKDtVrFKnzPZAb+o5E8bA3iVUEtWBCBoGmqgOmI9mpjFZ0IBIzriq9k/wqItF2
1FL1C6Wadp8MsQWpdDQBPWVxJty0oOIPjEjgumNKDb8yIdOq2qaQSRvNwhtSaCHdprJ0eLSEulqb
oZJ7vdUZmxiM1GuBlu2Gi4K64lwV3Tiqpmdh2mivjSGiN6HpJR2Sx23dOzkguwezwzo5CRfEdWxo
vVsAyL2pUlCwtUU0aUOPqGgUIicORSLZjYoYKV2rS6/kuGw8CGSad1xl5TqSS+lGrzjo1NuG3ssA
8u9RIhm9GB3DOMxy35eromwT2aZgdtmCgy2p13I1Dnsjh5KorI/8SS6M3BUTNDTrVg4N2KJBxFUo
AvSzpbLFLW3kftjqYezRtjO/ZQrrr9OytzYJSpgeVQlowGITgXpl5M91oyqPWdPqVyC5lb+rmYDs
fqPXmWf24egrNWeeMGix6YN3gqwEHkMKKZVrXW3ttjCSe6WBEAoI3vgkOkkjkABD19V6JLEgPZhG
oe2tTi4ewoxBhZuO4Q7dpMJGruPbvoM4LGsAZ79RDCFGM3ehNMBQxrgWbDNthGqX1XEB8SGWjSxI
cjU/mKM03IDjL9/g8qzeChGiRfagk7FdQW9HhWBiGkPAN6wJuQ4ZIY9J1vfvXEmHB3S2QVolzDS6
B80EfRiZVBjOIJc0s7uRgSskNKFwmfcVg246r7MHTRwp9N6bLtSC0NKyg65UEvcJTqEFaXDFzFxW
q8k6hwyDY6ly52IHiCDDM6IB5HOy7MhqCZWsoQoBCw2NHe8hLBymdWAUCf5FR+pno+2lpxiMuxAA
7DJ8PtU3QJh9R/fejQWG1FfBtKB4ipnZZHU3teZQSMjXpe7RjFkZRHDQft2E/eiCHkc5mOBrRs0Y
irb4w15ZdNyVykwNGrVFuwZ2KiSexL3QcMvpEq4fLBZ3dpyIhxHi21xQ9zX0KKGjSk3LxREZIHbJ
tDWxaGqbEZhVSIE5BqHTQaujxuYpVOJDdEGjiRHi2ikQntdSBklPIepkfIt1Cw3HCp4NQqZmOjYQ
dWclYsWCawSKh0VZe1DgMKH2TsGTGB/Eir6Pg6YBIpLdMCRQq8T8ElpxsqkbYERyHlkboxgju7bU
0RMEXjpybnmF1XfvQqJQoE2Rezez1RhJLxAR0XaojaD3nIYQYclz4AT4WFzhejM8K4fgfVQa1BZI
XPtCmGfQrE9SRx7BsZiF4oGXRhTUbSJtcQR0DQoYDSRgpThJdth64CqMDfUaWdYvUhI2a0D6xQ1T
xeEglEOWe0nY646e1leDkL4k2KBQJq35UwzWApuZtNlXdT86AI4ZO1HP1qLS7Unc9+vc4IKTDrxx
ej1Ugi4CTKUbtEdjCDW7ZAlEEso8cwtQK6OzTcpcjTSZ14GJwFOrSg5QSAPRWV+/Uxobz0Dl8Gs1
bMugVzN07TTauB4T6mZGmfm6ygsvb+Xoe6unWNaip/p+TMbbvJHu85K+RrF4Q6hgOJRlkafo4yFl
deFbDU5MNXSvYiY8gOwD9/aIAmyl68lKUrNeDbp+0L4WdWuULrCbEMdNTPHGENpkpVbkBo5p3ERJ
w7ZlElnon0/7oDONfI+tg00EvIuLom/0FqLqHIx1htdObmXQlGGpBeg9gu/yNqcieNxJxZokIKUa
l04/Jsp1gTXPgsrCzRPoEpQ0HHRz5m7d9O1tMbagO4O3gypu03bc1xJBsRwzM8Z1QQbyPa5HLGhl
tpHTkgHhdq13nhFziDFFLOq/UXB8CmDB0Qk2oFHzF2BQ4tupX/QrK3TzhsYJFXwNUgTdLfS+h+eq
6rpx04m5Hm3E0WI0YDJY4b3K0pX71hzYI5LRHOWJWAjbVdwCEmYXQkJAIpYVkm9kkb7pDQpSVJ62
wispCgGyK0pprSlroNWrovIe0LQoUhso7ewAxnAmuj0SzY3dt6oae1kaRahEiUK0h2BgDJkYS7ni
QqtHALR1AorjyAQDfc1ztXB6oSpWojHSr21VQYNdajXiIpgy3CYbLdCngQuAuh2UTp+YAlkJu2qU
Jg1q7NEdDqr4JmptcQ0tCulZaC31O4soFKYtdDnxSLLuOiUCpiJJCLPLHkJ2YFBOCSCscfNsyv3w
qFYm5OlLM0NLtJhL+BJSXjV6YgTpQMiGdWZuOgLQPpYfEguXYpfnAG+r5ZsS1uqXcSDDtqQRT+24
blhth4YR7QQwYWygXYfMpdA0yVYHb/1hkHQGgtTBgraLIGwSLc9LuyKovSNY011qSNnTYKV83VbU
cvAnm3eZ9bpHSC4GcgTZ+artEY4jVb1GnFS7sUFqT1djxc0UwL0VaFG8dUOpX5kNSa5UqRqux8YS
iItELUjh9EKCflFL7zOTd1dNZZk+4WKyUQVoqpdNEbuZaJartDYBHzBBD4uVkb61KM/ndpoL8o1I
jBRK4xBWL+IIgq5DH4KqxQDqCRpuzCG4cB3NMOsbvePJdVpU0KUGGS1yFcKIx+Soybs+G2unV8X0
Riqq8SYS+mEzpNAo4HGv3OMhXTxHuQJvCoW1bcWzxjX6wYIiDur/+phxVwNcYF8Q6C70khR64KeH
hHtPx25bCn2BK1UjJrhoIYkGcW/SibeSUlk7pYXkaIG6mGSPmZavlEjU74s+TnalqI/f9LTNdlCx
A51xWJTlpgBnEippJBFuIknp3Exn0dWQ5HwFtcT+QLWUeTL0p15aKeVfCVr4Ec/13FalQWocRM+Q
iUfEspeKJrq1IJm052NHN1JajOthAIYYIt9EucpoLImo5dLxu5RT4ZqZDcWtwkTHqnpyGKEnjCQL
g1gzo8M+FTr9R+XspHB2XKL4lHADeGbCZkoQo8EbZY6RZIqiYnkhGhFb3yDJZFcsuo3aL2rVBHpW
/Egs/K0y3V8W304KdheLef8fy3R4PP51mW5d5y/1L7uXvE3IS31SpMPv/btIZ/wGWIaOZBtgbug/
1fCjP4p0uvQbBB0lbXqnQijz40d/FOkAYP3NAoU6Oi+1CSP4kXL/o0onaPJv1iTsK05SYmCNttS/
U6abpYUEbGfUlJD4mWUPiFogxoZYZtCNbWULVZzbiKe/5W3xwAelsiF/Dc3xETJWVv5FMcQYqufD
30sO/DQ+y6TEaOgTRvjAgPuiM3ixkxLwhoLxGGWFclMGykLy67RY8tPOLCekgsxStiD5HEQElxqe
kCK6i4yVucQkdpp1+Pn3Z3kuJlFUC5PUCiQNdeuXTHsr2oVPP01r/fzTszRtTyRj7AVJCxADqgRr
stA4+ld/VzxNzTWjaDA4XDOohxvIbujWovDBqff584vnXY2Q0hWjoQLTmCFSKWgr3tu1YoEIHLpr
aQw+J/JMmfwlFoASryPmN735nCb1c5xDy3DUyGOvEgi4IxFhRgDgHp3Nc1Xbv9gC+ixTI2WKmAAB
AmiZ03gDCTTUW6Bu6aoHUbKjdXSPQoNXBkj9Xjb4URX7mZ77OQ3T9BzlPvMY4rqDNWarEI+Dvi4d
Elv3Y5a6eYq7tVe/D+CKV0J08ufc67lWov+tdJJMCLoKj+AhD/dhlo02K6IrNSN7QdFetNj4inZi
tMq0yp1Qg2E4zlfakP0t2OrPT57l6JQWWGAkJLAnYnnLstpXRNY64dC+V0RdgDLOyuc/jcwcDgOR
BmSAiRHUG3Vj+c1D+2X4KgFmNbjUF7/lO+X+8gpMqb5zCzDt/KMF6Dn43SAzZQZqAHboQxIMfrwS
t0siPn9xgPSZTxnFZCzjqDECY9gmJRjqQ2EBavdXf3nmTQQ2EK1ApivQlIraqMPvLTpE7uVZ+as/
PvMnVdIlZkwmf6Le12yNR/Dlv/tXsz3zJwZTeQdqGCNQw3ivyO1touSHvBRWhWI88f/l7MqW5ISV
5RcRAYj1laXpZZaezbO8KGyPjQAh9vXrbzIR59yxPDT3+tHjCNSSSqVSVVZm5rwSIp4GPKAuDyfl
lf9rRsuF+nl3i7hMKB6QyFMBGNz5KsBj8ULsaYOZ2F+YWUt/i0VixbvLDIYdcDWNXgwuMlump46B
VUF3Tv9+eSIrfsmU3ARgPR3aWHU3MrsGahsZvLHZHElp7cc03jpzy+Z+cRRM6WBrnWMUaq3b0ZSX
SJJOrmdw9SE2rJs6q35zDRSbqslU4BVqiBakJ5JvjLy2dNJh11mszuPsWJFS7V3z0Lm3fbZhASuG
/Jegm2o2PKHgp+5BB9D+btn75Q2REJr/a1nSwa47ZdRqND1Fw3GpS1fH6rpvIM200LwUj7WXBV3j
05utKvwHQOmrzZGOezZpvKyhnRVNiXm2aHsbsxEs7q1+jaULe2481NzaF7TxkAa0/Y6b90NinBE2
zl6Zo6hRqwqSSdY3ZHVPFbVrFFLp9QDsNFGzG7Rb4jJxxvsxN5DaAc+oVr3oLXtC5uDYGtlhYk2Q
0+YEcXQ0TxPlpMYcNFL5ftCZ6SXVfE34uAGJWDN2yfnoKZ9rpJ3A+4k4jIlrjmQVd84leb68d8uh
+WopJSek5zGIZRafLKBxMCJfxkzdT5TYi+kbq5MNo16xPJmFShddx9wmp9Ew3VagOFPKp8s/XyoP
/9f0PphNP11ZA9SIAeKewbkOpkSUrpzvYEu7R2aYB4ra7fR59BQ2BujHeUuLdmPRpGLW/466rOan
Uc0RiayW9U60VIS1gAf9HlICgbHjIY82Y/2VvZEbfZq0zSFSMNiRYqggPkWghd6z7wPtPWrpL6Yw
e4+x0gCOqXmec3BetWyKGpq/FGUNjrfeJ7w/mnH7wlXB/MsLvraTknuCtMzU0woVHwNqUcMA7XSb
7S5/enUvlzE/raqWlsZsxaMbzelVa7w3Fcqy5S9nBme4c1U3v+cy8dh8tzHa2upKTisVjeP0yQjL
d/guafuHpusjpVZekL/emVy8ELeA1rTmdz2DfCOkTlrdY87vMY4jpCYDrhhvZrHFPLxyzmWCYwOP
SgNbaEcxnW+0voeMIbDc8XzMJ+2wMePFPX5x1mX8Cp7jDoCZDP5/J8BWsZv3rh8fyG8IoP9f1CaW
98FXw0guBfVRVuOCtFAUTO9ctTyNlFwrhnmuqvS57N3X3rSLIIb6UzDOkPI2eRn7cWs+xCnqJiyZ
d+DwcnzWmHhdJ+NhyEoRXl6CFeuVBQsHxYqRKUvgLTQo1pSiO+hcbIRzywn4Ytoymtaac210ezwP
Tf2bZkW13T4Wdrzl51b2TgY+GVA+QF1JN6Mm7IPF4+RRuV/4oBcoQLHRHLc2BSnoaZd2LKbWNAJ3
kG91HJ0WEUg5Lq/9ioWTZdDPp3tU0qSlBXxmVu4a/TVBElBLD3QuNlzT2gCS+wD3r9mm6BGJICGm
koe8ynezti+SLvq3CUgOg5IldEB6KbLIq+oyj/TAdBpJIDrj5fIIa+svxTVaAm6XBjIe0WC2Owhl
HaHk0aK34/LX196RRI4lGquGDCHFOzI0jvl9DkBJi36V6grkqsAKuoetAG1tJyQPUHNDMXN3CTT1
q4Tt3S71ajfk+ffLE1k5xXKPqJtDj45rmEc17pv4nadbPCAr6//Btf3JRBU4BMMGvDDSyxMvUVdJ
X8tmI5Bbe359YD0/fRx9j3ViogExcvfmLY0gRuhbQYOETqDv+mjYbx3ilcXXl79/GsdRVDNTOmpF
VgM2DnTgQM8tyrUzYHmXl391JtJJbgqAAaZJMaNsgIpkHo77PvWdq9HvQ2NXgQXFuN8YaW0u0pE2
FCenLddcJCTITuzowbXu6hmI3wZiiovQgG2HU+prxEs2oaZr1iUdc90cS1TesX4LbxrqwODUAe3L
NZo5j0B7AVeKZ8XG9JZPfnFlyDyfJk3qEqqLTjTuNNAOkxMI6vMnJxj9xa+nw6aOwtqcpJOv6qgr
2xxZ477Zd+gYW/q4L89hbYekox4XqHOJgYD70vwxEi0UZurHI3rP0i2uw5VD+SHl9cmea21obUoR
tdiQFW+q3KdIeOVbBK8rKyP3hpgdh0JZLExUhAu/sCJz092ufVl6I4iYopUUcp1RYUGsFquCGP7y
mq89Pz7e4Z+WBDShuY5quAVHru1IkO7wEPixSKZZkBXcNM+1CUjHXCFJpg/ooI9KzfK6igdO9bAx
gRXD/7ihPk1AVQcIW4O6Fe8nemdrUEpFJ1BYDT5YDSChc9RPvNhdHmslzP9wYp+GyvrMpiXrnKgD
mMng0Ngra0/THon6Btr24PIga1frx059GiV2267nOeyHIVkeA66vH8GUE6JFUwC5hUuW7dtroBo3
hls5dR+lqU/DjSYqEUqLl1IL1hbws6phhyYEGyBV5ToGCv6oe6qHJ4p/ebw1S5AOuWskhgtFU/T1
qgcL8gqEso2ZrExE7ggzK1UxqxQ1hgkEFgDuKPylSO81Y+OqWvEdqlTCUBhv84RrduQMNdgOqseZ
sn1SbTFyrKyLKh1xF7U4ajIE+2jzgY6W4anlxmNiLaX2V8d9LoaUTJYbiVh7jt30mM7TGVLGJ1Wf
LR+R+rM5NOg6qMV4HKjtU1c7irJ5Z47paSkgyyWIM+Ie4gCXTWBtJSVnwAj0oGAEbtTRZ2Psdz1r
gyLbYv9Y+/qywJ/s2YRcAyD4ih2VVgPYXAu2hYKxfdUbG7H7ihdQF0f0aYAKBVsA62wkpKlxsLSo
KL7TrgNTBvFGfSN6X90z/c9BEqfOADJD+aSkoP8DCmYssqe6RrNMDk5+ywYYDUIerMIDF7J8KGQ5
Hh3EKRtNQHraXwCcpD70U9Pw8patWad06TNVd3M1x4OrbwZvLn4a/YY7WNstyR1oZQos2qw7Udbc
IwqEPgD4+P5tEdF1+OciplxtAO7EmWrCJbWWhC1QJK/0kPkWyuy444pAOahusNnK/nUZxpEB6Wo/
K5ZiT24Eg3hsnL7wa2V2vQz6Sxrvronhph5Ao6+mNr5DQmlXq4jSkJtDxKN+I3UZzBO/tqkeaHaC
bpiyfI1z5web9WueqsxHv9w3E/myFvRMZgxwb6G+i0l7MoGe8aFFfgsgKVrhDREgFRsYLYgOqXEb
J/Gp1OmTAobOnTqkt4M6bzzyvzaLv2hiVFTy0bAIkDydHjn6bSe1DS4b3Nd2AcKgP7duBI6475PY
iRTyVCgRF0FabdXI1769/P3TAYb0YysATAIeAWQxmsoiQZpQAcj38k//2j84QIb88fnCLN0kSx07
4iXyTd0hdfKwTfYjxL5m/d8wFY7MEcZxbaqA7NvRrDeehQpJbI/A5qOTknQb81gutr9fFI4ruSAd
KgVxlo9OpKXU9bAbYH/U8DjSEl8fxus8G4GpLP5/ZEr/SYOD/uvPVTOsNO4Yun9wvYbD+AIx8o3b
ZiXCBVTxzy+nI5vmln2ku9Byhf5C6yz2HRLs+p76W8xJKzYld7zQFifeNuEg8+R5Kk4pLoN/tVeZ
3bZD6Ew7MZmRqA4zvRUWqAXnjXO2gkByHCnuMCHZOdUkg+uFFBDU5I+K30IHQA+y3SZv9NeRmSOz
ECDr7mpzCUqkhbwKO7Dj5ZE5HkdzltcFKhrRuL6Lzcg9b/KKLpfxF8YraymgDcjQgf+nkXo3+TU6
LBWfPesPoFcN2REg99fLZ31t26Wzjk4FbQI9gRnFdr6rQQCvD9ZPWigb2SmpXfS/p8JZpvfJVbVT
ns0xnFVU7+g1GHGi6ro+Edubnxf6L/fOvkYPfYgsCeqQ2u7ynNZ2Szr3U9GldmuhjNeqNxNy6poY
r/r+lZhboKqVpM9fTZCWaBJwwcEeFvmJ8r2LsggvzqO+Q/NbABTQxu20dvId6eTHTedMTQVCKyPK
LM+8mk+JD8mJCq13WSD8rTTPh4jaF8ZmS3EGq3MqxGxbGMc59mfygx7FAZiIhx5pdXJk9/lZvxpD
glHRkWDdbJGkr1ifLT1JGoTRMRC6TgQHfeLVfCAWv57T5nDZENY+L7kGWx/BDlYhe1Xk/EaZWeIV
WvKcqe758vdXDG3hY/ls3DmwVSBBRBI8BfAwNYHt7Z5MCCPDL1weYO34yPBKStO+rArbiajVHQY2
R4mpHniPTch6vK/T4VETaZgM/L6dkluLN7nPKxsvoALdKQr6EhzeNwCDVQ/QENjFpb6//MMW9/CV
wUhuY+otkPW7lRVV5bniuVeydOO2W7m0bclhOGj1GgD7wD00sJvURquny6MkovYP4nwbu/Dffr/k
IgAhKxXAYt0oL6b7QjdnjzuGujGFtcWRIoFRK1VRzagccYLUQ/PKSHT5V6/Zs+QOdEZyVeGzja6z
h3b6ltvglU7KjY+vGLOMuywprzJQNpto1rmr7ftkOufse7elmL6yrTJ+Up1EDxUYE6nFWsf1DFIT
pyFIz9k7tHjuZ6ib8WSrcrE2E+nYQ+gbJRHwakaz9ouQK2QlAjs5ohfy8i6sbK8lnfqJ546l93jr
IcsLJUe/JQ+XP7x2rVjLvn+6LE0O9b1ZAdxpKP3qGzqw/eJaP3PmD2hH34lQOaAV7PJYa5OQDjA8
iA7WFEYjaNc9ARxyPxdxs/HttWtLxjaqXT8WNsf1uBA769+H637fQ98lf62PoB7bGGVtBtIRtkEV
ViNpCZCAels6N5OycemuWY90eptqijPBADBFLits6W6u49AaT9XW99d+t3SIh4FWIi5RsEvUw2Sx
sI6N4J/2VMY0opiZMjTKAAmW/xKghwRMdsOjrVmmjGFs7EnkaDdYAuCyDhYJHRogw8oRjYABKWBv
Ww3/K6sv4xlBqlyyAnzOkTUKz0SbDappRLwXm/WCleWXsYxKApm5JMbl2SlzBkgNGhPbUd1d3oGV
1LdjSidYBdGsMJdqbBuo/gzSP34bvyGT4UHxyq8ekD3Z4m9YO2QygNEYhjJpGBIM6nERGgKEeHn4
THAT1jOPtrTdVhJCsoAzMltTzFPgCJbIcIlzSaSgHLclnLS2G9IhZtQFlUBpQFZce7TN/Wj1Gxa7
clXK1Ni5YScm+PRoREUSWC79RnXmo/l7A+q+Fpj9JewIQoNE0VCIIw/L86zBeeBlWIH6x/Vz9C5C
h27YW2HOPeiQ9VvB0cpyydDBNE9IjIZ4M2qT74a4pfXG3b/2XTkOV8yhV9sGgBq0ai5943k3hpeP
xIoBGdJlLGLXrEwdz/OFHUrsFmUxY7fNDrX2y6XLGFUH5lQEyXIHgX36o91Sx1s7XoZ0kl0rVkEH
+JF0MVC+AvOJbzEP+x1CPd3fajJYc6wLxeLnKx9KbqmmDxgGau5L+qKK2hPaQlFTKg4EZF0AopZb
1rPiWw3y51iKOuOR16LCbjWJP+Q/1CwHWMFGR9YWcG9tN6TjjGBaiTkoe6J48hvFAmJwS+tj5TzL
cD2USMuhB01CNNZ7lZ9Jc1WX95ctdCU0/SDI+RR1Ze1kt0Y/WRHXgJGeDbBKlUo455YvGhJ7pEi/
k7wgweXR9I9a/RdvJxl3Fw9mmk5U0Ehn1a2SdufOgFhJXnQoTPTqCdxDj1UGIi/bLSqP2HkakKF5
sfr+dwECF58QlP6ttH6z1PRZca2rAjoSiuU+9FN8zfv6yqjSU89yD23CKBkU5QkoyjOz0CHUKCNo
qfr5wW3tBdXdo9NUA4s10a5zYfuGcEHq3x71Pv+m8nLHBTgO2YRkUxcn4LuAusDYcc8C19XckVuL
oXO9zB6tXETJoB+SEj2uc+P+yDt15+bjfub6c2FnN47qfCedExIl6yG11QTzoENbC+n2sdeQCaTh
0CAf2A32m6izCJwQoPAIhkx/G9LyJOq28dUmf4D6ju45hB4bqAeLlpLQLsmxdsWDSyG6DJ4B3+zE
va2Lu0nUD3QqIZvJesAmHTUcYmfyyj77XhgMsgRg2hRtpu9y1f0R93OYFR0YaTuueg3YmfA+6X/Y
6NFIkHppTPItBl8EndPaK0pIhmUgPXPjqMmbb3WT+mY9XCdmDZ49DUJQWrdvO7fz9AQcIVo8oNk7
f+IqWosBaL2eALEtSxD+GK6iooW4OVtisD2VdcfCGBIw2SidJ5QBdHVQfIlsVoYAZATGMD43fT0i
42jdFG53ZU7WOSmsNKBVus/q+SQG8FP0wzvIrsNJHcCL3AekB2gYRJxvdVLgSTe+TmX/s3QpGvdr
FBYNsPJy2v3I9ILjzuquM8OgYZGjtbnJ41tUH3/MSvLDaIpdWozf2jEL1Uo9kmnqPasar0XJ3pqB
HtANdOvm9U5rQJrhAJ0SJGDm9AQaBIYhDUbTgYx3zg92i76EpGQPoPFjAYCxgZtMnnDcN9CZnRgY
L/x84ndGTSGrLWDA6Ii/apkLeh01Qje5Crwzes2d0TzE6fzkqlBYKp0Be1LfOSQ/pGAbRnGqLjyn
VYVHTAHyaUPhvjb0e5WpJwLqBaDiDRAiFie1MK8wi8e2JldaZR9cvXjS+vEuN40smJ3pCq39t0sX
1ahPv+tJ2yqurIWIMjTWKRc648Xjl9xfdMqKyDhA1r30FtUqaBP8igP7/bKvWXHHRLp7U6svuSmA
dDK7EzRsPZ06G15s7d4i0r0rBkvUbglUo3qcQD7JdvoZIOIaUnuIfKZ99kPdXLDlevrKX0o3sU3K
UctnPAm0BwDePsAxcYRa/ujruyIQ0VbKfeWKIcsqfroHOsvFeVlu/JjcZe1t4YBWaAPvuPZp6ebl
mVKytloaV8CRxCnZuf20d91uAyCxEmN9yD58+uV1iyQhbl4ncqv6qmqfQOrk273YZU0KzigFUWi9
Zw3ZX7aqxXq+2g/pgezURevY8RJaQzA4G14pe+Pk2I3Ma+nvy0Oshdey4LIeCx53BGM0IX/sd8Xe
uq+D/kp5Th806nevwHlASDDtUeTZotZfCQNkIG3SpX3qaA2NktG6dnLdV2qgK5uy8py8e2q4AWLJ
rX6LFXuQsbVuTyymzWioW3jB7J81Qc+BtpXaWQnzZGwt6zntp3qg0WilOwcamAiQIzOb7u1hi6l4
zYnJuNqyqxnp1QQ9TNC55e9i3hnhvO+B3xVozoHk7ewVt1ujra3W8vdP5m0KMWQ05TRKASBzUIFW
RKl4Jk2T3WVzW7FoXTr5Y0Vs4KJmDIBWEI3n14M9gm6KZ6chHXZtSTblMZdA+Iuz8yFs+mkqTAHl
VWY3SmQ+mC/xXtuDGN8zmT8FS9fJP6bGZCitTljSDapKI7dAgPlg9xv1lLV1kk5+MS8pphpoBp3O
VxzkZLWVjIgWEG/2dljoycbtsuLPZFJqXU8MahGu4M3YHkD5dljUqHVIQ1/e7mVbv9gEGURbZNAf
aRg+n8Y3XXwc8sfL313xIB/O7NPmTmIcdCXJYgQb6VVV0FuoqXitCXiG3oLjOp8OfLQ3THZtDtLV
3rZlXmoq5lDFvxLh9/nGY0iSLf5vwVaG0zpGaegcl0ZUg+LMz01QMHTkBVp+V6Ckg1qceNRd5QAw
T2Rk6Di2WtEGjQW5zzhrwGtVXiFu3mrS+DiAX+2UdPLJLCrXyHQaiaJH+yJHCay5NUrld6YQH/qk
p9So7mnnXDFV7ECZW/vcAOR3VuZn2yivprGIvbZqS68ohG+D1lwHQBukXIJ6ia29ANjy3In+UdnC
T614qg93+ckCVLUsiW1oS1bdDkhn7dRF+DKx/tFwpTBiplDwcF3sTSN+xd2jvdULvXJjfORAPv3s
msaakSsuhfJTmJX3WOSwG9D16v4bbN2RIbrJ0lnb9jFUDfLXnu4IwL9G/+vyqVtbcymf3lcaKMOQ
nY7AUAasVRuDetHZAhevfFyG5AK/WOi9hmNmQifLykZfjW+SLeT3yrLLgFyndprURlwezf2zSEIK
EJQOSH86q9HlpVlxEjIkVxhZoZBBKIgE+H4atQANj3eXP73225e/fzIZ8BQlVtPgKrD7CiJDuYVn
KwfCe9auOViAdpdHWZvAsi2fRlEbqmlOzQCfm7ojG9COAMc1epc/vra3y6CfPj7PeB51PQhTFnY2
JX+pbOYN5Onyx9fWRzqqxWwmC1F2vK+o5qlIBaDrBKlg0HSa4eUR1tZmCTE+/fzaMsp0GjolUpO7
AQOUIw8uf3ntt0vX/DAmCpYZJwqUsF5GqiqYshnaz+ANruas2DDOtVGkc2tBJmiM5zLeW6TsvYEu
XKfA6hkNP7JJ3WrJWcnjgs/sz2XSTeLYlNW47CHrGup+hjg1+WVA4lX7Xkfdhmf+2pZsGTdbKzrU
BuNSAdq5OcQqII3mHEe5ak//ZKzoTPxzGg6v0VFBWiVCNstzOh5QA50U05YG3NfGZMtoVatMGAOh
cbyfrOcapA71w2VT+jqS+0tw0Ga4uJvWZvusAbNKA+VQIDA7cEh6C19oPYbKHKMz39pocVjpmoem
0Z/LJKwCFIm6C6KeMgkUMe5tVYSN5rx3c3bV2i+QdTkms+sLS9k4LMsG/B2i2DKO1U5BxNzxgu1F
myIf1Xkckxuq0mP97ahvLOPqvKTDjoysIuIO2z+TCglH8ZIP4G0k7TV36qjn6UMDaXhv6OjdjIzk
5b1bs2nZDdhJ7eYNLm2T1OCjhcj7nEC/++Xy11cCTVtGtQJrODVlUyEmuM2+Ia1sv1h+5bd7/huM
nNVVdSh2Iqr+qahvy+jWpEI7QZ8Z8T5H4rsawR0MonXqCXG/MZvFr39hBjLEdXLzKoGI5/Jkmafd
AnRcVDjg+7Vj9g603m6rQL5yUmW4a8Ua8GxnuLXSqfKo8dNCoHZ5Dl87ZPsvkKtKiMta5FzmGCLU
Kdi4QeThnDWEJZcHWPPFMqbVyjK3Lzot3o8v2q7c0TNiKs95AfmAv60LvWK2sijLZLMaMlAdjYxp
P1jnfkb/wO7yBD7SG1/t8rL7n+7cLE/0pAXwLdJ4TLyiKe9Y5hzGyhXBrNNQ4cYedz7QzZlyaBv1
ncbxY96mv0g+qoHZKreUFkbQ4m0LxByiSQZiNL9qHZDvxn2oAsrXDuTdNccucIhzZXEr1MZiS3fg
6/ep7UhOpDEUVGZM5FFM8eYat46dRGgz8jr6GANsUdXuxmFbM1HJcXDwCzfdAq5L9GsjBbnGuHWb
r31ZihmyzuqVoVfQnkJhogk7J82/dcfZMgQ2cUcVd1OMp2asPjkk9aseQDWgLDYiBG3lopCxrg5z
7JlBCSICzUcgetejZnMyarJT099sbm8AR3wr69YHOftVTuZw5qAkzs1TZqFCawGlkpwZyzaCx5VD
YkvhxAAx73RoltmCzx9JThf941Vme5Cp2GroXhticTOfzsrUjBZjkJON0mbcgaMaNGtgCCU5qkGX
T+Pagi4DfxqA5cM4kBFEkaP+XuTPGarYsXgt0KO+2X+1NofFDj8NoQ9JrkA2wAV6vX1BAIm6XomS
Ddu50JAOi8IbQz34/2r0/Sf3gjfUn8NBKsKOoVqmAFlIbrmgd2VsRFMj/gm4CDH3Pz+vql3OW8iJ
RzT73QKTUmUbjn0lyrOlA9/wzNKbDmkP6o73YMk+zxBqjAk0A+xC8xTNeNPVMRqTKry882vbIrmB
ok+snoPAD5TueiBIjT6o7C1zq2rDslbyTraMhaVNn1YjSK0jlw/QEstwaFt+RAH6pXWMx7lO7l1d
XFEwjfvgw89Aj40bLWnwEO6cuzGdQuhepAE6tHCPNuQo0qHwu1ljHsjt0euYnVhazYGrVhE0ADcg
SR/Z3S8uJxli25MSZHnoTY1sa691UGOboG5cB8aRBEXkhgtDphsWADM+aAxozIXoaLuFYKViA3HQ
P40L1VLCxARGj/Jnv2shczvuxQnUaTrx5rvZN3b9sUBI5x5Q9gRLxWVDWClD2jIWd6z1NMsamLS7
9M1D5+86g/SZGXbBHOa7ONi6HVa6jECm/Of0chDDIdFE0TMbh0sNsv4x3lle/qgct7FMK2ZtSd4m
BnF+ZhO0/IBnm08/c3svso2H0crVLyNyHR19qZYBZ+xU+gi2/urNxD8gIH0ECdGhNYtD3m7RRa5c
0pbkZijV44XeCGFG9uZov6cqurzZa8sjexldKZBQz7DXkNRRFLJLNSOgUHP4t89LTmVQJy0WYNCP
pnGKDBcqrLN1qtOtuH0t+JXRuUUP+ovUBOJ64akAvGduvfK05CFif/7FjW1g6Mo6yVhdVS8AZNFK
DARtjg9GGuORI5QJJjRYotLURjzSSLAZlK28G2TI7lD1s8lGFYmo6Y2mLa74xnOgsfFvDEeQpv/z
6EFDyOwbgduFLSgfg/3AOdkKUlZsVcbrpnQYFMomYLGa+7kHgUQmtlzT2qeXv3+KHdpG6ZTOWYpw
ur8EDXEYP0HTVX1oQQwEkavADbY1VpcI4QvfL8N0FddJHR0AOfAtLuxAOUIU8WyHHxCJnXveIi1e
6eqHPNafk6pGNFvyGJVSJZuuMrd5rmZ07xVJENtTs+fopvViVY1APUZ2mmW3yILws6FMOqKA/KfS
QJjHdX3oCr7/06GVYb4TaZF0c2EbYMj2NHMIKvto0GIjDvg6wkQj+J+zHTujmaypFXvXgcoCVJIa
6wYSTglAAl38dnkGK1cYBDX/HCSlmgHtMTPbq7OmBA2UTvwqJkYEvRA1aLltvzvdVO3LCuCacixd
X9P7hVK2rHIvtTR26zosuPxbvr4lQOn/508ZhyKzpiEp9mVMCn8Aw6oyQzXOwHPVcBuvnOtfmllv
vBI/sBx/26wmM3qKwlbR35aJPTs4d0IP3BfxHucewfmASksEu/HxrH62b5Tv2RX4H30r92vwlc9+
ngTlTdV7cyhCaCMGW+b9gb/46idJt3wFnWTHbOoMyTyH7B02veb2FBq8PFNFoEesRaUgyYa3rNfv
VUFvWisL+8z0U1yeMW9hI1qUZnVQT/rsDSVZoOcJiDVsIAbjzuc6Q0ceBEZGMgUqFPeU2Qq6qnTD
hFnh5T382vtrMqC4yxTFwisi2yfZnnVnVbmDCNY/nofF+3xyaQV60AFDxbcr/W5sr0slaG0FmiqJ
p7VbZ27t90sehutx1o6JEHuK/j8zHXdKl9+OrvqPyyMFEe0skr6Oq2zfU/XoZhae2/xY59r95dX/
2ulrMpaYKtVgTtB0A/YVFETKq2qnG/mDD/DDF7ZJ5MVP09oCDA7HJYmh1wYJPG+u8x+VWiMry6Zb
pL36gOdDoGR8B8LBO50nV6o64ZFq16pXugCCxNodOvGPNSrnUOkCv1rWP3OO4ODy7FeuB00ulzoo
d7u5QcVe++m+dDc8AMYzjKHZEECtCs3DapAFTuxt4VxW/LNcQLUqwymGDKs91D/ZdDVV5KRPqRcP
4GCxtxL8K1sqF1HpZEETy0wX/3wLwS8vTx8vr9bah6W4xoCwX2u6XOxn41dpvmjDYeO7H7f+V6Yi
3Vs1JSpYg0SxF3lzWzO607PpW23odw20WTyzIbdZqgSdChlJLdPuZsPU4NusPlL5oB5m01lIldU4
KNMa4ZzCnKvZrG7ADzF7VtG/QfbP3bdzfWZDewQ8GOp05llp7VtcjKU3GKL2NSv+BaTWt662otg0
XxLXvJ/t6r6y0h/KiDd11QEu2sXxEzQtoZbkzE/qKH47YM3YtVC+63IgiG1hHFyWore+Lp8ypa8B
e3e/JyY7tKVylyoTMPKtEebGECad+xDb2tmAfrGvgOK8SgEjNzmocZwEkjB1f+tqGqKQ3kl8TORG
0eiB6tWzoVQQyXJzZ9dn/GAZietpCrj6KzIxH3Jls+8447NTIJOfQsYKMg1w212bsbCpxsavpvyl
N8cbGrOj24y/0IH3oOjUg9TfrrCG13FurxNlPOlkfhdD9cQq4Aj0tDvYnH5nE38a8zTDDwbCGboW
hzGeugD6nrvZ6ToPKpS3Zqo4QZprSAjnSuaLrrhTSPGI0knojuS9swEhc7RQbYE64uot0qN12Aur
8upEXItGP+aODfnAIT+1xvho58hBgLLodRw0LUhtEIFNpnPf0W7P4wk1GGEkXlcmdTDmxWlI0mu4
F903bBJU3RxqojymDWiYdWgwurN9J1yHeK1RAK7uuPsYLejJ0J6ZO1xbfL4brfacmtZzSvn3MdV8
DhkKj+rTeTDr+7TtfpgWuYOs7G/oodVeo3VvOrrpPU61M3rXQ33S9YhYRbMrqwT6fm3m2Wp/bbbi
utVqxWsGNeTZIHy1VorA7WLgXjNgkG3x3ayhqpgo505Yd8YE5TJrIpBTHaHEKdQboPz2paaczBQt
F1rVBimawYN+hoS5Pt5CEjTzOCv2RWztRQFVW0SB91BZhPjWkO2ord271DZ90DJHZSpeJl78LInA
USomKItN+J+qTANTgwpN06Yn06zezcT5zm2kXcq6+WUWpbbLhhJOsWNXppK7Xuqg1QMLoPgIigbw
RcbHrm2PJNWRW6ITFCerF62Hrtvo/M51dqNUAFsNA7uvNXFjg0XHA+poV1rmOTHEPQDGkKwlWeJl
RnHEuzMacgEBX5iGNXyo9PZdwIyWe5OevZUuf7KHVvE4qU5EHY6Qjnnqh9QKXLcYgzoWL4PQcp90
yYtoGMDxjQ2ZYl4HQy2OtmId4sS5ch2o6mlj1HCIUmJX/FqbryE68JD0Rr9TJvfBnsHiydFU484Q
3jXad96IhwoUF17CzMd5rPZIjKMFxsgeoWcGnaWZPyt18WrS8VvXZZHi1vRojaz21Mq5FzDJMtZd
f8z5o5VAjKfrXsy63s9sfrV7Z7HIzEeW7syy/+Hsy3oj1bm1fxGSAWPgFiiKqkplHvsGpTvdgM1g
5uHXn4ec75Py8obiKNo3W5EaCg/Ly2s9g/l30ODsWUJsSFfFTp8jihqBuwofPyiXT38rvZ+Cidgn
LqMPYMauxxL/OO+Ha9HDPw7OiC48Kn017R/gdHtKDHAkxgJ0DZDZ72kHw9MezngFzPScpBpA+Wsl
8BhqBVEma7pCTc5DyDvRqD3A4fkJFm9+r9UuhPPh7hvLmy7M3zo5F9/jD53CQlHV+b+8wf+ERn+0
zSzAh3phVHga629Z3bzBGfGo95YrB625bglsUzXjGhDZFBfYOkjyxsQ6tSvYSuuG16jqcwQfBt7Y
O7uATaSMtcKJUvgVGV3rjG3+oZnFv8aeQq/NGPE0G6qoNmwsHWCipRtW07MQUkWV02AOLn4vdhui
iFeGugNJgsZJ5kksw+iG9NqzViuvwF/BOXaCNFibdt0J/pKuoMNuilpIOfBWgOaCUaqV/EpObC+M
0ZO1HZiwhuwIjHWtzqM6hcUhvTJqcWv22V9Dq99x0sC/oKVXIcCImVRcGyIXpAbHP7YPRI5XpIAM
f6XMfssdWlpMIAjah7Qd32M2OAUOQB+OSme4SKEIGhFH1FJADHhsXLUi4D2y4reBnDaGYyG67cgj
hHRyBA6jKfd8Ur2IyD+qVj3UpAvaSD8mIu691mpxWEDRDmwTO9Z/U5bJXTwVGQwQJXMGWHrXWPlV
3vhdJ6BCpebekOdvRCcnmcelE6Py5sKX8FWMIsZur85NGG0VSFdyjCXZRCatihIpksYqhA+yfBBb
Ahor5Sx1yS1RWkNpwvnJ+k1JDuRZHOHPpXrdv+SDXoGstZEkraWUS6LJUKuhYo9lEWh7xI1ycv8/
anqK3e59+hc6s6XKdvv4+16GulRmN8ei4UoHT2nVnp5GA+6otfYOo6bXSKlyryssnCPGO/h1GxeS
1YGcp+7Lpao1YFut1hIUh7vmakbR04N2o9wZwAy0wZbdwdo6WNyqGihHswZnQ6DZ+kuiVI8NbOMv
p5vfl//UpZA6lE7CWDFUESArOM/GXGE0BHZIXDVRNiq/q2O0qM1qlU7MCPTPIMMRepB+cjf20BcF
3aB5lnfhtb7VYF4hNqhLFkgJT1YJ02xcKdzoungfrtQAhqx/pqO5n2W+8vMWImXlnrukgMAHWuQa
ZBWCVPhaJJ+mFnI37RZudeVmtOSA1GYW8YRj14w8PA/R4BZoSnF4WI9Qc+RbN40VWJK6pIHYDVFN
JCrzaPU73UfJ5BOqTwNz4y6zsrg+3fG+bA4VzC97BIYrAH1Kc/JhOLGCPJsazvxU21hda+9YbMCi
gW93WaMkoOuKn6fN2RAWuonW31BVPi7vkbUFrC0u73khpqaqqiKwewYwlR5VTk8i5sGmuXcokn6G
3NKlhQrfod6+gkVsEJLmrtfpVk9zpba35ITQMUokjMAhHIjDX4vudByPabK3cebg0rBTo40ZW4k0
nxJjX2bMMCWolqaK+Fm/yuZd5xvlwk/FuG8utUtSSJpl0q5UTQSFXryB8pq6dY57WsauBkODcwCN
IHRljg9WL7kriuZuYqiYtugRCYKaYhU2Z5NWKJmabwKsakeJypMxRg8KVz2NVA+5Wr5D7N4dCKeO
KCkyo0Jcj7nwo8o6wp4ucawuuk6j8mgN8tVSen+c2DGvShNc0/iswlQ5y6p7wrXYGSXyTGrsSBEe
koqDbU/xMxVYdudXaQ3V6Fq3giqbfBhgA4FjpscWBpNOVZMre1Rvx9F+gcTcVZRFwVSOp5TBOBWe
G2czLY6wCwVvd/C0uHnTQVlHSH+uivYoc8PXLc0pmqrwQeoFDj7tT4ZiwBbA6M+Dpj7minbbwbY0
Zvr7SNEElMUd4RW4vh9ZusVwX4k9ZI54X1ZApbcdsNVCBLxCD7xQnlpYCEB3t3kOK/GHoJG6UW5a
WWpksXFDRlPD5noawGvyvlZipF3D7eUNuxKdlxLJRIuikMmeB0oEebD4JNsRsDjrz+Wnr/3wxWmM
ync9DHzA01Nfot5voDZ8+clrY78obzKr44lSaGlgN/sxfrBLcWqjzM0tWINya+MlK4Oz5E8lOpUt
1xH1JX3m2V2chQ7drDGvhcoliyqzsiZTUgSQ5nV0Z6OL2Iccutwp+8wff28Zg6ykeZ8orS+L1EJt
3jJwPQz4YQZrwtoHFLPtVv5aV+cznf3yfBXnCbVbfAUca4c/9Ch97lmHKuhiV7lDvSbYklBcO4M/
8bVf3mRPmdKMjZ4HWTs2fpYMT6I1nGGQb4qJOzWUCSkrb0ergXqBCH/YCvjMn768tUUlLixH5Elm
D2K5ztN9PsSGl9iVZ1n9tcGK3eUVvYKbUz9H+Mub2NBbFVUUzFTbHtVa/1UO7U1ki38yI6cuioCl
478jCKNxjrphEV8zM3ys0+yJleS5qchtU0G9gkd8g2y9OuCL3atQuDUXKssDVL9+VVo7U/3OVAPP
D20f7mQWnNkqpt8KzX4zf0j4Uz+BKV+GwU4ALkXFsQgoak9d27rhlrz+2lZYJtc25CHQ3isCeA8c
efGWNn4pcfvOPNrlLifga+GVl2dzJXSQxbtUXWEy7hCfurT6kFp+ilEMc2iylVV/n8sBMvmfZ08i
KluDEGcG3Rz1Nh7YztbHe55CqR9l1MufsIJ0Ikuux2hyancCoaPzTWfc5bPm0650OZx4UPWAwye4
nnsc+ZAJuvzGz6z9v1MfsiR/8K6iGbWbNJj5sGjuPOH7Crd+173syNFhMXeTq6KK7AxPSCIKD+14
b7rNz5ojz6m79TO+P7XIkiPSRugrEmqLwJR3jV3s0nqrj/MJ5fjuA+fl8mVxa5M0UNzpsCyqep/A
tTtSWe2qVD6nzRQAPrfPjcqZOLpHSvwQ1ujJgvxoToonBwGNOJXu+FjsCpRcdTrkrhRypxt1tOtq
8gJ9JaSHsBRO0V3wgObUHT6ZhdOjkQYVfcNpOm1vaROcSqTlKlb/HOsj1NQUE17b7XVWJzujQ/c5
0UBAhwkthapOOElXjqmXx+mRWI07jOWpzNHQLZIXE8QCW9CT1MneSsGfNSIX+JijooT7Qih/tYJO
GxnQSnWELPkurGxhHK/1aUD2Y3E9wRIAbnjA7KOGuLdutNSv3pn/fzI0nKPcd1Ol/+dUJZSp0JVV
BNbiuMNt/GZyQq85zrIfSe6EW1F/bbEtgmwTUSuhEkEWzZ72U3QbJV7uwB0gelR36Q7Y1Z9atJGl
dHsfSsjciQFN4Vp9Mbq8gYRBeBpzWF6N/UbY+D4zI0u6S5+pTThIYCsq/UPQlzaGR0K+73TdNbfc
kleC35Lk0tmyTO2mFwG8E3rSuTZ0iBsDJrzRVmr//VFBliwXzU4SSbidB6Rr4ADcXBsGfEGTWj+0
yPdVqwTgaJzuDZN3/uXYtxZtl3wXdeBWUwhRBM/xFQ5WKJfNmtvwefIoJBpUp3ObncQlyLEQdt2t
9GZl+S25MNNo2QZAoDzoQcblE4qA/cbKXnvyItTldoR8BrKxwVQdqf3BEMg3Rmpt+uc3fgmiKmGM
6ihpB40/Ex2BnYH+JPei86y4xyHe/X+RmFhJ08lS2J1OrQAlkXGcgs0BjdC/aHyBHu3Pr+l/l1tH
w6dZwzfxZklaSTPoB6Yp0luFY8o17T5v0H2BRc5ZUROvbunZkvwxGTQnk6SEAzWFJH+v7nhqAVWT
PAkVvojNHzS9XxW9PtkGGgtKfQ7D6FeqUsAwW/0U8ho9TYBlQHbThxokO/TkrES8cAHcF/SDXZhs
oDFJ8mOkjr5J9bspmkE7zYhO1pg4Kcflc7BC10x6mAGbaEHUBRoMRngjoMMDo9W3cjDPU8+PAh0V
IZLrlvcftcoScLjoa4bWcVYU/0pjPIgGLQiIz5UxFNsqaTvSGu97CaMPYYMYZ6C32+ua5Yx1XLrQ
XUPLCUfgGNs+s+tzk4CmoBFUqbPsr52K27Zmp0klj5PsrllP72GJvM9neZPWsB6bdPjb6eYptsWR
6xn+WI63OWfXLbwY41qhns2GV6lOrVPE+Zaswydk5bs5XdxSoe4WDWWEiEFj5Exteba4fCTCuBVJ
8WIZ7V5LATzg0fBPVSbo2MJPXlHUOxmbAcuq8wjJeLfkFvgYMHeyGvEIQxgPJZd9QTJwqUyojjXE
2Gdd2vs8q9zaqg5N2iJRkE28s9MaxjPTE4bqqcy010IjWwCYlSC/1OsfZQSFPTEJ0F0tdKTBAtU7
dhf14RPr2MkatGHjNPlsf3wzhEu60tC1qOjlShpoeuFA+s7h2vAgsvwm6sA1L8sAlAiHVFfQGnPC
Ru5GCz1dGy4CtlOEUOeJSsWjleUKeWaW6cluOjKtuubx5EcD9HsSzVGH7GTKyjU0iLlp0R6rZ2/E
2TFOIeesmL+nHkmHrPcQhfGEvSVivBLFljSppBFpqsk+D/ouRUvUbF0r1f8m2nRoSbqBpVp7xzx9
XyKlVkAwixTAmMFJx88r9Osk+W1KeezyrfrCHM6/m5/51V9eAUIwSXNei0ChoaPSD6Mvd7zaCPVr
D1+cISWxEl01EHvJ1NmBqhJ4MqjIX+18KA6XT5O1VywOE01IHW6QeEUDdIkI6c4Sj2ZvbHBVVg7B
JdGpI2U40bwVARAQXi4mV2cbQ/OJc/xu4BeJI5dg+wNJWwQNm/zBviP0jMKriwYzqsNgCI3QNDCr
2Fey+wmsOgFRR5IOLhfxsckP2vQ0qOYuUpBHd9e2yFxQ2HeNmfoFaMrFE+2eUkBjYekbZN1wLupk
zylqt7XPE8tPpue4i52yL/1p5BAWKiGfkLh1cRh6GXAKNkwq98Y4eaW9eR2dg+Z3H7wIprzsZV7q
6B/OUlzNY+5n+9YXt/KoeFtd5JWwZi5u7X09gD4SGnlAQwiI1k18K9XUp4wgo6DN89D0W5y+lboZ
qLT/uW8UEta5JPganDYNwOSfElmJK1N4xeguPGf9revsZw/pm4Fb8qXycQb/g5AcRP+i6+oKd8jZ
Y63zlAAuY7jWo3y6QxdAPk/PyVX4wN+Tx2lX4RdsDetKGFpSpqxEKy3g0YogKZKzFhm/gIcOdLU6
62ayRXBY/cpFIKrjLjKsAfuBZtM51/JzrVYPhqHd6oBOggoPU5SqHs5M2pnX5+K5bvlVbWm7fCpB
cFR2NRtvcd4GZjdDJEwSuXZd/WEMmqFpFJo7EHCgkVsVHzyiL5Ue840TbiVELAlXLIllGUt0zACe
3oUh+hX9dH85tq2N+yK2If2ouiFFwQvdE7/vSeEUGjBWOCWVHHCfyy9ZCaBLxlWoanU3DPj9Fu1A
h8mdLHo34aB2+elr6feSZFVOqKPRJEs/O6+zM6ByP9M95iJ57qpvl9+yNgeL0CKnKWtrFfharu+q
uHdiNm6E6ZWIwhYRJScJa60G27xobCgVNwTAJfVIYDAegeBVF9YG723lC5akq65jY1FihqEhiywd
UgkDEPyXB2flE5Y0qwyYv6KBWQFautRvCJR3n7OSo2R0tPvHy69YWUNLZpXdhYlJsLcCnV6xMFD7
p9x6vvzolT3wWYn7kp/wyWrscAaqm4rtkjDZV0r/ESfA12glcIyXX/I5Ft+E2CW9CjpyxgQHMBQu
KyDPYUkBgmrQ9wAV2+ahL8rUMXCvyurc08bwOFQ32Smxd41iHNWCFjtLBUFV9h44y9TJcGVwcBN0
1KIkOwjt7RnQOUXOC89UVMC7yK+JKB9dozs9a88TG1GPVwYni3l8jvPmpta1fUrhCKwqxikXiosM
TXrCIFe1HEenjwzNI8zam4NxLss+UPrB7/ratbmZOrwBDZ/RzBtsca9Vw5U94B4GXKI79LgdZaw7
NLBd73qoJeF2v3VVWlsBi1BVqBOMUZsU6zexXQGCcVmZnpHpG2v4++1hLl0MWgnFZ0D0IAMAgLdT
TEoADdwNzdvvV5i5JE/Viex1o2xA0s4BbDkw6NKU82VhKwR+PzTmkjcVJnKyygk6H1Oh32WRfZ1R
4SbZ5F1eu99vb3PJhdKEZWlxCDpobKS/e2WIPDK2O0iqPkwJh/PCphTD2jjNf/+yE3XC4iKLwBPk
+RtLzlmUuKx9zZBHXv6QtXGa//7l+WpqdboRjQr8ZoybsumCpEr+Vf1WErOyhJZ8owQXUQXl8HDf
NQFtD+EW8G9tWPT//NlVy3qijBiWLr9pAWU1k8nP0pt+2PK8WBsX7T9foFapQkWG9dnUR1ndxNPB
VjeW/traWZybZp32atdnWJrS9ibEi2lwYo6SDrnWmr+Xp3VtfBYnqAIi0wSyf7gHGAVqihkg13XO
H1k8vVYDszd2wcpbll4F4cBYxiiUIU3xCyRxuPsGfDi03ZYV9crqWeJTFTPVOqsxESQSfsUyihaL
Mpb+j4ZoCVEFhyDtMvQq9nGe79tkPOhK+9z3yVPVaBsX2bXxmf/+ZXNlnd0CTj5BjQnV6KE6Ux0q
f+QcWhufsDY+i80bhalhhBMaR2V0bqBFLzfQVGvPnf/+5XfzuodgVUuxu9Dvpdw1dfVn4WZJU5Oq
TloRYsW0MXfGKnSJ/ZaBR/CzKV1s2mjKKMVVNIQAk29M90ItHXUEBov+8Ncvdm4/ovEjJ5SBw7Hc
Cbs9ayIODPunK3KxaenUqbYhoBBsiGIED8iCejIr34QF/wFWbozRyh3aXGJYcVlHlttDRmZGZWq7
ZFe4yb72gd0HwmXuDF+ei5UAukSwQvC9mNrJgmpsejQ5NIjZrSYfLj97ZX0u8atdalmE6DP6TeYQ
/wX2XsYbxb+1Ry+3rEV4QSsO3bnyjRcf5vT6s5+82KqGkECqFliaXcZ9IjvUS5ONR6+cJ58yNV92
a2RFXVeQ0d7Xce4jX43sxunAOeiyazu8v/zz196xOG+tlpZMxKCRmenoJibwqaKAf8+j5OZONTaW
zEq/2lyiUAF7Q49+sCAteu5eqyvD1/4WT+x2fGu94hC+gmM9Y/nllnX22lwvtjNEB6dciYBDD+vI
S1oyOQoZu43bzdrDF5u56kHCkyBS7q0M/pKPY7xx6145U5bwuraqLMVoMBM8/K0zy+/RzWd15SRp
/bNTZQmxK+FbZsDwJQqaxHAnxdg16pbk8NqPn5fX16XaazlvzToKUkifRlbxImA+hIK+Z4p8S7h3
ZeCX2Dq7QZtIVaBP27XKTS3TA/psu8u7YAVtZi7RdCkECTLN6uOgho27YlMgbvNbuzQOkAp2k8QO
wETaGQ1k2cb+Jeuih4QrB1JofqqTg2ZkjtGZPm6pW44Ba+M5j8GX8USFSnRjXkK4snunAIPXeesQ
ExnxFlNgJYr/F7yugsDyAD7tXnb2Y2nA3TFGe3QywsrbGFILP/W/iwDmZwnryyfILEFT1oBUdOMr
N/K2ODZgrp9oD61PuVNdw232Ifjp5zBz2kD/Uf/CXMLlQmEPg5Fi3GL92dDe1eZ+tDf259ryW+x7
TYK3XVhQ1WbDU6lGbj5tNbtX2Cfmkj+fqnY7oOITfVb1Rm3f77uX7qj+6iAZA1+ydHCizaL+ysQv
yfNxlZh9b2PiaXFLE1SxfrXmhqbJ2qMXQaBWuwTCsQgCEnyQ7nFikGraCF0ri4nM++TLYioJmqrS
wmIijXLqZXwvwIbWGhvWfFl2hb72E+huG5+xIrlgLpHsaHomBMBZZd+6Hr0b0R2ooJt2nP+bfTvM
/bvhhq9o2fvW/ZZn08o5vAS1V5qsVZ5OCKCwcpMq97kNe0nA4urW+djYkSsreIlur6ihEFlhBXd+
+T4jxqKd9YZTptr1XuO2lhNeZz+7aJBFwq5zpk2FqIGraPdVEzkxsLiXv2JtkS3O9hK6Px2HFwSs
wTRHGzp/AFxBj+W/nz1+sctNYbGBox+wZ+Q8cs3tKuEkpNkIit8vY7bEqVI9Rm+jnJ9uvVRsBze4
Bzl4SQLFLlMFNWgLkPD9TLMlVrUw7byw+SyyjOzHGSbiwqXvRyPElqhUBihgIXJ8A+xaAr0drmgD
cIE1beCs1376Yqdrk97KeJh/OmSkgDv1onaLS/T90mH2/PcvQURAwQqCpPOZ176SdHKS8kaoW0P+
/QZmS0imNXUAVKTQ5Q+796o8annkAVHo6uEA8P/PtJrZUnW8KBWjLSS2VWg8jHrnczSZIlgHmvaw
/8n6Z594rC9jBLyTjHKK2QXP12HJn7x6HsaNqf1MZf87JWBLwKWlNtEU95jbWQuvuyXP6Lb6+W9x
pp5yJn4cqGe0lm/B0bY3zzv72zSELQGYmWn3ndFiyGhavGVT+SKq9i+Y1scstYSDg/A1brtTrWxJ
7K6s3yUac6JFmop5683CFUVNYQC0xfJZyRPYEocpoG2hkgQLePDRLXPFXXmGmPb/S6dqy8nP5uPl
ZbD2FYujvAppYQ4Mqxk1tFPDqn1hlT/qzbElxrIqi8SgTIsC9En31GCn0U52l3/1CkeDLZXGrTCn
ZR7SCJ2zEnCObHqUkg6g4RkfEPFSINYx3oCJyfxOVY5U1j8LiUvt8SatEtGgi783ott0vGfId8O/
lz9pDnvfbJkl3lKZDFuGGYo6dW8+5g3sUi3FT9U00LNko2y9UjhiS6wljdLIGhpcl+vduBuSnfmb
xw76cbtpFzPPgOrm5m5cW1eL03sA2D8NcYbvVS6DeGQ3XRJvrKuV6L4E4WkNZLIm2J7uzZy7uXof
hqNjspfL0/B5gfhmHpbAO623QoUPJmStD7PterlXdnMmqHnxccuJ8POy+d075qzhS+zVZZjbcrZL
qneDx9xk16Mx57aQz8qgNm3dk0B/UzdKMisTsVQCt3XIB1q1iVpAGAFhT70BkhwbY/VZaf/uQxZn
uD7FnYobdRxQGV4ZMr3RVPE0pul1ARn8HqcjR2WeVTk9xVb3JyWlL4z2fhzZvWYUMTxw8ZNw79ah
XIP6FER4op1U2rveZBxCQvZNyEfVseLp2IC+bYjhFLfcj6Nyn+XQT4oNMwKSvzuJBharVZH6odZL
T1pN7NYQKeNUPHRRCq/eTn2lJIW2V1/1XmoP10mbgGgFU6PaBLy3kX3vNAKifaqNvpxlT8LrdGE4
oZl30DVXPF0PT5UBi3kylLXb2JA0aZviOoGRnWOQ4pUo1ruiWn+berxuwVSF+nrvtKL4FSfpObIV
7lp0OApbnoBovm/L8AXU5AnaIJBWymj5J9KBfW+1KlBkf8rG8tDwhPklDEbaaoLCvl1yNwQngsj8
RtbDU1Q3RxAaYANa2Df6iDTE5JB3KuQOTaNzWoJOXMAoFw3/CoKd1UcbW/0+tMSDGg3Xg8rOqsCV
cErOZV7fpbJ4anVaOHlJbvVU/CU2hJ07fR7itu7hi5XtZEkPUSsjEHSyW1rQq6JluzqJsfUafkM1
5Q7WLIWD/sidNvY+NFd9Tbb3yjg9d1l6HQ1AAtdWIT2w+KRXq8a1UZm72uhfhrR6gKkJd6gi9wJ6
lGb4syIBW6pHWzpknioSxwGzoYE3Nt31LHCEAd+6ra4E7SWIqYvAliEGAuoQnrucOim8IaKKeG3I
tmL2yv5dikbLVIXSWYdoNxf7p8f2rAL1j/uclx2KWwESe2B6l7fz2scsKsQszYy81OB0k5UFSCt3
ITQf7bB2lWQLjrD2hsVlcUTHfdbYRuVTJEdpQoqqt37BSgviscNG/F45HNji3NGVAih+4P72lezQ
ZwcsH/pherpREl57+uLSSApV6FGewPkiOVv9Y2qeounP5dFfOxSWUKYqNhQ2oNqIS3t2Td3abcH/
G4LEFYcqcbnTnUHW3PiOFXgZW4KbUjK0bWoM9p5B/2nf7kOvM50EBI9pV3jV3y1R7JXFa87j+OWg
s0hvw5ME+2MaTrAUdsZkixm3spTM+Y1fnizLEBJb0GsIWM1mmUDjgGPoBVIM19MYb6nFrEz3EsZc
lKyw0hznNEzYWXyM+NXQB5ene21kFlvBGCY1U6scJ6f2puS3VG5s4rWfvFj/Mp5oahlw1IPkA6uJ
B/0P14Zk2+Vfvfb0xfoHnkoknYok1SImsFCxkymHGsJYl58+3zm+ySaW2GDW2dS2LCT1Ie7RUay4
XXQFVf5dOhLXzDdesnZ1WMKCu4Hq06Th3tZDaigJkqN+rx71HTmxn+WnS9ivYmhm2syFDTvnXpEV
O2009rQJ7y6P0kqPjRnz8H1Z+n0TpzXXiYUMVdwDmT3Ts4oz8g2wkpwY1A8XVhaeuPnhubCEEtKe
103J0Z1MUdOvYIAGUblyOEVbQJ2VrbAEEeqxPvRNiuejyu/SGGlwuFGcXFmuxiJITGoXN7zG5RbK
fl41gcPKStfstzx61x6/PDChAEjMFnec3HwHjWmCfF0tN/obK/FtKcRujzZDfxw9MK3QdyqzXXOg
YO/0r1m6ZRez9opFqKDJECWNAXBg0TcgLv+26zGg6u8JAr6XV+ra+CyihSanZIwYon+fGrd5kVyT
xPRrpr5efvwKdRQwpf/cCFoEqSNTRfke2oI3+WMDEf56PwQwWs9PrQfi7TMNtADqOmDrb7xyntpv
QtQSlKgIa0xKCX34vq07V0O727OltdchV5aNJKjzDEhnWvzimfJLLbP7Mu38FDk2uClbkKG1s3uJ
XMzRHjUIAbBNPM/wD9xQXajaiiviF94YjD8jIbGlfHvNCZzQ0JsOeAIPi7ECAfdaS7eC2HzOfTeQ
85r5EsRSCSW2VEFxCJyzwpndZBJXPab3GgAC23nOyhJfghe1coCywuyiPWnd79q0PkacuJBs/EMV
/fHykliJXnQZBHJFFVqFI9Ece2TOzJ1ww7j86JXzkM5j92WMIjshMi7RKmpt8qqbEPSyJ+KT3Djk
oDgmRNt4z8o+pYtAIJChdbZVJkGYWseh0e/B97m3hb2BoVsboUUYgHSgknaUJIFpBGEZ1NnW/l/Z
jEvwIhc8rIYI6Vnvdp68ze4KV7i9P+wil71sK0aubbgliHEAhyyMuwwWoJAI2ydBubc8cVU9E+//
orywMgufNZYvs01raCKMM+Azr03g1P1hQFmZbNmVrEzCUmZTh2ZwGMFLMlAGG2q2V8aYbMXEla28
VNQcoQwuoH2NWqzq/a+e06g7Jiyahl3mlZD53jgS18qX+vxtX0YoT4RphURPPplwPhj2Qej9GX24
sAf1RsawVnlfwhubsWYwMq+ioPJSzRmuxFGB9IjDrujD/8ZX9W3T1WVtxhf7e0rg02u3iIEm9OuY
bh61Rj7U01ZetYJ1YUvlTtabcYSiShJYZ+JWB9OfDtXNdGqC0mM32qtynP7GR/Ow1Qpe+5zFPu9S
uPgoDAdGRrMrYtm/qjoN2OaRsfL4/0I9Rm2lENj+BjFVXY09FeG/MdsSvlh7+KIiW7T6VGZ9EgdS
+6jsEBKavyA9t7FDVjh6bIl2jHkdAuE3REFROfmBuoiDe/0qvYU+zfhsJg59hmik5n76uCGA5e+o
xall4jC/8OV+y/1k5TBcinmWBWdxWaqo+3UvIKo3TAPgCX37t8un1UqEWUp56pAwQNsPhArdvGHx
O7Tif/bcxa6nZEBDTxpI4kv1wxibqzgpNk4mw/5sGH2ThyyFO2tu6VFXxRwEHKiomNx4jjOwewBx
OeUm5FVzeWu01q8Jygpq2EJxm/MISkyQZeho9QJ19JvcVK+4bANbiU1XIXXtcNG/s8S+rjJNOeWU
/JIS2vMA/zwoCuQ4I4167dD+zaXcVRBpZGlxMiV9qGvtaorixlFtPrisSl8jrr4oEdf2skR/kaeo
oOTR8DBjRY+K2gZlYdx36ktRiBFS2Mop6lFOTkv2GJfNQaPFWa9Ld+wj5to2WJyssaBeltyVVR2g
2n1qafOnyDXDM7UB1lXDgbeqhG9ZUblcjyInJ5oajBBvb8xun1rTdalprin4bzKNYFuXFqyvYtVX
42sBAX7HMPob0cK3OmJcepBqQIE+vZN6eZtl1hu06Q4ijM9tNJ4yhd6SojxSbdzD8uTGCu3USSag
RAdp+C2XwHHadHA0NgQ6yXPXYslxtNqTlpDehZb+rwo69k04vpUVf+oi8nsi2W1rdPrJRpfcJVr3
jur4O8qxYj9Q8hiO01U+is5pR/CgCAC3jtLjzk/L1tG1GXLHBX4BxEe7RFNdnkNGYdLaE9HzXa+b
tZP01jnV4cRiE5HfCa6ZnlnRX+qgTdBc4L+kBTf4TM9cGcVXpej/hQNxbaLvVTnubCt3gWrH4jUf
yli9iZROc0sjC8qaPEeteZQptOBTK0LbunjSqy6Cwnn+R+RwLSCTlUL5RLlWU/GQFTHEROMOhg+8
u44sC34RypOU2rHr+pewnPaZUUCdXf8LtauHpDTvQlv5zTLD9olqJbukjg623jyI3HwMS/rbKOOT
zSpYRky1F3b5Q1d2sLTM1XOLKtJsg+FnKuwvFZBP+KT8D0Vn1hwrrgThX0SEEJt4Zel99W6/KGyf
MasAISRAv36yH+7ETNyIc9ptkKqysvI7IhXwfXGwBBTWiHDH/sWWxhROKRHmVsitQS+5YMBScZKp
tefpKByEe+HJ4+3wiiWlI3L6/wwpzmpSX4spTdIg8N48KBxyDPeYf0YJdSNcvdoFX9k82SrEzUWH
327i4Hqv46fn66fAioxXzW2GMc9G823Ra9LBUJt0zoA/0uu2bR+W6eSZTM/VXUTLT+u5R6evLxyp
9fjVE4w3mHgD4LPA8x4f/KA+WPBJKjd6r4PBA6Gr+1IrdqdZb5sE//cPD5frMAenUosgFbpA7FLQ
HIsuuiMPNbdOeER+NUnwxJ05jV5s3E9JI4KD0eNGIJQMUVMSm4/FVTOVudWIfGtiZNb2y+/s6d0w
PNC2za+7cplZJDtvplr46bSEv73CbNCMXroK8RQr+wEo8r9urLZDG/zWc/gdh9N1gKszrYAkSRe2
dpDvh3Rt67dKFK+LLr8BfgGSOhy2huovf7JvNJZ73/WQtOP4G9HZz8qp/XQIwTqgwjnQEBAosW4q
4eaDnrfKQcYaUh1kEi+OTAa4/uLRAP3pj1vgAViyrCz33GEv3eFlIQjWxyO99818Ahr1QFsPccf1
ksxLh7j9Wr0Gkv/RUp+iYTrpuS8Sn1Z3Pjo5HH5tWip/J9fuOtNqOxsYm5BGGeeti9+lEU8rHbBW
YRagNwp6CXWDTY6pOiMJ/xvgOb4JCndXdMzPHvFiiypOa9zC6i4GJCEP3k/FJyxscxeRep4+N8T5
GtySZSaY8nooMZSk40cRth/ERdJWPAV1LjqkHymeVAt7912EMNT24rneRQbVdpmaHWsQzBa2xWfZ
jud6LrHw3LZPlT/+ebCj2Mk9ERLerBhuzVy+Co1vh4zevYvm3DiIYQxamxtWv4bW7KZ42FJ/uBd0
yQkyjSwfcMw7Ts6r9jRMlcBSKlLZGuh8XCCTLqhwJyzwJesRZ5mzIPhYF9V5HfU3evbnWdZvBFnt
ddjyZA1h0V7q8Y1b2QMYhZVpDmgGcK3kXDcAniN9+QNN+UZ5Gi+9HXeiK7dF2Z67uMH6q/3oWAHg
unuxjbddCv6rZXSGpeDgVx7CBSaA0sLyWI/Vq1uaC5+7A8I0tmNJ7kHdt4ldg6dBIPgvYj5oBeOc
wyMnUlfKKVVTkBed+ih7GeGSrXY1mFcpFq6P/TKlMaMS/qfp3GB1eJH1JezUxbhhNtXxP+4zmTAK
eGQVspdmeDykpoBrRodPJnTjRBjvJy6r26hAMqsdD0wGxkWKdY4ngl9v1E+nZYojjIGdvCTFsw79
e1HSnRUYAfcwduUj8Cr4+Z6bkXl730cDvoCovkYIffGi2klGIiqMhmeBbSVDHvvKGxf33NSGLyaM
PgYRZVXNL2McTEnn+zvMqk8x7qaY6SChGjvS0Wz2bkfhCgVyKSLn5vHtIy6iMxGs6fFvY+wfwo0u
coXQS2MEIfZtkc1m3oSWH3jhpFjl++ERwr9DhUpA8BGhhPLdLd0piUWL6CTvIsyqYFVCTrXnI44c
lvfXkYRvocLLjWG5ztryd3DA31PmQuoj8x0KjYt/OaF3xL71X1TIZ39gbwIcW4Razwtoj3VqgaVZ
sSyURJjmEqYAiVH9efTHDBdqGj0CngpoF3bxz7XDYTOJ/8ViWRKNTGuHjmUakOVEBcaA+nHZrMge
wsNZ5Ksnd8B9Za6QYmfxvpGwu48BAzipmnCulIfKXzJgFOsMqaBPE5LJs4mD8hLhVgTGj61Z1eL7
ADftt58E/mU0Fg9ZffdaB3/PXG6E8s8hXzQSfPgFXPtbwTm2GZBER5eTMwf/1T3wA261n1iYEubi
VO4I7mMZ30NTnUkdfBWqvjScnTsx7Mk64hCTMp1BqepHiweRI4yfdd1T11r0xh0gzQR/GtVnY/FG
TC0BxQrsmUx7AjYGbOnREbWHbtv3mJpXgwzw1OJWStfKP6nYgqqC0QLQg/zbUb2Tym7xwRTB/rgO
foTEQd01tziIj/0Qog7qyanjxVvZIISho9Mdga8vc0h/64i9xcDTIyIAPJYqhPlH14cu1L8IzRIp
7nckgA7fpA8uoxp4KoZwH9koHypbpcwyCeLWelDzvO/Biyx0lwejTCXlH0PgftSj/6aVbhOXRMiv
Gt9DMBfTurcHZ8JpV4+fUFBr3DPxaSF8JyhSWHjtr2lhq9xTfFP19m3o9AW7nOcSseeZmIs/pIF/
eX3xU43q7DszdAWB1E7J1yeDggDoduIncUx/wfJI1qbJO26GnAF1NWFup0zJcNUVMgsYDZMyZq/1
2ByMg9IbLpZkAs9rCXg2zi6S1xzpJFT1W1eFu0iuqCS02NhlxZ57+Q5n9dEa8sGm4ted5o+Jt7fS
BFerxYRQ0eVzIv6hYB58JFxhPuwdlQlTJvqrYO1xIN4d5r4XOvQQSdYAgK5h+iJNtRfxPP40M8hI
YLdnfBBxBz6Pm5KViJQtPcwYrbma/mHIAHGMaZkaeC82EI5qhBvwQw2E+ciGW1l1fYoVoGkzts15
cZfNjJMAyLKRpm3p/ddFdOvU8rUW7cEn4pnq+WKMeo4Zan5Di42iwHU51DZpU1Es1E4fY1EcowdZ
GlwxrE7CKEaRIKwUApK6T+yfX2HmOBPlXEMIk2URnYqBnrlDnmzhXV3TH+rQdMkkhm3FYy9xxHjq
ii7HgNVLRUMRSabvwex+gWmUIm4cfC+a8aA5lbT4XR04hTggRjDCZXKq5qRZzGfRtms+LgRxPj1y
Gbq5vhWCXacZacMNycoALXRrWLNXCiyy0DuEAX8r14ZsY0XbrA3aL0rxull4LfERoNnig21k7KC4
48Ot9oTd+2ENmjlSuDQCKM0q3g2Sp1cRoHnCaYeqde8sHTaCQkQM2fZVm+ZY4/VOZIlFHhFNbVb5
/vvcly92Xb3U79DJ2Eb9uh2QRKTWsD2jaUQGGmxMATCEqUDqemrd+NLNyOeL5Pgyeu7dDNU32MUX
gO72gdUXEy73CMWrp48tqcB2ajbR1F1Xb4BRgIFbFpzA6EVs5zyGmbRzHtIaGc/gTCWRUWdVP6AG
9SUKu0tbqjIfXXXrVC+SRzpqB5JUXovq0InxqLsF7APr/yA0FzCsgH3HkA7rOWjRJPT5rPhf0S4b
l5FzV4LNNMn41LRsSoOuRE810B2q4DhfuX8B+woROSFy+hhHRLqDRO0e5fXSSpGPTn1shA+iagPq
mBZkG0kDI80kLsMA4wNSaSx1zmIJr1F86MeG47cR3AvX/WNyNMmicOQ6pDkGNNjhabxo6f5n3HrX
9+u+M8h6pIV3jiaFPMKiQbg2P3vDmjmT9VJP45M6un+qRhC1mYcc93HZO5UPYxOJD2FT/2u4+ZQV
4iX1RDeWQsOxZLqyMkgrvz3QwE3LkG4WP9oOI9sKMAnjNnod6uVa48NVnZczU/opfVxB1ll+HVF8
eHH9itryqN32zV2bV7AF0zmKz5Oie5CUBfIloaGVAHM56DRkXT2FxG4dH91rVTlPxPgfpuIvzSI2
bY9nxYn4p2+Xq9sEOV/Gt7EW19Xif2qCF2+8GeluShRtWqurVcMBHXlaK3GzS9Ql0IUHfAfNi/H7
8Ba0jgE0DOFc8+IgeHVoNk7hydyEZZzhS/yqI3pbmuBvxLEvmPwe16CDg9z/DfScBx3ilNHIvNKF
/K6y+K5D/g9b3TXujoKm02NHxHLne5jmKXN4zJLG1X/z2pcIYNYi8XWf8dGPUp+xHVcowEIAdxMk
vp2YbC+ldj5ktEYPgYaloUQkJx/Gl6Ugr6gg76MaT1SNxZEAjZHMczGj3IlxqrnVAc3CuZjQ63ce
f3GZc1pZC1y1FagJx/U0AOsVV+Xe80KVYMMaefcIGB3Jf9NMZGoH970q9b3o21cH82qoA+bCAge9
6JTHGh2dQHpZCWEighuV+uuRsWlKOSICMy+AbLJM1qQdDc/Ro2JHLN5LgVcncecaXxeFHjDM68kL
pp1olix2Qzeb4+5z6tG2NbFBCCgZQsSjRp+o8LB9LF9Vy/5NAd3L0uTT4h0XWFVAHUEMnjuRbbD0
BopTn4/BsBnK+EgtjxMM8DeWSKDh6+MQGJ1Oq4HHS6CVgfAl4vDZ75aLalyk3M8PODU7U88rNl2P
m2FEMztP5MVoD++fw1+HAOmmeH5SjzZIwGbhwfOdMcGH+U/E7REuFFTBEd8vAmVguQ4ntLW/kuD+
AkT2SVP3rwnFr46WlyUkF6L0Sz8WdxqAQoo+7kRihbPafanbYVNGbt43YFvOfPpGY+ym8cOQKcd9
MDlwUJrgJw4ZMmHjI3dwnUM8/Zp5hzOk9Z5ZDUADoe9N2AEx5qdRmADKAh9pU71w5HkmWiyZR9gL
R1Pr4Y1NDazXapk2Q+v8m6dI4iECB3OshueB8IRN/Fou4BMSf4R9twufGtFnrdJgh8enzgQXAFLy
uDfFBvHJuFiEuA8Bx41db73OwLS3AKgs+5uLbIm0Hdp/TTBt6Ri9e7gbq8b+483vJPlTFUFRXOP6
RgUHao9XU1oP5ql/NG5V6e1Wze4Sb3mCPrlOpyZ495f2xNzxuXaXpxgUxQUCGpvtxluxO4LS4lry
+air/i2Y483o6i2B75sPfq678jhFwX3S5F1x+il9dytbe3DHFa08tpQRoWnPBBI2KpQvZtdrzcYN
69muqNadV6D25QjtHgqEsUp6ipzmB4rG2aP8BYLJOeoeqU26+PVC8l1544G5IIy2C3ujDk74xXiv
MkQmn+neebC4mdtML6Emr7Sp/4ZBAuvZsI3j2BubumOBEhlEimonKvdSIB4xFYR+VVTgzGk32KW9
upwjJJehLQw88aYqdSgkeqy4kptgqfGj1O9GdPfItlilsO0m9B3wHEP/fRnb776l+xBMXXdRh96z
OW9VmRAGkyuRaLWLTQ2SbAIZ8Dyxbt/J6L8+Eh/lCnXfLRGcWkIUK65BhPe6bo5gLR7E45J9dGhF
cXdmflCUnXBtvDyQiq0gP17cX2JQPGOt9xXvX2XTtcCIN2nohodopF9KU/RbUFdIjLh06NS9BTi0
GoZ0nBBOBeDo7yTEljbjW7/QW1ngtDVOEsxtXmqbYQfi6vnhrVoQoY0dA6igOAaLeDy7LL6hlj0s
3TIkbHZ/CNQnAQGNoIvlJX0pkLrvYqgNgOR5ZbAaqOJp6E1mZfejR+9NinjXC45YaGq/MWB4bUx4
gMb6uTYyi/z+qAJ0MY6XlrMP1q3+R0j50bn+rozWA1Ia9q2jIAtXECvLLa+hf/B6p7z2UZN17xp3
Do7rPjWKpa3FhiTqvM2szHsdN8jeXDr8kCgZAweUF9aiTOQLlpmos1Mx3RhUfXHs3m2lX+Kiv7jL
iDIc5nEnCK54rc+FP7/2LVjIHirGsA3/QzTNmi40Bo3AgUbpvVRImU5VMGSSO2M6TM6rLGOZQs7f
I3bsze3QdHHoW3xtUy3bkyrfZMF3fdM/aqidwe6Dg7iUlBVLNvQEQMh2E7cQFXBvweuWxVIeIVS/
omQGvAUgYDcAD6rMNYkyserNzD2QU9l7Z5o/1K1ZAzxUCK3F4j/SWcddhpvzTN1pA3X1+sg1CdYh
81p/gn8uuM893xlBNmNtUXu5W+vMoIMGAN8FfIOEKzxP/m3iApfKknYNCpmF/c4sPky++IRDPJ9Z
kUcyQDgsvH4ci6qsIWefRV+R9p9qz3mXfbS1pM9lOB9rv8sI0B9jG6uEefF2wXmQ8G7C73Cme0Bb
v2gxpQN19n0rtt6EMKBW/dBqOhsStgm4VojvViYf5umCtaTvYbZHouR+hVU1MVJcet7dpiA6xbEs
YdBnuzkGib1b/oRQ296h+3EIfodo2mEkfWorteWcrcla+x+NxKeYjZM3A+o3v9d7F8liUV29dPF0
rXsokigR+Uquugoz6mLKK/hrhIcERNUjhR/ROA3OWBvcBuqnBTUnDoyoP6kL1DfkdPfkUMxx7nkE
iArb7YqgP2hXf6hu/VoQCp/QlaBKAoY3lu6ORMEJ+VQQHSHEUTVvEX9yQ2z8L2teoXZsaqd/bRF1
XU/I6jMODvDCHvSIYUTlID7MkRhGhMAjut1rF6AdHkak7PnVoUSgnopQ9euYPvSyCmhpApIFdn2C
xuyEmHMsZW3lYs2eodYTa/WDBGlE2vYoxyZqE1X4UYLHH6eK30EQhbpA4lfGqud++iccNLIDz1Da
nJTGD8WK6rIE45ZOcAZCJ2MVDnMNjyD0xtQZWJV1LHoCLOm9BHzV7eRfBeZz2ykCvZK+x1594NOS
6i6GU4ojfrT5IzggWwmgUcSPMTZJGtk8df5wqnu9BaAcMNC4/NH4hefaifYRMnbQBjM8unP14w8B
Qr7GLaJFfyvd7rVS+EeDtjf0de77y6UsnX1TOYdQ0G2JeoCV+oqVlN+QdVkXFUcQjXPbyW1Y/6mw
rXLSAmMeB+IyNuxjXcgW4IcEKui1aZY32YbPvYZKL0gDGXFkz7U/pYaHAPigYcAdLVESRP84XLkZ
QGbvoR+B6evOmV80Hn6QyaQGtBGIQMkUFkcqxCVcor0qkMgNwfJTmrlCEuKyt277Khz3UAcj0MI4
6en63i7O1SWQTqIH469hUqe1LO7RCoJyi2Tjx6F+tP14jaT6WQv/K1jjUxG66IsrLBotskr9BdA7
L14fADH2VBm145PeUUw4gz76C8ryPg0BknkjE52MWx4Ry5GMHCcA1tJKXhdZTCNoEwG0FUOw/qAi
dUEww5OYvTEzcjijalVJ3NNnoDF00kz8n5paDNpKiYmNmvOuxZQ0QIhjxeiZUV+kgF19mT52E7ey
KgE292mtnN/FVfB1+5ewRHIeujocovJp6pe9EvO2BsoB3IgKSkB4sb7NZwhjc4nTM273JnZOCIf0
s3Io8W7wcNMWSLwJimg3zORK9bTHe3K32BdU3rqnaj1pCb6epxaWVN7Q5RaH5xp3b05cfSsUqnJF
bV7PORSrF3/Wv4rrR1FcbmpWTAlYk1UydBTKfvTUus21jgCEB6koXUvzx+iImhS/QLE8Eg0wdMzZ
gqVUX0HJUsUdUf8vgBluSpCeseH6jOwxbET1+H5pSe+gjGe9S3+6+aenfbcfeXgEahKdnLdscBrv
WlH/DnzB8x4MqQdicYLh29YdJUUuYwygtuMhphZrZ86ceQvGAnpG0tBqG3wgUAH2spr2Hgb3nqfx
XZXLEbT5eUN6jGIZC76LJt6KUP/Y0K65cOp/jpx7yALlhst5H/BSpz7p7gLB3GiF1oT0y6HAx5vU
Yq7t3B9JbLG9FeSgbj+tzboZO3Nq7ZB1tDrjuHtisoDnG2fIYMWhAIRp5zH7Ny8yl/O80aG6edBE
PLv8Z1G4JiGReVD6AsUYhk/TtGVV8UVjfrYCPzoR/mYm4IJPeAbBAMXXRd9YScw5YkhxazR0exnx
S1kj5EFiq6tdO3ZWwSq33YyKxp0DF7jQ/lS4Xe5P+s2yIO2r8FgqlFBV3IYHQ8p0XtZ/M+VL2hIo
w9hpb/OwwiXoD2fNl2s8oH3AJup/ox9mS+lu1/ZRnz4WrvonZKDW6dJMYVKLRyg/nZ50q2USRkym
/lo/rS5SBZWH5yqi1s99Ud5b6w4b7gXX3oR7p7enwV83Dv4wOYCboZz1ChwSTu0YAliou9cGs/jR
947YUquwzrWcUAzcolFuY2EyVUx16mLytbQonCiyqvEneDsq8bbWwB2NmCd6vDl6jGROQfdGFzc1
yndar6+lD9bdhAwWSNLezo+HtOBmKyA18aaqcpznX3RpEHwmAM/GDljaRORUTkByOCMyDMsVt2YE
T8EcyK3t2H/Rot6cspYptlXAY5+wiGcoP5cyxqjA4V3ar83TZIfjULS7vltcrA12Foc/hCMbOhtS
Iu2d270txz0Gtck0m391v9ociNwjBwOBdA0QDeZkxhIRq4+Zs4KH3gl3GBhmZqy+ltbZYxl6UzS+
QnMCTAdO5dx6xQuU8du0ohlYibqgTh4y4qIJgWj2slZUJwsjkFGVs69Z7KVO4fyKRmSTjvZTE4K7
psEjH2C1GXdqwSWj/D1MH58V5rn9BI0C+RH3SstrHMmNcstXqKV/AvpcahZk6Xg8IrnsmAuHhbnV
GALAsDHegt7/GKAsrMLu+jnK6BB+sxKxt33lPTUTfaWumdICk5nEm/l2dJ0GSB31tlb8AO3y27Cw
SzzMnJI6FjtEkJ10PztpSPSv6AuVNbIEdMcx29GoCHfG8+yUNxAPNzWgCoGQ59AJMsxRj3Uf+/9q
bz0ahWGOP3yYSf8BaJZ4E+b5jbWg+TkXS6vcD8x18OWpZv2FOMN9wWG2BrCdF3NwbVe7M7HBHG2F
CyWchjNhT21cpms0bfygcXKx6AqMFXuqx/CrF2O/beO1ztvOPWDKsYtcGaQMjPZUe/LdW+t/MkBj
KjogxyqyEXFxNAH7gDFlRwBlx2xpWsCARWJx5VEFJHy/EYyvaVjiqR1rGDimEnuouK+h+DnQaKso
eMY+Hp4PEedu7ADDpYJdzVgDFkiHpGA4etLaWCeZayTbRXYTYGSXlppRiI1YT0W4TZP74JUdBAtt
voiSoyMRXw6JjuDD3otVIMF6iZ7VanKv8P+TcUgTK/kReSJ5IPVhxn5YGWDuC2ktKR26q0vvXyib
s9eNh7LRWNYjOQk9LLk26TjI6RntEwZWE+qEuRC5izqzodN344/Yx0Q2fuyXnwEr32al93RE0bKY
Gr8bUNM8Qe7eUGz8tdsYyr7Wcj44ujuNEVSKx3otI+5t6dbUNXZEr1dATAPsyKloCzne++lxT/q8
24IjmYPz3Cfe+r3izFLtp8WdDy4OFlRHVh/gev1qFSrIStmsUBqzPmyna38jHyP7yEBlao2zg5p9
XWeNWTYG0C36DyBgVGZL/6tZLPJ0MRqHdn2C3wSfnQ2fcVhg5KBCtiv7LsNkCGcOpODaoR9G9U+U
myiVkcrKiOvUGi9KpIugZ21R8YB3OSYljXI4/EkC99G3W8RbPHrbUc8Ht2lROa9ZUPGTdZWbQf/N
OCUXP8YWa+U/9Y5ws2jFiR/7fNPoCdUOY5+CTh89rk4Igp/MwpMzNKfQzi9ltPyjNrwBrIkAqFFn
I/Fvs6r6bPCb+9S516APUhidcTBDizIRrsPoGLPlGlDzZey8CeDqKIb5ZZ7tbZEtBjd0RTK2s4Tb
koJWx/schdc58DqScgzP0tGU+eK60HhLCWuaAZuaAm28NIcCkOxHymHhiJPs6qfIYbcIY33sRw99
KgT+Ta3BjZb2XwiJTFj0nSOOFtAC9+E8L1kfYbZePQYxZVuvaTy2mHH1I1SaChvYXo1JQtWxg/Uf
bjYESMU+0nCCWT1zI7/4EB2gie4KpH5PBVoGNzoGYN5mkyvJ3sL0woS6DXN4qGL/WiOfEjNe/TpL
7+g1FjAsEz0X4RJn44K/TNcYU83gGkTaPTtW/1qn2c8N5j/rY9ISTtHXjOEUww2b9P5wKKoojVax
89nQJsbr7+iwb+2gn6NabqNovmpsZMMBh7dkCjN3Jbdm5HeGItCZxab0iErcctjRcnb3hDS5U/Xb
irm7DpvI/wWre0HWezbhy8J9+gTE1a5t4nE7sObEQWQwszNsFvFWIC43ggG8CNefMAI+uAmAxnJt
NMIP0clEdhT+PR/Ow77/0cyKnSbKPuNwLbLm8SsFEWIXNtg5dxcUVx48zVk94LpVeJ3zhdYDZDG8
JL7nwbgI64XAP3Qk23QJ+gwCxx1uxz+FAcDKYNcRMeAtwex/8sZc5m7Fgdd+cYK4Mr9me9gn0c+R
PsVwz4PTre3Tbi3+81Xl5iYiPF2D9rtunAgsG5gC1grdJZyKQRTkMYc4uuom3gQSHZBpi5xU9BlB
yid3BAETyljocxfOGnWsuzbtnWBbYP4I4+V3rAeI40C3iQXUCsuSaAB0e+6bIKu7BeNGBmsRgXnD
5DNRu0BVf4EoUfBwzEgFxEjAsM5u6Z/9qgM5ucwdx7l7NDhDWDvFboyK0H+G3+8CsXvTESN2FePI
CpwBX5DsVvfYV4869jnG2PhmA3pmXnlF5qww0bgDblN8NjQHc5UNRKGZcYYxbYrixdZzKjWWkwQZ
d4GdYY2IXSg56NnCdkqqCUH1qw6gSTnNpYVfK4rEP5QZOi/C4RpGA0fRUeMHm8e9iICAKms+JKs/
yBRR1xfdkdfaNjWuKq5Q/vk/1MoX4L1QMIVY720shsGFymnEEXTmoJ5xAV2cVXEEx4qnSG3wcjur
LrHBeJc+eY7rAanWMdQ4n0E4t1eEH6VwCu7gc8sqb8rk6oDHVvI8HJoDHsMlk/RaPw5j9LoG5spl
SztP7QnoXMtsPqko9wKmB4K5H/Wqf8KF73kkmISoAPMtfJuDdHK4Vg6yceGXHXFnSbrRMduI0v9B
eqNN2sjuxgZKWR1CgiAa03sEFAhU8KI6SR2hxMFJvsISeJsr8hdi6plFcvitLATGmMaPMi46jCXe
ATwg+NVN+jBO8c/osT+OtAAFunmmsWe1iQLMKDumc+K4z0U8nwIlz47KJFrLlFi/FMlSoXboCMpa
A2hHhjiM6LsLo6tvVijVAgAi8azA7MYpQ7GQjsDwsh4d3M1mD8LbqW7p2Qs9cYE284Gms0lq9CPu
VANdSlQ6BN51bMYdwN8gNcVpF5S/ENQNKnP4C8XU7wmkRSpxQKDXkZjwlPlQw4cbFy7+DpDqxdpg
QNV/icm6aWSGr9gZX8Jl/QXHOLEgD7Sr2tA2jtPVhyGkKj7cfgkTJjtg5bnc9nGwncLl7ETIoYhp
n9mqwqCJDycnwL06r+YNtzP9n6PzWG5dSYLoF3UE0DANbOmdSIqU3yCkKz14bxrA18/hbGYzN54k
EuiuyjqZtR4TB0S3ubZ1j5idd0vTr95Cy8rIbyufwjZ90BT9MrPH18wV5yQYr5Ad295yto9wi7Yw
3+wWu4tVsvezAffioT8xplWnvAYEsOZ2KY0JYWmYTsVcEu3lneZ2PpQtd0yC9UQGBQIb7DYz8v5q
Raq+gzMWC2OE7xHmLMgBszC4TwFHVFSHe7dQybLPrGGLl7z6GoJu2kaJd45U+GIb+qLih+qe8mFY
TrFJXehfe55b4i2ZA2tVHRyjn9Gd/HvrjMMqD5tDx+xFjMklHhuuuni4BlUxrDO7OYHgLHonf+sd
85dZgdwzPEP4qZ/ixmabtyevMbMX1i0B1wXyN7a9/9yi+me21udgGffBpLyiZXJWaWUztnf/S8M+
ByKu2ZDp2kjo8zn2wr0zqF/OJhclPDr0TrJxAs2HNsUr6RZUjG2PED24IT86IeDBY8aQAN3ELegL
iaB1a345BfKtacG3sUeR/YmpPPWDOORTOcFZlZvZSXeTPexrr892WZHupMn1SW7pJnHmTVoWBzJn
bm4YMnVyPkMd/QsG7zMLW+xAjjrmmqwBUrhpebv3sWW5uAJCYT5qb4bM3owo4mM/rBLbXZt8wIsK
rmFRImNwE+5MxKfCtZ6GfABlSX9bkoQdv8V5NK21dA+pmu6x5+8iP6CSqtUn5dp+7rJq2TLMGmOS
SbzUXQmnsV98U7wwyPozIItZQYdrOgA7tx/Lt+d+2USuRt5k2V4i0mpJgAi/SoQkFbvBC7Qf2EcZ
hCvZRv+mWSyZWh2LqcAPZqHDVUHAhDI0T8GkjnFuDPAKCBG5UsesqYqVyg29qkYOy1QqsQyZXd2V
1dir0NAu9GtrUO1m8Wok229jsvF64TXBp+n4V0fOpyE27vlQUEG11yRur83Ejrh0tKDJhFgYRcT8
7IGVFdY9ZMxZ595fE9WrPmSXTTQVf+4cP3d29S75nkMpjxaNHGP+7Oa5PuPk5FA6+b+2lK+aepBH
zF2PnvPMKOzsV9Ytn80d7wK+ginZSC03sMD7djB/KE0ugZcdmE/9luAGhp7CY5yMbEXzMm9D0I4g
Eqi3V1MzrcrAvJk+OTEmJWIs6PqyBxKYPTorK68vSZHu88pnH5jjrMWIdFemrAtM2sf4Jmj/tKyh
OtyE7S12uaID4fwJqXeYP5vpdB6rYCdS4zViddmy4FEks+suhurSzNM1bDqOeI3rdJSnuJjYqZ2y
gcxiv7bfNcSsDIgQQTzvlTFuwtx9MeoKGp09jA2gEFBbcHcb73nqeKUTq0VVp5ot67UY0D/iKFsI
Lz6lPvIox4Xezi6lUvLoTVME3rVOXXTtkkrPxRtnlua3YhKwNk3n7nrWWY38CBjKtxZhQvMNA449
R2P4nSpuPlewHZTjcjdZbrrtSJB1yPFYGR3rPd0CEiZijCvaNfHkIYlKyVnP/nuHAT5wOtiyEH8J
cMOYGGzAc/d2ykio8X5BDyDe56Q51mOcrfyp3WWuwf6dnulDlDM5r4NFFQZUTQ8AuR3iNUBL+Zjp
Q9eRubefdapfZgrPVYy88FEyGmnK9qf0a3jTrjZ2vvvnS2deMDFz1rK17pHIn5LIfpViPruheBUp
lHvh4833GusY1kX6YEvePKfLaU9Yl5p7dNiVIZ2Fakf2b0YceH2umb+LYsECNC6nsvjKpQ54iWPE
tAY7D6XjogaYORYB1SBvxIc7DXdnmJ5dlvitcz+6SqDQBb6BcwEysqyz9sUa43rVxHayqkV4sqPS
3+Br0qs6z/sSF461VsiGvecu4rLJwK2TXcQfXLACsAWH2ITmbD5HQvybOQE6e2qvMg6sjRhnDzK4
+a+MWt6OgKJE1KyHppL/ZlD4OVYaDLL2WOgeRu4ygHvb5JS/FftSDRXtsAZdQmZDcR1s/Io+3Bqf
48n8R1bx2mi6ctX2wdcIWAQbn77OrLlF40IEQE6B0ij1oh76S5WVah17pI1LQP4zaVMR2ao5al9N
MY06nobenWbs7Ej/ahjta5ExRIiFulpjsrVnuewDf+OH/nPU88DO5qquyq2IcDLFxskvwDubaJ9F
ODIHdeD63tdJepsodtnNsa6KeV46stqnRE12RU1V6i1c/hXCHTPlnHIp66wNW7fSlVRq5fbtOrAk
z11k77M+OieVuatipvZVEb9g77oBT6JLKb3y8BoA5cQ/FVlCS693755TeQvBylY+wU4vQgvlts/O
fUVeoJHzAXj+qndwguSjB6UqqK8qtvcW+xliuW4CHP1W/GZk7Wccm4fKhxpVQIzaTo+Dtvccf3oF
yL7zJmwMhTrbHLKMkhXx9pk4xW62qZN6YzTBMSUEh2QIAz4lvlrQXpR5HymMtY2Msey0kbAQ1zPW
mn1Nq8mMNllewXkx0Vr6qv+OTO+aOwnslTqJiWspapItB/hvF5E8qeJxhR0cVEYcVcYepkHvsRtC
6HU5cpFBc+WvW4B0QVrl3nSrL6X7eUH9yQ2p8tcM95A7pJ8wEDs/9p+tIkABa2hcfBvuBbZszNi0
VdCldPMeYODZ89MfOXIQSKXfwyruFnYkqTExyrgkPQYOQd9JXbC2Nm6Xnhnfhjb8D7vTag66I/8U
I1pe7Ar+9MBC01bpvemTAXlAvyh7LJfZEOt1bfpflfxyBsEvEJnLXHXX0cHYzdiqtkhOM4bTTFQc
5w1Fm8vfEocb1+x2uo22pel+hCIFQ8k/hnDKmIeNG6voiAblD1Muu8pEcB9z401odWCrLuuH/OBF
psGSB+Zg+ybTfxxnBep4l2k6BAnHaesPKICdGc39xp26k9025xylfmG0AD59ezIxO/RleTc8NoBU
HgA/0RCcH2xmgviRpbgJrlsIuD04+h2c8BuNlaJ8onBlRHKcvOgWu9GGpmxlZKSIWdBIAbx92KHH
px7M9AjgnBcwmCrGRcecyyBTYymkay0iVofBvurjUPYxk3xoCeKBGXan/k6jYwO/bosCEzOi7CRZ
H58kakn7Fa8L0aarqQNW1EHaceKn4ANVd6in6pv//20ck3Nd0ijCba1ycwwWaCJrP+GbJ6GbSpyQ
dG9WT2nl7QZGMTJueJFgX5CzI9/Y2z3bu4HJnr2o20D5HRKQ1SBqKx6c6cDlzSzf/aNtdVceRAQp
BwqBqrPXRhTjXKLqbxNMQLrIn2nJrQX68orFJCurde7RoFa+8HaF2x0j2+ASzi+WZ68xi6/zxvlX
pCH0TjKdGWTuO9f4SoLwmTqOZWUBuZeS5XNhaG1ZlkPce57QTpmbEjvowIl/VxLuzdcdo42EFwEr
Yr4auugjGCeEDVvvOlPfrJSNgAO6RhQEB2S8D/JByvUceGKPYA2tnCcUnOLWT/lrKOJjY/h3Wrm1
kYg7BMy9NOlgjIx4br8q7V3byLXIrTt2se8Gi0hvDbsyYSikZrnQIgdqzciamdqzKOu9o2yqqiLH
iZHPR9XaNFBQQ0u/6i9O2l7dZGSWbX+O04DqGQJW01QaI8EkaENMQd1XckdPObKBMUDiF9m+DkNm
llzOZXadzEAurKwHkRNAoZWtm5UJVGAGU7cIUvPs1h5iq5VB1A0BrdiwnHHT0mYgqTba+gZWXLt1
8Dl1xd+spqVo2mMgw9fE8C7VkLFHyd0OZJ9XPS0AV/q7lXs8sdJ6b0TN94vQjedpgf1m1eXsKwHy
x6QyjmItynYTa24Oa4j2k9/x1BSsZZnbzVgSByH0vEx9525MiCHTTAa0DDqLTFUjXKdFfJmaaiOM
mbFK/hdF7Exr0xMy5iEL/fdZWk9uXa79tttr4inZkpJvwAr4nZRejE707YrW3IoejRdqsGXo2uXJ
y9DwAhkBWJjTP5O+vuylwRMXPLkqZjse01carD4bt1Xlfo2luythmi2z/anm7q1to109P6oI8q4o
C5jM2LSyZWJ9sAr66kOIVZF3nRKe5tpst6FbjusSO0MsmAsNdKwij96BrH4q1gUvE5VYDEDnhW+p
nKkd2Eb8SIpque5KBzQ21Q6MJ/s+F06HhwZZaA4UZ4gT/s218WRZ6VFkzpJxIo4o9Fk8UnQ8WboX
Dg3qrA9VIjdss98pkPoFg4x9VLu3qeQQnJ1wlUsqCCOeFnWPs7Xp7JPMQEpsrMkt4Hhf9S8xxhXs
PsmCv2TfhMPWabLXKQEqVCynMWnml6Y7LH1dneOkeWg8XUO7VJ9NXV5Mb9obXcIlOc4PcySGprpa
egluH7sZVkHtHNLMXrkUBp2HJG75b1kxDDg/AUj6mBxS1vIdMPs8dUHxkmnT35QVIPrD4zT1t4JN
6KbprivCC2QrXp1RAt8ygoXVcfeF39Asxt6hMDq8U/KU+NmrIjxx4Tf2pvQ8a9M+MNWoesZZ9+YV
4tMw7C9cJcAz3Wepp28jRJ4jcfnAqsoHkGxvM7fAd6MkWzOKsIcsN3xcZcSTVc5nhRiMWvwt+Lzt
oP4ZeviIUCBfDRbdvW6iY0OG51pX4hjo+thVBR1wQlcW/vZBspZGvjej6G8KEV6n5DwJZ17qtrtX
sMZJ7r3Tca5ZtPmfx4zZMWecIPlSZuYtjd0v1oTTyE8OcEd2hEhlcqEOY6atZSbFu8U71PJ7LsYw
exc9DhHXm0510EKTVJuhtteE0F1nJ9pLjSDcZkx2Rf1fnRvHSanfIgc1LjU7I6sAuDa0GKV28mIZ
CqIi/NAmJqIhgTqJFUGRbnXWTNjixAYZquWfZ6POVbKiwKAtQPEH/SNlxkjbpW37e0/WNMDTc6WD
tWjQcsI4/yGcdSl9uIHBob/O1DPXKnzbEG8ibLhLw0yoBcqOxaW5uIRWuo6wTNHYOSuSwzHvgdri
0HAkRvweLhE7Yhnkp7amEeDKRMeQGOvYFR6vQ3xTTFfkPrAJpPZa718WU/twcH2LHoNU1uGBT29o
p0hH/c2o7IMc+7OS4lxkwMWReXVTa1058oAKeNA0qMsITXnZ2tGlVf2py/WXzWRHolABy9rrRjoX
Kbg7g/IajUwp+ra4BUb8jlOUuOfKwXTCTK/Hl8au1I1tWF9NDpFhkvZaPeaHwtwSnwmi5+Fiahp3
qTKvXXItXlrM0Y2jz04R79rWfJNx9SS1Q4wv1WeXx4wV0GBVWb4OEeah0W0zqkhmpo1jnyddrSdN
Nl0pWAhDhOCydLEWh+m6xRxWhDBaiXrvI7EJpT65Bd/qEJXVMk2zGqNJtRs9BGS/Bz5qBg4MO4Cm
KreGrI8BShpWzWGRN9E2t6Sx6Irq02nkRhnhxsvBW7THV1YW2X+6wYUczzvVB7g58dPzU3BpuYm7
9g17ZWZMB81w2AEkLIVTrwoChxfatFddquwF7o1TPU1/la8+6CFymIPuR0zUBkOKhRsmKZmahy+5
nZcYqFbIIksQSpzRGcie2amN26bf6KvLyg44hSt5Uw0l8+A719TuoYHMYeeJ7BAZvkYHHDci8vkM
7S/qrF2is+85M8ivZRmkwNi8fFReY5gebZMpWd3ujIFHcHDxJHUUVgq0fJEKczlj033cdGoh6vEj
SQdjaXkltgfJw5xF+9lICIdA2oxKa1vYzVUKvXW7YkvD/NaE3bH0IN7SxHo1avavssp0Nbrs91Hq
beBSYhHdwSgz5IR4Z5TVHTlnT0d4YVa0DerwBWMqftmKgSVwzFSm2Ion71oMyb6WzDyilJUAeeAs
/Ja6MQihqGYHq4xjPpWhS7k6HHxwDgFUzRypW1RD86ZVvZ0Cc2208laq6b3u658km05GazTrfBie
fOxhY2LJtdnZH41XrHGIEgsQT9S3UbCXvvkCJDc+/qjf3Mjfkk7tcotaOhiMLbl76caKMjzHXdtv
QMZpkH0YWnfAuNCm/M8wW/RzgiCM5WRBM/rdO1xFjHGc7AqQCzc2nwPh4otPIYvmh/nAeJmqgket
s35JsvYXjuTBmx/vhBNNnzVp707B/WzI4N80BJgKLK7N2s0hKlUyHBozvAiHJSVxXD/nDwtcj3dS
MjbiHsK/UrEo2W6MgxtBXXim+WIUJBE8EktpiAZdfjcMPhflpI9GXOIlsfMjPv136biMrLts2wT8
JysPWUkHmzqz0xX15S9NN7cRjin0Wj2v8bxZ+6Qc033RmRj1g354jzVokkc8MV18An4zWbuJaZ0/
UF24VbWLJ+LoZp/plGcSai7tTe9Fl8RVq7n1X9Vk3QavJnp7sP/lLhFziKvHumMg2DYf9ey9Rc1g
sGTSZzN5/56ybnjRdcB/JHNkrAQjuuDK+HpZ1BVYSRcsWEr0pcWE5cKq3uO6R1DMQv7L2T6a6FFq
Slk0G/+1TqI/RwD1NlzYrF4DMrVeqDuuXVG8S1HfiK931gVxHYZFokoxtiyBogCS3fTpGsY2DTlS
coyXC6ZEL1VKvqo5ue9VE2yFtsd7IvIX/v1N4QUrnWg9xBgFONp8Vk9SIeuPrHcP/cycDXp9r6zq
6f+GftMkylyMP0kvDlMI3FoWP8JXAmXHupXhyAubreYe8yAA7grHkQ3JbO9b7dLJxPASnfMtS+tf
WrN4W7fTNz0UWQ1dulexQXiF95Uynl4kUfgK5nsJeuc/a3Z+CDV8JVjkM4VAyqhRzR7ujQ6dOdLZ
ifV31TA6MTpakKxJNq6LYwb3KnEn2bVl8FPJ5G6m809QyVOeYt6V+UoW8pMO7ccT4iSlh30geQ8a
OBIv+87Rqh/m8bfWIFhlLtRrQisyY9/35pkyTOO1HOubY7cHtp1cBch0PRAppCZwbkL4Fcnio9Co
fOSgGDmRBk2lXk0hV24Sb6bMecot91829O+Wo93VZFlfAoRFoMNyO1fnENNKq+eP1ulX7Yi3axKQ
Ko7R4TZhWDATJxGl3ZrddgvcBLA8Kt+F2QP5S1jwIdrmblu0G0UpD3WcMXLK5E+sFB7XyLJXQ4ZV
IW2BzNENmOkA34d4rApa2tgGnwRwX9QpupAWzzh61hKyBVr90Nd1seqUxqPZORdjchfAox+6abHy
0lp1ZfeBFP7hj9FxkkW8US4Xg+USstbY2GTbixuj5sVXx5fPNoaXZIZDhAoXo/NUinnnYE3Ef3rs
DA2mQT5JApWBGN+Nn043vQxJ9OxW0Trx5b6vh39+MVyagmS1Ga9w5e4yi3LCVbWxGRMGPVWyV6L8
rGbzllX2XyvNF5Sbbx9oa3RQ3MAEfhoRNLQygYR3wVJHs/bXxd4pRzNlgFVfVVgdI4IJfGPcCxmn
C69gTugKZPywFTi38OQ2XJu9x8cWQVT2Jrel00LSpiSytV4ACa+BGonm2JYICWRhZAugt5SDPHjl
0WyW0mOrU4ZfayKEw2RJWV9jljaJUM1JkFgzX2FYQ/IXHYNP59x1lzmzD4ZTv08RoAvYAvB3uk/n
iHgY61NWNKJmxxlZxO9JRv8RJd0nMvannJDUjOLVsMxLEajL4Jg/FWi6Oc31uq3ybadGZmDRs+XT
wYVg3GPkHYZifgUG+m+YUG8hQLrQ+zFKderDfv+QRgmq2fczfpTOmDYe2h/MQcOiGZeLvSIxZKHy
lFld4Z1V1L9YQfY0GvHNCPs3puAbKza+i77YZATZrLtg/pca6c7t6YCchCAMx4wvflKsja67q0ps
/FITZND+mQrTeeSramE1+X8mF2rkIHeYtY13UO3m3nnNCAxxtFpKU+yCwT5gGdnwIq/YvPrtIm3l
JoIg443PriYOazJZomC4zqsi8KojShg7bvfu9MVPJEtSSZLyq7Y6LEIxCw68JkfyrubfcjReBM6v
jt9xx1jigQ45l7yPppXEJWwkKjvPiffS9elbHHl4TML6JnpUr4RSIuzqW5NBI/rVr2tZl5T4jxRm
gcdq3s5DeQQ9JlBIMXKDbrGjNCSTJ9k7WTQs6zpNV0Yf7f0kGnlj6/AwtiWzi75/7W3n3c1Rsti/
u+wNH7u1ClPGOOkv9fnWrbn4ZK1f/LhlHUNrfFDpWjxi2ZJ/tsQQQ28+gk00IU93H0EmBy3yisJn
vHCLmOItOTSBWkelDVAeCSB+57mP8p+sAZFBS7wJVhqBGoFXheyMtsy6Q2wdk2Xe5PXBgtk8EPFD
9FJCFS1oVddpM2x7NJbSrKExI9DcmXG2rvsXUNOjEoBiXR68GRHOYXKenNEDlUHCTYM0W1HNRxud
w4a5c6XAVrBdtSPg/jhuJlR8AA9rD6Ny1xjHYk18RzIXJ9eSr4YGKOq99ndocPGM1cV09IdZdK82
Di/VqCWzzkvpGJ+qn3aRa2yz0MT0YX4IEupkVl5cc3xKChvPU/ZPz2l0ynUa8rCLt172uHk1Xrv5
rkS1y7Je8okBuuJF+etstc6S7mVkgFYl4aFXNJRu/hn4wJx1lH+lwPesYfM+2lweCk46+gC+Yjt/
t2MoPy/kzPVM6zWejFNid6iUhFseeQLjbWMFlM/kfw5Vfhp91aw9UFbCF1aTET1VBcELnqJXNOP6
hGdtm5QgmdpXr4Y3XrXw35V2vzxdxxsdD3uXEZWdVtvKST4Y+3FL5NVtLsur5aW/KuTbnRuMpH5x
6qWP7IANoEsqolwKqvjIJPQnqzRUS7518+xFjTOeYdtaTNm07ybzp9Ph2WJaBDFkd7yAvA4SpXlo
ghtMxI64i91gYyPTxTHHFLEwXNbHpTY6QubiKpmrf4Nl7D1/WuXafJub7sl1qeLtPJ9hCPxfz8/P
U4kNz2CJwBwld9/JrnJ80EM+9ag0/4rB3JlzoR+U18Xostv4fyIaxR4GGdziBZcU/5rOik7jw8+m
r+kxJLTyV0sk8VKJehszJM9NjOHEjOLECahyegP+3WakLx8/t2l56yPQI55d0XsH+uc1H9emmEMC
SASGJ1afwHKo6jJirVoEzAOWKSpKGllX4oleKejetGX8GOLRuQ3sec+S5C3NgRuGiSM5ueMGv7Di
zXlqWVJDP0cXj4Q0ogy7T7Zd/HlO/l3bBChIy9yzXudGYe6tvam81BpGXrjTynfwjA+d+YPz8hJ3
FOFDVZPhgw1kKRLm8o0+j0TuojJA1GYOkGjt/YyM+jSZhDTvyYhw530FdrEv6d0rEV+c0WevirfJ
KuPH7+Jn40ERa29VzY/BtDKhxGp5z1W2nm3vOENyC06NuTCeUMF20h6/NZEIxpSchsj/clMPsmV4
LjN2Qtl12a16OCLbJnWgfQxuGSHgHYl3AocME+TLJEPAL6e9pcjJWITDU92Fr/ncynOePtjL0Wie
4rk+i6RoNj4DP5Z2dZfJdJ+ptLkPOWmLlKlaZkiarQBDwxR8Ykws94Osh4VJofBaV+oyhjlD5Ko/
57j7ODXmty6K1cq04WPTSv2XsTvBEuOvz8qZPFcvBI1z4A365HH2t0Smr1oTPdUj6HKA3gxKIhNY
CpZRENUash3OfttU1Sro4rWXk9AxgbPYnH1zIkm5etw3gVyF0tn5jth3JrZ5lJBTlton5Xzi3SfU
hIz2KUm2rSxWMmy/nHBmj062C6f4POXqCTlwE+W/RlUc6na88jbcm2jYmGXy7DNmzq3wYLrhftB4
+mbaJboJ64Q16TwyilgJQgY3aZ2/2Dp7sVC4vFh8p9JnwOba1zmcbm6HNbnPvOSpjQP85em6GkDq
6sC6ddlMctogKlaiAWJ6Xf+cp3xzg4WI7pj62SsR3WzVVPcms5PNpAmxyZqjtvNtiROc42I6CliW
xdBSBATDsnHxJJGz7MG92RJWzZOHbrKD9WzARvXjvAwt3B64Qm+Rkd2GwL+VjlpmpKkVTflnMHlY
NInxroeYzETiA2tVPTe4nQfyEjkCo2tGi7tI2/jVEJycND8PbHMX2dHTQPw6Uyh5mhp+mxk3ppEF
m3asn8IBz/ToEdCWjWff4d1B+VwAvG57Xz+VuV5GlsfLyTknpfh1GxOWNOR0YgN0lT4TGHQsOlzA
9GNljjGTSUcLAVeLZCdDTj3Hs/d5p5ZeFJJCo2bORMgPkW6Trn5zXGLeheXhOXUuo8daQ5CnW5D3
Oy/TV/6S7VQBCM61RYxmsmtQeWLOSpOpDLYV5hoBwfgTSQoaPjjxjWfTd+utNPll3bbdUAqhCNCU
6frCTfhsR8ZWzHEJBMkCCH+Wq5aKBQ7jVBPx48dkGQY23jmSKGtkz9ofoJ6irWF6LyLoVljSyR/g
zsdA5T03WXuNI1USeag/eSJfp6jb2bo9tnW8DmrxXiX9S87R0rTd2xAwr+ynKVxD1mGgccx3QRDX
Eg1HMKRr/Z1b80vbLlwe5GKMxuz7GXOFatwz/xx5tPA5UWBurcxH7pT/PEu9EiJ6NQTcmJx2jpd/
WUV74Eja0vJuvZFgf57Q3hy+23hYq9R9I/Hms3gogTKJT7p9yLKpJnSBPDnGEYvKqs6AXb9kS/Kz
JhjNtp6+EhnsWQ/zEfrlXybmr9rBiOjw3K9cI/nJHkVNlwNPiMZrlnEIdu35AKxp/hhTsgArDtUx
yYYTH+ubYNQUmAq/jmcS6vE4VGIcdvXZCp03WTob3ESH0K43hTTWkzufGBxiKks2PiDvTKRXyl7b
RWTGmzyeN2bjTQR6RgjVHtlzcj1n+m1MMFO3/ZaI6Kt2nGPZjVBgXtMicsRPPYKCphbGNC6fBJjc
sinmNbzC86ScPfL0l67yDaO87QPVoP9jlq5/cpE9VbN7bxyDyZAiaK7ProFtvmSD+zRVLuq68abG
5r/Z1c+VOX1Bjm+0I09Vr3cR4ljgMIutkubgF+OHhQvWDLjWYNWRiZqb6MInMKd0NYLiBiaUbK6u
JiLmlJFyhL59mdjvJvAAzr3x9NCQEtXc4M73vs6Zb06AUaxMI3rEIs7Li58IpQfBqZ/GRD2hFJZL
MiT/0jC+VNRX1AKfNGy8LpfUJSQ0jNd+mpwQ/RF9yMMd9fifOdlX02/IdrDsOza3mzJzarhi10pW
0yX6PmMuWfapPQKbpc9p1exrBYNKlMyTF5pgri64c8LQnl/nnzMX96IczhCoNBlTsx+gpQnTUwsn
jHF9+cJcpGn6S/QDsXd+/dt44joN6u53s8G3zQSQJXWL2UuJ1iAwKG1eekttLZIiiAzbePJxvCjT
XMcKgaALCUYgTMEi5QRXAbxxP2RUFZ69TLRPkCmesiwPl2QPLK3E3qHhhRfPgc4RWfGBTHbCtnkJ
GROOql4CBAL7hVRrmYpBlUEV10UiixvRrocI3MwKsOS0IbGhheeHS+KYgITHx3jvPeQPXjE//Jka
79K23m2W9LB2hxPHijZuRppQOZ5qnLjVDGg6BA3ZqKZFvkeTXckgv89BTGUaRZCVeDE0mX4M/eTV
dutPk6kEcW8UBx1WlQq4JU7qt8byaTPMCtA3ZElswPR3Tj4KB4q5D3BBMvuIhn2lBv78IvzmS/ku
nOnbzyOmh/ISF5quFhrayNg3V3X/0pluWLXXanaOdcmAvfTUuzn7rDXm24sm4x8re8D1jNhfkQXq
rcid3JRNh4Vlpo0KsshBmy3umtnpakjz/wblUvI/WjIeHh+7vf02DjHyQmLje/fL36kGv23TaKV0
CNbuHUzpH8jzBSfxn5gQXhyLBKyZMYJsq1Mc5kuFYWSv7OGoyApnfoWK4juuvSa8FPO59VLMQEgK
z9kcM171b4323tsiQndBHaoIFamQlH3R2tRSaqcs/dT6Ludfga/cBw9pVXQbasPdhcb/ODuT3biV
YNv+yxs/AuybwZtUsVisUt9YljQhZNlm3/f8+rvoN/HhFYuAJwaOgEMWyczIzIgda4tgoWikyUbU
28VJAx941Zfdb9VEb0mYgejYz7L/YngOEUdbTfCucuKwAQGMV3kcejuRdDAEV5S7hKBY8A6DCGM6
Dtg6jCnoxTn/WIZ+axeKPu2GShFuRyP54YvGa5iara1N1o8UxSB95bd6XRwUg04aUumWwMA2IQx6
FZlqXBQDmPUZtjqC+N6FytGEtSUHWnVITMBkkWddkQQ61Ln4CgDqpAEYzrPJKVKa7LrO3E1Be+pr
uIsa7dvjyB5A8ORTIwRnZUjsdgQwGqjaAXwVySgDcUDz3gw5nbFCwh8L2Ckc/nyxHfftEJwllb26
KFfHutN+ScjrSzTkAenaBvdKfoObiqjhgvxBl4SbOGWdNSA16e19BjqkDXJ4UxEyz0R/zGE+NXCZ
ZjB32VAoyYoGnGd1qsmfBxWQEdm0pci7ZqyewiZOKXOT2lJFgcWEDKE+iu8izZZ7Ux6DneDXIZZJ
wRWuVgyrlC3bEF2rRZShIQwOSk6Cva1M8Ln6Szpmx9Kw8Emrf7Wj4Axh85Cn3bPUKGd6nl4Am31E
Eqe4GOlWHGvEETD0qKeYsaV567XYAZZVhf5bucNwcp/karsvzfFbhWyh9mbxV3fnKQObBH/uoAZ5
kTTpqe8Kt6B9H20IFTK/fgvM9CkBF5ImypVOY9muEAtbEMcreAtPRVvgiRqrD0aQ4Fk5ncJYfkb0
NKOljB9WKbwHPnvkIUPWWzesZJl8VPrhUPg05SBDvJELhWNr+FFgKkWesLvvUwmyRaK6URnfNxKV
eqmU34eofLBA+5Jbrfccx9yoUsj/UgAOrfB7VSWPKEhO9QBFkqRpNhWsSoICMCEfHnM5ejZV6dDW
ekPOurkVGu3RUmiGNmmqlKsupZoVfMPk9JbtKinfyvyekza2kSginRyepVDaeyQmLQWpHz70V83I
Vlrqk70/C6zMvLlJ2/K71nHQzahuywTx1PglDxZyftW6MwXTafTyx5QonJfQk3aGo9bTCTEhjeyj
E+T6uVdKO5CtPWfTg1WM+V6fYk5D8vgh1azhyAAO0dz/gw/oHDCL97AIUkqNxQ182oAzLi3OQyew
07B+5kL3mQ36a4MYbF9rtQNL9rdqZOfajA+yX+A1Og4/i6CnXZ6GbOqW16i9rhJDvRLj4Beapesi
i+6NGgxg0Wg7WjFd2ndypKmiRg5iOo9tavuZRK+otyf1YnM2e8Hs43YMsF3pI+OHX3ZvvR8cshoF
epAeqNS5kH2rFs5yksGSMGZEtUa/ZXhCyEzkn9yxsB7HmZeFoBP9NSf3ZEKJXw3Du+9R6Wsm9d4b
mSrs6z853sNbplM2DUOnyEwU1GO2E+rkXpgPxYI1a2byxEb9/z3O4zuJ3oid33Bc9OWKrYDp/zZA
CaJdlN8Rgp7qKXnw2B0r5qypxcBAE3/SnbZrlOI6JQ+ZEZFklCEaOaCgiPaomtiuC71A00UBHpp2
das9Wt14EwYYNfimsRND/d5H4brTp5LljNEvTJqLmv6hj9LXdPaUneiT39e65hSjdw5jMbL5D7Kw
bfERzIp6L5vlFhrEsLDNMFw1YuL5ILP457dtLrgj8byAbud71VnzWryJo0NXyafJ851JISs95PpH
6/lX8dR2jhb1V6qA5EaC38Xh/2WoQNDFwB6SEZVE4KVXUul9RKWFqQLqNb9T74dmYFnDxSMNxG/t
0L5lvuxUIYzKzEBMJCHRoLX3g11j4whewHcpXL1WQ0eKq3ehj+1egW5PKYt+OxNF6ayu1btDPRav
Y9jC6dal57xhP90qv6NM+QWj5YkyOJJYUyrJZNDdHxvUTiGKuKkugzrun+UoOsue9r0IKxoSUsI5
7I+zNQ1IOswgcaIIrS3lVHmvxRCqPAtIhnIzGcWz54mIY2Sd7lwqZzuybqcs8J8T0zrJivE4pszC
JI/vk8Z/GtrhRCWl2Rup8Owb8PrTmB0qJYfIf5I7mk3DYKK6N3yCoxI4NWblnro2+oGgcOJafp8b
p1tLn6u7/UH1is+qRCZGTNyVtfW9hicyiO0MSO7dhE4OCJcUsNgFk25Bg5KLd5NVvdUJ2itPFN/T
lINCM5AoTqT7orDcwmvIlOjSrwpnGjsfeRURuznavn5UqvodJju44NrT9rpZvVKZJv+rWcjE0viF
5IROgBmekpKOQD0gFWKU6VOMlIQSFTJcjuOYlk2HMKfCZpghPadR0dkSSEXHYqzrPT+c1kBqvYE7
UqewTdbtfd0Gynlswmf0Fi+BWl+TEuF8rY/3ZHRu2Qj4dMWWt3VLzsAPtY84guxYdVC/PfG6rq1P
leQexlwwTESaEROfvD/i/oGZV8FmxBgw6Fhcc139iPySnFlI77swokeeAgA0loWcl0xrKIGnq60b
xTASeGP6d6trgJXo4itR37ay+jOtR/0gFmShIyoJQEseQTMWu0bisIUKdoZKBj8B+iIBEpA+VEJ/
3Qyq+dlp+lugU+/XBxpjqkoArSex1cSJ1SxfM9G/Zb9Ijb9XH+KEDXLvRU9pDRQDqcmrKQ+jY/ij
OyNnIq9/G3WEmlQfMPqA1NuVDrDml74tv2WldtXDzJfF4aMWJzQY7N0QDH42Gr+mENTrNE3pH6sf
my780alod6BrNoCCOEwlcnuj1aT7gyA+J1LKpqkJzlU3q5/oMWCB5tAuktiK7scx/qzo9r5s/rLm
WbOwSDJL09J6JKeuztzQftPgv6tZ1L3p5fL113x/FtZnnpSivi6iiK6C8XrwUQha5kM8Dod/u/zC
EmnUQ3YAShC5bTsiOpGoGpd4pEv25cuvWO5ICwNEhPyRVVt96I7Yt0F4644mU3Xj1a+8mj+ui58f
j2Hm1//v/0j/twnySQUeFrieLt3panOT0wcXmeHx3377wsUUREdCVbcJXKnbD8mvhEXp8oXXfvc8
lP763YUxmGFptQHp2uimqKRTIXSubBYbzoWzI9QXhkF/7Jv/unyGTUZN7TNwNQpnQ0KVVPoAqb+D
NbKD5RAGG7ZH0jwEv7rRwvcIrVlbGx5+hWZPTX+KhjOkNvYvPRD40DNuBrn5JCB/kPNiOZ2yqyDf
8kVa86KWlP++w6wmvVgjq8VZb7AnO7HB0Mwpmkf621GZHQhfe+E+ajaedW0cL2Z51ERiq8zratdB
yOi7lxIQxeXRsGbe9+f1/v29DDh1Q1bS1X2QnPAqPuin+lXfqU519O3p37yvpMU81wyzkcZeZSKC
FqjTt3RrlkgrAVBcTHG6+6IW/pzvNtRiYfLsfResod2B7t0BDt4NL/QVOrV7+W2tOE6KCxs0kul9
JYWtzwkmZqEPEPI0bH3mTPGTQO7q8l1WZqi4mPqIKLpYAunvcmaS83e6XbL2dPnSf974F7NGXMx+
S2j0sWWeuJ3DdvaYHmunPOmuYG+Zua29ovmh/hpPVU9JTClr7HHGdxACYGwKO+mhY0bmscm27M2l
lSkhLmZ/rg06ll2oKhUTJadVK9Ab8BkaG/ljVAWMx7Qz5OMjTCo3MsgjdD345xwFQTzn96haHS+/
0LXHXUQCqRNbgQxP5Gqi9IPy0TkuAS5HUXjPSkmqQesn+/Kd1kbFIgj0CtIdlJKR6/mNm7JNVREv
WFl7+LfLL1Z6zNNKMaEr3RWV8SjifinUIS1/6saYXvteiwjgkbGMahzR6cSu9wGw5778pytr1iIC
oKJV5ZTuZjeclGvyTY+wMP7plWvWYrqXnqFzQGYiKsGVKITHECnAKAgboffrV6JZi2lu4gdYgY/2
3R7K++xUl25s2v4sQ/97kmvWYpKXVWqxOcGk0xLesyo55+Vvo/zexiiuvfxhEF5iP4OJBEwT8h8J
sy7ZGESrd17M/tEoVBmmrO9ixnSqftIeYNNiC7t+JxyrI+Uj5f7ycF1ZgjVrfqt/xRkx0iuBxvjI
Nd+h4QfP8r7eYwtiY3pEpVPa+/tqD8ZhY7O3Em80azHPVaqxUzklAd6qna3u0Qm4xY/KstUnAs3R
OlFs76R/HNGLmU5jqxLJUhS7YtZcWyUWHiRCLr+2r8OVZi1meSNbngwbOnaHsr/Tx8yNKEwDfXRV
o7xXDGlrBK6N7cV01wecFvsEUBV8RPNIlnYn7Wb34RRe4Dl6UR0Z+PPGLF3ZA2jmIgJ0ElltyzR9
RJwB+QDPfB1q89QqM0qxa36PBV3IrEkHsj9oqVM6v6T8PfYr1zOS1y4bHsYJpb5gbf2e+SG/mH7m
ImyMYRYXtDFD5wyJny2tFR5aJ0MMTjFwLQAMCU1JpnLTt95Vl/7j0q6Zi3iSmlouGLVC/ZzuobLO
bxIqhkbZIJ+T2NzVUMbJP+yg+Nyl6AsuD6g/JthfPewi1uSCKXbxKGAI3A/HuB5vvKqmWgXPrqZf
tS9MGmrFH34XP/dm/jvWzAGE43SVKZhiSeY7Vc2jbwZXmue/kWy+E2R1jyjAQN/in2WJko/CvG6E
kRy9cgu54BVegoskQQeENDiAb5Gfm8cAIGvrDzTd0s8koLsK699tMaAvoIneCm2QAceijG8vP/Ra
NDAXYa6C0zEVqhoQ5iRHxZw9Kg7YMpCgGfbKPrd9B7eMIXMu326+6leveBHqpl6h8VyGJJPAG0lR
Ok0yqTN9K2bPYeWryy9CW5X7Zs1oTZir4p41n7SHA3HuSG/Ve+hs7QvXHmIR1JCfGHlRjLBxYKk3
SC3VBOejjUPn2sUXYU3trLDoGuxJY1wem/6FjGoNpvDy6185aWrmIphZVSRMdLdhdGRYH/HkH0Jv
+FQm6ZX+OmQ5+GxdE06Ry4oazK8w+miibCuFMcewLz6OsYhtWRvy8RHcun4eWrvc135MFiIDAw4T
Kh5pnzTUG4dMlgCyRv0/PrGxiGCSgnOboUaJK7jqGXuRO6qHZ3kX29vnhJVPZiyi1TRIlTFolCh0
qjEtzT2mUjt1nG08wvxLv3pvi7DUAoMHfZfTdaWb93mVv2Xt98LX7ge/eavMVzqGNlbUlZXOmJ/v
r32I0YuBKZtgR2kustFtXuuGt2W/vPIMi3kPfB6/e+xgXcHQzxjnOgV03ViSThvjep7gX72jxcSn
Pq+MYh/z07/5t5Nd7+pf1m39JnwbHYx1Xan5xwXRWMx9NDWArHLeUdLrP2sFrlKZPdblAyZkR3r6
rxQVRzg0NIDd3Y1nm2f+V8+2iAi0lkmKUfJsyh392+zXgCfejw4dG1fm4fI91kbwIizEIrJfAKkk
oPw7zgijSCxgHl6++Mq81xfzvumNNoeCzysr2jMs3AbpYwrRbNCgI922VLhEpOaX77UyV/TFbG8p
YXhVijmxV8A/9+5F814jiVYJ32vom/JGjF6ZKPpiwntzfILG6B0zXN12w0A4s/St17XyLfTFdM9B
bCj4oLMgR9mtYMCO1EnfG8rGUW3tXKMvZjkkvESaSpNk77f2YJ7rIw1+4OEBne7NHeJWUFTHyx9j
bW+hL2Y9OiXMfPuE3ezduAfV7SBiQlZfHLqDts/ep1/hk/F8+V5rb20RACZmie4jvwStkLkIlNA2
ebfAPLfm/fxpv5iE+mLeDxku5cWghOws5Pic3v5wyn3gyD/T12FvnMuf1rk6RhvvbW3CLCZ8EFkN
R1lem3jWHMUNj81hPmVsXX7tURaTXdJg9dIPHLp5WeI5mRSPgy6hfUtmPm17M7Xj1lBb+SjaYuaX
nSXBzOdBKruQd+NvzamPph1DbzrjRP1U7WQ7OBgbn2ieH198IW0x9UehMzuxp2ldjM+1+CqVP1IF
FGK7EVnW5o02v86/VscqhWI9jCkI8Rcgocku2IcH6Mf7xtxPB3LktrexDK/eaREBfBDMshhi3oBk
+Hd7W+7n4yZc03GHWs9G7bB1o3nwfvXKFqEAmHdLYYa6j3I3OfKhPHrP+m768zjgaDe+y8po1tT/
vreQtcWrwLm7JU04NFgLSAziT18rP7umoEQOJNht8AO6HAdWBre2iANpryag6ogDai6864EFebT8
YUjAdHO5KtmpJ87lG62N7UVAmOpBlYIxBAgHblnvnxU6zozq2+WLKyvnbm0RAqAvUpv2eWnplAMY
CIIfWjD88LKxcMxSk/fdlH40YdHTOoqaMU9RLCh1pNErPdiI0elh1iOswzqd3p8Gy0IsVg6xGsUH
Q6X9LEn6VxX8NI1Q4qFLpI/ZNO4BL69ZbIIJoNKDR6CZfEZw2d3myraW6NIWkSeNjIFWVzZP7bk9
KE58hZD3sblqWHqal8gFzIFAamtwr8QDdRF8okixhAwmlJu9xi/FST2ANN9bH9qNdGxtnZoQEOTD
1t1WRoO6CD5tMWFZCjzv6IU/ObPDB6yizUPbyjRVF5EHvnsSo/+fS3RAxg6J498A1zizAXShmG1M
nLUnWAQd2a/8uqn5NiXdAmXy0hYKbP+tOtDax5jv+lfwLNPQ7D1Nodo0IZA2M+lKMVQOlxhaogi+
PGnWkmfqItI0sDJKPGeEo/kOKwcqHUcNZ25gkRIb+Rkt6NpRd4ojTo/G1qqw9m2W8UZHBlo3KQIe
sN5n2JXn/Ibuzz14ov7unxc3dRFtvMn0aYnKEJYpP7u5MSYgUAenPHy+/O5W9s1/UmJ/fZ8gqbup
QQRyrHv9qKGFjSIa9mUniTobqxToeBsvbG2YLUJAEFDS8uV5mKF9M1S3mBt1vdPlp1gpCWrKYs73
lheQKZR917upmPGDSxfyi7wTd8bGHVbek7KY56HP6c/XVY5IYCNmXP23Uutu/xjXjCM+T4OBuY4u
mG8bD7QyvJTF1PeFtrTEvvGO6lH9PT8QYJTf5Wt+ym3hVCkbH2V+PV/sA5TF3De9IR9lgUEcpRgj
mxqCA/pcG1ocC6RtQYZOJi9cQ0a+efm55hn51Q0X4cDs/FisBzKtmqafJcxSJwzVL1/6j2jlq2sv
okBcKQ2NtRwBGwdw4xHi3hw06a3bI1pPX6cz7tXWcZY1wIfcmD5rJx1lEQaawGorv+dQlb1SOwfY
zw1R5H9Tq8Owl0ijCrhEbLy8tSSeMg+WvyZr0Uq4tnO+OVrWTcGpCuokNtvXA4eq0PEOG+9xbegt
tiBFxffHAVM40hL1Lmggdk0cbsTAR7argXEN1AfVS34CWbHbONvrRnYqx+Tj8t3XBsgiTMQ5uFV6
5+jagxGSoJmVn/7pwvIiQoiTkKaixYXbYLD94cnDSevylVcmkbwIDVJtxZkaJkyiU+hKrn4aHelA
C4F7+fIrb0ReRAIAH3XeaezVA40IU4OF3txfrOyZ5cX0x7Q4Lnq/Q4r5gDxyrgm2N7Sz3Hqn8R4p
EqJTEuijq992/xjW5MX8N/BU8D08Oo+zUofOiCOUq+bcHXQH7J2/i79ffmcriiBNXsSCSB4zT579
g9Vjc2rfA4eiA3hW5/9XVOkmvHyftW+zmP1ChachfTG+qw/xYUTBmRu/Ll957SwoL+Z6rFtNPOGn
7sInfxRf5iWAyX4T3ysHHH83D89reyd5Odv1UFdUZEBuAjCBpTN8EPYJOnX6sfFreWmOvauc5Hf8
iU6Xn2ztnS1meJNkEBKbLHLpKbF7mNCF+PpPV15KJZMhgTcB+cgVJYwN5N9NvLFFXgu8S52kppnY
jww59X8bzMkB2PaVfy06NCQcBefyj1+9x2KeexwpMylDXTKXsMRDYnun5kyDrOM7+b+Fkj9j4K/1
Q4JMkeQl812SsX3LLPrF/Y09+MpX/XPy++vSckBHAtiZwBWxmN9xILoJaHDemGbyn3n7xdr+Z/n9
6/IjnaqznY6Ai6DyMFtBogClV55jI33r3Q0WCW6uY76oqDc6TnzhlBzL0qM43vaHGm48Xjq3MAEz
OpPwDe1LqrshLcKIx/LYieX2SP3X9uIKhk5lh2FwVERvuB5TFe1nFn20ENGMHrhCghJfnMJ7rLyz
XdUmn53l0R4OXJ22ARCqrXkj9aiDQnU8+FN1GynVsTdGu6xGA6DeUO0UAdpcX9f4cpffp7r9MHDy
lqXhqs0A9YZwCWlBn/ZRHB8FwbjWzO4xjkPIpMmVqGYP9Jk6gj93uc0sNsQbUlW/CuCVZoFALhmv
koKfrxWhlA/6Dn++eHgwBdrXS795KNL2bSgVmjF9D4NOg/cyVnSTNLKKq0x8H+co17tIwZiyGfQd
9n1gg5JU2MOwxmfdAOlMW+BTZbb3KoQzWVSehaG4iT2TcqJyCIoWUxLReletloxLjknvmHz+abSB
1+LL/p7KuBOJ+TPafEecQY7qeE3DMN5sFT8YxQilfVn8DDuc72RLgz/qT5mtyTE9UOpnl9Z4LTaC
U1dBaI/qBP5HlXZjCY4E1OYd1VM87AfI3Y1yB8f4CkLSVZ9EL2Vp3PX64Ha49ipxdijSCiRxeJU0
1pumd29C432Xxvaj7gRsHCLUREmM5GCCqFZb3UNWT+9VbNyEfukqVXdFuuS6ntJvHsjAhjrpzjDr
+FCZlE/bNH/VGuO2VYEP48cKmzW7xzoU5lT8yyjK390EVgOGsqwmZ+hJ77E+m7Bo3qdfAd5tpGoH
h3V2NvBpWg381ziKYkiRdJTm6VDY09Ae6qmfvRPbN8JSZAe56Kjp9M1Kwp+RNoMH6MYJo4cEtnYv
pI9paX7rhfJEX4yHzWQDobQsMUwz6EKaWnMHQgEqYijQXgH5ZR/hFHwtBMJdKtDi0WMpf86K8hUD
xJts6g8RVIwJ4JmvCo6spY+S5L9GyhDjusi/u9GnjUYb4A+RtpjRxvlbXjZuEORnI6kNG2JFy2N1
livH+da2eN47fBUbFouwr8v0QfQ5ZMNBulO84SGNtOs8n44bgXklhfFnj/FX7JnkqAwqM41Ilupg
AXfanXfU95Ej7DNXemg0dnvFUU13W1F63jd+9TyLFTnDbo92FFKAQqbsjep57jNtKmqznYPpDAbQ
15cf7M8Z5asbLVdiyxzNUUfm3sOgozvOsrB4LG+jEfasnN7p+GIfALE+emrwTENlYvedbGd1fh2y
0NphWd+XUmQwPT1rJ0SND1em82Z6Q3SNlOBN9QLg88FERPPBVHdNdrJQ7u4Aw3X8M6J2aXQ3wrb3
3CoZdHrkRHmfCbS6w367/Ixfv0vVWuyioOV2aeZ1oVuV2ZUZ9PsooDsc8najXBfFL6Asl+/z9fKH
ecB/T2ZiGcqVji2PK7aPVf49H37+23UXn0hqxcHsQ3aBcifvy+4absnWMe/rYU3j939/spVhkQww
PXT9wTp183EIr7qU7mfIOsr0Tlw7dYLuyGOxN1o823U8BbwEv80xoN19Uioqbdk1fWbFxrf6+gdp
Sxk8zWNqZ1R66I5auo+zJxMWVmC8+tXGRF6JE0vhuxYBiwsDZPaGHBy8rnPqgk5nwfynIaAtFe++
0Y9pmDPUgqE8dQHQicBotsrbK2fMpeRdML3EUlUvdDujuYGC7WSBgru8of70mcN7P7HeLb+A69c/
Xh54ax9jfol/BT0zoGvWlxkdngzYwxuUW6+wMDn0cC4dkvvLN/l6dmpLATzwUW+oaShzQ338NOk7
wR/x2arYBcCksyc6RhUyn5fvtfZAi1UiAUFnphZqzq6xbCGDUd5DDdbv1Db8x/G7iDVsOOhaVskw
5CY4GUpeGLXt/PStrL9ffoS1DJe4iDJZnElCFtD4UB/8R/xqX4fr+Nz8gH/thPfdubXJRp8SViNl
46y2do4WF/FHo0F5wPQcfci3xvaO7JdvqqviED2Citgse389DNSl+t3oZXqPa07RQWOeghoObC1/
r6b8DG3TtuTil271G1mgr2OAulTDx5OEYqhQIzfTmiuhCMA8+XfEvY2gunZ547+zRobyV9G8xQcq
PsUexNP3PnnY+Phr154H9l8z0sAgZhxohcXqGO0JFnT3JUaQSqzfe/g0+JH5YGgAyvOe0uqvQOsO
1uAfx8myMWv+acnBxln463mkWvPP++tnhCXHmk7zqLVggGUVNq7du8k/eUDqLz/o2lI6//2vG7SB
WIAMZckLpWew8WMibszPlVSHutS/+3GVebkSIhTIgsgxLP+pTCSMXMXQdIIuqPbNhIWebtYH7KeP
qhi9syJdqxKOULUQnVR68Iq+DPa9IW4Mx3lc/O8dmLpUWXtBVEqeRB08qWb2g9xca5y3dllkvk2D
9apNwfPll7oyeJa66lqUhsKYRiyLMn8/1IjXgm9J/OPfLr4YmUoq+LlRsfKxDO077RRLL5Spt76a
sjIglkJljj2q2lIHpZUsK21tBNnT+R1+PRjP7kolsvVOOU9TeNtFY80XUq6S0njKuwn3pOoIfOWk
Kr61L6pynC1/+b9VHQuxyUkNHJVH6LoT7N9EBVobmBIsUu8nrnnabixaQK702kaS+ZH0srXzkWAj
z04cU1XeRcsb6WUv3RDMRR0pL9SgHrKsSPZFaDmdZnw0eXlf9JgKRRGojQCQWttmPynwP+k6aPdc
fSUfcyfkgYpBkYH3WBv9aATzoTdBX1saZHYoldVOFLPHSU7dxMORLB+PsEyucwv20Ghih6xIb22i
ghTFuzDo6l9NSpOqL+afLa6znjrd1CkGl5IKsydrJ7ppAtIDeHTsZDNU94LYvIRB9N30+08mA039
xfAqYJhqS6Yx7CGLPA7og8GYYTUMLWJGa8JOMcCiVyGk/9xQYcd4JsBK65vvm+9l42G4A+iynehg
qLCA0r+HkXHn1xBgmqQ7yI34Qwq9U96JMp7hcBY649FUk4PhQzw1/OlnBvWwFRvbD0QnSgYd6+Tx
qbaU5zBMv+Udd6UIUuy1SHAMAwpHbN1mcpo7Vqlg/KIH1+DGroS0+Ujq6JzVFUZXUYvjB/hoepXq
/eVBv1L5Uc3FhmIYGg9tI8X5zpGRa9Em5Ci3lSsdA1e+Mt6ifbwxA9bGv/zfgDiOg9hVCufBTKIl
SCaNsNEC8PWmUjUX2wlVFaHUxIUAqjXbAVQKi/cAOGZs3eEi2Lc/U5x1N17WWqBb7CMy1VP1IIKe
PEi7+qU7VXflET70Y3ee9qSEzsK7cExRZitbhwlp5Y5L0Xniadk49qSZxbMSkCVz81uV9qrpKrCD
H3qyt7Kj9RujDoqBW1qQlX3MUnGuAvrz8ijAxrE3/JMfYWYKIHg2fIxuPd1XZrL3U5wGGwvlSkxf
qs+rPFN1iWu7da4/pgX0zNx4lkbT2fhm8/j6YnEyFmE9s5RRH4xZivRC549D7NgrR+HhTwlls6Vi
pXKvLrXnehZLnRJz0FCP5W3mpMfWmeuZzWb9bEV8pBqLDYWPjx8GAZQFcM7BtgbMxrN8aI/+Ac9E
x/85/Sbfua3hXCncqMYiLiipJadTSTN6pR4QCjveyb9u6AU69jbD7YEx/nb5A63EhaUi3ctgCCoa
G6W07m/LOvxu1NbG0FoLbsYiNOC+TsjJUYR3TifvijflCiMkH7mWdsbSkgAn3P+bTFA1lqGhw2pM
rjR2ZVKonELQyztVC1gA6f7cGUJw4xlVNfPOgPr3iX353f0pOH4xuM3FoMgb6EaRSOtllgK3yqPm
GoBuRKc3hUlsJnfqoDznuX+vWga8LdY4uSvxlxvwRcif5LI5dp7kQp2xxRxsnJc/jlP0MvrqLz9D
gqQCV8Buqful9pgeJFa9kbJbGcvKUsMtdVHZN3M7xYw2ctJqn9iI9exhpDsViLE9/EoOqBs23tLX
I0xZyrglVWwgXqLWECIfIx9NOYSV+O3yF/g6ein6Ypp47FVYEmgIiwcZoPK5NX/J6fvla68cW9Vl
54HgZXqSTcxB/CBP6QPppH32Iu2j3Rzu5ceNu3z9COqy5yBpikbU0kk4xi/G63TtUHKxrb1xI+3r
axLxKIP/7UOoy74DMRsCeRJJLUSi9iZV6bWebmXPV9/VIsyXtagaU8RTdK/6eThNrvIo3PSMJUq/
V1tLo7L2rua//3WqM6Y+odBVMpRAN9pJZz7HtXb2pKF6wMqUKhtOvg+eAbueVkEHlCmtIrMhs2yF
1wbkN7/v3dEzYmTrVIsSijEVzRHqUOA1p8BJElCaS4a0K3txOFe6P9pBrIElBZ1kKvG5F9r7sNd+
KHqVAvCoX6Umv9GH8E7PhRMcrq1N4RwfvwgryxmjxqrZU6YMXPDo+S/s48nIiFXEqagCrgYraj+W
3X5MaRMD+6Zijq1X41ayZu3miylFqanSi8SaWxVmcQWoc2Wn2q2tohfFI/3yqP8je//qERfbUa2M
0j4TkdfST/BW5/FbPnDkqQssDJtXkOVPSq7YJPNOtP09VSFe71LtwN/7Fitg9/JIfPW17BlndBM7
D+lhVAtqbjHcpM40HQ1nS/w78PIU6/7XVFlHNJai7dGRuKtrxYRECmkxzXRao5tPrRWf2yB5Fnrt
VxoC6sCYEA5uPUQzTZ909cTKMfSp+K7I8JkstKDw92nOldSPQhjwQg6vAzX9MUO5Wk+9aqTgWki9
b70Ivayo3xRVNHC3E64ls7sB/u5uvMKvB8lSnAIvdRC5JRsrHdBg/qsaPIeT8+WLfx2zVXkxCPxE
0NusYASqJaRuoXYkaatJfWUOLyUpfksxtNbYSM3gWiUBbgmMKgg2Fpu1qy+2HHApoaNT8nSt6Sqf
6aLij4FKzeW3shZ/5MUuIzHVMTEskv9KGt3GsXWczOlZN4e52mWn4wh4fPw+NaD0BpXeviCUYeMV
la2XyYM5iHea6X9MafEWJclNHxtX2VAdRTl0YLI8CUNyHcuVq2oeDt4YeEG4p0SLmf1VJpmUfuF5
AqRv9qIuUUAc7VzBUlaWxaM/Ylh3+QlXXp++eH2VXJDSiGkWbWsTXQGIXKjgiZRvBZd5en817Rcv
sMTYbUpmSFEMSW6WOTrhUTz5p3mliJ2tfsS11WjZOaQJKINUTQtcki/iuJ/vlB+VWyx9s4+RJWlL
z7u2w112DRW5zvGmqGFvfOscxBpusMcS8uC5kDe40Syo3JiRa0ecZQPRiFaiwb0wdKOkxJVU06lw
UkyLmsnblzmMzEwwn5oEV6y6K1pCVLkRaFa2i6q2WNuVIu9oGmlYddus27cFNsuadtZ1sIRheN9w
DC4SBbGXUbqYaZeHXk9fDKGjpySAxO5juyNpj5fH59q5SFvsALQ2H5QgYA8z8wYmu7oLnHT/2dr+
Gy/b3vqu85N9MUyXTUd5K3gIbLiLVeA6+T022bfKaA6sl43HmMf7Vzf4H86uY8dSnd0+ERLYmDAF
dt6Vc02sru4uMNFk8NPfRY3q8Bebq560dEpHsAH78xdWmMVXK6toOEjcALD8c66rUwkdGt1Vt1bk
+DmVj8IuzwPQ87AHW+FQL67VaU9+S54yd4Q+GGwOQafLz7qvzgaESMROe1dQakgwiVnLMxeaJnP2
UT+GRS9rZBAxN/1MshM0uH0rgZ6+4405+bPyDpduM4slKdVMQG2wLDtNg5RxRg5jZpyE6by1uQZq
nawsHOD2NjWtV9VWxqbHxCaGpjwaojawUCWshiUcXXl/29TGyvz2524YnRM9tZi2lg6v070lRSAL
WI/0JUbEd1C/BVqn3jqW8Jy1ac7SzWbRuoWFCnWIi41ZoC80ZPaW19lZRewUlfZVOSIo2CUgmESu
xG9zYWPMWVEGfK8TnERiP+jIkUyNJ5gB2PAjLKtnNxa6P0TFwzjUt1kCl2Aa3bUQbiW11njwmPto
SuveSvI3XTWnsXAPrVE9MBdAJ55BxWQYhqCm+ZXIzGsHphBFJuAWr2QFydU09FtSgyNj68jOm3ZH
0u4xb8AFLTCP9UKbPVW1dZXZ7k4jmCW1sECEcxdQrwUMF+gA+zXThYeBmT/ByDUQdgWTFce+XVmK
07b9YTvP+VtmbdltJzFSHbbd2bK85iHcdB7dsWPoj9MpsLa1FpqDcy5XpzdQ4Ebs2KeauQMKofbc
TN05VtlCWBhRv8nNfZtVa5F/IUx9LYNvISMX0rQrikZBw7vNUKISIBKeDPbgjZCaquHryWu1i3WY
RCFuXX6ZS0tsFuHtGi5hSWOhMsjvLOup5Z+h+Yu5ycrlFzLbOcvLdTQrq5sR4nFJ85baxkbLqtfL
v3zp0rOgnoWWpjmtDRkzQ8Jx5t2AKPHlKy+EOnMeutEg6BwYP+1Nq3wPJaYaqn8qHOM67PMneJf8
myKqOedxjXGvFbAHxICPfJI4AVFAC0gRrTzFF4T6p20yi9hFb3KSTNBqGJVADEtnW30zCaPZm1F6
dSCf7U/1iczJ8rJb9At30e7y61tYUnNelzLsgYhiShrgHcSZgz6g8pPWOXfy6d/uMO3XbxuFaMQy
4e+CvBaRZnC7vy20qiMnDwqN3V2+xQK025yTueDA4fS0A3lMAzLRGCIIrPIK1Wrl3pMx28Z5BLdB
40OvrV8Cql8VXWsRG19Mrh8+3JzhBZ8zuL0LxAFl8QfedNfaSN2jERfIchk55VAB8BrL0eGjAtfR
wjVe4QQ5oqFYyWvG5A7GFrcNWoBeXOeTecx4T13bIxmE2fVSZXvbymCDMLIYFl/Qzkp7B4phqtiV
oocWeNHdDShumy7KffhO+7WC46oQ3Sl15SbBMNTFKD2yXR8q+9A5NQvMMa/hsAhnInGy7fKxsBTM
gtLwDPOZit07A4DBUM2DoV5SSjDw6W0LJ8Esg26NFcMpBr4fPCKvuWTTofQx2tkxi8ADVkbj8YJB
htgSAQMneoAUDQvZESzxPdegqwmXa/j5xiygVnNPIrqzxvAPnBk+ahVtajetvSrB+2q7bm/rYJUD
mXy2ZbdvgdT0+hKejJW0rgwe3kVpe+329gtsBR9LDs2hcDzoteZAMarZpG15Ckt3N0AnH6bvn62K
dkzTb9K2f+l1BYo2OJgJnGd6rJJKOodMb59gEAWjp/QvRsU7WCgcGXmFH+c2g28i6GCHIQfcurCB
C3NRUpLybHdgCrk5qLATMLkFPJvCgxcm4EVK9/B526r6twVB4a7ZUfC7JCmh7z5IGNiYG5gAPgLf
uC3c+JoU+lOc0IfL22AhyNJZzgPV+y53wgK9a4yqlfUm2Mpht1D6fnHpv23hsoMzrt52cIoIx9dO
xAEV0S2m8ysxaGmUOKeOJXBRQQoigUiR2asjIfgON+kDq+KDA+d5mDf5rNR3zPjldNG2c91N1z9p
oARoXbmD92pQWRhi6GJlamsuPO6cb2YZuext+DPth4ztRsd+4hDph52Zs3XyODqAPbCxM7iPwFs1
IzEUkeAgXSsdKn7AC6SMPms1MAngmzwoGw43Jntqk/it5xkAKLC/gZzSW5+MG1nEJw36+i1owDUB
uFu5LvPgXr3JFDtjpParqiKkqvBHhWEWVFJgp8FhnTmao1fB42Cr4I0TMyzjws3gcSZuIP9wT6T5
pI/1ypJaOB7m3LjBGk0LlnT4MtXwxMJzb54FdGwJnJH+ac3OGXIMsPJx4B0wfR3farX2h7j6yixn
6bfPsiUj7nSYfEyy9BZM1hAGSPPHNbMjyBMrp/bShpvdIdfUaJj5MOVjIZQq9E1YrzFyFtbgF1bn
25Zze0Np3AZ6A25DHm9BThbE04rPy299qeCds2rhlwWIuQvIj7mroBdVeGKv9rDfu7Lv1Gd96Hby
aU0U54vo9tMJOcvQdAfHMAePYR+VJbCUZTSZ9MF1dkyLK1hrbOqaB1DQOICMB7aiirxa6veyBgLG
zKI/fVWdXBuVTivGZNNTRztaDMVzCgFf+CXfDgNZWS8/f01qzVKwfpBa2TYFIOYR8cBxqhJzZZ0s
5Cew8/hvDhTRVrZwEY+gGZL9ZYL8MobsLxDtJ3cSDXGs7K5tkbgI+7nVwArtlbtWFS3c2pxz9lxk
lVptAGQA1RENJrbRmQzxc52ET3DRfFbYe56WOXxbcZDu4OgLq/aVhtTP79Occ/p0IzL7sIfbrauj
Ho7fB7ISM76GPT+sqK9z5NvmyCxaC80Zkn0NvNEGVihH4TiAM3Y49ZKbvO5fyhBm8y2NUBprJ5iL
/I7asIR7ZF2gr64NfsrJPeQL39OsPA26ec94bXiWlV9ZRtFsOo1eE9DStmZr3VQmusu2I4TX1uoJ
bWu4Cg53gmd/OEXHQnRIT6BWB+MCwAwZcI/YuFvJuhwWUvY5jajvGsgB25gqwMaicMvNsoHnffRe
9zUywhGUMre902u+FTBZqRV7Ylp1yEPnEbnqWcBtrJD8rWuaF5spGgxm/VKk2pVBXQ8GKZNtMDaG
0MXvoXf/8dNNIfXbC07t2rbaGLNjgYrAgcuRO6yc9UuLYhYy7UmdHLoLyb5yKc5LKK10a+O5r0Pp
p2Ux3fPbr4ZQYGhKCchBPWbHuK7+tNQlXilb/NPF50YnCg7vCcCEKSt8qFq9prkodoOCvKw9Fodc
0vNImkPnqrtCNw5uBv3xMp3c92BfFfb2oair3zrrXuCKqiYjNWR447aJzeByWF44sb46u98ewGk0
IzGnEQDyXq/SP1h9G+X91ijdfwpx5tdQ4PsNdL1tEg3WBHCk28Fk/BipZnv5t//ccDO/4s+3S0dZ
lbpFDtv5tM5PCi59GkMbjFrwB9Ra7TCkWh9gxrMLW7feXL7l0uuaBWx4Yw0Mg/toHxrEt0XuVwpO
1NHTWL5cvsHCYp0TZhKW9KZRQ2MbincYO/udvgaPWTje51SZoYPHeJ8lMNSQyTMy6nOeR8emrlYi
5NLl7f/uhMjmygRVEKyCSNn7zHWvM2LCzn3V0WDpzcwCBCxtSC9LnJU8+wRs20u7lTbq0nxKnwWI
KIkMtHQY+ixgemZWD4Zt7sKbOD3mQjtnkvuN3R7ISK6dGD6dDqTomtBaKXSWHmv6+7dFDJpviCob
KeMAm7gq4Welr1rRLH0T+t9ry8EAIVxCIBh8L/OYQW6gjTcY2EeflgeJXshAFHv+dwy9y2t36Xaz
rKuvSxWXAEvuCWbJDfzqhTRQmK+RCJYmX/qs2LQbzqCYW8DCowKcDBNLGoQb+74xfLDePchbVcqL
j/x+DeCy9DyzzY5+djOWBEQZnY8vEmyBhpu3LBlWUrSfvzydU2QKYjR5N+DyYGffVMb4COO8t8tf
Ytp0/3ss0TklJkbzJ4StMSau5n02VGBISm/U0i0srU175R4Lwz+0iOarqwLYHinXnj10AYLwNgpg
dgLwL9TpIGy4Nmr9+SvQuWmEW2apgEo3tPn0s0a3sb4pxpWcY+nS09+/7z0xjqYDAeC9lRxN82EY
b7j+cfkLLF16tq2NbIRrH2Yme+5C4K3TPDkCtIM1dPny7sIHnu3suhepVZfACSfGW5VfjWHqwy8O
XVWvBn0wzzcs/nP5TgvZPNKX/74ko1Mwx5zKwt7vN+V9vk12yRmSXzfrIplLL2u2sSMEDWukFbIo
uCGkyj5QTR5hjRasPMLSdpht5MHleuuiJN/3jnVOBn3LCmjj8ILAI3oob+hYAgfKGj9Nm6vBgdob
2pGN74T6I43IVhvFhkBGojXbM+2Mp8s/auGZ51TdWgiw1kpMCzNUxAS0KPBK895a25zT1/khAsxZ
SIVy85gJnGkTEIIG0ZY/ql21MXwKfROr9i4/xM/pEJ1TkIRruxFITZBlHB/M8K+CsaSyb9NulZAx
dex/eozZoc/l0OYjcrgvFzAaxFh8oJT2vTc1p8MAnu+DP2yKbX5ltvAtPqZr2uALG2xOUKKxjCAK
hw5CYY4nyzC2JXjy/Qhb1bHYZkYR4HQ40VGsZMkLK3QOXU6jSbAxwzShoI9jNkBow9l3DAKaMNju
1s7nhRYMHKj+u5WHLk/UOAk3wsP8GJ4mLVrIUnjunQPx3v+P6u3C0ebMYgYwxo1GCDYcrcjOjjnx
lGZ/XF5zS9eeBYtampmrKL4M+I+/UlPeZmxYWc5LH30WJzIesdA1sdoEfKT7LRNPpfbJnSsnOUfy
IWnX8JYL22bOY0lCUZu8R7d38imOY3vrOtVBi171NY7vQnCZs1aY3rSipsBzYkqDQlqeKYxgSb9i
+7dAuoR16n/X0Ri7lOpsxOWDIYDrNTzkjxxzQ3FG5egzZJbpHehHawCypaeZBQGBArlsiY1jmkRX
Q2MEquP3dlavgEQW8n86p6swatlx3kOkXd1glrsHvQM8dY88NJAww+xpLVguLNw5Z6VNdJ4zE5si
h5d2kz+T7t8SyTk7xTWsXnTT76+TFwUfZcdes7Nb+smzfdw3ZiyMEIPUMP+shnvT2l3ew0tfdLaH
XatkmpD4xV007BlPvdYEIHcVALJ0+dk+TiBuSNVUpYPXyF4nAT8eYDxieo6nHfNrKCsGua9u/+lZ
5rwEU8h4cOHQuxdNfJAu2UEW+d3o1k6GL5DvD0fgnJGQjyJK9A78c1nSOzrYYaAxwwfe7z63lObF
JSR4O0Qr0dCHJs93I5zVtllsXQ+qLjZSayR4nx3f26b87IV+pXfOvq+SzKOEfHQFh+V5km9ht7Gm
mbDw9ufEBjAQoWhkQ1udNeUB0/edXl4x7XD5bS8kBHNDhcyISlg1I2fKK/Eo4CuOIZgfuvwhEbCg
Ng127ozwHzfWHE9K4ngYRgMyjbFBIARW9hV0etes275gyj982DmEFNi/jLIYxolN0G+MIN2STyOo
/WJHniad4zpoz/w1e6vupK8dtJVEYynYzeGjIovAGoei3t56H74M48INDSE2YW7LmzBYE9hfCBz/
AwwdOvA+pvRTA96gm5zQ3RKgsstrYEEzg84BoWhVwoOGYksYJD4lFdysnSjIi+KNwywNVti7DIm0
4Ap6Caq4MiPOPcn6TSG1CrSE+taKdR99bSj9u+EpSTCLuvzDFhbnXK++g2CxnnSYuUgNngKW6F6q
El7lY37UW6YCGudbUXebyzdbSCLYLDa7Ggt1K5rmaZARaiCD5xQ3sr5t4Cl/+QZLld8cOWqMKSGV
/aVe2G9UYPmTEOqkut1ctSvdr6WUdK4in4+d5toKXcmWeTo6VIHmsVO3F7Az9C3qc68Bu/IfWwlz
vGQRuSlE8KdxG8AxRAif1xIaVv/mJUrnuMOOwfpR5dBLbB1yhZbLDlCTYOVbTCn6D8FiDjWsRB6l
kDWIUIV3cHae/Cog6rw3PSz+bb6LVrq4C4tqDjGsRnBqbXifw6em910kkHVWkAAuM7AHdMc1YNvC
fJZ+wSC+NV7qQeeizCBa2ebXEBTouyea+j3mas+TXWa5S/y+2TnW3lAH/MttrDq1Id46cnPhjJrj
DpMoHLtqkrakZRkU7rmpxCZdAxgsDAupOauzpJY6dURAVRxjPgaQKD7wjAsvcWjnGZEGQ25I6YH7
BNbcaAximxT9VmswsSzRA87j+JNKDT0HMxk8G5IOvlMYAAQV216HpJIz4H+ujJNtxXfCbvzMVDcZ
upRBb+SAAyj5124I880hqrwkLJ7M3n4a0/RE4wK0eMo3XTRigsflSdgADBsZxApTqECDH8PPRV4A
FJXCIXGAjlIlq18yRrdANe6O2+Ndl0MuwjCK+4bJFy1Lmw3V9WJjFv2fTlrurnH4Y9qk70CfQXu4
Te1DOEJ/DGEWRWxcQ23TYESdsw7QrUwWa2oKSwXJ1zr7tp4yMeq2BeDFnhrehILDcSpvkl3fQvDD
yz/oDl8hAGCCvdHHlQ25ULH/D/kI9nDD0AO5GmFKuxk3wyG/EXc8YHi/fnxt+JMtXf/iHoaVPHPp
5J6P1XPiAJihKhisIF8AGgHKi56G/geUya7ctzV+ycJIk85n6AM4NI1wU7i87mAXcAvO4bFPPJS/
dMs+2L69YtNtIcDxaG7zY534je8e6VO25SoQQFc/aCuveOE0nY/cNWwEW2Uws5ShvrFKf0w0LwX/
tnICS/Or+OPyl1z4kF9r6tvaAV4qBss0SpCqUK/hJWqdbUrrwEqhKsBXey8LAfxrqPHtNkOpyi7J
NEyh8fU6mEBtgH7B17Pw39D3+n+oPy/dacrJvt2JOcCvhI6b7MldeA90727qy2tX2WHaBOuH6cLn
maOgDXwaRUdkB1YT73jYX1kaC5rUPjkamcTjazCP9DVTg6V4PSsYWQflWU0bwYDkxW1ham9aHW7b
bM3Ncunys4LRHBjkWuGaiYAdeRDqhAQiREbyVcOxhevPIc9FrbHSlLhmfi421q55RIiAh0F6ip/b
gMIRulrFPi2c4P9jaqFnEQmRHu9NCK3l5D5tUw9Vk2ezl8v7ZVpGP2QidNpH35aXa4WDWY2p2Bf6
lVRATLVre2Tpp09//3ZlqvW5shnK9jR/hRPLaQBZJZQeLPR2l3/6AmuPfjFJv91BNZ3UWIVZRnid
Xcst5qFb6xX5k7+WYS69nNneAxiBuglsUPagge94WkK6qltpUy1depZUDAI1tbJqxOX4T+ScRrHS
zVtam7M6Ii6GZORGApLpuCm1vdaYvmmLzeU3vvSjZ/s2y2voaljQ7J8IYdDQOmmCrVx66XfP9mzS
dxEVDfasal/THiDq6C1MVXD5dy8sxTk8WEiHkQzyy9AV7a+AcQW6nnqM2gC5s5VbLLyaOeQXaxGY
28nOgCFXittPM1kp8Zd++2yDOtTkeVtMdFsk0PWD1RlBFT+jCF+pC5d++GybmnGVFFUNpBaxO2+A
KKJ7d/mlL2U4X8Iu37anQ2I96gwMTatg3HyJHRzUfQoTOxLAHWutD7t4m+nBvt1GAsRh4aCfGi/w
sIf3XxwM+3A3+fDAw3Ll8y4szzlnv0oZCeHZhhXkIhVuHih8Oc18pWxe+gSzPWsncqg7B+A/4apz
1JOTztbaUktvZ44IM8IucXgC7R7rnblwv6GnbKd2gGqyIwRQVgVCF97P1+2/fQSWJmZVlOCAEhCN
ILfm3pT99vI6Wrr0LOiMhUllDfGkvZ29q557unmuoNJx+eILKBT6dbZ8++FjafUymuzsyZ3aulXg
7CazRXtDwk2YoWFRfrnRhSvZ6VKvaw4Iy52Kta1OQYTY5gcWlKfeD4HeQaMQQ2uYlh7MBy3ym1/E
izZrmffSGphjxYAWrSB7AipQftZ+m39LnwegGgTZn/b2/5GoTpH6h0xCnwWqoeWqGUIjgx7xIxSh
DXPTVEeLBnUOG4R+b3c8iJqny59tYbQ3F1uucgtCqz2eaDL0qa/ELjtQGPr8G6cNw6//hhQjbimn
TM/2g5UcYsZ2eVheg2i/FUOzufwEC2F9Lqzcd9xNIPMPoFh+Y0UHo6693Lip+9+XL7/4zWf5RVc2
g3C4G+/Nq3aDxs+uORnX2dnYAFcZFCtKswuBS58FLvTnbVcD53c/1DvduSnIr8u/fum6sy2fU+oa
iYZdUo7jozvKQx4ZKxt+IZrM5ZJhdFqrIUagGvr8FNpgA/XpfSPX8LELvQsyh4FByaapFRSrwYuY
vM4zWOi9k96r9lXojVtyjvZoXfiNGfA1OZmFmELm8DCemmZqm9Do1o/8iLY8gQ2lDYXRowFCRvsa
3hpAcGmgBuaetqqk+CUp87/bnczxYq2b9xrpAdfVoBep/BYGJlu06uGwqA1es4n2za656p6NCEG0
fUQsRbN+sz6SWOC7kjmQLAYBaiRhiURXmB+V1j7C0+IxNEQw6OUbsZ0rzuoi4KUNdh2FwKm2YTIB
m52YV0bJbtLY6L1kmt32JFKgwWvhpyatFQbYz6sMPij/DSCEwhGCOYBAcS2+i7SkgyR/EvpxtSb2
8vMOIe7092/HVjXqKbRr8fTMza60wnmssnZlJrf022eRA+InWdF3+O2apnwe/c0r23PTNT+uxe82
ixlgw2mlVmLdGA8T3gDjvj2kX9vNlz5rAFZkua+D/Fpdia0VemsTrAV4I5nbP4jEbUFGx1N1WwN+
o9DKlHvMJLxhA7Gc47qUzNKHmdUxEPnBEMfW8XjuUwz9M4rW8OWguPQI/4Mxa5zUiAjy6RoNyshH
JufbUMNpA9QGGBmshbDpvP5hY8+xZoOd2ZnJBjwBcDJOBm1U55yahZenNexHw5Xi/ed+E5ljzWoS
8c6FTxPEkEqME4v4kITRVZIzX+bRrYySqeW9cq+fz1rizEqcvKa2FCXK+BImR0iGAjm1kq0hMPqV
vG5hz8zxZejBu5XbWRi0jKYfCWvTsVdY6zxc/vILa2oOJxt1wvqqB2JmqLWbvI2uc3dcOQ6XLj3b
7JxVlRnWbbqvrL8RfVP9P5U0ZA4Z00JOTGk06R7MVyAcMMDIVmZaS794lhvErYRql4ZOfa4Sn8rK
N9ZGsIsbbLZ3NVWODplqJWHspjqghxD7h+3bd1nmq1/8lGzXKI0LZQeZY8bibmBOptUp0oTiWsBl
b4AyZYPIB1W1Q3W0k6BCUFqrXhfe2RxANsKgJomlg1lD+Ti691nyT80mMkeOibih8B5jyR4utR8S
vlluR8+Ku8Hldb8wvCBzfeOkTmzR5miSZSgeSiPapW296xAGt0aVvPUVaMyQ2ubKNXylD+/SVS9J
x6FDyKJfwpC15xjq1jRR7MTWHuPiU+JCCSqHuo2tw04tBsGeVUNAIE9pSVDxCnes/Azw4s3lB1gI
pXMoGgZuOYGUEpSRGH8ZreQ+49Uxgw5dAhZlWKrny7dZGLuTORZNlLbisJVP9uGvtvSnAlbDwL0+
w/WJe1DkWVU5/erd/HA4zMFpdsSqLHGmvMOxTqEeQgXS7eygaMdPuHn+grnj3kwbsDmM9tdojA/A
2f4qDXT2bR2ebYKjFuRd/oLW0FOhGfkE7diaIaSe436XqSwFVNa+1qrqYLXtL1HSNbHxhSNgrsQM
6H7tqJEn+354N8kVkgGPdnBRW/kCX8fWT+9lFpV64MYSrplwQHCNBydOq51W9TfSwrmpxeUO51kG
/Y4Qgi/xR10OULeG197Amxe0lbgnHHtbkug3UVXAUuIEGMN+VJBPDUwnb/2uiU69BXEOHif3dpuf
KTV+8za9oXpJPM5H5UcQwvRiDZTIxun6YIwoVNVcIyiK6JzoNpQtrPEeOK6d5WAaHw8n0sQMwPjk
0+IZg/WbjskfTFZC9KH8ri+D0daebY7RsuWK20nPwyuhbwZRDN4HsaL7sRhOZiXuYPp4P9bhH61J
b6vY9ov2V45mYj0Mr5gNN1ATDa9qkt506FuOIYW8q916ca+2lpacFAQRD0VTfTAm/uQJ73xhVB/R
5FMXJ+iBabigk4ZXPDPBNkzZTe66v0NR/Y0rHVqNIyRJs1a7d2qykmORL3DPDx9yLtIoM7tshGEi
+2l6CIG7/DYBGzeVOjwF7QdXj3SvK0GIkmHxklsmfCasvRoVXBWbemtC4gd6WcVtHDHpQ/gDA3le
HNEG9UTevJpwH/fr3Hev3JgGVh9dN6a+06jYEqN7hoVA5OcQGfSAwafnsHbrnWZtGH8z4DRJDSTk
YlNGKCNVV3shXDK10HyMa+DLNR1XNZUE1Y1KO1BtJgOLj2/ISqDXZr/nWe0bGNeXoxUoqxOe2Yg0
0C0GmISuv40lpDAyaeiQAGv/mD2F7Xt/0MCmV2Pv2zKrPSbso5sVN6KHXmXF1XHQrZNKqrcklZGX
ExCoW6Tslv7eW9aZKXKnh1IdpZ7k8N0Me692QYsti71TNe8G/DWrwvJlBvDRZM0OruxNbqTHTKVP
iBovjHV0k/Xjo3CKDXdQH1idJAcmG+jLhZ2F5d4AfyF+uW75LlMRHmzjGGZad64E0OkO5a1fjOYT
HBs7eI4w8seVodxg4kjPvZ1mwG2ZJ8TheJtb8m0YAaGssy3tsn3FnX7jtPKmjZ1Nrsnn3MhuQp2V
+84ikE2SoA+GCB6OY56NDP4baZJBKwxya6N+tMzuY+gyoFOraJL8YJ80z7rflBuoO1mPZl+YJT63
Jr2dOofRhg6ZFTLCzx06BZVv12FgjTaUSAHdsCI8q93Ih8IpDy5BPV937UtZNU/MsO0NMDz7yBF1
wBWUdxR6hpa0H8tebtue3VAN8M/Sdh8MB3IzEEHFiBoqb3wwfQMNf4AqylOsks9IcoSIQQtS4DrJ
aJ5MDDYBHmXQW7f5voiqp4jXjmeOsGcu6g9R1TuROncC0aLq0kPvVoPHRQ4bYvMjBXGEFimcuzso
+SRR4TlM3ECb5InkIUUkyh4d2QtwPSIItyVOQFsKKQ31rrXlHanbU2yWZ9fhN9M0Eof3O7P4Jjfs
s2zIE82qZ2mqjakpKJVAUPpIKve17ch1Gepb3osDJg3bqC02UYehL1SpAO4U2cZ0MNVgCeuhlWgc
iA5uvp20LaAAybbVy96TKjzqWnzbcJJ5UkNwqkp8aAThOyEEtFUgmVzx/m7oTOU5WYK2TmmWnhiN
syT8d1N2/XXTw1/dln+qobQRL7X7GgrStLQemcuBamyTdqXfZkzHyQ/RaQ47UI7Laicpir3tSFi7
uMB6um6MwNo9xog9vhWyIcgtFO7KTPUdwWotyjWbzYUiZ24DkAzQoFAGyMwh3mlq7vF5ETBW5qEL
B/Qcd62iBNs4ARJYD7VrGjqGZyf8QKDf72n1Gkdz4Qnm4OsmwhFj2QCq8wpO4Epzn1tZEgCe7JXi
ZKGqnYOlaaGPRWFNgDspvSF5xPL1QvhMDGEgIHQNs+Lt5ZRvIbOcA6dZGEIbw1FAUFS/YnUrNd9o
s03jIkzQp8u3WHpZ09+/tZhkpcdtlgOw03QngHATcR7oyq9f6E5Dv+2/1ybm0El4Y2DoWEG8OXUp
VHYF2cihCuq0/11b5Um58aYhsBSS+m/HJJ8x1NlWit6lQm/ubKD0ZuyNDIsNmjHoQNkvxinaNujP
4jwK/dxfoxwv3mjW7MppVSgYWib70R/hGF57DeI/mlzZId80gxcGa6Sanwcixry9pcEH1NYjKJYx
vT/oMGuIpLOp0/zIxt+QTIU9NFrDql6z/FooKOdKN7pGFGTfKMrXPNxYAirE3VpjaKmdzaZH/Lbu
oi6JBe8xVKiBH9af5ZY3Qf7g+u0WB9HWOukButmw4/LyJ765vNQXEKxkTg1I4rFAl8jN9rJiZz0S
pscJxqVFPj71sbEzXLhZM3dkQVcEKulFQOHDHXRCA90+hMkBRAY6a/yTJJbtjZAvL4l8YABCB25j
vGcKoluXf+jCnpyTDLjjFnZSYGpUl7eCvFR5INLXy5de+KRsCszfXrtRGYTHUH3dZ+Qooj/avwGM
yJw7EKvcKmVZ4tQIPzO218lKh2kphsxpA3GRIH+kOI6sdz3yK8iQ80P8Yks/eZxYscbtv72XWYdM
V3XluD3eS6q2Y/4UrpH6FwgjZI745/nUaZ0uPBbK7zrGYCmevxgp1lPaVU8lUjentKHa277mwkhh
8StLeK/bfmwbpypBxuxUd0mo7xKzvUm0LDCjFh0x6JdffnA6Bakfko05YWCIMaQUjUr3dSNfykLC
SHvM/LSDymTITccLZbstteIaYlP3Q6LvZKXlnoj642gneaBz/twMRbxhrrxWghybPtuFdYwsC3+B
QZy6smoQACFMecxSdmV3zh9SlHea61y5Bn9ytBi5ZZ59iDaCDKu+8lRLO2jW4xMQ9u9dCmyxzk5y
/APLFk8W4UrD6gvM+sMrm1MSegLLQQmlrr311B+7IAbeNr8ZXqbZa/4ZXcNXIMjxVP4qinj62T/d
cEpEvu1aUGdtl6H3gLFGAQgc3vChPOTH/8cRtrAKzCkD+XYHkDU5wEYkB1XB9pzP8SkC1DE5DM/8
I1ydJi4EnzlRQXPsCsj1OtsLFf+NRh0i02P1b03KOTshTEvMYxMwa8LcPufUfVCmPDaiWp1oLeRi
c/aBACilCVOoRjnvCYwlDsSHkeMDP3B4DD9m5+IQvjn76Ggf1jiKcBVaKATmnIQ0QtXGGBBIHaYz
FjqbemEMp0KvrvViOBsj7LOpurNSenBVjtBhHgVPAxNykClPXrmdjSjLK3AlsBVpLSGhwA+l6e6M
ztikYX1LeiDfLfMmUujSsAEhaaxuLZWgNYBWbyTljSogVq07MfeK5v84uq4lSXEg+EWKACEEvOLa
Tfe4HvtCjNnBCCeQEOLrL/seb+NubwZEqSozK5PkGIzKOKgBOE4ORN0Vovwa/7RW4W72YAofoUeF
l+uOO+SGJfhXxL1d3FE/WwTUJqOyzyukecAREPltqrOalvuSjg+G9hfKRxsTjNnxxKFNj2iZevN8
0as+Rs2074rmpETw46/YOfFo+Vhv670siwdXuCg1hc4j+J+5nnRiUfV1jFJ6ZqH/4I/YJWhWSxLT
2r07IFDMlurJAY52mti2i/SWIyHorS6HPY3Gz3nhZ96ztOTDnMoVTrQjnVKCyKSYsuatDSo3lYKK
eKH8APFxKgKZd0Z1CEhrf7uq9hPRhAFihjChMaX+dXP4ORH/w1giUyPluV6qz2GWz0qEgLcRuGhG
jfVPE0uFhFMfJHZTetlcY3Ct+ZYi1d1PSnd+imp+FGFfxiSsKECx7d0phM2jojmLwkQ3IGTKlhGj
gV+SdC4mKIg9djSU06S26rvDr5WEqO14yvPXoMz7ODinNQzv686fEzrAuG40UZfYhlmg4xXMVCnn
iY1Irlrn04dIJiGwrQXEklfMhf20QqANo+vj7IvfRbJ7GIWd1NB9lB0d04Ahfm2teZlWbXVaYc2B
xbR8lFGXjk3QA8Kqn42oqpiu8kFV84vHuy0emP8wjc1ny6vTiMTSlW9OMkv1sISwMTZs1fDo766s
DPHvcnGtsaF49rCQ9lLR9mey4p0uWGwYFhY3nhwyf9iuawu4gkD8mLl0fppChNXC1v6Z1u5zPfFd
GdI/qYKrHqJTXQYvegIUUkxQWBRGfw4LEI46mhF8VwUnhBlBXOrvBU5giFiJgba7ccD2TSMplj+Z
2om1f2GNQDZE3yLQFajl4mwInem+BCF/aN8/qqj4HqbNR6wWO3Df914AwF6mbtrxpXuZsWEadwGS
MY3ArVLoJwKyOcG+wxG2Q5dNKQzlhazToeLJ5vUkZaA0kipkWIqbpm+Bk5yDOLyDn7HIIGZMlFtm
RUvyuVcfG4E025+Lj1HCbQbrN/Em/HwkkYnb3rlItZXJMo0YKwx+p4L8NR7PPEYP8CbgoFeQioBI
D3wPxQnBOndE1A8F96bEcB87ULN4xlIvSQVG+pZrlph6HhB20o4JX3tzLt0iq12fxF0kr2osc1c5
O8/AF8Spj0XhOYki9oqP4xwQsmvIirlXekHiiuphjsLffvEuNlz3Xl9+uaLgQCfKs+nGFxnRk506
pMrNwSe06LupxBqA64cPyN7BiVlVFauyumdj9wbn66zwt6yS9EkUwVPT0HuotIHLtUU6So6mvunj
YLGfMGzdmbG4jlo+j7ekIiYHZOEIO8NzGrR8pRDPMsIWdfKKj3XyU0hlDprXmQmxqWuMyW62U0SH
56ZeBaxLe5Nggy6J5vWt3eBAHd38bEr9VrXuibQ9No/GCep5U/k/q187OW26+yjg39bUfropc9Lt
cqkX/4O0E1aVYK4LLoDNZeIF7l8dmING8xiTCnoYDNvYMfNNHBTsb93G+0XJ1FUaucLAfIvJXLjq
uzukeBRJ1zipicSFl1BIWIRDEIVzMeFHhvsUqkjLYXmxQJhsrjyiGWiAT5h+fw8U1CmnF9tu14mG
yTYWp0BDdFFWz2M0JGVF99YVKALN8j0gNsyESBPFp5841MCzHCMW8RDu0aCgg+OF9CetouoVVT6r
2+ZXSz+TOCegBp18wjcLX9cdaL/UhYXMjJycyW1yK377ak7WhkN1KE3qdk1CK3K39P1juLAfewuV
XhyNQGwP+XT8hQdUxqRc7xoGK9Ow/pGyzUrFnpog+nb61wG7eYL6l3bRia+XQ2ALRKFtCbzYD9gQ
TA2K2ugSgHIt3OacQGSu3OICVMnNI3yH85tMnZ90hj1PaOnvO4GFUh5kXvMPee0yLkYzJoU2PyO3
D6ZBA9c7d/V6K0mtTTaiH4HSpwNWpea5RgX0h1i0fY7o80QgJS9uNgeSBuwFtcGt9AbZWCG4px5j
OE5imbrYOQ7RqROoHMEiT5LwXST00ZL6p/BMWqjCiVfuHgfkZ25u9RB6erdEeMlEeNegCfO5oEmr
w2fm8eMmbx4PZAJBPhxdggsF2YEmpoGzIZed8WxScDPtK2y1qaBOTIgPGve+Bx3GrvR8KLS3sttL
jaOwRXA8Z3tvJQ9YSE0HUCA2bNNpXH8iGaVhvQJGu2zhHLP1X+Drx2I+Y/kyV5hPZ7ePJx83jVt+
KsS/EE4eHOldGI0eKDGfgNivnUQsFXao/dGkQE6B9/c7Utm9JgwOADSbCK3TuVMvRC3JFmz7vmx3
Xg/UcQ6q88anVwW+bfMahvZBfs5N9dhajDk+k/kGO0EbUPzn41uNooV6LjPi6celoIeuH/EbgT9T
TnRjWu64G9UxbcFnBCFMbvpf7Yp/g57vKkpASoxxvbG7kFbvo8LZr8Y2XYU5DKzZTRDehCPNzbD8
uA45Bw5YJh1EyA239wrsVNDBXRw9z06N/r721GnrnW9vqvAsPf48ev5XvQTwpaNVIhiiAwLdvdKC
IAliUD9upe7Dtn2KAPiLpZ4Tf53hKThjZ7shTTbo6OJIksum/iQrP8Iz8W9ouQF96n74FV62ohHc
covYDdqdsA54whILqTc0fp2wTYbGaujsQ++LPGrZe4WsoGW218YHzRQoEi8teazpkipag5OAdt+Z
937f92mhq7vZgd155SJ0JuoB8xP9Q8R0cqo1hx1RZrc6isdFn0C/FntTLeEHCAmBYIEB4fZgqCCm
kN0D8fDkEVm+W6P+suIqHAPxXA8W6jJp9rPx7nweRTEohgcsKO1auExnHZ338OeHi64P8mrx4A/K
V1nsEGrC4Nu6ujAqcKvr0C8daCVxapC/ni49n+6Mzz+LQoH9K/3vcmHHiRiajpHj3/rNst/3TRxV
0/Q2GLNT3vrHVPltN9ZnBFlwe8d65qiImdOV6oe5YbuAunE1BXeV5tdmQOINF/ZVFd3etFBOGYIg
gpovKUI7z4wPwcuyEXKy3aj/8MdjfKt+QncIVUW/L4MqlcgibiZzJXDObu16ni1NhJr326b3rRgR
0qmy0PanpQvKY2/cKudK+RkkgAkt7LNeyk/sXEAXJuo3VhQ0x4+BMjPcsuhdjYK49ukaVf/ggBWm
UYG9fOJwHddM8L1quzXBgdyT0IAlQStORY7L9lV4dkimCp1sG9xhhP7Xbw7c8918rDtMKBvNFtsc
Pe8W5BX98CY8Th0/CBoi24R7jz1xLrzxWRyVuN/gI3vHBb091XjwdY984ua9LlmKQ32u5vJHem4G
w2VYVqtz77lvqmvPldV5FYCxBQXXJCGbnvkqcpT9fbHoJuYqYFnL5BEOB1/R3KisGz33e57wymml
p8zrXbDX87m07XXQxa8NKnjeo3tsVZmF7oARiz7NlZ8J6+3mlh77oftXeHTDzwxT6WXZ0g0myU6w
XXq1PYUY1+aafw5svkxR72HcYCsCnnsvWbf+BG+rDAlPybrqvTvhxnH7ZV8WG7yOxvbbLNEh9Ob7
mtjMrBVLXbuNWTHLi+jKKOFUdsms+ytl2A7r2DcZ8fSxm350inXdcwexWl5rzO15II/TR3ZiMbws
Ve1k3krHHNUa7IbuZQot1tU6zpILMyRb11yJUz/Wt+WkIgSbv7XzFuuu1LmZYOS5wsoX7zVjTgmN
zlbcb6V5n8r63gvKJdOruRZL0O9QP+422ZsPJdgDcgraU19rpMWufIpLNd4SDYZtT9WG2aauwEyE
sBf0eWo7JGlEtYwhmEu6ARMXXEHc3PSulyybfVRsPYsgWGAUAdgQmv4WlyTcA8WKPjw0MRy84SEy
ozEYSg6zth6RDaAuM+Ms6eSZh7IPwwckn730/89x4Wc7kfrVAcKZyYAcZynzkkAjKQms7Pj2i3bt
auZA5NOGAOKyezZdvat6MPgwcj2sq/gTQt7bBe0NsrZ0GJ3LCoQwH/Hkxg2acTg1MTXtbCnuBCtS
PPVT76kDBKY7kOtQmLgPA1zySgf6NFYg8NFnz6OtTqjE9H5aUf79AKMlcm2HCE8lgNaVw4K6bo4V
EOmI1EnnItJQhRXJoCEf4qIqXhGWcvQqMR5nTSHxqaM1LwbzvWx15kVtAv/xH1DIBBmgmChDDZ8b
aCTGcbgrvSCnpH6uSPhINrrr8D8uBmRAeewOYc87r2D7qoRJI2aXt2LUXyhq9WF2Kv8R42t1plhT
P7rG8CeAhKnTGo3nZBWiyqAIZjBC7yyPnUWH6bQiexzKADVBar4aljVDcQ8Hlb1l0d3I/T/4Ne0r
fH+jhnGMWHPShD/Ir32s1XKA19lfNNEog2NbXrfd42aGx3ol5dkoH9KUYQBaiRnPdFG4JXbW90VY
Qi4qRYiplUWIffF/XdOxlDK7r0Fmp6ylp6jtwp1euLfTtQj261rBlMZbn7fGnsdVZGDGn0g93ywq
lbefFLxEwqo+dK6TwbU5uI4ROIQmWnUWGoxM4aYOyvIvtm1zQhgEELppsy6s7msbnkSjkSuutjmu
234nYFoti+GwlWq3bdX9ytofM+nXzZiDZfVvC3GhFZj4Sw9GECP6kpFdbuJ4OyG1efJ+va4++HN5
YpqlwjYEQI5qsLNjT8Rfv53AecRBf1dB8dyIAJ6JN+RDuEMmoND1ZDBkZlkOIwQaAjIMy9AEI/KD
pz3i1ZNx7ArMn7KJiYubqqFn6BmmClnC0UMoEME+9s/d3M9YPRw/WghFfb3CrNl+8KC6sGHeu/4C
9WgkW4ThQdRfhmndoXxEvgWMGpBTRxQMc+btewumJe4gtYEGJifulGOOeRBBEW9jf6jW+oL7bE+4
91p65XOxUoyA/FdyEYAcU++Bwh5O0J2DwM17ZlOBcpP4LnYu4RapcRUAgWkfJ49cOuSWp6vfHZyp
yjFU/7NenTFanaAbSIqx3BVz+dhHjKQ6HD4XOMmDmNsR1z35QXuqZfMWEXldy3ghzjupiycfGfUS
nQzU3cnA6g3EtM21W787MKbsqXqwtkG+YgQJtgi6WK7+rintDjuhmQOJV7jwP7iF4TtG3XCkc9ZB
+D53sslvsSs9R0SAYmovCXKaGJ8QEB9gDESOUTkhIspEiBaYWldC1tLOSStDTANzA8f6UMJs0BNv
jofHjRRwCJo03pvru8iznMlnqN1U8/HSEAubrjDQ+C7DaU85MgCxVS4uK4zijytrlhj8SYjIHf0F
gVoLzINlciCxg3R2FAOeDsI8odlF3gG8TDJE5OSyI4dpmXI04LuRVpeNY34cq/aVrNKeutk/RUv5
tWzqHGITIm5GIHsyarFCh+So2BBzQqDKnV16pFFvI+AAd82cDZyhkjSIqzb0oA5hSDLffNC/wJQw
HrlfHqRbOzUhjxxRPXtouE6uh2XykBwC2R8x2YB1bI6YyV5A9nWJbtynEsmfaOf6w1L1n6FDIkAY
JO9FlGLuv9drcXEhsEs2JfuELnyDpE28ixARHcqy/ewQhc2c8AyPll0zO9sj26IHqJb6AyeQDsw1
pCiL9E4ahepubLY/I4YONyEEaHjMmM5caG3apbqTbftVDMO7MtF9YLw0CCB6RccibPfMS/qxVs2L
jvCI2dZXiIEpZBZxvAt4oKLmqp1uAYdO6/CCN3scWN9musctqoagyT09IEZOFPYwr66EBCxCOy5E
nfBFDbFjli3px/kxGubzUpVH/HBvhll9w3kRn1GSj6htbBwWuGp8d/pVUKdBrRQFuWndY73OJ6HF
52q7fdmVqbwNaqrrY8zfGFcw+xYubonZgUcr7MCA9GSro3+0E57dsTxoE91trLkjDfqlpZNj7Nj1
i7vioJWT1ltx7CRw6lBBwDg1AwI0ig1o33ipt+ooxfTaeKh3+AFvY7QGvDTdKY2bk9iQxSQw5x5I
OR0s9jGH9rLN6mdZ4SLiAmUcEeQxwps5Cp/bHtBPUG2ZKrHzFCznuf6NhJv1U3NCDMiunnEeItAl
WiWbxiQ8vK5uBBjVuTho3XuckEnKpPX0YY7eaf3gOUh0qnhMagghSmiqpvKw+D+0DLAWAaLvrY2u
lYccVtJmmKN30XzgEIOswktCRF0Tap9WFDEojleOvxtmtzSc8x6wbNmFSe1DNQq8t1ZR7gEroX3q
yygfQFgsiIOcQiDeJSKwUeGbJhW+i9gR/j3WmqfaBjvKLxy5G2bISNmeNQH0KuZf+LgmGP9a2Laz
36qRKC8wTSPsaw2ApgfLTxcVyeJ+b8MLGrmvim6pQRHiWHyko+OkELR8Lx5E9tH6ChYibtv7wa+/
sKaxJ6aKrSfTqUWJ8Nfn1V8vzPID4OmPsrIDpOHujjD8ZHSEoZFH42FCroqPJX9b98/hGl792u6t
Xr9qAc1xTfZuyUGdq8QIN26W6X2IaAJ8F0JMAHN8/aqwaNwUn4ifP3hKn11Gv9YmemHzHe+fjHcG
SJbPa/hWOT2OatDeaTxnKQeayGl4ht4+oYq+4rp80B3fbcL5lrZ78RZgna3/r0fjhypkPgMoIIdx
i5dSnxtSA3oZUsyG97T2H7mz4ORBzQ6mArYZiLzt1JaWgOEaVMm+c7ORviNBJvZdhRhYMLM8PC6U
POmBpHzun+ax3fXrF+nAC84entzetd96xseLY4gCkXUwE6n75nvhwDWxIKhwqTF8Ft6rWxcxvKNy
3DG46QH4o1J3yPxN144dWgT8Kmqv4L3ylkd7ha97mIP05qlPsBevyLuLNxsZnTRNA2/UEk9InwdC
0g4Dfq3lwfXsToHOAUqK9/U9wyysl6/V4GVt3f0VEGcBv09uVqUe5KXoW04RJpSFH4xZcoiBHOI8
qbJ/ZCXuCaTs4BsWY3hq4SBtbXTokUULyDcEdFA/jiAgxskmnkcOtRM+QKwaT8rEpBidZFzbX3zm
J1HNR+n+weYr0y3YOiQV6pW+DkiZbNYgbSu9pmobkHRo4Drq1vfTwp+4Vp9wnF8TIL7virmPJbSm
MOIUj6MCURYOe75tPHUn22ezhIIYYXQxLZDcJ92vFYLtem2x8ls+9RMKc+Xv5oCc7WbrRHqAkFHb
D1T99M30KwPwRDStRwOaiprE1gWaWB7bFkgVREYW4wPafJyesP3XEJMD8YND1jd1OcK173W5Yv/0
ztafffivXt+DIgSarWPJLkPDEm2qx6F7KSEyaPAu4RoXl5sbh6zDsXMS4fG93RCCi6TCOfrwYD9T
9/M5wj2PBWb8QuvR9P6lqH4Cik2+wDnpbo9bHJgkrhFW3Y/mzaOZ2Iqrswa54jvORxR5SOMc1iVm
firNnWeLa9O1P7Yod6E7ov1Wd2TuEdhN9HfhIPMVt1orYOI7v2wMnxf7QXeYMCDGYTE9wNMePyMU
E+Y9nPp41t/U4UmJwPR5tQkvhmSe2LHtAW+p+WIgYUCbCgCoNEBu3/XG0MF5+NsarObStMUaSxk9
FfyhaCBjvdmQNX4GAcM9hgoyPjKsohgGktrdkggijNAmzD33M0alqs8oMvsGDa2qyr3oGKoVZo78
3woDHwn36VWoW9BTPDOa4zJGKqC/KzqbtBOYBnkJ6jdoxvZd2GZQB+cKrmq6Li69Z4/eUsaO/+Fv
8q3FJR78H0mMFU1/v9ICo/ujV7qnsZR7wclB+HAOLi9GOfjcv7bmSuGe23KRugSxZ4E4VS7iZ6su
8YE1lwJ2duWU4Mp9RoHJZQi7G07zBQhrONi7qIwwZ6ExVWA4ZHUa4Mq2YMsD+Msh2NSuU8C2Grw7
izllzQANpDxU5657D/Ai4JjRWAiadSq8DmXvYSv9h77BOwzmhG9vSymQIPbXV5hRxwoJr066iEcD
ZAQkX7xOt0DqD3iH4eJ/Wts/2h039yWs+ly5LJEaRmbDoZP+RcM2FFoOdGB/cCuFEPexRFPTj03s
+c8+CnZwGxe2CMc+2hlSnjbtoIl7hzNC2g4ql0ZliByCc+A3UP2dmdQZf5wtOkiIARY90rOtEbJY
emiVLBirtYchEEAZ/s6gtwaZAUYCJMGWul55JynaJK+4rkG4s4AjPfgf+SjeFN10H9zb6tVlfwL/
wJHcPnH3PXChUF/6gwK8HAHa4UuUiZ6nDfZrwGXhTYDhwfYM32FxLJu6JZdw5Rp1kEoUmWb8pBJZ
kf2ri/oqg+U4hSUcgF5bXP7RiqLgISqoi/WE71IAXZDRP7UW+4UuH4DjsbTt47a+ORSOJ7qGn2w2
V28mT1hgxjiHNSrwTU1cS9SPbfiMLAbEvoZrpYfbF7dbBcy4LUE3lj2KFyIutfjq5lXGohb4ggY3
Fgx5stY7liArJpDYW7ie4EmKyrvkHD0RkKw4AhnkNcu+tUgIBfmwhtFhi5wcinmSSKf7gCUrQ5dR
eNmwAAMvw28ZYhop37dp+KoRGDuUek5DZ93XwnnRDWwDW+yrBHyPtRftt2k1s+Nog4xV5AEZDR/w
X4yBzebltJ3abt7RYb7QwL513ZxPkDlLHcVgmXGMWrCqfrMrt/CL0y4NfHlTNlUxchZTqpH+2kz3
Qw95ebk8YyfjG8Ovs6tkuANOnIiovfhilvhqVJ1hdR5Sp/YqEDowsTDTDeAsuBLx0jkDEMwnBWdF
E2VIsj1Ugz4wIZNwrq/YOXmoQ3aZmv47kNWviaJn7umPpux2ty6tkQMKIN0pWLhtfZhtC0s1lhiQ
WCufMIY8hGHw2MxYdsZpmutyycMJqQQ1UNDZDve4VJ4pGoUe0nIEEicb9fIQ/xwojkb3MWLDi8Yq
SNMjlcsF3lrjRl7YjrvLiQuWDq6PK4s99zJ4XZjJR8jVpD/uOTp6u3qpbgeRrNQ7tLdjCJf/xSkT
bFYkPhYbSgJ3zO521gbfIuj+3Zn//Oq3h/YjdKCMYybBxorkYdYBEzAwz4rbGcqB3kl4h40x/2ty
xstIepXDIs2PTXQDjMy7cvSXiUBZDdMHCwgChkJMPdyv5HHtCjDAno+7iZ2x+1FmIHRSvqDW+XrK
KeyokLuMCG0HvwgkMMt9SyYYHVD3VTjYDtGRd2MKMQKjRs3zsxsUUDfgWzry3v+E2ETfOy0OtNMD
lMX1JCFRwRoIdpvmgZx8hh0d6yPpAp7ppW+HbBaQTiDEG44wtwNe6eg3cinIjM7nOLsQRFQz93NZ
VN/QHxw1BmGLd5Au5ZqvqzPdLVjeiaibF2FXJ8y3JobLKGTHrgfKu5keJok1FF4/I44Fhx5OFehw
gWyPZa3TBeV2V0QeUC2k86QgkZKIFmEqaDff+/AfeF8Wu8fTfFkUOj8KPmzFenvWsTaBtQFEPQX6
E5D5EtwVPdhx4FDY6RexMT9GcPFuCltoN1w3wePwYubZpPTYaZw9mABMG0BBXOrglvl5s8GfB6gI
pSb1IQE0s/5Y3S1fnWbHBPwlGBi93j2FDM9iDvJ1YCcigjtXOIdyK3kyUfoj3fXdWgD9E8nDhe4c
mCChcZIHAieceAbjJmHZ783oD6Z6ObCBWrxrC0MA6CLCIgCtIjFU1Wm5AEAKXPd7HMP7dhFXEUxo
Qg32FMucNxSMl5+5a4CrEQg4OLQntVgClFch948eBmRZBxpQWzOCWWg3oDTzMpjEKXwsBRIxQITh
eBdDgUFSD/KjOQgxXDp0FwBnwdjX/c0+Lu6m8OZYOkWQ1x1nCcIrQZLIF16GO2SBB+DJy4clCJps
7ujFNWBK5LKvVNXg2hX7sd2SVZrHSmKDSIGTBO2a4iJJ6tA5IsPghZbsEbsDn0uhghefY2fRimA3
Ylts5dxPgUWtaItRmbAwdAkkEsI1GDf4kCHOTo0SO50TMGD0cosq58QynkC//QQ7t2xbDR4AlMoT
8wFgAx+hBVadFp+WsHefsPnU+DiHzP8Iyy1vCAfxoy/dWqsUBoIJV3qHjdMNPG8h066lj3ZAF8Z9
+4GXWMfL0Aa/koQnahV0CMD3S+yl9HNWdLgfZjb+wxyRKg1NPJaJbAQtXr8dpn68cGyOVTasznzh
eU/C53XwvjdKL41cd/jt01a6r+HQncuw0iiB1nloFiPSINSgvpBMCv/x+eS3SF7xq/fGre4lLz4F
mim1Oi+0wzLcjEa/9H4hoUXUJsCapbbQ1sF9tUP6dNepOLTmgxVgS53GPvExvPPK6cIhXeHoJDVA
8Endrq1Bn/tpecAi1r3vzOj016xbVbwG80n6/MinLvZDBZDbTwntzm4wpZvUe1G1Jz2N57Cme9VP
R3di6VaBSCGhehbbcJ1nArC6+HTMhozOFZNEZJu33iAcbyXvY+c/NAZnoWfRPsDvWUTQ36/e2xYV
u2Lr34Rb5nL7A02fN6O3G71xF0J8gJJ1cH14nVhzRxubmAjZIcWC0ZDb3eQsz1vND7BrPjVT80Ed
cwZQs0PyWIVxoYdbToXeaNgQoenl0jpPS+k8IvP9ri/VFbo9FlOy3iuMEgGYL1GSf0GFJThdIhDV
2EuBxO9WwOXGsibeguKtd+y1CzAfRcq7C6X7PDTgnAVSPQMCCzqHs7MJyHPdsCiRxKD9h9FYNKp7
6porVH6X0hUnRxcH13UOs5wejVbHChKlmE/mnxYCoE4Xasx44mqrQMGaDMhgheqnivCGm+gPpyPQ
pDfDH/aP4f2/kaOdw6ep8f5Mg2VPcLOvUCrsAk98jgUPEy77O9f1sqJSZxfmnJm3zL/UsGuEGoRb
bxPgYsV1GDVIQeMthwhL7abnOSywvYT63dFYuExvxHygCU9cylFIFBxVuvakJv9sOwlhxgAdC2nM
a438UbGEp2KTTzWQMkffudyCzAETpeVu7l+j5QN8vYuFYpjq8ArtS1mclgD7wpNIrOnw9RYHU6Mv
G4NDQMIsauyxavp9E0yQ1/QQWNcEf4AdWFNmtKOJQYNhxy2RwDCIe7ldv6LDJDCfnY2dWjih3bQf
KxRIVG8vimosAQ13NAyfHMaPUxVBSjMlYQOYv8HZZDhgyscLDDAXFMjZTbqufxpXvoM2C3z0lMGY
7rSW5N22VU5aNFkj1kgidcZG4dV1zON/nJ3HcttKG6avCFXIYUsSBKOyZFkblCTbyLERGrj6eXBW
Ho4pTf1b1zmESADdX7/RLuxh5Trdr2ZMXqUdPnKcoDFsFgRwd9lGlD2CKps1t0IM0FJuokQIXEem
qHkhc0NUKnoc36oVSd163LE3qtkz8CeHBUIKNroe3U4Z+4RqvJil+HQL69QAZAzwnmsRj9HGqo2H
iqBXQvLtXR2z7xryJKGVQF3dVdLDbICz3vbdsKl0aHrG1LXthH5k1Vu6x85KGEdBAo5b6+Nzok47
R3TVWjPq12Jo78Mo3drucPCM9j237U8qoq2gX8YaF7qkniFsElOy2FvGXRSW+sqMlv1wQF445POt
StHdSgcJwK/dPXu2ciMcwDu9PcsQQis3mtdSs5ncEnGw3GFnW1RrzvZnuNBotaWm69iRd1E/D+tm
RN4YKvqW+ORlDMNF4MXGtNEEliUzdD68yHwyJEFoM/dBrDTRcwhVAqMDOGgdCKQyCVImYpXzBy0q
C+k8voPKJ5Cf3tpUtLOWDEDyjSqTQ5RJG+g3T4Ka2X/nWNotPO+7MdfAAbG6MZP8kHRw63HRoY1G
ppXF2VZNngnEXIeN3LbpdO+JRTHTTtaD4TWBjOZnQ60QNsYzD718gQ061jVP7uSdhskGjedAmqnR
4+CKg+KUUMsqp2UNoCtxo49i8U6Ww+KoC/3ZkNx/W77GGEyjhAnByDmtyi7ZZCC9JJbyDhpkZets
XomKyXwmLCAr3N+TVA8N6kvmYw+pH1c0+lOTaMzQbUXxaEfVcxb6RqyhHBY5IAM58Er3o3ZzsQo9
/MhK2dxpucnhKfQC1eww2julr6rF1lbrep3SOq0bcjMZKUfFTHlRoiXEpRJUmRSU0RFCXHyKJr7N
ZuBWJ7IfKs0LYtt5ikQdMPGgW+zPStsFupUlmymvObfzsOX6sGun4kYo47PWa7d0P917g3Y72gm7
hny2mmlnxN7dxPENRvAmD0EQXafeqEbpt1ZECl+7UTk8CLIcGqtdqS0mX+SqmkBgh+Nc0fqARug1
cMVrnhGnMGfLbuXTlXuQirodO+POphPMiuxtmBb7uu9OFqkVFnFaHCiR8/KSf+RhfDDN/kEQ5S9G
t113o3sLoHfUBxTlbqbBZAvedbMZtkU4omBub3A6lxundn7RZHxua3bhOmsyWPzp92zn+yJOlS24
5fPY0O5hxfarIVl2wZ2dMA3X6gIuem5/Z8aG6veOsDhVIlGqSvU1X7Z41rP7uBY3WWukKJx7ZC70
EYA2QlBkQyXhBTksFOX8o6rTvQX1olZk5E9lFYx4bFZ6rxxM0d2YZoVhGXpLrwMlKj4TQ3lNWv7/
RWJvJwDvGeuxEu4nz2GUlBNP9CD9pPFuqxo8ljdp3ehCQ32lnkZD+91XCTZqUy8BBMSvBOooS8Q5
T4uP1IGdUiv3RhmMwFpwjd6Iniw9uc/jxEHtaOb+YIdBYdUo33L6eMGfGRE2LMOb0sLVVPZ7bFKn
vqp/uDm3JjVPIjK36WR/moXyW0K+9yydoM7w/bw6I4tAR75KnKdvoxqfCxZ+FDVPJgdxn+t9ZsN8
4pi24wi20bzuQacR0sr6YLRMNnKxdfjz5wmTN8J5b0IgYjr7ntXBEmgDuhj1VB+hNJIvS5ymkdR7
203vKJPHyz9txxSWuPfgZ0JIWIHYkyE36W+ted476Xyvl1OgNfZWGvMNfnGC+KNtZKsblK6A7x1Y
ZxQXq9l196nb+3lGBKmTI/jsm0OEs12r6t0c2veqPR012/5AZwKEm6TZJizGAJxp54XFiVUUMDnV
wHGtnFF1mm/yLj4Zdn7QVfE4ukyNcyPWpQPoPs3usfWScN2DZR8QRy4IzoDMppEnJSS4xDUUFNKL
NqQlwruIkW27szOtYuwB6qhv46TAbmC8DYqxL1zIiI5ktw79MXObn9UIjrthqyTGy5gYaztWztZo
kxiIHEUUEZtaU+CedCHnlElHAlmQTSHLRK6FrN7abNza3nDKcYCtzDID+OG/9pDWZqaAflEJXp/k
n0XNUCsQPlbzlkbZoTOttRTJOZucw4CZXGjdazi3D/2UBEqpBU6KaJBSdEsUb11I0lI99BQCoqVC
R0Sf0GqY6K2R81MxRQFPuo02hjUG9SzyDKBaail7G/K/PWouagbreZaIZdKx23hNeWtkiQfooh3U
sj9Edn4zaGSOAc6MloKtQ64SOlnWmjdvhdPpqzGMGIH0dwEaVutTgCzSH+G4NrOJekag9usLdROX
+QNft4CL40ezVfe9gMDIPOWWMr1dxotVti9aW9zCGQ4bW51fOIlv65A4d5BdUZaPdiH38RQepQWa
Gsr94C68sXXGyXFTd95JNNVKLmdezfJbmf6YJ33nac2xTVzEHyjj7MaP4P+GJLvJxS9hAWr1+I3Z
apqCBbr18yY80VC9KZUoAKzYRI7cakvlSbqsYhpvemxj0yz7EkmiQ/5wwQnYUfwqX8pTkGdLw1hX
rnKTNwMnEXQeBlLRSR0OAA3s+ygP4pE0mHjjNi3zcMMZr9k0xsgtecqhnxo3X1sq/zy4bF3Tnqbs
jYfbZ1jORPhqEi/6kbQhZ402qLK3Iks+vMK7lZXbr6I+XLfQWbZhPfWu82410W9TpJC1Eb05tT83
NdlZ2h7zE7EVxd7KUbEqT2irPvpcPeXWuDUS/dQVUFpa/uyM4GQ9I0tpV0c1Gp+bhD2k0rMj/W0+
Lqd1yZoSzr9Vt7ifEtJ5yukhLhwMA9NTXsPIhO3TrE0+Oh/YYtItRoaknD6Oekj2xcCO2+Cy8rxd
NM7HVrb7IdKfwuJnAgzbGNNvSQC8pYecLAlK66d823lkXYRZwzcom1XuKEFu5bcukswGADkvnGBK
hm3aST9XtNu25TUg3QYM3d3q+fyncy1cbV5X+rDkKCmQ9jEk0HHOfSwpO/MoECkRAwlEjF2/M7L2
rEBPjJyFFvq61oenpnT8oXGIffoM8/pQxOMuyfNXUaGLVR1vrXTvWb1oClR2U0pyctYS3QuIGAMy
EesW4DeO0nU74f9CZcxyvyr0eDN5oCxD/nO2nDO5IBugO1+OE4rFheNMPiMd7FQa2Bwg/5u+vVNj
PXAte6s21j7jJydRh/MjalpYzRhatundU7sojnvidKraejIWxr7xBDfcOra2fVcbKg7pLHAa96wo
v5GarxwmjLBzP6KOjFdFHI3CpbwmZY3hGFFiHSKTCb3hyjDr+1ST94jnV3rJ0t59WvBBadXNKy2j
ozInBlOTz8b0OEZusnJGkq5DZTo6VevbYfQ2T9ONdHOObMxxPJzOMK60FsB/4tBR26u0BUoeW4aB
eo1Ucpvm2kaaM0a/aqvo8cmrJQsgQqUs9PykV8CL830pyIqlyawZx7uCHqK4Cg99MQUx32R0bfBi
G0q31o+EIkdkS1XH1iocRq+Kz5u36rS4FMBlV7iKkKt4t1lKjJqTNtsxtkG7rWMP5CCqHjxdlMjr
xRYR/NtcEltBsvqOLd1Z9YqD0HBCIxKlYJopN4gUmjn9mXrqGypPG8At98I9VYnUQGY/S/eP6LUd
aN+rnWX7Ttd+IKDeJB40sDbceBVaWk74CFFe4kbs86E55olx13j1gGOr3MxOci9S2eJTyP0JWUln
tM8Juxw4DXYq2d3B1vlxqxyiCSefGftd/0OTE9x1vBGKGAEczD9CmzZWybw354cc+SjZAYcx13/I
yXmZs3A1GnwZNfNd3hBGVgAjOGezus+Fe3A9uTZwVDKOo8dAHsCdP8Zqepe3nV9mbKIS4J9D+s1Y
FFtTNvvYifZ6BA3oNOkJddm6yMeHue3APIpDpWM9Gpo92be7tNfWpZacq5oJ1OzDg60pfir0fl1H
PfxcBCWGx2gsG35Lzf5oI+3J62DTbO8pMuL3KS6gdJJty2DhGBoyUGfrzHKv4CDUHWVf4kXTYY46
8mCAsyDLOujtVqd/2CnvyQ9a2ZXcpWa7NkcDByadUxnQrtu/i8wl6wMkMZe8XRmrGmfAxkrW6n1Y
I9yQPReq9k1HL3NOgpqlwhlQQTVzLpDmUbjY48PKPDW2uNec/sj57WQ5YTCTx2Ca6BozqKWyCFLA
0EQhvFEZbh0JfZwMXIAYLBfBk+4cYkFsccwbGOurIuG/tUz4FhxsY36eIbIad0aug8S1NMZtU6t+
7dWIVOryhnf70BRN4etZ/GMydCw3yU4tBZp742FCc4cSSD60JshgVCt+75ZHK57gNe1hPQ3VrdvF
xS36pX1GqETc2IHS1Hco+26wM/xRUvHepGbJ6zPBfRbNKVWzG1NxraBoi3NoZ4+l0fzRBd4mqzj2
unlGGsXQFE937aQfsAE7PJ3VxjOSByVs91OjIfKwxiMTw6a2nd9UOVco5EoQZuaPAmHMqprFs5K5
h2LqX1EIxisR0dbeTslNrk7rQYHEAHB8SlRNWyjgVyC3LSbtfTvb52IafGB9tl0rRL/MKUCvovcq
JQfQSunSUlEa4xsyAWMFMpUao5zWK38GdDiOJvNNNlu/+0Y5FXn60Q/Gsy7iZx3nxUppBCYcVClJ
lxGtVTvltuzx16ZxdZc10S3KB7krTO2PkU2/a0V90geNfPbqo8ARoYzTm8iTu1lztzPIH3cS1Lus
NhmC3VVmOUghcdQpIxo3OojOw4j92ebsr2XbaGweypzDeFVNL9EobhCxqGBf8QvxQc8MvSSasTBa
fYyvE8w/7tHyVPKQ1FrQSR0mczmKds7BWUZhTX/pZ7EBv3gqQUJ0Jt86wyCp6C9TaM7HYTHV1ioK
0mh8aLoOA5XxxPoUrWI8zMuMbKjzzsoQCqg6SH6uIqxiMVFC+2TM7hrYdeP1ZHpNk7E2xAQkHq8j
BF4q5EKhtTPkH6Kk4Y00+OFEZvZGKfNtj22RBrc0sHr1HIes317Y3w6xfpyLxYcQcw6obSTGtopG
sn9QpPRDtDZmzTw5uzNC/anizF3dlcshZyJIkadjWveeCmfijY9zKJ7iVFsLwB6/dtBg0n+3cSaU
Ru1Y8FJogaVYxSbFpbRqJrmTSkoiZn6rDnWA3jz91KLqE8KOKDG9uMdYzfEnQk0y7Wxh7yi+c/aD
an4gVBcwTtBcQ11vUYI8OHr5q5uQIKoAF3IkUZKXSMz6No0sb9MqZAs4VspqXPFOVmx1RDTDP5mJ
ct/P79YI6VnkbL29kj22VfEYj7Tyet3z3Pa+AiU4RMizrIFFC6nHHCm+hl6DQ2f26oWQHXaf3nnp
AMM5tT9M13gfLI02zGmHrfReS+11NRp+ao98Fe8Bk8OnHPtz7nHAV6txbw3OM4KFj5JnEmUOcvu5
ftUN49gO1a5UWRdyD+u3GZ4rYeJgwzjvtO1LltunPkfV5WYGrWqZ8uEAoAnmH1559L2ZHj+MOluN
W1Q3Mp7JQh1epno4Eqi3mTIbN5jxPhu9XybErakE0hkO8g8RgbK5OStcZ900JfCN4kH21M5wmnNg
mKi9rxAq0nUvwPkKaDj3Rg4gIovEir43QkCEYDIs6j8dndarzA5fkih5N6cM5+sQlPCXK9GCMOXS
ODFGYPitvWOjeKjGvOG1UTp3NdpKvnKz5IDjmNbesvHRtj/bo3GrkxpiIZIQdRmEargn4JbyZC+2
IDOYeimgsKFALAjNdRb1xy52H6fafi/V4pdjmnCxZjnxMC/mMJOMAqJB7qdZ/glz+Wi4Sn6naCPe
ZWWRPkA/j5GOpF0YvpJByDnO5HDObfP1PLcZm3NBWWNfocyn6KpqnyZqHWPWtFXWtSCYRCIq1rbS
S3staqRdBPAd6ppN1GwBX8VEZMGcgxUZxm1q40vq9HciJ4NkMkGdUDH3FeKLwoR488oGlKfH5o0K
DbeQIN7OoFh4UQMxTDB/afJJWOqhswGk3fa3ZqiPEJbIA9Mu0MSC2TOkYFpEXpiyxJtOc2e4zU2d
Rp9VWj8T1UC8IRqADbYiuZ0iwpA8A53pnFePPPP43YFWa7WB1ZmNt1aaJL8CEswpBFKYUYgW1k9q
gjQyVxC2xLFxwoUbQxAv2h5n+iWHlmjFLv0oOnzPrsCdYNbt21AONkv0+MEORDJprxrE5WeBS58V
xEG76WJnBHDz3gpUsCtL1494lJ+HuoFM5Xe2JqD8nm9HeONrRtesWzsY30LvTUjy5DGIa46OVyWV
HODqWxbGQyq9kzEoCKEtP43HO+Aq8nKF/JOE1UuehJ9SiE+8DnIT9eND3w/ZzjAiJJWIf5u+ORpx
t6YZ+SE10TpXOMntxHmxQvsoMOqVxUtTTD9nfbrDLCI2Zq2xhDsRZ0RsiXWiQlCM8HTDTe6ZJ8yB
mB3KbKvgmUxKHcwlE8cizD8zjmRF4tabWaKAhPO7r8d8x6/fb7qsH5G3URdrYHkXrJzkbKQn4Xav
2UjZQ1wVR4tKm8JVTlltbZ3MOHkdIKGuYZWRvNt6T4+6a1Hsjcj/JmPGgpLYlWGDa63YOUqHQUqy
/hAxOnq1u04rDIVjXx1QdXN+cX5zLDp3ioJ5DhhhTI4jwKJI0Ctl3nGoyp1Xdshpp62amkBCuoS5
iKCNlWO6DHuZmb5FvHGe6hGVMranmu2JfHZWihn6aczln4pWUpSrzTo2jXldlFj7y/TFdFJlbZfI
0hcTcRdV+DXTmpmTnEls4oU/j9F9zJGty+yj47iIID2LRWYY16YTB0Kgesl176Gth42UnDSLJeiA
2//opAXhxZ27HeFj0T0lxWqMMugu+wCVRWdOEj8ORVmuZeS+jJIUaV3u03TctFX3Eg3xNsemt8vz
xL0xtXKDPzIAVlznM3OeZeh2UKou6sC5PVmtcnTpH/FqG0tBb63MGLGmROK5igTbbq+Ct0/sG3Z/
O3bKwe3HtzDhj5odtFCe+kjO2ElOyZ3TOB8zuz0fYDMoWO9p2xxcK3wepXZjGsRl6Mw8LsdymYtt
GiJu76HgzUb19bp86DgwzaPzCHGAKDx8guO5T5USdDo592GDyrK4T5P6WFiwS2p5a3n5XZ8Vj3Kh
tyiY3TKo3sh6Clc6IiBstkfThRQcli1ZkMjl4XQhbu+cCrCWlupw7LhbLa/vorhn5op3XopQTtO1
O8zHT2qu4olioUfvHXgGKBfRBSWGvCmY1eloNt5JJWUZtxtugZI4jhxuNwoZPUYXgegkEkGDxPBm
e/z6Mmv/hEVx6s02kFUkfV1DjOd1brGqYPzW7dzuI/Z4P6nNdqslrCB16hNq20Ot2qPcqbOSw6hy
71m7WGaxbJG84qbetIclxEkOhzh5bHGzQ9ALOctgEjFmCiXk9C//uHN00/cAEaYrt4YlHruwytdu
5GzUBcrtFFz+NUomxnKkoMqrIvXfbUpClkMywHocijs9ybMH6GfAydIM+hjRo9uC7XCCM1eJDRSf
mjywotSwd1dBJNODWxd3LdyP6tq7ZRM3iXbtOmChkg6guPIdcJrUQbFimt5ykCaHoJ9r+oLD9tOe
2QzRUMELIkFVI9622LwPTfVHHnFesybnFR3PQbf7rVmqz55bHDh0cPpoJiwdi1a9l+qRJMp0nakD
yYBK9TtHl1OJLOVpIGcFKAsosd9O7kDR8MgGa0iAYiW/H+FiXQIyoe5mQssb7H9RUr4OeqsGRZ/+
DGX0XmL92rR2cshlfFJH6xFr0p1pIkTOEeonMv1jWfbKwdCwNrPotma0WadZcl+wGptzeu9ERGJU
7UFP86d6ZsQvGmDlGadZOVi+hZcS98+pnaFlddG+pSjgjZ50nMhGcWwoEXOe2vHgMR4m9viml67c
uByiSdaJOEYpNnksC5onk4GUtuyeffpnpYjXeEaOHrW+UuBE65rfA3iX5jCopB3aUT4GPFY7abIE
IFEBu0nPRqBHuEkbEyhFFC6Gfp+J49FsJ8SRsW9oAIyG1zaIs6fPXKL0roAFZG6cBw5/g9aeJ1sl
kcLEuxARF1DWuIdbYvp9s0H4i/SNvzT6IatasqnM9t4NG1AuGw6lnOLbbkAzNpX6rdot+1qB6aj1
ohcWxfsQ6YsNW7Z2FQyVJRHfqoihoMJ+WDsSpqgvY8Sw6PV9k2CqDSM7URWmylw5PCOzf3B784Yw
+EM31ukaqg5Z7/yiOPMPzOF7mWMjKzOM8cjTDQ8131g8ESNn+HUzg/+o75mO2blLD1MryIvOTkOe
75TZ+iWxKNemjaCI3I0Bj1uCd8uBbsxcgV2GyYDxAFWwMJ7rKL0ttHI7i+ktNIYn4pI/pFl8pmwH
sdf94sAbeAO4BFlJ1s5BvKoKCxto9tQn86Ftc58KWLTvNM87HY8ens8o3oHYLC5KKHB0AdYEsjSk
4TltdYosQYJw5Uer3Ir7oB9bRF7VSD2xtZmS/gdhfuQrkxbuG4mxjLcoZBldfQ2R2JxhxahxI67i
TKYov5zXWQ7wel70OjbZicNBUFoh7Y3VPS2OQSW8T5XTwkp30oCxDQXu3O3aNH9Ua9ojYxvuxuSm
ucV869WNXGk9ySF2kb6Bcx9QRd+2Jg8IDO4hoTBiGuXBg7he2bq4aYmZbiNvzaS3c7EX9XRjz3HX
7gxHpitHVst78GPQtVdUXUFi4qTUbLnWLEmaSfmGouggWryO8/DQq7b7SMDIXTXK98rKz5PyWZKV
grv/T9pEL/CDL0u+SzcPr6Nof9k1GY+0W29UJjlEejk6dJcAKFaNVTMQ/K0X1eOAdL9p5EZysHWs
YpdVmrpqQWZIIrhNEZzMcPom5nYcbOge2+nYD30GrafjQBdPtqmTaejeCKvG1moENnlanI6KN8cx
2NzSn07S5t8k4C6pmv/K7bsIhi3iMBSeTe+KsMVhJCqo6YQfe8kvRpg/X+c3atdy6S46CVj8KtFP
Wr6Tn+CI4jCtxXtM0Xi8GVbzfRb78bv0qfjefleXq137VhfhinokG92wnHI35+v2pPpjgOQ5O9v7
+EU5a+vpJJ+zW0oQHr75hleyCS+LmMn+N/OMhHaiYsMAe0VgA+TRwh3vsq3rrEj0/vpC/07X1S9b
mAmVETLMKImMc+TzKirVipSQlZU3CHUE2lZrqwpsJ3OGLunrS/5XQPmPJ+SymDlUpVHNOg06chs9
mH50ENvh5f+n3PhKEqax3MS/gh2TXnTjJLUSGcWxxTlWv0h9+/UffyXO0Vgu+ddHz5BDDKBqujMm
LGaEd97pTJtff/aVZ8xYrvnXZ0+pDAcldstdUhzrY01kwHD+9fVHX3lhjIuoVyDbsqgrfhFVkQ9j
YblAWSxJJRQbKYXCsr+J2r32y1+8/K5TmW1pcR1jYIR0iFUh3El+86xq1z794rU3hqQgb26JbfUN
DrxrEVByuOI2HIhq3Di/y/tk637zlF671sULX2RIC+KJGMpcPOVN0OcQdIgOvr4d15aTy9pmXS+I
1XS41er9dGhP86Y4UMF5iM4doViIXlaGr+4ItPguXf/KY3vZ4WwTDULPr1Xu5Cs6hOpPuxcBOtLp
F/jtvCa8i+ZG4+fXX+7KL/df5dFfj3Ee21HnZUO+q13v0OoWLDdJZqm2+frjtSsBofrF260T/RGp
ppf9tzQyBW8HZzVu5zXGggM+hK+vol/7Fsu///UtPHMoVcn32OnRGGSi8kvPIeQcyxbljBTJVKQg
zGlyL42RPjTG5jL1jsLRg6mDAbWBngYbfcjUHwvZrxdGC+c4bkKTnkaLswVTqlU9KWX4PODj+19/
m+X+//VXw8PhNIU03uEZj3blNqO0Ep8LnDi50co3a+B/Oc7/WMAvK6MHHQvONI9UAs3NTR/KBCgz
J0VTGWK/FQAvBPNhIh/BLyA6PBpLImIAsQQGlVsdOq/8mVbWobIYFLNCJYIhzyinaFFhk2iKsHL+
mVQjkUTFnWVaH00H+xvVFOyYcp/NYFaVPBO87yEXqchRwGScKISGyOoz8+pjCNnsTMlJrbJfytRu
ZNhP29nBdGMaxBlKH3nnc42bX9XTM2oP30Zu3U/GsyWwyhcN4o5Q+/ZNv/YYXSyIkdek42go5S40
763+l1YF9TB884xe2S/0i+VQZBn4FmPebnbAK5re18Sd1iwyJi/4+i24tmxcLIIDcsR41rxyh777
ZOhGkFjzN+urtvwC/3iI/mvR/OtR1dHh4PhKqh3mMVzJSVANVGjZcbxLlfmM8oh88HKr1dZ57iUK
YNZKr/74+ntdW0P+S+j/6+IK2jTT1uNqh7xF10n4mxyDozlBN/ZkYfPofcsGi2hI0uyG/lElqPGb
K195IP4baf+6MkFota7w6KEhx/HQVtZJIZNXmgl63tk+xlO6JwT23hkIEVfNZ+EQVDvnZLuWdriO
M5y05nz/9d9y7U+5XEhHs41mji+7kNPoUKVbonmIDfC+WSa0K0/Pf//+11flXF67Tk4MvLUaNtML
phwfA+TRvSWAgBLw/Lfz3Y967UoX443hGWVFq1a56zaj3/ja1jpFB/I1b0llXEv6Vv/Xc8B/T/Nf
36m1kiUisEt3+tvoQ51jTczWEDWb5bwx/B5eonUbRNtvazauvSUX73johGGd6nQMDFvW8036aEGn
7Ttf82m4/43A6OtH4eoLcfGm564EV89JWwdtiQPaB9DFEWApQd6GhgSaon+1LA9KL7+PZ/mT3Mzo
u0tfuXnqRStGNuhlOZdmvutewTpf4vXS4l77+Yu6nTb/PxV/1y50kSiv2oUB/8Z37Ou7Vv1pdt9U
Il/78S774W0jBqPoCUBcaqrzTRUkgRWYW5JVDs03nRBX1nr14l017U5VSmPJqk90rBkvmih8hDZ6
PH5zG679OBfzDvnn8OQxcvHJVDdabfwxwXj/x89ervnXS6PlpNXZIQtBxssSA9HYdf3NDnVtkVEv
X30lzBtI2WyHYI/VOnkPA3pV9uov5oNIpwQZddim+WaOvnYX9P/7i8i4jYDX6TZt8dPmOEIbQjwn
/RmJ+zfb4rXbcPG+N0ncFxUy1Z2t+BESAYuEhq9f8f+aGv6x4aoXr3iql6GMbe6wkdW7KZ9+hEb2
4mQtAHrVv4RuJRiJqHhrc0/eqpL8LV2HJGpq1BeVlwCB9sSm6DFpBS2qDAF3tikkbseyXVIkDe/O
IEVeZtQF4CQGHYfzqQYfAvzXEIpdpqE8mONjaTY6Q1Bm01mmn8PF/TWqvtISwz54LrAv9RnDWJzz
xvqZ5uZ0BIJHGOBWZ/BlkrzxnqW4FwG5hsMosw+117eGPX5TqfDvO6xdltxbdSv1ri7KnZv+mCaM
9495h9aYUPyv78KV51W7rLQvZVyJuQbYgYD2C7+CUlnFP8TWY6eCA0cEh+vlu4v9e4fXvAUO+OvF
8wCtqTYEi1MDE3zsp7bV12KdbrAR3EAPG+t2jYt38/VX+zfGoHkXS1QYjx6aXcbRyTkCuDbujzp7
mtNzow3fXOHa17lYoyavseCcqIIazYMwEGK4R+wA3/1Yy4rx/74f2mXxvGXT1FouW3uiBvmeqmTc
7rgbedpX+jZaZ5sywGD89W917TG7WLUmEVa1UfJbabRI2h4hcQRxWmKTjP326ytcuxv6xa3Ho1sY
o1vsarGcliD3lzaBKJ33Nq5boOPvikWvgLGad7GumFKSj0ks4o7sn4pcmOJtIGglFvqvPrbJy0db
leMKhUfLRL/rKtyvSXnf9GTwxHEVxIO+Bl0MLJL5vv7q/15Dtcs2+aFxI92s+HHzvriJxmld6Mk3
LXjXPvpihKhGEYblUiU1kJ5vqTsPtdTXf/R/0M8/Hj/34l0tYyzRfctHy216Nz6Ue/KEYk7RvK7x
rb53HjB/7s1t7Xsc5qddeiy2daD9dD9Idg2aD2//3Yz7b0hYcy/e48giC681+UPy9FTET5ryNI+n
av5TKifhBIr+4+svfO2nvHiZh8k0tbBQobgqQqbV0Hen9pvGxStnS81drvnXulfbutm6HV/BDIyt
WI/PEea+5NTs3SPmqPSbW3ZlOXIvXmIrEcIwJKeOLGPMIEuxg1DNiu/q4K+sEe7FG5yRFz2oKm5j
mhfPpRvu4AEDDcn5OCZ3/9s9uJg2RrXT8ZNTDqvmjyXAoD5//m8ffLEmeGpWu65R5rshflDjQ2l+
gy1eeWguy+UJUUYvsbzaPQ2wya1SfPfEXLmXlz3ylnSpp525l7KpH3uzfum0/NNd/A61htZdr85O
6PxyxHhqjOGnV5hPumd4G4EtIF9SI4iie/n6p7v28DoXCwHMBekbJhOt+2wG7b4PFB86Odnr24JR
1vv1zWWuPF6XDfTYpapCnZk0h63zSuYD5O3aTDbag1yPG33VrsMHx/4/7J3XctxItq5fZaKvD3rD
JNyOPXNRKMuit5JuEJREwXuPpz8f2L17SJBVdaavj6JD0RLFSgKZuXLlWr9Zdd+TE7mzcuB8NT9s
eLUI+4hkJIQvtxmXlQPkx1piNAzDBC93tA2c4892aJXMtn/sWoMOwybeFv0EPkUpvtsd/+RDL222
5a1c1mrZg3Gt+9bOkJt7GaAykCVwnFZ+6jp54Og25xu/UcDHNjVKcxfNylzT+9t5q2DTIv+x6B2L
3oAPuXsRXsinRpy25Sdnz6sX19t4maSDJNV0Ab3JyiEfqiXuffcVSb8CgzSCfjYG+UOUZns/s/9W
q0gxZyGiVwsfYh2totYXCx+EJBZfCz94+VsTNTfdtXw36Yea+3KawDSPfnR1wa1zp2UPxz//QLyY
++3myB+ixW+kqFvVCw2aMC1H8IP+iaPlUBAwZkEA2Z807z0aNraMNrVH3pTUl1ldnbdY3KDwq9wV
o7mBK0tPH5G52JauIxRBTg1/YK/OTXh9BRfuYKT74e+SS205brkDYSKrOK958GkX2QM71ZjFBBtZ
5AIlHNxWL3QEhoG0n3HXQ1Noaa/sC9TrGndRbqq/VURRjFlcQDTNKg1ZD7cKhHEpclL/qktvcMs9
EXcObFxjFh160w/SpmJRKCNOP/3PEXhSIm6t/CuaGMu/t/BmwUGCWQbyloVhKteqvE+MW5E/Hf9o
Yzr2PwkDr3//JgygJRK0akNK1gJD3Y2G5a4SI3uoB0zy6EVTCLzJjeEBQdVgVUtoGtrFVTtQJvLQ
Z0OMPOIqW2kd2EkLeXQXHwe3fkbEBLVgjMW5gKxQgFmmCgJ6hd6yXSDIyf2mxO6tkRrIMcY28Tr4
NvYqzyvUDoPt6PXnntxtrLLZZo30xVOhv1shcrJIdKJ6KxGr2iR6gT/3mKPX6xgVJgjk/IheLBVf
hgtscAHRWF9RsoqR4kaSKP/mR6RVKcY2mbHLNfwfMw2+c/xtKOUTW+jQyp6Ft8ziNq7IzNOIwzwg
qn0B8e/4PB06Sec+wojHAmRW6R53N3BtN+naX+f74bp3it1rinD+N8eZ3XZKT7YiWQWUbeUORxwK
mevkoUeXrlm4C8+Jb9IH7VTD9bXv88ni02cRz4pEPxaBQWWdpCddemdhvWjW48JfqqjbOgCmuIJD
nDKyVbsetvqpgQ9Ecn066t8s+jpsRdEJF7CIIi+18Qci2I4e/Dr+Cg99+Cy+qV7QhRXEcDTqHyP9
ewnF3D11RmgHtqs+C2fIy4CC0ywK51CGyEQdZB6XHaBYU0FnaICFaCYO7DtIDGvuQwuBYxmMEoSy
9zVydaW/R8NuaaFGqiCvEqh70SU3LYUBHWhL5umroM7vQsnE12k8i8f4ukXrtql3FffS46/nwCbR
ZwEzFFoSIgAXb0cjA0ocQLe//3ufPAuTSu2qRTFdYn0LgRgrg1iBTdXm+IcfiPP67NqETJImo+7O
9dIInaSUHa38jhxNaHzXhxNDHEg09Vn4iDNE0gYPXgbz6QxovvfydkCBrse46fhDfD6CPH/3pY6M
1oC93xaFCUcCYls2j4UFF6fwTmT8h0aYzUEPNKL3zAAgyLj3gIgCnCWfxGgqPfGSXuFLH2OGPJ8I
pZfcAFembOtOSsZ63z00TTE6uIit67y8CGvzOTHQCG6880wgO6SnDzA9L00N0wizQENRd2RDLH0t
/RXJ8P/aEb2LLrhvvQ6edHUtOixBFUAlcjXujQZcRwxDhHJd53FEGdmZWf4aaxl4u/1yfFY+Dxjy
fN4hoclS1yNcVIBkwGhXXerBiek48NFzB2ev93WzrjHiqrQKwSBtZZW4qKDSc/wnF9O0fjIZYnZa
oNjYx6BjJzZftWlFeZkr+jIq/TNLbjdZ2u0l2V8KDJ0qSE3EXGhpKAzDEzHUckB7FU0PJBK+WNBp
L32U2TtXX7sNgk26uaT3CKg4dB+1goKvrRa3YPgnpwskgswxfKy6pFhQfKZxGLr4/hkwo7tN6w9r
E/HFso4vTBSWAMZchR4MsbBuF6XqorEEpvb44x/I2GUxBYs35wjqd76chUW8tbfNyttWG8mBCXGm
ga06fbNVXkGSn73labO9GUbt2zTRk44l36Ip2OkDzVkzwKyiUWDKyuUeVsuXyqgxKaU2MWaUsDNI
C7HbwT+o4x84SSDpVtq7Fr2dESkiaJAV8ksIl+nkZJo3wAN0E4R3oq+4nKzyXlUQZAMyDlbje21J
a6/3HhXTlujAFDIKFEBha8QCubX6Th2XxTLupF96Zz2jP7IYG1neqakaLmNvuNQ6NC7KBBbcqJeU
fiGFLpLSv5d67dbTrScgVnfQIy9EhBVKUZ2rlffVy/I7yw73mh7j6qbo1wC3MU0gj18kIUY6g/WE
4tdZrowIMV1jTzxeaiMQrFYM30OtWol03LSIp0APQqisEes4hxtjNhvDR25KyUJcoDPsktpraH3o
edvuWW4omzaHeqX528x7ZSt5my5uHXBKvEnzweYmHMXBC1LGP7KyXFgI8Sumhh1MzwP0PllnKd3C
nke1GtHmPDjPjAw7FDJQqPaxnJwhffnSIaTVKNqLoJ4nD8N+0vVzA3XTCKDbcpX8QDzkzqqVi7DP
rzI0I+Qm2glc9GBcFF/qGkB+bTyGSk5oqi8ptCvgzqyHNnCjSZxuqZje3vDdM8WH5W146MHH47rF
hwmB6hoOuPn3ThIxS3KUUmklDpJsm1SsRqOENZ6FWKeghobuCsTQ4ztM/TxbkMX092+WvmkKXZU9
0EipgN3oLxT52s+LjUhGB+bNeih7R8Qo2iW0avCTMItgNYjnEFWqBJGqvcJtzIuoqlSE1XSdRDco
AokKQ666fTr+Ix7IzGUxS2iyGM5bM2Y0iJfKegK82PGFe69tsK5diCfdOwtOjfR6xn0WCGana42T
DdpsItsGDU6NkfD38dRi9T39UbGifVeiwt0i1lRFD0aACCXyiO0CehwXoEHbDQqLJMW6a9FU9spq
pKvQpT+EKD/FOVn+gRsPfLbYx0jARQupUTKZQIwJKPQpaURmc+yxsjB9cQcufp8rANKVFik/T/s6
9vZlBwaY3jWa4SoO3BVGzkWPWJe0DIz+WreLB0tGGUSXxbcS2lnQaf6qCEz2j4RrETRxPnowbjzX
89AWlFaWT+IvwmonN/pasqOlbFsCWaXuKYVFJnQIOhK254sh9a/jwf0lV/IXryquXK/HoRsDKlsa
HtI+4Z9bD52hYkzs3ym4xOGOiZotBd4aHTkE5O9S19yW/CtMTuKfpdXu4fh86/QG/ral76S+vok0
xJrCvr/UVCTzfa19kYz2rG5LwIxdRGRKkwvoVVQ3Q/2mbywVmxBCLtxVdOE0HI5xQsMyJ1ybcodn
jkEHWwSbIB+uLBftV1t6zF0gEl2Rtec9xBK8y6UHFyXpnZLh1KFWZ2ot7YyhRIKzrR9zW91aiftg
IGloe2ijIGlu5T40dqDEXUlbTb1XC/ElVwZkC8o7sLm/3KG5BAezmuTXOsNEYdIscYe20he3DtVl
reHB5ktwfyL0/EIFclti17COpEdDprFfqcumr3EyIGlE8NRGwQxKm9VjmKXgbXl8K9mfZxNzkkCH
+blnh1O1eNefR2f1tlsTus+aEx9/IJbMKQKl3RiRHubZtqzcXwVajAu5dU989oG8d84RsHu9S9V0
yLYK6lT6N/yYtrr3K67aE2nvAfS4PCcKiC6C1sn5DiGZfYHD6QXUygujjJD+yb8XmfsSJ9Ilp9g2
VZs7RVZWvYVGbR7DWqpRZxPLthpPJKwHHlbM7kKVottwSeVs2xq3fnvZKPqi6VB/Ux6Or4ODedXs
JiSSkt7XFFInbB/9tZX11duw3zf1Jnw4Bew5kBvP6Ta2ibun5uUwC2x7UXIFLtPvOOOdyA0PLbZ5
ZqwoLYqFLIgSvjaaQueWXtyeeD2HPnt24khqK7uDzOupVuE9fNOV2t1by2o5LCc5A7ofKFU44YmV
d2hTzs4cWx5gd43Ai8UGvcytveJkm4CIf/Pj52tJN8Jm1JmF14/f11udjw/PTn38wX0zW0q+8EaU
zvj8dg2+0YnX/Y4bNfeVRbXulh6aKYtsHYqFtTo+OQdW1ZzlIVojRA0ViHM7YgaV+kvJsBAMdBd/
7+Nnywq19DjRVDXbdpm81JGXjjee5Z5Ys4d+dvN9slVlWujVPldr1b22FbwRbu3qBMbq0EfPrjC9
Iqfx0FbZ1peiZVy2N1YubhW5Xh9/LQcAKfIrpeNNnhiMtE/zyMu2nkamH4dUknssVzzMd6sesTDZ
v85LNH/t6W8Rsf0+4Kzoh/UV1pI3LR39BcrBzcYT9tqoaEwd/7GmWfkkX3vNat/8VKXHbQqCO4sP
UxK1s9YUHvHOcVsurkTqDlv0sKxOlG4PRIU5Q0OSyL17k+TQJEszgn3ZnIg3B8K9OosALbR0YSlI
9khjdFXAPcbJqL5OAnmruXJyItM/EGbmxIbBrJq2UMdsaw1wS/TKvME1/kHv4odeiZ4QmVxWY3Ym
yvjh+NQcAOXJ6iww4PDtFyKmFqbfyY68kpEcBoPcOkiBFrv+wr+JnZNt8AOrf857MLDU0yP6JdvO
aVaYWz1EvaN+Tff8/kVZxatgCb+zy05s40OPNmc6JMj3lHEJk3yCtMn5Gvy4NC7QdXDEutzgw+VH
Czr9J4Y79HCzqKFYeABHTc2LDCx8s/INKo04D/UnlrX2eclbfo3sbzaRyHwPT2w6bIZ8A/YUiy9z
jxnCqlKjSxR2bmzNRORQXSCxkeHYHnV3YXjvVl+87mqQakdGCTSzUPEci01U9ryJEP1Qa9GQ+/nq
je/9KnGKzKR82WJcqeLKjIEcH6ifCE2vC+qTIPDKbHzz849toadw/qfTeroforq+Z0K8M9zDik23
CVaJg3FsvJCXyZoAaV6P4er4Gj8QEV7Xx5uReyOSLQ8r+q1XRwiCID80nLr1Htiur5fhNx9t2pFv
SgZ83rEMcQKwHitpdBTZ3iNowOWoWchej403pJcTofTQgLMgxIOEyIQzYJjcmDK9DtCT+NuG1o0h
zo34ftBOnFSH7vOviP83j+ZXCF9EwZTKX0XPU8oDaHZcaN/QQl3K+w6b8BMQjEMbZxaBukGL6Vxy
3Qnwd/NVFNCRX0DB4vjkH4jac4pFblI2TII02/bYDuoNKjtUQqsgWduGe6K6PO3wT1a2PEtGfNeX
sLkouZOkP1X/rkxwbPNuC9h9fXOK8HbgJc15Fm0t48wYutk2a5+VdJdLT3p7YnscumbMCRYKkmtV
K0nxtgPvTZZ7UYd1jbuVtfHjcVsk9hlKlecVxqutdBUp0pfSjO9eZ+e/fvT/7b1k13+8pepf/8Of
f2T5UOLaVs/++K+L4EeZVdmv+n+mb/vrn73/pn9d5S/pXV2+vNQXz/n8X777Rj7/z/GXz/Xzuz+g
RBbUw03zUg63L1UT16+D8JNO//L/9Yv/eHn9lPshf/nnbz+yJkVG5vbFC7L0tz+/tPv5z99UwUr8
r7ef/+cXL58Tvu+hbLzmefjwHS/PVf3P3yRd+102dd2keKmqqqEb7Pfu5Y8vWb8LYrptajLe2oY8
gbbTrKx9vk2Tf5exzZm+aGiqhTvPb/9AifePr+m/yxpFdZsCjymb/P9v//vTvZunf8/bP9Imuc6C
tK54nPc5nYHay/RLMTQkIHSb4d4ny12sdL7VRSicODQDQbZlF5IDYsvhAsPvWB52YGcmUF3s1Evr
BnE4BxMBlCu0hbk7RVl/v8sNYcr8UlXemCagMZqznyYRTa1RvtNQfrXukF9HRapzxhKZbusEXHL+
3IykCsvWLUPXddWasyUGmVtzUPDcZmpWSNIZwXXeSfXG90y0LuW4vCsaFeHwqcf8ZoH8OQVvX/n7
Y+z1GVHEm2YdizZUbedXRT/HlYzuN0JfYYEOcX5fhtisHR9kplDxcZTZQeOaPaxklABWVMwWxvBd
TvBd1i70/KqS8INqtIVe1ksvOnHcvI9vH4edTaA+5DEvngmsa4yfPO28pDoYNsaJLOrzd2gIKpey
iif6bJjMqFshOlRMJTHYgACEUjzIzagVzvHX+P5I+ONxdFnTNFnosqHNsXjcFqoht3mcoQ0BdeRA
r4AaA3Hc6KJI7mGoSNeJKPz748N+2AYGrlmarmiKKnSEbGaPVxVxEiod2lQlDCYDFzGZHYBvZ+r/
/I8GIirJmm0LmA82bXRg6+93fxaWco5WUI1vWuz47T7ETbgdN1Rpj48zWxYfxpmtRqlI8VVpENKN
RkSJxaWEhaNqB8vjo8xe2zSKkGVFNlTenqzM4cc5VP6SCELpHs/lNMPnQtxmuLtOZgZ/YyRNF+xh
W9GsOeLHDg3Lkom4q0SRuKJT4ce+XI8ebemUVsRspU/PhBSiTbSHCqwiGvB+huJYSWo3atuVUNRl
6LZo8J/iTc5SxOlskm3eGpLmiKayoWZjpDml8NYa+xVKxdIPH9pG12L5uERtad3cBUtRbGpxYq5m
jNOPg06T+SY/7ZsgVTSJQccf8gp68LJdZD/g7QIU167/49l693yzq11Ga19Chha/nHFr9dts+BKj
TWXeHB/l4xpXaf2YHNuaiYjHHIKYFHiktYU3rgqKcS6gEd+9xJP0xMo7NcpsJ2lKNygGraxVVvhf
fJYMksfmDzXK6hMDGfrsiGRZqJjDqArtX0AK6vyIdLU6zP0wHGE4+pjshiqnNtbOASZhUSy74UOX
mnKALY2J/Auidd8RE6+8VWLBk7xV8sqlwq/kCLwtwq5S44UpKgyt4ESu0FgBn28N8eSim04KZYg2
rk0lkeuzshID1aWUSaMWb7X9Ra6n6JRGPT3TTs/vNXTkzrI6wTixbDAQihBID8IRSASa5Ia3ByYx
Sdpjq4snTYHvTI605m3jRxn26oP0PWyRMcV7RPqCDjL+Tlnpe8+VXSvwJXnGyyRrE3crqkJZ5qI2
8Hayfkod8tTEkW58QAPxtvFalHdxEjTh55uod/sD5ly4PlS210MgM8R4hhZh8C2vS/shcDXtDF0R
FLYVM96YXZ1hiNoWAgaBkLgLBtPvG25rlb2tiqRqHtKyK2qquUWR2UspT+1Ht2hc90otmhJfQ93G
LLBr46ey90r8i2ld4FnoF334LEAOxU7Whj0Kn03t7hr41zeBBa9oZSKxflnEY/4tktPimxoL/U4F
R4qlpGZhCFRE+9RomS9advovM+k1xPFCUe+jPq+WiujRjs5s/1obyCk6P8MoUOv0c7pqxjlKJ/oW
7tVEb/XSfJM3VoXqeuizERCP5ARNavk8xIN215f4yDQiU7ZhhAeVMWJJSvXc/umlfXrpSXH6K88T
4wyl44Q2UCc7WSa1joZJPE4ig3+ZmSmqv40V7JAQmWTCC00Dplg1yyJH7XUY4vRcxXR3VeF3iYH8
IFvYHTTDvtAsiC91YTnCG6RFOUTZRlbG+L7W0nAHziREZt0rz81Rraa6KjLXtCEkMpgkGjaJqcH3
w+ohX5DBZS8joMKlrshhv/IDJWwmCznMGnuz8ZZRqusV4qml1wnHTZT4ItE798qOguAKAzx1P2gt
TpG6kV5GeSPdYBNnO37j6nS7k8HsV1Ffx89aqOnNqjbL/A7kbL0KolJhJdX5Q6h51a3OKXijdKoK
rlGxMDKhI4hUr5BQBjWbZS673baReyCVeV1ViImFzU/4z4yWVul1o5X9JW570S8iQXOeBOrwCIG7
XMZxHd/ara8QkY3G2pOk2BsDofN1EGm4wWSFgU9AamiYBIv6q5hY0Ynn+2dRVqr6MvA1wJyqizBv
QbTYxRFdZ3Moqn1cDuHjKOIY3HOhbwsDB1uB+deyGRN3Y/k6OE4KjBfa4Fm7vsjTdSks1DaSxL2K
Y/Q/21yNfyjKiA0j0jjbPJXKn3bd+vustDtHc2v7GmKbWMRdLTAtwwyVCrI1OHFuiF2bjjIaKap2
mZqBis4sZoG9UP2bsTXQ4yXXvBraXP7mNbm16rC+vsT1uloMrUyzvCzT9kwTgdgHRlShJI7miidr
rGOtlzzHSiwZcVDCKUAmv7iyqhGUTia3eIwM40Vu5d3FGKlIXSrwezYaOIbziFW2Vzsz2fRaJHbd
kKdPQyw3QD1yz7sKgMhSwLOQdq2wftg2jZ494aWNcH3ZKbET+2N8kYcViopu1KPHkmvEtchu0ueq
UOvvRoFcbZ/2wMaJdSUvhWPjqRJCx5CkxLUQX4J1kSkIwqqDijgzbzqTm8ll2R8vusEo7utA8e/q
HK8HxGSt+tyVUBJNsJfcxKzEe7NuGqfFGuHM1XONiajUM99HYDLMccXoy7q5TIsiurajWn8MCffX
Q1GjEJ6z14ZhxGl7QF0zMohXUeO5Z5oZpWd21aVn5uA1PY4itn2uZniVYdhi7BpKEkvLksBI1Mjn
44YNELgIc0ekincvKi6MCk0fT8OMEFmFBEyBJ65DlTvQGLYYaci5vSpLPX4mS7M2JkEbI45ROW/q
HPCPlDbivi6KcNmPknuuTACMGGXpc9vuzZ0mwuYc2z8EnWWhbPB3U78OpRcDKvYHrLOxKsPazVX3
GqtzkxY+dlGymm2E1hTbwhqMq7gJgPSPEtZ62Jw0T3g1JDt36IJ1YRTXsaw1i8xO5IsuGb5HjVzu
5CIDvtDmuA5nCuZLUV1IW88XWDR5mXYFwkO6wrndWPvQn5ZmLYwrbhTyXaC6ApPVEa+hXkYWyu9B
DykuwBhQGk7dCRTTIhXN+0yVfhqxlF9WUdZdoQoePAilo+8EIGoDyKVDhBDB5jSV7c0Q456ABKv4
qikCKk8QjQ7uQtmupka/0rGmcUq9TVA+1uudrmrtugJsUq9zfdQ30ljXN5rdRP7SxzidE7akv5vl
wnso/BCASpkEo4IDrR2hShyjeS1CFNQN1iSaq2ONMCtrDUPBMLnCQsr4WsDj2FpqaV8mdSw/Jmmf
w9rQm2kJjEDjSGqyh0qLG6T1gtr+hj+lt5DYUFADWxHfSx7ZwNpAU9hfJENmyNsQPyFMUOwM96DY
0jpgB6UeruyC6vNSinXM5grU02qEOmRcw0IyAN+JFDxtF6lpjC2ILq166QL8GlCPlawnWQfT6XSG
V1zLXpadYeeiXidZOKBZhwcrjGiQfc9S7XrWpo10g0pApmCWYittSlKDN/q68sfyZx1X+oucWCj/
K4jSnyGDrN9XSF+ckV+Iq6gsWqzHsQdKccwx2yVO5Ia5GFQPe0Kq5vUu6Xy83UvNwKwg1/V0cIy6
T1MOi8YntpeS+Wh6BZYyPn7UGI67SLxJhopRt1p42CfjNObYaUPnRQxKiZ28CkXeTDvcjN1YQzK7
Q38fqxLVDIgGVGdD5OKq4VY1WvsyJo3TaJRGDWmxzc50Grvy7kH2SFw0c4HvUJnKKYppqh/ceKEb
77RkzKDfCHvwl0HIhZT7lWtiZ6LbQP+GqhDKkm+RjU3mV4XnjBkC6E5rSCN9SazbLqBPu+ChYVFS
uScNZYrbPsXRL7PE15z8JSEsdgh2DSWHGklSnuTr0cJ8R5JNINgN+aLhuGYGA7PHSfa+AucPjqzG
q2RvlLgEOJFqlrXDoROvwaHne5LLXPoh0OcdVq1qqttBSjgVmiHsrkntUt9RAhBj2DGEZrOQ6tHE
BUOEeNUOFrIDWXCp4kR4Zsc4FONQb3xpR58FQUVvPO+lQS8XNst0T0nHvOoHO58sWpRqVbSGsZHz
wHayvM07J1er5izNKpxYg8lBNvDGBIPjspfNlVyPGK+mZZb26yq17EtN2PpqkGheO6FV9y9KIXDh
1PKOex+VtwFjqIolo+sA4raRPBY4NrclQaWlG2VKNC7Wnmdh5jQEOCZjMVmOklPXUvs15p5g3xLo
MBwb2DXFGvd61r2AlYWgfxa0hATVbM/kWpKBeabpJV72eBBotQ4TMarYZqmBZwv2zlb1GJIFYWyQ
xd4dEMAa14OocDfCtm9Ss0h26PcHW8ULcCNwTXs5FGG9KhUPx+auDBH2k1Bii2L9ziYSSIshVOun
CM+872OkhNtKsbxFPjTJWs3M+Ekogbgd03icQNaKVDQ7aehTHMntzMaJrfGCCxP81RVqU9hN+KQZ
NasQFeazLO6VR+Ejc7TQoc7k0+Kqv2o2hGHPdLunMdZDON9ycSl1JdhazG4u7Coeu2XD5lO2Rm/W
hBIRtthpKwZ+gRUePMy88sOFH5PCMsuKW7+hN/l/YHsrU3plrsxkCNd5PVq7HKAfiN3iVDf0Y/lh
ugNatkXBUjMoFr2/pY/YXsQmKTH0t9Ff9F1yrsY4rRy/Oc+LlX/eNP8aRcxaSCIbggpn03EVG7h+
Cv1er4zvLKs7xXef8eq6EhKyhlru32eeujk++MdbLtd16oiGqfCg/O/7J2zL1jWNOlVXWYhpvaoW
VyIN9ylO1FkicW6O1lb09er4oLOe9lT90EysJbBp01WDrTYvvPVeBMNbqCuU6bsV0jYL5WlqoA42
7W0N4TecJE9VXN73HP8YE9cvU7dsyor2nDaD431c5Y2rUurvVhNXFbUvPALvgjNuDctuqaOpk26i
H8GVe6meaA6+oiv+3Vz7OPi00N6UexRNAwkLtWn1B/4K+NKFDwFQO4/XxjI797fqFgVcqHnqIrxB
WH5z6vE/fXqhGhb/UXY3ZvOMWWhVJxT9V+Gu3GlbLhhn1U7d/mcwvD+fk9CpC8rFFtXI989ZBAEC
qYanIYF1T/Ef/9tbGen448vnY6ETWRqLsgwASlum2PR+EMmIR7fPfQ1/sgvTpLISYkeefqub7tSa
mSrNH6bt3yPNST1jG8BnmQrtpJS3E4TRxchu8QNV06/1ZnLuOvFk891oC82iDyVIF0gHKHm+fzIf
IwhOAWaJlHKV18kyT/CBeejAMvX1Dy8/sQ9naAbDZDwKq4qpwGm1FX69H8/yZHlszATN4rN+OVU+
vbPiorsIVpIjFtKNdY88wgLX9UX3pJJM/jw+j9Oae/t2Z6PPsU4Zjt6ypKU0obzJbS3HrY9KHJrs
lWjXx4eadYenJ9WV1zafpfHMTOn7J5UiTyPJyOFOXYT3wZ5KKPVd68e06fFadU6M9vHJ3o1mzXab
qQwkNJ6kryruRStvX4frMF1MzHjc2IJFfas8JHf2cvx6Ylz1wxs1LNjxOIpYljVVYt8/ZcWFsFFt
npK24ZqbyB7b7kdpQyKycC+bE4v140O+G2y+DeOo9yCO5+Yqx2ypwRq3eszU5+NPNMXF90vEVHUF
2xfbpEJrzGvzmSUrNbgh4kkxULWMsZA40Qn9cBbZ4t0Q2vRO34TmPgmzQDZKyFPKwt18xzlmq6/I
eKn07LL1llvrKVTpDN84LcZ3Q84PfF8VFH9yzIfxH13LjyqbD8OflXsu7iBOO8ba2KcrzoPV68v8
/zAFYAqcAYdhCo8v6cvYvMQsvj9QD39AG/ie/wUq2L9bsq7LLDLQACoQp7+ACqb2+3QXMC3aXEJV
CM9/ARUU/XfSJrpHoAdIZpSJOPknTkH+ne4pvUX6IDaOiky49Z/gFN5vNbazjuiSPfGkaFUBfpil
D00ikHeoW93BrSl5Cgq7Pu/KvPtpIlyxffNmPunPv+/5MhSbzBAkhTyOSod+NpTn6bKe+S4whzEe
HLOe7uD95aAnF4WIxoVn1bvjA77f4q8DggwB7GHhhavZc/xOSC6fuC6EXr+v3S8E6kkVpW3LE4nu
x2E00wIwIiyLAGnMe72D3se2h4OOY9B5XYT9cOcXySmw5vvMBNyGSVprs1om8IalzOO+h1KtnAJx
c7BB4rpbLO0scxrjEQTC8Zc2XxDzgWbtQ5EkfSeZpcDIBpB09dzhwWpgan98lM8eR1DQoDuuGBaN
3veh0YTXaNRTCV/DoqeUnxTxzar8tRd9OT7OZ0/DkcyGAWUwARrej9PmStdw6xSOkGxNwHa0uq8F
/RbcTaVy/HZ8sFku/sck2aBPaCybsgXo+f1o9CcDLkKxt7QeMB4sz92Hb+NarMI1Ere/8l9Ywjvh
Zb1aYc86iV2f1Mx5n+RN4wNugm8lGzLLnvf6fnzAZZUn0U1B0kErbrxcv8wTmSo4rtIFxru1hNF9
j1Tz8ceer/9pVF3mosESFTKeRe9Hpfk4ZFrRoxyqodo1StdqfSr9+DiNDAFvwVB0lj739PdDUIg3
urzVMMlMg3I1hGJX5q65StvqREf7s4Gm24VMUNQop87WZZtilIbvmu4EJkQBs3JD7Fobvb7DjC45
sdM+7gEux9YEaNDElCbPVotatFUFrRfSoupXV40OKSEYTP9aGjH4K7KhPRF/T403S0dSy8wFNWvB
S7R9ClkCexEc7ts62FYhDqPHV8Wno9mg6Ayu4jzh7E1KQUA/uB+B2Uydria5SPDhlBqI12Zxd3yo
TyftzVCz1aFmTd70mkkAtr0cmqJuIs9AEd63VgB145/HR/tsuRtvRpstd3yzxrDrxVR/GvMttQ3r
thn0Yn18lM+eCSgd3WM6Dbp4VVR4kzvqgT7EImMrZ4EqGyvs42plZeZd96M0m+HlbwwGVtKEIQ8+
cE6uMPrWKtR8EFR7kwY0fPjLS6rUsQP3lLjtPAeYYgUQRHvKOSjOzC9mvlRR2wTE59Dtz5eRHUgb
LRHfO12LnbTxvmbdqYrQNB3/zvP/iImcmECxSJemMd+HjrQ1batRQyjEUvzdlYnNqhSuslH3F1rK
4RMG5P7gxeiN5PqJzODTSRRELFAeKqWw6W28mcS6Vuntu9jz9vi5+ZW+UxTvLLas//gwnTLICfRo
2Sw/dTaM5Y34yHgdgIwakSu13siwmkZ9W3e3x9fJZ3v67UDT+fPmeWQtdMPUt+j818YF9lH7XsLo
2h3bFYYgq+NjfXKWGRyhKhmuTYScazCJXo8zklPhYGA9JE8aIhKTWago6i+wroP6ROD/ZFe/G272
aFIqZVXBz+KMtuSgE/gMQeEUxOjj4rdVSr3k/MaUxs3FmeoSEAhaJZqjNG7i7/XYxQU7A/mEWU7R
WAASLFTR10YXB9w3/rqUfJJ6f5g43uB0zyVuYfZNoeL9xOWdL+dNg9ZTiBDyOm5i4MiCPWGPubW2
UPU7MXkfFv40HicaW5myqDyPXmGYea0Wk97FAUrsirqnw0vP51RR65NhSDiEPB2jOrDEWShGhcfL
CzwQkAdQ48zhApKgSV/+X87Oa0dyI8iiX0SA3rySLNt+enrcCzFGQ+89v34PW9pVF4to7uhFAiSg
o5KZGRnmxr2a9JeEgPZWVeJ1LurClZgzDPL/zJmLano9Ir4nKqnuBLedK9jCZ+nouYny4N22BdVl
lI7d7E4N9gONV0AwW8dndbWSqpD/mTphw+L97tEAKCaqz06t+09ACMDnxD4drNz/IxAwLpOMVQHG
YwEB1qhoL9ZZFo2OYptpIuQc7MVp/Kbm00Z0cHUVMAH/Ej7Zop5LUffyQE7eSMgREZeXTVQ/jZEv
ufANBLcoV9cnLYsRDc78esNPrnxAJs8p0+skodyGxbpgk4l8Ju0UZ0yQm7F+iRGqH6GS+E/v37Zr
O6TzJBv4/HmRy7yzH80maAWCSEO0NDeSDdXWwqi+ratxk1mJ73R5JDHFq81HBFTIU3P5HSvENH2U
zHlh0jE8ZIIAK+gg67s/XxAgVl4XAnxqBYsAC51cTomnCo5JG85IvvTKbSltEYuufDWgtswO8FrP
Ic9iKX0VSFYaiIKjTFV8mkrzJUgncHtx+en91Vy5epMkQiE9Qs5JkjgIl9+s7QsF3bFadaq4Hz9N
bRKexTaTNiq1a1YsC91pPpeF319YiQmEGnMwBccbuqMX+3dAZY/vL+T6i0FuAznZXBnALyzpcvVB
6ENBIoEAf+4rN1Ha+vlhaMo+sRvNC7Zy9nVzKp0utodDu7g+oLdKrTR5vqwmTV7C0MrNg9dIcv8S
Fpr6Z4SpXBwOG/VZ9okxEh6vhbeburiKu55dGoonuftR1D868EECrE1TFG9Q9y+9kQUrD4fONCQS
TBLnRYzYNRKcWehUOmNUKW7T1cUnxvzSD7WnyjdGmkXPwNbEl/d3b3lAlkYXC+z0ceyhVzUdMYh/
JGo/7T30H09/bAT/PZcLOYlEoQs/a6aaHCvkss6UdY+mwEyknO7eN7E8FqxDo9MKXyrvEvM+CxOa
0ZG6drhykCE9zYjWO9SFWN52ZtMf3jc135m33u7VlEEhUacVwXTF4gQWImNejc9qADudcgZFwIvy
j1Jqj9G0Ub1fXZYpaxTbaGpKS5+XT2VtpCZURUlgGRBEoUaQmmb7aAZ5tX9/Weum5vVQuJGvHvZO
HeYXMlQdQYYeLDT0PDzHXj9Nx2GQ040TsfYNDaZTOPD42iv9lzS0gkLIRTjowJNCbqFqw6GQp8DV
elX9Lpi99YeOcN40ZvGoi+IJqcEt/HoFvqRMC/LlMQ/U8hGwndG7hgnP98ZBXLnFzAmYomwYvFU4
+Uu/bvpCFxc6dSgYFeBabqvHIM806OsA+mWy76TFtHEeVyzO84VUpBgonEsdlxaTfkTLLoP5ahwH
ROWa4SyIw2ksOrTo5a/6nxaa+ZI4X+YgRFpxc+H00pwC8YSpdZrgjAzu1RC4Zcqfn0S+H5AUzgZ4
w6VuS5WYYlnF1NmyfDiA7P6gih/qYUvfceW8E0kroiYz4sNAx+JENFM9gAlpEFXMJFr4XaT0z8UQ
MvI+AXx9/24t03++mTnfKoWXkta+uPROuRaMRsY36/azbkIHZ1QJOmGLP2b+yQvPhBnYmxUQCswv
Lbam9Wpq82ViOLqUxecI1Zbcd0MOZPu5kQLfu42TdhgnuyeEH05tmAAseH+hK2fx4hcsciETSFeV
xejVp/roFiM8hI2bpc8mcVrX/dm0NeWM+asSCEp0rci9rjjtRnDWEq+XIymDrUSWLYPSJ+TYCNhX
N++NmcXmQfHUjEmU+q5/D2XhsWLz2lN1+A+PpEm5HkAWx55YavGs9K3PUCBYRAeKlJwhCNmYYYWb
0rhrR+SNe1q892JVDiBwU8XR9Dap7J6L8Zg32vhdBe+8kV691tGW55FgGjZITSECXQoiI0ecNUXB
sVe/yedZ4ItJPeEh/5Tex4hYWbvhnEd2fisjQ3zKH5K78VA/ZIetqeO1iy4pGkUclfsHDO3SYXmV
kfpDS/1LL0LzLsiC76lkoKOa6tJGBLdqiaFuiUBYnbPWS0tkq2nd0WGEziN6hsjw1lIhzCth63j/
lq3ZUQyZtpU+I56shR2GwRWBoRvTyTrl3Cm7LG0cYQj/gxt+a2Vx7mtFCicNIkXwsMFjmBcP4A9h
9PtPpwT0Cl1mZhNJjBdey9Aomxh55Lv1LvxQ3IoO4wrHYg8o9DxrJEGp79uqLaW77Pu0k4/152AX
P4t/WhOenQnAkhkNSYp5VROe/DAeEp1vGhEo7GSpAVJMAelb1ib+tyKVYBOUzWYLKvFa1F5ekbdm
F4snsYogy2Tx3T79hMjvWfvZ3A5fZIfB02+eK/9CVdBnUueUenYG5VjmhFtCALOJ5U9gdGCut9DU
UszF/WgAwZZZgRudfbYQd+J+SkXQoMoc1Hr9VgFrzRyFI7IBUG7AwBbmsqkutC7ndZdU8YaO2p03
VWhjl4ZdQGnivn9TFtjTv98IXkQTBMM84r1k/5gVcPR4oMgoBtmePpMfPGT4cicb+yPDt3d6WwWA
bgzRMcAzbxif7+Hyy74xvswU5EQoqbN7gtM7ndvex+f4oD0x1oJySH/cOkor35UpTuK/OchllHhx
kiJroPuslgalR/lXX6nf1SKvd0Eq0Hsts600fAE4e/2wmKOfRRo0ozYW3iHTVUgIZCrjWjpOt42l
CN8QSRCfCo70XjH93Bn1ynJKSQ7crC2iu5DKwDGekiB3QhPo5Pvfen31bDQdDgCwywaLZMKaHVcF
k5eGsGfGwjbS8GgEsaMoG1jXNUtkfgbEHRQpteWJKuAmDfuKqnJBD6A/yfLw2WQwKSq3WDRXvDxF
gP8ztDw9ZGBECblIhWiYjMYVRY/SeV+GnuSOXhT9mSYVG0riB0MINQgCEInuwOXjpcdIQphZqzl6
YEGHbkkMX1TCRq4yn4qLGzEbMQydsicPFw7g0kjhoSPbhHy80iq/6F4BFCZW/twGoKUZa0NHW/17
8PlNfyhQPUaKSwJ70X8yy8GRpGTDq1ztjCQCAYBhhH/L1xWAQFAHw6C25hjMJar+71xmtELd8B5X
52w2QoGLkIX94GW8/FQ+tUErKfo5UhtLu6zzz51efq2LRtyh87BV1r/eGFCyCqELA27MTi+rxZ0I
1WHT8NGi/EEKOmjMt9ixrz0GNUJKWywL5w/kaxG1aILoWWlUzk/dtJcAqMeq7d8hc79vDv2P/Mcf
OoRXawTSBsVAuskL/+S3akL1rNQcLTY9384nq/pueWb8obAieXDawPjjYycRkklzTwSrwMMv90uQ
6jDwITR2eqpAQt18MuM/Dt5ZE08YDUnAeGTgCxO9r4ptbfJ09oJyNEQ5OI1T2EKELG1qza6dh7em
Fq90W4S+pU1QpGt2cavs26fhpmg/IbN8ku3YhY4gLXZ06f9oz0iQmVugcwxTkUL8vFTHLH1TnOrW
p0seKeNDTzP05MWCx1DaKP9QGLPcaDEtrtiVvfmev/EUo59NSNGCDpEiDTE57yVpwvspDX8KxtZ8
wuJ7Xplabh0KVnQCuF91JcSHOgX74tfZlg9fAN61KzNzfv5mRVrIiDwKLfMdE55HDZIKm/lBJ72z
XowPxi4HL3LynkUXfApDfa5w1D+8v4ULtpHrX7A4OLUv9XocFb7bfOlc/ygdUwexvqd57CXZCa7m
vm9v4YqvFrwoOGidWUtVLlNa1lqAlbWRlBAi+UF2rBtF3L1vbOO8LFN032/byqq5f6ofdXan9Cdm
8r94NAl3ltVt9O9eC2lv3kqWRk8SPC7YJVOhdLTwl12apVk1hXNeFHw077LTnEGXd8F+xtk3wEWc
6knYxPZfH1SsznMa+JGZNmixf+R3kacpPDuRqsISIz424da1u94zghrwPTosaBaB6qJEmnVWLEke
8BvB9J/H3H+skvpmsqSv7+/WK2fl4gNe2FkupSyTaNJ7352HkvJz/I0JRo/BD/1VJCx7QoFEctLP
71udb9iV0ZlbXAVaMc/VXd5APxw6XfbT2YfltxPYYnhLiq95VuaurrRfo07dqk9dn0pyVkJ7+AiI
fsF3X1oMTSWX/YJIPCwg42BCuakdbTB29VaKvHI0LgwtDmQJpDom4n8tpBwJw7/WyZbe78rRsFSw
qxxB+vJXHflWt0IrqjgaojW8iIZyTHr5RWi39LFWzRBcEYHOvH3LMa7Ql6BqVYl1M7+1QxTVYXZo
/0xiePaEOlM5/xpZfK4wkfvIinhCjfFerDwnT7KNEHHF2V6amHfsjbv35SBlzKrx3XnqjSl0p7Mb
WzrPzhbpLDffKOitnDRrnhIVdY0ABBjPpTlJC/rILOl8JQYaDxB9GGritr3mtqq/f/8aXZp6rYFS
/pcY85lzLNrUl6Zq1WsgU0E6IgxRYO/qb2PAVUoSE8PpVvPwssKLMfAEjKQBqqGvcY0drgOl9BMl
EByUOMS7Wpbrk+Lr4UHo/cytpbo/5ImgP6h6arnUxPLd+2u9dBmz+TlypO3GYi3IChePtq+l5Vgl
gudkDM3k+1iqrMauR8OPHGvUh6ecalToIjei5fb7li9v9P9apjICGgsA1HJqEuinWWfegEaS/9Ak
4REUx/HPLVB1nbEHMnnlkuC1inqp8y3LcyDcgCBhtBw/QxnzfSMLtrG/1/HGyjJVTihhqZ0UBu7f
hRblOBdaPJts5hxs1HgXz/I/tjj7IGs4mmRMlydTjbJurEkp3ModkX1IXObTsRefgqO49x36YY51
KjZWeOmw/jGKS5wbHnNiuzgies60vlqanmMkHqMKeqnZJsQGduQX+YZTWTsTKmcRqI0OPHa5YxD5
1WUwxIIjdvCm1FqPZlOfblzvtfXgRKjXiJpFtUe5/Ig56kuiVuUYSbsvUaHe+ml36I1NpO/1zeYV
YVAFaAC9FYqAl3asUamHIeSAi+fm9Hfvhm06bun2Lobs5v2hy0EpDHgtKBjkUy/thI2nxk1l+i4k
ycVJgmg1cK178XFmV/Vu4r31uBXqL6Kba5OzB33j+3vLgs1aoqQpPWen4Ku1z+aJ70NiZ9/NZ8Yw
91gtNvzF4sH5xyjTXmCWKIBxAS6NWpXcwe3B94xO/rF5iFwYm930NOz+fnCsj+9f7Ovto/ohzTk8
npn8aPFZW1/zp4auNua8c7aPD/3eOP9p3/TvVbEY+tbcLEC+88948ymFKSu0oIE+Jwj6F0HPvgS+
+q02IPaoMy0GZxxAWWEaj+8v7vqi4Q5Z3swWa6m8PZdWGX/uS9i9PKeUh6C+N3pPyJ2yi8CdvW/o
+n2ZW9yAsy3ibviKF5fA75NcRSWVy9aMOSlYksdftUpXfJAdVlg7RjzkjaOKo/r8vuGV7ZPoKBBl
gblgyHV5WkS/ToOwC7h9/jE+66f/p2zKvIB/Y+7X/buwswj0fThw/MKrKDTnjLiiOuz23c5ydHuW
BVd/4FW2LvzrYO7S5JyZUe+ZB4+WDrkOOU6tydJmxRb/Rvss7uY6SYYiufxV+tDtjDOqx4KdMbrv
zm2b8kfqhvshc9QtQOnapaRSqBAs0Q6kfLLYX1xTrIctdfZyJ/30EXiErelYM2hrnBsH8r3D+7u6
KOS9fm6mkmg74usAcy0Ho7UhmuSp8ALX/zQLH4Vn/WtjxydpN69wqy2+cngxRjmNDhUFqddZ4zd3
M0njsB97AzdnMVfG/MTQKrtcMMLoZRjGXt8ZZi3Mkp2NpW94nzWvDs6aJA4ij9eZkcsbOkhRZshj
ifDF3UwfkD9JPwK3sQdH+T271/64NYy1mJx+/bQM21DZJxajl7HcSk8KYac0FbiREgbrp5P2YD00
p/gs7ILf1c56ij7It+Uz8dqGY78Kt2nOQxFOcI8/0q8oJ8YpyU0ztHy3VJLhSRtFpdrnYj3ENkzt
4b1fKeJG7W3F+9E5mqcioexgBnNxZ6GG9APTGgK3GLTJcyd4T+O5pGJuQVLWdvHC0sK7i4ZctUrX
hq8BW/ph8mxc0dfYQcziS+TbcWv77tbDtXYnddCBGJ7B3gDOLo+OXrYtSqAYDRjG/Rgfk4fUkVJb
u5scz64fonh76n7OvhYuCUwigQ51B0ory/ekQTK1yFBp4LHM79tDDMO7vC/O24dlJdxmuJTJZirR
RD1Xfl2fZM/3rCF0s1tpn+2H43wnylNEZXjL0a7aIo0GO8XbxZDZIgRAH0LxKlkI3fFMXxECD2+P
/KotsmmbtBYrvgbcLThSJpwhcF/evh7WSVpHYeTGn4aHzh3c2uY7Mh1zx/v/W38Y3cbJvvWft2K5
VbszZQJdJcMCS315WFJPUnJEqSPX7EM3KSWnUzOUQ8ObEsWdwNssG6ycFObR/7W3rEyMAJgtHy7E
SfkryV9QZd+3DKGlEwOLBeypcxu1+ln4W3pgi278q3uj9yORV0J2PeeElwsVkGGMSitM3SmBTje3
St+GPPUgeNqOcaGbLE+/RY0OAV1RnNvUe3r/4VpxORfW521485RoRmkW2hCnLjpfj9XY3cEm+Ot9
E2vHlTl/Qh7gDTOD+OK4MmE0pRDDpW6NnK1A8ad5yKTEVtET1uuv+fRZV/uzkjuVZGykVCsfV52B
DhCIzeNqV7dS8HXfgt0MheT8ptIeNe1YI+g3fuzVDxqUZWJyOwEIeH+9158Uqg/SnRl4QPlvCcHz
JcGaJilL3T6o7Vr8HMUb3fZX1alLr3ZpYf4FbzZN9TRhELsqddE82af3c2oV7qwbJOsc9bn4NO3g
aINqRmGUfatns+LEL20vNpNhB1NJizSlgGwetH2x746q3brxo2wX0Or8+SN8aW5xO4y0ogmrsIGm
dC4j5NeaCeHrWu2/Z3kfOO/v3Pzbr76rqc+dcmjnrwJYP9CLQEWB20WA5dskTedWCg9lTGHvfTur
J+SNncU7bwaNpGYBnIa58rFTJlAh08ZKVg8+wGdl9iqEassBPMoHylBXlCLVw3A7135+To5wRqdq
o5Z1HSTBefKvneXk3RDXlT5qQQL8ovziax2IrKi5xYF9qhAY/fPP9tbW4kkwmwHdPcBLrtHJB0Fj
bfHL+xZWT/ccnkBLAeqUwYzLm1WbWlkwszt/NvH35GZu+ZIelINV2dNOtENX38IMLbqTs/ufKwdM
ZHJvQH8skybVYEwyM6H9mhVTtX36wdqjNvyhfKmOMnsGA/RhriMUL9Jje7OFj1o7iG+NLw5inEdG
WOdx4qa0/zNJtUfU2t//pNfv+OX6FkEfECDq5j0mIHi3Q3LCNnEsqHT1REX+eosmbqUCdGFuOQpl
Nf6kUZ1O3eQU/PINJ3csw/ZuQye4H3aynZ2H3OlFe6vDtcAsvm4jsD1iMR4ZDTjX4h1lE6U0klmm
R2vGnsdQxd0AD3VO0QsJgJNyEx9Uu3cTBMliezwhAHq3Faut3EULVAdYeuBKs9jO5eFV6jiDHLqk
/TBpaJrkTi5TrUk+Du3H9/d05dhgiFYUk41UhpblXgXCalPtMRRGjMOEdgLp8p9bmBF0sw0MLOVg
CtnP5LTpOZij8C3owhvwoFuxwXy4F96ev8zgC3NswOOWYKJAkBs61xWf62w8AzA9sXmu9dI8BG7s
NLsCofpj7FJnO2i/3l/d2qUnDSLanL0zQ1oLT2YwUi6KQoqIKGlJpu16FCfA0u6ko7HzZdt/1D51
v+uvKfWD5o4KGJoLGx94zdPh5TTq2TNlIywIl4fFE5o4bNQpcasvw7471Yfm2O5VFy5nN3XF41bc
8Ep1sPzaNIAVglyJ4aZlwS1jn6tk5MwUuW0+VQQu3l1xUg/SXtzBjn8jn6qdcpZP48/sKJ3BPzmh
6/PPmatvK7e4fue5ouw5CF9K4MwyLtZeRorVU1WAlJ/h9xwCZgK1P9OFmj3CTL1DICG/li5eK0Zv
grROiKgnouRH3a11RPGTIj+F+en9g7QYfP/HCIg+iTAX5OmSy4X3NhDG3EwoO2kn/Ql0SWobAJH+
kkRHKqj2CQdK7W5yGA+tt8mvuuL1WCO0BTNyUadzsfA43pBaVTPNH3Lf3M7PZbgL78S78g5bjnK2
zjIhKDj8k3UsziThW4f4+gpf2l9Ehy2U1XDcY79ypX1yaL5mJ3E3B8Oxk39JT8EeSumd9P+gVl05
zlgmM6VVThX3qt5nKW0j5lOfuqMzOhkjlr/yp/RQut4DpUZOE7yanhuePEpj0Ch/ZNC824mufFM9
IeEqfMw3wrCFqN0/B+Hf37N0ZvBWRJY8jVzdQ/xpLgpQKdsDxj3MVJTWTbLHte0Gh1F3t7gRTzXE
5fQnqBpmtn4juFs4k+un6OLzLCf+RiK1XBTwrabaFToj/YHhuWnDwKsN1j3+LMReuTUXev0qYRP4
AjdvnoRf9mEGo+ikAgpzt1FfeDJsTdnqqa6ed954fKZM70VZckPzpmpCgnAYPdXslN77R+MmCez4
r7R3vFP4RInSyW8Rc6erYAe6I6hucrcVs614bio///6IZYhTMDIZ+iaHXrN1thfVY2IM81Y6z6KF
wdnaKEqu3TFcGeXXeV4IP3PpLEOmQHjAWLOAHlBVvDSTBb38g4h8AbEd3mZDT28lu51778TFr9R9
+OhLg1aVRoWgYDBCBLmBDOiH50ofxkfjxThon9L9eKOcqCAWuLMeWcb3PeorBvbyncI6z9M8v48M
5bKQX6StpSBKjpYGQh7KCXhCFRzGVsoKxwr0HtmuRuq+imUU+06kDHre2VlhBRaSxD4ixU0hpf0D
LPRp7KRyZeZ7rATdKfUL5ZvcJdP0a+qRkbClLpJ7u/Xo0zDspeft3k+jLHOVvFWimzJDMcL1W1P5
+P76VnYTMPvM+j2PT9Oavfy4ZSs0clLqMGELkdMEtWNZTPbEHWDqu1h5MNXv79tbuZQX9hYeWkmj
uKx0jxsjNj8bn2MKPHAjxVi7ERdGFsF37ve+XnQsqt41t90pc5FNsHbJzaytlga28LiV9c5Jy+KQ
8BHpndN7gURqWclWzdqwvIlVlR5KQxxLhs3k8FeW/5q83+p075EHv/8dVxJ6DZMw6fDWU2VeTuzV
ILqrMrDmzNSk7dsRrQkH9bhdcVkJjpgRIDqCb5Iof/mSwEMk5P0oJG4gKjdpKTq+Siw2fnp/PetW
qAe+ksJf0aPQmqvKqaHqmQqlrfS6raJcAuHX/n0zK82ji+u8XI3UmBb+i7DTp2I12sYXmfigvDNd
mF8OjDhrv/sQ6GNz+I/RCZvGNZtLJOT4l3dNHPSQQdmB6HZfyK6x937Xjk9oojK6VhKx/Ib/dAej
uFsdtvqRK71YOFvf2J79wJvok3H7f2zPzPfBYdiP3xVXO3bI2u6zE2TYTHgRd5MeEySGsis5w3cz
3VPG25zAXtnqmQYHIMFMMwsV5eVPibqxCSuVatdgWZNCIa9NJDeHwuGb7ynZVkS84nBmVl8mTSmm
E9ovnqvAKLU47chrMsuWWDUaJHrjWo7wLQppO8ufhV/Jy9arsRbuzPVCCBWRLgWbd7nEtBmEuDQ7
khsSCrX71vaHKWKkrd3gMV3xO8y3gmqd2ZloaM3//+2uDmnBKxxkOIGKlC0+kLLt/9OOMa47D4mA
EgK0udixqapGNTCpgokoH+4bARaynIDugBCWsnv/gq4cDsYaaHbSXSLfX6aFSRTJtFcD+g9GnSH3
iujLxyIquCiSUG85g3nvl26bejy4j1drS0IUBkPSMExwOgjY6bcgxqSbUYwLFIQa8awFg/hsRoyB
t5Mc7pq60H8ObdahA4IO7vurXkyBv4brpA2MewGuBLo2i2S/3UijmLIxUXhAwLE/hsdkH98Xt/od
E9j78Nwd/UP2Wzn3p2wX7HQbhUBnu3K7AlmAUhInz2QOODBm0S9/Q102npl3fI2G5EknaTIzR3dH
TlT6ALRA2VjzysVUoDWZgyrqnHRkLs3FhhJMVom5kaK3Dte6uBUHrJ4lVkISQER6hdJDTdLwk3qO
bbp411idI5SPgreRaa0tg7/P8Lw6B8NLaifYMFqtmhsSWnOutdGG+WbjQ60053Elb0wsvlSBcGsD
GQvrqPZaecpOBiVhwZFAlOluBQiBc4Ek2pYTW6mdznYBRaFCsYLfsfxJKEaPpfVO/qmBk4OE9mC6
03m8HfeMDtrCNiZg9XNCQ6OBtEX2eSlgjNiGFXsKrazo1JzKJ43ahVMcvcxudtEx3kOJ7xbShh9Y
8dagr/61uXgbs17LmyzmQUrbFyX5htjoztRfcmtLZ2fLzsJbT2bvd5Dd0LsSu99eIp/V1JAhW4xj
Jxa2GBfnJ2bp2wyKaAzF4FOIORbXK6rQuvQxltNAjvLARQjRnXRjLxkRZegt1vO1u/bW3Lz2Ny+R
VFNcLBSSUGvIqJY2Q3yL2l128Kxsqymz+hnfrGzxuFZ9Vo+WT6kFPmu70U9ZwpuXfTf8bgPKv1ZN
Y/yWmjDiKK9shJeLqjpV7nPYU91hL+2nUyXBFukYN95rPVh01dvpxfwRP1ffws1S2srLTud0LiyQ
e86B96VpnqKm8JHhdcXk96h+1MZsLyp/1QKojuJr2w2OqG9ph6+lgm9NLk7MDO6nazGvNha+ojKV
g+fUacr0AnTXmnGSBmE3lsWX95++1URmpjiAmona4VXuVEXor6vQTnPj6/sZv5rezmol4X4rBl49
ov8aWk4dTWkv+KmFoc47p8FHmI3sIPzr/dWsnU2T9wyAGD6Trv/ltqGtphVBgJShICT7lH7TZMZn
WS3vssnfgMbOHJX8teUdf2tt8TD0iKIKfS13ziRGcXIXwYIenA0jnSR0ysL0kxX18rhPhSky9lXa
KsOxNbr4S4sa4HAfT1Qo/bj5FkWVoJx6BtmVXVB00fewUJLR7sWyR+FNbcfyHCJlLbhyqdVfEymX
C6cWu1Z98Ho56m5ixYhyW4FmkAqIaTTdiyjXvucIjdmEOyXqlfEcQZ6b7fXArCMAbKWlfSzG5maa
lDKgPIqU3CmIOy9OwS6WHfYGEBPnScjK4qwUljecDWsqo+MYF22xq40hjJCIFSfA/UZd/ByzAq2y
xGwdWY6bdt/GjC4jXqHUpU1bpVL2eSqV7b6Om7JzmqwuZaT4itKwk8yUyGyVzgzsOh0yqqVJ6Ke3
o+rL2WGq9bQ8cP5bz9ZR7OS9Mwrt49iKQf9TFID938RJnHjnPG+tbj/LgUwoZsvVdEvKUequMljQ
FBZtiqBnWElmfkxrXe9vi1CFhqxLaETtKOowy9WwPCC4heS1N20jhQjkmWD+TiIsfcXNoEkzXy6I
Q/ju/YmifiEGYrhLCyOpb/taaijzl52SMm2EKh4hVd5/aXsrMW2968tyV9eR5Pu2rwdC9TURVOs3
k6B68HWUEDC/D1O/y56tstkZntYfM0kQpbNSz+inNIFR9JRZlKruCiBtmtsbCpJ+nRobGaNhYLFR
F5+s1Ja9LmK32kjTbatKmuDT5A+ZYveqWWQfu8aUS7dpwsi6F7JoaE5GEBG+zGQr/ncNWs+PZsHw
BkJeVNGcwTKr55YtrmyxQY3yrskF7ZtfCDr71Klaf1BjKYHJrS5BoIe+Dy2LLCNjPXZDBP9LwONj
T3GZ9C+S1fB7fUsOx5taiwvzWGVD/SwAs6pOE4K+KAvSi5c/EuF1NWLovT+K9/BapMJNbsqjiZSu
qLz0ZS2LLhF8Vp5LvyMwGUo5BbmsjTM6K8kS88S0eX+HanP8UUtCVdy1dV0/ln7l3Q9BF3u2kg5T
7GhBHrzoSDV7NAEAJgf7UNCGESTLOD5HFArRf4Ol8/NE+yw7Doztd0dpDDJgLlXs97al1/pzmOod
XFHkSwiUt2Hj+LIaFg/cP/UODEEVPBeoUTYn5EgScRdGY6kdjKRPyluWpNKGGHy/OfalIibHZpIM
/RSVfJd9loxRcki7pNednBOoOWmd6omjJUX6xShDk03sZbFwlJ5H83dbZRWKwEaam4ZbK6PX7ysF
yPFT3tAecqDwRPDZUEN0PW9m3GUzHMYqi9BqUMpQuEsbqXiB5TD6KWZF+hiInrfzzUnrnUHrDYLp
UNWfiyxu/1IRX8x2I4rrT6E3eP4hn/KyvjUDw0xtqy/E75VcmzFEdR3y0Z7ad3cBA/S6LYtT+KEU
h2lXpIma2pKmF/dmHTMHKtVmB5BjiuraLlKPGfcuz60fqt4a9S1DMTmsUUCM8BgQFb+IfRCBxRjl
trJVT0XpuSuMMbjNaqlrfqmtZJV7K2y6zkl8rfqFtG5Q7MygDfhWJdJBrigNmeEkWteOTk81xrJ5
ziURUkxrjFxpANjkBFWvloeRVrj4oa49s7YbP7Aql7wTlxdL8aDu+YslQNm+LF4qeP+tXZiWerAT
RK37muq5gvSqHJ1RuC7vayEUvk4pJDt7+Pynn745tpmNqrJh2WrZ5okdkwTrR2G+FmpWtZkjd2lc
Mrxo+apt6NaItF7aFi9GpLW/5Vgb2kdZ7LXaVTM9k2cKzHZWAW6sX8JUShL83l2GmxyAdDxxDHNC
+Am44g7wZpTFOxJxubXNbIoeNXguUAyHik/rfqAAxyAOY3Diz6lQxUdY/k0gpiO0Hh/atNHU53KS
k3TnS4FinEtd86yzrjQqRxWeMu7iCHegXXviUO+6oZBHW4vV8XNjNX17qIaR32SiZFOjL1qqxq3f
1eP3sUiCaieGBU5VGtDkzaoy/RkIpYwCZWlalZMojfzo85r1Jxo9Hpysvlxrdq8L4lmJOj/ft4rJ
B+0onDxOggkmVAkLqTsNQd/lR6NQk7suI4+yY6HzT/IkB2Jpm7qHkjTiQeFLzH+CBaDSa9UV42lQ
T0NaRcKxDcvy6EWjpNnqFHY0bEMzbneBpAzGTdqUwUg9KTQPLc/zeUR0F9+QRGJ0o4SyIJ8l3nLZ
Ln2lSlDXMLrws1SUlvwQ9HX3XCtF/ldeZEilT8jrPo6dXpgYMNL7QS6aj0ZZT+1vJFynFC3OTvk0
eOaUOgk/hmKW3IA2PFemloNAjVvLt7U8rPx7pW5z/cGM+nE6pXDrJ+cW1XDUZgVDqBR2RvHrs+a3
PnBrT2ryfZ1Ken+fpqNR3AWNX9e7Ykgy0UlTqNsQnTC0eKcXSindh70fpTVsVHVe3/pi6CO7LJhm
qtijoeWZ23VF+z2uRuGBKjnQeAjXkT2Ou/AFRurkQ6h22lNRCJWMumjAWdD2XdpGoOxSX5EK2xhK
qUDTvjCE+0mu29GufTGrzkIettVRrauaXfWg/7OTnhnex1QY8Dd2GufxuA/92Ipd1Wqj6JTEfSw9
Vapn+acC4L73IRxHvfsfzr5jyU5l2/aLiMCbLnbZ8r6TUXJAGsjEZcLX37H2a1ypVKG68U7nNLRD
CFaaOcccJmNwWniJbMQTw66jFlEuN1u3d6sm/RWVnn3XtNH8s/Z6e6FI59W+fsIfASbmwxzD0l12
7vIrrhmvX+CDPnQ71uPg2OmAr7nux81PJyjmcd11Pvg9vKkRGM0ijsWuoxap6Zz2yNMGUDmqg+Vt
W1TZLQxKs0HNfnDVrY4Nh3yQZZtsm+napH432c8CmdayNABkoyyBgUT/nAS9t51gUCPc/qDbmVgj
qhbbHcJM2LXFSjscYaLt0GGWqecu9VyMRMRpb8YluGq0t7TXq4KW7UF4Qre8sBb42UqlEBHP7UQ+
rvPAA46bepnSvguvepxM6eqtP93GxYzcMJbPydRnnt/cjBbtchi7l0sDX0tpRpqFlGdkkhgEOj02
pgsPuDEID5Q3jyb0973n7pHUUldjb+9q4e59re2ydeNTE0y4lBVOFLB/0O/MZCiEzwuZiNK3MbO1
g8Yr9SB3bowkZN6xruROcJy184zS2k/Z6D8LxH5lVJob5fgyxRG2C8fuqrfqnxFPdEEoHHyHbr3T
fciyJVreDKHgytLeSVuE1QcL/NoRCXUcRzlgt+iit+MrQ6MNmeYL6gS73pEAV3u8AAJSB6OS/cqc
M0Kpb3XUPW0rGDOBhHVKP9wlC672PlYnxrqnxNgmZQ1DPKP1GE3kpsMYspo98q6WGsHe7YgqNXgO
bGQae3N76GvzMwj4XbS117IW7zNtKyFClSI37YfuzOvazUMxcYQmANo7gDFTuWFXIdX9B7x+K39o
2xJJ2DkmOuB+hjBVW3FxZqFp94Ee3zfL/oYlMuWos2mxdW2Qdg3uzKhf5uOoxT0cX+YcDcVPv+0P
7sq2KiGNczlA27RNHLSijfU29c67PzrFApMO3JD9r3qInyKZnOFyjv+sdueiTkaMcZzlMHI1pmBm
FE2AYcNCH6HYwQbBGDfVsb1ziHjni9ktMB9e3KFEEfSmkEeEk/VsRRBsGKwOHJxrGloI42DxHFYx
tR7oxvTztMZuegmFT2H/DFlCH9pZiGvkfmWWf1VT9zvHPFyjEdwxJGNnxPXKiZMzd1kG28Anbaad
P6gy7E2+ojtOKa9xtBg433gedVIv6OzHlXd1kw3ERU/lN47Tp7xXyMNeMLu9lN2mlPjdTBz2mN0g
4vhdBg7D9Y4CwxkHtYt964YNcYsWrZuKJsIfatwB8IGBCUbTmD2s6VOLuXuHjCfST5WkYz57dYGF
dzV2/Iz1tON9UKEqqaRlxpTOy4MO/RuvFbed3jT41wZ/U1y6MjwZFR0wlqgQg5SSyL2GeJ6ns7Lj
HIv4SnSX2s76McTbm8O3o+XE32y7/gUz/Myn/NzL7WG0ulv48V7HOAPVOmcDik7fIXks2K1m9i+z
xafVsDmnns8y1B6IJGwojIkZmgN3OvK+2Q24pVASl0q5D0E/nHTcF7GyvpHFO3td26YbaQ+OclLd
Y3vEOEQTbewUSfJ9zsRUYA5Q2BsvNxtGX/7sQv2Pm2GiqkUFOVSuIC+DDW8bM1STC3Q56h+XkVwz
YukU9ZYLr93uWTnqji8zT8kgUisyR0JE1TrI/HTCMzrlnXSdswjCe3vyrwZrOOoe1QrzXjlNzuOm
dss0VPAK3mntHEFK2wXDsmWuTa+72kVT3uwTZaraX0AcR2TdaK4Syo/AaPadtDr0BWLf6a4BZASA
ql2zvo7abBINgmvivZvoaxWNZUTaIzrXrIe/h+ndvJ83lhIDD7LQxw4c9H3ndk+Ap6+jnjw3rpU1
dM0N91+tdcRAGFm2wibv3sU3KeFZ0/cHHzoKbYOvZ8flPLm7jdRH5nY6d5fultbcArvAPyTOsKvX
rULAyD6e++McgjszDKhL4DHa4ZyuD3a0/uRDeOMus5sGm55QqAXfUL/eoGCF2FCEN9RyaDqJ8Gpw
kn0cjEPqevVd3MDUeVJX0J0tt2OD7Y8x3Dhlpm44AsfxtcbAEuki+IlqjXrX9092v771rD44fIaZ
KLOOegLhcOUYhU4dMmsSJCeJsb1bJgj/oEs8mTrMauQUpoH2ALDUEtdCRzHIcK2UR+NeRd3eQmBm
1S1xDa9Q4BC+PZ7trk9SQhyVd779OAnPTpN2HjOeWH7ZB3brwvlvHE5ChvAQs4Q3PUuLVzjUDn7C
LkU0sBcP61V9W7EGsZLN/eqrh3qLtkeG+dWZzqzop+0pdLZbwzeRuyHHLA2o7NWwhd1u6ez2odtm
dpj7rn+WSbSenBnz7wW/Ecepsk6wK4Ep/c6bmQpeFQxJg4qPjhW/1Mxq62s0fL64k367aqxD10HH
Xo9qecKUkqBvc5LB8F9Na1zzPejR697B2ZLS791sDSy3Zkd5Ry1akrzGcT+dBhXGprDihHi7iznw
a+0sQMajWk59VU/j2qWNjfgZdCdzEL5TeCK6sIwXjjwtFjwtr4RPVXPjGAS+5XUwC57qNlycFEYU
McT+FlGvod2Jc48lK3eTR7YtvTgvD3BpW7r2KvHXVRRw/EY9KBoZBHnra9mlq4MBSIpexoe9rsAs
OY29xRIV5vv9IzwTgy531Eh1Dq8otRZ07o31LYqnETQMbyBWYRPEMaNwbFeoqch6adME3x7hqYbD
hkFfJuCEYXfW3ust/7A56JJeEYcn+ufA1HAltTArfYv9yd/h8y083eYlfpXrgjNXDAS2vxMOBNp6
w+2UWDD4Eg0Brw6jU2zhGL9kCvN4djXgR2Olh8DQo4tB75w38RbLzGkUgs7aesjQnr8Am+ieJhGP
lRIqfojHie9R4kTvS2Lca/wF407y2n2nCHa4igjd7lFeoiNoIRfMwVcKM3cNuydkBwC0mKm3o76Q
+0YOw6ntEU86O7DlyKVe/CGNk66FRYfrsXe3X3on7zZU9zkGvxCo+53VrHlL0A7jH4/SbH51oyFG
lqo7pByrNskvGGuXjdJXTTktwnlpnLA7qVnIakAyTTYrL6zA8+APChX92wib18tn4rzdbyaCL5jt
WPJYe8HlCFhYFumleWUCHc82ADk0Q8S9EiPF9he66Dmr23C4XRE4dUtWwKuZvyRq33cL2/DiSIqD
Kc2U7Odh7K+azvOeRl+92JstAJtQzb7hB15hnYcNxqzE7FA6t49tjfSXM1/ilRTO4AfpCvj18smi
JGOjwIzGh2an4IM/nSkfSIrjxWlKX5BGZcKKG3o2jPBhh0BsZ48EFu+sdd/cE8KtO6ijzS85u06X
wsrHLlxs5soFipFjJuo8TuH0fY1ilDr9bpT8MLCoTwdlrrh2CoXSVcbLLqqtG0Q+PTHRIH9+6W7Q
INzBKyzzphEHF2bDbAXFkHQFUmyexzD57iyBu9/qsJhRBZmmObXMuXLner8BFEwHaBDQdXz3p+0R
XOx7jwaQ+bZLmMOt8TS2K+6C+tlG9l6msXLvmWXnC0IHaxuM3UkWXRvBU66Vx9mmt22td8oxHuY+
uk+XLvo2BBC+B6t1F0biicgQuyAWN70KunTuaKEkhjcu96K07rSVRqsD2NL15JVFapyxYeccE7Hu
V2rf+DIpbC52bJ5+WaN/5Vv9LhzYM1AhtG50OAZDkHMtoECFn/B9NMKhBWhaDFhlwg/mBSob6/EX
EteKZhE/aG2OjA7PDaE3zeUy3rrZzaD2gjnO2peLGp5CYu2UGnixMZJ5kXryQoriw5xA4C0FbDeO
kHH82ATUJL1or3kERnekDaoeLLm0XeStpfGKXXeAVdQv4Hol3AfK1Vpl6jbGpJqxR4oxFoALR721
W8/PwQaJt2wmiMAQWpTyKcprhhBOj4+34dpkMdD8I/aDWw2uxL89hh9cYJ/x6gu6LTe6d/R3o5GL
u0AnLoBcA79JmQB+O9o62W2Rz/Iw4kMezdKkDe/PrRmhaAgGlYU1StipCUvPU3eq9o/wPjr3lJ8i
sWZjIHb2vD6uzNwudn/ft/IRFmhw8ux/XCChkTAI4clSupRjKNyjMrWbAw/9Qy3UU5CQh/gCdGO3
nO0+vu6i8Qri/FMr0Q6zgVStFcpULS50vfMUZg5KxiVMSMFmH6/PaV2hpcBCMx48Rya2ozFcr4kz
p4JEd1B8l2O4vXM2ZKYfKmH8sxzoyXO70gnoVTuiDY/lcEaGcZK2PIEb4QqWWb3IN2+kc0nC9Ra+
QSq1OJQOGqAvqi1wPwOUfnb3Vius0tpy7lzf/OxJnzudezPY4gH32vOATqIXM3hqxH3CMVF1iXfP
vLFL4zE4LyH07KHzMDXLdxLHzwQhk3NDskSN4WHogHZGMWik/bBnNMl47NFM8fUJEAMMzNvFKmjn
Tgfe0Uf4VD3HgyBwA98w80yiNm02CBIZgKiqQ9fl5UMToEvto8scAsRdHLcJNneI+irU9LEbZbWM
zk7Z0NgSc0sA1abTinkiYWzNF44mWaHNoTVgFMyNg/M0Wo9WgDkWNOdW6rQEYTfoiTn+oZzteaNe
3VW3mYnEnc9xRbeb9dgO5IxAMA9YLGpyIAe5rn/45m1UG5qAKGvhwddMNsBn/QBLtBfMKHJmh7sN
rGXbFtmGFsxq3LOPCJht/A5yXkqadxfNEfG7/SYh85vGW3i/HOulwR2NMC2TPJoZIPEQFzF235Kg
mN5URoO+tFCs1rBsxkJM3QgS/6E/dbQtFUOc7kjgFbx6p9Zrd0avmNbJMvYeJ6RwBMmY+agE4149
Gm9bC6z5Lq0ZiNRgF0N4pINroJfyCrY1P6cYjVrit7tA9wUL/QpJx7cqEAVJ5iOq6SeMfUA+fu/s
MYeBL5oUEMIaqwzldyVHlC72rW3ZZagAZdk4yBmXWcN1bpmlGuX9pvU1F7dO6GazidI5AAUSe0zC
BT4KzC/O7ut2LW1y7dHwnBiStYn9RGwGSdl6cjVIlN4pQJyivVK0cXRn2WfT3Ug9V34d5m3zgDlK
qiyTuoqehq6urG660eNLpG9i/azMevISmnXsdhDjg9Zx2ZDpGHVApDAbvFz2D5cM06C9w3EK50hc
3V5zCLQ+Mpsc6mUuYkZ2Cq2XE/VZvKBY87Z6t2GoYZsWTl1xBS7CvR8zwEsNIm1JgK4XP52j9sN8
z6lfokdPx9bGtWTnHeAmN6J3jacK4HsH1/S57fbXQc+veN8dLNt6keF2cMYJME+VKF15EipUtde8
3olguvbs75Y6urMua1PxxJySVudmXJHlGeR9eM9GlGBW89Qwk2G4AVFEtw9j6DTMu9woctBDEOwQ
3NKsu8UBONLMd/Ogrg2zq9UKr8BEL1E5HmtSnxWXh4GoXcvGHC1M1aBUpDWyEBY0yVZwRQNQF5C5
QTjUAXNQyIHkixPjXtcHTLoqOqLcVlguje6zzlPWKdQmjfoWLJ+mO2zuSazDA48wcLzgoI61lYGZ
rv3Az0P8YPNoVVoop/BcGWX+bC3lClTrdhlYcIBN4cHekpdg6U6hDUiNYBJdCatObKDlzAN0ixlY
OketXYkanYQKFcsjJd294M4NI/6L16J4R/P93xQFF6zCz43Y3LIBvvYqkChymJn7aPN1LtFZiANf
WJ1HkRFlT0VvZ0ClhzDdEMJXOX1rIIJENMmBST5gXEulvolsY2N4bfpkPNqTJse5MRjfDpgzvzkb
5OH5aIiCUrRx1j5dJw/qJXtdbkMsppLDkBB8eSBUU0q8huxRv69BAS4lyj4jexIXPB4xnPZCVYp4
yK3WO0qt2M1CtL+n47ruGLO6yjXa0/mo5bZHBeDljA3W/pIHW/kdil5OJwVgVF1vfHxMQNa7nua+
uZ2G2NqZwYi7eptxdOKHQLHQtus5SCjbbZOXFK6lhnMdoadHrA3wUhljuYV1/4xc2x3KGMe7ksxX
5DDBEsO6dp3WBvyzAi99smFk4j5JTKdMjqXousCfEQoa3vfRpuBBqvEOeWALcRVtFhegiANRxg4w
Dpqeu8QjEqyC2O4OLUD+HquU83JBS5E2TYSYA99n9jXCJ2CjB5gGSNGmAr9q44XdbImE6flAprtm
6r05CwG0YCSIPv4Hdr9z7gcPQ34El79C4kskJhTJClOHlRyXWZhXPEO8qsbezkG4oi0fe/StISqY
IcUkkhbLpLZdRA3mqhGprf0C5KGQNgmhgGImOoGawK83rICH5MLsdy1EqwbSmn5gdqi+t+u2YQ7R
xd49jS4tb+NM8/2Aue0OCC+OFgJjtjab6wgVpJ7YDcNEE1+emvaNazgjRrbsdhZof2G6AKf9ARoA
YPUtSkpFqU+BWHKrCjEruSBTShwwFZGVrSax05iuXwvlbg+qqVkZWt0lBHH5hYj418k4NzGYQ6kb
osW1Wp/mTRBqzBhJXRhYMpYjBUdkxdT9FOuFAaYCdwPxLaoIXQTOs8n57tUaMy7WB2huDIzBsPVA
m2lyGjO3CGcbB1hHsWENpBTDOH9HpMWwm1FJZUutzEGSmZft1FhVY5sE0+5oz8clwjkbvMwx67IY
PDhUNrzNyRhAHVdD0DqCb1G4okFUIHbSOodB2mOsfevj+p53cTiy9gw/aaDlLolNFnn82jPOa9Ks
9w3CwREQKjYsHQyZEwGRvG8B42ynS72KfR/VvxzBrpN+odUkhgN8gOdstcA2mpIH02BuIGEsk7UO
PEwdG+16SO6bJelLvWGfD2hiN6CnEVqdwKUtTEI8tEgCHSXmkxSNCXgkVm1eQ078XNpClZ47I5q6
YWNBuvpMoSkG59z5MaB7zxF9zLJYw6ay2TAoIQAZU+EhThKPhh7BdTObLeiT5Wh2xotefZus57Ce
9lKMj1YjnYIrOj+jbhwwwcJAG+XWSaJZTmFHi7EnQVsVJubNeNZrjIBQhHAmP/3aOnGGliXe6i0L
FtAqkgR3uyJbnLYiee+oJMckUX6BZtM6+i5p0B4i36BR3bFv2vO8EIVeYUNxEmCGRyf5Cx41py1C
aRwsNEgx2P1mlgb4YTS/gkiMORKOdDQI+sGTTZzajMQY+vd7nB0eZjQYUgXzMKX2AG1vBIS/VvXZ
mpxDGCxvNmLXUr7Q76hoIjtHgWriKo45CqHBsiVcF+B06x9X14KWcExy7Yt7QEtnZ3GX1AEpIvVb
UyGZ9Hp2hjVHQAgi1sCwAXK9snQC7OAN0IpJdc+lV9cjPsS60XSWa7vAfNV19ywcMddeV2jpgpo8
O+MaPLUKM4pu7dGY+uptBkxx3Y0seeFGL9XmgRRB1zlqsk5wjl/RoAFUYZRRgUCPNIh7A0R6SF7g
2x9WCWg8uY1RNYaslgFIZauO7DGRY6W7KKsI2pWO2bwu0723EEiieTMfLukj2ainYNfaSG0gixvf
Y7Y3PMW+CG9dv/GKFgduhhFi8h7Eq1PBDA9eqCL06ePsaoOHsXY1KVAvkuAYbCRanXBB7yZcp/fA
pkpwJvd2Mj9Kn8WHOOH6ufWtYAWHwQrBnAnhsus7oY+rDpRuhRqhRkWgVAAVaeuJEwVI/9a4W+iX
vFmtGDQtD6hkImsv74HyGpXWk2O/KQvJ6jmmPphWI0O7TXu7Vd8maYOmHSZ1d+TBpoDy0ybIYmjT
3r3EcvaRL+tiGLT1HjKlD8NkTbfuGjVnh9k+T9tw3V5oC6Ad38wpk6YGENtuEsTpLX42AHByAU+g
FJ9ifA4UyElRD1Zs23e02pq3AKDjd/AZQvRBHg5rZwErJcXX7x+7pG2bPay+MKHFR8iNP3VXOO23
G7ZNyNmqpXFwHQzCLmdkahxGYQ+nqKOskhjfAC3vyJXbikintTtZZ5I0/CeVETmKXhOMMERzsjGH
v7bm0X1vIw0QUPjVimKmkmAo7CVANtB4seAvy5d7FZ18lUULgtohlIpL5vntSUu15tQmy0konZwl
Vvz7uunopQs2dHFE82Bn89G7pl2gfow4klDhhvaPeusZCl93IEXrQtiRxnCCy9bYuBlSkbp8jms4
tFp6PPTMFb9i6Xk/jNORo0E/i0sGBSoa1A1tdQBGyIV9mMjVuRuZ6+6EwdStxyj1LDBCer1caCyT
ToyBvmPRSOZbHIoB0Ks/H8kSm30EDWUc37shjY1TUq+HmzVQc31SKG5D0NlCuRfxPIHxZOppzVdJ
SJ/6kbXuYxFLmDmOzXCvvAEA67rBtjPV8xxfuaOH1RpsTJQTRCwnl9H42iDF9S0hHaCjySTWncKk
7m3sFhvjNuPFD6snxx91DBt0YLUzjDN9GSQ/xTQAGmYjdmwpsVfRmC50vrd9b3wlXQQbtoDR5rzA
f9FKZZcAZGFS1kdUYhRKdMWD6wlFsV9FYpxo1sQaJsUE4WLfOjceb4bF0WNq9ZjjF609yBmLFOz/
snfpCMx4A8x2uT0xo7g4L3dVBxHyhrSF+BIzv3AKTp2H8LAMGiz7HiI0spWgtHHrXfYrTR6UBgb5
3hDEXn4Lo2VAJalpXQYrMrwLImOgDWpOVnwsKcNp2TEqYlY2nhV4e+hXkYK8qNHuXxsUn903EDr1
Uvr9ONqltRLbRn6Yv3T5RFxc+brt6q2gyTLCQh5+6EHfp+6cgBqro0U2O3dq6uDkUmgMc08vyrlr
3GidCthwYH7Ts00E7+A6AepVuIb93bos0TiCV+MBK23bGdFk6+I99y3sdNJGxq6bs3a7jHtHNqOY
MwHcwAPLCh2keoptyde45yRjBvy4k3EQA2qnzoCGdydDjHCKtsHU+yjAn/PzTjtbu5Mzxdw5rDeJ
2U0YzdCtTh1Q+rTtuRleJJMCzCKQVTyQZ1Yc9mO/Bg6EwMBkwHYEClMaWMLD4lBHo6cfVucyhKG0
AQtj6I2/Zotk9gsHCk/2fqPqrvIbKI0wyG3p/ZKAu3sO2LzAPQGlqzo7Na1sX0e4pok9veGuDvpD
a1lrfUNB6133/6Yzexfd0b8Yxh90SZ5saR2OK3qWHbI1CgMXG3VrTpdsIlyPh21Py0t2CU+dzM6n
Yj6JU7NLKrTPUCvBLOU+LOryK++QTwzkEPYMWR3EaOAzJh9j3FzWw36f93BIytCsH7ydVVz8FKzK
3s1faQA+/QK/PeuD2gDMWMiJQxDeRrx96B1YQXLA2UHll4ZXsvry5T6j4UMQBi+dAH6usDP/k0Ie
jQvv58BSOWjWc+Hkw70wWXwT55ixFaBP5n2+nsBNq9iXDPnPRAe/P/qDAsDBAU7XoJ1Axa93cwV+
aDkixfUrIv6ngqbfn/NBLLICAO4CH69oV7rwSlY0+XCUxzG3qqlKcmSGfbGOP30xeAhAZha7Fx/y
P7+phNBinKkzQSf5/15sKHD6fKls/VRCB10ruidEhMGS9wMhn87oCBplpjysKEkxrIjKbRcU7QOx
MCZN5Zef8r+/8a8N+tsTP2xQJQNqc4IE4SBFKKj6AeJ4VC4lnk4O7SHOx9xc3JXxf79swtI6k8i8
+FIpdrFg+OtfEYa2Y+OlkVD1YZMMgWkGS3qXDamxZMFpup2eWWYyt+xLEqVfbZLPVGL4zaCYhH3Q
xdH5z9+T2LVKGHVgzDdxcReFonm31fBVuOsnMQY4Z+CIBP27E8LL9bKsfhM1JXbTL/a8TfmCIPvv
wz7YiZ9LGoItcwWkCV5s8ZRySDK/er3PlisQ5UscduhDG/nh9ZyINzHYsXN+8QS/OIVpiDDBqNz9
+3T/VHrz+3M+/GwERWVoo5TFcyC2q4AJ4lwLy6H6yh/h0x3/+5Muh95vXxIKYpQm4SV3J1/y+ICb
BNlexbDDoD6HYZhCW/n/YRUJ3ZsfoYK9uKNgavPnM7upG4bBgmfYFn5LYLLW0TAbw30EU+4vvuMn
vxfiSQLoPxPI3Lzow3d0wDNMkNcEhxKe9aQ4XzjvLxBp5iJDz6m/r9fdN+e2vrEvnrygJX5xR31y
Y/zx+A8flyC4JZodj+eO5uGt70eAbsEegkvuKksPxhTpNIIj5Tdh8MUK+kTuBKsG13GSi/3wXyLD
elCLnVgQ1/s1e54JGiHJkAnsog7YMIv492f+9DV/e9iHXRH7ZLRZh9dsoRwFyc+j4JttbRmAbw8h
RdDvtN00xwQM++2LR3/1nh9+YBkpSAesFXGMgzjBbOC64ThFo/U7Ugm+siy8/F0fzlJ80wD/S+BW
D4X0n8s2JsJnZsBiAr/Xu5ub8QmJC1C32BBNDLVCU9CG3eHfn/YTIRnOGZSQF389eDt/2Cr9Asdd
jwLlFOp7JF+0Iyt4MRT/fshntix/POVDZdM0I2DpEW82FohDgrR9rKI7dtoy9Aj/h9i7z8pEmAtD
Z+J4uCv+ytUhvMcYSsMiZW2GMQOx6AoaJBxBVnT2iDq3dnMdwKq0AIX/PKz029LP+3+/8n+Fxccf
E1NhDCYQT+pjl/75Y7qBbkDCwpq9hO4sUxFm8l78hJx/d1HY5V6m7hE2sU9eKQJQSPZV8t9nBxPa
Eg9uChHELsHlz387dnF1gX9zMfW7FHTO7lLQOcX/oaD7bP2gsLJRYMH/DKmUfz6nhQOkw0Mo7fmJ
rNmlxLIKpjPh5NabKS5FB+JF11vb/sKd6ZP3w/AfIAWEcqBYffQQ4Gj4RbLB7g4WIiCcwryPfJvh
KVa3APFHEHUML0aPf3Ea/FV9BG4MnwQHx56PSPaP2lzQHYYeMJGG3WW9B+e3nOXy7d8L57NHXNS/
WDkejEQ+alUNaIvRUmM2q+U3X5w6I7/4cn/9YngHbHYEC8CzCI4PH06ZwGo2TqBtAqr/A1RVYH43
iduX/36Lv6vTD09x/1wXsUzicWimBTvezsa7roz36kBz/xXuYeA2wScaDN1rdq139GD9SE7eVxrZ
vxbIh3/Ah4ONhSDYxV2I56DwBynyHBwR13pCFmUxVzQHszRD9ifsCcfSO3RFV6njZHKakqPeJScW
p8vrvz/J5989cf874f/OMYMgVxIN/kqezDq1/KMxj+Cx//sZf9et/731/z7kw3YU9dA6iEbTeZDw
VKrXvhvKqPFLigBEjUkziH9I9Lt1QSu3kv6wYC4m5iLhzyTWoG6IL9ba3zr6y78niUBgd2Er8le/
vjCMAr1lXWBtFFd0vyxpUjK44128hvwX6wDF7umSwjIfvzoAP9lHCI2DfTdUkpdm+sPvH1nJHBuI
JnJzUaIE37/0y//rtoZg/fcHfLjTRLxhyM0uD9hGgPwWaFUApg5QfcGQo9OQ4Hx1NHz1xMsK++1M
F/CVS8IuWXKNrAwSvsj5ik9TWnt3YfLFYv386yEyE1FWgRN+LEUCRGWAeI3FKtlwmjEJAtvji0f8
/TawXPUjnEVw90MMyIeijuskSkwwm1wEL3xsHwUuihrRMZGCNuz2i31xOW7+uI1hcPP7wz7cxogy
5pB1atB1Kx7vNvSpPZy/xEk3xfgDsTz5F8/7e7P/8Tz3w/G3Dg2BGeoi0fXoooROubCuyIOCqW5Y
2rsf88588TX/tjf78w3/8xn6bXEwMFQ0o3hi5xfD926PeR5CAMJTqzM+pUuGljLv3sLduhNfNCGf
/pDAOYHLwfgg/mis5i6btfncN5jFwTE5iJ/WUV+hObhJhP8MZdDyxcf9qyS/vOn/Pu+jZbJwJg9J
4Ov/cHadvXEjy/YXEWBqhq9MEzQa5eQvhCzZzDnz17/TuvdanB6+ae9iF9gFDLimmtXVFc8psfYd
Te02UMYqcwlW8vUrGeGetBObLEt5FsTeCBNAYrgMKF4hzgEjGfNF1VhJBvSSEgRUyVHe6161MV3U
sV6Lnehgst3h0ZmffVEqEVsK8F8UDgsoNafXvZvNNpXQZ/6CtBUsUPTeFXcURla4NjfExuvpDVeA
pOYc71nGzsjVGE0NLGYOaAQkwD4RqusvfiXb32JfWn6gr3Yj24nHhTJdO15TEsGuBHxRnDHj2wwS
mvkwBgkQ8gYXEq4ka97229EeHGOrefGeV4r8CqSWLuFLzYVExv+EQVlrAppNiFD8TXszPqQOWu0o
dZeP6VvqCbol37auiapIecyccB/Yww1gAsNt7Ib77Eb/DPhQ3Gyiy/4m5pNjqlstsxDDrpgimezq
XbD6m2wfepi0c5qdtiXEGoFiDOSsK67LYr8AuBlRKaEkYoC9Ec9xjMswnyYfsa0SOMCIdic3E1Ho
pxSG4nykWOB8Ou01N7mQSehvWjgtqZUzbLrWcFrYdw9C8N2gS5xg55Pjjuljv/zWVDdaTwO6OaDs
zsp5Qz1IE7AHMWIFLGQEfu64lTaYLgdM7t9Qlawd5UIciwyWF3piTBpi+BDT9yFm05DKcJzu2skt
RTBRfITlVpL0LUY4p+MMSAoiuoi5OefG0cNgPk9XZcEY+iNatb1p6QZd4ld4ESJPBnPxsXU9zUEP
b04xfqfBzdWdaWeH5DawA4I6Paos2QuXppZjEAZz+WtAfAzRCM1oVRJ5ANbOXcHt4W0CsFpamKnx
3cs2yF5taoLA1wfcmEjJ8kQmHsWEHubpC7ySQYV50kxvc2uWgcnl51tAzhzEGZOkUapxvuDaW7mU
ynxBo8QmS1ZDai+kloxhlE41rRp0S70schRcs8iFKBZ2zMBxhgXx8SH9OxWxnF+VttrNHLs/LyWd
nuNXBrRwGRroG7AwL+DLDVd0XWGjuoFrOIlxQ4sqBO6D/zitRThY6wNPjwHwUhRzTt1U2RTanIQ4
RdwwNG6x6yi6QLj/Ibjm+xhYLbFmO/rE2H0CcmNei2X1XBfCmecYgCaiPsUQ7tc/Mbc5jUdAU3LM
5OzN/7LOhRDGOjMjB8P2BCHxDu/OMbRbbFHtdbfFkJuNbP0hD2xsnl2+EivZIe7Et1TC3MJuLqNQ
lmI8MOhCmC/RHvyyRyzdoqNLAFFPCeX66xakUts25sg2V16EpWjmpQ1zMzUxsIT14o2/p5QXlKGz
3vDaj1wVmYQcs28NZoWiyqmBsjCoKEZiNauRQLOsFR4AXN0Q+xYxNo2RMqAVMpduBvNSwTyVKa+A
ygfTefAeCvpVqytbzvGvWBa2MnURD6OJGiUbuGtzaBqJio+OpXMNEMj2cJS2cL6vBibpLP2ueixA
pTByKjMrNQoUzr7FsvG7iM5MNWCKywmGd6L0qKWptyNmPygsG5ne4+wX9jh3reEWumGVJrHBYXpb
V8YNkipPwdjy5WNYsQQTAHTIRFEFR/TDfKHeTCNfAEKaYxpdg+2q8Cok5DUSAWMo+RTtalckvdc3
Jo8qnf7FTFByIpj+sIUni7Mu1wGxNcIEe9lJbzU79sxjKNuxAIZaSqSmp1ZrF9oGcFeB9y/8ylI8
2xmvIr/DZ4B4wK7YAGfHuNtrN6u895022C9oyRIllHJXxBWA5lEg1vbgiwRZZIdYtuVfNc6HVJlW
f0ZXN8MUdmXIb5hZtIHhsC+NGpO1j0N8N7ThTgqwW92DDwVlT+xYdBn6uOGDGEvX6IHcd2m1FaXw
Tks1ztPI+2XM+6Fi16EWRZwBhTZN9u32P71WXkpz/kyB3BAw7aB/EU3tLIIX0zHQwxEVlQFI6qlU
2UNbWEH8m2BlKRYJ78ueiwM7GkrhqL+jsHfGqBhJUkiha8ED6uayBdhibCv8VpxmA6RMe1LAIoYt
FovYMdrXZHf50p53eNAkWwpnbm3jEz02CuiKIz0ArmZLfpib1kZ6vikdjqzzzwdUagyQaOin4FTZ
0M0EllRb1R2hj6Orvs877HL2VyYIPmZ0OEIXtERudIM+Pf6Px8507qM1jDppwPmHm6ZjT6dOwh9r
M9cHYIip2OPSAtnWsxc/0zjfck0KekUGqnGUnZOdXoEj6hR1SrAKinW+vAztrEdeLCSce3A+JUNw
hqBLoSepgOCU0UadwHrRjJHmoKI4Ovlnt6Gl4EgG7qf/Amorjrw1tcDnhR6gTrM+tpfSTao4TNkM
ADbktAmRnmXMCFopII840cT5VQBQLE4PDEAgipZ15oIPKUxVAAoDIAj6Vx1QlQBQHW6zAQASSvCQ
BjOH/3BFMR3r+qgPgWUTxGVsuNYPSVPEog5UwsYFrwHgHQHhMfCabOtigF1JYYRlVGYY48v9QhII
xIAY1hKBFtBiSUHIeNHnyv2CNt9imFjMwB5RXqYQQ+JesmegO2BmviSuWUwRZkijHzlRNkDCf5NJ
93H5bq9rSLk7MHcnwlBONZRJmkpGCdEiFtmIMmNstyiuK7qQcVnQisPS0AmGjWCRw6Bd2VNJXVQC
aAzlPqy2A5bLmgEWOToCtjwBwiRMV31vqJgr6IAbGzb+x6gn4iNgHDEOnIgzh1eHVZqpMrEPZZUY
mR7QUuYwRy5Q+/aKWdzpffxyWWX2UrBimEtRDT0g4UoKkpY9EGyWDMJ+0Gh5R7lSifnPPZiO3izY
iRDPAjSZuRGGjmBNSuAnzQh7usMvWf7dRwrv1ZHxkU6DGXxEeufgiGW01+nJLkK2vBPRsMD9d8hN
eEsn/CiTlvS7BrX3X7CGsMk7PUB0t+H4QWOBVgwjrW2ALRvFIa0GUhJJjDOhdlV6/q7z5FeaHFF0
foNzkGw9hhHK1q5qZQA3h6EkDlBMCoQNwVOuj5vLlnGWxH8JAa2MgSgFOOUs1akc6zm8FXCsDewE
gz1Y9wK338qP+o/Jk51ywysvryr1LY8t3vtNI2NtSkucdo5uY794jpXhmaMTNeelbVCdKLE8zANT
SGdFgmEAQJLqg6Z8QFECQ3UgeAFixKbbxXve2NfaBV6Koma6MMO2nDF1GaN0PdZ7I/zhZ54GAMHL
+nw1jC7owxK3tagcKUWNjXYAC2wCY7hBE2+y5HhULJLlGMNSw4c6kX07BUIdxmA2Y1DvsKP10ABw
GAAVWPoSpwIToHlx1QPL1lKl4jkc1dc+U6/IBLKEIFAauyirkvPTVzsni/MhzPkYmAMLBRRhnf4V
6O2P0jZDROo7qCxeBxuUNO4zD/2a0gp+Xj6zs7HKLxvAMBxIfihxEsvKEg1SANSlCIx/12Ccuc42
raVZxSM/2VlzDdq3oK96zsICkqbDKj2BQRstVt7yFItsftWCUTaUtlOgTxyncFYf+lLsu/vFdtO7
dMwQSzW0WQKazmuM+4C3w3AGLwLbN3xFgYa0ze2ArV6phVSmeqkKUlQCxgd2blqA+/AQ6LQotdXv
gf0Xo0xrTmLR4WMLmOnUkmhugCNlTHaLOU5PvwLONtof0SZ8Tz6Hv/iMPJFMgJWTWCV5AZ8xko8K
oBBJ+8CxSGrqZ7d4cYRM2FH0aKSCq4d6JeRKb9JVcI2dAqu5Le1py3Ozay/+4gQVJinrJimaMVOQ
OBUoRhX1Op5/jzrgpZ4DKedY5OoF+NaLLSv4jRZJdQ9RAKexkJ0BvAtTEDs/eOMc4Kqv/RbEBktS
PIyxL0KQuAGBulPclw8ks5TN6NaWvAX4vBd5/+YNXpwjW28G+DzAYhPIBJYFMFpawFkYHB/JFp/o
hV70W9kXMa0MAJ81CM6AcANHGOoHtEMVKx+w3z3Iw1YRZCS5se9xjnNdLrI/GZS4YLBigkLgMHWi
mePpSlLL2CSYF6SclTUavZMTXGsWkMPposJtufmnyeB/NP6WzNy1KZ5jqegEOCs5sIzxWqX/yTlF
vbUbYMrI1BXEAggVmRuQqAACFgK0sashBgrLRxT96JvnUlExwMsJRtduwFIUm7qEhYjuKUTN0Q+J
/E7UI4U3q3jl2jX7/xajiGxVDUQTYQIUWScTgNmdToKVpKbrJ+IHxzIuH50iMpbhm748E0yTO9ju
PUi9FaIcqt1Gm/GOzucBxnJX2vU+dHmX7YzA98sw/nwz5YsHdPGWivVkNpMWYOz6Id21HhCtPdUW
95MLwAc0BijnS/c6us1Ofhv3tHKX7sP97GIJ/0rj5PWXvyk2XE4DOyLRuKXATxmr6ohF5o2YG9vC
rK4EA2hNlw987e1ZfFh2k2YgU6SmeQhiXnFwRSTeFa/BwPmiXwe/ONhprjJ97iEhEzIPkA6UIL6u
bxPpuWhfLitzbqXI/BSwClJsSlw9xnhm32/1IBqxjkAnHDvAAykB/HLIbVmdhyRgSpXxDwiGMaXC
8n2WVWpGs2pgHyC1Jgx1zy3CoHZf7AoH8E28iu5K3HUijq1g1Wkhm6UMcdEzZvFucwfgLBtsnO4B
AuamT/xe58pBLvVj31Vktzk+U1M6Yj7bBWJ9PagtALo4l7/XWSXQBNLf4hzZZ1XtoxzIG5CD3qnn
byjDWOcBmd2hExm8Lty5IVJh6N1qEpbUzhhTfdL5nQEkVUfXfkoyoCQxYZIUpVVgOUDNOH55/QT/
J8xkcwA9AuVuWbYlVv/Ve4zcAIS3FlOr76N/HttBLRRrZfxLUE1lXrR8AnJ1kEOt7Ivne95qDmgd
Hik/G78QvXqG38LY+lUAxu4gS7vSUYv405zM5wEYwJLqX1c5OSRRLXPc01nBjFqIBmIoUE3IGOFl
Z+3LsS4r0oKsNQCSHTh+ml2PwT/s4Am/MRb3qE7NfR8nL0OaezlQdnxB9y7b6JrG3z8AjZVTZ4xd
JqzET2LpaPJ4QwbhJQCMqhWOxhVgSJwgRVflnwuk2mKBlO6tsQN/TRnoSUOJfbXsSNHMVPtRDB4U
bOdflrNSfsH29EIQE6UYSgCOBRVLP+I+2uog1QbX3i62FPch8UxuC+OsB06/5FIcE6m0vqTIXUPp
Jb30EBz9u+wYvgH12IHntEA4XRz8m+KR5nT/POY7kazLp59wmOA9e9BeOOk0fDZ9CLgzA7wPOa8w
uGYqCw115VROAhhEoKOT0qlSBQ3H2TwCu39fA/oe0P8tUIxKTpy55mSWAunjvnha/SDvsXoIxcIc
LqxGBwrWOIKJ6rKlrIjBSjNqGTpBeV5jPQzQ2XqtUUCcFobvSngVC5iQUnl0oBwhrGfJsbQHigt0
R1G67QtMEesA5AfLQKF6M6guWs7TsypOx8YSngIdm1mMNYqUWaCaQY9oFvqAyWidLhAVQDmzksFP
3y4f4EpFCMt839LYCccEO2BjgxoXCicAZ0GRM9hVOxlk3f+0nY9LRrcGQSEr0To4YUwwb4XA6Cao
5ccvavhbAURX0XAJSenfclpOOJXCeI4mFHLU7psK5YToCHhhN8GYefBEMRGUX3+xXn4WpNIFU0qY
rYKGHMEd/ZgLO8+xY4HxjHFygOrlYlrOigHZ7JIfvRu8gSnQMR/bjuOFz2LwU5FsyNWHYBnpBODp
mL0ESNcWyI4YvmiBUm/EnOt1LgrFb1T2FaTi6FCw7kkHDo6AQevJaYLB7jppK4DuGLn+y+xLHK3O
a6IAM1nKYuyj0cFJNNEZtvRQ9hbqW8N7tB02gUuO7X76SB5VgMgcgETrhZvLd+As5WckM76qziYl
Ms1oAg+TfmzU9tFU+u1sACuEwv4L3bRXwFloXxZKb/GJoZ4KNRnPD3z1ZFKUka5/tTtpm2ySnYrN
i2Z7Wcy5fZ6cqsmcKnDr5Cqtp84h8oC99iT8VYUzby94zUzQV8YV0LHWjojv9BKgCtMoIL1A8akF
qR5w6EAJBhyd67x7vKzNecyFU1tKYtQx9EoZogojHUOrZltAerpKle2KcLgFcGJihXW961UZE1uV
PZvNrVjEnPM8c870B+gixtA1A/1tjfEvpM/iKBnDyaFgvXK6ASb0AOK/y2quGeRSCPMCRPIg9sAx
hBCxcOLgRxF+Njp4hoJXghF0lVdCXLORhTi2o+bLI3jGRIKbh0o22M3souBVQ7+SdcbcESJjWwtb
3BhQYRuTaTk1DaY4Rqd9BTCX6GZuswGBwib7pQKcR/YIGOLpDpD2CuBOS3iTj6M3bAXULnnv0Iqx
Ln8Je/HSumqipsLFK30Appa9cg/iBbfPwh+zGu0uf8jzLBJ4c4pq0vVjOlTNVhMJSFfBywGnRuGA
ZBsAfA++85Ht0m1yw83F1zRbCqN/vniLAAGY9viYHYSB2GU+NBtMa9Zb84luxRQ3/r1w0G+nK159
6iy2pDqiooGbgacQacGp2FlvwddK16tSU60PSTfFV+XYonwf+Tlwcg2grzUDL3BecZ+qLgNBg6gm
lpBU5h6qs6DNfQuhigCgS9X0dTcPlWgf6E8a8AltQ0OfJJvAppM0ucBxAiv3Uxfx4n+N7KCRytzP
qZcqs4qbAfv60qFo9rH6Dmg7pykAfGhIXlF33mU7WjnipUB2FDIH/rUSyOUAzPrKEokH8NvJ+JVG
v8bh/rKkVRtafEzGhnyST5kMBgxnykovqJUNeLKsPAEop8Gzm7UXf2k4rE+oyjwfYDfg/DgYP7SN
hhrEo/gU3mg7aZNjG6CzgNy2B0Qj7TtxXOyKHz+RzegZaSCmE+e6c0Y/wyZVIFfG2ywBgnAT1+XE
axSuS6NL8/TxUNnqnxkLQF1r4f16wEnGwZspHKPpcPnL8WQwj3AZIkYVRnhxUASi930lR8AdJpz6
77pD0/5o8vVAL3wMeqyZKig4N3UD4rnrYmMcqlfaFZEdQC3WnCBp5WXCV/qWxugUTSXGTzRIm2pP
AXFGZfJmJ9ck0GKpivFJBWgGjIRc7/tQGg18mfRHXbyM2c/LX+W8tgDvuBDAzv0AHnoCdiP2oOry
UUhvjNRV1AL8VYCTFMeNBgI+xJ92ECsbH098C5hKLc48eUg9GSgyqTh54JVx6ky3OD9szV7gwYAf
Z2KsHJt1p24bUC2kzvMMfFmeatiSk3o+mHuAXm8TdGBn13wGfaLvqrwi0nlxh57IQjDjuv0acDHA
xIf3xLxQ+Zh/1rlFwVYMC1DG7V2YcKvUa6pqEt2JBWYWvgbjr8Gj7WtG0M1ONhdXEUBPBRm7OOD5
4hwpO0puQrOFHIUa2+JyAL88GEEXjb87rRKwFEhw1q3we5xi14iGqzpQtn6kF24rYVtFxb4V75uu
WbMGiB4NdWSQvKv0HVn8gBBwS1pQZiCB2RVYJBw0q7HplrVqDSDq3dUAWOOtZXJEaozORj4KWiL3
2EubRQC+7pQqdy4f68rjB6cp4rHXRQBHsA0+Io+NNo1wnolpuoYAaPKq9UF6Ao5M0AlvNb96uSxw
TaWFQNbHzZhT6cDsOzi5AGJjYKsW2o/LEtYMEkkEhjo1CvzHhkx5oeWo+cNX+8m2HH4nrQj+IF6q
8rXDz8bcSynMG9cmWacXDZXyNO2To/ARbKOr8iYES4bte8ZNAHwj0LtvJGDXbgWn2aYb+f6yoqtv
/PI3MBYpNyWIgA0N+JRpeYzmZIsSgG1Gopc1wVYgxK0a+SmJgTUtjd12nuZt28MDAFB9C8RCrLyM
ni6FGO6NUo5n5nwDg+kbozk9dSOFx4hr8anqJlDdjfqz0BJeS+58kRtuYXEGLFbFnIEky0ywSEQA
w9FZ0utg3jbJA8iFN5Ndhu4IwNJoL9/mQGADzratTK7xQK5BzFiD13FyxA/idqqrepkXOBnH2HnH
IJ+6jNHP/doHoo8TJPK+16P7TpXBty0+cgzhrC9JD0FSRVnC7vY5YCE4arFxHOGhFURM6elJTbtb
mD4MqitlMK6mPj1WreliptTTy+6m942Py79gVdHvH6AzjmqYwRAW5AlYBGtMN8+SB2x5zD1wRpdX
E12d9vAAjiSjoEV/xsIFiyr4vFoDeqp35s3wXu66vbERLGxjHqMtsIUya6cf8y3A5MEn/NncggnM
EwHpo++4OAkraQpypO+fwtx/s6+afFbgOOlMXGM4yJZyPPMZUm35Jn+vHuVD8lr/QN1E4CIcfhU+
z5zPQjhz8YtCA8KwAucjg1glFHuEMdMRjG33mpq8x9X0rM/J79aUsMVhOMi1wHaC5UNDHfZiCGb3
1jc/8yFzSiU+RCS+VbLgp9EhQsEDcaOLiBTkMX8XhnEvtvLdZUtZ9f/fP53NtuSRzD4mg3tQqXV7
Ta2PYsgbe6NHf+F02H0WGqjPJtCnHW2obqZaaawyM45CoB/mzG+cy/rwhDFXPOylOYtbJKi+kcQI
pUl3lRmYgBWJvxv1gldgWT8+tAhNAjZ1TWfMjpBmEscQLr83rttQttKQVzultnN+en8kGIxtkaEG
Q4lUIeZQ3jShR1Vas6dgei0q9S3rOVHdqt9YVBoYYX4c5xEoJEeHdNUtaIp/gCXtGETm2+WPtJoo
LCsaTJAqA9AfCNyQM5PZy4NqJ87JexjrNwUqGURA4pgkmpNMOZZfi8nDfPqui2q37LR7M84OINt6
CoC+SKrxuo0qTiK27kr+lFvYTVypjkx5jHCbRQLMOqnL7rSkuTES405NqqNitjcAvuehYnBOXmdO
RA+b3IxJPQDUOveUECDFWu4Q8nD54DlS2DgAnSopjJGSOHkoya6uDLGnqkVlF3nLw1zknCIbCIBg
BwTnKkQ1RWN1Q2Ob8WSHYEKGC24NoKi0nC4sTyBz8zO97KsyRKGKCL07R/n1SLqdNhU7NZaPrbon
muxePs3Vyw94YCwiyhJGzJk5pwwk2lnqU0OpQOVYgShSTjgXcvX2L0QwSuGKKGauogcARkin8g/Z
cBcY11WX22DTuazNqm18i2Lb5kMzKIgTYYGkiY+lHx2HoNmncfl+WcxaWwPt6z+nxsYm4E9G+wTM
Uo5kpmPvEQDd3U6yMr2Gg5JdVViN/y1WEfmNOup0K2Mqe7IHcDUiWxca6Rfnx9DEn/GuSLQIvh1+
E5ql9M8XEUxJAn2IdIQNMUI5AN+MImhjzM0ICmGrkoc3EAffB3HsZhmQpkZUmKXeE+P4Loy4w7gr
1rT4KYBeOv0phikWY0FBZKaNtqmOWMawBSD6Z4feVWyazf6rt0sFhpYE+wVSB+PswdA1DEnpI2Rq
wAvb++7ATcvOO+40Ev6WwX5sv/Ux0UkyGFVxMwZvKoDXfNTS5nRjmO+SIDtjHDlpFnCigJWzBOK0
jEKPhM3kMwArte2lWs7L2SlAy9jj/QJBRGNdtp31VOdbCNubBlKCFpUSajvpQfFGQHVEGvglrXpn
3GXv8VvuAWFzFx2Kj97VPGyIYVliOqjbHmjs4w9pXx/5myj0lWDMGXrTUS0MimiSyYQj+Ti2I5J4
LC/uiKcAaJbOAvwFjviqr1jIYUwHTOKqlua94oQ7zJw9B1vwh9k9sNDKq2QnbPrNtOXVXngiqftf
3FQgLSqhGkAkmKsttSGgoAHp1thzvuqqw11oxrzDKiZEUr0Da8jUd1ZSfc59gy4v0ObH256Hy3pZ
JZnFJaxFc06HBiU0UfQPRdxjeq+5n3WyuWyo65fhf0aBPO305OIxFQWSoKGilv3Op4iLRcaJKy6f
GiYET0V0QqCWiS6gLdTey+V9qM2PsVhYY9eCh4kXn60WVb+tHAQdp9KmtBBkkNZS/EhMzF0JjR0U
dm+nzyp4bazqAcTk/fbyGf4/MoHlQCTaDWObm3M9ZDoo1UBva8ePuhe5+lEGhCRI3jyM6e2GgGOH
655T/xbIXGXw92BELqVtMBU0p2EJTJCkJGID3mZZ3JPMrByEpcUroh5QDwta7SRhxEN3XLHQkzeJ
iXDAk57VEwBinLGL3vssepzD9GXQ8n/RodIl8APINJLCACJz62grSfUjE2FOg1JJKWB9/olyr1z+
iCsXYSmFLVl3QltOXYMXVtPAtIwm5PSjyrLi47KUdVMBnJEqAcAGDyujjAoSe3RBQA9FSxHyE2nw
joPrdpe78kv/i7+avOr0v+WxamlxNQJhBYGvnvbgZEYrE/wHZvIya9sO60QUlbaUeGgEazfewGgI
4PvwzKLUdHoHhyAwfLA9EicI5L0pV7tSArk4+cyEN6LxnPJqJ24pjbHDaSi1ARC+tNaf3dPxdHKt
g4Lna+iMW0taSyQWwlggLBFkwEJp4uYpsWiVfgaaPvS6hxqoULOjTE+xxINRo1E8+2wvJdLDXrxt
6JopaV6jr9AA6FEDPu0832uApw23iTfN97yndPXb4brJhgGoB4ON9MUoKmSjBthBMt3IaRuivCQA
9wNs2NptGFXu5fuwZp7GQhrzNuhg/Q4LE9+OYgom+2RDNhTci8eisuKqQNLwRymDeeUGQ8kVEHDh
qxX9h+TPv0Z1vpPS6O2yNtTtnn2qhRhGG7nXxnEu4BFTrMFqqW4Z+gYUfnbQc9Kx9WNDQ1g1MGuG
VvqpTQySPpICW7DAYK13NJSj5DP8RdvVxgkygD9ymLhKLwoxK2MaV2GIFNN54C/FsnyCNlr/27D8
B9QK3PIajVKgkoF6x1JbbsuSpyr984X5twQrIFkLVVVIKD10Qzx9zw+OVx3zQlW2sFMGWhTIuMxf
zVgMBirOvG3eandwZKe+nq54czsr7w1M8s/RsjWdSvPlCCyIqOmgeGWhLWLaYVImzmWLXDf8P1LY
mg4cfl4EM9yV0R6M5HkCkfIsc+K789Un5HELVdhqTp8P1dTABzsK0C+0vWajZvRkujGWvxW3tHOb
10zjaUVd5sImwKtY5pkGANxAAlVI2btJqji5n3Kc07r5A3IP1UgKg6TS37GQoxZF3Tb0se72nUvz
GAO+XrCIbpl26/qIJ4sbzOT0mwg9w/7VsD/DPc8fr5/u4kcwsZ6s+1qYyvgRraN/pJ8A0P7ZI080
LJA3B5byxO9kr1ZhjG+RhNG7VDF4mRYIGsA876lusdEOgPnDtu8/x7ajkwJLUYx2RjqgjJXDZRpA
QpM0+A8A60gzr5yx6kUQP4KuywBhD4szoQRTC2ryr3eGOkxtRx3mX5DL0Vjj7AVYyGEeGqWpKJEm
Ih/9xt9QsLPSLXb/AS/mrcqte6yFLOa1GbrMHHz9y2MNbghExp/tVrUkmy7oJE79iydw1WN9y2Mj
A8M3UjCYwpc06W0U/wgL3jz/ut0tJDAaCV2gEkGC3bVSfC9pmhO0/nFuyQ6k6C91FgDwNM0e/EY9
BH4jWMLcGf/GXy5+AWP5OdFDjN7DlU1luy0abTu3wzHrQk7ldjWBM4AyjIIlGHEQJZ96FnROIoxx
wR7pOCzaoTfBZvIUl//M0B98ZpDfghRGoQhrOWo1jmBwa8xtIoQ/8aJvyxKYLpcfmpULthjMBEop
o1AMirEKdMCgcVbepmbyRmW8m0ftKMTzdVcUWzEUXBAQPV0Wu3YJTuQyTwG6hv/tMlN0wdlprMht
rxqPQsfIVujKnLG/leM8Ecfc73iU4jiboaY/vAtSAcqkWwAOc87yq+nJfLSFFIwxnR7mpIAkzjAK
FEaxS2Oiwwvy8315qzixQ+u+FHXX3GPoZ4fVmvv5F7IQ7quzkgYgOUX3gm4oSShqnP6EYpQVX/IL
zRkIVmts8kGhtym8fdSh4u5RNC0ZAFDCLnzquahA9KMx+i+Fs7GYmahSmQ7S4JgPs6d4GFM7Tm/+
VthgOudWveeY0IrPxrQ22G8ABkF0lW3T9mIQN4lgoKo3AA0QeUiFuYDCxMIZAPxlzCNw5K3Y0FIe
27StJ3FKBVROcPdnfVvvGkArthgEsch15/jgAcReNQiL3ctiV7y3Cdw8rCKi+nsO5zEAEFwTU7xM
RpWBP4iabm9fFrGS/pyIYO5iao51q9YQ0cmJVynXRfRRk8kBqDLngqw9FEtJLIpjOAR5Lg04Qq3Q
dMAi6K2VTwD/AVF6iyV8z8jj1tai2z5oD2GhPTZ9M3FeijNwZEQuJ7+B0VaZfVmJGnQvMH6fOVj0
6O2i9ZPrfpiMfQUSPdus6tZNwGbgNLFggaVacvyiiW/ibm6uMOqgW4kQP2at5qpZ8c+HoNG5AjUp
6kwU3oTJEJHLpOmY088NAqnCuC0xCz3OT5c/+JolfwsBr9ypkxjbmNZ28VoWg/A8Nv0VSYHIIYoc
p/uF58T6A+yAUhBk5PBnU+NhanRlkmqmM9nGnfiOjX1KgzraQFEh2EWuj2CxxgYqz8rWfOBSLKPe
rKhtl5UCbZhkEYDkU2+0EnTdZlsang2nc4C4TjG1CvEnL15dPdlvjb8uwCLziNt0asBJiDikIJ9x
BrS9QnwhecCJQ1adwkIMo2GsBEoS5pgBzoCsgpJWeN2Ce4l3jvRRPPt8AC0XUfIEygKbhIJJzRCD
DCWlaY/xTnv6VdhIdt8lu7bqjbATOKb/NZZ0SR4TiwhtVJRaAXkpGBXbh+IOKG9gWaoA8bptYTay
124S2cXbhWmD6+6F93iu+sGFvsypRs2YxEWLu9fOld2Zj6UeWQ162m14d/n+rRQjsWr734PFPDCj
aNr26VxWaDIW/sucEls2b0pANebimxiNXoza/2V5a7noiUBGs0mODTJqEKg8oMJV7nKvxzNpISD5
PUS4i6KV29ztmJVh8hOhTMxVBqYMhkwUQLOg3c+G8Zr40mM/j8JhMut6W1SAQg9rU7a7KAFuQApw
eo7a6x8U6NmajrjkrA4wh1otdRrAkM0A1DqxXbkaSNFBvRBaX6jI+nZ0sZ+4/xc7q9D8j1w2DgI7
ZjeHoogSlKm8NGPzMWjKL45uq5eTQpjRzBicO8xDkfixr+ajjstywEiqpV/NV5RuLdxiGnOb2zzH
tlatNzFN80ceE9uCBhyYtmGuOfkhvg1tLPw+RfYEytP5F3/Vfi09WEpjgY2CRhjltsEJzhSXEI1o
bFomB3U378HN5MVPJsf3rPrtb+1kRrtIIG0jhLTQPNUHzMkdgs4A8lCw4Xy1VccNyBMMFoLLDVPE
zMsbD8jhQmIiQ6Bc3aENbD0aRdIFpPY+u+muUk5wt67Zt0TGTsYpqWYz1TVHl561oLHS6nnMnjlq
rb64C7WY4xNFDO+NVC2aFveP3XO2Dfa97T/UVx+tC8ghx/gZX/Mmv1dyVxjJH9XOYC2aYRBJhldQ
jPCYt7XdCFs1zsAeUzgmcoJoGuxE4cxHc1TVGVXB9jqG/aCCFkrWANT20Q/Yl5zwSgGzsIt4sPEc
e2GrzQkRolEXZ9TrR/0zEv1nvxs5UdrqKWLiBfDHIggh2ZKGBITsOZuAjU1pXJtNj55Es/uL8ZK1
dI0s5FBDXYRGY4ullBlUB4jK0tscQ9zSXW4pCMQih9xetsfVU1uIYm6ZOvnB4BuqCUyjEQsLisUn
K1w1g28RbJ49RGJPkK3QHbDB7T9rCj9SfwUrxk6sb0Zb2AiRHbvd1uSla+uueCGbUU8wfF2vY9Re
SxLB6toQAGIYpcFouZiWFpYYcqfTQv+nQqLigDmxfaGXP3Uhyqwpn3kzDZyzZltaSFd0sxEJYhkz
SW30liOAnnc8B7NuPEi/RfAqY92I8WKlX5oVISVW7cEmpj3PWwqyKoEvsNzwiC/oBT6LQjGj8V9R
LDljM2a+kse44LU0O6WIQEEwXaLN1iCktiYlliyMHB+9/txhi5EikaNpZ9I7urgbxShFqYBlIvhP
cDOa5lZ2KdbY5ImVsCWoCqcbHu0FRyYWKE9ldnEhxVh0QSPL7sAHqdLuDwoorUULmvKWh6i9brVY
ddc1ZJLYmGLuv6IjwQYeI52gGNoDJagXMN8TKAdKfAikXN6ZrprMtzwWFCKNaon0Jr7j7CdvtQ+C
H0V/MOfhIAr1Hgvkyb5M+86ty/w+r2oAu/XN02U3tKqyBuYDxE2aCdh85q1QqjHO0hykFep16wTb
3IueurfGETa0g6FwnN7aQ78Qxu70Z3lFzFJFxTjUPoWhQUOmsIvk9bJKa7d9IYSNy7SsUgJB1PD6
jf5GLyRMoRSEB1e1fm4o6lFYOqz3sh2LDNmRNpU4N/8pe6bQhSEQQocU2IWFE7q8tG/14BbSmK9U
NsmgTIAvw7rHjBDic64/UUByLx/cmlcBx83/VGLpEEOxUuGEdFS+qnhvzGi4S6OM3o8q3TRNdJvL
5mARBSPgl8Wufi9MLaGeZIJH6OukF46lFROtwzqSjome+qGXetnywSHI0W3VlWjfUthhxNkcjcKc
DMzuXf+n3+o72f8xd2XNbRtr9q+k8jzwAI3GNjW5D9i4SKI2S1b0gpJlGfvajfXXzwHkmCTES8S5
L1OVckQSwIfev/WcFtZlZqrIbvAs5fP5Vv2bCfKzWfLMgO58PfXbHNPQ6zK7REVtxOsLmmaulwsm
bwbDiv30vhiab36fbbyqe4ol9R/1LVBRQDoCHB24Z4830EIDgIdXYZYG9RP1H0n7dr6V4zE+P4jU
g+fP5mVnVD5TA2Os4h1SExXgt4JcMrNSlbchDRcMoJO+ugNpc7DaHsAOqh9DGrcl0GnLa/hm/Wfd
Lhz1KXO0CB4X42bprD259EBQQSmc2DIOvuMuzNPcK3up0+w2VGHDytDlkakpmwFjX8935oKkOUqc
nqS6RLH723qmbxvKd0qQfI+EJd6NBTFz5SErDNrRBCtBHmofhWOZMxTKRRxISxVkJ/cTQMcoyPUC
stnckBQlHUz1A05TJGAGICWgiZWUPsAQO9FV5eCyDvzLTo0XPfijp+jDpNzLVWeKWOgRmvAOWkNr
NfbI8p7eNhcjuGXmVG//INcGxyacx7I2ZrTNky49IzACr8QKA06OqZK3sPt+flac3B73AuZZlpEo
9ElUw80gRnybGvklV/jLeREnV/FexBwGvpFZkDa6AP1Y6Sw4pp1A182sLB2dLRhyH+ceGLJAjIKd
HmQgH0J/ndh0ho6YoB20wWgSO01OrSRc6LKPhs/Iw4WqmjFAQZE/dLxkS1XqYJNTFVK6VUb6HYl6
ZZVL5YaX8qaW+JLnaUIwOZ5yxxJnzkuilh4nHUFI0/Ju/XW8y3dN6GRu7UQ3yTegnLqSG/pm7KSr
wqkvq7vOAcL9rlt1D7Wd7IKL0gOu2t/gs/g4tEcvNo+dZzVyx3klAVa/hAenfCzr57or3XAprko/
TtNjQbMe8AvEdAttQCG9kW98ikJYIDg9ZYQCV0iILAaCEm249sraEaLtCB9aGyiljJ/aHlAJJbeM
3LCqTt5x4pTSTUW+GiqyNimzM+kKBJlW7Q8mr3VT9r/WOLhl46Xp/mzk0Ar6DWi9V4P4LQlfU/VJ
QdtkudjWWmnnrL7oamKnFXHCItjWtH84v3ROTGhkjsMloRAgTdC50ZdUaUfihGi2Qqp10lTrPkvf
JLrEorUgZr5nJ6pIvLIjvR32D1L7LRteNHEpGfijMaIBN10CQZIIIw8p1serRqqkxE/iSIO3Vl+N
xh3ZeNfA4/0bFWAnZuWRqHEyHah8sh74Ci0izxbjwfLg/NA9avlaZ2b53fnxWZA0RwaqUdyWioMM
rbx47PSt0T2HY0movKQ7nwhfHPXetD4OmpRQ2qRlipC0ct8DhK7edToYkhDTa12k0yUmMDUDsOOc
b92/kQoNHAFSDSRhs53OSCKQDdFQszUNxXuai/SC9rZ80BxUhNnqRdTBzb5kiywKHfv8oKmlmMgZ
z9DU0ZM65o3LX+PSpLYIRmzY5dnKewmlpZZ+dAGO/Yv8Ohy1EurdZ2oYH5Kq42XiAUnJeDKuhbV4
R1dwfrhZbBVf2KvfXagu+EKsymWiudTmjzxYyFM5ED+vJ8ylgVVJMw6vIF7lUWv1CLH7EZAVaLRS
utJSwIdBNUAx68ixqIjVDelKQAXyUIsWqq2sWtQvY965gWSAaxZ02hxpNrnxmJLOGUAjsDAxxu32
4EBCASJWsQZrbqQi0z+UKlElAOIaQ3d5z0y3Rru+WQNCEyjHnTOl1ggLEmf7/ygQ2enqhFkO3rP5
7hHXlUIbJQWKuPSmRHdhtegsOSUBB/o4zeUR9WCm1okS6NoGFRIw7iBmaszs2geqxo6brau6BvDL
7kEeujDvZvvH1CxprDMZjZwR1+p4rgOmgkehECEiz5t7nkaOkPq7oo/+FBL586+PGQhIEMfWDIPo
yjyWLRhSkCWpoYI3bESrERVbAAO6tpIdpQaz4FKHzs6UsWlH4mZ7h6BRlvbc122gPA5XvKi9l1Yc
jLuIDN1CQGJufX+QNU7Xgy3D6xG3imio2x14AqIidNPWv4m7/kvVihdGkXzmVLBTEUZcoSAGy31T
8PgLj5eoVebJkR9eZHbI8TiEqTJO0xb1V4aKHSzKbKKlgM9UbFJ1bqXdxOQLEHsWJtLcH/AuGZ4i
FXStAHCYJ97RBrMLCaCwIy3jGrXPZg/flxVb5DVYN7m1VJYyz2N6lwcMuJFfEWQC8+Cr1xpSy9tY
H0tlkS6croZVuamQ/+Uv4tDM9O13UQgU6gro04HIMzvO24qHTSlVmj20kimNWeyBag7AWulYDTL3
7PH8Qjk5caHcQ+9SNKSDzjaCxohRR8exJuMyuCE+25E+/DKU3ea8mBNLHym0ezEz30buGQBYqRXN
BlO9qcTIl2SfiwqQcyRfmBsndjbU2YCaRAGhKBD2ZyuxoUXiNwr6L2CyFdc4zJT42/nGnOozVBej
ihTmEDJlZo1RFK8FOjD6TIkufVE0U+MBWNILZ8DcQTNNBCQej+YdksMA3ny8zBmVek+LgtF/rtQW
WNdH6zu/0m1m9/4KVJB2bBubJevrVNtg7r1bfPAiztrWIwM/DwpIbfurgZhG+9h6D+e779QGBo8C
hocAgBcsyLMhSnJFymBBjKVCgIblSKxsGle35VXFXLBArVpgKK/Oy/w4K3S4SOQxrQmQ98AaPO5M
CtbvIMhbGZkhSmF5yQUfQSzPy5jrchixYyGzpQs8QVbqKYRArXoNMEaI94exaTjCc1pv3/Effv1M
PZY5jufBYeA3Yidk8jgXeS8/J0YtM1PxhmBLcw+GVOLJC47DjxMEkxL6MUrRUelryLMNo0pDUnLQ
W9s66ZqVVLME3ijvAiVowVJ/ftw0IEoGpgeCgMh6nYcFpLCqik7PqE1WxSbGZrst1sFT4BqWshoc
cAf0awMwgEtLYJ7WPY0jjDe0j8KAox/4hlqj03wFcpnjrUrVDr+PVohXmhMemiW89K63zjcN0E+Q
nFIWZrDNlwzIUxP24B2ms/dgXOskBYE4r6BzxmNed7EZk8p1kOBtWzdCynxo11+9JTSMJaGzhcnU
XKyHlsm2CpZE+AtMg96fXyNLEma6S9n5YqBEJdzMVHwIyXDjB6gnOi/j5DrEaSPKwBOVcIzOypor
ZchJ0WP8RshfpqEUV7Dyp9oWgWxgZSvFzqylZXhiT5uKRH7KnHUdJlHIDGT62JUNBWyT2P7zmHsv
3AZrcZ08LMr7qCYcy5t1ZNOWJesI2ti4vdMzeMNQk4v/wUSmLgePR70unoaHXy5U/7E49p0720lV
gCWFyrg43tNH4pWMSmCySHw6M1E/iJntpZUmVNUgQoy4HbNUKmSpSI64XvI4z7PDP8iZ7Z9MF3Je
q5BT2VlicdvAMdvcIzQObbLTLLhw3fAJ9NkLe9tS88at72B5l62P+GD7sxfHJJxgvVwYfEJRPp4m
s9268IkiD+NRW9lAuALheUiwfXYW22DjWrbwFuXN1IeuU3zfk9Au/lpsUA4TOp0pPY/ZbtBei9WS
K2F83LFljuaBxAOViQDdxnZ93I0Ig0R93tayLQh2X1Z2w/4Us5souBTSC1HuFsDJTp5He2nKbF/h
WhVKrQRpDWXcbWq9NfPYaBzFV68a2i0cAUvSZjuKR/MBUHUNtQP6yOJhVwa5aQSFLZGn8/vlybmo
gvJOl6moIdp/3Imof1cEpqfUFvqbPHES4VKouSUV8QpqmtMWpeX1X8+LPL1FH8icz5NebJB93Y+7
CCdYciMNo/qnAk4iO78RtqndrtkSPecJjRqzZbQLRh+EgtjIcUM7g7RUqSQKzBUzys34saut/iV1
vE3cmhHS1F6oS0dkU/t8a08eegdyZ4udaCXoogEya5NEdzPECYVOXRBxUis7EDEbQ5YRse8yiAjS
fFvE1FVK8pB65efzLVkSMxs2pnlp0ffoQbmIkHLp29rg9PX380KWumu2qBEaCds2w9wIm+eOPJTB
0uZ7WgBMARHgGUg4mR1h3BAQ0+ohIGpRoG6C9R3Yup4XLiTonF5XezHjaxzs8UAwHYqmlandIUEn
zjZiEaHoUcmQWNZZ4tB8SQbtC0mp+0+6by92Nst9P6CIQWKMOqN/bpTuOjHE9XkRJ7cmJOL+1YGz
CR2XYqxlPkT06f14RoM9yRT70vaz4T9szGxeN2D6oamIPlSR89iCrV5b8mItTYbZlE4in/dhDQlh
+hgLz1yIF476ubt7UjHA8iwCXwdI/h/oZiJJKeOioaM54d+Rq8ABSN8UTJdt8qZ99R0g1CjAOQZ5
CIrhRLO9J9iEFj2ipxoqo6tgSoEF6kNIiqd5kHYhXkPc5vFGB0tsY4L9DUYFNVXDFJmTh38D0uXk
Vn8odzYfhb6J1XgcQuk+3AU3tWrWt8Na2wkxMg8jZgKbLdouFYue2qhkJJqgTgLkfR8oCccFMMQR
GqvqxaVcwEeDfRHsLQtje7JP92LmGkEnxWmKBCvF7sR7DXGbIgjt80vtVEPAjoCSOviyYF3Mpqeh
t0YcAf4R2KG52eRXXhetEyNy/jMpsy0XiP9AvdeBH6MJSL5r6EZIPCfn/j/YNw4aY8wUqK5XWdML
km5LsmBJNVY0iS/r7o2SpXSZUzvUoaSZ8iT1Wh+pI7ahp2t/AkXyRU6EbVR4gwmiz835zjs1CXSU
5SCFWJZk+G2P9/lkVOY9HWphmSdrWEeX+qAu+Pw/iAA5tkgMHYEaRUXa/mx8dIMkUkAxzwj8mdmf
TflwvgkfumvE10S0BO5MZN3gWDxuQqxrQ9pUcBiBGsMUh1WmgbqmuQj1JeiIBUFzMmzRi6tIEnPY
WEDvf6kyI1z5DRYNRgaqETXypXT1j0GKsWnwBAB6VQHz1TynqC1l1udpgpxc+OPkdYCC1HgT/Q1b
68NKPRY0zy0KpDTUWAt0sWAElQLkCw4uk/Zv50fqw0yAFLRjLPmH4aN/TMfJmKGVmmZnTHAEKXWk
dsHKOdWOQwnjEB6oLZWo8AoBgMGuw8AqmldfffP7u/Ot+GgnTs1AKiW2NsD2zA23CJGPxqsRUh1q
ExCBGRCj/O2wA37tO7DYL/t/j+XNN2pRyjJNbNFthm4kVwAlEWyDaksa3+mu+9mqOZZ0V9ZBqLZo
lRFQk4OivBqew/BX94Ljpsz5axQScSRs9YOtsvIzUt43qc+WCkgXGjLP3VfkqqcGxxwoa2lVd/mm
7th1B9jk89Pg1G4AGuS/ZoE6m2phlmJqMIhR5G+dgeK49q0UM6vs0oVT9OSq0Ud+C3hNURo626JF
VenLHhDRdsdBYNIhtaHLFrT9jx7AcVwOZMz2UKiRQc7kMaR+VV1Kdn0VUjNFYy4lkEOskhUsTmkp
c/58u2Rx1i6EBvykjVC3Uup0K8firk/ZPxmjn80C2c3xdlDnRVsPAkQAf8NsVVdXDFQgqaZRiwt+
27m9BB8pAqywzqElY0SOiUjIf6GiSaeJ1wIxETDpfiExyyNNYKld063/ywsi1kusQfC+EnYZUS6N
uFhk+hrVgkN/0vwVZudsBABxTW8Cz841wOZVX6TmS9BfgOKjre/E4DUH2UHOkLKysKRPtRy4HkC5
Rrazgur74z5Omr4x5B6ct9GmQq22vqkctuGrpU1wXnCPrGsDIaq9nHHZH2ztUS9XGY2QKqa2xlrn
X/3sKwfRpZdflPGj0CimIBKzCsht170EoeJ0WmFR7XOrX4XFszA80/JB0e67mCwcOR8OabwY8q0A
7oLII3jApojMwYshdCXz2ACxYrRpNiXwa8KVtiL2L7MLjz1wJGjmNg+JFjJNqmtbjyV93cZ++xKg
VmhBz/2wF8zFzDwMfV+mcR5jQMVtuCYBaAu2Y9x2cLgFLCmgBwqtyX81a2gudNwsDjqRCcikR+Js
befNQxYGDsyiBXNnfizMJNDZPO01UNgUfevZEVi1e/Ep169z+ssu+bmU2RjFkd+EKLgFdMiTvgJP
ypv0RbiLLeaOEOyRU22bh369hF0yB4Kfz4x5ciOaBlUx7LF93w4uAWwAkGBWkm0gDZBZiFB/rSbQ
ttBSzWzXWd51dOdbgJZd9Rsk6VkI0y1VtU6O19ludDhZ52mQyBGBL6xBRyj36kqE8yBeI03L4evS
jjeKI44hg20MB9ZqOpb/+7X7H/8thw+39/OM/et/8fk1L/oq9AM++/iv6+Itu+fV2xu/ein+d7z1
56XHN/7rCuhAOcu/8/lVRzfh+T/k2y/85eiDk/GQ97f1W9XfvbE64ZMAvOl45d/98be36Smf++Lt
j99f8zrj49P8MM9+//HT5tsfv4874n8fPv7Hb7uXFLdtWPLCfjPfqrT+9sLm9729MP7H74JKP4EN
QYa1h+giPK4jcHn79tdPAONFTgiSNZAsJI0/ZYCeDP74XSafkFyDGDbqLif4Bkxqltc/fkLCCkUq
HpL1AUsOdMu/3vBoqPZD91tWg2QLzD3sj9+nzL39pFEUKAGipIFPUUfuy5hjcbwLlHUqqGAzrlw4
JzaBEq8KGHGt51k0A0YwQMCVO6Bo2k3c73w9XkspYK06xeRDYxmBdBVpwNQSqAm+q2aILYmVVtaN
kKeGlXK29sDKpQvCtvAT25C/Uf5saIkJxXeNNOQvRVw91DWqskrV9YNoLVVg4mgtLcrdDjwOXA0t
ARlNfsRXAQ++AB0dvtHKBhSvGUSp6YWJKajyKurkS9hosrGu1DY1dWSWgezeRwowCl5IFn1GwsCT
ZzR3QxAgWURwYoNfqMpKjmWTpzEMFzD+gD/yYC786OmjnkXHnevY2Z4OB0CDhElWubyEi71HqEK9
oXXkNKWyoHIda3Ufh3C2kRdlEQddgSE0yI1A/myWoKrpsd49CtBhDquShERcxB30mYBSEzJGorZy
df8qFCMr1e+H2I0lz1KpGYufAbBrATvb1Mt4VwQXcp66Meoxouia6wzZtqkjF7FZJcGWCQqSBb4g
68QWpccOEyfIPZOB7tLH/RHPrfFZvOwvDcU3VeQiavKtAOrCGixeEc9MUJo7fZE7DJ7AmvpOJWfm
IGCjy2NTBstQFl7IbDF6/rGH0QHwBWCNQOdEHtLxIhmTor2ibSq3Un28cbjqXiNftIz6S50361jK
LJ6aFDn0VeKZGTolIZ7r4fV+dUodv8ZMfU9FVVZ7H+MQGR58sIbZy4YpIRsXlszCnDo+un8M+UGL
Z2p8XtDGCPwO24I82KCkMz0lMqHSL7RopmL+JWcsP1VHX9WcAMcIqiLhMXqWkc9BoWwi0TNhophC
WqyE4EtlXKrSYIHJqRLru0HY5XnjsOELMUJroOhruGpzaKTeVw9+4fO9faxlf3y1mfZCWd01LKor
Fzq4FXQauBaQMAEzJit9x2flqlHhUmn8u/NiTy42oOf+1SOzDdkQut5DHKhySzUBgw7IWQlKeArw
C3psQT87Pa33omZbVKaEYeHXEIVYoMnAUuynz+cbsyRhtnMEdSXGRgUJbf9caZ9REnT++ac7C6FZ
Ba1AZvpsYY4e8CLSsMnW0jXvX2sNs8NXTMN7PS/n5HIAOIVhKACLQqL48QYQatzoUgY5ZRKYRrMq
6kdxuD8v4z3KcHxkYH3r8AgrYy22PI+sMwXZoWKKGZdWMXa41i16nHShviGDaPN45KryTH0YTFRh
uaF6wRTRHPwICfnyY+en2EO170QJr0OA2+hVEZm10D00vGamGlbMlEJcimCpFXugFEyUy7R7iGJx
TZMMpRGxlQXBtQBbOq1jJymUlVh883nrinWCgrFhx7VXsfwmUNyvFVuhELdSsGv0xNRz0L7y1qKJ
2Q6OIH9j9AEYqkO14UgximhsA2Jo02R4fw2ru8SqEQwLCovrD57bphG28GLjdZ0ViKjpD7ldDY+l
IG3lBsELsV7zdlUUopOzZEeyN9hIUv41rLTvqHp4VJXhXve6O64hM2DXht1tnWjfo9qwAwFhM6ly
vEi8Dxp0XBRccHQcCwCGlVc2DQIzrI3R7+rohQYj96ZKEGxvnyskHAtUXiktKhfhNSjSGAXjO1Ia
DqbITcrjXczALVp+q6FCIDh1y8vXeFh5OBvHJrSZ4nrSYPbCXZ2/ZOqrPzzX9EsVG9syf1HC9Mbr
ElOFvUc7wwa+jj0UFcAWI4eDAbrvVLdl0dXQ6Rd1B9MieED2llvG+VY1ViRFKm9dIiAcXUV96xKe
X47TRQi/lSHOXT1e6US4xfDYOs7MGidF2oOxI1cu+4B80+uRDR0I/52fWKGoMdOX4kuZkKsccStT
8Nud3LT3Rdmua42tuvLeCxLT6C9SwuyiDJ2atBYR1YlgkyImp6trMUV+9ng8hBjtrjK1XLGA5GHW
HrKIRGSk869CCl5OAKtRcE6U3zpcFKaZWWU9gJ8QX3dUv3VCQ9qUnG40/yLHKgNk8yaKXmQ5gnKG
UGe8y3zoofyKiu8aQaJakVCvNT+yKmR7EtR4poXspHlq88b4nDbXTAHEGtDdemYzqH28/koCp4oq
0yC7vHZb8UZEieRQClbEgrs8bVyAxdtdkdqC3DxFPsXpR828wyqLUztHJkblZy6JGtOrDezH5MoI
GrtMiKvkya7S6EssRs8hHa4zNd/lQ3vHWv0yhSorUtBT+Ftg8poalFBev9bUgLuvepSFxPa0hwZ8
6kikBqnRV96/tRQlKEVjUUTvKg0wCXBDChW7l8Xc8VHUlBiVjdAoCAZY9E3yqClznIeS5IR4fQ1R
YSCT0VZFPxQgv4YmbYS7TkAMLQZZUm+pKBWNJMFJguGySOJ1RfhFWuZWQIqrzs+eCzytJsTR8+uc
CHgDM5IiU/f5dR4z9EOLZNrcRCGAGwqB3UePiQLboUzXtZBiQipuXDx7fXGD6kInUKmbt6Bt8QuL
8+hK1+9bkjueqFhwQKyazjN7hThMqMxRmSQj11FyC7TZTdvWVtjLm9jvnLDK3EQVAIfmPcq0WquR
auuY/QOolrPASfvQARz2pdFr14mAct4cIfIiBaHmgGmZso2hDabQp2DBUq0qGayxhbHO71XWrRry
3LSIqmf3SmICaZAX7Y7l2U2YhpsgS5/1SrgNebXtmHdJesmK/HYFkEJBJVYZBSYbniMS22BHQ7lF
CTrrymmU1sIa40XuShAkFYVL03ZDvcStGF3LXr3pQmPM6XBpbThAljfj3HB08QaKpi2XwBICnlAo
EKtPo7Uv2IPfXso6asIpXXmxdhFU/hcDG5QQ88uUfBcRQWLiTWDUoJkOLEEtzd6/VEL/ViPNTi6f
FeLfVXWHFOSrQgcgaI8cc9S99SRzqwSJBNkmI+BgSpCdie2ujTrAe0ePFQpxIim4qNTmWtLSqyGO
17WCzGYldIiQbEJ2X/mLpFvjUXp0CMKoBUq2BnwlULugYv34qGXY/1Ng00BlGIptRGAFhNgMSAG0
W2QdENA7ZzAJSWR3PTWFOrYR/3SoHlzEjXgFzBSr0psbIXisInXBTfdBIZy92Uz91mI9S6CQVa6a
Ir5eedei15skGkyFPSYYS4OlLueJfV4t+KB6zKTOVA+5juC6YEXlCl1sGfSR19GKkqWixYn08kO3
SxRFhAoZqQRnruxAY4B2JDEapxWmWqtrRYC2XfObWqycXNDsvDMQPGyvRwUgCkBaRKhpDPVFU+pP
PoYiAScIKa2mjy2tviAc4OKggx9tdKAZmxFC6bSmD7SUYTRyk8KsyH3NLsVvSgB3Qg/qBvWR3/Hw
M0fYozPAdcAkU5acZi3DJGx0VPdXlgJoVzGPHYk+FZ4jU2gnPnPqgpqEYABkGbw8/a6S+Q3VBleX
38LYvwkEdjOuOVVqHhU/fRJYbCuDf5Mww0mM9MprMtfw28dAlRzdaG9ZQZ4zf7B06U71Aa3SoTQt
7Yd7eEztoKnXWe899q36lHD/boBpAgLVlUCIlcAaK7Toe1dCYQKFgZ+WFs9jm6VQNHCQyCil7wN5
QYmfOY9hp4wTZD9yk4l14MfFFuhVvZiM03InYk8MqnsquKMbRx/0ywZ9PDyC6ITlK+y9nrGgGY+T
/njeEPi3RmeUivom/DNbrqXeKRWF9DxfsbB2i02wC1Plkmc/cgF+yc34b52HRw7Hz3mK/+b+xaNL
/u2D/h96IWVsgee9kL+Zed288UMX5HjTuwtS+YSqwBFbAPwooKUwRvfNuwdS+jSOGowaY/T+IbKK
Rf/DASko9BPQ3UTRUFHfPtYX47cfHkhBUT8B93y0UEHWgXpZbBa/4IIEYNfRHNIBXg+EGlhXCOgg
qQQB3uM5NARZjvCd58GU9zuUx/XClvaAbTIrTRO20z/Tl70S+xfTX9N379fsP09fFj9vEQnyRsIB
2BUHD9s/Z//Y+cMOLt8/siPU+/FCexF72UYZDXZXVoP5fuFezv6a/Xfv18yas/95+kudemCSNZdd
Ckb/Lmx/z6w5J++brtlfOMl/f/apJs1er86hNeZGDbPm1DDMHju92MlmHvTudNF040z+JKEwODA3
UBH9PiNOXTd9N58Gs9fbd9EpcadeeyZ4ep5cRYpZ1rGy4bwqLqvxnxLp9ZeeXJhSVQjb6fvpK0kl
MWASDbG4fP9z+pblSPJQuBo70826CseXOf0y/fP+efoJZ4sHuH3j5eCavcDpudMt+++KsjR17mOt
/Hyv/WX7a9+fJ7eGDIPhrxfZv3eTa0Ni7y+XeCBM7/HeilYaetE9eM9RatLK3nb+nrMump6Y+clo
pkDqXsD01/vN7yKmG6fmAxP/6/svohqhN1GjOYjudAPRfzR2+nTw0tPnfbunDt9LnH5Qow6cK0nc
rKsSBI9FL3BXAmbh7fRPriSqI/EmBwFZGLx/xwWhWlcD8mynS6YfsGU2F4Mx3O9vRYAlvk5D/f2q
/feD0FhBQLUd89kPKW0sPviEZhf7qyQdc6P1e+QDZtBYrBBzw67YIDrTNcP4hnE4DG7QlJK1v08U
ajBPq312IBYFc+Ilk+PL/WVp3jU3KdKJf7Zq+q3Uh1UE2KCr/fdCW7+RKEq20wXT97RCig3vDRzv
YxOm77yWhA4S5Qx7L6SuvHoVSoAEOfiuFNkWkK+v013v99dUuzLghtlLmP7q2CWLteRm/y5FNlzp
OWOX733Se0lpql0Vb/bPzxSiWJz1f2sQaebBkP852MeDOInVx0EsAC6ylzB9Pw5i2HJtN30/NePs
IO7bsB/I/XcyBvZgIKcfpoEsSPN3BjLr3wdSMcTQt8ZBTHWjv9q/889B3MvUVT2zAszs1XTZ1Au/
NIh9nbzWfRUBJnUcQBY07v7p0zPPDOD0+3T5NIiROMSb/XrYD+K7gGkVwumSH0yuaRVOAzg9Zrr5
eAAzBPocNQpzJ5EaFFFWCuxcSc8eUFKhbcI+L63pI4g3tAt5SGtz+hgnZbRLMu3P6ROqitsbbnjb
6RNppOQeMd33K3uYCQ9psWaD1nwOYds/UJq5ajXQ2+knOni3Cumz6+nekieRCbBx43L6USmxNeQ1
Ud6fzABaZ6Vxoa+nXyNGQWlFhWQ13SvpZe0GXUic6dc2kYM1ggI/2uNHzY/2TL+CK0E/aE9nCOHU
HmVs+9Qer/EvpudqvHhvz/Tb9NVf7Zk+jO3Rx/ZMn4ROv5WP26OO7Zl+nNpjgKl0O/UEo4Vm8bDT
19OvntQHjji2hyha/O7y/yUz4D9R8I/MgNVbPsby2dxW+H9oBYzchuetAPbb1UsVvmRISvj2lvy2
QyrB26FJMD7h3SSAtfgJVrdBUWNykJEgUfoJMO+IcGhjciJwiX/aA0T8BEsT+SPIJ3/PVvhpDkj0
kySNEIywA1B5j2SCX7EGyBSz2VuUqMBA5QtgeDRkXiHaIs6BLOIEnF2x35PrBq7fMS4x6NGals2m
rl5lnrtF+70B7DZNgCRO2C4WtR3A7G4YLPVCzC/zIL/qy8AJFN1VFL5uetXlSWa1cb9ukhquPPUh
gWNfV2NXbD93GvChZGFrIK8hB2dfKzuDwa1eDi9iI7iTS7Kpmh6M2shjlHN4J2PPlEh162stvPTh
56gSzAhO5sT4TtUEvj1hg9iAFTdblF6YHtEcQ9zULTCg5MiVQgIwDmJqmeYkrDFVxb+hvAJ1fWb5
5Y2CxIYYoIy8pK5OwU/LY2C4GLIrtdFFGX0Nw2hVxNsI4ZVsRwsJlXvejQGfoCqH6w6eVAaA4DIr
n5m8HTxEOgpEftKvkspMIPDCSy4h1O5qBnfkSFkxJV9R9trlmdXJkg2eXDMEDqKfN9uqrlcZuKvS
NrfUhFptuqUdszRjrWkvbVkhJaMyy2w9cpgMpHJS/YbDn6jIgRVXl94AmJuGXXglQlJIBBEQSyLQ
u3yve6w5MiXVgkDDomYnXMt1Y6a+aop6XZteQiyhRv+i7p4pf5aqbmoRkkiiZE1z31UGb13pnpPC
aX2HjGPEjIltFIGrqcFFMIAdsADRWwGaZg+8LRwezb70XmWmOpoKbCwWWJWG+lghIk8JIhlwWIPy
ctixRjQ5fdLD4CLpB930h8Jp4vqbkgPVFpVBK00CWH+bD+bQJTd17l0EnXRLaNqYpAa8otoShzD+
lA1KbrcJs/IaeSr4jpfEZH1rYtlsNEO6qJpo24PURmgHM29Q3yz0F3mKdJTyBfXHPg5/GdaVrvn3
qXHb9ellm5I1bet1kI8gTbXbBMyK+Vcju9KBeFj5gauX4a0Arp5O/0JlhCGknRc/idImKjdwr1qh
TDasqK8yRV2FY/BB5IIDNHPXQLZs0pJtELNuPfieagFJNvo/5r6rO1Yk6/IX0QsITPBKYJL0RkqZ
F5bMFZ7Au18/G1XPfBK6o+yep3notar6VhUkBBHn7LONOYSA5mUV+QRaZ1KIIPq0t31QPqy8L+ZJ
tGK3GlYRKNNvatU4JZVORVLaaZecuw4IuJTBkz7LHAR77ZJUuQwT0kto9dbGIsYLGHCVg/ToN4Md
5CBVC9NdTgGWJfLofdn8/kK+kfR5TL7YRVQQq2ayuKqRH96wYa5MQQ5F4iHBq6YE5khlowXA6EKW
i5eE8h1EOFiemc0xGpWN4sXAsLLrsWiodCgRNlQgFb3E7BNOb7akv0r9cQwxpOgPEdwtfZGaXcob
sxYMLyoKa4hacyIv0hDfyS1xOm1w6rzY6khmbpAkKQjyUc8zFkIwlYd+4gla8K73sZWqmQv3R9NI
2tUQJIeENw9yWM7jDGxj9aqNwHSSuQbafsXiWLDSTNr6GB1OJAG1St7mOrdGEZhtpdoRdIFS8pQm
UJJEqwDrTJOaey4F6xEtABbdgDAlirQ60JDGkoF78doodMUzmOIpfXFKCyU3FblrWWgY7hgOTwNV
jvCTE6y+a9ei0GBMgscFViwxNZ5s+sTf0Ey974H4xZUkbvKhomYrvhe8tetRM/X+PAyRbUiZF2qQ
VGma12GWXKTTimjPneHDl1iYYCWNX5NhJwlLcV/w+uSHTxImVd1UX8UM9LIaGT9idyQJtgpB2UHR
FAoF6DaFRQbRrdP1FHp1pjEppZZIApBvRCgFUy+TVFic+vC5LdiA0WUrkXuKf5a0yHgrPFyS5ZSw
zg/NRitWqc6fxDi0Bw2j4sjmYWojrmAvNnB36EHxlsBImrSPpHjouno75diwxyS2A+G144FV1pIl
ljAoDKPJoukB/v6mTiXUgZjvgQMa1iudqGeQNCHNi1hAJ+wHl7xHUdXpzu9fwAJTm09RlcgELEKg
syAVLPB8ReynquShdGjBA1DFS0wjaxROo4b41Hh0f7/Y9xnF55Gtqoo25xHChQy2h98BPC1J+jhH
WPchloDKC6o5BKMJG+D/ahTyz2UwFoK/FSFQNy6x5lwtCkPJDALvwfWUnIf2g+i3Uu2Wbj6fDw6l
jKyKBrYOY2lWH+Q+UsEocoG03bieHPi3vXPYq1sgmYPLm73n+7RkyXZ8H5A3MAs1ovDGq5uf1nLr
+noHwGu/ErMLX2ngSIOnKa6J07oYgLi19x+EWn+ftP3zOGGCoWHcg8QNBKV+v46u5lVa+wU5zJ4w
YADxvQbvG+pRa07uSvfj4xy/09z3m+GmI9/flieMFiUAvqDT/Ahs0erIGMAMIYcB187s0On9VbQL
czNBKDlZzzkOXGKIHAavjtu/r9a/XptIKvRwIN/CEOT77y6MHGd3lpODLAmmpNyXSuc04qktY0dR
btFAoej8+TpxFQ2lLAZrurF0Tx3FukrI1DWHaGrOvVqvYZkG1l4GESOOXYj+YhVngkSOs8VygxnZ
gElb2Q02ycVNbyAQk2LB0TlwlZ9Kv94IWYV9o9t0YuyIUgYiCXiuVO/WNLxrJ7ADQUKARNclxF9J
vNuOdWDJPobhabXmdXHUMI/2SfOmaPV6HHpXBe+gCgPkRIpnIRKvJa13TYkQvJS8kQhBjiMKGaxK
jlNMcDqj3CQ5t5PuXk06N6fTpg11j3bqukTKN2g28kGUi0Mg56UpltK19FWv7Ko9VGj3UCVf+sCo
3BqxKpohbBFkvVdElO5tBjP8Vq78VZqmHxTZasyYXowgRVB4/FrFkeQUCYfHA0gm1UiPdTmsYNBh
KTnfpqOUOZ2eblRM29pBvY71Oh1SFqTGiBG6eG6HkXG1NIkqWZVcrMu8YQRTcnkCb7NGKlcXtXd1
eajEwArC0RopxozhwIIkBYMlZqrWuC0Gal1+Sek1L9J1bAx2P2hnVeaUAaiMzVIuHniX3Pti5o5G
ehyQd15QOWf5BKWa4F/7sHrRJIVpZY30Zf2sywLm/BXTaAjqAyx3/NTKSG4bBQ5xI7sxvJ43jcWm
ArWuht0ZvrQgfS8WvYzxSlOEQ3MgGIhE076drr9/VUuN5rxxwj8VtqYGhsg6UnS/f1a0y/vOR2r3
ge66LbHgvmaHe9+skKR6O2/w0/x18XswyUI7CvkxclOW5rBqBeDXJ3Q6gP7iVcQUub/VeHUJpIFF
6qqPm23nl2ziwCgpZpNCFq5k2ZXGNe23PghLa7TBh0yDQAyfVuYLNixuV3GZXlFrxfElFsY1Cj0H
XqkAmjazVNesisDp4zAziTh4A7Ja6uFPiDCHKQyufoNEE0WxK15YxUhWQxrgLSJUNvQ01De/P+u/
vMxvPx59+tcTAtM8LiLdATwjGb7d8cUIb3ARF0Pl+WyYHZdRPGC6C6Rg6bnY5krRDwKCR+cgQuSv
s+nVYG/cw8a8vu0i+Sl2/v42oelFvJyKVwprpmUBwRVpGiKUF4dSBUyt0c3UabbRCFYogTgWpI4e
Ip5THliSXmP9XY22YnPNk+5Y0MzMOxT34H7T9KIo6q7jnGViie1C8tIpB28JLDNw/3KNuoXE3Q6O
jtPcChTTOhEc0hMzDe6qm6KupVfY/Aznz0GVgWeAx7IU+ieF4Itaxo1Dg9Gm5j8RkHml6F3MZVP2
t0narCKSsX6MzIIMpg8SdBAZCAX5E/SyqVDsc8OdoQRoabdqGTA+YUA6RRbhvZeN+raWYD+mNgzM
DXOIwQhBdvZbmoEdSmNG/MKGQtCs+49Ihyd3lax4VDyRrH+r/eaQBIAqyENfSy6NVtnQ78shQWV7
NozWLEv1WKjXMkxxfOziCXYVQe7ODsJj36xE/4+vIHk3P4SaK4Wtmeo1K6TOquLCTUjHABV7DUx4
MmNiXaF7ca7ZfaCbEKJ7jZGsENx5VltJgEVFafocGSQ+fZGL+rXngQsLb6YI8BfX22NT6Ocu6/eq
0Vq1DkoBAgVEOE6nhx6Ej7DESdhznBmho7a5GYEcGctQCoxQXw2Dh9AhS432GmDUCFKWJnpu9HCl
6JU7+Q9IFWeq/tL42MyjA2/dNAKjJC7WXVvs47iGYu38+yer/qyRUR0jJRk0ZRSvcAj//s3KydRW
BDb/Rx7vpILCRxvuajnIulOzFfvxOgoB+Iy+FU6baNxPYF0mlWiBoblNdWhdoHOVkL1QgE9ZKDq4
ghB2gQqKVQRuCUwEEuDbgFaG4I9Wn5L8oAijWXZ3mvxRJSHzY2rG+WgKuqPjXSc5xDX7cAhsP/cq
2EBJXXtQMoLQjgQJULA+SBtG6XMdeWL0pJFsE3IEBYQj5Bn9TherExKxbhX3PzY1EIxAYAMfAZpr
VGfk+wNS6z4vuBInx0k+59k5Jg1TAvmD9BCtdc0qVhFOFT7o/l0e7YMoZe302gl3MXQi1M83caJa
GUQgPqdOLGyC9BLScw6Qjk+nob1Xh2kTAkmrR/CV60OO5rHl7SpOPUN+QQCCSD9ketaNDYYbY6Fu
p6LY9LzHqT5gI4lYDo5zEh3mhTYOMIVI4AAYegM/+orB6jwjgBLgjA4TmRtb/Wfy0LetEbs5uBZI
uJn5cHAH+v5YsGq0lAhyeiyMezkDXQqVh5BXb1TDKFDvBUsc29dSy63Rfxx9EeXD01hBl5j4yODI
EILSw55lytckh4FufB3lbUheAz0xB71lBGtC9hNWdjMb9UVv0KpHh5mRrdeqPVUI9Tgm+bNIX7J2
o2OhiA1CtfrObkbwBKdzg4Kv6os/VYmEH6PeZ1zHdj0+h7XBAE5sukyGpYr0WA3dvhqldaaQW2XH
fNYtns/MU4EvF9oJKOIW3xUNqCzFmciPitsLNhJMkBuYj8AqIaAdPmQLU6H9nPXOlJvy7x8YE+JI
v156cQxTJFzodTfxY+d0n26J0ypjysVwuRM4yo34np9HMq4GjhWUejMj54cpAeAPuZh6yo/wwIhe
Zpf67Bnazke025MNyrJ3y/dM+iTeLJ8t5Imw90CXBgvmhQQmroxEECQlPwoJZAOympym4L1H8oup
1aC+apNm1fGai6Cfy5pZIU10DLcNBv2ptuLNtRe6nSwcQ6KamMxhwA3/juIUyYdK4Ay7iClmgZ3o
+LdwIkbVBIpn+wIffmNNO/+9qeI7rcEqHLVLi/UVFwFAORkdCAEwRKmXZY+wKmuCzJZF/VnNBw8J
ehYnqAaKTQ3zNAOQr1Bj8Kmdm0ZxZP9SFCXrJU+pWibF3TZOn2KAvLzyTeBbTEB7kLc7JTnqxo6r
xzH2tHjP0zUEcPiHAKJMR7F6BqDl+iUyKmvuKIP8VErqi0j2EX+Nq1OiIDFdqyecLUAEQTmOM+09
QOirzO/qGBAt6OHwfVKgHJrsIIzMKBdOmlEf9Kk0TD+DPLKAjL6UNlEfOkVxruLJ5jHIfP1aLe+r
EhmEw0df3WV6v+LyRw5yhN5hhNCOFomuNYW1Gu4gVkMb3QALla4ywya/GMXoFFnrZFLuTYZk66DY
AyTFQXePI0auH7hyKKVdk99POmVN3lm+CrSzc5ORgv6oiWsRYRa+/zSE+qoRKk9Ls9cR5tVUaZio
XxWhPGl5f/C57PVIIIpl6ggZXVNI02R+mNQWdH+QdSMYlqFl8z2aoCoiKdl1osvBvO8gHylobPVB
eBGg6suTV6EKrLpt1+qE6qHgIPF3eHT9Su6Us9ZNThorNw6hpXO/BPt0lUDsCG8m/S8fGU1kCQWE
Uh3FteroD3P29uwwU15uh5j/gHnmSxmY0sNnHC4Ly429a1K9yOOpwsY1uzjMMI/gVu7NMIJPs5rv
X/H3C80H7xeCqCDVo4AOuDoaWFE8w1of3xJA2aoGp5HqcRjAWu8QEj+EW1W7qonwgNvFbA2izl5i
o9Z6JDRWiTqukAPjFAYsyjFNGjE0azTfVIJZItThk8eRXAQo8xAq0YH+pILkC4uzImMYdD9FIj2W
Yc4k/b4VMzZSDJAg/Rz9M+xX2768i+SOFVXMcmgfAuGax89GiwO1PypYtRh51eU7RBbjhEKY0kOm
lKsO5H/qv4sZWszxsfNjU9NfYBZty0B0fV+2ST+u2m7UzRDttlJd1aFZF4YObc+jgi9vku+U6jno
Mf8aOy8S9F2hRJaS6Kwc0RMYT7AvqTGlSyoklCeiLdStUxHf6eB9JzVvTf+cp9dCeBTHbThpu7qO
V+gS15H61sG3jEnTI4FTxvg+Es3WEDczEGA9EqJ0ZcwgihntMiCbRe0BhZSS/RmCyEox1/NdTnJH
RYdC6WhmlYYdMLDHQLnP227dJ8SSwtKsogEj9tFs8mkbRWjLOGjyQYivq/FXSZPtUe0A1cnXYVnt
DMwFIUNZSc2141ut2E/CVQEGEuocOrJ3DIBMFertUnfUCmOeVHeNMWO/F8C3lvvinG4VpFTKElbh
bATdIkmYuOF/YKv1s+vCZ4WWVQZjDF+XtDSczzW1hC9LAsr3JfeQdx3ZgY0pmIWxhAfuEBDN2E5d
zf7vfx0a5hnfkyT1B8jXNkD4uEGrY+oFK2ll2I2tINv0liXLz28ZcSLwc5NhEKmAU7akyg46eCCd
KHXHEgKSSjv741b0Lxl9KhJ1W6idLU8lxDuYYZhIPrIhFtyizWpNMUhOgh5co1HH2JQcp7jetBh2
QdhyD6mOPSB9MJkhjPoS+O8g/0IgdCr7j6DPVtR4zmHbn401PvZrl77GAxRpCZzYevTez2FeMaWb
kLh0HaojRvB3U3AoKDly7c+kPtT12yTLDmw6biyoT0nCt30Nz4LAdksG90BT6RLHHXAytnTCVKhz
hm1wmdOxtbW+Glai19iiNZuADEx2wOY73LLo/bRF+O3ai9KvzISK9j6uDRNpC3OPu2AFHp2N1LFi
0zFhh8dxgtZxla4hX3T45nbswGe0xvdbUGQCe2lEX0pwl1jCCxwRFXHIMZac9QUFbWzdh40CMEAz
1wnkGvE99vxDK1+66TDwntVBt+3FEi622irlhiv4vpPnYAhgR/z9Y/gJBQL2mMncRIFeXkb8w/cT
J5Aw3/N90h8jo8A+2G5TDKb13ov88BK1AI216aUdFbvR4pPchPvEiG58j0sXVQyEZ6deYsDcYjb1
/6ymvxx6KQ31Th3G/lgWKeM+bgMC8ZLsDL2CEwV2f7U8JNImFTUHUNduEv2PGMoXX1KtFh7dCmb5
A4wGaQqFYFQSK5tAPJgyq+wK8CWnG2v500Fg8TLn5Aht9idHaNhS+osIZpJh6xqOmA3j3XFXBEIh
VfBUCBDvlr3zKIIytT74MBhoQrLW5JPQHLX0AeSINdwe11KBkSWUNGn7EMAtswZZ1q/+4PuHfg4Q
S9dF26EJ32+86B+zDRlWJF9ue/7zL08ZOcsaQTLGcIw9vhocg5s5cicy1gXmwChy6SYY4mNItouc
f3+C/xUP7P+q4vhG8vrVm+b/R6YXnuItphfjPPnG7cK/82/HGaz2fxFZUmfb3nkqO3vA/qP3ENDK
/QuQJNxHgUMBaiFo6P634IP+y4CaA2wiULg0omIq938YXoIs/QuFqgwzLEXGgAuD3v+G4vVpRPQ/
ix2IPcAdpGJRWDkq8NNYtpX4zyco42v5hE0ps+gEnInVEHepHjAUVsROh0m/cp/qh0A5+QHT9Xky
SPYoVz+maquMDmFcu0bCfUgGxoeNipm7ka6CnEGJxXHWrCVhNSpeCh6DGcomEFfjnSClrt3gGIJt
Kbnh5vdpALD4SXAgwLcropyX9WX2TNlFxSDDBugIGpQ2rbTaAexoFxB4Fs7QoY+zIyC9DgpCyOTc
8E/am/IWZCtLfZqQ26Wy8pIOFkBpnBdfVsfxn3v46kOj4nV/AUg+nzYoMOgvNAOHJP7i+zfatb4M
Q2VdO07ZIa08sH/EyaPGXq7eGvoaBq2p6x5BqYnK2xSSZ6XYZ+O9HEF2f8Tdt1UIIJGYwObMSD8i
aRO1Z3AQUYbyY7ESwS7gVusIbmblLjhITQgTF3SFblXd1/y5zSEEDD0jvSbNTg0cDVHNfvEk6Zsy
hwKZikyTscOmnTmxedwcTutGctTYvmUl+3noLF/R1+ewbIMiLa98rmgoF/hLawMzZbEVgn7hTON2
7O9CQOi9btNgrdpVaoYAB93QDiyhtXsdS9Lj6UnGKASSYt37/R0titaf72hRHBNuAKILcW95vNXK
a8hKDLHQfZaWmkcmB43FTBw5X4FkcjsVg8z/9d+ezKKYCSqFK02Aq5cFo8BqgBwHqBi9ntqptuPD
CXig2jmAobGhS66UrCHFxdDMMvDyER3DjwmFmNiC1jlg5I8fmNK7Glhpy6r7RtqhKeSlfduV53tH
MT80II4ggyCHQpsTPeY//3L4CAWmqVUqkDN08DCHhn9qc0xsDaBtD3Df5LodYvLqJseADdBUWAq3
AHikt3z0Fr5r/74PGfxXfN8oyJY2d/5g1HnU4D6gZ1XAPnwKWd1a4Hb5MhxqGYyyTpBrIdxEAILh
YMXTm4yG2Qn7+xvEo6CzFTO2aBjkLh6Fqg5qq1U+OfegYaMbblknJyyo3yr6KrRIYa/gqhSZZE7F
ahNAvirT2tcqr1nWvSrw6MLQ1Ngq/Z3R7I3uXQyfk6C1kqY0hU+nDOqRKN5WM7kAEatkLVu1dqie
oyC2gul96u+ycZVlcNsaWW+HsOPUTRBK6J/xhbxxeHJpz+KZFghpfy7KU/QQyPdSuAbfCmykQbDB
91Dfc2E/hi5YcLTdCMY2ye/gF6VLjsjXv39sn33B8mHNmlUMqjHhJMaiOvWFGhYDOt4XvCwpjBaA
nmam+oDqPXQylQEalwrkIn1m3iC6/lV+kN/yD7KGHQSwC5O/hs0N2OlztvHtljDyBKqLBYSmTsa5
+H0pG8XQSi0UkucBfiXZRlY3HAQ5eu8be73yZFgpGKAgCwdNdpVuCwwhSeFkhuddbBtjMmHHWVQu
p9sAvKtoXKvgAofCRsYwUEeGtOyp8JM1HhRELhiHftyX8VaGNWDrNg1oCE9q7hq5u8fZmzzGECYI
+FTAZIb+gMygo3Sm6U7Nz1V+HqIbBj5zVfF95aJf1lFbgFeugOWwrNNVkODgsjRI5/xxauEs4uVb
fzP6n1mZc8CSfxIeAXPA/eVZF7FydRuE8ArqITZuU/BWGiddR1a4m9XfLL/LYWPwAlZyeOR4YC9A
b9QP9DgNK5hw9/s6Wkxm8N0vbv3HgaK0vtYqyaVxEKUtwZIDQdoGODzKVpzgbrFXkD0v2JWd75Nd
2ju5wIZiVT2lktkCxQLqtoEQ/s2XzeRxuGp3yHVoGkz6zBR2MwhZiM05XjcF1Gkq2oBOYFNU78Dt
Jg3zPCZzK43dtjHF12rf7WAi08AQxf39Ny567H//RhQOeDUztrEUlyvRlAUFYMAzahgQ4U2wXRTA
wImFswHE68TEkEV1JiQ2weBuBm3N3BW8W+32Yvbx8zbmVfRlq6+5NAoTxW3I4Hqi4DCTVc1obEaM
uLRl7bHa3TyTfxwv8+v98tMXdRNUyHofRKF8RtLPkb6QBx+b66aBzFeywbhm89DF5xb4cWi/ka0J
b4AbTeys2f75cXy5hcUKK1rsIbI6SbiFAn0fUv1apuX7ySFVgb/lJia72kMI5HzA//LJShhY9b0F
kxLRhtdOQZ0osWlyhMU4UysQyE+avpKmgxBmFim3INn1HzJ0zbp/buFC8vvi0X9UnosnuKhq1CFs
4nLAt41xi55C8PQgJNsaK5fBaAorWN+WoCI0B4NC96atcf+tYJIdHu3HCNobcKxjvNaAHLDat/Lc
0kJL7Mz5cbvgZGGkD6MXlsJNtbZ7W38DCSs8te+oqh3KSLx1tN7CuJdTszpTZ5pscp33gRnJF9dN
tYOiI7/DN2scjCNcPGTVhvwBH6PMCIbEgJA/t43y4fensuAD/lzLi2pLKRTSlgmRzr0Cm0Q3mUxn
qC3wk0vM/5kYrIcCKY42eaCCmT2SyswlrzXmc5KHtsrgXRGsSwmUdRPD296Cretm/lEYrHRA4HWQ
WfAAhN5Fi/H7nX9+7N9Pqe9fxOKUGkAKiggv5XMRAGvz3Q4ORbDmEKC6kKAKL80aJHPD5imbR6B5
YuvAWUhAnMghUMncwkzmy/12O/Py+7IpNFU++DjwpDPYXPaQsXpiyWBV7+Au8KsWmKmNg8HFxKKx
eW5lwIGVwa2xwlw1XRPs2Kg8pjuspRub5gIc/PmGF9VY1Ak5FyKSXNDaKZkdgwQH3c88sW0MhzPf
qh6a+eUF2muGWGgNlrxQkDB0rn7p3to7b721TyfjL4+pI12T5FTEMYWivYJLl4lMnaYwe7iyWAXO
HN0ssJAg3JAspUUFn1h6byYSa7lV3CqWF7y9H89mRiC+vrSxkPKJFyruhrAGva+FUNb3lsUoBDG5
tCFwOQmBOUI8+acuHHly+QCvMJDc4P3jBPeVPXf/mGviC71rnXY7aJDlm82flDPYytTYGwKTvEDN
EaKdRIfyVD4g97S55aT/s+j/vreRxYlkpGFj6JmUXHr09Wb2Aj0BSHIrpKynVoFyEnbkiRXfJwn7
D1IobxxNy9FhM8HcC+7ayaV7KzBtXhsOgcCpsGpI7DfdBjNzVr2A8QbrCwqSq0V6U7+R6wum9u+f
3zLAJBJD4oNAllwAsJb1VtEZKJL0GTckowhFCGcfezVCz1NWv3ZP+qW3JQv/Z2dP3lAi8xjmSXV4
ytHRFpZ8xd9hvoBY0sEUZJNgH8HA2Ouf6z/CHlE5mPS5SWZ2B7LiL/11uEMtGOlg+EYY9utm1OGh
b2PtXq1dXWG8s/Taai5Ia6thPPukpgdocnJ1BeZxoB9VxQNmUceJWTwQ6siYR8F89qN/xEhtG8+m
QFso5c0shCEgHIMeZK6aVS05YyjAIGwT6xcRm1/wqOcf5bChxgGOZM20SoPKJOIJBBmzeo73iDnd
xG45erP8jjzIuEUDyhl09Cy8D08lBMGVjdmrv6fn4QlClN9367+Xp/9TPHx2/V++e6VVeZBzLBIj
R29swbcKs70JJO431E8oqq89DBcPxarZyNyh0RG2ydUDXMT2KoOixdLOTxA7xyCxWoLiQnMTSjbf
EfClH3EOCThX4byFAxfOBXN+rM/0LUhE6PWm2J4GVynsgrNWgSczRrpmJN34eZ9d9S+7/2ft9OXn
gaUQGhAvJBeYf9p8gOgPW9sZaEmd2SjH+4npEEQZmxqEyF2IUnGN8pvBgX7WQbEAokZY2KWMqOB1
mfGD6jZ7UCDxVgaN9Qfk8TQTqNuszFgMjdAJksb/p+MUadVIWPiH3/V9K+zKXA5SaAnPta3BEDGE
DJM1XmTY2QCeDSprX7IIoxuYb+XnGMKj+9zVPSF3fl8oP8GneSv7ch/LggQme5UU4T5Af8G0XmH6
BhAeRaOFJiRlcW4jPXszrvQnRbzxFhdpb/8+Dr5ce1FStHGYTsHcX8inbu7z6jO4muSs70rQQh/b
IxqN1a3zWfqBdy1+8KJwKCDbosPcTUD4Mpow05wsxU7WGUs30KOBVRCw4vQfTOz+Ws5/+bGLugBE
/1pJ207GCxeGByl0UwxLYoSCCzCQvLZ42bEZg5dp+4w0NzIzPg/WH9/L/1x8GaamkkHK5CiVARGN
PbyMGY7FygK+8jI3o1DOCvVgKsJK7NBd9TvQL1HKteVj7e8IG1L4OzpQpvpshDDE6ODAeAeCwxCs
4Y0aZDtFXt1YlX+t7r7c76JQAEDjp4KAl9TA6RFQFlJf5fuS1RpTYhMoiWFyjMRciDiV19SFe/jv
118MEH+sTGNxwLeyKMYGwcsCmIhJZeuKrLmTxr0kb3XFVoFVvKibCJsfBAYGMhFHNAzVaervU/C1
iKVs6ltP5K8H7pcnQr7vF0MWUBr5XXKpPxqPn6I/8jsAznnOltvjSr0Fzdz6TIxF91ml7YCYtCS9
THAAHE3JgTxsrXn6fdiY0x4zbpvYze7W1/lzXvH96zQWXWOMkVEM79TkElyzK2iD0mEWkGSb5g10
Puki7/MtoB7dkczQ0qziFX3h8/SYbisPJiir+KIdfUfaDFt1FVvdSrxMa7LOrzD6GbtVHawRq9sy
/63kZr0drjrS0Lf1e3waKXy+YRpqQu4THTBEff19PdFb63mxy3ZcjKvCwNsLrtC7c3/ftW4r7prH
5EWKoGR1mpZlqCQpg9FzuPaZ4MBhOTIH0Wnxjp8M2VIQEZ/BB9Xu6REd1yTAUdULB0eL/qhINPCv
jbDh8qYRmMDKR5zq+UMJSkdhYpk0wGOreJXTz3Pv0eemCG7fW/nU3ReYFpvUgGUxM3Cmw2zc5u2+
rC+h9pDJTFQ9A1Qw0Co6Blv7RHRq8UExPD4503V8rAMId03walDvAjhsHX0rn0rdzG6xCn6OKRYL
Y3FWlKAbBEaXpZcEjMEMn3zOAAZV4yUfN7rhaihnLGQSFNij3gtQrKC/Sq1Gf0oaiLjsCQLgfIU/
BBeqfitbxhu7D10fTiUUpCkQDC2Rr+aQ82rTi/e/v/0Fr/DnbrI4cgjIIrTT8PZjz1/n1rRB1xVs
0cpgGphJ9u9XU36MAxZPanHQFFVJBUrw5cIYVkVrzsZir4YQKvn3AkQoqe/VmH012lrOt3MnaivN
upPcVFoJohcnnjbfWPcnAIHGv7SFieTXvWJSk6CkLQ2nUcw2cirI/XGEAHrwbylgFyLcfx4X2O4z
4ggyF8xFvm91sAusxHaUgQob0B+JILK5gbzqIkt/nDBc2EtkJT+lH9wDeDpm91DUdc+qcIWm5On3
R/nX7vnrnSxeXCSDr9LmABl6hhozc6Z4SxGug4wfwB2yI4UOHhc+JgKiQ0/XOdrny+1a8a847Nfb
WLzRDvknPhh+8llxo1UMlaXspIYjdl5jNrbgTjtwKpUVdO9YTgXGXGASm7eQhL+isF9u4nPZfSm5
a6A/eQIWH45kyKKPtauhVVeOPYa/8oYo+3y8iaUsskd+rIRlztIQSA38NFqU+QYQOrP9yF5QCyhw
eQfVhUFtbpI3mWGAk1tk3FKvdQHzPI1vvsN3KcCWhPmrHlBZapaPVW9BMOoMaxEEAgNRRoKH3ZI1
5wpbR2JhyPH+++r5a5Py9YktjtACzuyhbzTJJUGB/wInFTS20bkG1BdCZB2Bh1iip80wbS3hFOAU
qwSDGda9jtTuYzeLXflAL9F70GN0Z6bPHA7YsTsCQhXBdV1j1wLwYScO+NPja3ZLZaj/bRv5eveL
k7gMQqlNBzx7NPaw6QBtdfyAehRTJfwS5J9gKFEOnipBg+Xoe/okJm65oyADJLvILe+DeyCYxSY+
TF4JUtMfN2LYci3Uu5fYwF+mr+JhQJ8FI5cQp3C8Gbf9XX9B/5XAXQKeEDOmSQMzyNFm1gdSOOBj
2cGl1NawAZoaC9R97UwrAD3z0XMLX6R/3Ua//v7Fka1HIqnaEgOemN+lxm6StiO20rYAAmtbutLY
U7P2n8fuhSbroXWNS4QJmn+JyTZLVj6/Sg1u1AQEHb2AbAFvPEzjLFkFG+Twvyg70+Y2uaxd/yKq
QMxfmYUkW4On+IvKdmzmUQgBv/698FvndKKko3Oqup+udp5YCDZ7r3Wve+hmXcyMWEovC+zvWcwP
BNrAjEVEpIBqjaQmngJMiPWHNL3rsCGA0ucnUShKHhjiXc2cjBR67DhY+HS30mkpndCVOW1T2obs
gZU0d8OyCLGtwerl0L0zks5CQtLs8l54n5b5vbmaTo65kp6jnbGtV+dNFNme6knvl7v6flgmbk70
vOyLb1K6r+oVIMzm7B/9dD0gQ8MrxhNdmNo4gVvkrMPQv2ARvyRCfp2s8iUOIrxdx1Xtg/u/K3cL
3yAdrbGjXfLYgAiU1oC/G3Zh9vhY0X/Y0WMWorsqt3KAuuLH9Kw/L0w7/TDC+If21jOYtmR69sFS
1+fN9Hyq1vX2sjkj9eQVr3zzvTtgsXF5TAjtHTenyBaQVT5kgaGvklNqcVujxUZYOKSYL7jrlQVg
XMw/sUCgCN8MVNw4H+v0nm8trU47XeKitK06K18LO7Hhu+rv4qPuJeFcZsrriKr0hxZ+WyZsy55w
O6fB1uVQ8mpoXr5lWJa90U7zwpyeZvMVUEjPEdads8FJCvWYJa9FW+Dp4PmjzenqYDMmMW2NPRBw
07+f9wsytbxqf747cZ/P++buwtSzdFFErqbV6M4FImhuSXhS553eLoPTS9v8hymvU8VuOTUl01fs
0w74dBgPfexyfMXtQ20uS4IianbRbImzCdldBXhQ7kQug0aLZIrjsnhDZ2JUpGR5CzEw4ag/nuEJ
Wxj2bItwWpl3WDXhSRlqlS3HVvkTnAULGRuDKRxRHtND4XKhlOtW7ClwJq0oxJY/CxcX67geVuJS
3hMc7ukik0xLkVbc1ueiDJIntXPO9uAlAQEon8NztIl2yg/9VaPoBLgH02fiIeu2Vltm5y3mKJK1
iDKxtDok5ym7EBxXBoQfxPJ1HxJ59czsPoQ1IrCg3pBRoT50zIaVt029zJd4MEnL5I0KKSl8dujT
sxAugsfH2DWdLnJELhAJz475RmNFgeamLvDyRnoaHxYPINQkfHCsaC8Iw1E+OOWjsqp+ZN7RPblI
BGkam682cuP1MITCj4bhlsQRLSxBzTBgQNSLV0GQZszxvaxbTRu2ubLe58HAM4AjBWX4tNKK3Rgs
nuHZ1GcnwslMlGx2fZK9k/vu8wxG+VGePmUp0GLBMYgm6l5VbZ6QqWyWHI15SPhBr8Lz9QVhfVoq
q/F57D3iDewUaKVHXEFXYFVjAFILynl8q2I7X5CV4HHKjllAHMzprW/uu8tL+QNih7i5PF1MOwnm
qMVmU+yMi8tSFpnSjX6/FDorvc+wr6ADwRjKuexTzTe2atAvEQpSZ/PSEGex8OQ6HKY14/DIxCrc
inb8LHq9XOajpAK7VRTRH5ldegUCd0JDMmea42UuP/rTQU7ve/aGrH5reTFqtlN+l5MIA/Py8osl
JtwhR7FAkKYdthFnmSQ4xorC69ETNv1lnR63jDyLaI+wSVVX7RcgF8ZsCWPVRQi2qe+qh6P+fsRY
fuEwEkS6SDjH9oSnAV1jITySIhJjogB2W2KrIZ6A7Tou43hIJjws0GLlB8nGdU7yu9zq4wGVy5su
bHXmVC/Y//jF1njG8gkIY4IuNLlqujzP3HvepB4I/UUIkW5ZkfGuFhhmrRrEJPHCF5Bt5GHeQg3d
mCoRvtxQV5vha+v8TvlCegUexfODv8+rZzWxqy18YIxam5kLwc4HqXhqnBFzj53wZT4ZsZOC1mro
eh2hZjtiKnRe9+rp7iK86V/mTvblC8G6VmYG2sfJCMw72T9a9Hq8YPP4Jdrp+3Gr/DRxq7yvXeTX
WD1cJLsDU20nV4IuBqmP2nD+cZAlDrIvXF7AYfuwd9lfvfKRpAyWYHGIHxHyL95zCmhLZ4A5rUTc
JMsnJO9b+bzmQzNH4q2Q7Hyw4tPZOi9cJYgjaEwxan5+ySarnfy1jgN4TZTmhzRcVIHRI8JARBYs
8to9scMzaoMKhtTlbOEQdbwrNejKopOusMai122ToOfPkTZesIQJkw/4Wnc9ZcYRT6fYOm9PhwWv
3w42F0Ik/S35qO5x9mT8H0n7IV+RrD2+y6M/YVWr4tWHlt5VascApCJXaVrh59drGMDxxC5cEJJV
0KPzjfZPnaGxa6gPfu/im3pPWXNVt8U41zWnmgkzBkKxq7AxV/jpYXY3Z+SBmiSGO6Z3JeFGFzf1
BjWgYCj6tYDeuZK9KiObtD3QT1jt1+BKb7FOPsMORaCy2Gf5Gksuo+LRSnZrMXEfKE3d9hNtXye+
LMR9iQlXRUX6NUmrDCMOK529ym6gc98U4X99xavSbIzMOil0viJ4Sb0c5zAVXK4cQtlOmDTB/Jv2
o+ATceJJpatkKzJVspDMZGuY9gmQsh5K6X2R3XUSKlHL3KBT7pCRLQlXcoAXeZ6O/rOFcWBznNBr
SIfkkDE2QDzgRzZ0zA6aQF1xJl0eTnIg5lgVu8gRC2ElRQ4VkvSYeQ3GCOVeKW8Q2P5LH/af53vV
HctYYKlFqUh7M7b0+3rJTkwGMqVDbg8uqi73Vuf37az1j9v9zej+pfNri1TLp7HODvpBg6xnxbl3
ZhIEgQHe5W6+AimINVd8Ql20SwJzJa+aXd/BTrGzEMD48pm8zohdtjv+aN/ZxRXv2Nvij+PPIzlK
NlKjY7g4M1yjlwV5+OqeJJ4GXA8Pd4zFWlzVQqBBM6bDE1bYJCHDF34c94atbWRUJc6t9fVXEPKX
V+gPexn13MeN0IC1ulg1MAMqyRu0zztMGqclKWbmwhIfL5/q5LQYXotW9JqFlU3Xg8WHjbG4LTgt
rLVttJbYDIkxu0CTtdInbAF1ktgYEkogPxHOHD9k0JSM43g+4knnNQKKgLD9bKCCwRkFp2+R7dgJ
ZWkUZM//blD/PsX99YtevUhZI5qVELXZIRldaak2y2N5J6HK/uIfg3N509/RevbYDs4yGPwNcPNE
22sp4Xcxji3Jea8wKMO8U7PzaV3sWYxkOODPAfeBdVn4yCk3Js+OkrxzsQ3ApEFnuoU27PHCrVjl
H/Jz84jDXuRqTvzUucm2dHG0olsfXHgTAWCivsTLJB/tk6NZ+V2+zx5GRMl3Nb3QFJDsZZ2d+k18
gd/4YLzM3X3mUd+Y22qbWthzlud7zkpusVzZKSkG22ph9U+ElnPE0cOWGxESOEHYpjcuXFOxClqZ
hXWevFbzGn7FzK8RsP6xexVrGUte3ngKM4j0x+u1IJ5jtr7FhOoK2ZfFUy/IHTyvzmmELSZQBI0x
gS0IwllFFIr+6RSSc284QpfbxOjVspVOpK8uHm+h738F/Y1fLuUKsVDiI2a/XCd411mlYAMjfTGH
2MIrNqpcpdqZfgG3pvJS4Be9HOxbYat/Hbz8egVXp5codmLbXsD+oi9jI4D/Lc30h4KwoNwUvjBZ
5iMUgidd84YkIBKMSMQauMuGkDRZKTCKc+PhzNDavx7O1Rtylqq06o5cj0Lgntd+iLXPuY3dSmEP
TSjDnnHbL5Mp9MLBjV/xKLqY4N040//Ktvj1rlzt+bGhN5FWllA+IP855dZcJe5Eytmq8ZNHIpd2
cP6+66zFM8Bsp1Hw3ZafSn8bQf16FVdoqNSUBK1j9XjQNuU6guMB4vMxfVMh8Wry/33n/74J/7IW
r0DPRlQF5TxW2QELAOaTmAM+JZNbThysnMnLSXbyhiZcfOp/ZE8Mj8en6YFmIj2Q/s7ewcByJ+xw
dZ0AQ7R1WW7Vi1Pkr1K0KeK98qFJxEBtcN6sXsbUad3R0VbRIR5C+mGDqVJrZ7F3yjZTbQlrznIo
2CaOerobMf+6gRT+SUoHsv/lzn7j0L+csCc6iOk8cWdbbwKFyT3MVjoKEjlAnolfaJgAn50dNZxn
fVlqV8/psoV3gSX1LeDrmz70+4pfLNCGiegqEIshLv0dfT8JeT12F1E6iGx8hXM2bPrB9uirZueM
rxUUnbg/KDhxeUe6LSX9SADlXquRKwRaoQ1insTmLW2osDvLENcdXLN8Yl9d2GoyoszA9e7IOXKL
MPsXKsPvV361e+F6oV6iRpIO0gETKpqVk5f2NtCVrxPduZrsiP8H6RVG4q19S/vz3fj9s6/2rWwh
NGrdjdIB16QGL+Q2XcuQTUQ8eYkmj0XnFM18zyMYoVubXoxd0RlV2NlBqhzZlBBAimQzFthZc8oB
jJUPmC2doNXEFs6UKqymDZrv09pYoNJxSDSt4uVorFs6kmbxfE5ek/PmxN6Yv4xReK68maRc091x
iGIwDr68ros5fD3bLhbgFtK+EdfxsLu1Vf2Xh6AoeFyZ2J5dy/u4/UZE9hk3wgVqAQMaYwAJduch
UBwU6k6l3XdDcAL7pVMzbuyUf6GUzM/hPx8/P6df3qRCKNO+Hy7SzMxz9cpSF1YVDsGI4xPEaDSC
NIG33TwW8wb850vzn4+9emmKOBX1pBykQ4civH5o9oYGLtnWrvqcPeJ6DCd2uOtGS37V/ckFdhys
E5fzjjRZCKj78kfllmPQrUu6ehv6XGkqMlClg3rIH7S3Aq33G2VZgoGHXaLzmls4xCONQytsEPJp
/3v//ou24/cncfVGGFF5Oi7USmLoCX39yJrLERjOrWhOuKiG8YV17sEenOQ1gvnHES/QzzsShEVa
TiREOF1RPS4lIG4IvKdlV62wIK9OrujRfbO6ffynNX2nmA99j3BmWamcFJtz48s39ue/DOB+/y5X
VUBpTiO+qxOPt1v4mq97ANKx149OQ7tno4ercdGZ09jvNEvJPcwfaAGmm76588f8a5VdlQGJICr1
+cgjRdgKyg5GB1p4hERkn1P35MR3s8EF0MQ8h0SpcLnxSG++21cFQNlkuVS0rHIcUhl5gGtjJ+eD
ciPDIOTRbvTAsNSnNGzZf378ez39hXP7+zO4qgeUOB2FXqmlg+JXLF4ncxMuYDDPtmk6swR1IgB0
FUNaPiZeUy3BVuobwMNf5sG/XcP3zOyX3aXtKnydEtaBrpPW4ii9Yyb+uF+kAWje+rybJ3sVfEqC
YsE9jG869f/DPPjP0RyXwWZDTMdCnHXbv29y2agcU3lMebUp0c93zE4CoA63ur8pg5k3iT9W3C+f
dLXw9YEs4yqOpQOGuiME59Ivf5z8WdaUaHu99Xhr7f+r7keXH33SXuVjVJW/qpav3C3mue/vX/Bq
ofdT1iiDcRQP3QsGG97Jn3C1auTnrN/J3Gu/3ydgNGX0M9J/VBUIm3dr+/pLyf37JVytdQmr/F5t
o3lH103IyBk0U8ZNdcTRTTM/lvYZIzwO2QFdSeZJ+rqLlpHTMYzOtHASPv69/P++9H55ElfLX6sK
YB9ZEGkBosAEw7SN4p1clAHWe5u/nPtdJ6I2BVhVAExj95w9nKpgXqGxFvz7Wv5CLv7t3ly/BgRV
qP0lpdjRtceh800GPTLiE0/JZo0BgNn4xAAuM51FEqYZ9q2+9kkPZw5fFVNJNDtnaFgoyANYSkO5
PD4oDxl2bOFR+RBe4/ca7nCEnq9yUmAJW4MGdZfnPt5I8Bz0XfFTOR+A3wFF+rR2OuXZaPwuCpkF
Q0AuGv/f3/YvLenv3/aKiygWcjMciX899GYojgCO6Elmo4u8CkTBv5TrTAjUM6ba7nn0JvAf5tEo
Y893+eifUjJRrIv6/w8C/n5NV2VObkaJOjTsAJnO+1G4GGlnUdDguDGzV0n0jog1v3Ej/tKR/f6h
V0VOWx2lo3nhRjRZeGK4oRhgVvlokQxdPJEQcU52i2oluqWXqJhBZlYxuJBc+22kbolOIHjm62gZ
9fKSOPAvTFv+kkYXLZqkO0w4UqbQD4Lgnn4AuPKtRlx84Lv557DxcizqyYQ+hR3rIbIPVCydP4LD
4rOEYzNpIjfqyP/yuuEeqRCUBAfp6rtO+hmTUokdKF2se+cyMJcky4/3PGgDjOiy84ucLfGzVS4r
ZpI88vQVWsYt+wbjr20F2u7/cxlXRZxUpnJ2bLnlKqlENriDmdv6OCvc+MgS+EVvXQiyVQNsDbvA
jmvrhBHsWfUU1NpMlUmBJzd6bhmkhYubhnn5IkYkLnaJ7rGlgYhJtiD7LS+v1etOx/w5GCFcgCsk
9vFMMkkwgPU6U2MTu6TefSvVYid6RJ2K+9EwTzeMyM+qV9xGu8XGyNdAIQMhEJjNdlZ+MBy8bJfN
8nQ/XdxFvjMRKffCvlWf8ym8zdv4Sys9L9L/3LHrszGXpwHoQDycsaBDl1OQGeJKD9AMcIMm4MDB
HpTU8+Z4r53JcAAmiNlTJldZFehFYCY8CjfJ/tp8Xv15jP7noq6O0XFohL7tuCgxPL8Zn4SvnGxx
2X/BhSCout4a/fqUBwLjwvep9xXTZiIXPUbLwdZMZm3HJWz8A0Dr4IzaBwNIVQzkkzeJwfAWPWSb
woVAQFoiDIKffJvnITB+yvhcyw/6yRuqL60LSTlB5MhrY9GHSu6oW2dbhPrO/Awu4GfTMl4rl/QB
Coyahxs76N/rlf98/avjPK+aTF9UvExzUzZBHhWX0CDa45KhMGN2u3ej/JHngJnLhWBwRwwwku2d
f1/F3wvIX1bG1YletllG0cRVoD4y7wRr+Dl1bgnxgc17/+Ey6aFhlwFYboss5kX3x/M3NJG8CUob
0bg6Qi55WiR48IuHcSDkhpShPIw4GVw4yY7MZFJlWHh2NC/zjGF9q5T5C6rLK/HLp18dFngEjbk+
8enkHQkRrJCutmQaGMds7caRmFSYvmrLQPQO/Od/3/W/KA9+//CrjbSIyDASYz68Q24wlk4zgFqR
gGmJiodzKbt8fnfc9if7iHVjHMReiy6+/YrktQarMsbJ2OI/kcgsyMHvJx1s8bSKs9tcw7mA+tcz
utpq1ezYG/W8SHETmdVqsBmgU8ckwvV+2vvVXXxaRtWqjnzCk/TegvKA57o19AtLHT8YqV6gex2P
1KknciOww8AA/byWp7CJ7kTBGTK3hDYz5ChkcYwkAEz1LmJsGx84NdoVew9sCCbacJOJfy1KHJVL
Wxyxoygfiv7nv5/K39+FX5bE1S7Z9qcFQy6+LCZM6XKgYLTJn/jMOGKWnb6bganRAcIL4ra0bmqf
/hxR/74mrrbDRsXR/pzMC3J0s2xZwcx0T5qHJ/pFmxnaeOiNdlc4i2ZHDFmuWbKdE0XwODMAa+2W
lvGPB0/ogKkuMMUyQT1BnFkYvzR1piFoZXEWYxpL9OAdAkIILk+Ji0ERKEl7d+zCBO0cR24dXmpH
791b+MK3Q8tva+/qEq42SK1J9VPScgmX6qeJIOwLUp/wnDrJJ9mBnfjeK/eC3UphYsB68IwPnWHH
B7leMpN4ROCOpISxmyhLJSZl8E41Pm8slz8tSq4u8GrvvKjtKAOAxIcqDQ2mgezgxA9SffR2XsJF
+fZ5mrBB/0KR0GpL9dQGsjgTlzpbykamgpUlHw1PNyKvTnDa6w2CACFyDLscKYEBXWkRI4HQ8VxK
feZ/ieJe8MCIse8YcFtOJFJwOlLvSls5oqsd3dLcTvjli9ByrMxmIDh65eTqE7Jf8oWrxDMJWDk6
EiUPiraK26TaWL9/tgBgVY6JxtmLsMcksARPpQuxfZ7AxFomtBQP141YBiVt3yK517dyaavZNgf4
hhCU/SQJLIJXsB6z1+OJWGTnXD+0IgLJXZWuRPnOGMJjeieoPh6ufMzopj5Tm5di34KFwlU0EFBh
DNKDlgPTmKEWubiBKE8n+4I7FcMcAmJgB4+OYrgnjkt0GdBlha9GXWvtpgb36ex2WC7U+xKW7f0Z
pX/O3S2mfXsRLQH6jdC8jhh1XQBHngxtJ6WrNv7Zpx/1mfapQzDERlXHGbyOFyPb9PHTv1fLYt4p
/7War1rVnNakNipWc56si8JBLSWz3UUOCtQRihjDOtitueiVznF52Q6I8MBsoif8xAUIJcV2hhSg
Vdy4qj8rw9/X8Ddx5pf3vKxypouKHh8WyuqivOSXgwK9Z9pG+aFEFDrw35TS9ezXEeQl8iLX3RKH
itWgrjvANYhy5ceZ0OwXqff1wsYlK2v2ibw6XYIu8aTURvkNtYzJv7CbUxA9ZWVuoTRG9wz5F+ti
K4ftW7knWW5ilstYhSIHuIh5t7KKIJ5gl4yZDZP/Gv8E4jM6IjeWdXh8HuTVGeUw9V9iCzEfM7uu
nAt0ByeXUrY9urr4IJF6CSaBdTFiXYS6pPzJdzq/NDe8UXd1EF64Cakd8XLlw09JYYqMkSwQmgFh
Z/RzApvaI2gKVZitKVaF6mhG7pmABafdBZrq5PZwYe/0e3T7yAQHR0e2b0CK1P1i/NEePTIcrAw4
IpkemfSXxgYjKIb8MrmBBF8UFwg0uMH5sG5xlJbXF19+VrqzC5P0s+TMp6RlWXoRuu0GnRZMPiZx
S4z/VphOD6Nz9KIzCsAgE3x2h756Ikd6faRIgM6fO3JrHTFxx/FyAQXSYdjXQrLjfFYxkeJAiTaN
vD4KIWhCJKP3sbTYb80XeH1HwV4Uu+4THteAjUWlbS7HhT3SSilnoq+iL4zbRdXHct2fTqOjxhr8
3c+2XpPBaQ0ZNPy5pRl2REaVOJIwsZ8+xBVRV8zBCM3ouvs2f28HvAxS6wx9rpLvp/jpFGa3UIE/
pxBXK/yq0COWkoBGRYqZvSQTYbXLrN2elJBQUntijqS7PfNTyzDCy+LJ6LAgEgboaE8mp/2FpEo4
TK7EOhczGD3SOk7vbgo7v30B/rE3fB80v7yEtdzE0SVTYqa6w0dWuiQhVnvdu2woSKtPzVgnqlND
fnkw1uprfKdjNqYO1vDNMNsQvgQ5I923T3PNNFqmk6r2+WhXN/aK7yP/X1d5VaAoiZyYhHUu9gWN
LIaBg0O/9kkx6hv9hmnFxPteu2TMphls86V8chagMMoBPE6iZDPO99ErLJgx3TZETfkp5Evkqqqn
Fs+msUrjZeIsJFdOpFWj+H3+hr+WVgQgjR/iHmunmwXXHzACec4GNlv4U6sLDOKu6gs9M7VO6BGg
9bOiCiZRaKJEHO10O5sNFo/MyKXRPn8M4G0uqQoMxOfp8g27L/W6DZIUyixVIUl6DpNeGHOf+MvD
j/RJOw5VrSC9Jn5EsZVHHWtA7Ft+krOONR/+UbmnvsDE1FyIR5yhY+mP/aN4vNPQm4rkpS7bOoTN
meX4TQRI5Ev8PDHIbZc9LrintRlthCwAO8ydEnnosDyhizI52kmCdTlT5Ad2IToQwYXfTbrUBbeR
xGPsqrzfVOzOnc2vi+j62141fTry4eESN8o+X8/9xLjBdA1ZvbqplkZAes8tfO4P1Pz6A69e/3wc
UvOcV8o++zJyH80OouWjBRKr2fIKySRwDwfUPSG4WByRVrxa3JCZf1OV/vWVr5o9MU7NbFFxBRiy
vYiDU3oxg+j6Sw2zGgeD2m9uLCkMrG/c5au2jSzJSwSzWdlXXYLn3c84eZ2miWRoyCFdjEfX00nY
TsqnIe+yImjRjsdBVe+RZNp525JZrLmdysAxwbOfCeSg6kHXAK8X79ElQEv7qSkE9tmM3WEkSm5K
iq0NQ/9/vaRwA+0fjytzJzDLxytxcc+M98SUoHBE5DWw4bTNGXGuHJCyWImOOoY9ejNqBN/oVnn+
kY8hCZFWot4PhluAbWa2MSeDu8fjfSZsDAZto/5e6UF2ckfjPhNXfew1TDt714RrnxGB5sm5K0gP
bblaDHel4kuKT/2ZVksh8ThK5fNqTIJIpEZw9PdZkFE+mWxJUogzeDKtVDz0pgc5f2qwEjxTBPTR
F8njdnfJHU3K7UX/8e9C7PYju2q4BnmK2zhhlXT0fTMLcPJSiA/jSqt83A1lIxy0e5IcpJOdjeFx
sSqGpVzshPxFlA9Vxu2g13EkEbMXL65WeCll9WODEC5d14rf9JsxwkfyvquWJKfX+LW1Xp+FzXFT
tZu4cnl6Ao4l+fIiBtq0VMy7NnbbD7VfymPIAxHk57FcZjKBCb6sBYhIoIePC7ti8NVviKUv2Xym
4OLWsmMqQdN4o+AahZ9AWjW8I6oWxe+SrXH2xMaPkB1MriDvMPhFvLOCtFrbYhqIKDSRcFHqoDxW
gg7LkTL3s9hXkOmYdny0VTxUojVugAJUL6YIDj+ua/i9TRVcsF+R/YZECTzuO2uESerceEq33qur
I9CsZKNbJN97db6lKMjchgNw8XMhQevxmyUl6rYCI4Aau73x0denFfvYHHplEg9rYqz6zUP75ZiI
pzFNtDr/3/WBjSJCfsxo0G4WJCtJyxufdt2tXH/a1Z4lCaYAOlkq++NnCcrvCFZ7iL0cjJTWDjef
PCi8uvJufOrcMF/tlL99x6ttK2uk5pJBqNufa1vWgz5dq/qSKdrFJesL5WrE8Te4KRopvcVtt99Q
21s3ruEvj/i3a7h6D48XUiSP2ULZk6jE7OBkS+/00whuDHF1fpns5AfkmcZVj/vjLX+ib+Xuv77/
1fKSK0XvxpJnjOdph7Yg1MRlJfvmCbaSr2j0hoSGicNmkexKKLxHW8RyerRFpGsW4bm4nFLgModA
4g5UtXD60Z2+ZHsWyo6+ySyD6qt2yHwzQ9Q92otqS581DgexdONJ6tfY/vX6uaqtqmFKJfoGZa+8
4kd1+arK+RFuiYoRnpPcxWFaF2dhHCzoaZXf1014MlyzeZ5DcAScEmrPEKDRWYufGoNkw4fobOT7
Ufdh/WFMk3vS8FrjZiCFJEMdc3JySHw4NsEc3nboi1WNaAjfq02xPGOeOkvRgBWAqXRSnd+MYjkW
y67YS+Q0UT1DFiPfT2ZqGTbpPLJtRD+hVSrt5F1K3wuFtJgl4ZOXBSmT79LiOU1u8ZL+Uhb9tuqu
oKSaDJtSLTJlL2ReUjjduvb6lfSKc5r+mu57JG/K/t8LXb71iK4AiamoLlMlFdQIWELXu6q8G7xz
EGN5herRSY2A3NHxuFXSJVqrsy95yG2Z9QtvwqtxiMVl0oVMKpNkbzQOkzbVpxOwI/2pHe/rNxrQ
1S3ehXpjC7wmhDaE26Rnme2BCwOftyspuAAa5Agy/RiLLRVTB3eirVPRPiMldiWP9L5aD7C+fZsc
NZgCKk14MZyT+U6m2FPtPncE0Zdyx7is6pOtP3I+frNIlaNdPuoDniA0zE4TuwwXkfgynLLHo52m
7r8fxx9sqqs35tv/4Zf9fcwXdSHpqbKXoexjozpbSQpIpehCoS6q9uUj3kf2IvUA/9LZbrp8vQTm
8cbG/wfD4/oy5mfwy2VEl3PGQJstKDWBzJwU8caLABCeeoJdceAhyG1WHR7QdvUCaIYvVOGgYI0s
4SYELX5raP7cDzn3DAJddLzNf7+Yvpm0y2BW8QHlRYk2bwGuaR9VVMyLR/oVrGGe2rV8jwl0eAlP
hdO/lMt6KcwyjR7HDnAXT9mh8nJprPKf5O5VT/36uDMKV5cYwYPWVHs8fJBw5/O/PnDSCG7xJgN6
Y/6P+HhAQptzqxeWzqzQO6mefl+9cRFIhxWfxlTyR184tMvv+b7bvUgf5fJiS6h1kz21VFgVjh65
ssC0fESkF4zVz1F3pugtx0/kvuzCDD0vTmZ+uzy6vaeFBlqhS8AQFkpFIfmLzWi3y87rHF5D1J67
6ssMzl/E0XnDh3KHTWCYbpHg86e7SyiZRNc8FytuyZItb1ntE9it9+evi6vsmhWXs0qX+np4KUEI
Qp10En1pQv59wjyZtG2neHvpPeneANTd6ev6QwnPE9Pys0vJK6FFeovXeBDWzSZG6L8+PaE/Zb++
qKyRsnUupY/h/Oku2U8e0hB7wnpins+7qmf4ixAJMIYEo132jZUuDQ1JPLOvEK+ekNhQ/olI6iXT
UPK6PI1w4YMv3GV36TJGln5XPBmhPAcvI37i3WcE0SP06qCBt06y1z+ItOiWJJzaRBg+KD4KcBgB
1dPkjHcpPqgwEEN+CST5p/ShneVKaNynBzUAtk9fTDPofqawBKzciR3c82t7gUnitB61Q5FD5/CZ
lF8+8QtCh5KFZ2NmcwSFO2u50oQPngGD9CA1YbaXHLyJJsNKVg3b6AK0W5Vmiy4V6jrSbX0l3CGR
WFehPBvO0I70B5hcAdlRYfWKbUCBa7Tf/sSG3q9gzWwQmcuckMoFywJhb0L7IsiqeD3v0gN/9CO/
L9+hFBS+tNJg1z4yK2oaC0jT6N3ksfpUtkRRgsyQuJG4syru6OAdjF3LbLTWI03mj/WejhQ09K7Y
qUFGjt1jlFnastiUB5zxDT5ZgDFgy4SrSnbxyS+vD83ncOJRei0/qaiRmoWnbWeLBDm1sU3kZ6Zk
A5lBZpLhvAuoAxknOORDzhKNd/m8LQ8GQtpd86lLvNyY+QIKWid+FzHNj4bigP8L2HrQVZre8Fy8
FkHitvxdBvJRIO/Noz09SxYuACm2QSK+32z8yLxzcuft6DVaneYbzzev1fsRooe6MTqnypwihIb0
aODTy/8O9j6lh32sg/69wpIREV08e1mgn1mqyhJn6yZ9ivsTCi2YPbKbI5W0669aDrI+WEgrNd+U
/ZZhGTbfOyN+QtZWGU8T7zoPgVzi/p2TEReIKApn5UJEuvAPZlYujfPpYsfvPMrxJ6CuGd3TGQPW
elOooTueRcizQ5Ne3uknNPBu85I+jdv8LX66MNlAoB0JViWgQLBVkYitQDm7GtoE7gTk1y/AjPMP
SiFxi10hc8LTvUnaiq/7wlctbA2nt6uliFPYXMlrjoJnHO4HG7A7r/EwKvDnlLDBBRpZz8Qi3DCX
ENNQCZDZQCcJbN+HpjtHmnLBcDFIe51RSOJcIP3wgC9O9yQ+qOHsTJAGBbNDb1wjg4CHm3n5I3/L
6vbIFfe46TnJVqV9y350EcPudwlCjUuktiAty85TwzSx0X+LJJZ1n3gMMFXmb6suHq7yRcfJdH/S
lifIh5hE9j65GnsIQAjYiLiNvGYZ8ZU7e3hEx63hfPOjUuwjO8Ymf+wXkD/aIiDNs2ckzYsfqluj
sNWvaDsuk5915ZLNADtEz5aDaTc/mbqFfenKbwDdeDydDMCO48fpIfu4LMsnecRUv7+r7xQ8CnSH
TXQTr/TveTEDW8b4mLWJlvmav+lh7taqUx3QPRtei/IB/Fux5yYOMd7lIW/s+q71j3sTu9w0nB7h
wWu1o/0PaWe23CiWte0rIgIx61QMQvNgy7J9QthOJwgBYgbp6v9nu//ocqmyTcfXJxXdmU4z7b32
Gt6Birdk1KYtipmGkAoFWGkjaw2sFoXrJbQOBB0QaXvo34T0aDLNXB3aKJVxP/Ev0MzDJcR1oWLq
Gcfwo96jU+pGn1QGxdLwcjtbqQ1vEYHjCSYPKLiD2wofMB0AyUT7v/1Ecx9NbUQboHMfrzM8Eaxj
vsZgC92G69RsnDZxlePFk1BJZTWQFniICJG6Txj32ND7/ctD9Zh6qCzYwco4nAgKe9kPRwRiITEa
uNFMWddcy0CctXi/oNyw6lcCAsL/2o0OWDY6+qMe+grfPXBQhs7WgLrnEWwNvHiiz3QTspAQ3vVP
m2gu3gL/wOmOp02/Zj7rXuewlWpORW1fvLeHZpbN68/xrJrTR3XzVc5YEoeUh7HKPEKoJhfvmJ5F
n4JVH07AVlgY3TCow097L8YbgtNt4xg45w3fnhI33nWoyti5E37Qxsx2yTR8Mmf5KiHoIUP82GyU
RbM4H5lWHnTE+TtfPdSHAjOWwpU6n388ekk3dFbcyzsaTrBFsXI4kFhV82SVr+K15Y0BV3AJ4/X0
UM6rzYU18UKzBL2SfKUtZGYF2QR8RPXYcoAHDtc7QmM45TNFWkQMryL4srMGZc+RDdzGepe2kh8T
XykPP6/o46GgdGRnnYjEnH5nl1Zd2bkZcGY4hDE0fhauyIHf8l3oqZPRRz6/PGTI2YiDudiUK5jI
DDJ3GGre5MWtGWikWuafa/O/8sG75vFIu0C0S/TxvnSkB7X3TIjRCFUgxMiLR+0w4dta627H/y1S
x9gFK3lXPRlT7RV9QetQvJkTkq7H3otmyMtWVxcme0esFGkRAnpv4HQvQIhfey+b0b6S8G+7uu0M
PqODffZzNO3sLHIR1NU/kiWqzlc3BNmpq3bx29zSJrmQNylkLg0n0FM8w2xyTuMLFeinxj0/GXN9
Qx8fbjjTwqt3ImUga+M4w0bv7BflREPA/7kFyDg+8pfSaJJUbl7Cwvfj0onLWfWbWy7Sqb7RXrUp
iOJmHq6zC6A1/qM+ME8ePbfPxhRxfPc6DXGGgAm+JkHhPJKWBlM3ZMFJ4H2wycFb9BhSq3nUGlHp
R7PbM++KlPkNDwESXPOyYTLNwIxU+pGUWx3D4SDflu1wYc3NCd1Dh2Gnp9i4PoMJsFG0moQLHHDz
4gWL6lM4UebNGvT1M+svc1sauDbCG/wkT+3eAsjivdc7Qo1Hmlx/Z1uAD+e9GsD8npSP8huKzCiB
obzxJIdowaLplMO9RepNRkp7r3v9A4J3dlbjzo5OOr7ukzO293MKQ2StHaxiEAlxdGqoVuTWiLzP
umlHhPgATZA59S+INzoj62BS7TJGn+UaCUB+vHsVbLQbP36bXeb5tmwmoeGQ1yIfRe4J410tV6cL
pqI2yWe2jZ5JOHS/WWW5g48XXQ15RcudxPi3uqxeda9eanYWeNmvlJyBF3ayGJsVq40EAtNQPcty
YAEx8JMP8S95VVLZQEvaoaMyo/XqGy80nKdXVzmYJL7nyXu05W191sgLgFA8At18yhW7Wav+e72M
7PMrmlsYENsUNzX6Mhc7x8QnhjT9MAJpRlkzVVysyRGEX6Rzft/ImpjviMpj7kVWqHqafVugf+0T
QFxtLgzb6vdgLtQM+Acr3Y/54PEjJcHUmsUO19QA7JH5TqKtSC4jL38vmF2OYWsCKSHdfkPx6L3p
J8kHCXDPP0eM5TXbnPpV8hECPCXdtVALJAerehjVNRxefYlG5ftlNzqOk+cUvIfiRZx5rRBChyYp
E/n5VULBaa+fNkbrm6NDQoYLy7gjXl6Cz9t5pQX7PD/mjVfF02wEacor0WRpkFIpF1m1QKtIOk/2
hmPNLq1LV7k/lsWU7FNaM2UF1AxJ7Qrywgt+XUnjGIUwo86LY76QMgeHUfpory0aR4ho99MbXsPG
POjm47cgQil4Yi3lzA6X5yX5HEJ2m9iygxBhnu6h1Rcj3OayDShiRUXuTp5w4ssqYv0LkoisO8jS
PCxXyXmWGB5KnKeXEclLxvku/UYirlxzXCa3iTraQIXPTYA/E/VQbPXfGKtiK/cU8AtpnrocAlgp
f5LBaH77aRjTopznCOOlOQa1zpW8zegnozHt+pUczK71TAb2hgYXIZQ9ky/O5IiYVp33OXtUd/Ex
OwfTU7rEEQmCXG3aYwIlkyR8CgyaAIYfLTREw/fJEzKMbvl5nWkksqG+1PQnSVkV3bN6O+BnLaGS
ssqYNzDDwcZZCAFh0uGiLrKBsrFuP2vgCm7iWu/jJ8WXj0g/dYi/Ij8V72h/eEy68SpOsTm4IPhk
YC5rhy8ZEyjpMVvhZramXcgc4/yQ77T30Yp0xVogU6OgJnWiK8RgxAao9Xhx0gdrj6DBLJ5ncxVb
jPGMfHlSkrMwB3F/s86WfFwPlU1AK6cHyxd/nNu4GpBQAynCYKnkiCnnGNgDJp8gxDkD8I5rCy4b
yFBx8qJhETrKenfIEJA/OznoI//yKIgx2XT0cvWDY+QLVoo5O/TT0wMnLP8eXfUtkKq5BDZGIXWL
3HhVzklu4PaQas47FLlAZMsTxSvJd1Rp0mw0MOUw7hbR6/gJ3Xlu8wZg2wB8Cf9dW549Yx/t9Jdy
FRzDBzjwK8Wvp/wjIbV/DPakDSRspuiaFQhmRi7nuxNPH1S3FDq45LRb5CABfPGKbiteuHfb0C2Z
4s9STkF3BEeytfLL3qFZjIBKIPjCQ1I1v+cHqdkkU+mxZ2vxO3HbQUTbiZcm2rjNRsanktU9o3k7
3hp7oAWknRvUdZf65qnYdAtUvTh1NvGB7YN8rvSorKUtgrV28Dr29VmwP8W2NNMH5jwYg/5xEvFX
pnE3BShIMuLklI/3xiuXHT2E2VQH2EDQnnOqf1qH/JNehtAyNFZIL0fKZ3x+zYJNrCPSHq6ga4La
XCA6dxsjarW+KC+FDpD+N9TWKKDBAhKosXNpHgWEMY98pdQ+OfCt35y4tIDpUPg5Qy2WJAYKnrnI
dDdeNm5MW/pieC16x6OVXu6yaJpfXm+KI+eLrvdpiHJxDpNmmnAcXezyhXOqFxyINvCulUekP8DS
RLaibueq4uD1RsyHhQ4/t5s23R6Q5YcSbnpkzajH8kVYl6hcfAk7PHKk8xEgsGTO9VBqQusSamr/
K/rQ3+tfKkqz5I4MLh39HQ3G046A3hCxCHQGSeg0KjiTOYhPC8xAwWgSCFpOnRxUCKjioMBh0e4R
h2E0e7MVJIhd7cDVrmfHMriwKk/oQeQv1ScnA+JXj2gblg/gzeJmMruCJYDOvaChYututrn+RmYT
yWsUmx5jpzokut/nHFjlzUnqYzLe1cZ0jOlYgPyMxODghFTynMoQsTDA/pPkyXjJ+L7xNPiFntJF
NI35r4E0IZQSAJscbI2TtF6BL2c1sQgAt0nO0Y8/WWynz7f3oJ8qL3VF5Vwfue0EeYRd+U6/gYNH
fT2/ng/K7Eypvm99Aeh6rPVViJ8ZyTXh/aGnOnvXX6+XZYSQEmrrq/iYPyDDqPDjbzHQpefmOe1c
wXTLZqP1deQpjHXdbsthhcgYjVp+BeMT86A9Js6VW3+hBYO3YX78GIG29KIjs7QkWKiBjUbwqgv9
6Gjg9PmLoC2BLsUhnNIQOQvEqtjblqfTCAwYDUwYuyofCSw2zEh0ITifkVqPkO6c1eDvNDsyvKq1
S/R6GNhCkkHkjjVB6MN1nmyi8NA/0IBcsuiidSUd+leLGXfsATmQ5NdrMMNS73UM+QlRxcwZUz5T
7O6z/QXnItlOH1Pn5GG89ybJqxH9W9om4MyoYFqiuXEs5Q23ZE3erkjX1R6nzeXkxvkWKsvZTl6N
enYzbPPJ+iDvQ8gQqWS2aOHhsQiWtPBrHfoqClV4uc0vL/BC8tRPrk7OybO8PIKapavzrmNHITPA
tk0ORfCbdskqfTef6rfQ5kHRSQMqcTbc5HWce1yTQ6+nq8UswiaJoGaPPeorndczZkJuF16bMGyf
lclUbvmFp4cOtxdbzp0zNFqfolWLX7DwqVf88pN34WAcPRGPZYbvkm12fnJ21HaTIK9AaLr4QYV0
HwqE5Pz9juKvUlzaWhnyCNweTgfVw+UhcDHHE1NMAGVXeGK5bp8K5+zprGekmj7D8mhEL6rkl90s
spaBDvYWMyIjIIOHdJpWTP/B/7N/eWG078K5+hjF29vq6iMJpPCelQngPoCBEmF9YFLy58HVX7H5
blYmx2dVuV7i6EEIeqILAl6iRuQY0C5NK9ESEG0oZdAjYzx0JtwNzMxAM5Uul0Kkeid4uRZUf7oX
okKYvAYkvajwtfUqD1CtXxT6gy7vr2cckDrfBDSB3GJP8hn28+S8wnn+ki2zRemGqT0+mCtmZ3tt
w2j9Rv6ktg6JV2rXVIOXX/quREZLtdMZmeB8NG1gqUzJEJRJkuI8O8+yBf+uvsLHteUN8FftdIiw
GA/erupSwCvQenlrd6cG0QfmZIBCnDEgUjw9s2VyWbbxtOqgw9ZEMzcolUl82tZEDxCz3RzVCI4p
snM++tJEdD/yypQySJqG2nTgow683HsyUHxJm9EoDcVsj4WmuDcfAKbXPoVgGpFTt3++3D+YjP8a
c/17DX1RDL+NuYw8bc61wuVaeOnMEmwTnVMuik280zBpilbWQ+cg4I8oSvLckzsOcYDEavlhtmXd
ISy6Nh7n8TliQj6thaSN23mR/3/QJ7p/0jtMhZyrvWVGPClcEYcWFlRG0bsFaC5IXQNz/9E9qe3+
and5k14lo9s55aniWbtspum08VhQtK2GXt8/dJfur3SHlYhPhXJSNSxrhbhI92bYMD9ePi6zi5Du
GEIRGkPPdYdn0KRSKVKL58Kw6mrT8WG93Cz/XHshhw9Tskx+ihsfl62QVtgrCUA+KXSbEzIfTaul
5sVutjo/9K/nF+MZYVC3ZxSNc5un0q0AWI86sY1T40Mizl73sj1tg03vNrPro0TyhG6cF5MYzqHC
Ies+x59jK5Q0QfQ1Ayjff5Cg7t/rfXQ9X8YnQ1gBRzN2hlgwiNfpKjvj6+UimAkWt3/DGwQ+4sCu
/EN/zxiBblJlw1RN46v/921XNlFZmmmqK7svueBT8IA7PERamzer5Ys+mAbpvH5AJ8eLL4s2XJlI
4F0jtyYrE86GNcp5foJ8L87O7ePAvf1hBfzt3u5WQNP0/UlCoWGnvZZLXKig6ljL6sCU6rYY703b
nBYeBV+PrDsd+3oy+symQ1jhPy36v93E3cfpIiDYmqopO7GZc83Ovd4XSn8pbbMNFejAB/kTRuRv
17s78gJN6rpC5qHlbGEljlJO0t+gigFj6fiqdG7g0LhCeEZwEA0HBbw9aeTklkxghMTeZBR7OVYI
DDoZMJ54RRj09qtr55UJNaUyAKJR7hl0LN3vd3uPpMZJppHrTFV2ZT2NGAtTRqDFWNm1Odfpg8Nk
wKPJieAUed1ytEquPg0Uyt7wwRo4X7SB1fKP4ywZyedK4kP1JJFptTxVyyqeJ/r+pMFQoc8XMQ0H
d4NluOZfOr/opxQSdeBmlznjRyl3I6fpfBmupSMXjn6aqdj4XF7S8RTtYRlHOvgoqZ29YkmdFn6y
Y+Zwwyxz4DmUP+Raf3ul4tj+tiPPCayPNGRHCpJyzp1ZU1rpjfnligZtvHFNY1qjmOubdvaUMlBG
Q5yF39p6MjMLIA+TrHxiNj+N3HYIM2ONxSF5d4gaiqqbiqFa+tjU7m5PHZdlmulyheaLMkcbNFp2
c70WpkHIlxfQTeHEGavwHXwQzrg4Xz/ewPqHbn32FIoXfXL6jXhFhTwhKJ83SnLjMJLIx+0rdPC8
wiqAzvi48AtwAf3IsahSNYzQQWmUcHDdseycrQcZY2G4OAbdVOYRQDCYhFF07c7HUz2hqG/mGWC+
80R7NXbxMjF8jJmgGy1v6E5h1Pv7ug+fxOIofbAYxdWmxudXCNjcDih1Q0MbGdAVsA+NZv2UPsKV
onfJA6kf+bMVM7mbJECSM+olG/F2EMCGC0Wj+cKhgvQIUdwGMzepFvFBn41Q50C52C0YiIG6WKGa
8GKtALy9lzEtLEmaFAuWLTbdQM6ad7hpxn60NdFaLZwmZvwENmkhmkxq46rIrtkjhorvuuqk4MZV
x8Ib0Tuj9eR1/uiTIRe3WmbL2wvTpSrzz4hUpJMxda2dE7QvHnizczwvmO++3HoMXHhoA43XJ+kB
xrG2QtYPOFr9nC1BcZRQGLAKmsXbcD8O35p4ps3Hm/iRpoM1LaHBVq5mOrgLBLvGBRzD0GBGMpmM
Z/zxDRJlvmiFJLBv8dDKZFw6gTLNqxWyxS+iF66I9gW6ECoqrdWkbdyi9m6P2u1wQ5hX2+Xk0Igo
VtMMdLz1y+rxl5gm0TbmRSxbYATXWUWr6wxp/GkMXiqY3Bh9mEfUvHJamI6xpT3xnpdu9xnu9L1h
uTfzdWzBbqNRggE05swTM5/nTOcUr1ndZuUmdnoV/wsh+R442hZsBYgB9R24hLCtOE9BX5xApljY
UAKeoOBvK7u0EAR9H6/plmP9JK1PO35/OK+6x3gTfzDkeE826crQgWmgRSKUAO12ATSjP14b+u64
D/DzQHzoY0cElfemmAj/CIGMyY4Bw/qHM7FnZi1RcFtkBZlM5l3X4q8RkcQRhFY+eAh+Gz3MtfVY
Hgs0zYgEkh1saXcHToD9Ac9+5DWISQSAi3iTPwCZOc/lbtZrM+7c0MGFwrQDq39igAokD2lu9LQB
vzMEANxtuQkUgSBexJTbU3oLF6RH3dPOaN369pGil946wFlOaP7TPNugd50Fj4r8bGIRhCAmuJsm
ZBgg75Ov656d9j3aWOHstEs2uE1j/EEbpnDNk6f6+fbLSafjgUw8lSBw3I5nodluo0XrFrsY4GPk
8a3oYGcTTjxoW92BZvojswL7pPFg6fy8u6ykdYQMNh7DZ6A12djDLW8nhKFRBF6lTFiqdbELikNL
FUIfoXURzdd8K3aL6XmRYEbGTGWbrsoj0hevNO27SU2XZ0TXxVF68L3TQJrKD6wvgD0Vpj/R8fyZ
H6uX2tXn6SzwzX26Gq9DAES24aAPdkJR+I0GOVqQwgi0WIaEBdR0P85oDEPyc0+fSLTP4nfEiUPw
YT59nSfoIXk56ecnhn4bDAYyDH71dbgCuoSPReq285TpazxJn/nPaJesb/PcTY5J7GPgouCEMKGw
zUryZqIW1EYbzZzxSiGsncerpFo27DIdhRX89ABtPWNZ0M+zYGsAmqEDtKaDwqbRPLTljJD5jbnm
XV8m0MAhA1Q4uY/majxPVaJjboMQvmW/TIJx6Z/Dt6xikhtsdbDzWHNcmFfo1V6rkD65vtZQITm+
ZM3l1EgkF85UwoS3uh7L/FM57dXmXRm/t4l/MX/FYA4mCdSRovZzbZfRy0KEpP8dvRUgW9aAkGjU
h4+qvAni/amedZgChOt45GcZfjjCKLYQlio4EivT7uaN5VcLjCEwjMu0VaYVmJwQmwT/Avoicjrm
VJb+eZKPSbssrweomm0NlZvuEG9kkq/PzwmkW9XpLQc4iflp4KdUzwR0A4kGX/GqTeJn6AoZnnHz
6moiP17x7HrtHmlCVShAzmLaag4A4JdueTswH1ImcxpG9Q78jA0qR/HL+XnDn4BpeTWYJq0SP2Te
SyGgUELSzkNz8OMcCRwB85oDnqyvxqIAV/daM/TYKUcmMBu0HRkKACSgiXVd4CU66x7qw9W3jiGB
G1EHOMIXoUN5cqpjNMGbxI5X+tkN1oqfHZR3bV8esgNzAp2Bh7Xr46dW3+bSPqYXyJ/4MWOIzC/B
r3AKGjH8i5AhSrMA332Nbe26b47RDj+R7rzTf0EAxumKkl7y6YTUYEpyVyO2TiHDRfFC1Fgr5jBe
PD0fUxplxjz+BCKJKEyVz83M7rW1pc464MIzyYtXGIvRTkvT57bDeXvNSZevQn16A5MGu7ifmhev
Wahba8+wgzHHMT+MzeUlY8Qf/FZf8G5igL88b0ynQACdCaZltx/lVHLGSwXbbDArZw+eOLYL2uq6
OB2jwy2f6AzX5MnPNc4/dEJFAv0tnTLuyovk3OaSIt8UjGJEr0A+sEwlmgUo167TrbYAavS/XvKu
wsgv+S1RUyoMhaGVhzRRvWGH2B9EEux26AQBNxrSsVJFF+KHtPEeV9wXo7owFBmQK+JgHlNu0OLn
pzGhaSY8f4AhOkRKodxLhi7CNWzQZmViXC6OLMoHdJHhZGCg4Eizy+a/6G78qRL+9iXMO6RLZVZx
1KfUDwI1W2TOCB9HhyNA4176PVpg9ikH9bJmKDmQ8v9DGOduEZh3OfXYNG8XrWMRiPYqmGOIJij8
v4MTQtfv6gAZs47j2eBCUAZyeVP8/bdSI7WuVt5eKTUERkv0HS5wMiYdOqi47tZXGHA+ntY5MfpJ
cLcjB7GedV15Cmn9aXa9uFcEMMdTyJ3C9mjMgabRFG6RhJ/cbhhTfKUDkxrBfSCROIcJ+CMiOjWE
+RcOr/ZRgEkN5wZzJHYM7RE0xVz8ATDi5jkvhBYMlMAGPCLicnW9amg5zIUKRYagjXDWmSuxo8GD
gJ2Gv1SIJZC6QgyBaRdXQvtAP/vICunWsx7P1XJxPtOdZbVZSwHD1JTELQJEMyFo2niMZU67AGBQ
OQDoKo95A3BEc7RA0LUvQyw9KsqBTVOv4/yQkLc1E0JocRzssv2hS/k9Iph33cOuVjrFuvBRLjL5
+TExPpP0MfbOdq6QDTDxidSXvrCV25oWtWNcfAk7Ou5mIDCJNffThr1rK8aSkrZS9bUdArgIgGIQ
M3A5rEUb8+SFQz5/Q5HwvhMVp2kRn0+GsktmQMmlD5V0VCgCmJZtzr9wlMMbT7zLnx7yrsNUnJVI
CbpedJjgfvKMFwHE3d/Adwpm/3kzpAv9py74377uXbzHqyBMwpKvq01L3YXk2yLyoSZeDpZtyVHI
FithAXTH3sQ0nj4P6FrcuUQBOvCBhyLy3TFgBKZ5gvwq4l1VfiBBAyCe/f2G8ypyE/2TMJwYDrP/
0OG6i3X3HSNJVrpTPBopuzSejUcAe3b/6pGr763/0TgIY2x0jUn8hHlurdjmDbGDj+htPNVwY6LE
m+PFAufuzHEdeunx55cy9Hn+0URqgjpOlat4KSOvnSVeK/iX8+z0eKNdILnF8uYCVA29XWz4FhQx
lKEtL70M6WoOLMz7YckpjwM1N1mY+LbwvAjmPdFGc/odk3JGsA494WHNwn+IYtx/m7vz4KLdLL0e
N3yb38AsAMyvqRWiyc2cJOrhhvz7bx1MyRaXpdAZzfBUS0RYB0YA4sC8zDPphTYw/aivUUdT3zxD
m2UnnxQzm9KYGfhWA4HSuguUp5Ha5JVeKDuwIvumXb6SLVAPKm8K2PKXEuqAKO/Vxhsdg8f4DSR9
Qexc6fJm0lR0ToU9zukyB9CUSQP39idq2fdtbt1FT/k2jrSubsW9KZGNmoVT9TM6Dgjb4CnI2bQT
1qsmAJ6Q8Qajrs+hRvIfG9ff8hnrblrTFIbRdKXonk9FS/9mC+BH76uvOeONzJaAKjg/f5HRQD5h
3YXT9lRQZYm93XpCbKmdNCtYLjblHQJD9Tr1xmBcBl61og1d9S6kqrqkhq1h0kETrEi/V/coaIHg
LTEK7Zzo5OLYXMh2XLo99X9s94wr+CaJZ/6Wl8AgIh8lNeByE/TVZlKCXLed+fVCkFyQZbTegJSC
smH51LNz6DXFGvmg/PHkKwd9CSAACbRUuKGgSS1huXKxAe/UeJC/SZTOEGTeEJIEODg6C/1A8ISV
4V6YLllQHaYY/eDQhpJb2c/HLcZK44fg8ok0ofbUPhSr8+Eac+Q6zXldAMzlHNCdIP51Bv4Elgf3
5YB+1KbAO8S0LzQMfGJFORt7+YO6xGtMHm260cyCSpcSKks72ypvJ30nw0YBNCJ/8b+6wqsALM6B
TzFvQtDALRBWm8DxQ5Y1etB97mRGaf98OWJgDsaq4jkW2IsamFeGMIc/4udgXo1m42dE6/hBFhpO
wg36kukSkSVT2pQnvrqX5jbIXyvaRc8X3N33Ge1LCkUdNYzF2NojdKdO69pvR+tz5pyo2i1HwViW
IYdr9UDSZh3QqPa9o0TPtiap2OQG6oKezVb71ZkHJV5e6WDkHBw1+6xLDmr7XlkfOWIFQBY+2x7n
vUdUfybS+PlS7/pu36LkeI0WiQkqB/m29BBeEmecTLILyoqbJkTXzZqMZLpnwXtyes7Lz1Ax6V8y
XwR6NH7m98qPl8KXm4WGI1CQ4+u+VI4R9lKO2e0q0YuG0Dywx/40cfm+re+ObbXuAi1Gq4Btzffe
CG9pMcYWxPzBVHTgWmMxcvlWH9xGbRGkIgcEP/5EVBVlokB8XFu4Jo0/8GQDZ974rgAz8/rSn6VO
XC3dK93+fF11q4jGWoeRgQZXTANJOviMA2XfFwTl2zPiUZgko5i0Mx85ME7zx5Fzcr9cZFpXXoa4
7Zgo9oEKHoQjjP406fn2Kb9GLd8ufUmUbtyLQ/78W6jLJ9gyzpBEPZF4uum0RY62HM0iGSGkxh/M
7wei5vju9OyrftSOcwpybZrULsIawjMAKFyKodb0wgwB3hLNlZ+/8T8k+e4yjPHdudhKQW/UNelv
TFDZZ+CmA2NxRmoGrL8oMSUbrUsNspexj3G0QnBh3SJVgmxisFHhUvXFQR4/DnYn/jQ7/P4l7s7K
S5VKWijzJfrx5Oahh2fSGZHdyyuD7xe5sU+HXswB1gQ/iAghftLbZlWjBSIB1Vx3vyRzcT0vRyfu
cOwUxu7ntzaUTYzvztWaGfQpO5FNdGglC44CFNqSQQHpOsLF+kz4IPRubbfjJa6izClpztUDh7sy
FAzujtn6qsMDKkWtBGkBim7oXw9CRwpIJRw9pLsXCKvb16Vuy75fHVV9KPINFCzju8hnRe25Tc5E
PljoomZA9f00P7viHuDlOODITRsNzYHnHqhLLfkuCKb9rRnrGXnU/0fzCNCsSN5ofdjNFi2Pl6Hl
OPo5JlnyXSSsqrK4JTWXPMOUcluSxEW5xdsShxVag6AgEYF9AgQzXAIMPq3y95Avq1mupeFXCoc8
GyyBK2x8GMzG49XL12FBxYM45GAU/jn2W7KIVt9CodkafVYnrHDxkpGPFx7rwkSN7PHqqa6Zw3Ic
bLv9HAIt+S4Eyqfkcg3HhMDKbSMHNWXNrVYIbgBkTh1mAtAdvD4eWE8DIdCS70Lg+GoYFzUnBFYu
dX8cTDt5p27VSZC65JKgrtstJqbC2EHQlvV5L+ALCvNK2qb4UGKoM3QW/BFy8Ff4s+S78Bdoddu3
KVtbhscSQRC7vl7hnHvNXoXdfftNZCbaIf461VFoAIYbognDmBHUO6K/qSdJPhzJw0DU+3m/W/Jd
1DP1KI2iiq4ogrw3yP+aO/KtDsaSRMxhzAT5eXPCguDnyyoijv3nnpAl38W5my4ZeSH6b9XcEKar
OB2oyauGioPkRaMefJb2RJdTnM+jaRysUygtH3K8DLMNPpQwRUoUouArw8aF6zl0d0Mb5S4IBvXo
VCs0UXaqOYOOSArIMDX30lfrEwvlHjdq2tUMQlwFuP3JLjZnWofPEMIxd4NHvPhfw+MXPPHbzr3d
2qSpmq82klF60c0TTXOEXgQgniGQFzxDFdIdawB5NFDeWqO7GGnUJXlwzeqIRed6EggT6TGYXayU
O5K1weccWI1f9/PtOccZMCdT48Vj9d1z+kB+EDh723I05KOBPzPYExyl02jgkw9MB6yvqvvblaWz
dEOrkpBcMx2ATeFUqxge8lejGg/gT3KOWfD28y4YvOhdbAxGkWyqeqXsgkO5DObjY7oLtmO3cs6P
5b7bCISwuh245sDa/rqnbw9qXoLbzbz+Kx7jLlrhLui1uUh2LEf+UDwJx+/YlcCt/HxhZeC8/TqP
v11Y57iNRtZXfmUmqCt6cGA/QSkgqRqMnnNkvZkUQGmRdkQg54asPiLsGTiji4Ld8LSCCKC107GC
oaP8PyZ/1lcV8e3msrCJb7LoGF8gORWPnTwrrgc9cg0LvY0QXGv6jAcdFMcwYyxDBorncAnI43/e
AXeBsYuVaxtnrEPUAkR2HHcTucBOMXkf6QKASA39ASsYyZKBI3OgUEIf/+/ZgVIrdTYSRybAbVBj
+Xr8nLVT+Lhevrh66fYEJ6v8L3Hro6804IcD4V4DS7o0cd80Xwd2BzX97OpjhIKmlVtrlPp+BNsv
mfdIvzFH/7Ik0y6b1FhWYnLBwJJkrQsXkrYB1mvXPpyjfmYer281GjsY5KJbAgC58oWRnEgrr8+m
7uWFbVgzjXT6RUeHcYsEPAdv+VKtRI8mfutOb/V1OUIl4TQmIPCjzLtu7vUhbhPIqI4RrK/IeVNH
oj3jMqEf2TRCbvCVO7Byc0OQiFk8rzRM7TTFycK/hlOp8WrxG/3TXHPCyE2ltxEs0RwFu4thW6bl
WTEzIC3yhxJebSC4ftUe39Z4F6hZVzTsfCB2o622Q+JI/QBUVXudS7GRTppPpF2uK4HZQkRFDEVv
KyiZsCsglDNX5MUIFu7M+KzEqTONNmMbL0Aabgt+BLTDK/IZhTHrD0A4h2HU/yFtHo9E0xcDh/tc
pTuVQZKr9C6QzUIXBvmlT+jYU6RSEU9R7WBCyJyGQ5Zg/yFK/3XZuy15CQsplzUCV/YBCLSd9gH0
vi9Xn8ZDkebm1mOEwIUP+fTnkDn4wHdbsknbpmvymmndlW+k2CPeMv1Scg+w+RQszK3QyfhfL3uf
bZwxBr90eaPsTojNkxay+CWElwCA2xgpY9K5wnzNHx5O/nmB/vtF32cbZn9KwzDi+8Ijsrgs3VYq
YBKNT7GFehfTKbRDiEj/43u+TzuqpE6TS01qbj4oyEbwcft3kXbr82srlOC8/3Mx9tfDirrp225k
BhTppsluNGiDqLY1v4HR0C4e7UyIO5mL4CCTQWWokz+0pr7+/tt127HUadeE4Zs8l54ROkfqa4ro
Uu1az4KTJL//V6OaPx/+fz2t+PTfrprlmdxrOlfVVjW2iXaMlbuBYoNIpNHAvNkIIuU5TFTBUv+/
5XZ/Xfyu8upCQUoS8B8Uv9CRmIwYw/YL/NJMUA4RAdDObfwFB5eVqJ3+eab9dd272iq7KlWd5Swr
VJdnwfSG+OVpHnmA61xphfiDf/EAoMEF/zls/IdK86/r3gWsVJMUo0kK8YlvyySfUPEaZFQoHuE9
vLFmN4CKo2l2s4H1xTQjGTSaj1c7RURtlQZO+IwWQ/j8X8Qz0df46YXcxTPJOHeVmbLm6+eb160F
zCTC2IEbI3qqAwnn0Eq/Tykw5xqdxiVrLnmuaXeEizFKQtM8RToMMC+EZzubDnE1hg6L+0O2DOux
FiQ8ouS3uPAxxvmC32zB6wAT9RJ0kIDhDS5x8Ul/eLPKXUcpPKtNUyQscXAGT0iopZCoXJRdV4JH
c5qNUkdKaRxqKCLQPOXQ/3nJ/YdC8d9L7gsE9W1/B0V1vnYNaWuAwso8atyKHEKyI3BBGCK4/wX/
b+Cw+OoAfbtimEtp2I+oneLEjoTOZLsF/zrimKpvrCjcb0SPdPwy1Lr4D/PXvx71LpRd4rBt9WtJ
jQqiCv6FYJIdgEbRsxG2Q0hReIOr6s9t4b+ueRfBzkkR5UnMjhakym71r24scnRrGbGInz+l/sXQ
/Gkt3YUt+Zqa/S3kYvGsMCYFgk9aguO2v4jmQgKuhJM8ggfmhHuhtlisWGwoGKJR8IrE0s1BdvKI
rI4n0dJBd+f/kXZeu3GjW7d9IgLM4baYKklVypZuCpJsM+fMpz+DPsDZcm3BPPj/u0a73SyGL601
55iKdI+N4bfslqDL2FXuwtfxQTYdIEh0Ty84yDdkzrxVN5mydFrpt+Y0ZZuIxvDk68hhX8Ap4vDX
xA/k9+boQ+rn3br1FhGn1oElT3ehJfkzIO8c1Zz1nE5Hw3yc08KpFgIEpRvAkShMNMBT1mMe0eby
8g4RtnCvBlvu1OnQe6vFe6tx4i7fk8vzCGROeTcLqAP6G1t9Uq+k7lYXARbp50mkC/uuDb8WUgGR
zMMuQmJpjuQJ9p4q/kibF5NtM+o12mmd5sgI8qfinuZy8aSfkWE+xKe6dCSq+oT6IuYAvylRi7Ul
1PkKw/UuCvek5va1P5FKoPlstWtiLaiTIqSVXTxfEp5e/FeUwubYlqQPdXi9aLcjjF/+Dy/SR5D4
0sdFJ5DoEOgv+MSC9s3QbySFsjZoGw0xH5I9/ZUHNFXojl0BXDTFndK51G9SsLGUHZlS9+UBUBC8
6p/tAXxm/UIDtl280pvqs5Cc2XoJxheMAfMO6rYsnmXAQO2e6lzSOGm6q8DSjeS69n7pKyoFbWgg
Dms9aUk+8Dc/q9z2l6rtwNCcwt5JwMIk6g50yrCk/XLkgs9bk5IyuSWv6C38uRynMv+RXD0AW8An
OLMt6kXYW/vgkB7J99lHt9k9uNBnuIlgnzlBvstMDSw2gPIWtVG2BSu2mJlKp8LNd8I2heUdM47k
hL64129Gww9uZX/21FvU1hg1AO+MnVPeaDvq9CRPW9salTWsGYh5y8bB2uW8hluJQCUYynf4irLg
uPACyXzaoSDiSzC98am/G5/KPU5o2HYi3iMcnVB1hi11hKH2lcRBe2/jXVpOUpj9m4eMcDDOVVue
wxOKB9sqjsJgt78IwHGrk+DIH/gNAwnhdb3/wxtcIDdUR4bIa4l1gtTApvlX0bkkcfBLYX0MyzZH
2sgESXsIU5DA14GNqdjU/GBBEVFg0cJfgwXFwYkZifHJBDzk98jXYZScUsvVi934BoEg3KsXZyr3
0yHe25cLwo8NzEYyusmbuEE9P+xkkB58OuzmlAEJZxSjEvWBHLbZB89N/xBw3dmXeyzCi2Te2IFk
iE4zX+N2orZI/ppTCX+qX0R/t7bKrPKLfDdgOxzxwDZi1DEXGgX/PIDx+ANTFIE3FF6w1GJ18y4j
EgM5uQ54UzhYsdM1iD6c5ZkkbgkaYgYK1PCHuCw039RuVH3RKA29J84L+kIbtrAJJx9VPrjGYWft
hPwYnPjDhAjIgklBuxXAKI5ECBJ7dYiRSpCnKo/H1NZeCWHLi3uBmmGwV/MFTThQNb7tISRSMyp6
byyfwuFRAJC6w1gWvsGaIDZk7t0svYuyHxnu/fHIv2wgcgv3/Ej+TaHuSJqW+q1oeu0AeMijQ4ea
nn+gf4J434c8RF1oWGwCmurw3/D/jEsvYcajt9SdwRh2gl2+XfTTeDmqkZt58DZAKBhosbuNaO6F
9BD3NGRW9yffVh0JV+ZAQ21Vum6EC0p90WaT1XrSDiagMPKASOgNVGLpoJDcjK7MVhQBG5SOfy9n
35e1vlz5arme0ixqk5zTe+stvrrifvClLdjabeDrJ8w2oGGzh+FQbVeuu3bHV0u2LAVyNKvccevo
mWvBEEz2OIpuZJCO77oX7y3HWAu3XLvm1cqdiEIg1A332hlkoLn6vl4UxZ4EcCJziRZELu53H6sv
99tzzpdHfHXeSEwxFpOEekG4YwoFLljs5+1lFxFCpEAAibcYdu66Q+ivPOJvjxNfrnt1nJAVuavk
hPPVkhC5w70IYrEgfMtPCG+1ZXMZNWtl0u8PV//vovJ1p1oWCjPploui3IeZ4F5mgFcAjlR6FVP3
0Q+EP3izsa8WhjaWC11+DlQ3FV7y3K1ndy7PKbZ+NThH+lOiYQt8uODnWvvql+rBf+3hvvzKq8aN
Vk1jdwn5lWLvQB2HPOc0FRX+QOIg4ItO+1aCufNWXsi/PwSMJvyqL3vyXIzEfIr5ECC+E6wQ4aCU
DgmVw5owumqnEDmHdmC3tiX/zvdCypiskdKuAVi4tnbkRRlIhSCKd3OLT9XD3NGeI+gOuIzyZ5IQ
JRKqtJOYfUo16a6uAQi2Pxf9TQYNM76LB8ThxHAcYVaMIIwtr2BJA2ahYLV3LtMxa9kepneivhe6
XSqsfMbfaT7++vXLu/zy1NRBaI02mURmiiU6LHWwxJab/sWCr0z1/1WVbe0tOxL5iKSQQrbdxo44
OVbkrry+b6aPv37I8udffkgYhS1xXqNIO0r+XZ6TvfxKNFH9gg0QUEcNIttTs7WT43eV/7+uejVB
V4ZYpEnBy8MG3TuwOXSsSYLfA/KG7XSmLk12eFHfZoaHNYWAs/Rx/KF4jc1xXjlamS2pxy5gV3rU
fw1vmvgZlIs4UifSho1qwFAj4/cuzW3OGmFug1UFkTq9K474q2OxXc7KCZCSH5Qasf5FOH5lCiNu
cIv25sbcNzjpNzQe4shN2s/4lWWLbrD8FMlv1LHg+ov4uYkz+ZSfwdmBsKdbU/mwkeClAo0fyKuN
wxOZoOBvqaRq0GbLGXBpTdzFtAW11TfPEhNDtvww7TlQSHfw9cgbtJsquathsV+2+Oz//ar/CO6u
5oe/HvrV6pReLm1APLJ4J6cTp6IbgRyZAMlPyAufpFcxfSguD6jGLt29KRGDdR+JrjlQMQlYRkWL
v/IJLQ9qAM6/ljJtc0jY2QSt0xlbJfeRLuTxb+SgVUQMyVa53AbTQym/luVzT/CBuI3KUyHsxxql
r1PV7PtGP9f8atgp+bbH8BvBK3swya6YpjP0iLK4jYwPpXjuJLyihLh48k8L5BrHmUO//aPW+R0f
pD0KigMRh7aFoEVs3TK8MxGZdm7RETf2oyWyISZzC4TXXguNjRklfiPTcdG7DcCZMVoZ2d9VRf56
yst8+WVAFXGVJYXBgFooE0ujiN7TDWdUj32qp97/+50qyzv71zu9WobJu84kU2UgjV6wFX+J0PEQ
tLyPp4nARxq7DjhgN9gyNkS4tQ7hr8MrZnjtnhgE4UVo3eTQPZmvWGrvoLlbh6ze12D72Tpm5Pj+
+8euTnpXa3fc62IbpApsZk5lc2vrv6f37h7rCdrX+NbyycuNc4ey1UI7fwzd1aqw9s1i9fXlXHtk
Uo2luip4OVYHoZrUknHYNIAtDuHj6FxwtgdLcsTTcEO0yg1gSYTZSzzZ4lymitrcKYTp+uLvhf4s
9c8QGCWyJc8K8B5bRpFBlBML/qLjifngGtKfnGa+bTgZwd5ya/zyHcUEJ6B9+SMOtsHHvx+wsqy1
//gark02pj6K1mBye+ZTy6LSkTa4Vd9GMI3jPnkhghDC4Xn82T1Z92CA5xJbLw1uTueb8DfOctCH
SDIZ6eqDCAhW3XIImaAnrvxMeZnd//Uzl9v4MkS6uRVrM2QiAjNiUIcG5MzZWHNNw8l/ogS16INT
soH/OMJmrBwCtCk2iKSyIFmGZ2wsSHu1J2QAH4A3rnpMlG92UgbhpbKOJ4K+o3k1qoZGEctLgnws
mne4TNhWF5o3fyqPieZb2xiiN65JoBuhowol8DoYvRzry6a3g+5TEx8Cca9JnwqM7agHkAoHFls/
cBdPbk8Wf1EZL27RUHsxH0XOgsHltwWCYCqeYunJlG+r7i4Ln+ThRUFZZIU3Mid1QAQ1seJyAaeL
HGQv719j9ZaUAWdyM1cEsjFAV/BjOmhPBFw+zjjnkSoQQspRmgWn5b/ZG8JN3+wMtqYEQJGxqu4q
AgyFQx09E5UqUhKRQdGjmyMgApN8WCG8QYsJC5mIvIhMDlfk15r2MDjSTyj6HFVHJlrSg6zYrfFp
kFyYq8RZbKzHrQBF5GOq/OkCSOWxox5FRadBAXxfSieMAm34wwRr0nEWHZNdqD5qEkXsy5Ok3KnB
oSI5ioJHegehSxRXZqLvDoh/veCrmaiOkB7MZi/ekYi8C8/VfXmCm20ANgSZikt2iffI7/JflCjC
p38P0u80x1+vfa39v4xCfdEnPq7WS95hUnsaUoKPHBRY5F+2tdscJ2Le1BdKZfmT8Lhy9f+uKnMc
100+bICBqv6HkvVl7Cmj3Od13Bpn6QQRsfy5sD8KXJCdPewACa3N+d/c7d/XuxpK4ziZhRnOxjn5
3Zk26N8BtIMC/nxnqbuyP19+Xh6kBf80U3YOzoNCq+RG691+bVQr33Dv/v4pVy9dkfoi70t+yrAP
3qHqEglwwBqQl9uByrWJE5Ag83JHQMDsRAf1V8He8dT4MNt0ir4LCCaxMagkdg+Aqzhm7Mt12xIO
VQwchN5HgatR/FU9qUiLZzrKeKwPI9s/DErai6xC5qWWeZJe5ulYjJvozbq3mk3wBKSGGKFh8kn2
mbhWtcFRBO8YdZb+yC6YejZLt4QDh8gANqwL0KZGkvcy7zJAtjszOfRUz+GajB/dcJMk4EaMfTJT
Qn6scfqoW/IVxfxDY/YwXXgw+QnwziLlwAGintjCUWG9z5B7y+fkCd07h8bszTjQRvQuDoE//UsQ
bvWdeCJk7EN5GZ7iT8Xrfi+3aJpgUm4WchrZ9bfiqV6QO6Wxn5sH7I0qdU7ojCZmD69aKvjtRv6c
Tsv/8pA8UaGvFlFJsEeBokd+7DU3wAEc6PNvhXkb3SrecB/lC6p+TwWcOrkEwgDq510Ye2Jyhslj
ZTcG0byz04Op4wFrTnvxKvK7lwp3fWrul6yDe1SMAFWLt9xpyKoXmPmW2NwwvwNwU2lsLN8KvO0b
Hkr/onxkdyWRUoOb3KF/mLdR9X5hZBBjW9gy6z5sy1+IZRIoIUALYSb057k9DGzzQPiYzVsj/rC6
27TYRfQGrKq1MeAn4VYgNIh+hr4XpcMIQyZ85SMiGCpsXi60DDCfbeg3wM5xxc9UeSVJnPHQ0s7S
yLR5qZ+M+LONP4VXargVGUbCQSjeqd3q2lvSc+4h/o+OlHhfJ7eWCuMofo7pedbBQzpm9pgamxBt
nRwgeyq55MJVNjZG+LuKtW01eBLRr+In20XR2KtMBzq16cNcepw8A4YF1FB0cFSO6RqQroXkVHmv
ZRLPEsgWHz2HHHaUc/YBnNcSsfUQ5xu/qrHhiEbtUxjvshuKuJmuLPXh7CGO0DoQL5Kmz6S4IIJq
8h+68kS9N8luYg5uOoGVXkwZfQYxL96PQAXIYIB4V/KdaP5QFI4hH/gXlEYv4xE4MS6Wu3qNyPZN
0++v+eIPF+/LVBlak9LH3WiciWh0l0gJoFEfn6igiKkdPtYKed9Itf6+3FX5RszTqNbqyTiruqNd
QAA945uix4joyS6hFCnviXGGP8i3qSSEgYGsprcyuOHrxeeckfwk9HppEgLcs01oAg5eI005UO0t
OkAyzrR0LkrTpTOQvxnpLqn3MSRzt9Bvmu3KKvPfx5K/7+Vqh2ckmiD3DY8ul8m6Y/IKsYsCjT7F
H82P/nn5rDf9m9TRaqjHlROYtnbx69qKWZlZ29TGGSgdjZ7gdrqrwSHJvy/TJv6ZRm5uLRmHy2Tb
ngxPYoSA6XKb0eVxGx+JulnoCPFMkAC1AlJyblqSD++0u5YMPvNBloiM2Gg3Ur0Jztm5IA7KPKTh
rtux02KMv5IikLuhW5Nig5jnvgd0uHKU/0Zx8PfzvaraZKphCZrGKo7Xv9y1ChPgG1MQOu3ejauf
Y3dPFDXD0YEj+L98tVelG7HrL0E7Lq+WBWOvchiXZqd8mc5kzsJSXcDlCQEPqxuJ/z66/X3LV9UL
mApZbhZcFxjhs/bJzM79ETdlbIJ+pwqU9pd6S+GpKRGezG5rj3x5pH8fWv6+/tW5Pi6FSldqrt/t
xT/RiAaqrca+x3cMn+uduVK/X5NvfrNP/fuiV7snTaXqnBQVc4LfLATQ0Ba1h/ERhSnOBPsT6Nhs
F4AK52PE3LkykL7/ygxJNyxNhGN7LTDp23qypLhk1jF8UpjccqbQgtV++gEzRQMcNFaHhViQjmuU
hmV++K+H/eXKV0M4zYzU6o3cOMvSnnSItnYvwTbXNnG8i7sjHWaJ1d6tOm/l4/72I/ty3etxZZRh
ZBWNcVaGl7B4NYi3kLapE7VvYbGdlPPM7sVJrI9AvkUOOf0ksvCyNnf+9+mYd/7lN1wNMCuZcc4O
jG0wmy3Zueb7oibSaGQiiMTcDqV2s4SY7f6X9341wGR1rkKlK9ge03/cX1DdszHU2bb5wJLi7QL2
oWdY2215JEhh7UT27fD6ctdXw0tvk3huVa7euF17JC0S9cXCrSKdgbAk9ciPEZ3pYAlrt732uK+G
WNVaRi4omXEmp7w3tol5qEWYSxeMumxXq22oeaJjENvF/AoXYO2+v12svtz31aEkaCTsNhBJzkXt
Fel+cpG2sFFld87+miJ0cCP4CtFSyER3Rrxuwly5vnJlwgyFsg7nlsWSt97uTYIonLyCReASa0Fk
RX7gqJ9uST0kCzJen9XXLn+16ennVmim9M9rT8Rdvcs5ShHutwcI0/pkz7pEbYAydcLkdnVGXx7t
PyaZP9W0L/u7dhRjdpkpM/qSSya6VvmDNZVu4pijtnY5CDW7YXxAg+xkzUse/FQBq0bqbvUbWPn2
/5SjvvwQJW+rGsm3cV7w71PEwVF6abfkH5jo7BFFoVDyJGVtIV/58P8wa75cVRKqvpuSzjiL5sNy
YCW0cT4WAGMZ76axw9iwEdJbtCBrJ/HvV7X/fPN/WntfrgxZZtBhoy/f3MCyItCVbzwD7rJy+ynN
W8lOiZN7yagCF2uT69qjvprkqjbPWn3iplXRb8QbuVjY3sixTG9q/d7N0+1c+MaSgKWs9V/WltPr
0oshVobWBNz2RM8LdtuSSAccO7MnwSPlwgtrysQkuudrN71MYf/60K+mOK0vBdE0uHA9n01fl1/l
7r4QkWtaJKwUXlR4VsU57nFwaukEy2dKHh+m6LSyvqw9+uuZ7tJlQzEy0wTxFkaXdI6AlXrTuJ9x
2Ltk7uRYc90eEP3a/a/sJq4PctZlKBY2mHGO4t0l3eMKEmwCjw06j+aOBmR6Tv1ptca48tTVq6nN
GDohujTsYVRfnE+m8mgmBPvS6qUz3fW0t56V6STC7naT3COsp0KQtGRQeyvPfWWcX3PF68KqRClg
D0mKuUKcO2GIJHjjqHQjFbxuvaHUuiQNy5OzcuWVyf0PX+jLOM8mvdGa7M+8pqFRnrcmBiFPqtxA
t0OypUiMX0BsueXKJWqpYdX3sHbryyf55QdMahtVWsQPqAOnCW5QJ0Q3KpBvbyy2cedxhFCek8vO
SmBPru5o1i6+/PmXi49mAwNy4Lm3Ttnui/YjMDyEnYGrony3hfzcziej8GGSJCc0ByvPfu3ru5ro
BMu45GnM4ta45uRG5aGpzgmwcGcadqROhsKPTrsfu2N3JiSKIkD9kkMrX1WHLBv1f0w96tW2Tu1F
0ZDrnkWGogbSzkeRoC9H2jZ8h/IRneh08//hOViZatSrCc+aDb2WDTZVaE8NADCJS4w7/eUeCGrN
r4B1ahES97/cy6lXM5yRDpMhScwzqp/RX+uDA/lclkeZTxNt6/IDLnl5WzHYq6d83gdOb7grb33l
xrWr3VwdyLMlKpxfzHEzSD5lq9xGY1j5XevPePvAZZGRtQ77+cbbb4iKiNZPk2VJE68vPPUp912Y
80N6hGn/s38UmGKZZpBckgDxHLab/iO4g8xNgeQ22i3ZVhqVP0Q58x9d6Uf6ax42zADjmvf5uy/w
yy+75uM2ZV/NQ8yKX1wwEDIBLM1bnZ0WNbEDPIFxS2jlyuj7poH41+O4Rt5OiiHAU6FeR5NSuBFo
x6Z260QCjcKu3VTyriZO05URUqDL/jHV2sYUn+f0ZlaeJOsxABCCWpm9uB0Qn4X1uDqi9YRTfnkt
9ZdiYbMjbF/dh343Y319VMs6+mXGqi6pMLdTYJwBxNKoJtiLbNyKiF27cgYCXv/vVhxJ7drz+sa2
8/fzWl7ilyvPVZpexqXSMNiQ1i4+dQ4Km/ji8sltdmrIxghq9P9oR/b1hpfh9OWyRtRn1kXmhgdb
OMU/9ffUIaNXfG3wi8F1mJ8aWECxv6ZdW73dq6VhDuNCbBpuVyB3IPDhbdMrIjoA90x22WYKE2M4
2dS6V7dC3xU4vt7x1bKQhqplictWaEy8MKTjv9eqG8XalbWbaUiJPZQ2dXHGJibeGqQWWm5Hd3Jl
eHwDA/37dV+tCo0sR1M+M01x8mphEgvugh1CtwUaoPvVvgDkrTMgmPRpFr/Lpifb1W0I7Fg7iqz+
kquVIhzGKgl0NmndhM7JF8kuv9zGoU/ghSVuCtM1luhMN+IAnNK936doTRvcRvtJ3dJ1Wd00rM1W
V0tIKAlaK4TsWBaJDF0PR3Cl+xo+TMsibTnJy8qC8d0Z+Mv3cC2I6atUqmaSqs5580OOXkrldwqf
37ilk5nfJ/EZUg7pK/lrOzwJNfac+tSDhqLml/e7lZ/y3dr19adc7ZcDndw801wGRbOf6cdu6dpR
VHWKyx5/xhIR2SJcX3/ka9e9mvX6to1FbeJjvFjnoQVeeKgVV1n6trZ+8ZiFheJQWHhyKIC4ay/8
zyngeoP09a6vZ74syfQ0HJYXvoAIjpMINBIz8tKcDVJPA/jd0d5h2VS2KuYG+o+gKTA6sKwjJOzG
x8AN6I1tiM5KbanxiulA3ke0D7zkg8ZeF98H6akbnrUAMyBNR2F99f/2ZPv1Jq7m0fiSDkkZhayx
SwCRN7md6eBKIvMkJm6FHS+YcbuoXa7eb/+3y9Y1ErYUoz6ecmpIwNbN3eXyQGQ8H2hJXkklHi7D
YXTVdhdWR2u3fsZZWTOvYbCZHKRtk8fsuOoPdZ9l2z57nA8Jh5oXmP/1HQkjxBlVm/Xcx2/LKF+f
+tUsStWoGS8iW3xzdCPxRuw7myMm3euUTps3tudG/aw1Ly4PBc6H/lAn/gVvib0ybteewNUUWgWG
1GUW1YUGxTt1Y7acIpIEFJr1zEbPyqmfafji1nX5a+uoeTVbmp0S1VLPEwC1iC1s+hU6pPIQFL4j
KoSoRqK8x9d/3+43XoC/1q5r+U4kxILajuwZpjuWLhHoLV2Zxc8oUBqXbPQTlptQPUPJcZgiL3nQ
fnPaXBD+kg1I8OaiY0v792/6RnP692+6mjqNPJpareUjbJ2YUDUyTQD2aUvdPvN1/Z5EFPLQ1zTs
38D0/r7q1cQpCH1WaTqjPkHyePGK4hfbh+axmfctXqYw2Rwr9b7OHhQ7CN8kxBZr+4hvO/RfRsA1
5zNVWqnrZ95FySnXVwECs6vW5T8EQVPeyIB618ERK0v0ta3JkHOtiSRLZ9NYhvRnSsKRCNXws6Vm
OpkkhREcnK2tjmtXvdoySkGUhXrJK15IlVJyNC6gIwR3pIwXvo9uUtNxLqqHlQ9r7apX20VJi/p2
1v70hAY3PxNMqjkZal3rjlsN8W6RR7NyyZXp5BrJmSdRJxYaPlYaEuiT7OFtUQ8QOo4hTqYejjDv
DbPbGqpP/VMF/K+VWJItSZIsTVH/TLdfDgNRWRqBwl6A9C5C5sgBLKtdd3El/H+xCdZ50u0h1DeG
pXuAOoFopS2q3yEDVbQbl0QTJ7iTK9voyJ5/r0tS4O8vOTnh9IftLrypiJCamH8jdtWXjxCBsKIe
6/RJiuAq75XLqaJCqP8QFJ0c70eTdHIjOA4KVODhXBK3pUwbgxjtbXULCzpoNuV4aAjHKjYI5iXv
YiJikA5gnku/iFn5LE/2I9WXF7v1Bu78MyaLyY2JYRs99RduCHV0ZNOWkJ0Gm/wHoNwfkLxVG4mw
CALwk4plQyPGFtob6oYeOSMYuVP02UssmBjZJsfoEq6uWR3D/CZj79JI5WbW2tsghxYN4aM7WMgo
x41FIMhoNwhh0+cWPED22BSlI2KLfLTosYDSG91Y+WhFRF2kGTmKQUiQ4kVzvwBBVfVhRnQku6Z2
tkwkpbpdWaCxtDd1eGyxvIoKAbY5APFtjd3zkoAIN+x4+H1pT03xHiye8mBXF9vyRf+pC3g1Cljc
E4Ez3S9V4CYSZH1S58vFYtyacxKpEN719lxjKJINNwjxtJIpFx0rPosufsrw/Y+27MWHhhwbqioK
Lsy5d0aO7E3hGdo+Tu4SLnQZ7gjOrYny3os/xB15ZimVYPT4uk3+Bmf9UAPALPj8nVezudOxrWrx
4wW7FOOsL3aY2DF7C6cTOVOEALBtI2CFr8kPHy9v7Edx9Ta3xDhZOo5bXr+nEEAI52QZLqgKuxsx
98Bvp/Nuue1S/JgRLtd4VKoC2e9OKH0z34y4Mrut9aTd1c1tPhyz/oW5RXTD30qJheo914lJsOvC
l9LfUXCvRXfmolGMfCHwgkvpdhGf261+zEmpRCtTBvWmR35EnAqWphjRc72V4m2Z+0nmydlTAfYy
Es+vQXmy5IsXx7lXoSO+BO7MIjqBnarsoNJ2SlY+QdO3TI3PXwFITnYkAUqNdhStt7i+j4xToHwQ
BU1u1wS+Wivae5X80epYZs/i8GNILG9UYgZsTwANfXRrwShJIFAwWcmHvnkTKw68M6HxbLsXNZIG
IAu78mji7911hrEZ04s3V3y4wVEiaDyc9oTCB9FJTO4ize8iL7WjkFXWbghmwFXtINtqX8dXRNPx
PvYHu0F7GG8F8bnuD3FzKounMDoH/XMc/uQklZZvce9O4anA8UuengyiOTz3kicoGnJ4UPE3ufpi
MMSn9MY0vaCqN9bgayc5rF3ZUh0VXFFHsqOJuVj1e6xORGbkiJMEHO+XQ9eSjtaRxlx5M6m2aC4Z
zEa3CS5MRt5F3gax5MSqk8W2QXmFMDky1GWs1cXeJOGMfLNqvi/nHzofSdD/ts4xNKbiOKYfqqwA
7b8vKBZI4kEqngbr8O814PtD0X+m4j+uly9T8Wzk6Ry2+vwgPUzoaHvemaMGPzRgpSh7sIskIMfw
LtkdZmK6leWmeQ3UjVA41CscnvLr6I9oFitiUf3pJX7rYcP55bsm7vhkpofgFfA16XCXF1BaJmKu
cvPvO/jGl8Pe6D93cN386dJIjrpCmx9UOj7h/UVCZn/LhB+kP0PicNBZxrcZWW0KgtzPwSlvgd/b
yDWXEsec2uONNPAl0ZTc1ZYtvIk/IQFWZB/aXWsXomMyKaHlXKkGaN8u919+9dU5boYRH1WjynOv
nKz4GULntjZUZ3SMGc1dV/hQLVLjt9HvK2RPTEj4SHC1LSA2yzhksnOpnCLxMuun8cZx63fqtiQT
+zpxnrSyD925vm8eRcJgCbM1d9g64t/6KTiPz9XZ/BA/1I/8F74j+FfRy3T/7zfyrSrw6xu5Oqbk
SSIUFlT4M9afpNloBE6f+m20CyJQE372RtEaYwZmLQxvXo57n/w7vKAehhNmHnWwGWxIxstX8Rdi
VmCBnSP9nt8JYTZQCzK9DY2vSfsWUgX5wSRo93aZbgQfdMKvvCk2yQcu/dRGJdwrtg6IHVfIKtF0
7QVeHYi6IirlMaGWoU5bNd4agQ+HpbCn3u3wGJpPydJoBbjQSGtHkO96fV8e73UDQJrYuAQq2zYW
a+W47IcukK/ccVNGu4W9JOkeLBjHxCbp/PvNfl99+M9Xq12dftosaGWtM3ROPy0OLMfATcYudcx2
mAQxeUE4Y44XkKn5K1deHuc/toza1QloSHPF7DW+KWFL3p9JwK1LDfdeOpjO4k+cn2NIB7chfA/5
ZXpZvfFvK1dfbnz5Gr5Mk4psZmO7lFHL6Agvkz1a5lK/psdH2AYsabthNXBw9qxtlr9xcP01vWlX
E0UhXPLSWAZTetTYgVq3k6u/o0Af7fyDVhvWeBJRf7OTdbpz5gVQb7BMULzS8BQHn+l6Js9S6/jX
m7g6HgWo5gwjoIzWOnjztYgngZV6KI/1x6Rs1E3/W7IFqsjlHpm75Sg/V76EZfb41/WvDkpW0yZt
pXF986l6lxxV3eAMVDGwYbzMvdJwhhCw5rS1HtkNJJxKkVGunJy+sVf+/VKu6kGjTuirqvM5iIiZ
g5uFHC3dRDh5651CqjFdr9eQXCnh3AtnMTrG6YNGetSwqZey0OrHufZGrubbrhmVJucrOTdoz1XC
TvP6piGpkPRkel/CtpZPw/ASaZ/EP4bZhqo6TDovXBOxfl+v+TJIrqZEsR9mVE6zcQ6N3Sw54+QR
n4U1rv/Z+DWlojs9ezBSO9hiFZ+Rd20QEkfQ6arDMJ+RR1BMsQ3hWSfFftiZ5coUYqx8OH9MS1/G
8Nx0Va7PqP7h8+3i13An/ByQBxk4iRQoN7CTpMCnosFgttnqLGZZ9Om+8pyr+9LVDpfCV9ot1n1n
9DJz6dc9oZ1zFt36c3MMbOSMumelewwWxp6lF5AT9piLk2/z0F46sr0tf7aghtgsvxY/cG3QsFV/
xeGhedPfK/tPamo5LWEtc/pihm5zQj1f2yYd7e7OaKe1heTb8/9/3pd+NZunCTCZS0S/tqeOnAXA
fWlTKZvP1pXkPcCYiUYIxVTD+/cIlv/EA/xjCOtXk7kcFUNmDnwo+rQLixNnYdUmCV1MnAtznNH7
jZ2CfsfcVL/UOFTras98h3XIz3+PHJo3HVkvIqSjMCGJOCD5uH0bsx9R+mmSLcmXT1h9+mHGh2h8
FRWvGN0LHOOaaTFuH6b+pocfQsJ0uYMvVgE1CZZt7gAxIFiYZpPhWtZjkX7WF08uj1PilwRscS7R
dlmwK4gYDzfTL47n6qtlbGDEWzTTEzYzWrvUDdA5+Rpook0S7ifYydBPz5XJ4T/57PvbRL+NFM86
RBqSX42/2Ov8xcgTutERCMm2xoYg9dekJ+/cu/jKMboTMK/SFs7e8nPito3d3FRP9YzTy5bZGvrx
qbozAwC22sOCVl/uwTcd4eVS2RILBlvKepNbGytg5+SkZ21LGtjzYrdOtsoh2EuHofTC1r7s1NzT
bjQ/O5pHM2UndlRqT3gzkI0chZtC5jwDUs4L+3uSpUTtmATOyF6fjefsm+1hMvZ07hxLfZAvr2Gw
qzgk6giRrOjnOGyb6LVoDz0yW6t8T3kqccWMzfefRBAKBHU7i8ljFBzziPVEbfeBNLqg0oE6kBaC
WVTIOfhmPNyQIzGUpXpOtsGAyAFJTa8gbHRE/Lwonkj2HP4nEvkvGy79avFvm74qU0VZ6mTkkJEF
6Os7wn7lTQ3c8/9DzrSy2dCvl3yzDKVLRtlzUS/qYLSTPwZCbXT1DZ7iEchkqdvl/6xH/2U+uFrZ
Y7nIGkEy9XM1Lb0lCcWgM1Nv/fX/WksUiQR06bSW1hYxfW0yulrWc10yrJqd7VncY+eLsyPeszSg
Wx1QXcMYMBGHXU+/snBbyral+7CyR+ILYG07A9nYoP0xo7zWBzHnN3owDYnrfQ9IovrJTOYCPjM2
sBYuSABDJ0ueJCDk1jZPjwxEE92Fazyxc88oMRls61q3st5ywwNcMr5G4n2YAUMZodKFuF5wYg87
Qag3qf8/oPj/tbHQrzYWal2UiTSw22sdwfw/pJ3Xbt1ItoafiABzuN3c5E7KkmXLN4Qjc858+vNR
M2cscDSqRvdNo9sNmJvFqlUr/AG0Qv8whPzE/ZrlJg8TDGpMipodWv6rzxTqapjnwvVbJ1/yznmh
nCUgRiI86XoRfBSvNwlGk8SVHSikXOqhOqHpsrJV6dutHskdgkMfXw/vj1jebMNNGqEEbeeUA9dS
cmpytz8snyU8Gzr6qH6+hxkpylsUQWKwxS1l+qIrdhCBYctc7FzxQaRqBR5Pll269MVyxqqa2+Mc
vOq4sf1R9SDzFiSV749Y/rz3FsmUzk6b5oW51nXSD873I7t/p31dUF63fo1HWVCmi5LYrazTOJdL
qNm8tqr7VfI1soPdIlHNpJ/U4UHXLijy2FdJfaDRVeqeldEIRzGiqJ+n/rscXabh1vwLJaagurU2
wVapo1EeFvBcdX5IDQRs3IBm8LDv+z1Qsh8tSsYj8pdHw/GqibFIJTI3en/Y9uY7bMJvYctjL6sA
Q3L1SddedFfGTgB5HhBkOqaX+q9afa4kr/BmZs+HPH4S7H9BOm9twnAXBWZlpQBlAuRb1HuoaD36
YjEalvu620fFpYfr/Zt2s/EKYm/nveAHrC/4wXHfulhT5ia5odBgiCQu4BvF75WTpXoDbSjrfrRO
kDWwDgmuFulBdA0ID8EmAKZNJGFWQZK+Ki0jTtW66dd/+UNy+kO0E4VPFC33JriNehOFS82Gk+VD
yiA5O699qb2q+roOEazMgFOcaswtVJBBc3XENlioorgmvB+t+Cbk2YFtttVMgF1pGkgNtLzz6pyF
3mTsooZ6EHxhwWW7xSI1WdVV7crwpNW9+AV5JjwkQHEombiyj8ErWoZoKfyF1V6P7wdvutXNqUam
QHb/WnN0zb3pzqsqQewi22iWt6tHJRJSwsgq2NBbJ2rJjOraWpc3uTLPTkdysJ+O5tPKs1toNf5O
xgd6h39rkVFJVJhzmraxbUw3gdNqlQlkYm6uqgAG+AvuKqlXqn6o72Ub/eOXxcPfqnGd8CgEKrz7
zm+evqmxamuqtN4BblZNKNfI3ZVC2Y9CloIJZIa5rYNvMwOw+W9urjdP3kRwvQsWR0OJHqgI0Zv7
9Eg1vfobLoClSLA4XWjv7kRf+RUN8F9b681z1xV5U9/nizSkEtr8d+anpjvECMwxs7kd5p9p91Uz
6AIN+g6o/s6+a47LIYyAaviJuTPuw3I3v3TevCejR+S1wD90p1yrV+kPtNVtUo+H+bTuD/sT3pSx
nxenRtuhZ6x49ffxe/no7BvfukUb+Qa1HpaXojm/NK51TmoXgiP/yR9eqbN7edTOIe26b3jd3od3
BR5fTKnX/yk3u9+rtXS1r65+4s1O8xoc14qe/wsYsjWafLRQmwsmcGK9Sns+UAune9q36HpCn8AG
fdGPjscdhxXY+A22iIVsdn/UXFV9fam0EKV6ok26SfrH2OpryYG4sSx3cX2T9MdgPqvhubSegVsA
SbRPDXzQ6Lc0nS1hsv1u3vdmw2zumrxdml7LDfOuUp8b+VntfTn+bDxCSA4W8ouDTot5iH3Hm9zR
eJBialqvLj/J5jEqf1KgWuTi3uLV2l7FO3DuRHj6d1OhN79vczPZeCNVkwkkRLEw0f5cZZQne9Da
ZuEyY2gYOfaJ/Go1ay237NnqUNef40jZfXxbqO/eTm9+x+Z2iro5kmuJmN16oHYVtdmZjFWH9Ou0
l/PP+uiVByD++iWK0Wr0s+JHaIOs/h039/NCyh4TczLRb1rpFR/s4e0QJNPKoTMK2C6o6KN3qB7k
/FzIN5CfVngIjQUVDR/faH6Y08Vws8zT+iv1r3gQCw7TdiRSSGEmD1IMrNlEsv02abHys1DNJD9b
EwjHg3KYNye5P4wSF1zareOR9dALPpJoQTbxXnWyspZh8tPdHPaSdtXId7SF0YC+nl36I8jRrXsZ
8fmaQTxdTRN185tXJ7pE9G1UwcZ9HX6+icSyVfQJJh3mXXtGFSSR75I71dMuqnpJ7F0FxwHfn8Y6
d7XXljDg11xr6nahihQZgr6XWr04GCNN47PSmb45eIq16z4HwxGUa31t6nDEd0AAp++rtpNxEyEX
p580RGWD52q4m4I9cv4y8jhtdFTo+cm2pyS3cwS//FRhV4Cq03zAYx3N0uoWAAmIUVSfbpEPBQtj
1p+sbvWEa+yzTADq962+qx7nb9S8d+CNlp1zqR5xTLtFidgwD+N1/wkZoJBoYO+mFUeyC+5M+Lzo
7X363PdHHV8z60CfEkW99Mn6asxIzriWq95an1Lm+lBDvdGvT/zW6/40fK2SXyFSRimW80etRE99
Z6F+hX2gsmqrw5KovuKaa2ZPRXYX43Uy80aaZx4t9CbtHUrkFd0M9HoONeK6Gat1i659KblyeaJv
puf3sQaowW9G2stMixnJF+NTyuLBQjbddVRqXI82Jg572CcKPN16F/c3g3ScX/+QNp0DAOBW7u5q
fF4BjCg+skWF6ZrLvvuFWqDBPO46iHdRu+seJpwFH5OvWeolv/QbnOTV65Wfg2g9BHvUNNIdquEM
kBDwfgZAlX5exTB/zd+V8YQKvfKrroCctBfCjXSFIBOzjTyB1rgruaTtXVa6unas1//98Wl6RaB9
FF42ucRs9fmSt+FrUWCNl6I/G7T595Pzr6Jgqlz0Mdr2uKxFQTVRFAQiVuv79fmfsGtsrulKJ5NK
HerzqSbBCNorWNTc1qHvIDW2RyUDpKtynlaZ16E4FMoJCseKbUAi/28pZaDP+P+57OvI/82JDmNn
stWMi3pQr4KDCuBFu5RYrN+o6s/JJstJ/Wo+G/pN5gbJteBjiELs5p42i4WWUP3af50QzWRYUN2G
BHS/s4/YlTGApg++1zO4pvjMO5gLCoKrJsgUjM1NbIyToaYqJXkG9jX5PAB9ThY2M8CjAfGAumxB
/zxf61XLdTwB4krcIfieIcV2wjCnOBcMJP0mvDekR9uKXMP+4uC+pllfys5zLMzt6LvM9ZOMdcv0
GcTW4ulotKEfJ8aQv9vLe/MlN5d5YhV67awpV7fXvqy8+ErG+3dx8c44jMJBqeAm2M7cpDavRz3h
0+lfZbd66s+KTwu9O83oQCPEhggUQMff9mkNwtfmXY94b+Y11w2mj98z1NVEaKH3cex/Xn8785rU
RYtaRG/utBi3Yy8+omRHh/2E8nHnFaDJVzMluEj7j/fw6w75IKBsR15g2dMmDsm5nRlfSJXreL6T
5yMy0JhmDq98tBD/HQkQzCWWTjk+zdLF3KvOdS3f6eovu7zuJYzzhrva3KM4OMifY+vSrbBd9VMG
rRnhOyDK57D5YiG4PoLHl5wvzWoNAl7NVar7APVh7VBX58W8Mdv7FqfFm+aw5v27VMK84qocfjZd
iea06Py+W/O/WfNNQdiMhlyBVzHvMhrzpxDL17VXv28anx69q3xKfWH1KwgZ2xFK0ht2NWekrIF+
0c9UgjBRrXJfwR64zBB1S6//Yr8+PKw9bpr2uwi4IbpCXgceb0Jm34DnGyOm8tT+vRehBKC7mK7i
Q+6ae3vyFfPSpZAwd2DnIRmJ2VaiZd8UV5NidWoSvhLcAlieiFAY651RIJ7Im+NV9lcQQmss/mif
b2J1nGZDr5c8tNkrfqbts/bYrOPd2IsxfLQQTbPhBqHIwRCLSYpo1S3R8zeROo8zOS0kwpsJ37G8
bdpTMhw0Cn6w2L3fUz9hlFHmQBOzc2DtTbSoEZwM/VhlpHMu02N16oGxTOpDEPpdcBu1R81PNA8M
d2rRiUWC7VmSbkNrR3NyXpmz1s3g6vaneHALcN7FfSC9aPWnlhwu80HzorabqfcvY3jQXAk4mwNm
z2/Mx2VB5ymkovIr5dRCuwPfox7a8MHprsAS5/X1bJ/s+h459pLVqlwMeoQtqvfrb9M0UB2TTUff
bJGwjS1NmohKVG7rSBgb3xZoBrLzDJnM3eJhVYilhCAY/o8g/Oexm02y2E6StAG3QoftOHo4Fbk6
x8IumGjhNIyAYMT2+MeP3ewNmrxa4/Q6ZYkn6TD0DpWvKG6wz7vDipuTsnPmgZ6atdPHwf/9iYL6
5323d66sBHI+k8nZM64Dn7X4mxbekKzZSK3S/LTMAPSB5yj3inWxQBzEt3X6RfAbBJ96WzCrjWqE
3czBIOTM/uK3a0AIPcbwCVA2DF1AsGFVJaRBv9tq/vPu2/oYoFZu2hW1IEDXVUEbpjviM3vF9mVE
qmlyhQUdwUx85b4/Snjz5E1FjGEj7LGVURNnO7yjXEjPiR9fx3D8Xedg+6mfyqK6QbTKm6tOaU3H
UExWOaKnSN09/Fzn1DiSGhEOu+ULF3IkJmeJ1nj9VW+umsi2rL6VXze21XqGX6CzRLli7daeqzPv
yHN8CitRsH0fDvpmhTcVyig7iy2Vr5wltbgoewBn/W6l1itgWpajvKdtONMO+YfxY1uNlCMuu2lI
4y7O91B0kIaWYQUazE32475sqYLSPcQlUTYrfN9N3CrywVC6mvd14IBF+9lGJxJ9HdWdRzdGduRu
8TpEZnx47e4/PL6b2DVoatkqExUI9AqkAZ9WF2VksfMvyu9gV+47TGTEtYJoN2/ilmTVYSH3VMGA
4zwn8qDTwHE6jCB/XOkQIIXrr8vsiF72/arhP/FyWzUEk6G1cwkApq5cxAKka42uoqscFbzc3agl
U1+8FB+qfegIXcG199OmPw/foOLCFJuCSFfIVlFX6eVTmVFkFvmTgoMHNzGnyijwngGNrn4jrZx2
kvsDm/YMYJ9JQAt2M5oG1VUcfl1N+zBCtM5afVXHgDTEs5Y1hv13uvXnx25iXOzUTaOm3KStlzyF
R2WVr3ygXb1HxlE4U3ofi/znvG+BUEM7xj16v/8azgJOOWjfY/bEFdyuEO2GG2e6QmkdjD78quEh
4Q7PUP/6RmN90feK6FZ9P9X78+6bqKc4TdEMq6BCR6q56slDv6ENfXCGXeE3UIB32mH1Pq7ix9Bv
hSJr6+b/aOk3wW+IoQJrPaE+qLAVvTbLZ6n90iP3ZqNFVKK1g9abfkj7pzi4HuunMLgd+7OJ6P1E
l9IThAfRpt0kcnljxh2gSmQBFjJYhA3IpiSGuWWLnwbOVpFHi08Y/0XndBMPrTgMZbN/5aO30l2W
40ergHMEm+S4KfLywGS+rd7TOeJ3ohghiE3mJiDiblPWRc2zQ3pjyUmLPDmkykBKoozhjF40yKDe
whDrUAi1n0SffhMX+6SNk1h5vfci5zAmpz4+xRLmPwCbtW7nPKAlHpzr9Epd8/cW3C9EECBkgo8u
WP4tbklVRwfBvYQZiO5BxwC2wDSd67c8Iy0zzzd9hCc1JP1Vy6Ok6G5vBD9AkHf8F2Kp1IMlyogH
PWKq7Pmdwu3PF4CpRMRcB5guGM2/Xdr+5+hvoUtpj7JOmZAAZFgi+3CFEPU5mnua7vlpQC9YFjNA
BCfsv3BJeQY2suMCRt7sHqkkt7iN9v3Lis5arotfomn2+6C0P7HW2kS3rgpMwICEl6WEFmwumKOC
fMQ8jRIthANvPynGF6W4o+0JtzKkgSA8YqJX3kQ48vYiCxOQMdNyN3saWh8qJ2zBQoyJ8FWEVZnX
pV4mDGaCo73FH5mOHGVWSeckD5iqHCbmab4JZ/XKclv7AKV2ODvpX4ECrTHjg5D+2lx4k0fnctPK
lvVaI0l04jwZxX7GeHl60x3JeBp/Sc+r3EQznbjL3VnExhQVxq8Uhjc/oF55HEbBgQqaK136jO+m
H34F5Twfi/LOOZh0vg8GJF5RMBUd5E1AU/X83wySDgso2nLWvkLAD0wQBGdJPcbLDeyqjpbVXznM
godvwUhq0NpDU7DNYOsB7cXJCZhK8X18MXchg1SCJ4bGCK//w/C5hSJldT9USslzMyYmlMRwudz0
jCgveJB+3z1r9irjhxnwqT/+s8C5BSQxH6izBV9KhrUoL4xep+yA9vd3g+V2xOwWr27siXHoEJuI
Ci6NV3v6N1usiIZChlOxogsPNiarvjZAIsAZBcWlBDmPXMJGWy1eZeCE1A9RBWVvolrQTEkmDSTX
o0F9rLpjjKQLbW26L27p7BJ7nyAITKvrn9aM9iaYtXJbaOb4eme/DpGknXbMU2/srhkdfcEmA1Lz
yWhE0GnR5t4kZkukd//S2Oj2uUF+1KOzvo6UrZm50GU2UGeEewQIzq+EqjGC+G1v0jOjskrFmMFx
Vq1nnmesM3zsM1F2kNFu2tU9frEZxKy9YHOLHrvJzIK+jzTKZNKSzIUufxVB7HfjQ5tRGMh75/kv
NBRFq7yJX5rNrtINkkFLp3/6ZQgOMpmQn0HkAqsywxEOgd71p8at9dPUnz5+4/8BkPlPOuKs2Iw3
Z0qNpWKpLaqwMHnMlfsmuJWfk+7ULp62r5z7Aq9R+9khTWEO2HbnJbpWvnUWyflh7G9Ak6cpiZMo
pgtuUWdTx+ZjvTgz8qx3kNzJkXZMjoBaopyAOMGh/rlSABcRYkn0zG05KndTZjc8Ey6+YR3LEjOF
I9Sq+pWYvGRHCTDFQROr278vKfMnXdrqE4WalE4SUrAUwhXLf4/fPBtgtq4GiHgjEi5n/FkQk8n8
1ZnqyLzRHp40nPN2VQ88iP7rxaR/5KU3y37Vnk8hNF1Z6ExxTg56g0frKU4ecMtztEt2GEQI4FdQ
9wepxyu48c0WkschjtVAxuESJGzr53AUGyTq+THNr2C6HpNfSnZbtC+mxaQ0f56Uz7WbrF5Nt4hn
wEZ0+gPtqMpkoDtl98pcXIG2mauHqjqWGfQhiYpgQobZ/NHDh0HvI4NVryGTZeOfhQif5uv0zXKS
G+BBcfoC+neCcjIdJZOfMuNTrCIN49vTLz27HqujXpFtH2zSYHDg/E2A5LpnXGN28k7+XpAVYt82
OMQ2ab8I0RmCPM3ZxPJ8jNo00TlvTXIlQR31DAPXqNzxLBQ+Eg/KWrecgA0VHj+oyrzCLeyrXNjW
FwQ6ZxPbNdnudEMiTy3Mo2aD+yr2hn5yvCw/KBhrgPycEY/wPg42ohxxq9oUl5Gkthq1z4KUi6+6
DE/Sc2T76+hkYgJF18UZhT1mVfSym6heGkzxFwM0MzoVSn0d4LJnAGAObhdQMccAF4v00JdXUQBp
tm9OmXpYpLsxfgjbJz06BAY6vGhZClsQgsjvbCL/YM2NHNqvLQiGnKttj/oLrX9XWuA5e9PrnDFD
wERYfH/4YEuWNzE/D7CYrnXyqD595OPnoS8hSbdf4ifab+UtSkwghGPAj5kr9Jf+eLTBwzexXRlU
eZpGHr76pTXQq+XpMLjzF/pu30Aq4x4nQiMJH7kJ7X0lOUm5qqIhAEgEGZlqGM6+Rq3kVfYBDznq
fGGnRbTK6658ExZbyzAKZS2IjJ30iLf38BMBEbpLCD7+6L7Np+4QisEDH251VneTpALcD+eiZ6s7
mhcXXlbtIkQmfQwDg3O7KsNAlaDR6woO9rpV/+cVwGPXtXjzroUsB2Y2rUhS+6ZqT/ExHa6a9HYw
DkFxlSuoLXyTZurQeL5oxb469NrxmKvfZiEBaf2UH/2QTVwzmkyxloGRHQIjd0pBL5Hz9LwqcdmX
ABEjUcIo+sibPDWs5zkaVneYfAa7CtYcyTAKz3al3+SnNsCdsTq0ePGKVvzDdIUV38S0pBgDrZkJ
4Kuilw4ulL2FDzKVwH1yjPkNzKClVvS6H/ateeomZOlOHyMnwrSuaU5Gf1w1CFTo1qvKj28W3yQH
2o9ZveDcyh5TRMnqxyWYJSubwJUaeR4tJV935RqVDzBrUTnwcPwCjvASsrell8BDq0qwu99ba93S
dRm9RsO0ttW2QWOlNNZq+9Vra/SGAOEQjDpV+PNwHB3GWfs0FWtIvre53j53E7faQdZ7pZ3WCQka
/S/DbfnJ8cBYkQTbvvm5YH4jht6894nfPnSNMG+OchsHpVyGC3nwSoFZE4OkOi6knejZhe0xeVD3
zaH6xfCsXfbOIFrr9a/fHuC3j1+/xZvHN2EUJVrDpWggG0gOGV+Uo+T2L0azW7OS4pPwCIueuIld
da1HiLXyxOVx+bL2KPOvzdEGbQU0FMLsnXA7iT7rJkbF0+T0Gm3CFZHZezqy5hR451V1Ya026i/j
3lb3ndtUYo8b0btuwlUr99Wo2Wt9e1J8iqlL/Quj4lclVPkpfdRFXXbRZtpEqRG2jrOknBxG+/X9
qvcUoTriDTjGV3DgL/Yuyo7qriQVPMBNL3zByRUt9SZe5fPQpJPCFFjnvt0v4QECHd2q7DpEj9Et
5JPu0y+q3PYvyA4L1npbWddRpUpqxbNxivbDIx7SCVz48UcDPQmO1x4AuuBtBau9LZuLPNDAJlGI
zbpvlLc6Ti7WXvWsz+EvC9NRD9esQrnPg53mBa0LhE24tdet+8HpdTYRSw1HJQ1nzlIIbyP00D0O
AOXvahe3aGRnUj+TEcqxkXkDwCOOXYLPva2kDU0djAZPYYbvzwjBdyfgQYgdLP1dW3zKsONeWYvK
sWxx10biURYoEr6baL4JXttKOOzNHiIRJ3u9n7Rh11Jm7osZOB2xBJaTfOx3QSHS+BBcT9uSUpET
Ry4VOheTny+utA4yWXoIqfl+lfdaudZIfYgHt6LV3sSxrCiTqo65KaYfMrKzcIbQk4WDcuNcAxlK
81URz76gNCtaZtE+30SxYHRUpbJ44WYvY/UZP6Ql4veYbuP+jRJMr/+YzItNyFlRi2h89u1FMz3B
YRNt9U1oq6OA9MuQXsFhk58CxqwRlxgHzyGctv2BYYv2qrFiWsLs711+xduNtolrxjQrVbtCsmnt
HFVkfRLfkFd3+CrATn4Vf8pP5pei8ys866VdLe8sgKHjTkL62/1HC2Fvq0lHz+xlWVUPjJ2B9s55
uFOQuHUlD388ikpQwhVXGwW0UQgerb+X7f9ZBntbS1qdZoctPMO76GqFgLY39fO8wm6m/fRkItRl
rOTlWb4ePam9xtGs+Wmqh7z2V+MEAA6tr7ZeDZU7op2ECF+rXc3OwetiV09RkbgyWh+u4HX4WHCa
54NolKJ9fIBseRMtG9lwIsXk5+v3wz6Gf/Gs/9Irf/w2nbL6CC+rz7zpsV12jbJTjsN3bg8fzZSA
sQtkaA/BwvE4gC9yyHnxR9+pqdvAf6/hWUnidsXHp86W1/vuTWZmBNpkFjq5vw2VyT406p1lHnB1
zt2ScBesPZyousQ/kVeFG4/3r1vaL4K99vGdam/L26RrgmiKgOPrh1E+qfk5Q1kiKU66/gDgF4PO
2isOtVBWXfTq64d88+qhnGljrBJwWi+v7oL6rvBHyo+Ks+6s004ogFcGGGpvSm8m7Sbg3IkqL9Gb
b4JtrmpRZAzgcLFI4xADI4OPX+vcqmlzlA4xSFQxREv00E2gzdo8CiaYztwswaGAbOENx1ZD99rB
1Zxya0ZmRhhPPr7O7G1l20o9BCOLvAm+3d5pKEBo/iPii54HSpGda3Z/pewRncVNRB2H0FLDibOo
Gjut3BkBdXx5nV3Qnt1hB7fsrG/VSv6/EuxoQQjblrTaPAR5tlYf7GjJ63QXRbdGQfjsGOxWlOK+
4TA1ruCpgg+rbJpwfRZUU2Owm1qSg2m/Wslk1d6gcQ5d3OvWLhEddNFTBV/2VT3pzTHStSxHJJvW
X+3c1cvtLN1wZ5erzOMcfeq8DnFgeL1nCJv/sMizXzO3N4+2wzzT4oTUGKozjM3Vx7Z2MaBgwAYo
4+cYsadEPZp3ucRvrqfXdvibh6bxUMXSNDPEdG5r41Ki9bpH6j7rIShEj1F1Kj/RCn8Yf6w26fZt
v7dm2C2IbhPF0v0AQ2PBWSzDs0G4HqJPsYloQJ+LTCk52Z116r3OOZQNo/RwPoRo0AYoKMrRoZdc
vKSEaH7R3ttEslBV+l637H81cbAP5x2HY0epAC73NVcNvCbxBBt+zcb+d2FiK5tI1jmOkQcRQSWw
bvL00QnOo6dbl6bwo/k5SW7N7CF1bvvlrsgeRwwYL2Z3UYaX0H4S/BBBnHnFTr3ZE5Utxck4ki0p
7XmFMIAPyjBiiNRPjkvTAbGe6GhMiMnE/d+ZcL7djpsQZyjjOOkF1UmBlgy3J127kbzMq3S83W4k
+dissTU7iG1JBPenuunb6V3dJ33CNN+o7lHMjIFim25DG6m/gUYZPRUyGiaG7Zo+8CQbEvfy3QlO
gpUXbPnXnPrNytem4iB4QP4yKBCGdPkEIR4ii3REpij3BtyAaAQ040nIVFrX9YO9p27SvLq3VSlo
2PBp/kvD2qDXXlRXj49lepH0a6v44RhftOKnpaDqI6/0shS+1tmK0WnshGa3olVYT+ebVcinNmm6
iLIlwzfvNMV7zDeDPZKx6XkVYm5cHSvSvyn0+2bzqevvevNcp3G6eTbHNYUKDkq0M8+6118HJ8kN
jtZ9+oR8KI44K/VTdMMK4s0rMvzNk1UEY5amA7ejpX5xUr0IE6LDAG0ppDjBrxLTSH8RBhzROm+i
nITEh1MA27kb8RlBsAgeoWIDDwPkbeN24dkXtUbsQHjHit52E+jmQo+CTuKiK6wjYhqQ05LRV4FQ
YK/kSavLFhfd35Jde/t1N8VwNjahOXdkMa92PCPyigwEInpMFAUlLSBgh38laRO97CailaURKYXC
Y5PZtw/B7xWPldCIRwCCwo5WH1XnJDTwFUQzbRPNQrWcAzViiVM6qA0gQzrGwTPQ8YOMn9nk16fu
ATdKLEJrZnBizUfB1tI2yZtTVUNi2XS5lMlPFrxkkNhrgTe6tXRYi15/BvnHep/qci+IoYIF1zah
rAgyK1TCFb0Aq6ZrsWgOf+Ef5rYQbHy6TMkO80HBM0Wvu/6mN+c3M/PCqhsuDwUqa3nTnNLVYqgO
z8Duipd5X+5j5eFvGue92dPa+rvePDcCphHMOmHb2IXFoex8JiH27uHBUE8kcu5SwIoFoW4wJ7f+
lmjF24dv8rM6sdsGJZqVvmTO9FFxlvoSe+XgdV7T4oYeXFA78U3RqPxdR5K3z92ErXrW/11m2vER
Xg5VQGb9oCgx0Gm+Tbsf0/y4wFpDPGLxM+O3QgCHx+Tb+wU3CyyR7kbtlzN/XQqab2N5SrtjA5Ol
+2LolwnbDhmy/vUc3Uh0K+Tlu2CniHbnJvaZfQX5KWOnkOT32RkN3MQPvXQ4BSS5ezTjarI9MSVY
kNK9KnC82ShNF5tapK8U2WlnHuLQzxLaNbC9AjqBtbr2llDlIYsXAu1FL7yJf2MXlGnSAwyFRpQA
+bo2El+qDzGSOtXzDLjF1ZtDuC//aRb7Cml788rqYlhVHhB4Mx32REFKd4S3REuCiI9NU2buTB9d
39YVKuwKFlvfBL8u0spFW7uNK8QskI9Jv8s/kURgUgXeulhouRrj8W8SCt+cjNde5JtX1lo1wgia
4nWQ/LC6oTT3wurK3MvK1QSRArxMF6GlI0QJrSfug+xR34Y/zLLQBXi9WjESlOH/+mlIl+BIGwQx
Bsjg7nibePng9xiT+YIjJQi++iYIzl1k1DH8e9K2hi7pGgPZYh6+c7KyX1UHW7zVamZ3gucK6jV9
E//6lHYMWo/c7JmfTY9jSdCp7phG+/qMDZ6bMl9gtNHjVOEGhCIvbR+R8BHm7ut2+mj1N/EwtuSk
WVb3ShPjpaN2jEiVJzxE6UPFvvA8i1Z7G8AgRE4YpK3nubRdShTZU44kbxkQOW9c0e3NAQzjP+0G
6Jv0TTfmZZElSiO8cfpDcFggo6EWS3szCnC3oDQs/Um9TPFB8JkFAUzfBLBqxfMnEY3V0VXTs7yg
gBd7iX6s9EOx3Nax165Jsp0fBc8VLPRWUWBSs9xoTba1BtXvPP1cJ2b6yJ5e9SPdrIH9FfuGaED7
LhDxTQzZCgpMw/JvRP3oGs5uvdUpB20so5Uf6XwckK/F8s3HFycfd3R4n/PJL4snI0duzg/y6xAl
eVF2JfgCW3OisBr/DUZIerd6tUQmyYEFD6AYK3NfHVycefbNIPoCa5L8wcHa6uzRWg5NxwLKo95n
iNMNn9f5QfCFW/v0D7/1JoRNi+rUnUyra3Tzb60J7KFGcMjVn/ITvc4VEWdKF6F2hGiHbQKYNWeO
KafTOqkIj/Ine0IMGl2D44r+G5jogNPeLyIotmAAbW/VBfpxkSLVfn1X2blJj3iDRPsm8hF9sw5B
uYPXW14Jw8f7d7Jla5ajoRGxncqYpp1m0iq6neBSanh17gGz1DFIa+SHTvFmbDLU3fgU18cguRWF
aP21f/LfW+nP4zdLrYS5ZoRE6bvhS8mQ33lkCo5SVdDsFOzSm6O6XEdXyol4Mnv4iJQ1dpnmocR/
AJFa29XujFut30U4qcsnQAt9cQm/5dY+RGLna8Xeh9tDFv5VmvzGPsXfltuM0znuRmtXx36XHIpf
BszVK/sGS9P2e3QYuSpst3fTb0CavfFX7tnP2KEyrCn4p3bRYMXBsr3nBzMa7r25ua2qH4501SrP
WC/p5qdDTV+6d64D65BHuMj1nyrMk03gbg9L/2mo4LYhVup87rCJiz/39Ze6HXZW7SsPWEigHoq6
65DvIhkbpy9K97ssfaW5xMkNXpfq4FXf808F5QMmNGaRoyk8JxcEppCwSRmzJAd9GHarNxdWuskP
O/id2E9leTUnyEAeUa4rk0MS7DPMJ/vrfjhyN838LUb96JSd22NG6uS7adkPl8B+NvEpDF8GeZcj
1swjoULiIdmhxu+G49F56JO92eOF3fvAnxrtm4IaAYqWDsaa8k75PlyiR/5FI6UNXUW/DdCq0Hek
P3AgJC84JXiw4h3x0H2fvqfXSo6CHc9NeQX9hsmkqlzmZL9oCGy6SsGlcqtoJ2X4mVpeB90fYCYw
zWRfaSe92oW/iuAyJfd2d92Y93J5DZWumCG+u632nMSuYV2gH1jP+Y/uXr/Et7TnStKA9uxEO/2h
+KVeO6Aun5LmNNUn9SbCEvG7g3LXlYwFjC8dGZQtL0qCMeVplN2+8lA1WW6t8YAV6DLiaQp34mZm
IZ/y74F2ss0zvOcuPA4DcKlbRzoNn4pr20utnc7Y5AV4Ec3iC7J3RBH7QbOuQkQlUWA3Ua200Q8Y
T+MluW4Gb+n2eLdKO5Q9YHlXXmj7/Gk2nIy75LrUT+hoB+FuGTicrvGyvDi9p9zBmmiR37S8Qf7S
X7gJe+gJeBPu4EfUWIHVB0h+abeLRtcprurPTnKDvLTxc7nD1CD8HbYX46VkywDnhySURecCCS2G
1N/Lz7wvyxAy47qBIjhqx/kzf2PxS0sOvbVrHWQidxilLj/Rd0MlU3sxJArwXVT52KHlrcsaoe1Z
FqewOqvOpT9O8OGqXXlcG6bTj7m7CRVXgzdzzZNCgIuMeo76dX8em110Bf0FUkepHYFfpaiEjgf9
q/E4fAnMfZ3tiqvxPv7MOjHBvdLvpYvkz+VZxVd5t9yx9DHy4zhx3rc4spReM9HLc1O6pc2ZhQiZ
3oyHQthvev+K/hPfNjmoVvepEvY0IrITsAS0RPJrku4fFfoQ/1IoFuQE/wNd8ueBmzQ0zaZqMFYQ
uX6ov+Gp3O9z1KVwr4rYR8j6+5GPtTNmAulRLUnAR/NQZZfQOqfYf/Tex/e3uuaAH4X3TXLaVUbT
TSM5ovmp2+PyarRH23ZhJA7B9aD81hvVbYIzkxRUzNrP7XBKs+919hBUT7J9gDGGeokZPTTWwDzV
i1c3Fu88Z/eie+hdcotu/Vm1TS47N0qeDSXkFnYCM2No3w7CwOc82ceImuB9Si+l3wvlAt+vD//z
2O0AebaLWKlWEWfEaavMl5VDzs78P86+azly5cr2Vyb0Dk0aJDIxMdIDyher6Ili9wuCze6G9x5f
fxd4zp1TRFUQknQiFN1Nk5Vu5zZrr/UNGTLw2i4ddElpewFBcm1FoKo825z64aJ/sT3TUrIrobfh
jkXd0lm5aKhYaw5YfdceWetqoZmW7gOP1kD+yjwwUMotwm4LDbNOFJtS3A7pjjV3Ub6nyQMf7L7b
uSugfduFh35eKHhAyV2UL8TZpekDQTkS+qrONwfgKgMkYOu0zBd6e0ugalcgwy1uechRv+JzbOt0
5ghOC9dRSHI9gA74Pc+OZr/OM1SuECZBHRb88zBR1W3F7noFZdeNW6/yUW1HgFhm7fC5gOm6W/nX
bo+24iwLoaWdbjYF6IXAR0aBvll3T3SLXlEFN6Jf+xXQlY6DFD8nc5mA8dJ/tc8TN1rBKOjBKAmR
0WWBW49UAMSdoG8Glmiri5d5Chlb4KWXeCyi+YTA3MQnTp4hAmfQS/iY5aqGjPkS+e4SilEIUYM3
EOFBlvsFgrXZnPG5Hqb8td4T2+vkedepkf6uXEVgfUxWPAdD+xIUimBUHus5QD/heYLkerUnqN5B
F28lDXSgz4YxM6/AtIKdxz3LuY+dL1cs3DoDkv7eGj5Mg9rlKibQ+3LXyWyYNi7rV7s+Mb6s4aXg
FSAM0AUfcXXetxgEzkOyQ5PaKKMFYkjU7ZdNOnfc5szaxJoOgVunHYRKQRKyTKKPHpelB4YYgz9p
C3e4H4cWHDWHDm7MYubJmVnrab3ab8oub9EMgrWuAGE03gfUl4xl3EESsQ/WBCLsI9wT7RHiCB1d
yqBS+NQ6dwVk2ge6aUFLUOxxHNXcqrCvt2Nawy703u90F7egWzfglgCze7XVIGO48rbGTQYugrkB
Z67dtHadFWHiFCkAdxRytemNDyL6Nyg0uut4FwaPH+oE2QL+6dwWzL2mH6mUM0PnBn7SDQ5eU5AP
vFU7HAIQ1C9Gdh6SWsXjKC4Cr/nrff8jUv3iuE+r1K2Ihygb+wUq74V4yG6CkrxeVN4qgFSfhHsH
1lfTfTG7W+haqGGrhl2ClBUs0XsDFJWB1w9pQUgGRI9FeRgDtaR8zLSDwx9j/zBAR1y+dOl7oG9Y
N6pByiej7p5r8NOF7h7aAVI913ULSKWEe6r7oaVD189pHtL62BsgXYU4crLCQ6h3PuKk0vo9OHYa
grBwYcAxjG5ibZlsIjy6G+M3gYj3qr0VdwrqkpbGngqRL0XxvdGXpLzRwbSkbaPmOUpfaLMbuFWB
ThPiLtm6jl+r/MWTpiXYU19DnnqdaKAbPdXkDSF0ii5KbYcouYMf7dyA6Ian0Jmf2YoZwzOt2hNT
kdof2eF8cLpstPAAUTu6RY6uqte5aSEAqPd8BUhePZtR4HPXf7RNZ2cvYaXU3Qi5m2rZAg4EQdls
A5UAZ4Uyi9oACyxsX55ECCZ3BLK9v0kBaOj6YwZgrNZ/V86mN+5YAJZOTduphScejfS2ZSsa4QMj
ZfAfsQ6duZ4f6sZnH1gIUbbhH/hUZ1M2aJeHvDzexuTGQ2P1CsKPPyBFU82RY88Zh8njUNLYi/xR
9a+CDuo9DqC/Glm0wvKOeI8w0CuXwuOkvj1zNsbf+9UtnbwNcc6VWY1Gya0el2UKtzb/WVXbBHJg
SwHQgVjADy0QLO4SCBY3/hHiZ1u/nGtDmPkYUxyAhHKWwzQEJnVym0dPnVgh58Wt4L0dRS99yGCW
By/dSOiAUPQaoxXUXyNWnVmMmYsyRQMYLnUU6/BQpuP5hD5vPFamVnnyGIPDxEJbNSg+IZ6ynzXR
c/MfH6uzU5cUVSEjDaU4cFOsiXtXQeGiWzQED+amAidFu+H+LnrTR3R9nhyl9mggvZN0f/S//Pd7
9z/ur/T+j40v//m/+Pt7mvWgmveqyV//efTfi7RMf1f/O/7Y/33b5x/65132K3mqil+/quNbNv3O
Tz+I3//n+Mu36u3TX1ZJ5Vf9Q/2r6B9/lXVUfQyCTzp+57/6xf/69fFbnvvs1z/+9p7WSTX+NtdP
k7/9+aXdz3/8beTQ+u/zX//n127fYvzY2u/96Xf/eiurf/xNo1L9nXGicwXqep1RhV/U/hq/RKX+
d4NTg0shP76Eu5OkQHyNP8X+rgMEJ01lGITB58WGlmn98TVG/w4SGElMYerIyguIAPz/D/Zph/7a
sf9K6vg+9ZOqxKgTyyEY5abJx/8Zhi6MDwt8dnRM3ew114k1OytXLaDsydrfe3ejFIaQINrBTfm3
A+WLMceLdDZmDUMV0jyT9piR107hg/5NHSKL7vU1YtEf5Fa/mS8bz0108pRAeVQzPbfT7EpAXQfI
w7w4nW36n2t7vpYfRaMza3gxr/Gans1ryNq46kjITqoxnLanK5OpdKNVNSiy4pbGe02WXXHz8ceY
IVEO4T4n3ncU3dTbs3/94nv/+C4/MfX3P/44/tr4r78rlBzAX/gx2F/j/jHYHz/w17huKZo/P83H
5/jj7398JHSY/PlruqErqqfrH3T6vWej/zGkzOeSO+M2fV5jqUydmmhv4bg6fJIRMzKi5ZQpYedl
b2U5XQR0nwHeEEHM/evtnEoIYzulSRhB7YtwBm6OKcAhT1u/aith13u1oQd/bzyDzR5WHOKe6zkb
PoWof4xGJaNCV+i0oNOOSUZKTQx6KuxReqt5ZsijeaCzR4q+fEPCFe+YdtTsMdiqvueHkfDLX9Y3
7h3yq3OfZep24bNAFs6QHHqThKOZa7LIxGgMllRReWoRaJJVtjMWapM/1psKGrZQbbZ0S3/N0WhT
bED5vx32o1h8uexGOdutWHbr5Oht0OU7GxZMUh/jB2NEV8TQTcUY9ubzDcurIDP6IZF2AAEhH6oG
7ymO6Uu4YE8lRLwX5q8YML9jI/4F0ZtLA/Jp7Gl6b+A9bZq8cmwzO3bgdaDQh/v6xM2NMDlwZhwH
dRu2YMlwyleXZk+lw+ZcpdEV+Hx/Ps9i/PqZjUozM9F8OpQnsh95boZTvHjnH/67uZsrR4qr22UI
putKUJ1MQQWRowmzyrXmZDAe3DqMr8vEQ+RO6v3QI4z0BFv1SVNYQcXLBenzp6R291FFn+Kugzab
jwehKew+KYgVVmTDayB31WAwiybxC+EI2Jx279HKzjnS/gYXW42TAw/9dZ0WexC8rwMkYwc3PCkH
HT1xUUIltpYPlDaboqM/WEifXLf+njhIn0Ve8b1s1XsvjVvWZNti0N8jR6JYFmsnQaFs1PcQ3nP8
seTQfisY2VAzfslCNAny+JBp9FvrRK+ppvPl1wdjZh2nIAnXyCOa651hO3gzIl48g5Bv6+Xi1Wvw
yAzR7uvhPu739JBwiV1jumnAe55cMzxetOodX9nJa6WtB4jDL+pHcYLmzC4NEPjX0BXtLXiM639B
3PfSwsNX+mvwKSExHZIi82LTtNlD/EaXwStDVvOHeo4PEDL+3TxmCy9ctjdz8K7LNTZ10OUwwU2u
MzU9q6EX58INemnnUM5rIFjH+7vSW0exYRX5y8wCT+Ja2DFTZ0Sa0uCAbAljctPDbhhSJ9V1G+xS
yFYgedSsIcSGvhtwESVWCWWwuTD+2pDwF/G2gD6F0I/iztnFDxzq6WVUh6cR9o+U+KoAk6O2Ml9A
cQa5qkyfObOTaOhjikoQQThsNeVTGlwygL+FZ1hP6r6Q/JV4B5F9/3oZP5JAn8+pCcvy1xgTh0sE
Qcw0o9NtGUeQX0mQhsvNl65GR2ijP3hCB74/lgj5ovxHkleHZgiWqWPsaRtBHK1rqqUfozxfhr5c
KDMnFuNQrYE7Dr7+9tGjMSRS23hRJNym9Vxi5cLa4/kSTJkAa+D/AUb6bIkhDkAbL4NpKk1khUC8
DkgC5LW+XqKLyzQOwoUSWG3DuHgwawRwtSwize7bNwg9LrAffAjANp7/u28XfrcBN8lgcM2I+MDD
nB2vtHA7Awnq8NRGQJjQA4/vv57JxXn6GEDgMJkIqpQaz/fZAKrnbVFmeH5bqSzigvJVPnXZf7Bc
BnIWXB9HgfX7PEgboDGSJbVjVxwCe+xRQSIyCJK10w1z9/HyIR7XCyaAMV2axtTHUkMYB30PV4ZT
S75DByrXLfKz6+HFkGeoHnTz7QpzQ06uS2BqTeqltDwlh2rHt2rX7QkQ7EDYgV9urk96Knc4GoBP
E5ysJe8N10s04dhN2jFoYTXcMowANk6R+LYk9HvlBvcehUoTJe1zpCcPtNXe3bT47urKxWvsgNnX
xZ8aVx2ahptWGwHhgcDxRXPBZlJE7QNLPX+lCrbx2l6uwx4QFYUMzEKv+FtMgEn1XDMGvzhw7kGz
7XR4pwzc0HkEPRveuwREzSZohoi480vOZ7Z4SoowXYFp8aKBbGHnR7V3Qvr0QDwSrJQCBqahAXTF
RYuMLWffmMxjsOtXsZW6EEFpoiwsXo0SEggm9F2drgZyhqPhIE6z21ZDVstsUep3O/ybm1bA33pZ
95JQsXf7CE6wBylPb+iATlHGXROOymVmZOE1KpZl2TwoJXKrj120YLWdBQ5lbIoObEstQ74sqji0
3EhDRa/GBQuI4HvfDAGq7lj37z4PCKpM6BhJOPMU7HiT01EmsVIsLIXdFMeIRVZbPlT5zPtwxfjx
MYmiBKIFQafIRpZJI4uyntlDmFqVAjqoQ026PehGN9Pa9vFxP71E43TOhpoYcykrzQmVRu0yhHKG
UqeuTQ/ZQI9DLEsrcADcyu7ARr/KevNHy2I7LFAdB0ucJyy9l8sqq9Gg4C1dToH09CyuHyJtQyLb
A14o1x/KuILmXQ00aLFL9d+DjHZV/RgOe4OhNhLIRV556ywtVgyKuU0nl03vWnEarglfNkCCsAr6
oIytCHCrStuYfvNLC0HaMirMydjbfm2rL7NKiNKElFIXOieUTnmy2zprSJSVDvwbupbbCBrA6+xH
vQZWbouOdvYviBtdeR8EUaYkQnB6GbO6QRqoVO+YHUdPVEIfS8bQ6JrZ52sTE5QiHwCPBu7xtBgS
m40JBlMJj4NaZA92k10JXtwPlrJ4J/fNRttp668X89rEMNzonCrTRMbv85tUta50UGmktuv3O5b0
+xi9JR1nM1O7cEeQbzSwggxpDwH3cPSPz97XRGdJ05pCt0NfW5RZZmUQwvl6JperR01TUqF0po/g
1OlUoIVMYqNMle3lIEuMyjtKdfTJ6fSITWNF+EglWQuNoGFR3VSa/rPyYtCLnDz3PzigcEx1gwkD
SVg1TSTQvgwyAnpKWz7hlWCLlKygFrtEh2iMNIbbWtDQ3ojd1/O/spPng04zCIUTJVHLe0Q2jXsv
C9QVa29hhnSGhupiJxmuHJUSGyoN3ZjOzR1onPW8cexaAsWTpHdCZzNn8oplxdYIhDDwKylu3OfD
UmaNW7Ja12wTrdOdW4KcAC03MVlVTTTzUFweGkwHZ5IbsCQSrvIkVtLLmmihSZUd7UYck9U9Aevx
a4AS3XL4PRIarXFg59KM19bwfNDRlTq7DX0UZLrrd9Q2YUqU8aPkc9y/F/HmOC2BV0lJhgz8NB7L
QlkPLOtMW/qIaEE7HJEf3Lwfhmyph8HMfo2e3eR5ooj9kM7EiWcX9EyDV9TmYNamXbThhpvdntNh
N7Dowe0alOncZpHl4DP6+rhPwVoCCTrsGOoLoOVEqntqUoLOd/Awx8x2Qiv/7UFIaA0Jd7Sm5e/B
qViluxjgERRHNyPdtDHDeHjlsiFO0BmCJ3CyXmRv8yJG2BYhXuCQUm1KqzZ24GmdcfE+VGSmC3s+
yuSc+KZwan3AXYsIA5mJipwd0SWE72WNh5UVlt7AweUC1F9926mlmzUnxg3TqvL2m8ohIqGF+W1U
u7nVJOVSU/6RS69euYG6B+LpQRrumxm5Drivyx+aKn64mnsMJH/1wMzu6sEOCobrpjR+tKnzwlsB
/iU08PAU1CHAcdO0fBpEKra+oyVLFD/G9kfnd65IaYlseM9J9uoakNCOIhOKxs3aB67M8rTmGBtA
TOhe/9SU5X3tZq9xHB6GJnNWWgvdaVBn2FmKQMwxcnMZhEi+IvGAMxyb920OKK6eVzsndZ8CBRw3
73ZVQNduUf52Hfen0aTuzjHFW1c14P9uwnXdxQC6x/lNWg/214eQXTn6Y0odVTTksnAWJs9nOOSe
SJVObR+ZkXWIJTOcQVqmgX0RLmgBdcDhjVJHmsdJ+0VBsl0TNDsaGgee0EWcgLW+h84BoPudZt6l
TgNNF3xfOqyxDzvHB1qjzKHUWRPpWlWo7atRwT3iKDOJMvPnErgTHNx4qRQyJzpuso7Aftp2GUVN
ZLi6E5w6eFiWl8aQyuM5YCVp9KM1TKTnIrT7h0Cdl4mwHR57q69X9LIuMl5rqIFylAhQhZETg9z1
UUQ1Pph2iEoF6HAX9S9n+d6vUV3/Mdu9M74k0wsGdjETr81YRJ0+ZqUkMit7n9k5PEm2CtYUeNRn
sUFX6wa4fbEzZ1yDa08bzipHWglMjXBiP1v+KsmGuPRhtBoXz0sGkl/ffxIVOTj6HOXUGONczI1i
RxlcIc6nORMgRYwq9yi1q7WxT9bNTb0eE4Bzb9k1S4gGJCwgRV4Gr83nGdGi1vXI1BxbDN2GAK6d
GnyvHH9m4a4NYyJ3AvcRabKLnGbl0EQ3Mtc9uSJdkVCs4v5GhLPnf7So00U7H2ZicaOmlUNdO449
mFYMFY5l9GQ+5ksJrJ/VfU9m8a7XzsP5eBNXh3daPshYIbKDVAKraovRfEeNJ9rN8Stclt1wsc6H
Gp2SM6ej0urQcCIGBgsfbZe91j/nTZpBRdtrl/7gP5h97j47DHyKieZAfDiLW9Q6jBtPV9vWLWwS
+RDOEMNzV3OIVgzovEojsQwho2BkIHnxuk0ITFIh9DWN8DZpEUov/dByC42fSyqbW2Xkb6JBA3sG
xV2fuWDR6LV4xqO75lshDoDLQ5CEQKnz8zT9Ku8zT7bUjmSz8sp2odrZQuGVMRi8RsJ0ypHznkYa
bemUXtQwasfoLANqMVly9LMCj9TyxbAq7wtIOg7fvjaMVy7ApzHHk3S2fVEle9I4hNqyI7aW+/ed
o93oZC7XcM0h5kIgl09RlRZKTdaPR5Fei55oCK4/1CrK0iogdb6mDZRjyx0qsp0VIoabud9XLgIH
HgUJWKULEyHG5+lJPARB4SHA7hzHYt3RK9BeYW5hSGcemCt792mgyQ1PVemmGu2EbfRbj0CbEX1b
X+/UZbEd6RplwO3WcfzwySdGfqQ9ywdRGTbkfm5d09wC47AIqnxBhle0Qa9ik0CgNweYuFo4PH12
xbBBzc3KQ3RvNR5Sad7Sk+m7kGCsHpnTZHQDOU90SoQLNSQLQttt5JnHnMb5zOpciRvQjmsgzQFU
G9Isk913mgACRj2e9oxCFYf+4OwIic64yazWfP56ma5sxPlQ07IjjVON9XkZnjT9PcshX+F5Mxtx
WWlECMkQQY75doVC42QjcrgYoshzvE2WesADD8LehbcOQdch9+IWpJrv1SK+k8F8PezKcQbAQUe6
hggdzuHkOMOHokYFxcCTQnBi+zfypjvJ2+RmVP8Wi2bDV6D/mkW0XpbEMWG05sJ3wyaiVjIakTMj
0bOopH3ICR7j5Dl05Enzi4e4z0993Bro2aWoRHnZm67QG6fnFLIVveLL0PPvOYRxal2tSrSjaiV/
gM++1uM8BuCYQBZatmvoih/TCjiuFGjDGnTq+E04uqbF0NStYoBAw01YabckYkdloKPPSXrwThqr
CIALayjAouQk5iEn4bFk9NbvQDCjydQ2CvIzDeTrkFQPTuPcRUbzyAtoKWoGqvkomjaLNEO8IEri
rVpaboamyEBzDQ1lUlRYXgcSuryYk04aT/rEE/i0lBN763aFCaIb2FokDnDrOjsSIrK6AFgqr3in
dYlmUh0ahMx8+vpeXDk6wDMApiNRxEVgOzk6bZgbA9oAg1MSotOzTpdxUewz8VC3sxikuaEmtrDP
UJusHRmc0hV67HwrLC3yJk7eUjxGv4dF+Ezf5Ft8Zzz+BzNEbgxt5IYyLgBAAyI+Lw4RPHdGD0K6
xwC1CM85dXKuRjIVEvkIZwA71CVSj/hv+lDzrA0KwLiCk3Nkex06CAFI8Ehg5R981c0mfsIjMAOX
vnJwlBjH0gFvRHZicgeTZCCRy3lw0jf+lt74m3jHluF6Lt13fW4m4JvjKwO858S4Md0JOwF5Zbte
+G/9b3cLqN4xPyoILgALrseL/M55nC30X3kgUPD4a9QxID6zMF7iJjEfR1XfyUhruR22zX2+cJbZ
KrKj2+gR2Peje5fPBKZXHotPw07epV5lldYlnNvCeOx6lDGH2ZmN92py4ZVBKWpGckw+Tkumnt6K
Ok7QBN6Paje2v3ePFdjOsod5zrFrszEoHB2CqjlFCf3zIpp1b+iNgyi7heIkK9H/HM284x/+0sVs
kIxDIhxu3AXyFq5x3Jhhzu1RogCN0xCfLm5GPZnwbg6IdfUkAof1f2ON0z07E0bUF51bdci6LUE1
2SzkNrlLNyFQvt2qGaA9DaKXeTquK7G7GgHKY5LgA3TyeVQiaV2gdSg4NVDdCLdApY8iUKjFaRvj
xrlFHXf9tdm6Ps9RQhN5P2HS6c1uvWBgua8xu0XmbZ89yzVYFwGdpJsisuJnvkjX/Syl8WguLjby
bNDJOzSEg+eg0Mvtuj7UVWI16EkPPbGcmdu1e22cDTOxJqaAXDwTOhI/o7hEBe2QQ/fEf+D9XwrX
KpfBYxRvK5Qt3HU64/pfnSGASijVUjSvTLEXHm1qkTDFbKJuEhpZgXsKq38f3wGPHCDBMb9lXPi1
rZRDhrDHsQ1Xu606/37osr2XR69fL+PVi/3XMFOfNgtEC+hVgfQB+ZmZSx7NUQtdC89QcUZNBChk
AxHG5HXRYhqgZNEzpMdGQD21EgaM6gaAwRVbx2sPJ8Rd8pnV4x86vJNTiKAMGUEkrZAdnErLizop
wqxJgpNfQnwDkIGX2i3vI1BZ6E5xLxuQaPQSzmElpVjAS6SLTLHbIaxzCx3V31ONv0Rxfqxo+ho2
Q7lhtWt7AdKiGfcOQ2u8l31z0vUit5h0IQEKrRMrA25zSyLtJSI5kJEcRZk4LKilSmcZKjDBtc1Q
rxLWgWp3kOlCIU8KsSqFnoIhuHH9ZOnpzVEn0ZpysG4PZCmFew9qNxTHnWBTmmEIyRgNZDFDm+x5
W2X7psuNZVeC/cAT7Z71yUtuOC9Jxl9EIzdEQATaL9Fr7ycJqLNKLV6VjliLBIFbHPCD8ox9nbm/
JVV3Xdjf1shdw2VMnxmTEdpzvGahyHCrqfKx9MyHkHuvLE6fmOzu3CI+Mq8D90vYIvFKEaIEKYXA
KfCJjcN/554ZW63GgBxsSW7JlLj4zdmat92yYPFPNwA/KdiXT47GDkYEgIWTdHdeHzw6XQzwGoBo
kdSOVSnvvUxbGgwUVMxsn9CGeJOH8T3Ry1s/HzaUFyutUXDP43hl5ANo9uLol9mVm7qvQVhVJK8A
49604I9xS6D4C0kSCwYKuocxv/Fb9UPm1F25Mnz3PLFqe/U0cEifGh76hsLakgMYU7qw2JlD+1x2
wzoV0VsYEKj35PDjIzcH5ctQvWlJe2gc3zZiFkFtD6mkOvQOjqu8Ze0HEAxICzDfwGphnuUzFeGD
zEEhR/k7qYbc8rP4lnQ+6EKIc2gi0G9RNwW4Hb2cUZCHS5p3R6ENIMIvzDdPL/yl3tbrDHyWUQ+2
KBZCWdYsU+xepg6l1+/6UL8F5OZna9Bu5WWDAQVRA3Dhqn4YWHgohPauRUj6h1W7kSEAV2WZ2QEV
3+IohFo4J7ceLw4uMm+xysRW6M5zJPIjwCJ3Rdui0dH3HnQTMi6ANR+DBtSSHZF3OpR9OwrVG6rG
io92Y1ZJAS3u+Jj55J1FybsKUQ4goI2puvrQDeBLDPva0tAJhNqHDpWD4VDkGjIdcb/M+uibx1Jl
FSVwHF0PQTuHDE9MCx7Au3ED8HSx4H7zMkDWpjVwDaswiqFBgfivT7JlbxhrXEdQpocPkR+cQoFU
UBKD8tfXzFuTD+1S566/c6r0Oc9KLHnGwbdDvVViRmQhm9pc+YaWg0XAPGWatol7ftcS8yF3y2/F
QLdBB8xJuU2S8qhK0FoUInUtYEtw7Az+k2cOFnT4ppnpXZJoB5PSFYmadUO8fepWb0ZcvhtGvORd
8Rs4rG1pODech1YfeNwCGG85RAqM77BMOthFytI8uFpwMgYGuicK5Ex550rprLIEHYUZXgmthKQU
cjk9phc+qcHbKqO/HzSIY7gdFkPb6pX/ksK0WakOakKIoyeV+paA04a6bbVIGndnZpFd9gl4SsL7
iIl1XqM7NBiASoi1dknT7Ni0w2vR80OhQDkjZLxBCgZsu2m36bAyNU82MnFONQqsCzjIv4jRPnNH
3xsy2FYGfXBC/hQMibv2kDyDQUhy1L76fpUQtEcMNRi+jRzCMh7ovG6UEf7kNIpSVJQqqNAY6hco
0+5LtwUqoTdK/DN44gEnTHZh81EyLKKVGpF1URwBFRnG3UaXDqQqNA/Vv7xQFveHxy7m8WIw3RPV
3XcUIk6m3gFzn6HD2GxyrFZO3D06A9KtZvpqWzG0J3fEc/c62DbWQe57FnGQJsHjfdsX/St3tZei
wQiuDKCspLi/dmnzbvYoOYbMv9c0927IklU9ZHIXo+3IcqQHGTIO0xMSZdVl/NyHQLEbdTOTULri
qcDtAxJLN+FHXFRvArxrOXiKlU1D1IjAGYYc1s5t5zo1ruWtTGZSvLjjY4t+nc+ubVaJnvO40mwt
ENnC6XN0aMdLEEPcykY/GgpG0EWVsycEVOqCgVJPD1CfKOP9EJA7pObfB0awSOHNUPOZ9MS1urvJ
AS4AaAKACRTeP384g3LPrbRQs0MYCBCEMAs6ymu6BHmDaxmHGnSh0Wr4He9Q3vw2L2lxbQ84ypPI
T0sm5BTcLtM00vOsiU4905dRGm7yNILo4Bxg/+owCJ1Qp0Oegn1UU85iGheBYCDqNjqBbNhKIDUe
drlFmt//tr9ocgF3AEB2SZG7+7yWaJ2sBhmw4KTJ5lvRmaeOp29fD/GhNDF13c7HmERnSOUn0DQl
4ck7uG9k0b4lu7Gsmj6AtG2Ep78Gt91b+0RO6AuYQ6GPraTT6MXkaCfFMUEbqpi6q06blkjXUc02
mvAFBURw4zH3RZH2ewUlBnCggnQbDTXLGlTrh5oEL37Ur0RLblNIwYceREpKBcihGe2V7PbFEL7E
mtyWtQuwq3cwO0Mu0qHaixYcHb2WWnmip6iOq0fY65UkDdzSJt6EUnvRzWRm864eEQkNdx3BC67r
ZPMGQfwuSxGAKpUtkNSCygZaVqphLjS7EuiibofoGjlBQGancMeatHGSuW14qkCFzA/xit5A1gxJ
bApG4OrlPyjo4jUACgBJrHF2k/tdwaFzuGo0W0ZmvoydAh3tXfOUCuXOBNTXFhApuhFOpnCbL7st
MzdoPanZDpihylwt3DhYOULOWe0roAbkxBG2I/gY8ZXj5zi7ywFiPt/NnPCU+AFafys8fnoI1r4Q
pZ8yAtVfx58Doz54oqboblXfwjx6U3V3h56thyBqwaaI1JCVpkAaoef6XS/5tvBYsOiIo1l6lfyM
UTe2/ECAi1ux7zwLwbE4aHDoyX3ZZUCAOMFrburFCiC9B55y34o6AFM4BQ2hPGLKcJqSxzAIwFk5
OINVNeC26wh/ork8JUz7nidgm6oVhIlN7j6WEkAYDQWNun8NU+3HjMUYUwpTi3G+XuPXz9Yra922
jlkcIbOS7RS06sPN8IiGzL27AAPOBrAU1Dfn8m9j4vBy0L8aVia3yRB46c3CD0/SW/rhTz0XgCNv
kuSl9Q5B821mipd2Ce84zA3SDajQAb/9eYqhqxlOU0sTldRlAflQ0ALv/IP7DJ4y5Gpnydsur/AI
MlQUuT5YexTiPw8HPCxgjgRJHLf1Ho2K3jid+VC1pNpkzNmW6ByyemMgi7zT0JgY+4DH58Mqq2LI
eLRgTP569pf37vOnGRfnbH/1IerTTIfzmwAcmNcJ6BfBVxn0M/fuMhmCYVDOZchNK+ArJ2vsq4aY
oRLByasEhA6rFUWE/fVMLk8qhf1ALk4wJEMuOmrcwghDfAhgGga5aEDAk4Cu0cUFQoPmzGwuzyfF
70dXHQdwZ0Q7fl60jhZeWiMBaIcUxwUkhG237iWzepassvoblauvp3Yl2whQJUWbJBoWUc/jkwFN
2dcUuDxkGxdk0ew8mKY9mMAW9dKx0mWyQpQ7n238eLQ+X0OMOh5SgMFBLDFNTdMWKawIZQU74cku
gDoYJFjRo6mOTie3RUyppUfpKR3QKqLH9baIIgLO0A79RC6Ydb9egivnFI8QgByoMTL9onoTRPBg
EexIe3BvAe2zSjls3Izuvh7lyhn6NMrE2sVRjupjXxGb8fa+L7KDYP6TNIK96c/R+l0mWQFfOpvQ
JMlaaLlT9ir/f5xd2XKkuLb9IiIAMemVIcnJmR7Twwthl13MswChr78L37inbUyY07dfq7qUQtLW
1t5rkC993B1ANngHK//I8+CI2soxQZvf+X1qytLcDPSHAO0HnUb+7Bd/OekILF0ccN28QFzpptkV
G2ICwuOM1/luYmYBsZn58m1yteqaO4WQ2TYCOvyfgafT9GXgvBRRVKYCgsjwa+X3Lbj9qBBBvqy+
k9x0ZZ8sYAZxJr+MNj8qdWbyFLfop7qBucnO9FQOaIMB++uO22LV9GlpY34Zz5gSji+za1qkRh0O
0aWHX2bn5372KL/nR3VTusOW3NXb0Y/835fyJxsVF8jXMWdXiJmGYG+Uo3XpRskPYn1Pcgtl+TIP
rrgGsQJzesHLbQQR0hwlRqBL3xsai2e07qEHXrC/xEj6o0VgN1uANDtGIXgJGuwZzYbKXiZyaw8x
FwMECfg0GhHhrrCklVR2rjg7JXt4MxLchMBn4c6bXfJQtYubOO86xDRlo4EmbEEMGG2bfpNexcho
h8nl5445yPsVJ3uBq1IJDY6VU/GpKTffnF9/xexF1KSxFselmJYvug5fK9U2sY65N1zoofZNL4NA
8CugXBNUg10BPr6dhKX0laL6wiaCuBnURiY2Otpns02rJFLPG7xMLhmyzghF2qh54JlYOxsLIeDr
MHP1qrCvmj7ranqJALf4A4LDDlsI4XoTPmioANuoNNdn8TAwe60vuDjBSS0FNQwVEJxZtMtMs1fS
oIbYOUwuhhhqH/KrYVQrB2NxfoBZgVpvTs+j2ZZqeGtESY0XpujQZATXL4dIW1OYDi+N7e9ncG2o
2b4J8UbrRUytCxUHlV31Gd2TGIJbir6yaGsDTV/2S3zJGFiaeplR0Bd7NPOhno4HqFeMGgTHBrpy
HKZlmJ0GsMRlmeBIotYxhypZg9qOHU3ppQ0lJ9bvkNt4jbEfojdDKr3fv+BSevFtsOne+DIzmaNy
a+gRRQAQm0kihGxjGHzFDv8LY7HzGmjyM4//bXKz3VF1Vt9aHICoKYkKAcPK7uIrtI7yB+pNpnVm
BqGJySvPdKWt5fW4raDZeBoOa/F7cUmhd6MhHQUlbP6VGRNBX0uYeFp+hDmz5aSHC+e9IicrMXYK
Gz9mrKE0h6qSOQkMzb5wYJRCASPjIu/1TbqPfXiJb+CftHLsloeBohAevAul0LTlY9hYdfqYtMkp
ZOOfWGJOJDfXQdLsaxR2IxYWjgL9pJUdNB2yH/MDcAKgfVAEfkDcuJHXLI5hoQBkr685/XXrl354
NQHrFDgaa7LdrmBPFjJ/igLdf0aclvbLntVhUERaC8I5DWj7kIje6oMELVTT7lASLDtpp645nC3N
kcqfLfGJlDl/LkY1AQvCULGGAbvNSvBC9Hxl/daGmB1EvWhzaF1H2SMryn1eWn/aQX78famW4j+d
Hk3AFUBMa15I6gjCf84V1K2M8I2F8gEQkhTqLuHK+qyMM5d04TJX6sIK00cV1JFjYRkQN23InjXa
0/9jQqh4g31s4cE5r9aKrm/0RGnSx1ptvbBm71Wa+m018pXwv7g2EwMHMFz0G+axgtSFqhQtlj/q
8gqilwKt7v9H8Q1PPNBCUMmXDUSLWZzggkVVmkOxRQ2DrWLxW9GCaqQMm9+/2eJc/hnGmqXKhVFV
caZTIPD6zG7LHMK2a/W9n+dTnZiH1NDh7oxi4myITCRdHOpp9ghVOWTGiq3DvBBdSbPCG5XC3QjV
+387qe8jznLxvqkzmTQgoOvoMFv6NklW6IU/bwsMAJYQHlAEufK8tGzQPowUHTiSUtEdczyUMhjT
EB7NqpXuwNpA0/J9iW2RmoegCJfBReszcANTeOnk3M4zxetz/eX3rzY38JmoSDIBfQdAEgUp7/z8
BA2TTHhcyFMq2hy5ax7oQb2gx9ucg91knpA/M+E0+2R/grmHcwczI/f3n7DwIJ6qGnh9AOSHvT8v
ORNhslyPIOybIL0fXcNHT/Zlh9LCcEM901dVF1Yb6J+vmsT/zLKgXkMBVkPXSkOrZ5bS0bShVlD3
1qVsNlp2El1yyLT7rJbsKvzX4kj4zl/Hml1YUaN06KNb1sVU+weUpm+MPId4/So/9WfgncaBbgCg
VRaq67PkKs6phDZ4p1zK8pQ3f4HjsnNzjQT7M4BMgyBSAayvAlI/O2tGodIqLvBMItAvsluh3vBB
XknslyfyzxizyzCRgqEpy8a6MFREqHU/oJmTjP/69vg+kdnXsjpqdCSNwsfBsmobi/QRNtB+hI/N
73t8KRwi8TNNZCzQ55gngKkmEaWUDNQNEWlzLr3IUXfDgMLgFbTsUam9Nbt6LZuYYuz3rGyiWhDQ
XvDQAy1q2v5f4khPB50VA1ZJtgBpZWXg5jR6x2/cyAHsa1A4dZhR7OQgeZfjHq1iSd0bcQvgQJjF
jqaLFy6l25KQnWhyAWMRFRrcESBNEB7+UHsd6ioSNJNq9icLC7QLQ0nZ1gWD8Y+VbVHk99omrg9y
FtyYcnkqm2gP5MZVHtNbrQcqLM1JaadyxzyphjORpo6O6M2VfGfhcfP9I0wr8+UjAO8bJU1tSJe+
9UC5dJMNjKwkb/JPgEpOntjrenbq2oefXeNVDf0tqib0AtwmNOCnqgo5pKNv7ADJ0+Hut5mos9E+
bB00rNrH5GUN774YU7+s/edP/DJtJYyCrmd42gCVdW4bWIbkXunASgzmwc2mh/VefR63Kq7+eCWc
L53bryPPYgMJmtiQZYxcwmcv6+FGm1aOET7/fqCWItDXUWbRgYaRGfCig7bvJzo1oFdNTXe/j7F0
D38dYxYcwroZwgKcrotGA6ce3uLoIyLhzlgDqC6UEb/t0bnzQctioN3waMFiQQgWcvvXiXEb7EXo
S6oLcxlv2rbU62AKYMJS7VlKd8SC4RK83aGLuAoQWODKTUgacJaghaUDqz5bwqBCypDLknwxq+YY
Y8oxJXiTw4aEqYGf9eFHrpbxpjAH49ZoGQhBoRV4ncbBOZKvB0gAu0Va3uUq3YfxAI8Cg8ISSZjx
Lu3oXpXHA5XDBLDLgLuSmNKolJ9LGJX9+/UDIAgEZQ3wG3P+1kFkpKQOEdzzsj1IcEuWQ2kXtOVG
rtdcAJY2Par54JaBgKoDmvI9yiS9VOM/CRfigDSlgJBA0G9ptHaslxIWCsmjiUdrQLJyFlhQqJPM
ARZEF2hKjDJSoprbURtvNDj/hGtybstz+s9gdJbCj6pehIqKImVefrD8qYB8CABgvy/RUpxClxX6
ilNG/VPbYCylXkgcxKp4hIEfCj1eus/O6UPsFH8l3Vac6CCjysuvfx93YW7fhp2Fj7RrKzRBu+Sx
q+HuLq5C4OljfRUYvnDtfxtmti3KhFb1UCvkEgvlDAZnZNdGDuRpJ53aovSAmKs9I5N9NhS7Um3v
gFzBYRqbbcMhGNIZ3dZSyhezwBEbdPUyWsPd799hAdUGuZQp8UbhH3qRn0ClL/dETkymxZIpcFUp
YE6MD4B/Zw1EFyxX94HVS+F68iHDeRD6q2tApIVF+Db2bDfXFonMTrEESrfGHdqetyRWrntgjlbm
uHBXfFuF6c+/zhEIcGpFk35GqtlxD+cU5MXxroHRLy9eC/LGshjwZ/XGyKTrvki3ZhS4YbH9/Wcs
nF1EVchnADQ0iWHN9kIiOj7iRCuXuofbb5G5RjDJxODblgYczNekBZYSHwgoTTAvgmcrGnGzWddt
WJBKQ6UHKws+6V5HqrFBY+EeigFb6b1dibYLLAg0kXBrgNo7dZLmcuZ5XHUklmT5f7lawpkSRdhk
dRtlP7oNdbLtesVz4aNqGpQ0VZgmTKz/2SRTLdSUgaGwqhd4O8IKrGWha5BLrmLgbiWJXxgMFSYd
+CuAQKdS5/cvalW90eRJTy6a2BKLQHaFeVy5geRWbKhrX3Pa/LPk/dtgs00bSzmQGiWD/SktKkcq
68JVs7R3lDp8tyRp2yjmTSGr+7TLVNc0UtMvWf5uquGzlMhw6CHsdki7G1mxPODgYVpblbdo1JTO
77t6qX6AEiF0tilaZlCRm61AGMpk5C0CeGANx1KP7g0LDGFm6MckgciDXBMf1cx3Se4fATW5GgPo
IrUqgKgdvK6NiMWOsNIngOmctqxcKavPndzj7a8OEPQr2+1gkYfff/IC+HJSxPrnJ8+Cv1JmjeBS
mYIMmk5i95HDH1W4qz5+2mDb7BZIDj+7oTtADtzfx15IKdHyB4ID8q/Ien4AZRs5x32NytsAFnp2
DY8O2KdCzAF+T78PtNB+R/MNjz4g7CbBtnnyIxjnEa/AnFRvIOb/kcDXCjyWzcS+gKf4Wvt26R7R
CWhIE09TBZ5iFstFM9I0bsbkUX2xbsItOZib2JNgUHjdbsyb8Drb9lcoNl+vMcIX7hD0GFHHnnoB
PxFAaaq2kmwhtmsgm6dm6lQS3amc+r9/zs+FmR/HCZIGGxYAxjDF72d/CCXckxYcvxhPAffRQaFU
S+E2lnHFK/OcpdG5IvGTDvgNRFT2cgPaBhOQIoF65H5UJfg5G5TDwY7fK731QaSa2SDt3wF2CKuo
fATFAXKhchhdSSP9Qyv5aCRj5eIt9cSawQWphjtJVz92nN33JpD5YwWDZQNuQ7m4Z9A89ayeh/ZQ
DTtTRQskzqGTV0a65YIOnTlKDzdpbsK5LakfVVWcuzG/VgIV5tQjyBSmEufYhMYt6F3Phcokl4p6
BGUCJ4DEr1E/7ruoPwM2+RprzTlK0vvfv+9CaEULEongVFrHVT/bPnVkoYcUxvIFAiCC/1Hqe1Pg
Iw0ex8/4fagpcM5W8utQc5yIKsRQmghbl1iRd2NSuFbw70F2SKr+mc38lJOWWTq40eJi6rk9oiCS
6+pK3F0KYt/GmAUx3eoyMZiYRg9/xvE04K0NkpwDS234PLF978EafCufCujP6milrh345QWDuqAO
RR+UT2dhPx1RdhohPnQpuAQl2vKxT7YQUIcGC9TG+7XJTv/ajzUDqw66wSCB4wH0/fRB7IzhpsAH
DSdDOnMT7smpVtxJx36dxLxw81IAJP9vsPm7R0/4qKUdvmxQVztwN2whGbAMTD0CRloIbflJ928A
J/b3fbmUsOFeQC6OVyQ4pHPsSWYNWSlR0Dlbr71Um9KnzgAX3tGFKokbumtkigUs4+R8gGsbj2N0
nOY6DGMqA+zagLVq3qWvJdxcnKF04K15n5e29RQgJ3UnzSQ4Df4+0c9YOVtNiNMjDQZhG73IOQaF
WE3JoUVCL8FVcwTx6TV7T08C1X1pWxzhJr1NfdhJXzSUPJSb6+CuPrJX5ap6Wb+2lm4PA5V/XMWT
JhCMtb69DBJUYJUSXoePcZefVb05RKyEhSNZeYEsDjMpwMhQnpV/JI4Z4zpDBVW9FGp9xfMqcOSu
PjQdSI2/f9qlgVBmnvqHUExAc/z7fIoIKt6y3KkXNRCvEhdQJxzTV24VH7+Ps5hdADMNHpQuo6w9
x4wlkCE3KRjHj9ZL7zIoIqf+eIY6K+yA1uupS0kTSE0QgoWdmomKzvdZaYT0A0+g3Kt2qptpYFQC
cd+ajmGcf5/WwkAGYHAQD8XLCVK3s6DGR9IVYZAoFyNTD1Tg7ZtVTWPnJLlmsIFfWawF4B3mNOHM
NGvqvc1faFY/yK2SGZMpGsqz+/qKnrRrzQZR90H4vUcc2R4PlsfPsJQGFv2wFsOXIsC3HzDb/mzg
LNHy2LhoFezLnSmygtYWv8Dm+2jcFa9lD+epwll79382f2cBYHoIgzVDYBTyQwIqtpg1liCaXhj0
0A3BIEIKQGohtlpkgoDR2EYLDjJ+imqsffTVsWf9gDwI8lbjEC1J1dC10uEqSXhhj3F06jiBhaR1
0DIdJNv8DiXO29/311K1a0KrA9AFiZ2p/Ph9J3NRtmiVk+4SXzDB29TT402/TZ3yD3fUDfNT0LZv
jbf67fdxF/Y1gPgE7fjPwzq/rCuSx/pgtf2lrkY7jdPJcsCD+q8bhmtIp6UqwESMQlyHnKahz6X+
KjOJG25mArBf2IIomyiA73x7FXrGESKGqi/Fzn/B5VjouMB6AnwGYA5A0Zz312SRjwGPVRnif7dX
ifFXGMTW0zsZt/TYgrovHVttpZ6zdF8DxAmuAxSToJNhTsH4S1kpGDQrJXEuT6J8/sg2ZCt5jac4
dexyqJ2st6sXM9fp6Qp5fZWC7Pl9wEEkatXzQFwkNT0HknmAYt7r7ztlOa38Ug+cxdoAUgNcMlCT
qwjQwPBigkYppAYpDLBcww6vjU1d2PLjZEa3nlQubp6vqddshsTggz6myPNar3yN3g1n/Ah2NVBk
xLDpvnEqp1tZxaVkDzkXJOEQipC4zUbUWN6hi6HJF9aDc56yq1GuwNqti13Y1c/cUv4OJDzE2pr2
yeLu+TrwLPYOcVSo1cBlQAIZuE6olEElO7NNHwZoDmK9//vCLoWAr8PNIo+a8RY+cJhnJDLFVjmS
LWl8p1SC0ES3MtZimJsoOTiSADyiYvZ9oxp5MYx5F/aXAn/BpmnA7DQpPUkSYL3X7VPTszsIO92j
wwYLi3C03EJoYPQ21g1VwHjtJLFXtRiMNqtcCcE/MySgaid4N3IWzUDq8P2nFUTVY1lHKDTYEURj
u+wHG8VY+/ev/fOkTqNAuQpmVSrAmLM8jHCgShU9BB4STZrReKuylVLkp/7O9ysUI6BeP2kpArvz
ub2+BB9LKFCIMCsoU48dKMKdzuxezRUnLawc3PtssHXLeFT06LXk+f3kB+VTSyoc2BsBc5uMgLjA
QRpkE6l0keXdtGwAdYmPfkOGe6NGeVjBA6sYGi8eiB9I4Y3RjPcJNM5Jwd8BKjgopRYfst7UXC1L
zhINOjdr6bvoAQWQNBT3UJjd91TZSGaAVh/MqLrkXubRWw3EIfzV46OqgRCWcPpXioRlswRd1jZo
7tKYKg5eDdRJWuOsoPByNybDQyAANekFOyoBb+0yq+/kQj/WfQAFGk17HmT5wImQkfGSKy23mKNn
8nshhSB7aj4jkFbpQvVDSdhNEUsvga6rNj7NRyeGMzXZnzZrzlaMBheEdn2WZH6d1+c8ZgdI3Nx1
jWStlCEWIi1BnglIGRjWCzRzNRjpCC0X6zLsq6O2L2/r23pf3fEtcgFztKlvoClxwstvU6/EvAUd
MgIgK3YP1Cgx+nx7omPeSGoDrgVzZWfqLqNgtTP9GhWDtbGWztukywXq6sTInr/cFWEUDTWRYloo
twJp2NX3WbBGA1x4jsCeBaat6KoAgKzP86ois0KzjA1xKXSxzdMWlkljRu0EGseQHbqFNP8pCnBE
cLv0thoqGzkd3NZcK8osHPtvP2P68y+HMjcETDIIwfUF/FwL/p0UrMFQPy3FZwcfzY5JPhWYOfnH
VJE3NxElUX+J8tZyNQkO7Oh/7IY+eQ5T9blq0pdc6l4B9Nvkqkq8WtPeddXca0G8gTFeBmp+/Ea0
4YqG6Wuqa2dtBAgGtJcHfSyF3XTjNomOpOQ1+EfRKY2Lrcr1xsuQdrkQxYEwCDPgXyavaQAvXP4o
d+NRCckxFFrRs5p9PaUSTTuY3YXcGQ/VblJvhrzS+A7/3b3q4i20ipf/eSlOI+IawBlE72O+bQZa
Q7lHkTtAzF4KJfG4utM4hVDPmujtwsaYFCGhYzgVdn60qYaaAxwAYTwYydITXCA/5LF///3KWZrL
1yFm+UQP8cU0jOv+0rFbbUJsQjEu74CEVVZSxOnynm1AvI2B+qPyhNmco8qqvh9r+IiIC2upa6lX
wDFC+66wefcGFdvfJ7XwQiVolqBXgnwXiPV5+IB37BhoOj4ccyfFxMEXOnyH5Z2OCpFlS3t5C1Uz
ztzfh136ljq2hQZ/CAtpzCxJQFBGgU7Bt5Rza1PC/FXB69iM7wJtRZb0k+g1+5jfrvFZxIjNXEcV
V/SY3/g32EdXUJTyVa/zIn+AWJE9eq0DSZ/cYbb2R/Ghk3Sqj9196ig+8+odxP1XD8WClsyUWsD3
Ce0j42fjWM31NissZKaab0GftTijqwqRLjseoDnQuvKm3Azatn1Tj40TblZFDxfOyrfhZxs5kToT
NXoqcC9OIgDwY90wkEjACxonHDAkjmFz9vj7gi/tMzwaJzCrAuoM3srfY49RKkEtpGnQT0pSuoed
hwsED1CCimOAIDtsV6svCwfp25jztZdxCUFXb6JBgWTcQ4MAjhDRRnsPBnuSw+5rh0VXOh498Wr5
/nNC8403CTtOxV+80+d5sAbPRBUizd0l2QVg7IAuoRpOiWxj2FGP76Wb9pp/VNxpXrKr5CXfTFWg
+C99Xv0K03L++CGoigKEoi8ohgYxHAFxxPil/xP4E87NvDWOAA/4JVjCygrsZzHzmTIESCBAvPKH
jkqeFiUbSiZQelY21YZv2012gl/Af1FfX9rHX4aaM2CGMR4lkWOoiD6QNrSTdgW6v5RaoWyIige2
7U/oFOCzSQ9DUfnSiNgvA2ioa+VLqK+9VBfQrHhgTFkiEOWf8tffz0ZYD4kMRZ1pn8JJ4rrcx161
qa9yx4IK9bm8R2nep27nJCAQPKmNo7+vHM7FL/nPD5hzSZRORGBOR3BYgNzCyUA1SX2YNKM117xJ
WhvV4GG7xi9bHhP5JBDuUzV99oRVk7xOqyrpL6mGfshDtaqD/7PwgK9Kp5oDmTgP8x6h2VUNnAUR
cUr5BuVPexAwRtJyu4KAIash5YaZ9h+/f8mlHTNhdDAqXr7avEpGZBizw5+1g9HNKVEfwuTWDFaG
WPpuqEzhekQVELFlFki5SqQwGuLxAte/aCMkfXRC+BGvFOqXQufXUaZf8SXRZqVhiqRIkU+huZpE
oQMBB9dQIHVGw41sFSvP+cUr8et404f9Ml4G6F4DxbceV2KzA0qutsGpvFEdfhd65ikJULipd6Wb
pS4dttJ6q47Spe+K5BiZv4yC4w+FNY4sVTWB/rykFrz3kK7/SQnXHA0QJNqSP2WWA4QUvNLCeGhi
2af6cIa/47Zh4int2Edb4fWTFsqmNrJHTZJB+5bt2iSPElOPRa8eIFywMWjjZ0p3VYga5b5cPVTa
sB0a5cUI8IRPh+6cp/I1kfIbq2MxBNjqg9nDyKjL36oYQEYq7rqqvxpK4gVp6MtW+jx2VWbHshJ4
ENB51WAACQXB2ssD5BM8htdMGzVuQdt7PJNLL0vQgYyhqWC3eXMXVvWl75LsNrHAftZJpABDrwNn
bGi+0eEfUOGU4qckN91owNonCvNBb9zp1TBg8OoeDoW5bfQ9t8GxftNi6JH1qvAZpPvbLEBdIDzm
SSo8Wa/VIx9bzVFS/pZ18gNp+toPomxjNqGfWfqJmzoUT2UBSCSUBRF1H9swureqrHZHhZz6rs5A
hNAO2kA3hBU7TimsgyawuN+ojubxko5OWYd+LDqnMAGCFgSiwEEX2W0zbnQThIpIehBJ/KAP7R8l
Da8Q847QvMK8TDzQwKa8zYjYN4EOB5MILZKyegxIemXl+c7o8/tUYbehRO+SwTwBKLOh1oinWqTu
c5Ld6pF1K431ax70aGeZNXdGife2GDtYzQ5Qzla0+NoYh8KRzPgJpJuHCq5S0BkDAQx4Cddq2Wj3
ESTV5EgZUNmhgVvGg+lmZgZVajqGcB82Apuz8DKO1sbiCSQjwzMJldsglLgL/+O3AkcI4pRQ+jeG
FNBHk71yFfqvmtCeC5gd2yJkT0PduQXh3MnT6Nnoon1TNm4wDMQzoxjuRiG/pAMKV2h2bLJcIW4Q
jWgUpyXcAyor9bKweeNp5NY0Tt0o61C+0u6UODuakNGErF8BAxtaOUqru0ZSUrcxxHiIDQDrsoZt
FUiXxpxDyFZO0f+WQyeIoDlc1tBbC8LA3EVtBc5OrUD+GFq/RMnBrop1aGO0HEdFq3TbiKEKq4Y6
tFXVwaF6VTuE6ZdWi/yuCY48hMMc76Q/qVw+6y2sqIdcuVGtOvGqKnwf01q4hmRRJwJ/EXcQs4mM
f6LA/w8dXiVEC4XrGyIDytMC++iRHgSOcJABzw81v6ytm0RRkKwlqKgV9XiS9OIl7cz7aOqNdJKf
SHQqeKY1ZHl1+GAbIWRfNX0PYSMPuITIlbgROqEyYkwozfqZIA/jqJUuZPhHV8qBmJ4ccKC99jeD
2i8U6IoSFZX6LmnZIaraM5q1kL0N4Yyo5woUdMU5SYSCm6CEZ06IaFBKUeoMRqGjMwPTc824pn17
ZDx/60q/1uXc6Xo8J4MYlY1ahjiAUUdoCBYoyFlu3hq3NQ0BDG+iS1F1+9KCXJeBAnMF1+ftWOl7
qORBs4uphyaV4I3S545Spn/S3nrGCkcOgug2gui5TfoSxxsoQ3yDRxPYI4d2EIwbQxMyz72UO1FV
AWGfwXkgFTvJTM5QrHuHuWNsK6N+Ukf5TtagEaYyFXWYMfRrE+R6RhmQ5P0gecJEaoKrSQWlEZJJ
Kd5xqd9p9Bib6baWlGuwLnch1Xd93B+50t51PHM1nb3kPN+UyF2dJjKuJW2sQLAzR3cQY2I3RN6r
oWa6ddKdUx3dUlk5Ygtw2zCau4SGBzTQAxurfdZUWE0WpO1tUogHyTJsuGBEMHCRRyeHVLCtlfFB
odZHahJwWMWLwfOzzJTODRv8fD3WIzfLZXiGCfhAjiF1Kw3AMgXOfIgS0LVRhNwc5bqLvS7o7mIN
Us8SUElbqakeYVgIXxZcUS4J2XUgDF9Iau9StXuGIfp1xTUFPZ0cHjHSeEY58rUzpEfwbXI3DxPo
irdtAAWr8QZKbE9dWuS2JHPVCdr2wYSbNk3yk8pKKEZY7UYjwaFWhs6zsvTWNMc/VgIJ3iHZQrx3
hyO8Y5Xxbg7aO0mqByOpbpM2fZb75pqZPQJYQfZUQE23IU9lGt5KdeKUEQ5hXECsVx6UQw90cY+K
gJ1mde4V+uDXQe5RLl8J0xBAcEcXXJqn0NIuGY5VYBWqGyGe+oqw7nMEb6+IR+if6bsGQRbm4JM3
e/NqRdo7z/Ir+O1uFZGH0M1uK6/k8jmp4gtEg11ejn+LSQ4RBcsblUGs2GQqHDqzp8oCuC/XjA7O
VAhmIrZGG8oON0qcniVWxm4QgGPHpHA7orLuRWot+R0zz1VFLT8DZPwINeDnuu5foYHI7BJ+RFRN
Y5sxPXZa6CLbEjSL7EQeczuxxAG6GFtDom6AH5MlArBV7ViYxVNmDDsR0H1FRieK/L7p/CDoroYe
uwvyXU9yIF/rQWtbfX+CLQucnhQ4QXR71Gr9kISbsRGgo0VSu2n7/pZ2zYH3OMqUATjc1zdMQrZQ
Wm+Jqd/ntYSDAR6EkHLojeVPKm0kz0D3AFTy9gIiulOx4qkvg22CWn2vVzd1Ih1Y33soQW+0FoL8
MEQnltiLLr5RkCeGUD5vE9kRBagn5guNqJMz+VADiow7YD9YEdBfePNYwykLpT94SvsS5MIJfzTq
+ISqFf6q5jAt86iebM38IdNB7SACJed2k9bBKaAabgfToT3fcpI9lxl3ExmhHXdmYIyO0Q6oUx+b
3q0lBsaUBjPVwNPic1SeNEB2GboqTyEi8Rjt8ERxkbRsgOH0evzgcKicXr5XQnXLWuinG8IzwCNA
fxjau5IdGaoDM2y7kG/6st2EWvMsKTdddNLjurWLvs7QJHroO+HI2nsDFEQE7HwXWw6Pp++vb8TQ
OlXFtqa4qUDlY+TAcJSg+b8bhOrrSbJNTd3NFGjp633mkD7ZsczcKuxFQyevgYZtYg1o/cgOKit2
TJvbLNpBo8spiwh/q7KVHvZrcJglZuCS5l6SDll81ikYkTWE/uFmL/ZWeGd2kAWlwValcC7J2KZC
DygErCmsW0fosBXO4FI0vCRkLxtHNobXSH0g4/nap7rdiDdUmZFHAVJacICRmw0bY48xbOIAjywZ
5UMlCe2gfeqKJyZFYGMHdmWVjhYR2wwBk8AOQenChRuTTcoN1D5T88GU3bF4FmTDy8e2050OaSwq
lx7kVhDcQ0gvV9ku1bgbRbXL0JJTBaIzORaR4tDkfdSVk2nujc5L6tFWEdos7rb1kxg+BBl9UGYB
e+ewF8ghZwIntLBzNA2GDRDRprRz6lHfqFb3l7XVVRsTO6QH2v3Vg8xl8DsZBqxJKlyhCS+oqjOH
8K4Kb14G5nFe6I4GmSnau8COOaGK+1iJD4jPLtyYtilFwdFi54Sh/YydL/RrRVLvtQYONTrxAJe/
6w36qCkI/Fp+zCR5myKC22OQ+x30gbOOHLtkRDMwOoBw7sYM2XicOVmNfCcfcT8XWy3rXN5hfK30
hqpzAL6zp5eCGfsmpLFhzKEhm7AUFEO7xGPmjQ6lbZJ1jiy/1/oVKaD2wvwe2vMCkaBTrilCVT09
g2DBIPF7IRy1us3Mm7rXYXEBPWXcZg07SeWBc9houkmCQoVcbSVlz8Uri14I2xvaCae7U5lnlv7I
4Y5DAocVd0YFQjjCPho6XoOf1MD8UKtCrMhTHe3C4IMkW1pdp/2m4Ves/Ku078ivum5P9IPKc2AI
tkP8lAB9IgrF1ZRomwRICmAFlcSwDW6GTUVgw9mEXtSYf+kYu7CT9Pr+Hu9zMhob6CtWYQ+jMer1
Y2FreMY0aJDXxm1o/VUNcl10+pni3GAFncBg21rjF2YGJ8Wqt/2o2WV9qw4gXwRvyFr3eZCelXzc
NOVHY/0Paee1GzmSresnIkBvbslkWnmTKumGUEkqeu/59OdjnY3dEpVQzvQGBuiL7lFkBMMs85vf
SiOss7bae3nqtkm4L2FGZlW1GjuCvwAtyyhBqz9wGxyK9CtKIavK723B/1WD1urpv5YDMvDERx5u
papgbEDN7UX04SyiNhXSb5p3a20q1xL/rdqBgw8yZGYCesSpTqBFcOA9+nHsik15MJN9oL94401r
/KqSaZMO96BVuaUiW2uiQ14Ma0AYdk2rWiyDizprOQr36UR5XJh2hp4/ohG8KbLippoACCbYt8tr
YW51ma8yX8wbWnwnNkKVPdVN7FqVajfCji9ylSrWa1R5t4Ub+Qr2AbFNW9aORgNwf+aE+uMg/BGk
R2mElSfJdiip0C2xXZwex+jNaC4SzpyGtFkkXinTwE08rGLuCpmuf5CWduFdBnoDruFJiaRdEr7V
wlsu6u6UvxsSl3R2KKu1FItOET2KTbiONbA1RrSqrcCtcFAZtD9ToK7bsHY1isIy8UrXXQjRszS8
KEG7qQiKvTdQGHDz2ayJfsizfWEdhDBV7FFqb2Wlu+nFGxPHhdwSXmVf2WIvRwy41gmxe/RYFP0q
Ea5yEZ8CbphcfVK7e0TcLzMxuUq13VDjHAO3N1QnpwTL0VDIjIdbVe2coSrcgBMXSb+l6TIeEOuK
V6lyTdd/yO5aKoNdvWotAjSdxNrsMaPlMNU5Ws+3Q7dOMp4JKdo0ntPm4DDaCvOL1BazdSOjSyDn
tmRGTqeHh2qW2+9AG/FhIy+5VWN+xyRxv7+b5UdTmG7SCzZqOk4QR24KsR7bzrQSHVNFoqd1p+4q
sTat90E+von0aB2IH6Es2JWAe2rObZcXb2o0uahRI5wvOV3IpVmqez/RaYwO1SYP8dloLMccFMFR
OcUKF2QllfuqStZFVju6GK/FNF5pBIVdwi5txpVmwl9K0ucw9/CGLzfDVLoWsvWjKazbtH6QBn+f
IldLXIvQmvdskbVNVK4UrStsAbQCTVIXD6a1lrSwt/BUnKgOKkoG03e6nHRp07f4iSiWR89W2atK
6Fh14HrDYzdh1jqGZKxNsyYq30wRwXSS3NexiOW6fxl7QUo5x1hRCLjLRxQeuz91ntuRVu+UOLqg
bLmVRsOtB+qtorYdQsmtcs5F2G89D79Txa9taMrXsl9dVEW+McfB1SXdrXCYscWu3LVGtpvQNPUb
jGyoWrSS5IydyQ140+d3hWraZE7rQHuuVG8lZSjO9NVl2kSPjSpelJVGmsFTpUXTY4kpu2+V657l
KYibxDBed356W4VFZkdJu5Fq/TJVsFKroORYSvFUiPVV3I6ukhJPBfRQkuTGG0TXxKLCCKfjqGc3
k9G7NSlI7FVHmAW4sUTUEFVDcEzzUcjJWszxSfJR34nG2Y4GFr5ETQFojSr8SuTUUfRxQzP9spGD
wTZHayUptduJFcYw4krkSWuTB1kvobtR/pJNp1bj68yIdkMuXDTVhR4meDT3bhHrlK3QRI2TS3OC
xD1qbobNTGtMtl5ml207YqWDn1Q2rHr1t5x7G2GgS98W5OJN4hQTxwQ96qIkQNFe1UlwNAWrKRlF
WVGlEvWRdleN/JqN8kwQP1RC9BEQUo3UHUz5Wgt+xaXiDNZz2TzU0W89CbZa/KbpuV0IzbvvDbLt
icE1skoIVZg7s1U23ZhvOnC6l4WY7seweBGa4FdoZt5uSltt73n6fmrGgxGOO5nHYCdXReMG+exq
2vweSSCFgVJSq6KeyFUSxhtdv7QqzdWGl1ynDYYj6eDlV7Jv2FrYvksYf+8Mv3LTiATWmv+lSYFE
dfzuCs/BbZIehDK2a0Ny1JgFQTWJPeTEnewKor8aRwntGPEGuq+ivgbFURqfISw6sZQ8J/17Glzg
xrTXmmljBdJ64KSl1a8Au+2qE+0u4fLch+0t9CS7sDQ7FUTqBnqxaojkVavdTGXy0ATGRZYceuxa
jciJdPwdVXXVe6+CsivZNRVSPKj8jKp/IeWSq3qem8W1iycC3hxrs5B3ITogmXKZdY+R8eBH78QH
u1pEPC95MRLBabp+m5q9Q1LnSEHxSJpMbDneylmxpbHk1ma8ag0U9+LcHbVuE/bSRtaKraWj5BL/
EfroQhHM6z5MrkvvIEV3Gf+xXFXbusixUvK3+RA5at+Ajzrk8iGWyDRgYGZJx91+OSXZM/XObZ2j
jNRfC4K8E31xn9fWupXydaGPqw4Fgk65jUXvjxHmmyyqVsm0+yuV2eirqvwwqXfygERt6gyY1sTS
BzbXthBCAOWu1737RkCr+3daQ5cLbkecgCTR2+vCSuD4jM197d96LERG81czw43WlQfAx5tcRBWq
GcS1LvAK4ljQqjsZdp5pJk7YUaGW0uRQqf5dr2krz6eYBUpXL+Gvhf06jx7T3lhXyk3c6nZoHOTY
XPXVS2Fo60H2PvScM9iOzSYAw6Mb1Ov45HpwoTed26jqL6oNFOOi3JFa0Uk00LE5sagUrrW43NWh
vqq122K6RPTpSs/EXVNfFsVeEC/RKkzstuH54XRWhbIZA5MnXdgI+UsUd5fVqG+1zn9sxNTt5PI6
LvN9Np+r8tnXFczDROTh00qzodqWhUxurTgdUvH1tNHzd2uUbXi34HmuNMgS3nxJmtLayPBsyky7
y/bB6FPsCG/UNN4mpAd9tkJmoM4DPJv6iyDQHcrxd73SbOsRhRp4gUYWOiYart7g3VrVrkv3TXsT
Fe0NVvW2SJ2xAjFb1MI6ko2LOMQPS2C+4zX6Lwcz7DYxtVRLJV9Lniwh2oPy3OTZr1q8HwucqEpx
bYzwUmPN9VjNgohKQYc/GMZ3s3pow0dQLU7caHaIc1lo4XsAht2XKieUH8qMaLNNrJsw0G2tvfT6
gABUsCdmUwfFRjevJu7svtAc8K92HJd3locskXpLi4BUgdnX1TuE/6B6an0QYQM9cDYZXCEXuUHC
Mh4isk0OWZtcFdXoltlroWL2ZT33lc4jti2Gh4g/meIIV7bED76/Ksv33Hj3Yzxfw4tafsEqIM+m
1eg/TBgoqxUPydgieULtyA/XSXc/Wdx1evCa+MZhnHOAYFglGF7lHh6aMW2JmkJbpzGJLttmU3zV
ockyvxvPZo4FBoDqd1+d/yvxjsMOuD88CH3x4Q+EPZ0uP2ZeeB3LHln4c0i5KKVXAf/KKVXRtvps
04zqHaWw3yiu7+JJxblOt01sAZObUOHrE2aHKUm1rAPDFK6kxtwb4IvaMNyHkOGEprUHgVBlUre+
nq3i3nfM6LFIL+FcQUfUjxKRnpG1ayzgtqmHhPPQQ/9W2Tx+kP5uuAwZbvhI0jG0EZ1CUvcx9bfl
hCTUtZI+VmD40f5CAyxvHGCcFGzj7FVstI3RfZTxS9K+DFRGcYeye/9JFtqtXOgPUy6tRu9+aHR3
0MVXCetCBeu+3tR2/VjdDlrxUCo3Ek9E0h+9LLpJtRytbSJG1GAV4ikxvZybOWB8HSwH3TZ+K+Pa
GVTtWqCgWymxO2XYYWeUyQY47PmdUBzHEmPt8s0MPpQe8zF6UXp3X8uVa/XXPoKhwJgE+VKb2pbQ
N3Q17b6mhudb/aWOAZ/cydjJoYaFzV3nV7jXKPwaUhFB3arRL09FJBfkbERlTqX+lFG7STI39wRu
y2RT64KN4sGQ3uuE9dJYbHsfNxrzra1vErPiEOQrygQEifW2mHTkvXF0JE7wfc+ZKjQx5MRVEQ5A
/2KF8GSTuCJWdGFlOjHgEBAztiZmKzUiwNOOkJrwXKR7kuSu3NGxsUq7Tcvf3RS7hlStK7odJtKS
3RwL3+gm4mO3RNKXZVddlPrgpk3ML+0fe6jPhHTTUQ7mRlDUjBdiR4F0CEZcXK0mdH2tuMdIaldn
zdo3ksHOa4qDqBsM68FqZNpTTY3ZWpWwXPjypUHf2nALn9O45Q/KOG9aFDRtRQ3vaceHe5wCVym2
6iQlD1bde1vD6x87MX1lLbb5qIVYlxvXskH+3PIA5l36hCueRzZVdYQt2YcYg1vnKpXN6ELDG4fq
LCdTalIiHBjbe0WOKS3mhIx6GF2WarqXleS1QvRP17zYmQz1aujHS6XOtiiTiXYSmmztVMtWLZlb
oOl0SKQkAyhb0MZNpUe/KV6j3gcpLbdONxVwIAr9YGbtUymgGa72cnNHu+fRV1pMM5MbzD9u5Egz
SF+Ni4LnMAi4A1GY4p0MCmsuol/KddvYxGy1I2ZjQrkuewAL9qvM4+uyRVMI3af3mGphWbcxkPJM
dvVRgAyGQTjXnIRnpxxuocW05Mo6dTILzos2Zgj0BR2mdIY6YZLeMC8V1pxc0MXT6YaImX+IatHV
gxK9+04hY0xJfsgEq01r9TRqSnRgej0+aNXwG+HKlaJ2/iZQ5BusvxgmxN1spA++avQu22SC+DDA
YV+FQ5nbBlH6bO2H+6UUvZLPrfK47dxk0GahDtqeatFvS7bxz5CKk8gxQILAxTEMoxK2AIpkGhV+
X9dmdEzvcglTQV0LuCyL6/Sm2OMndEh+nbOuOYFPRIUWpQUFAsB3eXW/j+q+NXLpWItkJgV84Yk3
KaEpHJ/VkZgJMEt8Fo7OSBCaWPN8M4zppVTMk2bsjiMV3hRD8dxYKV1xLxQxESlyMlW/80pgiKm3
7qT2jIzwCaAHpSwZii6+VxoKWwvghTQFkwS29SigSxSmR0l6NJW3wMIrkj7qz5/yxKpiWIOhl0Lz
GFriggrUxZE3tkEwHSfaKUp5bUzNKmXb5pjX/jzSCewPaDckGVHpxkhwiS8NJT1sDEsbiFgNG/nJ
lU+Tr/QeFe+PrnOuDnKtn9mnJxaSrozCOiLQMw/6dSFNJS0afYCSYxoFrSOCLfMPQtNp3Tm8dD9P
7wTMiLEQlGJ/aqBoF+wXCVPVsaEneKyjraYdszrBO/fX/2kMbSFOJldGH1aqCX6xk2w/Qw8Dwwaf
YtvPwxjfiYVAxPlMCFXpIrLfi3XLAiPsCCnbYytTETGiAmymHx4Q3GiJWtKbqgbCkebpiym2B1GO
b1Jf3cZDsCt1GDdNcY0Q8hpPUkcY2y1/h0RQUlzYX7tRT/dhOP5RNe2g8SKZVUR0aFH5SYuSBlGU
o7Jn7j2IjdsprJ/q3IKnWmfZqs7UVaT0yLnU8e0UhzjXUEcYJh6jpsquiyoLXFQbnnnFDnXo346p
z/9TDnZiaLwz3YvBS/E31lpAOdOT6HW7zqSoAFD+YRIZv6FfrKIY7wfmDSjGX6OHdnM/XYEYoPWr
a6hZehGenjpdwIRCbTu0tEotCcNS4ZmSy5lPLZ/APvENZsSaDIr+m+qdieMsry/fwHwpdoR5JHAK
7XBnfIVZitFL7Fgv7Upd+28Qrn51r5JOpRqCor8SzhD5T1wRn3/JUhpCqRPBTEV2dluiX5odYxGs
QIbEZXT78747M2Vrse14cuO8NhgoEH77xkXPQ/8vBvhEtlg8W1JsNJBmIVs06Ex2HsX2/MwIp9bq
M4h+nuInzJwHqmMSugpo+5AgZv8nkn8HnndHNOn+PJVTTCrl80iLR0KZ4kSt+oaRkM+sbpKV9OSt
vHX5OMPm2/W48nGMQW/HEs5KZc6clMXr+GXoeRE+TVIT8WAf0ghdX0XZTPExoX3d9VekPAegLFjW
mOeW9dyIiw8HaqUwED3qjnX7WwoBZZh3BdWamMhV1i7MLvsXW15TLdQkTHSLCTa+zjCJ2kHyUwQC
5bKinUnXgNSkoo8anfWmO7ljCDVUBrPgeiymNnieL4kDKEuUlOwO/fFERDX0qgrCMzvm1AOFAsn/
DjSv8aevlqQyvuYtAyXyQEXpnWk7hXxWge/kMGTf8yuI8I26OMRmr1ap4Hn9UXqjwXilHSJrLaW2
f2Fdthf6VkIXKMCF0hHvzhyIU4+9PkO2RUInuHeLb1ZOsZ9NVdgB7lfWIfX9o4G55awh68S74E+Y
OvVNRbcE3Ps5nvEphD1R6T9jL459kUmtlhgQjUdBfh7i2LfVckaryAATDPMSYPW1h2OsURav2aS8
SYn59vPsT+HV+QXEV+gdmGQii2U3PMA3aTjOPDJ6QPtyn8b0i0hd7fYSJdNt5Qob80BiU40bvGHR
nTmnLnqC3M0z8eknyF83GHolpRVMoMdrFwUEhxbK7+k2uPPhcpCEbIMzAdfJ783pVGaRFECvi4AL
IuDU+PT7jlFhdmuTdpNdpNNa7bK7CnnfrWeCOv15lU89ULOQ+f8MuXwJGxDKuTB10zH0nlIhtIv+
zJxOHZ7PAyy+YmdIZSAZNVxKdI4ntXdD/8JoztFPTk6D4gUaxxZ4+GUkbgllHbWWPB3NYbIl5bXx
xDPP4Ml5gDr5y80jhFxcauOklQHw8fYoWDQ8itrbNRUVhFq//fmDnOLAEiT9M9DiUhPijPJErcnH
oZZdLZHup9zai9jDV0CRinTvo6XiBc/m9CSXlMoAPv78A85NdLEJ/bSOjVDo2yP2OObwq5G2orz9
eYiTX4t0UEeaGv1GcbGWcV81dQ279UjCv0+j4roOxnMMofluXL7o+qcxFstYC2ao6BljROCJ1rIT
btuNKBBY2xYq6keuzf1/r0HBbYGuILJ3CESJy3ciF4ahUoeBqJIqz2TcRdRzvRHgSwbOBTB1G7hB
e4ZBIZ96bHWMTAzaXxI6LYs3IjAqLQw9Eig4y4jgl/K+0xMa7WlZ2l1Bkq8GM0on7ehq0FCjCHYd
lIAaC6IaaaBtU5viQRUjV0lIUvIMGagW6YYYcRZnjJSPaEJQwBCTQ10GkBcVDVGdTH5SPZDOP++K
7xvPUFVkA43ZN1j+ZnNQ0JmKzaShbgtAAB11J6EvbtD9/XmY7y8bxQ8Y+yqVAQUJz+Wr6qk0qdOZ
izpf6gqvqZk54/W4Vtxxq1urM6N9+z7zaOjrQc8zIAkt7/S47CmQxlywBq5Quyj3Pyw/81d+EO2s
TN6bCiDATlHf9ay9MQLjVorlO7RVr5s4fmyS8k4v64cIS4UzP2u+dr8cD34WZXCL8pNioCGw2DZN
TKjTDCwCpEW7vIr3s4fo5ARb+axkyfcb7e9Yc8HCwI0cWcivryjsxDLsexh01Sq4UXlF08vkqV3j
6LmuPuRzQdPpmf0z2nz5fAoKKaqOnTCkvNli/mbW47YN1F3e1FurC47UhT6CYuASAFcRdvdiGT6c
Wdlvj/hitvM2/zS+QYXUN/x2pjrTAKXaHFATesk34vMbl09LYfpm+lCfwmt/dZZz++0ILcZepDGD
PpjTFLDSM/013CYr8XGA/KpBONbX9fVsMmCdySu+3eWLIRd3uThESEbMTMy+OsbhiyT8+Xk9z/39
xT0+lKkPQIb00xOuCu3ShHby8wDfg7x5BiowHO4dlEuXbLq+yqCgGWQRPbHDNAFr1FXAKYMAykZB
8bjxD0GVvrT1+CfshOuyF55iea4G+foZsehTWwcuPg7YWAwiZrCIlYau8IwgUcZjAKK4zRF8TunW
PBvmjd+eeR9P7RSUfURdVrQTvEhMvVLD6NruGIovg/GQV5fjOUuqk7PBEQp5U5krUF0chEwYqeon
2nhkwq8U/m8qs/0d1x6Y8i7QnME4pzxxaqsgxPK/Ay52f0OBW0xUazzGqWy3FjDJM2o9JwcwEEyw
uM0ZafF90ijtwxIcwTHw0ssoxgumNt7O7MZvhUp246y7TuaM5JJpLlaNaouu+3RzjpWByJOvaG4j
KU9+qeLkI1fbcQw1W4Y4YGsUmidhUlb/5gfwNBp8NZQul4zy0B/akDB7OPZFcBPjVWwHeffeiMMW
IUq4BUGJm0ACs1WL4Wd03Tl76/lAL18mVJ14KSRCAfAfy/sTVd+xqIdjopsXaZrupym5NzT6gXi1
aitf6p1S41r9edqnPi2hvTV/XE0l+vg6aqV5Qlga43D0zXHbaON1bRbnPu38zn2bmTXTPonULNjr
X8fwxTGgllbO20fZh/GI8MVQPLQC/dkYZSQbaO7aK3zsmzXzulH7oy9Zz4EHCooO4L+YLqKtRFr6
3L1YTFdqBUOArTIcTes+bF5K8/3nv/9dOmzexp8GkL/OdYpLUVBwqPz7EiW8+snKWicr3w038U6o
bM2pNqAyzuWBJzfPp2GXoUbaDoGWx8NxaDzIQIX3EOfK7y5PN/h0vKRJagICqd2fJ3sqxPs813lv
fXrxpzJQulZP+K5p9pqoCZhxufkdJ+I6jmkv/DzYyZWF76Bzz1GL+taViXN9COIpnFe2dyXEdUJg
Ob49RQ6CU0O6AvS9Tjbx6Aya8/PQp87Ip5GXvZqgK+gUZYzciFeN9ZzE/+YpNojcEGHk7CNpscg9
NQFCGhJQPaE5FukP/QYeozM44rp9SPbJ5pyA6YkP93m4ZfFjEJvY8y2GE5KXHEREP16VDVzmc027
+WAvDj59Vx0Jfz7Z9z5vEyqD4OkdFug9HuRB172RmQxOGxfnzDNPxdqE86RhIr1qnDQWB7tqWj+v
o6w/avb/94AuL+NN6MzZjfh0rn/9XX2E3P3zaItTXoRyl07539EA4l5pFOqmVX07PNUvMIkd5Nne
kj/9qrLB3K+wSEtehJ2x+q935ZzAzAs86xgvu5RhE1qtLKf9kXIwpIfaRxZRU5Mze/9EMPN5lOXe
h6/u4VDAKGE4vVVWv0Xq5CrwW5jUdfYLC5xzWuknDpthIQAtY0OFzIO0iKuVzm8ttY8p+Vb9Q92Y
7+OknglnTmXCaDsS91IA1JAgWxy3SssKCe8i9mVbPwRTtWWdV5U2PIk0P7vR+BihzW7bAtViHEuh
JOkI/f389f7OY3k2Pv0GdY6HPl2ecVSXVSGF84btVuG2f1QHJ6DAPSDYQyM0uZLRj0l//wfqxSc/
6T+zXz75+iQIuYWaAJxurJNpD7/pVr+Wx3SXl1LppKIKw6KM96NWAHsdL4EpRbbnQYtroCE60dBi
yh3BKxaFlgJ8GJ3JfObV/2llFocrbwo0RBR+37gPt9K2OmgbeVVt6u3PX+DU5QQQUiQokdEvXC5D
04PdGT2iZl8r3aq592A++mlw5pSemAzVD4I61NlPQCUMTRATJCW7o5ZfQ525bM3sdyKOu7Qud3pk
rPsiUVDcPde7UU7MDl0kmXotaSi34vzvP20vU5n0hrJ6d5S68DUqqJjC/RJWoI2v+wzFTVT0+tVQ
RG6FlwAM2vY6GuJdoY/XUx5B5BEAfOrDnTiFz5UpRA5Yad/BapQuJJUdZ9Sq3k3qTsW/Aw6QmCpg
dvnjjlpb4xrZyRwYU37Mk+x2BEBNN/41qCPV7Xs0Rsa0LNaUFM/VIU/Nme6BRM6lIu+2LAlWgVSx
eSK0cLXyCsewbVb467YT1j9vnFOJs/l5nPkK+7S2kY98XOVT2jeuqx2Q+3wDYOpXhY7nDuLOStxm
w+bnIU/OjEaYSopkoCO/eN0U2e9qQldGRBEvrloE3UiLzuXGJ8ICuk6kkdJsgvVNfb/tg0lu5v5l
MwNSR1zvnDyFTzbogPJj+fbnOf3VQ1ycc4ajrWjQYCSzWtz0g5aVU61X07HsJLDwQ+UizfoL9tTk
Joi1rOHkkimUouLQjyNvGF7lAS21Bsoz9IdjkSLYEYNa9cTcbWtYZ6m1z1Ll0pLxRsnUtQgvsLeo
eVWUOgDVh4chbvdjNAyw/qry3IU+f4PFdFi1WW9uFuAXl0mykbdNr4t+8zfyny7ajbkj1Fm1u2Sv
7X5euhPR/pehFjckTlVS05tefazHa6XY0k5H8F2zvf6+MEdHa871gE7t+C8DLtKLqoQlr2ZxcyxQ
0HAwfkAhJ4pS2I8Z1XY92jekwz0Oi4YCH0f0VBgcGfqvgW7dmpOSnjuB59Z6cQK1VtUQ3hHqY3Kh
7y3sVBpbt5sj1OWzAtun8g7yRe5QOhumyj3+9bTHKjoIBKz89Y20RrxrU3/APXyILyu3B5mBnDjc
q8wpzyAHpROBEIVj4qBZWYC0YLHmUmLIrWyFzTHZ6X9SapqzBdZs+xvAhVhVznn58r8ljm9bmHDP
0i0uUB6Pr1NN27DyrMms6bur++4BXkmME1Zzk4KYeChfVFTLkCZwIMutk73iZq84pZXP4mrYvM4e
edIj7JEVsID/IGiZt/QPP22poRYNnWXGOT9tDpeKG23bbZVNvvOdykFD878PDQAZ0lBFAltD3myx
9Lrp+VXjs73KKna9ckSKqlTQbun/e7cBhIwldM2hv3Pnfktb0jZrAjNkWuLesgMnWqcbDJ5XoJ+1
Dbfvqt/Kufvz5XFyX30acnF5iEFp9WrC5BoDSR74rFJ0psb6PcBUdR4HNBGRMyaOX5wYM/fSpMwy
A7a7dBHDjhSjetfr40cuiFADGuXM5/oOoELljoaqNrfRSADlRbAD2yttBo8B4TCG9mhg3jZtW8WW
boPQwYjUpOwSryD7m9vATZz46ecVPXFFfB1/flg/BQSj2iHuLafGUVfXGCCnjn+I3fLDgApid/xP
W4urAq3XBC2FM8+O8f0t+Dr2YrGLaADBM0bNU5cHyI34iStYBoB7RN2EuP5Io+Zdj7R3lCxqW0gT
Do8e7NSsUley1amb1FD/xJkIN2AUEe3WFdCgBMP1aF2kOpg6fUrlvQf6xQ4BaNidAYkl8qZtE6sW
gQG+J3IxzrOEVmwJALl6C/tbH3PYGNw+yNb8EALG73VkVTAucUpJfZFrmKRUj35l43ATDWjHDA16
ObPHPLWBUtpYPSoSspc0K/DONey16naS8rewliFyJIdC0J+RzYLhUzX2KA6or0x4EIrhxaB6N7rV
BXbY6L81wYIYrt9OaXmPasO+VMbrLoCHPsXpdeDLf5LuFWrGdTPUb+weyFFl/MvKZ83hKTxGZvAI
7OHPma3yPR9QDRGbwTnk0c1vphsR9CJo66PFVi12venogVOhyBe6KDWUqm2umr1pK44GFb1zMM5a
G2dihxOJ59dfsNisJlxWP0TqmTiluMAN+73bIVuK0am/GfYNDg77YZPss01+5pR8j2EpawP3Bwev
8sDoixi2hCeYTEPgHSfQcbF83SCeMcTvP6/v/OO/PhMMQjGEUPkvOHRxExSqKqM01OswfCbJwdUQ
srV4NSp5vSIhKM4UR05Unb4Ot1jLVK90s4ASyhud3GRY4TT7ueozv0nnzb5Ozw3TIUlVtVkA8+st
I+Hf2hLBetinHLlsOC+wnnqkVqiC/ryK852xXEXIILOgLRh//vl1JEtLmwBdOe3YhCn08My/ycwM
VYTpkJTTa91nqfvzgN/fJHUmaEh05VTaP8v6p9V4k5zlk3ZE/OK1KPpNFcsPPw9x8luZBhEcNWTw
mdZiUipyCYIWM4a473baoaTGOtcH9XX3cV7x8sS3IgUAS4BFgYW7ziKSKuRc9dE2sYD3R66G2E9r
gNRUZXjV516AE4EiWvr/jLUMjZD6E9Mijs2/iYfs6E6Cqie0a2ANilPchutzcL1T7+2XERdHedaJ
79LR947qxp/sjMYmarb1r/RC28xmN+JK3WaP9aHAhvZco2P+SoutCd4HoBH9pLlVtjgEWmG2cqgK
2lEXL+sBIKgeQDYMzxyA76wogPoIlWKmRlBGt2Hx/fIsUfKwTK2j0Dg8b/2rcSg/imsf/21ngqS7
QUCkJjtdnStknzgJ1G2wvZ5NFKkZLZaWNMtEhNIyjtHcL6YirwRnLcROrSG979nCi6hTXZ62Jg76
uhYG7diq6k09JJgkcBc3Sv06DLglxp14NH2hWlVYLviq9hx7GCZERfPcm/kKexR/4yeURs+cz/nL
Lb8siN8ZpI06P43Cr5eOLOhRFUy8jL0zrSHtthvhCvnOVXoTbbN95pzbSSeSWsgY9JoZi36ruowa
84SlVWaWv0pihxUuOvFIg2wGl6Tu/j/wqzx1J3web/FYdJFY6lkUWEdkSFsXQvq0KzfxIyKSo7RK
DrNhHkpX7DBQaGfe3pP7+fPYiyixrCsrtcp5rp7bu9H73JdEdNFwR6xAVyjHkUhtUHz7Fw/klzWe
o9dPkbE/wxI0L9NAI8Lh1dbSVnDg4KEp6kTuefH9k0uMuzH7B0CstpTBlzxDTSCBcmwnHS1fbw1T
bQuR7VFGg+Ln/XrioH7JOb7NLM67UGiFY4nsQCsoCJZkZ17FE30KlbfjL4YOuZNv2Fus6IIqZwdz
JLqVfygdPFVdEkO3uTyHez9xJzAUnDekm6HXLYOLTJq6vPOH7qnui1WM7ExVexf+cPZiPbVshsqt
iiEG4eAytOh6LaoShVStx9/IkR3ZlbYqsqM8VvkD4JgPDt65TTjfHIubBa7EP2MuDp4kFSAcArF+
6vdY+olOHzrNPdIHW2Qb6NV1br/DmOGmIUe0ns+16U4dvS+jL45eKgdWquqJh9HxaDr+Fv2hPHcE
t17BY8jukOL1Hd5L51zD/NxKLzbopFQwGTCDOkaihrYwBiD62ZrnyZUljdHYORRyl5a/Q6dKahwn
9ZO471+VC2WrOwgWPSEhW23DHRS7nXpINtHe823jRr/7+QSe2rK0P/9CqWE2LrdskFZJHcdR/9QY
mO+W2l0bBetKltc/D3MiGIY6xHUC8glOxrdQwErEPkgCdqwhX4aqcoHX7ocXbOK0XQmydOYZPPXV
8II3gKcCU/vmaxEHYyJ1mYlEAVpbXaq7fnPW3u7EjAzwTby0/MOkfPD1Ug6iNJOyiQywxKil2qlO
7OYbb2c5ui2uJ7fhGQrc8yjNE1P7MuziGCaRKcgFTkZHA2S1HL2ExhnKxamjhrHkP9f//As+vTZJ
2Ji+VYUW6VjxQOGgdAbwtgBiChcBtRv5Sfnot+b/4+w8diPHsjT8RATozZYmnLyUCpkNIaUy6b3n
08/HGqBbomIUqOlFLbpQunF53TG/ac4s2Yl9aOKFAH6KoI3i0+qAx5k6w+ArTFAOOvpPKCbLgiOq
5zrG54ZZnecR/X5kcwT1OGnBIdXBu9dI1lad9/N2P1Uf+DKdVRymt6OAbHu35LTzZbsxt+hybMeL
MbDNh+Ey4JKMt6jXuNqZquGJ7fF5XH3VEEe3Osu0qjSPeDJJ6vNEgHRmZvL3dwBIJkkDdGh4Jut9
PyFdbM1BbHITz1iDKrvgoF2r7Pncyx6UM9P5h6a1enW+jLba7rlk+kKFHy8vnXCDaIcn30m/pU3m
JXdoc/mXWraNcOr0zF0JwEd+pSl77u1ZtsRPP2G1M5O8SnxZCrSjFtAiytPsDR32S8Ar951E8Nn1
T0isn5MhOHG7ED6Qwy8Gfazo6nbRgkZM+1g3jyLPnCIg8NDhDEJ/IHnLQ9k9s6Ynd82n0VZf2Rqb
GTCnbB7Hm3ET9456mH/N7zzwniAflqovHl9n4olzQ66+6qyEhplEonmsR3Tc9ee4O2OMc/IeAyYJ
PgUta26VVRJoiTPCdAJh7Pxbf9S3RYDQu6sAIhQcKqxKvO/mjbnww8/lRCenptMAxuVNhwG4mtog
ALDqWjwdW/WYi7/q6OP/s1wm1RcVChTt7NUAiS5ZktDNFkdQPaAghQGmE2KEU1y2x2mPCvvm3Bk4
dW3SxgFZzoTMbyFKKGG+MI1kXaOQoo6UIHQ2CZ2Nv8KZ12fZaevDpsGqQdcEJtS3rDpB3LAdchbN
B+0NtzgRKkfsgYVZ5yK7kxWfT0Ot8XtRMCW55kfa0bwaZTt/qRxsXBzpgArgnYj4pxse5nNCMae+
I0AzDjXFFxpWq2chSLUAUd3KPDazct3lwraMLccaz7lSn9qBbPsFm68TUK53YCVPQSn5RfzU1zF6
PY1djmertsvxWa/Uwmdc2m4ALteJP75FSidnunocN7Bbf0eHJRNQELOknnN2rU6VNT4PtrqgRtws
fC1VVUhA5naBrfru9LKkO/gkb639Oeruye8HCgEvcXlpXq6uDtTtR8PAFvOoZ61rKJqTZXdnzvCp
C57U9z9DLM/spyhrkpXOVIfGOAq75Rml7N04xWFS7eSqvEB58m3xI6usDcLZ5+4n+dQT/nns5Wt/
GrtUpIbQmbGHw+DlGGxHd/CiKdwckAl5jA4mNV1rqxwh9aKQvi23pu+cu1HMcz9iWYNPPyIMwcxL
fp4+KXrf2prWJ49K18jOFMU5Cl5IQ9ZTfwP765Hl2PY6AvK4Ex+FAhZ7GYgdasDmRQzi3Z51WA2z
DMyvEjIvwsfbNsJ+y+l4rQ3DBXuwyylCyr0oH3I5E7wQkVBvEPV77AlQWwuRXcNbRna6NsldY0wQ
txbR/pfH0MC7hDh7mqVyi438wxQiDDnnAbJ8MQr1sFRgZGXjh67JWPdU21Lo72oZz4hWMCi6leMB
ViLbRyWZa8XEy035es6QLp9q820eCs3RBBo5ZR1elWiwoewy31cNYWFTJCADKWnhW4H4Wja9CFk/
bQq9nbwoHVRXq9HAM+P8XlAqlLgQ7zO6B1pmrzU08AuMX6jFhUsILVf1toZs3GR49kxc7x+AUaP9
z9v5xIGhG2VpcI8pPIrKajHryFeNClrrsW206z71kbn99/wcFeoD9IfFu4w6zupMalkRCRYJ39FM
/efAFN0Ez3L752mcyMS/jLE6lOY0hXItolaoV0cJk6lYj9wuecwBH8fo0gvGXh4/fh7yVHmKOVGN
B6NC0rXmdTRalmdJwJMg4yqGk9E+2FtbPF6c/1dgsnw+UHdUMcVv/ZQkKQZoZ7WJnszBnMB6nfU+
PnGrLWhQSCGAfYxvJBVNDpq6yOiidBoi6WL2q2yuRf0t1PrLJH75+cv981iuXiCsCOHTiWw4oCar
GLkEV9KVaoHcY6ulO8xrqIlCbnBpzR4agea3sPS9S2OcPEuGwYywWG7rQf2aixiFRYU6bqpKH5y6
XoB6otnhTx8ihhcXvtun7ZWQtDwzUg35RAwvC12tHV8TiLnqAWOjOYEDqlmCO+Igvxnk6gOLCuwq
ddSYrQTRbK1qE1tKMQcz5gKQF2rUZaLux8xq6anGe1kH25VKYXho5752YlW+Bvw17gVxwHq4nNAo
BMk475OxK5BdlzY/f77TrwCPG6abRHVo6X+9gIOxkDHpaQhTcdWVXDDL9WtyMHblB5YJxJMLGsya
bPNiceGUn4x+PxXu2cbbyYjo069YveySWgqiYEykHjgWlUW5rVKke6Jz5ct/kOCrzUL8+t/ZrmLm
wNSCJEBW/4m4eaeG3Nup1QvbSk18JMXDv4ERAxUS/F9+PF5qlKUd068vWopMmyHJHsLewF2qFkbE
TC3/Kg1HwsU+QWbLxyF7RKIyBNM3mBYC99KzrJToq6D92ksNPhiQ0qcZb+S6ede1EHDAhL1XFd/N
ffkG+OOACA2eH5qMOi5OK0mSPZpC+dHniCr+vObfU1maqSK75h+C8zdIVhF0wqCbo3+caoTcMXeZ
lA51onTbzq85tnJw9H8eUF7qDV8/+9K+VU3MZaElfiMimIg99cKQSsdQcczHMfBKsIbiccFKULc1
7OI3iv3FZXjvE3EDPBTOJprfNxi/ALrlIsUCxWOdLKmhVTZaGMnHIL3ARxC507+pf473+D1tYRDS
I0zuqQdaa3hj40tNWCHteTTz+CWMssfcwArBj3BbMZXxTOz4fUakYgAMEbXBC/IblrKCIo6kDpes
lubbVLOcqeyeY184c7+eG2ZVKsu0oe1ILtSjiqak7OtONuLoJex+3iHft+TXySxP8qcwEFKmkMwj
hTIU4RFsV23UqreFgNdXC146uANPfWZPnpoX0kOmxVOPdMG6OdyyT8B0zeDMZsHODGpxcmD3Ven+
PLHvdqF0vz+PswomkgwuAAqkBglSeCuiUlc51nX9S3eUp/ABDdg7fGpoGCP3Jzmhastn+DknYhl0
j9CNsDQis29048iY0ewcKEH0jcl7I+8UEWeTVqFEnYe4wteV02jVsxaP05mZnxqZ8IKy1XLqgPx+
XdIK96hY7jXlWFp7CTOUFCCmia2XTPmsHAbXz6wXyzwHtznZif487CoG5dUO1DqaaPrvNVydl8o/
juUXlStvpn0TQkR21Puf1/hEuAOX+78zXbbap80LyaPyF5jaMW4m7JWORjnawN08SbrRMQr6ebCT
DzZgUMhWKGvxbK+OiqblUT8FZNxIjxTgXKfHITgsW2nEKDt6Dt2F9+TbzS1OALvajQXyAwy7z/yK
ZfW+3ugq7JD//Ip12WSaiiVk5Veor8VRdvAF8PoL9aG4zrzAU/cYUCPEaLojoAOUgA9YsgUYlJyJ
mk+cYZAdYJyInLl315d6iKWpVOG4gZslgZQwvOQyRkvdOZjfqU/+ZZzVHahnSlmENZW26ZC9jRul
sFH+UJ5VB/+/LT53tHua3yWeFAjj/x729V18KP+c6yqf2tmWAgNJJLKm/LaO1ISW0Dbq0LZJL82t
7gxXuApZ173Te91+eMivMCH9eZFPYXEZcSH1wSgBAbA6wkHTZ0MaM6J2U+7nX3kOVwb7WmLC0YFY
4nXvnN8WPr0L1OXnsU/cHl+GXh3jfOyk3swAWcT7YNds+x0Gclt5d/ajLn9ntY+/jLM6u5WRjVM+
UdIUAnc4gql1iqs+dhDlRzAdJEf5Wv5J3n+e24n74suYq2BXJ74smzDUjiHBbq9c9uamwnTWyB/K
6kz5+3tEAvaJBTQWbjnatat0eSwlXAimVDv6FG/qhiZePXplgBC4n5+5Ek6BApH5hlAF50GTKAR8
vQYrv7OoeasGGKBoJ/9ZEEDSIflY4jnsjM60hE7uj4WtiwgC3eR1qDXERtmMM4P1m3a/8IO0bbNH
eXr781KdiEuY03+HWZ18s2ysdJAT7Yju7WQvchpoED3kQXWcBewv/PaoNZV5Zu+futZQbllou8Bv
+efXD9lLraAYg6Ueq+r3bHROJN0G9bkW6KneJO3d/46y2oXgeZsojRlFNRx9cfG1za3qxS723sEf
wxHIaC4wEn9ZHIXOdtOU7xmBuvBiaCfBLiRoXs0xrvQmwTOOEkGIzJC26Tx/CxEF+HZwSC6Up2yr
ec1lsO2h8Pq2eZPdSlelk24XChimRvvzaMhTkRpkR+IVAOX4Ya5vu3qSIn8OCqB8IISMYItaSgqU
u7XDo7i3rmDwGYdhr+7iQ7ARfmm/ft5p/8fwmmwwMrTE9VEVoyYFte8vPU5EsgVel+au+xO8irfJ
pXVXYRnniG7sJaY92KnTnit6nbop6FRJKicYSa/1gaqVOqS4ArqM2o2LP85U38yTVxMx/TzPk+Nw
oAAJivSN1/242VfEPIpi+qg9QtH9cJdkxkavZaBlx59HOnkh6XSnkR2nlYQA6NdzlJXzLPWTwg7f
BtDSQdY2aHw64rO+KbdlcXmuon7qTlrA+OTWMhmFvioujKHQxoYyGkdRFQ6tke2kLN6GYrtPWvUP
igpeHsg3vXKu6nrquvg87GqanRKUKNuM6lEcDEfEV6ms6fufA9OeWrfPZbbl338Kcv20qKxex/Ob
opVjztnlTJFKKjEIgQv088KdepPpWtEeg/xpfBPXi4okVsZUMI4liGihxRDn3NY4NRlzAVpZhFPA
ZFe3z9DNpjmOsnJslBKDt77DwK12jUFaXCbVp387HQ0kPkVxjjUgpHWm6SspFrsC5eR+6K5n3URU
XcI4/OdBvm+Cr4PIX5enxofLiPyJHKSd92M6XGiN5E3FvPv3wzAHJoJqjKKsNVKVXIwsM82UY1/W
d40S/520aq/24zll63+A9l/jMo2/DuwU1Li29NC/zqeS+zgxlUCGkUyfRJmzFyC/f4ZZ/9sP8oOU
16jY60bj6iFuS1PfPPw8z+XMrIZfWJsoxZC7g71YHeWp8q2hY2ceNTOo75J0vM2afNg1FAAxCqYp
Faa7Xraefx5V/77zUb/5NOzqKGtJrlM5FsOnQPM3Io65ZviUK9iuK4WrFLqnGcJ9UhpPs4XVUNvg
uEaJODLQEVC2Jc2pzh/cbhogmaGw2dOq6Im9srdgrO8wLNyPFSb2Vn87DttRjXdSEAebSPNfI4xa
hORvVbQ3ElapUVqodiy2rjBiCJdrGxoiv4XQPAzGvDfH5MYyi2NjhEfaPX9M3PUy8CHClHo+AGFK
X/+4gzVi5qKi5PrNeJj8D0t/Bj+5UfT6YhDwrxPwqtOHTY2PK16zBy33t7PenVnFE10VbQGSEXSS
HQJjXoW/epNrk192UJi2+kFyJTt0teuFp1LcnOO5GsvfWm0Z+JK0+DB+UU809cdctMpIFI4GNpyC
0R7S3HdU9AX8scTGB2VpAwKlVN4WFNE0SdpYOMRncu90leHMpe6M0ng9R8v3QIF8zK9SKjZNFbih
D5k1A7KS4lMWF7cNvnpqTcrZapjygUWiWSj7C6X2bjL5V5q2l838SigrCIGAW3RQ8UJv3amGjxSq
4Ex+flUCqRPjZFOFLJfmG948s7F1Yy828uzUaXDwxfE1DDGIbRoawuNwJaDypxjhTSnJGwrTrqUG
+N0BhS0o42odrqj60xjk/5SU5DyRUIYtNvI8IfwKuJMzk8Wp9/N5Obm+FjYtIqwS/buqejglmC1F
IJYAiDChsAodswguI11E9VrT972A3jewpkOdaBeN2l1LCSZnP/+I5SpYrfuXM7tOe0w8hOmEKccx
xI1KqHTFUfQJB1sfw85BkVT+P//Pz2OeuO0ZUyc7AHOB7sPqdixLZerVaqYLWqRX9CRcPZeedCk6
Uzw8kSOAK6LeAHmHh5LO69dbeNCzGUM/buFx40+emXuE5/SwXNzvCABIj/vX0okf8ZRKX8+lXifC
t6+Dry7DuOeSLxNBYvBM3AP+wVEKUmf1jDQIioZnRWxOdSm+zHa1kkrWj6M55spRL8v+ZWqwIPYr
VcELXMdKWQoPhpUeJiv5lXWJ9DANkXLHmj9IagAGqk62RtK+CMKsYsrVFZsGfztby/HM7QNUzlLa
Rz9vgv/jAxFEo75rmt8KQl3ZpiFMZfmI6tLsoq6v7CyvkS47l4ryAlwShDN7/dT7hAznUjQ3kJdf
p0g+ZpRFKVYK6tQyxubRXiinzc+zOrW1sdBCSYgIAy3F1dYO4hSusVLpx7a6G6a7yHz/955EC6QM
NsiSXlM6tFbrnJWLNnmZcHrC9qB29NsljLorfHh+nsqpr0WUSWWYnpPG0/D19IQg2FpxSBVMpMzL
vkEVuynPaDCeipOAx6kkjFDT+WKruViFJADQ7a1jXeP6jFl44GC7RobYxZfkBb9wEf6Il4JlZWzL
Idn9PMPvlkj/oPP+M/xa0ozmueSTgUHBrq6HNv2laggVm5HXiHAZ1WbTlDBB1MSrxfFQivG12L/O
GubQSPwMv0SM5zQMqgVtxMVYdWo6MP7isNr9lmfl0mieLEwnI6xsh6G5ysS3oII+iCqLgS0g3xU7
VnWTRAremRBAoszzg8e+4GGl4C3jI962qmMos6OF84Xea5T+b9sKjF8+3foJb5O2+Ihnt+b0EGjR
raCl11bY3Q9x7OgNts541pVZSBeKgL2kwa/TmZK6TZotOhbapYp5fZZXR60dX+Sy9rAGs7FI9H7+
wt8zlS8RzJr8WgVtBtFvCbiDGYfUtt+pU74XrOSxNIozR2/ZK6uX7Eu0tNRsPqV4gWokgpJx/w1Q
+S5CPLjtOMuuJFo5yBqmnVsmxOJNJVR2ZciD++9nijG4DOAZPCHH8uvocpCZWSeL/jHV6qNeZw6C
0KhMaP4LLkvjmWLlP1Ck9VwByJIBLtyNb3SwSvH1Tq14XLIuK/et1KApIVk3oTS7QoTXTJON+rUE
cfvJj9u/c4xqSx3fZyZQ/trAYJIsUaq0yOnGKvTMpq/3M7CSMRKu53QMnDSebo1qVxSdo2Bs72eB
6VI1fDTZl04lqIfCkjdCo+x8K7oTBvMukUXkwExi+Z+/6onrVIMJvngSQu75htMnhRFDQUzk46Cr
tiW/k9XgLneON708xd++5qdRll38aeekqlG2MlhTijqAaNMMP9FOkR4RII3cVpEfzUrY+UN7Dkd7
4oIFQLvI8NOAVljFr8NObVSVOhE+XWNciLN6q0XFGSTyiR4IDZD/jrFmhFfaLPqz0WAl7mZv07HA
MRmCtrF0XX6horX53/L2uVLSqWVDudEwAK3TZjNWgRftbgvmiCocsfSE4vZQwiTU54+f98ap8E5D
i0qmj8dBMNZJdhu3OsogOFY1VF+na+zUlN2C+MkuO8tegD9LyyVIHNWw/325kc/6aejVjuFihzQN
xvwYKe12LOedHkSP1KN3saqdeSNPBOjgMXjqNU7wAh/+ukuyMRNBhBjG0crTS22YdzFTCrXAGVTd
kcfizJt4AlH+T8tscV/hf5Bkvo63JCpd0tY+X1U+yI6x6fHugKsrIA4Ln19BIiE7pyp26pmgaLvU
yxYRuHVdxg/NWisakk9LS0DRRrYV504SEMA2Z7S0zo20nMlPR73S/DAZNfZM0KaOMP4FU2bX84s8
nlm1k2cb3LqKjvfiSrL6il0PMr/rAOz44bOu76kZn7kZTygvcHNwvAA5S4s81WqEUqjSQg51TGpe
wyt5O3mk2fvJQ5bsqt9Vv3sR51Zhm20s1T0Hez4RujM2aIyl1QD7YB3ljmYp4wvM2NYDlX5v3lEa
sJveXhCf54Hz37/l19FWhy3XlU6qiF2Obdyh2PMgYOz481Xy/b5iBJTV8BeTiUfWzYtWqZqsba3u
aFCRajvZnhTdkYJz+L3v78zXYVZVzrAdpKkyje5YyPiwjx2GwLL42Gr9rhjiysF/F5UDcTyTBp/8
fJ8mp3zd8iJVb1MamVzQFqgJ0ZhJz70y9GP5I+snlKthEVBAf+Sb4Z2WAluTYl+lgGsgxVFHSORR
1Xc7n3p7LPg7qy2EndGBIAwr6VjNY2WntWa6gpZfqMWHVhJ+lMINqeKmhz7f1eDPa7xJgZvWH0Ux
ODhVBzbu89qmn4U3ZOsQ8xJnPMVHopQ8C6kMScV+NsSXyLA+5Gjm7p+NX7I8Dk7czHs1VuZNnFUX
fTCFXiVHXq3JSOsXABRzaVRdv6vIPnI1p/wlbCqFvs7UHqYQTb8siXvbiMP30IovjK59Rja7dyp5
fhiD8V3MibnnDPytkJrtpu3l2g41/TCkvhtZWmP7fRM5eNgrziwZuISn5Us1ZF4sgFOVItUprBQH
VLmxnF7uLzqRmB9TaMrYmzIJ0cQvUcyeiM9HFRNUJXDVQb+rRW1bJj7NT6257n3TNczqse7Gna77
OCmiTyh2nohLAfmIhhe6ERleJU2K3RbDS5HWGEiXl60cbRoNq49EaW/SIguBx3XvMXQBpzOLESS/
VrizumRDU/XStOi6a3n2Hvv4d3dJ2nl6mr+3ijXaDTh9BIQHzQsEdWFClG7TPwHjLjHMNTc0S1/V
PI5sY2xehtp4V4q5tnN9TNygHm/ycjgSW2+nWHbjPPf3ytBehJXgygYhe9WYeLL39RXcB2/Mhcgp
m9ILlPZ3GdcFWKVAdKhRPEhNQCokS5e11tW2SdxDbXDGrhanwi6MXlOtS905jf5yIHAfgJmx0dX2
BX+2d9E3L/p4KDZlZb4PhjbZkppfzJZ5rSJ9tsWWYLyQrellURa3+1kjGm5KWyxGlaTGp8JNfd1R
Szl18p6K/hgCaCxa07oIYGNsqCob93UnV7+wSB/tQRGvlNh6NiQOZJyob6YRZ3yM+qqZ1c1YF9fz
Mm2rKzK7EKNNURfbIZz2BP2Yg6fmL0vpfLdro9spUINNK0tXfW7kdjoII0lk/pSHlPOoV3tF1zu1
yEmauuDGLJp3PHGfGkl7EXukBiSlbynJ8sv1sNG31dAbl4nfUww3c9BZcqrZei2mj3Gw8BQwzB0i
9WXS/RkvLVpNcjd6SJiVtjJg6SPO8zZH/L+a4oXe8p6aEYGRcNEW7U7QO+zgm3t/Fv6khllf51Lj
1s20aQ3we6mFE2+wMbNpP0QNkOYWM3alHx7DBAYbd3bmdHXNz22DX5pYvOJ7fzfTsHI0a3iUC+uy
LJpbtUE7LjKSyM4GyQsa36uVZufr5mGaO2gy4jYv8rvQMPAXHbE/C3X5KYjKYzhGJOVK4cVFu/dl
DHCtATWK0PAvLDW5rK26c5Cv+1uKwYMxTW+TgpV80NvkBg6Spw9WQNW0Qs44TM2rYii3RVNX+yov
drqQPpb64GJf6TSNfwcAdYEqqwcfsxlDzQ/zEIa2rCSWrUj5LyWyNmqtT9sqDmQkU1VY3Q0HUg2V
auP79UMxZG/8mr9Fn13WiMlWv6VBt2U5QPCgfjDS8UCJjRSfpBNmHrK2dhfcBUrm6GqxDQoFmsB4
Peh6bKsi4oidMbPDZI5q8p4FYWADPUTTtX5qmt5rGnVrzppXtSVqMBY+FaXipfQaAa7YQeVvuzly
pKRxBj12x+B3JP6a/T9orLuVnP1Ck8kZRdWxCjoIcocCH9p83DwAldy+C16U+TqM/T84uLiqn9pq
YWyMtPJ6PfXwSXTD5fbFFr30r4wGGengGZvB/VCEdiznWDuLW6XSYDN9RJSM/Lj/XSOSPmfavdqF
tZtCJfUF30Gn8Ibe+qUm/LZgIJmd6cZF6Ola6ShF5QpFZ5difsdVX9mRnO5UzpYQlofMamxtrLb1
NP4K0iutTX8TMd6bfX2YxuoQKOp2FIv7StIv9TB0C3TrWv5TbertwYovc/GvX374yXzVaf571ccX
fctdJcuPNACx3DJ3fXkT4RMg3URdfVOEr20cbpugpwF2UVv6BsTJZduZO66nvRUg89pMByGfjrkl
eAksK6OrbkYQmlNUO4X/URr9LujyrR8lD36qeiacDSMursfCwMoZ68LcK+gtQNmx8yByjSJywtE4
aO3kKlrw0HdXcqhu5oH2MSfWFrXpAnOwrRC+1Xq7b4rCy4dmWxi3cwkANxS3YuDfBrwKnRluW0Hb
K1F1oKdqWz5KPknidVaMonm+KaJ6S5d8M/uNLZrq7Zi8CfKwS/vEVc3wopkSiCKtnctab895jmLk
TS3s4x73jr7cGL3lQiPYFR38pax0DM2/DZPyJs0NL1IS7oh0m+YKIpSTEyDpnATGrlZ/I/bmYqbo
yVO4j7k3hsSiupEftK6zs1y0o9nfJ111MI3fIVaBcRZ7WU1/1jCv53yRW5JdQ68xTcldvbYOvdna
cv1hNupd3T211qM4pjeh7nsyUqxxLuxV7q6phVke+Ycwqm5zCddmcfYUa7bHvrYzQbqZ1AwPy9YL
CtGdsTPVuJtMgIm21qEyX6s737fcTmJbTu9BHXvI09yp2ctYcOpUWmTWuJ9IbaXwz6Qj3U6vc7Le
zPhNofVlhcouHtW9WrwPZnMwx8Og5dRpzV2CPHstWluj6G/KDG1/Nd6EInDPerocqefn5Qdm5A64
gU1kts+sojsOnHVF3voT5Y9hC6fDNWrrupN9pyilTR0AAddjR+n/+JbIJxgdQyivDSqTJVu4aDmx
2RRuUCo7CPyZolU2qpLepuzIOqt404TnMk5AlGT341Bvcflykyb0cPyyxbzdpHrnNVHl+WPClUUC
3xn3fSjZ6EA4ZSvtVXG01a70wjG+wYbqvSm0K6ksnJr1zqLoIYpuFT9zpaq7kCPzJSFoSdTwypem
XazrG1+HOdGbD1ocXJU5qZEw2RkRfqKEjhTxM33xElgw26Rze+GyQEiuLCUM8jQ7F19otN+Glu/4
eDKihW9Ehae3R5GQL24CZ+x2ggTvJb6wyrtg4mrUd0J6FDODJZRsYSieBzG3E/MyaCMXIVM3FHkt
g+uyR3dXyi/KoHhCDcX3IW0uVWVZ9JLpmCVXkhbbY9E4dS8eBOu+gPGjCfmmhVrUz/DlObL4bmwV
tdvpRXaRCeklxMNrum/vqn6LEGuhXPWVvpH6vzg9MGHE05igqlQ7okoYwX/FStiEVrWp1H62ZShc
UtVvwzClj4uwG6fkTlW7N9koeOU+4ijZ9pK/wxossxOdU8V/dmjm1NGjv3rYOWW2Ib+x9UHfJhEy
+PCg7kJERCfrMKh+yJMkbTMrUu2WrvkQSK7QxDsrEuG5jmzAcRsaFFB51gzIvDhMjNnLUDy0WeBE
WoK3wHTTls/1Ik1b5v2jqQ+Pvhi+poXoaeL0lkrZI5IFgcPtTnPPyCROSJPxOEg+l3x2JTSRYOtp
+0fV6/vZSv6kOk05vxsQqw3MN2T+rsrUgsye0GD2u3KwlUjkxhTk2o2GbnD1bjDoCA/BB5a0TsE+
GsT0PQdgAYDlLe7wD9XaCzGcHoy22klz4xkBikeJFHwEpXKX0qmhPd29j8nopVmNW1FkXJZkB3Ra
+YWhSLROW91EirLEZJvQMykB5St3ZTaAshW3xjDeQpbYJAHFV4WhpPGCfu2WLvwd+cYBeJo7Qtnr
YBO6zVA53Uw0gTuBml4I05zYdWx6FZr6Lh5g7jglO73kfFcAssvca8f53R9ir40/8ra8xn73vkvl
TaWntlnLRJrTozooF3kP0rgbt0al3wtd78YYdI1t68rKR9SZdk3/birLXTi0m0gCgthDoxQ0d0rr
vQbu1Ieg3A/DpYEiSFxTjUzmi2IMPqKc8N6cbSV/SPVbAXaXpCCGNwqHMm0v5bJyQ+0qnUP0aYtB
ghk8P7F7Ec7Lq5a3sO0cKRMT6tKYlKgaWj/tjFhxX8qvkDmvYI/c9Y2yoWRZMURw4WNZMVTREXmZ
aSv7VuDFPIGOGYAoMdoLczAusAuBcZlJ974ZvEZS8iI0/UuqjFdBGlYorirvGTITqE52N1KouWFW
3Rhmfp8IseeLQWP3kJe30FW7fSRKT9mE5rUsjr8z0bybJ4BnvTrvKj96N1INEo2IEFk3PVeieMfL
SYimuXJi1pvJqGaHrhheDzQGnSBT3n3FIKjtiWeU4JiNYr+JidKslrRD9VE/Fq0MHyItv28iqXXz
KvpbwZChpHMTonYBND1wiwopS5PSzdQ9jXV/TSaK82q0V7r6vsgTDzPa11EQnnPLvBcj7W4e0n0c
xneamt8pSniZ59LlEBaS0xgGqDoOXGSm153o3xtK9WiUxvtsGn/GUrtGafXBssatbpWAuMNoi+vJ
Jm21d7HQ/vj1wE0rG++6GF43hb/QGnccxpc6Ce4zcmA7GFIodnL0UZX95ER+c2WBStxaKawRPD7s
TB1vhCD/UKdu21rqlRY3N91EISfv/sI3P1Yq50E3i/0Qd/eBbt5J8/jbamh/NcbfydTeIgHCbK77
w7VmUUgWEdHtpOCpHXqIsCVCjN2Q2HGXdO5g8RwYOk7U+ZRJntj792Nt8hYI6b0Q9kez67rHmnqd
LfnRbSy3mR2OWDJpyf+Qdl5LcivH1n4iRMCbWwBtx9se8gYx5N6E9x5Pfz5Q5xdn0H0G/5ZCN2KE
NNlVqMrMylxrZbQfdB5CU1q7jDx5lXmcpykPxxT6FZely7YBLE6n0NVf+lhfhVb2Qp3yXs5BoKRl
6N3Ax8OvRcldBBV435RgoSqgVJ0SnEBLvg9GXpNejvd5Gj2ZnvZYBJ24B73MaFtPumnUkpTT2/dx
dl0WTGOWgPg4sdX1TqNVxCRt4E1TKEi2+fk10zh+WKns+rHyCKKYKxCSbKDj1+5Vqf27GpqNOpU8
hCPtYJrjdhT4R5v03xWTqVCIquw9aSK3q+NdbPCKSHj9askr0R2czWihZCqmMu/N+BcS1NUmG/q/
Oq27b7TsMMbeLqqqlD4PoorjFVRlzVZLFFDHSRfRNZhipzdE3a1w3TaKxehnpBZDkhUP1fxSqzb8
zzjKdijx1ep9OMgUN7ijqT+gpo07svsqZYSi8VY2FCcis35k2OJrFA1vaZg9VFW1Kc32Qa6Gn+gE
Hyyx36nKENiiUB6j3DQPoWl2G6snM4mstnSSUH/3YuVNb4R9rlHU8Kfh2UzNq3YS6dmmzXDIOumQ
TNpbT2POzJW/DQVoHIFnr6XFUZEKRPKUAYxUvGtE+ZVu1HXR5wLttOJRtnLo17W4myoeYJK4a+R+
y7yZQ9Fpjp7UO6aYPoC8ep+69qUWzWNdtrdjCU9cDjNeubmk2bHvXakpLk7AjeOLrvTBUG0FKJGd
Wd2uL4tfvtT+pYf5bRFFLT1nr2Nu7/DLjKhd9XGyjXJwYOCemSsfGDf8q7ZTWX6Tje5az4MRZXjl
oY7ql3AQroNUu/LL7EYxCf8IYJysPtsK7fDQS+XDkCVX9E1IP/UCzZ882icK6tU97HQh4iE25CJQ
fr3dxuT5debR1JRu47b6WxVIz/W+A0FD19PWR2nbTxIoaKaPGV3DdIpOQDK9yrZilW4L6lO7MSQB
RwjhURTD72JGiE/JL3Dkt9Pg/Yg7Y5dZ0t4bEbgcvTq3Ewj4TqbyoC2l+JBS+wORZaEMrZg4rOI9
jqZ7r4EfPSF3ZeekfWmqHIOJF3Ew6zAZPAYD3W1l9cYXUORAxbpy6xAoYz7UUBCAGLRl/Ox35Zve
WqbD7CCSPz+/T8fsSfICuNohjkM3qArUYbcVxXoXhoVse0bnenKMxrF3EruxcT0tfUlK1YeX7z9B
tPccjVnnmxz37yY173rgx3/3VQyjK+XZL1b8GGX4Psjhk9V5jPiSDHsahdvOB4VUpz+npET034e8
PLUU1iZDR2ugJg2XxPI5K/X7Esn+rIMwLid30kDSDEYjxMWJtetlCnjqUBNtSfLeKSNuPUN48SaT
44bIUmoxK6zP+ptSSJ/kGuHXNhzQhxi9e8lKr4UpeLKC+FQp+rEL1HspLDJHAQfsiDmAoCFWYJ9T
A3Vko9wOaSY7XVB/ZyJY5CqpfFuaQ2vXY/KiFCH6Jlqt7SyzL11LF4pt3aqbuuzRmOd53lZpaksT
QiqTMl4ZWnHoRmmj6+VDqtb1Va7lx4lJvVtB4brSHC+6rthofv9LlDtmrFjej1Gv7mJL/WV5vDnQ
2G43fhW/JXGe2e1kgFc1ikdlKqlQ9Q1ZnWLZ2eDJtoZKRTgZd9YobNRGuEl8D9+U+k9yN77F1djb
ataRS6vNtdcmd9rQ/6175FClJyu8LXJxLlGiEGM6rTxmlCz67xWVAgAIKejMSXCk+epG8b3Q5pVT
AGqkUDLdd7kPn7IxGTrYpv4G645MuHFjIx8cbRB2laWQM+Tlj1zU2qMWxCVlaZkJBKYau1UsHsOo
fAqF0UGF6SmRaTeWyFAMPZNnQw32a99225DrYdc5XQwKSqmWyHdDpZziJvtRF8h/p/q1pQ3ZRm7n
qWpifh/G2kuFJX5OFu2ASd0QQPOtB4rWFnhtTu00jxPuHydJuQ2mgilacoAAhiA/Nxk5ZUq4svOi
PejtmDpyojoE5WMyVsojSmw846RsdEjfeb7CAEkn6VavwgevB2ctBMpjp1pbS4oKu+rinzwTnLpI
RtsP+cvl2GZ2rWoHYwhuYn9qHMQjSbfK8LYEvDdQ6bcZ6LQn9PouvcpDn6lXVD1Pedp+9y1tssUB
fxE0+CYhVoD30MfYDPOTy1e6mzCmNyZLwUub1ryW1SnaTJmMynMV/cy67q2LkCmqU7gddSvZbdai
v9mGkD2sWHCrngCcJ0F94AA8qvX0qyyU76I5UFFO36Teu7UKSbdzKXtImvqNIuC3kffnaCYUTxOy
FFQpnxPD2jMz9d2Kym0oTvdRV7+Fg3ajJuqjFNG+0AoO8jia4q4wm2evCO5SZKJto1MEx0QifN+L
pJyhbKWghuA15HG9YXBc6iSE321gqG+RDlIk6sAy6VIS257SGTbu+6W0LDhRgbU3JvGxy5p9ofCk
0qnSGkWvuaU26Mgl6beGEBVgS6Sb1tduiA8dNzt6jjT/pUXpoBR4T8TeTej1j2E9vGqBX9pBGP7K
9eiQm3l2U6NkyumYL7viFRulg1hbjbW+kaicaWZ+HeflQSqNp7aT3/rReOhy671MucNhdMwz3e0z
7eiX04tXlneCJt92avouNOJVZsZXVLSpl7U+eijis2l0nhOk2UOp5/hDEpx+ukJO7lbhau59n7Jk
NmY/jcmwdp1nnMIkvRHT9ujrSDwa/tVYGxuhTW5A4Xwbh+l6UErmkdGpqaG6Q+YHuOSF0cMgWn+V
xrQtutzcFEasXnea/C3IFEKeDji6GGE6cVhdUc3osgjDi+8R88cMzYE8STOwZb2y9Sc8n0nOboXJ
PqgTz+nHUbP7nJlkcoWq09jeql2O7EffPxad7hYpRaq0lP8eZQBm3vQe5OUTatEmddySG81FK1vQ
gEAyCLuZcVMHI3DlWcnJGvjzBtNrrxO5BhTXAAuHwnTdpDpKRBpf1ntX/A6JcdPf5hF9Vo/hAUwp
67Hkl4ptVcrbWOgbc2weyt4D61OjkuxXL5HnF/aU57gFYxP4aF013rgzEvyn5k+HsBZuFV+8LzL8
TisdNG1EDWGqbmur+CaWw1VTCW/BZCJYYgr05oarShd/JbGv2f5Yb7tYp/xccLdDwX9SvCmyzUY2
KJKNL0qonBiMOdpZ3/I4ycPM8cHq7PMph/cFp5h2ckijLZZdAXyZk4hT7vRySPRixkOhZpM7WVRx
cLwgXGsKXyFGqFAE1lYoyQ4UpaVkp/vlCvTuvO0LjgMWl8aMC4goS/imYBSjVniW9KowmqvRCPl1
vP2nbXNMoMKCGjLPFAYufe4sm2GM6I+gSa9Z9BIVh3p4isLjf2ICOpqJtBSTXBbN61DuLT0uWUUG
gWtbJEPFGBeDF0QniyugugvQkJn8BmMLXUMQGwvQEqAGHkEMN3xNfTIna48K1dESEMfPp3++b1gC
HswgZPC7S/hEJydZgsI6qLbqfZIedG1P7vP1vl34+jrCFeANoADx8ReLqRUpmUK/l18B1riKVQPf
WZPFkea9X/T8P9mY4Q4fsDS0qDRxkMHSIGe+ITtoY+T3LCd6nZnnxL/QXdNtOEcZMBIbpQomNcjg
TpaiHE1J99v3xPikTrVoD0l7zNrpNai9+ynNSVfEZtM3XuSUOtnx1xt6DhGBPoiSrYRSItWXJT28
K5XQyMweRr8c35W+flPKkBTNsXP/AztgHU0LdQqUxhd3KtSGSsL9IWjVGG7fjMeqFt6NTl5TFz/H
ohgIKM2TkaDWy2cwryoOchXNGP/kW51BFE8imzl471ESPNQaHtTPtoxb/sdXDKPgyWeCMP9ZEjKY
BS9EOMNZ8aJy9EwmH42vvfLYGsrKFbuwPEhI0NE4/wCVlnDc1Bsy1aez8moRntA/zPZiN9eKzGYn
TjNjKe/vEU59/8cfD6sIetDRAq66XN/EDKhMEPr4lManglE/WuhttPTH10bOrzbnj7kWIvhC61xI
Q9JrApTHZFO9D3kGXWX1P5cxny1oOA6geOfCGeE0hjXlgfhkWXeTftPIz3G34p8uwAyxoTL6gSYs
2sZLx24CP8yiyYtO6o11lz3PwkKpQ58qtKFbodW2Lv97fiTYL+IVdAPGjp0p7aWFVmhdI4qvZhl8
NyPv3a+le4Xu9rYG3cFn1Wy5+fX1t7pAizdnOUROO2MQqVYuML554remmDTtqw6xKvN/mMYzDRun
Ybr2WNC8C7R9CrdbpX3cKg8pE37yhuyAeXcB9ap6LO/T3L/rNHqw2t3Kbzt3aZ9+22+Rgw/+e0ri
0IoEcUbxqaPt/crcwBUcXk90mW/aa41ZFOuz6i/QlGarjC7TNY2rubwjRkWlTtKS9jU4+I/tRjnI
x3nijsr0D2Ynu7TgpKO6La+lTeoKrvaP3aspK4y8RKeAD3IWQSzIHgMvar6HJmy6+segkWS2axfo
Ejjzk5n5Dn/YWvQZe32givnavSG54yJOu0l3lmPsOjt8EJyfxk5kbqsOJ2y38lFnDOHnoDwvUIeq
reLUrSV8V5bgCjZwFtFh6DfyPM/hpbFrd1a2F1z9ccXauS+arc2qqSpSnPJSzalBlc5HK3C2Jjoh
5eWNqNiDkx8ovdnyCU0f41u5/w+MMt5z1j2b2apLtDCCaMpI5PzXEqvn5j5xc8e/YYqSI/xCunl9
QNQ5BnuGL/6xuPicXiDXgiTxOekbOVkAxDX8Dp6QAhVADEta+4bnac5nc4scIBbEtA56zNWb5uDf
hvtysJsDbd/TsJ/lseRtTZ1hV26jY3KjrHnmtcXOefKHsyuEk1/7FDagDADfOJjHgNMr3NJZcoUb
AGbMNQ+Aa9hrFORLqOJPuzz/sA+GAfUlaR1hWEVEVrzJHd5rd5SqGEHS79cQ/BeYEfNsAo3zSx5y
nmhNkqCNsjrDYt+nbVPYcEO5mepfygOaX9+ggTwwKZzz+/z16b3gdDGLcAPIbUlEaOPzIgMrMYxu
MoFtl96NqoUHedIABqnIyn1t6EJ6Pi/wj6XFoUW2JmUOOmhj/Ybq6v08mA9t2ffR/S1ReVibhXBp
YSpkW+pAxDLc6+eFZZZWRLy729cIwIcYX+nhixgXK4u64G8AveuqAt1DZOrfYve6PCmbrtWn10Hq
99H4rR7W8u8Lp/+ThcWuyQqFb/SF8dwU7xKACd51W4GIfG2AL6x8oQv3HNj5HAthN6kk45+3zJDr
MINT1r6G7zSPXsN9fOQEPpc7DxZL66KkfYifUaNHRXlc89znj7cZi/7HtvzZNphNtQwGbNdMgetv
QR88dD+447a1S2g9M9nl68Ve/HIf7C2+XJ5mqjjmKpc7R91vyt2i/fa1hYsHkPlMJPzI5pwpioZ9
3NYRXIFXoBcgoI8Vz3hR/OtrIxePxwcjc5L5wUflXtuhLMK2SdI1hLBk+tUhL18iYCcqm69NXcqU
+ER/FrTIHeNECGB2YgttK7j4G2MLSF7cNNcwPVxhE7Xb+qdS2foWIQTJgX0qi/bq7PnLZ/TfP+K3
JPGHBRslXMMRFCfRADHq+bDImyawGVvmyHfGrX89DysUGRW9ZW7ZfloLRhcYwpxTBvLyRFUV6azG
1I5GM6neROiNYChGoGmcoiBxKnXzvgGImcjlrZdYsLy0cthPabLjYdbYPOC3UTs+NUX11CnIV1dB
981UmeFp5MKN5c1j7YK6ou4NLEwvflhjemiK/k4rE7eJ9WMjiLCQDNAWNHoVuUS/JQuBsocvtAiu
k6G9qrTpxYzbuzi3NonaX6lZrSBqoagMPBBhMYXg5uh9HqYABLdlPolSf2wF/aXua9nWdWa5eNJd
qyubePLGq6rzGIkYxnvfNJJtq9B5CoaH2jLerCa7VrzwVi7UH0ps3vaB8TOPvMbpmOvlZrHf2n5Q
XIFaPo0KSCItSO+Ewgg2tQ9OvZnavxRzfAZ5mtvRQFmyoyYKkhMoKRVYH+5Bvm/z4E5N09yOrXGy
U9H/2Ub1qyX6j3JrHmSJbotQ9cXWKqLDMKQHZSoe+8SUKJ6O/I7MmhhyFbL7IwipSGn2lsSBlNoW
Fc0if470YUAKHIxZLf7Kg1bbxGVobiJT33dWvs1HARh8aayRZM88jjZ7VYbRUWKDQbrMhMfBCqEf
+O2Lpw2PWeXdSeqaUztzOZigBMZ7X0Gf8KyQF5sRiAzFal5y6VtjBbtpjDdJZDhfO4LzSI4ZJBIo
B1GYRNBvESc6hj0zPFitX8Y2tY0eHRifIZCq6eQpR4n+lRE/atFDqaIyEb2XEF5imAhf/4gzxzfT
8+D34F016VzRCJRwUyamVb/AkHmUq+4w1OF97WuPpawhGav+/bW584+HOYT15ikJlBGXD4t0mDo6
Ylr9Ymi/guxXlq/EvzmJ/fRMmpfz5+9b4mc/bsXUhyqe1S96B04PsDzEh02WciDXKgCLlVDBY5om
3w9BCJHW+vIYotaQ1SOH9FQl4bGmVWggeBL5pqP5z8IUu4PS/VVVgpP3TAtHY9+YrIfGGH42hfL0
9Z4u9Wb+9VOYJYwmCpLKCC98XnSay22cNqYE1rTehmBBswK+CYiCQQt2fXfVzJhDD2yIlT93xprS
zPkxnsvRH1z54mHhJ/HYSg2PxXqDNN836Uo/tC6By442yka8Wruclx7h2ENnmFcwfLBlqq0IVgMr
qZ/fiZ1rHnlGOfH3Zl9txO237HaeCEYvx32Q1mLWnMp8Olu/1/nH7nwiPoRMRakkr9MJWeJueFO2
2t6kSzWzZ+Ej2+ATXXlNcu7/2FpTs+aS8cyhXZg00oBCXkOU/j3PDrkjlG1twFCoT5Z3yd9rBO+z
6/N7iX/sLbJHYkUL9wx7etK5WlP/akfazbluCHahtCuc3Qu1wvng/LE2b/iHDUVHt9Gp7c8baj5o
2/5muhJBnzlEIqd6YGbe7dpj5vKGMuuTlENHU3LJzRcVLbPErp7folOwCa/8Iz35O9hJw0ZDVVdY
5dQu3ARVVtY4j8rDoszkyjnUfFij1JaV1pQcmjYs3E49qqVuf339z74ZUWSWx6TTCjlSXLaEIIXJ
kVrV7Us+HTJT3QqUSpQpBpayZkm6FBeRtgUVr+G9z/jcU5TL+qyP+kIZ89n3bfUFAZSdduM/S074
Td+rJ8u1VhjX59d9Xp+h0MygtqieUa77sdebYvCal3qjHmGrzXqw034EJ5c5tvoM1npTPTY7yCJo
sm6+3tuz2vLC9uI+DBMU0FwiEfCnyf4+TI9qfqdrjODYWWW28h0v7i4ibVQtRHRIuRefj8oAiKvI
vLR9gQV6DW4MSMssbFVcwVnIbNIB6R0N7wdhZYMvnZ+PZhfuO5fKKREyzBrq8CTEwWb0hJMV+9dy
m611fefw+8mFsp8fbc3ZyIfbQNqZxP0QtS9JRfqM0sn1KCBx2Q/6jdh611PCfFU5iOhO6CqwZiWB
btBdi3nVOEoNiLuNpycTwi2MEjAOllkqrloD5welRSioO89FpukxA90Q5eC5Qqt6yEThZx6LTwCe
asdSEtNNG0CD0TBUTkqreyMIxuCCP2Ba+SQ/WM1wrKP4ZKjNrwxSjVfFP5G3u/Hb0KlSWWfOsgTO
3ATqmeqwJ2QzeeCGX1WjoO9RxOGJWuUr7aflFfgd4EkxSBN5Ns5V2c/bhoxmFpp6Mp2kuAWBmX2v
+GlOZEa82Uwrs5k6TwSKQt9NzOzYxupbn4u9k/Yds9LSAKT4oAp22eRMTFfzTVOYiBsr3trX/fxx
F7+Scu3nX0nuPw5RJIwnkwTaKSLEkQfjZQq6tXxnEYj/ZQidVMr8BMazklTvV7zcMm88wWbdIvO3
VYfdAIFxZzA4HYK1tB0a9x85gjOTi0vCz1BKWYynU9ExGAnZbRBLydWk5bktesJNEUl7xUtWNnSR
m58ZXdyWThsROmJXT7GivXsyaBOlTGJXaHp5I9RlB58lS1eCsrxwB/9rdAYxKDCWzkpxY5J4sco4
t9Pw1v9Sf1V34R4yw9HYwmLYbrv9PNjw1nvL3WrX3SS32otylF15v6YwtahPnP2MRbIlxJ2liQU/
QzxCS0Vpv9321/8fSvuLkPYvOzoKZZbMfz+bRpmoWZ7IRjue4H9eV3fl7dzTAdN5Zx29OwSXMhvq
4coeL4sfZ0YX1SZjhNdNy3o8RYfiMC9uLgvCw9mtzYi47Dk+LG/hOWIRtHzYsDzETR8gLzO1xgbh
zhyM+TvG98r3cQsLfOs9/sNUcrnG31WwD64+Zzwdqmnzxg7e9RAgGBoFr6HKLMexnP6T2/lnlcu3
WDvAVCzzcTwVWvBKyel7GCKwKVr7flA3cdc89fp/cjU/WFwmBo3VTGHIF2ykyVGSCf4DugcmXG/9
pqaO9rX3WbZQzjZzkSn7MIiTUe4x54qO7MBJ3JuuaueHDH8X7P5La4u7FxuW1HZCPR/PwZVc4NMq
Tc5uI20qNMOgYDgrBlcuobzIfFIlCNVA5ayMjr6bXODKgjPXyvstA0b30g16vbdrJcg1mwuPHkK6
Tox2vhmgvJUh2xqoSJTKWuBYvjjOPt3CiYNnb/MkH+ZP17ntLYNUd9ZG/ik5Fe9j3oyPK3s5Pwk/
pFjYgyYDGZTgiLrU2RxFwB8lKY9SnHwT3ZS27Ydr8PE/Gl37WVQwpioCB9TXVnc7CyngLIQxD8ph
JUb/7nGc/QySWBBdKsiq5fUX6eBEEEm6E5Xuk6F0j3B9E9jtougKExQSoU6gTMq1h2h12O8DIICo
bYyIAYiGD6S2oatdV9t+zP8Cjgt+fMjs0I+u4lJ4l+CLhmOQb2rm7trANn/qjXSK06pATiSHoiAl
uZsqFSk0g/v2fV3flgjrQeQdrwH5PlRMg7PhhX0HpgoN2Evuhyx80NXuoZS63eT5J1WJvqPD9Frn
5P3epD5oRf9dLRGA8YvosRaNo98yKKXor2qj/JYlGgtKoBXPMzo3wGFFByVCz0nqSrSLbrpJ2pqX
n/atU7U3sVB6twlJ6mVhujK19LWsEKepNFV1gxpNjjJXX8dEXws6s0v69EU4CwoxnaHBiPOqS5XU
EOHmJK685JRdp7fqZtib1/MwGUg7RwQEVjzy8jFjzSfvo7WFDyljORuQ2MlOwXX31m/ETfBz2ldX
MGJdBAv/ojC3XS0MneWFC5sLNxJkZVQ0SpCd5J3yFl9N+3n6VHror+HjURNaLSbMa/hqRxcupMyZ
DalqRkoeWr8Gzym5Q/8yi2ZZN9qvarKpYGy+vt2/I9lXJhfeJAyMhro8S+yPZWJHzIyHWACaQDsF
iVPvKgYSaSZsTLtFXHWX2BWzn0L2ei09W7bZz77vIoXhCStqQiIkrL3yUSmDD6i+Z9v0b9jHPaJH
tjVt2vvmBUbcyh78Bux+tQeLnKZoVF8wgjA7mTfQqJTAlZ6hCCTMbPz9vZ+ReVReqyNvn/V8cdm8
W6572TfTg7Lzwo4PUG84Ywg43UtuvUPuJLkPeKxPnhPCVKDHq3d2zKsVxt6PYEWX6yxF/3zOl1XB
hHcW2lRaeprKFj47woE8SJUNgxf/6pMgXYnOK6dcXaQ6WlMZNHq4yXHwENA10/3xv7Qw3+sPqWJX
RkpYoGcG4zW4bwYeHOoqLGS+GMtDw7QwuvEUr9i/xcWpdGq3tMXTk/8qM1hcd9obY4vSgqtt9CeG
HTKGT7/y79ayYPmST/pod3FPRL0qYFT36UnJEcWnfvfU6iqDxKP2R5NQWy3Ll1HfQ570N1osXxlC
jpZtGtzKQnDoIK1OXnoEKuXmiuZCN34y62rXMxcySZtrMZoqdxL1tQ7bebrJBn380YsbpgCVaIqG
zZrhX9FfKcGidHV7eEd7mG7w1z7tYqgAhck73qD2Bar38+eXaOZF0DVnN6q8Ta61RR2/hKvCdZ77
CIHoBN+929Us99It+mh2ca7RxqaUCU/yVP4yLDvS/vL32lXgquh/IUFXuWW70yp72lROB83z8F8u
enHmEZGfirnsxqIHtzkk2+FH9sM/hkSsuXXiibZV2KsPz7PkcP6wH7Z6EZXRA4qmJCjSk3cjO+C/
jnCTbeVoboPjqps+S7AXthbRWIjaLC189nf+rNqBUYhYTJ7inYleiOv9lN1xr65oIl6Mjx8XuAjJ
I91hs5k/qmZPb4PLLMSX5qS/1s48+hH+nms8aMfqUbQFN7/K0LdbOcyXnOVH+ws3Q2lytCKNs1wl
PEITuw7WoFIXI+9HEwuPUjZKOwkyJpqfbWJLB4jDu2Kb77IfCvjaQw66liC0XfNka59z4ROMTLYa
M2zSU8t5QbW2uBrlf4hc/h1cPyztd93kQyBQ9anTxKhKqT3BmpTccbBnFy1nzk/orYz73uao1f2I
TyuX8aKT/nMtfjdYP9iFizR1XY3dHt1Im3cDou1udpqvovhcgozcrt7/RSX8bKkL7xOCVS4yhGmo
b6H6ckRD4kbdzsdSWfE0K9/t9/v0w9qyqhxHWcRQwuvF8/fQTtp45cNdtoFnQRpanEf6fvbgqeCh
3RrnXPVyht58S1Fma/uVu/1/xIl/WzEW9eVY8tR6Lon+LoJwp3fSaS4SjNv2urlFY25jHNaKBMsW
5f9+pj82F7FJRWFGj7skPXVbf89s04cAcTtG38ngrjPdUU/+dnXk3spuGoujYZZha1kFThqxvmN7
66GouvXu0cR78mwwng/KC+qhqwn9/FfPEiTzz0oXAcnsrD5KrXh217PasLQvTt6+dYN9sUt24Y+V
G3c5EP2xtghEWuOPZV1xYmCk77OnwP2ZHqJ9Mfut3dem5rP31brm3f5w/nWqjWMycGpMv3cGwbOH
IXA6ZhSjArFRjYekVyBzr1y61bO6iEPIZxqq17C+pBVQTrL8X0bdvLVl/uCLeYa+YrDPh/4git51
Q5HCLYpSsUXdY2ptK+/DdnzUvaZ2vt6KSxkPIFiFzje66oa+iBx1k4d02wXcHM0scA6uZ4rPhvku
JSuf99IJ/mho4Q+EJK8ktU/xoO2wtbK3gBGASfnr69VczFI/WFn6g6YW2lCfdVHLzej8Vsje5Y54
Lx3F6+C4llmc1+xJZz5aW3gCpF5rtHNZk4QaXYM2YQtOVO/QeMo2isIMMY90xs+Rd1mbiXppN+Ho
/T/vulTdzwy2rxnwQVT8bCV/S8mIjf7b17upr93/xeHwdbE2ZZ31TUYa7U1GV247Brc5lV5sM6W7
ZQ4nPUZV2KPJjPKZl1yniXocZWCGUrUxAqQ7PGvD8DxHy/0nyU8e9AFJz0l6itX+xQ/L/TDBmVaG
rdHHR7Urkk0pgKvrSvkmbAK0MqYsB3FpXXVqfVc3xt4apkPjTYgMjEhCCHV9jQLAnZ9Or7KSKjwR
ymcGpr5GI7oDQ1c+jAN1t9QaRLvrItQeI+mtjLTY0fi7dag9p0OY7qOpYHStrkMoD7rKzSy/cfop
Ko5dQdne0qonzfRid6zpGpveKoJizv++8kbLmyEyYJn/Q3qSH6atTJ4x7L1d5tJycryt/iQ5iE0S
ydJVUu+lu//hEJmL4JkIWjBWCYbnMd0AjX8iOxW46DsNjrVr7yuOs91eCfdrhcCVw2suro2mFKVU
+Ol8eJWjVTB8dIalrb5YL2dw/74j5ny6P3j5bjKaPjWIXjM9qr9lvs9MWUY301Wpw2x9czVgyisX
xlwEzEJrEUnqCCxzF1p8nQ6Ji+kNOux2/OAdqg1pyUNg803pGJd39OZX3PlFl/Txmy6CqNGkNMkz
vulMrMnozTL5ahfZofufvWr+7O4ihmZ+3gVDzO5CvrXT8LZPVhLIy8+mPwYW4VIRxkHP0vl0Gj+T
7DZJ7r/2bsvBOss8zly8y7wQOSV1zm4KMbYcOQyDXRdJEiJMuAOjqd7Jt/jXyGTBPEDyFlXpax0Z
sAoNYUfN/L9kJtlmitS6VRruWq0x94B3GWShG/dN05w0CziLPyvTKG+lYW2Q5wmQTpqHNA3DvrGm
h6Duf+qTBgO7QrXMi49MKdyJobFW5p89yNLDfIxTi5vQG0LdMPKcssbG3MVXwU/0CrN7aJhMmbQ2
8VycxJ3KtnjVI/3hrhbFL3m4j/YX12LKvCLtBG++FsgbNgcYkqU9BTzkhlO4Y0ieDexcfK5jZ6+t
Td65XBr+k+EYixsRdINUjDkpAZq29wjwH4snC11vWt4DZfnw0CMjbAvmxt+u5geXHOzHdS/uSJEr
ZZaYmBae0OXaaFfJU9Da+U6ncDa68AlcZXCK1WbtmtnFzSk6T0KKRUlPkhlfFxXa8Wg/msihGqG1
Una+mNR+XOLiEuWNYUyyR+07fO3fZU6U/5CCI+Dl+ubZyA669WlNGeK8fbpIuxZpSRXDVPEjjrPx
ZO6ibxRyXOlRfxo2vlM/ZTth+7WjOMdSL+wtAnQwUrXRB9ao2WDxr+pdvOu3NePd19mnFx+XH/Zz
GZOrUOoARbC24i07DM8SfVnX38iHkktKpufUd8K3tft5KR5/tLmIx00WCi1i5xSoIs3puydVpCrQ
yPbKNl4Kjh/NLLxQEtG8VXy2cTw2B17NbujkPJrJIF20vlZ83sUi+0drC59jRE2r61TKT/rN6Cjb
MHQSxhfcTVvYrE59k++UCgbcBJZAPYVv+f341h6Q4d59vei1rV04n0byg8hEhPOEImKkvVfpIRXW
RpqtZh2L+4BEkawGHlmHn9gDXWxquMm2OcxzhLO7YKu74GF/Ve/ydXqXHYEU4XL+25RucUWYBh1p
Q00sNSQYTAczf56UlS960ZF/SG2WPA5cPKK9FCRo5cJMe0X0ikGmj+E1CD+Cx3SDpLnT71Ft/I/a
An8a12csdNFsq6JCWISKTxeinvB7tBoCp/EG0X7bvAvvQwSt2PdsNaW8uOqPthcnqEfcnIZyOGex
5o6+IlVr5db48TuVBaw1fCdN39fHVczIxZzh39AAQJWfs+fRtNIsiIM5ZutAHH5BiYuYg/OuO+Vu
nrw2jc60M1GBcnTZNq9Q9VpLZS8lgB9Xvghjfin41tTQ0qyoZofgVHfprgMr4CGFHLip2zOobN3q
xeD5Yd2LgNY0wf+QdmXLkerK9ouIAAQCXhlr8lyusv1C9OAGxDwPX38XvjdOV2FuKfY+L7sfdoSz
JFKpVObKtaC25WPdkLDexc/iaEYb0FU4jQkWUXBjm9nz4P27A3S52MUZFvvRaBUapOc43sodSLTr
k9x/3g5G65fLxdoWpxRsPYWmD4B7dO486q9iSia0q80vsIDMZUThnTcBv16P+Y9FZYn/TUIlktKc
Judk20I2DGSCu9QrQVEhUQT+wvo3r5K/26gs+4axlA2kLXBSa5VsB6PYgqZuc3sXb7slRtOvD0aG
aB5oo5GeQZonQRW2/VEykQMl5O7b4vYKMHivQY0h+Xq7hu8zZU5o06P/QN1wMHkQktVb6uIrLWKM
lHRJxlrsWlYe+0m0YuhnBKLPSQBunyxgQa43rg7S0gdbXnpm+mswc/IPdjbmjpFzM415d769dy7W
s4gcSRERmXQ4wzkO7I4CGZneZXvJm3v67UP4JPLaEKupzYXBRdBgfaOHwLYmKF23P5oHZsfWL2hL
/EC2xo9QtyOzIi5CRehriTGq+FpQ7kpAF2qyR8NN7K4xSw/Tu+DjtLuZfuYH4hRoyzSTm4DPFm7t
7yKOyBEVshrDxygy9E60CY/xff5cWtDLsLWPCLZBTfkS7vlRcj31/7vRX+WPi5pO0jR+MGTIAWbk
JDmoG2anXmSNLnWLDz6PFCdiQr312mdFZuRjMWKv555E+UQABjAs8Q2wc7Px5qaqzHGl2VNubO1X
YLhY4NSqcdOIwFDNFNztTHPaPsjkD0M901A5FZD1x9vFbi6iTKsFrA/kOSO3yC+Ii2cm+dnsC2dw
yEk8ZmCjaPdc5+Eczq8tv1ghyXwDVRFsKWZ8HOIWjz1ELNW7/Dgi/w5sbleVE6+/NuHCHhhk0wIA
ouxMn3yvxgg7JE4xJoYMZjfzo2jQyHaa9//qjvjq11/YrHqhUP25DTGl5bsQsYcunTiOIs+ud8tT
FjFHGhI9zHR4ChheR+hZzamhTe79U/Sk291O2nUnQFUwjW/593jaIFfiXbbrD+ML/1lEIo02DDpK
s7MG9yoDvzVgdgpKSOldieLjTCb+G6Uxq/H//Hfbu4g/GmkwK4GexBmEmKaK5g6P+oN3MpZQ5TEr
JS2cM375KTxmx+ZouDNKW9nmhxDqYhvwb3PfUJxUX/n64hde09bgVs47eE0eAvM++Cb6HdA8tJkd
eSJ0zZB1z4B7YbCyJ94x4bnT1yPzwjirQlFGh2POe3GrJFuoSlqJbAHqPCf7VvIsv8yRVngabbw5
PjU76zn5AXfTF+FoyFpQsScIR0AHzRAozW1iYP4Hw87+SDt1p0Kxwgohw/gPNYm/KsEXWaO8yH+M
MNd6tZ+v7zF1IjBd0+atVjz7v/La5UQDeMvlRMuQ4idqaEYhUKA1ry3IiXVfg1wXH1GrpUIFvSc+
YhGYOaSTNOH59iI4qaK8iDrQVaGtKMNH+3I/+n/kZivwp155y1jElVjLhCSDmiYaU9BNUTKHQktN
NFOvf2xtgkKON6sbcQ+gzMlrlgyO6OaqEF+CA7It6O6rzoQ0ITtWW2RX01nfSh5aRy6UWoEvmTzx
cbAmi7rJDp8Smn4WnwOXs9lL1kY5bMpgNLDZIIy/C9F+UHKy0wLBu/1NeQePLLIcCMePwE5j3UCn
ab8kpFVI5u7YWfL8l/QI5OFP3Mu/bxvlfGMyp9QXrjolFIIAGk6Dkc37XIOSVuUElNVc6m/lfzk8
3VYGtJ1LFN+09M6obaN9zAPQ+j03XCTx/GO/3cUXlhYPjgGzN5owYgMb5DSK1XrsodlgFtMb7jPP
ON7eudV31IWx5RGEHpjYSDBWjBAX6E9U+00xaVYkCWf/Vj/RhaHFMexAMNCRCQUYaPZCmmZEfigI
8fPt1ax+JBXsL6D8ljCHsngVJmITjZ2h41VYA0cuje5Q7AApdw0INgg9Z+vW3w8X1hYfqpPiRlEq
PN5nnhDoICE7MQCkKhxDNSVLiKzY5ZVGV691qLeDJ1g0KPjfFqeLCJS1wDD6oNVSdslBvJ/n2dQN
+CSbzfgQH6Rdf1Q26QsvPVuLHpd2Z6e9OGFlFwp5pij+iZD8YVDQzFeoem/0GBK5/QlX48elpcXF
HcdVwiKSdUjpdQ/ivCBSH8xEchT0gcZDYLGPWHfFDa+4vpqzXNqdHfhihR30ZXqQKOVnYzLAu5Il
L7miF6Yu5IDgtYO4QYPgl0jikzgoPfRSawHkU1LsBRA/g1RNBg1CEGDvjanqoFoCWcJO7iRTDOTe
wzQJlLNI/atNc31ze7/WXP7yZy9cPsgSUYsGDS8SPRgw65Y8oPyaQBMQKbSRoa7dh9zc6vtrAVTc
qqqDpAMUzPjQ11sFDSNgPoX0fwtK7b26bzYKoM/Vc+XVnEL997BxbWpxxuQJSkxVz8BRBjKcJjRs
OeJS1c3QlOuAe21jEQP9QWpSzY+Tc1olFtE+WfwOaiCrr4DOTV6rdK9MkN473/5uKzDra6uLgFgJ
ROlHKUnOUpAfhzKD7u4obkY20ypAW6yHTk87AC6MCVk/2dBGQdNOQPslJ29RnbzIU8wQYwLn9s/i
7ffiNSQHQzomAX6Vb9zHSNm7rLVuW/iCzX3f7nkcXhZFHVyj197jV5Ajz/GiPTGJbTSjgv6VXwim
SnLItZTCLzYT2WRtDsUgEW+X5rFtNRFjm0pjx0P/lILK32wKqJiWhfKrD+PfCol/k6rUcGghpFXQ
xmkVBZUrBtVXsMxAaCmnn4JsHCsUYB3Mkz62GgKYWOdQbpUf/UKBjN9YeUXQbEkqfhoQoYRScHrQ
lZ5BSlT+RTqUTCYpevR1uTdrMfuNayY1676wdKa8iUKDmXc6DVZX6HixVvOMzQg1QQkcg41y0ORy
46fyj0DAT5PD2oXy6dMoRCB1nnyQdLeYuQ673o4zjLCi2a5behceRHRuodWX4bv7CsTslPojb3iw
gi/pg8XXkHXM8tL5OINhe3GWWT/SDAsPzxnUaHGqX0tBedQH2VKUcyU/pkK3i+MXQTj5+Vloxb0G
bdAU8t945Bxp9jsbR2cMnjpaPAli0ZrdMDkoNe9kw1HVp7wNMXXUutVAINEMqaRUNCfyEMWQrScd
1CsesqKE5A9aBhMEoO61adcSoJ410AXTCdm6Hnsp6V6DYfCM6VhjMqzRoKIeGlD8DN+ittsHPQiN
oaHZAAZ721G/HwWQ5UM1QpEwYIwLd3EUyraLaipBJ7EJ9TsDErmQmeGRD31Pv7DjOhUxNgZSuW8t
BlGBDmNFk+g8JMJ5GOhT32RbOZ6e6nqwby/nu6k53vw9dvNyL+43iU15AURXco5G9k4g3VjRozjp
dxEtOYQ/K7ixa1MLnzKATdIlKBPh6RNs8t3M+Um8cJPteIWGlRTs2tLiegACuuskBZb8O90L9nNj
IwYZPDQGv4bfeW3E+ZMvDsvVHi5uCohzUfCV6fE5aSLmdIEWbrqp/0GFajAnhvtCz6WfahS8oqb+
zzkaZgGMiw+4uDCGJqoL5iMx0lqzd4I9e4DWoYF7V3IAQLR5L4P5z31bK52FD2bRCIMs1ipWgVIA
FJxgVl0S3aaVNqDoPChBtYVSwmC1UnRkhrC97aSrt6IuiWAhgs7HPNh/7aXCmBpqWRFUkTHtusHg
qy38YA++3b7PHZeZ/D4AkhXi3ZzD/lWWWS730vBid+WRjD40kfC+g16wMLTUIv3wyRKQx4Ziil68
Wo1eqBrM1uTiReiZHYD4EUoaA/VtKafPoa/upRjj0WJm2EMIJVSldqCUMux8SJGqkwwi3PEdIm+c
+3QlYYbGxMWWLeKUnkRqWwXYsqze6aMz2dBjcA0rPAmh1RIzg4yJA8zvjtfo+x4fZ7tfIkG4N75J
VKhpJqF92SXnIIOs9mR4dMzcf+UO/7GxLFpEkGguG71KADbsbNxJIOiy68LV7RYCj9CeACoMMnBF
50C8h9dcWBnFvlrgspJhBHoLSWyCDvcvyVXfCpD42QIwVCGQjnRr3H2x+sm2VJpCBTTVhjm8R4m+
FrQv9nhZ2IiGCJR8pE7OeSnGFkTFX30p98CyC0YR2VPIRoVyWdfkzzKN9pUhe7oRvgyTjoev+gIS
L8tIGkgriBtf7S2FCFsqhydo/0ED6RMU79aERaU032DEe9tAIk1khZ1q0JHDRLBOUptoGghGy3dx
iLaFAdW0hoHmh0wPfSrdGZCLVXrfIYFkZQMGXhJ67hi1jYG58MmHIKndBpmEHoNludZQuvckI/sR
+609teCtSE8U4JcYItxKCprmCaK60a5U+h001Pat2Oz89HEKHhVjtIpJcDOJ3Q2jfkjC3wk0vfTW
N4l2rrMKctSQGoZUOwtly48r0OkSq9ePBMJSWop5KqJu+l54ovkjjQpOwjzfZYu4Ac0MEDCCLgqB
UFncdWWvRXRIh/hcKsWZUAxT9VJ1igrp5fZRWLt6Lj1hkTWPcoFDHg8zu4bqkv2MGlRQLvwXw9LX
Tr9IE/I6L+OqKuZOUINP6syIQZSifqpO9EhOqW1s+51wvL221Wv8cnGLTQwSMZqUBidNqPSN3NRm
pURmkKF+A+ldkNA4IQD3IoimswQDI/FPSB844Gfh3AGcgEYWyUSi6r0MIePkPOXtbtLzfcP+xWv2
cp2L2033SQLlqQYhE8zbLdvrZcUDe6y9zS9NLO6xgCWNpk7lDMuhOyjmbmtX3c3oGD6+lLdfi4un
iTtoTcnYL5oYlgGN+qDccBxD/n66Lu+YJRtG04GLTtFwxwwYj4ydYFdA3x5MUcQZNxJzJE76wVmR
sqiuCWETGO0Ac23woNYYgkSI5Kxordhw8X2WbBcNYpTSpfg+itdsa08ACUHjUBeVE97ece4OZREx
lFCSG4gOJ4A4zv230tNxlGNreupgT9xodnLgT3F/J4RDlnq5vnmLL54ZJZkGlk24sUL0OFzFKmO7
AAXAZOtHCsDbcA+ArmTh5ghrU7Uqj+synAOwDMh+VKAGnMMrZ4B1c6zBfjdDc/NHecN7fqwnjZDp
gmgE5EuQtF4vloYhqYQAObL00Nlor8p/oCaMUQByDzKLxAwf1HsGjSEUS8H/229zt99oB/Gfqzeh
6Yhd//tDlnlSM4RgivRRtmnewKvs1l7wSpAvK8Dn8oEsa4410xlizhN8hhhrv161QHCpl1RFwpmG
nxqdQHYqN79ipnt6Wr9xzstKBACb8izZJBEoRi2BXunYdCkqNeyryC4dQN0xjwSMLjRSZ8UmXvdl
JQJcmVvcAVXUN4MhZOysKllqthSKxG0E3VvOqnhmFlvIMpZEuZHOq9K96VBCQ2hmU+rt0gVNtMcj
9OGZW1wK0lBKcjBhE6M6cPWE2QxOyFnSHE6WidDlh1qchWJqKMky7BymoG3pMH6yF83RvH5bfSp7
/uWz9uy5/FJL9FaLAjcpeqypsaFRayNn6N3QhUIjSBW6Dx31vX1g89xjrbRxZXV5Q6SsiUBTzVDa
6ECKNXPIqCCFVc681H8FDwOqmr+OvwRvCVNJjEqCpTmORZvZ1tcMO3v6r00tboqKsYGIJUzNMi3K
67QXnBl4R5xZpJ5zLa3lyyIBzTaerIiY2iLVU+rK6KbZTVoV+MLGd9rwvmw+Oc647vB/rSyOsTbh
7SFIUKL0C/Gt7KICDM7lfSQUz3KC6XwDtEastCjLd7IibyYxUywfw10Wy1VXaInAOe+8RS+OOx5H
QZKHZYynMpj1FejeKjX0HHL39rJXhjfgM4qioJiI8EyWw7AyVQwhFBKcwS4lD6iaggNyio5pVQLk
ADKoqAWNhdLZdGRvEcU88ii5Fe3vVfRHVX0a7FbtfxYT+6UR/VeiFXgANAKukTJ5FfzkYSLNP9Uo
wc0lo/KJojt4A0Fk/yWEeZEvjGrnK6Ph619KgNDYtsrS7GYNglNggVTPG95v75Ey7/V1nLoyuERj
xVHRVAmBlmwkbyr5UIxP5UQOlf+nQJVHUFKzA6eaFL9NFMPSLTsx/XeLgc0ySR0d7A5a+BBidoGC
LHmKU6tqc1eNe3OkMRT9gvsBjYWwQghsUkeLDU9Mj4L/3PuAtiqJWaqhlYei3cW9NWWHQdq0SWgO
RriBhLRHKGYiFBCc9A907I6JFKDYZTgk444xfsuRNF1EwR8NGNT2KMTzrm9wUNkKHTUq4ZQdfG/a
QhXKqkHt42PygldFUb4dxYWt+YK/+MBgMojCsqTQ7o1KFKSmWLAitHVF6Fka0SbqVJcqj71O76Yx
tH0iuqE+mdWQ2qoEMLfo+56eiFspD7dSqsROFgauKMeeAvy3OWkJeKzywoYuMhrSkI0r0MvRNH/X
VY848fasxISqqiUK71JY7EC02Yyiq5AcqX0BlfXOzf3GrfzytSH3E8b+hmaftgnnXM7R5trlAEbA
TxCRowGUsBSeHIH9GzCsFp7bFhO94ZPelZaRo+lR/7nt3PMd+83QDH4AISrmI5aNWV2qpVIvRQz8
0VK21FoCnXwwdZDVg2BM4E/PooTq5lD4bo+RNvu28bUgB1JvTdNmyUsc5esPHck19SchjM5jw94z
zbB0TLB7KSso5wpZ285LQwuPmmudGo3RNDEmP7KzAqQMQwbXKo0RYvU9D5GgfLeHArik0PnzQTd0
meWPSSq1EGfBwsLG2KU5QzUQo0RoIHb7ri4tJS9EO598UL2CDRZ1mkOTEbsJMdPlGxiXi8lb0lQ4
4vTYaPWmkXXF1DJSWE1fPsh++lCPxiHQMYpRh+5XB6FIC4tl5R6R4RUVifBuoPlrrgnQaZP0xo2E
UPViTZd2WZNoh0gAWT/4cB+B4+m8cGweaEClHWki/EagEHdj0DKL0u49F5NPv6Lu7Q//7YTT6ybW
4nsMeZHU0NExTqhQgfn3w2858OQV1Mu1hUWCMgxGWaVZHp27tq9t3OzIvgD1scUsGCxF1rddpCNY
kvaxQClpEym1tJsm6KrlkSZ4YmsMe5C2xaDkQdLRUvldaBrOJnz3/uufOG/SRZgTNagyBkLknwSB
POta6NZD5XTAMN/e6/9nKyBYYmggH9GWVFja5EOuR2YRcjXfg+bSSHFnAs84N77IXecEikWcCW9O
CrGSnHPyVl73uC9EED8Tig7Nt4tDiSg4JctShxSTiDQfxgt3ADgtOTny2zwNGtvsLrF6k5t4fw9t
OIOQM5Ugc2PgFC5SKCXrkaRC+OFUveGmtZLH1AndYq8zM/6Y166AByN7Lp5y9Iq4rHtr6yaQXlUg
hENkCiqR669Lm6okWjlEZ5AuMbsvemj3yXq4TUPYAw195WSl0Wx1AdUVUY124HoJ7tSqBiHBJAi7
HpVjE6JvgxXn1VHMI6DTpgK6XVFhbG87yIof4hci+wNBMtI9df7/F35Y14x1nRwIp1CLwS5hmFP7
qw4z559bQZSniPUo9mh0sR9ZC7WQYBqN01C0d+Cv3rGKHDtZ5nSSVwosMlFkBZ8dDXLIKi1Ci85a
1hp57Z9qUX/JRsAsqBBtY186TCLDUFSfgvNUTTTgk+l9NsZWH0i+14XdFrJ4BxK2LgiCPqFJttFa
6vYluwNLxwhYdhLYkL8orKEeBntSFLwci27g7NIKpgwnBakt6GDxn2+U2INWAnUrqyGKfeU9dK42
jZ2DGru/GxqUMWauamLp++QHMBOmcs64Laz5XX+dD1zbXwSleixkTYFmwXmqhC0SfrTJHnXxbCTQ
Jw53iTbwotP8PW4ZXHifFHUpVaAK9/Vobe8BP/MwVOGNBxFUIDxhoZUSwPXy5ov7wtfLtKOkYHp4
Tv98EXSdWs9niIQKWlGoAhgJaLkjt9Z4q1xNCC4+6yIWdROYWzJDCc+iUhxiNIzNiFHLaMJToEee
RCJXkjDZJRWACGQ7wtq7TKvcSQR9ZkisLmgfcjb8vn0iV+LjlavNrnCxF1k5TglE7ULU/TF8tZn7
Q6BD4MIkVxr013s+/44LOxMU6iId75iz/kF+DbbslDuojA9nuoUy0ak9UJcK1rjhEd7NjnPDsZaN
ALzYG73txPDsB+hKVnupay0CvNHtTeRZWaSwDfQA+1zFh82HD718lNA7p4yTKHCcZ9kAGPtxQrib
YMMX9qHW71QD/9a9M7a1/W+Wg2c1ngPy/Py4/lbEb8QuCsYQ02q5Jply+6LLvIxgfcv+2pgjwoU/
tLRpgrjo//fEN9vwl/QT6ja2+IDHW/k4n7924xvW7YWtx7W/RhfXDx6FTJjAs3geu8lUasDn8DqP
m2OS1WZdgqUdExe3Lc6R8rv//bW4iKR90+fFFMDiNArWVGN4Co3u2yZ4Ozn//4udTNlQgysSOxlj
FU2ClF5Hd2j4vG1lZQp1PsB/V7IImhVgSi0a1gD8Qcn3RNAZ+lIPN8e34FHwGgs0p5yF/T9x+q/J
RbwsKr1oxdlHtBemAqAyT6B3+AejxaKrASRgJbt+w2uA8T7ZIiLSjoxVIWGhYYLJ1/Ip4pGKrbSt
kZ1QFfkgqlg6OC+vv1imh4PIktRH7eqLl81qFbNCNqzuclcWzcQqODu5siR1FmhDXZgCN7iEJBod
6h252hqnQHo3IGXJNIXj52vfCn+YYF3GLMD4Ff8vvHCgSlghCuonahSfXZcfgmx40oNxk1OUUxIM
KakA3NQ9RJ3JCTSrTxLBwO8cXeZKVshpZ3+lq4tzh8IJAhhERcgsDHm9xUNaA7mh5sIJQGgv0qUN
pM29WI4eopa4ml/mtgREtIl34DHTyTPBAwUwcflNlP/I3XFi9Z/J1/a9BskGFlqpYph10E5mmX8q
iWoG+U6VQifWXwsAXZA6m3UGEaIgsaoMEFexNCVMoGb6Z9djKKYsK7dMBE8xQjesmx2GdO6opB+i
DE8CNUCYwxhITV5VsT0mVNwCDeKOufyb1GPkSASQ5GqA2roRg9dNKAYCGGv6TiuQ7d8+4iuB5GrP
Fo4fZ8E4JMognZp2+DE1xmAaQefKMe8RsBKFr+ws3L8gmOKJgk46RUP/JwjSQ0nA0qlGkzf1IJjs
+w6SIUzhJZkrF+il2SV1T9uXKfMZzJZ94IzkqKGS3wQPkCTinIUV2iccMkPHcxdCgJACX1wzQZcK
cgjA9hn0BJZeNnbUR26ZTWeQ6GDIp3oNcrbLpsEZi7AzaSrKFjXK+6kXD2ktbEpw0IF846MhgVc2
jRlEmGoOww9QHjh9FdyRgHNaVur/eJ3j0SeqQCTBo5ZXiFBEccSIftImFI2VJDyiFg38ovEKOb9Z
ZwhN0+G3PwBdQxl9ayJl57fg/RnJoZc1z+9Rf4rCd6Ur7wZfO1XlAFKSgjGrqXFVAJd/21FXwtlV
7X9xuJNKFrsC81onReydVH5MyoBjYf4Li/BxZWFxFHojJOAKxobIyWcEjCCCmxVriavIz3HHu1k5
xpazWUZh1GpSy/oJk48jVNQghVdbQr6ZyxPFH/Di6JEp3SVPTAGLhswhz+Ps5ZdrXMTtqoOGfK5G
xomgJFJVoUW4m8kzsTgOtKzlMs4l/ZRCTkqrf+bj79v+8DXwe+NzLWeneymuxpqExskYjfwp1AjE
/Nj43EsDCqzYtVIypUTf1226oUP/HkFIzkzDXrKlvjuTYtj0MX1CV4+ZcgeM3BTspzJ81Qp5VwbV
j3LyXyItuhczf9t33W/m644+Zh+3F7GWYF363HKiYpAGsH9WWETnih+NnVKT2NKm29Tvyi8xMiuQ
fXA7uHOW/X3jKNVVDLQQEJtdX5MtY2Vb5IFxSg7dYdbeKpz0IFmzVrnBp+Cc/9oNa8sIzOTYr2Qd
1mYyLWiboOReHOva7L1pH3jJKT/kx/pRxEPcZU5xx4f4rHvif5ZrLB42RSFoU9nD2QsMhkSVgBF4
NS5OaTrqj0pcQ4w+bi0lUvu7YsoS269AlZv32wh1tyyZPpSM4naXpbMY+cCRivdo6kcPqda91MUQ
2miVggqHiY8+9WMT01CQMFNIYtdJBH0a2v7MQ8gIg//8aITGXVLSLUr81BQ08bWG1Kc1DLjzMGnt
KtBJszWj26ArQaByHm+VKvsZarphZtJw17fF2zCwT/goNN67EfMw6k8x7jf4GJtC6d02HQo7ouJz
rFYPcgFUT5BtaAJRYskXUnAZKO+ZnqLYqouvUBiMzKKq7AE4GouG/qlT65+MjXfIvonZRZPdicqH
VKH7SIwt7QycDxVKSI3TG6CC04ofwpS7ulQiU+geRL3AEGRCIAAiNrYACSCG6SR7RNXRrFX1Vxkr
Xl0StwkCbVOHpNzIavmqpfIxq6S3MGU/+z5xKlKOJmnbzBQr8SGi8cs4ND9Q8JPeIFCdW0VT/ADM
mDp+IIHmh2IyWNd90EGU6mj5BkTNg8pDrfMEub9z3NMfnKO6FrFn4JSsIL3UIS1xfWxEQ8i1WIuC
sw516qk0WTO5tQ7yn0H51PSAmkmPWcqh+BMluRvXORSlETJS5uaYRNIwHmS2KdnnVcJj0VxLw78g
Xf/3y5boFlGsDSmMCv00GRD9M1VAtaGTOXPlybE7WcHvwOpfEo83TLCCeZcppoopFXWCDVnCM4SU
dm0FgnUolbRg0zIBqwnNaY8Sz2xbMSEreT9uFVf6o1oQtH6oeFCJtQLT1S9YvE/1RIacVVIFgLLB
m3sHaDY0t0B0qx87S35TMBbsKmfjkduoXglqlytfJCNUC6VI61lwTqjvMCk1G8PgJJRrcfPSxCIb
UcS0q4GmD85QfxzwUDFAqhFqlaXrn9M8FC+/oyvrcHx85TVwtZ8LH29Y0I7VAKPzCMXo1Hh7o0ga
f/pH7a485I/hbiLmwPuMHKtL6lmNjJAEZ0VwFqW7NnghCJoqJ+NZeQdcLmzZb56iOkzFqQ7OhorY
prJ7QSPeyLpDnGacF9UK7OvqWCzp3zP0gNXAwHH0m9ZqDdHs88GSQZcWigTjpcxuRXeYDAfMizzT
vGUusq6p8o2qCuCXotei6VYcW/C/Qz6oMSWwXWf35EeOIhtvuGettnG1u/MVfJFPjuJIgMxBaEwO
xZYAoeiDYhciSTsJvQo+pnQtEiP+yhI6i4ouLkuVai5JfRyhsRhpb+ipvYTpMWwBLJXyfaB229tn
Ys05IQQHQ8BIUXBOXa+tVdJWETSmn3LynuRvIjtghJhz1r9agssk6cLIUj2EaVIVjcWgnSBUb2EM
xQyV+IGxHPVK5SUVM1sMXlDDcWSm+VY9jTaqHJgfzsAWn5qqPHpS3mz0MbJqI3HL4Gei/kpCtLES
K/Mf8/G9xuO3b3eyCipihhvexzSWNbAW+LLaKvKXLOT1PdbaWchs/6ZdcxZ64ROd1Kqs0+c3xovx
0Li94++gprGVP0sv+Kzd4iR4mLvcQbFaBqMOOi+b299tzUkwYgP/MFCdkpddWCIMYw8+ArwXR7rt
xxRM76OLor03TNlmanNOevBdqh7YNKAUDQnoBVA6LZ0S1Ep5PmqFdioVzcnT8ZWK72ogugU7DAFE
F3RQx/qC+keqk/tyKPekfsHHc6jGPrpYf4/94U7oc7NLdatOnwArdpMIRPVTfkf6aOuDp6Y1PpLu
eHuX1oPVxc9efKYkG0EGBbD4ifS110rBa9UKm7QVcrMI8RLtQQgrAHRV3IFtjfOFVoPVhelFsGo1
8BaMU4s2DTjkyqG1tXqwcqCeyMCrzqxephemFgFK0UgrpX6B4ozwMReZ6uFdIKlJQxDBouBbs/eu
7jiHet0B/zrEHFguDoCPp0CVQgL1HAFBRtoABAyGHQTMVCnbYUCfE6dWd/MiPV2YG6MEqu91EqDN
Qe1Q/CyBag6FAhNQJ47LzN9lGawuE+H5l1wsDAQMosRihN/01DvV45eWA+QMhKfAarzI5r5X1yLw
pb1FshUALDagP6qfEnCnOPRP7wERp5nNvn3XVMgZdM+pDmZaWnM+4NcgxK2FLlIwPKB1H1OdwTkt
2hY029kfloAInzSvdZIDGJx+jqW076GThULbLNHtJAZoqbW+2WlAFmFAbDOUrZuHw7YAqFPvqYOc
zgqG6hCqYNMd0pmyAgIQWvFTC8nPIkp3Wp2DC8jXd8kkvNz+cGTtFFzeMouXcJqoKm2yDLAYmluq
WtoEU3JU2uvhM1ATZVnvyibdNO1j071KWfOQYUwrhSK7GjwSIBDlfrwbakhXo7gfJ7bQbjLxWTIe
xu6hLjMvILUd949TbTh+plvJeEza+6E6tX1xJ/avqurvQibbk/qk0MKsk5BzANbc5HJ1i0hWGGQK
5FZFJVIu3UBUTRGCJ31eWrd3cbVkc2lnEbaQKoh16ef6CWATj3Sl3fig6g6Z52PeJMOTo9fDExMJ
BLjuczyDAVRx9E51OkXiOOhaZePylyyiWidnwLTJOBjAvZgRrUy9d28vlreni6DSjH6lJE2in5ri
GBIArZuftfjzto31DZVlSDVi6wAQWmxomEEPq5Gxobkj70aH2GSD1/4ZVRcPAIFz5vGYGVafjehy
/8fiYuNKoqYsn5clevSJuK3X7IefUKB/JB406DeNV1gyYEKcgc7VNPnS7GI3xWgcEU5gNjvUP1Sk
yYJVOMl9ehic3IbOFmdjV1OwS3uLQF3ToBbVGOc92U6hwyIHrwF6Aj49cYXneTKyum9VB/pqstkD
YIyRNFPCYKYtP9/+wmQOlMtAevlDFhFcHgIiD/ONQQtmBqpg5jG1hPKOTfUDxcUfZbKZGdDE0QE2
RjFKBjaruxsbYk1aYWpdYxbxzyrFYB4FOyIw8b0RmMH41IBejGobbWwtaLrZ2rgV0IIDO4qkBnZQ
fFD6K0vKQwwgTYwkOgOGq8ADVu96TirD9eHFVcHQutKSeg6teDYPx8SOA6vbG7gWy+14ZE4N6Pnv
27u6Wn653NU53F/cw3UaT2k+22TbZguZOAMXPl56wy7dqvfDzKZsTY6/zz4YWpO/IzCaOrd/wVqG
c/EDlu92lWShMs2RUGp3Hap/XX34H9K+q7txHFv3r8zqd85hAEHyrDPzwKhg2ZKD7PILllMx5wCS
v/5+dHVPyZSu2efeh64ul22BRNgA9v5CGb6H1aHuiPd9UxcYTjKU+v6zZOcXeIDVCw27k370r6u1
igz52wgTiskCfImoOa2Kbybr/PpOi7QOK2gcH+txR1ElqLltGE9xPyxE709S1ncNzeIeD4Q6gX8j
biiHifwKZMU15j2Y+vUdTlEL29bFSH7Sf7OQx4bAFysaYNcqfg5RghzrJg1+fD9IS23M4luQFWoO
RT4Eck1zqi4yy7qAatUCzvNiuvN0KszCGqS15LKDvRWQFFVoJvdQk5jUX0AVsQAvQOnM2JDV3xCd
nsbju/GaRTEtFHFb7rDe1JuJCNOvYotCLkXwfFROlkmLS/NwFlIAYMbW3iv02BC670hg6b7qIjW+
bYJwYSpecKT7urrmoaQqRaXJ0aVkF16PNkAbQMF4+bXsCdtJS0UwlZXkAhOxCVzkQN64Xa/DvXSo
r2Q72OjXpcNX4wtW4yIzfZqX33T6vHyUJlUgcMlHjGHrsXjr/YUoujBn59UhmE/wJo1EegxEGOzB
dk8rRugVLWzFS1u/IX+N1X5Q9yqkp3CQgtKCYIq7yYGOwkEIWvf+35BbWAoucxpRWfA2MRRA4D9J
w0BRTVRzsh5caCI8LOValg5Uxiy65KMIuZEaoQxUNTdH7jhcxZuJe50C6TliG6omM+WFkHYJcnG6
J8ydgrRS1Eu/RqdGoRncKzi9AN9Pf5Q7aMegAALhHxfRQDqyrfoMag1I9Y3HroPO+T7sLSxUYxaP
4kgVmK9PcRyifm2NsAclO61/peESFXxpMcwiUNvGem6E2HCNND1QaJKnKV04pH4SlM4XHFUMIP8U
Q5/T/cImJ0AsY+I0tryRrcDiu/JDidwsM0NQkbZRYLY7H4SOwIygDE8l6CUwmEWYRrDxn3y7fIU8
BXMLmJ8saolefv/fzzZbRUXd8kgq8Gyyaqa3EvTpc9zDTeGYr+UOp9doA6T+otrX5RDxu9XZPp3I
Amwck5GiRt/bvMZNy9w1a+7ktZmn6ARmQ64IG0G5B7FQs1q7hFbjO7Ka8d+xtLy4C1Ei6Rr4JRK0
hL5Gkl6qsBcEqKdPQsJB6qarcAOnA0dQJzUAhJKlWtfF6f27wXkEDuGa+yfOgmnvOmQ4g8KwogZa
VsLb9wvp4vCetDTLTySwXeWMNcKR608130Z0gRp2cSABdaJgu4EUNOfmGaHU94VcacdRfY+ztxjz
OV00G7p4KP7dyFxdI0cJphAUNNKoiEqErCHkaCeks2LhtVtMbH7CyubLFfIaEiiHhqhAm/PrdKg0
w4CoHMNVNir2Ks/tAo7gMHbejJW0i8kETiiCW3XIvHwcHMbjVTAMa7DCbAoKaxAaB5aAGWY0gsvU
7BBqoqOgJJaV2R2VfSsHvBg0TU9QWgfWKW4iR9cV96Sh2RgMhgxjuCpkxVKyfj0xahVJcUKq3/rS
a6tievp8xZTeicb4tk3ppotlJ0uMHezArE4+TkRTCZn5ajiIouoQ7tvZqLykbAmqf2linXbS9P2T
m1Ju+HKZM4xJFIzAKHgNUBrfT91LUwvrUTaIqhoTAPBrC6TN8a5Dw46Z/ypNCgJAPZVL1MYLNgEy
qgu/W5m9R038KONiLD+C+BbsUgZs+V2v9dXofP/nOJL2r588/a3Tv//6hNN/Of37/+0TxqgB2LUf
CMSGk5IM5RJudPGdp54/GTsVZK+mnJImQU3HDRIIN1I1QDVHraHU4ye9XTWdJzOQ16KWAduj0SvA
wBRTk0LfrVv60FbiSmB8L1TxDz8ZD2NW3VSykFpKq+0g18isJChdCHXGq0lJeMvlIt8KVITqbsw8
WK2NC8jLs7kC1rMEsKhigCR8LpbZNYDg+GquHjkWVD7mpqYLW7FZtHefwuWX0DC1AwFvgMDRSdD9
/tpzxO8q1qDsAbk8tXW0LngAJK81BTl6kXl0Laf5vq7EfaKnjhjUmYnb9RID9ZyT9/UZ5tAU3ql6
O4a4M/W0O0asd/NGWRWGZEnQ803V/F6HL3EIiOlQqTY0Uu0aYsBVU1lyz82sLWy/PsjxQRw7J4Ry
AgCaOw25FGVCRSGYDkVuf7+Qz2Gx0xNrEGnSgZrHYput5CEJ4jzNanKsU610iJ4fujSu7T5T+9ch
DqfYipzUZDwsZC03uaFkbpCoFTQxpAMsphpL0shW6QQg3cOgWCeBAcR/KSd7YaAr0e/ei4z215Kq
+f/bGKRBPUFUUfJUIHMnkdmFsexTUuQ5KtUtMdZ1sALT2jSEYaGDzq/fUzN4PKRrwT1C0fPrtArH
0BgRA40j3fnXwhuxtC3O+p5Rm5Au7Z0G8o5WeCctWIZdWDSAXkkG9jkNB9P53t2m1aCWhq8eWY1r
PvAwms8tNX7/fvSnADpbMmhFhYQzxeGKGrMDdkjHMdNHwDEBxTdZuEej1vctnB0P0HunLcwGCXmN
jGqDqBwJ5kanVzeDgmNkpx1Yr1tMevm+NelCc19m8+xuwsJkJLwo1WNA+tEr6zDbpCWF/kivqunm
8+vPv/36x99ff/7j5x/CKKzFBEBV1Gx4tZKjdvS+f0htOrbPev3LQ8563VfKHA5FgM53vihaEEeQ
XIlEye1Aet2WeXFbFON43Yx5ctXWkHeHN2vkqK28irHjWIqAcwPEyG+RJ3EHWrk8VqASLyOrrzaw
xtEzM4ofWOpLXtOjDAuznZXS+QVSwpQBqSjBml1pShvHoGxbxPE+UcZj4pMbUIWvYU8TANUpP0IR
XXXSvEPGRzFw3yFCu4kF3ttNLEquHiE9iAyKb3KozreDnJkEaJQMJI/UFzbNQAERy5ATphlMpWil
cCtU2kdOhc6jOoNSeTo2AJpHhsfBkVuNMMK8bQAj2vIm161mHJBODkjrGSTiXq3mw3URS5oJfWmY
HYjECXq53RpK5cgVREV5GFVP3w+SenYNmMXF2W7SV108ZtBgfdQNsMKQdyMQV+k53GYKY7SEOqYm
ZJqBRlH052bSs1dkHOemM506ibTkjNyFRBvMdlQg2RMk68AYR1Mb8htF8a+0LFj1OGQ89koFKTXe
3I+d+iPv2/sKO6gZNlIJ+KT4Uhv1tk9VBV4ZqCPqWWZLEjTDhpTZPEd9OEe5yvSj7r4VcVHVR2as
QFiAPihTrzkdniU4Atg+55opRtJjQ/EseZVd42zxAP7PYPp6vkpTvIsA4R8zb9r6QQMiWNpmQpcf
oqxPk0VVowtBR5OgYC0R1TA0wIy+BtS4GZQ+lyWcByx2EAG6yy0Ygd0TKCAyM9sItrIQS8+TQ9NY
nrQ4PdHJmSqCpFbRltCfiNY65q09IpXZbYJbiHi5y3maC6H7S2uzE1wJzVvCu0E/FlJgD4gjRvOm
xEuAo/MU2+ylZqGuyjpF6X0ZSJa71iE/ayt0pgzUtA9DHGo5o77Yi7OwxZWsTqoR40Z2+mFKeIUP
MbwyTeJOEutL1cNpfZ0FyZMxm20cLavTNuZojYLHB08ISwAFGAwS2N3gLjcIdptfC9nr96v+4qLH
5RI7FrZ6Y54MMljMxr5G1aCKElsu5S314yeRHYLm5vuGztkc0+idtDTtESdTsoYhV+tDvvvINB+s
jBCsfLxa+x7Jkdl3tU2zEd4R1XM+pmYerpQ6droKWr8NNKdH3/MhguOnGYweIF+aYfkAMC4LnTOi
g+rRBXFox5LUSgMGpv+SxtDFBTzd/ECyhM2SMQ+NQ5Y2RQgOVMbK697As8fs+H3/XFxD/2lCESel
2JPuEeN6kEmitY8yjIuzMLen0oreL11jL8/pk3bmhztQYVKW41XCl8kGMfc0R7/j9p/cEOf7lzpP
4GLQIdmhgIKmiZhls8jHMl50gczax2DNjwQ7HLJp3SvkNiTT961J5DJd5yjycejqIziFLrbRfsqq
iUu55HOsDx4FLrsiMPSE6meCVLkOUfRRyNgxUFm8NQrYhtelo9YjhAdTQMTGBPo1UIKzM0qx0fpv
apJtKxZNeqbd4EV9BgIACkSbVgu2jZG5Sq1udN48kxLOLJkCbdBAz19oMt1axkE2FVKMtjSikiIr
m6IOr0SIfsH0ZEn44tISPn2x2cIyKK/FdOhRe5fumxxcsja0gZBx5FpcGM5LNwP0IYH4FdRXgI6a
TZ4elAwpNRQGyCVgdaZ/S4584kmYpd3ayLyg2nE74Iq+XAm4sAJx9ZGhUAcusgbM3dflEZYc9BuF
aMfBVzdZK9hSM1zXkC4bmGAlTHjAxcgqA9wchs4m7WBKXbqSk94hBXdz4YMK4qYLMtfn+orS/I6n
htnIxQoXaNPn74q2kGU/xwt83tV+P/BsVOgYIasGffwjSENCaWdrw/Wd8IMUpgqgPaAY485flNe7
NEBfumm23lBvpgpXQhTTlPBQdZ1rRLsOcpZZ1ExbiBPqD62suSPBWEGmm4SZI+ogUoiQXo6XtC3O
ryZfdQVnD9P2YDBNzmhHysOtAufZgv8MIoZj3kNZLfmTnuMHcGkFb2eSIFYhaDAn2jGZBrmYFvKx
7fLeVOvwIYG0bclEk4b1DUScHnlSe1kb7MWMOiKMoL6PdZ/8/q/795R0JnCFIyok784ADIAHDkGF
xfEpNZ26Ru3IVuFmk9Fs4YT3fuC16yIxJ1kFGJvilvDw+QT/9db/t/+R73+1Vf/7f/D1W14MVegH
zezLf+/Ctwqq/D+b/5l+7T8/9vWX/n1TfGR3TfXx0exeivlPfvlFfP6f7dsvzcuXL5ysCZvh0H5U
w+1H3SbNZyN40ukn/+43//Hx+Sn3Q/Hxrz/e8jZrpk/zwzz7489vrd//9ccEPPmv04//83vXLyl+
zambl/e8/of78f5Rff7t/eMfnx2RfdQhLtS/2vjrgz5e6uZff0hU+SfS6Ui1wqwEAW2qaPKPz+8o
2j+xZeEWDwVSCHxNA5nlVRPgl8R/wm0R+/8npRNaTljVdd5+fuufIoS2VBFah9CmgsQB/eOvB/4y
cr9H8h9Zm+7zMGvqf/0BQZYvp0Fg2vERkiapEDkwdAPyQl8DHksU1ehzITxoanulq7jGZHCnXwWR
AIHau9gQLbUWoXPEo6tcF80sveHCY6nkHuxWSzMrUY6InowyfJFyrbVTsLXTdLzDAdDBHndogyvZ
f5GMwipVBuQ67qehk42vmpZYQ5DewcLGAYfUFcufbbJP2FYWISPYWhXOPtx/74mAwsGbkjzXtWyz
ARIKnWpBLtVOxcJWBsHNS2ZiDzZrha4RsSwfWPOu/4CdnGngP5Rog/ClHUtYiETAve9g3KZCmbPG
c/NauFOayFKH5G6Uyp1EbhPu4xUr/cVg2Q3OmOuMQ2G9ojdZg8dPMuRyBvCoUVwyIQz3AUVEXAzI
TtaHnzAVslAIfY6Z/5rTlSqtEnghJsOhg2WJ9KBVuRXoDqlx3Eahwo8eqvAG8knQwt3L7EplilU1
gLTxOz254dk6HDNTHe4Ksi/g5zhyfaNrkqWorU1L5hWoRqsVu2K14IB/LZu0EB2J6ZZhRFaOcASW
nWPE+1r5qCGU3mWGp041mL60IipChzt287yzkBbZQe9014ut1VSRJ0J6l0iJWyDr4LeaLaWxrfFb
uQEueXyse/IApwIJyPrQ0zqoTo1uKEPzhpU/OhVJ1hKpC1krN12UQ6PjjVGUckHmU6r4rp4QzIym
toziVZHjO036moOQWY7Bodewt4YVuY4FtTENHt+wGjkIvfupq4HDFadq17H2EETlXgkfNdZ99Ao2
4RKql4xv1a540hiUzGCjWHclKLcmUwszy3NXgd44aZhpFLVFGbF7DpBE+0QGZhEfhm96YpcCTlHy
S4Hn0xIkcQrFCqCnUsiJq+bdSpcqswt8p6DwFFehrXctQ+SrSaqNkd6GZW6mKiBx0YpVOKuBcBpz
wZaDVyRMS4tDMNZCNv5JzTRn6JRd0qbWSfz5czmfLt+vV7lfixcwV+wEBL6sdH7hD3vqq+VAwgMM
lkWtcfWO2Yo8mBUdtn6TOa2/B5F4odGvN4jzRmd3fhJnQSPK2PdVHwmxbluUiRWWC6WNmfbheSvT
U5zcU4oo0LkS4dVYM7idHuE2DGdz4c6HC1gN3FIwSjjNd3AEfNUlaNdT+AI+s05BAg906/I1Gvw1
Fu3/y7tj/0dWl0yxe3Y8NNRe7qpYCg9t/do1dxJQqJG2lFT5egb989VPGpkd6VCGqYdMksMDXlEP
rMHh18oWaSnFFJ7lpxG2Wn9DIf3r6f680dkhigq+QdMYo0qRgY9uiL6DfIyo3X8/YWe5lV/NaOpE
fYZkL6btrJlqrFo+KkN0mA4vk35+Nx1bjE/d9wrMlmXt/Esb3GmLs+k6xEMy1h1a1CPJ64qbQTMA
9wVgWp5M1TK7TVUHipVWyAdHlgSQEpKNIVduKBpmmuqOkejQl0UyNG+WJGxnh/fz3phP8moolaYa
o0PjoiruQpTat5Rtt6J38DVDzdEsdvoCdGF2dD9vc5oIJwtLyGJd6xjaZB+gNBhP/DaBXiL4/OqO
wsEcbnepG+XWIrd8Siz8PraetztLcqnIfRvC1G4P4FrrpV7rSsD7NN4S7PZSfDod8Fl+Kyy0VBN7
DHgs31cG9t+NUdwuTONLq+W0jdmpqdbg0hxoaKN0UHU1sx/aK5xz1ypGLTpgwwJ6xloSNFuYyOos
c5NEaqHTpo8OAe83Hc+ghxXD5SzbCcoqGA8DguHCW06B5pshm1/DI2gfDDl81Q7E67DBwggJoHCL
I+UAfFC4qPBxaTc76VR1FvfKShNlSKdNzfmrzG1WE4S5WpQtWZgfc6ALJ+UolwzN+LD4lqP3iHag
EiwVrGcFs7/mO87VMHoD6WxeNO98SKIzWYRxxrpILfUuW6crqMsgawFCs+yma/1JOnaHv+HWfvkF
/9PyvFROmsk9vkPLkwVTtpfu1c5Ut8KtYEGiFDL2JlKwwo//HYb/831/FYvhAgGx4nk11284hYcN
DQ8p8q0Kf9KUD9WH+YNcOXpbeAtT88I7ynDyoPATMCTY0s824gKiyfBVLqIDSuI/JTeGtH+PnB90
tgVzvFYGR7T9t2FV9Uvnkgub85eGZ5NUCRN96NU8OmTdsOcUmFucCM2+/4j9ceNTCK0GUMAOWb5O
a8lK+mgn9fWqFQ5DvUQrvLR9fHmW2WYqDoRxEqIT/CO6oDazz/oL5NB7SzfrfWWJr0tB6NK57Eub
s+00CiisohO8/6QEDgKspn067dau9oBucJiKyg/cfgYbmnPD42Lz0yvNQpIMwj4wKBouPLo2e+VM
jQpIhONYODUfQh0n/qzN5GA+QVlPx1HCFpd2zAtxCW0iJ69qIGZDJubrjlnII44y6YCjEbjuXADy
OdQtQUS+DblAIX1OcsMMSlTccmUtjk+ZjHtPBcpMUmz8pHwlsOAI4kfFh25N9Pb9OpglvrHqUCsA
U5xKKKuoE4Tp67PBtbuqBiLT/dClppzDxr0k9mjgVh1kcCVSKKq6yhqu6I4wFK+4em6SBDfpEMB8
UqzyvFyPAHZIjbSCQTM0iIibh/029IvOqgTV8xPB/f6JZ/mzP58YHuxTUDSAj5hW9sn5o2CD6uMW
T/cNZFb8VQKnsl8bp7hdIvye7ZhT55w0NTvq0KSqZKC76J6P6Y2o7HgMtAdmTN5ANy/TzUJZwlWf
n65mTc7GI6NlFMJdhO779kkvfDsBXy7LX8ogXYN99hJRxZYTMDxltlF4/CqPcJgkEhQUyJpr+nGh
r886AObemBs6kjvQT0Dt7Wtfa9WIMAlJ/z2Lf+pGfAhl4Xmye7fb6GfWv3PhvcaJ12gB7qwULzN+
9p0Kh8MREGyYuFIIV7WpXpuAWC3F77N1PHuy2dBoegb7zV5R9qKgH7S02pT6sOVjd62B416KpT3o
N4Our5VEOlC9WvVIaMYAYCx00Fk0RyIXOS8C6uwE65yfBQYGWFaKSvpe0tYckvVafKuSCoY81Ixr
gBH01DRgzqPB9SUcQZhJkVsXwqccmooLT3K2odEJkGnAcg6FD6BvZxOnyFFLV+KG74OOuMTvkbEK
REvsXusOdl80gp6D4JuBGl0VE+E7gQBMq15FsFpu+tEKYmIvPNDU4JdIO3ug2TEa3HxBpn3B99Np
TH2Eku02sbtVB+9ceJ0PNhyacjfx5Fu9sr5veqkrZofrKgiiiLGS73X1qe1VKy2QpOsP3zdyvnl+
fb+5tjdPRNLH8l/vF6PIL1hpY0PMx2apFaE2yBw4LCy0Ou0V3/TqfC+BoXY0BqgV7cVNuBo+MJ1A
/YJo/DHYLEXa87n9ZUbNJb8zKKD1YYtu5P1kbfSqpwtdOK3R795lthfDEKUzCq3m+zbfF8xHpi4y
aXwjBeVSry3MiE+3p5M9AyDCUNbgu7evncGhuZfgoFcKJoVmQxk6wbawrMQql0q5F99PQ67dgK4p
MLbTU520yhsp7GPApPYE+MeGJOBpCHbJn6A3srD6L77fSUuzaKhTX2tEuAxj8aumESHto75PaciF
yXe+HWBGnDQzizFargUsxq1uP6UbRrvZd6E5repJKjQxydPwJFntGje916U7+fmxcVptJ03PoknW
jcmYdnhD4jFg6QjxNxH5SWAELjsgWO1B2fa9EcdGlocbrXsJRod0ZuwuHQkuLoqT55jFlqCGgFc7
jWncV1YivhAA7xZ6Wb60LDQgflXY1cCifrYsaEDjMAs+A4vwVrhsPbE7lZ+TG7KwyMZVLk+d361N
L3wySbsaakSEpnzfUdDWlMYBPMELemwRUP0sqhb25sxkfWjpUb5Sg8ht1dBVtHHTqaAbQelx4D+y
lKBwkjqkv0sUjMTIsPO9kuEhQblCBKY6HsTtaOTHtMXNv68dAalxsU0HqEtizqaoKLSDG46Ls+Zi
tDzpytkKHJq/9qCJotTcA4i5gsKzDT/FZYuJpWGbrcESsoQg4OVTjOG6pblwisN9uUpt36qsYbt0
k1kat9lazATSoI6MBZE2suW3MOmKE4g7Lm7jS681W3hVzilIldgFknW4ggUYtJbtFFKK0aTQsJzD
OT8Afy703/NxtsCA028UKcZ8NFpTtsrb+pA/91vltkYhCEgOq9+Fth+Y0o//v1U3lxBIxiEpGXBA
GL4ErLnVuJr8HFGRmhQjsZcvnFHOrzFf33NehSdGrPugOUz92qzb3S9LVslpdsv87RmWClemWVvT
GJ+s8aRTR3Cj0FbnjuGfeTjsfQCj/i2++OK7zSKYLgYJJe1nsJbcibFN1wnImdFqORk3TYezM8Tv
Fa7Pwlfkd1wPGaYLSBTHjnolggqu2VCqD62KF4+6MEAdv3a/ny0Li0+fxZW0BL9Nx215L8TSrmqp
XVDd1I2FVi4fMU9ebhZSWgEJrP5zjmDUNpJtyNBINpx4PSaYlg1i9E6wdef7dzsvscxmyyyygFBC
mqxAl5Y/0+sUCueuvyMmfWr34pSR2S8RKs4znbMGZyFGoUpVw44PB00YUiR7IwDtvwT2uFklNXCz
cM0OHMkpPENaxGtdOtGoMPZVoJOPG9zno52sjEIP5bZom24fB3AFKmD+EkJWtHLTnpoqBDMHJKu/
715jJn71azUCfwNMhwECDpr9uhpxWw6FbJS6fZYqgIKxXVWMEKodSkseoLvYPAoRdWJyW+DyGEc1
9OXltV8qHgMBQIfTb4kiC6fVahwjoBKOQX7DAvGailcoU6HIOaxAE743BvhJG2JuQ67ELmHRGqUh
oAk1dE2JggI9iigVJHnjakWrW3UMTB9HKR1go6CS3QgREIw+q0eCu211E8wH08icsgcnIgUaHJ3S
9ZoZ9h+1fBd1r0xYqyGomaGylcgNmEcm7wzQ8KhDIHRTyYXFC8nzgXUPgqtq8I9cpaZfwRcSZf+i
TAGcDVZY9V5qiGBEHOFI6JUDxDRQe05q1SIqXMgG0WroLesAcujk0Mya2EOqDXq3Hy3YE71m2Clp
H9rmp54ru7CWHEF7LtrMCsXhfkzVhzwYzDj2mRkFkSPE3FNAdBOD2w78cToB7mNlXVS6UwjeSLsr
eWSwbhUdlkNsigiOlvyoWLbLW/kZ2suWaFQrHf+PDVh4EgVI8tqqxuxWklS0grR5OPk2RtBfNHDk
p4csoV4P851Eq8ywIFZfQGu/gcK1CleFQcNpi0N8W7TGFhtdDWSk6GcWCv+2SMFHqAOcryIUa56F
VF75MndGVuCaWaxb+iNodUtOFUco78ZefPTzbpfEt0i5AMOGO1VrDyoMFzVux3UA8d5wryBLaWay
cBP5ZCUOwXURii7jYNID61GjT3VfN1NpJcolYKDHtKof8hLGwAZkxdlbyQ89GV3CgushrR2QFaDc
Ft+UarMDb88VfPoUTBkq7UWCGpLYVuYoN14y4peH50wbvLotHCHhXiW/tSpkLiBimkT3emJ4pSCu
oGd+VfmSDWSCY5StlXHU4YFNK5QfqcBvMo24SDdZYF5YqRFbZQeFrhQaTrCmJuGTnwK2x3RT0rhV
6JWXd9zu41sfvAkw47xMwE02IoGp9swDS8OejFE0xXd5X31UVbYBdAlahQ+xcEsB0gaMk/IUlmih
U9etBWtpTwykNVUiW2oZ4JK+I+jROpnQRkrW/MgCYcN69TjGiNfKTRWtwPLspYdWfxMhxzck8Q5E
tjcfGn5Vo64rRXK7sPegpWjlZJMa3ZWUCfBX1kxVzJ7S8Nhn7T4Bq6fpNLNMwKqnNRwS2w95MMxC
GJAWxECkkZNImpsq0nrUsg+xyryG1Ds+8LXcGyaBX17VkJUB5jUD3qASQnwWjEA2XH3Ug50sNWYS
vHD/QyIfQfTDCJAHF9p1kkO2V4NCa1d6so7gBJV01vkeqE5mEFaPEOEDpABwl064YqEg2CmmGqEV
qkPKEx1eO+oYyptU+16eJxYMi29737dh2OEo8LWpaeIICLIRWNaCbKba6Pbk0KAUUmS5rSZw7ckk
3OmAj+p0uxpE1PgrIT6MhTeouyjgLlczp2HBFs8OknlUAx8eX8Eu2R4zSHK1gSmqt3q+zovcqmPc
YaoYehFdvdLHa4YooNUMSDMRhrXvAt1nwIcEeWNDlHlHyU3p8vQZ7jOt+NEU4rpCAayE/4YQ7Ui5
pe2a9ns6aYh11mikTqdx4FhwKeUbSem9tIerF2Yu02NX5oe02PvVw8Rq73W3UW7E8ooaiK/A+Ibv
vfHS+9dhdB3FzxLAtiQ7ZslLI8A1AgjcVn4KxxYvtA3IhyFeadIL1R8qdg/DCXDgoNEq34Rivg59
xUzKBohq/bZFgNEhX+rDwDjVjowCIpGJ4H22poYzERiHjhi2dzFWXZrmdqbcG/4PwnYRwL/14Gaj
aMZNBg9geMsjSpdq4rQxQEki2LFFA1DSFRFx228gnYYWYc1u0Rw2MxJzMznyjFy0NeFQCveajmsr
z1dSG11FWLBZDGOF4Y5FskOE5Bq3/bUmx4+SDEweujcvqdsOmgXwnhMgUcmNTVY1lpAAfZUrx5GU
5lg99IOw0ZVurbUPQ42ywyBv/UG3RvjYcK0GeCxYyfpLRjcsP7L+KdVRYxnfOMQlheQqafYJQN+1
AXcHaPcH/jOw8JaKvY7UQD+XT3U12DAhMpuy9qToR1w+G2mN8ltzpOVVVihYahLOIqGptbdpL8Iv
qDkaGnyqETbDujJ98syV0QIm8Zpw8gPsfAeOo8DqH/LhcWyBPsd1GlYLd6lU22GgXhHw9/Q89kYZ
FuAtJDhL6CvHnRsXsMIYjDWTlI2oN5tEWas0sVgJNUAeOIMGBfvyVih16BjEZpc8+eNdC3xeUSJM
+CFSvQhOWeiM6D1NTK4F5Lp0ONxqSEBr8PCGXFWpu8qguYa4g4QHxCfAOx85DImYncs7pd/EAIBl
TwErzJKsjXrDyU2BXcOQAde9LkRIagMXJwB/yI1D7itQvJOsGnIcqaKsx+7Q+8EqC1sIjW+gd4cu
uSW670EX28YE4XhtuK7ujAhTelKpYe1VCz446Lwoq6jeAA/7LI9NAh9UbMy0gdwT0KTjfV+JG5Kp
mxj+1IUmrwIVUMkOSnpkLeqtrQD4KQCAN8jMQW3TTvLRhKeDaYSPUvo4xDWI9q/jqEOPs7FZra7l
+CbNkV8p46Ne4G7U56hybThU6oq6wE8RG7ffHQDOTtAyj/qAngbvAfIZYlI5kvbQ56ITG6+xdCu3
WC4CalEt4IBaihmFNHcxmKm/lYoHKvR27l+pQLKHurZuZUAA8dx9kmK77U3S7YJJjTW7SknwAJMS
U0zDjSDDZoNso5Y4NZIqhVKs4mAijb6SIPGELrit2qOqoI4Z5g91QFdtKKwZKh+tNjo56/eRPLpq
B6luEm+69LV9VN5aCau/H6w4SV3f4J7In8YMdb8C2hqYP4N8II2/bbXYY0kCt5nq1UcxR5cjNxbf
CKwx4Axq9SzfZJKOkZ8SD8UK5P5rmMfgnOcRhFG4q3kFNsBEja1cG80k/CgMnCfIKhruVHAqk7RF
3ueWkQeYUnk4VXjN+CEKV+JEzBi0axRanJJPlEwfwkn5mw8/3EALrmp52EgUP02D6/9D2pXtRo4r
yy8SoH151VKrXVXe2m6/CG63rX2n1q+/Qc/cYxVLKM704GCAAzTgLJLJVDIzMmIIQbpn/CoqMHO2
5ADY7XOmmDaplY1YNft+QDkS2Vc+1k4WJNsIYy5FaLh9KnkR2HI0cAilIugi5GyVgp64QM/bRGyQ
89yZutLLE0od23gEV7gMX6dx8CbF342YTpBHiJsIQP9i4LQuMYkrb5Ta3ArKLwHtLiVUV12lIUwq
toasMe2CVY6IMfWvLZq+BoJAlteOokAdIj5qyLOK8cMU3yThwZyMVRzejiBqQZCGY+ZOAck15PNR
uxcrBcUd5P9y7fihbIfKqcJghgjJIPNtqHB8qrjJQb7qB8OhV1Fh06HkDNx13u/S7lff/QhbCMcF
Dz5U2ePEJuZvXVk34oNfSO4Axcagsmwh2mcSMKiGtAZhhNMWxiY2yluAlKGOGjhi369V0m6jRECE
6W1THG1LQ/wJ3ytsSNg9jeFbbRyKCj4zidEWFVt8BM3PqAwduUPO07abJJlWFjGdJMD8biXjjQLW
4VbdRMDBNmLppGXi5CFY7PzMI6WJtzxxQ1mx6fyLkOJEhwLfptJNgBDB33Ul5bmZGmjQqzdF0EGT
QgBhQ7LuMBxbQB4CM0B2N6peNimeqT20+YB53WfMeeBO9TtFfpzS99R6E8kj5OeQ5xerIvtAmPJE
5Thk4nYCpXKSExfDPHFWw4kpezukRQie46BuIYa8QgqbRxwI51J9AS08w5LRnMd/zBMcgMOsLkuj
OzXAoBfBR4tBQgNcidefoku1bJA06FRRwLQu0L9io4Vt2Ip4iIa57WPHurznlbloqYetz8xtMPWZ
bGiIUdWw0UKZpd52x8qBVFFgT2sqNwkc6r8cKf77eT1bFVObCVMCnYQJFntIvQcbxQXqDFXf8FDv
oiNP4HextAbcBEr1FEx0AejVSdQOo4GWSAMUkeqUR4pxa92+s7t1wK3Wf0GvLrZzZo6p5FmJ7gek
QmUt3ALFj95AsLXWZM3n2mL4Uv7expklpoZXYUzJp9KuqId+6SXf+rsschA7wbm0CR+CW+s2eZwE
T3epvI7iUKnsYnKhKM2rdC+6KRAIQKkAHAEkzXm9RK2qrLHkvDsJMTogSmdz6biWt/XbBIt4GxOL
5H5TdydDwwMJD5pJA3uIvxHAA1NIBOB/oO9QEAiQGly/g4uNLTo88/fqvmqpswoUDjMAqqbAVffS
xyrdkNqroG+beOGqWbWusNZAjxw0IDDYyRturY8Gkgt/gmaYhpkgTAAYTKAJ2zEV46bpTvotdCLv
69P4BO7wcFVuxPfqZnQVj7xGbv5kPV5f9mKAs3RZBAxep152fqaV6VtCmAyoSE+hW/YfnSaikcRj
E10sRIM9BU6DIIo7SvtDs801a6nIw7TrTzHGrbVRc+O8dFqMEOlSi/q3YZdT4RnR4IpZ+hA0vNnK
pVVijbIGPnHlkubNrJupxfgN+qWAKmG4cRWvKiCjcWNEqAfHu/QV/eDn6ztLa8Lsic5ssqxvqW9B
ZprubChZK5JiehSvKpCq2Y3BaZksrk4VTbiPCE5CFnECqSSCuoDaU+yLpN1IxoPPk33Wl2zgaoD8
SFMwNcEOqORKTdpawmpE5M6CCc7tFjQdSY6POt6IxW+pMdZFreGFD62tRHay+iazDj0B2V0meRDa
2OlAoXW9vDKmFrK2t2YGKdto3FlJYRM0y4kPlCPEAKvcB4NkhbJNAeKQ0tOnZh+h9ChK+q43OgBe
rZUe3XQ0l7NSV5NedFScZB24UfUtlB/SZKMJPyrlIRj3Qpu7PiZXqybECfQY9UWpQQdTCGYiN3Uk
7yK8CtM+cdv2IQKWVgcxnTCOXmYqdgJOMGt8ue4Ti40EQ1c1ne6lJpl0m2f3QOnAYgNoQH8CvQ2m
XsL1kD5BiHUbTz4kR8Ap0u2stl6NyX3TDmtZFtwyAL3kCDlhzi9ZPNDZL2FaGmQSCoqTBOZDXVVZ
v4qleAWU+HuAxDMQRMxCkX2DtCAdhCdg71bQRrwxKnXja6DB96XN9Z+z9GnBtL1paBjJpTHifF8S
zQoH/CC4cApCdulnl/24bmAxP0AaBzIsIC0pc8W5hdECuhLE8v1pkG6oumq1i9FA9bt9fNAcfjuM
4U/+67NtWLAGkKslqmzmGHXZqCS9CHyCRNbTaG5DFOstsP8IuuCIKGIK0w+5e4PyYRhMriobCIOo
5lf+vhfxzM0t0NHsIgvMhEWA0+gyb8qs9YhORVDgxuS1K4biZgqCTa1jxA1PXjwX3HjItnqTb2Mg
n3JS7OPe8jgbuXRUpgidLRlYREq8db6RVpISKa2wMPU1OcgegYuENt4XjxQMP71hlAE8nQ7H6JK3
zo3SHzW7N11RaYWfj/1JM5OtgnHsKLxvG2UbojwQi7ktQGVyAsGAAiCMmXfrHPOiEp5HsQQwSsYl
PFuK7fOfw1xjqfZlIMcn/BwMPwEVTBnPpH23F5zkJjxIDrrjdKTW5mVgPLvMpQ1FPy9a1IdOdfWY
YUi2HKNbPVF2RcEDv1xaMlSkIvhiApQMSlkmHyn7SYiB0UauhzDf7AM980qVrBuQ+F4/2svGHzUE
M7j0ooH/d36yUVX3IJZDUimicIt5Mrs23AmTf22t2bW8TXGA1w1e+u+5QWYP4yLF962BQb+dnBoQ
rULlaT/QzTn/9MMEsElf7zlVZGcaKlWc6iyDCeg64c8L0KuAEGbdOlGSeprAUzRniARorIE9nJGq
AtsCeDuTXcmBn8i1ZLUUqtF7EVmhs2C8D6500+CRlwD9gqFr5VVBb82RkNKueOnr5fXED4DEOcYp
wVl18TLQBNn0JzPEgqu7JkGfTno1JF4St+iS30bYt0E5gW4fz7wO4In4JGBgtLAtJHIC8IK29UQp
pyUgnBPPcqXtdZdZeJbQ9QGATV8+8kV2LimBUQea3p4UA2UWZboPisYzKtGVOrIBg55dQIZTJaat
YBaRY3vJXxVJhH6chnEffEnOL4iujbqAOkl3wty+fSvY2kaDGA6FNKGR+JOPn1py3pk9djrNaoUU
PKEBnu0l5HTbX2OJGXOLUt4lDqpSq+vLW/IcxcBNUcH4owEhf766usIoeylI7cks0A16iIRdx5vx
W/KbuQnmqa53ptAJPkwIw96yygPJ1pRlNR944yWXIDd6A5HUSQquALhlztfS+nGOIVCzO4FlwRnf
8lW2ltYSGItANVZxbsOSV8xt0bA6+yDqrdUXRQtbMqY+/AokSf3P6ycj0Q85G8XmJhjHy3timmYP
E+LdCPngxgYU5FYADgQ58726aTkpIP1zF+ZMvIAxFCRD2prZPZKWbeL7AJ+o63qrbOjQYPgPcEqg
1ViyQzmZoVMMrg7Gjpih72xNX/BAdJZpbcpaTc8WoJ0E1TBH+Ry3qEU7iGKc/eQZZo5MMEDYpXUY
DECqApqGZlvLukO2zTpaj0fdBkzfDox3ClL8B+jSi6FdfCJUEN38/6qZw0yqKf0Ly+rfDjhKVDVC
u5TokTqiozqjsopderYj9gIpE4JpuUPDNsL03UpeFT+VgeLoD9zIuvT5V/HlVyQJpewL5fkxlVSQ
RaC6BXgCcmPU7dEXB+BoMhwQoNo9PYt1uAVdpPEWubx86uuwL53uf+YtZhRXLeu4N8aoP+VggBA8
c6fstcCGFFZm9+8QB/XAo31As+8XBOt45LyLn20V3k4fgyBl1pjUp5zMqfUpZA7FgRF+iNUL7l8g
blmyIZ3umCtrTeVyKUczv4a56JAz+/TfZzGkzIMpJCVuQr+jTNdut1WejQ0dn0DlVL7pPNo2tdN1
wbnpy5FlZpi5gsYgFkEx4aqDt6PeZhRLB7LJfD84wnq4/QeDtPQPXhzzzCBz9SaxIKRtYbD4VBRX
ABXrHbIjF0v1AKWCOqZ0Tzx9VT38A9qCxTA6s83cPFIGWq1W2GXlCHSRW58w6Hgr/9TW/Q1kXiA8
ytvdpU/qzK10xqcxaOVLforFomeG9ura2lvv2iZb04m1nzXEibLA5aeACw9sRJjvdbIlvpL0kzF0
MEtHO2Qv8vC6Xk07OvjtOwZP8WnpRDHPoSPjBWQQRa9z37UkDDWi14mC4laDWh9SolvLy27MG+sO
nEc7w01v0Fl1x/s/COL4vkPeXhRBBs2ukohIDpsEdqcjmvdAJjmG6ugfnYla7fizXymfwGoAlF+u
ubwLNE9hnVhDmoQcH4YNdopF03CwbVJ2J1Mt7gRNXRsmIHh5DlVJ2Yl71W0oJNDIV1qCj2eng0+s
4H3DltIOTcVBywBMgvWDSdfQq2tyjJ4g7UC1bNevARABaXn7U7rrAa9PvfQO8CPul3PJo+dW6c7M
AlXSt7FcGbBaobdT3RevITw5fA5/0CmX6SlxQeyBPj/nqHlrZVysbPpAlQtYBau4ZdfbtgaDltNt
wk9ADUW33oEpToDWi3fd7lJUni+W/qzZYqdGaiBBgpd3nwLJAsSJaqxbsQG4Rd1et8RbIPP9aTUy
pgaq8idJuSHDD6F9vf73F6qd8JKZtzAfGLCwJgQ8cLSlQm7MT8UFeQEQBTZACbRGkr8KPxORc2y8
RTHfFjNI/LjPYVO3HpD6g9WHN+G5eECoU9K5dVAWsG2wQA8EM8uq7qRoN0KtA+b4FJY3CmqlnO2j
bn1x4TVVkTBOqohQIDj3hCyNAPkbe7p9GDw+tGuwCYMGEj2+6SN1/qBfi9OamWM+kj44kaDGAnP+
LUgINsEuuMm2kkMcUHfZOsfLF6/0zBjzVRzjvhT0kq4tqm2r+qVZXsMTblh8ts9WxI6StL0Pwt8O
RrqVuWvAVDPshDUdCNU4N2kxo9EQ+vFCp/r2KnOVOiIJSamifUcLgt22fKBll8GBdCxGGiNuvWWh
n0bP6tsec7OEYOqbosS3QM9OCtAmtXIyCLTOir1ePYkofOa6thLE1xa5Dscrl0/u2zTjlbmsCZI4
fC1VX0N1oX2VNoEHUKg3uuKN9SNxSy4TkLx8576NMr5pCGXVpiP6wj5Ete1gD6i46Cir6NCtqAhh
6g7P1j3kgW/HleIBFokvn/xSHlKvfALbvPsft4Bx3rrLdBko5g7N/84Vvdyt1uGxfK5cFJ2degd0
3s+BA0RZTK9mJ86WZUB0bUZ6iAEJ2sLstjmUzjKH7KobczXuebFgMYjqeI4BkoI058vdZ98go5Gs
WBU7PP3Lzz4GnMu/52zhUlYMapn/WaC/YGbBDAJMyYpYDt6jN7qT3SWqrUGBuNpKt0AwoNT0fN0i
dUs2mNI5DzSfVdRl2YI2aBu1RslFcgKHoOo0BCOP4S4t0wPoLUo7kHzOPbnk48SLe26QcVmJhHGO
5JWc5CBxIaPh5jLmLnB5AEpWIaY5EugWjEAfJpLlxQOwjHhsTxVkEZvxbiL5Rsr729QCz0c0QMlu
UGNwyEU/0mmnZMNdkQ77IGtuIjR4BoDpNUFci0DHxRbP25fuu25R6RvMAuKhyqRBEqnUUhB7rGNo
nQrStyO4k1XFuX489MpcHs+3FcYfOl1QpkEbyEmPwDHqJ7Xdd1st8DtHmsSDVh7KELMGxcQpoy2Z
hfKSApQzcAkSm1OHjVH6eP+3pz4EqCzFgzdWDnoybMMqdJLmtta0Wxm1fI5zLD79kcOD+Fc0RNO6
eL60SkkCCFOcCKJ2jAEBsTDAO5z3A2oA0i8ok4Be3HLCoHvrpSJxhEA+an0A8vpoNUaoTWUqgJIh
0MtS4goptHV94+76iVD/ZE/EwFvDlIANMS4gG0NryIWmNuQ0yuEtaEZ68VM3YltVMenm/wojmeMB
SyF+bk8+jwiyQECUm7XkVJXvLdj+pQxwH8xDKT4vs1+KbnNLjEebbeSnZomVWfp91j+LEye4LYUa
NLMxxAY1L+1CVLAqkxjoZ6zETECg5Q826N5Wclu7agwQNES23OsntXRDQeiLoinupwk66fOdI+UY
A5UxkZPWAZzfPJj+Li5/XbexkEuZqNKjRUcVnuARzDcvLCUVxJJNeyLRq15DgSEgDxXmkoZUQofV
PxJlH5NmY1hQ6bpu+tIRYVm3QKny1QFhC8NlOgTgdOraU2DEjq/LbpJJRzkCbB1l/DauN4Jpvl83
eemL5yaZ2K1VAqBYXYuuxIQawgCg+oR0bnzryb/vGcCSoUA0i6IegFA6P7sGNFxGWw4Y6dxZL+06
uSVI8KvHHLKlvCb6pZucm2Jyxmps/UibYKqWTgSkV1RnscB4zvWtW0hUzs0w+WGn+l1kVjAjPKSP
jY0XM0TvQam/bU9IhDlBg7cm5qCmbqgH1ejbUwNC32ifqDda+/P6gngmGMcffC1KYwUmZLjbiEkG
ESAOKzI5l3jhsXy2byxeTGymGkBj7Ft/V99MKpKiYq0/gikJAHuUsuiAeO/xWDQW79a3+ylMPUcc
OzSW6eJyy1irUWDLqb+KQF6g+sjsK20tK9LHn+ynBV0jVLEoEdu5x1sBBKtMlbSnYcAjKfkw/MZp
zd/XjVyGeGwmyvoieMMoyz891Fl62YmlUvTDl5HPtIT6xo//9veZu2SQPI7HGAHCb1N71J7lisfZ
uXgysxUw1ygSB2uKBKwgqk41hplKSLB20XNbvFoChrjQe76+ogW+h/MtY66SOeWQSMixJCDrIODZ
e8h6MFqUutOeSkGBELGFas7dP1BNWoy2s6UyNyyIA38A6TW9xBgAsYeV/xnsu2O68l35EXYz4oHq
0gv4lMIy3OA8xzlbs8GUysOxlawowprjbQOxMqgBQbZQfdQgV72m+uQDJ5YsbrKBTo9pARZiITlg
/NKSktjyy/ZUEIyRycCnVyXGe7pDJIcbafwYUcbMJ7AQCmDOoRBBAYNpClpSxgAFMiPksYowwQ1Y
DUDiUMxFQVtbuCeNLArgajO0A3pgjppMdpK95jxuQ54R5rL4tZlZWWBqh2nInTCFRrn0MPo8Ri6e
FWZrFUC7c0ozehglcEE372DHc1Ku1iUTWC42jLklIQR9QuyndpAx5SR0KkDMz9cv4pIFSVJNKEnQ
wMVmc40kQc27HLVD2ULMvLXcxGz/3VfzaxFzE/QnzKIjJBVHgD8n7UCUHwamTrons//8b6tgAnBk
qQDUFzAhRg9x+ly1vHoIEzQu1sA4VafpvTZWonZod+pucoeHsXAk/6uHjWD5BmSMPZiegoFgzuax
mfCFZcbRRq0oTEuQtINBoONamqDpF33/Reqhm9dD4SnVnlJoG9h+b340HW+QZ8nN52fHOCDq0nky
jVh3ID1CQVaHkqGRcLJSngsyATnyAVvvQKBwCKtjaD3WBW/gie27f+0h/FuGZArgagbr5JMvKkUD
+OwBD33tQXtp7HYNcYZfwU0dO+27tAM7hJ09oK/Tct/eTNC/sM14v5yqVayNUH9EFHLqLbR63Xrf
voxu5oYeD2GwtJXzhTL3oAc4PSYRjGXJMx5XdoYh/+s3ja09X6yHuQlRkIsxFFS0A/iuvNraoHBx
120ghe1k3RpQfOv078TTKcLPwhzF9+kxN6AGvh2wZwR0HVp7KCHYY7O+vijetjFeLgoWEYEoxLYF
NW5XBMV5Dv/zUvyYr4Hx8SIjepn6OBh1PAZhZadE97oQ0Cbd4vWql67stylTZLIM6MjJkD6lptbg
TwGSygFBb741vEC2A8AsRPhdG63adnV9E3l2mUy7yxQtFzU4hpWANTiLV1mo2qnAE3njmaH3bfY1
CceiA2kQ7rKGtNEHZ3gD6hXoh3HiLs+Mcm6mg46XWhTYxdiEKmra2gF45AbOWS37HaYHkVRB0pp9
nBDdN3s/CfVDQwonkT/C+u36mVC3mmWcf1+dbwPMZjUkx3fCCvSDATp1jMU4I9E3WI3XhJDTHDq3
zuJdJ3Cu07Kzf1tl9s43SjXtG1htihOeZKASzMDn3ttdEG2ur49e/WvrY4Jrr2hyaeXYQLHT7qLy
rhMTbwo6iLbXwBRxJELZN/PFblKfmbleI+ZaWlqwVoNm2MmzFdoiKymz0UcIoXvsym7+Ch5xXl+b
bhe7SAMIT8pdDrAim8VXtd/EUA3WD4Jkj57qxSsU54PEDtYi2k+B4P6Dp8qS+89tMhExrOE6lQyb
Gp5mpumoXgIxJ1CnuvJLeO/boG7RtiC65Wzxkr/OzTJhMqpB6UFSmK36N7W0NjkIb0KcZZJCIrmP
3KhV3chstte9aPFg0V3X0fQWAe5h7+E01JUQgMEIqw0Odf0IzS8KjFNd/5jXPxBm9vxa0pLrzm0y
V9MoAhVdL4TLAr0AqaPyWD/DOrFrAJ8bsOJeX+LFeQIfDEQ5aKtR9IO0BHMlUyFJYilsq2OA1lDR
Dr+rAdydvcxpcCyaMUTR0FFx0RHSzm8IpjuFUO206khqcV+Y+7SL7iWZp9VLne/sQtDFzKwwWwfO
gtQAIVN1VOvI7ZWXSsmgtI2xHHCptJ362UkCZ/t4FpntI4KpCXU6Vceu1h+K4kPSJyefiCtI+n1r
gYZKqJzrB8a+3SWVWSQT2ooRsBKIB1dHIQ+cUAImMwv7jdApTiRhBpvy9YSY8EzCterXa0OX73Np
cPJA2lZkWA+g9bj+gy6C+tfvgSaJDOJ3TdKZqxlOmCaTKh2/p7ojWm2XBrgsjKPV8UpRyz70P0Ns
laSdMrPAAHZ1nMJwE4xb0BB5U/hyfTXLB/pthHHUoY1BGdZjNXKBuG2J9gBipJx86n3sSeJR7XT7
ukHeqhifrdQiaOMYq7JAzaJGO6UqV0b1dN0Iizb/22m+l8X46Zg3RjtYWJa4M5MNRJomW3pOniiI
vp4ctFExz4f5Q6ffKI/XTfPWx7hrNaLlIERYn47SjplACXxyApWTztA/cnnxv5dHf8TsAxyPWq9C
BRAXvzN3ZeW7Yp5719dx+VY893OD3oOZjaDugrqh7odgopqOP9r57/rUrunoT2pHna1kbiyvFdDD
+vc8etiLjwJjnP77zLjVVxgeVun56RAXCitnbOCaIShhSnDncBIL3pHROzIzVgXxIGPUCEcWg7s7
2pTEsAP/7vp+8lbEhA0ZA8U6SEiwnYoM8IrY3ynyna5gZTxtH85yWPhV5KudENDlNGWwKrrXKVU3
IHDg3GOOC7L8vXHcCkIt0hPq4A2gyxGE9+s7xgm0JhMpQMxYYPIZFiqr3FUpsX0QJ+my5CpF929f
pefuZjLhotDjWNNCbJnZg88Do98GqLDU4ND3PM0hesxXbi7L19tUYxepNDyoBNRMMt4EkuSG6U9f
/g14oyOCxbTmHRXLsfF3NPwCWwBScKGNgQSyBBlfD6NQoHD7yRkw/iKAAs6WfxOvfiM7kIc5YFW6
E/jsy8uO8m2cuV2Tlic1UWB8iN8kaMaTvuR8kZdTBIuOsxnoZwCid36Be4AjErB0VsCG+z6I+ZN9
szZdgNShpwpKKCTpmAsGJxonbiw4KKoKkJBGmof2PAvXqgI9qfUA6Vcd4YFfIzsP0Np1q+HH9Yuw
EDrQLwHJBNr/UDRmMVRgrxasqMFFiJTK66PC6bOfAigUQ+GkSR1nMxeix5kx5rhSdWqCUIYxtcY1
yDcaSO1ieMr1JS1bQQESazLQ6mQunJqkA5hsVYTc8TUBJ5oRg6maVy9bOh90+f9nhPkUm1HmGzn9
Skag7weC3m6HZ3n6CExOaOcthnG/sEHDMAmR7FckAdn2rx4Eqzni1fUtW7hHOJjv1dDVzr5SitQG
YD+GFdV66IfbgJQcA7xlMN/cOOoNsYiwXUR8zttDo/3GAf1HG6x3mUUoDJ1Cv+simPIwfueXthJ8
XN+qy3csFMHne8V8bHuIdJhqCDPEHdHUzBo7lECWoN0br51X5i44hBOH19Tn7J/K1BuhcxqLGFSp
jjn0D+r0roY36CIP4MizwiTskobx0MrAzYkQwIvB0evHGlin6xvIMyKf+xqxikwWATM6RoW0VvIe
Ktuhg7FO97+ZYaJA4VtmlPZYi2Cuc8MAqx4IyMvn/2aEiQJCl1lqXeFYLBAe4vVvT1FtG9F/dDn2
G2TWrQTIO8zU0IYxP6091b9oV+mbvKqd7uOPvqtoHmO2VMazTLkY4damqRjBoFwdY2B4q+6hmDif
ncu0gY4D0yFJcGOJCjS1zr1AsbIkGUjcHPsJt7Xo9Ps0N35JwgiWgdBLVR8ieTVoCbX49xRWAFSq
q36yXJn02z4bb6IMnEAlNLf6bWxE6+unehEN8duAuYN2N2bfAOakHjyLhm2Bmo0ZVM1RBKQYL3I0
tyfvuonLtILaUOnK6dzXBRw7KgQltSLYADXYoTkkm2Hj30jPqtu62mf2njuBO/CC8OK6VMWg1Pig
sGHTai3pSZKnsBmgRSeU7yYvmeAZYK52lQMUUNFFydVnjw5PmhicDIJngXGbooGqvKLDQlwWoGL+
aYJk6frJ8CzQf58dft9Ofm62sNDlj9p4JMHnf/v7jHMN/tjFQ0cPAQ/e5FdqSP9xAcy3vOnVPKtl
eghD5NUATjRgrfmDNWBuERmjLqsKS3nVmlPdxBZMWFAAEdKPWuK5qkw/NWdvGXo/aD6Khg2GyL/+
fXYMuliTrI/r5tighecON6/yp9ZiECc/genNNX8bTyAMy9xqXEGm2gEABfTnxp8sc/Yb5HNX6KBe
kPc1fsMEyI6Yg3044WpSUoe9tk7GoccxijMjbOg6/TUm5ROv25DMrr30PoYoVTVxB5uog11aBDkH
aGUUipE/X5XfT5WCIfHmmE2vZgJ85W+NVyJbvEOU/+MvE+wIPhQwsFMqFmVIwAJkH0Jx/wcOODPA
JCpQXxw0XYGBKZjsDHj7JuVdI1a9VQL0Gp9AEKZRXBdYcJiLmpnBUMv+RI5mkrzh/XQS2/Dkd81e
SNJjSQgmPToXkmXbQCKe6HduBno16K04o0Hcsko+IC/6AvjSUzT1P0Q5RdchB08hlDKayQLhcMcr
Hl88/+kPxvQiyBgxpnLRfuj9Lve7ScEPVsGz1wZgHB9WVS7tUOfy5PzVDJOtLIScB8oldgZmAQ3A
WdNQcCGpZqRVNUhaTY4YJTBQYSDbkYgrE3VlRRl+BEkMsdLSRbUv8VRwQV13BBrMWGcGiy8GegDN
p52Xc2eWp6LOFB/Nj0lIbb3BNdXNjVoH+1LjpHpLPg0RUgjlYUJUA9Lv3JJVtP4kTAU5SiJxAnPa
qiNvTJhj4munZzEv0GN10ElFjmq5F+pDNvy+vlm8v89s1giAotWoOTkKzVYNYnsEyfR1CyxS/OvS
zHbp699nS4groo5pjl1CG3y6SVdTsaliD+yQbr9NMTXRomvMSQmWXeB/B8NWStBsNDBqBf+zutxp
FVr3PPVGiyEjXrDm7R/999niBDGN5CwvccHQQqzaxhlMi7OBS8HZwgYqJlSjrYvhpTyvoSALIMtR
G/cp6TdT8kOpuXx/PCtMilD4taX7KqzU4JJAXSlfSdZPyyMYddSc6sGHNnriYcg643QuFzdwtjqm
CtD2kgJsXUKOOfQXwBALAQyOM8j0IXwREGYmmCKANQQC1CpgQr2r3sa3dj38ymLXQtHdrjDZct+4
EoqRmHQC4btAlZcg/sPl9Fu+BrNfwQQLLYnisfTxK8ad7IQQCLF9l06BjG59Fx3/NSCNRuBva2zc
aHJtgFgu7rWuPCoFRqwEXtq99GmxIN0OhwRb7AUbnSabReXrMTkOhdU62ZC6VVb8GCuoaOjPPYSn
TLX6UJWS821ZuNoYEkJVmdKqokrJ+Itu9XnRWKQ+VkbmyFb9U9BeCmNNfO3petxSaOhj3ObMEuM2
fWbJxIq6+qj2Afjx63odZb3vBE1c26GcvoMLD7ppmiaeFDn/TGT5x5g952JUoHqh3sqmqHqyYXp5
VP6AdvZ9myMP6EcBKjJ58pZCusmvs2FN9af07mWKyEaUMjfPtNSGugsKVbKngRC39EPOfVh6Z4LT
RJVlQ1IUGfX585gl+kWSBqDfPtYwvYtK4NQE531wzBdIFPq2vofio1tw7vmSVQrywPQlHvggu2Vy
J4xfQvtDQo5JXtq36C0+FbvktQRR/Kdu2RAYQ+IOnRsoq//78Hlmlwls+Cx3YmvArmIdB20rdU89
4a2N7hjjKmc2GKe06j4VrAY24u1wk7pQuwihn6TdUfoL8zngDxhQ32MNYu5QNNAJwCQgS3Nr4A2i
q61VH80nFSIOjmLr68lFvxJMX4Xj/w4/x1VPPO1D3ocebxprIWQDOQfiSwM5lnSBSCCylKSTj9Wq
xouVbXTj9vrNW3SVmQEWiRA0RjiVLTWwlkG9o+2LxA28/Bk6ZmtgXcHDmDiWO645Zhc39XtdBpML
EfBcVyaB2caTVtpN4kUfBYQC1Q1IxC0kLPIq9fzxBtOXuem1dsNpCi58gefbasjn19JvyzJTBJiP
gtsBBADkRum3nCUu2sB8twy1YxPNK/YSirHam9lfS3yptwnEpAPPOKh2jrl03P3Yq594jH+XyGX0
XKSZUeYGymoFsY8RL7NuRbai7sTHzJkOlAWs3iWuKHk87P7yKtGfA/MIULesojMB2YgSaDBo+idd
e7AUSPzxGPWXnZQ2Af82wmR+uY+ZTlVAJUC/CzaZV9xGt1v5JP+mhJ2SF+4KE/SC149v8eLNTDKn
1wplIzQp1lX6d9a4USA9dd0ASzhCc3Uc1feimKNK+t5CowwWNDvdBpsGvIHWYdqFG3LLIzBb+JAb
smTif5ijAVUDc9uiSE7wsUPBqEJnutAoXdCNFbw0Zc7ZtcvuDO35zSwxF6sI4jTXSpxUH0KWGozb
kGVDOwZz2jZ0Vm2A1iKoOfJZB5fccG6X+c4WcRsTosAuKIEHN9lgxu6Xssmcej8hg2jA0hvvlN75
E++fm2Ucs0C6q2gGLVH5uzY7VcMz1KQ5fsJbGuOJ6TRljTHCBh1GKHI3dCBZ9THcG2sgTNCSRkPS
8R3y87rZJf+n+YqOyRho6LAFQD/U6slXcxTh/RtF6G1f57VwlyoXIDv/NsH4SqQ2LUETDaXYKrHl
pvL0ZFyXoBuPFdBiDNpjJjyqerEX9ZIXm+mfZr/pc9OMu+jqEHWpX9Lyf+eWp/aWYLqjdyvIAEcr
XvOQt5WMk2RRF8mTDmNDVQDoUtg9D+V0iYmj1262lYyPEGS2ajDigncrqCoJdgTlhydKZ6OC9QLM
owSKB+/AkT7z3j6LzjkzzASxWItq0WqwNhFqdkXxNqqSY+VcV1kMYDMzTNKnZoWap7R1QlzRkdzE
w6CzBiGZoXHEU78aZeT19oBsjE+LyFsh8zQRYgH85gSmITrrA5ueAVl4O4GXvvQaCHJs8Jp10/Wf
fH7mB0pfhLNahx+lWpBC3PtYQZZIjm5MHk0LZ1nsbDy0w1stFormmCADGkDTW3ymvKE3eipXbtnX
q2+2CLUyzMynF7xvfgXanZjg7So/NGEGFDNZXY9XHA9RmGAy6gSadBIcMQ9AEja+C/GzGkGsUKk5
nzjexjGhw8xMIzNbbFwRPVv5bae+SAMnKZcXbQB/JJt4uRoXZahIT40oDWTkOz1Z98n4JCeiCK1h
87bpMTdekntVHx0LGngkUnZh2zqGD7HCUILeMprgSuo2CS5+VXjEnH51aXBTyum90WdHv/Idy08+
YiMb7CCb3D84BTSUIRmGZPCCtT4tfL3rRLM5SkgwyAa/0G71/yPtu5bj1rVtv4hVJMD4ytRB3aKS
ZcsvLEXmAAYwfP0d1Dm1l5pkNfdZt8pvLns2QISJOUd4V7Ot7sDqBP0TZ15yUYK+aZQccdhIQEmm
Dk2PVOQbr5StKLO0aQy1tEljROlzHe6D70rwBz7g5vUp2woyW7hJJet5CgVUL68D+JfCQrt+ofnD
9SCrGTTsBDSN4CU7KapenicVTVit+gbyI4AB4wOQxR+hxXYquipo8psZsdPa1G/EvbxBfF0f3j+B
Z8fn0MCzSY0ReEAlQr+L2TvZesNuhZiflWPLQqNCCB2CT0g+YXJxrIyt0vDqAfPPDM6ht1JdN6C4
IkoCxmE/dDCaLhwFvpip3z/9/32teb4O4kNfoXmI5Q35htfqY+q5whk5OsXPvdNAt0SAaySI0lu6
QEtg+JRH/BjkbDEy2H/XnY5rJ/qC8zp9UszykMHYEvXTGuK8ANfspC8ZZkr/haD62mekaGNJYOij
uT2XQ2qGlmq9L9Vem8o7xv7ynrqgo/2Le+JHlIXoX1KiFygB+JLWOCFDCHF2NyJUfsstPeXV4Ugi
1OEnJxYwsi93nFBWlZAWmMouYGYkPJS8gWfIFu177YqFtcR/osy2l9/ITTiSBB9MEg8if1WFZ7FW
oIYfWWHx+/qyXB0RHCVE9BnRlp8zzFkUt2qSUNQyObM1eF7XFEqmIM5dD7NWGqLgsE/oHASZE9Xg
oBoYLBNQb2vLUxaG5wKaWBmWYwZvdfTQnrVqS6llNSTUlyFbB7zvAoUrCrUiooxaeTXu2gBGKN0A
IeJUsMI+cQQ2Olm5heRfO05QmP1PyNmHU/2IUKBjKy9sJdOHx0kdPOTsCyTtjftla2yz07FuGDQx
NHy1KCHHUKt2Q4QZ7NwUBMDe+JMNWwie1cIGHAGRv4CxvkSvdUkb+O0Q4sjPn4uK7RveI73UHUNt
TixIb0ZYMndVAYnpeF9K4UaBeG2Vog4lgi2ADAT1jst9VwfwVecMrYRIj49SpYF+3qOftvEqn2Zt
ntr+jDJ93h+pLXzhmV7E1dQa+aNm6atGcjcNy2dBjY9KoVmxNlh+o+2vb42tsc3OFD/1w5CpfeVJ
gu6E4wnNajiLb7091s4UkOtlQ5eoCmTFLO1J+ppUVUoQpVROTQArd2hGpLWlGzX8SbfATKtj+hFt
duWMKFimcThWnjD2x9ZAkVJvrI5/Xp+5tTGBEopOGaTmUZCdzVxvCGplVGhlhcLfCKbHJZWdoCtM
qEAeC761uZdjgg4XZg7rDx5DENO/XB1BOOpGVxnx3Sh9texU6TCJircSx+WQLoPMygqSHqqlPMbJ
naiXVp+8xC0MRQLZ5Ok7HTvn+vxN/9nler8MNo34x3qXhAmNUyCYAsHKKP6bBRsyASvVoMsIsx2V
doYUcjFI7mQlepTi8FHtWsfwFZhSF9jDzc7Hm5/6xrmsoq3YW99rtjqkSGm6XI0SeEhakI2lp+K+
ZSbfMxt23rKX3jZWD31wiIRen9XVT4i1DzyoplF4wl3Oqowas9BkNIYFKHTi4L6VCYmlKrENacu9
uKXEsDZKVNDRRJKmli6djVKsq5rHuMHveASTkKAwgygFR+nfLJVJhU5E+9FAujBbKiXV45L3WXKX
1IYljx1Eg4qNJG55+gJsNCWJ4uRutEAvV13UDkKLkVTGACQIqGOYs6IuDn5BLfytnUeqNWzy/NbW
KOQJgNvD5YIc6Pvd/mMXxGPbj3IuRHcSMuC81HILSO3ETId830DK1+/anR/JLvo+X41P/1xfLMs3
nAKJGB0Go+gcYGLn7OQK5h1dx5ToLjyJk3uU1fZWZtHWnVy5ja/KgvQF22kf18Mu8gdEBVIaxQgD
mqDSvJecd4YYqYYf3rVZc5cUpR3DW0dtU6dTxGNHYDMTv12PuBwooAaoOhOkJSB8GfPaMyeJRgUN
OXpQU1PhnVlQALST3Ombz1QN7EYEV6qh+w4PoLokcBfCzvQFcI36EI9n39hYbouN8/17Jt0EcE8m
W8DLbdr4YdIFClJ5fxBMMX0Os8GU1a1rd/n4ugyzhG0qbVxHqCwNHUaSodTIpTvdF/ck9G1db8+B
pp/1rLQqinEnQHfR2i4G7cCovMtK2SnUEu2VX9e/xurgIb8PfCHEI6CscDn4URUMvYdNuTemhZn0
Z615NTZF/KaU4uJ6wdAh3AxhdFFGyjHvIkJvSWEcRDgvjWV8xNRsRvQ1En28q3tqV6JX6RIciYWH
USAHUmzaJy3jE4r+JR418LJdvjmEoR8Ev/Zbr+iMAzDHtj4kjhLAjz0t7MHvbZUJXll1pyoSdvqQ
buR1y/q9imLvpCgBXoCIZ8HsaB4yOfMrTWu9MvxVaaEpRcxpu+Gm18E6q3/luXpOU8HVE+ZAZAk6
s09Ug5EnsA/DWQs3u/OL2376OYAbYOejl4wT7/KbAxSgkj7UW7SccB2WI/wAmtAMjiogAgPAhMEf
KAhA0XSjVrSy8REXGx4io4DrGPMqlVLHRd2nnHt9JMQWCgJuoKF33cJfLRD/5nJkjzE5ipw/lMId
hN1N7BAzx08kNbfG4vX6yl8e99M0/Pg509H447iPyqQX6qTjniZDwLNLLVYYlo7eSst/K5lqhhFI
blJmBclmIWZtQSoaIF8qnegpc4h/V4tJKqkt9xqoxjJwp+BvDFpOZdftYCpiYnfpK9VSjzLx0LWf
GwOfcu7L7Qj9dqCvcf4iWYBG9eXA01GljQCldC941XcGMdF0dCfzjQDipQE6ZFtdpCVgD7aBQNFh
nABJLUHMZSFxGmYJ99pK3eWKZA3DtOCyobc6eQCUK3R6ubRprDQmeDT3yRDutoyolgcdBToZg8ZX
NwC4me1BtZb5QNO+9foegkcwNBM/K3+rirgaBAtcIsggRDxELmc26X3KJsCNF8kvspA6Ug+pt2TL
AXhlPqcalwwM6yQuvkgVxIhUWqFTtOW0IjSNVkntpjRuk2i02q5zAlGBzXxR/R0legCu4kzD8kCj
DZDNlLFfriJZhOomjhEQqKGUM63xH9sHa0vr1E5uvRBXNKPRHlfAsVeLXZt3G4/+lZMDsaAcBUSF
MrUfZrESUU7xM9Ak52JvttptX4auJqeFpXAdFDpSuZ12R1KIg8QQpyMpZG0y2YrS2g5Ic9DyrRRm
eYLKIvofSGFA0ZmoOpdjR9NAyKNRaoGDTW5BmrFHE/W/4n1qxmqv5U7Fk3rjMTF3QICn0RQTQMPv
e3qRqbVxm4sBalkec2qn5LBzgd6FVzBTsPRT/NWkJnGhRWzK+8g27GgLC7H2uQkSNhmGIJJG5ocG
oI6ikdUB4NkFfDUgcFmMkpUYx2wTZrj6taHNT4F0AmkasoiXsysNA0w/y2y6n5T3wRHM5Bj00O3S
zp0NnWWv2rVvW8Nb/aIo5GLvStOf2fFQ9TTTOioD584Cq5M+VPF949RdnUDk2KBz6HjdzB9Ojd+x
1CjUBqPKnwLRqS0U3vmeW/K7bkqv/TgpNrv121YhYQkamxbOj8DTD/uxURUpFjtfUStAKsun/CW1
i7Nym0/LBRJIvZn+2rKqWsKEviMaCAoyOFy/ZgWSSFNGuB6hRDiZhD5PiqH6gZdW+AyzIUs083Nq
Bb+vT+/y5EVBWcbegI04LKXmKZbUS7zN2hrI9Aw+H+md5APUUm+xq6dVMD/zfkaZpQyqnqZ6OCiN
VwY4YZGVZCB69PknTAKgpRtsbfllmnA5qNkxk7SoHHMDTAK9hC/y2LuNTqCIKdkFqU218K2USVOd
6wT/xFTcNNJevA3xGX+Mdu6LGbXJ6DOG0YqTSddoly4MsxIbdSgrHUwf3i/26CjoV6FOSamZKxut
gvVvCqIw9gueD/M8dUyiRoGGZePx1E1LZuXNcxs/XV83a/seUhb4f4C9Vxe691VdDKnCIux7WTVh
OLTvqb67HmJ10cA2eRKtI2hSzo6zvk046ajQeigrH3pmgLirOm3D3GgILQC5N8KtnTOTOa5IEA28
renn/NjuohiVegQNQk9Ggj3EoanAkiOCyUiXbszd6kE9cZ1llOJRsZjfCTUDH03sMTLusldi1SbO
GNv/SKzW9s32Tm3Mf6PriFWJKhecsFBGQDo5m86ygxBtmHXgWe31e6kCUIja7LO6kc3mq3nuTuFN
/lc7XP+E6yNF8oGka3IgmgP9oYMDIZcCk9od/c/wkB8mDUv10N/rT7IpuuJJ3G/x1dZWP0rMxv+4
PC84ui1LaaQKYQuJhTdZUE1d/qjlLWHztS2OSgz+4DNqC7pq1fatEhZi6/khMSulsZTgLkPnuyWy
G3G8uqoN5Z21zQDyJIHJBD4jme/pvKvHPI7w9ojwulK0T5V3jsFgJU4DO2i3sAOrwwNahU6pKllI
w49IB6E93teeEHNTMdQbwoA/FG7SLj42guYUm1ti7TyZMD3osqOytgRMt3xkOkdqjudrfhgz1OzM
2B1K1DEtxAY9yi4eIcjGnesrdHW1aBDIhNstNCXmGWlbZWkJaE7jkTIyG7yZk+QXk//P/WjsPVRQ
UC38FmuakyXEvGuNQgZTKYBAmTZ+KQxsTSM5JOlDCYbN9SFNt9vssgU5XZxK2lPxaH66qIVQR20J
fNmY5Dujz/YQb7SNhpgcYm8qewpo6YR6s3F8rqVLINYQEWhqNPcXjytVUXUaiz62ujVYw7N2Exxx
oLnBHXw17PB+C7y9smAkEehOcIvRJ1jWxgIh68JOq7ySvajV3wFVqevTuD4gaGZDbxQHmDa/EAJS
ll05YSIUT3JlS/wc3wSLgHVxmEgDgh1tcUZXhwSi9FTugwXKvD+mpVUc9GSqL5WjlSIf0/hWS2fl
GMEeM/CanxytUV68vOTCRK9EQWkarz1CQzt90o9tbRo3+WP1hnL5n+yp5Wb71PwtP7eO5dXB/Yg8
SwElmmOj+Xj6RXiTdAazpHBLYmulMgUu4I8Ys7yP9jAnAzm+8gxSuzmLbZGlO1IAslOkblJD0Bg9
94J/4dNuXHQrxwge9Nhr6O9rUzPkcl6B1/YjWPjhoS3BImIyajCgOZdsoSxXiuEy4qAQA1Ng3OVz
sEmt12WfovyGTUYqE0zSWzxLLOOBPmjn1k7u+lvRBKPZsAV3YzeQlVMFa1JUpv43JMtnc9vJidpC
HabxtGCqfmpu1Ft+7hahUz5AR88BGL7YelyuFGxAFAJVT0UfEH2c+Y6o8yxtFQ3cZuNxhG/lOXxE
Cp2a/jsxE1uJNy031j4jFGiAz0Bii4me1Ut0RoZqgCwbJESg8mO4IixJ03JjE64kmmA/IUORJnG7
xVUO7eRSURJcOR0U7TpemFHuleSvuInJXcu+UE7D/W2g3CUtOHqFHPIRU4jWSdjdJuH07lLQCSfo
GCuB04YgFch+B7Vm8cFI+ZNExmNG2K2iCfsW3hWmWEob+2RaJZd307Q/8LyFd7GOGZi9cJnGyggg
XOrleb3zh2KHEpkbD+ExoQ9BkT7KtHfrnmwc5ct05jLqdDb9SO3VikQlTlbqxdWLKMdHwlBAzaAk
5p9lmbltkjobu2V52mGHiAREpm+vvfmFX2RKlo25T8Fi4uDdJPe+Yvc3KnSUoB47oCUpCOYWoWKp
XoWlM2lewEQVckpkrg3SC33TJwaCyrtgnzjxo5CZhiXtq/JoWI0ju9WOlUfFFvedZG0Wq5fL+jL6
9Pc/Jpk2MPX2NUTvrM7x2KQZUx6RsDb7EWbYxqfPXVE5G4etwGtL6ueoZ1dagUas4uv/O2ppn+ym
kZK9vvVJV8eH3AZObxJUPeYCjtmo0VwPBfpNjoGxr6VAh1t3MqvOLdlEKcoR91VwbP/t1P4IPVu/
ii8r4zBNLdwHHMmO0PE1636XVztfvOFWZ6tucwbfIheQ423snZVDBN/1R/DZ1RYKkK30BwRH18uW
7NRtlLPvv9d27xQu1KT9fd6ei8LefDsubxwEpugJAPoqo14xO4zB7fJLAJSol30NVrDP3Wyn1Xfa
WXRzp9uD07CxZ1cX0o940+/5sYAVSOISvUS8QTzGisO5KdcPaADA6cGwohJFVP+PjDxCO/TW6Oj7
crelAb1SAAQbEQR1A/kfyp3z3sC0p6VUGomnK+yvnyk3bZBa+GEnuRwPoxDvsgYiOn5475ObIrjR
/c5SoV5eNds0tJUTDIV6AFbA0J88wmaffYxV7htNLXn6uXM0d9zX8Y7Id5o1OU+MICDvInoQt5xk
Vm58/SLs7BSphZbnrVZJOEWmpDtFQ8KUD7Ut7DJX1TYv/JVNjXDGJKsngnc939TjIGt+FhLJi4li
19mbLKEnI7wl5WbvaVmTxMC+wYOSghfLcjUHJJPVnnwfj9PxkZ3h+OwWLhSr9xsreWXnECgETpgM
tAIW9aUWBt9dozbEq2pnqiIXFny9JZOWlrbLnXwHect/EREJBgFYba1TKbJh7IZEJt74Xh3q++Z3
60Z3vpk7yX/BApuW3iyJQJvwn2Cz47BMIfKmpTrxjCbatYVmCmi/13xL7W1tByDVRbFMhoHoAvAZ
COqYB8wnXj0KJomFY92P99fnbfkcQ6XxR4jZkQOF2xIlqgCJCfkYtBtGY5trnU3kX0Ow+Y1Wpw3V
HLSUgbAG9+TyfBOCUhTQTKEeTdxBtZsTP2gQeOQy1oMthJZxPzqxE3lbHeTvrHnxvQBgwfqHShXa
mZeBCWyUacwTispjWtmVcWgG0PCrR4h+OJWT3Km102ZWcdLfywEX6eSPFt//m/uboBn4n18xO1k0
uQ90KUin/CTEI5dZcQaBhdAtnQC/wM5rE44CAVKzfyFcquIz/wg9m3ngXlU/GBFahT4oqGgiSbY2
4JQ4X5vj2fNaSLQiD3TMcWPLgwPe/E6wGjM58a/iKbCq3WayuXZyQiiVoKalTx5Ws4+ax4FSJGJC
PBo4BsRsw11oRY5u66dJzCiK7No/T5WfzNsMvXa8gXqNIpOoQ/V4/oigyOaJWuCOkCfFEfC+m7dI
c7glWSDRH7Jio2G/UlaAeyCoFxQoKHR25kXsIRAGX4DcK8QxdTvy410yZm4p1QfSlmBlo5BNmMWr
9hDqoXv9gFjbsxRYI5SgAP2BhsDl1olg79hwH6El0T+I7G9QVQ6FnPP1KGvH0M8os2Mo0OuK6ah1
eVhDbhiEzsB/x+B41Nl9BCrX9WBLIgR2g6yiQohSAp6mc8BmBKXCrGRAr7V9j+JTxa0GN3unRrsi
AJ1/rO1WFRw5VixNLr1x4Btzuvo9f/yAubjL2BE+QCpR9EYdRrSiITzhAoEFDGBLeWUlLL5r4vjU
B9qhNLZoPMvgEG6UoWCM1Svr2DqzLwq36CQzwqzFRu0c/1gc9UN/HE75/Vb+vEhnp0DI23Sg+9HY
nWM/Qp0pcEMCeDDQSlOOA1Mt1b0uC3u4Y1g+LexuAHFBr5+uf97FrTkLO1tLjc5i2UhRQvGr0Ax9
CLd/Xg+wRAUiAgaECUQ+DNj27DSNuiwuJV+uPerxExq6qSs4wQ7oSN8cX+tDCjRAbDX2+LIRdyHi
Nos7O2KlTh2jvEaBmzbx06gWRzlXTVTjbmtDdgbG7MBXHSXz7XHTPXkp+zmLPX3sH28T4C1LMtRo
3nFX8LrK1H8BbiwfKZ5jITqH/ml4QWVacZDlKShz2jjyrWGfnsVh46hY7t7pl2DXAj6F9sIii0i5
BhKM3IHwCcPUtBSdnvQ72vM3edR7U+b9TgkhA077v+KYnSUhedj4DNMCurjp8AOgvwvP1imJQaP2
cioADZOGCiJJuMdV1Dm0t8BBGc0N992jYG9WIBf36hQN6KEJforUdn4A50Mx+HkF+VLu9sEu2jPc
q3A8rVxcNvABEuJtmb61HfQz5GwH1UVZ8roH6rV2hmQPW1VX2nMTl3nq6iZ/LezI3eIwrp0VeAEp
4ADh3Ql46+Wc+j6QBF2oAhh3jFA50g+diy7HbutIWtYSptmkFPI+E7QGteTLOCweezIaKJNPNSIM
b8IoOf2NYdEdRFmtENbrW19wfWj/CTkHY6TBMILlj+UST2pCO/2QHCTnv8iHVpclRIQgeahqMp3f
agIflJq0QAvVThPs8icYRELTTj0pwF7VZrIpn/Kd5Sz2wT8B57dY2ak6461SYS5RQx5tzaVo4cQm
+ZM/QGX3HNjKx/Wtt0hGpq/3I+Ls6qpbP1OrwAeHMH0s/SdNh23z6/UQq8cL+ifiZGsDjOC8zaA0
qabjdkbTDe6T3w62AGI407O1/Nx6EqxuNKBOJ1gZmhrzPDItJDb4LdpFffNHEySzgVHpvxjOlDxO
rUoyYR4vF7zC+ThZdNdew/T9qI77IizvE6G1CY/2Opdu5Fqzmzz9kvwElR4IDmz8gLVlCbMZVQJD
BmzreSFagxZ6LvkiBLtocurLGNVuhfxuK/Er00MnYwepA4uCSics62feoPNdRl/Xf8PipYBlo38b
CshgSuCUuZwDDsZRCwQxWvtNZKlB4CqJD6w+yBygsl0PpUxLcL4pvrlAsEhA0jyvshidPhggf2O4
uZc3ynM5gpzvf4jslksV4K/EHaJPXjfOIAFGAb97HvaWDH+mioinsHqr+l+c87MRVns2nHupMcEl
tOQgNEw0nEcIpxBrAGKM81/FWB1JRv+UowrdUflMdWBLjcoaJWmvwZy4z/LHkeRmQLR9pOYgsanU
1LP2s5N+FQ2zxAzCwIlwjmMcDsPvSG7ujF7fodVttdLb9XlZFhanbzBxpP53XqZl8iN/iNomzQGE
AyF+9F1BSF1lKI5SIlpp+STVjSVIuhkUhQvUxz5UO1PyjVOUWu0Wn3Fly0noIQLeiIY6eqWzI4Q3
rZYpIU5JEY6Vcf9XqjYYyIunDJgZgDRjmDKAv4uizZgakpRGYeXhsHokam73XfnBq8gNk8iuVGGj
1LY6nh/hZvOakLAJyySuUDMWbSOfirVbr5WV7YN+A/IPfEFx6WDPCYSkkJdUXnqCu7HqKsCoOP1e
ycywAXSLP0ewBG5N8Q2FxC38+OpsguYGoUYN6c+8CDyMpA/iGCc+fgFAt4H0ziNlb0RPkvyrDt99
6ex3f1TMaqNDMSWOi53C2WOs6V4eE5sZEfiburjRP/0fUPFsl6MtDLgx8s9JQ2WWRgxl2iUsbSuP
DIrDIumeyOnfaMS61bjmcf8jS2EzV5NdNGonDhH8tACglhe5WcvxV5r2Lo9Ftwg0M1HAJ0uyxFQq
1UXLE2Qx4sZKDFsX/U012J4bg6Vo6aPSCGYd5Q4WL6rQVebK5Qek9a0KEggML522fKUxhEiB9PRl
s6XJmTSfDTsGhmKp+EKS8CmU93RI7FbQTVozUzUyePz56Nok77SANZ58jHt4ucn8MESnym9N3Ugs
XqqOJkT7MTZu0AICA+xFZr+ksTy2QGmUePmA6gJBoUPAY0vkD/XATa155jW9q+CWHAuwL04hkpTn
IAyVx5C0DygTnQLGAjDKQjwAQ7xbRpMaaHj7g1UbnSspga359Y7k7CZvOrvo1IMo/8rpkwZujYaK
fEQB7qGG5QevCuwW0ZQQDPohYD7kUtjnvWwzEajG4qbp3gvI+4okf1DZ5Pwon4akvClgQazpe519
sOa2w1NGE+D2rOV2WYmHtEqcxkjtnoO7afgVVjdUA+CCy2XRVoTMrelbkoK+EHKrVKBi0Pm3RgZb
nutn5nc9dLHK0En97kBNgPrLM5OOrDY4ZZVXQBeCREemkl9dfTcmQIolsbbP8veq4FYrHwlA2vBq
OECd2UqEwYFb6T6jqh3qGEFcWg2ozF3iDKr0N9dhUNnhAQHjPuU26m9SKIYIDI9X5Tmqhsmg2U31
0YwUOHgFgxUiNiyA3TiAkm8E7ef+FheRmfJTphEHvX2bd4EjZKXL03MT9yb8pUAtLs2xw6IDMbMT
Eyha8gBLPbRLwTjnArFrru+1TPyjx2eo77kDFXZ0BExG7X6RunfE4k7DcVl07OgPozXKtSkGCgoI
hRvFhquFyqmX8icjpDs1zg8+ZDSuz/037Hwx92DpTPq+KJ1+V1F+3FeVEOYlh1iAl1WVVY+FBcCx
p2KhVErqRiU/ANDcomRLQ5gjZzEARb/lEfTfGmMsXxsSWgJTrF7bk+iDyfdV0oMpKx551O6CCCVm
5XkokCDDyDPLHoyytqj4EEcHsSvMVvHNCBexEuq/xj66NXTfaguwRlTs9rb97ZfCvTKmZwYH0LFX
cN9/yeNNCjhBUQlQFFPRNoyhi8XtGGeGJqITXu80RbhpiHZUjM/rM7V2AYHUpEFRBFneohYq8DD1
fQkvKk15CIIAn/vjeoCV9xNS4+/WPtjxC8SY3JIwaFuIwJTqYKbacMfV/CZK4h3HjpOYsQOF1OUw
a74edol0wkWOvFmffO2QMMyfpIOoBYkeQz5eMZPX8kCszIltaAZNgpSBxXc4REGJCJ0tXOGSL3QZ
eM439lUpL6DeO/FNOid+qXeQimvvDAtlyfao4I3aQi5SMQGMxbb4b7r94kqhCUNH+ooiB/rBZFbh
EKAP2EkhClw9lljBxD+0yz5zI9uN7VM9ZZQaROroHzHWzAYeQIbWmo38oCX3gXojKOdKi8+sH2wa
1HvejA+R/6i0qjWy4Ezk+gNOuTuJaW7Ww0gty1wxoK5aiHZO0JtkoG36ml3I75Km21gQoPueg/Go
orsmi38kehr1x0JhE/fciUGiilh1Fvq/qfAikUMkumg9QV2eHfM8fomy2tK6womEyGJdZIbtQ9aU
js+6TxjB/C3023aAN+VLMqI4KaT3ifaSj6kNCIuN1NT008RS0ls6aG5Z3ki4iDoRzvWJ/lessGEz
MCFp7OjDQwKQfpaHX4KA87ODL5OBKtgQOJGIBEn+0+b3I+h+vjziln/jhhP3T738IHe3pPvV6e+x
vFlhntK++fEFhCXqr9iaeMTOSoW9TDSjVgAPF49Th6JWrclpwX+E3vSuhbHc7+ubZW2PfgudwpwK
D+f5q6fSGPVrUrdeBw0XRcx+0Rgw1YTYUocevZp/sRao6lzcSk1XimN4UqICKwGdARTu7IYMWUcV
6HRMPIb8qZJMaa88YH8WZnNbHSG7cNNtUXvI2sxCZwKkEFQgAYWfPSAUInYxS1CpqpL8HEPmXgng
R0UeVK5ZfQ9cQmX0r7E03GdEBzdf6kAL1p/w8jxlSrmHHqbVadq+ErSjGLBdI7YfCgV5VxYfNF6k
9vXvspa6U7y+0e4HYhJUgcsMQu2kxIBRCpYBwLxMCywavqhqucuq9N98ChS5wO5AfwoJ+2xe9DYo
aVNK4BwdNbeFIvKw47+TXeVMkvG1vA9BF9i4GdYelbiaUTHUp3bGQpAiVznEWyKj8dLUGvHH1dzY
1e+iwtWZrQInTW6kbhtoNtUL5psLSh9ASE9o8wWRRRF8yW8quCshTe0cYnW37Tm287d8D/dj+R3F
BXmf7xS68THXCm5YcjiVAdBBPWVOlcO1YeQdBYh/Kl6WIK+Gj/nv2kY2cVJ/gwD1L16yuM/x34Lt
jkbZDCo5wTlHAqVTr1GcXGzsPBRsHo4P3fDFyLZH0tqlA3kB4DKhLwcq4KxK00qMCSPHfVuK6qPs
G/tRK+ysOYlcdNsMZmK062xDH3cFazaqNtJquoe3HHTtJvz0ws8hqDKSRhI8poButDTpJCpeLQSo
h0FJNlOeQonaOA7cSGVO7zdmFTypAp50BY2PWXwue9XVBfTvsbt5qNksqg8Re+uKB8I+IiWwVKyJ
rgIgW/dNSDnuFJ17gL2q0U2ItG8o/sSdywBGhUSoK5byQVXHR93o7wv/rlTyL0CEzNj4RY0XMhQ3
CXD/enyXIfPswcavUmmX1eCr4F0eZ+pDUHqGEdkSrx/98qmEy2EgxE91yJw8SW2dj2YlPlcqLLsh
MCowHVnjB4NHK/OZRfrEC+3BICg59ee2uqnLmzF88UvfDMOXto1tRX1J4swM1CPgIkNz6IL3XIAB
TfCsQk6ooqdS9roSPJ0Rg+Z21T+kkIIl2imtXjooRvFAtxpe7MIa/j/RfSK5kXQuEqjF0u7U88xs
jAGq9NFzPfZmXp0KFe/CXoa3oZwdB/hejOS2iQtnpMldnTw1Ev6F+NozV28+2zK2WPYQxMeQv/Ec
04GXcJkITo53pl6Phyp4HJMaug3lXs1LB0iNm5BwS6/ONYX82NPYIaGrPtpYAP0cQhYHuf/S+lfC
BUsAXb3yRSjB8kNDxz8lRH7GFvW0BpbnL9dP7dVz7ce1Nn98QO2TASGMa607QucBAE94EASfIP6+
SxaqBPtMNzezztWrFGTKSVceBOB5SYNWOcFTCnraoFidQe2xMgOJFIcVT1xENoozxyQjLg/1Z64P
JtzMTlVS3Wj4MtcHv3a44mdMtxY682izXl5ZZKQtCpJQ2yFQvhZR86k+42ADUCGvHOA/Y0zX5s/H
nRSJekwzdIEA84PRVQq61/99FGgOT5pUoKYvaIdqqrM0yyCamhWfmXhMotyshvvrMVaXyWRwBXgG
GoQLWFNNc26EBPdQ9Nw58HV4HHUzdMkBSvP34T5DUfVlC+u81vsGXvEbPgEkFYqol1NXN74YVVmE
jGI3uo1xGAD+LM1iZ9y2bt3uRkd77lA0CiBEuwlOXclmLmLPktrCbxrd10GsnNTm2S1DMd8yfk9d
Lo7X8RMEhq0sdsHK2Iq8sl4QGDc+PiT4gfObkED2Tg5BsvRSFKxjHCz9Fgt+7bV5EWL6CT+WpJFB
lzAFKe67qezvmGald0CfusmO2aK2NzI7dQy7v5M8ugWwnqZtls5gjUIfAt10EfTc2T0f0hSmKhQ2
2gxGnLD3NGmj2klyAlqTcocnz9eX7coGJ5CIoKiNo8+mz9mBGg2HGhQ+BtO0F9a9NPRp7Ld2xkrZ
+JvbrIkY2cRTupxNdCUlo6g1hrd7fuhxgKomtce9avsB8I2Ah8FUDOBpBWU/8/+R9h3NkeNqtn9o
GAEStFu6tExlypTMhlEqSQS9A+2vn8O6Me9KZL7k9J1FR/eiQ0iAMJ85hu5uz2/JgkAPeyJW/8/g
s5J826EhIwYYPB/M0aWKQ4/tEd1YV7Ulddt+1Ue4njj1oRas4GGt23ztjPyF9ahoeUEQbxbxR2Ed
gdwdQrYzykwRGa6SqybparMFwPL2RKc/Nds3EwZmipaAggA84ecii32pNZEuDneVBK9AOdpmAbHj
xrjPGJDT8LQsk8Lpxmpze9gr+0cEdUdFNiOjgT8Hw1UxjJx9jUOTCwa3RWaYXZRaYvjxn4yCvw6E
FAabV38SQMMSP0ZG22JSEAEzYxEjydy+PQxYUMtVxHT+30Dzag+q7WKTw8nirma4QeXM9IfMjAhH
SRGBXSt9RPFHl+5ywRpJhfYBd4P0T8r4NjBkc/APbbVLW4SeyO+MR7G8CHGxKTJvJOeGbY1Js4wO
Zts/w/iW6NZQWQpH5nlnaFtfaCwhOqSamZHz8F6xS9Ftk8AVo9wsUjdoTjzdGx+i8pEiVovPMA9V
osQcjXdptGFNZpaVEwmmWLhB9x5VLzGOWvC7Et2+6UyYtlqSlG9qEcJk3Xuih3aDg5jgUpGyQ0ks
OQssGXASqKe9J9W7UB0k9R4xdMKOrVBCV4WUm1r6lUtuDwGJ0uTFCdHA0O+jbFPktuR7UnKA4yIZ
9kYBz4W3uHv0e3cstrnmJNCCx3+lsSt1Xg13wvjSgTfC3KSy9MxOQ2uMbaiDacVpLOwx2wbSlwZK
i7AptH1FKngd2h3fq/G9/FCyRz39EtPXjuBPQbL4FPHS9qWdWDzW+TYTNmoRQ7D2dxXaOn/K1UMN
/Bffi0VkF21p9Yh6a667FLW0Tn8RJLbRGu3IfIhwjLJdwbOEZnZTJU4Fg+IkhjYU5gk8MksKE1IC
lqyd9PotFLxQF+xBRauoPYbpOzUcg4KbkH1l+kWPiNkId41xTIU/yuhJ7V4OUPJBs0LJNGJGGiSW
8oe4oPg9z+DScLL320smvVJK3RhynX37VnS6qWkflZGh0EdNgRQmGRA1o9qWBZ1Fa80h8gckacza
l0xNH6xUv799Hq5cXz9Ow+zi5qEei70MBnIlGTbT0OgJjwxJV6p37u2Rrl0jSN9loMiATyTzOk7V
SDVkMKCCRf3R0vpuG+StObb/SSD4vRA3i5eqJglzWRwxobYyafaLjRcRogK353L1Jp6CTXDRoc8w
r71Q1hcJ98fhLoWPmCJkbhwppuQ/VA3UX4B4rwkYufXT7UGvhIJwE5l8wKFyD9rF/P6nicEMIe7U
U1VIjqhEWx/l4V4KY7cOokONuDSHcVQ+pq+9FOzxUD+EfieZpY4iGWuSbdxCllWXVl6lJdgflEf4
qakaQKfwaZl/WJqVfRdCm+aEtXfUQAJfSU5/5UnyO1Qamzep3RjKUyRBvV7sL4KhAo2fYtX8/Uhi
Bz7GaHlCaJKgAVNxm47Sa41syIiKlat/GXbhd06gPsRcCIXobGdAg4lD5E+Ct9wk3SxUpipCjEy5
qwoDLquPvHld+V7LHf9zwFn4PDA0PkkiG6ehl9/zxDiwBo8KlfZqFUODDbWIBHXiXMo27QiJdhEm
nrpxP/oQEZKo8EHrNR+XZZQ2/SC0GADEJkAoTT/4W8wb+x3+dqRiBdAMb7gMeyxiFf3vOAX2irOV
pO/6ev97tOnq+TZaWdeFGNYYrc8DK8dDKGWjGWd3JaoibZ2avra24NfmN/ETUFSasGTz6qvP+nYU
eBLciRmF2zs465pmyYLyHOpTjxV42Tzq70Lob7QR3w6K6pTjr3jI3CrvN7JfHZSm+VLaNb/z5R0L
LqOOaxblWgqVmtmyF0NcCQWe37syUl2VfcQ6kgsEHmG+Zjt0BWs+DaVjk6M4u2QwJSyC9WwjBXeD
jP4NZy3KNMm21sNd3spe1QyBGcXRLpEeZSHdrez3ZaV+0s5AIVGE0BHKprN5QlIbmooyGe/QvBf3
YIVtmB1bYwqnBVOxpG25AlaZUrSf8fBfrY6JfzZl4/MmiFYFspxUzXgXp7UpF/BoEVZex+UJ/jnC
NONvWzhSSVHJVT3e+cqwVxO64fmZA4CwsnDXhkEyODU5IOKyKPxmuppJjZIS2HR7xGp3sQMjlgAq
D5Aajc/FJQ9daLStjbrclqhiyPheFOKBk6bxz8nFIh96scOordvasoXqtm3c5/tgj/QeDGPJbjJz
eJbWtG3Xhp2tqTHSForZGFa8UzfNCdC5bCtFm+E13hE7clhs6pACPciFI66kGFfq+ZgxFFaBSNaQ
Dc+5n12kC71G8xGNXrGxJLSVgQ+ON+KGS3vJ5da6oOu1LTopX2IsKGYv0G+0h7scpEKGuxoaxckA
0Bbdrmyea6fu+xCz9ezpkPCRGAMUM7Kd5pabast+jzCBBlbdVlbe0OUNO63gv+dDf+4ZkiJHGyo2
3lVqviU+QFFCs+tz2dXa+KkVlZfbk5OWPQqMp6NFgTgLrZj5ja7U41jItTpAynN8CZ+1O4C3HMjp
TxRt3a7t6JSFVpWYuGEm6tk6HeDqL5g4NdM/EzxlNuOAMUH2EZXfjYZZZxtR/SNZEKNDAmL9IX8A
lTrDStx448yTqSU68sGw1yQ0rgR+qNt8+w3TLvt2DYlCrRO/EMc7Bp/3xBRt6ZNCD8VhdrWtXwBp
qXQrQQM2dpvCuf0FVseeXeoqqTkK2P14l6OJwAHJsgHMSFGAlO3WCbVtXugWg220Bf9Hd407deWu
oCBPA0o9lVyBhfw5caVkkh/1wXiXVIoZoo0aIWJrjpqy0nm7Ug0E4vnbQLNQrWjBk4WG/wDOQPRR
16Y2wQ3AwGi/4vOwKzbsKbmfLFEhF/t8e4Gv3P0YGbJdiA4QtcxZlaEcCLGah+OdjF5MrDw2g2iz
dE2ObMmyh0IIunAGxGKxkRb1cV+EJaSq4SUDqyU0u02E2x5YCSf8CCBLudrcuHJuZQMi+dM/EM2b
37R1ADUNSfG7ux4ml7ogOHGiAx114gReFciZYh0IQP1F5Mbafr2ynj9Gnp0VNSaNnnGhu2M77Y8G
hbeH/BLiSRvuBE/bBy89kDQPq2/psqiEuuq3+c5OCRM0jYuwB76TiOKQtjjVAtlqAnULltpUHRxf
hFS5BCDIYKA8E29ub6J5PgpXLmhHQFoaWwi1s3k+GkaqgrQPzBBFghZbAzygr5pJothNKIWmGuqe
KvZvnKorEfci95sGNgBAQVqKHgUaWT8PaJpToYcxycSBEd1yX5zb1jRcODRc4o3h+BCCoXtjHx2k
rfKKNoWwW1v5+QM7+wFzGzvuw7Fg7PADQkQr47CTobN3e20XUcPfISYCK8QcEDzMLyF5yHpWGSCN
gIUnuoBg7gOwnrkJvNGkjBG6fE3Pb545YcQJ0Y68GiE8YAeza6+VBdKqPkS8BzgwBGJ89iPo+5Nw
NI0udRFsAClMV7xWFxf9vwYFQRfpsQTl6tlDBx8baI3FIFKAXWSHhwJWE2b0EOcWGEZ0I2wmRouZ
fHajTT9ur/D8yM5Hnh3ZMqpx//s1eKtAxXbdZUyefXFc+4zzOGk+yuyIgodB/CrH/AxI2u8LN1Ut
mKJVDnwstoUV2OSfdgb+Dohrbnq5J8XcWXxtAMRZZSKmlY8OMmyXjV5OOUrNax3cK2cACnH/HmgW
AXa+IJV8Wr881iyWnhP/6/YHunK9oI6OKxucIpSN5j1Ipc4NfZj2Y5qE8LFN9x3UcnIo+tExv7CY
mSmqzREJVlKFaZt/z++wgBT8FVB+oWmJnsfsGJChalGlNXC5sOZ9BPY7oVCKCIeHRvsaE8G8PclF
7jwNN5HUkaoDiLqQgmvztkxCDuZWko67XAz21ciAwSFmO/ILiNWHuC3B8RmhcsU/b4+9ALlhbFTO
Jg8nsFhA25ntFb9Ias6DARQmpnsk7LaVLgLdH9ITtIGcMM+UDVUAoBiJHaBMbCEhhpUgWASjBeuM
h17ptI3eEIi+jM0JVDtLZZC90OiLnKfP/T9/ZadwZVLoQyow9WvmjGy/U+rGCEh/yqgOb2USmmXe
PHKmPpd6A8TOLta1M/hRn5rsW5Ivo/tQncOKo0XGEldK18zzljtUR2MMQl1T/qwsbA8gDJp3QZAr
J11JrSIILL3PIZa0zSEJOfotInfkC/WaytyVpwGCdhSNR1zU8CiZL0OUlrRj8N06RUnmDWN0rKrm
jBvWCX2EGUPpqg1gPzDi7mR0cICWUbXCQwK8wo9ZvhdQFlRBNZksSpBnzl5hXG36EMZ9c1LLAGZI
6ILS0YHklC2lClDb9VMz1iunZXk2UePBLgOPEs//wmOBj3FTNoM/nhq/PnFqi/we+E00sM5Cojm3
T8c8C1CBjgG3Cx5nOCOTQtXPIKOX/Grw5bA56eHzMACk00OuqxnhqbBqHTG/Sv8OBe2fiU6mLRVg
q7yq9Rhv0YmAuQi8qGzWibztuhyKFcNOqe/LXNoAi3MZJf25rajTtej3vUhyurK+136IghIebEsm
g4d505ULI0uNLOanRGht7J5N6q/Vw+dnZporrjuwCKawBv/6uaxVopAwCkZ+yoH0KpoJeKfuu7rD
nHo3bo0TxKbOQZ7tbn/N+Wv/r2EhEj952qoLPC8JmkoMofCJHtv4HBDI9PehHfPn26PMjwRGQTiK
yuDknbsEN4aGL7SBwTgA54obtJWN7ompRMamDrJTE6oXv14jF1+ZGFC/EPMF0gLJ3Lz8iS5IQBKu
1KceTJ4gUDd5yF0pvtye2KIgAQUeVHbx3WQImC35vazifQ7t7PAUQNKJxDjsJHsZleZXWgiHXIQz
Nu2P2QAdZhHpVy9ZhDzEKv3FavkipHyTqemxwPPRGKGZhU1nQeLwH95Hf38iYjacIwXiU3NIGW/L
nAiwHzwFmXYa49aV2MnoQcsBC3VMj0H6srImi6Wf1uTbgNMN8r1AMgJwGCUYkNt1YgYJfC1s8Msm
0bXAUXfiPfVqwwyP+jnYNO4kJwi1oufIKV+zzSpia54LYvYo5iIfQur7l0fz88eEY8VavYmDk1Eq
EBgH5JEBsS7X4GyUz0oGZlPVPvRp+9tIjA2BONTtxVgc65/DL7CMGel6VmTBiQWaW40lUCHJ1GFz
RgPpqNoC5Fmfod7m3h52UWH417QR7EKkWEOpZnZLo6OjtFqaB6dYIXYf0i1czEvQ9TIX0akbxcUu
bLQ/ssygwzXwQ6gDcaWo/1RRe/oV6I4CODaZJgJh/HPxi4KURd3o6N2L6PH7wIv6m9sTvba+wG1B
EhRNRPTRpr34ba9JtJcTmPIFJx2mXMYYPidsjM1OLM1xpCe52hRRfezLzr497CLW+Duzb+PO9rgR
an1IcozLDROA0MJVOMCHnKBUz2ozt4GJ6CD4t7KbFvfotJ4U+CqcZQD/5+VPMZELueuwmcsBdKwm
fFYaZpG83ERS7QSQUNQhMHB7ptMn+h72/2uiwKXj6gYDeRELi11b5WEQnIbKNXRuiyhYpdVLBlOA
oI9XmpRXbo7JHwyiwxBhR54xfe1vXzOOWa9FsiB4uvSqygCO54YdtfJKp2r6Nosp/XuU+ZkcSqxu
0GOUTryobWbq0ldX3gl8hUS5SGH+Lt23cWZphM66oScc4witYY6KagUsPEh++hqW+rFXFUclAXaN
UG9a5Aq3P9vaHKWfK8nJUEP2AWOLIC0zCO7F4VtbfqTZP5YT+9cswR1AxRY64XMcRBRWAF8oRPCa
lp0CgJFyLXdHECbgd25ltepWCnVqJbeNjrtNkz7enujV/YkmJwzG0JdY6OBBcFkS0lwWvEEJ9nL3
LvbAkIEYR1CjFsW1C+3qBv022uzYN7nqpzyQBI+g/t4Uwb2cycDZC2vXy/R5Flv02zizi7MHt0cp
fCp4yY7v4vIIvy3wcKHCCvHqCEhYvVo5E2vLON08306eDBFnUsPtxwOwxKQyFK7wRJcts1h5DqO1
k3F9GXWYbOFWgZLULNitA4HFAjxcPV3Iz7naMPCtyVkoPSN6BUzXknMOnd/e0dLRoyBHM86PQTTY
WojUtl4pbKz9mCn4/zb1rpfqsJIUwYvzh6I6DNK5idfKecsoZAIYiwgT4daCYsbse+qJ6NMaDN6T
MuFSRXCTgW4rk6Mo5VYh3ImgZSS5ZBUjoiHInNw+IgukPGJgGR4rsEvGi0UXMhJqF9doWmF06UL2
1M1shGGv1TY+GhvAItFWZivzXe4mxJpoYuPyA5tikS+NSUblPirLUzcB5zrUoMNsz2NQdgYwIQO+
lvovo4Cf480+IVYxDDStLk+RgoKoXO2HEf24KLCyrLRKPYBjT38/Qqfg9sJemSZ8UEERRoAFLPA8
yNI1vwhTFcMiHwb/P3Ng2WNzkjoaC8zE7+7/6XDYO4CTgF6Iugpq3z83qj+UBuy4FOpxBbS+EkEG
U0yEC3DDo2ZuBM7/bbjZE2K0XUj7QECwHsBo17/ovg/ybHxM694e03hlLZen8OfkZldCFw+kEHKM
VvSHtNtFxkO0hh/5e8p+3qrIreE+iiLw1CGZq0EJZdf0ER2p1+z9i7oPDsnUuIYM0KufmdpgGZsI
vhb+qUEYt9YaWWxRYBw0CnowaMlwz50/k0XYQr9Cy3svEQ0bVLAIhGAMGTJhk5VICbiQO6wIRJDr
Vm7bafP/mPVs5PmbBcaGr8C3xEsB/6WZ4NZMXenYLqKNaQiQQ3DHgAq1eIQDOeoSmmIIrnz6PR6Q
INkaBdxd10K3ZUw1G2k2Gdxyo9JKGEkE8z5Ejt2XiVuLn9nwwrtyk9XNTgfgYk1n6Oq4MMxAVRMK
c0vX2KQbQAfyk97rOmiKlKPb6J8pKIcZ2cvVr7BunSSiEP1Y+XbXFhY0BtRO9ElIfP5uRF3egaM6
DTuOZtrBK45B5FF86qOv24f9+gSnphpKl+gczkk+VQfIsd6EvVcCS9+0CBolQMeGIx3dJK9dLRG3
flRb/qrJzEJbExEF8BwgTv9FyqGh8fNay7XMUKqaqh50S9/8MTOFGJjxqI/QGU/iX4F8GTSyUYLg
jqgjoknNkmrtThnSO6IXm6T5bBAUKQJ9rsuXUB/tIG43RI7tHFEv17rd7YVa3FPwKsP9gW7g5Mu8
8L2qeZkCjU0kj+CXkvBTMR4CunLRXx1j0hHAZwdyb55zxT3wSTXibq8JPJY9dcVjR99vT2O5sQyV
4g7EuqNljArWz0Uf01pIoWIkeZr/BPU024cmWdOeaCGbtwdapKxoAqDygm0FvjhEnGePVi7GeZtl
lex1NXXkvII9n2wCgmGmIHVlsHkEXGFlyMWzPA0JpRQQwiebmzl5hTVBD1hkI3tBUpvQENr25Mhr
zQLTZSuu3QzX5oesHIVw2OcB7DmbX0xK6BvqeLc64BKByBEb5WEQ+E6UY5cZ+q5KkSnfXtLFt8P8
vg8p/fx2adqoapoGskeShzr8TI2nPn7BmVlJQq4OAx0U4KwA91ooz0D8JeZji9Z2UT1ykZ/qPDiL
WugCfRn+H4eaZR9ankQRA2LXC7rwENSD3efPTSm5+ho+b9Hag0UPCPbwdEcYLAHFNNv3LZC/QBpr
+Fzwt+gfXTUxm1Nt9dvak8/QMJ7EbbLYZBcwR6yJUhldVvXTry4swmI8JVAqXdgMG5kS5S3AyV7t
CHfFo2D2D90ne6D34sbYdI/aJ3MMKBetrPGyZIWpQyMEexRS6uCtzSMsoWMZzaCUqPPQaUD8Aa3/
U3yMVLahsu+1dDxh5cxYutc7tjfaSdWLP97euosoCL8BPV1gyNSpWTkvYBFSx4TxRPZU+JxrHJa8
ZflQD+UDOBwerPfcDmEtKPNrtIhrVwK6N2hJ4hFfejJGpaqGGYBtnsippUrc7Zm04QAd5OMDnrS1
ztXiAsc0p1oIFhvy/ItnOxjwZOdUl7w8zFvbr5Oj0oSfVSOu8Wuu3T7Q3yNI8CDtCXLuz6ugzFO9
T6ucepGRYO1qMxyJqfoo00k9PFEza6DV2j66tn2BnEcZEhCEpdqNL/VyEPRTGgKJn5P+BZFBmADY
vl2/KinU8S12D508i2xXb6SFfvF0eifrp0mUAx6K83BIUDnxhRGf0c/fh6Y4JlGy6YLyvgVpy5pE
dySQtjo03SWxPBjg7iYqj81erHZVPuzrNYm6ZWI9+z2zewv1O3GsKvwess/O2jbex7IpvZb25Pc+
erGL9sKa6su1rYXDg+gDoKRJwf/nF8d708NqhVEvHYJdzZ8MeCJUoWjdPqdXR9GmmhoQEECzTef4
W02kbfKyREtZ8jrhoUDFd9RaMyqzlYfs6iiQt4RnJNj0i8t4ECq1TwAE8LQhs9LhNVKxebQ1NMK1
/aqjZo7MT4bJ7PyFJiWDtFAW4B3jHVpRH4D9OGV2KdZwOdfHQfKDWgCMMeZ9f6MGkwRiktQTSWax
AhJ40XOXeVW2drvIWPwfCR12HUgl/zPQHGXXiSC2JT22QGecOH/g5dftj78ykb8iv98+fhZSIVDj
hHpS9BzhUMm1H5uQNDlBiX37nwwFvgOdEo8Fmi8tSzkM8Sx5HRHMIapsw0+dnERuztuVp+fqqqEd
Bqoebi7AUn5uaT1scEuIKfUmA9Q+Qss1Wxlh2QyePowKJUBcj5Mvy+zUiOogBiTLZc+H09ND44jH
wQu2dBtuYmTdkMKCd5rskm20qdxYN4XMWoNoL9j30w054RSh8o5oG67KP2cpqIWgJTViw9pRcQf5
Zm12YD+KEEAj1Bz+tLDYEXuz2EBGFaJz/4FMxd9fgOFRp50EYueJJE+1Wg6aAovALhDgtJlffFQZ
d5RB3EV5AizU4GpFewdNpX1EciiWwngkVWBIKzci2OwENhLDWvVlWfrBuuCtmhhRwE4u2FCE53Jb
Kgg8/DcNNn4Tbl61xHdAo6zaBb/8Y/ITWDdDv/Y+fx92OmrfjpKQZ6IkwJjLE6vkT0VViOOqm26g
NusKt9CJ1YRsJUH9/0xVwxyRzWO6s40et6GfJARbQHxoX7TBpS6Y256+Y7iRnopf0T3bNnfyc3dY
9ai9Ptt/jzwdwW+zjfqxKY3ap0hMQLrdqJNfwwQ+/qy2IHVXX+FjcyQvxK7+F/Io1yJLoOqnojOC
6oWElaEkGtR5kEIMgCX6CLbiyEXFzeFZZKpD9DaMnyGvVm7Kaw/Yt0HnHgBgPuaCgk6+1+uyNcAG
IGpT6Ey9374kr44CWJeKV0xcMhZHjUU+YxL1chAhdOMrTFDYWCNdXLkeVeC5UGWiyA4Wrde04FUF
02TqGdBrRgptoku68tyvDPG3BPVteySlGHey1lJPLQsXKr6bXlzpYi0Q8Lh8MAsN9C6QHZaaQL4U
6oyymnotHM7yffPE7uILs0NLeCNI6GIb/kqOZEIxwS5s/75cec6ufKkfw8+OOxekPh8BRPOyrHUD
gLd6Gbpjwhrva22Y2SWfp70YpRCt8castsS8Nyv2omtrbaMrOROInNh3QHCi9T9HpCmiTDtdRxgw
tsxOIa7UE3lbqIrlF6WJma6s3ZXLAzqWoC6AFY7Ha05c7waSiA1BKpNX7L7jv6K6MlFklVi466QM
2tqft0/VQnpkssHCe6BMHSq6LIHVmZIhf2DcK8GWaHflpng23nRzeqD9NYCmtNz7E0ATETWI0MDo
zmeXR2NQZHpWY2NCubayhaN0KX9NBhupF2/8owYggM23wtNoyaEJS287u5BDZq09hMtr8ufvmNWO
ui6lQpTidwD556oVbLf6D8iem0xRrCD1rRgtX4WTlZN/JSyBiSO+KdofyIoX5r2CnhSMA4XmyRvl
BW5tVN9W3Im34T62UHQJzfwREM+BOZFhsUOyb1Y2F9hpeHt+Bs2o0AElPUErJxbjdKa+XT4VC9NE
DgnKPORiNIqZysXZoL9qKJMoozv2IB3QXd/sSVRCgprYQFbhxRxNnOLTqL5r+uhAWwEuEh8je2rq
DhIJvqULzOxrr+8+CRnNRACWJNBswIyfRPW9SE5l80sC2jHRKquSezNSG7dH32LoYTrOIbrLw21e
t3YmA7NEwnAzRIkz5tq2iFJHnAge7F1rPTGBMArq7j5giHDTkL2YU1dvuKmEykaKKgj+vhXapTJq
cwQuPmt3Kh08RRgtFI9JdOJgfZXquZtE7lF8LYpLyN80+ewnhzwCv0T8LIT4CANDL66HibZgSsOT
UB0ntL0Ocd5WhlBE3UZgdXf3JSPbupScijyFWEaj4hu/kZ0SAjta+7uNIhR2wQitPoP+k6sv6fAC
8x+zKgXHYJ1Za6ntF09l+JiCguuHvZNBfDjoMjeS/K8MVXsuDnaG/kpANnzgFutBTQOUOhZ3PmgO
olS/6fmJArJO4N6iqsmeGQ9xEuF/dKXiMdYQ6Wp7IQ+ehSo6piJ5DTmIVyLEHSFAI/DsoRMSU4Xr
CxmYrWaZx6riYFRQXwAwHNB+q4yOVJTtVP5IUM6I/dYpI1QFo8yuWqhoQXOaiMeGQyGQvJfIjvRs
J+JBzqhowlTGgmb6kPqHJFCtmEtnA12hIHrWQ9+JAGCoEn8f9qOZJU9j3Fs+yGGd+Cgpf9pBA57q
GcA1t9a2onqK9W2rg7UGbchc0514gA43xEfLl0xToIUuOxmF8vN4CAU7RMVQg2dIHjkDXoG64Suw
LJh3LE/PlKCBrgi6AnKoWZU70aFlImoYEZGlQ+XSlpPknMpbGU5ciN2dKqjf9STdQykDMg+72Dj6
eWhK+bte/pGTPxEaOil/40BeisouAOUQab7VKh8j4DM0AZ0ejkbqXTWc4IOIyCO7lL3XIl1P2S85
6LZh0ZtlAwbUeM6CXySbOOLRFsA/QG7xumNB4+aZjHybSZE7sA7CKti6uWorBeS6xw8O9foA+klN
+54paB0ZLmiPpl69QzGI6l9Ne1doTyxr7Ly4h7lSDQOE4FSNm4YPAPEpu0FLNlF9afNjFEy/TTP7
EeJ0SKQqSiw63IviHzX30ki2ZejjCfRJLR9k6Y8CUdFMTVwQE9xIj6DfDl0hWuL7gT7TDyAH0g3N
jS2Hwmha9g+kINumpU+kas28gxxdDuuxFjptYYxpABKXWrGkOI2f7GKxwV2AnaTcs/aQDPgDhFgV
NmSHxI8K7/IAyiOaaTx0pcpwCn4cyTHynw02AEv/ktUgaCewTR9S6LoeeshGCSO3kvZ1bPaZwWy9
g7R/iFpWUDgaz2yqP0Xd2Yelgc6jJyH7KIkzOSREIHOI0HBplWdI8UNnxCzacEMaCJaDQNbobwGU
PoAWtvLp9ureDJAw9KAxJ8WTcfjq4YFQUHJidfbWTfehWlnEeJDhtqYJoG3EDxokwpGtpohzYqht
DXAEMVBdSVt4Lmi/xwji5k16TgPJEdiZB1iSYTDFlGziosNKGxA6zcwecleD/lW1rdMp4xbOILXK
XYoGogBEMgN5sP0tUOb6pHRY8mokMMSNY4fUUH9FVTUXNgopjmL53BjwkK2gJKsEx0ZQ9jRiroBk
Hui3R2iiQwA+cQ1MTwY1XE+CvQIVdbgWHRt8RhWSPAoEXmmTO4lR7GvwUAAYMosxdKOi3KJ0b/bC
qwLvYUah+8qTnZHvEihpSTA3asrqQRAza+zYkya3WwI52LpV7B5Bg99Ycf2nTy96ACUdCDNDGdPy
dQCufdVOYsFumLqD6jaucJg2oNPAIS926BI7aEfTV3H7UfGCw6Bk4OaC65RHg6t0Cq4/qKd1zOzS
1oQ8sScUnwkHmRXs6DquLon0Ek5ZD31lZPobYWJy1PAqqp1io33ttBbnJ+KXXKZ2Q56mZ80oYWjR
p47PD1yGnH8nOkMjOcTwBDyhOrTFNK2xmwhi4Sx1xVEztR7PF2g0hbRtG+jRG9zlsrppk9QpdGED
oJwZwfIwLEVoZUHTFwIEYvCcqpJpDGQXBaoTFq9+/LvMocWAS6Q3fvuIOODbYGXBV0CgEBzGLyjo
WTEtd0Zv6+quEN/y6qWqknMI/Z8gqx+V5FCXIWw6QjfU3vrybLSfBpTOMN2/Vqm+YfIOLBXlY8AO
llPhmADtKVKwxODPEP9puoNSPMUcDsfaueTKTgw7s40PPN1V1ac0/tHqTyl8rUZPhbUQMb5G3DJ5
9phOhRqIU+q93UanrhHsXNvneHCEALIHiXIeIKpcqp9tBUOn2HdgfIGrdlNCGVDv/IMhfHUU8n2y
vPHLB03JN5r+wGJuiUFlhf6a39lfjtUizEJIPfk8A6ox7681aa1lxWggJsrgmzgwN2TtLuKAvABX
OAx/qtIw/cZtch/P+hksf6vP32T2GKT7SbiOfiE9NfWtITwHH/CmifpnNKZjGNtkEbDzevswBHyT
UIRGeFtl7tTlMWvuxOQ56x8D40vsHyvONlIHqbi6PDMG3gc4yBMAV817p4WlVgdJAfGCBuumURoH
YaGbNd0TGu5QRIqdIIj30Js+5LAnMUiWmHkgOuP4qkXUFuAbp/YTKjn4I+DRq3Pl2OTFJOhjhvpl
HJ+SZIQ4sDo5DrzRnJ+zsIayXAi9e+KqdQyXE/gCYONrD6w81JW/ifoQarHZngbBTqpqV4VVjdHV
IKjLViv0m1aFon6b2P9VpxCbDPKIe0ru+AKHJQqzsrVm9rLyiyB5gmKgVo48bP7MG2UfDl091J7P
NbCbe3yj1GFQh8qKp9vZ1zKF/TnSLA8Z2jSSSgUjaRC6biA6DZlzWfed26OszWdWChNrPZfxItSe
KkC9XBDstPLygMKDYLUVdH0o4A6gvoa+Lp1FSFRnpR5CuNlDsK7DF7XZiP9N2pctR45b2/6Ko9/p
w3m4cewHjjkolZmaVS8MlUrFASQ4gePX30W525UJpZOn2y+O6JBLEEBgY2PvNTznUH+p3GRtBUAl
rYBVCZYcwi7kZfP7FaArSLKAc8hNsKjaiVRT2OzqCB+peKbSy/UV/HRZ+nKgkfJZkmmhLsTjNzQh
btM+zNgO8mgPGUvdARyZMmL3xvAuaTdSIblGb7mkfsuy0Zv0dmXJiEsARDWC6SRTCZoy3gTx8KTU
6auWSmB+jk6r/8wAkACn2M8k2ZWHj6IKN6wVIXYueKGsrhrRH+DHlITvnfIcdY2fpYVfdbBgE5Mg
EZBmXJ/ohfY4nqjo2gJeORP+eUQMjMaIYI4QQ9f2s5PCtMK97bbuLJY71yuX+OiL43G1Ii3RSQXD
QYivo/ygOvN+wSXmFLM9qiN+XxQBubBVzubHFY20JApFtMDrHUP1G9qdt8Wm2yZO69Jb9UZfxd4i
4ODCGT8bca74nDy54TarWKOCEWt3cDVfQyck2zOcCB1W0Yhtld1vl5Z1aZZcC8aQsx6A7nlMtfLF
aqeyJVjMhSb02Ubhi77E6is6CfhwaqBvkq24y+4Fz3C0oHe7W7pJj+3irJQ5HHKn8HQpDS66RE2Y
iOW8OWfvC+Vm3PSehNqRuZFusLQ2nr8b+Ji6sK/0iIc0D0JvgY5UCvjuEeZ4qLunK+L3q6X480Wn
YhaDQikEL0OUVqBYz+0qZUT+RHU5AaSW3gyQJld8PE3vkcIMm/g2xCPMroPQc68f1q+lSYwK/Bo0
dKCE/EXQRpDyKqLxlKA9DQsk2A714uhJDRA9uK2jVg2uD3fhrJ6PN++6k52MJ6BiVhJmOb3rm6mw
o5WEpl72RCcH8sgulG+d6yN+PTrzgLPTCTrWF5TKJjD5W1lL0Elhqz4H96MXt43+9GdHgSqjjPY+
rnsRYpvcrlInvSNaqCS7Jq5Ra0KFQXgbhyUK5IUDcz4Md9dDdFOvmYFhsnX1xtYwTXeLQHc7p/Mg
o5y7pUOdPx8HZlVuZDLQ2NSkL8AY0nVMEdOOABhTBiI4UIa4RAr/WrDGEKAWo8uDPusXCCUwBfBo
ryjZVQ1e9XLptYqFR1ppN4OEqsHjH+ZL//M+/L/oAzyXbAR/u/nn/+K/34tyrJMoZtx//nNfftB7
Vn98sN1b+b/zP/33//Wf5/+Jf/n7b3bf2NvZf3iUJWw8th/1ePfRtBn7HBN/w/z//L/+8G8fn7/l
YSw//vHbe9FSNv+2CCWy337/0frHP34z8bH/5/TX//6z27cc/wxzTuhHk7z9za/f6PtH88b/24+3
hv3jNwE9gb8Dso8WLtTlUb+dQRz9x79+pKl/RxQASBr6JCDoz4ZytECWj39m/B3hCV8IFCMk9EC7
4pJtivbzZ7LxdzTpATvB7wSYBo5Wv/3xd559il+f5m8UdYQioaz5x2/n6d+stAurRCCD55FQPuNB
JpARKcNCrECw0fWVpgESBcvhhOUraYnYzoGOvg7FHaeIpEUBtoB8DHe95pubGXzFVmAUQ8V6tIWg
cIXD0l1+Ho++jsnlmVWthhDzZvIxrcIt7aFGWQVTVC1EPe42+WMY2GiBsA1UOA+hqRjak2WXycfZ
4kK6mS85lCg8GOftYb/p5D77iBaNNc7P8b8GxU4ALgRotq82Wg2AenppRPpxFF/FUQ+UunCJ+bMR
S0+TmG9qC9VUzuHw64DcBySRpGVRZ2pHmMishx8wMUp94TaDdRcsEdadR+/CZ6G31WfhFUryC08i
Duj/dXTuUw4Zuj9VbWjHvtHdvul9mEm6RV2vi1ZE4yEGi7rB61LwB3lc+L6XdtHpSnPXqDiEVWZB
i+GY6CZqi4UTT7kX1bV9EkN+P5unZxHoobN06esc5z/k5L6uqBRRoRS0Yxx1CYrL2QpPCrttGyh1
+Vl0R+BQiBqoWTWHJKezSAucP2QUwrJjbkA7fkBGLu6SBhXKSrjpe2aLKQoU9aExZo39aUWn3RDF
a7GDI2yeeHKY3OcTdUE83VhGB3fzCOKPkVdCLgT1zs2oKI4BSnitfwOhCrrHsst0eJsTSJGK1o2F
Qin9GcXa2ogtG66/ip7sR4usI4vcFy26n6jBBWmuuH34EaIkYPbGprQUG2ipda+OXgzXraGJVyT7
XqMGl5LXHiaONUwoMgnhYLyvQhhNITOSnUp+1EvwxjcRWJdKBV2eUdpVivJoUurpVuQwAgMdoj/T
BOXaorRj6TYPO4eOmRdp/SHWZFvG7xIh1CyJ9UruR9tK91DDeUmFIwu3g6TYcfki9kENaxxwHgHK
lGGcLTwpErPluvL0AiK6lbRhqIAb2vcYv1kvIX8o7FNZQ5nYhenpjQGXg06t7cSCASZVbMA4INvk
lGjJ0QYlA/k5guUrfiiIcB6UQ6cR3mil3yn1rdahXwNl0OxYTC/gV5XgPE10x9TqpkoZPA7SldH9
BJnHo8A+p1Fhy4A3NjWqxCm+FxjhlMY20Bi+rhGblHAD7rSDqI2OgiNTsMiVVNFmCltNQ+H01psu
pTY6jo5W4te21KuVoLdigCZBzocDYtvpj1L7ExrxYDvUTVBZHfydC9syc1uCBYsudY421JuoGRyl
pDeRLOHLRl7RA8FVYb2s0u9pdyf2IbxHf8TtU5veNYrg9Kjd55nmF7IMe+0wMNLjIETfsloAk9Tw
Evh+Ne2KoEtQgNCTJuj2iqtCVpwRGA+D+aIW7iJtgIxW4hiygH1TOOkEqATaa4ZsPE4gHZEycur4
g2YQNIhTyEhAsEUdMV2U86DrnWYPo7Up+9ahUMNiI5AWnfit6eLnEWG07rGx02FbxoLXqZJDcxq0
OO8VPJAjqQ5yAajhvLuJsGhDOjdIu42QYNZijqL+oZtrQ+N7PGqOERvryfxJBbYDbQUfaFMqUEA1
NTetoeuSjk9UGdymR38OcMKjJcPdojAdoRb9Elw+AnmVSu2fY3hyaBVDZxesEDTaw/Exm2o7n0lF
xbRKRupq4G4a/VudZg5FMyAvStRVtxp5RDxxpyEKrLFciIvnj9bfwxWkG8FIQBIOKsl5uKKa0Q9K
KmlHEZLkMkypjYqsrsfEi6EXiI3ZH2FOibjQW0NQFf40unZM1Se9eCvbuzr6eX2Ii4kJpK/+PQY3
japjDai9880CbkV2oH50FJzwZnCig2zDT9aw46WH2XxV/noX/7Fyv4ac07KTQG9VaLmN1agdIYU3
erqT+uV3ywFN7ol6NFjyeb2Q5IG8CeWNub6NhxP32JXSJNYLodOOpt57jD0XBB6IUwUIo3d9KS9s
CAwEIiVSUzAqebCCHjdZVpSqdpTEFBKFeyN5vz7AZzmSW7izEbiFU+AYnU8VRjB3KjxyqQuLnMBc
A3y7y76j/vtq+Rkaq7aROknQfFbBNMhuParbmLjdY3xsV+qd4CO6Xf/DLuzTs7+LW+JKbyMpLnEU
KoKz35m2qP+ciiVoE4f9wb7BWwFcVWPGC8pf3a3ryqhJoo7KcYyftRHmzHEWMPitMEvxBGnwepq6
qQV8bKp4GiqS1yd5YXigYxWYP+DRIM4EvPNtG0MRAT5OonJUg/wu9zrUxML9LNoce0sVGvnLpoUc
3OlYXBVOLJMipXqhHOUAKjkBIEdBuM782Klgq4hrzx9Qw9BX1H5H48UG+2kjuHGA7sZCBFr6O7jK
HBI/nBoNczar1GbtrWZ9ryTmKEq3EE3PIU7ztz2dMFRkzhc3qQkInHj+H2FfjCdY6auz82/+EumA
UTBzJdWHOFeWItH16Umf+KOTSATPEEMdSKoccZ/Edlxkm0Fi6zz5CScRyIAK74Mce2E3ohsbu2Xf
HMoh3JVC61kFevdoBPbKkkjRl7PELQT3zkglwYhyAytuqLEt59915efY/1zYyl9CFTfInIqfzNuI
ZLlUhE45zmVsydW2lRMeDG9yRheNOhgBKwtc86/XDDcid5UZJJHVKMW00hvYgyafyuvEgc3bS3w3
+8NH/hLe8uu7lBtyXunTSVpNDPVYnKHkafQAgFmFEA4QcM9oG3BJ1hm0/TNn6eQu7aj55yeD1ibY
XYYyKEfYLUMV4HagZRBF1CXZkoaP8eUa5ebHxSOtyOq4BG71CI8gwRszIMfIK4GCDoy1eicyrZXe
qPe5BSZQqYNbkJOnWmffWqNObFQXX7sEmRoTrdopSuVBgT38EEpBlMPkTBI6qLu0yps1TrdF0T8U
JHKnCqno2Ng1vY9lpFzNuJLCFAyAbqVW44uRA2FajWWQVoqMlNcIlApqy3W9i5PMaeR3IYmdQbvX
xcwLQXxjSofnnOpmgwzA2nez3yrAuanALggDfLiR3M1EhDrdiDG6tW3ymFf9Ps9Lu0vA2R8ygElg
6Ion4+TIWnkEb9SvZFhryoOrTjIE4L+3dXprZAuXMFcY/YxUMPxAuQMcbw24TG5bCd2UDcRUM4g8
i46KZxcMFZTVxGxQujzyEDk9WtfuUlN0cVhuY3ViMUoMtuv7aPRKzQGCIZPt2UehCgQAMaC0ux7d
AlXtpSrSl0oL1GBO58tts0ZUc63tjWwvgu2TI40ugS2qgQKpgLiAHZEaLfGLuMr91yXmbj+YYeDl
DgUFCND3PzVfWgHfcpCC9O0T5utoD9fD4YW752yG3CVXS3g5Q+Mz21PgSKoi3jFae40i+03WunKc
76xB9KthycF7KdJzs+yTQbZohZDIIEmhW41HktHrqyUm3dIw3OyaXFUZ0SflCHccIGGBqUAPry2t
hRyQY7B8ucE/S1gnkS8RwwLV+3k6bvwgm44I1X7ZbpzEA0htp7MNnAKlJ+BX/GUG1cIcP1O3k7Hl
MNJLJcJ9ZrLvgMn243PNvl3fJAvpH95855HdIiHVBwnXSQiDIdWRbFSKtr2v++lmiWy+NB3uemYd
GBENgKvHFpU9eCbZFBYIprmYUM+/5+w98XmDoO49O+voKt89TxKi9Kwx/1W5neYOD7FztLONAEh2
2LMs98/nYHFtRC6K9WHY6o0loySNNEByrWdwyeYK6juaciHKxcypH8M7bd0u9X04mt8f2/PXXLkw
JnSJJBVgtyPliQ/gGte26DW4mh3ByX5Cxf4GVuV+7sJQFOJeR+CIflzfP5e/6a/xudMOVEtPW2rJ
xyT/aJrJliFhJLHG++9G4Q67pJeo3mCBj5UAPT8J3ldmggrXwlm4nD7+ey58M90gRi3lcohRpCOq
OH6ZLMlYLY3ANTnLoUZ9f1DRmekV2IWOriAb/vWlunTL4I31axbcge4HChu9QpBR+YA2FnZ/s4vg
nIUWJ9oxPsqWf74JdH7eeOAPJAdpRBOMSJ5az/CTjSlAYjJQD62PxNvpgAfobWvhdvsPqfevec5r
fRIc0xZpYsTwtRqvepszBrg6o0XhTg4qsxvww6PFc75wzI35MJwM2Y2t1Cg1hhxnMZcxByY6simp
HAufk7F2Ydf/h1T/1xS5sAIB0tgaQeQ6Vh4q22FA3bIOhi3AmJ0zeLIrPbId3Ijb1ZJx9sKp5sXk
wOugrJcwcKFsNGZ8wB0Dqojt43+5Vbng0WdqKvf0c6tOPjgKXje5wAHtejCT6yCG5sqCsNu8YFfi
tMHFEZmNbdWP84DZz9JC5X24yaHMlMhLZtILC2hy7/6QaKlaCAhYEKkB0n6yoeSYqUsFqqUzwHd6
hVYQITiFm67z89v2dgK8BhUxtCeD1oXrGVr/JIi/LVVPlvbl3Fc/PQe12I9ofmN286XT3GpbtCuq
j4HhlkVnyxVhyeyBJWGtlziNCwfQ5DIIS6ioIs5nvqMdyoF7DVKc04sID1nlfmFvLn3BL+GF9JTm
WFp1aN+AuoB9uvBR6zd1ix5FCavs9tayWg/VO2cWpJAT/VlLAJjWM7g7L6ksLF3z/OtMqrVIn6x5
4r7u4fm4pmiVbh/C13ynH5j9L62g9Ki2t/f9domnt/i9uTjUClMOHUisxbiByMpG9YxnvV+HrgXE
ngQgc6Bu613oLbWH5+N/5bSaXG6TJVaagygnH7Os8xu5dFFBsoUY8P28d0OjDKz6T7cmzq8yk4tI
ohBOZtQgnVLMddi/VmrsEa1cX99bF7MAcEtRvIejkqZzUQiUaTmKTFQ4lMS0SZO5JFzaMJzm+u95
4a8x+FwGbbssDc0K9bb9nJEST0sBIQV99YZu+tWwGInmv/nLtzoZj8tsCj2pUhhOIuCRAqhaqN+o
1apPIKtPwbEHA83WiXYXRvWmo5ANjPLelrXxuc/KgObNKlbHw5RJj0osrqcMdRJLfbm+6Bzt8+uK
cEFrbJlBdag54SFnosUeKH4bdN8BN9hA0NhJbpCpo0Nph8+J/xdqDRo0KP744HyCFE8K0RjUF6Dw
/TakIjiYd2aYoMQQeVKyNvvGXZjrPJdrX4MLXgYEWCNmTTLq7L0ne1XQrcaDEsy3qnZYShYWtjOf
FUF4KI0HrCyO6WMI7YG+XpLU5aj0X78dF4ASPRILEeuLnLb3wI3BnGZ4aXvM/GJHPk1pb6AkcVAi
55gsWpsuTZCLQ5ZZxECCi8hvM5T1JqdACLr+wZZG4MJOOBJFA6pWPg5snaEfnbLcvz7CxZvzZAty
McdUo0lhFLsfUteOAousMlxPM9oHqY/YiN710S5enr9G49MfmLN2qp4Y8rE17muJgMXd2Iit9vVR
1AuTmlFuBvqgoDl8QT2O/UBiKunCsYJidw4AhQ01/xD01zh3slaG9qtZDyAxKykMJVBBzsEk6U0V
OM8p8vJ0rkCQFPahJL6VW9DIDHlGgcT6NtXy3Bt0PFsGRT0QmTnyuMmN0a0k3TbIQ9WiWVT8aGXZ
s8JQsjUZND9xSHcmNVFgoKij1NVeqwZPCmGSV0BgwgZNo7WjkgxuqILOmEhs1yakceU2pC4MfUYn
T+uHNl3CiF/YW2eLxJ0dM1cHsJVz4ZhXMHOvWXhbCuKCNKx8IeCcDcIdESnLmkqSmXCEm/oDMgSn
/7Bum1tlm2xB6CuC2a96frGAhkFKrIeT7gj+J7i+IS7lw0Bgz4aXUAuD9tC8FicPNCtvSrh9Fdl+
gNJMO+7KexLUXnszSasMBQPI1QMP/yft4T6j09mo82k4HTXsu1iwUtR11cIAHERcSaARj1AuKAgI
rUm8Nwz9RiIZ9tZCA+pCinQ2NPdxJaqXJOtptidGu66haR7WhmeYYCPClMPsGldf1ty79K1PF5n7
1tjHOSq8GFPasxtBRSU0dMf9BM0iaN+SxcsT2Ncvl9nZHLngqBVFmpMiRmcCGkXZJLiCsirVOzG0
VqU4rXMgltKifZWM7Ig3uR8XEIxpo/FZlcBj1xjwr6Ni7plgvU6EelONOyRXf7YonTlNmm2oJH4I
6TYMd6McbVOl8VsxXcPT1SaZcNvS8m0EC1s3QJiDio+Kh/4QuyMQc1raAYQ1E+Cnp05nGiIc/oK8
ex8LyaYtWYUS/aaaya0UK+89jCdwBmujcgsKGBbYzjppbUhBunKFjWnRlQkA0sJ5WPpUXNTvGAXu
IMGn6jdmMKynlXmjo7GugNWzrLb1FccBq7mTjcHnnAyKG+bU4PQJOtlXw6sBVnPIdDdCCAxrgBXV
xq/hPdew1tHiQMtGyFSojgVMmKXkzsTAxSKT3Y/UTvHVqjxyZrmXbnovohxSCqmj5etxpk9acWBG
7FvJ9mb7okxLl+WFZPZsIlwyG3Yys3CiwyMuF0cXGm8q2S7TW3DkNXtKPyQyBqOVrRa+1oVb82zY
+WuexBEVt5gp1Hm272AI7YRR4sWaandj5FYQpiDIWjN2h0zSbhoKN1QVYtgHuX4V5mz7L9zgZ38L
99LGvVoJRMDOST99oghkOMCVapbgsZfeKWfjcBG7sJSSyNW8Q5HZGX7jTLBPZ5tiPQRgCC2t8MJ5
4FPVMknFUjawwjU+rKAjEwKBnADiGJJsxRA2SffelA8TCtk1FbY1yMvXv7EyF364zPxsvlzANpKq
SeMKZyRdh2hpbxo7detndj+tNDiMBPJe2RlAzZcBC+Y+BRwqrHvlxdqXaOrXtnAEIS9YKuAubXcu
oFeshjOWNN+a1gYtb7seFIfJA9RAXkoLMpUjioBmu1RgmXfQ15WA3ICGphO8DLlRZRNifGJRCMjp
RacEQi/2CbIEI4hXdWCtl0g4l4oYWPlf43HXSCdUolkZZjiDQwpbVB7KGAXVyBPgZZOBBWishGxj
+ua2DJYYVP9hl/8am4vDadc1ZZ1i381oRMFuYbKeY5drG2CdAml9fY99xfR/xuF/j/a5B0/iCADg
kKaFaOZe/SZKm2G4hwyE6GVuuB73EABPcgeiJYXq5bELdNlD6fSrpRfv5S3160/gImjXsEZhBItd
N5uulf2pAQ8dMGSmVF5YAYoMIEYXPV+f+KVM9+QLfxIXT+Zd9KGmhj3mPTDTQbYOPOSP6yNcKiKc
biKFC1cwUxdZX2JeMykkpMG0TmonWuUGug/JrtuIvgEX0DXg7MLgEn8pwV2aIZdpmkTTxkieZ6jq
dpnIUEL1rs9wPnVXTqXCxSe8so1CaTFCDRncpMIt3K27rnUiYS8seaAsbRIuAoiD3BtihsUs09Ez
pNaXKAkiQKdhkrhLi8qLaOrk6sJbZZ7BtRlycUCt4oSCXJHtxwh3Tg+AfW76rQCY9kKzYeljcYe+
UDMyDMj697mCOAOiudAv3WfzMboyF5VrM5StVSaJiLmoKGcZ22gzyGvmjW6z71e0XYorCxGbp983
nY46zzyaOeiBUD832VvbSUClZ3aTyK4u1bbMUI2B8hCpIL/0M5qGhe35lTF0HttULkeCpFkjjDL+
hnZTrvNVtKHbYp1ul7PZS8CI06OuchlQODV5BggNXnU3dM0OlRO7060RtIf/Azt9YauoXFgBOrMM
Y1CD9vLgNUBh2nluA0q2aiMXBYLMnzyoj3mLVduLhx3+yQpkgiGOK3M71BJiERoimCIdtFWnR/ak
tg6uamgqVM5ULhWlL573X8Px91IcttBrLzCcZOzBhXL0aBOq75OYemSKHECfwcNgf+UQnozJXURC
CBYAVcEGqsG7bRS8vtLF2vfFnO5kDG5ParXRwa4G85pvd2s7rMR1AY2N/8PNfvEEQvsCDEFLMaXP
3v/JDWe0ZUtCCPnuFZoEHbBxcqjcw5vesaT2owIXRZBMOwO3JotKVwhFL1egyQTNlr9wSczmUSba
F9Bn4QJ3yZgSTQmhe0F6iiTdHcQBZmpkVQ/yHQSU7OujXcxnAMaG+ruGws4XBkICpQwW6X2+L1+S
yoEaFmQMrcxJDzFeC3lQuYK0AZJIgbTQg3gDJF+wdO8u/gnctSiiglcMeU73VQcudbS2ytxR5MSB
yIrX4v1lpGw7G+tK32WKV6yF91L2YDTEnuLpJhNiX2X3etM7E8S7rq/OpUfj6eJw30Jvm8yqEixO
FA6PBMJGlaI+VhD4uj7MpQh1Ogx3a0amkMmszChi/6qNVbeU/gpwZabZAjIP83gdOuy47E42dy+h
t1sYar7vfHUjomlBAvNGQid7fvNo66Xr+fP3cZfn6Xh8OCrUJCqlHFY5Q6TCqGFCQgrVgbTfFW3l
yoW4mqTElbS3voOaoqndxGJshyFUmOKPARpXVuo0EfiBFch1DfKk8VGNbyn9RgHVmKhoW6oQhMy8
BeB2H+YtgwmwtvDtL2F9zqbARbc4Qj49xlq+R2qdrSHUJwCBLniqK6F87QH2tSik8vksu7ZqXLCD
sCMsRxs53xeeuNE31lpY5c+KLW9kL9mIYArb+t4KYl9/iLx6Zd1CO82XPOI3z/Qx+X59U14CZ57N
n7uj40gaNbXqpn0qTIHChlUvjY+lbj1mErTixNeZPyk04U0P0VM1/D51vUMAF9Wn6iBNg4MAt8oW
FZGV+chdWyLuNu90S5j5TPm+0UUAbXunzKa1zp6GunNyBY1P8xAq0SYaywMIIvaYBWVjwRj3YAAo
QlVtNVmdV6jFbQV77KZ8rXt4rfa6y4CpyPrH3Ew2Yz68x3rlFXVlw1Jzmw+TL0Xgeoz1bZcVR2DE
VzQrtyXTA9Mw/3z8P1t27hkCOpOoDCG2HQE/Ukz7oJG6O4iPxeY+LpfK6xfyddPELaPNdx6MPLkA
pyR6Laosh8OaHHmt2AWjDqC/DIk7Lf4L+fTZWFyUo70+aolcT/vaND+GugmsGR1ksW3XNNu8grog
pAYMEeW2m7H9uL6ZOe+5zzbC2eBc/MNjOi8Z/Nn3qjiA4gxjBHG0c8PwGjnxC6VZCeAw60ppZ6aE
Gn/kpKIe1KJyG4b7eGjXirHNaWnXwm1nNG5O2KrUIIrb3mhkSVrvEmz/5G9FPsLFatKqekEQO0uD
7aa+O444RuNUQFJ1gKCs7pjxSs3uGOR25eJl7CXwzI1Ni8JS1R2ur9ul4srZ38IFQWjq9uUoYd2Y
33sjNIeQgB1Ax0YJDYyf9X85Ghf/ClkikoTjth8aGsB2yZdyc5MaZM16v4gaB9pxdYu33mCtWj35
FkpL0LLr5wGZ+/nSq1mE7mqB6YYKyOKgQtfmvcVAzewWTsOFdP1sXbkwFpZWhtRmyPez73MV6Gst
0KFHvsSbvZDAnA3DBROZgcNrFdhK8EKDOOFjocgHcEIW8pelUbgETpqgMV7Usy8egb36uCWNeWOJ
CwDiS+Whs7lwsUrt6riGICTdi+CxwuLCL29kT1qBQA75K9lFay5AaRVcgaUKozVHpi93zr+jJFqg
57uiUWNC5amm+zqKt6z+NsEmBxVWuzOBVAX2WzUSb0pVu7JwIyYljIjVlVVDmuGAarSNDpWtTLqn
I+PJdSnQSwgpxN/0yYA6LXx92V7MNla9laxdXQrQFNDtlO3HOfVhqZe3r9FY2GNo4a2a35kS5peh
BVw8axoUeKuVQiBlPW0MsXItItwXSrkq0Yprm7lbF0EPN4a66HdBxCWdQVAX0t34e/K8XglRhf4H
dDnrm2FQ/KKEkK/5NE4g/jbowxF3UskrbRNX10HPED6G4U0nKUQxJ/x08kwoYxckXucsd3vymjRa
kBHxng7MlfsdrMM8VRM8fTxAzRK8yLU8VT6Yup5RgSWe5n42wiRaMkFAk45pCT4XFk+CjKYQStsG
Es7XQ8tnbY37hpalzhJOIFrDgYi7AHRQ2BQ4pvR3RvqtTQ8SpJtGk/lWFaLBqa9IV3hNcgRXrLRR
pntICX2kpvLSNsZrzkZkGjXopaAYiEPhNwMMzYc2gZ5C/Y0xlFzHInwos8IRa/WJlPdV1L0Dv7DN
Idcrks3Uv7b0h5a+V+VuIoexjhaiyYUHxOnkLO7G0MIYSX8Y9XcplKr7RrL1bMHo+8IRPxuBuwf0
yGqyAoLbd0qfebVxbGNqK8VCyrkUfblvREmkCIYg5vsYYuxsarChGnuMNGfOwK7vh8sJAZTlAGSA
JprK03hbotCxsOp8Tzs5gLbGQYMcqysb0l0GPT1BTh560h/lPnPQkrYVSb6rRPZCRK0Ctm5aybVq
19X0I22K1yQj2xY0mGFs0PeKXStNXY0ssUQv3hgnfzB3N6oEOpIji5HBQHS0wftthpylm6V+1aUm
Glx6fy0MdwWmBoQVszif9kyK7FJltiDUXjgl3+lg7PrwZ0Frn5HxEHd0M5jWLreYFght/AJjHhtJ
lhPpENxvUUZI2t5hs6B0VIJcT8ABB1H5PhmBZkDRNi6+F1oOjeoO+tf7cIBIpFQ417/yxcB9Mhfu
liVD2Qs5odNemKgTEbopxBc4gqEyXWwUiKYYFl14NV44iWerx124oUaYGkvziJkPWf9bIYwXSuyX
8HpnQ3C3bVfEBAqsbAKxFX6e4gbwQFtIAadFC31snRYXhgSBA1T9Wsnam+mMBzDsqn8TBzNALmsb
Y36TWOFrNco/clTsQkTf6+u+tArcVS2WylSPapLjFoPJF4F+xuv1AS6Eo7M14G7kKU57JtBi2pPp
sU2HdZHdAI2xYDJ0uQJwsn24eJTrYVtkIVZahaJhvYaegqt50G62Z9bs8vP/UlX8dFY8HVJv1cGU
Osxq7toCrNEGedBCUK89LMNmLxX7zwbjIrppdqNZzdtojifjrgCpbdqoPj0a6//qW30+MU5KT2KR
S/UoJsie4D2igfwLvxOaUff6KP9hPjpuKXi/woGHm4/eGYVaqTrIzmUKOjvKtFZ6P46Fa/XrTIe2
SRdBnfiQmYswC+3ydv81NBeaCVGkfhpQk9Cg0m9Kb6oBISIh/zYqrybRnb4z3Um0HmCzEvQ5MBFZ
7fQt89tmZYIjj+Js0JKPEFYM1ArMgfm1sC+MdSbfamCwhysre2ghfQpZAEfvEi+VIb3MXjtC4Xsd
2YKBJ3s/5BsawWC4SQ9wcX/TxBhGNOrPpJDvYL25TeRmLcYZfLlhkpbWfipKoPGnB0gZ3lth6yZo
K1n4mRlr3kRkeGC8DtpdGk5bywQPRbW+191TBHSrXpkB6iJOCam0tJwcDUrriVStBZOs+q5zRhUK
7gboOJqXdND+qHO7TNEIRybbW+0qgdIztXCArPFWFIt1MrzE5eTq+bc2N9xKT++EobNNKQwmsXf7
dgj0MPRYIu7E5EctTUFTCHYSaz5L6Do3JZ8KyUZrRLckFXxXtL1YtEGRyAGxIOqn3MsDqGuU+iYr
7wVV3kWR4bTZk9xrO0WB+IEoz7YW6zKZfFQh132irxuwbOA4kKeC0w2WI1IWNCrBrfY9VbZTtBN7
CLgZvpL/QOSwDQYO3pStivZ5SJ/Fcg17CHzR0SYJ9aJetoVeARBtsgf4BkRxt4c4mFfL9GkYHyJ0
ZNusfg7beDOa5dOQhH6VI++/fjKMr9sTNm+wf8fBABZE5MUW40qwuqgys7u+MRyGTlRdVz7kjV5I
l/6whojaxpTKNjwG/z9pV7YbN65tv0iARM2vGmu0XGXHsfMiOHYiUfM8ff1dcp/brtDVxTMA3UAD
aYRFityb3HsNgM3nZK/1oqPE79qS262SvGVi8UrkGc8OiLRVw0am6WaCCnkTIdmTpdynouHnovSS
1P1rP8J3ogajrQVWV8SFSIPWBITsIvluzIkdRY/Z0ARGdjdDea3P7lEe9hKh2pdt+w014NQNKT2I
cn0HakrqKN1yQn1DgnEGydwxwZ0TnhXRVO+yOT2Wg7KlcCtSpWqjN8ovEyhkMryTZtxTo/GpDCWx
qj4bQvEIdVJv7JpTk3zPhArbPPZase5R8uoWO1oMW6WGM0MwXqYdJ19fzSKwhoTBGtRH4UrLJMNk
SAbVbCCGQHxjVzggRdipDeCsAyyOTR3ePfFqyeZyPCY3SpWYUKVGEVnxi/vCWTawU4FodbKBqweX
tXntyn45GJMitUGEaAhcc4K5P+BylRmpm3TnIiwPtzfxNZIWBFz/XsWPP7/IIgs0JbRmMrNgQZij
lAaRMUFFT2xipzGS8X1U3zvRmB0lFX6ay66HCzgKivdV+pZB57Aq4/WlKd4nZig7hYhHXgb93o53
8eEt/sfl7eJn5njxFQ01APHIgqyDY3ZXodwy5YBchiCnzGrupMCdzXXpT4LitnkJkxWl4NV1r/XU
/lguJiXNcwjh1QKbIEOMRZfSEl/Nff8th2LaZlX5ah+bs/lbfq125UP6wG3pXbufmRCEIQCuA83L
UurGPjJrM1py7HkdqkjtRttV96kLKLUPk6B0C5hUOaCGyLtrXAOpo42JkjY0XjXlizNvkuThTAqs
fyzbA9ToY7v/NmzCZjeBuSwe4AvpKDw45/XF/hyUfX7rywzHPxizByJU1pB5AempX/+Se6D+eJ8f
cmLBJUt8pvcJlL/i//xtfjlnk7n5JNA4i8sBwyvQajTBD0fBNM4I5y11tf52sbQms6WKSZogMIGl
xf6F85T2e9UjDrfqHTpiJ0zPPJkow3V2ZRvnPuIksesH62KNmWepMISyOPYfURQON/6KaITl20Hw
i13kSZyy99XtezHYmlEvTrFaGoKkxVhRrflZR8FIqJU0r7cj2tesrPzx1ZiX4kiJGncmJgTFpw5i
EhVXYu965rmYBvtS7LookgtMo3NGd3FGP3NiJzx0rmQvx3gncGL01cbF5Q5hMt1Si2XXadghk3TQ
g7VIS13DUWuPBPGr6K12rHzdAN63YtJdQZVKblBOD9ru51x/m8AGahNODueNwWQ5EX7TYDzhWw3t
s1ieSwPN54fb2+H6x4KouS6iab0Kzf+55xY6QwV1WDWidr0re4UXOpBtvoeakEc2oWvyPtbV/Xcx
HrNu3RKiVN1iTskW9IW39Xlb2qaNKygUVLfEod5/o0dlQE3z7ykyy5g35mIMiboi6oTnwskexsLW
j4Mrw3ilUqzMnipe2FjDAlP2vRxSYyqjJMbbRaWYpRroz3+ZvVSuERAPRUXHdHjVs+tH4HOKrLGS
Kg7KArYqYHyw97J6ZAGgkX2Ie1abBZDkHnC6NFA54eoa/PqPWTKhWUSiH9sGb19cuqHzuerUQE59
R/3VrYQ8AAZ+EHH4eGar17LtHypYTOZJ5WUs8R7Hm/tpcjrY61n1EWrF91qQPsqQxIndmQs1v3IW
/xiTmatsyElWqzgnxlEIes2Cjvn3aYOH2htKtof+XtlHXv1fVIL+GJTJPv08FXIXYVBhgwvVZuX8
GofyGV0NsAny7y1POX7dlsy2/WM8JgGFeqNPaoiF7dqTmDXQzM7iLWkhwgXpOIjzCQSGr0p0iE2e
NP8Hje9iaCjjq0T68LnQUAaWRCYvCfEMLQTomAdpQ+whzI9TQp/qbLQzRQ4aWu4IyQBgLGfN1WGH
KKOblLWJXavfaXRu0e8qQD+XWhgOCQm8WxUYJIg2pHTT8SUuG0eDb6MGuzUimlYJSVDc0eUMReb5
TarvG/V1btw5ujfGY40OQ1b9nOTMMsXhqJLJrtTqUdckdK8mu4bl5Zjche1WGV8KID3MaTuRb1EI
3TByh+Dmo0zv6dkqLB3dabpp5SMeXgsQT+pzE4cbGkNqAY5nJuHBuVjC5l9LqMNBVcG/BmbyZygv
566s1YnIgQxjWxn+EACKRGG66WTxGEbEUfHLyimzsjLzJGLLY+nog6+E6WM5o2or/9LzFdfS3s1o
MMZj+GZCUDwttpyMs56UL1/682ey5Ua1keRYi/AzhWFfbHWoOJsudOwVVIhxkat8Hm+BrW+y6/Lx
5xfXqi7pBLXvOzkYdfOYGCaADPsBxkFpXNphDAZa/VurDnH2PW55D6KPO/ityTJhI+uKSKJZKweF
Tp7hguAM+UEeY0dPRZvQdDfVVe3EzfhiSOlGUUt4kk9AHFSt+EbmR2NcCmAudBBthZk6cwJCcyTr
eFmLkEJNgT/L+0dQvXfz/BCJIcSMH3Ox8Yaq+VnW51jI3Ko+5HNpl9IIspu4WElmZA6Rxo2g+2K/
yxLgGdVyOaB4MWaHaoShTXQWl4dM1h+EBAkEfouWIuWP80h0K4RE1yJs9fFn1peWXDyV46+pvR/q
wlO00zD/iEtiScOj3hyS/Ak1uyJ+zPrj2oyZ9d5KlGcVjLcOxZPOhBaw0VudMlhqiNrQgmOHUzOi
dZl0xC56CEbI4nPdlMDw9YdJrSw1htAVARomdxMJiK8wd29vTeZu8q+NAlMkUTXWWMTcTSDHMiop
FFGDFeC1quPrPLs79j3xZQjmjKZRLwlztQ7hG74CWEu2X0UqIkDBM5uHIGAvd+xoBnMNCfWxnUoT
o2WyvcAHdqu4QPE5VLZhh3pUvO7Ie4JzlpBVLyoWWLmMxSwHKPXaFUxbO/N/+0isUFFVtEYxQPkg
iOAdCZdwGQIAt7cBd9mYtLsIkrBEyiiDcm4k21XV03RHr3jSZFtyM5ffglm/+tco8ffGM5i821Oo
D4mws1vLJh/WX/8eLGe9y98ahsmxokpaSRCxHQpN8IpmX5NH3diJ+uJT0Js5i3g9zH/OiXkFUhP+
Yi3BInaOJNuq1/qr/SBYXBCxcvjcjvVs3pob847pZVxFoxFLGHaVQ8sWRLFTB87W3HoyjOnljoeX
Y0qQX84WEyxGUSBxSLDT4TTvxDqIFl3pluZbkrz9jyvJxAw49EaN2uGzdZ70tjbh136g+Aapb+hC
84ShWIQCOy+2qtSVXSjmGkbLM2t5Nh9U6kzNRvKIiyfFL5S+t2Npdb9R9K5yK36qnuLNarEWBdzo
xYklbIGpAW9gqYEvDFJhdAf9rCmhJaiLI2ujk8mNCxK8ZdTPYr6pYZQwpBWAQVAqCwVOyWQ9FuzW
AiFChiQJGBpfPIdLqunUMLCT2+rORIFvljUIOnNVaa9tqMthmAOTLQPVlWj9zCibmKqLSnE3+JU3
bd4maCS4kXIAiTh1Zi6z89pCX47MnJ2ynRe9RMcoKGD53a2ZOOVQdq6dzssRmMMyU8AfohmHZYDx
QTpvQAxyJ7U+i424r2DGQmfF5pyaNUjf+mrMqUG304z7NYjDb7U+pufVkAAuMXZbH1cdd2XDLQJf
C68Xk2TJB8lQSUMPojVKG+ZyB0xZGHnVwyqpBvF46Ca328Zw1gsS4IKVP/Dumuxz/OPkXo7PPIvN
qgY8ao24ow1xiie46EDzW91Ebmq/KSZAxC6y12l18ry91JzzwXJ0Z5DNOy3Gx5WhDp1BRQOOnjZN
ee8bzi6VmawM5O2I2a+7tCqtGp1AseK8f3kjrH9+8VAQu2ycqYQRyqmxl0VxDB4gnLdUTAYGgiYp
YxUjdP1o4e1qtjrwbLydwJsHE0mGuh5rvcBGhHC3k4McsVBed/fqo+pyszExg5TzoHawFQpovbi9
RiyNnuf5tCgQ+9DOtAG9sQfRp072lXN7u7GQi7/2+Wr/jj6PDvgDsxFGIyeV2ldyoAco/lilHR1V
H1t7xxXFvHqiL0ZiNgQBsSmhYr9+LlhYTWIBNAEsCTL5rQAUTh3gFbVv2sqWBWjqy/swwh2+Oxoh
PMZytVWgMyJ4Jm6NtxdAubaL4AgJmyCiKDCmZEKbmStEq2cAg9UigIaWDWqKM0apI8FqjbRAWleO
UZybequqDZin26HeGGoBuOw+bRpbn590PZhjwRajbLMMuxxdlC60qsGFO44LF+1BQz2vmF+aYfyu
LZI3i6CrtpkVt62la4mbFOFurIktztIO78Ojnqh7+Hg1VlhWkMrEc9dekoXa4QgsH/y6Nrfnz7aE
PjbAxfxV5llj0KHtG6kDZbIe7DL5VcVR0HWPZVHe0XhypBGWuUTapGZjxSb10q70ujJ1q2HGq3Eo
N0veefL0Io/+7R/Gon2//DAmAjeTUdBUb4tAagCvN6atoReF001hsS1b6HXX9XtsjH5Ym45aQiiy
RJMiLISHTKH7DsgPST42MaptUb8XesPCFo+Lh8y4S+Z8W7dgHMqT1ULlQR51q5fJBmYU1QiFtHJB
3YbeVyvuVyz2fXFSY2hFQRWFd6u/kshlmFhCc80wZLCMmAAWm42mCpVBgIaXUbDXHOMpgVQN8WJn
7fbPh0K3te9g1amvQAJCPJCz969s/T/GZ0Jb0mUDilwqCTRw+ZKXtjsBznP7K/KmyES2TNP7GgxY
EowprEHDQzOcCwFo0qSxa4qONhgxtwe8Eq7/mBNzOSonqEapkk6CJT0X41M8G5yvJq8BgbkL/TEC
EzBgHJuYJmDOgYmdaIoFsMR3ZBjh/gf6E2iMTfuSZO1WooNflJhq/tKPtZVgl1Hju5x40/wjWh56
chyS3KIautu43XRzumtJ4+XCoYc0d5elB2kSoZ5r7mKpOjd5/GOOcHFvfymx4AyAnQ0J4iQZKWBc
BSR64tPtdSRXFxI0U9i7rkTmD23Bi/ytDmESLZ0gBX1lzztjF+1V5CXIeIjviSdv5h+JA3SVPTp1
69AWmsbEok525F+or5V5ZPjt/f1LmE8q95WWCAIlgWoNTnmWNgNaBStpcvjG96K+Fg//GI35vHU/
J6NBWxIoxa9ivM+ih6Lvtn0ogqEBBy7J6ZD/Jbm0gVGwFzpaWQNpw2EARnYnlrITpsc+4vQuCAtP
NEU4tiNJS7oCjSsif5gCXXwNXVLqVpSKPijLB3h5LLpmSQt6CIkib+UF5cxsKIJxHFF5HyGD0EpT
5CklMDK1jhr8CMbuOdc74mYzBCnkTGvhxaNBTKgZNKtQK9FrVxydomOK0mI8YDS/HsRv9aRDUAu1
fyPdQkXPaucUrtnTWQmVzTi9hfD6JCa8Z8hTspwm+jpMO9KD1F3D0UeHSgOMQKn0k2aCXReqU7YH
IW6dRYqgX7urjBiO84Ud5sCh70ZobQpxAZJ6C2FJSBiH1B5GGBGi6JkE8/gzB01u/ikIIA9H1OnR
COgQHnvNmcGxpMUb1WBjL802CN+eQjYlHColqcL//LMWW6tvG6dcniTFa9u7mC6WnHdAUYaWUu06
+dyiNyLArkjBZ4bsCoyJwPlJ3icgIRMptHE/OqBhBbxLZJEQ4ugPafcYqqEnYudr0D1rRA1YzOWZ
Ug1IeRz6EBJyeZ2tU7HzGP6hRiuj/AtcHUrASx3eFXJyCuGN2kYxQPaDWxnFSVbT5ZSlP7T03Lfh
th+/EWMHJORpRkO8Kx6kovOSVLfEorWW8Sd0MSHlWbi6CLhGDHnM8n6SIOA3N7inVttJI84y+bUE
Uwt8C1FpnKJ/jrCM+TtISgAM4osAQxopAWrlVpO8i2ZuC0UHohK0kLXO1tLGV7CbBPUcpYGpvbdk
cMZy8fvkeztRm8Y/6/GgLzuSbOUhxb1n8ULa4/KzUdH1CEsIKclPmrpNpd5S6p1Y3fea4pmouTfk
Ll/e2hADonkggUEuVbg1kX1ceqGQOQ3+ejmGMuik2zXZTfkDVZ5o8QxFuyQ7jBM84ukIkKbq5DM+
MOTIoiAU7iPtyYACYV7iha8DxQqmB5WPinyk6ibEYCm+lyT444R3HPYKSh1Ojt8WlacKgoNmJNlp
aDjVBKSrUoP2k/om0WwTtfRCF+zJUCyJrBryBXhjqGpD6hzUSmsW3/E4gOXqz4yeE4BFx6Jz5Hgz
43un97hdc3Lcl7zNBAP5z6dVCLXzZkxqJNXhdWx+Yb1s1eT5P399GTCjMPd1rR+MqKKiFizJtx4d
ihAmy7XgmygLkelxocNW1mbXkBbO7L6UbphxmVsR6RWYxdQYF+pHUA0YrFwskOQCs+axEb9UVZmR
mPtPH1EIXs8VQj3g88q39W0PE2m7vi+DyOGJu3x5/jCDMTehOFvSBm3YIRAUGK3mCVyDT6Q/ml29
qXtOvuB+OyZlCkTVQTjGzJYWBRKAFPNmsstpAK2vvO/hpYvn5p1gmlbK5et8uTcw82TyZ2c2QpgJ
MrK1qtmAyYBSxbma8GbHdmL0alxG+N5p0A8AV04pX0S00qhkeun8DnHiXjmWIZpo2fPtKxELlWCT
MNuPWQQT7b8y73ERgec4rKBKHyzjbbeHHIZXejBbVbe3h+ScBbY/0zVCTsRu3TS4fJXGYGuG4BHt
KU25FVNOUGGtI6AMjN1JS3MlruzaV7opHOpCVdRrIYJXnbNN6vGQNusu/OMm/edWYTs1UqLL5gxN
gUBJtoPZ210SAyxB7UiMnWwF1UaUc3nXeQvKBJfcnCmkHwo0vGqUOgb0MvrKBer7R6dAooTQTSRL
tZ3rw6EisD6NtdDBg/NF1EM/pW8iNVQX/kEloPG9Yk3EmP2uJ0EaFYZbV9K3pjZMZKYQ2GQ0mS2p
WV4WmEVbbSW+tFqmWJE6fod66blbxXGiUPRi0p/6CX8j9NPvlhyu4SrN0QMQdVjYlM1eDp/Gqn+S
1eK4qmKHs+kr2aMAl8llESJ7jLTJM/vV2odaC6AKGlzrs8qLGpwA+cGs4U8P8xH4nLqr3X2pYlF/
VXXs1q3mVWN0jgtt2wkQFi0hhqSc216DtMIPUQa0vVR3OpgMYtLaBYVyyOvtvc0JFAYTfaHmlYtk
maGGsjSW3H2Tps3tAXjfmom4S6GXU5framBSMVhksJZgD57Wzyruj7dH+lrAY3YyE29HYwXFoY0R
iNBJrbPMasqfrYLuDpr1rblPkl/dDOP0LXa0yxmak1dYUnQnNmGpR6358ToatgJwod8hXY8Wmp9v
V120bDfvs1/Y3uj63x6bEzLY7pagh3XbZpoRaOmD0D4MKoCiUejdHoQzvy+NK1Gu5qiRzSBatrUI
yAaQRjqIJ7ECFeSGdyXg7JkvAOlyRj1OBueydWXZ7ms7qvepG7maM7jZ5KiaVbfbDiremc1zc+FN
lLnVkVZpQLIDvUiD2Saebl4LKZzeNNyOzEc17v+3axZrMt+b4jKZ67rGVWXFeYMLSeaSZdwvfebf
/oSsJhKbOE0m6oI904+iWpKgcaBwAuxbfi6c0tddKCkEkv+r/2VoMDRNv6Xoapu+thkFMD2sMmhO
eSBws+rX5s6fx9VkQk+kiG0u9kg8w7P6XE8O9GY9co9sMNkIozMQiCm66uSMN+LtleAFClasByph
pgFzYhKUbWZL0Q8RtLKiRlkFhW8gf7aZvpPC7yF4gQLqwbcH/+DX3Mi3HxoZF0UETZUGUdAxbZQy
J0dAOysDf/on3dOz5MibbhNuhCOIVGIOMIsBu4dHngIti639shOY2yFAQaIqSAj6umSJDTIosJ84
ZK58DtFNxN54ikA+0F/4mNP1+Pzz5BVWkScUKtJr8GJEsZXYLdiWduxhs50EH0kTamTOzNn161Ru
DcjUrwt0aONqxt0tEmfo8R+MAfW7ybhLYcxk5LMdgvqoS1xrG94810fPxUfG1V+OIFFrBlKNZK/E
fllM56RQIYNluqRbDlGbQME6SDPYHdFvfTfr0A1pOVH7WnInwFAT+ExAAJFtK4lqoUs5lDyCUNKO
hiGsUEHeWVpnwi7w5Rjrb7iYqdoDWJHMTY/nG+Bf9konWf3VFru7yz1e++parrscjAlhWdgLVWUg
MfTTgisaLnj1KZQSzpx4ozCBCdJ4VduUCQF4YHQW+GAvCbjGBk9JnzfMmoouVi4HGbbuhmgI2nSn
o4gh4uTV0rfb4eZr3RZR9nLJmEtRWqUpKZq2BwZjcOhmpRphqC0kflzhnktMuJY+L0djIgu8m6kG
vC4E4jGekTsSVAuAZYcqLQp9lvacvZotGAOVTcGV5dz/bq8nYWPLOGi1ShShDwZRs+fqXIiRU+kc
hsC1ePI5QcKqnVAdasZ1pRof1YrW7zadq4BWwnuUXQ3Rl+MwAUQTKKCOIRYyLi1QqkElkZGrV9yF
qT1DvMvKIyh3n3j1EZaB95EaLsdl7j+ZLmgZvJzXblj3LD2npg2VoniwV2CnaRM4WdiQvhZUS/gN
IVOQALm/4Nrl7/IXrJ/54lgIlVypS4rQ2bpkp/1eDl2QHyW/eoJKkgOox26FmvCacLzPyhz5yuwM
BapYaxSLNmsSHr1V4J8Xv24HZLTh/5ybWsMsWyHYolDDdJZqE0ID6PZ5v3rLu1w+5rw3dS0Io4KZ
TF58P5/g/YhwDPpY6ovB6Oi7+C49UJzHMrJTf7BFTz3pPv7bAXtdeiEz51B+aM3/c374AuHv+lLN
Gp0QxIPFU2I7OpfUFp9aq7lHG2M8r748q6tGewZl3dHxg4YzBaFobWohwEOSwfytAudk2OTf22+c
sPFR57rYbwCvNJMk4EoyeLPbn2uAOrtdamsveNzbq+d9Sj3eJr8dJgmL3+/hvwkvC+wD1RwcGeiF
JrNo9tyjoNBRzgOcNz8mkohzsoB8ghdNZ8hWpaGYVO+icuLkTFZMhw0cHwjki2WUYX4jmyP2XQt1
w+JF2iRAiZk/Eq+/y0DcqtxGs1RsMxqEdrsraotLLeItKnsTyQcBEs8IXZ1D7/Rpv4p3A+My3lFX
u2/cqoeZtXxQ+o/dTv9TAv+/FkCVVR3/iCpLWNNGIKFGMsxBqaArhUfjIGI8GAOhDXf7jF//op8j
MV9UKycVYTpESkdPlEqtPbfGJidvt0f5ihn/uDl8DsOkgpYIK0NiMCBi37vqc/UOVWugj2VrsmfU
rp9KQCL+m2IGweX4/xeR+YZDlEzRlCD4i9FRWM5Zua80Tga/WkC+HGNd3oudmqUKtOnWMtG8gzbl
EKDSaAtPqyG3sEv2a+wROPfwr+1sZimZ9NKZ6ax2sWkEieQ06EztovPiFE76w4BOqukoD93v9tBu
c2+GLS6XA3c963wuKpN1mkwtk0xT+iBvQJioPgjfEXTPgMG9SxBU5z1PtZo3IpOEMkxWr1KcBQm9
ypgKtinwisj/cEP6nBVz1eylupWzpP8oldurs3rmRTu02auN5C+/Zbfyo5+6zDl6/3Cd/ntUnQFq
VXU2Z8WSYtST5qeb+lv4GG5APHISNwp4oqO8rcpKMc1dVg7jSNY5NgdtJztIhMCf2bpdbjFDNERt
Hi30ehT9nCATXNSmL+VoGOcgj061jscC4raQD04zHguZ2968OpqswhSTAHn1xRtzmLvQFLRCQU3K
8GeYpi6Vowr2etM9FFAHm36kkiUaFoWh9O3wdnWLXozMHMnZyPQ41LU+MIruPovvpTl9+t9GYI5d
1gN1BQFkM0jH0p3BL23Rlb89xNVKFrmYBXPQaFINZTdj/VIN5ROlzfZtWh4y/XuS15aR97sx3MXK
wzy+T2KzvT34ukJfbnYXYzMHsIlqqRgFAC9NObJgCWfVAjLC2qVHyfT2UNcPwudY7LEz41CR1A4P
f6i5/073qzHVKlZbvhNLtBweHftqgr0YjSka9RIhYQg1rwAmSl5RnIwFDsXZI2dOvFGYkwbDU7mc
YVKPN4e2AzUizS3ciBMPhgIP9Ra0SdxZfvCFhnh7RmfyuinlfQxSrRk0I6oB9eNAEmsRkQbG46L2
uGkDpNMDPRdNVhdHnGMnc068vp7Li+wrtg3NayWhpxq1xhE0mKKVT4VQhTsB/mMQrZ2hrTNvAYg7
KTmYzsah6sjvViV+UUibEVqxYh/bqgB4VZx6kmo+TPj9TXiO5EdJjQ6VBHMaPfI1UT1p07wrl3Zf
L9mz2OSbfqFPeZvDUC8UdrISneF9ZKK1FuqWVvGkZD/Q+zfOB2vjhyclHcS60YMc6JQhB2s5+ZZ0
sB1/TVHsg+Bo8wD1IlscAR4b8coYAfOBRFx7JJrfy4CyhZNrAIYKbkd50DMVkm2+MDyFWgiOEOSO
F1wkpOinYXSh06n3SZdaRZJaocDbqNcPuimJEkEBRdSYDdMqUrSIsRCfGid+rLNddt/aUDl0W6eA
wjI6xADpIP+ZDi9GX8+28ufIzGYpAM0Ow2XWARoudykcONO63vSDDHcLalVx70vtvClLYwMBBbeJ
FUtIeRl/HeLrV/z8CespvtivEJduFkC/zaDLH8X43I/vnDCwHvOvA/ydAj+a5RcDEFLLg1lSBRyb
5B6GGBtIvjnj4d+srvBGY5JSA/eQMjViCn9BoOREF0Q/r6pcSF77pbdK//m3p8cLckyC6lFMIl2o
IUnMdxkaDYoGpvQkcvLDBw721iIyuQg3wb6demzRUulf2/pXPGebqIiPw1Ls+iV/AIJ/Q7VhH47o
jkr3NHqIJRQ8FPAI1Gjai/P4oIbCtpz1VUxPPMpG+mPtUHdqc6wX9aCVzWkK0S6IkjetEXbAa2+L
rn3vAT2di9JeNMGWB/gLjbgTJtrBKAR5D/oUlLlVCAH2i3wvpWYNZ8ElsWeA/SqNenM/vIF1LgGS
nM+QKudR1K62mi5uByxEp9TGBvLc2ToaOj31jIghCfjsg/DSGKOXhOWxbZdTnh6xYy0F4raSqj+p
CnDwkf6jqu7S+lVT3zJgMjO5wM/k8ZLXr//1s/19uFgCVGoWuaQpanxKc2hPEcXr6bEVqC+I0GmN
0YNMK07++YebxOeQTEhZSgUyR/2goNzTHWbiD49rdRoeSVvlmb4rit1w5Rqun4HPIZmr5kjkSUFK
MoJy6Cy5QsW4fgnrjjMz3ijMye5SNam7VItPc3SajMVajNyOIa59+zxfLxB/hmSZOdDgEQhpCG3m
D6RDZ2xEcPJOBSjlrQ+x5FpDQVxGqQ6ws/G99P4N7QtOQP5gBlzEy2RYEt0QanBXUWiaf0hQFHVX
43bJjve1N0zwjOa9ia6/NT8nrTCvvjQUm1EvsLarn5/iApIF6rDhKBYV0NYoLDhO7Aed80FZ36C/
KkoXozLX0Lo1VCkVRUhPk9Mwxd8TFeDvUeohJbuEdlNkbmuQ721b31eJ7EkVfZhp4uogMuQK/TEM
IBcvKnyolYYT1DmfgLU3BAeiJK2OM4RunKVN28r8b8C15GLqzJVjTqMoWQpk3Ui468qdWT9BdOP2
TuacF9bNMFVzqVOKHpOIXnXxLKj4jAuXs8sbZf3zi92qSyrS36IbAVDT1CrvYDBrD/v5pfeqJ+UZ
b3gIueUc4CnhDcoEHFhta/JUY/UgbN5Drw75jLjQ1Ze+46a4tmafQusvxYIaBNrqLgTWPphcZcNv
5/C2ChOV4Fw6VmGBh5vch9toaS0Jnn+3P+RVIMnlZmFCEvSHtFKIDFCxPQMauRa896AEuAWew1kv
qVn4sAo0xC4vLHDuxSxpMTQEYUI1UQ8S/c1ItG8SmhRyrbslfeTMcN3uN/KkysSfzlRhDgkJKNSB
QFX6AL0elXvNGh0AJ+74Xtucr6YykSdVxzBsY5QuKiGIxZeMKwCxfvZbE1qvqRfHIieaougt3kYw
G/QMCGD2xwg4V0otwwId5LBKyo1cEx/ee0JlwkpBRdJUGeL44MmeZtOdMlprY1rwgVWAzC0nTl4v
oX+GsQ9C0cU0hZEuidQAmzfu8rshKFFpBof0ITmv2zG0S5ezTzgHX2WijQQB7DmdenBhCcS3KdSR
0WjRyHKCF9SPZBEdUU+seUK/bXjqWtEH3+htFu7VeLdINe+msG6SW9+YiUJqW0C/q1pFqiAgu1qn
D5sVFwIeHdf5kjdvJspoi5nCtQDnI0EpSoSwWaQj2LYPnOXlzYgJNIWWAU6h6PFJhuxun+R7Lc3d
vg9BO/YVsh0WiH2NultpqRdHPAtN3iVEZd44QtUtYtYjqkOce5dSWzrUeIavbIl6K/sIBegh8qUm
OSeV1X0sSl2KlGEEPcmHqH56FvuD7KBIhWET1asP6g5o2uEODMzY5emlcD7rl5ZaZkQdtHyAolKe
Ou0ooOM0L+fbH5U3BhOJpipRyhzmu+gaasouhCutoaacDMUJpxpzEmJSDX1RGyD3w4K2A/esWk63
Z8EbgTkAoSj1HQ406qPFr1R76JElbg/wlYm6trA+Q5nG7P1xUhVzNvFUm3EFju10t2JFV4lK4Y6M
IPG50CkE/3TyuwjOYaGrHaeXERLzAS/r/kP98u/nlMacAzDqysqMSI+ewWzPLiAFu/CgAs8U73gN
GE6GZ8vOKh1rU4DcQQAJ/0OlYP+rcLIrUidMVF645GxEttczSCaKoOFa4v4BQQaYa8B0Yi9tBDf+
TmNXBNvhsbFnq/x++8PywgpLaq0zQZe1UOoDod4oaDG1yFI+bK8tei/7KO1FuDvxu+XX35E67MM0
yIuD2sxcMSaJpLAuFz/O3ezqyu8RZMPlI6SZNuiphp2k26l5iomfAaRc+JkbeVw17Kvn5uJXMKc/
Tqja0X5G/2TOUVQs7LQQfc4CX728XYzBXDoWCIEiAkzrTEd3ckCD/bXC4aSd5ik/YRrEOanXKxwX
461zvrh0KHrRk2SecOV+0E70bjismMzQ658BIlv9dgSuWO969r9k+osR1619MWI6dHUqdJkRVMsE
d/ZDWEGWUYUqRBVAGNMPG94D52oivhiQCahUBk9qnvHZVn+fpHVC4tc7UJ7T/RqT4LL1Vj1F9/1W
f9V/oYHYw03Q4SWn6wfn4kcwMZfG4KeP4myicBttwMctJxusVVd5k21QZgur+dUKeN3x2GjXywIX
4zKRuM1Riehj7CfFr0y/zdE5DXfEBBNuZUh07iRupML/P9K+bDluHYnyixhBcOcr99pLckmy9MKQ
LZv7Au7k18+heqZdgusWerpfrQijAAKJROZZAJxKAyngtca4u4uJvllpgjIuQhop3xfvIRC/8yHZ
moj9aBtFkJ+OuPptvIVmGS4RWOSVOGDCgxf6crsxJYdupx2k99wSci/P4h7vSn7ZjrfQLOmFtBAa
ykhjnpQ3DSWuad/7q933BMaoJR96Z3le1RYmZNScnOTmtfPnC7P8F7mIoTYkNvREm2Kji9QTo/al
SR5Srt41JzaxCHHIGfZqCLsbHCTDj8BO2ieugNSObIlmrTLzGkc27fYT7GpuTHQqliGKwalZj25G
7STIPRHqDXiD6dv5knncJxgnNrGsF6Wa5bTVVSguy5IJU+LRHxp1R+m3OQQ57CVeLuME4VfQDLuF
+pUE5yXtQ4AmQAf4WBNBVFj/3kAX8P6l8Ley8ZpOXS0DE8EkQQciR8IyDKh7W5NX2yVqQaGLnCaH
PzpEx90GjFbst0PtDi40GeCeFHB+BOf2Y3kwmWRkDTE+wyjMRVDJnV3iAEYTQXbQIp2VHUzUTwYg
nKnXPOQP88twgGwBlF152G1eWGFZMXUkmdUi4ae07ug2idtcVplA6rT7JHHiXfvtPxhzDVV3ri2T
CWW9qenQ6MZFqfgoGS2OKdjQJXdXO0ijs2GuiDp2gvgNIpIH1/Ll9f7y30z4/r0FCItX78VYNEJo
sp3aQbJJFjskLpyS1wS6/43Rw/16Nxtj0eVlhlsKHUhLKH/JC4fQxAmTRGRyqB7Nq0yOS3DY9oNp
CcTCreCmoGQDRJvb7ff4aPqhBWMCm3cV8ubGZFZgCWdxTnAxNILhpupb2HGJPPdDMRGZcKVArkUb
RVRw8u8y5DOQHy+BcW5+6G4HMeUHCIx5ja89LhyQ4u3n1tXmYFIqeIIK89ClFPq5C1LGUXXg3aWd
ZH2Lyk6NGy/QbYCGx31nT1ClWraZsa1/mZIHka3mqfzFixW8dWDilRAtSjGs8Srttm0nWzq6O6S0
zV/3z8TtluXVvJmkymiEVBJjxIF4s3yHCFgGSEhg+IBNAixhQS/MUXNH9ERneaux9LD9Uv6nyxc+
Y18PTF1DpwxMceWkjYtlTPQU9oe8li9GzQm/vPPPhB+DdtIY6bJ+0si2Ing8Ly9q+l/BF/6sJ4tu
V/VQVHL184gMbggporwqvfvfbP0k/xxGyed7/Sr776NOaLUJ2UozpK4k/8yU1q3bymuS6ClsNc7z
hnPmP/OLq9HUvO3KrF8nFEW+mh+KWOTM5zaU/WrNmLCSpIswpxQgZOWAMy/01vi87E0v98JNvRO/
FQAN/3arzbgfL6jioq0gb+6vKG+OTNBpFD0PNbA4TklfQ2vowVR5Us+c+5Z85txXy1jXfZZqFEIT
nzl1b0/7FdOzVvX6BiyRDm1wXiomcWLIZx/nakw6ZQSwdVEHQl6EypViyRLgSovwTdSEb6YxzvjH
9jLD96uEYgmdwfRWYNtgCk4O1Eitwlay/gin1pr61BbIy9Rv01G0YvlD03GDqoJszYpqk4RHCOR9
DyYo9ZmizEKBPZdDrUntzxS8wPtf/DZC/GrPMVEH1hpKFgkYYn3RCj+N37piZ7UPiXF3bVBUF/I8
wqwL1W08LH0u3Yz3aZhYNEqplAsidhxZc+QA0lztZ/csAkVocCF92pTuCrXk99Y5a/t5IVxtirKZ
mroJE3oCzupJ6Ts3hnknZ3F5YzA5kFl1gOGVGf2swJCLDCDZEijOYs8OtCbNbCfCLuLAXdT1m90J
jJ9vgKuptRJcFlNoCz508M+b9pPTnEGFsYUWHzS0IAqGX2Ag8w+PM8/ljTdjJoRVA9q/iYxVLXQY
cJSdAKEj+f3+skrrprg3v/VHXM0vonUeqmtrQIYkoP5d+z0kAKRjXufmE4SxbmUYJtYfiitBAuz/
1mYUYxP+nJ6XdyUobS4gmrfmTN4ULmZi0hC/afDyzRCB443+dwuJbAtPGS+SrGLT7sPG6TfyE78m
xHnWkc8QeLUkZo1HnUqRbbeu0ljdJkLZSfKTdxFSs6DYF/jmiK/tBpLh9qRaE7wX+KaRnMTikyJ4
9SPEuKJ1Jq7kc5D8Ytj7wEHcIj1HpYNz7UtMxBqEuAlHioglwKpq/tkqP0djOyWPZfT7/j7jTYeJ
TbpQ5YVKkF8UKs6rhtSvXGxoQbv3h+GUmQgrdk5leFxXE1JPYOHgGl75GngIE/QMbQPSQVZ0MbcT
tC7/xzoikZnopPdmLSUpFjJ8Algje0LrUoCDNd7+Jipcivwchb54QU+Fk0lxSjGEVTkPaaGqSYoJ
r9RwHTqFuHLctfYvekK//w/k5FeYwp2AwcL9dDjOFlkaaqcpzrfRMGziVnSz0XxspswTB9Progpe
0U9Zp3HqLbxH6idN9epMJLNYaqGBRZ68ZiNO0Iv0+uFxhduuF1yU7yla869Jv/lPVOdu4wD+3O4y
E5XyRq6XXqEUlYb+OY6O5Su1Q4AOUUMUgzrCE5KXbPESik9h56sJdxEkR8O1Oj15CRorTubG0AWy
BFSUkOStxY3CEyiu9IZa6mvywjlMnOggMylTG6mQShXwfl2b/wpAT1Qb0TmDWJuO9Rad8iEhMK8/
dpmDUjl39pyriUUpLpIZwpcJpZ15K5zG53KfvUhb2YOlOeRW3Wwjfpu96RkKnsnP/zmlYRGKhJJu
VNYHUTi9gZHqQc+V0wDhTI/FI05yoihgZ64tgGlfA1gh+9lZCniPft6+VZjQ1BaDDL8lLKMxOOW/
gI92uSu+CwfUIazZ4hlOcEI9Cyw0okaJm3g0TzTbUJSj5/SxGS/3tyYnNVKY1GjI55TQtZugR6Yb
TQ9NxEv8bo5giDIKyrKhQNP+a14Elf8pXCYU9iII2I4FPHw51aHPl9JfgfTPCCweTI4IdIcr1CiK
UDnrEeTTZ81vI8Vv09SPyvKsk41OQ1sxJ6eOn1t66g3RrolgddHjbHCQlDcfD1e/htklSQtiWzrg
1xA5DXqiOI0wb8WRgB7M8Vq9XR66GoqpNTbZBI/6EUvbOdkxD615hoaSgsyqovBm773Za94hLuuL
Hp5KEuxK/juVkatfwGwfWotjI6x9axG8QU0+1GBuKVT/cX+T3lTXlK6GYXLrmmopGSgSeKpmXhEp
76SkbpjotlCdYRvpSPXsi0rsCGXI69DwPidzWVF1QHJFhxVOKcMlYS+JwXxcPtW+8RBM8TSEVxP8
kfiggJvH/2rS6y+7vrNKaR6NGF9XpZFtKLDq67cVz62RNwhzM2lmtuSjhqwn7x7CsrBS+EcSk/cA
uxmhr6bCZMd0alCKHxHJYqVwUuyRctxn6rMJm4bkfX2TQf7cvb9neN+NCTvoZjShbmL1sqzb5xOx
Ugp15AwQ2JBbEFmP9J0ApDGA1AUuIkjS0N83dCJ6RMngQvFUkOwZpo5HAx5P+Y8+AzUtgHG2K809
zCF+x4a6MY0kUBp1XybVsZ+z/VT5LeAQrTc3OXS4ICe+tHaRThtiYI9HspWMx5nmnjkWu7g9m/kQ
FJPu6clWDInf0CowYJtTQkqtTaB4XhZ+uqic8Hb7FvzzLVkYGplBiFliHHn1VEtQ8fRkiLIaTusU
2d5EqSzzeO2wz9T73voycU6IVDOR5Jie5HR8hI74UdB/CbUQpOVDTNpNX53S5kkuz6OpgG80bUxB
hCPmQ9OhXqkljgzCQPgb6zvmD0SEPWj6lgiRSyGZXWU/Zh2gUFmypCqzTe1Yzh8dgeK61PEiyRoL
782CiZVVaibJpAxrgw0mb7b8kvnavnUUr9nGoAuG7/cPAOfe/TTkvQofkxZORF1vxZw2Tz0MhuHV
eX+E22/Eq63AxMYQRr25meCMLb2V76GOuz6ZBLfcZftqD5lRgpYhlPM294flnGwWPyjNUdwL68RI
nW+bDkTL+TKb0Y8y5pog3ayfXE2QiY7tRED6N/HJ4v3kafCbyHYzzFnfhiABQQqgEimxGquCZZtQ
W1ydjJuvhqvRmag5pWbXjWsIA5I/OuDdIju5A40MqPzacIKpzjHYNsfIFtGX5eEKP9Oye7uViZ89
XVJF77HKa26hQbZvQG5RPTYb4RTmDjTnWq//LdolKlqKHQVx4clmZsneaEdA4r/jiWN3QbZJj+rv
EBROE55p9CeKL5VVl27zDuby8Iz6JjHsUXLSY1vBHVjxtJ3gcMMH5ySwuEXSirNG1g0D14LfEYxN
8NH2fbYxf2aLnTy2k4N6HMqQMBIxnNEDF626QNlrAujuHZ4ev4f3hdr7BCZUSLE2I5rv3Bca7ycy
SWOt1Ytcjohw+NRb1AZhd6448FvZErfxTad26Mv9Q8QbkAmp6ZzBxyjDq8zUWg9eTyg8ePdH4BxT
llivx3VuqhNWXRb1D1gl6fIBHP8Xaf51f5zbxYw/x4Tl0KdUFdImx1TiOA7STLWLwgziktgkrA9i
2D6nMrBhKAJvFb3orckcwPNfpWWX90Et490iVpptqEVrSTF1OD+OE0FY2jv+x3kV4K4/q0rtYwJF
CgDT1iZGeKp3sEZx5g2o6pEXvfAkoD5rjneOMMulpmFtpCQH2GeCFVBIJ8tUP6Kqf1GHTVJAy7aI
IGiQUguuMWgdR8J+iVDpawXktJXm14vxUdSppc4g88ImvkrVx16dqUeopMKhwyXqeIbfsQMbxtjL
YhkVjTZGnOCRLCXOxakzURiUd3OeUBA7GW89QEFrDSU9Kw/zp87NYliLtVaPZGDVvw0xkCqrVVz8
wLt2OJkyax6diHFHc4JoLA6A+JsPiVS7ksk5NJxEWWeibjtXIZQg1kNT5Ns0TeHG3QXC2D2T7Gg0
0ENrf4ZyZt3fpJw9yhKj1RnZYjev8XGkp0QX7Xl8lZP4Msi7OPtB8E6+Px7vwc6inWk2KWXcF8ZJ
hd3OAcZzi1O40ZsAwKYINyFrpQKKu9BVeaeRs7ysd0GsDEM1yviGrZu1ngktiSZoNkAEowGRPrez
Fx+xjczQjaAyidSFzwC83Wr+E61YTwNK+hisa6MGTnaVaVJh72LnO+m1Aa7N8OYAqw2iwP0F54Ri
1tRA6MpYE9cP3CjV9xKm70Y327FhBlXJ1abhHFaDyQlFoqaFSFEk6yCPMb4Pp2QLCUGr2Juz1b2F
R17dnnMsWcn+KSJpFIfgzsVF6qhDYwEF5fetf38FuVuWiUFJEophbMIpUgjQmN/WF0BxuguIz55p
j16j71a0b8KHVa/38J0YbjA54KDlTZNV2LGTl3au5FK/2Q3bRQe5BBjfM+/O4KX0rHR/Nrdq3FS4
rwBIPcKRy58P43EVGFKcdgXMQ+Gez2LnHEsW0twlVZ4KFF6jig/Dz53prnaffL3R2y2eP2ePhTAr
MwXCcEQtp0MyT7crAXElAE9uaHU+7764GVVNUVNEQzVNlWVXtolmSIbUGic0WjZt/zPq1CAZYksO
W1vvXjMe8Oh2kexqwDXlu3rwxWqudFC1rE/5FEPT/kcU1dtkeUm1cwcOIO0hgCCfQKPnvGtvfryr
YZkD3y3DGMfrK0WSfXNQ3EgWoYyYPIDQEqjafjYWJ6cTJ6LxBmWOo1iZUxaiFHEyZPE7PqnTLIWr
aaGtjZIfwoEnNN1K4hWabybNV1NlDqMeLpJotKp2UmViwxfBGub6IQLwj8puVX6gwKsux1E9Ff0+
gpy89CxnIucK4+2qdWGuPvKkxTFMjDBxoXjKxsRLxk0aPsH1ypEhQwxbBvd+4OOMx5a2Go0QXZXU
+tQAqYSWc6Bm/TlU6wjqSsBg53j1NZz0gLPKfxWYqEKybq17Di2odNFGjnn0vds1rD8fUluj7tUq
wjMp7acVXyT5MDEO/d5fM8hWtiHvuScuH3jP2a+saJTStvAxLEl96qXtMgr2Ii52A68rCrroPB/F
1HQiLfpvksmrWTIBYYQgXaUK2CuqTHe6qlupbFh6A+9YGM1SeNcW1pAtnK938z6+GpQJB8IIEkWV
gbhHkvd6zuxlhq3G/Pv+ruQNsiY8V9+vnw2ilev3a9XdRIk11B8k5VV/brdXrqbCBBl5alIRfqMg
Szj1HkUDcBG6TXscffkHHBS2a8MaymmQ/ErOlSc4cMX+cX+at7GXV7+ACTiAw8dUbpB1pHsN6l5B
PtjqYMmqu4IxYP5nF5cGQvJQhZ6t0nAKVGKQhpQ2r4TCO5JM1OmTshmaBFfLME/urG+g5MjZq5wR
2BrN2I5hrYd6farD2svTg1CUzv3FvM2U/bOYLKVUL7IsDwWt/tTqQRPeirbSRvRkt/RpcH8s3myY
+EKzIU3GteIkVPL3dBx2US5ybkDOEWDLK2BqJEIoIUoKpHwMcxkvcnKsstS9PxPeMOtMr07akmVw
BYMH7Kkg8FaEX7AG9y2UEu6Pwluv9VdcjSJ2Yjt0tVSfElX3DJQXTCU/3R+CNxEmZBihMGodLq7T
BGubWG5gbeNBhJj34Tn3JVuroEmYRMVaq8hHyLsRiC7Cyag5ZAJSkuUtW8698I1Chmi1TxUi0ynJ
aqP6C7KljqK/6OnbVFW2Vs0eNs2igoEbgv1jBCrN/CJ+LLKVMQ++3XQUyUkPv3c6dJrbBtZu32Eo
RpJjlWa2DJkLpf0+aM9ps0nVxhbr6WMgkNqJusemhm9UCShcq42Bki9P95eZ9yWZiDULsA7A9Qo8
QUvsBHWntsw4O/92PejqIDPRqCUlGQF8Nk4LLQKBPI6qtkG3zFKKHyVefkX/Wi+CEybHNvsAr9pK
4IRc49UbT5M3dqqdj99FtDrJRG2lQ5dCAhgxDDcCgNfu/dXgbDq2stIu0zgZIU5PA1XptPHkFH6+
eAPcH4Wz59hyiqRQsxWrFvWx+a1QBi9RzokJ82D61MuF3QiP94dbr72/nqR/lp8topT1aOTQgK1P
0vDDGF+XqvXSZKN1QROKnEN7mxd/NdZabbgKDBmNk0lScWo/HZJgjut3hjXtNAfo1Ut5LF4B6XT1
V7hrujrqJ5yddvvBeDU8E/2kpGsXJcNubl24a7rwAIb7swcfwiDdqq8q530h8bbL+ver2YZanbTD
Sk8ZPEBkZ8OeIYoDmUVfzILq2FrAyfqRj66P6iegXbhKb5vbdr30V+8RXlmQlyWzpZVKq8Z2Jp+4
KvycHmWAGC4GvTN7iyuC7PE/ZhkGk29lIuxqTBhkn9AHyTN48tT95v7W5U6JCU/CrDWdOEImffVt
HzbdCZgRu/ltWPJnF83kKfjzzgoTqsY07cQKbLHTomnbFB38qFLBzdvK8fRQJILDmR5nOLaQUolo
NSR6Z57KvTaDeSg7yi8QdRwF1s/QdETTrbrU23gLZ72Fs3lvFzb/nBW2uJIjGcElixxR3JqAd/ea
DaCFkgK2+9nj9pNuF6PFxjui6719Jxqx7PCmFeJpwL5B7UhoXR2Kzb2tQQSxC+0J/nWuQG0d3PhD
iDSPV3vkbSeWMB5JedaRDrc9TAQd1DmcTAHwSkNNad5XXh/wgKScSM8aJNYhJVq6IB5lnQ534cof
ASIdSuKrBrYwSoS1f39Hca5zli9utGKUJQaOpGoE0VBZkcaj5N1u313tm78SM0Wi+kq2gR2cj2K8
U37rYqs4qI+LD/kGuIWCMvI0tly+LHdkJt7UbT7K4QhQcCxZaWhVhdW/5U7o/JxsrV8Z6E/1I4xE
PX45gPewYwnetB6EEewIuD16gCoei6NiV1tQOmEpQuAj6ukuWE4b4oK/2n5M8MmGQhov3PI2ExOb
mmoWUvjdApgpycc03JUZLrdYtPRW9qr2wSC8C+WTM/DPZ1VjOd5ZZepTpSNz6LzRBdbdzdD5rPcE
jXX0GY/msROtZdcYaHPZ0plCvaPdUE/ZSfhRjnJIn5JqA3XyvPgBKGPx4/5Wvx9INJYaLgKhBmsC
xC+89PWCWGTsPaEcgjZ+vT/QbTbzv3e8xlLEM7kUkl5EyIpy3EKwPvEgLo/PvoLS9WOUAksleeRA
z6AFgHCvgRaIN339wLe30G5fGIoINL4s67BG/JpxLP0SZgCrombcQ/odPEOxX9ZSAvD/USWKVoH6
W6M+QiJ5mMYAelf99DFKxOqKbSGjHGJ8r1No82v7pdtIyaOylF4hG7aWvGtDAvErKJFUuzzeV3Xq
pHNrx8NvLTyEiuEpzSYUHxe9cMc0dmYt9rS6sZqhQBqf+U032unsGMYBopJWrT+YU+7XauLUxUuW
X7rsdxG+jvNgR3NqpfUZSnd2pplOWrlGiDDVPYy97KijbmVmF1SJ6vZoaaTH3DhPvcnB4a4H5eu2
xsIpWD1ZVmRdZ/Hno25CDldOk7O4XYV/u0AFkoXfvvj7W30dhvlWYWYscabR9ByS+KyrflV4SQn6
+xg6Kfwm7m/Sv1PRr4NJXzeGIiXgp2pJfgZ03641GK9GcFvBbXN/mL8P3ddhmPyemqM4FcOcnOc+
P5Z4yKIgaqt1bqsdD8l749n4dSwmmY/ERC1qeP+c4cX4IHuCpSgW3sFSvDVrJ4fNr2Lp7mID0tW9
of1kG501GKAgOSN1YdAoPt6f+t9XqylJpqrpokQM1NCZz9mSSI1pLyfnRdW+SVK/10KdszFvre71
EMxHFNLaWIZZy85LWnnwXPJ7+Lym6hCUAJPdn80nyJ49BNdjMV9ST4chGbQqPidDbtfD8qhpANdn
sx8rOISlAmn9Il/cuF8uQ9b9rLryUpTTxczoFiYLQSTu4FEfhLJpz6n01pcdWPN5Bt5z41MEiBLW
LdK8qSVUT5DPiq9FXGwa6FuGiWrNzRgM8h5mEVTeaAvqh7uZXCoZKPh8I2LzSqiaDrD+a8ezGWcX
Ki6uJpbbUhxeSX2e1NShE6/JwPu+zHYrpWjsh05KzmaiwpMMELNJ4pyeW4Hnes2Z9yJVW9pNhYgt
pCVnsAHcKhT8COpwBvZrJoUPY3vpu967/6l5E1t33dUrNU7ExhCrJT5T+Mk1BIIAMGq5PwRv4zKZ
2dwroqqXanquc9WmCuDvzYl0nQVQK0evhTcS+yCUYK1OqQp1v/ApHgsn07HndBkFtZAzpxsQgq8H
nsm3YllLeyFN0nPrRkF3mosgah4B5oaokORpeCTFliQ4SugVJx51iTNLlsyp4AmazaWQnaewsDpU
CPsRcY9uuACbv3PKL3Nk2ZvKCDkpIYrys+TXaJVU2/YQYUH9tdGuWcQ2cwvoz8P8Ym549ig3ssuv
YzPRLqmNXIGNVXpemdbNRoIsfX/Qd+n33NwKdTBJdifZcPah0+vqqIU6hqOVVjQeF2gsvUXVwZQ9
Nd81PtSNECb9+1v6ht7D15/HBMiu102Y4IRgpkE3trs0p/obMt0FVdJtCMVhwypPla848B21xUu+
VeNgAFcwMESrMqz5BTr3l/u/6EZx7esvYiJUnAzqIKiIUCBGPFfvxSM0Jka/ekAaOAS9B9HJ4b2/
LG+w0eke+O+PG9W1r+Mz4avpJIXI0xyflaG3pbBGftE7xfxQSltA/h1dABm1k3aJ+qsfzrFAHM78
V1rGnSvrL1LoAu+XesH8ZUnAa9rwCyLZSWE4obw4A0qndIEMvKhuDK5B6K306ipys4TQtEtR6DNw
ILUut6OW7IaZuKOac25lTqhmiZ+t1KIXkJpIAES0LxXVEhXicVaRd+SZsEazQqrVCft6pTUoLvCt
eMoksvcv+UVw7YuP4QF0mNiCM8y44xWAOCvJJt+dQAvaEkwxyoGpLccHQAf8mSwuZ5q8cZh0rStH
2qNvkp5pEltaGVp1BdvnEb2kubVUuT52tSo4nQTIYC55kJF1SfU4yMO+V2F0p2dwrr7/izgxnWWH
DlI5Gem67uYEM2z4WmyHOPZz8ETvj8ObOBO3BkMP66nBKZlnOOIkr0YD9r/ecHbqjVLal2CgMMFI
68sia1NkFe1vbVtFFkEVBBc+2AEwyp03CZdVxAt/yjrxqzymk+EDLAmYWL6pL4UGuT8gFfzyZH4a
6jVufkwGmKCW7vBr3vGKLzeKT1/nu37eq9HbWOnqPsdttR6bsnFpfIkbwAkNVD0kb4HN+GwDxwRl
ZR2WIj7Pm573VZkMq0vUJp4IUse6205Z7I0zdYD45uydT3GNv0Ms1Kk1YkooQjLBYc7TcEo0mp/F
BusLKaPYCkcLibidWJNgbyYICUJ7ZuXAGy/GjwaeUUFod3YJ6z+ogfDZ6DcAjuu6//sXsSXyLpPb
UtDxJoK2JBw2cxhgueFHAzH+sLfUQ7WpPHOTFo/3D9GNms/XYZnwoU2CWBRpnWPYySnPsY12LNlJ
qlOjvulp6KkI2wiigNm5crpf5mv+0DxoP8qDxvkht4oI19OXvm67MOz6LkvU7BxOQT+i0iafIv1D
iWuXl8P/Q777Z6WZwGEKbZehJpPhvd2j0LVZxYjzXQarjsFunjW4IclnI7IqjhrA7Tvvz7BMIOmT
fiG1MGdnIgGimz6iL+Hc/5j/kLj8GYKJHFK41EJc4WOq1ujK+7zEjl6BpKCcHOYd75PdEK/4uneY
UJFN+pIn0ZSd0329D1UwhOozQr6vu/3PcE+dcrbio+FpjT/ueO453K/IBIpc7iSjGsTsHG9G10xQ
pIxc9di8rCZTk4vyyQuqlN94OOTbL9s/K8w8y7C4bZLoJD33adBGFwmghUpFFYAeJeAZzEq2zPj5
/lflnQwmVMUDRQW4QWAoe5to7oS6bGXu9HiTSgOnLsNZVJMthGtjWpVziKMx2vmGuoMDQiggiB0a
u5EPRo1fOaXPk++/naj9vzU1/ypwUyMdo7xDzkmhkjB5bSYFq1pRqJ77DMJMseLeX9H7J9Fk69yh
DO5RUo/ZWR1joA1/aQnvFr19i/2ZEhNiwinuynpp8KYSRyfWDM8gij2lPLOR+7vRZGVPR62uZN3A
51K1HzRLt8Vg+gtwamYFv6g4CvrqTdDJ6/+2ekyQSbJeiHS1yc8lcvcI3sUjL7PjbQgmruj51HdT
gxHyAeJrxEvSj76ObCJd9Oo9uD+b9f/650QAZm5f7x3VrOe6G5bs3MJaoM+hL93HW01Dtyf+uD8S
b08wocMgkijRBiUIhEyL0NjukE0OCSda8EZhooWxhoql0LOzbv4so+yEwvJ2bXDcn8sNCOp16MdG
/7ps7bAsSTIj9IvbYdMPjvjLmLeoJSqZK2YuuoUrt2axQ0u8NBl0uYJpHiC1zytecGbLipqaJWpw
RoesYSLnKHtuhGOjfLs/Vc5m/Lxzr/JhquViXuV4ERMhtTR13o05ecylxIv13ilVai0jD5xxgzHx
dXWZ8EFiY1iazsDTFbwrHT3IGs23Sd7GVRTAKzAoKmkfDmEg65zdw8lCzU8wxdVsm1qgbRtW+Tnd
DBsQCtaC1Gra2J6NgFALFq2oF3tcPBMnkH3+rKthNdxwM6k/t9OyV35Bh3AKL1Q/Azu96mCJ3nDs
v9Vv6fxgFIcUj68dDzLB20lMzJHqeiSpMOCWjYHAU08JhHHkgRM6eYMwwabKyjzpYmzXXq7tXJMs
WkzbPuTxGDn3GyvWmWqkrOOlL85y/32cv0tKx3k+cebBtojmwQz1aVgKdPyysywfqmk6psrL/YPH
24usMKemkl7u4D5zpm6+qdzOCf3ai099akkn/UHxxCB++v/X9P1y8j57dVcbMRmiyIxKzExqZzBM
37LE5Bwx3tqtH+9qhAqWvnVjTsVZqSW7V8UgEhq7SssNZ/V4m2D9HVfjpBLNaVnl6+qtwtwk6Ds4
oa4AoNX9I7f7rcq54P6hcPHvrIeV1UTLop+7UirODY3BckITbMomPzey13H5PqizI6kxGN7zYWr1
t6FcoHiaOX2kb2UYqLfS4I5R6TVEsrS2PrQxLynjBBlWcDNM2ro0W6xIDieY/mBsio3mpVue9wpv
4Zl7vijhRyLo6xYamsiSBVhCaSNPQZU3l/XvV193Bjea6s1cnEn4QxvMg5gjYwfdTKSjhTKC1+eo
1icKR2PnZqv6zyvdZPs10G1NNZDxCzydJ6d/nA8iNGqoVX9DqQD9guqgOKu9mLTLn5R99KoFyejV
TzzlNs4RYps5ldYtoaZh8vL0ggP7Q6DQd0HJ6H87QazwJkV6PekjLc7GQXX+FX2GANz6zWRLnmrz
6aacncMKb466RttKxLxEudoU/UU1Gx4n8nZr4d9HlBXY1HRVyfQF0UcnqKz0NSogSzDMpQy79+o7
zcT3uJp+LIv0kBsGikHS9DssRmiQJKFi5bNuHLQ2V+xSHR8KcdqZcTs6nQYCUhgbwLLXpZU3YW6p
+RHeb4c2WxJr6Q07HIA9zCtrqhEAktKOwEVcVbLl53w8FLAUU9EdH9r2eSnfUJJ2dCP3Wm3ZdlUL
a7MivhRiA8C44faK6jVKuFMG7QSvDn82XuS4RnMy9RXDcIx2DjKZvg/wr7WkRnqbYTYfQyl2rp7n
tgroFFlJ9RO6DcCNQPu+PofFcdb7/SglTtaA9zaVlqQ/9UtqAXxExMqr0Amb5tFJ64+MfESq+Ao3
svdRLw5lC5VQKT6qWhLEQ2U34QTco7KX03hb9by2/c1CNOTGFKIQoogmi+mk0VKKY4w6wAoRBntg
dV5ZH+bGd+jU/AcVyVsh5nq8dbdehRglNMqpDJGsCCNFNzJ36FM9DZu2eCBjjiJpv9XLd86RW7Ms
9jV2PSZzafWpMprliDFXfxkUQb1O9SXFSXzpMnrhSV3x5JLbpI5oOpyh1wLjvaGZBFBrCqmYJGS+
a92bPqwq+z8XlNm7Ax/edutNcT1NJg8UiR61g4k6naipdgzWUt1CS6c0rSFPgsaglqBLHmd+vKVl
rqWlSUMKLbf8PHjTXtwSBOzUK7GH9KfyXfC1APHsldcEuxXRrifKXFPVpMZlPyOExsZ73KDU3l44
07r72XDimYeo9H9Iu7LlSHVl+0VEMEgIXplq8FB22W7b+4Xw0GZGgAABX38Xjntul+mKIs6+bx3u
bieaMqXMlWsNg9noDS6Js868/Cfc5VcEQsH5FlJNm+zfXEn/bzywtsiWTyVLjWmkxZ1N1Uc0+cCP
MXQ5VnoE/i0UxEURpHZ4C/LJK4OmG6GWtwKlhNKwnUKVK9H44uTiYxYpcx7CVeg9rltFBJ6gMHZo
ssa2fTbgnw548RI10T+vhBUp7ugD6NG/sEWTCaxaAE2h40J/mCgcv5MpM43GTEn1q93MlF8mBMTX
CDzOsAYByPgf/4fhztNx4o9wLw9FFGLuyYYGRe/RK3zDS/o4eBlgFQnK8hDFsrzGjz7t310RAISp
xw7ZKp70dC+8Gnfw0WsAlrU1WDisKuFj1DVGcZebg8OABGqTz8s7/Kyv0HSLqqrFbGPZdW5ZIhkT
Gud3Nn8c9cyvJ+ARqgG5Ku7QlgOfYKzsq7N5fePE5GJjKaUdN0qDRa/TZ7XT/AiAW8rS24RXnj2i
O68KnxLZ+xyVZjPNN6zrDnUNjhz7voCiYwiMV2MF6jRtL0/F91j/8tEnH7bYjdD3sAFcY8VdkmVe
E0JTEaG9yuQr1es9k01AckD0Wa9AJhxd5WPh92qJxEnuykl1RBbk6mdU/mMA3i3BvMmz3skr0+2y
z5R+1fhpRXBH6NTrQu0c9Fg7dnfXR+9J+xYyyykMcOXG96ounbRQvE5N/IorCP13VvJYQRR9hIjn
eFfmsWdOw2Oem24DoZNoGjbot4NTT5QXQlPbNVrm92b3UA/DtZnETxURm7QcULFnm1yHTlTaugI9
mJdn78xWJczCDU/TqUqM70rgyfnhmmkmdlPLgxJddf2DLhPnsoE5ai1W54eBxVkYdUFkDhHqg91S
zN6xb9yu8el4VFErv2zqbKHidIvOgz0ZzADljLa24PtmKpikcLI9SKiinXXQgyKIAgG6PtDeoNPl
st3vp8VijLpBQZ5CLXh/XMMWdpWpNa1QtLdpBFn6ofA1knqKwpxar45mL/+J7Vl5azwkOrSA7XDI
boucZA63O6x9dsQRB+YCEhP1ELSou7oNquhNqXMkuaE5bxmOyFFEYnELob/BUy19H0k12xgm/eqs
EgzKJhNBNuprXLHfFe/FyAjTgbaH1C/VcfH4OTIF8BEzMtrh0JvvUwLCtBKIQ4V9lFm+N0PZOzyV
+14+2NXW6oBSnpAI5I3L4uZDNUCziUauLu4+DHLs6+ajG+rEtbQmmKhI4DRCAKiP4ZBD274etumQ
eG3LXxUhv1qKmvqYV+AQgByt8RJSxQ1Z/Baq12qx46QE7hbdyVX4VSbVXTyBpWYo6qc2Zi9T3r9S
KAGXA2r3hkTLXP7WZ5Vb5MVVPiqeykdQ50FCoMvvWK69jm2tOGUceUlZBl1cHPOe2h7Lk3RTtcpz
ZxeAVhnW81SC8V9RmRuXfE8SdRebeu2WeXcwS/GYRmayyePul6rA03VVWrhaVU/bhDVNMAjlthdF
4lDb3GVE+yjb9rpTGt2fYvB3lIZnxWHrWy0asnCN3l3enufeCIRh/ZhmoJ5Ali2wVpYqUZvZ8oC5
kg7nxiNTkby1cMuEdCTr6QFr5MQ52s9M1Un7ah9G4reqtSvn5MzbgTBmqCozKFXRWf1zM1VqZ6gV
neTBNIU7ZdU2RnhUiIGo9TbiOJA4vbf50+XRn7nhnhr9RoKf+AS9bsME3yIPenRTj/eT+ZKCio9s
LluZz8Ff5+TP0OjiCmhmI0sjCSsahVyLhZ53cDYm8WoNYA6yl+wsgrCIZWICCCnRP2gEyLGY6az1
ae2QgAh4IPhujXlzbfoWLlVkVdfYOQzqxn0oH1U1SJQO19Y11702sIWjaStQsqc5JpAX3UGoTeTB
Je3rGNR65pNU3kkSX3VZBAgqGdwkzK5pvqartjbU+e9Pdkpc9jREC7E8sGFOVCo+K6HWVb+z1T6S
80HXMDQKGVlqL8m2iKh1YmuNPPRx7uvmb4l+jsv78RzoA2H3j4nFukWFxdMaoefQgzM001+47Nx8
EF5j3wgauaV6X2WFVxl8cups8urGv/wB58P+H/uL9Uy5jcTE0MqDzKGAOSZuwaEuLSmAYqC+qtby
IGfuwz+Gu1g7g+dVqRIBc/X7CGmQsi7dFulHdtPqQCxoK6ids57sZHbn0Z9slVwdKt1OB5yKAj0d
Y7rLyQhKE3CKJrbLIFnOyxK9YCy4PKlnvczJZW3hZbiSakkGH34ox9IlYFsvbenlq3XcswfhxMzC
yVBlSA2rxt4phyD84lEIvrJ/DMNY2aNro1nc26ewyBi0VrBF+2LbRcauGRI/TteKN+d34p8b7mJr
VKPOa13iWNN+CKjYRJbtmCYYddCNlirxv9r3f6wtdobKk6SxMtyn7Sx0pY0+QoAIm+5DAKqQmNqK
tbWVmo/FyT7kSlSUdifnsRVb3v6T2wrQvqpvW3Tz/9t6i9hNRhAe4YIkwXh0YAZCzgCxwejzshGy
Mp5lJcGKpKyYVchDKEKvT5p7rcnQUQNemsmh6D9I22Qf8eqpaGsCNnPxYHBe+HgI9w6x0X+VQrfU
MapwW9JmR/Uu3JmcdH4Z6r9KdbrhmtxzNQkE7pyg/i2EaytttRvyDuQr/KHP4RyRm0at5iES01OW
X8dh+tX1zbMCyiKaNV+NvGmpvGZNtWvqt3CWE8WnWZmlOYUNscXV/bRySJZVjajS2lAPsZ9kmnl2
abp5pEBicwXitWZlceLtsspyKATLQ63+E0Xtxmq3kEAPLq/uykFcFjK0YojsquJwmiV6lqFnFaqW
k4RPUdbd8NUIuLaVFgEwmyDKqYbz0agfE6jECxMksuBNlyBduDyuc8AMYhvQCsLtmiK9Ns/uySmE
Q6YdzxHOS0UEZUV3TQ/WVcS76T2Tlc8T5WHg0pVq8y8O5anheQ5ODI923qWTjSAbyrcpehXRVSh/
XR4cPbdqpzbmvz+1YcJAPXHjoNr5P4puNs7Q6kEb/gIP97bPuJfhqcMHNQCvJqSmks1g8HuUeUC8
VZg7QVHm4dmtoslfoAzcNEqGn4OOUa1uitT06+YNjdubUGg7gpyLpc8UVG45iY1Eso5H1OEk3rK4
31po6tGC3Iohj0J2TdYBozcGBldvYpVdNaC3Toz8IKJsJ9DuwNnwnLfHXkC8vG3c2iItdJqHjWi5
Z4rU0+PymJfq3aQhTUDH1FuZNUzK8pp+OmkLv5ybQqoyR6CWpe3aUQXlndcEnZ3/PysLn6ymxGjJ
iOWneL5p8sMcwIC9huo4d45OhrJ8P4GhRegZqLEOFK9xoMIdSpCfMB8Lg6+cozVLi9tNQqMez3wc
I9kWOyq6wKpeFS11u2Fcmbg1Swt3h5QJQwcBlicOIxDEBwrqj9mh1tcams6wzNinnmF50W8iLexA
qiPBiFjuOuT4tnjhF27KvWp0qlt920HcDyrOKzN5/swiLzxXBHX6nRA4PbNNJUkuMuNQpFoQqdre
rEBaAa7ZYvyq5WpP1fnp/GNu4WpB7mfpKYmMQ07Sl8yUoFgwHivy1mX3A3/lI/oE+twDNrkxLScX
EJAeIEBS98xDocJRxmhl+OdwiJj2Px+0cMhF0aZhScAfPO6b3lHBhDW9W6mjaL7iQproZVbAgojN
a46OFX/cyvc1RsVz8fT0A+YZO1kANqpDrSSJceCTikTLoer+0Yr/nrsUmwvZHAKIKCgxtIVnFqCl
b9SJ6YcyRPWlLp24+mjjlY7js1vpxMjCk6HsXEqjN/WDTUwkNRo/rCsnRW/clDFX8HZl6c5upRNz
C5em88SEex/1A2g8muqllmSf98aGIdN42XeeK2eczt4SDqd3dSq7FLM3CzRkWzm4quWDsBDgQhai
zGs69kZ+osVHfY/Nu/F5DXd0dov8GekSLZeIWjBIpRm46l6LevQEhxuvVuLQ2TTAyR5ZouUmpo0V
sbF8aKZ0wy9t20MLboZujg9ZQHeX53RlryxhchOr0DeUa/oh0x5B+uzoA1r6e8cqRndcT4WtbJVl
5aKcENQHiq1CD70nfeRwA+O5v5JBfvtNyD7z2x/XPOv5u97Jsi1cy4SKnGYOcC3lFHtqMm6AjQ3y
ggUA7N2bleFSy9xJ1jr2pK/AdM67tRPbC6/C9ZbTFun6g/GQHIeA7M0NP5YPyIyD5E/sSodBTmS8
HqDMkAVrLXhr073wNmqtwKeZWFxbbd1oYL5I6Y404CuzyxUnMMeLv25PJ+Nc+JwmzZjG0nllRzPo
k9pNY7kC41ozsfAzlrAjWUQGpjKZnES9Er2yMojvA3xhFMu3rE56ruTo2DyUzX3coBJQKoEiFa9S
632pf9riubViHyJrPhlsv9A3TRj5kZluwQHkaloYcDx2YzaXFd84u8uGNQr+eRovfeDivhVmbdNW
KAkeSElco6odJqF4pewgQgRFPgRo+XnZP6y4vCV0rhymEq1Sun7oDYC5Kga2VXRXQsjuspkVN7R8
Z1oTQ9VMG2YzYBDEy7zMNTCzA8KlE/CZrgxqzdq8005CfRtpPQ9BtX9gLLsm1RgUQ3prh9HGBPk0
Mdc8+soxXKpRhxxtSSg06IdQvenT1K/MyZHx7ZCV28uzeK6Yehogl3wDsZpntC4xsBn6BPTRdBVt
tM34Un6pge6givtuuc0LyuErds+AEX/YXTgaWpQ5DUtbP4whj52xSPe2+KKARLHkXjOloyONlyqa
kySvly2v+IQl/QCj1mRaHdxrXpj7mILsZ21O1/bKwut0hqZFVk31w5TNwAHbt3LhNvmEuj462gy2
MpUrB3xJNlBxXtUyxUEYxpQCBwTdq+ERvEeeWXOQpVXc65U1dt+VSVyqTue5Wlp2CafCWOsp9pVW
hsHlZfq+s/zlt6hmMlCQEIpU5s8TN4ZJVbZdjfCQlRsp+abCG34kk9Mx85pH+b0GJmqLolOjiQIz
Dr8m+iwUgI43CsHz1binNYT/itRFlLGdxuZ4rgALEiprd8zVL10G7DoBFBZB4KDY4UODGvRkPKmC
ITek+QW6ysZWoNeLOKaO5pWGBmSiXoOPm/J8C9EOvEgrv2uv7OG66t+R90RqE+Wa1F7ZJ+dviScz
ujhyqlIorRn1+gFNDjdJgb7Zvurd3M7dPr+JFelLI96RsHiOlNIftHxT9sWK0z4bG04+YRnzFZRT
RCxwd0wVN0pvoxLwrfJ4eeuc92knVhYHkKRyiAGomq/DM5WhcKN7BkTKlVlB9HHuD848etcnd2It
VbM2xctG/kkJTZk08GohBx1xZW4He9qFQ+da0r5Oons1Zc5otIDrj79IfzsZ0crt8bvr7cKxWTLe
tomWjMCn4Gll4hU8Ohr76MmbDQRApGzJANb2rnNvW7qW9j1/Zf4z6UvO25ZS6IdomPSkf0ptqIal
GiAs6AeI5H0D9h449G2D5n6prvUQ6+cYHYh9Ytv46SskMXKml0p3iKYkdUG08GkO5B2pBzdNrktL
69xRoy7v9QlQ98F0lMY0AmNs0h0NEdqiIdp3YENwrMY2XUJRLW1jlN0nc/itFPEVFOQfyrS8SZWp
cVKRPGV28mF3VrETffyipMVrNoBOxc4jkIHHaG0BhX1QjH3thMTY9CijD4X0lJAd4bMOpDLe80iF
AGnaHnhk/qJD3HlZZv1GlL+lSZ67AHHpIDiELzND5XowhqeUjMdsADI9MhV0WhZgxkgnC2EldokK
OB704zwQrPVgf0HXsWb3UAFro8TJcUfxmI6zDpDorrHEndKCI5OY3bUuWxCkh5UHQNutiAQ6C3Of
VOqzGj5zYV5XtuVR+lVmySbSCtc0wR7TiUejiNyomVzIK7mxiFzD7u7TrjnS9HpSwHbTUfR8lubG
7Lgbm9rt0Ha3JphsGymdCGpEHeBNlvoq2vAaCmmYewNCspy4KVod+4q9IzZ/GUm/6fT8aI18Y0J7
QGuvEvwWwdBcoN2gDwDka2JqfNFRn6biKaPUbfpypwGYnuGX1jNPiR3uaponaChKtrndOnUT302K
4RhaeoMyElpUWXkcDH078uKfsUxTp5uE7jWyuWVxDJ29uH8aketyqxwJ6qwYr8VQ39jjeNW7E+ev
VKP+UFgB9p0/z7dplO6ESm2dh24ytSD4qxTPyuPa7Torc0pEhF7HHrPB5AVEIU9Vx66+YpIFZQ50
dFY+50X9OFGrcmQ3utLC+wDNVFDVTb2p1Y8yUrc6aRw9VfxeaBslg/B2+WjIzE91cjfqxa805Ltk
GoKiBnNqqeseNCx8WzwNdYPKCISx86+mfK6zD0sZHSlAk2+7Wp0/jmCLGNAQUmul3w361lDx4m3A
QaKBko2CLzWBMCEYf20ChTfWHus29YWKKn//QeIPU71luN1wKwRmMnOycPDzEUqxuhain0JscsAe
dUXu+iZ0EitxIU2+Bj9cc/lLEup+6KK605EBQRoNahSJW4aA7kPqJ272BVMPCdH3NqhtC644BqAm
cb8vUuKQKN8MNTQPV9N2q6FgcX+hnUmVUuU6NBXxQJnB9q2T/rI3LQhVooc1sP05qssfLnBxCSlw
34TgQtEfUhZRn0v4wU6N/rGyvWqA4rb8Kqm2J8ZwlSjjvdqE6LpRIcqhuel8YNVI8fNw9HgPTt+Y
BFXRwq+k7qDFvi7Zr2GCyEHS3xXWa2lZfptfA7T8O+/FYcCLSyQv7UB8WVIwWT6ZYYlyeLLPCvQQ
wSPRRgkm9LnmIFxplPprtHU0OyTK4A2J/LITBRoCIvulKRMwh5W27xsod6/cCOYAcCkqLq4+VM/0
lCa4kmt0BwklJ0RIAmUHhZ5m/maIwZGF4RaoGgnjdx1brgFq75VPOHtltmzCDKaas97fzxhlNDKV
PLE1ZCJVF7QhVTAz62mxK67n1hbrNlktEJxD8KNc+cfm4tWqkK4jlR1qoL9vd4pwBQjstuF+pvWo
PQYAdwf1RBAbuVGgXnVb5SF0kQqNpb+WVjrXz/vjSxanoWxYaFUWHgwNyNds2keOHoZQOgFDhvGL
k9EFab3XWdCNavUt+ENdi3wZaesoMWQQs9q/vBhnn0wn87I4LKVNRzSXYV5EaF5biurkQHM25ng1
MBNN90CO8MK7bPJ8JvrE5mILorOp7DvN0g6khVwRGbX7dtAI3relm/fQ1TXeTJt7qVogxOvu0Iag
f+8dEMGnWeIzUvdeq1mlUyuApjZrcsbnb28nX7e4mE9iUlVlzvtpsnZ7+kuN+5s0PgLF6gxA+FZo
2Gt1QF2yf5UFPDG8uKtLlJohnBYhDyCepvEozDUSt7Ov8T8Gls9jNpTx2JqsO4y96dXJvqiyrd0l
AME+S7nGyPedPfjL0ZxYW2TbJB3GCtUgpAMhGWxx5th14Rkp8Dqx5sZD6I9z27MF7EV/Q8z7gr3E
TXSljjdW3TndKDdWyq5V5luNBtys5hb0mQ2VM0SGG3eQo5fyQyDWEiX2khbkcKy6NpQGr5q03Zsk
eYbitaeDDK+KlEAForzJmEOmtRv32WfcySj1hS9LYy5IC1+Wx28VWh5KxcKRWalJrZ0YsvCY5RBn
Q99jawBU4WMSyGbwFIc9AzMEDr7ej9+HPUKWVxzWqEXW9szSb0oL3ekVLDM0pCesdxhCA5mIzyfT
r5Q1iZR5j/+1aRD1VBuBAdqsi02TMZqZOZM63DRFW16/NTZiByXd3WUXNHu1S2YWq9aWbAotKdRD
A7g8mmLcmoGnvjZwLRyD/5+pxdIViYwiNrTqATqgRYpEg/xQYJCG28t2zj93T6ZusVJhMzEytJoK
cRndxR3DG7bZRtvnW3X7L9q9COrs/7dKixDWCVYWVtGohzp6VMaPSK6hW88i+E8tLMJSqhglVwgG
M7SVz3jv1HmzA5HmNB10UOgoKQF5OPhRYvHZ1BMEBdSPjJcrILGze/9kmIs4ZbSjoXRFpx5iXPLT
1HJtBv9jKghFeK2hHfzyCp51JSfmFoGHZkSPyrGCuaxzkmhbkC9h/asa+omRRZAhrO3rWu3Vg61f
E3bXRK8tLreXBzLvtAun6zvCnlQI9DwGCiqXELxDjaXOAknXkDN/40wg2KxSqE3ZlmWgW2jR7xqB
ox76yag1CZ/sSeGxmfkODWceLs3oDrqr79Tt2s2N/HVXWhhdOKeI2CGoz0P9AP7zezOSmzoj21TP
PIXcl8ilNBC7MHTAEjiI19HjUhI0BEFnz26uwv5WD22vYLmjph8hpFwmC/Bw/jYqhptroWfG+7I/
qjZEgu2g1Ha58Z7G94p4sOr7REWLp916IkUCHRzIjF4p42feInJnxzxl27qe/NZG/lC9H8qPEP2X
WoN23LFaUwP660QsZmDhNzsIC6NzCtNeoP+oGMBePzo92ptG9rvovi7vojVbC8ephlGc1TMQIxU7
YPo9bfzMmkODtjC5hvn7O74uxrXwnboaN0JNsLItCuvtHUgUj6ofZt7M9zrTv1vCK6Aqh6yat1Zg
/ysULUwvfKktLN6YLcMwDegOQ/wSDfHo+Wg9CDOsnMu/HMxsCn1tGkXbFa48ixmNlaTJlR7lkUrL
XEmpk9dIi41rzMd/VwEWdhazWY5TE2cG3vsy52COaO6ENbqRdkv1bZr+RjEC76rATPdATjkhZB8a
oT9N4nPsQhcgVtdQt12MLFG1oehcKwociW6tt3ce6g8XtfjExayDeCA3SIdXsPAhVxNucsPXrrLN
vNZSfWigabV2kTrvsk5mfxHStKpFlRZvugP/isB8ukNrrBf5bFYp7jazLvD63vrLES9GuQhgA+Fo
IIqw4HGTgpfjLp/+6yrGwsIiZoWsy5DohoVJCWwgyTlQZ7RfW621cSyCVkUjldYKpq71VBeVGOLP
KSTyMGsEjDt+ULy1G87ZU/lnsZZPJQT43qAd0Q5RV2lOCthXrGtImZQAK6zBqdnK8JYlxCpB2sXM
8fshq/SYkbAJQqUy9sNYAnjaN8xPWLVnDd0ITUUytLuKBNp8aQ5oZZO9tZrhmL0FmHKvoqu2NZ7M
uniK2hcz+jSi+tC2V134poseIOHWQMcp/m8xsAfWFCitCQdJrWNUmm8jymGiAf5EmK91GW3BBfPZ
yOFzjAzPznHbEWnpK+qRDIcIafYypn6YTiAcGJGh5mmQ4lFsjiAYkLpvJSxo+szcdiM4NsD9lFjI
9SjtTU+rfW4Zu4hA4hAauxISa9qTApGqOjXQxAQyHGtwpvqrsp+NVL0V5GiDwB5AvCeaxxs+/L4c
ZP56b/zcv2QR0OwujzAf3Vzzh3b4JtskOxLo2zWg2NoKLzxvmOkypMLCzWG8yY3dCAXgy+P4O8e6
GMj8BSd3rn4Q2UATPJwSSHhcQ6cPspLWZxckn3Atq/Tkfz82FuYW/hPxKe/HFufeuql2qDPfwtJd
40CMyVkLkGtzt/CbrYrXZ9ZjczKr9waov4n2ZWXyVgLjd0b5ZPJGhF/bauFfrOGtobcye9CiXxbq
5AM72pBUjFG2bsEFhV6bvLwr2UNlWI5ix97Kd6wMddlUm7ToCuUKdqPw1dFJtrMwC/GG+1lnUfWy
4F8w0/xcR7rY/4loBgpoOEaOozc1R2SGVnamtTaoxd4XZc5LSGprh1zv7lnL3jIOl0qb13b4rCiy
JclHZ/V+Uj8NwxMnz4b4KPC6q/T2KKz6V4IkO6TBAIbBc+Ju7FUgH+A7jNEhvQavAY5VHQ3n5X4U
b1H9K9UghfvddfloQuCzRP4IhZgJp6JHzSPWUaC7NboEt6zPurvpG9VJ6FEZv1rttS4+6lzxG5Rk
UhSMpIU/0zCQGcjvQS1T2DeZBS2JVN+aonuwh+4JXVZ6DuIs4RjWa11fSXFI6lmsqoLMHlRWxehk
/N3oWygW3ik25LW0/MquoIXxnrXo9BhjF8p00EjuxxDXTahgUZtFjjQgNsLrtTizdmjpvFIn25wV
UjNL9AYe4qgP+i71QzSOpDnuVwryZ2Cz6sJPXgPkZF2l5iq56dnX05+QShcuwyyk0o4tnbP+4b1m
O9X15DWfWEJ3JsnFTTTGB3iGC/6DLPivufIW+3zhROz+P+6RsfdQgqLIPOooIa+c3zU/srhv5WNV
IBICQTYd5JfyYprIwoTeBEnMK+Bd8Eh128xJDmvI6pXLCl1cwqa54VO1Z2c8HcYYbWbxl462oylZ
SyCf3UHgHDJQ0DWRnlmm54zWtgqlQG48QkK+gFq6Vdt+qhmbdnyNkmyX6zstQY+bAdXI2r08u+cm
99T2wlVVlSwnACuQT47/Afuim+L+koF44LKV7+TE8mVwambprjrDsESM8kxUN25YDh6PXyy8lTJN
8ZGc2VPxMaARmapixfuf85OaBsYRNDloBNmNn6fTkFXNMo5XU1h+Zc2LIVdynmevCKcGFmeARBMy
roTqxwmSpVDzc62I7aocjWvwOr5uacEIEFQBusHhbZjYHvSsK5N7zgV8s/ZRYlLdZIu55Q2aOozO
1I9Dy68lYA+afQ9aeG9ErzCERG9p1W9XlnPeFX8t58xQ878mFz6viMok1bsO9S1/8DQPuaHMnyWv
Z4KcGFxDT5ftnUtanI5wsYisNlncNZZ+VLQpsEYBBv/EBaLCrfNDBOKKy9b+rvXDrZ2aWyypzZQo
xz/Qj1y0DoRaXV60e5kXftyiSpCWIhCF6tXFa528NfGLbfdB3tvbWsczzSijPUNR6/Innd/Ff+Z7
4QLtvOa8I5hvIz7WKB/KYo0B7e/c8GLQC3dXDSHlYoAJ6c70fblnlUcTsjwQBd2gHZzz7WrsWttF
ywcoq9qqrmGy8WaTia9KxKzOm03mT9Pr5Tk86+n+7FlrkdzkEOI0VFRID2qPdGG/Hfjv2rq/bGNt
Fq1FMhMo2SYWVqUdQCb+jwVK6TTQ7/iLDPjOQIuYEly2902pujiIOIKqZSL5BNYobbExuoao6kgx
qHpEP6D1KqHTxWW0qSzyDCWFZifT6G7quV9O3B3sB9M8JPZNTiE4CsZ1ESv3vR7fxKTzJIUa4BUI
MqEC2QWyrgICutIytoBxBFiBNXstfELxwCnaIOPsGJs5DVgKRnVjerw8qnMH8MeoFnsRAmN8iEAO
942v1KGbhNtMASJg5bZ8nyUVCdyMoq3KU51xpD/MLvbjUEJCJwMR2yEmx6z4RaDeFpEeWIp82xWP
db9WmjgX+E8NLpvHhGJJbs/jBGWc/z3Op2ijBoYPhuo1l33Gh/6wtdiZbQ9SdWQ55vM9s58K0Ob6
lOwm1cl+K/6EmtYs30wBiYh/r4X/v3EilP4wPnuCkztyB25nQOZgvPUg7wjjpe5HkWuXO6PezOJf
owdoYBIgydEjkniQ03sBBawHVYR/8fD98SmLaFmm7H/3VlgB7l0d+uz98u4942d+GFjExigbdNSc
VAQrClH75NWObrJVd30mIPwwsoiIBU8ik1TIpPECxIL1s2zW9J7mzX7Bsyz51rtSgU7mHHLy3azv
bfsymFnxVxO48767ZGfhwaALn6eCwQ5e5+68NRBEK9/e5H5yWBNYWluahV8JUSKeW5WQckRnHZ/j
qPXJIY56eQOcq3v8WJyFH+ns/xxrdZ9shUQ7qNv33zUPzY3cEM8yFShlR31v9mgf9rTdZfvf7eB/
TSmzVIKvACjqm4vh5LQpRlGVMm6VA1XsL82MAFS2P0z+pUW9YwyHetKdNh/Rt0CcMhtRTMvcyMbz
FfMxhWAFCV28Pbj6IuK3QX0SSArY0J8ah2ei6M7IDC/V+TavrUAxgetngHHmyb7SiJ8UCiCbb6Gy
V0hgN49ZfExAdtmzzx5RZNI9YVmOxlOnhPaOWY77HHjPfrC91gCa1dC8qABsOUVqIpO/86hfAXx8
79lLE7NY/0E03OqhR3yQ2b4YO7euj0YKPIQ9eVza3kgij+t90ILqgYH3leuam0FgU0ulM6Nm++aD
6zcdB+oUDS9iGILq2OjhPqXHLtI3ml6tOO3vN+alD17sJCiWgyZBZsohLZjwOkW/4bXtgqgYSFnl
s+Fd5rZ5wu9jvXxRtYkHhGKWQVtY++OQo+WJNhslMbxIHTInV3WoZVpB0QlPVeTGTn+Bzc+nNd1a
SASafbuv0UgPAQnDrYBuRR94Zmo7DhBfFEMzmEsIk7+nhDvaBOQm9AfCEB0nfZ9tRZVCsiY/ULVy
U2Y328TS28BW0HrNNFRlJ+OzjoABBp8A6rmJp4rsKraye1M5JEXvJhZqQ8iDhxD9tWvhr5yHcx7m
z3EwFxc/tEwwO2I4DmnVB2JgXltdtcPmshH9rG85sbKIr2mkJKS2C+wtnYOjOf3dJ912JB96Ufpo
G9JAvN8DCzlc2+0EwDbzKe23fZG7bWK5YFaE7u6X9j+kfdly3DzS7BMxggRJkLzl2ouk1mJJtm8Y
tmxzX8AdfPqT1JkYt6D+GzPzhS5lq4itUKjKytSBbqY7FfkzWqMizUJ7QKKZf1NmyVGQfa14IU/x
ZCgO5qQYtKitIOi6ZqGOWvr1WbkYdJxNinDZgrsTLCo6zJQL9FXG3wCv+WjtDvva3BeLjD3xMwh0
CzPOzAlXr4kutaJ5P9+edcq/sB94Jm5M5HiHv011ZIRDJC9qXSpBfrC6zfWZux3RXZBlSqOcdEfj
aP34Yra6b0KjMEU7Pso3rW74fTF4nJq+2fXoRczQKmLuCE8lz4FL040kkg0Sf8vSHDHZAerkqUIB
VgHNKg20+D7hzwNKTCWnkRLnkmN1KadjnlsTnskNLQc0ScCa3kzhiuiYzHmgq2Vgrmaw8jxI+yMj
KGFJ267phZfjB9NC0IBUj2JTlSsn9OOGuRE/Zer6Y55r38heqqp2HfpjADVwPfvmuIY8I0FGQQ+U
5X7WJz4B+slujMAE3b9dK0BBTWHX1AetTY7lWhzsAglGDW12bAOMo3ViRTfDasenLN0og+I/psLu
Ylb71HxgxreY/Oj401AcB/KyOl+QTIvY8rMCsWQ+gsFpGYvnvG+islgenFn/mS6rHugp9auWhlQD
N80ttR4MgAATzlxnOaTxKXYipz/VSXrXmfnDf38mKToeNWCBqaWK0QFLm3nKSJ4Cr9ofq+ptBS/O
PMzuTMogMWVIzvcXqHiFnZsT7ty8MleNaGWKd8fiozeReUCLQhLEUfz6VEVodfFa26+yaATBZCgL
Ly+hJpBU/Tta4QZtbZPqZlts5ueAQlpiv/xSn8e75m5TgFACwNSj6U6jrorOnEPr9T/l0iuXnO3Z
N4gXULnolpbEmAIKiLyK4q623OjlIHHpl3IP50Olwg1ETMVcss3MNlQVTWjGTR9VkYGMymh4DdQL
pHJEF1f33AcIq9snoI5cyBZReZBy/gXW2mSXYmJjMPjPYbFneyieZd/UnSw7f+kBdG5YWFcwCyfN
0k7KCfwIHgODcs5l83lp2c5MvPu/M7++mLG+Js7mTcN2Xw675Mg8oKLBe2INN7FrQ8vXvJfRTErG
9Z4yODOKMhk10GWGuGhF35pShloh6+Dc/LJ4Is/HJdz9vQnpJWcbV31T3NE/FJLM6z73K68Nkvsc
vOBAZWW+KSUdvvTSO7crBAPIABRjPmDJZpDbN/EzGtJiwCU592iZ+a2WBVrBwsZwUNuRlTkuXtIm
5LhxL5qaSsQkOUNvsll3iEQGv94nKDiGvQdy9UDdb0KSOkV1TOZ7pDaFcGRYq1Gxs145LcTcrV1/
SsAXXoHWQX0t4mPNXyGagg4xtQPsNYcukxP2XQbNBRnZw8U8E9qzTLDKWMTULeG6rKbcSbq2xcxr
ijvozG3YL7X6OVT9awmoiGK4Jm1fnXoNKJNRMV2ehTPjgotYjLmYi7zGjm74aXBG5F4r1xlUKD/Q
yGiQ14v3xVq8AFeFGBh8uwNPXAacnTuDyu/63fe5kRcRoqnrKtFUg+qWyLGoOHQe9DZXTjZp3KQf
dryK3WLZ6UXjxsB72rjyIZPhdy02x7zcgurch0DTM7gmd7T7XXWN1xanLu+PphPfjB17olNxy3RQ
BRs1or06oOmMjk41/kWmP9c//pI/OrtGREDTUihgY7OzFGhN7Nuk9nq218FGf93KJe9wbkXwDmgP
4X26XZgrWElnkDtX6lcbKKlCfbtu6FLl7Py+Etsv4kFxqq7otvtK9Ypd/TS54Hfew696805Wqr54
Bs7HJRzGylSsbsy2Sxjk9PEE2qoY8vN2jFDMDiYeEEjD86Od3CvWy/WBymZ0W9czl24Qkutd2yDg
WvtAQQ+0Zeqh1kNtypQhiaVzun3Lma1UsVoyr+/hjhaCam1r9tiEGZU/wwNAZf71kcl2pOBXljxZ
mnzbKw1fvLwAWc3Uopd6uL9u5tKz5nzpBA+iLnxlZb8FNv1Nwu1w4jdqqUaW9cqkPUGXXhbntoS4
opyok6PKnp5UtXhttCqk+mtWOqifAA6f6z6j8d6YtaPZQHejtCNk1d1/NFpTSFe0pKzM2baTU1zq
3/iiI71boNiJIoiWf1erRrKGF3PzZyMW4VG2gnZYpmMRNzKL9NvKThoO4pEdcoTHfUjC9Xszedot
qmbtCxDxkf3YaK4cVnsxljz/EMHzcB7HdCjjBFf08l4kKNIdxE8cx2dbXXACWCsPkurW2Wf0IEua
SvaYSLE56naG/AycKwiLglbV3HJNIISHpBvbpWkmuYdksboIGsryHoh/rU5POiAltvUddC7QBCTu
CB0hUz10aGkiSoW+N8vV+Q2LT9yQUTJK3JKIHCJzrazJip2uKM+0eiiaSB+TU69Np+v7+WJW5nxd
BZ+UxRSd1wNofQHEcAlorw2H4QoF195YHKDaimQjCyCV7pqtttMUJE7ACGDGpjdQE3h1R4auppK1
fs8unDnJddYWe9Yx8kY1D2r+AqCcP+XxjvFp16XdrlVSlGzue0ffM332mhTQeX5YuRH0JtQryghM
82jQMAO6HAg1UEUC8gHJPFM/WGocguY42Ja1Kn+ySkdWhO2NrIvmqvVTiu7zt7TugpEWEeERUQZA
+e9Y2wQdOBQgDxwlJVB1uuENegHcrtOEU554bY3yLuiFLAXlebPza5o9qzrIgO77ufGJNXttW6Bi
S4LCBmDcLJwJ9Mc2BCnb6Q0w7xs9eW176F0yZ8bdA1zYOkmpYbYAXnxYnC003X5/Nq9x0ZhLVeGi
2/o96I/mAc2wUeZZEfGJAsEkWUeU5PqhwpU+K3ahd8jtnvRO9wpQRJeV4ZnT/1IxPB+WcH8XS8n0
VIdrWGfmm1XvxrKZkw1EOCFqaqOCkiAls85ZZE0dQCfTzdLKpLtl0cH7wThboCbh6mo2iLgKuHr1
BXjKaDjYaNHvnxQo610/97JBCbd2WqEKUTdYnS5GceitTGc3mxbJ7SUzIlzXdCgKEyDtLbbaTTpa
wVgTyiGI20a6srEt4Uq2qrTX6YoApOxuWZtHS97s/tFkWULuxpgtOx2mKkUfZhOMQPqNAI11sYxQ
XOL5LOGKnbq6L6mJE5oiNrS6Y2GWe7353Tvf8HwM/tmQBG8AYgVzSAccG+BXXKoi56nWrlKO4XUz
F9+X1LFAQoGGRRMYqY9eR8tiM1HKLjnNB2vRbnQrDlJgC8AXHYEOY2/qtzhdm/K315RA46gOQA5Q
Q5Ps9ouYlbPPEBM3U5zqZmPhUtmiF/qSHFHqGpF+awMIqy0BtiWiF6SmpcCObR4/b85/j//90J8d
aqIOM18UGN7it42MLK/dyQX7EPIadOd8kwX9+jah1wwKC1ukxmDko4U4DS2ibRxnHjTUDPZ7TEB2
XFbeNJOozADMTe/Nyeg9KL99K8GtV4MNGfdhDv4kdG+jzvw6gjxgmHBJcehbLj5ibFDrzG7PVB98
5AEad12jJwHDPaYzPLHjVMEOan1O1ACKD5NSvCIPmLp6aQa8+kFlBeP/49H4d26FGyZNRh2EPpjb
fE8P0AE/dCAGNsLlNvGlGJlL0wpFM8uABCBBZmI7u2fr2JblyDTWJqfEQflhbf0tHDP7EcTiSY6J
oSW/1awiB+Ojnh4d1UqRyplDdHG4hKW7aVx+ZqP1GFcge4qX4Q7K1n63LC4UekjYdhONCkeP/SSn
x4TxB2NCups4+0EFm5TShkU1SRzAxSD3fETCDQBCrkmHhOz2wDffyi9mqO0KD4SAqwcuHP9/u3HO
7QmeYLDRI6mTbdaaCgL1MZqyMrcjUyTxOJfeiGd2xHz+Optk7poeHseLI9AhuWh52E2eE63VISU7
Oc7+4sV9blG4Hnq1WO2sgMVNkTJGUwlwS7sOYm3VBDVwcBHIDvlFr3puUbgp8hHyv702bGNcfOJp
6Af52URbXyW4qaEiyv+DdMJnchMk586NCp6lJMAadByvorhagStA18L828HjL4uVII9faXevzTcO
OhPhaTL9mAJgtYy/+Vh6I/J0rP1jqW+Ml1HJH8cmSIzHSj3Ny10F7jpmGUcdmi2t/Ye2VVQRnAmA
FzRNDxPaPDkIpquyRy1QTV8L7WluZCjtS5HK+dgEV2KBkU+Juzk5lc7PIR/2RoHum1GGdbj0qDu3
IkSS4DmdajZi2UhK3H4Fax2IhyhQ6Q1UCyTHQDYiwWGRdBw7Wk3Jqf66hkDQQO4xdGyXRfR+25pw
4nZyrELphScbo+BWmDLHVWVgJjfxQlZG/Yq2MXCfQWWMegxINR6qvmm96jP300B6MmSnX/AyCsR0
u7L711lU6J/51t73/vvhx1H8D8oIl4K2szUVo09Qo0H4bn43iL6JxLX/qM85AawB7ebhGqDHGhQo
rtP8By+si1HNuW3B8aTzSkAY8C/bpXbHs69G92fLKqr7Zp+kx8E4alOBLiM/C2VTLRu44IPajq9j
XfEEVf4qUvL4fmS31vLNitHAW0uLJJfiqPOhCs4nz/Oqyii2c2vSe4amxHR6BE8juCGYX7AfbXs0
KzTQgZtBI9ztdPDkg+NRcqZkHyF4CX0YW6jK4Pyqh+nG8Kx2l4cbCh+ViTxcnuVhh+yStrZTfhZ2
qF3dmSXYDd9Pk9P6iJGVoEBVHj2Eu6a+VXwZ44fk/FqCj2rrzBiRi09OrAeYuygCnQwuz0BPNcrw
8TJTgotSspzXFMruJ8fMEUEhKIaDgm5mkDmyUb1TpothsYWk3RYtUtN+B4idTWRSm+oC5a7ypLKp
cUvD+tEM/dFAOaGhfZTGPTBB062WJs9ao3zXKKryaxlR5bsRU7cHpE+x+l1vpV7XZOjXZngvNVEH
/uJmChxFBf4SvK1IRWl1CZjLnQ2SN0KDGf20jJF9QZ9BInJbMeuxr8fn69vysqf/OzRhxVAMA+5K
3/ITPbCCBhSK9W+6TDzusy7F++3/14qwWGm8IpluarhPDNPP+QtaFu5AHasf8nwO9SSNIOZwVBb6
ts4tSkRDWbmponiIjj0H7e10XCFkmft9HDRghly4uTWzeddn4r1AeG2VhcsHUKrCGrOpxDXOjlUG
SGO1i0HJTchx5LGvp2ED4kk2vWZ6FlbNs2lzHyVpP65vZlPzlvyBN8QFOb07g43Dxs28LbHjQMnY
AB2CEUFo0qvxMu9uoJLm1eD9zRHp89UJ1HSIDNCZFECRxHgaWSOIcsfsBlS681IGpdLuQCADsoKq
CJPCqj0Kzbrrw5dtBOHu4xCvnvoKG8FuIbwNsQsGtUJbqf83N/jvrfBJ9ELpR5ZWeDksbwTV8d0I
DoE1wtPrjYQgs5TeNJtb/bSqm1wADrCtgsjpoxMsDZawZEvApbSNoA4JFr3/IcFj/bUgjojScl3I
gs1tjPkBie8o1UdIS6rh9QW66PDOzAj3ddcjPU04ikem8TbnnT9mFIzPmlcatQRGIrMkXM4061cG
0dDyREwr6PIfYwJAo+5PnVQKYMuuXVmcTwQ7JAGXhFWXEOK40bhyw3vwaygE6BXFUQPIOzxutDNQ
zxy+9H36ZizrybT6Epy0oLOcmvRep+MIgv7a1ysQda8gV5pfHZqHFW1/pAw5GToMEUmMXQbuGOM0
2GjeWoafRGsfkpw925z03sjxYh1vabz8Mco0wLFGu1X227S7u0ypvxeKTEb64lE7W0khEsi71TDr
bUu+Z1noXu01YEV+Xt8ulx+WZ1a2rzi7tApzjnveIkm7xdL95EMXFYAx7JddPuGFLs2SXYxvzuwJ
N0k1zqCTzeE+B98egAV/Z9RANg6UXu0LsmR+jSbavWSQMqPCxdIStH0YHINMb1SPeKBILZH5NlBR
TKsDOhLK77I3iuxwCLeExfp/vZ6nGJDDOA+10jxaqhWqloTF5/KteTajguvSGtUxGEQ5cDpWvHoQ
vU33tQFlrgV1pKHu00DTyiDX+31T25mbad2xHZaAxVuXsgYNdoUeiV4c9Jl+aVPdXdhvy3i9vgKS
6RB5f1jVD1wzsABDt1PBV87yN4vY/irrS5a4cREh05u8XznIbk/Qzj6WDmp2VAJFkJxKkdkmrYY5
qQ3UqC0bdMIm9/q4QidLKtuyshnbtvTZuey6uW44dN1OlYH2OA4B+YTcLus4o4sjuwUj/yNbNOCN
7kdaRWT4bdfTcUm0Y5yXOvpW2E0vZQq4/Bb8u9MMwSOhR4TntoO3SR9oYfwyJ54GlvnCbyE+6ZXQ
uYMmqvpYzGEm9RuyaRfc1NLTMkkzPBm2p1c/RB3ZO0Upizq2y/HKRWMIzkklCpppNVxpWVvtm/kh
V19XXDWVqfoznnr5cN+Vfyg0d5R6eb5+QjYXdM204KKqGBxPaYt9VRAEfOgIcaZn5KnAxAzuqW/X
bV1+8p0tpOCdsmUZu3rFOCvL59BqAF53C6/6xq1/sP2APILsJS87mIKTUq0lGfpS2Sq1Iwi5UexO
f10flGSHiKgZ026WrIM+KLSDW381XmYVzPPtn+tGLg4DlTCiA7GNKFFYpRW5n5oWmDhO+QH0xVFp
SNB35IIJANLxgMQj0oIepxDAtVxrppwt5ambqheqtq9geGGuhsD1pubNgQ7qg1bRYDHyGzS7WG6r
xLGfahmwekvqm/kSdLR44TW5q5FcVMHwrDTZr1ald13LD/jXx1lXIc0xPl6fmkswIqqDD8JUDbyA
0YDy0WO1jmJXTppVpyRPwgl0m31sWl6spo81zb/g9Yi8STMc2WA/VH0ZZcu3mmpRUmjP0K77sRj9
AfS0Sji1wy53NiqZ7B7UZkgnohUNgc9UemalvVz/6EuvOXy0bdvUMHViiO36DlhJIC89VCc2m8Cj
zjeLRp+KpoosqHhmqnGE7OUPkLMc0YZxgswHo9UvayUv+lT8YNN4cCDgjoN2p9bsRW0A1tbUQ2He
ZTRxLeUGAaTPCx6tyur2FAY4+1PiBV2ks0dtwx9n4jLSwq+DPG6dq68Kmp+ZvvhOmhyzZIq4w8Ol
R6+lot4rk/FVsYFLw8pfn4ULdw04oR3NMQCItQAS/rhyPDUSZ1ZHTIIDrFsPSbFKDawC3wYtjeum
3tWBPvo5Sgm2CcgyiWYbYixPR6ImSVGPJ5UXr+rqgPpLY0jmc/5YjlCIWkgLeY3EMA4pOxVW+1tP
1GNS0TiEBM+eO/2joRiq25kWRN3SnPP9xBJ0Z/b0RMbG510fqRP0DstBB4bXUYJFh0KF6eQResOY
Dy2638xYdK+r+gOpi192HreuCuWZYr5henenWNh6OuR5AJNJGdDaLciy0flD1GoPuiPQk61A2Dzl
s/algU4nBeHHCvXvMVTJF6uzoiqpHvumJq6KlKGuPa7VdBNb+cGqJ+VooU2B5uZDUk9BAbqfDNTm
IZTO5h+sVloP/8WN6652C6M+DUV25M1kB5XRr25lqPBqWfKScXSqpN1dlRcoRjbO09xtbBZg+io7
82tf2yfA7F+NMetcrUjC3tag8TIGkLy4S7QCQLr+aSSxVGxvuzHEZcXZB2+waiGAt4QbpSzXNHdW
rbnXzJ+O3YfD6PiK4XgKb12yousY5Zlq/jHznwbU29EViLWrn7r+N+BCoV7WYb0aaImWplM/b21K
z79LuHcKAxkgG1Dv+1ltfsL1HOaxfiqK8pHVCzhrGjeFHAL23SFhkztx8lyjjSxeQy3pohWcv4bs
AGibxSszZQtQkiGuVPCV8+aeV8mNgSazRTeiLM2C1QQdQW1HWh5/zZxdXhpQCgIvxPqoWfMR4GWX
g9ZNBds/opRwUOJQT4nkeL6LMQpfB7U6lYKxSNcofj66AqQwAbSYyva+6PQgS9pbeyw5WqPiXxVX
Jl/n677u0J2fK7ddiiXrl9hwFcjU+6bWeAZY2iDx/gIsXTgWxk3OIfRRgXQX0sE+tzpfz74PpfIl
JZZnLt+tGQxuZoaUnuETI7+du2AY5trNcvBxkvGglEDErbXlNSCfue6HPodbH93QdgufhdeAasxG
NsANmSX671AjR7Fqbd629tQ6l1UWPocmMIY+fKJjVnW0X3w0VlQgiNKTZjxZzbec3vLyezn/L+M5
MyGcv3xNTRBbYDxASKd656ZQeSXqazYhk5xLwsdLO/h8OOKZsvKeNQaGM3SOn6wAOLLlS8KKeycn
0aQsp7YFgg0+XmJXMo3iI3IcUnOx7W0ayZ/BPDlDSMzn69viQtX7w1KJD8jCrK0e5FbjiTzUyBX0
oGf1EjBboQk0g1bKzfAcB7K8t2xcQiJtJkB+6A7G5Vjcjaufa06QoJKkCS45wrNFE3stcnuZpzxt
x1MHJsKit4IGT8lE/aMMErSvbDTCyWqNkdSEYjQrtI+06rZdVrcxflxfJ5mR7fdnx3clMUP+AEZa
1H0X7a7CPTz3X/6ZkW1Kz4xYRr4WpMFe4E6OXN+DDT/Rm5Lp+hzuf9xwgm/oVoqTtPkGOj+Dq1Ox
Xq8PQvb3BcdQ4jGR9TH+vgkN0CRHOJ08X7cgWwvBHUDzA108BNNUc1QcFjBi88rttK/XrUj2r/i8
Y9mQ8mwbB9voJ5rGt/TbFUWxfl0ld+DFG5o4BnrINVUnOhHuQMtq8nwk7XKq6AyawvY4z5Ax4QjP
aTP9YM76q53YvWOy1462L3ZbP/Iyey57/s1K2GvGld2Ssl0DEhiXNMpP2xkle+b9C4RbmtogioTQ
NNhdVFuYcqZxlPmIUd/rkxNqowLGUdvxVW5BvcPR7y28HuJp4xp4K9kNg9gF46ee/27Sh1Z/UjrL
rxNI/fC+egXKFNTCrRV1qezWu0APgNgLDIG6CrYjVXOEFNay1Enb1bS+r+IhtCf7wEdo63JEOKiD
Jbx6Rm96wFrtrge9yvXdcmlPnod9wqlaxj5uVVVv7lMHNbY0dTFb7gJt0OtmPm1Ky7KxU1SLohvR
wnp89BATt1Yek9k4mXnuVYgo1emezU+LrGP30yEW7Agz2a6VgdAbdlrWIxH4pMX/deJUsLB9wZmv
U3plWEuANU998YSXsre91v/ZXAkuGxnpImm6xQATyBJq6m/L/p42kKgdJV3b297/cDaEkQheOyvy
ZFjtgp1QWr2dF9CpNdmp7tewd9ZTQnEbKUXup0rpXx/ftqWu2RW2XK8v/WolGJ9pQxjLeLCVZKex
O0d7WVTJ+f+0u4UhCj59ThyWEK1zTqx9Y2vUDvdD83R9NJ9djGBDcDGLsTC7WHJ2irsCvM3dblp/
ZsQ6WPFXpwO3adVWR6dUvRTZUG009xN6UxqIPeo0jcaqiEz9pm/UB70Dt1TT1beL1pEoK2S8mNtQ
r8y6WFVtWt0E/pgbJ7T8ZtDffk26+UvSfVOVbg9iSfTTyGT2JJOvC7cDVxvWzT3WuSjNQ1FCMLYy
D/b6dn3+JbtJFzzLuiJbA1kRdhrN6aDaMbqGvvHpYXacQ19okkquxL2IOZnUSsBgvcK9TKrh2d0X
KlUGly2T4F6spQKTFZ55p0HX7jreuaNx4vPGczx8hZqlpyi76/MnMyh4m3bM86ldYXAxpm/D8NqB
g6XnyaHk5eOUg5AKDVD/zKLgd0ZdAcXRDIuZkjy0zuqmyXKvIHdl61HBh33ZPV83+Bmb/vGIis/K
RSdFNg1aeyohTKDvkgBdm3vrQNzak1ZQt1197Zxt8312P9ROSeJhxDlbNeM205CAq48pP+prejcm
31CXcm2+i9cXWTP65weZMEjBD8VmWXWOimmlD5bu9XfZQQH/xvBiPigPWoB20NCUOHLJ1hGfmdTq
1ITkGGppzp6u52HfvvYDeChp/FrHqP2U/+1j5uMQxTfnDKavoWPEOWnNN7bsM6hYxcgFSXaLxG+J
hUuzRQKHb4c8eRn/0IO5S81TdhuHyd5+gtsOjNe8uPuv+RaFoYmBC6hhGzvF6vUc3LfqUzKbu77+
IhnaJ3yIYEX0LlPZLX2LK59p5Hka7nM4FegVmKwLdPhmWoYWCP0gI/71uuHPlG+CYcHL5DXp7FzZ
4j8XCb24cw3TNSCPebuExd3qZ7saOCzX9g3XAg3Un4Uc7JPx1Vx3HAwrcnDFNs4rh1QsXy5JT+th
c0Fju3rLjIxrL6lOfYaLCCMWopy1omtcaTCR7603K2RR4YE7pHPx48kH9LlzWDAnuJ2xGvrZLhob
5tZTGm11ZzVoT9A13pd/2pd5P0Qy0pbPdSzBpuBxalZn8zhhiLM3ziCidXwIAT2sb2CICMjvapcF
kAfdACsrByp3gAydq3tDNO6uby5JBCA+eFWtcVoywQ21A4gpofre01dQbh548X01JQGAbFlFCoCi
N5ALnuf2hNA8rIIkgOReDRV6zSM+uuikKCDJThX1UWaFbE21GNzgo0MHJf1sBy4u9PivqZfeGWF9
kJegJQ8DscG/7sisk2a0gHRKdpsm0dbIJe9OkK2b4Iw4AeMdiRE4Qw3kXiMglZs8pvZhtmHL7Orx
+i6RrpzggsxucZKiw8PNeVrDOUoOeFKDmyqB4LccK/552d7VY22DOshYEyoYy9iId/TQOCcnflat
m0L9dX00n7FM4G5EKfLfBsQgauy3ZjucvcHHeyKdXJCZGgf6kDyW9/pOCSbP6PbZl36CqvqGN7nv
pOf/Qlj18RsEF2ewmPfxyFp8w0ZVXfvJIQ4ndFmgf12SlL2weh9tCf5NS9u6tXnGwDCmh/nXzbW8
jV/Tu40AP5EJxH+OAD4aExwbTVvD1llro5bZvqII69oo0nNQjV5fxM9JkQ9mxG4Vs2PzMKBYDRwA
AYPT4pnsFyF7VQZdlAxHBErgLBXr2A1Yp27Pq9ItSh0UC5VkiT57jY+jIR8DX9OBPt5cM+c0mT9b
DvY3CK+O5Q8oJ/1Ysl82Yf712ZMcMZGmLEVnkwY2bNzhNXLzAP9Us/fPLGxfcBbKK2ZfgHKtb09q
moW0fBwUe3/dwmeg2MdjLLaUmAlVkxHQCMRFY8DwQvDKE71XAdkCFSENt1DBSFwKEk7J2GR7QvAf
mq7oSVHCf1gzSF/BklXGzV1bvl4fn2yNBA9BnWLUFx07POtA762DBVBGVnUh/fJx2wmOYU5BP6pV
bXtinXkw1vn76gDMaR/6TDvWoHEE5K7SfyuQACxAmK0tuWuXrVtRVJUnt2xWl+Y31ng/0ebWbnCD
V2t4fQ5krssSvMmosFjrWqU9OZBhWfonJ7tPK9tNzX3FOt8o6l1ire5ia8EIYijoYVEJauVCoPZh
jsRKOtLOZToMWAb1UD1y7g436mEOrLB9ajzbV8pADe0Q7TTFvRakB3SU3PS7LJTFMhJ3JyKIeDqZ
a6rgODn8Tm0fB6PflwUSzpUpmXGZIcETDdNQN+v22NDz/stSjl86421AN6Amy51ItrctPNpoFdvK
3OL02qtxjFVfd2R0J7KhCC4IGE4+Thr2TmLFh05H86QWBwAkeGMxSnaJbJ+K4CYwLy5dlWCXjGis
Qvvvvg3T0PFMI9yuWThzSdx+IWPxcVtugz/3r8SYSy3DOtWNa8TgGb6Poxo2LW+JkZ70lYiC51YG
sJSaFZzSVJBCWxaYHQbLL1vyRIC2tsKCl29DZ+8s0znow+uSpt7A899oNfMJ/16lPyVuYdscH9+g
H0cvOK6Ux3VhW9voV+3NGU5j9ZYP3VOpfOMDcxVUpUgZ3/Zk19oH2oFssWs6yUGRToXgmlKT1qUK
SXGkOqCFOt2M0bCLd1bvMn/1NoUqUExIaY4/Z8g+DFyUTm8LFf1nDa6eckr92LYCXio7a6h2JmDa
AEmjzw/E8H5vdDt7kPWWy27cd9jd2abLlZXQrIV1Y7T9lpl7ULx0FD30u7U9oPhRAkfMujfHeAGV
kadk/Nlq0NRPgDRQv0u2gOQSdgRHRc1qGjWO8kS6727UoApYBOXFTbZHR8NHCbahJixRlgmu25WZ
FdzWaOSpXWaYAug8/UzV16RNfjEAL69bkThHR3Bdusq0OWnh7i2qA5lNtqpi9M9MbAM9W0sUt5eS
5jABxgWGJENCpEzRss0q+Kiqy8uy1pByrLW3FZJ7pcVeoZYeQNfaZ33tz/Mhs9WfZUmfRxnBsWyd
BEelT1rp5DbeV2BZ90awgMfqnWOnskzV5miuOCJHdERtzONCK5zTeIi/ryEI4IPc2KU+VJr3/X6J
wN98omAaTdAvKolCL+QFP/oCwQHFLVOWccUN2vkcUktjBF53iF+gifEB3Dw4DCWSgx50RTziNk/t
bwf+6EFVPOUL9I6c+0wKg7w+57oqgA6JRmM8jeCVOxCzbUfSMNwUDN2j3+8hVI970K+9UUYAJpkH
XdS11IphmWmPNRiIdte0LNxkU0aoosZOczDIN0P5w43YN7R6kyjwejPbOb0PGO5x1JvI7OuITyYw
1ko4FM/23HqWeWzyjZYWWG6vHyhz1XKVXeDXDweogj+evyROi7lGh/G7tiGyySDGTm6a/XpbRzIY
4vVNqquCz2Jdr6x0gM9at26FJAYZIQihF8V1sjpYl+4pltX63mH4n8+FQQBc0MH/Lxb7iDp3TkHh
naFWuYTESxK3uzd3LUq6kZmANmr2lx/64pbJf6AXeyGhu52Mv9YF99n3lWnHVopHO4qz2oC29SMn
49GA7Exvo9G3mVwLPWhait+2CchdZl8jGfiefqLs6V/3s/9HaPj3YwRHa69U6UixOu/EWcRLoTKX
hllU7ec93zHZttoO/bWJF3xuXdnJqI44DBA7fPv/+c4eyNg80u/IlwVsC5s+IKnc+A7rr+W+DGZ4
+eb6O1rB72ogHbY6spWZJsdVgHY3f0vm8/LB+WtBcLl6BraOBPDw/0fade3GjWzbLyLAHF4ZO6m7
lSW/EJYlM1cxp6+/i5ozI06pp+vcOYABw5ChYoW9atcOayHCOh60fez29uA32/6Gr15+GdC+hmIQ
VhflPIsUqzwVc3GAGOetlk0nqlac18Nn/cCVTWOTgSY1pihPBPNkhoNd0vqsqOB3miqv7FV0bKAJ
v9bTF1miNyD+PDcCotnKAIWLFrdOqwd0euvJiE6R8I6YaIyGQMrHWGqolu5BeDZlfga+1z3EyPRH
9PtCDHseb5RBJnZoyNRpjAC9NJzike9lWZ/Bmb+Wjk03TpZZFZlowgTVjxFdDpkVebrykFJwSUTg
GDHT09AZt30xcxaTs2dsBjIeTaMypqI8IXGcKq2dVRkaWxROg+Z3djpmfgymzmosSdlklKeuAajp
cgNND9r5pBlObVF0bl5MXmvVbyL93aipq2eWPWaHydCq3TiMXhRDpwd1avKtCip6ir3sGycRq02j
ih4hxEXVlztW0b5GKVGXQ8zNhOI5QqqJnU2TCZ1tCxJaefUsNUTxs6b+NYjjzwgNQab1EDYno044
6/oP752vHWVAldZCFitFWp6m+m1ukqeWzBs5fm3zjyUSNDdv+vxG4HjT/qj3e6FJ7EaevevG/3lv
XLOUZfdXXiu4cyZhqLG70wDeC7X2rRaNKQk05cjwMcb4q9yrwwTGi7dMRFl/Y0Ikx4BeGfov4if8
5CDinpc7tABpe8s6SG2z6ePaq4ejgmeiUf6GAOpWLfy+7uESP/UtEgKZK5ux/18YCQes2VSq2c9S
2Zm4JaFwnxw/74bH6KMmG/OgBQt5HQgWtpCtj3z12XJ1zmJ+F61hzjCD1Y2QD3Q2MPxC6Yg66uHY
3CBg326kY0TtcTe5fVBBhc6GS7QFTSy+co8WYc5nfK+EZT6DAfTBVFo8EhILqVCQyUMSWDNsE2T5
z41v2pqjv5FN585e7pGgCNH7y/GjlyNz7UgxID/kZmgOGo5UqR7EWD+U1r0VDRy8uOwFoG3REk3N
gng2s9ZjMfdqnjTWqbS2YSI7mt44Sms6g2L4E7RIyvwpJY89UV2taf1C5Km/L7//2yxX4zOL3Fom
pWURlSd4CHYfgVwyflAUvL86JyslzpIuv+zaYMySNpWej6mEwcL8qetEvx4fFNAz6qeoHz2V9wBY
XJoro7G3J/zMLG0VgZ4GCnZzWKqu/5qUn1Mdba6jD2+gxTNZgU+kGkKp05Cepu6nkPooqD9q2kMZ
8jIbF32or71ir7BcEohV5ZjQXEh2DHYRgfDCvLzzyHZqyFQmcasaFCSWk6dDK9MsQNU7xTupfdB6
6R4Nq24B4nH04h/M0th3s8wpob2cfVhNk7lQKo2UeP9gmoskq+Tmbl55GeSjQxdth+jmsGfDHm9b
rymAhGXQbDoRbrvhVHTDe0tfxIDVpyw/X+2shUJOgdQ4sHJmoAlDdmqd+ujw5IR1LiPuahzGO5fr
PgG/AUFhywE0goHhJ+MGnZgNQFdw+9aRH6c5ALMhqNhUv6p3ymNqnvvxpgxiTsbxu3rsgrqrT2EA
SSBSapYWWC5NqX1UwGQ6Jg/1og003PZGAd7bX3n/KpPHNJ73OdRlIzRJDxbETCPqmdp7FYGyruFl
DS9bmCnKS6k7BJSYfahBT15JhkJP2VjYFfgyE90T0JNqGYJ73ZYv7/jXSMxOjGinJkmjAzQk8ApZ
twqJHdVKORv+D6v8NQyzyrNuVZUQqcsZh5lBe15JTnnjTK0bHcYdfQDP7lJCUeKxNtwO3cf1Sf6D
lX8Nz6C+ReEeIsdigJKm85Z6lPItR4TU2kEIlUtZefmK+RqMQX1xUAeaqDJ4U3GVQ7+sl7ZFUTqx
di65wS/OQfl8fqwMtshJWTYI35xGc1MknUPNLerwBG5w6TIU/zWnzzKO1TiCYk2aZM4moqS/mwrU
8vPd9S266AJqXwMwYSChVcs+ljR6itNDDD0QsWx93WpsKj2idTsTHnuRl77mzYl5uuiR3g9JhMSF
BflOcXqBGD3HuC67dKtZLZ+wWrYwJJOOCAs9VV6HarryXGymG/BZDI58rlVwIs3OorICexNSN/8w
eRKtHOv+DBCtxkff0phTC2Y3gkszCd8zbWPVPMeRt44shMwpHYcIoY5CKTcg+AVlnX/9cPCmwaCH
oGtCYhY4HDR8KUzDLYpDn2WcQS6XIq02iwGJps7yUCwb41TKLaIEqT2jyaGmSmSD3ww6cVvQQUzp
a08sXyHcimHeKjKoMWd5MhndjBp6v/hJZ6fdSpt+U26CbGsEtHH5tXM8VPysD1ufDrBxzCXB6USM
zAeXr9Pv9W3nC0HhR670en0POQb+6QWtBhOqIUWrLY6iot2hK9au8bAUNL9qz7pxQqUbBOJVjp96
8dhAhk+Wcb+D9ZEx8Cib614sCMi7hRPicTcNyFaLkqe4d3HjVqMwNj5FlQaKSMA9gu9uJ50tvGqu
L91y8L459qsRlnmulg4CYxVphZmeCnPfjYU/KQ1a7FDmQwjiJaotJrV3fcTLcevVkIxNS8QS8kwU
KcryFg63wqu3jdPcxG65iQ7ZQbdVX940om1xZSsXoL82WcbWG6oRK5OmxVOAqg0OpZmi7Llxl+rR
rudm8peJXBuONXoRTkmLVPKpi146aPrMw2E2e9uaxeD6kvIOI2Pfk6SUNCoWr2BGxjqBFlGjONUQ
cs78Refja+NYsvy+oklHl7Bfkz6n1q/IpL6W6p5GkRgr9dvrc+IdE5bAQqHJhMYfabnf1KA+hLul
f7/fyKWd/pFzizd1YFC/eeYF+DnLyYpKhSXa+KUOx2RWMidKygMeu1VV8MIVC0RcOR6sxhJUPNVp
EHqKktFok3n0pn7LnxcRZSQzAzl1jIfrK8qbFgMmlh7XJqlG2F0fxHK+kfVTlvECXhzEYguL9SZO
m7THrkE1fD+Jx67ndTBxrEpn4KOpTVGLIiCvIv9WquIYg0TInKGXYv2/NdiX59vqvDNwEY5FOWs1
5tKk4OCZnnK0aJrjXssTp7VkDizypsWAxdxKArXCAcddPllJ7HbGFjrPFfl35X6rWTFgkcjiOJfp
MisIUCDvmrrZowo5M1Sao+EsgAbZ9WN3+UH+NSBbRpwYqGlJM1RBUDCIRYrgJSr4Y9ThoU1lmHO0
GQdkzXPNzdVyI0CAplE7T9bvq1HZlOlGyvdV2DoSKGOLsX5ThKKAbtp92eYcFL3ss6w+lIk9WXGK
sISCLVCDdlufYnAhKrfI5tryxjjzImocQ2H1myiZRDkaATJ9ixVQ92Jcck4UbwTGRYFX1GulCXvX
THXTjEcx4ZbkcQ6tsXzCynsQ0sYadYohln6e5endop/wTUBFsLuoi0g38j4PlBL5Nc6jnze3BetW
A08mTWdIO9KTVYKiqtyPhCe/wRuBgRlRrNNStOClRHEEXgViW1X3P24Qgy+436IoyRaTH7ft3IJY
nGfsyzJcuWJYMq8E1oWCERyyoTg2QhMYRdAkGSdr9V2J+RMnIeNkQpYbbHDMQWstIxMzDRdZ4y1q
nzkSO/cKdekNQY+lMx/DB1A62/Eeu4XHqALB0fTW9AxI14GCp3ULLeDVUF5uPwGvxp+fxBzMPCtn
9NL855MEUP/M4KLDH8kbNGfcGbv6mEPgo9vIEIf4EPadZg+8gOd3DRxmXZhDKg/T3FMpL0+SCdaR
5L2f9gVeJhVEd0RqOaOY+xQRYUmVoNwWOhnY1bQMTYdgNFDH10mhtm5ELigQIHRseBJB636U7kS5
9vNKwn8z3d5Afz4qbkULqk8WaI2ixG9pPNtpp75FWbKdC+Upy8HR2OXIWXfFq95EjoLsx3WMv1wN
slpvxlpycVbBJ9ciqPiHcpkNKHgz7uCsQchgW/kk0Gsn5CVcLtvo1y4zBqTXal80BLtsRGTbZ8+t
qW05E7v8ZPgagrmWq1JQ9EbGxPTwbKZPcKrdJf0/TPlB1u9iVQs6E1xPMeRQjSCphX/1PPsanrms
u9Y02sxoMENog7Xt7CKZ75uTZBdxaU/m1jB4bSuXIf2vEVkeBmOItF5LO3pKwfsw4AjWUEU13sTE
4F23y+58B6evkZjrVotHWUe0G/cTzky/LXYpjii8kf4G/tWnQnAYglzTN+8sxbZ4oMU5OywvgxGC
liHXMLocVL8j9PfWyqZuj6Lh9VVgdjf1MxTA/NZu3Pop35AfiZ+8DcoWNKNOgUoBzlVwGai/1oKB
UCuiuR7GS4K0Lm2zg8jT/LtV7q8fZt4gDCiOHYlV9MNha+Mf0JhDuuFWm3hv0cvh+C8o+BRXWV3N
41RJ0tzDYiZn8GQHDxtHoi5W1BTsdm/gud0dZHfaNJI3p27V8jpgeQeYgSK5VySlpzCZfLtk+xMv
+xBbVz41h+YMlgHX2kgn8Y4XguIdJwaK5CTNNXlaLhyyG+rBnbldI5fLfVYLy0CRYCiQhC8wsZLc
SMpvSx6COlXsqdqU+nnIZzuvjmWq8Mx0OXrXzJSBoNIA+68WYz/lQN7hxeCkbuiSt8QRfcVDEpHX
dsE5pWyquc9HlEwqOKVdfK9E6CxTc0eRNI4DebHUxgCn1UKQKYn6Z8Xr6piKyNRnXUbhGjmi86m1
CVF4J66CpW5ScVLQXdqmxsnHXrwn16Myh7MCVWhdRhlMcJueC29Rut1MEAVyFqGzOtjoZFtAf41T
Qn3xCbYeljk6VjtXqG0qUCd9A3berebLHz2CbsWP9BSeW1vs7H5fenA9DhbYtT4SF0VOPMRdzgl7
jtbfwJwjmpBmFFAhgakv8ed2owVLcyyv6//SrbIahr2/wECrxJOa4l1Vb9PhbNB5Q6uXeDgIGuHl
dy+Zxnos5gYbRsjMR3IJqIshWqQ/9+0LJGy3hfYuhCBLSqAqjopCML+mhq22u5TyNvYS6qw/YPFe
Voe4bEUNxbY5JkvhCNJzKseb63fGxTTTegjmZpK0XOm7Hid2CRcQt7kRtfMMasD8VjkWh/QogwAD
FLu65baoq+m9onF4s+R+A3Nx1WnW9VOqm5+2KjsNpB/t8r4Y7fSEuhp40lDlbSHBiE+whdf0EbSF
11fhEiatF4ExW7VBdaCBR+eJmO8jgjOt+qqjwvD6IBwDYcuXDD00SjCr4eJqg8w4FvJtLdZBN98n
4lKa+DLNmXt9xEtX5XpaDCwIpNSRxbMoauOIL7XYSPo4toM/FtxbhDc5xvoFwUKPt7acVPTH96cq
6LuzoCh25mgZ+jhACHQqg2JIQEe2M1z9mPX/f415PMdWs2UvlkkUTKXUcJJb827UI3/OdlUf/48I
zxbl4rWmqkQ2zM/EV+yAJWfw4NgKYFcZXNFNWgeHNL/hydRcdLvWs2OgINZJKqBTYCnZbrcjWlQi
p+19VPgoDXpo+08LiTqwTnv1bflRCxteQOuif7L+AgYpxBHEijXFJZNuo02xy5CCxmds+RDPQT1W
vSQfBy2sQfl9yk00YVpnJeY1HnIM41NsYIWr2ixE9ZTD3vVsCLJh8KVmAhcoghkTL/98Meq4XjYG
WwxJFKCYSCian6FKEPTEjn5MA8pk/5MJSFRe3TgHzVTGV52yXlLMGiP+0UO0+Mit5IDyr5e8xOk9
yRM3mfjGi4fwFpVBm7xTSWWYBRa1vmvGm9EofSnbKonGwVGea6cyWFOjESgXwTT+n6gkZDclnz6S
t9KbnW6LuYVuyMsV8E4/y/IjyalUIBwBX0AJOumhKt40607XJyfLH+kA2mGAgNQOHAS/aAoS2sBk
VVJBJMvYnIp4dTQkMUpbQGNUG6ZLhIzjPH7XmFlwczXG8g0rY2jTXsTYionqAe1l8VlbGxXo29FL
QRUVcQWCLjurq/GW47sar1R1BJKaCFdFdJhpaUc5hBIg2kPTbUMiD+GywABdZoRQc7+PhSPNXvTq
Jc/xFNE725A6b67NIC/xdu9ztyzOocqtq7zo+a2+kTHaHkKOAjS4lteD5Etu4gmpY54r6kvP0IsM
KnfUbNFfnrm5M56U1+qU+L3mxP+mw3+9N4wpJ6EuqkTHWonwQNvacOQh5Pg+3P1n7JYOkdkKOTzq
YXnQo/syPKP3UT80brxJdxQBMee6W3IRn1aLy9jvFGdTJJq4SKwC9FymBaXezrHQNHh9mIsvhT+H
sUS2lbInIYRkusV2xn1dVU4mlhtlNvwC9fkzehauj3YR/VajMW8FTTdmJR8m8wTRa1cBhYGVPIjo
KNfoyJnXZVdgNRTjCpRxRqJoqelAwkfpKrvVWrvUJZsIN5XRO9q0UJBpThUTJxoKZ0IF0JB4Q3fb
gt55BJ9mlEROqiq87+ItgfJ3w1brIs7VAQw8zYz6Vund6A1XgpnWkDtKJ7yB+wrtk7OnCT/qKbWj
heqvih0lvxcoIoRZ+nF9Sy5fFKuFYpANqhVD2EcCOQ1Lbw+kKlD4FYUb0bKl5LYrn0h8L3ZPOppT
UvMG2kN2Oybb69/AO4QM2IWVMosDqBZQh17a4Yjys9yOO/CS53Y4ZTxTXrqDv73BVxNmYMsc6kZs
Ug03ozXt5wk8uxPInTrHjI7ow7UzGUlYE6WkGmfrr1o0TI2BKWWcE00zYGpiCpoTxQqq6qWK6ofr
a3k5urKaHoNUBsmmWccT6tMDbQLhOINekIjIRraecBva6qbbSLx41cU2tb8wGJNj4KqPQkqIORjH
VCueDXHAaZGQqkHQUzG6g0YEO9OiXZ/TXQ8yj6QFW8Okeq0ZiMV4q0Tgt6yU7CeS47MttvpHXMtn
EQJfelp5MbSIq7jPtlVWAAZFMXWEModyYN+F27gSGrsMwZXVNA8hxTZGSvZrsISXAtJ+9qSUe2HK
t1Ks+TQUbF1LuRI4nNP76RStrmq11E1oNeFqkManJtvKC2PnIlmyN6OPHiKtkmELNHJjbZ8p3lib
XlRv1eiQmKUfqTxCh4tFlquNYAuJpTo2m6ZHzeEwwYlOc0dMNBtJdqTKImeWKtAvm16XiZtJmUAy
xmOw/i4bvnaULPHT01+tRtxIoZLErXnKp9Iz5sjpQPk1mNB0BqhAvXzby+g0hLNvOCrYzYNQHSFh
Tnp4D33vthQwHY8gxMuqNhAS8prp5kM8Ew+vdE8mUJAuxB8jTrC6S/VDAfFx6VDWRzLSbSHfZGB8
FogBPuYRql94/UkWj62cg9+fjsJqfho6+2VlqYfJ0joQKPzq2MB7Xdioas+BRQ5gfCL3aqi8p9C+
m0YTRbE30FhyKuFR1ROXgxfLhXMFDtkS5i4ZLTWO4cW1n0WquAPJnQEqhaUtEPwNerjnPZJ5S8gA
MK7aksoRKvWS/BnRCFufO3eC1lKbipwVvPwg+QLDz/q61RJOSmTUSgUZMSV6a4bkNUwybyata6k5
OptBBQ85u0S29lHIdUAWxGPX1dRFiGTLJq5FduixoBPJrPGPB+bkNQ65H6YADaFCuy8Q7rkBHWQw
7+i2D/q5cXIwC/Jmv/g41z6BuQq0TJbmTNXJqXQbT/GJm7rQlz+LPgH7I48I5RIMrue7rMdqqYUi
b5NhwHyTotzOee71TeIV0L7SC80u+B754itemRxbXC20JVlaWgnuuTy0FXfeaF7r6S/j8b9g7uUN
xjiubd0Uo2LmIAGiEKlXXlBF4Fn16C0wFpe9vUiGVSb6ooVTgU4AjoleAoLV0n4+FldLm7ezaIA3
GO272b3UnjNrr0TIjoaQ7racFEUzSIz7goEERnw3dveh+CEP8y2lPC7xi+Wo6w9hnFeLakY/6Fjz
KYi38g73mJejxMXcmu8ymOgRXyPesAF930wfr68BbwkYL9VUOzRhE5QJTUroFzENqJkFZO6D68Nc
9IbXM1y+Y7XUxEgTvSsww6U6Ot3qO2UTbiFCjcil6MNvQyya8yb6jNRdO8gMHFqNNWQJNchJ1F+o
qviy0Xh1+EvPIXEtGG4N0jUITQxp5lvWVio/opw4lRFokM5rmk0VK67VPlYohRjLwrWyXSoLHkHw
c86gDq+g6CbaCu0dHcclE9Oq96W2b4d3BcKBtLb18Sj3YCaB3F1l/DIrwZEMHzWANrDL1gW3NkPe
EvNsaQGS1RJPkPtAz64Jb39+bsUM/I4nEL2BgjpQ85cslt1O35L+voKHzNlc3iFi8LDJy2LsQuBh
iuxfdgTnjjOiAyQ5oKMroP7wZrm8u443JIOKhLSaYulLfQcUkJss34fG8ByNKgfq5Ut36urcshm/
qjLDruwwtR7h7d3sgidytLs7yQdFUQvKuPkNjtW8EZwKRYmS094lCir+26f5p2wn/vx6faUvklmu
P4fBS3T5DEkuIl8u6g3ctsxPSBbkjXErK5Vli8ZLLqlOYiYulYdDUr8P9eRKyXGcfxVQT+rQe9GN
xCEkfUfGUrMlEv9QhZ9J9joqvOQeZ4fYGhirTAfdaFC0YIbolwyFzUxbN1NzjplfdEXWS8JgZyiQ
sAqVAlcIuIJMebBFpbdVemjELQrgnWRKtiShm5j61/eCdzIY5ISCXQdKJphb1ht2P4I2Ehn9LIrc
vFV5eR+OabNlL5pMoVQQ4SFP1A41eboPxS8bxCVQAoWCOzjmrcpV4MxGviVyIrTLNK6g6KcU6ApV
8Jbom3bqzZMov5TDe5bwasK4G8jglljJEklTXA1LscTCeFTvJ1/3M58XJfuHG0GVTE3WoczNCqLl
sJ1QVxFGhyKD7NDooSyIVygzXA3IiRqIz8yFYwI60VcgVXtZ3qS6+ghxL0SR8NCPid9WG7O4gadt
G8ZBhgiwAgmXKJdcCWQlKdS1W0QSs9rcJclNNolg/Z/cfLzXaeVVE6gTrHtJ/xlD/Kip6s6Om/Q1
rKTQATPvWyokkK2f3ydyS2SRYyUXe/WhXv3n1FneSWusmk6cNQUqMMaLmDgI1XWKbz3TH9UPQ3BS
34KTF9pH42MKQTf0PP7gk48u18D3o/T1DQx4yWlF8ipB6kRBRSxEJgOddIFZmn421Ptcsk5pU3Pw
+zIIfQ3JRCsFrUqR15CUk2W+qTmexqDYaxCaug4F/3CEv4ZhMAh953WrEJmcaqGzq/atizVPIL97
iArlUFYfH+TwJQ0T3r27XHLXFpSBIBoLSZ5q2NQaBIL66Da1M4hehkamJR+8lC6ALswRY5tWoMvz
1D3Poi4Siq6P1bL+K3QwZZLE4JwGubJmz/7sdgE5LQpDaFL/lT6h5sdNd5YrcXb1Ys3GeljGtRvp
nKYCWjgwcXkn76KNOTsatYlL0XLXelloo+WkB4sraCdSh3I75S+D4td+M5CFW2zSo0lQQIxJN+l8
Y8QJB3Yv3y5fIzAulYY+vgiZMXIyp5tePFgt2RnlHlz5HGDgzWQ5YqsNnNQxFPoCRwi653YlUJ90
Au+YXn4u/zkXmc2FmGmVGA3YG096OtxTOT61khhIfbuLxvaoRXjF1jeGotlCKTiaua/Q8cqxT94X
MMgThtZszDJ8hNKyw6DwUnDOCT/nWyvIvfyGR/J73SxllhmyapKmljXMd6lVUPYongqWJlBer9r1
rZNFBnSKTtHieRFjTMN424ySO48/OevGG2L5+ep0kHmUpS7GKVzEUDJv3ITvGnoHYWJLFGt47kGM
xiuxXWznn0FNZilEBHOha4iBpUvl9lJkK+2LXeieQbjYw6leqFjphpcVvBje/UIUWWQQhYyGStJI
/qMKDIpM94UD1XEUEaa3vCLCi0UZ67EY9Gikoc/hrCoQK4tAqxDtBA88q0chSL3pmTeaxltPBknM
pBuUfhZhfQnE6rXumMrjSyhanpoU3gBtdZyjuzkMK7uAJ2ZjEQwQbBb+COG9yRx2UiT6RaY48bAR
oSzfdM+VWThzpjlmhzpEpIbDeHKnmjpztBVx0YSybaGtqVM7Z5ioV9SSQ1XJycOksMdcPMc5RL5m
9Nb2xDGn50j/SaooMGZkEsrcs5RkR0nkVLLpjOY5p8h0y6ZXFI+xJnuKjnKShfiwm/e0UjYaycBK
PNxdP/ef3PXXziCDik2aCcMoSQhvSr/zKA/UKjrEUXpHO22AL2h8oGnT8M06Owpl+Yq76CYMsxci
jrFfQxPYGerOM/XZdIg8nsO8dyZJ3lbwGmuCCvzxybTyYI5ypx3BsZm+R+CrjY6F9mKg5FoqHrQO
LxhpdDJ1sWtbFvBP/SnXDVcUXinZaUZQkZdGvMlkNFeC/aOrMichW1nZlSMo3+Qbaj0MiGkh4K/M
aC+1JLsaTyAbsMdGs/Xspxb9zCFKGSvvmXHXD6WtCU+iiGbJWwUkKW0SunIxb0S531q9dgORjt+S
9Rgnu6rOdmOvdH4vTzfNEG9nqUHbTxnAQf4ZaZJ3fSM4+MMG6ChazuNIBha0UW+LkhZQa+IULF33
EGW2v8xMchVCyLpymsbaMaYGmo+hPSIXdn0m1+9zKDL/HUmtlBStWqgKGNXuoXfsy1VkJ1PlpBXl
ASjnsmOLzyM9lPSxAryk2347Z86obkLwSIu+hs7iA3nksRP/Q1Dir/v9M4ayuiUqi4ZGkczwIRw9
SI4gPN/WrhnUZ0ijOSP6z4nbokjRQzQI8lNQY9wQh3fn8kBVZkCViGIy4ZEM3lpEAYLSHzfiuevs
5SVZBrmTPP9v+8mgatgIkJQdReWk5Ca6s/yuiLYDJc91JnE8wX8InX4tLwNG/agkqdqBc2xweoo8
7Wd87bP2EkxQktMAOdzknuddcHxsmY18GUIukVz7vPshS+r3b8J4CLfJLnZB0n3Q/Sa2E9dw5aBz
iHDHsxfehcwK6MYVpIMLSUHAeHxE9MglKNaopVe9e9etHTpVvBziEGqFG4UD/pw3DZTd/26qFDVP
DRy4JVQ9eYoLp0fYfuig9pZdUH351du7pNjVv6kCXzkFLOF23PdzJYrY5Vg5KIjVzf2h4BVnclwB
hQEhfazFrGng7Pe5ateF4Fo9bn1J98rQ8Cvx7bqJfN9C1B1JhiqJoiribpGZg2s0Ua7WIAk8j2a0
qUP9rVbBV1XGgQAu5Nk8xKWxjUQ0PI5NHMz1xPP6v/nhy/imCqE4iNBZ3zjMQSeStr2UlWc12VYq
sRFhsfsOBXSh4TXx70J+DOvSt0bTyRYKudrRkUWXFC9v8mOtamCYlU51cm+1Fuda++6TaYaoGghC
abJpIrHPrEyXKBaKK5vurI+aB7ZNOEsgWO9Hcqdp4ms/NoGWSq9yhnruAZROWXSvJWW8LdW2d0Eu
7MVW5/aoKdLyFPySo23hxdtS1GiMs2OZg1fVz22i+GLyQCEIVRbIpFvnLlXtVhadSJ6hvy0nNp5g
D6C/stM4d8IJugIF3ssKsbPe2mlmG2ii4UzD6Ndx5tRWGdoING/AFf8oJ4ZtoTRabwN0KtyE2Wsz
g/Bx1O96Wj4W8+/eIE8xGvCuH6hv3sCyaigzh6agJMoWm1E3aT2NmlV3Z1JpT60a3lna/fURvt8i
zBDMMyAPG60kIYboKglVZJI75je6au5FMT4IYu4ZQu+mBpq36vqRdJ1XY/E5n/DNU2A+gbnIqlgO
lbLHJyD1mZpbwbJnUGsuwkARomWINE4A/chZ3kEdZ2zeAjOXmgTSNdAJ41gmg3WbUemmVTmXGW8E
5uALk9lqcY8RSNofBlly6yjjeFqcIdj89ZTQVI9jrJ8Y3cbZrW784GzQgv9/exz8fYNYQjAyw9UJ
Ewwwq2CX6gK83lz9PnowduISbgquD8ebzvI1K+dKVkkxqSJWjA61a8ylm9Dt9RE+fc9rE2ICCSKV
IpouaOSLgXUCM0Cb3hlW0D2JXvuOo4dIIjoIQVkP8nIRfGd4zmzzXbzLndThhKO+1wMzi7ssx2q6
kD4wjKxdplsOEErrdqV8nqr4LKaFR5PHeeGiNB6SMHHqBrQZ0dOkcT6BY3+s+5yFQ4+UH74goh+j
oO/q+VdIxDsjyji3wCdeXVt3BmymburCOcJIEBBX8bS9U9zcN93GhdaKVrhV7kevkUP5rh3vTDEQ
g04p9BUSnOBw2szvZIvL/7He4xGLgMdO9ReVF94x/u5OMhvLYEtvpJOiJphs/4toXtpDxMCxXvRg
gFwr6jyQgTDd0Ukbv1MOUnnUZVvccJk7vuXRPj8CuR8LfoEkm0wc0DTzQtE0fMQSW6KjK1E70u1m
9kBvUR9mVwcLGJjmSy+/i8SjVDn13ZSgdZbXkf/9ycR8CGPVjUBFeVisuvGyYwQGe6+bnUFGA/S8
sRzypNxUh3ST32qOscuPXbdbAl/YlX+FlV/rwVh+qVqhAiODH5I1qOUMPY2nI3H5qH2NwNgzZD6a
MPmcaAueBbTgtRGvjOfbC55Zy+XnK8gIpbTLwcbenScrPur5L/TH3ZXD7XWQ/O5LLr7H1zwYWy3N
VootvQXoC6Objj+mut0kYXZItdc8O4rdTzF9vT7i96IgZl6MlXahNUytjCH7BrpQmeEP4i4zzFs0
/DoZkWyqC9tkem7qHCX/YLxWUGtRTkdZsxwjSRxZQm9IaPmcr/pW5c18FWPH4MIMrTjDVzVefyD+
kmoidrUFqSIHh/8BMb6WnPEVxrInE3iFFnjs3WgvochC9AZQOVoOhFZsGcJD2llxqA/FZY5dfIL8
d2j+a2w2XTr0tCilGLOsivfK2EPt2Qu12BmhhKxE7mQe0HBxMJqbUYcSkdjYMfRAYv1DQ8lPKt4b
w2Mkn2azvRNCw42gUtTn+8h4CZv7JlR4O7IcvWvf+n+kXcly3Dq2/CJGgCQGcsupJpVKkyXLG4Yt
2STBeR6+/iXV8a5LVHWxo3vjxfUNnwIIHJwpMxdOLWGVPpUpLnEP9dJsNxOxV3elnX9gl5lhVxaw
t6sDOF/T5M8HYanfFyFMNpoRn4duDAiqKnP3zY6+pb9je0ZwJahlc6Ck1k7F7JKWq+U6nDcnzFS/
MIwLf2jikiS4FZ7GoDYBgv0QQN/BDgdH2c+HYe3VuHT1zy0urn4Sxr5saqW5G41H0083SQwNMmMX
ROAgw1QVzRUnUNK14GDN6uL2++iHc63M53s2IG2l9lQ5Odm2t/E+2Ez26Ay+CzTLz7Leck/n0Epe
g1Su/YLFTWciSxIlxLrn5k+9iTe9R711wO2amfnvz9z3JNSgUyg+KBLN3X9u5mJqd/YZP3r4Z3YA
gwhSJcR5DW79zbDL7dB5Q4P8+7/UUa57yUuv3rmtxZUsRRmDgAtrigxmF+kfU12pWs9f/8ot+Fjs
2WJC1nLNhHr2XcCo1Y1/0rJ3svFdn0YnBM/09dVcDFTPl7MME8wErIranFIJO9vpGHdObfrEbpEI
F+7cQ81A0u2shYyX/Nq51UXo0FBwIw8VrMqp3Y/9Pmyl5QdIipNkJe+96O7PTS1CiLCoYy2b/OYu
gfIsOLtvJ01BgwRCd+ngh1ZlvoAiwiol+jAgSVYn1IgwcZDmmdUzBIkNrl9cQfKpsoz+T1AabiH8
TV8Wr+E0vOVl9KQl0i0xv3v9w1w+ZoJxNH9RFlmqwCdD0mhRGOKY5ZHHitGKonLldVkzsfgIaRwM
Zidw0ASmzcQwOEW9hodfM7HYfJ0wVD6pbO8KSaw+eDTTNZTpV8Y+vFV4zP/ZqIULT82SdwGLcF0S
UALK5xjUd0kJjcu+9NQi9FTIZ4RtY1NJnBCMw3J6IyqG3+V9APUmguJv+CsY7pIgstN6JbK8fMz/
/raFo9dlN/G+m6+yoYElaG+0p7bHMDyQWNdPy7/xgH8tLRy6SZWkIegH38kd3RdevgE60mX7WcFi
PbX4CljixNBQe2WmIKhy8oVfB9g1TtAQHTE42N9nowaYqDB+qApB9p4CQdZCdk1EYt+K+DiJ9ADx
rz9hSJWtygCgTwsfZEGSdSgrQv+0TlVXa5XWboSKixipT6FaboO+fK8i/SWvm6PQIGkc+4YT9JC1
j/ih0pRXPUellwdulJlQFcbUB4TZhmFtEvSDPOWTN8ZSmYoWCYqfDPNki09Y6kNHu2hIT+0YHuMa
qOxJupMiMrsKqpdE7zfDGKGR0b8HlebpfuXleoyeWASIrOZEcoJS2XeDlw7zJXRfdadSyl+NKr9B
tOe+Cu7z4buavI+YLUvJXYTKLSrbtpoqN0UX26baWKpB7jsdDFMDes8xPww6+3P98Hy5pPMSEXNR
jJOpOl1WrIHDyf1M6yAH2Ox9+Do9WsuJv+Y7n00sH2glMbVxyEcIGm/pvhMPNWQUmVt4GfST3NLR
vIlbhnhXyGl+stfgAl+u4cL64slWa0nDuoB1GSl3E0Cyve76eQ457JfrOzm7sy+H5e9OLp/uQk85
hc4uVO2hsaIMz3lM7JSv9D7WjCzctip6ngUqPlcf9Xas+3Yh7tV+TafgS+i22LOF5w7ztii6CEuR
8lvGS5v0Pyv6jSg/tKR1FL21Mj9bycy+ZoULmwtXrqMZWrfQnTr1+8lTzF2mgPrZjdQdJitiN7W5
Ayac6jjRp5jaRuOmEOdZpYCdPeW1b7i48GnHcyEEDotPqdVmvlvSd8Y37VB6Pv8pld/Xj8wHr881
ewvP3WdRYiZYNsSwey9qConZAfGMYRKQOxf8JpLRVuuM+65kEaZxytGiwPVY6CEBAld58SAfOpq7
YTM6QewfzSyOrUIzdiSkT2anzWjwd6WqdiEpNwHJ92gSRq6RQ49VTjnEGYvtmGBX+XSKmG/5CkRJ
S3XXjv6mqYkbdj/DrNqMaWbX/Z+m0VbYND/kLj6vXlVNlOxAT6gLXfvopp0Fu74URGFNpp6GSt5O
eEPayRr80cpkCbJazP3P5Cffc320c6V3RxQFys5S4RZD81cTMsuvQaolg6OqfdOK29zgXlWrTl4E
HkMKGdFsS7vmMQ5+axSpVU2+gSr9no/CUrWtUcQOwh4UJl/99jUKTsr4FisghReFVY1/qtYrAaxX
tM4q48rSqDj4dX2og+6eojrAfL4xtPSpD1vd4sWwJuHx9Zp/3pnFuRgbVidDpchT1ceHVGvsOkN/
r1sTE1jzjYun3IQONOmaoTgxiMsMBfVy+U2tfOCYMkfr0m2cKIDFbGJauOqgYzbsntXqJjTvZnh4
EXUrcIgVt7Ps8Ogjcka9wu3TORgc48KOwtLio3Qz0yFN4HVgrWxB7nj9En6t2X54HpMaKgN3Bu73
50SVUrPTEwVm0ae1u360jXqwm7KxCwZdu6G24po5lf4tr8DGE3LulTzdN3wsrGLsXwDitwfRHEsA
c7Ww2wcUje9Ez7JvpSZdyWpHEcoah/HXkG/xmxcHJKlj7jeICqAfFj1E2xmoBDThn8CubCRsK775
K1iKExOgYCG4qXGOoOPzDpVFTliv1ukJQ+FuGfmY/SM3Iet3fZ8f1KRyEWM4vTLcZgFwwqEZPKmy
/D0K46cI403UJCc1QnJX16Fr+okzQfW69iF9o/jHTg8ADqFNb+ldBTmBYcLxU9coND9mOz67GqxA
MIrcEsMY5hddEANAokGvyCmvhc217STRngge0+Kx74N9IIq9Eib7OlLvJM5ek+k/hKpwCC41CL66
LHVbBnGUBhrlejBg5B+dQaXf9mF2S8b+TQ3zGBAlcmzp9KxXUA1MwYtXjsGBm+03EYygEm/NG00P
V3KMS2fX1HVu6kxnoE1YulBRTFOjdKwHija4qVWPKSDorE8tMSAS+V7l+9L4xeDAEz4rU+NIa/qu
iIgXi8QTsblXtKPUtZs6wg2PKkgfF/dmddfQ9RxlvkXLL3D+SxcnNktop2it3p98rd3hHP1S6U1h
EFQ54vopa7IXtctegqJOrCSV4E2pH9MAnDqh4f/SIr6VpnwfKuFbfTW1Fp5KpOWq9od06TdTiw6d
AMq1Um8bY9xmLH4iosUog49R0zjbcvEKONUQO3HYWq1oti1QBBPGX2vMrVAKtnRkj0z5Bb1S9OdG
N5GvCXomZrMNeweUxyEwrWjdGckDS9FErfad/zL5G6N7jEvopfEefAwIYv/05egQ7Yn44TYwSreJ
6bdcAfAIz5os5V3GDNfvNLtJkKVNInEwfkmcSb7lQ+DUfebJSVWt0QShW1Q+VwZ8HyuOzcgAoNa/
x1WN15HInYFZWSub2t8MZBVspDjOtWWCrEJjzwl5M3rqReUJJ9oHJiaAK2Owmbb4/cpo5ckdhVrS
CDUMgr4NOqEC6qyjw6Nopzb3hN3JBABHqB/m8/ip8QwWFksOPWjDB8fQB7tSDkEI2nlE0FGmOm1y
8rO7YXyKmXw0SXsoBuX1un9eewsXj1TOWmRNhipPgQlYVqRtJl9uqjVcxtc86NOLu5QpyjHvFMKz
STyFvwYoHiTVWjnkK0UZ/2xikYkMhEyg2oe+euP0bgf5tGTjg6QMwzs3qjOGu0CAU8+0ew/lX+hL
V3dZ4hCrYI6yOhAyX7bPl/HzT1m0KRWClIy0pjyl3c8UezmWZFfW8akow80Qv/nNSqD79fJ/trdI
W2Tbtl0vNEjLd9xR+smDs/em4N4PpaOa5cp79TWO+GxtPlFncaXUq561yHVPAUH3IhGBVQpApJsj
i4AiRaQrJi7samid6yd17QwtUpgw6NW8KQVOao02Xa0c4iJYGwJe+3KLYCWu8y5I/ADqDiM79U15
CtQta2sMzv8yG+mGKXHSLrJ1USFOK7wkmrYjyXZRKZ94hDEQFMg6dXQL2e6uL35t0xf+XRF8UPI2
VcGgzjwg5re9F261w9r46oXy0/xxmeCY/dMp6hOfPy6qYFQZaa6eRtCSJGO2L4sW87PRXZIFB+ht
VXMNaQysQH0ey5OZTXbdHVWBklhRO137EiX9qdT1G0If+ZAhG3rsaoC/oRunmyCxxUz/kB1j808P
b2Mohcu5b5lNcdPW0NjVFbMBtqF74f7a1MhlN/d3XYsryfOgKUiEdUUCshDltw4EhqP5ev0jXT6h
f40sCv5lKbOcl8i48rEFnSVxki5Z6WBcPgd/TSyuOoKsLC8qnIOeoIrO9/60EbVuKdOvtNvXyZ6a
T9fX9LVh+eFX/1pcXHeopEo2a6Z8sAQDtdEc202D9jVayZoD6S28jNvQcKWtrRRjLu/mP/nrkjKU
GqWsas7BJz0903aXx2t885fPxD8GlvSgTBe9kk94MVQ/jywjUPHYBu99R1e2cMU9s8WdInzwSaTA
zphUFqA3N1F0kL0BGkyyM/01VpSPEe8rrw9bHHVf5mMIWip5aie50X26SRHSaVmz5Ty9YW27Uev+
IHJEHnXQZk6SJA9KYyBXr8LQM1t9k/MfEs5OisSCHocNIdZbiaJsXJfbiiKfyIFts9QixvxVoB1N
odt8jDYTRj+rlPwWWQ6KhXDl0bmQkn16dT6qHWevjm5SVHYHTk5h6mngZxTMRI07cqLRt0k2WDpl
W0nexrBBdgDCBhPOZeUmzNf32sYu7p7BkxiZJx4HatwiYXsyBmnHHBN+KY8dCEzYanKXjY9UcYro
xo99jLl2a9uw9hsWt1H4vmEEtSCnif4B2SlIy0BLzEMLUbojknuBMXEB0Ruf2WZxEwM1xsnKNqyd
5sUznEnVaJsSxRMAw59bNcVxAInqIG5kpgL9tirINd+OL7tumJiaVplhIBP7/CKFHPyBY6gR5GBw
dL6GNkXR7YdWf1AiEOwqeQkEbm+GkG3Iyq2ZhTi1XYZdGQ3fZo3xLKefsvgJpg47J79VXiNmee/8
+iUOjnWaO2q1G8obbQIBIlKXKvuhfZQDR+R4uhG+59RobS03Xw1+SAdIMPQCvaYYfAP8AIGPB7Xt
7wpDvmpR7f035+1s5Yvz1sW8bUGhq37Qh4eNPR2Ea5RO5+pusdHfcQnX9CAuutwzi4vTVfIxG7oi
wfx+/dqg0TStoXK+lsRwi88MLA5P6ZcEiC4Y4BWYijEBBKSDJdoGjD9rY+/zb712bhahXIMuuGTz
WkBc/FstoFQaisoyh5XA7PL7eLakRWTW570eNRxfieyV4QDZ1Q1mEV0INH1HGuzHHvFKLz4FjrF2
Eb8inOaX+czyHCucuUQ2jJAhVucVJkCWiv1IMSeooifJfzbmrZ+9RgIjonSvNaVFRW2VZnmj6M71
U/ohiXpln5ep3RDXo6rMv4I2uicTgmm6jawMTxqPIJY9tQ3oNrekyO6yGvR6vpcY3V5myePgD6es
0e3YeCZBdABZEBhwwYHUImMT5aGrudVPKK0UrVOHOf630o6ayNEVxSJwBL2s7FrTbCOHSAtyDz23
O1+3wsoE8LN1gTI4BrK3S8yqojX1Qvx6GymAfylD+yPR9NgaxJuE7w5TkF6CY0NYYDn5FukPWh4l
VlZN7wNGi9tceBGJnqFV7/IiQ/Fcy3/2eMrRijqCOXJtpOLrIDdXMZVAhG4AgWOgIvj5m+ZZPI1h
opMTSxOnMZLakqhQhCq32ACeVGlPw0HF5K80tln9QwcoyKzWGt4XkqDz37AUB63buM1b9KhPrN1T
rtllATosQHtR3hrxtFXWlLypoHBFRiv0N396nszGykR8aP0A6cDvbHzp+z/Xj9mlw66htKiBShyz
xl8YXTPhT1FJGnI7K1SPGILuNuhbbVqvveHBQW6r/2CU6+LXODO67K3WCg8KKj6M9i6d3P4WvKB2
65HcUm2Cet9qiwyt769+63yhH/Cws1utdECQa+AEvtXS3E7676AvtYRylP19ru3SYgAseSMxzzm1
mx6vvRkPbupPh4GYXt8WVhfBsfq/iu7kV889+9mITQBP3kwtOKTT9HvB5VEx1R1VU68rFIDODaWy
Oj7VG04ROrACejUhBVNqMnTmoaXFd0zT6pahUyD7OURJGsJP3QTgez0J5dn3u25v5IZ2VGLQgqP1
/tboAeYMml+YbrgjLXvWebcxIjDVmxkuY5k+0s7fYsTniYEl3xonA+wZKXr+IBIKlR9tKL2gboCZ
fpOCegTKAGmr3ZYxzhivoci4b1RmT3jc/fi561sLQvAoN1boV6GpOL5ogbRSUNQLRXd5GDhV/6fE
jICM6TNa4yWaj/6D6hseIn+PTW+deMZXtgqUmEfMaYFQcOerQN5W0pm4cqOjiOrosWaTMGptJXiM
AfBGOH9b8PZHx0HIAwqXmEjArJttwJCXY3yCZsc+am9GAa7s7FenM0gNgVIHxe12l5SZMxbgwws6
tDwzEjt+k4F9N7FpQW8y3nkpQ2QO9rEg0u5ZWgJzp22TVLxw0CsVvQ+OJOZEsEaadLQYfzHj2i3j
9qaJ83uCKLRmWWNFuuq1mrhB/LdFCKgIttEi1VKq7jaLlNjtkzSFfCrojLl4NhLkViILH9RQRf3v
eTQCmw2RF6YRPvKwXbnKcwKyeDE0jqkIRlSC8vqyIzTmU56WY4+rXOY3bQmfHgxeRjo3l6NTS5Ba
Tr8qeVCDJ5R7TfZy3fyF+PWT9cV7nfNhQicS1jFhjwagtpv4vRL9gdjxTyNXV17HS2nLJ2sLf05o
wADAgzXM3YRoHUfaIZ8e2GRaoa89sQakWQQswmPhpOP7t/9ppcu+kl6OWma2sJ01GBLVh2Mf/24g
ckpVJwyTlW29MIeC4eK/X3VZOQq6ooq6BtZEat62TWKL+FXM9BZ56+TsmPS3vD4pGRyOMpyirIOn
uhmGb3pU2CgnWtO4ub76CyMPn3/QIg9WWrTLlAk/aIwfgds5qgN1SSzQbeag6/jV6HjmSzCS1a0d
mvU+KHNoWIGeg35PWYjHbZ+iCSFNq1kVXroQBX/aqkVKQ4LeYNF8AXTOXsFGSJjiymnHwJHol991
hd6VyfcgBXm0MTrCf8hBARhFraXrAVQ3srX3/kKG9ennLPIMQFnqOJtvRKiov+LioWoCVybIh9jO
6PkmnLrDxJyGPbTJyozCxY34+6h/3J6zt07Ess+BWCO3IC7+06B4HSjxrqueM//5+mFYM7Tc8TCu
8PrAUBOabjwhhEQ+xUgDHNWqhupF93a2qMV2Gn43ZhAEJre93aCNA/0gw1HRFkXFbE7c+CrH+hds
CWLG8yhlkbVBPgDPQtqS20pFG4wcZfZUlNoBfEpWgjmMcNzVyl3vv17f0gtN389m5z0/+3g6iUjY
jwhUiB67ArJPEhJJdRpDv/kBo8HWoMSWKcD7e58WhdUabz5x/CHbqMCTV3m0MyuEb+WGKrdjeFOQ
Q9nGlpK99MaLyIJNJZDsT6ckZzavXjtEIEJVt1TrvevLWI3x5vfibBkay6ooUxDjkb0eWWAy0QYo
JSuuvonvSAeOwQ++hv/R6OIRIlzABXQduY3S8qZrVKcOfpLIbYOjkiGki51ySAGUytBRfGHa9xCd
8eu/4EJr+/PXWzxMAS1Sns5fL0a9JLSK3UzvZUIEaq/JO0ijNa5qSwvSk5HTbsl+oAiHbCO11uAS
X6fkP5/e5ViKomVKO8yBfe1ilTRzTYqqFvgsFbeF6h2GUzfd4DJMxq1OXlwoEZxfnCUk2ffHIKsE
voKPsFa2ckuVATrSkHO+vtnzjf8S8Pz1CEs+nhIjKn49YK8ZBlqG8h71y5XX91LKduYCPr722SGG
KE8wkBj+jenVjR8kHmT7NrX23unQguQ/2+Ht+orEfDyuLWnh5MJRHcNuzoyoP3o9whiOUnIZfye6
1yrsudIhSJUB1ZWnjlAMh7Bsk6KV4IXak9o++QIDHTVGwXK2R9+CA0+rb7j2pGj3HciekQXb0ZS6
Q0PcpBdOPiF5YJrTFROiijeKoY/qKcekN2Q+EUq/AK7XhG8mhgiiMrTkVL+XYHXMDTcx22OLCgDp
MT58kGCcZe0hGd84q25Yo+wM/12D7kcRci9Vn4II03jvJrBnZPphTDdVfQ/u5xGJU903EK8I7DBp
HyP6zUiSU6ABhJsbTg/2PaNqbS6Nn1Q85UN90NL2YJrByo29HEqenaKFm+9DVJoA7ICbB22l6mDA
xx5f490s2FoflBXGgYtX4yyaWxgLU9WU+hyiQLxlF1HfyyYoZxX5SgBw2fue2Vk8IlEdVijwwk6b
TS9jFVksQWAOxqP7jDQW1eARiDipkKeeJzNzJLJyZaWrceLiAaBgDxMRxU/Ihx9RQ34r+XBbmY+6
uVfJ1hjEe1Rsg0GxWPWmTUcCkY+k3tbNo8C4bDDZeapsTW0NxbO2/4sHYmSM1r0+X+je/IaitFmp
P1Yx+5d979nuLx4BY5zStOIsPsUK/4MJrlMLdlsNDZ14FiAC4tuKG3oMMvY0aXzX109lr9hpDLx7
N7oizpzrXmUth1jiR/0ew/1kjkQVNNU1NJhMEHGVPH8Is9hSFYRuanjT4b+1YIDzwTGPluu72kE3
a9yGvNtOfrfV2Eoi8fECffF1f3fJXPTvpJKQpJB4JsY9sWnq8D21+wfT9AK3eqEgMO+e1WcttsGV
s0WUvg6lvOjdz37AHHGee/coKykkHcit1Mkrx5nTwx5kfr3X5+918iOmK53X+cRfW/AiWm7SoE+a
OVoO4/aIiXjLQNrGVBD3d3wT9CtDFxePuknm2UFNZXTJHNFHZKaXRviajC9lfxTjjyJ/uH6wLj7A
ZyYWXqZpaULS2cSQl2BwejSjNRmvy/HUmYmFF6mnciiq+QUuMs0LSOEY6a7EvE8bV3alJc8RLbap
8tPUiJUZxmOUZfaQ7Co/sHxDt/ImsQI/skTzKpVHzcSUaX/Qpse0X31GLr7cZz904VlKVOL8Pp73
AhRzdX+K3Pg3B4cEBBsGB1zw3Bu3hjva4g1HOljFiF8u5J7ZX/icEN87y1NsVF2a91FzCIOfepPZ
Y31MEHzzobBSmn7TQFFiPCrlHVXHjdmp2+sHYv7gX0743x+hL0ZuTQy7ab2KK13U6Vbp5Z0PHuip
hAiFscZ7M1+Wa6YW3qOv+zqs5+xsxuNTELOCljP0IijJ6jYoObPcXgOernzhJRObSsDElaUlLlT1
aoBpaZBy22lwkjpFLf8uw9Atm8ial1zb0oXTKHIIDw09tjQZ1BeQXdp692SidBmmYLmGgGGGEq3O
7sDCbzaHIgidoYPYRgDtw8yHMnIJJyNcP6aoz9yW5VE1ILwwGttE8FcZh4d2zA46TVeT54u+7uwk
LAJZoZh9DTk3RFW6bWzaWyQAIPFJ8YkKl1VgJQdYHJOdGP3erCcglx9gE80eVZiYN1lqxeqh7CvG
YB2cj8IJxRsDxz3YVBQbNKbxTRfcywbg8XXOqsuB15nlxbrNKFR9LcA1BAP5d4DkmVejToEKeuKZ
+8YO3TWg2sVH7MzgIqI01LZTIwmDIPW8rziYbY37EVRWGsudgDY2sDJrEfPFwtaZyYXb79tECnMu
SULAMZu8bjeTYWB0BWPH1E69/ypmOzO3eAKGJu8VbV6hRtGVSL63gMf23Spr/uWL9vfMLBw4g4qy
qMyPM6N6SJSdpnCmycHE/QdvfQ782AbchLGTv1x3mv/Gdf+1vHDd6hiNvJzDM7Xo7Dzvt5V2Xyi+
VQy/82ofR/XvMNkAkwvKwAKDGU9+fZ8Eq1LSc7Tz1aH+/68wlrzoMYMs0DSX1DEP6qpoT2Tst2zV
nQIRkxSux8ycvpt2TYAUNCw3oRatPB70+lE2yMKlqz7w46IZUL/VXWakTp42+0H+GIziUFeZJUAR
nIJhuI7tkbaHqmvQ+blpR08l7zx8N/ifcioPZpPbRDKrihJH7cDID1LFASN10tTcWEmcAbXfsgeT
inoflw8SU+lcGy3N6L6Vww0BECFiYLPI21MjaztPCptUil1h4QnN7BmMyW5KzMeYQbOvkgqiEauY
wssv298PsQhLWcBFMuTYhqkrPQCJt3nwOrSpM2KBwczmDHxE7/kAlwUkc0fM0EtgN6+fycuR3d/f
sHh1hNKYg0Tt4xaIyg3ESwAH0O//NxMLT0m7nrFY4AGnyiNndyhar/mptUUsXKPKM72LZ188hwjN
U9Zt+M/y6Dv6kb/5yIh361RaayYXrrEk4Vhoc+lrVvKm03e/6lZWdflh/ftlFt5wKjKSTbObwoe/
r9POAeXCts5+iIE77fh8/RtdLo7843sNsnCKUErQEugWzcUR8JM5pR38aA6Vq3m5J3prDbK1am7h
CVsFUxxQNseZ2NA/4zG3Z977yfaBX/kPHusVf7McQ+iB0RfTvDjMZ1mGL39FPSY1qWERpXM7uleQ
ra/s5+Wk7J+vt5xCaH2aVVqII1lRkMhj5IKB3qFBZFIcGneKd5BH04GGW6fPWTk2y5bQYCYyauaD
mUejpegCIFtQk73VWWQBOnF9lZcD5b+LXDiPhkC5QIngPDJCXV/IzcyeoMrxpE1oyzO5T3tjC9mB
/+1mfDyzZ+n81NE0rAqYrTp5VwIQCi3cVxNcmOaLRlYKbCv3/CMAPbOV1ZkhyYCDmle/TbqnSLGu
7+Ha2Vw4kqYMo6T2cVD06S40ykPVlnbtjz9GcVL09yB7um5ubT0Lr1LJKEzHAeZkAZpNnVplsOJK
1k7+wpMMhZZM5oiv0zEViMvBHsf8O8Mc9PWFrATgxkdZ8uzLsAIcxXoPO75aeU1n2AE13W54a3vM
XaLeTKHEblIEDfIOrm1D2tBrk/9iN0HQB0kvoXIDfyLUOvsNRVM1qKviNzQN5n1ADWZqK8fjq/A9
2jvnJhbbqUi1Ea06bydqC7qeAw042tTIZg4HiBTYJqASgXofFFNotQM7ZtARMGvtgcalrbXTa5Up
bsEqL6H6f/MFzn/awolXelBGaYKf1oc2aJorqHg4xk7Y3R9hQJIQrDq/Vrtdl87vX5tQJv+841UX
pBmdy0SYFve4XdoN9FkNaKFjisvJwi1NjhCkW1vpJUd3bnURsJoV78yCYKVZb1ol8ZrGsM0scYNs
q4T3PAoxwT9aQFY+ZkA9GuNd5N+nkFmATpPbgDQlMFs3CRSEs9+u34LZOyxj+fMfpn3eDoirVQOf
f5jey9uivaPVO59K5ILR7rqhi5n2uaWFr+9LNob+7OuBJwcTodOAtBtcPvjalcdRrMAgzm/fHe/X
EFUfj/O1Jc4n4uyO+UWug/4BX7xQEqAmamhXYN4oc6vp4JfbvP+ugnVy6NKVBa8dtEVMCTxA2wKi
gQglqGw63ZlG6Fzf0ksv9fmOLj2/mZMwmB3lRN+6YdjIsrATjVo0HW/NvHavW7s0Zw1HIrjGuElA
Ar9YUFApNCwSMg+A9u6wm6sk4NbLbd/p7PgJQ482IZaCWG+zYnj+h5cf0AD0ACh73QQh/8JJwjMR
tVT6+kNZKX+YIof9wjwyxkBVkERyw+LgfvfWyiUXQ8xzswvHqYZSzcyQ1NCvQAIFSjXo033EmN+H
4zoJwcX7cW5u4QxTyRMQL0z/MkcmlzYeZCIkFLprUMNUFco1TgiFaW/VJV46R2eWlwPkDR5b0Zsf
lsHCsQ0xQnyaL6b/qKJEOhwncA7+rgbrPyiCXXI/56YXfjHRUj3qNVZ/KAFqhtM9zip8nV3noCb1
5vCWu9kuPq2eqfkfvnKm+MLvTbLVYj3Dx52lf6tT6MxUnIbV3JJtub1+fvW1/V14vtGscjNWVCwy
DzFmNjiZ+UgxmdQGh7R/jScUh1GCm2kM/Ml0aBK7BsD7irbVgFH35TeWVlaRAL+QbNr0B0AbdoM0
JGcvSoGGu3gfu2OQgGWTyduuR7l01Oyg+RHVp9wEK8IUYbykQROv2MXALq74IHpp9un8Cy68a6vy
NoRQV33SxUMrIxtN8udAC96N7gkaj7Ymf2t5se1lvq3GyOMF2IClm6MkpA8Q3TFTa0QrKMHcqVE8
gTzN7own1QTbR3ofhQ9+hUp56bHxORgf6xhkqbl0QRq4C0vqTYqyQebu1vpg5dOeAGzuy2e/lADx
x+mKE/qY1fxyYDiYW8FyBfZWsfB+GoJ4BWOCODAGd6cOAr117rGcAetUeKH53menyNwTZdcG3xPh
UGhgtAFKnAyJzcxPjsFaYJNDo3aVHHkjBc5/BGFY0B5KHeTdEUZtyGhDisrO+u9BjVJNAOKGvNix
Id6MebiNWeH0ZPAA7nUJnmepbBQe2gyzySR1K2iaGYCYSAk+g/kXafgNCoAgRu5UrbqtAEvh5tEg
GhhvjmaX3IKwyAlY6tLUtzOqAePR2OIhZi6Tui2GeWQktBX5EOaK+3+kXdlyG7my/KKO6Ebvr72S
lERq314QsmT3vu/99TehOceiYQ7he/w6jlERaKCqUJWVaUF/KTE3LTKkb2NvAqiNF1ri0rnxcgus
BWt+ILl81a31R6pqjW8nwuhzKpxaJgHKRMNYNKbRfo3i5oSRZGImPYKA+r6CxhbUrizyLFAPicEo
W+/Ebd9TF9cGUQSoczRTBpXTrzbXochtPUn7AzhI/GkOERP9dYXS4wK0NuDb5/3ESRzE8VXijliX
2KrckPmfCIBGS+c23zH6buWO5AAXGjIHlW5Ao4cBEDVAQ17EJcfW89sZ/wq0BpdQtNa6kEgauoMN
hO6qodi5WrsMsz+13hwmAPLJ+ihNAlakk++w42Wzr3CUn2EQvFk6iGtgvlkzUX1TnMg3/f5Hjfvs
GBs0QgTZuHnyLB2tk4vspLejDAKUcMhQAzT0yJ27x2UBHrW9UFDKXh6l6ruBUcOx3FUo+0rl86o+
tsOdjPsm91dtPDqzAdcb2fg4cMz2G0Xs0lHIy6t9DF3rJPIVQGkSRXaVcvV7DeTf5KXtwqEPc7yv
eugSznrjg1/Fr8YytFTMjYxBujwk/QNELdzBuC7M2F1lDHQkpaNluZtNTCI8dXuQTEIGiSL3im9z
+1tt566qJIGlSVDL6X0rTzzoB/ttV3nGeDGZrU+bMqiMcptaGmBE8a1VPst2Lzs9mIuWPrdck4yC
mq0oneHnqBQjyYAeQ9DrfNkFrlNFSbBwExePzV3iVtvS12ThARblbPzk1NjNVBsS5BO6AzWhzmEq
JwNk7aljPSWe6CB9FuHOXBiTS19MfYIavUm6T53R+LlyAUcL2n139we85SxLOGeLy1iqrC4AnjBZ
xlLcKk7njBs1RNh0eldmLMaCSyJcG5e1zKoWg1ATzqC8BJ9GUISYEXWbbR+KOVdFLuDzwh65ALDB
NSaUClgaOPn1i4IRcpRzi60VtA9IboT8MOR35mRURY6cDh/OtVJrZdJhdXmKMazk0pzpjtbUkyzb
y1drAziCim45ba8yiicV3kWbOSp+1POKxmWeASQ7KTLIYPvvo94g/4hGiClXhgOS1eW60+aPGDSn
cpK+JRCz9GQL3F8pJVC9gtyXS5PypYis5KJIB6RJfW1sMqrlIYjZDjWZQIyRvtcrBv87ExNSqdeX
LRTZKcbF7nVUbApzo0qPgFA4DX1vJds15sklFNcbm6fqYb1I8CYfZiOB1qhEOUEFCWIVuUYfYcho
cbK0c8C06cnze2a3YZnHQSYDz0hrV8kewcjvrvnkWvnijBS5wbxfJmvftzHwGXBDqt/XNymV3bSA
cTBpo9Wo1zeGtZOg2RUBvB1LH5V5q+S32Yjg3FSBJV203RyWQDEii3FKjMPZjenHmYTEh/qahZxF
a/0yljDHXmH26ibVXswF9EsQGMnMXat+J/pH2zzYuezkcLPysjVSEvax6XQjAbm1HU7rsLEGpL71
7BZIVNJsfAX7pKvopReRfFONF7itnj27I4kdS679Ur/RY+mRcV7FKyRe+10cfe9LjIqVrZOzBmoB
UXRQN1T2BkpspTxAmtsES1/3SIpQKnYW2O2zFuLhGZndEuNxfZS8kBFbl91h8G+am6dUsj3D7mu3
gjh0GmNH5zuofwEuDAHAvUmaxis6LQrs6KOVr5H/ODbG2UbwkeZtEA3PFoSzkwZQu6pxaXeboUoi
5aMDdjkni1Lf0i/iKlTH3KveKKCRLaa1LLdYBgyrPtRouq/2lVTvSdr6o46n5HyXDNsBI4waKNA7
s2ygDPEBYsTnpeju1Ch/zud9E4Mus9pnWr+v0p2EMEbB4xuPdB8blQ/uysu8W3bA5HlTdQV8mles
yYNepq6dfwz5976RD5LW35/PjQQlAItLjRbS02qokCNo8muVPXbR6qiloFJ/slJ65BMsLv3RG8Y5
mMAL9V72Rh6ZbnS2eIqEQofkrjvMGkeunLnICDSGCBG+w5kHP+PhLS4RikGAqi4J6hys4DDfD5Au
AH2cL4XdnRj5Inh5W1wONA51aisVFiuP3zrjNgNxGrmWRLRjoihicSm0AZJPiplItqezZzyWQRZm
2+a+vBFHSEH2ymNXtaosMUiFFaXbHoIMIxiaOjRuRUmyaEk8GtWEx+1GG9ljvsVMPZRk3pdAClmY
EsZgwbHntUoKdTX0UcHuPRfOGtAdEPmbd8eAbo3spSCTFtZKBUeQh0OVkp5ITYWEhglN0R94gWAf
Ow9qrR9iBY2TcJajC2dztQNbxbx0N/csR6RAXZWHnOCmjcgy4OeMJ3APuBgEPO9JRLmGzbkSZayM
Ntawp8uNEUIAN0w90zfuJg/S8AE4XDyBPUGlyea8yloMYynVqDRpof38Tx6FSbRnbSNOa0QejG8n
mcsItNVksds2es1tvwbxc+ymkMIz3cnrtvNjDxUoB8TDf7DQk2fnq0LCc5AacUFSCTQXcF+QW/hg
NwMJKsIHdHwSj9wK9lVkjv37Uc5oYea+6aOox75WeEz44MPxzJvJs39YUE6m/nlzn6NIvznno9Vx
6XA2SEmsTqg/aOFE73qU2YgXNy9gwlO98lC5UVg+apCPLlzSXunmRaZcR+6fCBScfuMc/RLu1hRG
HpdDhaoEu6Mgzq6x0T2cgo33Or6rIUCHny5LHNnjLoxudwOU0LDydKsQlOvcEeqyzmAAYObUL2xS
D//JVxt3XTEp6HUytl94i06+fo5+BHeLItVcsyzBj2CHC8X4nwpe9/ja4AQWPu1Ex4sLxkOvzDW0
udn3lt41vwqZPFT9Bq6TP8BcnOytQGriv9VFg4vGgB/RIS9hbQwwg5c9Gqz24jJZv3HTeKwSAN7h
DkgkJ9/9b7XwI+NcjAZhxWBr4OcDgU57D/pisOcwySSWdYiUWk8GtC9T/Pu8oEStiIaz2+R3VUm/
AVwHWEksKimxK3DmsvLvcpTUk7KOsv5g2h1eUNZmnK5XeXBlou+7vsM8mSGHSVy+1VENUnVjoycy
KHiXi7WfRP5fcJBMzk/11VirFnMc6ZaG0P3aFDhKeqj449UfvKRF1jg3RWvUtiiQl585pAyB5rAI
R0DdwYjLnIO+Pe8WRWUek7uXVhqNTW7b3aEA+1xno6lBYrdI39Kh8jIgB5S6xnuZuj3evo2E/X4g
hRmQ6XpZiYCZ8RQB7S9veu7KQnhpKcsFj4RF97r51ZLBK9Rfg/L/3jR3EqAqyeo1BhoHYGdJ6osh
iyFd+ag2mht1mUPni7i+zDGKm60KqNn3NiYhBLt18ut8FR5N7ppXxZJXGUXVQQuVAclHE+Kz3LP5
JUqcVhi0RAkWX8AGXJhI6oJUtfOVYOw85jVB2AM5XA8xOZhww4WvGLbLv929rzV+NlKO4rIKgngo
PX7aVIMCAOF4nyPrn3EImzFkWWS6QJbAIR7pXJHM3kn/cmScK8i1dbVEC2XJnSRD3+qulNi7VDRr
JGp6WdydXpU6ARkh8qxMuTEwJZer1IkWG+S791JxZyQ/IjRVJLtyqzEO5FRyS1QIpmkzY4pei1dP
VjRUUVB3aJ9ohVJAdq8oVxU5gI4jXyegj1pPMjJ3WiRPBbVhHidXypDsFr3159z2h7xyJA3VOLy+
Vwv8v+0oeQmiRCNpwnGlk770aEs5j2JAHr00JeSvrDbXm7fxMyvkovuOwXAYvix34kRWE71OuRwH
ZElGrNV4y2GuMMdcV0BSdCH6ywlFbm3a5XA0FYXgcISp0AFtg8iRagV8tkHdP9Uy9SAO61ag9dYi
tB1HZ1GfBulbb7/SBklT/ozRZGeKf8joKPbxCvGuH0rxlFZb0BK5FaMZUu4l6JUbBNIgYHGMwWWO
pgiJPTXdRYriKNpBsx4GqRUEC/3U+T3qOPGXB6o3oAQdLLKfMHylTSC8Qp3ONn50zXvVSWFtTbWf
YsrhR5Eu9r2Jbs0zFHnzzVD0ti8tK1AKS2XvkCuFlmWhaiOB3bwPG/QO0jp3rFStXdpKuyVtN3Es
H0YTJSkTzwMFgEt77nXMxtUofM4GZOKyFCMb0tCAvyi5iihIjapSgaZAIYHn3fKVbNyBzsVbO83J
F3SLlgrFu37SnGqAeMCivFMKK8pwQUvI7dU2uvrooYH1e+j07VzfQhRP4GDJyRrAUX7BhaMOWkhR
A27JQ4uOHTjHjeqQGS8d+jaWjFxqTYJaOiTpQzOAOdsGS7wVWPnsYA7Hzwh1zcmEcFIJ4qZhU+SF
l4PIrgcHVWH7Dcaf0vhbYWJgoMuv+tlyIgCqBQfg9Ov0aAFcDEtTw+ikFvGbgWzQ/Ptvnjs+Yjrq
SRLnuadO3FHmyYekxRggcgGAAEJEvSU7Rs78nUHfNVZmKNwZzYzYF6bzJ53K0TK5lJNUJRK/Ht30
fFtA/mw/3jfQtbRdqGjIwUKd8RaT374g+p50Kl9G+csVRbRZFgOHI91CO2heA5z0KgQYPmTwcYay
SRV4G/8P1nuyCHBkmotLmkYVks5YLxPxXPYM1aMBrj6/idN5IviifHAaJwmcXzHLsUd0HwZn7etN
V0yHTF2dXpO9BZFDU5qtmb1lOsjXmjvw020mUvvteG230Gs2t4P5vU5RZx+VcLZvpmi8xJycV8iY
rl6tOBB8GMFpsLgQoxIwU9ARSSQ0Y70B3UG45HDeQM78TQH+aBrB8yd60J/OjY4+CftRR3lKpWdR
MwP08PmMVokD7Q32lm282ad43ePt/gevSpbg/ZYcHRll3+7IqIHZX5Be49v03hoklpcgcD1FO/Z8
N57xtgyVwmOzf1XwB/VlwRuar2/XxqwDC4wVT66MDjOj2qlu6JbVmLvRBYjuDw6+yCbnz6SlVHWt
xqdlNuVHUnpsk9WQPver02Z/0LgkJ0/TF1LkM0Yc7fEyrXo3ghL2kDwaLfICZ3IXF32hD4gKOfJ6
0IM8oB7IDCExnT+ZhS+tm+Z+MDeLB1Dod+Hz+mRC/PV7+FFn07QGqA5h21GoQhMQnfB1Y3h62G4M
R3F1N9/l/gbYL/d/uVVHdjmfM2sTqDMp7EoNYsnqFX4GKiw8yULkFM0WJ1yImTx5vI9Mcnlx1Csr
iSIcb8kcX9b+whzJQ1mA1LGxXG1YwKYpIEo4Ge+PDHKeY0yp0eQWvvVkg4U8BtN67SX6tT4DNdJq
twXZa/K38/sqOF4q5zeiXkrtxGClmryEinV5EZuyd97E6SzgaFmcm5joSCGCwWwEsQ6qSEcP1I3l
IUTNF7JHHPGz7SR9whG+SuUypxzUvFM0f5qcHpEvma0HdHxou9nlShzi/zOQDQJnPJdTC5LlRcDO
rPiXiPaX8xiVTpK0KHCGRgM3pLqqgSc7v72iU8q9wlNzgnKvCgsKeYdwiKMbL+P0BAD8tVKR20VX
REUSdux/8/pHn5PLdgYpjdLl88gEifFJSMfCf1QAXfsn1cSTCcCXuc/X65EDrCyNZrqGT1km06Oc
rDfqej+tt+c38SSs/ujAfGo/HlmxpcIwW2ala6NgNiuvQ8pd5g+6GdgjgFHWZSRbt5Ixitq0JxGn
R8vjnExSV3h9a5/+1NgN6E8pYbNtXXE3TOBcNM65oB28kIJ9Nojk+rIabUd73OSD30KBCmQFmu5H
YL49v62ib8d5l5QWyVTasDlo1hNJdq1OHou8FNwAQUjS2K84+nZqXVSD3OAGmKT1u1n1dDO6q8du
nxY7tZYEaxJZ41yL1kZzPbB9pOV+UdDDBPnqXIJpnFq+Or2c38CTZEHH55LzH/XS2wVQmz3qFWbn
V/kmT25JtmF4UTahP1lbawBiBLgVv6JOkwfg73pNvFgQmUSL5p1MQzHKkGOL9QaTXdNlHZnXFl2u
s+YAiKdghwU+k1dqsfR2WHXWEoLK9Kukksc2FtWBTh3M48oEl01EyzBnaWOTvQw8yVA6dfeuzd/P
f7tTjvnYBneztRl65j07/KhZAhk0+aqV3EXxJaoftX7fLO/nzYmWxN1vuxxME6OGZG8xojz5MtIw
Adff/Z0R7kKbZTZZlMVVPaVuQ9/WNtTib+dtnMwXjjeOv89t/B+voYVtgWIj8gVlk4R27YJaXPa6
uz9o9546c8c2uVs9mekczxDU3Gs3+nO0MdwUhJGG11zibkXwxuKMVnQ8uJsN0Ox/HrYzuIIYO353
CTqsuZH9VpKvI0Vzz2+r6HxwV3gtaVNAfKk/xGxMmKH8pYsZQ9HnrZxsoRxvJJcdxJmmVTMGP/d9
EF/bz+slfSxuipA1VUHOk0eOtol3wmKIYHE8WgZ0Fq1p55Tsl9ZBNaSBsv1V4qNyegcRxEeUdsd9
EWCaa74+v9xTfvFotTx6ZrVKTerZE2HtiB8rjVd1qlvbZBNBwm3ohvC8OcEp5RE0TYw5H6nA5s70
AZOwQPCJQDoiC5wXoSiddsnILJT3MoKL+vB3K+AcCCTgym5lp1CLoC+4xpfKcvN3FjjvsUxLFksl
LMhatOsINEMLwRpO9rePvzrnLFot/c9Xh4ZF7HWrrxZudFF66SEB0W2HLlgQaZiIBZWm6P19Kos7
Ns15DU0DyUD/eYsbcOYMVpBMuc+EEGS1w+SKBMaz67gSzauwBfEp/7FVzncQpcqhxAy3PyVQrV3w
iGuVcIjkEK8sgQMRuEWb8x9Q5aKKxeodC2k2cqmHMkSsafWWqtOlFMcQh4z8vzgwiszPUKN5APZZ
iiNvWpB6SB+Sevt3BrhkQ1cHWaPsm1VZekd17cpoBM3i8ycSa+ByjcKWo7EasIbOz/bSc3ShbyCJ
c9ECs9RdTgyzFL/SW5E2HLtK/3osYJVzFhaNJV1hidpcHkhcX7W1fsOQw+e37+Tb7OfpgxnOZxQE
3QqIkyHpKF5aTIVVyZ0Fws5YQmGzVnxV1YJWqm7i0RacjH8JZqppaSBgsaH59uvLorVrqeiBlNrb
d80bxfOM1fXBA+XQQ3U/bEFgIiw6nZDvVgj0u3/a5JxL3mbmUnfY1LHRL/O2c2WQMK1rCRj96BEb
CNqoCcvC3kH4XqM/9OiiUu5KgM4JVKL7aPK08RsBf9ZUF6/qGNiG/W0wTIidbEA76miKPjoNuOAE
3+h0IPz61Zxf6quU5FWMnZI20R5yNpWDIjQ8ItCI8jtQ3OruH6yRqPdyOl592eU8U7/Wmp2rkbqP
ixIQrtiZJ8HtFa2Mc0g4310klVhZC5h7FR3WQcPA/y5rVdANPp/fxtN+9udq+LFAvaWk1NhLtoRY
dm/fpIv1pKq7ZBCkLacv7pcdziMZSqQaVg878VDfzVq3WxdQsS+CQyGywjklFeXE1B5gpbfLH9ZC
3nI9LDE1cH7P/sX3fS2G80JtncSkYoi++V06RBdo3UYX2Q6NsGeQC/0AFfeheskC0cE7CZw+uqc6
55X6iCjZYi2sFwAwc2huWONjdudHbSMCMos2knNDBT5VO7E+S2tNT6sWoppyGycCmJngJumc3xmV
3Kwh2qPue7qA0/C1j+/+8kNxPkKSIRg/18yPA+rJJkJfk4fe0UNAPXUXw7gowGLQT5gynaSBPv5S
nI+oEN2jhvmmZnGskLjli+x3TnRj7nUfAx/3A0YY0ZOTtoZ/fsUC16FzrqOL6BgtLD5aaRkY1lWc
P2TDsKH9XdpqomvA/tjvwfjnNeB5D0gzz1rPKpjQUYWEarYxo9BjM0mq+0nGuW2gchcsXgZNQeBq
YhsUpKLsVLTVPGq6tqE217Dke9lp/TcmVpKE7eIkl5OnNG4DcmvUp8IK8HvRE1DgOnkKBKnp1T6e
mWXFuJXlNBgw1EVaa1OPi3f+s54Eph8dqE/NtaOCo9VVlaqv2OoxSG7VygF+p7xXnzs25Bx7hrcA
9gr16ksQn6Pt+r890b4+NOd4un4ZMoMFCWkl4dxDDaa5FSxQcHB5chRaViSmgDTgLBVvmA+2Nb+8
ByDLzQC/TO7BZ5F2QbUlnrjpJvB1/NT2CpUpKxqxunpVnvSGXqZD71D17fwKBc7O4F2RlnV6zpIs
2zAAQlv9XITaFVngnE62jP/9SnjD2PIS5ObfBXF+JrkFQaFtsCCeJfW+BsKT6Aclf/+rjeIhzplS
W2Rg16pBiEVyVX00RAReEGwVj282UTmXYvYxZOhm1T0wxdbfxTYetdzY6jK2zEKqK15Oc08VKUKd
PLYQsQThukY0ja9Z92raqqaEPFRXwfhMt1L50Q2CAHrSw3/Z4LPDgeja1LIivB3lEKoOZwLspQWC
GUjNgWQrjW9MSzg5cNKvHhnlUsWMxkunD2xhGMO0HTCsYWAT1VHLK2wgEd34FhU3B/QNtlc8nT97
gj3llcfl0ppsK4LpAiQdEHYDLm91StE1Op3IHa2Qyx+lvJwTo/hMSyafuGCC2pUbOyx9xnt8fkWi
zeRc9xQlUJWmEuQnbbzrqnk72JmjAdk510LxC5Zd/5YPHC2L7e5RkNLKKsXbD7uXX3aP4CsITX/e
jb4BHqJESMMv+lRc8tgNvbY0LAeXDHqdD4arFtkjSTXB/p3OL44WxfntuE0tNS6wqPp5RTusDGU/
w1BJ8dwBe947Mdn1b+pjFoD2zj3/6U524uwj05xDJyX4hlBSVPdp67WYHAIH+LbC6DlIrVDwq534
EXA/O5R2KLgUbu5D6OpJeBtF+8xllMYICvJ6xY+wN4Nf3xuurW3/gS8XrP8+hvKTCcGjb+fXDjKB
84eJTy4hlUushs7ygY46tI5RhIb+52TsQRzyas8QSq6Wh6n50UmYbn9bspd6/jAgZK5ttc5r4ks1
eQG+uQKnUZYCejFFftxEyERTb1o7TCjgkZs7WnXV0C04rDGkzOhI4Gek2C87ell1jasXIPQhkRup
P8pRdqkde/V6s2KGGwDAos6CLuq345gACLx6HZxwnl1b8StJATFebZdahkOUJ9CkeAPm7CEava5X
c7M6hYn/69CNimM2oDqXLu25wFB9Dij1ZqCbvrms1e2kXHcj/gCmmeL2TY0P5XQwyJ1iKhjgB69h
ObhjF0N8IQLpJFSii8GnleHrGGqntgYKo4c4bZ3UrF7U4hncStGCAbf8XjIKcBNhpx6arPViQ3EV
85si3xYp6nX6IbLXTSx9sy3FL+lDBnSdDVpFLTECTek8PNudDuUIFawAFYAsI3EhQeGo2ve4zVwb
o6b1AEBWPkAsF5qYq7Gh47yns+XSfspBEpMtmCmIwvNH5fQBNXUCGnODWCp3QFWJNEVXAs5ApjTM
IEjRW+22Wr//lRUeE5JkRFVJCytUm7fKclG0PcS3bs4bOV39Iz/XwmNC5kHXy1oDg5G8g2SQW92s
F5aX3o0O482D2kbsSKhveeetnr5pX0aZWz9y2xKAblKpAjJtN9N2wmgiGeerotkl4MyTdN3tWsEX
+5f492WRi3/I9dVVBg8Elrk8splswAowAj5joEuE4jsd/75McfFvkECq0VO06TITEOV5K2m1U6NZ
p1QP53dRZIgd06NdHPpoiZURgXZVP5r2eyGpDmrT0As5b+b0S/DoiHBxT03NUVlpJQMNGX8oz9bq
5h716g1Rnd6PN7Ubv4JQDEBNUDqKTorgqmlcLJya0bDjGmvU7MhV1NY1yx9xJpiXZX/k9yzi64tx
Ua9ZRjlTDUC94wy+SgbaM72iGVSlxzAS9QZFC+J8R2FLFq41bnVZo542NU5uKheLiML6XwL5zyXx
aTSdknVKC9wwU8U0eSmH/fg4R0pAQN5SdA/z8KYbGE5Nbpa8c6C15DjXXRks6HbZ+hDqDYaC07cx
b14FZ+nkM+jrLOlcpq1qsjSsJtxNBYLMbQmOInn7D7ZX2a2+jaxGVK4RfFw+wZakFLApDddRliWH
gpO6UFrfbl6n/mbtX84v7/TH/flA4itDipJTU6/xeLFIcqFpkWcQ+14q/xc05FGWxpeBCBiwJz1F
glRFmIeM7sz5IFdQe79uLVDg2IsgKzyJuz+2xzlPrTYzydJhz3hdA4yvAzjiMd0beqc9rz6GVIXX
/nS9+ysRNTgnqjWZMdksBy4egY2RwQJMPKVwNf8fIHbV3mgVCqrRe7oTDSSePqJfH5Fzq522Wssi
w3QHjmciz44t6raILHAO1TRqaZ7Y4mR8P2o8UE3QlPiXqP61Bs5tjhPSoWiCheUG2ZS1OBgSGrdg
BrnQfcD5lB/RCwYuL0TeWnhSOE9q6qkJ6krYBWHS3YAXGcOnmG60VXbas/4HxVjRVnLutJqSUscg
PN5KheyPS+SZq6CsItpLvjq0GCpIoky2JlT0Z4x+3qcIf2zYSoXaQkhA6lI+iHbydGz/+QH5clGj
IuxNGd6a5TKDpux1XX8UCr3WCpGhk9wUR5ebLxuZEY21vMbyzEN7aQbrhgbx3sLdat0/GGhh3+P3
UPu1Ls6VmGOXDpGEdeGVt7cS4urodWf5fpoyd83u+wggj2T0RgUCd5tlfFLtNwPiMVJpH6amAkR5
Citl9RsTvArnfffpHf8ZMT9f5UfZVCP1ktXJyDTGZUZQjp1KwmMMzVatFQlJnwb/fUXBz4zryNZa
zDNouRGd53aTYqTRQ0K1tR+kN1V3FLf6gOLL9vzqBFHwkzHkyGJXMWbzEVGwa6ygAWOeNFlem0eu
Bob1dn0+b+1fShg/N/MzPTkyN9XVUE8s6OaXtbRrwOjwLj/WQXeVXLX+gFJaGQIhTUGfj5xRFPH/
5cZ+WeeSDBCpU5sm2F50LTGDedWDTzlxihvq4UX5A1JmiB3A8Qs7Q6fD/5dd7llTxUUjZQbsKqm0
gWg10ArRIU0/zm+u4KB+joUc7S1KFHYZMe6PdGm2Vvpdz4kTjwbIigV4aOFXZM73yBJta2AsoM8G
z4f+SGQ4oM7p9hPTesegkKvrznCfxGHvrt/BmeefX+Zpz/61mVwYHtaq12N2H/sVsp/yS6ULgqTo
a3FRODXKWokIzqhBOj8fvteT6fazKHqwb/67w/taBheJE2AZrYEl4vE2WUHVjsK/i70kTnEPwmhf
RHUmSvw/i1xH30yNzD6RQdoCjK+xM24aH5SCV2kHFU02xdcF44/uBSzRYOrd6672TRE8FkWbysXj
0qLNAJQxOlt42Xd9YEvdpjWf/upo8ON5tV1NhFLsadsSHzyIntEIPpvg8KmcB0mXQqNmgmXM1XI5
kWxrFwILgo1SuUCYdT1t+g7HO7PvlPFaGh+URWBC9HDn595WlMpWi3Yy/ODkS+horI50mzc76rWY
1C3uQbEbFHfldwLFP5HvEK2P/fvROczWWKbmgIKL7kD0HRpteqBfRLv8ooBMgR1WHigthUbZZzlz
2fiJuLbp1lzKYLQDNxx44mIvcZPWQ+fTj4L/CRj4FcRV7mbPVIGmkoqblqHC2eVhs0I2lv6dk1K5
hLpfQXbRpDgmpgbWzwbsoNQdoIB4/kKJEhKdO41mTNq8bmsA9P/JcSGruGFyu2DaAG0pUCuiToPQ
Ihdb4qbN6ZLBYvPDCuUEbfc0YIIOwBS3e/In4iCCO/1J5HF0IvWpkYqJ8TQYV6rtAEGlfL5ORre4
1Auo3jHKO2F2zTbuzInkAUdT1temssDomFvbym6cRqm8MikCVWq3WWqHtHutgU0zRgklazCgWJA2
K0QcFaKlc0cVkljt2K44qgmtwSry3ohEsf7l4fczzOncOcVQTptgagYJH/ik/Kn0QU6M4RJyx8g3
3vCYeBVzbbK/+eveEqIqioLBQoMJoXMuZpVbdIlquh6oWjuQKXLqDMy/mAjKwbXfqpOjdLLgovy+
kb+a5HKGeljRQ5VQKazi6cru8n0G5bH/91381Qb3sXSylIVUwIZ5SG41Vqp2NBBrmzvUQTB8L2y3
idbEfTpiUbr0Gex1vjq4aNqAfRlTQXrYP4IesIVIkJjK9gTjxa+L5PKELlfLKGHaHFSxD4RcKGax
M9bVWZQefUY8UfAZGzo6SdZB5hxoZDMcgHPKRtWnCppJA3ivD5Zq+Iq9TRRPhaZEsd5KJYiD6hRU
YM2N4Kv8Hlp++cG/5Rxdra7LJ1PZLtosVxBSArng6rKRG+H75Xen8astLvsYRpAGWYyBFwrXfr+F
uEzjJLss1EMDPDf/U2f7V4MsiT1yjYpuSyooT9eD1mV+g5sDyQEHMoXh+U0UXNjfcp6pNetKB4Bf
bRvIMbynieqW0bcVqIuoT8JKCLo50fb5dWHs7B8trIqNOMnoJ10t2NTuUm901pvZx9Mzcv7/fZ9f
bXHuKFvbArhA5mRRhS1jiCBSsMxLazAloooscwFnPB+f52QlJL9mE7enMDoISwMZr4aaLW9rM74i
iygZPjGb8OvKOI+UQwbRIKTrDkb5vbTknS6bGABSPUVfHX266DANMSk0NNJMcGBOZLC/WuZ8EzId
8NWPWKgWdm/wTmCOh3Y0G1y0vDUEFoE8mzfRtbnTZ0/eFN/On1eBZ+T7vDIqwW1bpPIhqz9Wo3W7
1fhLZ883eQ3ox0AsEGkQo//FfLU71Qiba4gMOVAt3/ZEWeuJSP3LlvINXyJbRaWp2FJG7xJZnhlE
u3dUM20nuWbOPrsToVZP5Hq/muTcS2cB+Jap1goWp3HbqReJj0o+hpw2KtSTXHljeuMkODkCV8MT
ASjrakiLjYtvLRgJaR3gOFyMXXmKQT3Qo82lEC/LFnHmTmqcq5lStc+SFvs6BiCKlD45Y0x/jDET
arAql3BXRUvk/M2iYEaZdDidjT/4i49ehX5nNn59KDJocSTuEqi+kR0KAqFGL78R8Yj+Xob69aNy
qZBZR5KVsggeQbmrIpcR1d2y6a4yQObOX0ORF+ebwMQYW+R5MNW2KFjOECQrcDtUwJ/H0m3q1JMz
Jci01TP073M6CUoaRBD6P6Xtj4LIVDZyosbI4SmEgdZicYvK2nZZCU7UC0O90RUaVNT06/UjB2kf
odDgArRmbBKP5lEgAcSjwG/lCiaqujlITTNIV9D2nd8kga/isZmTbdatwTLT1a5DqyTBpAvm7z5F
G8+ccL6nXIzUUGvdXg9RuvoY7+sMeksma5fomgcm3gGyFxLo7tp23S5aJoOXDbqP8mpWoW1gOrlq
wASpL8vkVqD5rScVstGm09t3KpVeskYC7XhpYbZJkhYw+lXpwarn1CvL+Ta2LfUlzefbJWpv41K7
1q3qra4Yxl/ZFwtUtZLMI/TGpLcNRVHDyJ1C/7Cnx2p4mvSnXLnKJujaGZtEib0KqU0WbaJpV5jf
7PIhGu7s5HZebkb62taC57vgq/DtbqpOVTRniXxoJ8WJwaK6grLw/IcX5AJ8f5ssoHhQF3i66v9I
+7IlSXVl2S/CTMzwyphTZdY89AtWVd0NAsSMGL7+OLXsns6mcqX2vuexLa1LaIhQKMLDXbccE3J8
s8xCWVUPSf6cJSJbXJzKtTOwShSMQyYng10QFJx/Svq7Urxp6sf1CQn82rrnaMwyCxkPRIngsYQ6
1zZvK6drHzjYzkbo6SY4Y9cHFHiydWIAiWBzYhZMx6547MTNIarJvkVByqpVwVAiV/YtH6BLaUcl
7FZ0Y79CyCCATAm4cKb/hO5BcCOtRVjlfGhrnQO30wXQM/KLoHtRtiP6tnNfui331xdRtGvL72dO
ErJsvKlqDGbOt5P6EMu7sjka6pKxmjwoJAncnWjPVu9H1tuGzGQcknIwwsw84ub1kGtxikhUrBOY
8BoVCmiQUWXLjhVzvpnHjSHp/vWlE42weu4ZSZ6Z0hKREdV8rHvtPuci133dateAEbWKmE1rRJkW
VA76N6gjdfT5+iQuFB7+igfW/UKJrClpZOEANJ/TfTZh351FrXve8z29AXdrHEaQd7HvGgONaFlQ
hCJHKFrG5fezE1iYtGVEwTKashZEUMay60oQCogi2XXPUFfN4FCZkXJawvX+mH4uQBjwRHvjcfgP
mLkvn3LNWGSU0Z691nZhqjplilWA/lS/h/aqaaHtSrmNRltwh1w23j/jrJYubgurHwjG0TTjZqo6
LN8A8SrwqhqWpwBVPA+T4NB/vVG/3yR/xlyFr61J6rlqcTUuLLa9axw5wjpUCSDIAcB7HiSB6RKE
sKZrIGxgjnl0UL1FJn96KZ4yiB1UPvIv1SLwtHkW5W0X93Ht45aNOTtLEvA5xVg0YAsHzXwNMd+E
zZs5blA6B9oZfMjdfNsVonaGf4k0/6zJ6qEdI6PJtSgmp6SVHdrN7tCxICrZ1qaDk4AuO4WLS1UT
nWmVY+rdbuoORQdtAiCq2ZZBME7VCseQ8tQdJ+IkePhE1uN1Q78cAfz5xpWjTwrW9iibwszi4ak0
6qPWv9I5Ffj3f7G0P8OsHDzoPUY5TjBM63OP2u4iwwPsDRpKoPjMQzHS9HIc9f8GVNYMGa09cymV
MSBV0zCHXGxs18cmbo5RYt4WwqDj+jIqZOX0m5xLhiSXeIZ3H3w+xDVaizRZYGT/8tj/M6klRDg/
x3GJlKiEUZrXpQK4CAuZDOnk2QVuD7oolZDO/18inD9DriLEaIqH2UQl7hT30nE2dyqZvJKkTt4p
jiod8z4OCTxMF2euLEWCKOTyHfBn8JUjIxbR+3TGJvJ0vuXdHiLbd9ePv+BgKmTlt5bu36gg8Ftf
GvP7HMlyyUUCRXatDdmIwIjXPbNCVo5oaKAEmcpwRHGXgm0C3b7D3Zzvuukmmk6dKQqFL0Bnllv8
zwKuPJDFAC3hKg5M50knu3OL7QJOmmcP2rq91x/KN/omBs5cv+eQgvr7mIKVkikUzZcnqXzTwINX
FJLLrF85Sb3ruycaaOVV0GrHlF7B5vHJcKmG/obypjfA19UJIOUXsDN/LeRXTvXM8rK2hrC7Zi/+
a/KNdw69+oVB1FogM49akPpLPaz2hbUDgQV8mefZuIYa5Wk+wQJakoYVVBZq1kHhRQkjs/Am9bMs
ZxDr76s+P9rporjAnKL+2apCQpvFzv/9ClW+cIdnH1K0CCqaEkljaKj3zyCmda1bA897l78jifOf
SKmJpr7yPHykutVXCACnot3L6W5kmpOMP03r3oqfKNJDlQxqPSNy7SS0BnQTgUW6kfqH60dM5CC+
fPLZxKeSWKWpLjvQdoeuyd0hmjyqjTc5sb0CojqtcdB55scWckZlBpCYGdKZvl7/DNFirNxU03Er
SWMshlyqt1EqoU/s7foIAlv6gnCfzXMgSdWaaIg8SSzIIjsox72chZh68F+OY1rEMjTZ0hVDNZVv
lmSrY1xhL09G33hZe99EbyOITyACfH2c7yzkq4FWV3JXD3NVmLOKDC4/WM/jA0+DGQnVNDA7Rwav
M7TroYXtQtqX37So/z2R1i1PSR2YSkD2wgTvtyB09T2ry1vWkonbRFu+B/XsNwgQ+4CmqvJ9Ghh4
dExe3UMV1wHBP603zQ9xSPQtRll9wMqgVKNKKySs1FMPzCShh0n1aTsLXPJ3GuvVKMtJPjtHlMls
LiStgKeMwsKb9yMU052m2jXQdAIiRHpKPhbaddWXtoygUOHxMdS92OtEt8N3p736lJXRTLYUZzHN
VRQqmm3SO+NW3xdB+tBB0Y1tYcVgFzmxhzycRTpT3xmxVkMv1na2CklHNQNl/xKbHW+G2IUIkeTI
0yEuXQ5uhQrvID18MTz7uFwi5q6/HW8Sn873CvRQor1WhyJgwDcPsvqiVSigjTQmlYXjNzWzXyWq
W9NCEK4JF3x18Zum2qSEFtoJLa5b83V67vmhLLwM4n21B4VCsimgld35PISdiSBqQoNfRQMq0ZVm
6GHwlskg5sWaz8piv/TGbByjmLYSa37JBn0ccw0P0trYaUOdeWYvgRrAth4nm0kB1MFKd1RptJ0j
9amYa21L7QwEAhQ9K8lMn6MoTR2l11vHAB8vHnBj6shUw7uVZxsDEzRqnCrgzXVn6CYksqJslydz
6rfGtE1o8zSw7klN9WBOClSVG89G7aPLZ/QQV+qmtvgcNNz6YCw7RJY2QqABkPWK059WXPzitXzH
TC1AUcSV4xFPmhE93dJ+KDCkVgS0Uj2rem05A6GaGdq1vmNafZQTGhgysl29/GkvTI85OPaUqnUp
Le4tRQIh+qxnPqScbkjNG09LINMm9YNPYMUzRIu0ke1pbOwaUr6g1LY30JzcIBPuzHn2wk3i0+gz
ZxB6aO/sbnpplcxrqshP5mYLrS003DRbmqmbMadoOwblXjHszFZHRpH+tqsgqvfMCGcWji3o0Mwe
HcLgaoEydqSAZEmBAHbmRln7yOQP1myaedfpuyIHhkRdqjIS6PAHp2dHrXyLOBVkiL6nwf62mq/f
z+wYQvN5mU6wmvwwPBeGb++llwxCT4pfkUWnEdyZs5/WgW5Ds2QzPxmIzj6E6DqB7X4lGs6+oh8y
jRk27Ap92s/T6C3Qz+ZjkQ0BlQ5k/jwxp9/3t+bfM1dXznPIZ7CE98rix0dvwdbhwEpHvPw+Zxfk
hWGmh8J5LlfgX0HmasyV19SpqnDQ2peYJ3gDXXSqexxKHWZoBdNeWDoXjbbyiDlrCFLOcvGFkgSJ
BkYDmtU3Q8WjJ1EKSuQb19BPa2qiYZp1FetZbTNIolg71XK6xFnAD6AMpehhQHt2cZeKqYZFM115
xlSbzKTnGPsfKdUR55Yd7DB1Fuk4UeJWEGasMRBNaXZJopflqcirjc1N4CLNoMtaARxaNMwqvKOF
2dhcN1TIiy0yfrI3ZzvotwuiyOXEXTmR2ipoqxRLsShX1FNUxkGbp+FAfsRj9wDBzfvr8aogPFxD
HFoDJLIT6LVPqlI86qUZ6mmCjt5t06ierfEdjdlGBxPF9VFFDm6NcyijuuihPLLESPGGuNpd+jj5
C3JlUeTqHIK0/x2D2HnjDptMbBXLLl1b35WXsYZMmSKda6d5MB7G6EdfA3lAb23QSChj5+ks9S09
ehmNOOyN/1rq4W9386WBeOZW5ZHV3KaldoJKp6fkAF6UyLRWgo39roq6GmbtZyJNi0kLT5psi+3s
0U0VZDuCDHDi8I3duBY6N5CNWaRIQLGH3Ku5TaddjqD4+l5/ASuuLfYqPKO9bdkzw2KP8wRxVgvl
2JBl2U1Ky2BqBrdrbjI5fdbQKuGSCGKD1mNpPxFwehK+BW/4Qn8wo1oxZr2fjbOj1ifkHeb207Di
G6tIdpkJ1UdFt/aEQOJhMiExoaS5Hcx2hv/FpDuliG6arkPOUouCttjapukYjDkZMcM4btFDwGe1
AM8Ikd3cyO9nKf3QG9u4GaV8m7QiMWTRJbeGWRRcRua2S0s4ZTmwkf2LPB3cPH1Qb7vQOsYn0StQ
cJOvQRezMiIKqhFXTeXvhNQHZK9EcfBynK7s8hqkYDAr04mMMLj1B1hyvZsgoFm/NxVqWx3YfkpP
G9EGOR+ml/RG1OYl8Mpr+EJGpdbsGxV36tyGdd0eJAYBxVwW2JRoGVdP2aIB5CYpJPVkEN1Np8JB
W5bA83/HNP9ttmvgAlXz0SoiJCpan70z27XkjdEGFvkhxSHaoKZ3cNnc8H21UXfNzkKj6xzM5EfD
7znbAeo8gWpFeLd+b+9dPsoEV5u6JFAUa3WTs2jUDZ7MBVBiQJ94iUt32vbzK0DaiPC9Fw/Sn7HW
AgVaZg8y00hxstviphhu+xxapgUocuh7Yoge6xcPztlgq+ucx5kFvREEY118VLUT6XZSKlINXvzb
N8s4G2N1mfOs40ROSxX6LyD4nCT9h1xPfgU1Zq3JZK83B7fIqOAcXYwgzgZdHVXeIg+VD9ixyvpo
iz7AQ9Btejuc9Zfr7v1yhHk20mI059eZQakJtqXiNILiU3LyoLhdKMYyF08469ChP7dxuhvI8ZWi
kUULu7rF4yg181wyCgQR4E+dd20W2v5810PkDjWHXZY4bPay03DIQX3lCENrItjXZQvOJh7lpMvj
ckAQUdGQEyXs83xnFfqdou2hZuPONt/JoMgv21JwpV7OOZyt+WJDZ0ODAIXqaW7+k+3SC0fdzPCx
w2/0/+SVx1+6jekPQY1gG9TrIbMgUB1O1h0hDt713PJFBabvEOu/HYS9uuOtlltaBsH7U3LofeO3
5ldB6un384vtLznGgjn2Duko1CtEuiLCtVj5pi6vBk5lnAINnE86KkwdqZw6GR3S/bCbwgGP4FKk
cbQIGdkaD7thdkgCVmO88/PhpaBo4wb9ntU9ykZ8lxTDj9aQA7nZFP2LOoueKV898v/uDdR1hXjS
Rw1k2PjcJR9rATJdQdzaMQw3SYPoFsX4ACIZfuNOnWN8TB2m8SIq71wODf/3+KjrsnFlkmFMKMIB
wnsXLMR+RG1vpp96ddOZOTABg9MssDmuuuiddqGs7NlWBUlnwKMI9yy5h57KHM4x6BhbdrDUGciK
CvhkIuoauPg8OfvSle+seVkqswU3VrQWiO0GT4/uCluClvdDU5nuDK64pB7d6y7tuu9U12INrdTo
aHHDDZRnBIPWQVd0iyb7pmwTwVDfuyL+Mhx1rdgACYdoqHJcQBSq1FVmucmSY7I/Mw6sacbdWL6t
LTlomciHXL/5kKX824UQxUbSMrXwPBj6zWzwbRWDeRtokOtreTnWPdvBlZfMSZLUcx4Vp9KsgJ4d
YI8xQnn5piE/Lbw6RkiETiYJjQkAEMOVB/NRa9BOyQdBmvjyhE0bkhG6TYw1kHHWO7lT6846JeZP
JTG8GQdWVlqRa774tDT/DLPyhKRmNI0nnNjFvqfCM5NQBSvJPvO1J0lxkGH37BtQR9hIvmv5icmO
Jv3/qGl+nav//Yw14LAvUnmiHc5VQ9/LJgsyxQiu7+zlN/yfma55qjSrtZisYqZaGG/01kOKOTe2
i4Y4FndXb6t7mjr8DgTjLbDt6Mhb5im8hS/F5NhRU9EsU1bM9TlGgTorpFG1EC9Lp8n0Fr2/LEye
cfk1qHAsTcDCMS/d/Odjrs40+CQNabAV6yth2G3bsIN6TLJpQhERw6Uzez7Q6p7vs9auOcdAVf7Y
SrU7Db9HJPqvb6R8sWx0PszqzA6karUcOhcnNXui8odpcL9qK7+NzM/RUFvPmhdDtfrMqaJ2BlMm
A1RWdwdI0bjInlobPVHiMJOHJ7yg/TRp8AgHoaZ2HIl5a5VqoA23RfHegV0zAwsR64J+fOrJJ69+
jN0r057kaEY9HdTF0JBrqnsypE4//+hBdcro0vyAzvvmKEUQr8F9WN7GzRsUTiX5eTYUH5eTUX80
000/fxTNqZpebeOBWY+F/dlrm85+svjodCBkLrvPKT7M2n2Eh2g7t9umt0JDYS6Zf2jpG5yvQ+LZ
yboHnb1n/V6pjoV2rMyXuQcZf3PMUfdIm3vKkSrR3lS5eCb2JkF7Huo2Os2CekD9hhxH63cGoccW
OjQV+6TQ8gCiThplJ2vQNyj/7IzaKXsTzQXv4/Siae9DhyJPdKgMUOnxE6RVnXp6lu1fVpp5JYoS
7XSv1y2IuDdZgZqD/Nb8TLEO1vg08d+DAtLUXFB/EB27VUhVV63CCvRanSrkh/Vh9Jn2nEq54Gr4
Yo5Yh0Jnx25dk0f8nIwaRyIsR7/FqDGHpMqjZMc+qIVkJ5Z0r2/pB2jIntPC3tmmBPA5akLEeifg
cJSzh5ajt9d4tE28xFPq4nm+sXiBE4LmYyzjglyUbGmTTqAmzMZKdyxd/sU7uCVtnvBfbYtiZ5LK
jZUB/EKCVbzoIG3ZloG81XSZmKs3mMQN00hYY58WnUlpeKTmvihrhwz41K4FyvIQQeYyPZX5riLj
oQXbH4gpU7kMLRyJetZcCb6zOzYICa6b/KUI5/zLVm82EGhVQ27E2onlUCnL28BWfjRwLCwSQjCX
CO37Jv9ZhFWcgaQMa6plqGE3BwogueNe26Ln0gB6yTiKGgjki7Ht+dRWvjnLVTQE5wy+LMaBKkzH
7tkQJPPoxUaJfGvKf2hD+rtI2a2k6R+A+88QeGwkRxr1GlVilEaapJwWFuXc6aQBXIgM+A2jBtfD
2BjvDDzynsJx8lgynpI0H8Cq0TCnGdAUoR4UCCI3iYpwZnYG/pp07cc4J5+TEnuqCvrlOP8VEekn
j+9t9S6ry42uA0/Uzx3b9DQC7FaVXqduBknxI61bZ1b3SJ26TNeCiUF/QVYCng4er0wnq+29WZZO
VO2kXnZmYngD2KBVDa2DNZCE6Mq0J+BM4ninFIkbp3yrTnKYp76UsCCnspuWBH+ROfO0ZZO8VaLB
oQqDuHHt9u1esqH3yvadxG9bwwB5QD8/ZfCaSm2ZbpnjZQW0nSfF6RYBqt8gdT4YLxGvN4pmuAxT
ibKHarhpKa7hBuykNQX3fagqMYikY6c1K8dGLphpr4zcG+l9294Pw2+NHCG/ZTdHQMndiD1Cj+Z3
mkArhKMPTn6PSxP9wgl3tZY+XjcJobWu7lrFNkurYstBBZlp3BReLgV6E848DqHh5/Om39Vl9UxA
z4UWvP5FKdWwm2XDqaqfMq/roC9bl0dYUrY3mjCxn69/4Fcp5polrW5pmaVmllhRdZuzcSfrQLOz
qVL9RFc2ER39qVV93Rxv5ILFrtUouxbP/aHFPHjJ3KHOw8geX4EOOGT2uFc1cCKYtVpvTM5/DiX/
nUIsTW7kBxX5d/QXHbgl7VmR75Q22lsdfc81Nai6dhtT5jbgFVdLBc+TzkBduGCBMVnHWc5MF8gA
qF8gFwwaG3lyOxodbSn7r7UPEd6eW/nqhir4nM2AmLITxwbUaOaUEi2ArSX50gB4on3nX1/9i2ku
vB00wzINw5CtVaawI3pWyYbOTgbA/FpT+hMxHwbKvJj3PsD9oPyVvaT4EbF+K5PcBfL/YWYLGRjb
0lEKYmLeG3IlQIhedndnn7V6ICdWXsHyQWyYbrWd9axvErg4h8vQn1lY8ix0Nmh7EkC3KbRvzcLt
kX0XYXwuhgtn37C65wp9rIAaQcq6omD8bn7PUezV3SjagYtR99kwq0uLdlnP9HRk6LCjQLdMboVD
aELM8L0fagd9XK7EP0kzetd3fvmz38zubNjVBcaLjvZxxtlpMPd63viTFQfXRxCerdWdZZC5bxjw
M3gz5o90M4T6nv7IboqPyue+DkpLR9lML6aw3U448MrnaQaMnZMatJiuFbJnPch8+WPWtlABeIAI
hjv6kPsaEGIL31CiVV05MxYXbarEAztJ9L3AqkJIV7CqohFWLqIEYxIy+1hUWzpZfPIR04aCfRMc
/HWpYtSifKa6zE5tDlmLro5vWNa7VYqqTGaHRgYBB/jOgu56YgdxXe6muXag4OOoeeZJmoiBXPQ5
KxcVF4WBFjA4xVYrfdDb7c0RdH2y9t/2AS6+949BrKWV0yrRoTQLOzSKnxV5AH2eC0iZKDG2OI0r
ZrfuWivHwSo605JO+bY8ovO9ol6Bdi7qGk7UePLoiRsIltN+bcjlRJ1l1XW7pH2fSdIpGR8oqdw0
y7eWnN7G9pMsJDe9GBefreLKrcw114wp/QJXIZ58LoJoq4b5MYLq97ARQZy+iIWuTW3lYcZ45mDi
KSRkSaKwdcyX4Z1MTvFmg1G1CHL0FUAjmTqTZ23i2/w3JFS93B827c/6AH5VJ3uALqroowQGaq+c
j1KaJONxop2yPPMZcn4JmHyvW6hoiJWX6Ux0f1klvMwAcUu0EZvcErykvgP1V9awcjOyCr1iq8YQ
WqgGiyZE5MkxdG8XuFq6sz0qYg+7WEH4Y3/feswYHdLMgPbKSfsBjuNDuaufKJL1DwCNbgcv2Rgb
ZUMDfZtCWEcId72+ot86zspe1uasho+R7LBWGm+UdulUbuY62+SagtoLdcwh2438EzLBeB2A7NrU
HAliMtd39rqtKmsZ51zWe5OYyB2wgjqkBHwikTFc7chASDb94/XRvnc0LbusKgDKmxrR9DViAxhc
NGNkrYQu+Mmd/MJTaRDBZuptVoHuZilstbtakLFejs43o/0z6Bq1QdAMzaRaj45TTg6SnBzA6QZo
6j0fT0puOWOXbyipBdfmYhLXBl1dIkM7we2VNTtVUXYwICsUFamnLhjZPnbo9NCNueAavXikzqa5
CmFZxIH67CZ26hNpb6GrnNDt9e27nOA8G2IVoTZUryEXrEZoD45C7R25lyAaUdNyop26iffDjxx8
ScNSecvg7eR30LJQ2WkPIJHcSFuR41uc7bUlXhbk7J5R7ai1MyuzT42Jp0T8ovI+yFCltONKYCWX
fcXZxFe3jGXFbUNTskSWagC+lLf2Hx2u+Glpgx08BddNWgBmN73kT//Xea4uHXUYyNTXWnQc5Z9Z
+TtXzQ1QWA6pZdE0LxVdzsxzXdthTGdN0ZdwiSbCZfaoEe5a0babKpd1yIXkfkIfJI5cqrK5frRE
h3d1wwzZ3A9NV+Htw34M9HNiIo6Ki47ubAdX90tpZ8RQac9O45D69fBhADifaU+pYjllqgmM/3vf
7d9+bl02ahQaz5BrXm6zZovUcrSdTlDzCsogL10Rnbxg7dYFJDVuY6M1LX5nGfapMm/GrL6/vjuC
xVtTVtR6G5FZbdhJbXH5g/q/V16G7I0s2Ts5EoQCArNec1dEVZ9V0ImxTjzaNcWraT7QZteIegNE
i7b8fuY8+jGBpEMPV5ZMNZr073tbVA/6oqK64p/W/BRzJhE7a7AvUlruLKn7GTWa7FSSfKSa+buz
DH+grWPjPnQbc15qNCjv1PVuAI2fRfgT+ANHCuTu2Pk92BjNehP3P0qp36Y52ed967bD6Ekdd3Ry
KtTBIcAcMPI264+aIvskAj4lkY9o10MeowJrxDsvUURtM09OI1+zKZSwlXan6kNgRO391N0lbXRs
Ne6ZJD+ale1fP0QXn1V/LHCts5vqqUEhBMdOcv/a5baTG2+a8n59jMth5Nkgy0k+21Yr0Si4t1Ar
mL56EJCb+1g4rk2QdQKyEwtlKC/CZs5cprFyXFD+0WWJ4hyhGOfPnh1Yu3xbPRJfC61Qc9FCB7h+
68kuZBo9tPZEr/ONWGVBtLYr7zZ3ckzBymahv/c4ZumGgczTMqjgGXARZXE22bX6CihQmqRtDH6n
hd0WYL8N4FC4+6qwFYRsgvmsFVeUqC9ReUdsPsr6Js8gcECLgOSx4An+9fq9YqJrvZW06fWxL0h0
rEbNRw4eDZ2xY47pDc+qhxTPHjcvVNVJzK5xqlJ6sBXjJelLzwQxlWRnH6Ot7ypebIyO5g6HvqoT
6RCPjn+VKExwSBejuf8VisZ7+Exd5mhinKY9L9IHfeCbSepiMPMUd3ryO63QUGbJXjUk/oAMNIug
qmlpH3P7slz8KJ8Y+U3V5X418UAze19qlYNKDCiSvkQML84QvJ/z61jezNFvlr0kFsHtHd8pk+FZ
PYJspvqtzty4B3i9Tg8Wl3eRyu6JATQJ+lbrVg0bJu/l/G1uk32RT36toSSKZxdLOYQzTR90y/si
k09jkt93ZbXHn3YMNP4ye2y8VNKByaTwQGWj7jlkLjvtjcnEsTWwvpPRV8BfoEB7RGDvgsvCXLnx
EYhlVYoR2+ek8kfjUGkgIWymQOH7Tn/rgTkHoB0ZiMzLkO3kqeIqfedGI/6NQgoZXq9/j8jnm8vB
PvM/Ws00ya7gDoCy90bIPfSkcJqObudkJzdbAjq9nrcgK5xQIAefzoAmwaqGCmfmRAnZFTS9tVBu
7SKAPvU4bDlxJsiWgFZvGK0fTXyYohS11t/mbCIym8PBiAO7+JyS3FXTyCmqztUUw7HMxCPy/aQ0
PuU6sPeTR7onUqLzvwFrK6G+avQBa49p/TNXuqAEgez1lRBZ8LJxZwthK+XMSxmO2IhvoIx208SP
md4KHiSCS9xcefvGTuZEizWAVkjvVM0HYXf/t1msvLuGJswWrAH2qS9/IwGYV79mTVB6uIjsOneq
K99tsLxI5LxjJ3IX30c7/SX1AO9SmVN7JAAUM/MlT327Pi9BQGctNYKz3WFtFSVZjoCugiLhON6m
leSqww3qV042tIKATnRtrGs+djNBs7LTOfQN0fqavg0A5eWtuVWByuATdbO828vq5BMiKtBfruv8
iQes1aPYIjElXMK7QtUNdyyeq+I1bkoXxb69mdZO375WxV3P4CaqEuW5t1E2go4P0OXt4TcMakN0
uaE+pL5e1Ux5m4eo2KkmSs1TT35e3xOBxVirx3WZzprEkHg+adDcym0obo02GDt7kctc/s6VO89a
ucwuUapayzCOqg4fVOnTQFPVBZ+SeAnakJEu/j2rMQS1TfU45BaK54rkKGXtltPH9Rkry9G+9ikr
bykpkzzhJsK7IomeQSKxo+XsqfxWByRpAPdZDqiOvO8A9zck6hfw2goPzeKAJjun5Me2eFPRZpC1
aMCqcEP2FeApYZK8dnGLS/g+Sz66BenUPNuRSMXhYoPJmdlaKwcXQzw0juMUrmHKH40GpfgYvhep
ykFHjicKuXlAb5LfsR81/SUlRyWb3oj6OIEQWOnGG81WNsN0Jxt30hzvNCPjfrbQklbQv2APciRS
Mlg81bWlXrnKOeJGWjFE33qlbNP4qSpkhzBAuOP7WBrcLK0FvlmU67NWvjPuCMmogS6f4rUFcT7b
xbvqY74H1iFM9qj3eu1GEfhSwX2w7q8p5wlsVgYe+ZL5qdqqLw91eP3ICox0XaqKu0qPrbllpxn+
pC2ZA1pSNy4a//owIsuwV+lDM5abVO4r5Lay+1h+ypreka1PXR4cuC1Psd+I/krTyU1jCFKkG72r
3QyVW3sI8/YmBy1wMt7a6EeUI+qlqPHK5v1oArQ/sl+tVrtm8yIXe5zfo5QaAppdkc9dF7bsJFFb
ZcAuTDtlF4XkfXjCCUfHpOIboFrYIg3itZJre/K2ccejso+wjEdRNV30FPyK/c/uuGjsba3PItw6
hhTatuHPrbWdqXo72khbSo2r9UkgldZOZ7MvgySTTPwRBWRPsJUXkmqyriDbbSiGoWtr+JoNxlIE
gia/+yfnnbj5Ax0dHY/+ffpCTuoOHAQoTVeudKu/AZVYCF5tl/bjrw9YOXydWgwA5wmI7S3yQ1s9
8ZO3wtP34yY+sEO6qW520q7cNiDwR7yR76iQHv2CXf71BSs/T4u5HSBbwO/iJHO5bDqaOgss5lKQ
8dcYK3/cWw0ZhxqnLquOtrHLtcE128ZXVO5rCmLdGBpD+a4FC8T1/b3gWP8ad+VYuY5naWzCI3BK
tzLTndGU/SStHyOAKyskl4omFhypZblWvvyvIVeelVLelibQZ6eOjaDzyLdtsySYZIGvu3A7/zXM
8vuZAc0gc494EdsndSoOJtrrRrT4Uivfoq/7VwWQ2lS/ZMDHi8LFJSa7Mr11cBonHQNnYbUkTyXV
NYM6NLz2lW1BqPmU+CIUunIhHjqf5jo6VZNc1oB8WYartgywd3TusxJ05g9GeQDvkLxBBtwxoC6r
/kp3EqS5HUvpAIX29DdR0+Z30lHT+utjVvFqMmvzPKiJjXJ9vFGe7PmQJparxFvgIdMh0N5qrzwQ
L+4dA/IUrPIl/ahnHgiwClfYY3UBKfTXx6wi0qIoFSMbYbaV9lPRid/F+gt4xhzWgbtyADB42lhV
c0prXeCyLsUOf428clllzAetMPBiWHgdtYVKxLhJHlQzDujNPy0CJq/DHBV+wZn/H9K+bDluXNn2
ixhBkARIvHKqSaWSVLIk+4VheeBMgvPw9WdRO+7pEl2ncL37qbvDjkYBBBKJzDUsUeLW3ltFqjoB
V6kIsBk6euBiOxp801dPSRhLoobkbK2zx6HIOkMdAA1n1nmEH2o7nOv+xGthd5266PBPqkxOUhI1
rFWgsmrAR6mBa4C2hTNpxB4ocYZYFg9lgXid95Vc52odITohKjkjME+W+F7Ab2Fx7zYNqCwGL1O9
NZpesqTL77/16VbhCjzOUS9So38M1PhrwhuHWQXYinsinopZhhG6RuW+3KHrRLCEB08Q9xjtPzu0
cQrLttzOX5KbFGr1kslJbtB1PjixsZ/UOsGDHX6hJgceaZbV56VTWsUeXdWCPErReFFH026i5yoq
7wVNe7u2lPuxeSpIsjOt0e9NIHRb/RXg++3tu1S2d9Y5GyW8TqoUudLihxNv9W27bT3Dz/YyRpBk
s/BVgBniKDRLEueg7XEko7VtdL3NxgoqMbCqs35L5iUbbjmbF1dpO6pThefswq7q76KdtYkc/orO
wPdF+1d4fCP22jt3uWQ9JUeer3KiptZokwMTf+rMxlNp7xfWVyilSF5d157Cn87CKrLM0TQbESQP
Tro4zl2xUbr7iqrI8BvhV8lJVSsvhRFcVbTe4tQyqvB2jB7yJrFr7VtebJXUsLn1oMRwNM72Od3S
8CnLv4XZcQDE/fankB2kVe5kKmXfsBkHKdAf27DwwBv1b48guUL4Kg6hWjGTNsEeLsmm7ZgNQtZm
AJg4hmr5vxmJrjnQaYzHpyVSIAiDwJnAaxvIfVs/Na3sDXPtLXXxhSFA8nn/hlFVBv0orI9+Nrrm
ECNZ9MvUu9pJ9kBDSz7S7X1L16gkozDINLUT1A75PS90d6C/YpZJkgzZIKvspiZNONA4y0+1+mDA
qUIZvohQVna5ffDpmpes5wPlRo5cVm2r2CEQHaxTyAnWk6MXKGJVkyoRkJHNavnzi0iDu7crNE3J
TtwQm1DA6FerfV2KK729yelaCruMS83orNE6Ka2+D0rTKQyI78D8vMllapyyJVxFl6xq6KTUSMkE
apaFOjgNSCWT3noVAxN2tP6+5P9pq68CRMC0YQ5L8JutmnrG0GxYfyAKkWw+SYZL1VWUmCKloEnc
LEjS6kU8p/AiD70YkrbNc/8SQgs+dGUbXnLBg0r3eW908xzQWOXL7QoaV+H+x1gYOh+GYx3kUnLS
8VZRQy+NKusolhJYBycn42slNOj0BdxLDdCmrBcdbFRl0+vdJkhhBJwwWSCR/oRVTtMnJnQojcE6
ZbojdgLI53DT75MXNCTdWIrGv4YTu9w8H3H04vRlFc31BnoPpzwc0PfLI2jEJ9Dv7DTYJT1MAk7b
htnYyDyW92UjjmE6TTCrPhTk+5Aou45lFUDv38Iy8qxUfL19X0guavrRirr4eQYhAPE2JT9pG/5j
PFlH6jZefWee6Ft5D5S939tk06T+6NTfC5seq139lPvDtpJcXMvm/r9TdfpxOC5+BxmyNqWJYp0K
Cp0RvGIFXDyy/Ji1ph1Zr9oIUQzQzm/P/kMD+9aoq2wIuDVCFRUp+4INmV1i0/GFGfeW27gidkIw
YT34ICjPc/IgKzJcj8q6xTXNUBf3mM8nrxp00rURYLat8h19xJCCOPn3kAlsvX+GWO10FiRlEaLZ
faqrxMsg2xZ3hccRw26v4p8z4QYHbFrlzFIhBL6aCcmHMG6CGa4oDDWB+0T9JjVI+ki+P3+oz2Os
poL83+wqoRPwQdrHPBtxFAyxy7S5BK8z+R6Y/V0Tgr0wVFPrZhCsdSY6OaE6gWEZj34gosCpUemz
1bETh7qOYAfR1IETTjmKJoXuBEDMe1FvnOOwOkTRt2CE1J3Gt7TQH4d8dlg34bkK5zv6FlJzn9TU
B9iD5c2BldGD2gdwf/gxGrNXRcoR7adzEcF1tQu9Vgw/4XhhZ53qJChrd8VuAmZDFK5ihgcdxXhN
m520a+1UAx6sghpLoEGgsWvup7h0h7n8kincn1K6j4xyj6r0XQ2eSx6UhxjWHZMOIBfl9UOZEA80
/6iFf3nO74a4eiio6Y4JexGp+ti38DgXgI81ySmz2ARupdgN1ITMDFCIICeX4eQEEFKfRkgtsfKN
xB0UUyrbYCECVWpPEPD9d/tmnW1FYzDN7YB6t7VTBAoQ3VYklnt7EHKlb/J566zeddQgc9MLTT2F
0AapZ7LrIatQdOD0MvPAY2brofAo5AcaATL5DHUeXqFKAFKvpquukr+FpeXmaIEX9ZtVnqdiDxC3
HRYQMZ4MV+1P83gvogx8eHjcmmcV6I7QOFT1wWihXGCF3qCoNrXwv55+djVbjJX1TD9UqJhVAHGk
GXlkJXsyAug3szeNHvVZdxnMq4bkW563Dm0V11DRLQx6SGbO3xUlRcfnhRNIfFrvU/IzzmGpTu8J
xNdT8dT3IPrHYO0PdikmMK7vdeUpqo7phJ84vnV9jAoPeKQlGtrwe2irfRANdpDsclQxYUsA/yKg
4d9JDTUJa8eqytMb1VFo4bWG6Rs4CiUElDjgI8zUMSmslTBgx2MG/pwU90bysxt+KeKZjr8K5Zdi
/IxYC0uF3I4J8EyxBZ0K047hqdCI6a7LeztCK8DRpvrJSgyINM3qS2volUuh5HCMeKtBTIA9CCPc
Bx0mOmrmszpE0SHpONQnw/tIN/ZqgSaiYZWuNtH32/vnz6z28+5ZJc+TKeIKr1T1pFCIM+udXyeW
z+MJDGEZylUWR1eXUYPC2FzwWj119Q+LQVIBhG7kz5JTJ5vQKnfu1LRgAaAKEOt5r2FZlSmTp2QQ
zYDUw+2luwJ5/rx2q7xZY3lVIk4tUFRyl1vZWwQAqjYAEBaxHT7VtkwKUMCiL0oeQ34q2Nwe/893
/efhV/n0MMIHtqvhqtdozC3pDyWVpc9/Ji2fRvggvl8kLbqilK2hTOopj4HNi7LsnNWQOdfVZ3hi
P0Jl5D4rAr8qZcRZyU5Zy4fnEDorSI2dQmcwR4yn1Dqa09vt1ZONsbpxOQlyOmb9Yo2KYPa9b7/U
o4zidWUMlCh0jZhM1QhdZw5TSVBFYGhNc9xaNXkOrCc+NZINf+VdxT+NsppJIQaOplWlwsQg2YFz
eMj31dFKbLGdfOKlLgf4x5P1mmVTW11ucTZmSWnQ+cT4OQBddYqXzrvm/fVH+jS11d1mKNQyrQaj
ZAQGBslLEh5bmAP8u0GWqV7scktNGrUvIvUUhyf4CdtD+CIAY/x3g6yCX5gzYiYcg2T6XaAmkHHR
bZqYkr0g+yqr4Cd4EiRNr8ynNATZtS+dNDa9QpVZ1VwB8H3ecqvIB1GdlqUcRoH/D3NenyNo9Y4O
uMu+uuU7WWPuSlT/tBFWsS5oIYVpqZl6GgU69vU+GKyN1XT70ZKRv6+8nz/NbR30isJa/FARVuH2
c9/uIKNyWN5Lk8tf/hsU++fBVm+LHI9TxVSxLWh1zAS3RfpqSMt+V56Bn0dZRQhILMx4Uyzx1F6e
gRAbgbpD5ZebGHYQqottSCq7BFEPnmC3t/2VO+ryu310oi/OFuAJOhTWYFg6EOEMWQEN8d+3R5Dt
xQ+6wsUQOh/LoNQR/iCGu1uItICbidfe+XB9+CaO3baTTEqyGT9qDhcjkirHm8g05pMov45AV4TZ
0r9czLVfJXNbPv/qWfhp+VZRIwEar61HXCA50aC2A72WlPR20UA5BY0bMAWcPhw91ULxQEucqPx+
e/yPvX5r/FU8GXER15DnnHG1sI3mGN407yGfYosT9LJckABO3Y6lThfdKdlDe0QtGcJMf105+bx5
V7HGbBoyZXmrnYICCtUMOuvoqlY5ZFnLL4LFp7Z8zwshya0kgfTj0XXxiQPW55FQEG8yDs22GP4h
eL5UltjdXmDJMB/k+4thDAuyDmqCOMo7boctNG4bqOwOpnd7GMmG1VdRphxHZCJhCtf0ZPY4gEhR
Tve0/UaVVnI0ZBNaRRpWWFVX5AxHg6NxWoNP/RQUMtKmbBD984Wto8mWo2uqngRAIXjWuQQCoSZe
bLdXbdncNzb/hwjdxcdhjcVGbViOOXSLoCboieyt1B6YAc4MFJxuDyab0/LnF4OpPYXiYYyTFrLO
pfoxgFQVTd//3SCrcAJbxkAfW2w3AvQzH2a3Bct+ShLv9jBXetqfjqy+ChtN2oVwAcE4BWR9Ulxr
dejNJmpHEPIs252Jx78KHmUlezdcea9chss/LGv6rJ4yjt1nkXYjmtYDWExU32GbASszywUbFhTi
UBKfZIdrlZqYKQnVbPHkrsZvHewkKNyCA27affjz9rJK7tK1T41Qm3lQCE6xGStuFrzOsP27PYJk
E65rtklkikmfcJUm2guLzgSFEAJZmtuDyC7sPyxqBBL6SkHOs+he0DvI9YNAbzxPvnqXn5NjtFMk
8FzZtFbxAo0zU9N6LNzInibTgtD5r7mUIRRlSdbamAbvlDqC4+qM9tYEWWxn+o4CmIMW4QxFD5CR
oA74Ba+LxXf19oJKNqCxDh1z2OXQo1RPbdK5GRm9NACjT8ncUsiuRdkWXAUQzmsYfCt4j8VCcxV2
CGuZHeP1bwXUsE5Nyq01dLgqYqUecg1BFyKMFsSWm+A7k4LNr4f2f0ZZ5nkRbeuyanlD+vk0G3CG
41+5eoS5ZAqt2ryXcYGuf55/xlp9HkXXjaRqOhQBulcIH427lhxb3Ca3N8H1L/PPKKsvQ+c4mxOi
4ssUhlvqd3MkqzTLvswqqCc8g6d7OGLNZt8o4ITe7g1au7enIVusVbI3tHraM7hPnIq+spMwdOA+
j0Ih8wDKlcRt2XxWcZsaQWRAj2o+1ehRhtpLabSoccvAN5JR1sheo7LSdDIxoQTmiKmeuGVm2BMS
+NvrJhtmleGZE2U1K8l8CuZtGYUeg5GndAf8H/f6/26yNbVs6HQBMjSWLJ3AlJ1r/s1MqR3o93Ds
3oVKt2F6OkPpmQNbJoOVyGa4CuJKrFlmyDDDFBjLltfuVGteHss8pySRYU0Vg7tlpWoaTmsG46fg
UcAXI65Cp1S+QpxaEril67nM+SIM9Y06aJ1AGErB1s3zzoGwm9K8x8kdfGxgq5AB8whBLSKVn/sT
5rwkaP98yFW0AEwVqWajL9Fi8GuRuJV41/vBEdWvttdg3QDthST1RC55UEqO9xqQG5tRhAYXxoUg
qa0VpRfAtUtnaLyHTPK0uhYQATTSVIA+4Oi+xm8ZFZ2GSa/nU0tgQsnR2eykGLFry3g5xuq10yTp
zAeezSet7Z4b8I+i8tuUlJ4lvtad5lBL343RdOrbVBK7rtZ8L0denQZdS0jAeDVDLSD6Huf6s54V
j1wd/SyNvloGSr8sgChzTY5U47uyLk+0ZD5dfFgn7jFVqvxx5a10+XuWr3GxkwtixrnQG5Cw9NQ1
4h8GnE//PsJdjrA6KwTY8RziIcjt4zcVDrdKurXq2b89yLX9eTnI6lxUaQtp2BGDQNMeMtrhJgRZ
WIGIdgkd8NtDXQs0l0OtrtOR6B14ES2un6E6wp1xZyXQIh9g3DiABjFwSaz5EKxZv2YpN4FfUJFY
Eba+7iwz0/I5QikJPX19gr5udzRqsp0VtXBC6Hk4Cun2YDAeh1ZDQCB8OuPCfy/F/FY147TRajju
lV3XuyJt3bY0nAgNYN3KfAjJbI2aIkoGo6NPlgfhqI2lPVZJhuA5u2ZWTjYAFHeKNT8VaPZHIvLh
3ntnqQJd2jE9Bk17ZMi8KDP9BpK/EUevdwhtC+w53bRs0Zpek5wD8D7ARk7UZwYac2gxNK1b7cDo
AI5VaLwGWfGaBCiKqe0GsBE7y4idRIB+pdPm9te7dhtdrOZaFiQzhDmyNkEyBAhTM1ubIOf3nUb+
q/34vx/tD1GQNBx5lcYz0Myqk1f6Rplrf9JSOyEyP7Pr8fKfoVaxjFcjlOgZqh25SaGSkzndGEiO
sGyIVdASUddC2AuLxnLNiZqnFLQxyWdZfuWNXf6HOEaW52ycMItxhEgLxOLn9mw2KmwaK8ig10Cp
HLvmC1UK+D1ZTjz8zkgEIDa0B7PaSu25jNxOEACztB2UEo+meqfO+J29UzOYWSSTbWQUVL5vmVbs
8rDbZGWw0etHjUKmHI+7kvoheZ+Kszr+ysLvhaj3YZrYCZJYM4m2PZa0UZRjBY6qk1r6I2mb+1LJ
3hVTMWwK0T78XiiedGT0cypjWl2R8uSUqSY3LM5NQ1vTvqzehCwHE6jmloeS3gdh5Aa97nWV6hrI
SNOy/gZB3fcUk1FY/BjBEXAOY3sWutNZh0DflWG2HcsU9teDV0L+ve96T0tCl83DK1TjTZsUvbCN
nsWAFjehHXalH4ALTSRpxNW39uVMVpu1mvoIVX9c7iYPQAvDcPxXHpzLpvOiRjhB/ZLAqLvmTySm
0Dz7GavELgq6D0wNHuBMsq+vUNg4tYhJDdinEcNc96vHxOinYOj1e6OonTKCcuVQwA50tEleuVwN
vCF974LwEKYVhNYFmvW6w0X0XASFMyrCYQCzsKx2i0zd8A4K4CrUOC0qyYg+VNHWh+PyZ65WLQmQ
BkGLUr8PFGJ/XAOwnpvgJJYp5pMyd7qTBalXDMW3jAC9jzbYRm8LQFcjBN0U7PZ9qYBIpZtwDCfU
bxTm92oMdmvmRsnkG9DpmsrQK+fW5THMWkPdDgycryDhbooApi6G9aLCkeh/pvAnM63sDMSQAppE
5kM4+FBo8JRlYptRUMNaOyIERimxC6cBR9FbBw8Or63bU5v+zIJxo4ry3ANQpUajUyiJY6UllGOU
TRlWXql87y2g3tLuMcrR2TLDTrKa+rVcwdJMGH/oAMpZ6y5QU0X5YGaDDhOH0cam8Ooet5p1jvkh
GXq3Ck7FBLuQ5I4rBcBBd1F2qoOHfj6QFjuAdYckiF9NYOV6muPFDuY4KNEphB+mOXNBz/Ro/pAW
PXhHQ+wjydynfeqU4MGj3Z7bIpp8CJi6QRvsklqVZAtXD9jl5FaJ0AAbrD5i2NHUbtHuKWAPqryq
mW04sZduam/u8O8AZOlO+/9hzXTtdr0cfZUb0ZTBFKAv9HuhvhLdPGpzZUczkbjIXKF44NhefEHr
c9KaF+ZQKj3Ow0K9sn4LCCl3fvhAHM3GXnT+mzrd5XCrDCwyAwLRwly/z7NpZ6Dp2rEfDMZ4YKpL
rsFrF+3FSOu20hDVvM7TGge9HTYlLh/Sj5Ltf8W38dPirXtKdZtpSRBW+EZMAPQ3AMg3QwCOtUdT
S04R8AcZQQxQ9J2F7K8hgdvMsGgCu4lFkW+NxaZUjxY7tfLNK9k++irOQUQG92qLn6bup5cRp3Pi
zhzZlaM4wjP3RQ4OLyh+dur+vS7l50VZZThRpQt4xSAmdCYCQSPOhfgvatmXn3b10IqAySRqv8wt
ZG+iyRwzCPdj9iLJo66kUZejLCt88ZyLpwJQdRR772te7fJydOAE4nAjk22iaw/oy3FWYUYQyuBv
g/UatOeUo6QE29VpfiD1QwNobgNsfGqEuEQk+YPsfKziS6XWtGgmxBdtQMjFQyEpA//2Cl6FkVxO
bRVczEFM3WRgjEU4UBFu4jMQyMABOZDRiaWqjMtK/XG3/xPL9FVwqeosh8Faq9+T6liJYmtamsPz
ZJOMmXt7Zsvi3Bhp3YYKU15ojYowBi6wqyTVJlz84HP10LV0M/DZvj2c5DCve1JRXWgm/Lv0+8yI
oJ1dufW01dpeJosomdQqZKTVqLWp2ixfK96m+3RDN8TTtlK27xIAbi3eKkBYvE9p1+D4jj7bl429
3DmQcnLNCpeOamdSRQPZ8q3ihZh5BJU87Au9Po6m+cTz4U5Bf+j2R5IcqHULKqnw+u4+Nns8umNB
7sIuON8eYjkvt1ZuFSpaxRhYtaRb05DsyqaxtS7z4rbYsMW4R0GRTbIlZCu3DhIkzhowxxADTYgV
UKgTAgBPoB91e16yQPGhr3gRa5Ng4EMWI9aOPhzV5oN+SDeNq/nqfIBeltTQQRIo1nr0QzhNszZi
p+tgAozwdxqhUdhN1i4WMvqRZCi6It+RAp9qENh7IeqOEWAAwRA4I7Qex7L2b6/iFcWfTzcvXTVA
QjW0lHjEwVogbuGBv9HWw3ZPSy9MjuxXM9vxQvYCKiwUdl6oTgXi8FO/Ud9lehrSn7KKJbFqaAIv
PfyUk/lmAufAnTg+JrpdmY6+zTc91NOz0Oa/R7SHS5BTbNM89E/Q5zwbT5JlkRxMuoo3tV6WSLfw
W1q3hwjyU4AKhuLxyIXKstr6RYKsKHJNp/e6dju+wFWtt8tn/UUnW248a9u/FyH4/JlW4Shqkr5v
I0RzZRi3zfg4Us1NiR/oiziohKR/Pb/XCRpDGqhbZC2t0Kkz9GAhzgrt/nBLUieHVq0bO8k9nEbt
gDjFLxkq+iq2AcNRYuFFaLE1xzWr27GLaWjcg4YGZT7Tpkp+SKxU2RlV+gBNfafXNVhfmHvYw3ht
ZB2GsY7c3KqeazpK6hJ/mDQRg+oWahIwzID2G9o9iKkXoaWP+xwytmhuL9BIw2nAwLSrL/kXwx3c
ZtdvFLh8KA/lWXYEsMaraL0eeRWtFUwbXQhFPWZBuI10SAnPP2cU1WoS+Uw70PLEQMKMfnUC9q1g
ZxQFTkULjLdojkMeOVS717LN3FY2xBucGOBRUCyq4G1Q2m0yMifWZggXj3aUR+6gpV4/JdsGehLV
1hqyDFKbKCREqa1ULfg4ryC2QY5YPOjE8DjLQFGCkQ39ZtIXvYCy+7wY00LFKn1TyU7VY1dpXrse
HpDWdNCS0eZxdWyIcImFeiLpd2lVbsyh9YYZTvU9jNNKakdp4FR97hiF8IfhqKsQW2tGp8rbbREj
LzJCp1GCzaw8azUmk4d+pv6oUmYjwdnHqGB1SWOn/G6MCptDszdEKT0q1E3VGm7avATxY952XpwB
7DZEtoqyC2ASrtLTTdG8aqAzM9TfC2g3GbHl6R1SpfRrKJ4D2O31fXfXGlFsWzCMqCHJbUDrRKvv
9P7FgvtcDS1kfQTKsVd2Q296fDjP0wBp9vJO5I9LgQJWpMC4FvdowLqgW4LiAmXlKHBztdplLHP1
AsDlsoDbKLEVKC5PRPHH4aUnqa8ZvdPpjce0aZtYll+niqtlIEVNv7Q4genhe8d/x9MjlAiKCub1
GUiPHD6seeD1abTFqj50hO0VlvhDw+00b6AZmdxHKTwgrRTdJvMuqxtbnYpdkhpHHXLvalnfad1g
J/y1MH2k+g6M5frMghb6SJzQ6j09M+8KHrgWG6DZnECsObSTtnYavbGT6WdIUPTQ3qrxR5nfjdqx
ZrlD+JsKgiAlwu/pdIRWwzEPf6TzuOlLwzVnFIfZWwwp4nQofX1SvJqdC0JsPgk/0xh2G0yKoHWL
bVYHrSs0wGlJ4DUq3Sm66jXDF3Wu4c3S+Fb+ywgbCCnHW26KuwBoCx0kvknAAVkDEW5p4bHnyhCP
JlRaZ/He8tQB9doLK4ijFdseLZMhOsS15SkpQeUxcsdZgaw19RIUnkaoWLNTYWR+zx7aWNsLmFKy
4N0aAr9QXnpBNnX8UlXbqq7wl/td045+HCl2bxK7R8ZaYhfnkM+MgOAb4ieu6bYJtVTaCxfmh85Q
51sNh7Kqur0Slg5jwE2Wpj2wX0UTO9iGuxGep2PZuibsKBxFgOGToz4Y1k8mKZ/gAuBGgbYrgKcu
SbqvwCcHNzoRXwZ+toYatVHFYejMx/mvGA7iaQvT0iRxOh47ZtHAG40cY9KCw0hOczftwSGFQMOh
UX/Oyk+gA+3WevnLOxaxjhELdXWiMs7VdcwPKqtkwJKoR0SB5yJ3unuYUm0MN/gKYqCbf1lEDxvE
2+6MBH/Dnuov5i6ObFnQ/aMKvfodH2iDi2jP+xqurcvvWJy6Ikec64fhC5I8cS43bKeeg7v/2PIB
u9O9M2NXbGQVrj+uv/VPWGdhiYEqcYCfALn1jenHkD8Nd8xNd8wXm2FbevrD7cW/dsVh8Q0N/u0G
5HnXPY16GOCwMI3L4i95HxwiDHuEEU/iLAJ2Symv9NWDaXpwQZRVL5bZXD5J/jPbf8ZeJ3pAdtWa
9XG9QvTAiZzyS7yB8s1u2soMndZ53HqoVR4HREoMPeJePUbaHRxynbT522T9YwRucnPJFWA7vSog
tLo5w8YONbnJzGFhdIJ+hzN3lju0z5JPdm0uGuB9MEOlSM746mFldVPTJbAgQFZS3yWGY7ygf+By
UFGq2Vfd1IV+q3N7TOPazjRRqKcUFV+N8fULVY3yZIqqWT3WXbzHJ71LksGbunyXx8QtZtS3e8We
mfCqTt8EzQ8VAEdjTBwNrvVhhECuxCDfAz/cZDBKRi5l0f1c1ttJJJs8B71UhQ801WFg0Ntm/s20
Zk8duaMyC22Pl0l5sPpd3t7FOfU68ZsHIJ+L3s9x7+Yl9qkyP2VIzBuYJggO2W7V2rTxg2XBlRnK
nur8bOCW0DpUq4qfscY9obA9M161/IxGHskVr4+/xqKEg9HjaPxOGjD/F0vo/DdF7pWJflNAZy8y
XlOkNEo1eI2Ycekg+28UfwZNegItMZ+/hlm0j3FbKGm6q2CeXIWQq60qe9IVr8z7XWXyI4zxoNeB
WKx7Ku4+RSPOhIyCpHddqLhMzTdhcUYUgHBB5zQ5lF83Ak1S3FCTAt5//6Ymzym6OxoL3LJAF8N4
Xha4qmYQhCKb5uouQWUO3URdwd2Sjnaevc3VQZiK36JGaFXvpAlsGBbDfeG7ps4OLhZb6c9G8VYC
LkVwH9c73YSNTDU6MPJzDPxTBI0dDb/TtN7gBfLW6cnXbHhVNMOnaBGyBrzwWrVB4rShJmRPNEI7
q7ZZC/OClB5Ig3ZN+BLQNzrg1sq2kNezh/w8478GPT+a4+9GCR0aca9u5g2Ha++g4p3ZfFPbBIYa
2x6XXVPsx6l0CsgoGwC4NgOkR4rHIGF2CTsLFqKXyrTHlOu7rM6WvqAN7RiP1IqvLBnqEG8g7AKD
aM0FcMQxO7QXaXbg2HTl8pgB1F4YmQ1e+WuJFBMQElfMpaNWhRtQ5BFHY9oPkOHN8QyKUXSf61e9
Y45Kkr0lIH8yjr5SQdq79mH8ZeeU2nOv+7F27mH8XafVg4EWnGHc97XYJcm2MDMnmr9lMTvF6ehY
c70bqx95nyDFymH78j7RXzN/6Jul+P+7i2u/Lp77hNoNzNNyeq+ngVcPga2gfCM6oM9+muHsQCUF
fiLhQaB9z6PErxuIwlu/425ytJq4M/Ai1nyOkKz13HRS+AglOvIMNKoFGA0hcokRPta1tWHzz6b7
3eW4DeCjgv2709AmVEAb1ItzM71WQYpSxA8jmTxUDnYW3gFDf54b4o11+WDC+F0UxXbMf/ct7KvM
h6lKHibYk9d4xAtyToaNSpHOAIrRpfMGsRPKE8oG/im/df0INJQ7JAsSsreD+DCUiVOAkjbjSTE/
6eI+gkR708abyjwN6SN042CE8sLCu0iDKL2SOxxufQ2+L7MGp9dgRD8/64HxwCLInLDC7aGPoYjI
A9V9x9RxU/PBUxLDrdiEcoKg216JHb29D8FUqXGsghoCf5lXVB1eGAwff6fhY0JjLPiqsN7m5E3r
LCfvf/fDa0YhEkNahI+vqXI0ut+Dsu/6yI4pmjdjb1f6r9Q8TZPYDq0blru4RWZeUGcsEcmKykXL
dkpaL1QAYmohbr+t4SYfz/VDAOeXKJn3XgMZTgj3Nv1TjOg3hY9z+3UyVWgnAHA4I5I2mBn9TRlU
RLLAU5VhM0E/iYzVCU7qdi4W68gn0uCmMLwSq0RF4ZsBRO95bocUVLnjAI2KpMsdKiAGEnVOX5g2
GieSS+Va7vHpTlk/couqJIZhTse6AQvOhOdKvYUJih13gVsNnZsniQ0DaJsCK4I0N4J+bNVzux/p
3oqjnTmrTtDJWjd8XbfERW7Cv0ZXcc2ZzFwDvWJTUQaDWBMqTrAV1xpfJDkiZQl0lrVDBdXRA/NO
yR8VIwLOqobp9+9mfpvn0bUQ7Y3hPVSeGjhvDu201/HzaGP+GnK+SxiE+ykCE+scU/lCsP1p0p7n
okOOgFdFncKOIAWr57seIzxBlcY0UqcJ0aNWdDcJH9rsLZstKMLxg5miBJYl2ypooBbN40MfE09o
qTvE0OAYjDvL/IE2njMbzb2m9AjC1rFLYVXKNJdOwp6so2WObjVF3qj2m8p4ia1vw4AKI6RL2HAQ
jN9B18Ip88NSMVBGdTPM57KLnP+h7DyW48a2KPtFiIA3U/h09H6CICUK3nt8fa/UG7QqxRC7B29S
r4pIABf3nrPPNnEpuFb/XseHbhndOn8eevkV8UTsnFNj1IhNvGicxuqDPD51Ki4nNDipsvpTbDhF
Oe2lSryB9MkJamIz/52A+y87rYu3d0ksszS11rK6F09ih1bJmaDfvPRX+d501+vmSbvNrhRnCvIH
3V9O/w/+Zecq76KkZfGcC2ndwLDgUrmlNLIldXUDboMZ8xjUwXgqve2QP+K5b88utcR+DakPEybk
39XTXy5ci5BUXbNYvZeTntzIxChdze3Ems0T+CfFbo5f/10IfgVMgQb+34tc1OxNk7VLIxXiSbne
/LPRtuVFIWUJZWflfDvu+epxKoppkLcKz1aULwC4uJ/7jMtxS6p/RuDU1p6uU286UDcRkk7d0lxh
Q3+lh02OMug7L7gvKm3jz8tfblBkvC7Csm0nJSkJ3HtV88d/P07zdz7m5YJRNFmF/6SasnpZzKtt
ZmzT0m2noSK3CRehTUltSdFCa0i8xjIOmfhsjk9C/vakCe/xpjnjRIfP9y+MzMBwayxF3Y1KoL+1
cpMSEfrWBWv2KEmE41qSF6OMFVf5R6E+tiDTUH7TOj22Agf6GAdq91iNv1pkd2Wj2t2aB3JU/5y0
wdUW1ZcFCKpb6+h5h8PtSZgtvym6V7NtSzvD4DBvf47mbM9m7BgivSI+cPWW+mtl+nE0wnPVd2nV
3I5r9DJoNcau0VMnlruRsw67HAdZcmBIEOVy1V3UKljx72nFORzUFLyD7EJEEkt0Z1SGk1Y3s5k4
pCAShbL6DWiMKXX4CifHZnhtTP4DNKy19Ni177rS+m0BjLZ+9jM3lpcna+v9uVBfVRAcnI9OgqZS
fP9YCcboZsltp2YXxVI4ge41qjd3up1NPzJoQlkMntO8ZtWdHH9MGSlrJZusBtOYsub8qgysxLbq
LuPIn7KJ2E5FvtbU5LVm4FXEstPSRowe/DTm2f7Y9J6qPugKmBpxLUUhwhLdvEiu7aFT/Um6j4qQ
aE60lw/4CNmSAQXLkA9yjTNubJHPhxMScGOaZv5A1zEOV1L10VmEVQAR1TIy21Hh3lNbNhRbGj5m
60o3NrunrO9NDOCrlUlc73Zny6hR8idIzVCm6BKU5jqCN9yMlrcmKgR8CiCL/opwHTHfvCKZOELW
oGq58Ga5E4X6qJLhplQUTIXb6GIgRrqL7bOjkeSbWs+1oYaC9jBMA0XoZs+FstmycoplUjM6FJ6j
HsRTF2hTxClFx4ZbvRXXQaYIDobSvqrrwdoSkiuyVtQ6zBUhyNWX0ZQCXR7hdGkE06mhHLU4Am84
pw222VFCJa8GgwHRAnCLPmceLCUs7tdEVhnVbjTvdYUTeGwPLZY/yuzX0qmWa+6VIpFzeRpJDJCy
l1KUeTPN3dh+pgv6Q50EZqN77ch+HqfhB8R50OnRkS3ZaboczipGa7HhqhsBmXWNyn4FLI3cba13
khAfVPW2wEZt1u8bWXErrXWHBtt29dxsrY6BqslqTqp+szFeAq+35RWrrYxCCEOYfng1RJjdJDsZ
+Xs13ebjdbOWYVKIYcrZilcTAC1/MS88enTCp+oIcr/kGpoUqjympb/qKBLXlQHsSzuzb6adHVsP
ZX5UBMtGb2GXsgT4GPuqBp8Sl4ACJ8p87vBk6vF/fq4hS7eYTdEiQb+8rwbIzcPDCju0fyphR00C
pUF2VSjxLo8/FfGVHFtXm+9GpdiTGepqIl9q0joYAriJ+Dpsa1inIlO7jI71cd0mR9Bf+vEVZHiX
dK2tpCUJda8iu04tiW5R3XQrAwUTxRQs97AccaUrbpNkcPtm356Bc3UKFdxJBVCd1dT3A0JEJbtL
EkCtofjtWk9975h0v0O6Oon+WEwRJNPNJcjFGZJjub6sMcM8jf9NI81k/2jK90xZ6ihzm+opll+S
gr1Zo53XYWugeMtK2Y6nzEsUvtNkQWnUewiZr0uR7J0yHNgbLCzs9aVwrFrbtarm6etbLr2Lebkf
+uRajaSrxShuK4F5TvuqSIxdRsWzGvXU4Pu25HxaOCpt2hD2OZnRXGO2OlQGj5r4RrObG/mVVLDB
t1hyLrKnjY8SzYpVXMng3FElunqRXaetFRaLdqZQu2tP1GebB0rxSx16D+KQm8FJpfSP1u5Y069n
ObVRlrmT1O6FyHTMyQzLKNoL1j3JDk7XlIEgN8x+wchhg1OG8p+afo0x6SzZgx47o2FcKxXtmY5Q
lylDu4i+VD9HauMVVepQPtjRwpdiJi5+T34BraJY62CdDd5aD0uS4U4iuJth2lH+upTZsWHzzPri
jkGcu3GyRDFOqPFPQPlgNqpTqc321AAFgJgoumwrw2cH4qJHLZGb512NPViRHSY1fszQK5VvFe16
FJ4l8UdcH+LhvDPSzBcEDOm9r8f1U08fnUt6UKYZFfndyMcs1quPuS/LlT3ivPk2zfsiMokvzFep
VzDO+9zi1hkkHRmK/qhNMuW59RP2A24UKnR4Ixgmy2mTzlX01C0Bk+rOANj/NQrWVR7HgW6hxegV
f0uJMBGIBktHe1hKbNdIl+MT77ONuT9ZOFmSOIPZwDh/FCJCtiPLNRfNkYAbZ4UtY7kt2lerIVc2
JjSy6456VhxweHEafHGkWHGT9a3g3OvNwlP628WwgmSG66Tynpi/aNItUsiTJRzn/q1LbEM865Fw
7hZ6qguItxiZCYV+q+VkBVdv1qoeGnU7Lda9qIedkJGlwwxNkPyske1KjoAOiGATNDdib1PW2C3V
at8BHiQFIcMWUHpS2nL2mk2PtZWy+FK/GHlN3cOK+RxmTIeO/OsUVXav/6Dl8Gd58JRyDVbxKhrZ
q8bkses/zZjs0/hKxgK2oYow0xLJwmMdP7Xyp77pvoxejuwTJyuDbGB15qJjmbg0tg9Zuiui0c60
0Zfw09Q5wZZkOszEac7z7BkT3lwbTq9YbzN933ftQN/cumlj3hiVekzjmpmj5M+UTwkK2L55aPS3
xeJUiyAmpR8ygehFb30UtCJMWp2GMq0bc7+ITW+Wn5Wt2sMP3EbViZUoKJr7pSl3k7o48SQ5FgQI
MXKG7Lne5t2W6wigOaGUt6ywnlTZcHRqlImmLulkJyuUvWZI7tSxC+qPmB3sJUJN5Vy0R2V+iBkR
l+VRn8cQ2EtSTtX23malk2q0/vLPvr5lsOkZ2+iJBvzLzhVl467FnSZuBF8ph59zhyHEON4sSuRW
7brvEXvAsscfrfeE6kHhH1ktL6SLD4IJRgawxv+NWJdxhszkU7rCozQt3uq2IphvcnLGnmr8ARHA
7wDrtqRxOli9ncCzG0Y7qUcv72nhEuN3UYxHPcDHa0RxFkkqC/1qqR/H7M7sdZpJnLCx71RKJsj9
x4jdo/EDuj708VO/sfsJixfDJo8nwc2pZUTjtZM0t8r9rjxjDLEzLe+W0NvmUOCNlf1vwp1R9GD5
WSSir6svEqBS3BKlOs/IPl46Yzcs6/G8vAfzcSs+SiaMyXwN3uwnln1+4HkcjNMNhD8nLuRwSO4y
1v1WT9QikjOpP1eJb6uI7GI6dcVzGuO0pI87Tb/TeoX940er165m/Zqrk5W9D+LTrIsYXCk2trVh
Dz4ggej2qDO7Yd5lzM4747M0BarChsylWxWcUMoEb6xXcstmB1GMIy4/SDBwCgzn9C3yC3OlbTds
XSXNIkncRsBkfmi8jkpKJTu2JIEB748caF/61h7m795OxwEUeJVWWaTHuyB4avlqllY8rr9bZSU8
UwaTMPe/Y8z8JRKWKBX/vM75d/wx1ltysyIdoAfPoSVXwikEAreTUA6/C1z5YkbynytdatWLuGxX
HFlXBjOL2/w0wswVHCgPDrCkbGe331Pi/275/3vFi3mh2glKocnJdooq4EVBxO209IY89//dpv4l
Z7h4huZF1z9LENzUtlpPgzuT6mwrrhLCuvmdUh6ldn0d2VQm7nce2L/7+/92x/+9v4uxndrlAwnE
5cpIVvIld9g1r20ApSHYniP88qh2AsUr3goH21hXc8RwdSlgvjVp/3Kp8r2ckRWYSZehwRYfXsu5
u57UQPOVA5C6r/rZ/lu442/WD7f7x3UuPokSe+NiS7mOfMuIyVZC8yZ3Zh/hG1jVd+DGF/ArV9MU
GemNrhnK5UivWsdikQttOdW/sgfDj07DLt0jMyBDWPLoYiZvdWv3+7f69Xfyx4UvYBVLH6RImOXl
JAb6vvSoGRwpaJFwgZBVXnpteiTq/HsFy5es698r+I9rXgxNocOnU7Ipy4l2p/U447w+iPdjAKfx
ejuIXuEuYRrI12ALNtYst1DcvDnEy/lx+PyOafCX+vz3j4HuAIncMM7UsostqTKVudC65WSFIzmn
ZBm4utt8pM7iSM45TzG+Fr8j8325VfxxzTPW9cc2qIuxWsbna3Zus6teGfywOTE1teszke3mPDX+
dj1/+dD/uOYFfFd1Cl4kUr/8/nzrPW2uR3qkb7oT9wlgHfTh5Avud8P+L0BgVvYf171YYN3QVAae
80TmBukdJup+fpDC4Tl/Kx0OYK7d44m+h2zkVp/Yl/97qX25Wfxx8YuVhjeAClMrO583wy7f/zZn
8uVvY+f+YmeeF5EpAhpij8tHfElONA1EnLHGddTbZmc+ZXAAEEveFncxdrXxtwKJr84AQ5coICUL
XyEGN/9dQIaiDZo8yfIJapG9UqBFcbZXzy2CVoSjcWUZD5b5JrQf6P+Zo/e2tKB5GYZPA/3/FDfu
//dj5udYyEUtQ9bFS+JKOZUSdvmKzDuOSWDMAzyw/C749lv9m6TCDOiP61wcfZPZxzI4zPk6/5O4
0dNjnWhnyJ/0bz5SZh88xIsD7z9Xu3jIQ1xEajRJ8mmUVfgTlZ+toHK1GCTKjwHQLVfvLesxE81d
Yz3MVMorHc+2vPRTigl8bW/zlS4+yjDESriRWy6CZ8LebWZA2dyNZ4G2iHJQexbbyJ430xaMMkhF
/trIXI2GCOPegjm1lBr4U6VQNQzIkti/CYOvtAAFnUTn2uy79F1Uea/b8JLVgy9hAyUy/Sqr3u57
gUF66o4ylNR1s01puRXT9GOGqrol9b6s7qRucrJVcQ1h8qwIooHV0GDSbafbvTA2mCPQ4FAiU6kr
wmpbDYxG4WoyM68qMjeS9t1C4Hfn5Whva7DoiR4yZ06/SVADRDGcl9dRpidu6G4E2UskYguUGgwu
cwsBmkrxRu3pQ2foatEulcmRm1u4LA5c5+uh/aEXV2IPHCvne6HID0MpgX7DeBZe9KQL+DTcpMLa
NpoBZ6/GCAZG7g/Vcc1OWarQDayI1d8LWkCl1Fyp2G4S6n1gxo9MuJWtuw29D6S3IMH+X0P6p6jn
bhKe7cMgBUbW2IV8a6rPS3E90utryw9JeMYkzznnBKhCdVtpyZW2YZS3bk4zfEhC7vVx55qbecia
mkpdhopSeiYkFgXqZc1sDld30gheJrzV1bZ11SECZ3xLpBdjJF9igwSrG6d8WLGaAEOWacZYC7Jy
UzDfNPSHJXlThR8ZwK4soyM6Y4ydrSC1VXlpEaxWTX5vmbb1QEaqqbjxKkIzWOj3I09agWINyS+F
JcisH0IaJHTBiSK4QnsldZw6hmXL3a3VH7L+Zm5uK+uo1E+1UvjDchSssI3J9ZviYC2KwIzeFS0D
2EFJohCA18xg20gRweK0JbeL8n4arwRAUKu6gt6TDIYN+OxG3XGWBHuFblMnT0Yl22V2A5cUIEsB
773r1JcZzug6Ma0HANQ4lA/dvDi18p7lwC2gKXHCU0ze1+1DyMtDok2MyhUnta7rcQtjHXd37IcE
S+PpjUchNiFmwolipmO0uj2cEwLj4paKYG+cFcqQKovIoL3tfaEa3HLgYDLfVmvyZgNyMVhQV9zX
/NNRrDwCpz3ZyMK5OmqC5qz4ejRi4wLGHZNl8dZZ9qUZ2AyAsmr9rn5qougjHke3q4tDthr71VS8
phUPloLZlPGZ4wxnRE8yr0GKfkmR6BTww2uQhIpVRbcGSSsNymXadSva+vxxyxu/kka7MV57Ak5X
wxaS2J0UJWx4d2afepEKCD2R2Q5yVXTvdW2C6VBCrae0rF0Jf/0MBkqPZ3IsPRepdRJ7AlZKExaS
L0E/r+BUWtOHUsRumrGqi8yRYHzXLW4I9V4t3zaQ8HZ9VrVHSYXWbPjW9LyeiVUDtoDsV0UzeqVq
2nlCRlUiu/1wJwqgvwxQprl8MRpfloiC6bpwgxAVTdhFSZUbd8SBkStVz0zoIXFZg4MpyU2xNeBe
mOTCtmmWzsbL1oG665X9EpY5nk+pq3RvUcVXI+ws1mASPRrzqRgl0EfAlh5WkKA68/aTMby+QBwv
BAQjWG6Nm9vwb6jCqwCRYcvvZmv19AK7cdmW48fMWmzZsmD5P0nrQ6L8MvvnXn7XopNZNsEifw6N
ElhM3Daz/eY4/aoo/8/Jc1EfKi2+UiZr6TcR9EzGXBlmofaod0uwhmr4fUUhn8uwfx12F+Wh0kly
NKpccnAlv34i+HB4yG6QcxSUp7VjukrQYovuzS4uGjBQ/Y2Ys9IfPiE5Cd9Wq18UyP95ABdFI4et
KvSKygOYYf8r1iGJUwDF7/Rq5+f4r5u+KA8xAFrkOhrlk2V8JOZmF9hB/7sy+m3T+q9LXLSR2ygo
WjVTGhnXpgPw86Qd+yvloDvZA/7et2dcAoKN2x+18wx9J9xqTuVFtuX9GF3QqBAm/0ftFSTKyW7n
kLz53Vr7okT+z6O+gGSqtBiHtuAHZrvlOHvVa75PgzS228B0tSC/gWR1hhOIxfW/57J+V2Nd5vAO
qZJmUyT+b9lNfnsodsXP9q3ZSS5FO/IRr54h0+LyzKTjxgz1AxM+V9n9+y3Jl9pt6ndDh0oBo9Yi
FMu8WP3jHANIl/18MsoqKKC3KiW6nH47IlWw0xlZhaJc99nPMulDg+kVFB/XMougBLxPpKNe87ys
eteQG5XocEQz5f7fv/C3BcFf64jWAsyDdkq7FL9NVj5LssJrUgMmNTtGCtebmzj9u+o0/vYcB0to
OOpuYDDh5TvVz/0zJZ4I+6B65NH5DQnj30WqfP3Y/vhRF/tUVuurmfX8KDnIr86w0OBWu+qm8eln
PeU0u6Jr3MY3kW2GzffdwJdfrwHr2NCwxNMvXfHSda37RdtkIL6Za6dhu68dMGeiGxilq+H3EN9X
+CU0NJUnzRvAeOiiJSiqcwYdRSeiGRg2A5PNGGmcTgWUznYHepuu17KeOudD7d8LQPqy9/nj0hfP
Wos7S05iSzo1W+Kaa+tNTDjy+CHC0ahKH6Ll1Wxu083y8/67oNqvMBJDN1UVTZmhaeLlbZvMuPIp
bc+L75znXrjxbR7Un6Z7xkg4BtDg2No3aoi/ssB+f5N/XPTihvNeycysSM4bUxRUbrrPwzYo3/s7
GJxELHqY3XqMmz3TzsLktjxKDiyz3KlOpMS4mjuH3+V2fP32//hFF7tEruF5NS+xfFr33U47DAfV
huKzH4BO/v2y5fOp8NfX/seVLs6/xVAEqB1cafIVbOnsafILv3R4Cl5+mgieDUqMa0xbdGWbPtue
j1k4PGJedUeUcEO78Cx98zq+wnFYAwa7j6paqAIu4G05JXPejNLzza8OiJ2zAQKDXPniKd4LoM+z
a7zjnPqS+t8pUc3fPM//Pg/GErKuM6HA9Uu8ZBLWJgzFupTEk0owWXNEDBqMMI3bqAjURXdTbYCN
OrnaAAVz07RAtXoH0gdyvdlLY7xaIIMdKouuZFEcMf0otWe1eTABTmTirTgamFJC+Wyf9Hqz62G4
hczkWqOGNiV5qaEOSEgOdeNO7ZUXebid6aeGhbkFY7WV3nKGyGwVK6rPwsHQyI2VBQIWXHYBGk5H
3kSp78Hsj4x8ARCWw9rO/iAhNMx6Rlg4uqFxnJELNgqiVtKgT4qSYXvLZDCNnKh5T5o3g0kpdruO
LL1nsYX7PP4bYrHLk8YjFNNJ6BElookFRNiq/lzBlrZQXC4qsO7MLdGuZioe3jJvRx5CUYWMTBS9
2AtexpBYbidH5THN24dUNmFlRnZlrJ6EmHBjyNxuGJBhrTjrV2YneX3PuLzdSTXDO3P10v7DgvYz
Vp8y7e0Q/TCgwosbA31Z8+LUCmAoPRLlCg8C3WzlGuAaeTm7LfOxdtnCXIeLT52X82Po5UWZlOWs
ox9X/dpSsaudIcf7C2zaNTMCWQM01Gu/3Go3FXMi6X7J8Y261o9rLe/bkawoNd1bWKaZCAQE/U3s
n2TeizmkvpbnJAvCTZ/vVWZp4tDfLzTZU55B6449rSLIrZQOfQESEH9Oqm6XZAJmw/DSkS4hdpKT
lmMgMf1fDRguSm9btQD7myY8a9xGat0aVnddii6+hp6Cd1dltcezM5pSLg+VRq9b71M0B0lmvdTC
zaQbu7iuQslgTPqo6tSCQnKOFWiDobsTaWqpBpgfLugM8/sM716kq5w7t6gKyWBsnmIoGtMIUbCK
kYfkswz8crVZm69Zt5FEPkZkhsa8vndNBydLl4JMso7NBCRQNogi1HK65lm08FTFDZuBfjgMeNTE
I2oA03AsQfC2Abp6gvelurLgJpw2EwhuVrhl1q6NIdV1ZXOo9cobW/m+LUW/ShdPI8Cl746DVaMf
uhOSzTElcC0JXuj8PkPIE09R9GRZAN7QRhMcLxXtfa02AIpkFxHuaebzvtXym2FNAyaoavpzsB4T
47N/1bYVUvRLNHzkZCA2Q+sS2etuS+a12Zml2Hrz8BR1VzWcPlNDdwxQMo+7eL5TU+lQ4JmnrxFc
TXFXY7PWyr2r1lCy19nVsrtVRCiyynZOlL0E7XOlX0bk3IIv5uMDaAdt4mst3w/y69acpckbvKLy
MKGXHiUB85jCFunr1Uk7lMzvY4yA13F09AYp0CgH289Bt5406ccMiSvrEfHzBdX6RzJge9SMgawv
u4pFlMLDcFYxctVpOhaUdCNvXkkh9ZjNcYwKz8CvfInIVu3dYcndYl0OOe9UEQEDE+bFJIvu1Fza
6Y0FnasDioiCZTDttklDFUS4sliMP9WCxmJjz+gPEaBkkX8QHAb9gE5E3/x8fsIhHZ7aIbJup0kO
Ug2pK9S+Puk8yj5HMvA3gkJETpdjNKuDqTpYl34aZqCqd629npPi1Kqdv9zUy4jYJAvF+k7By6e1
rBCqmtJ9SBrEvay/HQWMVmPjZJ7tGWfxFYmqXaqDhwpt1+ClymR6rm4GBmEDi6jSASvyxBt1WB1s
zI3yGhXrsdmeILTcYxPjLgNgAnV6zTajl3yfZm9dKSaEfWI2k/U2QVShYBsx6lmYGtfGksPNU+f7
KjLQEcBQInlTi15H/KObsfAbflbdva8Lkg2j5ayAkwoQqRpBkVCLI7oyhl0NyVCDNNxaL3H2NEMr
t4BwVPkpFzYbkxJfAMGZuP4Ae+68ycnLp1V9xsWDdVZ6nfU+eelgMOa0/QqPoLIHhBZN81iOgxNF
qm9ts9dI1T0UUx0BlQiQZTWfxiq7w4TGsRoDE5lbrZoOqsSwB2BLkzgUtzepqwCtNluSgP0WxBu6
vC/j58qKnW5CHZ8d6gx/jzHxRxMiGSBMuu3ZrDU+BZWRcqlmodYz8tU0J4kkWKk3wmAF2dqf9Hza
o24h1fbGil6N4UdzlvicodJSDhsQWAOGHWXzjUJO3NTSJmG0uLDwqjqx+7p2RQ6ziozTWQLmOltL
Zb/SeQmWIvbKBGzWFI5KQbiLZjlKHx9Gdstetl42CcfdRrhfE6LncIofNL/mo+lJt0kKaJ0loZ9G
Eybm8BZFhjukqpMBc60Y1rWjK00/Y+ijESwyWadakj9VoPu5q9Fr/SQt9rhYlWti2KCxnIbKTxf1
sCDZ6CB5yVJsCynglLT+MpLlCrqLu4kJqPx4NLOfWDPsRNZkrdSckbpXazelrvqF0OKdsj+7g+E/
uJmvQp+TQpxyqNzU1ine3rPtLptf5OpdhbdSVrgLvFAh+ShcHal87prnBo5UYyG7NtkIaDt0UDDD
io9nQV28oGegLkxnwRezO05SX5Bhw3G89C9Lp0PxFZ3ZKO2uo3ukxplG4nKn3DMK6ofqCqfWk8Sp
fQ7zNpP50RJmCGMdx1biiqr4ifY1cZJVQFn3McqdFwkyiNxyvQ6v0RIWr6YguIpEapj5OguK0xYa
tcNtbyRwZF7yZHbZGGCoH2sUV4VJ/rHoqMWyj0X1qogKAuZRrGlN0HWH/kyzRBtWilpgcIIpS7QD
IACkb52iAJMlS+GcfrsmUGMlsMg+HCAQriM86QT557yXRdNejGgnQpiPUwQ9CgahjEeqjWkRYOYG
eXst1n1ZcBxVFBJISFc+x03CsVY59biwluoEjbNF/AT3V5z344oecdYxiXgRo2sZflvc1ntlZQ+T
P2gF8gejhlbSbDuROqCvrpf5OlfuCvFtWMvrFbdUWkZsl1zp/Kl0h4rOMTEwm0BTpnZ7S6nBY6dQ
p3uris9pVvgh5l5Q+1DSVrdaSqeBtIWSzuushhzsX/q6QFc2ITEecuNjyRKUm+c7xgtiSGF7FThh
NM4yjOd1xsGgp6QDw19nac+W9C70gTYPRONGqKPJF8ZZKIUKqQqPYgywQdEgTx1IKZODnmZTR9Tb
qfsyKzwpSnaiZGHHdo+Dhp9sD6lKC7AytN/AH7LKK7XIkbfmtNRw2o0SXt3ZSOKqYh/RtDhorF9i
C9htTv40QZks+Tiru8KEjG+2+7wDhAdR3NIHUsqDOGUkkHe+hLyioRrfgFsxwQjwrr1qo8yPhNhv
h8zljwey+phtmx3p7/VSn8lbTD2OECBBvInuUgo7xqpjiLNgHaqbov4wjdGJdHR/PMNCQWSJaoCu
hyzyLmiYE02KEcCJ8kQeUFWOO9pVRLjA46V5aHE4VgzWj5LkOMqybUjlg7aJTm9oBxEipMHxpuu/
NkYqk3E15HpoRMQgT6hyo8qXtYiTkyFfNjqKVWMhbnjymRl29nfQf7XFtTp/Y7X4BcEEUwFaN+Tg
imiZ5gXM15VMjFlycC521rH/xTTcU+gmBS89DodlT9j6cTt9P7JVrL9Rmv9c+BLhS3StSDfisU5y
XTtjE9lx/VNPdqpkhaIpu9BObbGCMJmoboeKT9buR87IM99canTSjh8NZlxLrLnDugVJ0wddPLjM
V25STqSiZqC1PCsVY68WvrwyhpM0vNXV01bCeBR+mvJD2yaOHL9s5Z0m0HhgRV2dzXW7YFOOtX5S
UsGL6CVzEod1GafdxziB9o6gucgehbzxFo0Tc/7E6dYWszxYJOrDZMDu5GGu+BdZ6fFLrr13iCO3
vtthCeUqGbMnVFADcGG9DEg3BjviyxVaEzHhjQWxNpduheZxLBL+EBboJQJkKM5DogWK8th3ZLg3
0DJ4XDKNyoZ8bAHb6Cg48kOjPa3GfcrfzPPnTEh8gxsZf04ra10SaVPLh1p5LSiA63l15f69M054
+dYwr+vtRwLFVKImjGXrYGU/ejT+DVvyWjLQIEKTJVpZ7zWzS5mdRG1fF04LCQpp1fZo32cn1rCr
QVgrNR/ob3ZJj0y8oIuQdtv0sqiCS8LNLi9+olnyIiio21SF1TTsFZPDjlNIinaWQbyiknrmMPup
uO1LiX5SSa84Thm9xSGeY4hJht0EaVRrM1fBUbBfsv3ArypIROvip1iSoWJjB2OMd2uvUh1fW9vB
ogg3Jt2G5whhGCkr1i+U8tj1M9EBnVRu2uppJR453mZ3LEe7qNiT08YmZeqwFvB8N+UwQa01WgZD
zQ98KryVhRpD+k6LbI9xgpfKz2IKidnMOfEgrFO3zdCHNSM6Fey78dDcl31+qElYUeIPlT28nxZ6
RsVvRJiyOSJrTfRXEAMkwwyENSerQrCBRR12FTW+gEE0RzEpPtCviqcqjzCYgVaP6L5qSpSjCdsp
itOB8YFQeepAkWQJmNA+6MY7cMVBG57K7BQR+CAO8t4qKydR/VGOgkwV/w9pX7IcOa5k+0U04wxy
GyRjUkwaU9KGlpIyOZPgPHx9H6hflygomuh3a1F3UWVXHgABB+B+Bneq/qjlFlkXKHvchhN8iKJ1
bYjcZr+07qJNkM7blAVM0/LXqSVPUwW5nmACUwn+d7hP99NO9dO1VEOOF+1m4ObxET9PiRIdQOuT
6RiAO4eHdATsC5HQW0URQEJdbtBPeOv+8uOTqt8m/hZmQgBARJsUxUO9NrZ9Obp1LP+t09dkjCBh
8BTWN1N2gcHQqe9riFDrDpMqUPUnNC0ATcYFHAPvk6dW+Sh9YEhR9KDwvc/AxqoKxaGAi1vjExPd
oqD3lNG0w9r0VO0xw1vCutFKyNjRZNPg4Jf8CyX9JgZ7Dt2QUyD3Tlzd4LH5Etr1PmpuQWQFdTv0
cOFd1dDPIF0AaG4DYEaxtiVMA+56qbIrW2hPmL97kAoiKGnleM2n8CBQilvZbFaVkZ5VGcJMBjTn
63t1gDAiWp3VTSSdZK1Z9fJjg5sKyR97dO8liEoN1D6mEqqA2v1AcLR8ABpxqrPwVxvJawOs34RC
v8PGLaf7MxqlY0cfuQxqPEWXNPiba9m6sHZ9/zFOp6n8XU826maAc5v4aUPuWfGDUV1ircSN9tCY
T1N4gTKLEzUQugJwfbmoeaV8+v0k4CqIeRWXtKyyAfX6HL2mZG/u7CMkzs/1zXKkn93D74E4mFAw
yYqSJDEgfTCerM2bboJaQhB5y1GugL6+h+GaAaE92V2UIwyEDVxp9Vo74b26YxC+beiJfP9+wve+
B+Oq4VRVJF+uAKPr2ZsUdccUvKSugeOBcdYqkS7uz/rz92hcpTsOIzuQoJYF+vKb0larCgRWaJLh
H0CbCyjFAV8kmM2ffUgWkqDCrDIg3Sc5d4aJNNRhkJrYnIBPTE7ZCURQ4MjCNbumMEkdKFw4yt/u
lIDJ5Apx6ddn9ys416UlHfEhcpkwcCQzlcahgILyq/Ym3elA4KouiB7mW7HOj8KyOlskfGV7Pmzu
XgYWkuorKjjcjVsdAJ5zpi0G7TD4bXNXCTsLV8r436bZZJ3Q2TRniknV0DfYNCtrsDFv8A5OjtEG
+fXQHvr14AFmvNM+pG1/Uwj25RXY4vfgXAawOngYUAU7pvaAqT7lbnEEbM72QGl6onv6GG/ohlyE
LW7BHJtcPhhzYtIeugjHYY0Gf/cQeTCTx3oCRk8+4MzYiCJeT0D/LCeTywydVapjaAbyMdfU7VQV
rp9KW2obgoz6E7PxfTq5nJCHtLfr3u+PBZE2UmK4knLWTLgN4VEl2J1sihaWKQ9wVSsglKLRZsum
90CEhZpCs+0clHu98c0XZFZBKjC57lcEFF4IR0MGGbb2jI2igY0i7rIJNr3JoT/8UYqLXsKyoPGr
1byjqr2y26cC4CismM3yBF7B1+BbwaoKCGFZVghvwl2hpgtHroAdFv5t/pBto9vkD64Srr2x0Tzb
KL+iRxP4mvFg3lQb/0QO9qW8IZdS0Fq8tjQh36ArxEIXG//zff8bIHoV42j1x4Z8+MZFlk/tILI3
vHoyzoNwG86GEIFmTkp/lG9ZOjW2sLuCYDwKz3fmNnCFOIRrb8x5PG6/JToAZV2DeP+d1Ipb9HMe
8/VwA5UCr/kVro07+QzEK3gEHaQkoQ/6Ym/tnahPefUjz38HtyHDMaJy1WFymQkH7h79K1T8NvYp
Qj7PHlDv2oDFd2TA99YdD3Abeclf6SY9ajuoECwvuKtTgoa9qRCZQMSXm5K0renYpPF0zKrHqnor
NCJIPlcACUQ2GAsHbWEFqpHc9jHkBnU4I5jQEA4B+Qj2YOw+MyMKMe7i+mC+QnHHM/ifla5QyAAZ
gbSSwz86KpHL0/XDAgTIhm+j4c7hTh97jcmJI+do6wAtl0d/j5LlfnhDTwyi9hPORS1wBgYsELX7
rxZnZlP5ibOZHcqVWacxGbUJ7X5zj0N5S7b+nt16xouxAef4MV5F6KuLlASvfUKAnWxF1QmkHSGT
9T0ZNPlkhI3cKkcjehzRF5LkHgKm1jqZzFPmgxUOOEsMcZAOXGcrsQUr6EqaB38BhCcZDXYLEJ7v
0ZPO1kiApiqmnJEBmy1jV4mvPFdOyW9huGSEzl3QolauHCsVcrPdvmv/jjJrYb0IltDnnvp2SEJH
0tJl1MBAhFBl/pCMlUpLmqgHC2SIIPHbXBJwEwINJJ92OqSATlhavg1swDTGCDTZ8EhofjulKOei
Ix7Vxj4GdhmI1UPfF446BICV96DfF+TSNdOOjPFFJ9SJCN1PeHSn1EDXpNlMg7YPKZ6KeYYXOZC0
phxvSAZAhgYVtCR/K3p7V4NtKpfw2/OlGxJOt8w/jgBXL6Nf3meF40vWpUP/g+YAO1Rm+Kh+KhFA
vaMCkiJXd9b4DGcwt5kG6PSSp0qHip9SvaUK/r91AL5+tq0gDtCgL97afwpyN9qmF5v4Nxo0U0ML
zq/WuYGWWzBAbIYAuoMC/oQ+Sp0Vq2T6m9f5fWLb+8hmbnXWuyxb2wk+W107gcmLvlvir33o2hBI
lzTjaK9MSd2ZuXy2JEAFSf5k+uY6VSBDMZkrDcIwWt47jG5NhvCXbk1uXI7rsuzWU1U5je6DBw92
BTU8aSh2RvBRxceA4pYPDrXS6RsfWrOlrO98MhwyJTq1KPIqKC8bkIQOsugwAQMcwE0qBm04tJ4J
bIIlJfDSUXbIFHkDqu82hB0TmcnotGAZwyUQUjUOCUD0MmQnDlDsHgwvKRt4Zo3bsKePfnI2Uats
ofeNfOuGdfNgEPtgNpnrA8TdqQXOkQY/e3nd8vtDxp0EwC7QdlAWw0nJ5XHT7yha4rQ+52m9qeUA
yo0wmOvBUJGG478LxeXxRmqNOqql+jxAbVsvMhRBACyn1jYRXrjYn5rvRX5UXD6HuLWm+bZfnw1q
7OQcVbfaPk7Wcxs9Teh7FYn9d3lsP9S4uIh8ElezuhrMIZbPTKUJpXbAKB6l4M2yAvQGX2QLTQ8N
z3V0IozqyapFdKVr41XZDVM3bEiOccmUdmadZHLYnHOjvOnGAMXTTLBQfhRwPkc4i8FlUnQ9FAXl
7eaM/t5Fjm/Cvjx37ESGK4RJfwf5eMrUt6wUHs7sD//4mLPA3Dkl1X1ZmRHWDVgNB/l35g3bdg1e
qNO9SkJ9Xf6GzI+Su8RRLc5Vo8MooQZ27qN0P0iXod8trxb+RsMHYT9iduKjoTRCFR9BBlhomtWw
H4tS9LnYJ1+aNe4ZhYaIFZVS0Jwr4Ns6CufZ+kbXKEA24CYmt2YbbaA0ukNF7uJDDWp5gFezyuyT
cVmlL8aByDmCy0G/hedASMDdGaDB2lHRONnXXxonl1WySNZxxmMugU590rE2mFp259U7RgsUX0Z/
aJPz345LLYAj1Ek8YWgMdyytdC9DxyFa1Q49xy/aAQwccGrRqc7AJ9qknvwLGlDr5dn9gZvnfsPn
Vp2tn7g00C8P8RvYe1x/gsZhCL2SVQ5rLtgHO8M2AQ4aUhloUIAd5UCEqBtWqRd6osrA1Tz79Z0/
r5izH1LFdVZlUEo/oxEWhxKuMdug/ltAxVZLOxyfQqa8YGF9puFZwDEkOtBzyAX6ZlJXPlABlwwS
9RBlcgYvPKHsb8OXDDrAgqKEaKBcDmr1SYngQVKfoWHhUhvSZ1ICmbPOCyAk4oOckdeCiD+u5/xH
5jIR2JeKQhWcYWyh6U+sEsKEK40ncZ/2x/uHj8UlJHsy5YD0nwsKPCkLUOMCwO4NjAhugUoCJIKu
YjCZgbZZBWsRspolg4Ud/Fk3nH1TvY/ooNtJfWaIUVLkx8rY6qbqQfEP16duEEysKByXm9ROGvVG
TxEOjo6NZeE+HntTnK589aOE9NryXhWk+s+Znw2O2LYdAt7anBWr2mZ1vdH17XIE0ZbgElIKWHba
j/h20DtlKGU4UrXltE87KgCBs0Ww8J34K04U6gH1RwylAW7OkjNg3cwbCyiu5fGw37sUhrvLRGVU
FcOEMGGV3Eiw+JGfpinYgbuswKaV4hoeDX+WQ4pGxl1t0HkuVKNFVpGK4EjIMdKqQwW36+UogqXw
mdVnSyHO2yA3e0SBtzQQTPcQ/HCWIwiWgsqlDD0nxdiyxVal0j10pWBsutEGFYSlRjAWUSQ2o7Ox
mFM1FRq7DEYFZMqSZhv5F9jZgBUvWN3XL9ZfR8xn1W0WqZQaVWm0z9RUQL/Hi/bQizyUzPUUrkHC
+58g0X+ql8zCmQDnh0GMj1SjeTtqQDLX/k3aA3eh4m07EVg4R4LboOhm/ckHmcWsrTiOVRUxQ81e
6xZwKSGcpsHfleSdnt4S5UK1o9n+y0XP5Y2gg01RBjjNObLrU1itDaruO+PX8opUfnR9uKNF41pO
aVnXOtTL67M84R1W0fAcWOYTtIQgbNWXgEzDNQI6als1BgG+kJHDrKry13Aea1w/gHpBSKNsTwGj
RBVCgsN2ANw1K2PDVEqBZXc1ggGSWRd58KHIOwFbGMJriSn2SU4mxShYmJF2SDPrlNEGEWp5rxr1
euzPbQ5Mjwa7NijSVbRBTxWIfujxgynihQDlTqDyK8EdYdjqgG4NKB0EABc2xxKyahAZXSUQjKcP
oaKuVAsOEFA+C/12D23DPeQTILvgq/I+8QmcAYBf2QDXAveW4W3ozqYF1l6xqYrHKdsOZfNAckAm
JcuhqD2W+nZolJXlv8QlNBtwz9CBOoP4/3tjRn/y/M6iz40UevkI54nxrYuKYwiofYnLlmWjKpQn
9s5X6lfaxwxwBjMj+C5A6wwSajrMZDLgsbyI4spqxXkKcDm0E/Op+aOE0wmSwvC5SlY2SO264q9J
hbgognhZED7FjX4LYB3BPH06ikm3fn6GQbKUyIxHHQk2/vUMYzFFZk1j3KPvGWZqdJkE7F7fmOo2
hOh/nHZuMaobP7sVrFGW3n+cOLB00qH8jIL2Z0Njtv8atVM7mEHV53hHnqHEv2HtQf89gCrN/0Hs
6eqDZRaNT9Jt7ZdayjIM/OWd7E5ZBZ5yJ71OjLdYuBAlFzRer547s4Bcrk4gPwtTOAS0aHqk0LUr
tTfBDF4N8ZWkP/mrsxkcjLbQg5Z9LJTmMg+im4wnyAwiU2MNGOjophCUE70+RFHZd51FLdTWJym7
KYyqCauM9GiB4b88MsFx8KNG3lS0ttidB0Lr2wD0FO29ar3STtdVzzhYgeAEF6ZLbnUAEVBrMsFa
RO5Zpx+kW1lP5VFyIqglhTfBZXRhHCx+yF3fbf8UkDRujQx9nUWNhDUSA0TpBy1M/P4yVFUGKMTy
jIreGhr7KbOvFrVNEugGRlh7I2AA1h8CsZwDFs0WA5N36jp5ZxxOCK0CNimYXtGK4ZJKphp9Qlnh
xUANue2QZXXBYS5aMOy/z0aXFKnqx1qGiawfmrTaUulk5yAKRQCuTzdTla2Xp5N9mB+5Cz4H/y9N
8t1ySbUGPSswoq5ucbCBn6YAfC3CD7OdtBSFmzclNYdhinBX0HGM7Y21spVQYZDyG83BnU/sAPej
h/zft4avYXHTmCc6k9m1pnMH6kFJ70gBsRi67dDAKVJngjZAEOwmE7o6wBGSElZUQE8vz6zwN3AX
pNqMiNmx4kblQjHWgAec7Qx76KmswZyBKIKouHF96fwz5h801xq6F3VtT+csxEmHvgn6F3GjekH1
mFK6lojkCUYo+KyEe2ph6eS5zdK2vmn736DQbzIHCmG928ECAP2Ls1DD6/oG/Boj+0Wz7ZHW6EjK
AFBjTsl7Z29UD/a8QED44LpEKFUxkQtRo1OwRXj+Opo1qlVR9oLQkvUonXr4KdBMUIH/X8o1XyPj
EncbqWVVVWwjrmPUpFgdEkjivbqiQjMO0SRyyZrWha837PGVF92Fmt0R1q2CRHn9PPgaDZekIXhk
oMuAOev05Jxn6dGHmlPwG08VwS4TfRwus0jphAsnq16AsOXYQ+n6srav/YfllS7aWlw6sbtYLfUG
UZISmkzIyla9L0f4Huh0o49PgVDlUjQsLncoBQ3TkNUpFXjQaiE8zgDv+f8VsOGSJK9yG1TEKuwc
6yCyo7MMu7BQelqeN8EweLyQQkJtVC3Mmx7Kp2TKHWUI3BL67sthBAuaF7VtIjDZzBRhbHQGqZ1s
DeDn/10I7XviiVrLTAHKw8lvwC+H+gct/liOINgyFhvkLLVp0dCB6IIIIw3WQfueUBBZfccc/yzH
EU0W+2bzOH3b4q6Lrw6x9EOkJjsZBifLIUTJzOK2fw64SDAFGAu04nbyKwnubfMO79eAHHqzhwcM
mgzBM5VywVf6oTXyuaRnbxUu8FTWE6qZLItCHEGuk9u0iu/LRj5EaKsmRNuDfr8fU7B77Oq+zfqj
ou90s7yp0G6Ph+JheR6uftLZr+GSkwxKaq4W2MUg8D5b2Z3dbydomgeq4H7F/s6P69UsDpee9MpK
FFy/ESeYLnq6Kwe88sePbASJ1x/c5UFd3dOzYFxqsixrNPwJwdJUux2bp8DWH+tc0AC8uki/gvC1
Yt+M7LgkCNIUw1Yf4B5fGoJnu2DSPht1s32gWPkEp3CEiNrqFfYTtIU2mQppeSZ1adO/y7MmGhB3
cUF9uEwTE9GIZN6kur2NdcEzXfBdfpSHcdeEQggITmp5snR/n2lvJUgpy8MQBWHDnE1aRoukSSmb
NIP+bkl2y1jZliX4ND8UbLhtrHI5yrB8gjyhTOcBOhGgThdp4qJABVq1aicw8+xLWDbBRpFS2NYk
DukqqACWhwr03nhs1r6lQXLS8+EsiaIV3A/DyLWhihia76HZOWjSu4F/KYNTZ8CEEExM2wIZb3mm
fsjw8WPgUlFFtUFvNUyVBL6xA3FAKIU4A+CAnQdwHLvXwXJFlP/YMlrIBHz52YpsalZscw5rX9mw
GzmTWeqS7aebMPS4/+UgucyjDJAXSVjmYZhV1ASHB6ZIFzm9a0GaA2KDIrSjIKXySOjEoBAxsHGy
pK3t6mZwict8rYOGkMOyZnlwggTBV54neDElsJ+qzyqI6WNy0TrjN9XjOyDlzqbohikYF18Bi4KA
JlIGzIgRyXB2f4ngPIuKsFOFhWBYn12chTWicamITupYyuxU8qFE6k0+JPKsbQM/3VF15CfaoXsb
eM3W2KDMrbVvUwm+5Mn2T621g/sJRA+sVfSf1eK+Ej5fKLNVlIdHBtIZ5eKjkPs3IgLNCFKXxqWu
BpZLUzogQqFoJyV4I5Z+Mcz75TUj+oxc4sq0GFWhCJ8R2FgHRTGw4xNHho2PStbLkUTDYb9klokT
EuWmzb6iVVTPGZ6LbfPS14LhfJ6zS2uF7ZFZFJ+mAC20IdvfytoHFXFaT+M9WP5vlryFS+GamZUn
nWMQV9YOsfHAvDhFD3DB2fmpkjn7EaWsjj46kvhyIwHHuHXgq7c8maII3J1G92OjMmRE6K3uvg+7
WzvcLkcQJBOda2OZjdkZ2OGo64Xqux9vpME/lDBXI905jZ6WY11fGrZhAVFnWz8E1f0MuA8dPVu0
o6sPedpA+RhKXKL9dH2pf0Xh0gjEUqTSzBGlLexbpfsrSa3bxpkzkV/Lw7newoV62/+MR+MWYVtC
59PHpd4/ZifUs/bMgtV6V1fwTxQuNvapf674r2BcmiiLsmxUyISdi+hZipNVAfVjvJK80NY2Uj64
CWSEKvr4L4fI5Q1q5z7A11getTfAqvizAJQ9M4MDzQKjR1RHu77evwbJJY8afkCgRcQ4RYfm2Q/y
i15ormBIovXBpY4gimWJ+J9DUtYB9Gymmwil+gFoIFS3wBF2IxwyhJlt7eO9SID/elN8tmi4m0nf
G20dyBYgvKvO7XbTtsKJBvVsMSlSNJlc8jDUJiEQOgIa8705KDAZPLIOIMhYEFxfVTBJd/KNLXjx
XS8ufw2PF8ZIQ2OEdsnn7PqbWgXxHmQldtfrYe6GFusxWQsve4K8YnPl3snUiqRTMdDesTFOXFSa
Q+2UjuTha2p/tfK9h9JvJqz6iuJymWbok6gPY6zWwNKgQWdsDb/5CFXB++l/Oev+2RQ2l2YMfTIi
adKm8wgLJgs2DEn9q6p2xHjIgBEIoMtH060OtalECz8aqfvjJ/4NKPuuHBn7kURe2UZ3Vg4Mfp5B
D6xbL2+oa7NgwNtHkS0TLqYGd4Lk6tjCtCCTz3F6KOBglk4PvrpbjnFtKc9jcF+4kPU0zzXwIiJi
rUyjWoUQFFgOcfVdZOjolYOsbeiWzm2XmupFOEJPH/ewCIbGSbot6QBBJ/MpjM1Lmt4PY+xYkIWL
Av3WajRohgzPJkTHUqAJln/LtSnVZpuITcfsYhGFkwr/ZSzoxmy8xrQOYyo/SrImOPuFK4v9jlkc
apgJmqGIwxiGNHKNg/wIL4SsfiKNZ+N9uoVMFeiwlnxSrBu4KYwsUYna3dercrPhclnfSAJoDur4
GTE6Q6r+oPgHNd/3vQbJomdL/Ug76MjokKAc35fn+dqyms8zdxRYjdo3ZYENXOUBPDmMhzQV3BFY
Nl84tW0u23eUULhDI8Kkf1iTcaNmBGWJxC3i6IkJUOoQWPl3Y+KWcdukoRUkmEw/DV97Kj+GooKO
4HuB+ft92VQWMYuEfS81i9+r4W9cxi92AqBR1F182byXzEtgUSghvueBIBEs7wyFJ4TAWGPqig7z
qQPaAmOTFtpK5VlORSy+63iFf9akInO5XTdMvcHXm84Eqi9MQDCBMXpQQa/PbD0TWmsRLPhQAQK7
a5UNwEr7UNqNh00XZ14ywYiVBN7yhzWvriViWyDh6Yr2Q84d3SpZoyoKaWA9wUc3vB9VApXdHo+6
sDY2VBtxrCeS6gQ4+cFQGyHFBQ3H6bVKoREnvYH14ablhlQwTmoeJ2yoCWobDaTw9bSDdo/uKThW
chOeSzmcKw3toGnNAdKorgmmWY0KpKqXbt7iKjj0z9KoQILoA4o9nmm0Kzs56ZCyqYocvDjq6Jrv
+QGB0fkvI703ywGOpMQh5WOgFntQFlc9jDfseLqpJZjqxhdVqQ5l6kN0tNjaZQWC3CVTLkV6Lg2Y
U9NVlk+u2nTQos+9Bjp8y1PL9vmPXTqbWS4BpRVYpBAOBgUobNclLZwwO5QhVMQwY7KpCbL71ZNG
m4Xj0o7qw7Ktylgz4BmgIm1c+9MZql9ryas8Fc2o0c1cMS9WtHy4VJTJdW+MAXYtrbK3CkzgZLoN
p02Evrx510B88N/NKZeHpmYgdc5abEZTnIcCZuTk92CoR6U9dN12Odb19srXjPK3ztxMiU0ZTyze
wYAomLz/gXL495hdKLheoIB0JIJkdPUlMYvK3Ur8NPJHwjhVIZxW5fRhULKzhnavamyWx3c1680C
ccnIbykgpQzSKunpCzhxt7r2FIf75SA/RFQ+C8OzKNw90x6UtCoYaqIF861P610CgRgrwepEKw4K
bKASxJq0GWtlCzdw1zQuih/Afw2gXiPZUFp6OpQBjYHC46l1ln8cWy0LO/RTj292UwmsRpcaBb9N
iqCLGTwakrlNpwAg2r+dcZKgZCtntSCmICvY7KvMYlI9rPG+x6yP8B+yKFwE0/hANHqooQyn/Voe
4NWryGzyuRREcwkdQQkDLH3l7I/wWR5Ft0rRcuXSDnyAq7Bl37coyKMZPFDN+tX6v4NGBBlhy3Hp
Y3GZppqqOFBDBAp+G+/WPtknm+QQw1T5E9n+n/UWLLiEgGwPyCcvCpHVAwDAxK/wou697iFfJ3AR
kJ+lTexhOT4sfyflU0Dlx+hm4bjLuTI0EOmUbJSpTdtDW9cJoMjemmjbaJuoBIwYkqSjvjcLOMVC
A7ww4Qo1XSLo8GXwabahSzL2r3G/KUEQVihE8loY2xVebKERDMVGUBo9Ao20UD2NFbTA6WvXPQO6
71XjSeo/ZAOqktG0gtoUxOfggd2mq6z+HUKTH3/EGAInVd90ea8FT3r3mPRbE209FQZgdHCj4D4u
zmMYwULs2Fq/ZPhIx54OSfvi9zCOEIV9SoaDYu30GEahUAklTe3gXhda+0lzkYFWjfoXTWwnCDIc
VIWTQ/MUF0E3sqLdEBae0tyTdqdDqzuGydigK6vWP00yVPkppBaTF808QFVRVvGTUaYdcP8dYL0d
5aD7g53dKRddeZwAL0huav++T3OvVh5aOPApPhwJKqiKV76bVOOuiKptOkS7Bp1Rw3xve9DHc3qr
QQSSKnD0q0Aoo6diOsgUKmbVbdKdovqpHjq3TEC2D+BGNGYO9FFfB6ZDDlsomGAcdejihv2LUd9a
1eBCJx8Sz3c99IkbzIhZOWb/6Fcb1bovIVsL8Yd1A2m6FtL4BtShq8i+7Wu4CUzqSwzguAU5bL+I
7yapu6kLCDLC/qZ0jbB9IYn/ocZ0yxiqFoS2ew1/wtZo6MZ+dQ8i9JMGF9kVDf8sr9yr6Wy2brl0
FiXwa1BZZYbIFYTKVeg1Iy7cwXr5klWKuxzteiFoFo5LaEaW4dgqES6TAofuwCeFJFChwwDdRiJg
iir/Bww6O3GX9iaX4qJmNGJDBQa3qbbdoTqzlh9Gi0/liFtDVy9UsxFyaS7NZduMGZhkGvKHKfyd
4dkKSXrYX65wMVi10OhfnlNRQO5KFQLT2Bo9RgeerJvVqdOHOytW9gbex3n9KKvb5XjXH3pfI+Rl
1aQJs5mx6q9/RH1gPWz9Ldnja8J1SdRLuXrFmYXi7lKJlYS6ypZL2BgnE84W8lS+BOrbvxwRd5Oq
TRPcmRZyBr7yUskfWvNhFi9ttB1yeBTi3jjQFPYL+SruRX2x67f+2Qi56xUhmt8SxsYIA5gT7JW1
Blqz6U7GqlDgkwJutQo3MlFx5eqhP4vKnVZlYZtBwRrvChyZYVSADdg0KkSZ35dnlv0dfucZGuwl
dWjuKBrhdp5ZhPFYQAH93JvZXjG6bdaGgvvYtaHMQ3D7DbblBhTPO7yV9L++JjsJ3oFGDX4rEVE1
RZG4jaZEVpKNVYXGXn6TQFCYVit7eFQgf708aVffLbMh/UA6hl3j11nLnmDPtQ1JWRpA2FaOxq2S
1n+MHER33djFXdNsklyLoKudnZMO3Rip3mXSo4Yr+fIvunZIzH8Qtw2DTvEbEuAzxuQjg6C0lh60
4c7H2knbzXKoT7DMwpLh0ZHg1ZTmMBXyuSzSk5nZcAcNSxcGkae6CAJHb6EGFCaPvp25SXQx6QfJ
C0eTOle2btQy9erKuPEJxGv191q9aGF4SmvDmyLNG3GZ0ShwGInI5f3qsTafIG4XZ32mFQrBF2Ms
D2lFbsib7zarDB6WcBHJHdHt9odhGHuVzUrfOndswy7WaPK2QL8IlkWBVb6axSXs4Q2sel1z65t7
u920CvQm49deBU/Jm3S4wcBjoEsphKFAjJN1d+oh9GNDarvP3NSHtokN54Y09D9GAoBM/9DByIMq
1A2IqAxwfSv90x3Q2X+fPaIM2xrygaKq7hPDgZrjarAYDw/GxBUVLKirGXY+VVwOMpS4V3oFU5WN
0OLV0ZDNFS/voB0xoKZSuI0JKxdhY/ZTSujnOv4aIpctMiOLJehay+eaXgbIVaTghymXjm7s6pbA
ssOQHltUXfxpTfwRtM0b09z0yl5v6KrQk5flXcWC/fgxX10MvhuD10QyNNDMOWd1BEDZpcdVHm7f
UHeedgWtobBtQ4tJpD1w9SvPonJpA1bi1ghsPaYgNFc2XuJ5ewOSyVaXRbj6q+fMLBJ3gBOSxfmA
nhfuQMRr9cHNI0Ed5BP8vTSF3BZv/Uyn1E6ns0laj8ChcdXktbSHDPg5VW03S7RTV+V07RcTVEko
nra91q5kBY8hO5RfKmJmq14tcsCJgZYegoeo7m/BJ7/JFeNS580ugobNquqt2vHT2kExcBX4vyZY
LIX9PlQoLBejPfSEXavYmn3pNigxD1K4qwvNs/oHq/qglgRKWXCfpZZnx8mlht4WAD1ereUXKchc
I6euNeCBOPV/4QSLdzdk6vMG4mZ4avU58kCrrWR45kwo3laaO6UZzKZrgI/Tg9UCBk/agw7bjVa+
laIBayaGJ8hIawAOmmMP7DwoUir8IYZQXmPl79Li3o8gBmmC/ZLfF9qvZKpBMyauWtTr5fV97Z6I
7pxqwLPR1n7oemkWHDhgQyZDEeousPH+ktdlL7jLXN9DXzG4iwY8BozA6CMcgni/D9Odqj5kFaR9
u00XgP2SBuCC3i4P6/oG+grJ55C+gkdrmmIDAYddhTCA8k9wR/F8XwQp+qQ8/lze/4TiIcyVKY1x
TkNk5O48tmCzQvwt86tV1J2pAfZ5CzaE1u0yzVrHqQLj9INf3MXZb3t8H3B7NOkE7Xy4l1m4Mcce
rBX2uBHC09xqcBt7LeEK1srPmpbtUEiXwVeHJ1WpbNUgv5VIvPG1eK3Ahwjv593yFF57Hc1WBo+b
Rr+D4KKLr2aqD6bWr9p0T1EVIf1rq9irys5Er6Ord6WvpahyqaiCnm+fNFiKDBujMBPLP+YHRaHU
jQ4xlAvZmbO2dyjo01bQ5LsKPZoPlstRuDXGYVAgNqSn3RwvTpAzoK0HseQp26TDrzq9GMqbrNyn
Q/igDaKe/9WhWybKvjpRDJXXhBxhElsN9Tid27Jx7T44JHYE96/bjD53SvGfbPlZMLZ3ZleIIO99
rB60uaDN4mXJe2ncTWjGLa+eqxtwFoS7OwSVbuBzVtO5GWG42u7UalpJegcLsFEQ6Wqd3ZiF4tIL
5AIlObRKTF5FHlJrWqeqXt1a8Ehc1UryOw3QxzNKSBNZevGe9PqNkY3nqqG7QOq0VRTCpzIC1dDB
Iq9dKqvlxlfgB9/+B4QKTZWJDRFcDfc0XqmgDbqiJD6h54JCBwxmKeZ40wQfy/N+jTb9LQo3G1Fb
G4kxSeQib+C0VbnMGB7ldpyYngTSJvxBmHO4CkRdn96K8GZX1vG34HzaVYMQ5sI9PXcYWg17wHLX
1/C1bPbdKGonfCYgLvHOg/FNKlJmTZ8PoXa24vsAuqAprM1yOLlg48RubdwlNIdJJjoqWYuOis9s
z5wKL7wkC5y8zxySZdD1jJzUh/eUDIlydip3iuD6c/WAna1ObkrCrCgH+HpOuLCO8HzMYZhVQJlI
9Ji/nsG+4vCs4GiEb183gEqBK8eGrhk0TdvgOgFxCnF1SRiNu6Cagx2qUYDawVAO66E6JsYrbfxN
Yt8SAvNHDQdTjZRN4H2jyzBnERLAGCaC+/jqbNMT7rCQkzZP7Qk/gJARV6M3OJ627blIWq+qmFTL
q1ThuQvKh2B7XVnh3+JyBwVkk0x7iJDXcib64vlsqh0JvrGOSleA1J+ynQIB8R4O9EL/Cfa3l8bM
1Z5whZNCmSBxg/Sx6Wvca+Hqnm0IUyF5jtCnWYv287U99m243GtZDQwUz6mKu3uYbZrimEAkPDmr
nXZqIfm8ahN02JvCaaRsNwLFsPJh8Wl2zWvs5+9mQbVVXtX3hOjuCNeuNEbnOJteItVqBWea6LNw
Z5pJGr9UWkyNXRXrEnaPEPB1DRkPJ01xC6X+L9K+tEdSnMv6FyEBNga+sgYRkRmR+/IFVWZnsi8G
zPbr30ON3ukoOiZ5pkdqqdTqVjnwcn1971k2tsHVV9PFYVvdbnktGBE6dkErB7GC0EK2qK5Xa8WX
G3wVx0Xeqmqn4DwvteJFrxJGd+eFTfQflPm3PmcVowTpR62DU+sJ4tQW/Aesnn7x6JjwTz3+QpPT
asa/BknsOlW4ucktATflYgsitBEo17W7UJOUAXbSM8wp0NKrf4UkA+pn412wzNoPR2hNVIbflVRP
rMXCwT6uGXYguiFZ16w0orB4/d52OVim7qcBV3HKBAQg1xSEf+jKW3L1kSbGE+1hWNhBub14Tyt0
2szc/TlKbaynsQpSIVy3+jHH9hThq9QcjE0i9v8Q/01qMEo1wtY0HkVp0Pbk+gRFCOJhQ8CFR3ht
IFuQxdrsZVzPJf8ebBX3elnFNd9hMGMOpAbOZgl3s6iCHVW2EUauF5BNUzcpYdCSIquDPQx04sB9
TSdJDxqAnzNIpzdN4kf5K6STcZfprmzCmjVRd5lM3rkZPkR9duj79yjcMqi6uooXv2UVAZiO9icn
6nRKwh4VyEPXSRth7MrEEsWU4e8Bd05DXq8ibwWt1bDnJzORwUJrvHrWXTgEuj3ZOt3XCr1/jLVa
RD0UTcrkkZ8khR2isPcM+Ds2MDAzheQJpGdAV3uwzoXf6GDzSbF0WN43ZVltfPOVWf3jd6xutElk
ucgg33fqct3j+lmq8t3Pp+9a3fSPIVaXEQrMytylM8eDxAOcQH/FPnIXPw8DsbtxhiNafpuo39/M
wVWk+WPU1dbN+TCmfKj4SUvh042Oy3syp8hK0Krt06DW+7cWhxkKbNWeKsOHNBTHUHKw3z0TmxkM
omz6AiyadDtu4J3Avqf8NeSvaf5sGM+tHMrWKD6U8l41vqGM6qC2QuVwa+quhMs/cvpVXhkmcx/p
Us5PxQzpAOmXThJfn4dDowwBrKMrGOhOLPXb9p4bsG7P61u4qRta4neY6DjpAxmGEQAs8GMRVv7P
67q1c1bnsaRRP8YSdo5Ih91o5oeCbEEZr9yBf6zh6iKGO3SYK8vOMRvD7tlXGMe7mj/9n76DruY4
Vhspj6CTcJKF4cgSzN+H//39c/kZdHXp1fLYxHqGEQbg21gJid524xs2Ihdd3XCCREqXaFCWb1So
5wjhk6RzRAmB3j74eba2RlrFLTozwPZixMioE3AN5/BS1PdCtJ45ps7PQ22s/ro1NSt9SY1l9aFs
6Qj+PUP7sQq9nwe5Vi75Y3FW0amIJrOXK8FPaWnYsflRsBTG3/1rxF5DuNs25h1rYGqd3uuZYrV8
3BMOpwu40/PsU0JfS6gJXL3xrB62iNhXaxcX9xFdhTAeMdENWsNP7TTmlpLne2GiAdfFHjJUq0rw
jOi6IAfgOoKcF9q4ni7vCtjYC+IqWfXGwjBoRObJmxC8a3Hp8petzv4AIehILpcdbauDQ29RVjo3
5Ci7GXTcYbhBXVVYqRwYr0OQQW52y5Br6/pcs2ngCzTPpMAP4O6AzJWAkjX4RjCdVAOvfBQwtmlg
y2z/cKGsW19JV801nMWxUQKl3TWh1QcLExgupqfqsXNhnnsqcG0fG//fvHQv96i2ClFR8ffQ1e1/
GTmYPpRbwATdoRL9f0sJtFW4KmZl1rNlcU30fhNoNsLxfOPQbdwda0xlXmSJ1OUYgpzYXjpFB4A4
oYxX6w64n668C215AzW6EUy0VdxKcqLJ4RJMaKPskvG1QmeazBtX4rV8GQu1+MHA0ojRNX9kKKJ2
0A3sEc1isU1eNa+FEkWNQhq4Eb+g1uBKQfGCNsfGfF7fm3+Pu1qyXoD2HBKMK++HXzKwmvcUBMUU
BqA1pOdv5ABFINXLXaBEt5Qprk/s30Ovrp5YloeqX4bu+hJw7hcIrMEEZ2tilw/45+H7e5TV8km9
ERrJMrGNabXPi0pq7PQWj1zTr7zIo/c/T+jWRy3//aInMMch6YGZrk8jnR3ZjA9GAaQD1bfyu611
W10++pBqU9hFSxwdUZpuAQLd1Soq073dYO8cFz5c8RJODqk2jcy2vnH5bRffOCVqMkolxi7S+lxA
F7KFgo7ZiI2E4RoL8I8zsborciCVKwb7lFMPu6isVJ1En9xoSBwWLtygkn01orakWIOf9Gepn9Ts
hahP6AtWtPJEXShWkpj3pgJnL7lvdpn+LzTO/viBqywTRjJ1mLaYiNKEPmV1TjdlAa9NtSpTDQa9
TFU0ebWdGlFV8KVIyWkcoWcqPUMdF6ZYLz/v2Wt38uUgq73UJW1HeIV+Cux4j2TX7/4zA9Ctb1lt
m7GqIqarNT9NsDVWSOPXzQwllS2YxO/H9vrEX37OatuQyihC/FND6KP2Yjm2lOi7IbrflNTjRPEy
E6bhMnI1WgGI8jWkja2gmZYbvQuVk9A0grRyjfw5Zbor1cdCG2wtP2j9r6FHL8YP5xkm9jtEK6se
dLywjxlUDzggLM2mCMa18hCecX+v/2qH9RQmEGFn1qfiWbbRyt0bZ+ZMngiKk+RsQTI39sHa5YbB
5zoZE1U/U78LWjjOaj4s63ZbtfCNffC7YHsRPopOUysj4/xUw6unZDut/xgVeSNAXhPtuZy53zN7
MQor+DTHqimfYc5utfNsG7rqaMLYaaKD4yzdGXV3T1PNVWHnTdvmUJaFg7KVS2H+lwgwjPXWgrPr
AkBpTmkFCH5SWFn4Ekfo3UfQziRbkifXJBj++M2rG1GOJiXtZ1afZoXf1G3XPRgZ0+3e7HYG40sX
kmpe0WSjp4VQDjDrjVRnOeg/nJzf9ZiLOUtU1DN0FSszg/jQvqD36rT0KEM8/+eAcw2Z9seHrsJa
XxStlk9GDSkXazyre7rvA6RzVu70O3Y0a3ypNbswUHrf2uPX2gF/DL0KdsoIBIiA9ikKrpOLd5kf
O5E/ecSN77b0H+i1ZPXi9P6ehov5xDaXJ1UpCQQSADuCcUuZFb+qOX+NldE32Q1WEBgttPKTnegW
/WHqDKKwTBiIaV2gwVpmLFyN3cwChyR9zAExJcCmWh1tXtrspihR3JuVexPWFW0fWtWYA9q1R30Q
ym0ytTvRO5Jo4VoQDZVL+WNfjwAOkPAXkcVJ5/WjmSknucgemNw58kYmtLnIqzg8D6WapBxxeAkn
mbvgbzILz83hK3uiMGJmOyi67QpjX/r648YGW07KTzt5FTfDuQPTgSNuqr7hg9KEYIbyzDs0Grza
h4j11ngbK73GLsHxAhg6rV0yAckOo3QfT7rXp4MrqsEHNhfw4CCSfeQkjtS2h4Gi/afAZlYq3I0v
3/olqxefMYOwwBUcrc6h+/kxd8IAfGFb94kNtyIZSOAthsTVt8vFNl/jjaIKPPuqwMVeNM99i+8f
ZwuCQNbQlA6nml2F7a05JzdY6jbzmkLSkMO02Jq+Eun2z99vsOUDf1j6tawjnD9g7yuN+hl6PaU1
ENOFJ4fXNNLdzKWdCgQ2uFfZTGDZyF5UGLJ2Y/qoT70LmV2vx6LIgDLIjbFPCyWysiYHO1wB07y9
7TtAdo2jAT03wOMPqLHAvpfBWROUsvApAdBQ6/t71BdAskKrT60AM4TNCyEOSAgWYFFuMkOCMXIN
Xj1BPQuH+Z73R9Hf1Bn05G76+itR3g1R2MJQLF5wN0UhTtRPHCmKoMxRJsUheWiPSWHTtLHUIkFn
DxwAsPBE1VlVWd+qYQSp9pPeNlYfHpSUeyWr3YK2RzGT42CGnlREp6LOHg2hu6ZcIYO5C6EqNFEV
zhGDayaKBQDpva7ocGvxY3O2UhXNcdXw0M0AQpPbjd6AE/YmCAzvINvo1Pj3vFasWYHJF2QFR1nf
9YAU5wKpVRxaEQM8iKNLEIc23JE90nG7q9qAJDUsEiUbvBdHUvBWaZdWlD9pmg9d0V1RRk4oKXaG
xcwrySujyuFa5WXyt5KmXl/91SfC1wc9SJsyaOjkg9J1gLuzUyTN3uxIZRVFddNGvVsO/Dj2zA9L
8sDHp0XzvYHsZSf7+AgLwg02EE7+RKOvSiRHrkxgGPTcBRPN7XXJwjsDucOw04zpWQmhEqnM53Zs
oSFHg1ngJ5ZTGyg0vG3V6Svt8PKD+wtgNb4k1Y7Kg8XtWUmBTVS/1QSiATKgXNVTbTQ2UW4lCZyp
6gaNaugEjt15TqMvhWGl4wiAx+IDDacdXKwcVVPehwqvILjwRZDrCPP8qdTU90bhezxFghTuxaok
DuFYWGFSO3GoeALVNIlr8NNpj0apHox2fM6T8lYF0zaOjN7KKGSlDNwIqAt24Y2Wvs1TDPxy5qbz
bTo8x/qHCdZmJryBwq83fpaGb2UybHkiH9Drf+vRdMq1cNelpVtq39WguUb0qknxI8uAJjdIACe/
vVlOd2iqfMhzhcl+6BuAL5s8hF3z+BGNgzNo8Q6SMk48m29JG3rEWMxqSxA3k+hgJAQmQMei8gtI
a6g69wgvj2GiAEZpurKOCzzV/CLvb5U5tmL9NcfLj8QjuFKZgx5ZJYE7ZcyyXwnzJh3KvWISb6bd
vprVo9nqNhwml0Pv5LSxZ+MhjvndDHf7OEZzqWR2BOBdUVFYHb9K6glS0EgfkRXCE1oBURFiAl5b
6G6mjbJVKA1wYawNTOOWF9SaAW5h6vyu1Z9U5rFfMvnIo8FptOoQx2llJ6H0YAyAoNDR+NXodFfm
ZaCSFFj16BBmtV23kEfi871Mop2ahY9SPCpQMkJ40VVbH46cAWGnjwBq986U6FZBlEDHnwYMQOlS
3cT1L0ulB3ouTkrmzlEdqCBjMLk5lrnkpRH8m2sJWBPDkqrYiXFolIpCmhRkAbV10+FLwBWwKb+j
Zq+jcj9BI2OCM0I8DfsMAgqZue9J+Doi/IuS3XLobIiudpNCdsPS9CBw52lmdYZ2xm6cb/BgtnTt
ththH5m9mPmz2X5MFd0b6S8wcz0av0TVHRffHA22eHTVrLW4MQUzpPJ6oM3CCuaIyuzEOQS04rdS
YP1QsZ6hEdvF90DTnAozPLc6tU1k/AolfigDvS4rbocQpYOl29cy2xvRnkVuClqbZi3GTFo7WgYe
ijkurg4XV2UEQ7djma9NJz3eleRR1Ts7Z7dlGmgZ3oaFbeZBXjzUYfdBFU9rP0flNSSNHcO14lXL
vIQ/SJhZqUccPKotHCVn4BPQ3zdvUOrF4wfaIlYM83C4czFYcr22tV2kOKvwo8qyQxn7M9nlzHDm
yITzN/N1oMC68hcr/ay7T9jn1MeWOS9GWY8GRJJkl8oveD+8V3mJy+gdYGknx/+eeqqOq6a5gZIc
CDbPuTq4g96cknKAnHkDsDR6EMNfQ3rkMoKvBIpclOxaTcEi3sb8IVVDz4Dp9qCR+0Q6SHIJZJLk
KXnqZzR95DFEXExyHkyd+goq6HOYvowMfOUxWkSpKNxsMmnqIROdpzbCvZebqa0DzS1HYq/NtaXV
lVsaoBSEyTueHrs0kfZDjPxBz3dq/qQmXIBB/S1C+ROqskGDArCVTdW+wM041fG+NV7N5Aa+ZXav
J/tS4k4l9aqVl0h5ivg442FfE9k1EthpVvCVE04WJp+jlD8UUu1Bcvgh6TNHH3dt0VpiqmzaxVhF
jjUB+q3gNmVei21M27sOOdQY6KAkmGX3OKTcUQrfgKozXLUR8NwmyUJcx+RxwkIPVeIArZkxbS9o
ehq1yaqG4tHMMYNSfw9HeWdMoTje9veS1pxnqbhpGh4wE15hknbO0+x2REkhGyTEct1XaONyDQ/W
hB+zBHlNwswdT01brmpXymbHGEIrbKgDIuKRyo1v5u+4hX3K+q+UDLYBn82WvMcSuLlz6bEaCoNC
AbvUuIkSIOJ79T2tm30+eFwmVpEzn+T5MU7vSQOh0sHthO40yrc2R3AJYj5o4h7MTG5zQ/JGjbls
iP1au48TEej8NgZBQ73tJMjdQXmnnabPiY9WEdVfcDD0kjZyZ43ZMY/sOIESj1j4QKnTJRADIuUu
knQ3TcSNKpW7JpIhCfTaRGRPah3mb5JjIN+BQMyYqUHRs5MxzPAVIlZf1G6XDodBeaVy9jJnlRsi
TysL04va9yLs7UTt7QHZH20+21bYKUxIG5iFMwqn5umGlh1SrM6ShmYH/bQHnUx+hQOpDfVrigoQ
FIAtWkDmrkEUwq9SyyOjmZ8nkseKpzZSbaR2ERCpFerMoh1cA+1zFX9hXKCfCr9nBfQEvcpcKZrO
SFds+Ns6yNKzqX9hmnbGAdmBaQENIRSmjLcIu5GZwsL+QU8sdDRaWQNOqMJfaLcbcHCISDypKTCV
42dV8WcFbm3NeA8/JHzhHr0/lxmGZxRQNKpiq9Cgy/LZTDC11eZH9CWf1UR+y+EpSrCJdE2z2tG0
OJCIWpRB+EC6yYEi6dJ2X+q9B0Hb/aCM1e+Tl7Tc5ryCB7OKeEy9kereLAd1RexWFKA9UZ/DIGGC
ftKkfoAR9ARs1h0jswvkitWx/GTgUsez2GmbRaqKWBISJUik+1oLKdykPuLdgHuPPMxAnfbS+Nc8
RvepDLqYARhG9x1DyaqIxDE3xTE07pKIOGqooqT33KW1U+mzLdHUqvHWiWbxrOiZA/yPVw7CVTkQ
Rx1OZz1FDx2pfWimP+TTna4Vb102BlNFPIMmNui8Tqcq9mTyXaGB2xmHXjZC5y2hXivpT4NeWBJy
xwKbTi2+MxZZJanuu/QIQbq07n1Zein4UxcdaHdYqLqVaddDDpGHFiTuCUoDcG4OfSLwSovBVokL
Z8ozXzfnnZyniOlfpdDAYkqssEtuGIHKXIOV44YjgS2imaNbllsQpo3i39rKFEC3IutTVJo11tnx
1H4D2Oez7k3NyiehTIFZt2cuNirPWxWv31TciwpJIw+km1NUYwa8mjQZCSsSqBS5Ps/fkWTbcvxc
d97URBvlwaXW/M9H4n9TCMxV24s21EynvOSnONxHyd04mLh6+9NYKp4ZbhFytgZblfVqVAvNeC7Q
2xOQ26c4oBV3CumuRIuNbKlyXn3/U02HECwkI83fQOSLGRWgwBt5i51VzU9yTXwtnTZ0P7dGWM1d
30hGPimxfq4y7ibyMVLyrUf8tdW5+Ib1hMViHuQU0bGRwGBmSNKQndbmR419aEjYHCz2fy4bXN+I
F0MuH30xbWofxW1UJ0CnqI9RWN9nFFp5Et60Chm8qqY6mIVYObjmWGZMnY3Rlyn7x3a8GH1VD62B
ishyYPZOSb8IpxZ+mCTu0EF5YXhquewUMXGkIt21qADmNE2tkW/Zn1+t/cKP0CRUVWXVXDbxxQRE
tIKYnqzVpymsLcZ/6Z3hAp/lFOpm7/JqqLkYalUYjLuRaCCr1yetP8Tac7XI6A2J1Q2GZo9q8lS2
ezEzv+5zZqMttVs0Kctkim21UT1gTR0xVHuRgwZSoA9Ywj795+W42qC4+H2r4qEix0k3Jjm2H/sO
UxWWdw+oD23suGuWHWRx8PyvCSfySqxSaVXkGBOK/XmAm9aAKWn9gupo11nRHfKwJHMoiBeofnxB
8+i39F4RW8myF6yGgVWPKOLkXxP3JWJtlfSuRqyL37YqInagX1ZwA69PPHrNS3PPl1pN4g2wR4ZM
1M+zfT2c/D0Pq3DSoT9bGwXmIQqROZHbLtmqiV7vCF58ziqeZPKEfrUW1wCN0H24rz1xE6KpNzsV
PBVB69JestFaRJlnm9iVN/y1gK9DexHCZu4QW/JB+ZIPyQn5iPjY6khcE1L4YyOsQg8w5k3Yt5gA
eZ/sVOGYqOZ/IcUnLzMkHFBEcGK7jK3Mbx3sEpvuphdhEQv1XLutUFV2otjS3rb0Hba2wCokNR0V
daXR+iTy2A85uqi8qCxT73aVWqeOyf8Fv+uPaVg1ZgyhiAzQArRtIe3XoFBOZOiG9fnGubveALrY
DMuHXwQ6VAHrBia2S4EcfBCbHKqb6MiD3t9e2p8DCZFXgQ56zKycU8TUlL/lRh3gpSpnzUYqszXI
KlqJnGow8ML2UafCaocWrwNuNXiP/nxMt+bt9w16MW91rMI0XQ6rk/GexLBA6V8N+VU3mCNQRmwI
mNPgfwrxoCf/Jt/QTGR/hOJiMFcbQ5vbzOgjEwPTOyUavSjlwca3LQHgH/fvxRCrPdGg8CtxlVUn
1DZCEUGS/i+Y/blagbAQPpbdUaAcIVeHtDLREQDivvhXu/LiF6y2igYkPVXQWTijYbVfgHqtV97i
FfPvWCBEvRhqtWF4zaZaA/gBzDtIOkzPUocCunSrGdFGO/lqZP/vgej6hmsqaMeVsladpDw71qqv
UbGxNZaf+j+v2z9Qcz1TIfoAxQdoD+U3VTudNFOC+vKoPTLUxmhU7sIsno+xNNz/vGOuHrqLT1td
WpUgidHopDq1eJiPVD3V/YeUKxufd72FejHM6uKqoCpskBT78v+jvArA8CK78LmDFhCxjUPi0Vv+
gRtgKwnaWrzVrTQYEZ0ygV0iASaT6oOnjMbp50lcTtVPq7dM8mVEyVqjnorlqVJkjnYMoRw0oare
VuBC5hv+D1ufswoiug4XrDhDEJlRRVHJC0VBcONrfg4iYDD9+Tlspn2Tzd3ypm8+c6V/i0w5Qr6a
4raEIAMWDoVG9GhqBGzIbY5fkL+0oarNvaip3vq0P0J1cVfV9yU9EzN/m6GpKw+GE5oHJle+KV5U
RqHrfUbHHpUygpq/bOv0rMDD0AA/2OhAkrmJMsVj7K2opufZ9FI1ssYUitZSZid5A87HnV4ne00E
bdY7HRqcQ75XeGk3aouGU3zgfRPMJP0Sea2hDNB4kL96QmUXIpAKgQgWU26rfipxBSTPqD4RrkEF
YDYsCJ1q9sDEOafxTRdnz30kQk/VoLSh96GzJOkoMBXtw8+TfhXO/Xcwo+srVpVrZQQNqfoNMkDb
R4YmumlB/9SR/MZHU88qh2ALwbS1mVYRdKjY2CbVYJxTdF9MFPSbeCsr3ggw69tWmccmypZnPAAd
XELVlKHOXDgbs3f1Q5hqEp1AS8H4PbsXJxAF5EE2IMhz5i7Q7y51E9CrMHkeB7VKteI7aeMY/sZn
/+PMX4y4/KKLEWsty3hb9TiHUBoFUOJUwK5wx+jwXSdPKLhiZzeTV83JMQnr10LvI3vOOPpRBftF
O1ZDdxaWyLVQUICMpueSzxDCaQ41qsWWJEdY/bsUDZQhAl05Uz6UPNsNsa7B7xqyU0IUZ/AiYsB/
xb7F8ZDzyoljxRpj82Uo8J7KIMiCalxZC8tQBqtunzWK8oOABJGs2wTCsZDZt8JwuWWI9qpRuPdN
wil6nzF0HKKtnXYdW3ExX6sYyeDaJydixA1XU3C+/UbrLNEcyHBmaGiiNJBC43UUk2XmfjxHbqIc
a9nteLYl7LK1VVYBNA0huSKm3ji37uDy0gkLZ0lTileW26oHkbnGT5ytR8jVU3Dx9auQGhEqVCNr
jLM5o8eEFHNMvLzc0hbcGmWVe3VtikpsOuAyH4XdDzRYJLujPtzIMq9CEqkiM7S9TJWwtddkkxL4
/JqFecbL47ULCrcJxG2xB0LhJrpbgGgQZT6C1PiouOgg1k7uD39t8xuvYkovf8bqc0fWtqnWUv0M
Cs4e5lnA+8cOtCU85v0HBvTLvlgf+MvRVrGyYmnP5jHR8dGGL3mahWTaj9AOsjtrtOvEXpLcabeV
vly9GC7GXZtRNgprB/Qi2DLZ3gKQz0/SLXfQbHXqu+mwySu6tomoQhVVVuDKaOqrksks1HDmrF7A
s0rk018KCjrM4Y76aVjoZ4LiA+TZv/zKv0dd5aFcS4ZIEgJruWf7KrJyb6kYoFm+zGsCJeMt3Y6r
AZyqeNeBpqJodO0KKXGAV2a1Su9UNd1Lau6V83SMQ3PfMfpMNVhEdIob6tmjHGf7kBZHVgPVCNUK
dFHMEOrhKCckUQ1CGiAlsLXOqfrUwL5kMSp1eqhtD+Y7XNbfi6E6MjMLSD27ev1MotIF4dhBpcTp
+FOTBCmYbYtSTdsPdrvoffPaY73+OI3DAx26fTFiJYrEabr2V0hZENWaDz12+KymS7cUABRpwdtE
uxmscJkz7+e79ep+YBrTTAjoQnx2ddHJ8TCWQ4N5msU+ajWAONCpKt2fB7n6KKcg2ctg2SN2aKvT
BVxSVmqyDJhCLx8I41aUPLbxS2Fop5LfyUiFEn7TGke4Hmb2z2P/tvf6x8n+e2y2KmCqCYFyzTRP
J5HAkiHiEI0cjjWdjmXFPoZIhRmWAf1zJc5im2lxtGtrY/KkhEZBg5Kf0/BZPEUQ/3AbE8gsWUfr
Hu1KBT+656nTwJcbnWyngsJ534JQE4tAAZKSjvlTZYx3sYbcIKoBz0tie2pDmDQlNo3OGWwg5uJT
kVHKKwyrRbIcj0eRv7Wc3cE9wgtT5agADjSW5s6suWMskJk886YIFeb2MGdfgCd7JqqvQ3SQs5MC
nqZat3Zfw0SRSL/GRZsOOI00rG1uZC5Fl3eMP6lyjoANYgazS0U/CPVpMu6V6bbqwF2ZHdTTP0PB
z6R9h2zGXWvEfhp+s/ZNjQ/9RA5Mo3aEWqOu7GfI4gt9N7Vsn+A9JGudXfbm1ta5IvxDLrbObxzl
RSaGEJYpeaixM9QDAiiSBzniMVjpuy2e17XMAWp0Bio3FKkmWe1RY4Z6UGdm0COZSrtVgXXaEilU
f0fXf+zFv8dYu4VGcHmK+MzwNkoVNBAj7o5JCz520JujV/T5/YT2rw60Hh+EDds5S05j20A/X5GP
xqBaWU9hIFQ/CBrfk0iy0sJ0qno69b1xVLr+NPBP3tVniQ0AiNRBqD4ade8YqRnEc+VI5Wsy9nZY
fhVg7imjxYH7SqPG1mGTRvS9BLAC4N/ezGavEFCUSgtfBhS2H8qDKZYydOWzEQiNTH8rFSBtoK3c
DMyTagMWA9CyA2+4+CbgSQ9owfYhWwxNdoCy22T8LKovPupuBLhFo+Iyh9+A11rhc+2PjXYcjdyT
gSo10c5XIQgBjMguh7JUXmgRugn5UbT9rbE4GU0ynAgK4BaNSHWGcPo2tDiQJeaV3bTrWujo0TZ2
yuZBDLmbjC6qHvaoLY5KlVdWhqcC81Gk8k7l1fsEqFEdz85k5juFz246DU4HaCMRml1D8yCMKXQy
X1k1uKGMO6AxfhVx8kma7BiJ2S400zVY9Tg25qnRs6+5Jk+IgDB7oB8ireG5Ro7a0gUbhveJcIAC
RnTlpL0J44apkm0JHSQNCRTIE8Egv1S67ovQ9PIM6qRd/iWHRqCbyH5iDvwM1EgmE6KT7GAmkZ3W
2WcmsTcSPjT0xJQzKaBMHFGvmDJQvAQwBa2VN41NVcNmgImWEnmEUzL6+gI+hr/6yCug2p5FVgyJ
BW16IvJd1r4rkF+kgJGgDAGzricd8A59RGcJ3lPK9KSKMxWZW/LBa1niA85rV20CnHLWY6wo6ADw
r8ugx9PeCAF/RAsIUjQhQI3Dqdf5gzFzJ24iqCTPe9Tsgw4aJ+WZjFBv6nW3nnLfyLIgrOExIQFY
p6CjmiWAKYFnAkfYTPoAIOVDb8oeou+l36kDYDGAKghQFzmwz00P12tNeVREB/jD7PDqc26h09rE
QVUOjhKOL2iT+WUTKBJgFSCqxe/9wpiBVoY3V02QRymqOgcYvwFsXLl59dr3gT58lEAgyx8S0JRh
dJbBjzAF+hopcUumH+rK9LrKeOU08yQQ65B3eWH4xLP9WOz1RA4y4KNqNUBRZEdgiCgroG7r3Ytp
DsEMNPXPt91VLZKLKLYWeyDMKJNcTuE3Dsuopn1p5tthfJejMJBFEpQ6HIkopmfRwu6IkyRw++Cz
VZP/fU1VM1STyUtaQXV5lVaweuiEPMAbS29Un+lgAm2qrizxeBVL/xhiyWwuLoasq0YNLyIwzW4S
bo+n4Vu1AUe/0T5wb+4MhzCn++6egbsc3G03sGsv3j+GXz005wS3YDpHELx0CLHH12SXuQm12OCP
d52r2CPqdztA2qR+I6G5tsR/jLx6bbZoMsCDoTXwZGhxeGE55yxerd1+Nm9p7i2aYdLmE/faQ+WP
UVfPsTpUVMXIR3Y2HxZ9sug3n104o6uhwSdtq4JfKVP+Md7qOq5zVZAQNcPT803/W9Ry3vnMKQLy
/0j7suW4dSXIL2IEuIHgK9de1IskS5b1wpBlmfu+8+snqTNz3Yb6Nm7MebXDRgOsKhSqsjLxMUWw
iisV3su1+CoWLn2lQeMY39LMAPiuPQPoxL50kloBqn/5lx/wM1u+sNxhBjlmSKb5FG3THMQfNsW4
NzC/dtnby2zJ9nAU0ztcSW/+2iP3BMuMWKtIgfPMCRpHU2ot+jdB7Lky0vLXEusnvdgXlBCRXBlY
ooKU+6YFR9hA0A1W7cIdN6mIB/bKy+Wv1bgQM0wDLpcsWk4NoS4rRlce7vC6EOxJdGxclDEDRZMz
DVGmdaHQaK/0H0hiwIYCsEO7BTCrF5q+aEkustQEDOLKhI1JGC9MyFuWnQWbEtk7F0EqaRhZNCCC
rNABE3RVsTvt5U3kvOfbHthKm+x1p9+L4BqijXEhpNPSJaAd7AOSx9bUor5p3t/emcgm+KAxZCYb
KFbQzZ9mOFpSdqyKt9trCA5P4d6Ts1lhGqJEsFhQ7KvvjDYAhPWpaV+zuXVuL3X1wFQVg9WGZqiE
h/+1LB2jqgQjXK8XTjygADYRUTC6emQXa3BOC9gauC2r+h9bKGHiwH9+YMgGryzMPnoA5Ra+yBBE
a677vggUFalj4HgxtaAA/Tp0jVUqHynmnW+f3vWL8mJrnO/SOdUAlw3wPCqmjdRL3416wBM8+RkF
3XYOHpX011RQoMyju2isvjMFOkIR/VErIqFL0XfkPHqqy1iqM3U+LQCDpfkCZTMR357oSDmXbiDp
0Kjgnz8lVWITKYY6GUZTckE/+artX5wo58EGoUmiKdp8qjWMaC4fXV5vtOolWjB2kgpSyNs7+qKS
nIaxBIZ4GGYLSdAkO8koy8mpIBSKFuHKoXpjBGMcyDg2Co5uetS0hxjTWbcNUbQId/VKXQ4F9LYy
z0GOIb6ZgGWrteX41+1VViP6kg//59ugbvS3U6khaAizVppPJdqvNXvO64PZHOtZYALXE8GLdTjn
raMihVzs+l3cxqN+/ZDumFO+6D6mlw7iRPsaJbHOLtZbT/ciWJTRNFVDHLIzwKTfwPr7EKhsFf34
lsjJg4T+blDgPRp9VxP2o47Ldh127R2F3ZNaeycsdgiRHUM+1cMA1D2EVlnsa5hEvX36wmPhfBxo
0TYjQ87Ojbd40129yzzMZt31aPBOfnXQBYZ7DQn817FwDl/lNCpi0Jee5qZHVXrAWA22Vm50EKUu
TbynuC5GDDhkquCOvSbtrTNNBcYJJKJMNngDGEwJ4iKJuRpAiHZs/xrvqk3CbLQdDb90QAHTb4xv
4jfB1TB6sTBnCQScRQv6e8a5aXQr7kBHrW9uf8Wrb0qNGmytAVKkl3/bWtEsONRFR+sr0L8n5mxF
2d04Y042y/bFlPh5KbnLnHu3V/3sqH1x3YtlOdcdhjAZGoPEZxVzbk2Kd2zTgNCleuhAnZB1+wlT
VZj3mOKHtatsJIOfd+am0DoHGGlPq8tzwaYHWT6xKMJcK6ZatMotxzYBmwPEQ6ElGsTg6c7rLRMR
LF/DB8Ma/hwZZw3KnIYqhBjicwCWGbnUn/QUI5zJW7fQBMXFyiU9qAzmZtepOoTPN6kmYw7wXHZA
mai/lhjznOYzG3+HifSYRdBEHfcB5gzTZVen/T4aMkeddAdVTWueC8HBiz43Z1BhVZjI7ll8jocG
JTbTB27ezwGS6NLaUqJiX+gMoBZNlJiI1uViRbtgGn1MiYnW5ggRNFSAA7v0m5O+QZ8ezbjm7a16
GHzzBxpmIm2+dU+3bI2LG2UDyo1RT/E/yz4Zf7TROyQxRRu87ql/jILLE5KolYukydcuY3QONyud
eWfJPpiLANege3FoEJ3o+vcXl8QcTFWTmhRfMoC620ytVbAJUi5AEdqjeS91AaR+DYHUw2eqf+Ms
Te4psBjAgoMkZt2m7kHrp3/oX9eX/HQ/v6jYKaQYfOalTvoobZXvoqzyWof80vX450EfToo6KTDf
EQPBOQrrRpQeggpTWcGmDzAsbuTQ/KWThaktZwHSUK6YLwhda0S8dQRc6KrmKjPbiJln9RTcSy+A
cjlA/B2oM+3175EnuY2r71b8Xw4pnwrvZkdUvFlt6dYv4AKQFBfqqAdyfG7mzFUM3VfnGKOD565K
vHbU/UCRqHV719eLf3+CnskFjt6UJLQVg7Vrj+Ii+tmgL0mc2J+AMcnPoU02YqT79QzjYlEuakTB
0uiGqcTnSg0tUMz7NW3vljByw/Y8S71bN1CAZNEx7KaXANon+aqSFqquYO/rF7113lwAycBuUDUN
XK2rt2H9e24ba2zBwZHR7aDLj+CTVvX7kXgJ0/Za1j6MqQCPKYhgJhdcDAmj9lM64QdMgPuRCBIF
wMYzgXP/lzTnPzHM5ELKoqI3PEVaDKhgYqXytkqOzVj4kDbbRJKxwdijM0ig65MTTENWkIckjjb2
aO7UGMA03WFoRLWoqyfPNJ3pKrSrdJ17rKC52hhSGcTnweufF0dBR+gD0trW6OjPEIkWKzRfN7mL
Fbl8CB1Rlhhapp7MDrmdUjsJCD/C/JccoAs4Tv4QH6flXjaejVLZzZAJC6IfAnO7+rUvfgIXYDB2
XUzSMsbnSf1dVZuobHZKAUr+aiheW4y4lXW+KZHrhoavSPhjOUDFAkQ042Bsc6UR2N41ymKdXfwc
zvPbsjTCoTfjsz55SL/IRkbxHXg3t5/24DpY77natBZ7cXNHwUiyIEFdffyL810sz8UA1SxMvQD7
3Vkfim+g+VftAUW0KAEHDyW/bx/99ZfXxWKcpyMjTdt8xGIxqAhTrfEkPcDshgSCuXFCWXwJ+ocq
aH6zEgA7cIuAVWQDFTkvT7Q7AC4sGqygxHwGu+GAaFS5JiCBqZ7vzbYUPYeuZhwXv5ULCg2bgxCc
u/HZlCEnMJS2UfwMtF2TBI+zFtyRbIaEHnMmM96OUe4lKfUxdA/fFtXsrseNi1/CxY2Jzf2g41b8
TArIZOnrdNQW0rJIfkBLUFjDARrFh/j77a8lOAAe5tKqXa/lGQajZyQDUfujSEQipaKd8VAMMMGQ
NhtjUBrfx8cCfd3fmBx3Cw9wTrtza2BeXkAnIVYlunrD/zlRykUh9BiDEbwn6inR6bs6oDs+z7Za
d3YbF5aOhoM1ouF5+zjXr3TD0SgXdkD9lKZVpa1f8Z9WRuO2WyC1Bf58vUZ5sTcue4EYB81bE3YL
/tRNkoBWOfxujOo5Z2ZrgRvKbvIUqOIG0pmR3xho1wKdY9GhJ1Zgimo7IhviglsVS1kZ5rJ57qvn
2vyoJlHpQPQlufAFCjNNAi3FeqrtW/qmehBsKqzwVXLXW6w7tnftlm7yU/gofJKsl+OtD8oFM/AR
ZhUxcXlGg3SfaHh5mbOvtKcgAbF5CpweyFPn/CntnwbVv21LTGRMXHCSy3HqmIprNO+fkgkjnWBL
yqXSbgLw74MBKjWfC+DQ9GEBieZrr79DU9CRFAI/Bjgl+07kRyOC/HOSnOt4F4AoOOlQcU20fYFp
iqQgb2BfK8HaMagR2J3a5Bga9+Oi7tvyqdMfiuQbDTs7LECLtoRgCAOuqPtptMcqeCcghSVEsijI
9lvwaRY9dUwQTJXmmwRF0pre6f0OJBW2MvvyAnBju8NEdNG/FexBkZ8hymDX4A/TN7N5aMLeyvrn
Nnypu9oq032OIJFG26mAZPNjAQahIjTdSX6aMY0kV/JGBoEHS3SchbIvs8qfE81teskqDZlgkL0v
djMoqbuWPlcBe1vmQJDjib4LF6oNGo5JksD54oV9r2NQGAHHhikNb1C2WphtzbWkgrGU2+ZwTZHh
Mofgpftac8wSo0ao7hwwhZHfswthbRd8e3j6E6906Hn1BvDlfYhh1ddrTX8CDg8AZhWGFOXVBUFG
4zRbc1/7YLzzV8maYavug+3aBwRPmAKlcYxzK5gqBlUf2WS1Ne8TX0S/aQjyO4ML7qokd1EBOtdT
uiq4qZU7VWRTxE9z+iEHxl2rZifIg4NfYehnoM0jwM3C5UfPusmZexWMxiOYfPo7OpID0AnHIQJr
nr4JaXUPFIwtd8mhM3610ktTvgbqFmN+FhQEbXOWLVYtnkqA2YdmYrmghgogMhRSsxQ0qzMul0Df
LzXsoXhBWRAiVAWomZ7V9Fi2P1O2WJqJb5cfBgBX1TcV1V51PwSHIoJiTfvQAqMFhD2E4nPQHwIu
SYpnNj1PwS6LAJeYQ7sPn4YpxSxSaHXmgzQT6JFGTkb7vSpXXtG2YDgUJEkCcze4Oy0y03iksmqe
dQVgsRakMBQMNl3gVKqnaw91/BOTVrbA2EXfl7vgNK1SaYmG1DnZNjmUfC3AjWjqNL2bvqbImxeX
BQn035xY2EhfQ/rXkM+IIqsKo+bn6+aiKNTl8bAUKvLXtAdhTh/h04fkDrU9OwoBt51K4t3e7CeF
6K0V+Qs0BSWjMeGxAh60Yy7J0CXtDHjSuPQnptYEHHfKu4GLhzYgwVe+S8GhIYPfyaiWaMa+VUC/
FuQ9oPhDcKTIlKkBSB3VwCwoDXe5DD7C27/4eg2J/Tkj7kbOhloD4hGxaNwtHhiSNsq2ddZEtYHw
oOgSvqadjcj3ZzXuEu60cs4laLCe8+A7pMF0Orgm20EjvrTLAnoAYEBcaNFZ2tw+aSYb/b413/oJ
MKNMdiUwoElT6JD2+6S3D4kuP1U9qMyWvHOpHh8lhjPNaxVaVovVgjgxD+kuAyZRSQ8l0gwJ2RRt
Ugi5n5vuWdFfBUe5us+Xj28yVTEVnWC+gtuckgXKQLohRl9EBrR1PAAmsop+QMEBswAW2n8i37rq
0BcrcnlFPweGAvpgvAZlQJb7fttUw3nQ3oZycKt8+NWPKc4yA7WiCiZG4CFaVT8CUIBXm7GvGWqk
rZrvJbCKD6YKMK0uuF+vW9fFD+Qu2FTKSKM0OJIKCstKP3o9sP+YO/qxTBm4PIe9gWjY9KgvkGqj
QVQ07qgr+CzXkloTX4PqioIBBMb5ZB/QOMtr2FzjzO4UwNks6CM75XsIli1X1R2iuLGQpP5qifBy
Wc6xKoayRTsiFJAd6G9XTeZwtw4TDXhHKFg42Iv9S7goZ4Lg7ZYkqMGtJhj4ELSeU0w8oDoZOeyu
c4vJMd7qbqMIufKvfujL3XKWmM1D1SUGQynaHhwN2wVX5yeibattoBcrEgxaD493tcvlOLsKgW5W
2gTftOprZyoTu6IHqT1ruqgheG1yBQ0eU8fAlGnCq7mVaM56M8L761TchZvVckCmZ4Exc9f4wiHK
K7u6XIuHIapyS4gyr/U9Fayn+WArAcPdAdY2SbMMII4Ckh4UYznEymM7105l6m6kVW9kmTZxE3/r
ovinwHk+yQ+4k/7rN3E1x2Usk2QBKyoA7uEMJH4DJP3YgMoumc59Pu7mAdomZqqB8NPI7gKz7a0u
739A4pQM41Mkp7+JXO9z2GK6PNVDZAfS7JTg4yOYdqALlG1GhCf0rKu880wZcg556oJKDqR8bqL9
KjoIfmWAs/SaNG5AtmWPUQd1MONIAmoZHbFH/NsQvFtJnQGTXbkBQPY9+ykB8941QFcWh2glxAJt
6kppFpEeVM+m0wQYfANGIicA+refmJySnjTlETruFsjtoaNYYjziLmaHWAbvk3I220ddAVF3em7j
p6pwZHBFZpFkq03rNXiugB57ZptBfWpBZxub/bc66bdV0bixAoDT0j6wHFi7NDxIY/KzG+Ge8m85
fUqUDVPuu8QE3P19NE0biP5am1xKwXCbmNGJ6fn29ke9EhD/+qRcxt2V+YRLDN1mSkuLjd+b5un2
AqtP3LIZLs9U5koqCMMCRhu5RrEN5GllJ0bKK+3TNEPbsba6shYEepH3cIlmTtUYIDp4D02+hwtg
/YqeHmmKsWPMQzq3d/ipN3hri9ylkupyUlYlmgNdBzRJcFdEH6TOt6H2apIVWntHMRwl0+6QNJnf
StVOjV8r/XEIOmuEDP2SZh9TmL+ZNAUp0lQAqjHVYHEvi9/NYKDmU9q6UaGPkGOo+wPEAs9jCI8a
6SHAQEiXzlZgoBRbg5e/62tvBun5aMiuAbX7Wgq9GTPiPU0eqWo8YFpEtHnB5+VuNl2r9SXOcdDS
Uu6YhLo7JpNun++1UuNfNspdZFlJtAiCscm5Db+10J4IlHt8Ri+Yaj+WSG1FQAuOWvsznPe0Th87
phyrlDi6DgzwDPLYftnc/kUi6+IuOELHoKnR9TuXc3ca9OwJLM3WQMKHKaoEWdNqO7dsi7tyCmOR
2NCGyZkUqJgY0FQvf+vN/4/08eUR8zhWvKLRy5hxZS+pcUpa7TkZFHdYBgc8l6BVTo+Mtc9KET82
oaJbWmo4jNVbvdPB7oVMcZwjQVy6RiPz1y/i7hpdB4vvP/0tvI6aynA0Mzrow3bO5a0CXRm8E6y0
YnfqgC43iOsbZFPLq0Q1J5Yk8Iqk27B5vP3Zr9Vq/vpNXLCsMHwFZid8DDmC3Et3rwdII83O1zDq
Q0nynDSpBvbXGOW63NJlbbZG2h0p3cZgeGg+UmXZx123b7UT+KD82z9OYJO8hIQmFVMQBTret43u
1pIOSl6z8cGn/L1MVIFRXnva/nUQXHiNosgAYhcHYZzKfXUHPzvVz7pXTlAYtvTWLvHW6dzZGcH3
vlMc+QPs2uK0evX7G77BE7EyCEMEbYlm/1Kr9jh+05mEierZrhXTKjrR63jd05fVdKgnMWIoTDc4
p5dpNOuEwulDvfRrDBACYCsY2Lq6oYslOGcHLtiQxgWBjiUYawsae9W3UBpIf+moXkGP47bJaKu9
3tgS4yAraoQe/WziyQi2kg3B9J6mg0plbP241L25M6EJAjpq9LObpNvHebVjEDJAB+Zcp9CTysmB
5OR1qSInaIHcqkpnbBYQSod3MhqxKzP5Sdd2kwzG6raXH/UEU6bIN44apqNlffyhaG9E7x+AtwKn
/OOEcqtUqEi0yCYms5fVpj8WsCgT89RESF62fq5be+fiiyxPYDAixvpIIXaIutsJtc5TAE2h8wrc
gKiqZCNzBEIle/r/gLxTiBf8P1PikYUBNTJG1u8sY6CVgkecGhQETyKpv8+a1q09crkX66DxQ7Wq
AV3n+JzuVzSOfA/eI0+x8tPKFnnbnq6GoIttcVGBmFlQSzWiwtj/TJu3cJkPigZtJ8yP3l7o6qV4
sRCXcNWQVIgowUJJD/Qv7e14VO1sfrm9yvUod7EMl9tM2aj13Xp8GgAVlaL4Oabqo7yyat3cVDGg
BZKf1MSPQPEK6t07JTX8pL8PMbuqZh/JvJG71CWwMyS4MfIwqGYFhjOrol7s1eOg4MfTTVPDUCd3
7n2nRNSsBv3IBqSIKENHXXdOpEYQLr6ijA0m64rKzH9qJ7zudkiQ+CR5kqP1ujgF+MSVSrHUXAal
5w9lftbqQ816G/9Y8Lm/9kW5hbkNko4SRKogOzXO5MhOa9eH/MkA96nkZ670wzyLHPRrCYNbkbMw
pcvAedPPDCR2o7uOwZRPSO3X6p2HBohouS+Ow63GGVocx3MSmyw7zfMJlO4aWOr77HXANPhti/5i
KNw6XCJNJDUYMGqVn7rmwNTWqbMfVSpiJhKaCXdRBkZcmwnqP5CObo+Fl/qdBezZ8X+okXxp43L7
4e7LWlXSMZMMnNuo7+WCbXM2WjVkSZCMHXsNNBtZiti+VyEOI0XF5vZpfrmt/16dl8iOwgKM9zOs
UkcDGYN6GBbV3KqGOPZQ7JmqCUZgPtOZv6I5tx53Y1VjC9bLGFoErTu744pEsFm4CUcX8ZUk6H1Z
8g5h0KXfk9fEnyEZB/B9eMr8PrH7n2Ccub39r/VF7vdw2XBgVnOkp/ARMqOJ7Yab0U+cz8wvgtaT
zaCt9SlvLauiQCQ6eRV3+0UvRx07qWFDqZ0k9GWVfhu1v9AnL2nhhMMACglwQKjgV4HERqkFu9I0
9s34izUvXXgKNO3YmERUAxB4Fi+43U4arfMlzaEnBFmI0cOg+zIJ6U++5CzciXNRqQbLBW1wzaJX
jAlXZwWaovDnhfcgasRoSe5BIcKjqCWLApTowLkAJcdSFZbVur2QHCt1cMYwddvSPBYp2GPSROBZ
ohCic4HKyPQswmMmg8TCRgp+pDM6skMGOv3cmmPVwmBWt6TQHTH+rWVxsUvJ+4W1JNdAzdg/j65i
H779XNMmCS1ei3iKM//U9kLs9mqvtzybi2PEbAJDlhBJyAhGdYiSSONsgzABRaPYgoCdj+lmJ68l
u5WonSrxdw2jIAqAGQKPFvwOHjbWaHmUByU8OniaMbQNzrOPNHF08BtakItzC/B5Cp756819Y+eU
i2n53EepBhH5UyFhLgUq8r3o0S64W3m82Di1ej91iBWkkd0FvLqAocQYIFEn0aNYEAN4lNig9lod
9/BOYAJUtPzj6U2COupKHobOgdOmmpfRh8wobSUHeem06nj5UXXfQlNt7qg3ay2qfpC2Uepqy4IC
KkfHYaqpHfTQ3YESW6WkD4IvLjp/LrOa+yaOWlNDRJmpHbPzTL8x1FkqdjDmwA3k3wEg5T160En+
EceFE5HaDdNIkJeIrhLKBTbKMpYZBfx98AaHuIVT+phtAobQau8KV3KgEfso6rCIPhcX09KgzSVt
wufKusVb2iMzV2HKXuBTolW4SLaMRqoHKcyvgCxIBa6srlpnSwWFg69Anr9vBsrFrSBbqrpvY6Tm
meTO8T1TQrsD7j4aI7shNXTFJjsBBizowcarvOpd75IcBHYr1Q7kGTWo5gFQbme56pjKaZZLJwjo
zzLD5IR60Lu3qAIFFgpbcSb69iL/5GJf1QP0k/XIfRejQ58H4L/kKVYell6ErvxKZfn3GfFIKxnA
0cAoSqAb7BqI+chOvPip9gMNAk9+uAPVqkMcAiEhw2aehD79ykWoHKW96JeIzJ2HXUkp2O/6ugF2
FnQmFUg1UQEAwR9IPwYwqBT30wEaw6KBgTUd+xJqVU3BhCsFH53G+dg8SnFb6JSdwgJydP2xn0Bz
XOgW+AZxsYL0mSiWGTyCmwmoEwxnDYMggb2avVz8AM7h2lo2K4yQZtBQx5RIPED7LLCNLjjpHXls
Yjytzci7Hd+uhreLJTnvA4IvNjNTwcWaHaceDFSz6G161b8vVuAcj8RK05RDHoBMHfg8qEGms9sF
rf/v9sE5idwWoHlKgX6TzN5uOlSrCBEs8XV+bXWPPzvhnzNF0mtJbaoSYvCcO4tqa5D2mI/FKbyX
oAD3SQIBycLxLn1fqNW8xo4uuAbWXdywUH6kxVCbqQwDfC0W9NvelMEEganREoKF6uOg3hvZWUaP
9/bJXk81L7a9us3FWwJfb16GHDdg0mxZVO+SqrKGfrJGvBc7LcbLoYFWK3jc+m//cuU1G7tY2dQj
I11SBodUZ89IR6dk4HrVTLfIgy2qnq5GQfKIGQEl60Uf+2qmd7Hr1XEu1i6YnLSgVMBRH6I7GQln
ZM327DbnaZuhsmu1B8mO7eCxvaMvXeGCKdUGCFeIAftaoeSMjgtKqlLprK7wgl+hIgqgIirAnVh5
sQOr2qWnVhAFBQFB52KQ3qULKVKY2AzGziTZ1mQRGJRoBS7kmGUYYVoeGW1X3sfQVKeD4I0iiDg6
F3GoPoQtSQN6CvMP2XgvA9Om0/Nt2xStwcUbiFYHURdiE/14Ypi6ToE8LMC0cHsVgb/zzw2T6XMc
BuuFoBv+AIHafvyBWRy7HUDdtvw2Qgj5aYIbQXAJ8Q+OXi6McZYGZJq9+UmoGRnMm2JqdTFAjhQi
r71It09k5PwTZGhbpDjQU/xPMTF0V+/6v092r9zcPtbr5dI/zk05506bUJdlKQs+C0XEBZYA8WzF
cat+cdSfGkwi26IKwfWK6cWinCeTFjT5NIvNk7SZgB2tfe2MShiYq/8XQjiBfVLOjcMmIMpigj+X
lCAQMKtfC9A4Qy5yA5GBcr7cKjIpi2gB3cyYuGXzRgYCVltw3kpPzfxiyoiT9eIIvp5ob5x/l1Fg
mEY+Z9Dffa+Xbz3u3Aig6AISrFq9LyHVHFQexM7cWYFcuNy6i4Gmc2L62VAJ5p7W/d24kCkXBtKx
ZTmtS7C5ztCdNhc8yTLIeMUYIjeg61kQ0d6vFnT/GBGfoqNTVHfFQrJTMQH0lmJ6kOxmYCoK0HwW
bWYn5c8IsGdqPvXD4N4+eMHH5pPyqFI0Ki0w4GTbbQE924ye5jW+CK0o+Lz8iIM2hs2wEE06Ea12
1V6x5sl0YiMWxNbrbwzVoCpA/DqkMtYM4OKGl4I0SypjQs8EKryu6tSptdZms2f5YR0+TCxl32Km
SPAQvb67P6tyoQc4tRRwtlQ6aUDZd8MRAw6wlUi0uet28meZ9WdcbC4GtVuv6B021xxqNG+1TgGN
1uirRbiXANqTEMylKbBkxZdpJYqva3T56hZ/VueiD+o1eZ9EONoVWGvs5TvNzXfFIyCuFhK53ZBa
43Z6qr/fts/r9f+LL8pFoyYPooj2WFYd9o25oYaxY0AvFtErjX704TcCfZFIeQmre0kyncEcXMzm
W+1g+kklWXmjOJioWnQohMgQZWbdyZBHgBHHt0AtdtBFFX2k69HjzzFxgcww4jatJly1yVbG4+6H
4fUQHe/AQe4lngl8yOLqqjcXVp94gAYKYsl1d/6zOhe7KK1rqAEijGp+t127ULL/ObMpSCj/y/vh
P+vwyKl8TqoFU7YoI8nPgXKIZubqzVaCDnBK7sfoV58H+2qgz7eN4b9ct3+W5QqnkNpR4ojB0epq
9KUxRE2DgeS5es6Mo5SbhxqVnBDyRsV839GXaRRxfYjiy2fz/MIFGQpO8pz0cAIQMz9rO82VN0DK
biVXP651DKqA8lZUsxOeNhfVsoqpJNHg+IMSboLqmUYDRNlxJwXvZpHYbJZ3jdHeF0V5/y8PnIts
sgEhbfAYr05PbBCL936OhnB5Z+zonuxF1ivcKBfhOiMtBsiAS//cRnYEA4YUxJYIme6ZwE0VLppJ
pExDjPpKJ2CRXY3lJ61Vt+EcTrYxTDlGUjNIsdNGcw1Dyz21zeJNHKYTZM+6CMIXu1QFxnr5rZeS
RboGkvK1pS3vIXj6mFLYU/kQDaYDbhpLTz5aBk0TSFhMc20XEAeqppc8Oid4i2UYWgG03C6yxwFA
pB7vshmE45UGHOeA/mWquZL6EUJNPWxaB1yGcppA2D6zkkh3K0k9l0uwLTTlGA3ogmq6X88hWOGZ
nZgviZl5C6TDgoS6AZpz5aj5DdRT6/GjVe5n5dyC5b0OnQkJTUJe5RhXZRk54/S+xIdWeWJF/iZF
yz5f+uNohD/DpPSySMfmnzCS5WXm+CwXwbEAPVNAA6cJE0FrQRDLPqu/F77WQ64picsMtyrGIgv6
PNW9344JkOWpHxiHKqjtOBKS2AmuuU+yr4tVZwKW9TpbM4iXecVAeGCkwrylFTixTTzVTe671Aqd
XvC+/S+FqD+hjYvcIDPEdgGiQeSOJweqVSnopUEn1kFOdrJHFGmzXbuNjro9HMwfyU4UZNZ76cb1
zqvwlDNNiJ7itNmYumV0mqbQyiFsW3ZOWbwSU3BRrYHj1nJcJNfMNlWiHoElZuoGPRBbG9JHQfBa
w+KtNbgiV1CUmJHVEU3WaTSQxxXesKGPiw0JgPtgH+1E4et6rf1PrqJycRqInWpq1zywyKvNMhyr
xFxHKRTZGjB5ZpYPnXnslNeZdZAMaWy9LyH1l3hspE5BdmWwU5MYQjfTXRPPliSj9xjHdgl8J9Hf
klz07lAFMZAXCDLzdpIzhDbwJ5r3w9L8JFBMQz3SLSS6U7rcRxnLl1LjANCHJ0HiO9dAuVN1j6GW
+hHJMe977hXgXCAdmEPOLMowrwEVgnIER3lv+hJ9T0eP5EBFZI2bIAkKptwik+rH6tOcQVeLvVNz
pzTmzgx0OwmpQMNOtEHuOjFZpJptVeE6GQATKZeHrv8lTaMTqZIbF6PAhQXxSuWulFFL0pAxmDTB
NAS0VJx+8RL9tY9mN23ovgs+son9yzXXE7iIVkuDa6YtkG0u8jnOD3HQ2gRKE/IDrjbEDhRxA+YJ
3ErwDFG5DFcJIn2OWkQqkqrHfH6n2jeTAqNW7dv8bawrqzMKp4Bkj1qLaCIFwZkXqKnB8IMDxhGP
CMK1pu1M7dDLZzIMghqA4EXHq9REtMVbK0M0nJm6lYruQOJ4u8oS3T5LQRTkpSowDLyofYzLJq/f
+3z2u0Byb68g2ggXA2d5NIoqx4kpwAW18exLAIsZvaihILB9HiQZz6QclLWEISF8KPXPspkxAqS/
50O+GVDGSCH6WJiFf3tzV/3bgLSZzKCPhDf/39afl60aQrU7PBfgt4VuvD0AlBNOZDdAqUUTLPaV
92qt2l+sxh2lBkpZUK0VEvCY8291q1rVdlUtGB/6g/SwYpHqO4jkDUjffJFm3VU7uViau1h6UkN/
V8olKFxFVjthDKMUzhtdTQAu1lh/w0Uo6So1rmRMz550YNjBSApuDMPLHHDDmG+LzV4UpzvsjB2a
xRvhxbke3Zeb+mJtLlBHaheOTZSE5xkj+OVDvgmhINlt69YCsV9P3NRdWRQnVwnPWnhMt2BMKA5G
4YrRlVcjzMUv4YJ4QZF7h2GNfqAm2QVpLRaAHaZ4WzAtedt4v876cPbExe5Gz0KjC3HgYAJ6Hu66
bwCafFYIGOQHQAKC/lPuEBCOCNYVHTYXv1t9CiHFi3XJbuWNOrAthojcbLEUTKuMQpjv9Uf7xZFy
mW3MJhrp68cFuuyt8nI/tnW/PINR8H9ZTWDGfDE1o1WbLzl2p/iDQ++ZD4mffwi6wLSheGDa+fa/
ybV8Bc7//T35UiroCjOykjvAgeSXxkEFsvMmh+3q1+IEJrYzc3rPmK3iGP/oMDk9HcQcsNcf0H/O
mq+z1qQtQj1EjEq2qvd/SLuO5chxbflFjKADzZa2fMlLrQ1DakNvQf/1L6l7Z8SGqgvz5s4sZiK0
OAXwIHFwTOay15Jv+oscDq977+K9sjLEIBIkJ9GZq+KCrPRkQzEXneTVVsl4E608MwwoxWhloGmM
45hlgQ0aRDuUJKs0HzhHgnPqPxh6VtgXmlPZVyQzcRT7g3CeISNoF07iYZ5sQFNMdNIhdeYIDvlx
3TBveQzaQNouHJMOywvnjW7swGSdjxzGGx7M6AzMFDU4giCnLKAON3utp7+kvwK/8ub9hMkjai2k
bsWt+TP1eKjO21QGZzpdymJlhuEZneL5+B73lQ01aAcERPb1beSukYEYSRZksw/gjelT8pAoGGuK
bzUnKJZ6Iwa8rZZakDJChsSJ3JKXC+XgKTtPpstzL0N3ADgOedIyfl54zCKwPE4bkH/souAk9LvY
bN2sfzWFghNBXs6Pfx5Eg4mBGrU18izHiW+/l65xWzzoGHNy6SNSFotSDzm27uLAkzPa7dN0IDZI
hnzM6XBfvzzsYee7BLr0gxvLJT4rrlENUBVRngbIYWbiq2KkRzNIn3NoIKUB5wtwHM1gsCiaxaie
FixSk2yzkBDIv8TJtDD7ft3NLga5q61mwEgjgWGmCra6bjDg3p0aQ7M0cpOJuZXNP6usd8KaN/TF
uz1Z7hYRPeEUBNfhzTzuhfo512WHiNHjAK5dcPtQzbRUXb+louZ1iYk2Ql6YwoEog4EoUDYlQ4R5
kzOILXCABt8cFDereQSBX8fdf789PxK2KwjWBDTEVARv9Sy2An/wl7YYaR8430ek1funZNPYyc5w
r39RrlUGo5DvquvRTM1zcAxuSWyZHd5gVr6Jd5rTu52xAbcyFCQSq/G5tpeTeSXo/aBMXK24kub/
uu0ybdWdlE2P4ivdzv8gLlgw/ooplqW9bDu9oDmOZp4Kd9nQ2rmEGhipN+CJcsAixQltP7LnX+0Z
BqijZUnXZQaP6yAPoK7bwWmO5YmiYO/FEI6wUJJC4c66AzZl+y6xFB+vCcvuJ78/VuBFF/byLUms
8vn6V/5DZPb3z/mS24ToJBhZVGN5ubnqk/xG/RlkfxCn3kMBwCu9+KzsoN3yKCLyzh3T4b3fLh+i
zx/AgHQX6QFGCNPwRkpEv5Zj9NwVTgB+DM5CL7vUp53lqlq5VFYV+RgnCjqYiIX2bqwROSGokyy6
8TImfHtXmCxIp7qBW/ny/h80xPBWymBxlUbl0EXaEuwrXrqvj7qrnYNN7wYWitNb3Um20SNn1cvA
9hVvY/OYwpDmXVfJ/+k0WsioBcOT0D6BKbgdwu6H6WzeNqf8m7pJneCu6Y9lenv9J3zlSFrQyzAl
HTJlYNr7SLWuNt6QilxvU81E7N878aa6hxglyuIKfIr3fvvII35Z7soWg1la08gptCH/aqwq8EiP
CisN7YLa0X18REP/obUga2uju3oLF7DHwO7RXKh5GI0TbqJHSJ+msisHtuClT51Nn4UttzPqoiOs
fiUDAagNSyCOUsyzcgZzqo3b8l56l96bjYy+y113Tj0oneichC/HKJu2g85B2xU1jNb5TxJsITAL
InROzL7c8le2n83ZTeDcgBjihEKJAVEu8S0VYw58Xm6d+9y7DwaDlTeRtJLEdJ6XV1z1AHUhv9+r
8CZwFeGJ7mU2b0L2YgC1ssccWgOEaUWUqfDeprabPtpFE9rTvWaQOEeVt3fL31cLw7robMp1eNMN
w0kT0kOVPXFO4sWrbrWWxUVWJgKZYN5khgugoHIiB5D8PbbPC61suQV5hR8dC9R++Kwcl+t3K7tM
nERmLWswnGliSjHrrdC0l1I5PS5aNvRAngIL4rRo7wW98GPq8YFXvgj9K/vMM08bzUjqZbLMH6ej
0721D/VuIfmD3rRT+6m9JD9UwTF3qMjg0sW08N31nb/oRKasSZKOf0H++PvGE0Ef06ZCjNEE1EOg
bLfRPobKW6ty5X8vAv7KFHPNSYUml1osAlsiP5UyENMeuyH5FaNhsDKfovBbqbm0Lzg1gYvOu7LK
nBLQ/aulaUrCWcdAZllCbix9ub6FF313ZYE5HopuTMMwYV0BMp9KYbiDELlU2+jmy1zpnKjoMsqs
rDEnRR6bsGiCdkl6LCzkaH7XLfWD+hTkjJihxkAEB9guH5KVSeaQxLnclUWDaQsBY9KYCJORnev8
0q/eNTTdz5CwsCFzjoZ7YyO/gCCP20rDc1LmlNQmeNn0Dt+w7t9rpJr73qIhlEOern/Iy7WC1UKZ
O7okfTCNNQZk5NvgFq2zDdijfAmJCAEsDhFaCToHfCSbIjgks49UtsOxf/EiXNlnbl9Bb+dcyWYT
Yy2lZuEnuPNeuVOOCHZvFpqXygZ9F8cox+ZHfmCNvFoXyWRCDIRdtjBIhwb9n2XLS2ddwjkdJKaQ
gDHRifyRD1lZaWV0jUJvbZlnQ1lpA9nzje7m2xrYTracXVx2ib3q17YYd00GtRiSITHPEQgNifjc
N9Cig8TLOMm7XkWDp14V/cEIh9uqjpHbfc160SnQEpQMdyD12QxtfJeJ43vTDWgeQYHFu/4DFy+6
9vsYb26TXs0TI0DiIwreStlw1AZdoF0G1sxoZ8SdJYIh4brJSx95vSWMY88txnS7WQlvTCgPDeR2
htQGMgMcK5egdm2FcV9IWBqTqVTqWdKbg2CkXp3ysOjivMDKBvsonIdBS8sYNjD51VjyLsAZBUVt
Chooa3oxXpBx4PKbXszWrY0yl6RYCRGGUgsVAap8R5VpY4Z0M5YFpLX7+T6UOtCA9yBOE3/1if42
Cb+6Hu1VYLHoG3AYY3jJqSr9MMrlVqCBNwbUbQWlsDWkfiDWYReh/kgSYZfM/6aOvP7hzJWbtpJq
jh12S1QeoKO+V4bYydqA49DLgbri0GwDzUjmjgS1qpwzcje2+0Tp7Eh7DkAJft2LOf7FvhindjDi
IMR8cie+Bi11FTpxVvKVNQ8vwvWGMberoAlUmVtJgXspL9QdQOvtoFX1XrAzC+WvrepM3rCVoXUw
bXippUtxxNr2ss0rjByr1siIgY9lCKBtyo7SIFnNbJ7kpECfT8VZKgcl2bdvJgD0QVy41DH/M0Iw
YYQg9XgjBBcj3PWqGOiJmjLKZ7lWwdMOAr6T9iZ55ln/Hv3I0Hl7E+4QcjtjcAIFbbSRnQrk7bx9
vfjMX/8EBpfAfxmnA5R60VBEHJ1k7lDPNgRArLgXfR20/kqig8Y3s2fQLpjR9+tey8Fe9nWra6o4
GQG8NokGV2sEC8JXdiuJ/9vhYB+4sqDkfTAgdgnlbTO9G1je9XXwoJd93xp9rNI5rwLk40B88AQi
YMSA1JNfysPktKhQyCHHJMdH2f6UDBSlBW1bBT4abpa++Hirevx8Mu8LLbizOnj9RIaJVnBRSfml
5enPog+faZFxAi0OerEz7UNZm0ivwEqcSJFVg9A+NCr3+jfirYSBEChFBBVt4Gt1hRphMFtNE1tj
yLvoeTCpMiEMFUptICWgSvWzm/jUZQ5Ig71wU3mlLdjyfR2j+3V0MYhbgZeAx93HO9Aqgyl6FMiD
WeLCWTjWVFuyxn27W/jOQk/gwCRvRxnsqEKlLM0GX63T810faG7Yz1tS8gR9LzuHooPqQCOmYjKv
VErTMqh1mJkGxTIJuC/ur3vGB6fq10v60wLj5EEkGGDzgwVo9zg9mjtrW0Ifu0Tcdrof0q1g4TWZ
RJZpR7j0MrzyHDW5G/X9QNqlPSpyeSnRi423SLz+vehl71fnTjHbNM5j/CRIxmBSobanzOoyazQt
/TzDmzofunciJKOs74suYYjgrs+el74IfiaG9wGYkzPO1UyaslHPOsSjWghOkXFz/QvwLDBnBsw+
o9gvFupA3EIX0tWnt+sWpA9AvPaRmYMhqpKRlmBeO9diuBUxVbeVMRgKXawSnW5h+hbm+gA5YfT2
VnMkYjpS9CFr/SrL1FZpts8niP6WmFsQmh5MCmTYAkd2ijS7o9r8msZoPhkSpliHsBYtNJ7jqIPl
7WdHiG5JdEy8th3dsdFaP9VSwdFAxWWpZUagLDmDlV6UKTjDzcGlqSLbqhn7hpS+EFHxTRnEoubU
eK0hWoVKjhX4gOekflF14yYi6lYDT3KbR24fQ26abkuM3guF4IAuxpfCxBLS0qINbggj8mXU86vE
j4w7KfyVocFWUD30FHt6XW8lsdtDLMEas+IbiHxupVFR3SBKv1e66Y26cK+o0bbWpNu2ujWb4qkx
6qde152qjZ/jwJDsVJe/qRoIhyR7GmUIfuvHbuo8sRoPeQft7bKPk00CMlVokmVvelC5gvkrQIUb
VUlIJ6WojrZYSVeo4PqPFVBWR1aMiWeaRLYInZ80nXoLwsTPkOO5j/oGignx3SyR17ZVZ+xqPznh
CKrmHst8BY3mTdGMkhVkErQdAlWzFbRqy3riVXFnd/KvcTrodMAAyY9ECF5q6XsYgyKyo1Yw7Y3o
NcvB1QRtUgxEu8UcHOIw+q5ryXtilG7XSkcNlFeoT1Q2z08vPhg+Dz4DqjONZOT7cfBVX57QkBl9
A/Q4JpoxW+oFVuLy+V4vB9d/mVQ/5CJWWBOmYiDOOcovRo0rKr1V6nMbF17VQBP3ibO8Baz/fApV
NqcqUbWoag3LG72qtzqMMKBFcFGalKgHZR1MtPPYCf5wI34uT/4dSiu5i6jSAFzEXfOgbJY6FvEF
H/x63r+qEX3CNpI6v9vSS5LLeQVb1KVAawetK+18n7slyDMpqMMOlbEfIRXKu/YvR4Ofa2RuMGlW
pyyMYTfNtJ+Slnogf4umetPJLmSqEOr8iAind2TBy2tfkrmhzEpHkxmF10TgaKSY9QpAFinr343a
U2TMfXDM/SHE/lwicwspsZGHY/uxtYoClVBbA/HTx7nIrDSwAmv0+dOnH3X9a6tkbiZcCgGVlpvJ
vF8oa9veArnd7IT7HmxLWzT1lhi8uOt7+69Tap408GWikzdA0iUELP34j1vzcpPXr0xVZK6zOezj
elpKxBLdGZBONvvY+R/PKgNFSh4Fedph7XhijKgB4ayG7rLjRNxG6F7h15wuZvBX54fNuIrphH9U
wEOyJQhxMEcIk5rTunpwWuTL+CfnchD7t1t9oMcK/DJCs1DrsUhhFBz0dnkyQKmqf13fy4t1gvXC
GBBCnYBEYotCCHXrp/iuupEear/fxDZGfE1r4dhfepXpu4xgMiwsnrfwTs/Hxq+WKc9Q94BSs4py
fnXQdsNpaaDAGYLEDdonlqiRB0mcW+XjF60sxnMbIF0EB83HDiSYr0EP2U0o8xhvk85hK+CZYqBI
a8tyDJf4Xeuho1Q+4zl5yhBf9fONwM2Y8ByGwSEqtdWQ1NhJiv5HCyINMzpQZHfeaMh/TekjmTcF
al2Gw+ec+MPb8tNZGTQqxSZNiICFUjd/k4nXVctMb+HIGNpWt4qv0u3UvqBtw9JHZ86d0JbB9iRx
KhZcZ2awR4vDcU4GbAH67UFB4IyeKm6HAuwUpb8QAvTdHZh8oe9nNajvp3jm8oZLL6IfUVEtUQ1d
VU1mI2pShpqcoCYeh6qf5qXXRhEnwXIZi1Y22FVqyH1An1Q/ayAS9FUXkeOzBqLe8GF26Znf6s5b
EwO3wSAl/axK5lkD15SRQl6Xy7dxMfr6e0mEjfS6WpsLVcWH+xjJrXq7+lE40BlDnrE2t4oGSVje
S/ZiEy1aTP/7qQgb8U161Q7gVtDhLEtaLEVaTPDVDf+ZerH1cW2Jwdi0bLLCgFb9OXwLn+TXYluB
oKJ4Fu5UB6EJBD8+4ksutF6MvVYLZGO+KlLqeTmUoi/vcs1SPM2eN1VrLfdWD2SHGqIvWtOhsfkB
yoI2X+KTlfHFqVYoq/dSByr40jhrkGsxE9XK6D4Pq43Ao8W9fIOsLDEg205hr0YS0v/x00IqXHj5
cQTX76ZzZlfeaKE1bCKfc2teLI2ubDJYG2XpfzMPYEfCKza2VRcV9VcDz8R3fXk02P2t4em/iD1t
0LMMn7rl4f1FuF/9BBZpzFgGZ0CgnA3xWKc3Ztg6XTZ71xfK3VwGazICpvt2uVRUn7yILvW1byoG
GUrMhS2dLfzSNtcigzZ9MqK7uoOEEaTHSkuDUPs28xZKgFi2klN0l960PpcwdTmBV7yVDe96leYE
mjA6WugqnM54J9ithXfSU+vzlYJ5eMCGdn0dzcSsYa10B/CJbKUD+grx2MwyS3iM7uIDGjT+wcDd
xQb3FQ59/H11Jjuck6aZ8TEHG7XeyFXdcVNskIUoLZCepx4XYhfvuLatDAIJeRGGg/lhEK/O8C4/
NT/UXyEOBNYLrigrDkDKakfQRKz+QbJyOQLXzDMYRIO21+qlMbIbYzSAdE486ZBr2Ep96etCxGla
utj7vN5eBoi0Poc01hLKogZZ/RC+R/YSy0ICOLNydDK4yeYbRmQEYinofF5ab/rFuXjQxHNlBpqU
hoyt9J/zM7jhHpU7wx8MOwNZFcbzBIiaQJUyQQj2IHr9k4inMQIh/qXH23sGniStCwaNYu/JNHoD
2tBJJ9tha/gkqXZg0rOvA9X1GIV8dAmtXVshKDKPQA1DNbe6mnpZfHvdwuXg8hNwP2LglYmw1Qwa
LFAINSlf+I7X2PLQb5f8SXJqNsRfrhvFpQfI8dh4svFyOBzA//h9K/ujXIyjkIggdS7ILpB0r83E
Qww6gOvr5OzkR214ZQYD/rIaEezkRKPUUrTzqMcVL4TlGWEioshM6yxdUl/JdlQOGH4+9+D/xaRE
dAdZIdXrzvyI5A+wqxPFALEtNNqZ85n1BNJiIfpG97klectpKP1gqwT/1ZKTLRBsQGyo4dyhl7/b
p1nmQHZDLY99iQ3NBLw7GmErarpfVjz3uBztfZphDlw7JUM1p6ivDUP6RITMm8bObXPJUaTaVVv6
BpFX6KelHOqgy+f80ywTIKANrZ+CCdFXIyLtLAa+CS2NYRysxlR8QedqRC279RXTP+0x4QFEp5vM
SNFut7RSFk59TCEUAmQ/Dt5COli9Ts/ZT1JyRywve+zfdtlhZyqGlZJRUznXIIqpILCbcYk5L/Xa
YqrhL//UmY4ldGvHcaMgFaP6xUOOu7lHfdRABzXPVXhrYU7frIyyUS1XBAVJs9UmOwgvf/83KPK5
Fubmhxp5LQ9FjdQ9kizC2IHo4Om6hT8Eip8mllWugKqd45aMaoU2cBPDZBYyoIuOVgy+HASLvZtG
fl6BIIL7rOLtHgMjAug3MqVY3o1+BwEXDbd8vwEZrVVuJVe2Cp+X1uCcbJ0BEKInDUl7fC4VnGfl
AO0Cc3AwaezH4pNeHNL6m1D9uzzG5+YyaKKKtUSNGjajASojkH0LkoZzof7hAf5pg4GOXFDEiI6K
fs4D0dPE3NUpsfBfy9QlHwrkdpkWp6EsoBPLI6PnYLLOoEic11E00AktY5iVa0bV18iPuW09josu
Xn4FrNh5ZajpBWlNNJgZRxBAO2LeWSbeUGFr0+Q2pBDVyoJTVkoQVcYQsfAoZqnP+Q2cpbJTy8XY
EoAX0p1QnrTjTYLqvCWcQC2MaqaDKQkon0S1RQpOQPaHLNXfX5edUda0ThxkdBgiGla8wV8GJBo3
BMng0u0Z2OEzZ50c9GRHkwdDGM2+NxQ0Gt7O7bwF5WBsZU2KmWj0SIcQ8y2NQySgNUHlpB0vUlWu
gJvVR5TCgdRRVpjnyUZW+USpRZFCR57FEvz6INnmT7QsO5z1Xn5bfe4vA0NiIUiCbOC2EGRbBjtm
+Bpb87b0Nad76VGgfSLI6oTQUAjP/y718GmaASQNJGVyCRG+cxNXdgSpqCZBI1F9f32FPMdlIKib
zSg0dOB7XD91UeJTsXZmjRdQ8KwwIASZgrQuIAWLNMpoi1CuyZBEJZvrS7l8V5lEUVRJV1STrXJI
Q4nYocZalPvRM9AYh6r/ftFjURX7nzGYX7w0VhaZ2zGdwyCYl/5JESob8S70J09yRW4m7OL2rcww
XojgNpO0pVEyMk1oFO4kWvqJybnqly/9BUZXRhh/CwW9jBRoh5zpVIOo75uWBy7BO3qEKuBUl5yT
xds5xu9CqS9iMwmhqJQcKgHTBBAICcR+L0w/IAa9k0CFbplZy8keXAaR1SIZR5yMpCZ1qCPApLlr
tsOdKgZ2XeepJUuDQ/PCqTrTnuXeT5TYRbocRKfgLZXv0jiERnzuclz2Yh5h9XuYK1LLaZ0ECfKL
cv+eUjAOJ8hOZQ+lHHpiA8p4IjnikIP+FOTfSo+bTBB4lfWLEPf5E9gXb5cJsSzJaCVdri7jV3e7
9HWDItRVAa0VaMbx4oacM9Kr/6pGuLLMhOJdJlGSFVh8rYVO30covHZ2HwbWkFW2MJWcQOFybmFl
j4nIi1HWZ20APiDpeUDaE6pavbOMikFOS3BTO3ozfdMlGOLPHVL/A3qGi0Ht6gcw8Xqp6QSJQUQJ
NNOsPHgzlX/BHALN9r8Q8KOvcBWthzK4vppIUKCAnVtte2wHZJDTtwpedd1xOYj0MReyMiSqVBZp
gjbXoIKCUAddIYIcMsg7rpvhfjIGlMpcFLKxxnld+llnaGVSkLneSpK9pNi0l+Qk2a3dPg7P2a7b
CD/Q13v9B1wOn1c7yuJUiN61YZJRAJDRGhibbl8IXmVAG3ppR41/GsN7gT55qRk4AMnbYQaptEIr
iQ5u0bPe+RJG+3SQLGQN58pctu8K5rO8FuOsxyEZls84A/nCkxAaHm12+XTH2UYOyLDDSXGZzMOo
4eiR+igm2iGB1rT0ksWZIw3Cu2S+hxQEfXFkazTeQsTFikqkdeuntMu8pDsa4rBRVZlzG3COo8Lg
DzhDqhwyxyjdDchVKb01KJz9vVwM+HQfRf79+ZyKQ0qzBXIWHoXsR+VBEwoNQv1bseNngy/SRq2O
PztuNEvpRKmJz9lV9ojOGc1ZBkt0ZHDKo7xVjPu4cWZ7SYz/y/r1aqXLZq8QYS7Q0lpUWKkh3crq
rkZbxHUf4n0tJggq5HEYZ7J08AcQIMgbB3zf/5sFBmySKTY1ucYLoxTV3ZCJtsJl+OSEPexsUREl
IxGX9PaE+KNI34iig0D4XHWujs7YnJQOdEA4G3d50Gj1aRgo6etE1McAjzbqCiD4N63ZtJpthxSO
oVjKXeBRxZYwqpzclt5wyE7/RDCF9/WYQEcVwPAhS/h6VWxYU1fYg8o5zZczz5/LZMeJIEI19TX0
MJHZ01+UfgdFEWUz7nNb8bWXatoWJ2G39JBpnAjqcklqZZjBkUAf5XksJbyhMqvArLk3PWkg5KF2
6CqhFWu24WByYOlAwPvYm7bJa/vKV2G7DLGGrouSqoOzhfkVVTRPpK0xijkoiZ3JaCkTHAOEIT2O
i1HvmoRXDbp8Q30aZLBNaqLZwI5jBqkQ/MNkHJModq+fyItz57r5aYOJmIqOgqDAaDCD7eqdFT4p
W3mHZPs+qZ14h3KQi0e4GPqaF74Me57M3OUX0adxBtLGeNIaY8k4ZNAwCprABl2znU2gdz/pDY9x
+A/u+2mNwTcqBgkpArooFxFPJE6ZunLnKL2HB0iLPJLsZS6dfiiGW4sWz4cv95atNprBvsjIi2pq
EG5Qd+l0re1gsAwn7Bwqe8V7epjxggbNknpGsuMBIwm8bDnPmZg4KxkKEfUMMFYO0rdBve0JiKsm
DpvOZQz63GEGB0HpXqgR7REdVzdjJ1tqFHLycV/iVQnVLQNQoIuiJhL8z++3YFEkvd7V6niEBHJs
6S/TL+mgEEghJ55yGl7IUf6BBAgUyM3OKZDW4QrmfPmQyy8wRQLdIBNcZSJhNlLJ61IV43I8Uhdy
lwChYgtYmj30fP7UnFRBy+noSi6yVt/TM0846kOybR1QstaZLZ7QAZ+JpBiPpWbcDEnnz03tgKwT
nJHoyGyj5jbvw23e/CRG7+bz42yG9zqp/IJMN0X9LWmXYY8ADSmxO0qS05UIVdDWZHSvmkpdWaNO
2pZ2V4u2Ji7q2+c4LU+DFN4MAWaxUqgiidENndqt0py64R6DM06SZxtqGG5ezJYo/5g1UAqYjRdF
dKuU6nskonpCrRq9vy3qNMLc+mP/3oYNpoEEp41NJJIFdyTTnrbym64kuzYEFRbKfTXJNgJp92La
uHH+AFUTq61f/58AyG4oc28SwQwzQcDnRBc2tbRbxcOndDG4tE9vlxJMfqAvqWqrkSU+cxt22OeB
RCQRrmSAhR4VMVlljKdUqpRUM4bjYJdP7QPYlaEcexzflzJy53QP+i/aoaOEl3Vlz+mHWR0HSNVl
TdbZ4rhchuWEQaj+GBvQuc6IK+XmlrOvX/BGkzVRU2RCUB9QNJaGkiRqMOo0TG4WssJlUFJNb3J/
kTxaeMH72mpvRdTKv103y26oyFhlUHYsTV0d5pScyvk86c/JVG7mod902e11Ox9ci+tzyBpiUCAf
p6AeJDO+IU0FxRUK8uRhWEQt7GgKHH3aVJXoDpNikWavY1KkjO6FqrKKbq/rKBsg5dfK86arXuUY
ssGQ0OkVRKeTA17QWrsVB+1Ud6kH4m1XzW4G6Z7MYJms5LOZvSji7Js1IqEudtVqcOL5RWvmQxum
dqfVuyqhO3PUPQPeFNepvah2iqSFUvB8Voo3M32WitHCl7NyGSR/KK2LYE0Ae5ilhE8GHmm0K3Ba
IytdUjQk3M29aZUd3TdatIlq+a4ujpm+HWbtrkFrRZYGnk5CJxNAFQxNuSjXbTPAjBzkDw01s7Ko
sEkUbeIMlbChsdvakYPbpCxB73/omtAuabebjAxEuCUnLue5IIOVfZp2VV0b6mmsJSs3wlNuHIU6
v7/uCjyXY85wQaFRkmkZOQl0F2u5R0CfoNQb0eC4HGc1LCWnmge0bBJBPVUoCJNMc435ZxoM3vXV
sNDA+LXJBLlFFoxFMM3xTdJEZ2i8KkPAmSbg7JfJRLWliXTshD77U23cq/RHGSROlj4kg8xp6fga
7/2OBexgcyooZSRFJAYCTW7xTW+t6F53dV9Br9hSUyp26jN/Ho63PCamFVGry8cqJydJuxOExkfv
oD0azbHkkRjz/GH5+yof0MglKTqpIyc5nt+UHtS3VQklx5pziL68ephdXNa7MiPJg5AkYKw4UbB7
6dlktwkKkTIo60s03ImVTafZve6DX3OCjE0GXIM0MTIQMqungj6U3SMFuZkWE7cTgp2Z31TjUz/0
u66e767b5S2VwYtEQRNQ3LR4fKSinZqGbZqxm5EXXVQdtS7sUkg4tyTPWRjsSKNWq6UwUE9diZKA
nDo0NjdTcxSH+en62pYt+/N9hej5988YK1UbyHFDTklxTszvVTx6MTW2IpTcAeLXbV3fRzyXGVv1
bLRtL8Q3tMDwfBS5kYkBAS2NwT0RbIO5Ey1VxUzydavX91IXWVyBgFJPI+AwhZ5jW6gemSQvLZrb
KJo575yvM6+/OajOzqEWypgpMXpUTygIOCWZ3ErBfRahwoGShzif0vJOHie7wtTM0KfO9YVeP/hw
vt+3tyvADJGaQJhSwPM1xH+b5qaLFM5+8jyGwZexjEyAP3B6jlVkXRL0tGTbvsU0qF65GEz1r6/q
a5KH2VMGaBqtqEmlIaISRPLURBW4iLajeRw0vE5k3ZanziJ4Q0hy4RpydpDxeBhJYOM28YYu2CtF
sQkxTG7mig85XScg0U8xDf1Q49xfvO1nwGlODDzle7oAYuUIueoZOEdqM3IO0dfOE2Y/GDTS8fIZ
zRb7sbQISlUOAoD7zDMha4P0YZLaM7nl97rzFscAEjR7QbWQDuTU0t7OOsGeDOTbdJ5vcRBe//j7
6lYRhBH1LRO+2+bJjTGEbhdJdtXp20Smp0FBSqSeLCnQ9wnhDaxzlsiOLQz6LHdtWwLldc1qgBMo
QPlJ+v26O3NXyMBRXGRFa4Qwo0wYERhDOxtqK5LwkpxEf8hldJcqt5oJIkDOi1ZXrkM926VRip1E
awhb3Zjmm0zzvaFDcNkkFslzjFRuFdK4MyJ/KuA5Vhh2pCKNm2u7bG6hQ1/1rzEhx7J8lDT9KEXi
oegSv1LruzQ8j5FuByJxafgtV0dbqPey4getcqhNtKpGEiBC2g6qCprj0YS/NqfeLCECqJ+yUNkP
IRK3FfjT8uZXVEpWXYYQFmvdykjcJoq8ds5cqPH4Rr4LJfOgZO3RqO+MoYSk4GS1QYn4g7xVMgYS
wFio5/LNLNCDGGlgi4l+FlVqWJjUhnJq1fimmTyiGvYLbeBgIcpjsmlpAiZzUY09UiePUBhyr3/w
rxT2v5/Xj+aZlUsHDcW2kwGRM9qJEprbptLu40Ez3SAwRTdqEp+gQxDzpLYmQctHMjcBPgXCOKcA
1UysPoQiqDEmYd8S8GIE3wrpWITThtDCoVMHbcXG6svpPY0I50JZLowrscFHT8fql+emUNWCsSBa
/6ikys4Ijc31zVlg45oFBtvLcAajitmTUzC8USn3Gglzns1rneKlSaONQRsLKts8BOVZZZC6k2pd
KhNclIMt2s1NNdyYmk/03TKk1CNFZzx3IB3O9uQRIrmDgQFxg5d05oRC7EBHLaJpmKgI8FJ18rVJ
2RCxtHvhJtZN28wwxkN4p5+z0wyAT3OiJCnks05adBw7wesk9JxEsVfVOLpm/HL9u3KWx7a2lHVG
hZrghd2IkFCPS7spUecqSrcpnqYRIvNxwfGkLwng3x+oX3JXg5aEwwQikFNrBlY6TI7WHUewAw/m
ZKVJYsVRa83QSpWh4A4mIEsVMzes3ufxe1KnTtNDxiIoLCHfV/HgKVFEOGHTx7Pyiq9/xDnr0wSs
TBpjRFiWVs+i/C2LBUuni9QmtqafjmmkeDKym5UWIkmCLtY+cSPpPhtCCAQmig2eIVcrfwzKPldf
/4+0K1uOG0aSX4QIggdIvvLoW2q1bvmFIdkW7wO8QOLrN6nZGbep3ubOzIv94AhXA0QVClVZmcMI
XTeGoVdbuYFuct6i6Vz2+4mEOSG/WBevhlrbaXbGHTWqNyBaqFyR03ZlJbabdMVTLgJwDmLSZ0hf
FQLKf131U8YSR8E/2FoEPG/sagawH3Xlpvw3xGNcqx8R2Gt3YNCeiO612vJJBSTosGF8mzHlNuuk
MyogzVKJa9NxM/Jk1Zmxm5IDKHscKB+44HdybYUjIqPo1Vd+2aHF0mEnRHcbj3QtZHXsKMjWTet1
6CWgYXRATNCNeiVM0G6JbiSeyRsoU+dKvCp5NLp1BhKHJhaYMERKKiW+eirzjz5v1y0wXEb679PK
/h3Tv5jNzr5lhsdvCTJVeFM1PQHBTlW+X/eghVfLHFCE2nvQFAHenEpSbqriM5cUqt6/6RIV5OUY
z5hNbWapyrxv0huRzqMwHo6meU+rZ3sR+Hf5ufDHwOxVknZjbg8lDLSehEIE8a0IY8zNOkdvDR33
IF1Jy4WeCdCbpodjf30bl5Y3JX3nHwoMY7qNR+3RAl1DPRInBlv4dRPf0a9fh+HPCmeXmFmrwuoT
2JiuE6p6Gkb7JwrRDpTcXyQfKIIuBJOlZc1uMMqBz9KmTa3GxDewrDZ+uL6qJQtThD/bOBKwIrAK
WNByBfR3j2X07yO8/t43Nis92JJFCbivB2B4e4AiWogW6St9QxZZKy5n9v/6QHN110HaPTenD5Sa
r8XwqyUvdrREZ/0dAjRbzSyvtwuVgbQIq6lebep4Jthltt0p86w3pPmWG3Tr+ouSY6l/u3T82JT2
n30pWSlkVC0YFug4CmNldO7EnjvpnCr88R/DuP9uo+gfl+2fHZ05tdStmAmOHY117iu96VG2AAn6
Yk7+fl3+MTHz3LbnpdFlgTia6J8EHQTXgURrf/BORij6Dc92rrwYbaR4TRTe69JEqH8rMRMR9ai4
xLisYnIQ1TOJdr31jvZ9AB3rAdqF+jsTqVOYxU2SHoSOpEArbqC85/FabqLxNTe1yqmVxiVqtr7u
U5fOIVVQwjKZpeiYxvz7S4Wy0Uw+xdoMHcs43cfpD118XrfxHfiGc3huZOa4THR5bhjTcShi9J1S
V8/fDAJAzPhJeO10xXEo0NYZAifrC6BHl57wlwLHuf1ZolkNmoqBHCxSpe26ryuoya0Wlnh9H9Ep
/XsfhZnG8LZwOvEp8WUEfCqfoMTTNPrg6u2udtBr/vfbo9Op/7M0Oq9fqiIG78fk4h2w86rgWy1a
iLoX6DJhA6In4LlWdNtQ50hCqymo3kdkPGZJ4VSFehtpzac55rdpA5nNUTTMo1UvD9TMW98aR3DO
k0D1JPqt6JsDv1lFXDhCGg3e0IOTdo8iOLFgZ4Ds3b618w/Ofku65wYyvKKFqNEtLx9r2TsqedcF
prTifk3zD0M5NuyQRnuVolTLAWa26bsWPARl45dUvc+kcCMtf1V6QJA1vd6PTbeGmsGj0ZaoCMYv
dXZnG299easoH7rdP2Zj5g2pgfEk0wn76tCkJyzUjSpQ2JJflsbB3VY4jRni01E/529V/LNhwyoL
M7cFQ7Wipy4vS2A3fmjhsUozR6tzJwSldNG3j3GOckKKga/I9pQKzw3llanPBNrWSdZ4UgBr3n/W
mKQszBJclp89zocdQ6XETpwG3VW93KlA36armEVOn6uemrxAoBtb2LmyLRxKfiTlu23ifteQIueZ
xzHvLwS40ZIPgs4mVNmQoINSoy9dA7+8vBOa7tbFoSg+tQAsBPih0fgAPSFnSGLXQjbM8HkSrfRT
qJWomM027A20cN2i+BmMd03drBoT1L4xZHdi1Dt9rV/oG15KzNDm1wCbmUKSMguwTdOOmWoaI7Rv
fM4RDqKjAaoMirpb4C147KX3oMlAoqQzYKcxWvW3x3LNCntLga1hFayHbf/Q3VaBAy6bNbgM1J8g
PXExvHNKfgvFWQKTfR89mVzqzPjssgLdShJULYz3qxSUS8aqeqRO4k0cKBNvaYfG33C7rFp7MSM4
tzvb4Jp1rRl2sIt4O3EHt0fthYewPKW+rd/FDrRUgRD2ot0igGTKNua3p4lVa4BawDW/ITmqyBik
JkfA98tnBTCovnX4T75VD3gHbozH69/34lE6szbLfdIu6WjapepxyBMvMuDD2OWE9bt0zL1pQPG6
ua9K5bXVzY6T3XVNJFAV+xpO0MEBSRXHvOXe4CuHdk08jEMuWLx0q53v5+wMdYLWXSyxn2LHdpPF
0BeA8SKlcIVnvOubpS/49YS8tsbZ6al6cJnHpgBBhV0hASri0EMZca8UD0bwCQSNo2GQpq97hyih
m4OFUlYgbVRRN2A/9Fw81iE9qU0LNFVR3Cadvi9ydSs4d/MWen1qby+11ZcOwewZlA96M5oWtqhf
sZPxMA2PJz+5q+Nx4sidwMdJ3+hNulraqf/Dv/+c9VlaZSqlFkdyYEgHJkQR3w09hFelAweHeCWC
K5iczMRbyoEvZSEmwH6aZRiqrs4ncYoqAaKuydWjzH9kRboGiaYbQ6L0+sm7ePDOrMx2lYQ55l/A
zH/s5LGup4tmcZR5art+O2lnJmb7N6iJnQUonn0xxVGM+gxOtTfWkDG9WRJ7vxwTz2zNslPZC2nH
XY+L4DVO8F4xV7EfP0FcqIc+Oijb/AkiOU1JLI28XcyLzz/XLC8NEjEGZo1T0nrCL/E+h6repGWZ
gQD8aTlXvNgKPrM3H7wpyixGOV81oLFxD7jbVhWAd5kfWXAo6Wfb/zB0oKfCHvM2S+QGCwdTm7XZ
5WCwLO7wPaPyLdNSlI0GZ4BPXD+YSxs6n7AB8wXyUA1BHymojxHC43SxybW5LnwgB5a87Ru8dkq+
z/dzFvNDJdcqyWCuOJS3421LndiPVkDcm/iIgTMin73l238IkpWts3R+Jj+74iRfz9WzV7YZUCsr
NWyqHT1J6z5F+4jzY1/c/5e7Ogv7nSrV2ohhJ7ihK80Ld+wwYHlTDBObpUVdrB2cb+osuvTAKoY1
XhHHboeyrIMr7YjbWvvBHOHxFdnKBzwJ/ssVzsKNqBUaaDFsTvWKdsvd+BSvM4e62aY8LvGFXWr1
nC9wFm+oIYJYZtjOZGvt6OYfNSZ1mW1zIYZqs+hik3/aKSxAqxMnwQsGUmN+aTDgIqTP8WRgo9j3
tEDS/7KwpQsePx/Aaetq6PGWVJEPofqRY8xN9bKpxAAuzHQ7kl0Vu4Yrn4i3RBX5fU7kb7eca/yg
Da9WcsQtWHv0Z2MgzS1W5DaoHPLeeRAK3dcOP4htjbmbpTh3sZV+9nHn6j82sTJeR7DtgZoOoojU
HYBBo2bmpWBl69obFKnW3sJeL1zIcwGgMQoJAd2pehSVO7o8w1RM6k8EjtVzzG8gw7VCJ3l73ejF
4GNRzdQN4LIhxvL388kOgtBqzIqhMxL6SWg4DUOEs9+1LFxa3sWjdGZqWv5ZnENTPwqNuBu/5iYF
w/AkJJchG4zOKDLd0QM2Il0tMW5cPkVnVmdRT29tVNBrVYVV4Qf5Q6I6xmu6Adh4Yj5HIfMV8ifF
4LXZ5v9FWXnxo57Zn8XBQVeqIVATdqyyews0p03+EnJtxft7xSz3U6+KctSXWmBfWsO3JWAbeSQ8
NR7d/+5Lz4Ij09rGiG1sRGrG+9RQN017w8v9kC2Mzl2O/GcrngXGiDEjlEY7ReHBq37RVeSmu+rj
5xT5ixDobWcp91va41mItKKG150Nxxk5PYGzfSvokgjUF4fYt1v6X6ti88qgnTE+RF0zHvX+qag6
zxpMoEPHdWXhzTOoAFNWuqx3vfpRiBZQsbXa7Cmekelt331GUQhuptuiO3YM3DrdkTLo0SivvTBv
LfHbHj/qsARrE/j86nsavGXjEwHzI1qw29iAOpFyx8bECdBDbQoBaRnDw9RWTG+N8q4aXyGomGFX
IUSjkL1CtL0yCldlHxZv3aCoHDOxvLh7ZOOvuBfgCBQFQy3ol4w/a/7MgKFpQ+EGOugxdm23LeSG
56cSWMLIrp1BfST9Apzt8rPqbC9naaTZq12hUESCKBSeErZPhiBuBxLXuryz+w9ZaNsqAIrJgpJp
7gvxS6cHCFJl3dt1l5jOxbVvqv4dkVDeqGKGBvCx569QzXPjAdQ/CupouOEUxXapXjrVUvvhIkjc
VqfKCcRSVPDa/G11iBIlD1OiAyROjtKbqPhAmwtYIVhtLFCcsn2y63VHX1ITveQl53ZnfqkzwkXR
GPod4b2jlb/tRQDatF/z/Ty3MPNDziG6XYocz+Ww97vuR6LpqzzPHDvfQH3LqUyM4OSfhdrhNbtj
Te5d/5wX3w1n9ufYEM76qmQUOwt2Gx/0clDUCg+T0qOC/FZdOMWXDs+5sdkhTniciSwy9btBI67C
fw1KtjJ0CRiDtm9qZSMjoEMw4LqwxulCvrLHc6wHs4qwFTXT7wxLruP661OSD6MNHMmqfT9mv2t9
9EZUvCUjqMyVdepwM3disjTrMp2Xa79kljoYRjUKCtqSu6k0B7Zrl0InmhKI4ak7SDS5QIT71xev
LpmcjvhZCtFDtr3WgfU45iDWywfIJWgjmgZQRxisJvNM0e5Av+NnNYZ6rWp8H5KbmOTbptraVurI
5BdLG6envVsqitfxh8R8oBmGYA2yzdH5BuWHBdgOjik0v7YQqLvrUTW+voalJczyEakYWSRxTI/x
8KONBsw9Fk5e+xo/hPqvARyu181dLGieH9NZ/qGHXPRDqOt3yKJxE0O7EA1MbwA5gOKpm9BTzSWL
6sK5mMW30gR3H+TSjCP6hQij8qcQN5IAPcPlLqdgGgUI0y7vGTuY9TM3u4U852LGh8seMmyaaSjm
fAxQ1xkI3s1k6ghMUQBMwx/0nt3FSDKb7cTZTLaZGx34Xi40li8luOeGZ1vdGVLmUTzod3q8pcPn
GH90i1nc5e95trrZ7qpaDDJyHTGu1ootsK4HkgN/qreuwcKfEMXaRYAtsYZvgzTYk7qq4BqGX1fq
fxRsz37I7DpJFJHQrsqncgK4a1cgXXUG1Ev4NsEWL2V4F2te53s7u1rCsMPQh4awJ7S3rmu9hmku
mGSdmo4eStBbo7g1i/J3avKN1lkLR/q7ZhSeorY+MR+rNjOsr9HMs7hDmj5JVa1lRwvi6UmjfBDt
lVQSgUM6XVTtVLveyVpFupUA09nlIPjSbjozW6MT5kRAAdPCWmcxvc+7j1i9a/sbAuVzbqROEwKL
WzRurNgOlx+9va4YsErh50IYmI7Ft2D9ZwXzUT4WtBKNul6/K8PIVctq30a9ozRsU2aJgl3EOyRr
lQMm4ddVp2z0MV8nCRQKkwzvEukSwO+sUqCjOZyu/7KLWcnZD5tdo4LEpO56bG2iUExbaE5S3l+3
cPGiPrMwxauzj2cneahkjAzHAJcGJNvdEgtDn30FLGAW33LtOYu2101ejARnJmdXY5uMEGVpYbLL
drl8tbqdqS08s5Y+6OwqtGrD6HhWQXjByj0cz01pRkc1DD27KE8ZWTg/FzGwZx5gz64tgZZ2EVZI
Hquo82iIFkzX3imKhqoor3cA7KwiBm6SGrKNgEwOdPBSizogQF9nVH8fkcOLPMdQj1k/6IrYMyPw
SZdurm/7xYGe8185i8BJXWEeOMO+62CHqflT3qMUrvX6egAMwJEhJgDa9F4OYmVU8pUGN4N9aNP2
mGi/+PCZaI2jkzcFYneIBB+jSDD0asLBtYXYufTtZjG8pUOT2vao37FOc8KxdZC3egpK20JVboxu
4TBefJCf78osUhsQzQh1C76fbdln8jhsw53ponS2qt8ziL6Fy0WXiynA2fmfResI6tkFiXAT9tUp
HPNtx14ybLAJVT9iVzvgRoj6UI7BCove2r1Y2N/r7mfP3+rWCP2cUWB/NQguGZi3UUSxzupiwczC
xtpz1I5OiZrGKmJXFTvds4QYSelWex11jvpWAWtovf5Pis5/PiXEW/+OZZZtaYyO4XhUExAfgVmD
2pajViC0fikZxFD545DqC8vUL14daPZTFZN/6jf2kTLSSwvSt8dGEidSWtB10IWcbfLL77fTHxOz
E4rR/0gohc6OGRoffe6J4tDhfsqLpY7kZc/7Y2h+MIOoy2M0e462TgEYBxsJ+EXM7lcEZTM9axeW
Nf1vV5Y1h6GSgFvQgqCwlhsHlrS3Zv85pNJrA+uhtcgTS7NVFAzr61Fw4XvNMalVoiYxJoPYMexG
p8AINQZ7rlv4wnhcW9jsGAbEalUlQMczb++rFAkN1yp8reo41qbXFq+DkCClsB4pAFNUz7YdUT3e
dK6uYKhTy58Y0DFBHjlGimqY/bsx+t9pEy7cBpejwL++9Ry9yig3goriHZBKE/MGPxrKXZ4vDasv
7fb072fZxahGZVQkIzvKinuG0NdNtZR+XuxGAN/0Tw+c62+IpJWF6HFq9TVYcPYtlId6P9ooG77A
NXq5NnVmaXYzCUACEr2NULtVQp+aABhxDcXpyA2sMnGFifEKM+XPRlZ7eHi5vW7uIYewtay6dhSK
P8gQRI7FoyUIyEKEYLMIQaWkCobhUX4FJD3vbsf8ZbBOAF+B6G5o3GhIM8hlFysFUTCrwrteS14K
LmInFOkuYsV6UDrvuhdcLjedbdYsmGhhojHTRmDU19GvSXaCe+VhBOoKd+oiJmQhcpkzZKpUAi2M
VIB27J46FWndmsQeMSAdwlK/S8rt9cUt7PdcUqOwoNek5VibyYd9pwDcFpK1MMYD05a4FxaipDkL
JtzkVl0q0MspjHstyTG6Qbdx7Up60kl3qBnIQ2W/EJkvjk7aFpDSDJRa8KxZPmsVUYGZX6oeCR2c
eGzcVlDH6h/NBACsMfFiAg0oCR1VdFntzvK1DKVh7Z1nD3Zor5QUTDNJ6ZdApNZF5OnNh92QFWbT
7kGAvanzSgKhafhhsjhheDHenP3wWYobxlA60PtsajszqF8bm0ns0VjnGLjFyavWidss+N4XnuRb
tD8zOQsKMoyTMm5hEjOx6q49GKUDFezsYK3TDcdwRb8BDZBn/exW8U3/En+BJqCS/RseaUEooYKs
cLkQ2y8ez7OfNAsHrdb0emH37KgYiVt2HylELwYdGRcXC6u/eIucWZo7eTUQnVdfd3jpBCZISAwF
FAi/r7vbgpWvG+DsFslCAaq8aYsb9USsUzO+dEtMedOWXPmK8yH02BwIcPO4s6MU9JmsAIFE5hji
R10VLpfjLQujpQA5vd2vmZx5dqjqLdM4VqWv6y1ogV9s17xJblUcU7qI3FwyNntz63mWjO0AY125
Vo0Ow4nbPNORShZea702+WvQ3Pccqj1DvhBMFlzy65lw9vFKFhRaV8OyDexkY2FGtFuoLF5+afw5
hfN56V61x1KfTAwjdwX4KQoUwQCz/x0oL7LjmJZPAK+OXEsW4LHL3DraCfHA8wUWkgW3+0ofzlba
FUKnzRR8gO52MYeyCXDby8ByQq1fuIAu365nS55FnZzwsK0zuLi+Fs/T7druJjQWKG1Bs7wEV7p4
u54Zm8UTbTSAU59yZhpsCcR0Wjo6JtgehzD3gmHwr3v75TTrzNwsqNhdJtR2cvfaqw/j+CN5DDdg
cXnSPkC2AZlDQKSUW/FrGTv4Ndz53SUBk1dtg+nsi8nh7As2aHcmYKlhR1P7DMbOT4ao9NuCu0QZ
/LymwToLsfYgInsymOpqKLLnHJVkzjWPJsNPzSyQwWtko2YAY/dpHTplb6s7FbSxTj12ng6sKpd0
lfP48fquXe7+2Cb2DXyf+HuWAnGtZz0jYMIfE3VvcrwfAhYA5hjjKoq0bRs0YCCu0ck+tOM2BfKr
vWuNxzKMvTjqnLRVHTU9YG7JiSddAiX11DbO3cK03EZ9kcbbSAYHWvV+zu4hGPVvp9bAE1FVnYaz
DEPXv6F7KqlUDe00AFHkqrkdDjTyQGPxJdqOklp000LMOPTYwln75rIzs1PwOvvgrGptoDEMdiwx
od6U7VpLgpsI+RVwcs71D6RftoXhe8NUbUjozGq5kkQYjZPdiOqO8UbL+qcZGhiI4StaNFO1WbmD
EofujhED0yYtPlQuH2QRfvRVfVvx8TS2pum3QXsYjHSjsk+m/kpy6TSB9HrlZIV81RHjR90ErkzK
zEN/6cQschpRPVMVyw+ofIua5g5NgEMGJENDnngX7lM5eDwClL2d2rFmnrmFDDyRaZqja+TdbJJj
QF9kunClX25ZIE/+p6vNdj7pjIaR3O6OKkiTSiN9DDP1s2Z8ze3oCGik10MBWSKIUmG/92A8vv41
Lt/3f8xPKcfZh5dq2BbWAE+vOrE1jRyVt1sN6JFuCNdCGVZt0SzcUksWp+NxZjHOxZg1llCPsYpm
sH5fQmGQiMqDorXTglKkRBPw+hov37x/1ji7I7hRcCWNcEc0YJDFCGeQLZUS9aVFzW6GpEmMMpCc
HVkgfDEYplfnJvSUGlA6iDR1AsIqjMexNwkE0ppQK3DzjD80LNryFO4c2PtG9GC2/DXq0Du1oSIb
QsQ31r0EuK+2eyE20LGicKyKO3300+g0tzIPWv5TSQsw3xWeSne5eWvQ3wMpcPDbdxtPMcYsT5WW
4hhlfWNpBKNso30fYPsdzLFuOpprjtIGiRvm+PS2wjbXd/7io+3scM9uMErb3jICdP/MDo+kBqor
IfRlwLDLauKGFbKC1vTHeOn58y3CTI24P2bnV0DTVADbs0E90lyAerhzcfcB7tTd6smS/tvC2Zpz
r2ejjBJSAVSGogfKR4pjV6vrezh54JW72Jqlx7k+yryXA/YQ3BJGP2CKsffiZEkrYGkhs8S4GEZJ
7AJ4vK7s3A5NmFq+Xl/I0leZRTqdhkpsdqQ7Qs3BybObShsdHaPbff103dDSjs1iWqbJSIDbpjvW
IaByse2pllwRbYnXb8nMLJA1qDTVcTOqx4Y8DCEootLaAT2cd30xS99lFrx61nLdrovx2NZH3fqd
Yxz2uoGlZcxCVxcXtabHJT58/tmLuyaFGsriUPiUdF07xLNAUEpupkWCT1LZ70WxqtNkNeKJjEFd
DMjnoCVGgb2JK4fnS9X1pQt23tMGJUwNqQIBPcihey9jTPg0hWNog1OruosH0pNppi8WNBIsy0Ru
ulRDWjj1c97aulVAkVdAjJ6g6Q/0/arSXwkmhztb/e8+5Jy/NqBR24wMwbYY77r4JgqIY6Pg/l+d
ljkSnNlNxLUEANd+jFB8a8HgTIHXXeomLRxKexYryibUNKvFqe++sMAQmo1gDiDB66v5P17M/0oN
5g1rs2jTVIkblDsmmmvwgBoVAZR02MbVew8ZWGBkwYO0V4YXU2K2oXqi+h5UFwtfbsHH7VkkAQOZ
KWmFyKinUPmLNwLMSwsLvXgM/7yKzFkYQeEUJIYCUqnK2j4OpWP/tCOvu6Uby2t9Wqz1bDXJPBBv
KX5dnLizzyzP4ksQod5SB0pygq77SXtFaXCbrdL1fblOoUiQ3GL+LXSj3dLIwuV2yJndWcipiDlk
LMXNHEN5suwLLwv5Td9aPuXUM3OwFXCIWVjs0RisRUqe6bb8Fu/+GJ9f2hQptT30EMBtMEHvRuDO
D3eojntp/zUNGi7Oolw8QmcGpx90llVXbVjnZY7VKoPq2hjjF/bq+hG66JJnFmYumfb2wEEUZ07d
1yE9cXoL7obrJi6mi2cmpp9wtoiIlQwK621y4sICQq2+GYBN78xh3ZfJbkwNr88HfMalF+nlKHBm
d+Z/oWIoUS4hgTIN8BKHufRjGpHHgPz/Dr458cf1lepfqtLXTsjMIesh6NWkg1sUZngstOmNYDW7
mrV7qwscA7AYQ0KYAm2cjEZOVpgPVdq4zCw+wEDtGjrGAXak1bw+0j0rLFZ9YKKpSNZ9D67SNnXD
AaBfSetNjXcFCPZuwrjYW6H9aYrqILp0xxvNSbXxJuhrV2uKZ2Uga1tV/FFNdoQ/FX1/qMBpErTh
lmb0sTICJ7bAWpCSG5lGGxo/pXnqgunFCUqxH0m14q0Ab2AFoeXEHYrxpFZ3agIJu+0Y/1RGDXpE
78LS/BrCIBEJNx0qMYRRb8QLJkAf3w+t3AHmxTESdWuooatn+bo1crwQwVYs8oM6SleF44bZsGka
TCSS1AskGP0LZMW5JXwbJEfJKNFgi+yPhLYbAiZ/8PrXsX3Kib0KICgSj28YaAc9Et2Xirka0aMp
NfKk5/3gFCV5EcRyurB207Ld5ka0ypr0yRTZqaghDqEzN6+6F2nWPgvIBjR1KNN0INkQ4ba39pqW
IpiFGLJA+xUXV6tBtVzWjg3yZcwXOWCYhoqQcsNBADTUkIYOgYJsMURKXptGWydqvlHSh6GOdxJA
vyYL/VpIJxIxaE5Kr0lA/o1R/H5ARDG0lzExV619l6v3CshWivo36yIvSSJHA9AEnrTmBG0yYm9o
YbplrnsgffFVspG8dRJ5CuDKZCjuDBDi1ZG2MTNUMmNFHHKRv+qImZGq7KoRWDtBzWcLuuG62vsy
TLcNeEwGIwbJeoLvdRr0m6wB4XPpy4pAcEU4UjnE7Y8m9AJzdDPw4lFySK3IQ11JAliVn/TwPuif
kmqnm3egIKVyz8JTHN4Q5Scv1F0SbPM0WevRz0o0ThzmK1s+ZtmmIlh99zsNM6drnyvId4b70AKG
PDM8W3Fl8JAYuzYI0eN9s5WffeMbmFOLgdpg6skYX1MQrQDoroM2r/Dj6qaJn+PxXqquot1G/FWX
O6v8Pdo+BEiJPvjD8CsncApN3Jj2HlAhj5TNagj8wl5bunCQPKzVYddDBEa8GeNPDYIbZvaKVzRv
3iUvDzJCbqQ9dVJxevWuyE5NsFbMrZLBM1Fn5OlL3BxTke1H/bE35CrHHEtr5eu61LdjEngVuo01
vbf08l43YodlH5oBaRKC2mTd4Q0Ncq/m16Qer6bPghwrPnikAzHhoDoBr/C4eoSwklNr2UZET2oX
QONCc0qLrIYKNZeh9jNykmH0ykGEg68Ycggm9w+YOFIa/lbkz8HQ3gMo6JeQbrfAISa7+1R5pamx
K0TglaP0Ys0HuMPGRAyEMlUxeEF9akP0tvvcZ5XqEu1dK/bSYD/AAwMBY/A/RbGLaVUnil7D7GSO
Wy2oXK0k6yrlvkBtro9OfHyAngQOaXEcGb3JlB8QHPVGI3lUA/NXDMb7RG+cqKlcKXR/qEcvRhiy
rN89dIRBauTltgXG3jdbu2V5cYLehtPooMIT4COqqk1q4IyaGnghyH1LwdtRGJ7B0DzQ0QSS63Yq
+UGjJESPJhIf7YjGSVx5SmJ7TPu02gHjEpDtSCEYW6AlnOrWZkyIV3bQNUr5KgB4JChKV+OGZzZQ
K8vrTTC2vhaV4AYGt2Udu9ww1xKs7J1GVwMYeau8dkboItFCPIxmuk0SpKKgYfKMga5Bvb/j4nNM
DyT9YDb0UHv6I+qgAFTUh07PNgFNdh0iT83VLST/boJEu6eROGXqWloS+sa/AkNdjzZCbibuGxtR
NTPfGnDcyqbx4yI+lfrNKOm2LsIfY2D4ZhPcNkS961LjMPabfjROpkKcrtpZVbmq+tinZezGVPxM
hsCl1SmSWTGRX67RB2igSJSVBBgP7RAwCek0BOAqXnNuggsVDQuhL6TPlybFMCYC4BnUfDBlq8/y
hkwvTFZTNTnFz0rmTOrfmRetwCHhj6CcwbDazn6j2+s3+IV06C+bs5xhhDJs3RI8K1nZbsDF6Y1Q
jjHj5+tWLvW3/jIzSxNiTngHnLB2pAlEwxiGUO0aJSBdf7GrZzC1QiPHt5QPTVFXlCaxx3R1qSVx
oWX610+YJfDgisNTDJOFp7oxjyHENVDDdDoQCVUdmDTFSySR2QLeWyT6Rl1CmFyCFP9lfZbGt1Ty
no+VdqyCBpQ+4aqH3z9EY6m6fWu6bf8BtIWGmhU6J6Bc0aN9U9S+EbZHQ9i+FHJrdbUPdhEI7fDE
sRPFA5fOfzJAc/4zjVnXKY0qtUunKgODUvFntc395CFeM9XVTtE924SRs6S4domQ4i+Tsz4K6ubS
HOxexwQLKz4xuBXv6Ya43Gs/tR0YrW6hGyjRtPJAEub+B7KvEOg6czpjVpeMiaLGRTKpssqjVbOD
0VULfeTvbci/u1JzLrpYWFCVa4g8tiWLV6LVcH2YNZrzbbEupYlEUdkFpHtQKj26Ka2i88iYvqHc
87u0Kyg8jWSdI73iA5qAuZiyorY+QVoM47hZCM714qBrer8yLCSuarWERptc868Mf/brZw+mWNMU
5X9I+47lyHVs2y9iBAkCNFP6dEplSiqZCUOqKtGC3n/9W9SN28pDZSfv6x70pCuOkCDBjW2WScQu
PomyaE1iuc8n36SKss1YtNWQpdwOFT8qwMVyiyDISDP6XOTqsUR7NZABM0Tj+79bYhHz0kbnbSep
Cgb7pT1ByDmASfPtJX7G8sU2FgEPHl+8FIM6PmmH1oackp0duSufqYXxzSaFe2F6mF5vrzn/7Fsv
ahHgxLZV5anHt1sNmR3jbm/hAExpZBRkZXc/Lo3F5hbBLA2DWEEJpwJAoLpSjfAVlBj6rJHrVja0
lOMg8NATJk3BNBe9VV3QXSbJGyVWLQ3uXLef3dr7WupvMKqJQ1jilMcbaK11e90p3Sz3FAtAXmjU
TAeI+/lW/bEmO7ty3JfaGxEJi1JpgHZVUM6ocWno6coN/xP99/W2vgfViwhHtcLnuPrUo3hC4hrf
Fw4Qf4e8NNgz7ez8bTzEVuNVn4OdoXHWem0Iaro5ikYMvgSFkKC38qznBX8e1O8ftGjyiMKkA9ZH
xpMIu/StWsDcWzBrCJsNrkjNxl1b8Ppx/V5vEcEqNaWlOnYRmEITtED/qsFDuOYKsrbG/O8XPZ+h
Q088zXB+hEo8h1psFjn1yuH/vyO3eJnzN3OxTg9AUsVJP56a1ih0g56KTX8XbGsBw3WHbavtumfN
/DXfel2LUJaPpAqEEo2QdBN5CUyL8c3b4XaN7fETZ7/Y2iJ+pejkED/GseD4Bm0kAv6b5EBDxMyD
zSxIOxu/QzQ/R4Fs+2hImrEdZKsCWV8SQ7e2uwhuoTYqNOra8hjWOvorH12XbMgY8g0P4Qira5uQ
+AeR+g9hEwNFo+AGmd6ZBnC/rgkPTFYMAUr+uu6DdvfSwS8lUaFvIKFq9WNPH2A/jCGbn+YGE99n
OKIE5UyaDBhpf2aB7GUqrvxai49B2ewoH3Z1XZ/lTPlV6fAnSPhKr/IrwNzY7hKMWaYl9ZuQ0yOR
oUojDbsuAXgRs5fRb2xa3XflR0dgR1BmXpkLXiM9lyRHhx8RRL2vifpHE2S3Ff4IdX9O68pLVN8h
eDKF9p53Z1k49SjrWCJa2vgms3u49JjQj/8kWm6MXP4QtfBDIa2b8f6OVvNIXc/f5EZ85zm5rwRI
EU9gUdwOQF/jkFt7XqScRTT1GZdT7RhNHpM+OrD8JlWy/Twz5DgGZmHTSRAKGVWPwF0s63VjJMwQ
RphA4AlM92UUGZ3+rpX4BgegyRLFZmi+l+q+lAMrl15mSKaYPozVEwcnT1TQIYruKBVgc1sZPHjQ
IDsCEwYZ+tWwCjJGFX+k4pam9KjeI1MNfne59lIpHwP4ziU+dV35KLTIFTt8D3S417JsT+SDr2DI
WUkmL+877dcAk+tWNIfaSwCKDDHQGpOXqnlTK4jkSh9Rg6pbAIqtM7nqdMG2yQAnG9DDCcGjpLEj
Ug1sUXQfqIZ+WHn29R4EVQEiM3L8EEeSHXcoVqgPFs/oSvCTlKPBIkPrRjWF42PTWAFcumTtOS79
yEgSZSVtWwsQX0XmRewTpQDkWW2gABLiW0GPtDPS+/G9uUe9YANLZWvHrDaaX4CH+6kzy8RHqzbf
Pwu5f0apL8r6xY/Q60YlkFYGUhNz3ywXDV8C0EALDtBHc/PBUdEsLYIPOQLbMQ1fB5lDKfSZVuDi
47SP0ERP07dARS5dSLldxo+3z/a/KTb+ddl9DQkufl9WBqEohoV2bIpTS6BMTp5a+VHLBzOgiT3y
z2L8rfSZNYyhpU+/BfRcZ+cnztEE5TW6YWiBhu8xYpTEAXfMsqcx9zOTT79yja9kXdcTvO/furg0
Q6R36PeX8SlhQAoJ0KXQgB8D5DLTTrcfy88qc35toAsi/kImAf7ii3uTUbTjIeZ40lBEddqfqdfN
Au5QUe0QAYEPRx3WLbHB9TcYOm9hy5ILu0BiRtm5Aqj3uYxcpfZtCKDe/mXzwj9i0cUPW1zoepjG
eoXUHUj1t653pA7zCbVa+XR+9l8W21/c4WIijVJFInqcQoqGbeZMQXmKoDMXMYRcpdsIkjuWw1mg
mRH1HIx9ZWWfV7OIi30ubveICZ2KnjY9CtG5QStDKtu9AAArn1qPQXI3FwNvTAv39tP9CZtYbHxx
m0+lxDWaJcGJq7pXkA9tLBxfHzFIiOAbNrmsK3aScC/DCk8bz7cXv3q8v7e8vFrDzgcsMu/VYy5q
uxDO9RlMqkZ9Qnf7eHul+eHdOERfT+Hiox+USp+iQoQoq/I75MJBIOIfRAEn1tlGlPlOUlc7RT/a
af98sMtgXIZ9qcf9RI/xALIsTe7GLDZTsTPm6wNSJdaIEgp4yGEorHHVIPSrLXNrx4saomJVXLCJ
BycNFnqsFLw0pluoIRmV+hYkge1Did2vgo0sNg9UrXuoExXGGAiwCQR9GRa30KUyYr+yOHwuM+Ex
QqjskjcWdXd0rLegATlFDAnfSbFjQQW5v9kok2aURepxmrodKx46gg6FSjJMs5jTK69sOJc6HAIE
HVbk94BuO3mmWClULMeM2C1US1Ceb5kYuSNpbU255wrMTSJqJhXa1zn34DZxynn9Nw4br56ALCf5
Sw2KFulFL+q3hQANU5b/jWsd6ml3U+5bEjmVzAVDyh76BsmJYorxk89TWwC/Je17M2pQ5sUaAMjD
gTbIn/NsO8mWEkBLGqtUI5r4IjKXmMGv8FHHsC8bTkXyMfWFHanBtg97aLvdSUJ2SODCQ+Vkk3eo
C7PK9eGklCD5gOntQ6dmvzoiHJJWhccWO9QCfIyJdtel86QLHogTHKpER+6eIZdjl7luheUhx9zN
1x/6+FwVKF/Ct6k80/gw8W3S3AVsw/P7Nn3LBN2ASVRqaPxxngj6EWBPUucNFXIcDmZa01l1p0BL
LvqAiTsUGtBvmV6ZXJvxxEEdKTCegGwTxu9Mqu4Ab93WUfwG9OG2yceVIHf9i9eZpiuEKmSpxpNo
WpcOAPQfa+kR7AJVSj1WBaDk/Lr9vf8c9X99fd8LLW6NIJn8PlFKegw+U7gauMkuftAs6Df4QOua
UNEDjg++2GuI1OtB/HvZxTUSl5ICUgx0OKg7e0813ixvXblrOpZrj3FxV+g+KYcxR8GuwtheUP7o
I6q/prL03rv9HOnVuPm9n8Xt0Il+nDYFMPwFXEJYrBuAO68UGz81jP75qpbAvZw2LB7FfIRPcgZD
nNFsoWcbYyol7Bjz0kYBSj9wVGkjQBMwprHb63xze5vXc4x/bfMHeI8qMc8VtNiFXrXacdsUMSw7
ft9eZOVZLnF7QyAmcTI2wEvkAERjvA31q/9uhUXM11MmSlmJFZJ0gD+RbJB0ReZu9WXNm7y4SGnT
17oUd9jEaM660almJLCV/cD4uZw1xIx+Js+u7Gvta17C9xKxhyWwOjd1IFvGvdSSJTMxpZMEtWEE
8NxJD+rKUOInnm1xLBcRJJQGADqTcV4zuqvfZat0BbNIYcUwS1uF58AECPxV3ZD/MBf9Po2LIFKn
WpSkKj46H5rqcDcoHCaZgi29JagiPX5s1lCY1wtH+XvFRTyRYTBQJl9NMwep/R1kUp6BYpU+fAsQ
kjvJTrfZX/0gA9M27qT7zFVXroXVY7WIM7iFIWMo4AWnUOoeE/hRmmlsKgaI0wYxUJEMDbAG9u3P
5Sfx7h+vGGOafx5mWWi0iAPvcWJf8sPoJGDWaHSlK51xnRoymnh8sgLfWrOAvn1NQMnhnwtLBA3t
xP/a7nxNKJvmS8BhrWN4NeKoKowjZFmBVPSipoOlw6SwAkIqsXoOIEDZ1+VK3bS2wuIjmUJdlIdK
wry4uMsZsGzAq9x+SVdD88UeFh+DWk8tw2Qc5Z/+NEy1kfIHDme224sQMofGH+nyxTKLLyBN5Xws
oKZ56gaoe0OWN6z9bUaecDwcmEHbcQbHJJAYetG32iI1g3Iw6nC4J0VksVx1iIYOFvyR48pI6wki
K9kjcH17Fc5QUZZIxtRXHob3XpdG2yqmYD/1hj66AFDYrBMP6GbttQgDDjU1k6naSbw5TABz9Ayk
nkxV3TyakGcruBuBJ6rflRZuPuAclYK8qRqIxo3+tmGC7Y8PevQU60AUKjEc6xjkbFTLn5NjCL6i
a1VtAxY8wmLd0JsXGn8ixLldTJ3GfxoBcmlRvgtFAZkkLxHfBFaZHXfx27cBuO6oZ+y+zUxZTnfK
qDzoauAkfmuLQigZcti5inDWqkNc9zthNhWDRwmvyVatMlPs0bSTtoRuQ4raABhvaCGEyb5Cb1fM
fTuSuTPQcF/V/H4Yym0/vKTJBOSLaOsFXNJrOHUj+2jZQyrJgI/pGzrEVlfL+0hwZdzWo6SbSsjt
hHPwQJnVa2hBBl3n6sDxRK14H5XyoZpya9AzM4B9H4TI3hIpPKsTUmTE8GmE71etP09CuqWsfmsL
iHFp41YVxLPQ0JdZtw+K3WYlvbUw8asn8qCH2i7SmccTeJtXUHXrJKsrISlKgL7SG0MvmclndWal
NSsSO4mQnv1Q7MAfUjeTPm3LCeoweQ9hVqa2oGvBV4xKfzBMaByghApT6uASVgVtafGRPY4DsYu+
cULZt8oAliL+YHR1c4QgzEFDgxGtKEj+K3eDPkBo805kUDs91ARvXZzsCqzDUIW6MGB0UMBzwjK3
s0LxAIH8W9b3pMTDTZNNXz/yepsLiclZuleU8W/Y0j1DdwyoKvmUV/RpavINuPw2FWB/VoYGxh8G
p63XBcWzMoGSLUt2pmHyMnz4CYT5fWg+YJav1gNYGNFrS3XIwmYrofx6Qvyv7tWyqadVYo2+bUKP
I3lNauhwEInfxSMcheWVTsL10P290iKmRlFF2ESm6DQ4Fdwv/8foofrPRnIXrZFFYEURkY0BKeJT
m//JZrws8IxN+Hk77K09tUVs1QWhK8gQ0mMCgNEkkrdU2GsYSvBRcm6vNP+lH+H1YjuL8Io5HwG4
GP2XEPZ6OZogY9jDl02GqfHUPpE8ery93tVb42K9RT4BIk4sjCCdHXn2O44eefscrsmF/5uc5V8n
4asRfpEKV/koCA3HmSsG9V3q+h3pUrcCvhCQVlnxbaI+DUO70fwCfqLuEEqeTFZVh1Y2+pXZXfwI
Oc17eUxEpPxMM7KgwwUJIlwWo2VRhIBga7sgUM2UnyTCTBZHh6Z6ySqY7e67alwr5a7/mH+lkeri
26jFKdM6pcZ5UqFDpzI7CtINq97/k3f7vcri0+BjI3figHpRLw769FnX27hZU0f/ySr5R2pIljya
VKrKGCqJ0UkqRjPWx/sChhRh/EqtotV2mcoA2R/MUYjs25v7N6fqe3eLLyVvGHiNQj2eqKu5o104
udsYiqG8QCrZBPhyJYG7Hs6+l1t8KKROGDQa8DDjzeyo0nlgLbuV23q3t3U1T/wuMJZMXVGgLZPn
XQURYNG7IPrvzsSSnqvQRJBihgJeZ795WIMqgP+VK4usbYL8M2vXBCHuJAYknFRDyLUXHUXJ/suq
U1uU8Bj3lFPSCQLsAEQzQqXrx0azK54ld5Y7IUb1pN3xnVU+/3fvZ976RRgZEgiE9PW8NRj98XJT
wjPiP1jhIsFeHLRMyZKkLgCS6PUXXXUU+GjdXuD6BOt7BXlRzU0dj9U0koX7wR8ecp+ZKdFzE7Tw
k5gDHg+Xw9ZqhOYoZRZg9Sa8N1pLb+BjSACHbwfbr2Z1xGG4o4NmDiLieLMmQnh9OHrxGxeFXxFG
giwWyB76bf+Zn3t39jLrtuVTt6Ob2sKYHRgj7og7yMCm7lrZefW+v1h9cYB5LrREGaIAzRvdU6dd
o2zThu978rTyKuY/9OO6v1hocYqDti5zWo4RCuveDl9DFNa+Nd2prmyj97UGX7revrhYbnF6VYDF
Mw4W6Wl2iJMzI7GlHZ2x4ZZu8k2EPsLcKKLPuTXCTSOwhJWvdu25Lu69sRhpHxMUjzra+EGh/JKH
BiyayRyR+a892rXFFtcfHEkIXAJk+ejz6WNoYXNcaa1+l9JUsKRxNGnJ7LCbzoCtV5uYV88Y0cBu
OLbaQSqhMk7O0xegJj8wOVAgOT69t6V/p/fKezEOM7sm+aAE4/Cxnqe7UwnQWSPELgTXTYWLMPt6
VAI4Ijc+XMxjwQVODRZ5WYIvLbKZWrwNcv1H9ifuZlQavayGIXPm62ehHc5dW9xJUN6tiW58uaMD
A1C295LSWmkp7OhMA2z4+xAoLhG7I4o4cKd6UK50g8fVTpBbiwvNm1g1cE56CfT3ogcbjGdmJtxz
td4UkA3tlYPmbyfhU4BBvdbdB6BeyLuxeAzD0Ij8vwV7Ztn9lOx07XUcA0NrvT456sAmJEdZepS7
fY4mRlFrjhztUyF0ujwxCDnHY2JV8C3pWr6ZRCCU+z+8iCFsyqHzroIQ5Bb6XhjPUfSggcnEkwdh
fEx16PCBoJ1LvYHBhxlAfmgKnKy5Cyd3Kp/7KoaBGiiIwqlUPjCYMlgUo68KI+2VczN/crc+yUWu
36l9oDVaOOM3u33dOGynbaYz30iTXWz5Q++R88qKc6Zya8VFJqNrZdpoc8SfCcEjDFMz4Cq5SY35
w1QQ6yRTOjSHDCKFt1e+DvG4iAeLu6ZhPaqNHklNbctO70q70JrtxUBl8Le1q9vUIC/+b2ZWLob9
8lZCXxNhwRGc27/jar7w/TOW8NxIESAWpgCvJ6ATEtf38Wq2sBJn6eI6EcY4z6UOQ97alpzZ3ALu
sBuobjmVC2jeSpRb287i9lAmXdHQ3sAsSFScEnOaEtXG7Sd2HYZx8cgWF0efA84sD0GMDY22ZAGC
YEl3vTPZszmJuHZC58fz44RqokYkGbWnsjRyoGPbFAHLu2Ne4XoCm04W3ajcyFlpaOID2HiNeEj4
U9CuYAp/apfN1cX3wsuR15TBLb4L/Vn9SzT5OW2hb2W0Z26XB6mwtBLe3botwZrBCb3US5z0CV5/
cx8LI2xzOmgAEbj/B3e8q1fLxc9aHKc6IV3V10B7gMnpSBh4JO4A/gT6PLvW4ZvyMXd6j/vmuDry
WHkTy9lYggHmqIJ0cAyEbiumH1l1Hw5/9WibRqqlhuA+dYlXI53T+Zp1yXX498WuF2dO0uIuCIKh
O0409uokPpZhbUkyFFJk9GZfQx8kwEGwKCZbBZCG9RAboQoQUsc3FIA/ngTbTPePfv9cg8WK0K8M
EHyvOIzuQhiCdJPl57D0QVfu9sdy9Xu8+N2LrAfXUtrB0aUDa+Z1nAl+ICLeXuH653ixxCKxmXLW
T/APjmYgeuBJHnJVbqjm/0SY6LhGdVrb0SK1iUEKKcfAx3Lte6NCUYufbm/oeqZ4saHFLRiAIh0K
Pc5Z52Sb8q49QPsNUqdweNrAiQAmewmSxcGGj0UCnA6ot27YvGn9r3T1krraEbv4JYvbcRi1rEp9
vD2A8oyQfvSqDqZSasvDRif/SXV3sdbiPuzySsknPUNCpUN0noCbu+b+NR+Efx9JwRfDv1/Uj7Kg
lDChxm54/VGBRBD4I+ygf99+e2uLLMJTURYJKwFnObJJMSu1dzj0BDtt5bP66Rj1j+CsLl0Vciwi
VBNBFNy2vyhkCNAXCS1AZSYZtcScLgQmpjI+NPTgwOitCams7XIRjhIS1FpRpxRjXm6Ng4op1Jua
rNURt0M9nBz++cImCI1BRR1HIgfsK1ZyMwTDnLyTXll5nLe/aXWJK60B7JfyFHcsBHcxhMAsYC1p
WHtgi6ghC3Jedn4TnVDa2r6KIQnu0ECp1oKhejWh1SUJapYQA9fERfCAXTYTxgkSjrI0vlUBh2QH
0/YjKf6KKtzWQ/YXlr2fsHmM9yjSRpeq+WRmqS5DWJl3uDyG0ir07KjP6qiUSMiGtTDYKTk7T6zz
WtRRHVojk6J8MCIZcIX8aHz2FDf5LiE5qLh0z9XXkOaODBQOTIysnA93ROq9uJUxKiyAmeuM2SpU
g6For0tm3wkO8x8K+aGE12eU6UaRcKtQ0ZWFGoLfPOTRkUzPFWBhNftshNBoaWD0XWCU9DOSPzrF
a0YoZPaxmc2DubdgbB0Jeh5j8wmALNDwXgHFkeEPic4l8WT4irUwciwAPQnkpxh/S6SwvGIMiMKX
KT3j/zFb9ndM4amnycAGwl59o2PZ0N/H4a9BBVw/YlakcyOBfnfUPBZDavHyV6FD7iA4S/27LvzV
+GcfvIltbYwMHTEIKU7+RpbgI4eONgbrxmwv2es77oMUHz2TEjNZEoAOLBtS/oGJUKaWxgiJhyk8
Sd0OKirAqD/V6i5GhVgqZzWBVrv+lETHnv5Rps8Emo7qAHLb+AFbLytIRZdC+r7cdJAjFSDWKMYQ
lWrhPdij0mbbuPpbEU+n7+EwmVTurL70KE6LkFdGhMHoiFAfQuhAy5iZ09QuBc1UYagQwMZNC4xa
74BAvkuCwtSY14jEEsTC0tPdRKnTSX8Z1CPSVHFi6CpW8cmnunk7zl6/9i8O+uJuiqMpkwRhEO4z
mJhJ4R1JlKd2IJ5Q7uOsM4MpRh+hNCk7UA1esTxZKVa/CL8/rpOLH7C4sJRcgux/0YlHOgnbUMO2
J9RuMfjncAsM01M1OsKIEUeZGLw7luUDRE0jzUE1ZEjtfaNvZfzrQJ5FtIFj/piGT3GVQ9riNx99
4CR1j/Q+3kEnQx0qg8hypGxE8UFrasicebcf5tV7/nsrS4xz1WmxJKdpd4StyUvTPmghA4nvk4BK
QzEYv73Y9bHFxWqLK5KlWtWAqoL8Ru9sgUy7KHA1Kdtm0OQMOb6s/Kj6naOtV27ztXTjlX2dqYsM
QOzlNpwAAjiK28jLg2cQdkxl31qgcZBjaPtmtFbmXx+VXGx2cVMKCveBoYs6gC0jTwkf/ndJSKaO
m8jp6Kr61vVa4WLJxbXpq3o19ZIo3EOX4IzSGwEzyzxWt2CBQlNY9UsjTZ99vzVon22rTPdKUPB8
CMjkmHc24+QBlLoPABRgcuOG0AwTC8kQyWfS6Da8Ywyhhvhn9FlLaxJ48ydz6/3Mt+jF+/HVniqA
g6NayKhRA5mQoJZpRtnuM0hpjI6vJCa++s3tA3k1zbh4Xou7OdWldMwCnIpauNeqd+p/xnVt5PHK
UP46WO9incXVDD/7jpYiheYoPK53GtSxjG4zHlJIz5nYW27kPpQY3f+bQsLVBORi8UW4jAo/Slux
jk5x9cgVfxdDRYaUawOU1eO+CIptnA1ljfiL495synKvQXMLnzJ8ogebmT75KIHfWZPCv84P+d7c
csrdyX7FxEltITdALAoAdZP7MDimvwmFc0MqdFYCjQW/h82f8CynK52Sq9njxeqLeDbJHEN2iug5
QcWmF/60qC1un9C1Fcg/v4tmqhG6RiiWyglFyvVGtZXLbOUC+EKeXXx4rASHgHT4BHQ0dHgobCWw
c2loCeQRrNmV3awttohPgaYXTaPiTgwi8Onoo5DlVtr8VofezEFEvP3orsNyL97OIqaEMjwggw5k
HfSNTD3yfLSKvuBa2cnvHyDV4wx8sJNhG2L+RooneDyC+QIy3crvmN/Rjdj2FbUvHnGQpEWSCWJ0
glTeb2IHW2plv+aRT+KsExzXDswi1BSInyDF4QpoYYCnRXc5+Csr+7keUCiDwayoiNLSqwz9SjrO
osOneQiMZhS0rzzVxJZOujvPsCo3PazdpmtrLk7OWHfjCBZKd1R0EHwbDguIYw+l3pWtXX9V31tb
HBmlD6uYYTh4ZORvWSF9rqZffQl1/kB5wlW4q6THFlYSYaV4wLTWJjK4l5WfMPcifp6W75+wuJNi
KeEsh7giULGxU0DFK2K/OngBgPBpEpJbiv6bTK0jFmsNO+X6Hfy98uLoDB3tBPjidcCydnaKRkwE
75YqZcZYg7uvgz7EpDd1pvLI+UZQN60EM96wMHJ66spnKT8pMDFtPkq0EqtZLHJKnVzPLIZkgaPi
86EIH5W/hArNOsD9VEAsIyiEDvnLELyH0LOokHe2uaHVnzkufb1+mfoQIjuvFYwAIgh/SQUswWHJ
kOTnONnDIc8AfBhydKoJw1SPplA5rH+HKKf4TO7f1cN7jOdWqVA4xJUHuzsLhnG6yXiPjJ0pKIVT
p+szYmqDbAaK5CSBbHbJx8oLXTtTy/u3Tup6iGBTF28INFiTrW/9TjazI56+Sm9e+0wWl7AaQtdu
kjKw+lS0gVsCH2SI7PLzypauZ9P/Oinqop/GW/h6tqncHhurt5tN5nAXIjIeVGWdHMpzq6IOK9ta
Gry1XKJhWMzqWyDaqjGxo2R8yaTVSf21fFCmRJbgwCHq+pL/VdejL40aMHOQsMj8V7VNzCltd6WC
DnkTA1abEauCp0wvl4dQL22KLl/q77XRaZp4BwVnL84YaJO7IpWsKXtI0Z9TKg36fZAdzRo3B0kA
DjArZdXar15EDIBDGhIHkICQG4C3j6B724nwmkS5tfLar90tl49nESD6mKn60GCh/yUkiNQIrVlQ
GEbqu8JVX9fC/lUOxOWSi48nTvMAdQFp0RFnLxIxgjO1JQ/3OARFINyf3Idecy5c317Z6rUTd7nu
4kNSxgp0S8CWoZzcWQg5do4PNzejv7UzN1hzvFpjjTY372UZ+S/WXI7dGupnSdwoBJfPPsyZFajE
mljsdhBD7QA96P7e3iS79hlfLrhIX+V6EISMcv0YjW8Aj7uiNp16P0Id5Odbnenvisxx3kFMDN9R
PDsJn0AxuqtEyEQEDyVi6TgingrUVMptAaceFNfKKQY3J4eLCsytTTbWVsihwztuMW4GCTCwClE2
0ZWyY38ftSlELA8K+m3hoFolTEVqqTKLFn0PtpfInyl8qKUczP49T18D2LrX6Snd6/5B9z9H+TEe
17rrX5Hr1juYg/lFrqbxWIqJWqMnEBTeEKpmjSVB/nkE/Eo0xEz+nUMEwowmvTF1KEmASiEROx+6
J1hbnoqieU2j1tGDzk6g5FXw3E3lB6VXH1kTHFncuRzPGSj79zwd9g1yMzrsFXU3AOQFWSVI/r7p
5KEdVFMN/36JmNSF0UyvqdKbHHKBrDyJkBBN6d8q9MK0MxuJOD0IH7HPoBL/Fg13dQhJ4iDzJjCU
ZqBPr7zw6dxLBy2ne2jivEx1b0U0O7JsMP08OCbaa5M9zJajxP/Ipvx+iMptS+KDMqwduJVItZTt
D2I0r4VZDD3VC1ce1A/Kmlc+iHDgKcP3ERquflxIZl1Fr0XiZ7CKRwQGUSU3irE4DUoDD24ZNkqQ
Dg2zuwRQ/gmHLypVwF4iboQk3VRpva/aet+CNOGHoS0o8JtsOyvQ4KzF8V3J7lBOd0Vab2sJFuq0
sVoxRbeLyWgOP3ct3LrGwFSGATTl8dfgy26YvYowhylBpY5jq5QhFtt89hh4S6VidvXn1NR2mMSb
qm7tPFnJB+eYeutALhLfXk5UmaoIRKzeJhX4CyTax2CU1Hq5keLKuR0SrtZMlyFhjosX5z8OBEkS
2/kN7dlvEpoziQAiPtCLhimFwbbEEp/XNPKJfi3zvFx1cYPpgKGUuMXAWohEKNFoJgVrE9HhjrbQ
PBl6r590N4WbIIeslOKLJnIqgyAJrHL5pKrvqbaN1G0oPMWzJJlIrRpa3cPILJLLkAtHY7soOwN9
Y7hZK6+VVrslwW2sAf8XgKoJ6VTFT5w8ALNw+KMBmT5zolQCZqM6GXK+i2UgyjBgZyhUY/DmNQSu
Toigj155RQNivdCV51jWH5LqIMEzGwfR7LX7BLZ1cGJJxMnpocFSQdq8HaHdU6eGWmZbMIudiYGJ
r2QnOG+btV6fykgwYRMzwfithZBdWNFdRE5JlhsUZsEqdKQmzN1mHrCciE96kZ2HoLRlINASDZ5L
gBRKohPM9UGS/Kmb7jGXRcxZtG1GqV3C4VrVSqcXywd1CPcD5G/gCX+ASyz+83QrN+qeNcQc5eDA
m/pe7QevZcDcKdAZp1bFipdaoDvqDyeJQaqMincyARo3An4Isjkc8wk54SBdMXNsRXxy4kzu2VDc
Z52PjsJ0NzYvdVrbmp49MXXYw+bTKuaZglYYEFcwMwIKxoS7vWO2AoVmIrw1om6G+msUBRsVpnCK
j5A7qVtNUnezTkQeRXetHBtMLnMj6Z87XdykcHdS/PAYDvyA7MFtlOIshpD9pYnX5dOOQCaXcdCC
pMnKMaYaIEhG61dtuk+yQykkruy/CqNXBcMh6RAVe9lidQKsx3gvj+mulnvcbcGxboHDELca9fQg
vddhh0SmfsPU3NY42YilaldDAvhcsZkqSB0pmgLyQw2Hap8ZVLvLy2MvHyXlWfM//Eq3IhJtewiC
95Vs+nXu5MijE5oafZO8cjHbTzlG/4Lsde0dzGSMREqMjO3K5LcyBGYgYbqGvFjJbZDJshDDByg0
+JOwKcbUDf4fade1HLmuJL+IEfTmlb49pZZG5oUhMwN6779+kzqxOy1Mb+PeM8+KEBpgoVAmKzNE
Ux0PK2agDhj5e2jBv0hItyuyZhctvBvOwyaJtI9KJrs5Le20CqpyxDge3h6udgmPKT7joy0MC7pf
fqXV1qxsNG44iKC+n9VfhU7uGrzTyfie5OSpECRigijCjOrUbaB6rfUjOMtr6DeWm0Yf78GG+kBA
4JMhJC6y2U0l2THU+twYaMLmyf1s4PrrsIMFXxY9QkzMOTJpz+I0HlUVqMYE1eAaxWEVcKhKbED5
IeNT6IcR/BWKFoig1RBCX1Hrk6JIPqTNzlHyGhWZjSKsOSwPQnZftbkpGKkrjMMrkcTPNI98DZI8
DH+6hlC33DcVModxkqctL0BxqLdCT/JDewIbvgcI3B1bMPMqxlyCoCHYLsF4KX0FfBfeOx7wpxqy
6Ohy5P17wm1zVPAdTLtMGzRsHdWeXVlxhPBI2g0PPk5Q8EkvjB1f9+W/fwP1YJGqy9RCNdbIOQTJ
CEZTrSqYuWOOqMnhQDVqCltji7EBjF+SQI/2/zp6//0bqFeMQAB0LnhjOtWOcao2QNRvQRu0KXwk
DSj1mVCYCSLv9savxza/16TesGEWBknqUWZv+xhMHvJmKARnjgqwBXWMV/pqn+fyO1NZ0dzGECGa
CGR0QE2nITEVin2sgaevQMlI/jF1nRcKvK3OK7VZAugzZ4+4CabQ9Ravvo41sUIDaL1aB4NLYha1
sdHTw4wZIimu3HaCMjCq9Uk33t0+oysGagiyaOjgohMEXaeBOJrcD4SbkhgQPnKv4dPIlvY++dWZ
bDlL8qRtv4l2pdvBo9msXsGfhvl9bSrbQRCuhKMccidtCYyutSW08JGX86DVgWSAOUYPtczgo2At
SWUTY13pvGhUcRDF03tWKmdIL9tE5neCTA6irjllOFo9C795pd30fadU57EM474Zc44EHegti0QF
EiGu4iO3yGY1xra+7FAl24n8gzy9EfJDaNVjhDniptU98BWZbdUBIFFgePb212edBuUZIMFUyxmJ
SEBUIPUG4kMooBEhnBKByw3qGEPWBpJxf3tRaT3j7x74+2FQvmCIkwoFazEKpgxkjNBe8ckQAqIC
OgWw1i2Z5o2AUJIR7dl0gcZE8rq0mp8a+aFfxkfZiLbZsjiq9DnlD0rylE6AF4qfDRcC/cLtcOOP
Yqy/R0BpEP0OmtP+bBwW8TCr4BmBiDkLhPhnkeD7dig3M9b8sCS8RNYW704uy03c3glxg9JmZGo6
mKUgiHz7BP+s+nxfkXrCurYi3aikcdCtTS7V73XGLVFYK1DurFXBDZBBywFeAfMSrr5VrXjbWsU5
cpXWmt71F+FJ4836ETTV2buCsQcUcc3enRzdXXv34Q4e15p3ECV2ex+M3bvZnLzYlZzU5oLaB9Gs
DW4Ei3sYDsVhOUDpaIsJJpXRDbxSrPp+UusFuHx+pXbkxq400OaVt8ppdjCpsY4WYRzkmXfTQHdl
Pz3/92Wjb6vSEA6jhcTS0OH04s5NDdEZpnt98tP4NZbsdGLVfv/MR7+vRnlRRUxCOW1HPKtz4oQx
eBMMxQL1AjL4z1p6v2166928cXdp1AboA8JBzTvu1ETvQk/MSd/1eLduL8Kwvq/G9sVX61QiTXmO
80OYaeaiYiZJ4d9e4kpa/f3UKNcnizw3NiDdDaJNEsg/Yqf0tKNsax7qyZ7+zm4DXmEM+b4i5fak
EAg+A2LNCMNm3RLs0WvvcbEAd7MAC1ll4EBc9av40QPTdsbMlNs9Flu8DYza9BW46vffQfkraZp4
TZf0KOiRhG8kG5pg69xb9SP+WTmc14GVKYeSeN6Zs8/i7fkaMLllP5TrWoYml1BMioN6kWaLDJBM
NLT70ijvFfKClHw/9b1VI58p5sVUi/IEXLzf1/1z0gy2BP5gxNiHgaRnZEYqagW9NShQNBIXYnHo
EEDUQmzjrRAnT8j4zaEB3YR01EBDGuFZE4nh5ARUFQBwoyDndprxEXWoVaGpf88LEzTellV/eMge
eYWlwnkFJPf93CmfmuUglYTSUHgantfZG+JoKB8465Ruf579mmHgV2aavi9HuT6xRDrSSCFCDswy
9UgUty1GRsAOBQhkWjp5fCg+ZSdD9deMrc7B4OHQfaDoqZQemBtjlxXssfZPA0NmXhilkJNJEO2L
zbAB1MzTDosFujuIkLBcMMvzfwH7L3wIzw1g2llPe22I4fVyDJQknxoF01yDA7IBMz0rw0HZSAHD
sfxZwv927uIa/VwsTIA+qUQwGZ7UQ7WB9h2KdRWWFF1ipbhWf+krabTIVBZl1SqqcZqN2iuLGWLf
lcPY0uoRblzaL1O73FKeLBM/w5TmdcqhaT3QKXiSjEwBmn9cuTxO5eInU1FbPf6QFKmPgiMqFaR9
4XRxn+j5Vs0Fm/Gr/mzLfz9oyp/mWY+ZiBxvOwYUN9kp9sp9aIL0wGNFEYwomUaLpH3RDtU4G6dy
qtwIRdemBkyMiHet8BmP9bYGSepSM0EqrFOnXCVBUTQK+Tw8RRsVxA5QGMTIpyXsQgC4VuZ+4Iib
/8SiGPHE1yzaxdfuFDCoNshKgl7KTwZABqlY+aIse6FS2hoL8Md6jkTKTwljFDeFuobPc7ePZA0i
9RIIyACdDo8aBiayCrwva6MJPEyiGAIULUCW8JDq6UssE9eAy+8SOSjjjqFvxQh1aHqANA/jIYq7
OJgE8CZpkcURTEuChem2HTOsS6LCN2OKNaGTkICLYAAFocZudNtN47Go3b6CphuX+Csru/is1TiJ
SQdareCf0c/M5Zw5wMSSqbqVVz4xR8EYQRyt0aSXXKVz9frcudVGdFJHh66eD4JwF2S6m+4x81hL
sj4YFdI18lTPRoGQDtKPtpo2wP/dqSpL2IZxLSXK7STDNPPj3McQXnjqY8ROrbqreAF3k2EYVxR0
vjk4iQrUlJFrCiEv4gAC07ZWmqtyR2IXT8ah3Yg+Bhk86KOyosP1ebplJpTXUWNBjKasjYOqqm09
VJ4xEvICkg9fAcwIunbWXPOmEKtgPVzl/CCaKTzevhBMS6UDpUJsG7GIyWqppSk6ix978LAWqANc
QKBcVlDKCpW+BEwurkY2ySW41PFJZ086QYbLrVOnwOx/ak+YYCwP40/MtVpzoJoG0oPuca63xWMF
Pr4A7Zrbm/8KD26cv0wDeUCN3QqJzOFVU38B+ZjZgFbcIxZ3+Rd0NywcwR5e/5RY0M84D6+xy0R4
MEyAHhIf56ToQgl2t7Jj5A4CVahemaMN+K6HhP3l9o4ZfuIPvSYjBmcwyWLozTYfYRU/DvnT7RUY
fkGmim/1oIho+MEvGEKzl6SAz3tL6uYft1dZrfLWh6O8j8znmlRneMcmIajBjDi1gzWAyYGrY7vt
HpIwYZRuWQtSjkg11FwE8XcUJAA9VBNET9rciyNiqrLxqCzbIvy8vcOvp/jWFimHNM0qqccSefkk
Sz/l+aQC4lCPQa/sAEuJTF4aXE7hQGHYO0Xb2jynf5ZZjnyqP6pdfSIgaEXloJL9Xqzu8+rYl/d8
gUxTLe6zCfK3i3qYm+rc1WLmGG3qQ0P6fHsLLFOgvFtcp+oMS0DBE3z6ESBho/yLjwz79iosk6Yc
WMcLkVorM+oX8kurQPYYWkW3V7iCsv/2NshU1CSpXQHSUSRTySa+l2zoVbnqc2M2qNKz/AHjzBTK
I5HUSLm+UUhQSy+1elbCBALcjIIjy+crVBSk6cqUgpOL4K2b7FG3KzCLQVZnM9vN0fj5H2Sj66W/
YctfcggXPj+PEh0nyHGnouoPcrVPcv4j5PS3ovyYhtHXeogZZFDohty4XvDvy/rszRUziWEdLuWb
OkkxxEzCd4TQ5HYFowq8ScyfnblHiO9MtcnOGFmJ+Ffx92LrNZ+qXEcWeNyVxfjHqlYHHSWTd5W3
3NU2DEtlHTTlppBETHVewftmm+JhsbVd+ajbgOqZzXGAXjX7+WIEaArlpUQ9ycSywvMV/xgdJA8I
mlzOEjwS8MicRhscqy7H7GVdYQr4diMVyrX0fbwMhZoQ7DP2jTO4+Ap7Ja5pXemXdqebsKNTdj94
GcrgmSUxsYoMp6NQTifv+RGQrQl5RDqb8wAW4LTzGN9SY4QGCuV2iK7PTURqEkhAfXEDitoyWHwN
BR0b/VOd1Nye4gSUF+nwCz8nt7Jelf0qhap2qb9i1hBMrrEbGwB/JVCe0CF2xmXdy2hgDioW1zlc
1B/7D6EsfDURzDHZgXB3BqOyLKkYvn2TyT4qfhaoCBftaBIVU7k5cfK+8nR9JyWfkgx0QoJy4DAC
siaaBulNSTLMDO1VpYVqdifYJSQEteWYNJ8ZMAAQGcuNu5Ds+PC1gypJy2MARQJgoXZjvXMqeUPK
A89XhSlOtSujScmJGBFtPpQW/yblQL9Q+/k6cguojYqihxxlZhEfpaG3cpAQ80OgEbgRUO323TkT
D0V1LiEapkeVpalHBRrUfG1Ngq8JP4U5doX454wKKLS/zCICK20aWhxAcWEIyt8aCb/6HBV7BXN/
qHAqWTDVMlrIoNNqxU1UPqBk4PAoxyfEa1BdFFuIn0eQ/P7QORtigJZoANPfooZj/FQVX1LeI9As
c9VrNbw3mPDjO8PuhnsdRJU9pJyj7rRID1I6mEYY8NF71Wo2PxVWqx1UIbYydIlJaOkNtB68Hict
oDEng/6cfwSOCt8AsGvZGSRovBmhRSTZrQhQMGPpjOBNmcr3BP95aQIR+iOkfObCJ2FSTKl5F9LS
4mKxgZRLYa7g7Eb8JX8Jf7DApSxXqFOXZuSSMpY0uN81KZbsxA1tCfRBK6MlCG4ZkS6rJknTBymx
WKJch7iAjzpbBXqoA4GgXiAFL/Qg1wtrWkBQptpRm/mkh+6d5kRrl62s0I29g3bWX9YqaXzzzGUT
Nzft+vr0v1rQ+Cd2+oiJEq9wUOkjf12VValYAlAmVcRE+5pakPv5rbxrHlQLkoFfZ67uFuhxm3//
BqlUdBEP0KJN5K/ah+Su2BM1EDehj6qszfvlU/zO8JOMJ0hd3ejFCyuU+rwUBlosq1lBLDBzDdTv
avRZYqvJTMFSoYKBBulIzNsrMx4BehBMGTOyLCJqVk28wG5CIEdyRqi2vmM3Aid1/QkXe0tImIHN
G/naWMSmEC4uhlocAb2kbtKOPcSTbu+IFRmqVPywdBCbaHTkDbGuAJB5GkPekVe3B1pOFUlG8aM1
PlRMx1dtb5ZEhqeRGKfK2jIVUXBtZsR1WIQnvXssyUNdt44SP/cJ+M5ZS7E8krr+lovjzTkjSfgQ
Hml6Rta9jjk8ph5o2TfDz8L6y9BepdyfPCpLVgp5HCSQFeiIYi5wRq30yPiEa1Rwy2SoqEGuBXEU
/hdNIFtA7Q6uBAaRaZNmeIz8bDdZa4DUaRYAttO4tkn+e6rpb+EZPSClVo0RQu7SOIVZ4Q9AG/Rn
jGEzjJWxUXoqqmkawMy0AZWG4kSy3BZ1CISBpUVu1GM16ZDU6lYoPMvdrO7kxvl+RW0XNhNKmpJG
CMzgVctj7oQb+fyPDkpsG/Zf1j81KmMhCtemeb3Wa4ZzhPAkUqBSh47hlDDq74xbp1GOBq4F0szV
mqFBfnSUITbXK5akAsCh63tpGlyGlbJOkXI0OkRXFaJ+pWKCu7LB6hsMnFjtJneJ2zKKu6zNUS5l
kEfSCtraUkO/dYROVdGD7BSRgKj4XNgwVmM8CzQ5+RRxhroUCDxEHv3f6kcNdhTG6THSvC8upEsb
bGrghEt043C1XSC5vJVngHhQegaeIrSkB8Z6q2u6ZfOUT1F7ouQJQVpZ7JOAd3oPIkB6AE5kd9mi
ULxDCl+ZAFkW5n9QJF/DlBuL0+zkMrhvKz5qObTmQq9ykQbtRTfBk87s2jAiCZqnfOLHMgo1bPOg
9Wb00Gx6D30bZI+9YxxGWwDPJeCiaQdiH8YXXc391h7X63LxQfV8bAwi9SRYtF88VJAl4ZWLWUJS
rEUoZ5IkkThrPZwJBwmYMdDlz2pkxCsshKtO+ZFuSpZE+aeNIrhoJC52fvcV64IKA/NWpwhotNE3
fmG0mV1nYtxznXIqstEIdaajtTDFj8C03kEK/VUg8iZOeU+J4p+3bwXLWiivksgRKWIOvcTKQN1j
AJEM5Mb4jxZcXrcXYjx0+rrtC+NQ2oJoRW5wp6EybID2oWGkP8YAJAoYTGh/JCBLagfNv70oKxQ0
qDB+qJaO02R46NSs9otdIF/LD4B1WzyGnJErskAkrMaQQd0BKAilFV8gXfmHXF+dvThz1mHKydSO
w3alUZlAjnNe8Su5mzyuWBa+xViRSVzWj2FYEj2pN4KVO4e+EOBjSODnGLUBQ36Nl08AHJ/T3mEc
9XqUN26/QV2auqzBu6EPxtdg8bJPt7oteQJQB5Br8m6vxXicaK2+EhqzGDuBD0hQYRmGjzTiGNbK
NBzqXkSGOKa8/vW0Y3bKjqCKZUdubUuNiR1Z/DtQB7c3xXBsBnVBRMIXHGcAvKFBcHXI7RbAfmFg
uTbWV6Li9yEJUwinIs9cYbodUmmy7V/W7L0BIzDjM12hCkMELUmiDHigogkK5cqmYqg7qdR0mMTo
kN2qQreKlco7Vsn4qhe7WIj6Ws0UkngQQ5RJRkzmYBIJzIqepDwA5mHf/krXDeNiKeozNaTNuKKP
EhzgYGMoJvvMQIndAaQQC2ees9gw0KvWfrEi9ckIrymAH6K/W5WgCSY7YB4Z1n7da10sQYVGkdHy
vJRzQHronUvk8W7WK9UqFumVDPflpFiGStyxeZRlKJVHtT0hSGoxfJVosdWqg5U02o+OP8XlvE/G
eTbFKPNycTYL/l6p31HfZTibq3fl9++li0JF2SelXCprWUxyI3DnFomXz/eMT7366j882sUq1OOh
dwuRxdbQv6agKhcDiahk2u1eclb4i/Zwe7mrD+TFauuvuXggwcuiSknKA+favyVNugna6LXE7Nwx
twfWy8A6PyqIkrkqq2oRay2LYUNjztIkxRnZvSqG6dKVnwha5Fm3Vgtn46kFNz5nNGarooIuZjJG
d3mQZqLzoKVm3eaWEFamImpuIceWXmOS9Pb5sva8/v3ifDE5ssxyKHEnLuy9peycpCdumRmMu8T6
jJQrKnu4HlWQkNDL/R48fmamt5uYN0xleCPFPSiMTVEp3Nt7Y/g/ugTUL4bO9WFFghjjL1n9XooO
h1ob6A9ur8P6npQrAgldpEAG0TgRdBsWGZPHFSPvvA5hurgGlCsyuISXc1HXoR+GgX5wacaK4qYJ
McUGbbilF8xilg4qJoXLMiDGFOSQ4msxHDtjNg4ccQzaP8bJ0kUgEaSpA0ZKw9NijNaiZFaWtWYs
PKlAfd8+2+sTX793TpeC0LgxQN2Lncte9rzCriPLeNdBm2SJJ/UjNDHTaxtB5PylM6BrQbmgDHGn
42IAeoem1OPKGoXCBsN0rqM2L7ZH+Zy8NZqYl+CzAQizhk372BOrPsicr9utvZKOraWnYjLLE5F9
acM4XMbtp0tDpJ3UQhhlvBgev1VczCq/h7qTnRu/c8AfKrkIj6OtzJomuhpuXWyacjqRPCe9msTr
NNFKQQOG1FPo827hFB4Lvn89a71Yi/I8Uwg0zKQsGLQBIKLHw3zXfJZ3xvELCLcFmckn73bHHNNV
mAFjGRHTeqm4KOoxHiGkKh7LFcfNYUg4gzYOyKLDqsS4JHpjoB4mmb0kUMCSj+0E8VGCcCKdB6eR
IJaqHKWaMCJQ1len/BUnGxlShTQKmg7Tw2HqjEq075rRZlgXy0tQTqsEwVQKdpO1ezPZ5X3qr8NB
oH/IrVVYT7D4B/U9uksYwTxjVbqmFOeDJuZiEgVaXfnqXN4b2bAZO9Ul1cTaIeMk6apSyYEsMFlf
mNWQOQwgJTZ0zWQFmHJrDMpN4cRnTTKn+N+UdH8btU5FRR3hlkpNscdGAgF2+U7qHlSykFaoMl8o
K4a3v46lvFiOclIQtZR50sNgqkHfNILg9LVrCFu5OVapvA/ByZDVeMtFTXwfhNmt59Qj4HsYBlAS
5JypQckxzaBRnQxuL5KHdlkeEFY7HAg7/o3JaQIvAZunGaJI3beZ8AmEuYok6LfFJissweeOlT+f
wlPzo980lrjj7AjsEYzw5qodXCxL3aiEK7KqiuokiEBvEYEXPOQ0r5kq1mN4tV56sQ51owDtCCex
naIgBtEKD3KhGWweQt8CXvUiAhQwC/qBKB3E9DqWqTN8Nl39M/Is6QcBifgKdsJDBYmaeKX6MyOH
RVZ3fabwwt6o96HgiqmTerz5EUTpW0voTEyabok3uqqr+vE6CcvSMmDEcDr1TETl2HUYZUSuByr8
XtOtCtJot41TWq3gRuZEF/tKMPWMc4ggeOURlmUzhjSX8cQDruNPqKUYlV9uEzu0M4wuTI7glGiq
h/fZXfhU3AHRYulu/KE/cQBegX/+lfdZlQnWGVBW3Kd5T2ahhHWFIGppiLWAL//2GVxvy158WsqC
u1wlnN4B+DQU6FN2rVtKqCQvc29qIFyTY7ts/SEWfJHon/wAYm8WaSXjeaChGppQ9GRY4zpZeKh7
AMjas7BgZnV5vr3T1dPc+Nh0jXXmu1KVG9QnuhECBOSlWqBFj37psoDahzNYCJSr3+63Z+CprLyu
+zQBwRtGcFft2pfKBe4ebJzrM9u1ZvWaPLIG5q4D9S6WpB6hZgCjeCEueN5ndC3nZqvB8eUG8tkZ
QKtkhshnoQxmAjn5joAVj3+J5ipoZtEaarDlNPIpS1MQyulgbu+tLgGjTi7fRULIYme4HgNe/FLq
/ZKWbtDBVZxgFmMwNUk7ECl12jQ9kJygxTYvz6IaKZZGQMEKDbJHTnjgy9kh/EeTQ06aB3yUSzXD
JmGaubUCuFXV979u2wvrA65/v0jENV0lo96XSRCCMapID4LAeMWvGv7FIVBOdalBEBbHXRLoIgin
mnOqHQv5pa409/ZGrnq5i3XW33GxEXDpE1keqyRQZdXmB+1oSO2mjnpTySRXGiUnMyLn9pLXy48X
a1LPflw2CbqIBGu+KpBaeUAy6nBOvB9Ge7bhNplNhOuB/cWKlK8UKwNq9zECjfAw7NO3VTOvnSDi
Ymr384k8ZMdotwCwB2fOBJuwPiTlQhMplUJdQa1VSV8VFVPJiQiIoV2OzNybEW7Q/AvyNGTg2Mex
CmLripJihqChr1XRVtGcWQSopVSDm/GxrUmsFJERUX3h9i+sqAWgm6u6+p/cAdA2E/hS1UoBr+7e
CN4/P6nN9Om2GTGu4NfbdbFmWIObTxl7BI8qhCpBDtpPrCnNKzrEKP7/tpsvS75YozaiOJK0OEFO
NDpJYi770VldNgRXle4pQyu1tUVXe5uH7TDYMXSLPNaYFsN+vqKvi5+QxgoGKxQEkb0+HDlQJvDa
ewQaKy2U7NsHyrolX2Wti6WkehakWUZU1dhQWC3fIJ9wEHJzuvNAPudyd4KT3Rl2vmOhv1jWQ/mg
IZPBgJ0hHl8K7syVBhgPiW0sCUOY8+obf/ExKbcDbrbOmPQ0CcREcDgeqOdGczpMPBiT4InS2+3T
ZH032uXUUg+8EN5bY5EdMcw2YQ6yhhw6Tsizbi/FOj/KxZBRaSUubOFiwPOoc6AabdwmSf9uFZrI
IA7DCEES7kKPUZhELdwq2Uyp6t3eC+tx+IpjLoxwlsVZJxIepJXAIYIMcGuPj4Nf26CMKM18BEb5
X0XSvw2D5i7QO2gpNgqisZg7k+ZVATrv9qYYropmK9CzaFYSEQZeKiuVKH8vhDUr2WTY21d77OLc
lgq5gB7DHa6VsyJowf2QH0C0sdVN3s4c3o+A7WZFlYwrJa6WebFobpRiCB3AJMjmxhT1wl70e5JC
vLh8UWeFcYqsHVJuQsQhYhnsUKtfKqnftpNxrHinZsqyMxaiR+D7cOYwFvvl9SVX2EfEhlg65jtK
zwBlCNDamjefJUSZzKEz1spUXjDNIj/o5RwFenoWl/AQd4ObSKuoOMM7sXz9H3PxLRpJ4JCJMH+v
ehPKunizgSSDQ3RQCzFR/gRvB6D5jMyHtUEqtg9TThwqTKGB9gCKovCEnIGBDtC2MsnoGU5RoiL0
VJ+iXJ1wqXVu32FKXRVzP+bvb19s1nYo+w/bNlLbEp5XEiKHzP4oBKRqQQ778nfrrL/j4p4Nio75
mwKh3cS9EQw6FTzEhrtHAbLuf7cQ9UZOSi3zY40L3Y5vYTZvSKtssoaYvcKo+14vLfx2ul/ll4st
aQUAcMkAS8j2osWBrxfUQKmFmScXCIH/gJKUER3T0+7ikpZkzHCpV+E1kCD58gmEE+DgETZ/dYT0
KDt4w8uhG5G5dTqmgnwtNxyA0/x1nOX2QoxXhR5Yl5JlXmTwBAb5RNw4BhSG/Dt8K8BlmogwWAOh
znfDA6NPKyydEgVlZoK+a60krkOTqJVn5pKZGH/wWPXE63fq/5aku5VFJ6zssXDzUcd9ab3J6LbE
+crTf/v8/h8T/L0S5W0HkoPhBmaBB8Ve+Q+WnW6npRlvlG2JSJ61sf8nm/i9nvj9MEtSFklr4DBH
Kz5mUFjcglM6sYdddgbmBjOawxGDHMKP+kH2MVR2YKEzruf6v9ennK+eVl1bcAMJ0J+2ZnRlSc09
RELq1EltzwMATnXKuAzXA4TfS9JeGHpzcsSh9QFSWrvLMRWfZFaVt27V7QW+ZDRarpeif5urRvlj
bYyylleHNV8r30BCjlraadWE4t06wqu2vmisYRLWDinXbKRxM8Q8lkTN3UZfwSqg3jW2D0UEcsj4
B8Nkr79qv8+T8s/pokcNL3fr5F7oyW/Jx1rD6DBMEkO/T3I46M73JjJ8m7Euy3SobGZU9D7X2q+D
RbDwg3tOidmpzkqnI5u9HRKvQg2FZAgaILf7fnt11hFTTiivIcJc6UDgCIPqlJC/6PV3SQfWr+XM
kmcsdh28ocuazkuGJKr0pEc2QgS85LDa4EJ0AIrm6Evx9gT1HZCoYfLKFSZbU0BrxmRkuZ77XCxN
3RaAeyD1kuLrTpgmmEGhTqxpJx0nSwC16GTs2SQw133gxZLUjdEnRSww1oY59b1mriMM01O1+wfL
EG1VRri0fqg/quwXi1F3BYwXTbQAmY43mPit1/nrcy8yOyPXO6AX61C3JBMxeK8pC/gu3tB0DabP
IXG1yhd2pZW898/r0JUIgp3H4ZV/qIPxDAmz8Mi5t61WuMKOjerRxc+gL01eQ0pHg7+Nwq2BrCgl
yl24KoSpT5K8M0BM2HEgvgIXppjfY+wAqhKQ4w0HSNCWvgChA1XH1GRh7CZOOzZ51HlCV291bgkA
Utz2/WzHGe9U88sc3RfZc9jwdsIbzzqUAOQ0RCsbyl6pseGzJEIzA1PZYP/veNWuAE7ro19DPZ/F
CszbKm+nPe8UTbnPQagvSC1Y/eE0gb8I89lZes6cIc8D3ej4ceqe2sIfe+5cFbsqhRJdMln1qDkA
jFtT8aIbk113T/KIEfTwPkqcLHwM44+0cQ1wtRSSBlJG0H11J1KBgB08zxg3isCDX1kNavgxeKKr
GjChdM+lx7Z9B1GziVsBspTezEBcK/ZWBhUIzFuCnsNUpeUwNGB1hFaroliyukuqZ2nwdf6Uih8Z
H1RAOa/A9ayzJA5ETt1Tiln65gARFjPrbdJ8gswVXTQnnTH1Pry38qEOnzrjXU0+MaJkdaCsFoXC
SvVTz6cMp3rVl1+YB+XWlGSc+mnE1KqYg70m2szQqsMg/G0rvN73+b0KDbBQ1Swq9U5A6uAKrrIf
D/FruFFAYbvj3lcJOOAUQVls5y6QcDGG+YtN4v33lPTfLgINvGimqU7EbEyCZBCdWZstLfHT9ank
mcKJawxzw8XQWIsGwnPNnMDFrNjwZXEz4DF3E8pHkzPEB/AkWizcNstr61RYFUpkSbV5XElcBtRe
VrLC3EtRKYj84o4dcFwHoV18UeqVGDmjHcUMkwOdOzqx33vTTg4iOzmlVuOMdmfpT5VHTpFX+rdt
aXXPt86WeivmSjI6XBZEV+k5XjycsqN0qSMB2Hh7oevViYstUg+FKCwKF7dGhCJgBG5bCE4CdgYd
99gTttKht5Ut/wyn9cwut7MeRLrtn/CTrGU5Uu2+PNZLCc8H9CI5TA0URdXaUbLGGaBzVVaJW5ag
SctZ6nZXo52LvVOvBhfrTVVzuCzTotlpGvR1u+nT5iUtNwJhIVVXW7n1SSkfxNf9uEgaDlo6T8/t
W4Rp/cGfto2fvIF0bc/Ow1n+iO7ot5CP4SoFK4oehujB6RmbaPO2ua24AmCUya98Az09fa94ugi4
KMoqlcku+TJ8L93vbyo5j7JkTgIuhRwIuO0md0nzv3Pw9BxVClZBAfo1KHYtlioj7Sv4U5X9q5zn
t73QE1KdMPGkFEQQ/+hya4KpxkU3wKxRW5vwRCoYk0LzrcoNkJgqZqWAiCEe09Rsio82ZZE3MsyJ
np/qql6QhRzHKkD2sxRB5TS1rP0yvBA9OFW0BJK/HLwQgGzVXt52mw7VbnCnoC4RnufSXDUgG2Yf
jrU1yiVlKcn1WgAfmLJEZr2cRf3uttNjLUAFrX2mh2FR8KgbhYdJwYwKx7JH4fqMzIWtUL5lkRo1
X8QwCuq4Og5QANLbUzXw4M17IEB+fkFCmh2P7DWEmLIWmyHBzIihHOb8lwBchRKH0A51i3EMeFW0
2gWSjCnvDlptapOyTet3XtsplXjktMmC1LQvcC4hp2E8kdJflNHqQtAI6ZtSjqF5rZwaAQIrWeHK
TbvRSWtDJMZV04el98Z8MtUWWmUZb8uQjyGRahkAOo1qZE2934bnXABQAMycsQBCkWBpQ0smP6ce
9IOJ5PD84yyWL2HeHFXEgPIDdLN40FYq/eeoOAqGYGaJ3+fhUYq3fUn8KXfRT1XBWZRWsoVxSzMF
wLivJ5OTVCuEZJaRnMemgKy7FwG61zdgEKoTW1TzfVbcdQNs8X9Iu64luXUk+0WMIAjaV7ryrn3r
hSHXNKD35NfvoXZjuhqqKczsfbs3FBKKMIlE5jHdcwRrqL7blYNLNcVlqupaZm5r0HBPTGRa4XdN
LTekgiT3/FBEDaR1qZt3z5NlQQEpgMa0ejSMFBWhWvsdwcdrTmtnHqaXYGqPLG4PVAIFNP1FzdUQ
CophgqfZH2e8q3JsVhlRrakzyrELiA9wwcUbStmJWm33D6/B++6kZkmgQQhid5x+SLNv9oaPGj0I
u+/3D9Nt0SETFuA61VFl5oujUENRyxh9vfMMaVP5wL6x5/Aw/Rp8+LSuYjd4gMr/RgRJuD2Jn4Mq
uG2vJhEW9pSWE45w74/7xYy484e9uEJ6+/L6HIZLOBMZZQKzNhmK9IpT0HwVqs8mjR3BFN5OpT+H
WQLW1dfUbToYyMKWTuwAwAxg7yg0vVreCEnazM8hPODdH/F2BPwckMsvlTE0G/hoJuc8f+8tVLFg
mnh/hNvb73MELsZGHQ2CAUZ/ZwWeLmTPdHldTZEL6N/q/kDC/cdFWqJ3nWL28ONTV91LdTTWode+
BkvbAZK+YN8CV5/buJNdwbiivcEldGVe6tQkEbAAi8qh09jZNj0tAkww/TtSD2jcH6IKqOhbealM
SZmavE3kBVc/eMVxxoseG8X4U5FkvnTGdYw+i6j3LNgtGle9b2JGK9Ib4bnNIIwnd2gljv9su/Bq
mbPcEllrrfhcNBBSLE5dhyZLXgM4pgvgfv/mEfmvnck75qlaoVQRDDxQh9M/kifNh1qXm8E91kbA
wuyJNoogVPFqmKgTof3WLUosdewyWjsqbJELUGJH1DlUuIVEMf4nCEXgv9tNkM/AzPOp604diAY1
NMTIRZSsOmjVSiU7HVIGhx4aq27vJWt1B2FdunDlXILSEuozjSi6Ldvj75fP54Rz+dzQWSZUI5BG
whNyKUZmTrBHgjy5y5tDNNv/5lX5ORoXeBboUU9iQKsGZ3QXKn4FOdDWNkAZS76JLlnRyeBijzQW
6EFKCtDF8QTcgg8jWsHsiUbgokyWxnOjzrjoOuW9CB+D4Mf9MCaI0/rSzL2+esJI67IuYOdYeTKV
gxSUmzp8avNJEKb/TYn2X+vCS+TNLWFZTvEh6Z748Zq+Bc/mt8Wnhm1BRck3JgQnNq0HT9zNsi+i
52hrfEd70J92xev9b74tbvx5Mnj5PKOCnGVsLg8A3Lfsj9IAip/gERQnUc1KcPp5wbyWWLLUVRhq
MREhu3ClQeGd+f/Pt9rn9C776Godk8aodfhlLdU42Ql3qRsy4NznVQyPRd2vV9WrdBb13wV7k1fO
M0Fn0NMJbfE4fKvbyEaKLrgWlsN6J3ToXOgYO3WKC0mHIMtAbSlAZo+W30gDXx9PYy8y2RR9Dxc6
oDMIeToNl5DRPtbzj4gZgsMsSBl4OTxdqemQ6QbSyRyaSvVL36pulr0Jdrdo0riQUc0xwCUGPiPZ
zHu0ApK37pA9q9CjlA7aFmYnnrIzS69+jgRIkz+JwJ3l4gEFLJ8lGUXn+MyserLlqNqnZaG5g/yW
aB8qSpkgaNfBVlEapwnCQ19Vj8R4MCPmdQQ9g+gY1fCEkAB6hGT6EJ3kptlHXbjqw9hL8z61UzWu
VgNJIbtVwu84h0vO5MSgdKt1v1JZtC6VXvXCEcjvTIUvkg6jOjL6uZbhpWmCrPCrTRRHYaMjT69h
fkhjC8rCcBrPh8JRxgRcbdkuo9jTeuOfbWWer51E82RGvYVAWw3+ACnEVtu3FjIP/OppErwxb7fn
PyMcz9I28lghRYCwAxvxEIUACpXq0BtDWzsYqxCWkba6Z2L0/03oz9Wwy0PnKgpFKtpkgbFAwaxw
a2KZDcjqSvPkk5T4ZpGdS42tCEWTVyX/cH65AFjGzBgsfYHmQoc4YCA0J9+K4i2eaxAsQldwxgSh
goc/zEERxtb4f1lG1cBFY96xlXYB0MnW1+wUuiLzmRsjKtBuMXRYelJi8figMWuYabCRnav2WWUK
OoCBL/ioG7nA9RD88dXNcM6KBtkMEsbkOSxWf2zNgFPUtnPjW3DqUNG/Wl4YQruBGzHry9DcE6Mt
y6FCoEdk9MKHhXCfnzr9j5zt5FtbeW+u5bW8C47CkPX3BfNlXOXrhoWCdtHqcpae9Vx1qijzqoE4
nQjnuqSBXFz8Mgp3LDRNHdUqRAacJbUN+xW3riHTovS2orZOlkpuCnbfP1xM7jzoYxwaM+zoz9pj
vde3aHxCt5x5kb88UBfZ0MxNj5BR8EuRdMqt4PPlc7nqAtbSIkTGYkKEed3Y3e8YFUVnkWDFO+NR
kuxuJ3oZ37hZvwzJJQq91dLSimlyDsfCs3rriFrXT2t6EkyqaBguQyioBXOPiGKbfkin4qHBDh3g
IAbvGkAKXGsL1z9hUBUcfF74knWTHNJEY2fIipT1K9Ef73+U6Ohx6QKIp0VRZhJIgNKBhNSxAJUb
mwWY8LPJMwF/6VZd/Hqh+CZ5Q0mhhyMqT+qqRjuhf8xPUD4gr9m8zVa907koQsM9MXZlPIzxOmzd
crOLH9NvneiALIfuzqHkW+W6FLEhl3BhDE4Nsb/F+ipzzL0KDyYYiAnN4gVbh2+XZ1A+Y6U0s7MM
Jc0mJCeqwIAGKgD3V1OwW/5qkZdzEIzIks9WUtiprLlBKRJ7vfXE/rKGXGiJK8mAoTbOd7QpNxm0
K0yYiZjAsUOjQ1g+udWh/jIaF00MWS8yS0bSnGx8zZdHJxy95jmr8LyBjIJHnaJ1LO0Y+4+iWoLg
PuS577k1oW7Rpagsgnqatq0XMmB4jNnuRbi7W7WaLx/JBZaWNmbazD07D7VtruQLEBUu8whZem1u
AYyDamcbyM7+kPflFgbY3v1dI/rS5QK7ytvGCLYLJsNLrougWzSpzkAfcrWze+X1/kCiU8AFG9xJ
QzVr2Dp5yzYlbG8sOFzAzOr+KIJDwHe+qdk3xeLDdE7L0KnjCj4I/30L8Xq9/upqL/Y2cosJM0vT
J6aFvEF0jYo+gktNQoNaEYVLFSSrflfKqdCIYJZu0b+/fMQSIa9WPQJ/qLRkfMQAgW0bOKzjVNn9
j8UsYfbq1bBT9vXLvO02QPMeYsFOuAWu+TI6F0XUPIURoJKngCeU+6ZBH2e5UGEG5/XTKRog8rTA
iMNTteupTUXwJdHs8lElU5kZNMC+Q/TRHvrXwBA8hkUDcBmJXDQU4l+EnWeQ50tNd1SLCV55oiG4
oAGKxRDVwYISWlyIFisaJoAA/H1cDYOqIAGYsgY7Z96Opwg77G84SJ0sVbcnEB2Z+jGo3//b0/pl
EL4ECR1Yi0RmGV/KHsxwYDSn+eH+CILP4GuPSYx/GReWchoL2BrqxiZq5tcwFD3RRMNwJ1YKYxRr
S1M5JX1+ziiEdmaKPrhgY904OF/nizu2dVBNUxFqyilPFKguwJhCGdbwEnP6pnqRw2QLIau9XF6S
GSz7cl9H3+PuMUO+T1s/p6dYfmXott+f4b8vkK+/iTvMsWWyMA3T+TRYKZgdr0E5bhX9FKgiRaG/
9/zXgbhzW896jOwROzLPSjydXiQrd+9/yo3ny9chuJM7hyS1hkbqThakXoZx3EhdfoRMRG/LQ/e7
a/r1UKWhk+omTIHZzqDTSp7IIZgAYc3hWCj4Ocsp/pqnfv053ClXIEQWV8RQoCsK6Y0MzbdV/q7+
Zt8C+H5rF2Pb/JrR44xXzBe1N0QbmksL9MZEKS1cJtvQYQFVeG0W7ttJAI0D0l/wiVxWUOoKQTYs
jacEUxhPh3kEJmY4pcErZUdGZUcP39rY8qnZdZs4gePhVCuxHcOwqkhBc8nGuP2wGA1h0xVv4Saq
W/kqrwGk7nSA2szKGF1FQR1MipL3htQPAGEAfpfUSPqNVrFzNXyaZTla64GCFgQq6V6oAbes998S
PXT1KbKlePKzPvBi2EvRMTlMfeGZaWWTLn3XMnUXGCgBGdk6D1BvGnJvDCIPabhLg2IdW6U7TE7W
W442FLYZWF7U9KuxHFddBee4BjxGfVrTWQPV8IcWx3uzT1ZoiNpFM9u0QrUyMg5Ua7VVRFsv7/H3
AtmXYhkQ7ew5kEYnTfBwU2FoWPzO419TA59GGeAXrYesfowC2E+lad0gMR0wgQxK7BB2v2R4DBrJ
Gc0JliymryS9K48NlDEHVyaBC4kXNwAYvEAxPJRAuPxO2m9ZNXtKFPn6FHqRNdhp8pKOkT9BkUim
ra0ohZfM8rIgkOnDV/eJDR1g+JNpkUPn77J0mqUHTVdApXlT0z0zPlDF9ToQb40aIjnVKtU/cnNf
S4dc+1Wmup2Phm2mq+gSxk8RwOcKwXPNmmwWvpTz6Gd66Zn65DKDuBRuaYNRA6NeOyMw732ySwjU
BIllF0QDkp04Fv1VSoPbGJJNoNDZqZVDgXk1JNSHu7UFUfsU/zlTbIk8BEh7X+t7FOUcpm1g4GtH
mbGUoG0p2xZ17c7w+MzU1i7DxJ4K7C7JR++MyoVbBKNrxW81II8FNMAr9dTqg2NA1zAZ3y0ptKeR
eXJPnZgdwDaZCSptsj9N64IWbosylMlgv2xBCqupXShle0Grr4ap3ZQhnEzT1YRnUNNbbpT8ZKRd
zW0IjYDUTnLFiaUemzBfq9FJ7dD5nHVwqumKFW8ZoFNa2vtBw3YU5CXozntK80CnX3Wp+Fq4jWeY
0uHQYL86RmDaUwoJ0eo4yfB8m2xtShwCKH9qym6Rv0Q5eHSWdS5hLWaY4BUX0iqRcKowRyPykUg9
K/j7yFFcq79U9ClnZ6n6HaNeIsM7ahoae0jlVUoDQcC8GbQ0XdY0y9CRvHDBJO17UiRQKTsxqfAT
80lXA68WqVjdaCEiKn+OwictStxoULKi3UnRdknPdtBHWc9x6UGCzzGi+VRPqstqbTV21kpTqSB1
v9FN/To8Vy9NOytgqoUcQAV2OnyVivys6+99ma9Y+C6Hw2qOFXfQ6GoMYwQ6bROmBwvYOhOQyjKS
HWKoDurxAFlXJ635oc3z7OoK22idvoJV6qGGXHffid5lN7OEq0njEqSqVQzSQun4FC9hUlKAHZ3V
H2O/D8h//6L9OkF8khQT2suGEV1iwzfa+Z2Yqh2lrT0aohz5Bo3t61BLynL1jJpB8K+NPI0v0T7f
AAe8Z178W6ohytN6EwQhUs21NqLe6+0s8GouuUSIEN0kWow70zxIp8mDXNfhB9pcqSt5UPD4GBQ3
Rc0cKKSdiG613Pp/JSRXI3P5UZIbQ1tLWndSa0T86BdLnsxecSwybbKkc8cg3txPgW6mB1cDcmlI
bNSlnEbIgJhROmAh2VbxzuDrXLJsx8aX+4MJwgffZ2mDpOmh0BVdyjR1yxHUJ3mvJE/3B7lR7/my
Z/hWS1oN4xD9SWPlMykrexw9Wd9Zg/YMtJDdJe+yPrum8kys4wwOGUu/afO0HbQSjLVvuu7NeO0V
0Q+oyQkii2Bx+TZlMI1Upz3pTiFu+F6aUQ3aGfDOrpFHjZK0m1Sh6vHN5f18ZPJzUSWTFvRyoJxa
Fx6ZqtPLbk5+sW8tzLFgM/YQM1/ut0qwSbzQBaT3/lKIRuciad8ZipF1knIiUfFQ6K9D/p4Ea9oX
P9O8Fmzk20+Lz52sLT/mKlRUaiLpcipFl8brFh7GsIICg2uhxdbmHoiuYE2LWmvLdXfntPK2vXHX
kjSscXhyKNGG0uSYTblJkLX0tWGTMHAtOdhHk+Xdn9YbUMVlh1uqRSxNJiYvWKMGahTljE0n6DrW
DVRn0Zf32GqAaZbhgAEfdPbotajxg+EjGPv2J38OzQWoWpPrVq1pdOl9c/u/COvZE4OD/8i8/T21
n+NwqzmyOlfbVptOo/wCCO9DAERKrss+0LxPpJRW6Zis0+woNwJplxslccytZSimoesKNXni9FhI
FSVLxaTxzNqeS3t5Gi5N6PACdcnIJSAyR40NMFr7W9RYvJ16XA3OXXdGkYdTENTxZcGgLmDlsveV
wckfp+O40+F41b6wTbcH3hGiH/VzcMx+LAcb+YTqmrUgXN2M1lc/ZvnzqwOlWWaqW9BSO5nA0A8H
kh/16P3+Tv6jjfzXMl+NwW2nDHnRZFX9cmiJ3/9qfgPky2xzA0fk1lbt3CaOYstrvBJcA6VUZUvP
H+o6fmQ+0v3V/R+zTO6938JtOYqXcqIq+C3mPMMBC5XtaH1/hNuZ7dXncrctyeQ8iuM+voSVcWwm
aEMX6CYF5S5oZ/hpvgXDe8G2Vm0dtCIRlAJuZzVXgy9H+2o9Bzza+0JJptOwjY89fA2KI3Whr4Vk
qjTRQo4hkDd76lraiJizNy++z5H/akwmUSd1UhNfxnGwuwGOX+ylzlcy9E+nYS8nraC0eqMT+uUQ
8/3HIRwtanUYcDlHbBd7YWVbr7HXrpkTb9ptctT91Ivh/AW1Y6eGAlay0hJbZAQgOEF8X7Kdx6mC
tnN0YaHk1OQ9Md+SYXN/T/2RXbuzbfmu5FhlRT8EGGRw2LGzs52yijM3CWxI+Vfb7CJ5gZ9BD+Zp
2suFDaCXUgArIP8Hul+CA8TLdTe6Jg9aiA0WJ/0uy7udIZbV/RsF9XVluaCkGoGmtv2fr4VU5bp5
joH6NH2xs9ntG+hq03KhySrgwqOTNl5uupXqgO6/w1P/rKxFUX/5h+4tIBd3+raZa33EQBIopDVj
m6I+FshD69T6/5S3VVk2FCSauqLwfKIomrMS1TdyScCP0lGTQ8c3dJAjAaEb2Nr3oly3H7KrQHyl
WyuTK9iqtzbI9fDcG1UiElWkOSeX1lW31uO4X+gd4ZqCVtKvWzv7HewHQJIMCJQQB/5Epp3/Tg+i
rO1Gj90wrn8G935tTTL1QcSWn7FYgcCK0A02hrd4r7GTED28fBS/vNejLZNyFXYjc87adhpwPsNh
HcfFoRrlbaRo9hil4IXDqF09xHDngM8LMxlcnEUp283Af/0LuJ08SoWZ5Ua6fC+F4k7mlfWTpn4o
3qIFwzYkOM4OpL0gp0SBtAmFCLQbSiZfJ5zb4XLEWK1bmPBkr4DYW8HGrz8TKBFGLqyBUUfdDk94
CT5as62tAluBoZGdOkLjyxus7a+/g7t+04B209ThdyzSVfK2SLe0dpc7kK1qL/+uv02++TZ/KD/p
dvYSb3GGvH8CbmXP1yvBXcGKBmqxHi8HYOyOQU3XVgjeW1M+tnp4sSJtpY/DKohU0bm/FWKuxuW5
TWFcJWYdqeSiXOJjuaFutarXaYW7H28VwDwYsc0WUy4KbTeD6PXA3Aswr6B9X2Uaucxx58aj7OT1
/M1KCIqvXlbjMpZxOxfxRoKL8v2pFp1ynvY0wh3EaHN8c/BMfOIuTCTpyEDn0v3iUURFuMF8+rK1
NC6mDJR2KZGy5dmAIoNk5y5AukjYVWCE/6PLVjgiF1eIpmeWpicE95NqOmSPYAKCXItXCwBz/8n1
/udZeSeS8aQnzVSHnHSIZCXyCfDIvcjwmCV9oNHyMpfVcxU81eVkQ0oM3LK3NEele6oPVk33ZU/X
NJq8JNz0huZ3QINPWuOYg+onqeLmRu8MqFjmWSp4w9zKPK/3H3fi80Q2QBHBhdcCXqQH+iaPum3Y
a6gfN7/h7A4zUSK45YQLwx3yUYG02SjTJcr8r2FpHG508HKQYs9wmpXLLdhg9ze7IggsfMk8mvMa
aAWMWbsTHD7QL5t+zm3kBOrraGwl4hnWkzxsauKUu+m8YFAylPh29egYxV4pva5Yj9HanBI7a522
cCpzti2RV6Tg+uehAm2Sq3q5RKEIwT5UXSXvBE+4mw+sq/Xm2UdhVCdWqWIejBm2KpP1vckI0t0m
z1FNjWzTgn6lMgCIBYvXQ1h8I0zURL+V86uA4FK0jpCqqlyCOmmlPg2lEl3UkDh9/L50yxIIrd1f
8Jv7+moU7kpnTYVOg4SjGBVPgVagQzQ5MvnQlRHlztTWrff7493e1FcDcld4IrVZYYx4ufboT9qQ
HcNLCurq+/ZlKa2Fvgh0fHOvXI3HHVy5GynkMzGNI/vWGd+b9HL/g0TLxB3SWiliFQ+W6EKN72m7
7vPYjYdYcAfdLG9cbQb+3i3HqFY1jSxvs+x7vm+2hquuJF8/5BvLhwGMZ260g3qCddVGhX7AesnC
wSjbJt60Vh7uf7FgRv8QjK7y0FlFcXIienSp0+dKflOhCHR/gJsV2OuvVb5muqzJAU9fRliKOWig
Q+Lf7W08Mc7WtjvVDE9OUS4vWEb+2u1rOFOoGcqRapvYOcy86180FHq5LD/8r4vvczP+RTM268qC
mgU+jNCN1ExQwtccRQ5X7fBqxfKPhO5Y/Cor8jbVOrdNXu5P7O289Wp8LqZoRhNXWjwv22jwhhe0
w/tHoFXgbxJuJagNx2eYl1/Ymb60l+ykr//5PHPxZgRFpgRaPrrk3WDrJHFqkNBIKUralihyb6K5
KFNHzNTLFh9aJZkb9Cas3NJ1Ha0lGNP21fP9ab15Z17NKhdigKYitbo8A5fHcLMC9MhvNuJStmiL
cpHG1IagGShORdGUriVtqyCAepyguCcYhL//Y6ujjVYYSM0IdQkbbFow2Fq93p+xm8+IzxnjL3Az
qWVVWYJmaTR+aJloc8teZ8V2Ua3ujyQIVvw9bhiFUcFDM7pM/bsUVfZgxN79EUTfwiXslSwTWA1g
WXqz3VHAaOKsdPtKOmZxLwqMgm3Nmy8zraM0S4LoIg2jz0bNa7TgqI0oAfS6rYfNdpA8c4AJaxnl
UNTId7SDOVUPHilQMAosCGZSnvo8ESynaNMsf359I5j1/5Un5fwjaR/JMNuG0HBDdCvwPGOW96QK
JmwadYXMYXZLvzssfTn5cZEQUaX/gPIm+rBlPa4+LGMpULcSwggho42LDjJJD70hqqsI4gfPOA5Z
IGf4OFR3TdM2AZVT4k2F7oVVHKXuiSlQ2DAKQd53+1V7dQS5aELnpI5rU13uWCgruXhmoqitecmx
8oe1JQBBU8HG5dvHcsFoyRiysNqFpOm+heo1Epfs0L2zdeqzQ7CnF2kFoSgHSNnXn3jib8MDWaVH
zdHXNaw6yGapSQcPmqscUqGUo2AF+Ib6GLUTxMZwK40gw3Urc8PgDlmvtM39UCHYTjzhl6W0TnoV
ScaYZHBuQ8MEN68CZMH9YURry7ceY4jjTmmKkxIOYGZRcFPMp+g13qNf8h/oa9yuyn1uJd6Imclp
F0YDCgigpbzRzqlScFLAkEHf0e/X8mZ2yqP5Uz9NLuTo+heA5kBBEunfiMIDz/btid5UMOBZwkPh
TQ7x4aKwbtfpx7zoubrSxhQdIdFycrnMMKIamWZ9dEn3KOzjJdPgOfgLTAWXwgw6ew2O8koXcPNu
P0yvJpsLSW086HI9RUtHSnaaIwGjWYd1A3OntajrJLjZeFKjChnXUoPX1mWUI7etLJtlDyTpPTXI
BTtW9L4xuGgUJLo5BSGeofnb7C+CMM2z5PSO/oTXfYqGtXyCclz3Vm3QUYBEmi2tG8840031Ia31
Y5sLllb0e/hGYwf06wRPQ6QN294FOLd+gkne2+yqKHVXD+ozWRt+7hfOUvfs3GRtIIn1un2ereut
WCaOLjnEnXSWb0MqTZeO8Yz4lGygAG39/BOvt8jcjR9zj/f6xnwZVtq6WEkO26tvpQkzGXuCHxXY
JqC690cwjPG6Hnbzof4WeaI3tmhT8v3JIQVvYwLR5RLpP6W8vkgS9ZTQm6pHCASC42Vb8sVs6m0w
CEUcBQUMvmuZ0FoyaLU8qTx2TFbKivod2gEMRTKC5elt66Ag7IVCeXrB6eeblHMaBFofIpjrwGSb
pHM7wJyl4OWfxXJz+RlXKQj4jcXIlqUf/cnLEGSAZ0ihlES8CBiGWYBaERx5nk3ZV/JogpUXXbIp
A7B9dCY5h+X7d70RxDHRpWFyccxIw6CVLQTPRfg28Kx1CfDRQqLs/B5GCrkLuXHoVC88X6BG7HJF
/uGncq+2sG2tJpOxceo4sxv1SE0Z9pDACYu0zP58yr3TywU3DRiCusVCnmaj+ZiU2jUsYDI7+Cey
0m0K0y8hoWn0kOALd7RpXwY5BNqf5Iesmb4P0tDvw+ilGGVb1itIo48NIPIagfYmKhXZZSqMVxqX
sWsVr6R9tGpJt4uxaZ24DFtPzRLpuYpDVyk7j0jyd4kpidfCncORSqiDToH1bdD6izyx/aDBbkU3
HSoDKQ4OhDQyp8rQYinQxOospxwK1xwDO8xgHDD1tt4N235818gj8ie3K37SZPKn0LJTWC+DL7Ym
sI5LQ80jzM/ac0Em25DpualbUCxwXsaPksUrKveOZrUOAXljMlQ3kDqH0MSmkbRLgLgDImHLQriz
KBZEYR7GsXVUIOMoIbDerbxuMl0NrBESPTRF5+ZpYUeG3xmmD4dfFxwy2+iI3ZUYT3prgciUrBdd
vlQQdQghYFPHgDDIsKUukHgO+OnpD10vV6UK13c2+lUQ+1o5PiTQXhxDAxxV6kYBXQ3teSCg4Le/
8g6YjxBq+9pvlbwXc+pBENXp09KNdeZHqKF20ykfAatrABVpnhsIxSp64dB6gKe84gZw/lI7ydOf
DfM7gYGbYqB4B+Z0PjBnXiZwirzhosqvgQwvk3RtQt+jS1wJ4joyzX0rgDUZPAK6uLApoIoKdUMt
92Da4cUmpA7aczT3do7fHgTvajKiQp85eRi7kfQ9HyVcFJilHLepmvh0voRKjlOAlDHR3NAaXCNq
zqyV3nQ1dQYZvdTAslGLPMH84J8lxzwfOKBF3ZESlYcMHpR55SZF6syF4CEiCNo8JTgcx0RqIgwy
0feAlDZUxuxYer8fswU1B17omoRjJYUmgqiu7KL6RxMJC6SCMM2LXNfM1MwqlvEu/Tm68GSoAFCt
oaW5SFwwaPuDo7SyNqIaqSjF5vWsy4ywQtUQsxepfRlRGqZ1braCm4Cj+upaO4tQ7KKZ5C4/QL1q
dZTwbJzBJFOH3u+YyClSNMQy1Vf3a6ubfV0C532JYMdUIaqlkoisSJfm9J0LwOLuOh0ZO85iSC4T
/AHyfj7Dv8M1k/gxGJPBrqU6syclPU3xfhyf+yZ3GYhX0BOxg6l6kObxkJbgQsF/pI1eh6R1p7z1
sqx/GDTmWGAF1ZsID+hpY5k7hjw5Tzem/DJqggsTfSfBd3BXpm6UY1FUSXKZjDetLFdDN26mINvP
fb01gxSMqmI1y9k6mlDAtthbk+hOgQoUC3JHAjOR4mvNka2nsncDY1oiNMhyxkrV1V2kjqBuTXBm
xnutnFajoTtVAqGF8WGI1krbgrlVg68WgF6VI2Lp50a3bJrv1Lh2OgKpfOhpKzmrbNpYdj2ApZwC
jC91W4YgGo0nMkN1SlovZC1QymV7mPMNcHV2DNY0CatTwAiYiuRjGrI1hT61nizqWNqmmM1LrgYf
1rgPA2ubRtmmVcMLOIkrVLNtuSg2SdSuWzncjHBEKDVjF4GxpdeXsNXtoXyAqQ084jdxd6kKOIqE
P4YKF7ccOkmH4WfroAeXonpNSuCtTWr3+T406oehibxsyHcZUU95r+6DCPYz80qy4O/SalDcns6l
BeZKBDVthvs6SbYzSiNJe9L753YEwaQFVHDY1rKG26hBZdWyJ+tkjr/04mKVBvDePwxtstUixxrV
niVZfppbB1aCuJBqfkl3Q0KftCR0U1m26Vw5CuQDY1AeioY58gCEZ/BE0OIFhU9tNrpG9gr9aRQo
aTANJKW+AkEOjhAMOQuNfhEWP/dG5IZQrYBbh1eO9W7OYbLUi8LULd6GKYMLr2lL81T+E8aujrQC
ompnzYF8UbPfRFvVChQ6jF8FnF9sNftB2o/OgBN4VW+l6bvVnbJJslFTtZniyWbnFFAK04tfZdCA
5CdSXL7V/vzy27iIVhWocg9KJZ9I3O/l+Xs7nVvtOSPPALZ6bdDacqZ5ffYB6glSYQk5YicLHre3
I56q6oaG6TH+UKWupofKKDfGmhZfUEdeJkMV1hZvx7vPEbiYyuS8IWlLgU5ufDaXp6YfsL/QWJMs
ySkV6UFFMqtE3Y711q4yqHf//r01yYZKPsfn460aYHytQEFqG1wWIw1Y8NrhxlgtsDSxHdzt2/hz
OC4sRqTpsjyMkssSmxmRvBRYSMWiyNBFoADRUNxTIptiKy+H0jrl5eRJiXowZrJuYwoMVPvPtsmf
U3a1TeJpBG2bgBU7hcOWSdJKqUgoqPv8m0rlv6buT8PyahCjAI8J4pHJJd1Uug1C+RruqiOa14UL
3jhw1YKPIn9arH/fxZ8jKl/v+1FJpcrMG/PEdGmnAC/ULAcgl8DI7bIEbBs6B06jzK1raRX1gzmF
qDxw4MtzC3TcKvtoByZvpRiKIdWfPQ0iqVYFho2nc4gdblpwFJmYHVJlcqaEbjQVtpa6VW8SvdCx
7StYgRhb3Wh/o2sELgbpfK1vnSIAnjGBlZ5tZuxViSAGxyrlHfKYeDAmKOkEUwOuYgKv7MJoq8M0
Z9k6yfrSmUEYtkdl3phDB9JuHoFI8z+kXddy27rWfiLOgJ28ZVOzJMt23G4wjp2wgb3j6f+P3vPH
Mo8inDn7MuOZQCSBhVW+kqMZNUHukLaVU8vTU5eksWP1THaopKsPXVQNO5ZkEAyxLHNHDNW3pAKi
0yTZNvq0siIbMvqbyRg3VVWMDgi7wHiacnbUFcApk1r+WfPpvjFg0tVK4R4mTN4Y6z5UiguARvCc
WYlKTEqyu24sV4WUHFuQiHGfxo6t5oM3TVnmtCkQ5eZvidioL+uNZaeAFenjmmkh90lkU1cFqY72
PTh+FgjUGAQQeK4SCg2AePAqu6FOquqWW1gyhEPb8tAZI+oXZMYrDJoxKzCsG6uLtkWk+IMU+5Gq
fiQZQTvBah6NMjsNbelkI+RJGdwpNS/JYa2RQvurTIq9RvV1xnQgDPNnib2oMFzjPRjRDZS4W8Xa
lHnaImVRSm/i46vMmxvdan6YI/Mmha4BDNl1MiwZLSO/iVPUAFENQ9o6NFZpoq5hjQChAzhzVEXo
oBq3UaBPA0pSGQNqPf81Qc2KN4+07gXBUbncMPtzAJZ23mnXcjlMKvmEaSAA6cSftulhbihW++i+
3XXB6DOgRiAWtoEu8Xby+hW0DwEEnIXDRAn+BXkjwB2/QvVn6nwWAJpJzqxhmuIT0+HURS3U0r8a
egNFi11Uajf9gF1TR7DzmiC/3klHtXm1oyGYMv2JZEagtM2hy1rmEBTqo1ALWHBVLp3qWcwaZhYo
d1kfr2ot96gs6IP9pab68zk+GShnL0AGB05LOMJs4xMoS/g4IKrH1zPcZfytBGYOpJ9IVm++Ja7F
wEUSElI97uS6to9aNTn1BBEFOXrn1a1qx1sKm8D2lSmSYN/N/+e1NRc5gWRFY6zCT/sYNtjhPd1B
9h4JoaC+F77OxdUP0DtlpDdi7G7UErOy/ArNtllQc1YtxCZKg+pJkG7MV8a1R1vc/7JCEy2VGhuf
cJaEy3wGE2PTnx1oxZKIuiAF+ERwnm2YTq/L0KprXDp8dML6XpVaFEnqCuTc+zGZIPWnI6gxM7fW
ZvJM894prMJTLHj+wquWVF6F8Q2zwNUCvT/BqTOJ6XbZR6qC0aM3ft1aQRi9dBGAnVYBcZbOsfsj
3C+9HtIYbSt5GZzYkhoMxgoqoXIdVOifTbq8nhrDlaAZPExqUMLxSA/vivFDCiUItQyruP/BMdSu
YUApN7obgVWUAySAxMWh4wdXIgf+C4JNN3/txZexCHJcQ7F1lUCzGH8/e1cVrRQl0hTlOEn2pgWf
CLyUTD1m6JfRWjgFuRAtvq22wKgbE9FTpZos7AM56BoHWjjlOglm5jD3B2NTvoaBKKERrblIZ/qc
R2FV4FixiUNICn6Lhah/fSGb//ZY83Dq7CXqRRcrUokj1fijNx0qNwpooG5VPxJaNVwIEt+Wmp/2
bKlukhSI8DbaEW3MHcF2gwbnQ2UJWAyX8ednl87ipWV6KclROfCjmRHYwq20CBO0aDIdXoXIRuRV
auwz4NIYr90WejM1ErupzCCKHfrIEdeA5/tlZ0EwB6CTTnXhthXYyWOS9I6sVBA/Qgms9p4gzFz4
1N+uysV3oLlqD6Rr1aO2ajfTj/A1Otp3fJXdaLAOYIbbPImGzZcq6W9LLr6HDM2fDk2/5DNXqO4y
5pdIrzAR3c2bevLsRxv9FkgfeINTnoYnTOEEDEzRQ8875mxHxIpZ8iGtoYiWWF5uHygXiZCIVlhc
TFGXtlYVjvGJZApcdymejzrXP50o5VpcEKpWgV5RVfaxIkjj+3DF4ehbjboX6VD/AP6jhYHx9SUv
nKRvX25RKOpUg+eg0vOjBC9hY3rQ+WsPitT1RS7qB5xlb9oivlq12g9FgvwI1wYUl47sQfPLY+jL
d5ojuxF34hdt/V94vl6I6+dPt6QfKrBzzMf56UBp36iRz28GazekTuVSD8wQX9N9/gaxPaV3i6OI
iyR4tdoiesiq3plUGiCFaO/lh6K1nDFOBG9WcMlri4PH2FQoU0TQo4Hvnar8qso7wzxGsRFc/4Ki
dRbHa2SlSlULmSBFWUrbLBgyjNRKY9fUIsqa6JvNfz87yVGREIDx5fiUpcYmztOgMD7iDoJbJsB7
YeRdfzBRZ0FbnDlL1kiETAlNmdoZfPSS4YmZtE7rzGlZ+0uUUgs2xRI/bkvm1DC5k09aspYiCAxV
QSXOMOYQv8hnzvf9Ej+uSKnWjxSrzPvefjYecRl70EuCf7k/y8Qrd4K3KAiOS6aWatYpSQ0sOItX
GLC3fE8CycXE8A4t5fYw/qgrRySfcAmljh6pQmC7g9QNjePvO8WQpMpQSqhgzpIUylu2biHf8DNz
5xy+QvPehVRX9oAi3jXuoF0Z7cnr/3DGv/2ExRlPBgJ3Y1pax7EEgkR/LSVMW/vfgrd7YdN8W2Vx
o5uJahplHc+FgxqYQXPK75PSsyCZ/TnIg/8HcdgvkWL2JbTOt2UXwSXB+NgwKokfc9Xwe6o6sCDY
shz1kjW5PaYrlpq91TzZlpXum3EriG0Xqs9vyy9iDiQLIVlkJ/ZRicpTbsu+giwsqXNPHwGkKYqt
EUFuXijReeHsfFt2DoVn8Qd6hPJkDbirtBWvPajbzZDX2fFAh8S7WwRirsOF4PptxWXEm3pVblil
Ho0JMM+JoN4BjAHqmV3Fg+tbSfROF9EujRNblnpMGCGr51WFAp1FcyXpwD8pUEKHv3EK4ce0jNzr
y17qtH97xEWaUeowWC4YzkkIoAWwA5FjNnRThW+D9c6yxrfDt7x5K9o7K89d1jxGA/1x/SdciFDn
v2BJWACLgJrgeqjHRHrrMYfS0XG9vsKFi+vbCotwFOvNYEZWhbKOAkgxa4EeiP4xqlCXlYWT/Usp
97fVFpGHGo0m29nEj5RD+S8EuITr75PS22s9rjvXMqMPrcC1SSkKvl4bu6BrO3lFLHC+28rL+5sq
vGmsBgKcDdqnHawiAKcYMdc2oPfYq04IUaeI/1DzGigZ5mmqjpDKPdWAEx/PHBuFeJHrkP6ofcVo
YQV131PMmNPJGSFy2kf7Mbm1cww4qsark48kvwEtIVDl1mUQJ7HlDwyq/aq55x3QNGPsKf19hi4W
x8/VtckbB9RNvbLV9cHRDHsnGaAqIMn34z5g9XOeNe5gbev0qYV4pwH+/lj+nOUza4yPSLxRkzyY
0sap430WBVGr+MysA1M/qCTf1Fz1dcjIyoMapGnqJir02XJpbTYQbyHFKm+AIugCu5/cPJ02yMkd
TYa+ibmBE6rHC9MdBkx0+U0y3qfcdmj81I9vABbPyr21+puwvWa1LkePQ7LfhoG5kZR4xgjnxpb7
kj0cqzDfUJg1wgwBHflOcNwuyTphc3xNNhcxrOeq1RaUykfomsIvMoVsybgOfyELeA637/BStVwd
BJSN7Oa+tIGM9rFzh6fmCei2h+uH4vMSXqQi337KIrgBgUwLs0YWbEBhNqHA7LXjumnITZHEx8rO
AeHNkFMm2YOmofsOp2tXhtY1On+uUt810xZ0akcnz0qsQT13J48J8GW102q/JUVyTLtyGwyw807y
ovp3jD3CcyBf7d9dWDkGKIBl8hj3o2ObxbYub4Gv24bQkeWY+zldOp1sSXZ5NgU9h8Kuxu461V4P
5scEmkiYqI7Cb6viWe8Eb+VyqPjzfT5hxWd3zNAYsdppETlCiHaVhb9aY5eNlSMB6s95513/BKLd
8NnpP1sNdhtV2PUWOXUJd3WT4zzDUpfhHuddEJJuF4ahr9JZmZg9mzlwYkA8aVXl1TJmL7bq1Ywf
WiXzmiHaRBygr+mGV5EzixrnoDYXZraidbmGdqYgBbiY+Hz15ZY9zIoqbOCWqhw7m0BKUPLKygow
tRUsc/lz/EkkjUV+xbXKrLsed8PEMT2Y0OYkxE1Se1VzaLUIuXOi5ear6ux7wLG+rg0T970pO/b4
pKEqBPDP4Rl321CUJQuSi6WvY1FDWNTQ0CrrA73oXQpTeLludvTu+ia7JGP37T5ahJzIapISoXhO
xmcRAvid/IQMrbqrClfye3f0VR8K7AoiDkx5RA2Gi/vkqxIwFkGmylNT1yfJOtpl4qkjAJQJKoKi
EWRPl6YG3x5ykT4hQPDIKEGG0lErQgzKTeD8+/P/E/Hivv4FMNb1Fyt4tCUjqldU1kDkGZW39tBp
mJ72AG5pIirQX2LEnyOwpAKVpJNqsIzkU1WxtcYpqPZ5ZLhqFUPgsQHMFO7YjmwRN2plHy6ozKlK
fmpGTNxsSPwgRnPjXksmn8kx0O23+bBvy0dJh9B6eBNXxB/VnQH5tUhhgvB2+QX9iaWfijBnp0mu
jNEmpCXHqHjR+GmqSkfJBZ1gdT6S126xRW6H5iZ0U3NLPmomrqG2W7U5gzlgokFkXE6mQwH5AEfK
hw6S4hST+Sm6b8bytRvrNZUhCNpTuFzaWy1lB62Banbb4aaKbOk+adsAcC+30O2nqE0fjCjxm1LR
jpnE3iZTv03j0u1suPcAWMUyFQq2W7P+oXan69tMFb1G5XtQqjViD6wfjGNqW7dDQW4kCWgvw07c
jEyPaou+CJI5Uhk+xuZOascQ8kicsMJtEb135pEADqeZGeb5J0k2vAkINWu6Zdmusx5q+xaq6B4a
9BlmecaDOT4k+o6Tzi0jdkqzHzU5jZ0ITnlJlO9b6rEI68XYa4VFGDmOHTjkqKu0vkHGcBzgmBea
sRtnH7S6KTTiQS8eirHIL17bwfTSJlkV6brvbyPYp7FuWDcAYU+W/HPI4kedHVJL9q+//n9GTNd2
2CK0SDScDGuIIAI+oL+MSuWuLuoMfgLhIS2KfThOaWCaQOLnhame4jx5HOlwn6pR6VZchrPUCP11
+iPl6UM5TsCi0GpcNVSGg4FFoXtkA6wfh9Vzr3OGcSBwsk2Y+bBa7XzJmPmk3Ynq3JOS2JnS+kgJ
9auOWW5myyvO3iFHcBjS7IkgOXNZ36w7BaocAHFgkjg7zHmlvc0J9ZL+qYQmiIZph5GvpxY6+zUK
y6cBF1z6mw9bezQOiraDfepdSsYbEgH7mIF3X9zl6Stv3jEBLHII6Rqp0wFBQpl0E+a/M3i9yGrl
mOFTBnsja7pD/wFFhrLvkKizZvIkia5MSJmF2rBqQwjKsBL1M/CQqhyw+LHgMx4WzyJlPUwl5FXC
mpsRyNC0xXSzB42s3IVUXqlsNxDzNYL9Qinlpz7D1DFuQgirWKZfpd2azqjSULoDDeSZ1Ksi2+rK
fQysvAZpengkbQFaPJat5Ydd6YTlz6neaCiPqDLtgeK9s1qMiAACKlPdmWefOTx9u5K6Vnu0jSfB
pprP7LU9tai6pzBrFdkO4fhzr7/P+DYJNDTKwIKuXTG87XJa8ycQL4Fg6IQl8GFQrGMFqkKoqj4v
32NQ7rpM85CfCwY+l0Tmzk/3EhJma5IlmxkSmwrTdIU5MFao2iD1KThdMDh5iO5qCG99MGBp3Dio
RMsL4uUnb+ns2iGdxqBOZf8zxC1f4tCBYOO6d0FeyR+LDSwkg+EpJIJsQHAPLYEmGGBXrK1QTQ0S
rmIDwVloVfaXTO7rOy7SU10pdZlqOTnq5V4HBqAxXwp2W6TPxbi3io+eGIEegXfDjlZqO7n6e+pN
X1egoBeNsgMLjrVgG19OYb9+0Pwpzl61bA1Dl+omO1FeB9JYoVVQ7zOYnhjkhUo5As0jGBTMKJ1S
om4FDnwtozRM4JZddBB8FZULl0Tmvm29Ra6bjZ1ZyuhZnOzU3MGfAhawpSeNADEPlUdtydFKuJbU
73n2U/Aq5kHZlRO9LIhQxkUwMjT1o2IlLqkjTK5iNyvNuzYnLlxaIf2kKPvaIJB7VwR77y/Z75/v
sERJGEha0tju/xnw2woALHQjr4pN+5a+gEYG8JchuBY/C+Erz7uEfY1hSFopA6agB6tRc7MtGgjy
jm7wnPfZNkEPXF31j2jXHOATvSNryB3tlYMuOeNLdhSVUoLDp87h9mwfqjU0aIDWtI59C43b+khG
EcxtvuSvPe4iYzF4rzCtBMpt6hG0lHJdxDC+fZOAIehTH4MGT7CfRI+0OOulPJk1bRFE0VKRA5zq
+mG27ZultvBSRx8cs3oleo+XTDbOz89nLnr2IrlMS2MkBjvpMNIxinIz2dp9HoHkACpnPt4Z4CCG
tAgK9CWmgUG3D05AJAUfUcKvk0UllijiqYvzbNVGnDaTBTDYeOg98B8Os30suVde4DMClt06wvZq
/wvdEOGRWhSuZlTI1djM8RxCS1bmzRKpMGTykDsAhe4PClwSRAoIok22yDRZUdQRCy39mJHCj9LS
SYxpK8MsIUHHjGw0MMf/5S5b5CE5LJpik4Pb3QZykOYeLKt8LXEgQeskh/ZORYsAitiCRQXpyBJz
gJ50qkAyC2pLarnqFGBw+6apHYYGeZ2d4mbbTJWHShYR8zRAfdACFUhK42OshchIK1BtIq+IY0Gd
9Zeh2p8guoQkZMkQxlnE8cXRZzIT2xlVaGfaqdurMBeALum+Jw8DBkBpLOpezPHpSnRZAhLaoq+a
CcZRJ7JV3MbVIYCMWam5mvWXo9QRzUYF17a2CGaAoYfyFHfkOOT33cAwLQR7mW2KRHRLiO7j/0BB
RHRKWgv3cTHJa0KPpAVwvDrVluI3WVDEhT8m93EssuwUrrtITIwJrlVNBgLRUH5Ab9YvtF8lO1Xh
gcgH2bzphl00WoLD9Jep99cGWgSroTbCqIU13mcPSnnU15VbP8GaHbgF6L+a7oxryT5AwwAtgroR
xnwi4pQg9dUWQatKFUALFND71PCNEubper6WQG++foBF22cRpupKJekU9wS8q2pNMsjMad06gV5W
lQhBIKJYsQhQaRxKFTJJ65gDe1UfLNmGdZ6dw36DqzBhMuxVp8XbSYleShWeJzbf1NbPpLorJBo7
Kdfg1khKmPZR/nr9JXyqd145s0tBx1q2wlou8bUJ7/cWG7ZqUyabaej8cYL1HNPQcOyU9gbCGlAc
hUrgIG3m2eNgH8Hxg9XuvZRz15DDmyGaVkZ2HK0eYzBp2yYxegSRQ/TRycwXUp/k5CQRUPhqoIfa
0dpGLA406II0uC4c1dJ+5SW8eyvoLwwaxmTVAVZoBzApV/lUrmxSryXwi/lrrQpKLcFGWMI8Msme
Kr1syJGOUBJXUWYAHLwxQ5FEiCAX0hfpHVxYeR7WyIW4rqyhIO5l+u/rX1NwcJbgn0gCFZUR3PZq
bLl927kUF9IQyYIQIbjgl+gfAkh2Y2WafgQJCZhCl1mAoWbapjFVJ4/lrVRlghVFQWmJ/5GSAu4F
Bb6ReuRBHa2m5j2L3QZAchdwO77WNvGN8h5/zB5U0Kc1ayd7gQZ4GojQYxc/4tnEaBGbeBFbkZFj
YjQp6g1Q1ps6FnzEi7HibIVFXAIUDoJ9JlaQSerW4eSpyCE0dLh1GRTYSpStXe5zfK23TJYjm2Cq
rxfaMVE/pmRtVEG+MYPYtw/hfryL6K0dP5mn0Uc9Bin9QnD4LldgZ8vPp/MsVx902lhGNmeoVrHv
kiT28zxSAsbAFSAmvGSAUlU62BPljsElV40hSQIQVK1DGvUUd6PTRFmAg+UaXRiE6iY2ZFdWkHTO
Utw095twVkOcyo2e0lcJksnXj9wcuf8jfp79/MV+0FG0SgMLjWOYy/7YwWBU2ab25EpowsvAM9bV
nYHk7/qil/Cu3/Dpiz0yNXCfoQmxj5JCQSAH2S6MALRAWZUStPoBYwLzc9bpGEfph8HibaJNwTCA
AF1i1Ek90xDFhEs6Ot9+0uKKC/OiSE2YrqJ43TJpV+qAF+EzqAQiQTa6Z0AXUxuABLKBVowd3g3s
dlAhmtWeeF75vPsBZ8euR1IBNL/8DKa4oNS/GBu/PtQyXec1NWXAhONTqxSg7Z8oFD+50OlTub4d
ltl3ldf2ABko7Uib0B/n2kfb1+2zKj00oerI4P1kVuxk8AJWQeVUgJq5vjNETzn/vrPTVMU8K7QU
wSPVrR06OUgeyC6MBFnD5YL27GUuUm/spkzKOrzMYTs+QwQTSns1FGepp/vGu3bU9+nG3tJdLAy/
l4FeZysvGgqdOvQV7XLj2EKOxpSLoGz3ZVcFUZQ5iqa4+gQNkn5vInZKLHc0eB/6PM0Em0m02z/T
qrP3HEesG+EVO7eqBubIN80+XHMwMR2QrgMD0yBvChAPXoEMYX51nHYMjtsizo0g9miL0FlTRYsb
WOodk6kKtPYAhqwbI5+EnSmmBbMJd7zlQi6iaIstIl6WpIyD9gh3H2g7tVpgtLOFsCA5F1yCS9R0
qYalbIaaAp7l4Iy66pXRG2iy8LeDRb2o3zq/pysxXFuErgxQGa6kgGjLNjyI5bVaDWtJPYn5F4KF
lsk2kaMKXrYpNi+/L1gMT2PTTRT0K8Dtvh4HROdkmdRKpc54muBanR2JFBeG2k/zcAamvk69jbYi
RVHRjbRMbkOQ8o2iH/knPCP5UL0ksDZD6s+LFpvcz1On1T1xG0aQjy1TXhsav5yPOYj7cJ0Owd8e
YtGrnGfvV7bHMt2FpkJi5Ax5Oxx0/ZhLW07kYxFT36LrER62DRrzoCVuYui3FVx+E3xJwSlfpr62
jjYaNWO4gneYQGqFlyIFaoFVKqA6Vqfw4ICUstlsMrLN25dBXutw3ErhD1H2mEgT7smke4AR+c+u
rAV5yOW0/Csaf3JEz8JgGScYDcOXC/yXwS9sN7ptwe6X4Kruo9dbQO/G43eji3m4zpwWZkiVK1du
CkWKvbDpKwgZS7tUAnXC1iSosQvmt9pjS3x12M4ozsjlsENSfiem7GcT5sA1dSTtIwwfgVp1uuK1
4/a/3TOLBK2dFF6bssQglGk/F1u66YL0FkYI/00jUhXsz0X4iiIArsdcmfl4/Y3mN6e5v66/2qsi
mH4mW1EFJLr8l0hnM2NhZLWYmUihN/hmoD8Be+o1HnXKO/kAESMX4l9BGIhkYFXBSTDmg3q22/qG
SY0ykyGYFrmWHe/gbP84mAXQ0IxITkSl2rEhTn+Aqbu51tRxdFk9uCPGNZRqUJHv3Mgcn/Qa+9GY
YBchJeFrWPN10W6iYha+A8d41Oy7OMeFo0XO1J6Ygf9cAbzhYKqndIghVpDDOLXmJ1JmP6cov+87
TE7M321a3khIcAWn/3J8wyVu2RCJ0KzFRtJBUWbjWOLKkH9F0MDsUGur8V02lW6u39m5sZ6Q/nMG
QD8P3TbuHjDQ8Il4anv55X/9kMUuq6MazchQmScJxP28UNDw3t3ZP+lGuVVP042xVtblr0x2LVc0
trp8b/5ZeynJZ0GUAzrkGpA16ra3TmoZ7rIOrrn2s+BtX44hXwstdhiSqSyJe6TPjT970DxAP9Jo
AigZ+pbX+n58Sy24DHpiT4VLNLHz8mnpD2DVNLZiE4hqaFcH1V0eZKvZwzB8melFos755ccEp+kf
OvoSj6rptW2nFoMGQnsXNeM98KL7smUnFGueqjUrwVsVZIxLtwD0SwYIB+OO1h18vAAeVSW8J9vt
LLMeP2vrFJLKO1FyLAxT8686ixZqXunMghzHKRuRfKQ5cPRcIU+9+QLM4Ysdd6AWbGWQcLLyUEVt
7cpa4bcFED5p/Rby/ik18Lvk1BO8jfnEXkknlvYBJadGahTAE85mjSo5TNqpp5ucBsiYvC6oNpXs
jGCx5skeJSM7MVfU8rkcU74+/7w9zt4MNYF0hZCocjRJt65i5rXdu+AhBXfS0koA0l6kG/K5QHTn
9NPAzJduUqhfzblgHKgCScBLYjLfjs8iOjGuWKlKcN+q1QTRian+kWv5jpbQ9jPL3QgbuzqB9KgZ
Rh8KSBkhy0yo+w1uS4ttE44+2uDoUsNNrdS9bBaRZR1mlZF1I3fUwx+cXGGAmlHZWOdNBQE+tp4M
vrUy/i8Pi7mgMvO6NIiRU/3I1cekfi1V8Hz6h3SA7mDROXKqOTNaM6oKBP1TZWKcrGCztGCs9Zog
i/m8XK5s1aUdQZXnY8UYtY9Gpp/oeGDNqZBvouw11yCYJ7WYEdwZ/FWC81ybbHpuQzHpJkELaMDY
FaJVcdgiCx1XLIMsefFSy28QqvIhJAyFSFCKFRA1pOGUdIqnZ4krgaeSZPahDbV1AynBDF3cRD5o
/HnIH5WO79tp3FgQWmTv6QASDd/x/jRJT1HabkKl8G3jZOupZ4fGtm9PpaY47fC7pO92DCKKAUfW
8bXLzCCUMBouR83J+l/guzsdytjaBocTblnQC5RZ5vA4caHN5WjR5BV6vApVzS3Kvcb2Fr9t5Lek
usmUx7b9YClzKP+otHfFeBiGoLF6X4/iGWpvOgMFy/76uRJE0qVxA0N1k0NdmBw18kq1W8X4qGPR
UboIAfrK6ZdI7aQedB6GUA+ZK8d4rbBHOuCbBc1+FplHfx2NFdSQGjCf4Ss7FakrJtaLnnOOYGcR
iihlIZEGnQ3QcFR9FZE90X78L6/yz1W/1DOH2JGBmRyW4OQ3r7cGewtFUelypP9aYtGfySNaFPrM
LpEglFlMtddqkNWE9GoW/pQAocpGEdLk8nv7WnER2TMyKAU070GGauRt3QHiWt8oSelff3WfeJX/
jAt/llkKCw9WS0iWEHZqYgBqZO221UBskVPgaUeaP8tDuKYADns9BcAXQqV7KPG4MbZNX3FfNe1n
FiaQcjtIeeK2mQQzyQLyJ42vwTkDJXS6MfhOUyCm0B0a6NBlWu9IvIL4p6rfyTK8IFstBqcPaoMW
e2F1h6P2BudQwWH7Sw/l6zHnS+5sFyphbKOtCPEDaz9CwQkqaVEwE3VH38CIE82M/2nwLX8tuNj2
ocnQO1axYbJw9FKIgu9ysCGuf7xLojO4Kr8WmffQ2VOxjsgkhvIW/EnaDUFXfnCgkI5KLobjTOQp
t6Mb3dFA2tPnYQNXOLSPnfal+Nn8jAR33Sea9No+WhyQqcB1FtVZcrJUdVNHw5OsYDBRJNZDCdlX
ik2SahIUxmMnkdgN5BK3Oim9Dp5TUSMd6g5zA6jcQUjRQ9Mb0rCmq0e4q4JsbJx40n9ef3Pz27/2
axeHi8XTMExUxUwHUiasZG4tHsbN/flrayzKvdGEbo/Vh7AZgWC7Cr84HXK5NYPHdPfe2A9dP26S
GkR5U9pV2Y8e6hXXn1EQQOxFHlUolj0lPVqhHMB+apD1oES+Af3gf7OMThZJTp/aRBqhwQhX04NR
vtHwh8ZF2cv1ghXyu9/3uS0VmaVMGkC0PbD2lO7t5olhpAkugiqBfwvCPydCLPH1mK+T+QOfna4u
gmPkII1ARzQnGTJjNG5vxvhnpCVeCQ6pZVmnvnnOeX6ywt4zMPNqXjtwRCs9rFxDixVs9RKTThHT
8XoJDUHi77/LKJCNRBWOGlRGsbGiDeE1pobMyRom2EPzOfj7HtbJIorBxQDKDgU6BRMvvTHN/ToH
Y0m5zVGGmdPz9Z10/VDqZBHNlFYupTaaF7NtfNOVnIuGraLHWQaplqihmaFeM3nh0RQ2jri1UpLc
GJ3+mCWRID6LHmgRZcacYa6WIsXL2eDlNHF5/Ov6K/tLZfz/N4BOFkHGLvOmLnucPrZBw9Ct9uk6
v5+lCeVtiMsNW9BPVtZTIiC5/QVp8LXuIrjIam/m6KDNReHgV9xBIgSt9cjRqWu69KHdylD5zIIo
9RQZFFlHFk2V/tJl+fMLllw+O7Sm1LAnhrsvXPf3SZDOGjKH2WPNvhUpfVyPpfonUvMsFNBYNiY1
hdCQ3mR7A44flrqPMnv9777m5zOfLZM1fdRnKrIU3SFbsrJWUHctTsVqALhYe59Q1KAba25Qu/y7
nfqZPp0tHMVdlnIZ2UqHoUMfBXqera4/21/mC1/faxFKaqts7H7As5FtvRm2syXXxB0FketxFie1
3fY32TCwmz16BFIOQls/RW4Dn/XOlXC2lCnXekuvJrnjR1L8qnFxjJisDvGa1grzuRLiH0NlOkqi
EDckUuiaFmwnmYLSlyqJ7ivdKK3aqVWCaaoGx46qGCUo0siGuXmFjnS41kb+FqtlAKsaZ8zvFChM
9BNxJUCLkXvVvXyo4x9j88AwXAknajgJyX/Jtu1KqQFjA+j693LjcW30LKoYkKCtYFdfuLalnvRh
D9jHjS1BKR9yebAZ8mroZWjccEbA+1TgZhLK7knZ+pUBYqnBzFWnogSuOoxNYKIF5U2DPpdh6iN3
d0oab0eocCSMOJE6ulL72sMkUuFGkMuPUypyBb8YDA2iqcSQkXqQRewFej2L9Lzujp1FfLinupl5
ur7FTNESi3jLswEmRU3Zgd7LtmVMMFxQLWASh/s2jFdZVoQun1Loj8aFfmfIcnqrWJ3smHH8oEZP
ejnjMx9ZBjlPtJgwPmg/FDAD+Wh69hriplq6rgOO9kJXNtzr5Jd8hMQ+S92iz0DtPcr1s91CpDuq
H+ZpFGl3WvKD27WjTSPkvxGfZEhLAR/lNCM8AeCkoyk/gKS/NTHvVIrCqbUnpe/gpAOPJAvGbEkT
rQA+2cEQcD9FxZ2s0+cMXg4K/HnqaCMrDaiMoZciSsTgeNXtbkxhmILbczBuygHeiGh/FbmC9SJf
0fX76+9bdPl8DpLPooZuxrDu4Igas87wVP7WoQjzf6R9V3PjSBPkL0IETMO9whA0kkgZyr0gZjQz
8N7j119C+90O1cNF3e0+K0JFdFdXV1dlZaK+jnIcMK7vi2yM6SgWaDeyDdUiJHKgz592YboYhxEs
yqhPLXoeZTNaRnCuhhHSFxSfvEKkgZ9X4YUp1ciVcsqVFIKtAzAqQRxYfiDuQjQje0sV6o0ogqPd
v2tAhqMlite8afpOL58bVd3qFeJYLNqKCuKcUdgHNTSJU91J5+2s34ndUltL9sl8yKMIM5CaM/vR
Ka/Hb2nQ2HileAJ4M/pcu4mLZlsMxRYtM2cSH4iNXH+qqJ+M2hefKKSKnkdLdUM6mh8StJywi72F
Qd3KRg62jEqtGyTyeX78M2QBqyFXvrxb+5vGy7xo1+zkLeUk14eH/n4fq5930sV3zWIsTuKSvi7q
nRGKgHbkdl6w11H5GjCC5yyqoRQY/Trd0oVV7t0QKBlwpXMkf3YF6hNzlUP4UUpWdSvcRTgbkmve
x1tULDunT6xhS5UePs/dyjXHT36C4D3LJS3B4TAOQnJfoOQ6iI+qcs5LiJaiHN6Kk1120d2kTTdy
g65Y/Cgm34aphxAZJYZ0NXVSNdNkmgLyPX4MsYr1tNarEXlaE1shO48Ay7VFQHjU9a3+bYYfOMRo
9lwyRTaP0iMEdzF3zWzFAb0E+hSAcFY3I7RlDnR18+qVc2GWe5mWoypVfZ2aRxUlMVVQLbN7Wz8r
xPrxk4Sd39a9HNbAZSj7enjW65M5ELnZ1WB68RHcg3LI2nA2mYT5ZPOxApX6mI9WDmmoPKUeYNRy
LX+/OJCxmoh6OGKXYm3nY8anwYj7+nJdjdYX37Is54UF6ExWQqTgWSBBQC+XTEj0pcdkYpsBQE09
HyFEpO3WTV7dob8zG8Pk0g5VkrscvBz9sdE7Rx5eklGwZYox7urKXRjhHnq9qIwBqEG6o2CwDRj5
rFkoNuvfcb1IemGDe9QNwF8wRdA6BK5yV40OqDec0IkQLEEoggYmRlcIzyNMgnzl63bNcac1ZVt1
ALwEW/MQYyAfSt2j+zkTT0bG9UU0+TqS1jQxEwLoM9WYPi/Gu2n6tb6ElAEu9DdJUBRSGfVHORHs
EXqnQUGhs68/fP/eJZMv/+RhOGhpk5nH4Dl4yE/J3nSF8/Lwbe3wXyKELqxxJzY1Qyg1h+ATLV+T
Z3nve/2u3FTgaZIhx+UsMtHVMTp225noXa0fKlwcXx1DhIZlUHVgSDQMZEBpsgP7rtcWo72+YeRq
cufKr+amE9WgP7avi1B74wkuQO/PUCd1oeDprFuj3IM7YJjWjsMmR6CFMI8r57EzluRFuNw4f1z+
vzeMr4sUgS5oQtrKx6o0NjPD8JAUbipBcSuptCfIraUF2+TRiy/JpmWolBrZ1fh7YZ67EMUMBCuh
r3dHXe7u/Gnv44Uvdh9ZsK9bH1pyH/9pRfnChdI2UdgbjXzUqoek37YQW1w3cPVuvPgezv+1yY/H
ToWCr9y3nsiibaBCScqsDn1HIPEJj+eLE7PPWlWeEZzisrCC5EeSbsROovyd+p7l7xf3I3SAlChU
EHD1Xv6WtKJTjKnHesnKqhyATrxyGZoErdsZH5Gmb8DX58QZhKjM5zr9EZONOeqjubtTiuauVjWh
wxUNnlAEy1zMrV6YqM9e/s/aqeCOuZBXTZuhYndUj61sQbNwgiROcT8eoIkE/m4TYEMgmMSn+owh
ep3wIeLY888rNMHEWe1R+sD9Yxk6Suf9v0kSf3sp/6BqwWqnjW3THaEQxUCxAj61wKypy5o42/xz
SpOidojRoz2i19D9Yr9mx3/uQwCDZVC8gAvYA+WcW+6zzmWGhZEOInoSrvs5yHHhukMXJEmnw7yi
YPhIexmDjZaDCioituv6HNvFaipfz0gU1lqT9QpKVShTDrJXd49j6IHUrngXoJx0Tjz5Mb1T3Cm0
wHQLCRzFls5gaG1+ZKBKQhtWcKDUSbaUrzNAXPwuLhb1UadPUoLYyjy2hxBRbA0Pi2AuwyxA3AAY
a0WQPV+Pf4TvfragLxYdFLlZmoHf96j4bCOCfUsUamJfKRNcSBqbMTUjtZePabftk9eQHGijsszP
Db/4CKQv8RjqSGwXwGsJoZ7n4nZZtt41fwkYMnIpxCL1SXy4kdUxlgtcwsZ0HOEmMxgA1/eFCJz8
s7rswT/aaUkPYiVwnMlgqIWwZyht1q1cPfEQa1KQCDAm8gkzqyexAj2xfBznk9ljLjE6i2Js+2N4
EwCXXIMKYt3gkgH9EacvDMpfj56fNEOX6xWG3qYCjLrfx6DAiN1rxO7FIkE6E+z7vNut27waVy5s
cse9r4w6nAZUv8p2j/l8KwXUDB1cicpVrrvhhaHFay7ckI2V7quJbhzjXXaXHOYtFIZ1a9z3eO6I
VnCUJ+JkXXWSC4PL3y8Myk2vg0kDMAe9a6HwLv6aGJh7quB1fQGvF5wu7HAnOG6DtJnRD0chuMrx
kFvY48YH9gqtudvOARu/tZSCM2Le+HrufmGWSx76IWFii0FTTPCARnBM7SLN7QbJQ1E9lz6aS4YK
xO3wXHTMCaVTLVBkEFeP+cUP4I55EGsY1yiYcdRTEGWjdC/0T+tLS/km92LIoRwuqGpoHosE8NtC
g5zw6BTGGxqfhK8Q38K/G+oxGLRkwMlrZ9DhQi88Vf6VBYgEMfSpZUXjviWJdOD0gIk5Dvpry87x
SKlAXFN+NESomfzPAg+4Rb/dN+Q5ATEm8FDDLUCpIMwpzhGu5E0PVmETnO3HHKIt9+yQ4oam0NjX
w+Vv+9zjR5jFJhLB9Hf0U3lfNjJIZl7zuPbqcHbGsPU6QyDi5Z+7ZmJ0Hvhv3TAV9Ak5DxzA6y8Z
lZqcEv9RwcgLA/3uugf+GUO+WuB2jdUmrrKJQahU/RWAJiSOX0fhYd3GlerthREZzCFfA1Uwy36o
mnJyWspAo+Y278vgk+Kp+/puvGuOSmVNB6rpvfplMMrtViZEeClPcXqaqg+tzLdS4zuiFhDykX+e
4K+fxt1os9GGSCbT+NR3+1zWt2YubILCtFojvl9fxVVfwPdw95jUFEk+SX1y0ivRinrTzfqBCLmU
ieXvFxeKEYOmaRDl+DSl3fdO1h6b4v/7Ffx1ubgrK5dzSVY1eEInlOhzK9sxidDnJgl/l8X4mmh8
tcNdWVm3DEBNQ3KqXOkjO7QOUJrbycWUUP40O+/L0E7lQPigwevmowXdHBRsMdnirm8Z5YLcDZYa
ymCOAhrRjdJZZcjc2geWWCPW9M/H79dv5YIECHwxLzkr8UlbuswdlJSbUNyVfvycRiHazRr1UKQW
l4sZRWeEsiToyWnBnYPZ3SkfMzv5bH3N538zOPzl+/irSxWLwIhD7GXRv7NhcARd3K7vE3GIefxP
0PlJirsrPvkauhZCOf8AVbQS3XTt47ohwiE+U56LA8b6oEiMCNG2nw5zALHo9qkFSGPdCPU1XKAA
2UgkSJWRnBTtR9lqtpwUrjiHu8yk+j1XcGJft4YLGPOUaxmbmxieYEj7vrDKG98rN5BvPY8PIIyN
n4V7wYu3WQcKMqpgcAVz9NU6F0wUKBXFuQrrpvow6Q1EaUp7YKLHsm9mVj9JA8Zegvqgq4aVg8i6
By1sC24s1k2nOpq/AVByn0OgHmwj1iz9iFN2LwEHsr4Z1I5zgUg0zKwdfAS81OxOOmD3Qli/B4Kz
buVKiv51KbhIM1VNptY5EoUeVW4ZTF145zyOL3pgle4AGeNItqEMJn7Pb6ldoD6Qiz5Do8RDVUfx
qQmORfCzDJ4qFI3WP4+4l/gKW2JgBgRP2OQkDJhhkU5RIrrrFqgF5EtsQRZGSlZLMVIUzD0CZnla
aPRMu9uULynE1cxfoQigi74j7C7Ls3JR8UW3csLAFiqx0cl81H6h5LMUfKCz4MbbahPtyu0ypG1s
Sg/C9k/rpolF5ettU5NA1E2Gy7TJBJrkbUwWZgjX4IEKQSIISSngYgrGd8Xsd6guOqI4/tetWz70
IqiOYl30asmQgoEZGPoJ9+VxPmReD+5vxQ4PgKm6UW5RdzvpMcvXX5jFzBAElIUwPg02eOiLyJa/
pZslr0Xh6Vn8GBwQKYyeuKX4xql94yJKxvw271mWnsBQYqmpDxE1YkWvTHt8iSZ8QS2PBjFD22zJ
19mv5m7eCcWuwyTdPQDIXmJnu/AwnxFSquP4DvmHcl8c25/CGzX8TL0beLmidq7Vqh+W/Any2Cjo
76N9cdtuI9uwfKv3ENH+H+A1y7tg7URy2U0bJFU3YhrhVDuGJ7qNPR7mO1A0ONGRGqshtpJHtSjj
MEQR+DNPqSzuoZy8ZSI1Z0aZ4F5BhRINsrAkAxAStnzjQ6nO62HkStnri7PwCBZZzsyxVsfkNOzL
nexG+wTEo40j2UAzoyxENVmpc6dw6Y2qqxCiyhGp0xtgHzGzceMzqzm3B4g1Of4HTt301DyGewrM
QKTZn8IwF+fdyEINcvZmcorVj974YKr5UDdgH2h8EPS+rS/qEjtWfJBn+qvlLivDWEMKZzQYIRq8
MTccE/PS62aITJFnu86CSAgLcMVDnAVNhtn40HJQhWyKpKNwO5QlLj+pxWrO5wlPhsx47UTohBgR
sK71N6CviYTrShvlqz9yCUlcGIEf57gOloF2FRwGLQh4vGUacHIWnoDcmkjEIxWpPglRLpyDjQA9
toq4pA/BVjyLoDdylApWQSwNRKAEPu3+FDxSyReRPfBUeakQ9XEyIzEKtco2+t7Vmjupvo1SEYJD
zUZEw3fdY4hDwLPmGaOq9VAqRNJQbcPgJ0tBv6U+mpK0n4Wf66au4I+/bCRPUh3iIVMXxeczU/P8
3CtPkhU7ulumVuq7zeuA0vO0ZRlw/g6Fx/oH4/gBiqHpoqJwDqtoYqFBMyg6la/zxvByxYpccIuc
Okz276OneQ9BYQdpRfhT/bH+3dfP/m/LnP+CDHYsygzxTQvu0+FZCu9LnShaXd/F3ya4Kw5NH+hH
RRNOY3szq2dj8m11/i71uVMOJeEx/3Ae/zbG+2iu4D0NSbglmcBp1OwY4iiBBzIsXBD+9/IWXPNU
f+6zPfZn/Pxtk7v1hh5P+qyHm6Y7VIofEGRix8wwd+p051iyVEiFeqoKFsTeXoABmKBKrCixjdpr
kwM7gL6BHaJj8OjfUfRrxO7yTh1nkhQ2U43I3uxH9VuLGb8keVr3oOt3/u+v527IOk+SvtBRMAmG
o9a9qVND7en1cP7bwvILLsJdmfn14Bta9BljSwZE+XAuvPHefFDuZ4gKgT1TfIEmDVWB/4c4+9vw
srwXhs1Cn/VMzJZ3rrIxArt/NF9ijHq37uRg1jf4YAd62JtaTy7jhgLx2HdTgjQUA58s0HZlGhIT
d5RbcOFG0HKxbpQKSZQugKEZ5LRGbdcqVeiizHCxJZqBW4eMYHKaIEwMyuldD5jpSPoHZYaLL4Ou
ZoOqQSpoxNMyB9+n0VSWlE7eup9TQZpnaRTYNPg1BOcRWqJtL7vd+DR+D5CALpP/hTN2TukpxQPu
3RM1BkD4BM/aWAjIZwQTpmv5TjLLTUuKSBOLyPM01noEiR9tKcYXH1MjOuKUuyUK2OtrSH0HFytA
kjgy0e+Sk8luJr3fDGG3XbdAfQcXKwAsMRsUwDCNVcYWGpD+qDrkjUYZWf5+EReKbA7bRm/RKGuf
EZruczk4aSpRaKeMcHEgDYJZw/QF6AHnI+iTm/EQmU/ri/UPr6m/A5zKBQJWhLPGBj0+tR8yJinz
TXSWn4Jd67INxqzOFFMf9UlcQKiNvM80DduftLqVVD8bRfdUShGW8jEuHJimwkC/hOQ4ggf45dnQ
fvy3VeOJDiso9jaDkSN8Yl6536UOxCo1Z7SrXWuDfu+WlJn9h8r33/vEMxxinhbKOUW0hJ6FYg96
icmwq6pzcl6oW5fNytpDnhwA2zF0y3iglE4+y3MrKY7GNR6HNjeEZvwsWBa5O3Q3EgS+O3H7zubP
Aa+F1zjLNpPsyE7v9t33AFJ/NGqNSCV5grouEctAbcv0VKo/ppw5wxx4WSxYagPKSWAx1zf6yvAV
llz/vexcMJkY5uHVCa5U/DLA6Bx6isX2jSWFN8to4jJ+VTaWcN8/9yAJcmqPKkkRrsxrKBu6PA6C
j3ta0s8sewElP5FaUevJxZhuLn0Zw8nxKRweZb3HSNWw1xg0r+be8fWn9eVcTveaD3HBJugrBfIQ
uMSk8SVID9Cy207sJCE3kMFKr1Xhf/w4LtpIkaiIbMC7QxLOVdLsM/QqtRlPgrh9QBQinOUKXuSr
s3Bxh4mY3s6XM7r0KZdTmr3Lmm2CwuNWcFV33C/8p/3PTMbxcIQdNahH+MofcBVFS+Y+g6+w2Hem
hqFYS0lfUia4d04293Ng5sjn8mE4xOZBTXPi9qYs8GHG13y/zgJkjHG8V4sQQ839bt0LqTSO5zFr
tWAagrhYojfwa5270D0YTrMpK1u9l+zaar0ULMSyaGl366apr1v+fpE21JBmqKII9waE19wequtJ
ely3QEUsnctMtEkWwMuHj4t3LUR8b9pjeUy8hZ4tghY6OkwM3aWlmJDb6m74LhBPfeoLuXgSxKma
NQPegn4EYsfuMcIw9foXUlehzkWRrGV5OCypMDQi7rNv6uv0LD+bh+q2PEwftXAS7mvwPQRH4aan
xlFI21xEMeMwgtrXsoHu5JZvcQn5sk33Xh7RJbgRX6vdsMNQYCShIWpPB6r8Ri0uF2CEeqzDbsId
3GZnlm+6mcKqEwYMDjgVgzHd77UG9b3kZoQ4STlTAzCf2IaVO8DgQkgaaXOba0jP493wzNwR3RXx
Q9xg2sylklsi2TS4WCKnnTooAaJV2wsb4MEgEfOrbKX9uj8SN6jBvWhCKZx0cH7hgzAnbGCcJ8x/
VSDiLMHdwIgXAZWuG1wASY0JdHcl3h0geL+ZncauUFRiu95e2FOzR6os+Q+Qh7/zH54LUY2KeRoK
FNP+75WGJxt4qVLpu4Zhja3iiRvRmc8GZjeEQ1I6LHyLlPOwJe9Wai+5uOL3slgO2f8OXlbb+ra5
LTR7IZ7sgDfA5Hs8ezQWiDrwBhdsVHBIGWOGE4Fg4/keVDLt4F1a9Atba9hkvSXZgCM/giPoRC0+
dRi5WOOn4dJLQyiVkrMh/JggF77uuVcQz18SFoOLJzFmMf1xxmW7DDJ8epPdb/2NuIHSk0f1kSnf
5bm60zKqunL4fDSNSI+WGl6IAd2FwaB+p7dOJtbP5CKNkMV+Jea4CZmXPAQH+cwqK4j2LL1LBWcI
t6nxqUJpLFvoW+O7NNpFhDT0O2Zvokf9jergX6Ei/rLcf5BjKkGmt+AtwA9qd409v3S3/Y554p35
tAAGGVTlreC+eysa10htFZRbCXS1KlBQ1ft470MWnnIAaom42KVrhj+PI1JGcS98SE7jhcgVAEJx
wLb1toiXaw/rLkcZXP5+kQBlVSQMXQqDRqhvQzbuAolSWFiOxcoFY3IJUK9ngCRKSXwSugnTqh8T
E7ZpGLuacsrmn7rY/Fj/JCqdNLnQ1Axh1jUgOsC2Tm61L3+UjwFozLfyblhQGeDJjO9redO1Fonm
oZaTi04Y3p+SqCz/qkMIFvjTAzt0lt5j74aH/D0/UynIEhLWVpcLSsHoq8YM2MBp2gdbZdviCmh2
9LuXCPc822SbQjAG8FK0LcT62Al7HRRTWt1561u3bgUDSV+9sZPMuJQGLJ9QP8np/FPQDm2pUmgy
IswyHhluhkkaiS3WrN+0NyagwIk9bEzvr+NNFYqJVyjjeSbLvhp7P5aWBKvftXjZyJsClNngjMJw
oeM/1e5Sq2Yz2MztMvGE5I5OVNe9hPHYcY31vRAESFPEfbRdQDzZTnLFAwWRWHd/xvNJogueScly
8hIQSBYyO9YlhYy4vnmGCZI+HdwAjO9A62wGnV0KvOG4UV8z5KsLk1H2tMwgDRb1hL9+R15Y41LW
vBSgQj4HMcBAEqAEkdv6jvymeGxTe2B8qyDYTDzYluj0x4G+sMhdASaQC1kYAzRXVQ9lq9+qqQoW
1BICofnr+mm7HigvTHHBX02MTg7NNj4pjzNgo51X3aoxMthFCSrXLPRH8W6DoOsbWPPWTV896BeW
uTvBVzMtTYI5PomgC4ogh2Lqr1pCfN9n7XFtKbmLoC7LcJjCCbDuWYAMZQN2trSewNiH/FBkAYbG
GvATsukWvMQPmC7C3d40H6UQg3FeCGJ7HE3zqWzV+T3r2nojtaDy1zIMd5RV4gbINQMIGPXjeQjm
27JkoxerBnjA8sqqNLbNNelWNutfs5a6udq9Ryz9pqbtz74oDupgx4X23FbmzVhGP4sc+xzP+ZZJ
PVgKS+1eE1rFglgcWMjBOtPkGH7TMocJ7C6IXszIcHMQFuJngJTTt0zoOAHJaUeAqKbAQed9eWhm
BQlxKXuNFuRWUmAQwBC267tIOhB33YGUCRPLfyEvF3oX6SUrbB3qfoO1sMr4VmyJB0HA1JIVlST8
m/Ih7uabs6of0w6ti6m6U/xmJ0a5M0FAfv0br4a0C0/lUnKpkfN6qrv0pE6/0GSqrMw3qCoGceT5
NqZizmVVNCYg1MmLkUZ20A2uKNzOCVUupIIn37UMCpWJVTwtz8cJ0kC5k737zofuaZv0nSqVE/vD
9y8DvQ3mGgj905Q0EAacrU48GSrx2Ce/iAuXualrha/CipHJ+4yBS1876kIGgotftfIUdo8h4Aly
6j+BPdkK8vn8n9yDV5wLBQPkUC3AZnP3qhYQPB4S6pBR67j8/SJFh4TdnE6hhiKTszwKJQtc3GAs
BXQFxE3ueAfFPm8ciABNuSQXOhOt9tMuXJrPwes83klh7mhVuhdK4rajQgjf7xSLua4rKAKcwt2n
WNXrgEchQNQjgDn5ocHDp7UZyBLP5HgxcbJVLn50VZKawwLZa1ElsiLNQv58WMD3yn2xUzIH0iM2
1Qu/jl/5HU5ULpy0qSQMTB7jk9TrTpHdqcmtLz2V3bbp76XiSYgWAWm0KnzfMWTJqeXmNi7AWat3
RFwjNpjvmDbpkA+6aeBuDAOXiTtJBy7STyytJR9Fy7t+5RrmW6XSBEX4EPJOSIDnm+Lex3voU3L1
TPP1fc6Crdni8jXmq50MNVKAP/sHKModJqbfiH5p9RLufdAjKoFig7h7GxrNw3+KBHwjlM2VKZUB
ko2RDXYiZ06W7/6bBS5dq5Vp9GMN1SG5AEHLADhARh1HItbw7c1hlEejVXDs5+qe9UcxFLyiMImY
fX284Pch4HW1MigVqQKAq3igK5t5Z740o/0Um/fzSwuGk2KjQU0CwxvLs0gabs3hPk0sdOiyyh3I
Ec3r8MSLH8PlMBFoZvu4QRioP0C2O0n4SZ03bsuDInr64Oj7+ZauhRGxhxfdmgINg2kdbi0oWoGu
k0E0neg7XX3xXXwWH2h6czQnKUStXTrFuQlOosFpmpuwkiwpw3PTTDc92r3rHkq4D9/xROlDHUIZ
Z8CUZRy5b4L0NFA5zLIfKyecV7rKavAl6BV6Ln11b8wIjaXuGrOK1D52064iKhJUfsHrOIlGKde9
geClHpfhonjzBPko5wbarkeqHkna4nKZKhqbtjHgiguIfPBSZ+FLZNABlp5rj2p9UnvFRRNJi7pQ
LHEBKKhj50HlBCKkciiPuD6t8dsP+fZn2YZao4p4Yxq3yZ3oViNUt013vg+/qSUSGHR3bYDU58HW
qeGGKzxPKO9emOZymDQsdbGSAKWC8rerbDBEAc6BYtcWu7Q9DMkhSA6ACRkgCqp26b4N8cbK7gHW
id/RPjE+lnKQsAs2MtFzphaeCzgqYGQQnkeMjafQKdn3Ws+3nUKcROL461xyE86lBOQDHkcym5wq
ib0sYjj/W7NPtoWkbyodsoUDIyI7VS7RuagzTVEjmCVaJGb0zTDfEHCG4nsvlHdqDHn1GBR7lbYt
wKaSFbvIODQhdUdSv4DvmNZ6V0mmj8jaA7UvORjBiI4RCuhgt9pq+S68pYBYVErHN1DrMA/1RsZ+
LqcWQ6Nesi88bbfAzwRP3qIa4N+RRUUiCvKtVKUsxz7umvTkowLhBI1VvjXvNeSfvosK8Gejm0F6
6BtGSN/oWjBxefENVggNBI0aIcqL4EzUKt2pAoKHgoqEfFt1CI06jgdE3WWGB3rBdrSHrKulexD2
2v+rKbzfcYLvqfaGlNdFgyfIPD03SrGRDZk4F8SRN7hIpIhBluGZihaIISwC5De+0bpNpxMgciqX
4ZujRiRmxRyhWqk/TnZ2N3hBYuUIsXhHQaD2E5XfWqSUHfGU4IWPS3/Sh2bG14UQ9SkqS4z9zaSB
dnHuNuv5BfmBXHwBSqeWQg1+MQL+39jSIcLJPi3FpuV8oyBrqjbVYSE+j2+T1qoB/ppexRRzvh+1
cyXLdyF7Wqp4xMcRZ5rvj4aSjHnCDKFrUK122mj7zM289CUQrNZ3q5tvd6lrI4gFVkNN51GWuVfT
NLeCb5h4NeXpe6SH2zx5YHIH7lDjdjZCIjOl1pPLcooWRXVItManMjiZY74XgHKUAR3ofUpEiLLE
pTg4YDGrfLwzUPa1shjg1LazgGOz+3R8Xt+85T5dyUr5JqcJuVIwECF1U1mMkjCzjcq3Wf591OtN
qmpWbwpv6xapzIpvc7K2LSRNjnDFo3sN9kpE/xiVXmaV35vN5/hDsAvvg8f0lgqY1DHkKdFLMzdl
NV2wx7eKYjO7u+9ulzZnDIEfS98HCuq+VHZM3Do8FVYeJfVfF3vb4TWjy7Ya/1xfUWoPueCij5JW
Khku8mYGK6FSQ88rs5LRvMmnxFIVZatlkrNucv2j/lDXM+Kh78YQSbgYQ/1JiyALxIhM8OrdY8om
03VNVgyR+6owjoER1eCZOGuunk7WqDxFLRW7lkP7h///tsJz9PiC32rmbEafODzByiD/aAnQCjOs
yZHOAMFTVaXrSKgLixyapO7CtIBwOErZjwsJUQhQL0hPwg0kIY4QAPm+lBDRad1o36OjsGu+s3+T
xl/Y52JmHWXgbVvG0LVWPUhVY0ftfpzyx3UHuQ7PuzDDRcu5VmKlKuelVpI9dKAvT26qHZTmPZre
7jpU9cIWFy+h8ogiltpEp/a1d5IHDfermqMaK0B6TfU+ypdlmBnNrMSpjuE9dc+qhKd+JtoXhe5h
7JimyikUctQPI/poa2aF6U1R1JZQJx7z77Igu+tAQTw8mequNW/n6V7ND0X8WGjyWa09BcIWSQSV
otLYR3oNCUNmz3GySRExOnCrRHWPimpsmdI9mwK7qiHcqaVW032vY/QG1QLUvobdDIpnir4nxjJA
PyGUlaPU7ofmcRoMT4MMl4D6YVCW7txG26St8KZsT3KkP/aYCmyS2Faq9oQxKldsWpfwhqs32u8d
4qu2ZTiWEPSN0v/1AhobymDmXf44SZsWdLcKsG9RaE0KfpdFmF7ixMoJ56u4Wac0opqDTk+EItNu
KZFBjCx2GDxjIV5oIECbvpuO5k4v1eHfFesvPpw7bf0UDVVV4sOFrY4JbLTi521fYuBj4ccBssYF
5+PD+hdfTYouTHInLwLxiD8HaXpiwW2uHaH4CfxoZcXKHlrkxD1AHXONO3ptI4SJ0CQpSDQGlJmW
QXf51EK9WN5Sfbmrd87Fdy3H8OKYzUUsBEMO/phB3PrmDx3Sp+sLd/1FfGFh8eILC8nQZnWrwVXC
XdpbkMTy+m38wmKrAcom34N+AQVeksr6+tP/wuyyoRdmUz9j0ciwYe3HuEFKdOgPgWfe+kcJag+m
UxAX6/UE7Le9z79f2ANUL6vA+5CcIhMYzQ7RCgQdeZ97CTT45KLaNHJ8p0u91fe/Ch2lj8cqedLq
5yoBY55P8aJQ0ZP7+hF9pU7Ncc+P5rcZujtxutV86pongsAnOvfyk1vfT0djqV3tZMFdEKq17C6g
0QAMPZj7TpzJSkoX3cIaeBwoDuwI16LyDC6bATt904Exb6np1bsqsCrbd8LmZgEbSLeTBUyHRmwz
sa6fl+bFJ+d6XdXNXKFjNwIsksp2DaXXeLxf/zDiUH5mOxdWgrJJIV+Dt98IZcKs3Sfm+38zwAXQ
kbFaERbMmwLciqE06DhQe0METJ7uKx2KSps0kC7Eu1K2Fh125VCfUgd5oJtFUOIEHRdmEX+mZ6oc
RrjlJ/L4YvWmQi3NSmjTUywzWx/2EZix6iD7iNXuG1i5bQEJvFSTD3Zq07hI2oxDlfRL62iBa+e9
LWd7COWCWHR0/flx6R/TSRoV5WQuuMqTnE8jg6fIXu+IqKYvWn4wuRe8bJN61Iw9tbRcWFG6Fm+H
SP4LObiIESkAi4gHSoeACqZ/UH0JxWT6PpxnsEcnfRsfY8eANtWS05SfDOq1ndvVy/qhIBeTCydC
p0ihWIPrCxgAT7NTJ/PUB+YsFy/SxrNIvBkIh+H5vlK9loSxxEcG6uT5lbot42lDfNJykFfyNIV7
F+VyMYtdi3dJ4xbiLoLkUeQhcuWCKzqtB3InIj5S38QFlkmC6hHENOJTFoBvT42cKH1b/ySD+CIu
EfMFYQB/fw2P7yrX0ESrGoOnPG+sqdSPfqzvta4lCrafp2htFZevvogoZgj+mCACaDfdSRtmN167
DZF0+vci5B6nWwwGJPfhsf6+eKjolPv5Zz264b3yZr5RGFRqgbkokww6gluEDU370BVR8BRJ5RfK
Z7iYotZaNI2gioPPjI7kpJvsVnVTtMWyjeAIT+vbeb169DtvUriQIkeigauiRgKKsCnbjVXg3Y6z
/oIO9SlxUo/i3KFWcHGwi81Ms6RLpmlAnC5kW8rAjyx/I76JWkEukMRFAeyn1KOHALSljGdCWt4m
6V0C4GmizBYTHuQaST1KyI30gSfuunkiR+EplipFxJImSy2i+Bn6b2WyBfOztW7jek/m97bxwGtD
ygaxGnHb1ZiNgYpse1r0N6NdiIH7apGmsQmDRK7HUyUFWiuEgYT8unXy3ewsqrXtNvOWR0R3zD35
Yd0e4SWMCzOR3CuF0SOJKOTKFXyvlltv3cJ1zoaLJVx+woUjJoWsVbmKJZw86aPsLShvQSsEyDNx
WwNNvE32oMbaqfUmzBwR8zjf1MnCbQvu5H+FMr/4JVxQ8dGSQnTDkaimeM+CwM1nFDtqyJmPKrGP
RPhmXHDJu06qMqAvTyWrt7KUWGVkboxuV7BzqLebYMwcYpmXK24leDMuwLQlRpLTBXnKvOEZOO7u
4f+Q9mW9keNKs79IgCRq46u22mxXeWsvL4K77da+7/r1N+jv3OMyW1M8mMa8NDCAs0glk8nMyIhM
c8LD/BgdB3s8mZvszsidZfGGDWvxmzscFlE1ax19cLbDXNChkJlvKyiiIhtGjWn0oAjPkEWtZnf3
rFY+ONqzcV9eTV570o6Lgw6FPz6VP9WbwJm3ogxZFHQ1LkCZy9TPLdUZCC8HDiNzg92wN9zMBrOp
Hx9BACf4CqJ4waOa1VwP5KzAV+j35n2w6TeRi9LcjIIwmy0W7bcgBPLIZp1kE80CBAvF8JoltXO6
1VWRWIZwTewaODvApj7+p/HBmAo6RnUOcWukAHl4gPSyC6Xwy64sWhUXk3oaNUQJKqA083stNkHm
P9kQexTkjOwEXjgvPIjZ6pSqm1lkD/Xe6+tdDxxsoDkY4P271XBBZ1KkPFAmPKWX+iEZf0REx3yc
SIaGHe5Li+HCTR8MvaoyjpEs+mkqqYshVxsoJDuSR7dvRdnv+gzp1zHn8cumkmdTiqknpE7Wpnxq
XA1tW4wbQhG+BR3tSUPJHGCxFJ3bBFKEaM9RD2JCqJVgtMYhiRuQrfAxJbg5eWizqi+ZvLBaUOsF
m5o6TO6i95ff7OgpH//DVS2IuDysuZg73azNIjvF8bjBjC96BGRbaxju1Vo70RH6QzdfJKeA2IGW
iDjMBP7LoykbOVvkuUPhb4xAli5VXhWPDh2fUyUXePD6MN/X5+ZFjsJKC9qyB7MdrstsB8iDU4Mm
HuNSvyUwvkbAqExOdtceU0RUIaslG3+84No8vHKoMrlLFRjv3PAuuG3AcxXu681yBT1039hBxu13
dkfewJbyQV3R21X0VuaBl3JnxkVVokTduH1mY/B+wzhaZh9geSfxQl+03LXYpxDoPRENgk8Wf7Kq
Ccys6NgANEM+mhkjRcYNCDZEH1RkhbumowgfU2b6R8kuwMkdCruElIl8VDaMwDqAbptfesLR+zWP
PV8bdxu33QQ5gwYHVNtAj+YKzUPP2A1IOz2Q9vrSvr23yu1o/6ss4Mwu3z+yKB36fOyQUvvafrqK
D/Um3wRXuhc/JFu1s+nuL78i3zaSE12vlixHxVh6m7rJTdTerlNRBFgdIzlfGHcxZ9EQUdKjLhwZ
I4TtR28aMk9p25vBuJuN0VbjDtyDnWMMzwmQkJZq2bVpeVZa2CSS7YQ+18vPy7fdaqw4/03c5T1J
dd1rIRx4dBYfPP3FbgY3HT1kOK2y7jRb4zi9FaHdvYInfSfn/yJ3ODfPPTbyKdFKOS9QNhnBiZfs
l2WTN4N3eZFrt+25Ee5KH4N+SMcM7WkyPNXRU2sMV2On2LP8K1J7UfdhLf6dG+OudqMAUr/Wl/i0
tLodNKhuKYs9TUCy5uDqr4mb9LpD1N4Jl7vLy2R7xUfec8tsG87yvsBqplFPAXk064d4fMj1x8t/
XxAP+BtsCQwqZQ2+1bjkTkiH20wfrkj2Y4Ly52VLqyns+VL40JMZ8ZQYn69q1kZtN6y/H18xqMR4
EIHMBevib6xSqYsuxJsPIInYzcDOVJvktJAeejTCFrF6+Rvx95NBFFMPNRw3RgUldV4BygdG76xg
ovY99kUPDoFL8IMB2aKXIKKBS3TatDfHfJdQ0WycaPe4AGLodamQBSZYWU6tT4XmZO/B4rHr3sSr
A2CFBrIA1rO6FQ6qiXaTix5jToscZdfkNAOBm26R5aCOzJrt0yb2W8HJXkWenDklPyVAyAgZvaFE
+A6u0QHbJtZD0r1r0S+D5k6gPFs0coviyaoeOswCWdkCGaVrBcXzWH8d9C2Q5bbRbiUq+sir82Tn
P4wLOZaWId0LcVGDvQ3pFnQEPGVPPFnYlV9FAJxb4kKMOhNSWTksNe7ohaGNXsvN6Gv+9BoLpaYF
SQ8/HVDQkYZTh9syQYlpOlXjYpdC5RGRES7QUHMy4hJjXid6JMX4SNPkOC+/L0czwQnh0f5DHJRB
P6GhEuf7oTXeauMjHyEKElEBtFqwGB7kn8951FlQkzxN8RvAIEr525AFd4woh+Ex/UGfzGXTTbgE
gAFRrlAreiz3xXE6aLvJ6a+qu+W6tuz2STjBIDjrPKC/WKYwnFsY7kByES2H7j32Ard2wZEDEMpG
BN1b5fA6c3Ue3d+UU6k3Pcvstz1ezcF+OCW/wgMz2vvNWx3Y9TvezH7miCi8mM9duMd5qL8VwSGH
FCudfGuPCbjt6LMZDRHERuQtXNSQlrzJkoVNZxTUkTBO0LQAx0qRd9n7RTGDx/tTRaZZhCrjaUaY
rOLC05V9KpnoEFXOnN5Fem1rNHBjvbKNRJhJiFbJPZ36KsqLqf+MWGj9Nbumc9IJdRa7TOxl/myh
Bp5yNBY3DNy/XDkXXNQaCliyBtEhCQXGMWxc8OJ5Rhxtu8A81dmVJflTEh5l5PdmMP0UWBeEHX4k
QFaMnFoRVp5ddT4bylcfgb5m6Qa9bUFFkx+BknSEDRFBss0PCMhpFfR9gTu5wxVhVa3N6G8wPOdQ
qJ499A8VWDYNDM1GMC56OgrSHZ4rTZ7VSZkttJh0Urq6PthV/kOwqwJ/oly6M4LX2ZJYX5AJhSQd
Mg6oHReRbZwqUCR1zoCuWrQVi+gIggLlUp26DVWocuASkT8ptIzdCAa8TKgftdYHOYt6/IgAGVoz
6EuYyWm7p9a+s0BEZgHHbuV7SJ37bbH4l3dU5C9cGIoSE+ORTDGYWNmLkeb7XtJ2QHD5Ut7Z6KwJ
0A2iuM6PBSSxJemawS6wxs6u2n3nNrv5sQKt3/UEir09MHBX4z0SuKaGbo6I0WB1rPx8g7l4JBfD
ZI0sGdA2kwuA0x4zzqxCl7kmuO2BYVYcxQtQryrdDhQ9J8biBAikICiLDgoXmQojsPQqQBsRjCBd
G+1JIpqAvnxOKM+ShikEddFZUyC0ZLsZT0TFzAcR6mhd9lfKs6TFVhNKiYGcvHMrEDeQrRkcEsUZ
clu7j3fFDZh195Jb/yynKwlzJ6IYe9l5qcySlrMnt0oXdaTtJ/C920UAxb2Wj8ZJ3S17TJl53SbZ
Syf6Ej2KYL+XYzvlqdKIFqZWG7BnpDS7s9R6sQlQtaFviZD3+rKrUJ4uzej6vgwocLKdH2zm68Qn
pj2ZdrhLsLkMPNYAiiQSBLwc7ajMvOtsXyUpnjNU6FmUxbjqJt2wR0bui1Ig0efjYs+s5YXWdgBs
G8s1KHnmPnek6TYAKiIQsWaKHJX9lLMVocawFCW0RU+5Hrq6+arjzoD4Nekflfh324pKXoI8ncpc
nOn1WYrmAM0Odg0XL+WN4qZe4qePTIZI89Pe7m7Qd/KFY1ci1+RCS6uMulUp6HMoR2uDGe7HYNcc
9Gv2KsdEiCO56pa6wrqKINzwoz1EGWOCV3eGKkSza1EvLp7axJ5BV450Y4fReS+7bhJPKwQYrFUY
+Vc8h4bc9+8q5aFKEwP7/H+iHsGGhfJyI90wBdJkC1JvMTGHwJc+q2dnvhR2phTREqfDGkxH7+6t
wHRzJXfTIHbz5jYzIv/yHb0KfDxfJZf1zPqo6GYYwXt/dyUmG3TMtcZedN9szVfrOP1IDsAouCLs
6qe0458vIU0xqaZZmqpyYSAnWqFjOJH1PeKt+VTfKk9D4BrDtors5QljJdpok6fxetpau+Bq2cz+
DOrU8j5K3T4GABQyilVtj5jJPumuurGcUHIM4CzEFIzrkeTrl3KRROnHbEhyFpBB49BB2xeUnUHp
qK0NEANgY7Lf5q/Lq1T+D6iCT1DTpW3iYkvUBDppS9zmGTV3w2DcYwTZtUrrPkVryBzfe3U5DrIn
ZSHIAIMNpqB3pueZ1NlVHorTw4TjQsFLre0z6anQ3grrpkRxp9QfMvMlqtXbUk0f6nS22+EAWUV3
1id3NN41w7qprQiygy9dmut2OleBE9P6oV4SwTiuaHu5aFZOY9YYCTg7VXmbNqbXKxHk2q2bZTok
pVAwfr3U8PUxuRDWR13QKC17RtjWrQLZ5H3oQYJd/rW8tSBbFuo4ClbHI26nJtZHLUbDqwbdbx7H
Xl8BR1b0NpAVbmYOgpLt6lSiQv67Ph59m9EhbgetZsdK96v72G5vW3BDukrrgGtkQHdY3xdeM9kY
Vcsmp9jEx7YVvxRZ0Ljgtrwmb0Gy//BIG+Gy79PmNZ/AN9uF0EUyvHYKHbXKt3IcXpf5XRN1DkBa
XgPCI0FsW786vnaDi21mqVOSRCB/6ffLr/YHytdokVPWbdiBSpNVXqirCLCQ/1Cy/TLKPecis8Ic
NtXCT+1H1gSId8ySWProH1opX5a4GKpJJnhzWAz9/2T85WMOvh6TaUULpV7Xk8UvY1wYDEEMNID4
C3MoUALKu00ti14uorPC/v/Z3WdVsZphngGRoJ/R4h/2g7pRsvGWjodFFVT8hV+JCzsod2tVrQE2
riaDO80YeatnUAannqwkN1W2iYMbWb6XGsEYzCqKQdFw55nEgPDYp3Lo2SLLMlaUKqMR0t9uh4DL
lGYw1q1vILAH0cpt4Cy9d/kYrH65L5N8DGrCGTTGOfKY3jrI5F4xhLC01XN2ZoHLlLo8qsA+B1VM
Bs1d3MztDaegt2wUpd41+xDINNlOqS/ie159S5zZ5d5oCgbm53bWIkakjdSw2+qfxMj/LvE9s8PF
ETrU1CIs425ckN1sIex1lO5IaC93nW43mDxjXE0YKixLUQ66mnKfWeaCiYymrFzNnxoJoyfZrYNx
A+nOvGv9fKehZdpczweJ4NX2lz7DhZZYDUdriMC3LhWlPQ8WXqCL83duyQWUWK3aoloQvcocc/rh
r2SwBPFftHlcQOliEqjRgGRakq+GziEocsl9ZQdEOJy8mraffSYumlhmJ41Ngc/EOhjGh1J7kc9Y
n5RPQgoPQDwbxenI7p+iRyFIUxRT/hD/VtSJgtSQFZ7CbdC7y/YTCIZCBRQ7H8vUEXVQ1vulX+vl
Af+hRBQjlXHwWrA/aU7qDVsTSLSosFEx+K36BJywiSNt1RuQxgrVzteznDPzXLxJy5iCrhgfVj/W
b0hn51cUaHoQXb3QG6ZsZdlLa4endmfgiFSveWGP21mEjV1/h5/9Ci76qAu12spCubHN3CV0s53p
sxbS1Dj4DaaTxpiIV7F8SEE+Xj46wv3nApJZWLQdmO6aKj1ZZDun+mnWBjsdryr1vUcmS+XdpL/O
zTOZ3kfzVz80dqxD/hQi1LnxsxmPVX0vIR+7/LsE94DGRavZBIFDBwWKUw9qA8V8pwVovzGfcdmK
8PNzwWkGYbsWTlg9y3s+2bmgBjGy0UfqQAj+BnB3iE6ixkr2uoNEt1Z+1mAJECxWcOb5uQJdAi+T
3mKWxhqSXYsa6NDUjtq1G4103gKwf10IFr6O6DrzOD6gddD2yC34feeWNv67A0PT6PXXMcMMYscx
hdxdw9uV3i0+tqLbVhRnNC7KJSRVSW1icp/hQdhQmoJAM+ACBIbfrR5FqAy2mj8eEWer5d5qZldb
VRbXuHWbWzMw7aFr/RgA5rAuHKjGeJe9ivnmBWv8uEAt55hZYiKxVQptGOOjBnH8ZQvr+frXgvgZ
ASLTSE8IbjxWuFPcAhU0NodhIkxH0KsS3H7rlZ0zc1x8ypLaKM0Kl5J1zT5XB6hh6wwHcjcfpevZ
LV3wae/ywV9eLq9TkJXpXHDS41g15hmSrMPEhGlRW9BUNy0738ScTxYGdjuPzmzcXra63v05Wy4X
fPoCQ0VN/Z9yXfLS3vap3V5PBxraJuTQmjtji3fofXRLhUpOoqvgk1rmLKtXtSRpBgNcWCSVdnhx
4ipS42MaJftq6VyJ5E49Zp5p5MiFSyQ74MGN7aDfWUW0HQlYr9tgF4u0lYW/isuwlsxMxzjEeW3c
2dMBtgOjK54bv1jGimFcaD7iQe6KBm/WDxI0cgnRiGnyBX6zN5JplFGvjfPxVQmjh0n5NyUj7csC
t64MeM9hlmtcM3V1I3eNE0XEHZOrZsk2xSAisPoHx/oyx0XdmBZ9DR0P1GSvx9+T3/jynvgUs1Qg
hdyZjhk5w2wHz4U3b0UQvPUL9cs0F3GbsUhQAIRPp9aBgjZ5Sj5SNKUvnxyRES7OylJgQCQIH2wI
Hi0tcZX0QwWo9a+M8FX8pi1HyCKApLGAwLukvSrWQZuSf/Wq//IMvmRvkbiVq7KIT8G1tS/8BGxc
ZFM+AGEjsPQPGdh/vwxfqFfDNjYrPflkCMULySNuDfFBRhveMRJW/Buk2s+K0zn1/bwl73+3m1yI
DZXEMilBma8LQa0pKz7qa5BwEvFdCo7y51DfWVgrdavuoxJNtHQidmlIwPgIqmX/kMt97SOXy3VR
06ZSLkUnciS/ZtyK2dWITMbt7uN98FKOyKps2R932gGijtfdhBqtCNeyOmyvnHkNF09irY/imlFL
qbfQyklKe8y9znqMF0eCBt5s52AAwxDXLvfIE0MrD06QvObNtvqd4tHRzZ/okMgTMQ4K94YLPLWh
1EGfIp3WbXo0S9v0S9Q4wL3vFjfqve4DSOEEV2AgLW0osG+b0e5NwbFdFU083xsuAmE8JlQa0FAh
51t8dXHKm8IBvGhTSLa80faSXbgK5hfQCQNfRufV5Koe7Plq2OT3opauIE59Zsdn3ojKdiZZ6Ome
JGOrG0e0MmL151+dq89Tf2ZikuOqGxmVbEoTVx4qJyaTPUixqKwjWMrnlz+zE85VVIwhdlU/lm/W
nt3MKEx78zsTUK0hhkN3IhKC9WLIfw/a52z4mclEzlQ5ynpcmlFjG315io2HqNzHUi9I/0SGuNjU
p7JMKTjrTjl5iUDDG4VgR9NwSMBKcPlriW5mnncnG8dm6EIlQkN69DSnQnfQQVmO3lEnvSJ7JUaK
I+20G5BbYrxFBPj5h+fY15ZysSuQTciYMFI4bYPVbjHu24F+uEe1xx0Aj0fSG7rSvLd+IudLbuP7
BKifrWALRLvNxa4slOoSl3Z8Cn8gXjU7SDDKdo8XzMOyB/O6n+2L6+R1fNIfBIbXX2dfi+eCU9RK
vTFLWDyYt3ziAmd1BOdmCEq8HnLi84NxUA/RbXAjenb/wyv0yzAXkca262W9gWpq+Kb40z04c3Dt
9thom2nw/Q+MR6ya9OfL8Msglx9lhqGNpWGGJzN8w0wgCtnZviIGBhNMPCas5jmaLOAF1auhHG4k
okne5a0WfGK+fh/K0pAGlCanWMntCY/gXKltXXlVTJE0wDrk4esm5NuHsh4HLZkQJFhlpdtNqK5g
xtMrDhqKC9m2PIq3V3TL8b1CY8zKqhgQC4ur+qYo/EKxyaHUQHAzz7fkJxNWniEqrbSPmuz29+pP
bfCLa5FbiTaZi1olutx5h1znNKov5hL5k5nvBmr6ypC5lz/nZxJ6wZ8Iy7rOIvFMa4p5UnzPoikO
9TRldtqQAVSgdzLGk0lWO32lv4AcAw+b2vKrQqSyI0jrCBe3Ji3vlUHB0TWq9956S0R//x8KHf89
MZ/gj7MVgrc7DSUpYC3Q6qF4YVVRQJM3DWaxgRMSVaMFlynP5zNaaTWZCdKkygxsrZvtLDiNRDTX
L9o0LuwofUyWssErKZTuC+tWCwWdQdGLgq/i19qyTEFj9ceYTd0BcfFzSgcQCxp66dZT4M5ghY4g
zYhZ9h9Do+zCGiLNxYJac0c8Mx+fexMFDyCU9Vhylhq0LmrxGtWCn7nSOLUA2rHwsEdaSFReI7wj
XaHHU6kdLTo4+XIbdA8t8Q0gYozmIU9vq3KTmT8uH5k/v/A3mzzeHYFO7UqjpEe1/Bi0DPTbz1Mn
WJjIBtdTyAxtCYqmJ8e8PDSS6lTBPS0n5+8Won4/+o1Kpig1C3qUArAitCpomlCUnwUokJXCz/f9
4oJZPJGkKWN8o+YXeAKKHdOpZ1O/KmBELjUBXyMeo8fMf04izvuVcP7dNhfdelImCtAd9KhtopPq
BD+a98y3dvCVXbwZHEm3Nb/bBKGtP2AGGaBB0aTACsvR91/AhTcNvalSlit6XNJ4k5iTW4+VndTd
tdYGSNIOQ3OQ1PJIjBdiGscGMMKi/tFUnUPfOkWzpTZztAQ8zCSzqzm3q2Z6DFJVkLiJ3I3L2yZS
lR01a3oMot9tXp6S5bEty/vL7rYSU75vBZ+kZXJeZexjDNDXzRS7eYj3I8bPrzLbNii4nZK9akee
EdpbFK921fiX/s4FzRBzk02nZ/SoSEcpe66q36pIZXclH/y+Ri49g4wvqKSYDSuZ7UZF88cE3YoE
HlOrLD3avvULfZygwFArgT0E8tFqF6AMyebyXq99ULDby6YlG5ZF+NGuOCzkfGI/o08apiexnUG7
FIeimas/8xRLOTfD+Y0ZVo2RtfiiFtbVOsX4SqDYOg4imPZKKvjdEOc6aZABUDgn9JhUkhtElle3
x0GNbK3C4xgihtkeNRO7SSevwNR7aL0b8Z0ao0ghYgdaKUF8/yWcEw1KtdR9GNOjbgNeAsI+qPE8
xB85WPt+KU/0zgDr8Za9dtBiPyZ4fYwOemAWWHIF3vxnCvD9h3Cepmo5rqESYbUOQgclU68Fr+tl
L1p5U36zwV91xVBKIxh9cNVtiLWJb4hfd5+IXIqCYvDLVDboHGiKO7oE9WZS2ea/uTzOPIyf8qrL
OlMCUGQcKxoA9rEZ1Pehu56rKzmChFfyBEZ7W9EgHUYwB96qTj3nQDLWTtJDY9k66GhlXd4Twj7w
94T5+55wt6Y0E1lN+o5dKc3OhEqqbHkaIO/QY2TTPc19pB+X2hvGE6SvruNrcB4dhx+KN21kyzZ+
yj+b3qVxYjeTE70aUDbt7OYDXSD0wiN7PGRAD1/+xatx93wPyfd73mzwpsnj2jqCUuUevP4g521b
OzBs+jQ96Z65SbYV2Uxv3Y/krgN7TXYt8lVBnOCHypI+WVTJRJxIWvC4TOBI7N71/MYQsoywpVz6
ONxtGymBEsyZQo/yPo8d5Bm+dGPeaFAfw4Fc7AjsfgJ/YJHnkkUuBErDOChKaJFjBbE8BbP4BVRr
5b45hEu+7TJRYF+9YM4/JhcJG3zNUTMycmRsVq0zPkb30DfHNFeDbjsQ56Kn6GqKfW6QC3gl6UH0
PwTWkbX607485Em9o3O0jwfF1qxmMybJJq5at61E2qiCW4xyIa6YQoOUdUiPUzy6RpJ7Zgx4ZFQK
Lsv1PVVUXdFkTTVMvkcMtnpZimsckK6OvLgZNymchza3VVNcqVHukNG0sxiRLgNOd7iLUWCOstC9
fExXF3v2I7hUNVbLWV9yuK5J3tXqzsLzMc+fL9v4fH3+4a1nRrjzYUEGMdWU3DrmbfVoGE/DcopH
zTaUd0ycOCPaC1JqveaDdCObfeKOenBn6cNWa5cnPLTsAFT6aYUmeiBRr+nCxm5laaO1pZPphdOZ
+ik2NacmYBwrzCh0hyEu96Os36CucJMljeGUevsBkulrHRR+9GCN/lwou0r6fXmdq/HmbJncocyM
yljGTsfzaamPWmidqLK8t+PvoZL9y5aYC17aUO440qSumwpIFNwGEFnYphsG+gTKSuSi7O9cssOd
wqqJw1DOW+0Y1dd17BQAQmqK6pZ3bGit8QytAOOZARLoF4b+FBfGRN7JHUUqqdWoxyY5JpSNl6Oi
nKESNolQ16tJzdeH4ym5oJkUmnlUWsdWfZjizkMxRXDMRBa4l7VJCnVUjcI69uXNAu04OXm47BEi
A1x+YGYgmsrUBs9drfGyBvg7WdCw+dO7cRipoYAGjsrU5FnEjEqSIpVQ6yiZxE3Jfar/noremS3B
StYwO98McUuZaFXrZgunG3wgDcDQm7uj5Kne/5XQzPKGbozIZdN2ou7aGkPrN9NczjLWxqTEAdYI
/qKNsVEd4sb74ilj7dcrlNZ9UX/zs6L1/YR931X2Xc/KhGZRh1ZlzfRYd6aX0LvJ+DWBU0dZPkLw
VhvKc6YcQlN2KRTNlQkwnlR2xvS51m+l2nICAFuVZq+Uqg99MSdK/doY3SQMnRaE3uNMbBout6p1
aKwfy/jcxo1TRrEjLc29EuBtb7UUM4RzneOpAIxq/hGXr7RUBJ7zp29+XyMf/vsxCJvOso7EvFvm
12YQEMOs3KTfDXCBd4FH5iCj1/DZdHSjm13hR37lFcbB0DxoXqiotogqrqJFcSE4KlI5JC1OdJmH
dpalTjoK6b5Xui7f3JELv7SX1SbIJxRIrqVf6TbcjyeGcMSgnRAAIFoOF2m7zGhmKUEIpN0+px/p
8PtyfFqr+J+vhachU00ooEcx1iLvg315ywg7U8D363vxrbG+FqpTTTc0S+HnS0gE8tV0xqcJqh+K
9WTpAn/7bAHxh1ZFB1dWNcsgAHl9P7Q60Y1G75GcqmljD2lpW4vsyGM+uwbmaZwiHt4HFLEzUMFk
fbibMpDqhNfVgMpA07qWvthB2trxsPhoq3kkkjay2V0NOhLqLLcJid41LfQqZbIt81pjAHodOuug
xcSb3jSgoib4Nn+mE1Q5Xw/b0LMgJGtzInWNgQf39ZxvzKMMPUk5RduLYWq1Zt+Chmj4ZFWRTv1W
RAi01ir5Zp6LD0FjqKk1zNKRKQ0zGcEU3NHwDyY13H2IkhrRYrlg0cjKEC4aYjzUqfctZLFGv901
G5GZlSLw903lA8QwhLNUlSGQrmw+ABWb1Ja8ym8YxSgjxUOQhoQFxP18TKtjcFZ6EeU1K0Xw77+B
CyC9ZQS0DFRUyq5NO29t+FDwA7NPy9ZyG292KXQYjmXsNk7siqhI2N++dEi4iJJIZQRCIHxV01j8
WZJ3bfuWFv1NEy8u2JmcqRBUbdaO/ZkX8wMZ1lIPVWdgsXL9uw7uitkSnBORAS6JM6ZuiIY2C44G
G76fA0fqUl9wFP/MeL99MY1LfkzSqKZqEFSrn03imMfuU0K9f6wNR3MXhgOjKiYpRbfZang+3zwu
pHVjV/U9yiXHHsTCqf7UmO+TrGW7KE038QzMdBX6C/gx4n1fKaoAzCraWC7+0FZvA6tswlPZs84W
xg9tlYgGlFbPvUIIsTQD7FA8l4pJaV61VSMd5f7RQim8BHwrzPeG1m4WhPEgH21aCTNK9r3+OAVn
VrnvGSbRUI9SKx3LOd8pHZK4CkrEA4EU15MChUh53slWa/fhnixvFRGR8q7u7Jl57rMSyHf0xGDm
DRAbtODhFXy6T2jCpQVy364woqieR1gAIuFBBjiutWsQYsdbgtT0YKHpnd3U7uy3UORS3RywBd01
NvO2AAW7uVF9w9cOtYIGjKiEZLC1/fHLdOVzFFwlBj9qgNosncMGRVwLhC51DdGHENzOIAmT1MZd
atnJwp/pZDROqtfbUgfli9zsk6m/bRJl3BpqAvp4PTOh3j5Qe1JaqEPMkLeVafAYlflTGJu4jdXw
dx0O80c0ViD8Kq2nPnwssszGDK8f0EewIx70OPU7au2mOT0EjeSP8qkyrmjxlKNynObP80JPQz2V
2wIy2WGtgGTgZPU6tH+U677dzGmRgcstbxxNPk2Vihaeeor0JvTgXI0NLv9NhL8VlBX0LbrUKeUC
QNymxhcguid3g3s5RK3GdeRVrMljmgqvEtZHshoPkonKXNtsumYLeQnbkCFI2tXesuxqCD9cNrj6
IFTPLHI3iRoUcm2ldYiB/uoqeC12DC2YuJJHXlFh9dOH+arbiNDN63fnl1UecmTUQ4KBTwikL8fJ
h4bXdfcElgTjVD4yeFdgY7pqkx4xUIYy3eUFrx7aM8vcPTOObVlUXRvCGULbwpvNzFPv70xwYUnS
jFjXRkRcqbvt5sCmZS2wsHqRnZ0+zsJIoWifY0AMGImTGezCsrJb8nh5FSIbXHRTQiAiWqWQjkT9
yOINrQ8dfb5sYj05PVsHF9/yqatmJcI6WBoHtiZnOai7HFOV1YbuesGXXz1bZ8bYgs8S8SZVa7kq
0HA0oXSbtLUjSdVG60t3sGY3C1qXFoXgOK8625lJLh1GNrJMI1SXjtFyFVYPVv8vph5Yae2/YZjL
gzVNDZqRYAMNCk6bU4lejJoKbqGVdgF+6JkRtrFnGxcFGP8dVfRHSd66RoB6+qD4w6Du4iFxWumx
6j/KqfLMIhHUNlbaXN8tc8FJapOm71v4IBM6ku6JX7jtNUTrW+iEQ5PCpsDOg9m7Ycn+cl0JRzBX
05qvlfO1y9moKk3SovBEza0SvdQmZBo0MtqTVd/LvXkqMJg5BgI/XelHf1s1XwzsOjLKCzsVrQeE
SwPdrOFYb6D7bit7DURc6gnle9sEhiuwiVc52cfyUoIhW0RL8GeB+vvv4KKMGqtRsEh4icfTYid9
7i7qBiNoxWw6qGoJjsr6RXS211y8UcMsCkoLZ6X1yPMMjegGb3KQYbGAoGPMpTyCH1OM5mFH8EIi
wwtTRxLOVgAIwnGJ7kKwSJTa5PbSg9JWzuVgt+5Lms5wbYYqf16JZ6fICKdxJEYuHTNcseTAeOnm
q+Zflc5U/csMd1g1Tc8sLQqko5r9jkP0qzNJNFLDvvufW/Zlgj+V1Eh6pcKpHPz4pv8BHU7PPBI/
gmR5xFIHB1IUV13kWEyYeh8cJFeUfq7eTV+X+Gd54HwvQV04YjwK+E/07BNgq05URF64xoylnCdG
nPdHpmy0WY26TbMQl2i7sYJ0Y/qgmi/66HeShhkdq7QJWNrkzLoOJH1ngndISe7mbPRRxboZQsMN
9cJjs25xhlYOXnpzOOxJvU1r6FDpvaMurVfQ2o2rX0ag2GiwbcJec3r0RBM58ial9/vhjebULuqp
wMQ5eQjDWPcSRdmYw+1lB11B5OC8n+0qdwJ1SzP7Ka+C49JUtmXczHP5lmpgPpb30/RDmo5G+pJi
MaTd6Sin/T/qvmw5ciPJ9ldkeocGSwARMTbdZoMtNyYzuVfxBUaySOz7Gvib+y33x+aAUquyoKxE
9/TTyEwPVIqMRMDD3cP9+DlklFHzqNwq+d9d1E++ySwvKHhjFKzC+zVuMBvV1E6x0QATfw8j0OeY
0bXidDEUGZcwDYs7MEsRNDn2giQd6SE0dpML0p4kJ1tzDPx3TrlRHnHP+98Vu0+3fZYkRJU0qGmG
dDHKn7v2m2IsoUXOp1kn2znLEpKuzQlrS+8QeYnVjpsWwP5upG4w5CZXbQTYx66DNVbQCvSNTRjR
1WXTOpsHff8C85puxTupVCQ8YpE/VxQaxBpZmJf81Dz8i1M6WWJmMr3a+mpYD96h6dWV0XZrWbqL
xxh07+lT02XXQ5Vb2YjB6AL35/iuMTaYLzFDMKWxUHF06SvPR+xCfot2fRP3uzLz14D91MkHHUu7
TcmNFI1XFH0rsUlGHMiht2ogPSPa7kkAHjR53UXqDSfBzlD77dgED7VerMFQAXHU6DnxK9muCpRC
c600WaxtgWAH8GHpPnc2nJ1sw9yCOyP3KxU7TWCraiVWsqc8hl78VgaDe/mlni/Cnqw1M1wjaYdY
r3IPuLnemWBzXnw9rtPB8m+ap9rFgXGybXJTWCBSzFobpMhcWmQh+Kw0XHrxM+POK4yddUzzQdz9
kXmZmbH3VqgWH4/NcKNK+XXIZIdEW117KNJn9LuBmmS42DJILCvXHWw957XtgScuPyh0TyTdLiLV
LcEPWeiGFXTvVfSce7dg0H7EtQsXLWLmnKJX35lKcVUBstiTlyRxW0m3Ip9ZNA+sVCg2bTsbak3g
HWTvgTHtwaDvGOAZ2lCMVqblG2P8mmK29vJrOZ+un7yWWQbQ5Foj66UMehpHcwlkzNRv3t10pWJL
bIdnUxqDaRPIRtHJHKof6bWvJX1LP3Fzv1f7J6rdJa2W89eA7+vMMYtlXCeypw30oBwExvAS1/At
+T25k9BBkfblRtr6HK27aTwrs1AxkRa2dDLkv5rYn885RyxC2ydSQHaBmkF75SePuPlUt1qsLeT9
55Oa76vMEg65TdPCkNHTwBS7FSWjlUY39RK45XyafbKXsyBPuCwqHvj0sx9Uv8hOrWM0dGJ3gfTG
fbNKD8WNZCcLye9PCj7fH27mnvMAcCyfK/5x+MK2aLkn9oD6ZQ3xSGkro0A5rKrb3K72S52in8S+
7wvPHGKvJelQ6q0Pkl3FlXSoJqWrBhPOYWepGRZeCrZnL00n+ztzipDI1uOQh8GRQRGtT0EP3dpG
laNGqtkpWapmnW8tnCw3834YkcyKCgh1lO88YWrrYZeCCH60fIhxLrbdFlebuRZtMJSmaDIfSgK6
2974Drf4Plh378t95sW1ZrcMvWzBt1LgxSUg8NV3U0970i3ItssD+j9xmf8wEn3OOK+qatI0meof
K0x5CsO/ZQFqCjwwG/WGNY896sWjVG/roLq/7Kwvn3l93jfpIP+IdilKKwIUNkbBnZ5UZuAlzuVl
zpcU/jQTfU42H+cjxvzBYAOAgA5tPrsdwH+8Ia1dxnaggkPLlNiNAJRjVwL5Ha2r2Gx1KJugEku3
qasWdv+6dIn7Sbb9fddnrggKXGL0B7hVqoAGob/iKsKtFlz14V1KIKmaO0ogHn19n5eHOG4PIOp2
tTa0a3+hubm4PTPvRKNG9tsChzYfjVVdeOZg5FZRD4DDHRKgvEHJnWhmFEdrAb7sWvfNflh5+ehI
XAF+NJLMsRLbFLgDLQNts2Arjd8VZKcQYRXoclx+m2eRVOrJ25z5tHDwfKlpECkqbk6Y4cL1nRhK
9cNN80kVES+KwS2cRl2eubVETYwuiHAj4+ingwqT2a0GjIkMSnZ2uyTevnQqZk6tj6O8GtsC7OBU
X4t+5UX6SkTNwpXhsqfW5zT3RhUNowqAy8Hvckdng0nLEmk834bh11i+W3hnS880c2dEyaDiW8DF
JID1WUYGsvfYadZ9awKFnLzwD9WGIkKwmB9fzl30T9d3UiopkA4KEaXBERVutyCy1amVVUaRE1Vk
wS4/r3E/z5NQy0MedbKW0qlGAoozZJ4yZtx00FFZSmr4Zho3hqmLJgemrj2UXf/BygGwuCRSzJop
gKO0uW+2mleutRyDU3VVJiaKaCAEici2GSjSvRFzFlm9ygoUXZSqCPaND9CywZJvSVbchAZEt1NZ
srOh7h0RYYQEpdvQ1scaClgy3Ykivb38Rs+9UIJWtyFzxdC1eQ0q7MdcVXgRHEv2pe3uhfcahQsW
ejZZO11jlhIGut+2Rk2m8Tr5wyutDMwP8rfBmmh/5N1WWoE8f/GsT85u/hZPF525ZcMIOPiDGzyY
+pWEb+CEv7xxnyyNlxaYeVtS1oAsCuSCJQbqRqm8lo34PuHjlnjDrgIsz8m67LkixsFPldusCH2z
SoybOod0gIRbV9dLhpXmfD8q/Z6jpys4TewMQ3kKsAa6ty2oK3mx64Opoug7Uy6BEao9eHLZzTzu
qn7pApS8An4Ghz5t3nkFYFmV128kj7dGVT/7XN3mXfdaJEaK2Wh8gVatWivol0puU8I034oTT/6Z
vZ6cGN8QGk06IFImCQgFFE8VJmm8DAxA/Ca/r48TdImCYjR3ld4CAfBSxeucEZ+uP3vXnk6VgWkY
Za3UxyAGB9C1Wqwvv+6FDBwTGT96hTRNGq+UkHtEKHxXhwiXDW2VXXvmBIxaCh1Lgeoz6TjZUeF5
0Ewc/In/2oDe9bAuHNlFGvNPIJrPHZTTzZvFxLonnmTwKDgG6qMQ942y1LE8M6w3VWT/zJDmPYN6
1ETcpc10lYdwxhXsMCjMsAo/hdEgCWr64MYF/A19IAMfraar29KXWAiTnxw5pxvK0lCWc1R50lKs
6jh1WmnDIvSiiLySvGx12VqWVpuFyVYGNEIhaGVKwUPB3yUdBRcMJCo9s/VYXQhYZ/3ryf5+Fh5O
nq2WhjQpQ0EP49sAaOSndHVmGvYEBO7v5R1upP/EAPnSdWMeOkaqyS0gEEAvpv4qGD4CMDczUa9Z
hSn25rlnQPpI1NIUzbq8uz8p2f1pUJ+j7ScP3BlYtwJk51B96WzFlp7CG4Ir8UQ6VtvIQpwa6b9u
DXt1B5QOZug3l7/AwpH5lDg7WX8ogi6SBC51mQ6JlQgwG0V/urzEkgf4TPZP1lCyJg2bIAmOMUCZ
mfHOhwQXOS+1hwZyKsGwBouw43doL5ZhszH6x4X1J595wafPlWeUOAWXo8ChVfvKAomy2QzXPUJQ
JNV3UBy2A4LMWW1dEkAuQ/GfarGpoqWCy9JGz3zTgP0t1aHHTR2s/1r/mACadfk5FxJLdTrJJ9uc
qxr1hxBGXBWRBQ1hu/GzbZ55jg/K4MtLfaJLL23prO6AThpLNRWgc7QxHL81DJvRUTMVj/lbfcwh
2ZwMqjWGKio7AugOL5Q7C6SadxijL0y98XpLqoK7uG83GW51favbcV27nhFbnKo2V8GbnjHbiPN7
MSS9LQLlLShrs1c6mzECNk6OObqE+xsqhxAv7xkEqtVmpdbDixJUz8W48rwSo1rdLc1UU9HUpR04
Y1MnOdnnkMbJZgejNLRNBNSSx74ExTdIDV/e4XNu9/Tvz2J0lBYaSTWKYYjqVfGvjDZ60DtiJsoD
7fx/L3GeR+jUU1CfaNFmiX3msJo++VXnFrKydA6n5HhuNKfPNDsCIcF0cuzpmDO3249wnbiBbdz3
7uiwNWrhC551ikuXFpudBtJjMKJukTQLRCvm4/7SBSMo4zsrTKCdVFdgyuf8PS8xSXT51Z07h6eP
OTsb+ch9QeUJmc060yvylwxMcWP7INGFvv85l3K60Cw0J21BdDli/MARmwwPneqleHwuGz1ZYR6O
iRQ3bRIhOqRjYkbjbR08S9Hb5e1aWmP6/OQkoaPP+jpC0YkUsISgtYjaYNQ1XAh0Z7Pe02eZWR/o
moU69pF3CMOMWnJRuEXtWT6tLRnEEmrdrTB8uVEjSEQrDCdN7a/jkLiXH3bhWM99NA/zkRkkRlMU
wwgyNJD8/MGXj4qQTeEt8Rgv7ezMEJtaHwepRJ7fobYeFfGmjR80pby7/EjnOBmV042dmaEs94pC
Q9yJyQr6p5rdHMq9Z2tQCdSs3I7QTehBzahb3X4Jb75wAOagVR0tX0/TcVkz6G7IDKvMFfvywy2t
MCuggAkgGqIcN2Op7k1oqg1pvLDC2ZT3ZPv+woZXBGhOQMEB9yPF7YHrAvrE4cCLC9v/aqzpVrPG
SbdrCUy2dCD+ggGQisbvMSWBbrGw6uupD4MYbUsrYMQX1TnPJrqnjznt9Mkxj1hhdHKOx+xczcW9
P0LlRFl57qQlGUfmy1O8nxjjkDmgZThIZrg0EXE2DT39BjNHU3RlIUNXEg7AILYGU+mqGqOnB5l/
xUZgOuJqpPGt5n3L0oVgvnAQ5+x4veYXMg0RzGPEVkXfgzEnk5ZQYEuLzAKeiqFrDLnCVCnD7bPD
nHpcY9p1qUCxEFc/qVtO3iNqb6RjaJEcJDk7gNd/Xccg/OieFZFDA/UtqR/VXn69fAqXHm3mYXRB
Yt4zRNSgWY8gtTKEvu+k4l/mg8N3/14/nE9USVKuJlGCcJommxrSRBKeaMyXEMhnmyyny8xcShYO
RlilSNN7i62qo74uVx4qMOobM0Er4PbrYrnnupCSzOes2EDyus0QY72HZNNscmBdrGYHgL8CmU26
TdZQj71LloWKFtwn0X489CHk0KKawkGH/qHIKodV7erfMo25AE2PWjT34iw41m1lgVUcuLwPxu8v
L7LkOsjMdai0J4OSSyj7Ys6HtqVdt7E9KmRTNcG2C1TMOGHIJu/2Q7zuum7hYrdoMrPUxR9DT0B+
aTIZ2RquUBd5DZ/DFV1RkLkZr/EdhnEWktizU+anZjpzJ12rSIlXwl9PbfrqW3OYhF86FLpJZyZb
fxHq93kLv5Cwz7VmwkATQy2hL/KlARGtvh7WvtlokILN3xontaATCgIesm53rdU63m3yhdr8WLx1
Swx25x0cJ9xg0OI22Ox8Rm0VcciQTw38cK2sDaCdFUdexHL/JO5/X2e6LZ04Ug98m0IpBgDKEfeJ
RXcRM4enCrJ5lmEOTmMVD6GKYpcvL5jT+UP5feHZoVT6JMmlAAtzcS311wSE5wvHZfrqf32V31eY
xfo0QNepKcYpI+xHMERhlL+AEKlild9SO1ulT5fXUz/xPpcWnJ3PHhLf0YDmzDGMQBpBXxn600O4
lrQd915EAm7PqFrHdS4cucLxRN84BmjW760yHt9LCj65sWlXggorUku0IKocw1d+5FZqs+25dlQw
qKlBckQh2oOiYgI+/EiyTR15rp5BHYCpW4le5xJYOzzdTpP6KNLueujJqpVCU8rAgFKCnjsqHzQB
oYh82KQas0aff0hEQrfEA8UF01eaGMF2EaLaxxhIQgE68FTqdhLmb1IKNa/2rspHdV+HLfjuqj61
RTFe9W1kVXpuSW1TW4Hel9Ygsi+VKsy2URNHqNEDAx1GKNlVFK3zBmM1gyYqsw/2Pbnj9ZXeY8an
yx4jjdjc0+xAyhK7yEPV6UJcg8aVCoL1DGRNzYidwbxsp4HbjBWoRax75cYPUrMDExhBLTwT+PK6
nL0ORrCW7D7VWmQiEG6udfiOZCfj4i1aYYVNaqvsXu1CR2a91ZRXat44NQSda3+wqli+IRlEWzlE
g7SXod/y5KqE2wn1ygmTe4WOLim/Cn5dd8LKkushHja6egx1AKZIDN41EIEYwq4aYUcZGAbqGxnq
ZOOw16vE8nkL3lrQs4vWCrMvaV3ZoQ+4QATQ01DYI94DI9lzwep63eXGY6MqNlf2FYvNUmJO3x5F
0buUUUcLxzsZJKOaT+ykia9pAGHPqDym5Vqu6i+jei37B817RBvVJT534uAqKlpoIVErIL5N9Qy2
wIRi8hGyAyx1gqiGp9uNhS2us7GHfQlb0qM1KlnXUjFYbfMwgv0uYtE6FvVqgLDSSADyx2XBD/cY
hDwG8vgsGqBy+nU7AM1KVafGWCQXmpMn6b5XohVTidPpxyRJrRRUZj2/1/g+E4GTN6pLqwAS2wVZ
+3Q7MGlFGwL+qDdZog66jiP6XRr4uo2yd/1SdkAtS/2PLFWhe4eeOXjnApth46myaZtbozuOmm+r
yZeq0KxOHvCeQeddy0+pgIiEeKHDrZ8NkUmqYMPjEJJ1Q2bqOdTtJ4a3+mseVyvRgnWyC8ygl3c0
T1dJUmCINECL3hUqoIWYEU/a3IzStaZcqcoRTeUMl/eoe1JVxdIlEGaxV3+AMFzZHJI0h4R4aDbd
YdRU1BIxB101VlVrFvdxmuLMMYLeAhuF6ZEtKLNNeeicCiTQ5qCyVVfW66JPlwLtdAu/4Lv4LLjH
DTrhZQBnCV0ut8VwNBpHGNqonjprcCr05NBfH19yO4ZyU2Ff9pznE+s/HTWfBXl90PxE0rvg6BfH
nB1lhmOy/IRLq8zqELmMcewoF8HRk1EDiHMrj65H+blPvsXpxO+jOQqXbR3jvV694pLicEhnR92A
4d58YbeXgvtss2E+LKUGErmwuY3Gj3EYoR/1bjSlzeQnXfZX3jAuLLkUbmd7LAEFP0YeamhKc29I
K48sXWw/e0QXLIjN9ndgA9flPvUwuVttgi8SOnQP8fv4mh0SsKLaJWbRQSp/kwemyDCkke0NWNNh
idzpJxnjn8Y0Bx+PcSbLqhr+TgEyKddmd8N6GpLLN9k2DMwlvo9p4y489hyE3KtKnZUC80AZaEsl
EDZw/0MXNyI9hBC6XMhplmx4lhVmWiRyKUHSFAILnLLIFl5nd4S6lw/kT4ppf24in1Krk6ywE6iS
ZwrS7sbtwbbzRXHLW5DTFJCqh9DGYEk3OrNEh/Z5t1+evVs4HnyWGraxJgVC4KLRIAHh+ksV6mbp
79qsMDvDd8XYW223RKrwk+vN92eepYt6ZshqqkI/fRKThmNOnYwBDWkxtH27BFoQGpDkQl+lS5nw
T+5131ee5Y3AXYcJGFqCY5WpjpJAKTi4TbNXCtQKGk5pc6/na7155cXL5de85PNnBQ0MIUB4owQ9
VMNHl0bUpl5glqlwPV0++AGBSYv3y0tOnu3np4XOEbWY29WylKL5gnkKa2iz5yjpbE8vr8rYcC4v
teAJMF/5oxHLQ+UhG8ELhcr66MqOvgu3EzBZBxjIIrtwkQH+J7XMf7xIdFd+XLGK/BaSuKhKNV96
jInFW/aVW/pKcdjT8t348imh8uyUsHCojTxF1BTRE4VkPPB7VKgoIOam4aXrOtjFHbLhy5t6OYxQ
eXZIREPDimp9cNRL6rKiWNfhQpVy8bXNTkOJKRzUa1AAm7RgpvEhBaxl8N981a0E4AdLNYazYyRE
+f7WZtEYjeFUDOAEPPKgtghSsAauzywSjLGWxiocXryiAuJ3wASPZGoyRhJyeU+LaEN81a0rCLXE
em3ita/zFCpkqR0OZCF6L1zTqTwL3yAQZJXRRT7q1p20LaJbf6d8RrXkWlvRbEUTs4bmM0Bti6rX
Z2HFp/szC+yMauC5nBxjY8sWpt8gwDs+efabtu2uC0u8Ls1mXHZLVJ65Ja1UGdTncI0mytfax4Sl
7lsUyHOBi0guvfTKgqNYsOk5FNZQGz1Hsg8mNgppBv+JD/nt5VNzOUcAbP1HvyDGBFxruN2gPAis
a+Rvet0AqdwmpYGZR+W/F71BF/PjcrURQaZcQu1IhwAYVztmMiUDQ6UEhqfoQQ5vWww+5mm1ldp0
k2b1oUlee+S9leRZY1qYarmFOqKps8fL27BkxZ9H/ySt8IMaWOoOO50iww/NvLBKy7Op5R3qTfqm
bL2p9mwnqyWs2oKrnEMNC1kyjJTDomi9HULuxs2b2n1VysSSkw9Z6LimNteXn3XyUhcC3RzNwJMi
lmiFFJ838SaBdiqJXoooX2BFXFpl5rowK94Bh4zeqgdyrQCjnHH4CKqim8vPspAO0jnekHcjQxUH
UVveUlfEDojIX+N3jjbd6CROaNNN8xDtI8NCWXQh4CykZXSOM/Qx/Jb4IyJOctVcEau7S2OIURYO
hAiscd/tu9b23SXYxtm5tBOfN9d8HOXA17LAwwDOVnxM/CJUXKWr0IIukuntQNyTOAb4RZZz3+mN
/cVuVM5kkGgqADXOol+WeKQduxJ20+8KEPEiGFpc3BRaZC+81MnpXFppZjt8GAqaGhDLmhgg09sW
rIxvo1Vi1m9pUPMssJGcPNQserG2H0KVIYJEm25T7sPVRNI/lbPz9eWHOutoTxaahSolKhQjIAQs
F4PmauW4VhMJdUHPJnK1ImGxZJxTjnVpD2ehSi5QuAe/KggJcEMAt6jlq+lokrjgpt96FlPegfmy
wax81ZTki9+sMxRaWzlaKiicPyXfH3x+C/XlJFRYN0yywNoXiNm6wQFi56EV3gNPbdYZ5keCK7IQ
1s5f+U9WncU1nzVdB43WSfY4H60OtevUlpsrqdliXG3ShJScCrg/q3msmBVVb5pwytQqbr2n5YNz
Nms4+S6zoBcliiSkSauLlG9Kr2JyJ1gpOXWLsngPytb1erpgbOfvbSdLzjJwfWAkkSaiP7LKrwu3
W7cuBHKBKF8eezxL+XdyhOa6GkOfYSRgxONVteFk2lskuD36D8kIqDel91D42tcpa+2U51spzUMn
0ECPK3Jb6PEhoOk24v2Vp5SWT2KQO2AobGyQ7FJbDg24NJrsdBauoCX0lsSEm6mn2qFaXuUVuS4d
kULPGpnvwvE5G5ZP9m/m6/IkEr2WfbqF8lrZVevpqlTtlyo0Z4PkyTIzR0dHNcuFAgoIP70r5OFK
lX2wYcV3l13P4hGcOTmIJowYh4MGeO2QLRDb3RXBmMFnG+1j6jmxdbJdSpUXogWf+bt8TNpykHAA
Bf2iBhEEHb96/K7VFwYhl3Zw5uaGPOmDJMEy0CUA72BrYbrGMZLfb37/8Tb8p/+eH3/3m/Xf/ws/
v+WFgI5B0Mx+/PuheM/umur9vdm/FP81/eqf/+vff/wRv/nHX7ZfmpcffnAykC6Km/a9ErfvdZs0
n2viO0z/5z/74S/vn3/lXhTvf/v1LW+zZvprfphnv/7x0ebb335lOPP/cfrn//js+iXFr23q5OUX
8yV+r+a/8/5SN3/7VVKo8RuZUJigaqMG1zV40P79+0fMgOAhIZiZMKZOdZajk/+3X+XfVBkDD5xz
RQalk0amTmSdA0Y6faYwzhg+oyrRGJi4tV//8f1+eAXfX8kvWZse8zBr6r/9avz46hnRCaoxjOuK
xjVd1enMwqpSAk1mqmm3hD0NGK1qVgyzwgVIMl+l+ktZu0LZBxQowtHxuttifDSy10i5LYsXTdrF
xRXBLFUHcTTevkuY45OMm7YF8mjPvSs67j3f6dRtjVaH6nkAxD90GAbEXcAzDWi+dit06Bi6Numd
NqLxZ1IoDcuHGtP6twDHPxcYWEZlgJn83XuKbrrsFipcrQckvTn04CC6IteS4YgYJGhJ9PsM3r9k
rPvwDdNf+Ufzo2X+aOH/90waJvBzk4bAWVW91L/8d1s31UvyXv8ifvnvrPn//69qwjf8d7d6yd7e
65f6B4vHn/zd4in9zYDtwmg1AzgnmPU/DF6H5aKepHJV5VQztInj9A97lzT6G2WfMBD8iqIZFL/1
h71LhP9GFZwcbhCQwkMLg/wr9j7DfzCNEEZUpivQ3MA0M5mD5KrS0+JQrsU6Vr/qRSG+dIVvcWlc
S6I21mnH+1USg8CnaVsdIhESLgNVpdvE76Wn0XMMgzl5pw5HXkevQVAUkCGXBzvOiLQOqPJI1Cp2
26Akm8ao7WigW08bo6eTN/LHIT49tJ/43e9pKdMBGFENDqpZHQ9CwcOLtPXknt34sUbV0i8guSM9
Mz7eoY2l7/oSM/KhkTz6uCxWI78m4KtxSReJI/RHdpQb0Fobya5P/XLdKW0aoGYgy87ga9Ghq0q+
ylSeWmGr+atGG9v7FLSzUa5DPz5Bi6yTI90ZvFhZB5W8ufxEMxonPJGuUaJpKpGhhoJi06zuyDi0
YnymdG5CsmzrsZg6+sFv6OiUtNOeqJ/YKuZsq+aOtUl+zJRqBaVL7gJyBk0OOeWrXGRQApab0SIj
w6D+9N+0kgxHKaX7oE6DddBpmZn6g7bWvPa1GWvd1YJKM7UWw6I9uHD3qtzs9IjGR92ot1HzKtKo
euSJoq9aBVvRc+mqkP3GCRskvVLke+usrIDOSJRmw2EHbh1CRDpRjcEqRqbIVjZg4Cdt9LeF7UIU
OrmXTNtFqMpkiisspSrwbT8aQBUGZdZV1eBmvFj5zAMtTZo9DTYmLluotLMUReP4MW7j0cljDlSM
wjM7jnqoR1Ieo93/7Ld++2z0zYsmNG3Tk2PWDN41ACzKdVWZ8ejXB9YCd9mRKHmUyST6G7YHjOBu
5YnPSHTM6ozKVRUagXm5u5KqCFiiOvRXmI+ExIAC3gCr07kpyWl70DI9spqOAKdSh6rmtmH9HCY5
W7rz/ng/ZDqRwZ8sM10zcLdW+bz90KB3hqs9RDKZobu9VLS3cTCAfkqqNmX20ffcX+Xee1GDSiL0
C2LHnfAdcF3mR60p+KoedTyaV402lTJn+vfye5s1EH7/foxwouAfgrg7i7Z6qVZVSEZjLWOWyKZ1
cdcByGJlutZco1zQm5RkqaNX44SFYQxQCuqFZpa10Y1nLNJfzGI/dksBnBVmpPMpk5hzYBZdbTRy
r/P1CCkxkLbzxFJBkWwmdFBdrgfpQ0yJqccZQDFJkG2D8lCmyXgd0/pRTjO6EcJXXMD35J0qgxNW
9pJwB3qwvV93/bbMWLdiQJy4opBAUCFHGY4RuhctRfN9YWOnjTv1iHgUDh8C+ZDpkZT58B+rUYEw
ZM1bp1XaY4gkGiF5Rlv9AbPguMMSC5lXv+oN9N8qOcV4YFxZqNzhiAZygvF6dcRsYA/8kFfl1Gl8
FTOveTSYFVP0pen++eH9/K5g+sbhRRb3lx7Z0MVQEfeIt+axis5VlLSAWNXZttHa9N5/H0BdZIat
v+umMkPQKbrpw0p2SpxnZqcr5uWt+0swIWiXY+t0xFjymVL+6Etq7uvc9w1/g/F/zLNRETlCat/r
uk8d4N06K49rw4zkcecXUegkzRhvBdU2iiwgfckSMDWqcWQpgqG7EpTTZF6jPoA5748fNU9XDvDE
9RZQpsQqAFVw8myEcmQYp25S8Opq0IPXhaf6sfo1nTR1UhPXAcCZxLXmBpFBZeZ32x5As7MCs99E
OZDEjqT2Ofgr6+JrMwp2TYdqVQLN4wfVFYKKvos67V4GRujAK0VY/sRALzW0B6wNot0FEQPU4Ot7
T4zylcoTybr8tRVZ/uuhRH4Etlio4EzZ+TwSCl9o2eg10vr3CMI80CsPY2mN6pA8KuU4uDIBByHt
DBUQu0q54rTf5ZwPR90TGHkLQ+XKA6WNAePb6JH+aIDt5EoxAJ2qhqDb1LGPZrcKcb/agP5EaeRv
mprwVTQG25ElwNg1jWwV/CZIYvHFgBZw2wEu19IKuYSXXLVpBq1nVl+DrviNTPGzn3aYaBJSeHnU
nEp69JoGInqlJNlaK1IX/EnoWY5esfrMMnIjMzaK0JUNGPg0dN6iVzkSt5IxRHcKk1wC+JmLqU+X
IQPaDXL9EUqUb9JEwxxTwZwio06hxoDtYYbLnaiwXE2kMMo+bC3FNzJ09T3VUVsfKMk+IcfRk/Ud
Wt1komGFfrPRjNcodxi7z9xIaqOnQpSROxQZFEgMbd0SqXQa3vfXas1AkaT7wPahn9H4gbQLh1S3
ZUWPQQ7poSjeNS+wKUDkqvA2V8lb7SsBqGHh3luwGOkUQ1+RxvafpkP1gLuV5/ku5c1ghlptbHql
gOhJXmc7FSKZZpZ0kNEwJjIMAWCpqBM3A1bq8wUPCQ6MDx25jZd7a/jXfp8oaAMXWvJIBtAkA8vG
rj7XljlgmH2rvBQy+DF+Nw/dLzCEVg9bz4tvqlgLkVv5Yq/T5BvzBLOzMgxXipcd+jx//NyzEWnP
iviRBkrMTlv5fWyYBchEV21SP3wmXEYNXTRPrKjU6HderyDeTn8pFQk4cANhhz0FX2aAURhBW3JE
H3YrER3weTBdm5C+szPVUDbISTzQXyH+5TVgfn7Awp0fZ4NbRIF3JXk+d0kcHnnR67tCoqWp6lli
Cby0VY23BoLq9sMbi8StQXmzDhpuFcEd+LRXtCThzf+w92VJcuNallvJBRRknACQn83BZ/cIj0GK
0A9NQ4jgAA4gwWkPvYj+7O9ewttYH7reexXyyFJUdlmZVZm1ZWaYUiYXnSRwcYczsFwAMWnXJ9q2
dajyj6PXD1AOprZ/Wb800/TIBliNAZSCdirN2y3ylfCSDfxrlldnUq9aj7IjLXoEvTY30qOOk3lX
9rBudts90zXf5RBO2KaJ+SUxRHlrSUf6JqyPPxpMYympmj0Xydoc6QaLsjnhHU9BPNJYRdwZio9u
mQACm9TzjZmLT2PjZidngt1HwmABkhaTDss++SKBSQIIGZBXy2tmaJZO+uMsibtmSYEo3cd3xIVS
cNEhKJh9vgEQBIyvOGs3pk3auwFQ0hoOn4riDpLCtE+XD9eDB51brssDLLlpuWG2FvdGB0vAkgM7
XmoPAi19u+rHOg2txm7h2V3EgD/i1SelvU3KFiXElHIcGykm6gU2WNFZT1a6StTwMnryoyYj3RWV
XQcDQ67de+22qvFnDchuRkqO8dpBIypICNtc4vY4EjS9PAdGlZUb0Ulb8AIpDZ+VJabkSzS+pPij
HPbjnPwQAEfs1CSN+yl2Aewr84ey7U6uJtaNTfFgrbn6RIA3GGOzOgDgbK7bRrU3CnZjnjFif2ST
mL40dLh3Gqm2oznNqyJmODGU7MiJLEp+ZZp+FNYIfT9jKYscCTV4AKYzn3fFVnvjvE2cWR3kXAXz
EgaIcyox3Xf9S4qZz40bXg5CA/jvkz2BTl73Aq4nXat/3tLCH9q2Y8W3iQdFsZoxYE4L5st+RJ9x
VN1dO/XYdYbRwbtzHH0G1k0IKf4icqUz/nzvSZ5nuyQHYE0VE93nVYwfI6P7cpKjX+Ct5jMXN9TN
g0sgEcbwmDXaDS9fUPJk9q1JO6ckxmJxuzqEqk4fXooxNeLE1ta2by37sXfMTz2dal/rUn8uttD8
hWOJNs4TSND3POtxzmepEQDUha6P66ozpFC7vSDQ8qGqi+qY67Vpl1mYmlTe4nAJyqW+BtYmkDOt
TgoQESueApw97Q2OdUTHtvJ2YioeLwe2pkIALN7K9Qhppk91iv7bcseXwqVtG4TBHnjzTufTagAU
9U54p7ih6jAY/aOXknk7xqoFIV1Dep6R3AcXmWwm7eahU/X5Koe8wAKOHSxoeZspJEhFrWBQkmyV
zMm51oSvTbgN78v6lrg2tIpUm20vm7kGzDOipQb/b3AfaAJgUtF70+de0DDreuPrLAy2SnAiWU42
rcuYuf7Prw0A/8lo4UU5dCnsrwG5z+LmmRfGy+UEjWcjO9SkxqbuAc6vG7P7+d4uT2QkFdiPhDjH
y8kco5aOjbnduokVB5gJ7oa4E1+HnK/i2l5rVe0HyOc8D5xpjLbEphD6zhpE/OKQPtLY0o0bn+Fz
bu5gypBtuI0N2A8J3X9Ohspbz5c3O8YkD+O0Ko6aeruSturs6faU1rG9l7MDnlugIscEkrrp3PIE
C1xU2LW5zSVFLFUKGaSWLixILcjcFELO26wHJYKVRAaCW8bXzGnzvWv190PNxYEko7WWon1kcJPf
F/Ec7zWHIh4QbdvBmNyfqYViDQwi2i4giEO3VgrFiiaPPw8Tr58JSWc/NbKXkn6ruTYfnJabD23X
78EsNKAFXMBFEDW2X/HMW18OyEtAhd8n2XU4KwMyFmrdGka/gQhAuhtrALSWkAv1qhTLprJ/OEa2
NoA3h399Wt0PaQa52uUsQG/p62X7o+ECnfwcBUhbVMfLD5eAvfazVK5QCvipbGp4l95Yt3XnGPu2
M9Z0zG3ICnfQURgSzIlYkoesZon246QaDs4RLIVJYOuoIYhNt9xDKq2MwJBwVtUQpk7GN6QjYKPk
ZXlL5uL5ctgTVzyU3EmOtIEujU3QzLXaZkWcfLqNawHSQmvLsGJjAUPDYVWCp4GEy1snVrU2UAFs
K6OuorIp90NcHSqzS8McGlortPxgk1cNq8ZGhYhMrEt9kIPMY2ZDaabU6NgQeoO03I1K6FFgZ+EB
V3E/nsshg6hHfVJ6NA5pngCBP5HyUGkd4/RteTQb/MdlQxiOVHsHw2CwQQT3LwGgmLk6SQkdScI/
Q6eB3k8zcqtBOl/KtnciFysglDOE0Gdq3jazbI7SY8CCloWFpnLWb8tBf6osjgLWFXLVlIU4eKYU
kZlOzs4CzTgarGS6zXgC2VVWFrfeXN7BRr55jueZRtMPneRiZw66hvyIeSzw5w6q7VD4L8vkknzC
AV5ClCyHfwuDwcnQt+1hxBPEA8PLLMxbd6hF1Ek2QXjaLQNuyerUcKjZGLoF7cDoHnu83XtQjj9P
Gh+y6kneFtmMNo0jQ46D9Zgt+WFjqPKM3HjwU06rKPbofQFhJzrJJ946zdYxp6dCaXM70vkpKzr7
YHUlDZUuUX5iQLF154yBiMhMP61RHfVU3GaGm0fWYEJwuq06n1ItjmUmPhJ0TlaNl5F12rkwsYIq
TpQ3hVwb1ePPJaPy4Q5RCGbjifvcge27Qn3vorvYFatUwsmtSJx25YzC2/UxvgtU5EM6wW/h8uRK
s3GPTZHAFMCBtLZzTgw7OWbAggYgOtU+szOxc+canoh9nDxncCnHiHzgQZMIjLFnAJTEYLsnqyZ7
CWWiMxISf4SV6GnW+0VTrlbNjxSx4e7yA6QtNPsAZsgxygSDZz6oepGog4axautNObj0I3WsDTWL
b6PI3JPCJPXnonCUjWQGERancxZmbiz9JE/SrdAJZFgVhUi8GuqT1VjQFbjsQiG19ut4hrXp8mO0
Z+4jdQZXJOaLzngmv5Wd7UYQtiMrt58MMFGmXZ7n6jROmJjhwNg389QdHFnfuwx6E3iynooMiw1+
28p+PaaqRV1h5XthWfWqqSYAwxyQ0vo2TR/VtIJmW+ZT0stj0xnGfujBJpvBRsVStTYKPR/s01bs
4nwJbJ2XPjWyeyYUQjqaNGl06R1efuAQGY+S0uLjZIHFOlD60muWrZKpQVZbCdNvPA225UjisLMS
4NVo7CKbQRyOiTaC1sD9ghzN0TaMkfGHzTBl6OVCdj81i35LZAOWqLKbs60Apck7CuBQxr4ooy92
02TfqLSj4VC3xK8NKddI1bh/WUE8r+8cSoYj47CgWlqc0kTJBQ2g6ckRGaK3FnvhVnRPiuoRca/1
LQzcAdwmmHoZHdCqcb/LudSH0iaAKjkQeio69TQmGT/ZBdhiyfDZWdrPtbZmkPMm+7aFjuVEJbL5
PB/3JgrNJCt/NKIfb7MhPSzOhSAK6ptBoRXvlNhpoOlNyC3HKIvlrh0YHJBm7tzDWPJA+1oEZcLF
vlB5dOleJ0MngjoBLgDxCkgqYYwR0jpUS6meNjWH0by2s+rQsFZtdOyps+Hl++W/BgwOgGDFPUKX
Q0UaurnjnFvFz61ZuyE2KCYCRM2RIN/HvlbI/sW8Fxy8ckwFwAEclAA1MKa+U5ocOSEe6M+LHgtG
+APk4s2vzEjqKHO85FgsPxIvBTywcrywuay+JFuWsv6RlFDWn2Zk9KbhzivZ2sYdb122NXiB0l1b
IJ1Z6NsB266h6CThNUvKOphJd1dUc7Iz4i6PWLfUh027bDfKdmSoCPLwIQ24k/Ntas7GFhL82DMM
lOugmyRCaWslkSOJBDksHs4JSWrMD1znsS7xCD000TNW00MrumW4gj5xZmlQJ1qHHtylLs3TmyIb
p7DMHBnFy6GZqHLHSaNCN7V1lBK8Z+fn1m5tXYTTpOWqShzA3YoYPUcWG3eXgqFcJhnVUtzEk7di
mEY9VWLOP0JmigU1vCBNbOENFN3zTewq6lNmzGEBn83AUyVmOlxsKkEyAPnYjlexu3aANcMq4Qc5
lIGOUV3ggVRPpMrTsFjqEQPzl33SlqeJJkjokPy+05hf5txX/VnHslz0PKnFuI3u3K9NxgrLyIIZ
ab61JdFbKJRF+L4eqoJCb42kOkHrob6nxVM2qPisymqjlu4GG/j+MshpGq8LcZCOm2ZmERv7dpto
dGSmGTProeqOxO6rozVnqBCoCOO5S0I75/qubIewGiZ1TqX3XABNsx+lq6J/R1uXLiOqX1vQjs05
daH+aqN3hznlL0M5bXejk1BdbEmfuOEApix6zTWUyerF7hVB444XfH+ZK7bwhQ4AwalCIx/ncGQj
flUQJ/xZ5IzNp8ZU8a4zgR/2JpXtlExvzbxGHiEKc3XJ8hPtvuTMSU/zMBzqON/IhNjH0k2GvUPU
TU+0OliZ1a4FnETBa+mtQ1PNIMimk580OK5RUsCOisf2qW9dP/X4vAFhw/RlV6m1J6CR9q9Jacy4
52vHYSExp2lv9PWEO+liP01mE6MCMkW4VhalbPp/AI38++bwD5XEv78d1f+bf9EvQJT/GsgTDIhe
9Y4XZMsv0JMHjOlTvIm0+sPHL/72v8r0W/XH95fij5tvf/vfX8rqj7/9z/I7fu/1nP7yd/59UG99
cDwsVoyPTfMyqf/HoJ6bH6DhB7kMyjAccq1FmuAfg3r6wcR4H8gUxBTqALyC7vU/BvX8A5rV+Jhr
uhSzN2CV/gIu5Qp751rU4q5le9ayowxEjiu0VV7E01DA0R0MEbmoV+cO+gjPNrSfean8pW9siK82
UVCTfnr1HG9/7tjX03X7V9ja20tfD+k04OSVlbVhZ0OHN1Zga0K9awDcc8qPZtwckq7cjJDowBh+
NaoSB81n1yYbTwDfDqwAulBo35RboCOiBJZaE6SOPafZuOa8nisnTMw5aGXq675egZYAH29z3xr2
1pvzdWxtEuhXe661mgVk7x1nP44NWjrWsXPpWqTviLtdSc3+/WaXlQA4hImJydXNat7GBQryFsxU
KNrDJ8oydMTRtW4EzLK/0gJMbY8FsUjCzFm5rXNUqQsdAtyW3lU41tBWc5Reod3zDijtz5cAtQ3k
hpwym16hHHqU94Vd1m2oLdeHnPma2OCmZN9HfKeJFMsIBOooxIc9mQvy9u9XwZ9eHeNkztCzMTBO
vjqxJPodtpM2bQi+rq/EXQY1g6KDPNd0tmzTtx3tEwj/MwgTFA157+pXU6DL8neAljEcYCIwBrp6
LTKFdUOtVYu+pwrqtF+pOl0jM37guRFICgeTal6lTERwLViXGG/ryT2UCZAoOHaQ574zl7qGiS3f
x3MAOUFMMHG6XRsUo17H4Y4Gb2hQYvpTSxy/v6kFcAG0cwn8MoYvtqyjBuLATl9LX1AIXJgx5Imb
DPVuCjDrBPDyzF7SZqh8PkJeyYObc62/Fw5w1bSO4RFVGpuRVjeerotAttAZTOT0yAX+T0wjDVSz
LTPrS66SrTGPW7Ny/GSGqv0whNqgaziHlEEzWS9DAee8hEw/ihjZxaQO+YwuIqvaGZZNJg8qwIfF
xD/yunsWM4NMQI/1k3B9wghtCMfcLIFVeybArQWWOaGdMHZB5rlfi0kNvjmb6Lv2sNKY236XEov4
epzfGxJfIRkuD5xS0wX0CeNLuKv/mk0USV3HVjYBQ5R8iRO0WrqvRB0xsxH8mNaPVDyASOer5lvy
YPFvZvvouOf0nmBE/Pt9cBFtepXW/PwimBVakLr3GHtDNmpgwN2bBlYi5I9yaEEGGMJ/Q1zbGZkH
qcukLAPMJdZKQ0LGqONvMDR6ksgvJPsEI7LvozK/AJZxn/IU2XB6EBmgUem3cQCjuoC6aglQSq3o
Zh7cg7LZbWLfDKYBwREQgpm8swGWKPr6xJV7W9jdAwCcfu0NSdD0DkQ2YzN0lflM7OFz1Q0AMVrv
eNFeseMuAdJjGIfC58s0gLi6ikLoY02YC9sQSG64PzBvo9rp5CRQUABMCvEDvd1p3cOeBCO0oFU3
ZQX/kgRMAci+/f5VANn5S4Z5eRWwnwTs0zFcsJWv1gTSW1uXI3BlqRcHUwkZl0R/7Zl9I7viZPIO
uIZOH3OjfR47fWss4mLSA+Nr2gJFLqF0jzg112i6QCUDOps1jCUntM4FBDehnvOuCgL9k4PUA1aJ
O56NoaTDrx6dKDgzswJLp2PqE8Zh6Ir0MFWENIhR0xVJWYBOxr0j+dfecO9zD9ZXpLp3MTf2VTwB
oAEz+BaNed+zF0cah49A201B3oLsX2LuaDhY7hPcM1EWn9OZPTJ3GfJgpum1dWTJNOxLe5+2Yl1Z
KGARKlwwQGlT3zaV9dVpIYWh6hOT7ufCQsxqSfvZcG0fAJ1H4qTPxeR9wUjzviqKyDAklio4pGNb
rFuoSaMXAZgGwbBLSIjAFCje86pD95KLByIPSVW+x5u9EH5/3YkLZgQYjQXkggzgCqWNFmyvmOo7
OBPIKHUKYAIGGo668ccEIbQoE1Sm9rz2Jsw8y4/IynFOLu2k1IFbzbHxYHqIkfBas+HQN+pW2/mj
aeP+svS7UYA2MCHjyAsDnHy7gQ8CJFba9LPw6m9GB4QvN8l+sqbPWTWsU7cISqjMsL7cmEqdZsqe
kR19H7vxY+eaProQn4TVPfRr7hRrIXcNt/fUrhfFnxW4n6jex3U3xE+1WT9gjoH5edIemcggSlQ8
od+AvG455Th4C2h53GBaWPjY8cfYdbdiHvbSrG9zJ3/suPpkwwykTo0beZf1xp1T2R9h8JdzBl8I
6mRw9qU3qGQCnZA7lKBhjGMD06M7sx1+kPoWurBBXNovMHOEjU+TPCYefe5AgvN6c8O98abNvFOO
NmKzlbl9iwHbIcmgl4X/6tL50uNuUymPJO7P0L57Z8vTt1seuCwP+8cG+PXtMeAkQKoULu1CR8Oj
be7hfQ1b6grIGXhjYA5q9/eTdw/lve+UtA8Nmz5lpOFo1Ve7WlQ/kgx2CM2MvoeQkElt2x2S+4NI
lLPlMKkkM4aSmOaUqugxDWieYVq+hcpVFDfxIxnrh66aPhq96aO5QjV4JKZRPWfS+4oOziHlRYDm
zl0+JNBRoHkFSzl750xNE0yyw6FQGyfYqt5YPcwYOoj6WI2EF1qlzlh4/tSRAL3lT4MDbvXv46S9
xMFfNgrqDyxcl9nc5gC2X8WdWMem0VRNF1KPP/WpgWXXbpHoDn7jNBHRIOcWTva5jzMRiiXHar47
wC155Zbaam0lQHqY8dGxkhsAfzxiHZOxXGM/PLkFDMetWK/Lud9z+CKhNfut18MPB0MLyHUVN4XH
b39/N28PoMvdUFRU3EQYvUbp2cQeUQqqLpxoC00QNIGrKUDbFUEnW2HSNMEiItu5cee70FiLUxuQ
tiHCGOKdHs6baI7v4XBQD7iBhUivv4fBxrqKMbUPlYfmRekE3ogELYdqSP9NKRVkBvfj/j1t6CtO
Mc5fXJZzFIOg2gEQdZ2Hl1k6dMB0d6Hu6luD9qcBd9e7nx2gkQfXg71ovG0IWzEyQ8vkGUd5WMj6
ASjj75I8laW7fud9vEnN8YWAuEVWzhYc53Uri8ZZYwJY3YVedjCM46BAboCmhqAqHMad5aY7YJCi
AopfcdKiQQ4pqOVsJYeifc9b/IrGenk4SMpRv3vAu5rOtY5LZqjB7TEEChuozHWmE3kC0FUY7Zp9
lGfNbqjHKC3rXU2LYIS4tkPYvWqSQ1Mn955MIlk+aFK/E7TYsr+u9h8iFjM5FqxrA+n4a+6ax+2s
2OTpsGib3AfMDF0srkzfGc+yLSwf6vwFtLZWtWdXPlTofkyeGdJBwk+WOw3ULQBisp0IZL8VWm0/
+rHbScNofAN9tc4soXXX90WQmuJ7IfE3GexxbKAe15swayOVe+oyeaZzmBCB1poKxQiwVE6/ssl4
SWYraFyrCZwyDuVxJjV63eWezWoTA7dVWlPojO4LxjmPMZ8hEFZNcG3A+MSbykBI9FgVlHVNB3NK
u6c/qFXBFzsJ20XdrAQeh7qwJLX7bU0ajFvEdOsVTRFZFFDngmwxhX6Hhv4n28M1bYshPGB3gkJx
1XW0pY2sBBY0aDI7gazlVhtpaHDTT/y831o2OqZ1srbtYyrddQE9OWUOIcmd89AMQV4523d2x1KY
/vLuwUcHvhlrEm/eQh/013dP067kQLPOIc6qAI9pZSELGYtghrJdMkYGgmtKfEceymxT8Ae3ndAI
LXyZfW67J7PZ28n3d77R8gTefiMUUiY4Jh67ljSxYcoB/0pgukf+KOJHsOi8HlzhXZxs3OooIDyR
J3vlRRiHJIeyvHvn8m/3KAOjBRhrA90s06TXSFSzKAssfncODVSKsHrZjpa3Al/M9fO4BkXTGPw4
Z0/5aNyycXqMAVmgmmzYPN4B8XNOW2xf8KjgbbSM0nc3Fsa2RUE3KXTEJiN9Lqnc4BBfDynAVM60
qsssiNM5XNgUok8D0WoguCBSiCFzyWZo43mHeMiCPLVC0QD00isIRPDHRuqtLskZ2KI16eQZ8+4f
hQYAgpJ0A107ZGxZzb4bcXvDOlwaiBUI663zMnlqDPMxRfJY2uVnmLDt5+EJKMg7G3iu3iwDy53C
RuiP1IoYn9cDMY55poOmeRgH/tAM/HvX1V9qXaCm9WejuVExDOKAqOqrfFWVVQgLYvh1u02D34mh
Jqjj8wCCZ4OYD+gYsF/p6EJb3/iWEuMTgVJfMzQ7ARbMHKccFqxuZFVmFtQddAyXCbayzI9DAhE+
KbKwy2D8COisEdgEKS+rsNGJdEPV65u573yz1XcV3CDp+KXEGE6ZdSBvnQm4zoS+k7nAQO7NYsVi
AeEPixV4f3Rcft0+TOVIp0wBnTq7tH1lkAp7BcqeGF1Ja3R8VQNdnzRTuOS3UVemP1xEoMEdtxjf
NYGmPSYJHevQzZDQA0X7hDgihAt7MHj6fqx6lMgknKoWUGI8qjqR/kPcu+nST7pxCd8JQjecq6+Z
htZh+6CnOBxn85ObJzrItHWf58AklN0tEL6Q6nUxq9MWBOu99JQtgzu490Vow5wqDwy9xi0bv+rg
d1MX3q5xllm4CxgSVNoK0Fhb+NP7dgxDnrRIQ3Man9BsDQFa2dsmKqkCvV5tFgcK6rPUkAkq87Ap
KBR60s3gTBg9eJh7p5uZWGuQFvKE7WF62EILRZ4aAD28zvvuArroxzDimVT/FeMXhOajYtVDbsyB
nro+quloYJabf06tFoObjZYqaor8kJcTQLmwE+foAU8kX8Mh9gFIRc/v8j5MqUxCHFoqSNy72M7A
anGbI7CVL9rbLomIgAVQY4twjkVoVseivyceisiE7bx8vLNyHjZesUkYRlgE6TZAh7cAh0Rz72ya
ftynDEDg1LvlkEqDRBjKoxRMAWCkhM9t/B80ED5T19vkCUdTsp0+Iu5FuvKAoRvXfY9b1sbjCYpZ
G6Bln/ssn3yjTDM/nY4TH4g/GgReL/WB2slmqnCUhWQuT3ZeAUZEIqurN8BtBWkWP9vjhMt5/CVz
QdwuvQfF+4DLNMpc/SRS5+kSLf8TWJfrl2rh4LbX857/ipOchXLxbzMu/0dXFX/7P+Ufu0oAjPor
/dhcPvoPLjHjHzA4BXHSQy8WZwliwz+5xMYHkJ7A4UGz2rOXqczfJzYm/+AhB4P6FUeWwNA0+ufA
xsQwZ2kvejiTLMvESf0X5jX21SnroCsFmiZDsYVcBOfQ1bkPgaWRiHo0H4Q7YTy4I2yebegZA5rT
dPHX1JI5+rnKJnkibpBD9SSB+fFgW/VLRaSCgi4MD2WpdRP9Czg3jbXMrR7MZhy/ec5E3SgZAUlc
qURCWXlEuzdbDe0IdyvOhV2FFuK39Hk+9eMOLNI+3Xpq6OhmyDVwRbzkKQ2JQs9sBSqBUmu0wLSN
yYHLp2joR8DVW2c2i6gcjJxGDA28HGPW3iKR6dhT+l5ScBXm8bQohhoMZf2SlcBI9NcwT1tLJBVL
7YchH7xoiFmIPn7kATiIIzk9xA1AkHY/HkrF8FXJDjXmDlIAZhg3FTSaYcU3jGP1zulz1XL++aXA
mUORZ9q2eelFvGKVli4nSQL96QfbeCEQsx0wo6rjKhpHvrB23rnaNRfuzeWuMte+yVWVSlyuieYn
ZBhrEgkRLBIRYsdO8ztl9FVN8uZqyxt5fXOjzgr4Q9oPedaFJcJkizsESXYDHM47w5IrOSWc2svb
ffUgr95uOZdg1C7X4vejiEA5g0qE42u80pOxhVrUxQMzX5Gw2c/3r0LH7c+09vXw8u02/PXSyzt+
dZtdYtQ6TwvcZl9vR4GSuFAPv7/En67dV3d3tdOFpjVHH9x6mKW1iscKVU2z4XJ8r5JAZHqdt795
ilepEJ+Uw6TA+uhXi0cqgGVr94Dh1grohFD+f7o/JDIWBQtUh6/e7xscwT4tE/ml/OPu5eXHL1CB
5WP/PHnMDxjAYgLkWOgzYEH849xh9gf08NFTAQ8ZRSjDZ/5+8PBFwwLHwdIzsk00S9DZ/DtSgH0w
UOFDwoLizGAgH/K/cvIsl/9lnYArZwIfwJbSbjkel3X0aslnWPGlnrL6XA9z7K5SVeUZFGw7B/zN
wMwaNgOa6vY5JEKTNDuy0WTnkTtMcL+WjPFbJHOgcwUMZHhwyXmpR4ZplELTVff2wjHCrUz0EyDg
Mt9Ojuqm2AdQps/dfVUBQg1jo67Ox0iXuVPVq9ydR/mNZsCGLmSRBbsb/ktXAfe76MCebdDIO3/u
GXQt3MZDfK+0QAvJZXAHQikMtGDmZQ7oF7zTy+8k9Z2HY2yFogScKRA5nJVHumpv5aDBQm9eJBB1
dXMUJKWRtBhjdFpJUDJtEL/cakpE0KQCGaApkhp9V3wefx6ouOOQ91ZgZJaNz8D45osDE+IfBgB8
ri/ScgyHAQxAZMMWiBujSaGZiVTTQs/TzDo8qEosiIFOuo8Fo/3XIs3Eiko5HPuMZsSHVim4Gm1m
1S0GpQJdgKYeQT1MuTX9cBiBOaeZo23s67aoH18t4T+Jgm8iMNaE4yxAFEBYDHTQr9aE1XZEizKV
58UGCtKIK/ZdiVWKTn+7xgBRQ1vO2sCyUgCmHE59iFLw99/gyogKjcqrb4Dl/3pVolK0RtvFN0Al
H+VyDaHRTRqRgJRht8GkzlxjPuHcDGEZTXD9ICu67Z8v3+E/IZn+76bKg3jy6nW8iWn/yKhvvxRy
Ul9+CWvLJ/8Z1owPlCNrtg3K2GutEoJD/wMSbBckXOTb5ittHvbBtCBRgtgGkKmNwIdw9Pe45iA9
xz/LpPNnxDP/Sly77vsvKwgtAIbeN8UMA1nFrysIYj05Ni9JoKgeoNyF43OUP+YBeLzzCe4aUChU
DWTfXj2oP9s5y8541S17c9WrBKJtLTeh4ISfhQqTTbkSq3pDz955hFVM+q7n/HX78s3lrpIJ1sQt
dyQuhyYquV8kteQadKksSOAS5/qY+m7sL2r9ror8nx0arx/uVXLhGEMHyQwhzrjL0/ARzWlzH0PD
nn1Lvlu+9bWDQdx7QsRXCmKXmPD6jdKrvrh0oJyhZynOQzDbQaz8rg+aMwZPQReB0XJblNHIfLV+
96VeJ79XS4ku6NxXR6TocFALsJfPbaRENEXgdOcRHrJz30di094DvAADk8b/q8qsb2/5KhCD/gcC
9piKs7FD/NuxLchykbH/j77P69qFpsCxZgWuw47mSgSmX62doID5X7qma7KbX94XJHxTwFw/1SUX
f/VUuacJWrpugtcJ8uqtXudYs3yNBDUw9u++w2VF/mZj0mVFv7qaFyOEuSXCAd7hVt+Nh2pnIf+G
uKff+UPId+rOfLE+jS/qBfI3NHwnLiw387vLX0UjzEtTnXpYQuNK3Ja3MqrWKfRh01ux+amI+J6T
9TUA7zo00KtINLkUoocFrshrdQvXM9cvkGuYHQv7/jOYmisvJ0GpvNBt5RgkrHvnlt/bNFehyVIA
oqCUEmfPHYGEABvDeCkGFur3dFiuJwRv7vQqGKVGUYBJjcULQllUIf/Tfr9pIaOabyHXGpRn+WBG
eZj8VZOuN9vzGmUm87EoWF2LczXC7ww9RgCwfr9w3lk37Cr0sDY2+xj+7+fEhqYChyRS/c6R9U4o
v871VNbOneII5fbcR9P0UNQcHdt3dYqXL/qbDcCuEroC8MFa2bjMYm0IC6Ek8mCUYQb9Wd6/J6i7
LK3fXWt5qK/2+th2bVwXuThLPYWijLdD06xiSFBNJTS/7CKI63jz+/f0Tni5DCZeXTKvQFESvPq/
7J3XbuRYmq1f5eDcs0BvbsnwMhHypbwhlMpMeu/59PNRebo6RKlF5MzVAKfRBo2qyh0kt/33Wt/y
b0JS8bBvtqNtWlTa+uKqAhNqYNJN46VMmaWe/3aTfN6qGnJHBJuLWaXc55fkcqzAi63YcmylrbiZ
aOHCXtwtTqbT3PHVC57NLXmXRw2Fw2nEpfthrawK6MjVFSRbu7i0iDuMVt0TRiP765c8yz74ON5m
c4reer4MRMe/0aSSI1rgKKKxUxA6qdaDaHzjhGk3kWcHZuCIKykRV2n3/eufsDQeZ3NNpbl4qTCx
3hS+u1Zxlg/FklBtYQtpzLY5eVdnQt9MS4UkcKW7Zvnf+kDrJ48SgCVJenQb7bohqBORMDFMIWlj
QdstoNMXxpAxm3h6UAWRNrJeEgW3qQXC1HLxwWiSq0oK782ki2xQoAuS9YWXa8zmCI1juActhyUL
UGVfcWeXbr7+fEubDmM2NUhJlZu42v0bfIur/JRCJW4PsCWc4g5p28IpdmkNfqu9nI3PEH4dUGL6
K8AhW3Z8J7gx1sY23FGiXS882cIEO1eLhqrRKl3ytsERXqGVXzSb7J4rA2jLizvxpbZm49/qkrQ2
VZ5rSt9srnoCSKK9vyMgb7M01yxMNXPAaq0EsZqEnHBGmMR4CEkflH+EIwSWNL8plb8X3uLS4JuN
76RRw1G03jal/ao8Kbsp4xs5+3V8WI6oWdgizYU+foNeEkiMfyNL38SINDn3sUBPYbiPC0+18BIn
S9L5gpi4Oj6T6eTkaZLLhUSHwxKqxYs+bBFvO4U8bCoRPW4jjgQ7iclLmY4EVsLumLRZ4JNG5Kae
2FIiS5fC25cO6ub0Sc4GSa/kRVNMW+MpwxZTIxipkUXstecAK8Q48lf0qqWROU0lX6xgE6f4vFHD
F+JCBnRJo+1qXEm2Vm79Dd6GfU2SlzPsluJPF+Y2czbxiD45DWbJnmTM4RPkI8SDQLld+M6fPZUs
syGmjIvnZh7uVvRGGKEZm2a3bq2NT5V/M5UgDEfcREoJH3i9fDqee1Pftt8UkA2YsIY+UWvfv8qk
U+oyUn39NBrEfZvH6Rfwf/H8coFywoSsG9D/pUZXjRMoZZnCsaSSbbsPYlOxDq5oBd02kiMBIU8r
ecomEMWxXCtkBmiroG1KYZXlSmutUj/ROO0bk7ds9LJS24oSOIBdPAwtQTuWWQ+2T1Zwt4p73eid
shKlSWuq6VA3ddKhs3vU9JZJlpcsDxjIOKJE4sqvwrFG5/L2Lf5/9fD/YmE865YfqodXL00ZvAbv
jZPTP/K7bEhlECnXhBmVuE6X3u48fl+HaPpfeHUQQ0iGKhp0YKbLfxknJfEvhQtyEeMknXsqK/5T
NhRkypDyVDjkZh8XHrevf1I3fLOGnc0M4JU1ivHULCHpIiObKwKzrlC0HoSnI3XFY1B3J8yet6ri
I7Wsqg0p38Z6KAgKSHMLhVVQ7FEQ3uhFEW+zKRVIFsJf3ErojYJZXf5umHXvWBw9JB+9kTtWdgpN
U0xbrhgYK577Ig3Fzkv6Kx1U0VCS7Gt4jmkmt3mFCCfvZZFik/8S4mB3dL+ACePHYJBc+Hl67EhB
CzaiVqNN7kdrEs92FWW7tUJcHMIimOMuZamsc3937nck+vNr0rlc4e0lcV/Eh7S476ac+37Mx0Km
9aEfDk6/GUpJt10g+whIQbEW3TGlquLr4X0mghvXmpWPbbyR9GtpjIDmdNK+bMILVAFXA/rPa810
ScUt95Wa77qkuAvGXl/pHHN51Qi3ov7OJbMZxZN7CKbgaNdIL/NA3zZugO09ek3i4D7zl8xC840i
JM/JKATWQ1Nki841rd1nq5KrBYhi1Rhwl2s+BVZ1DUTJIQxiFevIoERimHBtKkgzlBQCmZ/cdf3r
2bA5/e5y5y95vnucfoJGMRztNgoHTJSzl5zSMrdTRr7K/P7kI3iqXHOn5frLTzmrnE42d4rcElRd
rmWzWtj+v7lhzofB1DhXgpM61uJFzLeTMGLQ5ipmvgpdfeOPkg3rjtxiOdadyqgcfXhIkBL6abGy
etQlXglCAkWAWG5ALrLVuE9IujY1MrUMmXstAr/zfKN1twaeqQwDQyNld6Ix2pHdZ9Y6y/wF49kH
F8PbA0w3EAxmbvK02bbCG/SwEiuvWInVayl5qR0N3TXmYHLqWm10IiDeGvnbRjluh8HgGu3VzDcI
8Dmo1+ZFhRdARgfouj2MRXYkmXfwXjMyv8QOMnJ3aKrxlBkT1lrqcFG5uEvku6DXHgtr0c06feh3
34LLYZM7YD7GpEOa7x1SV8uDIW5wsaT6lWwID/jULoVAe6rhJA6KvIP28tKQ8lzp6kJd4+M4MNCy
TJopbGgq8qjZOJCxwkhS6zUrC667LYvKs4+FFuIP8No03ljJ3os3l4bfbevUQqpMIILz9ThQ1Vlx
ZboCZ84H66oyHLDzzI4boy/0KjMas0kghZjgQFEXypq14hUPbGbIz1WiPAtN28FV009WAVgXGXfu
NAJGKGK1SUyXMVS27cR3SmRbKvx1I1wKRb9pNBBDJTJ4J1fgWowpk7X+OiouLPg6/O5JLmCccoBW
FvCn1lWyU0fCRn3Ax2xbqJ/Sozs8zEocXUjgvrr+G3LGVDSvEnn6k0X9VeWEDlKmcgR5TOwkbm4B
JVZDhlJfIse4hcKO+8cuG22ttepzbVxBZ4MRpjwBDL2X2uAir8KLJJOxVam7SlF2YqV+Z+b0x+u6
Na+EnBxAvbpUtfyYWfVt0FqvRAw8mbX+GlrBvYe9ZXDvzEp56smg8DykqFVT7CgOh6vefSla41eV
A6rliq+2UzM91cJWb/EPJt0jsJvLvOxryHbKs0tQkyI3t4WsvBhddCF4zbrMAMzJ0mZ0kZEWJj46
mYR1rFwgAyWiubRXL7f2KbwirryFFwg9u6CM7zuJL4kW4LbV0r1iADLs+DsSzbwr8h84H6GpvmXz
3CdJcOGL1oMvVrYHsyoqtatW1F77TD9N/+GG/LlHzo306jl2CSpnvKaSB6heebIqFSO0x4vziu/t
eBuW/HU9ApgZTW+zcnpF+LtriaRq9XHKsYbbJCIJHrEGyyrKNiW6Lk3jAcDpE7jSvaw2ED+A8XJE
GlmEkx8padFufYvsWLOTombRRhHcB8ouUxo7EhHoeloe7QJJem6MdZOrh7zoh32Rm1uP6PXY5xyg
Jt6vFh5u3Cuh7Sbic6ZKz1qUmEBxoZ9aCgBMwQkT5poWAKc9+srLkIk/K5TL4ZRLOMrtrWEmkJ8C
tMA+jb49o4ZSC8HghZnLW00PQHWlqI1REKtmdJ/32lPXkUqjX9Phn1w93Fe5CC1HOugNYEw6Dzzi
RnslL54sd8LcCxlW0oC6XnAZ67CpbKHyfzGz/zJ76XnE2cSzcruqdLjsuqxljZD9X6bGdB90EsY1
EddYeYeSEd7kGJnYQdNjViQXEbStqAufPG+nNXmzLkRzP3hhu4JjQx71GK+h0wwO+F1IvH12yaWu
bYYWOnb1UquknZowEDs8JU5t5HZdiy/94BMsMR5M4RgTbqZU+d4taLYRiDsTdPwSitvfm+JraaBB
92GfO7GCAxWBCUxW+cVs+PUYBw9dCSpvMEFb+uB7Y4OQ7hZggCwmq85DQJj6B2sA0RZk/kUtclgF
tfvQebgGBhiBXn8T5fprr9aXWUA2KmDEbdfIL7pZX0EYIuzFbdBtk57gAYwIVOug+CQOGAk6ZVjm
BuQOJ8Qqq0v1N2BUUNQK9cUtA9muQ/G6VZ413Xio5P6n1etbJeGVqiA3HSTNofLcFl65SlysI1Uk
X2fuVo+NV9aIiblkPOB7WqVqCmS4vHTD8KZ+kaUEI79mPPSV+pI10XZsxZvAVZ+LmIHmG05aqRd+
T78fheAiLV/rXr8tRl5W728sVWY/pL7mvifjZWx2cYCr2OjwwroN3kfduFNVBb/5KrgKg/5arwAM
iPrJ10QMTJ5nm3ICPDb0mbNDfV10LrtWU927aN8jsbzl5mCdRjWia9Y9QSVwy1jppXAFcNXJeveX
5AlOHQZU8OS42mD8/6ZIXPcUU9ZvLuyR2F8ppq/ZceyXThfENjjXdSrxO03BSfqXNq+dLh4v9dR0
tFo79Jwy2L2rr1bJfVIaFwXEtOR7bPL4rhsCGgyg4OY5S8K09CSJ+uy1iruq4uJHndxq9XMnS3v+
xKNpIEIKug4Om6A9AYq6yqR7He6ZbKTHIjIfejh5dljLT5reXwySv21761YaGKpKQgh9VSJl0rph
rbaSsvJiIkWKzP3bmtYcI7Me0oqfpGjNnRqG+Ed8wenKut9oVgZyHWKZFKK3N8b2kjyzEB9B+BgY
1h3XZScoXXi3rJMrp8CS85WsbTWjuft67Z7f2U9L97SNRAxiYczQ5nwUq+gaKyHfY0VC1n1pNZOV
VmXxlTepKm/lVr8aPR0SIiMdrzC6rWvwGftIDe9jplPfUF6+/kFvJv/3eynCX/CBT2fMt6LF+339
EDVBngBYJwhJfuZ+yPYjBZ8yW7trpdIQh7jgZabZcazUZzM3KUAR92YaFR8+RXUw8j2jIT2KUjot
GxhtYuhvScHE+PUvJYlmvu17y3LBt4kvDf/m3J2oAxdW/QbCWzfRnYviMcaWSETtoVb53YG54eSF
w78LdtTo7hphuDIiwA6JfKTK/SQ1KT3QZIcGA7sENVEHylrL8f574THM/LWhtMy79SPivrXqiVd+
Vh7kjhJRZK460kesTlwXJtyDuv6lhxIds7wdOu/F0/sHWblXfegTbeNfGllzQA/C/6m05zFkVbO2
Qqv81LDLOP5zk3Yw1hTuvZX+ulFAuBLL0JqHWvg+oD8fXVhxJpYl2KhtdeGivfM5a7s5x+aGsCAd
c5nc/4JwsPHkVLUjXX8W8uBbLifJeipCMwmDQPTuWr95jdt0Q97rigugfVuriH0YocOmZQzAvNhD
UkYn0mJrtCTifuhjZbGzJu8UJxop0slGxC9UWw8AUDdCbzpd82q58Y2sCyA0/cu8ewA4c9TzmPXE
hPR1X9fBxsoBSUXpTVOktyrefDhfV40ksRaIK2V8YE7eucILQdiOa/TwIsWVkRBB2ZFvvGcrK6by
xnfDS10TrkRl+EVcbYu+Rbls8Ie7LMJmNMVqaPdeyeIfTmYjveqvw066UQoMoCXfn5IJKbOmd6Ww
0hZIGZs6OqTl4CDwcqAX7c3ohwwSBfpOY4/WANMwar6bSn4o6nHbZvUpVeFx4xgSBMr5RXhpkfhb
ddpzNI43csJ2gVlKKsrY6QYLf0zX7rUCU9Vbl/+jmtn/BEP2Lg7vf5PDZbpd+88Ol+ug+flOhDf9
7f+I8Mj3MlQEbqb4ViCj+vqPutj6C6OLpsEVI+kBq+9ZPc38y6Joxnojo12iosfp+F8gMsn6i3Av
/kjUxVhfRKQyf+BsoW72bhrTLQoXZG0RK6TqTLrISt/PuEZNlTc2hPwhif1TaZG92tc+TqkKh284
XiVIjTDo2wpxTLI+3DeqYFupFzlATibygCbbxEbe6TnpqIbfCHZlgLIa1Q18AVdJV6kZw5aMO5i0
AX8iwtw6Hm9KrKSXiahvZT1bexZDnHSeRmrsJNK3AlU7wuw9PGxXqZBfcHXmtPgkIeUaguGYaeP4
qH8H78kw7nMjes2lAerOYymHF0Gh3mR1Y2vFvSr86sWnmKzQId50EjLgHK+68Fj53VXSqbuowHCj
DPsAIYCgepdZPl7n2nGMNceVNbsgXSwlmiEEqJGn8glR9VYBMCwJXAZJv8JEOaKlvu7Ge3Tll2O1
UxvyjgOsfmHxYGUcGYWwA/JDcb3ytXXcyLArt348+dTln2bfXFBve3b95358NsbvopA8Wd7frXEQ
xGETVr8q49boOaWkx5pZksO/XY/fg7rg0U5V/uDHT5qXrSyOe9FFFj3AGwad4CFDfhjzi1R8sDgQ
9flOcE9xcCO7v0TvRfdOZnhyDRdsVbyyxBvd3VZuu4qEfJuNyiosvntV+VCM+Zrv75RK4pgxOu72
2ssurfwaY6pgPakxNwFWbOf6NhGuQpX5ME9IZU1OPQ7TtlXIFBBXpnappXcUAcv8NjavrfE+q47G
eNC6b4V4aQXCdeI9auFVKydH6lCOKKdrQb9nSfy7yZ/V4GgofxOIsJaU0GkbiLBK8Az7dGuFke1X
qgN/n3iN7EISiy2cVbs2LgH+MjPDj30JBf3a1fdx9Wj4P5TOW5difIIjHXIAIo6C2f3o4diu+13Y
vXbDD70ZnFw2bEgj66j2nEA0HQB8dfS3FT+lxn2N8coWI/+iz+86iguctaRReFDM9gq05zrtq7Ur
kKxUTRp0pSnVNQekYZtEgEfcrHzx0+hXXLRAXrfF8DMYNn1/A5XOsbTrXhkI+LjQKWxJLWzktPzm
qpeRjpHGlwBIe/ep3t3KlvDoh9XWwmAGpqT5hZkr4HScxX6wTWv9uqr73zfWfzTb/0ei5Lup/H+d
vtpiFv7P8/kJL/aLcN38bF/+z7YJ0p/sYX+nqb4ZTqZ/+PfsLmkWlEmZIjtaSapwSLd+z+0YBP+a
Ah8JnaIqiLiZf+RfVyXiX4aGiFoURWnyhkz/3NncLv2lA55kMw4YhAzHP0s/nan0df4ImUWEiwD+
h5Vm7lo0KqVuC0hYp+5AKg2BCwmZgMNG28Qrf8NhuVtF5Sq+ztfiKzkd7XrKNA+30MLPXt9nlXIe
96xA+q/fgUnThJLLtn5epMyLlumS3wEYPVqXnBITEduKq8UQ8nFLco8Cdo+TD7EqZLXpAPQaUEe9
bh67SmiPpA1Ya0Ac3Wnhh72v3P7+YSa3XBAMRCjvb2vj2S1CR5CSWFHVOBmWtzZJojGsLscZeA8y
bNfr1go2hwemqx2NBQIefePDKzlreX554MtiVidyl580K+IKZorpzCcGo+h1S4yZ9+eUDw851yim
AzHVhdnnpwz8B54XgoLu3Vp6ypBHhfmCRmi2m3jrciZ7CUBLbGDYv7zfTcAQGSRjzHN4vpe51jgj
J5s4Kw5Wo67CXL40wCPKpbpd+JDv5VD/7xnZEikS15NYGKYeePYhs3DUh2H0ctKr+5WIAhwbrXcB
R2ydOIbTr3XZ7rfFXrapLC+U4D/9kmdNT3/9rGkXJL+fxCHUNes6jYWNbni7RBtuv37Cz4YQG7F/
HnA2hGqXMkyg8ICKBq+zoBAcLsoVl9qY1fEjZQjb1vLzU+2t8726zpzEAZNGmI71jfBRVIPUV/3N
1w/22etDlMA0yjkaHKry/vVRAY8GNTCzU1TfumJ7aUHxAwK2+p+1MusfUuO1bRQShNlLGbAO8pe8
YKVS9vm6mVn54q0fKqAU4QtzIyjL85kuFqBX9WE09UNpk1PsO2U3wrV87E75U7ORHM+hkpI+RHfC
Zf+wrFj65Au+a372BV0rxB5bBPnJS7lgJpRJw+799SN+8r3eNTGNxLPu3onc0JgencTqn9L0pibz
sCrq/0YjKjQwkYMJUYfW9CPOGvG1UA+8RstO4JtgcN51WrLySQf7+lE+e1vnrczGVGy1YwXVODt5
E9Wo81ZBvzQxfTIvKedNzD6I6XZiH4v0bhmRfw2RJSSRTNimem6jW3CGrjYXuuD0o/9dQPvdA89b
nH2fAeg10CQhOwVGy5aVdKuMA0HmoBRYmOo/fX1scgyu4Mm+nrY/5x/JjKK4MGMlO3XaTd/DkQ2X
bBmftjDZaPGiKZY4F5zmEfg8nRSyU2LcDd6PdFhSgH7aADengJy4uPxwcwvIqyt8s81OImieHuBJ
1PSrrzvZp1MCF6P/tDF7TSo8NU0vmuwU7rWNmhFxZhs4ZEGh/Jx8891KXqnfYVDHkS1eiN/V76W6
6Hv7tFPAh2L7hQKHTvL+UzGaBiLNq+xUKTfYpbj4P/kq8vehXNjWLDU0G1J+U5Sg+Qt6X13btcVR
RtsH2XNgWgtbt0/2GVy2//uJZgMrbMhTHKyaL3fQNtEBysRG3YSHJXnrp+P3rJnZaBLgLLpqnbM6
gUoSyWQKm2tFxmKL7sASJCcclyalmd7y9wAmRoJ/w/1T2SO+/1Z9aHaISEgBxwl1CRbnGNyQH2MT
YLtN19w6xs6S2nJ6V/Mp47zF2Z5NzWoSNP0kO+Wo+ExI8KFxYVFGgELfcav59XiYXTn86/kshKuc
jRTwn++fj3p6FOgSY26yA3ER2BC6uXH3qMn3yqG47/bDXbBx11+3+maT//iM/7Q6V+1TwoKW2nOj
ykl9G+3Sleqkq/a+l536pP8stuZqGortC4GyENnvWtJwt8bCVDCNsg+/ATwLB0JmzA8pIUaq1HWu
02djVebSSMYm3ziysrSP+7QZ1FFQb8DVAIV7/4IFRU+rwYuykyUGttY+JsJNw3v++oV++Iz4gCHq
c3M0WYjh4sxawZXUNQMAgZO8rS/Fl8oZL9pd4Gg3xkFcxQfiYrZL/XTmL+E4Dadag0qpU05ltp4P
jSgPUIKF49SmcCQObwMvfJWvhSvsuzfLFsj5uJg3NxsXYtHLpZWrBXU+kUwhzzOkcQXNtxhXISGj
9Tb18jLfl27XlAvyqPk3nJrm26Hcg4Qkcx32/huWNZJXgh3zo4J61ylU9aAN6jVAsiUh3XyCe2sI
C7YxwQw5Ac+235x9h14Vkab46HWz0WxR5WiQpPtas0MBm1QgC69VV8cLY2EmXHr7ljJ7Bp01SUTG
N9dCT7iHKhbA4U/2UtKa2UXa6h482T4+NKK91Hc+1EJ40CkHXAI0a4kTyen9GzVqJfciIx9ORZJw
a0g2vL7KJKW4NUQA+MjfJm6ziRYIAsSI6GSlWbjvt2Oi5pGjpS5UjNFIx7+TSoR2WSmh1jN1We5V
0gp6vM66Rmk2OjlE1EyruOKeKcqj1Kl6EpW2C2Nv6njnEwlqL24NAC5CAGYszL2jydDLRCaRbhgX
4XXc9FvfvOqjZuu3wqFR9QtfCu+CRt1XoUBSpoW/flgY/tPb+vALAAERo2JSypr76dQRhU5JNN+J
Y/cWodkBp/uBk+8qDri6lfEntmV4SY1s6dHnFZu3R4cFy/0Ap6sPU0BRCZYGAjI9VVV8LxAXXmTC
Q+YFiJ26Q5pJ60ysXjQPQ+m4ZE76OFSo3KlI7NBAT+D8WQ/qzSyVs9pMTh1aliyvd1xZFll4lSeI
hCC4q/rN1995vpmannWi8BJSwyQA7Pl9l1XNYQgSQ0lOuQJMI/oZiZKTZTdasEBZ/aQd3Zz6EcU5
i6LN9M7PTlsG0xdxU1J8CqSgWiH+OXjcGuSB+agUQ//7EvE/apPnC4cOVgKIGgAuFfYxRaJpT37W
mgQ2ltTTyjqq2+BWsuxuLa61XXElrLENDLZ3Kis7WvQpTX/q+w4L3IfVgaorPkXNmM3lqDNGrS7S
/lQhBXCkbKguqjDLF6btt6CQWTOTHpgZjTgFdjizhxtlBStg1nYnKwkEDDOKRkxBy1J26IRITDdE
gAp/Y32tpZvQ7SpDWCVwD7UfZpx51KksCdhxVbpFw+a5ARWvNI1JFqkcIU8cOtHaNGlMdGAiAnQk
i632HtEBj41NRG90FzMwcjuCXn8vULNOVmHbFaI9WHnNBb7vPfpaFZYLM8HUCWdPzDCmJGBQbeaW
c7Zd1VVPHhWta0+VdCOMd/pUVxEffdO0w6refD0gPlkV4QBSEwAGgJ9lflUJB7D2XdFoTq32KEbf
xfbQDa9/3gTeB4KeqOBQSpwdYDKtNEItS5tTL98mlm/X/l7VxoV39tlGBqqSAfSeeeyjicGNUyiC
uCg5Eyqbtnam/WfgrXHMrFhWSnaeRrD+8wc7b3J6t2fDTnFTmWvcuDkpVJgVR226+ieG7/ZBj+Os
XFrdp69+1is+DPJZa42mTdMlg5w4lP0GtMtW2cobqERLB7RZl5g39CYzP3uswesTTYxz/6R1Ii4x
y8ht2MOkmVgLJ9uleevNZ3XWUupKhVBYtBQ9tqt6T3QfVOrn8Lt1pR3klfRTCFfayVqosXz2eNN8
xTU9G9432Nn5V7PUzKtENzaPqjxcWKieNVE8CZ12+3Xn+Licc/uhIACQRVYCXAXvO0eTeUSTFFVN
fwx20q7c1Wt9E22q3dfNfDIJv2tmNgljVSahYqCZuhCOiBjve1NZeGEzV8a0r5yYQkjhwRhBdJuL
8TOm1rYYivpUmePdKDQ3Xd7fyKW473Xyv8WQDJRct5W8stVCX5PNurBD+bhL0CfhGt8LTbwCLPT9
qyzctGzJjKpORRce2vA2j/x9TppVHhbguWrSxNSlR/64fpNPSBdREHDwAszZYBsKANu9JVZ8vZaK
QbwiMDsEgrMhq3497NWnkFtqO92aC0u5Ohvlb+96OkBwVJE01r3pXZwNCW9IYghzY3WqdOOgpcNa
0sudZiYv5JseBYwpQVshEauukSv9Tbg6kGv5cvAMtOapsRZDTbdrAWp+IKy9eryoNXEnDPV9jxjX
Qsuu5+MvJHNEyHtMi3CggwTZ7ze/kjB/XdbdRBNwH71WWFnta5o/dEJAgOhAirVxCqhJW14C2mFp
Czobkr8f2sRkjBlOof44+8CNZvZtHXXTQ4eODMRgwNigJQsjcsaOeOvHJle3XE4iM+ScPXu3kV9F
FsEl1Ykc6WrSF8rauiRAmP2mFRmSI0dWdT9EA/QMWH8RkdJDSFKK5FbE9oDMKU6kwBRkCaBIL4or
JY/XeV0XxfrrIf3J22D5RzbEfngCjc02PMRtyp4JoeSUSwChkwFojyWxC9E6K1iYgWdNvU3153Ph
9NfPelvQNYUfuZ1/CkxKplTJ1qOW/Qjk0lvYZsy2NL8bmkYT3ifqcPMpJBglcYhg2h9lKW/2RoBZ
Iu5i6z4J6IB5MiYb3yjEBa7Ep0931uhss8+ew6rQxfonKQx1W5DGQy8X8Yqy/VJ96LPHQ23GvQRa
XUwjs/fYpqwCZTiYx1BUDmGtpqT9aVNgnT/YQ2zs+0IOFjY8nz3ceZOzzlx4g1QapCqfQiHds9Dg
iMo3rVj+2UFm+nAIKwyROVDnOnF+I6Fm4kAYlGwcKXfgYqseYzKlUaU+YGJemPs+eaJ3Tc2eKCGm
oLZyFHMSEMnG8w4NDJss6V7+aHj9fiL4eMT9EDaChft9n8+DqFCrMTKOakK8WKyu3Tx33G7pkmK2
gnxoZjaKozzNtDQL/RPpZcTM9Hs9yA9pI+36rogX+sJb/5rtDVmnkBriW1RUChjvnymFuR6lBlo0
Vm/BvQrztC+h7I7w6+sm8MUt4cOw62O/ekjCLnIvU9WQ8yN8e8AIZKLnKbozfaiJPGsGgBOpqIY/
3MG3nmM5HuH41XpHuq8gFgqidRdIP4rZ0V+HUl4VoP5BS2878u0TXmhaIIfxQjPd9mWnRmsXgI20
UizBqB9xArnHsbeqYmWIRvQjsUogx1lZ5sjxeL5vGf6lZq+rk1it1wrRwDQhGYKjk9IuHAKryLpN
Etb9UyMRKmT3FtdyIIekyMX9ko8Pvi5k3hGPEP6BSOuC8TrARSFdZL4ZouftYiNX9nLgm8UubfKw
fxX9LjPtYhR6EMGKOyaEi6h5tpEzK/ulu0JX2zFYaxd9s5m7eIJqwQ8ftcofzV1fU0+5tJoGNsfX
fXS2q6PzcJhnvOHH5j18yKMKxMC1DMG3jkymDjxXZ4wWZn5pVvV5a4Kyiw5TnOXQnMs7ZCuVg0zN
x2PdCEdBwu6R6Ota152W6LfcMC5l/SGv45MQlgvj/JNtP09GJDBXTSZRwnMNFcAbn6SAcDyiX8Jm
12VrQaAU6N32nryWY++19SgNp89h+92lclJE4qYqI6cTXmFzLvyYj5POdF/CfTg102mmm40cVa3k
IO364ahKvYMY1+6sfV0vLEQf5wIuJ8iP4igAb//DJNrVaRHgZBiOnlBurAZ0ZKteN7JyK8bWwlTw
yfPQ1BQ1BR2AeF7l/UwgFcCBvYbn6enWodE4AWdhT//2x/1zel9U7BTk/+xW3rfitnE+lDknjj4j
PUS9JaB4/XULnz0HxWVS0eVJ4jb/LuIQpsbopsJRsbZFnq4y/VdT6gsva3ZGm8bApOYjo5OVlBSi
2cuy+r41IlPqj77xPRa+j1K5zkngKlR0wLItmNU6Tv/8dE2b5C5ok8Gdtzd7dWSj+v2Qy/KR7Y4L
38dSUlvOFopmn7y9aQaZ0BAyOULzW34gk4Is14l0jPSLBjUiFtlooU9Pq/H7JYeqkUy5fCqpEnY8
Gzh6NSZm6YbaUW+DTROYawrrV2Mf2So+ck2IjzXGsz/uE9iirWlyhMHAPv59r6uzRleqJhiPhXwl
qN/E7tqXFqbFjxMvwa3/XkjnNc2xqkQ9rl2O0km3wyH8jdiFpUL/x9mANqaAuqlrcxE+e4ywiPO+
rkPr6Eu/fOp6ARCB+rFs91+/rRkpV3/bgZy3M9uBGDUAniRUheOExsmfPUDcY3tS1H17ASJgE6+H
bF+QDcy6aHXOUj+fX7pPzZtIFskSYVoF0TNrvjR9kzujkABUCK7Ddbo3NuGGOLbum6bZwhZrntM9
LalPPo5ozhYsmfwXaB5pPqLjhrWuaY3+GOukdGnW3pe7belltpnfdz6ycLw9XD59/aY/jjY0ICrZ
kTobZI6Vs6EQkN1jukarHuEPmT6sxRK5e7MECP/YbQg2p7jPpaI8pZLNuo3p8jGjejCOcXEVxseu
lA6FJRPQpf1ZuWWaFd81NPtwo8v+mFx39yjWw0VsYLjKZHErlseS+HSrllFp9N+/foOfTCbck06z
yQTV/lAs8xW3knNW/hMkMrurvpl9aXd5uKrak0DIrxzffN3ex2E+XZZMCB2ONwbU9/czieI3ctKx
NTqmUfmzoACgJvUCTuRjp3i7j7GoMFJw0Oa3wC2XiX5JAMLRslzGV2WXKh4/Ysb/G09ytlOcLWGC
FiZaUXrGMR3HTRm0RynArPt1G588CnY6im8S/+K+ZPa2sgBI4dBawzFFK4NozDRevfH1z9vgVZEK
wQ0Ws+KsDT+uuP6LBfGY66Ascm/VaLoj1wsSp7lmZerbk5B6QrGjUP/N3TgreMhFYUWam6THhIr9
mkJLtRPFwoWdEFi3qVlqe8kNlZVbp3Jij6UBfnrs73t2IhgSu0NRCM/4Bx897om2aQvQwsx8eZM0
Pk722JdXQ+Sq+/8i7cx23FaSrf1EBDgPtyQ11OCSbJft8r4htr1tzvPMpz8f3T96SxSP+NsH3eiL
LsChTEZGRkasWCsMM2Y+9WqryrDitbC7kEoyY2yKOO+11yaB1gydpqQnJRueGkaiirr++tufYZZA
kAHUzGJDy1u9oB7u5XWcnhKl9Z1a6QPXUpFflCBadO+bWrmfuMPnqMmzFQjlsrSQ80Zo2xRbzXcu
h2aX17buMBrnRn97tvKZDkrE/7Mfj/qW3u+tQ2N5DjXmLx9Ytp1RtxAKIUG/TgaNkcP2Z0DkQzfv
t+8FZPnoxlJqgIzHWpqRGcA3ez+qzpST7apCTM+zO2aoN/bxNnjypbjwzFnIZ45q125hIpc3Wn0W
MYj2EfqmTy3yHFoGxiVRg90UNA+FGsLN8k/amIhXDn81pvRDjeCP6wNVBDVZH4BsHlAEderfP9XX
P22+0y6Om8QpKg0tYUBOfzPEwe0bwzVT+bixA7flt9kMzwRoj2hlLm99Y4TkIBGD6CwHuh2UIt8T
qGT+lo6+Y8STajMO/V1oGAub9X872XC0pDmP9RdPVY+W7imuOczDhcLWSMrtib3+YfPfL9afmt1A
mzyOzl0hof6YuHqUbxyjVRMzWxYiyyicLctZtZHVeQMQ/0xewzIiVyqUjYRgdXsvTMjXq6hTVOiM
ju2dlKC3DWoFVVe6iZl9L0w6JOHG57w9nWzahbnFlWblZpMQpqNzgVB9ncBE0qS7IDI3Nm6lDAFS
imYKqRRET5SRrpcVZLKCOrUfnZPEaaoH8efk1sQfwfG8fTHuxL3oQia7rZixsr4ru/N5vnAKS/MT
TxiE8KwX4VHTm52hQcjraxvRZ+WrXZlZZKVGA9dXGbM830ieTGU8ogynSfLnSfJ3dbvF3bCyKJMi
IjPPFIrn+efrRfleNkGXmldnX4ckxn+2stGu4v9HMfm/Il1WnB2YogaRItB17QZKEKayiNBQWJ0p
Xv0ddVDZJEL4+X40Wdk3kJDzKDhgLOu29pbF49C2YnkOlbFA4xa1XQZQukPbTNLTVKnCi1in8sN9
o2sLm23RjKHjSMf5evu6pjOKINTLM6mW+VPpVMTZx6yrtziT1z4TE/KWRSGY59fyESHUo+JpRkcn
qzuggujMWsKdFG6sZu1omZdmFhHDUku5KOCVPPdO+KLsKeBCl17s+jM1NsUZ/m4cQXUNN/zNySfS
O1CP1CLQb9LIWH+BRC6OljlkvcKYOMtTns3WPySy+DylDLbf/1qzM1/XPjAz29EZONVB6Vx/rbHT
is4LcZEhTqVdSB2kd4baUxBiqAQYO1Jfl/+pc/9vAe5MRzOj7u3+D7h9C3IAVN63pMvgLpcVVK8J
YzFArv2cFtI5lYKPWt0jIxYcMivfaIWveAzOQiluJobkkl08O5s6EUUt7YvziOhxITwx+V2PW4W4
NSPzcphvhDwB7obrDe2MKchytSvOAidLNp+C7KWHJe3+pq0knLp1aWU+hBfe4fuDGOQJVsTH7NX/
u3uuX36NMx7Q70RvPLH7B4RYvm1JzawtzmBRM+iQ/y7vmdoETwOFZ3HumqPXmIcg+ydT/Y0+3Xxp
LFySQtxcTZep5988N8cMaKNlMCU3Deqn2Mg+a7H4ZYqm/dT7rzUEP1Oe7jf2cyVoXdlc7idzHPo0
Mhr3H73FZJ//ED5Yjn6ilW5Hf2mRXW6kBksoynzAOXfkeSTwdMiXYvFiGwqhF0nMqMgQeafqs5i1
iW1VaAXAdON2fuGKjAIhsfcSGRZ0BEL25f6q177m5S+YY8OFE8lGrkixz4gWdEjuMHjHLINYvzR2
982snXBkxEBYUsZnxmJhJoxlLTEN5rSKBAqc+INswNtUfR6zrR1due546xl0eFXuBCLaYj2D1lNY
wtDwnZ2Uoa3ubO0YnBiujJiQEffjc/8avkHC4J+2mi9rDkTSoDHbacgksItbD47KEk1EZqiKwisj
ty98z1FqMdoq0K1tpiWZ3OkMkvK/8x5cfDPohCQ1MyPG6ibBjqU3LZjsesp2Jayo9z8bbAK355Be
EsXu+UnGVX5tSp4q1CLjMD9XbvAKTx5fbheiZCV8F3fxbpaA0T9OJiyRdvBUHfqjvqfRsCnDsOak
wJdm5tR5CHj5JPQN1Axl2c/PSgOUvDrGQCA19U8+36WVedsvtnUyw05EbTI/m/IjDPqa/+P+Zq65
5uW/v/hsYpplgRawlyqN5bjv7GrsnUZ/X8iHMuo+3Dd2u2UggmSKdVStgf8vUTdB1DJCJAhM2SfJ
Y+FLL1nHMCnqH/fN3Lr8tZmFf5iqx4hzbzJ0LiftM2CYem9CLbsRmm93brbCVaPOEOKbdDLts9ZS
VYPbwMvgSx6l9DmZ4BnzOqNxAcFEB08erHAjLVqJziTlJOcAK+bG0xKH3iXhGNRQF51jWHMymEg7
Pz9RiUC2dHQ92GFGcXqC2f4xGQuHquv9rb095fOTAA1GcrNf4wTX7pipcd4lvpGe6152hvBrHA9O
kICQK7cA2qsfEQQpWwuzCGRT15YQo2ksvYfjohul5tmzYuuhraE/vL+eVY+EzHkG3qD9vcwyM7GI
WkMg84Kz1Wnr1m4T0W6qn/83K4tDNvjML4w5RCJ9kKVQQtaPdQIhTtF7G6d5bTkIzXOdsZ5ZGfh6
07IwH0LYaJnjnzLVMScgi1UR1K7geRvZ8drn4S2l0U1gQokS/7WlcYonOZ2Y186C4khm9LekpRsN
8BVfQ4kdN1PmeVKGE65NaEETjWJjMefeeR9gb/royelXuER/Ajc7/P4HAlfGAPqvZGCZ8kSSL4Wa
aTDiWJo//B4gIBK2oG3L3r1v6DaFRIH2wtAi5eiRPEI9AkNBa7kt+sFQ8j1OwteJzLjsk0dTzDd6
yGsfSp0brvjDSidUl5MARGZanOM4div1zZo2PtOaAY3pG67BmUx8eQ8KiJK16KLlZ735rhnv/XGL
CGbNqfVfMwezr93k9kae611ADQ5XM9AFaG3kmJFY/P3enyGS+NL6Zn6CmcLZHS9uWpX5QUkrSHuN
aji0KKqkxV7wPub1l/susLZfl3YWwaDLGojjUlzA0rv4bIhl8kjmVux+3wr3E6186uJMSc6/4mI1
Gg1a+LxZja7Xj7ncHfy622jwrX2XSxPz3y9MTHE2lko/MJss0OEZMi6ENIUiINC+/cFa5u7FjBVX
SbauDeml4ue5xgCyrg3jXomC9iz4frqB51j7LsaFlUVE64Js1EYm56HVECY3FYanuO069/5S5o97
/YScsWaKTPgAqkSj/HoptezHImTPGMktJzSSh0h+NXPL1gFnCaO4lSzMIXJpjlSLzjlU9yDRFmsi
vSK0zSPyiIrTOPMiYy/FQfsEwFZwgiCKn9Kq9BG9Ksedn1nJTOs0/X5snZWD6EDNWDSag9dLbpsU
nO7AOKAXeTteY45BecOKwo2dXfFGzGBlxpvO6JJrM3Ge0S+ESplSDQh7JikYN5vad9oU6P9HSwu/
D6bazLtYSs90QZ2gqHaWADFZsxFW124/EExAuef3BTt3vR76SpM8NgE3RZb9SKE7hgMS0hpTydW9
qNVbjrmyfaTkokhhGXo3QLvX5iTGtpUc0uaz3n+qg0dJfDduoZnmL3DjjBcmFndfCWbdHxIlO3sZ
GMBGG3YVtcSNx+FCZH5G5FAfZ6qEFjetx18cdpdRqYqbmF/VZxRMIkAByDLIbNqTHjqzlrTlVDuo
KsOPZfNQ/RW6iSNvFInWV/mv/YV3dHpaSkbdZWct7EW7Voej5Lfffz+KUD5HR4gpW15vi53s02IK
+7zBhtR9rg35U5lZz2LvPSlCc0CMcCMyrrkilWaCI/JfVKMWN5YiN0KNWEh2LlFZ0VBQaHlmlJ5s
y92P+wubf/jSRS4tLbyQYdPUQ1EuO8soQdI6sNNatds62IXlRzF7YzMcmb7/faNrrn9pdLGbqRz3
siAyll747VPHRHRmFnYhbb0XV3eRAWLcHMZybuXrE1YYA6zHCmbC4SQYvTPq8k6USyfvft5fz5oH
4hQ0HoB0Mg16E3C9VmXEKTuDcHoXDoqLPtbGM3DLxPz3i6vfDKJUzGNMjBNsXSmU3ypd6I3vsmKE
CZ35ZQ20h1fnYh2A6tHxronoJfzuefk2ThtAxJUvcmVgsYpO6D1tbLT0rIifSzV9hBXDNbx2l3b7
+19kpVdDSJ07XXx82qDLAr8G4r9RR51nc+Ii79LZ/WfdaQ/mw/Q+rXfCX8lLtssO0tf7Zlcc+8rq
4vb3RyGWekSCz8w3uWnbHajNwKS4RVK3/p0o+c0wX94Ai/PjD1YQBZWanrUgdWS5pjXj/sFCmL7n
5FDwuAH/jQqZrGmSQqSSscvC5Bn15fe9X2w8ldb2i4iqUp8C30DOcu3VYTEo0KRwsYco06AaYatw
6sbN1ntmbb8uzSz8Wrd6z68QfjhbcM/0MOgLm0Wilbxvvhv+u5KFZxd+Lvcq+LszWumfQK64zCA+
xoq896GnLsCGVhJ9NAsizaHd3f9Wa4cK4hf6B9DgUaFahLnIzLUkyPr07JdnwahcXYGEG3LEHP74
+5ZWcmmm93muMchJO+am2BElOdJOQcpATp9In9JqzMTneCxD8TQoepV9nky9+VY1agcJym+bJtmE
GZYRC5TqlhDmRFNDLy7F9ByjRB/UwDZTFJmC4UEakxcas1ubuuKZaLZRcANyS/FtiTVHQCREI3WY
N/VzVh30/LVUPt1f0qqJuTgxR1vywMUjq8kaecisKkW757WKqmMr7nOx2cgklgwCc3Y2//PQysmz
/t0SrtXqcqShk8Fd+4YIEEK46TsZ9pzwVXLK8zZ11Uo+MV8dpIQSjTvoeq5PdE2rUm0a7lwAPNq7
UGqqR+aMwlPLBPSDmA6S3Zpy5dBPUBiKCf4AscFyuevn9tLMn7U4h3rd1BUkwSnwF8+y60b2Gd6a
RDsQlC05t5XTMN/5hF8IdhgZWSyVxusYA7aBzbyRdxM1eLdMKgQS+1c4WH+2TF/9wRnggQLAD4YS
lFpvHIYBWingoFOb3Ud+IUMZPhBRRumx02DJl1FDue+iK4GTzfzX4iI+q8yatUySENWM9KDrw0Ft
ho1X19opMMEqMzPCkiifXDtMG2kyCuGYmGhsVhUl/M/dFjnCCmrfYB3/Gll4hWL6vRYy8XaGmX+f
y6ektfN3pjs44753oVot3uSnLbrf1b2jGARrFfUtdTkQoVZ5POl+gScOmfguiuLyNRHUP7AyI72U
uWQ/E1ctUoHEL+q4yWKCSNdSq+Nk/FVQ3t3Ia1bWwiuVkrBJpRs2pYXn0W7Rq2Qyk1mprUZqcXwE
b7yR4a44AgAr/m2m2QFDLU8ueVODxIRORUQSnosEVa4wixIOLroI9716zZIkUgyiZkGVZrln0qhF
QoLq6jkwSZ1g+ud2sQfu6Ptm1jaNziyD/wx5AmNdeHZUR14zNugJ1PWP0TB3mVa6f2AB8pk5ywWi
pswLvXgUUJ1PjV6jiNTlWm7XWXwscuXz/83GnH1c2FDHwowCXUvOTSB89U3v3I/ZBhhnbaMUHbaV
Gf5928guURpkZDdIzw25EqA0lL22GBVXYrUOioqaGN+d+dPFt1BQlo4T3efhUXyVy09hXx99MEZa
YwtQ3f/+joHC5laHfozS2Lzcix2DcqnuyGpR5sq+9GXhaGjh3bewcslSb/vXwvK7c0oqNRuTszL9
Q7HRERC2831vLyJ7GZhfKW89NmL7B+fz0ujCEcayr7LB75Kzbnwsu+dROZf++f661hxh7gjRCjBp
ES5zFS2EGk9p2uRsjulOSJh+3hr8X0uHIEqjrgIQckaGLCorPn8qoq6CwuwnIi/53wYSB97DqNiG
7k5O/cAYwtYluhZuLk0u8oSp0SNDzjFJrQ/ykiD9UXUb76i1C+5qWYtrgLYtnVbg4mckt6yPgIz3
gVt9KXZj68xc4oWzTXq5AjwDT/DfrbzpFlKhyiJk1Oat1Gw9cc2DuotcwbEGu3Nok08YTl3f3WJo
XPUS7nI4YUmq6FZfn68m0zIhMVkrw4i7cHyw6i2s9vrSKOLPY9wzKHLh611X1gOHKTmr7+THwZWe
a7s8CC/FMXyQHO5aF5XPd1tTfrMfLEpx3BP/Gl24ZhJOIYU3jA6FltngGR6lbPzsS/XoBD0CccEY
dG4nIEp+/9StO8+F4YWDxjFSah18ceBag9fqtTrlh/igf+w+I6G8i13/tIXXXT+FFxYX7qpkCWqq
6by/5GPNKdrLZ+uvyREeRWBD8MRvzXqtuQwfk4mceZwE+plrl4klLxZT1YvPegVFcs97jur0xi6u
fT5C1jyYTN32Jqswx0kxSyRZIVdqHsLd8FSdpOfMnWvgw3s0GR+V3fAOQVrIgNqNTGPtdoPuDkV4
us54/aJvb0YMkZuZEJ81LWB2Kz+Ik2nn3Vdv+KgLWwn77PtLN+VpTLoOc7B5M4wqAt8wM41Gam69
1Eq3H0WdSUDPMbi472/pWuAEJsILmfotmdTCL9ukzyMDeqNzUVqIusaxaityVNmyN27Ez3VLcAXO
Y5oUGRbpgZUOiTHqWDLiEX2vJLN8e+y8MbFhGCm+/MGyfilhw4bBzN7CGQXkR2SzjdnAovgReAkj
ech0WVqykVatLurCziKICWrn94IcxmdRQLfY7S0fxahpqnR7SDol291f1YpbQIOkKfPEDmXDJVmQ
4VFNaZiKOk9p5NuohDqVlMCHi7xEs5larzg8hwyRcoCzQJCX53mE8HYC8B+frchzABkdckRvVS93
xtB4MuX+7f7aVmhF6MFc2FtspRKLo2K2U3yeMq9HUSU9em18nCJ/7yWtG0WozgbBMwwwuyHamg5Z
iSvYBiUxM7xS0Vi8vfwqaIBhVPG58UZ7JvzsC/1z+YvIi/m73uewJ8f76137liZT7oxMz2dvub1S
pHsmF3t8pkUJg4rhCLX5FMbFLqCa/gemSJPnAtVc2Vuszugsf+rQcjqHlbRLW8b4XgVJPyRbZCUr
KTODuMRG0sqZj21xwhllh+QqnqJzUH+N/GHf0VSjtv6M3putNJ9zQ3gbJn2jM7lyAnlwQ7VHFRE8
zbJr6JtmNU1dF52N4n3fn6wqtrVg41utHIVLG0u+ei49xNJlbNTN99QznWb81k9fYguS2M1rdMUv
rmwtPpZiVB5BEVsoYOzkeNjFjDU3avgUbU0XrGUIV6YWladoquGNbjAVPQyy3b6QpbsM16BCaMu2
aDNJvXGHLnn05kLplcWFh6heQPt3wGL1Frw2D5lbOt23zHMSsgXkyO3JCY7mN2ZKh3in/XP/FKw6
Cp6JACjIeJDj1/mJ15qJOvAwOcvwVxR1c+inATXLMdkI0it5EA/Sf+3MsebiaWr5PCq7smRXMwah
mymMHiwrTjdcci2hBDRGHRaCDMbSl+WiytILr5dbniFI3x6sypVekz38W54zKk4ROrIbQrdg/8Ej
n+oRahFzKZEEZbGLYSv6ei9iNs7zwU49BdFf7XttCc9q1At7UdzkblndzwuLi/0sPB4PflJH577/
NulPpvd63y/WDrdOFwIkES0yAsn198pSVczSOgjP1I9SW82nXe9D/lWKX5lCfDbFcOONv9Y2NQ0i
JOTesEhoy8ivjtHkw28fgOXwDtH30klzR4W1PHOYJE7+rmxK9z9U70nfmvdeOwGXhhc37NT6NHZy
OTjrQFsd1ZPGQ6bUL23WbA0zrHrnpamFm3R1ZTLpq878vKh3ej+pneysXfazg9Xwu2mLz+LRE38/
lWVfGXiB8HX+krMjXRw8QYArgzHFgOtnsAORyaWZjq0rmy1Q1lqI5r2KmXn+5eaeU2Jh8H7x08hp
bbcKc3p9Zie6aUtTd7jvnLem5llBWKZQSliB42tDVTRmQBEoy8fCDuQ2fS7Dfnz2jHTad379/b65
27MAugtSppl4wIRff/HI8foxYjilEk7Qqf6YCe5shLAfAy+I3VHsW3uY2of7Fm99EhJxgj6Yf8az
bhiCDV8MFCscvJM8ABgo1BdpCHdGV/92nj6bYUQW1pY5cC0ew8zGwnLcVN4pCD7AOx/RoPalb/eX
Mgei60cbiETeh/Ry6LLcYNuqvvfDpKq9U+xZ33IIujot3qVR+FNWvlWe4VpKveEdKzUUTJIzazO/
PdiwxX1qkGGRz2beqXXa3bgLQF+AXAnc2GmYQk/PlBZOybtyA2GylAvhGr82uzhpAGL90TMxqx7K
v629/wjVIWKhNrgC9/+jCHZ7A2BunkhndFWbWXivD3ZMaU+u6E2flFND2x2FKdMlNx9EZ6DyNmNM
BgWOhK1kZU5/br7nhdn57xfxZGrhJtNpMMCCJe11J9zp5/AgHSZH3xcHSdkwt9RE+c+mXphbfMte
DKTELDA3a7CAaNnzFB8b15AfDAOVULvfTzv52H6xWOuHMHIUyZ7KI/knRHr3HXklTbve8MX3TRp1
En3518oHtJmYPvuhfECiJewdZCF2KR85eDf6duDvmmwjiq9EPBoUdNlmjBe6IgvbvTAORT7E3mnw
vJ0RWruhSZ+GHvbQcevC+AWxXn5hSklzJ4ywdlOCVMs8r9vBsk6dIIj6Uxw10eDUedYHOzPwhCPw
Aeh/M+KfYIMvmaCo00b5i15ZUXNUZOR87Sy0ms7W+15tdsxVV+IuHbSq3Pk1D/gd+hBt8EHIyD9c
v69KxRE8EPlfOymTOpfia1Tu0loo/V0aKNPglGHI5w0aX/nW512hvkuaWh2dUByl971KfLEDhWbE
Rkay6nq/2F+Z2OGi0RaJgTwxlh42CAToibTrlPip8b3XYPon8jy7iUc3Fyg3x8NeUyvHi/6S23wf
eOVPxYICoIoPhYyiofKPJ5YIlgWPgjo4Xb8lpbga6+iNztSEhPAbpKHQqkIXxJN5ShO7gb3sDDMc
cmzxobEHR+NcUvpDti95V+3vH4fbZy0orFmxeTbMTNDi7mi6YLDMMDJPHljRRLe7wnPSMHf04JPn
FYexlRA67zfCwUrMsyiSMYpHC+qWbiq3QqsLKsU6KYnoRB3Dfp2iehsru718GfqeQU10t+ca4CKw
5nkueF1Y8N09pTtVTWFCBm8iWOT4aeZ9vL+NKwUeKv28u3TomaCJWsKLUq+O6kTNIYTORLtTPFtM
T7HSuhqCOn36uSzf9DizWy37bfQD+QV3B2AV8DLUHq/juG62EhezxXC5Orl+9SMreTHBFnd/eSt7
OQtnISJDiQ6+s0X4buReaRM90k8xOFs6oWgEdXaySdi8ZoYJ4VldACzcTfsO7E8SloKknZQg2EMc
4ZaRuoMieeMKWDVDJ5JiI65/k+L2CN74VdNop1pJ3LCkdZ9/lLN4I3+5TTf/g3SYx/qgnV0+ybVB
pwRWKNqptUq7MN+X+re0OPXqJ/x941pZM0UqTQ4IcfCs6X7tBBJqYeUILPbUCH+Ns7XItJXupa3K
/RiXv3+ueN6xIBV6ZILHwliH1oo2QqNzSnLT8cfR1Xz/1Gn1p/sut/LKQofkws7irlRbLVCDrtZO
3X6qXHVysn3ezkUcm1uLeDi49Ab37Va1dOUFi1043sg6wSKirnS9mcgBq1VaV9pp+A6VdvMsO/JO
Onru9NJ/b93spf0HuZKNpHPNIy9tLrIxZn/zAvU27VSWn8vxqyhWdrQ1nXIbdHln0fVHBAgudMZ0
r9dVGakXwFDM4QK00Go/1Onb/S+25oWXBua/X6SUYmgK8hTE2qmyAqeuRON5BJ5tm30c2Ho1vDFq
vVEeXSnysSZqXvRAKBaBpbs2mRhhjbqfp/7iclXJYr0H66XBQYRDuk8+5RufadPewjfgLAOe7Vvq
yfurc2f9GmvXPSoH3vxutPPdrRnXTXsLvwBkJHELsz7rOO197GVfSs2BRgqB1uwgos++manPW3ad
Nl5v6eJ4i15JEYIW16l/7HeCne2jwE7fBaJdtC/qgwaQ1UaA7iicyeUqzTEUW/wmbDxoV8/+5Xdd
nH2zjpBRr1h3jTy89gxbvjt9aI6zrjkUKu893gVbn3b+dPfWPR/RC+8VmqnLMiLsKdNM2Nc7qT5F
ac1lrghB8De6Ormj+OLJTaco+qEKo/W1V7tyo424wpNxvfuLQ9pqApl8IMwO3fE4QVpnPAzfPMVW
C9vYMUkJICJ5Jz6x+Q3KdeMRhZBdLW4zyqxEpDkGzrcKVcMbRiw/1lGCy8b5C+iP46N3qB3lGLjN
sdgRBKnA2uFe/nA/gKw8vcliuI8xPAN4ltiaQA9kMfPgn4U3yhV3ITOHTnho0BZqDgpczBvX5srT
4Nreovoq1mI/zKVTtMPgQXYSwZ6fpzFPIzs5eWf5LL/qH+U34bF5Lz/FH6EzsDdWvLbNlytepG85
DwIrgnaDS054Ux998RgeIZ08Rj+zxEYDwnqk8hbvtwrda5fcxU7fQG+qsjInEKH6SfHd6lncgfRn
xQ/Vsf9efe6f6zNqqU9bPZmVC0KB4UCE0ArAIVC66yMWQGdliFWvn/xsUpWdOQZZ5CA1GUx7tc6m
8Wgyvt8dTTiyt1i/53OzON08NGZa1Zn4AHb7a9O5h2x8343yCRmt7DmIuuCpbL1kl1RZuKstZau0
uRbBADfMFPqsl8x8cRl29aBAEOlpvwoewwNhlLqV4ej26FJheWdtgprWPAk5SPo/M7QbGv3rFVpR
XI1VZGmniOmNMHlIvR9TucXwtpJD8ET818hiVdXAI3lsWFU6qbQiteml9c0tlPptqREgKro5M/US
aIrlWDCkRCbKaiIs1KL4wVfNL3maPrZW8SxCKGyX4VTYgqJs6XavOCfMGHA0Mr47k9AvTmIURn4i
9RVVOCETH6bIEvaZGTffyljRn9BhDR4tfZL/vn/+V/Zzhjug9EqFGIHbhVvGujTlamRKJ6vLg70H
o5zrJ+XWgO2N86NljVvAhkHKzqN4YQW911CIK3M8jcXPAN6sNnzstWbXRl/vr+ZmC2c7rIVphpkq
aJk551GfDEISTKdM+anASWQguJ5lqKmhvQrKfXff2o3DL6wtciMLIs+pAJd7Miw6g0Jth4P13JT5
jz8wwyAbJQQN/vfl0zc0Q8Ez+wLlkFKND4I5RcdR0ZmDKfrfRsCwIh7X4CUYPeQdtzhdwliLYWoK
3UkQKRp4b1OBxJ74Vx9uSaqvbR36JFSafs12L0sjqWxMjZn4/ans/AevCQ6jEHxqAmkjm7m9ZSAX
gVwMXjptRuQuHaJTzLAd+sw8NXL2kGmUztoksIN8eq6lr1Oi7oORrmr0pR9ehNJ8yevhpItp4JQZ
ipexuvFz5hN8dQf8+jWMD4Fk1QiQyxNelE2eImxyigfdjZP63dg9Fd6hwUNjjXFYydwBHd7IMW63
Gr1jZNX5sChp05y5Dsug9/2yHExey7HohEFgF/GXRN7KZFatAD+gy0QNiCN4bUXoTCsIql7+Jdej
NGjHJ+lBM8bfXwzDbArioNA2QIq7eP5kM8CoYJ2nCDlsb8pteXyxyi3w0C1floprMvUClSdoJULJ
9WrM0S/CMuukEyt9k0rtVS/MvTzzSkXiPoavq4b1LzercQ/1yGEwjP39I397eS9+wCIvLBmJyRUt
kbi85+ZI4g7H+OC/a3YmXaDqnfZV2LB4W6zHNWbZKagw6ZtDh3m95DYcR9TChpQTWbiB5mmHpomF
zjba8aTX3U4oQ3eK432l+WjxmLB3xQUnqRXPkSW+jQZo9159b7ThHtHRN7PQO5COYmh3ibRPYmNy
8irYN0WwU/zkwzhG+6zOdmHsvdb14OZZ+GDGsSM0g/H7HgOmFJA18yt8yyUOWtfyqhxhnTr12YSE
VmLHQWr3W9IcK+4Prg1gigFFCwN1i5MdK0016bHKEOlcOEFUwtM/sC33veLWCIkPk6N0EGZCcWNx
koe0U2QhjacT/rmDUN7NOQRFnO/um7m9rDGD06N3T4ESQs9rT+gLMugiTqaTVr/PfChZFVpiYeb6
+rQx2XmTZ6nXlhanuYsAzpkTdP+J8o8ZvjFu5uT+h0Ji1Cy0mZXdeutsrWxxYedITxTIOHBh+zvZ
YYK6HZziW5TZxst3HclVu3jxcNt4B+94tGH8V45zHfxZLANbXEX852YcN9Y7UxCCJKWr2zzkj+Gj
QWfXfBVP6gP8qE51rAxb+avZeb/6vOaHmFvoKD6VzPdkG4d91ZE46DMzFtnY8vaVei01lNEYUaHK
7a6j88vzw/OG3z5684r/NbPY7tRMy16vkJMr8380wFLIOavd1oNgJVRihRcVTSSC1w3BudIWQSEK
LXp5pXikPnaCEOpBHVuwkeWTBkN9OrRPJYKLQiDbk9g6XaPt0yz4ZIzi8f7JuUmmZ3+GLZUgAIae
AvX1yQEGESkxj8lTIp0DKbaF+vef6wsTizCNqk1t9hPhzKoMN/OB8g08nK1i3yqqLUw0VWEURaCN
yNzu4zg7p116LOuvdaq4XSA+3F/wbb1k8XMWcU8cwrEXLMQKhcr8UAqZq7TgDqPOGWPDqXXDhaZ7
FyfioakRRvcCR4iVjd+wuumQ9sxJK3Fr2T+cDK/35LEm5887u4WYaswsd2OZKwdmRp7Mdwgpzk1e
HFi93BUpNgTJ9t5L+/AYUxuSvxpOvx9zOzgO74LHrdrr7WPGAkmJEgsFcy6upVBR2JEuCgl7W/Fi
Gv3Y8at2l0+BOxWJnW6x6NwsEVjN3Krk+URPCsz0te9CJh5BGEUs9lXB7sTRlrWMr/h6fydXrcyS
GDASzNMe898vapyTAgFCpzeckOJVaz423ac42UiyV00YDMrMOCFALcq1idGrK0FXs+k0jq0tDpqj
IJQFndhGcLv5OvzzQEN5OZNX8HJemEGSCOKDSBtPFqxosoEmjyHZZCCu2ERuJcsbBWn5pirOkwGM
+WwTMBJ56fWy1C5KklTrR+qy2UP90vtOoh+m/KiktuGotrzP92bkCOfylH6nfOwHNoM66ka7Yz7O
V3fY/CNo984QX9QFlz1mFeXTRBJKoo+oO/48wp9kDwjquln8ZjXK3vObvd5mb/ed5jbKLMwu9lqb
pMKLEnE8BQ/6o3Ecjo1duzIyIDEo3K2XzO2HvV7jHG8uXLTqs04rdcQMG1lwsyp9N09vm/V07Ims
VrylHXX7RF0sbnEkEiOW2mj0p1P9kwloOXQUxq34zJWt/FRDG3T6IdxrX8WNT3kTNn+ZnVUtrFl3
XZ1zpYtlpj24izyXqblCEy3Qxxm/3v9q6/v4r4H57xcGethH/NSaxlNURR/aVvjcmF1pW/V3naVp
k7eRS96iqhYLWhyQpDXRLfe5fCvXG532s/cYOPn7/JP1AeD7o/yGZlXzQX0K3fzb/YX+L1/w35Uu
LsHOjCZrGirc8zl8oZL90n6aW1aO/KDbxqH5wMxE8NemjONtnJv99L9WtUWajhh9r0/zB1QPYICl
+jihlgAOuDoK74f2QxQ6mtMd/oDC/Nc+m1BCAAe+HUTkiqzGmkfUiWkEBCon9RAMxZeqM7cIidYW
iKKMOnOgQCK3nGgbhKpqkbQWT3L4pYbiIKi+t9NGWF07BcDTWMnMx34D0QmTaQhUiGgpjjC43+jF
58RUhd19B7l5drBj3BYUQKEXtEhRrk+C7vn07Qqdd3TRHOMgOIIreKdOgjPWIJzv21pdEIZmfVEA
VcuqfzOVeTb2Rnyagqhxmzo17EgNio1e5eqnmTMiiwqeelPqjwwKSGGXUJJUtGNPrp0Xwq6Pfrsc
OW/cjL+FrZAEf1m6yuPS0FNNIoSU7ye9fKr68ZiNjW30r/d3bXU9F4bmv1/Eqkn6H9K+bDluXVn2
ixjBESRfSfagobs1WLbkF4Ql25xnAhy+/iZ0z9m7G2Q0Qz7rcTlC1QCBQg1Zmc6YgfU0O1lqAiRY
U3hxH22zqPt93c7iSUAOiFokIQDlSCehbPsKWDfoTfPeCnqL+xmqkVrceHUeBddNCXcnP9VilFEU
9YWUuPRmGk4baf3Y5adK735S1GM2ZdTc9nW5HfP6CFW6PTMQ5V03uriPYI0GyB1aP+AQvtxHsPQX
vV7DE6ZTx33VAai+7JEIgXZ+5QQuOl30B/9jSnL3XM0wvK/imRad2gCU+fZdEnCM7Ru3IPy+3Rer
zdq1xUluvsiFo+dI4LUR00eOi7i/Jy+Ava8sbcWO3KRU2wYqUyHKPHT6abXPIXki9gpmb17gFDdL
FEuFB0drQfpQdQ1ysBq15hOrmO7zUtE9wt7sknjlUO6t6Reb3tPCibwJka2RkZd/OCdn5qWPl9UK
jRMM6pxMow7v637ggRo6za6IkS7+30xJX63p64zpDc1O6DjcRGCBHi22BwfV/rqZpWgHo9CC/QkN
XCKH58WQKiGrEO109FeXiqdE29ij7eOabMJ+xY0snhD4d+D6UAa35T7CZDLNSRxenAZEVNmAImuI
CSB7baDJXHIh6H5iVehYzAqBrCSRVuc0PVVUTzDhTW8Ku1trDS4ZQcFU8FRAimlG2MkiUoyhjdTa
zgqP2/ptVNOVUHdpu4jAoYP3z5mLGCNJc2LKAMHVzN9aCGh/U23Nsl5JCJcc7ifROJ5eZLhEKmaq
FhCqGIIcTh2Jf3AresHg149+jPLnRk8xvNQz8k0fqhVw+dK5A5EhAkEw26LjKbb3/OUiUYLWMB9O
YaI+622beU3NnxyFPBiKtXGbkawsczEZE4UWTAML6LSssBBDgBpT7cUIxwvo9BvYsp/6V8eDIqNf
vZhP16/V0oMpTp+Ya8Xcs1y9pz0reW5A4VjRgETn1neozL+Wpno7tPwfTsm5KcklToYWt5M9IBRU
H6puQI8aEFY9Ca4vaOm4n1uRPF9fWUZogEjzFI4vaQdMG18bu1g67aiFop0vgBizie3MicbSGEl/
6tuceC3qlDd12oNjz42K3fXFLJrCUBlYT4FamDEVFknTNIpj8hMpnVt3nLYaUe6S1tr8gxlgsRCn
fwJypUynxCguqfqsP2VK2u4B27I8PoTpxrVDsr1uaunzoIOD9dgo7MyqLJZCUkobjZ9i9p5DNWIq
1+CNc5w+nglEtdg1sI8I+pHLGxslsRm3TQ2v6oR3ia3eKbQub8bI9PqhqIK45I/lRLZ2OJwSm67c
p4UvBuOokxuYbhZj1JfGE6grqzkgsqcYM5VTz4PCAD6WNF8/5QgqcF8120D3TQ4+nSJs+jzLUItP
GYiVSPFnwrjFyrdaXMuZEfEtz1wfxD0GMXSItWTO21iyJ0wZF4GiNCuVhQUfJCqWGOVAT3jec9ZL
B/ILcYVRv+SXCSI07pJXxWx/K4n+L9t2Zkn6Oo3CUc3vbX7q0/QvWs+JZ1cYp79+xJeWAx0oqJRD
MxIlUmnbJgAToM8a4tuMuceV0nOSxte1BqMp3UpQtGgKQCqUCgledvmpmNQW5DuRnZyY/hg2+7pP
D03+McXuip2lk+AI3huBbxAA88uTYA29giHrMcHsEo5b5xS1H48QlVbK+M/1zVu4vcAfCHyRcHpQ
cJN8UWc3tWVXvDqZY42gdWqy1ht68MZ4kEhIfyR0rG9Z2ZgvjhXWoIKKUJWpdCte+YjzFQOdhixS
iOGiJCwDdVhvTBPUQAbQm9xzC8pQ9zR5vL7UJRPopsBHGYgBsbOXm6r1rUltxSlPbYLhcsPd8X4M
wqFf+XYLdTs0szGvhIEb4DJnLmlyOsNNJlICAmttMeo23Rkx5ixOYKlJfYYyb75Vkl2aH56raL/G
PTo/ocCrQC9K+EPMWsiOSte7FnFnkp2G9pF0Ueqn/I5Z1V3euz+ub+eCJcBWHLzK0ACFB5YOTmxb
vNdYO56sLt3x4tUy3oj1ErFue92OuL6XeT8KTYiVUDgTPF4yQmao1Yg4IRqEINT71nXdy+hWN183
gbUIjgX0ATCsfHkykmyYGq1RxhNTwOrjlXYLsnArw+jkP6wFIGGMdKBbhJqCVMPoS7Mskr5EqAnA
50g7363GLyfbmB/SAasA3I2A6VZ2HZNWx0mTo3bLrbdQiz7AeQx6/WHFsy9EzbADHmtRNxUcsZKd
oeqHNnWS8eQ0SHZ8uJaKeUkdt7bfQE+u+5u6YVr1XqKPkZt4fZlb+abF5Zi2Ls3LfjOM3AyfsgJI
rpXftnAyMf6Nph/yFgcTwVKGHGeFnuthNT2UfbzPIsPX45/GZGwrtqZ8Pncp2ARTIAtVFTNicqsW
I2/aEHbqdJqU9ERVlNvocANC4dfr53NhQdhqHBlQVYC6SIY3mE1qxJNqTKe0mg5q2d/SdDxYZNzr
kbZSP142BdguhtHE+JS0d5CznZLUQDg/utxTgCDh3bsS3Qx8TZVp6VojwXM+2ZihUCOdH9ON66QP
9eE0QcTMU4bkd1GvSc4ufR7hNKCIIgRi5MjUzMMCARDC+a5uHnSQRExNv81C/vz1z3NuRopyWlVR
Ji23+MnN3xSaeJpNg6b+iwj/6wcbT5fIgcQEOlCXl36qa1otB2NXglwr9uP+R2redjz2ic1WcmLx
h2Sfe25IeirD0GJMjxBSxSnxTAzSm1HiRdVH37xhwGPlwdQXrAE6i28EXSy07uTqT0WrEe8ySTCj
Sn30iO4AxCsBhuy0G2IystPVCtKidv09b9sgHSESyKFqa+T1e9+4zAvd6bveVh+q4n5rVPSJu6jd
l22c7cZ4eujU5mg43UYrim2jmludcxDMYGJ2Q4w1kiWxLdK2obmDcSMIMcD72uJynQXwXKFo05e1
iiAm3qZjHFCD3vZdtElL6telhq10V77UwjVCqQmTxOC6B8ZRl0wy3oxDgkmPB1d95v2vKVkpIiz4
A1TkBH0T5jzw56VXviyBAWS2np4w026HHtrIPPeIWzRHZ+xNw091mkeb6/dp4dp+YpyR0QEBA6aF
y23s2GDonQPgU6wVaCOAVFkZMaw06t2JTzlLVs7ffIkIfqEqgYBbgLct8XPOvpo5mVo+hC496oy5
N3YbTd9GcHkM26KO9Ai4RLt6ub5AZ8EkHBJIJABNx+CoTFphDpOqKtWQnlQb0tv+CF/8qNVgmvUw
Kqi71EN8GQEOGdKObmjNy/ietDY0GsaBJN0OAkqxEfSmU7Z+2ZlISHykwCU0IZtaYYGi1u54z4uh
5Lt4bLgBmfIeFbd3E1ArfTfmfexszTGKYj+0aDx6NYRYS4wgAv7fhWAJiYaP0m7UaFdAwWIKot7Q
fjhx4/hJYSr5hnRK6QRWGYZtQCatSfeJErrqkVYm6/Z2YdvZIYynEeCpfEoz8C+i2rchQ621vqJW
Xe31dj1lL0ms1HyTj4pqB5jVZex7qkNSdRvWFnQinDi1s405oSEEIuiuVyCgQmIkJ5AUdAPMPXE7
oFk31FscF9GRBrH/e1LSLr6jVTuRG1flPDz0Y86yYlvHUYYpAEWLu63mdGaRY/qyDMLWLfpvoNFP
yxwDFd0v2+Xd1kytLjxAdJ69A9uTKc/5WFQc02xA2pXehD9SvLpp5eg3ZjSa3bc05LVe+eADserX
ruG5vWk10IK8GUPWAl0cu/3g0RagxE1p1LZ+3xYtwEjXD9X81uCRQ8UZAEhkwqD3uTzG45C3cd9P
6clk+as6jYdSZXswya0UXBYCP9gRFwWpKf4zJI8Tdeh9dTZ08doN3dX2tgUx8YAmlbltSFC9/AMs
4NKe9OilfZZHRPm0t+03EFbKgidBhtxtMPdVeGAQulmzqYsX+9KRwyZ03BE/4q2dvUiaW4P5LEFJ
a3xETrxJ7zQv7DfuhwngeoSmHAGXsKASciBUkQZsr3V+kW7WRgpFrCX9CvQQxIQR/K47a8FAIHXS
OjVHZEkH7iUQsD2VlDt3oRnm3jCGyU1dG8outtUtruJaS3zNuhQJagXm8JKwwHd2LN9K2GMT9p5W
GJ4DEZWCosVLfiN43335FCNSA0chIBJiTFb62iyyFZc3RXIayv672hW/4UK+aVqy4oEXLgvMICRE
OA0s/Ww4IGWoJhpJcuLAg24xA9JsS0zOBK7Ny5Vq28yUQM9DSgEwaZB8zdRAGguCO0WYgrG7ux/Y
UR3uUNe5vmmzT3Vp4rPGc/aC0cRpzLEtwlORh7skbu6TyAoscOcZ3Yc9kCMKxNswXlO6WFnYZ0v2
zGoZVWFsFGV4Mp3XPE68LD5QPDXXlzZ7KUFngyo54jFsIXpCUvyRahoo2MlAj6ESfnPjHAIk5q06
RpsIsInrphZ28cKUlJG0oH/OkK3S4zDEytbp+whK8vpzMY63dQQWK8L2Siv4k91xJYGYxY1ikUih
URAQmbQrXTWKMXnKMkaPWdLlW1Y8R1xlLxyuAfIRcbFR7Irdowg3fLVWcGEXyNzLJyNsnCEnZU+P
mlaABN0Nof4eq7euNv65vrXzmhgsIcJCUi4ofcC8e2mJuXwcbDRcjwLcMAUIWzAAH6jJ0UZFTEzg
x6lf+GZ3R/3V+vDSdz23LbmUBIMBfcU6eiSgBEHoQZ+SVLlvaf04jvS2LSrfBUmpVzVWsZKvzd9K
sWyBjQERHWArcpLb5EWiNSWWTVKvuqm24Saxdq4PlfMbsi/AUr3iPWfZwKc9VI0hpYOxbJl0nmc6
ryuwkhxbjHvEzU2T/r7+IcVeXTxJkgHpjnSaU0xOVNFjibZpUPTdplABLAoTeou7cpfrazTfS/ff
0YCVgh/GKyj3d0rG2nxkKT3CRVd+G+r7KGw3bVy86xS6hNdXt2gM8vCAF4HmakYZhqoIC40kRiaQ
/NDSE+pUm1B/qovVlrO4WNI2QodGkBQChoDelXF5HUiYMifSqXM0d8O9sed7E1TG/U2zWzsQcyFg
4ATOLUm5lFmWfR1qsJTdj0/8A9xzitf60VZ9i1/o1mQgkAVjuV9GHtvXK4nV0vFHvRYcqwApABov
1whr4PlaCN05Rw6mldZPH2kA7olbFkT7ahdrX/966KmiyoOxWCRJ8uFv0C8ZqOHQY1O37r5O1DKg
UGQD9Vw0QbIq1la858JlQyCMFhpa09B3kKtLVltHpLF1ekRz8F7LSr8fv6xHDTgYrjKKPlAVRftb
OieGMQBLghT7GOK6ewVDscca49C3rGZtqlabu8lLW9JJ0YETBZ8DbGU3ut96xp37DtIOkDZrnUeF
hgz3gckP9PxQDZg59JS3tcM631D8Akwboo0HRMGMK1rQvnIznuixjuofdrE3hvHl+gWfw8SwoZhq
tIUEgzgpkv9ikdFw8A5SXDx+w15yXzCRan62jx7XqDnm4ZFI7k0Ljh8dBfQvLu/4UKdOA4I7eoyd
BNWmmOWa4TOTZglKQckqy9CSOQSywK/ioKCuIB0VBLQMOuklTiNGN71q7G/H3D0mhv3j+hYu2hHj
ygJlD5Yo6TUdIydrbUguHDtH37tlE1jN99Bck4NbCBj+Zyr6f8yIkOksuOypkoKUXbxkG22rBUj7
OnMPqVYFEQPkAX/jJbeIH21KSCmBBST4h0UKpkOwE6hIvKSAjDkGzWrLoMfKuQGHwSYCjWPF1sSF
Frfyv1Zc6YRkRsx4bpp4TF09wEzvUcekjVaV//LF0PMElR24A2Y8w6xLBDufBidiKe5NRDDMFrKM
buoRajHX923eTRaScRiDAhYEnVxwXl9+tq6Jow7xkHVE19C400HrXe6cRGedB8yTQzdmw+1uW9GM
qChZRYTveqUF/alihlBVv/5j5u5EiNdh5AwcNSi1EbH9Z0fIMJJ8ahXVOqUqOYC2/bnv7JvrJuZf
ECbAkYZqC5zKDKzmTFyts5pbJ2ie1DsE+OkJ84Eg1NOTtcnE+WpQ9xejp3AoC3IEk5VUbKKJdexY
BxarUQnvWJJ/edaMQBtD0KfgJcWQntz+4VVMuKtR88js8c2KMLEMvMsPEC6sXfCl5WBa14ACDerX
M1h/zlhVuaBhO6K57CnqqaB/vvppBEcp/C4U/4CTlDMOR8WTORq9eRw4T194XsUPQ0zid71pycop
WFoL2i6AfiC3wYCj+Pezg4Z8p0mHDK4XZ2XvTtVdGCVrMs8LrzOGOv5rQzrMKaJSVMKQSUBnHEAC
rmJ+JElM1EnxxGTpVtftKt50llni6W4pBHBLunYE5xB1nI7zHyFlcejllW1uYaEYPHZ2ka95+R8B
aagw4d19170KOdza9NpCEHlpVHIpwK+l0djDqOBvi++Mfbzrt8ouQdQK7vDd9VOz9ClRdwK0Fo0c
5KqS41e7MLStyHaPWX6fYlvLaa3bNXcZgi3/PxZkp886FGl703KPoLH38xRccD1Gq+OVI/n53F9m
GJjJRz0B1JToISB7ujyTRMHkTmhn9AgQyit7rH0QzXnEQ+/M2IiNW3sx56kT7Ik+iui6QyxWVFTP
7kARFenUT8Q9ghx28HWuKgGK7Owb10Lmp0Tpn69/qIVtxPiycIlovAPRLd2HmuiNXeABOipm7+fu
XVFAKSL5dd3I0i4Cv4Mo7f9zSZmSFTaNdYFZOAcFEq/6KG6gKb0nhld+DH/bGwTkvrXy3Ra2EcUC
AL6EDC4611LYw/KyokPo2MfJ1fiLFdr5WxT3zT0Ix6tDpkNk5PoK59uIB0wgawU1sAmHf/nZqiwb
HcYFC3Fe1l5C3E2PESvPMOKVizVnNcDrhyoXqiGgTBV+5NJS3mZQW2adfVSZsQ0ny8/czKvIXzXF
tJCmaI+ZAjbEmAPvmKMJPPmpFXZe1xg77MT2+qoXfgyKXeigW6ARFppakk+hWjZqbipeH6/8Xj6l
myr1pxLa04rlpb91L9qoIGVcUwiYb7awCpkTMckt6s6XW6DRfuJC3f7Iu5tJPzXxvutXis1z1nMA
sUAyiMcbOKN550JFo4+ZZWgeC7DsEh+M52kwvOf+9KQcxmDYZaFPQ8/MvbXx22XLAmQMoTmgb2SZ
GlbZmL6Ffzg2H9jTX+EdoKu2Zx2hvFBGgeYnINaMA+uNrQlJLm0rviLQn+ilYkBeOsO9hVGIok2N
Y9JrmEr4yyLVLzAtev3MiCNx6VB1DVQniPWAqQKdneQKKguFws4tNMQTrg7Am+VW2k+3nxjxB8dt
Xb8RHOyA25F8Tax27hRgEQQ2QEcSIRQimY6hJoa1V+qxrb5P9W3CfhXGrjZXbuj86RNWcCN05AiI
Y6TTmXXuOJphoR6J/gg+qmhac6Yit5Z3EOhpiNdhHcjwpScJVeWhq2t7QimfEgz0jyqDZFJR/bQK
tfZGVaWKpzcJt25aMzfujTqyXB/lkboJGjV2v56fC9eHMhFwNEia5QCxoJWC7l9ITrWueGnyk+ov
Sb5yHedf7tKG5GdazMi6bqlYJxpF/EnN92Hq5LcZsca3PqTNyujM/AuicoKVCDEjnBVHcrEdt9SG
Aat5Kifm5S3UcdNxxXPOTQj2TfxpqH/imsuhbhJHBC0fYzpODWZkcxb0ibWSts33DCZwmcURBGuH
HEmMFQcXupFMx6hgk+ZxyqLMwy9JLRBAaFG04XEHd339di+89GLmCFU2MUE4r7QB/tK4GRnG4/SB
mUF9Q1kA2hC8CpFv+OWb6nit5jtrVudXQiCFMNYCsQHEnDJY051SRa9AVIbYtrrJAUk4dft+a9/2
v/W99XB9iXMHhpkjIOE0EEKhDyn3Imola8ZSL5IHl/9Io0c7r8Ej/qqZj/nXp2YxOwM4N1DQNsb5
Z3hFq4+HeGjK6KEZe68Om6B2qNeOyUoBdn5SBHcNzruG0VzQiIjdPYs580iZMgQw0QNEToNOz30K
YinbLHZrxDXzUw9DomwB1D8UvOTaGjWsvnW6OnpIxq2Tlz/inr1c/zjLFvB0QpMS6h1yuG6UNkhf
0yJ6QPhwD8U3L2baytWdP5Mo2YEQDPPTQm9CBjk7qJq7DPyXD1M/7JswPxRq+lRAF/b6ShY+yoUZ
8e9nHyW2dSWsMuyVWSceJ79skOqp40MHFZbrhtbWI/nWbChapQNX1kOUvmgA56jmvZWuDjetLUfy
qSWj9mQQWLE846P9Bf2MXfXeOR69iX3nVH+rMRB+AtDvy0NvnzQmyNohaQSWBRkhluRphVp8Fj20
fDJ82piHflAeq8ycNte3ceHkuSqAxeCPRrkap+Dye5lMSXmqKeFD3ZtBlvB3pzK/XTex4HnQ/wTL
jxgmhqMTX/LsSAwDeguYcgkflMr6PqbjLQNw2+OQdvE7HTC3poGLuG5yfjiwawiFQeiBnvosGOWW
2WXjqE7HoaYPgCyeKiPcDYyteKCF4gToHP5XwgW9BSloQoGpVl06GEfbRSqvDiAv0l3+Ny8H6DUo
auGhBTZsSCoUj1L7ecg07jNbpTdlvyqzsfglz7ZZunlJbmYW8LrhAxg5fpbO9GJla4DqhcQJTgQh
xOdAIfqW0qVLkyRJQ00NH4xT9pp+H78rP9KXZu88j8yfNs4+3a6FaQtbfGlSOqBV0fVRPsCkuaO7
cdMfOAjzUY4/Nr66XyvoLh1VJKgqkCZg4APQ+vKoqmkeVqiXhw8UbJS8p3uYxyB6uI0VBfJl3e76
MV1Imj4T4v/Yk/azROFy0DomFmdsM4xnVgGrtgXfqjeZ5+7o3YAcTt+2VRDC56xc/SXfhk4OLgiy
GpClSe9nQ/K8SZIBH3Mq/Hx4a0Pok/HsX9Sp4M0A7AYnDSIPFJelFM2KYzZC/SB8AL6m87M4eSOQ
fb6+l4urQaUflTsUoGYNsLZuuoalWfigJ6CUo0aCakJ431flfaN/uUoDj2wjOkVxWjRWpGKXNTlq
b2Ku5hQP+cagU5BH1Ks1K4iGL8vYYOcAEBDFeAFOkufFARMYGeElBD0d1JTrkHNPy/SnwglXkoe5
x0S8LXgnhVqGYNi/PPksxMxaBgbrh6l6TOyDCwpnk6ykQ0u3Cx1RVCggF4CDIO3bGE2kjZMcpz1l
v1GEKcCOqjW3EUuPQEk7W7jSaSXEXnKK6MGKKVdRcZH3D9KrLdUGnDwrg0w0HxLNpzUEX66fPeGD
LlNbjEFhMAffB8WXWb+w5YCOQWoOVsr+Jsz0bwA4e2HxpNuAq0YgZ+BrblEky1csymXkAQO86KHj
2TYV1dfU9Fkby32jVIFOdwqG/GOVB70S/72+zvkHxOSkoJxA00sMoEiHpHIby40sSzmh53AHlJxn
a2WIheZQR010D5jn39cNLjQU0cMDSsYAiEQYlooGTggweTt0sDjQbd6OHnNqL6LsO/COPqHK1oqH
IJtUT62alQBz7lAEPB8BMzyKyC/E0ToLW0ZCIoWD3+gUY2B6b9kQyCqN0HPBw48RwbVK7JI14R0R
mKPUg/niS2sZZuYKVbFcjJFVqIaE5FBpFCMrtLnp3CRbCVwWPiSWhJERpIPo2Mp9Drs0NIgiYG0Y
//WcqvXIoHqYsvRb952uMoksrQ0biKcGrTg0QCX3n8QYaaiizD31U4NMN2ryAE2sjTt2kWfFYbly
GxfAA0LvEStDTVvUK6RjmmU6RMAH4ghm4nv+kAU5UEf8edpnd/wW6mq+qnoEXTrP/nb9uM6d6KVh
ycH1ZTzmXQvDjfkRD6WnWFmgdX1w3Yo4eNLdx/JQRsbXQzQtk1YSpVSVAYK6pzor4mAcSvfbNMbZ
z3+w4nzy8QAzM6NE4yk6pYmVuieHd2wLdm79JtKdtenepR0Drg4oKkAtICYtXbJucEYS5apzKpWW
+7wuzI92jDufukO3Vlla2jdg7oDDhJzknP4H8pXAqNYjhDm5+scu2Y88+bIOIkBF0MFGSIDm1JyI
Wm3CDCSGNUyYBSaI3ducFTumrfH5L66EOKijgrEGwYHkLFqdNm3RQQUiNAAmH6LK2NR5NbxdPwGL
3waVD7RChXyLDPWJWNLRkUXOCRqbeFDyrTtpe4By/sHPorYNeCeKwkT/TADO/GwdQZxA7yeIUteQ
0CMKPERrNRCRfWp0TAtfX9NCD9sBz5/QqwBmD2we0hWN3YK3pgFx6DRkW+Advpep/dKo2oE67MD7
exb9hHrwlkCNE3K7BSjRSmhmaacscgIWfVm2FecFEEIMayNTxbStFP+bbFTLMRS/Rnk2MXpupWvi
i0tH5dyClD4VWZRZEUYjT2OsHrOIbkA0s+Jvl9w7jofArgOdMsM/aPqkEF7AhNmhpVUkG4ye35kD
uFGH3fWvtxD1QI39v5bEiT07Kq4S1qRCieEEcee7hrzr1k0JXpuq3KQ9hVfXn+vi62MO+EQo/gkc
KxjK5L7WOLDcSTCVckrG59R2vbh7jNX36+taPpVnRqQLrSWV25UajOR/IQNyG31EQRvepkCKR0/x
Wx4Ug+dA5WGtWLcQBqCOj3wJ7h0eUR7hcCp01bq2d07WgJZg25cvMW4BckVfq5QjJ/XarOXCaQTw
C6B4kI4Ipk3x72cfcGgxqaIX8I9D2jKvo7TeVNRZk2FYOJBYE4pmaNOhnS5zhhYxxAS12LZPND8a
9D2MGp+1SWBaK0/kAroaQSmGVAHwFDg+uYfUQtlUHzVqn5ptdY/axCa+yx+zIEuhsQddxy2DMtRN
GhR/stpbQ1wsbeW5bcl18K50yxEbfRqZ6XpVrxzbtPq4fi6XbACASTCQhfwdTZnLz2WNSlmEA6Ss
zUazvSm3bp0SylPXjSx9LSSdGkpXjsgLpRDfNEcld1vHPunNO+e9F4YhJl7sjWJ8masMDT3R8EPX
AMjt2TCBhkBXH+zaPmWhdSic7NCN5a/ri1l4M0UQj8qjAFsiGJB2rI/socXE3MmMBpDlqD86y/Hz
zry5bmbhw1yYkfyFmdJWiUVjsXXwPKXkUS3QZ79uYy7wgfE4vJEOes5oPCPBvVxLbBu86kLo35G6
BxLdI1mbD/7kqqD2qns9KneuU47lY6dXJblhVOuo7yCzOCRKEZPCV8NxqIO4KvRoT8yu/QPFGtJu
MxQpv0V1kasPWVUmyQE7ptUes1geeY1mxRCQn9y6gMi3S/F/aivUdmER92CkqBlJopXna2Ev0fJD
Iw6tPzTH5JpmrIVGNcWaC67cj2h819g/xOtCHAtjpJBoF5ROl/voQs2BtDpzTxpUvyEUXOTOR9KB
QvH691roYULuHlQANoptCA3lJhLF3kAeAEmdues3U2Ds8x3b2rsxUDElm613L3X8bikPObcnE3YD
o20ARwN7vU8+4fRR4PrWTtsML+ss9gvzCRers6SkLgJkvgNezsXcsfsBWkjSbHnsObemb91N++Yu
LTHLYtkBqCGKJ3YKgzW49oKfuliu2I6zt0srEONAoMQ9lWnrFWYKAkKyUzTmmQ4Nrn/KBS8C7wGK
cMF1jKxIWqteppNhpsi9eI/vGD82EWbm1a/XxsSYOKJheEW0f+TmBUfc7XZtBvU2hWLEMQy6xn39
8kIuTEguBHNxel1iEuJkmQXG/HKn8Qid0Kmt6IpHXAhlYAmxhWCIFCRil19Ht0toYsWKjYneCTMJ
fGNY9UcdW6WPilHqEbN6u760heMAHXo8+mioYrZX5nIqq5CzomXi/f2ltI9gbNsgHPA1YwVTL54/
6ZahFwEkBEhywPsijyqXUHQ1G8Q4CJm4EYxlemj78VVLxztLVZ6TFArOEfoFFXm8vr4FtyjG4FBA
QdkNfTvpiUlzw8iqFNlf0xF+GzpW9JiqXHm+bmVhIgdpLNTTDfTr8NjI+ZhT54rexXj9xWQoBo/8
aV/d2TsMzGyjlRL3QvcKtoRYleCZQ+lEusFqkkU1OOARaXToEfixk6e1R/vapL4LEvPb2K1SL1cK
01PTPt3wvoigkKoZyt50wCXkp5Gi/xiN0tR2ZloMa/2YWRaAOoughMWLC6QB0CjiKJx5mJ6qNGdD
kR/V2/5XBvY4zUMl9wC2A8jyRHvHgUL0mleT7w2IE7ETAAaIPUFJSbqhQ9dl4Oy00mPvttNDMTXm
3iEhlFicQX2z6eQ8olvW7Fa++twqWkE40+DIAeUaBrsuV6rXCC1i9L4Po01Mv6Q6dnvg5XZw9X1q
lbelGr1qBuQQK4tsSKV971lIPYfy70zhjyEjU6AXHDrOauL6fVKZ25UfKJ9+EEmKaqVjCXAxMnNp
W2oz53Vq1tYBsY1vR81T1ju2r4/JfQrdXHTLTOp1xB32mHG5JSPZ1ny6ITpAV6OOkqrSIhW+/pOW
tgwYJdEpFxxgtrRlrIityawS62DHDRDckf2XlNrkqeB21Wt0KYvWXJugWTMp3Ze+0liU5rF1cDp6
7xT6oQB0xGiVKEBJOfMrBYXj64uUH77PbT9bpHF5LjrQdxIMMlgHE5ucMTHk9doXazxas56yMANC
QWS3IL4UbHmXZuoImWObOOYho+/KmPxsLH2bugwdDC03vLAEqFPv+j9F1bzqAofNatULzWrFs8sv
yOevwCsP1kEwUQAHdvkrphbQD8wImoc01bYcQDrTxhlnrxAjCa5vq3j8zt8QWEKjEqE87jfqxXIl
r8E1xFhPYx2SNtvo6uRVmBEkWhuorL6rJttj3bTSYVg2CU1yDMa6SB2lREgnJUjFx946tFXite3v
Jkv2SUQ2g1ndjsCaW4X2cn2RC6cV8gmaIBFDSIMpz8vtrMYsQVcYHxXc61x5n/R+H6eFBxWMoInW
xmUX/APyVfTBRDXKxIz1pTHHhtgQU2rzEBmT1frFqBDiuU6lrpQYZmcEtUGB+QV2Bk8C0uNLOzpJ
0h5tI+tAyqOmvpck2YDM0YOzXMmCZo8jkKPoB2GHxASToKG4tASexGIkISyl3zH3DgF5Lci2DuBN
ma+/ar5GtroXB2TlDsySFphFlw3ZkY3nB6uUzCpjxzQUUcxDco8QJwDPHEs9yO3mma9u4WN/Mn3j
rsG65Jjq0yh2E+VfwTcnBx25jiIoV1vz4Crjo6VFQezq9zU7KFDFHa3sbYj3tLdWQp3Z+RQrBb5a
7DHQkTK2xOm0skG1zTwMIXhSE7ZvMucWNDc70N0FoBr76nsBcwbuO+YAEMPNmBxVJaZKn3PzMA0/
tKzyirpB6vlG0joYzBXsxSyKExt6ZmzGQBOSjsV6h7Vt6a4IEuBY2WsExL8brHUllg7qhS3pxHAz
DUsACMxDFwguEcHIpCZY0y68V7eQ4D0VfAOCsy86F7FApPD4gihUodx3eTvAv9moVgejPcY29D7c
lmq7HXmyKfvIZ+OaGN88FPy0h+AD1G+imyQO01komJJeJ6E4oZ8sW7dJQPiGe4Mv8MEGqCL0fUhX
hb9mTg1GP3losD74AvmE2oPtjAUTWENSeXH7vR7WqFlnFVNxUM5NSOsKa2OK4w4mJtV9abTiF8nK
TdVD9y4u722ofuhDjxictv+PtOtajlvXll/EKjCA4ZVhgiSKCpYs+4VlWzJzTiC//jZ0zr17BsMa
lvatOme/qMprAC4AK/Tq3rXZh8asx2FIfxis9gx1dlhKPTDkoFSkebEWP13/xGurRxQMpUUMKGDn
Bb9KwSusVSGudGj97Hs67aJiq5ewZULwomauw6Ezas2H/p8zg3PHnN+vL+ICMME3GBRCkOMFgP6S
PHFMJIJi6qT55tg6GjrtURPZUBO1iTU7YwTdaz56jTJUDC2jDdv855+FGdw25/jBgw/GFpFJEaEi
p5bHlcNP5nCfeOHR8Iy94uY/J3srcVm9B06t8afz5Ii02gI6QpAIwxpxiNfZAFmGR8uxHpW7ZDfc
ji/dxpV6ASz43NyTBQre21OyaGqBzS3+mnsNwwG2XDi47lw0RZMj86qHQrZVSJY4tb81mnpRABON
84jrZL3FXE80HmA8ZcgHZcUxJXIYimmfSLM9JncNBJalBYWIzpUzCNWOHdS4cj8zYseQwRfcF0dq
YvIzad263aI6uiBxFX+dkLvWWQl0LPe7zivuNad9xjBU7BQ/aWSPx25fQA963i1e6pUv1DF/q/sF
c6hVQH/VTuQWG8HnZYB/7oki4iRv0xbdLLxHCl6CWGm9eYKS+XxUqPTMQuLR6leePHJ+Y5YdByYf
/38nQQymeoOCQ1f99M3yCLY+63uE61vdT3doeyGJ967bW7tXkL4Dmash7sVzce4aOdO6ygR5il/I
oZPSH4q6RY52Ec7zDQU8A2gAcNgpImAI9BFgBK7xebMCfKEoOpVwOmlp9xDg2CvW7zmVNqo1PLIV
LxPexOMgJTAyiS9uHbaolaQIDEf1b9pUbiqDEHXaUtteia8xl/qPFSEH0xTQcmYm3vVwrp+KcrFT
Qz6MrEXVdaufsmIKY5FcEgBNKAz5CucX+XuCEAmm0txIXkBAaL62HbH+VGqdPkrzaG2ELCsbCNZ1
FdPEgEHhORMuqwqgRInp+GRSCv2kdx2SClsay/yfEL4RT585QRf+fYTS535XZmjOjDJec716l+M7
vSYuBUzILN2qWtzrPr66fSe2hOWgIGBquYWIaCaPELT1o6H00OQ99Iq6kQqtbhyGsgAc4yhwkYMy
7GujrdoID4uxN6L8rtTlB1AqbIQba+sB5AmjumhG8hGm871DXrfkDf7ih1YsV4cuytQ/VOagyizT
iWrXeUS0jRd65RSj3gAEnsWHvlF3O7fZ9yiaNbRR/IG3ckFfCj2t1tYWGeB2pMj9aLyWlbGpFbDi
JjALyRmM16HZIJbK46VKJRUFep/cgJDfLV46B4M0TugqCDOPstM7mAcFR0x3sL5IZ49XCZYxHoZC
PZ8/ERZsLVOV5R0sx3lvHCa16JymNR7SpgeNo/ovYi/gp7mWNBDbaEUIOMdGjQdMEITAEg21ZCNI
iuzckGwNusuF2oIaBDL2TKcfkLN32jb7qvIcXyyfEAa+DREg+CvOv67ClqEJ8Ue/VXRHDUEHLX8V
dPBpAkVRQH/5ARGJ6zCx2aUD6hQ+Wx56/VXP66+fvU+qItyToE29YNSptFohA9Dc/hzFN72cvFsQ
PEc77Mf1y2TliANRDFy4CWQxDqDgFzPoE9sYREZ+SEd/lCJEROaOSofrVlaeZZWzp3OysU8wyvkH
0YchX4YhJH6fxx/AE0P3pdmA1K+d6FMTwg28JEoFhuBI9hNqPvQdPC5VCweVMMeg0n0Udsds+Oqw
IncC6L6gTAR4DRja+eaeBKLapJpLXCiq3xNQN4RvZfx8fd9WrkawSOGf1gG4guKF8HWyDL0RcNGp
fhuanmbMToVqO4S2rZLurltaS5eQ62GcGYUglErE2bTYkEtmdEz1S1muS7tAcP+Igp61k5cCGgu0
MWwN+oe9Q1id+NYMDjcU+LeIJ1fcEUknXnzOdw+ND2FH2QL5rYx2ij81fyBmZWd6YhfDRpFmZVfP
jAiu0rSZDqUWbgRsjyF04BZwQ8hp5WhbMOgVvz+zJDzVOdMbqaxa3BLhy5je1Ma/WAkOFWdVRtX8
gk0WVHpEmZRF9vuofu5V5bHMGPQN2yLlrPHR1wMPgIYBjgNEFRG2CLYFo2ROSn2SfdxZN3JvTE4M
bPS+VyqQaSqFufFkrWweun+g4MJ/wfckzkrJXUOSMbZkP8uJYRdyCxzRnO+v+/2Kw/EWI7qg8Hr9
ApLCScAWFTASX6stZw5fGStA9ahvhBurVjhBpgqB6EtlQF0dQHTfm7Kfq69yLNtJczC7DV9YiS0o
Bpp52UbHTS6CXrq4TrU8VmTfWMjNMjC7BxNQM7zVieTQdqMav3LbnhoTES+LrGDOBTVCv4h8EOnt
LDY57RDbEJa1e6aC09T7+nfibznafZybQHxvCcmtgZEBvldojioxJyQPkboFBFn7TjpQ+OhmYIAO
jn5+ocdl3Cp9lct+PZmzY44L5gDn7Fecf1UPEC8H6vy46IBmAOZKTIGivgF4aTCJX0wF5lp0ayht
bZq2QAUr6+FUwYBmQBKFQ9jO12PkQ7NM4Ux8RYuOc0l2wHp78jB//eNgcJKPmHwiTkQwaxZRqVIx
jOHrXfdnpKgLj+VPaONtFBNW7m1O/299loIxBsed8vS5HdpZapeEoCrLgrFrHFlK7wqp+I4SR7Jx
YtfqsxhcwPvOQxY07oQYcpEwV5LWMdbk13fDa3JonHSX7auP9oDRmR39qzr9vnjWn7ZKJheaC/AN
NAu5WbDrIDkRLLcKydOiUxakx07o50ey51VEzZlfIHuw1x/kp+khuQufrZ+yQx39e5zZ1vv107Zy
9eIncGworhKU+/nfT3aaAbwJniq2+HVJ73KIp7kxwNMbEe6WEe68J0Z0dTbzdlgWv8sR1GT5bpgz
98vrQJb1n6Fi4GlFPnmtGqsytBAUFhLIS6raSaeN4syKT/5jAYmOkOkkS6fWuQkLTRr6TdLfQwkO
kVJS/R1puTXPtWVMOM5NA0G+0ZKIH4f+MkMVYrQX/bkO/17ftZVb42xNyvmHmeUUjPtKIvtVPLrA
j3s6ZpUn2uyum1mr457ZERy9ytqySqDc5tPn2aE79P+y2/F3WNt/OBVx5DAUSDOXdA4g+VG5iRvn
hVihZgPz4ILBbBdGfcXeJ5kL2oEulfhyE9ZeSyFYhvj2CbNexyHV0JvvPuoGCMcp3qK7Wd1gDMgC
9IdThkrA+QZPADtOI89VGqn+leVJoCTZGzbj8foGr7oLL0ahqwwQpQjuSADnGoD7IH4XSw6Jiaey
8Zs557u6Up+vm/p8GS8288SWcJhTA8AJBePgPtkbyLedyamPqrscQgygu5rNPMVlH6Cp/PodwsHl
gP+DohLSX4JZq1Nag4Huye/6eofZjftwLDbiqrWPxRNX/vJgvkEEHtDO0Mgw6cSHmLMjsdhWpdBR
p6+/bcC6qYBrwiGR7QkuAZabXKJFR/wUco1skj8AdbgHBeINK7ZGXlfuXeDqUDlDbLtC7ZmNQFxP
SUn8wZL27ZjulWZruGzNBCprCEc5AgVEcYKDly1qlNK0+DRub9tE+7PIALBvuBy/HkSXA1UUL7h+
TrQL10cUA38v9/ni6z/VHThY1ZfKsZxicKR95WZu3Lz8i+4Cb4diloSPfaN8fb6sdKpNsw7p7Otj
bnfJhzJu5b8rR/bMAt/YkzexoZmMUjgshH1uG+GxSRRHDlPHKLaSuZVPdGZJODlxIXW5HsFSWv4s
0YfFkO7177Nybs4M8KWeLEUNLSWkKQwQ/S0HkZO+fFe+KimEUOnMhpBfN0tjWRPVZ79BCJEmzKHJ
4tUd27hlLr8Kmj4W6sW4YfBaiGWYvm1In8pYSjx/H9TkLte6G7lc7mj6/tU944YsAKpAEAkpPmE9
WpJ2klSq6FGSdwns1hZ4nDCVsfFlVrq3n1VggG+AeEW7gr+MJ59m0ecsstpw9qfke64xGzfFHnJ6
NujyjhW6P+OzgWS7UVPo2M47kk+eGgGRpKJIPbS71uzcdnm7vvKVB+TsN4kqyhJhlj5mJn6TM7ot
CGa1v5DH2afuUtgaDptdPXAxc2erm/xZ6j+/RmAYSTmqa+gZgpTjfDMkJi9Z2/EjJ+lyYJFu8Zqo
X57AeGygfd3Nw/s80OhHQXuMNzCFRHdVRhr08Y1c34eo6O+XoWsfBpD/P2C+tLipltl4kyJolNvx
UNSPitVUphNBS/G50Cf2N15I8a2RoOUkM3SI8ibttX1FFgyUWRVLQXk7TTuN9Anm8vtMMd100jpr
D2nmrPvWd0v8A1B8BERgiwTTCurH72nfAThZjBKYxhhNblOTTTe9JFc3E67nCYpUkf5YT8AV62Gq
OfHISGdLesR+U6z/mzykwy6ci+wNupxqZXdMyjJPmTSjc01rHF4Bh6G3vaYjS9V7s/g1GSRldgJc
zn0/hdqPZYIYqgLQ2OuQWRBKI5Kc2pBsLywoE1p94itmAYUhwFduJ3mZZyfv4wH/RQ/m3tAaSbcl
PEkHNTYa9aFtJarcLmm3ZCjcK0Uw01pLd6ExRtUuU3sSuaBKgNQr3v6SHjWzH5/oshi/chqSJz3t
+re+aw0fJOcgCJdHWtzXSRgbdmV2+Wbd9PIehfug1Yw5I1ROQR137j4UOs8hVjj7PWaktdZrlSdM
59ogKIeyU9/ou4L+naZ9z8B027nU2pfxx8bR4bHBhQf/8xNEzNkyA0qDlgs/OlbQ6Hb+zdgtNjuA
TyLvbcMZveGoHfI9ZOtIb0sbZTrl8h1GGZwiWwTcBZ0CsXLchJ3VxRbMt5D18Ihn3cqHHJNWqdd6
zTG8y46R0zrxT6O242M72tFOuyP2fNhqyaxeIac/RHhxMBDXJlaGTzEoj12uInAHL9HfrH8t5B9R
5cf9jT4E2WjYmHZ8HNXOaUEiBE4R28jSjSt2zStOf4pwkY9ySFtrxJ7EqXo7hZ1dDflu47NfFvzO
910IGWt1iWkSY7mSbJNXzUm8OGghR+PUB54/KYqt2Kk3/VYOW3fm2uogpoTpUTCZ4EUUkl7SZrnS
6QXz0S/VvWGuE3CIhOlGar22PqgicGZqDMaABvX8ZE3TKFlt3zCfhN8bcHHr07dxCbRcs6NN6oWV
9gf4YtFmAakPl6MVK2WNVUINh+QwdsNFf/KAo3RUr/a3YshVLz21JLw3QJTkHZR8mU/t8VMBbjLv
GN0X2a3lAbCEvLd4BqdsnvE28IbL8AKBeFOc2hYCWHUeAWlR/2t7PMrf4f82X2f2/K985GRDuQ+d
xBjAFUuanMLUmFjuMHUOqfoNB9n8aEIMC+coGO1T5pdReSQqNHHrZnKUNH0wM9R7SHKbR+2NJtHH
Wc+/nFxjlgCElCB6wFjiBS5VStBiLCdz8hUmAaJQOki3PS2u7UX7Oljy3JRw0EHlNktDocFUBEbe
Qt2DOMi97hlrJxp0dGC8Rn8Wqa5w1rKkITHIuxZ/1BpHH8DZhbmI6yYu8wFE6wBl4SCDhgOwzHOH
GNPRMmbCZt9MFhQFqC3lECxopY1rcSVWx25ZPClESeeCWo0OuWTkOVKCNCYvGsRh3yQI7SSpPO11
qFd+fd/Qd0O0roJ+RoUO1PmiZtBbVg0dcAc338BjbXflFjHK2no01B9QxAeeAR2QcwuKMbSQtM5m
oH0MB4NYNlHuNcn0jC7aX/9Al/UwGWxKyD80zB8ACSZEMiyTSqXikUx6TA7JTbIvjrJXb3IIr/kB
3ADzKVAyhLcJRcxK7ouISRT3Hw1t3fjeQMEq7d6vr2UF94juDf6H2xwYDcgmnm+blRCjK5HbICaa
vGKxh33m93ZxlPYYObjZCj3W1nRqTdi6eBh0CVN0zFcT3DeyBOhnrzpdZijOxrr47xZucD6wBeUE
DKaAuEywFGGEtzD5Rxp34136rt4ZtxISN8BKy9tpVxROfa962kHp7fSl+H7d+IorIgcGUgsvPkbv
RBxdMkGZYrai2Qeawpni70P7s2owcJC0G6tc2U6ebEObDhoRGDTgP+Tk7YjHMCxB1cv8zigSMMdy
SiD6LbfoVpi2uiIwlvAxUwg9iSXgaTE1UKTgu9WDsq/7/BnsT7s0XJ7Tqnm7vnmra8JHoxC6RPFI
538/WRPYufUaIRvzm/43+BWy5ps+b5XEtmyI+4aUMkfjivlhOrpIMG2TTs6SFN71pfDH4MIHdUT7
6GbjRhenI/oljbOyhxlLT3S7SNjkjnEBVcQh7m2tMB6qVNmiR7sYj/psyfJWqYGDBniX8EKlch83
DaC/GI8mDh+PTqibOYD25/bkqt58iLdkLS9meUSTwh0i01jPp0UDSwouxPKZayR+xkpusvtqtMRN
AUkGKBbnmAHi7tw7Cn1RlQQ6DAGaSXgYY3sZN6SxRd/4jwVOpCBjivdiqq1Mpz5szNwIOgQRrSU5
05LujC1dyVUrKMOjq4C+NhAV5+uAgUxrJfAosTwCtpK9hl3yWpTDxlO1ZUZwhpgsZj5JzAwU3A9F
u9hjCZ2cebMJLMbLfNP4QB6+DArZF6jJaNT0uuXUBkhcj/NPLv6p2aPXQJVgywPWlgQUGRdjB3vq
JcuAJrdJqiVGUKCq7rE4SR8tGdz30aJvjXCtmML7+488hvCGjGZTNwoGHAM6sHu9b3DF0v6ZVPq8
cY9fDG/x/QOKi3eQgeuF3sm5O7RUa/O+VPUAdPsQDO9TJQcdeAk2OjT0rOidpVnx3SBlchNCaYm5
WU2TH2EzsMG1unkG87ScFYVP0Ma6VaUFz84gS6Ta8CYx+BV/peBNaCBlWTEaepC0U3Q0MS7hIXUn
GwnDReLHzWDfMWQJyOgKCMiorbyVZj1QFQcjXOjoQwn4o/2x3FqQjovGfeQQe7tFtvK1YRatJROY
k0tcUJmyvi2aUQ8KFXVU7bHqc2hVb4488Zz/9FH4XB3IqwAW5xwKIk+/ls1G1c+tDsLHYcBMVfxB
uo+PTs/uwobsk7SldlfEH8kE8obrz5EYEsEyitjomXKpp0vZI00F2U+EGfcAaLsd+aThtQ66DAn1
CrIlyuCQpfh23eSKxyCFQTMAEjNAc4s9QSNN48gAXjIg+UNrfAvVr05Vf67pxIBwcAxTb+QGZeRg
jtVdOxYg59jiibkIkf9jw+JTlWDvxrN6fjgnjYW1HnZG0HjmXnXTHYHwvAthj13ta/fz0/UtW/1K
6NH+rzWh7DG3UYS2CawlmIfSgbNHa9xT+8VO6K8QZGc02koB1j4SwPaAPeEOwo4JVSqMzdQknkBy
NtxoN9Me10hyPzrMo1DLBeVt6sd7I3Gvr5JfFcIpQPL0j01hT2ncJOga1EaAPl5ukyR00d5306V6
XRayj9utKsTK4UZWCNIizP+Bm0MMyQG91LVUbvRgVm/iOT+06eAgTNo4YdzbxFUB3QVCAfSkkB3y
nT6JXYtRB+KzhTieHr9Fc+ekHaS+O7vQtgL/LUN8uSeGmtAAJFfK9KCLl1uJTs/y2LpzGx6SKPz6
pY87A7EkRiLgluIRVlWJoO0T60HaS07aPCnD3+uusBY+nlkQzvCYVgylDuhqpcfiCT0ZlweQg1u8
a5vBw+d3vvhCJ6sRnrA47mbagisb0fGyyytbfitKFzHyz/A9umNO/KQ6yQTdBrvdbxGwr34zThoH
UnneCBFCV7T5IRXKQhoY2QzldyjMo3cYpwCKk6/CuXBjQTUNGQcKPFCzFQGAVaqVrJtA9tcmJNCl
eJcm5dfDZCS3CF3BkY8EVFxNk5HepCOo/uoBUkr6BDowsuvrZeNErdyGmBXj4wOYrMIcuHAbKhYN
awsKb4FVFJJdskp7yatCdfSYoEUDBFb3o8c4nG/EVvZ9wy/5vy34yplt4YNlbd9Py7wg/EMBursv
vPFAAqgB2Mqh9LegTmuvzJk14e7AROYYAkhLcQrqb/VuPPAzYNxEQHaVztYo9GeN6trahAtkwdhc
bcmwBjlZr65s9lAel2/DPnelp/5b40Se7nLegGan3iiYTiZgkxo96uH/+EHRphrsyhuE1QNow2Ng
rop8fqGlFEybYNihQUHITmlmRxrnrSr4+vcERh2sGp/Eoec2TC1CqyRDON+Bd1VjoDuUvGE3xe7i
KQdp2sTNrfougNhgQwOD+EUmqTZaP5YN5MQrSBw9LrjjYnvKTe0FD0cYmFOc5nYRZXJty02ux951
9123DqYgvEYYuxJLNpBUU4Gcw47qKma7+9mCoNCAFrmkf9SSFpRzXdukMjfw7qvfEZSVSM0pmHPE
RIYWqj50oH0NSlP9mfXdi5V2z9cXtvKUI0xHIxlIE84AJxyUUZsAl9FhIg7j3inGWXZVeaCO3Gdb
x2TV1OcYIir+IO4TXia9yFSMVmYQhK9BidDP73la3gz9tDF8vmoGdD2IvkANjKLluWPmUiFPsxLj
6GcmplMbNwLFIuh6N8ysPEBoxPxjRrjPMD7SNg2osoJJM+1CSR1at65ev9Hw6etfiMMAoTuPEA9c
R+frkZsimSIwOQUsmV70VH2kGnNYvsUgsOZrp2b4CTgNgjqMQNQZ7jCjtFxDzX+h8LVFaLb2aUCA
ZYAFEMOvF5yNy0ABm5LgAaNk3tGF5nZe9Q96qWyxrq8aQpTFxfYAwBbnTo0ybJOsj/DYEGaHIKpT
zMwmo2Jf/zRrPgAuOCyHAk570fVZWFbSmIVaYJYQDUmq3oaH/8K0vA5lFn2LRWz1C51YEzyuZLI0
oUiuBaTpXUzdurFZH64vaPXdxLALdK9Q87xku1SmBkP/E2x0HnNlIKEY9N41SGFVrvRjK4bjFR/x
2Tw1JlSESFcAE9rBmAwiJsbuMFd2lMLIiyNmgz/J0eTmYzG2pLDXfANCkkASIPm0Lq7ysQE0qCoU
DZICIGxg1pPamriPwsq7vpefsby4PFzc6G1z3lqQXZ2fqJamo7H0rRb0u+IVtEy71M07h4275MO4
NxzmaH+qPxVgKpmbfmTE1jq7OTS/C3DnFr+v/5a1NfMxbEBlUChBSnX+UzC7n6sqM3XI+GhuW0bP
SKyezMj6e93MmoeinYGyG4A5EIYXVjxXwCx1amoE0kIPcZU8pEP1cN3E2pFDOA6CQwSxvBV+vpJp
AIqtxAFD3L/rK2oDEOlSEFVq/dbY/NqeYQngsKfgRkU779xSDe6LaYJSeiB1cWFnVQEW27bbh0lX
blwja9uGoAU9J8zpoSiinFsyEsD7DAlh+QCKBbuL5cbOl1Ld8Me1Xgbaq+jfIQWAFXH6a2DIO6ne
I/oHs8FNo6X0Pu+Gwi0yOX6aSGe6ZdgB2jcv9W7pKOLkYgrdMVzCvV4RsH8s8rCB4lpZOQqTwLCB
KgnjnSKtSQcu7nZZctzTzWjnKQisF3N/3WHWTEArC51llQvwilUEg06GgXsTMZqpfPSW/DFpkN69
bmPFVUDxgaOOyQ40si/yqnxi4ZhoWlAb0YfeKN/UCr2hUvpx3czqUiBFB95M+P7FnGBHB3Nql1wL
ICT8NM3yfWluJU6rK+H8t2gYoicv9kDRA2Jmp6dagNrmS6+mD8pMcmCci40Pf3n144tD7hS7BWPY
vHOXz8GIGY0gqw8ipXovWs1wyozeVohAbCopP6gRHzJrvNFV6e36Hl7eHxBUAFDDQicZXicWYExZ
wu2iN2pQJ3ekuWVhejclsZepWyEIv4jOb3/86wACIGXg1R7RtXtLwlMmFUpQNo+6jkue3s/kIS2/
tzPZcL9VU8BTI7JCZnRRcuymqVkqPVEDNcygEjHZSv47bv7Ew+8y2ZIgvfRBLOvEllBqDBVwenQq
bGn98s5afcfi5dv1T7RmAo8VBAPRkcQ4h/CK5E1ISylRVajM/CXJb62Q3esGVm5CTsACL0AegkMr
wu46q8Dx4hZat7+jO3pofOVH4ligSkuC/mVL1XRtQYinwHYBP0D5Xrjfx9BgcHGiBstY72VWGHab
pdXGoi5PLngU0P1En+6TI0oIpuq4K5qla7TASKujaUHTvE73YbzFYrCyFuCpAHKBsJumXYS8SbSo
Edgh1ACC5i4r363u9frHWTdA0czh9VFdrJ9D68pMwB+vBkW1pE6uVB+mEW6EuSt7hUX8Y0Nw4qbK
AW2vBjXAiJ6rNz9lAApMuqUSxjMm4Qbg0DMNs1V42y+uGgbGnXGcOzVIaWIrk2mTYrRH6KT3cWLr
oHgEoHXjJli53c5M8r+fJnEVotBcxeaZysjsKsnRZF3MtyTKUIOlWwjB1W3ESQVJCEoIF2w0VRj1
fQQMeIAB+TBLnDjxI31rbGTNH2QoUIK6FWwkF29rSQodaJlZCXLQDNzFSZX+aeVp3F33upWyOb9x
MBwJRgsUW0QYGm1jzPpPoxKMslsf6x1CEccEVavXo2/zVeAWptYx+YE1IR4BtZrIN6J3dY+BhREp
iPYOYTcwmVNH3eJeWsnlYAX8ErhycImiSH7uDCxtQlmSkH9Yz+1RPbBD4Qw7souc0Y/cYcPzVnyB
swrw9BR0yRczRBnNmnw0zSVgbIlv82FJXDlX5bspNbZkhFZMcREygKKAm8ZbJKxrqOUOaqszA+x8
GSUXyjvyPm9QUrAHvcu+XrNA9xDGoDbMEXDiLg5kNrOB1CxoWOSVIULjoXVKo9pwwJU3HOUdjMzy
2oiGhtf5x7IqfYBAfKYEaQ0Ri/kVWAm7qQOS/ui32IJX9u/MFL+3Ti6JMGHyTNUcJ0p9SPq9mh/i
6dv147S6Gi6XjMQF3NJiqgH5Bohh4SUMpGpSoZ3SRmrpLLVcvzO9rwcnjmYZiuVaFCYbZbmL64LL
gfFaKYZCEPF/Pv0nizOqVrLCMtOCUX1vkkNrfDnY4gY+JWIRJ6Kwz3/AiYGhy2UiKXhnWWXsu1K3
5xbZp/6kgL5lrOUNfqmLb/VpDaw3nJwIT5YQOjSknsKwrrUAl9YIdVhdd9plKm2roVswvpW3A7PG
mKcBsBwXh+joTQxd2D5icgAp4SOpwQIxR0DN/MJM/le/EZSYcPlhagkdXPiHEKrEekxr0xhgaTCP
c42hu3xLQOJi37gJ6GgDXcnZ50Q3KOR0mgqgGYIF7JPgjaqUxF7SprmNFGn8fd3ZV955CzKdoDzB
CbUAIDj3iHhU0ynNOzlIcxXVYMgYGBVKm1ES+bqavxpG/Ja32hYj6OoKER8jjQHa6YKWZK5MNWqn
Vg5qq64RxICLZDRV8OqF8cbnuhi1wnPF60agsvgkxxLrE9YwgKVLDQlXDcTsHwMLT2FLY45xqzar
mbQbyqoCW5dJMdI9NpNWO2bSlDFE0yujvJmNRpk9JRto9R7LndbvMaQxPEMxPFN3hlmw5UbvhvQO
GVtBbs2xrGZgtuRpOSRhVFmT3UZ9OXhzU1Lduf7pLjYRx4sjCzS4O1fV5n8/OczarIeanCEQjKan
hUB4fceSDYb9NRM6xwgZvK97gSoul840O+hJBWZSyAc00xVnwsjgbVhCnPz6atZOMJ4qjPGDjAmT
gcK5qlusEBOOMlKAFwtpYKn+DIuf2SY7+qodHCo8U5yEThMSNFVrGiOuejkoy+EGI1i2JYV3k8Vc
qoVfvf+464H+y+RrgtyT8IEmWjdgasXZMkGjPbCbRn/iI0rX920t+Duzwhd84gYmw0RPH8IK701n
h+6DYyaMfemlP7cAlxd7x7V+CPwNSQEGXsSqosJQY7PqhgQZrSEGW4Ug9CHZj3lKMCNZ9I13fWkX
dRZuDmUpIDthEVf7+crmKB/aEMrmQToOkW2Uhj93wFqB7fbQFO1jYka/MAZX3fR59HTd8tpCcbow
B4wYDX1bwRnTZI6zRKUzRECrP5qG+Q6SH0KkSU6i1Bs38MqjD0v/Z0ssb2c43FY4WHOQtebtrJYf
uDa/6oicGZBLtWMiBn0RcQIirfNhsCZ5DsgSkPh96V51Y3d9xy4Gy7ACxBOIa9HwRfFD9A1Sj3MW
pwQ26ochN2yqv7fkjzp1dmjl9lwg3mgfc2krjVv7UqdmhTOWq4CstekyB0tYpL9nPQHoeMokj1lF
iae52SKIuYQN8XXqoKr/FB0Fql5wSg1S4M00zwFnji8fGMqlNlc7SfbRMZPd6Q26RpjkDfKPaKtK
suYpp6aF6C2ru2YMwUQeVEvihOkLrf6FK0KRC10QHLdLsFCn0y7F/MiM/kSWP8ldab1RZW6/X3eV
tU+GmQScbI7Cu0A4G3EiJwv0p4KRFa9qpB6qsP1V1fGBzYP7/zMlJCbEBJNVP8JUHv8qrcXWUsh+
DQdq/r1uZ+3LICrkCgZA0yI4PHcK3Wq6Oh4SOUDTRzsaYZEfmzLamtNbeY3RFAats46KLO58IXfM
aQHlyCWGrysM+tivRhw7RP11fSkrRv7TZUMagvRe5NNoujgaWwa2OK14xaiIRCs7VTY84CLDQrb9
2cn7rw0hiSvlpl3kPGRButwnZeS1wwedkx0gcU6ibcBQVrwNzHCoiYC6GiVGsYWilVCPBJUDCxbV
uiFq7ia9/i1ZkhdCtpTpVrcOk3P4SID1XQz5xEmWtUtZzoHVVepdl7fL7WK083NsRFumVp5Gnp0S
Cz0Iwvsd5w43LloqhWOER0MZ6JPZmPHdbOXSfiJNcowTVnrUCD8mqpR7qdT71+s+suLunEwdYukQ
AQVUWLgD5brS5lnSGABFqUNAV93r+fG6idW9PDEh3HU1SQaTYOQRoEJ6iCJ1VxvECa3Wu25mayXC
PiosB29/Bu8wE+37PHc7TNhudIsuJzq4t58shXvoSYCWmW3VSSl2i8MSIFh4E2VutTdd5swuMHQE
2I7dFjphfV0o2EOljssQCtunZUi9Z0thQb+wN5r2NywuNoKKtRcfoQT4ONG54aRwwqVHwNGAONtk
EMdQvFCPgyGJQcBYvzUa+xOWVusYTHsb5sjVrfRfbSpHB+K1Ar2pmCP3mWqiVgL/6DzyFwjaxll6
O/xGH8HiYEMLGr2djyTYqn1eliX5tzwxK+xrFPW61efwl8kx9/1x+Ijd3ub6muxjuyy5dk2i2Y1+
JpbIBTTOHUeCRGM7FDBWL2rhNkkKXvjOzA6FUmKAIgr1G6uq2+frJ+LyvuQyVTpgihjVQIokPDIF
aSSrJhJi/HLaD5X5bJDFA7U6iFBovZGcXx7yc1vK+QKhHmv2eYZnMxvzhzCTXzrK7sJk65BfmgFb
ka6CnxbD+kB3CId8DqWwayvCAgCIHfQxDnh7XAl6HV/dOYhlIMzGieB+KUKt26zNFLDzsyCBGNZH
jZnk7kaziqTYqWAZyj3oa+eyc93mp5+f9WnQVwAlIsjpUJYHfYrwlEpzBH6ksmQBiSSjAPZt6pvv
fRr34LSpZWhwJaqeRceEWrFig/Korr0cFUjptmMJhV5q1OWKR/Skkv+gqwOQzfXfd+lN0APEuA+X
VOTZh/BSlJ0SFUUaQma0gu5tiXFy2t/2ip8NXxUwQP6B2W7e/0CDF8z5gi9Jy9hmWmoNIIZsAKZV
aO+OeSIfrq9nxZU+CalBJYiUHiPQ5x47Fxg4jEttCJCyUcMxyqoediB+GGonG0qpcK+b4yf8/Oue
HxBh+xhnhRgqFK/GsWowKW8OByar7cZNfgn2+nQipDRoWeJfFL/SjDHrPqO4ycs7xRnujeB/SLuy
HTluZflFBdS+vNba23TNPiO9FCzJYu37/vU3OAe47mYXmkc+NiAZ8EM2WclkMjMyQgI5YPe9CSzP
kDxb8FQb1Fm27GJ0OHOzb2NQO9Ox5s5FbOwunPmf38EEvEzQFNwj1hzK9XtZfCrkE/Rb93f0RmsK
fnJlgwkGU27VpK5gQw0AqYTq1ce60551MBWLb9IHIFKu5smf2nvuxc+RXfm4Syj9geWiOTMceZ2n
reckfg7wU3SYGYMaTLjthxL1tBZbvwJnH2g+VSQEn3oGHcsdkW3g0e3kUcTGW27NOzJbmcmVcebM
GKgggsYMxtHLLX70Pk1Pmu+Ruwh2900HA6n2nvBJZLe+Mh3mFMEhgIohW6vPplKqzVWcwgjvFwlN
qQkqY0vNDY23hwe9XeCNMGNDB7hZdvdaT5Z+bfMJXxoUWtN780w3lw6OmgSDo3R2gcetuhHuMMaN
hAuYdCTmbH9lKpYOVT+EO0kaF9uEvNC+Bj8dRtvi8mGQtIyTJW8skTY8gAYBATa9Bq7DkYTadRsL
5RROM5hInHFpOslupp5wTs3GuvAahDgNytgA4LHBNZEnI6t6ccAEUZQ7Qw38nZ1D33035Z3oEtGY
OQZvq5oI52j+olqFt5tx055vBoBrQQs0oMxi2OQ4BOZeBWvBsm8DXlVzwx+vTDFRR67KxEqkeggl
6/ua1h7ErkZJDO7Hna2L+soKE3fIHGWTmbZDSN7lA9kZx+rNfDRjO35uviVuHiQ/7hvcSB4p4Qi0
E9BqvoX1DcUKtgLL6kMhHlobA/QA+tdQnRgHxTNyQ7bl0VDd+zY33AQte+BAUTbV0XVmdnIU8ppY
U4HbkbSPKDC5aZY/xJkVaAIvE9/4aFSBh/atUEYCQPLa8zOIAAwlOithqpugW590iHpWKoboMFlz
f1EbG4kHNlpjECqj5L/MMydfITBXA3aNtK4JpCwJWs34OcjF31U97SeTh+/aONKIihA6BaWBrAL6
eb2wxRTL0hL0PjSWR6N7WqyIs56tK+fSwte77uI9KplNO0cWLFBakNWV7NTX99XT+gHiad8MI3va
qx/Wt4oXHDdXBnJ8NOMwKHiDEohBhpPOltGHS5faC5iMZqHhpMMbXoH8BQBrDVwa6Bkwh2xEtSVG
xVEN2+pBnLtdK38HcTfnKG+s48oIPQUX+6cl2dBJLTD4IOjMbGXIjymqzved7pb5AM/qy5VQr7ww
kpjCOCcDViLsmt/CT+k0BMTrj6LmDN9mgP2Wff2dZA6vArz1qKcZIBgEgUEA9J85wsVsWJgJW9Gz
h96n3YLkxwcv5E7s+4PY9RDlAcNolRfnwhJewbjBeS5sbS2GP6jCNXJrEIRdrzoXZ6HNlkoNm7E2
oHC7qvFuWIuBU+PcONLAWYAyGI4CES8WwiTli9bVLcyQ6m8lcRVrsCV9sJvhAyGH45IbMRGNMtAj
4hVPhcmY8NFq5ZoXgFQDcgGlWfOtl3J7NdE447J708v++rEA0asLS0wq2YljO09zrYRiS1ZXlOPU
XwFJ95U0EvxWNpfvw7CYr/Mq/jE7Cq0BgScHakAARd/gVqCTCgH4FJ3oWdPtLGqc2ILMAm9AY+sK
BSwC+sQU0gR1FiY0lnKkqriqlXCEULjudE/zUd/39oo6WvJzOfJYWre+HKbRVcpUh4cRO4gaFdA3
WEmqhCBGcwQzd7r0e5GB6rn3/sVhx3g2KqkADQO+wiwMIxxxDhpzOVyeir+S3RQ0D6Bc7TRnDQZX
COZA3olHldh1yXHOrXoWbfjQcg9lO2Etp4vcFbIhgMT5xQxkrwkEp/XIK2WfTbiTvVtJ3aU1hTkL
gwwG2aqHtax4qbNsp0O3sWlRQjNTDPd8JmpstwAlZePsJioP034jT4OX35V15nyUTWapfUnkMPlt
Pi2/pVPzlH23noW/shMwSUH9PD73f/8edrx7byuWA58JyQyVqgrd8HB1vYHhQR3Lrj/VJysszuO+
D+vYJk/qfj2IwmHZg1/vkaeKs3EZXpllHgekXkutWiMp1BcM5gzflvRZAdfFfd/dCDpIU8Dn+QXz
upm5WKHQZajFKIWx9Kj0vTMar0L3c2le9OGl5GGvNh3o0hpzK5poG8llA9xQPjjtvvTJwXLUHOf/
vwG63oiEU4e5tMZsYJ2CzW2iKKUWrV4wqztjtRe80ZncCiLVGIUnvjz49/dz66Nd2mRCgQE6b2mB
aFeIUgGGgHN/yUTH5LVgNy5ArMxEC5FWDsGudH3PovWlABJVSiFZ89cqxvhn8gtM4H4TV/vO4HTg
Ni71K2NMqi4WGiksEU3YofopRsRWLU6yxDOgXK8m7uGesgq8nFCD5r2xUVLn5My8/WKyorIQcrOy
sF99BULy6EdlvSldZ5t12BgFx9bX5jP3OB1nxzWA+xwPKSaJVUtCUB5BVbxUvXpfeMQTHLmEAo3b
+dpTtCNv5U4JZF/dDces9praSUS72t33Q+pn934Ek4kVXauQXsOPSPdkV4KDIgEPqLzj0ivTj39j
Bz1zAL6AQ7yBfalCJHRpZYkhMGaB6uQ40rVX/9XalOuCF4m/6iGsNXSqqB4aAG03gn99n2goYKji
F3hDGu3Sj18SGxMOxW75mzxlAeVwHSo7solDy5vRWcls9Ydx6L+YxhKfxw+6eQFrJubJkPaCD4bN
eFVQCADhJKHCq+v20BeOmGler9RAa4OPXkm+pEy68aMtX/R8eczqktNJ2zo8eGUCtPD1kmYpraI4
W7tBncVQbn7n0Gcf4j+ntEMcvTTBBoC8F3rSwUTjyQfzADIkt0BpeUQlrj3TyJ07mnvffTfv3Eub
TEzQYa9oS9g0HyDTMui2DiIT69zu8qP2MP2E7nfjT8eq9hROMNoK4IBMihiMoFMlbEaVqybgR6QT
Q6HZJ91jjXR/hBosZ3n057OODIdBZoggTiearkPemBYVgRiFiPYnrdUrRyobhbvQbvYozr/pHBzo
VqXYQutToYpRaGazCP9RhxAEtI9WjINHT5qvHGM/eVghUX0cPbDgoBho504rcELhbQaO9xLwVpQa
c2MIfZrlASMYJq6pBUz9Kx6875CQxoQghw+GZ4cJ7+o8TBGGG3DRWz30RBYnFZ8qDFh2ie7d/3A8
S0xsHxu0b7TMwF2YfojRSc5mp1vfl5FXtLpNy+jOAbmIRy7GWti2gpYKlFgCKzKNl1pvjilEkOW2
tCMFnXnjEcGd45G3NyQM0ncZmkjoybNP6jE1apwFBZdWu6+MsyL1dm5hWseQbIIo9i92EUzYmM1A
xERr8dr76Yj9gmFpvCPiwq2NAxTb7LzD+W46TnS8Pc1Y1oUlJnSROBkxBgdLMYZ1GkXcFQRE1TxN
ptsYjDYf6qEUTwPlxZua35QZPekNMayAZLBiMNb/+Qv9ygJb8xvyNIqsDI3EdYnGU0xU8b2MC7Jr
zOXPUYowRaleUL4CWpH1hHySpbVLZDGMi+9m9m4Bbn//62/uFvVs4E6QKn+VCS5KYz3eq106AqFQ
iN6kWjYkcDj+tVEipWv4xwQTECDwY2l9DxOYJKEDdTOUetBXcRTwLwYjxuoyN//b2FcfoPObH/+3
5TEhYkW4F+oCn8oURAfU5Y5WPd+3sHFWwV+Dhg6wM5QXnXljTESPp5aORKBT/lgBeNcV44MQZwHE
9FobnYO3+/Y2DhHsIU4DCICs62u3Lz5Yl3Rmos8KLqu4tdNatFcFggyV6N43s+UX6AegQESpOcF6
cR0VurhfRrUykUqqf1tjZANeyvMLetyvr10QF4B9As4NMOFNoUtMRXFUSpFmMlS2J6aZjCO+gGHG
B9DOv7+erW1DPQ/hFO8AQLiY9agDKESEZRHDKOvdgchOpP2yuCqUm7v2jxVWlnoGYYapLKuIno2b
/LV4upMdzMcEpac5dorH+SE+8MBpG0kvtvHCJhO/51E2sgjsnl8jC+O+ORBvhGLZ6iAdfOANsG8U
Da6tMTEc49KY8xFhDeJS++wgOKC4Peg+nu9uHNz/ZBt5EuVtwlwO4FN4YbANCCWaSZpH+oq8jDxb
qLw4ig8dhUB+sTI72+uVrXjpgVepvNE/hj/CLAb70GJE1smyDnRkBU4Psuxf6WC/1wqnap12sCfo
HPd28h2J77EFY1/+TDDK+D1ufAOFxUdrz2vLbfQP0N+hTDB0fpIKo1wfwr4Su6aQsAG51a2JPWgL
qJiMXnkDo87qAb5meGVMlOOcQmM9rxpyKHRT+HNc2dWPYELobBRiLuTWGiplSCDppfWnseFBNzYO
DiC4qJ1gOApEIOzkXBLn0qB10hpCxjVxsrh+UbSa92LdiAFIt2mmD52l25L3vFqRjP7tisz0B0T3
bKUmtp59crx2I6zRmhOCDPIpCKoy+9UVZRSJmbKA9nfwINsdUG8ZXMUpgJHgMelt7BsCJx0wwJAc
CkNMWJsMK4cM0ICZZCtOHIwor7YZ/eCsaCP/vTTCRrU6ziYpakbgX/3VF73cBwFSQpz+w4L4AfQZ
3RTUnfUbqB7zN15428jxAedBpwi9GBoLlOsjYArQP2wXjHiX8mmaxmCWI3/qdFdSeNQ9Gx0RHGvK
R4iZIFx6Fv0pFzfrYmhJNMvaFOZ9v+872UvWtzaJ3W5YqAimoyrZi9JWAE5jgnQd7HlWj23256oP
IBPH3DxlpkHvH+P61z9jSIpGxtgAMFVtZ49L+Wmqz3Mp+RrqCUavOcCL2IR8LpnuSPwBuI10Bmq2
QORhGBLsIWz2XPRxnkHAag7zU4SaDdUdAF2Zbzk9tPT0fetRAjhMF7j3fWzjaOLxgT6iAlQMGqWM
H5dxM7b5ukyhXp2T6Vs75HZDvt23sXWfXBph/XhJ9IGUuTKF/U8RpROLUiI/9JX7VTuxuxDz9nnA
a1lyVqYx1zM4xZYqz7CyyIToIEROB/2XBlnV/3FtjNc0wK2qbQEzIF+ucjsKap88iZOdfkS71VGc
9a2cUVXgrW6jrA/BxX8+HHtZprFhrYuwTmFa2evneGp/qWh8JUF8VocAjVmHLyiw9aC4sslcizUo
iqsmAeatdat3tGOi30MgfWSNnf6I3027PBvv41v/lr9Zr5xd3opGl6tlYnsWzcsyEHjQdKjOY6jt
qMylUtjS4CPJc1avcEukeOeR+303LaMzjMouiP9v0v5a7eNiieYpFJ+UzssfhyB20dacHfIoPq6H
/HkOUo+EGm/F1G+YJJ1CvcHNRUdH0ee/jkZpIcKt1GZCm1jx+zB1O2FHUX90qfEM9Jp3f4s34s+V
PSYIK005qxiNxTrNxLRTSQhjUvqKYKa2BaSpq8mDwTFJ3eXeEulPuoj7fZNqcYxh9bAwrc861x4T
dFDvr2rLBP10oHoBVckNelJZ0iWramsERsJymhggF6nlpGkbDkKZEHVMsKNChV7U9SoyubXUGLw1
IWAef2VpchqjZh9nwtnsC06Fb2s1l6aYOznDdKie18sYjgQVlu65HjhNrs21IONFoRvUEDfg/wgk
2pO5GmPYKdYuaiCrnXbfFZUEQztzalJb/kZTQhAeU/YEFqITA+6fLaWELwNyOyODrJj5Igzy96k3
93EEhNB9R7g1RwFbgNJ+FVxAXnP9lUg+t6S2MIWCqtt5WJZ9ItQns1Wfhn60lVRTOfcCPZ7Xvo2R
MjpMCRQcHlAsYGYC41iKHZ5CKZlmp5cWw1m6Sjus2jBzjtGWKZSpgGil9IcGOxgSgeyBWIsOhHAl
eQKQyIPee3hrccxsIA9AoYWxEMzVGEDYf2HSL46rvnQjMFcSbnGqr2GvLbAYdtMPgGPOaSmZ/iRI
Rvocm0YlPDeaaH32bfSXUEf7NZnibGeUrRQHzaRV1TE1UK3eZdm0NPY8RsrbPMZJ7VpD0z7d//Ab
FyUQxYD0UPIgEdvDBDaQw0bW3ABjiS6gjPt5CCjgRnhfGrfYa5izKt8Exb1v9PagXttkIlvXjVPT
aRmQxspgU0CIpPGy5o2vDueCaidm1anOIf3/F18jGqSkHEjehkofe1NmPlq5eZCE+cf9ldxGBGjE
AMMGhBkO6g2yX03mYYaEdgMsW/NbqciLGbVvUhp5wgB01H1bW0vCuw0lACqtihry9ZL6VszBrik0
oVTEYWmsr6UUfYK65K/7Zr5U7pmzSTWrUanG2wYVa+brDFlEVrHtQO0UoJEQWH5FUAIza1t3O1e3
oYhwTNz4QdhPIR8+tLFIpJ5gxAHsFzU+lqA3XojVWmU8oLQwnOahP8pldlQGcc9ZJL12mEVi3A51
f1AegpaQTeyNthkHQWmnUJkzRz3IXuoT1TY8LQNkFQObdcB7Smw4PUhWwBiJYA74NJtw9+o4ysMA
i1SN+9h0SrQnasq5bXlG6LIv3D4vmzzJTOQMQtQLdtaCkkmceFogG05PqWgw1oH7XMfc17URsSr0
WJnTL83wyZ4ztbBzTcH0RTS86lmucO6mjTYvcNkoZdORC9Qt2G4rOqtjAQIj7Fxi16fxZOyygzo5
Qu1lDjQ+96JbaLvEjzzx+b6XbOzmpWEWytaCWkKIzAyPCPVvMk5uBHjGfQtbt8aVCebibVoyZWAM
xNr2OprmU2OPr5YvPLfHcjf53UnyWkc+Yj4JMzoK7+FJEyLmEGBn6XQ3GtlgSGQSpikZW+BqKlxZ
LhQynNJv/qZa2/RdVj79m5qJjH/AeI86N0ZZ2JicF5owZoI5hpH1saCPjUxDPUW8MHlbFZLRwgYX
mQZ2NTpWe+2d2ryIijSLYwj4PW5ey0vRJmj6ErDq3YBuJZF+3v+GGyELlwDG81ElxH+wI9KYBxrE
VZbHsCgiigOIf8eVDu1rlTdesuWOl4ZYXxGrCTJa6hgu+U95+ejN9/sL2SjZ46JEni7T6wWrYXKB
sSzbuRLwHJgcKsFeeJIdu/VOC+CF3Aoava5Y57s0xlwzYCAB6XuMMSoMxh+6oAfcKd6JO16hbqO6
gmQDFXOgKGh+xqIopBpjr4U4DLAzedUzBaZAfQwoCgop7p0m5EOQtj7UpUkmCkupKk4j5P5CUf4u
VL+qmSvAueVzlxYYJ886Aei+eRzCorXVABTBu+INz1+fvA7u5MogpxG4BJpbYf/SJl31xd1SC6Vl
zdmEsL/uh/wnIO/2ND9akCa474a83aNrv7BDsnxetAVrI/2PuZWh7M5LDrdCxOVKGD/PkzRejQHf
JxYejKiC3kAUCJrkdavkDoLqdZB2uL8mmbd5jLdjKiZFdREmMZEKbt3AeNED3XQSoEuhh/eQeTPK
F6NjBKD3AIoD4+SH7KQFHZ0OpcUqXjbCcyDmDhf0OTVlMEaBthGFquWJqLK96MH9VX/VhNkzfrnR
TMoKlbrWGFdYiR6SZ+2EmQF3PJjfDE8O1U/V1oB63f8MEi8LxL0OQB7FiVmu/FAHghsVtumB+kGz
Sx7kaCv0IGFHWVcHohlTnNce1lflIhrJ18cguw6du8lXff7M4aYj/2PGYJDwC2AkRa70Q1j24KnE
4D7J/tXr7cIEcyV09ZDWcw8TnacAIoamjun3UOJVHPMo7iJneQJr2/2Puh1QL2wy0S1HQ6w1DNjM
fqtPNQrxipsjpPa2Kdnl+3/q8FwIKd2rG0+6MMoEvEhQ00Ip8MnSfRRou3HXejMFpfElA+nPv2eJ
CXOJZZQkrmBp9LMzRYXg/Y5qJo2p/FnizWN4sSwm1gmDjtH/FHtpac/xcDaVX7Pwi/O9Nrfu4oXP
2Ghr8EnNLV7bpjkerKj+pUG1ZgHewNa15EPFw9hJwflYzMWrkPDIDTbi3tV7jtnNSColK20JFtjE
R8uYn7SqtTFT5hdK/nZ/oRvH7coUs04x62JDjxK4iBY7hvpZrrzTtrGTVxaYeyNdYlKpcT6ETaE8
SCTbx0352q2ZZ4nT4yJCyhcUgvtlNV+QAfKO3ebykDSDYwPJ5k0ekyZgYpxSoQ/VJ/WQPzbn5Jh5
sV/upCB7xUhW/9BxHpMbDQ1QCV6YZE46iDUbM9KiPpSDfD+eoLYE3AggqF7tCQ+zJ54gFLgbdq1/
/0PSD8WcwCuzzFlfzDIfVBkfMiIPsfhsCZWNorF73wi9cO8ZYRxTWIRsaVsUGtomddKq8ocoCfR2
DvTe9DqLVx7krYlxTiRPwtRV+Hpzob2KnXGokni3lLxZL96qGA/ts1mahwRmFs16UJbRq/pq36yN
v1SdL1sjZxO3V4WCFG31A7zEZDWQDSg7nLke4SsBhO1XnbxL+V/3P9SmDTo8gMtaxp+MjWEWrBI8
LejxNE+DWdlyVtkdxMzuW9mqemEwD2UNCmlRb8rEiyJ2FWQZ6fGa3fVU2dNB8lVvAvmT5UjB2tr5
Od4Rp3qpH3hw8q0KB2rGdHANMyy3fNO0RK0AgtqjcwgF9NMUKDs6EDIetGByNczpxQcQGu7vL3kr
oFwYZdOTQeoSMgpzH0ooUWtQY0k4lDObe0rHHXVgyWXKmYEzeJHJ6xFK3hji70P9Yf2Jgs1pcvqT
+FA9zKYf/Yo/opf5fXyun5Zd+qDymJq2loeOhoq+qA5hXLbCB4nySU20sg/jvHa64ttCON2gDcyZ
DCrj/7fA9u0buR/JaNQ9HT8AqUpy0PfYyACoswfuK3YjK7myxSR6eV2qEaBHWM1+dlFcCAvHciZf
8soDn5NsM/BfrowJ/KIIcMtqwVr/M0e+RY7qW+KByeIU/+7cxR2fMJceDjte1/6WxxttE/TVUCEC
4hftSOasi1IXYVQ0h11fD8r94gFW92DsGkefbMsT3oWH4ZTu0l3mWy75obn484X3IzbiDUr5Fvqh
+Lqo6jOPgzVa5EHAyGxo9qltmK8deVSTmhNuNo0ogHuBsJJy6TIngywARqCb3oWp+GiOHfSNgwIP
wfsHnGeEuQwyqMg36BV2oQE47pKmdhP9QIeMY2WDWAr0PnQMBoPpoPdnxxCsKBNJAg5gWp7VA/Og
O9ND9bzupZ1wVt3y90ollO3YQ5kYfYP3xad8R+UTeuac22jjxF/9EMZriZqL1Trhh0jGczK/RCqn
Wy7TQ8bkDDAAvjxQ2uLxyHZGFohYgUWt7/A0qPfk2IbTbwpo6YLUL5xoZwTk23iG4PwOvNwgk+KN
6229vK7sM492Ux0x3bx2HY6HEeqHcV88ZZC+BFy9OWkHzZkhyxeoz/e9aCuKX1llDkQjVdGkWLBa
nuYTlF3x2Pu2QqoFnIiIBcZ76YnH9GGx8yd+JNpwYQt1f1whUNe5beOlhhWp46C3oaDotrqOtjQZ
zlryTspWGR7dYWCtdXDAoJLLBB4wFBajlSxNqE59AJkqhwBMN4Cjq58JCOBSdx2AbrOOggbo0qTZ
S/57WmWfFJ0r9pGjVvVLWR8LbgZ+W6lS0JSn01joGYGwmYkT+mitVrpoVdh+LhiGHgKB2FrnVJis
S99Xx/zU/dRbdsNH80N65Hx3elyuvR22LQXjFwiEKNszaTg4lYmSm1KFkpXmZ17zVlRAE02u5Ik7
LfVEXt1vA+h4bZCe74t0oTMAEUklGKTtCMWFGKn0dclFNjA9T8Ze+3V/hTT+3S7QAEcjuMOgQ87Y
q+cpqaMW9uK2scU0e5rIL1Dwfc+4kXjj5FLwJq41eDIdLWDOUC2hUdyZUR0ugdG4g0d2YHemda9k
H+3ywl3fddS+m939BW7tKOSHoEqAZh3+Zj/hoK5KFwlyhYK+5OtO4s3HyDWczlX9wieh+ucThODx
urDH7KiUSmJkpkoVQgT9rDrKLvZNFIayPZAdAGZRCizeAMXW1l7ZZI5I1Cx1BDIzusbJa3/JmQ2C
C097yl7jnXpqg8ibPniI7Y2EnS4UbTNQRFJqDSYdA7ywKutCrEJRsyfPPJTf+lA5Zm8Y5Q2qffWa
QgsiLMKG9yKnZ45xWUqUBiAVGk24bpk4VfTg6MmbqcINZPw0fIpo1LzWo4eyD8qAO+pAP9itPYhE
IiED2I4FjWfaIkVCMlB7cNrOBvgYbAyDPyRfXfICGRg31aVn4cYm5m4oXQnYp9nqLDonfZGAgD/s
DkJs53vJF+zCyw4xGKzm1tEesj3VCGud2lEmmzesfXvj4MsC0Y0ZIzwbQNWCX3cRhJIhykut1cuw
7T/LNFzap17mfcWNqH5lgzkmeWeIqUlgAxJJCmrj6Pye0anXjvMRGpyh+dK/z38to1P4iR//MUhO
UeCxuFV1E/+ykcho5jXRZrkMF8lw+rW0G4vX7Nh4GEFNBkUq/IGdvCHVaVUi9F1elbg5yM4C5diI
EJDuSiQI3JO4cUthPAMgDkz7Q/CF5QvC3TzJE7CYqFHJv7MdOeCK+hxcyQH5oy+8/nlAVdBOBGMh
EgWq/nntHeaoxjLOSgEYuh7Ej3SMot8ZjhKsTvMr4zJ8b8WZK3uMp/TLPBQgHC5Q30fbyIqh/VL6
605/7HwjKGrbyO3KlXf/ZoADtIKANRk6mumI6MzbIZ/zKa0MGZWdtS6cUiL5rozjmpNb3oYXWMFp
A08oJSdkCf6MCY90Mx77cJBLa3LXOh5fKyXOE85FeHvTQ4dPogIz4KAALIA60cWhbprUykpN6cKW
mLpXVt1ZJ8NBadWHdBlU576T0Bh8Hb9As0SRgHiwI3VlczarizK91ZMOfJ0FAf9d+RxX0a6bkg+l
hoSrxtO/2NhEPBVBi4xSLR6U7AmoLAyCCD3slVX5IMbChz6tnCXdBizKHIUBRQpvxC7S/3+xf5Wx
GBFaPm1Y6cSVkTbtZ0PM7MJQgzwuKKlaIrpqV3AC5caDC9Pf9B+A+aGFwV4/KinnqVTqGNdP+jh4
5ndyjh+V05DZJUg1XX2vvhT77LV8zr41PvREE59XDdh4/Vz/BOYgxFEbFU2En7AcxtPgZTYpbd3r
T9mxA1lf8iDuVeJW+9xrA+Jz21630e3aOnPfWxmEXxsd1mlyozqgcXRNcBcbmEVNfG4Z8taTYA3U
iVQJDN+blb2BLqtaR2YVowxpBqurO0Jv9yE4i10tiI9mjQGbfxG/r20yEU6Px2GpFNikmJPqeQjG
L94bsAqgB8wb57uNA9QYoDoKTiegrUzaBkxmaqpFCxUD6wyYHBjElUcdI2PyWHOu2a/JwOsogIhG
ea41HQweICu/PjIN7sXMmOmXO+R7Paj3GWYyXFEFqx1ecc996kjf4/foJ7TPqtp+WezIux+Gtj7m
5Q9gzqw+N2KjUMftu9qW69omGqceslEmvF4j86pZql6BagdMyIEZtK+NjSmC0o/cxKlO4uLPSPkP
SWxHz7xKz22SRg3rQI+DRxxU30zOPyy5NuUFnEY1ajtWKqfSn5OFi7LZcpdLM8zZJ6Y1aUKL9am4
68lR22k/kifjrD0Uez2xG7/AeK2hIBzc/3Ibtz6WB54+jLVgxh0Cite+Q4a5F4qO0LAnosI0nb+A
E2hD65+1R3Nf8LOH3Lx702EurDKXZBLXRFqXOAZNINmBUriwF8kfpq+ZbdHN/Hg5oIT350wI12tl
MipMDQpWoWKtzTidIlHwM96c6NesxM1RvFgYE2I0NSNIXZIYSVQUiG/Zbj02h8SrPyhSQjjIfu8l
r92+QUgddtWuPaH+8MEt3m2FcrBfyTQxwAAJG1wLYxrUVswA3T7J3gOobqAmZkDP/VwHvM7O5vFA
kgrKKbwWb0gSwHq6DAWU2kJjtWyrlZ1l+TWAo4jjppsr+scM20AqzK6s2zWNQetV7g0/OaiuHqJ0
9sUrybuIOWsymDNRqqM+yQKMjdahq7wy+6x5BEi3D0+44sV6mAMwWVVRTy1MqKhiU0QihQX9FwgT
6tKMP+JGQKamQDASeSlzNfQY956IBZeP91ZofdK2+rwra2/wrSD31NWN3+5/qY2TDbYeCGGC/RN/
s9M9sQDOWjNpSUgE4ohC7NTL630LG9BRJGgSIjLKhXiNsSBYovbpKMk5wUCPdc6NBKzCYAcah+ol
K1YwEiV22v/Q5NodxfFcietxqi1OtrjhIRCBxXQwFoMh5a9i2EWSOmMDhrlOMWyod3bVqzZmz+yF
W8u7Te+xUjSiUfRBKQ/6dtfBWQbf5lJUlnCeFAwCggxA00JDQhdglW1J5FEubZS3YA4iYCB9kFEH
ZlNgq+nbxIhwlv+TARZeA27mQHcHlzz+p68y9fa/qPvQ2QgATQACVpDxM1F5yEc5b0VNOANXBvGl
1dFKO41tUOR+r6h2hYu3Zxvkb3XKCSq3ZxCGYe9LNgI1bwrBufiIUaWJfWINwlkvjgVUFmclPiTm
uifmYlslOFWrwq51jTNtt8FooUPqHgUuzPKAA549IbXYy9oYN8K5aBNv7afXpv4rliffWoUADxNX
TCEokWnulPDql1sLxoMUQ0qUdw1Eb9cLLkoDXFCrHp3JuuzwinVk0LeqwvfSMt2kBJXIrARLnfv3
z+vtgw6kTWDwxzuVal2xIxW1qiRpJ1TCWZBXF/yuTlKTk9SRPUlyF+OTvlR13n2Tt+cGuTDGRfCS
RF8V+rLXC4XW6kJSiOeFkmi4wlye0rU/YEwrGNM+iFrefXubu8EcWid4gWO0Ec/+a3OTqTZGFSdt
mEOnMSG5UyZ4YcSjJ4/T7v7KbgMPTOHZhNMCnQ74z7UpuZpJLPdTE46Cnw5HzYzcCXOGf2wEKAbA
Q6Adjw1ke4+TmJI+SccadGhkbwmyq5SRT9KOY+b2qsB5h8gS3TU62MYc/NVqe0vPyzqs0sJTdOLJ
Uf/05yvBYYMrQIMMa2JeDX3atetakDqUpc+pnVxBetW7hoM92fgmOCyYY8AsGWju2UKdtDbDsGZq
FdaKTcTalkrBL+OZ8wLaOEb4HlQ1hTKdoKx6/eUtPe7KWByrcJlMUOdj7hxEGImQ2UspB1bxu5a4
98GtX5sieMvwB7A7dAKeMdlEpDAixAu0dD7XwjGOiTfuyh/KE9AgjvIOsojSiZ556ddGhLy2Szf8
IjArndlIphBF59wq3BGg+QGcb9H6CSKUx06sXKOUHlfD8GWetOLtl6SGcbwAL1Buy1ulYlYCEpvo
LJZoBMoDpmB7WxV4HNcbvTLYoSOB6DbjKmCnk0ik9TNYa6JzrbazLfaaaUNazCtn2dWI6ZlJ75FJ
2guytSP14EyR5TdFAermnlM62FwwnJdqpIMSk810F9VMpjVao7O0DJ3dTQOgZ336I49A0nH/JG76
0oUlJuFVhD5OUPCLzk0VfULV9FjGoB8SSowhg1/m39jCXDQG+TA1yD5/hHko5SGao3MLtrsUV6m1
PgnKqxHzlH5uIxi+I1XphRwUpsBE5kyOcgERYBWGkgV0Jt2KlzoGwJ37q9n6RkDuoIYEqlRcpEya
MuddIU76GJ3NTtrFS/WwrKeyq/9HK8zFsiZrjAoBrGSF3NiQKN+JjaE5uZpz8h/echhHMDHxi7pZ
F52FyXCjsbJzmKmFluNvtykALjBK8gq6CZpdUn+8iCGloUP/QICZzuo/2qpw4roobbMkFvhDo28K
GBX+xWe6MMj4wjRrszSl1GBFZFcsdulqguOgmSvORbDx/qF3s2WKIClCZ8hglkZmE+R9Zhadi0nx
0wY0TMMkAhsCETKiPdVJ+lxW0BKc+mRfr/NebvRD+X+kXdlu5Liy/CIBona9aqnNLnl3t/tFsHuR
RIna96+/QR/c01UsoXQ88zTAGOgsUslkMjMygvZfTkTwI8DMhGsPRdwLQdhKzyJ0JBi8cjS8oqgj
x4qt7ZhoK9CQRXdB6ohxR97lsIQkYRwgwVNAmzSoZOl30hjPqpY9J5L+L80IV12pK1KfM5jp1BJP
yEBrH3p7zSfX1sL/fuKTSoqZB9bFWAsbH1PoVAyZdGzUtfRtKSrh0YjyM2hTLwlT7a5OOkYkOyii
Byt7J9Kf656+eD8DRwjgInquOGSCq1dpZtsFSZAX2PkOZPlBhJFXNc0TJ+to4Wpz/qzHMthq6tly
ixa0ztd/wNI+ntoX0vs5lWQI/uFjaeSNYt5pUL7N1ddba7xR+HeRQurIkhrJ9UzhEe3wXRoVlCgn
8Eg11Y1mYF61GVcurcv87syeOAAOwkVaWH0WBrmtlU4DABmeEBBgneZXqJB6kAf9po1F+u+2UhXC
vh1F4OXK+fHKC2jSAHw+/Iibzv9XH+xzdu/E8UEyIZVFB4+slGdKgc0cntRVGt+liA+BKdQ8kbrx
Uvr56aoqqQUUwQI15VBBt3au/FEt8OCUXqSmGx0IVzcrIX/poGHqG5UoVEuA4RXOcwpwhd7hQRDU
9gthv+Y1LtVFlzj594VAn8axXUCkiG9b7o16vM0UgH6CeLgrgQ0cwBV8/TOtrUc411JskFaesR55
TG5iqQEGZybv123w33xekISbn6xJPLugGmrmEjbUoXWpCVZRZRfqL+Os7q4bWlzM5/WvGNAlERF3
GhsrZZRMO8Dw94MVpfdxOK2sZc2E8P2V2ZYIXmN2oFU/O8wmZ+Hrv1uD4ADZkDdNXWOzpPqoGw8k
/n3931/oquFrnGyS8MXnzurDAT2EgP0xHuTXcqN+jLKTfTPdEuyDe+W2PLQvkmc/r2kJLW4dmF/A
MYsH0AVKoqgHBdOkuh2MRr2jrXmsx/kfJJpgbPuvCSFzSBkwvEmj4XSCOG0GI75d/W66r+cNBJU0
vBcJREBQzjsPOlk3DrKRWVYQKgVAuXOpeSDft7ysS9ov15xR6+b8n3j8y2C+F9YDSmXbrqC1DXLI
ziWs2UA7FV3QVa7yhRMKSTTg/fBdgMYT7eQ9YNCW0VlB9MpHTYqHFEMR6O/4fASEPXGFDRCgrISe
BewDcFUnVrnDnFwRddHGkiLDqrZNduAylB2bOTQ7pi8UQqMv0VY9EL/YZA8oQav9Q6Nv1xClC2Iu
5z9BOM7tVHSVouAnhMdwq/zQDsMf+2n0Rkglxhvy2Byt+3JnH6N7jkrGuzV0wg3nL2ld2clXOXy4
NSFQgoKZMzBD2xJzG4JnNR2VGtmorSCP6/uuVLfGgNQj0lfCJJpBi4ZQ99fRYuBieOc7H+ko+4f8
e+NntNUhDfMu9UsC5um7KB1zDNvpkD3plEiVD0M/G8dykrIMTykI9B0yCHBmm3okPXuqzFgx8P/z
yLhrGCRo8s7Q2a0E3ijLtVoghzwzi+NuF3Vg3HfqCcwSHn4RRIEmG2zBDojnJMNvrJ60mZPKxtTe
Jqkph9s86yGILkmJNrlQJq43uVZJuZu3UFPYEIUOmk9Ly+o2hpVB2Yj1Zty4YFqoo4es0BqCi5Nk
fis3eUsc1qux6oUmVNQ2dmdJ0R+doh5RT0bOdg3JCox9m1HE3FrtabEbdNaotxQ9oGrTlEQaflqZ
Wdtu2ea9dF9YesY2Wqnq7FhCJhEjRFpjjJt5iDRya+s50XdRn3SZC9j7oPhSqRitq45l81YVSgxl
BkhUTi4AlIqxgwTtZG9KpqdvSTzI/qQO1cdIq5C4rdVp40YZI7MHKKqK6La00indkSHrZVfCeCn4
6XVJUe5boIi2hpHk5pMhReHvctK6aGfgf89Qm52GJ0WJZHJkdcvsTc9G0JalpVxvoIrRhzcWowbI
Stq4bT0tJJJyZHaeKo5t5EWxq2INkmwSqjb9Q170MSrdk44x5DmS7az0ZrzjdOb0eVYor8pUU+Jm
TFY7l7ZQCnbbJtTmx1HL58LXSjD+ebNOzX47TBFkOcFKa0L1BdyXAPxryVQXvo13jLmR1SybD+iD
SaVXlyBJgjSHXcfOkGnptCmnbG7A+tyY/DllJlkAfWw1dlIdZJB7CYnSx2DTsnfx9Mo6p01naXDL
2h57/Cqlwjedq1LzyRThHw6TKDV2E+Z17QMFbnf2qiGixaGIIYR9k/d5koICPVJ0T49rC0MwnVkj
RtoNOKdJSK3egZCJNvm6yeo60MMiJW5cF3Tc9pgXegQ3fqs8y0mdoFlojr1sYLiDsDFzpEKv0n0F
grzBz+HhKBzEYP855OjJSVt8qr7bznOusVuDdPEHs0rFvm/6Ri3e46hOoDafW3Xlo+dR5ZvJ6Md6
x1q8vNBrCZni9DLI0jckHRu0zmMKFJJR1+0PTIx1AyZ5aoY501wFx3PGFLn2CyuLZtcoYlr7dEC1
cktImCd+MeZU2TJIFmSuYkXZsKEEseF+LiDpeh9aJqRPsylztXwa5nsIQ2fdQxPGcrGnmlX/wa2C
PDaesZubJqGK6cWJkaypeSx0MXn3EtcxUISAz1pC0gS+v1SVJ8MMCr//3gCuvik3ccW1bn/Jkdfs
80NhY6ZvDSfEw6QQr2EWDIBQEuXihYLZCKmmkremGVh2iWGlCJx8PYOkmhzthtJ8HcICpA5dv7me
wS3AFmGOK1SAdAiPH5GxW400OzGa1Aqk3bgx/ig+uQGapto2LuhGXM5a3UDxU2794lnxqJ9t0zVY
3cJFdfYLhBwyi6BckJaRFVRQ/sBZ3sZD5Gt6vb2+0jUzwjVFEkWPCxML1fXCa3PbIWPoydka+e4C
e875hgrvfhUEoXKncTuOfGjeo5vmaFsPkmvcJsfaVzFcUoG/xb5P/lDX9jJ/fu+P9TF5anaFf33F
Cxcz52GHJhcUq9DMFB60/WS3zShRK6ij3H5tonz+rXXzWjNi0QpGkiyAFQkEngS/1eMSmiBDaAbU
lA9zkj/hGltJkhdAZjiSaHmjaom+LF5j5ykGjkYWm6NlBmg3b6vXImjcyrU8JgHwhajrUKevwCK1
diQXl3YSCYQNnKpOD9UOkcAm95IMJa5hrWq+IJRxHmyEleFy1ZG/wITxo/9OQP6tvUjfitGx7g2P
s5o2z80vbWMeOICi8MptdbPWfF46F6fhTsgTZ9S4K7PHL7DQ1M+J8d5m4/0MSuLrzvhZ1LuMb3/D
qvD8UPUZjUZQ+6EZKLvts+KaDruxfPoDk5gu8NKHIbAKDKYDKu1BiGVrfUcSVzzHN9Xd+qzm2pfl
fz95LSTzNOEGw48BS6k3KK9AHTnX17tmgW/7iYWOKHFrptjW0LqhParb5Zq2PD9YFxuKKi3CI7K7
C0JsvZ4lGcomZhDp33Nz23LydnLs5jWYy6KD4HgD3gkxA02EgFml2UsF5i4Dc1S9qkvvpWTYxVK8
Eq0WlwMoFKDzqD1jgvZ8w7RBUspanRFH5qDKfnb2n7D4nmUf1z/L8u1+Ykb4LhIQli3e3GYQ79E7
GqB9fpsekiP7Tt+VDVc+LtGTXpuFW7zbT4wKMRLPmr4Za6xNM6Ytmezt3CsQ1TSR2jfU0YbsrQnH
Ndo0fm+K/oHqCNqy6EijjC9ceLNh9lk6wsc1s/hI7f5WHexvbVI9Mz0/KGX3en1nF81Bv56LxmFs
S4RKsNqQqihrzUBiIXSo1PxHRKYfZmfs1M5+ULS1ya0ltwQO6f/t2UJw7sMU+A9uD1q+93II4jUI
UD7plK6sa9EORhi5jBf4v0UsEKPRrAwKJAS7qIPYhT2pfl0YpqtZ6Rod6ELMQNEEDPdoV2HmTTxp
itVaY2fZRmAnkpMXf8zy60QjeKcbAI4CagSNdbHijHfSoKnMMgIVlMX91OxJzlbO8eIiTkwIvp5T
NRrrRDcCuBzeJdC1Gdb6N0uHGEM2GPKEmM0nCPY8VughRozQidUDPn2tIRdoXtjW8mqfl1MUh/r5
i7IyL7y0LLA841GAlg7HG52bVELJystO1YMelOlOXJTlLZCQ2YqzLQQKPsUG+KeOUQH859xK1VVD
Z1qDHmQ1+2ia8Q0oj29RmD3FdvqCgsGRYfBppXS24OAg9MGOgUYVYVckn8HEvtrhsa0HZfJuJfek
e+zpSgK3uHmQB4DCEoYgUPA8X1YyRzWpykYPVLmDyIeBli+tmjWarEUrFiZFOaEu+LiFTzSVxCrM
WMZCsrAFgYj0B8PW6T/ZLUwbQk8MbOqARJ8vZaARGRhqYQGTrW9hON4wmR5p1n79tQIRL44RxnQe
N3RuxihoVtOIaYHUHLQEIi1p5iXpsJKkLH36UyvCYqAIMqs0hxVohNj9n7J+NVYxyHzXhWvIRLAx
+AfBA1OEn8Sx3PQJ4G0BhXw3XrAAUFBcCroh4UIy1j7PUm/5zJywcTSm3TwrkRYU814bjpUe383j
o5XdztMxq15wwHYdW6MyW9zHkzUK+1jNY17pZawFDd1r48NcfSTamnzNgg0EH+hWAsbDxR6F/Jlo
aWqkXaMEYRE5DL6tvZrF+/U7/PIEQTiOv7Gg7QbqPnFWacrjcJhYzJnfhr0ZjvcEsnzXTVymCZ+M
SXySFihxAHrPHVtOWiWtzKG+m9IyGJTxzm6SZ6rT2zBOXuMq/HqDGs4HoAuaukDmYQPP7RWZYQ3o
RNZ3egcQaosylCNHqumXGGraXF/apaeDj00BxzwISGT1AoguZWljqWFX31kpZMX1yNzGaoWF6eyj
iOTn68YusdicnYP3qlF3R3dSKDNYejVl0Eyt7kqIRhT1LwvsynJU3kpx72UJbkS79lCf/HLA4Fuo
GSASg00giM53swqpXA11Vd/hBZW8zqNsPkZp+JbLI1mJswsoJZjCjfQfuWioSJybInbYZjI00zGw
1+6lD4gpQynPfuC826B7X7G29OlOjQleorZQVCu4MXOiAZ6GRwimu2FlNc6QfB0zCZ4IVDMwL4fJ
/Is+HKafNbUtFDxrtdyL2E+wOLuqssbatZAjwcx/JuIhUQHU9/n+DaQzMe5YVdA0hYZi47SKZ2Ic
v3fQkHmQAQpVHE4kPH79Tjm3y7f65OFLlYYqtILdAlVqVXrDpQDdlJfr3r9QETq3wsPMiRVGQhIV
CazMdwOEb8nONp32pqOODlVRGWW1EhMf/eCs9Z0/u5fn19m5YSGVqawqqeUZhnnqqW+yTQRlhwZj
eeC+3na7tTnnhYh89hWFY26U6FV0YVnd8TmlqKucqX5a2crLnPNsRSJwiGO0BgOdDIyS9YrXPg/b
Ckx2s+lYt62vbBSvfqhf6Av5vU4+f2Ea8FcoK2mA2uJ1dXHGU4KRSlmlxV1YJjtq9PvaAMm41fqh
VrlFj+5WtcZNe3GNAnaIqIInECI0hkkEx5m1JiZKARi8HB3z6EetF07ZrSAsL6c4BSOCk2SkbrqO
gfqm8UkBEiyfvbaYpGxzp3+qXOaSx5mPcoJB3NxTJwyPxMXOH4eb1bY4zwrO3FX4JYL/5IYK3l9O
wtP48X0TjPvUn7+lW86MCNIW+ebLlC1n9lQx24swY92ZKexleu3YyoOafH3SmZvgxCYY/Ad2SkyE
5qoJBzDigwrrloJwR3OhlfEbjbV0G972taNswhtNdqqPNeXCyzH5T8N4wHBWGpTdhEsCzBzSiE4F
CM686pX+Uj1yE+2q99nLNxiQhbpnaWDQetoxzLp5nMxp5aAuui5GRFDu4xSG4pxIYo5ZC7oa0P2A
+t/HvHPQ/YAIC/203ZOj/slIv1YEv4x4fNknZoU7X41ClSSFnWMEVHYV13Dtj/DedkfXcobnFvZX
nj4XGSLsIfXkkDhe2RSnCBXG4iSzpvxuNkOArnI8fpj61A0T8UM13NI0W60n8PxcPCXcIH8LyXwI
5/w2KVq028IZX9Z+IgChUtCd9TelX74Wv9TfyTpt1ELcA5MbhluRVpjGBUSGgW0FfMQQO9K2kw8k
Q+7MH2Hrhc8kAIISNQzm0cP0rftmQ8nK9q770cWVgv09NS58zyIvZsLaPr/LcXklCPN0LQVYtMAp
uDjJCx/tPt9OI9FmtPQq8DZpxm3ep56NEHh9EUteCSwm/n3gxyE7KOb1emrqw2yrDJRU3StPbAxo
0Da3s89Huv8HwVR+uAUXwYMI0/BopkF+UHyQN1ZMjcEiDLOtspvusjsuy2JuQTW0XaPCu0hGLcwb
oCQD0jSQm0C56nz7zHKUEnD1srvakoKy3Ea/VKBXRjNcOWiXmCkYgrwRrn+4PTR0+OVxkkQlqVpJ
oDNhd9G7dsDE0rwBMdVxclNQm8TeT1Bw15Zb7cm7BhW1tbbvpZqfYF3wQzKPoAnOYb1LD+lruWd+
uNee88mx7jLDUV3qpN4qSc2Ca54tmcfYkyXnZcISrgMLZgMaOvK79TsDCUjpA+Qw+qoPDAc9rBld
sylEl0ih7SDxbW6ib319W0zhyqtsyWGghogaNUosBsBe54vSapAtt4OR3c1tswWNopOrtSPp/VNf
PV4/dgtXENdd/K8lwWNwA6lzrcHS0EyvpEHTTm/dQl9zzDUzgmtEaZN24DvOQCqSZgdZ8hUXSjdH
Y1/YDgaA9T9y4+UP+aoU89KXOl2e4B2kt0cQGJlY3oAyJRixCnkFVHr5LIPXn5oQnMGkegNFXuwg
Xkfjd+NAvPapObbAdmylYzpvVLxcQn+ten1Jc/dp1kayjTocijv80j3x+zlPTCWT9Aw3DsBcvzlj
uwZOXPVduVkjgl3exL+mhOSXqA1mBTOssGh+6eF9RN+u++BSHoYt/GtAuF5kY4wBmoOB9I+B+1N5
H7b5E31C/7Mq3HrXeaob/VRupDfmdf+LHtFi5Dr5AWINS9VYQvUZbqI8kMafa48hYEp+5c2Dlza7
T/rQVXav5TPx31WLt0KEylk6q1g1ivWemnS3g14/p0P6cX13L1/W557yiVg48ZQ2N3or1j89Rd2Y
pacZ7uzw/BZgM8+VKsfYtS/Mctai5Nr6hNCCZKLUrAqbqsoYtFPZ+Gca6M1sr1XWLwtLfIFAqqAc
CJFLInLeNa08ZKGNBbYbuXa4qFK7k0bnU497M9ysEdwsHocTc8KBh07k0OE6z+5s9Cbc2K4sB4K5
sXv9s61ZEc53M8VAj9XwDtBcOXQuAC9d00FeMyGca2A2e4CsYSJmpieXvYM06csXGVc5/UywVC6W
LqzCLA0zkama3rXorZZmR39mQ7uZFZYGwI+slcguPQ4cCJhANGzQONhoi57HRIzCWpWltemdntcv
WRa+gArpvSHs9fqn+ay0naeOZ3ZE7qEyqqQui7oUb3B1UzXOvNd35FuIV8aP7sXeEEhS/ed82Vv2
66UPGMi6LOJW2m4tNC/4Pv8pNpyfD9FcqFxEpdJGGJzBBnu9x8l8Ctd+1DwIYW2mmzWOokuHgRWI
lIDZCc3sC6ISTGsbVqLL9E6S2qeatfet0XjX93bpEwLfhklC8AAa6AWff8IwTCbdGFuKt0zjKuUj
yslOS3//OyPCCe4Vc0rttKN3dVq6cdw7rTptEnVtwn1pLZyQGu8mUH9etPzGzKxmOycJOIE+pvgh
rZGIr4J5FvIPtGCRJQJLB6btC9SQMlsyIMmSFNTe+FO6SxsnBte2Ba27OnPixwo62uvcsJejEeBb
OrEqyo+0ZsIw3wKrjT96+Rt7jHac0vCB3tmPDsS9Okd5s/bdhutBMhDGxZAkMFUnzZ1BwmtujVtx
oUB3/nuEJxbraGvoYQjRh204gbGZbT8MhmEV8ybcm26xrzHBZG9Vn+cSmZ881UfNAsBwDaKz9jXE
zF3Ni4wS/jV4WlZubNAjedHLt2QvbdttnDoQFlwtCV4WH87XLly0kJYv8qiDTXDN7GCRfERgCo13
0uPPETKjqj+DnPR76oGYI8YcwkqIv5QvEFyBR42T/KICvhPE9Z9L7ppN1oBI0/hdP407XkEDLyKZ
nGbf/WpKR/9db1eZA3lQF4LxmScKEaNtbCUy7M8vr25SIJ1/VC/IHLsXSBi56mG4jXfWLjuwO2lP
en9t8xdy1/PNF2JJqOUF2NSw+sk1tszAE+CH4gLUvjFyd+p3OujRa6d8ABxR3mFM+H8goeaf92ID
QG0BbgswG13INFh9Cd7dFhsQHidgZxKfHSFXc5w86sg33W71ma+s2BNWrNdNjyIH7IHfL9plG7Yt
b3KoUmAYDAq6wbRazFu4djBNBwkKUDWDfEbkA9PjDjOPE//CQ/PahD+MUfeA1/GaHizA1gNNPlT5
uwaIKR/GUKB2qW/0Ln2+fmdc/gjopqOMCaQQUDz4Kedeng2GkTZDKwVKPqeYeDGgbBauJTCLRlRO
7AZ83yXgBfRgYaKEpRSoeQbODRSIWImZjX+wkhMjQk6mDkVHuhYr0as30Is4YbZGt7K4DMwK4spb
UmYzmqS2mYRlIEE+MNr5DVZzfRHcyc6dHoIWyA9AFQVCqgvda6D6+rKPZDAOEPorzaUbgJ73aoIh
PKv8ed3U5TXOTaE3QbAbAFIIAQZaTWpZDgMocaC607/m5VZTV/pLS6tBgZCPinC0k1ghN1jRhbIO
Ag99Gh0a/rSiCZia1BmttZyff1xx304tCYe3i/LWMhhIBVgkuWM8uslgO8AGuIAAdGvLWvADFJZU
YE8gqYjiv/DASJWGxVBdB4XMUD3F0fSGify1JGtpQRqU83hzAZbESYK6kUYJU1qwYSrVQ6Jb8aFI
5/4RTYcWVJNV7c0kGlcmb5cWZiMmcfQ0Oo4iME0CHgOcLqCCwPxXtDHsgkKNJ1xLahbKuWCQg4Yd
GOTgFiAVOo85DShxy17GuD+nxLbe5125IzM4uEeXuLqLCievLVEXU1YNIPWrgX7JK1FIBiqEc6Vp
Ytxt8qhNswHz0sqW15PbPZcG/I8krQZq1+2wV3bSekX38j7Dqk/M8s0/ySdCuWTDQGa+6hFPmsqN
dE/C0BL6q1tIL9r3a0nbkgudGhQOuGGO9dC2MtY5vkcqvz8MiDx2GA+XMJPafz384iyYOjjANbB9
iTAYNldpaWvgADfSUdkr1sh2pdbM/vWgteChuChBQIUuPJhRxZ6qBB2RBuMKAG9n0pOp0btMTVbK
dgtx8cyE8J2iooZWEcnMIFMNF1AAjC7etuP2+joWSnNo62tIb6CNJZsXl7+lMmOue1jRtrJfS15e
gYEXo0LapwaMDdJIMB1hqHLN7oJTIGrhsfvJlovIf+6FrVFg/rGO+HQLNGC+W7NLS4e3FuT9fNAP
Xeio7wXEFoebL0OXIFpugt0LFIUQHbNFssW8HWhe0NAIFKnzNPrTin9gp52w/7WytZfvBhgC6SfI
Azh1rtjV6xOQlSXA2GNr2/30wn4QCRyrzNEflafWJy7xx6NePJbKjUX8RN8W367/gEsf5XTA6M6i
awrGB4sHgpODTmmlpYqkYLwemApC3qVyBeJ9+Q0hdgUCWU53jDaKCKnDuFfTtj0G2QdZ/x53htuW
iW9Q6JbYxbueF/vr61loYaIM84nz5yTbkI07X9A8yXHVxqoZEGo+GACDsdB2Zghel6bhAlDr6AY4
E5vXHHi0ZNAxxX4Tqmvjrgu7iioNcGLIv8AlKMqNGGTA7HyJ6R4IR+6VrMcrhHw5+eLlpr8mhA+X
JjHpWIV1FuROgfgG1TJnkvDMK/MVJs2F4vW5KSHIGCMzNOSrWM1x3hgH1Svvoge8BPaN190qt9qu
PIbB2s13eTBgFJEZwBBcfBcc2UxKaD7UzAwUua8DM+nzmyEeC8SeZnDC0sy3I51AdGWwNcKdyyv3
k/4ELT/QMuDFI1xFbapJiTXFJoYSlOR3jmrm+wxTPqboWzevStAgr/jskrsgzmCZnH1cFWumpVGT
ORxqM5APya6Jn9TG7W8qr/dRNmq22QON3LJwV6Ev/Ll0nodioX/NiiVUi0kVy2eYpfvUcDgrvuEN
m/LdPnC1ztUiAT9518wJJ7MqCgxLJDAH7sSPOv9VdOj55/V9KxkeobWTg93GHg4szLx2MleceMGd
oE+Nq5j36RCIBONFLqMoVOGjxnkBpQEAm4a3qWZulZeR0xSzl5n0y9c/vOfEJN/+k9DKRwnt2UrM
YEo1T9NBzpF+v+44l7c/t4ARQnxFPMJE2J3VU9rIBS6PMo7cOLkj0V2iZCu50vLO/TXC/36yDAn8
EXoUYn6qr7/XiuaGw3PH3kItdprxnnVfVhTnQpcnaxL6BwT0XZbU8DX1eDvEg2Ma32Kqedd3buFW
4mhrtCgAhVQN8bFXjLraq7kBK2o3u32q/rZrAIZI00GZtsheWNisiEUvfitQ14E5BmKaF8mgAf7y
sINUAwooP0DbsjeGfmM31YrPLcQurMv8lHcD/6OIpqtzyuIIvJtBZX8zmwfJ0g9GnbtNtdYaW/QK
TiHO2SYxxSp8pp7aAHdBFzGozRQ9q8FJDektAkpCqu5xsY+R+vEPvthfg2Kw0tKcJTF4j4OsfBtj
02OE1OBp0W6Lct4C+ba9bm4hJIOw7r/rM8V4weZYsmWknoo++GGlP5Lwy5MN3NOB94ewIif4F/ty
ulZ1oOjATJ+cyk+pqjsluOZ1kNLQelpx90W3AJeADEIKXYet8zPcNjShZgVTat3t6hBTnZW9iepD
VH09nfws0UHrHezFF0ITGTjXrSYdESwSzclNnKjoH1mwAaxCqQEG+Mk+CUch6cqySTojwLS5O1pP
mABeuY4v6QPwYbjAn2aCHB+5Kz/KJyZkI5IyJezhavvicfCLmwixbsflqRQ3dpsjSHV4Q8OE0Hv3
3dwiEiabtffwgv/xYAFdPHTX8OoSzlc4NmMi9wScpxEQGPQVmftKXOcbJVzHICNFU4yLDuhwjvNV
5knVk06v1KDOwMec4B1l+FSt3dSEsGD6fv04LRmDLCJeGnhVoVYo3IV44vRKUmRqUE4Ju2vLaSic
dGqVYBis2s8SWj6poz4NK2tc8HvweUMWEu1MuIyoclDkuWSw2FICDKi7LPkZG5rD6JMtvV5f3sLX
OrUjov2LUEnzUNKVIMpVh2W3JlvV2rm8P4DoxwMcj3i0mC9OltzYFIW7EO8oQCX7ff40fjPup/tk
TwMVAtBRC8UTZy0JX3j56zoPUnAUkNdeDHp1k1ZmqMQjF0biPzxibBYYJ8iG+nlQ3ccP9PeqxUtP
QRMFDo/MH+WZC5kDjBniPVV8UgnMm3qv+Ch43cw39Q66urf00dhk/nQTPq6OoCzaRZHPRhUKoz06
//vJoa+zMEO1ETUOZIlQqn8Npw+Wtrc0N45xX/+xbWhhxVq2G9reyYb3Iq3cLh8gQpi2sTND/cbB
mJobye1K6F747qBuQBDA5DJH1nAXP/ldkpIVswFEcVBXlTMnlZcVqkONr0cDTFqemBGWL7GpShUb
+XFVGbe9biHvSmfdL7rysZvHbNOAqeX6mbk8mzoqSigKQKIKI1Vi/EEBLq76hmhBqkEd1tzklG5q
TXLK5Nd1Q5epChoGCnC/FmdPhGzr+Q5SrZQ6KH5qAZvie1IRwKBYEIdPRZTfyBV1a3NaCTs8dJ6H
VgxHYsYYfkzADil+M6uYknhMKyVgUr3XtPkngX+4Vhk9No21A3Ud9J5AiudQJX+5vtbLSV2sE8cV
L1fgt010y84XOw9ZMiuTRNBYsiG8p5Bdp+bHuZg/urR5o1m5acdkZ03J41DOzconXVz3iXEhzehq
1MyKkSpB0UsvCoFU0ZACckClxGnrHBI++ltkkE3CWe9W1s3/6Ysth/wKQiRoP8FrdL7utKWTMc8W
eHg7W3FtWj8Y0vTOMH0fVcWjOtP7IosPVqxtweDxoCHtcsIUzHZjXz2t/JTLywCZA6ZoULlAcndB
eazrnWrEVCWonU/u5HMkSATN7NZBNuRaO9AN7VYsLi3+1KKweHOgPZszWAR7nXnHMv13BQUJp4cQ
iSsPNSjpM8Urk5I5eY9ANfWJ7I6t2vuU1X/yVFr7GHyKVPwYvLgOXSGCp4E4r1SwXlJIoRFIGmn3
cTuF25lWkxdKGUIlMX6D+BF1QDqD/VXP9iDbW3tEXsYWfAKUby2IzGDOX6y8T0h4FZnNJJBkCecO
2mOytpvD21b6fX3reVi8XOlfQ9wXTqJzg8JYLpcjvjVjH73c79QEOI/0Qc5+xO1aL2rRsZC842JE
9wLVv3Nj0kCsfMLKkGVMd9Bau4m6eH99PZe3DR+P+GtCuG1ognA2d4kSJOOLYtVObYSuNpDNdSuL
u3Zihf/9ZNcyDWS56RgrgYo2fjr1Dpz3VgXb5AQEerRWz1tbk1DAqFNTq+aMr2lSXDUyPUt/7dbl
Yxadnp939MNREhEF8FhMwcZRGgS80+xWUdIAUIhNhTjtzupkodo9HwY786t6+j7OQMJf39JF3wCb
DorteBddzD+jiqfXmRSSYC6td4hBb1CS/3bdxOKhAj8HxsfQOsOxPv9qaVboUwep20Dp3y0kCNI8
ugqmqbT763YWvePEjhDNQKAKtDQesUFjlJJT1MUL67onFpNnFtXHNg9XOhSX+QF8/sSecGWSutZQ
Z0e0QgZyj4dK50Bo61eRcNGoynyVpZG5RfdlUhpc1CaeXoBwovcCfznfTTqZg1GauLCiXvcrTb9B
xdt00ko+qHP5O6Fj7pSqsjYowddyEa9OrAqPvqJtGO4IfEN9sh67Nr1X1CFQx+69IFrkyGF3SK2p
chO7PbAuGvjB3Iyd/mX2M56N4VnLnxVgx1H4hXYSACD2ZodRruC2nod9Uoz7QlLuU9V6vu5JS4fi
1Az/+4mZBNQeVj3hXszzam9V6XOCnsNKzrNsA3ksviZowEUWnrCv8jSSsKMJiJEHKzvkc/T9+jIW
8G18u/7aEL7alCgJK/g6Yq22vCgkRzXqtyMYmR0zxxkB9gxsxfoYOaZa+LGSeqNe/YiyPnWjpHsr
svRDniGHqYPkBPXcgy13h56Vo5uO2RpXzEK01ZHQo6MJRiLUmoTTNNjm2FZxKQca2L2IGv2ZiL3B
C3J3fU8WgtGZGcGDhk7OpSFu5QCQbLccjI96VLEHI9FB+G9+fNnY6f6LkY9qiZUZMb5xhLZ3wkyn
MnZlV7iV/U+ueD4sizY78NcXM7NUllOl1yYSQOv2IPeY2Zgz8nJ9NQtfCD0QYBVBPQhgyyen5Mmp
MIekkyqes9iQhImywnDlFDwInSr9um5oKZCfGhJCHCg45HhqCAl6BBAbkjCyGfutHZDhEYwB3r8z
JpyRGbOdZV8i5TP7GEqdtas27yDJ9jTzOE8rB3JxYcA58coHckyRBNAkdkx66HIECWXIpP+PtOva
jRxZsl9EgN68kiwrFUvevRBqqZvee379nmzs7BSTicrVvUDP0wCKimRkZNhzrPi2zsMNEvPZFZIJ
7jzj5TdsiYaJrE7FOiKdUVpWqQ+iDLtojPmzboy7eUyO8dC6Wu2nQLnOeT1Jxv1CWf9fgeQHXRjJ
FHRtMyuDhFVZxRkFGc3XhwzJchj6nA9HrIB+ksgzCOAWYLStdo6jUIzQpocktU5P2LPYR4BuCczo
AN6726gzdk1pvV+3FbZI8uEk1AaRqS+VE3MkICFa8t48GgAUBpiWLU/+A1hWPoOh9e1QBs0BYNVf
rotlnikU/EcsFdiEuSZVYgGxhh98YcrwNtHTL18w9oXaPVwXxbQX+A+g+mLkYkUfMI/9PFlhK3kx
5rhsIR636YTnvB6SyU4E4dwbOg91l6ndhUjqAjaJkqqtVuNSyLNiG4J/K47xkw8mmRaw7tfVY7ow
QF6hxoJXBtMeyw/oN5nRxHUjeVk12ZLxlJa/25xzhGx9/pVB3QBs/QrCYEGfgjSny35+qXvrVciU
09DFo/3fKUS5ynFsmioGJ4KXtcrGBPWuWD1JEu8T8Y6N+kSgW4jNuoRKk4Bo60a3zmn/4ylaUmcD
KQVmbzAVTC9UVupQCjp4Jrw+nNymbJ+MPvoqpBp7sVnMmQBlGTl5I8mAJqOnn6vyXMRqDiNHsylQ
UleVvzvQynQzEH0Cjs9gnd2lMHlpcok4Ac99KCWvjSYd88H9b3VsnkDVwDE7thxEkgS7B8VK6huZ
WLwCfWUkeX6i3elTehaG9ha4TJxMgCkGFSpEaojRVu1o0DAYUyri7MYOO41yNx5AHOKJJQKBn1u2
pQApC5TwjEZxpddjX4N0wpuw+W0J71jzcglvyHUpjMuKIXRLwygwsCTQKFl+HWAuVgMukehFETre
Uv1mdcNtl0tP4GE+XBfFOLlF5EkSgsuXsUySvg9rES1OuNZaj07dVD+kZfl0XQ5jkg0oXmAXRX6I
MS98qqUgv+2iUG0rEfm2fjItYWMZ7V1U18Y28Itjqxa7SBJAY4AZCWHS38PB0G180oNmpZzhGabK
F7+E8k5VL9eFOBaiV/pfbfomYSoeFLUcQ2F+wgshlOHLlSX0kpiLXifd98ZJRTY8a29jyIPS5ShD
z/6qXQdNLCjT9m/KNNnj9NkhkeJ8PI429OhqM6XTkCbQRt6pgCOQ0HV3k2Ez7oOThbUg4DuE9lQe
CRTN5r8ULS/tJhWsQvHRQgMY9wgcrqdsn91HR98Fif3XjJ2GB0IVpSOJ4bhjxhLawmBVKierwqoT
lBA6A6BrO2B7P9vJMWii6jNhvOi2GoTvs7NZbqC2xKkakWtHhZGXt0WlrmVklf8rfNZuM/k14eKB
MHqhS/WIYV1cfKspjApjZCLG5eqDYBui253MQ7sZIhsUw/V99pj/5o0B/A3sr6lF7OxCaAP8XW20
cKbttsOW5+zWj5g/bF9734kO4QPhL4jv4+fC3F63ItZxYnQdnhQzI6Rlv5Tby+rgg2gJDtW3AnsK
pQYc1Pmv60KYR0qSXR3QPEBYofGGQvSJJPShZkBOd6aTiftgDzZlzJXrAqxlIxzTTfDIsxSGAzAk
sssBTHw8f/RohVyrraRhP8VDsuXEA/YMBEDyyTwXwPAAl2L+duouvhwKzmaRRNnsSep3jQ6YVgPM
QvdBs5nvrh8jUyG8sUBzQDSEsZHltwqGOBTDLJy9WVHOCSiaAgkG2fgSRw7rcxl4yrHfjNU1HVax
FKQPQy1aeTB5UurAl2XYsYyxCtO4meymnujWTsTf5iVeY3kDDMAoYaAI8FCEBIYSWmfSLDY1Ppfi
z640NNtSnJ1ZBvPY5G+loHyJxhdzys5FBXSxMLabfHAHi0fIwmisLn8G9Qb2nQCasgSfM7Qy149M
N8+Vo6x4Fth2RUwHa9I51/StiSma61+X4QKWkqmHMQ0CK8k1HIC8M+zowdjGd8POP5Q3ut3+yT1z
i5rjiQeRyXDmC6l0jqwnrRyrA6RqZ7wi5p9snyS2Htv5L+s59Npj8KQCUSEBqpQjxbbxfV3ptUkv
pVOpMsZKta6scdpR07pNoLpyCCC+0Nr/XAwKOCiFYSjYWIP/CWVjmXoyeUP5bRmdrafPgXb672RQ
D5OJVhOKQpBh6c8FwjQNVGk/B4XAKBw2mQANB2L1FRx4VSs95njKyTP9cl9PoInvI06XhPVFLkVQ
X2TUw3D223zyMgXuOa1tqY1cQb2/fljrZ2epCBW74CnKVa2BFCHOsW1W9vu0x7rddSHEY9Ae5VIV
Kk6RBn00q76YvB49DzVWNm1W2Wb1NNTTRup4DYL1OwCVAI0KfCqg28OBLZ1mkrVzmCv4/lr43Lan
yAz3nWq4WvJ1XSvm0V3IoY4O8F7prGJRwUvKxDW01DFjmeOKGDaAxxq8V0Ccx3tDt9V1q4/nCJkA
OIVCu5efs7DD8vfTdT0YQmQ4exTmMM2B7hDl7moNVADJWAxeV7/4FuwseptUTpWCKQN7JSiMAadv
tVWZxDUAGwW99+bqvWkLW29fx4gTkDK+u4xlAws1YqzNWfSrPNdmjja+2Hsd6LWNP6r/WwV0Mn9D
laGLgitvoO+LZxIlg6V9jXMVqZNh9sjkj33y1MqnSOBE9gzTUhAGAtsE+OQYX6ee4FaShaq1GqjS
hHbW4OkNeABSTBFIc4HyjlGwFbpl3cqFHltR71nadziOTitr9o/tSoFB/SOBbuKI4iRoQhj3npFn
jiUot6FyYxU8T8z6GsB8NFGLUDCJRQeX09SUcx5LHdhmPvXunALTNuZ1T8kXpfwX5rixWYpmO/aj
6M+hZXoxp8HQeXn3JmEMtPuQg8+0rR3RbnQ3lN5+fnCAmRE1GVBAZCB5aWAZuu6yL46dFwazTSiB
Shn/dSbn+5AAitKKzH3KAN4nIGL0oroKtocZrLq9RwzBjsDvamOW/ByJwlFD3dKeRSlDL1rmMbUw
7ika0AAQIHhH2DgjX/QiTpcNuYPjtDrPT1Nv6FJ3loFKU31J0cTRkPHuwBmQSWQU9zAgSIWQjeVn
o1Hiu2Fv4+znJfCphQx0kFpxg9TyBlv0PNpoxq3C5CPmHmUMeMMcKd2EoVL7tJk6gEB0N9VsvCGf
5Dw7DIMny0fA/ySDVsgNlsfnFzNgQMym81IsH4LDxc6qxhUNXvzNtI4LMZQm2PyQk7SrOy9Q4yP2
gW6auZ+2QjxvJD0fsSQU/cYK3cN1y/+bW6xs8kIqsZ0L28hFvKpm3HVeNoul6cRipsQfutKYr4Hs
y78ArO6rRwvoGvGhw1CTtCuFvNAcQE71ljvH/izuIiU0E2xmgubI6cc0HTeASAIQm5IYsXmfphL3
IrEMGo1deGrgeWPvnLqvgZKptdJFnWeW9dYQP9PqbowKBxAuzvXjYX0TFXk7ma5nAMv1BrBg0Htq
PcxzOKaIKZn2XPqv06jZ4XxfDd/XxTFw1iCMwAtiTxq3R6MU67K5iyOzaZGSJDOYVNNtspPuhRD4
SpnLzzz/9iqorw9ccmAJgrFWkSCb+vpJNeWWECueAjqEaD/vRWkrRyCt3Mxe+lIdxp140/zSq51y
gN2LhqM8ZaItbK+rzfici19B2aDqAzgy10IFlGx3xQsAbys1dDjBPcMz6XhO4CmArgOwCeoSF2Oj
RGXty1h3rw0bExu3XbudCkxAAZjmXJYRJ6BgIKcCWO5CIHW0kd73kVlZMmpp7UE8ka2C0Zmd9qHe
8ZDPGQ4Krk8DbAHm5zGSSouSyrGbB+gGrATFTqfyJIPf2U5UHsgn4xAXgqgPJYj1IGY+BI1imLsp
TtLpQOPSCMq5notfZS7/uW4ZjHqMsZBIxWUg8E6x1PX3FJtPoCP0jxEOMn0dncH1wURS4lbwwLZY
PnEhlHrFtCg0cwW8kp70NUe24gKw9V3A5BHmjZ2yAiYKiMINuwSbjHJW3q9rzPA4AOZBMILsA0EW
vZo9q5WV+Bn2eURsTgYh5nqF13QE5qMJgPkKkCyCurkukXH7Fs8bdcRZgXGMXGg7T4MXV5Pfk1E5
aQEMOW7/g/lWX7w11LkCi0CvZrnvvF7OD2UU3KQxL8hmXAVVQdIDkiNEWas43lIqfcrHpPPKuT2N
Sr7NdAABahWv58c6tEs5lCpJlObiFOQIqaaD1d4n2S9f/d0AoOD6t2Gd2KUYOvOxUhR4xbTz5lTb
WUnxKAQSJ1FkaoLQCZMUeAlWO5p+oegYqY87rw0fgjpAob9zxix0BPX1ui7MT4Mvg0gU46ArqJPI
GoEgKkJQXnyYBUGtiByhKzgnxpCyuD9E3Yt4Zla6zAKmOdyuJmz11j+q+q4OeaRqrFsKSGzyYqJ7
gNblUgqavUOSSFh/CYwgsscxPyZ1GjipIOxBU3aW/AndMF6sxlLtQijd1kNWagKhDkItP3oCw83e
tDLP5G4UMvCg8JLg8QJFsIQJFBqQScqnKCjVQPbC2+ClwQ7PnbHNNrHru/oh34/H0Otfwj3q4Uc+
GhTDGjE+hNEAgoEGfBrq82WZFupdj7l5PQJRQpeLrjSqbiyED32b8HYnWZoCuwTDZsT2sRBLTvzC
WMYgGKugwcwZIWUieLpG7GSF0/7SAls+BIcIFWBS8fdBhb5X7sYf8/8BNAb1BoDwgRoNiz2U6y3r
XE26IsDUpXws9dFup2qjCTyUBobdLKRQvgprQ4nUyoLojRikM7IP1cg3c8xjjedJoa6EP1lDNhMp
ZfgwgZYsFDt79l+u+xByIFS8aikALURRAP0ZFCCWH6wE04ZQ1qLoBRlWvwIQGlaemMWeKf3CSNr+
ujCGLYJrEHPzuAyEYZz+OqZQRGSL05Nn4WhOT3iZXcGatp3x9HNBSIixiw0TwAwJdXRWrStZpPWi
h6HVR9Qo7Ab4fKVvbAKd4+xZHwlJE4qOKESgwUVFwZEVA/VJiyEpwC5tgj0Ye/CrB6uqefyJjJcL
0DI66mng70R6QekUSBF6GX1KdDrLzTlRec1H8gdoU8DIMv4yxsYJJvTSFEQ1SNo21WbsNOSnDtGE
rRfBNpCVb6OT78D6I2BKynybTPnHoyImtILbAJwUBvPocfjUCuu61EPRS8Cx2ohGafelglQi4BG1
M1B+l5LoM1T7WMqaQPSKP+px2ihusiGYZM1W/gru0IsE4QMvFVt/NojUkOqi/m3ipZaXp9qLSp5U
xTR7/ezbmnmj8VIIngDqBue5mc/CKM+wQHFXF+NoA/KIR4i9NnNogU4RLifQyldrZH2KJZDBHND/
rkzX0l9KVbozJpWT4jGlAG2ehJsmCBkpC4yNwgCGQTV7ZltspEz/qur6uaoqTpWdURSANsjRsW6A
fj6KlMtvoshhZs5tAUsn6w6qkUabeQrqrdx04ikuzCdDrpuTlI3jtqmDeedLo7CtJqTyxRTG9z/0
VbhuGGZQ4UPQTxTp6m+AAmYhTWJwtgbJ7qyXFuuOnd10PKWJHSyuN+SgDoJsFhOWaCJQlZAEUNPz
YNQBwO/bW/WlPRcOoR7pN2FgzyeBm/StPibA6VDiAfoAAQPAHVgecmhaZIcaS/nzXD+rQu4pxfBW
RxLHZta5JRo/hOvVRHQFQgka0Cjzh7nvrIagXSZe5dXfmBkcdgN4yMtNcRhfUGOKb4K3/MSdXVo9
Z+g5YOEC2FuAsiW4v0sNpa7VrDEVdS96ER7rg3ILGq97/2kGp2DsdQf/Jjw2ryKn7LJO4EmnAwOz
sggcSlRPqRfH7KwERliYXjMgeZXE93xElTFXT2GJxeF42Go5Zqnz9rsdwS1axtux+iOIPUYfxM11
y11/YdLSIz1KZIZg4qb0t/KwLGQ8CV4r3w7T+2i8zxNvSHPl3eBsLmVQ2mJhYlSnagI89dgC7/ZB
yH+eEeLNE9HHx8Y/tKDPs7K0UekTAQMqQ+y7yN0AgZ9of354VKBCR8wDMFb0XtZZdBknYSeV8GxT
8dLWoLzMsTD443TQhC2Cqg+NJERX9IYJen3NkA/q5E2pfxom4Q8Ao13JL9+uq7KOGCGGQDdjcogw
iVP3uhn7xDDDCfMP9fSk12LqykOwS6sUOyWBiSoOkFivS1zZABKYS4nUsxD5KXjyon7y8qoiFSrp
eSy7Xz+XQbB7gIMFgNdVDKI1mR9XAdrUQws3jK3V3yDH/roug1EcBpjN37k10u5btY2iGquRIPQe
vGqj75pN75pHVbMbMPo4wWYa7Op3C+D57DDqtrabN2nvCgceQOo60YbnwGXFY6Bqa1C72C+TtBcE
kJtgUeFtlMTe7odEwqCw9tFKU3Xq9CzGgKvI2/BnfEW0e1AoRqhMCMep2KsqwFJTaDBPKU8Ht1Kz
YZ+Fmc+ZnGGEeCgiYL8Dozng18Ji9dIpG5VhVVEktF56a51Ht3yPNmj1bNrN+KkdAycBkj9vAW/l
B/HIATcU/liFaNzupchAzPAvk1v4qMxp0GGangzj5brtsGUAJwueCkkNfbn1NMYebjy3XiKatqKl
e7QgbcD78F5ThhzAV4po0SCPJ6MIS11UP89rbLw2AO8ZtxHYQdrDfCC0qmB0JqQUYbEBHwMnNiF/
dBGaENwvggmP5RxQ3tOpDQbQK11sogZYlmSYM9kpgMniV/XXnstSQS6EzpNMeB3p8DIMMkA7C2nt
Adp1OyubCE3AAEAfOkhq/YGT6zIOEvaAqA5VEMwg0sPchTyHWZFpFeYeY2cOf1nVsEVT9bpVrOf9
yQQHOhWAICK3ir5UqY95USkxI5BhSlsDJNjJc/na4ksRRnEBdXWOK155D8gD+BeSXQCVILumTF3B
aDFqwVmEDRPN1qpmmzeelVtOoH4pPuBV09z9DzRE0oGdNLwCuM6URDWPhbKy0ug8juASl9WDYvl2
PhinNG0PYR86Q/5Z+PW+iHJX0BrZNsLGVopnzs8gKcHCRKE43jwkQArOGctDy3sRop5vRVYfnpMA
VSUMNgxjeTBGDe2EEHGmrL/2IVonuWSHyCYAoHJsw+8f/wbEQkiUMbJDDoO+JnrWVJYJnKW/xTV5
k2KQNnPEg7HLcSc1zp1kxJl4pAiQHJAuAdRPD27l2GTNZgVxZg4qmK0ITJr5JtoFB3ErbwFi70Zb
Htrr6oWAywENHKYckGlibZXKUHpfLk0tDoErLVibJL+dRh7Bxdp8IQEJCcG7xCAMvR4Tl+Ns6IJg
ANPwDTRIhwigrgLabcrwqnVflfJjGjWi0YU88nsuyqHTGMwmMBFMdBvKvQBmLFAr2PGgbEUujtLK
30AUxuExrwGcFwDZ0Aaq672cFa3hAfsfeEkK4KzNHfh9ehCKmZUQbDnGyPhYAKqCMLKwj3ki6l4i
FNP60CxNr3TTQ32b3kl2DLh/1dbCv7TJfOZfosHyCkqyjFlyzBDCsxp0bXnw9UmqgR/qif3nNN/n
EuiFo6Np8kYUGCeJ2Tu0tDELgYl1uoUvAp3UihrIkdPsAEIaN8KqYKNwPApDG7zk4LlGQMRAiw+C
xkKkNehe7g9AiK6cvP2DCQa7i2POS7R6XZGi4n0lo5EANlpBU04j0KtEodG9rHsQpHw3dN2hDbHw
Hvk3qaS7aY657DD7+dOEZg6OD8UcUtigs8NeLoShKWodmz3lARMlgavdKPt2j72JbdHtZT6nHsMk
FxLJ/7+4bfDRYqOZUDQ++H/6yLa2/kF3FdA2T7fS5q/H4jyHf0MGyiYN7IMQ1Co4rBVSfaAmfqIk
soYSgPRmHpN98xzntnznb/1zcjfdtuBwizH7zDlcholeiqVZ3NJomKLGkDRPSFAfy+yslWw9SDec
O74KmBBKk1EWwjUAfEM6GOzrTm10s9I89b687T5BUrZtRrvYWbFjgdhjctEx620Z7x73LWCKxuAw
Kh1Y9Vm9t/VQKFGeJprXxz0IlW7EOEX36hcwTvfdFHCK+CzDIStF/wijfFmEAkRribHm1XFml+mf
ech4hrKOH3CUFyLol0DT40qqMs3TMKOuCpWTmQ3CheAuw4DJkFQ7H61u8CE5koq9sCSye4nHT7Hm
2iOf8+I3ULF9kQltEShQUzmLjupIiVOHtohwpnQLJz77dyrg42vP0wInTuzuMf0wM3s8lU564sWR
7BNHyQidXtwaGlpd71NMgimh5vnljYHdHLCmuteN9y8eEH01sXz9fyKoIu8gaGpTt5HmmSdzJ2+k
m6KypXIT7cZ9AuMl3MAkGcyP8k26853hZnxPQcpz/Vew9US9DvjZKGzTIRu6dwHIWsmPUO4V4z6a
eCRrawHoK6Cei/VixOSr8fqq6eumyS3JG5DFGOVrHb39VAMCnoqAjKyJrYuc3exPoViL2MUGJJ4q
/W6Lh+sC1r5sKYBoeOG1wXSSAomR4O7l7z4gfjv/1GBI6LoQRqK0lEJ+xYWURgTZXiNASnOcHOUN
qZJptxm4hsHveB+5wZkXzDLiZ4AHk5V8hJuoK9HhStGqeZiC49HDYvk5fM+34158H+/lc/IU2/Fm
QLfwlaMkcSJLk8dLCz4S9HLRUVjxTuXFMAc1WVP2T9VncKN+BqkL0N99bweH5DBufLu8lwoHiHnT
ngsoufZwQC4llXjFMv6WxZcnPKMYrEkZunjW47BRAV+JwpKTPAVO7fCnGhhGIwMegIDWgX5tRSOX
+02TRBp2vUYyYlV9NspXYfHw8dZ9IixhIAIEXghyBUmjgSn6QJdbE9BKAIuw60OU2W1uZzvtY3Z8
Ownccsdd3VXWXxCDPCZZywAW5SpWSwS9yLB6MqD84h8D4FLJG7LaSthPBRV5p2O5vOKLLLJkwgWj
84pR9hXXc2O03RwLGaqSNZCjts0fGfVI7TXeGh7WFM+dWz74bwDOBwmnjTVwFwtQHLtdR6jY30C/
D/cFhEKrlTqrbpVS6/zeC178Dwk8zNUO6wLar+m371rATM/uAgdQUL1XOvytxXUgjmAfzRRMHaNU
g6rG0m4xlG1Gco6dG9PX98E8v1YEeios/Yc20J+va8qSRQDadbB9IuynB4F0TF+qAMzrvKrQD/WY
lhgPL71O1d5TVUo5cT/jjpCmDDEkJGirOyJ1Y16PEWpOVWcZm6EvOyBZStWLnjc87NS144HDgQyU
lUG4iO7D8gyH3Mq1KkXRNc9mK9gqTeIfBGHSxl0gYOLjEOeTpj21KJMld40cz7wOwXruCNZDpiJQ
lYL5IL1f/gAETFYwqKWG0L/6VJ1Qsotn40G8AxxO+tJvZDg86SANKHXbwXbacwdc185vKZ98+Ivn
JSpicc5lyCe0ysE+30aVbTgTSiXtrnsNOUXu9aO/lEbFq32dN7IlQFqQGE6EoTLtx2RU1HmSD36h
TyqhQ9COkNCj2mbOplNg8+T6XVhvR1MyqHA0DougjHwiA5jt5TZ2e7vbGsd2Zxw4kkjhaPkuok2K
LjsuN9KJFf+DXLRxkpil6kVai23rZ+Bo7bBe7/rJ6NRN5M75YypmW0sAcC2PFGR95fH8a6JFcMRR
LaGLWlNZ63MjSrIHdCsbbL92JX9FoH+YiprjRhmXcCGJ2OjFN7MwzCxq3SwDzrVyxXB0i74+JePj
GELDIgT2I8fBrHM0RLQEcgj7ziiS0xVCQQ6j0DdagKQH1m4GdlOZvtVYVc40feNzQzjWQYJYC5hA
qD0DpJk8nRfqmUHQ6VoAwKE50ZxelTZNfJvFihuVFucgeZIobya34aTGTQNJzaMRhK6SPYJxV1c2
HLNcO2h4qguNKKdVlgVI5otWwQUIvL/bKc0u2U2BGwEhpDmkx+jRcHnQAEyhGmA6ULlTEZVSvmP0
ZaMZkF17Vlg6kYZbl6EkiV2f68oxxSAdwQIoJK1CUexkCwWwIhVvqr5CscLkU+woXc75UowgG0d4
IYay+Wkqe2EocYSl24N1VHeK0fHdFgETaLT3YG6/55VemMZxIZEywx5AOe0A2EasGie2kn+W/eAU
CvJo/+n6CTKc/EI1ygolv1OaroQgbIc6o/om8Kaf2QIA6AnfhJYOza/Sx1PXZ0qmeHH6mZrg6eL0
Etkn9e/fp06q6yO9TLD9Bt6Ec2QU77Fcb9Vetq1y/ukAIXnyMbf/jybUUdWh34pdTjTRD61Q2G34
2Gaf1z8Hy9ldyqAu6zwWsRFXkCHFvrmx9HhyOnnON5FodecWRMC/QGdccOp8jE+E1qgBvGdAeKLp
Sz2RQRX3yhhVyFrBUG+iDB1qr9fVYtxTYO0jTASoDVDc6cApjnIVOLXA3gM3gR2qzyqgO7WY1wdh
3dOFGGIrF87bn2JdMIUUimz8XY5K8Lg3D8GucQkhMoABrIPFAatjHB3CeixhgEAU8S9dfg4aqWgA
Qg2gP/VFBxmTmfJI3xn2jcEhjP2SsRHU1qnEQYjlsS91A6uFPcp5TZvcAh0gcftCiX9lccbbkGCK
A/4AYbgB/7BBGaBU5nElN1XngbPiVfG1b6XPzj5sI6tr3rgn63uhsQPmJXTlgehEgyxJQlLjV6gt
vpfyZgHswBHxT7B1t05txcEl7lxjcHhxtMxQUkIBA5kE2jwE42lpJ0ITBsOAmSNPtYSnUi43Cfic
6wpcWfWMeCZ4Lv3RbVoFWGR3iW8BX+bOytKTGXynKcIrGbWGsfV6IcdKe+nK/tM4dU4QfJhIH9VA
dABLBw4zHtIuw9YIzTYGOLGmTVbNlr86C0qAIQ7wDUZR7vOgPOTCyIm1GAeDpi9BUUIrBXgaVG/U
tzSQOExYFMRsV98+Zv632R1TZeA8qAx3gOYa5tTwbpOJVEqTEsQz6MxGiie3k52n9xW6eX7NIwJk
SvnbOsSCFPAOqBjESLM+NwUDK0WZtut0w1VHyZZ7HrXMGo8I7wJmc8j6CwxqFYTUqVzU4EuU/zKS
D159SG/NXeh0u+CY32in9FPYxfvyPj+Fz9e9KssgUNEAOTOqvqhtUAoK4Wi0tVjLXuW/iclzb3Kc
G+sAwf6MPWMdl3NlDbOlYOEvKmUv6SzHatJt1t5jTY8jhaUFlgtRFCIoDmBtXJo1/iB2eWIQrgn5
KR0A49RqnCiRYdWwMwyvoPaEyg8tQWgG3SzQP/QarXRMAARVErZsg8HtG54oxpGR7A/WBjwFZGLU
BSLFA/TpsMamVE+z/x4Kj1F2f/2rMxosuDgAoUEXXgIrGA2rYnTV1ApKI2NAAw2WylH/yMcai1Dy
ptplTj+5s3Mr3io7bNrawN0w7eoxcrmD14xa9+Jn0LSXciZq+HD4Gc2mPvi6XT6OduYkh3DfnIfv
/wdLLyPzhN4kvQXNHLZgKHOfB6mLgwHmqO6mzQTIL93udmi47HRXP2MjJngfveJxujFQ+N5p7vVT
Z9V+FtKpN2OWWj8cAqhLGj3YOdsKD+1T7gYb08XE2rY7ZG55ChzzJv8P2jvkpEHigNYIWHtXNf7a
0CtLhOgRGUCsxvjGvCiD5cQWMsgdugider8WjEzF4RYbeTduS/S25c9/1GtfYhDcP6Bht7EO3JI+
+W5U3WQhmvquVgznrURwALUb1i6myoejfk+yLDJ4lPqOhp1m2RG3OaZ1wHb5H33Xfw+X+q6+NJdt
WOFwBwAHol1p6+ZtcdIemi/jXkIxGCvc6N+Nd82NFBy5lXjiD67pTofeqTwARwfS1Z31lu3JsgQ2
M5z+U91z61MMR3t5zjTso2QWgiDreC6CT7KU1GLBejPvgBj9EN4k2+jsP/B6wawAbyGScoehpXRh
OkK9fpt5qgNEmTP4STeAWd0R/MzkzGUOZzlgBElkghXBxcrXd6NUDHpbkAMN9tYvtJ6z52jXA3ZA
dM198Rh+dHvh5y8YJoX+lUkO/uLuSLlRacoEmSkwcypgElo5r/TNGAEh3NP/yiB6X8hA3jkUILED
DsYuPQhf460YOdp+vLGccqN+SfmG1CGCR94cN1cu5RekIpwVsfrf8/TRHAoxP55g6SU7pA/GS/Uo
v6Yn6Y63lcqwVdDWEM5L9LMxK08FBSkwDbKyHxEUKNXBEObXMrC+r998pgjMnQA2TCbkpdSJyoPa
+JMEEaaSbWU9dOoycK+LYLxYmGkhiRtAb0iEuPxolpAPeq/12IqetJs0N1AC/q6KwVbUYqPqqS1O
PAAullIYzyNFaIgEys5SYm5WhpSP+FzjqPwOfTDwlFnAmdlkXDHUcVArILkIwg/KX8fTWLTzDEKv
0p+Am/4kJpkjaY/Xj46pyIUQShFLLYC5BQxeD+MVrpSALSXaXpfAiAoXalCuNwriMvBNSBhGTKdJ
D0qnbIL4V5rzhotZ5wUOXmD2YsGE9OWW30TyVXFsBQgSpfh7DrXKafXmubPA1nNdI54gSiOlbjHm
k0OQZk22n30NUW5PKm9DmGXUaOOS3QdsP6AXtlQHOIs+cENBD2bM+S4rfknTw6gEB1n9qKrcUWtO
fY9lCFjZhTGjKL8GXxvB9xKMM0YqAkv91GrtNQ9FXj66XudAwnsphDo5GeB7qF6B6SVPnflrdP1j
82EK9ngvfADECTtH4rbYCgeBxxbCCqIvBdNvchro6CfK0I5wJxcPKGEHmwT42QAK/gZgk6s+XDcR
zmn+RT+6eEZSVa57n7A4idlRrnJbm3izSEwjxOg6SedQQaKnGRoQjsVYwgY5Sfm7KVJ7bCOnEHjw
cSwpWIYkq0XYd0NWRRkhaI6wkQCatqaUAHMe2dWkuWP3cf202FLQwIAozKbTiaOPO90YEWii4uZp
ND509HXj/v0/kIHyF9529EtWGWPRDVofg1/AA501KAUBjZCAgLyuOL6BaeJksx/DJmTmg/4uegRE
ybQCj0so/+6bTfMifZV3QMk+lzfWfKqQWchATRZc3oQSw10gFkNKTABA0b+n6pd1KlqDqGNASRpe
Bf9JFMSzaoVb0zokun6Wx47j1hnfbCGPenO7SKhSpQcbSlXehXW61TBVw2dRYErBEAlmEbDrs3KC
hdb42H9F3bdJXxHCA/0Re1KaxPlojNtqAegeiLOIZ9eTVoZaxWXjA2dEqe+bsXEGSeWURph6kIUo
jDRjjJqeHBwkvBc1sC28Wr2NAKCppDeFzNt9ZQWRWAuHEZCtFvQXqNsqjWXb5Rge9+Jb4ewf83O7
V79buz1OWxK2Rm56ym6K/Y8vFilckYoSUJJWM4tBH4GkbtBELze+UlT9wJ5uV+rPPQSuLtqrJLoD
5ik53wt/iubZABhtCEnm/mj5tSP1yqmPeE1cliFgDA1lDw3Xd7UGUeVxM4vzKHrVdFKUj6D4OWYF
jh8ItGSHDIteK/cQtU3Ul5ECNgfX3Ikv1o10o96Z+bbbFgfxtjz56k654xVV1mothcrL05vKbFRr
TGaDaP0mF99NfeZcoLV5EwFwqlizMFHZpt51X5qEzE+BO6PHsl1hb1Jpfk36z7vQkAL8R7KFhxYn
HRHJYhC1Aio33jzFo6s2huVUVYnlIlOINj81aiKKsBbB9wARgPJuldS2yqjOwLZJRntO7lvxnOu8
t4J5an+ZhIDLg44tdWqSnAVhUsAWUvXWqF7H8saPn67rwcBTgCIohGI0AVHxKolIciWVu3IilCXR
vlFukuN4Yx56R0ffp3qv7iRAeNvps/Vdutcls5X7VzAVjSvthKE7HYLNWbDn/D4eP0Jg6lwXss4t
oB2WP4EajC1QnV7L9KM5bVGFwGdqHpr+I5rBV60eM53TkWbdH4QNeFgx/AB+KaLrhfepdXmqG9g3
8FTzrW+NrjbzwjmWJlivIYA9cAwo0C9F/A9p37UjOa5s+0UC5M2rpDRlUmW62r4IbWZkKVEUZb/+
LNa9OJPJ1E2i+mKwZ4DdQEeSCgaDESvW0goXLte6EFuYvkF9F5SwnfGVmH9zhPDSRw8VDBvX9AgD
bRar9p0lqZd8VzlWpK+wxlU0OVsf/9yMtBqTF7zEKCumw/MmZCMNy3U5Dr2r+PwbFx4GktCmEx0A
PJTeIb9nHyaojWJgjTUirZ9jE3UvWkV+tSMHD1SiS+z8U7/YaTwdVV9rA0t8aVh6nHHOxyCrYLh5
9JfQ3K1Hb7d8G3dZRO+LvaqRulHfQ/sObzM4OfgmQH576R0OKZk2u86UOOESlc8cALv6HWLXxVPs
jiE/qOq1IvZcFkwvLUqxyaeY+Koae8JLDYRYYDz0iRaWwFWbR6ft19d+ALlUaPMaA+wYZJ9JmOp0
qHa3z/f1wQOVDqjuIA2KtAnNpct1L0PlVH7W9QnGMkHkAbYet2Ffb9u4PnnChiBfAawDB0O6HDOI
T7eElH1CFuPokRKpeTGcUtN+nGtPBZNUGZP8Zi6atunduk8yVoa1c8erLKzaF/JhhV90K3F9Ab8L
9nIcEOn+coIGkilM2DGLrohsW1ARjWNPwqI1OlVrdmNVmFcVSqNIzURJ+PIz+aXf6T4GokCZoLOd
uS7di12t5JPe2D+czqkUgNnrpw6afngSCBZEz8P1dmmusN1mSathgjTMLwfIRN/Jn5h+7DqMYAWh
paWH2x6yEc1stLUxmaBbQplZSqtNhxPakhaA9iCbwdyHFDtM2wIqQIO91J8+bsyAmsM7UsO7SqU6
f8pHPaggTFEOsc3LL0Vgn/rSVZR7rj8ZzhXGEtBwhs9f5QVuPTts0fMx0YvpRKCAExU6lB/BeGNE
aQvp+dur2ngWX9qTIlhqr8wISAYBifvsp/bk309JH61hsEtBVPipfmWv+lEFrN5eI5hRQOwEjiz5
2k4NMpCl9ofEcHloEbpjhSUUQk3NU4klXwcqLA9UXAFGq7CrcmqqD8RBWcOEeAVtQxNDo0pyiC0n
xPA+atzCKVDpvnR6xNZlApQDV53jToAJcM/6Y3LKm3jpOZuj299raz1AlYKKFoqdyLAkaw54gdY6
gBSD24AYQV8OraZyiY0F4U0P5ki4OkK83F7PqLFmQw58j2XUQwyB6TXGKyIIWdupahUb17UQogXN
ggP4k3jdXW5eVU6G2/Wp4EEZYxBNRHUeaujoWPdoPL7YCpzfRloCc2LmB/QkYECRXw9Fo0OJFPQV
6GGPMUgl5jsKZuLQj+2n5icQ+Hv3K/2cxUrFLhFnLy/tS7vSVZb6Dq1o4+K6fKJ39s74ir7H/GLc
WxGPUCU8Zoqrc6ObfWlQCvzT3K8EHMx9svIARIVDYvVfwPIXNsW4H3DNaJ0dlksXrTZDM6b8hNI5
lEq9MPNBPFxVp9LK4trX7oHCVH0DccPd2gspddD6zoVUo4dP3r9wkx2pr0WE/SxMP7ItKKkG7QOe
4qHdQ7/OpS+3j8//wwOERgEAd3hISldGpwes5KvZJ803M4/4GE5o8pefgt3Cdm4IhKG9d4+YZrHD
VhHYN158+CYCbYeTi7MlRz2nzIiG6fY+6d3qa0WsfW+QJ86cYxAcIJIRM549Em/dZ9oXO6iihVvx
mK33Q4NLbQrArfqP1w272/txfdYvf5MUTka7H+fUwIEY3BylQkMncd8uUFvLlRWW68h1aUra+TkL
OMO4QZ8wqNQtfwL66/ZStj+tmI0C4h5CLvKcRAA2f9sE84eQQEy991dHtrPH46iH9GuHmevmdZ2j
eYgzP1TiGK6vNLG6/4xLXp3lRu7SbMZGsjB9gVjZYx0bD94rmtSHbgwbKLtWcR2pyBHf88Wr03Rm
Vwqg3aQv4zAtIoCubWhYsfWJPZKjpYepFa7g/q8wULjuygcK+mshbgs2DyUz1/an/W/xkhf59QDl
TAOLn4yjb/zJC1U5QfjGrVVKvuO6LNX6duoTvraxBTUbl7zSlO/b8d41f972o40jgRcrpiTR8sD9
J7fFS6jbjR6FG9XWP2P5vemqsChVcCOVEWnHrA5yCMSEERCud+zzzF//Ii8BKPJsHdKetW0GtpEU
5y3QGXoqRVRD2rfJVIWLDce/MCPljys4cujSwYzT0RCXzm6uqzitnUhXUatu7hmeT5juAob+quXV
k8Fbs8zGgtZnm/6kwLNz7fX2x9/oR2LXzoxIy8mazB6oASMl4/8aXhEHkxnlANexygFp94+1C0IS
gOquAjjb1PeW6d2bmIW4/TNUS5Ue+aSrmV+JWNmPSJDrLuTNp5KqisMbxxb3DeBVgLmj6CSXtuzB
ZGQuYaV26l2bB9/MIled3C33gLAFnrogmjCQuV4meCxwWQ9igz5ZmtoLHaK/FWTSQ6tfIRVVK67Y
rW07f1xLaRYzkPGg1YZgmKefCtv/w8f2AQUM1QjgppecG5LSq0pDPpd5FQJepBmx14a5mIX1v/M6
ps0uJyE71P/Yf/W9gIHE2DoAtshgLvey0yfXHT0sL2j84Mc0g2X4vq26WSUmvLWNgitZcIWj/C2/
mWiZ+eNUwA7kIMKO//AHL27BHnLbx7e879yKdGNWuT10wYg9dI3ejlfPGg9pVnv721Y2bg5gqpHp
iZoESAykektLMZPDRtDngR08StdqZy1uaGj8FRMdgfXxxoF7YU1ywNK2KotrsKanX/v838B48xcV
x8Z1AVDYAPxZEBTj0STF9YwYWc/dDL7HUD+iALrUvxvrzsyHuAM+NE+/mKqq6qZDnJmUgqLnQBXN
dVGJS5s8RErakzEMVI+zTSOCXgVwMcGML62rxxAlc1ufJaDDf7SzOQsZqbpwIa17uO0T4udK2QTU
Ev+zJC2HasQaey1gSWnp3yu6vsHbny2XPheYz9Nn7ZPOyfIXER0M3RAyBNT/GrvttUa6dk7KEk37
TH3AeN2f+vjl9ro2dxBVFbQQsDrDl2NtCRIgkBqyxCbQY3Qqy4i8xtD3YOjhisO7aQrdN9R+UYa4
asMxr20AyMTH6mzzNLfppzJ144X5f5GLAUmDHQPUX7CqX0Y8EDEiRnguS+aO/PKKFsOAYFZbAQBU
fB7xF125xJkhySUyaxrcksFQMfcvdUXAsucM3y0DiiqN8VzPqwrfubWBLlINsOODIfCKP5eaFf5P
32ZJ2mZhbrHI6h7qSTlgtmkGuq0odiAGXk2wTHNOLaA8WVJ/m/fZsfympXGJMa8IhZ0vePpPu3zX
9soBsy2zMAjqagHCvFJjQHbbkbkdcJbLlu2yxnmupukPxDy7+LbLb10iGFQXup3Ah2DC9tJBiNYX
Wj9gfWsF5dWoHDqy7jUtszNFp3HLQZAsAQUFyCdsSXdvQFa77BqcLYhJBuHi0n+12jt18/Q2lcMP
f1wVZ3krRqFnD8wIsP8OrvvLha3auljDgoVZdVaGS4NwaLj9nQFq61Crlzuz9fPQXU0FRdvWhwMz
qFAlFdzjcj3OnglbjWlliZmRKTQ8IuSLkM5A+FVx4jYtAZkCcVIToV2+mBkY7S2qjVggm8r70ubp
Lg2C5ugBtHl320k29xJ8x2KuDzqK8gT27GJUFDgLHG5WR1CqjBbogwxm1Mxa2CwcL2UFKGbTWc4M
SumhX0wc3BctS4KFfGGsqE6ckMel8mpovQi6cap6t2yl2agqwU9AgAYKfMk9m0qvPNrhwPWr89T5
/W9N945B2nvhyP1ft7dz88uhT43GnOi12tLqaFAhnzcoS7KsdUIP2jx6NA6aNoVelzq94qbZ3Esg
JEBhhwq7I2sP160xIyY3uDjLxQyL2X1My+zVz9bn1XZeaKp9v726LXti3gZvIvB54iBcHjyzXCCz
zDKWjLg+R4yRLUtoF8uOj0+9krh2yzPPjUlb6VrzqNOgYEk1Z7FuFnbo6eMvno7/zox9K4f5S9al
itOwvUAUq1DjR3iWEVu6kQVVxb0u4W1q7Pygj9E8m8Mlx2Q6t4a31NEUJd+tIB2IdjGQaBh3lknV
Te423jSBo7vvvM/Eyg5Ls3y8z4M7FIBslBsAGAQV6+VnM4hmZuUKGwySqGGxAlaXl4rn5fY6/rMh
/vwM1IC3OBnJaHdJBX2jPVCzdG8Qr1fcNJtW0MwEXAuvcvCdXlrJx7otKyAfMV1QxVUJjnF6vO3i
WwcYRKP/a0H8+fk6FgKSl8kU3yP3T7PoBVjU7e45gr7C2TbiErrOoJBDRwlYEPl+dmza+BkJuiT1
qbWzBu0517R7EHs4sZNylY78xtYJgDwYeIVeriezhxtFv7j66uMDmSX75S7MeUZFSvUM31oTNg+N
JFAXoxYlDtjZ9hnzXPW2NWD7+vQ0jMZrG5g7ULv87rRAVVfetAVUIuZ2Icl7lUjlBURG0KPpEq/M
9chsc/thFHMAvpnxPfNqQ3Utb0QH4HZwH2PYEvsoA1ryrsxKd827xCEUWJagMt/8oirAXkoKO667
ZYby2sqzT7ddcoOlCs8IIAd8AwPKYsj1clMtPvQgrihI4gqGnsLYN5DZof506ntQ0Wo1cuT1RI1g
h/t7f9v29R5DNRJAepHzgIBQBkmYc6CRxl+7xKJBk8ya948GQsmjHqTHgbTmh0+E0KgUmgVAsoKB
UApUvcmWtSqmLhkX2zsUQhxhCAo3GWkPNkdSGLvbq7s+E7CHmqnIDMQ7SiqAVA3Rl9zvumReepCG
v3j288cNIBcA/g7BCmUpaUElnoHGmAY0AV8waYHCKFSUHNfxCmKGqHeJiIg2vjyF4HrUtdPSoYml
V5GxvrrMgDSBHt1exwaW69KMFHh5avaAUVkUrRR257dRHgeQbNZ+GFEWZUYYxMGjCv+rWpnk9ZpV
lnXPPJpMqx+v2hA19iF3VZCxbSugMhGUE9diI05GrUkIsCZuN7zVIGkL6Zg+lqz4fXsHtw4SVFPw
iYTqx9Xs3VSkI+5/KFuWRX7U8nxXLFVkZk3MS1VZeXNJZ6aCy3CxLgahTdFC9oO5301Le6HEONCS
f/g5BJf4z4wlvcLywmB9y2txF5ffjKD+F3WpU2WqWP4VG2dJZ7Qmc1EtGe0Se26OBMo64VKgIW9Z
1c8O8/4KR1fsnfwcakCok4+8wZ2ypg+s0X6D+eg0DqZqeGMjpmP3cENi9AA6WVfk4mTQIV1GK6DP
Fusr0M7gpx3a37lN983Mn4fSuXP79GklziNfVVC0rbB3blu6pFfH7lJewbbXzA9kdR9cqqLev74q
L5cnkvuzPKCoWbZ4NUxU6bMD4V2dvjpgZeDvJVkrvn22Nj8awOKCv1XIIEnBybKyFeAvfDQLJJhH
r28hsl4Z9f3YB7limnt7XZhVwjQM4p2Mfid9m1V+WSK/8UhEgx9Q+Yncfgrrfgjt9OOAJrGL/2tN
PmI9gYzGZCHh8LRfHXvx5y+3N+76iYW/H4kTcjVRrZTv25xZ/TyUOMJzCfriTxpFaW9+XIwA4Irf
bfn9trVNtwMBCqIGqnd4KV76hL70JWkH7J1dFMcCUoAOqb/dNrHpCah1IdFFmgTm5EsTLWbyui5Y
cRtqg3NYltKPUYoa7gzKg91tU5uecGZKcjoyZqZO6okmqZHle4u5XQwOcZBr9qmPCnldzvq+nksV
l+cGKgwVbNMBRAaUhuCaFVtwdrIGkKTX7tDT99mILurBKA/oQghENUhlDdDnK77aBnTk0qAI0GcG
M90puVFy+s4oU61htSteSMTqmJHdGtEQ6PEoeM7ATKEC4LwPnF5Wni9NS4GqMvWx6zRGwSJj7EH5
sQc0zDgILl16YKo53w33RPNBqLsggoCZUnJPdM8nL2soTUyQjK3WnVMpW6Pi5pXXgwcfCjX4gNAZ
k65Mm9YpcdARR5e+nlwznG2TWWFNia7dF3lmAK5Yp6bVH+eaW/aOlAgy+tTr0TBBJHau7GzP3Hno
RPvHWP41hkIUOsF8w5HzTT4YNHrQMaBYwhnZ1xneJi+3nX7r2kIeC6E0lEfQTZFLr9CYAxWXndEk
mFK0rEsNNlkzhW03n1iW7T1/Qlu0zf7BwNgfVH5V04Ibpw728RpBAxazQXL7lfGJktRN28Sr2a8+
ABB9dKl9BKD6l9X0jyhQLbFiyRsxBasFLBKvBARK+ZmOHr05Ypa5TYxPS5Qe4PQ1+NCLMtR2KA8d
KhrWwHVAz346lYfbtjdyH98z8A7y4JfXqC3M70wDMOxt0nZfsqKOkA3H7ZBHuOwUq9xaJIY0oD+C
NwSyESln7DKaj946tIlLjYMxBpGm/8hL1QN60wrQ6IIRHPgh+b21dNXSNnbTQt67uHMo3y1NGVtl
cHd727acBN1sH6VetAeu3kR2rQ98tEmLGs4STu6nEY0dj/fhSiHd6dkfrhih1Yx4IaSNsHtyUbTV
J311RqNJyomjWARp8noKUGazitfby9rYPRgCNz9GCQHBklniXWhomXWQwhCZebx4TR07oAiOGp9X
CsfbMoXUBf1/0Ze9yk5rfynZkGdNYqI9CjFoUA6Nw705r4qq4dZtBuViVHBQUsY7XPaIbEGCHDRt
C7CIsc+jJp5/Ad4KRoVmxz6rAIEbEf7CmFy+HoWpFO43p0/U/Gk0iuL/1iv5woCUfkwrdNa9VDje
ThD9hPy5gnaCGwNWOeKhzKImUhXBNuA2KDAgOCAYIgG+0u6mWZGauEHa9+sZftcf8j2Qu5jMhcEf
mZraTeySdImh/C/kCgAbEZnjZT5gDC10cHFVYayLPrYJ3Wf35Fv6ZACune9WVcjY9JBzc9JHm2Zw
zo6j34CYao61sIZOkPndORi7+aTW9NjAhqNSjnALEWOQEmDs+XJxWTtZHnGosEbhiMivUBgIsx/8
QSh5d2lofytf9cf1xE7OdxWf0nW4F0pXoBDGtDg6w3IQ9u3FHQZ/Jck0gFxt6aOBfgNHZTR2nz8a
SS4Myex8U7vSJbd1FBT9wtsx4kAhbKqdHcZuyP62qa014bGECwzjLGiISRu6GH45sjIlydCsfuj0
CwMNbvstnYfTUE+qTsd13EJF3dcxWeti4vUqh5sLRoagdUjS9b/I/L1wob6bq0pu19eLMIKKIWqG
4IVxJI80uyLPfRdLwiSSjkfg+uakw9uq+c81tX67XNEh2loTRFwF5gzSsVc9qRYCmGQoXZLw/r7K
3vwU1OKt4sa8joxAS2FCBygI9IBRf710+7IrhyLlJknQpAJWj7UPFpqk4cddAbsFoBmCunE19zo7
fmq5jUWSMgflKpnhCfb43JE+Dwu8cW8b29w1TLIgmUF3FOQVlysqiplVwCqQxC+Wu64vDxwzygMb
FAnxlnujpfa/ZqSIPwId1RXMgJnJIzu8y44Q/8Pl37tfrXVRjBBuOR6q8egEIBUVgIvLNaX6oHWj
1pOkzcxXDH42r4w5j0ZJOxA/tpivbUoVuu36xRKAlhu5NiB1sCu3J8c2HUyN60Vi+TWGYLSXln6Z
xl8rvW/MN6MlPzRfhe/dMImlYVoMIlJCNkbaUlouNOuWpXgn6cPs/6G6M3ZAQShSnI3LGow3uo2b
DOw616izPMeMYuU3xfvjUq9CY437gxYV0UggdYS72g6NUql9sHFfX5qVKmPcdLLMIG2BjGfaNd+H
OUQtPYJkgBXlR8Thk6PC0ytNih0/e8E7+bBiLhMmhTLM8BLwcDzaYfGmo6mNO7uO/oJa42KRctQf
HdJ1g0mLxJvyXVbc1wsKE8rnxJanWBhEwFWN7Ef3pHVRB/gAzSJFMvRrdwogPFbtnNbVf+m9BaU9
z+cNJrVM1vwhHlLP0G56y41ux5mNGVFRdsTMId6kmHH3xaE921yDlHqxzFWWLPesCM1/yzGi++7k
gYg1QqWC7/DwMEN6+Bv/vTAsOVKrs6BZszJL3Jf00N23EYl42MfayxIzfNU0UpFjbPnRhUVpv2c3
r0YLw9/vJ4Ycix1Qw2/20/gFtP27+tD8VmztRrw7txdIuQMq1L1hV1hhv4RgStghKbq3I5EB8qOx
RCLDxYOOo/ukv942vXF7oBpqgEoYcEnk1tJ92FjcC6ZWyxPerU6YVvYSLtP6krXD88cNYS7WwwMS
RE7AgVx6T98aqBrTtE4czv74FjutztpGs5l+nNAQzwP8/ag+AbVuyneHly/FXBgwRPoyrJxPYOyG
DBCIJzKVdM3G3gnMGio0GEXBIIB08+oWszXfyUgyu2l2Sp262XXp0QB07teH9w4YeVRAMaSBUWmZ
qN83ppxbOZY0N3p1nPLyp+f3L7ZVqJRT3+vgl0+eyzMufSWTcU46vcAZj+o7M7LiOp4fKghNV/fd
ax8KJuQgsh6sX12HedkiCsBY36IshOceCBMO7kO+C5qI/2YvmvI9pjgk8qAKwy4Amo1DWZEKmrhT
5/qhb5Tuy1Dx+Qg4sJGHIyXl19ubrwwGIjM6i3s1567meNgT+zB9cUBOXEXWi49qsAgG2V6ViGy8
zC6+QSAlP3hZO9Nsi2Cw0yNBsU12zWOf5BF4zQ/GYUZ6AgThEbZjFVnYRgkcjIVgoYezIUe+0udD
i70qxzXPEv/HGPv37s8VzMFzOD+wY/6zehu/pKaQ0zSiSSWCtnHFXViWVj3ndTkFXpYlbcU1L174
nPdvE2ubESqoQ18ch5Y5Y1gFc55+xjHB3K7p9KaK0mTzawNmjgoDnsXAE4tDf/a1R76ONs/wtdOT
z0LxDBcHYI5qQclUYs//gh1a2PrPouRfi9uQYPKw5+vTvM8xnRcXO7OMzWdRHeqesyFcjspqw0bs
ujAqXebc1ZsSmqlZkueHCliArnsy6d+cnPOVSRe3XRvcMVvspf953etf+oOgMqdHXofDHVCce1WJ
aEMT4HIrpXs7axuHNyjn4cEarXGAgo0BYfkQdNQRf2iO3QlM6mFmxuOXZgdhQuDtPwlpYi127hRB
Q8R+OZCi0SjKsoBBAIt76UY5zw1zWFLt5L4Ye+exA6P57zly/sWVFKsozbe/5X+2pG8JnpBlmdxA
O3HgE2Yy/TOn/Hc/qriIN16AkEdCmgBuF/QJ5MGSuawL8AyZ2qmtvc/uVIAuII3xSLfDZeXx7f3b
XNKZLSkauEZqcTSOtBMtMtT4svqH0ZV/qN//+Qs7qNcITCog/e/R4Oy0L8i6iDUj6qQBRJmeOn5f
GYoMa+v5BbjNfzakO3XgpW5gmi5DGXGMx0dz1x/Ghy52DmlYH02w26qqv9sx7MyiFMOcuccUiw6L
+su0M2L0umP2tQahPk3q+yZSlYm2b40ze5Kzz8CpLh1ee8lyQB8ix6D7cx5VWVScgNRy0LGtX5v7
/lk/qg78RpcOBx7Ve1A1os1+lb6O82pXXgU/yX08vNYGbUQ/h5D6YC4gBQREp27pM7Djp3xxDyzw
VCjQTT8FyhQ4UCSbOO+Xx3ycWcD81NZOk73svQnXhNOEc6FoHggPuQommH9C1wWt8Cv2uTFtPKNg
OHkGf+Hzb76q4PXbX/DMgvQFtRbU03lnaSf/s3swo/VueCnj4nPjhXNE3lK86+xfWjxq4V8cvzOz
UuTy/KZruWtop6p7mNsqypsvmEX+/zQi3UJpN6WmlmFtDr/HKP9Mk8z+fHsd4nfKHwgEZSivwAcR
JCU3KILKM9oaJsbZWR/sxiojYxrHO5o79N4gleBh0HzFq3HL9wBDh14Y2tRAA0mbl0HkTTf4Aq9w
Fh5Bg+0zCYxfabt+GP4mNAvFPKHQB7gqxuHwZYPfj9oprY4t+1FOP23+z+3927paIIsILDWEnK47
iy735sXqOPYPMDAgxZHijsBezk22m8GbvLttbes4YWvQ5gZzOwYKpY0rGcGwUdtqeIKiHmWC/lup
wbdtAkq04HlD0VSeVwFbSzWkA8OVXI0h09uIMYXLbX19X2jd/l8Lksu1mjM4ft9rp2JCujhlz7yt
P+sDHrq3N2vbjlCsBI4DVPdSZGhyTsyRNtgsszxatfOVoiRa5aOKT3/TDmqvLoBaNminpBu/mKxy
DfoJLpD9LDkLa16BOU7hyvJnAXMbIMp4Z4ipNmhtSV8+7bixjMSdkyYfIw9MyLT4c3u7ZE9+t4BP
Dqo9yKCh6Hp5IaD22GVjZszoL/w2yFszDWHePVgqtTB5t4QZ0WxCPRCVh6sZB4LMek1ZP6NgVOw8
aGhU63RHbFUWa0lx7f+YQa6Hpqt/zbydswZi9W47J0Ud2vcQfP2R3U/P8z24bMqjDmVv/v329m2v
6z+DIq0+y8eMydFw0XZz4mIm2wPA2/zur4q4eaVhhVWByxtMcPg3quLyFKfbcDSac2dMIITX/qvf
W0JysY7rJ2gd+I/Tb9pFHgvz43gQXKE0NhTburFIQfaLX4HZWPwI8ednixz57NVj1YxAxK5hP4JL
ltPQU8HZrq0AKIr5PFGgwmylPMPhsdbsMpfxJJswu1nSIAgDhsckyBl/fvSjib4TOJKFQ6LDIF2w
pKkxj6qDLSW3OBsiPtYYhdFMA7xaboZMNL5t7vqIwRg+H4pu+A/EAi63r1pKe87t3DlNffe0jE0R
N0WZhV1q9xHI56kiAIpAen634/H2ToABmQVMS10NuTdYdtHgGsGI1JOXjsiEtOK+mQP0rGm4gE+w
HVcIclsqbYctuxiufFf+wYNL1v4RdfiqyHvjVPBfszZFRZGeXNON8/pTBma0Ks9Opa5SIZMTGfSI
HABXHWhWYEzWlo1WLqsmm1tA/Wbfsv5H+7sHWeKElKz4evsjXnsnKrTowgLj5mOkSUYA2A1niwvq
a8w8Fo4WVc1aEcidmmke9wC7q4hdt8zhqEPGETcMehdSWAZh4pTNaJij+ny/ggdBZyA9blXp7BWE
A/SqorwNqnUcBxxx2Uw+51O7WE1iv6x7b98dvF1wMiILrF9FrCwUir/t0jMvrUnBkvppljWTsHZw
7+l+PLLduBO5Omwdbn+ua2dEMQN8k6CsQwEazDOXZ67F3PRMiwFQGGoZ1f1iW7P5bNp2Tp/AMei6
97OuL3Notm3r75zOtNhdMQSptf/oz/Aw3g+KSGB/0auVI2dvrxZx6hFn0fy30os9WXy0K/rIGWhc
gRCM1tZdXny5bfSKsg9XBICYYk7LExPBcjKXcn8eW3fxTnZn7X1tuANtyHFpil3TOLGh6X/M1nil
db331/aHaXR33HLjDoemt6vfS+E+4ycfh/yj0DX8LJBYmpBdFrfIVaODdYgKupe5J8SnkDptZEMk
eBxVPYHrnAlgYRRHABVG8xg9lctPvxTEyHW9dU92m2KzQUNoqZ7x16cTI2k64Bh42gLNLk9sziCR
ntzBcE52n38zcusYzAR+1Suyv+vgJibf8LxATN2I5NQvg95pPec0urk57Fx9IeVhKTIPwn8jyfrj
2C0DZr0EBY3iDXplWvDSAzaJkIfpA1Nmyu6adjGHkc0ng+iHqaQYX69Obuocp0V7nZkKWXC1oe/m
hFImthRNNzkydP3c0gnmSDf9aKf0h1Ni7s9eh++3j8aWHVGlExFVMItI8Y5zMKaYQzOfoGv+MHF2
Z1RpOAzDB2dRQEGFNAllR8xmgg5ZrtLVrC4Ac3GnE9B/Ia9ONhDCy/iJDH1cpipSmyt/F8YwaAjW
evwP2fWlv4NneR3XNphOYBgINf646Ir8c2vTICOMFxVAhQDUiPzmLP0z+zr1oDaD1dj+qU7fvF5/
dLWPzneJPTu3IjzyzIo9l6vXjs50qpoHn9nAzpJo0FU0VFe5mLACJJ8BIgH8I59cUGhpQ5bW80kn
AD3UefXHWsgBIpAvKpL9zV3DN/EBCgbcTW62BiUvhqkt5lPtoBKRaWCqLdKdsVo/P+zS71gZNFwN
PDXeK2Vn+7ZCNarXzBaYyxKI45R3LC6XAe2Yws4Uiay8JOCOUSoS+uuYkxTUZJefqCRV05hmRZA3
OwAdla3vfW9XPZtCbWbuPx9blzCGtyLub5RZrjVgOloXbOZunUCWByV1byTcwyg5nT+Dmpl3inxB
pPznqYmAVAPThFYBJv/E9XG5tNZfJiM3c5LUo7Mi/cHkRnnUaKODwGntaPlz8JeA3Vlr2+OQWVbp
jx8kUBC/AFIMuLKAGcbUguT/eVdk6PwPczK2behBnkAzVbJ1G98PjRBojlvImpGRSDejSwHob2aI
MCyuHdIpj4txipmf3d3+cvIZEysBp4WLcQLwu8P7L/cSxb/WpXjfJ8QmqCZg3iyctPaT64x+ZPmQ
1LhtTo5/MIeMArA7ZD1CMEj6dCipG8VU6lOCUskvyASsYVtazu62ka2twxQyauY4ykjlpAuqg3qh
66d1nWidMWNmYWamHS+FP62R5uIMKtYkp69iC3H1ChEsZI+glrvcwqC2M8D/5yrpKwpZ7BLsf36u
o1Q/YKSgjNJ+aJ7Wzis/c60Hga5trgpv3PqGCCuC8w0UGHCZyx8w2oPrpKtZQQ6Q2eaOuFlaRCUn
gbbDZB3x9pBkcR0FAdHWIYQoh428A/BCTM1fGnUnt/doXlbJaLTMjp06F6MhZV+WXwEJ7NLITNPi
24ogZTw4qz5RRb61tetAXaAiDsiKAdKlS/umwXTsbreAcalMQwwcvS2j/WIHPBJEUqXXrqFTsKfM
q5v9bffa2u7zwy+t3Jgyw2zJNIO9t8yeasxs8zAbOjc4zoTY/L72Vhyl2zZV50YKOHPdZDUurynJ
R+eNcsuILTdVDQBvLOzicEpbilncCnK2xpTM9Kkb7ZC5/r/TaL8VnRIKsrke1Ejx8dBjuBpYAdud
jiuDCVGbMW5SfKow0yOMeewL8MZNfGfMMdl/lKUAJxXFRgzqojDg4qaSFjjnpMW2+Txp66Dc9Y7R
3uVrQD5NZuseb3+wjb0EaRysvANervTK6qVi2tQ7POF1ux+GbK/n0xPCYmjkquK2+NXSdYgYLpgS
EQTwaJdySqRhGhwSYgraUj2BZedr060vELM/QYbpS2CNoKddFSFPYfK9c3qWx0wQOKBtv/DEHJfj
GLCvOk8jtw32fcZevOJUjm+3t3MjpJ+vUdZU7XMTj44JBruh2FsYjmxzbWcvqnVtfbWzrZRvjhmo
Fa+zYSbv8z3R+yhrSGjN/LPj+goH2TgBQsYOTRa8PtBfk070wBZmlAymDKQQ3Zr/LPiq2LRtE7gR
oOsLUk5HupiMNvOy3ONYTUDCZfnWFaq39fV+QdTXQ+UCXrdBxzFWnpazYAKXH2CRj32banGPpmE4
ayQfQuJps4rH4grwgNlKkWYCu+/jXXiVF63jPNYoh4A8be/fD6f1wX22rRAKXHt3Tw/pq6WFnmIf
rypvsk2x0WfujuKCPjoUNvsdu4MK3N34kJ3mex0ml6OrYom5PlxIXTDdDFFSwPevSi+eSVOI+hbg
R9Lsz9TUT0FKf0PE+LsGesEs49Ewo7l0+3xdu8qlTSmFIJ1raeOYgdvMhqaZjpSdLGWgiBrCpS8D
1f+QdqY7biNJ174iAtyXvyQl1WaVXd7nD9Ftt7lvyZ1X/z70h2+6RBEiygM0Bg30oEKZjIyMjDhx
zmKElwKSXr8ZwS+3sS0bqygWso4gGqR7rYlsP6KiEfpWqD/Zeix/o1aj7tHi6htO+rvk7BD1Fxry
1dcrjDqJKhX2IEWM/1j67AWDekoUw8+m8K7XYb2s4rtqmPw5rp819S/i9rGJhw+o/n2wp+helNZz
Gse+GcrnQEtfBIJJWWq5s/ljFPF9W2v+pI+f1DR9zzH8lfX6KWjoUdjZqbfRQBkyP5dDbwzK90Mx
9S9l0wPOyfqfcEU/y016ikvgZJOZP0Aa3J9rI56P9tTa9PZ4ShnNyx98ah6GTB1S67wiU5JtLSvU
yqzOdZyj1ZAnvF7AWfm3rVwH7CX//tfKatOtdoqTsoVQKZ+1QznpdxR4HoQQx9tmtvwWF1kwBCiX
E0wvXSroRTvagkq/FMkvUWNNLlS4P2/b2FoKpF009hYpbEVbLWVUzFbSzAxGgz6ZgMdKxTGro9oP
RvutdQgCDTVQwhuaELze1xOF5dxnaRyW1dkmj3bTVnuXSsHXtAi+3F7S1rYZzMPDggahFv+y2jY5
TAajjaqzrBd/yxOU20UM6cUfGFlqAhx6GW9bXT990mQ98JzyLKRO9TWk5w5JJ2k75but071QQSwC
XFC72drlUix16rRQ6FjJ53szb/06CO6Wro8dfL+9nk0/eGVp5QdS3lG5i7BkVY597KMoONhS0KDP
wJTMbVNbi1oqKSBveJgzO3G5KNtqaruYIEswQ6PwTMZ2s8Y+5kbw2FX9jz+wxUAkuSrdhyu2OHWe
htSsx/IcpGabHaJZGYXnFFn1EeEeVfcUoDPmzke7frwhCIGt5SpfaMTXH03kfUR3skDaO3Des6vJ
53IU9j9JCQN8lE0vEEambmAMdoxOeyh/fPuS6fQAzlmU2q+AdVoshfCHyMWZ6d3PSOHFHvLCD1Wg
no1S77w3G4NVju4ggBqeoetBvLGVahPNJbpbgREfDSHKB7SMtS9BYKi+2u7GkI304cLeyk3HyAn6
smBxTR79p5vtD/XAHaen42dbLu61qA3dWM33gOYbEQWrNOiXL0pzcmU1qHou8mYsznHCKKQHaWlH
bQese3W4vZ1bCeCFpeWYvkrGhGIEvGLpFsofrGfxlLw37qRD7TMHm/w1+RlDE3sUeldAUMKyTeIC
ogt/ocCyOo5ZUNdtnOQF5c20PMRdWRyKspGhlJ7GOzq25gPJfOEGlKZJDeasf8h6M90Zxb2KCXBV
UB+GVVVGjvhK5qRPGQbkmirO5Dnaz6xRI1fuwr8nwJV3cjZKn27v89UHXXJrCEb4a1uMiBQ/01bU
jAUJy5y8dko/2Wb99baNq4iK+gdSI7oJKyawrKsHShIajN9hg0r1P6neW8XfwVwl/cvMI22n9L6x
Hi5U4AeMbpkUrJZj88ptDHVw4GsL0zMQrgM6UnK6xwG+uRpagDzEF9r99RuVSVi7L/QxQ6fehO2j
UD4y//bUM5+/E1GuoifbxgwNpLe8gnR1zZ7WwK5XCTvJzhS+J83NB9XIXCZio/jYhZrW+6VuA5UW
kYKAuVQlpurVKZig4+2vt+GQr3/GmlatnsnwIOni6+XG7Fc97WJXSZ1Ad8O6K/4zh3o9vvVeVGC8
gTiJyQe0s6jBX35ExYyLzLRFep4k5UVRhzRFyHpop2Nvo1HjmqpwdiYLr99+i0noaCCzAKd4Vd2d
HLWP0klKqK7ADeoGVRd9VOS6+Z7X6Ot69jhFsGmhtdB5Zutk2jEQTvktbebgW2+GiulpVlzkO5jt
DVe7cOZVQKrDyG5hbUrPIpLSx9oZnKNqR+VLPtt78Xbr3BBxIAJSFsYBffUylKqebo5hJ+e2jXxi
xpfA2dWi2nBoniMoh8C/ajAZtsoUi9i2zSyS8rMYTZkeudKUhje2djbQgpXy/NCZI/N3Ua2Ln61V
9SH6WMwp3nbnzR/B+5CWzoITWLuz0pZRYDqQN+S1g2yFSPq7oapDb4rm6r5rh+DkqKH0VBW6mbq6
me9RmKsb54mEfJn2XB7+IDAvnTuNGQsuJFg3DJLmr/hk7NXmEH6WcybMs6YeDtMsfW9MtJ/GNnwQ
RVp6SFqmkA3KZ1GYvyxVJJ5hhi9KZo9+yqSd24s0dUe5eMjgjW5alO0CFgcKIr+3l7dtk4zMruvS
XnFr02tArDPsB2Uvr8zLtRRUbsqshtChzpapYzOTXEVOPgXxwhBcKuI4kYg+dKEUPJjCrj1ITyq/
lcKHYJbuhpoRAdXyHaH9ELMZuWqef5WCwp+j7IGhXrccjeaYKoOXskF+O8nPUWp8VpX02KT5X72q
PNCGOslGFfmqEdwTMB5aBzxu5yDbFb8bpOHohNIxa8p7Nenvy0a6DwvlIavls5N2Morn4/1t59r6
tgvCmaAN0xgNi8v9CIcYMF8u8jNszAki9bI0dcemEeboIgVDATwLM3n2bxu9qrdwZEEbLJoziGWT
gl4aNSB9Ncy+hvJkbtAOM4awLR5GPYwYqjf15uMs4i9TGzR7ffurYX7GkRYAFQRAgKE3pqSnPoni
RE7P7TG7V0o3fXGO8UPwU2tQitS87tl8lL8aO5F6IybS6qNluqT1lMJXxwdSJ0sY5pxSQDHk987C
Qey0dXOMtKI73d7Yza8Jew2YNeBqNP4uNzZXAFhQH8vPvOa7Q4/vohM4tq1ndtnIFQFB4c7Ft/Up
l3rNQlkJSMxaWwyteWJ0NzurdQD5tdT12uyHZci7SXEKxa0ao/rcQqLw4/ZKr7gj+ZQEQxt4EaMg
wDdXhrMsksM20bKz0yo/5kRX74e5c+6trkkeSqfIjwBrnCfJDqzctewyO4GcM7/RsLO+3v4lmzvA
ExUFEl4YNB0v91wk6pBno5yddUmzmJyVjPZb1Vr2NyO0xxrVDj0OXCuxp/rwB4YXbjUisgymZgl1
rxLHUXdihQY5O9Cn8rcga42HrGjs+17U06Md0QeU8JC/bxvd8jCQVbwY4Uy0r0QNhBXLQ19K2Tmb
cu1J7prm0xTqzkNV5OKzww2800J2loB8UZvlOy8yWKiR0s4Gjnm5SkiL7NHJ+c5kseVdQr/ap2v+
SbekO8hBGl+greuBuXygPpW6sxPnLmzL3XGklOUqvT56sj1Hfk8psxHSc2oO3ckRTeMKAD6IMtb/
zI1zHDXlPnXi1EWXmOiNFpBrhKZ5DErpP1UmfxC1ML3ciEv+mhO6Qank/BWrOoS2UbsBj4UjktLT
O8foOk+x+8NQCCTw8l+aaE9VOj2ZvfKZworPLftPlhXSYZTH9FTJweiXZhb6IlXeh6bzqIf9B677
91pknLNUfBiq2HaVOh3cJpKOYx6OB6fhrTfkorsv7fiTAkuoC4sVCjS9qD7pSad7DcoclHft+qAb
4T+kZF+iZpJPNORsNy/lkVNpZXe6XRZHGv+2G8vVcIS768ecZl9nKTukMhtL8zzveGKlZvezLsLO
K8vqIWeuQzgIiE/w0euh/EUoSnZoJ6R/bzva1kVNYQItBiRWgVqtvLu0B/rnlZSe4YWeDokI4xPD
BWLn+lsO59q7mPBAyIIccsF0XXrXrDcL5YuVnhMQ+5MnxV2fuVqdVi/kArW9c2I3rF3cBMvhenVi
mw5NkNjQ0rPU5cVXNTVspLd7mDrsXN6LDhsHlaLjQpXGQ5khs+W3vLKl1F0/Zn3N/snaY9AznWoY
xzx9UdB8v/2lNlb1OwFHp2iL1s6RI63rHTBWXdqlbppLXzpZ/hxF4x7zyFUBacn0aTstahWLKsgq
V4kbqc8MMRPweNAeRBP2pxA23Z9Frkmeo8RUyiqGX5W4fzMYabFMExtOXGsBJK02s5aVVM51lmgk
qf3eirPuGc3Y6r4olP5TSAA73t7S68IOBpcHJZB6tAvAlF1+vV6YRd3VXXZuNaj+3ciQy+Kx0Jcb
1bLC6ovS52Pki1Kf0zsEhr4EQiA83FXtW+uhZEtg2RhVQK4PzJV2+Tsgr09HRQoSyF4U3xiYGrJK
rxLZAnr0FNjeB+NXX+5VJjfOPvAEpvwWxTII0lclEQVRbbmU8d0ERbYzJPnJU9aM2g7d2pbfLqL0
1ATJIgBgXK5NCyANJ25RJtDs/HMoTLV2zbZXbY+R0GYHlbRxHKm3oaGH24IuWweaKUt7IY9Av8Qg
659gRTPeRWNXfmzDJrgfKnmvubj1aKQywOSqRjf6St+Y2q4cipJSjBZH3WEaCumYqLT3Srtxfipk
3VxtU3kvlyJ4qKx+6vzbHrzxCZFeoSlBr40i2looSCutAUFi1lsPM4GgZDDrs1WN4y4/1+bGvjK0
8hXTHqJI7TCkn+K7fDyE1sf4YSFcQ8HM9kXjhoZnf01lf3qcv//BGhmtgYNwGQBbx6N8MuohGdhj
qS8OsQQPktzsxNat5PL1Lbg6f0i1BsRvTFDYKYTXT6aVekHUBscomOaBXlJbfIrA3u9RUaiL969u
xoszuHqjMW8mT2lapuxrew/PWjGMrmnQUHaTZ+mwMJHVT/qx9UgWkiPVJbN4p80nB86kY3C4vc8b
B3VBK4FVpORLHF5tgj6pY9KhNnEuI1TH5O4YjemxruadoLvhsvaiTcSnpE8A8P4yHlRSFqltREGt
1YsnQ9JOrR7vpBtbzrrAu5YOKo3hNXbW1lPkC4qUG8y2E9lVtVn4jWVSEoiDmgdMk3x889ZxColy
sHHzIly3iAMlyRwHwdVz6cRT7kW21X7vqg7twjptinzn0G9d0Atmjuly4jYvossdjFI1K+2xw5ok
tX6UB++DZnqJkuBrWQeqZ4Zkia3afLm9xs1NBa7JNNBSBl2PRzHPorZGHKTnQirylNtpUp2DndsZ
BHZDDCGH3Tf2Hr3CZvkVFAxPE+DCiO6tUoKi06Nx7snl7FpR/UyJLWbSneF7FhXRXeRk+VOZAd6L
ykjxAidt7gZJ7t4petN5toxW+tv3AJ4CCipLY5acYbXzagwzWM7OT0XjIPQJMYhz5Fu0hZ8PZAy+
o7ZauWN063M7GjNSyzg2mfoq9KqZThZQNyBtmyx+tNDEPWl1zPOKGSOvtTs4nFuEixEzMPckbjZC
AucHTV/ZwtGU9SDllI9NlBZpCiK0/p41wXutbCV/aOJ+Z41XrDJLneGVpTXyQUoVO3Zags+iURGE
XvJjIYMzn9Vj6HWSL9/tPRK2bm4gKkuxlYIRlf3LT0k9NFPsEfxyDLb2cdQSdzR681gr8uDrUVR1
bjd3yYOsiOAugyJmJwpunabX5lcftYY0MEFfKj0DiG/voYUf3DiX8mO1/BpZHbu72567xITVPcP+
LukXHAgLIeNquaYZ54EepedUkdxSVekO7ZX9Nv30lYllya+eQvNkjK0QmHDqTPHjqeUhTZ5/tOqq
8JhwgeicYWhPKZP+w+3FbW4mUwUKdSoFdfdl8a8sG+ycpU1Veh6qCHht3Gc5KEDmgt/r5RicDDWX
dj7fxsFYiHkAaBhwFyBGdmnRLrU6iqIlYbB4l7iTao9U3Een/N6Clg92ngcbO7vQo4Cb41XEDq9e
ZF0VCbqahF5bitKXYCpU/a4t5kY/BhZyyr4zzNp3qQxM6qtaYn2+vbsbyRETa+CR5AVng5TB5Vqd
QBV9lPc8cXuG9JASrEYImKiAJO6cx0N67Grd6lzGeCVrpyy1sXBGxVWaxDB3Lzrml6bNWpuzIOKU
THZIqURRmuyEO8WKO4XNUkgomuZvQ0maZkEf/7q97k3jCysmcAOEB9fBntFDKXVyvEoVafJpDm2h
Mq0ytY91rM1HswqCH1Ux89SIyp1W/4Z3cUJxL2ollM/XKVLR6lpg6CSFcmOemmH+JlDwdTuaCzt5
7+YSTcA/YI2IC+v4TqFB76w4T8+56SSap2rwcHtRDF7djZid6imXpEyXqH4JFOjNmFMIWSgIcblQ
ZaD4tPq4nVYlmRHx6M3p/dGS10a0v9LYu/0VN70XKg6oAjXGrNfUsFGfO7ARkm4msc1Imuz3U/5o
6n8XRfN+3lXz2wizC9Dnv9ZWYdZCXIjJTNYUmahXSV3yLLpJ2bksN64uQCA8Xnm0Qyu3zsQGnJCA
wF3ZZYHGPQV57HeLYwEUtevcPjSiZ2mW54+ikKODZeX6Trjdck96AQu5kaMupA6Xp9LKc0kfBrrP
9SId6852qgjfnuz0ZzfHar2z2q3UYEk9Ft1WMJ4MjVyak5tInrTATEi6ZP2vehCZ4XZtKD8GcIMM
bt9HluXKM60fpqsTxCZMi7F9N1KU/E6TUsrTkzplvhxa6h4nw9b5UXnGsAskhaC7Ln8aaGBhVu2U
nLNQ7eGFNJuPqKFWT8zzxy8gqZMnYwji+xw0w06I2LJMsQwyDRIzJrFX30Ciu6rHmkrFaBZJdygD
Jk48gyrnj1LM6o8+yMz3ENkPn8YiV/YmTrYcgDFzhBQ4wdfjno1pj0qdcaboaQ6xOzp1WN4nJWC6
qUjzbucS2LZGU57sAKygsWzFq9udm0kVuGNytucx9kuN4apGCQZIehG2vR0sto4v70YuGkrVaEWs
drVrqlTrbS05K60mHfpZfJzhQT78b0ZWeZKYMrUxEjk5W4Cvo0OjpGAduyKR3zylyud5vZpVkiK3
U95UBj6SKYXsak37Ppm1n7cXsxVeVZAxYHJ4b1+9EGpCjiEnSnIOpvZLO6PXkzpp4WuZStdHn8vD
mKfjn2ygzkdC2oC8Z10Qmsqp7p22ZwN7NfmVoCZ/6GIt20m6NpJKcq7lxgDrdq2plFVSpcYmVhSp
q49lUg0+o+PBU6zn8hc71bKdi2qrGE0RlmuffQScuiYiaNTYkrOuTs5mVyMNrMsRU5XUgxWtDX2t
rlqP6ArZnzWGfqfW9vNUGsqfnDXKJtqCYqPpuToADFQKMdllcp511TVT62lEyGxo30qSx2sPJr5/
zayOAIKSzBQNVULCPh6gdHLzVNq7NpaO5erFg0vCw8eb+bc052XY0MuoZDAqT84NHexncwo1T54M
yaVl7xBFnObBrIThyVYtIBdQGzjbqsn++w+Ox6sfsZT/XsUuSe9qmXZKcnacaWB2SBnmc61RwHbV
qB8dnwiv5G4UmoxL3ba8fKlby19lV44kCJQIuVIk+mq1H8ag86Vmb/R5M14yRIJy/FKgWJOdxbWu
aF0lxedpVJyPbd7nD2o7ipfbS/kt6Hi1FhhcaPuTLF61aarKzDqzTciqxFDdZ7kxvBdKP5wLQ3fu
C1PortUxrxqkbQOfL8OlDORa8WwcSn0KDVe1ZumxNJWQqWhehfCb96jAy8ks/60aRZd69CTCMyFE
BoiaFXu35RX/6eLtpEpUGeisU55ZPd/Cum9N/nhyrql0eUsvADLZyjqkvGz8HglKVxfJ7I55Z52l
gXkyGm/yEypIwldJiP2sHeFrl2Ze7CR3PEJM65/bO7z1HV//wpWblloThGhI4KYWhYi2GD6KKP94
28aWQyJ4CRcFwH/6zctveHUUwoly8pDOhJYGvKKrxWZunxJg+LOnImZYnN5uDnHh//rMKmvIirhQ
WycGtxlnH7nxXxrTei5z83DbzNb9R7JAEgTU6VpmBzSiNipZmJzlos7uKhmWXqfuS7/IyvG5sNXR
dYzY/pOtBKhBERISEQqDl1sp2coMwL/lWWxm5c9wkAzjoLVB/Y/eiGiPEW/zu8ERQfdeYaXrWZQE
LqpYKfXkbMzTVLjQ5TBlNXZy/S5N42bvubb1tlnudXg1AI8pxspLprzSJRBt5LXtFB4icxgeRFWb
x6QN2hP//+lDkcf6wRKtkbhtm3Q7DcTNWENZnSNrgaan4HK5t45clQtJEO0Jf/S1pyj/FE8fkvrB
CPw49HrZtV4YNjhQoaT/lb5PjI+hecqG++jtbVOK+//+jlXQmMD/1IlF8gbQ6UFMwXMi6w9RNu7Q
KGyd/EW8iUcEaCOqy5fLtaSsmuGsTM6qmqSmOwhmJb1CM7W90eotN+I2gI9maePxz6WhcjAqXidk
N6mY/+7E7E7jeByaaeddtGdm5T+9k+CmFmYCez7LRnZvp80/kVR7t4/9FsTx9wDR/1/O8jteRTM5
VsNyGrHTxffd5BX36iE7mt+d2VU/JmjCCF+hZxf7exPXm+uDKg9hbtiR8NBLu2WVdv/vLhlEjw6B
LUlVBqmhjXdqhb5XJN+Kbkv6S+HPwty69VAq6VTkKnla1RI57bSLP1oah5Jp8tb+ICmD9o5ChLqT
umxl3vCucxlSSIEhYuWTBTCQoUTukGmsdvrUNqp6byYctyybC9/uOzXyb3/NzU0FAwHtJ9VcaPgu
NxWhcWDSFllaHCLtYBeoODBcI+1VC/bMrMK2ELZNyZ+MNBapK8lw5iN00oNz+99Ws3zUV67Z5WYl
o1/NSZNIMPvW7+bALSzn+AdmCBsAwyg8crIvzcDu0tNxaogcZaiVnhKE2lPcZOrZXCiKd87bVrnD
oOPGPQTRDV5xaSyMqlzNMx5j0OzBzJBFEProkuTlAMme5TxUPjBS2HiRpO5N4299NLpDAIpBslPs
Xy1Ta5KaLJKDXnV6mrlRYKeT11QzCL6Qn7rjiVvhmEo7DNLMIBCVV1E/r8uR0gYuMk758GKZdeLV
lbbXDNpcExNXpNKQPJKRXu7mqNcSGp8cMFFqftKlD6ZaQHa7h6rYDJK8z/9rZ7V3Q7kMKmXsnX4K
75RF6yf7mL9zDuJgu8LVH3PbDWAP3vGVzT0ENIv2K9sIE/JqdbEt5Lkw4nMKaNqd6+YxrtR/3u78
MID918YqYW6mkr21rfhcTsrjCFYiTSY/aM0P/5uZVbSv5qSKxgQz+Nuxz4HA9iE0xHvP8U1/AIBG
xwGuvauxc15NKdk47yt1MlkKJeMHp+tRbKuM9P4PVkTrbPE6amzrPmSS6YUppQEiiur0I5WUX6Yd
AiXmkXrbzqYTvLKzcvGhDiS5LRzsOOOL1Ymf85jszbxuBSXec4BmlaUKtaZwsdNsrNtMx9Gm6THQ
NAHftvMl07svklkYrlm3jyXAwp3wvrUy6FYWlRwmEK5UZZrYqOETNeOzUpX2XZMHXzUr2ksz9ows
//3VHaJIeVH0cFMDC04dl2zwkcTu89s/0euFLF75ykaNmF4vz3Z8FjPg7jyA07aW/6RW+NrIyg8o
p2UU7/lG3C2J1zb1IZOhQ7y9kq3zw8zxQvVEokS38nIlclZ3IlK1+DzSbS4DFK+zxMvUPYLizULC
azuryGbJMUqHtrpoukqOm+WeAWa1chcJHttv/Ck6RMWhuQ8e0+NeJrjpEK+WuAp4id7UUj1gOhTq
Ix3uHF8f38oGvBRKXq9vFe6kSUlF4WCEBN5TxI8i/pOeo0kTaSEegCprjQ8t65kpfxkhXqd1TL9x
zK9lCFv3bXfY3qt/jaxKD3pjObE6jFwOZpJ+zZC9PMSysffS2bOySok6edRiXuQxBJ85X0Xcl+n0
Zh6K5YNwjfI8RPWS2/TSsSVZ7vvGwYYI6SDQ7qIlPB0KaJ4Yyzvc3rXNbIEiIucHLg8VSM6lMZQB
RcK4IAsSvpR5VOtG1VX89LCM9/fqgySO82GRtHoz68rvVf5reBXs6obOYGAIImpS3cXDwxx5yIn6
t5e3+blerW61lb0UdVkz9/F5dtpf0qR/jPJ8p3i/Z2IV60bazUpZsYHjoLhNrLvNHm/fZqB7tYhV
QjfWnWYKg0UASfPiKfHUCIw6hMm392rTDOCHRU2FuePfoNlXN8MQNIbJ+zY+52p9V4sRbuHomOzi
3zc7y+BcTUqfC/P7unw9JuUMexAfvvrW+tqxOzEv+r332kP3VPrT3R+Ahngu/dfcWoi30YK2gywN
c2XoDZPqpSmCRNYf5IyvrawuCR1m3AFKTm48Tf2sitCfzNyXy3Cn0LJ9GYEE5a1CaftqFj8vqDsq
VkqhbDyaJ4sBz1y6K8sjkwQP0ql5Lp+Ld2riSU/Njptve8e/hlfhde6KybKziG6A3Ge+DiXaoS4a
ywN69idPCWbhlhGJhQVjjXSwy2DQkQ2lT1UY78c8uavGbCdRvRKMUaF4UxlWYM6S/PsK3FUVoaih
2iDG+va7UfPK2quckxGeZLT8JM/yBv3QjI+KcRR/aYcENdxmh03g96132V+5/Amryz1LO12j20Dk
vW9+icjPTbce/UUdtr3Tn2NUqaWDXLrNPUN2J+fn7cN+HbUwzs3PncyNTBp9GfZDO8pjWUFWvatD
+h2jm0TOzqNjCXxX63tlYuUxTSUcyU4xEVOrih1xlAzAu1Nz0iHLuL2aa+dkNQ4D/JDF0Hn8fcm9
Cl1C0SczmjMS5ymVXGGL3h0bqHBmfX4r7T+Ow2wo4VGB0GTRrbjcOEkKzarrQGG0TflMN7FsXCmp
dOb5R7OgwQIT/OA65rxTId9Y4QJ5XBTpFrDnuiaYJpFsxBrlpU6Ng19N3jn2N7nR+/gx1IUs7t68
n0AYED+kNM0s+ZrPvp3tdsHnkUv1syq82I4DCi+l9jL1kjUfbhtbXG3lJ3T8yXYUAEcgjlauqBQB
LCozYHOExOJvuWM37xIjyE5Rl+hPOanP45ABy9tJF5dEbW114YplGIkZIlrvl99xkczpJRtQeTHT
Fx6CeVCBTkAH6qmDoUP2EHS14yVcGPIJvbqxvw+KHtzV7bVvnBHazosWCUwcZH2rdLJU2tByIN85
l2X04jgIR0VD9peVhcILpOnNXYeF1pzCIT0scIdrSFfSdgxOh5S5gkgEP1sbHqAvZWoZ2efbi9rY
2gU4Cn0Ji2LKb3UX1oyu23SpFnRKZETuOBnyQxAb85OcO/VBSszmYIamnLstymDvZb2aP97+ARuH
hR/A3AKf11wY6i6/bdQLK5wmGuSDkU+ePkyDa0r9hCjgtDeKtmkKsicF0g1u5DUirBo7pda6IYb/
YBSnXoUCb66a8WSH9p561HXIpjpJcxVaP9q5lOgvV6WCNQsLxNzPWqgNih/M86QfbdHab8cXgPeD
RwIgDrN8IPUvDdVQDdhFRa0ja50h9vVcT6YTivXNsOP9yw1weQaRP2WAB3w8SD5QOJeGNEjcuQ8m
4PHp6GfBcCwYZRHJ91r9OAzqYRDzjmdefy3aYLw7KIGptDrWVNRJo7ZSFcI2k1mTiA7qpEwxKgIy
zyrH7NU9oO+V7juXBFvJlQREG1r8Nf2VNI2JbM4LnZc/HoHEH4f+qTkFfu3Hn7ST/AwrqtvXx+Ih
fnY+3T4D15Hl0vQqsvDNrKBOMd0zIsO9FAz9r7ixklMplPGFylr75bbBjaE6LP4WlGRgCKKo1alj
ziGx0gy2jOS+vW+NO7X0oOOPD5KnoxesneWjdrDjo0wRuiHT7yFpqhep5J2769qpqA5C/PcbQw6c
cPUzdCvWuz5oIQSjaHLk4uk/Wo0twYBTCOaFYtXt6tyiAA7TwM4WXLsXpmlb4DAgJoGUXfpz5SRm
0Ixw0PVGlB9zs4sdX28n8aJl5i5b5aYxgjhxliH+K/2BYijTzAyZ7hdj2SuulrbOr66Rm9PkKFaz
k2BdexPj2gvWgpHXZRhtFRICNSpsGP9poikZupGDMy9yWCaNjLLN2+FdOMV7U19b6wNDRslVhZSS
wv7lZjqonXeWsTSfautX4QzZg2ZIjeUmipntDYReh1ZIthRl+WwOL471RPrY9rBot7yqCpg+e/Bh
ffJNoVWzR4W/aQcWNfp2ULPy7rhckz7p2qCbPKIK2azuGzsSh7DI9ma/N61AZbvIujHCtyYP65SQ
JBEo1jk3IunBlob+ZWz69nj7vG9ZoaDHWadCBbHoKhFu59jgbU/5tUdIuHNlUcpf4Fxr0sNtO1uu
B0MK9SkgwvQDV3ZoknQ2IOf4DI2gp85OcNa1kHg9xuNjJGfB6ba5LbfD5yj1q8yXQY52+YliOwct
VZD69g0zpAey8aZGim1oIjhISl17++qYZkL2jTlL4Flr5E3BtGQkBXDr2bAGgig4WU3KxNZXLpSd
77WBdOUcvTK1OlA5A88woTHRGPcUQYz/9OQqVfoDDFjeojZn9X9p5uiNyZvZonFDFobaHNcgcWoV
O1IpG4Qek2lLufxCH+WnbFcfbn+0JaZfJhIooi5yPXB9Lfj81WWn51o0YjyigZupfiHMhXfL0b+Z
s+k8JNSevdiKgj3ExIbVpQ+vIDxMseKKX2UyqiIahgyUoJkY6Eql0X0PB+YJcUG4na1+tiA5b4r3
t9d6fR5sg34hxWFSeY3s6dJBC1mYrdY6qDfP0eRpffcAYOPQBmF3V3G93f+BNdory7sagbM18iVp
DQnMhC69ywqr0nkV9dOjmWvtfxotU95DtTPsnL/rTf2tH0T1G1g7s4WrT5mJadDigYSauvSL03cn
RZeA94xm6A7OdD/O414Wen3isQiDGc5v8b/rl2AdwJNklS2loGoYH8mwJV8d7AVDj8zV7d28jpmY
gp4ddWeqTsj4XX47tU6a2ly6B7PTNR8iZUhj13DmYQfFtmWGSRE+F+wfy719aaZtizrsyg6AcBR+
YVyd16yj/nj7UoDpM8ZGlIcabfmOr0ouGS3yRg+oXlV6FT6kzEG+C20E3m9b2fKG11ZW0TgsgpAU
Gytz/B+1aiN3KsVjp0LCU1duNUqH2+a2No6McGmFQGoH/+jlouR67KqRxu65TkXV3MlqYQfP1jRT
CP8DQ5C78fShY0Vl59JQAlMz02QELElqmrNdhYGg3N7TWXy7nQX8zIda1APXM41laY5DqWkExk5t
nk0ka74j7lrulDKvQxKVWoBqsPIxwsDc5uVqKIkNcZ8Y0Rk2XMml6ncY5OhOaHHtJp2649xbx3Vp
JvKoAjR2RcpHUk26m7J1YQh+hsobXJtS3oT+WMbdjq3NhRFrkdxaONrWmVQPakMS3RzRo+pmz2jC
9DkBkH+YDE1qvJTJqE+3v9eGQUQVqJrQiFvC+yrZaWdr1NKpi85dYOqexqvN1Tsp9Kyor/xxZJri
tr2NzVze+iD8GeCGJ3P5Pa9OMfJs3SRzls8GOiRulSfHRcfNY1ff3p6lmQliAx9EXhsY9aWlkpHl
EIgLnlj0k9+KMHk2YO7auT02DvDSMpVxdlBC3MmXVjShDLU9BeEZMujkIKjB2Cr0OLc3bc/IKkpU
SV5X0uyElJfMon8e4qHpj9CbDm/W7aM/xiQ2lQrKsMAkV3E8hYw31tsoOpd2aud+V8epenT6RHlz
cRk7XIE8XsGAX0FqUjMa+soxw3NYQkg1uMJCMWv+dnvXtlyNxiIPVi4+EE+rT1P2iT3+H2lX1iQn
zmx/ERHsyytQ1NJN791u94uivYlNIFYBv/4efBdXAbcI+5t5GjtisiRSqVTmyXPkqqV3GN9+tCvl
LbKqwHK6v06PsJbp/CBATJWe2Z4RB4wI4KWmgLKnLWpxUK9PiGxmflY3VevSZhBv/7CwM4uzMwQg
wKiDAIveaUl7Su3cd6xm2COXYMFfGkJRdRK/hC00bUBLcOncuZmPiVkIKTSE4eq9Ix0TcwiLXmQb
p2j6xRfpNPJZgHInivip+j//VHWVA2WZCSfEaNwJ4Ew1AAfNs1mk1B8NuqW5Od11M2uomGAsDetC
gXq+rK5FywOFaSvsMNTog/Tgq6j5qdLEiRhA/kOCz/CovIUMWLgjKkPThKGp/uZ/m4Ms+o6OeS0P
sDqyMpRNnQdCdTByWKRbl/C6KUR0DOGgOTXfzhj9IcgL9VZI68zrSDAp3dJ+ozO8CEq/1/PHyCwo
ofwsJx2BkURuvGGkHje+/rX7Ycf+WJi5H85bTVsKC2P94uSHeHwe/5pNGItAeRvpMfSqdIzZXHo4
ow1TuhEm1Lg5mBrxm9r2tbY5/P1Kzs1Me3l26zU5ZvRECzPD0LpKxl1NeSk2n4drn/3cyiwSMdFZ
EDyc9quNbu2Wv4GcNPPwbtpYzVKb4/euTS000G+BKGoWWbvalJs2hiuD3PVzeFNuM8Utwzg0wm4n
+zUJ4mALqbi+tj8mZ96WlFU0lNF0emrbo0nsqjHyIbHFubVuBoBfkIoBeDl/DCIlA8ECCthhheEk
vJS0e7NQnog6bLU8Vg3hZE6U+6iYzV8zYymUuLZrK8QL+MbK7u2B7yaJ6Ot+t+wHoKMCWMMk2wda
mQV6f4gEUYyskMLGV4LIY6dO8jrjPjPup8n6XX+KDuVzl+5q9phyCHK6drtxhyzDxOUvmILxmeuP
A8aaSYVfwLPWjTXNs0ey4Y+rJjAlM/FF4wKRZyYkiAwLk2RSyBT+szXSeydPNi6oFRMTLw4ueIyK
L6WECMh4pNg2SFik4i5Roi/RaHxe/1YbJubo0oxzPXEKmEis73bSua348Q8GIBqjgaofPcp5l7Rv
eB+XLSFhG9GDqNRdwoaNj730alzjeJVN9yr6hfM+aIwiBIgyTBJ2eedi3szlbeMmbJMubvFKR8X8
3M7si49KLWl6YZNw7BvHp9y4oQBGgE0abP+DVWC+LTs2CrnRreZd0/mLmce3Jm0CU1J9x7lvlPoQ
9dZb47Dv1/d4bQMUdKKBNEMXAdLll96OgSa1yBSdhDLkMcHi65nDXQKplP/MyuRKZ2eqBIMuiE5V
EppQmjW6H40kfMPaYsnYWsv092dWYieJOZiDSOjUj0R7NuijE2245BKahw95vl9TYnhmI9IStdRb
OL1Uqj9AJB70RHbNwtjHqAyrGT2KxtiXo+1ZfX6KCnFoeBRYdvcPfnv+MyZ/O/sZg8ShOCNhQ5WR
HYqUBKZZhpAk2V3/btNqLhPPy9XO3XagHd6p2FHSv5ZtvSu60ARxTRMPGxFxLe5f7OusqKn0aW1q
rUbC4dR+kswVd5lf7PWvyl187Hc89kBiDvi449uvwtrwzrVAhpkFgKKAWELJZJYdSDwXeT5KJMzS
8YHa9MDaeuN7/T/r+2Njlg70mGFsBo1KoXOw7ilwbPyG3uR+6fUHZ6f73a8x39dodd/ZXyR/ayBk
dYEQigQCDDgM6CZcegtk+6TS6uG0bJR78GEqPhjlt3Ae60cD/YWp3IncdF5ZGFVDaPUoEyRZsgdN
e82nJ8Fd8DvsMXcOxSd/i0tifV1/LM42dUwFpLMGWByaH1CUcSd6pesHYAn+ns475oORWpn4dz7g
R7Q+7bWsJaHhip3SubR2IRdwMO50N3vTfikh/8kCa6OlMB2rxbH7Y3R+s2LIlI/E7hDIyOdAQCqX
PJsOx2RD7iZN9FBJ6oZ7rp7zM4OzEyBQqM5UGatMLf5kt5DlUUuQC2uPtBYbEKuVXPxiR43ZR6tZ
03Fw0E5u8hvL6fc35jH1TFfxNC97xGjo3xLmXH7C+ZOJxGjCCwaDsoOpxWhwSXQDvlTwNNXedW9Z
9cezbZz+/iwql0xkSZ/0JGyQDmkM17q2GUi2bMzO8kB0FYIbDQmr71CwkVztVjlYT41rhdDLae6Y
L33despsmZy852xZiSIUaptwx74xH1pTu5fjdqMmNf3qpccDs4UjNomCz+4zFbIBY5/CBMTBPUe+
5ZwHpv3Xz/PJ8/4Ymd1mLeBclI6ChPGoueOIoji2bBTyRsxYP71/zMyusgbSKC3+wXZpkasX38oI
U8jGY07uVPujibd4MNbNoT+H5j/QDPNGCYlBCAVycBLqGXMOVVwD6VLnt2XenhhF2liMUJgCA/xG
NWU1ZEwgJjw8Ad1anCqF5UZKaqyyIDcRIFvGrTHQY5waG9u5ljr/Rkv9j6HZoWJVJoNGGuubhN7A
7OMzZfQV43loQE1rbOUCS56NKVqcrWt2voQca6ZJSpwv37jvClf91dd+Qd1cA1ALP8AbAjsL0Lux
POmk/ZJ9/bAV/rdWPDtv3aACRzTiiNP6TUn5LkkhLEeOkAVzu3RLDXmppDRb8OzoQTk4BpAZ1rL0
FpU9DH98ixjubv7I2bPoKjc3v7dNjHJ3uf+HcHm21bPzWKOupDcCLpQQnMX0kcXfrhvYXNvsKAJi
CqG6ERamlKR4sm4iP/W0ff1S3G99tPUM789q5igcvLUhyaRMd+jbGKhvjLq1F59s4fZfUq/9LsBA
96OBFkH+04Ye5RaQct1nIBWC8gxoD+YVLqEptZ5HOd4lVuwWdwkyITv7KMZncFFuHMjlWMZvj/lj
S728DzooSaiNhXa2ci89W+/9kd+nIRO/r/DuLntSfVC17OvDlrrkeuqAesn/LnL2WC0gDCflFRap
7tud4rNdeiJH6NR7wk8foMHwrGxcS+vp35nFWfAB7DVi4OtECeKUHflR9zI/yV39AfTux+jAAvng
HLeomzaNzkJQChlmdBewTOW+/kUwb4OZth3x+aF8H97zuzIQh3Fjoav379k6ZyFnRDtI4SrHCwGi
Lqn67mQ/qfOPsfXP95uFGoztmyZ3sJvlrt3Rg+6xaXDTlUPp3QrSk7VDhGOqi+anl6VuI47Zvthd
DwmruczZQmcxJ0n6NJYZfLdp3iVym40bQ2Bb//9ZxKlzWQU/I/7/UlG4ba27arJJPLt29QL16aAk
BmgVAIaX588aBktuB2xjvTPeswdojwXmQ7xvTqM3+P1eveGhOGwlgateieEIPI8BVpMXSG2nbtLc
4bDa+J0/+k6Q+RBMY17jmvhi7bP6hf79BCwizbnN2Uqbklcj9FenB17jkuqO0V1sbPWQ13z/zMj8
tTX2UTvyLsFrS+V7rbU/hVO9JD3mMq673tpnO7cze2QV4BTQEjMjYQTS7FwXngWKOco66Mk7Gw+R
9Y+F3jjwBGjxL/R/wMnVFHWqO6Hmdj57Qls38Ymv7a0TfRh35iENqC/9wztLO7M5iyG8S2taxqoT
gmuniKlbgDg7M58V83h9H5cTnpNXnBmahZGulhvJADYEYYQf+1t2kBAa986OHksVl+xwzHbZI2/9
rd7baoXj3PAseGQZyfoY7Ghhi3Si92tX/JwSCtCT+f2dfDA2FvobSTt/FQG/iH+g44ZbfXbfcdus
oCg/OqE83XeBDOd37bcmuiXj3o49/bUigYDOri956osITOjxCOOovKbvCXPj6IODspF61X7rh62e
mLPfNbsVE430yghdxjAu2kATkVt1eOIkxL/+oddi6fnyp59x9u60odZLVKiYhnJWeKN5U2421tfP
ydlKZj5bmQ6oUizscOOLHXtq79rHci+BCMg4FT+yQxEMhy2E+6bNmfuaaaxDZ2xwwuiYHUe/esD4
xTf26njTFxQ5SoNuvCmiNEXKuStNCAxwuELgCN212V5qxOZ47qLlZIzpTQpR0qcmt+RbuTGcdwyb
3yuZDpdKIEr2tW4xILIR/FbyU5Ax452I7h7YSOZqa5GZt/04UGw0oHzjoyOGojtqdITKGwfCu342
dUhM3wLJWG9qhK3ZxpA0Ro1wZ07Sv5drH+M8amhSOFPFCdPCv7RAO0zUzHvFcnUXhUow4rF76YF3
u78erQdeaOITBnQIGjlgI7s0DSVRNJbEYIe69rUboM9tvKVbZEwry5tGqEBRgfRpEqS4tKGLXhcd
erNhHu9TPboBa9yhyR6iMneF2j/+7ZkEOwmkH0C6CZA1NAUujbWVXsYGsa1QS287MNKBcX/DU5bX
5KWF2Z2fRxAzMrhlhXIH2bHqpRP2i9kcpFzbX1/KyjvmwtLvcYCz+AL5XBZh8AktbVyS9KY8WY1b
/LSe+Jcpp5H2LKiRdYdF7m4+FpfHEaahNWYAsITQPq+VCz1O9KHSrTArXOPeuS/ujEB9LT/q1+4Q
e61Pol3+CZ1FKPb5cUC3SlTLAI7uOsDPACer8M15BjkCp1mU1qCEGn2VU9fkuVvzjdtr1QZCDfBY
gKkseBhkUsaSWgglrIynAelAkz5rYGi8/g2XVwQWgqqXgdmCCZw5uyKICvnlvC2UMO5Gl3dvXfn2
LwYmxMPUSF/0R2ldc0opDDhWAm7s16HbqKMtTy+05qDNBnfAdPNCsacrFVIAOCSHZJR9JfswEzAr
mGChsxR/2CqzLs8W0mmANzRAyaZe0Cwc9bStGlCxyKFVoqgV2zfAsgZaqRwwu7Y1Pr78NJe2pr8/
P13t0HJeFnII1fqDbFWPtZJsoKqXe4d5BDSuLQAmMd4yL7mwDOrgQ6RiOUxyDNdpWQyebScyid9i
WifecY7Beahv9+yvwboqsjJMJOnAqfyGY81W11dD7RTJtDod85oZy8D1vYUaX0YJ2MDnwlwXDtJi
kKVgE1bYlscwk6snuSCxy83mZBcQvm3U1K3QmE0UIJ7NXP/rXB5TfpOYHHgcJoaR2Z3SJc6QWp0p
whQzLze9Io+nyC7R+U15G4IQQ984BctgMY19QIMGoE1o78zTE95NwTjLujBp7XSXZoXxlBOzeeCy
Xr5fP9FrpiYuAQz/AV6EEaHLL6dgXgeBV3Sh0aCySxKdeLXSaz4uvC2FvBVTExU2Brs0RI5FVwNJ
D2lZr3Yh6JQ9rcIENxhMzPHbXy9o+lCgMAdXCySLZjEwV0hk0kzpQlvZ5+Nbqf+i8tN1E7/HLi/T
RwdQe6BMgTwEr868g5zIWuGwEjYkaXD2DYpiD2M/AE0Xi2SHzjYKcU1V3eQDo0eeZRWFuKWNFqmZ
chfhD5mPwli805rR/G7KKfcaKAkHUa2zfS7JZWCWFQsmxW83lVB+GuJe/5ojF/WTyHwZeZl5lYBh
kOqQI9FGFMLNQnahMSN5rZ3XvqQ1/BRLOgUWo5Efa86V2wrIoo2tXsndsQ8Yg50GocCGOs/nJCFb
XVvji0pIfe4llwfs1N/YR7qnR2cvnaqPf0ESXtqcOSyPSaE1AjaBIXCd7s1WKlettsAzy3ANKyok
g0CegkPxO1k6C9es4IZR1l0X9hHpg3SwpFvaNs1GUrCM2LACfgag9SdN1zlcsURtKQdyFVaE4aOV
eUt1871RKuZTnWdeXGwJL68u64/B+Qxu3BNFauSqCxXobXlW1f6UWvuvi6fTovC8MZCHoH05Lfps
62yamqIoS0QUtQfcUzoqhZJAarn8+6AM/oxJgwWjL4iUs4PuVESB6jnsqOPoApkOetJHqYqRvikb
9aO1wIW7E2EFwDhoac1WlAF7oBiV1YajVOseZOaUXRTVmpvKdGu8d+0DAb4OS8ixcAHMqmIGj2ND
72AqLiCR6LCBuUZkPF+PX+tGgJI1gZtWTUe9/EJdp0lmbWhtCCRM6lHDGL/Vmcm3Knxr2wZ6ZOTV
Ot58i+hg2bTvCo61NFK3a2v7WwKuzV5WNy7LZRY3iev+MTOt9szfAMse7CGGmW7UjN3ISLbjWlb+
FMVQnzKH1RuQjdVl4dmO/BdzeIvQoOSVlCDLx7KSHoRflN7UhV0Ehk6UjfCwnMDG0C7w7f9nava8
dMCLKpAktyHFMPbeZGNISBayXuEuyt4/obaWPnaY5PXTeJChZwzV7b/3FAs3NsibQLcC+rjLvdWo
gxGSZmhDcLx82l35vVOs4LqJZVY3rRGJK4TgMVY275xjbjJHFwJqwIXhlLeiL9iNWoOkl1kWr90i
lpw7Jy8xJG001Se4sgz/uv21GIyFATCgIKXEWMnlEuskkzOc7jaM1HLcCd5afgICSB+vOJw9pxkh
6R2JDaOrPnRmdPZhG7nOilLUiCiQxTpWJCv2XVkOvl03W2XDZZsQ1QnQtQISbyMYLzaYqZ3UqYLA
X31z2Kme+ll7dCdDOCPyqO4Z3vgaB80WQ8ZiW2dWZ6dSSrte7nIJ6fGQuRX6r6L/VKGc7kABuqqr
jZOy2E9M8E0wfEXTUM/D1MnsI0q06CF33IQWTYtbUdTdntfOeNuVevb9ur+smILSAjJmOA3ozszZ
p8OoGjokSlaHQ2KIXawofB9JEvh6Esk8XDe1rLBrEHJBmMa9A+5+zKddLivtIcLLYqkOs9sx0AK2
S56ZJz9b+zJQvxFvi0dxEUmnYSpcPhPRCB4ev1W+zyKpVCZ5CerDMrTjTO88g0kiFBVY/Sc2BMCy
VacDCdf1Na5sJ1JpEI0j1/kt6Xe5RLWTBXCuMg+bujlGEP80qn5X0i2doWXzAEbQHESagBlcZEDT
7zhbWythRq0aOQ8nXqWE+pkfoXHnuOlNGRp39kPsdTtxW6CZHN1mP1vQCHjMT30aKM/Ec45bZLYr
Ww0uBoQ8FB5wA9vzFyUoK2vgPHhoVVbaBlFuDbqbGwaX/Yir9aOqi0JspDHTIbh4tcAgJh2xfLxa
UCGd2cybKLXA3ByFsdXsdSO7xWv5/frXXJ76SxMzh0WMjXXKiyhU4hxYsneQcLhjIzzCWNCAo+66
td8OebkifFRgvTBNMIk8z7MlblJiKb1e4KOmTzxI9/IRWgVu48kH6v/D6UAzC9Oo02wtLqxZjLEl
4kATzihCQytL4CXHRJMOUlqAkqGO7OQ76Xtrixd9uZ+oT8EcJskngrx5sOFjk0mWJIoQLL5HqNaG
TR8/jYlyIBr9EbfSVqa7dEsIvE8E6dOG4mE3OyUikqEDmRsodNRsN324tkjCEQxOpNyi4Fy5lyYx
eQtDo5OQ1CJ/j6miQU+sBRfUW3XbTgB3z/Z11zjxN+j9ufEm7nslBoC/dBoWRBBAHJs3EKtegt5K
BovSTY9w2oJYbU/35IeFxuDoOp8MdyIDnIXknhAu/1b6zh7NU4iDgc3VAtGcq0jHJnq77sXq8iNP
meQEUwITGGo+sxtF8Ly1m1SC5EZs/ci79jax7B2JCjyaouyzl0GWlKiMgBcxD4sKvGC9mTwVzD6Z
NXk0srz1q77eI8DeMF6rrpVa91aFSkNHs0Nr5ve5lT1FoMr+WnVVcU81hmFtS/sQYlD315eyEmEg
MYouO1I50PDOGQdZnpDRrCNEmJ6antyxIgDr4Bbod8vKtJ9nobwDa00Zm4SGKBb/0J0IJHHtRhxb
NtXBpoBKKgC48E9cTdqljZJaZlN1+Cb8nT7pXveAISDtC7/R3eRTyVzls5owOdHPrcbgsqQyMzyL
MkbW5iSGsENooQmx009in/iV7Iqv2sfUWKcevqCvbeHllrcwlourQcaTE3FmPvPBo9oARazJQjkH
4KlS/czmHsBJG5f98supaMhhbHJ6O0EkchZeYt4a8A7CwkG13jrLOKWEbLzO1kwgkUCFEfPuYJ6b
3UCi7/PE6Wge6ux7rjEP2pe7v3XyqfEBVDY6IArErmfuJ9TGiTrLZmGd6Z4l+Im0ZMPEMgzDBKon
yPmmkvq8j6PYtTJKo8VCjNAD7yY4opRhPTFTT/a0hNTH9RUtnmDwOR2ThUhD0NqBgNKls6eljFRW
11lY8ag5xtQE2aKiHplkPXRQFXRZXkUusMb5DlidrWHAtbWeG5+dNAtD4oVINBYqbVN7RS9/cMYT
F8TM+a53op/Xl7rmHkipMQwKAotpNv1yqRmUo7PM7FkYmfILcRrVa4m0Rfm8ZgTejbIHytB4vM/c
HBqiClj+FYbKFO+PGdRzPWmA8unfLwWtK7C6o/YKpO30Vc/CYAWggHDqGteGPPzKB9q6PfLa/8iG
NUsZ+ShijEpVLKQlpERE51U83XjkLDdruvLgeRbA88uepYnmtpyWCQvjupnGogqlOOYiTp+ur2S6
RC9TxUszkxue7ZbgcmWVUYxTC5rvyOnwxihdaLO7JkTkSCwfWPPlusXlqcJjFFVDA9wbqKDM53UT
uRgEzksaDs4XDQqjwkGdHugglcm+2uTHxFBvo2zYQFxO0edynTpCExKq/w608yy1TYZUa/CSC5uW
jrf2W95Zwsup/hV9W+IVnWrvry9zWaSaMCRQTADnG1hAFiSmDi8bg4JfKSxVUjwk9gC4amTrQTcq
1X7Eb/Xh+84+hsTZjkdp6Y1DpG840XLVE4gVAFB8ZLTO5o2INk5spD5OFEpy4VeM/dCVD8QTV4o6
HIthY8nLkAVCookda6L8Qrd6FkSUPImTusaKc0n3BFf9Jup8A+PSI9nw2uXhMORJ6et3e0WFvN2l
17aJoLQqohj6jRrI4xPQFNrmllTVyuZdGJl+xNnRsIeMZ44CIyqRhd/ELXWlrn3N7MHP9cFyawV/
ct1plqcRnwu3G/J/0O4ueBp6CiWzjMZR2OmmqzudW9bqzia/Uu22lIMaqvTX7S3P4m/3mJAFuFZl
e7ZEquig4mx5FAoll4M+a6zOjXObeWZkm7vSygy/VAZzesi968YWYf0U7y/P5GQdyCdHBUgZ18Ll
Bpc9NSqHpVFoSfQQabKXRp9Ku5H4rBiZhnVBCQq/RDV85iqO2glD7m08vdOWn1B+s3xJZYWvUmmr
Eb/ilTCF6gWgT+hazeE64At29Ew3ohCjrwfMuLqpMmw0d7ZMqJdbZkWaA+lKmEgk9BZbYp1A9Nh6
171ixfGBNQJ61lGQLC5gwUTKksggWhT2cu5JcfHCx+hoxZUr8bRyTe3zurnVLwTNAlzWyIFRP75c
kxjihsnQBw9jle1wme4dYwjqeEuLYXXrkBGgv4P5bfP3C+PsOOvOCNBYbWJV49AfKvD3B2nTGBtd
vpUTPNFI/5+V2X0aOzqTNI4PpNTlkdPuvm4lJKeyHHBiYLYULLGC765v4Eq9BxTBNnSQASHA9LY9
20EprgcrE2qEZzDxB9nw6lg+gkkGoeN+KIfHvj2MA8QZ1NeuwJhftrHmVX85Mz+LIkWC5Hlw4C9y
chpUiGzn6VEdH4ySuE5sbCx2JWRdrHXyprPPOJS9moAdLwqjov9WUWn0TCu/g3glJshrFgxFNLpd
awVa1WwNN6x6EORbJwwR5neN2RtKcfKsHw04qtNYD2nRPTJ564WzdhYwJQmYGvCvYFKdbSVwkp0E
GlqcBWq9KhZ/BNzkLbGLjWxobSXnZmabyCqrMuO0jUJ1cJwnq9Pyk2RGXbNxvWytZnYYiOBRXMtV
FNYmfUmL4pNLyg3dPNlrZ86BHidqLFAj0OftAEkfWqE5HVaDGp4PEl6f66+FEnA53mGUAnD3covg
dM3lJ21npGnAPS2Y/tSIqm1UClyc/HtVZScWP9PcOKp84od5v368V3fxd3F6AvAsJDNTtVC6BCxR
4VBAV44MXquNfi7/NVZtKoPbePpBlQeG5uK9CXKEoTSQC6DC89H35VsTV2TDIVYyxAsbs+tLZsDe
ZTEcIrcH11HLIOmanZrmr6b2en3TVj38T1HfmOUWkiYIkaQsChuu3mnl+NWhfbxxT658GOS7CHzg
n0U+On9ptlZXN2WPwzq0caB1475t8huIZO+vL2Vl0yayOyjpTK+IBfZTG+pEwpshCjUBugXwp7Yg
Is5GyW3YljTKykmCKfTw8HQGr9a8EFWWFeQt7CnCDbnHBwyn5qObpzWaFalb0w9qbVlc3cOJuklH
pxvF/Nl3MmjBOF4N8LrIDKKB7bmu+4bEDtf3cKVwibcJGgaTFBP6XfNcs6gbAxVEXBtt5XLVLUyX
Fjvnptyb/hA46sn65UDXxkv93NsSH13dVAfkwRDbxXNXnhULTGkkLWbUItDj3Es6BGcq/o3bzGVM
/1Dq+gge641jtuL8E2QcGK2JJBuVxcs7sjQYwNARnF8afxnmB0Bx/vXtXFvSNGuEaxCEVQvIaWLG
GHnt8E7JUTFwRudGEC0LBOiLJwTeFyh036KkoWx8xDVfUcGj6WBCYyqlT39/dvVbIBWq68ihobCe
6+ouZz9MsZHKrJ01CHahm4XK0ZK4uux0u9IgJRCmVVV7UH8A/AHzH4R2D6Za/TUrN4qZePkgXZz8
EoCWywXJkN02pem5R5Txs5YGH9Wg0o3t+gXVHwD8y00KzZV7a6qNTUBQbCAOwqXFTBilZecGDTkH
MgzU/jXw8PodqJoKryur96bdIltdqYP8d00RpVuk90sgiSqDQ12gLSEJ+8kpWeAAiIZojBkfbden
1V4dI6g8pt6Qaxtuupzsn3Q7UM/8X9uzDS4tnbZaT6fP6cmD8Tk4XVAr+ZsWOx51Gs/JDOBSMU9l
syfIVWwcw5WlIzeYJGwmAt2JEfFyt1mZyPKAV/4t12OXWCByMuSg6YpDhhFEW652HH9GY3U/0Orl
+gldpslATgKZpAHxDjriedCR2GDSUucFyAOtFyPOrH2aV40HyG0JfAvYMnzbKlo3U+otfYzlEUIs
R+wB+BAIUWBBLhed1aKS05qgJ6eEhUa9AdQCXGFu2261SpfxAExLKhjTNfQs0XKYOTOXyJhiOo0B
/UWVFzKCZ8SVMqa96gAYbxGMrCwLFQQklzineAHMwYFOyc16GAoWYuy5PcTcrgKVlP1+GEfwWBkR
eb7+AZeLAwQC98UUGICAnfcMs1otwFON56qmdF8rW5ZcqHTHPvTAtybFlyu7tDTFjLOwWlvcqlDF
jMJKu83Yox69SfFJIj//s/XMjmIhQL3dlKjD9P1z3uASHhq3bbbu2tW1QEYHJ37irZ67/dibg1Fj
GjyE20B4lFovuZCPEwuPB5DORjFmxdgEdYSro0WNct3M/+xk6FA7B3CEtI6JdDbL3aIaPvImp27P
sL7rOzjt0EW5bBKtw9NQRjvcxPNwuvXPvhPvoDBeVNy+BVxe+SXHpvGeGnb7gqq28mVATncTF1by
prHe/NvnIixDvm6it0dABXP2peUqNZSyqIl1y6HNy8AkzaSfepXLG2YWLg8zgJLg2YucQkED59IM
6/sE4QRmUm4HdSW5Nm8CJ4k2gLGIf1NB5HIrsQzkL0jJEKcwbzqzVNmiH3HG7009s321lH6YTv2k
WajREwNXFM1xJ2Gg64fO2jdBqsTnrfzGZOUNpbBbMzOYZ6ft10wu/Vobn+RKHrzMjn5IXHzonP1S
xx6qA31heEChWvB1daeXyU1pF3up5e+x2d1AmPypNttXM9duVb1+BpfbFwxuWF6UNfSQCQmT2xE4
odouUnzqsD3Lm9vIsTC4iQnctsy+6SL5MMTQ+vEQv8Vmep9R/Ae15MBS4pe8KTK346XmOgU/qnpz
IJ3xXrV4P9JEhHpKEJIj3EGR2vtRMXAvSg2U6hX7RAl0bE3SVkFq1TtGJc2HgvBPm6lkx9t+8Bm1
TwqeJJ6B5MGNOJoLBEMWbgQNTDwV6tFNeXbMcvZlELo45YlyW7fRh6ZN+zvJVpYts/Gzx/zNJoB2
WZxE1CVdavlyLyErLyL7Vcqa4TaFurAfi6wJCih8fikEs72+HjPhGTF3nuU60l6jov4hOyJ6x/gX
GPiY1I0HK+tzErRpA06k1EieWsM+pBLXXEyZ3EeK3LgdwSmVo1R4kioOdgRty9IeHxtenrhW1q4u
QZMZqo2q1T3ptuSj4+FSp/CRzHu5PO5QSfT7zPG69CUG1lHilavQyq361I9M9pwXI+B0kSenlqea
ZD8QY9+1HxGPXV1rdixRfRSBXJAUeB11fCJ9N0bq8/6nVv+knPqFYf8gvbkzq8dKifayLnkFlOXB
TetTbbjjkXljacABk/amNUGMFMWUw1dCocofgg0HAE3uHGEBwC7daUYbDI7sJoYUmGOyt+LSV6L+
BG5hNxX2o5aTx5I4t8BYPES9vFfB5l02EG8umyPrv3WQAib2R6w4Bw7+29FI/Y5qB4N1j6mWBmSS
dzW+FIl1VwgjdQ0t9TBqdMhjzMmWL0nZ7VLe7FBUfnEMcFT1VAm5og7QiiVBaUDiWxADHM4ZcD3d
p6TX+5aNAUAogdTwoG+rm8y66dScu00m/yLIi6Vc3VGq+YPBTyJpdhgVN1xDTXyDZfsaJw+ajW9m
yffUcQ6deTswx81UybWieGdq7M7UxKG3Fe5z+U6Ovoqhh7SBZIeOURWOX0VJ8qNMMdteK1H1oNlx
/Zb0jfKljtJa7EwhWW+g8BPPVVQrT2jc6YqXKbF5JyOZHaGUoJXAhel6/daIQqGuXjs2aHk5zlvn
QAlthObF0amNJpTqgmNwt55I5uJUkkpXyQFhUc1Yvje6LAoGOyluHNrEn8A6NIFiSvkrIqd6l465
jnlfkb03BD0HH4NMn1Tr7sYRPB4KyK9zsD3o0V3M5cCM1UAh6aGXdd8c8yduO5kXDcNe6+sj1asn
3icnk1m7tqhPZdN8clt+UBJ6Y1vMr7i2K8zBK83qDq2TWy2Dq+taQAq9cUUjf60M40cu0hr6IPqr
lPMvitL/skQctnV3B5S47RsjWp1txZ9HgV68o7WVn9NS8SAQFbuZnWdvulxKnkFLisF0IA9ELedu
VMrURZn9vyi6juW4dSD4RawiwXxl2KRVjtYFJct6RCbACPLrX8s3u1wrcUliZrp7ut8SqBmrfqay
tRJGazZdzqBg5sqIRDbBRrEZrcPvbCj5CTAmu1fIV28ABj7Eisc1E0q3fIIzhKBzhmhwKKBBLht4
CoWPSTSsFcQOcEQPo69kI6qSCcTEuX9QcbRW2hf/VtP92xxGBdi9dMfYBr5K++gfZ1iq6dOunvX0
4o3tKz7/DqXkKwsFVg7m8rzKJK90ub5EXfIcU/GcM7zHyGc4yVB/DaH5TIPsvxVZLgDml6CKMuSc
CVXQas+npd6Aqh+mUFKY6uPrLcc4vEWA03xy1PhakYHVLu7zCjSOrkiXlhXVO8NlAsdIWPodKb0e
Sm4+vZJv2eKw/8my/mHpvHjaCQ+aWE20DudoqpMFmi2/7KrK0uG7J1tfmSXOqnTfvmdUQiA//ITU
D/iFlXALSNRyiFYeAabxt3NCt0pk89TMXuvjnvMJ/27+KJ8g7s/4FEVSD82M4xI2CkOwTPUYDPKd
cJ2eYw1SCXKAtNqgsT5EnbEttj7L2z2lfbPhjGrMJghqJZU1NZO+YR3jUEftaQuQfG+ciYN6QxPd
JIyWN7HgtDWR7++KcIlabOB9LjPrWxqX2bctXXqkZTgecq5JHZR7fxQoMgfTEd7kWy4a5by+mlxM
z5v35BBEnB2sou8j4lUOw7iaS6EwydAsep/g4VRl0RLDvwnl4WWcFnJOOFencp/+A2D8Gg1U3s6p
kveSBT8Ry4LaGx9Umc9VxXPzSvkAK415fsf+41KFIC2adHY/EGP3sEqJ5hYeHNMDrEf2KlV7fCgg
lqn5orpam1lXMQ45O+AJzlEQa3jI02pMctGaELsgMewlm/D3iS5p2b16s+cnS2A0Wm1JOW/V3E32
DFLpUfejRdJU+LaUU4efT9afbI2ml0yneHW7jD7vCf8CE5HccGERFynDofbDLJsepuA3EPv48yo0
/BahZ8V1BUjKLZVXR+6j6EA4I48kXdKD0+Rj2FAepkDCCaZzZbWFYXHgCDuABoJmdySTvo32mJ3J
MOD/hFD59jVFwBvHqSH6+11JrIAii5zgQzi5Jh2O27xcv0jMcGyEWFl5X+cyPwxljx3odFuqROZP
M59IBSjrXxLPptJsSg8iwfNarhG57AkiXnkIrQvAuz8SW1l1tI3RDSnYfI22Dv0KrECrLhvRgC3+
dSZsfF5IoJ5hZOyqfVhUPadoJ4ie8DwggehDL8NntyDcCufb1xzn7hKmv4FrwHGbXdHoZAOF29Bn
tOYM8GrvxPvKk/2ii2Wo4hLFeYhoWXHq+huux0cXo4SyzHeX3iVllUwxf0g6/l3M61Rz5cxVTSgb
RqRja8ttPaGRf+dqRC8GyUt/69zoXrtoyBBhkeiTmjJZKeO8quY8OxKN6wg6FHY5lUPFpy6q5nAr
8Iimy9MQsBUBvL/QRddjaAtDdbC7cG23Je6SxCaqem+wcLpPAxakV3ij4BA8U4ZTzUN8VeO8mxr5
6y7a6Ww62Bl9yErXG2wkhq9sp/0H4gFgaQBOvvJr1193XnwaAMZ1SYY3T/dn7X7lihj02wQmX8d1
zHy7JvFYe6zxVYsph3rS2HNPUx998R1bGaLgeLpS/6FgYFBHa9rXHYI9Guz6h/CL08txSKa5gi4g
RmHC+B4gILeBDkscdwR2nxg64TMso6f7vC8fUwP/OT3QV5hEhtVuI2S0Yi2hVnmAKClEqtZK/IYj
QTR31FnRHbDZ82+29NtmMLJIuNzbyaPpKLq/g1h4DV+UuMpBwdR9KZZjNnLRwimprNYOkaWgLD7T
ZfjSFG+pj34dmsT4J0TsV7WuYj9g9FNtRmjUOpalp2Dm7qnQGazCJZuqqVOq3uYxfwNSsQ5VOnJW
TV5A+R93PyEt848BwWgv6bTg9Q5DSOirjsfiNEybalJQ9LRyMd0/EdaG2gLRskNXOSKM+aK6wd3E
DnrrZJ3iveIEC583W5I+uWGrl/VniqMqlAC6EVNgEI6aA0pM4569pDEMUuACY25cgt9EgZK7WYrU
VikqaLWPo7rzC0tvY232C++F001iAgAfS5kZ3Plc2WZPhL2byQ5hGuKSFwxZi1/q0vSsmXVmD0tO
gmORMZgpj5FuMz8wXY+xQSnLRw+pV29pfFmjvazpOts66aPsB47u7oYwId+s+20hpVm3w4Zahhsy
cTieCB9C9pvs/WEKYv1lVzu+apltn/kAKibiBGcEds3beI95zUuP12dA+qvu5Rl5Hdj6DrfugONE
3aY9eryBE7j/YzJAd52kh8FM9OgSpJ0Zho3qdMQdDzlS+JQfoKcOzXJIN3SNiU+XRpKNX4Sby4sd
YotuJIDSeleuIg6wDYRS/7qAnhm8i89uWoYm3qN/SR9/kqDEXAYtWrMvwyuWWxME9WQLxhaBoyQN
4gpRYvPDJPbtHIl115XlafzQE+L/IKmQ2bZPWN5Eg6Voyjhq5jzMwUe2khmb+Lk+CL/3j6tIo0OW
sOhOKpphNYBjAV+Ev8lTgbmZDaf3Y7ng+6EixSoB0GZ+31vErqahkrXUC30QVvNmgqK2gbTzHC/i
PsfCzFkzFtcrIacswkC2mPVBjPt3Rs1SEzigV4ao51iFT1FqDjmsmSBNfh/7rRGFq4dl/HKxuM9k
+cxD8ybn4ZWk/R8bx5g2SQ6T+9082340dZbyU5w5Xuk5uYt5+seW9OITetwROF5LmHX7fr4CzX9x
gruWl+Q6jsjCUOl8X8I/qbaQhlXjbJ8BA/9REMBdCr86VOThhsvuO9uGV9UlsAOQ2xNiTCBiHzJf
abeB+AqPPppfGY9t1Vv+J1sLUu06PG0RMlpdWtyPlIWtHsJPOEOUh05h8UWMWH/gYYllJX3aRQqr
xTkVNUqZr9ARnoFV/pMxfYE7h6wKHZ9zSo4ME3izFiYCapH+5/OdV0VH0N0HYFNI/jWbAmOmnR66
AKKV3820ZpcJzhtGtibvyta4scVPSG9gHEgrtrChNgaK6MyBI/Goe8nY+G38KSRc/ZaV3q0DMH4i
v4JY3ZEw+BgQmuIC/hLP6tPl+11UChhrQPejMnIzpcnBZvYuZ+o7wrvFkp7XZugvzCGJyQbZQ5/I
B+BOrMkoITWNR1JPnGJamQ5pkBxn00fV4vnHjGaMevXPJDmg2vRWWjs2s+w++2n+WfcZ6ZPld9yp
H8nI3zJwS00zj0uLNlfpLLwPluB9FNvBY0267gvxuuWZqwpePOymf5HR8Gz9+Jmvmzgs0x5VimVQ
gpugwWB7SdxSVLuKPpJ9bLfVPnjVP6icNjzvP3SC1A88OXEzLtgAhZAlezAy+imG1FRTAYiNkLd4
TK47tVeviqEexHooVphZbDZcKqiILtqL7zFhZyfKL2WmC4unGFYZ4l+eLbeYNvHQ93PjkPFdC2FS
vGQOXlF9h8kCkFgN9OToGHMNvHeiOpXuVgdDXEUj2hUsqVVKbF0z+RiexOtUVMhmvi32/YFp+wiz
ve9NsRN62ycEqcDNxgIPlEl87ucMfS49h4haRCWL/0V+/zf05pvt4irhGNGkIv+D/GpRL4ktWsjJ
Pt2og2o3BIipe92T+APCrf0wl6NERc4eE+DF6EfW4tDlMO5FQmQWQQHRb7Ca4XSsg4A99qG9h/kp
/kLF2gRMRQ0XS9nueaQbSLQJqjG27HdYElQiMMA1/PaGVcoLMihUtQ383pWYRRe9dG2sy8aUGJ86
s536Xb0YEJus19fRje+bH9BsFFIcisn8oSb8yj0FkoQmY0IHnXJM76k2MDgW93KN+IHxPKl0P+St
JcvZqfXS7919ocvbcQqzKnfFx7xjeomllNdN6Z9t4X9RPxk4mTCuvdoepx5SlsgFClWSASkwUAZd
SLHCGLpL8N2XOjqqBY94tGwRNsSSOWq7BDWQah+fBoRx1Vmw5LVdAQ2Pop3l2tWiG689mVwTY/WZ
zd0BO30vbkw/BNJ5a+xc6WoKO1IPM8ccm/jH0oD7F8COmmTtJBwlR3JgwqNLtB4YgA2KWrpgrcFr
6TpPYD3unYAYd5KbuliJfcreLNGFJLChpHk67k9JLoWvNTLFj0DWab2n3t67btP4uLhbXKutFTDC
m2M8Sugw4OC8JRZSRDy9Zyum/C5fCm8rQhN/2fz2C+7nNHqQNPXv+7ZO541hsbUVq6X3UMx1377r
+1tgfdk7VsHE0jCxrBcsEOCuq5kDecp7IaGnhDUDuMkUX1yH7rCe8lHX6TxOt9LF6R+5aVMTGwE6
SXV0mpOEVnzJpp85WvrHafPs0WCXzdVBJFhcbSYpLiN0QgO6RgVlELYe8ldP1+LqNp9BkhdmT2HH
ddsZGBaUIeNPa2Jj7PgNQfD0m0L8Dgy0A2TGQnk06czeV4fmB9pF0lf9hIJQTmXkj+OM/cuT4zoA
u2LWvFEe8uhWhUSqOpJcHQcLLJKaZG7B0ob4gV69KzhlprX1ERDWaZx/GBJDMkyexmEQZR0e6Nj5
/olQPh0GbCNDLtll/xUDj1vnfCDRkO7jxZBgG+sEepS4muYiVnXpMij/iF7M59DHc1jFFPr2ahmH
EJRz5svnWRvsjUnu8Mb5jZD70S9rXyc+Gv546N9EjZcsLJuI7ON9DI/WULM1vISJnzNcdzezBnpi
0JlxPsOTqResjKtZAl0e5bo0cZRt19wMYzuxgI3YrU/C11mVwXXNE/oW7AEmIEqy+SMvJ//Ayox9
Is5kvQ9AGbyWhckuxSjMSUo/XFzhgwMrZsFgQr1yJPS5eMBS5pyT40DJdDIsUPcmm+w1KUWAWumD
DTD6EpQYiKJwaJAIGxxlJGA91tut1UsftStB3h/ezQKDcSKajWOXTYZ9fxwiWZ5TIeebNQPKgSSH
ARtAvWpl6csL7OWWW7d2Was3VsIGi4HSNfDFgWl230Du3z0MCwyXVA9wfoUROnAF+G+8T6nkx4Lg
a7/CySr9UkKPL3sRdaoGRGeA8CCL9zCNCBCznQJwK/YgypBj7MlxSWN36rkZ0c1vDsA5IctwlBZb
AADyiuIT2WD8Ga26v/Rzh4FiHPq1GYUMiir4bR8wCAbmBRFRwaFAcNoxDOflrc93DxveKNfnyaXR
0fkoazHRC1EV5bz/I1gL+ct7PxmQ9Djidmy1ValQkPt7iHiA0dSIVy0rn84a8xWcxwAa5FdgLr7u
rE8aXqJhDvJY3Amv3HOXeDZg8N96iyWuooT/VIRVQmmwkonnfFqv2jgBaVVQ/GejSTUD+NdHwu3+
Mmi/ojyKYW87nEwfwTZl58Jj3vyI96UL6zh0xQ1GWYAIrv8yMc2rOLSADRjUYZ99t/XnHiHbb9tc
LHdon7qjVp4dcwPzvgXAZY2fPCG0x3N7F1KS8rqnbDjaeDfbmQTiXiXRFTVV1r7McBgHFD0xxqbi
kETIXM3k5KtQgSav8Ot+Qh0oH/1WTsduL/k94o8AqsUdqdyKTKwJ43oLg2IP2V261kuY7wgOSvhh
9L8rU6bsjqMBP+RS9gEt+xpUJqD/dVLlVbElxTH1K/b+WfjC7EAOY7rFNWgh/BPCxKEUw6VLi754
UZjzQ49fTKwaEY2a7TeFNUAaiu1m3oGm4KDzdTb4DGjSCJhqRAsym/JnU/zbcgxA3b7k1ywvRAWL
akSkWNRqjSjiIE2/2BDvdxKRhlVOBR7JIjcHoExjE3IvaqGpvqMRXB5xARlm+hjYV5CccYhh8FHK
tS4nj/HMvxfbS7TaaMQ2Lkso3ibS5Abyum4kV8f0dxqOiCw0FKf5vt7pJN5rzwpgrVHqj31PvhwV
TwWEPK/YQM+PWFEFc5RAv55ElDcUY2lFlM+B2AX8xGPAPYiK2o5JNnR14jAG0MmJdtPQrSZJcumR
z9CIbluvwdhhlx6x9wPsqAoCOiWa9GHenbmzAf9BnjqrHGeXPd+vYa9fseiTnq2XtKGqXI8pILhT
D5HvaZ4j/phsW3IzB2n4la0s/uMUcFxbItwWBQKrftqP1y5m5gwC2P2hvsQaiFkT/5ypDO5tBYQi
TmbnYMoZxtF+Xe/SDrvVdemLVFRYP2Ko0EXS9gHmTIRzFg1byP2wIntzVrM85/uvdWg0Bxdr977B
4JfURvbYajNZhD0kNl22aZc1nCjSSi9BUIlytYfYTjE4IYkjGtWg3VDPcA+9qbaOU9hf4tlbhpXl
KGzAuvioEKVRoM5hZzd87HmOKMhiQn+aLcOIp6ij3REup7xNswFb2GISjyZH0att3s1jhQ2ZzrTL
qCHNm8d9jcHdOf0HficZFt79JEbIwAb1NSDDo6+iQsTFqURm+ZIj03Ix4xFGDBKhhWwlf7w07O9K
nUKOoeE8brDiq0UTim4vnsegK8IrWMs0OkvZB1BZhjYdAdaF9mBw4UvDMdlNPawqF/moVvBWjxQY
3KtKCJcXKH7sBNw/HO830CS1sDw/oECt19G7rmXz6m+GHuhgJUaO936eExAqSay7b5zi3WcZddlN
EtgJnTsYufvVcglyJ40uvR4XRe0hNAZ4/cVGhlsQobDORIAnOemc7vcq7rdvAdvFeitd2AaLcp/b
6jHWIXLqXvo5/lBqVWeYNKU3crNAckGWODSFjjX9bszLHpD0QcRbCC8jll5KHi1tT3AkDEmEbiFE
T68rJGbbq05Udyl3Oj3A8Cx6SryjdUbG8tIX4KSk29Ag4msoatZ5oK8eU3AR6nSopmRfbCVmUbAq
SHP+C+S5G+BJ/i7Q+X4boZ+9t94nd8MW44GC61DxQ0zZH4Ywk1himCEOXcTeBpCZNGzUw2VP4TtZ
uHI7ofXom7Tvxr/L5qcRAN0+X61KuicWYOTD3hZJ3xLXyRevsvhv2ufQ1YDsPC0dFpVh+aOQ/rzm
Z7ek4i7GHX2CQ4sDgG32ERC8wJ+GQUXwh/VR8V+540ltByR7ZzV6GEDiihHxrHPsTlVQnwGihmOa
/t5cNwTNmHAQXh1cJF9KPmY4rRDyK7HESYPtsvQ9UFNi1ePGqFRNUfD8SZRs+wWbc3KdeLR+wm5K
w6yebuIBr3PymFCVOMDsgL3AE0Sm7vpQpTUyzCLMmJoFadWLTmyVKyO6HOag7OGHTnTkHwDl8rTp
4MSPeUYweQdWdaFHM7jpZHvE1VGrB3kTAu1uxh2jt4WyZcF82hldM7JYc0BPrfqz8r8A8tIFOXqq
PgfQOZf99rFTmv2szCR7s7u4m+shRTg9iACDU3TfYLuqSreA8gqns9rXqDEOvdcVkg/A5cUC1PcA
lljb5yDd+F7B2yfAuRgj6ZTWDm0g7C6MzIEzCBf8BiLCtPzBUI+tP14sHfBKHf6HzQYV1wLc3RNw
X7QIoKSGtVGZ6eDbEeXyWwZrpiujeIpXpkv11qA5A9zrs86fynnaQMmgHzh3W2jfc6LH53G09ugW
kj85sDBljZcY5EIOcHlopM/jx0Kk9pXbZNA4HhVUAhT9/2NXBgWUjTDpOqRWse6G0AUnTO970iTS
lk+yEBmt4JMr7GWHtkQ+eIwg8w/K6gSQSc/dAFFGmQxHh3sOeNA6/V8P7qURS3cM9wRdm4EHinf8
vvyV9hEe9a3G7b3Br5G8xJNc2mRxTw6T4WMeYM1q4VOBL2PkrbFzcPil39a7eMmErdOczU/lkNLG
GN8dbGpRijf1ncGdlEr0vrsYn7qNDq7WSBE706VLLxE2xVqagIf3oOgqkniU7VzGFkU0lmSvExjP
1TqY9L1agE9kDEqTSs7TepDxGFcCQx+grGIsZSN6hlIyLrqF6v118WKuJ7U+LpaiWk3TFL2ilMYR
ZBDC1cquZygoHWgMI1/XFZdUgVwGIT1ASWGsu6EUnyS5uJ8Kc99nO1qD3LSu1OnBDgr+9RgakvzA
0mxqvctO6MtfDIvoIZySk95LpMDTY7HtX5j3fc1+tSqR+geCHi/f8om5D6CS4xQwBuaxLMQTGTrd
LkUIwA9rh5UeyWeWYGj3FDkLaQYXhpCy6LxhAGx9UAgKQpcPN0M24NeeAqYbSKbiQzfa5SHloW5Z
6tyfNGZhM8Hb5nZ0XKENCPsXxNRhPMFJW3lY+1mBgbtAGFBbiti1wFG7CpkX6jTpLqmcSR+cN3BG
J/w8lPLF6QlWceQ+3EAxINGbNDjnwAhTIDRluN518PHbFT6bdg5POdRBGVR1T7GIsr9bDv4bdqqn
POcXGMUUNd1ojulpvQO9hVqRjyfJeTtF+ijQT6Tp9DRF5ZFm5ErQxNsB3TnJnlOORUnJ2nXLABXJ
9ZDnIDrW4Qi/2cMMg1+1wGROAVPoMJIG44SDNP832Ozq+gD9ZP5oO9fC8usWKPVNCAc1tFs3BTYv
9z247r+Dw+xOUUwfaEafgkHI33X2h01DyUNd8Xfcx2u4Y2+YlK/9IBuVT3erGg6U0iZzfZ1pZGHB
HiqIujaah8+sI62LzSHxqCdsgX4CSZRp9s46DAfbHJpmNnCFCDKQ1LO//4XEogUG0EwdYC9HzhFZ
K6jU8pqL9RhsG4B3Ht8lltys2uR1GexNRrZbzbZzTKebZUhxB/uGTRhdZTpDjBPUcoRYWKXT16bi
SwHcEvoZf55VwDHdsOeRTxlkAtOMC9DysqTqDdBS+7tlk2W65is9SEkqrMY7EELjWdL5YVQMXP5T
qJfTuK2XHH8FVHnr8zfQyMhILhC8qf4Wa3FK4vKIRuCjC7MmiNTaDBSj7iZm12QprsAOkB0YPsgj
vMNFTeV2Q9l2lFuGdcDsgfL5lzm4DdIPkn+kYgCWjJs7rfJ5cPlDmCB3jaVw3CtgroZhap/XGnDL
Q+zylwIW7iWOuYHACMGerB7PO1fnYc9fiNM1MoBmbEqrk9xu0zTDBXdHlqL/tEAe1mQ5SkB3FbKc
X3Yuz5ITqBzEFW/EuyVI9R1/+gLTDEgcFK01+MqXeKkZlCuVVNM9cBWsRrmHsRwe842d5MgfCgpm
YUCzA+JNn0WPu7v3J2bfZYSXEvFbwE9oT07ePM9iOcjVnwoANajKxjYdMPdfpsztkITl+HDFWgAG
j4wcNnh05x5DdRd/wPyq3ZALzcL+DNExMGAwC1HQA7VbUHjKtqQg9+iIQKKlUg6bTmJ8LDQ/o7UD
zvWLUgMcPGmG5yhmwM0wJ+TGvBthAPH5v8GEDX3EIwbW3ydsuCnK8cAwlFYxX1qz/doEbhYUORR5
AzkBYYMqfz5oGrxhyLswcCGZBmYDNuwiaPHWR+ZjctHtPJUPBud2Q7grMKahc4fQBqIBCGEGfKXC
7LUcgEgVYwV314YE7JSK4n7V3aOW3X9q9ZDFDIVDhRgxFfNrNLpq2dkJbdN1XIB7ghKoiqFM25Bt
kGahsamIBRaqEO9Id3WHObAxMgAxvPefZZe2gy8UVDjkezWATWx3kNn8XtAN2RGjSfANJG+g7P/o
gvvKg1mtSFg8kHg4emdOaeDA6sT01UNCCPDqD4/DV1vyFzwYd6ix0FnSyTYDkKg66LqHNF46sDvk
e4ZBsu8zZLtypurYyA+aBzc7Wx+Bb96RfoeAie//LVmJmijD6WK3eTiG1s91vGKlTDryhBKD8ILO
3piuY9WsB3ExWr9JDuavzJYnLZaW87HRE38PY3s7L+twJSo6oS9/B/h85Pv+HPbZG7z2P7CZ1CLH
qlEJMmsMbLYp+UoL8ULDsEH9B3xQNnYtX+MsvKQR9C/JAAsdjvBOLVG3XelD6PtKA6DtV98E2zWw
u8d9CNtdmQa//XE17MhJ+GREcYAQpyUxYHbjP4uYtluYPLFQ30tujsbqOwmUJirlLUO4TDUSivVv
f78J+6ZtAjIx75ucjB9TPt2gh2um1X1yQj8FE9cVZFM+Qis2CA9JxLiDWZx+ZIgHJx77c7qHN3vY
/bXMfqBX+0e7/Wvt4Yc1FDeAM8GujrYesn8AJ/8i+ihAgEb2M67yAbBbjbETbPsnwtTu0BI2YT4d
AGpeh+JWMHznYoe4KIJYKATFbIftLtrCN2nkVtv9eS7Wttv1MwGaEK+fLEpPGHOBrfXHjKoPEazH
WHxlyY3Mh6bHwCongBzWNtGs7hEMf5LmmU3ZK6jQt3x6ciC6N/Lgw/SQl7wNiwHywFdgLu9qiI6x
gvFa99VZpCsl4fsqP9MC3d+IbyowUDw+RT572vqwzT1vIKKErc/ZIKKPU4UZUyx/d+A2Ln6YbVh1
+JwYryIhVeSef6UwFmIiMWP/LjnuyU2BONyO3UFSdpMh8WyO2EH64rYov/oc/QgT/SswlxMWAE5x
YOcKY+ZLPmZXPOJxNS7Dd5BAxmKjAHYSvXgOyw4gC8bec4795gv2k+7yjv+LC9jczJ2MkRdnnsM1
eJsceSGkmxrO9nbJgqvMxDWHxLSKeqg7NM4+Tu43aPPrEfx8PYI7OYIL7ppdr4+RhbYon4qihV57
gKQ4vowZOaZB+h+UFy9pSPmRAJS5y/0sIULeXwIRHSWfTpufz3AQlnXh2QcPgANndkxrdLZhO4HI
Leev0p7gXVDLpKvVHDXhcsvLr6DHeT9e8vQxsEFdlG9qgYh2Sc4jdDo0/YCc5cq5bHy0YGQDj1TA
qX0HPz7irG759hMMJ4YmNtz/7OmTsmcVQ4Y3dS20GyQPKifOy2gALPuq818DMe+qTG6LDZQwdB2B
O8SjASdNnno71ylOyRzcW5+ZOyL6NgROLjAlunzBDhBek6F7Nun/HJ3HcuPIEkW/CBHwZgsQoBcp
ymuDkFoSUPC2YL5+DmfzFvM6uiUSqMrMe+7NHzV7r5TbOg9ROeG7rA5joh6I7++a6cKeqVClBUjs
4qaQ55UiPlfF34yIqfOxxctxql+WsjzY09v9oCu8jahu3cp8KvtnqM/unFyEae5r9dcs6pOjNAS2
9ZGoiqhtv6E2QjTjAG+Er2kS0NYMWt04DqoRMiMwBcxJeuj47WK732rFX1f/Sc3eLo56cJV8qzi4
AV24EL6aITkv07pJoDyUKpoKEn2SWzO93debdRqzC5CWD7KBfpq1YHO0bayo2vODYQ78cGkaaa0d
agkP2JhQOlqRwi4Sf63nA2xyFLsjrVIVGpO42la7gfkJXBifcq5peZ57pEP0lrMTO8fZWJ6cun3K
pPMIZxHW/CmZRFZv7Zk+3oe0ge481VgKdJ0Sp+Rmw2FX1qBinhEoDP6Q/kiDKFe/FGswxcrOmeZN
wqAxmFDTTeTSajWDO1O0ts3O1gtQv5TJU7uPNZWGWGxaRYIwOoe2BiSrw9Z1+WgvVdJwbpfATBKy
hGheQ/ou8WwlgfdV2fljcQZvCQw0aBeXghV/W/BnmRtaUAVK/ZSMbmi4PUNFpLPln0juLeDgQ9em
5Z8olLeR/d+8ChFaGvZTyDE+zpaSfqzsD8+NX7zFOg5OcnScdJPpy7RpLPWSGk40ZsyfchlVVha1
UIKrN0d8eyqr1KY300lDU/+Zm2k7VNmJEfpTxwdq32WG+b3OslPWqUcPoQs3fqAn7aNTigD2J1Tc
u8IKXzxnUZUN1zmZNzTwIOdTkweZowVtJZZNrBdhf7+O8Ftts9HAEJLc0PjJsZhGYBB5yL2eSyzn
bFpRwVvGA7vFJiZLuY2d9466coyX+TJoYxRr2cZWyWShtXD7s3C/4wYvht6e2v5r0ZadDiIXJ4/s
zTij9h3Yjs3Shjk0qQAKW9DqEvS7bIT9o8jfpH3qnPtMsX4W67km4ahJb06TXNX4sdPEri2T8xAv
EaszDhqBspUSTWqBc+G6rAm8/mvh/jP015pdVI3oD4s73Jbm17p/v6Xj27ZzdBZM1y2xUD0zznE+
N0ztMldBiepC9sgFnEbN6sDMibNF89NjKigH9yDU1de6cct2T3/oBMgaTA3L0Z0Basr+c/RIX/Z2
9ZG5xxmkb0TLV3ibEieDiM23RVZcShvR2+4CIqn9Os+j9l4UNc6+n7xQ7wrKvqhUfjzn0a7kGbsX
F/zqD/ayT+QaYMPbZeiRAhG3RrvqUOQ9hxXY4+/IxTr3Bzy81JbzRqmI6nM+mKNy+fw6Xhq1A6IE
IwYhb9PC+FrPCKWwIW6UV6+Qu26SEaFSwTCqj7GcAoi9IAXFL9fuYVoehKn9Knq/m4XOCNPcdW58
a9TmAM25QUN6r2wqsTo5DmV9dufiiKMpnDP3sfcAe23rZGRdpC1WUCfWGUuDP7lxmPTGu1l9kmr5
6abeSUo8BV78oiAEjKURqdK+ZCVpbKnKVADDv60HcyI2lcvi5nWM0YYlOGGdbjPjXi6PYXZHmljZ
sFHcCdEE/46cIT/HMt/bibUzW4CeLHmFecO2k7PfhUVBr+tYXyuiNf2KvT1+qcB2mx5PqDXR3Ym8
zHe6GK9Z4pFfo1vfibYA7enkQNd9+ecVmFMSC/NNUyfFtYuNFxADh+fsLom7xo9nxPRsFeHqTo/9
xpU0OeAmg1gPTpaGrWWFJY/qDBlq5sOdf2LUmD5USbpZ53RfmS1FnbZ3rfVAiPFpZTrjz3G1X50k
8ztv8BuUYZmmF90aN9wy+7VUAsWRnJ1E52a1ny7qv3z6ls03ZNybV3w0ivnCmrNQKu5eqZXtonJk
uxuH2ZkYP+Ik3pQgOxPRuuaQBDOMpa906btiZQcHOHXJ+T9S7XHl+llz2r288UcxhWOlPDYaNqqa
9Q7x3M5+33L6mMbD4MxALI6C2OQ2GSMKOtrJ1hh/sIzngm5iRp7DRVia+if1e+ZnJEphxUi1XVbZ
HfKKpRwXKZdLV8xPCrz4VvX4rHQr/cyW8ptgjQ+2O111rXpc0OLbUT1aFQrApPoEWBxK1Tx6VJFp
rB20afH7Aeqsq3ZzY1OZe4dMpBuT4QJY7K6yXsaxvvTYe3pkJlZIhC0XkuUtmxRCZ62UY9mx2xOe
1sCGFyf5zmrpjUAJqqq66vHk99T0y6o/xVL4XWft0OfZdRW/xZB765Rf5Hh/0ZXTzISelu2mDvZm
1PPMzyX+esvFXBNvRxsxjlc0pV4VBZAbg6USS1ErmSAtXGeDmQVsW4O6lNpOuMoZ0mZPF38g6O86
pKiB0nwr60H6xoQDKdH+yLUKHIO7UhTRojUB0UWYQsh1K7WwKl9G8CcevWcKHYrJilHlT1aYL4Wc
qc6qQCo49rTUn0dvY4xOmC0aR8W9mbjD5PpHVbNZuUdkMu9IbR0p+vgh7ZnWPenuazD4einmPC+7
xsrkA/65NCzLqSzBT0VWRIUx/9LhRnmJWJmil0/ORUU8N0UXMGUN8pik5MbFdfbYTuMxnigKJi10
4oTnujiaVP96mv+1a72fF3tr3QNymfOX7kKpQQJPQVHQ9I94raAGv6FEz6Uzb9TJDrp52nVmdfCK
/kbayTlbOqZY1SEdsp0cqMZGPF5lk77qtolDA6gu4wCOs+1UeFdzHINmUIOiazZF5eJQ1P2sU7YW
YXnDUvKwux9q04Rms3I6Y0tiKdRUK7DD5PSDcKX6GPSx/hmb40FDLW3UbKPl6S5RIYvrLuxLs/GZ
iTt6vr8zu+aUBhJXJwaVwDabR4Ubf2SSn6MUVMWyse3xVRbLroizA3m0l1mPn1mxwNWc86yrQZ8s
R8KBDATLsqAgEV5kWdXzqKo7w1A2cmo3TbJc627a2oq1WRhOdPIqBG23OGrr24jKT7zXJuNoILXg
NC3FnuDqoOy5Maa/uzMxVa2z4gwfWvr/qP3gdXQUsXUZx5fM67dO8Ur1GurFCiSrbqyc0R6TQZfJ
Yr56vmbAQmQoti5OloyJ0qhGWvNP56kWTboBlvbx2zDxaiKvw8sgukiq2TG3bs2QPQF8bJYJh1ae
Mdtg+F1bGXYN3l6cS8csd869xsmk6MNlUNstNRTaBEELS6LvTKq8bhj2fYrZdubxVrRmR9YNnJmB
9M0wAr30l/zBKsLheu0FCwpWxp92e7SbFRo59u5GKL2OesV+Gr2VGF53eABtZ76GSnMpZZm+tBwJ
iCnwcabbolX1TtSWGpw3utZO8BcFyd1/18+MYmTSrBidmlC5r6JsPSUL1dw6sCTkJNYe3MVFTQY/
7/bgvhLzJdeBm60SLt4tQ8sonL3UE3XHrCmNXM14w0L8ulZYqShKzMClmwiWjgEVo9k3pWXBd6sB
jSbdWMN5rM+NU+e73qS2z61VuYC+vzPmNX6Rp7l8c35Cr0x+kqEO69h47sv2MtvFz2DEf6LMQ9SI
zWTr/EjYbEpbDw1BylI6WSgV8uA4X1ZeaxuCfndVOfLfzVvf4+Rj5MwRtO0X2EvDm456m3wNsf2R
rIYRVB5s/5A8r3LaWC3MlqbQ9CbbYR63rBR5dOPqpeXQHC0uvmbYc0REZRZzX/AvFM3FtKVf6vDq
uty2tthX6isQ+eO8pk9LMvudhULZ4QZhqJEpztZF9rGc3vJTYmB8fLBnlBbfUJRr2UxcabQFsjnf
01g8FpezUFGhma02Q2w9Du4YmNUcxjERhZqLuYnDQPH8VY4tbhvxONKPMtPawPUcWvhbw+oCCbHk
61XRwuGn94/ikkvrIfFI9J2z4jHJ8yfLQlz3MKdV7Ukfs+0y9Ydp9d5kh6Wyq35mr72443jilgyn
rt46scUbzeU3uXiPUe7TQXtl+R7mnXTGh5T/ljxzZqa+I1Jgm7Zva8ITzJ/YJLQMkG/cxzWLAPWK
LQNF5Nb1xmtiv+qLoMpaEXBwP+LhYKoB75bo6FNLu0NL3lcujoiywvS3hnG5fLlz9dyP05u0m6ti
uJE6Owd4F6L5si9Xga2NbWs7NrwKLdhxCea9gnGrTb+zivjUTDCi1uyKsFkY7ojyp9NGHedWbPtF
30Utex18RVVembPf1pXrvyy9SzquC2gStUB9jgkz4GJWfF0gHTt7wyEyux4+5uTTqV9Sh0ZwWpUt
482tTvwMOuUm7Yq3BsHArsXGNurvQaAmGO3BxV2NaeDDmg1sOyLQVQ4H4RzHtoS1U16FnHiW3hZH
7ObyaqjDTmsoAtTiX71Yur/QEhi5vK2afbt//eliRSKxTvdXY0BsS7iwCHEJs644Wi7aieidP2PU
vr1BbDs7fbA6K9DWcNToHHMcXFoF9jdfpevOwTicLUYi3aBsR75uYqH3uIGjzDC/Y8+9uoN+MMQE
se6BZhRbAh4ORprxZr0OsPokVmFkQMNP8Z1jzb7rjUMdVa2yW0VPJdz5+rpECTNFi4FSIfepy+gx
VZizreGSJQ8iJ+8EngWdUxp5OMQ/PWnKaU63Mz1NNgrF3fmSMqvXHxY6266mYle24LpRlnaXivpP
Nn2gwvM0xZ+YNL9Th5PLz7VK71LBMpUAnb6WN11Yrspb12pXTuj3lWayLqur2yjY7tTnel4fC8v9
vtupXW+41Soe2KF6mrjBgDyj2aHVJ8PyJx2oKkC+WNx+TnClmVPVhV2pcoEzp/BUwaIHLv3WizS1
2o9lsx/UXww0G7NgRFLs8L0HmiTSsnMoP6+eic1Kix0HzjA+TWCchYexXBkf+rl6GBV5T5Qu6K7z
k6I2vCHikFqwL2kZ08u+9FN8TOX6U4z2svXyPgusWrLXYnade8UWR8NUoNCobUsEgL0yncO7UiRe
eVG1po6cKu6p5hoO9myYN2UZh9SW1IyGh7KwbMe4enVE8qSK+gWS6dKV9Yu99p8iA/Dz1MtoKYeE
axmB6KubL9nKw47d1xrWQGMe0NeQAgR+Mh3umzMC23kkxZn4IBqeOWDJCwaMrK42QC0f0hL7jCT3
TV9Qx2WVrj3rmfrMxPKmriMToKx1HxKn2aelqK/TUFoBzAHh9cOo76yOsGFDyiPc5G5aq/WlAN9W
ZX0rVLYh1t0ciLX7N4lUEsmh37Qy1v3e4j20JZBQblc70hY47EX9b+yLraWOp5mNlL7M1dtirYPv
tUpMdOHyr6hVuIfyryT1gfEjBkzi9RnT2AejFnsj6zGqiR8rzZNNAq3tp/cttlbbs3NIW46aZR8c
xqVd4Xwie60RwdchhpuwaNJqa2v9IywEZOkSq9vGZtgM0LxxpwVOR0u/KulhPcTMW7o7WPeTMfQb
adIKlErYW/aFxutGauWLopVJOLAtneyGr7Zh6cMcLrXFNqsq5ropT3c6vtfEremNUFrtSSE/p3QH
hrP5D4EsEAzos7l5QMH7UInMiNf+PLlwE6r6jWEhmHIJt/ym01CzFjjEE0invERpjj+C5YbxvW2M
UaHTY21wsaTFplV/U2AFv0nfMa+HqDhbzWuR7cTGy+oHxKVTj0/Tmx9mDZiFrz4wBi/6P9e9Unnp
6dB7x7rxNmybRdvGcFQQO1w2NZy/IIJgbnlqMPaSmhWNmvmRJeVlMrXHkVeBta4Yrb+mVvO9aW9Z
gbHaQVoWTyLVoHQ2pnuyhq3TMQWnT1YokK1wyJ4nJRIztBqb3PyJbovtr7N1RmdheS+G9L+E+iKZ
HlORXvUVhw2b3D3pPsp5fYhjDEEpVZU4eLi8yNXkDhAmIRd0MIkcCV3ggkX0t2Uc2uM1SR5UV2yb
5q3I3qX1XlV/jZl1dJ8k39YKqc8oiKW1POhxiuWdv9kr9qbRhDkzd7V1tiUXi6c/1PwbyRDT5+Of
XZWwc0dWGsqdqMldGUBofKuDrcgnUh7yHi7shSU0Zzd5yqwDnarVP1bMphiV65eZ37E/qwsDkAnd
s9rjSg9gSCn08mOCjU80v7N9/954fOf0AITuj/oI1PpVUDTGcN3T2bG87UyLi5/HL5krdiRz9/M5
B1ch5Io6q3A4IuwrgomrYv+ejQjic2IfTlnaYVZ/x/hTSjhOFDp9QE+oWJ3pXvPOPizTq0egiqWZ
kcn4qLG+C6fbAbLgbaTQ9aazF9PtvQjRPihu90GTdZoH4x1ge2cSH+svTnLtzOVTKDCB8lEjQCJ5
z8vZ1/BDDfnLrGZRUS8PfSLPXk7pQT9iVsZ2Sn9l/W4Z2AT6V1sn+IQG2FRI8FBtJmpPqnGxamOr
yUfiWtrqCQ6/ov+DKzAxf4BZrGZ+U6xxC2mxU3h3Ffqgts/3qQaVL4wj+s75vglbspi0YWhptckF
IwdJCw2vaxk5S73twfhNMi8E48iKuUAy2s+yImNCmtODnKaUMhE4Fu5ch5sjpeUyrLXil01xThZl
W8ePni4uWaYF7pTpW1xej61l/CnJ8J7ByXWIwomrB22rfcu2ieDjaH0xsApNMO9QQylqvgpj+M0I
agvGzNxBtHZ+O1bf7E++OvE/h8RI01De69YmZmWZw3xVD4OrPUsMX0q8bFDODwYEmeDynDqADue+
kaRwL4vMnjVlvriSDKLKaPZiFt+VSC7q8F71uIrXTouyduHNzNdIrJn7rEmJlqXLj8VLojiN3VNs
GvIQ55YM1YzFy6XTvuE5dkhssNetZU0vLED+lPlwy/A6+rOCMUkuAx4PK/8RmrHhE9j2CrdZka9f
NHk7XXN2sht2/CW7ulRxqrpRiU2/XutnGy8dwzjGOegXC8DuCYNGkCMXj0P8aHpooVmR/U2JXh/w
C6W7Fc11Ajlv8EYUaX9TXGFDbsDf+bPuxdcpzX9q3Vl8LCiA/9SgZqzQGwzDuc1pjDxHbBnH+Qlf
8GpOfTQ4Svu3NLPAAGaC7BmJejMZ/aj1HcZhKtAiCU/yTStaJsymy6qMJdRj41PD3cglPYWDqj7g
qcFU0WcXPeO74XFW8uw8J+4DcRY7wmGB3mPqX/1mVeMHhMx+qdptnIsDSjnPS7a5G/Bj/q78zqpX
JBOpT7WhP2ez/rCmLMAVrAdq0j1W3YdW94LBzD9tymeCJlk03Yn9NFrHquiwPC/lJYYawwaN80T9
SNT8q7q7LqyYPTLrZAUjOU7wPOE0/MSgEvO0X0ydaeepA2RwqgQBwnkpdXG0eh2Hn9zprD3QdVAL
XLWCIxibyGNc5I99Xz0XGPRy8icyG1pOLYPaaTaCIFCs6w9SA+5sk2exWNTt2vPAspG4tR/Q4w+M
+/9g14A1qu2a6pveoB+Esxfs3sQP6I/KP1bMhY3SXsChLylGIVbztlRYxTYrtGiy8fZZZfbTyDHd
8fYBNPMciP6HEBAoYTvGHCnSJ2sZPBbCgsOMTL37AUAq28xGSvMxXEiC38Ref6gt8WST6UCGO6++
q6JGUUd27VaZfksEhkabo4XNXWV+HKjyrDyjOUtYA1Ode5ugo6XbOlTyaV4+TUgForybc5lfN41H
5z/uBsvYd2a9HTQD+pXLyaEHWBqEtH5BoR45Wc5mUnzORhcqCUMEekW1GPzWpudfXkczDxwHQ/Ra
BTHLGbouiTzjmLvtW8yPk+KvI1VACUvNCglR2Izasq3TFD0BEgHZk9DPc5vd7F6BNiCJdjU2s9gt
aDA9+4Fhd9atwrL1scq3s6fSzzjnWirPd1nYIhoJCm3TiiiR2f03JYnmq1buYL21c736sZyV9xnw
h9MKv2PKGJA3m1kFzcA1q4rP2vsY73L6jDTLDOGOH2+67E+Ydqhkv6XT7912uvscInxWoCC133YW
LHO/7fIFdkDH2ovom/32A+pOnLJ5zP5otf7fKtWf7h669ma5iFwZOviKsdUeb4VgIK9YrELHohyx
niRI7uNVz33VJvOrHS1f6dPDkL2l7cfc1XuzvxVK+tYO8WcKI6zyDhYQL0usR/RsO1ICTrHBEYvH
4UZTFKh37yEySe43w08fM/Cp09vc5+TU7IrUOdlt+evU3TsY/H0S+dqkxv9NIPQ7SNXM0fQ6mxp7
1Mltw6ObWCmzGrJCMT+dV7M7LCQiFD1L+fpis/BOrPc5kHWl5PcTyFEP19C4rngdUKah1VNMNxNH
WwWLZS3LFWg+yIgWSrjU1JKkkrkJJDpOySDFapvj/TvXB6Y5lfLQMMDVe/OYxM17qiZ7smNO5nx3
WRHW2BZlUKblrjZe1AGn/1SdPFEjqWXPTeJu8C3/nyHiE4b1pq0WmKfyjA3o0pvmLmOcJcRy1eHy
tQkKr7BZs6tn5yl23hsVSYGiRi1Rs1DNybUgt+VFb8ytwVbcYXDC1SqFr/Bh6HctsZopc5xpK+MW
IZ7GDxAph83UlSQLBrs/9DRvclE+a5PFM4Y186FhPmyr5heHUain3YnYnbCwKkyPGb+UtVO1a6Lr
Aj/iqXC0P49BklGg2SfaibwOIH7ImQkGY3IWIrisD7KPvugWw2kaPh1GfkYcnxPBiYbD+bV13M8y
nvZEUTFmv3YFBsHlX8xD1LQXkWGTn9xTdzcILfMp19xXmEIrIGD8INr2sR+udtteBz0JSwbPWo7/
KpckDYl4/KcwP/EUsmw8D24VVahZ85suX1QxHMcR7r2Wl1ibDlOhnNlkeUrHDhO8F3iesqut/qkv
tadUAIez3FxBDNVUcFfVu1rNF/Ywzc8ndOeOHJOAHUrMUxTjkRGrjDLMS3yAxMx0OWYV0uG+nJ6C
vPOk5xKDosanCm7tVFimcxHW7ESr27+VrhrxqTNn07JLVb8NEj4wWR5Fx+25qurhTsR13XVITIVf
b/b83kTUJTQLCE3kb17j+gTZETE434iAOaEg7Blnsy9qYXSFQePQuf1jp7ofXk5uA154riXF+bRj
+QOXvF2N8Zou87tM5GlIkpO0+3/Mg9lvYyqv7ZTBH9aRtnqXEVi3Jy1qnulGG7qmdBYXTU0pDuS/
SuVpcPO1DseestZ1bBccJQuTQTnDEJNKOH6iwINj8qbhYMN+e7f51O84Ru8gCuY+R94t93TNeVsR
7sjsQ13Rs2qmBtnWE+iXaQrwFqNlTM5DvHjIf276JYbqotopIXaCtMlSrR8MGLxc897WZHky8nkv
HJzSMt6kRnrLjVtbLNuBUtfGeKov/cVKQKpXXGC2e9AbeUOcfxFmcyd92wim+BVYgmH6paXYJrog
5MllkMSJQirM1swNNMPxN0ajUCZI4+4LhnMnkvzKPHNnF+PRI/1M9j3hB/StimYeSjA6Dd2HRJHp
0WiB28R6F5xsbW/jGZ8nhFRzni+zw5hUnYdXr6++8yTf2B0BU8VXT5PaQmvOk6f5qT0+wsU8MuE6
dn0a1ZV7narisTOgMk0zjywMRtCK7dUbtIOKetvi1HOZsHj8t4Hz3GavLkO4TaGSgVNn47FZ8usC
zldqqNMuA0vowGvpCIcx5uqbFhDjWgbg40Qk8YwuRryVdgcB15vTvmTcLEbtICwkdrN4Vs0CFk5w
7MLftVTjDOocqP5xaggwGXeq869wtZ06kiC2dMTNxUfGIvyg5au0kgetYPo96MouG91tbpQEi3lP
qUXmDFbpi+mIIyfLDnP3q+3kv6m7bpMRY1spLrL/V8FG3qdvOkQ7htdIkcaWgmbnjIhgzElU/udu
zEuljhq5mH/E/Dx7ZYPLgDpLWt7rnPCHHEwdOtpcvNbvdozP0ivl3jCMfZKMBy+brXCS3SsLxJl5
ygd8Ybumn7cgX3vo2Eu2DDvX7E9eXn4YBQUrMTmLP0iKxaL+zvXxNo3wj0OBrpQM02unW2fE35IK
3cC3Np9R53aFqj02sXPV++S23llOGh3RK0e1M8+NUjMqJPMFJMSJmdHUJp6KYgSbHd1XvjdYIkuj
LhiQKFY4BLNV+5AqhynNyADVJeJf1z9hS2GRbcgyL3UJaugoS8e+0e+rFGUGoVNN2T5TvKTgxySk
w2N6faP4fu/WRd9NQmozVUxGrUlYe4ABOflc0B32rey6EHPKoyz51OfRQqUvehDelJkNNvgSRZeJ
d2iyeOi3nJwiTJM+/u5VCM6op0EJUhaBbSSnrGu6OBdlzwhkfZ/bdFfZ5QPXJukseXP0CJ65+zik
OQK6L2PYxyvzrTXb0+xtOuBa/K+s7J6rM16AyKnpKhu9falnhudOy+siO5ddvSuOfTHa/1DsI8xb
6CDys9GAa/tJf4MJ/xK9F5kruYdE8B6MNdn3BuoIUfnfHXxUx7FpFOK5S2OAnRjWQow8SwwmWBX1
NoruwFyvvy0zUeNmRzHKIsG3LDUfZsIFdnbc7Qx1TB6IwBQbRckPmYIaKwv9TONyNgbM/KnVQfje
ATiyFB+TURA1SXMK8hZlY86ka+o0nH3N1iugeWLvcemIxmuVCkInxaOkac6Gt+ZNnT/Vge9g6L7u
drmy5yCsGVwPQ3M1eNf8DgknqSGnHaf/qRqMY9XaPqM0vRJIWGyI63tO+/UbJQfbt+yecMht47p2
UYqU0PEIKkjFqZ9qB8Vo0bkBpw8MVEq01qwc0thOzyyYnHAkbLzsOqekp7xqefHSSEYPPvYwDQMR
/5BNs+oT0FryVK73mkOS67TcvKTbq6O5h+XCFZLFUVkyDEpMzB41IU+RYunv2qBbR30FtTVm2p8V
q69P+gBRZsSvhxMPAnYaJEdrip/thucefuO9wiMKWqLbRMgmZlCTvIjERN6U/Tta8p2ka6wt9Io8
zy6C1Tom4eAl+Du+avp7236pTW+MppybVlPibmtXLX44kmEqTJKM5ZywXZzpoBMtF00VNw08Le5y
1QQEYvjo6HxylfVBVb1LZPLuFPKlrJVLOSfI7ZR0ihYuq4hcELSOqZjQZaTX2a0y0kdrlFGMv4xN
dP/Kqb6wxAbWJHuLyT7AXPNJSMPBcDDI68AxlfLmDNAThnpabf1dKLzxw7rp8upACAXaAUccA5p0
eSZCgzwXQjLsmL7cYStIrVdRztvhFqxGINLy1A1eFixavFEH75YY1tnuWJRJSabG5XtcvLZzh1uA
rK+pA2asP1xHvlp0e01i7FUS76ggCANimu801wnoSHWNc7yqDzy3vMQpkgqHkKsa+34xTnUbh2ST
3MZU3pJ4DTsjeSLgg7zdLhjp7Y2YvkZf/lqTKcWQ9+6OE+I1meTXqiWvlUtoVlWTOFtvW8UK5B2I
ccY9IQGBxpCzn6gEEopgRu1NWm9KJsq55dvJ+m1SSqtEaI3K8NTiaW1sZmtTsXWQJrJFHOc1flIU
60kj03maRhwW815H6e8ZjPYcfR4ZnlPnnNV1JTJrDEn+3Cgr0RD9kzfaLzZd7jql20Yd6RH6pzwf
jgWeRgRHauts8h4ZNZmk/iCRwqHuXZUASaW5Y/Mf8Zog+qf9dZblwSrv7Smqh5pkBzUuLiy5OPSE
n6J5w0dIiquaeVd1HDDN5gnStjZtsuZHL761u/2ZBXMjEbouym/L8A8u3ituVLCZv46u5ttcKiuV
vDrWp1H/83gbTEff2I1CjgZSi0ooZ2yeR63amOMcDqLdsRbxVLnGzUvTUDiwkYSSjWLmIMveFGf8
NFr9DvSS/OW1CO8z0Hd/0uORD6KmBiDne/T5giBcSag4OGZJLLGy8AGW77pVH+x6Rk7sd5hWN7kU
H06ZbyeLwbBU9pnAGwMvh4zKUFeN3Wu6wtHWVvWuFtqTlo7EnKLJ1OjGm0FSUGmYWWdRh50Jq++Q
Faz03PTKGfRme0eTqmU4Zs4xaY2bTZ/Y4LNZGDtPE8MQ1Dtn7YMkd/2h5d0Q4tFbsWsC5hkObiBG
DmRj/0faeS1Hb6VZ9lUUuh5U48AcHEx01UV6S2bSkzcIWnjv8fSzoKrpkVQd1T3Rd/qDIjMTCfOZ
vdfegAxdO36ylw4KW0qNJJqb1brZCt/dShXvKRfhuzjTQ5Bw4sgYHeCs4iKngkIP+g6CHrR2y46p
tkHlazPTjzTwslZ+djHd9XVwMt2KaxI8uIzSV1y4lF5Vt0NXA5493PoKVTasVmzkb34a7tQoNtog
b4qh28w+KD9NT3HSv2AKXAk43NLoeYAn9TosaI6s9NqCyCgK9ZzlP7b9mPsO56SLm17Zt3qiP0iz
eMI41SwGs3kIaOVyDZZih8myYROadveQnFaDLpboWu+wL69jbkTN5L9U84NbcvXUITRX9NHw0rcx
wuSJEHv1kejNpsieAH9tXPc5yStkL1CWDMp4FK9jO2JX09YFBGOSgZHCiCv12Yah5bYxHntt3DKc
XVb9k2Iz4dYgGYpTPDFbcWh3TZw4LgL7WF94QYu4Qd9WabWru7eU8WeGIa8z0QZz38LesmO9/o4o
9GdUAZOMbGMirMIP++Jo3l0J1rV05F73tVWefjecwzH6PpzXe69RW2NgrITKNqW5UdV4q6Wwt7Pu
i5b3o1Li2I8GOnBj+Onc8UZyaxtdNDW6bmxCxqxxgc5XoJszGByk+LOT4aNVxZdlqQvYN1YTZK+b
nLhRmW98Y3qIg3Rbk/DWDPWuImhE4ndUodimRclOhFbETdmGVFujBjNVBft5JxDH2o4Iz9taguHy
x11dDvdSE9cxjnZwrW/6Or3pNe3QtPa5x7Rmh+F26t2V4upWBvxLjngwMknR66PyADXxPKNZZjXR
rw2Lrh06JgbDdRtybkXDq+UrOgyLSfqjG0wbu402RSXXRDfABiEHBnhoMKm9T2iu67wmCTgw/gkO
fp+H4ugxaK4yfzfW0wmF1wHzyRHv7jmnfTWG9J6/zDBXrUZ65RHtfYo4TXLPAXt29mL/Iav1XVPU
qDtqdFfoRu4xL15FnmLcdZaT5azz3j+2+LY2XaQfZePeTo7CKOht6s58aQVAUafa5MxUg6I4GOwQ
WI/05neb2xvpR5tB7hOjOHMnB84BeNC1MX1hmkuHS2QHWwQ7By2bvrygXiNNBB0NYqbjXMyqbNNM
6bpI5Alv+LHMqpup6D9BhFwjoM2FrI4BwuVslnr65mXACa88NpE2+wFjwJ4cra083lTC3zmZWPos
idxJHW1bUSHa1LjfumiPUxdvO5NITIYYHlltvNzRDMbbxo2fArqCCn+CjavZbt30MhW2fUNBNq4o
JiwWlIx+GiW3es3uEoT+21jzWw7LzNDvvxm5LVUNOJKhTJAzHU+n10xrP5qO8hYmHjyPU63XkAsK
9med9zJp2jo2nIfE1A6dN649hBZxPD4ZVHWDDfCEue42F160t3CjyNTvFpUJS6kuEBpiGFq4Rf/g
peZajhiqVJyai47VbwLbxnPwIgetvWLNRungsZ8lsyB8M6xp7RYS045+080ObksPNp3pbXoqu8yP
tlnG/ofupLXqGx24tUMIdTLpFzvuZhbh3hExmodrZ/LoRBueNd2Lw25xqrNtkkZXlTSXsH7Tpxiy
VEaYgdn9xGnOWZ7fDCYnV8lwhkiI78jzX+hPT0w9UB6Z4t1omg9Q7J9CGI9mjf8BlQ60Mr7qRYPt
fhFTl1sBt+bIJn8inc+kclmk073SLLqdYRMlw5aTZOs74wV0xcrn48NB8t5yvo+2S+GMBsaz445H
W7gfcmI0refTnVMZJ55/7LoR7GqwZVX5Uft48rVkE8MdnuBaNIn5ihD2RbjtMtckte+El7zaauQ2
4TnnXho9OBPCdZmZuzQsVmPT3LZW9FqVchXZgPP1uF/DDbjpLfPOxmmQp/6qphKKjPSnK2zFxYbY
JTaCg2nELxaSYCtOtyjv9/gDttCxcHpOO0NzPmLdXfioWBjgAmMkasJ1zBgqY3D0WX4Xk/tSJ+N9
kufPAV7AAcQ3Q3nMERmiMvOU8TShOrjIWK1nuR8E5+1oBuum/2xhE6rRfUyS5C21st0E08XptGVP
0x1pxUYw/QWxerC9GjEjfgyEAtb0qadvcf0eQWJkZQefO6WThErb3rXUaYwg1kFFkh5nfYukzAju
6EdXtlUcuoFbJwxKapRD3OefuE2PCcong9ZOmc42IOfEDKxtTh4W1ot9UJp78DT0PBiIkCd0dbls
+3DfCoe7ES9Vo+AFHNlV3gkq+u04pBut6k+OY2AtbMk9SefFCRyQDSKN3ZhTpwMbhWyxnoTY2zFc
6uE3+Fb+7kbcz1XmLXTVvI4Ro5WAp14DFHpiTwtIbgj7XYIrVtUGkijnQqV6SrxmDTb50KUM6dix
NdTDomHH4zqrwWXxQhQ6G/J008Tp7BC6abASaIAn+BSc3QaAB7s7magpazUXCd4ZCtybbEzoSaQd
uK8Ixx+ngFlzzBAPp382PQxFykAdKrkvPxMoTeCvj9ow3oEKQ+GEzB5jka+z1h0x5gtwhZ2DGEyX
HacqIMFSYmT2PhsLbm+SHi0z2kSNudGQFYrSuy3K+kZrosci147eEKxzM3rRgCEmXAY0fLORst1E
Kn1klUUhUywUTLdxstbRMD6HlgG+Il72ZolqPrlF2rKSAiebMeI8HcOtZZsHf+a5AaamLFUIe/KN
LKxVaV+U8zmAcfZdfdNhKU1DxqRYzsIwO0VMphyPRkdRgYWnonrkQkPa+d2VHSYQdEnAEyyfRVz5
ZIL4m1WWzPEUVtRxKhBRoHV2gk1fDRijwa4ZpIDELD4gSO46RDOEo12mQUcMmC7RaQQLvvtkaZjv
LHFxZPCMzFEddojV0kKybkHnHlGdsRrsy33UgxVzjK3roiibIz40pk2R/UgoGeIBXG7GJxNtgs2T
XS2jWw0paFMsyuCNwgL0YnNDEDfnw7DVyVrJIZN1uNlq4mUwE0bIlgISC+ojgwL1ECcJEvRReyFn
6uQCPUCJcR7Bgraeh8LV5sWZkly5dTzpskIo635FprnJsgbKioDKLdzjSHNC0bhTXfmYxO5O6tN2
LPojKNx0MSYJdBGbo6G4A7Vy3iQybOsANRlWskw0Z88OivvkgOirmI59gfACcE6+0q383kq5KyG3
uA3jbF9wfcYpu+/I/KBT3xlJsBcJStOgRR6HDEjgOFLlQUtcviEqCJNMFLBjeCOnUzoxVpiKnetp
K6O2n4EhRuiZsrPH01jDzIPG7KqV5L/orzPSLjbbTV2jjQ5xvHucE1O6a/Jw23cgpdhO2cwEgor9
K2KkaSIvgRPAVjQkbgKIwycKZ3rVACPbRXMrqgS0Ycqy3llL+63V/UM/GLdu0q7m3BphwjkNjCUr
JLQXyRF/2ba2u41l51tT/8yUPPRBtRaJdinM/iylWoyddW1d98QqjyiibDtGDuYFrm1/Y+rTvslg
WeJVGA1v5UhZcxe5ktuwzkV4Edq4cbD7ByODr1Iy6Ui5V5hYwyX9j4C9wj74hLWDxW43sh1pVmV1
ZFq1ssNx3dBVBAG3Y6wgpjfeoa89RiaPvnyp19GN5+N3jmPQLD0hHsiIbNsivigcltNo3wRGdg3K
+Rmbb5RMziiTLxFIdR/E05ilt3k07TNKk9h/7RtE5Ua1NIiVAfe50PHq91YM4wY8Wraqq1OVeht7
uG9sIC1axwaZCzzJ9pzU8GazB1qjjYhprU5RSbZE6e2QYq717FD7w32eTEcNy+LYMlaUUGMRZuho
QepyekKgtK9CRiqduBD8xqHDedz2Z5PmOvIOkon5hDet7qcda/y7voFONHa3KZ0Ubprb1tg3kYSS
9NawaW9bALk9E/qw/GqppetCcAaqk0s2BLtnupF+W6AdFsjTcqyefQ6PhHWUZ6Y7z5qOAEpW7KDW
BlLkSD5nImCqyFk+ePs2QDFXzSUcFYZ1DvRkndJLeGXH+fYdNjeOw/DYOia41pqCgGwAU1TRMc2a
MEkv4XRMgHHOsu9m2yChMkBBTv5rwr1CAcPyx2Q9DtbWbvs3HZVWxwOzRLL/k3UMSgSmh3TYGdmd
Vt412Y3ru8skM8/+5O/Ij9vYWK+KEoFvOxx+CzCaOJ3aqw1wt7B+gJgw5o3fwSkejKD8CBhCV6kB
JYBbA76fGi+Kj2LEh5HkM93BhbsSNch5HkQzjt/s43Wguk1fP8B+56tjZFEl+qbP9a9SL9+SXuIw
Y/rLMLPbFLFxyxwUqoavfelRAkUaIo2wIvro7gnCJ9zWSZBBExZ3Yd2/cbIw8zUbbz2Y7dpoKwBM
9bPvGp+GHI+1jG9YYD2xAlRo82uG2RPPo4QeAotWYTnbGuep5SQr/Fcc5mrmvqANTAWmXu5Fk1Tb
JMGe5QzxPU7/Z7Myvtke8cgp2Gqwct7bgXxkrv/cjJFLs0kGfYmivSNbY2JIhOYSKWoVQAYNY3lX
Omz1TUGjal1RKqwz78aHxFW49D8tzfAESH1kuQ+ujsvFsotjWJKQgMJ4q1vhT47h1DTL15FVJqdY
8YBvAXyLNXA8vDjDRInoR29qVrfVJLFaZjuz9EDxjPiouAW9xu4EhoEQKwYr3EoBTuIDBH4infqZ
7/bspcFrR6wbO6geuritJdt8moJXt6Wr7dIB8RZs3zUMaw/mFkO3wknSm7zs7RNz2vSFcA/EsR32
6jTv1CHq8gbkGo+YKJ8chh3eS+0RDCCy+inQEMLRb5KsgH0ThHdq7fwwag5ELQG0pGK+TZxaKxhX
OeOZ3IT5FiCyFu1Pq5s7sL7HuiGgIsfSnzG2jW2GzIQTgI09dD1tTJdGj5HEvRhF72YDcdds3ZM1
30iLgqFHxRXE9uclCBtMgrR3bJQZE086J4hB+Nw0Z7fFTkhMajh8mRmo2D617s0gzjeWD/NuNHtk
8EPFornx+hsh9GE3VuZ4k0cqvs9hFq6l1NHYSW01pAMKCLQzrj2hz1G2f+2LJt5B2liUDU8Os3v1
UggTqTnvaNgstkFL3kflkuCBadHlWmvCDO8F814UNIGF6R7WeA9bMRXeUcE89bX0EBZgYTOGJmW+
s5oCxCrZNlj7Yl1dmQkjSzNQ5iA9RYqGfV8jHK80Svp6O/VWecYd1Eoh5Xiy3GMV5CzXqJ/ZfWY0
m04I7RI/rNMhqbU875oAH9PH8AyUZFPw1G1lzYq3PDAH+AynlNowKDeYCuvVYGlUDwblYtciwFMD
ySJB7hEsruw9B7tdWIF+TtN5yFq4KIOLT3RxRxGkJusxL90FfXsfhswhE6mhHUzviEC8BExiwoBV
vuxIIWLv1dh3nW7eJymzUM3qHse8RwCQXUZDnfUyPUdFcenqEMN4A9KiGbZdRbfrh/e20Z0gnmMN
RAs/mLepnj4KyDMFrjHExfglxoHxdu6LG51ZWulYS2fCKY2/q3WsszGWPBq12eGRNkzncXWCiOIZ
7ckXu6QmooUySrDDKbkLDiCIzHK/hQZ03DVtcIMijtac73I3EOGygqU7IHtBtupW1FKYnxcEVcbk
9nXO1ggH96kSKBwniGpfpZWgie6VPe5MKcQ1S5MNd3d37fXmF/dT0DgAPtjJXO24uvFamtsuZ7CO
bZy9rOcv7SrEsN/1krA+tNhmtE09Rba8CV4oTZj4+ELncwGo1psMVqnPM9vc1mNyhM65nlwkUhny
vx0uRJCH4+Cf7JztCFKprdPUzirtSNRpg6MTt1egzIh2CPRwGO2YCt2zjmESYJhiC+Tx/clkbVvZ
g5/XDJ5AlANaSSBpVTqjPMQyfAu2/WBCe64rzd4ydwxX6DRZANKlLIqx+0hRisHzcUAJ1c8OgB0s
tTlemQLFqjvrE9uCpnr40Kf0ak4twWG1py8q2z8YjSsxAJkrx4YLEsbdtsfAV4P5LNLq3Pjq0hA8
Ursaa0eHokJjAFTp2n1rWB+O8F/LWMM0hsbRME12iMghSn+jkhJtXvbkx+ImrTXwTUxIU/Fe6c23
VcPuMmavDYruK0NqHDXjTVRmq8hqNnWKwLDJjhDIdsC2kA7p1ZmJ0BKCEBb63Hhh4LbTew6MCrJD
ozn8WpBvBp+Ya+bFGJrC9kq2d75qWEesNS+0dl0BL0OZ1uvkYo9ldAU2N9IBXGAsTThHDmQrIO4x
IXTht+33SHHbQ1KKCsGxZRxhN4zo0kRrP7EsVRSH01s4t5STkcLeTSrFtiA/oHg5E2F0rMlB6pNs
G6kMCwUlVEaKKmhlJkOAaT7GKoB6nfA41/Lx2umCwif0YMONm3bWGUbuDfjnkKovvbDSxXiPaaxS
3clQVbeSPSmrOYUfB8xfVmVy35U6uig1/9EO/VJfyvlKNOpbbWZs+0X41WqgDiUqsG5Sc4zJ0yib
j5JxyrJ3ENCxEW7d5iuKzWVV13JjWc0pGdlc0FA/J12GGh4FaCCzPSrSPeJZtQOOy640ME8Ot8Wh
7XG4zIpHvcJJ41j1xh3rB2HAUuXB+ZhJ5z12+4vK3M9Od+7BF20cPT81ag5pbT5igjxB2mDetDs0
sszmF13IOZNjDC3o81uojQvQDw+DKR9JizqL+ic0MGsEdndvNIAOMhgrqLkGdpP1ziVxzQ3gSWp9
ssdS3ZPQiR/bkC9aETx02DwXeYKO0XECtPYpWix4JCbRojUTqhb9cU1P2A/QveQh4di4MtxiOtkO
jcW4rLtpKtIBEmnPl+f4IvPxLHpF3mjHrGAKycqx1oVFVCT2wcUE9sEyyVHxHbxMMs6fYyk0tpfo
5lkwbSgCLuiNN3KEbifSPUPbbZJJburatekECwoMkRELt7TZtxERdD3NWFeOB78sBEoyck+lDlzZ
6iT7boeMvNxvv5QzfJUug1S73jOpxuc/IEQ3WxaReWgT+gMbl50EQBn2sBFF9aK1tO8iZD9AQsO0
mBhBgU9wjjqI6RUaTphWBURNjsKSEDdcen3brzUJWZlkqX3bwv1qs3pR5RXyB//Fp10zpxBud56R
k+vmH1Yb3ChTQi612b7RbBJxJquegXAk1p6QxZYbdEMoABIFFIwzTmWajLUY0uZZI+P4nSK1P06E
iVoenHnsnzJ78Pj+v3Oztu/IqYuO6CU7pgUOj3KcY+2hCTqJiCnHj1mGzXcT99ZL4czYmBbH0aJP
aEgbyCGrbKSxq6a8Xtt25z9UVWsjbceqI2fTFt9vF/RnQkcZLqZ4uYSIj4Re7sEab0sQDXpk8XDK
D70AHjXGj7oebhMdzdtQMgl29uygDn7UVoB63H2O/pKW7uhPrbGp4uQd/d6DQ8oqWHBm7ilmIjIQ
8nHEHeLzmBRz2Y9wY6sL7SMxHUUutFh33fBgupGO9AYoqrAEVxwLo6m33jSFmtTM53FdZpBZM13A
Y3zZyrmqpvsY55WHjQ5PGaS+iSmEi9SSQdMFF5nnL2iPkds12YMNJWFZ1lqJF9DTkFMTvFZmWGC1
iJ4rxMmLZjdGN0scjWb9JH6+DkqipOrBOTW1i5J7flwWt4YaNyjRd8qHGtY0DBqlVR4SaX3pRn5P
uNnT4FCElgBHHavrrk6JD0akBpEF8htJ1owQR4Ro2cwdxmGcSJkiYNYWSEmMUcbLJhPgF5vmm8vh
YhvVnZVrJ55dkCAI+10w2dg0CcyIlHSQkK1xbyWPZutpxECnciPyZl+AI8J2kebMz+qHPNM+3Yr3
MBoVqmUoLFZJaebn/qF2/CvqgJPQjAdLK0iz8Te1LYHKjdV5cM1rktZo5AOHx7lP3MKk0KHkveDO
kL2w5Z2WgaDhibIDY9kHrJDHcRpWhm4eh6Q41K7broUc/W1fIA2JBOsa5BIGkRBJ6lUnbODeIhHq
1m8RsAZIw3tSxKL+2An9YaLOJrfFZSJqFNC5AaEPNloICtx36UZIiRWrcYChGUER4UfsMlF2Oia+
5YjcP9SRPY0p7IFqtGHgEgOxotkr1u0EoIHZzJX06QcnHnpIQMG67oclsaqbCGdWJ1lceEsjNyC7
ZofC0g+TXqwTg8qN8RCosci7WBZb3sHfBbF2amL/3sFRVwAHy/QZhA/SKIMqoTtLDJgYP6xVNVQr
y6G64kxrmLVOQbfLm/TZZr7Tj8EhDnB2tffoXVep7a/GKlsJBwqcwZgXVX2kjasaP7OHNHXBqoh8
sewO+vcEAj1/0azHsGpWQcABGWvjoNixVMQQcDyGK730Sqf4IVFoa6X5ikts1SKsN7cZ1UoOCgxE
E/fCJxIAjgWhimyrTrOFsCc0Kp860LMFYEIP45nBNhT1RWp/qtQGRQFFlDbKxRMaGfpZbxkAU3FM
dsmcuboNsf9R1K1FCRKpI+lVpMexP+bWeB5FuSssb2+IH0LJ11wOG/IrefozBAMP4AQgpDGmaOk7
m7JNnalVC9orVA8EfWwHya4NeboTDU9sek+yGyh8DCr/5DXKmTK21rrzrVVNvFwUdPcAqW5kz1Pd
sfZW9lkGFmYP72y1twGHxg7x1MpVSYxZ7qTHogw2kiq4Kexrz7I2SFBGyMJ/lTlxO0H53pbeSSmk
sHoEKNFtL+X03hjqRqCVraL7QH/qW38fFwPpZPTtat44E3Ub0oXVc4oIUdqc9AWGrcIbToDlNh2q
Ov0VgvxRq4kFBMsSKrVsM+sST49g2rmzl7xau3XZm9hs7MgPMUCWTdy28bdvRH/Ry2/DYLFiv3qk
L1Vl+mwUH5EW7I0hXqNwGgy0VcGX1uyFNm2q8dLDI9AnEssZ5jA528zK56B+s7AWCPEycuYZpnUG
IH7tq+boE0Xj56/4dxdZfp+DOHaKcuOjNGJQoPXOMp9AVtvRadDPsj6ncnjriCWUI6QWxTZTafsQ
b0uhcDdO+j1qvy0l6wbiDGBIxr2crmZhP2MbHfOHqP0okTYVY/YakKRkEcSY2eDTmp9QexCm2rs8
Bli60O4e/RivfXKW6p4ee5FAq+n4W4BSSf+IdkanHrKB2Zfe3pOYSYR3uqf6xklcnF0Lp4jN8Lb7
jhA4zySMztB3QtSrSiT7WmEzq2P88T7jRbtYCvTOPPMZHAVADEFwY/Rv4DgQTanGJzKudoEXwD5O
l572KJOJTGr8/tnLAJAAJ23FplOi+ehx/+Qs7YL43e8vxIU8xDkJXGmCIdWDBhTdifpMEPa6iOS+
khhS3DhhoTgtZcGaYo6Fx2826TZksGlBYDaKUs5aG0E3G94wghtBTxc69j0cijd/ttTftix3PfRq
MgPvib+sqKHHQ05kP0wnj4MfA+xAJZTXFTwx50wPvspbghNz5qWVeTvz/roM/qBJ7WqX+H2A3jWx
8ZwF6WdZyQbNWPyk7HJbCBZmzC0w5Og2ztv0p27UJeerBvSxFYRauLY8G/p3M7YbdN/MKYCMRPDI
HJ/7bnyBOXUoOp5dakxfuFsvLLdZ94wexko9WapbmwRCxuHkXrrRuwnrAgaPZn3Vk77XyL3oSHWR
wl8lwZdj6IcOC9jgoCpLO1jcNSEYHW/Gu1QDnAC7W2gJNU6AjkLgBfa93dBENH3y4jTuNmCjN/X5
WpjhSrG/iikYGiaCtk5R0ECy4ZEPk6FMShS8zARUzIi6rLKXys3f8AwxE78zShclju7e2nFyo+ZD
YlT0yugHEBDURrR2IkR5GvL0zGKKjqus3bVmeLHJiFdaemx7fT/p5Uozo2ufkaecgVv3oqNZD4y5
gIwThohAUld7JRC5iPymz6NrQKR8MsE2DyB1+vU1JmYncRl729YF4ftpCO1jALp8n85smC5G89iP
P2YEQXzOCNgGUUOavEfZ3OeKBUBQIOrGtJx7934YPyCQLXnN/n4U1jlDxpIY5aGLvROMhDcczY9q
mM2IAzzuSnrfdU8FmBlRdnRaRmFDXuWAOqo9Q02kqjXSgAI9bMsyUVflV+6Q7alNR+72q4A0eJ7n
RypXwUylY3OrTiMi4bbRTnpomOu683/yDp1BZqptlXlf3lA9wjs755aF+NHQbo3Up6YqJ6604N0p
2E2nMw7P6e13/IGIHmcZrA4NnfHhjZ3pF4y7L4473XWEPaAdxPWqKE14m+6CkEvefxEeaB3eW4NX
SfOPqCSMU8/xgaSjuw9ISkLCnpBxo9ABBc5jjB9lKZGJrStSWJd+Vd5kKFkc+J/Kir9Uod5DWOOM
0MJNP7IV82hh4Be5HXKPoFgibdg60fhdoecY4OiQqIYkILa8XSDM97o3n0EakJrWBAeInww5NBB2
jf3MF0+mYFs9pa3csf7aj7W191GPFAE3RLTFPGRT+1345jPJ8dXS5KGMtc1fgknaTA6Mdk7eW5GX
+4TAcCsfnaXPSsQczde2zMBst7dFWhyqaWIx41fXIUnvTQ0KQsD200mHjUtQRepPKURKZlOFNe36
oV07UttkoG5BdpAx37mPfmfcNoVPqCmkcEu1r6Y1MHG23QdrFpAUoFcMM7warX4nyZVt/Wkd90gr
jQKNdShtmnuz+NCH7NZGKo1Snylomr5zFG8DbwRq6jygjFujCP4UQfCNEOJk5cE3JIatJ1p8kjlN
vgIeqLEnQnkJk4Dd9lAlJ8Qq2jJR4Awj/UNastgrmFWMOUEaMht+1y1wEOCBcNeSzl6orF8Qyxwu
cOnZJDrk3GuVwpioEzjpHvLEQxYVdMjZrLVhWD9Nmx/1qUBvK42DRrRX5498FdZDBwEJxj/8tA5I
TjgHHryF+ZOfieZceuVPVDCAFWTb4yZtQwYgDdYl2osSSmNWGhsp2s+QEt8vw5s89h+JhnguJUBm
nZqXDNwX2XBAKhO5cZg0kslcsNex3sATdLCgBumb6q0DrwbNgz1EVKcxYJr8aiUYk0YbycCvv/zb
3/793z6H/+1/5xcCJ/w8q//27/z7kzC8KvSD5k///Ntt8Z3dN9X3d3N+L3771f/4X//+l/7jn/zm
P/7y6r15/8M/1lkTNuO1/a7Gu++6TZrfXpP3MP+f/90f/vL92195gGX6118/8zZr5r/m49v/9R8/
2n/99Vfh2r99yL9/xvnv/+OHN+8pv3d5T97z+p9+4fu9bvhd0/qLYwghbGRQpm5J99dfegyu80/E
X4ShG3Tzjm26ujR+/SXLqyb466/qL4L5kdB1fscVtm7ySzV0Un5k/IU0LsWPdEAjhlS2/ev//eB/
OPj/78v4hcTPC/F+Tc1ril9/Kf7+Hc0fTJm26xBAQyyrZZiSMLL555/vd2Hmz//3/3JJ78xE201H
r/UpIt1tX0+Ue+b7mBf45yVuqgYzZ4uIy5RPee5dfnek/vGG/vAG+JB/egNI411dCaULTJIGR/r3
bwCmQp/ZQ2QdHeLDrBKmTgFCIEv6tROaB+GZa+AxoBf8ezcf9/i8Auo6X/79rPzDSfmHt/HPx0Hp
lm7ZUrhCF3wlf3wbtczJ8WwLC/lkvNaTfukYwaOaYbOTCb3EnddyKyv0lxndraeJ3b8+DPOn/P3X
IHVTMTpyTIN9nePqfzoKUhmB16RteUwocUA1vEOwWFe19vCvX0bo//Q6luTUcUwmvsoW6k+vw+JL
YUBMs2MfPyMuYsjS6usAym9hWZeJLonIs72jB+RYt//fx1jqtmHxDTsmjiCLs/6Px3jsgMiHcJGO
RgTMx7HYLXqoR4+Y1wT33qq/ScyEtTyurKla/utP/k8HWOi2bjjmfIC5cuw/vXbh2+R7SWJE5GzZ
MlBAT3TeMPP/Zy+j/vgRw1ZPgrbgZRr3Ixygg+J5Z5r0P3sRbg6/v2TcxmB8oeIKwdORQmEx79On
4fyvX0SYfz5V5iOmbIewQ4Pkyd9+/rs7Q2MOZHc6ZFj3y24FLX8RX0HVLvHBLNWOeOX/4goQtvWf
vaD720liOdISf/qKMt0QICd18Neh/8jSaQkLZZGC1YQyvYHas6zxWZvBd0op3yTddcheOg3tiDYt
WyDsYUEGua4B+A9uyH6m9jbXRestQWcvbG1vpz0LWRxoRMIIYKcK4kQ6oUahEGkm1FbZcDTDBGrN
rAgBp0OzKktCZspthk+1KLSdi4UxAv9ZQpScegetorcNIYvWqlvENC/TdAdY5ZCA7nZGH9Ygmh+F
PBzky0Tt57M+ZezfY+iF3lABA2gLlPpkAoT6D54gdD/laWyZ6+ismAiGrsUPvIIfLyqunijeh0qc
dRtyUoUOeea79oQWmfD+EnYB7R6PlZm8D0wqpsDfgj5Zufz3SMxqZj/V2muJOKjjV0KElTJgAINc
RksRvHssP7KvZnRwKAx7h/SGzABlGGOqNM0jN6YFOrotmq6z3kXAMCYYMlDYxCNGzIMLzYO8E6pi
bYifsEodExMETlgOu7gu81Wpz7og8D5O8Ty2Jf10ioYPnkIU3yY58s4J+E0Qt7e1+zF2zoNSKX7p
xxpDQmW8hsNnPgsJxc8ELbVrFUGrjHTbF91HJUBioABWE+v1UraPXsfCHjpprr3FrLsz/THv1Z6d
+Jrgrv2/vjis/+ziMLmRmLppWzZXyR8vQcw5UpelWZySmulEKhlBxcI/+O2T5WK50zYtsgojeOnb
/HXGPultu7e0nW9/96guNBF/1s2LTZqqleL1xU/qhCM62nxZYukfie8paNiZP7AL6rdEipOdgkCr
Jts6tdj5t/ckvDD0mviSFcCV8S41kXMhFRGmeeMb0fH/kPZeS24rSxvlEyEC3tySAH2zvb1BtFoS
LOH908+C/onT3BA3MXPOrRTRySpUZVVlfkbvO55TQ/0ol8LD9cFLlzaqYnKbob6ui5Y+uTN0BZuh
1bXsgOLKOnApwHgrGgJO4cj4YY09/cXJBjQRziTXC3Etji14SCoUAFWfHF6+jCotfVcQ6IoTFEDZ
6sa+PrQLp8Q/Iuj//KxWVWQthp41PA2AWdx9y/4VJurMWTT+lX8c9pJoadzfxoOIPGeNi+s8s3aQ
9KET16NK4kowUY2Sf4bNO/4lM4GkS+M5jzTO6FmkHrQ2zrNE0hbGLU+gl9gWltRO7rFr3sLXdcBB
//8/nP4xuMlHslpKnyclqA89jZ/KAkGFsEU2dwRenkKK7rpJ44xb2z8HBioZCZkW+T+rZQ/BVpf2
dfBZqsPcDP51Yfrzrb4Dyf8MZGATmDfqqT7kIc4wlvskykdDDOBfIcIdvyco0gkD0pGUj64vxT/H
3d+r5DvyZJVga6i2IGHqg7q2vuRlJtinteZQlsNGwwEgukQ2YAs1VQvtdD8T++K64e1hmGxxiyvT
P0eNeT09IYlRU/F1qBPZgB2AZFXQCx1E1u1qPbLpKVrODXqczr8GfRZ4cn9KRFerMBCoD/QyIahR
s1xAXFsAnLFT3sh2PRNwHMi1eJOrlA7rG0PxkNVKYz3dNkExkgXAted0rF9mZnX8Y/8eTBHHtXa2
G90o1+iYMrj0d+I5oK+QlrZ9oJyLakM7yoFDWzgG3cUv0Y5Wlq3NZLe5+JNNEyim5dOIGCfX2ygb
aKgrf0MPbH19nBcXjyxppm6oFut3EsbHThJTRubULz14cYcWffswOl4PIl/cmGdRxpV0NpkotLfW
gMQ+gxnr1S5UDKd4DG3hyKVivKbmT2h2UuVGomoZ3brLjTKzdi4dR9rZL5hsUDHJ4cSrZDqkXRaa
nNBbu78+SOnidjgLMcnfGs4iItDVmjt468TvoKPWSN0tT3coEdnhTK67mFPPgk0yN1edsgl9xlPi
/SkB3Rvi1yBGKEybeVrwnr20E85CjT/l7OMZeA6gecO51KJEcPLag+xVa8WETfZDCnApS5cZd594
VA6QboQGJaaW3Qms7yAL5QaQSrjQshD1oYwOh7oaigylr58q2TncBX52bOQvrYGFXOqc4Gi0qY/o
rNFu9AGBj5XmfSq9D/1Ptr4TRg9JYuA88NbX6Y8WkaSWPl7XQiAM9qYF/0v8WQ2Qj5ItQOq1ErVb
kCcAL8wVXvFOaKhPhgavD0xxqYu4J+zVHvtV6c5yA3uQqpF2vtdbEeSpDKGo+ZBPzU0CsMkzhHcP
neNKxpwJTb+UaiMKgaKuvKIU/ihRvDbaYpflsDGRJ5N1jEjp4ptwVk9YmCJdv208w8FlbBGnP03t
SaYX3oYUX9HFCOE1l28D75jY/4FnDgDIzyDfZqfcMbRs3SAXf4qGfdlFz2l3IzWxje6Rowz7Tqy5
Tn4EPFZyFJ4hpN1gCb/MwjdZeMkQDK3rn2X4nhfIrPGANnE4odsCMoHuyogUAQwQ0KpLUqfSkkOK
Va9OPrUiWm1YYkDk3uSth/JBVzj4TW5bbfg5flYtwtyqpgXcqF+W8ZDqb6b8XKOwC2wPVjLqemJ2
1yOWYYXgUhNUfOoW5Ze8AtDWLPsTVhooWdu9NKqvnfB2gHFXSbeI7x28LlqhYvGrSy14P/oKTIWt
KQiDe+jRiHcZgvLwSegyP3cwnV2td4QhR1+jXoH9oNwMWEV4VjsJLjdM4pN1Y+jpR5W7v6OeHtuA
33cq3US6uQeUafun9jXL9WXToWWkZSKCkGGGEDqIi8bdBqNmFDVbaA5Ic3p2g/ig57WgbnFxEMvb
yNVuvFTfyD5AROSBOizQaW3Yft5gBIZ3Ud/Bv8DDV/8YYk6oNlh60NTiRsX7FotBy1BXnRfbHGP7
ND2huNpndI/zVdPUh0opdnX1UWvpynKTD1nqXkTvPoHzowFBxhdUANPcLcemlxdvI/TSBXrkNXhn
ExICpsfO2BcNmsL2agMeK1DyX3m+QhNpiVk5QjF4dKE13wcbwd1IkDwG/ak63WfKaxbk+6R4kHAS
UNOP3PdvYvSYFUCBNYCagqnF8sfpIT3Aqbpz09+WKN97LrbtWbRNMKkFYrTKlGJdZRmqpdg5lKhC
0iryTsAO0cCAKyGLXzjKOBoa6DnGOCgKiS6fnduSQG4wtp2o7eLgDi3UHX5KmFWAmGji9ckysM1B
KjND+72GSa58mumrHt+ayfug0rvZhEhyh7scullW/KSbvVLD/L4EWtC0Jvz4dgOvYVOgY9HXw4sg
qXboZ8+tBbogvx9AlGNhNMJbw6gD+SLaXfbbVPCbAjYmsuSleC2GgHtlR41fBY0XLCBgKD1yuOna
hyq4G8jFSpAdkUVweMqtvCZBQAo72RqiPzIvcu/bCvQ71Xoe1eUwkdMfsgOohwE2b7p2w/c+PYbV
Vx+C+YuHnSHGN4XQvCFFFKBFJ67cugeXk58AYJmPcZltEb1ZhQNQbRWOQMCrO3rD2BgrPjjwcBRL
KL4mZMRAaG8znKoSK3lvSiSrC2+vxsWzJT0EEBDEJF4P+U/XAE+eFj+MWrVTDMP6HhkRXcDz99k/
RfdJ+bvlX7sYOIF7WtFrWeSZOSpg0f8WQfpbewHNOwuNvtpPNnGH4hwM6VivXhofaP1w32HIIeS4
IrKFpSq9yyjPhgbGDY1b7+UUk/Ly9AFmDd6Td0DL0vYlHB5YyDhUlhl1m5wlYkSvQ5/YiISevOwJ
rvHaSrHTq9egrhdh/xQ1oX1C+CpMwttMx5gN6m4CyiU+VRuwrTaSKifpIaYA4+lkK/yX6MYNirn0
I+TTS3EZsAqG4DFCUMa8j1uUjbxFzRus/q3qyCdRmMKMx7R2HpIZpfJQpg+pgOE93c54G9buRutv
FYD3ANLuovap0la1dgyRUVXxN1KKyBEqd6uIn66JqhNwswpQedQBEUzfLeMevvgCiQ2nVn8k3rbC
RSQOsM4bxZDUVZsBXJO/gvKpPt2HWCzBAFKpljUPoCcgfd5obggf+GRHJYkQgz4YXqs6Q0UJ4G0g
VlssT3v1k2bRkoco1krvovxDCr8M31gaIRyy9KYvTVLp1mD3VfCEP1PZ4vtvXUpwhjTqYFlLBKgR
R97W7nuWHAJ9G1bNOiy2A+c9ShxwnBaV9LMEGG7BchRpv+vZCwC4dcrBV4f7vH/x0FDytBchkJ0C
T7XEsJXEdZA1WuaF7/SYAhhgaBVgOR1zGpjlh6YkfLh2BbjiTYGjh4AiLk6HDsuYk2EgBYCUofgU
JNgZldh7xPmH4qo2dPG12oi72Nf5qvuixe7b3wpQkQeEhsvCZeHCCvd+jXX0kmmrUH9JvGNcak/C
WPW2vhRWtyEfZFHaZLxeZVA2knQHPo4td5Mon0qBCp9KwRJ0b0tCzTeAvZ6wuLHbIkeYM7XjaNuA
iR/dMfO2A7CM9LNpW35y0GsFG44jzsGp6O5w2MzNXdI3iMzF6yr6VbCssRFaCKN2Htg6/3T0Is6L
4lPFZiwNeXMkCRgK2F4qUoj9Sjl9KqMVOgBT6ofQrrEfQopRQHbBY5eHgbsRTGsRlJ3tB3ddDYqt
5idjd0TdbmEq3o0FmEv39N3ANYA3A5yrYt2M1OHspiu+/DaBjVjaLcbjUSBuikzbCbismeUjh45g
yXYPN18FYx2g4aHg4Jv0A3eed9rAywxhAh+IZwrpMKiPXYpDdlyt4jZ6qIxn1YXx6SPNE8c7qW/Z
6fjD+adHo4ygu5yoIua2IrqIgoBfp0qo+UBWwTeEWfisGcZeAcVk4UxfdPJBQlHARz+hQIREUV8a
kHGovX8hJnkIYYg21htmNuveH5C1AvGlSmgUQndsfCSHYh1sNeq92FE8ItuwbLUOT5V4U8k8aIsO
pygRMS1hK8suXZcWBouOpXWj2KmxbrnkyOE7mmHLpNVW9DIPSh+S/zzgP8ZKRDUaMYN7FxajFL/i
cowp1O+AmkEcvLroKYms+cTc9TxQrIBaa/JhlgmqW4/16AoKushC1khlcmSch0wf53PeURgYFK04
87j4u/M0FlLOrvyTkkKiS4HcFn+eMiTxfXkDZXiNx/tjOdtImHlcTGoISklPWjnxzFXX3gYLhw8P
d3AHxdq7dqWuirWCOcuNMfO2vlQU/cf4JpUEDecLBHEYX3IonoD3AhVdSvsAmBnXo0X0s2HpLrW7
6w/EcSh/VRS+J/XPpJ+9o8yssTJQ7zyCk3eT8wYMDKLY6JgADZez91B2d9cDSublJym9NNmQFeq/
k3GGRm90AuyMg+flCPGiZswdweKBEmPDWQM1a7p13/EEZ80W4dpFxKSRfjXRV+ZVC8QwOoR08+QF
Nf/ev0NRpDARnWkWif7Sm8Bhf3c+Htzdk669nLTjYOioB++z8n2IXkXtiC7rwi/7exFp6QAgtRq8
1Nrv3sNYzxKPPY81/Bv0/IE3yaqVhxsPmDldFaC0yaLze7pHsCZTbhCehFtIxcuNC7iUr+T8Gar6
CXlvI/ndcyWIBwnB0nbrw24vKMvXwOTL9tUPbmtEULX2UA/pncLCCrKb3kQ3DvhQ17LJ213MXm+0
u9TlDgJU8iR5N9Sz4U6AjK+7JzRfuEO1jlI8No2yMLEqBS3FKfAC7X4Rxz8s99hpdwr3TnNQ0ZWH
ngZMxZXW8F14vLnLVNs0BkcgQl/Bg99jtqlRnTO/3FS8yfptmyCJ2rxiyLUqKtr2YodCTL7N88J2
eZqpCYSy07Fr6w2yQWhS71KQuONrCrvKbQZ03j21AL5IHu294e9r2BUNjDg06Fdl9eskHWMQS6O2
WB+DFBHuFQPpHXNYYWaFDkL5GztCrE0SvFSQFeCBE3vgeIwDZAZwvpkjV8Xar3B0ou9VRL/RWNgr
nbE4ua+BgnZYfB8jPCIkJu8CF/0trosgqMFOYaqLpyDQGxmTnioVD0VcQ3ErV57SbqTiXix/166x
MPW5EuHlctZ/FrwxqdohZqFCJ9Gqg96hsy/BQnhT3ffr2+pyKcmkkwTyQJKUSXIcvFapOtVkH4s8
E3QYKdnD9QjK5erOd4hJVsw0Pa2kcd+aCAJWBWXH9IOXjCq+lcKbJNyO1vZt9VLGGtZ0SJ/UWx0j
sNyEzlpij4o3lpRna994k3iBa2KH8DAX31EEhhWT1JB3nnxfWcqixbOLjSC/+cnDSWgdbhLPQ6fY
ccpmSMXX6+O63OKQv8c1yUeqD0WCbmB1KCEIc/m6K4/RzvzZfrUouG2w2pUXXPZni2X/ku//E1ed
LIsMN14rh/dBiVze4UALVm0Jin0zLKuXHvtCYvYz33BmlaiTwqpsGJgZS2R7QQzg+b1G3Mquz+bl
tf49qDH5n50nLeDN0oe1cajaHuL2Oy1YX5AW14NcQhZwVH5HmRROU7Tkc0lnHO5NtpVs8dfpxlp2
y9Zujt2v+Rr/v1RRv+ON83o2KlWNQm0I2F2V/QfJsHS3hoPC3jp2knU+c/2Ym8JJFRX+VIi2KIOz
YhEvrY0OrKk+zVRQZ6dwUkDNBj/xdCRQ/hSGPW+FUBNaPXfKGtMmdYVj65gKZ65wcyObJCkhquU2
q8bPVr7kSg5q8k7v5wA0sx9rkqcormUIHBClRBLCRhxg5zkqrSAbHqVd3czeFsf88PcV6ntxTPIH
hGzB0jOWvHbrPZClHoMEugyVj0W5pAHMBS634ZvAQl5q3iovHEyFZtptM6lZm6SSWioDhETHFOaW
xxxp4EZ+iAa4Rcnn9Z138QsqkomhHr1nbYoyS8sUt8+MO6rPokxGmoDsw8P6/b9FmaxN09Ux4WuI
Ug8g4x9imDwoSf1XSeRsLJPV2JtupFspUcRdgPftUtl0m8w5cbEgjUAKf55ra13O+GcRJysz8lSU
Mzv6WoVdHMydRFvUu1e30DOWzTG7j9dzN4/LLeCziJO1mchqpSLb+H/tH3ldHUCZsB2qBYimHUQJ
W7ZRtJttiv4FCgUDZ2nfcafPCjGto4S8RdPboY66lGxtbzxEW6wAbmdndTxS/tp/Z7Emh1oFVwDC
FrFYihlmLV/ex2mJrw7lroA+TL7w7LkUPfcl/+SgswPB82B/4yg5vhDrl+AI53RDaXpR/TYX7VZe
BKv/7nV4NsrJkVd7OiJqOqMsndMnjiD7fImH8I9oO7xwDV6Xr/Fcsh7/4rV5nRx6fl+C6zV96v4q
UhCCCLMFWRjlVyLA6kv2evgz8t4St95QXT7ECKoiQwzt/qGgzlQFzqjxKMnuJnXhGOai+oYqzNrv
SpgesBdQLrXQf6xhb4+yXDAoKypL9LZRNcarL+75S68R9+XSQJrIUpZ+AXEpVCD++yuNSoSKXkuk
ic9td8w86HDH8nTjcQnNdl4BtwLyfw6qLQOq1s+enXMrbnJCy0pRWf2Yn0qnfMlW3UbcNo67oFft
CLY78x1m19okGyLQh2RbRTTtcVgxsShsBgApqSrKb70NuxOBL2+lPV3PwZeP0bMFN0mPcV5LdSz9
Qf4Mq8FOIIsucOJZyqvECVbK+/VwMweLNEmNSSGHVXpisbWoXem1aAsN5FOUfq+HmU1Mk4SIIiqU
j3ZsUXM3EBbIDNx6a0ynV/97uv8DQDhLEiV4erzRxw+3gKt1Jzt1t7Qe0GFlDiUnQsHxYTZNjCf9
lU0rT5IhDh1NXp/+35jSIdpF62hbHHkxz10gL28CCpS6LoEdVMf/Pxvd6Mk+hOiLH8Jt/Yn2/Xo4
QoO28xVyGvu5TXB5eXwHm2Q/Pyp7NYoIhkIEb/kSmyye+rDhZ5bHuKj/nr7vOJOcV7gyDedxUO4N
9eilGO0VZJGio+A0y+jJW0Z29hyID5AM4g9jOxN8/OPXgk/SSoUjfC0rBG9WcEaDDQab6D/aQg9g
mtArY0v7eu74nJvZSXZpNAsiYsyGUCvgROjxVLclwrr/49AmyaSP6/5EHQs/4K/6U9vAqP1FA/Dg
H9UVbLNH7uYzN+JxH/81l1AFgPZZMoyFyT6PhkxQ3PHiE26HQ+RA19wKa3U/e/m/uAu+40wvOopv
ql2LDyt7XF+PWZI75B7neCdx+r0yt0IujcqAtAMBwjS5YE2m0Tp1sooge3lIdO8HpXbKjscOMcci
hCCeSnaI7wTo4eqTC9iilIqbGnVHcWyV99UKw3hnNA2EkgeYup7JB5fWkSEqOoJPOoi/6cvAtxpZ
0GK1AC2RvUYejh7mr2YOtPnnGJh+1vMok9WqDvoAr10ruHdBRwOGgeTtWJ2vsiUk6sXgnOx2X6Fi
t2gQf7eTr+vrWP6DsPvrB0iGqhiyZlJmm3wBXW70yGuy8kC7ZmF1b1KkIZePiNiJLqUFhXafAK8e
+yiIdOLujBIisiMZ/NjyRZR4AQYJ3wcXPE9cDTH6B5kBeyAXe3ARdM7h4ku8dFL6WqbL1+JLeYjE
Whg/VDSdCjfFb4vp/Zn3iJCU4rHiVBaiV63uEcsT167S7ZRE3EbBJyiaTY/fLhLO6yY6Jmic5N5j
7iKu89sDkDDEBlLBLsrNf5xgkQ5ApK/P7jAPepfDF4iP9JR1GyU4dHoeq9hD4gGgCQaxjXR6UJp+
5+r1ARtuSM3lsAJFvvaLe70wnyPxsx7p2jDuVezpVO+1oJ3ueW8ZYiKiSJ8oVjYJhglFLTi192XF
z2Lb42CBQyE1/wAZ3UjM6Pbra78M70wZGjQlcSFNbiqU7hESrzJpU0oGykc4+TQPhQ+VEt8CFYl7
dfAWLawcM3sXZOOmoyTuo2PAujfbrwSukitVCGcikqEelRgzFPplWnfjuTslUB0JdBXyv6ASbwwB
ubHgF9sLqraxDssRG2HYMXx8N9AWtVU4CRiWXgZZJ9I7pd0ZdTiagOwK9rlbLD10CCI40qZu2pLy
ZkXyUuz2na4gocwFAFkMyYMfrPzWVFiZTE3aRayP0yj+uUQv775t0YzAATwSRnoGDToovTKt6xPr
TWmshcFlusY1JhHfwl6gpP2pQgM1BPmtLl8Uv9xn0dsQP7naU6vgxpBi+hghFaymRxWroMhTdo13
sqX4pfTUJU6cS6v0UFIHWBAipWS2gGpkmrSIh3Hj18pmBoA5Xun+2koqnDWJVpCuW5MLRAsr35RP
JDO0MvF0lHAAfCks0Ua/W3efgnZm70pjbrgWb3KHGMxANsMQ5xXjsXWyO2nhOWZyGHWFF+YCixun
AECGpw86G3Oo5Esnu3E21Om1gms0p1RE1mBHoSmQse+uZ6aL9TzjLDFNLtBwP1G2TElM4AhWyR0G
Lk6z+KptDJBv28Xcfezio+Q83OR8NZH40innl5QP5Z27Q0xi0+yjQ2tDuLLDe2++pHDppEWDwYTh
qEjg0Ca3I0sWWoyOiChsakd0UIj4UI7qIt2mq/BDmzlpL55mZ8Gm50wBoVXs8/IgusfcOzkSzUZl
jlF4cVWcBZmcJVDvEX6vEjYA0mUlyvtIFcysirlxTFZFEyFa4IlMmro+fVa2uDRWwU6+Iy8uk2O5
Pa3aWRre3KgmKyMOraGiTlge9GzvGreN92tmTBcvQd/TNi12urla+a3BtykdaYVRU3eo7jgzA6d+
bn6I79iPPKV2ty4+FATKlnMY55kZ1SYPLIRMkStMmFGxfa7l/cnssIPKZ+7LF1PV2RAnqRGvo1zg
/OGeNxxrHBZOHQ1WDYV0fe7Bc3k4BttJMiwdpXmS5tkrjpM7dJE+G3cVFooow6855qpFtAZ24CC4
WyyUX4E990y9vEa+o07GZwxpVKnVUB58IdwYyLoI3G5mlsnlOfyOMUn3rm8KCAdLJWX58gU9a48r
liMsMwfd84W5zx8H1KqpnM09qObGNv7/2YzKca+mitmXBwVVEwEwXOHNQSgup8LvoY0f9SxECLVN
LgI+WukYi/ShvxlzPdeRY/s4X3+6OB5FkkwECBTVVCf7mW6/gT4Xim+9inVpCApiLg9ePru+Q0x3
dNbH6PyfyvEwMdeIv6x43DN5OHItrXW1xom83lxfHRcXx1nEybI3w6zpa4VBJdEhMJBSrlJAnEcr
mLnjXL50nAWarPRGjECtaASqVhGAy0W4gj5Hyem0lZaSU62DlX/j3c4lqYtYKeMs7GTx64PmJgaG
CAcF2SnUemwLJOGpOAHhw2xBlpbosTpKKjzV9cy+ky+m57PQk/Xv62kBG6AZP6a0Qo4EzZNf4arY
4EqMkdNqLJUjcCMtDo3jbwAxbuKb/iG5gcO4L8C52P9N0/F8KiabxZI8FP8sjgv9tBaFl7D5Dbpg
Lo2O8/nX3fJs0ON6O9uRkqwGWlL/GTSiMit6+bXt2s3SXICL3yUwO2YW8MXOzvmwJpcH8aQbteG1
Yw7Q3rqVuFTs7Db4EJbJ/nSIj96yuqca/T7XaZRn0oE2uVEA9A+bpGNB6wW2KZ+aFtmK0NknGQX9
GBOO7KdeffRU5kSMnoT8xUgwIFSRwmqShTdW5V04BOrCEO6iEIcFXpl1wRJBWHYw/JlJmvutk9R1
SvOuCVCC5rf+rK0XAa+s62lkJoA+6bsiXp/h2MpkBOmj7j/42lz6mAswyVPo5UvwlQkw0ijlZbmU
x3U1ktMgSu/FV+F97mge182VlTxKypyv5CKQfCEac7GK+n05unC3H1n3GQf3KX7v16fvIvTmbBHr
kzQlZqDSdJPh+dthdXqo7rLb8Da40Q/xZ3YsdrCLQSPOzOnFG8/3VtXHKT/bqnVgGUHislWxuj2N
anhoxp9erg9s7rNNck4R8DwH7UyM+kGL7mXz4/rfnxvDJN14ldoJhTemG5yOZO/RS2+tuTHMncr6
JMNYALlTX+fjhFvhrXgfL0/qQtpxEbDz2+x5buHNzdkksQhRBKcvqjmyhM8ofUZJfma1zQWYZAMs
vSpFHj9K7yL3AMsDZ4y5w29m90yhfnVoyF5UMojKbh2kCusH9EVKx3VM6Je9Uy57dVH/SmnBU4C6
rcbW7U7ReYuJT4K6mGfSXux3ne0wY5JAvBOitTWgSh6A+q49/t9HRIHlpZq9U13sGJ7HmqQOKYzU
3E1IHXgtOyN6edjod8FS2Zmb8ZrzP20BY5I6KlGqTE8hGIQFsJ8vCaJxcvJ2Pci45v5OhqouQSOh
7vDnED7LFREykUrQ8U5RcNOi4S27P6FC3rd1idODvLd6y7kecNy41wJONkHItwoLqysPdfRqFr8l
ir+VRPkQff3rgS5nkO+RTTaDXlRmmsgE6tPfAlB+K+oRrdleD/Iv19D/RJl2QJH/zpMGx+ARYrNJ
bM8pNv1KX8mbcqbd8y8nyXekyTovdM2KkN4oDyixIua3MHfQxta+bTjaGkn201P+jgTKzNcaJ+nK
15InC17T2jAWe4I2q2pbrkc6/EgPmHtR/std73twk7WO4rgI5Y+PJfgL7xUbjMEetnhb4HfH8DLq
9zvgZf7+ZPsf8sP1b3g5a37HHv//bAsowckVrIDnrJy2NDG+euO/u0R9RxiX6lmEUEkhcxYcZjU2
2wkV6QAfhOuD+Jez7DvG9MAsGjnRA2ZwpMGLTrwyUTNfo8e2GsG9AO3VmWmb2cjy5PDU5Lrrup5p
Czt3X3u4lhrAyspsX5pP18d2UceAfqAI3gq1P6SE/jl/J+wwfKs7jS+B6iA6EerwS9iGS+WIgO0b
NxzSvSPu89d84zpzt6nLy+M7+HRiNUmpIwy8DxosDZDzYVAvr4/vX7b2d4jJVCqpNlRwMElVu2Lb
3HWLJ1TRXhruwMoSZuF9vBRWMyEvH+PfISdpuMIUPk79mFE99kuoY1CCl0h3NUvvCS2rI9pE2yUk
1rmRjknq73zyHXaSlPtTLrl+w0jxcVvdjAkFquDqT+f/+gD/ZKYrkf7IK5ztOZzaPLOk5HLQb1BC
xGWFRtgSgTYHJ0rkWvRluALrs8MaDXEuctqxvCvWc+lzZpatSc5OkjYtVY0fYaS3g7CvtDcL2N4p
27qNOjO1F487FQKyJSIpQuf8n3ukaCPZiEWWqe/Sw5RvlaF3pGzmVn5xz58FmaRKvRDSogipNISm
tPSbdlGbB9wt8ayI7Ovf7/K17izUZM/7J9FShXGBGtUOfV5HC6OtFSpYgD2cMphNXWeb8m1KsSey
5Lny48XvdhZ8sufVNFTzUqYE7h+UL29YZD+tff7r9EvfZr9dLrXpnfRMycOz9ZmkOvcVJ5nAM5pG
8wwCS+Kxq2iIErX9PTO18qVNeDa66d5vXBjuA1M7JOGq6qHEhbgCuD8s+ZnH8TLskMSLDwlOTxBk
t7oyh7u8fFad/YBJFih0Q6oFn1GGW+9BOgROt0CzewkDc8QfebPF+Ms1yu+A0ypGVePYVPPmP6j3
BT0GO7lNl8EvkX72oXoR1vKievazg7u0Ntenema/6JP932Bgq4k9M603z63vAdT8PME0F5Xb63Eu
16zOBjh+8rNsJ9a4R6gqA+x3/p3yBWtV+vIesH9cRfen52yDqMFN9YlMwloGjF1uix0cV0ThZ5LQ
uHL+SrpnP2OShEI3QB91bNHKOIzFavzitms9hRiHR7NoDU4Qzgz8cpf2LOIkI6VBZ5jluJS6t/pT
sk/33atp97fcr8Z7KjAC4X2uczo3yElm0pXIapCApvShv7VZgv3fu5W+uOHnyfKRKZ/rrM/tFn2S
jJA6xqtrvID0u/Iz+Rnb/grl8afgp2yLC2Q0ZzLv5RT0H9CCOdmckhiatVERzsqkJWrQtoC/bZRI
M0vlj2jx32vlP3GmBzTyGX1Bv3u81Pl3xZOxj4Kl+Vv76jib+18jU8ddGWuEP99qiwuetQPUQlW1
W1Azmxny5QvYGXphsk9dyZdkCVsfnjnFVjvg77KQgPMnexXghLLsnlNhFpb4L0v3ewIm62hQoKRj
astmWQ80DbgMoVN/7HbSUtglH8mzejzNvSHH3XBtzidLyU3z2jNyxjk2lmWHtYskJWIgR2Rgl/Xm
/8PMjjv+WsTJgTZEFrj58QZUihXu0Ics9HEkoxWloSWnL3HPc7xMWEqwgI1hbZ3eY/R1rifHi4P+
0/y1EPH+S9ZY1IQhFj0qVgL2E+FPE+jc9QDSxVfyWYTJgRp7ZlIm+JAeLFrM5rraxtKCNTR27F27
cMSVdR8/CL+LXYISoq3OlHsv1yDOwk92rB9Gnlik3MpG+MMoG4ArODWI9HYOv3v5IfYdaXqOlkOE
7iBXI67vFgVTpG6oSaVAvxHtoefFSz1YcsxFNjyJATuzT0mzg9Xcy/NyRjz7GZPtaokxGvJ/kEAr
d22s2o/AqV6HY/SUr1T8f37NNhtnltC0ZSCWQdUpGBMeEATSuUJYe+++DtfWMth2Tn6XPwJbHt6v
r6q5mJOzFJ6pf8JZhqsgdkeUmLDyEecW7sX7ydlEjr/h7NqA6iCOTQMxMLF7S1ABfI+c06//kz1k
YD/xGgQr2P6YS7gXz5izuJPUJyA6pRtsGtpn25L3u4gTUYDX/fUZnIsyyXZFFYtllVIO9+QRTvjL
aqJFQqTrUea237SL0HOT9X3vzySGd+gObPRHY4faij0nGzu3IiZpptZF/OZcVqFSh7Y/9Auh1lYz
g7mYr8++zCSXuEWnGH1HjAG5NYQklrFdVQvlGGwxdt4Fb+IswHxmVNOGQi5FeSnmlLkHj5bIHib8
9SHNrIJpfwA5spZiB6ugMgbEPx7xNljkoGqvR7l8mn9PnCH/cyuFstzhxs0wlEXtuGvZMV79FQyA
ZW2f7pBraBdzxYW5iZskCLDWbdVyNzxI+o/Iz5eVPtfsmUu0xvgTzvKDMlgROhmshvx3ejRf5Gec
nejNGuvYo6wY2HNX69mAk8TAjQiPkIyAo6D+SLpBrHRZ7YI72ZY3uE45M19tJgEakxRhiJpWZ+OW
CrfFk/WaYrT80f0If+Rf2n0OzTG9rX4FxRrA+/8YeHIvKiSz9YeK1mObLcHNO2C3kkf8ewDrWjeo
8buL5t5QF+Les5W767GVuR0xySMYirlhaBEbYrej9kgGvpTyOsS/uE6TZRV9WiFG4KGw9GUdRzft
0ys4VbGbkNDRLM3HKMfNE20Uvx3sk//bj/eZ4r/5KBRovypA4opZOkP2FbsQGLgrOkoQ2RGqbXqi
O/moMqW8NHK8vj6quUFNElfgRifPFMjC5rCJPN1OdQfFqpmr5PhH/rrNfm9yc4KGADiQC8J4D+hP
UKcSvCgVbYFFmp0N2OtpL4HZI2Zp2deHdrl8cRZ2ct/BKq3GH5qxlXRYtdOyeC8eg52wNOiwBnfS
53AT3/tot85M6dxu/KNzdLb9W6Eq1GScU5SCXoCa0t7Cg2QBQAPi/W4eAX35G2poJqH7rqh/noxn
8QJLkrUsIKPVYbvpsSxAQ3I1RHNVin+Zz+84k12vVXEYVQYbQMWAj1ZTvEL2DEJNujHRMUAo6Zh1
aII6Oct+ZgX9yznxHXu68Ysaj1aX40gDoy8s1ASKPNghXrhQTORFcdPuZ2POzetkw2PA7BsRFlRk
1WEVoSPyFCCFgemq0yA3abePmAvCiZjLcZfvEt9DnWzJIUiaFNEeajNfEDKW2qaOHOpuVPqQYsX2
WFzMrtjLZ+J/QiqTDYpobGB2GiuoW8nRZvhC3GwtODxKaBwi2Lxsn7L55uXlcZq6jmgElixTr4KS
zl4jeNxmw21j02ZwIse/1bf6bX/onuehj5fH+B1ucigXVYDsmAt0Wgz7jVtKtpq9ziScuRGNC+ps
I8anxrW6sXnS7up4keuLsV1S7FUc0ezkGO7j+//yy32ParIn0W0N0kBhVPhPxgt52a4Nadn8wEcV
ysXpvX9E/7Saq61d3hjfQSebUaGOVytYtR28QV8XGR7ZClwoUXauz+e4v/4+Nr7DTPZf3keV1reE
cV1923LOajjCDxz1aZAhSKwtfS4e10POLZLJ3nPxNHMxVikPkWAtQulDb39eD3Dp5mSKugFL0DBY
+JMlIqbYZKunHKUbCcmv9FPW/h/SvmO5cpxp9okYQU9wS3usvO0No6VW05OgN09/k/pvjNgQ52Ci
v80sRh2nCKBQAKqyMu/UGR2JPeGMZDM5t7bEeIbZyaYg1QXSRwdcKPLZqm9yd9xBa6H+DTkAb7qv
0V3l87IMvAEyvhFOqtmLLczGdWLVBpRlupc+QVXm6fJEcsfHeEcJEvReSGFoadgfrvrwBHpfXbBA
NiZBMBQUJqXTQCIgf+EhjDYPo/XUMl7SpNCkjjSYXg54/ZMfRkrsBZUue2g6Si3kynhv/00QFcT5
0Pyh4U7zTTRLNCjYbgd4jgKy8Eg6iSmaRVGgleSnNAK16FMLwvtxuE3wXI9jXsFguSuxe3FtnYme
kprItT40LYiOk9dsUGxSdjvQq1gzeBNrCScyiPyyFmzw4CCVgg/OYm9F1rV5ZtsArFuBBgSD7yLA
5McE0lT0FfKDPp0HpykPgXgytJeqOGfzTQj9zLrhTMBi4NL4md3UQ+1Qk4IS3FvhXa+huncXGZwH
xmZGBK3D+iKLpmk623IDifsRUvcxBjmCx95o6P0AiS2oiiepeNJj000iY5dqqtfqvJNrOeC/D+/L
tIy/r06uOG/F2lAz0AD5wxMk4XfLzSq7U3e8/ortefwytCz0ylCJzmZSkBQcnzJiegk+8PAlnDhC
QdsbdDWTjLcGVTH3OZiTT9oMFqrgJ+TeRQBipVDzwlFzBZUelfAjhT4bCe7aurkKwTAaU149fNtr
DRH6j6ap4j9/Dlat0kosoJ6JWZ1c4S3zSjv1e6Q2FDt4i+8j/692yT/22HYZzcizCYp97WnWpVOo
Nju1ftRT6IlPj2nbu9Kc7poe2PqO2lP7IoBEYuARCW6v79cnMG8uI+4HtRNz7BMA37rBMeobIwud
ywPlGWG8VTJoC3E0bEYhFu05eC3R89zqGucEXVbn+574GgrjqiD2LjRoO7YnaSyOaDx1pHi2ogDo
sPy+Rok0mVI3GGfv8tg2EThE+jLL+G4FeRJBJNiKS7EJqlP0RoEUcG4vVYNHEP55xVV1Yz6BCHPK
7cmbnMwdjt1Ody9/B2+Ol7+vNuqYkckoII17EntQyc6JHQSCbZa8nbpcBy5NMhNXp2A0lchcjtKh
sjJpsCkyqL14qszaWpidqhR8x1K+EzVQ9kt7JcusAvfZqvldBUgBmYrVjLxv4mxbVoFPU9EJHxj4
piL4KYinXIKAqNODiX0pvJWuKT3QHD3xRmeZ5ktDUs7M86aEudjIIZrQYgFbCLBj28jbczQSK2uf
xgI+B8OX13kTMbT2NyZIlTmUa+UB5gZdc816AEf/8KRIOz0/VmSRsHhWOvALk/dR4K7+4ssXVp8t
jBlmMI6DBNsTjvVyBJO+8jHqkpf1mk2zwKEAfgyZBd08u5nKZyhC7iB56PdDub88C5sfIsOJdBVw
7m8Cof2YmnoTq+2priDWnqCxFvTql01sH0orG8y6KnFiynEpI2rt6lP/AMI9NwA9xW55YFe/BgJg
CS+XwBsWs7ZKK0hlGmFYUXWt9/di9Pq/jYnFcddxqUcCFL5PwKHn0B5xRLfxSe+qr2BPvhkgwWIn
tynvtqIt3/3Nb76mkiWzMjozDVOK0jioRO5j6M2nID2hqZ1ogq1HgA0+mho0AfqDMe0k7aPsAWU3
bBFMHQbaLgrwCjcz6DGAmhbxci0q1R0g3tQq94os2KPy1IFUXTN8qI1ZA5GskU6WmoHXJCVO3lMn
SitQlDyKCaKP2DimnkFbvbKlDCJNau8VerfL8NsUTDCBfhBwUW9MoCjH0A1zcx9FMvJXmpeo4z6G
eNCgQOhFtUwDwNFKskchPuZR4coIhHnX2m2G/4fLSwUdDHXOHEgzgBADyqY50orDaYaap1EAA9Cl
YINHXRn8mBaR7gke/lBB0mQIxr+3+kcgh7Y43WA0QRMCgINU5HCVzOp+UEGI3aR2HuAHGtWeheK2
1J8y4Rl6zlYRA0PYDECCQqfFuB1J8jxXnqgoYFqHKPyOdNfl5KQ9pGCV26FC/k8SvQzNzTk0Psqm
sscGYkNg4xGBlYDkhDlgUlpaPspG7lZAyJNKAJVWY2XKjOcaUA7IdEeUQt0DzO0QQI37hySZLLGk
fqG9CYBoGU1ladp9CTVZrXqm0g+oabaW1NzLyiuNFQsSCSB5yc9FWIMdFBRHJfUUEak79CiTTLU7
83Yg4Zuo7oOGOMMo+5L0JsegVU5Kh7M/Nk/RlaMyNxWqh5SWIfZH7YBa/IF6GfDXMXrok6to1/pA
mF9x05ab58fKJnNvqWdZgeYQNgcEiTs3vyMfIbKzz0bppPZyrYcEROTXdnsO8V6knEsTJ+J8Iu5W
14ZYnxvQ02PAcgU1daT5CypzJpU3p8zNJGvStAk0BSkUiHTUMihL6wl6bCpnJNsJhtU8MleTpC4B
q88QPBu3Ly1Q5rlVaUNQx2iQAS6uoFxmR2BoVblRe3uACoisVdUQDRa3L6apILUD+NQNaOAYkhuq
2NFg0r/sm9tu8mWFGV4vVGLQliCfhzQ2PGKfFZOlN9Q2sveRy5/HG9LyMSu3IFqSRZOKIZViYRkT
NGOJ4Zop5wXNs8KcsHgX5JHWwIopPyG4JsWHEd5fnrXlJ76fPF+zxpyoE0QV5qABN3vSQHJZsYUJ
KCwZMCWoE0ERSA1i97LB7Q31j0EW7xdLNDSGCgZVetPXz7nJwaZv55XkLwPMi22aMpqhT2Rx88ld
yg3hAUxx0EUtXPGN9/zfrI2RlTUmIKbgvNLaBEtUuQtZzwKla59Dv9yHNiil4BucYMGbPiYYhu0s
tzJZpq8CmxWqVjUPwsCzsPx95dpTJBJSLhaaRau9u9ZxmF12AY5bm8vfVxaQIMdBSDFnU/mhpA9C
8SSkBsfGv0S7LzdgwsFMIZXRizASi4KVkMKtzMLRdWU/G8mxUd9HiKm3uuGl4I2Ig7sSD2CIvu70
MPBy+lcsUms3YeJF1itgdJJwV16cctxDRyo7t1YDeSKLXkFkx4d84RR5/9s8M+Ej1tTQCGRExHx4
U9QMdftHA5qVl43w3IUJIPVs1GalwYiKG6muRHbB0+PgLCX5pCpc+UsniUXXdlhKsW6dOIusCSJ7
ZdNZHe6EHboCGzXwB7G2Cmj5pENuF/MOnVSeiWKuPPxv3ktYzd6G1rreFhgwhNyOKsBKMtAwRfRX
07qwX6rQAQEhzZ97pJLQMVDLA3Kn82sOHcGZ9H/lHV8WmH3e9qEMZAYs0LpxUhFvVfEs5TFnHJ/9
f98PmC8zzGafxw5MO1MPRQlvslV0x46RlURWD2aWxFKArV6IYsDzcFC9xM388tifm4faN53JN5wA
dzweUG87+nx9EBMYmoYmWqmPWD/yMcRgTO1Sqx55OJR/eR1/mWF2fKm0QYbSEZ6qe/EwOvFxQRcs
7S0VGJpw1eKLEm/CcokiEllVTNWAgtifPgOdpVI2YlwkazCUWJJpiXZyM+4XyjryarjVu3FbvkRX
szuCWvE69MK/ApKuv4A5DQPDMOakxReUxXOmesL8a+41S0SziQBKHDA9TuFzj8pWZVyDMRr7GNpy
NNzFwbvZ60+XA9N22FhNB7OFZCqMWhLiYxqwlTqx6OZQgpK89GMh94bgNTjcTehogsOel2vcRJas
54HZW2UZoQ13huneUwCwlwrLhLraWdy3LnIjN61NcMuHpsQd77G06dyrMTO7rUpondVLTkat3meA
6rO2BVfu/vLM8owwOwi4L3koTRgJoTYdGdc0byAVySlQbTaGrOeQ2UBjFXd9PuDZV03ZQxofovZa
KRI7UUAVjWOzVmq/IO/5ABqN1EqUXzmVIcWNPMI8e0OUQDiwRpIDGYtyvglIezaCDwVic73eW+DL
AeHoXNqX52X7MriafebADaHmKqYVJiY4N9kh3WlHATqcNuRFB9nKf0mPgBZwERPLbH8LsCujzAFs
dkQaUvppdHIj+6HyzeVVfqbu5FUPvf9YQAySd7taHPiCURZgM0TSVNMCRidAifQndSHr0dzOEdGL
lF8Pv6Ydrw6/HVC/xqkw0U1Xk7QwJ5iknU33w7nGzj2kEIG2UsjXa5DAtqHVuuMsKW+gTESrFFGf
wEnQorHMmcGjL+2kY24bbr4n3vjIFxTh7C2FCVpFMdd6OWKUBvQ4Y+kl0GQL1IW89Vt+5tL6MQEq
Uw2IVy9mlPvpNyDepxbVGB9viQX3NoHTasfF2PJmkglNWk9IFS+nU+Uq74oH+dOjcCVdwWc+m1TC
a95TabsSoEIjDjyqugyy7j/Pw1kQkasCieYnR41yWqgCILd9ILhu88C02965ssVu/WwytaGALRkI
3siZIKrrQdL3qDrCvKsnd3IgZsEXS1mG8G0dV2aZza9XsdSp9ZL0eO9P2PcAE+p2eijPwC6fFDd1
TAdlLoHfSrvstguG2QAAttW21xOMN0SW5ZC7C0A7QlrTa5cufufyLvxUiLtkjdn7ZdtEMllSZIU8
O0miHMyWnEc5vg2y6HkAIXZVAxnehVcm9ORqrbON9GcWtnYYn/oI7YJioD3JdfkMxkpw0NKHSP4t
JpEbD8UuDV4DbTdIv4NQdgcRWrLajdG+iXNrVW2GH8IbAulyqaFXRHyUq86HXO0OUvVASf8qqoK3
MzcDwNeKKkzACVQROEKouuDWEt5Nroz6A8QD3zJLuIXgLFa08LVXzvTyFpMJOhTQmwZy74tEmmEF
B+3Y76Zz6SPZesRX7HQ/+I2GIN/YzTvBgpSTu2R8odm76NDdaXZ53bu40t7iIoXSD9lRHx3xz4XN
q/58XmAvuQETtaKiIG0tww3Io3qQHmYrP6c2uD/ek2twrEP6E+YLtzgX0GfEbmueeV+wGcNUvEBV
WVdMEHr/GVEKTZV7kOEgOkP0rC9+Z1wevE3gysoCs/ytSEe1GfA6SfYgm/b7XYYMd7f/D1w7S0T6
PplfY2EWXUdx2qg6WBKOkLf+5NrpH7RjjRbXe8hKufp7mlhGZRMvOwh/JwpJVgNl1tJojD4eKcyj
7/eBHPpreh15i0RYddJ+krf/0P2/vbO+BswcQKJAxUYfYdG4D2M7uFXBAxIfSj+134cO+C88y9Qj
t5WF5zLMZVktmrSee7gM1Lez/ex06J8AvlwCo7eBQ8LusW148XL76bOaXObkMwdB6dP4c3LzGTSd
C/rZbCxZBdp7tHUg3HDCB5Lb8ZKHm5fRlWHmGITe0CQHFQwn2i9d+p1NsZXSh1HQnMsha1MfY+0+
zME39SLtWnQ+LRfQlwl94Z529Oj9uBtvDQ3qPG5yJI3d+sKeN7nbR+4/bsQ2qrVtpkSB2OIeg6pg
IXT2VF53wUNoPiZIRV0eprZs92+bVJNUVUSRCyBbZph6renFLKP8NEiFU5l4btWuCbFZQ/lFxsCd
5tkS44dGz5BWQO5LnJwCBCmGNkGy7FjT6LnPJglvpf5AVFR8oNIoasnOhOh8G6EGVA/OPP5MiZdC
oJhk1CFi6UqCbBklqIJz6dDSh3pEwkI5y+jlTSeQ4FeTRavJEaJHWhuurHpUeEikkzlDAUT4XUDz
rMoeuuJYS3cGWmSlyr88J9uP6685Ya8eXTD0JF1SY82EeqBq59APwuXjd3FcYmWIEyBxcePhVQK3
X3cru0zwh8pFHtYD7GZ7+TeCx21yL9ifZ2BjNdchXw9t85K+MsicBQYRpKAvsfjTgfjjvrLRrHEo
wUopg/wAR6x7eWI39+7KHHMg1EJfKAI8+wTQCjQr7CKr3SA+SQOPSms7PK0sMbF/0ke4joHcWHeY
bOTGdgZerInT7nCWe9QynvgUTNsX9JVNJvrPJkrtBl3i8Akj9IYQsEFYBEslgjCKeMGxV638+fKU
bh45K6NM8JfGUuzqFiuYdJKlD5NLlXOG4utlK9sPHU2FmpcsSZCAYsK9FIW6nlXVcn8bsCEa2wTP
m2P6pSfseYu3PaQvW0yEr02dJEFHcRVX35vuR2jedZBYvjygzTNzNR4m6pWJIhVSg/HMKWgUesmN
Ot49+7IJia0paEo+xQL9NKGhSfCnBnzL5UFsThQINSE1AGUuwr7kKSnUQaVYe808d9l7aT6WKSdH
tsmXSFY2mI2kG1k00mBeLlFYkFftFB/CD5CO47GQ7LJb47UAoQdfGmKZ/2+n0soss5fCCFx/hQCz
4kHxOlxSa9c4tD6PZ2I74uqahLNJUSSZLbWoMa2CaECWYoC06iIcHh8CB3S2h9oCPmrPa6zfPNlX
5ph4G+TmPBg9nhfKGLni+KrQ1pb0Fy0MrKpu7cvusb12hqaagGSousLqiCVUK9MSCn9LenqPNqfn
5srYZfeRM95qPmQBQBEJ+cluB+jgZcvy5rmyssxEpaZMMzUCsOCTa7u6C4iD873Vr7Nf5Kk6E6dx
BH8GvKextEczdaGLAfovPHm9//AM2Dx0Vt/ChC4DLQINYgo4U+5H2cp6m/5qcM4Nhts4wGFRi+xQ
reiAm+LnMDZjwMo2E8qSYskNjPLSDzm4KdTJRAeALnA/jy5K3+F7+4hWc87kb0aFlU0mtIWjVCcx
wdzrwI1JwWtcUxwMH5dXeHvjfFn57MxYVUyR8+rNUlOWFe4hDF44SO/lfozAgGa6O/rI6yDizOTn
AbWyF0yzVivz4lHDs9nDdSTKmTeeBWZv0iEiABUaYDlAL1IoQ3BN+smZtOUnvkW11aQt22Y1CCoL
bVNM2JCLO8joGlm0MKWD4KNp9PB3wJGVNSZ050WXq5KIKZNvR0e1q0PiBPvYH5FT0R4XCcz/cXRM
zO5KuZPbDBOY7Mur+AjmkE92/fRXi2wNL0+yfcNbjY4JMYqRFAal2Nat0zuQiY+PaFVH1zheLz6J
reEhONJz4F4e42b8RhOijNZMAt12ZgGlqRrDeSbo+u2fg0ryp1J1ZNrtoLfrinPAOd//JYx+mWNW
MBFKqQ4nmFsa9kD0cSSH5KF/mD7K0C5/IEmGojbev5qt7gxfcjPXSI+Cw9Op2L7YrkbNLGw91m1L
zGAhqdR9oi3lxl3w0CS42GqTNT6hCFjavEfwdq0ZiBZdhUqnIqrMY0hWQykrIkQY1U9uRMicijYE
+7qr6THxAEL1TEAYD9EuA/uCDYVKKtoU9fzL673tZauPYILCZBhpEdcI4OlTve+u9I+lnx3ijlfk
xTzkTv3YHXmevczmtyCxMsn4mBhInY6FR6Qzx3NFqZOV4kmjPMbIzRsW0QzTNA1d+obfVyIRcspL
LCpL7BaB2qBK8MaisCXhXkQxkUjdIW3uL8+nvHkYr6wyByI6Isuik7FrMyDX2lnFvXs4ho1py8Jv
MYQeMZpXekC7RwK1rPG+Egqna8WDJChXxgiOxeGc5a9mBcm18rGfnzUkyRs0jkcGqkpl6EQqtceO
d53hfTRzohaVEgvKiI82DF+RbwoV0IdkXxCNs9+3N9rX7LC9AUkrGnWjf7o84Oq6Xf0IHPHVAKjA
wn3pDK6IzOcKKm772z+OwGI6xixSxBRUBiclIVY9vCg9uGkMHkm+8onBveTXTDCTsY8aJcRWysPA
rU0NfLp67RnA6ORV5GeibmcpyGBpcCwFzW4VYqdKcmgjPxePAfhgzFy09F6Dtmh8mDQdOqbBrjUG
K+5iCLmWlgFVHB00cKVU+qL8o4hUK5i0W0RQ26SyJwMlD5Vtj5hDYcszQuesexUw0GkB7qkRNkhl
ARfvqGYCXd+7VvuFJ4NtmI9i94PieE5zn5CjKoieaJSW1neO2UZuMEV+KoIaX4KQtnzWk6tEA2tK
TJ02c6voURdPQzPYkEq3WkDHJ2W2k2bw2rSyhX5yIqDvzQC8VxPUCeLbsRrsMSndGJzqXX2VN7Kl
ReAcDyK369GpYAhk106lEzTTtaI8IVagCcLvyIA5RLlAQ+dX7hcSDgIy7MwocQdJtue6sAs5BEwR
XNhpZJfJ6zDftMFLK7Re3l6n8W2qNA5piC/JL/GMLTURIN4Eq65qt290qLDWgMRNk5suip7pZE9o
79NwoQBdUYPRoUhopWUGWHlmaWa7S1XtrogaP1ZCO6LXqoi+MyFB53NlWlStUdcQ9mEh/QCdxXmC
glTTHZs2tgcAJtU2dWZ0XLYteGfKR0i66gq4wvuXcjigWWLfx8VRm9+ggIvymqUNvStL+MD8ptXb
XWm+yabpKPTDgEaXEuDQiH7G1Y/aHNCnEtuUnMUY8q3aYOkGXnoxbiZFtw9L/dRq6WE2dIuQUz0m
ri71ljJgMeTWDyTyEpXg16L9dZyZHpmDfVfPT4ow2yQt7JjizlGe06TYy6nuxurozqUB8nikQpEa
NangU110qFR7aVPfhIKXA87discuri1zcEeKG0uE/r3rsHgyhGtTB/Qgqq862fDKOHO0UnaypnTJ
gC72Gg1Cs4R677nBVhgn0OaBOkkDFKMp9pFg7psggbhx6unCQUaKbcajilbvZJrsQFTw/LmrcYpm
kWYJuk8r1DEBWDJK8BpolVeFwHMBwdKkt7Om3aXkKixKpyKyVY0llE/ROxpXptd30CChfmyC1Em4
JnB0IrdgG0f1zAITMaDxZKdDEtBEhAzJYyLpfgJ1AC1/IrQ4KjSwxKj0k1qxkvBakPGP0tdWLvAM
QyI4xm6Y68fWvBNCWxMDr1LeQnotIWtcgYFkquyB/DBDzW3IWzKc6VTa6nRvFtJBhGQxyi8HVKvt
EntrRqNSkxI7m68rBeJL2n6OcpBO30wwWYmHifxU0vdUeipGdV8XntyVbgRy3VKwNBFsWDX4evAs
LAK8ahpi9Sq2lKZDt8cEV4EJEDsNrmuKB3RYI5DIwI2Cn8pMVDRAXad6tLSjg+zHdCCaZucSVIRn
Z6AArRleEBd47x+0obJF/WeAgSYkccM+9pRiOix61LJ6roLQ08zw0BuNk6jvYTc5EH3HtrHCsXrI
sFvjMLjJyXA2ZoD9ROksFXeq8ByXplXKyF5M0MxpZVsxn6aMINeeW+DM2hl17WhN4UyJZM+T5oQl
NmafgLnZ0L06oudOxiO8vZvmfCcnxL98AdhkMCWr2w1zl1T1SUdaFqeAcd8jMiJeWeI5dsmN9Gy6
mDqnAYgpvc5vcqwYn3938wW2Ms+8GgqaJXMo4nK1dFVo/WCHDTrageUqxqXL4kPX3bxHUjo7R8FP
RYt5b6Tl8nbpEGSSEeqkVZI6/f+EwJJvko4RQCOV89k88MyDxGxD3FbjZe5bOs1CoVNhr/m9QLeg
CYY34Owbb9l1fext4ypA/CptEx32qpc6Swfcm0w8+a0B4zOXi2579v+5aojMRUoL2rg158+EFILO
LnMQYd87p7irlxciD6m4jO37XP9jjU1RDC1YEqcQ79ERe9I0FKcuHjqwxtTSq6C+ylPO6aXZzol8
Xd++5SiaqWv0CMMjZ/Mdm92P3fSxew2uFbd/LD7+DvK/ssc8Tqp4niQhhT3xIEPqJQTiCeU3vPFt
XfC0A5x69tsPXl5B4c0r80AJmiavxwDzmqWBnZk/YhnxfZZdXJPtJqyu1FawYiJaPboO47jbt71y
pxSgTE9/JNBvb7L3TBn2iiL4Rtm6mdFaE279YEXZjXG4n1M0ieFaL0VYKYgEAHzkxxqo0qrKlcm1
HH5o0m0u5jgtNK+oqKPPkgu+ac5dnHMr/ryqr1I1QZmDRmnJok3y5OfKWQRpS6oULiccLo/YSz7K
hMMezDUl+q/goynYv0Vkg4zO1yX0O6tvRHjvyFvcUly73pGl5oxwmzxl5T5MLEyyXIybFu4zmteq
oaKomlkDRNUKcJbWHQreA5CWOl6CMc807xn4yeiwml0zU/C4x8BPaQbl1vJlBHhZHx7S6HmSXkul
szSA3IROcpUIQH7jUcG9PsX9vFJ6rxcjD0ze1iyg/z60qvCuMxPcAJfe36WP183V6pwGksdZKo7b
fyZrVt9MiVKLdMA3J6fZ0zwQg9iz5rfPhpshnQuYxbn4odm5oxuW8HDZNscZ2RZRRZHrKJzxLlRG
zwQTFT33vC49Tjrg8yBZjS7OmjZUltiV7Bcwx3/V3+KNhPG5uZmLcaKLzxWiK5hePZWuqnLyrMuP
XNhULCozNxu9ynIEKDU3bTO7Hsynvvg1lpSTHdoejCmDyQhsNQBP4DtWcxaht0PIhRANGMF1obwl
5bwLTIUjzre9MF9GmBMceuJVkFSgOGqU14B23tjhuTOA2gPP3QKwfyVGCs6oOcFheYx/n8Ivq8xJ
PSeCMFW5AFFnvLTN7lGBtb/x6X8ssAynmVHTWQlhIUt/EHWw5OAQqLxOnH85kr+sMEnEQjQLXYNI
JcoU/1ffQ0M8rpk6aG/pITnwqhTbraFI2P5/lyDyny7RGDRCr1oEQHBw1ufWC6IWOrOhb/YgJqG/
wzS1A6SPsuo9TH9KuMNfntR/ySB92WfO5kgacrlKYL84De5g2vW99rYUNJGsqC0NrYA2BIP5JMPL
sC64C2FyO3GQZG0hYpob9xMeDNY80x0Psrek/nnRkLMj2GbvZlCrohmXdLQ44tFJXDr+mrrKoQJS
ikgjGBD2FZDQuDy1nM1OmMgVQxpGKyRs9r46C8MNRTYy1HjV9k1s5sp9mIhSyn3YlQOWLyGQ/DZn
qwP8qp0/KnSTVGDnT9CPm0zUE3JeN+vyy5dWkAkzraZEgzJjO4pICsX9rQqwa56+5dj+NOK17G0a
M2WoL8FTCSbuz13SkSwWAjDjnmbwi4ThtRqFbm6CjATXuZTwGCo3/WVljVk5ooHse+phLWpl0EOl
Vxl5TdG6U6Z3XaK7OtI3OniqLrvLZgBdGWVW0lSlCrC2BJ2xNWQqunOthvZlC5sOubLArJhiROJc
xRgWWL0mDfmc4qoxuYqBmxfUlRXmICDtIAr1BI9U/XAnorkIwQROCMH5o7grEs4m2541XQKFA6oS
EDxkHCOAOqY04uSm/UGW7hG9OcuyfSCYXxaWL1id2aNm9t1QoqSmXC9F0cwp/fA8QwpnEQRDzp0j
mcIbEOPpWWjmk1DAXKtAmEppbXV4uuwG3BEx7q00ZZImFOGwaCtrEHNQjkHGQ7tOzXtN3ZnIGQHx
bZvFryJvDkYJ3cdxcDnfsNj4Fj1Ws8p4uxI3Zjao+AbZsEHxEEHT92NBzC+1ZuUpBZULeO0OpYcW
eO4reNtDv1aU2Qe1rgpBAIaJz0IwxHB26l7zQfpsibtmd3mcvNVkN0MeZtoElSzIXkuWBnjFlHKf
RptHwNdUsjUgc4qHqAtgIzv1TtHbSMrfq5CsX6iKC+jJIS1PdwDTuHiMgsg7OP4H2Mp2aPlnStmS
kJF1eqrLy3L6YBqTPMlR3kAYlA+AdtdPqgdtrOKQetxsFWd+2WfhnIcTLQRsf01s9+pwW3cHRXiv
8fBrhtiiwTvCAwjlfgX6S99ey6Cyo6gwSBUiLK0teW5uKkN2k8FA9aLeyfVZyHMwht3TqefEkU8h
ngsez74GO7NW8qTCFM0oYgooicj1L2FE93Wj2XWgWWqtW51B7dKIbaEqvVTrd7MEpaK6d0oC/cM2
vW+DwqpD6oZDuBsa0dNQB+0n0R4nJLrn0wyZ2zxsfZn8VE/Lb9bES6CBVAz3efmcVgLQ0uFRQ2kG
02ap04GaLSoP7zKSQG0Tg8Rav5G60FakzIrrwk+QZcmzxJuLtyG+G2fwIkqg16zvlFa2ugpat9ls
lS1QKaZ43cy/WzyyaZjaEyi1Lu+j7RP5y7+YIAy8aoLcFSZP9et94ZH9os0q77iNqzw/ZqLvEDWy
0i/+NL6MTlnb3aNwpe+zY9pb0tN4haIaKm83JSdK/EtENjVVIQZ0Ugnz6Oi7Uh+EDncpCmgK+td2
+YG8vqd72Ytf/kOj3NauMUVdhV6xZEoATf55pA1SRaJuqRpXuHy3vb1wVo+3S5tl+grA2y0forD5
zFmbZGJumEOVsJdgcvQy4bwAx6GuHjygDS5yms5NPe5SLic/u9/WFpnQO8ZjnCY9LIJX0qnucG4/
tjtyHaClpn3Mzrzc8SbgGZNpoClCBfk4GwL1TiVF1n/CiwY3Di3tmPqd1/+sfxQ27wjbOj3XtpbX
1epOIqeBqtIStsz+fijf1LB0Q8B7RJOz7Xh2mNtVAH4uLZkWHIMoObLcWbS5UXTDJSOPwYRnidng
aphM6hBh45lgyjJyHW2S1Ao0AE14vRqbFY7P9y7on4mistSjWViqRS6iwtEaxj4TXiVkYVq9OkTV
8xx2VqQGlqGoe7UyUJxEUKYoBFtqVVuB8RSEJ61HtlxRbUVUdqVAr8R8susR+PbhpzkcpVzcwxE4
h8cGqghwcAUK4yJBxw3RmbgkEWXIA73qTuWEqGv0vomGUsgdO6DktQsU/duyukqT2FYNHIODlWnS
Y1y/ikoKEsXm1+VgvBGu8DW6gd2lgV7f/Pz7yv2AdNOmRpj6k+jjsrGA+1Ekeqjd5C4AkYHzHwBl
3zfznxYZ9+jKNI+HckYBEKjr6iqCQdSg3Mop9+pJ2HNb7DftEQmajCo6uv4PmrIaoZGGIE8zxx73
tv4AcSBLNU5lR72qLL1cyQ6N9DZkgY2+T0vEdM8EdLl0dv5mnldfsWya1VcMIpTQY6nvcFEl/jLN
pd0/91ZmlfvSSW71O4697xdjzPLKHnMuyGVBZ4AOBoTMGcrjboU+xP5QnaRz7PHi5bJif4bnP20x
BwJNKqknA8aWtLuoj4D04MHiNs6cxYQmEl3ViG6wfEVyABGNvsAi1o55Xe8XLw0/ln4seteeeTf9
7zeHP40xHprGgRQMaT+cqHYS8p0Zn5t8/1fr8zUgJgqMbUoVM096HKKBnx8iT2muent0F7KuLOYV
J5fV/r5CX9YY74ujkIxGhelrHcmrw+xTaUW5qxzZE9O72Q7QsRk73a//R9p1LceOHNlfUcw7tPBm
Y1cP8O3omv4FQQvvPb5+T3FGus0i1DWaVUyE4g7nMlFVWVlpz2HPiq7tJQYsMFqootnwB9lSiERI
iFC/3yvSfcvdcEihlQxd//neAFgSjpaqoCdX+0GMsyRhH+e60u9n/lasd0ILkLDiHW3wrDu8toun
gii96PMgSrsKgkZLjqzZUa1euzI0k9RdMfka30Zwoe1cB83RHu0bzAnBtXt2Kp/SmXAYwaMpQ36x
LzDqO4OQFLR1uATlpr6dDgW7A5YlkdKbUu8loYshkQyR5C8R77YWSrbBpnzrRVPN3dzlRiu6Y1yO
daX5daKU8dKnvJzKRiViqwHMWV9CExukb2S1xYXkAID3z5CGrK1XFBRVkWTQSkCbvltprgG6dzzj
bbInl8/Myp38AY3OC+Jvkwep7juDKnlNdUWEqmhAUAwdSGzf5Q0t2OvAjDrsuRZAqf2RDwz0+4Gj
8p2xo8SLpA3AiSC6HYJTEingBXHcGxEIR9q+s6NIs0u+cUDhY+m5+FGQVix0f8qx6HVo6dZLVuC3
ArMBPhawq8kIi/C/HyNrQVVnYtL1+0kb0Qg5mGBIs6ToOZ6uRA4ICyHnI/99y4ujLaMZrJ3AHwDL
MeOzlaK3m26xAyl2u2LbxR/A+TLVubbn6g5d8iihqwCTRitkIV3mOQi1Ux0dgZrH9yBYS1NfBWiD
XiaggO7RplaaSYtQG9DP+QSXft7VPf/K2PI1XULnuqHrGkD2JJ7SpZHX4yETm/4LpCtuPxQgxOi2
DAUWXuL2CffVYj3E5KGlTxmsdjyCFh7uJR175pkyhmqQwskonpPET5u7pXxqR8BBAtkQPfze+SWu
rVCGBwunCgtU6Ee5rjmg4qIsCcaHqy47TvLD+d9PdohejiyLsqgRu85/ef8nPpM+VHUtxPArajQK
REZs54aMCtpkt/liD0x0/TVHEVwyuippAhARaYK1WU9UYxzhmHd2qAIA0qy3AmydPVg8EL88EfUz
VsnwZy5E4MEXIGiCKhFdoXSkUzO9F6UIntOGcMilXuO0fwaMY/WkMLYiSjKK1Tw9ulLrRTMn4YSb
dzm58IQvBH945Z8Wj3clp0nh5rM8ttWzO5FIvujk7KpYiFuuWHB75cFUMJNTIUk3GMcOHn8mmecV
ZdU9BCzEv9ZHvYxLnciNxM/9HjUDuLvCbXEcHoRnQQe2Se4mqFxYDImsHaVexipD5KmIWN/yNjqC
PVy2k0l4KwVsKRiAVdDICixYrZWRIKiLLqloOSCpCXoqJo65PxyQ5jG5Fa3+ekktAdmtSjLL7bBD
E7VdyhYHg44Sd27rgiXu4jeOye36b/b714eQ5+bkdNGFL4laBr8g2avbys0PsSV5xtcVCZnhBVMa
ubgn0kStFvuch7TgmThd9cG4QTADr2fy0OxtM0529U6ebDKludqUcGmcQpoOHu+NANpOcl1yr3Vj
UN6rPaYxSGHbeC+QDforegVrIAHYk1fAWkbXt9NRAXhBHY777nFBqsLJryO3QLOmbqbvmPs6smdk
V5ytbxIpTW7zSQ+Xbp73jfA5c7zFh7PT8yySmJWn6ZsUytIJIXpulVKDlEx0CIkNKH+rTSFiLlZp
ZaDDgadQkF6MOvZbKXJFDHXVnYr00fKhVsulmDcglhk3kTbuCyZV68plFjSRR04a0EuGQef7tCrp
woSDG6bMxwUBbJSzelFWBtqEbyKoG6Mv49iIXDbutdRFonZTf341APtluUcEYVgo6ViZM++ml/Ed
FTv2zOSKQf72AfQlmiJeatRl3i+d6MgJ583Cs9LM910BIwkuEMYtWsk/gHUP0MIa6sfKj7d7TBqt
r3vAZ2ab2B/vAC2C8hEGS654v2Q40asKfCKKUuAJhbm45bl5rxq9MwJpKpBv+DBk2QVyQpQ38m1F
lAYbbbnwbSLNexmUJkNZHIRx2ul5tQvHAhW6zEwyoIUB66o20EmdTe1BK14Yu7ryDdhNAUx9hiBr
Ks2QpiupGInpV+5ssDGTCGyEyuFdEr6nNisNsgIhIJxKo/nRliLVsi6GtM7u0HriDa48A7+tcDlH
B/v8pncFS0HFGUl4luwVbZUUEbG8CLRhlFGowKiYdW2pGwHoqyVvpsm4n6UGREOY3S9nDN6yOt5W
4jDUayTIQUZWEWgDMMhgSdeSptnrsWxr3GDWii+LDcYiWWAqq5IMSSMdDhhtpX1aftSHJGm6Zt8j
+6tXmgM8WVMTKnNkDpyvWDUgNf8SRd2LamlnfkixKPk6eZf2BOiv8wmgEAC6Ej8B5EH9cF4/v/aJ
uiPAkiKD5YoGF5rGk8rawEiSYWz2bfc6gN5dK8CZouiPQfuac/cg53KSvuy+WEhaLrhSeKgR4k5t
CZ0Es8WVXjupDsSeoAdAxYAub84DwyPrLSKm7udXYnxcUGRFUmmvG3lYKaizGV/pkDxK7wUbwRO2
BPgottnARytgYkDYEoCboynoeUKm/bv/IutTo09V0eAeEdNfuaqFSR3QRhAkjM5q4DI25rZIzZZh
GddqDZCMfyTZQHxBR9xoD5nDjK+aL9hQeIYYfwDAYmlNZHTPmRzgsWN2wM1bZlnrqy35xyafiKbc
KAGIDZE+Y9FJ2+zjcXE0Y7jhA9VH+49VJYjGueUqqyJzrDDCnRzSCBO+TeymGgA5Kn705aJ00ONk
6T0Gz8L7CPBhvXoTtt0h5tJ3Lcyd88q70hJPPvfXZlHHlGvRFItV3ewnCeg2oG1KK/l1WpptrE1u
q4MzSuLQ+UHGLpHxOy98xekkkS5KjaSVUKETT4ahcMMw9birfxTFR5fz2EXxFS/smxgqU9/nbRI3
wtDsx2X2OMwnLst2kW70FKBrpfocY2jy/LrWNfBkYZQh5xWA84UdJDbhFxBjAXhPwJoBILD/cghU
dIkaVxMr4b3iE5wu9CsVdRIydJFmRGGI/cT0bY/2YqfCtSPDVlWGFAw6ppeX0mU7WYz9pQO0Ic6C
OIwhVlT4q0GQXZ20pwwDUsQIssfubtEZV5yhODLxGE4WGqhaE/Q93pMW7I9c0l9kXHdoRtQKU/l1
jgJrkHcdE3xqXSqQpwgBgWT8ABeSlzarQlhQ1ZhtvjjmS4s53tDK69sqvM5Rba0bRnvsqkgJnqQh
SSppePi+UBBlSFpgYGs56bVuuls9Dp8xTG7qHeqHhXglF9zrjCf7vP6uvaHyiVRqe8ea7yREB80+
7NHcVoaOvLyel7AW3cqnIijHHMXZkKsWiBib2ApzZasuyWuo1oalq6CwxKCMC5S3e2Os7DnGDF8h
beYgYHm3K/76t6+gzHViaAlyYzDVVQHOO4XrNnl4nXLKnRbJd5gp7/QLvVGdOW69IlVThplYvTfI
IiLxziM/RefBeXmu0kXTYXq5wEnC5rZHSBirmMDXCnuM5cNQ3TG2fc0Rg8/3T5F0RtzoQhVIVVyz
L0bRawvZb4LkRlwCqys/JQw9SRggjvL3NK88fpxMA/x+EzjvQg0PNZKBw+df+R5ZMJCF1xH+0/Mk
SV2k0HF8D0Y6ME1vXGKGsLAzuwb/HXenGmb4rgA+AHOxrJm+VR0/kUw9ChNy6qWUh2g6JGgc75HB
Alda6afBs3oigXoEkAs0apXD2vhk3sSiaC/tJZdf12rghulnHxlOrt/HfPvSAyOAsa/khv7wQxQD
tXBBERHaU2EbN2ultmgB/JCN/Dm9CzstNGPwpAA6R3VDvICsJs71J+9EIrWfqtjMDRBzyNuztBhK
NwUcYiqbg4nZk2ajm+MmcVqemZNcffOQG1Qk5DHI/323kGHIyUPXLNAg44gJ9wbsGXPlM7aTJYSy
EwEIycPAgOXvrcEGMUecm5kLjkbMEAPTdXJARIF3lZkWW3XZT9ZGPuvkmdNCQA9UMdY2ufUL/5K5
AeClALAZ40YAs/wv5eFk2IZ/bSYVPHFx2IqBCoFfFCsv3WXs5Fb0QErlHKkGFkAmYajq6j08EUlp
aou5fV2oIbJaLvQkBCb88ldeM0S48D5kXVTpqBrTrCWAF+CM1UZtNuBZFZX/eGANN/2XBJp+T8xk
MVNnSMiSAlQpkz0Hs92H82sJMvWMA4xEoW9C2Yic83q5qpYncinvYEiVeo5EBJ5xeRw1wZRRAjSY
bs+6FHA9oI4pIsilTmiOskxcFij/Mmk2OkTAjboB7BlDD9YNCMBW/ymGMiAdItcA7yG8yGvhGKvm
7Eh7BKk2KCAzW7ASX3/sPGaT5aqhPJFKGWmuK6Vp0CBVO2Ib/drjgH1fvEjgJGaXh/7NGtEUgrYQ
Us6gLnRcxnkNWKVmHxFSUlMBQm86mSIHKxli6tgkyOWNhzoxK7+/lomFiv6STN3scAlFue40eMyz
1YJhAKwrMGO43QBtf4oVG/nf0uKscI92QZQ1lm3l/ecojeSW/PoESo/CYWrGPIW7o1VPmXzJxzea
cX/+QqwMA36XQSmR1k3w6BTIAO7P42IDI+86so0XsIPfgtkYvQzgaT8vcv12/FoVpUCZqEhLXkDi
ADCbyS/ju1plmJe1dsXTnaPBuaPOaHKlhIzlDb3wV/MhA9AgD7IMe7hX7qLt8nR+TaxtpGmBhhr8
5yJGbPEOlKoJlL8WLfUWUlNWWR9AddaaiRM40ugx5JLj+eG2/FIRmqdDXIo6q1ssdBJMpF9Fm1eA
Rs47C9qtB4yA9DY6WbMUU5b6LnL+ojH411nSiSOAI4PAR4J4Qtkx2QQaF/xH1oxyceVFjMWuPnwn
a6V8ij6VqomP4DAVIZC6M90ZEE4y9nM1vjmRQdmbNJ1zAUjAxL1u3A78OQvqUOCIMNUi3lX5sZo0
R25rt5owV1KF7nnxjKshUTanzDMdGD0G1BZ4blwGVHItt+RuYrwc5NecUxrKroAAqc/UBGLixdgk
GDhJAdIhpcDxGlmweDL5XedkUfZFbuU5QEceHqlcciXSpyzldh9IloQ7EfK1E2maVc4vgp5uCxXk
Ni89n/pxt1263hTS0m5G0a7jdtvnkznJT2V/DXwgTwz2vTb6AfkhwMWWcPLUibPBJWkGWWzVALwa
ikPGlU41T1afR35YKn4/vHOzbvHlhVHf8Ip6yYsNcp3grp/yfT8Olqq/NYN//lBZakvZu2qJBTUo
YRrSNjIl5VkOGvu8BIYRoLNYI5coxYRh+b2cbJPaj5LMkZHmWTAbnEi5U5XT5rxAln2lsyxzDgwr
gPsiUgO4GPoaMnsBFpBkzm55S9iB0HTHtDWMy0GnsCQANBvajOvP+bMVogMNJOF+6IDC8KtXSkX/
ja8zqQwZpyeTiOMkohgSTqjEBFI1PbIkJbls9P7x/G6ul0N+GR2ZMmzVIk7qKGM3s824AO9JLq0x
trInWf2iOZLfWzTg1i7a0CJzQmNj7vOoQDCLz6xHjB65lpeoz2PiC6BwBvw+3oc9d4LE0RtQVcLJ
6SwJGAE2IObObwDrZCmzJyz8MEgibESfbRUZ8BUAsBNSVvKIdZKU1RvGuU+AiNaAI6QxQ+2ul5zz
y1hP0Z2cI2XrDJ0L+2GGBDLTNdmqVRyrHVDUHRmIu6xYl7UcyqwowEIaFgGXvs6PvWGYWZaxHkPG
O/GjsNt0Sl4u0EvxgD5XZ75IXPUpGJ3IDdzeDt9H9CY4YWWzEJRZvrdCh2mRSLIx2MhkQ5D9e5Qk
eX1XA814MEe33ozRLnNicNlthwP3VxhP4BPrEhj74Nn87BRvlBRJBB3iZU9y48rSaqf0CPxZdqG6
s+pFoPNk6c7qHcCUD6JtGYxeNKdXrAxdKAQK8aRGp7rV/PyjeB2s7EKy/AZgjB7TZWVJJIHeiWWb
0QoxtBokBpWldFaxkR1g6/duPZrDg2wv1uJwtYmGWtZaV9XqZKmUSW16uASlCMFDFVp689K3lUlQ
UGOWU77qzJ0IouwqwKMkpR1k3Mc96aIB/7D9pnhwTQ/MqeTVqPhEFNnsk81EshrgH+HX8QkuIAOQ
sHQixVPEO25660xQ980o3ga7xsOMv8hbgbThu51QAifW5W8Ydoi1bsqexnKzoOX262MGe9ljLBHo
Bf2muGYnwFbdO2Ti0Q8FjhFkTr+vO1EzzEwVMN2D/BrUftHpTqbzjpoeM0BGMtZFFOOHL/lLGB3V
tV3L6XIPYcGBtwh2nsCb8hNpVVgcoNHO/sKqD64a2ROJlCESObXnlRRGtnUEN1BNgtTz1IF0sL2t
n2LbGE02fvy6c3UilLqYRojWsw7g1uAXFNrH0Ff2mQ1AottKfFqc8TJyWNq7aglOBFIXskOTplQm
WOWCnKWG3EbUi9acaB7j/FhyqPu49OGURw3Or7GT28DTEnceUeUdn/QeLhxoLx4BoVpqW5bruCYX
PD6yoCLnqGp0s2TM18MYLSP8iz7YCyjtpqC7aHrh+i+s71QOde+0as7yKIYcoi2JZBY2MAkjIE7b
0f1oA0ymx5SmXfMmq4t6tXXkVDLl24T8IudRAsniodgvdvee2RJvdrr5O9l7fJvkZvpUbaE7oSmx
ogHW/lJ+T6PoScupA1ovc2+2aoxO3qdOAJr5ASNWL3Vjo98Y7SOsFN3qRTldNWV8UuAhzOiVxEU5
jM78UiDHg60G7D7BaWFX7deMgYLgX8FkCrrr6MJJwgHCpNAmXBNVAE0dQRRnAgiuylAVxcA8saCr
dL5T7ZMur0uYbhFztpxp7BRwZHBW4OqXia8+hEfWJrIEUjq7TIqAVBneSEkGPnQ/mkrxcP5arD33
KtiFvoCcxB94PRKfNXxUzO2eq24xRGyKUm2q+g2YIVn+6poenkqi7Iug6oDtTSBp6C+49JYvRmcI
piu1eh2CDC7Gu6jdp8azkH+0c3eBacADKmFoc3POL/irC4d+p06/g3zniTOw6POiRcZCZvUfBPGl
QByXIm5bgNcfJJ+TmpuRgTk5UXRC+Z4H2mxXB2BwyC80TJCFdY3CvceXqVWh10tpdnoJJqLcy9In
YU4xdJ7ZAaguVIw9Ieh3pvk2nkQ7GEQzBGJ3vmx0ALBr6h1w4M0RMJ3nF7d66U4XRymMVitc2nbY
5Hy0g+sOnFGJPaDzvCg8Hh75n3DHyXt3bjsp45aDeKJZch5IINf8p+bWXo6ufg3ROG75nwC2YYmj
rFmRBdq0VBDXudFtuIu3SMGZBLQeFQ42veK6zmJIAzggvCHSrboGfOHcECfoSokgZ9qkHapSxjPj
0NY8QjCP/1MKHcmh5U/WOx5SSHSx2JWbHBtf2up+eslqyV0t2ZzKonymomqUWiSyZA8klW/93bTj
AF5d7gl+1nCYajN0mU/Qmmt4KpTymcIe2fc0JFffjd5lS/ETW33Sng0E3+h5jkyBFVswzo1+DBbC
wlESqybmnuCK94VbhpvfqZqALO828NQKM7tjwYB8PQA/L8Ovk6RsXNKpghHG2F2hQu0r36vFJYDd
vFLuzTa/6WveLg17UC9D9A3HemPH/KbICGTBPhVrTy8ARlVpoRt3T7Wk2DkPwoiu3BUpv6n0eJNG
6vZL9f7rbfrv8KO8+v3T2n/8D/78VlZzE4dRR/3xH5fVR3Hsmo+P7vBS/Q/5q//6T//x/Y/4m3/8
Zvule/n2B6cA8Pd83X80880H+Fq6L5n4BvJf/tkf/u3j67fcztXH//72VvZFR35bGJfFb3/8aPP+
v78JBjyJ/zr9/X/88OIlx9/btNlL+7fDS9NGL1n24y9+vLQdfocm/l0ARooukGsnYNTyt7+NH18/
Ufm/o68bA66YmUXAT464KJsuwl+S/w4YGU0FLBDavjEQiu9oy578SP67grr16d/77Z8f+O0Qfh3K
38DddVXGRdeSX0y9+zyajFVwk2DuFI2kBvIc39+oOgx6tS758Ng6w15F4jEFyHy1g7dqqN6Cuibw
MWH3RrtqTXVffiRPcm4L5ZPkgoMdjB2cBUR6ITR72R4KXwY9e3Ilp1e88sABwG2cn4rsBewk2gOc
0Di9zxq4vyBYEXcVHP55OxSNM6tXCmEjWbb8AMDRxG4Mmx+t8oAOitnpRjeFH+dxAcgc9nF4XMqN
ol8L5VYFM8cAJ3reJmNkBiAX1RxN8vGTfMavwrSQpfAmwJ3zwWkEa/4QXzAzqVpJYE9olDsg558E
KCUr5QZQ0fBTSxfNPp2JCroNFovU0gNzyRwAW7dHAt4WJbKdpJ7AAT8LGFvIhwLtBTPvlm9Ix3H8
UIYntORuYn2rTIcOeKrWoj7UIEOG/yELVp0fptEfS78a0NvQg3FmvBcWr2+2lSUBPptPLrNq3/YX
3bjR0KTCP8pNj7aR12lw2I221Ov2+7kb6B8zoJzij8GCROvzPk+E8DhgvkgGWtzEm6EHYO+N7COv
9Z8a5h/yKHcBg9lzXOaQB6xSkhixl1cga6KxCi37ThAw6/YSZZh/CKS8haqadAQFEAh+ZCR9sn4n
GNcSZ00+qE3aHH5gjIG56bBIdmzeCoGdA4G2eBQHgHyaJJcg8xcC0ny8Hb5NDWemy74GWuC8JVDn
0XhdGfcahj/sEwvyxwX9diHJZ53Y9T8+G4ACQKdQ0JZFxeBGOw8634nhsRt3i5uAaif188oCHsu0
7cxhdgrwgAASxq1rGz3CwP8YGe6zRK78uU+gnpYeXUVaa2DnANgl2qCCUDD6DmA6RwCpEtBu0p0u
uqGTWgtOEfiGtTkEh2l2wQcjmRxniaUVOqOMjqvUuCR4jk6Blz72U1caQD1joX7RqPj4EnWpdrkp
Ze//uYdENU78bmMxlLSZlfAoX5f3szPcRhbYqiPTcNBFzmcWXPB7AmCC0ZKhYOweTVry4wApRTd4
KIsMsqNj7SDpZmuu+CGRsfDsNfDzfeTnLiEdMvl9bmPQmKk/OkuBKL1PkfFrkdEOj2RQBmg+mZtU
aA5VMLQyH2fRk+zERd9MKTua4NXhjgeqbmpLsp8rdiuZGjIjIFMwNkuMZDc/AM7GjcXdJL9U+hYF
UuUlnBz8Ox7M5vVttFGADLaRLaArS4stxM5831wSavCrGUwxuWnciCr6ZRbztgM9GaDVzQXzPIkV
bNoJFEvgc4lKjJCamJSQMPTtLg9ZD5wGM4RtBtWQPTZmAfxYaNRD9yZcotO12cCCu6gxTqBFMtXe
B61TeJ28xbGlHNHcnZrasd2NgqVdRR8SAMkTk38NrHzXw+FNHuPQ4jAZUpuCYAGZ8vVKghK+lbLZ
QT8Cy7icr7V3LCrwREfZyVv0871lIigDzBna/iYmtyHG92pPhC14Ku5KcAuCueIycCZXcKPCBX+R
Ajoo3QxHR5MPUPFFuGvyHZirYOvxfmxi7TVHLwjCFi7eZgraWjd9cJ3kV6JuCtNGER7T6SoRN4BL
CeXXSHto5/vCM+LdnFjt0ppa9LGoV+p4tSgP2syoQdK1vx/qS0U9OVeU+sxL5PJjVLu1o0eCGhPv
5bfJmTcCIi12/ob8znMGh/JBsgrkVgFYx45N5/UCmqXtbCNjKN4aMQOKNx9POQx4ugVOZSnhacYL
myB0YZgN9fzNUXmCtnpiNiI0KGiTgJsrewA1Ea1WRhXSgibGtWsAXwRWTZw8pbuqdtyNANuxkzfC
tXHNbTW0R94ZdulMj9mmdLgr5WOSQUBoSuBVeZvhhGimdqXuRsWJbhaH34P2RXKkm+5WQnUwkIGU
PJjaAVCTM0Ln8lL0dRTQ4cLb4VG/EXmT4AFv4so5byi/svL/fuMBAvJ9xVmT8qVeYcXL5ZBZ4rYG
g2LuD8AYUx/IAkEdZg0O55E8WqSAPcVewq2GhvNbbjteoh9leW5eqgvRBL7rzflvo8NHShFVnork
QPuUtmKObxOvW4e7rG5z8HfAbgDJJzIBe9eY4zF5ZirBeV1Ueer9ldouQDMoxKrPwKbEbfPzGnd/
cJTWqgs8aVBO4GAReJkdnpQICEO3oPgrYLmQdZTsFu1IglPJ7ohcjWug4RjJHX8WL+FPyr01B2jB
Es0BEBMefx0vm1ncxi9FbU7AXI0tQ/BJxlIorMau78GVk9q9D57N8BF21/DHBcWj1E7mbSS4nWFq
ipUgrHX/BGonWec51aCcgLxJmjAhl6GzQfL2e3+n4hATJoG3JIXBO3/edED7dd7IDmKkA0lP5ceU
ZTLUAweIp/CYbHpHtDS32oh+YelWh8ll4jByADzj0feZWxoCEmTISB2NnWZadX9OP4SygHEOOKmC
rFw/oJm2uEq3EtxTYAullnSTevCT5+6Sf+q2V3NvtYaZbmrRbrbZc+iKFzFGx/baI/dUeZkl847o
1T5gXJ/SY3KXCpbBmk0l3gR9TKcfS5nOUmrlTtbh6tSfCm7wbIrgijRVkKLCXCXw54XFXwheuXwX
ujIDsJxudKDOTKMtZq5VajOTMyv2II0/BBsZ5U0ynUomY1nw6AKNZ/K7OAHqQVrveIy3fDdXSdtz
sVLpOJl2H3CgKGv7AnOhn/rkRd0VL9mjcpHx+yXy5gLsfDf94hQYqx88sO+YCO0QOarwcO5U0/CC
3OKexdlVL1UzxL+c/FCx0lsUKaRyN+Q2IIR4IDFbiBP2kuISgmrOUkO7qfwydRC8gp69qPwZ0Wpp
w4caPms0I79qvZnPDoAqMcYRmAKo4rcgmVRSDC9mYICUTLTQOJgaAlpY4MlocMu93jHgpsGsAc4T
oAQRmlNJ/Jmk5rgHoiiQmBCZOVpuvmFmIgDQkK0UgE6ZACAjOsNBDtEHOQMN7DIEnSkixRupc/FD
MNgMsm7l1VYINzWKTxJ4Fl+54JMLt91423cXAbCzeMY1ptPCX2ek8xLS+zzSHcDx+35GXBjLsdAG
xP0dnfqi3JaebsfI+aHBLjXZxZhVf/tEIF0M7oIyDcvMwDsx2OPnYqPefqwekEIAG6VWOg97zSvt
7u5aBZgXhqcTxoJXlfJUPqWUwOgEXP/4tWBcvxojDK0pFSaq3hhmD261AOyJ5nyZvADtT7ThNmq2
+CwiB9oevmbqX8/bUboESB8A3QncVqEeKSG+p/zsJFNdzMHlZLi+rQXYSDtCM7LVJRtOxSx55nA2
C6Jq1afQcfAw4ZKhiPQl5WU0OqKvOzry276/KVocCKg+497WgBVzRPTFHxcPBKGT4AyJVe3QKogO
vjvOBtNMCvqZdhdyVuGhJSS0NUTiTFhEZcVknn4g5VgYQlVFZV5GR/SSOiIK3W48mdXrfCnM5p5w
AXB2VZszq2CypijI7KO8DvhcTNjTE3slTo7TRy08RstV7+QgaUeDeIh4rCpMUI0KTii4Q7BrbXyH
AH+3tqTM5IEniFlkC8w1XGzrLJTntev67aOox07ohSUrBphUfiu5yF0foKzBHs+GBSfGCy6YRItr
b8Y3iZSBEIBnoS4xJHZ2seEeCWYisDA39Wa4/hMcnivpzVNpNHPU2AfZMgnY9HlL0lzzQXk1bsB0
C8Dz8ai+ou2ZFf8T9aFe5G8SKXuQKWUezzMkCj0YeSwgyZOZgwWEquDvtafCrjzmy7gSuXyTSal0
UXcil3SQCZ+Q/6wvWm/YSc+YJQeFta0fMYX2WF8lTkK8yfPmRmKJpvzleUnTnCfLBRzkYuUXgq0t
tjo48lXzlG8Hnz+qT9Ej+H01cwE8luLNyB3VZv4I0KKn8QhSbOUwI+4OfSFFgymeWLPZ4qVowE8C
2N7J0jbnv3jNQH7bLMqzHSP9j3uYf5LuIbj1QKPv7zMASvm/A57MnaPcozvdn54YslfctW+yiW06
CTFB+ZxhYgC7NblK5kZPhQsQIM5SnsmdGxzhPvMbaxBd5qJJ7EprJabQAHKgwfygQ+u74DFJuh5g
5tExOMBTu9PhqS1We5W7zLLfmkKcSqLyX9qMhhptSKNjk1ltgzSLnWCAFwNF+WEIrDazxgYeaTbZ
PMlf2qDUZezx2pU//QDygSd7DDwVzEplWOoIFowY03DtgvZpFAoCyU73hpeYCNcRyjKvwsrDop0K
pmwpWotUNeqz6DigG723ah2Z7ikwA5BuoGUsaN+C6rPQELxKLsmQjZxXgHi6snJklKQRTp8huQLw
qJQZE6OZy0luawfmS4E+JTvudsgT5TJ4L1KRcYfpeWviMnz7cMoko4ifal2JIwPGi91tMhev4aPs
Np5hszrpVl/Bk02iK9DSkBfVOEUR4muA58uW2IEj/VZAQad3o89yEyYAp5rQ+D4QXcEL6QDUIFHs
KfTj8SqwMG9zXl+YX0QZbMB7TmOW4os4wLZwCD0DlPrB42oJz8UnL1mi24AO3TQwl2q2gSltiTEV
fe1p9lnZ21VrikFRVPw0GSXDr+f6RHcXidd7gxhy/jm9R2NMVJndMbuMjgUiEM4Bq1udOFwFoBuv
AbiVeGdYKPFudWSQ3OZBwZhXuwmtZUJCJituRvRGGq4421K4TYerzMIKzm/e1zzbT7vy64MpYypw
U5jqJTFoBjiHxPtG/BpZsOs7WXBrzZFQVgMjz3CtKxgP7e3pXvUjRxk21TZ2q9DXMZoCy/ehYlzM
ngULKXk0xp7/SGHN6p7uKmX8ALoWhNqAj2wwkOLoCL0+kWn2BWRsgGw0WOnijhsFrWM+554XTY90
/HG1DGCSAeBKlWmI3S6rxHlSESHrwAO5VUzkVK/AzNRP9oj+h+fAFjfLFv056GcHyn+F5E4svwTl
tmKxpa3Vw3DJf30J5SMAfa6LVfIlaMfYzAfgjxYYrJIvm3Izj9dZf6VlB5Q8B0vx+n3mTNGWkJcA
unx2cPciwxovJQASDG5F9sqagJ0sbMfX+hg9Z1bNgKlZ9RJPv5ZyKypBlpI6wpERKrk5JUrUoeXf
8Eq3RruUrTr/z4OiFLlMkVjQdGzP8La4IVBEPNRD0D82PwnPiOVnTBgnToEy5fSmFjgmPNIRhilZ
qkpM7c/79OuUKFVNujTgwgzrzgBLCy4tzN2A70lC8RklbmlAocTqgBAEvFZkCJ77SsDw00VR38V/
9Gt8a9c4LUTS6Ns/NJd6x1tlMUoBpMlHPnda3RKt6qr3Fu26QSqMTy6C4FPC5R1VAXxaoZ0vSHbO
ew44GV6sI8Mi5lYQekipoKh0l6ao+O8LjI8gOT5vJSwJY9Pd8GSgK2Aabg39XsT0Xl4/DCOSJJdG
zDreVROAFgyFJ4MVOt1eNSpLWBcNCfqcLHqJ062MB9cZS2/kHD4lsK3iTaZ6WeMtoi/HdpM8lOpN
HjsExhk1S0l3CvQnRCD2dpmpz1WP5dfH0W+ilukpH/f4uKHzsKdgLXobph3iMclMBBO5ZnTvynaJ
8cYb7kM/9v9H2nvtxq1t67pPRIA53DJVVipF3xCSbDPnVOTT74+a2GfK5TquddYBBsYwrAGR7Oxs
vYU/RF4ceRZtJnc6NquGyeK1bXhlubSzM7FpM1FRS+5IvJ+clLfppd5ih0UZo9vJTX+X/SgO1656
Tvf5z5b7tg5nIQqxVqkvaq7a+dAJsR6p7lp9FzRQ/BhCeYNjzcjB2OYrn2Oi7ySn6khSro0ALtbE
0rfbOIs9BVSRURGW1+ELzWbeo1lCJeIHj/TnDTfrkCC7es2LWfO3a56Fn6EpxcRctoBE1yP1u9Ou
pk9I6uzUv3KnlI9hsA1lN49W9P8yr1iF2eu/I+DFukiCcGRyCuASfq58k2SZIMoo7B1nepitL71J
Gw51c2L1lyI9FtYYEWMal66rB0aTvvF45QaW1/tX7Pt2A2f5s3GyirbSWQN1hYOhyvhZd7VV/rjg
O0P3Gqvtcq717XJnWa9mhWNfjS27zT0Z6yh40oNj2twZYmyb2Y3RHvp3rd0M1iZyyng7Wp6aegr3
Q9buTPUh718NadNI67J2YRUrbhA0nqTeR9km6Ff1EqJzlGbUm6m4EZQrnXd5WYs/18pA1lVBCEym
EW5aZ2sloJFSilqYH0+f8XMRefNpZ9nqu4Tvn11ZfoxsnQrofzbsunBad2rAb/lG4U0IOdyGvik6
hk7T2xnXu/CqIMnfmxl1ZFq/Jl80fKCvpOhbFtuJndZk4JOPsbYrgsPQrmVPZsQV7pN6G3plfst8
QnkczXXdHRIvW7Xaf9CG/6+n1xfs8mx9/riFs1Ay15YShuqQHTEZzYKtgvGD7pr5rjBXZubJ4EJE
QhoIsvKJIbMK3Kp2JcQlDyhMWtX21NnT6NC2V2uakMuUJzhCJYf7yhTuRGeOFt1K3wf+aD10lcO5
HA7EJ9pKXrIVBpBodp/cqu0OD29ypBeostdSBWRm/9oDlG2yhVKnhgvBX/I8CG/lbd8w+5EP4ja4
z+4At4udLwKEiG3gEGV4KDbmVjykW7ov2XE6SMEm+Ux6u6T5wkyotoOfwWPyW9JsDV+tm36jYPZx
J8v2tF9m/TZi/zdx7vBFFIs/a/wUbsrkKSMJidweuYD74UW/6xVbQ4CItSsxjTIO1XpYd8dyhbz8
62f3wcQFnw2V9J9/u8qqq8kwq123pjdVOskxkxxT2CjKptO3AuJpnRsnd7mxNIdHisEyvhsTm8EJ
QESz9CfTqx3AQ6Xd7Mpf0nA3juvIVzczI3u7aWyAfZbo0I63zcTrJM8q1lLVkdY+MqxlajOsg/iG
3yaPjp7cUECVKr3eZJdgc1V7JhJAir5NEHGb1JcKU720fD9lr3m5H4PfdW/aWv3CLDgTuTyVGNrr
tgKvL8AlciOoq9T0AEi1gt3z64GMrXJiC9IFyrqqVyfD1uPVqXFGwWbPSAhj5MD4RWcCVODFihPs
5cSzKs90ix0qLxQDp22a7E71qgpwenOw+R7WRbDT74bANd+KHYoJwBLVnwqi6OajGN9hXjJOrwNa
PO/6T24g3CS4LW7A4QCBDPz2U7AcG0FAtcuoM27UiE4o19t3PMbgpsiMxXe8jDJhzT0LmRvLjquD
kk12n+GdqpquGHy2wzHKMFMJTXsWV0bcuf1nUn1masVNkqBU+UY5NPPBNG+H6rOGqlBLz+PrAKgn
82P1oUFQA1CFkYyrAdG8sD4o2msO4PQkl5i40DJqHjT9bTJ/EWg1FspwwCWZhV8Z9qQ/JdFt2yVO
p9w280fR37XRzyU/FufK1vo7pBFdPanc7PQcJNNKsx5ZG0PyRpyGEa73w9N9298Gw8GK3iL49Qse
dbZ6ei4Jg7ttnT4HpxWbknG9Xa+y1ulhb/sG7gEzVSNdecbQsQfaKd9Ov9onXGg8gkL8SJCo1k29
moS1NviGt9i0VWhQxL5ebZNoK+NpKDDSE63HclYdI0Sy4rlE+qIYD8kWWI241uKfJ5PqFDnF8sGo
n1rUY5oZzI/6Ln8Y8g4z8tG61zBLG9tjivn5rRId5Z087ZP0JjWQIjbvQ+W9TCJXUY6K+tIJD7nk
tThRstInIFO5M+W7tnsvTjfFWNmheoinB6HNXOtRVAzwKrxNbzKcuvGH1pNLaCrSmzIYbg+kSUoE
z2hOq7YqHV2lHzIWDjhwu1E/s5AcGaOcE42suNh1beTWFYNvS7HrNZge8YbsOVkpP62SCjjf6VaI
FIdXR05+upVkQBb6psxcXd5U1q8kKF31Qb+pkp1yV2lOPBGH2orJnTuCt02GTYkMS0piHHeUstwQ
Y4RiX6b3VeLNo9MGLhp9epSuMuuXqif7nq9MHn5GLUKuzEFDKo/2I7qfp23In0Q7A8xz2lrBrza9
7+WnXjf9Ie75stj/BPZaOzQlSoPzqtLukphoBhaz9oKHU+LOwS/1RN94tGUJ5RKsF4ZD5hh0GIWH
QX3RBMogu9V+9MMzcI/EYmi7LZtjB44YYnVllx8GJOthaYAr8U0TP0cB9gXHIX9vRqfIWq+7xp39
KnT+PBjZ7rjVmDiCaBp67Rwq387mSTQbcUpOS/8tAYfiVtZasvHoAumZkLPMt1Hn4ceECGGquyOw
uNhG2wMZA97p7EnKXkbNHfBa7le9p77XBieiB1Avq1fG6SFDtAFVvyIncLuxcpcrXlnfClPskH4o
dGOl3+G4irM9wRognitcySHli2eitjTPFglr8tg/Hw8b1mEcELA45qhGZ0RXnwlW8N7+JtJYMUhE
E+QOZreaI4OdAZXF5pO2BW1PZ47W1lXrk69c5+/1/u8NnSX2Uz6kllJKEfORwbXIyKrD0INkd+J3
EYSbetqUjirYUe2h9JGDFfotlCuZWPLrGrv3coKvYyIKQQZSwVdC/O3VC+EQ10OlLTWw5JfDvlwq
jCB0rMptlrwM2WFPuAekoj2a/TEHiLD+d4Z/+e3glqQj009D7FwHWCvbVJ1Na1mMsaMNR5XX+DWU
35OrYYOX3iyG9F4u/RL0Nzy5kJ0fBadkgg4uYsK62td+/vuOLvYvsU0BBi9JkB/O4Qq5Opd6eRKW
Nak2E7dBtsOcHi7P5M+W3fmzP9CYyzw93NAQMlOv7t2CATVeOYmnyGuyaLhFOhwJcBjyJpceUoLc
dVPjCxn/l8HL/73Tc5zD2LdanekBIV/b9dBbwaQay0C4z1xTX3yOdYYaTvBMeMsbp0j8Il3830t6
sFhTCVtLB5VCXviz4wn3bfn6P5i2Ll/X+WZXlqm/arHHmHH/+fWllXGSIy2Pj/GzulUd+kVrMsIf
+QaBdA985JUuobJ8PP+63lkVJM21NnYD11u8YSGSl8vElRYvH/9o7TrV7hG07m0zXwmfUHVPTof+
iluJH2bntiSTBa2drQrkxzlxvFfuqLhC9kJsWqFn4l77AJW/izZeob7wLZbSDYnZP5enB5WRKxHb
H3G4YhWMbrguQGP3b8GbhAQ2OSsJ/IJrGp+wEQvtUghteXhrRj8cD1G9AuFUhQcJJTCvVdwcGS1H
FF6FwamV9RD9rMa1aOX0q7Inw/33dyL/XdL9eetn9ZQmZkU/VmF8fD4McJ5Jy4GZTVQLvRv/6Pob
pdzG8nGYDyInZ/pklDd8IC5w3nUeb2brkKWcC6eVcPf/+87OIj5WaZGaByzqCIC1mX0DDd12r5+8
E6YQhit03gReF6uVlZnsdFBBz/nGkA6aspWKlWS6WujQ0C48c3cdnHQJ1AjrS9bxuDAMQCdnH0SU
DeEJB6MlvDSb5qg+xZkXgetdjaAfyF7iDUuDsWLkSU7B5Hs1KWuEYkF6z0DJaTnHtGKcqb8yllAu
9fe+39fZhxPocSnPJUeBITtm9guqID3bVbDtcd4JYrewXGs6xMUTxo9G9RIObpy69ei109YEZOb2
rlTdiYFNl4OJWO7mDDAR1hXtMkLCfhf1B7lY15Ev9df6uJc+oe83fta0EXur1wXr6wzDuA3gHIkI
hLRAuVcTUMt2GfqSto4Ulm2BYOVoFOku/rWv9VuRb6U6sodsK0gHGZzdIgV8bfx9sW3+7QbNMxB5
VpZ5JWO7A/6tfe4oU62D0sCpfIJhLiWe0Xtduw0Cr382Mjxh+3s9ej1REJBR0uQHc627peDjKFEi
l5A5Q2YPzwNkpMjLGEpEnmDdaDM/3Fj3ExZX6HtfDVOXour3RzgLU42mFUWnscYn39R3rfhjgrSA
hBXWOgsONwefWHFY+wMNaDRXXWG3YBVvZXoA8U+htBxVAhHpq8VDsM9sgDYbHQ6dfrDeOgPT3Stb
4iulOz8EsCnE3wgm5d+W5GpiAfKZyGhxpkirm8kz1XtSWlowJifASL1kZdA91Nsy6WzTneoN0LM6
JVFtN8lWJE9VN3qxaSo/tO5T0HsM2i1g1qiECo5JiijUCHP/EOJrPbxlHf9148t7+JaPBSV9hq7h
xhvESWdEMyvgELAs2c7lql0J3kJFLDUP4GhWeMgHqymdUFAxjXolvF9sJUH/xHlUVIHxnvd+B0uq
Md6gF9p6i2WetF6oMF/kPHUHG3C+VoZcHMl+v+BZAMJT2qy1rI+OSm+ryLDNnhZ5J6AHgte6tebl
3XaM7cWN0XKla2o+lw6z5TGhP+oX7JsMrSuKRmfhy/pzUdeQ4BjdRO402p8tFnpICjst867CbZxp
PV5DiF0EHHy//NlZWvZ6VENP5PIgmMGF4bEdNxSAnkyCO/sV9AL4TiavX84crI1mYq7oF9NTTEPA
Ln0KcPnaiXAxNf9+U2fHKGe7qJYxL4QjJ36PAjumNzE4UWJbid8drZYxkEMXL3oW/WSt6qv4le4F
/Vt5N66vLtHFMG98WXphXfmXn9fELL3Cx5fePGOPmd14kPxRWhtUKkllZ7GvGTRbrWIVq/CoSHe/
qJDclVjcqpuTk7Yb+XYxmOwOFPnkglfSoUtlJgaiimVROiDufVZFF3otRmiNRsc4s5VbdWtm6zBb
ZYIzv4SyTzNwNDaTKwk3dNkXgXs6EmOyDn5BIiWmX7MQ+ML0/hVJvt3Octx/iySz1IexqA8L5pbD
UPZiL3KzygvT55ieZaHd6vMrKNMGATIaILVd0tim9Q3KrrP7X4JXrLXV7NHFdAsZ3E2oUuhr9IMe
8Vt+/PfSXSKYGd+X7iwlMkHICmG1vFo3vTF/0Uw5dHbrQpf52a0KJ3OuYjAunmffVucs1mRIosRF
wxUzXHMD/UZXHmkS9j+CcDOhLkm7VKu8YQKnvVeh+3QehmcMdZT+tguejRT2i7E1oPWkN9cK4gvT
fpMRDlQzXdL1v1TTOiyr42oqFs5Lsyn8Yd1j47Qkzf9ec/3CCny/znntSM8wtlozXzC3C/maYWp3
c5KfpI+pdIaX+CmnAcFI9UWw3PRpRhckcYwbC2jM7GJkanjpU0S/8VeAPt9SctgNBQzau2905ouO
/YXYPPspakFvruNtc1zIwa3bD3a0hiUBqHNdbFMfK5LZzdQbcwBFNdKgpxxba9ls59nrQGtkML62
3dVgciHc//H0Z/mMNFt5I8as8vL0+ME6pxe6nWG4mfu7Ov/QEFEtnahZxU8qjvEvDaAr3Z18yUv9
PLsX0UEzhF9YH5ySHfzSf7+aSyfvHzd3dhhEdZHnesbNLUAXXJGo/Fjv/ews+DvQEP++3KUwj4cN
Og9QNDBHOnfOmaJO6MxREx4U9UHqVyLyCqt0C4UlVz+BIsKFaQ5l5oN5A40tGqT3ntj4IRpiGho7
114NnqZ/50Dm4sSsmwBTNbTR/4xc9WyIoTZkIdXbgs9myAFtWFsJhHRwLk/IS8iKvYyIHlHCJqTl
3S1SRlS5QfYRPiUfOWo8jc1o09OJHS+wbGt9Ld3Eg1d3b5Jha3T/lCWv1thmKntxN/aeUq0qcVXs
mISg3BWulj6gJ0IrzLvBFk4Pveao1oPeP47YgYE+XCC6mHMF4H726EYi65IdxMi33rL7uPHgIHUH
8aXubHZHAeqt2UmMZWfJhl0jwF9QH2pYzJ9k/yKSLAq8YiN1wtINoEKfNAcKugClOPf0A2DYDtIo
MKP9fIstRfDU+fmLed+Tgfrt1nIjrzzCza2mVVf6p0nwZuv3v3fIJfTDH2/kPBGYW7EUA95I/Nx7
GpyAdDU/LLw/1U+24zq/cpRe/gC+7YAldn07u5hudqKSEJvAlJEF09bn8ArWJDxe7P9vcGV/PN3Z
wS2NiSkFM0/XuOZKR5+ToLVAoZEHWll891eKE+tComBi3GkiOihZGnIufz4dyvH9PASB8BAL+5Sp
yWCs+uqzZFvK27JcqfnKzO+sgoLPTTInHmGmO0C/ChXMgKsXLoigUvBK5TGekUtxVGyz21vzh9z4
2qvsLSPX8KnT73UGl0u+ntXP87QuzZUhelm6ZoCmCyuQtcippKRuoxvlMAIpZ/axQA51Uxv4WcRr
s95Uxlujrhh0U3cmER1ZzI72wEkB6DPi6m46WwV1Z2et3bQwb9PC7o2l4meAov0MEMK9t3xsgYs7
JV5NlQc8sGhQIF8x62DGcQ0qdCmL+GNdz7II3cwDTY5Z1wi2KFQaD2UXhnIr48sZOf3Mj9dIFuql
Q1QD0cBxjTgPoj1/vsq2U8SBqlJ4KJGUcOfmoOILtRd2+kpG1023x+dwl94bD9OdPN/xClLZNV+j
341EZ19kpUa3flyQO4If3wyDZ35Yb/Va3MZrpi/DcZFqoKMG1fjkBeqmYFh15ai5gInQWLP/5wH0
s9ZEoYgQRTST2H/MHqW9dETgxzXWCcENYahf+j0ncv7RO+pKZOwJbt1WXPScJBzF5KMu+Il5LDfS
YTC99s46JC808G91nzhtvmEZ4Jk2pMSD+EHvCHmxYoA0nKyMDgFR5vEuG+LfgepSS/KPxzk71vGT
F0ztZLEFSlTKM2U/eWFrQ+OoaUveG6/WLsHC0cChjbn7PmQqmtnd/QDXaxnYKk63ik62KHlXKU6X
GMQmVrFoRCIarQLP+HOnzEJTWn0iCw98Fx1gsRMj0bXkWgwJsIrB2dSbqUwiqF+RD3jCTt8FACYk
YIGdPsjevM75lNNwlea+jt0NczID5nMefgT6z25h81aApa+exZeO4u93fRaqFocG6RSIwoMYb6LM
11SEmXaTl6MGbTiJ5hvzYbLQrQhsRjEVfZ9/v88vCsqfRQyoIWthf+u4gP9lBhzCu+efPqMHYS6Q
P/lXVq0FXt5wSOLVAIu3g2WcfAYn0MB7cX4aMHKoHtLTQT3dlxFkp4BeQrnP4ewq9whwOLk/zcis
InCiLyqBowQbpHsp9KOmQTxKBrh15Zr0tMh20JXpN4jTlYe6cJr+8VB/Zd64tKq1BA4JIEjPAReh
PrJlH2w6mmei7KggDK5k+19Tln8s5NfM69uJKnVlMpRztyxkrPMZdl9JLzpYIDGEHxnZVJfvgk60
jeGXsphFeLULsd7DlkJgBLJuzbeI3NwDy+Tp0z50K7eqHuU+ADriJCNtqnVj7Quslq/JEy65xfmd
S1TVIj7LFiKFZ7lHY456XESs1skPVrFhxyxVP66WUSAK4WtxLV0D0l04SDDR/XbJJep/W6wokOe2
S7nk4IfrZIQD9iV31uJ0EDrNVqS3EUZXsvCLb+j7Rc8ChB7Eo96bXHR04saXtwkcBM766AZHebud
3vLmZsyeEQTVpIdTftAJxfAojGdLfJJq0OlvJy9rfxbVbxpUKXC+eiRNz15V+WmUn1T1Xaj2g4j3
qN8hE/p4Ha98MauhK2NymGDIYJy9pyqsAgHnQOGhzoGGlRXKOZ2bYfNpSgv80HImFONT/VUKVGcc
3jvll/Kp9Y4i3klqZGuZaSuqo4KlRz0hPKTi+qTsWQATAW84P08I0evqUoP/zCZELqr7JH6PpcMX
hxk/HL5vSdpakRPKz+3snyxvmYrRI0fpCEDPZ6QBL+xjpyl/t/VjOfmTW8x21xKMpXsvr+9FY5O0
CHd8CbI08orfEwaHLN5kk4cUnl0NCXx9egGmeWgSspi1GaxDea8UCcAxuwp2YvQ5ancCCBZVWHct
7fujjuG9vp1jXIPNvb6gVCqng+6YrMLKN0CuxGFoZzr+h9SUp61ZPGT6IVPeBeO+rH8Y9YswfQjA
SM3IIHV6GcQPSd2I0k6OfiIdr0z7NPxdjL+qQHa6ebKtdheBKhQCE2rb4txj9ya4JNS1xudTL9uK
9ThOq4qZZor6VMwDDX5jvWnDXXTyFy1TIE3lbd25cv4ea3d6XrhSatlV8phph5q23wTvKmoRHXoe
k12qwaVTfiyZsu5Xq97oIZHfpfoPE4K5FDw00k4N3kzrzTTfKvkozh8pY9WCkkqifwJE0exkW+/v
6Knmfl65unk/KMc0vxfK97I9nmjUo4MMdA/htWI9pKvK3CvhrwRaqfCQiK9mINj56XdabWtATnCH
2mNS7aUWqJQjJLt+/GkFP00Zj8fu9yn+1JPHEnTjGN+G+o9m5PU9CuIrNBZDvQmlD9N6VNXbDhWV
/GPOPjLZz0CFpDd6dihgp95KyeeivjdbCEzcjdqqwE0olJ6S4EqkNpbv/M94B3CTJAGwrIJ2/nm8
m1QrGYyxFB7G7exD0l+r1u/K9OX4xtC2NUbFpd8Z9/LbQKrdLV2ZdnRC5SgWjtU/K9L7ScrYUlvA
TgtOcjbs8a1WQJ7aKbNDQTkIxVZAlaTfaO2XqsRi3m6lH8R4pIGRtSmh4CmMmQE4bltIR9isovqV
LB3KiR3dRI5BLfqY9Y+y+FQoN3q+YaskDpMgLb6h3LX6NRMt5GqSVTV4MM2s4knS99qjcUXoRL0w
LDHRw14MnVUZzPNZttfMlRak/dKfNjaic2J0k+Z2uG6QHvO0tUEBEL4wP6mMrQZ+THNCfT8pP9PI
k6MnS3pEuUO14PDgxPkU9neSENsjjdtg10M/rlfQm7QJsPkivKGlzzWw+wJg0FV+zyU4EFBdsFdg
qCyTifCfx40elVqvVfkyaEmpvnYSQ3LmDUBOFrj7Hd2E6WVmhMWtkpfUdvWQUXRfA05cSEsWxPB/
b+OsJSoFvdAnCVTV8L3ZIAzypmv4F1qHpftobBQ7ba8Muy7JOf1xxbPqydBP5WwKPPiIFrzsCr0j
Gm57o6wtul0LrcC6kTzpV3zVZeQSq+T7lb9+/u2En8x2GoUi+Q8Ca5GCDLSbE9gi4xalOigGKNa4
XbQZA1gXNszTAd0xTv1/Z7dX7+Js/46nJh6KmRUXtyl9VEo9ECeGG+v0YyvUg+D4xGCIKLFrTAlm
JtS2mr6xA4L3f9/JJRjYH+tx1nLrusBCIJn10O/bdzLQJ+MleNN/CgdmKcP2P+Kn05pEJMfg4spn
fG0bfM3Gvr0MFMrNUTpx8aXw1eZ9dzevdfAE3XN1E+wyVJT0+H/FSTfpMDJawH7REs/HNQjPa6ku
R9Gx12y0MxdFBr9NXevB8iZfxcTPrvkP4+ur2naX8JZ/XPqsqqqLxBrI95hOM8uTVlIGq+t5Dg5a
ia3Xa0DeGT8IJp3enRbdRONuWJjfOyn5IbVrsHkhHz8COlW+O51ajyZ9pvqy+mDKz6fiVwZqKW3W
/FVy+lE3G0P1Z8C7h7Q9SOCT1b0cu+1t7Pa2YgcH0jPtSHPy39tJu5QLfl/bs4imCJk8WCZrO3xq
pxdxXheP3bF+mi2/ubUAh9wnIPtAn1e2cpO/cuyCWjvKx6ZCHdedjKc69Ao0/26NJ8D0/SuJRg7n
rnZyxHffFYAF+KsC/QMePpKC2Gbtxy/FK/2uWXquXoulz6oAhvqwiv01A53LHy1xGm9dE+MC/eyj
tfpTKQeKFR7zdq8gcixQH9FtiifoYKYbtftoeO+xEAGIPyCUB6L1P7W5gX/Jv5f5EmLHRFEHUo2u
Iax0DlTsrFMQS8vAfAFv9sNelO/FdDvgEUBVqbjSOidsmXug7mQtbiIdpBR2zWaU97G+TpG7neLP
tn5iLhNyzileZnlCudfEXaS+oCIbmftkWKfylWAjL+XTXxnOf2/7vP4NWyEOzJLJZImVnOkEhZcN
TvVzABKu243gKgNaVb+QbBYVPsV0WPVKY0cGOe0Gu3V8qNy28gL8DACP/XtFL4eib7d29nJlLS1b
1WBFOzfQbMncDDKo50UDhOEyblfKHuP1/0FI+KqOztfkC2Qhomoo8j7/zAGCNDupWtkwPKbDfspU
O25+wj3LgxtF3tfiphTXIGPpAlsb80WTD3HotojJJl6jek1e2jH+hlg9p3tTOliaJ+VOof+Oq9+5
tEEjsdwm7uJ2DvMDXbrEpKRaJ52/FIMgDHP6k+ZH1OMs6ja4KIOSzm0k7Thz+mpXF55mrjierXYz
1bt2OnTM/VbCyTaKndA9aOHBgkc0vSjKo0lrSjjJTtI36L3YUgnu3cuuzcfkJT7+a7HO4mdwymkX
ZJACkROJCxxty/a9RiCjsDgzGTvSFwOHT36MGsI2Ce+nfgtQCqBVYneyX0B+ibZqid62G0VX9Rou
7iHmVqqmSjhfmdpZ8AvEacqGnPoGHEDBiY0wm5e53Xr8nGg9ohz6OOM7IFyFkl6cm32/8FkCJ0hm
ZigQWo5psqFVjya0N9zmJ8TY5Y3lRMw4a6eDnQIaNLzeKlzq+79eyrfHPkvm2nyohVMNN1xfog9j
O7CVtvy2QP/nHxn2YteMjb5O6H9c8bx3PWlzm/UNz6s/IVTvnmRAIG4n3N6itMse7UwfRTMpp2Xq
YAWLvHK4yisQftkPC5y/E/+e4VyU/pUQcuns+/YWzs8HVcrMCdwU6hd+GDtL59bwtPvRbf4jier9
+3KXv4X/Lrt+lrnVpVCO9YllX7gEauuzCq3mIyUIaSBCTtuRn2LPSpzP6PfJmbHtFL2Auc0ueO1I
HGiILFqhV+GCl4rY74tw1gyqBTPoNQ3JgtYLVoFqtwUaKmPoBDXzg7LDLs1ZOt+jl3Hq8MkG+j52
8ughRg0v8gqv1Dbjgp1fRXgCufCodAfWTCYAvIfd5/8PnF0uwS6gQdC5EhcGzLnGejwrWj/oCJxL
oddYT7Fwx44aVouv6y3OxLEKRtOfrFU8OLLg1tZG3S9SRVersEuH4/f7OOs9Fkkv6qWM7nGLYmQF
kglwev6rwUzBtUxHYf5JFLuW/6tLaPjrU/r29GfHz0kqZX1SpvBoYaC5gB+KFk6TtFJ1VOiSpxj6
t6B/VOLNkicjxEMbgjal6ZXI/aLUBrzJSVS/6/YTe/BRblfFwrJdCfJmCOiaCoYbGJtOxVrEC7tH
pmBKdHtSb/NxZyUbbcnlnLhGDH6stmV+X2eHa7XWV9T96wnhcsACsjDSPNfwtco5Die5+xKlac0K
n0VkQpuPoGCYUm86V3QG7q3gU9mPqWzPGF7mDoDhU2WfwLvpXjQuJu2dQ3C1oh3IUNNrXkf+rx8d
BRMasIirYiFv9/0GdBiIqtd4RhEDvsVW1T+yCTXlxZDifi5vTl7d3ufa81zR/fP6ZjUqEN8QAV1g
YdfC5OXz6NuTn+2oOGtTRVBaRDu2mj/+GsRFjU3weuoCZkuvIiKQ2Osdr3WEL3TRkQACDCcpgFkU
7avh/a2sS8eyrKu+ApkguZ0b3cmO8BH5g0Mqj/fbImotXj98l8P179f834uenYGZUNW5Wdaoz6KZ
lfrSonKZF1vqgRcTEQXSy7sQfw8HlHQCj+/2qqjaxfD/7anPjkHVKLD0EkriyCe+DC5SbqgYfUF3
ZuxogRNcif9XHvgLe/5tlSurUI2TziojMZuEqzjyF+8tze6pAPisGErjRwKmHa1IZ74xnjJxc/LG
n/O7iC0w0B5izE5Do/TxumjGJSrO9x3w1b/7dm9DX+unU9QgtJiv8v4hzt1x8iZpq+R8YzAab4fi
Vl/EbidKE4wl7RL/YLc+bU/pK2AFU4WbfMyUx9TcyJY9Q7H/ISTrVDiYsqsmnAJ8LdfUqy52475t
W/XsQJ3mUJQiFfCVhG5iuj69psGxY1DowdC+awkCpS9vyn0wHYUcU7xtVNAfTPlwr4UskOoXNrMl
i4tsAkgo6CL8/Nv6mWVhDqcxgbKbbKfkWAdeadhwBuRDZh3Sxo8wKxncAGlf/SlHOTzfYOxqx6fU
zsfFYWsjrfvwVxFUfkC6LkFpnpuF907mf3pcJMxDZVdoG2L0zNIvRmbSjcK3WS3aB5Xiaif6f1nt
5wX0Zr1dpyO2VTRNx1vFuK3je6Nbt6tujWKEi8e83da3irTRw5uG8bsX5D+i5q7INlF5NJiuQ4kL
/Q6usk3kBSas6H6m2Vbh5QA9WzeOPdD1WufjRjnrNkSSmMHbjLiCGdk6be4AFaEKEd1YpfI4PRn5
Mcz20+wXLbu328jBRz1sNenWkA+JstKpVzSfYsfQ/DJa4bwTiSszfbdwlgB2EUCo2HUYE0Effzlh
1hDZ5sNcONHoRPra4IMwUV9MDhI5/Gw8J8212v1ism4pCurlpkwBv7g5fX+3Wq5i6zK3cIKZMWp7
DU6cxdHuYyYNbmJyFcsbK1fkr6kF3WuDdfNSmvHt8tYZ7kOIpiKWDC6/2FhHqHqFDp23E64O0qsY
rauFArTTG2wE+2M7uJ1xW71FsZu95Q8M4k/7VvSSZjvh3XEaoucu+tHCXMXYSfE0kqIMWxi3P8wv
AqSlwQf94+OakxLwzZynyeJtCpBt9BvjJs7QpHjuxG2j3Qvzyjqtjfm9jxNXQsdH3VrCjWxtEJsQ
0MIvPZV6ylqhYnc7oz2Q3VWQlfFVqh66xVLZrcp39O0Afg+Vr0OcsnxhXMfaWqFe/f9sBb6gZszv
a3jWLJDEIjcYFAsPmi1vrdeqB6Zmca6qr6jTfCb3VwWBLpVY3y94HprCNhfUghErVFlvkQH8+X84
e6/luLFla/eJEAFvbgtAeUOyaHWDoEQR3ns8/f9BO85aZKmOase+6e6IVjdQwMScmSOHgbVrM7TE
NtXr2IRu1fFXZwJfr3hRx1eNhDlpzTKZabLdXVQiTdRx/RjhoS0sVuZNcPT/55J4RcsGSgz5sn3u
wzGUTaWfV6Zu2rPjD8TITevgrbaOdrc5JjcveFEyEDNSakU9CA8DaS0C9S4+iUsLyYlADpfL1iXD
Wfr3qX21JrOU//7Ii6/fNwZUax4/kiiZpfdc3ytrIN4jEydguOaJWRPeI/aNi16TC7Ng/3PVy4a5
LmtpSBR+6cwrboufkwD11El+dSf66IUi/WJrnR4j3RWfSLaYarjYSInvqCCwORLJ8Wtxmx8QCJxx
ilE7N2N3IpG53Y3Tdgw2gQGllk+1yTAK0ZNFmnoQGN/C+rPJHmX9jMlMG/0uo2ARK6/F/IcHMuFI
JgjXgnc/IrAhO05fsadg71CV65TjJh3xt98LJTEkv9oDE222k/4pT1Z5shOnbZScOKuMFxzVfSh1
Mz8lu2+wZYK/Vj3Fys+uGexK6JamVy+EIlnE2aOQgQwZ7dJKcmaGyGdizsRmQ7DuAieH4R2QWdwP
R2vC1mKhAjbylKgV6/5V6pmF+gsjufPrlRFs83Kb1RnbHZNk5jPFXug3wXAQ4l0Wbpupd2qOtFB4
bCBBlG4zrYxpqyVH6JM3UACcyP4uFayZUYpwgJQwpG/fjxMha1vLDBmMz6rneaAlF8smWva4ZCm7
8smPCazB7ifl7/fmXf7bv+flVbgMy5AnwqWs2+hoGiihvsU4ZCCJyTWVZWosTfTisuWKGF+IrjEt
BeFkSXft8B7JnAP6QyYc0uKuMNfGctoRJjmsJZyd0qOQ2DHhMamrIGTQ77GSUKAckRBlLGMEd+/5
UV8VSCE3KpFK9W/cTD0HanU2OQNGNsCVH6J0Dp41dZkqtnoyVum4M0R46DXsEex5mq057IryqDeY
oz8HmY5bzd6UH6p4RIB8FqqnFOl+BhE7w+WnL12NdG31yRQfhPCjK94bhNExxSQyjs69dbxek7LN
onwTpbGEteBl5SaOctgOXjAz+EGQ23GBeZlPtb1Wdt5m1GzxBPZIGZbCOLwlNzWvHBPfLn6xoSVR
VJiTGM4QQhdgqG7e6wfRsOGOp/BjhlP3KwkXRr/Dy6XeVgRJry3ZZvhv7L3DSPOA9YgbbKSNpvCv
qvCpgPUXraWzeAxpHJfmvbfyd+jS1CeJDQCzFHMWhcS/sRyKiOj6zKqfDHCUo/bgo6FAJDasJhyO
mDgNp8g6qudmi4/Q8CCfivwOJxmvdlucdZ+bo0rNtWSY89Fkq/xx3Geu9PSUYA57awO+RhTlGeGo
yweD98kfXuyX0jrsPSlqLIiiw1wUb+q5xh8Wrbwl1c58FyRb1xzcYKG8LUYfowcgZlK4VmWzZZZW
TLZm66Vb4BrGt+bi6XVrBV0zofh2gxdd+9iqRUag6h+8wlBd3yzIxdtEKoQKt2RcVi+wDMnuhG5h
WUskvyLjkQfJs33DxWeJcLHBnpH5eEOv27qBvIZ21YrONDjJ/S12IV6Af20/jMOIPVdFjThR7LS/
bz+er8WyHHvx2SuXNfl6+XNRHvx4k7VbWV5V0jEzUMu86SXWKjTdqq3/xlaNbzNapgeB4RTOHyiD
HOht0cncILTaGmzWuosr0PioPIO3id0i40nb5RknmvRUHNS1twunnS4ey2lpmhtJuLO8FwGTpkx6
s9TXOH/sxWc/gd2uv0U6IKPxzOTOSUR6gLGz9Qonm+YoZ+8B1lyW9ATzxvUsyC16vxxS4PNugyWY
1H9UAodye5fDsjH2IsY/urzE+GuVaYeuIvkUgGgwH8eAEREGOI2p3Y3C77CFM9QvEkykSi+glk3s
ALGKAr20q8+y/1nHv0aPPbR6SZpdiPtasBXUjdlvCu2U1GcRQzYrOZD1IgsbP39SovtYeVG0eSqG
CV32OWGkkS+CTyXbpv3C6hyCUQN8IpSFyDvHmVFY59YzcyXbwCxX0H6E4muHk5Sk+Xuz0tcTVLGG
QJQhfdWjneivMZCWVaJr1vhleR9quNJn3tDOUjb83wq4U3L32A7bOnvnN1nvseqK/Cn0T/ZwX5ln
8WxFr/mrKiwZ2lajw3x9ph1BT4J6U/eL+q3/BePaMmb3rhyHpxLR+3hXjDy1RRi5sr7WH7WD/Gv8
hcMe6HQDw1F/4p9hgYHMLnzzqRzOWPNYE5ysrT68eNZJVmcttGbaJIYopOk0rsJECLe6fCEWim1a
DItdyXCK3lHE1Vi++ulb2+0ibdsjsomjfKHEHO7WNss++vFOLzeatuujfW6sS/hS5jkMn7QuhWvF
gLd7T+XZ5cyxnjp5zTb2AzWuYNij7zTyOpcAlbJjgquZ6f3yVScY9ulrPB5L/O6ZN/R2K8CGpDlo
Tn35QwqWkXYQWDx6t5aGfl0gNdNxpfDosEQ4hX7xlIfjchAnSIMGWovfnvCZQt0rWtK2BiztEmPO
S5QG+JNDvvYkMOK6sdvog4w0u2oQ7dHNV/EpocHH0dy2UohhCeIpEcNimRPobI0fWbkdR4IJjWRd
JChABYRJCGoL3v4EOgO+m+vQNOeRyoj9cUFVs8v0VZvTNEKMjRGIEWS7DPmafW7U0XOUrts6Psn8
l3grPBXlLiydSXPkatUKBB/tcNr3qhc4T3yatoo2laGvvGuqzFGnX5zVhrxM212V/Qz0lyY++tmr
FXj0dbtanSMhgpBdBSe/1xTWee09EsX7WBS2+XMGGQykFvtwMt2QjBTjbjR+6N5jHJ/CZSe+aiiT
04OMkmHs7rLg0+ymVWwcsHKXxkex3HIXRZK7dfJY5hsyUGA8blSch9U6pQg8qqzsZHoNtRW+XrJ6
yKPH3rgvcS2XlxZmZl7gIl800cy0d11/7w17yXpWjL2/7LslfgJ9+VIa95a4GyADNOGdyracbS3/
OW2fhm6X15+SMawSIiTLn31l4MlI6GT7XvjvEl54XRzZZfdkNSvPPAfRj8oHssEffewcecIGz5FD
NornCXnaZB5SBUGcuu3T3WjdjdaLmO1EwE9lm3k/o2DV+/dVvWlg245Q6L13pby3rHcTODzsnoRy
M/nuiM+pn91VRDpn452q7vJ+X6SnRvkVKpuiX5TmMQ43uv7mUcQr2ROSJak9VN0aMnhZbKeWsXR0
amn1g4lR8m4imEojemudxcci2IaYi2gwun+oI6r+7piCDSg+hldr3irxyEOrLrIfwB9KdfRKfBXZ
tc7h8KyQb5svJQ8rOXoDeOByQSjkg6gcLBPjlE1tHvP4LEZbA7+E5MFvjpnPBq2hlIrvLY6JtSDA
6naNHlygWUjyEq5xMCcJNMNb3O4sfOCHdaJA/AO28B12BNtrdhPVq0BO9B4IqYHJjP2xsMvhg07I
0MkvBZVCg0/0NINzPHrwh47QlSp8bN7vXP0hyS9C84YxxaKSNcwTHBmvfg4gaL64Wwq4CLtT/pR1
jxMGIXksOTUlVYYWBSEg3HwwNu2HDzzTz1J/E3kyokeAgOg4dSKUVH0hGPta2KXU3hpvbcH4mVMN
0z8JI3fIusULbnL18Ks17j1ilo12UeYMbZCCy+WL0W3QZwXSrhI+RnMJzwu2M0FMwgaaZ2q8iU0N
V5pqPbyTe8Zy54RfaYUrQ7mL8CM3zya/vr1PNNsKfhj5fUUmmjJrFmXxVhP7NyY6Vxoq6eiwJeW/
5AC1rAI6dUFyls4tEzJkwxjrshU5+BK8G5MdMd1mK7pVj13p2L9f96Iek1u1ESFHJmf1IHPIuskH
9NlhgeKTzDjOF/obYMSbTbty6/deVFaTGCA8U0OuuxpdC67RsUYphoXMSnilVqX+w8IxeVNER4di
n97B+87OnuGWB21nbpSV/yYkiwhr324vE6iAs5H1W8elh4EeG+n25nP6uxH9/pwuuBkBGehmM78f
dE6t66+LE4gKn8QISsVkbI1C8Aas8Tcb5PsVL1ByMRp72dJ8mtsRCjRTcNmGBmxJ8B74vqSVj2RR
xEkAld3jjUv/PTb9fumLTkud9DDJFH6srDsqZCZsugxt45nuFAJur9BMolUg8Q3GO2y11wg9Tbj8
P+gev9/FRe/vK4YeJyJ30VCRIRInYptjiH4P2le/FOt1NJIWI477W3X/lZw9roxHgUnNbyH7uPj9
Siv2gadHfzQrR3KfH2s322hLbR0/5QfZdL3NHG1Yisvy7n8xXvrD7/4+7Pt++Ysf3iQ9qeRFzF7w
K3yhOtn6D9FHwUagu5V8h8viIs7hb4nnSnoJC0p5b2a4U29xoFR3bfvLlxVXpScZqjdNew5BJWoU
JgFyVphfkbfFE5eUtbU6rT1tqQS90xAV1GPG2lHpjWDW2O/m3rkQtiMD89w7evHk1izxsH8SrePY
GXZWOT4ACFbKJB4ptiI/expGk/4B6ZfoHzDEbobz2DyY2AL38ts4AJC3D8p0NFdBi3QEpcOxoeWs
DjW0oah3TB8Bj6FsPWMnl8dG3WszEFPfB7pux+NTXf6uix2GrzZMsPE5Mpi2co50XvUgt9TzKF4S
9XdbfDSM9WNypH+oBbSowLMlea/1JDus9PohMn5W0V40z8p4p+hrUcoXcviidecwO+aBtbC0fRmc
emx3oT5S3c6S6V7a0dYX2q5EKWBwXlNScqADCdrVC0ZWJOqFv0uIhmB06UJYDVt5g+AMrt0u+dm+
TfdYrctOvifXeWQhg0kuxdM0beRzDSxH+f+78pxinT1HOHMCMiyinzQF1c/gZ/8LhU3z2Y7Lhvmi
sIwNcs1tRe0WsvwcQWcwR8aLGjp+78XjjqxxkX6UbwEG9u2C2oB3h8MHNCGrWqrmyoq3orkxtEXx
Oe8c1uDQi1aIX/OTGj3VIwd5ZZfeUwJPu90iz8nvhpVK+Y5XW7Lu98TQRh7IQbLtxHU3uQPUljfp
yUQUu4vfDMFllDZMbkvD8h5gbfyM1SjxYnHodBahspgLWLYYODJMnho1xb4NcIVeC9Ss3sLiv1Y/
reKO2a3sr/gzAdbQ+qJ7lwmKlomsWJHFHAerrFlqqWNOxzx8COO9hKQKfc874cPVMcl3Vn5nUFjC
DfSqdZHv/CwiTXvdSfei6kIVA/az8ScmavspNH9W+S4LDrX1JJbM6BAaEX0SbehokavlwlY31khQ
5RCS5q7DEZ1yV2aJLKiWoxf5Des/zBruhofqMyC8KXUqJM1ivgCOhQ4Xf4jN3Nz39TpLtuNwDkSc
xTqa2A/BOzbCWameUecW8cYjaKPZFMTk1BupXsKh0OolsGDVomaqHEnZTpkLxWlKtjCH/DmnIwDV
GhYyiPKjOp01rK1NJ5bvaioV3/gUSOFSCBD3rLUCKh2xNZTic8rAsS1S3Ij3ureq+DMMNjV8amVv
MSsh/n2GXMnGBCREPq4rFtAJObbfoRNr8FstKJv0jKBITh3RZdxWaSTC21q4NLv7Lttm07rV3Lxb
iTDF9SWWeic8K+06sMPBAQwiBVLB6TBYJomdVmjLbgomrgCa3+/yYvQ0SbkotWKdnuuRdL6Fsow1
8KgV83D09ZU9pW6hQ6sAZNLTg4a+3/n3Y7p5AzMC9QWwU/K0GvuoS8/taE8YsSxLbA8oYJcgxrPl
+IhbomQ69JekGYD336g75fk1fD9rvj+Ai/qvH+tS7PM2PQORT3a1MYNNjZidoLLXuc5AnyNWTqMt
PWPdmTACCsbddILbiu7v5d/P4ua9XNSEoViq+jiwZBRw22hNkEHrJpx5OqYMtiIRleaIGDGjGnH4
AkfHmLuDHecevjwQH/99N1cm2cROYH2gYmhsYPR68WaitCwyOcjSs7DO9sKvkE9uLe1IsfoQTzKG
W+MmX07lwrpLf/77ylf4Jd+vfPFO8mBERFGnXHnnPxN1bR4CYYmcQxuW3Wv47j8EH83G3zVIegid
3CRAdQDgyRI8SR6O4rkw2Br2/oZ06qO8Fu7opvQHLDf+fZtXWofvt3nxuqYxVLtG4wHNNP3uY/xN
dI9tHbJ3iyykWbaPnect1heuY1cW7NfXclGIT16eTH6Sp3PgxiQ+B9ZBtVrH/58QwoSySN7jL1P5
qwlYoTA3vbiikBDV1s0JI+jVV+ofQdxjm2uOm4COMq+XIaaNnfduBQ9iz3RthiRUOG13Jj6lkucx
OEpxfoJRp+yTDq/1VRLXpIK9INctU0Jj1HaGAtbJKK7EAVZB+GtCbzWtBf9JE9G5cfBK2zY7tm5M
LEnA5ATxBJTEHH+pssbcbVwm1vq5xFoejrGxlNjsppPXPLTxWcGZrmXI0GqEC6NczVGu6la28Jrz
MIpLhA04rqedz+zvkeQT2ES1ShwKkgOV4UxnrhtNsrX8lHMYFrP9PJN1czOQwkCjl6OhSVVMFj96
4U4cYQXCZc0+5jQNyVG5yU75NCRsJIQT73qRKrE7GFiLJxjjTj/kuHP89iFqt0q8j8IHj8cld+9d
8C7nx4Bix1B+V+mPqKjtkET5MHiEkaHhTkq6Y0FQeT48Nt0x9MloYE6Stqu8UxEkM4ls5IWIWxWJ
kvrsQo9yYsIKKcz3KEY9bwnx1ifQrbgzrJc8X5g+IKjdftS4HxTrFEsl71noDjjd91A+RYfZZLgM
noy9QiInxF3xvSSpdrb03/niKRLvUmkleq5OfIqwCc2lDvpp9IdssM1sHWMImfe/a/I84SkVbhvi
UEwprdut7FoNdIHk2bTureAz6ByF9LaKkC1zVSe4xsT7VJnLnBw6lbyKkm0jbiZjF9DOtw/T9INx
kDGtq8GpPkPxOJpra1oPI8RSfjRbbbH39QefStiuyI2R2rWa4IwBvwcTGGoW5VkTDynLMtUxkpLf
9B43WvxffdczN1EeLvJ2ZRoIu1flfoIDCva4kr1Dg89qT+lcN69+9NDh0UFdIa1y9TdFaZCtJlyD
mauO8jkGkhJxbGY2LQh8EPEMPP3269eY8EPqJA0U3F+NFSDn1qClMGsnHUrY6TNPnfwHBUtPC6TU
VVInr9wxFFm5LBEU4dKuEZgmvwn9s94fxPiuSx7x0M3W+MyQQQSjXXvora1k5Ys0/hD0bYPJrnS2
+BBGFdYMpFyCQ8uDinW5G2mLqNxF0rpgIi02q8o6R9OpVz5DLDWECKj7AdnYONProhrXOUEDj3V8
ZEzBHGfT/I+dC0GSqc00AJtAokg1dP2YEdtq4CjmGT2IVxykhnqNLC7/kHoHA7/ddKVmp0Z+nKF2
L3sUzdVbmtgDN9fK9kQIuI40oV+mVrIYMEQaR902K/6H408+Byw4qdsIZ8aD+wlMbcDAHO+48SzF
K5mkEuMWg38+Ni6P+q875wWgIPiw5Cqk7uzX7Azmc7b0odnQKoZ74nhn0IRhv+H++5T4w7j666qK
bEpEFPxJpPte4HQYgElhEJLeVL72bIF1smhBY7XQpIRVnDL/aKcNE3OpP/sEFzTCUo4oC1/ZS4Pa
VdkQiVEn4mk6cBKKnyqGCHvsQbfFzoOL5cB6pVEltMV3pPvxlX9Sra3wpOR3LSmd/MB4gcHHsKWO
zxfDp9qfo+iFtml+M4WBNeIi+USPBNUxtYvnaZX9JFJoOxyFbb8nPA/MMllGz5OBecWm0qGUYi01
lD9DBVF16WTBchSYJzn4R1skBGImN7u4Cu26lte+J9+qFv8GZjhyFV1msKvgxqldvEJTmCwrbTj8
Blb5fOxqnCWVHU5EGpD0Y+QuVjqDK6oMW/7Y2HGU/b5Z2s9X+fuV/vcuLuCRwojyWpLKFPzB0doV
Aq64cMGOWwgJa7JkiJnJiZpXmZkE265Yl8EaSX+GnwKulz62OuO469EbzATAzhWz9b+X3PXK7ctT
usBP+qayhHQuEWoXqcoAUNezPmyfeRlzRUZnlNT6wn4CNMzhIlY3CqMrprff3pJ+QUJsa84+Sef6
WWu3ELX7iVA9GViSCSdMU8cUFl1lI0mj+9GIgSUZAouhFKqSZpMHsbnVZFwh3H6/oYteTLDCdjLk
Kv0jpsGAZWyWfrCRgy2TaQnfvmXDFGkkn9oFEMjcwtxFyU4wXB+wn362QoO0nGdXnOO3UL4r5K3v
93bRgeVhWbZSyWKalzM+OEmw10p8mDoGu8GvOkMA+lJlK5WCTribXLXAmzGxtXSPFwO2Gyg9mYDb
lfUAjVir3KC71cjON/CP1f6HI/ClQ9PyQbaCnBbRx242d2EoqL0jYVXsUEKUDHYQ7fZurjoFan91
mUHuS5b4B4F3zD6qwu2m8WpvDcWDbAUZSSUGUt/3VCUfjUwWaBAwGNA5sUGJwIjykwKXMXHguKkq
XiistDxaQZkoivOQIBx0yDeTsLcCPnKl4HeaOzCt/WzDdzv33Te+wquF+pebvOhiAKRaHXXK3FnG
s6fjIB0pu+YoYJKf5mQKXPxwspGY8mBQ6rRsnrKrYaN2Y9O82lZ+fVoXfUoyxVqkKkGKmJP6ujxy
AuOkcTBq/KncEptUAjYJ4mJXQDWwYubXIYFhNni7pfwb0metf3kkF71LLyoBXMWYO0GsuCmwRig4
AAmYg2AWwMjGuCt9k/9MCc38JtZwReL9/fIXp8fU62mKsCLF/wngU5NncTcpijETBf0jZ0XbzFQY
k6dv4rr8qeQ0cR6BQv9eF9dfx5c4x4u7sIQp9WRRSM6aj8I819lWmK/iVCAepAUIHZT+zljibppv
PORoGJH+GpsdPjmG4d5qJ68IxLDEor9HuqRJjN4u1sYoj6HmTVNynn5Jy+aDKZO0S22z3VgelnXe
CHAHcfY0ya6gryrtVGmr7mdcblIaf7vRndrRFVubM8gNBscFUl1XLN08+ZFQ58TVRtvOyQsWdfW+
RCgrr/X4oDfHdd0eI8P1MidWmNne+PSuKNG//6qLdWbmQqI24cD85qAg+/sVRE85ErcMqRKq6sX4
C7zSB0X8JIEophbbjhv6KSLBP0gY3N5iW/+RllzsoN8e8sUbH6Vsai1xTM4RwDZ1HlF3A0yVfR0e
mmmnNs9iUNmWvJbk8CAJMFcmegbTX9WV2/wYdybkokWy0cONZO5NOBPDwe+wZzZObbtlm5WkTZQ5
AKmZRjNANQRKZhirnqKwWkZtt/j3Ar7CSeXpmjrpNgQp/R0rVhhCP8l4PSGmZ5r/2M9T2rlpmNzu
R1UubnL6rhxAMjZAxqyVwYNdvVijRlWXYTSv0YYKhmPQsVRyq9zaTtgyqSqWfb+Ywg1zbHHJQNua
togFBAlIwRYXxeHW/VwxVcES9Mv9XKwurZwSM03EeTqWghpwEAY9AnWFsIY5ontFjdzFBE9sGCew
9h1pMyqnf7+DK7aT3+/hYkmVgp6kpTIvqU245iGU+Ex2K0NdT1qwQJA1Dnv8rUkVWYfljnOaQnTS
DmZm0x5KqcMkAoEOeaXjnkmFKhwUo2dEQ8sAZ8s4REcYVjuwF2FdR4/NQAOh3fhGzStnAU/R0CyL
LAqUmxc1WZZKUmSYf37BYK1QZFWMdRjxO/pz+6P+ETQ45NjaTnHYRE6cXI15KnB16s7CsFSyN3qj
GouDdpnhJUz4i7bIo7VxCo/4BShU1qKtBc5QPspsQ0yGaGhhFypLqTta4ZuVO9lL/dq3NoOKSXAH
HRoEe5dtfCZH8zR3g929yQChcrzA6U2sIdptNNk16S4MrpQH+LD1Uhtc4SltqeZB7xfCp+UvhdiB
OSIzJdkW8CNppbB2wufoxsO7VuHLsoKtIGJriRyPiwpfV5nE83Fi+5jtQIRtqdsCJ9lVexRs6HfK
/2wEGue4dkxWt4DqK/NhVp9iYLGjSfzFvFh9VTYppunLs5GiaHOUggHOn8Esc5JJ9VjhgAcEh1LR
ThvbEzBFCOtbj+BKN//tHi6aMMUwym4IlPkrzJHzpUtGsUtZWo7aT22Fm6ALQcaz1VsRNNeKCBLt
JEVVVMS3xCt+rz0DLHCErFGTM/B8ZYJTbkBFM+25nLblvAH0ICe+28JK3CTdz0yEo7sif9f5Xxgj
X+mGv93KRYXZtZ5k1aKeYM1wqF2l4jDdyu2+ptuyoNsOq0HbdrjJmgCUCRO52fru5m549Tv+8jwu
ducSZoilFdwEcTIM06elmK57ZWkZ23yVDHvPPOUbHauKhQdRMSzWRrb89154bYT07TFc7MdZZ3ix
7mnJGWt1uEPBIVW3GboRUVnMptiUlbC6tXWD8Gx162y/ehjOAYeY/+q6of3phb90R31aBEk+cxX0
AxThDQihrbnCYXRSBlY3v/urix5jPBIdYUmBQHxffNEkW1Whp/PRCzsNJ8Af03o2EwNScOC5g+ee
/m+/8Ms1Lx6v1KV1LCpckyUGQrlAdbIyVjjCUEC51p11yzZs3jwuqyUAnv/8xovNJTcKKctKyCfJ
ptgIC7Qhv1UyfzfyHf7OuD4607P6oqag4mvoh/9eS1f0A+xsXy5+uatoGvFSFpwbq7GTTY5DbJ3v
8xqsMP9t2Trdgrw1hV8YgsqA7Z0rhBuKsJCmWF7IGHAa227YiFTH7D5pv4R0fqObu7r1z9iXBXxs
mJZx8XgMs570zDchYiVY8OyhRXF+eavMaaDLEnldOzibhuZGwORhlSaPcr6+CYBdGZrKX+/h4inF
qTyNRmjQNZymZQr1IF1GsBft2rV+0dqNboVLF36+hPYq8RZ2TDrLqW8P2a+WYl9v5OIc7Hwp8KKa
G4GVZun4tm4Hp063cNDtdDUEy1/6ItQ+dNWdlZuwhG69jaudxpcbuIyAa5QwNssUa7cceFXHl1Zn
ErYTsvuY5Iltqh4LCPOY08S2uYnRsTXPKKUQWGrSWt3niMuJyrTa/wNk8/X9XNZWUVLqjNWt+Wxs
pZVGzdxtM99Jk9WgrhECWNo25kOCdtDGTykaOSBjXMiXIEgeHi7b1Lq1aq9tXF+f01zjf9kmm0ac
FDlg1SYb6ClvCZ4ikIjxOm+d9LFa9DCyC3f6+PfXfMWQz/j2HC7O6ixWpTwouCrc4WomCP1ps/2T
su67dRisG4AAopMapyGj/Gjspj2KqYBEbwSOtkQoQ2BLy+ouhhrBCGo58wDBb6b04DmK+qOn2nFk
OAvZDlJK/QGCYyjLsMZrfi3CXvCXaIlgQ9/eBORrh65ioaXVlXk4f9kS1Qljr84DW9Kh8sze/dJj
cNdDFM3pvXeWh+ehVWEsr5NF6VOLlUx2mFTBaqISkYkg7Rf3sJTj4dbmrV190V/u7OK0CHTZqLQA
dKP4FaMfZM6mx2u/29fmrmh3LXKYwYaJPi3j4D4nfteK3kdSJjooZrKyFbO5E8jLo6e8RdN5xCAt
fUnaVyLKOycv7zomijrTTyIYJj55sXxuMY9OCBHJ7giUL5+9bBeiKG9eVV4daI4OEypuHsrgIIZ2
nGwN3UW6l/wg9Mxfz5Y3gbhQkvvmT3IAytalGkEqosxH67HA9KazlXhtSds+PxnRGl1iZh67rZz8
iA23p9ZEyHRPrqxuHd6m4mhWGxnacoracoXUDPKTtUqHnUjYFNa7TxTCqDKjNbaPueZgwzY7gQoz
UNl+hvreNPaN9WgOW13YdBhIYg8NxLoK4o3kiusiWpnaE0oE2EwxWCvuM6uk2iPCsAgks9YDbCnR
8SUGyCcyjiGtq+omlM6D/5jFgHvVswoJwtjBUOvPGIcQZsHqHO4C71UrPjO3nPbZU4Rcpzz/+yu8
fmJ9WRIXJ5Y5hFSfIYu1eSWEh3BUxkV07cZDSki6LS8bRPwkDrH73Ljw/HlfVhJfv5KLY8qMe78t
EoBPeSWDStt8x3fWu/oL32c+A/xWg9WNK95a/Rfn0VSFsST1/NQSXvSrR+pMtBzzpfA+e/I0OP8u
eLXCjaLlitKdbe6/D1i7mLckba+UGIbNFdrM2kwcAabqCv0sgG7zFD3dSta5RtDhgqQ30IPOHejF
z5STQQ+JWUvPLKwWWD13qspJglVkrVvh6BNQvAs4VeADdFtitHFCBiIS0DMwd2SRQtEkIjomNB5K
pBsQOx+Zr+j5IDEqycoST4Bx/wtA/vrL+c9d/+nsvpxB49D7uiTOw0NpdobFgQCvbQUBVwjcJrlE
caaLFoXKrddz67oXSEcNvS0p/Hkch35OXgyP41O+ClcVo11Wv+J2/5u4rat96pd3dJm25TdeLaZK
Mc+VILYwJyXiEtbMBk/5iGGbwMB+8aeMV9cmJNzP6peEFPUFBvT/6ZuwFMuUAe/+cvNW4ipr6w5W
G7MHCDmPIHbn1M4z1KHgPrg6LiwHOc2/r3pt5McS/e9V5e8FBzVyqfbB/3dVD0/UZ8RUGi8apeQy
ZyIJ2k+j7G2mlYj/HF50xarD1LB4QGqHdfrbzVrx+qH931u6qEa6oJATxWSQhvpLqF0c7Osfg7ay
qAI1d0LtQdIuYn4HboSUoJ7tbHJ/kz1mfvFrjnELonLIUcVSQM5q//txXe2hVREDDgKsFfrZiy+6
avw+TgMmM9qMshWbOQlGv5uOCFzXs83V9Fwux13488Zl5371cof+ctnLnUtLNDHLYy6bbAYaShcp
+8A4iKhpx0IlSgAqrH3t7dZs7k8U19/XpRYRgbFYkhdHEvhZmvren48Di1+y5KX8JE+uPKxRTVbJ
KSKlq3KIkyfKxck+iOWG6KQOdgmck2JJHwoLDdGYY3XPzVxfQW2CMh4oq3rExTt80OU7rd0P8iqt
tmmwgtGilexyBNXtQog+430Yn/TkEUL1TdmM8dd2Y6qwXExi/2TGXbp18dvitrZMLyzj/5wGYfiR
g4/FvTtppxzhNYtMtrGMKGS37TeKAWvfs9vfjb6CU2+AqkauGjGThN9AKMBal5ayv626TyKUYJUh
hiocqf8k7WyVpdFaQFxalu90zau4BodU9SOJ43bTYFI8viXJm+yf2olZxNEvjHWfbhFjpMo2xqFW
pux4107+s3XuKK8/E2/RT3bQvZbqI0KOe7l1UBewRScvY8HYxsN8Avc+0pGjd2j1qfpMWLJUsoM7
uoocyZ305VTsdA2dnv6RDRiCBKuEK+K7Pi3CV1RxdqmuUa+2J1jfEHpH/ugwPEXqW4eUKRveDT6z
VtNdrQZODW2vfsTEb0BNahnoS1Yx57n4QEioXPw/0s60N1Iu67K/CIl5+BpMMQ+e7S/IdtoQQDBD
AL++F271W86wO6PULZUeVZXySQiGy7nn7L32sqIdkDFBLgEqJPGuUrdjOLfiVTcspe65rVep9aDi
LB/zdnbuPgLqnefk/BCr2ixL35ywdM3zR2oSQepAVDkJK5oap7eJ2YV25k3ftm9Fsq21XXN2oZZ3
PJt4wFBQ5Y7wPIKtpz0e+6RjRC89Q7oXpJyU9bpoW3+iD2JGrywR2o9N//RcwcVWRf6DHPjiuZI6
vU6SUMWCuUSuaKU7I+KFsJ4U4VUL3yq8ctXISl7Ng47sxQUJ8iIW3a3QE3pFh8IRbL1dhMXhrEiz
vtnGwUqr94n2XgWPlNxOkN6LRg0NzkObWNwMzIOxVslBTNjJDVSiU+81QC3Q1x2V+zF9aONnMV+A
PgCLFl0lfVz9tRe1Y4ZR0YoSMWEL3ZFdYIT7zDrO0gwwFqd06kj4O4zN/Bh6NS4Nyn39BsORfFqy
kNev0V3Pqo5gdh3OMw9PMUT0TTbMjHGRNO6Zh05k+xIwqwnHx1JlQbHxQpTtUtRcnsrKXPXSfOSl
YQpS4BhxW7zgkcLSP93jfy/C8u831pqY55JKU/+iqdjl5vkcBN20YBhPYurGwaK0xBlm4q+sejNe
EcOj+uBZBXLwCLFGYIUqcbDz2+t0vK+G6V9L89dj9p+zudhAHkHjtQQHJLeZSTZd7xQBzhNlOqu3
MHeVac+eFUsV06ujhJsAoDUio+DN1OAOFa9SsEa6wNb26hfyt2VVkRRCy0yNqvdyUp6VZLukZ4Gr
hNqSbrYvmDN4ItVbZx+ZN40eas/UPc/18cr9+flt5op8P/LFFVEUiRFoYyZ8JFkdTUxFGdiHRVq6
VTafcuPbiP5WMR5E6Q2B79UvyvSoX96R78e/ePHLnhgxRTCS29wdPc2TX9sDPY7bBHvE2TEQeDqh
HbvH23auOf9+NH9uNC5++sVbqMeFVWYBP53cv7FZhgZeuoPAzjmj292lqMskFgwRGji+Weu+nAKx
ER8thu6AawuiazIX4Yg0T9IRM518qNq3E04kaZMcb07jo2aPxKJ45jU38y+vlEZ3VlQB0WgSLaiL
V0rsBavr6wHdEcZVeC6Wj7SzxZDIhKJnFZkd7/U75QUxMDPHw9DNTtb8FCzkeeYn157cnznAPLDf
T+bi+YktMxlbeSwmcHlAeXmyhXeEiyvlkR7Bs/gn+szpV+PsgImDgKBOd4iXUYBfuZk/m7UX53Hx
HElGovZp3Be3WjtD8yEvp35asjweUJT4tAMXxDbBAmVi+l9s/n4+xNNFYJdMhUsw5uXYri5PRtpU
WsHXq1pMsdiQWaRghdFpcm1AjXkXPklYWxUkTKWbq0OUqX7++x36+/DT6vJt75kOSRypiVLcAmcC
GCVmbkhU9uAypB45OCo6eBvPR3uAk7lUGC+XjcuW7UAm079fqZ/7wq+78J8LcfFoNnJPSLoqFcxu
47sRb183K1+jyKnW4xru2S27D905LcThttoavE/47q/NDL8e/39djYsnMurOUZwwNbwVrM1ZtMGw
Sp6oLA1aZbCwRU/FZOVH6loEbIzjNTfRjo92ekeXQRu3IvAxYZPcDPnKDA+TfQUDEE+ufiM1bnb0
y3QVVvcZpTZQt6rbCu1eqGz5NjJxVa0N9Kd3g7Il8GMdts8lTYiB+q21O3FH505LHSvcafQkrOjO
kgghEckcEF+PKkY0QYCO+TXRz+I9QSjMe3C+qI9jvNLo5jGagm8pfB6D5yP1bCv3OG+xLSaz/rzr
csJAn8bxVRjvBMRce5K0/n1rlZ8fch4yU6Upo6g6X6iLF4x6TGhDUy+m4VXvVYvsudA+xNPyvB0+
+rd20ttjAR1SKEiubs2El07ylS19AFqye8XNiY+pHxvy4UmXI6wpdpLHK2f421uI5AM0KkFoKD+U
v18DNUiPUVxwhjJ04Pq1i2+YlqgMbG4UcplmrW6TSJ/2f+LOU/fKDYJcBOqYHcjzwp4akUD7KkpO
90lwCPtD1k1EGqz/c6t1jYAW6Xas4Yp0Cyn2y2vn/tsr/P3cL17hhAGCLHacewTpzZMUQlRs9MHU
tROpU6+gipT8j9Yn73DYYpfemM/atvaqaoYFBa2JcoCcJPlnB2bqHLP4+BxKdk7krolyzmFye+V5
YM/3Y9VhME0XhJhV0bTky20uj6+ltU0a3w4HZXa2NcPvwxs9ip6sgM73Bu7KHxg+ETlCRFpU0iz5
pGYtBs98wc0CA4bNzVCvu/dMWkMm1nSorPXSFA/9eSVKz5m1o8suSpVXlXct0Y8lptaazvL+1Kxx
WFAYi/rsVNmRcDCKOY3AvtuL5w2Y8ow9o35eJOkebU1jzCpqqpjzm5DW/DniBCYHc0miNXJCcGjn
bZu6BfYMR3mSbTaWGwG0zyq5b85kB84Apjye5tTnRMTxTzLuXqfEb7rMTvoGb2cEyfRobFEqw6q0
5Fkp+4o8lVE6QfQ87C0mFldhY1h4PRs0y0NCnAJVMzkf1HhO2N9pU0qy8Fm2pFCMZHZDZQL+4+Jx
aRVmjDYCf6BYOkla5SynMArnZNEfNWdIXEl2w/HQ8JcRbHokPGNYBkA4I/hMGnCvz65YiFitUFSC
QiPB6bCLi0VXQlmJ4MjrTETgI8Gfh3N+Z3Remd+U4Ucb+20M1MvRADRWqyoGArXgDNB5KBCD7rio
xAHy7AU9buNVM4XR2kVpB+96NG0xMNFLuOE+hSXeXnNV7vIdtGBb35jEAD/gOaHMVSiv9gCnkAIH
9hReLLde+Kno60Jft7A8g8HpuzlRMJGOl8yP5FUvr4AAWcqtEM6TW+QWNxiNZMnupszFaUDeMIsi
KFIAT7QotvQ+GYg4+k1rLHVeBD7E5UxXF7X4Xstuxa7WWhu0SV30WvgXHNMWWkhbdmqXKwYhDijQ
won7OX89+7CYFhlWohoVmTRr7q29RjjJCvs+WkAo/B/pywAWKHaRizXPR22BpxZZihTNh3n7KKxL
+qS2ssg2aBhxqtl0TaB/rfgETlIHlkaSzj1zmIBM5jZ8qMJlZp8cBHbAYYaD4LGNjxJgdDOOWJoz
VXwnr7XeVX47L93zCsRdgRgLdkW2+ULKGItbxYXjSTJA9xRTbg1z9dFckRrQzJqNQsDKRxKuY8rF
l15ZMSEt6ASqDV0kddUdrE8MbgO9TJ8U5LtyL8/ree8J79qtsD7Py9vCJ7ux8HPvvBBHr2Nr6iUL
cI3MuyAZ49JJ533jMQXh1qKgwvSwFrzoI/0olrJXfA44jKOlsg9ukh0x2v0LpFQtWZgdZ5N7Qbqm
VpqEpxPWQBxWIgEaqp3j7o/XDLigs4BbRIKTL4MHUiZtcR+AGN7Wi8xNCG7mzOmG8UKhn1qAGjvw
mmOfW1v8ZSWz+6PPJCCyozn2RUe+Sf3C7/16wTcrTuYjqbDSAdL3S0GO5iSX5UB0rbIdcawIRPg2
ZK/Nq4SddFb50Utz4FV35KfoFY74tp+X7BxWElqAewBht7hhkoXulH7gvFMR2tx3RmjLzq3ccBH6
3RvnEk5OtwTbLC0zbTY1/PZqOSfH0LV6W8kekmCdgk82+UR15dtE+R6Boq4Dp77HMr6IP+vG708+
dn/Cw6jtQpSF0sSfxF6lgyFgUw+IrpyZdwZHGGZyNUeVLMLNz4ldP+3J7vCszCnfo2zFOBemx5mg
5of2DgBCpTvhe+GnvnAl7O2ntIG9l2FKskyYHvyCy35Pj+Uxz6UmplCER9ItxXuFaBcmWju2LSpt
c2HDN1iN3Oqm/YNc8k0MHIb4vIUbMmCvfMt+qW3+PpuLnWA1pn02hnV8y5dpJLqLGB64d3cEmJr3
KJ0ZCPeNS3NC/VBL0CTkXQN2odDB3kZucQToovzqHabe8S4lQS10kFwvWuvKVfv6pP5d2v59nheN
dPbqUMlyrpoS4o5zSMTVl5kyK0f/LHsTIpn4OxKd2XTy/Ci++HituP6a/f/jDC6TI2C6tKHcc6Uq
kmV86Di3AMwd4hZ5RJLX4j1tHOXZuGu8s+GMTvdH7ReM5U+85MBfbQjQqIT1NUzH2M2f4BxVpS1B
Rshc3J8yHSGoJ87wxueYBVlzMIlfudX/l0toSngSpmmEfnEJ4zII5LbKY/pRsN0+CTYCy3boyCOI
tozt7e6FFcaOl9eu3E9D/9cT/z8HNi7mqEJ6DM8n7RTTaIGAaM7ajbQSXNVRDsyKQMBUdjA6w+la
f+dnUTw9Mv857MV88NQpZRHU2VSlJa8T2kBb50tpXvqQvLf5Wvkc1lQNzUZ4lm/+XY//0qf4+9Dy
3/X4UZX6TJa51Nk6f8322pqXJwE+uQuei7l2iG/aO+sjdtvH+KCuju//BVfs1xL124+/3BFEo5QW
I9cc/gaJagde5JHxzwyhYQheez/esFpSngLfIVPCKmdUIxvhimxFn37nz3fmP7fgorYnEFLMFdIo
eORGr8yoylbMo87pUkExdHZOUEmlpTjMg9fwiwTIUmft2zca9hgx+r226N+JhGO7qigTRgQOc1Kt
8k9r1y8y84VqMunhlc6nX3SesSgZ99oLhY2EDQrrfsoEHb4yWeoFm5rGb+iYU/aW/WNtslKtePGO
mcdKD+gtfWlX1zpEv7bZvj+BFz0BMRzyscp4Aqe8pOLPpKQOYUYMd+eX4b79KDcyXfh4RiRpXbu5
shZwEwM2euo20Yu20DdnIkd2/TOXAzCDXPjZ2nDEq+xkdboL/7pLF22D1jCjYYRC/2XjFB+M1i72
uJYYcB/kwQ4fxM6x1nFJ7HO8UfbZ2iR3drotX1Pn1FVzAFRTenrJF4LgawyKiKLzWUcfit7tkQxm
W2bR/NQbt9RdAFDq/L/IbfrtWTPZn0uSYRnEjV5c7D4cjHDQiuPXr5hy7qXHqQEFl9TNNvWV79FP
7xFr2uTVsYAR0ZDUL452qiWTVFO2gPGCMefY8HjS7wk+c8NW64zY9OOsHZhOguefp8IavjJ7baHy
RAeaBBHuU/FvEuc25YRLyAkDR4sd+iUEz0/PfqPZUIHUcZ3TeIUkXLiQQbLcpsi/tjz/ulh9/ykX
t18v/s9PGb+aqljjwa7cNbvgwaK5emO8RYxkH4dd/0nFruX+2K5jCm8xnF1ZNX+9g9+u6UWfJT+b
XXKsuaZ0KSBEMid0VbxGiRPDSNJ8XZgPxwfkYl3tBZ0PV1TLPe24P9erEwzdiRTYPf/7lH5KgC5u
80V5lBVlZCoZp5Q9IQvr7LNPnqqdrkb6aba0idxrHc1f5zTf78bFVzoI5bMitByx93r0dxSxQIpI
/mNTDOoERkvl0jObynqH+AabsB4YAyS52EqHFm8nnK/mqPw0Rf19ES6/3xi8a0MeOKVpZid3kEod
StbQjSlzYM+akHzjnR4ucrao/R+9e1bVbT74x5yykQqpBg79NhKUOqnpTxCfsPHfScKiGp6OwuqY
L5RwaZzvtEKYFezM2/5j1KA5X012+6VF+9c7a1wUBMqprMpB4neMFgQ/h8ubYGsjIxa+Jw0nQAfq
HZy8JN+RaUEs32zadRNJ5l7r1/3+yhmixsPOaFC+HA3GeQZKN/+6omeSFtzTwPdsCc/geF6YEMZX
guiXyItdKXUrH3m+6p+yRSmsSMzITe/KQz694Jfrv/ntbC4WAFrBtZWknE26qPD/vY4OuRNK7sAT
xgm25GO6DB6nHfVwdQb2W5mC6YJWmmaamnZZk2pHUe41KZkerbMrAapp3FgikZOMy35wpGR5Dn0c
mFNMyTQTpZSJ2l2hOv++AvK0svy8Av9zGpdPuBFlvdmEX/dDhHrBdthLSE8aGaRkJuxizyhcGe4w
o2R7onVQt1t28kfDgwbc/Ow3dI0kqM8+pO6r6/Nvn+dv1+jysYVxUuutzDWq3WZNu0w1n9Ajn7Vt
x7YamXU/a58j+dmcgp6mtSAFvL4wYod2cx7c0e35fxr78Cr9574Z01L+be7SHBOlEgXOKYKXEOON
wHMdLizJDcNlIniIFhLwUhlNqDxfomOEwJxDX/D/fd+U35/c/9y3iyq3rcNTVsH55tIY8To0Vybg
m9mpuImypzK7ac93A5RN9SXo9+lwU3Rgvz1R2EWgsI6byUkU06TRE+TL86p0THJ8jqs0oJ48xEeK
wxIshBtRRnrXhnY/dXTTmoq3iQwIpt7Gpd2klru2SDThCJdZede806ETlpLswO2yAQiQ6kcAgEMD
GwzN4IV+y38ng3rW5PbIVOE6VeHXK/ntfC4+dCewIlqdRtOVRPjOhh+KwdSFr8RZQE68jd05ONlw
6b68+9a1vemvz/i3w1989cI4yxq8YMeJYEAllZGGZt1MM3jAnmg86OfVj9dM+j/tltwDC9UND7KB
zPfr4//tIU6lImitzDjeAiOhYc1enfnMKjt7pfCBxe5dSB2D/u5nuiSQIqhXLWrzNFxcC6D5mfx5
cR7Txfl2HlnV8ziQBQ6zun7N6K7x3tjiQqUv/BU5Ss8RYcv23+/Or1/D77/+ooI9dsM4yUqPbE5O
r3rtRb036ebrZgfcSvXg5KOoOdINhlc2pVGX9P/ONk36K+fx2yfg+3lcfH06PQxrqeE8puqCBN/I
RgJ4PrvNGbZ+sxPl29x8CNGplabfaV7GfsLVOUXegUT06462d/nSJH4cr7BmN36tLVNhHl1LUf/l
LqHNQsRJSquqmsrXN/3bXdLTVmtSUy2+zrNDaQu7yaUIY0NHr9QGWQ2FBNbolZ3GLyUoxzVESRF1
HtIfbKazQUaFpDDiDqHtaohsqz/aI59H9siED6Ve54cs+f++Kb/0iv4+6MVyIEtVMdQ1PxZeZrZA
T5hYTvT+VfvOKgLvBffIRtXyp1RnJA2id+X408P39wf57+NfrAdxJkRRLclfQo8cSij5ZX7IGKHz
INcb+EDuQ8RedNv9BAWVvPj/O7x+0bEi+6MSh5yfjxte8wRIbigJHAXhf+sUMoEvi3PxLDuZH6o7
6fR65eg/34i/frx+UaeawFMHM+OO915b0jn0IB+b+H1cOEpg2vkytCCtnaM1Vz6BrVCCaMJCv8p1
+/UeYENnc4sfnhSBv5elJgytQa/RtyRky8iOzhbXz/2iZFvdsv0Yt/1r/0LrSvCDev/vS6D8dmxL
kXT4Hjrq6cuBdtmBMeiHOmcreHaHh9zwMsMfRr8v5hUXQCTEHkkADfv98AR7r5eXDVcKiSneoM4v
j472Af+KkVaT7ANlXrK93leewfDhESWnHExqz6pz/33W1i9njWMbCylWQyQDPyTCY133StEUt+YG
AIOe763z6hhuWq0ANU4DcFavAN27mW/a7O6c6g4ZVTQvE4dRprFSM+dI4KfTDjMB2QWyLAYhTwpY
61mzS3cn5NDEORnu8V5RU1syj05z2jAWDYgDYi+sLlTQlgqkndNT/2Y+K812zJ3gDuowJAG64iQ0
rXNHf2swJJDgonyoa/MNza589JRh2SSO+lgdxnqmz5t79egxDSNo8PQw5cp2TIN30j2YznRZ7+rW
lUnF7pnFPZ7ewydGkGQxXd2vKVP1drEI/HU5LxahxAjy0ky7YmIYi9VMe1c/e1Sg2A2Qe72UFLam
F8M5fM7f26cakDD0werQsDahFPDQx07go4nbEtgyjI5tRQV/9E540p7/feN/kRLqiiaKpmgiwlDk
r1/y7duQB6NeB8eKjLbNFJC+BogzU1b9qnmDC7nhoaSC8c6ra9rhny55U1dV2dRkeAnor6yLykEU
c4sXiOOCXnS7zmbvNAknyONy+5yd47WC+/cD8jpaCil9lvJFEPv2Q7Og1QOG7D3hnyjvIm2dwaUo
nd49JjdA+Oxrv/CXnRm/8D8HVC5WYr09y1pncECgMPpT1DydEdGdyT5eFfrimPstj+bprkNsI+dr
g3FjtD4bjDRUHhiVUHM9WGjJI2LWGSH1w4FSqv20pPJKEfNLp/fv07xYsrtK7KrS4kaI9EbPm/6t
IoGNM5jaWPXM1O3cn3rAZ3gmFPLsbktMOmjncWdN2xDIqY5Gh57h8OhmuQ8VtaDouqpS+2WIxXmi
ejUtchYl6oq/1/RjX4xmKHA5c43O7MzaDa6AZ7R8HVjIh7VK81zHNRPDckkObbtLQlQgrTxLkeWD
qO7m4Rm3EQarOMcLEPjsBgo82AGODj7FHoR7QnT+0CFSnF7ZVuGHgPFEnrDCZKCh6Io7t84XmjpL
tasb5V/qeX6cpUxTBYWQwkt16PkUxEpWF/1NqXpD5TUIMjq/poHoYvGZAWUdbfSgiUWY5LQuwCS+
/sD+Ei06vZPfzuKinlX7Nk/atJneSXi65GwamyG8NYhakfoHdO5hBZdOeuoGlvVyedK38BJz9EFm
AEDyiI0Es0cI5X842SI+WRgIKN4tL0yHeYygtM3e9D6fheX6lBm23O06EXVKDqqKQI2bxNp0EGyL
ZE5UnNbBNWcJTF3kIcSid9ZDnZZ2V9yfpLdz6dYlm03Cz4aPofNSWm/NcT7ycaiqe+LVzMdMd87Z
U98vJtIOGEmSqSaPyNqAf4MEUAiXde4QOsh8XnHHr9bdp1DcJFj9TjBM+wVRYaq+O4adremPaqq6
Zrc9o7g/3wVvR0+LXW4B/QkF+QAgF3MWYaXh7c4XKWoB93ienEKnErj1omG8wwACj4p3tRn3s+2s
oyZmHSUQVmR4cNFEID1JUIITkVjluImbJaQV2R9St7Q1606NyDg434XSKjPgpJNpL23q9kkjxdJy
UuvjpG7ALSG8uVKBytOC8fe37++TuljZjayOU0HnKZpWO9YQuxx8NEvZ3dln4I72hjQ7kLGto0Jf
IehKmHRLO+VKHSb9by3b3yeisjvDymWaBuXY5SZ5PGZC3PcpY5VuVRkLpfeiBRBv65aEh/qzkJxQ
W7XoQZE3rk1g1zCLMgKMSvyHIsKwlH4CEyHzuKhCt98b+yqaR5vjZ3BcKPIHxsWM4hopqrgZtBkJ
ZOYmf20ani/0Sl6bb4+mfWIRjafklYpW7TwXZ+qLVs1VA9lahIgWeSD5JNLhnH7mHDASXoIBvN9+
ZJpmQo9IrFvNWMQEwo3wosNTdHNOP5L2Phmh7WGvNeZi/hBHrSON5oslPQj5nSatwwKFjPgslYs0
ug/TD4M3FyoWLoAUfmnzoUePavJZSR9FajfyH8jifhUszZMvnyKwAG76pOxDOB6kyMZ34etp2HFx
8s+gsCUmesIqXceV035iXaUyHG8bMiuBRpu7AchzuZi6nWjF4TuDlnTbg6mDCVfNmRYsj42CweUp
kQhmnmFqOrE0OK0djXuOGhwoF0MgfMOOexQK2kwon4ISWK2xEOPHFkvBqWbhV2e5opJVD9ifgWST
PWtwh9t6bdagBwVc9aSjfyr5JjKhI96L46YjF9LcttKdZu56xkDjXq5WTCaRmbVEmdklrWrWO8zH
hOqJ1slTJLpGxsJcFuTYMmy1q9ukYA81ffnSLWmVbbGxUB+1i9oJ5id/uBf7WRDaJb0vlNJoXRbj
ZwjbA1FMsRIwpKA2Kl08KFsG16nltJltWa7uMBmjU6IvYG7SOcc00e6ReN8KL8M+JzpvDkeC2iu8
lWevZ49IInaPCREuEva5G4X+P93KsbopnbCaZ9qsXEu6I3oxcbA54wgXgPPwxJcDiVIWkyHk6/wC
GNtk7oIp2Ml3tbjqliRYMhoidw6RM8+mp9+SiUIQJ/j1u+Pe+uy2LI7aZ/GQPpRPTHTSnHsDFN8G
DKfkD/pa3sMLARIyG+fqQiPLty+3J9wYB/WNERdlbeol9aISHpG7Du/1e99j735lFMSTR5u8sutn
k5ijbBtCrT+CyKAMbP3pSjLzRqMYx2TEjjeqPke0k1mO3tgnWAjooNJgT7F0Xlntvbk73RmHbtbP
LL6Wc65V8dm5skPkwi1K8HT2TEcmJ5GUlw6qXfZc1Td9QJ/GIRNGOvndOGcHxmQMBR2Dd/m5f9P3
9G2ovazmVavXZ2sWSQerKOeWgCrrXJCTHJMVSDQAc/05555GO6t7meal92K5SPqnWrOzN2k70oNN
Yicf9nWJS5cur4GunqHJ8TEhRA8DyCGQ1qVBcNSsQez2rJneGNtsUeV+obX36WveuCekmdb2XC3A
8B/jF+H4iAYeaxxHN6XZGTBo7TKK56nibqeaV8P+r54StHAPaF2l3FFQYdXTfLsYkJUuzpIjonKT
wVvYZBsx6O6HGQGkp/iF6K9ZLYl3OlcyKt6jcQ5wwoCoK7j09ES6CsRHtq8pxhHkTBVeFi9/Kj5p
JIl8rg2neUhqJ7qhGquz51Qz3MQkyv2gr5EFmmtxV31KALH6le4YPkFVXnhHG8o6uQNXmESKErUE
iPo+WxWoTqsn0P2S6Cv1mldnIPKhBrBXvxuW3Q57nhU2kMrNJE3itWRuz/3qDfDoeA69ViLMiXT6
Z5Jy897Tm01X+Gb4HipboJJAzA1X7MV5xBegR9AgRAQrPGTJocgWonJ7JMbtEG6E1xOWXlZttpLi
6QbFA2o7Em7L2MlA2gnkEnfuCFsBRIeGS7p/77iSQo3GH6Q1YHJI/MguIXS4Kdoz/tNstbjZhAGK
KvTsVMuwo47Ko6XsxN4XMoIqN535HB5JVMWHULEtMoPELoXU1Szy2ZVHnZbi+WCeITBS2nSLMvYt
vkQJcbIZS3f3IJ9uFP0giJROG0M/8IiJ5yUhtkfiOsk7KINub3QsROMb0jSSJPGW584QOxq4HX6m
GdCxbfl83KoZfmU4rXMyi+wRWaV53OrHfa1uJUwOR0ri4pFEAvaPtqxM95tkeb/tfa6g0v05d4tj
JAN3aR29Jgh6EyGzlMY32JGzmiiuAjh0Ubjis9V+mBmFJY6j1uPfNVvUZ77MFeZ7STptbIsYYjoM
KWVHBra2zPtlhiCWv2cAloRoL/JaLra1ik2Pa9KoO8QpxmnBBruoV2NLU3yeJof0UVwoB6Gj+HFy
65MbVxtu3O71P0Fnl6gWKjs/A9qdwUSn5M+Pq7ZxjGrF6lgcd6Qz08yVVDIrNvy0s3JbkXCaTumd
T1wuc3gKjitTWJTHd+Y1QTCP+zUJ9j3XAn1m90Cwsm5ReLX7stvwgsfwUQFkwxov/BOSaTcFTVjM
zrEDWzOUvJPq8MeF1lOOu7abl8JMyKjJXVPetvpaM+7K5G3MlxUX9cTg3Dw0WWaH2pafznuRDpNS
tA9xPmCLRVKPov05YNRFjF0JbPpsY94e4gc53jfxTjs9SeJN36yk0TH/pI/BH1N1QBpxBwP+ddSs
2qJUt0Z8F+Sv5wm9lnVLo2rsmg/BuSaNT7u19IqMMHmvoqaxsIJ3e6XbwriYHeF51P55XEbimoSt
JCKJK3sK2QHkoz8SZZkyDDQbOoLGTq/2hrruIv+kPpvFqiaeQuj8Tto2zVwhESEJvXLWR36vuAKF
o+UlrTPgG4APnbL/tNmHmMKyFvgaoc+jqaJntX1ikdOiTVgTXW0ip49sMjNsAcmIpNNz09nkKg+J
tO/CJ1ncJgVO1mYxCPeRCAnYQWXG+so/R0ao+CEEx2idpp8b0XyM5v15Eeob2JtQixw1cI6Iz+k2
6oCe4ju1X5c4hBjPn2Y5q4UU3JTJgYFMSWBNaD1L5Ea3RLrZzeCbptcIN6Nwo/PopclWFFbjsGyR
xxM1K7HcQcYpXtRwy+dnQmOhlu4iOoftYgrPPSd3GbtSLE705Aj+7s8p4czzClgzoH8huJGAbHCS
Ufhhtp9YkrTifjpdOmdEw9bEwwiTTD7jD9j9+FR0tN3incxp1vCfSwZpyUgvGe1x98eiLg6LpdX7
RrzKh/c8W9TDjaLZaomYYlbjPGhimhh2IRPH09ljd0gbSshV1Z684nwoxbfCdOs3qTsgazeym5HR
TEU9gZeUlkyGrnmts7DIpJvjnE3CzEWETnmE0FJf8oelxtH5UE79v+FtkltoG7ZcGRVMdZ6pmPrF
+1hANEf1BbcLUoD8mGRz9bQYQo2V7aPRBluQFNwuZ/ZuWbyK4ikFF67AmvF8Ec6HfDl0f3pjIAQe
W+KcY4znWaPXPs/4cWicMoMQ0v3pyEYMCj8q6emxOra5g9iJf0VhuVX3xukmyZdx7KfGOm4pH+Gi
UnFhQ00OJ2Wu6euy+RTWKZ6xsF4NxqGycjrSM/IETzR/j/s0xH3iyt1DmZLm/nYaHYv1FBBZULjI
hxTWCEVyK/Oh6ohNekNcYapnr1Ed3Zgx0u/PM1l0tfZOWOPPOLFaRtaDeZOPN7q6Axyudg9jW9j1
kVSl7VGemAMFOn7Eco3kKY2jdYtOdWSDzceZrEUWKiLNWRxjN+FcKY4sRoqAt4j8IUTqeNoYxT0B
CUrvV7lHs0TcxvXOMh6Kbn7K54gkeTIGckTqnRLzThWIgvjSBqu89I+lLyIYJ1RucM7HXVm4AQo9
0XhulcXY+7HpoiPMWw/3bKpsQZSlHP5kmo4monzUBJxiI/V3ic5e2ak8NCK23ybeQiDkpIPTTNPs
c/enObGIkqR7gu4vJ09hSho4uow5g8Ge38vii2ixWsn1pxxv/t1mVX7u1NmLGtQAIkNz9YeCuWka
1kLxa1BK9A4p1gvmk3YVEHS1VjK2De2G7qyLA6AcPYLd4R9Ap6K/pjAj5CF1yTVoDToJTq36srJr
zIeouMeaKjLwvzJCU3+ZqFsi4BdgThPQ+1LjI5VVfaxM6XjbMdM+FXt92HFp4KZL9ZK9MDKqOQng
k7IncE3LVRvCSZ08svvkxaK7Grz33kicjK2Nk2jUImmKaZ+INQnfm7I3xQct8vyY6kW90a1lMy4M
a3syCBUjUKZl8+rgL4kLjzWx7v78+0b8JlKbfpKliZJumT84yZl6QsvDUW6VXesC/BckiHCuQGIT
8D5bIINkJp8xk5OEuqK8UJ0xmUOq1D1qpONzOEKBu3K5fxtnW8DD0VKoCtgu7WJaFYqCWPdydrwl
GQpIRJGRfkLr5ITkAypZ4tIwKUlIwvRUmU5yFzCtzXfXJ6e/NG7gF2PDNMgmAv5/ObwTpKOsxPnp
eJsYjOUIyiKiIk3XeeMFR1pvThrvjo2fCBuhwJNk7DPFwytDF8cernoWfplL/H0y0wv1rV1PW5xu
o87JTF+HKdSHjzpxyx3iDruxyFFfQrhXI5rNIX6ZEVLXlT7Wl3Lqsn2kGIwPRYhmOPYvGs6nY9EB
K+S2cAbZqrMWY8EOM9yHyhO2Wts4h+gHm5lCBYbAqiv4v9qHhCJ7IBwTLZhPgYvzCJCHWu0M/Y5P
WHzPW+BnhFWH87HdUdm+hOhqYxf01Yq0iad6Lh80Yx1lN/+LtPPajRzbtuwXEaA3r0EXTi7k9UIo
JSW9D9qvv4PZDZQyMqBo3H44qEQVTgbt5tprzTkmKL6AFd3u9bXZP0GHUUjY/uPCBeiHQc5C6bZS
9TuJMFFV89PaERmnN1chwheXADIEQw3fY/Z5jhY7P79EZ9rVS5sYmpYsiRCv/zxJ325OXgpDn1nc
HOI3xSv8uQAI3aLiIXXixmFcRyTs5IQDh0DtwweNmouS/MJhyOfWqe+HcfKMjBxh0S4PbALsolsE
HnSkQBYtc0c+lVHowGhKHFCdEzKQD0WD4CjTZYICzeiHiA/MUkjMjE9kXj9foTOEBQxSi4eDXr5s
/tOZHRtRQvsWxvcC3QuSS73c3BlY6sPdwFyNVi1JI46o35bFoZK26vicTvcTgs3fZBpiIQuDVxrU
Px+TvgwdTx/o78ek/v1Klcd2sEgeA8sxucfU6wu7cconanWSOwN4Gq9a8C59NsaalOsyuirnGwGD
7ZHQZ2ID7Dq80ovfoYhH2BZHt1BR+N7mjce1G1goKIB6EXAWQclIcXplnbJJSm71wtOHbQwwzGRZ
WcvCnUrnSK83hnBbmLuF0TQ8Ki1b5n3aUJDtmnekCpoLXZOKQ3PG5paQZoUWJbZadrh4E3++Kmfu
FANIll7NEA1F+UfHmWiRNZuWVd4XGDZ9IcSZS0AVioU3Imgw9ZmZHXyOJDo7grrLN/mnir+TMAV2
6NmlMfyZVe+vgzlVc0ZzUZaNxsG0wS32YZgQujOT2rwQGFKGsqNDjij43rWFmla7GAxkLgODvx+R
v3//ZBioxXNeR5FR3lN00NvOjMMQ3gQtYeq8X2FVXinleC+bgovUbMZ4WvOyPfbGnYCf9Tp1GfKA
5gpwZrKXYO/a0kuIGJe8GQfN7a6CzeoDxyU2ziflGoMjuTbRu0XfM32slkhnP/8ckMgum4J6N/VO
GjhGuBX73xSZVQ2K0fKG+/gVuM0AUFUF4l69dQ965BS/l/huUK35lcJ2SGUrXwgy2uSvImcdmFBb
5ISUM76qsdqOm4Wb5AiLNOznh+ms0kpdnPWKqALBPHVIiuFMBhWbgXsjrIB54E6XVmK5wPu6Bb9p
kRRPMXd1ebx9Zi3kzn375RPFQV4h+E/H5clxrYRt7vicWDcpsW71Cg3oA8Mn5WFyx/bKsu6alrgZ
d8p6jFW/R/1KAFxbN3dZxqdkINrUv8Rd1Zel5Z/n6tvRLbqhbx+MOYOIL4ZRdQ8IraPRE1xRVtbv
pNhLvT9Jaz26G+IXcFkaTbynIdtExAetTarkeNvVM2OD6/wt2GDe39EWToeVIto9dxUlzQEjPZ72
aBUo7pEFZhX6jVs9YVcmrMm6Ld6adBfCRiIDBvGzotEu38rFXUazJcAOHhdE9eHot6fIQe3QbUo+
xyEG7p+fjHOKEIWsGp1ZlLYAH0+KvOQo5JqcJNU9ylxKzHnT4W37DRAheWVbGhqe8YwXDCqg29XO
FDqGRQgloHk6FKRhtn/4tKSJ7NkJwz5JDJrPq+HZIj328+cjPf8kfTvSkylwVRzjrJL/HCkRwv1x
28pb3PnRZ7qGtbWzGJy8KZOb5EhSVoO0mrfS1thqX7VnbdmnrKN9LF54r844j3m6vx3TSS3WxO0Y
mSPH1L+IiPqBbYHnbhxgEMuyA5bEn/2IxnKyFT/m38ELG401Fyh6o3ch3RoXzIH/JvRBzPl+OCcv
G0NHBBoVh8PuWGiWJoP+SM1ep+tccHntj5vBbx/1V+OA6oyuys1xp+/7ZlUSzzrumIcQKSY7NB98
9YI29o+k/vRN00T2MCLfMxKSTp6ztp2DIV2u1CIj8Kz9BEfg4U67r+j49jxnu/Y91z2dOJj9dFUk
XnNfbxU8tMZqeLR6DwEvAwD6axW26od2tPl3JW+IZ/W0hUkbVm+KX8VOtq5k8akXt0p7HQ92uh9U
V72fPkf1apE+kzkF0IKtk9thEJfsOn5VSYEehztZfq+JLsZU2hIZfBxocYB5WVPTph/QNuH2XbIl
af9WiYgAWZJBnpgI3P4gUb6tPaXVGULe5whCETgRqzY3DypjHzqOxfEqiLlb1UarUZHhaIZAv9P4
Cpl+8p7g+6G2eVTgWdoT9JEenKFXMBX1IE4WexnKANnJ2n3/CTYcdAmjLFLzSDRZUYCGe23a5vPT
zINJZ2qr0Smkh9xSPU39EXb8zqJHYQe/BoiaFyq9s1ytb6dsnUiP8mAwZCvllNmds20fnZR0Jz5+
NBycYD991qHbYmP1gh1Tz9ZmRHtpvbt4CCeVxKgm1rFNs0VznAog6IlhYEaaOeMvKUHSEgdQUMEi
yHRibJyCJZ3nS0vuv0KEv268dbI9MFrTqOIu5Ulmzv6Gt539WxmjZPKgzOuTn1b71NwjxoWMQiyM
VLpk17FvYXBHNvRVfp8b2/B4H+wkd5IdCbC7Le8uSeiVf6tyjpJSAScm7nb+8PenEdmCMPd1CQfM
hWIwMTNHZMmj9zlhy9xWN+1VS4Ka+likN5TW8zMbzGez8OaD9mbSLKB3AZbFJvSWqvSXlV6X2oaV
r7kqaZAPV5ZuozSIPcH7+Suhnfuio9r7A5XVF47zyWFrqp4ZU1XBFEA3wfcBna0xeVXmaaqbAl2N
fPN9esxuBj88SB8kP7WOMP2OmJrTVKadsO5kgssPoXYb3Ze+eXTYRB/FVXolbiav29OIJpfPCJ/B
Y2e+Nr+PA+GrvkBnjI8fFEzTY4LBG1RRBQubS9uCs9/rRRGpyKIo6kSK/n1+Vj1kVpmg4HyBxkxj
ZhIXD/fMB5GZkDP0h5htUAHFFH613K6UvbQic+TBGlflC0PMrqEnSVN7E+e08ghSXpUPsqc9LorO
n++Ecu4xx4yDe9iko6WeSndROw5N0w1L5QcbEyoNWJ2vRnHVR+uXgvVWeTQ6Hg/h95EUCKYlywIt
+JDVidWUK6ZS3gTwO7trhk3ePJfMpSaQNsq61Leq6v98sGw3uW5/f59wDoIjI+BNVP+vaOfbahxV
TakP4dQfGqA6Rei+ROamkm7rY8JDBFSHEWsqvak5/hkpfRrIGxeZ2EzSlZ47OZxglba/OIHprX6X
6p3ZpbwblnPsnqvgQ6SmK8kzKXLNDuW30fowgsZtbpUmeFCKNxFJWaaiJa528UTU8S8Li05skQLH
r2lwoDJTcsr+uNb4f7UEuOngl3IhtyNTJra9dXWdNG515FG/7bRXmU1hVCvbES5tYTBcSQ+SPHpt
S9kvg2pqac5rks0clh6MwUI/Ef4HRim2dvnxUy6Zvuuv+vwe6w9z+EjwaKk/iOAN5t3U3GZY+cbo
l9C/CPpXjmDKQvw702/vrTXQ27UkdD49WjI2R78fCxuWfAqHgiwgb7YWgDWOO5PgKfVJEtBqKrdT
tjOC10J0Mu29aqMNzsBAYZbl0Yc1KlubXHQG2nyFM5fASKZOwvgKicyatjLOBRcJV7XPRacabYNe
L9+s2VaBCmU++0KqU0efP47tqtnqz0nNXsPR+21O90tNDkNwE6CCMTdyuyYx7xh6FrlAwQpJU/JU
XxkenXBK9lz7GinbCAOIP+hvQe9Bpolvoc7e+NLWqC5uRQQ51/kGwquv/hphMpjP09FkLHcbMyuW
0sJTW1cjXejoGvTRQJBaTs112BxJ+kQ/8Du6Qu0NvGR8bGsUQI9KAdRHpLVb3vSH8V0mcNlGXX8V
/CIoBEmD9j4rW9pGGvKaTc9bnl3P4yr8XI4+tC19Vcg0RVZz61W0ByZU7qgIWqjMxy1kumZ8rAj1
6Vc9ZG2JOPuM2t4FBGWQ9ftIFypMPOsL6rRx9KQMKjWTFleTd8c74U1GGbVIPbfiqvDL5/we6lN1
N/4WnSmAgH7diRGirvVwRIiIxNWuCIG3DXPXyY47BCt13QEqMJ+P76OLFKOM3Ea4nnRX7BHoozQC
9FTeFoYzPkHPPjJoqH8xoHsfJzej63yPiTj/kvjpm/4m+1yS0/qVfqMYgCGz/TFfZ9hpMVix8+7w
22Ukka6xb/LHLjmEwces3nUwestuvXiQd1G6gwKNHmzEiTE9Fpan7a3GZaZWEBPLPa12nIpQ/04y
stoowUj+cYz34um4QJf6Q9Yjj7aTzOkRHGOyQ9cYAD/7AwE7PkpCxX6yWobAOs+/XX/WN0wcHpH2
xxFGABtfQP8urvpHrpRGuKNLX1I3IfCtDOw58AqEVTnvIqQsgN3JiSqv+DX2xW4aeOwucX6b+D91
hhKOJF2JaIZR0sx0LvDcAXLP1mLriLmtHD0C/pgoo6E4kjIL8I7wt95npoxYTQxWlA85MDjGHFBq
Zb7Z6ctIKOhbeAtK4bG7j3IoVXFLScQGjwMJH3j4aaCBfEap4CeNrZg7KV4Hgh0kB5GVwXimMTZr
Djdct9Z1v+UNDINNQqwCKq78iDPUa8IlU73JfDw3pkC154AtIYoOkSPqLKxfGkw9c8vR57xl6PDp
7K14TEQV/KXb0Iepb4B+klQyG7v0uE47lEa2QFISwIc/XGWddOBl4L5NeAwhVfN+pw7aIvWDv86A
25fucRvXDhk3OaJm7TOLXnR2cbX6xJChehWiq7liLyBcl+by1/PLpOiU2NRumXIDck9zrxh5W4Qr
CeFj6E4fluoNw47x0VwdEYi8VN1XmJJSTfz5CBg9y3W4/PGm588CUaeKYqx69WaRyIwWLBtG7MFt
xBC5sxa0X6LdFNmVjIQHsXGANW1C+oxxCVqCTIJOuOl7T5Y2+riK3RT7nFA6kOoTjI7da8OAMWIP
fGQ/c9eLv8TkaQCOkTDy0g7hnbZAzpcwPi6QZfPRY1TCWAtRtMw4G443GHpIZ9MOLYW26WG9R6+j
8MU0NYM5I9I+B1hfu4r6nCFnD1ibImQW9WMEcUAg4DdGZPgVDZskvF/4nKiolfdIfOnK9WQ9ZNO2
SBKUCdcxz9sy7BWCr6H3jJqAUInZe/xk1vcmVrHuqerAEaY283nwfAgs4dZN6V3LJFzjL/G7apsl
O0PfH5mf/lwSnOmZQRKjTU6VpdAiOnWgjHUf6Ums9/gkZm8gTmmV3Mc+QrZlAYTV8sze4GKk4FL7
n5Yh3390KW+/lSFV02hBb2r9YUks1u2M7KFg3bu6t0SejZe0yP8Wy5ziEiMoAgpXldOBaqyORdNI
8XDQ2ET2YHU7f4TTjfhjSQlc/BIX91/LtuGfE/z2kyddnLpSu1gu0uEQbbonZb+IUw3b8I/vyHZB
/F38vXN13fdTPKmXM3PMTTXnFBccAlWOujV1Npz0tMZ7Fku0s70bSTfovuxL4YPSsp396VxP2jGm
NiM5CTlXcVvcKrvjejGlyPvLXdYzg6+/b+TJrqcU02OfyNFwmJZYwVW6TVkx9BWqTlpRUb+tvH5N
jfaH58/aGbkd+1r35xfmzzz4n9PFrmUh/KfAPnXCFO1sNkbX94cCXQhFIZ93gMhc9i7Gy4u84aZI
bjJ13Ws3EEybxFvMr1XkleG2rxi3O6rTKqtFcJyxxpCR5iI70W4NDarbCwVeQ1JubJcQn2hXgBvw
26VUQMuIYxNBnzfflr97B6+7SnzBa3rLMr+wJn8+yzPoNR0/jK4zYcSO+E/DNMpLPa9RUmJGyR6w
lo9HGK+1bxIwT03zlH4IpOB4l2xi6rn3xgQ0h/gBmcY/9s22njKtl6XlZyd3Pm66bA1PeiBMulyj
GLth6hoRhU0RhWJacgTFRrgQ906ABxzpDx7EEBT/qi8W0A1a4tkenyJ0gHww1I3IyM0lOJrdbLrJ
P45fUAnqX9TtRxi4F+bXy6N4+pR8P5GTFa5NKqWMg2k4qH55XUDAV/zqekGP/nyflHPGOuX7D510
HGMtz8WYaKVDGbgE3oq3Pe3Z+aZlH5qJWFEoyTOYjNpL2b2b81WAyacM7lvhWZLx6qtfIz3koLoN
q69YeUWNr5ANWA7EaMcuTCz/yLxQzlB2NnehQOuICz1iqOljIlTSTdAdyiNaXfOls+BtN4Uv4MzJ
cSQgy/KPNbXh+GwF24n6TkPFPejLMBjyz2IFa4+btMtvhjZDctevJoF8pdZgt99BqC14O5jYlKSf
A1kIx8mXiMDp6AMKyldefWktKnfp1noR5WLVk2oIn9AeZD8IX+oSSTnHObFhadBhyiT9SLRBzfYJ
phqwfzR5YYotFj+ydoUKfS5cDHQyAcVEI1NJO6K6aaqDKX4IzYwy1lw148Zkn2mFD8QLxs0rQUVC
ti2iFxxMZUovksKWIqqYHvMERR070nxrlb5+fGGbqbgRf4GTKXcTiol28RWAxDVrhgwOIFLDR2dZ
7nk4maIgSk9Tv3uUfyv32Awo/RdoVE9SyXzcG8JeMG2DxYA+7XRbPbGO9L+UHc4MKKCVY7mEeM2L
tDt8hcX7pSKWFlcVqjl+4LhNMPWKTmr+GuSnOvVyoJ2GI5UIWvk6xYvgv44cvUNYuIjOs5pvh3gn
xm9We1hC1o1NDQy/8Xr+Q32E+4cWkn8vCKCES+QFwfMo4K8sX48I+MvrnEmFhAfnlbo/pTlVuJ2J
08XOYA/Ej/jwO3zKx5fQZDb0Vkfv4fRcEB2ZUuRJK6SejBmz4FppPUnyp/RgjrskpvBdRKYytFvh
XqAdIMvO4uCeXFg70y4T3aS61hVuRPsrTYgJRpFobszwUOD5McqvXrrrSTzl8Wff1Wou0wBETxK7
lGhEvHlV8IOSL4O6z7dq6AfJPiWhs2XLKwBojg78FpNxMdg2YGoErzoeov6RvES2pv0jjDb+8skk
0tWr4ocGrWlxkNSbztjjfYsfS+V3tNZ1P+bSh/uQdvxKrNgmUt/JFLO4LbbRuA3KC98r6eySKpNM
r0ow7hi0/11rRXLQJFliDgcJtXTrqY0HMOpNZsHUlhKI5xl63MWV/GxdadIYWyQY9MaM5bC+lXhR
IUmZrnX9IX1qHvI1dB+bDeJ2SeKma2hjJblwon+mu/8sud9+8WTJVcw6LpKcDzMzIb3xJuxItEZX
rT2vLeOhUWBkoSVbacfdhGa6f4gShikdvJJoBxak2tb3iS/dI/ZL0FWCHe5YF91PjFto6A3Zqzns
YVP/+nkBV89VbqauibJkUqDSgv77OjXCGBZqz3UK0HPV0GL2KWa4bfM6MXJP/ZZcQmyN2R2wtJaB
DpLvOtp26r2e7kzmlQlvLTth4s5sEi1wCKfBUwXmnOd1xSrF3nIcr2TkAtltKryOzFuq6bVU36Ph
NWyfJ+2qT3xNQ+vwkqUfkvp8cRiyfH/+vSv/nd/JGAAZuDFZKXdlobQcCRsMkR0gD7UXSNgMJQap
oeWMNz9f1vP1y7fLevL4zVMCJ2l5/JCWfsjartoUHrp7HnvYBqi1vAl2G3M22tc//7J+rhw2DYzS
y56D2unkfTO0qWuijF9O9LU1XqvFbiCV2wHqj+Jy1aXXNSh27ZovUTTvq8bNyDy7DeaXdHwl6ylv
PSQTtoZ84o8ABrch+u/4q5vvIsGHQTr5RAcTk2OjXDa7lUjPf9Me12PoqWC/iW+k6d2+qiSf0UI8
YvgtyLaIPxPQL4g2/NbwgkMTXR15/R3DUS8RUM4Ieigcv53+yW5gyuOjnvXc73wGb77pHdVGNBh7
BTLhm5jPWS5sBPUKYY1Nj1cOd+it4NDHfIk889Lid2ZU/PfRnOwY5qxNomPB0aQsCK2Hbxn+qOLx
hbHpSrDZDVJfCXeLzX5SyduBj1FvaBVVli09Soj/sRaIG7qThKNeZGedYxR8v1bmyaBQ1LOhGGKO
znxL6XS5x9uSSD/Ut59LIM6S/zPb4WchrhMkFjegBW+6HQSQD3AdTwueor5QTZ5ftAkDWdS5i635
ZDGS6qA4hgEHBACBVJeG2MkQiiG2fcgYQ79iOvCHj//zK3NmRsxd+vazJ2uEkgShFY9MdZj0xJOL
xRc/bPwkfXbu8FQfvSrfN7o7SAhgP8X8ugKKsatoSRmebDoGPXMMUkvk16q/be/Kt/5X9Rysjbvq
PWpXCR1VijAQxozKGCSQRvWh/c4UGnsbS31FxqpjEFX3XVH9aY4/0SuzKq/EWcjYKWGIdGGB0JY3
4J8V0QThaCwjcSz/f6/4yqjMRp6N/cGg9Vte88nC0vg4GTuJtF6y9hwKMn3cyjKddPUttSN5MaEg
nKc1m5FkM9ENLmyR/IDqQOZYkF4X/a0xfyjAFIZK8Ikat0NaiESp7zJsV45SZiRfPBLMZYWbLKfv
iDk96H9XWYfTYY271odBLgVP0TQAzYeqbZDlSIjiLL3wIaRBYrpOcTEl+dwWyRLh7TKAlcR/Znxx
1lizNjOLwtIiZbZozw5RnioprDYgRfPOdAZP0zxD9jWmZXA9WSEuNU7OOAN0hZ08SnSuJ/GjJ9un
rOu0IWvn5fNk3Siesj/Ktvou/DLvlmW49RvmU7rdDq65IRnMLz/D0TPKnUwvh7gBrLYlURY4uZEy
SVhrnfLigPFcr8wC9kesMwQONBR/Py4J1rtGwoPHlwyIKhenrPZt4hfCLij3lvI+CrtuuMrUbKVi
PF4zpHbFGD+AG40OU5rGn3u3ZHoSo64Pt2Q1isxoFkueo0me9Pnzq8yN+/fpVlk4VBDihm6o8skF
hYZphqk5j4fgkcglFFZ8+OJ1l2/H4wPucEnd67hnJ9hF7FtdkSJeVEtfrH4PxAGrPQloJrsA/jdJ
b9URz6Sn2qK6wil7ZFpxo6fXIRkgw51Sbmc6EfGNCaDJvCvNfYptEb8uTi2N4bSU31PXG18LgpGK
Cnsfrj8dLc06owiCjaGLK7RpcehEAkqIzCUJhPhXG5MFLfiAsKpqI+VMpBSX/a6APkIhgmdaDdZd
ybjMLwI73fyfpD2CPUxbslYTrcxhnT5bA76eEIMcyrJ8X+PYjsIHpf7NbkU7frSjhLGyWqv6b2Zs
QfMaaXcWnU9yUwhePooXMHDn+lWqaIGn0EVynrRT8k5njmUQCMoCwlmCvV+Je66c5jl8M4jokfaL
NuUB+MxzicvE7m4iV7gN7OBtHncze5Rr9PXm5BONobBZIaUhy14qtqhTc5OamzL0c+jjv0Gk9+tp
AzcF1zkrrmE+0enORn+YPsT+y5K8uLu2+rtG+F2QaUBj/ULxf4Y7p6v0qiRRFSWiQE/b2FI1ja0V
LWdp2Lo/Ng+V4uB7xFXdCpu2vJlpVmDu8jSSzynGMML1T9WwvfD0nynm/zqKky1IPgyzfDzKC8KF
EfBI/oyXoX7Z4hSL4g2NKRTwK0QhlT0q90N3/f99GU7ePrkLMEL1HIC4nbJtzuuvE9EpFjOT85sJ
OG3mYcRXGRG7LFvczjC/q58vXIUzC/tfV+G0+S2rmlUoHIS6pCw21DIjw0Nb0taJto7dpL7v060g
b83A10wn2o7B70bDCXBJD3yuvkLkQOoy2kXZME/3VlJREbMoSMujT/THkK7H3i8UKm5uSYCBOlTd
QtsipWQ+xMD0NX7tdTwJKN1LatbkOqA9VFFjq9hMgSnr7ernK3WuWP7rAE8KH7UvjvO4HODoHWVm
ujbY8pDDsy0K0Ta5zppxVXQeSqOwt3EjOUSTaeW7GhmMfl8tp0nc+f7CMZ1bwL9ftJOdU1cprVYW
3D1iZogVoLduI/yMmFzvMW+hT3yoj74sgWm6g0iXrvp+rcwv5fFaSZ7M6ILQ6Q+I7KRY+usKnbxR
jZR1BNdxheYbchzCGDe6DUIohxAe2mIN+YVKWUhuZvh1xCasTMqbcgnz0inoCahbUl6a/jbiHhrY
ZlE9DmJG3zJdx+ktdiZ9IDwWagWJKvrwIHdQ/zUfPiAWd5AJdE55bV70F6bPmYX70xcIJrhrvvA2
WpjGo8/8iPoEFzm27zVjOgKiE75Ew5ecPGDpJAK68FEdNF9I8fverXfitbaxbqdnbmRIGFJ6mxPB
lvBKBrIdiwdF3pkczXJeb8dWX3fkspnLpqS9V8QXIXgqkYeG90HHs+mDibn939x8RSGpnNeFmKGT
9SMISzA08Z9Xt0e1gNd79qJuPS18lXx4iMtDn70YypsMNSbyY30DDSqD1JX1NGn720vK9XMbEsYs
/3HqTh7Gse9CQUjAjrVugETjsW99RqcWUkHVYxDe3WbN4f9h0HSm5lK/k51OLsMkWkPdm0CUlvmk
akur+K7Z0Z72Mxe/26WWwdllAG+qSDKtqMIzPynxqklp1T7vqJmSLU2S3C40eNirCtBK5sqkQfAl
BkrCzsD05ZfZRTXP2F9GP+aEwR20C+XCwnTGCQNF6r8jOpWwku5k6NFCkUo28ZqmEmuPei0kD1ax
xoyISIlBLZwG7WrEAHdp3T5717//+sk2NG9mXRE0ft18y6MrEewAQGmEVEe0NIodo/ZwUYFk9MEu
bYDP7M3+Ou+TBTlQ87pVY+6E+qYDyECdQ88icuTPYnI6b4lFL1/np8wVII3hFL3w9v2rJVyuugIl
ePlayaet2rBSDDGf+HUaVc1KN5yj5nL2rQWyZi+j7l+wS65i2rqn1YtYG4qaAFmJ6rVbixc5rue6
J38dz3K1vvVwG00Zujrqx4Nxb73E+T3mOY2APrhyoRMjULKALgdeiUz9A1TUQCZCauO3EQ2bjVB9
O5vaOurxMCvtOmhSL46/JHUtV++TRbG8ZFvxz5xlzc5f4gcGIiagkUWeDAcIG5ot416EaiLxo55G
A5m9Lub6zM5/MYB00vQG0W20RQH0kPAJcGcZXNz4MCQeH3AEGEJ/0/bXymP3gBfliyXa/DVisUFZ
Q6GNpc1mg6+krLQekp0Fy6aSbIXUaCXeL2lvHwvqj6ECY5Dr5ADhJjuo7JXxwgcHDTMG718MN83A
2f+GlkdmLuHForRCFDSgOiUQy9pbEJTeo3UVbwsUdCTLQLHIEbyhkXKMSy/tn0r+9FtpqJJkaQvV
85/uTX0M+9QQJm6X4BF9VJn+IPkIJ/uO7nBGuqV+a2rPlfzYiQSfrKy3DDoTp0GRIVReFW6QrXg9
tpKm2jGAW8yZ8YXa8IzbWle/H+PJC1YKZdMUFseI8xtHRMEyJrgUE6LTY+YoNoLbE5vJxBC50gN9
OFvtb7vjDkJAfGnvf/FYTj4uopqYZlSzVeUSNQ7fF3Qvi1u+7F5REUzs/QKe9nwRAtpN5YVehaix
czr5wqrzZ3Py0407KXJmtZeypuSiQMXToPMhS3pQse7fN5uyfdRqiTeDYkbAMmsjG81bdyCLEKuZ
j1rLgMnGSAPFcLnR0xsTx4hCXbZ8nJOQZ21YAyuijPh5rfpTO/97zCpiYkk2qOhPepdtb2RJGCwb
ri3bSsXczJEjvFTS9WDZ0UCfjRwSgmZttSB+CDjKqqERAMJEdelN1XvVy3C0OMa2OjCrXwsP+W7A
+gbgJf2gz4WEdb6qb9iK5ivgidHo/3z457r0PIf/Hf7JJyaz+gyGP4VOra0aa0USO02y+kk3bQ2l
Btxk2ZWJp6YrOzq1aLPgSetxSalchBuQ21fopxt7dkGsMTttnXpPhJivuOKOlRjQlx+spo/6w/KP
uBbyX9jcvJ6wPInu5geT1kVjf8zWwybbLu2j6NLpLQXKP3eHZUBUwHBbjN9OVu46m3KrE8dDmN7T
mRggk+1pl8K9TbNNrr2GB3LdMmS+GaNV66XQ9i3JJF5K5xGhBy0kY5s7lX/8Ut5FjyF4RuBn8Tyq
rw1smdWALu+heU/3Nc0WVCj+eI3IvryhONXv0cIqtoIW5i46aLb5rH2le0DS1LuLFlTVXJk2wYH1
GxmA+/NdPVs4GBrueEAfOP1O6d+llh4DIVBHZp0rDcfN0xLnldwYAGVXdFmaleSq60tSj3OzJtXQ
QV2SoK1TrZ6Ub1J8zKtM4lVQfW3cWeI9hiSiDwJ7GnaTuQlvEVXLdr18kdaXasezjY9vP35aqcnZ
PIpmwikPpJEAMAZM4C2S4SnxR3GrZ14U2zr4PQeaUXANVubSEZybYH4/fevkVQpkrZrTliPoeCis
G1xa8O3qfUeSLFiehji1UbJ1aGqlAx6uAR37hL209CR02F+YzDOa9Mg6qtuFUaiQcQbVDqXoKn6X
wdz9JlweEtkr5gK+WXyd4dzBH8q8QvaX7wMdQyJkov/F/PCvkzr5To0RrxXypPHQOLT1yM5W79LK
H1I/7OEsX0vzW8oqBS14xHMN2+fC8nrpmTr1JUGJPxpTy+/To6folzZT5i9Cvg6WTo04vZhdFDBE
F4eAKS+9Rsvq8M/qYS5hn+bSHD/1tMgsjHNbcUczrHeAGf3Y2OUZ/TTT6YatqYCd1mmEbo7UUJjb
LooH5HOFsIFyAIS/pABwOHmkqjicG73XljeqFNcdTzbIrjXdWjhJ3ke7cKStyUWFwa5f3wEhKVaU
dpfxBOcUh/Tc/zuQk8egFIwuVwyuhKo7gJij3jegkykoODYBgFGcdLLTZR60DdKhcxJKp705PfGx
SC7ck7Og8O9HclKsVHmpDrnKJRHW4CxCRDArtohJzgvA1OcJS6nk1LR0AVHK0RfT5QogB+5/Ay++
O5mPs+oHe5WBIlMlBAMrtBDmXjXvBOG3Gde0bi8ZAM8p0/66didVTV/Ihl4rXLvgqnrg4+8HG/Dd
qM7RVuB4+HnpP7uH/n59li/i972KNMcVpAmW/oI8ZLoFYMUK9bFNd6L6PIXbWt8DR6nmG5aO6iDS
0Y+SXQXqQPw1h5uEpC7n5yO6+OyctEG7sgy7quSIFtkxhqGhvtbmJzP/lQ7AAet7g6HlnUQkDbih
bjf2N4LTAHdMILhdOJTzle63x/ikHIiHEYqYtlwcYyM160i4ohMKwy92p36tQ+mmGGfG1vl8vMNX
Y3Ao/2mVRVCZV/Wl7DZteWlOlxfgMPoCZ+Fj/Uex9O1W9VlawJbTlw4jPdkg2+q2cOz8CZOfmqO4
bx/V8lfi1OVe+JJZ5KCeTtdV8+cQ8dZEIzkONhBYXfzVZB8CsSYFdQjrcXh8TmRfdsIR91hFyPiS
SyQuON56Q8Mkpxau1zCHW09cs/0CR3xkjxOwZ73wtp694N9P8eTZD4lMLnvdZCsmrY7BFdlwij8n
Ho5vDWiP6gCfhAuuYMiFUe0FyNcQqEzbYfpc0up+fhDP7gu/H8zJq9ENKvJw2SBkot0DzlasLVc0
JP4E5jJuu9iJZ76j+V3Z3Sjatkv2CVHxJNbsCBEE3ICjmoGiFsLRuB0UR6bv1z6Lwuty5X4+0jPh
qDoJSQpecUad9MNOntNMb9BvHYPxMN2Zb8YNAUL2iMLQDjhqbDgsaB/KM3DYpt1FYMI/C4SmhpM9
xf2qcVXCx1fBA1onN9smCBVEZ7xirw+X8co8ZBAioagN6FBttNb5r0u90zNpl38f/Em3RA2NbNJq
Dn70Jtfy1Pep9I0XLni49jA2UQd1+EaSeR+l0IN3ZJOqg81phFQ0kl+Uu1p26tsSjUcHitBwx/5K
II9KZ4X3gPzRU0hvSm5GU17U8J/dgX6/8CclbDs3ShbpFl8X6HeESbTrGUATc1kR0K1xFURb8EKV
zk7F2BpkmvVE5JCf4Q54cX1SHu6mddGvk3Arm55AC14B/ZTRLG18IbpTyd6Z2RJdWmHPv2X/PS5/
/vu3hURt57rWU46ajlNIaDB+JXkrojB2eyyHHskGQK5jdL2bwfiFANhcL+reUL5IOThbhX+7fn8K
mu9HEkd5eAQGRsFiIPIFvrCBx0l7zp6aF4XagTXLp8pdeipF8zZ3FxacczeQ+AiSAQ1V1P61IU8R
cCVrEVO0kOvs8n84O6/dxrUs2n4RAebwKpKikpUcyy+Ey2UzizmIX38HjYu+tkoo9W2gX7pPH4hm
2HvtteYcc6FOLR/Hh2fb7uP+iaSkGTPcsweKumHq4YRPo10/NEddnj0qlp35ngEfIGFOnoc7dkOm
OlaLGByN8NO/P/IvBcDF8m9i6RaRxxkcUL90nN/uVWHVp/NpQP8S0X6CTUhveSCi9IgqUytBzS+7
6l7tV0lvU9zt1HlGzIibR5g0XT94jYKN0D0Yzd0ozvXTjU6MMS2F/7q2i2+4xvJaCR1KpKim98/Y
Eism3HtwdyPyQQcmrcvqLQofPbSaSLn3J5RytDuZD21k2Ap4jm7faLtWfFHQYgtVBRjgPKtYSuFz
4QRJSpo1Dpb0XS1+VijhMdDG+XrU1oG5OSlLsMiC+lb0TxLUElfOd9q0fRGy8lsj/JsQeHmdiL/j
/CjF+zbhUBdx0B27edv/oejrV322PlHoyG8CZVa8juk9nDdt/NDFezCxPVt9Jqwz/dbc+8rEl4g5
qI50G8jCEC/q9ZhBUqYUweR2aNH1CQe6wORsAc4NXKoJ1g2MBR8D8kf2QKgr5mkC9d6sOKdd9eLp
/biMi2o9FBKjzkIBZRWf4Fx0W49cB/8PMn8vPU7j0/D1lmPlmrz6x29e1OWxf877nHfmWKLRIy3+
5E4TSdpvdjZuJ7hgiEfeu/EJXTkf/fjRi/JCMWuUvI3VUUG1tE/J9j7xxU5c04EmuZMQwu5K2lzM
6Jvb4kLCE0uN1To189DFTTff1ds+4TxNEs2Vv4ClZSFKZ3OyZRG3VUC1ouwaFuzIqBxIC6DCpf11
q1S4et+Zlkm6Sadbp/L/We/nRVOGmdZOTqFJOVbb9cQPbWbBHnUg4r7bmVnTk7x8u77/4kU9H9d6
LtZNN/1idKQnacdzc6ku6Rwuhy3L069/P+RrzayJS/Kfv/CiGIqDMTHy4esv1F6Qd7sdptU9DmK7
xqVS2NQBt+Rb10pFC+48UEl+GQrpxW+WrTGerAo3EaR1DL9O/Vr8qoQVMo7amFFaY3pBV0OEtya5
EMvDOZP5yRHGWFzTuaIN/uO4jGeThitwyoZu6L/vyldu1+VTUAErTX1n9JOXJWItB2rkl+k0meQF
j1ZmgKXX7cGei7RH3vWd8dk/mIDrw2KC2oPzalW3K238TCSbKfDYnFF5Vuv9EKyE3guHuykQ9N8X
KU+vwl8XyY1UdQsFuHi5xQnMlvuyqqf5cVwvCIJ8xgEKDyJ3OJizNKKoCOeo0zyied3THSTzlJY3
5xdUxwiw/hTx7N9XdO0wbtGx+s8VXWxsZV6FcZ5zRXi0kWQXONIiT51ZHgOCm6J/9dbff1FOmlqo
S+qU9oYM6el8eiZIi3wq2NhgRpptRdLKrNV+E45BlQmsdW46YFsb8DOsGIY3zVtSGipkE+b2yeMg
B8q1sccTzahAn7VEqUCqNudncfYJjEOIMdI4Xer53X8Bz7vW3vx+59SLQYefmXKqaNVwxHgIBZPG
19TIII8D8Fkqu6O+6uG42+YfwlzUB0gZ3QN+5nZPxkSG93uwmXkaxkz73XoMsW0qZ7QMyMB0+CXQ
+iHxC/n0t/baXdrdoSoRvoQ+5MCoOxh74q1389re8e1NuBRFnbUhtZKBZ9PNg4VGMDzT9SCEmnFQ
GYeu4EEuJ81v+7tlbJTyIBZYVCNKaeffr+QVFrRuaYReTm1GCTz3xc45dmbUakHDK2nNumI2OT7V
p37LmX0+ZLMzWSPyIhXWWAbTiI/lPJ+QIjESUHMefIkL/30911quP67nYlPlSMpJOeXGqJ650vH2
x/NogfY6QAAvvrOa2BIzj/nNocWVmpPfNdDM6jJp9pcCX7U+VU2vcYrpSZC3pSmwlCkyOQgeSfbj
BJ7GFJc1pEXNJeXGQ7gm9Pj+419y3m/FeNaSgp5VHFzElVjPk8EdQW9zt0PtJWu8Cagmb8RFEW+F
aIsd9N+3/OpiDjpJmzpBKLAv/Qb+SW4bUSd4bwo12MuYfU2HFMGRfZUDnV2fPblB5LYgTiUwP6cu
nrFBHpDO9WSuPpzhh8Q4TG30+m23VRGpxcler9YFrdl/X+m1jrT1/UovSstAOxlVn5fTfQrFbacf
kwSUFjQiudpKHK0gT9M40eo3CBeGp47PVY6Xh2BLUX7Lood/X406rdaX+8v3q7n4dNI4qYY8YE1C
o/c2FT9SN1elNRBsAKJDYke60/QePTQSOrLU65ph9pAzktHvDUJwJX+uTIgMyCG6OzKJHRenk6uJ
C7NB3rSJEfVFjD0xrpZqQpzaIpg33TKJVwHeTcil1Zr1F9sOQ06IJ7///bddIbKxLNAWnAYPJMdd
2iNksw5PeY3o5BRvLMBCJZApfXgzJjerepAWIRjeM4EsYY4sK3impeYTtTZH0P3CLjohWfrfAhZc
1PTOMGVm1fvYLUs35AVf1+W98ADbudZXCO8McVFDZWS1uzkTnAqlv5+QCW2CYkVHk8w///ZdaaYl
BIbFm92vtHs988hmKeajtsOabJNogua0jY5nZ7BQUomUBTdTx69eAAHMWApl5HyXo9DTwABYjxE3
TN1ntqtCta2Rz8TRkklMhRNensfxCh5UpazUmwCBa9pbS/v2+xeraRH4Qwk3dHpFwQ92cP7KmKQx
AMS4MitxzmWgKuuYy1K+nxa1U7wNp3uNrbTytHY3Dsvg9Bj0Lwqy+PwE5T7ACTz/97v2Vc7+fErk
o8ucWGWJpfevk0s7YFUzir46iiVZxuzDgXV/hm1kQMhtNm3mmmyE+roi0oygXjzOd9n4OhpEylJ8
F3B/Pjl1wRoWJHtk1NI/6crW7z1c7eFpnY17ks0qE6LDSq2WWr7dRBbFDYD2wIJ8ZAQHUmGAQYBO
Ik4wuKtVqoLAM3w31GeF5JGIFiiOac3pJFD7mJOgfox/m+qN4/sVnRcdI56VQgoCe/HXqeDbyyqX
XZSknO2OwwsNGfMzf6M1Uz9p9XLgKKWfXNxSkx9NuQud8yO+didfGvq8R8hRHYz2GDTLSJ9QWLd7
fFdIhz+u7WsL+XZtsREgcWh88ajtzBHRLlhzggcNvNj7LnLLY41/Id3weUUEzZeErGOMBKE+rYj1
hwzkDjwQC+KwIOqaCbR8f34Jj2HzFIj3E/hr9GKERwYOq835ZYBdG71UdyhfKeiee8WF0yd8Qr3y
yfJb0mORX/X1baE6ytq/lgv+SjZAdkGVpthlLeRLWeOXaigeg3hhEeqVecEWmOOY74ZkYyWPervR
m3eZBU5NYe9a8ewEwd4oY0RyKIaR1i1iwTnndjeFrEN6IqNoDk8PuSBhVMF5bsVLzHDN1n9OCidT
lzgisDjiyBZ3JX1KTXjuxDupZuCedvagP3SYFbTzMh6X1ivKPCVba+o6MNxSiGasKV6+H4jtDT0V
LYsXcoYq5/VGl6eGzxmkZHY4Ezf2zAGsF6Ym7Cm50wCBnZdCPWtJdJDmqTgbRRozwGo9JskezMpP
lEHGaz+N+jnAiXtmrASdRYTeOoqy639B1Tp9hqU9ajM1cpSDshI3llc6zVp1kmUZuipOf1YRt6J9
RqYLcsTZYDmnNpi1/A2ST0yEI4OgLmx4WthqoaLFbgfuC1yXZ9E8UDx4S8eWP5EeOMsUZ1528KX8
LpFsAGM3cHO6qHZABpK/6EksPpYvyoHzrvDWR9s+RBcD6yN8Uitj1YJW050yfu2Qg+hIhiAc0p1A
Kli9EQO5KXvQVW8sgPJ9SQwnUaQChyJwrV4QbcUdTVzu/iwm7c3WDLvUF2hYBmP+hQ6fQAj9i6+7
0tmJOUWRyfyGjKJ4Ou9mCkE/BaEhc+PgC+ARp3DJwrcrkwCZrQJ2Np9XH+UuXJsv00BUm8XxIYer
0hHeA4SpYGACtMsM/iDFDPOVdV508bIwIGyxLNqmsPAlEg6ffWmdKo/nmI6LCHJXONZMUUt2lcTV
pRczfRq0R3nUcFK85dk+sNyOSE7em8Cu1RmnpOjjtJAOpyfzZfDCA0hemfDSHtoFevKZ8DmGS4tj
UbA84xJ/7YL54EkfPedjEstEIGkrJEf34kYTCI/BG1tseZ1LLLpYuOIj73WEdRTrWLDtH/xnpdh0
BDvETxkR0u1ORo5CADwy0h5n8ju+6PTOUvdJw4qyL4aVaj4MqhM026zZj/ldDP4mEX/pNXZSBrfR
1hddyTrGALuyGAzcruf59OBJw2iTxAviToFnnbaKSMITTRKnDXeEMA5Af/OnwrpTxYey3kvSppE+
hfBRJq/EoPC/M5vHWHrSSgKm2DHmsjbLeGmUyBGTFzKhgMmbsX16HB7LdgaqL6GrSe/59HaCKySQ
XL2smp3Vr2SAeejoaMTqTmA85PW2PS/kbM1/bQQvixdlvekiHs1dnz/J6YdeEa5mrU7ip6Btsv5d
jR4GettT3FiXUEXR4K6r+7Ml49lD/OA0pImRXeUv5KMhb82GPJz6JnD87/4BQDIkrBpQMsAVl4qq
qjP9Uulr8SgSmOnp+kz9aMEDkiFltxxRtKXc34nE8gWuwOQHAYSjMdxFXkc1Y2umK+CM7OAkPvgu
6Qn/Lhq+Okw/iwZOK5OjCDqSOVnqfpZ2ipo2lQb76xhkjvYiumdjrz1X68bNH9RxPpS2sJrc4sqE
riF95d+/rv19Wvz569Ot+7YfauqY+2M2ysdam94pHaQJwmW2Y3l2wi+AtxJR9kvDfx3HexmTFWpG
tZ6nJ2YE7hmPI4hXU1lj68s9shWjV9pS7mCjikjKX5H2EaJ12sjOmOMKztbgoa1qOwLcy1M6V+Uv
CJcoY5GgV5Q/zP4sgkSymfRhCS4wTbI5brYJzGsvw/f7fdGTHP08ipJSkakkkWQG8IbKZKmLy0BA
l/lHB86pfZxJLogVrAhTN9wJs9fKJDuY2mTEo3jQi30CArkFfPo0vmgvNcwgZAetcrAS0T6h2wmq
P7L4ehZfBS2cdQaGcWmZ1NifGKhtRfXQyJYjy69GSlYamQiiODNRl48rEXxdf3fCRPeBJChKnsbw
V4A6C+nwH1HfsDq2/mdMkDMpdWX0ZPmDXUtzAWGcIEOUPB814nHPye8ekYNGMDKjVbaKjqiuXpnl
xpMl7+T2gY1JO4jtkqmYaH1ERJ2CtnEqnuZA3h//TuTQ57SwY7FjdWebJ1SRR0sgMe0KVEvsWL6X
n9emueTTTghcgM3zYfWLuN8p8lxBFvSa9x4wUFN2u25XjCjdbBFG4aZkK3VDa5mIi1Kio5ss6vyP
T/BYRaaOjThtjDYD+zNnYHKIq1UXOJl5H6PoZl9uFyUATZajwScr+1lHseEKECyDRTN4OMayYeO3
T/T12mqdqg5pfQHp7dJjUHqseFF6ZzxkzJ/jmaosSccbSMZjkNr5nz21UUf3qlvWEaXNOmWwXqvL
KTnRLL0zI67xXWRU3sjrlp2YwOsemGUcfdTxL1PfQS7qHyASSW+ieTwDurL9zsthXoqNYtehCwkz
Nteq5QmHfKO55j6ZDPW+U/weFzpZ0f776Yi5C10n6fMLeVusQr4QMEDCq7QdaNhMHbxfhP7uBJcj
9b7bTv8/OpWEpGT+0heAua5B1JqZODPuKAHyR8idn3iN+fdYNAovH5+DzkMfNEo6DK6jmkNZ8g1q
7EN44jMWbWV8LYZHgpU5JcTSoveBVb7DNSPeYHTbPZLqPyQELs/HcHVrDbp2XtDIOFBkVdeueLwF
32w1idHjhImAzj8QHMDIC2YwSwvsz/Eg9Pvh/FQnXmHNrS2v70E2Fi1W79CF1doEOwkxsE4NwXIe
QvW6azGT3GiSXGltmVwlZmBRh/n4VwiUEZZdoKSlRHNJBgGkbHSWZlJz5rpjMo5VHhQS548cdHBR
3fae/t2i+fnrF+dfOWdn85VKOnYoWZ+acVtX6EQbvqI7SQXR4+DzxJEYvwDWRU3+m7LdkYjITe/H
dAXptXuz0uc2OcKRpY8E3aW6sZNIV3RYXCICfuQ2YCgk/WJqG3LrLB/LCt5K9O+YEINiK71HT2HH
hboCUUMYcQY0vJKHP0LClSg1qymXKHklT344A8nwAC2lxu8Q9ZZG952w3cbE5gj+C1RWTEmizQxu
gDEDTJewE/kiAKbktW4meyX7NgSaUJozdiLxFOvt1AkJXW5WZoEcxGski3cKNjjpTHrzmynAYV1D
fm9NB+KRTGSAEHgxsdWrkkzr07O6ExVb9XfnwGtETIsearBK9vB2crpDtar+ai0+qlWPRKNvXsT4
sW09ATVQIa9GG2xAIT9MgqzWph8mZG6W//I5Sp1G3te7XnvHzlPXy6l/Hx5V/k6rYonU+Ne5T0ax
l8gWY0MEIn1Q4B+Do5rl8caHUBjKqzL/JZte4bv4nZCylXaKjcu6S+VFGB/6d/2lV22TkF2J9IPO
i5gQELBS3sEQkA7F2gA2wER/y1yN9QmCWYKOnuBx/868l1zirb2KqvoGOuCKgvHnC3LR9OysXE5O
yShNKrbxhUco5TO0z85kiWuIR2TQuiPv3OLwdl6QkApT+hbV60qrk2vgRZwQHbyQX8KX7/WOHktj
1yfysXkXqfCRgmHJNILJx2BEb6W4M6xlXiSOiV03DMBn9i/y4MSd5Fi1M9Ylw3gzninE8cL6Erzy
1whnC2ZBsmiQVlgHn5lUcF6r1d3YHgEoW3hm9GUpvbcK0fHWXBnZqe4y/bE27nrdjQ+3+v9X9DD8
hSZDQvQ7IHgvxRN5kgiWFZUy/X8CTcSFFXpJtg7T46hBm77PCk809lS6yGF8YQ6McBZXR79cdSdY
jOXaL10Nrvr+VuH1Baq6rHNxYTJgV+iN/dUcY4UnW9yvuPMOiRHZPOW4jPvpmOou4RiZZVsYYhzx
A3e//qaM87Pl0m9BnDZsssdqx7mG46KtPBBjRPGlfaqAC+nWdOyzqtzCDryHR4yxnS8lQ+DN4aKY
acE+ruG9zFXT1SeY69maxeIyp12RwU6UddcQPSLMOkj2uZda62D8TKtNGh0U49kMNn2wSd5bVrTz
IbBWX/5kaUaPFyFGtBJ4S0hWkyy3yZ50xDi3Zzl/D9d4lhaOdVHRTVo5F7VqkhhNb5SDTNfV2oE3
WIc7Mpjt4NftDusVBcTP37oY6baSllHm81s0D7EvknqDIoEuhnuuFyKQvf9irv13U/nnT150tatM
akW/OMvHqSKGKON2xH1tAjqCfJimS8IbKYvnV5IuuvW+s8W5kc60yZLy2wfrn82bJ3UuMoFXbvnW
p4HH5bs6OXAMMHp8S5dDg0gbR1M1WSVO77ytk4kL4A2fjHbi1OsQgwNuhsksgv2O4owJq7lQiwWq
Vmj3t5Ierwg3oDvJEm+vpGEI+jpAfluy0vZcW1mTTR+07+ksQF3pBUz9nfN8Gm03pKZDjBlvnEvl
a+ek7z978T50USl2fFzyMZG81hXoVDgnhDjmRqYtmjtZ4gzkO+i2ODxkHlAJBh+aCgPHLXq3GWwQ
rRasr8Tu81v95Wmf+OvpQDekyFAURIoXJ2YzzItsqHzp2MDed1txqdWLvgR6h1ZK+U1eXjMrHfVd
rBwL0Ci2VYcqUa49sVnfrsy+BvZ/Xw2vgyjRaMUq+/MEjTRVkXszlY9+x3rggRimgCXssabBat7r
XmnZRGlMgfFOzItMuhhLiDLDkt/a2XCPmlJH4cujHDxxQSzI/Vg8yv2m9pdJjymQWAe4djPuqOCM
+KBFEhZuPGrl2jKDN+Y/f8JFcTlGgjBKxtcbNjgyQBPLOCSIrU7P+YC0eyav8mwRn+74EKHJ6gsJ
N7kwdYVblTBbGny4qJojqd04q0/6Xs+WwfBEqqZxU5d6bcX4fqUXjz7VhC7p6phF6n1KoIh/Vf28
fsUaKt4Fa3NlvFTV4TwyD7PZtTtyJc39BEtPtH2W2vBpSfnoTQZAs/Y9ReOFRiYCDevIEN9KFKHb
8+mlF49Vt/h3m+XKZJpv2BIVPCpwqP+ifLdyfCqZrElHC6Qi2dqQ4ygwouIzGcFUjbsBzLk0y1YI
VOicr/rewwLeEnIV0nAdX8NyW42IbedR46Zu80iRSGd/aF2Uj+3ZuXGxV18HC8wN8gGaZl87xbcF
pyqH8hR2HRdL6gi6NBhDAbkNLo3F0LrrpzjrfDvcd0ttrfy2lMWIeItmioA1wY40G+v6SCQF1XYH
9fRFRsJ3FzGr+y8yg6+dipCIGoolWSyQl9WcUAW9EcSifBwFMqocPVkhVSQMhvwhVWV6z2x0esIk
wEFWZvMoTqxONLhRBsyjOaz1BVR1wLkL8kMmFGFzi0qnXbuXlJvkgNOAhEI+/fNv9zI4C8ZQwA06
0vFsnEA5NPUiBfxBC3dUnkph339KTOwyEm6UP9lpzZSa7HoMKNzmztE/oSAgbmU2kLbbBo+KP9es
vYpBDe7zKt3q1u9YXVnjylSfMv04NEfssIZrHAhDsoo9JunR5pQcYV56m2R+bFE39sqvY93F+jcZ
pVS4SDIP4nI1NnjjrUCM1GPymfEHEW9B7A5oxKrY6emKERUVUjyTz4+juqn+nBSkf2QUOVHqQn6G
9dLARlJ253hqUcmNHdxJyhIuvDAjA8ToplhKbSIszTmLDXRlM4zFdkMI3Fwslt1hIMfFdDSiVZge
IqpBwFHiNEIAdTbpwrMQz/TRwfiQCHZQTvFHpxYH9qyjOr7VylX+3jJROoK51wzKXDjFF1uBkLS6
lBcpevOEJHEnI5ekPHTQJ+hovFgK4xz4EsZr8ywueTI1RsyWT2U9kmEj8sWfZ+E22zfeeUEdQUqw
LLs6BD5p1sMj/5Al11d2obQOmr1yS7hjTEv8z6f489IvtoBzE9axLpyq+5GANHNXAcOvQL2TQuSV
KSFavK89a5Ggv9MqNQGoYL4/s/gcNEzaEhYACWZR/WwNTyf1LaULExwEiVaXcoTxDefprNjSSmIn
tmYCJfcBDLe2So9hMJvJL2DVptnasXieul0k1fjWoR6f/AIUjSfwPLNu1eruSVqehke5upOtJSdX
q9kU0l0JDER1GRbOiXK+96t7GZIhcC300zI24P//M+x0nyDgocRAaGZefM9SEo9SaJTVvV5v6pLI
bXzvD+3IR8reaJ9+l07UvEjZpyH9Gu3sTz4nU+uW4+3KEe/nRVwcpAtfLseyrap7ccUR1nhPxqUk
7kvC20viuwc6rHb9Kri05pEPjYxqy/eBAB0EhejiHFrEqG10JIXuvzeOKxK86boMxhkQXycJ1s/F
7pxlalxkUXVfWgReI1/HNuP00LEzPAszKgpgWJ3vnDrGrqjgiNmZZi1C97uyjcSrMNzU3dO/r+lK
9YwjEH2vjHDGJCjz4gilMGpqMgxJ90w3yDazODgUcwX9jqPqm34Ou64hLw29LFEx//7pK72Gnz99
WUFbvqaXhljd0+8QAkeNn6toZlYzAQU0QWvjzNJcX/YGggvW+kf+eronLe6jfa05UhDyGNt5vokl
7CyrxHDj2FZefQw0mEY2xuH01i7L+fBhqkuVguWOKZVUMEj9HZ/eg2Qur0+M0eUbebRftezlKoFB
itWNrQzHzcXNjNPmlBU5H9kwT7U/xQSCCSyHA1sRegadLWQ5xnCfyV5KalmwK/P7vvxTKyufeDef
QR/RDNpTc17HJzutlw023kk7ZLi0o9Un5to2tXJqx9RpQ0tm3WNe1EQqbWtrKRa/dHMRmdFMWBXg
9On8xrjFmMFI7nQ2vdWuuOIdtL7UzYTIMy36S/DUxCKsIhFQmsrC/JydPOs8HwkOxcqGUBCVoD/I
dk/WAIceo+xItlvkJJk15Y66Mt3SDmDSz8DTLgNyItxEKW2f/nalPqjJ2S2Ug1/eSf1jVB2IDajr
RdQsVP+u1Y8KxtLbZ+0rhBL+HgNxy1QnsVVfLFyqlRox4Lv6fhJwheRY6DjdCYeTPVIG6xgRTLAv
B4e/ss4ZxSVLkF2UTJtR3EbiDvgJuSh0Wcsdg7qRTwb3fmQP+EJC71x8tNlzVzDFohAPDzzsubRl
Nj5EtkmOnM/Yz0hAUQfbc/1QIKI71U+QFJ1Q4hvwt5UG9Y0riOJjCMRknBfVU+b/jou1SFsSk9tt
Eyvq/isbnmpMvjHNMP6eCTeZSExVr9T37eq0pHE0UJ2QOlcxsDsPlIhQWjX1CUz1sBhpFXUbGNLt
hHIZ1l2xKyCxTCjZUXvrha1fbAWOEzJKK/+YkrMXHs/+tmwJ7mhWSbYsavcE+08nmnYwaNnDhWSD
P5E2Si+xB7s2ijUBgBCLun2evKdN5kCfbQGM9JBFGZ0bj6Bhf6HLqJIpknncpyRAV+KuV56y+kWt
XgyEJCFqXzBXOcKQ8wNtSY2QlC+TsnwsU82J1N8oxyZy6L1m7gftwIynX55ooeXBWut5tqfnSj4Y
xGemEqBB2Tv7HnIG2Foc9P6UOA0Zjo9rymjycNCSBN3qlC6r4S3oXgodtbe06A7/U/QDb66JkGxS
cYoAzS52lTyQyiJKpje3B5G8BtI9ibotNjpELWawlmD/0xr89+p9Zd7z82cvKqKK3YT3g5+dkgbK
4jOlJckozIN5Y/PHGo6R8GDnerCWFzcdWdfeTlwdCidGPJjIuX/+zY2oYl6Orfo++RznQKufRdwy
1WxwtE2ziycb+v1gj2eyE3ctBy2+EXrLcKNvGT2ucBAsJj2SxKYOmIIC/+eFyFKTUxZyIRBUJmMU
0j2F88is2KMOE3ES2/I9nmn4WuT4OpNB7YwRYD5iVfBvnEuv+HOna1F1Pmb+Qyfs57UYfi0Ngs+1
EGzB0Lp7CeoZ5yMQ1q/WUTkmgZdjMHiSVvUDyrxFYkKluDWsvFpPfL+Ii9orC8Oe+oeLMMCju7Kd
LTANOQTcERBMNGLsmsdbAMMrGuaff/jFQ+jL2lBHld+k3jQKsF0sl6y1yz4xZui+zuWiOr+fum2b
OBUQeHnJLbHNXyi3/tDtruWNgbvJJi0stzPJZrqRjA7DbiXfZB3A+GmFRdfopwfOlZqwuLWXfp17
LssGEHLTIZ0OiHGJAU1k8yykAteP1S1d0Uz1BJCbMcJVolfJ5769fV9paXHLvv3kdFT7du4e4yjp
q8yftm/BAArh9KONO2iE2my6PtYh+phwE1q0AC6KH+3sqC3EPXEznZHLfNF1DgGY8pqFM8B8Twb3
R76jHXKjRrxiBPh5nRcfek2nJdcqrrNxLNWN3iyJVHsbqUj/isuJbhBii45mAMPUafBA/wf0GRvi
LQOkOb1Dfz0jBtzcM3ZETBw/b1iuWbKq8IndY7eHU1a0nkUtMqyb8VlrViDjypmVO025EglYqUi5
SXaY9wvNkw1X1fYFYW4GN3ar65sT6sdxiXTIhKWB64rYZER18aLV1uIkc5YeUN56KJT1Ypu56S6j
7OM4yf9N3Gao8dju55aLZvkplm3BLR1tZWQrSVyk1Fpf7XaxvMvLQ/qJ/DMA65eLc0VzTh7MAM0n
EpqzX8AIQYq9RqB7KT+qz4DqaxAkZ8h15Kbe9HNcXa+/3b2LzcKwDHPwLe5eQQYCXHY4ZvP8bdjA
nSOrqJgUTqB9Gj5al/eMkzDgsBB3vP/x713rivKX9+nbhWg/H6M21kJVqlyIxAc93o2BRxibQQoI
M+iZ2s8aJFXHcIcO641TeVNO2c3aEzjo+HNi+aSutawRWahOtosflT83ru7qbQLUMlHNqEW1i7e9
LzI8tuK0ghPIQdqyrejelLteOSPBymTqZB9oU6MZNT8Kj2qkL7fQbKN1mH2zu/0PZCru1rfruTih
tbIakH7M9WCsfGj1WUcgwp2xmKajBSM32haQS1TGHKi/f9/aSq4elw26RCblJ+6US528qMVNExk+
/PJqYSABQPzkhEQKuqZyzxQVv/8aGRaVOTKevt33cjMjUDoxvC5fK3aJX+WmPE77WzkO219DhWio
CjMn/eL9Mcu6q8+mWU6aK97lInSUyhGfztv+QzIPBSXuGP3SKpqTioQ0maZ6J8/O6n1DYETtKbhB
2/Ms2lYb3xse8kP+qO/D3FEbeziT+zHl48IpxDwLy/UsOEoAeIcGnkt0QhVygFr16YNRvCUZbP+n
DjgiJK4SqqDToonr9ibiphKVS39IO7cJ34Nbw7arNYaFFJPMGo0mxmW7QEwFLehYRKj6pt29ZkTT
zMeht7WQUy1dSiW5I/3Yv2PYhHU5BCtLEdibBx8fkaUot53p174ZAjsYLiFaAMpxWfWIxlmoT0p1
n250z5iXXrUYV1NSxAT/uPlOTgvVxTYgizpdf0ti5vzXsLH34zQQDFo4hE6AwhnnZb6u6pfqfK/N
e2Vevsb4vBr61ZvxtBqmDZxjgJzNB3GpptPmOQ9q+9+rxrWSSxbBsk8sAOnvCVvk9/HgT22lMft1
WhpzZfgInZK8RWM5rVlWuFShl2PouLE53/zhi1W9KauOLTGoWB5OGJ3pWKQ7jvFOLgWzycuY6W42
L5GbKcv/5U/GJ2zK08GHttXPZTw+60ldyryG6KxB/qDbwh6sFV+qjRRRqm093f749WsPXxIZeasc
tkzUeD9/Na2FvI4KflX1ggVLswriISBHclWrZzeCk9+061PySzxrHHwXcZM7+rDM0GnAtxVs+cMi
44SWGv9b6obEhItswW9YmlBzGAsFez9nNhsd8ycjTU6fPkphuia4UbMN0jS/iJkgP5SkX55VG5MW
0Ya9uBmUtZ8dxuijbxr31KPRilxL62fpq0KQSOHAFCMrR9und7fq7msLNBEg/+9+XBSRcScYxVmw
WAxZA5mDsbrR+qZpBYHod9+5YoU0HAcappFUnwkfZGEodv8nEx0fdxUJe7gf/v1iXDsKyDK75zRx
Ib3nsv8c1JoiVIIx1bXGi6C5KbnrIT4FpDOcQ5SZRRoJrXtbex1HpxBItXVFxuI+reBpS4vyHVpi
FB7xUkaPWs1HbJBkp/UPgKlFc37K532BNzhG0XtjUCRfe7u+X/q00H0ryWW5EMIqM6kw6w2Z5SkO
FfI9vQQ5WuBa74BxamIBkDtj8wH1QnQUWk6kdTI7IWhGjlYF1Osb3/i1ApwobxoLlg6lQrnsLnRN
p8rVwA2dFvyTahNmeojJOyQjlYnSY4JMagp8hznsqtF8eLytIDCmz+pyzf1+CRfLzDkThqGVuISp
NdcsVWJOF6cdYgsSmgY6G68+nsEvasbgz8wnOEUkUTOXn/cjSaKz/lXA/CQzrUEv1y+z3oUjEOt3
QbJtGmZHb3yuEY6PKQNp+rOy8IifSaSkJzXUekZsOH5CtKA1v6pie4r2Lrb+GrpO8H567VVU3bxl
M46MeXqXpy+qosxKmg7xeVW0DiwlBfBhvyi5U1C/dee2DOraYe7HM7pYlwqj/b/PqHRx6izzAy/5
g9DOADkkdOU+w334y3zDg1DeGVs0F9YseeCwRGiV+GI2XkB2xqycQ3VfIp9QbzTFr5UMhMIYIgIt
lk3eoZ/vdVMMaZ5bOu/1J7oDP7sf/V0dcYKaTI4x1gcHxGkv4Dq6y2DkobicafG+S/YwJ27u31eO
cT8u5vJdioaqj0LepfoTY8CsAhQMQiXZ3NFA4ork3A7nurgmfwDrgL9Th3m0hwGbL4soJUXVujVY
vGK3IArNFCc0I4dLrMs/745WN5MDmwsKN9HWeiHVvCCzJ5tbeJ/+SOZKKFdk701d4nwCdynB5nQP
ZsksNjqxUHSdqRFRYtmF/orC4P+Qdl67kStZun4iAvTmNkmmT7mUq7ohyoneez79+ag5mJKonMrG
DLp79+6NLjCSjFixzG+kG6ak00MaHSD5KjDrxFstvwuNLSTo4Q3O2vioFiAsKEDhyz/SSxbrnf46
ruUdUq/VT3330GLRgoV3vjWYqNCULRiSrQzAZaKDRvWpVrYaGhXVS/DHFxGYshv4haCun2WatwIi
826jvCRMcYzxtegfFe1uTKyVBega+wAL3prn6Nd22IW58qd3uIicXtEmUZvyDrs1YGbYGKFTiEcs
VDA6WwHUzW9nxPFL9LtYC8Dj9VXzrMBJQ9Sni29mQx2ogFcuokuFJkR0RRN1VKohpC92vdTFwYD1
WX2GVIAljm2KWNS7Ad7EaLO+wWOZZhqz7zLVN7QVfZ4fiD2WDLx+6eXOQ3IB7685e2swMZfKnXlN
e02ea8llVP24wMVJUHxTCgeRBWbhKpEdmcQNC8D0JVvnT92WsSlc7HYz+yeUt+OT7zYrWToaaHpj
Mh24vqPgaejUoxNfkze7mFaQWivw6EVsKr9k9HVomWHCKEZOHOpfRHvInOW9QntncMGr4ofmOcMA
PxRl5l52Uv+uNUKi3QPwKoy2sHgOrD//TiwukDAoez4sarHHJL+QJMVgUbWrMyi2u8bO4qekIZfj
Ql637a3QU5jXhzF8BjdlxWcQ9qKjH5DWEYN2JaRnzcbilDlniComMmVV+60Lr8zfLwbbj8tcbLt4
HOVeDviq3Zr5coqTwvQCh7h/SPf0FL/Bqk3pVlFlVqBDE+R0KJKkYX/VzeSCPOf8vsjNSZORX1iO
QsVBLsXB7OqzT78MTW8VZzhMdlfi92KnugFNrenBPMvKKj3Ng03viKc6M5iVGh3EDn77HXPxBiB+
Czsu+44fhBp8G4ttqqxaQMevoWNdhWBfQKF9XvOi3SGZtadO85pn+yOpubfoVCW3KHHHzw3Erh7z
nVp9KfN1R/fc2xfWWZAewWw4QCuckJAorxP9CNwH84g/uWasIjpK4C3al6v32HwtLE+vwcgBLglY
doCVn68NvF7kLs2qealo+c4jGKataDaYez92BCi9mCSEmtuON35K5EaLS9xqhpu2a+Wa3LH0FWVm
4Unxdy2LSDIV3SjCIJ3zs9wkS4T4E+BY44bBdsK2cZ57VE5fwYNzZxBZ1dAfOP77eEqXotnHNSxS
oKGeJFEcm3nfK9zn60jbDthEbPjJx96JQ0euTszpovfmsFqe//34i8eOhh2+ugQtpPkW9ahVB2EU
JO+voHWTxqVpB2Kfsgx1jfqQou6Z3fnjuQf5esR1XEJnS0zQSRDsawn75TfxdylLiaFSHsqC/8wJ
u7SeGlclJNqqcgAZ4KJwNKDtdYxrx9cw4fHzXXCtaXjxFBmwiZFGpTaUliffk8ROTZOiPr/ba5Fg
BXASMGnQMKfMn0IMBxJ0OVMiYKBu1GZjZIcCMYs2fhpb9Drg49neTdHuEB21gkOpTvPMpZSfmuhn
kPwvYNxsXk0CAYPuPQtetFyDwTOUeIy4Bls8TzdacT/a6Y2xln56RwMc3KySlqpQdkmYopX2ZmGa
Q83jw5uaPXsA1wM7t69sp/nEfDndHxa1CERajMpllrMo70+NzS0zaWrUNtg28s9ZYxuRB6YKsV3M
Ed5B8sS8NVsbTx/U9fAbwSBAz65V1pe3+Ic1LbZ4LE+paYkJiSqMX2RvUZOFnrRiwucK2qbvTjAv
wMCuUs4ac3gqQr3+D4qdi00nAAnwPWgKmzSHP0c+2U/MvPVYRw0OkImv7BYiZpNu2OCTAFs9RKDk
P5iYXSyEPz532eywkryuspQIUxQrDzT0Lc2/G9XNNxruiN88YFxIHu7J26CyTa6JOqbliuR+m6vT
7/lVf90eJpvWlBDjXM6ilJEm1JgG9Xm2i6s3iPrexftsTUuppCMNaHTV/VSpWrIjngO3pCVx9Wje
zq67/VYVfzRYGxuuBBSUtq3z7617Ae7KedKZGiBrKbNdFvVMYfWF10z+vDaEGKmvN4ilFuapkNDz
eQxjtCpxuMFh6aTpewMNsQRWKqEKuzdDtjVtj4A0VLc0XJWI9bRcam5v3TaGo2mHGLQIhTWTL/E7
6Ho0U7L8LWHoL97iOcYxpFCyznLxS43PmvQWAStBaWMU3bA6IK8sCTslgiGDnZ+xsurbYkS3Ur3p
o1vMca5+pAs39HsEJAuCJmMtX0Qph6VetyAh58aJCYwI2Ul9U5dPefctlA9oQqfM8OYBStoeNGx/
LcTqXdHDSqJ79Jsr9cgluMan5SzyVyOnSGTLVOe2Wvvoqa7nGXgfbZRsW7jkMA2tWgaAxk67xil8
L/AX2xUPMlFVYLZhqfcO1/zQ2EKXP80LsULWwg6TsxzeFg7WOcraN1/0/qfnr5XC0UCtuslag8+v
QE7fmg5ThHWjbJiF5M3OqtaDm8t3pn/niRDBs/Qggp+/g9j+7/176ZgzgEecShZxSv9yk1cjLESZ
+vWc+W4H2Rp0yRxy8TO1HAM2vzvPCX8PNkMvTLJJq5iHY3Z3rX68FOY+rmN5jftKVqTNoFfnPHEa
a/U+2rDzP+FmTkSJNKD6rne4L5Ven566OL0l3YQCVC8dfeu2pM2Q7cCmous8PAMPVx1zNvJ9V9Xk
ZE52JdxY0i5s92ZiI3biWLuwvlLbX963f7/HO07tw+YJO0OqkFarSOz8bYdGHtsWbwnOMH1H38ZL
cB73K/1q+v1/2wlLtHpbJLIRyhpodU7t85A8xHAsg1uxQCPlv0i5iogvjqPRZRxWvkBuh5OX522u
R3xJvJBj82FMshQSTMZOizQFwfsplKOhOtfsRuRqmgcpPgrIMkAN5jIObO8U35iT5yShk7QuwERr
PKTF5PY9TJkgBUJ3g4cNvXAVebh6lwknEaC6cFdBKUTDogjctARfmt2m0Uv+FnC1Gyv5XjjLIwbv
LsYV2/S+ANkVb3qUvapNlZ6wL5OUCiXoNXapgr9GEaM0dgSwuEG/DfwcgIR9g06DZbkoWqHbJGdP
RfhI2ud5MMxnZb4MFUwQD5MbVH+qZEedUjP/5w5v1pi0A2cVdR/1iDDqNn59GgUsh3tEaqraGYUf
7fSSSNux2ZqqrQy7Xt9INASkn6VJB/bQPDEN0b6pCJVJ9PRAZGBoAZ5WueYe9Y42+xLgdIzQ54x3
buR9TknSpIlkKVXBdSsi+m3P8NVmE6s8tMNtyrw6Phn5XtyVv4xp1d8Fz8a9talRsvsd3bRrXgt3
3zP883aNDBKEyR2KJjcMGrb6k3nNKuVrr9gS6UsBUabpaDIhWaRxTddF6McbJYVjCo1fRmQf29Cz
ecclnP9QHovXWYhf6oCxVSZQz41Hcyy8M7CpA2JjZRsDbfnpfr5tEwEjZ0e6auv+Jfv9vMRl6DPq
UWutgiWaHWOlalescxCMMOCprekV7NrHFAW2dXXtwe8mip++4+LBi+gnMH8JykzhwThuBMO5DlXa
w6cg7lZD0QMAI7eix58e6AHx2WYGdZyiEWOuQn2NwARKn1GzRRvFtsJ15MjDxhI5igg5gCFzTTAB
90ny0mQuBFpHYMSkHEPhZMpvTfbWA7pJxbvQ/Jmkqt0C4Klf8ZwcHeUHHXqnUK8kal9BZ4sfu0gI
xizpM6y+y7N+Ch+6eW678x75Ac90jRV3RITW/XdApZpa5q3zIyV4D2w8/mYZxBDFFtS+GsozHeEk
h9N+g+YjhQQGSWWyF4WXMFW3CjoSebcyx3SF/pT3Fj68BrKjvhmQWDVvPbPgW7vS3Mbc6tIJnSrp
qB3LzsH6LoNdCXUMw+p+TVa5U6FPQIxq7Vx2vFcwRqgn+FAfx7MlbQbDyeVVaaSODz0AJPoJMAVu
4MgTjTtAvCPdE0RMmv0YOD/QfhnNrWTaceUA55TCXd7uuvwlFw8R7sxoyUn5vkoIULTKW0dfZ9+b
+2B0GnnXpkeky0TvXs84NcF3koUG5TrfO3TebCWdv5RYbD8aVzoiX8eJ88vmX9BwDANe9OKgJ7lS
FX0NKsB8siBvqGtNsYvZAnbdbjL4Heo2O8f4a6D4y85DNMC0jWSrUmyOjgzAbBe/IQh2jQP2lTb9
eVnvZ/DDfT6MI8GyF8qzVL0O+rb0KGzV9eBMkJAdfOYDtGIEp6MdPuwr9Ar9FZdB6kQPGeN1aSvX
ILD3Acj5WTVbf/j3Fv3aFF+sbhEBIhlQgUIv62zB7qL5Xu/o1tvCg+KwF4t1YK5U8RCbLjd/h33W
ytrATZNQETKc7AEDnhnd0QhbH7rkNZjH14nCYm2LA2vVXYFwNWiLnOsauThjJ2J7I7hiHqwkRFu8
2yikFj6XUKroAWa7TNnSX8XSi350eFQlp8fAb+A6/+a1r2P72gFOXjGjvFb6SPN99yWO/t16y/o0
rjWjGSW+MaKW3l6cIQEksS/NKu4PcWKrv2ZePqJehrf99/f72op8f0cWBhW6JsE4X6RJRV7lk2fG
M03vQeoOrVuAhwn3dXQTVBsRUsGv7k17M56b0K5ETGKvdt/ej9XX3/53BYvWTTUNaVaLcBxDD0V1
EJXdr3EisPinZpBWunfuESby5W9K8t3jw00hLP2WmIIrZ/q944CaxqGEI9KB1twI41kRbkcYPv69
2PzycC5TyzcfvjzCHc1paPdSsxO1b5K29fW1wEjXsL3YLZ/8+2GWjCwhc5dwBrOT5H8v8tfGus9P
6ETVwx6s5Tn6WaPzeE9XspFvyWQt/qyJbtTsC4DOsyN9H+wST2bSNeS2nzE/tP1HBLFQBEH2U+5f
NO+FmxKbwR+cFTu419CUh7n16GO+Fr20G9+d4vtfxvd5kKUfArckmRjC30HcrMiWMvF1aG/1F0Bv
olNtDKd0UWANYseTn6biqImvuA9l2c8xf43u1ZtWQHCSsbsK9aKGqZw7FnnvBEemRXcSxk5lOjjS
rHL9AWkgc1pbBsqmBJTvHmljWNzOCsEoqiIgyZ8N9teRCl+Ltnn7KRZqhZqhKOAlPieCSaUOdSFR
6cqnxilSOzad8TT7LWizshDW5+hhX9e++tIOWjx1zqc+hNSsEcSiinhq8evdfNhAUHcWfn4bVDCS
J3K56h01EYCg3E2HboWmbe2drL3l34eY1ZbDmWEa8Nthi35cJb3+B7i5LyPaxRoXKXIW+L4RT6xx
HlXQ/tnMZfWw9WKn3LNvgSy56qrBExpNApsrCrqNy7iZimTPf7E3rgSKORB8OaYfvtSim1fDKKrV
+UsxPznCWyvCH3V5B21gri9Rzdkj7KYhulfvavPh3dLn3wv4Oh9bvJBFpKoFRZXjkQWom0HYQyoS
6XPNc4MY9UhzW6Zb7aUz76X2LpF+5hhG9OzsqduIw6YC51bZQ4gnr2vZFcxVE10Mt55FAU8B95Ic
PxrdTkzuRXUnSIfZuzHw7mTPCWnwXHuT857+15tcBLwu1jxdgOrLm0QMATcOBx18WztlJYd+9oC6
GmO/1MLzq6MBPNsYkFwvUdKhJpaxngE7g0Zu3KoI8ugb+sBPJC0Z4gEOFF7bKm2E9JHCIXNf/fvT
fW2SzM8HA6pg1yt+xcDqQt+kFhhf6MV95gIhb5I1DLliWteDU8NUgzwbdbg69Fy5ULc91xDcqLhr
gVpkK4TxJTfrHv+9qK9NtsWiFp+hqKsyqPkrfVdSlVzdG8KebpuHHVhzpMabJwiQDSw805qDgNNL
2mNJA85wOEQi3Vk6+cJ3ElbbR1w6lVbFcK/qJ8w/vQheGWo+GDlenWJejFwf3uQiRxXRr5E1bNs4
BPIbF9w42hgga78nx4/AFgd6BbZl4+/BpMxtL0iZwxrXSQkr+Ag09COWonjA0ziEqDegcwXwFU8k
5doHvxi8/nuZxntd8yHAtoMaZIHKMt8tQ2JxF+tEhjVFCDPtEHGuG2H1DpsAD0Oh19ZblPCEaFvj
WI3muY14e0xh8h/Qzy4evg8rW+SrzTB5fRfx1em4GNsGQ3JhPzmV4qTwc/zjRPMk0jfpJvJA5z0M
+qFJ3ax4Lnc5THiTqhRT48S+Ov2/nOV/WNciV02HCEuLObqhxww2EaAZPG7zSfTOoIQD28ArY4ZJ
d9Xa8E+ltbOifdU+kYriPm0nwS4rGSWvvKuOW+qFT8mWAr1rIYhCirq4h/TerIS244XNgqmOpjwn
NNNIZ5K1L29CxpCgOxnaWq4vrA3xVFY7TAXayvF+TfUaFGD6Jw1pgu36DN0Cp6i3Y72maqH2f0F+
E8OO4rHy71XkVgBF6vFxZiPVZDGbRr9TPcdCz/tKWf2+5EUA/vSTFleZMsdIndnUOeXsWKtaP2jt
Ribf1GH77CEcDE5i8dIDbZt4ToUiebvRtYeUIIXIm6cyGN4gKlzZ/dz/v3Y9qF+vh0+rW9xzXuZ3
o1XPL3yt7n0Iz8/zDYszIk5N0FtWqROuu2uyMl+7+LOW0AzRZj7G0GGptZmIWiBWMk/NpLk/WlTA
I4jMIGEg0sRudPafLBu1gCF1S3B9yESim2JHM2JTvhrlLuQanxazOAyoEHftqLGYeRIEdwzolwRm
13e4OjgX5oTZHEIvgr6nY5QcmtGOobr1UObXo0nv3Wk2mbyupVk05SnBdODbv++Or6Pdxdtapq1R
7nWmyAIxQhg0t7oj1whCp14pL8F6I/+m+xZvucnop6AtDz4agdSsu7KPv3ZRF6uYd9KHKAtmwJch
2FUkEobxs6nvaVDji4ODQbD3IuYNhYOalS4WqwhHHXUHBixYjxlX/RnV/D5e67gLeDOCXnB9GZjJ
UV1H/MnZg/gegXoZmmO885UGXUcEqV2xv9JyuZT+K/S1QDuZs4bVkpUwql1aVXHzXx8aNiVxj97l
E6rU8Cl3Osa9DGCvOfhcirUfn/qOx/jw3kZjsrLQ56lW8w4DYkqVN0+4IVvJ2mo31SNNTDs447D1
HZSAAndd0A8Kfic6wHa0iNZNsG9UR26uAdovxtq/r+O9Ff1hYWqk+2qh8kETespSdW8YD3n7oFYA
j08aahGI3djaTyxL3Rh9N/lbFZ8Zh0o3NcoPGBRsDPS8EEd6vkZdv5QrfXpjiwNpBlYsSQFvTFuV
JjJp2njoYhokpzY8ZbACplXenVTMgkTGxZ3tNeWKMQVzae0h2GLiE91MmkPaEXBL1bMxZGAetVx0
gtGW+t3IBIR/fC2MfJWHnc/Hh9e5OKVmqaZ5LPA6G8QV0eg9lPIp8A+qG98HTsjxQI7+qABXx0SM
aD6UT9W4v9rbuXDdSMgNMOK3UN0UGW1/PqYT93qnTrp4FsdTY50M9ZdUPDbNXoRfSt1SHJpm13i/
ov4mTjEPK0mPKDuE8bmPwpUcjSth+tOBRNQe/eik/pCzMzC7Usbcam1UTlna/FVW7mvw+wXFqaT/
Qv8NuYgkehiFM4P0SbqRg13XnitzP0m/fCpr/neDrOGsB5VBRXohEjTpSiwxQtnm3o9ZMDihYT8i
9q2FkF+hCXh7mdsHl6BS+G7URzrDARrGmgskWphIQV4KerPxALftJBTHyjx2kdOjtgKaM8aWw270
l7E9hMJmwAQBqmZ1guKF8DB6XMkIS2MebnWg4fJVApZ2Ip5vyn7TJYfMoFnxfTAPVfYiJC+ZspfB
iwUbMf6RQkPRhScIW1W5tvwdylx5+tpW50o5h/peqQsb+AZuldmwV0Ik1F/+fRF8HbZakmkYqLng
S4T4x7J9VkWlkgmjmp2bOSlq+F404NFaL36PTyk3ZrxL4Rh1x3R91cHra7D4/OhF/dL2ozzGk5LR
H4PlIbcPQuBqNCJo4IBWWYU70d9Yyj0+b/T5GVleuX0u/nQTVSYYdJiIfiF2NolvldVoZWcVixbI
tvVWtq31nKhKxqoaoX+YKMfRNrRxyKq3/37xF0pKCa2sv09f5HB6ksriNBrZ2cdywb+X619Seatp
Oylcy8lmim8BI6x6WuOusIkMe2CgxBAuSLfsdzO1h++s7Urm9pVKxWbAF8SSJEnBrGo51dTDxsJR
poJuoAFPr6AFTDclmw8hQWOtiSvIM9CAM/6Zte6aNyy06/CuReaMxmImwB3Qbb2+TbB39Bo7au7K
udyc3rCIR4El3sDxsJwR5cQMQ2U1xhujuRuFV6Uz1jFt63+/YPVrGjr/GPa2IvLvL7wwVYG7p1t5
dhY30mu8nQ4ilOaXCrIk4y5dOvvhcxj+0r0HWe4Z3MYr1bE2cxg1cwRGbaVcKZljUQUDZhXn8D59
m6rEEe9NdNxWUbPpx5OabuOfpcjugHjXO4F4wO9PWAnrf/8WY76ePif8n3/L4vrSxM5qFC3LSJSk
NbIm6yqkDZGcJPmHuWuY8mN8W3k4mclurEaOUuzRqT0JwTdP+DOQDpmChl8Eiff/VyTRo9vQXBnM
f+mbfFMRd5jKDbzj6Wk856B2n8rbtnDwB0IxJLmXnsCvF/fZd0YJWathXcR8Yas1t8LvHkWNh+q1
frNuxXiLmtEmziY+91vg7zV0d+Tuz9bytwHiG4x1QsURHq/hzy6MNeVZY42+DO0h6rtFvdFLSZCr
SZafPaBx9KNI/Mn6Mwj06x7JQY619x/4pl24nHksnH1ZRTFJ+lJwRLR+RyWvc3pCAkmWeKPaabjN
1K0ubLEMwYVQ2GvjLch7xaXtjwfHcCzyHzgI/XtzfBVVA2lGW0qcrU25nZcE7aZveykuq/IcquuM
MtRABQU1fCgLaEGjdge6QrHH5+hVxJVDhZaw8orVSr6bbvxkLdAm+GWdZDqJldPt88xmemSWziit
gnYtgaEgl4VoC+pD+EEHYS0yQQ2d/jd34pjvhM6doucq2mQqUqGbf/+yC1WKLM00b0nSUdrQxEXp
nqSFHwHN4pe9yXt8gE6U3CRmyk0bufLvZHYlspkib/uXqbfljJfvjFfWcPEzf1zDIk6bYt5aqZaW
Z184FsqfzNjCdFJpVfn3pqN4x757GYV7S9x0LrwURpSbCMFB8/l/9SrQIVDgoasIjyxysMTIlT6O
AHEIPbSEuw6zNMirVDxvqotBVUoFgKfMOu4JxzK67mV5P8kncSuiRntt6PbOx/kcj+YP83c1i8Kt
IudshyIoz1WIQ9g6tRC/3ue08FvE/QdmMk6pHzwI8Cjlmgbdfz/dthvDXJNFzS0g/CKYcyHGIfIR
x9dM3KAeR7DAnuYuadMVuggaiqAE41L+GVMGl9UmZWxwdZJyARzDL4FHz+6iRYRB4+f3qsXSOGiN
UZzD5+QxuZv8u5FGKtnOeBClk5msDCyc86c22pQAY2adAWsT4mOTgJ+yhRPwzaOp/DRy9Nep2/GX
Y+Zohy///vr616bf51UuUiXTSnToKFpxzl5FbSX0L+K0zcXTmLoxHu2m3XQr61VxtJe6dXIdptJK
sGZqjZZvJcQhtF0HGZ3O/GuOqcCBztf39BTC0Q7lFSKyvffDym9M7EiSNSIb4c6aVhCEXttjpq/D
3wjnKsnKDQ7qgaz+rovuhOigJieTY2in6EEIh/qn9Tv8ea3OfU8+v2yzDx9n0Swu22yKjYyPw7VH
ev1jlpxnnihFFl6nDgNwNo1E48Lg1OFWJDfBlSTicgT6u4J3qfMPBW1WKEGkT6ygB7OG/AXKLLgg
zo3qddm5M95tuEVSF/MWKrBQv5VgGtpYel4twuYv/I9XsWTI4fY+e31bxRkDPMDcMLp4ZuBIzgzq
fddmScSTqG+HN309oPxzlaHwfo1+XQGWbDQXGXYvg7HaK9EoNH1xxqbdahCr2WNKEwUAnR89meIN
nHfzM9FwgfI3YfVLDU5GaksyznubCPo/kMH6AMKjA9zXEgOoD6Eq2/EEZ3td3RgDFoB0dVZ4BvUg
vX3xThZUe6x2UQKtRl6huqcFp8Y49EfJTahypVvtl4+9BR6jqFWd9YcwgPrZ3FSRMz78+/xdAInI
iJ+IIi9Zh+C55F4FAVqRQysXZ1U95L1T7JrQabpNjduW+qNobggTzP4tu1dvqvFZEcdVHT6bxi1x
LJO/Ta7q7XTjFGOY5fU92QGuNpEbX9msF4+LBvuUdhQZ/BegXyIKqVVNbXHO3wBMYsyySqD6obCP
/H+kH+hlz+M5jG6JwbhpX5N8ulBQzW/pv5+/RPGlXZU0nlrNx3WkqNlOwx2x0x6/QZy3nnD8mWf+
PU6+HfT5K7XLhU4cD4ePaYlMCdHrWOQKWjiTb+u4oJ668YU7HxF513fNncXj0pWhk9wDAWCTXisj
v0605gdjR6ibNGvQc/t8g1RmGwSlNrI37r378qbGjgJyhl0dxF24U+GnzIagyb7f1lv/yr1woYhE
kUgCZU+GAg51Wb13BfTFIO4pYTcxlvI2UKqqein1O3+4N6M7KX7M84ewOyGVS+bmlDg5ISgUfpOi
Z3X6NR+YRjy0wZVy5QIaiGWhCI1XCJ/ji+9VprVTzvBsTo31N7k8wASTf3A6UCFAHYc9OE4Er70i
cIldOQQXUxOUcWZGLDwZAP2fP0ffFkajmE12zj03ptVXu3W8TR+kRzgytfDHjDZi+aR53zI4pd2t
HuxHH30yu1Bc4SdctSessWQss5kuvhMYAwnQ3xtOdaO3Cl/Nn+bkdKYLSkHotkPxNMpPhb+Ns20+
XDvOF+8eBAJlhSJ29jlZ3H6JJkZtmPUoBtuijYVDaWFbfRLjBtTEKR1fAUwA9oBIjqNStZly8nrv
UMkHlCaxAbwSAS9kILicE1pQ7icXXx6vTOnodePLeQ52YOGRr/f80xC6GUO0QxweWnQXZ4b2rdds
UF2tnmcxpsw2pLVsrcsRPD1on92VNclf70QakmgCqZjmmPg7f/7UopwLlhKypmIABvrLUt869Vhn
+2k6zlDcPWBsk7wA12Wk1MHBZId8p6drgEbYl2bq2bPVa2DrS+XCxzVpMyD2Q8IwGZXVZhlrivDF
fNXRzc1L+owPgjuN23A4kEzJ2bfZSjlcWaC+x33fvQmgwlfdNdTCpaPwaS2Lvq1sDFnUzWMCdTPm
h57Oo3+Ilf0AMxOSo9zbbH3wXxq+jneZk24q6MsAdZjJzhLUs4/0ofVAja0a/FYcuHf4HULVsdmB
ZmUH+KxFN4Xlcj9rMPCer2tWXrrRPv2CeQd8eJtd2ShiGPELarcaDqPbM9LA78NHJDFCdvWBi6x4
NvI/dGxUrtbnq2mX+LWLJMtc+4qum0g7aOaiPpBzRQrMrnhXLFclaC88aZbsFKG2G69Y9MX8ff9U
FndYbVB3j4QGpdkkqotDMU2iCjqR9DL0e706TOOrhR7quCnq70DEI//siw+FnWyl5+lUINakrKY1
zghlZc/Qlu6ndBBdeT9QaxwH5sw34GU947XmIqVsinem+D35xtCMYi92FHNt3Bg3cOm833SDEqTh
UI8vR+jYpjtGG/WbFKyz6QFCyVS4Yn2b0eT03lka1kpliEyWT5sC2g9pQuaW6DCX8TEMH0wdlC5m
BGUE98WDC4qhY/yEyV/QEkH3/W9k94Ri7d9ewzNfPkvkW6quG1BglpP7AiofNkIm4HFEbKttB4Ae
EgL9NSaqI5dI8aR7f3TdnbXnhh9qu6+bx8awUQ5AR+/KvfI/LEZHfwwg0lezy0brlLSqQXmmI5az
jEJus+AB6U7zD/AnY5/o+zY/GvVd1hzltcGcBkoqClI9LolXlvJVgRj9GFH/u5RF9S3k0RTHMpBX
PGrFN1NdT+WuwlF4NgaDnAZHhylM7CZYijvoREWCmyj7PNi0v+kqO/m1MdWF+ZBM6jHLpNKdAKC1
yICyXArTXixmkbTaY17zmGgPbYEqC96P1qNfYG4Nk28XOXpvp/6+rLYN5oDF3eQO0m0gbzOTwVbn
JN+vHd8LoADEROixM92Ye0hLbTDdpzk2lXRNJum5aCxCb71qilt0WMt5yLDSzwYGOflNkEqbRluJ
O31V7trGbrWdx3Vq//vCutBfZzkG+HwSEwsxyUUwabLCz5CUmxPkOoVz0/TAMs7Ci2cd1epG9s/p
TD7HzwDKfvnLA6yMmV7vhMpx4kIlFGcb2s20RVq79A6RlzGZKldN/oAMWKSdE+b0mAptFCp9ILVu
ll35AZcy/E8/YNGHIFUZcs/kB8TPHkacjqLfGi9Qd21DBMypMXrzb3LgHWnwTbvmdHUBDT+/PQ14
hwbSll7v58ug1awUWIlXzPQVxts4p0qOeo+90V2D3MVZ/kNzE5/fO38DbmdcAcjKyH3nFCkBuoMS
9eye7bkd7fDsSvXxVSeQI6mSdGKCOw/Rlto/kyaPydDRJygRSZVWY33sgYDXMZCT4dbQET4oTtSO
Hs6nKsE7GvYH6q/kGP6IcWVNKZLRfgp+ZSItRSeV1zpBzt+KxGI1ovP11ORbaziWHnau2AWREO5y
dBPe2m/FVs2OkFH6tbEPDlV4GtAjt/BJZfiZji8ICiFpN8K9NZy6ugdHjUt1pzyOu/BWivBDscOf
wVUszoWSCDM6jOURt4au/wUVIYulEotqcRZoGElH8V58MI4oP+y9fWis5af+1D4ZmL+tp58qWlJH
6qRfVKcTXzXdAwNA4vBU00Q5XS3kL13nH1a2RE4kfWhMasTK2D7Ilfuja3Httrb+5r0Z0HMQcl8j
kFxttZOSomYIMNIW3jS+0T5k6LPPNteELS+wdlByo2Z97+B8BS5FXa9ITdEVDPk1cyOmpMrr1g3L
OwW2ce0EMKghFOIRE9nA7vPD1P2QUbuvoc5Qz2cKtl3XBoEX866Pa1rkXWWplpFnsCbwSz0Xi4Vj
WbTO8HF2y8jF5SK/qeOjj56IoTpBt8uvaVXpc1t90W369FYWd4pkSJ1fyvQyhK25UW1tm092mCNz
+UQLU9acElk//63pnusWEf5YcTru2Sq9b3CJEhEcmQVJlewGAmFffQ8bTEL9Zj/EL40bIZ6RAJ72
E3uUj1R2pcL/556SD+UrnSBLVsQoT1/PmhKRHRzNhzB1c5rWVelUdbnyYiw38eaYsN02nhW0pOvo
kWF9FvwWusdG+CNEcLwIvlGI6Zpxf/W+nd/+8t3guY0XAuRgCxe9z4EwTaj1qHPnryNgEawUNipL
xU63R80pxmcvY4RdWN+g0xeP2r4bkGI6JrrjeU+QhJz22rV28VbQAe6KMqYUOqv6vJ4iEuO6F/Pi
PCDVXMOEDfHswuJ3EzJDPaHd4N1AFukfFOQk/1zbq+8d+i9v48PTFwMaJUmiSIpSrgUDEIdTDk+q
AVErweoqK5iQ/DDC4xjtEClC7687hMUDHTEDZ55NpOA84tAZ06t9Vt+EEdzMvdkfdAX0h5MaGybh
JmjuKcWWhGZzY3sz9/8qOGmuw/71CxZpQRAKSp9Z0RwB8uJ3Aap3F/yCQ7yRBvr7tuqjGkGOqw23
tE0RhoM2DOx0NevEKcgEeOCMQ25dGqcjUcLNryiMvWdJi/XNwrsWastkUl88jrTAm61INLpMiKFb
P+Lg3hgOcvfT0G7VfiulNg7hUJCG+3Wt3RTcVNom114mJGEtUlNapLdGsDaldW64KIBM49HvtrXM
qGqnZEBh8JFeiZHjYy2tbVIg649RuZEV16jWqBZVKSYNN5V+8MMHtZyFI7PyJTHu2VudBhbpFoUj
IJyv5noAX8rYw3RlAUKToDuCOtoDZIC0OsQR0Zu5ofY9857/H2fnuds41qXrKyLAHP4yKMuyJcf6
Q7hcLmaKOV39eVhzMJ+t0pQGgwYa3ahGc4vce+0V3kD36WwtmvHBIvGs9/WvMcc1A+V5vyFoCJ9W
cHOXkqD//ZEtAwlpSGpMm/4Setfb2tB9cQCOUDBideoMwWR0+BRz2Y4e9jhCBuxsz4orUOPCYkap
mUta7UbgatGTmZzMeJUG73K988WlNWBQtEINVjCWqoTdUvcCXNIi7BkQ/m2GlIx/Lf5YJ3DBYnZR
6fKBEtXHBJWY6vwose9VD8RP+56/JQ9qb1e4P4o2FlvTXYInl7+QSTRwhYi2PRx1IKhIF9LUwdEo
d/JZ8Bkct62e57/LxD03Dd5yhAJVOysWBo1FKXkwcR/sKNRX5w+xJWs5oa+P6521JCPr3KRflIgX
DBuc6DN/bs3OSIPmeI7cs/A0TY76qpLRSva5covkRdLm2ZQENQjNH+ZeijOFcE58LAT6BQnTASqY
A3hvqBbMF4ZjDludIY1lm4donb1OG7QKOD6wbpDIBtYKE3jaDM9RtddNYOhqTWJI8oUj2qyZdc6O
Jhb2r/VbN7qxaI8outK0V9ZadOBHx+oqCzdlstXGnTSgtgNeLHuIBof8C8OvJ5iWVGXHzLLPu1m3
Q16lT1hqrkDCH4s7eee/SIkni0DUED61+V++BK+oPmvvsQ77GztH+MiJu6nvtSclvbf6vYq439kt
MSlBPo+Rmw9dArmOvSp5RXMYzwAzNGxOboGUriRySJsBBrKQHJpbzd8je0YScJbjbsadsEl/mWen
/jTSfbIvXhqkqeHnAnQlEpHUgoEx91iDuNlJ+YR9fCfd97hVLY23W/ffFcon/mNfVnWRnUxJF6Zh
zap6B471Rn8e9+O4PP8w38BJ9S5kZig3MjA/V4Z0//jvIu4a3OTb0y8yk9wPI32I6/zEQYVEIDuq
M1MJOJDeuJjVKjobyKB2q5t3rXj89tyLqt8vRyMx2zY/GSdyoYb2oh1SqaJAEi2an6A2lMlu8lX0
xDW46GYdRbRJmqW1bjdNggp96shLvs+iZOs6wsI/4vuH6cXZaZGkYz5wq01xLS34tuCLtADz9AkO
IAtOnmfNLgsbX9s4imufLpPjf8zOQDGzUxrH7zc+0fx/vrywvm6Qi5QgN/qkqjSeHDzH992BVqH/
C6cxbpvwGafZFfoDG+NNV37ceO6VpPXbL764yNtSsZLc5LmAxFKmhEDBmc12NIh8R/PUg7b8L0Uu
qb1xUHEiuPGTLypzo1WMIBEZe1jz7jB/NAFENEeebLlyJOSpMdKJd+Szm3Ilo6wU2dEKfxqXinkd
votrTLiVffsKmYkuYfizKZy8XbQL66FVPeNJuZuPumjD1NxJG2MjH5QjEsHoeBHtCO1p79aYLhle
K5D4CkgV26Owlt9MzQF0Jwcr/b5gOg+icg6GzCoY0QLyCDY9ME/EFBhP7i1zx9x8OmOU5WLapZmH
/NVo56HZSXsLHyxXXKaPyM96AppAdv5hPaZP6tFPPSSIp1+0OLe3JnvX+my0+xB5oVujgw2+yLP1
PtLTaoZDdguMh58lW0ORpHiaQox2bUtdtng2/jZAvDkmcCBXE5aUBkg8RPnaggV1o+13RREIQxTs
D8DpauhqkUp8j8b5ZEiCqmeYYo73puHMWLf+JPr3pvbamcvK3zD3THTRxva0Fff+tCI2OjJWIict
gXAyd/Up3ZyMI4DDlDYT7Bp1UY2e/OpTST4LT+qvDrvZgFiyQfMCjSNiSrJrqcCgrjhA9Zn7HPQD
VM9t8xPTYc98HT8AeKsu5JVeva/ObqucQsxQ4g6hgf43Pa3JWpjj0qD1uLFitEHpyCzNbb+OqbCK
O0Pf5nfto5LgYtkyqL6rW69BM2dXvJe7mRAMklzdFtNDwj3JdLM7JIXrA1ZUVlK0ReZHCD4y8f08
MoE73jjOV+qsb+/7IowEEWxQ2ed9k0Yu6IJXiL+wTi/aCcsg+t+IPl0NIF++8EUAmUwxjLT5iTRK
82Uprmpztpmqce5mYMORnk3EW9ptpmuZHt2sGw0+5doCLFFVqSvncfalNrmghVBLRCujy30AYqo+
6MA2sS52VTA2pIWjN753QPQ/mK6O/IunuLBOnLBapOjimsshtdtHphDO+CrRrpA/zqqnZWiXMXv3
bpV+5hzULuP819VeJAJWqsphoqIvTx/n/NsygYtjAoC2tS3RHdwVr/5n7m+m/jRNgz2cH8mczRHf
cEdoMed8MLqtPO6z6IUfp6ZLMGYU8r2/lZr9CBI+05D02DHJQULYNqx9FK+DNvFGDAMMDmC86v07
DQgYgqtOWtLn54/RqFo25KfgkoSXFLtLRAqgImTJLj/fKxVOIAskDOhcPsrKcQj2u1B9DaNHQ3w3
mV1kW6mniMk3db3Rk0VUvXb5r9pIbBlZCd/C8Gsj5b/8cCcA3LKWHQVgqS66P9bY5k2d1GtXiiXC
DWDACsThMvxZVZGFsWhkJyM4KvmhaDbu2Bz75CW21pJb/ui2yhL58jhdmcov63xfjXZKl3F4mYP8
7abU1XD8ZT3GxWg1mdBmo3xBVXvm8MDGlZ1khWK+4JyLRcooENdiLzJXlrTp3fLefxHWzZsYLuCk
5P2NYKxdSzHwsFd0DCDlv43NO9WakEZtsxN4vH6eS5qmAxBvxmIKjt51i2L8KWfveb87I0Lm969D
c9eFi4pg19IJvteGnaA/1JxoHR1GLBHQlbXyFv1oV4Wwi9Rl5IpmbsvtJ+pTUb7NCOcDl926jg7Q
30Mn3xNNSTfVpQ73C7gJDo+WW0qbofNM/TYN6I/u3l+n7ctPvkhA01gcldHkJ1vqz3DXQLRvGT0W
xpOVHdLyVW7exeap03fAkJv0WCnHXDolBZsXrc1OjSl2oO2Im7Q+1O0vJbqPB5Rpxruc/S1Uq1p4
kUlpz+XIuBmAfvkrgZs74odHX1b7paMY0h4t9VMsPg0UCofirRYPYb+RZDfaztxi8QTZWa1XtbIz
yucUL2It5B6SHwRM0zRP7xzrd5T9SKcD48uA8SZ2L6HyZipI1QBeRYblIz8vsYPRmHUGx6n/YUxP
kfQ8GkurOmbRkzTuI6JZ/X5WPnQTTqG+rqWTUmC+OhyzetMqtqh42Uh1y4wwztaGvCogNBdLWIt6
dCcd0VwqwUmD20C5dylOeIW4irzFZCJ/+vfddWUmp4ABY3KtGTA6/spd2nCQxDKtMiq3tHwUhR3o
f2UB1a3/nY67pr0vredAWlClx6iqFODXVyhgoWreLXTSNP+5aQ7m8EunAXpzPPB3E/7b2i4Pcja2
WZOcy4xbTlp0qqODHngse4/+go9IbLqvkkcxO8rhXeN1AL8pere6iuokfGqniu8NrE4rzdHa9b9f
mvH3oZ6bmFiKoStuAqS/uH6HUYI3lontyTL3KCl05s8MWWOZsXivqvZr1b+Yy2DbLoefPRJRtvg0
oJnmlMadjl16HkDDeB3cuLVJFOLHYJW6DDnoU4nvoFcVzFloWdBMx2pjpQHPbQ5I5Wjhox896/Ey
7u66FQ2DDFsOuCbFZ1h/kKNFyrMibax6l/QvLZsuM7wGrWFkqBeW8qIhPN+PuwoHmHLVzpB9hj/P
bf8atNuzqKIYssUu599v6Qr79E+rd3biBXL2F0soNjBrqEK9PTV0IHOGJptg/NGYy6x/QkCLUMjA
YqCdRt9EAUn1iBlrjUlatKTfEu7T8nfUrpKZUxNuzGT/78VdGdN/X9xFzgZGfhKrUmlPIw3gVN5J
6m+0mUvP7NZGvdXFBWWIiOmMAYKktkkUBmdUvGqZmG9Z/PDvxfyZJn2PmN8Xc7GfmPae26HU2tMU
7fRyQVuPYX2OEuTk5TUjHOyyCVMpZP1F262ANFszzWqjSbAcN5Kj44MwK45jj9MLB9aNp8sqvc3w
vAIj/L7Oi+IxD7RAKSpeWlAfy+wzyD1mmLKwo2V7RLOTk+mF7X3UeYjdqcFzrx7BE0ACEdyhc8dq
iUrTjU2mXIkR8zzhvzfZRe3VNukYYG7KJnPn0y7b6oSWwWYYXuhyaqX7x5GDDX8Qc2eYSZJb1Hrb
YYHeJs3KiU6kgzUhOneUp9hnSiQMLLhbwkliwbG8mFB1uwU+vH40lNmPmYGEjoPl9wotMielUCSr
PXX5m1CvsmaXjni1LaGMNNJdVa6Mn1yZ8cJyamszoJMK4R9cbBw5pbBBsRCRQOnY4cEbLSLo7jde
6t+OJtgtiv9ZnnaRQQmB2Z/V1mhPwB3i2XC9fZ8WyJai556vUZdVnbBc4ZJm0rDwpuHnVB9RRJIQ
lKg8lPgKbTGyHfUXONqN26f7oPD+fWKuH98vK7xoOPZ+ctZrldgy9duSuVZClw2pwLDeD7jAeAwI
4np7Hu4kwmq/qAA16ehr1TDgqv7G27rCGf/+ti6qC1EviiFWzPYkybIt19T+KDU9K3BDgnuVPjLk
5pwehfQU+lu18qh0JiBgjRsePgYHmlRFkFZctXqAFnzkHuknF3pvaSzLSbeRO5n6B7Rr/v0CryBe
vi9a+b4DQ7PPZEngE9deTzMcnrXB3PaBiQAsZ2RKM+7YYAVXc/D87uSHRx0czDIsdoH18H8AaM6L
MUUVnwUD9M1F/AvMPBnEUGi56Ee8jaXHgvIVAZ3iLXX99ciAojZ2knVvPc06/kn9mAR3AVwOUz1M
3O83rvcrk/bvy7kIcxBCQ8EafZwp1qE0yyDzNbgkmACA2ZZjXOz78R6lIblZ6uMC4b16LctOuCFO
wN3DS66UbnL8r8deIoVkMVxjinbxwcRqEJuzwjsS83uRvBEyg14vWtPRe4iMuWKjjh66WbwUpKeB
gbZ5wKcuQHO2PGqIDLmFSpRb3Wo23VzWRbLfR0GQt1LYnQTRTepjQ7RQ/PfBVT2oRCWCbcuxXZvt
yogO1D4ntdwjJ5dgrs6MlJHIjAxwb2ztOXj+dZt+eVNz9vYFDNoYejEaY9CdCP9N8Tixr+36Hd74
FC6n6kFSHatbYDJkQdGwMUMbzAVfdDFg3d3PsgB/uDnnZjvE+y4ghsFLvQU4ux6/vqzxIv3wM709
qyOvbfiwqhU4LRylLWbzMxehs8dfauTqXKYMyd1xndCTT37eeEtXc1hTNiTY/Mbf7nJG1g5pr0Ud
F2fvlYyuU+g4g/tnAj5rmOOBiNgdatPKnY+OLn4anqh72FQZ6NFQtuDFUnb35+Llxrrms/7X1/uy
rotoOqABm1Ry0p2kA/I859GTpGewQX69M0cbyQixJrVw/HHZIbkAEBnrNIIqFbB5GsDuLaJX2n++
RK3mZunclroFN72iz0d4+LLCi5MoCIogj03anWi7uK8gstrnSXnOkJ0kOn3o4zrGlFpftc+Q43Xm
nHvSW+whC9glhqPJ5z8FIUiseOnHS+NOPVTvzUOr4b9BV8gN8IzqFsabco9Y5Y3Ipswv718v9/K0
VlORmDUvN4cPSnM/1Hi9AGSdnPNaPkTYTIPgWSNRckpfLFrHiHOW6zA8nJNZlT1/zqq92Gz81kGN
kBmeci/GK0V25Hbx722g3toGF4c4OUsJejxxd1Ls8FEKPSVdREjlAbQafnQzxHvowPp6wCLx/fan
pSncdWTrstvTeUIdcqUaUH+7wuFXFNoWGaC6elVPwEwOsMbGEM9PBERsNHr7k/7TxwUZdS9rFxSF
B6O9Iu9LvPDzvPr3z7pCEPu+dy7OfZzTNxkT9k68g3QSlR9TZ0FN3Jzfk9oeTuFH+QQoJQJpnSyC
cdFayFgvzIrmGdJ2dmste9URH8G8hQUEbi+7cfqusKPm9WHSwj0sSX9xSdrRTw10XokKypEydL73
SqfTlnJ9oB2hb2f6YgO/8SYVaP7hf+/M/37wZa2fCOVoWmHWMYoDaVesMxpkXLLZ3ElvVhgIgWHr
EhtIxq1Y/D9stf88+iKXlLMqDPuMR8fF4zn/9Ke1OR3msVdPIZP8TArogvoK30/acUz5J5R7n+JX
I3g2oRhaGwMhhCzc18+Tyy2sSY400DMq3oNhH7tmtNW1XRK6bXSk03vGurl5kAaUXzZnyW7pipOu
uqO6Vrp9Pewy8enGhvsbTvLtg/5RjPhyGcq93Aq6xo+DGUFOJS214aRU60C3k6Psycm2lxZs+fjJ
b5dRssPzM2T/uZZ7E5d7a29dkiPVRBPqLGRvgVZRUlo66jPWEYiIAUxLU1t/rTbFUortf7+B61ct
kFsAwTRh/+JkZmorGH5fdadyXHcLJO/UgRO3UkZcQ+ql4MnZ7nzeYXsGLb/Dd+1nsQwhwnk3ljHv
or82+JdlXITexhIGI6rL7qTjyI330bDt7/VXzTkfbmvqKrcedhE948Y8W4SyDqR9sILIUXpF5Kri
SoGQFYL1QUxdYUhjM0BVH8wNbfFDeGB0RO0iYaNA3dGWq0i686eTlazFyB0TBr1Apm68lKup2peX
chEO+7BsJkFvupNpnib8dMRhjcqc5DIJV1dF+so4sn612iPoFZKzfRN7CFcl/7cmAtrMlgqBR1PV
iwiQCZaRNMk0bxHbXyqu8rNFPEdanvEgQN6LWITJMxZErWNwhuhRyW8Flcn5x9lC8+ZFeMqBardH
1DMyMu1z4SrdGq/b0ac1b9/+vNfr8y/rvciRFMZvnTX21GXVMREQQ1pK0k7BdnJY0GbXl9FqAuWN
7a90MvJNla8YDMJB1mRP6hYDXzlbn7FFhUid0LXN3HyZ3Xynf8/cCDxf1niRJfVqlKWp1HWnCECU
3D1B+sap22EZtQPpqKvodm/b/ie8dHqaOJiLzy07sqY6dgQGJDgyog+GuSz8LYlU0+vfaNEwOHMl
ZdFLH7ocI2j53jULKwRunSNOHjWf/96f/8M5+s/GuDi0aRr4sq8P/AhtIePFC0UPxTcdDsjzbEqq
YvYuV5++uO8naEf9O4AZcicSqh9N+xnEdw0wrbkxnfiGnZz3mrLIxFM9/epX2uO/l3q1EKPJiscM
rEvrL3e1aVKilE4+XYiD8hGBwnKN4hDTAyawIaa9xLO5lhaaYauMFRQnc5twpRtHBNL1bkmD9kam
c0XtHoVecP2zzeMVFkZnloFSTuXcYPCXLaIsao4XwSavDom1DeU7wVol6qaHDP3cncClIUtU6Bsx
2tZv5wjXjheT7eGvIEZayUPlk4rag2bXtRfDO+tdnFBIBGnu+G96va1okWBgVFGm9NmrEow2gkSS
6oLW7Pp1e17nDPcwXnFuvPRrWSpcE0jEmoSBuX4RZ0O5iBtRkjoIzNnkFR0tGyeQluq+jh1wKGvh
YLQAvf4L4rNPQCF8ns1lpK+K36TVylJI1sZvdXXr5V/tYHxd10Vcbbu0KJWJgFYFrowjSbKZqpU6
7VFYpEnmlEvBGcVFHC6UcglIU8hJqxdahX3Yso4w826gHN7s1V6bNaGC9J+3Nb/NL7lIoSvDNMVy
dxqR2Gx2ml7bPWMAsXr2Q5hXP+UytztZtP3aBZLpY0sYG4uegk/WVsAYjGJnIAhjt1wN6ikeN7c6
B1dQDezZLwu8aPzo0Sicx0CZP+dEoM89cOLjeDDOD518p4rLkIbGINuZ8sBIGXL32jefm2GHiVXI
CD+tj6l1h39V7vNnm9ItK9d6GN4z93yQZc+3Hqv2EKNg7GS3GspXRMy+r3y+aL+8WlVX6zotxTnN
i+5ydSfrWzx08mqFgwoQX2QewPmS25myPXSbTvGA+yiG3XOoYGRFS1Tjxzf5UaWjXOE0ZcPNRvdQ
PcR3aFX7iyxGGnjWPJTTg16s63J1xm15Xe9mpYZbCfkV3OYs7k0rkF4gk/M/DdcvPybts1BPBrXD
qgNThhcQLn38Ym4aYDVetyosdxoYgMubJFsoTkjy+BC54dONo33t/vq6iIvQ34RaKQY6i2jcBscW
PVob4yKb1uQBQJbG8j7OKRgfBsDE81D5XvgMZilTJwmfpeyTZj28K2Q/yp0ovBXFz9uGIleL+a8r
vAg+zRAFkaqwW5ER9rj6LRy3PkJQtmcbVGEKdTw7Ff6Spj3ToOaOecL4g3OlVNsm36jUwG5x5OJl
qQCmz79QMCDXk20h2VZcbst/v8+rM9Ovq70ISX1oKvlU6nPHKzpanOLcldqN4dsqaGhkNzUycHEm
LI8aTbmnlqiVU5w8+Of7YthinJw3qzO06FJ59It7Qf+lVI9JTpmCDaIXDasGdCrOaNIWeKEhr3Nr
ayGpEf9AwXmgWyquoeKoEh6je3xYi+foXnq2aL/rnhI5xR3wG26X+JkYiK9T0Dlyt2nRJowwQCpe
S8a80VIFOw5KM1zHwCli9NJXor8Uzkskv27Hyjk9uiwXvr6ui1jZxlabGYLWnfoHkJEpF99ChOIV
v+TNpgOPx6ALdSEmgY5arsp2nYVHOF8Ilc6yGaXs3fp+V6ccXxd0ERujKfe7oWW3xevikbYAVK9i
3ErmKkoRuDjo2alB+ah0kGmN8SH26jumbm607z+QephSV69WPXqqS/6j4HkoF7qJ4OpJ5/jchKBc
Ha+hhwulUBV101AuXl7QVoVwHiyuv4/GrbOTAKYZnZcZKCfqixBtbVobEjsfpCr4DChgiKIVJpzY
tbpIPvJ0qVqL2x/1zxzjr4/6ZV0X73AwW9maQtal2VgNmsWvDscVhBnXs1MvMlWaDbegzQ+icAja
/0XhcLUW/vpiLq4JCUN2PZtfTD7O/pA9t9bo5bQrTERhUtxoZtm/351wP8RrxRnuamQd6YzdKsmv
NXu+LEO9nC/qVZPF5vwe1CNGfl5VHfCuXJz942zQ0TcrbViR2xU/AvfmbPNaC/Trsy9qvSEIkrQZ
mWkFzyoduAAg85LcrXymMFkW486nI4iS6cNswFsce3FXFmvpM3m77TSjXn8NKtBhZl+Mvi4CeB7j
Q1BkwnxpnwXPEmnwEaz6Uw/WXTFXGfq/RJdyG5h8CyR6hodmQnl9+qUPj77pTY2T6/skXOOl5FMz
zRw08Lf+eB8on5b8EJYMyWIvm8g/5fWsTvtgTbETl8fzqdYPer73C2hsd4Ue/G9geNc6TyDeKEdk
WaEEuCgAx8QvpEQK+lMC2g4VDGYrFoowdlWDCkRZZCV8NuOhqI5qA9hYQhskKdalenPWol1rhnxd
yMVNXhWxNgoDC0HtX3Yta693PwbpuRROAyxPZRfiiNqsSmJUHL+1w9sZwzRnpv2JD/H4kwGyOWzk
8j0YyZu7FzjUGcZuqZuE70b2OaIk/WyBFatWTCYfFRoVwltbLitIZOm+F7Z6EzqB8hSi8eCj/2np
d42y7VfdLbjNFSasQto0/wXe8G9+cJS3MQ5U/ExF8RRrHzTHllfeOu3vAWzp5IC56bByLe5VxvPy
JlUwH1yhBoUYqiOtgk8TlVfUXx97vKgQ0AM6h3lc+lCoJEDNNsxwB7sr0LSFUtc/ltK26n51ylqo
mVa1kjvzaUJst06xorqi5iXWz0JHby3Vbb96EM7bGSz+lD+EXo3goyOirVtBvy3z9aj9aNWDivqs
NCyL2P133nGtV0JRLFr0/wx0pP8Mwr8mk8Y4DUOsIkGp0HdYqtWvqd6bwcKQjqnoQkHM9PsGIqJ6
l8BP1ndDvMpovAcEBRidXqG7KHN36d1ZPLbKk4Ay1Bn9kDv1pp3xvA0vLgcdCgHDOHww1b+EyQL5
bLVd14pcDi2mDygpTyt1ZrHN4E/NmT6R0LtRv5q3nnmRlIVmVFfB/Ex/z97IwSLIthLZGiBH3RZe
Yx9OoM29bjDWcsJHbCiUDSz46YMz3Z1pFi7P7yVa6XMvCU1sddqkjHpX/VP7dN6Db90B9EUzBgJB
1Gp26J/G1xhKquI1uLcWL7JFMypfdXgfQaDb+IEn5XcSs51nmFme6UG+Fx7lFzwTNcSKu7WsLtGE
O3fAo9bt7JPqtvW2MXZgW7PJNbBzeGtr5KVt4w27jnNuj9sJh4qnWzrL1y7yb9/qIsFog6EV9Z73
hsSiG2E0LK5mN0jEMmdqYRYs4UmAGftkUIO41a2jfq3XgwwASiqAEDHrvSyQrE6E4KXFPH6Rsmft
YSEu8/VEVC332VMu2mphd0xurE2w7jwCq9sjxQSS+Jc43jpfVwiryrfFzHvsywHLm1QZVCUVAW9U
EQJ+DhhHhA1jDj8JdOgiS6RI9lmD5mF37X7qbRKKGKsT/g3XQ09KnYxKFJUhJO6fFGlXmncovddw
BoKZ4RPuypfhTRBcM8VO1SswFC/XUrlOGB3g7aptmVqyucwfY+iI2Cw0e1wwe9RPye64UaGdLmdU
S72BqtDC4FV0j/9ssoDqv5fxWqC1HSjnWQS59GGk4zjhVMxEDWdrRTtx8JRqY2YrpXHKeEV/GJlz
g9+FfJL+qIVbHYIqFNwKiC4f+jCV+8k6FEykpfFFB6fcKTvucV/wVAy3gXM9KHTSG4hAP7JxI40f
grIOwUDuhE/xUIw2eiTY0Grn3/xDPyxozHT9R4RdI9KA6b4UjhIqZjR22eqiA5A4LH/6NGx6R7/v
qUMRi4zQdXPg6eqPPJNWX8hMH8tm060L2wgetGfGVd0xRI7FWGrP8Tau7nx6HQoMXhsVFMI0vJHp
nWqwMrY+zm31KsoWXU5jyA5wSajkR8u/l+rdIG1i3qi/r+HFVmvgCrS2UjgcJvm2Sx9XRQNBNehx
2SXg4mkNY5aLQtK2lYQzMhFmVUIvzCkj3KIy7EF3dSSoR6/cmcjZKyJUVXskDR4O6bRH4Z6b18Ac
lJEFgs70VBeCYo/JI648wfnWrr6SmkFVh84AoQFY0iWnYUrOjRpMjD/C8Q4M/eDqjvEy6u7Q7MHo
aRCoHZ32Isffid/lCuKKTzqNGw9G6p8pvMGV+iLEN7Et+pWuBDqJqiaj4C1hlnyRVNWZUPpJpUwn
+UdbIQz356RlDvtSWgy7DtfQWXAaVK1u7pRo0asYXtxDRIZvneYchtBuuMQgeXK5yzh8RQVtv1PY
3g3Kyjpm8TaQ4MC7IRoNhRNXNl+iAGUkAfSgKZSupWZR67OdOhw8K96W2T5H14+swD/2+VpB86Nk
G9gYnxT7oPQUTD3fzl4RuHV9l6cOjLykrW0wlaa6GYJbUoh/CruLO9REYBNFR10E1G5dxOUmKfqh
TtuRuIzuLOd3dpTUpOPQ3Wmhh2WQTrfxyTDgJ0vrRDz0CjNav/rBwTpXbHQHxdF05dtJtAyrwpUV
PFuaddcdG6ffKr9kRFeUHy0Va+waY3fjNpbmfP+v1aMgB49QljV+wfdI2qlSVZyLEcVrECycl/Ny
dsfN+gdFXM70aZp3+EWPAoKJwy2iyhXVJKDsXx5+MVM663JEcdrxcPywvAAt2ulHUfwYmdiso5VS
Ki5uAu19Aq48X+nBRtccJtsgKBSY62L+WCwTACWj9hQyIu/X9EWq5f9lXmjKKh11tLhx77o8lsHg
51oVSeOpQPDgg5ujwfB7Xd0zk88Q7og989cHYonhXoHUsY4WWo+H3b8Tyj/CoH99JUMFqygrc6/4
ooYOkmwYgiaeKCcYbFQOPcFkQGA5XgieXst3CZB9NDlC5i2uujBFV3iezZQyuk6ILetP/AOiWw4a
OelJLBd5QpRoMN1TldWthvbVu5kJDEqcEu+Nfsj3HRWHoj6UaTSdgnhtQE9kGPymP3VIis0uioho
MGWDWQRYiaUq6RLtAe/G67pSBkJ7MsnBMb5iFnRxJM1IKoumDMZTBObAkneytAkAOjMtQ7CM1r6X
n9cj3lfBZhDfJqotX/iwzEfINcMR8Cx8SifTsXjZFT8sHa8EBzGT9gEuen6rVLjWREeEChmq2azh
b67WJIRi2UnCAI8XoZxqATcfxaelsZC2wh31HE3nF6G9r6w3s30zqChiiyD4kJjP50q1xfNT6YoL
DUgjts0RQuq+qwVUji8NN5fMpa9hBxiq99Fz/9vc+08IwMfA6WKo9zcHU1dqXqSiFEM0zdns4fKg
hJOiCFZPKBnO+A330C8LY58tLXRB7BTY2ugZHQkrDlvWn+J71MjEl7fMa65QwRRTF9V5qCIzDb78
+IFfD1IpD+NJMvc6xr4jRunkEpt5jFsUMLxvtSmvzQ6+PfGixRaYRaCMGmGMfUbuF5ZQ2hHLdOsH
VbvjFjS82q13CJV2JX51hXMLy3w1iH/9yRfhQaj13GRiPJ5KL31U34V4MT6hV4bsSOUpm4CxibZq
nsJbfJYrldzX321etNRKPnegzL9b2EJHxfTF1XYS+G0Rxx1GEQ2F963ocq0K+vbMi/uKeWjWpQq3
rbpEXcywyfId9IaXHwikOHzemAmdCrA0oS11o4V4bVT37dkX11Vd85F9dvhJ86mBRM/w1wMOmoST
2U0VXRYXbSeHWBy7SFyOxsvcjcbgEVcusGTw/dBoG11Mbl0U5ueeubXWn0zYM7cPwZyTXV4YX3aE
eZGzdZP6/5MSE98HqNA5oc/z1/39bAQaj+DYb36Za5nE10de1GSh2IxncNnjyQLOjxJuBCJ7epzt
NdXH1E40j2spuSkHd/W60bmcMckCaIXZzffrZuqNsyoJ9XiC5Ogpi2QrrfS30bwHKzNbCo13mPfZ
vraKPR/E7qb5vHn8r+XtX1dw8cOHQLOEqGEF3UJZcDknnuCF5iLE/83Nte3cZ+ww7a7T10y9cQT/
dJL++s5ffv3FZZtpKOEpVTMfB0zVk18hOgr0OXAuX8vpjsHa79RDCYKbv4Fi6T9XwvHWh7/aGfj6
+y8aOq1ehLou8vuRjFIz1FTIShwVZD72Kg4Wymw+lAuHVX/fEBWq3B1fUaQxlrf34LWBEUDS/2yG
i4u/aVMFYzNeB8V8IhEhspTEiAEaBoRoO/VkR66YPc/xygRzpXV3gFQs1GgkUFZ7nwFFyjRyDlvJ
cwAd7va8//oXg8XJHWmRo4gXsTopxUJXz2d2i7BArUB2AvoOyb1/frbUZ9WpgG65FXJODHW5KZZ5
teu6A746kY9y8M3JxLVMyUQ2eL4yFRM67vfTExLDcznWc/xw02yW4aJzUiLY99jehc6cgujAS31H
XmtLrXTEZp38av4vYulIhhjkjIi0Kibz4++r0AqcJwRdnaUlSBPMVyFd9Od7P15ri3oZLRV6TFAQ
ucZcBFPF+AciWR0QMrpASN7dymOuJRDfVnNxnq0ikBkiaPM7UQH1bIMNKmE7yWnXOS4/twyT/6RF
F0f42+MuPsHQ16rWhzyueq1RKZDxkcUfnb6HHRlOf8QuLP6lJ6sYA7jzdibrfhRnO3gvQq99jjEj
WUnoKhXEnsz+RMUOMfefNApmv6w17ZVct/FWZRDz229tNAgUGE5H2V+ilgIKCD6P6iH18P9IO8/e
xrksW/8iAowi+VVMyrKc7S+EQ5k5i/HXz8Nq3L5VslG6mAsMeqZn+h1TDOecvfdazyIdHBkG59+u
sLFliEdhL5wgqkGOMaz4JFYbQBvNe2S4erQlqTYV1v8+sv+k0/nrLlwsIuiGznnUcBfgXTBAIA4P
1UhrxZlV3hvwvFUMgPMAR/FK2TN7qpcbx6wAK6RLwx1XGP6hiZ9f/n1V2g9L+19XdbmeRMpg5gov
ZvLF2FJSd5VyYnRTIF+YjlDBidpzULUqwGsSW4NFSmgMq50MtGqJ96JtnCTwZnQdwPoSo+xyeNJv
E1LslWW31PbSIdbcYdEtRfPY5C7hU3G6AY09QFTj6DY+97ZQzZ5QGS2aceqNl769adKTP3xWPM58
WJq2cMWl93sQ+u19pBE1M1Z0yPIXJyyCFBqp83kSmINaR3QoINTeGQun0Rhe3bcLV2q3TeUO/sOA
aicTHltlS6YHSennX0MJgbWEaMlpbEqdSnkoE4+ODQm1eJ5VOsKlnct0BccNBEzbHPaSgeJpHQ9X
1R8/f8cQiehYQ4jTLhW2hk6PX6gNsFO43tfNa/LrTKvPwnE7I1+Eta7Y/35dfhp1zymV//2LFwfE
PD5HUWqQm4lrHuzF+8xAd/RVfBd58sfiGNwwbW/0h/CAIGBzDdZr/FB//fXXL1ZRI87VMFf56z0v
oaegfWAJhyQIitfH508zjevpneQw2MzhKB7DryLdLhJ7AOfxq7pdvJ3vhAA9hy0Wt6lxqkvnjKSQ
SX1MFr2baXaDCUpYtuCU2lWc0qcEWE4uMs6oQ0zoV2oF5JN6C2T11Bw1oJNuWaermCUoc5gS5/Wy
3I5uvMJ3DPkrdw3T0erjJHhavqvJLIm3fXKftTemdmMWu0l2heSQNE/xa55+iMmR/t+1sHHjxy+c
piYOUKhCiCr/3nqiJuiaymcDJOyC42N7CwRkFx3qez9dTYtfHeiuxbbECMQxZoTL6UK2olXGtFzK
LVqNpjBTEiFIbkIsMl76qb4VpxG0VXFLq3Hyt37sKD4imkM1AHLdapIjgsjOrU60Cv5Z6U0fbYzh
1Yeofaj1Or6F3SPaebbkoARitOmsXKRmBJd9UleBHXqMmCptjbLVnCzkyvFg50y6i+PA0KVEUzs2
JHt3+5FAO2EdhMQwW1ArrvfFfjjvYwz9v3fu4mUPzsmQdy2v2wg6W0xQ6i3zFPii4oWrMwYTFdxn
4Wrq1Q36J4U08T2Mm1USVr5nqwRd2OR5yDPrLfz3Zk2jF5HgUpPt4itoloDNW3iaMwhoQvG92Pvx
Tdk9hhyR6TuZD32zPtduEDql+Np+iqvWcCHDaBDr4fUurx2Pf5tkL9fTP6720tgeSn2d+gPraYqR
TPZmCZUkvQ9opB3I6X63qrNnedzAZyIHCteYJ+2hUsnCiR0hlN8YuMj5DlRdbdp+i+2cuNJ1TJ6q
5H6k9ezQh3lHAIqY7M/p+7nb94arLONmo/irHuU9faC2cyf50OePWvGQ6rsU9HPiv1yrg+R5M/z2
Q2Xi1/iSJMX8jSX6Yyin+p2m+pGcz2R1KsDQEd/at2hF/6VA7NEe/X6DeR+Jcsxh3K9XSeeZkSVV
v8eu8rjOjUcrz28hmlxtkMxHtn9d2sXpIizPnWwkXBpqJ3vxpVrF5AXUBZrnP+eBSzrl07Wzg/TT
yiL/cTsuzg6q3gtj2vM3O9f8oFNB0NRktx0nAkdDMj63Kzjk2xHSG1csvStb0bWHcdGTYhcPzNjn
r6t7tr8ZsevhuEmsszSrsM/iSzXDbuMtjUPLULxz9nblAq7d8os6RwynvBHr+QK8BMknICRm1Q8J
DWptU+NfnTFc17QFP9V/hB389xVcXHSkGpFg0CHkvDb3H3vDbgk3GG4gIwj6Ohy3qHknTiw4QrwS
BbqyjqpXHyZSYqyM+EEhSP0hap8X1QmeMC1VE72NFQsrCEhN++usO2J25dirzIvk5YupiHStFBrl
wAgu7pJgym3X6OJ8l4QPPXbb6iaMHNYwxR0it2bIZWWaZZLsRxWvHJP4cUixAeIOtGFDiXb0LK6S
EgvDUW1vOgFPuVBSQKzSlggF71q5+BM0xvzjci/XsmzkkarGNJdGvhfF+2OyjRxcr0Hi9LKbmi9E
xpvYd21Z8JYpk2A52RlnSK8JWnRL+ZTW5N2rBDsQRdr9Eq/qWX4YVRIBZhKKKarzAfbiCDRqsq/X
JiDrEKGINeH6D9in4S57IV8hZ1ZL1lfB51ziJ0SCkVcdb68VdD/fpD8u4qJ+VGp8pQqvP8+0WVAb
bPLP3K1Bg3RY2Z3wMYsPXeUEw0rgNUOjNg+cQ3GdkEjDmHeW0r63VH6NlWe3QMGjMmGGY67+F9/n
n7fqouzUg/M5iWVu1fyptLd1CPol2ZtWOi4XH8z9VuEGj9e//+hPzY+/ns/FOmxk8NakaczvZM9A
GWul9SZsPFqTUXKYKC7z1Zi7GVbr+iTazR1NM0jdOudEAeHG8dqo4Mcdi3kFIU6MLHQWh78Pf3ml
FXJm9Dn64s5W8C2RDzAAHIBIS9CY5GhkyNLNA2S8rJ5VhHQh2QwDcVj5LxA4Eykmkz3wn0wO1dP/
5k4ZIlpGQxIJ2L14PIYqjHkkcWnhGhEZp0He2ZdqE5Ifrq5h15OkO57hlC8HYw7pegh6DjE3dbgp
99d2z5/GtCZq0f9ey8VTw9UjDMXItSweIMh0gASb/kVvngJ29nIHzKhdh48QmKTWVWfLuIibJ6Dp
RtoPlcMdZxKzeNO7/aJ08gRx0rWOzQ8dSJU1FPbsrFDgec6b4R8nj2FKarVPzzN9cU5Y53ge3hmZ
ua5HPH7DKYOhEnsG8FbpBZP97C9vvLG0JXl0jBQvfPwogQQm7Klz/v0Y9e81GVeGB3gB6u4HLG6W
BnmSNNy6xgnJIliLHqIjhrgnqVnHCp5/ePuuVG1Y+rNwTUZweoxOOnh4waIJWHaH6he5MMvRfExa
W9EzKop71whDFgx+aTlAi78Vo0+lsc6VQ777mSwWSNahq+/pF8HLaCVLfNc6x6SrKEPuh1qITYMh
lUJKwsGPSFOnCYqlZh/AAOwORf6c6a/T7HzKlkpC6PRd21JENE9pd+TdulIy/7ABzjfI1EVJJ70B
fdnfj04Rpz7tfZahmIk/UXFqt6+BuCRLE3HZe4gwKukRiHOGITiuPds4x5D4mIfWhQUMKxXTLtz+
VcLBQl2PCjhNzJsLgOHacCqTj8X1iJMfDhlcss4T/b10yJcd3JANZhITFrF4PT7mMNb7tX7exhzD
+5Vf7vp+XTBrwSXikkyH4Sk88nj8m3noyR7p5LREtqJBc9nLxNuJqEdl1YWbXn4P7KtO9N/37+8D
BnYEcsYwRPL+KYuLJS7qkBM0C3iG4rhODW/80j9QDpDwZWwyp0KcDbdiLbbHRUWdIDz2ScJmjnUh
PUj6PsLNkhPpCUAWWlkL6/hzoDreNq/RhiQiNgvOsdLbCAPLjctD3riKf0ixIJfCHThLlYI9o2ew
iN6m6jOIb/PhLSwcmCPTwgr1m168jUxXElZB/hvk27tNvi9palGfgHQ7L8VbuWCORubEa69bPixf
cYvuSlJvrob6/NC74UZxp3TON4gXLp9q0CySSGv6DMXCyI9yKS8X0lqpXnocQtRmPRZmRnfyUlYf
W/3WqF6UYZ96xbUz1g8+yvlCNFM0Rbwv38QLfi73pukrECjjzcIzgX9qDHb9Dk3zY2Xu0rMVbD6a
j7w81NNKSDYGn+n6bJ3T7VlC3Dhti/FXcNV2+kM5w2XpC4IWcKyzX168SHQKdaWUjOyuip8qfWuc
3RqcyexDO29Qg6JGF445wy+fhI3Vdf/5DxEDqkg8Hdzn+ZwsXh7tMj/WmiCYzyuJy5EldwgpKdHs
ma5Z2j3gFDctwJcK+CCFJ+gO58WJRR9JRbJCEIyoUVVsA3tn4YYnHxCUA/EjsClVI5Uy1CMpt8S3
U2x8QsCuJa/+sIP+ffEXR8JQ8seFnLNkEOBhD2uGUv1LZO4UFHFVcNeVTtWdfGEFPDtbVyitTukb
faKVFj1KwaroblrAgkNALqErG27cr0X54dpK/OMmisRobqsgMpIvD0NNmBhCO0ciFF+SO+a2Xm0I
RsfZRvFsLySEaMdK+awxteWODPs+Q1uDVDUUKEDuNBMZf08SkHWN9qV+L5G4d39c10WfKR0bIRo7
Mi3mib/MUOKur5ZuFK7bBMXn0ixs/Va9R+U5flbnF0VeI9sUmWLB6T1vxueASBW0COg+hBvtRjyk
kq1HxLQ6hmmZih2Vjg7+dvBwTugAkq4GK/5w5uX650kf0pg5n/7iw4n40uvaL+Y+wJhtO8ZZDVDu
hjL0RkwOhi08cKnKGwHyLC7mJo+oPWfO0bUb+YNM5e8LubiRolzKQyTVOW79nisQ1WUnQkgfKm9C
7ho/9bYpONWdjmrL1w+w1a7XZ9+bAn9fwsVun1SFaOZZNRcdvqfOWkN5ZhoUfNA2uO4WYIhkkdW7
uHIO++Gk//cfvvgA+zZYFH7HQ1jEG+HsgbHGD+KkLoQCiKKzg75ZxkivTub7IDuFZXL4ad3IUvU1
yZEhlGxMJMU+rjimLa92zr5PYf++uovD/sIUlXrUy7k9BZYNWoylRoz9bDg5enTPOz5TwwOF8dIG
bqNNMmId3oSxt7iWFfnjOwJmTDHJg9IAMl08oCJXC8PUcwq0E+3uQlwtFDfQQJQupydGcY7sxihY
GFPTzDHX/ed1zP8Pgg51Jp399xIuHpVhtm0/yuQMsFYWy5AmoWI1DcNJqyVRSXptPsSPkKfFE0Ja
slMxQq/67bVt+Ady0N+XcfFM6kLoyJXlTgCrdEJ4pNnyt5LAwhhD4307x9VdVVTNt/fytPbnb7+o
tJSsrQU6B3Nnmzy6F9NYVh4CfntwotwqX6+XTj9Ix/7+mRelkwnTNAx8/mKNQLO8wYhjMjSmRFh2
nEr5sTVm5PV1G9CPB9M/f+pFgzLpRw46OX8YNDWz1Zyy0hKJWZNuG3nbFFgGnbkKODtdZ4XPpHPI
8fu5dHCZhE/4tNdy5p7pkrRW86BWS9kk5Q2BtA7fimmTZ5DWQYp5eyPMn7YNA0ss51i9XCYQwE41
T113mxnA5siybcQ7Aq7KxznSg8HZMt6diYyRRU/wXYL7Fv4umPZ+f5R8Ak1XOIDqwh04/2r9Sm4s
ehPX9uIfD1sGmzDV7CyjlS72jLEyS6kdYm6ODoN/Z0y0g5bFa+CYTrYDGkXR32j4G5akW+HIvtKm
+XHL/fPPX+wUpoCEt6348zoBJyOtY6mxfea6qsUayZpdMJO6I2V8Sl798y2saK3zWMdjVzJYM+f4
M2Is3VjBkXgq51yzrrJSqo5h6xv7GRk+rUjAFc2VgjbTGWKaYTv/fIgTJ7pGqfhhKsoL/setvFjR
uqH0M7kN+Y43+l290/l7EXowwHJw8ZG8WxOfl0Jsui1iKpOXkYF76JWiideFpR6vuX8Q/P2i2ArC
pgwOwIT8wuofeP7QFNv+FJv3MU+HqoK3ULlRKsb7/u2oPMmSK/vSPjeIDbIS5pkzz5XDvNWGzkLZ
CdldKtzNDhisv4F1njZBFFgdxYfKXS7k9yo7ha89jAG9PSZHicryvG3EW0N6NwQwotRf2g1ZgcOC
ce+yf8qaraoe85xZoubBD23fr/VZpKsvxsXaXIiinPdNNJe+meyN02sgoR3ZwYUN631x3vnCTXXe
qdJJElKoHny/Et1FOXewsiw8ov68RfMqxPd55YyV2/6KupcKgwcIPNvPvUnYl+aq9bJgLVi98aV4
krgS0s8qOAx4zvRViyKBz3grFM6gnzR//t7jZ0WZ/aZY4tYS7JvMMtrbc7NyzwpCNFlA/mJSRXmj
z15ymyfrDuVG5tRvEy90uiFulTH28K5z9vowgn2jb3na4qOA/6+xlfJlslle5jJHR9xJR5vpYZ5t
KnCk5HCag93rH0Kw7xcPvb42o1WHhbKwteRkooQgZEZYsmhF/FMbMODx9J62bsL5g9tirCHfmBWe
vQxu0LydyPG9yOeiwszVmUQmytukVctafFYG7FH4aCKT0mVhOqa/moZNJz63S//aEeCbeRX8CTHW
2FZZd/CFXkrC/LCOU0it4p2ur8mQm8BxkuTxheMNu9mZOGhymu6ptyj6rUQguGwLsVWmi1YB6CTN
LftMXqAmGuc5seH6iOeyHLi8vIstssvVRFENLk/1xNyDhCr5yyFfijioZ+ThwmCj8ERytO/jr8Wx
Wqer4lg/kMoEIFmqHgrpPQl2vfoQHftVs5Ve4oduIEPo6vlhvo4/t/Lf16mh6dcRP9J7uVh34vE8
huowijP2IIJ8qHhavUcb5ApWIG7n2Ygm7aXcDk2ifK9qlb/pqWjWigui5VHkzq6t366lP1qiYkxq
WKbKxp0E0ncHruPJcPAaNpBraLQ1TD/r82HByLt0kH3prHaPSMUWbvShvo8kJ26v+Ve/2cj+c0W0
NRAbkhF3SR4IzDwYo6gz7pRjvpOOek7EeHXoH3OSsz5Lbc2RIxjmGDPsZFT1DEfGAdjAGkVtmd3X
/U1dg5xDy2LVjdVW+PKe9MidNAhJDlKinLRLUuM0nI5L4qizZp6ypodwq0HHO5Op/VUEuwoy3HJ4
iF8XTz7rwWvLOkOP6o4Ej5743LtWXGrqndmtYX5KwnLk6nwMadNthzH4mnb3shj6fUPoqPBf2g8t
/qCk4z5WiXmXP4+jZY6HCC0CrwUu9WNwGrFbHtKtWWI/thNkzCwMz5W/lDMg9wSSojoxo213DV2p
X7uqi++r70q/GrrQRNaRrhM6XmA61inL6LHqER14nMlVIllSDqgETCWy54dkw0ZfAU2VCRyelRP+
Rc5uC5oY+ywnSbvEkMsckGzr4aGCpOamRPktS6KmziyylqHZk2CFIMw32pbMaCvdSqfhljyHsz6r
6PrKhpMTEZ/cegXKmQlVqM9I4Wb038TiRQ5vz8nqjDrVbu+qcgZfJVZxl9yxVF4pI38PEv7+qP/T
BPs/j+zitNws6mQs5MC8a4VdpJx0GgvGCt3JwGr4CetSlrxynWwXtKUJTMDLBzPXEX7JghtjAFlV
Bhr8cqvBplmq/j6sLMAQDP/8G2Jtpd7mmKQJTvKSue2ZpLyl8CnsyAzTyuXi0LwHdySHbiFNC+vs
qWWSaRFnOHH6HDzlivDxW/Uzy4FFjWYFHhooc79FLX8sH4mfSEbZiQBAHGJlsNfTFvLq1XhsdvEK
bheJb7f/HpWAG7hcMS/+5uXhouxlRYh08nU8/S5p0HYWZC4yndmh+ISONDgmuWPmIWVBH+6M4XVx
ghwuZnYTWcJH8gYfAA5eRGDVsG0YPaNurVuPjOIWExr/KXreJiR7jw8MEFSYz+I4Earf13DU+qWI
zDFZlqTixutwOgTnXVfbVOMRGfMmyO/lZBCa9EX2GiBXMrD08j7Pj/i/s2SVdQ9SvepaT+m3DSAD
2bxTppvJ8LSAWqNZhsYazW5JQBOkK7ctbs71WkkR3xY3QbIak43kb/TUKuQNpFF9mX3BnEZz1ssn
H3+2EN6GZ4SDX/VzvI4RosnFTcG5wbDy8amdjlDAF/FaInhqsdhOgRfeCOasnQ2C56jdLZR7qCgg
Cm0Noku9LpuVFHh9uIf2Eke2H+6HcZsJGavqSYeD2mHjxoRdWYuvULXKwFN1GxD2wK8H1mOgWzto
5hqkkeSv08YzOLPj9W5/1XfpQDvF1Zp9X7nNW/rZekxqig3cLW1L0hk5jMLSozgIyr1y/uxENsQl
fBAvO4YPCY3DFSK1FYrSoPX+Mw5XdCzX9YbkEYCKKcdcwU6Ek5SuK3Old7cx6g7feDflTRnu6/pD
wpMPXCX3ZvVG4XYPWe+e+RI3zbHvrE7egwgJTG/BjV6HK/OxYtqWwJITbal65AAjNxjoZ2pXha73
LX7UH8bnZj3sqbA6z3hmxkFKqqN2K+22eVHwie+6E6JWvKfdtMQyGPme1jDD9jqRO+NG8MY+oKE4
o13Z2mFOI26j5eSgyKyIUmHSD08gdKI1lK+XQF369xysmC/7mZtSTpjL7jFeFVx+uhKoCUJirbHx
o3onr6W304lfMY0U5/eiW30m9+jZtJPuDY8mEaqhZQBSKYlMIVHDbsylsGeKSPzaLc0kj0gQt1gj
MhMDBy0QSVbDxl/FOlQVGqfR/fQ4vcngNTQyTVxgICxfsgRNwRJdcQfk9S0E4dRtm+f6K7rPxVWa
MsXnATslW0G75LtrffwKy4QnHxHhqsYPTbFUXnsEoq2X9g85UDjNzfi8x5VyUj9qyO6Bp5NHkDkL
jgGEEtKEeJvegpuRhe4jABLySM9HCE7pYRTc8jG7b26Sm4zaXd5xq9gfssUqWZeP5l56TdYjV/9i
DE9qRSVVneSUOait7XnIQk0gN5cnP8MWkL6I+OSNM+Mnc1rHfGuyeQTyZ47HXfelJ0/FsBWAbOxG
+3yaHnSqNG/hxg4ckNkKEP66tgialwKWy3X3ouukysJiqnjQ9wwHH9Nkxzd7rqGKePrA6lGvOY0b
zW7uvKPLj94iQMkQaqcQSi3KmpD/Tl0GeIfNqTFFawEXVPLOyWvMKFJrnnF4x63Hrk6fp/ysNtLq
nJzkaMtXjmNosZrfC/ED2ikaqJKa/RG7utusDaj9spe+pXz+SEXSjTq6GP+WZ82tscqETvjGW0ms
+Pkrf8O73z1W2WsJWyNkIlUgkZ8cQktaAWzDO8Uv6aot6v6vxUffLYvQToqjT+C7sab3LZOG5+pf
vPGMajAtL8pNwSz189+bjfytimCvkTiZM0hSpQXzNvaiP/Y3xSgUI6279P7sVo/mDC9chh90M+Kl
YQf78EudX8X4i1ATxMtMDwieeBqTvX5NJfgNGzc/cMlQNHJ6DBOuykWnp9OEwA/FNr1fJF+1y+Kv
vqa7eudvkm15h4sgsYZbUVpOukVxmbAkZcdkPTmpY647Vg1P773pys35VuX/viYUH4BeAGKS/fL3
zRkDXTrHOtfE8QVy+4J8vm2lLdV9bh7xPRQFDLVhWTQf5WId42Eg5Dy6y4UXmGDYXxXl1QS3kKFg
CPYzCSbv7A5GRZWWbIGnpNlrplOauz7daWgisTiAu+68vnbwbJovmbC91rcwLtuqlz/o4mmXWR5l
IJnS+17cDOZx6p4k0RW2yIfFm6aHxhcuLFMWbEXR7DJyjD6yg/49qX4FBZ8NUJeQ99XUTxlr/8JO
0SYcOvOp9p9youRFqHVCI9vN+QQALTbvjKVP6nRhics7to4x3Qv9Jjdv5XcGZ1lwO8q7311Vu4Ma
YBBr4GhzJA2Zte2ngH9H28rNhvVS8ECgyFuVsj9exk5K0618GN5ywM82LmKkHXSG0rm1ZtaPTX0C
NeVgsMj56N/+/bV8M93+5/7p8CEw1c+pon+/EIqW6lrdS9w/a4h3NACQJLUQNraR4sYEhi3m+Oyi
8xIOD7MWmTPrv6/gm+bi8gouzoaSZkZaa07p/Zgfeoc+T2p6kKBUpjH15Bo4D6NzZGXyhkNbmVnF
PEMBjmOgHsOFmc09jEMx4UhHs0FJgsTmiYd1FvdMdzQIpPL/gyP2mxDw8qIvviMsoXoZ1OLv28Y1
bJLCC8L7gIao5kZoJXi0gvnAVFhRdnJlUfup3E87jsgGqmhXyvdi4JULV2k+RWIb045QB6zNza84
2Vb6lVv8WwnyV23DSsQ6ZOgaKiqZlunfD7kRhjJJcgwYkEb9/KByWsB/pf6qp4Opr2rxxlg8j5YG
Y6e8QctECt80uqJwI0HjYVpU29O5h1/sGRtlN1bECFv1SsjAZNvRfYuIwdP3PaydL9g1/iatSDW2
TPPAvhtB80BIUpDmPbLfGiUtrxUf1FAeysmq2C9yb8DnlXEKQDa9yW9h3jxcs8/8Ngr/9ftxeunq
gn8V1Z/ipSVh0hRFim4X+3xdHGbQKbGQZBBZEhmMgX0t02fxbVWa/6AGqRCuiGl8a4hEsRqW4VmP
btO1+RyJTnffvmWPmN8oBaTpgHYUULUgLwtphYxVlz7Ow03j7yLWpEkQjqZaL4N8MzE/IZcmxHTP
shvP0J2EHvFallaK7xbQqh6C1/qp3Mp36tE4co4cKNLV0NNoRg8poEAwDDRH0/5WDG4S/2OctmX0
rAEU0usbdaIU4B+BOyvfRNjYFo1dSsfhUF+lt38blBsX9+NilQ4XfqdMJfdDORon3EFQr1Qsf5xN
vlQnQlG1yF2AujU8LiICHwmidIzt9Sznb8OXy+u4KPL7KS9FLeQ6ZBzAvIYIHDvs0/W6O+JCzXdA
U8W9sSQFIHGvjV6+L7XzTZgPJNADZzLOxVJLtOQUSnEYQ8tamedNAiyoRYXk5KabYYx0ZUKRSMdb
JrDBWqcr3wlugnfw7+X22xj49y344you1oJBy6YkOEfxbVetRbiUjsYft9G3obaQDtC1RpXoXqaD
UMUooBJm9so14ty30eTlRVwsn0GbFrWw4FaARuPci39t8fi770xnkEkYFu4lB9MztDHr2gAOWRGr
3bfVQKdZaRiLH1RYSWlmU9mk0S0Hnyi5O9P7SDbVhGnlLYOxPhjT6ixNdigL1rTI9rFEDMNizbQQ
AFQ8un78tJA22MXknGExVoI6ZAq0a8rSbYpPDXkxfLiK15gANIHEnw2hemGzggfVyBvS9bIqZhEm
DI1+V+YfivZWmEh2+NBy0TEosJ5bbGOZuA5TY5lHt8ZQ2gv/ySg4PPhnFxJFzTWorsrGCPKnpoT2
KRoUaXkOCEW16o8YLeC0PhdHkZ5BdR9J+6mrlgVAtNFH/sb/rKm/DCOzBpPzvHQTdO/y8JCGHkCr
c2QXooX0f8Svg8yesRWjWvIUcu1YPg0nrbjphY3UoA5eEg6fSctowV+z0aJOhVtCkU08oXfMdE2F
QHU8bbVyqyibEAtZBDIsmO465aUDSBfuDfGmp06o7lP/0Gq3E+2f9C4uPkkbXE/75l4YAW7vsgps
6pIAO+M+eoD6YOcHxaNv2AE9PsXivnxTkx0VqVA++v5G5XYEDKjiYisuIJDSMik/E/4Xbeqq8i4C
kJx7IW2F/Itzn8/T5v903sQH7WswsZCgKBuyuV0Au1kenlp9xf9jEquede0Z/RZ1VHiifWWIy3JT
hZ7CMISGnhNFNqZqUi8H5J+eQFI8LZuwf8sM5JWIOh4oNf0Pkr8p1VGtUZfOZDdm3DbHvDF1MXzU
I3lcy4heEqUqBmASzM8sUkgSfIdGIg5MbJZ6ag9f5aF7Jbid2CeBzijVnuD4xrhUsq9G+8jWQfxQ
yDsfj3GFePWhzDwGKp/nrZDRdY4scOWiO8uQorvaMlz8iAf/SFcBmq9pcZpCDTpsRpeo4IVdkUbZ
4fS1+Pe0NZ8XxyG11cX6d0JN5e+VU63Ngqz4Sx/3gvJM8yAhWfaLDoW+Lx8TWgX3db2M1mSkMTgs
nGQHtzuhJjtGcJhkjgVa6vgr/VQgvgwcJmQZZpjCVgUv7z4NAQfqU1s8DIWNvzLZ94VLj6ajX6xU
HgPprqJnvakR3KZ7BVpdmp4k5rWDbyc0l5N+paT7OVSlQuWpIykJlYde61yR8R/gZgv9qp842auE
HPtOdvSCRFoCti2YX+mh3ymPKVhR0ypeWIsGBwIooz24adJDXe2S2qnD9aJ3Z7Y0IjqaiLjIzQMY
Q0OyjWcgiKpqjdUxK5dCZIXqdqh2zZkw7aVKh9W3K+WtYxLY87vqO8F4FPOVpDuhukzulAp27XKO
X34SPnsGzMp6nPtL55fRH1gs7xcg92qiyP0cc5PFHkFU6NgS7LbtznY6PtM87jlNRod/7x3fj+rz
DmZIjDV00q++CUXDKDSVtmblzMrHmMGWMKjurMqv2a6qTYBsW+2w0EJyu9Hpo9D/vykdvsrB4W6U
q4JVVOFb9Xoaz0D4mdIqJ1O9F/0ToWXp3mQM4P5/XvK8GfzRDSj6aEoiNYtuazus7sv1ufeS4Clf
OH3uAZ2N7FSw8Y4N96mwr3lf6R4Dx7bo5ceWL9k+guXfVIqMhQv6fOQo8K4VsEDmPdUl5d+/r/fn
7dk0sDgx4vvOF+7qGuawGse3EEpVYggdfARlCRX/kMTemRUZvf66T11yGSy8wme8l5YvX/GufRO1
/t6f/7iKi7s2DtOgqxpX0ZFqFqCTyd6LyTmnrmB4OHLHhJGe1+gWveVF6Q4FZuSVYYfZGosRx3tN
u++1zzDfiJUjiM+NeTLytUgy+xU1y493y8ANtgB6jgBTvzjPZdGoBSpEulsWbMWKpKMZ2mfxULqm
sOXWBYyqaRnr9M20XVzvSqAX6bXAZm0+vF6eJ/68iAu5kxH7KmCFhK3adBacau2iuilY67InkYKw
prtLZWocxmTFN2HnNyqxv3iPDGCfvGHtcOjbfdoFS7nYqf0pA1mqqnchfU6SJ8/VBgt/gzwos4SH
efGMbs+C07QW+0wqPKXVYWzu2cmSY2GeRvCnxiIjhy2mlsQsIb8V3AiQmuk+vPq755Piv373hcGx
7tSFFmZ8WuUz7V3ZJvaeeQZlYq/eqzidzXUjrThxBLSRwWENtiy7Wfben4/maOOA5lXWHMXqqfMH
YO12oe878MqFFQh2dl5PaP+KF8V8gk4AeyO6ybW9Vq4p3Vp7InHByg9szSZSgXtzWNe/Ef9Nh5t/
RHOzUq9GSs5n0m8/Fwe0jgNaXoiXYt9JTfVcXvCugc1hooC+pLcLTEhzaoYzQZ8rDwrnsGQpXgUv
/li3YMenehUNEM2/S4s/VrGgyxejEXGrlSM/T//o1hKePoWN8maOOGjX2uP5NT5d+76+tzlY8P/8
uxev9jQa0lnX+c28wV8LrM359qw68W5yJ5vwnCc4CAHenmr5K39fIML/XLyodqi5C0YqFPU38IBn
aLbuQHG/1lDHK/fTE/njrly8gKEfCn6ecFeyr5YwX4bQ+1yz1A0xmL9C357SfYchv3M7/yVLbnCx
DtjY5HJHzg5yxDw9dtq6GvZV+5rozG2ilbZNiVtS3gGPK8Zm4HcBpFsNsqW8Q2y8VfYGTfjhiaYF
57l6saSBk/MZ69sioxxfTnPVfvwfzs5ruXEsy6JfhAh480oQAD0lyusFIZOCd4TH189CTsxMJqVI
TnT3S1VldeMS5t5z9tmG8ZFqzV2UsZneBNnTsiXFDhMQRjrQwDt9nqL0YFmo4UVCIkGucEaqHLO+
S44tcd+5Tmn0oDDmonQZi9VonpdmR1AqDs964VZnL90Pvc3kheg79a4QyAVk2t7vKUyHl/OzHNrJ
o3RM3jGJ8DHPwXHq5lryrDKD19++hjlRCcEU0a6XVCKhFWMzbsuIEyK8wWhoFajLTOLwFBG/4tgr
PvXhKvcjh6w11FKoBnHrdfuzl+O0eRiKHblA6fmBDxZvH5Qbwo3pqMqV8+E7BM/7a4mskaoFB5BL
A9++TOSZoRGdepvpbpe5AwSCUSwckTFcuBHOd/JN322L82rql6GxlXhKdoSVGMPA4CbUD1Jwp9Fy
INK004di++/D/rfu4vIm/rm8i88r68Y4xdxx/rwG/N0DEVMzspeA2LLsabDeNf+YntdZ+9aKXjOT
eOvlVG3gGamvRPl2484YiBjeS0yZ7bTcZuM2IL8eOiOy4+K89/VfQv0YY87nx6egwjA2AGqYPjrt
oMXOeA1aUL5TCywZgtnsOKZq0oxz8NL8sU1Zcal0bWgmpwpv0AorjnUgb3C3moQNVBJ2zbLfdi17
uT1MbqxpOHYfQuax/rtujKvA8t3X0JBsU+wP4qAsMoasSrVqgXDVgH88tXYohctYn+OCevR3iCvw
P+98il82Iit+F8TDub634pOU7kSnuZe/4Lh0u+HeelIaIhPtyDM/xU/ldvqix0vutS8Z9B8Px9qt
NVT4q/5FPR814yB327h9yGt9WRN5FkEniIz1CGBJ89JjIsCphmoLkRHdoGOMC7a78tTcZtTCKMci
5VjV9LQLqAFmc5o++MsMcq2I4n+RM/79gH2bow5H9BmTkc7gbyHdGS1+UAv9tcf6w9+Xpnf+UDGX
og61lgKzFnNHMcpvlzO8phdat87GnUCkg7YULcL3GOIfSnTwjAqY+ItHXV5yHv2ehyKbwWRgsCvG
t8C1b1q0IcKlRg5NfB8O+/JSth6i0AvPtlwvLWXTIOLmo5medEZ4JGMzCsdTn5ZH2eN2zc9yrOyj
6j1IkkN34o8Lw6tyN4q8dtq2xmes3moM/JhvVCuR/323S6l8wAA0iNi4oK8MhEY5imKYmmeYT772
VYoY3tBt1Z13BhvAAT48KaSbT8XH1Dz0nDR9BBw6LlEjo7/0P5nYDNJDFx3H2Bvam1yyo+lZN3Ya
7EEiVQs30e2KrbRawAknkiNoNQjl9S3isj5ZSO8k87DB+/gVPuC9DtMs6/fakxK7UA4VUgO7PR7Q
TcmE/iYp7ak/GO15kZt7SSO+fjUqjM+PvXkjwAl5k2tXgM5C8uUdC5U5BIU9HRuJJV25PSNrEA81
PhnmCTJ6fP4lCYdJejXA+sZ1FL2LGLppO8s3IU5NS6jvtWxPDI6UbVTONHRDXfKaVNNJ9RVXxN+K
LHLyDYRFKfJ/fhSbX5pZ2Qk5rMTe5PZYEtjypWRvKhQyMX4O3sfuIyw5vUeocLZuuFa7Dq51Wsbl
fNtCyoWVtmZIMIvmOIm/P/7Rb1IzmITkdH6uvpgvnKFjN+wyGz/bqNODWHgq3mrcQsFtGIHxFTAW
INhBWKTBiXGnJSN0tNtNUjrlh3FXyRvhQ3wjx4UU9mEdPqeyjf6WKPaYEujc9tjaIZbBZ7Ga8B6e
wlWUvBcDUVtfqr/CLhuMyMSJBOvu29GF47Ea79LbNPE63Rb6tS+/Zya0GlT+iZfhuxQZaHKwT95K
3d6XnJSg8HPAiY082QxHW2mOQUQBwdthB0//PgeUyw7i8tZdYLKWFKRyLEfpSbnTPmrYc2o1R0m1
t1G3POf42y8gRU4s0g7dEi0EaWKb0gFLqpaFXWzC5UeyNknluam0XdM8agGznAXFxFPxnl07s75V
XRxYmsU8GytOVSIP7WKT11IpDEVNnE5St20E12i8FMxH/SQAjASgnrocQhetfQOvxwFMlCHN64St
29WvaGMZSPeWjW+Pn2eHic+MQy2NJYxRbDDxFohXb5M9Uz52WrIJaJ2qfbFu0cDSBK2sY/Jo7LC3
viU4l7HVyiSj9Q1izGgXqTsSDPKqkA5Q3yAJFcb3qdiMgrb0YeBrbMj+V1o9dbw7fewI9QELtAKg
RVHW5lJrvgzprUYSiYePumDQ0jzx+whliub4gsFYiLhUvM+ExvXkqeUtV+yDZdHi1eVOkNcmRPuM
/mz5RVxbqRO+y3fD2R1v8LaPJHcCaMsXQnwHHReyCnwNtSuhefwymk+rggfqE0yyaa3NIozWPpPD
W+GrSREv2mIHRQyPGDxGyDHxkoYQgnVOVxmFzpQ5Ke9lvpHUfRnfC8NuErayvG2SY1xtksQrRg8X
KoN+MAg3RulACa7ZENDIFOi8bkp9kxbwqeIPwUfWnT2jUk3JQi0IKGA6DS6ZB8tOfmhEkNwPcDYp
uh87tvO9JME3/iWELp3YmByayNXn6flmqnBcnc01VMY77FlhuYhF7M+i1payhSA5SenqxalqXlt1
EQR3es+zAKabPRS5StRjBNrZkxkto9cSMhLmiAMPF5mMDQ6KxVwTLLBAaLsXBonyfQUPLnNh68cH
8652Rbdwc7x9ihMY58IHS6zTfaCbrlEugvfq7Cp3xr3q2wXL0tgn8nWYoDefYWyOMb2z+WzkcAvH
dFoW6rEWFyltqQAcSQ/hnDtAXjfmSIHtpe4DIG99M7AFEw2BF19J0vRaQMjFyQNvHdoS9tAub2hi
67Al4CA0S1VeQes1k9sQSzB9P6nLIF+nhFR169nYK150hmOi+xlIhVgB++Hu1vS2CYghP5jFKkL4
ND0rwoorGeSWgiQG3VePwZwgLIpje9MwGQ+dRt5bJlDlQgejNp0iscXsVkocHSiHJHF1qaNiwce8
lxyu1IzPWrsX9F0Ohw9X5WbrsykeoicTgUf4wKQqQAUknt2WqsLRsTpQP1I8vxhldij9KVKS7JdV
A1hKu0b+hH4hDDeVvGrEx8DfprED8bLNPluaECl7UwSCL4TnrqmZLBxgHfBSaAvrXi7O0GCcrnwA
yzRPEodd/mxijR9vi/ar7h5FoJA+putW98UsTQAimB36Kp8ve2mKD1dNS7913OxyuigTNKdhOqKL
38g7bW+OtalOpxFWfbOW2+VZnBk7cFo2oXNnOgomoexc/z4JpMuW9vdlFVEXMaHAo/OS25/mQlQV
NZcFW577WA8zKE9CSAJj+Krb3jf47PJqF/2HZY4GumGuphDyPeAHm+7IoPAQ3zhzSlhkj7zITu7M
4VlXfuj3I4/7O1OjMCrSZeyS/64WEklPzayaphO+H603Sfirj05NgKpN+nG27l1mU3P2QT9dRw0v
gav5Z0sqKlTVMDEZvERyEkWhMWyop+bIDcOkCtlo2RpaHdU68xy/Zuapq16rXQF34VdfdM2XV77A
VdU+EGALlBP9KMo7nJgrRgOwWcz1cFKIz6kWmP9o6joH/euyPQDLXr0fYa7dEKeXTh9FC6POxlwy
pynBH7G+YXe9J27yGA4LBhUwhoAf2C9xmmWXPzvRRqZz0PaY0+nBZxEzILixuk+R/92EG8ZxfGkx
3o3vA/XA2ccSOms+7oL1vLniz4zp64gjWbPU7wM6n+f8TTDt3gXQAayPD8Tc4Q/GX7cKw7TNVHqi
vpuamyHZa2B8yJwNJ8ZZKb/xFSxDndnlcJKcurfDJ5ALMr324g3WNxiiGSfxhpmedat8Cbcx2eEU
fmzjLwUuKpp9Zju0xz1D+uX0dSYRDLrnQ/7OzVBiezIWyYOgeRHTOKIxhEXgTRjR2TzPGCcNp8fd
ued8hmkRedanxQjTVmezPIYSTkRfyIjlC1J24eT7qrGnB47Lm+BLP3EGVCsyMVEPfowbeZ+8W8oi
VSH44y9wVz9J+U5t3djCJnfdJoyabqthx+nAvie4SbFJu1Vu7JLktm1u8uhQDm7ETqpjT7csx2eG
tUnXLnAqENoVNoGi6GCFItDslrb+SkmEUJHzpNDmkDOOLsJdcBVdBsltTtRhWLiyN1v8tcNOavcJ
W2qxC87DUqC6OseHpsYE4NrgXrkEQS9f4IsiPzFzKZInPh2YcyDd01IxF/eSYGN4pMIisK3AM38h
2Ardj3VEeLiwyTBY1Q76SzezbWBvB89AMJDTfbsiwaLfE27CSaqK9n+wwfz5kV/U1LUu5HrXsdLZ
un9YC+8U9JgkQjUhS+AWTOeEOo/TmfogvzZ0unaX5j//AwfRuk4NCnY36D8RNFx7/BU++xuYVRCo
+HjERYYdrTq/rMbBd+FoO+Whvx/x1qwW9bG6iW6s12Leemfb1zmWjIlz5Lbi+9Xz5tpWOG/Tf6w0
U7T8bFmstLfxxWEwEYxoQTpbX2Q3iLNsa11UV0C5b+SPy3foYmgjNJMkJ+b8ZD4mN7+PVrNPhLnM
ngnSeBO8FNFcfaVr+UYK/n1NcHMYr4QcWsrFeztY1iCFWTKdMLySEV5Xh3mscou7d6Xis+ZOIDEH
9RgF2BlCT+4O51d53OUkK2nH4K5aXXk558v9CfxdLufi5RQEKffTMp1fTuZrsS0tAqeODuzdNBOP
JYlcbfL872t+E39eXvPipSwquZAhmE0n8RYIHAeQxdC7IoXgoX/DTlHRnKazrXf8MF7iJ/POVJ1R
ovu8MaulAv+cDNePmevro8sVVmH0eGV5P72JqgE7kWgnjIAuR3m9NWZ5pcfzmxhi7jgsz5/1K61w
xxdLXCkJj5+NtVTveDPvA1txUCCHzJOwUmxRoa2MtbT+94p+rMUYuBhwpWXNJPH172+jkf2xRzE7
gc5qrkEQnY1U9zAzAM4wN7b5x7+v980GaX5Af17v4lucaq2S24zrzW445Cml0MJ8AEvt5qy/qRPT
w+HTfEjXqo1usvZ4dbHWdvwYzjGcXc76kPRd5mK6W5ESVriT8ZS4FuXxmwCwDGTVLPr2ymP7NiG6
XPTFx3zGNkoMYxbdjYfJFZ0gY0KHU526H/tb9EzmMno7r7VdxXrHI7zHkM9Ljl3Eqna4au+o8FCi
iTuooFf2GfmnYuvP+3lR3YoiA8qxYmla4uoeb3zqzClrI4r1OasssYGBbYzOcozLJafv3fE/21//
XMMFWJJXVuYXKWuY/RWlYavSsh6GVd7+6pDcaESFvpN4eM2nFI/ZHzYY9MmaJSP0ZkB+UV43sqa1
RcR1m+e5fak964R/oDadrHrbWfcJWY1jjSaiJ4lxV4qnmolxFq4qL0+OYvLImGSpjkzANqVKkzzt
snRbDyvVuPF7glPwslMEMI++Ad3Za+LSLF0/eczqhwRVX2NuxGAtB2u/dMvzRi1s5hOWmyBsmHbq
eFvKpJJ2S6mHxgaKeY/UzI++RJHSUHf07EMdi0UUrYIZW63dsFpZWL4q7bYs18a0m6TThDsZ4Gug
A/C5w2fZe0yc+LsUeWW1s7S1AXWtye6l8WuinW0KFbzEONW1hXcFToywYyIgd6Iq943vwaYtOxtU
uyeeGfqKe7bWMrbruaONbl/+IhEi1YiCGEiUPcWdx980oOIZ1DFXItwYcv5aRv13JBUn1B38kAlF
I9oDvK7YmzlUaZ9oVP5Muge/kMVtjhItc3xrX5zXfrVMvzq4OgvwBw+aFJDxObILDIHwNyPpFYYa
JC/o0fxDqMCyF3zG+fzPIB+apLaD52c3UccfLgzfEW6bN9xTHlrjQ8nIxxOP04CTKO6zgNE+Kkh6
hyWkjJEJe7ZT5RuTHPVUxWugPwjjrZA4avHc1171oj7hP9FWjmTcYCtZ6N4Qf7YJwQ+Pk7Jtoq8Q
BEBEnHWH3E3pwWiA9UoOiX6avD6o9kF6ZBfK8IIu4+SrDncB0x88B6HlHTMopb/kZsXQNdLextgV
iWaNDUwGMYaB0FYnAEfBk6QzHKLqR0Wuon6oxI9EeBmqt5xBRrCTz56WeFP+HtWepD/ptU1GM9EC
/VakYYqMTec/hpDpkVjXUoJjhacIJ71YyuDLKv/GED9m6rp4ujbU+6bzmndEsjVELPWYPCL9+fvY
kK0kTaq0E0/qnnlEtiQ1JMoQQM9HrWfwl9kBkbx7Dj0wNgxLWrw1YBKIazVEyvaS8/KjS98jFPKw
TtmEn9khAvj1Uamu5NwjHAaNwRygEyNjXXfWIjgQkYxbwvmm3ZvyVmOS4UhLpBzNfXevrQpPOQiP
WePBrs7Uk3XepeWdoj4b7UOmfGbijV/di5l7zlad6DClgM4IiQEkrUVxMmwYvKWv0mBn4S5/BfsD
WkWgKhxNMifWjGKIF5eW+gfvYU2wN53Sw/BAXQ2yKF4bMXybL17cWuvCA5xEyrpoS4xSSE6FM4zx
NA4kGJni1APdYHiafUPTAf8SpzVu/306f6NE/fe1sUKENKzDRbioBqpRbuXJSNl9JNjSS2J7jQTy
20zpmcZPmIVDxlNiAKNtZi+RycekaKmhKWxFBq+GBoh4m1cLUfciErLahax5oIb/XuTvIumyrpwt
xSSkPFhlXzpTlNHklyXAy4lM6RDUVXARIUdfOcrcN+VDFde5fjqjSOmX5GEnbyLOSoET4RihPpb3
KaPLXfQk79uv/F6cHOTX+U1/qoeF+RZYz7j+hy/qG57bWHZZGZOpClgXAirC9mW9RyRrz6YcAm98
42hYs5jdyqyf6zojR283hgauQfdw/qJxKyn3EsX+Qdq3d+nqfKhvzG36Kr5P51dslyswB2s5Xu0I
xfnA/353FFQw6GGg4l8cimGTS+eoCKVTvwHY9F+ZthoSumOyt7cGfMR6bSBcTcS11HoQtSsJttj4
pEWQqopDL780w1YyVmHgVcF+lDZj5oXhiWOLMO/YI5/7qd0ysC17jJVmH6mAhGQcKD7AZrfxjsED
yd5WigecFi2I8o61hw4TMLbc+EPSN3mCb8K4kwNA8Ds/eU8QyTJCtApHv7NuBaBkoqFmlukSfDxU
1kG0PRt3AZHX3TbMPd1YpbKH5VAMG/QjI1Fs9CReN39thLdRsyeCOLE+9GA75EswDhP4g2Z4O2j3
IsTvYHtGi4T1w6Jx/HvflY/CbXng/0pcVVdasW9mIfOHZEDWU0RSPK1vscSmNDVhW0viiUiyfsNY
fHgWv9SviTzgmmZ5NwQMgJdiCCRsriu4Muy2M6LefOQ7KAQ+/Ce32uTdAX43IFH10Ux7xJwZUHS4
7EfmQC6bkcLx/WXl0DyQflsw8UAc3PARwh1zlPFZbDbCq/aqeCSar5JnlQMWUMIcqdE2Z7pRspFg
dxL5Wx2jI2A/ZUT1fq3DkC/NAf/7VhhQulRZJCfgonhOOlNs9fMo0mGc7+Xs0cCPHH9hAaC5s9vn
Yt2vpYf8tQTya7fB2ekeouu96E+NF6y2/13ERZlsSkFQ5iKLADj0Utq9hT/ch65hM1jzfHhJLGN7
DXjQ5p92+S0STD37UCgo0i75Q5nkp5mYN1zV8MR0WaL6yF6igWPdlr3J1b9we2JUhNoUcqOXthv1
Uabjw629dGMsP2MXq67yrnoQI+DRvoBxbye/2hcJxiXxySYdpKvpC5g7wCrZcXyPNxA8TrA+4mRl
YEvVP6Vv4Up5yKONajLfs/lWA3GJFwHcquHl3xvzj70IoluwZp2JApsPt+MPnGWMjCATZEyhg1m6
uBZjbDI50mXQXyzy8X1vBQR2UDRiaY9oISVx1TkPICHsh9c0s99YUfNrhz/fnJyFFpDw678XEzB6
aH3SiUEfTFo0NN9220Fowdmk07ykcHFlmPBaJVHHS9rn2If7rjCDADGRyCtosNHDLry9xRX237fp
J3wcYY48hwVCL8cZ9u+VDYoqimHAbPk85zm3aCnDPbYeLfJE+LRQZzxMMAgBYr48e4F3jsjAlpEf
tPs9LDojcHE2YGf8nU+h2mbvKsFt7JAf367+vdSfnuifS9UuapGz6luoCsd5iIC3Vzjr8Ru8X3Uc
YnYMwcG0cMy2cV5IcQFa6MJGp+ls1pkLV++qjf8PG8mcHz5bXPOfbyebWiiTqRWYGSlHgg7KrYiQ
Jtmd/fXMTmVQGxRuTcCii+hnqpDpLJXabTU8vK55Y/1wW6yZAwJNVUcrYFxWIL7pk5PW8W6Nt9pH
NQAzubW5TJljY+eWbQJHZ6i+wClg0hcYUbTne8WZXZuvleE/oIx/L+TiJa+M7DzVYiCeoGTjmpA2
q1FzSZWUVjJouq2I+0n2kG1bWNAvr96G7w/k76tfVIsJXb/WlcKM5fTFV1jvlXqt+A9aeSS2NF4y
HVfxtqEPvJNNNrh6nZ3v48LLERZgFHDlVf1xMfO0DetxSee/f39VfRmrZ0mLRKA1zG7oZ/HLwRhB
tZmqBg5nJVCgzR4YetOjNi6Gtxn5FT6vrGK+yt87Prfkj1VczL4qrc7gp7OKmT6cQ3k6oObGrbF9
Gz7TIx01oHOoL+hu2abRDKypAMLXawfPDzPPv5dxgQRnQ5xNQRnTnnlR8Fwn6wiz6Max6F/scKl+
4utiJeuW4hbw3Rafri3gB8Ts7wVcvJjCkLVWo6fz08D/Q3KbKJ3Jkn2xZXyS7mrGgf6yv5HDDQQL
e1LJS8XbvPY9MmzDGehoHLyduy0oMb6oljPzZ/79qH7TYv/1qC7eXkVN2ljocpHhrH8br1H6nHMb
9l2Jvw45pkT/IZ2qHyXwEcw1JpdUdNnjY88Zzkcl6IfxQWeA0TjQdm85o37oUzJw3zI6nkZ5GLF3
ycgymnYkxGjtNjFvgupkEp2QkYyq3SXtMc4XyS/yCfFUPOOahChsAUF36x8j9G6mLWyiDxDE0evG
zXlYx7SBJH6lB52WdT9P9MJFMj0qwxrr/NrcINerZKcjfke4HynGAR5GbX2ONtkEq30V5fdT6lXh
Nlc8K78TgwNpURhWGyirW/4dV6Nw3wTgHddn8PL8uP91ry9Q30xMsrQSk/lex5hYrPzgOcUdgp95
H0oHwveiDbQDOJqQXO3pSwr3jbk01cfM90wivnznWlX6Q5c9v6AGccqaAs/rkjQ9VkGSxxVYYbxm
rygbJ4/mnOelwJjXtfTnSZ9T1WCXX3ntfrfQ32/F/134ohLN8m4spFgBLN3LZ+hH3ti/dWCXaHpQ
DOL/tVPXiAWhMd/7xTF+410Q3XnL1O5N1bs2pFHmDelfy7koRvomG89xpE8nXwc1YnxX26q+pYnu
Zm+i2wADLhAVIGREfAtl5SvESFQyacIi2wm3CeukZpd8Jp8WssJ2M2Agp9HNuAj7Ane6+fc3K/8w
4uKxcfDKcK8VSdYvPtqxmW0r05b5Tv446Ljwko9FlpflNLlLoozKj5jZZVBJ0KqQYfuMAr/Fl8a6
K3LJEeCTE6wlPIEv8UXTomKMnUEdK+36lL4IzwMSPqiHfGavzO2D/EXUV7q/kZI7LLpwrVJug125
siivUVCS6KGvEEsgeWipRxbm3Sxnugc8deQG1wM7uRs87UujAR9tFKKSjn3HBvlouQqPxgqjln5Y
ZptmhR7WLO71Y7ga9uJT2q8yPIuaL/MOTpmsOFD0cNAZYReQWFJ9YBi5Et2zA8NOeIuLZa0wQIcV
CK9AvOuMBbzhMfIMhAYLaANY8MAu3PSHGl5B+jTe9C5Eu2QZb1mshu0F7ixO9gzBKod0ieCFJDSY
WyrhEi8iYV4hEejd2oA8wdBUG3ZJc+Qfp8UqpN67KeJZANlRe+2zB4WAAMSeYvGGdwYMu4mgp8rR
ipXYU51AyrUyEqI3vemc2eBvZyylc+IMtRdxBvfdLWzg9i4D1vwgQ6fCJAy909qcllbsqcoKehk+
wjl55wGSiwFmoQs3yfxtfJl1LqiTHttjgc8zxh6xY0ZwMfpPGUMf7GhHvVyjPRUinFU/FPzUhp0Z
HvPB60GrJ/Ox1Gy86D/VaVHWR+jrV17beXv79pERp4yZqanjH3pxHBOk7tcmzggnK1z4e+O5vBH3
xS287bHgGASX950uc/JTRaIS5zG79rJcSzs06osUITuDiGsgmvbjd//Hki4OaEvQoOmoLEkiL0O4
a4oXTSGVCYBoQs2KHF5AtedE6LTLaGHSnS+i8kaf1mflK8rxNIcPTg4VSt1kY530HZZnfn7EG1pv
vK5OaQXcDEHPkdRKCDzKwigOovnQqYmb8d7KZ7w5FoOxnB3LA1efmLTQbrn+yVhf2zN+3ukBwixd
RdD2jeSm9LWIwx9tg7VK18JcDMkwhsxlTRbTIbD74//DgmPeNb8/8P+75kUZyMsXd3Vkza0K9QMm
0rgxro1tPR9051X9TJDLcAf130ahApp6E14ZC/4Oivy2AExZ6JdEjLB+m8X80YonfVFOo1CRz3Ts
nrUPg+w3RhmIuV4ITm4ZKfPugeBifsSpo8NJ8rJkEbNnj56yFR+qPdvbKfCEB1DOW8b1G+Oxgppt
3eYbY1PtSHBZ4ZRzsNbqql3jbQMk7cSbfntWFia5k+JTS+S6BMy4bMsl3OTkqDOMu2ar9AOB0ZJk
orfUudMn0eoCcRD7KQ7GGIBFBRucQ3XyJT8LShXUZHiuy0i1GWnNaSQz/nfls7569Yuj3JBzRROM
MxDDB4aaJuYBD+1DCK8wfBy+JDuG6/YcLfOroWPfJFWYEP/1sy8O7ToK26hOGRHUMGFnA+kesoB2
NJNly9mEus+/9ZtXPPJ6DJHFOU1Ym7XesZNUwyxz7mOF+dMW7Ygcz4buv/XWlXAEg5TNRTs8Npro
RPo+MF59ZAJn/YBAo8OkuBte2umzX4mnf++QPzYsfzxIc+7u/nhfh8IX83jgVup7AYo75zeMX1zO
Fv5SOahzWbxiM/cXHA/VXXAVLfptDnX5vVBtkB3EjUX4f1FXdH5bWLnPHWVs+MXw09fcxGTeN+tk
Cq9Z4R2hweoPflV8Oyipfhmn9Gk65F8w11+Y1JJI52/rI01MbZ+hWxubmK2l/9WYu2sj/29JX7+f
viLrcDZUmbj2i6fv93V9DqIWbJmhxWgzZDZXzU1zV9moEu0Woy3ovCHmh5BbuV06XiWzBe+/n5j6
U0kPGPM/q7gcU01K2JhBzadXO+U6/zS9wbVWZN5pX0a3CJ9L9M+7Bk18uOmkkx6spbNH1TT5dg6p
8qP9gAYk4wcJiOXA4bZbzB6qhZox3GMjEWGnG3sdvxX/MQh2ie5pjNkfrn9KP0I5f/6MC9gA4Faa
wvnBh+vgoI4LDVSeYc82uMXHYakfMYcEbSWuw9VdNK6IPvd4OOz+fTN/7I+AxwmtoTrQGWr9/frr
eZANvc84NTwvdTJ7bf2BuYz/S8WllUFn9YDjYH3SUYEtxE/flW7Pj8YjiZoO5sDXFI4/APbsLn8s
5qI0KNtQEaOK96uYVl29UtOnPaS5RbaB8/LJu60CPi4wbOmQK1h4SzI3t0CbrjRKP57bfy7j4pPs
e7NOBoVlyK8DtfgctsQS5k7ZMmyOHKx1b03SFK9gnj8wov7++Re9qiJIUi5NXDfdjYLDGMabawVN
Y3R0hjN9Daj+EcP783denGF9GshVqvDsh/zYG0vFzciCo4AfnFBiclPdawxtIsj4/37nrl734vSq
kkiszmeuW8FLOK8Z3UlLLn1kygyekILb4CLc3ncP1dOVK/9UDivIwWQSjmeQ/mKz75XSCsd5IkTP
aQ3kNJwQuPYaQoAuJqTF1eR71KaBbZobqV+jnr6as/0TTPfnCi6++iBhaqBNw1w3MAaV1U1wvpGM
D7UkfHBviLtJP0rWbQuBSEOG1u8jXn31ZNYbYVzLWGkRGqlgUjPYfulk2vHcHWPsHYIhW4qUGYhY
r236xk/wJlGXJLHOFpaUPH/vEILMuVVWNTwvImKrA4LM/kEmGvY2VRzrKbn1O8fE9UfKrIX2ToZ2
S82Vja7SbEu3PaCzq287/16gUdI9fAG0XX3KpJWweAcQxAFTlpbCq3ALEpRMbjLeZZ94QhcBj4eq
0aulk6k+SC25ILDeb1R1LRpnIG63IrQAQZXslrI7anvsfs50dwA5T/oBJUvwnnsNOhrmKf9+hX4Q
E1rS3Esx2QGDl35v63/UC5lsNli3NNMpiMnyju+nZWZtm9AR5/KHnCvjXlIfJv5IcRmDOSPEXyYl
6h12UrZSxAuiPgEdO6gUgrWjPoRq3q1qi10OVl+1uPbCqfPHdFlfqHAW5oRfJBmXG3xpSnlU9QNw
E8l+WA1/aMxonYGkX/j6d8MzCEt0MG/xJQ0OxjOqZye+O7+H9ZZ8CzX4NaW3FhIpLHxoVz2whPKr
bWFHrerdyCyoQ2ru9PcWVg5ozpB6Sa6AC2W/sG7KX9ZLIjlXT6yffhCySGgiGqGj5m8O/R8PoEsC
Xx1HvmGS6dPz7bnzRFiQPby6QxvfDNGLGQJTaq+NdVPnUCLhQ5KrYysGrhGptKiGzyTbB+qsHTtv
ErSRdosG+NoZMn8Vl7f9z1Ve7OVtkRhlbLJK1ePlgI2UELKzTF0xhqCG5d+2n2abMNcINhJUPntS
rpRJP8J9f67g4rtV5KrOi3hid3c7YYMPpizCUd2l05YXFelItyIGdFoysdBXmuoGxqpadzkwgNIu
EW5UuL1HH4Gr/icF95/rutj9sYuo8iliXX6KMgM2m4s7/ro/BJvujDiHdgbjD/ZgkKJfJE0aaAmv
clXmE/zy6RiIa6m6FZwUjIuqpy6sUtB71hDMDlvqFwJ/N2uIvzgIDhJJG4fAYBmk99cmidpPB5Bh
oTyjYzQwoLq4sFjW01BnBEYnmZentmnYlWlHsgc/sqX4Cw5FtpDIM2JS3bsZek5hpSgrVJl6uRhf
eiDaT1RExFxL+PokvaPwADEniW3xRXrtP2Cw6EftFb3mrsdjH3tkIPsOQ2V1nQJhYbv+bq0RbGKQ
ZpqgH4hIN1r4lfYO4sXUvpZc8/tsuLzPxCEZpCLxaxmd/n12yIUR577BaWd0QIon2ekfQpdSslTX
crdOiKfx1OngBx6mVnClXDE8/nu7/mkFyAx1E9BWxnHrEgDrGuiCylhJfIcCxo6U+ybiyAWgqzvj
3ihvZ7LZGvImIeOba4fnT6XkX5e/qGhTvzRHySKaL4zmwY7QLlA7sQ8sM6+/UTK0h9D60s218flP
XS1eIXgZEcqsQJe8KDMmpTi3iGQkeiRyYyDpLo1n2c5W0rZbMNxfNF+Khjnh2auvxhX9hBH8dW35
74deyOUQmzOVr8YTARtJayH1T+fxALMrgAxBZStjk2m3r2QVctNx2cHYB9IGQB6mpLD8wPxLhLlL
k/SEZ8XDa3DYlEjvKAvNuTjUFRgTyHXZPk3fhsIhhq7WXqlS5R928L9+xsWnGg1V2+V9LJ18HDq/
yIzpPjpMYtgqlsJp1qxbJ/FlWv0XY+ex3Di2bNEvQgS8mRKGXqQorwlCKqngLeG//i1UD24VpRDf
pCJu1+0mCXNOnsy9185euxWe9rXwijsQiBtd1MBJJJtG79UDkvSNywT5Bm8UynOeaO3yhdJ0Q5Dj
eJROtEWBQIiGk4kkBtmw9SxtFkeb8I+weBIJUrOkVF43PWaEBonhOhaWzAtLxGnINdKtwTPJ2FFt
XstEda3zXQsxaPxQgDiElRPJiBzeOzzC7TFknk1gn0RCJCoaf4VZsCycUd/NkwfxcVSOumyb2SHO
PqN6nRvEGTtyCypjxnGq5K9YG32VHciIWpk2zOUYOZ+ykDfVG+kyj4NiI5I2UEMdJwih1qJyjdat
JU9aF6NdQdVUbixsS/GNUb1ir8mJD4zGXZLe9gRSrsrsvUt+KeaOZD8RPJm+D0kMQdgF5w28R6fd
xdVOLJ6prqqdEqzb8UNKtpbpCsG6GVaW/jTQ0QcXQ7deWaYcuiIXSVMeriNjiV8sHRbGS/R0ZVX6
Zv+BiwTaCZiPASn34vWUs0oOhShD7cqi22yIksf4CGwCegzIM8DJd1wVbxRpaf78yeo31TynHwon
bFqoAy+nj4YcKlrZqrMcrXPCF6gfwLdsYoThjDbsvGCBKq8YFvpn+ILIppoRLT4uaaVZxNWdAWc7
tY3RnaJ9NXlFsksDD5dC+QczUWmkqOu3vg6LdCdBEm1XcolA40pt9afNdLGrGGyhKKtmjeOXCpCQ
BZFZS0/L7lZMoefW9uC/W/5DTJx1XC8sj5OFvrdgkffMlEcyd5mKNZKt5poXzHq2mKjNft+eX8Mw
ZMSIxdXyyh5CtCNOyNXcAgk8cS/pc0huTL4AfYqNmfTs8LNIiBJmxEdXYOFLCwm15EZ5C6NVT9eZ
liZ8XEbhRbMNYq/qvardVt2wULqDTqtO1Og6PeqiTx/8vSt3tfYEP4C5+dz6/Bje+nZJMs6yf9Lu
fWkjLqunWPamjrSrB0t9yii+x1b3VH3DqhdZ91IBm/c+fr1WpBjfFCkWJG3sLdLsIb8cdSpiU/R9
2g0nstO1wGWdEX4xsaTMRmwcW5sEY4nfNyux8WSmiMcW8hjAtxxxyYLDQtAczI/SoM/rWW+aTvCw
gT3jNyRGOguqbJ/hUuBbNl8Io0wkDxwKqgXiMB7GD19xxXa2NFc8jWQnPos7eD1CRHgUqTzpsUuY
SKW/Av1gtpxEucenVnJz/9OMdNjmWyWBebDu0ID7dshRuMK2K6w0FpPCq4ONkp8UZRFcfZu/HElY
itGtW4B5THq5l2CuPCyks+AXMnRGxdWCx9p865STYu1lTsz+sbQ20bQPICPVgGZM4tmiVoFD/u7r
z3Qh1CXm6Br4mAhx2Z/jtggtPh8N/1YT++0EHyk7aqy4FoiPQGKwSpVaYfLtXlURShYTOtxz5rCs
WUwy8gbIR7CNuayYSCjfGrRUyJ/OHMkd9tkatgibqN+H9nnGR8iqDQfa2EMTo8OUT/chGAoCNJTP
WfswIcEfX5TgORm2SN9tXbHD0SXXaO7WryZCGTS7o9usPtKMFut1X+8j1CtsF+HbdPpTx4/5S9lP
C7V+rlUYJArZU2wKMnxF/hsB416ny5aDv+VNAxmMbpvBZOhJwYLjpLAJXkmzMylOvW7Yleoq7sPN
EB+E6in0t5a/M0fyTZlR2sItE5gHpOB3uvpWNgxjZLcpTiqsqWiFhUWT0ZocG+Gzb4/I4qc7DTj4
rUAdslZlF8526DI2r3WsISojYEchMro5xBLfs1v/vAR/Hd78eVoswnUl0BeacdFFL3Q1EQOz4Wlx
B6c533dwcPHyzQmXvCz50QAb8jBPjjrtSvNCnmuWf1bO+aMNy0AoxvHj677jF01J/KV8MsKH4Oyl
90ChImee4QBluCnfAX+yTCG5BDxG9OqdD0LgUV7Fy+6hZ9++ciG+7IIX3+aiUKx9udWEeJJPA04A
wr12KJpcIV+hB8AothHlhc4RwY73TPB//mj5z5Dgy5VgSjmbYdlHLgEZhVWXop8r8qwNLw/Y6rIb
fGbkDNvKL+t5lpdOHc0SE+sQZR0aQsQToM8CtE0MksmDg8Ad7lL1ff4fQQx3nH0hwQzFKEFntD5l
bEzEdHjpWrSbI1a/mLcsvdGaRQilSaOTpc6L2fg5dI2bKM9SS9Rc8NSauwKLjVR6Cula6WscvE/Z
jvmabtk+WbzRnZ67Ati09/KoRvsRHJ2yqcGM648+T03XrNLkLVBvlXKuJfaxsUz6A7u6AhJPRDWW
AWcrazCnb2a7ay0R1IXiiO2uc2RKoDDzCD91h1FasBDV/Kk6tb4M8cgbdCnad4lQvwAaYKHei2Bm
cefJsgpfe0lbEL+fjL+OmrT8sGbrBZY+2Wnfgm1LglzgtUuLgVrntsHWmF77ESGaXU6knjHY0Hnd
q4Pm3+CZBEFHwN2HAusp3MvtsKozTMugrfP6WJblTRJAoSgPVeO+aQl+c+u95i/bhsA0pV00CXoX
hekn8555PfwUyUWrwIR3HfP+bpnXiN4ruFq/JDJCYL2luIFJdOvHzxrJi17T3+zZsvM7FAMaJex6
FPC+5U7ZW29F/Tw3lKz6rddPorNJKie3q87DKtfC4kxXYuQkXv8OfYGnofYKZJ+L5oEW1GIOQpHp
j3rhtMQ/IopOfJKWhMhRALBn0YoAPDne6rJrFbZaued8n4TL6EO8b24GwpMDl+A5GzefNbidK7md
/FwuNUcmXyvZjKkzPvXGBnW/J/5C42Lnr8jJswUVb4X6zxHWob+zxBW+JZzAoy3ckTf9J2CgOwnL
mf/VL7qX84HEDPxssx6dgnk5CLNDBXERs207tpBsjtuutyn1lz+/j19HH/NS8NfreLEUCMUg1UrL
6ziDEihLX/qHblVDbpiY8yyvTVq+Dl0lOj9k6VJCWpbIQvzvEVUYWr21tEqhKxBldzWKKwUkpEbI
9UM6bhtznbSnhCAF62EQjwSVntmYJKbUyC/tpnJhe/XVGkqZDLgkdM/+QTFLW65ve7I8ROEtJdjU
/88sVC6vtRbNb6oNWKumZPEj+POyA30uwtHKclHhWvWuKL7WrJPMBCCIiwhjwhGz0Wdf3eDnUFnE
2+BWaTZ5u8FbS+CQ2T9UuldhFs6ffQokoJb5XgUvnWi32HO15rYf3xINO+2iSJaxvp6sV8o6A9hb
jJl53DTlZpQ8eDOQ1GQPGBuwRzJATxBH+j5cT8R+9ae08pqE8gER6mbqckiKm5wAsfNnkHthQLa4
U320uKYre6w3jDs0gicw2Ye7MH4ejGJZzZZOdRc1tyWdMYOZo7LJaKNLN7yts92UZtUUXXkIv9a9
XFCdfVklygl/xOXZqBVLvY2CWGVjDo9xuKx9dj6Fc9Lk6G/CO1T7puFketSordonhXI/hm8LySPc
Bqc/Z7hQ7MFkbiz1UOLIpo+Kuqt2sSLiOsIEsqxt9Z3eajyB9iRhAm/wRsfW/2yS88H/LdnjzSNW
G8jf3HOPV83tiOKhMBz5tihXsx4moCFqm4eZSRSg4UG3VXCubk7No2YLgz2MV18W1fhaNOC1RfiB
nAdw/pcWWjuoRVj1KhJawmQab/TdYsv4dyFGa/kUQmJzsMdqFH6ha8kYNmcZ47RUls07J8r6hbT5
9rYynmh62Zpr0PMKuk2QPWSZpz3EJxFXo4j20XSMW+gPSEdkm3DL488rzFeDKTeXfCp4WAZ9wC9i
LK0vVClV8vlXJDSYhI2SvRoYgKI9m2ulP4F9ZMm2Y7ilYQxO/akYPWNaFdmrDGLd4SSGSuB8qCHL
49KBu8xJucNquvj5e36dL83fU7MUmeaOZXzRWEhqQ8+a6RPfU7S7dSQBpBDUB59JdKitka2XIAYi
BmetFxwZDL+K3XEYN5Sw5+SAmUxC2Da7rB5Ipppsf1E4JOtif3Sqw/URsv7lqCgxWKITNS/ds/vh
opZVeul8jqZcPgkVkMVFS5bBUvNYPMJy3cePBVQg2F+CclDbvV/saB2pyp3wzjA9vlfM+868F56K
ZWLLd7CmSKmixPLbzJuSe9N85GcSdTFx/OZ5Ih+o2My6Td0zm4Xa2YTCGJAHnDQ+TrLXwZgdbsfm
KEqFnYrPvkrV+B7GvzLzflKfLNS3Z85+KuJB4lDqu8dWhQfg+eKVBov1TVFLaa0ZNPgtmXnpxRUx
hTHXCyGRT6WxZnegrKdDaN4iZc1mrgsZwa2bq6Ynt25Iao2BoJ50DoyW6l3AsHBluKPXFcseMc37
WD0QfJ2BFdOWHJYsOxK8TnkzABPbVFKI35StojKxiV4mugPTBMC4X7XlLhXoyYCrIvBmieEjnMcH
FUhYCs8z0zkn8Bd5O3e5DrPCCSfGLWoxOzLu09nzsIOJRXfFV99qa7TLdCmH2ZxPHmhLsVmhRXEU
cI2okkrtSGuujyDiRrLT0VaZmL1puALD/rZA4GpplhO2lEBza0m9McLjkF9RsGjfnGlQ4BG5BRpX
4Wgz//1f80Ch9JWi9Lngonmjqs84AGcEScVMHAYJUT8FAhqU1iKTFXiXuvhsKQ9VA9nCvC0hxCXb
ogI7L57tbGnUtt7vaXO86Av/V/gossZxWP9seJMku7thyE4uYuelwZ0EvDalf1jA7gBETb6CYkic
aHddcYqrh757nIZn/VpyyJ/h5sWx5Z8fezFP6IZKPmdy/N/Z0RQP7FKjutHOqyxhndDyRUMEHoZ5
DfJBnK9J3slQ4KVOLi9Vf6F9Sr2rV24LpQIIKXdPParNTc2PMICj7hVkLpyE02V7ZVX70zL68r3n
sL4ZCggjan5r/rpJmpTW8Vin3KSN5lWKd542MEhY3MbX8Y1LjwQDxxYCUeMoK0sTRMnZOIZ34GMe
q7MrpicB7JsAkrI8u2b23lY7+UwdXrrky5g8pHUO9yThlAO6Z1+dH6zIA+ADZBG2UcU56qanRcnc
R5x2DEWmxJU0Z24L5P1tpz35UMaTuGQTXua0GsydkZ98iMVd/JggVlfI+ohRZOQh9cDPy/3Xhj4L
KFoUmYAVqO7qn2HKXxcmi+uyLuRqLnyR0+3K9q5QlgHMbkklFTq/NcGncF7S3NQ4AOCjqUqqFe5r
w3pOtRelsezQOmo85inmGtPpi2fBsa40XK25+r68eyZpv/Mbxpe9XNOEXD2PbdDPT93oaiqajXVG
I9Jm0pDlCaArxA3FcxM8NsG2Kt5Ta5Nmu0rey3Ch6TWtG3UnW1xe2IGqDW8EdWWyROij0NGRbrCo
l6QD4Dn3MBOKnE5QeJU0brZ6hvLN1PfnCrz4lrQ0eNHQl3bo4gjQm5BMIPpoGJEuCHmHnbWUy5MA
EK6iUYV2xqx2BfQfh1yfgHwip5Rc6XzkVDG5ncIRM1oM05teqV4Y/0bQxkQp3mfijQ9t+L4cmEsr
EysYUt6VL7yI4U2TUPZc68h/15PhlZAQNIjYtamy/n01pC4+y6MizxcXcg/BLD4p5kuo3k24HToi
uzbgK/EPNtVxYCohLItsJxR2/VnARcg344ore+Wh/G5J/fsrXawyQtgG5y6V5q+UysQ3sjEhIKc0
B9E+F3cYxuYh0JO+E8H7uXS44ZmwpEY1e9rGiF1u2M9fSfkyt5jfEwNKmMzyoZl/DO9/vSdmhq9w
SBL1RPpfiZyheQ/6N7U4gvt/NA4gkfapgzFkAQWTssHUdrKxPpPLVj9i+a7mUbfpL0yJziXRTkvr
mFyjp6jfXDQ0/rBB5kgMRhAXS5yRxOkU56FyKgVvbpkbS0N+FM4b/BQOOX3zSjW9E2VzC6XLemh5
Qt1oxeaMJyBc00KH4nSfmpvIgEwPJcaLp0e0XzlE32XLYZPZotZ4Ehu08SYS/V2XHqjMa3Khr9o8
3nDYOgzrTVPWvmDmA71ICrmjTzt7J+nV21l6U93OvAK2ROgzLKCBF+5/vrt/ZA8XCwwzalQhkinS
jLtU05d9ECSZns6fKgLyoLgl115e5ueVwItpLBRt3RVrIK1ld9PARTo/JTnM6YcsvFNwA81DxDHi
QAVz8nOGO2ihTfWBQaialr7Gqz8VJCkcpWYhJhxinPqewIzeRXILcWXBZnEGzmW5GqIiAg0Eho6n
DnaGo5n2UD8qnPA9s3xGj+anREOqb+m00ccP6Eo+yXCzUAakj3imjdLcSeYuYq0KN1B6gE7/fKG0
b6pLk7Vglp9RZCJp+Hex8EtL63MtUU74fRYtB/6PKtsQ+Cq70ntOYIn6SgS2JTz17Xow7oBG5Ryl
1E9sINpKRSGuRlsNaxehsHO6ESl5nyrUFVJ6R2MBhXZ0w5hu4I3vYpwx1j1VhGj80ndARH0KyI2h
bwqiih0ZiyJz1sBTJHEVAFqyyldOyz//2O+KBhQ6hoLMTplTcC5WxrKxylIRY4VZZe9OiCYU/bVm
SqDqx3hi+uwRWKDCV2NtNDa0MqdtM+cN4EE9xMmhLlgA7uAbyvGWo/rZcKvuznowD/qzjCl7smko
YMdu+gf/uXo53+FiJaggsTiD3KSatBgYNIcqKSLAyp/AdCbtsWJEQHgMLcsn8R17wkwUt+tddUYr
zQgmW2cED8Yl//DnK/FVizDvu39diYsFuZLOvZzLXIlxUxDpsTu7Bh+ZEzyzkMGpoLU3/xwJBpfO
dAJDm8FkgGg4gBLGvVmYzMwZYl6pC76Kay6+1sWSF0hQLkadr4Xh6tbfTGsOfryklos8dYG4jhcR
GVe6xOEsXCn79W9qEtYojsg6p2RVueyCmVg20jrhs8OAwJVdr20LQG8WcW9uWL3I+jyu5AIRM8JR
iemktPebDfdbJ1sbwrHxmmsT84V3MyKh9VaNP+Jgh/+wzm47+b1KyZKOXpq6cbt2ALiI+hGcruEI
0jLoTFsVNjjoE5FMyKWZ7SdSJAq3/Z2ctxXMEXfsfo/RQSsftKF1KvFdCVbkTY0DYcjmLvO3ZXSF
+vNdd8NULBO8p2mh8rysr4UhDDojDuZXxZdepLlt1boz/oR9O3BNf8XAMRo99d6MnRLLJdTAwK0M
EpnpERQL4CMlyHuflBNawVO3ujrrmZ/QyxX+7y94oYfsfCPSa9+f61zRnhyYc/1q1tr1TvKRu/Gt
aSzU089vzbwW/vSRc1/rr5IhBQRQT4Ewj3iCFWZB948BdXmthP/K2pnfgr+u/YWgcRzOTaRlbPyJ
BERgIc2+jdsOAQUaoHWa3td3oUdA6ytJwqTMeplnxVgPcZVCQmcWW4+uqIDu3oN8rALSjRdSc5Op
zuATxHNGqkfhimXRVd5yEInrCU8xiUVt7NR3gWswFcAubXnACiTlqTZ2cbxVFCz8MeIoMn1pnnRK
vyiuwda/Ktv41ZQHdEoVWVW0y/fP8jNGQsJ8QzcISSAKSov79jNZ9nO2rTtizjhcU7XJ33SbeMBp
zzKXZuB++ZTnjdCJVmLKpxp5gFOa2CqJx1vOiiCSxe6RrSjqMhEWk+/2O/AnIRSHwFEWzFE4R4yP
WMP/H5bL71aiv7/VxaOt9LVxlnyLHtgqeTTZjQ1lPR5aR/fkFfjta7Cjr9q++cr/dRUunuvybMhK
k3HlsXgihVjA3JQX57dZXew7/kpJVgiz8H5Pbkppubj2vH9/5//6/IvnvcjrfBRC3ivGoaszTWum
xtIrvWeXomAmpou2//bzq/ztTqPOchRdspC9XTJWzKrIMjXiznee/Js0Aze0aSjjaQblgdbIjnIb
lreFlvtKxfVtWf/3J893/69VxIzOk6xkhvynHzsXxNQVUn3n9/dq8cYIGbn0TUNRgq6XXRiqOFk0
VH7RUy6r8BPo0OqOanmqsQ/ko9GvoBa267rf+NVdIeOiKpqbhOhrigw4R4RPIbHrHlGM6PKqiA4R
kv1ra/G3dZU2MyhktKGadtm0zTt06XqlMXcHjF3+gvbYA+DD7qXhzl34m2rDoIZfRCgAzCx5TTh2
iCELQRJoqoYp0KvavCTDxlIOMZD/+8qxIANEx/qRfHtkOwSJur7oRSQF7Ca7XOQuvk0I4Mc4Xso3
4e78m3EJAAf0xsQIPVQkST2NHPZnHH8F0iTm0AMagWpdKhehcOWOfrtX/vXzjfmo+dcdnVQt6tqz
Ot/RGcpOtFGHMgXzwhkBomm4bbcvzHrRWpthQ6/FRVD0ArrunK/OZCs0iwC+QRysI3Ud24Lo4ETx
z1tJvTKw+PYkxrI6O/M0cE+XZ6IqjdOqSmZ1xKHGuU1tU61zHOSo5R0R2WW9noe0UPWuFJvKPPy8
3Df//uCL91tKBgF0HKf/hI3Td+fPZI2NDh0EzobsNCWNEDAtKwLN5XI/3+B5UHhb/jYXs608XZb5
rshwvkCssRUYcS8iORxmYF7Jy/6K5JgFgCiceYKR1H8ZPgh+nyhBKaqUnwMQqkUMAsza4f40+3VK
PR4DX6L2A/NPhFtvzxL3+IOUbY6x17eBbx4rcjAt5iDwaVXGshfFcD0kUleDWDuJr6OdcxI9Ewa5
0NHe47CANM7UkqiueCFoG5G4Vn81IPx35hwA7mHXORozgGKlFTbQLAb5YDGvrdzfXjDkppo1604R
h1+cHjO5NoQgV+cBp6GQeLgiYBeEbk9+IP3XRf9C7ok06+EdxUcSvGgdCZdlIsxx7guYoeOVA4Qy
b1X/PmoqCApMVAqTEt28BNKJXDFdTwz1JKeOJO/0cT01S8Vcw7UWgp1ChiP3NC9ujWItytspe+a2
StqyVZHD4H8o7wfYr0sVEUX9OZku8XKT+NwzoGc5Qts8IqbtvSH6PTUfpeIF3jXa5p8q54cfoF2s
JbHWmWpW6yp7YQnFGlEIfXjaYRV0qSJa1uAsqp7jB8RSvEZWvBXLTVBtmoHLKZ9+3iS/fQItNMWq
xZiTN/iiMBibqDDk3lRPg8VR1oWZYerbs87Bg66dKqzkbjWiNOlozy2yWYYZtIS4wJNB67osnCT2
2vNTX67U9zp1R3XFO3Nt7/kzLP56wf73HS8Wl8QPYHIW1jzeDPJlXB6gtovZRgJOgz8wwnRpuEl3
p8QbQSLyfqHmS9UtgMpEzQbNrQzVC5q3+azYhWxHiEBj2dbMXYmWamDiRZLjle3im3KLZ9TQkMHK
DPa+HK0YiPtJKvCNhVWLFnajpHa+ZoJhB5uegWJjI4cw7Nmw6qP2IlM8vvKWfH9fTWaKioRaRfvz
939tWEUxCbkvYwPVR5u2v7JTBnKiw0XarEM8heve2rUzU7TpPjoMLtz/kPOALR/nAgSjNPLsEUKO
CoXmM+4B8lWLsvSgzP/8/H0jFOBK/e97/unh/vU922DUlMES1D+zjOKU9A+ou+T89+hib1QwtuP2
IJeofUY/jYUpJx9Dc8izIZ7uXjVtmS49oim7P/HADu8arpXwgCouHQ+i5MQ3IwBKzotQ/fO9Gdsp
5DMQZv75aR5nxQdt/fPP+WYD/vfnXIiEfLPLz3nGz0GnGTiDV+iLhr3OFVwt37TemfaRjbcq/rz2
klz9ZPnfCqVUCqmUm0DjJeldpDCcE72ROTEsaWM/77LtHY2Ea6oo4CXfLccmgihyneWvAhgxEsKs
G0LtBC+2J/DoEKGVBRhUPZ4RGTauJDsqO620zh3ydVSsHOdVMi0mHsXETqtNJj+32l2dHPqQkXO3
F4VVjCeDSYyw0rv1ICLz6WXkynY82Qp0L4aruaMyrA0dfT2Popt0lSerfFpbHHMRIyI7hxmtACsN
nL590f1VU0DQGVFhwKQC1gEcC7+EybQTCLN7DjcKx2ziFtdT66XgoW0fdYzP0PM5EE6IjNV7rK3s
dYTxcWBSl6NmM+UJouPA4TB9lF5NA6Sz3f+KJmSBz5Pg9vz3gfYGi2ybhx/1a2kjJu8Sl0gotVgh
Raet03U7I10F/UYpg8Xg83gnawaHxGhNv1H7HxMHoisKhcJV26240oMFMvR4zYxAnGgNLc7QjqpJ
IImIA020NkEW5jtym0ycDPDtQV5jVhXpLBHRwtvSP5XSrs83wlYKwY4/UJoO7apInmHrEnB1Njwi
FYlvEa17gTk16F0G9ikp1vp9krJUDZvBpR+1rfLVz+/MNyf0+Z353xN0sbyfiTsa9TrSWAIk1a2E
o9DaQKdHPIsHxZv1vUzXT7U2oyX2zSp+bDXXbDZ6xSVDVES3ML++53wtaP/9Uhdlj0UQaTllPNZc
70jemNOhStbl8WyDgjaaxfkU2qGJcgLwjCOPm0hl0rc38htm//I9tHWUJo2taY4w50RLjPnrgbt5
F3jStQCwb7Th/9nKdQjz1ESXRaQJxbhSUlRKsCCRrEjIaV2BJ6j04CNx6RjwMsLqzK2iz7blayvP
d1sNtnaKMWaR4MMv3eJNLcZhZtbqySj2TVja3bBVtF+qlTrG6AETx6tBO3Qzg0HKfC3I62ok7mXA
JgMdoys2YuKRDKfYfs5c/Y7CkcBOjk7t8eo3nZ+ki0KCb2rOJ1gikb90BHo267qI5LmQqFKcaW6d
eUyNZkUy0SOTFxIzb6stLXJH/pD7rUGshx2nT4hqmSBsSevJMC6d8Ts36h1O3CunqK9gFYk7aVKF
6aoqKhCG/l3DKyzOHL0RExLlCRvYUYa7SZ2h/4K8wCUSBes43U+c/EfvZRdixQYb+FCEPFsvmc47
sbj+IhBT8OWiadxVGckW1T9z1IsKUS4NYUJCTQPN35ijncXrUP2wUnKCixvO42q8CgtId68qaj6F
7AvRQJTO878X/L1MK7kE1lbdq80pjUt7GLb5cIeXgeMLuFEnD7Z9897F5Hrh2lnl/TZ67F34XwwF
RqRPOdnUjO7cGNybBBQ3wnL7nBlOk3V2vDaqVUIe+WCQMvhqUvTNg2ar8Qgoz4yHWHBLyBDRmpRd
whRpqRgr7byjFS/lvy2DEHdpJ4wHk3+7rZ04UG0fES84SO6yyzxszED0CWTLBu6U0wVU7L7ZdMVv
oP5a99b6ez06ZfEDrgCvFTaxtAwRjBTVWqGAJwqmyxxDQI5KFlY2QwRhQ2lzTi9w7MewEOwOWRnW
ozZ/6yoChUEyjUsEgq1X3BsQss8MoZdkXxaL1CXZYYy8pl/RwlSYMs35JeCwYuFUcWI2H2u82N5U
04xZtuQuLyJ/Ww+kTdo0H3R0x9caud8cCv99Ji6WbK01us4QMS+1KjG0k1OjyMUY0hFF7wXE4RIK
SUwuyiLX57AIbU3P9m3/Gwmb4UNQ9MiT+HkT0b+eCil12UbmYQZCXOtivfbPfgl9AINqzNlpktHr
k9ZjESeBQru0DqYf2GF0mrxIfSmwMY43UvTAA2ctzje6PZ8VhNHmbGiFPfyQx17+1PZp+jsJ3kaF
oPa7EkRm7LT9DKxSs1MmrIXPbjiM7UKqPaFzdLTNudcw8SN2+aYKNmrsTDfFerjp9oKjvQxoEAHI
Gj3S5n1Ubzt/9SFrG8KENZYbPPXByoxvf74m2tfSbC7/FRaS2f37xZOn9nqRSXE0z0/ikJctM7dD
vyYOGtUv3YX4SSGASK+2jQGyf53nB6GO8ZtAfZjObnHeZcKR6ZNqp/INhg7lvJ2arcnPav2NMTMX
8+18viAMcap+FXBHxVu13/bm2yg9tklHWU5m6+gJZ5K++pZouHvZK5xIcPpViQzdDuTbyry9OmD8
Ou7+91dftNanUB3iIeTZPLt0VEQ6267ArwQzgsXGYE9eKMMDluulcRWf8XV/+fejL5bKoiizIc+z
WbEWTRM8uy0uPQot0iIC+m+2upxqhOFpvwySD8TDLrMbdQFSkdWCai4hpFsRaH+qmiuXq7PydjUt
9JtGPF+RnWVOi7fkL5Jm4u4GNRP92eQPCQL7GK340akkxvUALChXtI9cuvv5QfxGn/zvh16cTcyk
69vQ4EOrbFlr9iA5owb/WXgSyVUaqyMmxkHY86B5bMmwbl9jeDF+vUroDaZQnvHf9kxsi8fzcNP8
Js2KOcm48qdFJC5ortaMam0Iq7F65RT9zaHq3y+u/LshZy1x7M0UzM8SGIKcnOmPkETOWSYYEcQQ
neZrRhTzlULgG6cZn2tpDKmZk+lfHNcCgVWCLKisZut57llBLbMHrlixU5HcCgvMTSl8D4wD1cIQ
EUHv5BKhD/LcFM1p6RbhR0Pme0++jZtweO8f9eFsN6HhRO0hRS6jkekzEzUP/fl1lgBryFV7konA
8GOtwMUGX6I8NOF+nl+jmKpwXdnjeQVB2QydM2ARc3FGQzFu/HSPV7Zglxl2nf+7L2hUbQrui/XS
l5sWOzpteQQVzW81xgrjcCjC3W00kI3hsSIh6br19DIcI/RC9YaXpGq9ilMMczDr09RBHZmPDS/w
6edn8vsX4a9LfLGFdZo5RlWjz5CPgIQggDKhE4YeKoRfuStuoYK+lv2VbsdXGCI5DFgloRDhxMGF
fvE8ydHYtH2i8aH0XMhuvxuzu05fM1IJV6zQPjKkyU6OFiUKGz9lZ29S013jUWnzZvhvHfzv15g3
jr+aLkqXhFbTydJpQO6KlNFYTejgpunoUxVpqquPi/wDMGL/Srm2UuXfOdFL+QNxqEn1OoK4JLAn
aVPnbOwIejZJNxaFD4kY69o2o61Bw4Xq0Ek/O8nrgwWZ9nVzsKStiBTmAdjkuf9tvVTpcxmsyPQO
vHLffEaHsn6FBKUFq7g90KrpQby1LVLBa/dgXmy+/HhIkDNd12QacFEptKXutzM2j3faX857f9+w
CP+3pMTL87VDx7e7sPq/z5Mu2r1jGBQhCVfSaaRWq4FJOJK0+G9AYt304WPV38rC6YxBu75rdV72
vrRVBGHFqdfJURsWo+ZY0HCil36CHK4dZKzrwu3ZietfsbwPwR2pt9igzOZu0u0MYhhuCfNxIM2a
aZgO54xJDDcrm06JiXuy8DTOqO/NuCxKB64DquGbVthe06hq87P85TorQIuYRWlc6IvZhqHEcmxF
ZEPSdTfqZxkARO3kmjspQDIXLS2JO3zb2b5+UvbYmBrXHD2qBjwJCb5CHN+DQBdHXVocGLu7kWjO
Bl0CB8MXjZOBtp038t+Fl9vGiy/xB4NA2itJvooAN+Sn5L1qP2T6NLzFCjO6m0TYVu9sGFZ7//NS
8o3SCvUhdmFChGYd4uUBOGlCPTKrAThKs1FpXGYv5ZqtFetSOb43+Ups9z1dA0Rfv9R11Lkwf5cP
GNexyAmLgjFF6c5x4/42b65sYN/0VjiTM7ZVRHYRXbpsA6ulFXGerJVTSu4cL3da3SoxqO5ghWMX
7jm63E8GI7QHo2dB8ya6qV1K8XzTrODCLNo1mWnO1UJJ+ubZ+PtrXXZ941gOzVo5KxzEhcP41i6H
Lc/tsoKplPwSrqZnXP28y4M1LYpUHRp0tr+im2g1lCvmatqNRHurazwCb8/2tef/jwr/4vn/5zfO
69Bfi6yaaEKqRz1+0fzG57dlSwWN7u+i+A0+L2BnbZ4JKOqiN42ff17Jym3YLVukVcCm7rNXwZVu
UImeMZEP4/9xdl67kWvJtv0iAvTmlTadXEoqmRdC5eh90n79HazzsEupRGXjNhroQvc5u5gk12Ks
iDnHBIG4On5+ThbiTA6oYU+/ZHkXJBqBgdTsp/Ynts0J8zjN7SvFyKUvJXI5UQE+Y+oK56vPP6Sr
T0uZYEZYq9pNH1ScpFz1Cdr/qlRYiWtML67Rbv40rc7vnimt2wbWO1SrZ5/nUCsaMxlXTTHK6+g4
uGPj0Ou8lbEvx1tqedLJyGMb6lvR1TsXAWf5Jpz8galZCcWBejueX/+9zr+mT4BQQuAMztKgzQZN
5vONMMVxCklOk1eUsaV6kj+QGIwbc2Zg7bf1bmQvKvZpgbyvt9dDoX37NmJHIA16FVZy4qhx/dhK
FuBPGAjJJLsz/maebq/VjxeXPX0kujXoXnD7nh1EitBS0rZErZEq6/dcCneprlMp3gviPdlPPgJo
PgimJ067gTj7xp/BzrxOxK9+q5SD2D20KN8sH/U5h94rH+CvOCFIEoBiEGCiT+V8enZxjSLR/KsG
iRH87FH0uzratl0NhDENUu0uqRw5/G1Fb6PqznzqRNTHvkQAvBhYvAYSPX2HfqHsnkA0u5rqAo+k
ogz5WohqwKE6h8uKrhbE1YbzdWUQC3KfXTMXXOi6fv4VZy+oZIzpSRpHNn190yMJPqAKwXTo9bDL
OpTN+NBX5LEAtdMt2/rKorxg6vr8158tytpSl8IyuIlrFWN+JF54nxTf2/RuHm7IrOQkicwGtcWC
hboAisDKWPmhSM+/x3z5B8a2e73ckNYQ39SCTaWW/8q19XYqGKv1h+oagemCZ0UXZQpudY27MmnR
fF49IoaVpKzgiKwCPG24NccH8XRHEprCAYaXEZ38h5C7g9f440baps17Yb1Nb5J1BNKTzrtrG7Sy
VrmftxgyRylQVus2Mozz91DJe0mOk9OqSTtt+SQM0Bi6IHfJ/6xNXxX9sX+KGDdVGeZzYu+8GTKF
coiltxzAQgHtmJxpGm8liiDuL305HFXqfdL/VquXUcONxNBKtK580o2v9SvBHIoiYbaRNNL3zu4j
YIt4LEYO0xhrSOSDtKEdY+U3I+ZI5NH70Qn0x05hkRBVmpP93bqN4MnpVrRuQaWp5qP0mmVbUYQu
9Cj5/NEi6WuDyf4uFu32BScDp0rGreIjG0Mq7UyLeLzi11TEoEccU0FABEDKvJXomIGiBWlQtNsE
DkqmYsS2PoxlO/e0JR2QnLLbPOYZZ3xvfOEzkc0ZelR3Uuywps9G7sldKG9UoBS6l1x74y49YLC7
iFYw1ygg8M4q0EHI5tM86+LxVD1Yzeuk0vKwfDO7Lx+beCfW/jxuS1ytaxfE6dwQQwiqeCEAtmzX
E61n8TnCcoM1dXUFrkDtubjpRApupF7rEVf+WNhrrnxl1vPA2WsJYQL8riTS0PwCC66WYpVrZ+A+
F0rZnAYj7gnG2VRmdLRWIQF9bnJsGfX041O+HLr11LKn+d/6KEcZ2cHfaN9Ecwv7eTcJt/Tc3D5+
u9poWz93Xy90JXSKMNXQO/K//1XgQITrs3gy1tS0Rt+Tc8MJGv7M+yIFE4by622RC0IQXfrz+YU9
b341dA1RqbW8ZOuZvRZuTu1mMreS+VzU3+LOU6Rfcu7xaT7hPtMIZs/eyuypVu/QRYukY03+FD/V
5G642QnjToruf+NIEni1TYgWEf8xlJMrz/LSLeJEADiEUz/noPV//+sWxWl36ttGWKlztVu8tH4z
vteRixKy/6Y2/tKgRiYC0UWHMR8ZIJ6UO84L88/+BwpvZcd6ag7ZIWSRtTbx4LsTQJir3+P1OZ0/
x78vct0n/7rIiQ5uiTAPmsx8l0lvYfsjdkx9xETYigQPsa7zzSK7gp2DR3OxUinEemp+S7j0vDcU
SBxHnNrDES4YmReN9dwwT2N+C5mOSdkfrNoWYspgeta4nZgRuCDOsmtl6sWXg51xHZ9ZQE7OSRyr
NqESh1k8MjtiBir8IPqT6Iu0cMZl09P5ahxuupdNb7E7avdzynhyZmfalAySdqPuCenPyGcqVOzx
ZGTqJlYfmp+cDV7Ea8CGr4DtNfPxr2s9Kx6aNmon7IBksfjNR45+VUsQJ+wt/cYMv6XdSzM96bzJ
cwKaQEOPKJ2O8smZHDWndHO1ImhGfPoWSSj4sYgnpq89zBjOwU403F3ObEwl2CpMgznqrZrfoT0o
kVO+GQsLA8mzRBt2SD1adSeIjJsxucLQvWD/XT/zSEJUZpqUeWdv/tQtiim0k3gswWQRQe8Pj2YP
pemOrGAwyXzyJ7ujsRH7yBvZRKvxUZM8zL0S9kGIGp5ReZhPdMPrhJ9RtO34amgBRgeIbnHoluaC
lI/hbH/btuA4vXF6tKi/zFNwqvbmyStWpyOn/XSvNg9GEayuLQhbJ86ZIsZIyalgP2yi4obPplrY
g76x5JeuYpA4QY//6FoP6Z0rlFj07kdl26ev9CG7+C4a/FF3T79wCijPIp6X2dpXiyuk9vwykZqE
cBNGAoS0Hz2Aut21TVe98PX/dF/PFqte1VHfCtzXzsvynSLwEbelQ4fR80+MuS/zsuDhx9imBj9I
6lpFcfNmhL5DOIOtgNhy4sc1vRAsjGKTJh0SdPRcFZBRa+IOFV/Yhs9d49C00XsfV6zz7y3xT1zC
+W7D4Wkdb+sravis+u+WXjMnC7hyybvMv5F1r/oA5DPLbtX0KNLHH3RCASwoIP+0KXx18z/Mtdcy
6V/Xcb4ExT438qGngJ6ZReWU0RxuYSiCAqWYdiGcKctN+q0gz0JGD4zKfgv69t8348857MtF0Bxc
/b8anIOzCmVMNIIl8pJGrD8TeQ8biFuBBAGTbhokgY5uA8lYB5ANtJ9ydV613uvzvx5ujMpWQ4uI
o/bnnZ/UrTyKRl4mdc13n72+/zEWOxW6f+UV8ttiBYO5EdJjB+PJjv0G/8zJBq6c71rzdRR2rXIz
aFQaP8YuqJ+v7ugXKiFIeypRaLA6cIWe3Z22kMtqrHqRcevBLIJ8vseYVm0yOiABNWuMqj3/JTxO
T5TZjIimjhfb0B5gpmRgPBZNBBENdg5nI4YXz8yeJHLEruamX2gu6Z8u82zgqAGR6C2JaJL1KCZB
7d+vMgRSDrwi8fqfbBJXyopLm+unv/HsueWzdpIWizQjGaE6eQxZ46i3ok1TBPRh4gq++FB9w9h8
ekr2hZc8xI/1y/RgPMSw9IR1jX0Xvi8nR4KDkd93yj5bdrlGzbQGrTUT05/ipuCGAqMa1duMZEMc
BMRAnpyiokS+T2vX6Byr8az99CRt1BBCKqki5KMOP4XpOIab6jRT20M96uyw9ZblBu0/Ger15GqT
m86bpgva/F7SbvN408r7Ob1jJ9bSPUMC03igrgYdYatK5CelekixWqQ871KVbMANlbKJjUM+Onp3
pTNhXHjhVtQlmxNyJv3LEVUylCXqEzhutOCjD/75ymMK2aFzrR/qbnoVDu1N+c5CtAnxRFmwxW3+
RA1xKh1Eq91sd5VLIlK7gh/ZzxqbM4SO7ml9HRi2OaIrgz+bbmU/4aBEiYKCHqboc/c2koOiuxVS
F2h8J6jlTmfZ1rHBV+417uSZ/ulZ3nTkzjxpzggbLQvwXb5c2Y0ugEUw8f/3+89Tsroy67SyK/j9
6WYExqYztpf7Z2F4DJMtoGbSf+xhfMzHvcaZeLrLtH3RL7Y83zR1kCKzFmyp9xR4tkxxga7wTwE2
vnhGaKepX2A3NP1O2NSbSrvXVRc901Cc9mLzPK7L12430aGs3OE7yxjdUEFHwBH7QKM+m1nYK5eG
8PaIfPloh4U5Y6aPF+EteQAD5jS0fxjGkkA5PlkcPEvmk5Uztp7Q8nc5CuLKbitOe12Ctwlqcz+w
SMxgHPdyuKtnL5d28uRDEo6nlF3Gr6R9RisFn/tKEOHk65ntZozc2nKtxu/CHfYmvE30/BAda98l
0ZbvwfQ7FXx5l4HEmFCBkCoeNKa/zK8No0XclcubVByUfrP0UG9ZbtR7QDCwd3n/fpbKhc8bcESd
Phv7u/JFgT4vYW5UYdQfNTu5hQd2rF9DzZYsW3/PA7xIYCbuFresbfJHNyuoIT0usQNpmZkkUH3J
Fu/6HyutjtSHn0swrIaYm5kBzJHJ5f5aot6l5tCnyz3bQ+eiNWKJ0uYY3vyf5PP0GNExvaOz/Csn
wZqG6wtumOkl3FgBaI7Ej0g8E+2R0LVrX+ULgkaWwV/37mx7nTMjK2F+98eZKHQT5kPsQGmdfjIk
K+zxwQxSOJkUUqkf7bJ592PS3eQ5fDOeEXvDki4DsI67IYapcGXjv2AsXK8M9wsUYFP6OmlKVv1T
3/TH9odFfKVfHqTOE5Q1LvNUOPLiYKotWqf8qT5TbYM6SOjxUu1jtlzsPmc8sIlu9DfDiYo/JXAd
mIs/3pWVU9UA98cX0PUS+TbQREs7eVulQC/qFQvWhXnC5x9xVsJGZhSP+NR6vKjsrmS2IQdfAYDR
jfxEly2kZ0Qc0FUm4R9fzVm18+nmnZUTRCYWmWysNw9KXrn4xCobIGsD0J2KFZAuUcNVhRqHoATE
MeJiLBAZSaNePPhMtk8v9RsndVc54sZSJA+xV8UJCsxNjuyc4YtrRkHesEWLAGPKbQNzssH3OYEV
cYgIVIjz2MABrH+BNiDdUr52qrzU7/r0A88WUTwufRY1/MD61boTEvhKdqp5Y/QwxF5/hK/nowbu
N+SneI0zbLJTwMAooK+1U2W7IZqTsHu7+CG/9N95D1LOCJh8yBn699Ykr8vnX8/hbHnlyzTHaC/4
ykClEF6RsqcD+ni7SJwa1fRd9xy6EgvtnkSPlMrtG2lR23Ly5sSTN+twsNtdt+JdkPp8fivPzgNq
KuunOMv7P87/ZofuU/QQS/Ppbl5Xdq424kitrjAYtAu9l0+P7KyZu+RFrTZiDTkWornqxU8zbGl6
Wd0aWkwKSyNu4GRidtJMO3tv3qN3XsbatAtlH2aeFbrZLw7PytGUX4xu7RKxAfU/8BCgvi75Iybv
n9QLGF6wPlkQoUO7S7yGyTSobjA5q7A5hdp+0pw2cuf0KTH9fz/uK8sd0cXnQ8ZJLbKqrXncJ5fN
tOAwAX3EXYKTV3/kR9nO/Gv18eUN3JI52OC94mhz1plMZoL8pIG/ck0OCTI7hlk+3+ILsXI/J8Gc
GWEX0EOFZ0O+J4Sn1nBDGFHVvpMZhTNAfM7QRYzbiCXBNzANwmu15gXHLO/bX9e4HvT/6rpJQ5Ko
y3qNtKto1RiPwLbnGN03e/k8MYXxFDYVLrO3Ew91sAqr9QP6tR55aucVwN5g90Io27ckt6OT1kwv
hw31fK3jcGGW+PlCzzo5Kv3vxNK50Frh6mrVsYDqzo4y+2Lnx2sauisCOabuwp+C00CCnmiT0Jdo
npDvNKjSy68swjpjT7IfLVfGIX+OyF92E2tFGzOZ/tr2E6suHpai5PWyduHkhapvpIdu9lLVQ2pD
TyMGIboKShDNuX0OAkfSDgvAu5MNNbAnClr2qEUBr0OhMWA7S76VPGRCYBx7OlMrFkrT96mxT0tX
Md128vIMLfqH+co3tHtKGe8BMf33mrk03ePl+O9HnW1Go7WMQKjZFkZH3uX32qEcnLa2q8E1R49v
FO/D+GbSunwxcAEY9gTCBctj4RAf8Vg8jVsKYdMDsEZ9BFBqoLpGj5ySS2sjPkpe5Gtw/EuH4E9X
fLaRFRNnJyXjirnhT6dtexftCmf+mdvaDvcqeL3Nv2/RBXkRnmR6jAi5mN/R9P28fobOOIn5GJ6O
qviUMuaqWl/M3dfT6+CGcALtVTe5bOR7/sSczO9GG7pXB46Y2YG+A6c/4TJDqG/s5uy2yqHVs19a
07e02g52TrxLuunZhWvCDQQaDoxPc6Yv9yLUKNPTMnfMEC/u4l1v7HQsUziHrbdleLoKh5XFr99L
A4yTiMNOlJEXnLdS61yCMh3V0aOZbAoRXzNTyd/dcqNkoj2Euw6xnEogcVf9jIoO0lRP/8i054z8
ae21Hh+VExmMG1F3y/GltG6U+LlYkHm7J50jveKekvemu42wKoAxnvPfWuhHqmhrCbQ+cm267rYT
gAc2QAs2GZ0GEifpQH+U0t7CsIX2L6s2cfNeC8FgBCnlaOaH5V5p16C+EFWKov9M0sEjusimsyQq
Ox1foHAnUNzr5EPyXw/GEZcg8bV190B1CHTzI8z3BBvLjSPrmDOcOibiT94r8wGpXM3w+oQDZI2w
SwUHx57urrhsDWi4BKlfPagsazk7ZvG9ygkx+2EN3yVtVYTwjzQWRG8JFoFdR9Y9lnWduJV1ytaS
GY7oLE/fymQ7pZs8fUyoUEBmzW70zMxJ30zFfrEQpRGrWhxC+XYgSQDcK7TxdHeSgRPfdhJRDLez
dZzEIO+/LcmTSWtYjfdht+NvUgkuLby8COreV14E50cx2It4s5T7BRaV8Qx0Pw+MFrsysdMLhx58
ZgWsGkYBUBNCoqV4s4tToArvhvRASEHvir7+WAnMqp2MkJT6SdQPmfBTH55M2vwzs8tQwOHryeBd
vTZ9Pc0bSX0lG7ZYYa8JGlO3pe0KcVixCVBb3HjchNq7mNwtWJSz7xHGomllpOBd7u9R5f57GV/Y
6Xi5VYUFDMcPmdpZUT6GfRP1kxE9Knd6MHvDlqAIiPTWyYP/MEMr3qc/TqIrWf6KdIbDyBH0cf6m
O4DbXiw0Y6Kf/Sh+pnvs58CsbDISKHNqnUiFq2XF197752s9q6/nsFi6eAyjRzJ+g0Xmcp6XJ/FZ
z239oxT54Lk9UYW0zxDA0tBQwRBoD7G8uX4pFwzmny/lrIbW9NoYS9mKHtMtBrYJ+9KbBWoRojBW
Vqbr6JgHuG6nxgfhq+QByLErHYYLMh4uQVMRFoJG/6qjFadsskYhih8xxGI5ih9W8N8uGkFHM4DF
NmL+7onua+4V/mi6wuILhV8CTnOTZAfqPpF9o7tVn+i6pIzT4bf4QpD8EJhhJ4Qi0Fabb9aqn4gL
816yCO679kAvHJg+/YRzaW7NjKoSlDTmLs6No72iiizs/iH/0TCf4qzEsfnQkev1PtyVbxkeLnu8
KRW7yYP8MWoQEP7ZdjglFeZNhDWBLlTjcsP/h0v9elBYL5UpO+d+iNXGWUWg5kbIw8jjR+Y+Oo3W
oLolPfi1pIXbHKwan7SvWg6CtAIDZoaqc3wjA5Hczz8OcAZpflQ8sTKM6ntHXHTc2YLJGrn2VmgX
18hf13lWB5T9pChdUcasEeJ5ONUxUWFEJf9SvncqNGSb2JqMvif9+PFmvr0juKbs3OGnIjiJHiF+
9BLY4QCV94wm7exGIRNh5cGTQDn7smvUvpr6YeOpKDH0oFX8U/ENpJ/tZITrTJuYSY3wEDWbpNmQ
dvo/nBPFtd79XHAaBo4MimIZTYl8/tIos6LMc2XivRMDECQlynkZf/e4x2MlYFOscspxLxk/8giW
x1Ml3Ots75JLwyZfbrV22+Y+6QyRbpcnr+oPoeBxg3jjypPT4HV5sI75yxIsy4aCJEdHodvJPQ3Q
uL4ffhfEYOJC5svKMQDI7nJb0M1AuEJXk2a912PFROLAULPnYzHj6PJBQ0cezo/a2svU4GAVRQLn
Vs2Iy8dRfqT3yX8JG47Gaj+w8mw1+RY1GC+6fSL8mrKH+EV5IAjRyXfwO82GaJv6EOv3iuGN5eaU
3lJhF9Mh0XdpdVgSQrN+Lel+IjKm3NACba+OrdZvwvkToBcvr5MhU/7yzZjjpKhzSxcYW9Fsl3+b
79FHe1BBfHxT9tx91cbxmb786SFUKGV3ug/fRQ3djsM8FuxrHY0/c7IvF0SmIAR/yJJfJFnFsLSr
iFU4DmBdEe5GQVe4Q/OU13fhw2lr7UfQGQtNQnG78kju9cOg+plGz9qfjvqPVVk0blDlfW9v5m0E
/Oo2J7X9HkcMjgngUc9LAGGFYaDigRVYbtogQ5tNrjlzyu8bwijHuwnW8o5O3/2/v88XdLiGIf33
087f9npJ9aFp+GndjpiFgMwjLBPZPpkDdXSU21V5C73vNiHui69eC7fLUm2wCuQndc4E2T+/xuK6
MALnkiyO8IwGJZkgic+Vv1FQy1knLomcztwvZkamdLoaSl/GqPUrwX1u4mF3MpTcViNgEBHbIRl4
uYGCxUkNV2ptFpWBCyrbAZVYoX/MNd5PN+J32Hthudmr2Y30s/q+lEeNGKzySkvk8k396xecdUCz
uBfGKuIF7hAR4+XlqG9rhPU1gYp9lMS+X1DtoYjl791+3ghPuEPnF0mwQ2O9q4A6n/79lIkwurCk
kHCDyVt9gV8mwV1nZUU/iLzBp2BOSSrwJjMAHUMlLxnQgD0DbmRvaxLwA6eK6R+7MA0UcqvY+h7N
9yrdcjQQLHsk9cDaWuQGLfuOSC3DD6Ut2UDjEnTTppg2KrJ7hBjKhj0dOceyEwJSR6rodlz2BaiM
RHRz2pIjLQQPWS/ujeiuugNeriDUt4gTPCzYFFt/YCDDCY9phBtvpl+ILTbNYZm9SnUqyvhd1brW
sk3lpxyRMQCLb5K0m1/VlixD0B2wX51OdVmoLp6T0dfeo9iV78Z7YyJi00Znz7w0p5SEL4dYQkJZ
E3tEQVZEXBg255Y02lQ1uCR7njyher/yPNav+fmG8vfjOPvaNyZ9/rhbBE7TRFshke5uFf4zpf3M
OGoVnk7v4gazLQKUK3/1tTfh7AN+UoyIgSt/NTIXM1gxbnkC7c4zD9HTKmnuM6dnSzpdaXloa/F8
9pMtXQTUqOHi/gqi0vR4jAxVXlanioSXP3+EuVHMz7F+4jSwVQb69Bio0WPkSEt1A7EOXexkDezI
8C02zTtTjrjcjAPAhENM7EbE/6kqbnHl2nNrPJrpu2lbCz1kBekkmY69gvXibi5fJfWxUJ5V6EJo
gTYtOaOnu0LeTAlEFT+qbuf4LhEXx1heqTAqhDa9+P1E+sz3f9/6C60s0MSQKUQAfrgt1LOWhjSm
o6QnxnI0VmCeP5KZxC8kgc4Js6AlSaqRGBMTY3oQjb1lbWoGUBB6cY848XivnR6xvZvdc4Z8JQw3
zXzLqz7VNPnZ7WQ/1LaTdRBnzI7AxhIQ3EdiRTd9v5+jAyBKcqa0IAfSf+XJXlDKf/5Za8n4V6ez
6JVpFjptOfaxM0WBqrutwJnWLZ8MH9+PvJGSF2l8XrHPJL8E/76pF9qXK+95/SgzN+OccnbA7PN0
ps9gLUx9EnGr1rcxgzJAQR+rYJXhj52Fu4EQHZZxiRPBxjIHtJ5KVPZqZwxdAbxMMFxzgl4gKHy+
rLOzJHTQotezcGGFY8eNw3XjpAk1hH42bizoQpVD96GR3GY7PAzPNGSU1C3RzIEFlb1OvG7zubQA
/75RZ0fKVIhPc21yo1aAlCC7crZDj7BNgCCnOTN+f5TRQAOvj4hJ/PdD+tPCOl/8Bv+SDJPEEAq7
z6+I3sgnrTT/3I0RS8h8093G97V4L5tOd7s8Sf2es5fUrcVQ94OWBeWwwEv8wl1CrW9uB+ZYaNWR
VUBL7XmdKVLa4Lpq7NKXe0WH0+o0VmDjuaR8Soh410/iwpd7VdhvO8R0pEJL+6j+KITfavhrphVm
kFmCo1RJgG3q+ruo70po3qe7QbtNLBAYR6s4Clhr/n0XL7/qFg1C+DYw/f6UqX8ttLzthT6uo1WQ
jUIXOU7nLjEiCrtzcpC34xsIB1JzyOc03Rw8NImTUFgrP5V7t1sOlJaT5i7hN44yVx4wFJsL2ztx
DZDX0YJybDpbhqlSQmjOY7T4vF2n+4yDbPNMzLHX4URCyQFnMIKIpxOtPdhi+qunkdqASZO/65mX
9/tufhNr2hvlgxQGw9aUg7Ekst7jDQkpU4K4dGSiTskEMm7l/gcJY3Ypw7yQqtpZkxVpkGO/cs1i
siN5a8DDi75JybEGbSHeKuEu6w/MMk5UDi6JSOucd6hcVG9YoRuUtTDzA1XzFdm2mJzbQnoXupro
AGExMQ9PHrl82vI+j4h1FbJEi5ehvS/K9xw9jwDd1kheOcB/iEtjD6KnrD3OZitntd3P30r9cWk+
ktqCAi7s+vFeNR8W5aWCjNwUN5n1MGfELF99IpcfiIaODJHIKpn+vOSmYonzWOJNzlu3Xs/gQueI
2W0SbSjswfiuQj/ESgHA4YVgUqDDL/8/SgvcfesxmtQQHeTR2VuhdpMpyD1Cts7rMJ+x6fS4v8QN
qgYTr1dNmpGzTssd7a79P4CccMyng0o7GaSJA9Cna+l4rnm4tiL1NkmA13saSCEvvbzKmqBB64W0
nbOtcUQRIvQlOskk9HpP+GEunmQP5K1GPmG/9KZFh8O5Lzpo+e+0w3Q3+cJrhZTrhhwqBU6hm5O2
272ZxuB0hAYTAkzTsCplp1fo/D53pDem7V0VWURJP8yzSiePozpi5XJrghIGbhE02aEVNzJPKMAC
ukbSVNRBJwR2GC1yf9L3iupHUCGK9D3VfJWyNuyJfHJBRg3LsSxuBoQ9nbmX44e2e5rFO4RZVuNC
KITfA/w7dtV8q3C0JC9i9SiTR8DNR1Xs1ZEfPRXPArw+1gW6UOlN6m4t0UN3XccwGV01e0eI094a
xU6Mgky8l4B83JFyAMLkCN2kZA11BQpF65HjbfaTSF3oWTqRoZbdc65IiANRmNQqG3ixDAvk6VCG
x/QmXl4T2BOGfkhMYnqrg9zfx/1dpDwrsJeFgtlM956FTycCv/hTjD1cUCHCZX5DdOHkEMJ1amxC
awUQOJHTc/6/XyEnyn1oweXciNfmYBc/EJD9NR1rFrb3Lx7RtmuLeuaYAAByRY9+iHIwHWKCQak5
veaImHAMUh/e0PuwACj1cF2rvpXvqv4V5ztWnWsr/YLZYE2vZIAkKRztEOR/XumwmXOz1GuRcs9Z
ug3Q7lXfjWJItrVXspqM3imHQG9+hdFDqAGQW25BVDMvWl913mhfQZ5feXPpyYIHW9WyAAThdGUf
xEPhpb97LLle1u8meVeONMPTZ7kUES2YnKsf9J6M1oLUrHfT2q6x4Fc+ehf3MU3BKiVT4xFx8/nX
WWo8xXKISNiij2xtRzSj0mauWKA+nE3JMWXEW7aC07tXvPaBFevMjgqfCcUOB9A9NpU/qSdXi5oL
SvfVuvzflZ0d4hKS27LB4Mo6T3vljs0Y5xab2NyOuEPkY7GrGbQv/MEzaEKQZb3rSKZ8uIboVNb6
+ry4+vs6zoqreJaGuOZMd2zXyWGA/07NbHl3eiLxPt7M6b6Ltuq4Tad7HmdN5xIwmlshu8eUTkqx
uFNQWeqbU+vX2U4jcs1dC/UUeSodS/BR/36gFzTx3Dadoa4krSI88+x1zcQe88jEN2HkwIsUMagp
0xl0i04K+U458kF0V9tlnXo9TdOrNIevLxQdEHyDHEVZNF8ODJI6tZmZTwJ2dzbxiJ/u5KlP7WEY
oEENZ9rNdxToVWrn+5O3Xov5ov2anjNhnbb3lbs8pgFH5OIq4+zrg+TKZD7ZQPpgNZ9XyQmabMNs
+pX6hrnZzjVP6p3oVkfzIf3KH9Bt7ZXt8IpTcPQkV9sn7yBVq4xO5E4YQCuFPk510oYN7QYV0Yiz
VcYl9KD2d4LyrJWvkXFPoM1cfzBn5SS0VjZrq4Eg5qz1SPIbT0+R+j0vbodlp8U7xt/l6JmVGy1H
Dkjj97ixZ1b6uKusK6XthXnXp5/+R9v3d2lbN2XahPz0/IDOPOtsQ7bnm3B6iODb6nfxMeVYi6XE
I4ym/ZXfXFtEF/IPuADTwLMF4PLrvj6NoZlKXRQeG+lBabdDC+T23Sw9/j2/A2lh7PJdRd+C9RxX
0snp552W+FnkNPMuZxov7ekp9QmjDeAa1g3tx525IejnVWfodXIHzbYMv2Fia2zjxmk/5MHWSLKs
g2XCK2efHNHOgwlP8Qmlkq+9Ifcpp+3CuMTEd0zH/yE0QSMHjbHj3as6RyGSnYbnte7rBRXl5xux
9o/+ehJGdlrCshGsozi4yKsY/RHPiHozu4m/FzeQPZXpG8cyafClEEkNkdS2cpN/y57a2SZo8qY7
JE52U/Ru9EtP3Ehycae3jCgxtK7itbQM/mTL+709E4NePiB6HwRuzreIZIt2H4ebWn7595ZzgU/2
+TedlaFZti74NLSO9Dfrw2pGqnYoC/DZ/qR/f1CdMZhNL6p9mrQttF1CKk7BWv7Tre3stPXlVzl2
yURabcFujGqYiFRKZmNGh1BsI1C713rIF7rgXLOlYFawVEmmc3b2HGZVNNvZtI7t5MMHdYpvE84h
Jms3kB7qx/CEUHUwmEYhUXgqoh2puhPqe+sb0cAGszS0QY+oA5YPZKoEjYsvqUNCjrBvf9W7zFeB
cBF2XGxlZSuyx10D01wYvX66/C9zhalJy2XUreMIVUR8k+7NG2bqrvqc7LRj9Tyw7/4EPvXYHbV9
eK8/nVoYfq5SgPmHnhM5Q5DcK2RqOR1apzYY8bNc23PWO/j5u/n5Es8+RFJXteHQcYnL45qLpXrR
Q+ZFezI0NsOmrhEwYl4JICbIL3S8n/79Tl7e8dY+oG7heWbi+/n5yr1Wym2RhahYHAVMYHhYwzES
bglsB2ZHETLByMP1ubqtsXj7xpXf/wfI8PX3/3cFZ/WLmJjpNNCjYsymwNpGSKW4teIOYRAdtTvp
lYFbvjYYNygPcma4lJZsawhM3yW+g7+6B7X0GtHTs6B6yBL6H1SGdr2vkMsMbmft0nCvk9c6bOsX
uKqe5oT8HWK9bVK/fG5eoLzcJR/Jb4geyKhzkq8ghrsanWjkwZm9fCNJfsshEEr1Md+Mr5hFmleg
Il70pPrTe4TeGWhv6hBlp5+YkFmEPG+REv06qXYM/adyoNflD2vcyJVHt26B/7pxZ0uzF0StGec0
PIqGk3zgsnCrZ4YN8k92eWw/a6OT4I7sGu/g8tb83ytjniltp6EoKbqT8IjYccI6gwfp44Qlzdrm
6OwH4gydcSSd1TOnXQuJvGYQYnO0ZAMj/am7CXflE60iF+93r9gCFw8HSoMDoQX8/99CpFNfVZ/4
2O+AtkbtplM2cux3yOo4qGf7YiRBwO1ecAH9+4ZeOFSZMvo3nEkMPqjxz/bnQRvjpW45EY5O9qFm
nFvgMZaBmG5RtqM0AWcjVjT/qc/K/SnZjgCEm/sluZG1FeSr/F6dQdfblhc045+v66yJS+3fLnJf
hEfzpu6dlH728n0JHZ3gdHf1Ak23mu4I22sl8oWK/vPfe7Y3zMNYD3LM/WjwmokBwzj1Xb+Nn3Vv
pCTDr29bdyuQpoOrxU6afht20ua0hyMgGs8jWJydRgAKekan/EXRZlzJWfyjvTxbALKokioiavA3
vlDHxibO5An70R+nRYQspXO79+aZVMV78G7IGoacIYQrY/T2VjcSo0T8fv33a0df82vjhu4SvloK
ZkbF8nlHtB/0Zlkg8hyt/K1C8cZ3jPnlgD3evGuVHxyI4vpJIXo680/hJip/QpAQOSIdaLE7OLbU
G+tDJFmn9+P4Lv0tiiBDkP/R+nuOT7cpQ0xli2CiSwI+S234Mr6xqOBF6/r/I+08dxtHs259RQSY
w18xKFmWJTlV/SFsV5k5ivnqz8Ma4EyV5GPh+w7QaPRMN0qvKL5p77We5ab+bGI7g9apjwNzSqY+
YpvdoS6lOUCFrA3uE/xp+qNyGPd1tkggUSw4QwQ/0tyB7O2XzpS6sraKDRtqlEjhPbEhaXLE9onH
nBaaQNQSwuv3uF5Z2N3UXfPj+4n35QsOOg4LGVVCrtcXL1o+SrUhhIN1HA/BW3Q832N1SRyuEDRi
eb+7yAZiQcUuuDHjJfmLNRSxqwJpSwUaZF2W3FrRHM+gUKxja1DYfZ7Om3P7ZgkQD7JPqXyUpge0
N0oDnWUp+26o2EK7oFtWkihKkbZrpEU2opVfSD/0ZCF9oJkqABD+oDT3MXnEySeLbFXWu+oP/Tl/
Pwerrtkmv9P36uMMmhR4v+CcJQyvK5il1KywvuGYXyMMVqqlvm69+tN6q/lNnhqRYsqTlrpxTCdy
U/UgUMz9Hy+N+JpmriDcjfBjrNlhg+PT5yg/S9Nh/pn3qD5RyiNEFes1AOCelnq476VtbRzKfOV3
drqtM1dW3LzeptG+V+5Nzv+PiE41TgMVri7IsG4hLc57lFEVI4Wt8zK2ns6ZYFxkBPRi4QGp5INF
f8T98RoWT9+/I3/m0OVkV2RKyLwgCjfmi8V5OEeG1maddQzHBxIAWsNj22tey7Xhyc8IwBA35Sfo
dTPX66lAnruRlxzWgPW2G8qCMuYviDbD6hy7Kn91bozEAQFUiSiPfQx0A012ZPasU27/IRHih8of
eGrkzNxIyQ5XKWknENKhpLwNu6l1NNCL1VIsl99/0y9MiqiN/vqmF8u9PqaS3jct4t4/ZgLqe/5G
W6U1nem5OQVQPPTmwFR9RVgsprxnAxjNbo7ro7Fi44/tbqVbSl+UBP4Z0sUEPZdjMzRNbx0b7z9I
USwAkDWpD4erctnfspj9OUJc/dhAp3gQmBCvWtSVMc034co6quDtzPtWXKK/mV7zwAWynvgP/NYg
xYK5ODL3WcHcjjHlgHvNWKMnCIvF5HF+vtNWwYoOTraoXxE0T3fAFt5V1UlJXBcWceW2WHuPJZSe
fU7ZIjii3ZjijcyrXiysp7r2ovNG5GZD7IrXISDfjISna1tz8DquCwHTyzMrp0M3kduJcgrfDf8h
PcZb7gxg+uMXzooUsjYENyNeVyTvzGnoJdgH4o117IuWnDmXJdHvkwOFVOni96kKUx41lVpZfAeL
HqjGbI7IqZeupNLBMwx1gbxtrmmvgHSbDT6k2X5UTkupdRIIVJ07/Yre5ezGuL5ouDIuWq00CWVQ
Ypdl6iavJ8GformG94yxm6v8KkD+/Uxv7Y4r+aYAhu+x1oz9sjWeB3LJE+WlrNGh4xHY158wyomK
XcQp9uiAGJpj1f7muK0hA1Mfsv7j+5n354B3+dr9Pdx5t/ir6JCJaanFg2AeC7IFzX0X3Sm6a7W5
XWf7LnzohKVZbyvL4aIEWBoryOSJbkpyDGtpQ7b2r2rwMuWlLTwFQ378kNJ3bNdt5dDiaIVVHz+z
K/v9EgC0pDtcqqha+8GyCJdqyOpDiO7vDtTs/0IF8O/PcLF2dph5ZaMLraOwxR1abPsD7pR188t6
TzRIn3fBE1tCAReXxD9xYQxLq7fJHBJXwq/vn7Axf9LVE1YIRMRZDM7isuqatj733d4wjwanaI12
6yrQXrVqFQrrsSCK4lkTEddzYsPpb/kexXa2Xeauny/1ye1EL61mPYqlLUPZFR+yu+mzlNacvxtx
jXd+yFzRWNb5vYrFNCl3KdpGbtAjcfFeB+zn/BAFpE13Gaekl9g6TOqqwZ8HGl/YduUGG7MZzkae
McV4Nvf9cpEwzU/4owqO1diNKrdKd6HsjdrSLFYYmrmXG92j0bBMeRJIYJ020y10ln4NjABhSbWY
hrtOGOHlNJI1NThLg2Ie9XGndSdBX5OLUiWr8GGuE8SPyaLflps4W6QbYW26c8C24lEgnI3tbGQs
Pz+1bBEXTtYvckgdmLSMxRmqgLXwzWVK5DjZJCXHZVIXDKpI2k4oyKanosb+z380vs4LfYdAGoD5
b447NYYQk1A3kJ9QKZ38lgP9CzHPv9/4Yib2euULciKbR/9p5qydl+zLzVZfi7TyZ5usuPIBEt26
Umtf7HMK1CBWK00BRXbVwwrkvmlKyTxK+0pathmXmukBesKfzBfEhAWSrqx8m/pPPQD3spGUdSUc
B+jj0AO6RfzJW9OQsjLO+ZnGxkg3VXwnPCVr/6OTl6llk2+XRdwSkx5f+MYipMN6pNUlrPzWCwDq
8yxpilrI7xy1cM+YhvhNbkzCr+5NCu8R9DKq/GgoLgoH5zgRFKszzbni4nXW6kz1hK7lYAtcKml3
SGirXSl15I8GXzSdrpaFSZz4+fvDWC3BXX2/Knx1Cv97QJdAkGpKp6xrGZApssIuwleUdsLo4J5T
yg3qiJKK3S/haZgGu61Xc7PAXLFthb/hrfrdRxtvqNqMt5qs1/149i6g4gDSFJ034rI2Fo7xqCZt
VB+t2i2NdZE1TprzK6ufWipQcFpL50eUIhZo7RAC4lYeNlq5VI2lMSKv3cj0tZUTGvH+wwxgKS5/
5OlmrFdl6gzySvO3gx7ZuQD/w/X7bqlSHAlI8Skc847a/r0y1+IPIdJQdFKmO/WrZsClPdoF4WSI
zqVhh2gsyA9Tu0cyOvmfEj3Xsjgi1y7kpyl7U6TT9z/U9bSUVXkuAouwa9jNLznfE+6qUPe1aq4I
kLolTyu6uIOjc3O0YRhIGOpdmfQ03YsaCEG3LtrXvc4/n6+i7BGRZCOC/3eDxs1vqv3Y1lRoovsU
L5rmWWd3dPViSfUruc9srf3VASKDhGxUd1nlQKfNafF53z+IPz2wf/axPwNBSqbQRMScdLGjilmX
V2rf11Qoa+WZlK/pw8y3BfMdm9R/vMsVEYRLqpFGerBMzzdcXDJ1sTkXnlEtY8urrUf6FtJR2+XY
aJ+bTT4e/V9nz1qKd4ilKBaAgaX2iaafs0+kLwV5G9KLMeCr/a53woM1IDVaaM73X+36+jF/NfJu
NeQyUF0uL1p9IRVmnIv1MfHduRasNeiP3TC8HxWa9FryqFEFiJatY5rrSNgMRFR5vrpOfK9OH9Qt
7Yjo+fshXVccGRKdd5LfmIe4Si9K5H0kRlaXyjUcw9E1UD6l7YvV3Rs6aLCV0b6O9X3jv+P/Su5T
BC3+QVdPmrERRcEtkDh1jykF2kz9FWBVzjp3Br/NV2+EKqLTm/QhMDkU7b2PPCSP30Uffe6+Vkln
QxcjPwXnE0TJlPoyS7tWPVEYjgI6LhUMwBvv1bVeU4aiQxSLSC0eKuul8E8sLFn3GyZYFr+07hgc
JHTqnla6mUmg1/Re+eFCFXm52QXN7pX6TTkR7/QIsEqNd5N+Nw5HUMbfP//rXvnFqC5upPHYF+pQ
qNUxkZZTZrdwIVe5sg/GzWwSdwFXLXma2roWVhkIhMibYvfGEOYN/2LC/fNgLmb+YEp+ECQMgSJe
+NAu4SIfZbgoC50qCjg73bac4P3Gh1716HnZOKYChjM05vgl4IEgZ0XsZGa5IN6FpEqM3kz3BH/D
IyiWiXo/Noiy6v2ZQxg9Wq8Z7MCzxs7+fhzXhWkZKShDAQYPa13S5vrjX/cScUQoGid1fSSSLtK5
B7lBsexqp03WCMOIUcZPKK3IHu2XH4l29EFQhD7g5NXoac8QDqtlFfwIVQRu3w9Mn3/4i18FrgiI
XJWXlszAi5OEbjQdUXnn+lh8ckgfnP5NywgdOLCxSY/QRFZTxXyli5Lsq/anrN/n6LHhqB9DopGb
RTTQMvDA4AQAuVs3DrfFQXqZmMMGvYDxfCcjvcqCU6oC5tzK1U9SLRJKnQBb8q0OZCp0Kt0VsaEW
76oIxbZcq8l+FEHinV90UEMjRQLNWPTxvtJ3lv4gYhoNJyKKKKpgPYuDl6H02F+hb9y0NN14NsZF
m2QSJXE08XuzVwHeoHMK5ejP/pAKO9TxJNPGXjwdpfBlTv6z/UUtYtBCey0Ub6O+lDCRYyxU+pu/
2nU8EBcGWNXU0v7ENl9WC2Rr9CNsnkiwA4rj0ARDW6IKErB+snh7ebOF+BwAHseyVNd3GCDlAU5n
6d4SZH+x1zASmU0GTC0U18sTlkqKmtKn2SzXJf1Uj9YSL8cBRQ6MhfCBlhYuIC5bw4YQBu4q7KDk
5+WRHT3KTrzJbufQm9e/2jwiFJg4JL7Q8Q96MVrShIBYXhr74uwV4r4KDqF4X46n87QXhRe8BQo6
NOEe211R/ZKc5pRNMF4WnFzZQPxNUC4jl0oVB7nowfLts/5QR57YrdAo1DAGBVsjBjh9DBJY4Ngk
bQ1APoKWF2PL7bYpVwEEXsFw5nW+j2dcX0vRWXL8U/CrRNlVP+RwA8kTx78UzHJIJhjGpU6/r8PT
gNrzDEaKZAVBI0HrtSWfuXQiFdLeYsQ7OW5qNP/BXbUft+ETgkWZG3+/ipxbHt0vdg0eJYVMWru0
Z64MdE0btLqZJCKoI38Dhzex8K4vJoQkKOxXMxq2eiC6tsZVg1L1583Pvy7n6BLGWVDNhBMiqrnc
TIVYiTrDr8ZDB1c/WxbSJkb5iowiqOlQYXUYtia1S1RoKVFmK9pE+bqMSKE/6N2BfEk0aS2Ql/KH
0T+RBHw+Y0+bb8Si4oioR1wyQasPSoO0JxALdWvY6M/jnp+s9zLaLTmEL/BO0oK7C3Rru3+IHstP
qott8RRwpa4JmJ/D0zQsMWgcQ3uk7xi7imGr0X1Nr10+TcVMERz7TZju1D8QBSr70ZKyBgLqhhqK
QqanFNILUPZpsenEJ2yL1ELvp2RXmh6ycHrB6nmvK5jN8vsRiBNpcJxrnnRMlYQwQDHxf2XxsmqW
+ZacNGRmiMDpH7enMN2i9VGbBziC+vg+wjXpupUuse0Ql1YZClrMEBkw8/IsL1QGExrRso9to8f3
yyGVWnTArqyTsSTX/UqmokRQ8Vh4Sbpr0qMRPvTqrlZDTy1fIuMRGA1/GnZicotunGmvG0x/3gRz
BgFTHL3aQOtRspKwacfDXBqtV5K/g3vuYFJoVrV5T/Efaii5q6dxpUTL7/fIa8/jxWfPJ5u/Nu9e
zwKxRTJ8GMy94G9EQG5rJTvEXh16GaCl8C0u3Bi1owwg68ZnX61mF599cU0RIqH3rYrPPrvIabt6
LXkywAG7Ude0S0OkOBvlLU2RdbDP3CpbXe8z86cz+XWsvbRHL7X/6CyqpPPrkWrjNKdFtz9BbmCz
D9EMlWRWkljril5uOlCPufcSin4neN8/gevSwsUYLp5+rCdWPRnN/AQK+cd5+BmTSgZY77zxtS3S
KjTn0yEbdorvdOJsWzcTr2hpiwE9GQ26oGRvJM0p/n1z77uqNTEy1NLzydL8kz7073uhsvk1apLM
I1PpQeE+AWa6xHSkrA1klOpqsDyTenmHim1XERq4E7JN0G5lXCJ+/+xLb0l9SxR7a0zz+/TXu6r1
sRGqOWPyf46fzVpaCXa+Ank6uRQbbkqXr3eIi0dwcag/F4JkZOWfRxAdSQ3fGb5dxL9Yu4i1KZxE
W2M8oFVeLeHC3FwU5sPpP4fX+dPpLmnIfwEfXZbBUj1vGqnn9ew8FZiB6YTWGhpQrbgt0p0Z/lOT
9rA8d8usdaknUwbTaapP/4uyxr8juax/KdFZzXKFjYpGJcIB/M0ScChEtBPH+nIr7lEs5p/xO07g
heiJ/lKrFkDff30/V75cqf56IJdJGxkx2kPZ8EAaJ3sT6UwQn26XLx+NK4YuLqeC6uD/989gze/k
X+9cpGVmWKZ8Kjc78xBqFNnt6LzIH6IVd++fxr2/0k+AnS20NZROEWyubh0VrlmRFz/A5QWrjfox
FPgByvFetI1XgkAHNOf2qHszDGifHECV/qD9hLuCMzGuX8LUaA20WLazh8Lr3xNp4RM8OtzQuFzr
8y5GdrF+KUUlNmbMyAgn77hhNb8M9J+/cPEsdYd2R4oRHreJpXPzLFb68cYrcWOOWBcbyFC2etbP
H4+DBi04m4j+2fL13WC0x7dkEzwRXk+TRDyvoPBlXuCJy5v9q6/Xif/OVOtiWSraUReMhlGoyz7d
DGQJqAsVdKjTvLfDAnUsyF5wEWRTulgLfeNwM05grjBdrxWQcEWNQ+2Vr7BIxTrJzHI8yKR6I7A4
rytAZ2gsyjvO85YbSJ9xsiLFx05EbE4eYAFS2nNgPtz+COWub9y8/x/vxX8HdPFIcuVsKp3BgGjo
5WtIwQ23aCyqwe9M8CiKQIhGK3mPLxA3iEMMx40XY/7zrx4IJAcdHy3aq8u9PSgIsQt0Pj9GIDoi
74PVsOj21eE/FEknJqqnW6JB9CAE3ly659fuu0+/mBWh3rb9eZxnBarVsztpzAPABXphTyuAaeDR
KE4TuVTdmfkaXff3X/6aej1PSnVO9OLvOmbTf5esvGqrLguwBeAylZZpt6yxsdgw64o13HuRom3/
fM7fBt8JwGUKd2L/2Df7FJe39Rg6eDbQBYwuhjV4uLjdDnArdctL0YnqthF+1Mop6p71eA5p/Thv
hdglQu37r/D1Wv/fr3BZnZCMXMrEQBgOeF/UT8kRfyvFaljQq54vZvURLauub9QbUOZrZCpPjpQi
4h1FHW7q5ZWMoxBdBcEcDmYKHVm2y8pBh3Gm9UGcSMRRh9tuJKzPxioQdm2xIywJAJbjUx9yNC+n
EYW6Dy1865BAW1IX1wAQl9G2UW8Qab48vOoaaj4MbXOs/UXNWbL4ka1OHw4lIAa4rcmqBo5Jlqq6
Q3sFX4ein/bz/8aZ/5hInJG9/Kbben6VL1/1+QCNG4QaCfmv/75r42jmmdpKwyEq7hHbD1v5k2pE
ej7I9cIkykR573EN50eh+yynj2QJUFI5v0slD6m/k/qdCFRkvDtzVbvxBl0VR3Wu9tSpWZcNQ8It
9O/ARCNTka6zb6NJ7V2j3KtPqVO/sxwKNuozaRmELm7NZF0vI9wiqNZebozg+tHMxQUMShi4cPT/
uf//dXIQs0pSZP/P8RGHkiJRbFnIYCnW0uw88KfTWcFDRjX65up3vf78+8kXq6+U6nGuiHyydNJR
rmw5KgS6c/5dvuC8be2ofZUXJc7H7S0f4hdboUxG6nxxoEPNperiyOwHFumGTTifB9JukUlEQ0zO
uGtRvcrruYyQu21mYxChvHPrynK9aACeojHEHFYxzl3lyJSt2vSNJKcneckipyVPmgxSHUSY0yGZ
miXn835z6x55nRdx8bEXT9sMglwvCiU96Qf1Z/AMVpPthqqclHqgPrtfJNoAGkd1vOtOdeTmuId1
BxadeJ/Dz8cVakDhDLbJD3V107B1tQ/+GRtdshkuOVcX/p0FaiZZQnMGxgY1VQP221IHLzQehMUm
YBftUyoslejp3ByJTVS5TdAnSDY0E+rAHadV2i774l6icTqcKnEXKnedBkmbkJ5tqy8GCk3Pwscc
Yv9p1M7MNU1QvC3MB98TXzVpOTavUv/UV7swB91svOtIZHvPDGHi8k+V8gvJ5CKYHmqKMSVwj2h4
IV5iHF5CSKjt43mPZ3l8L96VEj/drcLH1dmRR8MCOlvvgc1crfXjMKlhNUDYETdQIkjlRpXZP4+j
y8L/HL6OvwNXc/O3bPJy4RTCl75JXryeLX+GoMskU6hQvC4bJ35RSWOvJNmpt7V6FZl2AVyBB+m2
5IEbtojwz3DIFcrs5hDdzoP++gn89+MvjildofmdIArp6bz5I5bP7iViln5OL8ETNcM7ZgwK9elZ
2hUn8cW/v9WeMW59/sXpva3azqpUQvGg5PobEwN4BTMLnYLbmcsWoxwKtGwlhU9kY5FQoDScWsXd
WT5MntJsShr5HSIbe+LK84DfXS+9/lifollMlD0p4qJEWQiwVZ0J521vm6JnpK4KmNd6IxMMT5g1
LIxjpJMDhxOGsiJ10G47kXMQLMYH6o/acHfuD1brTUcam/4+PU5vIaqP6i7O7k1i0dL0WYDFODxI
eLFoiO9L/LnlO5xO/bxTqkVOQM33u8q1S+/inblYbca00rvxnGan7LPP3HGTJBvCobOF3jylhjvR
m+JA8Dw8lnvpZaA+K9Br48K6IcL1jJsVEV89A39LYjUfqRAb+dZawvuxQxdR2dq03Fs+ja/fchmV
pQynmpivi524CPpzVEi85eWruhRt0TVV4Laka7ElaAeQTID8f/CrHLW1eOtAd7UTzk/rr8++uL1P
FrvgmPK0Gq6GT8mLvGtd8dOK4Jvi+i7orslPEqYLhApgS3swEoviDtLxTPiRzDuVBS0RF7eOBuq8
7P5zaroY1sWy3JZnIatEHom6hKCW4aFYAPolEd38JLNz9u2rti6cxE+xhuzof1bGDL+qGK66N9WH
Bu9raQvSRoRuBVDTcrruVwcsT/Uyj/tUdIbztdfSwkX1npPpkRTr3joMv2+7f67FD/NXITtNI9PA
ogl8MYnphp5juQ9Zw3ATxNGTej6O4z6oPUy3NdIhCsr4Dz4GpwJZbcfxgkfa/oQr6yvA5PnC8Y/q
Z0UmQwCyaCVg//VXhroRZm2ZJ4R2uTDJroRpDeMDHWW5lXJsH/fBg0ToOfLyHnD1osQoiZRFdcLf
0vr7Cffl9g7Tkm/G9ZrTxbyK/XWMG7W4HJLET0+ttpBprdNIvst/yIEtFCujgWSzSOiCMbUETnJI
ZhcBRhTDnuz2LsUZGVRuwQ04oCqUG25rOf7b9wO8VgXS/ifgwaL/TmAu1rB/B9grSt8NUpye8rv+
WUAOE/8OB29oHiuk1aWBpzjYj8XybIEsfG1ByyTgKcbyXgrf9IbmN8jT93P94BenJv3R+q/shonb
rVrsr3ZrrnTE5rq4TurHSryHIpeP68j4TIQD74Wrk1t55icSnbamc6fwM7zU+aaSXiTkONmzWjrh
z3D3/Te+rpobBpeNWQFkcCMj3f3fbxwXiTyNdRifcs72GiTiubmZhK9WYuvP06u+KTYJNdLJEURX
+kkeEQAqylL1b9g62lN2Or+TiHBjTPNK8u+Unsdk0tGDz6eRNv/vmKbQMEe/zGM2s9nCmzvSNjzl
JuWfYEldDuhsdtfezQDF9kVZjwft0fhFIsGNUVyf9/4dxcV6l52n1LJqoO34oSHvEinToz175AlV
z1xH1d80DqAFGu7oxavikdljhTu6COar+JpxzHiDArK8dStQ5u/+3bO5+L0Ckdv21JfxqWKDckg+
fzNOHEQlL1p1p9zz1yLpDMD270OMRYfeXKI9T4vttLGeJmpWsbsJd3rlYeTBLorz68ZDuz6HGLrE
jybprGGIvy8mkJhmuQ6rJT6JMJPt7DNSl0JE7qobJKsJo8booWSh0Er4Fh1D+pg4HFGCyp9NslFJ
SKkXixq2oGrXuiO/Wz+qG9UQdb41XT4/ClZQw3Qd3e+lTdyKWtXQcoikJiY4Y+UHOx9bceMIw9YY
T9BpXZXqznQiU4AuNlVxMmXpzQwcVRBtjOvQRNS35fAjY/ub1h1Q5bNXZhthQNdyp5VzVKxc7dtq
PwWHOjsZ4P6bY/IQ2DBHnU74FeVrYWD/cXk0aKq/f/5/ZMvffb2LqRNmmRVVfs/zj9ZV72SYIxHL
mLaarHiB9Tdg+G3iitCU1XWNZ9Mt3qKt8QI5zSndcfTGD7wj4+CZxpN6UqCwut2mLRb6K9wl1rfC
FgXYCSRS+TNEIcS3d0sCpVxJ4FmRIGZxode5aWFz+Xf217FfWsYowYw9NcY60zyqDtSQhldmXk66
z6cRONaekypSAwCmFCGeQfCiwm3Ik68R4/7qNpNtbYZ7dD/mve5+/4ivlakX45urJX9tYlrca2M1
yPFpPuS6Re+I0BTjtfDa7/wH+eHhgUydFq6hhVgM8qxD5tltL71yVZO5GMXlRLOEQIlNnlK6Dh8U
orn28KC04cSRdfqQDxZ1x0Xg4STFBABOi4PqvrrXVskTCM8qfOoDl8RBQ6Rgs9LgseFosnYThLhg
pl6XLnFdJgzxG13HL3ebv37bS0N5KrRBrWc8u0ZyBoAzeJyrXf8ZKJsAYY3DXrmV17KxbrJlx6vL
xqo7pPiu+7tyUy/THeSIG7/mV+vp3yO6mDBxO86JMIwoXlfP/g5Ph1QdJHPNwcTLdsEyg1LOTZLq
S+Y0z9Izosw/kWH/n8O42GwMvbcMQMrxyd/BgnkkOTiy1c/x2SIRMIJIDJktaDdg2R3MXDv9KKxv
9c+/KPkw7wxFVdHewgK6lN7qlKL0XONJ0HrRvGRywRSR76YuShILecHqxflRXRnr7785Fr/rFZmi
J/s9fVmSJS9VyEotxMCRpOg01O4g3cn1sTTfMOJGhSPNKlcXuKs/LXzEQxRcjvpzB4juOd03W1zQ
6F5K3w6rl6g7sEDnvDToX8jiKZe86CjJdJKwUBL/HCX6qlbjIcQZMnLQlwhkiEROkSbe4c/luMn/
oRwrYQHzAUTBL/7DM6LtnyyGkbWoIc8396ZJAAtso3UwLLtioxsodqznmLvxe+Fv0G5ld/GbROgl
/JSlKjpK4qDIChNHIJGzX5LLWQ6b0nAz8dFo3bO1bfK7Vtu05YtpsGE7uIqIfvW5EPfAMx2O/Va9
13NnEJYWIxaWk3JjNfvqPPHP07+4Ayty1yTnsxadGo8FBNVvrZHkMN2flQ0XjFAiwYhcF2PjP3M5
lmyyH5EvAaBEnadlTkxoHDA9RLnEwtWiG1YeN3puoT6M5YdbVY5rdexMdP3rVbnYGkZTbIq4NaLT
2SSc3R7I8HluyHONjlRG27shXIJF9MnYyVGRLoSfsL3P1Y928mTx3h+9yXCEJaeelejfWNi0Lw6L
/4zsYlPw82E0IlmJTn3JSwjwAk7oQhVcNNQB7p7mIxPtAIEWHK0XSiLS+dQWx7BYWxKOEDv4LT/0
P5JdsSMvvvqtEpr8JK/zTxDi3ScYozoCNw7nKPfEydO75RhuQ/JxSzvblzRNuKsliwYOaeAkMBIX
IjCN/lkssVKuLLQN//Ou2Pw7YJoCnjHTgi5RQVaXSFN2NqMTsbytPsN8apKtHLK9LevJEu974b4z
uWTSsUb7Sr+8XyU0mwi4eksdHH8t0cw4/lUkDjALFfMVGz6C2J/xaCfnXZDMG9ZjbNnxFpnqj1t1
ny/u2YYhi0SAmzonwCvsmTmqnRif6+jUodjTwdd65rhKUy9W7srUq5sNqbam7ljWzufqbDgVvGZi
/Dp8m470CNakc0lMjH6rbK+UF/N70m2lGjHRksA/uV6nhHE8SgAqlblFEMOwwXPM66p5E2Wm4Gj8
6ZbGO0s5Cb/CYYNt+ftF9dq0wg/01zf88wT+OqPkZdxUsdBGJ1RwpYIj9c5XtyqKP33FdytUr9de
Rzpt3ZaC1yAhibFJTg1yJ2FtLOY6XxPbnUV+o6vflb7bl7syXmnpcgw+tHwjyD8jcx/k+6H1NHcW
E+Jzwy2vLvwXskBqxH/Civ81FmtDWMzCy1u0qq9OYaia6Ugh21eIbbtYCiZfS9S6zyMitRA2PkAN
oyhnDyuTbXtYnsUtlYSP1pnczOsSNy49Ac2huDCnG49auq4/8aj/GsjlzD8bepHmJWsS7iTV5rID
bts+O7PtBFQo8++WROHmR16c/UpFDyRz/kjCBaHUecUSHsAmepwp48Td3qwuX5vO59fpv9/xz4/x
1+vUEOMdlloRnfhV6bZseoCTL8FP0xHeptXkwAijE5h/+oobz9F4ik3EJccUklyMGCeUrd+oRSo3
HvplhUCdfHEq4iw6xdQi6A2xbqggc1t7Pv7WqF5dNFXWu0Z2FexhQjmb+6zZK6BghyNsdiJuwGRS
oKw+RIjEvKnKkyV7MsBMfRnECMJu5xFcK1MvHuLFEU+0cpxPEb9ab+fr+iH8AHFnd/bwqXqsfUt8
XjflZl+/KdR2QJkizryytaTNFJqJWSAW9xRPiZzxaVrNLh4cl7+NuWF6S69xra+av+Vfn3jxLetM
E5UwLkNqN/5StVHMB17a2c0vYNw1O4G4p3VrmQv9edxJL1BdMW5QHvO6HQHRiVZjmkVrvQ9u9hZR
+31x0MReJmJ5m11vl/31SBByaObtHM6V6F7YuHhsSJ1BWRByWKlW2h5UH6VfKSLzIyeom7rqoYxc
TXwZ4HLij+NcR5PDsiuOnRUwRbhpMgE8bgToP3P6kASpRUKbdHoqrVWhLI3M6xFxtTrC/G0w/zuX
tL9JvUv99+po/qbDkkAP307odtSVP278H+o6WFPjErlDam4t/tQgkTWPU2SnojsaxyHb1LrHfjKk
mylZ5UjqOeSiMmnaJ4UERvQ5r9V6eh52VbI3SKGJ0XZrUBArb5Q+VEIdjAfyrjJjWeVeO23r8a1n
kMFD2jw35rao9rq5Ms8rMyQRdnmbrntNmprfD5iXOG3na/5ljVts/LwpcyM8peZSYVfhHvoZyzwy
u0KqX9vxnbjJIb1oyLX5Xi46jOkF6m4jLtTH86tw6GcFkGtNLbfvHUmJc9YRwGr7+x30Dyj8opCC
EViGfE9wBoO9qLOVYwtrZBJ5j1+HwG3QIm6mV9w95XkVq8/82lbo5sJTtK3303shvoI4kx+Un8ZB
I5KYwMjkDvNiSFTZj4kleprpVGWJLJ7qodevhLuk9b4f8ZeHY5nqOtOPCaiKFzNPz+pRkMkLO+k7
TvIGACOiMSa32qR7+kMc3CFryx/xUZYX9bO512lvHbRN4bD6xYOdYWngIPr+/aC+aLExHpNSG9xd
Ez3+xWO0RlmqEj2KTsqJSolOkYZikrTM5MP4GT1Dx+cyVzTAxl1Oh2BNOxAge+N+3HNwglaAoUBL
N4D2yMCLOruw1t15ceYgFixD0ynf/hPx8T83xvKS8nqKCimE0MYur8Jmp51l31IjOPoQJxbKh/VR
4QxcZIlTEwMLL2sVvimfVeNOb8U6Y7pCvyxtcRWcIunGDe2ay8lgVAqqWHUVYAWXQX1iFg1GaIjR
adyYm/pHjiYckTbFPMseMXi07624ErEHPqtP7S57quk2lNiM8Z295fdKaE/SpqYw/TqO9zHilV/N
pwzYcI2leFjX2OzPJFK7JlL0BwnD7GxMuTWXvqi5kjMo4x3U8LmiZPy3YmZqg35ukjE66T+L5+y+
IlTmN+tqHi1HZM/4u4Its0l8Cg7NVn7MSaC0FmG85lru0wJCb0okFO2g1FZfrY3p6S95siQEdcCD
mr2mvyv8Pbk93JCFXUv/5uduUXbRZ2cocaL/jlrqukxX455Dz0AAQ+DEBJahySCOGIGutYjojhiv
xbHbn3+mewzKueX1CefpbUS2TrlRTC9s75t4rz+Yj+KvmPCTt9aL6h0x1iMJCfpClViNX4Y0WXTq
SxYfbky9LyqEBtkChIvMnmrz8pImyFImqKoQnoDqWieZ6Kp2VgIohJPD+9jnISzNdf7AkeD/UHZe
3W1raZr+K7XOPWqQQ6+uviAAZlIUlX2DJcsSco7Er58H9KmyTXnMnovjdSgGbAAbe3/hDVgdNLMA
YjTmPdkcWeEyPMiaLR0P44I7gPZUnH4Ru5mgz3ziq4e4cBCMQQVTXiY50gCzP4/8fGUv117D0gDk
0eamCXQR23ews9umasI7Whs1I2PbJcbTyclmp328jh9OB7hW6DFNiwSOvsncMJwWrvKzuZ00VHEo
kjbEcGdklFtdWWh/10IAg4YKkygypUHqXUyMQhsKQbKCu7PTjmCsIiTXJazAnYDJETldtk038iLb
xntqJ6MDwDwrVgCZR4RwB2b2POxdL3KtADBE9hF4rkjliETx1ToRGtmV6bTf2jv5CbMg7d0o7dyb
jZT9cFSiCNovr8Vsn6VzmekWphlAeCj7fXo++zLvRU8qgztxERsOLpvaHeJ3FKDQ2qjX4eOu/Uhf
23zRN3NBv2l7V1FvBG3drINHDHKSeFnWq7BZlaEro8tIdw7JbDDb7pR47a51cH4b+/882guojTeI
saGVjNZnMrdTH/nUOxkyZViJfSng+OMzANTgy0m5q6iuYOdrzQR1Dmib5Y+JgjWCGZKRTkvk8Bpt
xI3u09Y8auJcxpQAx6hryE79d9Uh4k0uMSojeJFdLCUwuutCNPAwxe4jTd0KB504Xvbo8iTRtq+P
A6CcLyrwEW+dmzYOCqKLMDBtmlm+q+Dj4v2jzNPKnoBi9U4cnNp00MXVBKSYnUBdBtqiR4Wd87nN
n2mPFjwOGD0RauqbEV8exB0QB6IhIDs95TIc4KmB+uCoCXFJGHGzAcBd7sHjwC71taUCrB1v1aPF
qjuPXGGVX4kLPsuLnKfcf67IuQn0U0ZZj+PJLNp0cp/1FpW/MZZTCplsrF2+jQ/ao/GO+eRCu1Zs
nnaaX1cW5LHAiAHkxiP6k0pZfKpCv9MEVN9XOiZZ34wl4ZJj3hgpzLRqYV0HhomfDmlOQGh2EBNC
AYqGFw2GNC6EoRwr/ZhOoA7lQwaJBYQvkLHequeRdEjadS7cSfpR9u5gXag6RT5XrOe4A8kIYjp6
cRSqydXbAh2x8hGrrVYWwVARq+6YcbOFlxE2mwTTvEfiKuc/ESSQvwqEF6FwShP3OR5JbAl34QO7
UjczeEJIAWXALA6YihCdNUgtcb3wnmJxi6KNg+g4St2QileGdhcwDZTweRhWcbiI+psGaUCTmvRe
1bYVxWkFnMnUJ7EWxPEiNWEcDpOnKcns812CTqz1HIS7sX9Q5AVo2pkcwj8dqJF1z750qMyNEa7F
/lB6qwTN2fQQhd+yayDvzzCh6TYYdMcJjE3zE5DfH8qyM8VRP6JJ3iZ3wYLFG2cRW9rELulouEFw
+rRPb+UeveLSHramtOisRfJCCfnWV+bhl+arJC+NW5x1fB5XlFP7WZAuT3flvPYWZWd3t97XPljA
HbuOL/xcX56GDxyYsisJ9KeJm4ZBYfQek6S3RYA+dKcRwsGLK+hsb5eorhVuR+gZWL6hji86Q4eF
K941pf4kpbuRmvAwbr1gpZVr6I9x9Ih4ewIr8jnbI/+1ITx/aHbqyDowH+IFAi9dMQ+zXW2uu/4m
Gu8r+RnzG7SJtO7GGBe6t0jUtacv0mIVsO2hNXvV+Fn9lK6fT5nAhb0JnZpLhS4jNXxD8nROeW2A
TeGBKG0qCcVKv5XDlRnYKRk5i2A2K7KZmttp4gDNKbAxQiuTGoI/I99CwoQW8Ygf0JwVsnKFhboR
2ye5w6UPXQj0X+ziy+muO54cjwhzXh1FRBIXV00DPzW5Lk7mIjkLkzDtIYfqx9qlu4NKGA7COrGY
M+Y3dG+zbG7o8MygAi5b7Hz21kfe3J4gkFfrPpoHBliDGQyJxZ8jLUg8lwuiSV4BRYPqHjo0n0rh
JxMQU5Ln2vmxcGsBcdm5JMw1YitwYPv2CQnYaOeLs8ZAuXDus434Tt29RtrRRE9CnSsYRhd7wLaJ
t4uyzm5DKuUodlJpHm+0lfFi3XsP4D9E7xCxFaXIq3u79PRFpXIh6pssQP7CMVunk10jnnwuRnQT
7pBu7VTSmFnw+lLES7FakuwHwlODPO3BA8QGgx9FrdOs0GbmDUJFUPVbGnxAFco39DvHfbkSneYW
A6mTa1XzLYsnUl106LDGGNEXn8cr9U3oIam7NFlEH9YnxohEBGiNRI/IlJvmBBgeJLxAxLs4n2Xx
EuVmbCZx2Hk2dXe81WjnvLUrbZjBGKXaz/6K4m5g3oFbO030lZmEQMQMsZJuwTVbyps8ti2QsC/y
lXKo9inU//UuXpb7qyyMulFItCPY41O4Gp7pprMdIDxShza1/aLF2NwukQ4OZso9gr8LxRm3+etk
7wA67UWUn8T09aTsAbVQJUBOeKDDh4Zn47wVwbxAl22DSJ5T7NUN8g0TyNPVFAf4R6ZOYrQnZIvf
2m8x6LUlOLnWyYNJWj+W7OIaLMv4zX6KMJmpK8B3lM/GwtLJM2qk2rQjMswTLIRb+orHlEBTmFnW
PYA6V4wHulInGKxACdG8ZCbkcxRQqA970ZpNFHcLL0KfeTEYdIAXjfytpW3HjaJ0bNpiM1ezOzhA
/ZfoDoOvnvvqjKB/PkZASnC4fUcp57gXKd52ELF5XQqPwUer2acbZnjAFQel4i9CDI4nf6G7PECb
Bi46gs0m3MmnUbsvzA3mVQiYQXvyjtdSV+kzpWmaEKD5aKmjcvqJs2fVo2hUgq4e/Q/KLr4EZLnE
ePhLHT11KiIN0ovFpPWAMwWoEayRC8jjdYls5l1V7lT0awq6wLX8ogSvnWqPja19ZSvfWNS38hVa
MfmWYiNykfJd+0LMibUsiGcWXXJ3KV20WAVIDtZAMTJ6wDy5ZGBTboUpQEEkAv1dlGptU8P7CAzu
DNBpNtrjaNf1MqQOEB58fESU4Y1oGq2pbj5uTHUvG9umnZ/IsKo7X7dlBVsxOmz4K4ZPSPlKICWt
tYcmFXPhNGO5xJ0r19kPHo3o0AQsIGtDeyoaqlAVDjhoeWuz5kU2ZkZ9EwRL+N6COgPaSDbZPieP
1KEo3tnSQ/be4LRQLOKvWBKR+gvttUT9U3mEm8VdAl9h6iZlkosIMTO7PG7pth6h3aI3Gz/6R38T
3TMftWqt3/ZYhcgutB/d1rQdV6KOD7F/V522yDciZa0rro9IFTTyeNlp8w7nt2DBqjSCYTbnFup5
6j6WILXr6+Ka3uxnwOzF2C/2Nd3K4rzCHfzIjsFuRkHPZ10e56m6NmoMbDDZ3oBSRh8va+4w7igH
dAQjQGnzGsvF1+Cx+UiO3G3rQzKd8WPonXqlP+F8lZcud0xFyPQOIniPNrexiXHcfBzLmfQQg1CT
Z/WqWFNzc4RtjZMW+0a5qq+1Uj8LF01nKFPBJDEWyRmmMOWnTMXyqkHXIbggXBRYi1haRnAfkAB6
HJ9SG5RBqDqncNuhHFvZk7iGHVaLHN3ax4zXN+qVpV46t7Z+SWGm8VBInST0KVBeIizLTNdhulj6
Ef8wBGgTsoE022BZapU7Y9yf8Ao6EfE/E8yl6w7pE3QOMiRIF1q9VOStkN8Y2ODaVnwkBiFX1xwZ
v9ElSnlrKCpZjbykU2t3lbjtRJr3xXMgs9Q6iRTNKIgDza5mKlpdI716kQxcHdJ5WhouritaMfnf
wYpA+VicB+OqwXF9iJ/93uVKqQdJevWtdJmGW9jsZakslQxw/Z1kK2jeQWcTZgVh9dSkRfR7YdrG
od+c6NJglxzZ1Ps1mrpdMJk2luWTFu3F01bIjiXwMfGE+Fc6a4oHtONmqYxPX/mgwZeOTLeLXGTq
GgHJum81mZWqgAgSsM6CBEsYMWAtZQ6PeZcwIwG9Jfeqd68R3PqbXldd6ZHl8jqM93NjbrqLWBPr
1JmRTDnvcj/PKrMprFEwp3jQWwBjnMsqCGsQEQBHXBabbq5ck7yVp2fx08z56ZgXhRPB131FLpk5
p8WkGgx5DlWhbHWSeowOZpgAaa74Zh1jwuTBxQvXjVFPN+4lggqQS1ciz98tejQrZJzPQNuzmf/6
WKXT3l6KXIDeluaSEyGpDNJpCvmGSSAN8/BkNzAkxWmGdXoFrnP5UEuomk5WIpZlUQwADHxRwiOf
VsIyHpMjAFmtuI+Gu0isZvShwtBGqc6J7lCDqWbNh3H60mTvfXYDckPHotnWlxnCRdgf23++IJfc
iE9DusQRWL1p9rWYHMPUGZUtAbZ6+hI3BFetQcV/NbmLT4xyCjtY1nveWwkf2soci74DcxdBE90N
kgVcAa9xEY7VkBR7Eu7/PMpzbfOnOfRplBe3rVJ9xdMVOUFQ2F/GnSOPD6OAPerMQ2aoRR0yDd0C
P/ZxLZzW12Vh8SH7zSSmeUiqxHpsfVr+EqVsSi0WdSo4lMHIdWem5pD6KdKbOMykcyHkmxYSwdZ3
UnQTtfsE+k4GLgSDRfwxbULcUXrFbzHynDb4ZvrfzPwhtR5z7SAi7NV91P2K4mysOrHhJtE9mlq+
uOmBgeKu2kHaRyJ+YdYvIypZKfkGnhryfRWt6NjiDTpvHvLAPSnfTvm92t0F2V6U92rxRQe7VyxM
cyFReSug3cV3WGjOJCieahW5KRUUOEgldlJn8tgsoSCmaHNTfBlxwCsB55zwYMqKW7n8Wkax05Ah
efVryBuZhZjwHO8WHVX/KCT5LZ+98TbCEcNwxR64b4hpXq/awunZwHhdUp4E2pbDWtfHWTIWMwt7
kNMafmh9qIGrKbOgc/IRMIk11yU3a53aWKueY/QvI/K//rIv3axfalf6LZ91LlgSiX7Q/rQMUZcu
W4VSVLeRbqQUylJywq1x/91/AgsHcJisC4hY0REynz2sUKaM6hr5+Ldr8s8DuFgfDSnXY1NiAPJt
54TLcoFhHwJvJi3mCGejazC0c43zp2dJRE9YhoYgAV9CNIsw/dclMBjGTswFKoNNYsfCYdTeEiHd
hXphBzC9a5uShl1VG4EENVZN27z3kWCfhwdT82c+pWHjxnocX1HGLHxsU4V1ecAbZC5duS+fHTrI
tQDLoVJrqqgEX2pICnWchEOsa0dFp0O0jVCQb4Q5pQl3RHJeWsrRQhidsncJBQjqsS3fNiK2atTU
baNaJvdtvAyjakKXZaVTltu2mJ+6XeY5qCQC0LnTzYUH6PkVd3tVnnEigbw4qWRxNg8taT3paG4s
S6TZAf4/WLfFnvo9abXvQWV2atIqYYF/kjdXbgfA6yER/dxAOBWoKiH+Ud7EMBGDmYGy9m6gtErv
fYZwab0f5Duv/WYYLPSYVf//rZTT3Z20EmjGTzquXMBf727L/p+N7UnF9RVurUU+5IqvwDuxxEXb
8tEHuzplPvi/4xv3fpXXNU2ei8lFkDhJB+DfRo/qYoez+lJTBG9Qj0O5DKli6BtT2BOV1ygd2S2y
FvRYAfZ1dqm6mIQMr2PmhKIDdBSrbMdqr1TeP3dtpsuhGCq5Knuvdfl0g7FQMmlkPOLitPZfB6q/
x+rQUC2tpRWlCgxvlgXSX27jgnaFNoHlmgpZHrzESzfY1Xv9Lb6H5K8gcitBKm0PIMzKWX7NE/d3
qfMvA71YBbqT0JeJzEDlLwim0AdrHwMbK5OTvwq1J5LWSR1RIzWbSwxFhq9HwOmqzd6qb/48hT73
5bhmBsVeNMsg/H5SHJCNU62pSquReuCp93yKXaNdp+azKa48VZ21wkEKwKE4BfPrrrW7c9uofO+e
uL9UwJ4NxEOR7aacySOHolYeutLo5pWryRsTN7ErU/6S3TEFB2QmkAkV7ISNTx1nprs3GoWUHJWJ
jEJQ3rwVq8hbUaI1ZDdfqPf5G6BQJ9hEpqPZSJulyVbeApLfaKv8Cm7icjn/ezRTdEfWRrRw8QTI
jV41ViTg0rNKj1SDab/4w0x/MWxjgXTGSKPj2pL+/zgm4BsUgybI3UWyWOmNlvu6l/DQB+m83Yvl
rPMccMLCQ77K3Eq7y3bXJM2kS+TP9zNFNxoJ1gmycslardQ6wzOwSI/irbym/LXVUBfEtQ9uBEI2
30L8HRAhwP7Smkcl7FI7a5bUpMBmh276QDmUJX0q5txrwY1PERBhdTak3Qi+qroNXtV7wdvg71zI
LukX3YUCSD2AInI4O/Nm8TgT/XmguKO/Nd/9Yalrzqmc+52Dvl7Uz9RHijQ86pDocalrIP3MKY+m
MrEHercUVIStkrqUcynN+GCVscYVFoG3qckM8PXNHwKs/OiYB4QjwJEPZefyMR9PNje8xx9kk7JV
0llXl1WwzFQMc0EyYaVgF8JS6lZ1dZdlR7T8sGSqFIbTHghsolvE9WtK/TZM52ISKxDeJWD49can
FSZUXyzlqQUng2t3T1lm7G+bbpVfM9jULwq33+8c1XdawqoExucinNb9pmzGLElQ1YboZtTLDCyi
LO3GZj2igxdvk/IlVNYjHZZGezfrt0J/lwECtPWjNJZOzLQWdHySDkJI0buboU4Tk7d0kGXLyq7T
vVzPZKiyg8PGbIyOGL2F7Y2OMVa2VGC5gENR8CmY4TWRwPKh9tLaA+xnUJpU8mwV6IiM34P8pnVH
o5mPX4zgeQT8aGAY1/KMZ2m5VtlxUz2YdWnPZhJDmHxHLW0ZXvMOUX93sSYoK20wQkT9EpKnwMj1
x1RLjqVrLmAZ6HgBAMY3N6Uxh5orp2sFLFE3FemAAQvKFvm6FK1HEYEgxKUcyCypfsB3HUCwnzHp
VuiDpwNqXtpXNEGZ9DJg4NNdbK5l7SZEtjX+FqtfY6uexezZqfEhyV9O3f8CFXnZDj/PA6JBCLOs
8ngCXJTRqAxmRRPpyVGidxAtQe3XH+O8OFhfh69TPq6kH9YtPdn5VfrVRVHg+5GJEKa2+GTAdrFi
hUlbWGpqkHZ++K/FigfxJnkK0DXb68t4fk1E53J3/XS4i6jIkISgNkozoe4RHCZK9XRtgW64pbyR
xJlgk+/OFVfSbRPfjHIea8vrIGVt2sN/Co7+HgW4LnYsKuSX1ZfW8zuxHqwElwnpOUaPdFyKPYQO
/7Z+yL9YX1vLRTialkL0DaPbCeOVlM6IRgl2rGBRzYP8gjDBKxac6POAx8PFBV+EBZWB+sln2sxI
kVhchJcwmPUm0ib7Dsn1wmktHNln8Q2rVKPb1/XeL0s830/MVBRF/u66dbGedI0YtXLD/qMuzHWK
c8MEFARpIJUYp9jIkKcItNjxtkNTQbGBPAyE6DzK2uq0uRYOXAIXLwdzSbWWvbyzuqbDTNl3K3mL
xm5gLhPtXWaCUZcU3Vq0O32RIxjduQPNEdTzdgEI2V6m0oFUNQsNFL8E4iXhO4Gf0Wx966vwkai3
LFWdeKMGs9hB1VxvPxTVSQ1ssUzXq2zvtS2foqu0pwtm8vmEUCNA6IhCPcqQFxGFUOrWUPZ1cow/
6Jms0IAavjYQwzsnJT2U5mW/Ev1VnexHXM+x4lr0c28WLSUMrVra7XvOwjPXfnofPYwK2lEzVdkV
1xTLLisk0yg1/oOhxeNMT/diDpgIyxmWYMZEAxjVTE4NSjBNAI3a6pdug919QmpPyrWk4lCZNvwy
4YOYwAZoSfOXzR+3YQywrtTcOPjnp+7ngV1ifrRyEBqtDlJMfLE2oixtLWPpBo3sScomXsIiobR/
jLdIkdRzDNHp3u/6YuZ9KwGwZMO3Id1J0leEKaxmKSi2MjydKJWhwYnGRq2CXlr7idsVWDQuMM1o
DrEb7yjn2UZ7bN8sba1Km2Nl3ur+JPjs2eNEVqzvVMrEMg+pHwBweye1zmNlZsrU+B0tfS6AhuQ8
I3ZFKol0MO2pm6E5+M1N2u3MTMMejiMMH8IiWlf46uooxybcb89yTPUGR5+RvDh7LpVuJYGdrOsn
tdDtToTRm8h2qD5IYjFL+4+x+YKzs+8x3tN6OKHbneOfwTLhf2TB8iTHM9mcXSeIXMLxz5OFUgui
J3it0lW9WP51GFRtk4XpccBlYC67Jx5GzSHGk/05uEW1BXp5i/2Jmk0NdvYFroMqIHFvJrC+9Hpp
oEJqo0eEB7PQ35q5k5tz4VuJfQ+gumtAuktMyPfhKoRKwLj0KS/6Nam2mqqQ9ZSY/tQ+jBXOYCEg
Kkzw8KIad6m/E6zXIN4iuTDNpQBi2LwMpnyS+kGA9DgBHaYiVfHU1Bu1XfXZRGhzI8Ht5Nskofim
izMiRSs85CI18kHYRYmdWVtTW8RsSiAWZlMDP99eWyulMwzsYkvCvODHmV2knZYgqV7YciOQ9Fga
xjrzbsVg5VWHXN71FpN1A0pu1B7ND4nKnLj2kn2pbtg7DdFB3miS/xlYPG0sqXBe6bubfpeOi9G6
tSAAmNM9m9wlhgW+Kpa3JTNMu5kCXChZyzJ43xnQ00qb+6c5xgaEyuRolbeHMKsL87S4TUq8FGu3
l2YnCqFgKAcgwx/0xHs87Aic9Hl+Z7wnhp1ixKqtrAG7oCViZOvoFieYZ7ig+EwO/bIcnSZayNoi
FDZCt+wg6EXUs77QpdcTSKH7Up/MqBE3xC0hGm6V/qUDDpjPIVAPjSNdcx/8Xer0y2W/mP9irftC
g/LOUSRXRjYKsG3qFqtiHswBj1bqTYT8sXdPy+rknhJQ/sgevlQq+cg8Nmeo/8mYNdNAvuaCdJn7
f5rpF4FS5uVqUytmRIgytWqieQeWRAepj7ZsKcS2GL6J9U1CayBDI9lldnvCLHuKt9HRgGiEzOzo
jJi90g/zyjsVPId/+jq1vDGyPbkena6iAlX8Snvsz1WLq8/oxS7ZihKmg4EfH3GRL1I0yqyvdKwR
3MrO1ImOSRMtDAkhLZpvsxJwrkGZYiZpGG2veDzx4DWg4uKr5yZPcCuax76blYCSbycxsXAOU4UV
Vs9pL1LUgKt3QCkgVG5a6QHfPpwNl7V1pbJxWar9fjdUSaSSNlUTLrH0NDj7KNb06Ehkjpe7bczz
2yRfKdZL0D82OaC6TdPsWwaqHFMVhIhrgLlNZuK95zke7pHtjgeiiDaq+RKBRdEOsuVIpEnylTrb
7yLACTgv4mmDgdinxqLSt4Ou4Gg2dbYymkaKidP42iPdj9n3YthJkbpQ6f/iNjlpFGn2OCyNftUW
65R+MhdUCqYF9dq4LmA75yv487gu1jdT6+KswHP3ON6Mz8AEJsp+MTe+CsKGstqggwCdOEoSIryz
6hXNlBMCVITa0AP1bAUE45o35u9aWVRprEnwwiD1voTx+3FjVGHNE+Z96d1yryx59jsX/Keyb1zw
4msARPSlT0/kkvM/PyO/3XZhRCkgmbB7hRPz6z4W9ZIZJHKeHgUEFt460vtT/yqLqI5oqq04XbNM
3gK8X/UFxoGKeV+3L3q4KP2lB3ALIWxIArNEIyhaBqY0SwZ0S5hOLcL0cxPXgnKieFwZ8rQSXm5Q
Pw/5oj+p11PGEZXpMXyERUKbKd5X3yDE6xnyj0sByBPwc+ryMPnhAViuVCwx6QuqhedU8lLI9uVw
V8XrcVzF4qGQFxFfFdiuZll7E+TnqAn14q7HhfbK0/u71qr289AvImI/6jNBtpL0ePY7kHaWiste
jjSbRtcZ3vhp3++wd4f9dIpnWbLLn0/Pij5D8IiV3hS3bX0ba++4dHqrsFjhTHCttIEH1u+uLrw9
Q1U1BZjJRWDTlPJJjLyeoF2dD+w21lpWn0e86amZz8T8oI87zX9VU5eod9QjcJQ9rP6DMgHOhAm/
JSAWTbGuvI+9vULzRDsi3qtVqzS90wBcgq+iTixDB80xVoQyAezDNddW/lICnusHEBetuJElxPXb
I0TWotol1tccLkiXwEH9IqmP+egCLh5w4Ksd0Lj4yKZACGrcGmwDTDl4HXc8tkiu1qt9Ms58xdED
t1e3hvGsoaV39O1hUTxWRzS+xJvOpZB+q9ghfaxV8oG+TFZsNLDtaeD0z7oMJEJcGtDDsvarUsMg
B48+MeqT6q2p3jJp1wevYruQBXIZSbJhi/mH4AjKU7gdZcBmSHl3aJ6K48HvN6axCk5k74ZjVEe1
XPnNutmoN1i8Q4KEHRKTAXkuQoPwJqDSnl5Mxa1pxNnhQsj3ZEkI7aPf0KyhIM00W7jtaLtjONmg
ZR4CtA7dSL3PaL/VjzLz5xDin3Lqr/hD/A6zoNFa/88UuVhBq8HqRknjAfS+dI4AFCDFTw82C6BZ
N3jRtsjR4VVJv3fi5Lz2wg1g2QbhkMLWUaN7sJxrq9jvijm/jOgieOpNxYv6mlUsWlWrfqFshq9G
ZPvr7E5A8n6GwfYkjYdVBFZMrVNFC/hEf16VfruI68hj03D4nd5co+intvUYggaRGETjojp0dySv
tr5qAHQgvfGhM7fWU1f9qhLYbwqSnP9/Dm5MD/VPIJ7GKrUgjllX1B1JZPra76MWEIkdxk6krmRC
r8R/6UuE7+zEs8U75Va41efqU0Djg8q2txHDm6Lb4e46EhNEi/Tpz1dH/f2q8mOAFx1mtR7kUErT
9AhQywn3o6M4GoCJfCsrd8H45hfHinTZdFv4y50boAGHLRiK4sZUGsDCGLwqfNswdCjK5C8j6CSe
8h7i5exEdTkirbrVii+ddzRCt9HsoFtS0fjzOfx+q/zpIl+URr3UGv1gyMhQyT+tmx6zopqCLa7c
SjcX+1UZrOVg7WtPvbk9oRDpHQXvuR7mRM9Ejeg0vikImKOUA9E/0g9RdFDhDGKjrDf7Lj22JFd/
HvFv5yRhhQHXZ3J8ugwskqBpzoq0x+KNaWGguwZwHTt5svmN9RBWDqTcHlc+KKykNUQZfz6+PAUP
lzv1BA4E1o9qxyf5zFPQW55nRenRpBAJeDSw43UhwFdZxfKmVfeihorfykfUsLI1YO/5bN88+nZ2
yx/vCp9g9eUEvPbUzvvTta142mo/jU2besBE0pQbLgIfoQ5qLWhIcxtsHswPqqxysBzKdac+jLKr
pTujcCV86SPQKW5xsgFNt+rETqp8O/FXBmI5ZI4vkfaUg9/L58OwqEgNr3Ref38LiaDB5k2G4Jfb
cWWkCWaWxIYWsmH3kkO3Feo0RbxyoSkr6n42HQXXy50x3ijS/KqAz6VYyDlctn4awMVir0VGZBoR
ealCgEibCkUE3B0J56HovZarEmTQDHUZ37nGVLl65ItFXTLLGAscjtzfAvxL98Oqfvc0G0NOinIu
zPMv5V2xu0YIvMQHTCcMIo8YEtlHClKXVcteUfNWiKrkiC5nmx9aDSEl28jv++hJoT0ZY4YbE8QA
i4nm+hQiDPNas0sBEJqrJG4zLstyh6Nbc3IocSQnW9BmlbgKio/GnyMf7jvXyIS/S7V+AhHCLft1
+S+jNiibBiwciFKEKU+ke2755YTU0OSvggvkfBLCAXo+UDgCrfxM0e9VxX8TKO2fH/lLFbfvV49E
gpqvOclmXoSPZjWUrXdq6XVnLwqLXuTdmP1D3W7jBErfss03YrMVX9td4Gj7EiK96qLfNO6Ru5bl
fdss9PGQRg+Ie2fhDmpsXK0xpg0d/6rT8m+vGthlFaQA2emn3osaU4dEITo6ltqsLh6zYYP3KtQB
+BbRM3A46KxiBDd3A87CB+SDCsqAZSByJKvkhJcCjb3Z3337//M2/Jf/nh++L0D1//w3r9/yYiJ5
Bs3Fy//ZhW9VXucfzX9PX/vPx3790v/cFO/ZXVO9vze71+Lyk798kd//+/jOa/P6ywsUX0N8CNv3
6nR8r9ukOR+EkU6f/N+++Y/386/cn4r3f/31lrcZdm3Hdz/Ms7/+fmv17V9/0a34aSpNv//3m/vX
lO/RjHj9x91rxp/d5D17/fTV99e6+ddfgvpPUzrbYbGrQFRgSfzrH/37+S1J/ScwXgiVkg4e3RJ1
3sryqgn4mvFPwjJ8RCDza+S6oOj/+kedt+f3VPGf+Nwgd45pq4a+wl//vgi/3K4ft+8fYBgOeZg1
9b/+OoPwf2wryFVCqgbpwey32FXQFv/1URyHdAjTnEhAngqdIpwBvWih9MmevDOnf4ZWphmMhL1z
fnl+w4gj40Spn7crObyv+xB1NKNpqkWhdf4W26fvbwJV53MZXdvvv6XHwGniJhtnaOK/5UaIH4Lf
NweDpdMdO0IV5YREQtjo4b2WayhqjAlqEV5kYiiQxc+dWJQzQSFyqsrxa1D2p6+lLxz6Sve+ZTKo
lFKDfJfHOL77NSBfGEVyIhPYZ/lHoqn4+/Sp4MqyL7yLYrQ75ebw1rXtk1E22aveA+RO8I15KapE
BChAASjO9NchDgnW5IzUr2gRU9c0FN6SUDoaxlBsY7UxbsPpn7Fx1Laob8+frzUj2qmnfnd+df6Q
kvj6kkoA9bhKM75/LK2l1sWjVnC+/6wooRHZT4c5fyWBnffTJP37/v98v+lo/RJHYEDOPMSfxkI0
FAU/cKO/3nBZKZVM0MM1wMp8r3v5o5rH/qPvmT0dmbhYN0kcHSAjFHaY1vE37zZuVPMt0k6gf7tU
vSkq7JHjuCzRUlLqR6OM7s8fLGPxLjul3WOPiNU8sZRxrVSJfCPkTYuSo6W9nT6k1oi/aUqS21Zq
ku0JuHUqp+o0T8TCehhS7fH8icQLb9E1FR7TKAzmptd767oPihvZMke0EPvszRxx/jSjb3pWRYDd
5NNBMWNrJcS1PrdMv6Weqbych9UM2r7Q++4p1XBAU7wOOalQM/ZDT/+pwqzma1X++wRO3syIGv9W
PMHvYi6Fi2GIvfskNr6ej+Z1WM8Ug/CkRtXJLdtQZKmVu32RECSOaRJ/jax4dj6F0aBiHAVecxtX
UH2tdPKXN8fuXm2Ay0yXoZOUddYo3bMagivTxUjYJGEb7fuuTMgs/P4B3F+xaDApgJg9bv06GreV
34xbQKs/vzy/cf5Iar3rStzS7/j3B358Mxpiqlzn14o8HJJCKpd//01TpnfO/56/WY84a06UV/fH
T/84+sXf4qELnEwqVPvHGz//7vmvZm/F7O1l8fdhvn/g4jxOJ0FDRcXC7+Lz6f44pfP/GUXtb1tv
+ePPQaC+BBJFEVPN9bUS91stLr29Mf1jngRrf34pBemNp0XoVBaJRrNyeqMS8KpuLC1zLj5MwJVt
tAyG3PnD3/8dPcrzRuavf/zo+Wv4rGFWJNA+OB/o/O75DVVuYMpLWC/8ZxQ/jlPUwwNGKuPqx5/O
X88CMXfF2FPt8xs/frKJlGhrNPH84gvnH8+k8GXUkEnvYV1dKbyyNPy6cOgSOniyNm1HqNQjL3MR
3lIyP8WmNcHQAoMgTaZbi4YSiHp4pTj2hB19sShWtK0kGthunf83bxpeexV8Z6Fe5zwx+T7SqB7+
X+bOc7mRdMuuL6SU0pu/6eAJkATo/iBo0yO9fXqt5L0zU4UqNScUoQh1VHQ3SBaQTPOZc/ZeewjP
1NSNQN/W8iSbMEb4i98/fY5YvqSmYPr/+ojvL2bxGYCHyLXIAjAKSjPuh15MT6D0KUP2grmN9Et6
iuQGtLqS9uvv76axnLgDU8Fymn9YECKMCGLe01rmpZzMvoKgsdzvl5WZIuLRyQr9fjkqZr8JAmqI
3+98Zhy/yUfx+fsVj5KBcIyK5vypulhbcHVP6XShBl6as4fSyu6/vycn+Rbia3b4fmX2/UeZ0P/+
ftUNBRzXoAs23y/V9swCvqj15ffLPkhmPF4PtSnuQ8LKhXxbEV4mXxLraEyUtjtqDmadh3ffX7LO
6otlXGSsbHxPDNqEJnmKdXN+qYRpDHoJZdD3z8ZdKWO1q3t4j7wbGnVrXZyZmcT5pRCK2k3bGnff
f7W6qMV9h/25u0wiLg6Jpbpsibff39Qz8X3opmr3/T4gR3NmRoE+1PcxGB2sfuL60JTPhzulFJkE
ET2Q0VtHq63AthQ4Tim2qN4/T3PXbGxm0RlTCLQChtO8X77Wk2KXSy2jg3IjGYWOIKnM3TJm/O3M
Lts1QooXhFdmoCRHivLfL/L5K7miPI5NQYDh908bueB0QXdZfn8zrOlnW//5XnWQZbshq960KeuO
llgmxxAP/8Ug2u8/3+ccX+5lqX47q1m3Anc6B8cI/THPiq+p7y4f0yCtVFkwnsTSxCwxGPW2lad+
Z1xQx8RN1b0EAYuj+Ud1E51UBkP4/lKm0VIs5WE5DEN1p5sZrtX5R7QLxDdpql+ZQ1NWcT0CqiLQ
N7VOS7PvtXpdJkGM4Rdyzzjm1rtkjBsVldBTE9A2FNSq3GRjFO0vI+3Grur6d2yLVqWZ73kXUkXO
9Wk/dKqxFlOZWmWsVY+pWt/083vVWfXOukc6mqqCjnbELy4F5/Otlk/gmeb3iDE+jabcvig9RB1Z
wr/a6MIhCvitRQ3Co1FjRSwu5+qGReXT96twbPpDRD6EnOjFyewnDOxYnsX5lWRN+em2BW9tf99A
/w/2NVwp/lxvaH7bCP0fN0j/P257ZtDF//qPHcUf255j272m7W+bnfkv/GuzA2D8PzY3kqH/Ty4Y
ii8N1jUenV/2Nhp7G5B8FtuhuZ7F1vu/9jaS+D8hr1EaVhCrijLAu/84lP/G5ua7Jvbr5gZxJkZ+
xMEiDmTEW9c1s4KBIZi68QTCQJO2lwwQIpQCuviVT4C4SJ1W3MsALTLXRK/rNIf4PTz7reZCdjPp
ZxYeJT989/Cb637dQHiQ7vL3EKN+4Ir6shr2ZwOwj6sJ22q2x69GAec1uH9Lt6tbimyn9LZBmmdu
M3WlxkeaxImyzJATpztTepWQQ2HG+WGNf73CV6gDkDbG9hCXFL/+77/1L1f3L/uFK12+TktNIcCU
SCcN/JbyR6iz2iVto0OXPeFM6Gy00hDCzisst7v6iTbJBIZB+UkIcRXR8eeHcof92h6Qk/GsDqpa
nUBUKxBspEUpeAnYHmshpktEeWLuaP2NVeFesk032BbwybqT1bmpSkeAUj1iM3RVoeonyGUBKeCH
xe9vm/CHbKwnSNhTivMoC2J6DbpKF7lY/HDmrtZLf5y53y/D/6gnK1fjUK5OMhAon459c5PMmro1
+47BwYX303W/cpH8edquGs3yIFm5IIrVqXfio/We3XT1iiDNTDice7e9QQtzj4A94VA8dEt0Id/P
6udUfmBcNP1i8ZPl9V8MnN+fv99vnqviQpAZUy1o3Dyo4UkkjYF8Z+thIlsiqeDJjHb8LNSsJ0aD
ZfuxqW/jco/rJQFrOsosHVonozZoUWfP6CkOCZVscGxiFNgTer9ofJ5xdSV5TsJzVtI2C5B9gQzE
2tQk0lbTcmAIaLciE1tFfoiShylNVkn2NhWeDh4MEiKAhHhLX5VKAYYp6yFzER5Hb4oC1tc1K7a8
K+twnu4krHr4QsDQ9ismYUuw6UEo4pMVHyqadCm8vuEYsY3nWfeKz44yBSYdJdkgZuYAO8wVsZ9f
5srz2bAviV3PeHmfN2yTvUIkd+8Jz3wfsVxp2uabCRX8RX4zkgPhZTNeo1xnitfswpdiXJyB+iYH
GZsF+kHEVILs877TqVicscju+LWHT4IYX0bEny96c5/fZ/cloxtr2WIl9UTB2X0I2c+uBhuD7Rns
yL7LbvR6AaeyG5ZngaDg5XAjfY73bbPq95CdUsUHCxKTE3u512p6dgEli9tRPkiDmwc37XkRV6DU
CFVX1vlK3xc3itedoMweO57N9Vi72YfoN97sUE/X/aq4aeAy0d67QyF6ogzNIo3+2bE+FE6/gfTr
D970Ij3AAq5XArBdajo7dIQkba7JFzlc7lr4xt7khDcaoQA6ufIyCZ4GSreDUflxs21TciRIytkI
d9MGmpUvLNr74dNIb7i3Us2FEZnQt5M22dtYbepNuqvnjFfjh+7zlTv3j6fyWrxrlmUsYRCtTtPg
9zPFGq0hXRF0xel9/klEBdsdlQIXv0V7nxDj/ZRLpx/Got+bR/8+BmYDhVokbS2m1d8G1MRKhDA1
p+qkASSlnl97+rrZI3kxtolzWUIHdeNl8FRvh5v4hdSBf/74q77avz4eRTXFTowaCGavuqmDZObY
eOp5YNKrGTFWG9/8JPhQGkHEleUiWuMpWRo7JAhQzh8yBQqmBIH+4hDLG8CMa9BZ/9Twu2rZ/MeB
zQgZPGcyTt3fz0sfZXEla1V1GkOSFG2cBegAEMK7qKcn8ucpADo1smkyOZ3o8Yez8reLQmI5u2nK
rpJ5fVZIDU/GzBqrk6EvVVYWNF5dAdleKx8twc+X5PE+hXhsskVsMOI8gQZh/5fVy8Bc1cwfRGhV
LgyQyVFBEVq3cfzw4wm63vV/z2I4YSHgWzNX9rrtGEi5XGXnvDqhYSVQuobD62AHk9+A9ha9b4j9
si5eo3PuT+kxrOFRtI+meQjNXa1uqvBGL97UC8m6C0nHDqWPngDramSQ1boDZWQ/gv/UWd6lwhIa
vynjndW/d+pOax+yoVjWWmIbKHU1Hxe+jCyZSYS8oWEluAg6QWixjd/pi/IGXZxM0zh+OctYOsMb
Qz2o0bOgHhJlf67uzNLXyLYwjkN8kEby0HZkCeWA4+fIF8L8dqb1PCbHydpO08Jg5VA3zJyO1GL9
mt2WCkSgC5lokw+ttbm4M2xACVZS9ATrXQfBIS+67CGxXqga2KK21y1kQY6IDvMl1N0LEHGCBWU/
V05VspALt0kWQ8hFn4M/+IoSu6ph69lTSK7XKL4LyGD++Wb7XupeT8V0FKj3WzD8AYD9fqeL5mXI
rDxiFHpvlG1vuEkNf9iTX4XsKAergozQ9SgsO5OAE4dwk8LVTDhsiSOQF5Vt1f4tTF6V6V5NVtRR
dcLN1edOPIQf9S1WyB2LroagRO3WeKnT2Glpeg7yukcLlT2m9Scnuazd4ebMQ/5ZANiUwbtZ/vmt
+8wK18p9HrKkAWTvETyk+hGIqsEGvJU1G/NObmyQyf1cknckPIfjooEuhVdI0UlS/4lff+Uo+9eY
QDCPRZVcAjKjXw1W1cgwcZbO5Um7H53yFW/gIPoWgMHaYSFSICVDx+2kL/WeZu4PY8KVZuPfH04E
5OwoQF55jVeRGhypYA9KRsrkddR80eDuIQ4PsoTNMgbs3MW5iCxcNwD/JNzBNSC5pcolw4jpSBZM
oC5i9l6Fyk5j6uu8hNXxGlqp+5N79qp1+uexXi03z6mW9YHKsTJ4Qn+ZALJNyw6V27205PoLZIlB
3zpvydVl9daPCyROlhO1TkWNAt5JQASYb8SIHP1Zo0CEKi2G3kvex7fzD/Wgqyb5n8d6NdCrVN7O
ccpFlV+gfsqEmxAqACejONSLDFH67ty49QsBrh2HJ9sRgLQ57BhF1COQw8PYbzBavaL5yJt17w7k
WHJf/Oyv++tigeno39efOfP3xzSmkX8Zz5zTxkVRz4L5Utj1AMDJJvVT8CrPgMKH/5cSo4ff0m8f
f9Sr0kfkQ34fK/iaMjeZNV0xtO8W0i/qrIsyRnWXnYMTCQ7shTNg4RcJlA/iyREf1g39K1uXnqVq
VSlfBpe6Ct0WY4SCmNJ4kw1yqh7MYGfyiFrKV8D4f0ZiNwqPkBbtFApJ6nfNOoNJUBYfZmey0KbP
b92L0iKXb7PmzQA4E9W+cN51wWJUjnm7jVPIhDPKvMyWSXaQQZXqYYBSbj1hwSPsavywjJdOW4XT
R87EUA7P9XiMWCQa3U1EnrXIT6vsDvJhB6738hYb7CGTPc9Qot/LgSPqN1SLq3ohjrcBC3RDe1XJ
CSnGr0FgUem2tMzmv+GMqXdGpjb4Unuf5rdlBk+/Y05T15FmT8YXlepGnhNOpC0yx+bsZyP+DL8i
QjKCFbOKpHl83Ag5EajbNkRqiRdBHBeCeRtnMbwxBEUaZs7P1FyXueoG8WcbkCzXIFb8Ron5sGtc
i7TJTEKvF30WJbOudtknzCixawIKZNF0pyyEdV0s2XkABJptdLp4Z847IhRpYGqqz7TbqyIYiKUy
LrRMdS0Q8MJDAkxVcyPZuQx8z7288ESKbEYQyM4CaarKza28rKirB47xWb0kojtytCXg2wE+sc/f
hBo5wCIdwHuGa3quhKsxhBuQ2/EKw8LVD0H8LI2LhIUV5DLwioGDgFl+S+5ToNzEsq1a6Cao3D9T
XETtCIFEY9u60lr3Qk009bQBuPdq4nJFa3ZMzKO00OLB6+9lNC7Fqt7TrSzMx3wvb0WuxS2A84/o
uXiRMewZ+OfMR+mVpR3ONbibdYNuZtekm6C1C8sroqVs7CrjUbK2Q/tCfnQmHEt9oWHaSVOvBi1N
KWGZCW6JEPhxONUfMmy1BVMYmzqr94phyW4r31vclcMzYQaeserC+y5xyewZPxuKttyLCrV/06YZ
oRW+SZaivuinrVW+Ui63gvtMdsBQGemHgPOUOKxhxZZSluguzH9xuBEppVuONrgiWtbujgkzYOtC
T35v3apu9aauxkMChzpekzdLIg1qV2CqkOfJZ4e3t9amvZAsW1YxzoiRz60QImtfOfnCvBiG13ZL
GXp2kFwe862pbEvNaxuYbq21Cj5KJDku2BEv8VGdp4vMHSJnDSAjvWONlqfbXvus6xUEuvID5GXE
5L2NbwpjU1e3OueFfDfZTZStROALtZj1DIAiR8OBETuhuMEstzbvR7+VbdJqlvxH9WUF698KUSxK
1X1rLXiPsl3oTxm/okBk1RE7JiBH3lQjKK5UnKx+ShBEg6zdDXg519USvO5lKRBMmj81FdutZEtG
KSabiwuvyCMf2xXfIW9evnDo5zl+yuJLuu2fWHub+/Ip21Yh+Itubdyqc7jG+KSty22W+pcvcADp
F3Ly/Cn9Gp+SLfyVcl6Xe+OSrZT4A8fwyoI9T2Xz6KwaxMAzOP8BtEbuZUZhZgWny5Mh4cf00LYP
8XYw9YNQHKVyp5W7ATD9uufuIG7MpymTLzpbdVFRlc70Ku2yA3Q2MbxLisJu82f5vLsUB2nRu8ba
QN2fXmD3xhNIGeHEb02eZWqrKW8i3JUuojEvXcMpRsUK/045/vNC9cpX9u9fD0c/qy9CTygE/z4D
DlnQNEVRBKfBB9FIavjDACyJxXdZgv63B0JC8GLPZncN/MBaBj4fajhXsZvE/w1umvnXyfCX47nS
E1ZFREvCzIMTeQMPI5AQkgzrR44EKspYbMPxc+DJD821NiMRbMJ4+J721mwqj7sRz98SNtnXcHu5
D13hQcSGtm8XoW950Soje1x3lA3W4txXXShmLvey/82wsqNb0i7hPCmL8Yl4YYclEjsS8y1e9OvL
KY0X4iPEU9E+n+ZNjDhHVzJ0Gnil2MLClzK3oWe5OS0aW8pfL8l7cD6GxdZo96PgwH9YXBY/BUzg
fP3LygHxJZtaRCZU+K/WzolxEdvQisKTuOiAsMq2dLyE2zFaam9cvh4sUFGuOUVCg0fE6dSlki/h
SAiRr5uky+5SMIraYqZj0oLsygIoHsXefhdE6wsTS3YICGBPeOduPWbLNl0JLN4Q+sT1riaRAg8y
EVNDhFNiJgHqBc39fQDMM1y0QPZ6tgwF27djI0ROKNV2OiYLVOflLsJwbq1b6bGQljCwmv5Oyu+D
xNfHL9F8qeuFbvnhuGruinTR3WQf0N7ELcYdltUUG9Pb7jY7Fr0b3yC5JQNMfwpvOk/s5sAlYvII
EaMkGO7E5NQKO7N4ZtyOnudR12R1j5+jPlMPXPTH7hXLzEFdcjd3d8wy9bF7aF51ALUelUJ1Iyyq
V1qL9/Gyec0P0yeFQGNwzMcC7LDh1Admh7O2YmbSCNWiqliDIJ8W1ScnUWex+kn/V3Ew+rG91Jlh
b6qF3vkET27TmdJ2V7H4bm2+U4RLSi7pkp7xbeT3GypvnrwU600+S68vLN3szB+XzB69E06L9JT4
gctZqCnM2zyWc7Xv4mOPbYDMUs6xNsUGHXzrWEhLX5sbPPMnFXm86RhPzVbwCWEVjtiexzv6zOdo
ZfBvAs123Nn1EiWEdOiXl1uMKNJJWxfe5W1eB5PrAjPdR7MJ5eYSk/nxw575Wzl7vQ7+9W6eK/y/
rIPztDY6MYrDU/deUV9w6hvjKbq7bAe886i/TyjmLv0HuXYrY4HizU/8+ISgWTZggBhfbF+bxC4W
GOb/eYikifa3x8xCOohelZytb0v0rwdmqLlQiiEHZtnBzaBZR0WqPDn76jir7MZafAaKvmyKWzOL
7PPtec1C1p/F4hsePK/h35eHepWsig2DTIkmm4ovMMoUo5yDklTK3drPVpLhsFaFPLeai28G5nWq
Aw1LHZNrayuCF01+Ku1MTEH5J1K1vNwpd80XdvfzfXkEj/Os29mq8OqtBPV99IGk7ZOVtp7r7Txk
7Bort27WKYYgIpVgY6/kdxI2ym24nBbZSnGkXfWak3L4Pn1daN5UrnU77tX3S+SY76wc9PcLvenv
UEbZbj6De+nwz2damyebP+6AX0701R2AnEe2sEKEVL/OCyITuntwOeRyYJR1xtIRniilLBixfaQw
s1sCD+uqxubmMiUgrnA1AgmYEIoZB8DS3CU3ZKHsqqWEty8i6rR4tdaNk/g9Na2Fqu1E2QvX2b68
7zc/1aG1P9uCKtzP/7ppribWVjg3UmLyu1Q+4g8yxLYl+D7Vk+NHOkSGDEJau1GbO2J7kYy3rxY7
4UM1z1p0reD9O+p869woX/G0Usa9KG/18lY1lg1Il+YuLg496SrFTJo0SJpqF+r8x65Lt3/OtsZL
sczfB0CflztsTW759mNW0F/qEfMvqGOQgLpI7eZqj6+HnVFfUM6dcO29ZpNdncE02QCc1uonCKra
ZkrCRf9B8T0mZ5oZFdDXnDds4hX06g/9TRc2bHskr9wKsIrq5T/fTX8fT/7rAK9dT0phmGmlcIBk
Pp9vGUsA06aQI16Fx4wT9zKv0lpf9KdX2Tfvo8/4MdiGDyy9tYfoaaAahiBVXZXWD9YSfe5E/nmX
04/XadQbrCp/H+cmcQqNSWe/369j0qBwNd4RBoIW5pWQFKr1IbNdDTZ8d4H7utQVm2ITD3x9X74M
R5GLuhyOyiZjawYUMSbyDd/YwVhGtBhYgJIx0pGTthQ8HKtz7NWMKjL3lW5fwt2UrEjEAQZg2mLp
yZCTgWVDQFuk0p4yb8EAemJXpQV+QVrMZSckB7ay2oVS3A9n4S9NCmw/861DlZsuyXXVI6ysqpUK
1tUQ6MaNMq+JbXFHEYaG4G78oKppvGTH7qbb8XAexs2U2NGz5klrOk9bjvFnZq88L5euLgzKCd2g
DAkBUvoenn4Z50kKv+RaowcMP9y76So9AgqND/GKFY6b+tQDbemLiFjTIfxM+GJN9yNr9W/FoN+O
4Wr9GwXmeUoMjkHfhcduW37xlNeeBEWmddR8Q4FGZFIP3fphcjMvWFPbwdMozy1Ve1yhrVVs8oFt
CjHc4st0NbmqF7EkaUjVtZVw0W25R6y32Bc8BUngreEZi8ABSXentut0YyxkV31EMS5kKIeWersw
n9gRni27G1/61CefTLhjrfsQluCF3UKnfVSSicvunN32mRqp89NIeuUn/d6imBBCQQYiXtHQQv7+
vOjT2Ry1wWCgOUU3MUMI2kQ6atKa3F6v2zA2ssWelrRyqq9ya6zZLhJ9NAMwfqzra382kYCh/3Is
VzNUYyXEXLZcnnRrrmlfTh9sBYudni0m1lWWXbfEbGxRFso1vhGifNzgxgjc8y0VWzpe5eB2q5Ct
HWHue2JDjR3M2HqblTv5XhPnrbLhq1DNZ9Qdm+KkZ3/Mgq9306/CdKJVl7rBijUGQ74gLSSHohRu
Y7ro/k+rMesv89dvv+n1/FVqRTQonPXaS26CpfpAXLBH55mN9zJeGyvlnjI5xEFjz5fOpPtKtyZr
sCDzNJJOpIVhcGek9wpm+tBrIUpptJVvSCbuOodbibLTZk5Sw7duSw+wgcXMkZ+QC7SOsLuADTBZ
pq9NLnDm9diTyItRHK4sA9rUnSYn+Wg0P9tKC/MjWA0bw+NOfJfGl2okzaYzHDvARGgX8ppKAUrZ
BkO/MVcnRJ9uPhGo47LeSIqbbqmT76398EmHz/5hAvrLcgY3CpIgKLJwLq6tYlJcDIXVisEpG52e
jue75pdrLdiqp/ou8mZGOvhKSkDvyhd5GCEP3RoSpuZC3Cj+746F5qeGePPPTkc6qlJaqi2TjgOf
+IHA4hKRlQpa4GYo1mV8mDazXIb71YHvZHYHlYpnk8BId4zn7HFc/HBu5gfleqyVUbUraEY1w/o2
yvwy1o5tFyhKaAhHbSY/jjBhR0/XbWrUvScV3oA8BNfnTFeu5hqT4pD5xxZuJlyrEiENu+ancKIr
+sK/xhmZ8Z9/NGbn6+E/NqJEVQZNOLYYUScvi3Z1uqzzADMx0dsi8k4/tzzR9JIeXMABRlHTf8C5
iCj2+FO5qdKPKljl2mucHqZpTe4E/xMHzk9hWH9pEqtgpUQU4phncSBeLSCGi6x3gXQJTs1T/pDc
TFttWZ66fVzA/csWzVq7TTgktu2n7mT66fritMv8h9XV9yrljwvICAGxluhpSMS/j8pKifdBLXXh
CJCIQRl7P/qhZHDLwDdYaDEeL6CRgS2Y8PYSgRRxQSW3/yqO7U25IEgcUiX7ieYrC71Q8/Xppkvg
SbkE9ZUSWyLqOo5wJILln2+8q7zs+Sqb0FQMhWdS5/Rdd9gNISii/pwGp3BVbPvSIaquvqswr74R
iLo5fwRQNaIAsqVPlpknu/kqOZBbcF6a+5nR1m/bvbgM4cvzzbNz4fFAhE5u4U+ojSvk6r8OlBQ9
QwMyL0vqtV5B1ORBa0xOcPF0QcIx56dcDnQ7AgjzB/EUPseHbq8PjvJWg3Psb7uNcgeeKH5gGxC/
li7Ti9xSTaTCC3a8oltgs7bNAlgUfvuu48hNlsAigLMSlcZWalirvroMiKiLYUjbQH/yLwG2W+2Z
LNIlO3hrR0dhW76uXM0t3qNHvo5XHVV9S6TNTvhByfOX0iQjA4/jLCy3WClf3eYI1mWxm3geL0/q
YvT6xdz4ONXTU/HY1Y5OZsDzdMO2iv7hR7+iXAGysn3j8VWwZTMzt+EPbuu/LBA5IpVYeBUbH6zT
ec78ZdDqM0KYNYTYx6nfTOyXQ3ciMAbHtblqNDtaFQ/6fYqlyCatcIXUHoU/ft7U+eEW/v6c3589
7l4oT9hpEf3+wVG2hNaocnmQj1m8blERWXuZpM7LEKKrdcPxERJvl9usk7TMr4Pb9HymR+aOiW5b
oIsMOXdHcaXlIJ9tEoJoekvGSqo9RCBwyxlN6lNEk3ZBkIF8r7qhiyEQxQK2udLyLOlGtYg82p6V
TU1fDcRVpRBhjCBQcN4Da49MJXYtdnWYYocU2W8ALcsZ1gPLZpLnEJgJ8AUUApu5hu8zfcU9L3OA
KhB1uiWBSxdhA5dSQn1g2LQDxP5ekRasEPTyOaGxSIAliJmlQLZI7nb9DlUd1bP+7CSVX3HQ0cZA
wnT2w2HWAZL9KEH0ClZasCY9S0PhJ0FUWFI2rALMdl4IB4iVc1WwYaX0V16exe5xCvcdu67BzqpT
+aKrdo1m5nIrWX40ywwxX5GAhV5RpRtPRZRwR+irL0ynF2J9X+R4YyLv6J3sEzWg02y0NxMQPBsv
2vCCRzM8FdZy5Yu35bJdxi/U9NpHSCx3lT866pdQ78xhJjQ6Z2SGIJ6ofNj1IvAiR6dooxCeQfn9
s38ZllQN7VnC5RdvlbYoy1N2O60G7rwUvWVCc9YPa3a+qlPtLTLunnGaCW8BHUa7kRwY/+wNlqU9
r+wswn5d9o7SuJ1FDglFLayfDuUu1/LzF/ap0FindXK0aMjr9DEoTmiLbFzEAO7jvTwEi0BTnJ6E
JUHAmhUulWpRd25o7PqJsQcDgZ2s+R16B6g22WcGXQ86lSoRHW5hkMHgVfmmHyGl3dFZomuKbjje
JK6wgoA5k1/tNgZix+74pqKWSXctXl3E3fTFwjG2gMotjHypDVup883sDS4mH65/q5fHbh/ETmJu
LopLCmSpPKeaRzHmfPaCr5Z80VPyroYLPm+MbJEwQP7r8+Xi1sB7rvk8OvjS29fLh7Wh5ZCdqNKp
VMHP5w9QhebgF0QO5vukuhWVh9QqbJMCqvlRtDh84ZeNSEkbqpTrEOg0RH6wJFDlhxEIdkuesPjU
0ZDOLX+6DPsm/DLizMOig83qeYr1ldUvzxbI8WltNvcZDdQTLC16x2JK47BfSpQCWldE1FOyKZoD
HgsR/oM90NntQcnMSh76GoNtVN4or9pk1/SOFbmVTiL6rPMp1VXzk6D8L5qeeXziH51UCdZ2VyP3
FI2TagaMT9O78UQdcyNtzGeSgRch9Swik9aJbx1+DBP8c0n5+6fOraVfRudgvEyZGfOp4iI8JMtp
edlEK9B7c3gwsZb/PAj/pSj8+6ddlb8EkxCWoOvlY7um8UebaV4wzLFYuk+L7Ce4zHzG/hzx//OM
6ldCFZW0B2lqO/mIStFC0upZ92AvblSnXDckoh1FBEE8NRuGtPn5AlYYY9R22VAsAl84YgcFkNC5
UFZuow9yKc5PDUrghMn+7p/Pi/LnDpnzQidRMvGnsJC+miPHWj6rQVXLx/NLIbsTK5AV/fbAT51s
o5PFpOYLiPzyZ6rYorJOIGwh8Hqf5lqhsaSe8RZ/oY9lTMOIYK3O4k1ImHu+iWhC927+ka5B/L/o
P3R5/341fznqKwtEpg5MtVIlHxUbRcaWWrmXLSigTg/Nov3h1vnL+p1TZOLW4V8ywrOrgoakDqGo
nhNiDO7nS9gd2s/oJdxf3uC/rpobBC+2SgkDtq2d3Acudonu+Z+vEhKn6xsKWyhUC1GVVAUtrnT1
iMoNVjczAgcmv5RfhPKJX+TvDcMmI3Eig+u3NoyleYa9iMX6LDyK/SmJSMtj2gP8PyjlSlK/SO9c
xfrdmbMlrnoDeUXtW8lLQ6vgssB0CA1GM1cps9UcIq4pD9mDdp+uzPXluTYdFU+bXYovgnXqgyep
oos+B40P4qF/iIONbDqd5hWT30w+5dD4IzzkzEXv6HIu2axr1g23JQiwo133HtDiWrVe6Y236LxX
ZwNnyleEcPQDEg06dRofD8N2LgCzM9lEi9GfvHBwAXaoJKU9lRh/NT8yl2gJWip/I62D9k6a9tEh
Brio3A6w48I5oWAh5s9Eo0sH3VqoydZsnenLjLfRAXiX+RSPhkOSPW8E+E2Cwpzb27Gk1baYpMXY
LlJjQyVNQIeB22noX0vyT0prESIuU5Bj0qG8YBt10GYEH8GzsLboGjUP6VzIACdntZ7V4UNUG8ea
9obwGCE52gbjhkiKmOcCV/n7nMlHuVZZ/fP98ucte3W7XI2tIwZGvci5XZADu2KyaslDTvIN2gf5
Ai3Nr532dC7IpbUvym3AKoMil04ZErEhzFMe/nr9wxFZcyX0tyHx+5BYjsOvMhF2Xw00mT4KVTpW
6pH2ZZusI/lWO+8Na5EjnIhsleY8aDxpn4sO+ZEKBsxmDxCQqtRAqjCeqvKubUU3ir/C9jHpXnRM
S7V2m0+vF1Rn7eVeZXYUqmMtX1iNvGjDZiw+KoP2GBq2eEIuf1QYfk2Xhe/w0QlvCvp5WuaZTtC8
R9AbkZaN/hBe/NhaFsZddrkf9A+teG4yYocTkBO04FTDRaPNSrykkXiucbnTV5YXU/rCba6dT3Aq
s3YrSquG+JLyRhT3KLoDooCpSyyU9kliqae0a9GjvtvqqKvoI6aroNxY5fOcWECRyXBGv19R/tc1
j5pAmC6J5DqbNp5YAGUGtd1kS+mpoqktVzsjuA0tJ9vOU0ePUIuE+HkNReOAB6f4lGJ+x5CkK+Wh
1T6Dc8a9kLr6sOF3CcEoI3JmD8KfDRlZPR9IkDEnrh8RVm7Osgs+MXmuRdqaSzF4KwIfeTnKtv68
QDcW8lOsbQnEZX0iAllFD81T6vX4FmpXfUfR7I2r+HY66chQLjzBYYajmr1n7fcyOU1MvuGmvhcO
4S5fhrfaQ0NR0LJH3CjyvP1tj9TtQ3bE3JgIqhTnglwL4+AgLpvygJK9mmBYebhyTJmVqSOVhzJC
Lo0m0hsav7mZkBawuRDzfE0/VCucCVXKgLpJWg801r+YtnIAzHbvq6tKtD8lBBKPJMQtBg8xJZzp
GAfQ4IBh9sqNtr+8TzPsTYD0zUwzkJsO+JGi/Fv0GDS2enZQqTck05pevW9Xsl19ckJoVrpkQVre
8Klv0ts4dYs7tvsN2q09DoqK4PGP8yPShPhlJFvbyRJHwQX1mMXPgb7I6sfC9OTCU2j9p51XxF70
U8Nc/kOWMj+ZOpgb/KY0dq7rnlaf9UjfI/Uo7Ymloouy7W+MpYZ45sA+gL509SKSoTsPqLa8/G/4
TP5cgP5+BNcmIG3S+7BOOYJ4ldxNvkqeWj6rjJONoW6l+vbMszJGTvtACLcKvK1z1dvoRv3KPaQr
hVecSsVDAbGJF9Jq2s+B267kyqUdLafobifU3mU1kNPCjkFaKP+bvfNYchzb1vOrKDTnDXgz0AQA
AXqfdsJIC0uA8CCeXh+yO05nMesU7wmFBorQpLq7sqtAgBt7r7V+Z0yLftUZr8Vo2cCP8+cCOHw2
PooTQ99El4++Bb0nd13Vib5hqirLd20QzmHeGCiyKtM9fUio257bEnB4oTw2L7kbGJvwjS+xBbtD
yloNAra2dYXDhSAvdZxgVolbVmm3KFxDMlBT23T0hYj3J3Di7Lg7w34kq2TkDPzJ82sXzmBt5jjF
g9KazWtI9HlJ338kvqIL3NR41EZL/kM8OZlbsFzGt6j2V9HvjLO+vhISp0QsCAzjemjZmOq5wjpA
PhB686Z9+ogKp4QymXR5m/N7fxig0EX/hgEsFj3Tis4WK4ASM8Dx8Sn8iG112XwCVsEPH8bm4cF/
PwKQEPLDGzVJV4ZbY4LRW7D3X/FTcodRNh7/e38djdHOuacXugLyPu9u8fJ/AplXN3Z1NBayUItq
dhxuDNnNohKZiNnNvn+I78pl0FqtB/z9BG379Hjcq8RtWbVGdTQJU2AITFy3yu5mu/ADybz6TFfN
SdIgtygiQ6ZdaLFWtyi3kBNRKjHqfGKMligTlDMYMJVPwaex1954F8VPTM52yKhxDmcmQNm3E9ic
3jvJbSe34KWfw73hE+oGtEoBjzVMFn9t1lJswY9RrEM2J0blBW+D7kB4jQOrT9ZmhD7h+EMZNBSf
62Ce7Y/RWnk1p4lduMBpF3K4ZSt+uFFS/Lai+PaZhgbzWwOp1SejL2NNxpKDmTUKTtHKV4wuCoWs
3cud+DDCG1VZs7sXBBfQxsr3zdYgqFC0OcluTPl+ahOGJ2RA7gOwISXlawD/7dO0cd8nRqHIh4E1
7clO1m2ZNSWwk9fhjIqSXBxOSfkOTnNxd4RidqOTu3LN/fuN/fYBrhZ26ftKcaaTYWGLrgTCt6pf
/PkJ3WAxrhdxMPY39TSdDUha+3AL9b15+1dLuNX9Uk1G3D5jtBxbWgaTyEE87X1EpAMHKqcIpQjn
R02LdOvh/8Scefi0ryKJp4bKCr0qLgPVZMQ6qmVmz8NrfWaP1qbia7xMCy/+CLcjaFD9OK+m2EKv
wzURQBuip5tbaIX6u6P0++e46kujpo8wuuJzaMv8BfxEsGmE7IHcKk3TJ6ljTGdnNnk+ZezUtRMe
Cyu/zArKH9Urw7daRhSAMyiuLxeXUOD4qVhqK32TP8Hsh+1RS2PKAT9a6y130uF0Og/djhFdtw5A
POQlUvETDMDk1Xz/88v2Uws6PGHyBwcLNmIYvzaIb8sbm/aR3ugyy3uqITIfIzifRK/N5Mi+hOM/
JuYpJHtHd25c93eN7/frXj3RPOkFfJAE+aCue/LkFso4coO9vgI6Ce/wKhobk255tlOvIwD1cOPi
v/06v930VdedGRgY4esjHxQPkzUv9pgYW/WUSenkxpVu3ebVy5tHada2QHcHyaPDgFwmLnAjfuge
RqWl35Fd5Kr2ufsSphNAQ+F54/rD63ndnX1/zFevr6xURRDD/zkki6EA1Od+ZxWpBf+RwXI/H/h4
UHYHdQk1MaJ7c3PL9Vr5MQ/8dYVdF4F+VCX6hcV3oK/CW1xF4bgsX9odw9USjc5ZmZyZ5MuuQsz8
6nwYolSwJRjYGXA1lowWRkgtimU0kSWvW6VbRqY9/jlQPa0wxxuZw/GpoYFHZvceAu/fwL9+Kg+u
Pv/VEanW0L6VRmUPekN5wCxGOj6AxiXHWRbYytnOYX+0MH89QWM63e37VwXyD4gdDgAFRrRWuzkf
bVKpOq8NJBtrFSO8l3fhaHd+jSLYJJKbjpN40MuKLVzCxfFr7l681NgCCHDjQEOIrHoLSLfhjr2m
8mJx/Od18hPKurrJqzPXaLSw0mPWafF4whPS0ZbmusfyHwPMo/oQ+Z2LDZiVQfvws9fRgz6J1qBP
K+L/nKMjTDWcUS7ruF9l1I/AnfXb2VyJNn2hMmH4KS4hr0aAmfimBHe96AIZibxzMwVExtKODj1+
peOo78FkAS9j+8R7XMGO3gJA6/fZw3F1nhUf+lTwwmoIIA9Jej6hjLAHjVWI1QKIVGSRvNjMMEsM
7fOMHxjZTLnsgmbK7P3Pz4sklz+/WF/Sy2/7ph8ppqkMW0gOVnQZpsGQihJhVbGAZRQADZiVbXyI
E4ZkDu4cK/XFxwjQ6QIrlcZk7/AWCt00JfJtIzzxWUEVHDri0XGf8AXYMULvvXx2lI+TNO0CNELu
5bm+448fIYk8CEuu4O8aER0pchHTH+dYbKHVedTuTayfq4fgtXiQ9tr0jFfMIRIAkmEjBnyj/sSH
VAmUBTRZTpmqnMZG7aFODfJNLayyxks7VOm7Vt9JJxdLAtCTBsG2Qsci2CPC55NlD3qCCz0+a824
8Cfi8WNE31bY0s1U3t9voGjxgVih7lwLY5SR1GaK3smHytXXysyfhPPUzT3cF+fRPXC6PksmwSzx
RpNbzta/7Z8NfdBDI4c25GtqZHYyjpEktRz6eKxCZpZm2ZlAHgwTB2EOksAZuxQhWBLEJilxkTMY
Lvz9537E4PXGRv6T5ju8oN8+zNV5ieVY14pRL4MzWSdYMQLMm+ElgWYa4WztmNqsJ0NgNBHOd2Dy
Q0jvMyKEi5M9wceXsekbMuCBAPp4XJMsyRgEbJzEWxQ4tyIFf1uyGsi1VJzQKSyuY9cufu0HI6EY
Tp3jltA9v0NOi8+EP0ba0wQurJzVaaPeoe6R7/L1bYLg19z8x7n37RMov/YQppREma/zCdrBatvn
wFik7xSuNpAfsw99mzdW86IsCu9WI6r/bPqGPGsTbgIUBdirV8VFJedkPCSn+FA1e8FrRzASemwk
iCRKMkae7X5UeUntZcd9jLRZn0DZkR+RkbcaciAn1Pdm9qh81IME6LxTCOLunpR2mkGOztwEDy1c
1gOGba/ZYy94ANQ9XW0tOVr4KtXbgrm5Ftwr7UwmnCg07n3MIJq9eJme/J1swHTPEWDelbXXZfMT
2emS52sEM0+gHWeAU62bEwrSMRYIm1UZIkHMyXg8M9OWSXnKaZhnYj1Vb5G+iMT6sZ8i7BN1Afkb
QMiPp1YKcpJmGlN6FW7cad7nUy0kMdOLlHeMsBJGhh46qji3WfbMK0BJ0tEMTKL91I3p0OhnvaWC
x82F+3YZbeJ59HS8z3f02gyAoYeowA4MeNNNs0mfQohknCtQdV9QOB20zzbhRbA5ebCxJA/p7fIR
zo5O8vCg7cVd8xrDbZgPU1wTor9d+lM0VcpdbELJthhHoeXSntQVA5wH4bFd4LQxDSYV3MZsbMzJ
E6S4NJe9nU8ptMZwui2MmKxBXoLpzySfVK7imVO2eAar6Thetw+kWkMuNfA8wC1jfL4/0XbNEI5L
lIgMN8V7xk/ZBhvhwbsX+urnZZrMhIfmud6UNMubIy6YDo647hGVljG5ADwS5zIXn8K14qrQT2YY
iDazeDkcTYblI67K3ewxm3Zesg33/F0O4ZXKNMQTBgexYSymWzBBSITmDHFgtTHjTZhrrsHDoWMn
L8D+tGL6Z5ngVBS9tksyh7DhL1irD5C2kYGYcCTgeOxML53X7heDXPEK0Wbk5EDb3V3c85jJnD4Z
6BTMhQm7sLNHfTt6geP3oTNxPxEJ3+9IiUnvjQ0kmR0izclohe3xSnTK5fBjwAPhsX8YwYD2uXJD
SB/DwXXrXChQBiOBbgzpxlV3LeNOwdLlqZp75JtkTCTx2xjZl49TMg97T3QVuy9mxKBppIEQUrTN
+BrJ21I+OLgxPm7yMVlV4azc1kAcD/R9uVfmFDZ2smf1bIXzghdpZEvv8pb8jn6QyoYHAOHLY3gk
mG8K8YDStdkWvps/neIdxBe+YeBWEijDgICCKUldxSe/MNT3FfsYkM2Lg94hXwemUzDwzi1lMRpo
mq60wK53UJRPsRgV0qkgvOLzJIk2jDCVNjLeHncmI0nM1/IjrB4GT46mWyXRFJGTQezYqE+6tI8R
9UXjJkHgdXyPR49/rpmMnyUTrzj2CpiqE6+FiuvXPVlRSuHc9HV+aCmLOydeNYsCtaKtvmt3+pRg
Gcbm7uBIpR5AOvb5OJIs7JqXnHmk0b32YJYNUGxvh2S/nkjidMJlRkXwHHjbdrukCI8OCukl3fw8
KeZ1DGMq9NTcLeCYuNHamEpTVrK5FN7h5GH+MjmjBmQcCwFjC6RgYJzFdPrpBQsEQIpBCu5SS/bj
gbnw35iO33ocV0dUEQZKpuo8DmoLYUiqsKK99DQgzuas2KGq8/78/PWhRPj1TPz1+V8NUxQiw05N
2LHFUkh1i7NLFhVzcEH0OhOTH0sazWV9DOGQ1gbSvA+mdp/f05jxmsV3zRzkDEGusRs9wnGISWNg
cNHRN7otI4PS8SesYIcQBsRpvjLGTJ6/XyMW1hgXI7scxq/TmNEJpoSXtwLCPPjXRJ0xMd5XjVP2
8yrzwE/IEj2jqYkeA2HWMnOEax54TGsvxmwUz0eOvBnp4669UdBLtx7OVX1FWp3fnUUeTmOsKeYT
PGcOz+Uq27rmLq3vpXxSsKkwg5nrWzSAvomwI/WMlbCTGGez+YEA3BqE/qx9+cKQ5gxuWSA4P3y6
jhclUNMyP9TD3hPvAoRCqwhU1xVml09cUpxmAmnJXKKhfkN3IT+H6FL4J6ILZnLlBIbpXNj9eRn9
piz+5VNdx3SPpKqDccy6LfAu2GcvfC5bn5/u0gdtcYJnshQeRzNh7jvylLbBdG4NFPThxfixjv95
LOJVQ64HdYoxbpUf+i+yMyd5u6pkS36SVijZCida4Ii5yWf1nb+tJphMHBBdqqt4KyzP63h+uhe2
aGeV7Wgtu9279sEJMKWzyWs7wuhlL2+FqbI5bY3P7EVeX2yC0cfdRHg/vlf49s6Cl9H2/KL2Nk4S
IcFClkjIKD4vCzQD7BMfECIj21iaBwb45estMYNx6+avGnUdc+M4OuLeH0zTaQ4N+SG+2EXhgBGI
+zPipIul8YHJ4Nmk6+PstDoxJpk07907eHG6pp+XS2+oWWIy1gY+pdyuhGRVIkHAmqOF4GebL+Yq
Wsc5ieNU7haLvpijxrvYcGoXo1k0aXBAHBeag1MiQ2d92iLFnxSz9pAvNBeEzHcpXcbtBB9ER+3A
TjkqmVxMDGlnvArUtYYlzVFx48go5fx/txT56m+31m8r5OqkMYVTHBsGKyRYxC/+fXmvfJ7LSbvl
+cj77N4Qlv69uT96xkdL/bO5ICDCr8s+3dE27wvWSLJvHnxUIXfp/IzbYrIqdiShVjv4ptVOvO8A
xw8nBTWJYzyKy+6u2VV3wiswl3MzBv3WvVwdE2adq62eci/1rGJKiuwWpnjpaI+wUf475oC/LcS/
PburU0I+1qmYiGw6VGfT2msmX+YXNsLQGwHvkjCs1T+9yFd7bhxJpS/4OScgiarB2SqeBKR9cEtx
5zHdHG0MRdzZCiCFFixMgohZS5aiOeFojIQXNG2IOj7FzgEdU6dOo26FobF8wZgOmZNThWPjA6yG
NczYBAoG2F/kaQzRtA0R11I7JQkSOFwIJuaZScZGyC0C+fSGw+ooungsQLiO4PNCX25xVLf4owE2
pYRaMnrC21SxSJ2GhNs+wffEPa9YBoklPp+bN8JXoF1TXASvzQUUmpRHqxvXB3Sel33zzMLHHogN
Apr/SRpHkHhfYJagiOa34Ejia/PCERf4Hq/WSHFwBarf4bCPbLOgWm+Wg69ZeA/+Jp9dhQ8G8Vv6
OoLo7/fxq3zwietgiOaPEd2ePvt9ROjZU48RKJKUdIUYZjzCbOrxdBrEXMf1yMsc5GHz0aT48E+u
TM2bokccwXq4C0UrLMaUlw32riRrU2IzgqMlqMB7js9oHs+hx59g0hlmsHrG3Dn3z+MD2GSEO4wh
0LGbn3A6cIYQX9S76pniNX6MGocY+7tyzXClnOfQE2mUzpaJigx30Mf49cbJ9XMY/uvJddWZJ5nU
N03F0kbIUREo4pnrUT7UlChQthfb38E1sbqJivAvX0gjy/e6mTpjwpOs+GJD5giNxy6PHubPH+w3
IMyvH+wKJThd6kI8XXgRiPfNGZdgW4DX2RymH6doYJ821L/I0W7RD43fFT3Y6iC/wV7HMK6HmIle
GSfjnA4VuRu/dAtsipGfCfucb5pC0DJ3ldW+pa+8k2E8FkUC3d1e5FPZZ4DQzDMM2z+v4JxnOe4r
455WMl/kwrhPl3V/12ifGkwN2K04kYSyh2oT0wqX/+iDl1qzKLEo0ZVyTQhMpC1FvD9bsigY5Hp9
40qkW8CuOXTyosaUR3KMe97nTac5gujiohLY7ck+w3QUPEgUYrZuS2bRR3R1+VrtJpf0+JA1I3dU
6uPEqyIrF2eaOW6lO/3yGCnOjW/wd6Xa9yd5tUsnRl2ocpjlh8oRyH7a9O6g+D3NAtqOZoYzJy3P
uza/vCIqnP752uaPazNlgt8jayZsH6i+V6edERatqByF4x6EWuuhpH1Wyn1ivJ2rBofCZdOGXnm8
OHrt8dCJCjKCbS+iMGmKcdNGOK09Ykh4nNanleg/h+Gkyqah6nD4g9BkDO6J8rIK9DwMAATcuap5
fnotlX3f76rzGGhTEhlcO2WDdaAdk2a6Hh2qN2F1XBpeuDvOBPti1zR55fxEuqu/IAQK/tiRPofA
CBHiGQIdDLzS+SW689nIq2A5al+AK61jNhqf6Y4KI5z3BCjKGNyFTmLa2H8FWFj5a41pQEDsg/9Q
XQ51Rlmjghw2EKoCEiHpaaL8Lhj2o+RRyGYkP/750Us/PdslJsMU6DJW8TJk66vTslCTXO7bWt0b
S2XWLPoF7wbiE6XbcmrwICV/Lx/1Rdg9RQZbOTy3iHqSejFPIAdCOUSZx9GRQ4Esk6NTZpD10nBv
1JeZAm+7jthvqsqWmU6F48HaO/DViYwhbR1jWHN2DJyUMPt7PdJMHd60vd5PBHlRJnewcqQFUwJm
vVE4ifqDru4pto7Z5Kgt9fLZeOWsyZ9McLQhKk8+z7lUglgbYwNER5Gb52MTZ1R/0iNDx4OB4raI
x02G5yZZG6Qlv2jKFJWsjPBGwZ/Xo8bLGG2dB1eDpLO4XcR4JgjWBrc947U0dnRxOSNpRMYYmeGk
ISX2+TQWVyWTSupPjrR2WbbL9LRVjvcjTDNgrZHsBwHZi4RdgPMXW5IbczZQBMG0t8VP0cOn4/Xk
TxUs3p91AYPyJ1OwWs5ubPz26tx4yT1T3+o2FiVYkQTYpr+me/wa4Y5dxiVPtXogOZ6xERSynYHF
wof8ABNM3xCENtgnMclxGfcHPK3WRmhCa6tIiO4teVc9HCOPAuKS3FNOU114HNhv+vOxdLxCt4B4
1edhud9zZKIHGJHLCRKEHgS+gOliGxjF8yBrJlH8lhKqW839yD0x9mgn/flON+87pXSieJPomau1
OtksrPakqsc9GTkJLr1xWViXBqOw/uTGZj87eyZtn0pRUh6fEm2Ta8+CPNHPd8Br4tOtOGf1x3E6
rH0YTCq+I5r807Ms80390obqngie9eixXrV3jMHabhlo2El6ZTuBAFGKc+H42WXOSF1ydOSpHfpo
0A7GcdeFa15s7CUKJwY1FJ3gXk4cvO8AU/z3ZhXsIryYLhNjTFycOaLZJhI6Vr1eWRXt1GBsRe6j
6BrR47leJqOJ3CzTaC4JtnFx1OMnJn0pMo1bEu6fpEZuG09hXnpdhDphXlURI7+J6tgI1D2VlWZF
78Y9wW+goPAYHd46GdDTGqye/nOL3uHCjMgRRvOwtWuuVhcK59gcHZV9a2Nu5PGurHz6KnLU0wmL
4cjsynjFW/IWkVQcDq9f6vSrC1/1nGdiqZjdcWG5mAzTIpI3se+BDEh7T2Guvcs0ergr2H/eXX+7
wBSJezV41oIsXz1prZXPsINkZa/lLv5OmIFwgIFTzJDG1VtkZHHqXJ4v+e5yx2Q6xmAZc+XiWSLz
p1r7xmiC2klHv4IZR568EsA4MbUaB43dGTZuG7yVwvzcvgmVY9aujPMS49vKM4WlLi4Vc3JMKec3
moqTdkGU0kRDkWamiBkiIHigJIJn4+I4JZsW6G9OthY9wbMSuMXoXdO2Yr3989O4ZmIhMNU44dFz
kXiLXkS7+hZKXTlX6lml0WzVTaeqp1nfFMzY//r16zf++SUvQwzLcg3F929/TpMTS5WK39jXp/y/
kCD0/1wy6kCl/fcRQV/JqA8v8ccvKUHDn/k7JUjT/ot0GjT6KI54d1Vq8b8SUUV+ojLeUwYfJ0MA
OvxXIKpo/hc1hYYvA7aXvAGDXurvPFR+JGFOr5sKUapDmpD4H2UGXck4IDcirEIoiOE9JDATYjB7
wDc+A76AUaa3qsBwuHFLeGdM2umH1Al7bAInuXB0JXXLHkSlflYx+jppzSpKOu/YYg3ZIxXCK5yp
GKxWXWumZ6VyKvSgraYTAEICL5z+Y4eLWgi/K3vo5dcsfq+7A/HdauAG9JhUbwiBOiSWS/NEcNZo
obVzf4S9MDHfY/E0Ri/fRGB4CFjh7nujcWOrp8cTcZZWvaXHp/UF1R1TIjCp+sSJ1C5KsN72s7XM
98rVtuqmcCCZ29Kd7GYKlMlwTxpH1TnQHMRuSuyg3D3BvyGLNa5X2ZxpkRlYkQmTw5LXQmGBR7SQ
faRZcUDCEhD+sUmnWJTH911iJ5T7uJvUdgcV5mKF99ozbQ0CQHUHwDoxQ5JYYDthyZWPxY+wnkY8
mTOmKGT6OBccI/KlmW3EbJ4IE7rpIwhR6CiYFM7UKXazfB0WeQyvGbqO8XDAkOAzYiP2OPDt5r7y
oKgX9TrxDBuW1enTGCcfSezlAHsAG8gv9OO4XRC5oK47xv7wFxx92ume9qx4gofu/MOYDJpiI12X
C3OmIa6BEtzf1YLLvxswwzSkREv+tseEkR1xLPZoqsZjVZwHwMNG5Ao+gjk8jZn8RnaA29uyPuLN
s6oxOSwJQSBlJl6n6CMnF5ptGslqLOGJq8+FmfJcnxFIUpFeglVL5W+Eu/CZjtMREKYh7D8ikZkm
L03x3p/2WOxvSqsEBzIIEDEZUmVIcax0jg8NunQrc3PGKDbbcjvXwNM2PC5v8Ap1Tof2EQ0+Xccq
dMvJGRaOA6jEMKgev5MXhCDHA1uGbXVem9I0qOYS/ZFX4qirWLsCxd1EH0Bfx1yWzOIXOl26PNUo
9f3RLoHvFHmZapNgV12maTQp5HV9bKd99dmEhxNTU22hiy9mj94I+tj8COOp2JOGYcegJHbiYmq9
BnEcUFcMwDGtJCESscSifOpmF4fqOZtm0BnsfiLCM/kELVVLq5/Vb8YalZ/8Wb4/dYVV6A5RBfKq
ZsaTOTEJxhjw8TBqfG3Mu8xGQojvZytZyT1waU6oVTaj5ablCy/bc4fPyhkPAcGSQycGUq0mEK1d
uF9886dF+sCnHu0qNOANDxcxxN7wx8o+emA4JjMa2KRqYefN8uR/nEqk+PsLYSuafcEgmiigbjwY
7gzzyyjgLXGLzzM85njcrsR5S3kNaMzJWrYW5rxd6gEfa3tjUWP+5cqO8tl1e1+bj9o5C+f4WZ4c
pjibFBPsYmy+Zh8l7wSQbi7ONfz2Bcqkjax6YjVPB+m25tUfw9OInHNpd+QqMNESsEBIH5jrn1XL
P8j4VlUDw4By//ypCKvUtDucaHkBkaSX2rPclfa53ebJo9/eK8dwXGaibRgHJZ3q0UY/qW5qK9qs
TacFvLUU/AD+gREvjRSUFcxor50+NdXA1Nc23/IVbfc8hzgcTVJeodAVYNyVFUbbdlaTOTjFHCAy
kS3Ojof4K9jH5AERuXlR37ASGVDJJdgpnNkMe7xD588U8ykJJuR7heTljj7DenWE46GbH8qF3aN/
NRV/KeuL9oyXqWgXDFNTZpSx/3RhpCdLKiYGlY1ti0WjOwULLEeyG+KtokqZewZLNsD7gmhzyWZH
rAlMqm7mqdIkirxL5sg1Vmftu7JSVuVNvp36K6vm7/NJ07kwVkVAYVe1YJr3ZaPqugALvrwvwrGE
WaMHwh4Cmy7wPreqvfqAr26HB3g0zoyFTHSArq3b0b18eQu7g9h8xIph97Qhvo6udKNGhyB0eYlO
Z4A0tmyjw5zK6nd0Z3i0kRAF5DeP41Ulvu6Cy5uBfsu87FIE0sBrYHD1WN8y/cJpFhYcOCUO8iRY
dktsfdNJTq+LV8KXKkFq2IOdHCSBwSKD54wNMv4U921kl5jM8zfgfqXS7jpD8rGdVbTxZ7tDEtLv
JArbyo4w7jGw87KJ0arOuyxkWH5ehOIrP2DRg7N1WObDEskfTBvnAhR5pjov8UUlfjMIaX0vToUj
utnNjPqzj92CQA28Ny+wwGY6E34SVi94iMkHWJVRMXgRNG9kl+mYhZmrstwoiVPVVnwaQw4wCbJm
T+khtogaRBMtPIjdY4tVqgsMF3DsOP3I+v91JYfA+//6n1hdDZTpP1eW5f9YYp7zcvmluPzrD/5V
Xo7w5aFWRClBIrHGLGooFf+qL79+RPTkkEEl06ZDV/5XgSkZVJG4hpoqEnQkggNT7+8Ckx99/bbA
0EuQCbg1/5MCc7j8tx6SNplIRYNaFW9z8mWYmf1aX+YaJqDn5OI/leMOER8vMKlYTuuK42JY+7dw
Um34+/7pWX9e76qerfLR0T8VXI+Bj4scGVzUz/ETGyop0CRsHGvDDqsFLp+0iMZMeoEbP+P06xDq
nsfGVLdBfqblY7dLXjHujlx1oc0ojV9Vp3KDjfKcLhPbGMt7YSZjtVXenWyj9UBQ8X2gJC3r5TDM
IHSTpnVcS68FyKtmK4tOc/GePzHUryi7vi2MzV+390vOvfZrq/7jtpUB3ftWxottIpvIG/ynulgU
b8ay3WID6L+kyk5f4w54gubSWQgpSwTkb21h1zOeSuX2pnVEW7kHSIaFEyGKYDwWTaUlf6BVrYoy
VnLEt4GBtxLgP7jnx2SaH8kJZff1Sa113klLWVSP/Puse1PJr4CykLixDhqPk8MjUL0s8uBa5gUz
/ndzIWP3p11s1LLrItiF96O5vtbf6s/mMdfmvTJW38Bo1/La8Bg/X7R52rA/Dex7uDpDnmn/FiyM
bYDrkiVjYIOB8oSRKLkdIbyxnChEB+0zhX35DGKFLRH701p8HMYEPAUHqCKJXIVgHp1sUjeD84jB
/1P7WeTokEW7w+8zwzVcSnBzSy8Lhm7OsJcTPWIjdRxnbPaRNBGFehobkFJeR29SBbZxQubZUNry
9EDk9Wn6RmKKsezcaCNhXzQMTPbgKKNoWdNNocd3hYLsjQeYxC3+sZ8R5NjzvozGtbqJR/1GnhyR
DQD/4DAOCAk1nuNqm7WzUN4FZLIWGPad1udBKDA/J5+G74wSpzWmISAXZUR0tsEfC9GDvAJGiLfx
CSW5c9xX97rXHuCYe+JHb9ptuyqUWWD1snuhXNemWT+vG5uYry7f6Pr8kmJGBP9H3pqQevrzqg13
pXxf4WAU47LDd2D6yzJeXMqpzvzk/K6VY4goFJnqJ6UTnlNQGOujRWVJiDFeT3gxBOm4ESbprp12
y9MaKkdqt1v/viCWU3fl1gsZbv49niB32P/IfvOCYC73531BuSKPFEFRdO2l8Z9UHUDKysTt8TQv
L1MjGY8q+/iCS1aKL7WIdcLzO9o6qAzBAlNXE4fT7D4112I7L/AnCmx+U3qWNYTb424ToYmdEjpA
yxguCtNiU5iiDcn6SYSdhDI+flyI0LHqz5Cdotn7gFb5PPIdliJsww7jV+SeazwYL6qjLkCh29ip
MFTQ9rggoG4/Za9CcRfrm6ZZFcbJSoRdlSDRQjeB9RvtogVFmJxy5M0GXP/ivgVJOetIR+JFPCII
YVqiftadXNv5mG2RMtTquHMt+V11J25DlnwmfaTAzWq5S+qXShgGsjXUuOy9Q1YfTjWJEHdX0saq
/Fw6kovrLP71JAJ5VCb417EhShhM1AJt9zqon5p6GWfIYiZaNsZwSUxdTVkixFBlJ41u4DBflJ8f
uz2EawGfacM0rqXubScyFMs7/6lxG2zqU3egLbQOBi6TWzQ66aoS/esk++da13qmIhg1vX5Jg6cW
2p7wEuL+e9omG9mJXNoFrGOG7BvRlkie4avgCd0Yi/7+KP32Aa6WcFMJbVzH3OwgiYweh47KHGD8
ctrcmU748Ocz5eblhpP925ESdG01UqWWNwamgDeQeYN1Dh9idoSPDJ1cvXGIfVlW/uHLvEaly4up
mmnF/bU2SkjSUNxu0m8JebAk57wl5uHG6hlKgZ/XM4yBlYoV+FcWyrcbHGVFI40UwX+KpqorTwCJ
aXgL79bCuUL5/z6bjX+uc1WSnHtdMThb/rqv4TgRJ8cN/PSh4GBeUdjtw0320K9snh/XNK/qgSRv
q0ZXJP9JwfOJSG642wR/uxhWeDeWye9fi3/dnXm1KtEIjOLowlOk6xk303x5dN5UbKxPqHL/fKkb
35d5tSAbsfJzseBKildN5cmQYhJMhJsv+r9Z+P/cEbXx94Xv63pyalKe3bAOJZswP2VgEZGHZLgY
5t8q3v7NJvbP9Yba7ts6jI6dfiqMHsehyZBTC+dwCkaOMcrtPeTWI7yCrcWy0I96wFKMpkhS8IgF
R/WS2a1v6uYtXTG8UiW6mLlBFW4sjVlpkwdHIkpvY4Rz+/W6tdSHjuDb4+MEaLqi4p6GZVEvOxRa
8ZQEFwiK/2frb+BjfLsQXqlCWcfcVISHFo5HnuyJ45N76zJXsNvPd/dqv6jVUK9xIPaf/hpbK4NT
5GC7MYw5I6vBKvsmxPjnZ0imxK+3ljdCz8bLrQ1nmz/HVor0MXmM0+4NJ70vlvC/33SlazDzXGmX
cqSw2IVZNT3NjOmJ/JPCHsayf/62bl7partgZ2/NvOJK0bThSsPwU3FT3JhvHsy/rS3/tcFjlP/r
0xulHcHv0tfTAyOYpi78Wwaeg7w8WxxJ2OiGiukWTHpjnUjC1b6RhES9iwk3aCzP0xPKXDAVj9OS
7826WJObmvJbi+Rq8zD8UEjNlP1XQHzx15kSInjK1rfegD/vUpJwtXsYahDLx/Zrl/InpKt4IUcX
Iv0bRNSbK+Rq54h0/dKZpew/pQvsr2xMeqYwTiZYuN3YOW5+VVdbRyLrcneKleFKw34Ybln5m2TO
+I6sM/iVycctLrQ4fPg/vWhXu0gVd2ajnrg5PPIgpQHWPSCg5XTWbdPT3MiSHvzhod547W58d9cq
gUY9XwLV/3rr8PtbV5MLb121vHWZ3x/SponOUpVAxq8LnLptm/KkHocdi5ABh2/v+Tx/AyhxToF1
S9v5+5Xy7WpXRU6atBdZPXO1Cg/PehcBTuhQZ+Hz/h/f2NW2JXSp3oeV6T9J8LD1OSI5rALSFXkg
/52e4rfV27cbu9q6lIuOz4rP1aJpvxjAVdkTsGyF9+nc0lX//iX4dq2r/Uo91b54Oo/YPzxwExfQ
VPWUpyFwK3Ngj8F1Rpl3o8b/fVPx7aJXm1YpZUWemNwg9jDMHwky+zB3Q9RCfCiBsKz/0Ab379P7
2wWvNq9LVYVBaOjD6W142LXbWPPhFnP63+ydWXPjZpql/0pF36MC+xIxPRckwJ0UqV26QSi1YN93
/Pp5IJftNNNOVjvdMdEzrnCoQqlMgQTxbe97znM+40n/dU//ll38h4bgyUAAoSCRkETEZgYT3PeL
5f+Yx0Gev9O+Sr+ul//ub/q5ei5aVLtJbsSzbWqIMxhtP1fP+dFExlFUIARgWqdVKM3K2v/P/5BE
Su4W7CwDQpTCes+o+lmeIf4TUQbpEJwoFeIZVPO/VD03fjs+v3np5tkSZXkVq3yjhqh0tz66ekN6
T9qEPj6zgT/hwg+UWmWEBMQQjneEPwD3tbBCaY6J98ndQJlGHawac3wTGQEPr0DoVXFt6ddFcdTd
w2gtCb9S45UxPpjkThtvAVLPdED7X78W6klSUbbetu7a92yPgLyIHvpL4N+Y0UFoDgbRJfK20o/0
3VTyEKptxNetgNc0uKp6dOIppsKtRNtaDkinBDs+jPOxPhgcS6F8idEXI1257nVn3WvBVSa8R7hs
G3R+IwoBNGZpu8jjfRIe1XatS4vW3WqZo6e3vUb47VwmQTRcyeXaB2HGKlrirJBcjhvNdTLc+Mrt
KK6F6EEan9uIlMW9W62Seq0PW69blvyejvTkVRgvNWunSwiT43tLs2UAD+ifo6t+WBIjiW7Ct3ZS
54TxloDp3t8o3X5oj4OI2NL2CeRun3BHxIRYiu1CoRuMEA/xJZSu8dGeQPn9ZvovW4zqg9+fmojo
zEmuuk2SfapRfr0pqhs33of+xNQPcZujh0UxilGC+DY6rPqmFBBzzuRonwMCy5fFv4IV/kuzyG2W
8N//mv7Na5YPZeD59f/+7bfVT99TcbVf6pfffOOkdVAPp+a9HK7fqybmn/5Um53+5r/7w3+8f/6W
2yF//8//eM2atJ5+mxecDeeJbamJoqqx46Z/hfz90sRQ/eMursuX5KUM0hdaau+M4/fqH2/v/3Cq
+uUt4+dpwP/9Ztb4vcv8PGto1j9pp+kwNsnds+SJg3FR0/WdlpvAfIIAzEIGZiLsQudHLtnPd/Bf
1W1u/h9Wuz+L2b/u/bg5NPQ0HcWoBNERGMfZSpurSVe7rZKcCIAAtaF15qZvi5DWRrrsAr+ysyGk
L+aZX2qxRvvw+SXxN36T+OvP76qhe0q9tloWSYDg3MgaHsqhnUs9dEWzzbDr6FIhrl2ou6Xco7Gf
vkhh/erLRPIaDVsjoHo6LTF6RaqWqtta6q7cNBQ3Lm9gw8z2ry/gH/DhuTTnf/2zz79X9LTqvvrs
f6cPcCYt/bwzU9wd3VKRgp/+6TH96gzvQvkPh6AMTwS+bARV2KkpcuOallLyTub8jeRqNkFEB0WQ
9rI23lSBSbbQuvUsZ6wKNimbUHzzfGWXqt2tEaYvWWadCiPYSJG1bZL6ocn6uVshFwMnrnZPVZ2s
MoJBtKFcBGVzsDJ9GUj3pjSiblasI3FnyyLHV+iO/lJHeuM2/a6vcYGrASlHgED9Ky0CyYnlwkWC
nhk6ihbsvy5RIKJoq2q9DZk6lSnHtIivFbo1XZ1tOqRk37910jlC1CIskfM6Y06hcwyV5mwrZfix
7FuCOV41wTojBS1LcbXJ+qrXUGMcgpGU6nInRYvggak9G2ylxcNHHTej9VbJV4kxxdx64kk2H4op
nWilecsSFIk6F8wVGI/6jXsg+VsSynrFdmlZevNatK1yWefrkLA/MuHvu+UQbIJ+j0o/Euf6O6gk
KycIbzn0a5UeioBVBLgmEm07D+zqBMm00Q6hhh8niBDl7fUntAuOt5f1nSlqyynlKt1JwqPsvnXE
nJmK3R3hpwTNHq/66D9U7YPVPdfgSw9RtRHh0ZfrBF5T9BDmQJmIofnoac+RphK8iM2mGLatepuR
SvASIAgsT5Wss1CdyuIehbtBeLq4EjDzjYvwhUUKjGq0y9oZZGTaZB3wgfyQv4ADpWOGJMkX4VFT
4EcZ99DIx/GjhocVY8PqZ9aTzzgLD322kN4QmpB+zR6T9k3mNKhZ4mv6VLroKIqTGLe5wcO0zJqF
wDhWl/3T958N7Q9kpIbI0wH4h13wb0sgf8tI/5aR/i0j/VtG+reM9G8Z6f9NGSmbTU7zfD0rwP4t
I/0fKSP9wxORPu1Nfz0R0eJXjclrA4ZKJz74G0tZWQht0SeKcq2aDz1QthqNxkbL9031Rage8dUO
MEoN7KCj47bX+Xivp19C6brIXxRhG+U7Fex1K8ck7r4LbrES9FPT7A1lb7mYAfau57TyplLJ8Jiy
/uCCkBtRrdE+6dkV8IA6saGpt8mNMuJzmRnw0MSrSnPSa5LvnjHTNnjqzJn17j6Epza9Dhu7obhA
e6CbjelOPQi6M0TZqonDCz0Qa9qYnd0YixIXxSow2xZEgN9u3DhlD2XlduY10qcg2iAR9KAc5UdB
fe+tKfekJhm2k9YdbNB8W+sOQFIyXUqXvLlTEpxG3VHxlfRzn5cq2C3ofzw+qNPGjd8dgrSZJ4Hi
VACC+vaguLe1+iI9NP3JiG4DLDf6cWj3PiFo2n7QYSsFV1bmDAiTAc1DZsAiUa0BU7CxHnu7RVTZ
3ZpfpvhxcjO1lSE9gl9PaozhJ1l2hB7UWVgslH6ukkUETVojhi+nlDVXvIdMuxtuYGL2wU2uwN8F
lTmgFRfVVa3dDATAAbeT8dhSPLNzImYJ+P6SKFc9Jt5r807Yeg/f3zR/06HB2SVJsD2pY6DF1b5p
hXZ51BiG758m0eXgKJDk2hU8OxR7BVYcnD9299CtLklkpTOQEoPh7MJnLYa+MNpIGwXvNN4M2sxs
7ahcpNak0ELUDzrzpLwOpEUSVzAPMW2Ab8BmBSRFaBfFXXDn7qKd/qrMYwflwFZduI/Vq4IgFGsF
zskdTMXchINiPCok1WAXSuf+s3Zs5gFpryjfsi06XKoI6j3DLlplS/9L8N5PEYQzIwR9aCfKooFG
0DieOI8JfrJohFT4UQA1YWdfVXNyiMt5T2ixE17jRQFODHTzgAiK8IxlcNU8qFt/RYjHxryWV/Ao
DgSzIGlT7XrVYtYd7AmhQ7Et3ozP2kt9bW1gdPqzhJLbsrDVx/LgbtUHkjVd0Iy4zaE8ew5gRBwu
IFZxgU8GGMr62yyaT6EWELyxWdwoG+kEXLfhsJYi03cE/yknewnPKqwEaGmP5mN3i123Iw9bJzy7
J95WwMw9B39SP2dHeWXZCOlxnazkLVbPfFYNcz1ecow23BWqv+8/f2eQ/W8fg7PeTxL1caznuX+a
8m2LeTOVh0mp9xVwbtJWmOPeR3mKAyq4rXCTlDPiuaAZuo/eY8gZur7wer6Zic6eyrOiVdhSNVH7
wD+Jm2AVbPS1gbxC3F7s5X2zFJxd53zGE7taiRKGHVH2h+6+xPUCD72w9VfvTZ7JX+plcFm7dy4R
OB9yZ10hvXDx8SaWd0KzLNy0AJ2SZbUgydJbtpA4kbitlJfLUNpvhDjn1z3vH3RJWpsqNzVcB6uf
xTH+KkdwcVH0c+nGnu2xkK24ShhzLZguCx+kTracUC845JfaUtiM75f1TJ+VzN8sX2cf5nndoVEK
T2n4MCH6L9OnBGjI0cQkn9oTCgYR9MoHDJnMICiI8ZykNtSw7yUTGvd+Jr1JSBu1WQrRi7R1mJ9k
dT5o7/KDcbyo1vhGon/2UZx3xgdTK2Ul9hhuO0TmUGe9RX0UCBNqNhqFPYD3jbyp4aAiDFfmQ70b
eJ3aJzMYFgrMeeaBT3MOYzQ8Bi+YybTKyaCo9FfBvSTNjF37ai7btdvYyaqYJ3tcDdUrDDyDZFLg
+vRTRFoPGk1PAqfdLYbEyJpVHtQloD5P/Uf9YqCTAT0xA/pL52iYFy/jbSE4dIwqLHfZrGydFO4H
+vHn4UYg/PZKh8SdLcgpW5vlHPuP8YQ0VLlTd8T0vTaP2WN4D/IRE1KER47g1uch3abQ9MpVdC/v
qy22KayDADPih9LRNtpdcCs8Q10SXwdljhLfU+baaZyn1+wFqseOmWeG0r0ltFY+ecxbwkw8giFZ
Q2AgB63XFoW5ZvrFydWXC+Uz89i6i+/LF+1e3VJe9eCNzDKwJs9IxMgLe8vBZxAS/dih+7jYfZ5W
0u88np/D86tyc1XJpqdVDHt81B7xh/4iX2knCxJOzQi8dDl5Gs3fu9zZwl5pbkVefOKfpCtKxy5h
dcMhRIAUE0OEf+uLvyjshjxp8guukOcXC+tZep6eEtbEKMDaNUfdPb+ofrkw+X326L+6C34N18Kv
efIrpwRkDH2lwePLw3DTOv6quuFjAauCCmZ5ca8zLRrfuyNni0qv5BAroaOcOpzHlTUnYnmEZPw6
4Y+n5zcnHfGSHuxTiPq9i56tMH1VV24eR/4JKBSAV9hexDB2qMDmUe/0MBW9fXRXrpJu5gFufCtJ
1IKBdie/QbSmpWvr/qHQJtSMAQqv2kzDY5z5wi7/KF8wDc7FYJHv5V1ks0WptgpbdGkCsGE+gHv1
VjiqNutOOk523ZjntrzE0K1ucLIwI2+FNZglaLu0fp/gDSWQpc0Fh5RFvJTe9OcitsXqEL6TYb8D
TcMv9w6a3QrTDkdjhx/aFz+i37a4v9mGSGdLY6xnVV4qTOHxul73EPKcSU4PaeiU3FzKfv32HPjb
9eJzT/7Voyj6uU6qEx+NJ+wUfY1htV8omLDzq46o7QJ0XreJH7W1h1IwuHIdZZbvlMVIDCFTxg2W
ZfjZsMZvsHtn0WIs58a1t8kMOgoA5jfygji1DclirWMRqq1WGI43QbVpcPAvaiDUjHqbZ475h9gV
78Y8gPIju0RnggYr9ER/RB9nBdadC1s9a9rLfe+RPFubS9T8ggadn3EAORobnm93wiz8IkA0hNn0
nj23PFROtk6eSKLk+LGXn4hQTLw5pKtZTgAeG/Apc6kqHVxb6/CLd6d8MQmpeNQJQGJL7i6kDfAF
R72KcfCMk6d474vgo8Dy3MIHSmhZXOeEVvFdO1de+ufwRbr2r4Z+Fl+RJXIc3vm7E9QKyH2O6gmg
xFLeaeC0Tu0h43tMra/jRhNn4xfsdtKhJ4ZuchodSIu/qe4IvLCqGZy45pUpjZSoLb0npZ2DOqap
vjDm8LS1ffcKufOFyc/Ykwk3cKhJpuXQekGI0PTL5pNgjlF9kX8o1/ENqHQMOtj6mKmQJASz3LRz
9zBY5JbYujQZcchld9TdmDp6s9Rf4aMdWKWupdgGdBxwLmaLj7eXNimhEYldVHackKwJnsVWn9yV
+qouoAs6MTwB2LWkOeC+9xfugnjL4SliUuSOXBvivO12YmjjVSZGRLolVC4QHbhcnGiYU/xH/Nza
Nr5asoPZleWC9u7wJh7rLScbOI/pdXWV3hVfCKWE7HdTXjc7D4+QMJOfIFs22Vxw/I9pv50/98Gb
gRHKYPCbX6adMCae6ANwbt3N1T1ebwLgqsGRE0ez9jXnIs5C3G78fcwl75AXrrHpr6qr7Kiv/JNx
nHxU7CUUz4nUBTEvgUGjimh4dHrzxiBmcBF94D1M81MX4g9TOd5lM5F5UyD//cNvHSndKclgd+mq
7pdDtG/FLTWRyriV/YVspITEXmX10aQo8P1B843E8HzDdra3TJDdjKJleowZsoqx5FnOlBdFQvS/
ISI+i/j9Zhr8xC9/NTOVYTXW5VQNmFwH0arSD4HxoHQL3GDKikFCTWVc6UDs82s5sNPYaQQ77vei
BqFycXG3emEn8WmG+urVBGIcq/m0lyfBwqE3izNtqk0Ey2gN63CenpJbyZngT5546bZfmKo+b9RX
lzZ8IS7k8fO2T54uCQz/chq+cBGuJ5zaKrlQiJGnye87k+PnQfmrK2qFGXlNy+SIC5Y9wb5/BPpC
HNKpehkMW7mZgNHN0jxK19UTQFeqCe39NJkAgqIRPpd36cm7/BFMm7XvvaqzrYthNYIoC5/3oXPK
Y0NcGUa/JUrouUgy6oWH/cLhTT7bsyRq2mvNyNaxm4/KnAoNEMni5G2seU3VrTrGqUOb+9+wb1x6
0s6W/0gNld6tuHC/KNf5rrcVW2KHxj4Zc8qkRY1sYf1vuHwubDs+99Jffehh2svGmPGEYxCefcq/
T3g5kX/7m0vk8rNcnG/H9tnqq1eu1Lo9lZbknoIWZusuXeY+Dl7ECihEY1tgtWvMZRUv2vwYvHnp
vLyYe69eGlhn85lcmoUQBTEbrZ384W76m/AJtBpstwZI8aPw6a5WbjgGNyuwQithy/HSewG1vEgm
K3JhxwcJ0mG0V65T1+GcxZFMVGHy29B2XFB0kzEw6RaXrQ6flI/vjIVz76XO4JTzkA+LEBxy1wb4
oMcaXne/w01Hth351jZwOPCx4U0wLPmDnMeH/cxn6BVoDNusbf22XKlTqkan2u1GO7D4XhWvLDqx
PouAP7/Vz0rkVA/4+BeNU3JuwoBzb23TY3A95ZPdIyhMJ4N7tcm2oJxs4cnol9ZTXsyKG+VFtCfV
dLyXKWWiEqf0sQAm54Tv1lt457PEprQEas6aaPluyvvsVn8FknQ17QVn1Q5iz8Xz4KXqz6RT/dqx
FKpGq3QJhd7KEV5hehPAkt1OEKnLkZ2XnnFlms6+Gk+Wi1zOTD+vBT/8ut9lG1lewOWl2klqjEG2
hURlpX8v303cwPaF+evCQe/cPBqrIULZ6aDXA2lIj1MozARmDI7+aqr2csKf/+AVz+ZnTdbwgvm8
4SkOkITPeeREdwTwBLPxMGWlxw6F4Uvz9KXavXI2T9dKEKtJSEVh2sjXty06Imul+3uywTKy9gK7
i0AQHGhnNfFGRqGUmivGcdnfWLxEMrHtEgREskysmce9CbetfCva3iPlXVRN+prtJNHNxn2ya3YK
ZZ7qtrshbUiAS8Ue7K26JaV4W+y8Nz2YkRFXHJVlspwyfuAKUVDIrblXEUtHynh4GHbZVYGU9aLj
yji3Ip1tzT7d/l89bFEmpINvZNOZUVkUG+WBivFLt7HW1c10llUP8ik69HhegXLuaX0qTwB8eA7W
4LZsd02e7MG9A4Nk8poPRJDadB5afyY8mt5eENmui3u53qkfIrCqpf4kXzFF9NTmU3GvPYdfwsSW
5vH1+M5WYChOKsXjK4lmSLwZwp3/Rb2CR7ZrASZEh+6Lsv7+gwf68/s7g3OmSuLqgRZMa7VgvkSg
8dyFat4Y5FJ+gEj6fIvFPlnl69h3Krbx0l34nDyAa93IDkEYzwRnSI/QFpxhq37ptgALTu5JdBIH
Mpay8o/FR3bv04SoruSHauuvycvySMAg7C59F7XHcFdxNLPh/O2MnXCTE0VIqfCjXdfpzN24J+3N
Xws3mtbbgT6L1+XCskP6RBQyn6eVQZrKPXPpCpyKv0mpHVJZMBfkUv00TBWka/PopeBEsJbnFDWu
aOpBIwk9kHMzaE0L43baIXP42fQjwW7pl9HlSGoltCrAm+2Efbr1F9YicFhpV2jki36m7STOUzOV
nZ35DKErPqI5fEj9mfVqXU15KsIr9bLOsHv9S0283ivF4bGbTyhkDo+2t4AaA+dhJAHgSI2gBbpM
nBSR7/h/hokNmH1M/KT0Wjim18GjD3k8uhnAOEiIwuf93eeUZ871k/FY3ua+k3HeXwz7geMEJLut
9yzt0quy2iKA10NGUz8flwExT3A/lEP7oKNMXPb9LsoWXngUg2PVzZLaLsQtfyLlS1d3iM+FlOcZ
a9W/SxOnfFAhMtFc2+UP1aO+5jgoURTi+PoZNaWV3PWVZB1b95hI9nhdGas4IauPmcRh1C/lFWe1
u4bMkAWP+BiusnrZd89yt1SatzHaFxOF8DC8h1cjON6VyofhX01jCwYxxGSoIRXgVIGa+ny8jjhO
ds9WvLTUBY00jzSzh9rJduyf3WJt9cC75zn8Oj7BN/+LZTmyYpuCDmLvmRpLjbDxMfLtnub7fXmS
OA8uw4pjsa3pC7akw7pSbBG3I/Zf2Q6Z4whgiFY5eWPU+q/8bDFcCzBiXtw75eifsgfK2ISVGsVj
ZtnUgovVME/X1mtP5PFz80F38mDO+wXQDh/XPC93AM0/s27p05nhPNsat65rm8ZMZBs+5RU5Yk6X
qn3hQXZY5T3XHtw5o2sfXOub6h4Y7Zzq5mAT6DYFvwUttXc2CMU9etVTJjlZvgkhpae3DVeOFv62
nGv+e0Gm47KEO7lhQ7GrrhrINvE93oLyUhvw0jH3E3X+1VwqJVVu6gUHz8khBVYPhka7YcqcFzeX
2b7f+LGmmVuWNZlNsUnon3G2fhW9EUZV8Vkb7RxtfKjoh1AWNwhnjBRiPaGLXbSIy7+z11dxTEMT
5n+qop7tg1I3kXvFDJITDnsnSpZosFfwk9mS0RKm7ywtqfKQLG+nYKcJ5Fto6/bp+7P2Gcb38wzw
m9dwtj8C8Cc0fsprwCVCekm40N9KmjLACqsl+RmMNbJWgAVSo7fsobX97sKG5TM0/WwTjQ5GxGag
YDHQrLNbL3VQBuS6yU4xxLm461yHWLb1gujJPIHizrLQyJ66TqKxOoCqh1FqpHdDGjdbL512zUVj
7QzINl4JILNVpUdzSLtT3cnlsiyn4TF9q2eg1kGR80QPRrCsxeGu8ZL4oGjilVmo4cmoc/dOrQ9j
0g27kAOm4RPiKPnl3M+RGYTqINp+r4HI61JCfVMEAWNa1deG5x5EvSWaaFDuvv/Z/GSV/vrW4Cjh
WTREFWm7Iknnu0etkn0v0wO0D4mTaFtlOIgjUYXItoOZ4KHjkUVrnjnVuKJqB8kcev8hZNs+BzK/
MLwl1TDWYo9/nQ4L8xqv1i67L4FGXIVEy72kt8GKMCmN3QiUMAFoogHvEwoUjx6My2lD7rOkiktL
O2ZOMsEZwvoEZVx4TFYahypYM6ozykeFDqX8YX5o7sw/1kd9nFfXFq3MRXoVUgnDV9Qe4W3Ggl2h
gICtfxdtwqtgaRFSGB4l4JX0B+yuOLXyUzAeKSsWjS3cZ+t4xTH7GGuzsnwFGu8MdNUWXvyscsrh
mtOkoN/qu4YKsNo9jss4XCd7OZu76EOEPWoGAEhz+aZ3NMqRwgYcKbDNcjV4rBMAezsYRRMaR3xo
KJISEdenH3CGSrUigxjVAwzWylGG59zbm6M+RXIpyZJJPzTZWRK+uaA7mhirzLoS1wWAX1ZcNPOg
lYrnPLhVeoftmSPvkrdavEodHw+EO+sPylzFernLiPXR0qtixww/kQtxvkB3Eo1NYjckX4Yb/y5Z
dG8W30fTxwD8l0QcYr+//5R9M9F+PmTWFOerA/uAWPTbE1JbRGUWJL5yC5ruMVgVuG1pTnNOdSg5
HMbj9y+nnR/3zy83/fyred1vtNzoYEjfjuq1VqCCuqeWNe2gvFWIesojErdZuOusX5fu7UjagjTX
affswheW2imwZ8k5gN4EplnMhfGCKUC9ge/kTDFzNAvv3C80qeZ1tzedcF2t4juDirxtrcvQ8cll
2rOxi+fy9fff1jfz6PnbOjt2pWPqKWHvKbfGTe871MKJDVWnfq9yENfROj5ATqHZjA9kO958/9q4
sH5bkju/9tkMmvZNGGfTtSVOT3g0MPODfH1UT+GueXAfBNuwKZ8ZlLFMR10OMFPZt24lu9jET/pH
uAZ+jFzuPpHW4zq+Ma6nE2q3sz4CshF5BmNCFOfFDg0RvNcJl9t+pCvtWrXlV3r30tI4WXfyE7zc
iLDVYs3WkMGWX4MB6/IZ+Qgsnc047U04dJkQNShKBBeLChM18jd1yfObcFawqz0xbygjKbfuHcRp
hcME56x0Y0JZXBXPZY4GkCyXWegfp+TcTFgVHRxitv8phUTZ+AgdIhyKfO4+JFfpUl+BohMX6ZL+
ydXodOIin9M2YP/NE9vZ0UDPMhNn+uH7H+XFwTidsb4aHcZQqjoiIOW2XfzUEIuW5q52Js6EZScX
VJbfaD/O79lZATA1DcHzFK7mktgbz4frgNI5IdyLqUokEKARJLOG8tKrdBRWhF7Y8jhL95nTL9qd
vCFXfD5uzQkBQ8fSpndtY4NN0NVB71XWr/lHZ8sc3metg5KSlrq4ah2RA8qMnK9hodocI+Y18aIt
jFqQiBWNPdLWLpSQ5W/e5b9YnzKzmzIZGc/u6d8Qyr8hlP8/QSj/iE37y/g4mwX+32DT/iF685e3
fdZ3+Bu9+T8CvTntVr8+Mp1N9to5MuwHwc7f9DI+r0dkIVFIGmfYcyjUj6A+v9kcnF/rbCH7byJt
/vLWzuaF/zbS5i8XPBuRP0za/KYAc3ZDz7Wv5V/OTj1vGPz0AszJwC6rpPadnb1+APV16Upnx66/
HqX3y3s6Own9ecbn9Dh8M9TNX2/e2bHnT4M3z08W5x/S2cnirwAfTi/9e2/tbKT/FWzWS3fzbLT/
WQbnpcucjfE/S7e9cJnzZeBP894uDCvtrIT7l8MHfx5V2tlM8acpn5fe0Nk88QN4yvPq99mw0s7m
iR8g9H5qdb8znLSzmeKvImFeupdnE8cPQEUv3cuz+eKHwLbT7/rezTybKP4qguMf7LR+me4/GTpf
lUZ+hEf8+0zAX5cWffpkv7rWjzJML8xW+vks8mfJor+7Of7qbZ1NIt6PIqQvDAD9bDL58wzkix/Y
2WTyV5BMf/dmgsaSTUISv82b/UEi5u9uQr662tkb/O+kVP76Fs/mzR+nVP7uA/PVuzybMf96oOmv
7+1syvxBUuulh+Vs0vy38Jt/iBX4/anyq9t4tsn6N/CpfwGkj5f7K7Lvf1q86pS68MdYz+V7VnrB
y9dgvukf/MThU/V/grmzSL2ipY+uYJI3/oThU8V/iiLRqCZKAyidpJv+wu5UlX9qpmaRqEwLnFqV
wQP0L3anKv1T1DTgez+lZRHv/l+B8FmfO8Vf12/oe6KhqdD3FHKySa47V1+aXRcZblWXjquKo7CS
g8B9lFwdta2AXBEJ0IhqNZX0dj+O2TDPBdG7lpWoXBaWYsz7SpEWglkrdqMNHZHkBZFD+oAhKa1g
Veautkgi6QM4sr7Wx75aaoEV2oVMWmvoK/XG7BTcMIU2bttYs2ZymHhLr2oxuauWR6pbmkd3Y1Qh
khoFPDNF3K6r0avI5wriTe+KuT2UfrFplTafm+NgLBMXSZSae/qiAxhxmxpq+9ENgj93I7eYc6cL
pwwGYVG0QbHt2y60+85SbLkPLFuEvTozstr4sNoKrCfyHoxPAa3cvhz0hSG2r2MgIdYKNaOYx4aP
X8i1wMiZY0q0SWfGttZngARlo14Uchyvo7rFVT9Y5XWpWJhSyLWh3RZby0QJo0WTksDVWn6xLETi
8UoVSmoW9Amh4Ua3yBRZcHQ9wV4g1I/E3xJjI3fukbdp2WY+9gsdM8aildXcURBCLPOQ26bVqrYP
RQJtVa8Yrhq9wTmcCSoiQkFDohany9bU+2PW0kbNR8uwA099tcLYxT8btwep88yZJ6Yk/wgDcmWX
Rl0geq95S+BrVYYPcZZcqZIA7Lzwm/lQlfHcbc0CmaUZv7aJkS9apa4cycXEGGiQ7iA55gt51JVV
I/eSE7pgOApAnR2StA6DcTTQf8vc0tYaAnJjFdirLgfiUjFB9pla0dqe341PhFkSfaoGhYozq+r3
9ZCaR61SUal5eS/uk0ofUPK5arlIhABHT6aJ0TYVNDSuwE59H+odVwH72kTEK1ndKvIkY2N1pvrU
h6m3b+RWXFa5hsdYLhCmVWHSGrPMD4OllNbIsyKLPyx797EZSsCnPFR4gFpSIfkMieuqFE16zsoq
PmVRQGyY3GB91AuanoPUJhK4hUzddG6HFCOIOwCtsnfI8kir8VlZ5l7shWQ1NA0JtbkvXndJ4e/F
uEZJ4KK2H4o0XHRZ4n2MSkv/P6jd8hBlUXwrumJ6KyeEzYZhlz0VrklzfFC6rQCie2m5Q+Lbqel5
BzEb+6u0SQjrIjGnQXtWZwwmCe+VqCBhUOME3WUqa2tNKYa9qdbdrjB1ZaPrg3sD1AVzXSilm07o
gptW0YWlNJZY1ATNB6NouWlGNHKhX0W1SIs9jv1yl4ptR/Zlp3TvSiQa+y5VU1KT4+KYt2a6HHJF
DmZlWDePhhvFJ0H34wd3zEJhlkKn3veDR566FPSL0S1aIoRcI/gwK68/Cd0oHM1aM5eh/pnoWvpL
w4ub9xzlAkAMBT7DGMoIT8gujaHbVvKmMdoYrEUVCvvcarxXSUjCO7Pt6oXZViF6STlBlCdp7UA0
GneZMOA4x2YYaVrznBu+d7J0H7CjoaUiIXVGurPCpL+We1MTUCWX2C/7KPKPXZjpx4iBNhdcXTkZ
cYWTNQ2NUxj6CdLU2jXmg19zRbcdMOEllrWsO3V4xGOqI6YMTanYqF5XvQmqXr+2XUBiqh9Jz5HX
8zApRYBPUY9MxCNhoiPYUZoOzzvTNJLpsisXeiBiwvfUoH3JlRg4jjGa5UugN+boyBXxqn4i9rNi
6PJnOZFjx4zV4i0yemQVZZDR1s+rZG1ZgIW8uGzf4tDUgDBb7qJDpx8ie5FbiCJZlohod13gn2PW
QC3XfbOzG0/OncAiODQWQp/oUDHb65FQ2Gnb9geLkbMtCq1YF4KS79t2KKFD1jICWpc7epV4vrGy
1DZQyK1Nkrtg0PxTI43jaRh75GcBc8cuHXPA7MkwmOvIywqGRo6mV6+1AEZJHa+lQSrWaeK1RO+h
s5OZ0QX9hkthsQxTPVeAu3T+fV+SdtxoLvF6rSisrFyFZwzYA8dzGxMr3UIZyDOT6Duj6Hr64Wm2
8an674fErJx4jMVlFJkEhhsRUveZ0BBKJoiT5ClFi+SUVeoBMwBbU9UqU2qgtBVwUNOqU8jNhbQv
MihEhT5Iu1opxesxgfLT5iV86T5173pJgasgFZr/WKlqux3bSv/I4xESUzYOD3JnZtvQ1wdWDkE6
+nEr5rPCTPsvQpi1N64VjeQAxk2GiLeISBisxTGdxYIabkbm/GfGUPnET+K3Kh8ZWN5gHQtPBu4k
kVM2iwJSl0OzlY5Fl5LrYmRuZytBFatzq7aIcRtUPVjHkqelyHV74SHUQm0VCbm/a6QGx0qfBTdS
opMsB9bptRY846HR5TJ2yHG3dlZkhvugiI3HAsjJVkrd+EkqShKcQ9yFUJOMEFWbAhsn8avrwjPj
9xrM7ZIxoa1Ss0Yb7eYNsmUs7Eg65BpbUly087iJs1WgmMiSVQBNY1jXYFXD/8PctyxHjitZ/srY
7NkGgi9wMZuIUOgVSmUqM5WRtYFV5QN8AARBEATJr58TutNdKl4xok3Wi1nda6oqIgC4OxyO4+fw
HfciZNsWvTkxIFtVehMomYFQwyZPBMnKc5uUdF/aFEsRJ8bsCeP8Qxukjd+2lsbddugGBUiWECXE
n2sQYSSwsj3p5+qDzDsBjF0YikcCQOBzCcGunyATaOk2GbQ4oYpBq9MoF/zuazZ87DuWHUSlimrn
OxI+eFbWMAFQwgFVGAenE2cCzjxom2zccLAXP/RQ/9rHcmT71qb5xzqf0TlUmKlNt7YLPbgy8kYd
JlC9H+K+m6NdTgUYxGuC4/3ahUpBKlvoGv2aWYuUpKGmua5hnmiGjab8rznsSnTZJmkL/K4u7jRI
mQcYjwzjm7CiEdq/+jYGQTPNndn3Uw+kdGI56zeBCVz5mDYjukmIdOlPJEziD/gvDlMr6mqX27pW
9zPWyl4pN2OdwklPH4JEgzKqKsS0tQUBhIZ3aQIqLKIJtL27AshT5rNmG7K+1h9O0rEATjkW+mse
iZzjkEeXwxWXsop3M5Eg0piDRHye278a/hs+8jADVO17u6GJ+HMGU3xcyQEtvQka22vzw43xPunM
jkMINERjKpn1B4vWCm8/d+1zxb4O4nMG+vquvO/R/tvAqFpInGe/bPEUoqvVCQjaabmrI0hSDg9D
hSZYMOi2n3We3uRpB3Jpt/UoEeDkuw3AocMABMdHPPk8Dd21dGjDCcxH+NTtZOS3yJmvKnH3WR/e
JVX7xbTJ16yT11PTbblAL/v8w7DrGlz6oa+A6A6aPzSxxw79HInrv3S1765PSla3gYrH72DYDaCX
Kmm4IYp/JmUd3YM+qdRbNOXwQ0/dZ1nzm6ozV2kAXe+wGu0mDv0vOvpuxwGH/Vr3xvzqJUihELcZ
p+OfMB7QqxXZIy2CZpO3tr7r7UQO3EAe0hcMIQO4IbS1JX26UQ16JXclrfVV0sovZVpJkEw7gBfL
JLzu3ZBsZgVKAyX5H4w7CQbk7Gek/McWByCarat+6/t2b5PxG4vcx171cjtPMn9yddqqDe/VvM06
yLPPhu3yUiQPUmfiU08EJFw9cJnFbOttomV+JYeZbqY2i/c2a5+FASWcbwfEswC6lVnpihs+xQaS
1sHwJCzvPw4paMRqgqMmg+Rm2lusd9tDw7JBl4VuIrV18fRXz6C03qTWYrwctkBsJeC25iuX6cOo
AZgvxvwuj5qnNvbpFjzk467xaPt3fjgiWf2jn/NwV2txHVTzhyEPoG8Lzr2U6HFTzsA+Gg29e9fh
tK/L+K9gQNogI7QjtIgBXY4TvSwlPCJIySYuGgBfxwyRPnLfZgGvTnRg96UDKNjkVXHFxwa9grGP
tkE09OCfgdTt7Gu56/IQRBmqPboQfF86jfSXjAm0VvQnoo8MF4dWZX/NOIg3dTt2NxmvyG7I0VTS
NgmFmHAUbMuc/DlGOtrNBhrfrq9B0CZBM10Hsr01qrabhHAQAJg+OeYATD+O4HVDH2Y92t8scNmn
pJiK+4AN0UNKefKt1NHc7wKkW4cJCffTKLr6L9Kg2UnMPv7Txqq9TySAjUjmRLoN0k4Bnt3Kr3UQ
hx/yrkDns2u4S69tStAAkwYgeSMB8kjA7oerfibhY9QH9b0GzB2Bp+fpV68BEc46ld6kcXlaNZrw
KzcA6yvzkPNth5a9kwBA9dRSzNRHvL5VOmd/OZPyh7ZL+y9e1kDrqlZ+q5tyAjGAowcyReAp9HLq
drD+CvlmiB4QT6cWfR195qDYYNi3Qdv5cwBoN0T7VJfdRvEcf9U5zb/YUBLILzDAr4e0yu22hX/v
xaC1/ZDLyB+7mfbTVd4EwCirsanma4pD8/T7KdDWJQdJYOCVvyVU9OSqQJ+23YQ26cIrSyrf3iIZ
o8cyzSgA39zPzS6eFfqnexpsuyQL/higwveL9HpAG47CVadLyXzL2h4pfZbp5vMc5ApNLZlvvpE2
TO5CsEPd8rrCWdQG5U042RRCcM5Y6MbmOpObwYJAcQR0Wm8prcC972Nt9lnA/L4K4nKbUzbcRASk
8+kkxw2IQPi+KSZxCEP4cROVdJvPUXBVMW1vo6n9agm6WBTv3G+mw/mah/O4DaCm9ovQosVlcabq
XtqOHLqEZKCCL0R73yFffwhjYD8VG0AYd7r2bCbfZ5uQsvqRqjr6XqWz3Sk3yd+4TZUHLFpyXSDY
PYaOVB9b5fJ7NTU1OCW8m34wkPUf0EvAG+R+UPuwVMn7Wef+0TqeXRkfj5/L2sZ3cwYaizij5m6e
EgNCIz4Nz0ifynure8ihRMX0qAJQVURYokPKnN4VbV5sp6pq9yYw6DMncetveVahTyyZMvsorK8Z
tLkUoJmCueBrqaf0y1DjIrkro6ZwG2Snw+/B5eRDy6z9ytUYDVfgHxVgMeQm2wuro1sR19gIb7tm
R83soVM11eiRwz2h3dpxVNfl3NkbarTrrxIhwMYlhi6HzWYTQ6LlXPElrEf0MWpTgWFRZCqAAkDD
9VOvEcUIpeQ682aQ21LHYGuUw9dWMbBWUrGNkxmJuQZxQjVB/bwJcQ9JRpBv0AAN0nUbbMeUpLgt
0U6AzAQtbMjX2w+6Kcy3YnDRR6LhWfdRVAAYm+juQXq0U2mXzYfTZeu70xLtDSIz7MtLke9/utaJ
6uCHP9Uv+0+Zkv8vVUteRAHX65xPzv6zyvny7/+n3Eia/wdKmDSHBlKKOtoruRH8g5glkLWIoPeB
tp6/65ws/A+WQOTi1NICmtGX/+jvOmfIUnAgkziO8R+CzH8hLnJObGQBlkIIjDM8y5BlJ7JjnUUr
V1zBQZkTuKyWHbXxlauJQK1BjBR0f2mR/RmqwUB6QWd5F6DLfo5t3KMFqYnkX2JMfHqwLVLwH6/K
xB//VWX9XyipfNRl09v/87//+Yrz949avN6MuJWnOmubg0w7FKNIR7/KUX88//F/gkb+/vjilS3t
aDFS7dVBWtfZnRBjvo2KsAt3lY35/vwgazNYPB3qAHmhnShkMVWoQMVU9MgVrTccVfL/MrA3Vuj0
wvN3dfrvSSyeQFXmmgYRVh0sc+qqkAJ3unz+ZGI5faIQhXrfKKf3p1fvukOXVdXslToIQesnqekn
IhJ3F47gWmwH/a94sfoOs7IhS/nvRnskNWlCDxW6/8kuoG1U3nAfoceySGzW7d41mRf+mFeT6ZCK
zcaD2lbSqQk/Z2FD1DWnGQ2hzYcQCoamNkV5YHN+uDXPWlKT2CToGlFofhisSHFHRjV6VtdIqFzw
WBUGJzrufyHT6nqKwJxyi387lTGOez6ND0Eyx/20Q6vcFO+0c0g4Lmi4rljmy899tQwjHjOqSLHx
XqBw+ByrOdM3IeMJuz0/7xXLpKe/v/p+2OV4Uhg19FCU/dCQLgfzbktwKQTVL2tIcWE3V6axZLqR
M7ElCh/sPpiKbz4s6UakGOv8HNY+fvr7qznwbNICVaX6QAuo0ZS+rh9y+d7YsCQqkii2mpAXDMws
87RFkRYKPDII4z/O//g1d1qEHpLxYtBZFR0szRLzA8f+pKurqArr8qrKGzP071ylRQzq27wkajLg
SqiHGvwgvFB4CYtaYi640No2LMIPKsejDFtfHQDEkC1aoto+2JFopBcmsGKqL2Qor7a5aXjMw7DN
7nOLuKNOl0rcfY6C5hw08v77u/bjpRXu1SiKlrVrvM/uUVvVu3gyqKxAAXFXSlx/zg/xT6zRf50G
L1QTr4ZoOarlZRTKQy7BCxKZ4UveD+0RfFh+p1u9p3os2wtjrWzKkugR3It11CSjPLRBY69zyEId
ITEm7s7PZG1LFhCKlkbtIByRhyYSBFTwtgQ5Ec226OsVm0FMan9+nBUneQHIvFqxIRSz5nrI7mkM
gv44sfU1zyLQQ0hXHs4PsbZQizyjT5NMBgS8d3njq88+DopHN9Sfz388XJvAwvlo0ltCxrw49G0b
sGxLOV5H9kEx5/5Ll6FIFF1paoLwS+Ej0f+uB8vIdztrPD2lsnf0c2cgewlWcBClsO+lDHJKQZ3Y
zeHHPE0a11yf/6Frv3PhwwkvqWS4mqGGYX+PpBWfgz4+Zj1u4+8agCzAG3ldDzygaXg/1kF4gLqD
v67qMHyqZSDet5NkgUbJp6bAlbKj95OK7C3eic0frEa//PkJrNgJOTn1K1OcPa2b0Df9ISLgpkHd
Ojgms8F99fznTz/yjUxx2XGBEoxhfZzJQxAMYcK3nCvGIfJW8AjCbqThw5/5JOvxJ00iEs8byKeZ
6RJd+4o7L3Up8i4NoKku3QEPLO1GOyZ+tW3+KbKZeDJpUd2cn+PaMKelfbWEEa7oUcqVO7RVx7fp
EIIqPJ37W1Ob70HXX+JVXNuphUfjUiIKQtRw7+eqcrcmI20CREFCaZNcOJLWhqD/nEkwd2ZMZcfv
cVOctpql3ZPiWXeJFXPt84uoEWuP8k4Q5PfVWA7plQ9cOuyV5/JSq+yKsS28faK9QI2zgi33TPTP
JoxlcV3QIWXZVeIbBqVF31MfXtj3N4MLBSXGP1fLp47r0Q/Dvaps+wWPHNPB8DL8VEqVXwi0b5oW
hlj4Pgv6MTXEzPdx7sh2TOiwxdHqdk3ZfpoSPOGet+C1mSyCQJEgR266uHxojfoauPgL47oDcQ15
1+0H8zjN75WLzKWaFNGiehjK8huT6Q5K6PMmKU+s+Z1l+/PTeNO+MMppeq9G4XgpgPqoKA7VmNpD
2FF9l3UEheTznz+txr/FMnz+NOyrz4sCoT7qAvKE59uvrFHNzhf8J9QDgi1vGmRvs9+dH+mlp+mt
oRa+7qkpuGh09SBL8hzX2cZ1oHIFV30MNMQmUtlzWEd4LMj1xjjU0M8Pu2ZtC/fH+25TUyHBOyKh
aOCqnm55bv12asebsaTzO7dpEQZMG8ymSiV9ImqUH61qi29ZXpELXrlmBIsgID0eWSIfFQe8yYHl
n9K6BCn/SMFJeX6VVgZgC7cXkTAR4AwRmLby5g86NFihTgT0QsK+sgknqOJrKyuKrJjNXOCtvlAA
8dSAqOVTDxYcB/pjr/X7IgtbuDzPO+AJUYJ+UEMX76axfUxKoXYZq3sUrDN5wZLXFus0y1c+U4Gz
Hwq+un5ghZVAKEXltwmZ74W4tbZWC4cvkjHrBOPiAQdivi0bea/DPNj7VHxXLssunIpro5zm9moO
XcGCJi8jfZCDy/I77Es0X4+TxMD7OFJ4xQO7WVjH3YVbyNqaLZyfjrONTRyKh8HndBt5Ft5LVGj3
7zPfhZOzLKzwGkzJkxPd+Ce6ZMtwW9TQK77gHmurtfBuYGbBLRiChKdCVrTF8+I3WlfpfdOqY1+l
4YU9WTmx2MLLC9YCIzhXgDLgTfTaRSQE65WNtxUgDFfnF+qlIvJGEM4Wjj5KvM7Pcozv8VKSRyig
upra+Ur6JJ8gIdWPGsIpwAfXDvoXtrE3Ma9QAb1rLN6zBTCxVZBcs7SWePXD0d55aB8UikF2rGJy
iq7c7E32J/HWT48ZEB7RXa5kLb/JykOrLEMFL4fcMSCjIZ7JGYX8OFCbjl1gMVnZp5MC+murDiWu
WxNBnPSDBy1I2D4QMeLZOdL8KihZ/j5zSxfhzLqmcyKp2yfrgODSPBs/Zz4Uz+f3aMVVXtgSXrmm
CS3PS0n0E40HfWBVw64U8CgXLOD0G98wgPS0dK++zpvRDkMQs/siBwS12U1BbpPbKGp8/Vv5LCm+
j4kUmb6eqwRvbbsi0YP3FwY/7cMbg7/wCL0avAY9ykDTQT6YQT8DnPVUQwdtCtxwF8v+KCM82bl+
3DT8Imn9ik9liyPBR1WWBpCze9AEL5V2EjsaFdk2N217YU5rIywWtE5tk0qfBwfHp3nrXVDteGCr
66qb3YUjYW3ZTkO/WrbY2XhU7SQfbB/+BkRMACISANphPCDXCQTnsHB96kENGiTphWC0YoUvfLuv
xvQgGhjKlkMIvuvlUwwIx7AZIF//nmsNzbPleQBEW5kXQkDdUOhrHmQfgeVDGU9pMJudZnjel9Y2
Z3Ew+GLuZh4W5cG3ulPAg0T18CGvAOKE+pURfLjE0r/iVtnyhMC+48FFqIdTHu1E+MjF0FzVoftk
x/x5HFB8yE9/OT+tk/W+5UeLk8K0AFnIOQkOukVHQAqoy1Yl2H9SMbIlKDtsu3b68/xYK4bwohzz
yhDqao6yqJrbJ5aAk9IhOqHIwcl4c/7zKzv0wp30+vNBFuqoNe0TEDTDLcW7TQMEZAXxkQ4YyveZ
wbINsPZRogvUuu+zKQKiVA1xra+JKiBuaGteRbvzc1lbqqW1cTsnOaQDn1itUR3WgwDcvUnKz+/7
/MLGKAW2sZZt9xSzjN1CbL6vt62jQG+d//6KVaULqxJJrMNJhuM9MGxsNzPHtkmUTFvnAIaE6sf3
Bgf/hZC2su3LXtq4QhFNAJLypIAm2p98H3Ieo6hux3jIfpyfz9oYi2NaGUAz0jgqD/OAGga46Tir
T28EFPKNc9PD3M6Ps7LtyWk9X5kwB3dmCcPtnsqATlckIJHZojPGiguheG0eixNmQnHRSVrPyNkg
S2qKHKJxzWC3uLnXFyx3bYjT319NgSaFR+aUu6dp4vReZZz/UfdTdNcVCNIXzGttmU5/fzVG6cYi
AQLePin0E+10NgT3ba2C/flNWDHeZHGgkFgH/SRsejeiv6audzBhb7ZBl+YhyKh7kfDbrFQnlJUB
qkz/Oj/qysm8JEUoA1mMYzlDiS8YCzfuQz9JtBlJ8KqgKySfAp6bHQ0QP92NHUuWlNt2nsfsMcF5
nqoL1XS6srRL2vcS/XS6nMPknsTeNADOey8CdAoJ04i7KSY9P+BdXFB/P0vfV9BzzdOxq6GnKAPw
egsueuavaMgbKBUOU5OT8JpbD+TTlrtSoqklrRrgZlnvTf61c3nqBApFLdpLNoHPOVQgKA2q5NqO
Lk+gJpvyrFHoyLGqCrZ1HZPy+/kFX5npku5CAXvGZyGRQY5xgUKuy25Ylojd+a+fPOqNc3VJ2qHT
ce6nlNUPJcxpP9EMjTrFdFchSx0G//X8ICuWGp9s6bUfpB0P+KgxBTVQSDmjkQjdLPVWkOk3tFeA
cAviC4frinnGiwgYZ03f6hb5tiYsBd12e+c0DlVdI004DUUn+X0e0V448Pn3+dmtbNCS61BHBqCm
2Qf3nOHBF71UA6PfIpPFze35AVZCVbyIhg0lpI+nKTkMAfgzdQ1Uwb7mE6C3rYsg1n1+lLVNWgRE
O0ww9SEuDgmvS5g3gUiMVXeszxO3z4cqIb/8PLFi3KNvKgouxchFA/X/e3em+QvJ6CvjQBaXiLqb
7EHkjc56QLZNkhT7AD0m7KpUtYsgEZpVobsKifCu/jB3unKQpulMCX2+jNpkF45otcgvmNDKci8f
AzNFhEYzZ39wlTV466pNchRcQmwmHNBQcn61V4xm+Rw4tUDblqLt7lmBhkwgv+sfhEb+4/mvv7mX
IXqE/+lw6YDKEPCbzZFFNY+uU9OA5x9pbA81EkfzQ+AMAwoiDeYLa/Z2qRsjLmxUzIIrJQd9tAUI
S0mRpd+CNOMSetUxBM2ZOxLfGhBR99W1Spv0wHubXLDcNzcMYy8st4Bm/URE0R4zCwibnNCK0ABs
T+Z3QXkwwGkTX5mokckYjorqIyvoFG50En0hrULX2vndWvv9i4M8mZOuKWvRoN0kBeZ2aOR3zcWj
6fJqf36E0y78W5THBOg/J4CnxX5KIqee02ygOPXkkzLzdFX3nG3GurIXNuIUZN8aZpGuq2Jic9EW
5pjOSX2naxCR0xB9Zj6wR4f2lCur+LZohgu1rzUrX2TvsRnqXIy2fWYKTd2pRIeMqg34vIdM3Mxt
ftO4wF6dX8E3/TVEa8BiBQ2uu1mi1bMzyN7pOOkfswih2fG+zy+OrSL1DqDZWB+jJIug+joFDzED
6Pz811cMbIkirNtZhfnImiMAkT0EpQuSp8jfhgTsv2hAvOSHa2u0iAE8IHXcMEef0YJTouUdKJjB
pO8qz2AHFl4OeoVa1to1z77iSMUwleAeFP5Kvadej+8vnBwneC1kzdTRs/ynCXW1lWH9dH4DVvxv
idajYwcdQxSUnl0ozd0UMeueYL1FdMfjkNnnuSzeVanFNBauHsvSJoZL8uyyerwndaC6bcuH/l0P
A/j+wsdJhWJpEZLqOUY/4T3uaTXcAY237fdRUm4/oZyONvnzy7ZmUAsHTyXUK5qxahEYOX+spWqe
aUrcBa94+2UgzJfQPefrsmlaTw6qpj2aQiYDHu4qyKPHAq3f8W/XpCM6YkdlJ/fNeZFGyQ2lsf0r
xQoE+db16tS9gmL4XG6Zyev4K81DnLRpVRRQ3A6o159SOeRjA0GlgbsQ+zGV+rManW+/RKGIYrRM
zlHb3dER8KALE1tZtiVYkCnXxZPL2wcD/oMr26JOj3uNeHzXpixxgmiyqXDjM+EzidLo2lkj06Os
1Bwez3//zQweu7KIIj6barT0ooMZ97d262OUlXxePAL2Cz3klw7bmd1EaXLbE/X9/JBrC7YILbaM
xwKo7ZMOkDGP3Fg0oA/+0uPpSvRdwgQFt3UU84Q+Tyyq4g9piirfDRlMiJrl1JgL27I2yiKJmANv
gTETGfqs8XYq0LJ8BcMcbkUl/f78Mq0NsQgtQrcM7aMpOAVSM+2HpvilPKq8VnXmQhq5cqK/3BFe
JVoktx26D6f0GagYCCfNjhzt6X2Wxt7d8iRo7/osYbvz01nb9UV0SQoyxZogSQ5H3xc3SdNk6Wek
/O149a4BlhcJkhCBOiw4GJgJSQEFur74EmhlmgsTWPGU5R0ibKT1OnMIjzxFgWyI70uC/ss4jXtQ
DGmcM+19OzWgCOqpvH7fnBY3C8cUmsfGLHw2zb1m4tsEOoTzX16xriXGMIGy86wi3CCMyePvLGCQ
8qRgykC/RfTz/BArO75EElpZ1dICQHYENzCrfuuIpe6T6W136UhZG+D091f2y5u2yggR9NlEE+U7
qixOhgA0BBcy3rXvL5y8TBm6i8emPSKXH+guC7NEfQ4iHqsLDrg2wMLFUxA4+VEP87+yh6lgoHiS
83zhPF/b4kXukFa+yVSbIA/V3kPHDcRHG7BoFBCSx/F6YZC1qyhZ+HVtgFigdWdBIoLebZPU4Jei
OAjrKHLXNqzQg8u7cWNHpT9NYfgN+pHNhbHf9ki2xBLOqepJP3Tt0Zuw/sKbXD2UpL3D6fKxwevO
xvMkf3n9tRt/Kjy+x6zZEl7oa8Vj43T6rHvloWoWl2ENmc+OXfD5t7NX9iLJ+8qqXZXTLPVl9my6
6Jvw5DdwFNDva/QhS7i4YHlv2wZbYgu5UTnpS0Rjj3vcVoQpRKT6vL1rRXxpHm+XmkK2RBYKQuxY
Axz9XBNrdkalOx5Sv9UnA6jLDKKSlP7yJLqLyuC5l7hK/jfe5d92LbbEHaK+2hDRW1RIRAaobxnJ
EKpPUMS5ZHxrAyyCQ9x1wO2Dk+VoWBtD8AW9+QgRRNELTV8rjsVy+s/oNo0W3GQe1h1NaHWRCvV2
leP9Jw+S+zFzM3qG9fTZh2gHtuYuY+xSaXLNNhZxg6IuOQyUN8dpCtQj0QNEkVrH4mxzYvB6X9rM
8mXcYCp0eRWBqqEGtZJJjbit8na88GKxsjtLvKHSIIGIhbUPqUCZZ+MUgVh005XJBf9hb9Ze2BJw
aFLRZnXj7IOuW6i9yfajCAnfuar5rnVR7/2c+B3kmp7eFXOWwENCiQFJCIwNzWAQLGVF+6MywO2c
//raZBZ3gHhIbQV6B/tgS7+P47K48dQdlaTfSuQd4MMDDVh7qYy0Yl3s9PdX4a1kRcB1jFMJbfbk
EcgTsmGtAi1EZPvd+fmsbf7p76+GqMYmQvZH9JEmbSg3M3G3RfG+B4iQsYXj96jgiblq9ZEA8bUF
H0JwE4XTpd++Ev3ZwutRcdG1byf74Pqu2tKu+GkqfSdof4TG9qUuvbU9WHj4VNvZJ8VgHlyTaHA2
QXKSVl12E9T1pWx5bQ8W7j3xFO/uFeJv2Vq3dxIouVOoetcGL0GGZjBdHfdUfXBR+TOe5hSAbnLh
ZrfiDEsIGS7zZo5NNh1sBqRY2qX2Rnj1QwvRbNDkDuniZqQ3wym1OD+ZtQEXOT6NGUZqJxQjPXua
h9psrBH5hk2gyWjH9Es+gy8zmS/dvteGWzi7S4qxCDNU18FI+XMC1aRmUBDG53F5uuOB2qHd5Of5
mZ1m8O8FajyT/tMPlU4Kk+Wh+nDKynje7MDf8oR4CTQw/Vbhf88Ps5IGLpFkgJSkKosQHOMqlFs5
1UjHdLwJcvYdxFNy62nO9hQUNVSwS3CsFfNewsuAYi8b3vfdw0u4BFJu2oONZ39+QmvrtogBKfp/
Wyob+8B0mW/KEUQ1k832XLR+E/aQsEU55vxIa8awCATANIdGoZJxmLqg32rpPxlb/CRa/gAf2ecG
liHjS03Oa2MtIoLpwSJXJogI1QwJaj6iAUCx5zil1+BPefQzOKlYXvxxfmIrS7gE6pIIpXAzcfug
Wu6ulEx/2USAtcUZc9PnBM9W8lKJdsUUlmBdNPqPU6kUIt2JZCsGjeNdO1h7fX4iK6u2BOvyeshs
0mOHTAz2qnJsyv2p9HByWM1PWPE2fjrZ9vnR1uayCA7lxNpwFEhrXg4G49CtYxzfve/ji3Cgq74Z
DaoOH6aa8mubqwFK33jeOf/10098I9gscX5ZCiqumKfIK0oQIoepMNueuA7hrAfdlKp8+Py+gRbn
v467QPjc2wdiWb5Fm9z+P0/pklQX8r2VA3qpWKtFziDWfVqqBtStKdBYuzQHT11L+/LCbqwNsXB9
HnLf9UPQPSjdpnIrOn+q+Q/i2UxivnSHOa3JW5uy8PmpMyBfnkn3wOVA3Z7oolF3ys8h8NejlaH5
iuaACu/WaRl4PkLbVcTVD2IE6Z9Bt8YN34EmruqulJ6yYAuFDFT1z2/jyvyXAME0qJOpiL364Ke+
vTJl/EtETXvV4v+cH2DFl5KTR7/KQrMIOLAE3U5Hi4vosB36rvzVgHfn6/nPr9j7EhSoSYMatAyb
Y1BEBOSI/IdDp+uXYcbtemxbd+EitRJ/ToTur2fBSW0B6LLNkbDhiGbwBnxlY11u6zbl7f70ZidL
zuxWFu3c7s9PbW3lTlv2auXQSY0tr5FhJz2xd2ziHNTfJgOC8/z3167WS2GeOpuyJqhxQSB586Mx
07FAsw2xDX2AaMKE0jHu2tmUPCVhON5kJYoj5wdem9gidNS5BL1oP6gPDLUXUFQiwRQpu+Bsax9f
ZA0+lSKXbdQc8V6Yf+pjzoJNEpWo/L3vxy8CBpSsRQ94e3McJPo2y7rQN6yW3YU9WUnilsi4Lohr
0vS0OaKD022DdgaXHBLR0zl3KhMVIIp5SRF0TN6Zwy1xcqkIad5FXXOsaVFuqZ/Vg8ykuWDEKxNa
QuMM6H2rWYn8AMHen1aS324U0w8+mXIXN7O8roDh3k9g/n8oECgueOuKDSzBcUURJiPp0/o4lLz7
Q2cdeIR1kUQ3501gJWYuoXE2Zz4Gq2LxAZxMX07ZonYWLAWCJheC8trvX3g+k13DBl7CxmxoH6JA
hn8B26IvbMnazz+N+iquUOJwBQ1c8QFvql/thA4d3Vb9bWQTdnzfAi0cHLLvPbrAtToGUYiuTRMP
Xvw1EXBTH7izPP74vmEWrj6Vvmlm2+FiNYCOFECwzqHyroHMa+r29/kx1rZi4e6AaAesIK4+ziAH
vUM/JYfaBdGX+G/WPr/IDFSvBMuyBudKTeL8dmybUn5NoXCQ7N71+6OTX77abBVYJcOMYbMTc2pw
K/lVjtv0+Y+vOHe0ONvRcwEWg46bu1PFTJT8Ad2zOfpaJ3eN4v3HPpLd9vSPGvPeiv0SZGjq0ue6
zNSxKmwFDhiIzwPLgnJwKi+l0Cv+8W+owmTiPX5+fbQWXT9hUHW/UFpOtmnn+/dZ1RI8mOkYJxQy
vyNo/RPxlZHh/3J2Jc1x8tz6F1ElQAixhR48xXHs1x3HGyqjQGJGjL/+PmTlT2maW13ZpLxArelI
OucZSJ1GeeYJ/8vlqVnrxLLgPsx7yyGMornM3uLlweR0zSfcWvJPdNp8NDN86cyl1jU2eZlLAn1+
W70hZ93u0hlOHxDoaeUP7iftG4QnSHHdfcEEEioXWgUaWqVvWQ/K1WDPmHlRcfbtuqEytvhYtT7k
aVn2Rsaai3ASEiLpUECKmtLKf19uY2Wfu8Y+95nomqyY8jcximfAUeeji52/cVyszIQJE0xr3enE
0tmb0uxZKejET6gI38Jk60vlu1vqkytdMFUIy3rsmMhl8TbK/peiMJ8Yi+sWqwkVrHAbFOB2yreR
Td0BsN7yloDlGRLcC65bQ6a4X5GWi+Z3grhR2c4iit+yPlJTLm4vT/DKfjOBgkSVmZohVgQspdfu
Padxv1WzSg9jVRcbp+raBBhbmkKqOU9JhnWaj6+N6r2owzNxI8GyVqY00YLpLBtZNAKVQgRszsoj
yPFVqCHrcxxZ7uzn5Y1A6a7vIJGuPayvJL/2FW7iB2dauLaNMulb73p6l9iwg4FrQ+6DUmQDHHl5
itbGz9jnDk7yqtCxelMQLH5RCdxUokKBY3m4/P3l1DsTEB1jj0MBqfPspijf7Nb62fpwpgIo7m3J
TC3vw3KGTELiVtfBa7mJI4RuGNQXE5K9DdSGSPvQDSwsJwsi8bNXbUTGlREzMX2trWbuZRTQFWjX
aHCPdPbVryqYAl0esZVNY6L6SkK7ReFjeXo0Ggn/sqluSu7ZkGuPh61n7lojS9T8cBJOUDFv55wm
j6Tr4bvhkPgYEzJEoMq0GzO/1sTy9w9NlBz6rG6BAOzALyrKPP9BgzsDF6VK7C+P1NpMLH//0IJM
JYOKSIcjEJmIY4FHeQvTlo1pWPu4cZILZlGqO+RQ0q74xgd/+ByoJjhd98uNS3oJYjiEowsERkve
WJ5f7jz4BGwMy9rAG1uaKD+XsYuHhjciQ6GcbCcrtZcC4gCXf/3KDfdv6uTDuOcg5yLPDJYEH9kt
TcfdsCSWyjE+xbq+nbzuRjTFHcLyFjl4WZVngogJ34NdiAyQUcUpW3BQn2AVVFVE7EB0gf2B12yE
wrXUj4nii21QnK1iwM7DlaEbAajkZQFNRWCYTrUoH2aFuwNqIID0Ng++hgfC5fFcmTBTMrDEfNkt
GnlrNWx9BmmTU0YkPMp6avdbdd2VqocJ6ssrpuFB5OZvLbB2f7ejm/Xtne3CzK5J6FMtxy39vrX+
LH//sD6ENbkpCLzpYxvMCoL6/rAbgor9kEo4V2LLIJv+v42UDPy1v/tzIQlAgPIZ9EkRxrOVfYKq
SP7ds3wgFsveggZjQk7wI1EbNcWVyECMyOBZSWbD6C1786kdE9SNIOu3wyOSPl9eDmvfN4ID0ZaH
DWzhSJZpeTuzXnyj4MJ/v/z1lc1LjOjQWpBKHQSSaUt9vK6SUEz8l26GCSju9Kdsf06p+gWFHbZx
B1zrjXEBGDoXeAgL95WceHChquBqEx/YUFpjeLlD5xvwTaRfCaAdDQjCHdfN+JBPA8q6Sa39anfd
95ebzYfV7JY9SpMU2QgoIbOjJ9L6xneyjaTc+V3pm4A+Bmltj80VijnxaB/B2mjtPcAu7oNLIXoU
5nmb7oJ6E5F5/jbmm9C+oHIqcJjHAtnz7JezID3TaY5hkRn8ItPXXgYQDyBs6yBa65wRB6hrM0g3
TepRoNxqwZsjnRz1nhegPELEeBhsO/404iFLqgg1M1vT/VUz5i/HyIcZK9s2gBfcENzGyTg8w1Gm
ebBr/eO6jxudmmAWZ8NCNbjN7ZF9Ucpx/4w9SgGXv7585Z+TDhRcI7YQO4PlatxVD4ktyRDKPtHH
vAH5JZRjtYm+PHueohUjwkDBHrp3sGi6b/Ie4mg3Pmd1h8t/XVEQLzqmy4glM82gzYUYy/DigffY
hDwigU5Kd+tMI4tfpqofvRtAxUndHKe4qtTbqJBjhOcSaWy+n6eS661nxNmlhF9sRC2IJ8VBXxfz
ZygdKBiLatX0bgFUAmTK1Z2gFs+SXd1DBYdGIC4ANrPxRD4bLtGwEb4SYXk8SXLxoOsRpueHRHKQ
sKGs4Ns7q04K8of6kjfpoQK/soO0hKPz+AjAKp+2qBh/+TZnFoWZriyaWWmvCLr71O1k/+blU9vD
lK5yMI0HF45l6S2VlZ7bhyETzmiFbZJKedd2wD+/BkxCWzGcdJ+2gCDAFuRP2nbD+AucobxK92ry
iRum+Whv8tfPRmQnMDOgw+TWMEF1k2fVTkhYwLJ4LEMWlFdVMvD9ZZF82N/Ccru6agL10jpz8KBg
SJDtizJprwIj4PvGFq8T7oJBN7MH6LdMzk4xL6b7vtdbnPCVTW6SmLt6dIM0SbMXATs3AE8gwH6C
5no3hA1R3Ub+a2XHmJnIIStmXnCVPnTES3fl1HBYu8KN0y3H6eDw+hHiYePGJvn7vj63Qo2A4jlJ
0ZbAoj/AUou63sHrUq2fYod1Dr8FVrmfrD13IBWmF0PZCkYd6VTQX1rXwEQji1n5P4YhhXxRmPko
vha7XpIgAX8458I+jXIYPODtYE4Mu5IJrpSWeixASfxdarjaedfc6zDtRowp0zzoZu3Kly4eUuB1
695r7v0RGiMbN5WVsGvmOydIJ7SsTdMHT5R0X/rtV9T8093c0ZcSUgobk7Gy+8zEJyTqUfpfPLss
TtWxqWTlRr5s7a1a70ovzJQn4CelnqCf9qDj0Yp8Fn/hM7VvBVe3rt3UG734y8k7s6TM9KdwmzkT
arbvgWCiw3iI4eMJpbnS8oP3Ap65BdsN49i19qHJq7l4DVqAe2DXmyYzhNVsfwiy1xw6T8BtCJiO
ER3OvlP7EcC/kmz8yJWhMB/ClgfNs0nnzX2cNhkrwgIWHfQAwhEPVFjryRZNtJg05U+XbwdrU7v8
jg+BT3ZArSu/mB6k7bkH2LYGWcjtaThd/vxKyDDTtSoBfbaFqdyDNU3BZzgRwPe6/93YzXzI5xim
ge6WpvDKwJkM77TKnaANiuSBNbA6Ruog77Kjl8FNEEBa3Encm9kuqmTribAScM00LkCSnZ2Cfn3f
WI7rRS5YcypSQvEm8su53iJHrI2fEQUh96ngipf48OJJxpmiJ7gD/ZrSFta2BRymy+mWw6li+NKj
WpNtaVasLQojbLE6ptATmZLnNIhJ8zVt2iZ5pk15FV3CCcwMbt5xjStNHNwXSdK8wEEaefZM/Hd5
ya3MjJmwzeu4ztqa4CbqW9ORpe0t3A3Kl65Mmo09evbJA9K38XybJtaCHF7l9/A3LuNPyBf61fek
tepuDGVgV/Yd4n6QAG/YC06/FkkQ2MNGwF/rnXFRSTgdx6l17fshozYiGWNJELZ8SusX2Su/P1we
xJXdZPK0NTrtZgIzROsA+aOkeuVS/zdLjKFDtixK1hpZ+vgh9ng2JFPFPOv7ifeUnZzBzeGDDPj7
XHyTSRG4ezooV27F/7+F5TPx3+RqjwlNWzgSybuCFXr8XcE7dz7yMnbml9GGDUVY9wRmnqHliyZA
7SpOZJ/Ca7yCb2oOAgAMOGVcW/RLn9tDf5qTXnJo/ZGgVmD8TeNQ7iS2PlO3CkY0JMrqUmQ8mnnC
py/T7Cb0c9MMqVOEeddaOFmSqgBWeB8jxSwe7b6wnR+Dp/p+P7NmtIpvnTV1lfeznOKkjrq4hYtL
UQECau9sAQndN0eyrnybu0rIIUpt1vR3qilYv5FJ+HuLODNgZhaxi2eozwnePMyFp7whTDqepo+M
wyngk4Ju0wQckx8o9wFoPd91dtbgEtiOWigAdRAT5jnQiHjJkgEFx6yjNLIKEhdf0qkkaYc3XVDQ
PQ62roq62oOLmd+67q3sFEQZkIQd8/FTmcNqFhawKRlf8t4nc3IY4gRiYy0YcXqMHFopEKIS+GBK
yMW2GN79nGpojoHu18DIfH95P5z3asOed/93rULAp5w6T9X3FoFxdx5Spyrnz7QR7ryHNUOVTGGJ
VTF+R6KXIwWWMJvRx2bK2hSyEnh+v048tab3WHoJ1Ru/aiVOm05txM/wLlUpw4gS8Smd/NQ+FrB1
zzaiwNr3zXNAOSVUwmz2xYE7eH4IqD8codsPh9bLo7oSzMwEMm2LYHCqTj8UWZK+AnFZRLSPqzT0
uuYqdKcTmLTwgMHqZ0Kd+B6HwGj9Kh28k76zSte/Lvfh3BjBYtOUTJRgysXYtMMPe2zYsQbQ+ehX
6bDBCT8XIpevGzPgasI7hTP/R0ZTHdbWKI9+47lH3ud6X491esVML+0YOYkAsDcnTtn4gzmgVcOo
HkJC8PXdOLRWxsiEPsYZKrUpXES/OojnIfMBVyp6CONenoFzqwi/3YQ+NnIEtr+X1rs7yfowMaQg
8fCjN9y+ioS9NGGcukTGgQ3s4fAD9H93Rz3QzHs4ml7+/Wdjy/L1ZfI/nIPp2GpEFsv+CjbYANpQ
cfAoscMGElFjXr8iWXMf9wDBioLsXUADrG76xdiWI8tZRMLS/DKuH5pH6S3LOtJ7PyBbfeCyekLk
2icBnJQH8pl3cu936Q1kYaKMkc8j+KeXu702bcti+dBsKSkZJkgxgXgutY6SxGJ4FORO/VaXQVJc
t7DN7CcL4gGm8x577ZPEkxE8PZsx8ixdbkzeuWTeMnjGBb2biZ87I1RELcruRToBBJ3i7Fn4U2z+
DDLwc6uSG9WOu8ujtraVjIBQSmELhUvZa819Ao8uoDAtIdKNrXTuZrv0xggDLhVu5iSCvwJ22/q/
W7xF+28DVEnloYJKkw3dZNhlz9khK/U8vfEA9hcbaeqVSGdmJGncws8Kruc/O7vesyD/lnt6vyjB
9+4WuWmtCePenqg2AC9byJ9JD0U5LGaq1H9pYEeqs7KNVb0yP2YiEQ+zuBDDSF8JqhQRs/PTX3Tm
VZNvIiZjDjYlqSb6WmUYFKdGcrif4ysA/Zh7M0UJIiqp9DgPr7hyfk9KoGhyeC1eOSzGZs8h5IeK
vjO81kV134+ZDuPp2uPFzEt6HYRfxAxB2ySG5ggsscpIinpL93BtRo0dXkP8ACYhZHgd7a7foWr8
2RvnLd27lQ33T4KwEsibut3w2rT6RVfNiVcIsCNxjrCReCwWkUXhJdPG9l7rirm9PQv+QYypUxEo
3UaJZc1tFFhp+f2q9WnmCd3Kzq1mZMHrwvSMEha34ZT2r5c/vnJemEnCvvG09uc23+EhNv+nF8yw
jzP5qOs/lxtYGR0zPWjNlT3BJCLf5RQYgzkQYJtAQ3pLvn3t80tU+nDe6b51IOqU4/db/m0Fc+zP
MIzUG8fQyjoy82xd6wLTJescMvf2TT6KKiohjxwinefup0zuXKdzF4Hma+DuCBZmtm22u0TOFtqr
bKoPpYX7NWfelVvOTK7xvIkhnjbku6FX+ykob8Zm69axNgvGbi6gnsIH3J53qU1CQeB+PPGN1b+2
QI2j2YaNpfRQPnodgAa+G0sg6wKPuFFL262s41k80TLuxg7mopKowOX+j3JyB6s4UmL5dRGh1J3w
JxgeAA8TSRi/FkNYlXFRCzhuCZl3Ea4LlSsPYz5DXW8jqK902My0zYUPcwiCsezrYOdz92CJA/Hc
K79unNYKarZTiur1jjp9LPZBT+VT3szjk2w6Yu2u2vP/ICNprSo7mLMdxPXUYZTK+zpKNm8AVdYG
yNjydjvUZRoX2U7UFJNEAxpmcwwCNT1e/vlrDRhZCSSPXFBd02yX+6n3WEnV7+ikvQQIouHmchNr
S85MMki7sOlocXFqKFCqci+ULis3nLsgKKPGztI6v/ctq6rSHXJC2VzBinma7aibqOVVkcqLHnLU
l3/Myu79R0JQC7gSCElfKfhUTh5W9ex3EYB8kES9rgVjgyGnaidyyPnrXPkazy/YhBYi3jL0Wvn9
/6AOofDm4K0qTmWLXDHzVBdexwBGbDCxhgNEkeu2l80pht6Wvx/sIf6EM8ftDpeHZlm1ZjZw+b7x
CEYqq4QxvQ8tc0tZwYGpoSTiBnrD9RC5PfDL2U3hITm+oYyyfPbf5ly+jOHH83J03NK1O+/EquxZ
UGCK+yJ/ghROFVps+i8f+o1FtbbCzTSUHlItaNLV34u2exwrL+R48FYi2y96RAKVFh+P4iR4qrS/
URdeOa7NpJTjEBf6XWX9PWewu8GF9TgO+T0T/DYpYLeJF6Nb042q/dq0GeMIKwHGx1TW38k03bNq
hmAlatB2+jIl9UYTa8vaCEOBHn2kruzk5CdAuOqSDDutgBC5vO7Wvm4c2YQ3OlEFxyUmjfsE4QVv
+sgXRd6pq+7Frqmx52CFwQqk0ifl5EOCTLrbt+C4d1sZnvNJAteE5MHeKIFLm7ZekT3yH32k7cMc
8qS7fPL+MGgDR86Md/zEWycKWuZvjNvfR8SZHWRC8wQRSIMVutzF09An8SmnNP6cjEIh7Fi59oMm
TOEjZqW7iXiygbOoA6nG78OYWCmsctPB1vZ9p6u5ec+TYrJ/QM6OaYj+c/rWgsUMm4iyAJ1VhuVs
oQyAJFHe88cRFT+V70BRm3rk7vumyL8FXIDGtrfgkFiON7znNH3xVT3JLIwbycQ7EE8uNtk4g4IW
WQpGPXVoIX0SFMdkYvGo2MaorIUVY60yi7QQ6/MQ4HnxIAH9OixbLxnTOqRNmoXJoDbi5fl165ra
Whxkt0w1Dn9FcAlCZ+7hRAlg/kY/zh/9LjdumzCY0KKB2Phr0E2PduXfIkh9Yq6zEaHORw3XNO+s
mEippmo4DWQ6zpli90MNvX0UVaYD9a/Bx3hAXS0b5kOMz5nWoofN7cnJOysqZ/i46NJ7vyZuuKa0
Vo+SeYafOpxwOQ4OTd9MISBkw0bMOz/+yMf+709vk5wN9ejFr9CSHt+zyZLWS9tDOicJpU/ldF1W
xtQ7hdJUBkajECdikz9TZlV4U2yyXc73wf0H58xAU1UysV5571blE5m14v81RUX9P9XUkHbjCrmy
EUxlTubKwOINrI2an+Sp31+e3ZV9bCpuiqYpIUmSpe8lGCOk+1ngPlBZoNMtCWsoSV1uZS1yG9GC
Qj4YBb+AvbZg66Vj/8JbG/qOKFQl2M4t6jMAbsoDi7fep2vdMg67SUoUCMGrOS1EmLisHgo+vMx+
9sQbeehyoHYvd2ytHWP5DrVLqyGZuhOwBH9a4Cg9hlSKZ38WQ/GUiS35xbWpN67TKCuwworr9ARc
4leIMdWHCjrHu8t9WPn4P6qbszsCL6zJaxY0SehQqcKJ8v8uf3xlb5iSm6X02NAAIvuOEu89AIK/
l09Xffdy3eeXefkQ+djc5W0LKZt3UpdHJ/2yZLwb+7o7H9g3xtfHRTEyUcF7XPEDTdNmQen+8nL+
NCebxYK14V9G7kMXhszTONUH70RyGDX9xgtg8m5gXZ0XG2fQ+Vuya5rdlj3w0WoGFm0o2PPI3Ptl
j2f2cNCp9dh703HhhF01HSa+vwajc4ba+nhyZgeoOxlrlachjHB1/BJMbuwdL7ez1iVjzIJpgC22
4w6nzOp3pfYfeFY+SWv8XPTBzfKkWcR1Lze1Mj2mTmHKCOddTcfTIhGwB/ACeZrNYsFaP4y4GOcB
atGZNZ447+dfvlWOPwhMF917jgJRHI0xrj3MDZahhCxefdVh6PpGcEyDCVn+YfDffaJU6Ft+FcoC
7OnLA7Zy5TE9b+uJJn3aV/Q94B1c68YdUcGnhVrc1OTP5SZWoq5vhENadayAH+F4Gmt9S7P4Zm7y
vwVCm3T7JGs28k4rp5YpRxhzVth+0bjvy6m1BHglUXFRFhyci6Y8ys5+dyFfd6jaLfWxlY6ZqoS8
HijT3UDe87h/dDy2qyF+4k753dIxAZjV5fFbWdOmPGEa9IRWPRlOYrbELoarYTS24zWcUNxGTS9x
OkETjpZg5M6WG/ouZKLhDz0Ww2OaOBsdWCm2I9f6v0EzduMpgPVkcLJHIDixyIZyeLMD8blP3TtH
YOCgv6s9KaF+nR+cuN4oEKwsblOvEEBcnqoK7bZ9c1CE7FpC74RXvtM+um5ujJAwJK3O0iHrT30a
nEoJTFxN/C1ZiZXT2FQobMfBT3yLdyfCCQsbR31OShWEZBy/X/frjfuQ3bS+b3Vlf4JCBkEFyGlv
0tbeMrhe+/nGvh+U5WWEpf3Jzoo89Ej+H4r4z8t5fPnXr8yuqS44VHiyl4XQp3pUB1ROHpcya5t7
zxMKoRvhcWXvmQKDtGxLqqjfngj8CO4TRbJn5P6vAzrBCO1/9wXUjRzgGhU/2Y33MAOBCWVd5zl3
q2849A+XR2mtB8vofbiweIKXnpo7/wSlryqExIcCU7X+cfnjKxHQMza2TVtZlJ7dnkZanxzq/V42
8+IxHjra+39kK9c6sfz9QyeAysqKJGbtezqyd4cN084l4xZNaWWdmq7DHM5YztTX3qnMPHD7VaCb
t0pY4qsTWFvMnnMDxQDIMzrQI/M5Nok1LfZiA/9kdX7RPjHK0amwClqP7MvFrimUeW9DH/ry7Jwb
taVRIzhphFwAzrz8AWEDtsrhNDl9+5Ckk6hfrmvBuJuwnlnNMKv2YQpq+0U7YOVEvFDez+s+b8Qn
ibolaPVD8+A19lddFe3j7Mmt6vHa6BjhCWlvm3rJzO9S35q/xklWOuHcS7b1qD23rBgAvUaax078
iVRuLO7HfBLFk9cHNc93MFCSPuSy6yS7Iogv7Sy31Q97g0wQjBhjWd4P8PtjEbDBDXuaA540GxfQ
tY4YUWpwPRRfEWgfGHBEbpj7OoWcmAW1t6gPbL/aXzPZ/9ilUM6b1oq7+LmT8O/cg0ObFTdIATrl
Riw/d14sA7X07+NAwWcrrVJLPhQdxKAqh+znjJXREAd3wF1fU/5cWjF2OgOXKkAP4mfYv2QRbobp
jsw535dq03To3DtkacLY15QIyxHAztwnou6UvastYfOfuZcngQc6axD0Nx2DqjFoqowXp46WHP7p
V82SeSdBxUhB/oLKe2XJbD5OAUv+a0Hj3fI0WFtsRkSprUGKJMj4s5oWzQthBTe0hjCbVar6eLkL
a00YUSVmjCpm8eC5juf+jnh+AmNXTE5i91vcwbUmjNgicqvABFEfXKLWi1RQSDyrSy+Sy/8u9+J8
+OJmHojlI1UziqkPYJF0T3LsMpQQugH4l8vfX+mCmQpKLatt5cj95ziDSYaYYxIROrJQk81RWlnH
puNKjmyicDHo937ZBi+674L0Jyl5Qw6W1pb4Q8c4mX/OjVeKT2URXAXhwP4xE0WD2zd11xPnLmgs
/24aHOdLhRT2rS5geX559M6f99x0YMlhiUPGXhd3tu+O0QRt8ayGgJA/dFPkiuGgvF5Hl5taWwhG
wFFkji2BtfbFodr6XWbN8Or0oBNc/vraMjBiDRvBzJGezh8aL5DyRQLZ4H5N8xh58mnWSba1nP+C
T8y63TIpxsbHqZjDdn5W97phafG779TA7wXuR/EBeSl3fvKsIXHsQwHEmpOEdsGs/lTECS0/e3GR
NnOoBlbLJ8g+C3Y7Sq2GPyi1iYpGssrK7pNsAshF7UCOhv7IRrppZXSYEUpIk3tVPdrDHcrpo5tE
BSoLgRsKCFCD2qFTx9s4g9cm2WgIwA/gVLVPnwmFbdStasELD0VJ/Cvjrln6Iky7Ogen97mjwzT+
N5G6CI4iLka+l6r0TpdX00o3zNJXnXRCZYjnX1Lwxh4mO2i+FFm1pZS29nXjJsT47NQcsmgPHJS9
/Gu3CFUeiZM2W3ahaw0YNyFiAxNeNwOeaGDNAxTEsoAdRtFulcxX+P/czMhyy5IeiBb+vZ5lT7/o
pCNs3qsWLok7ePUCYDTQEaXqCIQ7fk8tNfXtsSREAzFbutbCj417EeiINzP7nhaTW4io8mIEo1Ot
aBMM/1UlVIfT0M4gUwTNQJIT/6lPSojMbIS+v+ywMzvZVH53xMSqkQ4ehHvj0vs8AEbMmojlEKg5
qthqYN/ZBl0Kmhqhud8CsFlUk3PDuDPwLPS8eqz2U2oX1puXaIsefTzAaf98eQWu7FjTL2dqs66H
7rJ4yVWwOJIH6aPgbfOW0WTaeLWsxH4zB12Nrm81QiT3vZ+3kYoTcSRsHO7cuuyhj9w10YCH2Eb0
X+uPEZ/pPOFfn9p34DUg7OnZdsOxVONdTkm8Rchea8SIzVC1IUPeWOqlLmqIYTtFDwWq1nOTIfS9
efOCvra9jCA3Tk6iJS2sO8giZ3ZIAOHs9qAvAFF9efJXXgBmJrokMuNdLK27rHFn7Av7N6+T+q4J
YnAX83JLn2JFc4GbqWhG+qrxJk3uhQ5KEHCSqbToDRAovv3gOOkc3CiSBgSUrVKpxA5j8FuxJbuy
ctjOKi3pNyi1VjGA8GPgjDyqSptNaueBAOpmL1cNxj8knrqYUF6t2ePgI0/uSO3sBUBhocuG16C6
CrKBc91MkjMPqBaR6uwlzpM03eUgzd6QrISZmwTgZeNK//dWeibmmDnyqrVt4VhpdecnlQo45E+A
zXpuWRk0eTgIj6U/Sg2m0sEvk7yWiDyyYqGNjGcpQge5evnmQG1pOMxzmfaQRHSAY90lloJCbGhb
aTzv4avTTfohx5V+1CEh6VA9zRVPu+yGUuiFx3cyRqXjj1ejwrnrM9TQv+P5BQjMfuK0SBhEzOHC
d8AbehCvGe1y+xWu4zyLjxY0Y4svI4WsaxYFvfbqA5QhW885wshiGH6VI3UAx7T5kBdf8Ghx+mbP
WmWnv9OZENvZVbFu8jdqwdWK7aE5nSQ/pOMm5EvqWrX8haJSIG/BFKa5DP2yqp2node+VeyqCe9r
yGCIujhC9y3oq4jmpbAeK1DR6694vXI38gLu1yqK65ImNwW4Q14TZmnpOXfz3MXBI5INFZ0iSNR1
o3t06y7tvfuyTevqXTlezI+1pjb96o9uXOjd0E6NfSsxAHg0Qv8V90mAqmJ9R6DVGJNdYEEj6x5w
W8ofIWvhxgddE91+bRWXZb1vZKfhXoGcBwqHrassIGIHkoq2jvxRWwtLPLPmTyp3ZMJ2ed5X+gte
kWkBmQKoOrlBGJcWAwSLFLLYEjheiVzMeO+RwGp5S6sJfICUtXufoFe72N90YV4JXGaqW/RN3LmF
Xb10qSciphznJudcR4TL/qYKgD+8HBNWAr2Z7tbQHYPScNzfBQ6v2EEmIgjeioHKYU9nmZUbV4SV
4TLz3iXgEGWWD9VzDRdJZGAKCGiFqUitH5e78TcTciYc/OOo07atBznQ/Dnoud/z2xxkKeW8l0wJ
Adg7B1UAb4iB1HXZhLHoeInmoavowLy5rdVxzmGGArEvxUf5p+tjzu80FP/KpwH0fXvX4gyxw0rY
0v2E13eXHPI4oPFbhXToFxpn3XzvT4DJ3NeQYHF2PPX68SX1J+G8EnsS4yc4jkO4BCbOqgJunVIX
tSngbgF1iUqvF8477GibDpmbvqvhHekzfSesXFbNsZuRnj7RpUMvNEfe6i12EppDhUVDGCriuP65
zS1ud0zeuwFAVHQ/ldMA9j3AWxP8gOEQV8y7AWeRFvuWWUvIaSetqxCIH5EfIQ7XSQ0gKNEwFMZZ
tBRT5UzuUi6aHnA1p25eBVSqhIYH0jy6zzCCJeJYKTkXOx4UDkQNYALolXs8r1PcMUU+kemO+lXg
Frcxz3M1Qny9h+ZanVVQ6bttuLatRydrABHeU+Dj8nafIL1RWfcE0qDQHeBTC4GvlklfPQ/9UGS/
cU8ugifV54z/hDMg8TVGM7CDLmIo1UDWQiiIP0dtBSpseUzrIK9efVyM7GmXcOUrbx9nKDa2Nyju
VDLyqomV+y7hfdeG8+CVij/0ulcliMEwCYV7Fs5uv9/YZudK1cuZuGzzD5nIZbpnqRNyp/sCVzcZ
DBN7w/pK8ttu7m3JASAglKXRoCc8vsOC44Wb7RcV6GKjeLayBc2SrA3RicqBRBjA0XEdtRBmzjCd
JbmmcLZ0cWn3QxethCkCyPJ872H7+FHsWFLtJju+Br28fN+496Yu6FlpqawvtGPDgPIf9KMwhG1e
3GzEEPzQcyFkCZEfOuBIK/EcRKfnVCLkEh8+dMoJPsHb3d8Rt2ujv4V4u7E/B/AB2l3XqNGrEflo
0bpZ8pAEffvoOHUO/KayOuFjE0A9ld9YlkPjdNcMFXCXkcNmZ2RIxge5SDZyGisrw9R2CFAQdsq0
kA9wC070g8zTMd5LCd7t/nInV95HprxDIFNoFyCQ3suGT+x3pm0v/VaJNi5ODfjQckLA7H2wuBi0
q4rvlxtd65VxQmsLLkGiREpphvdqEnZdYXlhR/6Ps2tbjhOHtl9ElRAg4BW63XbbceJLbvNCZcY9
IECAEALE15/VqfPgUUxzTr8lXYmE7tLe65JlG1CDlfJttQdVz2pamKte8IyIdtotcpY6LgMs6PL3
/6aTfjAfbcEHbOJBAw8t9tQOIP4EnzSw9S4Y3QE1ebs3uNsFxS2JfeV4aT52bUTTaTbhMxFyEkFS
eYHET4xDXIYftNtVntk1YaaAVne8vDMHRE/G8G+4oMCHOslwkMQlgEY9+THjACqqfQOIJiQJcRZk
giZUCZBpo9iJJ50s/hxHeOmGyr3zG1ryfeHPJTm2MJRwH2s4cIXLRj+sxIxtUQqqdQdHo5I+IWuL
41pnbT/D3RrO8ABHRXTR/MhI5fj0zlGIL927eOE308bMXbmG2ZoVWVg3ICNO6oWFsHKdRhhbmVDk
cMJETLyjegs5sTaZrL2HGTkE3Rj1L5BQwIlYdPGDA83hK+RVsHX651rf7WxRjtOkdDh7hMG6A2NN
9poNiMlUZyJAR5tvlyfsWl9ZW1mm+VzynrBH6c1tmgUQKKmoInsyBHcIyG7poKzNBytmMHXMU92i
5IsaqjrfUbcO5X1EJYEhqXKJ1/+A6Z0Re6l4F83JEoSD2l1u4dooWVsKFPCmKZ+h5QaKc/wvVEBN
uGtqPC02pvpK+bY4hEIjILZFo6e8DqO7qtXZ56XHc+yqr/9DXDbE/YirRr7gcprfTaqQh5rNamOO
nWfqB7uVrQgx9cOEEHJUPBMn8D5Tfg4YcQdyLk0clf9cbsFaHdYtKmrq0RkUL5+hBzb8ZeLFX8Au
dM2/A/HzaOOqtlaJtRRpRQf4WLbz08TaLtxxDRHhm75s825X87jbsqNeG+vz7+/WJBhqpAMSt3im
jR88Zl1lzoJEVfd6uavctWZYqzHSs4gLyvPP2UAG7+wx4RpyJ6mETivOibrsHmTJ1GtrumzmUABo
Id4SCt1A2UyT8kyfjpqF1Ie6hxmXTALXq0OSLksk2k/Q9hoQcbz8qSsL2vbjigInK0tH5c+6DcPk
jKBn89js/RgWNBnCZUnfBvuBwjLtcn0rtxFbjGKC/4EDeG3+DL0s9agy7Ey88ct95kK9m9aFSMaa
bSlfrA2ztWUwDVnvucSy4AA3RLu81kjjMGz2W6HHld6zxSiAfis6PKrJE2wjan++MQDNFPEecCNm
OKQZ2ymMbpCrkpwiWQVh4TOWmFZXRqNtuQqtywgsIO0+Zbqo50cDY+Jw5zme5982dcDrDajvytli
i1aYeAj7qZHdCzHc+Sl4YIBE4FMUHkHC7knSQJt5axdemR+2txet8lDRNvCfGDgv+8x3yJ3p1N9t
OdGnaBq/DgNOtstTcS1u/IegRbl0TIgmfBKtgFkWmZVqU+L5NVOp1jUdIcUicmKeqG79AfYMGbxi
/QN6eSh3PgDQ1Q/hBKO6gS42TJVSsPFUeAzoXOQbeciVfcSWwGBtVHSqbdyXKsQtUZaL2U9xPyOS
uul2sFaFtVVxANIFwvPtCx7ozp0R1Xm/YnF82+NGcWUz6H+3W3Qrso5Z2b1wCntB0mGj7Wa84koX
xlqXB3NlqVPrYhL14wDee0xfoPu/PGmop/0onetMoWhkS2KcxWoHsFDMS9TXfM/nFoKaDDdRZNGj
/eUGrJ0ZttJFS3N3icauehaqEkk2jTQVHpL/2TmpilDQ+S+RM95kocTpgHN9Jwrv9PsPOsNRX5Is
XbCXbqyOlUVvC9C2NUGsCAptL3B5nZJo0j9EoIJEFn4IeuC10+8PcQxel5GUjL4QAc/yHBmcById
BrkP2PBe7tmVGW7rzGYBTtkpCMVL1EiyqwBy9G890uRFMmYGuhaXa1nrr3Pt764UbR2Hy5S72YuM
jKd2zMQOTeA6inhSBRNNvR8bWQRPlytba9J5FbyrzDeLhAFLk72wYXpkbdXvM8jNpUPDtviUK/vw
72zzuxpEDGCj1Dp7AZyN34gaNl95M5A9tKmeF9n7+yU0W3TptdZY2wPgcjNbqjx7iRzzS/pwdoHm
W5s2Man3l/trZXewNT1EFyMOPKjsJTOO7yJECqW+NK7icri9XMFaE6ybBihqjEGVLXsBRKRJRYAH
nkHiI136fOuusVKFresRxQsRMW1iZPakc6MKALIjMG3uB75p47Iyh211Dw3NoryIVPAEuNvZxriK
ZAxhXM3jPB1I3JGfyOz4TbuxZNZadJ577+YY6wF1hZNQ9dpmUN6AtBNCRGHZp04+kY2B/1B3A69v
W3eDCqceTenx11z23WsG59P+wKHtU6bKG1sHYufYZ3Rdk4eomEPca8YzTmPs3Pq6mWHLcGTjgnAF
spyvUEao73NQoCPVyVtAWV4vT72VuW1j3QUUf5fYpfw16qs+aXVUHEuvGTc+f61063rgOwoHUezP
z37Jujep/eE79tOCb0yBteKtpa8RnDRZwM1zq8z8V8Tbbt/7qni9rmvsSwFUvjWFhs9rFlYg7g5L
C2xD2w7Vxuxam8DWqte5N5iYxNUrXBuqOs2nBccJE0vvJkXvAnlyTTP+sAqLltbkdS3jZ1LxcCeR
9LmNmb7ujhnagHbmZriLCe0960w7f+tSqcMETYkW1k3w7r3cAvo7bvpnhOIPxzAovXNn4hF7NjCH
LR9aH37vB86Riq73Y45p8FdJXFl95pk/13cVG0IONfLMifUemtMe3WfIMJUH4vh+vEO0MzBJxH1A
D/lcEJaDZBN0n/JSBs5nPGjjON9D16OceBItRgx3rkRykSXIT6l9LBZe3ODQRBLOhNTJHjKo7vwc
3X4ebiMwEr4ar1L0YQpKP7tBNAhRZSmV7F5lWVTRvZpKYiBrogGUTFrYEcI80p9I9w8CYE2zh3k5
st6520FkJULs3bsxeTXf4yo//GOyUGR3ebDUPyOPe+6enNkoNwwm9CFgq0vrPkSsyJ5oQaP50MIu
MrrHJTk8OVAPmv7WC++q79qDpvWB1LATgTDALNnnSYd98beIB9/IZGICh5sqBy3hEQ9h2hSq8Xir
qSpjKRvmCpcTHrb/iF7M3VE6FA+qKOz7ByZk8Emhx+cX1Yipl3uadWh1zuu6hEhvtjg7Bu6q+clq
2taHFko2dNxDQzUbTKqQT4VSvfbh+5oVJtYJIuUQm6FQCjR/tWEzBl+YJ5cn1rZLfJMLSPIeco/T
Gep7QbDcVBUelklV1WV+S4pQuDs/poom0bz0zhH+bz2oEAkpDASplxhSYAmDJnt9N5Sz+TThbeTf
iBHI5i7RsVykSHRJSbjsIKkP/Xtdws8EPshePt5UArLvGpYqcyCRdVbt6D/Mvu7nvYTz+a9wnkd2
K88AlaSBVwoD7R83hUMBqUzx2UQm+lq5JahLs8e7fyMyLJgTGO/vTr94zn0mxmX51eqQ67u29qbq
VSGVCxesfMwczIjBfB8Lvbxp2GP5SebMOtuNxdJEyRT5zs8cCjHd51ZXsksZtGpL6KEAiPKgBzeH
+sQw1CThc9B2OyYDGqctCBDeoQj5fO8TaMqnPVWQVjbhHD8gc8vB3YL2P7Ax1EjIqkAktTriUJIk
nUE9nf7pAPYY0lz1mK65mcrq4C0Q0v4H8vnyLfY0TR0RcHFLuzw0nyHXE4D0svQhHj+Q4qnuJjM5
2a7XDZoounOf9TETPZy7chGnMPQY0xJ6oHLcGQ840ZvgDDVOAzUiJGIc1v1UHqDOkHob6i8LMCLN
j7xzB3IbQETZRxsXWGHC7RdHdVNAFTiBwy2cjRyFV8K+7QBihrBQ3/3rYmv/FtVkKo5xwRe+Qwjc
f6vyCT9kaoGpV8ibPumAjaT3HTxTSeoPIfhTTWVQfS6BVUibAv9+xyO/80TigVh37CdeVI9SROKF
zKAG44NAYLvv66Ep96OodHUHmIEhNzPCulC9chZ+62vPE1hjol4eOjiz+jSpNFymfvRx4I5JJZBq
f1hqI1+cxVV0jynfFDsvdkyZ1ILU36WAs3wyijZaDnGhB0h5ThoxhQwAZ8Cj8o4agFRHfLynF9e/
kXAO/VbzHqnJTFId73LCiEI+bIJ/AwLD7vDN1bT+PnE3/+bwRcVA4fNJpkULcParcc/o2iluzHEu
Ff0eurDzw0UCfId7x5myLUvNj0/LP1wcs0ALeOPI6NkPKjXtGXVib1eVU6dv4tAV1yh2MFhDnKt/
d6sUFelL3y89uCq7UEKlEAmLU9ZsiWp8fGMJbcKRH0L4xS+GGESNYErBZYweA8cdNw7KtT6yrlsQ
w2Yq7pvihZ2ZTCoDjjHSQJHNQ1juL5/Faw2wrlzK05Aem8riJesn90DOL+7OeNfd6cPYunKRUMMB
y2+955n69YuntXMYYm9sUl0M+VUP+jC2rl2sULQjVeM9jwHtugPWlBtW4osjlmXLNWKlk2y6D7gk
yJLXS/Ts0WE6amfgD5Dp0BuxlY8BKaFN9qkY0IxVN0fPZunGHZRZlMIuFzVkgZQZ0oITKfeN5/wc
42gLU7xWpfXWgqQQBehRR2A0TE8MA2+0l6da+STBFmdSbC27IUBetZhA970801Yms0384Y08g0Dd
8FkEFdeAUE7NkLRRjrNg7Bq9FalaGytrwUPmkI1NCeqUgoaCSkjIQ+/Wgf/alovnWgXn39/tKCaC
4cYQteFzLjpAk5TynHY3ErW8Xe6ntfKtRe8HWckqU4P7BQGFLoUD/TjdFCGBeeDlCj4O5oQ22Scj
URj6ea5fJwjo7DnAmn+BddI+wYhSHwTyenI3BiHfgBuuDbu1BbDAy9os06gtACReF+OIBZSLJMw3
OYUf511Cmz6jTSXjcPT0a5Rnb2oMfFDtp14d/EHAEWuZzW6eOvLZZfl8XaNsKg0xc182nOtX2CFo
ULuxSPQAem5xrvbyKH0cfcE58t9pBhNUEO+DFo0Sfr3XQ/9JRDK8hYPgpxosod3lWlZGxxY8opPg
LBij4RWUD51EgQcz9Xl8hJkz2ahhZauxWTWg6fhBWGv3meKEASog6lIiDfzosbtMpBmTyNdPkWkO
TR5vJBjWqrS2gLZuGt1J/r9VEm/5ZVyR5gN21d81wkOpT4TbJzPm+caiWlm1Nu8kD+om6+MZSVzG
qTnCYZmrvRiRFtioYG2krG3BUBXNU12Or/kIhao0L4M5Py4zp+TgIGt1HXk2tAWPhFvxvIya4ZUU
EGCWYdD9NEvkHJuliTeSzGtdZe0ILt5JzAGi6imevCV/pAsu7ykwvYj4X57UK/uBzTSZmm5mczwu
r2TA/RsGxwcGj+hdNcXfvIY9NF0Itdiudm4uV/ehwg7umDbjhEyqX5QO5KsyUw+vbnCQcBnsnYiY
O5EvChI7BZRpXibY70a/osijwefKNEDoJHnYuFES+sp3NvQDV3Z3m/KhBWA3PNNIoRSLdydG9cnH
0xYoXpff11H4BTvNxjJb6Wab9iERDXDLQVCE0VUEEyH5kLfoWRrQU95kKSJen3oyPl3u5JXpb6N2
27ns5xppsNeIVNmTHmT4M4tj88mZaPByXRXWthHNM3XDUE+vSvPykWgFeABxK3OHi1K7BfJfCUGH
NjaXj7iqhpEhr0sovy3RkiXg3jmfaCMnPP/9Vz/OkmHGdI3LJXgcyi0hiZXzhFn7B4yAHdkKRPMh
EAu3Uj7G1bJjPnORvIb8sIQEbuuzL5e7cm1q0P8eXhL8wQwSkuSlnUUDQCZNQc110ZsOgGEUyUpn
Cp5nEl8H3Q1tKjDsGxC1QSDuhYAhk1SlkzIHhf/OUQJh3qRw0NsXdDIJNPemjZNthWsZ2sQTRbNR
9U08vyLvXzUkRaQNQOiEN9AyV0k8aLzPs3wgXrxDpsFdHjgExvOfiIpR575u47YYd7B3LE24N8yL
+BO8rnHX2xiClQG3aSuRFIuowCF51mPO1WvkMaf+NKm4CD8tKkCkAdEP4f6FWKwM4XvRcWj1/arG
Hh9yHMsMt+YKgE8GukLZ5E0SuiDapCwQ7a/O43z6zrsYuOG0mWTF/1Gsb6DxHOg4B4IJWF8EPY5g
nZ5T1bUMKueOQ1xHkx3rO45oW1YRBE7yASJSQQJNjdGH60Jfm/HrvICmim7LFvkKXZha7Vqi2xoc
uQrCBIl0IQP4Vjm17wCSFODlALYBK2n8kgdBhCwucGEQatMN7Oxb5FpF693hVUvlrwlWwx1W3WA6
iIIs1O8TZIhC8kINRmqvqzAz4S1UdQp6U4H74ap9VRIGGlGWFdDV2YmS0emJhuFMeUIC31dfhRvl
yCBmLbBYr8yHk/cr0Lqe8x1sibysUtHkMxQJtazpoJMSlmfdE/CfUxCnkTOM3v0cVjX7wRX4wFEi
ZFWwWyeE+Di7ZcZBRnLHYbtH8KWZA7YkwlMx4qG9lGVvdnKcRP4ZQd2c+rspygVc3pU/BOLGZcST
B5zlVOUpVOf85q4thxkS45AlmsPPNIvhogLkQjT1bF+MM8lOl2fd2qSzbq2MdP4UEta8mAiyYATb
GGkGBwgV/dJ57ZYvwMoNIrCerwQa9iV1efhCAjJ0cMasB3FArrCKN5b2WjPOv79740lY//CZGIQs
gIFbbqG13H1p4UH60ML3c74to3YL6LHWFOvQqYxpqqkBHMGfEdGG1UUonePYeSPbXx6RDytwqQ1r
otIjgBNSBU4ye8VuDyNEAjmR6wo/V/qunyraCNzv8WiYClxmSIQLVo/LxuXCz13wR5IIX26dWO2U
laPnRPS+qnV0yAEJgLJOy5O6mvO7y1WsdY59TskBHC9p1DGvq3DXZpNKc1ncXle4dc/lCjo0TlyD
PQYLkcRvsp8OMhm7y4WvdY4V9YpiyZkP5uNRz+5BenW2z4fyFUzRLaGela6xAUhQjf3f3ocD7xtu
BiwtPLEV8lor3Nom8mCEaXZTDMconuuHaXF+qgr+mVd1jQ0igrx4p+slpveZV76ZAtgRmfd/19O0
hYBc6XsbQiQB6ugyg4mZL/Wrgj3eXdaJb64bqo2b9Vr3nCt+t6xIdyZAR7U6kkWOqWZhv+vOQ3y5
f9ZKP//+rvTMaZxFZtVwVDr/i7EANpsz32L5rxVuLdqexWHpsJqfml6SvSjIZ9Vm8sovt5YrBZAW
DExN79sWk383DRx4KqRn/NfLPbM2sNaKJVE3Lj4z3r0o2j4VLqIDxjjQATDF23U1WMvW96kM+0Z6
92RRfpmKskLipQpcvC8G5DKvsd1jLrXRQaYGLWlhE73XlZ+nE8t+XumOci7cWryAs1ekWcoe3P2M
1HcjLFhIWpGw26IZffygRg3W+d6zSIL/SccCPtvF89xB2bWsXIAf+7tFFeBKZvy2FjA6V6yRu8Zr
yPkytLF9rMxgGyMUVNDdqqhRORy11TDdL1FZ8htHTqY+XZ4EHz7R0bzz9Hu3AKPR6R1VhOjAwA3r
OwhfvvVe9y3gMHkE4fUHrs0boZYP7zGo6dzGdzWN9VjqFmpFeRJrOF0UQ1MnQy6jOwioPxBIvW30
2crCscUuc9JXTLuuzhP4PH6uZFMf68j96g+NubncZ2ujYi19mHSP7kxr1ICTAu7tEW13gWmzjbvG
WvHWym/iZkAI3EVH9TlbYFIDxwtkr8mVxVvLntWDBkzcx9fn/fwVSkxmN5R6q28+7n3XFrscSzG5
5Ryg9FjoT0VR4dtb8zi7m7YdH3ePa6OCyqyAx3UMIx/wYgBu38vIKYZnn1JfbGkbrjXCWvPCaVnH
y5phzfvsLnDLHKBSr97PFNGRa+aQa7sTAdkAwV85oAr4CeEWj8Dji6zBrrxc/FoLzr+/W2yN7845
IZEHJLEcfZ4MztkNzQlOi0u3osBrA3H+/V0ddeQsgH+UYZEM7vAD6B3nU5HjFXi5BWulW4c3xKh7
aD6BcJrIjL+dTWgPXt5sPXXW+sdawm3hlSHVEUrnC9hFDWKieyWqFiIFeERspTbX2mCt5AxG7NIt
Zig7BHM9PziaBV9AaLhK5sx17WyzyoUWcAEAi5m79bMLDeEyEUXgb0nxrXy+nWqGNXofTa0HgYxR
4Q1YmEgmQ5+RjQNhrXjr7DaNV0jIW/tFEhXgLhDgkQg1VwGrXdfWlIyV5AEuAvh4r6G/nAgGEN1Y
bAk3rMwfO4FcBSVDoK/Dt/uSLvCwy/mR5/3d+UC76j3r2sqRc9T43eArTJ6uX4A/dpsozUC5vuoY
cG2DwWzWgFF55w0oXHCthFSRuyNMX0UAQ/fby5f0LZCBbvZWVKJNcP82Sa0dqOIXYItf3iHWxsBe
w1rBSs4LsrfazMMudLPyJjRtefBbTa866V3bZsyTg8O1JlhhVNVfOs8LDtLM5cZNZW0BWCex5EYJ
WIphEnkkehC1bnY+rOQ2uufjm51r54W90AM4JNQo/XxfRfj5E8RB77WDqAX87Q+CuYfL47DSDDs7
nA8wQ4Ub23mnNg2/iccZSS6lp42JujLMdlpYAuNJwNzGUUblxB4g3dbeYONubwK1lY9Yq8IKsUUU
clFVoyeAz3AY6Mz/i4CIkSxqKDYasdZH55rfnZWwRBujSGVoBGsxURMkTkE3y7ru+boxONf7rvx8
Co3rQejvTfDwdQKp/86NKrHB4V77eGstN9W4BBwZGZwDSO8mJFczMLR1DYLl5a//+Gng2oleH6Cm
sYXx2hGCULdtYRLwjb+RNriDVu7366qwjuIoDycTe8DHJdGg5E7n8Ze4KoZftOnpHuZ+wQYaY62v
rDXtqxH5NB9mOgnx4NGO6MlZtwFPncvNWCn+j/RuJgGdBMmpSBQczxPAVPUeVr18d13x1pEskSJr
AZoej9A0QAAgo6L46SNatSVesvb51sWamipzVQeJzaSGwUHSdFO9r3R+lVS169qJWdHDPxQWjT5i
VZC+F9qtvgoQrb090EuGX7fd2YJJPMMdt5rr6TgZX/2qfK9Waa8aszFRV/YiOydbFYtkkQIyiQ8z
e5iU/kEn7twgq/d63Rhbq7kqBxkHi6DHdgzjFPKkJnUk4oaXS1/7fPrfjYioihU1QhVHlsMusC0a
JMb0ozfPW3pPaxXYCznuoAKAF/gRYRFgeBYwWyDABhekkhXm5XIj1qaptYgxmKB4F2Q8iknle1qF
NcDswQZGdKVwOxfagsaMBKUZj3nGnmntEcR2xM/LH77SObZsX6QL5D7KObtRnacPWGnRgZPyGV4Z
W86JK1u1ne4ytHML5NBRA8y1poI9SISbaYBYRRFsnGXnzebPXItra/a1IKU5nsolT87HwdntCPo0
D40Y9xQ0ONmHN/1yXV7EtX1rYIgDwA/lqMtty30/RK8hzL0vD8baQJ9/f3cmh4LRQU4OLFHzOZug
N94gWFHNG4fy2lBbyxj6kgilcrkU4MTzJjnbqTHcWpIAqn+Xv/+8KX80DvZS1oNahtbF9/eueRL+
eOuQ+kZW1TMDsahUwf5yPWstsVY0BP1KOrQTWuLMbp4GpQF6XfosbcSyReRdGwtrRTeiAT1oap03
SN1CwrLT8jg4svlxVQtszS8pOtr6/YKeagXcBrNmUodiVA4kCtl19wpb9ctnjidm0C4wGB1MggLI
wqV5IbakoFbWnK2mJWrVFITOKF66ei8o5FM5f8pJcRuqJkicLrifIDN6ubtWBsNWz9Kyr6FSSVFZ
TsFpEyPoP2wRW1nmlXnrn+fZu3WH4xLGRoAOv/nz7CQxKfWNK3sJdYzpKyl6+gWSm18ut2StKmuJ
B4DPBGQ5ux6PtSZflanOMe1i3kWqoOk4yvYml9MWlnCtNmvJe+BxG1NnqG0x5a1v8r8grrg/b/Az
9faEdNfFJm1B6CIfh2lqZZUnpCWnFmsnhfzUlWFD31ru0OACLxL8rDwZtHHSeMm61PW3nnIr55Nv
LXRWZ344BE5xEjMDHW0ApSkBKaZ4RSJA7jDxKr6xba3MYluVS4/g8rhiyU+5Jt5dUWG3AqXTQRbw
8txaK9+6i/NZRdBY991jVZSfJW0nAGZwTl0ufGXPtWW5YHriqR4GOydE4bJDdybyVEXEbmI5hdet
cu88Qu+WIScjTPN8XNSmKVLHLCqWx25CBvC6BliLHOhExwvlXJwiA1gXlzLYme4sChWIfy7XsLIl
etba9iUBW85gp0KKL/jelF6atUCje+OvWIavQ9B8c8WWgejaWFsrewnpOVDD8lNhlLzDjstfWq8p
Ni5Ua6VbB7kp6i6r4GqWJ7LjROYJhL0XKE3BLyZm14XrbfUscPCZm7ORHDN4L05DAUC72rx0rjXA
WtS4no2qy405ynpZUr8eEAtiCFpeHuiV0m2pLDnCKwQ6aFCpLHBpnsKYvzh5RW4vl76y0mwlrKgO
nRmHgQsqswa+hHHfmKQNIcyUuEzJrQvOWjXnM+PdatMltJULvylPEL6FcNlU3WRBTI7N7F4ZULf1
rwjEifO2GZqTht5uohvYBIxztWU7szYI1nomqkNgzOjyJHvICxk1IpkPdvLu8iCslX7+/V3vRC4J
KgZlnZPRS72bQ888MYgwbVz01/reWr2qgLUmLVv3KEhOd+fYVVa73+dJb4VlVg41ai1gWnnQUcyj
6jQsWZT0CNLc98y/Z5k7fonrFgLil7tprSHW0czCjne+rNxjrjCJ2pnzPU40hO8n57oHqi1X5bty
QnTMIUdNTbOPuLPc5p53DGLw8a9qg40Vc9pxKAcQ609tmX0aYigL9Mb9N55zsb9cwcpcsuWnDAMt
3Imr9oRHS/tLDAbwVjg8hluaryuDYEPG5EijIAcX4/TbMpC3WGehbLMDNKLEdRc8GzTGq6Vr81nV
J79tDwvcZ/f/h6yGd572H7wbf8uIvVtslQv99oX587GV+PAbr0WCHvxxz58Q98vPPidH0czT8gyd
Beg3gFg61wamOOHQd3vucp3TvQtNpCo4TDCUEPhPnOd1n44aCPVfYOl3y2OA/Dmy5aR0AfhkgvzI
yxZsebgJBF63c2PI6/zkC2hwVNfOcwkXq+qHC9yD2x4JroPFgcIyaQGuRgZzEO0d7sYBSQSd3O61
LhdIFySiH+LyBl4Yobvxol4bWmsdg8qhxDi0zYnXOkjhn0G/yBJEgKFVW/5ga1VYS1iHHfRAnMY9
Gq7Z3nhBAXkC1+8+oX+vzR3+5pO8G+FgmGKYO5HxtERBtpu87FtjYAV61fr6Ay/WNCODV4571Hp6
hM1FnTbzpkrwSvfYeDHo/Uvw/IT7O9MgPYhhQWfgrgxhdHD56z927nJdGy/mha0DKy1Z50kZm+pJ
8vgLKWZyAw/6TzLngFBivu08WYx7IPDnJJBLDiHJcUkdVnxuBNpLRieFjHW0d2u288bgWUEp6uhC
9X3jOFzrBftq3syQa0XO5TQ3Oku6eY4OtBgh7EAKvpHcX6vi/Pu7KZIxr4cyhhYneNl8g50M9EUJ
7+Arj4jw5Z5eq8E602cXxFcof+hT7Yn8kQssX2cp2HFU4VYVa1u9VQVsfuY6hmbSEYoZz2wuZKKa
6evlz18r27o08FrOcWtUdYKujcEbFe6d/KaEVU2xEWdeuTTYOLhI1Lnr1G170mM93wd5cx84NLoP
6xJYzwxwiKvaQaw9LQLWLmxz3J4RMviSnZ+pcQffuesKt3Yz6lFwavg4nlQICywZiDId6HUmN1iq
1rPC7wd/HGOiT/4IJrA/8M9+CX5WzrZYiR9PUWKD4UIgyx0wffSp8yYPCIX5sZ6kgpySvu4dT2ww
XCb8XE2S4mIrw+ir04T0eywKzCfHrwFmujwKH8edSGy9LaJKmcUd5vZUZUidsgyKi4UR7Iicdpdy
NrzEM9Fvl+v6eFkQGxfnOxE8ZFwpTrPfR/dwZitJiivWFO6vK/88VO/3pRHULOoIfeoND7sdDLvm
f5ay866638Jl4b/FE5gFlVmkmtPsevdFkdU3TRO//Wb7Xf7+tSllbRs+bRtAgOvmVPHszY+hy8FG
kN2uDUWQ2FrPfCR+Bw6wOJVR0ByCgJC7fHTrw+XPXxtea0G7slCVzow4tQMJExpD0HvOs2x3ufT4
w5sn+QMQl4VTDykkc4zIhJO3A3Ye+ErR37GyfG674A48bM9clzsCoei/Y20gT1zgGdyfeNThFOX8
r0Z5r5dbstJPtg6LImEVsxHDHDTNc+hVbxEL3y4XvTKDbGAcfNyEmdUsTqGjxt/AUCaUe6jHSlz1
HiY2OA5RDaQIe96fRMXaHZFIYY8934W9+XW5CR8fbcSGxuWt7A1us/2JjPxzof3nYBoeKVBOTuBv
3F/WBuD8+7t9IoKoStNzKk9eGMJeJ85hWAEHpqvONeBw/1s6EqitmOZFnyi4Zt9ZFZunJYfs1uXu
WRthawnPAR38OA/kiY8T37GCfYtDf0pZlm/BUFYWmo2LA1YKjjw4DU5O4dzijPsBbuwtLl6ftNK3
S9C+zd7wf8BnfTQYQezZTkSui2D4OPXBN/hCs3Q0HBT/bNrorbXCrS2JgHUX+7Dp/kYqA1e2bky9
bL4Go3j+cuuKQUGdMgLmTd+mkVQp6aBbCdeyf5osK3f//8FGDXbuEZLvZMoK0n/7H9K+pTlSnOn6
FxHBVYhtVZnype1u29W+9IaYfsYjQIAAIQT8+u/QK4/GKt6ob9PR4QUqXTKVyjx5Ttzj6QC9IXQa
a5CXh4guLzit6xBGJYJq9IpXVdS/BJNiKQiQ5WPk+vwCS1u/bkQX4O9n4DVv+pecDxHk1ZaqW/az
YPrj/AJ9dVbX7xuPHcndYJ6Kvn+JPLnzpukvKEvsCgGJuqBBo278zXPVlaq2aMZsw61G+clxyAjv
Ykh/Dy9jUby2GfvuSQwzsuvaKdNalE+Oiu5avuVJvorN1tkZfioj6Bp3QxywbuJpQNvjXI1XWURv
ljo4QbnigvLzOozhsDRSsWATJcELmDAFWBYRd4AIdEtawWKCZsFRMFeIKI+DFy7l7N+Otey8PfI4
bb1xgr/yiOvPN2y8g4owczqvfQGV873yQJI/gjHkKgi3KEFsMzDsHNrlmWQCAzjdKG4YmBB3RZkt
GzUEyyabpUYJmeqpw/F9Wc+THBnfVVBlWQ8U2nhaCPVGN+dt5auLFetkagGBfQFqq0XUviRUpX48
PidR8TR0HGm0rLvgXbqOYdh7yOY6AJ+390Jof1PNWbNrSPF9yJvLfbpZe4S2Zdj3jfReqJ7L7xK6
w1cNDeWGx7KtkmHiKqQqIWHmvhQZKiGhAs9M3d2rpbkbYveCetq6SoZde8GyoJCQey9VhjQRCFiX
6loT6WxEUBYv9Sd3+8lLFQwMr+AbdV/AFXRX1N53MYlxJ/SYDn5z8NroV1AOD9Dg3uolsVigqeZT
UE5dX0Xuixqj4CkBjGG5FuDzHFP0fkB79fz5tRmKYedxOZEgB3fOO2jv05HHqej0o9fGN1Pr3ypa
P50f5qvS8Lo5hrVTzdFepbB6INN4moE22dVBnAbouS6d6Ttu42NMtl4ZloUzq5OFhg5jnUn/3Xfb
W1+TU7mQm9CtT+enYjnLZnmynaGbrILOf4fy6E0eFk/KIz8Au95DF3oDqWbZFFOkJwGFdU4z3rzI
uv5WC/3ARXW3hMk9iF7vRXsJQgqbYtYnuzkhy9A6y4uEbOUdECb0WA7FFpjPNgnD5lvIx9asqdwX
1jcpZVDjK7vpcd1mPPL5Ds3fj+c3xLbfhuFnfT/KWoTLS7JqdA+69o7ZqJAd1s0WI5LlsvoPmUXN
NYm6YXkJwbPzIxukc9M6wVYGxzYB4/WRRA5v47hZXvqIJYfFlRkorscuVbM/H86vkW0Chpl3iQYK
ap6x1WMGqT+0+Kd1FOnj+a/bTMKw7oE5CNsrd3nxeIgaFaxbhe6xg/x6sNS/zo9hWSSzStn2ZYkX
lFpesoR5V01GNEL39aGZ6UtSLbAHs05Jp7VELxzxMs3RcF8W3Zvbar4RkVh2wCxS6lqP4KHxppc5
AgpbgDZx7X47vzYWUzOrk7xPvNAFI//7MDRPnMxHvJF/6USlrlj+ibpxwy3ZtmD9+6cr0E3mmDqK
0/eCeN+9ZP4OorzH/0PLj+UY/dH2+vR9ULlkIHV34vcYvZPrm6MNwVU/NMeFiY2TalspIyoPhxzd
k4XLXpZgeAZZbyub22osrhYFIiq1bIxim4hh0JBwCmu9jOwldEFots5ERuMjRSjajMnGebLNxLBo
VosOLPcYI5jDf9Yh4DduwCt5sz7Oti9T27E1TBtc3i4F9a84TrtYQEY7PX9iLfGAWbJUgPFIlkTB
u46L73o5IUl7WA+swG4j5dhSsRF5Wn6/Wb6EdmlUrkiW90yTQ5g0P7bNwbLLZt2SoroIKnLMAQKL
h0bH146UO3+KQP++JTVuG2L9+yeLAHc7iVeloPeFi1sc1znqkbhO9l7wdn4fLCZtkllMsaiKIKuy
n6DcvGkRWXh0Bn9ccpljMhkswPlGM6yS/2eJ8PvXR1g0kvsSL4CKbMWwtj02jFpVUDpoNAveC+5/
nwVgbk4EON35FbLE/Wa1zneDtq55N72XPvmRJNU+COtjiPfjGlXmyY9ugEZUH1+AM8EV5BpWrdty
GvMurN99tF6Ht34TDM1zmZTeVjOQ7UQZ9gw91jFPkrx/d5q28It96ZfTcqw7SH1AuEF4WoDCAeLe
5ccly+ebBT1UKpisurl/10m2r+DXewcvy3reTcV4yOGqRoW/bx6Fr/2Kb1b3SNn2kduT9j2BI1l3
iuOkiXna6WZMG8SeZUI3HLBtqNUxf7JN5ikgEyfavoNabrfODucbzfmHBGmlCYzFAHcezq/h167e
Nyt8WdDqMaNx+66Jfpz9OCXIYwRJdajD3zmkNy4bxbjdpeuwsO3c9h1MGzc9TvXSFmnY0vt4cAGw
mDfsybZsqxF/WrZkAJFEF84gJu6A/MdQK7szH7P9kCC5Uag0g2LgZTMy/ALkzXvNkSh7TxZxyNlP
v+pvWJHty+Z/5WZN62v/AFXKf8+H1447ZIAUvkOZZad9cczmEL0N4jBkerfOh8JnlJjf+TnZls90
EN0UelFfi3e5cpUGzaFeX56wIRdCk/8/sZJv1gaRcfJjDxHTS+P61ywu0ngab3qwnk65dyWddmOX
1o03wW9R4ptFwUpKL6z8IHnrqmj4K4cqEtl1Imy6jRX72uP5/ykMen0ue8HLd45rWrrhLXOaH4M3
PiQoc57flK9vUd8sECodO0Uxevl75vdQqcrFUfrJC9BqG1P4EwF/tUZGHADN0KLwHOm8+eGyhM1u
9FlYFfuhJIUSh77xke3cIwEmCBqosra5q/2mTOq973vKSdBB30VddS0UUxUSLjLTbyHwCMMNxE/H
LUkYyzqbTUT1MhACFGyVCi+51pUHAo4Iqr/ISI8s2WIRsVibmbxHl2kNji3NXqGydd2FDTiQb7u2
OeQg/BJBcird0xxdQtOAk2mm8Gue5IwMpXMizIVBN1ro+lC1o3uhgzKz+DT0+y6pEucF1LEgOJh3
axg8L8OVr4e98ml6/njaLMzw7E2iAunEjf9GkjZsr3sBPZQ0XAC42Dj/lgvKZEYRSd+VXh65b6oo
MvAdhM4ELvUdusnK4KiiHiS6YEVDF/V+iiEWtpERsE3LcO/IBbC2n5PpjVcsiL6hocKrTyPIgS8h
clw9k+Hau4gtrMnH9s3PW/GXwlX7i41T+POyXTE8ORn7akKNUL6JtqnYYck7Tx7VUEb0eH4A264Y
oZ5Gmgr6g3J4cwBjXTxv75HwasV2RLV/15Bx43RZnJ/JmrKEQb7E/di/BVlTqL98PcXZIw3A9P5r
mGLCns/PxjLMfwpSCyg7uaT5VTiofKdREhZTjy5C/Of8ADbXYiyXVzXKVQ1xXsqqucu1t68cnULr
Zq+4uoL61DFr7rt62Aj0LZtjUsD4EDtJEp+3b0Ug7tb4pCgalNHDuzVAgd7Nxs1hmZRJBVPnkIFd
fCreVg+zhgurlynk+FBTtstcb98iWu2zC2NiUy6ENx6UhCFy9eJnw+81w7+G37ILr6AU+crYz9Cf
L6r2+LHh0xIJiexMB8VbUsnkJHWdQ7tjEU/nz4LlLotXl/MpSG0ZWwjcZv7mYN0OfGqXFLLD1z4P
l4Nc2i0iXcuZjg0P1o00KdDXmb81ishlh4WCOuJYO5KjBWPIt/gTbMMYfmyCGHnoej195XFyr8oK
ekTxu867De9v8cOx4ciYcJHSzDv6CsG5SULYoUZ7zZA1nvPjst0wLFOJMOTKL+LXuQUlU+zgLcmu
pyUEgcUWttgSVpssMfEiSt20DXn1CHiSugqdsFnXZwAZwxpxEx/Qebs2A9bB4fycLItmCn1QBrpQ
5aBNEqoi+iGHaOtrRcDTsTv/ecuWm+oegqLVduxzCAAC7dofQ8DjvLvEG+VylZOJb8kU2Gax2s8n
O2G+E9augJyd5tOjLyGCkVD8c34OFiM0aWNYL4GLKmkJbmydrhshevU2hvFtnyUbGW3bEOu8Pv1+
5U9OErp8eM0gvfwKjBnLgnQS5RwtuxGvLFf/4ImLe+D8jCzLZaIS0HfGyjbxqxQPNoVGd8GgMTtG
eko2LknbfAyHIqQfkXCE4hzvR/ojy3xoZ2SFd9sNgCqyJgz+OT8R2ziGRxEkAboBwuuQrgSHdodC
eOGL22zq7pdpEwlmWS1TFsQvoB7r5zq/yia8qjqoTe63b3vbxw2fQsAi55YzKa/oOP8sFN7uEHnY
SqVYlsckrEGjRdf1E8yiGiWEH+m1G7Lva4nBTbZg05bfb/LWBIVHAgFZw1fcUOQviCPnr0OYy0t4
OBH6mqQ18OagKp0Vf40VwP1pU9FF7ZssYFtXn22J1r9/tjzHa5NClvwVsoKv6Er/m5Qu1GrD2220
scUHmkw1XSlEGQakfOWM6/twaUE6zpsonHdj4XVbTfu2iawb9GkikA6EYvJEqrQQObSe3R9xGFwB
7XBLR7blCW2bbZh1vUyNJ2hUpS36WtH/RPVuCdzLgCYQePr3DKYiVGHZAHg/sT76HSGgV1capGkn
KK9WZXreY9imYAQJkk0lBGWSKl1QTNp7opiOi562wGSWaNoEjbZsmNEziSlkPt6djU4KKDyH1Q2Z
GFDUjZyRwNTR/qKpmPjRuGMQcoEvT+e+fI7gVK+EJ8ONR5tlnUzkqAtytC6KWqxTGX7P55bsp+ai
5qA1obEu36ezChVxVoiJY6fRAXOjZtxBRKEH9Py6WN4aJmw0w3gVNMDZawOh5F2r/D+p0ASi8Ap8
rLsFt3jQ/C9XW28bi32b0LsmUt0UzQhnu3iZ9t4Y1inI1ILjHLEt0mOLcZvIu0gS0gZzXKUs72MQ
REKdW1aroDVQfztatxc6ERN9l3AIEZUORHdosqjg1gPBLL0OI0X2LMzyd9nmLPx9fpdsU1pX89MZ
8Nox0HOHMyAV1b/GaRkemiTSzp5Wiw9MvZNsaUdajNIE5MXQ3FWLL8u073V53/v1U0Gqq6wL86PT
lsEujrdAmF/KsuFgm+A8VGJ6kYx1/OLjiQutsr0Hx7VyMUWLc4TvPCpPpavIwEjDq/PraJud4TX7
uqrBZtODQXcpr13GUlz64CrN5HeExMeljLeSv7aBDM/ZghYQcu9tuYI5nis1TPsZPaH7oOuuieyL
NBvIFjLeNpQRFEXKIYMTMBxDrj4QYnCAWMu7LM6unaTxdnE+nC5aPBOiRybtBdPAeRpl7Jnq7KP0
nDc5+sdg9ppd0Jf/nB/H8qwzsXpoJYxFglR4GsYL3zXBgq6C6qaNxmsqxp+ATj9ChOSyG84E7UEf
tYr7PubpECSZj97FspRXVeU348aJs1wNJlxP+OjDw+aQlxp8H0PP3xUvLtwPwylU0P6G2pEoU5Tm
7uPKKXYqqR+GOrhyoLm+A5ftxlPeNof175+8TwGqCXeiDmpJmocOxOVoeS+8UquNu9lygk2gXux2
Q6uli/Io+B+WSILUxR+vxLTcLJR3+6EgG5hs20QM8x9xgapi0hioD4p3EozLu6RRcgnlFxyabxh9
nmkIzDk+yBSIVN4OehnltANBwZRfeFoNU3eCBhEfDC11dDmjQ3XuUoQDF/58E6zngNcom9kAW2C5
+x4MIrh13AVif+fNej2WX5TDTKCeKoshK/IRRYzBeYgq8KNHuU6pn22hJCy7a4L1nBmqTTmKGulA
+98RH4JfMTgwtlbH4pVMuJ4TcNeRoPJII1wdE/cfkOH64YNrp3bY9QCWyHEWW2o8FoMwqUX8yNGQ
RMrLlLrZtylHZm7MlxeI+KZhAIEUfWngaoL3/GLwsGRFmeZ5rA41D5aUDIN3UTeN/0fE85PfSCJC
F9eDI19U3WTXS86ch3oYgQQ9f6IsUZFnmPPcsCJcavilmedxyipyHbnNdU95e1gGvpFtsu2FYdSD
p1kUR2WZknpBSiZBw1/BjyNoCXesnd7cON4SxLFNx7DuDmxW/hxx7Lrj3U1L/CsCFykoZFKUqjcc
oGUIE8GngR3nIYj20rzrvyGFtctmh+2nMLma5vj5/K5Y7Pw/4D0or3RI1BRp0VT9Fa09DyGP6L8N
SacunMa6V58O1oCmeQGh6TJN+uYqIZhGwt/IrG6jpbgsP25KUg0NeOUVw+UqgW24akqI2YbZ8np+
iSyeygTwQRvSo6Ob5elSqPg7CH2W665Y/C30m+3z698/LU/e1xBBnbE8LQe2XuqR7d1NVL1te420
RhYUSRxoHCHe5HvWyp8l8GBT026UiGwn1LDp0anKvNA0T6UT/C4C8uK7yq92reeJXRfqbovAxjaO
YdZkWAIVh5hGGI/3ebN8r90B0/DeBjlvuKevPQe4mP69DWSuYkbLokjVsNyP+QCV5Nq7B6rlKiM1
DHyrdebr7fYSYyroI44qcHXlaRFpgCocom/cqo43ru2v773/qO8kLCQdEOo5EifsNsxIcjM3/X0T
uIee5n0acAhtovd0o8L69bbgbf7vNeNOsdTL2GEuFYkPs1s9uEhQH6K8BXSz34g3v1owgiqkYR+0
YCWLo0I8yyD2/mIFFL+fQCilxg339JWJrN83TMTPkwHsElH3GFau4+26sR3Lh6Sq6mwHCsxwSwbg
q7VahzHOV00SNcmkz0+6keMegF16wyEbts8pRBQHtqmW8NUJWMcxzlfHJl5S4DZOWecMyMlFd2ro
77lbNgfAHoc9jyGqXINV9bxz/CojtQ5nXIMqGLXu3Hp6ptkqcCvkypYWy9+iFP9DwmXVowYQMRsD
98av4ssGNdOD9VBkY154+nkGH8J+VVImNP6hAvENfiiB+8z2K7w951sEvpZZmilDBu/jolimn7UC
B+E6oKjED8Wm6qAr1u8IUhExS+4jgbar8wtrOZZmIlGg9tM3ZVycsoLFab2SGSkZguRm6Z0Lbk3s
3X+yiUWNMcAu91zTobzWczQ+QHJsy6Ha1myd2Kd7TWdzRSW0up7dQvyPKv1nj8jUgUZsqP7XhYjN
sWlxtEk6YLEwE7gmiwT9RJrWJ7qU5U2YBxSysz2DfCTqpWW8OY7FwkzMGkSkSh3odnhGMdn5zZqZ
77MO1a3aR0ccaUYfYs/udRPA4s4fha+upnWfDNfhz07eZMAknoT2g8NMMFa42rPbhckeyK8Q4pXd
Vurddu4M/yHKLonlotAxiu7ewx+WODfM3itabdWlbNMxXAb0WyBXrdv5e92xvPnN3DEIj0kXZVAM
QGIhaZqDkqCwPEhJaXgR26oPKtt/H8e6HCdZghTnpD1K9pr14nGZcUTOb5HlkjIT5W7nQYMCzDsn
nQ/tA1J6RVpJAo3D85+3LJmZJAePJ0JcmnfPs7eAu3rBlncLmJCkBBHqRNQzqA+7jbFsU1nN65Pd
8o47Qcnd/jmLhuSlXrwEJJdJTrdOs8VMA8MvzGMO2uqRi1NGpti9rhmVQJbOft3j5axnHbbNLu8n
JTZiVMuBNnPkumgySJg36sRnIQUaSYSDUDXkfzeujp/O749tzYwYIiuiImkq2T3rYAQ3mIoli37n
ST9Np/MD2A6A4QIU+HJmpdrqBCgQ39cNpFF5DSH5VRhyFwgwHnv5ZghhWzHDBVCpIMCrquRpdgdn
jyutOzIZ6UMONYaNG9y2YIYP4OgVX4ImqE7FoshjXcdqPMZFF+XH8+tl+b6Z/XYhY4Pyd9ad+BRW
R8qGpLpqWKO3YCaWJTKz3vPCdFUPTXmSFVBYB9FDR23XgRSKplNDkmAj9rVsu5nwZgXgWDGJ2CPt
lupbTX29z1wGomsAfm/bSrw0TRhubInFLs3ct+sUMwiyNCrsMtfRTueFzG5BrBKzu5lHiXPIRzyE
ry/bH8MJZIXPdSJI/KMOdXQPzKKb+jOVG9Zi2531VHxyYZA9lwT5q/Kk4oIcoVruHsREkuuiEltC
mLbVMiweZcqZtGDHPM1OTA9/NIcg2rMPoyjYB8zZKhfZzrFp9wVJ3EBlOYACkCG9nlGp4vcBRf1t
Y9dtAxi2HvJEgKhHFyfVjPIop3K4iQYIV53fZttGGGauSCf9GgEsNFRp6O78EQzDdaCj/Kpvh2Tj
AWeZgpkJ5yTrdDhMzjPilLEDV1OZtTsQA7Gr85OwbLWZCgdFSKcqsII/uyOpcOWG3g1t2h0IHfad
5r/PD2KxdDMdTjtvoTJi/UlGQwnabrkgAZcSOTakg7gACsrfA+7Q8UMBNqS3MIy2pVun/MlQ5qYB
6BLY5CfWCQWSUR8iBhyqN1tvd8v+m6lxrXKvBpd0furkOLtQ8xBBuM+GJiG3SzOVGze8bRbr3z/N
giw6pABF0ieI9qBsS7s6H6BCiAf8+b2xfd+wdQDh+zmPl/hJ1DT4zvuJof2s7lGLPv99bzU2s9iC
AN9MjfNxzByXeMEPJavSO7ZJFs/FDrmHzpG7uemS5JuvQj2+oQA+q1e0vI/BsCtIOyiwfPCZZacy
cUJ2oUEZPgEiMqTlVRU8A2tM99TNwfOMN/fh/Gxtq2n4BM68sm6GMHgOIQ+x7xbufmujS9+0Zs48
qz0O8gcWPOOhnkQ7yqfy3m/5RaJafmymy4sw0uHsdf4zHR00wRAHz9d9XTR8gbrSlsiLxeGYXe+i
Aig3iHTwnPWQplFT637r/O6+j/vm1gvaC68wM2lOGHIlbQIQK2if3epKhlx4r36ZDMF1zBcvv4d8
FOsuIAnAETeT6DpwZCtq7AsvWfJGhfSqdHSLxd2IlCynymyDH0g20GVW7J8MHEjZ9xiEYW/RCMTa
y0Wn1iSuniGv6ciyKp6KEPd9XUS/kPbeehJZ3KTZAM+Gvs79NsifoRldXs+geiSgMC4DeTV4yVam
zrZChlVTxnis61GdiMrHJs3yfvgV9l5bbtQPbZMw7BrlaFB3KS95VstSfCuyzPtFZtlcRWLhPy/Z
BGJ2ugugG6OCJs43CTrXQ4HI6Mrzmo0d9r9eIGI2ts+eWIDLKL0f3Atkeav0hCtLRlXB36GuGpf3
LB97scsRMUWHjAx07zLaJFdiXEb3ZuGQdz3GFd6Uqg54e5MB51N+J6JvnQNTPZ6FFESkc71TRdeC
5LkYY34ssi5Aror1U3v0Ajp0h2kgkf8r7qEJt1ETtc1rDTk+XY+8BQtjXmbsSUZq+qZU3t22UfN+
fku+jluI2Tjf0V5J7jCGGB6vHh/aAAV2ZB4R7cmq+eENl6mD+SRZz92naUjR1kkuE3VCIXfRDxDC
gtRzh1bt+jiIuTqcn8/XvpeYXNkKZCOeDwKne42Cdbo2ztdZHuykB6G2xb9IcQZzMSKKUHiF11ZT
9COjqr8LocK5Z0Ogv0+k3YpavzZHdAv8e7nIAKGRuoqjH5r55b27xO2edA3ddwI1rsvWyvAoIc2W
tmUtu/9jjmxUbyHD86ejQbzLg6Tf2BLb+TUcC1gZu7kEP/rjTEk93yje1RB5HUmxEe5YjrBZxeoI
hId5LLtTGMj5pgDhCMsisueSqTvZjunFyVViNsrPZetrN4iGE8mLWF3PQwMlQHRFa7jJqCu3YMKW
FTOb5WUcOn5XNRQaHYV7R+hIT3k0xhtv9z+Mgv8NV4lJpc3HZgpQEUlWoox64anTqGm4RnYVffAu
uubpg+9zMHYQHqB0yuEZo2s2OnnL9lCyidC1H+Yx7CoU2V41gZDXZAaiONyLtsrq8lBXWLmrEFXx
gaUNBJ9uWUVncuJoDUY5CwRZ/S1LJgEu+xw9fRE4yRPEyUNUBvfMD6E5edBi0CIt4kzmx7lO6uiB
UQjnbATsFtsyexdp1bMuKGL+hO6fBl3xcwDqXKIh+bFrnAVKsefty7KNZu9i1vQjSpJt8YQXesuv
ZZh7+ug4zmUxEzEV7menQvGzEC3YIqsQ9W5wTpO06t1oK8tncaYmJbpEISaKplw+dYCR34usOpGZ
ui8iLE9Lc5nmik/M1ni0pueTcObs0a3jqoFMGGe/GOFt8tC3ctpwEpa9MMnRJeSdAEvP+6dMxPy2
jp3or8ZRW0zGlgNltsFngGy6Ew/4E6NLdmB4fe3caKque8YuUjDCKhnOOnMgn9qFanxipEgeiJby
AQxO0eH8UbX5UMNHs6YICrQ+sCedq5bEOwDTx+AVio4CHBVLH4A0Ct229H0CPqETG2Zo2ROzLV4j
wABGqucYtFmqXdZUvNlBzMTZ4jWxDbBWAD+FHNqfXDLnUQJdvopF0DxVA9Kug/I+zq+axT7M1nEf
TRw61ix5REvsTxQOnW8gn2UPHjpUGnDB5QBqnx/o65IlMZvGaUad2Fkc6AXRaLzpWnkzh5CZ0lXO
UtCov4fDmJY96gnnh7PNaz3mn9bNHUCQMneifqrl2hlZlDUUzwZoiKL9CZEBYsPz49j2xzjT3ejE
S6X95gnyWX5+Pw9IkD+2fCaXkMwTH0Rw/56ICKXTB2pOHkNaMShkkn6ZdqBguHChzJ7oOYLAeN1N
4knIIr+GFnQK1r7kWvoo65Wx3EowWdbpP53Q+UR8cCvXTyoBz5BCbPjN6aOnizbB7IPOBj6R0cEt
wgBkOygVigN0xPyNYMP209cj9ukorclO5kAH/ClEl+2di0j/Bgi802U/3TincxxVnp/H/T88EvXf
yqVTfkQXIIKPy76/TurTj9cxpUGBStRJMbyJD6t6SniXFA3invMDrD/0i0iMGO8IKBDOTVL27KeE
7uCBxmDAB/a/uYlVI9PzQ9g2wP/3HMg8DOUYTd4joVBk2WGNWrlL6uD1ss8bJuw6EGCLHCf/2Xma
fBMMtUalggsdBDHslyOumSu0XZyo3+dHKnqoLSwEBC0b629xdGYXsmjBCxVUS/eUyZl6+zks23wv
Ar8sXkCC2avdgHxhv2Fols02+5HnvG9yR8X0setp/Yx76RePguJ5cbcUbGwDrJf7p+PKFzwQcfz9
RxV73U3X9NEewNcwRU5k2fDYlosoMsyZFHmexFXnPGlFE0g28Cucp+mboC09dnEudz1lSdpqvQXO
/xqFRMwOZV5HLd7YZXDifPrZVYCF7bJVb4Hr4HZpQekaTnwfJEtJdj0g8BvnwjZNw/ABqOYejdrx
RAlALRlEn7RL/1aoS+6QSFS7UoW3g4cb+AIj8lxqHPMFz3AyZ1H9wUE2/31pXWS+AVDHWbzo+2ag
RXpBJjGr7kMkwPdJSLntuefQy369ydODfrh2oT0TkKxyyqsQkkl8n4gF7NOX/XrjWNOpcReWlc2H
gOqZH0J+9f8A0/vSPUJY0zjQnZv0GaAX821RcbnjBYjG+rzeWJkvDRIfX//+ySBbFw8oBu2DDwB+
INRT4OXHdfU/6L+HGyPYfr5xUAfZCF4tYfcx8UFcZwt/6nNSXXJ34+cH//75zKOxFN0IZdlpAl95
kjRHB7WfC7fV//fXIcQ6uYtbdR9IkTe/p7JJql2gNklpbStjXEy6BFtCCb2Oj7wpfqq8Qi7IKy9C
XmJlDIOdp0DGgT8NHzG6uXex4uKYDL1z2cqYUSUQIgNDwbL7mL3oQw+g7yvqS9K9nmtGknhazTHi
4e6jZuJdhe3t2gEs3fER3do/gAffODlfPicxjGGybgNONUjCdR9AubE9ycNXXg1vLgEbWcjHxxGs
hxf5BmKa76KiadSVX+yKpPhbc8hy79pRl1tkipZTZBLs0Byi2U7BaMqDXqY0GtwUTb9bt6nt64b1
AjKnkniO2w+oort3vazqe5GH3uGytTHMdyo6V0cqqj4g6IiYbyQKuS63HPjpsu+bBsxjFyCNsv+g
0s3r+9qFlMxdPiX88bLvGxaM5DQdW5HFaZGjkkZEro5O5f5z/uO2E2pYsCYL8KTe7N+RJj7VBWgx
ivG64P3vFQreavd4fhjLDpsBZulVgonWkR8V0o3FyoEclHsx1/MWQsc2wBrBfLpiaIjXjmi6+Xae
ww8+xH9D5DzauFy+5AwgnmtS3Ih4HBe0R8oPVGJ/DX7k/uZlrK/IIDJQ9kfLXTkAUUOcvyDfBqGw
kl1AW7mOa1i1V01ZzJBQ/0hix0+z0IluVK9+nt+S9SP/eXPh48alDE2wJU5qwj8KIdnV5PUAYNLO
v5uZC8WG8kK9SrPtxe9pCK2gAtcbhFeu/Dr86MDEcZBofN/YnvUHfzURw74dH0CvgY/w5VSKch/3
znSbLJ4z7OKyVRvYnK+xLVguw8rLGTjlgIWA+I4urrhj2/SS/pwUFeQtaaeWp6OCZuny2oISDg4G
AtGZXyHOaftKoGkzhtj60+Q4U7mVUrDN2/AL/oRCODD0/IMtQILTKrl3UZndO+OWY7OdEMM3JF0g
PJI1/IMHQLr/jCWPq2wfg12zeGPoJTlmfG70ZV7U5OWQxAuTWg3hHZXoXoKPfsn6+Mf5o25xDqY+
FtFTvd6IWTq7nn+dCV0eR7b8df7jlm0wm3g6R4f+tIj5NgPFxo7lyd+sRNorJ1sFfcuvN5t2KCij
AvQPQC3Vrbx9WYzsymu36t6WPTbbc+omB0dqU8gPWQee3BMnn7xDEKHUfuCd8NzDkDD/9/mVsk3E
cGcUUsdNMsFHdy5IE7syh12ILVpG28cNd9YQ7cokGIcPpx+khB4ZYXVKAy6dq8t+/Trwpxumq7vS
B+UI9rmVeqcz/ZMkIC86/3HLNWz24vgAZk4gdQzvVqWwtVovIN5W5OTU5fGPiW42RdgOq+HFCk28
qA1lApWtKkmLEI10bjiRXQtatfMzsY1geCUXQJCMiSiBHKd+6Dx020hZngCS3JLHtW204ZVm8JqN
STd6dx0T/4+0b2tyU2e6/kVUiZMEt2Ds8Tgzk0ySSbJvVNnZCUchEAcJfv23/F7lUYKp8perKVdK
gNQttbpXr/U2rGL+/7gG29010gjs3gxvn3djdBLutbokyr178Mar2901NZ37RZpouQyVUe9wHZCv
oxyGnRhrw5Xt5praoZUezRof667tUKkofVw5gkJlvRHT0Z32towNW7UZqISMcSsLx+XC/ZE7hwkM
5C8apfAvA2A1fbL4S24gYFotP25b1NZ3WZ5NebT0HKm8CxBx8iJoEYqkqxz+DxGz/7LOtNsx3a3l
uf7+u4eDnRbEBL578XCHgmrYmrZjvdf6veEXvuUXdV6SshC0ewzm9gpR9lfnAkAuaQ5+w8TP21O1
9QW2b6AT0sRXFkbgHmmiy6pN2d2fYDejLIOe3E4afoTqTJ1EbnhZENgdneKuEoxL7G4U7hKp+dBx
cArVCLIgCl7N1Reos06QS7o9QxvGZHeiiLJEX9Y8kYvotQflsKrMBtbOCY0bnvjXJpvbz9lYCbsL
JWKC+80IXv5IxR3Qwc10DIt470q7YUye7RLacZmv+HKRlferzKflQEDYDpL4vYLA1gMsVyBBMXLW
V8vjhIxpGszhq+aILe8Oamz2pdLxOwSSIrhw5eiTN0fuIVd7wOOtt7dOuW50nA658qgEcZwpkr5d
ogtq7DIFuFMc7ltgy5+hjOGNTRfjGZ7XvJ91XSV56+1Jm2+ZqeXIfB4GtYZ9fhI6en8lYr/GA1FQ
ZV50D80mLpd2u4kIB7VIMTrHCHw2Tur1apVp7E/efdk7u90kwF0nHxY1vetnsxzaKHwt6G4cs3EG
2W0mPHfKDnnT6V0es+6JSuDLPZDwn7xAPeV8QHmsYXjqXUttkzARr+RxUQDZlRQNwg0ztBpN0urf
+0a3fJmEIFwevQ6j10UUnSGxC24cyK/sLMOGL9hkS9EYTBJNqf0jOMiWoxZgNxDeGD6DN3LI7vsC
6wLuNaBoHFXgX6g3YOs2ykvbdS+u33p/y5dpyaexEoQD3wFq6icaQMswi3TbuM/E6FnvrPHWYyx3
DvgSEuYQ3E2K/oUzgLp0lENVco9h5q/1O3ib5dCUc/ByFjlWWfddABwuOpSCcfk+VepfrYPX64R1
U3twdglavOsM/SUvYreQaC19Lrt8vXgclFhQjanUPJ4WbOxO6vASnB2Q0MwjZDKK5YcYVjDKA9cN
9UAZhm5wlLgikI8AwhP/p89ZCK6xBh11LyR2V/kf4oyuB9TuGmnKbjRTItYYfBVzDozcoWl00TzN
is73COxgt7IbVoTTI/dSFxwXF1gwLa88+15X7eTpN1b/z04V1fjeysrTRHqJ/CRIesrRHHoi3Qb6
Cn7r/brLVexeFV6W1JS54xwnyT4NOT333vjx9tAbW6LdmSLCJnQjsIueon4KMiBmC+RxmTxoiJSg
Wxx3DR8dDDu7yjUO+JttXX//LVTOfUThtObxsR8betILl5/iptevtz9la3RrQyldHoUmj53jIts6
ETGODacxn28PvrXW1oYSxGPpTTrEuQeGnMRj8psusav3w15taevtra1Eq7VrI4k1FuUYHvoK17Ag
D3a6U7ZW2dpHhFRjMa7MOfbulCH/9y7XwaPQzTfuiIOp5nscgsR2h0pfaOUbF8EBMc2SBuDCpFdK
mH0d4r9OEh5g5etLx0Sjdov2grBjOdSC0pQj1XHHEmPw6+T9Zp21Ggj2Vu0ch5H/p9vYTYTj/9NF
+q5qAx5wDdt+e0BESTt5M6tOHrg9Uq4RvVZVuZNq/quBYvDr778NriGK3bm5cI4c0P2sns2HHOix
DIH4PRhgPMByXt2R1qv9WFz40oIYE6ilVEz13tVha2Ut50X371w2TS8ukSzBfJ0DA5wve0i3v8bF
eHXLecvacRrfr5yj9s3na4aJgP16ouGBGPP9tvFsvb/lviXLvd7P0dM0+WD8RRtxGJefu7DWwZ3T
b7kw+u30HGgtLmTwgHMbQIKi6N7+sPH2dhNIzTwCkMssLssEbUFSjiQrdH28a2rsto8JRf4Isp9l
noBjofoXGgDvOsAa76l2kdju9gCvmwuKP1dcAgi4P3OCXtoQSvSH+97dctk+BD2LgCj5sY+lSgPR
qHfuMuc7DHIbPmt3CEyVqNbI98WFztgQJhepbeDEVeaS3Srk1iOuK/7bthBAinEJjQ+yHBdmIxjo
M7S3/Bq70k9uT9FfY1QsgOW5Ohy6ssgxRaKUb1rz/AHojggMVLOTcBGwxC3Y8OBPFKrSSoU7U/fX
Ew1PtVxaALw/DrORuOq6J4LTTOoZVMzjR1ADnx1AMm5/3JZjWG6NZmSuK7nKk9aolgmyLhn2wR04
ydbglktzmZOWuVKePDZ/nNAcBTqru8RtKIlt1FqEjLd0DZjp8deItBv7z5nvgwdhcOscJjm2t8Vb
xUXIRaaLEXnmu9F/t+d8w2T/6AuQeek4Gh5d8hJkLxTnLxitWIL+zb0+x61HWG49aLd3PBbJU3/t
Mc/rrssgdPqRqbzc6fjesE8bvEbbomnoEssT5JKgzgNXmKeP6IB9CGpQCem7qnxYCMu9p151IRFy
fRQjAiJeYN8gfPl1eyE27NNGsAlwoZHeq9fHIaCvsi3HxOH5HiPk1uCWA4OOSqy42HYnSFU9QVpF
Jv640p09aWtwy22FV4TFiEDiRIuuSkkUvxXrbpZza3DLbYdJjbM3OuVZg6wtndCXeWxqGh1uT/rV
BP+4I5HYhq9RMTZQ0ovLM4+6dz3u9tPcvtVd9OAyEPndfsaG+ds4tqhtTe26ujsRSMNCHMxN5Fo2
CSv38EEbU2Qj2OqwdYmA2vdJN9ULuRa21d2WY6PWFmhdAxYa9xevG6ZjTQCebvr54+2p2Zr+65T9
dl6K2bByqZh61BOR+Qma24jmeDEI3Z5Vm0+DOjshmqDu6U7Hal8n8LfH0XiGXBHgGI9TbRbvAXtd
hDRYXft7vONbK2GdzgASIvg1rEMGp50SQtvqyp336fZkbQ1u+fDitYqDCxp2tBonqSGXmzhhsLOD
bg1u+TD6M6Oe9kJdtGlAaENqENzUeyyMW4NbPhzEYN5cHNJfZBwFxzx38zflzc3Owb5hRDZujWov
ajpnVRepEaAsBBc+oN1jItL4eq+/a/Lthoggzztq1KguNYL2kzAQlxMgZctuj75xftngtTqqeSma
rjxft4g6oOeBfiohb7/k/k9F9vKnG8tgQ9WgquxJoZS6DAsMaHKb/KUbwfV6+xs2trk/sGrQ3Ayh
Ualwq5nRfzSWLwL5rhRZ1K/3PeD6Wb95bzCPsFKUzy6QifAQu9c5+NZUkf9XFKY53/cMy4GD0cfx
1bblOVh5fpBR8cIb90tPq9fb428ttOXDUQBZ4rg0iCDm4UkDFJegR/9RNXU2i/hpzPdyQ1tLbbtz
wLwcJSl14UFPM1CW8ZexuRIA3P6MrbW2HNpTbIj6GHQSJJDvodI1JoOJ3+YCeYTbD9h4fxuwVTIP
HM9xqy59hGC9HdyTAhf+6b7BrXhaTnJghvvY62ZAQWsOGHCiTLXbAbv18tfF/81QUQoP1exXw6Wu
HBCMUq8oj+MKiuw7J+e6Ef42PumWSdd8Wh+h/rYce9a8Rku57Ljxxm4a2Ecy4xouCy8jJnzlmkHm
IDyz5geq8Ht32A3rscmT+5LX5TK66uKt8k2iRPuuDHFz9fVutWvDzWyoVgRRgBwymOoyAamQYEE+
Xksnj73vpYiW4ndIkNwZ3QWWR9dDaQAMm+HR0CkCvlgltYMq/N33AlspnfaNS/U89CfQ+1TjqS3z
4JfpybSXC9xacMuX66FtJ1AJrY9LCMQI8eevk/K+yDV+I3JP0W3DI2zIFtD2BAUovzhzBbGrZfTm
85XU7nCXP9uQLdHzEYD7tThDsqs55UGgD/64h+/eMCUbsaVrSKrH2ivOYvG/iLXnCULiB3BGf0X7
MUvWOr4vx2JDtvJRgmoe5ElPqGi95Sy4LIacoKn5mcegLx/26OW3lsLyb1mPfbRGXX/yrk1kgpKX
fVPdmqvrM3/bmDjzpVpCNTzWaHDXkOYoIifV4PnMPEXL/Fk65XRh3urK+47rPwDJTq0HnKnlWZbQ
h0gXDYarbFrd4VkuUAf5cJ99WS7OnVpFoT8Oj56/tBmAysP7jhCxs+5bC2Id1WizGAfWafcs0TL4
f0F3N6N3875Xt5x7aLtahUS5Z0IbpITRH94taQHBrX92xv+/SrV9g4a0GbGeECIbNQrilp8hgR1E
Z1bGawmSrNb7GYdu+FGiquN9pqpc1UHOrnQURKaBj35141Lpi1pImaPpt6r/oS3+pRMac6KPDQ1L
aBBAsJP/gx6wgh9GATAhGi1q8N4EUpb0EPPcP1LWRU/5xJbuoFbdz4d5oVOUijowLAGEAiqxhXJI
flJeBO27JBrBCXISo2i/trR1umPEZ1aiH2EM68M84Z5+DF0Ang/dzHL/MLbt+t+at9E3b6lckYB3
bvi6BtCNT3vim4cm0vRDnXtLk0Zy7Z4bZ3abg4knjY5jsjZEHcIWOf5wjtYxwXVzcc65k6/FR68O
A1CQ51cgfdNPBLRfIBb6sNZ9IP/1+Fw7R7fyJG5Liz/+aGvwPx+vfd8UQelVoxY1UahPUAC0vCT3
lXCf+wIX56/LLCLnFZwIa3hRrlvPaVBFnCayqablAuhk+7KG6Kw7ljqggXmmTC3BlIbN1TAiuvr8
uHZmrk8OUALRAx+VutJGkbLJ37NOBeant6Dh+MOw+nnYp1hzP61IM70LchpMh1iR6di4XXnUJY6Q
A5YgZh/Crgd/YQc1z+DJ76kfPFRLXnGR0AJqEN/E6tTuc8Q63iTr4nCRogs40hcvAttO4op6cRMl
55wcmiHCLz6U5DFrRVSFDjBEZclOq2TtI3G5nIMkHPNG/kJjh3aunXYQgRJuJcNnWjohe4jafBan
yMuDsU0qv8cqh34NWH2oWRFDgWfoOtyOKtLRbk28vPOJODogZaUvzkyjN0DtKbTQWDWM6eJ7zpJA
kGH5gRzn8lEvznCuTD68R7JN9xAHqXyZeAq0BglIUerXFvlygCKKQBUPecxj/4hgS6GyHYWOX34v
QFZPvyyj5v2vdm7y+OcKukyZmoYsJgFPqz+cAgB6acKgTzkny6LX4ZQDLD6fS0RPbw5EdNvXFu1O
bippp4PmMMfOAHyXcX2aRDKAAY2+5/2gPp3DlFQM/CICnDZgkwI9079O3JfvgmhZzLs+noMqqfMG
ovayBuf4AYYO4T8g9f7pfCCHW+qHzaWHzIZOoUJbTWfihqo6NStrySsxHphxRS/hfDUmLU/iOS+7
VHVFNH32p7qNQI/grK+NMKY4SMK8LNBr9BEaF4N5gMIW/S48HyCoeZzJg2scRlIa6ehzPpDwbV26
kH/SOm7WpGbd+DIuTJWPLB9Qc2+91p0fgEXi7kUDseW+GyE0V381bGibg1Obvn4SjBdTBui1XD5B
P3xUzyANc/NDEMzkq+pIMGSdKDpABzXohD+007BMiQMQpH8KiUF2p3cdzOASBYFKkLKN0dY5Nqy4
BAXvnirSD+8HLuP/OKuUAUt/oJYjCmcq46bqXvm6gMG7BgPC53xE/SmdBicIMwa6DvXeXcLIMSmb
Gza9TuWq6zpBWSlWXQJvbP0TRQNvhNWvRJkUazk46dgNeA3jzdhInMENn67Vmg/lADjryXFHml+L
vOt/AyZzTKoiKMmhkGNME9p7MTv1wFa9d13Atw5DwcVwAJumU6Vgzw69xAGa/JNR0/h9jnHCDgkN
eGiw4eVlkdYGvGke7s2/MA/jkM1568fHMDdleJCiX9c0cCVspxhoHk/gPWia+j9sXqpJ6UAidLPM
oFVMwqCrV6Az48LvH+aYyPlFByH166QZNFmz2Q0pLslIYAz0heQTMpBRU7BvOAhgd6A5Ls07M4kh
T1UMfPJ7XQvlPCImRAv42IslzuJGgMKzZETipdngBVe9oppfRs94+alzDWkfJZ7yxYGyy4CdeWLD
0aETMleJCqbBO0omSnMoGt19UmsMsWhRer5zqtxujrBDSoRTgS/4aSjyYhgTpHMa4iUDOkOnTLgy
hHgpL7DXBtVUDmuKSDgcgAeJi/EXHHYYDqTh9JvDKGRxPGdsPk04Tb5A+U82z3EwrOSDhsZ3eNbG
yO4gXF55h64NKNJEIuihVeYobzohuTaFGUSEJ+cYe2O3vLLZ6cdL3KO//4ACaPsubLyFZzO0waIH
kKCw7gPyA737JeBGp97IUexuIgRQCdQFjJdonZs3j6OTDVtFIZl3nOexHF8BmNE0cUrfeKdAdbI/
O0qtziN6nGvQCQ2Nj5MncTsWledGBvBoCF7lQKHpK+g9WQqAug8gzG+b15WEGghsUCuhomIALErR
981+tDO4sD4Hgnd9kFQdVNmyeV3xPzk2f/nQeUgYZ+0QenU6VwZcoyXo2H8V8RUmV3eqrz+Hlehe
3TEXP5U7YpOXvk+jb5OJxy8GO0N/Xgw20nPTyBBKWYhdqXwyGhKkURq30EAJKmDOvwRVs7YZmDbI
opNxqOv8dSxmTh/nYWIiAw0wTmfVlEuUARqq9CPWXwxPURE7jz60gfIs1O7wo5AllJ+TQakyTqV2
qyHx4qvcaVVSqFH4eT8xsMkXgVP+cHMiRXaF8X3SQR93JyiZVJBZI3XeH2/Hbn+7hoexa+OH1i7w
xp5CUI/lxXSB6FOccl7TD3ro/Z1H/C22vT7CyrSE+Wjk5ELOMGzkAsFmWX/2m07sxOVbH2DlWZaq
R6vgIurjsBZDAZ0dOupsbAqnxpEwiz1p8K2PuF6cf7/VVOHYVJQVgDVOX7w2V4eoQHL5vkWwrmOl
R+e6gijz0ZGkeYh975cAI1cGuvJ8Zw22Zsm6lAmXirYd/OJI+ql66P1apBoqx2c/L/eQhteZ+PMO
4NoUswWYp7zaQGdwZAE5g90DUnOB9k5UjW1amHY53Z6sjZWwsS2FYU1nYlkc6VQVCZvr9kjX6R72
KRirjW0B01GtinUpj1Ly8cFvhOimBNW7udtL3G3Mk01maqaedx0Sm5/DyDy70Xhm7nCGiuETFBR3
gGlbU2TZU1DVbu53Q3lcpcNPlR80D0UV3kPudp0iy5YikP3wAJ1luCTJ+ntRQM4hwb4XjjvesPX2
VvodN6sRObqrreoA8BzRF+B3VCH0AQ73WZB1la8NepgBdyiO3PeL5xx29OyUxR4MYev1rav8Wsza
nxpMvkvj1UnAbNWhRrfGwr3jOn+df+uy3cQLrj7+WhwlJBhwwub0YBj4aG9PzsZOYYNYeG5yI0Pc
3YwD8arYH7vvHaNjEkCofq9y8LcUEb7AxrIgivDnocQKm654WQtIXi6OfEB71GPFohf0YD3c/paN
pbBhLcJXM26dpDi2COcgZDTKpB5Q7b09+oYj20xMc1ksRYdT5wga25fClK+GaUC95uJYhbuy6Fuf
YLnyssQ1ZaDNBQE1RSNCFSyJQ/cyZ1vrcH3ob4eallXE2EryIx/0cBGcn9At9VTJZUxG3tUHHnQ7
58/1rP/L4WDjWgoyTT0T2DNMUJ+Dpn8XrJmM6n+qsjuP3YQLYfvj9qpsPcly7o4UThddnVsM8TmO
/xk4uyhcAFDtyXzoaJbVdF/kwSxHR3ITBWFz/SbGwpReoYS+qkVWSfSa3fcxlqvPvK87iH7iETJ4
Fb2XgqIoNZ37AHbHY7M8sWFPhTH++wLZGBhW8B76WxP2xHZFBOinpqxfRh4dxyF4rsGuOTvxaxMW
H29/2IZZ23CYvPILriSEfAlQ8l7qoFOfJ4Di03DH9TdM24bDeCUOjKqsnAyg6e+g6srcObhmT1SV
Vt3wWAX3YLSxl9nQGNMjQmiVcED1ELJMq3o8o+lteb09Txu7sU3n5IFWnQCleN0pB9mcXQcXizQK
UYvIGs8gRXn7MVvLYW0EVa7yoJwIz9D7xEC56XWHsMrNzugbG6VNGgpCIe22BhrREpS/pxlp85e8
1NXnhY4F1OWB4L7vKyzX9yXAqIOreda5TfsRDTsqzatS7TR0bM2R5e5TwQLTI9jJoKORBmacEp/P
e4QDW1NkOXpJyDo3XZAfg76Qj0BYO2ZOxtk0ZbKg91mMiV+Kei9f/3dft7Ey9dQVjFIcvwIir91b
H4Gu7bnwa/TR3bUQNk5mpQH6zj3cYJpcNh/CgbtHNdThfQth42QqORLHcCxEzh3v3bosPNWTbj/f
fve/ckjBoW2ATM1nCGsGirwhcdrkB86mxhmOEMx2uj4rXHdwxXGYce8oEq9t+JyfaCdKOCRFoiwI
U1dEtNj51I1dzIbTjIxHo2gkz9D0JN45YRE8Q2YwyvJA8bT1qEm9WewhdDds0CaAoqOv8qIjTgZQ
jTmsYcNPqur10xSo8oBMLM9uz/CGI4VWfA+V0lzMVc+ztqjlERqPRQJUz97Gv7FjhtYm4IZonx0N
rCNS2jlr5ERT5F6CQ+C68r7AL7R2AtY3keuTgWdGi4d5DPpkNcjRjm6dOIv//b5ZsnaEYS5RZ1sE
z9bVbY8kcteXNgzqnfN3Y61taI0bznRFadnJpjKiSVj0/AO4qVTqIbd3Ustc7dRmN9bapkTijsNn
r6VOhvZDnjrSb5HebfM7R7+6zW/xaxl2fmxQ4clqUOx+QF8weiB4tIeJ2LAkW63c7aDrUPkt7FRB
jBRCAuMTqJzrZzNAu+KuRbZxNiGSwzQYsMhhGzTveczccyn5HjfB1uRff/9teqIK0mrhdRsmjqwy
4ztu2nNQQ9737pYbx7FiISRVedZgN/4yheV4zmvgv2+PvjX5lhuva6AAvqt4hga49kEGc/HgzZV+
qMbmznPExtQECtIXHnpjrz6Aq0Ix1480X1Fmuf0FWy5mOXARag3qypJn7mj8QzA0D2KQ57EkP0fX
7IlsbITtNqaGVqiFVsbEKKtPaUcncLz4j7WqH2o5H3Hryhj8OQZT5O1v2rCoP0A2QoPwoMU39XPn
HYwbVIfIcfdIrDdOOxtl0y6QPxQCo+ckPvfR9ClCt1Ym6JIYVLFT4pk9GYSt77iu2W+eAXL8VuU0
5xnxclD8QCwQJYpK7szS1ndcbfq30eEPotZ5wbPAr793fVcnPB++zb5/Qrf6v12J1pTby7FhYn8o
jctRVlCj4BnMIP4CzaL6XTdEw5ngopu5hZvfmRSyITay4irWrRNnvFRlGg0KooFgWUwLQcidk2Y5
fONEseuGiwN1u+K9B5QDLmv1N9TFHihFp0qf93ssoVvLYx3fbhCK0AldnukcFax/4nYp8kdRoah6
bmaOai4EXXANjjSgIrfXacvcrK2gpRCWGoRxMja45odgbveBR8Z5vWt0m+2pI32g/DGOM6fScZpj
9INXVWqnCTaC0f4lc2NTPfloq1qJLzG6V3+sB1NmnRZAXMz6YXRQ/4cC0om1y86JvmHRNusTzikf
sJk+RsALCokF1ExHl+gBSiXQ2OkhPrGzIlvPsTYApNpD1QCfdkBdEd555s6aevw4+DsZ+I3jy+Z9
8sC4AAYjjJ97T45+VyGoCt/fXu6toa1TvUGBuHILDF2ADBYYIKdIwnYPcr01uHWoj5OQpRqBD2HV
Z2JOpv/hl3e+t+3gQMwBVYWhafCJmOepfyB3Bgue5dEeU03H4zDOWEXHY0u9OK0m74pp0Xemkj3L
hfsVxuI1LM4modkBHMxrOq0924l2NjYIm+IJdzgDuXg3znTcIwAZxyUGFGdVb7dNZsPabYYnIGCa
CJTLQP2EI+gJmpPURarW9liqesdxNwzH5nmCVOYct56BVfptNrlt6gXeUQDie/sLtibI8ldHQ+XH
8TU9KBGmY/51Rvrl9sgbp4GtGN5GvehQt6QHHhGAChHVkBkpHnlEz0cykz3Nia35sbw2L0jn1IBA
H/ziBKRSGqsqoe7eVeWvpMdIWriW3wYInYAbuQ4/Azt1GfI84030Mch/seDIQpGBpuLQ5vwAJdCd
idsyKsufa4/6bFYzMJhqBshtfVR+k7aDd6kgjXZ7bbZW3fbrKRAC0uPYjUSEEtoHw/qdkbde3nbn
KQ46MmC+5PAWzkXKgMVwXhDZHm6/+cb4NqUT2mIaMLjizSNkhKaQAZMWpZ0B7Gq9R8IPS24TLdVr
UIISHo/ol+Ux9/kBHneqCn+nTXLDL2ympYKEbS4qzBB4Nh9bcMuEK0uZq57U0oLT5k7HtnmWZE0A
Fb8useHrgRq0HNzDNn6dn6sn/haF+wVV7cAnzI/71EPDJMgTX96XnLHFv2XfC+DzMPZV36lDUqOo
d6Z9y3AsR0b01o7AV0cHOuZneNj/0fzLMH8Jp+rXbdvc2Ips8e8oamfQQOHlh/qjmP6Z5XPUfrhv
aMthJR3nEh33OAVCmkzxG4s/zubb7bE3NgMbYz4ELjD9y/W1zedhihLT7DHv/d3UQVbzv5YCVqnh
ivbAZtD/N69fgU48S3lkwXKM4j1Fo7+vK9gz/vcZa1TNXk1g56uSj0XwEHk/GW0Puft6e3b+vqig
Jfjf8eXksJowfIOrTUKdD0Y+F/Ie3sAwRs/0/w4+g4EkntWAwWmRLuprfw/dwXVgy0cjF0q9PELc
U/p18VgsjXfyC5X/vG9OrDO36sNGhy3mfBbfGnBDm7BLg2inRW5rwi1HrajKWdtiwqMFkqN+TM+K
LY+N3DP3rfGt4zUnONMBuKaHjn3uoseWjAdwZe0cT1uDW37qEdUitIEvcdICzPptlVk9edl9026d
rWsH9UfAsxHMNtO/yEL8V4bDFXhRfrprfJs5iZV1NZaxgiuBN8z1MwZUIaQb0tuj/32bITa8THRu
5MUz5t3rLw47eubnfeNaDorOCE+wEuP2y/Bh7Nz3AbuHcABeZCPKfKhqmLrB0ILET0Ufp4Pf32fl
Nl3SCArsGT06iCuDN4UCSjgcp3gPQLNhhTaQLJ7mJYiq60L6b1PDEtEco35PrWtrcMs//SmegGPq
KaLeS96iiQOtJO1epnLLSCznLMMIHEwLnD92xVvZkjIZCr0TW2y9uOWbkx9WuCfgxZn5GMflgymf
uHcfDvQP4T7FHLAfVRjcp/WpWd6a+nHlLLtt4htvbkPHhmpUaM6SiIqud8AZ6m7xQdMdS9yYchsz
Vswj1Nah4XIQbfNg5vLohXsuv3E22zCxcYwZCngYuvLfqjZE+1GVDOw16vdYwP+eQ/tDsw8cuMUU
eXgAiGufmhBJOlyZOqPQrCHQNh929b+M3MPDi93ApkHKS1RhpFvHGSWCp7zVVRKVbD7F9bJXWLoG
Rn/mBIlNgTSvbaeLTmAt1JFFAOG20yGMv9XF96UjSTGa9B6KxevHWF5sqiioxVrDXnV/1iEDNy5A
+Jq53um2zW7EfrYk/QBydn8IK3oI2YuIzDnU7/XwVbbftTvtZLa33MJyaBoIVsUBHjFU53B90z6I
nfYu4VuWZZ211ABsHTsYWy7OY+S8dU6PnpN/m3I+kDGt65321A0PsdFhDRr0Gi3wmLn4zmSUXJ27
wpVc7B0FWw+wwmMU+RBeFqCHFDOaOEn8vC7zuVjpay/7z7dXemMDsRFhPZAUo+sUcSbyxrwY3ozv
J7PuADU21thGgUGmu6d1gYISWoa66dBD7brO+sWNzAESXXs0bVuzdH36b1daFEE7x1uKCM0my3Aq
Da0ewiX3EiKc9Yg3kO9vT9WGVdkUSUw3hLHWj7Kyp//Ua2xOlTfP6Yw2F3dCu1lAuL4MvruT3Nvw
QRsfVq2zZEFoosxI8ZBX4Y9Ir1/zdjitgX6Oa3cv6bO1SNapXVe0RBuSZBkYH2VaRmjMhaIESGRm
BKu3Z27LyCxfnzo9G/QysQxEJeoxYHFwFl1T3Reb2urSZQ9ebXQ/0IywhTyHvDHTQ9+AmPa+ncoG
him/1A16YenBUWNaORTIZu+EPq77jnAbFkaJGlyIMUNcjqrpCA69+LFbneLnXVNvw8LAlFTHXhWF
WdSAnvSRdGZFytMvTbFjphtrawPDJDEU2HsdZtJbx0OOvy5MEfrl9utv+JwN9fIGEBgFYg6zpXFP
C/9aSnkpGfhyV//ig9b5PglSnKk2zgvNx9KZ6BBm+eSg1TWPB7Sc3kNDdx3cOrAhWmWGwYuDLOCl
gXoVJHTME27GDd3ZaTf2QBvfNSFDBvlUH8TpFQOhgfjhsfXkCvfFd9Zft5di6xG2E0dgA6wKJ8gi
j0f8gcyTere4jfO6ev+Psy9pjlP33v5EVAkxb6HH2I7THTvThsq9yU+AmIQQ06f/P+Td+CpW81Zv
snClUGs4R9LRM1Dn2Wdd624E3HtLCg9I+mi53jJleSmHF7h9NTvmTf2ujLJft7th+riW7mhlEVD/
K+ficpgZHvy58atjGXr8y33f14apm6cFLEhVvA4tEuuTsupUfGOtBdbdRr57LybW4dFON7jcqxzq
tsMLEd4D87ITB6wl9jnc3EIFhUOrhhr5NLgkvqtHOipuZl3qt3hhusBzqHkcmaAfbR+m9Pd9fe3l
m90b5g6pA/uQ+srDyWlZ3MAsVEX7GspEsH+6r411i33TRi5tAsC7lT3B8ZkefK9Rh6Vsjrc//i40
FvOhI+IY2KLTEHn5k1Lth9ltweIYd4B3f2JW+FStuvNQqH32oup71G+K7r23a6+Nrn9/06Vq8r15
KRb3osq6Org9r3erPdshgHHZxqi9dwBZm1gj6E0To2zg/RyN1pUImCYDbGZBJQHOInwK5X600u/Q
KnE2dhFTd5z/ttX4IXeHoO+uxLLTZ9kW/H8jSEqfLWLRLVyQcaK00AfLv0ohra9e6Gg/S8G900x6
K2He/HPGE/9jyFgdp3VrJW7kfrDSeuPgaEg5OqTOX1xJoCFvX1b6YZMIe7GHK/wu2mLjImJqQMsI
4IxPEqVR/0KXPO8O8Fheoj3B5fr77SVu+L6OpxstMDkYLAMuZFrJMGzxl+i4WExtbC2G2dcBdMJ1
IdpBi+iyuvpOeHOEssaHkNugyHZQIAk3XpFM3dDSQAOvd17LzL2EaqAfhWuHLxne/Xe3B+m9/RHh
ootUiabFIQ5+XdfKLapYFdLfwxLiB5ZYdq1LuL7cbsbUCS3w3Zm0TdcCmUz6QC0HxomfP3Yd2LMb
RwnTZKwNvwl7VNngqOqR5irCdDxKBp0O16uPy3jPYWgdKC3WUyVs2FEpcoFV8xydQkKgetODyr9s
JC5TD7Q4n0tRMEqxpbAus366FFmK9x10MQNRkW/3TYO2zec1HyfomDevOW4zSwyHLcjzDh523tvf
NyRfRwvpGQaCvIEs6b+gnw0dZHaCOrfKmHOhwg+RNwfpN1vCNDk7ixwGH/V9i1hHzUk3d/u+rYNL
iKeVyY1rkdnlv4HtEuf76FKZQvycZnTj6mOYKB1FR2qIoeFG0rzO0VLucqj3P7Dcc5IlnMKN1Ghq
Qot532ZTQeppuiALV08unclBpnP6E9bk4/H2VBkiUvdKzO2u8aHxY1/UNNLma+V6Q3RhUeNsYA1N
XVj//iYgqU+CwasKaJzQbO5PuRvJ7AsJF6fbtwvcRTfi3pC/qBb3MHb1PUjG8dc8DemDW1tfGgsn
79yDR2bQ9Fs8eVMzWvTDmApaYrCrugj4QAQhJI/hmxnFYRf2zS6H/8TgxCAoz1uPeqbZ0ZIBHaB5
yAO7fB3TsgsSpUqveSgxR1v8ugjToJd9kc50mJ0C8bSmadW+hlAmq+IxkPNnVIhU8ZQuFZ5vR1Vc
CyiF1nIVmeqs09jLrSONaWloWQIKUp4fAE1/aYrqRXHBzllnPy8R9DJur23DbOkQPDpSKqHKYF/C
cBUTYSTdjQprgYEZ+XmgaiObrof9d8ZQh+Ll4HEJux3r6+wMAFFPEwwkIRbq4tycFYWPzY7nbvZx
ziqVx4U1td49YCrMno7QQ4fyJWCse/UH5Xq7mS3qF1hsbAvJY5gh3XwxzQvqQZfKv1R4/310ZV9D
WgwmGafMGQDXuD1LhjWuo/WIH0HVNe+di18hdPaiUoXYdzBO3MjTpunRUkO1gIbZ8Az3p3I9L7fD
tKqyQa2Hs0PF+LBbXz1KbBIb/TENmpYj0m4pJHCe7AqlyiWI3ZwV55BL7OAt3fQ3MA2alhiUtzS4
tvHlQontgKeIqo27JHg1CGAicnte7PVb761r7ZTg9z71QlumuDqng7iGPaki+EnlOJOU8QxuXPWB
pR6NfndQTMggMAXU3Q5sAshCSauCaKAHgafsa25FUX+4/ZtM3dZSRgipdk+lWPDKtbqLCxGiMS5p
yL3dXd/XMX7MEQSWwV10EbIT1k7ApHGVQmN4eLmvgXWRvtkOFRNRYeWie6WAsX1QELXcL6KZ/rn9
dcPS0wF+0oWyTV1QXKVg2EhxN+y7Jia94H3ihT7botqYmlnz7ZtOjN2oGht+mhCLZHXwCKNL6/dY
2Xb64E2u3LormFpZ//6mFQb1Xz5Dv+siaTaBXW4RiIcF3rEX9gai37CadMgfrZfOlVA7uwhIJ857
1qYVgFaZY29Mh2H/IVomUOlqZWYX3SshcjjJDJZs8D7MEjJ6bNdlQ7lxxjL1Q0sGaVdndZbZ6Icl
cnrI83nwIVdZb4J2Ded5omUC0Tn+wp2gf6Wj7B5WzbomYYh3im1uiZZLhgPjeGx9ly8bgWhqUQt0
QuegSD3Jrsqy3W8oPLcxT2e+Y8Sud3na5o8Qf72HsomcpoMFsYemZLSJexlLO4D/TwjTJ5DEYYF1
T1h6OlAQF50ocuAOevVhIZlgyOZTM5UsGbB/bzTx/hKA9up/g8VXFVxRkGdfK2iefvCr2Xpyese5
awv1dLAgB4VnzNypfkRNjZwArhfnqlx1nNwWPu6Bvyb8bor7brNC+Oeq+Pfm4+kwQt/KqyoIwhZH
m87qT7Io5uxVqQkvh76A1haLffgq00HlH3s58Kelz880I5EAZWqBIr9HLbYPoRqRuH7N97QfmhcK
x/Ay9kfS7KqxE34ssj4STz70X5eDWpa+gJxrkQe73KZDFltjEDinMYCswscJyjb9ExkgMvK9Vf4s
4EddZEQe2xEO1afb68Q0ievf32Q8HgiIUdB8eB0tK7qAsjZmkF60JrpxnXw/H3m6nFtTD0FZ1NS7
cFqS6zxCpYVnMnyaV4bs/4evmakdLR/lTsnSSNbDK3HLl3z25Uk1akmcBXVJp1w+3R6t9/cHwMG1
0fLzCHrPwr5Q3PaHQ86lmBPFcGiN7cXyNu7Hpr5oiUjV1oJ4EOUVbmrV81j6zpHD7CORlGNvtTmM
7e/qjg6BJDlU1ss5p5dGdp71DISODGJOqqk9ulM49vetMR0LCVNW10uho/k4tiAAVCxQ+15u8RcM
C1hX2lO5AOepVM6lUa465u3cd/uJNL2zvz1Gpu+vk/QmQCiEoxdpD5DOB37oPKcW62KLe95W3cqw
pHRoJO2qno05ks7YLM58oH7UjWeFt53mC2Sxhbzc1w0tztUg2qZgYXRpA1I9dM6Yfy3dTm6s2Pe3
Tk93kvTdknIIGPGrm+Oq0yzjgUH14MDUALgxXMIdJ98i+JrGSwt0xRyqorkfXpupd/d5Fn0aLdze
M+Z8vW+ktBjH+4kLSSQvgyZt4P+gIehQSTQtEHi+/X1TB7TonlNWu3mY8SuHFiHUniFekk6ZjHvo
Rd7XhI6gpC2O97LC88McNNXHefGgGU4gIP3Y9bT5cbsbhiSlAynntq+DrlE4n/n2c57b1ZO08jop
nWmO7cax7ts/dFAliQbqTRLT7WZjg7fakFrtV0mgtH1sRJXPCQROiJfGtzv1fmnK87XFVU2OXXp9
qq4Uurqx8twxEZ73uymbT34I/W7RBN0OjJ0T6Mr/3m7SMI6+ttzEHMxRm9fTdRQZlaiL99W48yXg
MjuZ+/OUWCyzlo3+GdaerjVIQxv2Zm2xXFio0nLvBlkbk5lCDZ/5EblvV9GRo3OrQgtCVLjQQrRl
j0rvx7nsynO7iC09O8OY6cBRVtB5zKe0+Nz4DX2CfxEE09vCLh9yABWeFjutthiRpgHTrlNoqe+i
DAVJ2PH5CbwWT3B8ms/WErLd7fk3taAtOenlRYMtMbzIosumvR/00ReoztnWccmXZYubZGpFW2W4
2JYQDfCcC/E872EkvvfAJyDDmczuMoumXqDlNT+HuY2LYxjyJmwQj7g7O2xKogp+A1uzYdhmdPyo
XwY2lOKp/TOfrc5OQlX5+aFQ0ENPBuEDDC09kmZxoeAjsjE9hu1fVxjkTigAryDOQ4UC/49xFEv/
JbMLxjdOlKbvr119c7zg8CtIozZ0YK422eUYExqlziMl0RRsZFDD1OuY0nH0Oc/acbmQoGjcHetG
+nGE3r6/49y976XY0wUGQ6DaII/vyldIy3t93KQiBZMph63t/naYmMZp/fubcYJAfwTus2KPYRGA
UQ2xuaZKpsXbwqoaUooOHlWDvQx50KUPgrrlAwcgZZ5Ce8dRczpYXrWR7E290GKEQvOiDyWqP83U
Ft8Iwd4fwjNm40JumGkddwlFu5S4cFy5DFYpkwoen3slc/KcW2rj95ta0EqJoussGBrm6gL8vExA
Aa0T3sFZfQjTL3fNsw6/JFnmCbcu2leJcFA7Xi7+18bN+i3zYsMOr6MvOYxJUjI05ALnhO4RzNix
SMZGTdbvcKDwP4AHgQsLP46DB5T54CrA8q991AjZ3reQ/wJoukp1wE32F7Ugn8Vh2gdfuRzCjUfJ
P1T9d4oYOixTdFM9TE5qXQh1YGcxuyWR/3MzDwbWbFy496OaUaSDsZU344jjtKDyfMIjhRXu4LeS
2Ti8uYKO+xRleAgMBUObDRs9N8CJvL9gihaUggkdxuvoR05SgXu3B5dz37DoSUTObxjDZB/CwvWT
lqjPZWqPGwcSQ2zrWE+fB3ChAc/qUuVWD9+XqExgTUf2IqQknpwtoKSpGW2PrWpuCbDy8KzdtEpc
aAszsSNjfkf2Iw/r6GmxcATamOd3MwkJIu3YEIIZmS0e42dGJnHyS1TBRFrdgxDHa7le5/BRKF76
0RrOkFaVuwpw6ONQw2z6jhjH17Us2HTQxxjCQEGkzmOJi6vpnqYQjL3r63pRo4lgItR5M3zcUutL
5QBNGG2KJRhGXa9kqAiAy74fUfbzrPGYAwV7dAbvevuHv7t+IDKoHQXCtl1h/6gpzkBepA+jBwZ5
euLllDZjgqTBG5Kwpdx0m3z3NIX21t/xZkvNg1r2PsR/j1VlHxvmPxIrPMmg+tQN/KXv1efb3TKN
2bqXvG0md1NI2AfqRK2i7g+Ns4jiGI1EsW+3GzCN29rwmwawOdhtyAkm3A/cV7yx9rHv4Elynjxy
XmDeeefCcv7bjvJDGHlVmPyZWcWeD7WAb9x4j9gtQi6k//06t4l0yZKqk5qU5SYph7HRobOyeWMa
3t268X0tO415LUe4VQ1nUbQT3PusYd7Dz2w64RFiy9ja1IYW2HPeplCUKuZzjlPCgQvgHkSd/ZIN
LHxuz7VhMemVDZ8FmZLONBzdoreqpJpgpgPOHdkk95ga0E44cgC/Gsq9w2nm/g8RjisnfHq9/eMN
w6PXMpoWGHQSBj0qCwV9DsFZSQQVTwVNt67epl+vhTREpWzWgQh1bvq2iMfej5J6Ylsqkaavr/16
E2hN1oUC0sT4/ZAl/CE7QJvXVHF7cEwfX//+5uN5EBSh43nTGToIJJ7bOkwCsQmXNn1di92KgtID
7zZ18uFM9tVvBCCIlqTsy30/Xgteki716MIg7BS6y09VR32SqWyLb2b67XrkLrx14Oc4nTkfv1G/
GWMvcu+p4oGNp0UsW+pKlrTFS7FVdPFsF6kFWt5c7p0WDw5ej2v1RuQaFr9+dxdwBvZ4zsUHFqT5
A2NR/jHMJAwYxbTFJzYMlH5X98cJGJBuac751AB82YZHKKDRex4xwL3WdudZBVMonHY6i2nwYkB+
u31h1cPG6Bj2MP2SriLOZA+n77Mqy6ugcKoBLiQ7rn4+XiPu0Z7HHqPf0lMQBCKgYpezT4MQikyk
BMGw3UAEGI4TOtsT9YvM9cpqOInBJzGnKgEh8hkGwUe8nD5PMCC+K9b+uqlneQRyWDmd3TbnO8Jc
5DixVQYwLSEtkFnZlsGSM/sBb2NPLJj9uGPgCt33y7VAFkB/2U5mqVNlzXMsZUgSb5D/3PdxLZJh
XNfA+tUdzlCp4N0R2nkwrPRYRquNB3nD0OjVhbzMsiwYvfEctsC3JYwUytsNinQbxzjT97WdV9Vu
bw/lPCJ6cxGzanpV7b2XAr2sQFGb9IZUYXdhK46k5fLgWdWwuz32hujViwp44VptGul4Jlkjjg1U
Z59gI+7vR/gqQsmwLe7LQX/VDlAqkoIM49mXHIwJqlgc+FuQUkOC1gsHjaoDp+4x/oAnkYcV5fCo
etwou+1at2mKtV2YikzZ1CLyzIuoTcagILt6nH/engTTx7XQ5b2dOsAY4pFBwVxhafeyppKSJw84
m5b+73YjppnWQ3hRqyRrP55HVjzDcfhTuIyvtKq/WOSuGiF0N7RAHsXs8MjlWKqDTU8pVP9i/C8n
ud2BNZr+Kg/hQX+ti705ZpExK4uWj/3ZBXO3qgAnh23SPAWH0MpfFpomMNy9L1Hrov2AbY3tLEYF
JOpUPvIG9YNxnJ07v75uQ286grXUVHLMprNq5yYJCeOHrMydjVRtCAadokicXHaWM/XnJoT7Nu/z
59nygWjMg5fb82BqYP37m58v+w4CTFEPke15LD+xknexDylhyKr25UY52LBW/6IjAh7VzCNhT6CH
/WCwUT3iBhKdWgUiR58LdbjdE1MzWlDL3qLKRhiciawwXoXtf5G+Cnd5IQBVang1b8zJu6VbLF0t
wCvXSb3MwwbEvYoED3CgXD4SQKujGHWMokwaONRbcRXCB6EJIlVcrHQCnuV2L03zpQW+6/Mub5gY
zyjzVTHjNihMbfWlFvAEu68FLe6ZA0kJv2/wyswAYQqnFHCsumr3A0/be/SqcQDUeYnUaSmFBTXS
V1PVuzRVn5u5Hg9ShE8Z7nYbPTFk4r/YiTBEqHvSDGfaTeoRIKlhiBdY6N5ZBNAF/t2xDGZ3xDaS
rni8Cr7rZ4ts3UMNy1lnJfoqDdwmG+W56qb50CxDdvxzDqx4x56WaavYZ1hPjh7/sN1yKIFBIjgu
kZ9Qwbs9t8Ji53GSbqRIUxvr/LzJMQ2MBQHaX+Q5j4bmkQIqM9u99zEbt558TQ1ooc9z36nDiOId
QSr2I/Wj+ugNYZkMfkV2t6PCNB1a0LsZKq0N/BHPUL/K9/AxUoeqTbsdmbAljhR8q9vtmLqixbco
SBNNuZRnNYGxISsZQnpMlueuLbccWw1br85Q5JYnAtGq/lzhqSkRPRh8AMYFsT8BqBhI/5yJju2j
9U+3+2SIQ52b2ECmrXajUp5dZ+EJDehXAD23OKOGidGpiAovED0n9Xhmki5xM1ZAubqYGJbb494b
xBYlxNQJbZ9Xbj+mtF1LWvBa3eXEK/Yeg9v17SEy9WL9+5sQoeXQWvVM1SlH2eyJtqE8VQL4REAK
ok8OroMvt9sxzL0u5B/CZj3nkZofRjnHqm4eGns4MKAKa6ES+N9eF/8u8jwJdFrizC2aDV6Prbhn
X1ENnBPHs4qNMDHNhhbxeJlYJgZm3pl1HB5MpBpiCLa7G7Nh+roW7HnDnTJtINklahYcAI3yjtC5
vfP6rfMOSUGcchBwHolJDeSdWGv3uTtsHU9MP17bv8c8LdIcxePzDC+mj6ln8w/DlG9pKhm+rvMK
q7a1O5jJ43YTzphWgYGvGd8i9Rmyn04nrIIU9lFZgYFn3phUBV4EUgD89rAl/XU7AEy/XwvjPBXE
KmCY85CGw2e+kCUGxvIu+hsJdM7g3AxVMGQzBgfj78U58Gb7quQqLjPh7+/rwDp0bzKF79HUVqk9
/XktAxmkii3b+n7ft9dBe/PtuSmWgohsOPMWx7JwhJYpH4N/7/u4FrLh6ORWy2GhgEehKOmCaYEz
H9lKoKZ51UKWpWAdzrPA0PsRVBzGFm8+VdR/vu+3a7syEr9L4Lk8n8dMAezbY2uchfP79scNuf8P
TOHNqKNMiQpco9ZVM4oiobldHOdaWokgfv81CO9NazrDz8+pzcJwREMzGHHgC8jg5EztXYgSAnOr
/66epmtYDR8iHCVJLaBrJOjXltQbS9OQGf6i981gxAR9jd+e94ilcHD8pAozrP6gju6rLOri/VVT
CTbY60Q0jd3v4MOCzANa6cauYuqCFrm0rWSNc8N8FiJ4qZreW9E9GTwm8nx/eyUZbqY6qa9pJxsP
eyjsyoj9oC5rfoIfZ8sdMLYhixkc6E5pCYGxRMlp6RMrcqrft1s29U0LbuJ6sgA3dT4qvOSD5Bc6
yWwVw+5ePQAsLy3C3bpPrY7THK9+Q/YjpwwK6BMG8XYHDPlDp/lBy6SGF98CNDezYSuCN9Ee/to9
XTamxhDkutx/Y0nYmdX2fKyU/QwI90k4NPGHBrGYFofbfXi/DV/n8s0hjO4d0CBzoLcrHudt/T3E
uQWCacNlgD/15XYz61b5d+nO1yl9gnqgvspoBsklAMe7JT/nATj7xq3qD22Ba1eLCN1o6/3zKuAZ
/80pvIOeX7Sk85EN+TN3/fP6ngOl+iMkNvczc373fbeBTzU1tY7qmzSspG3PluPPRwhMwYbKfhak
QkWSHFXuvUCo8tB3wz16RiD5r1H0pikXPJuMzt58hG1ak8zQf991xbgxZO+Hoh9pmzgVks9ZuQB/
zGoYn8vU6WFdxEAYmGzW3qWdgi5oAc/goCAn4PUe3bBkB2HR3ziNb9F43g9G/y9QWbHAMNPGxwWs
XNe9/Bv29LvA2/jl+l5ee0sKMR4ni+EM8eh6L7lSn2clzgMbDxAw3CBYm4JRO4ZTjw+yVQ450gaP
bGHlPTS9+5ArvGRAKS25HYqGRnSMGe343FnSwhoFSy/MJ5C3xh1vvcftsDDMhQ41m0F4njyvsY/C
8X/4Oa4pgQPAxe3fb1irOtSscSGgqprOPoZVDZozgQ8CiXO8P3uJZ0XZltqKqQ9aaPsejj2sUbhd
B8NnWvkvS7sVbYZkqNPmXIjP15NwVpbutHM5f1kfm93onxKqgQEdNmLa1IH1728Shgq6toboRXeq
BrxJQs0Ri2iTov3+qcHXSXNjBISrDCC+zKvxQFGUkxCqBlj/kBe4BOTDpQrrB2sZDrfn3NScto+z
FJJ0TLYUmKwZALAV9Jc2NAFV6zskOJ/XbNsi8wZ3Psj5OuKMw9u+C9OmOFG7HiDSkf2C1uLWjdU0
M1qY+8E8Qv3SRqpqI+eapix4tkIxbMS34es6zEwpMbnuXFVPQF9eqB0McPMZ3G+3J+J9iDbxdeoc
G1LJ2y6rngS3j9QDQhWAFX8P0RYRh5gONyteQlkXMUpR3W4M+2RS8p9pnigcCzYfkw05QEejcUoX
K8Dh6InzgL3SXFGo/NvA47b1XUJc6KgW/5SHkAtiqfXIq35IxLjWuEPfSXpQUfa3B9OQif8im8mg
9aPGL5/UVMo4A6brK227NJ6R7NkOKgtsqzhlaknLBSyAVbUfZOwpb9Q/VC7zd9QN511dsR/TOM8b
9y1DXtOdCoT0Usu3igr9qXeCD3sFStMxnPw26T0UTAafNefbQ2daAFpCcD0vV1kU8UdmL9lLnkq6
H5fR2WVt/ut2C4ajXaBt+RyYoCKEjfHT6NHiKSSe9Z01S+kcatja/WCDaC5d73gwyIGl1caCMPVK
SwwQzkedzIWFcZUN8sitojhXVuXtwFW5c1nrUDbW+20AezX2hAolAY4HGoagohVxRO98uvF1KBuz
UIzLrJw/VRwFrbQE5V9mALSh2LKlgWpYzzqgjfYuH0nl4Xm47MMj48EZNSdU2Du4pbe1/3J7CRim
4y9gm9empCUpZl/y6CCcRf7DMveDVwBecrsFQ8TooDY1EWid2G35RCiqH3lkqT1gyPmaC+wEYCjH
2YNPpO7xq/eJr8Pc5qKbbOKPmBnnjzBIAwJUMtidHx5v98c0L9oJ35csxK/2+RMDyxG3VDzLVjiq
w2m1hNK9Q2x4Bd5uyTRyegKYumiRCJWnYunRCqDmbHqReG2LlesUzpNNqEXv4qv4Os05bIpIMDCr
sziHQB4WM57vSptfb/fEtMq0oBcVn+we6spZzD2cZ0UDOkzYTD/bjm6RiAxHAh3+NhWlb1c+r048
KM6DbCYcB4OtF23D79ctDaopDGYGhGwWj3bzifIWOjKDe23dzd3e9PPXNfDmJJszD+TZxhtxO3Xt
/wHJMCTQ1dkC9xrWrA6A4+AWZ2BolifeZT/SMTg02XDgUEgp+XC6PcWmDqxD96YDsmMMapFBiynO
UvunmgcLpnZ9wO972vK9teE3DYipC9I5dMqTP/g/bLeB+lORvd7+8abx0WI6n6bItbldnihRe+oP
J17kz2EdnhoabozP++w6ELi1aObYzxuKffaRu+NuzPFsneftY+oVHOKTAFp3vRVnqnsq+vkn8LNb
pvSmpavt8RQmTg7rvTWwl6Z/IXy8NG0bXCPq/r49eKaZ14I7LFpAYApRnuZyXO8rUH1qy+bLXR/X
8XB8hiRoXUb4+ThwQzQR/tmnBX247+vrwejNmgJAMxis4s/gpEv+OLt40ayJtfHbDUPvajHNcoiS
TEOI3w4+KfyB3VIBRNbRJJvEuLFHGAZfB8KJcMD9Y8ZhJJbC9iH2jhuCjVV03/isPXszPry0s0LC
0zSL/X5F8XFoZW2z9Uzjo0V0WMlsCglFymCrAicAPUvS5INM2lFsqTcaItvVIpvYkHqvbUBUYkHL
K/zFH/LCeykArizKLayQaQ60yCYs7UduZehHxZc5xokQe+cmcNw0SloAS95Bnxr5Dj1o5RiDad+C
AoIHkp6Cx3J7nk1taCFclXa+gLCFNnyfNyfw3H6FxZTuVOT5h9tNGAZJh7YJqM/kJRNogi+B9wAu
rH8GuXkLzGqYZx3TBgrDAEnXyDq6NfTFKE3CIP3ScO/cAkR3uweGQdJhbbJoyi4cS/RAVsAn5DUb
9qmsvV0RzluG4qY21u69CThXRo7Xt26NiWBp8G+VuY44TpX0xl1fNaO4b751dBuVMM0O/AxdSX3k
PRmpb7BBHD56QO1uJCZTT7TgLm2o+ltlTg525p0gDZx0ot7Z2RZY6735Xg2ItBWrCn8qugUGRI2d
P/stP/zBL6sF0tQrkPn2jBsa0TefGRtb61azuxcKYEaQ3nF0+lQ0+XPmbEoDvxcX6IiOwoau/+SM
PnX31eQNn3JXNI/QZYGExu0umD6v7UENwPV9CBDSnpap/IenoIN43Rh9uf110wCtf3+zXCvbokPA
ibv3FXdiZrvjnnatVSQ+3giTLOT4976W1mX2pqU+WoalYl31GRWLJ1CxPqQe4EFV3TwS1/55u433
7lvrVGhLFrrg6Uojqz6HHKfkqv1gD/IzPIKvNk6F9loHvN2OadSc//YlZPBNLiuRfV4fWogEHxrz
fbR7+Yl3/R1PaWtf6H/bINiPIgX1JWhnO/wD1FpJbDHcT2/34L3gXr+u7Uk961lJAWK7rnizlwU+
lCDbldUTTEnLjUKbaeFqAV41Uwcya9hfeYcz/2xRlpT+JvTSMNX6bjR2oOoUfQ2l0jmPsHDJzxHA
RaWGckd8d7/NhjOMlL4v9T3p7Sa3+2sEMVEIaoK1iWMyOztK0sPtyTCMlL4vuU4Pj6agnK5ZBIvs
YQjtZIiKLTk809e1EE+JGGUxjuiAN/kx1EjaOArp19s/3RAJ+j7UuBEq0EtG4e0zQxE5O43FcInG
7pyV9/5+Lahp1XmdC6L1Fcj90xzVaVxuw1NNg6NFcs+WKW3tdLi2kB5OKsW7ZGabe5xp7WgxnI4h
Lry2kNeMKnAm6qFOArdbDs686Yls6oAWyHng2xMZlby61qNKfwf8vvSjY6n72gWfu8Y1k0X2/1Cl
q/fFFNT726vG8KN13PRUBHzKeIpxsf19VPdPhbtV3DN9Wr8Q+u4MXVqCT+ORVeFBh2V35kyq7cQS
3ogi5VN3hUrdgzOMX3K4d8U03JKQM/10LVCRLsPMU2F3jYARKJ/sSFB1deqx3SoVG4JVx0gLUTvV
1Nfd1W/9q1XLbyOoaXjz+AaI9uvtmTWseB0bzXplk5QTcc298ePY44nNKv1zn22eSk2DpAWs7Mqi
rFAXvk6QCYaYG2oV0ub3bVlUi1cCYeBqnJvuKttoiEs5/kCddktlwDT6WqS2aRE1RTfi49A0Plok
ak4zlepDF/mAyrhFtxFcpinQ9t3Q8gc4BYTwdmhFOSSLV0MlcKwp+dfNBZW72xNt2H91uHTmQEev
cRt1bSz+cbIdeKDSr5UQ54nRB4du3cxNzWjhzGD5ndut416Hztv5ovlejt2HFm+5cBJlO88JDre7
Yxg03XSlhK2rlGMxXaFms2P9EIuq2WXelrKN6fNaaEsPbKQedbYrzo1ljEMqTVy82eMJpcw3emBY
XrrjigdxOiXTVlzbQDysfqvr0TrwhwPW2Ot9g7TG5JsjvF/CJMktsgn6/Z980sbFesvtt0rchsj+
85j/5utj6IFz7cvp+oe7LDwGJe7gHmAazrt/7FDefNxTTm3XNdKGbVuQmafSHV6lU8iNxGGaXy22
4Ubarx514ipY84U15b9hXx8ze9jSETeNjRbTVYWX8F6m9MrtFKSm0s0AJdj8+hpMOu4Rg6PDp+uy
HXLehc6VqfKlxEPxAM6l4+V73oYnC1Vt5VTX20soMjSlxbM3zzOkGSi9FuT/IWRAnUmKzv0hfUAf
I3VJ8/pLg/i+rzltyx4hEtCKwXWuuBdc53LYB454DHr5EeoTyZ+e2eog8/Z4uznDNOk4a4AFo34Z
0hYnhBb9y4K8uSzSa7dqAYZlRta/v1nFPV4LgYSm7bXnwa+xiX7BO7iO85Bv7VGmBrQIh8+LI+rO
Rp5aQH1JIS3SZ3WCzaSIb4+QIZ/r7in9/3H2bc1x6trWv4gqdAP0Cn2x247bsRPHyQuVOAkgQAgh
QNKvP8Pf28nZa6+v8rL2qtqr3N2gy5xjjgsRrTGpmp8cca8p4RcVxzPaq6bUZrnkMCr8u8/54yZP
wCtj24wnNYH5jMSW4wg4Nx/ERYj8/+Nj/umF/7HvG53UOaWzeRosTnO3pqZSIf7bifhPb+OPXd/V
G9pAvU/Yl0DX/VLr0vfw/YrEtn+zYgtElvzvFYUEXcb9vpsn1dsfm3bu0G7Tv5l9/8crCX/8j80e
kKO9Tb1enxCid0Nxlst9fwYe9zrov5lvCHzEHxu8HoIju5imp0TG/tKQ0d6lI3Iv//sq+o+vF3/9
j2u7HkTtQG+AW/kqfonFdT1MRafwb9bE/3Ez4M//sZ1rCNJBmF/107TJm/eCeZ37UzbgORWIbGb+
36Kd/uk9/LGrM+QxBwVf5acUlHNfDl0k3/oIBBaTXlV8WpDZ+envHtif1TlB08jbKT5twYqShKGo
bGj/qorC8/pjUwcwt+ow6OkpS9hedVlMEUYy8tJ23fTjv/+A/7jl8BF/bGiQsRchtdJPBN6u1eyh
kakBvILm3PwbKeSf3sYfu1rEcbNMWP1k93jNgOl2uTjkUpzeO6W/+hV/sqfbgOoMF+34tKMeVNN8
AQ3pfs3FX91DhfyTOq3yuMNCuB6fWBy7KtcIbENMnDkiTeNv1M/Y2H8SqJstMYiywVMyTfLo5gVU
/Ga67/i7a/84vPz35/QPr+L/GHSuWbrQwuinlMIyzcvGgKHb1MceIs0DXWn3V4Axfs0fOx08bcR1
jPnwVKfTCyvWm/dZxHsdYt30b1frPxxWxR+7fKaNyXSGGWnWu70krBgPfEVA7989qj92Nh/GPYLQ
1j3hwL2qBgCfiF/ekVajaPXfP+If9t6fBp2ZiXJZLO+eiOnYF8D3XSVlSN5kgeSuv/uIP7Z3WyQI
wc5p+yRydrcT31eoqsukwL/89w/4p5fwx+beEdO5T1Nsn3zKLlpu31X/b+aWBf9/zOH/U6gXyOT8
37e1aG0GIlmyHX0fYqcOCSNBPM/S5mQ97KLIlTgwDZr2WGnBpKVlM71nfGGGMJqclkAGUqvKeZ54
05YSZg9urhrQYdtw9HM9NaGcFtXXZyQ97jk5TGtGEXAmBot3MS4hIz9CwF3yM2VCJc1VN7tJEMhr
Fp+9ZmYZ529h6nZMJYOJQ/1GexjwXGa3+2YvWwZA65IyX3QYgm/CNKbqdrv4tBQikKObaH/Z50yM
+KJzunSfabLq2ZYsYQLCjH7l/t1OekXACy9zkssaRRECNwAyKcxZt0fXNYlmJUwVdXFfF1lwL2wl
yEnsiYUJeZJ2P9UYp91XfV4MLAdF3yTkrNK6TtLbMWO2uSp8JRtBcJx0/2b3gVJzKESxRfug45yx
pCJyGZL+WAzOdLEkK9jRj+jOam/LESNsQSukta1cldQ1vviWcUeHkx9nJMSdsyR2+ese+b6Jj4Nj
OoOoLAtsIIesLkjYStKEgXxnznX2wfhBJ6bqKX9XtVJPYv6iN9bzrVKx3/LnRcJ89FsqpnzWx4GN
oAJX7WAnzPO2rpHjcuDC9PNYErlu78K5HTb8dSktiWBf7XRvs3Pb9wMAb9Wquc/Ocy9pT0uho8h+
TA00DGPpiq5mfWXBm9x+KTMLSR9txlt217qYfJCFl/ixYPTXpYULjXya4ekibiTsdvnvdSla9SaX
ItjhZBSblh4RM2JrkKkNa4b4pmAU3n2GEVpXu7utYEgrLpFf1kIFuWbbvsyXfmOcu1NIBoRplKFv
i4CoUi/fcuu2EI50d/uuTpMILbWl5Aw9eOBb3JpSYTGl33Q/JHKqBl6I5mee8m5vjo2QffaQEKSm
DXepQN7U9yRpHFGnZDWs/mZ0bHPkPpMltM91xFf5bCg8+a8RasTpw5JxeO6e7GYh1ZOZ0FtX0SLy
CRZcyRjscQP4Rq4gl7Zdf9SgT2YjqLOTnd0hX/p6e86R9tq2JTFiCz9CO2+2u8c5tMr7IPKs9gcL
AbAj5bTlOUDOBhnoiBjOpy5p45HBdsLHezl1evix9hAGqEoXUxHvjSkK8c2IuYmXMY2LTE7K7Iy/
SpL0RXHa1ySLv/egs/WWp7PL/QGBq+36CTJ2VnxN1q3d+J0BMbfNoRa1mp/WIpj6A+V1bq4Mq4rc
RtjkbQ/ZYpLtPO+idXdI8ku29ZSkgen7uCM95vO805C81DWDxqK0gOtKAXoZBlxqh//9xTQiH9Wh
IGLhL1Mo1uU1R0ZaDXcEuuj6GYnyzP7wSd70skTmM5tuplpSdI6IZ89cyYUlOwepzLTzo5WF7KCs
GJjBFoBbYDuHUg7UjcdxDar/qSDzGXU5zZN2z5quKymHhIB1gDSi1Xz3rVvCXSIy/M+BN0vwl7Hv
CfsKwz7ZPQEMXJLD0MJUtTkhqixmjxvZO/5Zkjj6i8IxiPBPUOHT9PvW977TWOP7tuj7Oge/C3iT
hwgX6uvaeeBbCSHzM2RgsVdVYGRHodlPm2Ol5zCI1VVErHp25hNsYve3RjXDSI5N65siLZvdr/Od
6MJsmtLbLU3exFAjvcn2rM5e3CaRM2D3Ou3wdfvuObdwmj/F1sTpcV84uVgnZsnBXOSuGeHoBcfM
z37od/q4woln6ssN+r7kDTp34uaD4oPcMgBOM+u+kaGfkmsdZAMLgsF5us1VNyjPkkOaYA09JhlY
qQmye6mSv9moBvaxafN0aUoEiu7TBY708/SLDm6YvuQOX+93niVz+EYdLicEGaFa9RgH1bY50c3k
PlQGfnDuy8ZU504zEZr7ql6WxT35HmJAhFW1icvmkiCcfXrEcTP3DwD6WkSxFAsbWwgSg/a/m851
aNH5CAHQebN2guk0XuySIHbSqdF9z4ptC1eocXG2I68ALghYKqEZugPRLTEXu8ha1mUbN5P91CRt
5r0qmOj9lTvrh3OaYFs9xJEU45fGsNg+cLKaBXmCgy+2qkMCkXtOwKSNd2wax/YrnFGkeyVdIuSN
iHuzk3KLdbZwGJLHMXukJi3IUPqt7vv6DjVK110jHJtTfuhZZ7EjeMazFLIVtFtjKTvcTVO5qQmJ
7yXgmnepdM6gmpnODS7n2dygAYTg+HOt4CjVf0BoBWvU/dKOU+Hv4Mea7FtFjdFgNlSyEd1yccks
qT6B1myWufTdttqvMtg0ecBpid9SpcM8JW/jqCm0Z/mkRV/WTNnxHGFPa8DfQjQu+Yn9y0xWKpps
tIwoW74WjcdamNmaQ3LTWDpnxSmshYwvfQ7KUShxzXNcO61oO4Rz1Zrj5ORE8MOMUHt1LqIpuoN2
EBvnF0TUAnKrVO7SLi2tBDfwonKeJ19WsLDex3SD4B9DQOl68nbN2HRWJN3zj+/xbfjDNkUdG0sI
AqM/e9E7ccJZ34ZvcpxaVsms27vtMqimQ5/JEVEl4Oom3k1Updpp8VTDKn2fSwcnIw83FNuCfVKO
cFHHbg8gx2HivsxcmrlcWAJq0GVFezlMKIa8cfcePFIRS9MU+85OeJlhfWxbICU/2gxGMUXJkCfM
8Sqg8jzkvQBH+1jnSF86i7zW5of3dObmaHUaR2hME3jcn5ouxTOu6fad4oeStmwD8dt8GFmeUXqa
8X+rrNJ52vInENTJNJ7bZFfZue7IPN7XZmjaa4NTYEox2/QhqHJdu8ncq65uvK0Q9tmYQywYDvQi
rM2GIVySqOmg0ylMr9wwD5K9XG16k4o2uxBMM6UsNXJHNpSeq9H7UG6oHMdY1b6GKUHl1bblze2m
oDhswTyaV/IAMzKanXGtCHlAzelrdgBJea0fiZo8v/YSdWp/kN70/E2q2nYfGwSatKFsebEv8Tin
+Zfd0y571m5u41cWKUqLShqVe35wTa3aDvk6a4jIAneZnpBqRrj+niOvdc/LiSdzsZZ5swU0/ttu
iPuAxPDlsnXeYZuOLBVbUg00wdECQsKCi/RYN0JRDSpEnja/NivF/Glse8Vv9iFCvX5LVU6KcNJu
gJXzyalcJT+aTY4BQY68D/VeSjmr+kOC4kH/WoKhZinnvmPTdqACPpa0kl0yFZh4ZglExcvKyFbi
Se8ZiMN0HcUHjYrM/cw3jYIY2TJwD05v4ibG9vcYW71oFLHIQfAlUWMR/f2Q+4YdTcHMwg8g1Ex+
PwveiBTSyHopcJi7DNG64tbvHdUPoAktyRPVbTd8CcqTfil17EiWHXzoV13cZjhw/XyPcLq2/ZjM
Q7xDnG5hTNlavM+nbY3FeN84BXXEAZolw/pbihhUNp7TFkYI5oLQaWN+WE7RDR7ULgnMLWWh89Ve
LP7Rb5XVeDPTzaAo4xElQebodgR5ozXZeej0upojypnFbGgKVmH7s0Da9LA9FSGzVB4lW3kPGkng
Tl8w4TVtrHRDEEF3AnnsewKfoApsRA3RM6prsX0stFPcoZhHBt4Ax22Y/awHwjr0MQA9HA9dFd8L
oe6gYp0uiJkspEDmW+yLvWlO/dqhOiid3mM9oALakOhcokqy7c8orFmwCNcxyC8UJeD4Qt9N+BDG
3Pds347t1m1zX7p94Mipw9kCL6DbwiIgZb7tYZ1tyGkVC8sN1CCJm7ePMOBCHi8gxEEvU4nfs3W8
1Ewwr0qRiKW4Q4QO2Vq8FcXDY673RXyJxBi8zjSf91+taugQ0L1JI04BYF6GIrDHVn1b3J5339ts
bdqizFRnGTYz2U0xV7D46Yo3Qy3u+6KNKOEOBbR14oU0uxoe1douw9W0acNeV2P68alf1pqmJ9nv
BfqyLlpR9OBbY7aYlQM80xOUF8UOklK5Egyu84Oru36AF7a2y94cdL0VGDyKbXJoTnyyLQ9DhjAr
OLMMUzYikzPlSH4wfuPbdKAeN58+clgjo5cKHW4iehjgXVWckUWew+x/qNM8ymrVa8heN5wM8esw
O7N+2eA7HZrD4kedflZtL6EWZR57vYPBzd7gTg9bWPu7Jh8i/83SlXdTGbH7p7nyI5mz9rjl8F9B
DrOjteGPjGEV7bBuH9vQl1NGlxQP00+yN1XWNZP/yTPE+rU3MccdOJaTFGmKwOBB6BrT0FYJRXBX
QfXwNrsaQUjE1U0CwjrO5AMfYFRSjoo2tSij7hHSc5BrLr1GpDcPojmifOvi2x67Hed4hlZkuoNd
ZVfbNypt2xHMFLUOKRItOo++K3R9x3XpAB3M8qHFbGu5GI6VBr3cmnXkU0rCuKT4qfl70BaOum78
mcBqiGZVbbcwiMrCCEgVqAsmW3xSuDqUqUyLRfIOQuxLcdZI/+u+q3bqxNd0txN9jGRAd8BANV99
mcttcA+aa0sfVgvZiIMpm83Vh7YNIUVQKPTCukRjJMwdAv2QCwUzoA5wMOooxtTbnC9YiWWGKUS4
qnkdUNit0GchaJDxqbiDKMyuwxkOiDx+6beiQfbwaGalYc6xK7d8oRyGkmvJ96ZAEzbM2QBfsikl
KvlWjEm2fqvlnEz0AQTBPnlIOOuQ8gC/inTWXYm0U9aIckv3z2u3kvwZ6iq1b0jSjCZ+xOrccb4r
uEJwUxaqAJRwZ6gGW/Oks3FMknK3e/arTnqkwEV0Ni5UFlpPeEhQAEEM7daeLFpWLETvh1PqSeh3
lG+jKdbD2A6FuxtyN8zLUa/zimzX2tJuF1WY2qlQ9+O4FbAp2+baNdMRiYJ0zw5MIHR9q3YgMAzZ
SwJ+Rbwk2GTkZ5YkuXKVCfmcnDO1TeFzn8YVJQ4KRyhjQmi657EQI0NBBdY+KuZ93yX72TSQfb12
WCzdrxpRr8GjcJ8Xe1ULjpvPcgez8hOc++utr9olkvxupNwtaGQSMmVP6Rx1Crnp0rYDWnqyNuio
GjbN4UvhsQ8+ZE6n2FYeK8s+wR8V+ZiVN3Pm7l2TmOacJ/XIxnJRa93diAbzzesQ58SHQ5sW2LwV
m8CbJyWCosf+wXG4/CxVDZfwcK+JoxT+44ABzsxOtVWwXVY0e+ZtG+srmJtGtgc/dEgxKIeU4u+U
kWTOzF+mBia3sSIBz5OdC2szg6sz9XCpaqZpm5529Ba1vTjnN0C1Q53bAYm4Pk6XmC17EGC1IgZm
KTPS16hRc5A5MtRccSmWEyUw44OM1KRhRhYEo3n6OgmYakf4M2tWt6WWvK15NdZoTRnAf1R3z0s+
6sFVSFOZxh8kNRIqHUXwkGzpE065qN7PGLuWiN/E6seXAjI3VfwdMOJlI5eZvmAP2p6XWe0SuA7P
+RTmrLKoXTHM8HBwvk6oFzrYnICXmDfos7oEdP4ZpWb/FnCOx8uk515d24wTKPy3AfJrvLiVozas
rZxPxUoFeSzei+xwTItVt69d1tdTcU1lHTJ3NInpfHK2ZJRduMCYuFX06KxwYjzRrkXm0pmvbA0A
kNB8jhPsQOst07fv7Zmo8J+3n1FK43KqENndzsVx95Ni5Jyj7RDqJkKFCgLQWKxwqj14vxL0uW1D
jIPFK9tX90ljl6f6JTW+kLiqBBDU+VYZAHTNTQJFmrfPDrF0j85Do3HNsG/aqWIw3lIcwcPp1n6f
LPDC7InLCWGCVZd3BaKi3iODMUxpESq4bOBHHncW+gGyiwn8WjBYVBZKOLO6ZSz1NBuM1bhakq/w
e6CnIlued5r6ulKsH9hPKNv3dSk726J+LHMDRZO+3VqLDhmnvJuGR7gbZd33WW+DuWRYRPVc1cj6
wEaDnfTsLH6XBsp4mgh0lV93i5oGHw91NkDKgjYked63pt0yTL3dMpgS7ArFTrj7dG1uVnTEW/0J
2kg/fYIW0vVvGDLCwQt4++zc7971FF9kgKntp3kQ6XKXC9x88oixFSiKx3HqqX+guHmxu6R0jq9l
ijttCMeapZ41pwmtnIqVnFbSfB/2BDOkkk8x6+wtvjBO0WoXTaAXxZFYcBRcafq8BwlCSOUXAbyL
1bTF5oP+Lv+RwhNYriVkZpp/Rlm7w4tmYguzpwLIXobx2Ryns+mTyIC9wfNSBORwkwatE3WoXUZ0
FfPVDR0XOAxJzpsToAbM2yq8HD68iiz18ilF49y90REH59OcuDG4MkdH0H7gSWDZi9G1bH7OPRQM
oMYM677BBw7wiPwIwCXZvmCx6vCMCpoVH3yyxOner8p/7zdc5HU5qy3KY1gB78FHhyiZfmhQoaQ3
DcvD9n3oBe4fCol1fZCql+YACf+s5kMdWg5nfPQnW1N5wCjDI4ZiXeG/NAIdDmy2BuPrh8kHiuxk
PuYp2rZCDw20ZVMW7O/VdhlwY9l12fc0Wlg1URwia6hkivNqv9Q0Vx2GhJtyxQU3P3ketWvyA8KS
4dQ7W9TAZWwhXzsy2LsmJ0g10rxKNJrJe8RM+/mCNbueWCQdHkvzjoS3PGTviCgixO8atBzwrgaO
v5SEkilU+MEjAHK9LeooZRJf61r332D3gBfVrzNP7vqZyQwXPU2WtBwMK/pykHYBGpZtAwI9bX7d
0TveMQ5/CKi50EvwetWXZuQ5L6mw7lu2++JzHUf6Bb159ibSGMJBptt2YwfoAujKElxVE9HnbDA1
gnRx1LszzMLzFE+0bV8A44fncRRzqOrZ0m8IVIQfkVjXe5g5FAtGz573pa09sxVGSuuJoBA5tWw0
D7E2PTvuSuy/VBRcPg8otrMnVqMKvEXWI1GAxKdlO+rGqOVgRG2+O5iI30oWGGrfuodF4t5EKUpc
4voHMB3h3kDYf598Ijp1OwE+NObQY7MAgpD7PJ11TKQ9x9CSeClc0rJDEybGb6gjWG9yrdv0gm23
opwVTNFD7Wb9OoiQNucp9vDv0NnES2Ul/HZoaMKb9Wm4MI789TJuA5uRU7LOV0ngqf2ucxEvU7dk
P3TiIKQCjM1V1eAOyY9rz7tXMaTFBHylgdrekbkYH+Z0lcmBLYiN7sOybJXnomcfpDXiOZ2bEMt0
6Ad9gxqFfQDASH8oUuDIa7cRlg8LNnDZITIQSJdIoshvxn3Q+sYCMpqP2IgZOcgQxcOKIVf2IDYo
ICsxDsJjKmP1s9FBIerVUaVLBmbqJVFOAbUeUPqh7PDT59WPeJ0AWkeEKXVeiVvg2rWqBhiJIk0R
lpYzVL9rkxxz2qy/eZxWe93hWWuq1sJyB31I4AeLlNXhUMDN8QsxuYsHQI4Y+Tk0M30FL625vc+I
9OzsGArvsxT94oHL5DE5cJjBeV6iIW7BHUyjx6RiC6246zxZMSAqUvKM8hb3mcHzQoXZdpHe8He0
46jRwj8sQiTpYQY/D5MbOBitpU83FW98AuivqumOdw9aABi5APaX770LwFSabsPwC/NFsdxuKw2/
gcdJddlUapcb28zopHSulP/QJO+PCqiF7WFPqvkN97buqzzf8ivjQj31vhnXEx0VVm2OaKQMJ16G
sLANlSkvh51vUG7okPgDDgH8N3Lqh+nXkof2U8GzZT40dLfsNGewCa8k6zpxUrsAxDwnsuGXAu4E
93zBQrlpUeHMHxduxcOASLvstMdcfhxX22I6ko0o72W3fiUK7PZKzHt3Z96D6c7Djpv/Ev2avV/i
AnHGDje2rHhKV13VEZa35dC7nDwUOkSgrQ7dAW5oiE9edjm1KbqHaRfA3IZ5BnZhovrIRwi4Szsp
+tBiZHYbPAv2MMu+fZ9zJeQbsFzb3sDdZiFH3s++w8PDLVfCDYF9IlvNPjWmnbb7vXXcIyaG2PlM
MHL9BLazvhZZK7LHhu3Y2ohGdero0AXiw2d4lpzNsA4H3cQsXuthwO9GzbR8orsf2tKaoiZf1lGS
Xy38oX74LoNnBKCMlqor5oW2PgLx6NKqQ51PKg4NG0eIGLX7Hem16y5AMvf662philZGg8L/08JZ
/3tYt9wcdB7FCiMWy3E1uUwYmJptSwt+lKIDtvweU/5J8BbDU7i8p+5lT/Idl6YBMa6/KJMHzPR5
a0gFWp5rD8417VDSHJPOA35lGn6ZrJ7jHUoROj8i0g4+hsouiah2ANhwvFub8XvtcTifAZZYguAV
DMRL09sQ7jPPcleNuLNzmMAawEWymev6OaDaCzeSATUrLWsx9Bg3Lh5GhvMcDfj7wY/bUYw3w8j9
ilThPphD/X54HRco9L+ZWPRfO1R59mdvYEFzA7/h9Br9jK9FJ1/HMs4FuxK39WtJQWO45xw1Jl2g
bzyhBFWvfmrX68T99grFqEYPLZMJpTnCqvk5K9L217j0+VqtdnOqhEkUCAoNeMqVhfnhhXQhQc7L
gu4CWT9suXCBMdbJIW/rpyOUQxsvaBb1ebZEeBSC9UYubmyGnwP4Sx8JqiJeprMk5LQUGOzeUZCQ
bht04/ptmjFZR18t6B2UaMtTWABjnrIpygzWfJ1Mf/B1o/aVI9pgOIFzV6BImQf2AQ53rj1pXEDJ
Aamz83DEgBXXYOp63Nwo2kDQwfzAv2UIvl0OE4589EnOJuPPXu/F+HMcO7Yc+1GHitRSfOyXcWRI
IB8n/bST3mbnft8z9aGeMSA/JxhVtDd+tXV2M2foXCsa05BXAzSA1zS1/XxDW9ANEFqCJ/chKCTI
3oxsjfzW1gv+pEWMtDrAJ4em9yzZVI7V0oArsKz5MB7Whvbxvu5RtsDINuk7ZNwKgP1n1CNZVzVU
IIYmQYzsY9Hv/RtB/1Zcgq8XVnUTiCuo+kPrP8DLBiAqOA4ZjsqaSHldUIYPn7ax6CAuyGWrRkQn
h7hKW3Eq8nheQZqbf1CSS3MGjkzit8krLJ4lSBNKY4vlvsM9BDs3a+tvyGc31xRIg70r4orrYoOR
5XwkDI0W+slZQnijuoRAGkyatg4Y0uhZ9ziXi1pPv11HJyfP6z6s9rUo2n4xr2HlcCa8egEFwX7v
hjQ1CsRriWaI/bJtUaO0wWQAvlUD0svCftzzaczhAAQ5NVsHMAmTzl/3adDkoRMEAsl1BlPo57BK
kn9Ao92joC8KANtZSJA/V/RoYkwp0jFpr2CPJBI6GKBnleo1GvUCVXV+QEUz0IPz74x3dL3Ni6G1
9Yd9kMDvMllzXOkNaQEEU8L0XcZaMArStk/4gc7FYm9ktPIRVgUxP9dbXB4o1nx7FN4EIJdNipDh
FbMRAIyr0muJcX8XALOgTa2Qgou4eDLk/fSoQXd3ZcHk9IJ231/zSOafuAv4ayph3PxxNBn688E5
A3KuDsxcN7gKriC1EOGwXmDUWE6qb5OjHV2Oih4R1y89KlnYQCAQI0PMmS4SRI2ygWNrN7Q5NEiG
u0zvFfVdGzG7qoZcmGdUXHV9HKnNx9fVFQ5XaVFnzyC/0MdlSgZ2HKY8pwikMJ2c2xPBYA/376L0
vcK42OM0a5f0umraj89L7KZbUCWG8Touue0ucq6BfOxirPcbsDiJrhbIDTZWgbWwbkdSWLqUcCcG
cQa1DY0HkEWwK8YRkPgBJeqA0irPmDqqLGuGD64rQBTZthRXoWk6uMMuDaNT+Y4o9bcGqnwMovHK
1JE7WPoeLIcZ1rHRiuibjIGfcheVss/AL4vfQQ3yvt/SATErvkvTR9Xn2Zds7k3/UmBA9UvBJurD
ZlqiAVI0NP2QEDhtLqXBDwEAUNPlU8S0oQCtKbB4r0eLYzWvvVnOIzwaViAM3V68Dsby+E3nNVIj
KyzzRufVTpcmHql1zXVExG03HfcuGfUVDuaqOcjcJPktTd06/EInuclrSJlDUbE7nHGYH3METAEf
GF5cnoPqoUHYgZ9z6AQtEUssX3Q6SvMBk1//rbXJFk9LkjX+swlk73/0chxSgNNznoAVBnO6gixV
OtLi5d0CAK5rBSXke7YrfUX1t7szECsk8tHMQ0V8GGM9b5jgSt7Fq8fMN4Mx0rpiuOn3dmc3Oxy9
plu0NIi5iDxvu9PSs5n+D0dnshwpskTRL8KMOWALSU5KpWapVBtMqpYgmCGAAL7+nXyrtraurlJl
QoT79XOvE8PgaOewsPsHOzXTmPzQVwHFn62V70RdG8gCgYEpe+Jqc8h2FVL225RZmTgxhHWyHVlt
8x+/n8U/TiSbAncIjDFRAz9cbBrdeII1qFnC5DWJol9NE7qQLjwZCws7DzkwjGrjeQoKEDiwj6q/
qk5M2478+GG6BD05QjIaqMLkpZmyvki6wciGxGPR2/ioka2zr5rG0XgwUnlTDVtkqJd+6Zc7w9bd
VcJkfeH1MoO41RrcelbuOCJLb7NzXp10G09VNW3intuK/+pPggdpoyK8d5e1fig7saXJVKfDk+mW
4dlegjrYOYVpObHbpMX66A5p+7bxqchYd1m+6xyFfmxQ5307FM1Ha4Pl/5I8le1xoaOuEtLMh686
0O4rYMhwgaoNf0MrG1/Jj/WfOtiZl7qqGyPa3MH84xfUvii35fYf3R3TBbq6/FFXnf/o0or/plXR
ZGjgdfe+ShkGPwVdt3PoG09YMWNFGnHk5uw/3azIkFNHPEnXDELfRPTmujF//g/IlqKNRSV615Ym
HcYMr3MKKCn2WQ/JcOyWYWNgsSi/NZ29tpe2f2B9tZodZOBQiGMgSaqwGNIuMYOdvuVg2RhcmVRe
dFxrVe4JUlLvY+CuH1nI+3bDebPdWM2MCLpiVAd2dxUl6eu91rvQXcqnYO3TJ45U42720+JfhUPp
5I4LKuuoMzMFD2aqtzLvP3UmVdmuMlXhnMdWDfM5m8RUHJethCWRrNeZula/IVi7yWg5rYvOPE3m
xyQ5MHN81P/G2R2sPTsM6FrKzaG4pkz0tqPpOo0ZW4iI4c41OxCNDJqeOcicUQUwZ3HfabduYrDL
gsMkDZ3Mj3niAuiXfOkSh7BERsFoIldPymFOMoo/4phE1Xr7wWmm4lzPo7zkioDQfWZU7AdFgUXh
z4dt3W2dna1J6csyY3jvb94Rzap9ByF0ULf1VJskZZZ6O1hTM1w6fasB0RzB8aqAdokwEaysQeWb
JYX54HvJmIr8UYVzNsf8YLkZmSYAtNvp7L+Scso4UFlX/aX1G1vvVnepnB14mnxhll082F3Q5FeG
yKw5HGTvpHvAKIJbF9FN7XEqKQSzzUoR9ntqmSAc89dB8ODZabhea31LdEROF0e7M6HGsyJ3nipv
ns8kJluvtrJsneTKYJYArWLScamhjh3HzcvIUVN1CWuS16JJZVlxRP3MzJMrfF3HFcv83jgZBXP4
raAORZRqEI+X4ouvGTVbmGSvmstEodG1goeuMRpWf9/0y53T60XHjAlCK65l492Ppi0i7PDLka8U
9Ys9LA+FRkKYjUzQSSAEuFG9ycG4DUqFpsmlhSR2waFuZ3h9mOBCuLd6o7F22ebo8tVequq/Rgz5
U2n25MY0CN9xv4T8fduSCLalNobdOBT6jWahGeJUboxEjbIof6mOVXAaId2GXTfYxWEJa/EjzSCo
jizdVQmvcEr7QfSn2qU129WSsLJUF9ncmNT/NjmkVs3kbWdWdXZSqcvBagacQucy1U5wRiz07pVd
l/8MP+wVEymTEwa10xijtJTbfZ2LWUWr8vN5h4zIt+OQEnQJPMc51OGyJl5eUCbnOvPzyA1Vdy0z
wXxNyOljcgYah8YznpdUmK+r9suzzJvw3bXQmSiw3TURaTroWK+D8yzLklKxawD6oL384DrVpf1d
p5Ww/5ZFuhrZvi6sMjxmmTMbT1MGoRrXJSHldO2orXtPaQBIv5aSDa/cufMB8YWWSzkdu2J8Bsr9
jiPMmi6ZUYPTeDIYvixVogrS1Tpx3/bM8uQU+NXd3ISCCW0j2r86dZyTx3gw536EUorsljdAAZU4
Ow1ncVcXXgdRU3vygvje/ZtuKfap0YjPrWDcgvLa5fV+tTzGWH5QpQFbpBGKDmyBKP8Q8+gFcWl2
5duAppBHgcsgOlIsRnJfEKK9u84TUsSuwXsSMZPnL9HUjOj2kqSM8WRmNI10fsLZfjncuuJ59RrT
37lpUOgLA6Z6OMyQldHgE7d5gLOe5CldBzXfKyPPHLhgC9OlS9TQj9NkjJn7ZfwblGr9yPsF0w3P
up3u3XAufxs5aT8yBjm9qNVuxT6fC9JeVmVkT1Up+vlIU6fsHcEGk3OcVKUVSm01tbsOMWwCNmf1
KwloS7gPUCWTemRxcSQmTooUsfg75DMqd9W6aSIQalgpqyrqazCr+mVKXfHHmUnRjTJK7CoGCPeG
/dRpPlqWzIRNjNDk/AYzWjg6g7/+C9ds+pDmUvyzq8zuwaYamoIuS+dznRZzs+9GZS1sEqluzJCE
sb4CWDixJbxeHDPc1U+uNnxF3WojLneTqfkkreluDsLmY3CUCNvIWc1x/pfzYqx70Rq+ON7QiDuy
Oea4TfnBDaJCYXqrDPpb3FKtdaHL8+SkIbi4sJ/SVth3XctqLUcZRuK6TOF1A7E6ubcfmmGzOcbu
TMsh5WJD9EKA0o0XbOkMC65NQ+YHph2C0nzJC5foXwgFv+89/ZiGW/M9jiXynRFO7szYxR3/OrBt
7qFjpQ39UFX7yWwILwm27XfztMWUkxWK4nRTtqod1mnjRHsMxT8NmsuR8Z19Bdr3/8Ivd2I/MBB4
mY3F/ssz4D54Zp+/K9tLZ7AChSZJRQsxxCk8fijLHP7Yo7k2u4ph/24UFUqMo0KPLZ1lmsyhBX0z
mNhlYl/lFaC0Lq2/bV4M07VL6RqRbdhVH4f2ppOg449G3PWd73Lr1pdNcLRynPJNrp41/zFAKg9o
5wuTS3u9sEmmuys879Ye1G771S5j/lOS9PB3GNEbI8tn0B2tsh2muOoNi+RQJrD7HADnjQj6adjb
pt2tRyBV99MVYUmuH/jKSIm4o4bb1j1St2x2dV9YLActJ8/ic1s9rrw6G7/txQUEXc01HeLJrrcn
GqThTiEE33nr7cjHHrubmZmCeQXtLqtGtPC5J6mmXC15B8kzBLGh+qpNMGtTDrKNZX6cbeacjdcR
fAo2lsd6Ij+571SW8CnLLm6GceAJbVv313Q6z9/R24So05bXHa3GdobEnnBPRtpdvD/ekvs/miyP
V2Uv0yemC3m9IRw6qp2m32sks4VRpG19VRaEJ9Gx4WNbiS5OrY2jqy+9Y90BMyzVkFJXTJR8VbE6
Z68I1TsH8+aQUizSQ4YocWKAr5nzQkutQJrSetcOoMouNaaCq0qsZEkEnLU/CmRsjNTYw2rNHU75
Q+PexgRQW10duXnTfruz6U/3YkyrK0aWlHPe8IcfQkNk8w2GooZog94v4pQ/7X5NVZoYVWHspzKw
dn3gkzsPdBsesF6gMshWua+hrBE1U/wEQ6SAYpLBqltmM5QNaZyW/O7L2mPR6NaSqqFzuukyE8TY
RN6WD3Ns1eRYxyW3HWN2IcdXBN7iy7fA5Blroc2Podmcp65HSuD8u5YBqbtGs3H0j9mKIFgwM0q6
qhrfpF22d7ls0scQJOLVAHrjwTO7ej/BLj4YTcWIxhiLo+5sRYKF73/34U2uTv0FCqmZl4t0bI67
NS/HYxDgZiAgfBHQNGXtHXlltXOXTYP1Yzb0GtHAudMkuWMjSI5w5yweHdBJLb9kl9iqgxPFq6oT
n9dORaXhzf+5xgYD4ffEwgfGMH3qPrPseJ24QS3aa+6fuUrMNnAJRh6Xo8f2OQNdMCutmDQGO5mp
wf95YjR+Qi4sh1VxRRnEDTKfjnEsMakz+5JqbS57iBZsVeqtqFzpJYa2Kxbf+0b2wygl+3VlZT7n
KQ33la6EVyroZ06F3KchJY1Tf3OfWofZ6d0/3O9ucer5m72BAhZ/+nQtn8iE74yDqhb/uwroY1nw
ayJphnXwb6mx0ewXbyq+R71WycSg695qTZnvpbGgcy+b7bu7zFuck9ScO1HIsRRvq26Pw2SbD6Rz
T0Ms6qU/KtC0CoNsm5m7KqCGPilSL8/tUgV3JgzLW+7hhpv6Wg4YLJc8Z9ZdmX9mBeLROdpOlK6n
O8dc2ze4meozL735sVIdciM2qyO8xm2FFPMZgM2pxaNVkjAzTGN4SS0nSA8tk+seors2waYCk880
Bw6taXfKtInBhJXN+z4ytnEb2mVilV1rl5d5uFsmjW6Qzi3PnuYYHYOpuGe0Z3zLQasbXj7a9xzs
wa73nP6kamOzYr2M5W9r59l/Yx1Uie1TjtOPoRhrbgokBqGOIfTiHqHWOCNLwbowHzdsQhSa/nPY
MnTBOjPdMNnCUAEjrynKd2uHfnCybdDRSKN0vlJmjwooJASu2NIiCM5ZSbXE+Gyadpk/bv8tGYAH
c/XWjVlw7H/Mlk83zAen7yszFw9m2gDBMQxBZnGoHsrIm0RbHIwezvBuFIxIQeaZFtoGO04xMo0j
gQyO5z/1dd07uDvw5Jijo91j5faqpmqQQ7Psx5Z3FlOmp71zP7fb0+Y49pODDrInktrLk7WBR49W
yrSbl6ItUE8dx7zQYGTDn74fHZYIscTV+lAUlCk/oWD6YrB6tdjjyB5fqVmXS7DSkePeQ7VyaK+q
vRSOgVLS8Pm626zfPBRpwBvsXmNcpYb17a4huzFz3/js/291cYTkwZxMug5mL1aVvXFPhe9Srrhs
GI61hshjryxu4BHnrjPew1OhPcKwTzKZOxUEiVCZDF7BlnP1uGnG5gs5SgskjOx1R/UnStkNcV/3
fG1i1vOjnaf1S47s+CRqs93Vddg+V71px7gusvZI3z+TyR9432bZzdadJ9wxf1swWrwhjws/qbee
nnoyQs8+kThuYflDNGsXaoAsza2zK8fRP3Esz5gadccieDPCL2stW1SurXjGHFg5D97G5VMngy6X
nQVZxabcvJ+e/AzYlmSX4mEZlu4ewwMXXgoUzeWWB22CBOYMT/ALgqROgvLT8GJt2kgT0mVbq3ig
zKWCKjZNoxymCJtxg9wWRi2ffxUr2Cxrl06VPR3q0t0krs1JlwdjphE8TkwmbOaqBXRF31oqiw0q
uiLesq0e90BmLRafvgkT3y56kzfeMk/S9ZsnfnwU5nED347yxuQHSG3WWwjlBn+8zaKBblXF+H8e
RB5wJpvp37A1aDHrZbuqxlBnYwz1dzFICJ/BS1dShWAxJDEa/BJAY1vIpwBLjROZSzc9YCZbJ4QQ
YtgOXYiTKLKEg1kbvMD/yXKTCYXX5sOdPwf/Z0kwRMVeM/Gbw0jM4W5wiBCIBpMnOQnxrPUgIWUa
MJqzG+BDmu0ucqpVwuiBVrxhNqxQoqkvW4a/fHp3vtWIf0SvVEeK1P7BMmaD6dHtLW4ods2ja7A4
PTF8Z0pUh0djX2YOflfBVZie89zUe4AFpmtGYD8pbTsPkqHiXq4lj4plddsVnGy444TNTk3J1GRX
teaI/D8Ax8ZmZ1T7mW3mByQje78il1/9AJXZmThyKgG1+dDnjjYYi82MnV+qid/4rJagesULTkzM
thVefsz5el5xjQZX1XtM1WpQnsvihe2r0IW6Tt1UAM+lLt+G0/AxGBUz44iR57hLwbio/7jXCk6z
hTB/M/BZdUB1fZFMBj9a5KDHACYWRpOC8KRYT3NLlkXPJf44/xDEFN9bmWd/OoWVvYcjtA31L192
Xnn558ITf0FSWP7OPAHWzp7nEVyU8Rd2FJ509iZLaX8HXr6e7SFE8wOvg9rtp5bZAHKd9a7SAPd+
6baE8U7Bna5S+SJxMR3CrWemM9kdlkzm6Qxquwl7Z8z83vvNVVvDrc5FeOmyzDjcAoo/oDMozWY7
+FxNOq4obzumOjwP1rdBhu3CiTyPf9XYhWedO/6DmGR9bLMlfUBmDi8wYt5jPYU1JQt2pQIlejD2
Xe3Kl3EI6ofB6NJDiZ/rdyR4XECGyCERBaJ7jVeygRcwYYmUw6Lc2vOWf4E98CyVTQ4Io0fCYJmR
kFrJlGaPbbgsP13XHtWzMkekI9xC1dHyCZ6UPhhupPLAmXbuWHtQB2WVBUmLP+fHY9YOzonxat/g
OuA9L7fHGvz2WtENx7SsvNqtY7O2WoZe9YOrC+JgGKqTCMzmEPgSdkixo6k3weKOHTmvn/ZY3UY3
zq340szxaQpyMmDhI7M7M1Pqy5BBW4MKmeaDh3HqYJSYG3bWvJbFl+sX46nM2PCI0kKRymUEDBh7
DjaBfYXM9T7XC07xoPTtyJEW/sYBL294Ri3YrGcrII+Zk6ajvkRMome0240M7tqtijnCS5nPiTIn
K2T01TvVZ1E4mkm272NpE/4atgRRs895366YXGPCR8svGFS2ZAZkhqudH+TTh8FAVFxvggyHc9gH
Ykc3PzqJGOclYAMuoIs1L4ppH7dg+NtrY1iOfu4jo/s4zqLCGLAgb6WU4hgaucTzGgZ5dVW1R+Hv
+gGpTttwQ0AzMQXzifD4wjyOTKfPJXaKp9bvvZkp+LBxOFtB8F/h05oRaF5SKpR9kaXHidYYbTz1
wbe9wgQbarDx3oOvu/8ZZRbK6ybqNEysyXO4pIisqCJY755GqCfV/156plfjevH1t9AMLHa1qjJc
A1ARw36+FQWwl5rPmKwGRKyZEs+JcC1YO7HVAS7qedY/3IzzfGECYL2L1aODKiBBDFrItGBnpwpf
l6Ax6UhpULAZrO6732DaZX6Eu/PQNGRk9MrVWPfXks7Cnbs0CcoCo91WLm6NyBGawKhOYKQvdU70
j9567GiS1jO+UdpzvIpcvVIe5ssB6tU5ZGuHU21Fonjg9GEXQpOJlH2ArcnjprMFWS0Dks8ZzhQF
ScKqGAa8zW3O2r5swrQUhFVxx+CYiU4DAS0iNgL7x3nrb2KndWtbeoiGuDW108cOgQE/RjCUwUO+
hlu16xcxPqzAx1e/6+310CsEzbmH1OdsXNI6sTtcdPGkB9j0jFxaKCd+63ukQXrDzcZVXxPyZ2BP
k6wZtOfB53nv1yyWVEVWguzmmjHAR/OjO5Tnjjr+L2tc+qMO3fE3COaO4wV496vHEuU/2W1X/9Tp
tH5iAai7g7s6LQvX+qqbrkPW4F7KK7ELbaHu9ajxRuYpvbexFq7I4qyoTA4Yh1dhz0G3oDQhap4o
UVv3u2Fr4H+4TpjxcUmHfNDl0F2ngCWhxBuzHHjhuuG4RZZwY0WEtvcHSsdz/F3ry76tkDvG/Oaa
XHvyJRunWvrPsc3ViG/EsdxDhg1JvmNZYMwuzy1nSmPdA5VVQ3aBtkAK5DuYltuagtqp4wD/8+8I
e5IeW0I3n0XY+/2NYhlqk2+ynbBUinRyfmd7Lt/63katU9vW3qVbb1IZsZxAcPflo3GyclsEWObG
8i8ReUytprAs9hs+9qmhrC6ZzK+Fn34sTa0Cb2dXgb0Pa3e994e5Mt8Bfn33P0yttkp3AKR6eTWK
Uns/JMPMXEB0hDhto1oYjqD0ZG9hVK8YKaFdSr/fE+MQmmc4Qin3aIoZM8DFvDE8W9f+0tEK/YBj
3ep3bZ6qs+nZ3KtpYDvP1UrsQYTho+cxIQ3xUFSoqoFdFn94+lHAbez6nzhfb6+0FXBPKln1/92I
6OeawE22zzCohimuXUBxa2EcaWVDSDpq2Exs7QyUbq3j4K6L2FkGNG6M3QzmrK05w126t9VPuOTm
xo570y28xGIAWT01N5q7jHHOT+bdStTtFxx41e5KWOngihMzqHYt/kfWjdXllD+HgM09Z26KDJwH
LmRdUwGxEYiAOXyHn5Y/K4RduXBldPfhvNr1vpW4E6NhmPmCQgzv75qAFtxIkm+6Qyu/aE0pxAwW
+9CxLgxLPss5DIrXcCys/lqi+4K48C9XwWqci+sbiCpOlpct0gnFcgziMl9TEgz8f3qqKAXmBgKk
l0EdMtsufKQFYIAzf/5GI0KcEo3yYrVngS9z3Ym6VD/e0hLO0HmD6g859yzDRDgTddcWvGwMpOir
2wi5lMaxL8YymWvcnq+j0bHeCL86/FO01Y3v3i5RbS1ZYjij6r6pNxFTI/bz4X/jkneQG1srK9VL
gaFIXdCL0HxXEfjFpYermXGZOGp+gZ7d/N0s6O12FcjGEHM/LfNjtnUhfQKTwO59Art4tqy28pNJ
FXI5TF43P3iunbYJkQSdXcU+Q6HhzjIFhA2jN0mvb8GJJj1mT4a+nXIeSaBYTxDbHXQrrvWz3VZw
FMPa9Qcz2Kw3DuKh/jRJT5mJj0fqOgkXzulEEkRdUPWIVdyt9Ood72+ZDX9DQJzjyAWbHpuJZZL4
MVmLcuVkUCB0ihV2xdNquDRSvTOfhN+O7SVnh930g0Dn+n9bb2hzZIuq/W4Yp/u7TampeGrwZzLq
af0tO1Rea7bXvDZnxD4C4vzlk7d6Em5MxC9WjZGAkPEnJ/NJf1dyhJKN7KaXzZ+8QWF/RMNczX1u
EwIOq+x1BpWaOwQHZlmCsYkrtMJ5ZVpzUD1bvlVt1s7zsUSf6pBBxlNRSotdpdpl4uFynTdnm2GU
+KIbWtwRDbYFVuLyKKfMI9yladwVLvrWecQ6JXpsjWWP+nHteQDcIytJHBJk4EeHXxepx0uZZHGs
3rqXQjhHE39K9x3wlqi7gugCl7kQQ5lP0qxs1Hk7UKT4NCw4reuocrUmoCVrpuqx83HbnlAWvfo6
rosXWOwXgMWVADOfbQ4CTc66t5WnNAwYlTMlC38rrHj+RUNWEbxi9KN2/nbM5m495Ly5LgHqfR/u
l6z30/PsWiOBHQxK8osxjir/2eAD7JVvmxL+M8M8XQMfAM/VbyNxZcW7GBw7+ChIj3DSSKYcj+92
1vjE7JelvY2MOhVbJ/WJMAZ7VcfCkdNQoO2VgWckvfYrK32WeaEtHHZW1XT3hM7g87g9O6M+ZETv
5qKIwGB0nhAsV2THtScyK9gtHX7lKKC7gtoe2t7dl1a9bTELat2O+672AtPEw7+s4fsw2/nnumWi
uAtHynjSOKiZu0M19zzhM6KPOhWNWgwieJslfbuxWVZC/EOePbuFxXxhlw5ug/pgmu4ozraYsHNH
AxjA+DaAKI1HJvKo5qluDffD1BMIRrZa8PHDaId1sjCiHF8grkXz1PXD6NxBjLEVlTH7Wu5zww7k
E5/J9oiFzZVJinlx3RfM8p69VXgylnWJxZJIB4eYk0FRElsVYzpm/2F27JB09T71RInS7C3hsV6M
ESiFmCULD1s31h9C84NTDDamFZ6YamT5QQWhTmHhEcaufoUqdR0csp/ubVWu1dGEP9oetMzbdthZ
nmizRFYkXxylL1P+6vMSzt0j1FvR8Zhbt+n1vG5bGrkoqvwLlLJyOayNwVvLQyNc/PPEF9QMiNBW
GEdyXnuWPPijp1TAJejTECeqAU3iH2PrWwP+ssHuxqOeurC898JO+0BO9TCIeFa+3C5zky6bgaZs
MktNiTmZzoymgU/F6qCzNazNOmSs8v3pNnyjOIjnVNwPXc2cqJFweDxVPcTTGlqUzRj4X3CMDCKy
jRZQn6nc8qib2zo9Qmq2e9HDo0dKCN3u02kxH0zGnVsSYjihXhqch2YonfVk1gJP+TLZktmWMzNZ
tIzQ/LJJX4EmkE4TRCtaW5HIuse16fvIzK03Zm8FLx0Blf7wbJB19mVRa3HqFCYQrZjKPmmGmetx
rbhoiYxaGbEV/ZgfnNZ2LSJeTNQ7wg5keU0n4sP3VuvSxlljnu1dURUvjHjgor2QlTpY2ebqo1ib
CfRFI5tE+TTQGbEnjZEdd6H9j658uqhUEIOwLhZirqi68D1roEXjMF8gR7dtYdPPlGfdc++FUIch
MVqUl7VGFOv9oba4XNM8kTkuC7JKIa5w0mP/K2bm77d8tS2uysH46o0KMEu7rfEVLNskzxYTlY34
c4l1A9sZae4zKWJgbaQ5rLemWYeNiRN+ZQjihvIGGTAxSaOCWNE3gqbw9zZmYc3HzOjMY4X29HI7
F+9WxS7VKDPBNZ8ZCbUnv8roEKkYsKiFnudaUcpk/41ZeH1toRTKpJx0N6CgdxXRTIPN/01M5g42
y7sKaSJQAddy9DW5F1XzlJ3k2G7XpYRojDRATwjSWacZzsrFVO2Xb5Sj2fFmmONyr7xRsFFxmlSY
MGTL1UEX3ILVQeMJDjvc6xbKVUmcyRCePG8LZEd92cj0yVztXo7xtIK07zdakWphzjqu4wFZozT3
weAp/Zn2fuacFQPYeZ+Hiw4pfKZZnsewxv9WokczkqybH0KmHDACTGWXNF/EJ0vsjG+KMj6TmTuk
2q09lkhm6beKWWqboilNFxqPdSORjgdMGcPB9UHBz5VjBPKtW/qQOVrQYNTqjSnXJ8zAPBM5WVSn
XFPUgrTBQ0SuWag/6IkU1e5GlXuUwiJyruOOsXb0ItwqmrSK9rq1bWbXz0Ap+NJmszezKq430wpY
aZo3i032MMAJczIoovwPO+Kn/D71b1PYpFRtyJApsJCZMYtASeclPZ2L24nGGClCHx0HJ6/zhIo0
be+bYDUQ9IyXNv4O80u9HsGzhnLviT6wUJunFg+t0NIanucST0a12lRomjHGtQMVKndzmwlJGtgM
V9avJlgEJCzdmqcz5nmge1RL+AX08gHk5OFcdoHHItGRmBfJbPOnOwm1+Q40nqtrOy162YdVUOsX
Tet7aYpsU7HoC5wYklijMCrtuVd3RPtgpqtTMxgPwh8N9ZG5PR8BDK3rABg7jqfOuTNhkJjHeqN8
5i0GASqNbvmrFyCRu7SX9prkPI/Na1BRoyUSLgdDg2u4f3Bx8MGJralg5nwLgq8OR7P9HJfCvyjf
lvOhMbSSh3FCj3/g6FHmEm9jtWKcBV+oIYrd0N9b0r4tNzen7L91TH154ldrd2dMZHFceHDajrFr
3toHl4C+8VOBZvwaAcos0/4Vj3xK+f25DQRXgdeIxjrKfi23N7No1y2eR8P3sMPkRhpyP7kt682z
bj5jw1nN8wZp+U6slMxjFSJCHCvMwgGpR8bw6WTT9Ae1k55jqA2vwZ5adNV+s9t5OaxV3+HUmcOX
obEY501oaAWpWUxoSUvK+w8GrO7vFgCRxsqfN4yI/XxzcdqMPtbUXz9rrUl8QemDb8tv0pso3SbY
2VvmNnhRZSC/0PHsJ3/JxXi5aVAKVb4dYMlJGN5OmDOdA55e4webnXXqCTrV94RHYPZWLXCosjek
Rjgh9MyiBKkunKlu9y5T+bMqMuhqr8p0c03Htm2omyqcXaFoBJfqtFAxQUlTn06DQilBw/VJvqKb
vsX0cAjeo7Pim0R55MsJ8ZPrE++27X2mLbxEJFIHQA11iSttoHv8o+iIcGagLmbRNjZUtv1S8x+5
b4s5zrq2u+JEbt8tw1tfGsO3/haGZ/8THlrbj+HLcD4V9O/4/rCLl/o71RXlSDsS8nW4Ba/IHX7C
EKa2smjd1gFK51ga6N6RBMU9LDm6HhqbvvM2o36QhsBAuphB6RxsQsfgWdhMBGrqmW6KYjxy77mk
LJ2m2s3MpCht/wP3NRmdDBbZppvKOtznjArsiEaVg7Cg5n9Fm5yPXrHJnzWQ7ZMgduiehNL11yio
i9hQiPgYzzcDXJRnLikE9limBEMS+XIfbN72bPW98ePkBns9l9YLnzKoxjd/qjjymY9nyZD59r+c
6fIW8VPfpqOkP1w2xtZ0INyClL2yOHZ2rog+6LPELB0uxm7L1FNop87DgBflTuIORDssKqa8shvt
eucTqvl402gBV2zXRNIamZOHC2zk/zg6syU5dSWKfhERQoAQrzVX9TzY3e4Xwm37MCMmMX39Xdyn
G3Guh3YVSJk7917pJcg3To1jECxUUv5UvN/DFfmLEfAA+wdfRa4fjVJ0t0Uf6GthDOb+vBavlljV
cgSMuJUypHazfV3FMBxcIJYAUKbPqWfPAq4RKGfYLFM18zSV6Q/Pc/OZ4EuGBlemgkB7nQQ//Aba
w85vEvHptcbKE9a9xe5AB+PmBVQXHNrWttlucBkfNl0TP2X8jmM817in+XMlD18AgPrGzz9/+V1f
/EwxjTKsX4OZoqTTArzN3EGOvJgsD/0DVaHp7mKb8OMpqD76pCo7OVupgFBY48t+MxFDeZTY4pVP
k3BLEzneDyBC4yHxK2wYfaoK+deYbSi/ghU8AU/MMfKEW67RAzrwCq+BHgRS4eI5EHLL6CRQ5aHL
rHw6PyXRZBY2JE2l8c4G5SO2H4L88LPk8ERjlRXnYSmKHIWdLuSRUMgccByb5lUMIKH2PSTY+ylf
InlcQ3aiHLPBE4IzGR8AOv127peyq5qTP7Vd/ZwP8FJvoBMTiyrClYKRR1O7C2/JysOY4b66YXZB
FVVrCJlV01zGEWTNEwlz/Y4HS3iYbsyUXPoVY9CuqGBMUMdij9u3nugfK1yW0NTQUbw9P2s8/UV8
Dedz3bJjKKQzd2J3PE+jz0R8l6iq+b8fkOmb3vmMcd3fjqWkOAZFOA2XhfEveZZRVuqEYTl4w7sd
pKcpg+x3Qs5JWjrJHtflz4780DyeK912tGpKev9ZNjm8BErF5oCxTae3cdLJ8OrkSX5VU8CIjUH1
9C15ZaNdi8P3ZdUyf+ggJP/l/66XQ+dufrYW4wEPw0gicEdwuCifcRNm8TvzMWK+/JFO+TJBAQnP
+FOn8EiPk+NMzD0F8nAucRDEZd+f4wFi0QH6jfMNCJj4lFvr6SsArClWZllLnTyJtCKVPRJx+Kp9
mg2+sIzQ+DTMIWl/jaeC0wX7HB59al9V4A5HfxwwZ8ICMclh3AiKWDJr3Ek+6+rrqwWggPENz0Rw
AKjrhj90HTAcwtnyQwEWPiUEPZMjYW2i3SYmsnAG7UgyoIy5c6m7oueQ/AQYWlRKClh3khfW+Nb2
HBXAm7aqhG+pQN19lEWLN2JRpfNKnRmHtwpbpHdVOqGfrk2fmVtlQ7KZSRxzpeyKTCo4QLZsSz7j
Tiy/wOpFFzguC7A4XllS64MAXGXIFZD2MGX60KHOIMT2Wrn32doirIoB9wizKUJumDcDxgdt2KAx
ORABll24VMjqMVay9xm54ayHpBbYeMn+HWOVDO8hUKF938VtAwa45CuMqij4mco+/65WBnaT0aU+
F2zyBk2m/OqttVn5bvx+sn+SavHa37i86MI6wnf9jutpy+rE/TycV8Ld5kkjfZp7uJ32vmNedyQ9
VYXnqQ03/8IgGwnZt1YviNwlI6MqJwqPU2EMjpZfYvbFaOOPSa/62q6bFaEFWXRiZuXpS5FMAZNO
2a3dG3TdRJ9IcLc5jNMK6xTbKNds59ulf+7xynEL8OFQOPCEnYN5IiBfN4zkGXpLRjY2Fd3vdp0I
geCewgwAo8fb47pE77BdvvyZV4Lt1xZ7NMMwYJRn9N7mWffZVN9vGvu81xkJ7T3x4kA/5Rq27ylE
AxlO8di4P5W75Odcesa9xy+kkf2rivJ4FllfnDCvsLDEDVCQ/2B9oCQmuaKe6YfLLX0h8vqmGz0h
V9cO0eTnVCz2rDyBqGC8qsiOSFy1czdjGb9z0Zufl74O6r/9VE/RQYkgqX856UQORdsiuEKU5Rmv
x6GuzwGRyOwebhsTGrhC5qtNY3HFqYR9hYFl4e0bx7jtaeld7EEav2JxYNCM7XGVtnlI+s37mGZ9
2z37U8F0noRfRP7P6PQ9CZDwyS3gHjsu+AP9Kye8/59upcIDSxwE6jIbNbHD0znh4WdLIpaMuTij
FoOs2CWpl/zEGJqP54g4z5YjDev+UgVJ08L+81Sn/koKLjigVee+kyHw37FIUHnRxiXeY+BA4Noz
ESGsGzVE9e7G3vbjKc9W7G4m7EV+bTLfYXTn5QQDEp72kTjN4jvkshJaprmXbvmoJrYhn8omz9Wh
m7barHNNfsmCtPyL6IviZAHMYzhi8zC+TC+SH/Ua4XQcqeyfpiLYJrHWFz+kGMhxxGMMRtfkcfLg
R0gs3xZ4VXRmQk6pagu8BjcDj+AOiAwTq1DVnb0Yb9WwDQORE+taZkr4U7uyPQJWpgSI4DcRg+8u
p+bZEbFj8RKegj6tT9ju2nIPyQEgxizS4XdDmF4/gS9TwxO+OXFk2kHHpqChoye3c32cSJqSQWzL
8C5SRcZFAiGT4FNBZ7OtXZEvSxHG7l0ysfX9Cilxi8rQDCrCaIPa/NEVDB61pBk24iEkEd2b6R8k
bP+9VZLkRZH45LZTjujPLPA5vsumWetDYWOuPGJ0WGWxKibjYckJrBik+3U3jW05XPMMAuC+yBu0
l1gGGeORRuju5DCh4Yuu5vKaeCuGOFCpC2zBIgyPS1wD+YwHWMj72ONGAThVUWJJkxRfIVHLfJdg
kn8WSJ64QYl37QEBkAVpewrwvSlde479Qj6PDMyqPbcGBzEBl80oG+NI4OPpca3X0Ty+NKQrcEFY
0A47Bao5wf8HuPCoF9hYO9p5p4IgMISv6DOUEGyzL4/c9BhoJPsoPlziIc6uaGL9d7sixc73R/UM
PUfdEwEm/hXWYGtwKW62UHyiOLDzcxEazM3UT7537JWgKVCixpLARVSak5iHMT0KEUNlZv6Zdqcq
aZOnCd3gJWni6T0LV4pTf7TN4yQ7/ZC5nA64AxOACZ7cgBioqOxiwPOdPcoRoN4JuKX8rZMROHjW
Oslb1WAyobiW/EELjiT1EKyMdhcmr0e8vXF54fwsmkclV/0jKSrvl9/hJAMmuGwaGo3epc0ZAIH+
nUMSIl3CBzJNpGb2UzkOj7Hr5AhVILavSEVBc4xdBkYYiaaIlLNPSoH6zyN2xin0wJdW/sp6iZ+G
/J7WvOajfODIIF4GaR1XTWD4FnwcONWeUNYWtErr+EjMdxvkNBsYZgJ3OaNWzunHMoYBgdWeA2Kf
zQ0OYypnKiXGsz0D2TrL9wWpqavxSs7BILG4GyoiYv8U6KHoaHOPI9oGa/SWmSF9rQDqfUQAo71d
1oWbLWANs0+7bjAHOXT8Wt3p+luMUBT4vdFPXYSkDUSn7jVToq949SPvsAlC3d6EIHV3QcsUtsUL
9EaVr5pjVoPzP9DKpi+xTSOMYE1v5BuodSe7wLvBuAaumE45UY5/yUQGWYApffkXAsQKMobR0Jfo
I2wffaWzN0Ps/ati/0p70ZixEaURkfpDEeRYFYxCq9qp0A44sSrm+hlLxCLEbN0lDOkCPMpOhdGN
XBdveb/YkuBQ5mHCSABQt3RxXA/FunDKVQDNuaDbIKjOaunTV9OV8xNK1ciRCKgJbRpzsJ0VMwhN
iZQT6wK+hgtxSwXGnenno4/u7R1VwsD0sK2D+0VxwdnOMIMYsOFYfpkkblEMj/w0bYJpqOLOMXtE
ep6TFqvQlxMttBOZM2FDI2+SYfhbzJ+k6+oECJYvL4CGEQJjJspsjgiGojkujVn+tH2ERTCDnYlp
XbCSOkMpoEmL2u4u6zT9oS6d4RfgWR7wInAAxgXpZk/H0k2OjOaHtASWxb9yVWrlhPObD9ujefFz
Ik4emKswEGmHTvyICz//lqStzW5ys9xlYdGkbgmR2fWsedoIxDoNhPm5wJEkaERaZNTMqc+zN+Fo
xEsM34RVaWN6m8zchzubD356Snv8b8feraNix6x3LB9wv2OS7Fb8XRcJw3i61W1f9Kekryaiw6sS
y9WXglgPbhokEv5xfoc5FGRTP4AR/4qzkX+LGAzH4xCNCOiEp9or7E0shGZQ612bUOWcaLqm+Ecz
LECr9LopgW4gOtTNfgym6zxxPtBw8jNSROurzrEJHFpDB4Pw4TTAO5Jt203IIp+rSDUl3wC4EiYP
1kzchXpW2b0JrbecxoZKaaFmzO8wcXQLr2eewf+nNQiwjmC/Ke7lnBX1z4xvIXvymcR1L40qkC4h
rGq5TxLKNTqVoFHtnQqicLTImVA6r74P+/XGOVOnz7wGc8fpTm24h4vURU9+XuJswOrZiwu7fpus
24P1U0B+4olvk6YQ8nvBuPsfa98Uy8ZIyWXox43lLwBukqbTRQ9ubcXBimpYh4sPYjTkrEk3Ekkc
hyOtYMfSiUfD1pUF7TGaioP2mOrbY4WRqGvvWThVxK/TwsP6ZN0e9nGWRsjAuEC5/K9DzljlMYH5
ru4mZGnnCFSJ9oZapOjO1oWdZ4AXT1Od3AqfV9BHFcELfRKubQnFEkZk9H6jWMIDtZeK/C9RpJxp
bHdJJtzlnxX+vISoSSfkBVxP21UHwaoD81esAv1AckwWn62smUEfMcVp/u0A0Dv5GFQDKVO14sza
V0FlVy7WGYTOifZJOngWbUte0PLJEfqMsFrh54GhxLPqY1imeBhHvn6oRxHtB14PoPj4NTfMi0rc
StzLXmbMD7q5TsPdADgq/i709r8H6RW6Jr0xE0HF71M0VfAlHJgzbIiAn38YVcYYICtGnmO4U9J7
aJsR+G9SWMfdyRz1GRekglV5F89FoO9DXOmw6M3gAyWZlB+yKGYo8+ALNle0GTLxuhEg9hZsbIQZ
m/ra1XwBm8HDyJgviVjSdcyCpnnoq60z142lx10KUQP+c8NUjT8BzY7V88R0u/gvQWdBVFnmYn3y
W9DDl6WRmK8Z3En9QKCec0TUQLRekgFW3DMgqwqbq+hq/6GHcO5cR8wH0Irh5ftvym/d5TmRPnKb
gIRTYKhuh2bn409rLzE8KCRlouTzKRlzL303VaLqLy2axU+PRetSpMIjxC2C7ym6l6mBSTAK4FMh
TUG352FdmuscsgVitzjhmB4ml0WFcB785q/lNd3jfpnGT+5OYElRqocKeMNMp7qDbkhoKYMDHV9t
jSKHhq695S92cpHaAxJQK6BYbabuYTWqOndkcBPG2vX0aj0c/fvME8UPRHwKDNaBESCJlcSpDHKh
RJQelD4wG3LMX3LCwfiOkuEhmWB/Ys5UxMHCUt+AL118D6pS9nc/egYcMqtCh+osV3cdwGxJTz8x
TnMpK+VUjD+rvG6KD+QRh+x97mBHOSocHWQXrE6Uuck5GFYS0SgqiOGWMPitQXUuTlNISCeFsDYd
/BxA3ycLIYb4MoKYpA2tNL0sELGubU9tmACmJ7ib0IdjGWfKh3ycUlMsFIlkqChY6sLYO01Xv8S8
4D0oHqqyqGYNrwbk00MwnDAgjId2sZ48x/OI+rRkMpk+FsK7YAGTrE3+kPnKkxuJUaJW2o8ZyIBB
pRaBGk9kBWBD8sC4aHMg0iwPBwMBpeImLVj4sSPd5c1XmI6B81PWGS73jD7eG/Y6iRltMMdjYpFa
wV2FMbOjGMF2AfZT6i4Ccxa6y0tPKpyJoWO4nCQL5Mw/kTs2uHGotU/OlmgT2Ubt6IqtgAcbS5iu
cmvhM5EWRZG8wgpo6n9svsGxuDDJFC90u9gt/XCe8xOmg9G/LYzwa3Jh2zQbDYA2gkNRn4GIDUVC
X7bogFPbqGvF+0t42vfc76wSQjwmo3V2YRZVw+cCQYH9WGQeco9HEjb6P3x3fXyjplrMozQTVp/T
0uE84cE1fKKvMMJk8ESfkp4M2MbxgmjAN77HB4xtwLqJ0S89n7YOdx5F6cDo1sPd4M9rMsMlHDNU
kjaip921HjX2XVNEsz00pVBLfUSHHpYDG41QqlBc5uY5s9Va9fdsVlD2JZuqMSr3TLkha+zmJmF8
IgI7w4tdSU2kbxYlqPlb9TGuOPASIu6eWemwMfzwXEI8dTSjLyJAXLsw3JApkgz8JNSfjLm+1G7f
Pa7+ylkiQWouF5s3pLeFCoZnH2ihuOtp/juS3bprHwyJ+287wIW5JrQq3Xe/dp7+MJKNnQcNIre/
W0Y8nC+udXQNUsNf34mme+5x0u3i3qoUmMCndJt4fkotSJJTR/BA9BicJIfpYpahu1igQS7YjYEc
RxzbvnjQC7XDHXtMCcG0tm+yr8lpnOJD6cVx/puylWqYwSVHgYRQFOxUl/t6wLfJAPi4Btjir9x3
W5Yl74t/oJmAKOSrOErWHJm3Vq7j+gjsOqvwTtQ68vAYkQ0rL6Ck+NOgLfVfLfhvBj5ljt7ah7Sb
9B+i9PsjKnkMlDhF/n7wk6W1p2kIgjeqashvQvIT7jWvhtyrFSVmLxOs6ocJFE72omoktU8KxXID
a3lNexIIPB6gzpT+CXBKs5wBO+GRo8H28eKP9M/zLso93FNF0UX0PKJvHQSQ2RCrht7nBbz8+fJW
ibxynnxnNPredxHGOP7ZZpDvKOdq+wNvV4E4vUFisTBg9SBqtIQvWR6H0x3RBflAggsYCOQVSVoF
HYlzKhH5iBdNicT671hpwuG8uBpcrs/aOirNMWujJ6V90kYoKuH0njMvU9sr5Kkd5P94GwBEy7cf
JSM9rwk5mgsYsd1xGiVUEp8BVERTgLh76sger2TRt5th8+k7JzB5rGg58PaWy5vitxGw4uRYb460
RBF69oA7vxNHFoyEJ2bFlxUbJ5oK8X17iM2S6V8qYVJ3ckG+BKc5Ztp20CrqtjlS1GR3PeCT8Nv4
OQQJelD2NN1I//mY9ya45s6R+LB7cJpgaE9NT+wZOg+w8mvVxqhnPrQmu5sw3H20UWtYYsbWmqPC
3Fxzd3tZ8zueWPOy4DrEf89jRHBy9hEns6nEiDNAijrQYlUSDCIQ4TMyzNycWQPAicaGNMe753nl
EE7qVvkPamyYqsUk28XNhAzr7OzE7FIaXT2TmE0y51HqClsSlKZoOBNhgjjt92Hbv+gMC9OdtYOb
UjBE7jddQeH+025h3I+JPCx74kQJ6rNasAAdq6pASBI1fq/7bJoAocUe1cyDqnI0My73WZDj8eDn
wcB28W6aJQ8PrfLa4YYD2fzpKyhIjBETs2BSkxw2zVqkpIakCAKwZJDMWYi0Zv5jALBuvZIP0NkD
g5eiPWj8Dnh+1UoIgWC5yC4uWLHyTMNBUpMOeXadD8YWQ/klgFOq68SoiHGUQE/90TguFvFk7rv5
Cf5A8NY39aSOCGtz9R5DCWZmUDVcIf04UjcqP4mwUpSmJ2lTIwb+1GsqAyI+YVKbK0JSudwURe90
5ZzN22f6Dhr2ZMDlF5PmCt/YnEQLji0LIkWMNnpoRc4oRhfJ4v22wVDVF13POU1suGF8F0G9o2mm
BYNFPdGY9hHRrAMT9FJeIDoX6QOZ+Lh/sePA/u4j4hu36FI2zCrsypiS79LBIVBhYlUXprWl/aUc
Rml/5aJ5zhkmGrbw1JgBoehnk61P3OzEfIgjmIi/jaDQ2Vb8l38Kfkt4WazmRY1VBE6YETadHLcr
8Si/YofPRWoPEkPbhqv/Z7AuwYCk6QB/mSUaWNjWrjwyIWvZH3BJLeJlAGn+hdex7499t1CBsOUJ
g9Bu8ezkHkr8UxrLzDrjiTVr/mTckQ5t8SaivZbhXMXboN1vjMWbcc/AsaSgrpTb7HvHi58YFQom
rdCAu7NeJm9+ZIigxMXil7GHYiYb+eDXrSjP2NnFE3OjJLhL84ZSN6Oh/DvNm+mV09qzn8Xa5/oJ
JiwyO2oO0XmBx6qmsu+5dCpr8+w7i1t7PylDBKXL+zW8K9zNiQd+hRJQ6QrAXuGabSOMGdDDcbNk
MSi1LWrH7kPkkoyFWf3R/L+99lMG5vvJ8f13qxS/BFJp/yPJ88R5awPJrUeMXCEK41Jr7md3mJtb
NnZsoIPPJYzDvLfc7p9sRhMH+lJ6oMFQ7PpeHAV2F07znG21e2rfeMCkOfW/PewxIY1YziVbeqX8
jLj8SWqzm+qD4h6cj41HKIk6aUg5hWKKACUNRI1sznaNHWcZK5M9bPDDMxUPWSnqKU8d5ehDhWbf
Jc1uR4lkH9j2wFwsMfikgP7E0/glvXjYXpG5H97Z51OKt1wRA/komiEcWNXIDJylPrHDqAAhMSqe
yC1sIOo5KR9WMOznyMSpuotkRPU+esxh3upGBR7V+8DYlteWBwdZDuUVhqXLek/E1fiup+Jdb0bl
6h/hGgidqgtyfYfpNP0XE/dLT34RuoKtPTVPSZt3wr+SkXWDl6WCNvZR8GOPj+U4S3ObY7m2H4JM
m2a/ETTZfQZKN2BnhGJO2A8lm8uYGy8OVyFhjezQC7KXsKwQ1xC2sHC9MZzRvHRBXa6PkkI/OPdW
YiySWMwxiiHc4edX0Biqqoz0T9GuTjseTR+r+on1WZ37d/Smen0YhzTwoCw1lr1NNH3DP3edId9Z
LMHeI2ppTVddTH6FjZuJN6AH21qKfhO08/LUZ8sWyID5z7qeWbTVI4h9FKQlNNDrOTeD5cuf2Vx7
1DBIy1PLhk+9U/UYigsdrretAAgyDFqDD0M8zBL/PyZ9ymcBMsBIIKiQy2iAXDi1n3hiBKEMMQfz
JQnV9F7VBA0hP0rZUxhW2cmjFinOJGA3yQl59Tdjr2B4KuhcnT2FIMcQnFIpz+3CKGYTetC2NZs5
/o/WJg2hfdl9Jg5OhnSPBSIWd1lfj+O1xoNon6vRCco7tl0h5Qg3adGYMiWD6GGrVpMHDhMSt0kH
WOqS5SwBuJhqLIDONrH75gNSHFi+2+B3PUBJms0jjsm1xIW8Rv5bJsepvBItxa2K3u/1LI8SwlWk
OMc0D/8UPk7+G1chgxsSUuqf0M30L4O2Xz427BDwjyyPyN8U3s30HRXcFKek9OP0SbNxw1AHUzP5
P3vFhqK3gvnNt3Vdry8YM1auc4zp2IEi1CLJnlzVcV5kvdjWBORCRQ+CST/fFn/Z8DJhsJq/VY+Q
xdsRsxH21cRUbHvNXhr3pFkl0rzSCJHJxR6UDRo7s+cChfAQJv4bPSZWKMsue1wawFEzE7oo168L
kj7oco/ztuixKSUdq5azHV5CBkAMxoE7ychNIXiEdE+vBAxTcyFIQxR2mIOx+bWgdmocViTD1kM/
5YO4E6qHyY7PBZEB1Od2lLtbQZyF6WgPfAsLUwR8tOFr5bjbrWo9b7wRKuWomLzCTy9eDtX2TSyN
AuFqADdCc4a29ldMlBJMDFbIej5J9fI4JdXkvkWLQgD08VYFT17lc3ZNmI3DU17OaLDCaxGWythq
QWiyWNAzexkHN6Yl5Cd8/AgsrVw6mzx1SnEkA/BawjOae+VySQZ9lR4nlVC/t36IKDN4xKAP8IqE
OFSq365zDUizPbgLe112zMEB8O3SZiQ2wyWdr0+wdP3Z2VuXRQaPlcKD05z5s5fgHifzsr5uciTP
VRWyI8CODaRwBCe9pDviCdw9qkjm6bIw/OzvOyeo3BcZLCoHMZCEjJaUEWDvWb83PFt4MOW9HHXB
zI3AvsIlw8FCNK3Pw/nG3xVGNx0VcXsbiLW8epD4nbOXFfEJZRawoM+nF/0Ti9vUB4G6NuFpGdU9
q0rIr/Riq8jmykGhbAZ80OXsje3NpobDhPl5/oCOsFHUZGvR9MFNF+qosKBsxvsWuzpWTHQK02w4
X8mSLEwTYc7Aw2QZZPNpcPv8mSKSPGxWjVPOTUtEzD9ljW+rA0iEFAeSaprhy+rIb9xjm9n6uIwx
tS0eTsjiMOUTUxyKtJqTD9PJwXnJIeV5F9JxKLliIvR/yHD9kswsoMsyrPO4vqXNy/E6zY3Fl5hB
N/iyZOZb/n6G9oie6+pF3qmAwYUTmaOP1OMSjZU5TuxWIm7mRIV4s1MY2S9hCvVsNWCAN+pIP30M
sRfP7qWumAc/UdfY/rNr0U0vhcabiJuO0mg/gxaS7aHs8g2sIKYlf1hpNBZwGPQCl3TUdJuTN0Ki
7lljxT7JvCQZ7JPNRAJRwNGTCqr9N/DS3pyt4Ik/V8wsl1duFfw4mNu64CErK5JgYwVArl3MtLAY
JikZr2aWLBkez2jVd7FPoOw88c/OrkweSdVOekIdYCCeer94a4P4hUGUTwie/F3/1poIInHm+szP
nWL2AvrURi+PYo297C3ZDu8jLAZdPMQ+qMnbRonGNaFDYOAQnvPgLAcIa6wKWLX/zBJL+RVlsWne
DTu5vZO1Moye45kk644uPx34zhkonpIK8sBLZ4lTs462QKjVxej+ZoiM/ZTkE3a6CS5FedVz72UP
uGEJPBe+P6n3cY4n/6mU2GbdbnTWc9TOXOGi7e1d7c641lBtkZ1nP6dEJ9NZDUC6vZFVF6GEjOyx
KRfnOvsbNdYLacCssOrq/ztd5g4FaRzZqotHqGGuWrQ9WkpDKaTIEMykQD2J8ftA+TsanIgVPp19
yyff7RO+Kbg8A6kVeL+YkCR0pgDqHOn9WP4ZXcf4zxwXoGYFvNLs2IZ90B5xTPTyCIqv6e50rsiS
Updx8bJej81Tux5GCzuEUxbQn/t5AzsXJijZ0THlfA0MJ61mIVPVlifZBnH2p+pQ2aYQRspNcVA/
Advh8bHbrqL3IGCZKcBtJofTVbBbgWqCfejNp0LOm/6xX4ZJUdfhojp2wvIkUDQ4iWWRZc8IzGdX
bPaKOUNlP9H2DA/WZOFU5Xiq0k/RAOWAxEhBF/bYircYysI80QIbequ5dQM0HQmUmOBm0LzYQXJQ
cREYrlC2nq9LwjfSwB0/KqyqJjtPCGOYH9Y57MyDa10bPbbszogfoAPCRcsI2GKKCcdOHEPI+RU0
8SJXz1BlluDMJBumfgVpg9l/YASAp7wNYZghqf+/73EkMW1tJAUdkF1PIHA7k62qn75l/uB9tIUD
w7rxmEpKt0JFO8YFDnnoUKHmIlywykm2c7itfasw32fvfQH8HooOausToAXGK7stM48BmKGyPIy+
moGjYUP58CwvMMVPET6xqyF3zwwx4BVMbkMPE5D8IRfoUFi9g+LBHiu7sfIfxBRMLFoKmrJxd6gO
vFlsf6OJsayPBY3QUpVdkHuje0HtOX3g1OHoRt8hwg80xXvSRIzWFnNgwAI43G4j4CyOLHhYQ+Wx
HZ3zJBRs7UYsS8QQE7o0pQCPsQqH+n0kVR5+9Ok2Ck9ZhPJT+cTJD+uUOoy1QrbRHdDI8QkE0u+G
W2O8WTQYJ1aey6TFQHLAgePJp9ANZDDugDqzlJKWrusuhQ/F4H6Nyh4CGgTK4+x3CGF460LW+0Ef
wBa/LqIOjiAFEGVnxsoJRoPt/b8kYy+cqxVudo9Eg9iUdavb3uu8Gv5we5Xus8dgho28ZeaV/09t
s0McWzDb4+jzXELQjBEjS4ofGh9jxxzCR3CUiD7LN6gfld/1VO0UWXqTQvtQuvFfJgOIa+DGkT06
9ltmaTqQpZ5b9RJnDvjPi1A+XzbvTsljE49+eQuxDrh7OiSyeTSuSXcJw1yhZRMWSZL24qe91w3P
GygteIj1ltsD7mrqfwrLiLhznKm9GBhx6X/JUkkLg5sQR7PFRtzxa4jAe+5dLM72ipw0wMHXc5AA
FxndUr0mOfzvbKe1M1CbpvOmKqsFaZ+dP6qPdz2Q7M2vXPl87FU384M9qLUzSXMiuYqy0DYBZ1aW
av2DWIuv62M0K1TBWlImfuNxkfKH54d0D+toCwdV1e9wpkHZDSuWCMQpW35YXZWon2XMLHvcs1oK
gbuNK396GrGbVteZRb3OT9eW2G2MXQkc9SF3zgthIgYiQo3VP9VsN129oPYe1YjodB4MODMmb7VX
vOBf5klnhE8cfmQtwfrNElDWtixzPn2ygTIu7ksz8Tr5UxqH71EUZN57X9bAPcBVuO+4NJzoszXN
8F6QemWo61SM8qLKY1I2rLm5JKJBMtWzX9Q3lsXiq6Jfwl2NKsV8DXVpdg9ZxsYgTpwyoDs27UrM
gTrDSfp3zGpdbdgh4DOGY4pK6uNsxrGzzwCVQv6OovXlryBnZ9luYCUoqgXef/PI1qGSQLvUxFeg
pkEGZSW0IACLMyTWqrkbKtoAZs9y29DLLIv5q6U6ASTrYE2JGas3exOtCV4p5srmVgxm9HDhLFDw
jpVqouiZp4c6vw/HVp5DNJvppLghoINGrcUDwGJc8SPLJ2m+e2wBWKoU2fl3k1csUI59HNIH1uYi
8S6OFU94edfRRWdj2nNkkzfwtloK7tvWdfCrKppK5r5RgVunYoC6picBRjpi9JGr+ofJ0/wz7VHY
CGQ6UC+pxgcI3t9E7N3ia2mY2n1EegJCe6hLdgpLeJWsCSIvzw666YTc7c13Ouuj5srpiNH+Nk9u
/wOG3lKxIcx3VhYktCbwSrNPEIcwhOD2XgWbv5MJbFBqCxc4Hhj7Bsp45JuECOic0tvBS+ISjBn5
LC8JGaX1VxUUJOUE4+6VqgBlhxBVGvwfCWnBlf7ijCypPABarOKxRmDClk91UtKJgVDDPsRyJl4d
hJ3c++QxHpN/CWPPZl9MxIE+ECrd5QoGdnX2Kq77FFf1loHgoOym39QtIFLYgiPzmQWCNbXcv4h/
AkuBGHdRzTMgBw6qcMs+B1BtRpwNPSlgCh9iGfWO5ULZ9J8LAac+DsHE4uUdLp0NnUtFXB8xxzFj
gPO7Jvtc+dU/m9SY0nL00fBS45r+i/MTwBk7cfrngPpdPjuScOvTNqocd+wUxTooMIc/eplhIU8y
ySz7yata5eB8Aom1FZPxQmiA7QgGi9JY9yzTQoxGf40JwbMZbXbuQszXvPSzL18ybl9ey46q9Dh2
oEDv+Khn+zchkmduvs8rAQVQ0kmwCxElZok3WYkbMfXAvzDTFX7PN5wiiU37MbZyeGDc2jaXFPId
K4xliwxMsCJWt5iDghF4D5L7fySdx3LduhZEv4hVTCDA6clJOdjShCXZMnMAwfz1b/G+6Q2ydQKx
sbt7NXlfOryJC89qOdL+gtSf9inNeC1pV3Prw9Firz8JX91QcUhepRXVGZtBDFn7jIcSY1yYxu6n
7WEy4h9XfUC327rQXChhhehMsvpqdTE2ujjJ+JOccOhRmwofAUOoChYX5926yiDEKyFU5mJ8QPJh
nCpbYElbrtO52sUxQR24yF3X/HUtkhPn1EpDiMqlAiyD7Q/h65yTK4Mo2Ne1+x14LVuVo0vBS3xn
6RYrkyldvqbs13mQ4lRJ3UvdTUp86zLo7BzCeB6SquHuhX68MVMdZSdaushP0cPH84C1CXtljmau
ZmM34ByMG+KMp7qh6HQ5cKXBhhEZUM6P1iADQ30Y1qkhvPi5Ndpk000hU+7T5Ixnf+OVpQxJ1TAh
BBu5BgbZd1DgkGA7gsapLqMSa7kFFiS3q2DcLJi+MLoB0XoJmpbV7i6MuMVe6GrzZlxf7AImKGQo
/Mk/CoarID6NbLAgI+FECZw9QcOFqccb6yh9m0BVKW7tvJwu2nwTL7QzprYuqtc+5hxFVQRtE+sH
kUNd+AkYeFGpMtaB6/0zbFTITb2KAPlya+t/JwNp37uim5si3KdDtD41ZNpSnasnQGmUjzX9dLIr
IwbKiXxv6k4N1UaBtYvJM5XgmzOtl0dGMM/6CkRbUTsTw2sqWH3giceR00hnAl1ZG8qjlrz2+ECP
XBOSL0QVIKebOXFH+1fUweWBFFr3GJXyoZ1fMkjE9S0VmmBcoOR6dy0NAr7gThOto2mV29a34MtC
Zw8BXGxYYLlfgpaqesSl3uv23EPNkXdBfcjOKfVXoCZ+InrnD19mSx1pYU//LF6+3lm0zVrDnsr8
4PjYX9uuw61L/aJs7jhGJdgMQNjPolgtu+TukbHStZjPFlod2Rh5N5Pp7DcYLUx0OhpwqLHPX8wD
RVSy3iZ4SS7wbxegKPRcUqSHnUKh4RQssrmo9+seSFbwerfIvpRlDEkj+J8ZmMyTkwdw3XY9leNN
v8UpNtogOSfpoiaHXhuS/5dLh5jkrHEwHyYKvATtEHHgojI63DgYy14kweplh+AE8jyT0onOIwpL
snfZC1KD19rIEXWS0G6Gph07rxGCIFLjUi/yPm5xiUPvHuWAuc/K3D852026dRjPnyI7D+uT5dNc
uhdki53DzP7NfbXHaH4nXI54lMwtmZ56tp1VBJycrAcCNmiEpFC9xiY16bXHCaKeSuPN1U0Xs2hv
esiSYJvjbi12pZ+E6SVQi0jR0xb5hwPaYslmRX51tot2JUYVK/gg8nTxGi+WYbzhP58IQ60Mj3QH
qzRsuBAgqEYkwAQrdXoNWOYu3Pn+AoliVeRnmGjjTmD5hjPEStPONZTWPmZJeiMBATggCqvgK5Za
H6GNjM13OzniymfcatmPdZ7ZmYUQwoEjdwAXQZZtKe9IPvBZapoJtGJLngJaaJZR/hXZk3Xnt82U
nDFINeqGD5q3As9w94dAqPmmpZvnVrlYqG3uEsr0rBJA8vd+xVZoC+FDHRF4+a0VH6qHugpcf1t3
CkcPy33XnMBc9uYnYIrpYW9LfMG/B0yv75BimQvLoeNEovocyAajq3wQTZpScQZMhL/iPA4ISy7D
I3xlawqan9pzuvI99133AwxcfSJJkDdPc++03neMo6kj8FDaEVssXNg520167bN2rwt3TnfBmHaf
cc7Rc7S9Rj6PnJNPfRQQFlmxxCMz7FJ81JEwGcvaUnhPObBzHubNJNWHmwLa+IC6qVEmLNbSLp1S
jYcJO854MpZORKhZyx739mhCCNqxD5qMmzku3/+uomyMMNxq31Tl3yYSbFVAz47Pjm8nz9h7mRa0
AkG+X/2D+lIIXJV4SFelvs7XtgDC3fgpCi0T4u//wTqXtmX3uENTxlXRhuTgvm3aS7E91Gjx9vfK
HRupJgipP7J9niJhu9KXsjxmiuI7rh+gMMTDY8ZOky5MSl17c4aCoJMrdp6JDOZS+syVMGdo0shx
xXTdNokzx3tMefEGXNQubo3d3MLE+EP6fZheYrM0qcOjoVDZl5mjidUDamXpk5IS+SQ/V18DZy44
AlWeK2uKqVkMA2ldIXLw5STfTzDi23Vhav1Gk6+ts8uO2UPbto3qqfaLE4vve+eeHLzQdxVKpngU
ROrbY1dm0DtjxRpVKC+2z2D0q2RHLgtfoII9TGwgVwH7nxApum3ZUZ1Ml3GRAbEJVt2lWWM3F9QH
sFyO8/EgndLVBxxr/Qdn8spFnBO+db3pP5Tb8kmfViDrjS1LTEJ4QX8sj4tM/PDsRHwTbxnPsvqj
aQTZSYVJS9zHODYuMkntZ1q8fHcfeIXzM9OeoZ66LOCdtSHQrnNCiho3Rx5bR0lSbt2/0C/Iuc9X
xyUqlB6SAmVTtTKt7pg93LtJghRcTzKEftz8nC9VSAAG6zoPYd8vkXbwEfc6bY+yqcK/kyQEt6ud
gOT1siwdF5EhMF+yYeWNLRyxeZdhKLlLmwhc7RiuMQKJr+MAVonZF3MbOkYwO5qi46Kpcz6l6Dcb
l2mhgmqy6k9jkmvJSVQz5tX1+kyIPbzeuLPGB/5b86aiLDmBLDTNi0zIqYHyp+aGV6XOR41VfKS7
d9Fc0Df1AHZfRBOSgu1on6CJZclHbJt4W8XAV/YW+4KLRhgkMVfAVnaa+Qg69muPYbG9IDAMITZ8
S7DyR2CLWBdGmDg1nW0J5Wx7XNQ4URXQEp97cr9wbcMPllFzP3R0/G4ThKrqUnax+92CV2gP2Np6
f8+JxZ0S8yjkU553smI2SUK3U9swH5T/nJUh8EgTkTG5ozk+lHs/cYiK9D1eLRuqBjACWFz5WZCt
7fDnpFZ3EM2aMO6R3eoT8LYuFI+dcX3foQ1WgGTcIRf3kJR9AoJbHg5xe2ayoovRaDf6RrZhat3g
LS7N1cNqUq7c5raP7p1qXR3NyUT/FX7dEYI9qBgREtvyAVtdzZJwn4GNAG0SP9qwggHDhdHKxbOr
D9yI8jcH25O82MZOx5Ovy/kl5zUNUd6m1g2yTWtM55wRITGanQhMNvTDlCP/s2B+IsfIRDfvae6L
2jvwM0XxZlUxJ2yjZOLspiUdqY9GsiluJGzxb3GqjJPzbPcD4SDKx2oT8441rIYeyCt64U/IEJ2E
20DMRXif+qICyUnZtEk3DoY3Lz5FPorNPjJMb3csA/32ebF7aKnI8g3PHDKCPK00bAR1DUIro2rZ
69ZJvWS256ZixzmrhV1PcC4CmVcnrv4pmYKL7qhg5tNNTspt2enOU9w2qNkmBwqTZyrv+NgzZgap
g6lKlYazHt5Haaobe5lheKLVmA5Jzjj+0nRbcFlJNpgjKKYHb6ydf3GRZuYPMyQCL6Jt7qElqtT+
lmUd0RA94Dy9xp0kM5+agUtWLF1wmSyJLb/4LAFN+PtZ4RGQu9iz4+HZTcnx32nsn/Mnh25zr+BO
IOqqKngZrV7dGRZ1J3Y1GAZyqp3sG6YXkV4nAZPmEV5QkJ2SZlyjx57o0n0p+Qd2kMUDixo0uEuJ
9RO+XwbDD5tCOclv3SEt13RGra6MwMOswTaf+MQmbyFSUJNIOQjd7DXDEpoXDbUVpMstnJXgZxI2
XGfKM9KPyh+E2WILdbvrIiWxZSGRLzlwGybN2iH9xGmHjlrmZFtgNpL9q/su9SA90P6Z+i7+Qz2M
LJF628NlRWlzTuaRyDtVC2rRq72SOu7V9MfQRZnOymZaZtojAo9AyNZX3hr/1exfyrRjV14O/vwR
qtXVlhX5WumoY4ojB+oe7NPMWWbIVLskP5UUqCOevV722a+Mv6s6I/VfdRii4MOxddjYanCmZxuD
ZfWYAhYb/5LXwg6Tw7dtP0glrk0pCDTYU+fVfIHJ2r1LsyY3dAItkIpJXwCvNKYEeNf3qKWzicYr
q2tEB2ZPui3KZGkdlL6aKt+YloV7Qd6iPDb/LSltEcZWf+BuHtNdPldsmW1y4v0OZHvYffk58g9h
9pR7LUDbsV9jB5UTWCz5Ice23vhIm6l9kii/0SEReSCPQ2TNwTFdFLGXmW/q1xoQjK+2Xsey0Cm7
T9KRKCDAsvy/XmnJKt9QTtS6N45fu7ojYDlPuH2WxPnBwju+pXhW8i0vFHd4FQScQ7bVh9kNXcX8
MO7xequAdGpd8kDfxl5RGgrtrfp5dh2UwzZ32t9BmqHo+7MNgFeUzSvRptHgTUqQsgKUFxB8DhcV
qFWheMnEiBzHUkz9xiFVqIcytdxHItW6x3xjg1xMISh2w2FOpOSsFmH1G9pO/TSypWZiBxrzGo8j
7lpWLePBL2vskaUJPf9AVKc66bLN+hdt0w1mdw48gEUlIxrGf+WhuYMHhSozV7+zYqEBkuxzVKa3
QSzmWfEhJc7GMaAOlc0iCKqLtww7ire5KtQpjYQz7os+2nLVB9p1Dbgj0bDB+l0hXYnOfaDRtMpu
ubOm2SXOLQTrDnMt7zsY3ZmYFDv3YzURgQPzN+Ix90vLZ1yk53LYOCKVD/1c4mUCkpu9UMLDbnR0
EthpY4tZ7phW0Hj+QCbFWk/wkZRuihMfURwCL9ZKOzTvKesD2D202UckT6nY8DmJazTTqPLOdTCR
wPXwUm3jopPW/ZrpzY78HjFMMdgK5ACAS/NNZ5Eq/yFEtdbJNoFt7W1pc5JvXY1a8EZLUdJ+2C0b
/7fAsuETbvi+1AVI+ELVcfTE5goDKzygSnBuFpPTQ9XKTfxv5uMg1S6hn8KLbyxG/PGeTB1bHSz+
FSRNEnjB1c5SOD540CgMeEamzZLqjEpcNPcRRobhha1K19JY3KxDHZjZybv6CiUWA51GeT0Tumee
wFHsWPfUVVj9GnN3Cp8fCYdt3qlksIfHUQNM/BFuD8Wbt93B+GicmdOSAHtgzf0zT1i71Zuga90U
I6Ti6fcoKJUwDGV4xv44uon0/GrUTEp/MzSuDpiUGPrfrDhJ0ueYGDezNZtrXB7wQURyIwhaTpcO
Rh3EXWwI6Yhx3i+ieVtNwl3YHw6VfWMyRk4FbCbb04LAPD8juNPPqj3YYtuRqhCwy3Ab8xETpDvb
W8ByuErsSJC7xGw2BYf1h0LHC8JRPDt2inG1h+QhbvNk+e6n5zbzr7TonPzE8JdRPcBFUNTXJWjb
5No1sCMoYSib6kqACSac4/bT+C+nCb3aQbhhLeIvLGRKTIur7W3NZfRLgc0YbhETth0qfH2xN2K+
6nUbXHQYcjeSopz1HXmWrOUAYUDBQ9iCwUNibtauwChsnxJM3aSQ8jI+1IR08cVRYr0GoTqvCH+7
tO54FY+ohbmgdZLopObK/p0qv6ioW4ax+O4vxXibgFC564JAtD8CuhG/Hzlu9B1hky0H5unGB+J3
ACw2cuJ7TWw/+8MhLQu5BiTkQJaGbTyyiu/S447d0lOZxAbLsyt6qpJZdnvHyv08p8KmXfvotO3I
XzxvnUM1NU1/X4U1NxXPs7C9Qk4iAU5FPFokW6eVcWUXRDggYDPFGBaGbI0ol9V7VtVseRNAHZ9l
skZsi4oYNTjTKaG6raJsHWRRWIrb2K64n5g7KrpyxGLpCBzCCV94OaGZNLOi8NeUvmp3Xorct+8X
hX+8BJFtbUryHgZ6EauSg1Vy6QBbbL/AjMX9n7eTPR9iQrJsxGUu+muYzySdh2jUT6TTlv6OFJf7
27M5pjY+LrurE2c1oSnlkA1Wg+3/4hx0XOYUCpkdZmRCQfyZ2o40ItU06fYxIIT5syAJeHDSkcDu
YsFC8T4d4D/uIoGQtskw/YagrnxHn4pmyFa0EU2PG9f1zA+fWJE+g6Bd9O984AJ7gqqA1YmYFV9u
lsgs/UnHaP84iqxhyKg90cCjxdkOzAWSROrBAFBV+GhM6xRH7A5u+TDSxSnebVo9NAd9jgYN/MNS
yMuIBbF+1yZtcTZ2vqR4Gy2FwHXuYr/rU+kWl6XDLX0oHKaYZzccMR4lcEf1zQwBkELXguhx8TAA
6+uS2I67T3wOhh/WzZ0twGs2i/g7IyQkT6z9fB5tokyBqORNOhyAlMiWgOPQroWm9UxvLlmQ5EIp
CwPMLAx8fnZ/PDd6O6w4cpM2Y78b8Fsd8qVkh8CzT0f3eHE4itGdZnPD0UTcEhjYlBIKaJnNcO7M
chtB5rJpZwAezc6gwPOYirAHRxuannNmSWIcQtqz5VfPNN6sXDkgJRKVfUMXOzVrXF9BHpHP4fDG
FbdanUHZ6Uua0t52s0UGmaQn1Z1SDTryb3mmoAvokPv0Lm8L6W3j1uvcg208mjKBeC94UkuX1QeZ
z9WcAAXGZlfzTfcyXy248OLdtVxxPy8FrxhVGayk4L/Y3TszMNdvHSswP0TQhu64MhY+It9Jfvh8
MVsqzPVfrpeNz6qt+YjofmVLsSimvH1kAcLJjFPT2vTgbfNtrieutNjQMJvAVf/vjrkCdMrUxmZU
Y+znl3UFHwyb8iCeXCtefJNA7/sD+BHBJQft9rtgP2Bh8sxyNhGCBdfWb+r2UxmdXVDgEmsH3i2g
GdYzKM08FGeNaggPiP3sTNJmB/SNHVpgL5gf2eDH6lesAnPpybbO1xhg8B+s82Sq08jLOfA0bWWr
1490hXGpUNthsmfhOkKsfIocgBh73GpNs4tzlxtXyYKcCpUyk68p5lu1w3dFdi9yjfXJL6je3BB2
AUZgzjF8TamuroT7MPbhTYV7gQ2Kv2HeWWxcHWHey1Hg08MtAxUZeG3wbdul8QlVsSL3z2Hh8dZg
8CrLS0uLLDgHp4HvQ4SUag1qT9aLMiDqjRlhprIawhF/4dLMaF9HVKEeIF1jCrajOZb3uQdOYgu0
lOIuKL7F1YVCYM6A/VkD0HgzDOB4MUoS+wwvTKIctpFlER+0lc9kq0fsjRtEAkO/W5vbiBH8dBrr
M82OjgfdU2NPzE3GbcIbdEX3l9U3RAUlI5T/aLsI7jvbbRLxFAzgSiDErUCTOSWeQNBzLUoCMT3d
oFoUBFU6vD2BNxMGZFDLH6MxBTqC7cHHkk2udA9Shl/DzOzWd9xV5ukWd+AHVq11RtxaLX7aLbg5
sf3x9xT+jeDZqcjqzgoLNH3z/QD7iQgPU7cmJu2++FnOyBxNmuq5CLPYd1y51pXvCdF8PMzBU+BM
XBBrneLnTqGmsb2rxsp/5Bxiigyw/kpYlw05D1M5otvw+TfJuU2EFV/n0FC/k48IGbcEyxE0DHxn
8ZadvvM5k6HYGdaHrIrbjOicmtbAD895Inkz6oP/1qdWM77laQhdLQux/5Y0Ip6Jga5jCP0WzJU4
oHiO0nVaA1iEkfQnxzpYbpeh9t9MnIXuh6wIT1wV4twL64L8UIUZ57BSMAg3uZeV/lmHNqwCF1cv
724cYmOOlnp8znyXFb9tEmc/z1M78epHEM2AeJCawS85Tb86vcIPowaxCgPTYoKjT0MO0x4RexIf
02jEliVzwbtsijVJBOzqqYox1h302AKu8WmY8PhiFRG1G3BuyAofMtYK6hdLIloOwCgAUTYWQZUd
cqI44aNosDUnvn4hIMXJ7vJC5S899W5ry9O0gndGvfyLCCNQxNb3OZXUEO6Ofb1gkc9CPNwXCiXN
KS/+y9751BLg0m4w2JEWCjqeINRdnintI5FooXLQaxzQUXsfg5zT3Ciz7jJiP+BKkDvqsUCM6ABr
BN6Hdrz4PpJ98uoYaTDCedAq1qxjP6HX19m39jVdu2KySrUh4tHyCJ+csK4QmPPgQXWL02xajThw
jowVPmL1oHmmYKR5GWNQN9t+kJaiuoXTgwkqCo8kU0mWU7mDepaTLcPuUc0YcGUQOuPzwvoRNkrX
w76XbedMAIF8hV31FEQFNiuZ6/YW4jjrH9x54sWBEJHupYtD6dCz4/XvyRMO1sE1TjohZWUDJiQf
JjddW537SahmjNhTFzLbNvW0fn8AHFAYTIPYiLebxfxBeAyaTTaj3AKn4aOig2b6EnSGUKlTpPgn
woJcPLXWQ2Ft6MtF+fh/tznALPI4EU142QZElPNu2lo/DGWJSYVIomfv2UFUBsTR0NCbR8nF31j1
Vn+uh4DHLpk29JGpFozXNQAc2Fn1wGcjI4nDQzkNSx45FvyGmVPv6lUVl0tMP1a3C1nOL2eFeP/T
Tj3G36ZDGz9MWeoEW4980y85D1BT4N079d+wySrWrlTTyl+SbAk/kTeJjR5cvyiBBwjT9Fxmvk0J
YG/V4cGdhe5xeaW4D7cRmXZzsZKu4VgCANXhGyXyS0qjjISPadMzkrIYN21BBedcQVlOotI5zdsc
geDDxoLj79HKyVd8T84cFl8pfX4sYNnY0toZJCbR5xK7u3splDWgnhqqNvIH03hrOH1KQFxcplh2
br7D9R2wgvEWrzim4KXpJDUE8w3uQD44rPjR+HKut/mFrCWAgLIZU15KuscpRoqpYl1Ops3aBu4R
TUTjI4QGrBrCXhNzMw/I8QjpsXiFaocpRBkLS5M/Dz7fZawUySVFCJhoL2pZLNiMq9Ot7plO9zXe
MPfZzztsXewzkeF9Hk7vJTlWIlCZCJDdA9EXLxVb+PLVorFg+gyIn/6qSYsufODaEVQDDRrYLbNe
/9GVPXmcmWkbO6ypKDzmYbZAMfhX6rEbARfPBZaxc9D4A0WivDVt+6uPFjtQm7UdubG3kgC9vYUA
p5i2235AUsb5AOEWDEH8FnWDcVjkeHrJL3wWvIcyrsauvSN8yucrEDxemG30qDClI2XHtOQxkwBT
r2r8qrsSXOrBxgD5jueOMqbWuPqc+SybCqKlceG95iCfq886DCnuBZeZ3eoksFBgNWkj19PBpVfu
5JQn3zPUAlD+w/ZoH1dyic9eM1mgLuvMK7+0b2t54A4cpt+4qlhG0wbvNc+V6Pz4reBpNX4UrWRR
gnreBRBNO2x54i0poPtABFyHVdXb/PmR5n77jy1Z6Btmiq5h46EXVNJ//cBVAriCwa4ISsPzFwiM
6ZDr4KVvCcFxUg9gltknh8kM5Fu5HRUPsit/9xk0lCufosmkeKZqKrm2qmB0vaCMr+vHWDiUd+gi
dGiyCWMUgNShTPmhn3oFkKfv9fiGVaKwZiIAfH6sLa6UbI3hwHJS/Sln7zIjeIg6oJpraRWPp8Ge
CXuNpCvNO2pDbb3JUsnyuQcj4BHjcbs4R+7B4cFuNYbf4hKVirBJZ+SkH/vAD0JqkLgZ1NMZgW1M
bZ5B6AQfQT7mZbApMLDLh5mRZIg2VpD0w28FLNsV2yWYYyIapYXSBEHKZRI7CMTHSO+yRITJk2fV
a+YElCfdtrh8mT/4tpJKiWO4HjOhpb0kDWGNB22puNV3SzYvozgWUSXKbt+npFzFZsi9NgDRTGPD
HxPiNCMlNZpnQd05bIra6j9IYvPtu+BwNursiWJ0P/MEl+3G5kbmYFXCFDewZVFIGEaHuT5yqxvq
cB/5derqrUqVRgfwCvrEnpbA8up7Fu0d7UkklEYq3Gk5ptGP+PNwY15Zwn+ugv667ShjaK8Nl037
vl44RC6NGmYgsF7RqRf88Ul6K3GxNveGcpb2MGoxovaZRj8DpejkjqASgRIW+vAIt0Q62b2jQ7b+
Gy6y/gdzYC+e3NhjoxcZey4e4o5JdhvzlhXHoBGDPOlR+s4nIiEcUPakPwhsWYqBVic+6Tkh4RTG
fZI9ynC0cf4VIETZuchQJvdo0UR7t4bVEwnlzg+sL+qknewJlvYsXyDk8Cds6d/Q+ZGsuRPss2yx
nIPFddf+blh3eje2YRintQS+P20a1w9fkX8IMVSo784zT1U1/NRFUSF7lqZ3Bp43fDDIM/U8ZVki
oaQnW6Sl9m11fDnQTdzAu2bokcF9rlqIK63G5HGmHBqy9WakBIrxyYTtv1h7JeKQ4L3bTKZXZo+u
G4Yx+S18ig8jPrfwk+kuns6VFM5XPtK/MLNeZfp+sCHvAJLh7+viNW8sx3/ql5qmgGXCB3/D9Jhn
D0CZquY29KUHWRJ4vfyZ/WVKX8nv4lbnez1pXjWHSWM3J8KBLNg78q6SjkRS4plFeUbYNYDUIG8d
OxPWlHNNCUucNqVXehUVG5dRnJaeVdTJ49zCC+JS9bORMDkxGmWJf2nGSn1HZEuzrdPaA04142BZ
zlLL39lOHv6uFhdLFFanSPB3csR4xMJHi6stLP8VdJF6IUrQsWDniG5sf/xqgP8mu4XCCfgffZD7
lwGTmGYRxxOaU563b0NY1n3lWTDfeWqEQJiB16XYuISCQ8Qn6++QfcoPdtJWDMhBE2EA21n+wzQw
X2uthkPKbedXH6f1I/3e4jAwAdw52HXvraAI3yMxTh89VySPKgAICqyU8vQ2sRr+UjzUAPZHdqxO
luvXJLZpVGRVZsW2ZOaFn7Fdxrb7llWjVqKmYp/ERac5yDii8q1AH/6BN9Z+uoX2gq1Mk/x59S68
UNfrvuD+mgiHpbF9AeHEMYaJgKtU3cX3RWVoGPYMhnZukSB/0hGvwki7wj+3kd4V7kpBCq6NIZCb
uf1HdHS6MtTT7rIYKhqYearpx3L6ONj7JXtOSBIkfV5p+A5nQkTYRfjJJd58tn9ZycfeS9inrF5f
7t8VFQW8lvzabwO2FqAxntCfTiL0WxnD8WCaEfFdFxEPP00VrYF7RsOcjreeZykWXoToIXfHB9LS
qJBKB/W2tAph3y9tCixjU+FcWd5mxjE33Q56acGEG4BRW50E4V/REEnYJVWgrkWh2TrWLb6ybdEA
NC2VwEjJicB1FKVuzD6qyE2+Ylfkt9KjXmPbhrJpTuguJdk5WSZHLVeJk11oE5zCzB6DA109ufyV
uH15wrnJoQ7sTP6LKUbjDppDbt+hxcQDItSwjI+BaxUk7ePBPwMNiic4mKKyNxVLds5QCHSSIJsz
EQUs3ZG2zygwAb0cbpLuwVOUBL8iVd+a0p69LTuD0t+FRSX0GS2AoAp5MFbG1awBBhLmLBzE0Egt
u5ClXLEdsty5o6l+2kkYlLDPg0KZ84I773OA7yJ2NLzzlKlbGRniWWPyOhKKKnY9+mv9JoMBY1Nv
+DP/gDTPiXaZXCoev60/7Oigl/4pKDJl7a3cdMjmGbHm1V1EiwiFOD4obZqrPXKFZWzqyDtqJYfy
ysDg+PiTrEJx2ZBzzs/6T7zwnbL4jTIPsWGsSsDWPNlocLV88zaKIgg3qgvsvx6coS8rcyw4IrEn
voDF9sBpFtyHqKNF+SGVgwuZ6CBRxwHjKTR1+AcEQiHvUJjdN/pJiI5NVV31iMShqy5TO3f+Jcrx
ee5D4TPKZC7Oq/2svY4j38G1hgqmLf8hb0b324xBV92I3Jj0rdad9eFYTlNfAjGV99ykkOdJCdNy
BLHDx7zFVYzquXqmh6btPHqwqSCw3nDVtH9mlwmcwlrLjm9uq3jsTZaeUiYp/Ko4eqzyy9Z5mDO1
comDdImGqvdpyVV8jxxbvikn0XwHqUS6yamZYu4PCQ/nbkwDSaVzAYw5IB/6ZPo+udQ5d7Wd1YXZ
GzaG9k1wSbvYXHzGU0gtEwEj/A8RdMTGTl7Dimj0H6Ie1XRXxUhmbHFFHu0mdykwFSWxy2cm7hrM
PglGc+eWhV7WvHWNU0535F9r85pntUc4uUkaVWyQc3WNPxGo+pGpnNZb8gZCXANpEcSM2elWXxin
cutVpR5EjLGhx4iwN9nMLVAAOglVWHU8IGGJl+zupsoOM2Dumb3seCLz+gPIq8dbaidlsXeSorZQ
fYSNXcCarOiORgLLP6YYP4FvpjPkLBo12dVVCDfyvF4124+McErok0n1o/KcQ1QGOWYT5dyOsCP4
7PA+DXeU/6Tux0ju0UxbkD6poJ0Wb8Yv22F9tmtKiMWv1sL15D0kpI4Em4+R/OCF0T57IQpBTl44
xfMbglc4HgziGfAs7OLukZhyRjA3ZoK+I9ZSydMyegOG9noQPHfjLCWwIWuZRQfjd5l/7KfQUm/k
t/EIb9irjxmtsZH4RTeUQzEO55HcZSObSeLLlFeCeIrDPNkUzFhUZEqi/HtaH11AEPST72Z7itNb
yJap2rvEJuoTPaGmeJQyUPyEsdbSe2I3PWNTc3NoAx+NK7Xmyj/X0xb1qq7eCtMX/YWnXVl+JVFt
+YeszNxW7LDpZITOIrtuHwrCfe7jJJ25vxvqpC4fyB7IBX0nm5ELmftDHBS2Di9dga70a6bZ092j
GdByzbc9ng9UBbvVKxZFdwb1yTH95mKWTeZt6fvU2y/LXCDdBikGMg6ryichSnT1rSCAJH6cLqnk
40orm/fz0vAy7SoY2j5moxnf6U4MiZZ7xI+ywOEWo3HuJ8BcKyml1U8J317vUPIYggmPyfxfQFVP
t7fGpOHwt4X8nCZZvgiUnOxQSNUPuz7NMegFQcLeUIywYln8zbg5pjrUv5cykOydfGlIVeVjTwcH
q1ag04RW8l04yja610no3+tMkTMrtTV/d8zaTBBZ35FbCiai8bt6SHKyMuh6m5HnNMZSN3TfW2Km
RNFLBl/SFezpWTIR2traNFk8NMyDq+0lMb9sem3Y8SLEXBsOooGdvGP+euPojOfYyzo48GlohpPt
Im7DGIhpxpYNhYDQ7FAOYGLWPGr4+qCX2lMY4MiaQ/arI19jmofiNkc1o6OE9TIKWH1qQnomoYew
QSQ2Avdoz20gbPdzQR3uGSawLDaJb+xo21rsdvaUa2ickB7S2pWiOY3zkSU9xeXlKkMO6AJbtO1B
bYxXpPEBxB1xfoHDiiKw9VK74T311cEI2dKY3HBEbKCsur9kxApmn6nKgl6IpMSdqmMjtjVKcwC7
mV94Fz5j9a8hLeYji+ug3zfkUbP9YgrbP/HcsvFIcXV6cOoISPMyZ+4CYy9q36XfmvldY3Qc6Ga3
xvlPOmY+E1YdQKPhVR2nE9UlyT18GKd5Ns4CTlzNevbOHBmxh2ijAJIgx5q6dzc4u/V4j13TrU+B
gJQDII9Ol0M0hsyGui1dcjWtsdK71CI38T/OzmMpcmZr17ey4xv/il/enDj7DMoCBU1BQ7uJAtrI
e6+rP496T+hsJO2oGcFAWSnlSrPyXc+75YY9da58qRwy6tNybCU3dtDa/gm6fIiwoWkyH8WC7r1S
+q+rIGU7/xR2cCw/cFRzxzuna2rzHjri2ADRhOSzMyTJfLGA1HLkLQN2OEpWxNFVNHBtheNiFU7/
CcoPISLpGwKr+eY5lPcx2tvoS+5Ftn8PAMCJrnG9K8dDUhjWIxCfrt/jsEQtEDNklz2P5ESRDlFh
HFFfzuxxtEqz5xyCrSofwghBasHiy0+UC7vpyUyCsOeNoBFAf13X5Pic1DVhZxXNfuQxGGuA8ZV2
jQSm5tmcasLhOKHNP/DFyvEZmZOj7jCnSHMGUTG8IJvC0NLMfAXcvERi99w2pZHfhp3ZhbelHWGq
OFKGme2dMW2AZ7KV/Q5HCrF9mjTly2jkXbt3MX9u6ViQEGijllKS3o7Dwax93dqXgw3DJsZTVHvS
DHApP5RcRv7KLWrYnUeMSoad1OpafixKclVHO2bF2jBXNhiuDJpt7zI16Sxyz22K9XnGbHLAoSP/
GA1q/Yuib9iAFPyZ926BDgndW4OcvjOB81+HSHm6K8mWAn/XkkNtfiTk1CHM+1x9gyrpSveokdlW
dmjpobLHg+U8eY2EYlMFxBHftIlUp9fctJfyjotjqT2gxCIbaBh+lt8mlGJcGfgQ2mziwcagu6RQ
qFO5fAUB/lPJA4hDgMQ+aNx0Hwc7yZoXI2lihCat/c3OcS4tU7U4GlUqPbdaYSNUAbT+GAdDfm/g
gkG8w7/bExLY5ThW9rPGdHeioCkI8WLXldjqW+pDnkveS8UceBiRmN8YcptnZ/YPygfdlSz9qFkR
hzUNZObPpPQdZHdjdUOJtgkSUe13JRevH5nO1GPgS0qypzbf3IPKTY6QFoaHvJU1isdSAH1aZb6S
o2s/5j7W7tcUZBnfB2bjk6P0pBNqd/wGYxXGa2ZbxZZSJrKSFcaXV2EJDekgN71usHrIlrbLU7/6
mPm9eVNVFFlvo7xFgBpwufwggWfRoJqG5hE9VLBPFUxGAXCbBywikNUkTnuDlrWROaLnZvAB/HMT
XKeqbjEasGncNhIsvzwM3Gu/Ggf8M5H6bainDb6UYQjQtcs1jsxSgMZ7A84crbxRaT7KC4KnxZ+V
613yq3X3GWaxX+BF61OELpmK2l1lhVE+uqR2sDgaAtgYZASw+iuofbrr8bwo8g1Fr80PvMcsMNIV
nH6YC3J1J5FJqHYG9xDUDIfRgF1okY5s7qrBoIgImklzoEh1ADWuKfek9Z1bP6LumZLB8avVDdoz
vq3IGzhe6mAlqVQ58Y794BovvZDyOy4RmVYlniUXqvy1p4JTvgKcOO2NyPbV3K61GUiAOgJpxED0
qiuYO2N3O6RamG3B0VCtAceVS6VruQ91h3MuFmBHCL7aGVoJNNM2Lo5KV5UnOHTakdIjsAIQuT5F
BQYdGIKUB3b81aMXp2V1tAMHukXJwY1Z2Nbr8qRGSHHJoqCt2GiBLXEhkgEC2KVtNJB5ADWi7vDX
g5+VK7rZoWymluGTF0PJLoou+ZgNlXpHXq+kOhyOzaduLDIMywqb60AbCbPC7YjZptmVTV2Ws48x
HIawCd4EG/eWFN1GTbuchdt1oNFjCcwnRPrCLTCeH+7ey8fwrpmyPawCPTll3hpULUgSD/B/+6sy
V7ovXK5CAxxd+SXAQOLa1Qfjinqm9JqSoXDYWx71aLsuHqXoWmfTnHyTCviMBy2NOvSW2ITqWzl3
SnitnPo4FaStEu69kAuzK4TxuDmFdgIMn6RiotgmTMu0pOq2DTQJr9Wiy/jaNac63CvH/hiUUVsh
wA5G90Rtweg8OzYGS08F8y3bAqPCTXMIbTe+hVXf4NbC/fsGeiUOMbJlGzvFzoPXkLF5srxaP6Gp
hmxdasYZ5VbPxoz/5VkbI+8sFMqY8yLcagD9fnQKgeqkZTFcaeZ0mVxChMAglcpGTvy9O2JTjdT5
2JYjRbM5PlrufZYD4YKLE3q/4K9W51Qn47XLkqC8aev+I8CZUP8gxyGFID3zO44M2hiAeYJVtAt1
/KUONUReSAhkQDoYd1Jb3SCvU6p4Q10EZcZBno6EqsYNTgBIl9vd5nmQuHxiQVAABgbHEIqJghWg
g/WvTyE/WyL3Hj34KPU7CWFlcxw1KeJkKBm5kzyh+FSCepdUsmFXB3CE+KxSroccpauzs1VRltKl
UgFBEn9F2GD7pOYMXO8CZZQMHWhYpefVTuKY3mS3GBuP8TN2yFL+eeiqll+V16re3xhKxR3odVlY
XPDsbHgg5QtCx7akTg2vY+4ROo/aMYKcqm9vZ5C9noacadVcUUF2HLaSozuPNjYa7AsgRkjDjcma
Hf3k2nOwYEOjodELzhB4/j66haGp1//863//3//93v8f7ydZPuBrWfqvtEnOCHfr6t//6P/8K//P
f69//PsfCbMDSwfUZsj8//vLY8D5+N//KP9jq7lk8NvsF0ROnKZtqMgWpa3b5adb7z9dd/58OoAc
X9NUyXpJMs09erFJogHjQJZGy/AfLRRYnwtJMV+WWzNmWrOF1moqLUn8yQ/IVeUDms7s0IXT1pql
6rDchKrOtDH19M37gmflKkkL08KWQn/45Jp4C0++yHgicIoxBioMcittjK8mrzE6BCBEgmtAfkXz
wY2DwoXq6SYAmlBnUHFJDUaQJvmGzaXdH0nVpgp6opLE4UZtykD7xEmbalD2/oP/qkqKhs2LbfWF
2R+kAfzezXKvZgaBbv7ZqSo0uZpL0mlkTVUIMm6B/Y47HWhJlzUwfbE3b00ynK7inKn/8Ici1R64
d8mD6S4CP51ss9zE3FCb+vamiShqe7g8Vv9YGM3Hitzbltx0ucc9faew49umrhyv9GZunGl/NgV9
wkOHVFkvJWXCx9BRyGNi1MFtw+1yX5S5UTb9/21nHB3gjT0Oj5Wm/Opg9GIDLF8PA9e8lYOYsmgp
06KMjuKIp1Ev+ltsOzBrjfWVATF9+HdmBV35s32S0rYm4bt4Utteg5HoceqowOsl4PCf3caV+pdR
bbSV7s61JsxBjVQklWSV+kvUxsDhKNyOQS7tudk/F51jrQyQmUGuCXNRFIRZzXVf/ezF5PDwgRuv
2qYdfyx/spkxoQlzT9eVHAPY4b7IrGPkBDhMqbm6b9PgfrmBuZ8vTDwyuqxR11LjpWsLz50Kgur8
o5XVunzZV9CESaBMRy4hkKa9UEVSw5HhusSPqeHykcXvY6giF34HYS7IbJfc6lg7D25IRTu3ZWw9
kPgFH5bf09yHEOaBJut4bGPoL4WLkqwfpR9IGrU9Cqh4ZVGb+xJC+KO+1Vo/SIIHLoXD14Hru7sK
yttp+ffPPV0IfRieCjisanjUFRVgiMtWjbzvqEDKvqwBIbZ1qodxaYztlygvy9uaQ/pVgejj0/LT
Z2JZE2O5Ab1j1XF16hrPyDeq5VW7YAgSKhRxithoqZ+vjKMpbt+Zo1Qhngt5MMjf29LZTdi0sIcC
qg1eTMXsZTNABqMOwCNfmcPp0dN2pdGZr6MKYe4AkHFCt7Zeetw3+qeSHS9iVXT843H5/c0sY6oQ
5kBWKOQ0++jF0WMq7/Pug+VG4SZtbUSFmXkGHfO43NLc+xPiHT43yoBecc9FQl4X74J9EmM+qI7Y
NmklsBykLn1S3o2s3SuRMxObqhD6hRe36IoimvQM+RmFvf8Aki07Q3JcC/+5DzT9/83KibCY3Enn
hQ9ZWeZP4A39p5GjyEoH5p4uhL5sN11H4aP3gNU4lZtFG5jRqcaaItotf5SZ8Pm97Xzz82PKt0Kq
f3WoVbWxC+2y5Sxd2dsql+7AeakX9kOYA0wwLsRnYL/YUU8Nc1KZt4C23ZUgmfvMwhygNzYiX7+v
TyppgPrGzhpsi0uXyHeVBteJ5Vc18y0UIf4zC+0s94wN6nTZR+JZdQOGEoh99fFuuYWZj6EIwU6p
utVZNQKGwktRXA/mNxiRyKhdMoNp0T0stzLXDyHiKwDZ1KW5/qPnVsO16pThKxVewcqqPvMtFCHK
M703cYe23AdknnqLKl2RkfVxL2fHtnLt6yEleMv9mN7KO/OxIgS356kT0M6NH/j6uJQ5Ux37uZJJ
2/+ekqn2zzGnj56WW5t7a9P/3wQK5JJE6psmflDDDElHoPYskBp+POnKx597cUKoU9XTg91ruhM9
oXw+cxCN5gW3m7h6X9YF9c8uRIpi9abqxQ+mQ4o00Vv1jHfjhQuJIoS4GjsNtjdq9ABXwoeOB6Ld
6x46syJSVOcTVQnny7ohRHunF+jh5bp50JWRAng/SneWDDd1+ekzo0oWozzEhaf3MHyfemDihrNp
eoXq5uoVUAnFhAPXfGm58s1nBpUsBLzL5UxOOq157loZmxuzZ5061TICm5W911xvhFi3dYo069it
HzKk4Ru9Z6die0CsNfjZ3JFXB6k0Hsme5SsdUqaP8E5QykL4F3qAsC/AQSooS3OPgA6lDJdhVxQF
bweH8/FQTEnTdIghYNbAt6ADrHy52baFCSGAGGaakEKoh7HPg5JsXSkLtzpw0B1ON+W20cf7HsTz
tkz4lwQI5LKZSBbmBu6z9MQdbP9BV83bqPQVCgfsp0wmrYVKBaL04NZbg83O8hCd7agwVXA5IEPv
12GQhYP8BdpinLpHpCB59FIA6G9PCbpFfZ8bcIqREstmBbKvgYG483xLRtt/4e8QJpShNWtEQH3F
kA2GY4/BFHIS5ZcrNVxEQqHRJQ+zpHCAyCJTyxE7K6NsZs8qi1MNnmOOjIf0Q9aVzk03PiGAPps2
RS6/l0pXSnbLPZxZkGVhqiksp0ZyXbfPNQiYs2+WxRHlfbJh+Ux/9J5f7JfbeX/u1x1h0nGxipBJ
lrcvhYGyLZEL6ng747ZNuWxfbuH9mQYl259zv1uH1O54RX5fGaA6dnVnu5+5opFeL3u8MM+YeWhi
IhwWp4iSUCPaUxJNsU7CXULoHZabeH8q43bqzx5gUIA5M+6v5yzPyfOTtKk8fO8pIi92UtZs4Ree
WwXB6nJzc59k+v+b9T6gMEU1DZUiGsM3gjtZk4Aw2M5g1J+5t2i1ldP3+4cisJ1/NlN4pQzTsEse
TK28xh4eS+r2O1uMUxPChf09eyhysy+nbc1yx94f03jq/NliANkmQXWLJ0FiKBIFwwhpIoTSaS75
mEdESWCdSs/oouHCLgqzBBXuTTtwEnumAO2zamvWVzvXSFk1WLoQRzeoGj72hkEeOAXAtNLLufEu
TBGyw/UHRfjZQ9EAdzrK+cQJp/ZC/7L8FmeebwsRS7FhAMQ/iB8Gs4mfXHh7DynwsMseLgQrCEDu
IxHQ3FOyAuKdohnVOowqtOvdcgMzg9sWwrXC54pqBTV+cCXXN05U/ccwCkuSsBAMuMCkavOyhoSg
jcBLoV/iNTVIyiNEih41HIMVlydDUtrr5UZmste6LcSqCgJJ4ao6OyGlor4YdR6lYijtA7n74FWM
arYkFKAmckcFSB0es/qpzso7qU2+L/+CudEw/f/NZCEN2K9AxrC+aQiPN2MQ+Ue8ZewLX6IQsZVR
2gMegMkzUll8w4pR2zXw4O6QN2Qvyx2YmYZsIUbN1KCQDqLueaLPUCpav1YYN2MLdad65TUSSWWS
d5MW8tbW8LlXJgRoEtr+YKiW+c10EbFdm3omebsI2U33ablLc2NcWLvVTtMMcHnuOVHgz5AYzMcH
bC/YBOGftjaZzrw3S5gGKCLBAmNM3DMiVqifQX6ebJE2TcUmoTPGX5iv3lOQ9SMe9Z8XdcsS5gZH
MUvKVL3otVBqbFE1E0pbBU80sDppu9zEXKeE2cGT/cDoVV06J3WALK5DE+jj1IgVyFT0YJ6bXD5i
RvOIzs5fGeJzIWwJEwWXzVGmK+XwI3EL7z4YDG+byH529KQ4pY6zBhLrQrKnatM9Sl2ibqsKHYZb
OV8ttBgr0+LMmLSEecQFs6WBIB5e5NrInt2OgkzEQelx+bXODEhLmCQ8tGZhYyb+64D/wYE0OICn
KICgRg3QSgfmmhBmCmphLMq4Ov8VFPNtoLTusbYAoaOTylfGxlwLwkSBwL5D5dOnZzvIiqPcJMNN
0pcG1BAE0cvvaWajZwkzA/B+C8KyZ52zlhyIC6AqG7uDa03n1kxKwUzp+4vnIUuYJjoUXDKqcP+V
uq56j/1n/iFUqRhc7svMiDKF+aEzArb1elWedbcGn4f5K8i7Ek/Fy9IVuilMB03h5g45Z+tcaeZt
N7p3tgqi7fd7Ash8DS/w/r8I05mvbwozA/DSLKbkNj+j49f3QGPaa7Pi60tmmK4M4bk3JkwEDczz
FtAVeKkiBnxFukpGGecOv5Y/yFwPpv+/WakHP5UkI/Kqc1SRHibz3d6pmfEES7z9stzCzPA1p469
aQFwtO+N+N+e1R45WNBYT6ZcvSa+g0MjEorf55R+SsIsNzf3voSQt2LAz3jPjy+1BOXsJGN2yT2O
B0HVX9kbzL0yIeTVhMRe7ebJf/YG7KfxE0HujwvG02VdEAPeyoAVGZmDp4mkgMvV7OtR6eT98tPn
fr4Y4FBJEwxDknMC3TGgwh9rXiA2GNU9GiARh8u+gyFEOkthaplaOpwHS/vsUmZC7c6F10C6IUS5
LeP14ZnVcC7C8EdjdsMGkcTaFDJF1t8pO90QgtoeJTMqpWE4u0Nc3MhWOnHuY/OMOjbbas3qwXNm
pBpiZFdd3RgRRHwqWiUsW3tH+xVVqbqSFZt7vBDZSAmNSOra6LXX+xcsdspd3rNtWB5E07t47x1N
jb4Japgwvhmw1ztXEzAR1BDluhiM4ZFry9uUdYrCtHYluzUzYA0hol3q1bFP0utzo42gJ0YVBYzW
RzdUxHbPy92Za0II6ahmLBlV2dFEWo2bCOO9BECe0iCpxGo1f7qsGSGwXUT+XuJQ7I1PNyrFgIvM
DRyP4EDWMH1dbmPuswvh7eaTeRa2vWeVkohbjKeql7qwu8vWb1FPqFI8jdNc1pwzUJSbwjbPfUBo
L//0mcDThaiGGxSCo4nbMwWEXPepqJ+TaTX1qdnahJSTrkxNM19bFwJ8OqToamQ358I1fnYDORa9
rb+QcllTOs11RIhsH0ln3vaD9wrcHqBl2VYUPmmP2BMEp0yzVm4WZ760PnXvTQwmMsA7hKPFORkp
slI8B1KV8W35U8w9e/r/m2frlBd30Gd4NjAJctZcSsDkX0u+zmwJdCGiI/DhodGoyffpl+uBcUNN
3hEE5e3vhka7/QJWIVsZVXNdEWLb7ZRY6SAGs+Wsip06HdpcJ/562XsSIhpPV1mzRrKf2HJ1Rzh2
xkendNZOSHM/XYhlXFulpnSS4pyVCsD1KusnKmEWXyZ10v9S5PW5XzaNnX+zmUtPOB6PjwB1vd3y
u5k5NouKPLxsOogGXf4to0SxVDZOUZtKuXeUfsjNA6R0qz7ZlMfUlBWYsdGRw3ZH195oAODdle8z
9xuEUNc6N8Lptoy+U0GItqZPk0NlPiV98zHs/J7S7CLbBXLwNPTFZVEpqvhAGGeREtrRd2ReuLlK
IZbgMtdry+90ZkRoQsxHjRH6KOKtexUzJH1LVg/mnU5B7dXy82fWdW1q903cZwMOH76UW4CX0EI0
Xvz4e+tG/maqy68/Xnz7rmvCJGD6WlvXnTniSONcFRaqJwer7QvfkxD0pmlIHAOoZaNywY3uGmVi
og+kM8yVNWTuQ4iBr2KFGYRNfMZpoN67aBJfmTHhFix/h5kV5C8VXyCHnlqPzXfF5vRSAJzeRtMC
GOITSIF76V+2nosaPtnHSoCiSQhMlRz5dxnIVIDrbhuE+4s6Iur1utHsmriEC4kSqaOEhFWq0SiI
HSzunjVLvl5uZuZziKq9DOxtL1VxzKHGHK07jwRPc1AxdgsuW0VUYUlPKg+vkTYI7l1PIfCaBjeM
3ajIQ7LyouZ6IEQ2dCBddm05PgdeZl5XuuJ9MvzQWhMvT+PynQ27OjX7JrBlI7UVrSb7KndWgD0R
vhDNz6Ds8+rKN+LJ52xsLPdq1PROAr8QSt96IMzNAa809bPXtXDb01QvWsirhQJitws8ZcTEeiz4
G8+vAPvxWiUBS7KUapvRypo7qgvi/Oj6Cd6Zqjpozhb+ZZzeGTCuAa/mkV35OIGrJnRgPWuVu8TA
NPWLTpUn9y6gG7Dt2pAZKJx75GyY8Y0RdNcrnYK66AA41q0eCAf48eqo6NFPoIg6i3vlADbh9N96
7qsUUv+1pqd49wvJpjhhxSwmjQts4VCY1ZVayckWorK1u2AA83BhwrITWOuKhm/IBN8B8hKQYA4D
jMwue7wwXRWy6iuQb2TgZ/hJdTVpw7Ib10STc29G2KfotVlEaTQMFO62m76sj5kfrQT2NPz/GrdY
bUwL+5tx68bYHFW9x3sh8wzxWpV/NVQp7Cxv9c5i5teLU5SkxL6GBel4SPGMGXVYgW638uvnHi1s
PxqU3nmu1ZSta9Gh76vroahX5ot3VwhejDghabVr4wI2HrSsP0rjbVVhzs1ZPF27RZz77cKEBFgd
W+2Ej2qY1SFQLKhGF11G89unJt98VB3RLpiXYjxw3jsk6lfHzFbu1n+r694bL8KuooW84tkFHxOM
v7PXN+ZG21o3kDF2EtXBK7ukuUEpBKvhppLiyM14oB760egkEmfGQZPKr8vBOvdphWB18LeoJpzz
Qe6zYy93xyJqbvyKjESZrLynuR4IEZvXeMeBiBgPpqnpOynJ1G3e61iiw11d2cK8u5WUTVEeXMSJ
o8MgoYkMebtOSdsejai7rzRYdX5jfFPU2Ftb3t6fJUShsFqXvp8YjNU2GPYwL667bO1Gc+ZjKEII
660N8UHKx0MxQcopGYy5yvYl7BIld0MxYrYSzzPhJuqEi6GXg4mSg/nEM+yLvZNFK6N1mirfCQlR
F6xjfcT5Sk8nIpkXnoB8N1+hI2XstzMPo+nhV9ZwZWj68j0uN9GK0nJmhClCjGfApGyOErQKkAz0
fqncm26Z7tkz/VoOk7kBJoR6De8dEnE7HIDEhBvHU3aAazapbO1JcD9yTLps7fx9RftmtnL91vMx
nlQOcI3Z/ngeJdlhFB2WezH33YVgx/oq9jBlYvXp268DrASz+rj85LmRK8S4gn9n6EsGX8DIsi+F
ZB2Uvv2Cj/MTLj4rSeaZNkR1cNHUdiuF+nAIgf+nUniQsSFx9OEzgNrjcjdmXpCoCabcp8MP1x8h
r3hH0MQPtW+sxNzMGJWF2JYTcEmqZzKCYOfK9S6Ub6xgZYad+9nTG3szatR8CAEn+GxcspSbYTPh
ikjp1kbNuxk0ZP1Tj94+PTWipB1i9Qh74MoLrUc3aK/Usv4Y1sG91ug3Yd7tlt//3CeeOvimKcvx
kKUovCQNf6lNkXTX3YjPcwcZQjV+Lbcx97KEUOaeyC954nCI6iz4DlukVPFnzfPLtmGysF5jRYxT
FxyPQ6aPLwClRlyQUdwt//aZaUgU3zoUi4OGtIZDHUXKDg+s8HEIq691xHk34PJ2o+ZlfOGgEkIa
QJorFY4vH9waxhXuN1j93Yz4X5WH5c68HxGGKLylYs/HzQdb5MD2lJtsujvH1iPYK4aWrExL739r
Q1TeRkaihSgRUarW+HjKfW4f26xb2wDOPV0I6cCrBgpcMQKCMe/u1THoXzTUXJ+WX8/c06cYeRML
UYrfjCHLGPqhApLubLdHtt9DEV1+/NzbF6I6GNPEMVxeTYLgZosjV3r0HLLurbs6WueamHr2pgcD
FOEcM1H5gCHY86CZT0VVf7ywlgpPQDGQdRxlC63inFnY6tlkK4YbGDYmazcrcx9AiGTkQoPGeYQ1
DQ1/V9xUbqS6182oWBdV09ADYT02h97qK46ZB1ejVmOo2vgaBGq68oWngfL3Xowc0Z+vnyQLCK6m
5emF9VSx9B/+E2MUuMHlCs2LJjygIUIzYZbjiwp0I4rkF3InP3BnDVb29TOfwJ6WpDcjqFNthyM+
gzSSSFSAv4fuEzT9ytNnxudfSly76zAITXh67OKfpERPHvKRI3W+a9cSc79fiOGxkPwEzaByGHNl
MuOMpX2pav7+ohAWpbfIxTHQJQd5kEFfHlUb3aOuTgcevMFWxtBcB6b/v/kAQZVQUJR58iFQ8bfS
Q254jVLN/AsfL4QwEFmj7AzJPqnO4HzKshKbZ6XSnPPyC5r79UIEuwo8MBQnzqlqgPKqeuP1/83j
58aPEL6yFBTFlDc96UpnNjdAL5v0EDaq3B9qhQu1S255IBcJcQw2PIgco7NOjZyrZJotrNi2FRr1
r8tvaaYbf+loI8qZMPOyT9FgProtGHuc7opDqSPHu6wFIYzlunXcAYEnGUE2KnbqYdhbB+a1loDr
v6wJYS0uJBWQn+HbJ0/2/Kum537d0GwAi3oi75abmJlPRZkshrcjN4yTeZtiPSVhfhNE5Ws76qc+
XNtqzwxYUQTbQaCM3T7qTkkU4j1lWvCE47xXV07nc4+f/v8mmvHds3BBDmwKBFP8WWPj0Yg987j8
euaGkRDLKiZVHv6h2sGNs09DAsJGbZoPfYo563IDc79eiOaup74wSfXu5FK/gCMpSVmVsbQymc59
XSGYI8iCPcaV2qHR8xtTYi4tFPh5uX0Hfe+iYnlQu0IoyyhZitSzWXEQbW5kNzE+lW2pfkhDLIwv
ekui6rUqurh2gkY76HJ+/r0cw6Bbma6nJf2dHYUoeA1qPcMgrWtPQ9g0H39f5DcApHEnHI8Y9QXX
XVvZd13YPpSV/WO5PzPfRZS9dliiZGwx1IOdBbCzkkbd6zm1Z2CK/SN3ONZauczM8DKFtdqsyX7C
fNcOXZR9jzCX35W1v5agnHv4FDRvIg9zX7zrDL8/yf4YlY8V5noedM8IA/KV8JtrYfr/mxYCS4ej
50fYJLSNl20GNzfHLZ6w5soqNBPephDelRFTxBp147FKsgwPGawAVD875Pyx/KHnGhDCW3ageuHx
ap2iPsNllqqua33Iip0jcb16WRNCjOPBCODeyrQDDJfiSnVgCUCPZXOGkn65hbmvIAR442Bw7EZy
h6+yxKcl8+nIJ7wLy/TXcgMzb0mUug5yCwKeEshDo3FFVbmcFiZw/ckvizU21FwTwmoNm1GBkV9o
rNYhJShtlBwGSfnssxrtL+uEsFirvqWhy+Zk4tk62WBYV2zMJA9/kA3exNZaLc3MxxBFr1luYWIQ
sbHRAQt/dRNy9TCg+5fLOjG9vjcBN7hFjy0jn7qwMZiixv5hwMx8M8bcpl/WghDSmUVGJylt6+SG
5jdAmPh7ZVG0GTXrsnybIcpdkdaaGDIym2JW8xAkbAoyvz1YcfcAv/7zci/mvoIQ1zDFsYAJY/tk
u557hfusdLJGu1vZFExD5p0lyRBCGse0yOHQQw/MHEO/HMg4aBJ1l1Ya13B4FWOChzHoZV0Rols3
ZTi4ftKfIDz3IWjUumh3mGvhTHdRA6Lk1W2jtESX0Z2iAKD31uby/BRisb6GNJoJbVH1qkcjHreR
95+tfsbafaeMxjf8F8LLdpii3BWshWLJyXTg1dUXzx6Ve4w23fPy25n79eafEcfFJ4d/i3SJPSS3
mI8MuCBr/V6y8/jCFoSY9pwaKrFlyQetBL6pB323I3P40fVwZlzuw0w06EJMeyYoXezx9EMzGN8S
w9c2YZteVDcPYVNYo4Gq1wPVjtbJUzXH3uqyl8HaHeFrw/sda+PCPggRXWDcZbT2OGUmmQK3ZmAq
uzLmUHfZKxJCeigak8Se1Z0GO3MMLITqIsAwqKa9yxoQwpiLryTQk9I4gjmn7ixJpSz57uQI9tZE
B9OIfGdWEsWuOpZw9hAMzNwxZC8Y2rfDaJ4rSOkbKXQuizVR8+pqjomNEtDwDVff8bZyyI753Hvu
lt/STLRpwiId9RLJMPwReXwObm+o+gGjJNyQjKw2Vr7EXBtCRFNTHZITc7vTb8GNWwzxrrKG+Eoq
0O4td2PuUwghndUDdqwu5hhDrdwHZfyIWQV2zRok9nJtQM11QwhqbMHqyeuhPVVRZO28WpoMzaku
baXVIt2ZeUMUhHV5hmadev6TRynVVzBMCoY6hqT7K1977vlCTGctDhrsU61TgaGbgX943Qf3YyMX
a3eUMwu1JkS17DXQS8tcPjVVXE0oJxu7T9yycZho9qGmxle5jBh/+aNPW9X34k+I8CwE2AyYWz4V
yPseMW1otyhBlZ3sIhv0mh7TNSlMt5pSX5hLFrVjmdvhWjCUnF6iujrLTWnTTtFuKU0r16jHM99I
FI81XOsqoS4Zp8a3462XNS6GPPhSLr+zmQ8kylqxEbGyOnRMLKz17BljwY9myMO96Vw/OPBC/gtc
1EzAiIIyPTd6jM1k2uqlMno2UxX6tFspCIWYIO1KXunT3BsTgj9QYaLJeWuevCrH1q9Lq6PhWc1+
+Y3NPX36/9sTQBt1XW1L5mmIzG+qjPFQmXDDuPzwuVckrOWYEPt9Z2fmqdMo9+WsXW4itZYP2MGu
FR/O/X4h5rsgz2McS+STak03vI2RoIHFFWitC3PPF0Je70dlZBU0TwHnrw2e2tJ1qXkX7qRUIcZV
aUz8UcEdIEuxJn3sCyOJP9gwxouVC/CZLyCKyjBfwyaubIyD6xrxyQuz9qpzAvXOiNU14dLMGxK1
ZCY5Tdw3Y/OkSmphAgCSh2AXKrZ9WVZcFJRVfuMNQxLJWBG14VXS96QZ9aAJ71ofU92VFXauE8Ii
3piZxTQbmNhDA/2NcHe5tto8vyzIREXZEEq15FeVeao6tfup1h21gI7ryJclbETpGAb2molZeHvC
PgzRJi6rG3VYTSrPDSEhiMe2Gzon97RDmmFQV1mSv0Wb/g0XqP5w0TQhCsZsnIzMME/Nk975eCmq
knEE9dTstYRK7uUm5r6vEMZFCsXOSjA9wM+nuqvypEXkFWgro2fuFQlh3KjUqabQu09Bj2uU25bV
85D4w74jZbDSxEwHROHYYDQt/i+RcXIj5ZhVED+MqDQuO62IkjG9KOskloPuVJl1VGwyzMWbbVi0
8Urede7HC9tw9kRxg6Emb7/KjJtCwq4OQ5C1Mti5pwuxKzu9Zqe5bpwKTapwB1Rx5rYuI3DIhqgc
QxSouHlrGyeVpN7dgDHlrW3ojxcNSxH8GMSlrMFy4MVMmjSZcs7b1urah+WnzwxLWYhcb6QOXM3S
adA3Q7YtZM87Odyzb5U+vXDiFKViNngsDItNtsRZ8EONquqIy3t4SSU7716M2tIBvS/H6gGylLLx
hjg7uKWG33xeXphfFQmNumpQfQ/k5oTAJHoGOtiF27EdoKYtf4P3d6R/kRmrQM+quISRBnVQxkIZ
qq3fxF8Hrf4Ik8/acfuTrEyj78fBX4jGzC0trw1k/aSqho6DWzeq2rUV5NQaLfdlrgEhjJMyaRs3
UcdTonfsslS8lKUbbDeki+p35b8QjYWta3XvlvoJ9zirYq1RDHMbV+G4EhBzHZgC5c1mN9KrIQ49
WSb3GThPJhTbH2wiGmdlGn0/3v5iMSpUOBooS+TTWFXKxvWSR5yLXey/+pV4mPv9QkAXkQTJLa+V
U4MV3RcKck3shK3gsoItvOz/fD1FGlMeZigjO620KXZejlh2l/utkawEw9zvF+MZR8g6THLjpKPS
GCx4q5jTXSYG1EWpWKCZRpxVLoOHkNpUULY3oMrbB8WJpYuma12UiWW+55S1ij9Z8dvnGg2RMhxb
KnOVyyLsL62YW2uRJbXKCSubcJuRgN6k2oXHMV3UiuGF5xv+EOsnDNmMjdtL8a2i4ZryXxwnZ0LA
FtbiwrONFKQQTWBMfHbH0T1Cx8oOqXUZjUL+C9aY2aoZ5Un0/zm7kuY4dS38i6gSIITY0oOHtt3O
4JubbCgnuRECxCxA/Pr3kbdxFNNU9Sap8gIaSedIOucbvKORDnMgPFqYydvnsBeU/6bSK+W1k7Gs
4jfZgsHenjbBMJ14QXvxpBiQrDF2uzLaqPAsg/J3hYdyK5xhnAI3s1SiHpaIbzKo2YHycfrW1y1q
3WWe/7qctt99zQKD+vM7aNHzaK6i/NlTqfu5aXOYZ9T5ZwrY5ssYDi+X37IiKk1tJ4iW0wKdE+n8
6OvCPZDOS/bt1H+CpXsbpxA22sGMottNjol2UVTuvT7aqim9u+jwgVZaGc2Qw+YJH4izTvB/ZQ8F
GB58zTZVstbG0Drhq5T3uaPC9LsI2Ee3LzjoX1VyIBmaKrLmW6f8ldfY1/WoA4amHDGGodNm0EqE
5rkru/h3d6ISauvQs/aapeT4dmVPuh1Sr5pO7aCzXZRWD2FOIW06iQO8vTd2w3dPPh617+0Fh9Rf
hVb4jzlKbiPHaeJ+9HdF2z/B8w7yKFG5cf1dmX6bCTbC18ZQqKadPTCf+WGE2WF+5o0c8w91U0o0
5C+v8Hd3L3zQ8v43o9aBKTmqdkBjE6b1uzoR014T8uW6h1vJZoIZ8BA4Mv8+m8pXO2/I1FOAi9jP
6x5v5wCQFVUIi8oXkwJZe8+j0XMP8HnMvl33fOvoQNO07eu+8V4lr5MYl2G2B5lnS91hbeStAIdX
tD+hOhOcDZO12nUB3Ij3ddfiEHrdz7fCO+U4GfpF475mtSHkmWSj/zDDyz3YSI4rH2Df3oMe4vJe
Mfuvblcl55r1Wj30vlblRo14JaDtCzxuRtlokkS95lUULS7t5a5coGaQArtvkPw3Qnol0mz+V0Kg
+9U6fXDOJzDtJVZsXPWiuYFq083liVj7kOXvb2JMhBMavlFZvoZtwQ4TXVR8GIQQstr9ltfOVVVj
j9qXegE7cgZkXHBGwTvKYwLXH8gHkDTYmI+1gbKimc9eOnahLF9Fwj72fUKP4Coca925G+O09gIr
nrVxy75yC3peTtKLrzXAyDQ7uGGtN2o2y17w1+EEQ2RFdBpFRrS8K1/LNBs/ZiT/6cPSDT0owcCy
aQ09dGFr9qJS0zUwGLzRinI1LaiRcVbfecs+doL8Mj5EbvKcP0qoeEJyMRRXrmMr3JWaHTNlvXce
OfoSY4qrQg44186vp42Af3/z821eWGtQoIaRgfpeRsEckxLqFFODi1rJoanVDVjI/jRtIWLezy5A
RfwZNGh2lnL0w+C+c2A4AG/P0Di7mc7zVRQWwC6Wr3wTleMUiVZPOv3uRuXHCUTlfQgWxcZkrP16
K+Q913FHDUTxdxhwOfE0Z/7ZqYXcOBysPX0JoDc/nRalagl8HiDEXHfDAVSQtHvJ+qQcrgp13zZg
EMrIJg2184qWioctFWVNl+N8gyL/NQ0QjL4V616iKxAlvPBcEWiB7Qmmw4dIgMDdZ4KZ/bS/nHrX
RsoKeF2ooUy1ns6wWijVPVyLWhfR7sxb0iRrL7Dim02+CadBmzPrxydY0UPGMWzH4+Vf/35C9O3b
fzcNBFoWyvv/1qT0cCvBZIE4trtdy1t5h33973CiQbvR0DOEh8S+KpKvDXG/BMmYbWT1lRGyr/9g
2kK/rs3JmalCt7dQD6rUjqoU2KerRsmuAOSucByYKNFzPsIDBWzDMW6gCrqbQUXfWEa/j91/bxy+
XQKQxA1qygcs11KF4txNxTT+o8OgHJ8n7k8wWDBtOkBOt+t4/ahUqcovY52ygO8YmMdqZzruhv9G
HWyrvxM26ancDzBRkV8U9+aZxC7vjFdujMjakFv5QU7MwaOXjZTAyrfyYM83yJYeLo/32tOXv7/J
PqgWNV0yEPXqUv3wW8IZEqb9lT/dygsKHK0CQmrmTDwXolJq6OSuDAjoZ9f9eO/PH0/k4AVT7tLz
YuoJmxx0jSEGeU0p0/O5lQwc0/UVsCbqNZVS7WoD5Bpaoj25dqVbW/yoHB9KWRE5CzNF3gMaxl5x
hETqIr9bO53eKmm+SyfxfJt4JoHEyLpJefeQA4cBG+keQeF6yKE2CLZ5eaqm4CHEH7a5JCtJyPZv
4HPkg7NtxnPSDigPhORGyda5c9Hi2UilK4s2tHb7auTA19ZkPFMfrFU2B+5+4lta3Ws/39rtF8oc
p2ODk/dYwQoAfS/f7XTcld1YQfixauot5MMy0+/kIZuHVmYEucUY8yOfeA5XFdeXOpWxkkmWRaeU
RTL/OPrwTKz3rZNH+myqauooqq4Nc5+rBPvhuI+0l3m3czt3yWeddmSIHkOAlswEAg+V9U0keeh+
GDLfoZ9a7EHeGXbaSRPFcq4NB3AVMnhn40C7ydnrHHeCMa6DtCxMrHOefS9LJ3gVfTudQbH15LFK
MeTxDPUI+TEcklB9m5iYNEgws9/NU1zqqIpuAn8w4acB/bzusZ5Ln2S7IEJd/YPDe+U+yUQ2BdQn
Eq/5xSNXZ6/c91R5AAQk6H6OjYRkIXOyWUZfReBMPT/illJS/ybKFWXRHcn9xus3rhFr8WFlwAq8
iLkW6fwDlKt8l4bRZwW7JvCh3ZsQZjexW2Y/BfxiYtaDW3k5cb1/dfFDKzF2wIUwnwczCkIeoXe5
B+GvOwoI1bdm6ucA6M+QVVF74MwlJUpTDJp8l9+8FjpWyhwBLBCsEexemnJ+HMfBv/PGYAurtRY7
Vs6E8F86EoXvqoqA36khnZ9o3/kwaXDgZXL5C1aMVKAo+WfWN3VnQi+Q3j3J5O1vrutvA5dk+EBZ
cNfB8gj471soLr0Y5u4W+8dCpFuVXHSV3o9am/pXLQ4RsIBzvkky8+Q+NShXfw6nJHWKA6fOGNw0
UG6rjtCHYc0p4YWgcRHkJZfxMCXmOSgb2j5EwEawnTMkHdpvDFlgz4Tqu904+Uq8eF04m3vRopvz
zHQJCRtFInz2y5gpabIb01Ys31d9x+cXaVQ23agePsdw65ZT/iMSk1fet2lXjsCOj5DMiBMYbjpH
otF/FTGKL1huyQg28g5yOfgd81QGo3/IcjGoXwR+YplcLGan6BZaGFH5IclhR/px7MFseMzZgGtE
006j+Z672A+f5h6ikS881+38bwPlRvPIi64u/+uADISypuj5GAQxeswlbJeztC6ds2m553xKvQBA
Bb9hArZVfZb7HyoIO9NdW/beJzU4S6fb9LnYMaI893M6TlL+kzp55z5EY5FGL/XotLDfJC242olu
ZXITMDO3OnZZ3/M7hn+bG1jL+2xfw9mOH8oW/khAJzpw34lw5Gl3pS509hQCk7Fg8xoHnlCd69yJ
zjH5f6z25jpmVdLps9fWkf8AHYmBH70CYnc3paSBeBigeQlb9txHQfYWaIbIifElQfcd2re0zuMJ
5aHuMCC38busgRHdoxjCoXwowZpSMfPHPrnRXZVXv+Y6HLg80Gwc2pvCRbugLaMof9Dwvahi0eHE
TXZ92HmoUlOmyuR72RgSfCD9OEOnNilkxo8+GIRh3CswILpDnUy0muOxDIf8c0jB7fgQQI5BcEh4
ZGZ4HtIgRJ2MZpJjHNksk/JHMyjcSpIqpDIO+ygK/zPwShIfxiAL/Hsjouw71pGG8Y4WIbxXEsnm
/ojVOfjdV0AHSvolSxW4qtIV4bgzSdfDLbeuIvBJ4drhUTiTRW6y9+HFUOxhR5Pkh0FLj9zwEb4J
d5KgEo8KRAR9WdQl+vZhhgOn68ZFUUCQZ1e6qdPct8ZLzpMuu2GXpGJo7jPWOtMx0W6V7FqSm09+
YAb+rw+rNyihTYI7xxQuK+wWRU3EHIR25uqLCJnX7EtHKLEHyKXzDqXf9/7t2JVFd2R+1VZVXOG2
cBAd0FNH4HcE2+UsrLO7Eb1cfh/1EIPcd1lU6lMtobJ+w6qaeofANbw5Fa2sPzMRwZutdEX+o8Nm
PX5A4TAF83lmzbKg+kGz+0nkob4PuYL3UIwuHpaw9mbIjoeqZvVjBQVUAU5/2Hip3HuTEzTo8AI9
s8Oqq72PifGr8QM0nXwSIQlEGnUKCTlAvUtTSl5424HjFMNbckgm+IQNkYMhqb3k6JYOey2SYSge
w8BL6pc8qINonzU60k+VKvrik+NR7OgKcn/qXNRD5T3hXD9HnxoyldlNhp5D+62rTA1dpMGkavxV
AGaeflbVaOZ7aNO6QSxDXgQ3QSOEcxAYYG+fQqEzuykqI9gemN4KbSufBsEBIcXkPUmyxkER3Rf8
RkABNrnN3ZKVd8EMk/UdSMNu+yvK6965h51iCPekWjphGrdFPab3cwIny2cd0qy/LausrOURteC0
/cqcDl7ZDh/AGShaj78khT/8O6s2TGQ8VrpL9oMpdbd3XZJO/+JpWiOl9hIFviPkcnEL20fJXGyV
YFe2YpvnPYbJ5Hsibc9qHtGKhB1nXsEbM93qqq493zolN1DMLlVPnM+5Nm1/UqBMsp03NWFyXeXK
5nIDs55148Tdc9Axg+aZKjPv3oGKb7RxOXWX89A7J2S2nDPe3E5hE1KEOEmoE4H3ICCjyNpCii+S
YNVE1UOn01tY8EJEIMt1XI3hT+nr2xTeok7Ar6ue2WZHFDxjiI/y6UxdFCRQxXFik8HkqNfTlUUV
m/TdaE92Dkvns5YiekFe58Ueu88mH3G5ubw3itaZD5t+VLQ6G85sQmEUENNu3xV83Cuim7spHz5d
PpitHKSZdfgj0IvIqJDqxN2ij2k0vfCiem669OdyHoNbKSqc+qlcMPaXX7hy2mTWQbASOmIZKpuL
6D8/sBA5A8hlc4C/3ZZf3srQ2URw6c2lN2VyOM8zfD9CFexlX+hj5ut9RJytav8Ske9MkG1+pBoX
jqRpNX2mJaTaYp0UDMZdhN+MeSs+iCL8OcFs+vKgrWQF2wuJcpVOKeRnz3wAiJ/FLKDeEryc+Fuu
2SsLwWaEK3yF748tuSdEngVsjHlFTzRfhOLT6p6UCYIH9iPtpjnpykIIrDRR9XM0dJoM56ZNsgNY
TxS2u5AdyKYtL88V7IgfLMP5JhPBvFEldR8WJ6YgrqMzSNEZ0dzDcKs5ijR48AJt9o0BgadI+XOB
A+zu8nytDaZ1Vcx95ZgiYsMTjm+RgiYxZovHiQM88W1XVRStTlz2Z9whBY3upsQDsLKmTuvyjR+w
tmCs7DECs+YkOQQPPQK1y5vEN0l656dhsdVeWR1bK3GADyPLPJzce9rB0kGOTzrkz9r1diMPHn7f
5xYu2QS7+3CRL7xuXK3kgarhMDsVAeUEixSmRACzQahv91uugqngM535YxbhdRHE1i6/ciXMbd65
rKNM92YZydDFHW5wcSdW2FGCmGWB+82vZjnjSggP8+umziaiVyJxXADeXLRKciJ3IiV9tXdLCXzV
5S9aWRs2EV0CCVigQqE/a1SRnRiVKiDEatdzrny+VYvLvUqgNm1mBDZ+c9LyRRF40zF+JbRsu6WG
UdrnCTNnAE/SkMeNh+r67aBDFkHjuBjodAf37gzsaDKObfCvLOtikHGmoQVy3enCJqrzrDDwIQ+H
M4iN5GBA2dtzqEbt3Mir9pfnaCU52nT1kfhwcODziDpz0Ra4jmdA1aB4EMzt8DOMwqT+dflFa8vb
ShSKuy7VrtLnBByTF+L0xQNXYEv36VTtUKMoTm44DBtnz7WXWTnDm4dhEspVJ12Dla3n8Uni2Nc0
KtuNpnweKrrxorXhs/KEaAq/JDX2Fp7VgO+xaJeMfQW9C1hGXB63tfxn89jz3A9d+P+Se7rclAX4
uQa5jjFyRn3hVgzpbTO2cj/n0aOblBvV55XQtXntNAH9pxVTc04A0DDwonFyf5eaOZo3XrBS47SZ
7bA/AayWu/npt6EgobiRYoYM7lPoM6FhlrKH2q+2RIfWPsfKFKqeBwJBAHlCt4yJXV7lctoHQxt+
vTxJKwdB26ZpbBaabiP7M7ygZtzRI52EMO7xdIDCwuh5UGs+lnwW5VaX8t3hI4C1/3ng4FCPb3wK
0RjuJ+iwjsfRZJgmOnz4LR6DK3g8l8HHy1/37iLHy6xoYoWrojwI6alzeb2Dvrz4Jx8CfzcXRLxc
fsW7E4RXWHHEUqB/UPeBOmE/maNKYT+VZXIDmLPy++0eFxrELPFrx5yEA+8mXAcgaJWhpupeq6ZE
7a6WmiCvi0YdDrJqcXOJgI1hIbLNNELK8aohsttamgoUJnU4n4Q/Vh8MGFE/gv5KWS5qCyvC7bwo
oFs6n1AN5HecB3AuHJKvLd9E+azNwvL3N2dkjwvpNnJyj8KAJWlgUrn7rVdXoF51c90QLavrzSsS
WIyF45jNp0ZVNHyoOGf6Q1+hgHe87gXWcZvMfa1QfXOPOJSeqeMDFzfTbmMveTeJEBpaMS0D43oe
bt43hg5yLw1Zrgyq3aG01p58lWy5Ma7Emu0vrgpI7OBC58JS3OA6AJKMwYnCtP9dHqO1ebZC2atw
JGN5hHkGdpAs0p8Dpn7nbKoRrvx+u8XCHJWS2cUsU98Z97kJx/MiXvbPVT/frrs1fUejusAyHbOq
OyaoQB8HMb9CPDXYwEOt/f7l0PJmlcqymJkTUfeIGTZxExp+Gpp83oiBlZ3BLrsZiBy3gxiTE+3c
X4YF/43F/Aq756dE1GPcef59LwHvum6wrJhWgdCEprM51e7cuPtonNPSxDTUTYgzkA5hmXL5RSux
YdfZ0IVWkSrdZVGJb0munCMrKnYoxPBp8jb1FdfGzgrvjoJ8AlRKcqro8C/Jf4gSCinQINizhB3d
DrE4KTiOXf6kd8+ohDIr3JteJK0y3XiTN0v10in/WaTZR9cHx1XtIvg7XH7PSjzahTeTKF/XBUtE
TJzSO9Es8A7R7I93kYdG0uV3rC1pK+ZRUklxyCm9IyhNd4nPkrt0DLyNo+LKw+0qG2B9ydKD90/E
ePxRwTAYEJiCp8+Xf/u79zygG5bF8CYcRTHrxAt6jE/D6nsN+YcDAcArViXcmtHO3KNlDUh6NJwc
slmcXFnPdp2NIUt2cki8o2pA5+fQvpQBnEPHubwpXfBrL3/aytTbpTZQdrNQD9Q7Qq/ElPs+nP/T
dIYJQ+jV4XXHEru6Bl/AlozzZKAI7HYvVZibOzcN+q1CzNrkL39/MztmmLsJfUdzqgQwIqDUKjc/
OBLCIxthuPYCK+ZlsmzoBTUnHWhUxTSXY7PjKsx+XJ6DtedbYQ4Knloauv7JwFl5Z6rAg0xiWX24
/PS1dWQdzdEdDcoqrfwTUO3iCMxrgU4lymFolLnwzHN/XX7N2kKy4hvO3LogLojsYirLXSXKHyij
NnufXCmZTO3ql2h07kEMxz8lWn9HG9QcBlJ2x8s/f2UO7EqXLtXYtKnjnlSi5qeRyvxXgULp3XVP
t/Zzg0teCYE//PRFdBt60nswxsR12ZsuE/92/Zczhe9V6p+qLHlUDASMhjXeLvMbfwPhtDK3f9W5
2qhyFajqx+UNYvnl9RB8mzhAE9eNjxXC0HJ0cNiVyN/N4D8YheN+g17sdfFrF7ByMc1gZ2bIpHDA
2HkSrT5fbKo5rq0cK3obqBTkURR5J3iQtIdchvJf19vkqKw93YpeD8ikSbqTd9R5hDqvF6qQ7Jwm
n7aE91b2NmrFrcCWrHlRR1j4w5Py/S+mNAK6a1Dn79tHCkvJWBVdELvJVgNpZTXZ1SrVoDQBxk2E
Ug7zMqBl/OGumnEBj4cs3Loprb3E2rJ1Jtm4dJIFtMhhui37MbyVyq1Q0kHD5fKqXXuHHdXEB5Oh
5eymQSdxV3EsKQDjIOozl1usvZUT4F/W4TMtzaRc78hwjKXS9XGlZNjYqkUV0UXD+nYAUnKrfrD2
tuVD32SS0SvRWwMj/8jwdKC0vgA2iIZ5Tj9CE33e+QnfumCurDrbVJwXbEaVWkfghQfBiUTAEDUd
1jcApR9zGB7ovu++Mw1P2mygG4fEJR/+1SQlf7mLN1Ffu21RRijAaPYM6/Iq3ycJ7BWhH9skR/Q2
rpPmprZzb9Ywo7EmYJmVef4cCxfgk5iVc/MwzaL65/LqW/scKzMs4KdBAdZ2bIZyeg2Bxnyqeei3
pxFtbfk4UhVsnCBWcpDtPM6qlstp8skxoyl/EG0yPNDQ+ffyZ6w83FZkbGQLffoJpQZAh6N7eBE7
uwQMgo2NZWVF21qMueaA4ROsMynRN9slXiGfOXBNJIb9MfmoSAOTHO140RY8diUn2PKMHkjH1dhg
VvRYfTWQZkcP0ulPoW+ql+sGbFkPb4IU4gBtm6UonuQBtEZgAuO7n6Y+CrcQC2sTYiUBmKQN1VA1
0YkHaf0P78LsF8xy/JvLv35tfJa3vv31U+6ZBHkTIFL4gt0IR/1gYQ8USTuZ/eVXrH2AdVzXigMF
yUPcNAmAKmNH612P28d1hwlbAyKpnCGHzy/MX+tQPw5Q+W/ixk+ujDVb6EGPoGm7UHU/IpQJ2VfS
eM6XGY3mbuMstzY61n5feQzwqoLzU9LlzheWL/7oLS/0RpJ9nxtFqK3vwHhUB8DrLjQE7Z69pP/O
Bfw5kpB+g1fhuE+498n0/Sf0cQ6hqm4Av7uJuBvFxSxM7MzDMU2Lj8v/V60GW7vRhIxMop7xeyrh
sRhUyWpRqb7y5GpLQMBcZdAFdn54V6ki9tK0i8Fl22Kjr2yTvwf5TbTwaADdWXrhidFSHRkofwso
EowSlcUq6A+6rx6G+TOE+bbEvFZ2FVsBgiYQGQEg2Tt2Kc1eGU1/Jhynv5EV04MDgN5GXn4fmIdl
YuUBlkRjCkELfmI4diZadntA1kncBO0jmCF+zCL6zRTBZxYBKsfkkN0MKFKCnPgAhPoWi2LtY61M
oXiTdpBW9Y8QzdKnJpMIZTVXP+apqQ9Qesmu0tXA11p3hK4mHaRomvnGeP4XHQzVDuZaWyi2lYj+
7Xv+ZpGgcAslmiKBm9/vo3sCKfy9k2+a461k7N9N5zePhxDj0EEzAgEEwcruBo6UX5scygWgEH67
HKIr02BLRzTQQHBltjCXuGjhUMS/mgHHgCwCxittrurDE2oLSDjY9qH0PLcS3h9ExhTy1vlU/vC5
3+yv+47lEPJmpBgg8BSa+/gOyvNqr1p/AP48eRyDIQG2Ot8YrpUJIcswvnkND2ta1u0yXNrkKANT
eTu15CELgT66/CErK8rWjlA1aSPWLlO+5G+ZQMwSt4yruPyYCCv0q2hGa0b3y3T3CUCkYE7uF3+L
6367FdMen6AVADiOjKVk6jGfIMbsLVZL1z3eimRdhxPgcpDBwxV5am5x1k7gPrYlZ7kWCdaZ3is6
SJ8PNT1CCDiIUau7acJqhJZV+Yw+7uHyJ6yciW09yMaUCSkLRY+LHrZRnYSYTfAR6M0PeeF8BaNj
4z3vf8xfAhGVD9ZF2C/vqbvHJh8OlI0vzdQ89pCjuGo6/tKFYEVaETGO9OgBr3lIGvAI29755/JA
rX2AFc+6I8KtC0N/e0SPafljuQkPJdy0r3TShhXEn7GsFB+M7GeMEUhBCaSTd6j7P4DHU++mvPt+
+TveD2c/WhLJm4TBssbTwDPRI1aX2HdLvx4qghuDtPZwK5pBBhrnTGl6FJBHOlQR/8m7YsvLce3h
VjArv3VAOWnpUc5QWpKp+ppdW1vxbS3IkfVKO45Djw2codqk38HR7Bmdws/N0H6/2h3Xt+2Dxxlg
ZcWxjDREUmJRmNca/forA8A6zgOJg+0/DbCA4AERE00/ugO2zasWjq0G4RFIx7YBASY5WahmdEZZ
KCivy9S+LQVBQR3Nqzl3UGqSeLr2UGJCkXxLO+D9NOfbQhA6Ba9DdgzRG4wf4OFsYqJgHQzbUQ8K
DGG/uZ+9vx//pQYBxo+T6AZJW1eMxJQ4ZAfeDwTijb6qRgJe758BLFjkaCj2whAvKj7nFZS9naIa
rpxkK4A1tP6LEUhWXJehoJxQmEz5YCZc1ZzAYerPn462nEjAM0PucaDgYECyhzEKO7T9FrB+bfS9
P18w5g2M44fZPzZl7WIlBd/MrKoHUD2dm8tRsLaQrE3ZjNqXsmQ+Qow/j0j/MO+EK+v0mkPYFejl
DQjaSq77C98Gp6xhBmnyiNbfP53BYa5oAWK4/A0rD7fxbVUWmGpqPGTphQelceHGkWtTvG5lDmxo
2xiwPugC7MJdolSHLSzjsAvM58LctYOT9ofrPsLajyE9TCnpKBwP62DcNVnY7+Y0+nn54WvfYO3E
zAFxb6ITPfLURA+eI+cPYwN8/ZRdqUEPtao/l6rMm86t9QRlI5ApdyaCq1hH+DVqI8QPrTDO06nI
UJiCr28AaolulAblsPxxeXDWlo8VxSrwU9iTLabB4E5D3AYGilAder3u4VYEw0nKyK4bMPKsgtKH
8OOJXineDhz0n2POoIUR6Qn5x0AP8pBrwMyMI9uNFbmSGv5SEmBF12Aw/GPeOWKvjRF30BYRewLO
yweYJHwfBn/ceNfKHPyFaWtzqgeYzBwTIJ2eCJ+7j03dbPkjrCx/G9MWFU2dB4uvcgl280JQxsXM
w2l6DFJ3f9U82xbBBB1w6PQij6oeHUY2oLXUEu7vrnu6Fb9yKNummDr/+Js8mENebUdK5+t1D7ci
tyMUymcghS8llvHTmIoy7juct657uhW6hrV+mXhZcIRXrBu7Y+/FKcT1Np6+NrNW7IrMAcRnhGFy
EqL2IURl7qED9VrTbL4KrejbMDUvS4BvmBPktaH6ymGxtQu6zQLrSojZ2DSw0djows/9mFfso3SL
j0kK42/CnkWffY7qaqNuvTZK1jlahlEHIQIsHw3KPW7eQRjzUv3Iik3VsJX4tTFqXUa8Ekct/yhG
8trN8DULM2gmXrWE/kKo6UWxo4KDTSXHf0c5MygvbB5w1365te+KiKYimRhQST0YzCIvf/BGbRmh
rwy8DUDj0Nbw29J42NRxCSAMIupNh76vM14nv0h8G39Gpm5qBYyrQY0BjG/HCSzJy8H8d93QW9EL
Szkon9RlIeLOnwCcq8AdRm7bstlc8tffXWvf9v7VgF4XZTEsDcXhk1fWD0mdf0xQRSn5VnZ7XxAH
A2TtwKTSZFb9MKfxOFWe+CwcGbIfWg95/YuKxM92YZBkPwyobPOzKf10mKBpUvAwO+eVC73JXR81
uWl2cOc0kd4Au68tO2vrJiHoHZ3T4st7kCtVACU/f7wS4u4HVsCLEL40PADEuiHtY16M/n5C4fy6
47YNVZMhyQiLAIYDauoz2v/FIfVxu71qwdlQtcSbCKPGAzgctynPhXZZqGd9c/nhK+FoEzJbCZi/
ojhG9tUI5cQRHqLgtgZxTtJ5f/kVK/Nq49Uo47hwRq175HR+9UUQ7BhoBtclQhuqVoEZVsF9GN3x
Eg0WBm0TaNjAFOi6n27FOgyq0lEHFTDm2ZDCazVvD25ayI1Vs2CT3gl1G6cGqqrERII6oiNzhJlg
OHzQWfsYol3Ud3EYwZbs8mesTbIV7zyKxgG+7v+Hylfwo9mPPjRN2gbkxMtvWJtjK3aXa39dNfD7
9gTOemYEGTWbi63u4drTrdjt/LJxkwVfM2ogHt2o3U9RkRyu+ul/wdPgV+iRUmEFddWz8AdyyJxE
3l1++Eo2t0mTup8yJ0hgvC1yKDKbJv/YwcI19rvosaiJt7GQVsbHZk4mrHDQ52rwFo/RF5oxeeIw
qthf/oa1py/f9qacbLQ7DF2FASKQDzz+Hv5a9d+ve/iyZN88XPW4JEwFBmhM3W5H2ooeZsPYdcvS
hp0JSB5lXde70BZuHnIGsw5XbToxr42L/+dP76bUMYNCciAhENB8bOqnOQSZ5vLArJyDbUxZNbsU
tlFTdPRgjpxTdsegSG887z9O6MfChFcuHStwFY5i9SJcfhSgaUCPvIALSC83Vs7a6rfiVoAz5aXR
EKES7p4XijK0aJ8ggnW7TWVZmQQbTgZRuCkvIbR29OZxxhm+7+G9XET1+PHyNKx8gg0oY1IJCNdh
8606HPFUMTx54XyzVJSL4krHWt8GkeUujA6cxGAjcEj31MEQa2FmoEWxMckr+d/29ZV+2ENzYQkD
Du57g9snxL68/6YEEnaXh2ntDVYYSyYEyCs+CIRO2QLaibKvC8A+XEw22rxr87DM/5s8UYFKizpX
iRdQHcQiYg+VOxw9iZogFJg3vmJtMVkRTep2kUNE1ZREEewHBvmzCWENcHmIVnZ7G0g2FnmgeI9j
EC2DexKkt2LCjaeqAIfS1anPgm+lSTdqy2vTYUU1BJl73UAm8QghtdoFZ8lrch8msIEnyyPaU3Wz
UQpYlSKw5iXvuDPIssxPVd8Ot4mk/+kofBZBdZMvnbtqMcmBJlEbO2J6aafrzF9823edEadOo1BD
MpiK2QNUJcmboNrPLdTa/rs8X+8uBs+3E7BapotQDYEAEEBvRJjmxykjycZqWHu6NUM07BOI0pVQ
UyhmtMEGyB8GAmzC6367lXhljXNrMwl2HolJP+fwKv0aptDYuurpds6F7xak7vsBT+cNgLV+2B7m
tG2vASyCXLnEz5tIFyXIURD+K04qqlkIFqTj1SeoJhJx3dDb2XbU3VzTds5OUiNEYg4Oyi1IU7B4
vjw87wYfPmBJYW8+ICd5mDO3G87acP5ZpLJpTgZyEAcHPGK2kdLfPR7gJVbC1bMoZDHR9CWHBFLe
0BNxIT1kwvlcQAZkltcVU/AiK8A17xwfoplQ5UiIcwIGuX4czWbDf+0z7Iy7YDQjoDVfFOPPAnoS
TY1KHInEOc3Lr7iTblFr1ybF+3NSxjwJWBtFUKVWTnbwAkCcqgnt7TLaLNivvcIKaabbxs2aYDp7
Xf0gWfO9K8pnLIWrDrOYCTuoR5iN5UE+nClcSpuY/I+za+uRU1e6vwjJGDDw2t3TPTO5dJKdpJP9
Yu1bjDFg7gZ+/bfIPp80xxk3R7xESo9k40vZ5apVa4HwQzxhZ+S7ADw0sKG8xJOhEAPtr1LW3lml
/CufECIxQKwcqu1xOObJRujKZWxGUHYPV0kBwJyX7k8K4tQPSI8Fn3ZZoA3SXal4QSwd5m/CVpro
OZ8L8Wekp2D5Xi9ekG+87Vx3n43W1cFs6pG22Lxrfo9mDT904MwAqtH7imKk7FCCJOedofHflUjf
pfkufA/WybL9JsvBNdHV8k1jQFxykEME8vUYbMJbLF2vuirowLL5hIOulwxcfClDKAIqD8KsoEcy
0fKj8ek/jcnKw8qZeX+xHDfhT8Twi+OSI/jYx0pVn1UUvkmwVg9xikf4/cZde80y+wEAKJnPBkyW
ov7agVD6QEn+6X/AT7u+3jJ6DbR05peh+DIMZfP8M64oPYSz932+ZfJDK+rU75rx2qW4vRuOsMpc
9PkF9MbRvum3wbiAa3pgMIiWL90Qo5paChK9n8cp+XJ/BI75sVG4bEQZaVVN/TXRSX0jAoHnA9jC
h610gqv99WJ5sXvg++eDGEfxRQKx/maWepXqS9LH+1//6quDBjb0NkSp4lgV+QB5nKajX+lkpuqt
TxN+owYyy2f8aRPZ5erLsmqRzl2QB/PyJQHL4InmuT5QH09xyHwkpz7YBG+4Zmz9/cWMDV4fY9FD
A++N/NAKlQUBJBI2HE+Hvdn67KjCiUpWJuY66Wx69JAOP0hUftzSENf6/TVxdWGZtMlwRkyAa3xp
2DKDXTWkb3BN/ebPO5XoAlu1rSvSjBQsmj4ng4FOkVLUnx/LsI6/95xmdCPA83oWBpvLMm4BMm/S
1cP8ZQ4DMJANUEGZH9jUDfygZlojmQAWbnWpvUlOl7AtF/Ksp0KJU+jV2jyCex8c7hEXLHu4P7Ov
7wxqK7wlfpj54JIfrnDCxFEWYBP3IF24sW6vXyrUlnTjaQYmN7Cif6aBbs6JiJ7VyhVg+PLD1BDX
1P3nrEElyP2xvL5LqK3v1kWx9KvSw1jmJX5sehJNoMntky/1NEA14X4nriFZnj4fphEJPAxJNoir
qKL+IOXHnx5sp5DvnRUqz6FcGZ/ud+ca0/r7C8vlbV0BNEbaK/em6kHOgKOpweueArOZDnr9EKK2
9BuIYTQDI5p4o+LIPCg/+5206IGkACrk9b6APkW15X+PhAXeAOwVOIVpGZFD14Huvl4vt/vz5NrH
1gnRqWEB/Xs2PePQjo46V8WHCPG1PZEofLt1489x1YxNAve1G1DQ2HkyRRkY0MQaVfsfM74PjIt+
rONhBnLeM6Uer2oEhE83K2tWsLkCjoW2ob4EIQJwmxDvGcwj4icvV9IgTS5mTx/+B8Zth4XYmN8G
UU2dNOP0bFDlcEDV/xn0CY8JDtPjemhDvedPT20Byxz2YSOAGZgNsjSacVt3CMjjuUQeQoRvD14N
fMT9rfX6e5XaSnCgSaCIcmbD1aR5fCIh/zvVcfGADEaArKZSh5RA3Pp+X64lssx9nvu5R9USNkAo
TesfSuMX2YGWY9hCsQLyc3WFqmYVsA/3+3OYTbL+/uJ4mYfBYxqRiys0cYPLUA/FrZexuexr3TJ5
CVzSCII/UJSunKVdjnSYrpcf9xt3TZVt8UvrQxyNI+SSIvzMS2SxmxHnyersx9BGe7jfjWuDWabP
lz4tl7n1IcAwek9NyU6JBueN8UGvc78H10Asoxd+4tFi5j7EAxZ+mhUBIm99SSbVFL1JJxAk3u/H
4XxQGyA8N5BzivtqfgYf3O8SkwVZ9m4A29RnCZ0E3pJLQ3r6uEKYjsoLUQvqHXbLX1MbQdyoqlAA
ARFQ/xafSi2bcyuAmrg/uFeraCm1aTFBjNzmS+JDD6nRF4ba55OJ9QVgr/gwp6I8GJ9/R/zyvP0i
d4QCqM2VOccNR5cJplP4F5Gm71joX2XfPak0ess60H4mY/AGgM6PUAzZQvo5NouNLx4gKDzWUFF4
nnNUj5UjwscQuvPe9HE5QBNGso1Ah2Pb21BjsCmGM4rgyXXQcYyqEIPaXcwlpIw3LmzXQKyzQbEJ
mD+NDjitBgQxEZxTKLQ/x2CVWni5xfnkOLxtNs0kxZUjxPL/R1DP3ioZhp9JsWLzQIDjTcEWxMpx
ltowZDXSigbtQK4/CY4Ym7NPdQdX5/4G/xny+wU5gh1uHRNGJH0d8Db+DBUof9GnoVdjfcrB7n8A
ZLJqfm8G3O+Pg66F/ja0fdh84hExM6SLZtB2FU8B6VOWPEDBNPB+S+KJhO8TNtPSHMSoBvJjxCMO
xUtVnrC2PaYdFSM9tJnUGYFsS1DSXdAOSm2UJDSrSZHVhD/Pg57/klCzUwezjPkGSt6xdW2c5Cym
CEjAvL3SQNafTF1/KCNQSKtsLjZCBI6Vtmn7ZKBC3JcS6o/eOP3ZZKkHNG+JgMf9pXYNYDWZF5cy
X6DtpYugvs6JEm9Ii5e6bGr5Nl4gkH6/C8cIbKA5BIXABcgacmVLNSFXCHEwCQ52U20cx672V9/w
xRAIGKemqarptayjFkAnYJHE5yLRWmxkjBxzZAPNBwAUcx/MPlcKuLBYdX9NPn6c+qk43Z8hVwfW
IoiakSXIW/4McQFyhtoZPZZsEIc46bd4GFyTtHb9YpIQaUgQrCbLFUhqyAImxvteRUm2lf5wNb/+
/qL5JgWkafCr6Gp4NkHWhyQ/fDPRDRtwXLi2HlGSQ4aAMhVdOxW9WbU4cKMHoN6AZhn02LwDnvYB
DpV+QBnSvhWxHD7QoU3/CvmWEbQC6DL8NpA4+5B6m8SvrxObUGoD0XniNSjwh9aHhmdcXlhOlwKx
cOhjnRLKM/We1Ll8riEXNx8NWarkMYeamvceOjzs97AXXv1Ze3OpvjXcNMPXrkor800i/dS8C1BD
G+yMdNiiRvPCR2n6kL8H9WKW35YWVMs9Eu9QyPurXmif1Bu3jsMKbFg1M/HShrRu/nUDGoAWuiQO
H/+Hk8jVg7VLk2mUdatpcyX1/IUjNnlWcg4uNZQNPu/aNza6WiZj7VFUeV8Zx76BkPVHJYl5gCTt
VoW6awz2zqR9GCCyqq8IFtOHsseGDPHQPuZiExrmcJci6xmil7ZEOWLsX8WY1kcNjpHnUrLoEPrs
N9THqy/352qd9VecDBsxTRIuoFzR+VfOUeeUDBOuhULJfmMpHKOwMdOQ72MQ45rpNYzbBOBXiBWE
4I4+x0lFThXSv6f7w3B4fTZ8Wo6+x+IuwJMqWBTkUtHwgIQdxJ7K5Y+xr+enftw8CR2rb8Opm3As
UbuSYvWrpXgi/hA8yQQ3xcirXfW7lNpwaoh/kEHxor0aiBcGkGX0YmQK4q7bWHZHyMZGVKNajrcz
mP+vqkJ5Q6mG+DtEQX9HySc7p43+OuWGPWfePi5QjGfdfi+uppmLKJD+DA9nmeVb1g94y8TIrtzu
L79jF9sg63IeTBvPvL5qJq949paHCRnn+227trBl61L1HZ9HvPSEKtSZKAICoWQMP+FhnYDsSm2G
BVzbyrJ4M+WpqDrhX5tkLDTop2kRP3QA7yeHiQ9QX903HutZEaZegXtc0utMALJbAadN3HaXrifh
ORqXXWz3lNqI6xBV7RP01/yr5uXww4gJBScLkWTDG3FMlo257qIRQcwgJdc5xxNmSEv2Rx9j3WvF
uo1nheNMsQHX4RATbWqcXUkE76ZFeFGuBrG+iOP1f/VaKn5/TVyjsXxPHpvW6yEqiL2LVz0Kscgp
wsIsyyafsMNCbKWaMAR+liDJdYWuz6ckG/g1mPHP/c93NW5ZNyjg8mEqe3oVMmhBo56V4u88bbJy
Y3pc7Vuhg9D346JpsdjA6I4fyZRSMNrAg77/9a7Jtww8RJFjV3llcAUnkn/hoy+DrznN0/jk1YEc
L/d7cY3Bsm7w1dJ5jtL0WWYk/1MV7Qzt4qRpNzL8rs1qWTUxPfZPFuH9hSqNp8b3dQnScRGDf2bJ
6SnAg+MxH72uPe8ajg0PLKtqaRm8HQhgVeQbB36aHSOS062SJcd02QBBlqqwbAIKvyTrURht2ik/
Z1qFW7gex6lu4wNpY0pS0Dr4N40ARe7PSTKZL+sLZoFA+Ub619WLZdcaVFgQ6M6CK4QggSFQbTXR
Zx7l/j+pmOljpPLCfN63IOvufnHDmjnRdAn7/CYqDlizB5JSHoO48H7rDhuxAYLUm00stcZpLsPu
j86j5T9zEQ4PWYFqqftdOHYwtY0c/Nd5yrvq2kB9un4D6fpgeODgWOX/SGhZVpC3lFlATxO464Kt
oKRrm1m2nwTjAv0pFC4oXetzWdO8O0Rekvy4PybXtFlGD94hIxqTB//GPFWC59Qo5CN0vrfoql0D
sOyeV/2slfDljSdZDIA2MuLBcchyr9k4ex1DsPGCw1j1HIRWuAV7WR+MAokM7b360DdNvnGXO6zE
xgoaCOMUUeHj9kOawpgUwuZ6fgpj/r32AU+4vxSOibLhgh2U5bIRihXXBBlEyPUFXoBEnq7m9nS/
A8f+tYGCdKBxNSmsxE+PxORd8HZ1qcMSyVY/QrKqN5s6h65FWX9/Yexas77wCBQwCf0PAc/P+Db0
LPblv21wYNn5WVNBa/6aBO34M/Qy+4aea2TDIMOype7jWhPL5MtMLXmmPOyteJifeMYWfii0SLeg
G672LetuOKpEtYqWq06z9L2c9fBb37BkY8FdrVvGrT0/4e2g8tuccqj5SGhmnouG+3xn+5Zpg8Q6
KwyZcDZBimj4MoAIHKCWgvViFwUVpTYskKJCS8fwHG4CAaVnsKRWNbxaov+6bxEOu7ZhgUMVFzFK
w5ZrEEzsYWmmPwxBXWSIV/Mlgtz0xt3kWAeyGuQLY+hyZI/atkDxWdnMDLx+bGzfTV4HuNX9cbg6
sG7xrvLz0vfq/gZjA7cto+1HkKbvBPzYvJzSbxfEmaPu1pXl9DVEmfYTnXR0LPp6wwtxnBY2N6ds
UM4Zwu28yrnmh6ED4dUimkscsy1JYVcPliHTsQgFHZrkWddd/dA01XdaZu1DkGztVFcHliWjYCtJ
VMzbGy88/8Q1PYoJ+lxIhu27Hmw4oMlazpOkHm4IXxfyqOWYDgeoNaUf7u8h1wAsY54HGedjQNrb
QH36iKDB26TSxVvUzv1zv4PXIzq+jeszSd4YOnboAMGip1DTKHtvxiLKPlOQ1TenMppJ/AU0kV51
yVqyFUh6dVzkl3oFmpSaegT1sWqav8hoYM8p1HAq6W0VV79qfOSXeoVkqPXSxKgJVLVMvyWRzm4t
Mbtw6Wh9nc0XZwc2bp4ijQvahUnqg0priCxvstY65sZ2OZQylUGGAIoRApz1EmRep9KPimOBVOue
ownfbx1NAKcthJcKRZ9paI6JBxVsClbfPTcQWl8H9mJ2ALEBVnA0qMdsc/lBd3n6HAFfufHtr14P
aH1d8RetlyREZK0DBJaQ6E0C4pNEAjkBKr7dJZJ22UHSLh5GIMBDAya4g5gNOXfj+LGYNmGIPwm5
fwmgYxT2yZQtphtMFp0phTR96n0flvjMapC6r6WrqX/Mo+hTvoTPfQaC3Hoz4u2yC8v74HPvqVqj
3NfMHha9RhFVVsu/7x8mrsat04o3oecVZYRa5ZWlRZoqOkHdYVeOiQS22zEOFGowy0rdkzBQI45J
6b0ZqyY/eCttwv0ROGzP9j1kWnc+3twU6H3yuUvb/MDr6qml+yL0GITldZjc6wAUg/RhmBUl1L+L
4eDTotx4Er36mEDrll3rDiyn4B0Pz8YfjmIevUM3rvI99INHAA/dLrl2rLTtfXC8prWsmhqVvIo8
kgxKh/G0z7fBMNZeX5g46KdNG3kNjEMtTXfRHs0+k65l8m0xZN2ysdauMVjex5BMCP/yJTpzKCS/
nVnaLoeKlGJX2h6jsExcZ8mowVCJY3CZq4cZ5e5KbjLauj7esmMNLVDiZeBmoO0A/kgawznbVGRy
HLF29cEMyTgUMxT1ZQiDG9dLf23A+3Vqe9R2kXRXnp78UlIg6zAoeyIhb5JmnwaJqDgFqbMXEfFw
35hfn6Nfqgo6NsRVyzuwqHbRP101fqPduEW89PoU/VJDIJu8a7tRROcB4SyAQN4OgX4LO8vUPkpk
atOBe+D/mQq4reeIR+PRBLCusJB659xYdzTz9ALgGXSLE4CfDjMDMrmQ0T/3J/71Y+iXSgFZtR3u
twLOFxg8/8Ly+sfER+qDAcVypdSU71oIt2+Y8aseLLaRZcZcBDX1V/YHtqgzT8bffvpkCeDkg88+
dFFWndpiF9wRnVk2Dcj9nAcSnkHZ1+yhnADeNFP6voBk5Aag0jV3lmGzhfRZGZn6kkTVX2pQDyAV
fUpU8dcqkhPIreo1l21YV3XnJ6xLURZ67kLcpasUZem3YmMMjsbtAoJkqQKkcUC0GkJS5VGUhv4V
F5uS267Wbec782pEsVb/2ICe0YRAtJRzuFVC5mrduqCZCKkOogzapdE8PQiUXx3zYfntvmG4Grfu
ZyEi0oQpCA6bnP1jIiiWplHXXe43vprury4ltZnB9YjCk2CC90U8FT3qAih6mSnzKc2mfKMLx6ln
lwHoTLWs6EFf3w0NTd+QFeLODl1TQ0HvMEnmh/JY+1G4lS5yDcmybVah3ISV4EXBrawvBHcPcuiQ
LKiBNt04PlxLYlm0Ac322FUKjO3hIt8mhZd+7AE832kJljXXUtO+zgaEQHsyHmYJUQc+Jltlc67p
sYyYCb+H+CoIiMp+Yc+YKiCw/SA85+C+Oe3aVL/UAkBycSoJ6IdA9LzqpQYAFE+VeChCs/VcdIzC
xvvHS66aYk7885jOH5WWV4bslg7C7/dH4FhgG/Ev5OA1Jlzfi0W3fABfsrgWGjVy+1q3LDqsekHq
VaNNI09+5EljDkOyU62W2ih+HUH2xeO4pZXuRrwWSgE42mYRkWtm1t9fuNmNv+pu6hysQ1nZH4YF
m7Om2EP3Z8a1rJbthnoovK4D8RxKYDzwuFbjKUS++VSrTbJkVxeW7SqZZJ7MIFCGzfl7BxzuCcmN
5eBB9uR4fxCuKbLstwRP7wAx9Pqi8zo/KA0+7zjYBPa6vt+yX82XuCkN2PPYgjBMmHXfUR6SH9ZQ
2P3PdzgTNny7aaNoaCNwjzZtDUmfKQrmAwXbVHWIw7D8J2EseV7YIk73u3OMxyYOZyoGUYCPDcWb
PkIhCHgYZYfCN0Ajtuo3XV1Y1zM4XymjCUZUh7x7G8XxP+Ek1FmtO+v+IBxLziyLVr2KgJOEA6Bm
2FypUFcVTfMuuDihbB3XC5tTrJrBv4PIWzPjRhOBiRDDkNd0DQTs+/51XC96AKp4msIR7lHZLOJJ
MJROQXFmi07S4QHYcO5h4j3lDN62zIR6SFKmvwLt3hyyrPcvNSilHvaNwjLtehXK6eBQnAsTpecu
Nl/8Mg53Nm5bdct40/prfC8f/tRZNR6nbFOn0bV/LKMGplBPeY0ZogEq5VHrPR4jWe27zOySGDEB
DFRmCK1iIYojHYg5jgge3p9zh23ZBTFibCMoya1fvkAIjMb5KiVsgidPAAh7vwvH5NgVMWU4x14v
8ewwMgfnHJQGHlrV1hvr6jjubP5w8JnFZM7x7jR++rhyw8sOiIm27d+qGLmfZU7+3jeMdQZf2Jjq
g17NZV5fRI5g9KlhSJm8q3W1eDs7WOfvRQehoWXdxrgZmqIIQNQv5ENNQMC57/Otq5kSqFz5baIv
YaP/MlGuzgHbLIR1LbFluWRq/QXPAWgMqMAcV52un7HHfV9uWa7slYhFPeBwK4c/Ox+5vGmMdmXm
oWdlWa7pW6gT1QaiFEVeHCFC/72Y5JY75NibNqTdVFA2kRGOZcXBZIYXx6FEtP9nzSkclzeT3Erb
OubfxrQzMc9T6+FRwBrPv3Q0Hx9jFvyxa/5tDLuu/WkOwDx/Mb1PHkzC0kfPeOMGdNb16fbVm5a8
6AcFV72eQmScIfxZec0uBDOhNnidN2PhQbeG/5CReR8u5V9dU32AHPvXllcf9k2PZbam6foo7Hr+
g1Xyb1P33/oBCJ59bVtGq5gOEppn/7lXBk0QRZsyuZHsd029ZbUsSSSKrD1yRloqO4QpqF0QGPp0
/9MdTkNoWW2S0jnkHj6deckHqsF+b3TyWOjWHHqETe934ri9Qst6KdPZUtKpvjQclciM1uJBtEYd
26bZEnV1TJINTuctFwWFnOsF6NWYr+yWeHLEbRPsG4KNTg95pplPdPoD5HAzYJ8wXWiWIsaViK2a
WscxZKPTyyWCHvfY1gimiN+7iD0BsnVlOv9k5HieJnK5vxiumbIsGemDiWHD6svgARqZFOYjrcd9
vP5wo/77cgQtVeXHZUrOSVSPB0PnP4wPFZ59X26bcIF65jYHJwBJowddJ/kpmOotB8WxR21q2jKO
qqANWzTOiuB7x9ppOOioDbxrJaOo3jA3R0TcZqeVMkxBzNPXl64yZ+KbkyTkYoLoLUg8ztMwvp+Q
Lto3W5Zlh0UbZDTy/rPO2iQcKaJCeBt4Qtc2smwaFJ8a74A+BRdZXh1QBwYCxSXa8EUdi2Fj0Rnv
i3BM1iwFVMHeyl6/CSsUszTjvno/Qm00OqrLdVvVsAITg6IPUEhxWAsA3xWkYR/vL4DDnm1Aegh1
ghCJovpSjl1yhBtanQQqZ74PPvilwoTrQ15UfJ+8OApf/9vyGCi6apGtr9cAvZUMkmPtIDYW27Ue
llkTNrXBXPjJj0aCLRPENvJhDqD4Pnp77c/GoyvExzvSlvUFbBvmDGblCtRqYGWKwk3+BdcorGva
ZKYoJ5PDIvpoZO9UJwIP4uKQZnlbz90gN46pFDP+SrDfZgwXolTZsDTVhYNI+JQlYGvXY92dAeDq
PkEeCFT0zfg8DFH+UBai2fASXIOzzL2JFv1v6oXVgDTyMdOPgoLlJp+R3bu/oR0mbzPZiiAFXggR
sMsceQRVklNwyYw632/c8f02Kr3BpaFUJuqLRBXKkaep/lTFkJ1bZKY3ThWHQdrQMLymYpScc7yt
QOWuzfANXoI5rbcrMFDtyV8RN/cH45gpGyfGI6ODJYFXNdeiO1GG2kgNvvONyiDHJWJDxPhQDmXU
tRUYa/wfKFb/oyvU58FvnloWvsky/9ou485VsQyfi6QICYFVooiKnuXEyfOopuY3by/shv4CGusn
ncZjX11M2UTZCSnpoH9Y+phupZFcO8syezK2/3FxhR8UF5AY07M/je9HAWnG+8vt2lj0v8/eJETN
bdBochah+ZgE4la26hPj7JxAv3uE4vm+biwT75YFxsdScPSDY+xZmPC5Y6BpMDVCNRloYs5ZoLZE
jlyTZl3vDDqTi55xiK3s3iVlwwM4ab7GNQzm/mAcJmJDxjgUpaeajgThMv9CufdXQEDzu69tKw2N
OFOlMm2qy9BocRVFF36B7kCxq8iBUBsopnk2JkNUQzWJ47D6SwpdLG9F1xfxhovumHwbK5bMrejq
EQvdeHiHsSwBQWXcnjLEGDdmaPUKXrmjbJAYEACiqGK40iuMgckCaFlyCf3irwrH4v1FcHWxLvyL
OBnzhshMEKrBgV58opxcSj086CL8tG6kfV1Ylh2mY6KWJSZnrcG12PWqOHDs2W+LmPkpbUixceC6
9qpl37JdwiZscPGJVESPni6ro+dtQrpcq22ZNQv6BYBopByAQVMnMeK+HqJpesxA7rPxenUNwLLm
hgd9qgEJuMxICnCK4vBcF2LXHfELTh0E6lBVlGV1UV2t/5yTmJ2HxPBLoIU67Vlo3yahhWqs9CmP
qkuI8gAOKrAEakTtGD5n4b4YhW8zz7K2hkIQggcX2c/zYe4hJy1GvnwL+i77fH8Ur6+Cb8PG8E7K
gopiBGD9EmeiG36F6uu+CIifrtvrhb1pP9WcjhLebam/c4FinFZ7G4bm+vL19xdtlyA9Bo2lQNsM
mYc8AOa51u3W1Ltat8245UOfIul5KaOhM08z9LeroypjQU77Jt6yXzLqCbonqfeD+fWkD03VwNnP
JygP3m//9fvft7llw8iHszdBcqik8YNuefFvjIusMS4Wc3ZQzbJxFL1+qvq/0MvOHbhSS8S5luxt
IfNTEoCMOZjJ75WMb/dH41gOGyJGPTpWJENRiQLx85OgAtycXsP0FljcMYRfyGXrjnX5GAP8TFGp
gfnKv+qs+0q7+Ug8ssUw/7qT7CfrWr3YsqotKikhrX5J6kydTJcViIl7b8q4aI9UDPNpUPEHxsTf
9yfNNaj19xfdiUEukfG88hKBq+Q41fyoMkiUIJwDGCK224Zn4OrGMnIFYGvMFSkvJuRHnpnfQOL1
BkjpyyLkBvWDq4t1W7wYyaAGSBD5FSg452S6mGECW3VETkWL8qkGFbcP+ybMMvoO52oH/QjcqQPQ
cCLGc5k27/CEvXqbMX/XUCy7n03azSCYJecwEb+De+DIlAKiBtzCcac+3x+Hy1qs23tGuIXoCYyl
ehY33gGS4PfFVgW9q3Hr3u7iHMBu2sHBSZfuOAuiT7XcjIc4WrcBZGW80DYBod9Fh+O3ZEJQp0r3
yd4Q34aOlT6N+nJAPJVRRkBKg1COlpsFJ44T10aOQX8oW5ZgDfdH5uPc6vG0vufXp3zacf+0DcZ9
3TnzbYbYZVymDORQ9LwIetO9972ZRoGi+X6LB861CJZFh3UzgGEf+4fy/k8QtIpjm/tbdRSur187
fWHLHFDARIONHLH+ejzRvqu+gdFZnlO+0zf2Y8uOURUfT14B1fFZZSVHSNPL2aFphzw57zIwm/5V
gZcrhrYoXqJlACQOmWMRHlpCsn3JR98mfSU89hDRDJCzwGvxzCbATTTQ/JCO5F+jYot0yrUUlikz
PSVhXqcAtojhn65BVU7SjR+jIeDH+/Pk6MAGlK1JQsWiHsMQq+436d4pODqnwt+J6fNtDJkO6aCU
6EGq2EI4iZCw+J4g5X+QkQjVhivlMAebFLTyQi5MiafWJCYaPbXpUoO+Ls3NPoCRb2PIGBT84gwE
HoC5zBK6OWC8nGKmNhbB9fmWNUNql4jEB10xXu2TPJXQr0fhEt6l99fY1bxlz16VMZP0pQ9RaxHe
fKBmj9Tzt1RgXK1bpqzbdA661icZRKzL9pCxVp/Bk2se9n28fRt3eU9Ft868n7cNPJhyfFzGctOj
cNwJNvNnWNUyoOPinc2EtA4cmLVWcyb5eYKEbbRTete3iTuNGf2q9YFVGEBAeAiNGI/LqhK9a5Js
FJmnpoH5QVxcgKE8VRxUmsGykSFwLK+NIRt0Cc2cFk3jMjhQVV2mzTCxq2nL2QZrIi+rBLek6P0P
bG7oMe7SnY9/GzqWzEXM4wIwyW7Ql1bRx2ksyYF75SnKNyEcjtPTZkkNIQ6iTBgtZwYxqoNpYbJM
AB8bdNnWu8fVhWW8CZh9SGC65ZzFY/N5Kbn5ItLsazxW3r7NE1h3DEF2HNwoy4oSaVn+xxqFLuOp
uN3fmq8XRtNfojA880a8qgL1Bw2Xqj9zBl2ga5NJNXZIyYMorsGj2nh4/tZtzrrg3Mf+EP6RhKVB
4DLuCEneRCVA2lt42ldnFB9kb7vaTMTL/eEGcWpm4F/Wxad5DPjv9dIMe9wP9LG+LV64UElCil4Z
n1xViyDdAfT8+XCsqO//cX9WXzUdtL+O7UX7ZiraZozH8RYuukMNBBiSnybezN2G1O+rpyLat3Yd
pM79rG2I/H2gucyedTHONXuOPIHqpkNGy46+9XlEw/nM81L69WnfsKy7ZBiznoYyHG5duyZACUTR
H0TA+q3nvWvprcuEsQofXbZYFtDBgpahO3uc/MDm3IpqutbFetdJ3yvBeBk2f4hyKD71rVd94Tjl
NizV9fmWpaKYPQGV/9TfWJjI5Dz7eNU/sMojX+suJnvyndS3AznhMPfj0PLy1qzCUyOoSM9DBn0r
sAGfEaVKDlIPesPxcQzIDup0PE3SRKXxMwkQbmkM3CrgiFHXzjcpNR0rYkd0KJtKnsRcXyWiINFD
lyFy9Fyj1ncX9Qbmyzb1dOih503KG+nS7nmWvHjf+5u8bmsrv6Rc0Lpl6LOX1FPPMnlLyiwJHhVV
Ur0PqzKJ3jHpqb8n2rOtN5NrNSyj1zKHI1rI/sYn1MuxlfRekG464MWcbngTri5sA9d+39TL0N1+
YvoSiHResKey4zSA//v+GeI4uhLLxpM4hoq0Whl2ermU7yie3vKzioHiP5O2LruvkO5VGUg3oa4L
nrH7nbp2mWX3yThmS85EectZzp+KOvAfSJN8vd+4aw9YZt/hWtIzK8pbJ5bgqSHDb2a1SrkMyzHO
UMG0qxs7sCOjfvBLwLtvoqfLBDDk1MTHMEwe+7z6Hs3ZLswJ/SXGA0VZkRFB9Q2Vsz108wbxFLWA
kGaounu8PxTHNrMDPU1X9H4R+NW/JJgDNDAPPwWgowLgxX1drIv14gaGAIg/yV5WNwV/gq2uk/iS
BDyVhy7MwMRyvxfH0tv1gsZTFVP+0N5+UnZJ4GaUAqVSI1CRmEpU6NzvxjVfluXjAk96xfvqFkoE
MzoCaoJhhLBtui1j47AQO+ITNjOIQxVvbjON5u8CgY13OL+26C9dA7CMnowz6q2iqsLRhRLysEIs
TCNke45E623cVa4BWCZOaA+ZyU7VN0B5dQGtixlY1SAk+5hufVvmh9WARoFDV9/mybC3RPP0kbFy
4whxzI8d5gGdSFqXAcXsd1D/8lYu8YVOAg+VzSiDqwsLPsFRR8ALJkHN1kIfEweUOatWkdOkgZK6
v00dS2CHeeQ0V9E0tPUt9BL6UYXp8kaHiu4pVqC/xHh4VJeyX7rqRoCDHM4N96ILM2U7Pez7+nXi
XpwYCBYyv4JrdaMeSPVZGfh/tmon9b3P1jl70TrCeJL2fqhvhhV+deA9dKMOfdqqLV/NcRTZhYKq
wGVdpnN+KzloLmcPoNohbeJHapp3S2r2sV36zLLkBDBIk4It9xqicByEhe0p3Uv+6tvBHnANaeRw
FvV/nF1Zc5w41/5FVAkhhLiFXrzbsR0vuaGccUYIsQkQIH799/Rc5SVp91ddczOTmkAj6RwdHT3L
K6Rr+4spHzqSwEQDcpdfT/GxMVrt1FD64MjY2kBep7mevGJIejF9dEXzMANtd+IlRwqcdbOHcjbF
Td9UrzovsovqIKAJbHi7zTSUayIRPnYlLqzO+qB190fXoZojMRevjJQu7WX8SWzuropB3f93Mvj6
LUdSx5pEqIA9AN10MNDkFdPGed4QXAAgMkLvAg4Lp5j9x95ymLTfIoSTuRigX40FHB6Q1QagtAZb
eNJyWNB9/SFHEtS6HySgpiF9BilYyOQciPKA+8BaAQq6p1DCx16wjnLASsrZXwxsQiH/Rarwphuh
Vfj1rz+yesNVcU6qYPF1xfWrA8gE1+x9eKsOlpBK4gYFYtvh09fv+SvUmfrhKsSN7y3eCCz6U6Xm
rkwrQBTTygubjfRQFLRRVqS2CPqLpsjv844/f/3WY2Gz2r+h6j47HRMcPVytdgpyw9fTAIe1/845
rvXcN+hynrpCOzZPq0QA5CMUfmZVfdhljC7IWLXbuWnKE59y5Olr6mFVNKaZG1K8wk6DhanqW3jF
ZpSIs6hpANeu9nLhZF1pYcpXF+A66F5mHsku45EFp8xVj0zGmnZIQt/zM15VrwI74AEyco/8qHeW
qmwbzfFnWZ48QR8brFXYg1e3xAWTEMT3gvkHjA/7lMUQyzyRjY9klTUJESr7WMmWdldZ1ryoAtdm
FGTfHXRczpKcwWQcPuy3vKVmqJ75Wd5fQSTzepLAIYRoxpz4+ccmYh3z6Oj3RUb9VzhLLYmWRRff
EHVAB/XhdhF1fFXQMTtLbQufsop8t0xm9HReoobIpzEx2cjeqtmK6zn08l9fx/mx+V7FORxOJLhk
hXptcMAPN5CsdwVIRv18DqsF37AObdNUEXqiI2KjrsDJHe/6wpiLyJ0HRKb+mpWInXbGB+juSnp+
+c7zhuFabdDVeb3dNSkRisZofOtmerUauD/n+HNDIMFk56KDOgakH8ZGDyeaiUeiY81OlAB3zmM2
Vq+qzJblg1hw4C+F6EP1NBfAPv88a86DVYzzoCuF87m5gsDEvfKhZFQYOEN+/fBj33D489/ir6IB
GpOjI6/GwNlGmHxf6vKxU2jBfP2CIys2WAV4v3jTPE2RfCVO1AssURn0764J8dR0Xj9kTVMUfkWt
zOLxFTDV6J0O1bhxxvAr3Imdeauy5igC9hVlOGYuTzA7ubUMcJG5xv1NXSCXnDdMq8CGO/XcSdiV
Hc5ntrhgmJhqI6S2718//0gqXN+DwcutL1Up9UcTxZ/5FN4ICrxF5fufPh2ffH9QJxbUkfle8xSb
3EkXdYN+ZXlr+8em0hS+AUVpq3+//pIjK3ZNU7TEinih/fI0edM33BOVKbCx025Ak+ocaDiUyg9j
+FtMZBQCfbAJzl97XDpdGRvyEVJTUXSe7x0kgFbPVyWPRDaPr6ZQJT4h0C8wJT9306arkJ7s4vKw
GdxTZfgPQ2uUTzG6L/uY2PFEp/vYJK+C2uSOOO5z9yTFomnKiHL+VVD5Iz8R08desNq5jZ1BLI/x
AtWUfZJZoPwAeOLp10vo2NNXO3UWtJ4/QIb5NQua3KSki+IuwXH/LGkOLKBVMAOxNstqZiA9lQ5n
gD4DFHaf52N05lXimnZIjEeKmC/uicOG9a5aJPtEnVP9+np4jkTYmnfoWBk1wCm6J7rg8CK8edhU
IIYmAT1JbT0yA2veYUNcQ9sul68Q1m+L1PDW7ug8nJtO12xDNEJIN5jJ3mUV8nTl9WqzEHlKfuLY
AK0CeJoWn8B0wN71eXbLy8hulYl2qDXdiQV65BC51qSvIpysLHBZd8poCBJ4VFzWcdCbpBVztW1i
+y3srds1Or4fhkyqE689/P6/3Mf9wTu0rm4KT/qvfIKHBm2hI2aatrtu4uI5LEF0/Hp9HZv8VXAD
r+UXiAuUBIdLxb4BtBpry/ET9dKx2VlH91SbTEGw7E2awO4bCf6hGvv0QDw87/evwjvL6qxFA5Xj
WHGoaEQ7RtHlIma77M57waoKN7IJiRi97FVHLWe3Ft6u8iM20EA6kV6PDNGaaegmms8ywPoClKcA
cA6F0n910zicbK4de8XqlG27kXiwpHWv0nAYAE6B7bwtIZAYrZLOyJOWIEfW7Jp5WJUB8+s2Wl7B
Yjd7k7fvCjTNBwBsvnsl2khfz8iR8mlNP7RzWfiOTfkbeMugukmu/FRab3hnXc+2hgzmUqMoOS9A
1lREAceAGJc7GfanQf9QYTnmyTjqZf/1xxyJv7VgvV2KyStzhu2vHXyROrhADpuiXsSJu4ZjU7+K
76xuPS83bf5WieAVl65o4caNeSqGKjwRgcfesApx39VAcQ+hvVuyzoQb1lqe/Zyy3otTgkN+93ne
QK0CXRDis8qv5BshLTdPCioFxXs5tWF+XqCvpetpM8wTusD5G41Aipd+QTa+PeVa8/fIIGuzHNNF
dYEtVb4CKf5uWmgH1gdV9rhkAJ6hN3jOGJE/eIhLN6iy67yX/gBk3Ta4wR3TyIc/8ebrFxwSxp+b
Elkj2hhBAoFEQfbEev9f5aEtgZbgzeHqHuZXFw4+rDufdSeW7t9Dg6yhba6ApFdFiuBVeIAMWsl+
zd55EggwIjus5t/OFdo3fpT7dfAqR3/5FCTor7SXnQK4HPvphz//7ekkw1Wk8Zvhrqoi8R2mZ0OQ
1kXWnsIEHJuHVVQ3BuJjpNH5c+M1LNEqvKq8LpEzOkMWJ5pt7eUXYwkTj6+n/e8hTtba9dyXYYxr
e/ra95D7xZRMW1apMinak3idYyO2Cu++bKnumiF/Vi3XV1XfeZedOwlbPvYBq01cV40sR1glvoHs
3VzQDK5RAXi66NapU22JIxG+RrNJHUY1RHK9F1mM3U0TZNMmi6f5wnXgGkcwGzprKtZANm09Wxo5
sFfl0bBKhKxghtsMvIZ2cSjevn7J33dYsoayZaqC9+KSA80EpsmWcJAowomGu2UYr2cj9/6Ynaqu
jw3b4c9/ixRt2TyNE2aGG2Rdvxjh/sMDsfdCVaT/D8mTIytgDW9jPeDAZdaoN0P7cONcZrcLR0ch
jtnn14N27A2rmDeIyQa+D/au6XEIEF403Y8zZOcXVi4P571iFfZVQ7wOvtHhKy1wA7yfcrfYFIoC
c5sW5XLK2/7YlKw2dFd2GWBZfv7WmarcBlgNG3egKFjr0gg3Nicqn2PjtYp4wOWAWs179RY0ndoC
ny2uvSl8xFnuFHfNP4T3X7YrsQp7WsatCWfQzPseFi4UDfRWTrcixk0QdNyLxFgvvKyl/y8Ufavb
oYed+9cTdSSbrRFuIqJxSEo93mVTAF2aDGbxUSxOkayPPX1VzpuiWyTxZPFmJgB48jIfN0UxnCLq
/6fT85dRW2PaKssnFU+kvvrP+nCKFrJlnQ7el44E9/DOVVdsLBZoWUDM4jKzYZSIzPQfJIdetAxL
uND2RfnsT/y5X2pYxMTSOw+XQ9Z0xyn2fbvkPn+lOFi0CXYJqKEOONOcyuLHhvawWH9LR2oYYCHg
xHDHA1izyzjwx8SPABc/c2GskkQV5rIZ4069VXhRlPRLsCQmas10ogI8UhiswW+8hKdtDp7RqywJ
9H4C+Ofwrhs3phxoaur80/rRkOKIlJ+I4mMDtkoWvpJDIMaieGurIsT1V2BrvRMVTK5PfNGRvWhN
f9RE4PgqGdovB8+WLLRPsqj7B23HbzW4lpsFZNETrzr2Lat0QSJT5iG8V99IiTUfyRxUCgU87Kl8
dOT5a2ycRVtwEnPkvcDDcs9YON7BLTD+dkbKIf4fmAqO4nuqKrJT5fCzn+EB/Z//33kPX81yyOA2
oCsIhi051QmhUHSKDDk1Ln/dcPDTVzuBndEXl6CQ72Qk2vQgbpy5RiUHVEYET8OvP+HYS1aTywIw
BwcGrrrqDwKE0BQ60KX5gQE50/PES/01XkL4Xt2hg0N2BFtn0msAzqO6OeuuAsfdVd4XqjFhQBmE
nTzUMHSBp+TYTeetnzVQItNSermAapRUzoPuKqDGtTvpV/HXpY+ffpiV3/Kq7Qc/NAVSEu3iBz1H
PgrK83ZbPHyVtCGshPTWKPgutEpvlGr6fR5gWzpr4axRES5wWSjLKNixxbuWcrnCyfEBzrffz+Zs
slVdJzl4Fkwr6ChgiBI9QmGuIKU5kaL/WmhheFbBq3lRd2SB/NukFp0aQN/SIdKPETS8zkmceMMq
gKmraj7bzN81AAU2OXg1o8EZ8evxP7Z0VoErBIPJzHRQybDxpwsAFvf1eVbe5A8EBG+1bRdOKOAV
EMNEPVFAwQLOrWf99DUAogqKucjVQW74YJV3SMyZ14jzBn2NeNBAhJclzCh2cvHRD4NN2j0fT9bO
R0Z9DXQgUC4uQwULygb6hFcOMNNH9NTNOWgNDPsqYtFnI6TWYbBrPLBK3ND4+8GHW+0CXPcJJaJj
H3D4898yjiNCQIe/IztXT09Nidsy8JanEyF17OGrgM3CppxZh5wweX5wH8zapUF4HrcPo7MK2F51
AtRhWBUUtJzTJbI7O8IQ97w1uYpVkNt72hTwFTOa6SvDex+0WELAwPn6+UeyzRpzYFjJ4AHC4M15
WPPMc8PGBriwBHn/lJPPkdFfow76doDTDsFmQoB8Boe+OFyrI/Wz85Rk/wAdiEm6kPmCgANDPiod
FdvQ4GLx6wE69uvXW2Gnmen44dcPQFXrDHiJxXovXz/82OivAosFM8sh9xXsqINzbCVm8n3JJy+B
lk55Yu3/tSAn/loJmfKl6z0OgxFZQFmbL+VjBp9JBaU7PtTXkEc+UZAcKdjoKsYWqTmAwQqOgTl9
XGY0IRpzm+UEp7JT2IBjo7UKNB5GnOuOBTth1YWBbl9r683indLyOPb4VaixIqe1d9hcYOER36iq
VDvInDfP4XRSB/XYYlptjqYCSmyJYdwHHDD95qbM/RuCwXXi7uvIVK/BB2ppSd5C72EH+e5b1Ytd
I9uNqopHt3RJYNmJ1xz5iDUAAcwzaLoFHiosCz5bQwGOXpaTvd9jTz983G8bgaiDurY9Z6gOc+9D
0riTychwgvk64o49fhXOpu3rOYrx46uYPwuIum3zDEjsrx9+JAbW2AM4ZDvoi/tsF/nLPbP62WT1
lWjDyykMzssYa5wB7NaWJqgg/CNbxrqtDgCduGKwMYg2XVHp9hwcF/H9VTRPIaiemV3YDrT7T2Bw
qqTGIfi8UVqFsSCdH8oc7juHZUrIwe5zhM48fwiWU3LAR0L5P82J3xZRA1BeM3UU5uu9LO5ooPwX
Izq6LfRYnkXBxBCtYpmaCQoHFaJNR9M3Xf/TQ1Tq8BW5OnMS1lADprhZhJ3YTpTVAsHbOX7Ky+w8
LB3xyep8qkB3jtssRzIqzM1UR5/hUp+3StfIAthddFlBkUpp1Lw3EaJMKGAmY/DHN18voiMzvEYV
MFMAjSmx3WSuveGdv580u+5HcSKSj6SJNYxgWYw3NiFjuy6PIQUS4gScjXFxoug6kqjXKAI51n01
KYqJVfne5u0NdTj/VnF9c8jS49CdArsdSUhkFcYWLbEpcghj6Xvfs7rhH1UEWTV4UPFtJ7vhvKRK
VhFtMxrZIQuCnQqBWmjzT684s89BVptyFsCXFgxbbMoEtqsA8RdJ5KtT0t7HJmIVw9BjUHqa4V9t
YvUez/p+Wp51LG5tVtiDl8OJ89Pfp+EPOAGfia9mOF3tdFnt5zL6FcCTZ8jyz6E6JQj39y/5A0sg
OQpqevgS1EM3QQxnTprjnhz62BXfFGfWSH8gCqpSTOMYyXA3dTxPjZndRpRcwng9yM9aTH/gCGZ4
1TeKjwzGn27ZZlZ+VpE+hRr5e9r4A0dAM0iG10XHdqqO7vQkPkEC2cVx//x1Vvp72oCgy/8WLxMZ
B6hxIG1AP/KAgYDs8/8DBHFsjlfRTMLcp4tXYo5L8h6q/rBaeQ2MBTfNfYxW1NcfcWyMVtHcoiiK
I1jG74q8fMpgIps0KGFETl7Pe/4q6Koptz7c2QKcqABPaLJG7Ieguy2j8hTr/8g0rC/36TzVQkRI
GqQGeckNIJq35DxnTvQl/neOrSr8g1Qe3xHrviuZV4nfsV9fD82xH36Y+d/qlkXXciJ+G+6CkPyE
A+6vKer9E5vOkWld69FIjavhAnsayna3F2PzSk0pk7BuTsFOjmS59Z29PqCmeobAFcZ+AL8GE3Hc
qJb2bszPohdA4GsVX4bCzadvYMLNUL1sMhY+l/6ZnWMiVuFl4dneBPnAdgOxN4a43eJnCjyPYnea
N30khNciNJk3YGdpunDHW1jXsWonRKtTSs1l7EUPQC6/nbeQVtvmRFUHs3uUjszpaCPMOGzG6NTD
/eC/ruUfl86ErDXKjVYVC/vsoEzp0egfIP24hg/0JKYdoNzlAyeV9yhIFXVphh6DS3jjliiZhmH+
4VtCvg+RofhvweFbRIN5BFRbwAt4B4YKxOCoLKsd66Bmn7WVt+uZyKt0Clv7L6lj3PGyyGMvru6b
G6hCjXUy5dDcALKYXxlgXb5p+CXF28bHMd5o3l+w0g82eqR4SASJ4regbMMHLgKSdN4ca8ibWnvT
xJoAdaCai4Ni6CXlBTN7HYfT9y5u6Z0wrP2s8cXeRnNofiYwTymCb5JC3GWHgjcLNiyUo/mnj2sr
fwla4zZJVko6qDqCrLLp9RD10FDxdLuVfLT7Dh7aj0tQt88VhccjVG/gY1vX87VVwv/JdT2AgFfq
nXS6ChIz1AUQmgW6dCDY9EMKp9sBd+ptCxGbqXUsh9mDD5F7GqEzS1qHWwmWD8WbLS0uYWkV7yyb
tEh5CZ9wgNCWBZI0fuzJRIDJudEzH+/gciuXrenKAZqvFYT57kXHML6em92U6lDPz7hAHv7JNTDW
iW6zxsDXoFCpA5+PvbDFh75hVk38AwzR5Zp7jGY/XO06fUtzVl6j7QStLTlhaFOgooIrrKzgSpGc
bqrQZ2/Ed9Ts2lz1zy6Ip3FT1gBJXlVkKS+hCAjJ7VjLa/AfmN3wQYEq2mc9jARk1ed6K3FVWD7i
/8u8hE+8yq552BcXXjG6LiGQu34BXh6Xhw4IZ4Um0lyx1PegHfLSBUbSBErlA8aVw1rNsKpySTzF
Cruf7MxTVqI5l/SNWIDi8iP2nXktDRNY3re3jbNir/w+kglAqQAf9CaMv4GNjSMP0QNmqWaSFanO
/Mw9KtdMj87ihzkTqeWCYhjNrWjQsEnprPJ6QztrqwQuwD3dgh4kPxs4oV/qiGb3wDoAtFl2+Cdt
1Qh/d8sIiOTUW4IEo2o2fdFYuiHDPPiX9djTcasXVvzj9R4aKbRv8SNh7uB/EJax7xKh2SXMhsFV
yeNivpgFpeRJ90EQbC0WH9+SkWp2KZZBBVtcuEz3ipcOgpmBKF8h6x8VF7F17A0O9PNFH3byE+Z9
vH2k6LE8Qq5+6pO+LC35pzHM6zd87hcY5C0ezN9EgH81sPlNRWu6m97H6qoW5t3mkd/8cn1jfwCj
XN4UeSf2E7icMukkDfZ0wAAlXTE031Cp5OF1zCqs16Ud6qshqNinMNjlXMfEtasFnLjqtslSaQYo
ZBZd+SDlyH8OGnqTV74a/b0Fht9uJjOUQTo2EzpZmStRSetldgukjmLxr7eY0m7YBBWsbyXpMDsB
/tJ1oyZ6h2QACWzAlS7JLOrLg/DiDo3dYJOJPM/2U4Yih3YHGxDlj9VT1U8h5Ct0hm57bgd+1TZ9
6T+obuj0ksgWaUBtcDnRqbuWQXDmWprG/lsV1MMCCmZ4WlUwM4dCzyDHe18PTsEHULvl0lJY0O04
RFK6vXQVZFgyA2ym4gNGK2iKGKrmWqDyXQo1PBpDuEtVWA8vMhyix6wQ+jsMcKL6Zys01j5Ee6XY
wxbcXMzNIgDvy51vlhRK2cVtMAFRn9PCSZVYGoVZ6lypfvVwvPxJYbb2YI0XP1QI7EeRhxhF7R2W
31SM+l+g+poLAmE/uctkVuJnYi09c0f9n7Z3xX5GmrzITNRsAFwI5Av25aDYH8xMw00VUS+7zZDX
npfgsGbarKuDJJ9csVx20Eue96zoDmLVmtT5puecmk3edYWpUvQp6xfP1mT+pdUEaJSbhnBH69hF
ezmK8U7IcHpGE9vwJFP9cB/kACGmaiqLMRGhqN2mIVgcB42COK2opk8ce9GYqIH2XVIHfXwTQ/v+
ki/N8MMSVe3QImqgUxPKnibZxMrXGr4O7XZqQR1O0Yr0vO8qLnp7Hwx+LZIGfW0C8Y6uu4F52RBv
eB8P020mIbgBTXTx3UFi6h1Mo34fqYinjEeAKLN2Lh8mkENuGWf9oxeOsFbQ8Nx41pIFe6DDzDsv
Ov4NW9e0oc73hgSItPk5m4tQJTyqyLjRXhCwi5k1i76bJByEgA2yBVmeKUwluUEyOqChGWD29T+M
e9g9IzdTnpIyC/FDnAju0VrzqoQGjfdIAWwilz0wlYOGtG5typ2YZq/dNW2AnbDpRz+/5dJMSVXC
EWtrCw8SFZOKxlvtB2hl0nFu+os2Bvx3hxY86KRAqtX2gsWdU++oMX2ZlBWury+tGNvosY1acOG1
BB6FZACnJDQPDaIGoj7fa2boHdTky4ciXth3C6UEb1ur3J9/ujCG2Ec3uTIFhbG1U5ITM1TvEqvH
/258gV8FNwb+C3377peXIbIJ4+JT0IPSV4DL6C1Kl4olEqeja7gMdpgyOuYbRr3xjtPARQnkOCr/
rjetH1+zxoY0oZEWwyaTo/foChua6047/qMPPfUGrxQbblu72E8eu/otzgsTJz3EHYHlRJvFQX2a
02vwCr13qDIiHEF5Drtr0Xb48ZyOzc0AHcDPVlaOpiFpC52ilFpImhGkw5KH1X3TeEanMPqjRYJ8
MCAHY1vzU4z7lKWGZsHjtMzYjDiEEkIU2T3/cGNjn6Ieaw5wGaizT5MsLj3sbZdTw/qPEE47Qzpl
8NAtsooMaQv34Q1vKxtv8ijmuzY2JUmKAFJyOBVMzQ3sfrB7xnGOrVrGJLgcFKuemN/VEMFWlnty
g16DRxNZSf5rypBEUEJm/W3F4+DROdb8C7J0sQ8AF513fJh5f70AXrt3ChtRMgWyl8kSHXCPYqD8
B8nBqrlmY4l5m6xwEJx3cxbB1YiWnHAon0UmB1SKYAdLZqsw6kghur5FShJ9mcBulZCNp7zYFElc
IpHf9kBBDZsg6jGlICfo+W6MuSy3A37iAspkzcVT6StzNc3d+A0WDwvZLLjY6/c85v2LXkbWJlBU
wAY8K+K2Ohx9ncYxOJ3NCHtav/ayH6FeqruFqfIG97MqnSoOo4KCeMwlMih6lXID9/cLJ5xoEoA6
hgIqDb6fpxqjqpOynwO6qUWdlduOxoZe1hETl/Mwu/eobN1rExY+38jCmo3E5sggF1PIDtzFvDY7
jBwsbmKICF9zZEgv5bNDCW5wAXFPc4U8qVFx6q0tAQZmo4RwT5/P19QG7j2L6/KzhV3KQ99P9VXZ
wn1shofllWmKNk+RRItb0ZXlQ+xNUI+JyWKCzYjK82HKQLBKgrJHAh/Dyc1pHbjmh1Q8zlPolqHy
Ge2c55BNDpA0SccwGFFZtFWijCff+4I03h4oeRg7iGqU34fczx8hv6m/Rci2NjXBgh46wRlmSbOW
SWge+KLYTiFvWxCORfYBC2v7zjNTfgjStHcms9hCpSFILH0JPfjd4Gj5imJ8+TDAc0cp9H1RKFps
5FfwpgPQXwH6veBccVhIwusqSFjNlYaERmjyb1Tn6qGA3eYIK6ceW0Hjj6JOWXC4xVE4+4QXwEqC
1O6Asg+SGkXmDzMX/IPV3fQ9zCCBoyHC+0FZGH9WSvAdDxq1MyJHbZwvzffJOp54kRuSeRLxu8oj
/Q2HZZkWNp6eewkzFSwTIdMB7C+SMm/BWONpKNBdPCBCdDW/qLKS9009zj9xoAkszmcaR4qKgVsp
OQSr6chnSBEGqIDTDHR8VDX/6Q1ZtHXwMQUt/sl7/NSmHdxloSeCQrSFm0fmxvFKhs2045wNr2Ju
whfb4hio+8m7Zji7XfimqO5EKIsnCaSY23Q4wKZoXkDglAKAYjnsR1w9ykuAmAQQZEN4GynApQCu
n8ervmrgNNDAVUx1wKASBg06NdcLTfJWyusumLJ5M/uB/5Kjf5ng5DDd5iBQqLQLcM/S4Nb0uV38
8VJQJLzDrfaGiwF/vQ9IXCToStI7B9s+l4ja8AdmK2SZibTLPpsonba27vs7AaujYocGIAAVaKO2
qQ3i7ps2EYI+bKE/C6AsBh1EF3KhazO/ZFXBL03cge3QSva4ePF4a/TQ3BjamCtULTpVY7l860Qx
JHY2+offkWyfWYrRziJ0EFTGmo2xtX0lh9oo83GqkpxEj6yt9T/cDVWc5gOMXUOIDVxBKqq+6kjj
Xinm9HYywLsDe5DdW86K7dAjDaE1VGxkW9ebGYMAsXJp3ymqpjlRtu1n7HXZUm4ZceU7gCm02HQz
Usam6HOVNsD4XZmorm/RMcZys47EXlLVyA9NiEOthoXJS5yFhwZyUGL8Zn1I0EFvfXTfK7urdMH3
PpkAu67bGuGoOEl81PsP0kBsGjdJaJ6gRXTpAlkqCNRA3EVytOPSjIIFimMVncoLN9DxzUTGfsK4
pkcJLqtsqyHofsEctp2NIFF7m+E++8EI/oM20uJ+oczkhW2aCsfoOQruEZ1FnFCKM0sFneBvkg/l
DXbk4Ia7cLwcED5PI5NIzwcB4WCj2hDAPRYDNgWZEC8MQJSJchhY7nFcIl7iBHTtSFLmRAXPOnee
uSB5QdRF7Rte/xgY2k576Xm9hot4O4EgjeMvTht8GNi8EbMkbxqXFJd9dlCr4iEtflLS19jSltF/
HPyMzAmcH24c6eIeHUqDlYo6aw52doJu9BOBHaGHw7LBXsiaapiqBK0MhhSxZFBgmoO5/NdOvu43
hjQ43x0OQ0VCLUwlLxiEvvsr+A4i2GLSzWxT5PBIQqtbYKJMzSW7yhofZxXYQvrZrww8sXBvoyrn
qeh41F0ES100G6+xQX0ltcwu4DiCPTeHyOZOwsrwUE2GqLX7HoqCTxqVKI6lZS21eoLyRK7GBLAJ
mO/1NbSVt4r5GmsUCiZN4nLohL+EHlIA/N2xN+I4CrxRE2UYpszlBX+o6IDSC6nXhlcMqatHig7C
aaNDj35jjY74RzB7ODbDkbNHzUUbnIuuF1V78gHVRRxxbKB+8x2MYpknms9Rf0U5jfzLvoFFVSJ0
bZtN7ejk3fJed+hXVVj4+45CKOMC5P0humJq6cT3Mu6BgrK5pMACwoE5IbzE1i6zGSOQzaiIdxlW
RZkgeU8YO7/C0TOLoinaujbWkBdWWdPexqKbHglI9T2EZ2VL94dEZy76fJi8nfCclpvJaWiBLAHK
fk4Zb7Z8UX2JZwWl2jPULB0wIiL2NnWM5Z0EdQ7bgwElzjst4WH5UHVh/UHjAuHQoG7PU5XbIt9V
fIgIygykz7uKVRAGn6Elg/uOgdNbkO/L8RXhVOXbqie8uECcoQx2fQ3Ul4r5qPf11PAHaOVCaxvV
xvCSQeEdFQupDucN1dTZ1uODnlGettNQQ2hetnLOEgdq2wXD3WW/qSo9Tj9g5ACRGQp7mX9Agqv8
jwBWeeyaVUEOKHcWUNxEe5fLiCPeZT8xQGJchxMqF35OLjnOujRB29pD0T+IfUMhNIk6cyafthqi
ZisrgbSRjT0v0yKgKE+HDl0AGHAPooa1KqzI0inuFhRHI+nvelu0L2zo0Z8SB7Y72BBT8+gUEc8Z
VPpThQP2nmSKXED0mF/qYoIhUWUlOkVZxrtxW44AhvoZSObbYq7lZ++ZEOB6Nc8ivjLLCKfBGoZw
OGX8H2fX0Rwpr0V/EVUSIBDbTs5x7HbbG2oiSSKJJH79O8zbePSZporNLDxVqEG6V9K9JyACecZw
Ie1anW1VR4JbFpSIvGndxFdhA4gjYjFr6L4fkQ2xOY4oOthh1bxEdTH+6okdHX23b3bAp7e3DgEi
suEJfUpJX5XXbT6o+zby2X3ogdOx1RC2jnYkCeSFj1OpA/IIc7Zujr0tHJB0NmHGmmwrfFBX4jSa
SgPck3V60+LoLS44he7KRg2oG+KeIu+yIBuCTTuWbbJXDIdShaydHCTaoo+467J7YJL5VeQXP5E2
cBug3IJQOzQD6i0s/ihuY54V7mqQjsINmg14s7BF5NvuAHVKkqLEQCu+JwMZPkjH0u/hgHoqfO+8
25EUbXxIfRBR1Mhwk5Si8m5bmxQ/Y5CmbumQW+Olg1r1Tw5jBWyuOLsKOF0cAtdP6KFuXYEosJkL
tWcLl9kbV7fxRdLa0dajqYPaI0yoeVCMj24RowAVQigPIqmC1yciG2geCLB+Nl6CMnjcoGiJiqnP
Xl2FzKp5R4AGsLvrwprIWJxU7U2jUQCA6mIHs+DpBAI/GXUYUNW4xCZe3jdVGrBN1DXWjYohDQcH
KoE7WoR88JKXmOMA1c09slH3FCKVexdxAzVCKaJ2+pLYlK3ShwVU0xVbxVF92vQjVEovtIyDX3Y4
Bo+8zsWz27u40nqoPta1TE/h6NGPtsxxwUc5H/dk7H/6GvUK4GsiDReFTcUq3MlhPNQfaKf89ygA
7DZ0G5wTcB85ll4+5jgrhOg/4aDRPyDGowerKMuXBO5jD707hDHcrpyo/0GjKLC3Dk4rr03A1J3t
+uEbB+Jg6/WChDh4EjQQQjeE7WPTjVtH2mLcqKm+Dik7p9i2jYP02zqWu3FBxdwMgBA8+UxnOfzx
JCuxl0WTSk8DIjiO8aCW7ysPTKVNFVAQp6lI7Q8YTsVvLffrCC5Z6IJvBoVbm5v18YXPCil3+dhC
PruzUfreZzolctOhi1qi6qVYdxhQxdzKFppPu5GLvtgzP0v1rYS6nrWt0RuodwTaSuKAJsrwzSOZ
X19xyJdnLxli27qqAJFGrawnwbGHgKE8JtDTzt7B6rcOGYVFDoAFkAJUIvIeLcCSdr1IcO9vHN08
JBFg7FbNimmasuznkLhYqq2t97FORLGLA9whVJtAaLMdIXqcMMpf7ab3+m2LchiKzG3geLi/l/ET
cmXR7MdhbMk+bOxCX4Y4z43YxusO+dYZcZPO9qWtffbCFI2g7hGFSXuVN0mVT9XpIUTS6NzXJs9q
fbAyjVJDapf4rWjwoBKTUx+5PQ9c5yGiKNioEJ5hbeVzua95hJgoGvwTkSCP9rLG/RuRNJWPvMmJ
IBrrMf2jxEijbcl73IRRmKPqO28bUB6DqL3RTlq9K7vEZitLjfsyK9P2rR2Ywo2naX9BfGr4mYRw
61AjirgDbEL2OLCTDG9gkW0xopA0ULj6WZoH5CGGVItzi7Jkcl8V9pSFLOiFRTk2LAph4YuskOqx
1j1Wok+9j5BT7PUpGJu/YgBkDwVqm3d9Oh0pHFe+Wgrnzk3VQfkS67bfhnyILRxabf0nF6g3bFFr
RTsGO0/xgYSPc03FWvFigXCndrhtWc9FnaN2V/cKvSZWVO2t8mClstVti0pLEQJXX2UWrjpFVpDn
NkrL57zP05Pj1va9XSZetBXKot9iJI/yJR77vNk0OLi1l3Ha+O9N1BBU9FFbSNVeC0c/gZIxCQBw
Rq5aVtAjxNHpB5p/43PfBmovIciT7RocPpzLXKLoGFfQIUeZMJ8Eq4bGIc1VQIRK2K4aIUHotNM1
zq6yUuLCZ3cVztEOxxfCDXBniybBwZ7Wfn3jRnZ7UVkarQhQ0nGTgsx52l9qqKf/hgs2tpo2LyEA
FVnueGMFte/uUJmy9KZm0O+AF3f6B17H0RECHx1urplKAXHE4eu9JthUt7FrV7eRj1vspY5leind
EJYUQ8iu0Bhy8yvYlMiHNu0ceYitOkn3lp/z7gINEdyOSjn159Y1cg2whBpTiKMygCWkX6C/Bg5Q
M8IN5/zDJ8jCF11ck/dMAkVwAlHuQYy62sAn7pChhIf7zkEyx99kaXewgKY/P9gMtsG0cIV7bqdl
6sCoucfNFL0op9fvovVxGT8/wAz+wCRCu7mVw4uuYgfV0D+4B+96S53cll8ut+/n3mEa+hM+AxcA
oEizwDmocHjFubbcds0iX3AGG2B6etRQpYvSQbEDIEQfss0O9ghsj2zhEOt7+nvvJytnwkBRqDgX
YNbH7CCLZJeF6s1v3AUazwzIxCQ0a9JWCWQU3IMMgf2Q0xaDvQRk9xhAkIVVOzeGgU+SzBOi7ACS
Qaus3Xs9dv1khGpHMKHR1i0lAz5RtPBqKSRxDnpADpGBfJ+QvehB3tC2/XZ+jLm1ZES2TqIwbUpE
djL6oJYTXAE8SRZst2cebnKXO8ZseCWgioz7XbMtgjq/hs/VUqTNPd2AQEmCvjqlAztAF/ASapzF
dshR8D//XWam1zTzwEdWqB053iFEJWJTBGDCKKs5laE3LsAx536+EcUElEFfNa530EEgNlnfZVsn
T1/P//yZLORNr/UpRaDoUQ/AFnnY2ikuoS4O2QB5BtrdlE28ynOGENPUQ5UZF3mB9mWiwu9ViLo0
E2SdaSjxDByUstLcKwEAAJdQv7bdNLsDlMLOf5652TWDt61ghOeB8TTxL7IwzXeomXQb5rZLdg5z
E2DErg6Ub0dF/f+fz5HZJmR40ha3ZVws2XrNvYURu72Sbqkl9oFMTqSqAN9IQzx2awmUuc9/qJnX
MN08FC19lloFm/qfj50ednWd/XKBVsWRaUneYmbHMV08QuVT6PR2ziFU4tnO7S20mo8huCvd+FIi
ky8k7Jl4M208MpfzNAEB9hC6nfWbZUH+084jcXn+Q83MhWnoquIuBvpl+lCBRrcqv51IZznrHs8/
fu7HT8N+imcbx/xakwpbfiBQiyLYklHG/LHu4dOgnx4eOhq3cIloSBi8kTLU9nd02vTXPd0MZBm1
wkvxdKKGp6gEh8GvoXB0/uFzn93+96cnQRPDGha2rBXwKRvUCpptBTzmUC06NM6tTiOQe6jWkEho
dqi9/mZ0UObBPgxw/dYHFUlYK8HCzIhlx4PMKY8tEBclAERoQ0Bz0VdLT5/5TKbERFKXDKhKHfxN
phPgXPr0rSnWzrEpMpEIv0MpZuQH3AZPoJEINCH8JV2kmRxkikxolBPjCJ5gwFHLW51Ut950Eipx
sZfkadUyMpUmEhkFmgNKeUCNVOwAhO03WegEW7RklnDJMxHsGhHsdqT1UdYF+ztDj0bXCZxqF1UP
5z6REcGoTKdgrqeAVTkcNWUCMlt8WST54zLcduaWZspNoAGK/iDszUGajqzHkJe3xMofY8f9VQb5
jkQpKnLhuuumKT6BzIYyq6qxw0Q0iS/RYFKH0ctezk/23EwYER01OqeO8DkuHnoCI4pwn6MOeVj3
dCOQ0ya1aOUO+O0U/mn7sgr8vR+Tj/NPn8lGpvmGrQCaaHMOWoeU/OAn7TdnaF/L2tmjePYhHH9h
v/naFxs4OONwndhFnNVs0tDsLFTlMn3RN/JQVvT3/wcrb3un3/ExfXAQiKNcUCqcmRtTn0KmFeqF
gnFsoyq4bjv0hKnOllST554+hc+njS7xwnLs0xhE9wBtXLSF/F0ZtUs6p3NPNyIcInddaClEeEKa
H/A2CHcwzF0nKENMF44wTVkZM885pFWXbShvxZYz9zmKHQc7Xr9u8ZpOHCwvvWJ0G//gZPmrVyEN
Ane0yn4MS8rYq3lEmj6wGFgHpGHoD+G+0PXrGHrEMYLaG5t0bFTkHeAI95KAOLkdewBpzkfd3Mwa
MV30DBX3sHUP6Ei5mwSg+vW529S+SNE2kiPUtdGHBbQ8qeVFU+UJQAb2tY++2cJBaWaHMOUvUA73
AXgPXcDvnbdqOlVPtYSa9Dv42r6t+kym7QZBizQMWgkgEABiexwo+wsnW3yDmUmwjeBNHdlVbjUq
fKe8eRyccbi16yJdoxtMiOm5ETYVB56vxdMr6rzZuq5vOgu4gHVfZnqnT4mHaDJAwq/A03lbNFdo
zSW7loXkeP7xM7uCqXrhQg58RDsZRc0xiORmgFmdZhXb5lXxI3BVv6F2uXR1npsGI4p7dDqBoHMx
ViRsZ5dHPNjjbvty/k3mlqkRxgL+3nDBDPF0KvhvHzC07ZA5QDR7H57lLGyiM0cZ2wjnhkTjGHjW
NEiXZXsb0jPoVob3ALfBTpA1xdZG4d8V2bpNzVTEAOalEBivxNEJMCqoA45ATCmxpL05MyOmEsZQ
OXYGM5QKqMnIRz/DalQNhPwQl6/nJ2VugGnZfVq9vKt8L+Mevldj426ILidQ8fm4UCT8WnAViuxG
YIcR1NIgH4vHJ6zdo1u0lT0/KOre+LF8DHDS7PQdL70bUJPW1d5MiQybRkGuCXCiAAcUF+icgBPi
ML0//71m1pepjhF2NS5cPMfTIxugMmr9QMDsrKG8oTGsK9vIvgDY5nR+sLnJMa7XiV90vgU7tl9E
tsMGniagkaPBvi5xUSPa3QoEAtF19a886Pi2o8UPcFmd3bqfbgQ70EWxVDBy/KW6/uRy4OnSAFij
8w+fTl1fdJVMYQyUxoB1daj1M2nS4iJtpXXj+1l4GZd2sHRInr7CF2OY0hii1pVVER6BU9LTP5Zf
sc2kEVmxqTxT1P3GTlGQ1m6zh9nBNoidt2AsB2TjYpUIDhAO/0Zml2ZBr0EQ+TNtL1vg54A1SbMl
N5mZbcXUzygGkBEIs5OfIFTuBCoqWAr3aNm8TPoQyy8xN4wR/1nbB4EDfNafNlFX2mq/kcloVbeX
UxYeLeiIn18RM5Fiqmm02LPQE6r1j4HoCF38AGef2lt5QDfVNEThjoluMvenGsMDDLD3qCSAopDF
Dx4LipWvYAR7CdOuBNIr7IcggKH3df4TYgtLToJffh+beMZiAlAllUFStvcu9OkupsrBX63cFR8f
Dzf2EDdNlY44jppw83yQsC25AG92nUUh8cwVJIrekiipnEhnJTeS+49tWVhr9gr8cuNal0WQvJFQ
5H5TTTdsoh68qHQA8eT8d/kyTeHp02R82lsTeHN5kLFld9GAXsqfKGAZp4dAJTQDzSaroaO/Zu1g
JGPtNBxs6TIIne/A8bJLFsdA1ICOWVYrn2//+yYhVKprkAjtt4wwMAXSCmwFOlhy6fd/eTTE7zd3
Cw7+TRHAfAOUAcCUZdQ3zt6j49hcNRZQTLu459Gw8mWMI2LC7RCeU7n1KksP3WMiymG8DOwSuKnz
8/71qccmZmelBRzLHkFluVMebX6CjVQ5EiwADXaVPYwB0nmVBJD45g13IqjOlzwAOjYDpjXtt10O
ra2Fy+3MCvxP+yXQVeH2HX2TANilOz/M2utBNKzfBiFYXudfd2byzOYL5KNkk+Cb3vKceoB/9THw
oPCz3DRg8ONcrAnIi+eHmklj/+nEEDmAtRbQN2BEXf/WTdta7/XQAW60bgAjIbhgCgCMI6yj3eRo
ZocWlNvSqgzJ4fzz5ybESAlRVCZxn7sZeOgEYEobXfOm9q09DF6XChpzQxi5wPUIji4J5y/co/yO
OEDMP3QhSovgZOp21VURS9zICKLtUNEAwPCE0ok62LAo3VtOHKycZyMfAPNKYEJYZzDnkEBfpv4I
bIdfBUuqTHPryEgBdgKwIUwssY4gqt3feJ0AATjqWxAlzs/zzABmU4bbhQ32u1Ncu7R3bpPCLZ5p
udiSmXbt/5xNbfAq/03HEFMoPZVw6NK7eXFgkDE6+Ggt7cMOCuDgxQy3GVRXN8CG/j7/OjNrymzT
RCkLMq8bwlfSApx+05YSvF7tUMKeLJ1Aw2TdMMZeX4QiCWNHFbAd9IsP4rr8LmqkcxtFNPy+bojp
DT/tyemoI0zGkJ6AaCxfitYXF1FEILmQ1unCpXcmH5r64LyyPNTSE3ECUyI5AORcbUCeqXYV8rCI
h6WS69ycGHGOjnECYmIlTtA7qCCPJcFG4+K9HenaEYwY7zPQiGVVpifRgM4ajtmzY3MPxdelbs3c
Kxhhzl3Gm8jv0hNNuNteow2E+oxnkSLce1YyDgtJd25CjGjPgOIStPGKa3gH9zdRKYe912p+E8I9
DijsfGEfnHkbs3+D7b1UoJCmJxta1lcS5PZ9N9bdZUSbpcPwzJuYnRsr1TRzqZWdOHMs8PuzcJsC
PoOyjfMnqOslueO5NzEO9LY9+kPcjeIEVIXdIf0iPW5LAvZmSYT1fD4SZ1KkKShejVVCBlBnkOM7
60p77Tdl83jN5dkGw+rfMLddO05Dq/ZvI13WDcDcoMEn35QF2PZSspr7/dPfP2US2TlQjrMa7FGB
apyNaGpWbrqRqWwhG85kebNhA1eiEL5BYGe7Dth+LX8EP/Wm6NH8FeG7K2HogRJIvO7gYzZwMhfO
skOp5D0g0CARqSh6cCp3yTNzbkEZgT40FnV78ClPwSiay0S0ya3d0jdOyx/nF9PcAEaIg04z9lY3
yBMl8VspR2vz91hVkN5eaCJ8WcmAsGjw73TbHU9FmLvyBDftixoE0g0vm6uUvPQ4iNbxOsQUxjH2
dnAl86DMC3nC3WAA+XviLmSi24pB229FRHqwmON63aybXR1OaFQIIeWpFl0FakVKrd9JBmbgqlkx
2zoKFA3HDfDNXKt/lRmkWQeSPdcBPKvPDzA3KUaYE906U9nH+c5r9NhgHX5bJ6TYClqpbRC9QB3F
XQjGuTudqXJe+VCbbV03PFbOEG1IWxegGAvp6ENfRAFYhcT/WaOTqzcMFYRsg14uiFJlsnQEm0k3
Zh9IW6zNwzFq77XN233fdM4DBQv49fyHnIkf2/53dRcQSZNQLZGn0ZU5+MlNsrFwj9i0jC55kc4N
YeQAFTq18OuwvfegErbVjDwQKDNdQkdxCTA294mMJCBHBe4ezE1OBXwjnwrKbsAoi47nv9DMw81G
jysCqxFWlN3bmkS450oQmJ0aSlce+GzrhjBC309SEucxl6cW1k2/41R613BJVvfnn/43U31xazBt
1wHrGcF1r8h3Gy5jIEjbNciKG9T+Rw6hgYG7xQns50LBmRTSBoW9gUpa6+3BXoOARUscVceQoavC
3r+qirjK+ltU+Vz2Rwa1C6cvQfs6fkts22FPVUm85Mm3amitQX6ofwBDLdebJrLSiF10ONyJ8QLr
eCSgHwNOkGU70Y19VW3tMIdQDvSQHWrnzyJv5BD/jDxo48ULOWNuIqez1ed9Wytr6ONAnsDcB3fA
U3ovW+f5/EeeOaCZzafE6hg8VyADVUBscGunioJWjHPCRpSQUigVJK8WFstMOP2nESUk9JsKNztq
x3vBYcSHfAjINBEE2s6/ykxuNQXaNbdi+IIo8R5B6mcLWqZ1AGUfZOJSjwH0SDz1syzaaKFWOvfh
jATkgnIelSDVHquO/dYx+wg7oSAfAtlWqyEQ9Tj/UnOTbyShgik/h+ZJdpTodkImCyomQ+lE67ZT
sy9FRp8FqpXiCBUEusmCYviwYFq7kKNnJsTsSBFBHA9WjCBp5QM4tUT9CJOA/lB57u6niN1Bosr+
ueo7mc0nr7O11QSjPEVD3/qoGXZSf/MSpVdWqcz+k41ME4TUSY8uH70NcXCQRZdYwhVmcUnNRAgx
Aj1JG5qkTg6jjckoEATze4ih5zvLXzw0z40w/f1TKnEFtwEHJPLEfN0e/JRBNwB6NtD4A/ps3URM
C/nTEK3f+GPQJcHtJGQBVnu0h4ziknvm3Ipy/n04UPMUhZaoPNq6DKEUxJ6JbckBPPsCGCsv1dux
7UFjXfcqRohXGXRDoZVK7jxGQvJsN2Wk99yCDP7+/AAzOcRUcteyFJMUYXlMLPoAw1Uo/0FbL9zk
Vf8kOra2gWAaw0MnClIBkBS8LWI1PvYKypobn4Tdwk3jy1VFA9MaHlpDdpPZWXG0caPfQwb9NiNg
sUAPdwEj82USxADGOcOjBVAZdp0dI8B8OdTKJg3DtAqXamxzz5+W26c1a1f1GAIFlR2rNkseNWCf
/jatFeTNzs/z3AcyAjvsXMjrukF+9BoiALiautcKlxaBlHh+hLk3MAO7jGPakDi47RWajiTvrXcn
75yFvW7u6dPfP30fFWUWaOXTCcSfVCX8pgkh4MmGVQZ5mF8jrIsiIawL6/QIrQVcH6uBtjWoxeuo
f3i+Eci+sFUxWlSeHF39hLzNJEAmFk6pX8Ywnm1s0JBW1BZo9sURcr/VZcSsK0gRFns4WN17fMmj
dm4BGRcF7lpZz4jMj1XP5bc2HrMnd0K9QcHl16oFZOrDu52niyyOcvR5oBHipqK87/psycDxy8oQ
DUyBeN6WqMxS4d4lLE4sqDU3kG7B3yB3EeosttSB0qzO9h6D9OS77TQZWXJ2nJkfbsQ2NKc4BG6G
4hRJFJwbG7STeOh2jZd0W4svOu/OzBA3QtxTqpbdmLp3BOzMd1J7V7way191v1hnmQlCU0s+9IoA
sEoSH11UV4Jt1qphuIVCQrjEGpsbwIjyVgYQNGade+Q4Qrn7LIMGxrbg9VKLae4TGVGuIy+2OQSE
TomF+zT0aTV0B3PoEE3aP+dX8dxkG4GeZJEVwqgmPqoM/sdVhwaWzaB961fFY+6m2eH8MHNfyoh5
he5/SwonPkaeyq8rh5HrACLsC7l87jsZwa4hHGjl4PzeufBsfeCApR84CbTYQO9i4bT85TkKalBG
bVDRkSUFSMqnnsXDQzVJ5ZG+rC4h81R8QMT0hdWQUD//sWZi3xQ54HZWaZ52wa3Ni5vpUFiVxU0L
sNoW8BXozgBj5dOsWDc1puJBnw7wIyxocqwAStCXEL0v++9pEAbZgg3Y9In+U5SYhLT+3QvtKGcS
Isr0mAXQAkqeCp9BujXvLiF1+Q7Z2k2OP/hQMlpY0jNrzZRAcN2sqRsWuUfJm/Ty7/GQZ+O4MDkz
AeMbMa/HNJN+QIpT4ZcUtF3X/U37arwIKLdvbbdd2CRnlrSpgeBVIURpSZifFOyfh30JdM7eklDU
DKucZ9vzC21uECP4lWW3WFYpO0LtUqqtGys6aQNCfX7vCMuVKyfECP7M90PQzCk7Yi+DHqAo6UU6
LsJQ5yLTCH4I0kp8LA1d/r7Lr2F70D16VXns0S14hweCuqOQqls3+aYiQuT5ThWmXXxNEq/fc3g6
3AGDNT7aQ5h+QK2Cv56fmJklbGL5olZDu02q4oiGY873EXT9FKSUmzDanR9gJiZNPF8EdwUnboNJ
asc/uB20kCRoh15e3xVpfsFtpBmGP6TlKr9HGpgYv4p2Va7Y6BxBUEJZ3eUodj+NwKw06xaZifOD
rHyWDHbLjlwP5IRtEoLrAdjc9sLUz8SKifSLMj64KIKyI5QjJeT9Rg0RNd1AL2Sf6l7rdSFpwvxs
KRyA6dPyGEITaqsp7Ix45z47LUR7zk/9TALzjKCHi66WRYZ40a72rr08Q5ur84dvIZEpRBo4XVhi
c+MYUV84AezKalH+HyPResV71kISLy/iFrjaJXLG3ChG9HMBRTJbcIZqLDTJZIoE06d+CjAy2Fgp
3DPPf7SZeDHhfnhkP+bCpkcoiX8UXoJDRnCXITokEJMFcW6aSDwLv1jYMmcWmwnq86gY4xK441MT
DmybQh13ozL/l8XIn/PvM5NgTEBfAdlE2OwqelR2G9zC/0t+g9g91D3PP37u90+z9en6K1tVpxA1
Kk8qiaM7O3GHq7ysJWw/nKX2/9wQ098/DQGl+7AudOYdNTRuPzwIh19IS0CAa8ihgXz+NWYWF5u+
3qcxkgAuVzoe8lOkPe8tSIn7UkC7FtqMWf/DQQq9OD/O3Opy/h0H/iQ0suqWHAsafSSkvJZWvdFI
aIekjn9NxySe87smBKDl/IBz02/kgCpxfBeStag/MWhG7OxUUHltpahZLCSZuQGM4O/9QkHkE+YD
Hqog+qaAMUIKRCyT2du6NzDiHsghDW628I6ehuhFGFkMJBGIsq16uontkzQoagWdwGvFsOUmQ6UP
IgHI6/zTZ5aVie0jEh4dEZHl6a/1S8KJfBA2GM0khYx/PuRP54f5y/L54uBtQvq83PF8tK/LE2QO
oUbYP/aDvOqzIYTdYvFIKsiBiYzsoCN9UQEMwoP4w0/xv+eHn3tLIwdoh0VtP+LGBPakPiQwtPVY
1V2jsHGAf9aqhjANTF2GvqvRpY3L5BoafO9hq66iEAF6/g1mFrGJ8mPcH5Mi4eUpddw/XZs0e8te
bCzMPdyIeRda2zCx58WxjSbPJy41gg+qse6vdT/eCHHVSWfkrGbHvsiCAx8tfeHTVaw1fHUjvLVv
+wLWSOLoxiR8SGpI0Q/ce1n3y43QlnA88QrwLU9/kTGBDX8qx+VLuOCZfcOE8HmjDxUGaEWfqsbB
bmHFsP4J476DorS9SPSZCz0TxSfRinAhNpode7iReGzvlWiF3PbdXwVvwbxy3AAKAGMxCMzKGjZ+
ELGCXiywciq9jWqVk+dOxLH1rddQCd+d/7Bf35R801g0I1VctV4l0CRjQXels9I6uD48AWDGVdBb
lGieHFQW9+dH+3qB+2aJOh+TsGwaJU+5pN2Jj5P/nC4CsbCFfZ1eYCX6756ZtPD1EbmV3evR1e+A
awC/6kFUO9iW0ajuJ/3XJWfir4FB1Dcr1tJ3kyZw/OgOHjcelLqRCSZwi4ZH2KZIh+9QdRc78E1u
aJM9U2zZ676gEQi9gvNyXTFx6oTPqn0E7XhxWcEJyV+ItK8LTb5Zws5wPSIWJdEdGVkPge+X6a1s
r/rRN8CWg7B/RfN1/RZk+H/nC4rCY416sjzZKdgEsrK9xy6ELN+qT2XWrHUAg4hO5+JU17p8r7hP
XIjoQGB2IXS+zhq+WazmXS515zRAN2rvscl98Sgzn1wRYIEXRphbZGa1mljA39QBEpNE6WcbQ3Ex
zYc/KakkfIaD5A7K31cwjtkFYTJ8XyYgfy0VQ33TDpXCeM9jMAA58Yr+qVPwGdhLSIt0G9UAvREH
woahJeE+UVzLNPtV9osanC6m/r/nE9/0Sk3KECuaReIU4zC0Dwc/fgRvrlhYEjMJwnRJ5RSinoGV
AmrFIY2Z+pFAPaCqLlBAP5Zx2R7WrTxjKwzzELcEijYQl0G5RQtD4CAq8lUHUZ8bKSCMw8rSPZMn
r80n3ZjAvyh66i389pn4N4va2IEyuFh68qTi8I5HsN2MNMTF4ugXIJewJYDGsmDxklDw3Ao369oW
3NfGuhD5KccIRVOAmDxZFgA/2XWq3Aey21nR8DrCl6x3yPfz8/P13co3y9vwoc5TFIYAto0YjFyL
mxTmcm/+UArYa8WXNXjeh7hBf9kN6JLs4szCNmvE4H0VhdMAqtwkUCmYnHnb8r3N4DK8BByfG8E4
PZahhulU3yF0HBvgRJC+8h7OVXG3bvP2jd3VCwF7UB1Cs8xjWJOpMIfwv6JOJxau1jMJ1TfDxoLT
s0oSeYLsDP0GMoJ+1ZIEV1Ln5QJBYCYB+EbsqNCv0eS3xQl8Jmi2wQhVPvNStK9xUrrWjrk2fzm/
xmZexiwLe7Iktp/T6E7HGoYs4LOR6x76pCm0PAU8Xs6PMhOtZlFYRqihwsRInnAVsTdWVNzCoSHf
ACL85gXVD5eme0rXAUh8s0DsCU5KOG7IU4ii8BYC8d21IxbvhjPL16wGZzXy79D57M7LE7i5KRRU
4RS2tFnPPX2apk9lGwJAkJ9YTnSXwJNkpzrgJSsKVOO6aZhG/fR0zjoOLWoW3cE85xcfoNrhMe/Q
KqgmumX31IX9qx9CPOT8aDOL2KwHK+hDND0DBSx0W0jMT4kKME35EIgKqsNDsoomT32zKtyK0hvT
IAfZcxqHaB+SETR7Pv8Sc/FhBLu2rZpWbZqddN7fO9z3dl5cN5C+V+WqcpDvGbFO0PeNoTmXAm/j
w4bLt7Nj6i7iZGd+v1n9rSj2+ACWCKe/iBWRwe4lL0D7ktL5ff4LzSxZs+CbNhzK7NAJP1Fm8/tU
ec1w6VMIce3PP3/uDaYr4adFC4m5kTVtEd+lqQtRZqA7vPSpa0rYqeatGv2n88PMvca0ij8No5xi
aDKUwk8cFosQn0ONblNSBeO/dc+fXu/z8/Ooi1DfzU+u28dPeDAMQaG+pn+ue7wR2gWVYSCcIryy
XXRFkk7l+3S6H697urFnZ7nMpBuAPChjbnm7NKCUP0Y5YB0Lx7mZXGEStkO4fA888bLTX2VMQRr7
QG053ueif8JJRKyLNWZEM6nqHoQ7xFovmQuFhcAvf5eahtnp/Heaew0jlmHcw+Iqz5KT16C0m2BR
7YYuF0CJif4qgxTakqLMzEBmlbciJY4d8Hs7hUMFxyuYvm6rGv4vo6Bia+fSfT3/QjNRYdZ7tWhH
2Nen4ZUqO34RZWP43Q/zeCHm5t7CCG3XEo4zuA7UUwL6R3YWHBJhk/6cYjPaUpzYlnrfc28xjf8p
9mo37x0A67F8YaoKu1EG751DEMKOeyG4Z07qZikXnOMilRmSBx070W8Tp2sf87KvHlIwUj9KX9lv
Ps1LsvM1mu8EKWZd2Jt1XhhiSwHF9/hUDMJ5VxaBo1kdZbt1s2+EvSdtLy7yDJuHPYhbEOpDuvGa
Qv4+//iZzG6K7ZYhrMUxF+LE8qG4VzqT13bsA4YWdkv2MXNDGAGvWnjawnQquPqLIZc5+0gGkFEY
W6oNzS1hI+Jpl3TabsLk5Ff6ZHNYacK+iL512kquILm3it9F/f+UfiXsUJ3Oik9E9yD2lfyiY4Ve
d6ExK76FKJsRPjfpqQCpHs5TfgmPN+956BY1ZGemwRTXJRGLeo918QlydGLvwT4YpnBethtdGDKd
X0wzE2EStnmvIuq0KvlbEIC3KX8ldQSbHcqhEd3k9SqtXczE9IqfckkEwwOtVR3AlDT8pcoYLIQh
XqrwzyQqU2vXjSRJrDGMTxVqG09q6D26a3BcXiUggx9vBHQEfUaIyKAsS9042BUtrSEgF2bBt/Nz
MPfz7X+/TQviHsNcxyevHJoHEWf/4+xbmuP0nWi/0KUKBAixhZmxx/bYjhPHjjdUxkl4vxESfPp7
yH/j6GcN97LxYlwloUe3pO4+57BXgdDBGoBJF+9TqXZL3HC4nLrxBKhPesft9FcMkVSoiFYh2Kqg
NLeoK5l1VdxBpSoDRlTsmn5jSNtWLb2CptoAmtBX14fEXGQ2dRm2kF44b5q7/yC4HVpGQ4wwsJsP
jX8FMb1uuAMFFIiYtnWgRLGp6Zp+WmDtoaYor2O/q1toaVnTtHIGLof2JyFRFa0NOXqO9nG3KqHP
91zhvXEHvvMnOkHLWpRl8ez72xKEnorc5mXiZPacgGiirvwKaD8Wi73P67W10IX7VE7ektqR0QyI
VxBef2+i+EEmFKp3ubvzIFUfLGlnRGLurCktg807TAVx27YLdvjWxVmSucURZO7Nt26Evt3KAmk8
pIrRLn0XMlquxBkCYeSbKekgUkyh3FKzShxM1Buu9KNx9ipam9e+sB1gbpEuaW/SeHlCUTY/+BBn
WKto0+015ViXIyC+xijQxSScoK7K2wTKdzQggwEvQK0+9Ehqb4xYqqy9dgSFKnBUJa+8BcXCoTBq
Sx5ZV4I+7LJpasJjKnqbJDOKM2vZ3dUzxKjjsZiC2vOAD/8ax8AfOlnKb0Gz66wclZrZU2l7UyYS
CIriqBwMaYRGOZzM3m5OrHOasCbVY4aM0UogU+eyVVj3PBi536JG69XjtQig/vnT9/mXhJTf3Doi
AW0Ac+mNKoCLeURu/kY0xq/Lk6o5jCzl0h9XzpCz2E5eSeP093UyQijXcie+0rxuEpV7gDPZZusU
GJgz4AjCoQ0pcgKCK0POP1EEAFlYKyp324ayDPHDnaOv4s4FVKd8zeb6ThZQrUOMYm036OZJuRMg
B+0IlOwjT9PWP/oesiNN5W7DA3gqi29bzm5tuJOP2tzoFEGVIq1BAF+P9q0/17deTO8KcP5fniXt
XlO8AlKNqNtxqvZGTPTojEIGC28PLxcxgQF7jHpWOHvJg8UBFcnY9HNJDF7uWzeJyuXALJ0Yqi1T
8ZoTH9K74MABUDXLodx6uX3NA1NFV0NrSxZZEyE6hUznUmYHMAIpnd+i4q/cA4IfTIqB5Nuw4pan
IqwhGc+83rD/158lZ7YD9rZbcXe64/U/8GpEIbOp5AWou7q7CoepWYGs38nNP42RsxAF9w+NgxLC
htU3nZ2tlXZqDkAVcs3TGTrJMWHHqMGtB3S2BwdqRztiwDMNqF1euWhpzj+V7bd3+6qUadbdM0Qw
HnvolpGHLAUJUGDQzjGuL+8IzY5TWX+jJgEHc1v7J1HCupbSzsoGDvdy47qZUnxCW0E93TBqdkyh
us12VIzxdeywfp+OuM2RwVwjstaNgvzr2aK+6krSptGp5cw4gT5APGV+uknoE7tYcQil4TljMqBw
oyti46lD9bg8QBZ+VSZTt9KK1aNU1DJFKtlRtMkbtN2yHeQbSIgb/Npr8/MeqIq2jmawNnhjEZ3M
aMpAzJox3HKgMDo+Ave0DQtI/4O49i1qV8QAVx+B+B0U7Gl5apc7zyaDoP5yhH44vuomb/hIWnas
6/glNVGm3/vjMyoC1pgCdLOkHPVOzi1eTJF3zKNuDB3in5zK86//Hx7mnxsE9ZeePwwhhsinjciu
d8oHD/5D0m+TbOMjc6MfWT393GJ1VC1yq72qipIWOCybySxAhikOuEAtoU/tveWv+qfPbY6q1W3T
5DI29xa/L6fhXEasuvK2eg6q1raZSQMuNdf1jiaYgl/T0ipeZl+0X9uyhHD3POUQQb88W5pThKql
bWaUQr5bIg9vGNOXLm/7L30kooe8MWeg1oELypFb/tqNU3aKyvxXSruVKL9uAhWzd1CXwWXdjPd1
H/lfzAGZl8AzmqlZGZmmfbW2DaEy2Zukoyfo+8qgrCASAkaS8nB53nStK3GAemZpP49Rf8ZjZsgD
kwzFj7TYWBlF1XK2smtJH6P08x6E8X0AKVvcSyigQNs+XrF03tutMAs63vcWGIy4VWQQsPe9cWVl
P7/UU7WQjfVTOc80FveCMz/EVa4La74I8KbuEe8kIMs2u3a1eC21E2eqxqq/J1X2i015DMTEGAdz
Xa3xcepWWjnFJ5/yCJV/4h41Utd9DkwACFOMTUWsVK1Ri/EmKatUmqdpHtOdyRIrBFfWBJZf3t+v
x9d1Y1CP8CQCUobM3T1p/eiFVDJJd54l/TX8iuboUKvUBO3B3cUd6xS1rD+bYCsKCAekaEzyNVyc
5l1C1Vo1ChHSfKxj69QzMx3Hh7yY7OjWShucW4EFAh02BClHHuEaZOXTAKnVFHq9KKw3jZGlN46f
9wUNDB+sqiuLpxm1Ws4WzZINxtRZJ8LYI+tR88eTzv8KodF+5SzTrJtau1ZbU5dRt7BOZmUNO0gF
14+JC2LNTW5AxWUXMfhJQPiWv6YCaPZYRBEKqKu194nu25XDnkvBuhqUUveikcZtQUQduh6e9tu+
fen1w1XCyeUk4i7NXx0DlYM9a+2jsby6t7Wu2HzbmbWxMA2dZV7KEOK33nVSts7Kt+vOXLW4zkII
PorGEsV1CIpCy+wJEBD/uztQBp4PxwNrgX8qAS89mJPb3MxCnrcNS3EDPZ2itKQpNmzVGU95btoP
k7BeLjeuswblPK8b0HLmE3xMmgEwl+fyOY68+ZbTfFyZN00PapWdcEzYv6T0yOn41fRBtZI2Jaif
UrLmxz4PEFC1wq5wABsuMt/4maDU7pChoD+V1m2Xz8iA4UgLEVT8ZXjFrWk225ZELbMjjovIvtcQ
kPh3E9tHbk3j2wT0SmsVM5o7t1ppl4IM2bc6Yp7+3upTQb85/dy9Ejv+NY+TeN60+Cr4WiBVhfxB
BudcNNPXmEfim4kc1hB0YI7cpHRhURWBTaiBSzc4m05RilposjyBIAhuHovI2qTTjS4Uw6/7qvdj
Zpunhc2WjwhpFLKJ95cnafFN/83tULXEzuwgLssLNpxYT1FTy3xEgwKPGP5KMEO3exXzHlMxRrEt
8te4YySQNrjReJb+iur+PCWxHcSGUQaz6d4aNCu3vUrVurvWN/LBTbG9auAhdn/XxOlAVmjZvXW1
adrU4rs6cqt4sjg45RwneWopMU5gQlwrOtE4FbXwDsinNrN5NJzgp5xfKXP9xzahiRdCf6/4tm0E
ytOdDonXVQNG0HoVR1l9f6ppvcbhqdlVql5KKSZZc5Q/nqCXQt5oL7zxtppYPa1Mv8aBuMvEfThp
Uw+sLUZi0yPx0jaYfERHTaM1bit/5leGtRot041j+f1DP3UP0AQdGhNplLG4q/u+/uIx3q8lu3TN
K5bNSqdsbGHSYwR5t5DEKNmtBtmvmIGudSUCB4X5anT9Cq1DQ/g0tbZxQlje/bpt//xr2Jfb0O1z
5XgG16dre15Kj3juOwEUBoo9j6w4LASyr5e70N1r1Ho64AezSUYyhXoy8MYyqQNh5M03ssSoqhbI
OdvwO4hoInQ4RqButhP8udy3ZpeqJXZs5Nlc2oZ7LAf7JRby+W8gEU+pP9IFq+3lTjSrrOKpY2h+
cs9L6LF34viNTnP97ickedrW+jK0DwbQVmCrS+aZ/M/PIY1nnBzcOlYWR3M4qMV1RE6FwcXkHJmk
x9yY/5hW+W4yYR5aQL4GVt9l1tBe2/jPtuEo9gyyXwvJY9M9RjSrr5FdJveoZSk30SNRVc6eybo0
s9lMz2B2Q2V/VUfgrsgqO/82j+Vqqb9uwRWzTmeSAl2RpGea0v4ZiSjyXqAOceW81pikCqKOIm+y
U8NzjzWLxA4RRTOApA8N/T7aVrlHHcXqoZHYAFFsuUfcZ6obcKYPA84fz9q5FVsL9ywhr/9ca4Cp
VCYJdC5z73OU8EwNdMFdboXGWD75bo2ErgNViz4Zw95x1ob06Zqgu3+d4f+JJUp0yzI236McOUpD
/HS9VXonXdvKdNVlVdC8bux3ingP3q19OIBBfMMZ4YLydbHMD/ZtMoeRFPWG76aNGla6fDWd87V8
2WefvrS+rM6H1tO2tQyC8sb3BC/VoGfI97GCPv7/2/LSuHKBqTI5TeOET59NEXu7Opl9f19CIndL
KGLpQPF9nFLDI9VsvrPJso9zlkXXYLpMVgxNNzfKFcZxTTt2faP8wxJANJ3CtcNtVAjLpy+dfpj4
MvNlPDmd+Q5BzOFnQa0GkULKVvzcp2GvpXnl3iLHxEEGJsr/+Hg4LEkZmrXjrpeIdRRGmQZjE51c
2Z14G7eBBKl6C6bLbauuGDadKscUE6PnuAfgvcxS+2+AbeVA0i2KYsdOV1RxPI7O2agzJzRbcGqD
GXZFn0vXuGLIJJ0heFA3zhlIrTGYgSgNzC7dwK2MJVEzCwTESS20QeI/YB9C7L+cQAFlF8Mac63m
21Wg/OCb0xTNnf/bGKDTMUrXCookfd+0pmpiwU4oMF4gMzonJkIMkQUxrrKVWy4Zy8woZjxnM/Nn
bybnfkY5T8W83xRlD+Fklz8IL7PrGSSvYBuNg0RIss241WxDUztuP1Ii3xvHzdOgjOf22HVtfb48
YZ+dbsuQFPNuPGHXjmnQ36NjnJCzAkKkO1ZCnDLK98UAqiaInF/uavGm6kG6dKWYessa7kJIY3gH
rfBbN1QhpDH2ZuM8+Sj5mdo1aO9n146lG8Wsvc6OZyHK4d1vc/+mM3J5hfo4JE2MEWjsy0PR9aEY
N3jK0q70hNyXcxV0nARx+UamDXHrZQCKcVOepHHDG7m3GlRGglYbTPaXP1tjemqOwaCeQJmVRMv5
g9Udhuz7tnaVw5kUtmVBPVnuOzcSqGsaQLxE3ZWPXozrk22jJgkmQXwO7gu5N+j1JPZyTIOuAxnm
No+hZgl4mXaSWGA55HFzlHNzjltvhQX/r+DVZ5+uHMwls6YxdUy5R8z7DsXHwbDr991uCusg2bFd
s7+nu2T37d0JrFDsxE7u47ALRPC9XnEeurlTrLuboHNCEEHZgxcgtpqAe98T+i3la5gpjR2oLK5d
wmbiR5i8rq4fCl7dGOaE/Fvycnlf6T5fMWVgy9sxmzuJsu0qDYooOeIcuq/sajdXJV/ZXzqjUGw5
6Utk1UwskjSrIshq0gTdJskr2LKK0W9l66eMzljY2AoGbzhQIlYCV5q5V9MFhoFYLkWNAXxQw3cg
pCm+1IIjPUgHe6VgUTP/ar4g6aJ8SAZMTea+V8l93ZxcvwmcamV3amZeTQ74fh57adPDPORUIjUk
f5MpXqNn003PMqYP99aKc7ZQT8HXSRqA2j2w0Yfb+vvLW1P37Uu3H5onqO3gNEbzRvutHl8c8ny5
3U+ZtbBj1CwA9KDNdPJgUuJ79c3cW7cEulQvThmSXXGqwnjl3Nd9v/3v9xtjNTm9ixPMy5pw5NXB
H9emRjfzitWOXV7TucIIZPncQR0rqc8d+355enSfrRirU9Mm9dxR7p2mHf+wfnCq0M0q0a44A923
K2evzUluSlHL/RzxoPT/uHkO6rI1YkTN16uhftelADK62DSVd4x5HeTm0+Vp0T2j1DB/15XD3DC0
nOE2fXZPjzIcrr7mh3rHvZWp0X288kjuzcwqPImpqVgWxD5Umv2NtqrG+Od4ak0+VTAmeWjFMRUN
2EG3yILCoNQAP4WelY+qOTSeHSbjjW68OKjkqZ1wWRTH8F4JsufTk79Ws/tpmHn5YMU0+2j0G4jT
yb3tDWHKy6fckt/G3j0yQt6tnB9mbn+1+jnsjTVpSI2jV5H1lWPHKcjEYFbZy2i1YZzvsxQCgWtY
Kd3eUcx2xjvSjkUBb5Psh/K2y1bCB5onhauYaz2i3BJkRBBDntLfgOs/ianaF8Z07+TRkTOyEn3X
fL4a+J8a6rqOxIqQ4S6VN0W67XxVo/qT39a160HL2XS8PWm8EFX6XQBahq8sBd/RZd+g+3jFbsHb
30yiw3Mim/zn2GhBOQCI0opT0G1WRz1mAWtGHAWOh/ZRMETNAYxQgYVErO00R8NhN4NX7DvpAQW5
Bh3TLLoa6jfsKqVkxIBAebYrqRWU2SFNWBDRB7FG9KE5B1TIvDUmzTBKGIQUyJFb/dFF8Uqclisv
A92aKCbuQzU4KxHc3U8TZPDq+laa9sqlSvflyunbiskGpSK+nA13jvhCu2MTrRy+Gi+hBvRp11tR
0aNpOyX7eejC0e3CIc13CalWutBNjGLQyQje/MbCdmIVzt4/qzLtmnZVaLxZAdU/ChwCsZcfWjv6
6hX5yoTrmmb/3qQk64Tl2nAOXhGF0hhDW6xVH+iaVkx3cgRl3MM2aYo3q3uS7orb1LWrGG1cgaph
WLafCdrN1pU7I9+YBVCR77wEk1oZYQEtnl75I0RRrTV4k2b7qbh36Uw9RC8w0aDYPzgNAg39T8dM
wqlfy71obEdFvrdOCnJeP0MP9u/GfcsLsHJsC+qo4uTdmFVW3S5TbkRh37c7Ga8RdukufyrivRLg
3QEUGSEMPu2AlZyt6tBUNKxc+JVTYRQ3PWt2c3sr/C3V57ijqDh3GVusRG2o3LtGERi2HYzDWkWX
ZnOqGHcoasp6ZDDVvjim3ZfO2286B1VVcuHMCWcz2vUNO/DydonZbWtZMdOidrmcwbq8b/rrAgpc
G68dKoLdnRuvHAt8cV7fE75L6cprQTfDy/b/8HbNob7C8IwS+9a8Tkds9sPledC9XVVsusD+IlmM
hqeb8p5fpaff1hc3vDEe493abUbjBFR8OuHMnEHMjfuGfJNVt8/tNgAKWnru1eVB6CZHOT/tLGmI
Y4OAx7JJUE1+6CVr5Ad/we2fxAOJcg0u/Djqixl4T4gRX4EDd5cd6lNyiIPo2/RwZ1/ZYZgEX1Gk
EDhPt/HLtgEpR6rb8RGsoZixoj964k6ybR5NxaNzcI62fg6P5rbkCFdwE7GNLkDFni+h5GJwIgGV
Jm8nQdXn0bXXlWb/qFDzDqbaA0MKcaO2P7HSe6myaG+mMkRObc0ha44RFVQOlL7rcFDS7UG6FLYs
PvkNcCLNWlBXs0NVgW7R5UlFcxyrk2tDldvs872I6y2V5/Dsqig3BbdkZ9uYoNq/jw1ATbZUeS0N
K3feUoAQVZAZi+pXAfOuS7jgyzt88bOfmJWKH+dzCjlJsCLs5dDd9DMKZaziWeIliCjduzu3axDF
vwv4WUeK/fpFY+dFgbmhX5pDfhO/efdjcGU82zf1IbthT/Xttfvt8ph0i6xY7Zh7dtNV6Kot9036
QNbcm2ZvqhjxKvErZnQxwougq8/cKMyS18EkKyeArnXlLpyiBi8DnwLCZ+5Tmr+36ROUpS9PiK5p
5ZCdKXAxVoGmRwDp2vanYychTzd+9+ItPpyIRgWls8qHLzOcaj+K7iqbeMiSjc89Few9WHZeth3O
xYaze88u9/a4xmeg2ScqwrsUpWyyCL6GyDJARUDQZat81suqfbLdTcVi3UymLoqqxb57FWH0ll8P
10bo7f1wvn8s78o7N/ziHX+V58sL/Pfg+Kw75eSVI8kqc3ntmCfxO3okIqCPJphaDlUgzn+i++rU
nIxjdvJ20c811hbNcaBWW/HYKHEphy/14TvAxWD6YARvHui4PAJ4Ka8vj003k4o1N6ARHCQwQvuC
PcftXcnAq9V+iaznVFy57VoUT+OfmFqCZfi16fWTLfZxKkLXnY/cj67IzAPG+Q6Z8ocGBt/6I2Qw
5F3FolsSsXCu6rCqyJ7m84OcjP3lEX8+sUyt1wLmHVj9CJ9C+HMW7/rkMTYf23RT/QtY4f+110iW
Ga4GrdiXZrn3qTjgqbyyVLoPV1zBkBUp57HABSEt/F1r2DvQmn4RzY0ES+BK1OxzX8ZUoDjvvcHo
Ijj32KB3NIHwUh2Vt2YWb4pXMrVmy407D1yi8JWMoZj9yo03xSuZWqzl9gRP2BLWMiY7kl7X8c+M
7fmaJLRuVhT7t4GvqmkxiH3kRBBnaB5ETQ6yWpPQ+NwGmYoEr9O6Z1G7HCALbyiyF3fuBLqX/taY
IHi2cin+/CoCiMu/G3OcSWnN2TLz2fBImuHb3DpXXW2feIki4XZNe1AzVWqJVlP0KUBV6CaZbkvv
Lp0PabZiWrqml+n7cBTmU9xzmUPIvWNuEZRIgB28CVzcjObF4bJv+PzMYmqRFi6BkzmC6Hgv5BuA
HVLuLrer+3TFdJusKux+udtI52nyv4v2BBzHtqaXLj/Mil04A8R4cDb1/Z1hA5L1WGyLDDG1AovX
bp8DqSD3k9z5xl2/LbvO1HKrVGZp4SyzTGwnoNG7RzdFD5laYFWwGkqKMxp2U6gMdAOeINtuM1BJ
+3eayyipxCjRtDPtC/vBLDbF25laUiXiJrMmF7ekJi4PFrNuZhBaXN4ZGotXa6rgZSPH8BMEaciX
bD4C7WawH554tvhaFFizrVUc9lB7sjAELg8VVJmddL7v6+gPz+W25VTrqxw3WqwRAyAASCc0CkW3
VianmxvFIMs8j1By3uBhBhrMyABsfmgJmGn4vcjaHXR51tJQS4P/vToyVRIb3J5ZWfk5OsrIIS2m
K0qfrXQG98PKE1PjslTFk9rx4jyl2Jg06b+jjLCq5LfL+0e3usolOwJOxYN8AOJNtfdrAD90aKaA
kUiQ1Txf7kE3Ocq5SkfDiYCFEkjZUBMi2wW/NlCYv6OgZ9gnslxT29HNkWK8ZMr6qs1xcbZI6Oc3
Pt9f/n7Nwa3WUAkLlfJOjsUl5VWBIE0ag/xLXNWkDWwZP47Z+XI/mt2qFlQNeQNSqQTz5AHVD/nV
U+w1IeolH+skv07LcaUbzTSpRVUOWAm6Fuxye7v131B5XkJHgG3h7nVRoLyM7cM5VbcElGwujHm0
khBcCsEwX12eHc0+VYHWgL3J2JN03Dd2YGfWzh9/dCCxu9y4bk6WTj98dgNC74hIfHadSLBa5gGC
OdtaXnr80PLIXSGIs3i36rbn151cucJ/hjdbJlox27okzVg06dJuHxTzXYJQXIYiY87bXUG+FtaX
Qq7xI2oMWAVWW91gCxZhDK4nQmS8gjL/5ru3zlr5zd/I4SfukyqWWwDF7ifDMv3fz33IHp+mxyvv
dGfupuCrgWrwlVXWbSHlciydypQ2Vnjv9Tek/y5IEtDqddM6q6VVTQGmUDtF27l5jOVNsvZy1+xM
tbDKkiDchVg1slHdu29mwdhFK7Oha1kxVb+nC2S1xBsWLNQ444PBrQ+XJ+PTqgwKYjYFi9Wi1hfE
YAuwzwTvjkXIFCwF94uiz1R1IuDAQ4p8eAV5grjLx+L75X4/W+ClW+XtEHMg72sR0yMtmu+9By1Z
apXfu3FVt1jXgTJnZs+kVUgKSGEEuC2hFWTkoepum2BdujyEz1ZlGcJigx/8BWip60KYfXIGoVB2
ho7JVAQNanQ2vK6W5peBfWieRM4IhvvZBcdHz/4OwGyzKsx6aNNtG4Di8JyiraGlZ2OKyl76AS3z
aggk/OBK+8tUq75iGYHi+AavNVlp8fxMe0LMneHguh6MJPZfcQvur5jMPS806un58nB0K07+nbCc
5ZAhT0h9D/g8D8xcfDFts9hbi1DUth4U5zcNGfWjfK7vHcZfWyHm0C/lhBzCKgeDbk8pfs+cuJm0
UwlObQI+MtA2xceBrVIFaWZIzZf7dlbnFiivXsdooShNoiaA3Dn9AsbM8uXyFGkGoKbOSyg3iTmK
83NJ3ORpaJp3r4vclZCJrnHFppmZFaSGVvu9SRo4QgbGBSOa7d22T1fsmbig8YW+efKad7V57QG1
38IpFeYaaYvu6xWDhhArYmIekiiMyvaa8RRa11kZ1U+XP3/5zE+sTc2o1wMZTQ5mtpe6ks9mDt6Z
lla3hgFtj8boyf5yL7pBKDZtpCSbapuyF29y0ru8GIyAu4n/vK11xYSnojLncfT9l5ggrW6InDwK
UsbHba0r5stoEqPI3PFfFvb9CURiIaXjmvipzrYUy2W57ReyjqMXlEwMISqbHovOBX23N8gVd6pZ
YDWLnraTSZxx9F7S3PsmUnsGjQ02v1OiB1kl9GrTLKkZdSo6YpOoak9lRxL7Jh2aot6zBuxMK+PQ
bCE1r86LiAKbY/ovZcvdnVsP1rkt22ktT6NrXjHjsfFBb180/ksdu8W13zvDu0iMNZzLZ5d5nGlq
Rr0ch3Ky+7K8Satm3Dmx/CLsU45rBuPiuTYyc5fw7mTMa4BtzbZSc+zcN0svLlPv1elZf1P3KKFk
YET93iFtvrIeui4Uk548dzATs/ZerYo5183sFwcLsfswb4CkurynPi33WaaN/Hs2U+h3J2JgxQ1p
6S7l7m+WNY+cPRIwpotRPJuZC0Xn6rGu2DVxUaowlz8ud60bnWL0o+AtUltVcnZHXAR2SbToK2eg
Vk7dwTB2lzvR7TnF+M3a7LkFjNVrXFLyXiMC92B7IP3bdu9QM/Ft1KYdzW1UoOTde0LiZAfq4LM3
F8m271fp2SHxR+1szthLlMX8hTcmEhGgq9k0OSo7Ox+qGnAElr9liDwfLcmbMhjrJFrbXJrJV2nY
05mb1Jt48TaVkCCJ+TjsCsiyrWxdXevLvvpwDbe4C9K7aireqrFw9sRK+iAX3bQy8Z8WZMIw1KQ8
itGZxw0/fzP7oggQZwu7UVzbWZsE9iyfwR9yFXXeYUzoHfgvj0O7Vj6te/ipKfuBs5Jz2RZvENN6
6/v+mpnOQ9JVN3jNDMEYi4Owxa4zy/cYP17eCjo/oDKk0B6NW0aRv5XOeD3ZuKe7f5WVSBTM1DXB
kCJ/JmPeA+KXABwA71BEfEFCrr1JNP5bzeJnNJJO25D8jQ/dCdjpkBcU+m1x8R0VvYG7YPSXeZ6q
NRia5tQ2FdfALdnwwm6dU+wY3+uifqTJQPYRGb52DgL1l+f1802Kkql/N6kZN3EKNEV107bURAYH
ChXCNepNJoAQ1r+tG1ZkO3hM52+pX3dB3BnsMQG15c/L3/5pSAkHqpqhz1vk+Eje5G9TA677ZTtU
jTwgu3P4axNVZoddA3vIeirCYh6vvaG8k473gybVTtQ4pFzgtS5/zOenhauyr1ieTxrDLEH0gQ2Y
h00l4KZ6a7B+irr2rrd1oriUnk0VYaK1T/2whCbSmIfpDPZGr6w33eFcNasfQUzIcWqfnFiTvLXt
4N4XJbj2tn2+cl+orYggBiv8M9ZDJDcTi71DYiQO2SfARG6J8y67QrkxmIU7tt4cOUdiFU9mBw52
qNavhUl19qJcCkzfsUCOgcZxyjnIV08/8wgvmW3zo1g8ON2INGKGxhne8H1mfAc2o99X4OXe1oOa
0xcZcOJNhh6I3URBZHiP5nLqdWW+Jm2ymPZ/H5Mg8P/X5Ns854VVUufYGt2ROjcEbKm15+xr0PQW
1HwYG2clXb683T/rSXnT85o6vEHC9WjCP/Yl3vWADoWQlH6OKPnNmbVyh/rcD7sqIQu3M0ifeSX5
iUBe4UEzvmwCK4ud0EkG5zkqprUwsK4jxbqTrrUHnsr8TXa8PPC5yIOR1TxoCa4O88R+bdplai3A
0EPmam4mdOPG0zVNiwNo/ptTNEVrNx/dQBQ7N8cSLASUmOciAWdU0BVcBH3FzJB2UCwH3GjtEqRx
umqVgLDl1MYQun3LRyiJtzb3rkkKNLXXx/6KxWgMXq0W8D3mt26OY7+px/i7mXfGrSvGjb5KrRlI
61wAbzSYZ4SEhyPF5r1ZjGTTQqtVA+BJq83IqYo3v0yLJ9lN6ZF2bhFu70Ex9jgFK2vfGdlbKT0P
xFbdaYIaybHxV4lrNUauFg6MfpuIDKz451bmBzk5819yPL/1wIEEhT3wkK5cJjTrrFK0EHfI+WBx
/5ymo3XVtoZZhVXbzmu0OBq/qFYPQAEujXLb9s9DbJBDZsUt8vsGu2F2JyHaNkW7KR/nEJthS500
zkG1nCDPnZZJTzo/mU/pC/C505FFOE5YUaypxGrsT6VmieTkWwlM4mxIWl1JUJPuO7uq9hhFvM3+
VJ73Mpn6ls8WexmNGIRCEI41wUU2r+IodOuuHOhTIQZjAG//GYttXfW08p4oymo21L0sa6Cc6JPZ
jrVl5M4dQ0rpG2vNugSSbVX6QjP/ajWBkYvYNtI5ezNn98F0IGGciNE4Erdzvl32IZrpUQsJSC9E
Cp0A68zn4TyPTIQDDvaVO7PGuNVCAseECJrHMueO+AvFNgnNflGuymNA/fr4zTfbNevTDWM5qT68
xQWbInTWRT8KQEarQ+lABG0328xZGYluIZbfP7Rfo5ojGrrYOPc+FE0jDxfb1rbKOBiTZO0k0vWx
jO1DH/4INfqsFca5KbrqIQMwPbBso4dyhrsW0NNNk3Jw08mpWCr66MzGsXhi0mW/jATKE5f3kuZa
oJYYiLTyLGOejXM79vyQNOCYG/AwEwZuoAPkk1Y8hq4bxaKzkRZpn/XGOUHeJISwmwuVr7zapf3/
/Gu+EpLQTZZi2zVY5Yait+QPnvWdGfIoi/ovhrSzNS56zYKr5QZi7DjUo3Lj7OYjMpIyO8nEALMX
qt5XrraaIaiFBy0k6ABqEs5RTHP/s2Emu90shgaprX83bGbNoJ2YWXRO+8Y4uJbov3MJVbq+Iea2
NVBJXVjFiY/iQicLKFjhrkxeit8JJm1T2tBVaV34BFmtSSbxOwAv6atlZPRqADP/r8v2oFvfZVU+
GLSQ+WwhK+lmgdMCyha2Ro7o0jS0R5RtJPvLneiWWDXp0ekhhwHYSzDhtoaYoCGa7P9y9iVdkuJM
kL+I91iEBFdiyYxcuvYl6sKryupmEUiAENuvH6O+OWSrU8EM1zhIgSR3udzNzZ4diOAuW49KS2gT
+v/+DhBs+VJ2nGGKZvG/DS14VaUKn7KVgnYcRfZbijJ+CAuxkZl/OxUXhoaFz2h8nGnD5itySfSp
abzShyDhop+01l3xVAukgs7ZEou+Sfo57eix4mW/1bJk2zbD7ot2Uk206Pna9jjWQqXvnayKHvMB
3K679sykglFFlOVtFWDPMgHW2D8M48hhbRxqy3aZhDC6h2jgWPSwGc0qshy5hzIgD6bqfqzQSxOm
xXCY0kGEZ/BeD1u9OpY9M3nfZxkL7fbFcs3K8exEy13YXSvQt8SI61Owpwfh59Zv9t00JmFMW7ih
Gpshe8miMj67cXhyx3h4roV8qpqpOt7eJstBMDli4iktWh4u6a/BAxt4jHrnfJx6xj/Oo6jZxlmw
TWI4iVhzRWs6zVdRdCHIwJHOFGvqyff7fWWQ0OSBn92Fi4V4DlKXztAmPuRPvlIXn3R7mSweiBju
gQ408jiP019tCkjwecnxCX2Qh3u4WBFjm4wx9ZJlpednQZn4YvRPYwjojgYsPBnm+uX2J9g2wTD5
rHbcriul86ukffRlWl83hCFnkuVk30X2HzAdTxXEenqUygtIbNT9IdV9rw5DEDrBlsqJxQRN5Byf
uFvyJvSfahq9lz7/nPYooxcZ/BZZKzeyA390wdrLUk9b7JqWlQuMGEAhF9vPMop/RaXjXGePfVZV
Kj+3LUSnbu+NJdz7D5iuzOg4N1100ZM4chWe2gGi2kE+nleF7dtz2L5i/f3VTR1FdekFvZt+Y8i/
HzOQKR06tycn0RZsn5WYxDOylayXQepfuAvBUFyn4shYtgXZti2SEQUAE+ahASisXuaCDe8HzYJj
OZIfdYbenSQGJGRjM2wLZdh6IHupIWwT/erEKM8NQZ8wyVh2zMEIe3srLN7E5KFxy34K5znwnyD0
yI+zH+hT72++HWyjG4Ye8dZBPlFTYMS4yw+ji6sxirYKVpbVMVF0bc8UjRc//bXaARd4rmd1+NQX
KOvdXhzbBEY+TuPF4+Zj7F+yzAe+B/pbfotka7zwj7cnsKyPb5izX0+qKsEn9qsYUQ49pjIsm0sJ
8Ypy4wtsE6wH+JWl6Tko/5eG4wIikz+jCSxjjxli4q0GUNsE69K9mkC6Aw84qh/XbgrGu4VX/r1T
yve3l8eS0DCRdBQ6IYKKwX8qhHrmA4oqo0Spkab9adXV6RQL9r3c/kNRg3A7zqVTfPeLUudnmS1M
JXGqR7IRJdrWybBkXhazUp5qrnxi8gc6k5b+uBIGbtUIbEfViOHrIvXQiu9Anpnx4pQGIoXWBgOx
6Gb627YZhi3zWRZujGLXBX0N2RHZez+RkHU/8xH17VE6kC/33X2rZSLseOTrTPhx9oJ8mROfiXLC
/GlxWiil3z5ZFtBFaILrCvSFengtRtCeGs++2zyg2+pdUTRP9Uo5qttLTfpPQ1cnXRrd357T8lAw
4XbtSBBkxip7mXMAE/swChIxFn8psaiPoF8Tp6Us7gfhxDsDUZPThuCaGlRRRxeyeDTxG6i7NLze
B+8LTQBe6xBdeEvrX9e6cJ5CTKcg1db+WMzFRNu1rVsEbKDIdVRR/QnRtAC3U5B9uL0TFmMxaW1m
UdRgD8njMuHe8hNQl/RIdPS8ZJtQPtv/N8ydziqYisLxrq3fluA8GeiDs3Rkw6vb/r9h7HIBmLIk
JEDXDNSs0ZPCoKqILO+Sx7/3rZBh7POE9swQBnL1AXElildJuNAKxDbefN41gwmlQ5q6oEjsIsVb
sI+uM1d36/F3QNx8d3sCyxb8B0oHvVKvg4RfmaSd2/2dTVVB4kNcgap7q3ndEgaagLqWxK6n6ehf
Zd8NB4SxaTITN/oSdMvPsg2afTgPE1eXeYTytJiLF1K74EWfCWQI0DwLpjNoi99eLMuJMtluYpfI
HvIY/rUKlvyunnl3Yp2MTnUzbuGybfux/v4qUqglA0sbV/kLwOTtJ2jtSHRmQQT8su8LjJB81Hys
XfSTXdYTq1z3HxLG+SEON4W4bJttmPQ4EVVjjfxrp4MfUM7MDiQEpB+kZ/JYdZutLbZpDNsuJlEE
bUCK720qrrUYy3vd+d8iMlf3oa62yJNsm2HYNw+ojFQbgxXcjUIV/ah5WPNvab7ZnvD2ZUdMINwc
CTa2ogNuxWWf2zByLxEaFg+8hBN0Bggxg7Tz4BTFlibO2x9ETGgcYNJzF0N9+yXmTXsMA9IdqxIi
f7cP19ubQkxk3EiqmbK6JheCF9KxaNLon7RwROLF0HbPtQo3LP3tGIuYqLclLMYcxTt5bfh0z6r2
V1YMCH/4dB5SSg/Qat1XByYmnU3r0gGcnb686m4CyttTgJQs3ZaCre07DFvPY5+W0G8oXtqmgQCS
y0PQOARhfmBtGf/lFcw5qT5Ld12HxKS44bUDKjBZwT9yHt77WaRP2cLVuQkg93n7ALztH4kJguOD
VouPd/0VYL6pPKs6rO5YOZX0cfZ9thX12GYxbH/MvTLlY8kuPvpKEWJX+jF11+ptUW05epudGIbf
hg7y/20dXGceMfSt0OIS8r443l4my+gmHi5C7OoHRUquIVAf+mfg+kP4EDrgQ95KT1mWyMTDuUGU
i5ylKI5kGhQDiduAw2BN8qn7fKm2lAstaHBi0t3wSIe641ygX977RoaoP5dLGn/qU48fWAZk1+gF
j0GFF6kXSP1JUjGf05z/3reMqxt6dVXikY4+ibGvrzNok49l1D4AljlvWIttj9aVfTV4zccZfemM
Xuqs+dp2/ngY4k3RYdv2rJO+Grx1prYMm5JeAPKCPMxQp6cVPVihI3RXZpeYFDk6R7GoCQp6bdEh
cUC9OHiI62ZfkAL1y3//f9XJiVSFENfU7btH7uj20+4WBmKC36p6aIVAre0KYOoMCOKwjGDGqLMt
Mjnb1hrGHUWRmMPFLV9STyAhTNtqEIlixbzxarbsromAG9siqJH8YldSpffI2PNDGHQXz5XlxgSW
DzBpc6amkEDL5/U10h6KjU7g0DwZ24jsehMQE/4G+utpHkG9ePWjIKjPPhDU5R1zXLJ822W5Juwt
DASefTEv0enWTve5x/pPCHn7jbNvuVZN0JtmIOcZoH7+EjijmyYFC1B1jJgcEjXA1g4O65q/Bp/u
OlBoNzDxAAFYZf/HpDDP7xZxWbaa9946SOu4hg/CI2koXAbCkHT+wGSftPLCVLRxV791iNbBDR+E
burSiUUFpj6WD2hkmz8F/Sbzku2fG88MNo1BJcGrgpfRe+7c8/xjJT7+/5+d9X8bvgdwKjdoWwzd
kCcZfkS7zb5xjajCKaNUpEsEBlxVHIVOT9D+O94e+q0S2PqXDYfTaQ397OYPP3Cpz73nkMPk0SpP
wjEV5yoD2UAAVvv3aCoJjgLy2zsee5jXrOh7pRNykmKL06D+hHKYgnYxJUd/IhtAw7csbZ1gfda8
usecqYqmKJeYQHXBYZbqmhahPnokXx4AgVAoWrXhxsdYzqtZyk8jjmf9EmOu6C/Vv4v2ibZGZtXe
VW1Q+xr8d9BEvnPK5i7YfD5arMAs1fNAOZ0DgrOTR/6h7IR8aaKr77fPlG05DPPVaBIFdReOa0XE
P+00Tb9r11t+3R7c8sd9w/GEsce7UUKSMgofI/UjnH9E0efbQ1v+t1mskJVCi3DrgZu/v6+dj+78
+/a4tr9seJwGvSR1B06Yky4vvf67BJXv8OH20La/bHgcFAimlFag2CuXs3TOaXO6Pa7lL5sICMha
EHSUwzwn96n2v6n4i3arHSHCapnGfy7coU1nH8xiXV78w3SMdqSYb+BcLOthQh9yXQqpSvBoTmmV
uPn7ytvIH9jcieEnwReZ+9HKcplV4JuoD6R4CetHKb6LTG6s+VspCqyLiXioVMWLacR/l057JOOD
N1/xkNR+lezaUxPtsHQMfck+xk/L6ByUYwIE5bGd1cbwlqU3gQ2SI7YMR9BtgxbiUDfTHRh4N3bV
chpNRAMF/1Ad4ZF+mqLfPP/tUyhAb7VnWTbW5AaauUJAOeGe6J1nkARB/7w5FvP7GA9DXi/7LnAT
yzA5ea7jyh9OrmIn2WBLu3HZaU8mN1ADpYm0rfAFpOHkvd+r8a7vkbvb2Ffb4hvmCrCnj52EV2zQ
a0IDdTfk0REiCBun3rb+RmxT5ZRp3wPzcysfh/Tz4lUHBcKM6GHelM2xTWHYboMOvzjUq19vPvDq
boISQkyWZO6dQyA26p2WVTKRDIQyX8gQPp5lfwHqeajzO1puBWm2wY1YxhuWks/o7DnpKH9GF9wd
r9Yi7h5wIByPiWEoR+oDEYvTGZftefKHh4ChHgwBkEzk+yIkU1QnF03GhgC7XLgPPM4Sr9gSErZ4
TVPdhXQ4PPmEhV/Yz7h8EvOvXPw9THe7fKZvHJ3YX1yw5sBnLuN0bMBS5SLnBoqvjcNv8ZlmldyZ
wmouKTCmc+rQ90HQI6FXedPLrj9vVshJ3o0TRNOH04D+fPDd5/FTKr/tG3u1tVfhdRc0ufQaBB5E
jOdIV8dBR8eopxtOx7Yw626/Gj52pqIHRT/CU8h8Rn812cY1brEks+Q9R7RxicC4rMq/eBXKY4N4
kqTc8AK2v73+/upv+1UuU7oeRo9mT6wdjsAe/Ly94LahjSBybkCiPsYLhkbA5Idpkk1i43ayLYrh
4RsV90HXFNjLbDqCfOUXXRbAkMkOrCDcy58M7atFkTpmQ0bB8OqTK7r/a/K3LrdagP7ACcye53Vw
w0BJnbnu0qfO77kGXQO6mL6WTeQnFQse9YxfOFBGhZJXwSLUEseFPngeWCpo7b4TrXw/TbsyX/gn
ZjmcFT5r4wnyAk3TAcaGjI6zJfFl2SCzEL42tIHKC3tfMnX2aQtxBHkGcHGfkzOL4NNChQDwAzTr
fvmFzVWUxMgQSuXt4QhYl8aw5pQixTMQ3F/M/Y1elMPQb2WKbCuz/v7qbLW+U8fh+hoc0DSypMcs
E0lYvr9tcparxSSUiZeMUeHDmuMgfnBH1Itielfkw1M1phv5QItVm8wxrcdzpx17vGZHgrDT/xb2
0b6nockPg1h/LiSEVMHa6B2bmB5D0DbfXhjbqhsxGwmicYLgyXCag4cp95KgfdLTr9tj21bEMOiZ
MDo7en3fR8OzCuufS5xuPCPeHpqZFW3IbqYg0cRlPtPz0Hziwz97/jIzK9dL7KPJbcC4XnwHis55
3EOLCjIXs2gdQg/JiQIM7Hbnrnin5UY09vbBxqn9t9WQCUDDaIbDZ2hySDqAko+Toj+izqvuSelX
n2+vy9vHhJkV6omJIUX7O55W/teUP/rLhL6uXfEHM2lZvFCEsdvDcLoBWjF1eBpj7zndTAXZ/rpx
2xZ05NCW1PULGcou4aR+KXgzJhDd2/n/jTs31lmlg/WxH7fPtBHJEkPmesM812fBf+9EZmqusFZx
h1PcRIE3nT0NJunIBw8IUzpJ6+E86OI6lNEWQNl2mAyDDQempD8hg+xBOFMmU1i2U9KOEozQYTWd
AcHdGY2DaOLf55aPrheMADqc8lAloR/fgZHw0MfV6fZ5tfgHszI9d0EYQFQYZhFU52iqQYoOdNu+
sY14eW6dXFXrfi/Rs1DffP7l9riWg2pysbRZiUrw+rCKtPMwTxB7iIbsMOTi977x13lfXbBTvSjl
z7CzISoSuYivNOoOTO5TNWHRuhWvhpeA0/aSYllGIU94qyTK9c63/7ltNw0T7ujigF8LQ3PNkpyB
XFVtKWzYhjaMt8cbORwUIlovmpO2G4+KbPET2oY2rlY+RlVWB4jFJOQKTuMw+6i/5P5GTGCxVZNd
BTyKI9ED+GDHbHwaKb+Lcqh2DN5xcLOtCvBqjG94H7PE7PQDKC9nnEgRPQd+dlbBS5c/dOyrF7RJ
Mz66W1fAmwhwXI9mrXksIgBy+ZT9nefoKYhjZI4yNAiNTS4S4bPlvuSOlzSgURhSv7pDwaM87jpb
ZhW6S2viQyYSSavuTMXHal+ahJnF55SCIZaBCuxEaHkgXnM/CX/jL1schVl5ntEHI0mKgxV092P8
1I0vaGxP9i3HephfWTES+hXNYohrRAytWkPRtIBlq0+3B3+T6HDdZsOQy6pd2jHDddZp58WXAcQz
daJ0/7On0zFMNaRzZKIXeujxriddD7S2phtvV4vBmGQrM1C7oWgxd5hm9xEL3nPkzfuU39fLFoWd
xeKZYfGxbsu0pdiYth7vKt9NQj3v3Bfjau6Zu0xVDuddBA8UCaCg2Gqfs/xpk2elHyJ/4jOidEd9
SNX3VG68hyzrbbKr8JIMgVpwkvph+eKk7ntRHSHSUEZqX9xlMqwoAmRWWiNaKRaw47532X23pdNn
sTBTq4U1EVvZQuqXWMb0Qa6iu+3YFcd6oDv9DjVu47EFl5yzHkeoPNxFJShaRbyx8rZ/b9gwDQMe
5AUsaMjqZNF/RW6XxOFGRGrbVsOE8xRs7aHEtnrllz5+GMfPOVQA0/Hv2y7CdhqN+1jEflm7q+xl
Kh+V84ORjb9tWxPDNNvYBS51lQMugHRXWXdIwaRabeUibYtiWKfrpW6LZkQ8Aeiv2PkSBugmGqpD
IH/uWhWTLSUDhX02d7D+0XsmyLkLyLruG9moR4RqcmZOMDKcYdPWCwQRd3XGwNubHCl5pxDT9lgV
XqlkaO5F8W3O9yUATDDUkAlXz+tN0nQXUj9R73R7PSznxARDgSGxASAa9h4HJ6d8N7cf8i2nYjna
JhSqHudcZznaJUEVgG6LPv9OoLuysY+WExgaZhnXWQ68EswSOkogjJmAUU49uiQ8C3miSbeHFW3d
U8M+S1+5qYwKfYpVc8+85jKgK72Z3Y2kvm2NDDMV7UTdqWD9SYb6spT04KgtGLFtaMNGUQxGc++A
FfId9ujl6ar+vtEpYBnaREDxnFD0T2X6lI51EqH7BLjAjX21DW3Y56TQHeKuqehUA8NbuM1wcLpG
HW6fdltAZsKdehk22l8QsRSe0ydLVYRPeTTI9yKen0GY5R38fPzSN154lCMND3IgblKCmDhR8aL2
7bkJ9IgzDrGlFCanPcgSPQfDznGNDXcn0nhdEfWnvOMQjWkOKYuOt9fNsismvkOFpAqYFvoURuk3
D+/qBEn977vGNpFiMZ9q7jM8dsEE0Dw2/eR9bxzi7SprMRMs1qUinEYq8c+XLmHxdKj0FuDZ4jrJ
ulivng7j2Dld269P6TG8Vmq+LwukdeadEbCJY4q6MJQDw/AsfYdmnUM28X27aaKY+DA07ixhY3Gz
LCcBSz7GalO63LIsJlZHQU8KTMeOPi1zlrjFX8K7j/Weogn1iMmDGSuUQXkt+ctQqVVbbVqSoPIX
xGNBtrE6b90s6xTGzZL1UHGcZxpeXeo0z1WXMfKs424mRzLoIT9UtTe0OyLXdS7jdgGN6MC4h89Z
2QaSYaS/54LwA/Xrj///xrVOYNwvbhixfIKqw0uLZvb2AMq2dDoGhcx29iYxw+k0jYMkUu7Ta4CP
QZlUfxrjrL2Lhm6PmeETzPcaQaUeEUrAXyCr87uW6LagTvADZVm6cSm85dzWCYwrx095tQjKi5dM
6FDeySok+T1ruNrZ7mY+3IKo5Qt1s+rFhXLugwOi4A/RIssNtLDlvJpvt6xtWNBmc/UicTA/zGUL
bH5diu8NzfK7VpVbuErbMq32/srdoQIlZiesyLVuoKB0VJn25GVqM8k33re2CdbfX03ge1kGobu8
fPHbLjsJIhvgWGeAIW+bwlt+ad1mw65DKbopApj1mgYq+tj2lS+SfIrGH3qYodl3e5K3MojrJIZB
U68N2IrFvYx59Xmc6WWlMYdM/ft2ZO91j7epehbZ+OH2bLYVM6zbER3D3TnnL2EXugI6yRVQgEU0
hsfb49uOlmHctRP34eCR6sWfffUX3DpoRMv5sCbWf5XO4J5uT2P5DPO1V44B4fCqwfUPXVI3x9OD
7rM9YRG25D+8mGqcgoqW/AUZvmU5qEmhmJcV1Z7swzq+UR7JXAZS3YoH12BAb4yElFiV1zphFSiB
bq/POpKZll5nWLfnlWHUGhm8qs6Di1yWn9kUfsx8cZeCdm/lxQ/iLYoQy26bT0Hd1YNGdSBHAxdo
L8JocZI5o1+dCWzm0C/ZEZCtH2NYOVk6WctchddMKchLpRDbpXdTr+ItJj/baTLsvK3QN5dCqOTa
gTn+svYZv8RpDgnu25thcSPmgzCa53CuYHnofcJuyEao9wKKHaBGLTZK3Ou989Z2G1YNYeO8YpVT
vtBhSIOjon3+wfFw/+VgCIki6V1CEI3OYPDZIqyzHTDDzl1AjsYx8+gf+oKsyMvLPOtAJyNNrwPB
P1nYJp+EZXvMt6MnaSUdgsuwnXNXHVgUNqAQFDrauA5t4xu3eRx1kPJpef0CWYf2XcoH1BWplu31
9vbbhjesnboAa+VVW714TeUNxyoGp+9ZOLzdyNrbxjdsfXDmnOsStyzPS2xDTvk/jd+2Gw93y+E1
X0PIH0dDTQr+ElYrLBpE9gNKopki5KM/TFtbYHEk5sOIojeT+ZqyazDKKPMO8bzIkSfYaEjXHnm+
eMRJ6qVxs3jDZGyrZti88AJwAY2yeCnTdGaJjFeOMcqiqD/u23bjXpeqlxFFfealHdulSdywH886
A2HMRgxq2xjD5jsWC7YQWV+ngjiXsK2a9kAy0XwFYd24MYclNiGGleuiBqVcNfEr6cFrvnov4utD
iyL2SULM4I/qVjFALHR09hmLmTYgzTApD1wPl7mTX1UVoTU0joeIb3yQZdHMlybv0G+8Ep6+BH34
uVsj3TQuz/8PLwPLQTb7QpjnhX05SUBpgJM6dCL8xuKu+VbxLjyIRtPz7cNl+w7D5nGTT2KcSX1F
w+s3OHn/se5HeijGZb67PYPFwZudIgB3ctZ1uHRjdOqKUx/O6p72KTSfhaQg3/BBjTiI0t/54jGb
RurcGyCKMWUvfiAKJ/Gi/jIErRYbG28xd7NtxMflJLRU9ApBsvJdJvv8syPjcZ+tB4atEzqqRYYg
8ykiP/qiFOpUfVotezKcCIBM0suoaicJ1vT/USD4KsjggHfqCiCf/u9QkQQC0WIDEgS8AXPvIY0Y
yzlEp4IeTQACgeqeujm+wmwayRatoXYJjbwxddQDrdypOVQgqtnKOFpswlSQjqEEi/ANfHWucuV9
BZ2T9xIE0P9UPbJKt43CNoVxlQ+diIbZW/KX0m1V+0FDEErfp1kExbEErfnBlvHZ5jHMW/WzW8Zt
IV5ADPWzSNv4KxhqPoPUdouX1+KmzL7SznVyrSXoh/Kyju6Av0B90qX9QVOp7hQYpjcWzGJ2ZpPp
iDfI2OV9dKWNRx9o6obwGkhNbtGr2L4j+Pfh7aSAyEOe0qvPdPc41yt7WjZnx1p3AhS3XX+/b+MN
A1dOVZFKxuF1qf38Tg388+D6JbBt3h443modxnWegos9grSKVyR6gGLg5yxt5ubY503YbhWm3mwf
WOcwTD2VqdP0jqyuc4ucM+jfoNcEqZJ0kY9k5YbB62r4c6dDuPP9KiqoSflRDDHS1M5XgirW7cW0
HAqzD8gNM5YWUocX6s3yCcgB0YO2sl+yDV//p9fijeeQ2QpUNIMIohqplGKUyzNp+konMh/RoTKW
Dg8OeTF6bZIhLBuSoPOrtTtu1SJkPVjqyqj2tzqeLMfTpNDkfh9F+D7veSwWfojGcrkDwZ84LHX8
22l0uu8FYBJnqiBfOq/k9DrVQk+JR7Xzq+vccuMJYNuv1Uu9SiY4IEdoY9KLl1H7q2xEPBVU/1AL
mKq30kYWh/fnxL6aQjucLT4l4kU07FEAg3kUIsKyMbqT5p6YJJqqdxvmNim/tl4bHrO+/Azs7tb/
ty2R4R9aOmOnizm8pK7owBUGAkpUyevzbYOxHSPDN/izqnMtsTqUeO8QvbZ37aja9hwx8eCHWkcb
MZ9tFwz/MOTcQYYlEC/T7DSHmnrDRQtXHrO58Pag/OGDzMahDBQwS0nC8NoIPYxHj5d5kxAEtB9v
r5VlJ8zuIRU0ZZ6VXXQd08aF5HleOAdHztBXuT2+5Ulktg/RWk+SDAsSHyVRX+pRTN1PYL4hZBTO
Uz0eI4ba7wFKXw4YkxaUm941pWB6B6ZjXb31hLyyE1cGjjMTROE6YPwLcHTFdFcOXh1vnDRL1G/y
amp4xmIUbnjJSDscNMn6z21Vf1QIEI5lLNXZSZ14K/NtOdZmx9E4FZ4LPah1KRWIpUBmXGQg8pxr
+eRU7Zbsge1AGCGCKnQ5iHgNO9n8s8b7/uBlU7lhMbZPMOy+qkvoPUEX7RqUoXv6o/SdwwcnIx/7
o2o9vXFl2vbF8ABROlQ1cSr5oqblZ1qDpsz1iXroh5odZyetn4M+K/ZVGE3h6Qg5BeVQgttENfld
5bbB/yUN9TdLgG/vSWD2JjV4C9TDKMLrXAVI7FR5VzzgeSC2gCxvOzLks/9tJsohHC3qjF7RQ/op
Ix402P1Dv7j7HmSB2arUdlAjLCACfUXb/nDUrsSDOIx2XbeB2a+kxroLIZxFrgoMvWd0tsyJ7oc9
GAHqBf9pU3KkG5ESNS0o4tTBGczMaf0+bVPONxJrb+eiA7NXKV+VNOUc0qtX1r9pNLD7cShPaS8f
lB5O1En9hADyltx2x7aTZFi3mJQWk+PJFxF7oBgbGxI472sPNP+/901gWDh3BZ/9qvlfoltKgQJE
g8fAntbvdTtMw3ZCMJ5TTa9hU9EeCc/MkcdudMjeBTLudC3CrCujQL6ADH9IhByr37Ufsl3pusDs
UaqrbBG8Rmbij2T1nMbdMd6mbH/buwZmi9LQu7UvUg2vVwOwMcQ9SQgaMT+kcn2lqrT+vmuPTfZM
cK2UGoyY9MKHIk7A4eTfT5BkO94e3fYV6++v7ux2SDPAfVh4WWn7uejaI+TDPmQ0eo7b3t8IS2yT
rJ7w1SRE186kYsUuLYGyt1uiqpuq/HcK+PTBa8Iftz/F4lfNBiaXdqn0Jo9dVDl/cdFHnaRT+xzn
fbjPnE22zBRUr7xuBnZBmu6fOc6DJKfi6+0/b3EVJlemLNJuErVKv+kFxcqizSEJ1wGR/OX28La1
MSwZdTqdh/6YfgMRW/5hjCb3DFXhvkqQmlg+3J7D9gmGMdc5gdSeM0IFopFiStKcTtnJU4RvLJHl
G8xuJrIUedr4oEMtSvLtz/7Wdfa71EVxuv0BlmNqNjEVDSRrWYSyYZ2tqbN6yKr4MaixQugs8kUI
rmU35hvPYtvXrMHUK5toKaRwUIr2n2lbQNdsoj8oXdK7PN60Ost+mB1MRAV+UWRRdIEugzr4cFaJ
x4ZdZcnA7GHSARBlSNZk33M/rEDZPgfkUPlhtOUybMuzftSr5SGkKxtXglhOadc909bnD1FLsyMq
yVtxmG19jNvZz0nRSrRUPmu6Ksv10AUfmLPFDGz7AONqVlG4kB7kas/4ALCvuqlY3uuxG8vDNHnR
l9sn1jaJYdYS4nLZHC/sIpvVp9axuFu8sUj6iC3H21PYVsmwarn0YRkXo/NtLL30XVPk7lMTde15
1+gmGE7piKdxkTrfEHA7l0UycHSLLQJ4y+qYQLiMA542L5RdwOXbHArZFgnotD93Xr8vXxCYSDjZ
OXyoFeKvovPepX7WJigL7XsbBiYQjvq+n9ccV7NC8yRN5CDm8bAbuRCYHUyCl7WoSu1864aivtMF
GKcgTfnp9sb+ofH5b5ozoIYBFxr1mrogwRNuNlyY8bNEx8ddStn7sazlOfXrqz+J6EBTep6Ye9eP
4JfPSwQ2S4bmh8kbxKmpu42433YUDFt3ITCn1ZDXv2Pu+AnujOmOjat6QrEJu7RN8R+DD0gzNTH/
PZelR5K2H/6ijLTVofLCraed5Yaihr0XYc+iosvq3wA3lTwZg/QrbqbomJIl+Oht6tjZpjFsvu7D
kUdtTi8zp891F0DlFbK5WZNeFweV1dsnxDKJiZJLa9aFHdjIXhRLvYRTKr/OXLtj4jiQEMq7ftnT
yI1nzH8Qc3FVTv0ykEffRSxYA7yRQEXS3XBhf3K0b5x0EzCX+rgGVeMGF5IyVj4XsRv6GeQlor6A
w4nHnH713awt5GOXzW33mMUinXOI+DHgR45VROrhF23jupoTtxt7Nz6lPBzohiFa/LcJtstZFeoo
qNPfZcnTJhl1pa9sKbMNw7INv1rDq3taM0UayTV5rOdg7o46nzoPSgi+2pXvCUx4XSuBIHK9ijxG
zImESHinF/lZ6WrkLFn4HO8jdmImNkKlIU68n4PY0i1+gBz8e5jVx4Dk4eH2cX8rSYbGK5M4M3aq
zusctD+AIvZv1H8WCAP5iJkYC08RXz7PKmw3pnprT9apzD2BeJ1SMe1PDZrVRqbvAIfZMFrb0Ovv
r7abO+0SLFBLBzIe/CINR7ZkIx5+yx2sf9rw0AttITDCw/5U8E/T8uTOU8KaMw83zpHtjxveGdnJ
/8PZlS3HyXPbJ6JKCCHELdDtdredOE6c6YbKKCYxCyGe/qzOVT7+YE71XcqVEmpJe9DW2muNtS8w
/AzS8dgJh/kIWa49IfOtya/8cpWbsK0lRTfj3CRjDlf8CZRViX9js/EaBtGOXLZorLh2B6bvs85/
6/BPrx/LjXVZ4x6CoqG6pXICx1MQJi1IriPtuOOOb9w49GvUQ4ljaMoG8x4Gfgf63DvPkXdjNUe0
WBIPrBq3/YjVXao3UhVLhs+4ztuByEihGfb1kf8V1HEq12SZQBBBkI8XaJeE6IqcOhKl9Xys2uHn
6+NvLf/KVAG0Rsfkn5m7yVBcoAB527jX7/1lp4ECfmVeFn3IyARiYVxAUOnZw6lt7erKVA1EPUuR
gRqjbC5zJ6JifsraPtZgAsrmHXvd+sbKXl0o2ZO5UPowtY9CHHpfHkdcbtI+YkzduLkrqwWkwQt7
gS5AvfjPxhP3PIVOaWn2npC2NneVRlV5o0AR4IyHoHGjERr2i/CeXt/fjXO5Riko1hgzlJi6mF8E
uSj5pp5uqPDjyK/xCf5CNUWZXx9m54P1PlL35fUphzh66zTpOu7KSOdlyDsqS5jS/KbTz514yiQe
V4cuctmbWn1Cgn7bvq4RB2Ch6qyH/rADWe4t+8T6z1W+J9S5tfArgwVIsrDhdXXU8jWsXMTAn+1u
B+a/XieuS7Sy2tbg/lOl2NW+ftu5n1P/qQ++DN5vX5M4UDsNCxuxag01yJwWtBItOkgnSe4coEk8
EBt1Wh27ft4pWW8t0sp4tepbj0kQB0zdO5H+EsMpvzFN+IOq+cuxyTFnEldD2CxPX6qxfXYrEPX6
JiFtuPNssDX7ldlmwJSXC95JD+PYR1I9t/be7rKkbqz+GmGABnB/8EG5fJBMg2buZ+Nl7xlk6Zxq
j2xyY/prjMEyTMHolcj8IHPwOFj9WYzOu9rbe4DdcMxriEFTLU2eVTAA40wny7KjP/xUwjktI+jU
rbp73Vls/Yjr8v21zab3psZl+Aql/WNQufFo2mNduM+vD7/hmddIAuuVchICLeu+myVMTAdD9y6b
Wxu8tuEu0L5DKn0o3XfTACIEifwedO2jKo+vT35rbVbhtwhbh8wTrKufuiMw1SBskzEfnZ3hN/z0
mqxUjwFfZI+1qdR86TMRZ34LFrsqzsC1rdMyGgsbBf0t7U3weWQVhAsXYtsAwuoD8eswFhD0Pi6m
MDvObsOjruECRjtKOWhn+YFcoovAamficggfTTl+bn3vfg5MnrSoSb2+M/+2Db5GDiwZBA1rlHsP
fvgW6m0RA69GNR5r5sWg5Exe/8i/zy5fwwfEZAwoK0FW0ZOOQnGU5bEIyj144tboqyidmym3oVhw
bikEJxfvCZCbGye+smkfunWAPWLi4AoFK6VOpLfcdOPla9xAoF1eNn2LoTNy8Hx7L/QeU+2/rY2v
EQM53oIaOoCFou/H37pqPqGJ4tCavXeUreFXxuyrNJSBj0UZmo9BNyfBcpeynQfRrb1chWHRBS2Z
lkwfCu1HPmgX53mPt2Br6JXVpgZFpfJKa+IFy6Eh85E12Y17uQq/zAa503vXCKmcN166PJb9uJPa
/ts38zUgIEDcakmFxc7oQ53fAQALYPlTHew1EWxs5hoSMFtIznYtEn5IW6okGBe0I7lmiPul2Ost
3vrEyj4BM7B26FHb6X06RhWvosoAFiBovrNGGz5szWJKJlglBS7tEDbvDCS+Ubv2hueMvXPSvVeT
rW24/ra/gntuO2kIh5uUroypG34WKvuJJsErW+AtMt/AOq3BABo6T36Bnv5D64M8TfVRPp6yeji8
7oO3dmFltSEA3P2gYVnZ0iSlLeJ0uXS7Pnhr9JXdmsDTHZogRlBaslOVhk9E8DOl+uPrk9+w3bVw
ZpH6tm45SmFKV3Eb6kRDZ+e2oVe2O1mUa0WL1AQFiJC8OITYD10zO3uP5v8O53wNAQi6FDfNEtHJ
nXUVNe3dpL3forFHVG7LxPb0kPNw3NnkDVJTtFf+95yyAVyHlY9MemyyQ9f+KFN6EJ2MrvRfIXoU
avDnt7Q5iHoPnrZhGWsy05G6RQC+AOTu5qtKbbz0VZzyu7F5uWl/1pCAduzbsQho/ouVrb5ICUz4
4HZ7d+MN17HGBGBnZgJdB5zblJ0dsAeDffQoWxlXILvk5c7lcusMXI/1X96DZn7ZSA6Ksdp408VP
82cSVnNCbfM05cwFPRjekKrZ32Nm2zCXNX+OgUKGR5rrKWD8G52y49CRT7dtx8rQezrQieI5+iBF
f+Gj/D4Kb6/5aGvaqwg9zqPf62s93Qcda1nbBPq70evT/vcNga85ctA4PPHQ+vVPMuYnon/UPXQZ
7HgCAPEO0FCoFzYJNXQHVb7xtTVEoCrBzTuAuePg9+HR897iccBrc3gYCebZAwfSKNyjgdw4Wv8D
GHDavM4LfMqqS8Z+m+qJy4+6++Cxdx7fuZFs7MsaMiD8oAIGlaufDcvc2GhbHRZFfr++M1s/4OpX
/rIN36/HrBBsPBBmz1SXEfSdI8iVgo2ZwNX7cTaqnTRtw1Wt0QO56vRMBIpsqkm/AbPpvJ314Cau
j3rM4vNix2NtfWZl7V4xhSwHTxUEHfqTv7j3kIF661N1rMp0J03e+sQqmFfQmQQI3NY/R78eItmX
H9pw+k288NjTPVnSPy8e/1v95GsinWpGu4TXgC9fUBB1sp8Qw4kyQ6JJ/JqkH81AIOHJLq5RKYYi
93Oj39XyrUArIoqkd55wE+P8qgsNYRIg+fuPtBcH1mUH5Y+JoF5kik/BxCI/I+9yFeykglsLs3Ih
Ie1lRUeLXDNVl8H3H2z9wrVKoF37+/XzuvWFVb6gvAqI2RkRY5ZudSxyPFFYL0jvTc14HKIx4uNN
31ljDYTn4qU4bGHYM010NUZABjtY6CryGNkDNGxY9hpm0IJVFyQQ+Ejrl2UCCOf3NJ/2oNgbOeEa
ZJAZXhuSWcgWGvLbCz6wdnnOxnAn1dka/bo/f/mNsSMi6yChfmhcCGrmxLhnCfxFVHg9T17fgq1P
XP/+1yeYdkuSyXkCeyq5M211p9LiNMl0B4+4NfzKTyzDXAM8AB2cIeeRa8ezJGVMdL3zHLU1/MpH
uDVHYb7CAg3Q+Ig8UThg2w1/smXco+nbCHNrHh7rVGi+nEBiQnv0ejaxN6dv9fjFL+7TQB59cuL+
Xg1961Mru5bN1I2qYvCprZOI3t71Xf0UetMHDbExm3Y/qi54CDP/eNvOr4y8JS4DQTmfUBEtDyAS
z2NFw2Pn6T1U1IbhrSl4QGGxuE0B0cRFh93LJBoePo/cdHsI/A0vtdavXpzQ98dMgl+SgWC5oc1x
nMMT2udi7XjF/U2rtGZyBYvM0s0hTtg0nBvvIpyvVj+9PvQfRpR/BJ81JSl1XTwVMoy9PFRJfsij
+w/zQ/tBXrq77Khi+fLsvSFv3fMB7JnxbxK9f9/flccseo9/lskpfXOqHmViIi/aKzJvXBXWxD0L
XdxMj3+kIs+6muPRv9TesQuvuj47YX3rVKw8wjyIXEqOH91VLjp7qrMddPL6gm54gzWV6eDWVekr
zJ6gZN1N9hDmWQweohuHX10LWDh5YAtGzpPxr231u6qf5+HLbTNfmT5pZ1obOkIujARoeTqxOsSD
utyx9K0lX1k691Vjx8rmP7QF2THNS42+mFvId1DRWZPvcNGmTk6nq4NM8zEC73Hmnq7Ua2THTDZ2
dY0Ag/Rem+G2B6mAOL8X8R5kamvYVWyVzrIM1ZRDB9s55tMUuXUy5TtT3sj310ivpujnnIoh+2EG
jpwxP/HUTwZkrVRUX5rxw1KznVvY1q9YWZPQfV5lWQpRXZVTHY2O55S/u6zrvINqzb6rQjbwD0/1
P123fuGZ0Ufpa4KcTwN5RStvfNlYsyt1Im1DkUO50QsIxla4uZTlj9fN6l8H/4owXaUHAwl85VEs
dqf8+WQqCPbmmdqx2a3BV+4AHGfIi1nBLnypnvOeTvcoDu6R820NvnIIEGLioxrCFkRgTuDGDGjU
+i5Tws2fX1+afx3R69KsfAJbBHPnZbJg8EFb6tOV12PISfrWTuVzAzXHLG6WvALWDwjj17+48ZPW
6YDmtFt6W7q/fDeluMMV/qmqsz0N7q3Rr7/zrzzWc5fa60NOfyGcSPMG7OcoRCy67cvTbdO/hsy/
PtAUdVhbRekPnbGOR1RALS6q3eY2/mFvnQzodgDdf9u6P3ykHBGpHCcBLtVLfGOqG3IZ7Pk6uqNH
H8QMo3B/jIo0aLpsA+rHrdMPZ+rkeyn5H4ji2ldcv3Ldob8WKmj8yUPrDimiuZx6+QG9mG16wO53
TRuVIXebL8Okisr9ZD06G/8A/quGFHe0nqYe3UR4MCQn9PM3aczq3vxSM2vKRJZjsLxQd3K8i3SL
0UVXCoQHnymzPfj9UNpsMDweMtG7GoOjrVImlv2QpQsYFfpeXrRkBQcVb2NcsC/7NO3tdBwEq/jR
DK1xjq4Dnemdw/Kv1BRrsI5ZOSD0C7IFekld6OnaHPj20hXZGTrKB6fbJQnd+swqho0BjlGNh61f
ftvV4WHpHRNGdim9qYjHohHhE6Oq/XiTAayDWpkJsC0ExLvQ1HftXRmWA+rseMbXO3WNf6omXFdt
dXIItxr+ZgHjehOYpuxwqS46OCGrOk94iectIf+MiGec/FSGlZ7pkUxNJtk9nk16ri8Cje88TzxI
OhVljCQkF8fbfvwqklCAktO0alCXX/hzOoJNzVftHivjhu9aM8EFORQVO6XKz2yw37UPv1IRfOG2
ma8iyUA1a3hD1Lmr+iIepgoq50u/s2VbM19FEXAYlA5r+/DeLJA1S10mEjRCm9umvgZB24r0leCc
X5oB2gFowVgiY9hOAPxX5oTD9j8YaKZRPGC8O4uifUpnQo/VMp36joc3zn4VMBzlsrQyLv01yGmi
KNLlPr0PeTChgPP61m6Y//q+Y1IcdFEafiGwTED+nThv9fu8dD/VbrbjyTaWaS3iwAX8CGjr+MU2
zMTAZh0HA+J999q19/qv2DhDa52SHAWufPbhK1UVavZtGNlADyqTQb2z01sfWB1S7ufYWT6OP9CX
HDSHXNW1PUGMeL7hRnt1W+F/A16ppgnLxOkFsmzgRTfGJv+P3rKN2a/z4yLQ2qTCNp+XfHqZRpdH
vSj2HtE2dneNo2dLE04+uj3vaTd+lwot2yJlz74q8x2/ufWB69//Sgaop1wHTcMcFAOqjJrcfC4V
snDfH76/fnq2PnBdtr8+0Kg6nOuKVmeeDfJA3PKDVo0PQrq9G9bG+tOV55duno0jVBXO1jhuQnoo
BSkoEr8++63B6X9nT9OCKjvn6ixSweMOkkSnEZ1Bh9dH31qblevPx4Hppizor8b24Ogr/Cfhh87H
3rh7LG9bX1iblpZTs3RBdh5mkKOiYxD3iZ5MoYZktrnxI2tQPd7LQtVVU4qG22mOBDIq9DzOsAN0
od3mg9bget6moW4DVp5NOHTJYFOCN36+k3ZvbPIaYZ8qdJa7Zm7ODXL8A1NobYVYwLeb9ngNqrfE
LM6grDxrCg4PIUEix0AgFs31fCMbzJ9W4r9NTIx1xyGdcOaAZEaNa3+3rX8bAau3xtZTD+KhudMg
Nb42g1NtZKRVAKmvYu/xdeOMroH1xOsd1JAKJEBTg7YJ/oFyyIe6Xn5Lvwr8/5909q/1sV3nFPWo
u7Mt6hJSRBbKOmU2REWDk/r6Lm8doZUlq4EFRV4V7blTIKUqAemIderscXxujb6y4px3oA0Fvu9M
aPv0Z/VnBlaKm6a+RtarTrB5In51JtYcOVtALZN1YifH2tjbNaheZ0uria3VWbMcCrcl7llpUZaR
60x7wPGNxVkD64XpIGPtetV56MFPoMTytp3yvZaYrcGvmd1fR0ctSmloebRnClXfKPV0lSxc/Xh9
5bcW5/r3vwYfUmjcVxKLg+ppj9iL6C6V/+BdHdBtX7j+rL+/EBYmkHi0gvufPkvD2PEaGmey21i/
9RNWwXewavG9as7OIsO1C3TGhJk0GdOgOLz+C7Y2YBWAZUPbVpqmPWtXDkkegJy0r+aX1wffmv3K
agXuRMAMzlgeC7cshARybABlLt75bnnchu9ZA+l53vWqcUp1LgWYd2XtJ5W8MX+ga9y8RMeNcQS2
lxb6OwfFcGyC6aW/RsfXF+jfq0/XmHl03OtlRLH6zOtGw+8T8dIrLj6/Pvq/lx8W9N/T2eVDBoyy
k531LI706nRAzHZX7B//remvrFcIDY6X9Lq/NXgS4g4WBv8zKH7T4aRr+DwaOpcel1SMb5ofdu5o
3NrdusDW6qxsN1dhXzvOWJ+lnT6zkvwuvXlMarTg7KT+W6uzsl1auYPvFBXibtlBaAn8QD3JguT1
vd0afGW3mhq3h2pmcWYeXbxIsrqbPnlF7dA91OTWF1bGm05lPWgN1+yZ1okDHsh384jr9evz31r9
VciVJRitRBGos/KXKuFGHP/YFy4Ezzd9YI2pJ2EjKVgY2jN3kRc2OEhn1opHl0KG4/UvXE/5/9Z5
6RpVb0J3njsXDKIQ0pKRNSDIEmA4OF5Z5yvdD3evf2ZjpdY8ewMfCfqqcMWAyItJrh1CbJyO3r4s
2NUd/Ot3rKwY3cDNCNej8BDdPWgDRityjWSWgJewKJewiNxGTbedW3H9lX9FzKYQI0pAAtsip/do
Qlhwz9ilPNlaqutR/nvwXI9e4VD8kutVVY/9I7+SqqS83nlt3LCJNdPeoL2RdoA8nY0D1bE/wSAE
u8LrG701+Mqku7mrfBGG5ZmhCByBcgaVe1znbxt8Zc068AvcwrrqLID3O5OgDh8mURfR66NvLfzK
mlM8Qfi1Tutz5035n4WXzOOxp/eUszbWZg2w12nITGbL5qwt8sRGj91prNI+eX36W6OL/54bBVVK
PJ2J8pwSaAjYAGT3zbzXA7axNmvsfLek/pDNsj7r1C5x0zVPKQEnsMz21mbrAyv77QxLwzILcYMs
QbamWojmgJC8iVyqbqNDo2sEPbHZEpbIUbD8zhj/8dQBfshtq3/dlb+s1k55XlpdSDwT2ebamLTE
iGMfbxt8FYRl2y5TnVb12VbT4c/Wunw3ed5a+ZXFEi+oTZHR7kwhCB2pfLaJ9cb3Y5nvgTQ2Ysxa
V1ZNCqVPOuNkSj97ppAnPNJSOtCH9B/GbtxD9mwZwNp+IYFcmumaphRg4k/7pXwJ6t23fNf/k9D+
I8aswfLCZBNSLVwzyCyar8AgdO17jbj5US/MdQ4UYlU/oUJT1Ec6s+E0jCAgT6OFL6KqI2V6UgF5
4Y4zP9C5rbIIaID2kGusTVTkNaq11IQlTYY8y90DipVUvXWXZm7PDRrfypOQuhQKjyfUMnnIMWOh
Pinb13MZD4GddVTWmOLRQFGDJo03Z1lMCcuzIwtk8abJyVgkICZd2mPTKfrYUaYead905wHyI+Zi
kGffg748n2OVOcUBAvftF1w/p8+kybLlINPF/UY6nb0LKPHednPqJjak3rPNmuUd8dL8vZxqctKe
Uvga1WFsJs2fdF04JAL8v/jMWOWfqHBUeVDpqI9GlQtBmRfEga41wUnUkzlOja9+cVXye4JkZ7qD
QmoBXv0hFL/LvgJNH/fLERsczsMbXdLrimUpmPdVWrOfQ8PArrugpAD1MEAv7xt/mb9ytPR+wkWI
v9NuyI/WBz8AHrKxB5wrEN1bI71I1P1ID5JfL8B4ZX4HElp5QZdx28aDq9CWBArRMa7CmnvRUKTm
g8xqeaTUW0Y817rVJUvx5pGKwZmTLsCxNiUgVZH0sO/Mq/LD0vH8AnA5qyLi1QEDfXivj6TrhiBi
jmneyRatBRFZwvYI2mP7tQdFNwerWJkjAQSPJgoMI7zj0A7ugCphNz+QcIHCiU7n8W3TWpCsUFzB
1Bh6NCmDstN3wyzYC1SqKnQE81JfCKsCBno0dASeurBhn5vaQgVFTrPLjqmj9KcQq+CecDkHz95E
7PCNjFXrR8LJXHFRAx9eSg3cGe6VEvjWtG0uNZ/7xHgm+6KG0f0lXXeW5y4vlzqpmo75iddAnu4B
OBG8mZMBgg+F74TkKKvaP83cKX+WXae/6EXJt6lGH3Ok27k+VE3lHCEcJe8z8Pa+NCBbLyLiusgr
jPGrkzNOOKq6WISIFlFa9zxIT4CVgTDvHVnwJPWUlxPv70F56NpTJ9P0V+O413epcIRWJu3E0ED4
D84in0MgZERXmMcgRJ0o7ptUvOnIiLk40FgDWNuChA5NcEFnY1riySW2S5g9DYq5UzSMdASDN5mC
H/XyR1SmywaWQLXpymk02rK9JzlQIGClHdNHXi2sBFOeXGiEzroRLV0tnswTZg3wTYNbVsGh8FNR
PzrMtMVRyhy2DSCaa8864+QFjFj5cKAl3EE8lhb/zqsZT4au0Ghb9TsY7zMZuky9K6xUKejYde3F
6HpMWYwiYTOcFB94/cxmnCDfNPq9ckBgF4VTisJtjtSQRaQsRP3dODDbWODW2pfxmFu2nNygTbNH
wNJcjdR37IcE7G6efCY+h0InVBxkFune9ctE4Z6rYtWOI7YtHaAmBsFYExyCcA5qdMCCI/KO0xFr
IfweanJpGhB5J8A1Vd2ZEo4JFHQMrFZFN9AIdPL0tEBWuj06nR/0QNTULbnDZMduiBYpFZvilPGU
vsmVyoOYjCAEjECFVtYvtmoVenO0Lvwl4tXos4P2FrcGXUHnokeTkHys3xhf5bjm0pSfWYhm2fe5
h8JYZJSZx1NFTOs+zHZu/SxyJr8AEWwwWr//IrSkc6IVdegP2clixvuq1bqPeCnr8DMPmxp3EOJA
E/IzmEP09CDtguYqJy+4uJ8zYJLswQ8mn0/RQt3Z+YpiK2IxzJwb89C47kiPMl9mdsnDEu3gBzNB
s2mKKJZ/OjqgbSLfSrwfTD9LWWXdGfV9EI9FxilMNUQW5K8aUUNL/p54Y47OVEv67JQvtgpR4u7L
5Z65i1UHqopBx1kQtu5xct1BxGqwA0/83jf8C7othjelWcLlXTl1YFrEhascorIN0IitJqebDz4c
rIkHmlddAniVnJ54Fqg6HnKb8nt3CtjySKaUx41kVB6Z2y53WYBj8M22i57uTWg7fcSNJ4UkNskK
UGOOIEq/qHr2hmSsRi9oI+g59OTJXdLQfix6cKXchSws8/kQqrQdngIJ4il4RHCcILY6bUougCL1
4e/Md5T3lKYy5L8JF477LZ+yTB1NGiIsBkuYT3eQb+Tm3smUWy+wo3Lpf1kZBvIF1abSHAEIkhby
G0VuImFloT8MjGYf8LRlycsYqqlwo1AXdKhxhwaeEH2ZuQ79KPdLXl5wl+iC2LeyGk2sSleZD6lr
VH3KB3BVz4mpwHUJDsm5gwjfqHiYfZOhQgAJTJqTGCSWNHgpZ5NWBzstMPrUSqe9I5PfkyiHW2wT
24zVByCWhA/i6zLjp6LXdZbosJi9OwnHYh9NVzT9Q+D6E5IDh1b3YJDr2hZ1TaGLE1TacM0kDJ4v
BminqxMq7CBjnJKO3rc5Y93Bancyj1wTVRwhwubYZyAai/Z+ELP7jfLB50vkjVXVvyxFYYYLhSbS
kjjThJn4pbf0KmrAsf9QlQKof94LZEwxyae0hq1VAyMkmmVxdWFeOzARycGM5QwPAtKPY6WncLn4
whbfs5Gk/p0CamJAx/KEzjg2Z1N34DnYsL7w0Q3Cx6WfqvA7C9vQNYkqgolfdKED79h7Q1qdJlYr
chQcAsnfOu4u4UGPyxCw2Iq6tf2h5ECynivjheZ3Q0bvYQpq7T6mONTyHs1a2Rcs4Zx7d3nqjd58
7Bhgfl6Ee4w/izuQZizBuxwyqt0nGgDV/q4kIG76mBYO7iFgxpGOfitMVdcJFBpoi3vV6HTh27I0
RfMAFsu+fO6AZgsPtBa+TmGsdTHfEeWmjY55PbYLtARU2WO+LZqZfzFKO/CcNllr8y8MpZ3uyWYV
60E6yEfzVViO7IL7oXIl5siC6c7m3CvfS1ynuzec15Jdhply6kawq7b7Dl7t8YcvgTJ9UlJlAGq5
3PEMGplGCIN2WQVEcQRhImJPKW91mAzL1ZF2uWb0fp56CCF1nkQ7R8UGiK1289iEbzRA1Wi9K+ea
2Htegrz1HoxrAW6U1Wzs59QNeoPGaZC+Kqhmz1PwfayWEUEiaxs5Qqoy9MchJqCvE8cmS/0LEzVz
TqyoZpHYqhlc0IdBeS2hqZshDvC8KcGXD7nAOKfg1q4QYSAuME2lPAjCavaeXIHubzqvmU2YyL5p
vgPXGGb3nmLV85BOWfOg8B7O74XyjH/RZq7s2QIVIRpUzHK8yqMOmPY/K0D3OvTfDE7/1nU8L/3a
DgSnc+BZD/pEUUKBiIZt9WH2J/9ROlkzNeizR+5zGTOLoDs7BQ3fOIP0L8ZrmTppQFDokYaoTGdJ
alQRqsjigQyOpiyrEi0Asy2ZGCHM5s3eMSfasilqjKhtlsi2UOwL60ztvixT5gDVAq7r4olJCJFf
Oiya/3HgU180kbfUaRaXLUWeZGoKnhR4YkuioCnRAkyKIcTsaOBIfpJ55TrfjNMN4oxm9/w82w6P
d1HVd4i6TOclQpOmc5eKuKtTnt+DgpywaCH97L/gpumlx7FYKDmAy6n5qkTfym8CImfQSAfHgEys
sHXdRyKv5w86q/PuSak+m36p3OvFb9Nylb9zq8lXkWNnUTyEQ8aruPFHOR9yqFtmR+S2g/rCc+aj
hxN2Tn5RBgBOghi4yEdaeQNqzUPqZW9kgR2KxFz3/b0dKDB7tFZL8J66nui/i8wr+gPaRSp2z1hr
x6OoGjvHDI0Y3SP1M25+lR0WOwn6TneHqp6n6a5rjMpfBhF4En1YhA4J6eZh+IQWi1SeHDdDIsT9
qcflA8qHrD92IkcmesfYOH/te8Tg73KqPMmjKRM8PyLNH+UHo0PWPnuBGpdLWPUDSLxB0OY+4Cel
7L2PhJ/Aec0O0hJiU53eGTfI36M7ecje5pTDpFjl5c1nLUcBVsmMN15+qG0ufknjAm9KO1CJx3aq
bK8jynB/Ovrg59Uf8g7BJpbF2IqHEOu+yKhAA6lBbc9kd57N2uHBK5euPmSTR2LX8REfoy60/YIm
WmdeIppOxrszYShVXI417qbE742O+3nIcsTcZVIJHwqkWhrJCqg6fdrJi98UUNFtstKQex+wtZ/K
FdgfqBE6aHQzvXUjY2ukeD0y+uWw+GH7SS0TLe40LsYX0hokiYDdL7A5OCFyX4I62n1IiRYvtmjh
FaEfVI2xAG2NunBcwo+yZpOKcSkavkNHjrFT6Q5hX0aIgOzjBF3i6c088upTSII2+5RlvvccTKJv
cAdp9EORzTS9uG7Pl+MYsKm8U1LCQxgVhDHLrqAahW7D/sim9lo6m8IGr00YNe7sVRDX4o0I6Jie
4LYBJuuQJESb4FkILstDiq5B9oSkARZNWIbAzOYhAFSqKvBvyBkDoBULxsXyzjYuCBkrSEkloUyD
MQnnLKw/QFrU/9h4Iy4qTc0QCJhLJ+coAzq9EYvHbYI55u/LoBu+WZc1T3oiLX+Lql9ZvWkAd/6E
+KmHz0ZotFMH5fX/1h1r7pAfy/6dcniAW//SBlB7mHJIFGY1lKWuINgeHrlOPdyT8Dy7PC7lUJgT
+T/S3qs7bpzp2v5FXIs5nHaQWsGKlhVOuCxbZg5gJn/9e9FzIuMRm/fX39mM1gwaBFCFQtWuvbXA
0XbdaE/KTtQYsDDTnpyfH2lbn2MI88sw5fk+ibj6XprSLvLbwrdJabQ8rdyb3OnVvaokY7XJ0NgJ
N0Y4gmQ2Hdd+1ivQHO8YnVdve7M0rpPSiL8pnj64+zYh2tpjZVjnlIMT+nubw4GqDP2Hn823hN8I
tGpt7mdBD+IQRrsCMTFl15o1Kn9AENvffjRxFskTB0CZgkpzN1mglhVzKdIi2wedNfl7V+MF1RZG
O51TkCi0bAMlj20/1Lze3C1Uz6lxNiBx/qJ2c3rHMEesSlfq9ELN52VQx6AerxpPFRet2sUd7LgJ
oa1vGF19pvbI1u8BjIevCcpUH1yzidih6kFRmscJD680x/2+dZHTJHvH6XoM3fKSjUFwdVHwGIm2
ZF/Mag+XTOOe1UrDcarLgZvKTP3aOktAvc9+Ugu/T9aotKQvEiUl1FBpL9wU7sTBj6IhdM9GzBFr
HGpsEgS7/4GE+AAzU17WHLmw4rMsZ1ZF7JWMV13FWeWfnZIwOi8r49onCLryIvCpm6Qf0wMMbIJT
pCnZLST2k7NNxia+tVPL8S99RW/EzswszIm4WEu2AW3U74Wlxi2p+mxKN1Xq4Da9bNK6Q280vXYu
ZvKaOp803ihdJhTi3JRDaUKqwEQMxHs2o0fGLkCaLts2mlpXsD9x05z7pda99KHBOdGrcsi+FwP6
obvANYPwPLBVaJtsAa/et34kTfNd2JV9jeZTFV/C4wgjfBtBd7kb+5jrKmpIL2X6SLovd8H+6M5o
Xya1H++yviD/1LlIN7i8uS4UP4X2VOlqEkNgG7R8M5/lHyOh5E7PVB4WqPTVl20X2+ceKKXX2Uqu
ULnVb6BTIb0E2sXwtqnbwyRYKPqkbE0Q2O8qeL5hDyFUlF8VCDAG0ACM9Y2pVuhxom6N/k7iB5wJ
wkK9vjDD0hDbwMbS2qLt5hwmqzHU2fSNoF73d3nSh8+B3gU/klikd0SH803i1clT4tbi0Np9dzfZ
pGCFYnYWUUGoqFcJ795yb/NYurSHyKmucq5Zri3f6FIE4pScoLmouJmvaVMwviF72X4X2ZSXm3CM
0t+pM1YfmIoTX9Oxj2pvPYZi3gWCumAY1JAn6QixCFw878Lv2sckED1ieo3S/xQ5PnPThG52W0O2
3tE2YwZbV6P9hHIMbJhbx82mO93rHVDYIdVPdJeyR7smE5uFlfdDJfdx2XkhO5ITex4CsnTkTRJt
3Ocq+uk70zSGt7RWYoKfInWmbRT4vU3kThJ8Z7exemt3Tqhs8kitH2xqNte97Q8lt6MR3ZiW60S7
KZlPpY0yzN5DxCu/NHiCkUZx+5/hUCJ1Ta/dZdFpTbHjwNgfTelP3S4w3XofmzA8okVplFs/rPEV
YNlIr9BeHx9KFVfh1gZjD6Fdvurgj+ut549i2qp6Qs5rgns34RZQwm3vqSQFEzDKv/rI7W5U6txn
RYdNa3mrb/Gelr0dsqA4dzXLusI++6e0DJKIBhl7yqDK8OsfKhjwByO068vI6wjg81RtdiNUnW9u
M2Qf4xhNf6qhj3+qpOwI1HBUW1igMCkfcNb13/98GofhzfWS4T3rIzL7o9mfl1MfwFQyOofOEW2/
satYeW9hr3oodC/e9T1eaTfaETkDcyRU2xVR5ub7dkiym9o1woDGlDq/hMmFLGqde/1HWYbKG4JF
M2uTUuag/2g+MwfVfOpDjflg21296cO2erHDQahbeldiOpMy4TxYousueZjYz6QKkstWcdQffIR1
HsXO8Esvq+xGpYst3KhqOnwfyVPqB1gy/Z8mz+J0E6VV+j0x8+Le9NXqxe8LvAYxznwNGnpSwEni
GslGBIPjXQdpGk/DlmwZxjiFpRLvCo0n40bgoZuNj6A1wgEqqhSHqZvIV8JQO/3GP/nnleEgiECF
or2KHFpuSs5LeKtmbuN+y7qkIIhRU7ej8kaOO/eK9CHVS7u6Eq1dfbSqHWyL0kKW3PbTON7oVFpe
SLVw+DXH5xk/ywffqbYikidUGe173HR3Zzgm3HCZphNStlyDBdIAAs0az3SvICttf5N2b36UZWSE
ZCct5zydepUkWKGxmB1Zv63fEVjRARtm5+gkBe45bGDxBXIftb/LbAhBNm4ZqldKFUX2TnXpfCSb
jCRh4YQshzP3UfjJxCsUztv4fGw8VzlLM4ACG51szHhmkGV6dJTIUDbdwCWza6qB6t3kcZ/xZ/VB
yVXP3dIMw4L3ZuLdxECp6h3aZcMjZzo54zZoLkY9zDZd7vrk2fKRAzPUBa8n11LGbmuqQclDxo/f
HKoEBmfHDZ5syOkv8gT91m2VJwIBJYdN4k2WfeMGLhvQcZp3J9xZJC3rGriFcL1EAAr6tbre9w+d
WnSHqMJFcU+bZ1rk0WIlbBdBdX3C66V22HxH4wss62CUyoMKfvZAcpEELx7V+ENuvXlVu5ZwcHA1
8q51F0znJfpWJfiwHldYlWLEBwx2ZiCSnrg9uYGs/0YGVpxp0Jgi9jLM+WJHb8Vh6BSi/iA1o8e8
gKhxC9wjvq3JfW4blxdv1KHwOkcIF3ZsdxaJMcX6iXH9cUWNFeil62Z76OAi7dwdlXBfEREr53nr
saSZ4rhPvh+z2wEC4cHGC+EL4f8pg1s1cIB20DCgHsq4jt+j1CPvF4cq6T3Hc7/TPhcQHpvteQhP
w5Nqqqa3K1SRPvDN0x/0sZSA/s+AbLXWYkhUzYzbthIEACYXDWfB1sc/hdXXD6A+8gsr4z7wQ939
09pB+tvO0/5hjkgO7AK4K0fxDnYaKg+KUybldWBmBKyB4pXVA/IHRQWubBj3kzvVD+SZiaNzUBJb
ayiUM1P4eB5bVUuxKXUbqGqlBCyairDG46hTGqkEVbd2LKBn6nP7Z55a+j1nmfRDqkSUt5j6gycy
kqeR4dGIEytEp2PdwdgGP/7M4t13/q5MB65iwxJscRF4wQ87tKkpuZRgbt3IiK7CNjN/+/CEvulZ
A02SXpM/cVS30J4GNTa6g1U3XsSrjhywjyz8HbXo8AMToinSILaEv0zzL4KCrNB9ppG6gQZU99WN
VWeNfmcqRXuVkZhtdoo2H5RaTHF1nlk50VbRh95vUTgx3lPXk5jCkYWLGUWt3npVSLa70Kr6LK+s
+tJJ86QmNVI3zgVvXTIaqqKVz0WkdOEe9JJDHNiJx6YbnEOqJzwotKFWr73K1txDmcEwOCocTLVU
Y3ujtlnrza1vSfJWdaZ7QTM7D6pEqGpwYcS2+b1tx/J1iCubHliP/m2t4nG7TbJSPOYuaFBPIDYx
bOKYXpydb9vqZa7QmzSizvmegFR5DyyzmXZDrYcPE2nk8jxBBmpvelT4Hice7LdUP/xzbl9cgqsM
or5CadhpLrmZ+9uw7vO9Tz6/oC/AVfxd0KO4ujHBw9ibVM9hMowaU4u3RQ+Vw161tfF313vVPQ3J
0CrWdvFW1AX6OxmR1V7lhfsANty9sQl3vplFVFzwdm+tHUQmdcF7TOdpH3Vedjt1UWjsYqFMV86U
cIuVlU+lTFgNV0NArtPTGjFsK93Q7/UyqvZ62LaP9VDWEMhl88Mcyy9oB7N4qOlKmLx1w3ztpVFN
upCkl/0zKczoZqI6buy4xZJgZ2tq8SuIiVeVISIYhSwn+UH1hddF0MXEvoMTmJuIt2C/B7GTnNlh
obynRQshuKca5rQpAwsUQ9F3xvXkkjzdWIEx2GdaENrI9aTT70rlvB8UpKLijdDQ1C7ZY22jOHYT
nrlc7jcC8dxkr48NQRJ3CqmILM/ig5vE8Yuu2MUvOBqyautWyKn5lSHU3egXTnvVDlP5mrT8OzFT
dPO3SkqgFX4vaHzkEgUrqxD5dzdOZJfPKKDEqFLC4Z8HfTTyWrXTA0eNx96cp6dJKcn198rrKN8O
TufUZ+kQJdEeDiOTnn+eNbRHm+6L4vqGeeg6o0gOmWXxAlBMixBNOD4ypGUe6tGD4ps6dRnqTXTm
luhJbcSohbi1TH0wswwjB6qaPnQTkzMUMo+bxrIpP3RaMv0uOGL9rT756oMaa9mzylv10XKc+kep
lG67CR03VMCdxsq0gQaCqDvSU+iijCjdqfXQnlO0qZ96NRfnlVVSXQiCkH9UiLbTchhfzU7Xwm9F
QMlrU0fNeJEB5njT2eQHIx2p+JqBUVx1A7f9LhoS5YyIkuI+GXS2UVjdTUkALAD5/S0EJEMxGW9B
jMfeuVQ//xA8ieBnMUQIndiqrpwn8YS8ihKNv/pJNOa+SLTOjzc1XLeHphPORLzmKfl77YRvvtbm
3nnQMeGyyJQHnvoTT9IxIwEh+jSZbyJ/z1usfA6mLOKC9VoK08LpsscxsuqDVsfhK+lp8Yg7Cd5K
W6MiSp0t/EDFj3dB7cSpsY0oF94ipKTuWh7a5isl+/GSUnuhbBzN6Nxz8pbWuFNSYDop6rt28uQG
qjhkfk2yzu6Vvj/UsQbrQMirZVN3NNwfilHn6oOGQOyCoRbloS6Rm9sNLYrEJLW9CLLV2ga84gXq
cNvFYZl8y3TTjr8rIUpU5xRC0wczDIT7GMKi5W2zVkufkzjlQBIUIy/YN0qjXunou1o7ykT6tzQK
zfjCmTq/fWEIrTkYoxNM1GVUoBqq5afuD6fJh9+5k+RbpbTjYO8XPVUmL1R974ZMjJ5vvabVn/Np
UqFaIXVUHLwynqKdMk7UjjHpoj/n3UQ+hgx5FNx4Zoo/4dVJ6d8LR7OEw2biNN4BtGhfrdZOgQmS
pDXbFVj6AthIZrPU1dwey7YN/ut4KkjGHCZlMnYnAb5sCfTuJlVBn4BfXCYkys/ENHuh0MHVroy/
gPmS1S91Py39mV7hP9RvZAhrK/TmURtNdQVMubQ+8y9/wsO1mdV3gmQOdFuA7K5GQA8qaQzgRPmJ
OzD/8qdfKLhJXR5gxeWo0BE2fwICgeNpPQ22hLiLTDEomckCmXF0y8VWb/4HpOaMyPwKRyYh7oj+
Io/3DjgyC/ldXYR5wx02aOd6aBQZTXNDSDTn8AZBWcS0T0Mo2hJ4Vo0GQv7BzcDN0qPXF3a5ddL+
/viBXTpQMvZOqwGHxUVwycVgb0GgveJz7hrDXZPdW/gBmWTS5omn63TMXdIuat8jfzruC9U1/ii+
557AcmhryCn/e6CoD3QGpUTaeI2SXL1JCUmvrP+lUXvBKGSeyWTw5nKbg1GYPHSfbKWLzXtNmYqV
HtUFoKUsR6mLLEQ+2NGuVINEx0Gl6pppgL1G3kj5GDjjL1ItE2DEkzbdkmycPDkPWAeoPbHT7Tj3
i7VT/PA/NNYtbbpk4mqvtJZpK8qFOdKT35thTgwp3r0kW2NbXvoFyc7REQ1S20pB8lPoKDY1DDrb
Lmi96yEu0u/Hl2lp1yVzR02MCk4RpJe6N9iXsJ4TRg9267Qrvmpp1yXDDhLqfXZjktGylI3J9m7V
HvGvXJAQ5xY5rYPDkiy8ICAW4wB4XWglaBYDgZbqbuzJxTm7qeZlsoZjX9gSmdIjMBvPUxoxXpsq
2gt6DEHL2EIG4MSERsd3ZGHFdOl6VaHbrUWOjKrw4BlynYwsZwagymxvnOzEdl9dpmWwYyVV/Njh
V4r4t0v5eAdX57jyCQurJPNwBW0m1GLIikuVy4QINH+FGQZntdr2uHBqZV7OojGsIdQCQhB/4pKa
O46yzPg4vgFLs5c2gGp8qAklx5vTq8Db39+ow/AzrlY7Kr+UF8CZy0RcwkwMYfp5xx0bvAVWdGta
3wOowAFbPIKGfQ1EeMj78eek56cZiMzLZXeBVgYKzSmRV3S7uU86A7156PDJK/52aUvmv3+KeJJW
A0bbZB2dij6Bmu4kJPfDQNUPx3dlaXzJGap+alOm1WYpZyTglPq90POV4GNpwyUfSB3K10QVG1dj
7ep3LmRe3ZVKKYxUemORdzv+AQt2LZPQuHqYh0Ns6FdJqKlnQMMCi/qg3lfDfSPKogcPqhblWvfi
0jdJHlEMJB901JivRoPGiSQownufILpq/FPUIjnEMieN8CMcVVNxiHXf2I5Y4yZMm/fjizUT23wR
hcqUNDaPf6W0ouay9SpIOQaoLd3fgWI89FD+m5GyIRF2mer85vHfWzhdMpsaqJ6xHs2iuey9NKVa
bJZbJV2jh1gafD4Rn0wDrKk/efXYXNYuTdqCFOQuTVYJCpa8icyahhhN3NtO1F5SmqOagD+nIP44
LxZqrR254+wH+NGD4+bneXXiE1MmUjOr1gDPp5MCdCFVz1xoZQBjZGfHt2N2tV9tv2TsZN68XPEH
Pmnqb/wWIqggJ74SjvjG213ZaKtdsgvPHZkYLRvKNg0QVPrL0dXSKQ7FAxKfnbhQ7WY78Dp0xlN4
bGeLkWIhm5q/qpRac2lG45OgA2cHxb6+EmgtHTLJ4CmhR44R5e2lO8BZo7fVe2rQfXF8Pxa8iUyT
Fqi2D9+1aC8TR/lBLRI0e42C0+Cvdq1+9Qszx6+042002vUo7H4/7fS9+Uuc0E46D6v/a3oDboR8
bwwEq3fcbdpkt1FRrtGKLc1Z2s8C9Q6nQA5oD9KaSlA5KJue65tkGeWm/+8LP89f2lUNggevAIBI
zYlCvfEcjMB+uj/HB//qRmJweVeVcZzy2kLwqwHyiupsXjzH4i7KVp7dS8NLT9YyEH5oVgyvtwjQ
KZejeVfYdBCdcuLn6UtxWo9WcUgtut3neX0+JCSUx7W7+itjmoeeP+mTx27mdITps+z0zuxpktgV
3cqBXDgz+vz3TyNbuqI4A8X6PVpG9I9u3aDeTsrH8Q1dmvb890+Ddwp5M2oA7T41acg3gUQPK0dl
aWTJPOPQgYOFlkE48MvrtNXfomZN+eqrq35ea8lEuwIkQRUytMiuVDGCxqLSCKTRPTOqMw7LYK6E
eUvfIJkrtUplyARLPzNMl1pw1rlrKculoy6ZaUXJGbqIuqbPY9ynkRVsupaeqdw50zPjlAibhZJJ
ymxwy0U+7y5ouJ3vCEA8p1mqzE1mKV2TlfpsSdhna17FdJZpOkIgK4d+YXlkejKbchGQu4q2MOCj
JcTz7njXBPdlvZbs+eoWn5dGsldPKyFGKfgAZbwDwh3SluP/xpcZ9t3q8VmwXJmjrGpB0FcZy99M
zzWCo4HzO/Ht3XHLXRpcslx648E0gW7dD+awccxLvQpQbVpxC0uDS8Zrp54e++V/FsbkB5VN0F5O
m7hkvVmvVrFeYFS11V16fYrLKXY5HJ7Hh1+w2f8j+t3nA72a6rjXre7NL42D3xsrh3JpVSSbTSfL
EZEJ4XzfThuzoDQ42lsLcaCTZi6TkuVjFTr0NSBe1mk7g3bjeu2t8lVwzGGXGckKTzFoS6JoFSaG
A0zeqa8Ar2wbuKgv+8kOzqJi7R5c+inpis36yRi9lJOjWmiZjmdBcjWfHiR3N5bxfNpCSbbb2k5C
bt4cUeugVdnODk4erHj8penPW//pPgwEU+9mid3Zr0XZc+t9uNFTqZ3jF06bvGRaGpkorULQZK9V
1kVZ3wknPu3ky2LcPSXjTgsRH9SG+DA12lljnnbwZd1tHxLc2AtxZMBxNiG0vrrr04N04jUl84Up
0AjG9G8ArsitK+Fpjxb9I8dXez4S8rPQ8iyZLQyUJXqAcAWD+L1K/XxjhldAs1B0OGll/uNW+HRe
errIQK7Ou6kDVG8+XOOjy6aTHAKC5/8eRr8L9GBIWfaocbZ1Rzuy8/u0ZZEsKLcU4JGCY85COMZH
nN13lsXwJylgse7/Tjyf/GJIyHrvE3E3B2fcq6zSyqp87YUtWWQbYCCdlHSizoPPMTxhR474x/GF
+fr2oM/o35n7E8h0mtoR8OSB4zn2zqOn7fjQS0dR/3fo0KfBUlHne899JuLgbeOPpz6dLE8KVXuT
WQPObvaT9qHlL/QAsS4nOi3Lk26+EoJPCFxnt8jDybHL3epJ/NrhwqX076podLwHmvnfqvDim53L
f3MP7efj676wpTIlWJE0QqGHEQ3Y2NpOLQ3gJ97YwNn/nXxtGPTDzJddLz76UuwGby0ZuzRpyUDV
LhnJKLKd5nSf8TSb9eqPL8eC+chkX4MTZZHXM3LHCVeVjxpNw9WwfWnw+XM+ucPUyo1xGthNbBO1
kDloPDGatmSeL1rTYzvKjHEfB1X/5EPMIDYp7RX3RefRenN8dZbWXTLSlpqgnWjKuHeC8SWnib9w
yvPThpYsdDI6myZdBGNNMHZabj1GZb9yCy3NWjLP0Kpg9rAxT52h0V4CTrbmtRaGlkm+8qApykro
rHpdvDR9eD+tKgUsHBZZMjvK84A+MKyHF4bRfHBJmNwVJy22TPAVGoFF34TH0zqbLmhdfaIHdwWV
sDRtyTQT1zWhjDRKiCeomWzcVIcDw9EKJduWUHGtve8WrguZ3muE00Abc9xW011hTdWsIV58rGby
lvZ1/vsnSw3mAlY04AYGXfz1iuthy9LMpTt0iOJRmXr2lYsuHZ5d47njvbR6Fy0NL5ko9WF1NHOG
57qAgH0zQrJMPswjvXHa2ZEMNc+SNrdNDHUOu0IP/K2V704bWjJURfR0vfusOhdGHtCYplUr3uXr
fIYlk3nZnm07o3CbvRsdEIUsPtS42SgxHeD+2Wq2cL7XvoimZZRg2NCQZLeszMiTLtfuqubOye+s
+FnTzk5aIBkpSLe4rw0RrC4lHMXGVoOC4gC0wahW/MLC4ZGRgoFBN07j9jXI8fTKTsXeKP/kLjX0
tfLB0j7MXuOTXemRSGiv4HSSm+yLqymHGZS1Kj7+f1yFtmS8TZXRaTznJXOrufC96raD1qj1y5Un
6tf5VUtGCwKNbjvwzxA5pX8mWk42mHDu31WZuS2FcqNbJWqTz8c3fMGbylrXODgnHUaurjinlRYn
R2TprCUKlnZbsmRh6L3iGwzeGjkkLh+m+Rs3ZDYfx+e+4ENtyZoH0Xh5BvkWBDalujNtSJJ8VLVX
jurC6DJEMPecMavnHNxcyBld63+QN1xYFxkaSBMoVGMN6+K1z248c0JNG1gGN6cKKFoyNFBLGjXv
6nnyVFhmD3360PNHfbIw+N0SN/qbek7Kzd/yUN7sj2/ogn+TEYCagk5bTF18z5u46/7MtwvOjfJW
5JUrN8DST0im29JV+V8qhZc3vEwbnt5K+sFbTT0FSMzTW9aXhJcFypuSrIFaGsOTXSfTezUJa406
dcHBydrT0UzfDwvj39RBiM2Go3vgLcs6eZFz8MI/x7diwS9YkunOJF9dS/P4XmivCLluUhedPnNN
HWPJtiTLbTJf6FyZ7a8yp1UVxoHhuciN9Pr43BdGl8FsbRggG2rk9b5sQ3fYCwcyszNXE9DKnPYD
8958MoFUbT3XtPiBai42RiOEcc7h+NALruH/SEszySCnVWM/FdFza6i36Lie21F4qMLitNeKjGWD
nLVqVJ3Zt4OzNXxxnmFnx2e/cGpk0NoQIIUxdIL29cLYekOys8pql/TmaZGhKRlvmVv9lIbFuDc8
8EVuvm0jY2XopZlLQTMsFKkHq1O9R6nyMoH8bAiGexqUTlwY/d8TY8QQkikJzZp9H4oX0cRV90gj
ru3R6lKEze748i8cfENyzU3rR15DQ+zf+HAukKhkRY8PvbA+MmQJrHyk6KMx7aHCE2fVYLpbW82D
fREXa00SC55NBii5hRIF5gBFGAmFgx+Ka0r5NyS9+o02WR+ZBlWQlpkfp32PtN+d0KOhQo2AeN08
VLBmw7kP09MpGjRcAjKKJXHVeCgbgw5CH6BGdJepYgs16MpmLO2z5JwbCMagXxrqfaBql8jF/LGb
qVoxhKWxJdfcdUE3GT0ROsQN19FQxNskz9Ye1QunSMavTFULPWjL4HFj7QJd3eR2+pRW5ffjm7ow
dxmw2aoJLeT1WOwDQTTlOjRpBcqaNuSSZ5YWRmSxWWVWOu4TzQqgIRTetjGty6wpyycdgdHjn7AQ
n8gYzZFw2esqKDydRtuYUbUZx/Mqnba6n2zouz/+IwvrJGM1h6ox6ZgF+NAL62pUp11buitH80ts
43zy5w/7dDcqIh+mdojgIO0gzKFLdQcxxrk79GfNoF1AXbEtIJu57a0fumXsj3/PwqLJGH8bcsxC
bbGHKCFVW9wTD4VGvqN9azX7ubBkMnQJetNi8LSu3sOyAL9vhYsdV5ZsaWjJa8MPWoxGilHMNU/A
XXdKYqzkypaGnu3w02aElTMaXQM7dVUNj3BhfvP8lSO0YA36/IufRtY7R+MFzJKThghC+HObD3/o
9rV4Pr6lSzOX/DO9iXodVyyKk1vPTl1vSkCzKwu+NHf937kHaZygys7YZMc4LUg9bTxiQ8LclfO4
9AOSf7YVj16KefKAW8ruyrbvhHdZ1mtAhaXhJU9Ee79VNjXD+8waHpMt8JNeuRxoPjm++Av2JOOW
qmAKM2vO0kTWGdQKUAD5M7oI/TTonP2VRVrYYRnCVGWJo9HeD4CmiW8SAeCwSu+Oz39paMkHwU1S
F1HF0GPhb2JmDEPg+fGhZ8v5IgUn45ZCrbUtWJvrfQLiSjhnIDDDbOXML+yrjFfCLXah14NJK71L
Xqk7cnu4MLixVrZ1ae6SzVox6P8xB9QFvewDXE8XZp/chml/2rNL1lS0e5JJ+LJ631PLdk0PppiX
44u+tDCSwUI3Z3U91C77to/2dO8rRA7WZO37eC3nvHTiJYud4BjIFY25K6EyJ7Z17YwK4KYCb7Fa
lV/6CslsZwYiSFt4YkTqvdWez26HV/tgPZ60SDJ8qRdISQA3/Ot0UuhXew0+InMXgLo4/gMLx0dG
MRl9VSuamnE8tRpiuUc08s6D5rSbSpVMtnQiRzERyNwPQD0t1TkYlXV2fN4L7wp13o9PV5UKnaUK
dybEuekfq8jP2V5QUb3+O4HG1FrDFS2tzvz3T78C5MKqoRP4+yvZWGwyuh9WszELDk2VLBdyRhMW
d7fam6W563V7q0Tm7vjqLA0tXbRmlI15rDrVvjTjg9KPZ/RLnnhgJLNVLcXwcQr13hqay0wNbgG8
bSHyfT1t5pLNisjOVBiXeLKz3CNNpPB4r9jS0mZKpgqHVlegYkL0UUTpQZ/bnif0QaDWUMeTsjCm
jIzqOOup1fj1X0xXrwffyvS0BI8pKyhaoxkNWWxT3lLTHlrR5K0I45U76uvjYsqYqDGCHiS3jGrf
dXUJJ4/twfPsnZbgMT3JVGt7DKbOqM1Xt6BnPkKhY2tNa0/+palLFqpYfqOFZWe+ph7ER6WRwSNa
2T9OOYzwLP1r/rULJ0gXtuZrXIdi21j9C7wpv04bWzLRBOauEhEE89WBnWBTwz0EKVvabU8bXbLS
pKxCm0qK8qZY8GQ7Ee+askQ44fjoX1uSKeOiiqJsRtARypubazb8pUiIDYWg12FI1u6lpX2VjNWe
RFggAzv+AlwkDjaMVd/rLGgejn/AwugyQMqDJyWq8958VVSUCFza8XRYklc85NLg85X16dLIAvQk
AY+M7zMOa5NbNRS2dbDmf5dGl+5U1GqgAfSgHOrbCgKz0dM8IEFos6/c2bNV/t9Y2HQla/WB/yYm
ohK/4M1+yTvo473RuW6COtkOWrZyPBcOkIyXMoa08wYrKd8sEDYXLkIdB1LvcPa65ikUAeAZ3Xn9
Pu2CK0SZVplavsGq8F0YyO5YOp31AKmjx+OH6Ovw0pSxU3UtgqSkbPyrS+3quo8982yYXBjCuiiG
9CvJYMyLT9HgnD9HMugRrvEIDt7sF/Ijz1WTbwvHukYE4NoRJ0KGTVe6eydFdHEbDPFPoxy7ixZa
mzMtaZ+Or9bSuZUMOu9TL0uTOvjZBHR0jgC14R00gt1Jo8uIqh4GQtuo8HcwG38fI72HDHNVNfHr
WBN68H+Pkmq3qYdOQPXCMXocqmxrwJ9Hvo00YfwQj+k2U9aSXgvWJ0Os8HADJOmOeDFhSN50o3Yd
KyTZVBFviedWHJT3tYk7konDp66R7TQoWfTGc5U9CZs+OJq5gwR9q7h5MUz7oo/jw/GtWTATGXOV
h22kTMSgL3pn7zSnOXhR9GY1xr7u/QNMnC/Hf2bhfDmSvZdI1kWqkekvdhPQ160kGxPFmZUVW/oG
6bJGq8WHGUfoLwbs5lxGd31oIa6lPQssUYEN9/g3LB00ycjJm2jwhNrlixe6HxEtflFTXLVF9Q2G
0Y8kDg91sVaVX/DAst6iXUFnWdR1/rPx/N46H3rhPsHBB7mzrWdttLJuS78iGb2Tme1ocUW9WkYB
14VhJfdC5fndO3BWH1+zhX2XMVoVKrgoIKf5z6rR+i1yIT3kdoGzsiMLGy+DszoD5ni9CfKfqud9
AyCubloXtgOvbN+TJEZQJj8NJGvKIC0PynkuqLZ585Du2QUVnK9BuXapLyTw6UL/14WRRIDYOI3T
n0ljP7jq+BTAyz2frPlUBWP83bGis8iPaMq0TsocmfZ8Jj5dwFSMrTTu9ezn3NdP61XW3cFAqaxs
+8LJktFa8DuWquqX5ZtmZubGylI038kPInnTrsXQf7vbvgiFZMiWivATQA/Texvc9Mw2L8vK+OPb
zl2o24cQZ6aXGVLw1nPkN/eV5a74y6UDLTkB4US1482/inBZuUnjMt/l40m0RsQRMsNbkGhgZXx9
eo2sMtA/XAceOdMJCwE5LOTppl2oygpX2sJdJiO5RFKzN0Phv5KRzJy962hDAYe+nsJ63HSFWyC2
RNnw9rgfWLBUGdllorqodKPhv4NhT1uEgcOHMC6iXYww6VMl0j5EoXM1L7f0a7MH/3S4A/hPcqVq
q1+h0h/mcCxQunuBAkSsfkdb7+74Ny0cBRnwlcBqrWRa473/pfc2lTCiX52g/7TRJZ/QD5bIZinU
Z6NPXuAFUxFxosR3fPClBZKsvwcsj2yi574HJvoFSn/f9t1NVLSHWnT3SnNa1cS0pFu/azxUZtzJ
fUYU9bn2eY0KGI2NSAl2IvVXtkFb2gfp+s9cP2hL01feB63Q0nhbCYgX1a2A6bdFJGccslw7q5E2
TB//H2dntiQpjq3rV2mre3qDJEDa1tUXgM/hHnNkRtxgORUIAWKe3mk/xXmx8xPV+3QWnR5+zM3K
sjI80sWgaWkN/8eAoBupJ5HvCXUcXgHa8Azwbg499LbpVO9RVENoepDUVFDIVtyW1tPHr/zMfFtG
GlDGHUcAlaRB4XQvzHCfQGO8r2qwDKJRBR9f48ybeH9DP4171YwaQdksDTKjSYDRsA2kjICiegkD
/atl3THFMpeAWRy5jU5r7fRYlwGBa85zYhMUC42D1ceP8KuROV9iMXUhcG5WIGtYu7BJvkN6N9kw
yMtPXhUXNQqPwdoDrwBMr4+vdu6B5rv46YU5KBNOAGkhu35oY6BChBW0PagCCZPywiV+1SfzAy3m
cZbxtFZ9Y+2QXsyiB7BLIUUsVc2vqYGdLzA/20/PkBFSAgjm4gLgtBxCBJs2YBddMnrP3f78+U+t
lw7kG2MIAu8cuHzBTYPmkzAuraC/mhPzrS9mrpOFFipUQ+cgbWDdoIlW+DjhzsMXWJUG6XcXBtW5
h1hs2majU2hep/GudqzKPCKD1vkBSc16fP54GJ1rf3E0x6lsSjKoJO37ShxDpK1ACLm0g+saX1jp
hkrywRwmtqug0KoCVOBAHByIZ/fLx+1b81tYGlLohWXoOeOFhUwOdDErsEKbNLYA4o7qQOGgqaf+
Wbo5zDdgLH2kiz0xuwIxy6SHznQvZQKeGQfLuHTdTiSZKjHue8gKesoM/R7sHCemP4AkvmCBnOmj
/5DXSMiQCl3SHW/s7j6SHUjNBhjFl0zec8+wmOejAxmxnNrNgVS5tL26YrQy/DE0gM/2DD7Qtlsl
oJBlzXWDermhYAWeEhMZ83uJ2Inn0JL4LglfPh4U597W/PlP094ph6pndQ1UZmTdqthA3FTDbXNd
44tpP+qY5L2j7QPtyI+Ot8pTOn28ru3FVG9BWBXVCJ0BlKUBqivgzaICSWkft36ukxcT3QxNoyuB
qt61g131+zHkYoU6uOKY9BCXR2Tz2tG6mPRjXVAlYmLvnDrT23GIidrmjWmKzccPcqZ/l5Fry1Al
1MnTMfLs3OpOcQbqjJyS9IpTEpaUZdw6M6soHMAa3aW9WVTPtJkyfd8Z1DL0dWNoGbx2ilIBPAt2
bGlYQDQSFHBzH4mx4PJd94YW8zmETH7SZtTYZklSAtmK02uXiO/XNb7Ys+s2GUH4EKilfF9pQ2jf
r6m6SkoRb38xeZH00BRpRICyKPqT0jL5HFMz/XTdrS8mb2aCGJQIC7cO3oUKWjeqkSycXxFgngfO
Yvr2NKR1RoW9i1ocEkJlp35qgtJx3b0vpm8/gGmXAfO+NUfLBtUGVY5fSAMEx3XNLyYtCKq25YA/
FQF7X4m1clGPOGlTXdU8X4avzQLE3tSSaL7SJlsNU9hvbOTmX1jbfr0k8GUIW4MTocJSG1vAe6dT
VIMXDM32S0UW51pfWNrgeeDN94ACellXH9kEeesYVXAX7n2eN/9pwvBlEBtSvbyrQty7KXLNAl5R
6NKGQBqu46vS16EntFT4kHxArDBMe0Bui6T/PEm39yueG0dR6qt2Xb6MaBOhQGWeIILi6alGEANB
UC/F1A0+Hp/n3tJi6uoQAN4wBvIUgBYYeSEAKrzlpi/wl4+vMPfmr/phMX1L2rsubGHnkGXWppew
f7RtAtbHj1MEyy5pLimrnrvQYiYr2hg2T0t7ayKdejYY+WyodvnBasByvmgG/Xq/50sREKC6VMhA
ntlHAn4S0q2RihiM7nSbsOssLb4Mdo8Ukp5jMYidzgf4rnFOiSPPMOprxMEwbJdaIO1klVBRVf2B
jxAa6VtM6ySeLpwdznTDUg1EJ0PXM5DpD6UCgNZ5qhPnxlHOEyv4sQJR7sL0PrN4LKPeox0DrdzQ
eqPLDlzfFuy4a00tvox2j26vkTsy47szRIlRuVkDT91Mavz28Zw4d/Pz5z+Z0hBMFpEd1fZWpQlq
C7QskBIXt5+ua30xpyOrigbN3XKvUeDk1T0DOQLW+seNn+vexXRW5Yxbl3kTeYyILRnVQwR4pGdq
e+fWbN+Iq1Ri51G6mM9A4JljZiT9gZnFHRBOHCVsYCTFarwUZDnXDYvNmYxdTQENbTZlU9yMKQyL
qSqv0VDC7S8D3BngmcSYLHdX1uKOtE25mwxwOj/uhTPL9jLAHfJ4shxgs3Y8hE2EA/zM2s2hjKxv
qM2K4iqbnS+D22ECYBfoUXhBtv1DKTsKYnxwne2yDGpzqVkHWmK4ZQrUpYCEHDBLgnyw8Pnjl3Sm
e5dxbKSGh52bNvZWAh/IfThY7yFlCmjWdc0vJrEuTJGkhNmIxoGxjMoIkh1RymZtrmt+MYtHEN+i
yomqPZkUIOMELhabwNL4uPVzA2gxjcM2RcYp4h7SK9Np8jOBJQPMXUYORTNz6z++ypm9chmzlk0J
xwfpmo1pT8pHMOAAiCKqORMOgKc1heMfH1/nXE8vJnJpCg3iWwJmDdgyHiRvbkeVXzlOl/FqCJbl
M99sOChVAiRuVoUjnmmXGURd6Iwzt7+MWXNeAnmvIy4BdQb7mnf9Peh4l0rVz7U+r+Q/bTZ9DQ5b
gRyerTOA4LzJwzreDKHpXEp0OjOUlpFqmWJoGlQ628iGPdcyLBBOlb24E5hRV3XvMjAts7wrJkRj
NibtPqsWQDbw3i8Fjc9saMu4dOnEbYT8L+fdbBxd6F56AO+Uow/0ylfBZlK9geK8S/GSdxviF/bw
MkaNOJs9cGE5W0CFq8wrWxe+22HoHArIeh/nAZjk031SAJ4LuYgSgFEgHFm/MgoM8A0FZL6/d1H5
+0de2kA/4i7jCmUYwC2WVm6qUyjx1wgGEfWJmEoYSCOBylaGctWVKhIRbhMITX4GhZHnDxBHcL5q
PTn5mhHbeIXjRJ7CEsANz5IWWOMMqAKUwvWCvDp943b+pGe8Zhs7FGrEIjfrYzfFOlr1mk0h9xwn
d2zHe4doBKXTKIkjYwHoOgHP1kCtBU4Abgk1m0Sx+BYpDq0C4T3v21m8eoDGd7niCaJzT2wCufcJ
Gyt8OD2IcNLP2MRrnyQkQhFvVYnab2sJPw8+CIHctqbuzqlifJwpkz5MqmuSuxRBPbXKS4T9nkoL
JLATEDLQUracNhxux4l3xaubGwC0IzMQJFWSDw0FLz4fvmppZz/6XJaf4phH8b7PHOTawD0ALCsJ
oQHvdbSMM6SSdW0bTDyWEkDsEADH1G106Lecx2SVmrHFURmWseZClsaZNXWpzkHSOMkVVPm3vYP6
7GYeqUTY4JzGobu267Q0rtv8l5HasEvydhSoAVHKsDxuuNMhd5LpwvZ2btVYbkBqSoAZc5xtaMby
Lhzi72EzqH1hV8ePF41zF1iYj7pULYCwtbOV6DK/hinmBLywd82Q9HHw8TXOLa2LfQcoor6yqt7Z
llLc8bJrEMntr1y3l/kR2nJHl+m03SgbzNjegeeod64RccYkWmrfhIy2KhlsZ6ta9dS7TsQ8187M
AIDC6tJR4czbWSZDjI3RiZK7zhaw9E9SIjHZNi6iKM9075KKp5iOUQwctRtpOCnEaZhxJGPivtqi
NC/MtHOXWFhgOtXdwKF2vcXrc/y6UvCHaxnObAOy+ngAzSHsX2wGSxkZs2OiryQuwdjwzA3SI8dy
bMw3s8ImpzFah547a+hVJ+bXj694rlMW04KXYeo6sL/+nNWsGb+wuH++ru3FdIAfWPQUmoPS0ybA
zxBLHb0YeYoXzIAz/bEUlNFAeNt1GAFH2feq9JhTV5/HEGXVwnbTK68xd9RPxlJJCktHdYxHcJxM
eVqHx/fzbWm2F5KsznTAUlqmBJk4KbsKckE1fKoOojrk1oggWX1h3TvX/rxv/PQEkTlzjZpBbOtK
fzNHI/bdXlxKxTjX+Nw1PzUOKKtjA7iOg7+wwHX3ZGm/E4KHobm/agwtxWXaLAJe2nWZfDeD+5g9
GA78U9c1vpjRZgjp1Cab+FYaZir90rFi109UfSm19dwIXWxqxK5YhbQs3LwOjRcyO7P1JF6sq73a
S22NqCG1YNBN37x7jtoIrlQkxzTe9U5/tpjFbWuKNI7H/gD+YLUK3ahECiAucVUXLJU1eJvAjrJI
fxiL+tiibgJ4ekAUP278zPtfKmqEZanDOrf6Q5Y6b3pARu4IJbNXWs2Q+48vccb8WgprwJlqFohc
iJ2c346p+vte6PB2jCB0AWbS6uOrnJlnSwkhaOgJ1zUTsctwXPCc0m18o2ouPcO51hezGA60nLSW
bjetC7ECJ0LrbqrvPr71c30wX/SnJaLGkd8AQpzv4Luj3juDLMtnctuVVC3wgBfTWEdJqcDEtaQH
KnmJHHIHIbZkk/CWsGRdGawzr7OBlwJCZqvLCMX0BFcaJEK+Q61vcgQZrjOCl2AzSdMBHsdR7x0T
yTWkzsp1xGBFJm5RXDmSFrO5n6yiRHIy3428clY45RQrJKQ9fdzXZwbSMvmPC92A4WvEx3Ac7aNC
Vdg9mGHNVek5fJn3R5BmxmKRYjVtG8MKSIw0MNeIr+vapZQMAUBZ48zKdlFE242mTrTtYueC6Xju
xSw24ZFMWSgGQSUqou0fTFnpKi3yLrjutS/mr+wywUEFYrsWJsSx1twpPSiRXPve54f6aQbzgZhc
y/ebJ/RTaFaln2d9fWEBPbM+LBP8TFGMfRiLAn5xADbHFNTn0a3JCsWu4/q697PYhutkPtdTVWD1
xCXKQmYe3HUvHzd+7v4XBjTsZ/DDLV7sIAC7b7vEelF8bDcd1I8uES/OXWIxZyMtCaTLomIXwckc
wPkgPKdPKn9IYZJ+/BRntrFlgl8fmbZdNqzY1VY6+q05S6+VRvjW2JXtQz/kGo0rnDOXaXwZccda
mFmxU2Vx1wPd6yX0ojV65j0t8/eUNjTgIEmx04igebrEmUNpIJ8roa6Rqp7vfzGR+yYtlTsk0R6V
8LnXztGtBnnxH3fCmVVima6nLTq6MEGjvYKCv+/YegsH55Wb/DLx2xGtW7mEYJ51rXnLVStaJOXI
K0OYS5kZU1lj1CjMMUYgBTM67eNYFdeUVs1vfTGBszB2jUo3GJ3CdD4xsEj+6LK+Sa5bP5dwLFMm
UyyVZWJtgN8GdeS535CLnolzvbqYvWZNU+LWLVrXELPxwtSwN0XX5aurBs0yTc/RmY2kdDpKz2TW
HxGyQh46K7ukn3JmXVhm6THoiXFpGOluztZQWm9CDJ6o4kdq8e/XPcAiHhFlEdwqeVntssHukaSB
E2qsjEtV5Gc8KkuZmTLVctQAHh0BVpDrsqudlYS96EHlovCRK9AEM3f+2PGLCaBn+tucV6eftsva
RcGvnFi6U6n+RpDxuxLdRTrtuf6YL/pT4yGd2h6MQQymrGyg59RifYhyOe4huP1IW5xwruuUhUmt
QA42pgkzrmV5RL2ahLbrtdU0XLC2zkRZlkl83E64mxJTHusutXesdufl+i5k8WOrI+OhkwgIXvck
i/0ZyiVQIexLrB3JlBx1OOjnyTLIlXknS0pXaDhFI0Oa7kpCObIpC3lT9fbDx/f+6w3NXabzgUdT
oDa2Snd6mOiuzyrnTgq7fgL+8RIK7Nej1V2m9JmV1TPUXac7bsjbUuPEUaQWWX98/+caX0xtbUwt
dXIr3Y1QGL1pezj0u+i6rCV3mdA3ps4EV2nfbnsTDoOytZ+QOX/JpP71suEuM/kyWyTSNEuIPI/0
k0zqnerYQVntPSRjd3P1W6q6C1PhXCcvp3RCEXBM23Y7Ti35BL0wxP9gWMSvTZpfAtqeu8ZiOocl
ZJnhZGyRm9CvwyJunpqc37np/+4T//Vt+O/oh77700dd//Mf+PmbLsZKRnGz+PGfTzrDf/+Yv/P/
/s1fv/HPzQ99+pL9qJf/6C/fQbv/um7wpfnylx9WeSOb8b79UY0PP+o2bd7bxx3O//L/95d/+/He
ytNY/Pj9t2+6zZu5tUjq/Ld//Wr3/fffyCyq/F8/t/+vX84P8PtvT21Vtv/nf778x1d+fKmb339j
7O/cch3bZa4JdXNrLr3qf8y/IfbfHReK54I7gnKG0NZvf8s1nDb4Evm7BXubusxiNlTV5lSnWgOa
/vtv1EZ7tmubFiF/Nvjb/97aXzrn3531N2jC32lkYNW///YeFfl3nMEljLrChFPNNJlNuLX0nBRV
07UudVpkqQq4f0rquWPj7tMQVcSz6BBoL4UqvoBJmiReKgo3aDpmIM0dEVYWmtEa9SXdI6NRcYv7
3aX8WctTzKbqRhbJsOc2FJK8yhog5K8S07NM9ZUMjK2zrG33Yk4KNOLvFU+zyrPqHpooWZf43RAW
j2Y2k3LGGBJfFfGQtjPcVaBPHSFGIX0zs+I1hQLNJm7s+/dfhjW4V9kEwTRd/tELoe+lAdQWaMtb
C+nth1GRbjsKm6+61F2JCDVeQuZkbSQhXUem+TXv1QWPOzHffaN/fb/cYcgJtRwLBoW5zORQLfLs
EZfvfKQsIJ9msEMvU3V4qggJTxAhKcG7rOTKaPuvgB2nJ6tzyHPc9V8bq/EhJJE+ksaygqqX8V3B
63xDyowf4gTy1fBrytirVZrdTOTm/Yt5O7GnMjqivIg+D+SFF1lzAM4oh3SlpJ9YPNzl8C/dFyPc
t8OASDFeFtm9f/f9x0zk9U7X65rxAUgrCImnepj/ZqIbQtM+pEruUZRQPqnipXey3pdpm2wtFslH
VqhsF9XCp5Dcu7WRBpv59ZAXnwBqU8c4CiHrEGZ5UBNL78QEl5xATmVAhnx4oWMs1yNP6ZqNrfOs
s9WgVHwT2+m6pdQ9OXbNT7Fdd9TLmYPgfqectdnN1O8q+dwkGYJj9txsI+RnWfI9aTlS0xy5Q4I3
chc0OheJoZXO1j0LxwBl095U9N0nm46G31Mi9+8/wjq4hRj2cE9j5nqMDnkAholxBCdirtfLprdO
1GublwpjrY63MRNqN1GYxVG+eX9Y5GaRU+KoXc6bQ9S6Mfq1Sj0b1ez7vGMY5wj2CBDW5apHuvMr
1KvLLdY3B3XhUQw1q3abxyjiDuwRSIk16Ux67Nm6t8f6ILNinQGA1QfOkG/rye5PCC+Ed2YZ+0XL
2DFrxSvoFt0NtTK6gjw72ZBmsuu16QrLBx2kCnK4kffvXTkhKTdwUZkL8Q3jRz+q5wRbm1sOw1a6
jXukBnWPgzU8Eu6SjRPa9uH9j8nsCj9DqSekYIYTixO1a6pSH0UMLaO+XdtlwU5Z1vQ3TZ0GtABR
F6fmZgVPvHGE8yicYOoxvW2hJDQY400eU76LpXCPjRHbG9kMs181YQ+M8fXQu+Xt+08GdNx2A7I+
vTiukYgbNmVg9knnIRVRzTKAxavd9q3vlll8rFJ6igzxOnFdnVDDVN8OrfvYjUZ6Qkmi5XVS94k/
fKMxqW81dLyrghbHuhxukr4qj61VZ1uRicxH6g2SV3rhgCXdspsotr+j+JgeNGLMU5+ZR4p9m4RJ
cVMyoAMgzfA4n4G7tPpOCtFsQLJy/LSabAQEygfO1ZdygLiAASkFb3DG7i1y+aOtuNfZujwWpW4e
iCX4bnJiLx9/uFP92S5F/MimxvRhMjs3XSeeO1dUL0ntyrUNQOyh6gkKkxPx2Jc0fiRV8WwV/UNY
cVSvdPrI5z8iAIgPDLJWLsn0qRAGMrPGTu1qlLzvKEciTlVo984ZJvcOaQDGum4heFazYUtid9o7
TLtHMsejAUYu/LwZwlORVNYpbrxi/kGW5hr2fHesnNC9a62RBNZQ5Kv3BpNKqSCJDHddYQHx52jS
zsyt6Kmw8aJzWzpIIzLbm0EPb/BziTuYQ6435QPfGJXF77DRiLtGE8h7F8MU/PuzCCpk25rI2nv/
JzSXkTf0Djt0YZkFhOZ0I/o8f0JFXrkLJ5L7SrnZE2KV7h1Tav3+y3Qc442GSqgP8Dmk6XuVvk3x
8K+//fnZYJj+NFHzZJv5urVl/UdD5TFVrvtq6Mbyq7yk2z9XZFHXGsEZMqyGnrSvWapXvcP7jajI
uC5lQp9tlVm7RE5uYEDmyEuGqnhAMq32q6nNNo0dEV9HlgpQjAFZCod/ip1iWhluZG7ttMMSMrCE
BE4ojLv3P9o+f+VhY+8H6dBVa5ANrY2HJuKn0U1XvWDPBpBMAeHlc1cfhOPGHiumz/AT36OI/QjP
tI9DvldazX5M40NNySpm4yYuX5BB9mB1xkawxJ9cfFQ7mymu1yMgFmlubjvkhkiuMKiMDXIW92X6
1nTTcUAlmRZ56eWCr5GeFGROtW0Hsobmhs+psxpVtTeQdpWJLySp1k1oreemiJUEOcPC0rurzoyg
VT+sEso8XjgrZVq+SWKc1qEqYFg7I3I3jk3WJKXYsYAwTbHCa5QHYxsw+2xXgU8UOvWqc3BUlmGg
87zwGkPcV1LtQlsEKHFpevsWy+maVu6mNTE32nBn2uwIO+chjdg6Dftj3OltwdZTHwXZgMORdLFf
jkcYeh5BKcAQhahMNVZJ7Hc1C2jorqo43jQ62oZQula8XlF4AFSk/Dbub7pUHOaXOL+IyTXuqNJ+
22bbNowOrQvXxKQD8M21uyLNayvweMNnG/m4jnxBzv4uNwwPloMvZbZyS72JrSJQBvFZjPwyLFxp
xtepstZVuZ5C6jdWfwPNkQ0drFWTsI00AbWauiBFLmBDhwPtOSh+JbhO0a4Y6bo1hiAT7DgN7DY0
cGIe6pVZqhewaANo+R/raUA/DDdNPPnw3e6iENG1jgVW2d/AL4R9YzgYY/pSaX7qIAJtTDjJAAYv
AfqJynyVjG0gqF4jJui5dwSUmGiIV8bgTaRDdTIg1IPeteH3VIe7DsMly+UNgql+WjjIhK22jII5
BZFTgLOw5gVsyNZjB6UYg3tpP200IWvLKldNOm3KyL1HDG3VRKZXjIj24uT7FuNqJsaW6cLvXLJ0
7fYp9OUdv0Q8JjYHP+M7u5GnWmBM5lNADTQOGyByRTCY8LfH/YFG3S3hOcI30YrTBFkJ/AG+q5j0
6xQP9gXSQn6S8qPDszUXoy9E8TWLYFgjbOjP1xTN6LUUWXQjyLhhvaUF24QywAD7o0nrN8nD3VjH
N4WGB74VqzCInHhrusY3aL0FHGgpTqqgs6u9WRQbw56xB/EqJnydGcadjOyXJKqPcyvyqZqSTRdC
Gq54sFCCOWHkpO686kX3bY20VmGf+mrYQh1rXScs0Ma4aZXhi64LVELWYWQ8dsV3nB0hllSty7IP
wowFVS0383iW9XjMm+alRqF/KKe7lCR73DkyUJFxCQhKk+2hRwXne+YD/7HptLOZPxeVe1Rc35QJ
2WUovW61eYxFtUcl7drGhEZBqsfMLKDOeMtS7hGoFM//r00O8AlD580HlWOW8x1liDRWwx54OaCN
lN+x0q/QlXMf1/bJLDIPSOxVyse9Vd/MnRzKdNdlBTZAZI728Q1Nm61y6C1EoN5vricsGLphX0y9
1xfZy7wWZmI8aRws6s+xRQIKS5Xz2mvd7F5l7bYl5uvYWx5Z55FGP4yn3oVdaq3GsV2P1rd5PUsP
2N3uWe+sqknsOpLd2DzBKtb66FfPUPYTjDZgS3rMEHVnqS6AqOl6oMW6J/TOtjNfK/GZ2tOeDslh
KmBqfq5EtCondZx7AYVu91aEFh17M5U6CK3xKIQM0ir/3NkpjAtYoD2+ptmdEVvKGwrjGzbaTZ8P
r3UUnvIi9+vUeUZt5yqzzC0nvdfI9haLhI9i2E0VI99gwsSJ6v3A6doaqzVxu1sbCyak1agb4f07
D4PNZZDT8BQjfNR34bFNjCetNiEgZfCL5bTfaOx6phHu0oT51RghvxNvqh2PydA/FC4PooEGoUb0
r9LYytn0YpvdTlnWAdDCLZnoNsrtV7tzjhlpfKiSkboPeEYiD2ZN7NHc/JQoI/LSUr5NLQvGyUyx
zPNVP47Ps5CPUvdh2B2gNYyjLl5m7zYbFzR5jzK+dSg5cen6dtPiXTmfkyrMg0G1NzIaXhuMX8cs
PufjdpSQOCkKY+/W/LFu5U2fu14evdH6PozEpya2AyT73jp5eaxK55Baeg8x3/Uo8kNIIM0XZ9Er
9EueTcMIJCT8kLLTbWyjwLfZF21Fn1nHjshrzzxHQSueCdNj7MkgMVbEbpuGaguw2WiryXNGaO5P
3H0u4nSVj2yDaqjMqyLXDUjEMUjJfQcJrTI2Mw9G1A/Y+jeoT/0unO7NbiEWB0bjXEayqglmoTG9
yQTy9HjL1HDw+tX9D1KKm9J0vjo5UkJpWHzDyejGYHRdjM2mzqZ7JmnsATh9yEu245A5S9N7oqB9
qWjR+Egl/doP4WM9nEDuhqaG8cTa+i6srIe230rUA0Y8fhYxQy66WucVK73O7D5D3TD3hrJ4qELf
ygYAAd3pJhrzH0VO3vT0eZysF7NomNdV1VvTRjdVbH6RGu461r9Ql5deEuqjodynxuHrKU7WShZb
HLM3VT2tLNvcjpp+0W70haL78kFvaATgt6w3U27sk2nlYlDNqqCHDlKeJgahp9wS0/EUl9XjIMWr
M+fflka+l99LHR+qwl7nxYBzWCAqHLM1fVE55jsTD6RPToY+1YQ/0DE9QsUvcOPke6emfVuFf5hQ
XBYGNled3NmphP1a7CXWQw3zrBb2TSJaGCnWfjCfbLO+T6zxaz5kt2UkHmysf7077UjhzbNTTuYz
bNyAmVYgrOY7lThKZdaLKNToGQ1vfXqqC/KpFp7dwHhIvWmw0NfaftWpH7n5jiQDnJ3F55J3Dxgz
L6Bcv1oG7HGk9pU6/T4NxYkhOdFvm3rrYOLn2OG7HKdppoZbHCO2svBNIzmQ8M0anbdWOPtq0t/7
2ijgM5pOiBLafslHryrldurjk5N7smC3EBBO0N/G9wb2g8e+N4iZ+S2Q40B8GkGVmt901aZe2KSo
T9UiYOiplE5PhotsgSK+aUIsZlZ0bCO6geE4WHtwIghcR/mtTMSRtTlyE4WxleNGG72J7H76Vbrp
Xk4F8kYrDNbOXUfImYA1pg4pMfYTYczTrb4tMoaVFgewTeEWEArpg6Zhpl+4A/JQuGWspgZIYZgE
ngnJ0ppti1hi+otPUyK2JpYYmdnbokGyx2QOXzPTWTcFTE89rRrFX0dKA5tQbK56ryz3izDqO81s
gHugfwZzq3I5QvIrYXbrqWsPqBNddda4slCDlyRDgMjSc8Ssm24oPzkRdNnyzZjSOytrsPe+uRFg
WGEKW/qI+ph860Aw1Gs1Yh9mdZQDP5YRJ0FrlTyA+2/bGqLbDENx6HIsnZNZAu9jpiA1Zigzc2UO
bBM+cssRC0EC3wTWzrUTlY/Y2XO/hCaD3w/ONyV47IVJnnkKhklPyMYw6CYfpB8iboWjvYOJFndI
9YiQpoKb3kyKHknh3lc5alOSu6ka7ochgtmu2rchf2SdvRHcutUm39Kslh7UJcC2br9NajroWO/g
4rhv3PweifzVJk+k73bWc2fVX3mGiRBC3zXRuVe57QGIVOwyD2Qs9lFknCYb7phjV+jOc9FZJQtX
lpH8UdtCe6HK30KFLQWn/TmnjKVw/GCtaAzlJ6gcJFm5xUg82Hn00Mru1srg6KyrQxyRddQi0mhI
WATmLiPS1+1L19rBFKob0bubInM/lRHCgka8jmmPbMpnDbZMo8IA2bMrK/1qYBMyx+KIWqq5TC48
Cpx4wh5WKcxijxjmuujljtHnKsqQIR7vpuJr2lcBVXIlEuxFyl1lcbcZYdBbqE+pneExzf8vYe+x
3DiwdGE+ESLgzbZgaEUnym4QlAMI793Tz8eeWfz3LuZGKxSipBYBVFWac05mtmJSMT+gp+/9fXal
jrRKbndKGxYrq1KndVr2hHV5sekXVO1O7FfYdp8u68cBMEYMi/JBEvts0wl03zksYV0ACEhRMM/W
ZQgZBGjQEkpK9uaSiHCpid3a1bhPaZzm1rHxYk+KaIeGw5YfnEXNhFypuJoLyBpuVhWlFB2VMA9q
23yOpPIIuBsk924V586TNWSrSatxQX86fj+ff+yODKNethzdzq2L4iArdLxgoplTjGsYUk+fzbNu
RUFZNX5CALiE0l9RhUGTlk/EnXJzKyX7dVLkoM3DbV22v6OS+PKguaaTuU4e4cfMbYFqgpHhYXBP
mkQUj+xLlvaJXa70Pt1MuumVKt1X4zHoM8N11Cdpalwt1vZQgd+SWW4iSfFzMxdZfHfRkDvifo+O
DrGprHVbZqGuwkxeGfdH99bstTq396+xyrzp12qGbcwY4s7Q1oZTrRkJTdW/an/oUQvnpfq9YXiD
vDzNerihLIDMsPKV3GskwPmhcVaJY17uqrwtTHURdwOob7SiLzOPc9H1ml+23V+jhJc5v5tCs99o
Fc/ramPQRFYzlBODMTHaZbUqJ5ksiQ4raNdWdKVjbFy7nugzRDXHX1o9mQ9vRHsFq1qFrfxKHcna
qeydHHJSRpUaqPiod5WfapeqN1fqff69K8ZBW4Zds8jgwWWgx7KXKMYpMaUdeqpgKLuTYaUv9JOj
Pfp0su2OBIkDJ8f7RcYyqtWKVOi9G77v/X0TT0xzj2JXriJ36BPAHNttkvSLrn1eo+f+sNTrxrb8
RY+2WZU9tUrjm1YIhIHVVqo7Y8/VN9oQu3pKAO1U+zizh7WylF/DI50cbG/Sm6ANsyBMRg/eZ97H
Jq2jkigrvQw8hJEhNPuVlcJLw8XV8/AjDKegaZ1dcrclMfbVURt0N+PIZNpnr2bfk43tNC0dzOPV
0CmDi+RVhC2bjZ+2idw4mo99He6WcvBKfcL2m3+sIg+ZmSfDkm2KpvgajZs1fVRy6DWW/mNL3a7t
KlEPowAVDnJ9fh/G5Ll1UPzXBtWEmR7MC5B9JAkAdRHaoZhrGo9Z3VvZOl7UkyZPDG7RaH/pmJMr
RYtLKWCQavlV0q1t3bXB1CiAWFroscn8xyRBpX92YgYiVprxVBW96zSp50hGMEbaaeSvWoDLnFSR
ZaDeOZnMbAjDzWv11DukA9k1NG+FuuWjri3Gu+rraFEimrsNr0aSo8OcgnJ0ttq4LuZBlHm8mWV9
vaT31ZygppH0ydOVdpsYy9mUO4+CP8T8y/behbsuG5+WLPTBCz/rwdaZ0VH8hbJDpd487PTFYQzl
8rpMSebGQI246G02xZUbMaSydNDyPULpiVknGYkt/dsJRdy5jtxW3SPtEBIxbmhGVLSwfGa1wT48
d13r3m1ja3OGylLBBMXbVo7Wd2cRStgwtUpZWUO4lY3srJfKKKoiDQYt8TTgp2I2AqUI/SrRyk3a
egatYwK1dA53hhZlTTA3ie90WY4PVU8paICltAclVwFDCmxvK2b1a6otP3Ui9VBM1/wRtlnOfKv7
yUt7aiDteAeMfR2X35pUWU/ij5GJwHMY+gCuJPntJq9Bd7OE9n5DslZ1OloZq5Gi0V7dz820kk3n
GnX3FbH8rRjDvRFLB8iR1TB/6ZuWRMLNTEn00nJp9DBwquogz4mfpL/9OLpRGPlWQj4uqf5UkeiC
9uiD/WL0+ixCbZ0PsasNY6C4ZZLSIKmSf5NW298H1cY/m24ocas2u33RXWWwfWuQbvpA7qc3hWfG
+b4ZnE+0nfaUbZROWReZdECK42oW5OWgg7LLTv3UNsd2sTcjNQDiMY9Us59T4MA7TJHvaLloc9Sh
ZePG8rwq5GiTzNyQYbv3pFyZNs0nNpS3ug4aiRhEwADQrJogU4R5V91puu9ILNwIA6SNVWA6xnqp
St/qm0jY2RRknXOSOFpKQvV+d3eLyHxo5bZku2u9zd1+lE6JSpBaQJ4Z1ZNqla5V0thfKn2JoZ12
9TyPrWfqnTepvWf1F7nx0/u+TdpvJyz9tpe8+N65jDHaW91nNm8TStQ7aLdyecoVw7e+0/LH7Ek9
ZAYsnEng3SUH4KU9TkV7UFT6drSWCwp/r3LyIqe3gVu3fkLVOS1O7Dm4giGUH1W7vqPc3UTJV/bG
bOYtpniRO6BGi2kscFI0YZWt27hYz4lm+Sbl2dDdQHHMhGLchakvolhV0XMSK/44JT5JoHnfteFr
nsyiKKyngXhLVQawvwWOdp3v8Yt5mwAl9Vt73Epx7ZElCap3XK1I/dh6h67cqQoRQhf5ZgxQ2qmn
qPjspDe93jjhLtH1QzMsntX9jvmdKUNFt1Zm6yBbG0dR4N/+7knUCL19t2w/NXaTHbqWoW102QTQ
+jSG0Fsq6QCaq1rmVu269yyf/PgObi+XKAeN/kFVb21rrdzbjYkVyZbSjaU32jzuycWIAPK7O8rS
l10tJ3vZA731zVsxA1aFkitrxoEiWAh3eZXBKCZFSLs9xU1NMxiLdmXL6RFd6DnOkg26VGHloH+5
a1QlYsXukuQkeSnLPyuzOwLZzQqxyyzkLH4MKxxIs+wH5KevzGjea3I0g2cDLpXdVo2CIQSpGwfD
oQptUXALchVEo8TeTrVTqTFct1b2cRQre6111hDRnZv0aniOH58acG/V6M9mQleNfKkcr6icZt8Q
MxCYNlHGVpytY95P3UXKmm1f3dd9vkiEqcCZJYTLfmrSeKfaiauZdF1xlNF8SiFWNkNcIu2ZGuNZ
VuLUL1My2laXDk7hyHuKVVRokZkwUCs29TSGv+2o7YE63xwpmtfSPdUPsh4rK8lq/6At552kzDO5
ejTv/r1sNLkVaU4frX8v/32qHePz3htvJpW852Q08pMlvUZD/QWLZ+yKSfVqZnsd/326j9SLaakd
ewXjUHa9Hgkni5S3TEkrzyDDP/bpnvNtg6bdlb2jq/rKDlN4+zliFmDShvJFqe/gflVKofswy5eq
MS/FPNc0KaFjRVGr82e7IKJYFvaGwax1UYU0ws1mnIZR2nqgVwxAyqsmOzhdaDz3RbqLxjD6sIaX
aQafkyz0uAY5buOaDC82FYj1KezI5dv2yOTAypWmO50N0h/dkEbwxCkDWLRN2r3n0fbfVwWw7ipS
c6IpCy5AjA+OW6r2dqLm16pzTDed9dZFCD36tWyrL1W161UEWXbUg2E1RbO7L05QyNP9XYqm/yHs
Ux8C2v8WWTgmglPZ0Gjh+N9Fs3VhxVY2WD1zPPrJ7bU7Ptdwsld660mBrtMOoWunv6gK5S9AoaJq
0r1WmdF+WVlNuSpDA4JRzU75sBAUpWHuJ12rgN3G6lUhkf8fWrh/hST/ebmO5tD0wDFUBb76v2u5
UmnptEge6T6uRXnsUR8ejdVykDqZ+GCOfFmai5Mx3sND2j+obbOpjqkGNZ6FS7gzl45sfa5S7Hww
J+lyLuYsqlxTr3+acuAX7CzcIU7wRt1iUAecsx8XiXP892lJut9cefk/gqf/T1X0f1VE/0Tv/3VH
uqzKJhInGsKjKvpPUWpUqDTvyWLZJWu39y1ygGPTcpllKR0mBTZBKyXif6sEazWr+1YyrMYNzfEl
zXOwCMs0LiysW9KH/aR11f9qYPpPe/7f16calmWozmNgwn+L9ofIMQZJbWQ3ZbHBfpmIXGg8bS0Z
0TKlC/jHXQE3t3TJ3sfDdZHnepXx9A7/PkXD/xquqz5Ep/9xRf/UYLpuKJphGwi6/vOJKbFk984D
HzVaZfR7RRq8vigpiFeHZV9Ua4i9/pqk7AxZ3ZampG6iWE69PMpSgpax2hT6ttGyQ2SmE1NNCq/p
ATEete6vRl2DRCSj9T80qP+pOLZUgwt1sOOEeI5B0+D/umS1alsGO9LySY/O0OqGsBbX/vr/30mA
6v9qMv/vozHInEyOle1YJto747+kitYSV2HM6Di3MW/J/CsbJ0rULBV8uNpI5q3pOCWUQC7+YG+m
70X/Hu4XW10ZwypurmV5aCBq1RtSx8n8qqbnXvLj4VmKPkRirrRhpRlrpdsYfbbl7/dmUHeZq9+3
sAt1+mPU21BpCd0C6IFeNy9RbrImMCrqalaDtJ49hwi+kS9y5s92wgz4PYyGq0/VKddWXXRS9Fsn
LV4lHTOZQ/wud4lYIJ5spSbBsKBkEOJIdGErG1jaQYT1JQZsqernvjndZbcdN0jUcYrroGjP+rIK
kkzy7WaPq9ernaf0qzB+z7L96Ph9wiTr9dysi5Lztr5PNzOBF1hsT3JaIZkazIEhsLqeSQMZ6UVr
PSAFUOl79jpIXjp8d3QgL7riJZUMV6qaD2MKV3Nk+0rAaNYX2qv56DPs9JQtu8Q5M7ziAT0xGE0o
c7G7Q7hI2RFdyb0O6CdXZVCtJFfGcRoMT4l9QnkjtgCHcgHCQrQ9XJIWYgkvyeRE0bbfjXzIb5im
6xSYq/6v99XtEgxetTdXxrdzrPbTe7wZ3cqz3dCPgnuQBnnQrHBZ3h+tX/3QTYUm5nOEf1T2qJ1W
xT58ss9Q3bf4qpKV7rXv8lV61vmBuZrdx98GiA16fwn0VbaZ3tPX+s88G8dkI2+Z+ulXHp7PN07a
yTyYB+2kbVIxul1A0HW+H/RteYtP2TU+AXz56aHYjL78lx761+waXYpNtafA7PGL2Sa6AAy+xifg
ktXoU1PlT7zt9E3IE6Z0R9/KqyaQ1myDQNnkO2s/fURfUCu8Ln15NQS1b4hUeGDTgml0bryyXfWg
nOr1mb4yfMPwEp6MFPQ8hN59/G7v0mrJZ9AY33klzeZbnTcE8WYIQJj4MZzXPv1SNumbpwJkAmbm
J6NOFa94lL/bjcsw6sRt86ZYR0i5kppY0hz630/5tuyNIK92gHb9a3Rxvs3RS64mGftdQC3DspWm
aG/tjVF9r+0rQIfz7bwrA5mxQLBH4WNFONuKaCFSdvm6JfnR0cl48U95dyndLQ/2H5rnn2lDK5tP
+UV9MW/6631d/NSLiOkJ6/efci0mphjaIv8ca1GBL3l3HkMhlreyFnUtyt/8NzVd+2N4G76UN4aj
Pc9Pxp6GabODyEu0Z5J24yufhAZv9pXX7MRgEyHnOzaFANgunrMjL4H0rUiYG/Mn69B5iLu0boc1
rCgTJmg1MdA2nA5vtuA/JaoLTWGmvh5vNd6RDAlBUHUPtOUilV4/b7nO/lfbdcd6y1AwJj4uCABW
hk7UtNZ/9WVrkyYooiYlfOO2ys/8Mz0rXzAiSyfsTegNu2m3rO+f7W/xnJ/L8xSL5lk2PHgx+QXf
r/D6CCESMJxrckddTLXfpgQAAvgqkz3nrfykQ8A63dWWG07r7JvOQMH8Gv/kh2rT7cOVoT5WBh4H
kdpNfeGXt9GZ55rwOMpU5Od/V9a+AEQgY1hknle+Vf2g2U/BuI030lraqYduFOmbeplOCWdxeneO
7StSTF/z5Kfku3V1dzw0pxjLuojkfeZcPfUv0TY+Lm/3s7arjv1T8Ty9kXV4y0o+Op8lc7o+tXO0
6UTDI1B2RYCn29gc3HHLJCL7aaZUTkQH5f1+yS/dydlV9JVSBCyitmMhzxpARuT2tZDK9aSvUWZx
7clzUYj2pXuuPrqruU0PGArrSJbyPDkCQok/CZB1f00g4+DFDuVrck0P8YntfRg29VbZLV8sv6V2
IkZ/Y3jqvIU1Ss/Vs/OWr8dLe5j2LXYiveQHsunX5GP2g5FjIx2to0dP+LP6qWxokPkR/zJP541G
MtOHU4iOZ1nPYpx9WlpZx/avK7k568j3hvfWb+hJKdJLdR32Neesr91Z8tXa7Q/LFVKlO8L6swEN
BWnDGsXE9GV/ZK0bRFvRrkxX8wIt4CB2e317P8jbxpPWVQLewdhaUQObOO5AedrtHrv3v/DFqT2s
4h6l1RWQy7zA0lYCXF8rQC9Eyb2/qLlYPrRNvUMHk6Lu/qgp49lBP33wE6MS9zf9STsajiDz5Fb6
v86LDtHNeeYfRh9Cz/kub/rola/F3pvP+a7eoTSDSHA+5rcGSUUZec4o2i9YilPxnTkCzXIT+Vov
kBDZT/z5zRyJgi7LoKygdZzUDqKba2PIEuOi3LDym5f8GO7QgbraVgMLhaFEobIv9zJIE8IoV34b
v8LL4+4Md+o8BZtZwkEEY3ey5J3teFm0lsJ1NvhyHCiVkC/LyZF/c/kcx9ETvdLO5aKFz+R5Ls0x
npd38k7Xub9IGjymaxa7PkG5uiGSi0OBf0BAmSBpT/aWur/XbjtjQ/aMITISEjPy3jdFc6ssUOyX
efSQc1dJ78UDUu+tE92qfjWBsh6lXoyjV+yH6roQAVhr6xieHzuMQcGkMOWr8q5prmOvwP830pGv
7ZW+JelceohVVcQn5zs+ETqNnvYup+vWCJz2vZlIZTs/ssyNHg8bpuWVo1+ap4dpxfa2UGluHAvM
QJ36YMsvxpv11RwhOAMn+GxFeRlv0nv8gz1f6JFweXgDlrlrvEzijKy19/xW3gxUg3SEV+GjxLRf
9uk6X9fbemusyzNJwWfXrDKk7Zivt/qpfInOw87+aL6aLzrN2XvaB+/DteHLx/Ldecl2DIyeZLf/
sFLBpGS6At55531IAzvQ2rWW+ctF33Trbp2vkBcGQXO0eL/7DnRh3xEVFPtsn+zjvfI8Haej+mRc
5Yt1Na73t/BFPUvPynuxyQ+qawTTpgpaLKnuyr7BaF1h1E8KKkZT0G0YX/8z7WmgiWLIbxnfQ4uI
hwFHEodXpuH4h508/ApiGLsSzmV4S47LOglIyV3VdViQ5Pp4PBYyslftPb5q3/YZPQCHP5+F+Rm9
3l+dZzbO9C7PqIuoiXArewO9oX3Xr8a3Sm8ZRlzjjhlZrLKlHh+55VHmW7AacP7H++t9BDRm8MjD
xg3vyrf0HJ5BrtfIqp6G5+FZfuqeATmOOJKX/MX+MDlQv82bQUPzaeXEQRJ69ulhiceVyNdetAu3
6aW9Sd8F4U9+491BDEuRqY8g6Ab9dn4gPH+829iI+k8hGKtfCRmsd+k7/knZMK1oD/2h3lq78hzk
Z+0N1/eGkS51EX0qX+1vxU5YVTx7Zd9cx1t9kN6d9/ZWXJcSHbdoMYkAQM/FnrtamHWM+Aoxn0IL
bpcaCvhR8CyHiTF/PEsseqEhzwuqxziIx0PQnhlgMjLMxo9QiOUrHhCz5/ilcPYl5J2cU7oDDiLK
RX8xJLefRAHrIIuHoGByw+QRfVA5Nya7eAi0chved+Qsbp54veHeRzolULwXFLMn96jPPBS97FnO
+oxacoP8TbrFXzxlKX9sF4ISCzEBcp+X+84ahH6rwEpv3U+5NRhXKZQvRnZxLvBpcuoDABN/EATo
k5iu7cF6jy7Tu40SHwEpRlHon+kfdAv19Tx9BifRGpjFGQFYIbz/31vUAOzcShV67OrnZE+2gn0f
Q6zWmgogYxSubQeI1JLfIREMy7vmO+c9X7hl3nK5grbzFa8fkd6NwjWOtgrdDC7r9ndXvQ0PX8tZ
4P6mnXXRLvMHwwnI6ObR5YPDMH8UaF5HdxxFgn3pAySwioUdPzZ20KEOg1NQ3EUBovMNTDyC89a1
C7eBaUEaPIqlddkj1td4UV/rQ3HKeG7n6K/4RtoE9z04QsXqEUpwUlvQa0E9DJKldNefLRthlaB7
Wych+npcZxq5nFlqVSByQm67EAVRHswB1g+7960REzECLqQdGBUxj80x5lDsHo8TzB/biqnDyGq0
ofyx/+67+L2DvFDcOoK71Ug40Tu6TQr5Luan/gJtiKJFfW2uA3usFSq8QewRZM+v/aE5lp+8Oych
/TU/Bp4S4suO0Kv91G/aIOSHxVG5fA8xHYSBobm4Bj5gsO+38Q9vI2kuMDLEU3bVgcFwUL1oH2S8
WzlC/mS5jR+FKMRhB3648MnZZ90JGMRpFNFX9U2mgruFvueDGUV4K5hxO3bL2xI0A4pS0BPRXPvb
cB0/eUD9EzGiLViY2JPLgNVh17I6gOBEQ8Z3+1cTWpCx/NWZN7IjGUhEaZHzsFjRncY9ggnl8iuM
ezfgA1ZF62Wtt/Tb3PbYXcVPe0jX/RMBHZEdR0XWMUyYQRFNLsSTLokO0/EbfdKCkwdNEFRIaP69
pPJwW4it773H76U2rG5gD75VelSFK5WP2tcJHysep25ReWwJYkW+YHN11KpEv9IFG84PuR92NPJR
RHlolJDOyb1HyIXDmu5BZO+du4EoGL+wzuN1Prld5Y2TO//qk9vQcUH2yjrQCM7ix57qCEQn1wm9
Hib4XxbApKPxMt+Sn3+J1CwiqGxHLJHXZ17KKZ5ETk6P3p0eBaNrzp7dBzSLgKtwkhVEyEhgNglU
gUXqhUMAhk+jaCneqhK6BfQl/qQLffGa0p1bF1KtbBGhiogpJM/Vu6EwNwT2SzisCGwrtS/UBhR+
zB69SYOYfqBd1Gkjcy/21rApZvIq6III5tyrPwfykUkMx/kwXDEIyl4By3pE+2V+6l/oVdJC2hWb
eN5nZKTWXp+2SYme0eOMw92isqkTv7ME1WY2rWYd0f1J5x6Pd6sIF0wUhWL5LCa/PSVreV8hf5rF
/Wci90RNhIP71J60i/mR/nJ+U1aFqYMdalNB2EBn3b4SlUEm6SqfmCD9NH0R1Wicw1r0v/TS4snL
kLvnejseqhPnFbHTMjzy1tB2iyuOnoNNV2xMJb4Di7pk/xyFiewm0C0Ov4j+WgZn5FSj0BTyOVL8
LPFoZDt8owMeBEe0AZCt3elKv92I6cBuTnSSurHqmmqALccGcUFtjwxWRD3y8IfpU3IEcZlFsw5B
iDN/T+yCXtz7laWcaZFTY3A4k5mLrhxJn/bZf6inhiwH/ikW1TOFkDuS9+8e7zu9k0FI79lHtOvI
VcpJtFCZX/1nSGIkYXaf7o6vQpRHrK9g++PfNG0dJn4GpqX4lJ0xDDQJd3oBnfcwvuln/L1ctX3x
09FnhbDSoYmY11rk5QFynEX3q95VZ1rVPCyOahHYIgFw++qRa3QaCbRbIEegugYJ2RebMbxYtBNW
3I42vRPElbuQWX8h8mT3PNMbKOpRDXmIL6wP5TQd8dTp68Op4XreH8nNtT+Mh+Tb1iG8EOwL81cG
P/nOt8q628kfGtOsyE1IaEAUfh/prfJF4l2e8+3wvMQPaHE48j/68/y5XJVrCGN3Sb5rsu6ScmRy
YTZN/Rsfqf75Un/6j2xHfeSZ4jWaLrOeFHk+28/jt1RhTQWf61KwYPGr9SkfUyKjP9ZIf5ZeiF6/
rRcwwot5sj+WdftUHcdV7usv6a65ImjPhpUj5ja4Z2s2jkeWpDWbe05XOS+o060c+umfjcPCmmde
m2xzBJiKSFDGoWs42Fv+2DY7ErJnzYrQgiAUdl4BkNCpMKEMkloVF+7yEcGkDwc6P913I1kDJXX2
2bZcz2Q+cuYBj8bNpkVkCnpGC+ncJ76ErydRgMlR//iSEgzt8VuehlCSO7DgAbzlh0yJLtkao1SZ
yjmcSXK1SoQv2jEnBpSO6aXbjLgL1NoaqljF1VBYjOJRUEbeSh+Ip3yNkMl618HXcF6wWO1Bfuqf
qmdiLzITbCs4jvMFpnMx/kVouI2RWHxw9T/+ETcvLseug7ZmJ1I0gcLs7oJUJh8ELejLx4v0Fpou
IUDWC5UBea9YLfV1fpW+SdNKjgpVet+4PkJIHW7oZraPsIosE4QIW/SckDg85sc2D2vZXY096BIu
CUuXTpTrkZeAJ5zK1bRGBYRTtMiyR7Ia6609LxvuTn6V3ssb+APvp5/JPbx2nb+RX+vwZvzyBYlI
/vXY6BTszdvo0oVCfx1b8JPuRxLhNpL9+lKdGqCP+rN4vp+7t5k9qX3aBIGM4WANImbqCMwrrZYW
j5pPbC/AFpjm4pU0qmZZWtJnl86Rj5iWY/ZQWggdyeOHfIq/5h8nFSgz0OjRtW/W/Vmj1sizGfVo
+BQZUZuD2r9VBVhz86ec5Wf9p/gSbDY+JItJMg9TtLyBguXozPHLxECmiwfl3PHoG9lTf3EiRFa8
wviM8bpjNh9EL+YJb5iKaBckJ+Udq9t86zxbfdXJOynf94gqUsF0K/AAglzCGylji4MqkI9RokaM
9sDxz4TIMYjBJOJn+wM9KOFlrwS29ngw6JFjfYU8J7xGv8NbSuSCW7Op2HUVdKeRuL8Ub9kb+g25
F93sztiv3o2yQLpvij/j0wIzo7K5AIsRMkETi2xxhVSpCnBEwhANzVwV3FM/Kh82U0lcigypByIl
QObH0wU9Ja01AFp9ohgNa4zTxPcUPyHIQMjdFFduhm9qgzuYPquPS/0X/+GbCO8YYt4ZhLQeASSJ
d7RDlUqQhMED4ULlwk6XX6pnwM7mrf+QtcfGKGYGF+CMsRyiHwWVkVj48KP8bV/Ks+63ojl11xBr
03rgtdlVeZ++YaHNVKgHFDcWV8jwqY9mFBbRHUExmdVdAEqQS8gknfhuVZi2S5LPgSPu5sS1ixh+
kvfpufkYP8cD+OPJW97Lvzx27YloFCQHeZqNToKHOAqvQR7cCf0r6nC7LqS58eFctSNpbZl76eIS
3z6Kyn7AlyG3cwjVgq6SYnief4E+4+fqTT6pP/oHAR/HL4pcwjQJ5RroLHVvIKMOer7X1HiL9fUd
yQcQmeIv9QrVQK4fpnoFAmu8NUfcQvKtXHXkLh9g0SiKCKjLR55LsER+27yrtBICQ6Tc4Tw8ngli
MWxd3gmOb8ylEKW2NDUSj/Yej3sy38w3XkpX4mvSUpJ5boeltmcwdGKOO4u2CJoOk0nxQaFQ3Pkm
UTwOVhUK8NUfsADpnAk+zyBRxhpS2cZuuTrYYtL+BXZFYBQd/gNN0C7lLX+Vz9NH+eUi8osRGE6C
Sq+kCnqyvERYxSMKBN3Ld+AMtzT3hn6VtwERT1u7yc98W64YyPkpP8+/BK2g8A0Ghu+gPpEoknMH
cqTfkbGvxFSxKD70V5aFOyCXId/3xr/ylfNLsM+zCqFh3uO7INyMEGcoD9CVVum6n88+lTWKguAK
FRfiOBfluXpRPkLHC114I8qUukd8yzTT5TMk4qAOlfCS0567dMDaqxQ2EjOzQ5C19QRAj89jL6CZ
sWQK/brZ+UJj8zsouwWdDPXezSaKlUQZJH58lk7OR4tp+pLwWwrSOHdCp6IEubaZNG3b9PN+6Ord
JOfnL/bF+En/pTTeKCmdZdEBefLL9Gy+yrf4x3n4kPrv/ofHSL+ov+HPsRGoyhl+Z/byrTzpLBrn
Y5vspqfsLG3qt+jNfmFloxuOHlhj/AOV7zb5Bb80XVV0GURv1U/xsVyhNDI2JSX3F+jNL+aDF+Do
yxebfYy2Tbtrsve6DBqZE0SM1bpwFjh6kiIUjJYT6L90pegY/3FScy8jhZTBn9rD/EK+CkqVfdnX
6UK8GYMWcEFzoFJ/+d29xmYw1YdKdikjM6jUB60nj4DDBoUu9wk5TOp1v24dMOp0ax6xlU0jpkv/
gdXrAUW0ZwJKlUQ2udKQg3QMPoHWHWRTXecGxQdOsenWGLYxfipvxJJZRmG5IKEmusOYzaAgFDZx
D4hlKZ4lobG21pf0Zt4yzdPsdRKh9HIp8mVQN5Ks0RDhLx5b+QDgpamDQVJfuhW2UAfDxAiuTMUl
Icq5H4zO/8PReS23bQVh+Ikwg15uSRT2TkrWDUYVvXc8fT5kJk5iS5YoENiz+7eF8FNWwj4+gCtB
6l2aer2YMDkSw13PJFd+Wskj7U9VZqzTDrgxYPK+FuUhzo49syIm5fas0Rpj+PRtY6bXiz9rgO4F
r1shsorilcx2ichrIicMsCdRGrb6hHjcXYvf1jH+m87yj/9DqxDeq6e0z+jkCqawF91K/I9ny8Ur
2FMOcq+qeP2rut6gcylMBtVlbtNgAf1VdhIhvuc7A4fG1YN6+WDiYBC1jB0cUd281TX6bW8uHTAW
uoMJe4dBnMtusXG4be2S9ZJqbiGv/O88d9rxidVliG6x4Ijf0zl9y0maZrop7D5yU3VTJHsaMqhv
WXgVqQPdW/7oE+EA71mFKJsx3/ZVNwiOVY0v9vI/TOcF8T34UnOedNz2f+13+87Pw48Rqmt/x7wp
PosPWtOI2xmXAiXEPFJUM8s/KgXFuczVX1+y7pGQSzscWDdDKT/Yo+yWZsUCE4NWRNDkjZSHbvoP
8agQ7E2VsrjUqzY/msE2b++xlbEu/qP40A7pT/7wy0ukXE2TMqSGq2N0yunpab5bEvJpHr/Lnxgg
bzeHXpfbCwYQrlApr40VQHKibRuCD1Be2+1EsEaz0/JzHALKDehHb+lPtO/P5Xn6pSeCXlSZ4qlq
lAfk0SZ340ot1mCMvbnzk59cceZ8BWFji5/Qq6DoeYhQ/de0TgsHXf/E35TbSj/l2qc+SDs5T1cZ
NEjBt7hnTo5t0nx0wT9TOXd9x/3hQm9wMEn+pgtd46eP2W6y4R/iKC7xtUdd4gq+sgcsG8iZmCgc
tSyede4nfW0ItgYUph2y4q1uH1F+1weepeypmxeBOHYOLt5mf4JdXDUGZ85JzXdW9pmajEX5Wr5F
L845PORAsfR59JpojjtzDThtmm8JrVTxyHu+Qv4yw7dOt3XjVIv7uLWbnjIuAml/cxRwUcsJyBC1
prCyfoK3XnBl3yHxfG1OgC3dihGE9VKytg+tc+3vWGgxcF1ppQX8zaJd/+r+cnq92uGfCAwxbLPa
q7RtB9Ij73N531CtCs41Fj3g1tZjWzCXfhdCVTUYnUBQqgcgnfnJg291wnou7QhoOrvm5+FEkeow
02o/KirvEGabaRtbEIMEWD3H6//EVfSGj3Ms208zvpb9pup+e/8PxYuNmr6M9z6dfx5fOgx65ey/
UuEWd4NyrKf3Kt9wfogPyBs/GD5TFKNnLbsF8y3Qd0L22eeflXEF4m0Eyp2A5FOrt11xQUYcIu4G
fKBHX6BLxluJslcexGFDFTC+llEIyBYParO4QTkw0H3stINMn7hX7RbNYY2ehBhqOh5bKx3NvOK1
9yWSX87xvNeCryA6TtwUONtk3UWfDXjNsc/wSsHDL7UqyntcvU/1PvP3rOMSmrOkvBnTuxZ+JwPf
ZixXknWL/U01OfgAFujA2BJTICnwcWv8BdmruJkvmg6Q4Hj6luf3HnTrt7uhZ8lu3Wtx7ARYIJF4
gE8yxIKa0ZD5IE/xTun3kuJkopdkXp5CAKztKebc30FcaoU7kYHdc115yvx1o2zp3fKYh3sfj57m
YzneCoLH2yO153DA40oCBIJlF4qRlCJan7OxL+/UFLO4FWi7xQXt5lhj6m5+jS8AHnAlE74QS4G9
V3/NV8k9/Jlfykf1WX3GDzpJEwmKeVx0GpOnwDXRIDzSd/9Tk9eCaENngJhYvjtcwU90aG//aJyD
k1iTq7DWrxxEsocIZqGxahfcYa8/lYfxEA6GHdiYjM89qLM3zrv+WHEJGVHv8hsgYSY7ub4YHqyL
cdnQ8/CkaP/iJ3gwQCJpE8F58m3r0lEljEexhzF+R1O+DU7lAbIHzkmCdBD/TAN0woZJ3x1RnxUv
/6idh123Gy/RW0v4x5GmVG9c80+e1+Dw5h9NruZWN4kB5seEHULyhBRBei/RLYINr9DvcB9OC6rQ
cqbREUL8fjOHM/ABc6BabSWbs125M5Ioj0Vm6gSmThWVawbyvGEeEVdBxUxGz+MC+zCcUW0RTbJY
y4SAq9fGZJM2lo4H+JoYmcc/eVj1e3jbk7kl3L19I0PhmXnjKna5yOvZnhyRx7i3J9Q2QFc2s+Va
oWUuNpy/m0Wi0+yMhTHfC3uCpNxuXTkDn7GIcMhaWnEDODFEWbmt4eAHNEi9jWL21TmLRIi9JauM
J7RafX3R066zNTTBGu28HXm6DTuxpi1bAW6sMB7bWJ/X6eoSraO1+gi8cmM4+cY8GA4af/4K/fkm
OEbHxOs3iPq9BZFnULsFu9iNbWB8dZOftT3yGODz8wJuIV/2Om9p38Eh95mT2sC5HcybseFPDNH2
Udy4YEpueEZZMCyIkg/Wat34+vGF84yj4NS/SekRSIfrF0IVMj+DrIM4MPzKxoHfJr98tCm7Vf/F
a0p+Q5fGdBGBjBveLf7h+Sa07JffOst0huknRB8jN1weogCsIfmZk3NaGm5N/y3ivamC33ajx8Bq
xR/ma76IuiAC2lZBEtnQTbNvjFvZFcezmE63Pnjl1jbIVObHz7kAINGfWACp900aODUJPL6MKFzf
tOo71uTVyuJwDOtNAsCJk/UxWMm6scA/q7vODF/nL2sWHnlzE+X52krtJqJlnvT7sjMW8CI6ycyk
IvNxDxLjT7odFPU7eRAQF7SQ5rA2fGsni6rNQN3BY2d2hDFkNDYpDYkFgKa9fMjYtWBi0ky8tr8o
kXzFUlYulBl+pBbsVGAxR+Yr2Ld8Qqvi8NnBCtFZqPE+SPZo6AkgIvFObx4z731QM2W7ZnHuLE8u
tqV+iVkojP55w355YTh34bMCNleDdVLepjj6UQPt14wVRyCDq7+PyI7Bn4GjB0Zp0oPasLOTBASy
+IrAxRQJ1ko4C18Zb63SxvuyLO6hNtxZAGELN1E9mcJfqmFyudX9b/tVQPkDqd5zRjvTP6pJuRvr
t1En62/PN7XrOnu2nAjk+W3SDJCVRgCLWoq8o1Wws2pwvPQguUF536cj1govRGmXG25oMDMqXeeq
bewWbKhZ8c6YX4pEflLuY7YiL2Q+KAow86SdCkztYTi6hKg8cMgZJcPhbWSG9YlfquSjktYncbhJ
hbjA9SqQjjWh98OUhKKjCW8NcXlB7IoNiR/tiD4IxT1u4UmMqHmpU8TiwQyxygsMs/R+PhB3ElGM
cLMGW+CLYgRB9ToOu9z41mVPOnScJwsqB1hRFpsAjuW5svbyS/7L5sITdBzuk0VMzAGP40ZHmRLR
bzXBDv5DEyIn+qjpSqASRerJLUnprdsGCpg5ZXaz+Ae3vIN23k6zY6PDklPvtdCNapCPQ5W4MUaU
5i/w9G12THZxUp2GI5gCISignUxmbXUNmEws8QTKQ38aJG+xZTqKROcjV5ozZIxSKm8qjHC6919V
farrf21yC9eZ16/lsww9Mu70S3JVIHcxrJ1YTGhdpuI+1jrOX7QRKCO6ISGSRqKT2nXyrgw8or10
TTo3KE8t+CbLFx/6IIP+sPHjS26QbM2kz9SwchLNw7sQP4336dXn5VrOHd8yHOAbjtwyBgWKxRu9
+QAQZsSfYyBqJBmwgVlqFLtOpH+Fmt87rltjlL+lcEzx1B1Ss9q2CpoFdK3CqB1Mc3JJmPZEHD5V
DCNsGtqR8ORnUn+q2uQQ9RKFpPda3d3XBGeSEXYMwLmtFG7NxNxnUbzNB/aF6+YzsiREIxKChBDi
QBq9XHiZpbdA8flvpJwJImE8nsgiIz4JTBxk1TWbw7AbIRlmTtygXIU0lZjLjWMzXf1x24KkhsEp
omDWx7HZjvp50h5De6NVp4yFQrEWq1dYXy3gxgF433cK9SxEHpoIRf6TKBi5fKjhWWrXNpGmMhnF
z355sGhBc4+KZ83tNm4283TxCaMxvV46xPmt2vDKc+Ump5uQSjyDUiqOUljcZ/uRLjM2njXLEWXi
Lbt3EwbkJnE0W/17qN+ymFjFQ6V4ZulWLOJgvlTITViN3U4EKiWAMpcudfqRYSDOkqscHHspXCdE
LJ4E8f93JlEeAv45xI39TU22VcmEUr9y4TmoOUcZoEN9Sq2ta/vivybetqGTNG6C6CNwwBU7skyb
q2R9gZ5JuuNaliepfwiYS/+rFd90MtCRLLVuCm6KvnL+zpEFEjBFicxcdd2j2vPx6Dol48ESG3Is
Cgf8GavzONmsLQlzj5l/HmyvEtCCu2pxGE1XM0BZHD4DoN6d6A2pymPzJmHjbKfv0v/Hb5ZYNUk/
Fj1xLUiwP41iN/UOzef4w1MY5q6lLvO/jBGNBDwOshEHoj1YB6vd96B342NkdyaTPy/NDzYkg/HN
rNmG211auCCzeU+b3BkImREcjIP1P+WteRKn5AsbpXrDQNZXHloxfIOLtiCNbm3j2MuDu04MyDw7
YHd2weyw14VNIe2t0lNjm1gnlzBBrTon5V7lKRCPQXsQzGfA8JGrf0byoc7nUeVuv/jyv8bYExnJ
XUAq7dAdkvIyorHodgXSR5zl6EcjG6GDoN7Yh4iGSJQ2ouxVfK0JTYdk4o12EQdlbHlGwfAPvIvv
PwPsL6kAq8knHmon4twfz6F8MM5azWi1BoAyw19poyekRNoxsAvSyMmbONzqtdRskPExHDeqOxqf
iv9ddnirvL55H+ItGzkwMSJ5ZFhbRXvM3SCC2fQAYuatsb7kTy4VuKZIEqp2IfZHMrwRgSVYfF9t
UFZbDulPteIg1oe1ihtniDeK9Qw1Z/RXyhshakhFeDcobdN0nsmtMb3Q2obSSe4POlmB9Kdk2lUe
KgZkCVxrm2sC5tFbXhQeLUTHa9DheoNghKa7+pWR6D/UjJCRM4GZcPxpZLsGOJTmghmJ85rsN4Eg
k+kmF47v43jG1riidxevmfFPLgD5cDlQ65Zq21sLBp2c0NSgQ23XEC+m5Ol45s2TZp773KWBqvJ9
kdqoQZtyeXORDmHBjwJ3yuxF3THaYUMakluwxJwoudyBJq5b2KId87KUuzCLqHKz/MJ9w2A7l2ep
98C0OtNhoAXx9pM7zUc4LEQ8iDpdl/VVJDZvhIDAOSS40JFFLx73nc/9CmyTHBkwBjRzP3B2aLhx
CQ8oheUFtp4mrNYefLVkHUfBjQXSm2x+akItyMXUwX3W4wCP7aGzXjAwkhcm29cQsqM7dI1kkfWg
z9RUh0VgqK61/fTk2vB4oB6BfoaCyVCbGiSlQPNvwcqhNUwUpcYXgDt3fWLarMvCKjyE90w8S9ZK
+E6BhEobZHBmxHzrL9qXxYsakCtRohdcV/NtnsGF0ydFmdFmWrW4dzU3IX4VVO1Lgv0AlypJr7N5
NcDHFiEGaMU3XeuSXMAOhMC4ZFDvzNzENtJYAJ36uOa1dwiBioKg732eSoJdsp0qexhguW8RdGTM
W/5pIcfoG9BtgQMSfIq6R12P2TKOo00MTLsPD0N1yCsn0y56fhiTa11SOAnFO4WuVt/9f4r2VxTr
VUsQyV5mgTejzFf/PeqXQXLKwA7ApmU6nZ5XsMtWtmmsUi8dIdvJU3SkblPsCeYbdi2FeV1F5ybk
/MC/GuggXwaoBDkiTm3ql7oJ4m0jQjHERpydarJtnEHE/FOrlykn6mGQNyWmjOg7QtUy4VYdzcy8
abWeIBVL5s01H3MTmz3/GqLJPKmkF/kNzo/YF2x1NgxsucQ9VMcQ6riS8T1PH/G0L6QJrHTXt7uZ
UbZAN01GY4fnM869pEVZBegngzTraDxaTu+PiQi8fq1TpOMLR3sB3JVvhGE3R69qvkGVIXGWKnIX
r6J6SJPYhh4S0VP092AAZV8Ffu+ZkQxU2CrlJu9D806YAcR/czO5C0X/MpfHjNXG5im2Ppc8haLW
PVvB64BJYcmPOYka08/GEsAKVnqxMlRkFGv2h7vp5+DvJPHqV3a21by1etcc4CkyFzCO9Jy4mGUf
5bUOSO64GQKJz2BIh47VYOrGbo+iUZ4GVfgkaU9wSgkxvch5v2jnZFu8KhCqLeUWk5TlABsBzHQk
Iddu7kVuxkfe5mbHSGBGWxKnBo2k60NiwCC71IAKh8a8QQOK4c9Q7BFpHAjTXdralSvfII7Td9Ah
1DrGpTj3v9YP0AKo4HfrBWdQlzMgtHKXbynKmg8Iqvkbsv+5wG835Yd7AcGK+kFkA4krqIBmYUPi
j37T92vjyEvZQC9g8K/u2g8vSD0Raxo/tZ/h6n/ou/lskr9iOC0TQPO/JCJb5FdFSGrAWseJ7NtK
7OCZt/uB7BhbQLH2Tn4R0FpxUZ7ND4wd/NFkkWPjFJWz6NZNB4k+iQR16cKMBca1C9uUQUD4GvTs
EUraVTChy1UGmJ7UhmGkZ2elDjKCtgAtinZiMP7NHaw3yKE57id/BgWmZtdDSsUgT3eoT0N7Wrfp
K8kMTBepZ7AmfG3YE+C1P1jron+ZtzprnG5YNtFEdjMmdqIzRsjunBPl7WhA6A0AXHgxlJevljRQ
+V1Cuxr3ErFE4PldASvPknKSCdRnge28EwBSY/+UzQguh5/C+DCF9EgQFOnZxKg1wkWqCadU2w9N
+bVxQmPOIYkAtfteSpxI/NY4oiB6EulWCdwLJc6B5lWZwk3qpF2qmOvU/9NGeuoEzC3qUT61CLly
tHpF2pDYgIJLx61RVGQtjDKImKLvrbFam4L+JMUU+Dd0NELChKhxfARpeUyi/V4lwQLdFmqJT1u4
z5cMRgqhwVlq/2UYUpo1vYI8b2aX5imlr9FhPZ0Jndm78Rd8k0KtxmQnFW9zdg7Dm1Y+aFgKQr8E
sKuPdsqf2TixxulFApq71wSGUwDCiuuTvGvIdEoTQY/1V6leXfYnJW85YrMDOa1R4wO7+o9ILK+6
QBZLE17JBNlVuXYP6TlEtbZlwsfMvvqVAg1MrpJ+2Vzwm0zzLhbpv/vR/GlYcInOD+g+U6rHrKIK
RwQqCdmmtyzXlPzvxpSupYVrkjwucTSqXcS5Xod9cAybEf0L64rc3tSSg9hiY25UKGhLRRaPB9gi
QmEdTfJ65nQ1A/Kb9iEKg4hpSn+IAfyG1COESD5L8a0tSCXmgJPTxFb00ovKUyzFbmuMtkr3liv1
hvCDU5OBcylEHBHVTcjePz8IP2I/JOTK2hpj6ZSKAHNB1W1uYwfJPieg4JL8q5vCo1HaW4OuS4rr
p9Khj2jqe1Ljyp7mijq8T6dqn8bCNkNPVY3auMkV0oCs2SNkWxtQUMdGguwE3oJcOd7z7TyK/yyE
p3KsosMX2AdAxMQHpo66y/fzkuDWdozTs92zywR1fLxyNU6sCpJV5TV2SOarifqyNScQwfaPVISV
3gHpomVvLZSBTcZNCPBYonXIP5cP6WgbJYD4VJzdAe7UImB1iEilcAzr6OMrnStEmq25i6X6kE6p
EzAhBfW3nBOrRivUAp62dHh4q1GdIysAr52AaAPw5chuS3xzIPhj2hf7pb1VYZPvavEm64/RN0EV
VEA9AlRsIacDrFvzJ0uS9VDfTOPepH/VIuDnzKPxMSIgTyBcjqdVWKEk17J4HSTjpRk+TfAFDcDQ
H2Y4VyzABpScVHoEbaF7sWiVsH2jJqQHIi6flRcyj4HY3SJrfHLEyqTho03o55VlPE1+CBz+3HS0
MMyYWR5vfSATP/uFpJKlndko6DuLdZ/3xk5rEUH0+GWxx3DbMXxrNYsY8oXy4sW0toLAzNcGQl7Y
XxHwrUbtq5b+yqWWLtKKtjpmgWWtNZWqGeS/lfQvmbc0NqxXAMpG7NV3W1rknlaEg7LxpnZDw7EL
+vehRoU1AnXR4cSCYnfRcTYwLikGp5M0MKZ+KeqbxVndDS/9xrmBkEOebpyEqlScdCbYc0dyoZ6S
5SpwC1TAzzr3FfbbnhZ4SPj6KCvH5tr2u6Q+SDh5zJ1RNH8LcCMnPwZ97HTKq27f5h+1enBFidRA
nu5n1SJ9++j096U9lK9WfR0nsl3NdeGf1OlDlSBRIaEPOvg4ptJ0OpXBp1r8pAO558ZX1xKx/Tka
TwMOZm4Ml9ADHtZsOkc0ACQ6qeN5mDZ66kk/Sefqw6FrL5nUkqQBkzfbRn+F/wqzWzVtu2xPMjNJ
aGyoyNAaaS2KJs0N1VeQ7cRIPlu1bQWenWT3SHk0fUSlM7lHOZhN4iR/LOlAjSAKycl9RqlloDHP
BKdZ5HrqB7neQ7Pl7VlFQqu8dSiQlBN3t6J96eI/kXNCnD6IAF+YQaSC8SHQYRdYZ/ltkIDLlci8
idfVHNT6wMwXtjaQKWQX9bmBesfwcFdTjzY8VNbLXpWkf0rBZ6p/txpJ2IDj4lmcz2LxK6GfL35y
mrTp1IG1CZ9N8B6Y76nxXeqc5Qwu9cakP6StU6O3XPn2M/gt+WfIQsR0mPz6aD3zRNtxcY64TgHU
qIDPu3vF5qtBhBP2IhKv9zH7jMMX4dvCeIrrrdL6/4zc3IzUNm2Egh3uOawej80qzc+B9M+YTjNm
z/YwY7Edp7dgemrpU69PgXnJDJgU/5riDjXxjCB4KvkkW6wTHkV0pRsJXUde0zLnCNa0L1N/qMM3
HTVEVHMmUFG09pYcbv0SNH2dGYMjiX8p0ro4+xyQdRXwpQGjvql8BM3A4lmisIzgZaKYMTACNnDC
uAjJPISTEN5K2PmEgyPaVQNrRhh0p7M0X/p8/BT7zxpQK02wAYgLcDRJntS86xrlT5B/Yx9h6vCm
iX99+hm3//JQ2hfLtC9nqGp4EYWZwxqU+6EJNjVWe0WbCJBFwkxecjK2qDCbgNwsC1eQjvpyDhXP
yMmqt5hbfFE8NWkVnugIpQk2bz+oKTUYzfp6Oik8IQK4S9XPnwNk5hj8q6uGMZIuSarIFlB340A4
4qVC2OiHBTOgsSaBhPFGfxeXa9Nmj6zID2JdB27XzHQ2mnTxhZasZbOTnEw1fE9OkCYmkcy5YaBl
E6zInefBvAIONCE4IZtiPNIff1sp1UCgCGSQ0RJN3ypSfbNHLV8DnyCx1fHlgN72OIDEcNHZmj4s
Q897N2mOnnkw0pX/pgoHaoOY7eEzc+uW+5tcvfjRQ0m+InxUo6fEJy2gCHDPBHdO7SS/BtUmFD2j
YcHqLe3BdYZbQn2NnWHouq1cqUsw/SkqS+Pih1CuKQhNAXzij4cx1zcV7ENXQe9jB2jG3lYZSWMk
g2ZFnUQBlaGsJvl021DmSl9B6NqmqiP7HG59AnYdGCgEfIHtX6knpu/kVETvQcI71PmmvY6nNWGZ
gDqctlnmlI3p5UENEhDYRen0MssQYNKRAdbEfBFV6+oi8+ZzsPa5sFVyDd6ThFUmQR4Q9KEj2ktB
U6MlsxDrUSqjW8nFypa65ibIY8lsbX3APs7qB/unLDQx4UeG/XHWQHFTsvgnwoqMrNkkMQ2LvA4E
DepDeKn1LUBrKCj1w0+T57BuivQmyxbqEr9DS1HvhZxNZItIjxxv8WPsCjuEixtIMiVBQLdLu3AA
4xM+UycEWvyLejohglL153BtesbkRtn5hvhhjTILSJBSmHrzL+Jba5l26tJoIwfqmo0Ea4XEmjIb
fpSWXELlqNRnIlQ8wY2ELNlqqkxml/GttBQKxopDLRFowOmWor5I6THQiQda+cWMA4Yl139NH3yG
ZsW8pkoXWTFdPSHmof/RefLkkOknFPxoS4bZPzNBhx/6zHbA2GZ98VkMudJ+lFn/V/hUgLJT4S26
R0nqfz1jkWKV1T7vr4rx6o1X0Jxi85yn3UkdSV/O9WNLyLapiVc4yXO/uM3V9wEFokpeeDs2aIWn
gFaZ7E6xR2asDyMZuu0MtOiJM+kCcyRvI7XbKnDxomQ4alc4I4q4LmqOerVYGmT5N2qKL7NBr9RV
+6pZhI9idTWROgs4ZqYu2qu8qYnQbAwRNWY8uCw9PNOPnoIaO5jRf7f4XmwjseGkwkznqcwwG1o7
fpTUR+1ucGMKPOAZsuc+7BAftxM0sbIsnckudRFiSRzASnqLJSMtf9eKHk3Fw1lMRMvxaU1JgV0k
F/RVRITaQlN8iHX5ZuibvEXMIQvHoea01Zcl8PSn1JSAbV+E0s3lzoDir0fpUCD+DKzMjfjF3jQv
BFdlVBcFzBrETEFvNViVKvkZpepdjyVa/AZnbFdyk7VPvYIpNypvEIdL1fT3LjR33LOgLCyd8dLq
vX2SknW2qm6jHVwFtrSlqNbk9VrwmHtxYojflmAhzCNhg/646D4HpqbR2PL4r5VmdOPWsOUIG5IZ
EUFIMD9wiLSZo/pJWtS4Bpj7ljlwWC9FYmo4/RNYaWWTL5L45IwDG6Z/fsqcagYI1VGqNvF7T0Z8
F9EGEHYJgQOTpQMF86upvvKAaLNYYtnDfCN9/aYIVzm06KR8zuSIrZDNCCtfl7bEtJ7Q1IpMCBNq
zZbetGHnkBTe0uQDPAgmJJb/FJ7ykoHHQu8RRgwCPAc0iMhteuNLWnqmqMeg2mK5ryhPLeJAMsZ6
/O9ihaH13LKVu+OBDqaPQK6cGfKpbLeSIj7ySPPCiSNpNtMvPxvcJKarDFG0E061+M24U7tR+yXt
iG+ifje6j5B+Jrhi+JZK7if0h8Z4E1qNHMZiP2X/f+nlzzl15bBEYKByW5OYQcRqMwnPooq/xpTw
C85InZvIaK5qzWCoq8xAstL+lI0TW+gABKhpi7tk4vKQur6eKEohT1o3J9dwQnhosTwP9UhgFE+h
0TTHiqxT6QOoTE4h44gp0wthRHs9AXOrXN+/yMWlHN8G2ilF+Wte2YD6jkKsvKr0rTe+gfioq/Jf
17hMJoCo87SfkdNo8xt4KZZGQaKN/ajSjdVsXLH4E9rdOJ/U8qXIL6t+t9vhTcHFU7fKTqZaBo1u
C1TZ9G8aPmY+YBLlkrhph8FyEJ5qHt7oNC5j3r779LwpOq+kiL/KONkLaOos7B2wIJ2osOEmeWP7
25FkXOxjhR/YslECnmfc67UVmm7Q8H/dfC6bTVwo73oSktBILC2IVcc6tQSnYAkRgGRQmvPHmNc7
tXZVnwQKQ23c3PRxYGAPbCJgHnp1o78vK4vI2qQ4ESobwpQSVK86uQpvHYjEMMxrGeneODJktJJ/
D4e7oYQvkaIp1dM64M1WdJBYczz3lfXUGIvjuPmsl2k9qL71sm4cK2Fvj6n7LxY1IXTV/TdLbD/0
Otqk41s+3mN07JCmJn2GTA1GYf5/yZobZ3mWaAeyCiKp4GdVyfytDDZYDdZK9uVjHvnrnl8tS0cG
2drKfDwsl4Dri89iFTBwXQ3syWTJzHyf+lsLhIhSAWEEpALXAnQinPYlVlIDcgSJ6lGVyfoJ4quk
tEuw7jHoi++OcSzk2dOpn5ZfP/JJ2WGZQ7GXo82FYu384X+IIkp2avrXOOYt3uXzfJD36bHaz0jN
BN7g/AAlcrD2bFo60voOg7ScpgQ8FQL9FZaiRHw16JCbXHtv+GBkWD9yrZyaZa9RZX0p+njyo+oc
5KQsaymeMPlzNFGwyDHQcUtW1fCW+dJNzEGOsQgn2DT9WufKheiIJTJJZ3nuWCPDknrkpBJC/5ly
b6rE23KUEFDo/6BZcDR0H30deQXTChgIh+NIPwze0mHvHxBoJBELlSKLk2X4MJTvJvslrJBJmzh5
/joQgrfgEYFPQnZtYmbAKCk4Bbx1hM1XagS22FhONBReD7tkcXwG0eyIxsPq8cTXFmvzNgXuoImR
KOVokLjlQyt8RYn/M3V8W9qgS0NV4U03ySjKisFtiC6OmsgOUbDVMaoq2XeJtfXyqdqGPdR3yE2V
YFZr2TL121NVO5F8+IxHOTi11rhTSUqdxdcywqQyag5k9UX13ZUvYqadJEdpSnuXIow107+kufnA
MCN8HuztNG3Z/8WlMKej0r/pDNIZ42XNz8xhG9cDRtl5yfjkIPrGR0MgvRDuWX+VTbcapWy5WEvj
q8UF71ylPTIp19FHV7wU9Kozsz6zv3aLpWptk8UVCafEEjyZuOwBuFnM081gGo/IfO+ne5LultkK
nh9hPWgkMQn8Z03cmqSTVoz6/5rRMKHLFbajtI/avWW9JPSQMSY0HdOSEiC39GqBnOGjCfcWX2lc
gPP8nUoarFqPjp/3ToXWOQnDfkkqkJO3SMrhn5jAwH7E/C/Ei1bJ15a4xPCmzuAkzhiQx7qGIqBQ
ohad2UM3LIkw7biTYq9M9gpSz5mzKcxlPvqOj8jAiD352XvO4ky2dnJORvlqiNnzGKn/cM7TgIfF
P83fFeTPy0DcxJXaoXgq68cs24AJunQctdfU/HBbcD5ds+GmSluUWga2eFJG/yPpvJZbx64t+kWo
Qg6vIgmAOYoi+YJSOETOGV/vgXbZvuX2tU9LJLD3WjNSRlHbpbEdCdYv9+ih5WWRk956pTfHANoQ
dl6FYpxvsiPXMag0nPTQJqS8qjSFC52yseTpqJKxZVGKYjoagz98S4neAAul8lDoNqkdhCozApp9
StmnYHK28RGKFGokKsnbhxivrogqzJ1QznXoPDBJMa6xoy278aRmhy5ZVA8olD51Ciya8/BQsd23
tDqAzvPEG0S1/Zb1TqeFzdpzCc1PZBXuctER54aoc08mhId6HyuedpOM+/w3T7F7KYNBlReOHibo
sCv2BHTidaCmTEHfGP2M4c3qN+plCGPuLf1AdRvWMfq/P2Q/3at5t9JlkWjpdu0Rezx2KqvjxOvA
4F+aznYA8hzSS6/uzX43ofNPnFF/WmOAwlB3oi64hk2EFxavBQYRZWoZE0OnkymlXLMnE3c3V8yP
Aw83sHRRYPgqvqYpt3PdQOTSg0HjEwTRJjWvooU2qpN1Yr3pDV52SBiY9M5ipTq5Ip00OdtPYo2J
jrx55nA75mEoGsq05bVsbWOe7yHsDn10HirfMSGtUN1DZGrcs8AZ3SkqmNAQa7iTUW2yJFvbJlIC
T8ZpULwUMUVuA2IimKznnEkaIsfBsl4a0mRU7uq0H1ASl1zKonSu1EvTOE25FocL1tydVR9DoAjV
2wr6TrWWf4K+ggnLBruJ7VEkeh3V9/Ayi98EcLcEmOMAAo/T1YdUPkL1kfPtolXhfhHT37rFeAqe
agTxiaC/pQcEaQmMhZ3dlR8m2d2IhwYiIcrmkFVmdRll/PR5lz1GA9ltL/62Ix4Hk0VRFXpU/O0B
LUZW33y8UdFv0du6iddltH50r3snmI18SbNNvkAtZttRVxUtLybTuEH9VdhJx9Ic7oLn8dL9qFzk
Qyx8EMKB3hfPts6+oDKyhwWvQZWudMl4UhWJ/cHvt3ma3hpZ2id1RHZvYtLgo8U5qIqBUjqFvQx9
Od8UuklqRAj8JnoVmmmsU/rY/ZNg0fr2Mlr+Q9OAyL3cKfoO6qgKEANWX35lAjXbWXTJja1gHZuA
f8Pxx8WdvFP8L1m4zFOILJEbpCZEWl1GFQK88CWIwUeXXOL+11P2gXLprVPJXuMrxIeUVH3Agvq9
Q5HkqmUsglf7b3xPYBZSLHQaMuMxQx3bvLwITkWfNXcdApeo+EdK9Lc/DKyHwC+AfshVmDY9cZPq
WNvQxcKkWVAAjIZTp2yDvD2QL7tpBwEE4yIGklPM6kl+xkrHIjdan0Iuct4ZxESR9iVKC0tjo7Mk
CjyhqJbc7pph7vMgPQ2xf8olfuVaZbWUNmrhBB0PvDF2i6Fd9Xg7DFJ0JEn6UwSGly6AHmKiW455
oG+0Qtd3ViEsi1RGPWQmSxQJMY0T+Cr9WZsiEGpRmUoLM+YRMyRtAqPKHFWEDEiwOUaEUqPZiNaF
uC3ha7o0dDKt3eUZfxpdumrIkgKVj6qHMjKTYp4R1QH++Dz7i4boIRGyqo+4O3xod462HiK47wPS
uclzHGvcipBGxe8Axh5wgEZRssFf3oNMSTBIGpJUnTV/5gEseAnEsABb3VdhcMbx4SXg8XADSxPh
dc/Kzy079jpwNpNOzNk5UlFi4AzOG2CwgCHMm6aNKMLDcweYPAu9X6zjzOmUdz8YREHC12UGkDjg
Zs8i16jYcmWwZ+rCpg4gyxevvjdcVJPcTo+xJqV+LWQEK1CrZdrElF5/9N6XNhcYipjVCjbSuiju
WU88uyEdW6myp1FzZQo4Ri3cLkMhv6f89nVHRIMiOH1n4DI0d6KBQ6pRbJ0Zr4LF0omPmQ1e2buV
njMHg7Cyn9ZGcPEldGtmvPPS6hWwXhUFvVexcMg8IHt5xU95qCJkmwGSzD5eUVBaQE5jxJE3BpEM
cEUCyWlQDkbKFGnyNG9M6+oV94mJ2uTvGRaoSelpYoKIGRk9auvgenLSqzc4Zvu32Fw04wdI2CIt
wsuJTsv+NfErwYWVlDefGBBxPatjkmudgttjJrW037RHFqT88/mbVvmz12fTgjTybq+00R6RqAYr
U3423pFQCkgSHA+4eRHMXKvqpgSgpf8J7FgQOS4hvPmvoPj5ld9zPgETAR+avDS9azTZnoGwi910
296rdbMev6tbiOP1zyfFwp52RYeDl4/gY08D1Lr687ekOq6qNa5OIt/EN4YfXNgEJ1i/3lk4zvGl
ko2um8RAsmFXikv+Ajbx6JrvgysZBU/zRJj/Ce9i9SWshu1sFABgWfhbFOPiHaJfuFJZ/awP6r2+
sBOO39LO30pLxi5SO40tYRNkeH1Aan1QvY54d1gi1nqgt9Ue9vhuxNPMryb4a/NtsxPf6IiBpzPi
VHF/3NIL7AfWZ2ZFP/9i6SLxJd14b6OArSAF2baqW3mgKnZZr9AZLLR0l2VsI9smOBXLO3oy/gGS
VDyj8DvTVlJ4wUw0+yn6fT64cAz//7FITyaV/a2UZ1HcJ95xsFOoBcIKbBm8C8iahLwPwo44uP//
J5Jly7uRJ25e3dMUMBSpUHTt8y9e3yxmdscLN4bNDmITr6B+9sJ2V08l+anRMUR60gvxkZZilryi
yZwgVL/0tN32knHxZsVVvMm9U4Wpt+GDY9nJUZewl1GBCiBc72oGsWU4HlMJ8fOlsTaFwMBzlhm0
JFDQsH3bGmB7X/Ok1P5uKIS3VqZ2Y8ZzstG+KW6R9quhXSnqh9/8GERPZamwpmYapetx3mi7xFZo
B9JRxYKixtIZ4BCaitPabE5yvc1i1E3xojTDxZjxMIu/pkUzgZQMFytJHrEw216JTk6IvuGY42yj
lTFUm9SpPA2G4z8vOno/qccHF3NR2YIW/lhTvo2imNd76KNdh6YOOb4qyLIjAKfCi+pOqeMAzHsa
ejw6WxedRnmfUgW4d7Bw+RMOn9JC7SaRATWOuGzIAEX70LTrRt8N8qEWHSHBx9TlXOuD944zrOD6
qsJ8Bt4pNtQlgkO3ZenyKiMqrYAd0Y32w16dDwz+Q55YQzwozZq8abajujyls16Vo1unMs8Y7Ni3
UbnMiXp6sgqrbVle9ZxoSqTsHuVlls2ls1lGFMsKAJhZJnLuTGsRlUnnX+Qu2ql4CgWlu3vNxRzT
3YjEakDT4FcKzeaQ2B4xrz4rU/MtaT/SJG4KsibaHpNNQtlRjOc1QVzNhb1HZaQXwHNp94fCMdd4
LNEesPiz6CJDnTsQm1MI1T51XwMu3xj1dYxgWGjSu6Kb+0yrViqanrQCM6IfiARL82wYa7TmJUUq
5g/6YDfFZklsuRQWTEe8DIAWmGlY0pbh/FGIOr0D7N+wzyRyyNAgAM0iIm2PyybFIBE33TKE9pFI
Bxuafa1RA2gJ5srD42x+IIitYEV0t1W9nSqb9I1gr0fSpOGDH71DXojfo9h+CSXfal3F3z4PCh8b
kjSJTLj8l9ZdtJvNiAf3VuDf1VVKaJURJTrnLl1DSDliVA+xCug8i3CiFFldtCq7ap/FgA8U9qKw
BMgPRxfKRvpCTkvAKz9FqtshxaiwcuF6sC6GdaESFvtpQIIxUdeEba7qN1mIPsH2p1F6qP2FbBba
lIbGMfGtV8olrWzvm6NiEFwQyKJAGY/i+aOQmEbWoGVMudBQQIRTtzBopeafoY3Os/uAjII5LutD
F55i1LAsJcpv237K+cEvDnw2WKEs5jDCo9D1Fs1Xp6314SwDmX3kmDl5mi06r5gGYhR0w8rMlkGL
8xjmxInKp09OkWlmbmbJH3YhnRrvO/f3Iv89sN/6hbatKV++uof/NL0vlIrMD+9Su/kpjdSfAgWW
ErxJj9RJGdgCJDeUN2l8Rbcz027Kq4w2aAzhrnt5I004ql/kjPu5E8dfMd3YFUrJSz0RtoKEm1jz
ag6fkjMQ3PCpk7dmeDdBeNbg4hnpR9uaPPP83+jLWw3fvpYwSYPf+mfgzRwIBk9iRSyCtu1+lNI7
xhX8gN1fiqc3fPNhDdUDxnJZ0FISleeE2HTJlbQ1lVxZfY2qVSXa8rTC3RJP+8gLT4VAZqDOrMBb
nbt9tZi5ZacB9AyEvZEhzJ0Wonz0x4uOwxeWL3jQwQnwNQvyNtj7aQa5Zbjzyc6DetemHR3f9Etd
0ZgR9xU9bH7rissC1XUVsubgkJ6DXHz5LBvE/a0IehgsOyo2ZVHvpK/2XOdOG8CbEIRV2bG3KgsH
ADueb/tCWaaUDVMLd7KFObYnrwmgxqjVrA2ZZY7VnG4gHLj4eTlZUY0hQCGmggSZvLHZTVL+oqUF
FiWb55AaMHFuYqLh+INnJa4IoGYcVr68KT3OuXedc5g6UvbQabYpCEnqVwNTBW5x8S8jsKr+KZHA
esCHzCleKp0H7Bb1tqu3LDJPXfNPWSp9aborzYmbBF7My/QM1TbRaxoflRms2rByZRn1crnysbqZ
xoPQ1ZHcO1VBP+1ZW72LiHDwbLO8pwq62htp2AD7U2Tb6rSKnrlJoqczq9WygyFddYNfBVLWA8C3
UuQK+mdFYqRe/pXSuhj/6lBxFH1jkvaXUKMVsZ744ovVl7JU7gT9lNWJbU86scaIdm6dAh9xM/Ez
QNAaRyB3IFvpV0cV0sD9+D7JfbBAT6WEUqkDmLCmQY3wlpA2EaFltj8jcpdGImCivPdNuFRGeMEo
cMTUwrhKYPJEi/GMcmLIC7G2BjF4P+YZDmsL0UdtPFDjpTjHUjtDdh/RcMCI2CXpgrEbXVniuWhQ
jeJVh9zcmduMh9I8AJYsiekp1Heuw880JGKQTqvg9E6rbQvKWCgDnRiVU2pE9/JxsU7QU4rttftS
6o3xTFOnjFw9l5nwCqhu5p4cohu3JmZ9dGp195OFpIaVdUym6vBOPH7ZkU4GtxSo8PtXaERzPQda
QpGRsUKKFOdBaPyqIatvTPsM3PUn3MdRxQRziAfOEhm0RsmpFVPDcjgPcUyUeHeaIKMl8WQGeyX+
TFnoWi5oZSCtVv0zSqKrcUnxnlufDNVWv2XRHDBEPNs5P2lca8DnvXwcUIZGmFO7ftMhV06f/rhC
N0PtgqfYBlnj0gaGSeRPlhTUVzegRhAejTT3+iAPR25IVXRCaRMCxErS2+IRNCNXGDjYt/24ZKzk
awBJG7Kj0F9V7ZHibuZQ7wjOooE+P+XTOiFkJjgWw8FQ/hL1XRS0/xTHYi7qY0FXVH0haHeLyUNS
GRE4Xqjrw6xOwvej4a8i7Y9FT47XoXSULbKlWrf3baNYmwIBpilhg9uyw8XhdGQTF85onEBkuZdN
zHz+QvEvM8Sg8DvPOZ6fQvBCTwJwJCd7TV0W/xCkcr4l+cKUXcCBnLbKbJ1F7MK7SD+h5AmsYxh+
hVxxWIO0KvkrO99wOPRK4ZRNh6jck1g3pkzdN2qRLOYqSDOB9/WRqHdaRpEyjcq5mg4IHgBx9t6w
oveUhQ5SC35jZkykFYPxIGA1O2ryl5bvZUj37hrq55QOSPYB9XdeB8sTclTNWIsvYD8APxCeYnCI
vSi9FT8PzAo6M8R2OPuj7sx3fI+yHbD3qO7L6OqhXwmKfQfTFpUvhWu+4RIi8r9dS+a3VPAU/MXa
phoe/nA0JJ41ZlfTBTzp4w1xpib6AGU3zx6NfzeqNcd6x54YrKYrQr4Sf+EewIKApURbyfgQqyVu
NLuV3UhEUOGIaK0Zf6SNOF6G7DIkP3rx5YfVKm0Jq3Ix6FS6q3JbjCfsJRhW6dit6bP3aZN1tJ71
F8EUP213TUxH6a9p94m8WOkX57KzPc1py1XU0R7l+KRuNsV+QEVOmSksw1VruJDXen5Is3+R/pNR
4wqKKbtZsbeMo6UAUTjxxFawKoBIjDPCLBb9snS6wCWVqdKbfVIE1aoQ0coUWC0ts/6h+9WO76DY
FIQq8iKek+zJGMR6jHzyTVNb4M8BzUaJ22UBW69SDPRNkgEx0olNZkyP1PNr5MrwGLvjH6gDNWMj
fyBW6eJDhaY5sC0aEayjH7Aun2uNmlIqlSyBZz6o9UMTc4jWjB95+RN5e697DYykOlb8cK2oJ9Jt
s9ZhxF42ZL6PbpMeW+8LLXRhfnflmhe/VdbydKH20qxPovZSeoyS9+Tlo6AVGLJ2Sf6JHgUbEtzO
EeE3Ju4MYbhs1G5h3XGLQ9lAsS5VuZ6WAStTpRXEYHThPoeKiVAzBsXD0DHftLwvlcoVByNIE0HP
xdAbndt3upMTgBqHTHhWB7QSrsyidDHRcO83A4R3mrsS72tbnOiIotEK8KPq3RrX0pxEKCAIIu0V
Oi6RIZtC2f+WJ/itTNMbt63rR0Y/GmO9h1BUAEIdTUva+lZzbqM03+Yh3hpdZ/fLPBkmoSZkUWsH
F62Kjya5vzYqWS6Nz8NjPuVh4qi74LxdyOMK9yvxTURi9tQslqTEkDhBi9SiYnWZTGsxg3AF1RrW
GLk1vF+EgRQc2WrFjRbgBwgwONdp4Mx/XFeRASGSNmYQMtNi6mncSPafmgVGnk0tjL7XAjOjb06U
blamlgkh/Fyx48QNXprLMg9XhjG4aov9Clq62HnDv0Iy7FJHHFKTi2xEhh33hJpofCE7ESvobmQp
oTNSRn0cAgDFAEBZ/ZBA3fEN+gR8lMC9KZcBQCAz5fSB3KBRLqJ49idXQO1gJBl6XmQ/HhX1aLip
N0i0H4VrZ+SWnblCaJhoJF4l5JjuswXrRU77ZEmmNHpFBYZPAbiladiiDo5jk0feaI5xDORNLLD+
Iw76Uq1/s2nE1H2i0xeZq8hE3T4DAtZTHBHNIUcP2OUtOWkk7ZrbTBVQJTZklre7LrYNgQyL1GnA
R0yT/jh8Jm26khAdatmuke1SQmw5PXzmB2iXod2H6ktv/0JtY9XRKg3ZItsJmxdrgGL8o0Jciwml
QUAhEJJhKvtRe1ncrVpiQGakLCE0LpC1N9SkH2Ke6YroYlreTu9kY5tZgcKMPGnItx59Yfa89I7I
k//pTRa0engyKGoV9pBxWsNz+zn4PwIPjrlnDvWDNQL3vU4KBaZi7hejx85nXHQBfRxhlXr78oP9
1CJfNIFzkNR71lVBHJpnABUfmCGH1pH1LQ2EBCyb6lYeXQYBCMoxWmu+I7VkzizQpSPsMEkuD7sZ
9qEgKhQRvuyH5MJehQMEktEfAPzG/fzsNdlT7+YMuX+ppZI2fa/1MzGHSoS1b1jJNbZG6V8/PaHh
EY3tBT73FHSfYHpi/5HBf6TipyH8E1Xg2NxgruRNuGu3EZ3hbEQoeP8FEV8nWUYAstu4kZxUyNzB
lJZTQJVpQzLkRZcc1pU+3Av4y7l5LEAEvqagPNLLYCQzRHDkTJx6fdFHjStPlT0/jKbAtW+yMx0D
8xlDZPPlB3+iBGdOdT0edmOCnUJvzv9sVkoR5xaxchg9+cdlf6NUfWUzyw6mi3E3m3Pb/SNeT1M4
8cWL8I4o0RphQ+YWWIGefhWkEku+qwVPr3m1pCby/SEyI5KOTrRJYwGhOFy/TMHFJEQb+RqDvmBt
fMYuNVw3ss4yvTTFpwa5qPylxW/Bp2nk+2k88AnQ9pVyOiJzNctdJdyk5oypO82uYvUZEYg54TL3
/1kE8eTfps/jzzlLJX2qo58/DdAQnt0qYILqrqd1Acz9g2+C5aLlEiJqQ3bnn6MGKQzBuPPiaxgf
ovQNHVK1UKUoLFPiMPTfHsWHkt80yFRpaMjZTQ9TcFJrfoeSByp559l9iO0KAsoncyUNwPXiL6rV
YfMd6RZyEO9wDRH8I1h76Dy9+Zwhoi745D+qgiXSFpJdh29t/LJYjpXblIpMOmTbNHuU2ShLPzrp
1LY/Gqy39MBLS4TWFLMCfssEVn8ovwxrAQNMxb9y0i59LC3/xT7MdTOiy0IFoNse2jNlF1y15V2n
n1Uk5r840Hci/UKZ8wpNdnkuz5RF3VXgzI1/iG4MO9Jfi4AR31hCSfw6QghErPY7ddMNlnfeJaSH
c6AlRpYXC+gy3hTAvfgGNuDEZGAWuyVlQ0f5XRHnqyxUyenf5Nkj9DVm2d0SsVGpbPC4o+vHKIKA
G+P2guhPxS1uwOwqaeq4Nc4iWZnkkZVLDlFE+wD/qf4BQHlEELhbVsvcrZbFOtkVZP2w/4Ip0Z5E
7ipbLvG7VCklp3bfIcdcEGb8XW/SL/9dYrcElcTZT73GhX6xPcl8+XCPlMdAYV5OoyA1aYtun14B
WzvJ9sYl1ZMU78arlt0S39rswCO4mrAponGBdBJXoHJL3WFiKWjnuVBI+orl2REobgzfyU2whns+
LjO6zfuz/IMdB15Qt8cQk/qRm1Yp9tNjHp8NN5JOKvSA5BCoyNckcrpI6XFW+0EngaDltv8bslwv
2pnEXVnvBW6wtHP4S7QgA5LFHijMwa8QlWsMSEL/6Hi7OLmCcJvSfhKemD+17tbXC1nxb30Q/SRZ
77uTp5AZJlUfewAnPkr5n4VKp1rEW7u+S1dWNSjvkMRwEGAvuvIGq+InqhmW0uk7/K2v2WcI21x7
J1TiRfappUeIUiKdLR5Pb6l2S44ACfOCsSrA7Mium10zOHPKJdNdYK4xwFTVGlYGhgZFR/GYON0D
O+tcfLKgsvxvp98ydiv2afFtfBzTRUnHS0Ig5ggvsZwEB/CnfyPuAJnzNt1uXIX85Dj5g+wSZ+tm
cIQ/CH02lAb7f7gmtJ/Myn6cETfEPE/aRBfpAZLxjxID2tEo5tmZK0AhFfgmWrMiKcSG+mhi1tZo
ky+ATRWxlh7eMPAaxPGmkP0fFM/aCro1jSd9xe8f5ic8zEK5ZI9IbtWjRsA9D5sOE1/hr0NUwJIb
A882bkwabbti0aspnJW2Ub+PpO1I5Iy8Ydal1tBo9023R3RftU9Pe6k5XUNuoxxYScZL/FW85B8W
fP8reSjH/qxeIDXBULERl2hjPkgIg3dtzGtO2XDZGAUnBNaISiAVqlzJLz6PjlY7SNKuYT7Czkdx
U+gtB0IKQxbsRfLPZzEBcO0/DIaGg49oTiXyNd8uZ2HLj/Y3nsFpZfgFRKdOvc1/6h/h6W1BVZqP
z1LAUqPGPLxCIJDRnEl0FujtvjLQwpUlanZdZZAbT9wFI+GvBXIQ4sCUrf/XHXhDV2+SUKZ8sVTB
oCyd38jIdHwK3D3//RuhzMhlCNBHTyzu00QST6iHn2j3FHIn9G8TPmPnNelvzj2mhYNIykqAxgT4
Gykxeb8qj35EMqkvAAX3SXk1eFFjv8h3/Rw8NOMgo+rxLYtq7JjKPa2qk8wcuoij9i2giUKIRrtg
wDedKgY5Qwo6ITloz5Y+R5AMTewIPZM5FcWX8laqimT7Cpy4VNIiW/rsAQrRQj70ixXW6qGUhD9k
8Gu1ZWcF1wuke5vdc8LFC2gWATNCVhPxMxGPTX2BUb2WRAdG9U+lht8aWiCTqhPl3ZUEIe4lVMVT
TXjXtKrSV16dCu0OhQrIlFrXjGtF6u/gWpXxmxcO8TnKdKizf3EbY7bYKR5oIYOpaqNflQA3PDpX
Sdos72N+6ryjWd0Tw63G+ZVoRN6tHlCnBrl11eAKdjESn1JoLGC7lrgmQgyq1KKxYW1UPobvpdpc
YCW0+HNsLiMxITak7sQfT1os5LA3EzfM8HHzWwCptWa6kBOQtuSaMqOy12ukrcp8fQO2nB5cXmMa
m3wCW+A7MqQhA6IfvbxXoFTFtu6gyw2sbftW2XBEYr8S5t3H/LJmES7bl9Zkq4wxvy5O3XDSSErJ
HYRQpnUSum0UbvHnQyHtxoFgNQVbtkHyBYYk/bOYdpTimDq3AWL2gfItzOxqiEsKuMm6Ta3OPAa4
IMEIwaG1GmWCMSFxAgLk4BqPn2H8j+Bwg//fmIZ2TaSt8BlJBCIlQ/mUJGIHPF07ExsDSa3kT2By
od/21iEcXrl5QFOk688x3QJy1eaXYuxCu8svuno0k7MWnazpoUtklwvdos84ZImc9f7CERNBGB/w
bn1URiSDYDO5ukHjtFV19VnBK7SvfOLMukbwKmIbVr20rlPCWmTUH3BZ1QIOzzNutQXzxHi4xSnV
GmROueh1SEtLJungMUL0+pYAoEhFTEglLNnr8kSAKKZgfTzGsmv64yK2nkFzTBF9dsz7JXefwiyO
Mzc/JnzJTY3s4Gsyfv3mUmYHDEkVlkCZ9E5lXcsulsVjIx44mgvvkwEAp7BXHyjIG0UXkirKXhOj
lEZNI7iyQlQ7As9R/PYkoNXyLhBNyVwiEVUwaNJSj6jSgY9UYeJ6nCepfg67e2P906dL0TK68mOv
q4kaozOQrZMQHznA495E1BXeCFrgQ+yJ7BXxi27whi2oOvvyTR73TBUqJGT3qWP+F8x1J2zQShaz
QDo/NsURv3MmofAkpSR+1eMLf6YaXbv6aKS7WNghKM0k9DLbeLph6hWklSqA+iM43SBVXGflspXW
NanMynnCPlqfR8UW+zXQcXvoJA4RbW0VLnqZqjvFwn1YC4HTBDh0VyRsdaO9BORJOf4aONjEyVCa
eSuNTbrO3kn/JVpfnnbmSuPiwwe7LatdS7qLoMYE5K1BuUh46czPILrUgLHhKvsVDbumRsR05uRw
cyARgOPgarUAjbjHOXZYORcEzaDGjNDPTStDXuL29x0yndSaDocJ78LBS/fhtOMTWpClwHBjqT81
XtOMcGl3iA+FvB7IPSTPYT9DrRtZcgiJCrO3X6zSYoPGx8NJMGlkkzizUFmmhKCiP21cxdqWHYTd
a+g2ZvjXYzgb3LB7tv5fJmwJWOn046S/kLXQ0E1WD3pyMGY7RDcWfGvxsybEYTPD2q3TxTtIopRk
nuHKy4hDkVgDnyQB60oIJ9MDJAMgouJ/E88SiCcEupbh0uyXjaglV+IEMmiX003t1hLZir4tFE+Q
neE/RhCcTxZWJIYZ6Nw+LODH7zY5CeraSs5xucMXDu1mSzz+xhpXu+oQOx/TF5i9p+pcS3tDW2Xy
PSy2CKh0abOcvU/4GEp9S+YiY50+HYNqbzq+uEfOUndLi6YqZqKW5pSQhDEuRzvSd0JJ4CEiMp7+
+Tfy8xOZM7L85FeY6LMJEA5/58naaDY+9oAouIRYvKCxUqJ++uakUvmL+3iDAbC1rqgmyu4TpLce
GTBY2Y9B6yomGDuVtwhOBrvM6fZeg8rX4dMS7T7bkOggZxj8NgBXSbTDHEHtx06xwHWvXAlhfG0Z
P4AnUu9R+zaBO11B0N7CJIEZ4hxMvmZvdrmceRa9aIPMjnfOo+elXISESxJ+QP6F/hHi4I/WywB8
Mmrg2P56dCaFQYjagRrG5qHgtIcIVt9hvm3H1R4mhzzeWVmEKz0nfgdEQkHyTRARxzAyezJ3Mmc+
gFrsFaG4N7PDvB4SGY7CSFtNRAr6j9jY0q9FKN5AJJTnmNKaOgN6yKyf/ptliKWSbPnqSShYKttE
Kgm8DDhm8AojffZjt+u2Gmo7keZO/k4ogynAKJfKHxOgpZ7oy2SmQv5gla6EkDGwLnp90vSVlzgM
rYnFxG6jjePGHkLGdQc5RaCvkOGo4hqZjxgQvgUVsm8ZE8WlJB69hB1u1RHJJOpE5wuEB70GcrMb
XMErHnQTEQVqFBhDDV8Ugkv6Q9M52ckzrlaAZmaBaW9RT3+TiWNDLrZenOb7IvGRGBiwg/n4rTY/
VHyGwNREzlubND+l/iMXerIdGiRAkv7pi+fQ85aBMLibIKjoAkB428KnF7867GPIgqU1SIa4pfnx
wcnHQmAgho0AxAgqoruTqCMSQpMIwlqI9MciBe/n7OqAfzYASpC3K8bf0Lx4FNPhcCxuRu2QXxPP
TYwJCgPPqZMvs9h2lOTiggwdY2ex+HBZiMRwSQJkzgA4KVnGkvQheCCqkqVdrd9iFg61WzBQ+GMF
VIB2Yas011w/mGgjC777AcS0jZS1hj8Do3YBBBoyfE/hOiJlvydbipxOm/JBZV9I2An+pv4vaA6K
/B2ZTz9Kton1GiCsCwUJcwID9CuJuKZfvpTOkdywOEcDPRIaxkj2sGy0W40TGQ6NJpL5Z+gNhXXZ
clMCsgc2lCEmuT0jw4CtIWtZAwOCVsZvQb5YBK0FT4mnPcleeAI/oohQYAUAiVIKvaSHcU59Y8Ws
YDkEcKaACaJCWhSMYAjkbKqSvxRVdcnwvEAv/eG74cR9khn1UizuPaNi231PBQn5RXyfb9pqmhU9
QC5As/BhJbJcuKOmDLgUd1lAc52BWBDpV1nei+mghOKioslFooj3u+4vSrDNxjlBaVnXOPaIPYVe
1aarJ5wK8VA1j5orGvAMl0K2mIvTibEAVicvRH7LoAwd5L0gnhjd+L+S5erAjaV2ZtQ1y2+j+poo
u4jGfya6vHxQt4SNVl/cuemgEbXp8B1zztcWCSPSQ2qu1fhO01+Zk3DW08jWrs8Af54d1dOK4tYB
Fy7ZA0kaLDVY8xrniqkjaMcw8oE2W1LcMLxPvBSyX2x6NCFC829gN6aUo+PR6aJjSyBsisWiAIuR
vX99Yu2l9p9MJlf/1yDXKti8deuuRcec8pBS/xL9a1YQaYW7s5xIzau+PKW+qP49wMxHBoNf7NGl
/tIUMNgEy3jeb6wcRPOfABAQdB7KELtSj523VdKHiP05DMGo6fbJX9Lw67PDhPWLV/RD9d+DTKSD
9pXUzcKCUyOdaPQuxECLKo1BeLun8joGvzNvxfOSUrZWqNZCiKwNYn5CGlCntHycw58IhXDRoaFU
HKwZj/yIwD2Sf3v12qMd6+qbQl66BLNeIMAIDIdYGbFmnu4PAym1jX5MEzcRSMI+6RFj/W9H5ntK
REGCRtMzgw+CVQq70fadby1zikxE03S9mLoKFPqMTeLcWkLJiMwLHpIvgM0N3QDuOfKC+BYMAnQq
DODquoqpUiOShly3aDexqkz/4+i8lhs3tij6RahCDq8MYM4UKeoFJUoa5IxG+nov+OFW+drjsYYE
uk/Ye+322683YOBUeiOK/ND7azT40h6RhTaPUgkYgODnPFxJ1V4FWqZ1EBzNo4zcW0X7rEexW0oR
0gVpDl953jVwOc0j6+gMGm+GnsELLm6MFB5kZrRPs91AUG29MfLPLDEgb4Dl2o/DJhcHK7wkzFIG
bEExrRtfyAR4HvvH0DEMTHg0ztMzEU5g0qZfVN0f3QlAmIzwrg+F04PnXJLfY93PJvdtjKbf6R+2
9PAoiLXlkL+VKlo06sMankmzsenwzWc2IHgmlZmI47g7WDFMGoiBQ0Gunv83aLcWbBKcnCZbt/Aa
Qo8RALPpiBsw4XGQTxk+nJgerqu0kxX/q82PUr3pVoUKPT2YYLd0ZwJP0WXA/cswSpSoCwHDuV48
rPLuMObxRiaphyBPTW0WBi9Jnb6FhAQx812cRq3+EzEbFlS+isFLjN9NGtaK+a/iKLOcgFCIcCHA
bGYOjrTo3+i9PQ6xIP42oWuQFRFY315hbuTBZnIIXE7+NdMfpsXStOrCjk9qW2Vm22CKYhh4cMmC
CHYltL6YpRgiSy7pEHWgv8iY+PF3k3Vk/gyTqq91rkVwFvk2Hq5a9kKlCoWWmZ/lbSOwDvEWtWjd
o3t5JambE6c8fkWY7lCRdOaiIqeDbRn0RXEWwbrU77QEHD9td+tMt0eboF3qFD/eL2jkjCMt6M+V
dQ2zrerdxuqgyUcfcjTALKW7IURJ0fNIF6CvS9w0BqGgFvOwTf/r2Xz5wESpCXcqSV2WvytSAoGy
p8QMzFsApToZzbJqSloCoploz1gMerBhmS578IowT+ytGobzgRF1JowFVYXBfL+25nb1Qd5KLa9l
9MeOK7N0Ng/RADuZmfcuN9eyhQjikeOnKykmH24qXW31liBiLg3007m/qfQ1c6IR0LZyhYaq9csE
p4izkFmMI9zTvJUM5apdVQyjDYeO8lwablYAaFhaPchT19Em6Uopr7zmD9XjDH4GHxCVsUK2YrKU
gkdtrHyd6dFBZpqYbHxKggFutF7+CcKd1Z1tHENyDsx1JX80w35MqGqPUNRilOSmsYBiYPpbhfQr
fB+I7DC7KsR7Hsjx+s0HGYnPLNUpONn4mJx+PJUjfyDlnXZg9hyMT4CJf1tj1ROCE118gndGRGu7
jg+6Cly95QNDV0ZnaF3K7hVSYXs1ISeG2MjKRcWwUsokEMG+lVqmwUynBboxW1kP5R+5O3a3qQjh
4CK10+e001PFPuFnKNg4yvKX0dHHN2zBFH5BdM5LetfmqAa/5sBTYnzZ2TtLPxUNs5KPHTRe4Y0p
OfwHyZ8FJyctSTCpXacgSLEyZjnyaDt8jwwNZmi/kv5RdPCfAFqGiTUn331R2sNc8xSgitwIDYBc
A+66QHzX/zXWoXc0kkuBIIy4UQ4dBsXGVAmlY8SSvHIeLR8JiXqLkpxtAdnfm4AVmmFXtO4/xfjX
xTSGBpL78duxeHMnrwbj97SYxMtIA2y+CNQ3FRInsjzGm+0wDbDP3DUZbpDwwoyt8C4d51ZZP6Le
AK9DSYriJIdAaTZgeUllGHHg+0CK2E/bY0bHBoSesSh+xmyKEa7udXbGB0Pob7oawo0pr5TgwxIB
Llf2uliQAhMiJ9fbeArhHJrafWCnFeHLLfRfhe2yQEZc1AfEUwpTmV7w34E74st7tI05VZl0Ym/R
4zrFx4/oqnd91kwxikaDbg/vhSLB7mB6WCIDWuDLot9CzmUjmcD+y4+I1T7gnHdoawMwg33OFDNg
O1/MgbytZHSFgAFQiV6Rwk0LXdTx1PzeBtjdagD23pV/lbgBzxUB84uSJ5vRGUA8O2FcyhdXQPzN
iDfDv5GUbNABMzoPmxVJytZISHSdJroB9mXxO20QD+LWuYr4bXgvMV5ET4LYVxluU3Wn9pdcusYF
/kyWPFxuEUxF2aNWpWutvwPa0hbotYSoMiVsRoZPVFnj0sk3VmHdHYN4h4zgGRnkXfobf1gM9VDt
I14mApGNWFuseqx2FH3FnkGg5rxYxsb+rwUwC2+383Bo4/29ld572dULN7awck6OTb8uiI1lbiJV
9O6JYq8ivLUpeCeEU4ae76DPhWsjY0lRLwIHSjA+lS3AIFIoIostK2Eb+7JfyYyJCwBIXU3kuViV
yMhk5hfU4FSL+DR1SrGUOqznYq3xdZnyn4N7HKOj7601krT5tbENmXLWFXsTvDwFpnbz/akNfSrA
SqKTom/yiEHB+FOgEh4qZhEI3lGjLhY6soyCBkSNPHSnv7UMFDHaWyAtO1ubW5G00BKEvID6/KUV
sfwg4Ksd1IPVWl8G34DX0e8TcoANJccHbtZAy8tPuYBdWpdbOZiuShytHsURTP9C2rXTrLqi6M+u
Tos86dzXzzr8lcRUZfIHHgAHsHDo4fJalPMLUQHC+tTzDwxw9Ctc3qxaygDrL3ii5pm1vyHxdS2i
EJuRY4cGQULxUiHB6S5mYC4MR2U3ibXM3irtKhLrxlnH3AoUefIbU9E2qw/SsKvHl4bLB0Gup/1/
OFSo3fnL0XnHyUaRoOjyOtH4hOx0ry0ATqoZAagkostJ6D4UBtVG8mWm26J6peXOJGdHcTbsA9pg
R2s3dseiWNtToqv0Ggwa063SIevbE6FVh4yvuWqqr+l4bdODTZwdLCyP0F2WLE7/I3ydOEEmnvFx
aE7EzlbNLlB0tqTTyaD54R2qwyzGix4jZqhrEtv+T4fSFoyIOJZr7SctPtriWYwk9FDpF9ChW8jT
lRciChbMVrIZi/f8HNnFYzjnLGC17isfPkPfXMj+sJMreSALqnmPTooOEJ+Nb629FkU2H70OBDm+
sOaP3Qb6ux72J13i/Bq/RPmaJ3jxDIaAajI3sDQb9i2WVi3cDL8B2M07qEpwpXvWGMoMng3wfnvm
7xOqVgezdUn72IkDADy8U5cgR3v7LygxOEc/LcysfLgHZGZ2ANI7naXgzjK/rWSP3XJA9z4A/G3Q
eQLqr7A1ZPlvAE7Px/1IF1Q8AahgdUArxiioF38l/uiBXqoJT3b0mBHg5LSk3KEwSoAbDbcMQZUS
f1TwsEPd3Gh1uEVyzICoYGfppTejowSmBE+6hyjFzGWVGtYfafEta4xEuN5tHBTUWnyn/z/5fbJs
TeQLIfopW3xE4VXorxG6NVMBKUFEO1WmZ7k/cMwq5SHjBWNRKIGClnEeEzfI3JqQC4o0efgGoyk1
Ozv5bUjtchlkzJgct+WhgNoI+owC+EuJeA+sD9KigW9MTmca55Yd6LHUXrYXzWXS4Rgx+pepApSD
G3SoRW/QPyN44XUwKQ3Lc1389Wh/dDYG8ksJ2SV/dcnPmBED7+8z+4pkhTmET2azte09N6oPdEc1
Ha35YaAPH9OI7MKnNr7j9pTlX4iqdprYhg6bpnYrlFNcvyfUVwzIW//z8XpIWj4pz4hEasklnmoy
Xz0E3gjslBpP20fQX8w3fivF4hFaYMRdtL3bIznKf0350HXfFrqdaWC16TiMtVtugPDldSPqVN0P
LBnZ10xAi4wJpFcweD+y3x/bKcZN7qHqGDM3G3dydkOemmHbkwkvX+T5ygdtMJ4xM1PKBTOp2nCW
5smt5b6uhgktcfcFFpfDZIfr7poyp+4zpaXcXRFUdOE/9OxBsZwFPkmJK68m3o2EdfjJaDdLxcSV
yuwG2rC9dXPbhujwmeSvgigvu/sGkkFoBAdSKzE28O9Ocsr0fRTvQ+/Yie/Q6xYp6dso5E0mmqLx
FnX2SAThCDpWcPygNqHUac1hyz8uAVLXQMEF1UOORENj3zR4zwmu3eCMNRCFpvMe1yh+8JTJSjY8
CxOuIlokYoGa5KtyPmr705LKo1xDGWBtPYkvFUaftX/3h2+IXkW2JpohLi7wSTTh0gcAVAsC5tTM
aoW0rykpMITAwkkWORiSbF+nPpG/eNempN7i0pLmw6wybb8VlPJ89Gh8ITB4yqXVHna9txySAl1M
FriyTYwJsf+JDYEUHVXeoYDCCuVOnYIDBq/auxQytdiD1mlvZrhU213HQ4P0yErPcrftfvL8VPsE
BlnHxOOV2VbGxtNvfPO5sglIjkrfIxj65jKMS1et9xJpDwEGZRXfhdXfAn43vZyi64GIN9v/FRKo
EDuua65ARO3kTimEM+N/05U7Q3VeFmNZW8dcv0zhPNPNW6y5rjLjXycDiLE/w+rMOmr6hgZrp4Cq
1pq7lVP8pky2iC3kJ5LbL57HnewdKdl8c9d5TEm2cskntTd1cksQC8JC0cnJvBW8SbIEIU2C8Udk
lfe0TlanroDb3iKM7FZH4Lr6zwSD6U14m5o6PxMz3dMXvuURkiDPCV1wus8iuEr6w1Gvnc/DFKlz
WSzgHBLlIB0EYk7s/W6ax0tNd3D3estUPTkefcY7IczasJWzbatuUQGnbEkWA4/WddqyIHTT/oV6
sx3BKIT3AjcMKorE/khZJYN3CfTziIbDVL+dhHJpK1+Ed7ZVoAwAr0bnqnp8JVvYJyZjpSTYsVwX
YDKD8+T2bIIfNXg6BaOtoN6p0j4q74kXryooodLgUjEnjAm4StgzW3CvgrHBv/It0ZPz++jKJxkC
enfSbPqr5NEiO6JdMGVgm8ONg9SEJhqWK2sapbbI8/6pJoKcd1M+O/WzyL4k/eQghlf9W4lSLHON
7mw2hJYoSzuE8Jj4rjr4Cwc4uV4ipjFvrvCVjUrqrMUOLRQ/FbE2GmdsOl5II0GKzIIzmm2mOwZM
0SIaniq2BouKTMHNMjaXpEsXCqMeGRRAvhXVMR8uFis5LJCYZade+LgIyZmGHuj9Qs6cYk8BDc3y
IDxERGY0ZAsAgCDfHYqhivlaMuYGYbVWTDy7crSAFo0Iw4KqWjJRWiUOwZ4JJw63PZ7gv8KyZkoD
QDKt3bSgNTY3Xfhns3jvIAOm9UNmWlNU94avu7h38VPP2Dtbu0i2l4pnzeBQuyM0ABqjlG23Bp7L
z+hMkY5Nzf6sREVTkTYQ0uBpgjxjxG9gyyru5K4mhYlovBphWWcMLICjDQJQ4rAk72QKHqa8/0i1
l0YRVeTRfdIV9q2xngQWaB0035gXzjcqyUkPP8kYij7YI4CLq4fJDnw7Dnu2kInPU8S4qs6wKW4L
bBMBQ/hvX9vE6BICHLqD2Agvv7Q7S0GdfMH0J/cvM4qnjSyJEEAyZwU9JZRjeU0b1xF9wxe37BhZ
S9FVRvhpH9RxiwsvNrGIUT2HF5WsbQpo5HXJMpNJdfiqijU/u+W/CWcbR5fc3Vb5qdWDhE48BJGA
STpb2ligva1SrosBwCp7G/wYpfiwZcC9VFxgyvdY4kvQ7wEBWjwULiV5bsx97amka6M/9cpqcDbI
ATYly2CO5EBZsVZj1SHp2mxTMLUxnFdTLBJAve228mH54Az67j8L7xBGkJcY/cuoejHa0Ae3aGhy
fn5yeByAO7xF4l/pPdTubgrwJna9MtJfxdg2BbCetaHvhGmD+iOChTENkjQMKR8mYjSEGmn0aHXg
DuVNkj4VbG3BsWdo0NmPAJIS5GimXhySnfaJMzyOVm4X5HMzfo8VUnvW9SNpQIVJktizDuyFmmKh
KOi5NGTsFJoKaPyJ6Jz1/5z2nI6IURC8BgljsZ1GPL1EXzhMgIS4g9unEYcCKURDCh4ph4G+HjRQ
zpuurhpUCwYxAz5YQCtA5MzVkBs/IRru6Mt3Dm0J8DL88Ij4ltRXnr+q+uoQqFR726bCQsHM3b5p
8T/JuADaILduo2feq1K0VQ6sUJhQ2CbvYcQUAvviPxMiQKo+ArQ1SflOsw884k+Nbyn1v43imaKL
dqiwfZaujJSb2JhxhA+JtslTlDKdmyOD4cN3yNpU14ZBMAnz44GkleHeO2sx3FP/Xzte1XYZGAfD
2SWqhgZJjVzGh4x2hN7MSxRVw1MMO29E/moTa/5twKhy5GTdMILvwg+w6d1Lq8898IzioeanlKKq
WCkh4bKXSlyVypqVZEVydCs3LXhK/SkCeUplpbfLTupneKErdok2KvkheIzhnX/ALuNDJtQVakBT
3VRrn7GwJdrw6OPizPo/q2N1Ihg3gShstzn+y15+Vr23nEUZDVTykxChUl50NqhBi86J8V3PSdsV
1zycpE8DICqW0SHyPOPML2pbxlYsl/kpzmr0pNqC6oHu3nFWyIzZmh6pQkEV4EiNIkrzO+MohAjM
7nqsCP1N4o0rd5MLGke9RCrGh2H8xf49NVkSPSzv4hEPC9TC+26580wVEUGL90wQddE99fra7pV6
Qz41YNkZ9FMzcdigbkP/2bA6zeJr1jJ1SX8C5c1Db2gflcma2YJwvRXBM2DnPLQnz78FwU5jImDH
T8y0UGMKixw4GEXNtESvm7eKyN9ZCaAcpuoa5rbK4jkSO1l9stl0xcBIe6UzPcP62BuHvnyW2VzJ
zuDbifhRzTONhW3ve+flV1++9E/RTnG0GwYUJu6kHVNp880t26Jpu6Ew1VPzq5O/zJKFPDOxATZd
ZJGKXaFo2bPVxbUJGqQlGJ2pL0HOQ+nm+Q1mxKwnWkS2kLQCAs5UACP+o6zDU2PwYukbS5oH/W/g
pv0MoM/Ji4+5vC4vGS3PpIQudJyJNHXLGhlqjEGGFNWWVb6yZZWPDQ63A+1S1Wy5+cCcsRSEFxXC
rFgSgxvO0TkQXhE/2BWgZQOCzPeLazghx/pfDxDhXLOdbBGy8tzUxhGAKPKRePzIskPo7DBRZyz6
yELwMbPvaGTTfJ+yzM9RF2lPO3vS0qg59OuDCnyfAydd19qKXfl0tJ58OJABl8T4ZdX5XsFwERmo
8PSZA29aOHuPdW+Z8jo5JD1fmvhDZiyRmCczOnfRjqffHSd+67wA5mrw6ZjcfV+JfGVc10eXvAd5
dsz9rR+sNcJV9P1kjofBic90dpCKddctk+Qi7D3lFSR4Eronfo0JiyrZ1R0f7p/BgevPqc/9ZBmg
ZMbxk+FVIbZZW/pog5lCqztHP2XOJYVgSwHHga8VJ23YdeO2S5byQJjFIg5AJy9g1or2quEYxF+C
DxZdRcCszflUdQaQzqcBGtNMsXjZBL1gMNgQ1oXIB0mz134zNHDRYDIgFDkGx5VQNzWrxboEKjpL
u/XgID5T5wND/tq4uVa5zYOnCp/IKLjqcGDeNB/DLl9TvUjT5wLRCVAzPA+UI79KcXJ0bRGmz0A9
a8iwgjKdC4yLWbMsxbeCAhwQkY8l01flha3ce+1PTvAELTxxAsSmMOiF8ol/4TbY+1Rn1jfdpf6e
j93sFzGft2Zek+rQMUZHGU+0KB9PJj/Z6vSgkNt7NexbFn12jy483jGSKoyTVd1KZ0/vCAExwsdG
jU9UV259pul06PXtUXFY4Y418EAwkGuTiZ9+6lnv1dFi5CDA/ZqQ3s7mID9XP2BcFKrkMMb+tquH
JSwhpClmeCAfpMmwh3woyd2oV1ZPwV6dq44M1cYdy1c4FK6ozn2A7AmYHtJP/lfoG7o/syMvxHlx
VTDoqaYtJQ+vxt0Tx0jQli5SDKAeNU+tkdL308x707/L9E+TkJN5a7051eLle9de3ZgeHguetbrB
9sV8MHhU8UXB5CiVTyEOKfp5ZYDFt9Ta376HNGW9JB8P7rZMTyFUGBUOeRRqCw07lMOBT5Uz8FFZ
BVlkpPeW32DXZmHyY7Yv2cBSuqFj7+STpVGgcfBOpSGS4p4bQKKr8v/BIWZPqcFU//LHL4IV5fHD
D56RcnQHVmkGNpNY3aT1iJQUM0urAwc85Lh2mktanRteFkXfV/W9pF0g/iePDio3UvxTsoyxIPq1
m8E8T2ulGhuI3fNI3+rm1Id4tpILti4+RAPb9AolkVxCZ/ry6C2GZKugdFOeGWEaHVHDEgvx1AD9
0x3Cr4wn3UZnh87U+BDsV+RIuIbxawYMpRZsj5YsuGeBfmrKWywbcF82lXNUuEFgkzLsSxh85TxH
/NsV5NyGi8f274qD9nrlWNfRZuHD1LcyIJmgC2aEBlo6iPNF0lvrVJwgW8jtNS9+J8JiAEUNX1X+
VHDA5+Ho0u2gDlNwaoUc/OlzVB5Fe2uQYCubyeO/dk45kJIYJQLJ3/mqCw5A1jyO9yJ9RfpV+MA0
n1mwKvE15e3UoBoaqh93MYY7zdwDyqEd1BPCtSOm7Oqr1jDCMF+zfiWsuOqcKskOz3n23ZjbdNgC
MOlU89gb33oPJ6VHBEfYxC9Zl8gXCFxK1H8BjyTt97SoyfGq9uTHTsfttQ+A5WqMocjJZvVL4miS
HQK2N2xOhbyLlYNtDmuWi1A38LyjCgUhxZnleBc7uJXFu4wXdvVVMM+Mg3WPYKPLLJ4KJA+HnLxb
mgNTLGhgB5npDcHZmbnQRkKSXVNcYmVXeUCnhi3lv0LGKTtsnUDM8Jqrqyn6VsWhoNxVEw/CpPh1
1HPMvp2+wkARbPugUWgVUcAx+FEgRYmjUW6dSCChPzUEq4mlrF2S6sI4I6ddFsbLUw7QAEI2dJiR
cAiqjK5Yhlf7HJW27n1mzsEvHoXyUIgpk8/ojBLutVgg8EYDsEJPotlb31g049VqXcb6DNamhHLl
rWSbJL7EoIiNVWOCXUEJoX1Ek8ojyhdyuJrJ/dpD9GDw1ey4hkKZcbQrSrcet4Mprw00h1b3D7ao
Zd3NWp4V+Bqi9pftc6GfKuyK47X+Y8hM8xsgB9b2cv/R6PwaJrqW/mdl8rJoP1VSl4LnkHZzNYSI
KOFZZao2vBuy+iazFbVTww5nEqxLFqE12V4V9xacPc4LNrD0mnRCenjMmvOQfiP+mvnFTcf6whPU
Ns6uwDbalqEbNMExGU4GO8lqWlMqt8zCxr4JyBuBMFT638M0o9QBiQ2AlLGdX4MGMiBecWfVMqAG
8e89+GNxOrkSXjxDnheYgLg50BiWc08FX8T5dMF7OHZnNnKEMfkd2ws3FtADRcebw1xa9POsC3Cl
BG6tbCwr2MKa0f1DonJoZM/C/xq0z6pEfk7HIHaWQ5wiy18YExxeKPnIzHoikSky/Nz4rNCotSzd
eiwUNsebRIglIww7hhxIraLj7JQmv8AM5YFAAldbTNV8FiIy8FqbCT+2HTaXSgWlRnWpjFpYegrv
WM0gjVAZgnpHeRexOIIwRDScv2KXRapjqLmN9k4D3OIIksJkJ42/01o5ELf8QnOwKB0uaRV9tFXt
KrT1jO61wpoJlD8jAwckhDiOaJzBmRF/Yblm/s65vtGBEfS9lwPkxO3WDKy9jmIzZLo7wt1tdDoj
EsNyHZrxIRw2MmTgNGBJgy2lolGKoxrxKcpR6zI66O2CbJ2wx0rMZSn9dS3FisRQZOnX2qGKsktl
/vEgC+ncok1KmLOysvKLfzqTl3byceWsCzc+wSRp+Uh8QewMWxxVLJsKutvJ9j03UL/r/m55L/Rk
Mb0cgbaNNclH3RAXCtsQfgpJ27QlmQLNwqxO008a0ydplTSXGv6a3MXg/xSJjcYfQFWo36pjFLlK
SbQbPXReTjAigZVHGZ6V9S/VL5Xxz2JBrfon3ehm5XWB5BY2IMzwIDsBF1Og6oXLAvMIBBfmIy5T
Bhofj0F+JbCgjqDz4YSzSb3EMR8cs3xlgYtUk10nBCxNpFLPHgbBOwqZ4aZ4OEgt71vHuxLByFAS
bxfVAbrbSSLqbIj98jE9IJc2GIhb9rqxD4W/V4n1q6Hxw7+vb533IBKNRAwGFtHAWakCkzHn2VRD
6cjRzIBakzVvY5P/yEKa2MN+ROMtoFQxwMdes5eLP4/ePe4xJeF0ZF3uyfNO89wSS6fJQ1yrDAJA
AHEnSwMS8OHHEHjmY5RD5fTGIOei8R6GV5gcOzp6dTrNCDVjh4Qw7JQaz2Baysg/eQW7vl1wX7Ty
XiXslMvDARBDsKxUPBQzuDhEUexLctYWIEuZykIlNQjm7Qe6tGQMQrLDEYXJxqreyj0HcuiT3Vfq
jBlcN8lhPhGgUbvsn1/yyBM6DzpQaR0iNJweGRyiTPrWoFGl56B6jW0J2/QnM//YsfiDs8ygN47y
tbWI56Q47gyMD3t/26N1jPmMy3YDZ2tpBUxvsnWQHkqF+brxEZRozmIoikKChgcUURk2NgdEwW9X
ti8tVVCevIqWAoqEhPQoen7e4jgYyd4GJkJM+HBteZyBFrXNzjI29sjf3eDOMATT6C1XpOjhdLi9
sqyIMXRCwN2pum6rpxxa6L3qZSXOto/0C90DMxItvlcVnz7zqo1qi+Fgl/ZKQhvtEWYa407NErZe
yEMxuMnaWZZxtq1biwBhwgreGofipK4hh0DTd1LrgBsg3wYcOJ1rc5bGty0OxbrAA6ZKmy6YNAUT
gPuoJZfUUt2aCtog5rYb70F8mpIGTT68wX9GwZtNodadG4chJbxUECj+y6JsLnh3feGRYAsAkkVK
BaNSxskfz/lvIixIwHhNos2+WeK6KvnsyqNOXDFJfbyn07JytLahxT1RLTipB/7vKSGK3KpnSasu
U4XLz3uyQyvLXzFJh/edgFQgHWr9VY2Pfrzix9ok+aYtNtjdp+8TpyY9ufIFwHuNeSkSTBSW1NQi
IQdojh21YKSRBOdRYITV7i0iq1bFc7hsjRPjz2Ds16Z6mHgUcFNickD/mKh6QnZrDmO9XeMnfiWB
M5e9tbAxTDfe3JbdAdv4BNCNVsNEXtrL8UqrnsLp10m1gioHzNrGgQRNjRGH7ZDYYm7xhdjtZVK8
IFoDXB6NE1PGMI2XghPB/+7Ueys48WGn32nV2CR19ELFRlOglSRnspECBzUcQdbVIWk+0zHkh0J+
ckscrHjhwjI3xaKtt0WzzbQHZHMcAKLdexZgEYgaPfYMuJgOQyTSSWjsWNUx4LCZ2xYHtEmKfkgx
u4kUdMYJKw1oL0LVg27FL8ozMF4Yp5SlnDLc70DMX9D3Wpg5kadEzb+mZukL5fNZwfpU2NzzRkLW
gNbPedMCNzoI3NN+tENfoLJgiXjXyognB2r5gS/Do2/QJAaeuuZGmOh6g18z/KInpaUmmaTHUGEn
W66xglgjF9Ow2JKebdY/XffutT3sSIf6hCgB9NsVgazEJ3UoQ0kD2DfKW58EeP26VtZFSCFG8TnA
JCwIGiTWBfNZeKyKJa+1ka9dQ6Wa+a7Eji4qqsBd3CxpZ/arWHP5NOMdTlCvY0aQrau+X3QdQWbD
Zy7ongnd0ANjGaIk6HNiOl2N2CLxrFrkg+8ERI/fU/Z9DupvEW9DbJfhvuAdJjW+q7OFZV0pwoV8
UpN1hf/WizRXK6DT8tWkTDFnGVoMi96nsNGFfpbDMVUgJbMHbzHnxLh+onR0AYXMpjmdk2lbs7gm
5mpSMSfcKBJ1u8W0hVBhPTlPUrByQAJv/yhAr/GLpOFB5EcgIzMtnLhc+4UU2LNC2o6tPV945ifK
GZ6eEmEnUyZEPTG2CN8mYITUCDvatq+ymen2pWR2yEHsiX/ZPs09N8/4HzqxwFyNmBR6E4Af4x66
H4Eo+d717Al71sEhciO2lXlwy7u3UqJiqkJWoWAUBPMxfS3UE14yqqWFDamrxTImV93RpNszNUpv
5mvlhJlKYlcYX6XnLw1FXgofh6fcPwtUUoP/auBPkfgOZ6FgMdWhE0BJ6/DvMfke83uEK6ojLmUc
Y8Yu/Ge5XSrkUum7DSraJMgGOaNqjjuubdKOn2kzseC6pYn5ViElwMlRhvjfIZ+IYn2UfJZR1sGA
pVNJV7IKerPwQ2KrGUKAhGmRDfwmFfJSzVrpLAn7yXNWiDWuGiYpw7pyTlqtn8b+KOUcNqzolSDf
mpF1gFNle3vbE/e+0PkZsaWQGLUcRfYvj9ayhhBhXC8SYDMWGYI6oJhYN0kEx9hSLmRr3iV/U5wR
TKhS/wQqVkMjlSddQjBb4IJkQeXjEy+cbT2tUPDIQ9Dt0RfKXNTrActavXMEXpdlF68nRz20IMoz
VlFOSZoL7An819kWS7/esqAMOeTXIyxt7kO4+9HNbH+64Jgb2AkNixkaYvgmWQj0PlHLM+dvlILZ
fz5XunU7DkBYj4SH91hfl2HoNgV7T+BLPKLU89pdusc44mcwq958FmwDbeHmrNcwWgpuqg8DU7DU
8Oi6pHrjgJ3w/BFT6uNIbd2xipL+Kmz6AjLjruAdYc7JlfxedGxk4595E2xjiaDYVcFhERXcEpqy
7AcOh3BUIc18kD8Xl0+zwsKC8q0AvO5T8mmWsTLNixOh0eXoK3kQe6JFkn8Qf7tvLcndOGUiIZi/
eOm8FYwcHAIDJxI+HDqG6xHZPbCrFuZQ0nkir1NX2dgfwN1LUbjNdyoEHgXkbKLUBHIV9BwpezOy
lygGpbKA8SuzM1K2JI5kCl04i8yphI4FGzlvYaL665lZhxFZUTynk+jDxu9a9xA0ZHNbDJNjJmc9
Yd0SgykS/7wlfwjS4DLIZSh30yiFMOkBrfLNyQ6e/enRvio52+WdTGgYvMT8SGVsZ2dDUGstivIr
LmgNI2Tu0dPkmjKRZ/Onx+ABBWfUGxYSNXM6GYW096OLX51gAgHWqRD9UwZj50emq1CBqJcw/CQZ
tfiUl/eEvq9f85sMyWyRoR9zuWKLcmGkrvTW6jliuXnabYoTrE3pLRJc44t6bR4S9Hkz/5uMDc3t
vkKHEPoZHyXiTyBls2CvcZZuWZrdbDYJaDvYEWOowoD4E+DAJvVVvoorYkgVzNcqYsBKM82ZM2dO
0i1UrIjZlnWRDVqG6h1NoGv9YsDTdjYf5rH6oSaQKJ6X8oMpKYt7yqGFwgxkjlPb3uaP5hcPib+z
V82rJ4dqhsHXo6Dl2sTUzZU7n/TqAGC3prUMv1yIccOGc02YjL3mBOz2+B2Ww4dju+mSZYOJJ30h
f+dL9T3xrlcVoCH25DP84DPFTX5gwcQXkP41//4lzRf1F2NWfRlzq5wBViM7YpKzZOqm/bSb5FRD
8SbZDaWisdT9udvsNTyl20BBe+bmswOOCHWpxzN5+x9N57XbOrJt0S8iUMzkqwKVLMlKtuwXwmGb
ORQz+fVnsIHzstHnom9vWyKrVphzTHzqsdf9dduqXmG/Je98pbxFD0IxueKLK57a6SnehmpXc87S
N9LkUa48WTJI3FHfbrE1HgRN5CECgr9yyy97sU9NuWSL53YLhUaRt2S1CB6odzSmRatMIRRqxepb
DBuKNfUbsA5/lYFwwthb2bfhrLkRqd8mdQ29hqcjsg5JdQIFlhw01DfoRrlTqZ2SX7XzohZkPUcs
XmiNhJQNNX2Hh5iJAT6ZOj5K+RJhRKpwZ6GLXdX9NtYBiW38YePxQ8TWURXX3NrdU/XG+5bam86C
R0c2iNczgE2tPT0xyl0UPGtTDoA40mVPcAN4DI/QMA6O+aulNIF51mGWcNmZ6olBWCWkty7iFsL0
hWDdAl1jhmuzgr0zB1ub2quRwaJp1ylp3aMCiih5mNGXEjZEfdW8e+PZrYHuAc2SVKoBh+CrU8FE
0wa4LRCy+K4cqIHfqoFzE7uQQeowG7waM5XFJ2TohzY7eR1ul4gPCJMU9ONTTN6xj1AOndn8j4zx
a1YQho9G+pwaDAawsMc53f9svxqSbRy+VPk9fjb9KcWGBOGgmq5NsYdmM0TnqfpgI5dWKCdoyye6
Ii1/ZbmQpTY6YCZENyjXDIU4r8koxZrnJAapCSfJqFmaN5zBOGDcBn8Lp3D3j48tzZ6juaqSj6ln
HEXRVDFis0PkMgbrExRvRSu3eqjcegzUWAv4aQqGFRlS86EiuqJYjQPfIh6dajtI1+si7UbM5mo+
uIz+c0z2NbX2iNHCj0jX8TuWVf5vjtLH7cy7JZVxlTX9nEmgxfhVy7kjec4jVL5bdqBWuZksoEaV
KlZkqnqx3991Wx7RUeOWn0FvnG2MSxFzdtYfVkcybEaLVNsdbiXdXI85PH+EjRT+yYLzGBnZrEh1
mh/hHHiJG6YUaEf9D9X/6Oqb0FCLoMa7sYjpgPtqhyzltba+BtJbnKPBhxuIe0KeiLOXVJ/xtXOO
RX9OqBnH7C2zyW9glNYe3OyY6Zs++Rekv3TmzHo7wuUheclT0DJLcF5F8Fcp48MrWKwHfD0M0cf6
gXMQOTQ48WU2kWjLRi/0wBBOW8QaCyGxNiJNTy45rIMeOj2Olllik0QCHaeiFusEnIUl9JNbutY5
sIedBh9OmUwLCqdD/caN1oMe3wWJLhmh5EDWRlCqndxAIGXnz5yvS2eAeM03SNWWzdHrpVIhCXOt
w2DitoxK84AbY9VbB5fmajhwtjDCf8ntE8PTVjkMqEA01djo5s2J/Sdg0G2ZWnc9bjm2WBc0zEpW
g1IwRMV9wHAJLYKVUqeE0ICZZvI9IlFyZC/xCqe4Q4N1Q5oSwziUgu4fDLbugvxytM7LiTRLsXQI
NF0LtKuHleV4BfU0wmeSy36qp0qvR2DTiuo2+s7eKCnwfVfPQFnSFeO3+QTrVq9Xg+pZqNZwiGMT
+cWC3vxY1/KTpKHhWIJ/atc57l6GLHLHclZ7Y6rXa7CoqM6XfH+df0XkgEu69tnXECq1wa/oMyz4
F7zL76X+hXQnga/9YxWrwaKKW2gHSCAm9wi5x9ZSgpOn8xxXRFyXHiU1RsTsJv0Vgkhk+bg4DhCZ
yk0gN3j8OGZYznkTYKo34CfpuHc+DVhK4a+K4RErIeVdvLE6L3QA36O9X0TmEbu3RF/Unkd6IgtQ
kSvMY6Uvc9XT8l/ebZjptG5UsJNF0/WtDksr8zpsHxZ7UioNLzLPI8xKzuje/iCohrpvxwQWnfEW
KgVpx8241+Qm7teFz3iDW6M9uSkirlVsL8cOneHWmSAxeO20ksiG/KUFI7IiLgrRTxZI+QFOro1t
+oIQGzoXj/HaKb+uTU2MRdJ8BDpuc9TTLfSJGrlq6lMQVPJO9CH7K4hfZrVJm+wgZzVR6+ZgdxcK
ywKrCl691qe+KPmqZjJHB6xUIeya8WzmAjEIEL3O+1COiByX+W0S41ZaPFOsXFXUaiMCFdsmU72E
M8oijgEev75ygoATfDJPc+BrKPxrLUd/HL9OOnovXDzSZdKpMe3n+nKs97IeWHIqPNl0VdnbOBxV
utcZ+VfW7UOruZnKVR0RdO+sfbRyVo/64KR35D0zjrs4Fs8Ue62OcbO0pq3VdrxOtCk88AD72AZ/
li2iK4pEwowAMqTXnAImUTwBkThR9IU+7tQIkgjZRknxKHnOtHkFjJpMhH9D9K27YPiYETcJORrd
DxaeBo2GWd8MGtM8kgcRF+sMP5Lu34F1OEhGYwxxiY0epHT0NRHhIALfDNXwKp7DriGQmvWN8IsX
PynJkRyhOUyMB+aN0z3WpzXcp3MnMuBN+MFxiQY6Ar7qlAhsJSLzrrnJdziADvPxbzaMiukPGGBx
lLKPTPcdrNqR2pvLse6Qc1GJlfTjvOIx6/4gDmA4UfzHXyMIc5e8sbb6rriceqQD05Cz7Uf5Bd69
S5wlSx5qjX8G5Z058mneAzD/jgEzFkreRw5iY1w1Zr0sYiTRTRm+b9op37WhBhQZzRh2aAG7HQO3
mlnrAGhjZNh7UZm83+O5mI081NOBP11CfqWqT7fMD1dMQ19DE7dFBdMo5MuLmRmUwVHDdeAQllHC
VFNNggSY3pGM3BvvpXMtnZ+Imdwqr3AtpsnBHXktULG2AR6LsvIYKSOs1sldzvGBoi54ulgfSuhD
ARKngqVEOhgs6vC797igY+rLONjLMFnzVh+sKFqbs/lXQ2wcMjMnDKgw98NAUUd2hU3N4CinCXOz
yyy9xZEJHwzFT7dWC972VNlYSYlDsVDxiG+MlV7+FPpfLVDtD+pdr4lW4vgL/pyIxASMxTozrJET
MXL/TZENcnhuTKCctLfI7mCFfKSYOC1+UGbwiFHWfeo+A2gdsf4VMhgtAyazRJ3L6EnMyUIJvnjK
/Oo30TmrsjkngdLqzYNAmTic7TELi7ltAZXGkYfWlviRZXhusUx3VuApeAcZeCycWgsY6xHPYXc7
ORd3SAqE6i+1KV0psmbFdqgwEyqp47nqPYJy2+XPkP1X8S1ze6kMfwa/fc1lwAEUcZWH07Q0qNHJ
yKKp+8jbf4qJO561Tk7HGTczgNIhlQpVqLnTScSw4dIUuGIVCSQEETzir8IKDwbrzWJiqqKw+bRh
xmT2KgV0J4Nd0CdHc3jRcZpPMHZZguxGeNv1vAScLfrCq4oVze2ZmsKu5TWIDl2xNxxIbD5bY6SP
awbe247VfFXzyQ4TPTVJl/bPiOuhcMyFzSMcoqcaWXsPHTqnnqpew7k+BeFKj+gz68Kruc4jCgqn
S46EGRKTOfukv8jrWAOwK7il0grJiJrYxkGLxC6VIWwrWsyeA81JaCpEh4tE/RdQvpPo4oVQA/pG
e7HNix4pc5a5H1EIzFr6aRsWLLPYktGplV+YUaVpHxrUGZgZIoKkKhuTh4OWt4ExKwr3aqqxuURH
gOnTZtlWxrSPJIfzHbEXMzxRPwWDLit6xSw48GB0uza/xmITEzy8tJsIngxSbyu5+Ib5URuQTdLK
2rQNdmW7/1eZOlrjfMCYobWv44xZIDZgFY7iVMSuuXCb3MsrU1206uSlMQpCkpoB8NIejqb8VcJs
x5KF6V0v66WeIWedfDVZuYqSrBqV8JDBoO2RfYvxiAcJdWzej8wSOMuatL0nLEw3lsTgS9rVAv4D
H9bZvnYddlvTFl9RqyPaMlKkZOehTux9Jp/1UHZMMwbWY0p90AkEZD0JUdeh0kooj8MmzvfF6N+0
IfzKA/nQTKw8fqnC5FC2auLyBIVropBZAnTuv1CxNmORj3SEJSAaFtEind9oRFCNka7SiVklkY8e
wcybJul+J2mn6zTEvqY5w+8QlCxkEhb/6G20AWw4eQRqRZFfu70LKzHAwlvaSFjwBwnhhdXAZPdC
s4TfiqLaGu8Jawq7aZam+h33J4lJX6G0RHHSNcRrUmOlGFyQdRI5Cp3FFT9CO+BOm2m/eGnQyaEy
pCq1k+PA8h5J8p2gG9s9zyoKV/sN3JNEo4O2rh5oH2zidl3wzdoeoD16OBQu3YK1IKIpNcS/elbt
XRHtwGgy0gVlSW1WTnvmelR2bCQbBeAurF+k64Q5EF0SrlGQdLTj09y8op4SPW/+mRItxisD63Gm
ZPMunnLMh+UMwg4J7lH/DLFp2FhLVpqNS5NGsi7A79R5MwkdbcgBKHgE/nO+oxLRcbBrpKnKW8A0
ssFi1bQXFPvi4oCSi1tzG/t7mZ+qwQM2qiff1axP6ktvTuBcifhVUUhG2OboVVzuMaHi1E2Am7nH
+SbTHnMryaCd6yA0v/qcrb2DNP5oKvpDUnDkqNEIUeIqKsWnKFJUZJXlZZ2DEqZTvhngYXWuCRQi
naIC3rPFYIYYMnLq32Zrnlh6lRoTwOUchd3vMPMVjJQ5mQo0vNJ4j5OnEt+Ad2C/kQsPXogpgS4j
HGdkZVnPsLyT9j1a93nYN0GeICW3pOAZCAmN3GxXk2gzccKL+hozGrPjcFtBHVgHKN8dp4BMFOhH
gafLLwq8vTXg/wdexyh8yuifjF8Ha9/Ti0tcKPaT22obp+F29m0lHWqesFop5a4a3mPUjwMy9k57
6Rnu6s2TlIkFgTuVdZlNnkG0VTHCdksPBMAtG8759JqUP4yra51ZFZ5zQRSqBqz5WJFhGfxjmWyZ
/blCDMdixzo4g4qqsPm0E/1v7KsPtxDoq8etFf+mE7AT/guE5dxlx0gi2CIa9LmFna5dTdQOTf9m
FNdhbghmSXOMpTekrSt894pvGGKHdZzqiDDYFmyPqrCzFcOUXC3lR/CvzcYmlgL87sl+4jPUppib
s4OmT1bJNkR1BjEeGwjhpVgQIAOaOPvJSLfLdlUPR3TFod6sBoglIDR89OLmhYryFLtnmd4SqMTN
PH40GGaGyqNhCi6xEcIkdGF+IMZXxA9+u1SFCuSA/OcU7uchooFZDGFQc8W0n4M1H8a/MLlryWub
3ZIpwutmrjTtXvGiyz8LE4dyrqAPkCmf/cTpR+c+AvVuaNUKfKhvwusat5PcpzYqHMbTwYRbqFNO
cv6YlG3a/1rVp2HetPJVmeO5HJh4+jL2pGR1Hv/AhOE8sfdyU9XvcYvTXvlu8OBPoeCcOPiELmm/
Brjg9iOHQJomnx3nlkCTa6DIq2lf9Qf5415K0o1e3VpEBw6DVQDHVnKIUBRYXZcDhFOhHZAxQrgS
EmP8NGN77wsPjM0Gb3KdMpDe4cWRwt7jQ2icux+fFHpZtmgi5lv2GULwnWqp9HKhoH6E/gZgCzk4
QqqInF92PZhbFVQe0VeBOUpgzmisLYPqqfh08HzCXJSsL/eOv8uIniGMtmI9vdKCtYKpyF2pCNez
I8QUD8e4jfwiY5KOOTWYdgDzyGRI4i3/oGAWQRFuj8HaKjwokVL35qSz1GMbDkMMSXnj7125k9mf
SueG4jN9kq01ZEebeKXkwI5yDDyZ7BJKjmobk9YysArS7e8JdkPzEtTXoPtd+fm2taKbH+z7/iMR
a0u+6hSMJi8fGOTBw1HF3BxfrMJnNVzU6QZJJyQmc6UZh5Jvat4TqYz5I+7Okqd0qnYOHD8FOqT7
MNCV5fyOHUZJ8pALfecOXJflu4oVRidIwVlSaCxTxPotNzgQWjEAuOc3ZzcylqdE5e05hHzcWvlm
a//q+qrNY+51TtGl/RdvoFx0JTgvPMB0rErYL4HzL4r93OAiJqM1mny88ls57gL7Pg7XkXiS2Ky/
2wMLED62MALOGaCUIy0K8KwCtz1of3unuKiR9iJ75FrSfDXo4bDEOcOujQk30FaduAZIGkT8Flos
sKlkgSys0ZBOwRc/pe4efaluxYjBfcA//sB5dC8flbN22kOOhUEnuhBne9uuevEQgGQsJN/E1zCY
FXuzOSrt3dShWu0alwBgTjZE+OE/CTI85dt3LKw40KoohPt4wBSAASEtokvE36VcCxf1d7QsBA09
cqxyYwvKw91czfqjgHow163zkmjfMGVi1Fdl8FaLVVN3PFREcNxckDJKgsT/r+L3r2sf7xi7Ymz2
o8aGCqqvRNvnTpQeOmtClNeFTnap47McRf2VWwkNZzbAQWbQ2Voessm+eAX0aN5MpsjB5Bwa9gNk
GHZ5vk458nRxs9gzhIQL+H7EgNFaBWGGPNFfzqm2ojy0Rry3m0OgnbHo2Npr3X0pw7CoucXXjd8c
tF75ZGO2ZCIQ/yB1xCVILilr7rb71P2HdE5JiaZVY0mJ5xnbeqZstN5cpPiGlNxdV7AuUI0fzf5m
BmznWCzbyO+zS6he8/ag1DvHX4v6pAqPPYvzxdNX+R9ICiobAqQBH2Rva5dUg6q0aYtt2mVb2mZU
lMCPLmHJyJavaBFb28BakD5PbHCBqsTk6NOPekD4L48THSBQVjxPwmKH4zXtazRcencNPxH9fTYT
Uw+ZhgLR88tDJD5L5YGGrCzXXXiWzHKHXd94FhfIuKGggOflqfWa2PYMWmhfvE3KUeVZirslAqa9
XX64UJ676Mo2dt/QkeT9flA8m4rYWTBkrn5n92d16eVPzkvvM6dlpwB0G3XomgVlp74YM9CVulBb
hrRbWCqI/tWPZni1rW3Xbkf4ddiKtR5LCVMcSArHAqCBsxV7l+XRHWNOd0f1MAA+ROQImsXZcDcs
iuOwm0NA2k3GTRenL3lEaCairU3O4rvZ2PP9Z3hquWmM3aQ/uPbqdC8xsxWRsVTFP8Vi8okCq1nX
BSN21ATU67GxSc8jKiX1xxx/xCP8zfVfmqL+2pjHKNlwCczPfbTLzSe3W3rT3hwEy2yI3xl9KLBo
hiVK3rWVv1G4osNPlGsUn1pS1J1Hykxq+M4/8EIe+FGdcDs5m0rZCuM8EyrQz2igsbq1RiSIAeFm
FSpP/qtTdhElzQ4Cj4BlBOmExKSa66xamof6c44jAy9ereakZWa1rbrWCUMq9ZFzIKyvG2QzeK2K
SwCGlc4XPkex1E+Guwj/sh0ODBSX7+LFIiGnWubFVnlnGGO+M24fbsGjy1Z0njrQf/Yq/GqsbXp1
g8mIAGesXBwAuFRdlbfD6xhLa8v2v10fI3DLXYMV49BPVzM0YYvgFgwXvh4dnBvKjWGFRx1rAYGB
5L3k/LLhim0rlFxehLn3geqG0Bbd4Ao7SBivUhXl1SJ4173JZtCJm+pQujvkauXDn0Mk1ni36Ktq
flZnUXkkKYp/K6Vak6cNpsLd8MPl/Ijci/MEYZX9ya8Y5nFJovASBW+186FTjusRNTBRY4sUV/Kv
h2wmIND0YTRe42yySjtIwB3gsJleUonCrlvGLzWLFONVdxb6u3KygIhaSwANbKG5wgkxJfRCpAQC
LbRHq3nTvb2wtpT/HEQEgu8SUdEiZu/HsbxgpeOyxFp1P+XdlPPzDJgGscA/fqC5w/cZNM11fnrW
Y/S8S4+RjcqH1i6TvXjVP4lU5F9HsyI+ekRxKjigRQqKHQ4wLt4l2mt8Uh2TLmxO3QZsFk+T3Fff
qoCesuCU46OinmcOFmMezFYKpoJ37m+UuKCql1myaXHQuIsRqCdMS+T6EA55LMZ5WMioCMnOsuk8
VirSmDWQDvitYGtP15mg7KxL7BgwlsoV/2/uvMFfIK2cWxRWMIg+2avD2LXf0Tebk2e9MScyCUf9
io4GrvFfdAONXOOss5l8JdxBLIvZxFLfBTCrLhJhdOuxIZF764Nqnn1e9mV7iOBDtqJsIObw2GQA
902bhLNgsaqv9jN+ctkAjfmYX4u7/DTYvsB4YHoWA1fGJgSImaKaeDlkrzb9CF8ZuzV6xN/ik29A
bf8wzcxhqBEu1g12txT5D640JFQfeFXCZ/JPfw8eAGGbW0Zs7KJErEqS6tzOzbHi0T621swESvJG
XdjQS4x2LpeUSyHP/HKmfdSMO3jFMdD6y8VE5DU4JIZjtPfxD+UUy7vwSbOPJQAqHvTlZc9fzkGF
jWOtoi/mW4OfxtJBxZTPc4RSa5FwejD+5xklouaJbIgVfcNNR4vyOxyYyrHRLX8ROfDCX6mBdq6x
wRBclB6zLVtdI3TpYwDei3nYveQ3J9EH3Pv8fweIyPvr8lYxa2lXZNqQyOyQCIEunuB6jRzptWJs
ibu2kjUqOFF6KE8qDCn6l8foMyjWM3/T2oTGjp/Oc1jpSS/IFnGhbXWiC8iNtJece2OHmumVJV7d
rWECbGbH27AEgcBzNk0nX8NX8apmT1AdSHUN8uH4Yqh8On3X6Nsgf0lgoDbDD9afP69KQa+zY6IA
nfTvPtvHzS2qHoU7Qh5if87NSEGVNXdBMPZygiyJ9hmh2hjE+9qsTvp/OIZRBZWM0nY0wtVYGnzI
DQ8Nu9rXOki9Dt1rR7lju1DiWNIP/jfC4RaenoopzstzKplwj+NHkWen+TYJI9WJZJ4ieGCwv6qt
Oifi1gzqUJ21wU7Hk2w1H60KZiK8Bx3RFiUqfkqmchcHr3YJaBzbNmIuSZfUTDfyqZiizoS4deK/
hP1fhGpzaHaJilCXebk5EhjbUKaR0WTbNB24ctICDfigh+zaOmb3aixffUQHetCg16nTetMKCmWz
IQhi9Lqu5Y3scYNCE9FrdFFgIIqmX4H8iJAOt8wg0nJGkp3y6KwSVkM2hsa4NXLfiLbDv9xRdDH6
49gX6g33p8PkA496WZvf5RZQqoEMiGVSbe9qRvfN+Cn0HwzTbKAUlMFs9pzm3lcYWJFa9gHcvuSq
tt1KGAXXddr9Njlhvf7QPsOB+U+gldus6z7SGnm81iJfM6NNxuIqUZjoGdO2cko8X1S8Lu+DAXac
n2uGcoxKfNEr3K+Rq38lI+otnaDKWsleQgotO9JZF4QgoUg54BEpLqK3ThI1tVXgValTMbuBub30
z278dai4s7ha6hNwvyrclubMDOCaKRpsdLGlrqqmBgXTk09bhy+Knl1sOdS0Mz1ePsgzVd+ASZEM
8fJ461gxpj0fGnkWw8QOe0ryMj5PvX+uCrclARh4Vzy670VWcs1qcJwyNp1JhsWhnkfpPpSKpieQ
jnLU1pnxplLZS9dgS2y2cP6CBKu6S20rk1icDSvD9qRKjYkFLEbTyT/0CoAL+shUcJxnOAO7dMSq
gT6kNZGBYKjOdnFMd9BXVfDhDPQPqG8Gy09gKFsgOgS6JnIBQpuBQC4E9WSA5bHKeBrae2Dx/rUN
ak0cU29SRgB69ebbD8p/xFwcamk+W5FSrSJjk7Ga7SawF7k2gqMRzlaj96h6ggRV69ga+lZ3069Y
vuujT8CyMo+IGUw6Eh1EQL3FJKyntiToI9d4sG3tbKnGJ9tIy6v0EssvgIG4cviIQuYdzK6CdWCB
V5eReJV+SBHkg99Jp/SGZaE31a1D2o/rcPG5vLrSreU6UcSZCGkf8COQ+ZLNjmJ22HPZDmt5scxt
fp4gVZ5c6rIWOqxSyg7Dj3mBh3dsPZ/BCIxOvKfzv1jM/8WC4X/qq/HaZVyMgW/89uP8xy/8z3i0
6hcrI+8wAo6Dk3mseroO2AMMkwX+lWk4q2P0C6AatlkrkUcG7sbV6LocS615OXBMwKWK++bDVN1v
f7BeY0JA5owThvQulRdvWdmXvy2pwvi9ZKB3iP7Td22cm+SaAYDPdj01Lo5qUcy1/atbU2doBbKl
MZgvZ6jUDhdH0TRMSvCjcUdykqHXZCE1ByXemwYl67wELSOE6Q1wBREgcqrMOfqwL09WLQZCz/HX
OjZ7XyxOV10QUM8kjFFdobKJMKyWkFpAQKpG2rYbcF35JTwunwVvuBMmvVSTKr+DZtLlW3B6Asif
Qcp/rfXxW+ouypO8/PFrlwganS7QVSCTuM29UwUD9IoVs8GITc8ji2yscBMjIO8nBNxBNW+XC4ir
ffrTDPYyGJtnN2ZPrfbfA814e8jM/ZemfXUShn1Wa/cZ2Tk6iIkKqE86hC++N5bO0WY3S5wlemJM
ztu48H9JJPrMJWJ5soSNllGORoClhWpIyDJHqQBNOMqfmVmSGsmOOFfRgVrWsA/y6RK1+2KwNz07
54pVmegDuUrmXzezCCIyIuPQJFT9IzKIWCF0o7RvllHt/W45WFSQbSYGzyz2gVExSFIpdSqmDkXq
/vog/22n3Id/fq5p68kASiKpULPchK5ksr9Cu2NHLxmO9AVWG38A6BE1EERyB5GBYxaeWRbUhERd
+JHz07pYsXYqu2AOP+Sjjlv/KYUfUFAOEzT06GTq4G2cQgLqceQmbYtjzohFMNYQAGcn7REa8mVo
g6+YGMbOYBLjoPMDm47u1ZJPvWL5ybn26Y75qtS7P9lhKwheRM75Uab/QOdmCtOqSsUOrul4+OIs
9QyVwjuwpssQMNbtG2ZMevs1aBpSjjIne5mwuEgwEI36YolEydwlbK3QIQ+LVyNakbhNadv+snfa
ukn11fdb34jfolJrgbIg4rOMGitCIMiQQLgTCtTKSYZvBfvwJmWPqzZcTrX57NwgWHE6EYrFbhpD
7AjfZgYkhjeT+cfWNSXlIHIBU2Cb8/EL5ippwia68rqhxBU1LfqooOxV/yJKVEttMPLG1qnMECko
BgDTyOCM6rnIyUYFXWOQ6k5L4CjqktrEIHrGQVsbvgsTOHrRgUZRQMPqGaECVU0g+2SkT74dWNv+
CJeNa1P0jziePlI5XZ2+/1NJtsv67KUNDbRTHHpGxZUbqOmHmxXlxfcRXk+GDVhnmlY9Nb+tDY84
U7zWQieQGvQtdqCbR8vkCHd5gbjh/BlwjPHK0BiC48R0MmdYqCaSQMlRObAHXQmBxHYIsoObY3xL
xGTe5v9luB1tVFkM+zo3mHKoAQszpDfjxAVu6zATyhodveJbvyE2TKXTs2Up/H4TuO2c3MsfkCKL
uNfPQVlvCrtV731fpedWNLcuMgeVbPCwPjvdKK6OipgyxaC9dE1321nR8GHWyVsbOMVfZP5WUt3Y
GY9UVzj+Jeek3TSRIZYKZpqxUd1jrGTO3JFaECo5NFjU//8PqzOOZcJRrrkZ6hmjAAFqpt+dO1PP
Gzf4rp2Z7X+WgubPNVX/moVYWHtTxl8dfGg5hOM7YfBHtWbWb0l0ObYQyHaLUnX3WhQ9pNudKV+K
gzRc55xXhIbzLrNQtC0eTXXSd0FDO9WlZPuEg45xkppKKyPcWKwkmzyJ7YWuBZdAWKiWuhKUahmM
cx39OmQul3EGgyZwq/RizdlR0UQ+r5l33xqD3bp0CYOqcbmOZmmhC1KYYRf9lMEKzo5qSKsx/wCT
YqngkVmJrZNH7LrjE6EOSkySGtXpGiVcwabTD6/RqJJG2OrWAQ2icYoajbH7mAY44cyQmaVPWho1
Mcto7VH7nX1NI/ufX9nRtrGg4OddwzSi6cR3aln+VQlhHLDBQKFLBXb577sj6O01L32dfYD9b2xG
4GRGprPjoQGLm0HbTBl3uYxM92xG96LO2aEOicguUz4oD9UBn59Z2rpJMuguSL4OBOWdQ2OqXsph
rJEF4tvsG1V5mzigED5U+YutF+QdRA4hNgQTi1qOy7YKhrVSdv2ytwrmWu2c/lEqXbpxZEkyXQqb
oPV9EqiSfD9M2Z0tV/pWVMmwCiaSGcJQyU5jceeNso+x3djHJmXaCyZuX3Vcg6U/BSgF+cMWs6wg
SVJPtaviRB3XLlFEekiCxLdDVpOPtmvvlhGyESG5JvQ88awRHUiNCnnsjepF6FcN/MOt0qkIBwEr
sFwGbVTddJ92uDSu//2PxvGxd9b2L/5jEt1HdMFOz9gmfuvTfnxafbysHdU8OGHHV2xpfu3VXPD7
mr3Bf18PBDeNcX/RJcwlHbEqecte0vFT6yztYbbNm17r60yw/hSuvtHbUF6zjSIl1WYYN1wYpg9G
w0KgFwUq0VKDf8pNHimzyve1Ai8gaSmQnM4fXBLY4cAXsXkYaz5uYoB1xYrPWtXH56AqGpyk8zOn
D3WxVvvskGHX16fWhQDTXi23+EMExBXpZzgs5DCG71kiXhFUjJc8shmpKK7zmF2y3dCo1NbK6b9v
NVI7oPRKdO+Utnpp287xlAkBSY1C8KUaGVA2+Y7S4wtzx/SYGiI7EnSeQT64z8L9pnztHm0+HHrT
jNdhN/iHHo1sV4Xp2iCrge2JyfRqflBC5hXqqGYM7JnjBDW2m1JTjxXKqKzW3I0/8cHE0rUZzpB3
EJbdd9PL7McOzfdgHoTKIcYnjgObyHWqm74+jyF1iTnQC3WlPW1RybkbQ8Q5z30gqpfBSN/dAU9U
nTNNppWxPGxvxTVmCNanzd3RjPImNRzTRugMr3ln0BQLiTDGjjNSa1J34ujBpMD89DVr2E9h126O
eCu1la206VZLGQfpvW4jPVXJwDK0l2qozNs4/w1jNbBLMzQ4UTXrt/mPhiJrW5vKu2pr9cHRG8Qk
8z/52niqkyBn4higaNDRXBUaSS3TgIWfGhwMj8N2pK9C+ZJSPTkcOds+dwDzdRklLPqz1DWpRcbh
HuhSrl204F6sIBBqYTbHgSEuM4Y0zXUm2fMfjUlaeacjZInw5Z4thb9NsjSYAtpvvQ/LhzKw+jD1
atPCcn8ZhUrUNoJW28qn25BE066y+OF69FU3GYKD6vX8X+//CU7CK3qF9OAgrFokOpCCWq++AFos
3cyE4t+G+smZxhr+SXWXTgnNzqqVj9QN0DfYwysbo6941Csk103hxXbAtDE2GUeH5pR7dYGmJw3L
AgKKj4JlsvOtonV0VjZjp0qtzF0VEZE1+eTByKqMX7kFxYWf/01rRxVlSxttSlrgC90FaY59rtOi
RtpG12jyFdMYt6nrohhuUqTZUUQMatpQcCUd6b2xep6AHf+PqfNabhzJ2u0TISJhEkjcSqToKYqy
pRtEVfcUvAcS5unPAjTxz7lRjHqqqyWSyNz7sy9pztRudnG9Vw0pTnaChL7Pg5D2GaEvWM6CU1Oj
FPZMN3ka/M67BVXZ7gzG+Ac917RhTfBUk5hzDJGNTapyR/1wEmJrzL08uK5f0h7Xpd3jHsgbujrX
ZyGrgJpnxlPpB6f1TxlOS+wUMExtkVA7m+Cgpm209/ULZjMLFnAxxwOzR8J6T+pFtiQktdBQD0Zf
fsiG4S3EzXBI3Ag6NE7h6wWTm+VgN3HC3iTGNUExmpCrM8mWtTWijsadqyep+OG0NbZYe8fXpFLT
WVrFURT18JI2AJt12d2Dwi4PZoS4Lu18rvMeQXZfbQkaaelljaNDaGfmH7irKAnjD9v19qH0JRLX
tN+7OhkPodvf6o7qtN5vfpszDJzbHwg8Dw72SKZKGP/HUFZ4qESFxRiR1i3yM3xmM79n7qmvSV9U
bDZk0Unn54saixc76wgDFLGzYyX8NXig567yzV8tdkPLNKY/80R7rZTysfG0/WkvuYxzWQ3nvPGb
D02wMPlkWnT5UVpY1rzlSzjk71GsSMceGv/okeVxXP+X6ISPya3K9lNATnzYIxIGG/z5UowNjF6a
RX+Vb81XJU4YM/emL77tscfsTSorT2xsnJb2H1TELo09fGmmwT2DvAH7Dwsskc3k0P7focIITLtf
5rIJF3oJejKI/hxNcfy5TBShb+RW7vNghsBTQZOcvDCFtgkBsUhBYTFLLG2frMCxT0Tf2qf12zBL
4l1jZWAjRXWWyxeRxRnYXYx6Ocr7Aambd9FViQFxWfgCIRVJEKA0Uml1ThDvbotZIO9yifpGgGuM
u8HBW0qkYVbOlCWJajxjTBqpnPHxr3mhQp3W9Hj/KSbRHNdbgxBbz5Ug9YXhvTi0ByzfgO9090jr
dl+HOnmsnPFQ+V53XofPWlA6itiZJSjWCxyfU/a6jMKl5sWtuntselTTAT95QUu+4lxCK445JHTp
Jp+lyqgfYU7egZx3FeJcVxBIWIWYQddvDSLxD7rNn6uOH5KoWGaK5V1jp/z/v/z8MyyxbldjEpkE
sVAD6antmO3nGberM3RYf5exaWY/uHC4Mb1C+fTaQfDnEB2V24Ryose23m3gL36kBPlQ0R4k1/J7
OQ6LZUieSqO/hUg/d11euR9ebo+njE65c+hha9IwtCLz+ZWzCR4xxYaq+/io+pApuBxAq5O4IAw0
iP/lX68eUoW4O/cEF0zacjBNETUcBEw/GBl1F6Ot913dtM+pIow9c6IrhXvW0m0kjqVEZ+t393qe
CLwOrAbhRtPcrDpzKI4gepxvAk4ChiLjuy7Kdj+Lns8gKtFfpZee57p6Srogx2NX2O+xpEbZtdQL
anOQ+AguR0vCoKJOUYlWLCFw9uzvK0ORo2DhHhd2Nr4KF4LQo9b1EIV4NmUyOM9DhkUr7J5dP+MO
UxlXvk1UZpe6/Vvs9jujUNZt6BESmbqpdj8nj6n51OGz66LokobCePTqLt7r3ITRMkBTZN0Yl2Aw
jYvhDcFhypp/upYtxWeOeOsnAHjHVNnZkoaFY1hyDgnmjTQKj05MKnhw9NIpeVknztImURZkx8SS
x/o88s6tN7Zn2y0igpGwjEotlRL8Sk+Wqe8gQZApAfpId/Erygk7kAUOuJ3rAG+JaMNwb0p5itMS
aW6TUZ6KzjrJPPNczDa5n5lDZ+ZA42G1fMu9N118+PGgoSmq74k5y5Y0d+nmA+1grr+JUp0THdJL
PBSCIJ7OyXOyzklSocEEttOcU3xIDuSdGP0McYU9/nFbSNZuWjJYlonf7mZB8nn2r1XY4bNo8DKs
b3wiun8KIZ8tpzVOIo6YsV00ichCpxKfqEn8b5rWxGK4JS/BOC1O2fUXlh0y1PVo1f93vlqB/aVF
gJqqZsQvbbKK57BdjFmKbKTIPMVmeO1rcsrWecBbgrM8cPJNF8fmWWUT8Q4+3KarRUIPZ9MMT0Yc
3wRme9N299Qol+S4sIvUdfEXsWy4N5i9wEhSZxeGec67F5nluWjH7VSSwVPMzd//zYJ9ajMQdv1H
4pO1XoAMngOTpSuzanvjdBZ+9N6DVS0ZJoLZCU4Wzrqt7zYws53WHcQDlGcTslKzYe1aPs7H0VFq
I7HseKnEH+9kT0p2uKISOIfI0YSvklyNa1D0uzidn9kx+5uZ4fgpc96GaI5YzaSkJt0yjtEUfRMh
jEo7j5uXpM6u/khNXMwFvOlH9eXlixW6Ha+OycM3Fln3bcOiaxI3mLHNN9IespcEVxhQcBf4DRkP
fUOXQzMfkhldihO4VOKYIQIHCbNJejdi5eiFzMTfEcunCmp0y9Ace/JmB4L0kH+bfmi/V6S6M1PR
v1ya1OtI4FhUJdQmgY3J2GTOKAMXPDu3eCJKZxpvBgN3kkse9JiJ5ME2C+BPx6aUzWJKXWELFMgg
1eYl92xE2dA9B0cNRAW3kXVyUsc89Z2F0a+q06cAqGe5/dkZou59DqJnmWLi+fm3QCW+xrQobm3N
/zdzpPKo9bVb7GsM8NgK+bFNhW497KVzBaJ8TE1UvwPQ5ePPelf1iFrXB37GKnQEBjrELSeodGJ3
8/Oxb+1xY09aHlPMEj8LNTFBLJ9JfljvlI4XZlsuEaDOQzhinKuseLg1MfpHK9ZfSd5KLiySKKfI
JOzdemkzRecQyCCr+IiEP+tG+pDI8neXxT8SKVF4MEksXtT5hMXkHXquR89x5NWP2ujmIXXojSC7
jpNXXk0jlM4eqXN1pFVjvLgGHWg/I24zp59x2Lz/PM7kiRAh1VLwrCuHJknLe8cwQb8pV/XPtW6S
ED4mQu8My6DMOPNyJDQeIh4wM8qcm/YIbHLGFVLu255Bd13LR/0+Z0SXjvqFG615idlGLuYUHJ2W
GsQpd37RIRmR2jzwjDStvGQSCXOmSTQIHZ7xMG4O3jDDy5iYikPCQ6zlClKWpmqYwhNUWs2DKtPj
wPMG2R3YV1ZCwYncWscwnp1PuThm/OlQFVlOnq5hns0+xqhIBC+5R8hWkR8gx+FfBlMAdGY71l3W
ndblwsiD88+95AaM9Dh/t2Ot+/tUobZe/2zrjJ+TTgAs3EEh9YLRXe7l9YuvXdQ8Ey0GfuZ9/G8G
sSYH/meWuLY7R5zDgNMjUIRS/5zuczmQA1REE/WYnESRa35FUa9f6Wq//bx11rBbp9b/za+zI/qt
HGXZnCUM7uj04twvf/n6pRlcdtelNNZ10/GMapGpTiEpnqOqRm/GPyOxyt5HcXZLOZefQT6abdLB
1K5QhN0rXMaADtzgAT+cL+DJnRGOwJ5q65B7zB9G5YmdE8eYcfryuSni/MUqw/QedqjO2ZVVposP
4TJeRnnXkeqsGaZdmGIAIlJrxWdRY9zw+gLrq2Gr7uBNEDYkzA2XmCCaKacFeQzD08+QndSkCE98
ZBtpvBnl7B5FWWcfHPrqMR9DWtVrC64E38M+COFY29n5FWhBvERRB4IsmDw9uGkP8Vp3l6SGYMim
xj7nFeoJH+pom5r1PQr7Pxls2/NgYaVqXTP/bltSqhrYtnyi/70U9SGR/hJv5X8X+JmgQNmFVoCR
IZGOU0Skp7psz+tm36PiWYccWJVhS71QuDPx3OxnsJ3F2MV5macGgE3I5O1Kfa0BgXeyNCjZXb4V
ln2TOpmuoew1DgSbQPS4ta8j2XGHsGj93ViWi8fclqfOSJ6NGOSkDkv/UijTuruifq0sNcAUM7wD
/yDvlGK4tlQIxBxs53Ao7jHBdfcIGWUzR/a5FDqksL0l92hhCtpFoxgvkhbHibyHuB5don0Y8pu5
AwHalDVNMl3kwpqQY0hBXPV7/YQzuY5keEhyJjNEX/niHFwenEj/J6wM59WoQqT8MlYh6gv0xD0U
4Ga9zmeXgBXSdNJtWfkoRRYjvpMH7nb9XFrS/wv1jWe/bIJ9IzFcl5T7PluBe3KJqCOTvcFxoVAb
ek5rEtNIl5AxkW/p1D6snyM1daOMRYWcw8P6PDtTg/h4Ke2Nsiw7SBKk5iQsjskwiHM0oZGpFHNQ
ifvs0KP29h00oj+otOlNzVNpEiQgsxEq3om+k8rOPqwQdZJsMgtiHq3PiroGiO+sKVxantTS94f6
h5PHP0JW0Olnw68z8hEVGFr9Ixj0+CWZHx8LC3NxF8qtPfXO1QjLf6x6qrkKeGnINHyeC1nv0NE3
O5N9/HRNUeheAWM4j8KbLeR0d2QEi94s/j8o6sdK4qR01kO0GOZ0awzUNABRjzfZ/hMZdrHvJhON
tYHErcHTTM0mwvaunp5zEC9MrA4Lrykc9RQbVkqTSP7NMp/flSF+pSlaVJl7zXGmCSHxouDidvIQ
1nb+VrQouoL+FVb1XtiUIPGkErFJrsVdhD4azsjQl6jRwxU2+K5dc9p1638rD0SHlF+oXZWSH9yJ
EXlYhr48HwIGwznJE/IPEf3PC6DTL/jO+r+UhVQrsdxbOGJHYFXGxKYtjGVhY9nbckQsNitqYVjD
IR3Ap7l3OeI8O9+LtPA3w4i3rV3Wqy4Zqf0AJkHIXi8DobEMhHPHr0TV1DgQ2S4WXAqsYnhY/6DM
vOyWxZISL+Pb0w3PzAA0FGLs/O8F1lQ8EEMNyuGUEUXwgYurGadK9Rj3NVErEszSQUVdVhYKwzp6
BkRF/Z7H080RHjFjZcetCc6MB11Q7a0cfAG+YMu3xFbbtcT8ydZhlQrL6c+bVpTqyZqQRkXCt87x
1CyA3ZsTWe2zlHStWmGmN7VxiRhl/maq/BN0DBYMnGo39jlt7Y6Pw6+lH64dioMvXOLS+fEeQl3C
OAKObgfHb7Ahag5qQWuqiOpTNaQmOW814m6Hpybh6LE61leveLLorL7MmULiNvnphmxE+RrgkoRx
e5iU96/CYsd8JYju4iHeCS/qjjBiRG+FNY3cPn3w64CRBFN+ttHorh9q0QXiP84SuhEV5klzrrDJ
IJiFaewPhm4/jCGf/xhJ3tzr0kZtsSxEuUrEsfWfSi0XGlmiJVpkI4ZT+GR1BP6OkeV3PQ3j1a/H
gwY+oGAAp5sCntkwiZdEG/byI0sZ5hufPdBzKrExQfG3bkDvMQyL3qkKwMFrSN0qdVLfpzh41SPd
kPEIX6GCgCQk3QBxk6zg1/meAIvxRqRFde2DQr8O0t65o2XuzeXWszhXDq0nj4nHmw6AZt+qoYcI
spj67X7YyHgt2njXTe3vChKDaGek4QEVwUOOB/CABbeGnrXovaE9oCzi+NkjLKIqG8WuCabTeE36
yAUZHFT4m6O3265/VdsjIvNiCmCnRiRXfhG81+W3NWvQrpT/cMGNfYwtW93auNI07nlfIL3ZewOz
YsgkId92YFsgpJPRFceIQg65UiGjh5IlKqN+byCoRxmnaCBwqMLDmmeEhjzVmVVeJ5femIK0bFvn
3cP6ktp89GDE3b91Y5rs7hBiOaWWbGdEQkaSJki/I/sNdgg7ap5UJ3JYf5kGyLeqxXiOK5fz1GY3
rmZ05JULXkavoV3kBGs42VFESBDNAvdsmPTzez/1tMUMzimQjvtsuv69QBxHL3prXQuXyNz1ZyqL
jqBYxQbA5mFfvAxD17wsq/bSqzGWHlk5dmOebTrBfZnNJypO0Li2BLQa6baNkYtKpt3PjhBVWmjl
MSNVbm9ULr9W2YwXdM7pXCuSjzZ97rSPvmd0ROhaBc7JPNwnBP/so2Gx8y+cadjZ6a4LWRSt1qtv
2fyDjq2YmBfIYS+G19TV96mPeip9gU5Py7cm9sK5tHHRjiNqrX6J4W2qntBbwmvcimtFDv1HDZy9
CEj8A8oz7mXTNB6nnCChnM/0sW5RzvqWCA61Ac6yrDbDQG6hnnWJnYU+Qx5p672oOzh/LU9cZzZt
KpZxcCyCC3oLGk+AZOLACTlM2CdsW1wrI6YBdWEpKoZ9TOhlS28FmvoBqB4VQnDRAYJxClYdAtIH
xG7EDLql7ezL5aYbyScWMEsnbYfWSbpeSxwCKe5pN6GG7Wdzz/3dP7dMFx+Wx8HWSUTpbh9FVxdL
+shYvcEUE72mWck5g1bYTP6taomRTY7JjtkH14ii/o8+OO6uVtFChHB0ZzYzAEGEPNwJ0vxYNMZR
Jzg09CJTKQznH2O2WSnF/KksI9sXOKs5FALa8hS5S6NK7wRN0Pqs+EPmUlabdPltSq39kFbZV93L
XeO5Ielwxjt+auTlivrsYe7OnBsg6dEfMkkAFJg1GR+Q8wW0UyUlpsbaPJJd150mMsI3oYNqc+rs
u1cGalfkpPTP5FmnRfUdK+M5ACEDMEteC1NFfzw6aBwcwE46010CYYjS/N9FnrJrZEBxoTG+4m4U
R8+u7n6Oql6U766KCbn33Xbv0bmxGQtZ7WPqSmmPRfG+cAihZ4k/AXoMDKBBDQ7GTGzUwz6NEHsn
VQllvBymdTlGe3ehMrp8PBa5LxgzSByKasmeIv1w50elQQoFrXu2PhUOO3cHAteMPD/BvV34zbbE
BV0J6yyWN2da3qYkEX+jhZdbv9RWt3c0Ooa0qX/FqCZpRsCRM5sOWJY1Orz7lo0Fg9RnlxFNSYfb
oIdgnkbzO1OYQYCLpy85RWRwK69+XD9WVVWIK2oJ0FB+1an23gye9ytSq+MskQSpvCY6Bof6yV7I
UTrXhyNDMbSdd9USS7fuB3A4fdRaRWehq1/uHJEsN1Te1hYAo11Xu1tcm+1lHe40Ue23niY+hwTw
15J09/3I5PEUT7VzWa8Uh7bfp9AL0E1U1m9eom2NTKCvR/PVdJFoD+ywqH0N/9EgmmHbzimWLLoV
zo07BsgwUgoHEFFDb7W0ntiIi5pMT9/apw6uTdg+WsPb92VhHjvh3vBqRRd7QF62vgBla3qv+cTl
rsLxKQB/+0IzX8r22fNKTHnLnecgMTr7WdPBnDLfWMOHE9gVCcJxd7RGBezLXG2ISW1yZAOPndG1
x6DFuirL7WD57Xco4TI5ZLCTZba6hPnQ7ySqeWkEIH3rpDdF46MDDLUpFsweXJySpgUfyOKGLJeF
ozez/wz8YA1PtKbLY3lRhmHgaG3KaTj2VvQi5mg3CEsQVhlQ8B6Xpx+QYsYPo0aDogFQMeFE7a/B
Dz/E9E/TJL/M0SVTbdkdOMqDY57RbAg4hVxknuTONv4dBKUGI3arWTH8FGD/LMdes7M74vSqrHoZ
spSYJQQHsCsR6vJFQZCMc3giLxkEdxEGGnGbvjnF/BkZOKbRTzTEaAys/YPFfrMerv3FJ5IBpSWJ
eEFtf/ozkASf0CW4tYXuPZm+J9B+7o0syH8j4kMUqgHT3fJ3lcZbkFnvwa/r52Ysqs9FHWJ6vnNZ
37+GAGvPpvh7dke5c+a78FtORy5o1kOOkN4QT8qbg1ubmt4dBJC/thvKXSlJcEAVNp8G0NJdOpOd
VPsVWTANfqU2i8kgnhHPOhFCz/UlFCbzO9AzoCYeL7BQrFMIU8m159AwnJRAJR81ge3lI6wENXfZ
NBPq28/+zQtzqKGSKCLdWQQ1qnI7eUF1yCKDSO2eAK11rk4VlkB6J+KtYQfF0Z3/CQ07/Vn00rre
TI5lvEUOGb6WNtWu9vQ9r0v1HMUuPdQ5MU7Jn6ZQw8WvI8oFGjRjAD5MaeiiCXee8qcwjAmZ6FV7
iipmshLE5lYjJdPCjN4si4kO0dAlkqWzR8CFij8TlCbWnC/KoXWkQbV5p0piPLeh/lO1KDAIOp5P
iU6Mky0OvW0NT5BZAm8HL8qCAhpjl92ob+S/vCldp9/EywWre9bxMhqyXbxoPgbcSnOfjH+U+8VQ
pN4mL+RNCORzHMA9CWE0+2rQvK/gCDT2EgJZlB62o+V5R5xB1yBdTYFM6f0K0R3IXu3cmQjLfhDT
U6ByEzXom9VnwMepleI0JyUFEEC5alOydJOlwcAL/IPpYp33Q4Uj3zVL/7nwzGIz2OBWIZ/uMPeh
LBblekTy62logMJAbSH6zdDTTzJsPuKknPfGgGkRxdppnOrgFEf9LnHKo0Y65OwXCWNr8RnX8+w/
i7HEzZkOT/1CUMiwa7ahiSLer81uXxrpzUkxHq5Pi1Pp22AO48mih/pJDII0SgezQZSMTy1QdP74
GeYY/mWXjS+hm3VI5chxz2pxrIbyjzmE2XNMhOtSt71+onuqkk+ygONtiHcvUXHsvXJ51dqBoPJl
qgIEWSKxukMdhcNbT8/upmn1t8cJsCnS8aOIifadLCPfZF2yZCW7zXH9KK8XWWhl1ZNmg1gvixQU
MFvBqa7uPzJD/ZrngTfERiX2kUEFL0OL0Kht4RNowlruylIl89m2ppNZzf5HRfUs0rGnZsKrtDCZ
K0AGuvi5go2zH8lNLgsSFIKEWIDIrLYAQpy42kRdSjvWvsBtsE1TjVc24qBdSaEiRdykRuy0Y+KT
mVwY/MURkHXbE/nldtRfGNbAIp3jEA3L6dsHvsFr97SuLsZUlY9dzdy5HulsLN6z43n3zqPfzVDT
YyKaq4f+5UCuVnOmzohcExiDmpBBSU7ZO/siQr5loWo7PpT+0I+n9e1ubSvbEDYpX41/k0wi2S2I
7DddsAZqOZ480QZ7y8U7lSUUHDH6sp/5xDR3ljI2WezTRiO7b5Piw40aM3cTWL1/Eva3Pbv0uQe4
ujKgiqM/YahyLLxmshUPtQ3dsSFtIEUytuARgmAtP0EZP9F7e06RW9eZR9NEHu/LRfZn+D7LtRfT
vmOTKDkBBEJp6OJklF3z0EcuO3Lh/6ypUmHXBs7AgBMyfGPvD2h+8QwEiXuIX4NADyTL4MejIDxf
Vemtiht+Gq/sDjyX06Mjw1euv3oZIuJTJ+ffg01O+Fwa1cs0RuHVLpFd/8AeRd+Q4m0M9es0lMVT
hMbqwwb3T8wKVjGK4rOjk8sPQZM6OEYNKhYTocZjFJgBISwK1Fja9ZWPXP3aNuZCseKHW94pU8TD
MxIiXLlh1551MP0tB9pUJmIn7v4o3mU+i8/ZNWDiEaPrfhEyZsFvyWCnR1dfKq0WpzEVIoOJAsaQ
5jWjmGPQbz3qzq9Z00w0ItZ6WMUvvBNvPhmU/MclONJIWJxlmu+qB3KAcsO856PuS2KZEwHlU5pk
V1efAO50EiBtyw0Mw7fzs2R4Htp8Qg87Bm+AByjYB3/jsG3kK/InTdIf4t7/GSbgFf1LehUIil4H
ngd6QquvwUHLhFuAYcOzllHYbrp7TpqOlWJwSwr05X1rSEI8/GQTzzaNHKDtT6mDtTibvO5YVoRQ
rFcmCkMSnb2IVBghiKukqycgAze2P9mkei6LlJAIiYQhDqt5P3QjHQnK/4iN4Qsh8xZVABVlIwkC
wfqn6rJ2uOQYcOgxeY3U8B6GxGwQYyNfkzh7zJbNduwzbLteOx7Gwvhla5zrBQMI4hJ+oRFV3L5o
caDCg+OEcBGv11SklXNd0+IgxEGNCewe6Aoq7vSZGKLoks3ea4VRpxnH6T6Z9TlMqbGVPeqtqhvs
p3UKLhwi7ZCG0j4JKjOXv6MwOlqhQ7BJnJOm3Ct9ZIbJWGAPBprpaflUd6R+EBtSL4KrNrGuImzd
Q+2AfLkeko/1Vusy92oM4TWGoiUOPEcwvcxVTRjBswz2dmE0nouWARo5sr8xjL+ZS59Z7M8t+YMD
cXVucNQZeh1bOH/KWmaHokMxbSci/KryHoiCHEND+h+1E83HgJwjUtdpCFqFkx4z5oal8t9MLVF4
oMFvhW38HSB53dZyibAkmP2ltebys+yN9Bi17XvjY49MZ8v+7CuFbn/scBoKm5ylZUxdx4b1fDR8
COW5jPKtjJTxkbY2SL4V7X4ebrskPwb0/4KnBD9rIMjSWpid2mb480PiVLlv071ykPitqw79f5iz
cmUip+f3yyzSFhFp+irGbpYT5Fz0XrqZArph19XPtPLfDb/DoUAhVPB4mmk6bcQY17989LIPFwCb
8o6oHFGSxOr6MzaUmUGVcDJY98TsDk2DHZyowenIU/k0q9E5F0xmT+uHrWk8mnQ0OrFZhW+DSXgC
YWHPXZkmiGq4h6xwmJ/mhR0vY/ff9dVxG+DlDMnM3RmWxlzJELjqY4F2qh8kyEVsi8aepqv1vG4T
ipd/EO/SjyEuZGe/o2JvHxIqVIFczGsbGt4BOZ4GYMQ3hSdv2VlQ2eW4qWMwKDX4T6IuqFewsvQ8
joWztwitfEYOPG0JjYtPaXVrjEje0wgW3evU1bQ6gla9f5rComFtJO48bwjkGVzcwLGvNmpyp52V
dy8xtMN+ZWIRrB2a+sU3xhuZitN3E9cfxLudmbiqX1ZVoc1MJbLtOmdTI0ipkWnwjucQen8MjuCH
OLEGrz+2U1EwY5YNCcHQDj6Vwvks868Az5gIs3Pno8KptYdNAi/lU9VX0zdG+UYjoA5S4I8Ef+Bu
mLXxEibAl6W7bXtpbCs7ULCelPrMOSm6vdk4t6HR+PWqGiqKKSp8qd58OuxPZLM6D9r1eU3rxRFT
vdrhlP9j91hjEbYs1mg63jhIk+P6UZiplzi5NtS8OY/Z8whcQG9IfK7blqCKFcMf5sg4gkhSfhLk
+skFQ/rvVY3SM3+ceVtrEhcx9K2jA/d3jhzGRgNUQSk3LjMR4h2YB2ItLzNRMUcR9siq4yrAYkHO
8EqKAD6WhygRmy7S2HCF++XOWXqvfJncqbR5WTD0fIpLwk7r4NCpiNehMKmGsvVnSHzqlEe3IHkx
wjx+7mccfVlKtULsdPu5quxHZSOn8b1Iv+IQaSGgcKhlJjP3+in/Od4ggFEwI5nhEnnDjK1vRjQe
htRJXtq42dr0dz6vX2IUlZ1HyWsLNL7NjTF66tDjPo1z1x+VV5WHoaTwyMd9hGhyOq97RlkH+6I0
6gtsGTuXmJjS89A5OA28oW519G5SeWkicNG2VYJZMbFJy/CpHutALqaCIDsnyHb4HW2rIa+7Fpjn
JwcBgTb0Thtoz+OWRGXh1XCUw2I8yaM0/4yK8ub3UUodb/sUm6jmqzix39OKkKdgzFAXkhsdYlX9
xEWQb2oHBif31UvsQ/CsiJLj+3C2IYojlFksBjYi9TAQh4mbmb+R/OdCY/lkSDROSwp0GUdvhTbf
HW9u90WMJOYRMWk+vTc6tG6hkjc8IWKV7iNCulIKs0nN1r6PSC72UK/JvrMD4E804hXM15YloNtE
raHuYdbRZuMPSLwwVT5EimCOyQHB6e2oeGxz1/9oiSXql2bE1qveXV+ZF1naNum/secdh3R8Mcnt
ujak0naGGaL3ichcs4D5fJ/w8wY2GYTmzxSPWGjIlVgxbpxRJP4VVBVMTkec2ABSFMW+d4liu7r8
d23zPOs4terD94fws5XVuGGb5FptKXOc5pmU7a5l1cRRdcg5vFknEBA3PvQb1TRJTTFyXZ/M1LyU
tqB60MLMSRnbfpjJbZU0XJEy7xNMn5Ngu7AICdtU6uHlkhb5BR4BcgD7+o0T08ArK6Q+i6U2ERkN
CLs/xRsf7TMPHZPlGGX9xsmt6fzz7K0yon2XwQj4fRW9ZBpBZsE++Ag8P5NaYOPIrYS4j0kQHYu+
+EyLOToEdfKH3yZ6RUrUPejEJLvE9aoPD7x5OxojunbNLCD6jiJkK8Fqoib56ra3bJn4Ksq+joai
X3Jo4ruiNmi5a6QWzhmxQfviRXmzNfL4X4Vj9c7NDztoi2xHFij3alEGpy52pw1BbfA0kn4SU+cz
20NLW0RbzyfkhURMzdFXlMz5P45f/gljh5fCXZTck9D0I7V5c+rr1DknnTiZA50lmPqaPwqqN4+y
v3Zae58OqhNZJO5/vEl8LIwDJY8qPeRx9ZIR3R8+XNDaa/YqXqgCpfnGbLgJcFoTL0nO4qO5cIJY
a1La9eZFG6obQNkOZarIbP8tqOlmsyuYy7lN3RPCrfowNpn61EOKYNkJo2/RG/nRN0lz171Jj4bu
F72SYxKtGpcXcPRkkwsIfJ6DhPre5k0tyaW6yc2tM1qaagMzenIdmrIaYu6Dlpy6ngSEM/U7Qsfo
NaIBmOHnQ6w8jwxsM8cbFOp3G/b8ZFf4IGhRxgPc1ZdYB/o5a2PS6gpj/u/o0RhIRFfKDt8TKCmF
jzv8rGSqgTTRlBaX+95CD9oLK/6yBgUUleXpxdfx/ElkMTAnkzPr+UYv7o8h7M9uV0loc6whaQpb
hmjnVXjYQ0qEpG/KF8WxccC7Oh06CFhKj2hOHCnLdzrPi3OR4kZgNZUfJSrSjevAMk7lEBMUgyYo
wFjuKM/470/vRs65XFZ1K0bMaZu8MSkLSxG/irhXrw69rXHETlQ06Zch0/ESUQ0cW3g67AimObTB
+e2etK08oouvKQKD6FYeiHV9SugcxwRTEjSTx+HzKKzxomG+6GLPm/MPCBFkv9NVTthJr6Q7Lzs5
fW7vy6TpT7baiakftu2CPnI+23DF/Q+8Td4nMRRk1LQj4y1BV7Hdi2fp+B8zFOpH5KnhZOI9wMM8
PjdG37+lqI2I4KrnzzD1iWDgz/4/7q6luW0kSf8VhC/TE7GUCYAggI1pR0gU9bBEWRYptbsviiJZ
JiGCAIUHXxsbsZe9zn3Oe5rD3va4N/+T/SX7FUCoUSBMSkKO7Wl3R4cpseuRVZXPLzNRVBa243JU
A+IzBPjGHnmAbIb6CaL56q8TB+7YeFq/XI2iX9cCh7jQVcAAUVX0/dIM5z1ksLAI8My26YZIxjfi
2t1ygcr1CLjfzNG0BDB7pFcFkfYRkh6tDnwX0fVp6HysoULpPbKwcM/jAOUJfa19j0HnzXgJ1M70
fJKoHqrtoBJ2gAobmmk/fLCnAXJeHtxP4RD+tmXHBSAj9cPoaxdpLVPf6MA5gGYqkV87VxGQO54s
kIM4Bt74xBbZf2PT8FFVZQ6JNAk0lBcdjW4gGPpQx5DIHz4ur5vI+3InLlrFgXyG8MI9aJPP9Qky
O3xnoR4v3dVNEqhcR4595br+rwi9LC5rCxPBcvQTnxqooDpfNVr39/PmuQuw7jny0NFFcX0GJwF8
/jNEz4P5dH6auJDXaMcyj+uIBLoTFJGKlvNT0zWXLd+foPrq0vMHC1RiuQ/G07v7OPyEthvrI2Ou
Ta4frJrTQfJbs4WS2kajP0I5HQ/iDY0t0C/HetQfO2gOE949BOH1uB4Clys+uXU0oNWX7vvGSnts
gym6ENIonFjz6937pa/eAg4UnUaI57m2Oj2ZOihfP0Y3vhXCz2jhvLxFEzVma6I6FJAq4fwWSUII
o09bvr3A40S6PlA+7vK0hsop+v09qhsNXSRJGQ8nMxQEjm0b0b/O48OZ8fjJj+9v/OXdeq2jyNcc
tdmuUFF8fo/oO/q2LVG0tXFWf1yh1yH6e8CSOg7Gd3BuNrURmuWhuhJS4BdjFOg5RooHZNn1w+h0
hopZj6gyhb/OAeWAi7qzjGrHK7UzuUeljnB+XAMA8d5uW2itDO+eqNLQRlqJ35+id2TAjEe4dR9U
1IqJH9FFejY3bhpwLLXhuYGDY44CEQHKHUZTK0I/RmTP1KaoxNhqIh6mAYY2Q4lujzvGiYmiwbpn
n3jIoA0gfMPpp0j7hEKEHxEcDJBfEs+BpPKbV+upNj9Xo7irPsCbsWhYwGcE5i+PNmoYBB56yK3h
AkC2MSSt6enoLbBACWD0D3qjvH33l7eD5b+OuH/tuyj+4oXv/oLPA3+2ClAEJyp8fNfzp/g3+X+e
viP/H+86zgAmo/852vmtU+5fsSkPi18Sq3kaGbNvVnfMIiZ9aHuRE60+xjxY3fAwdqPdv033gW2K
ga59pKOigHBxiGd9KdntVwdSeDJobzXjP78ZoAJ8JNY3cnzvzeZX58Of36jNZkL6lPJPS0p2s2sE
l2HT8RBDa/qBDWCjrVq6nfyx3igIuI82v66pde3AqNtN8U/+lJ/mKtn+7p1lVC6sWRpn19pTwojd
G2rFzTcO6tgz8CW6vGlTOwAWzlL1BgwF8eeH27qpVdy6qh8gTthsIm9b3rtlHVhNU0M2qpFeCPz+
98f9Ixx7o+qdr+nqAXqk60hMNtM92jINTPVAV6F4ItL6o23eaFQ8ePvANtF510LMOP2DLeYfvNU4
UFEOw9C0zd1Pb1qOfX6N632rZ6+p6ZUsMJAXML1G/UC362q9qW5oUGB6+oFhIHsGOYHp86+njOYH
ooFqV2UA1oEBmIFmZNfALtDAqh+ABQo6bO6B8aM9BdVKl/T6e1CD9EMI0bB1dXPSOOj8YzCsAyEd
GkjB+vF2X/UV1Jrg9DYEu9XYXHPwlvzuTeOgjq0bGiiU/El5z7OewTO+9KQlwXHlDhMlyuFhThPb
+4WM42wPkNORADW21DfSV4VWlQ7+u5b1TlKyEnUx90uhy+Y+St9NVc/cbzNdM1nWZq4NPbZXKi2s
LZQ+ECH74ZnDAxYMxsAbCS11syuh7/78psU8NmR5bVCHGPt9GVtqI6R4+lR2jXoacO65zBtmQwlF
S+hHVQfu8KUz8LNxnpTXqsN2GVRw5Rp0CriCZSsdwAc5bnF+Jk0ocFVnuvWciA+VbsQiHmbDiX1o
DbyLqqO3MEDAXOVwygNnIB2rZgK9u2MGLOZZR9tigdPvcyaRBnWfdNuy6nvHL7vAT6bS9rWWtfyX
/35DUEFfq4EV6lrD1iH56xq0E73yc87vZv8LzX+7vXmiOT6VvatKu2xAI63OpvIr3b+vlB1Iy872
sotHHLFxgGeXXZnkLUMYVX4Cq1kQSy/LoGBobM3waANnlq0wWW9914t65oM6DwpvSSVgM2g8xLgr
rVXou1WJi7U+ZqMkBNCg6lQd9L0fDAsk0AhIcBEvmBNly0tWKwyxqqu95H3myYJBpRCZH6YFGjQJ
5MFHuJeCbM8JCYShXpUEXRYPHeUwYH1HFjF1qNKVB4enTx5VI3hkG7Er1qy0UadhS/pqBNT+hYeR
csS8SUYFQXHNICDKr3zKJU6pNQke3pWv4NL9KVSKmppBwdfQso15SjfuD50QjHMgPcWGVqdgy73Y
6yvnoVi/xPKFUQ7XBAGNDvux0olD6UZuRie4lv920+62b+7ax/+uiMvDAxCseP9hXcN+0puqZmnC
ymo09sqzvPxuPxkDZT+l1j/gEDHrz9KrsCwPvGKPieQPoGnu+c6PYEYdfi7q22Zj635stvxMveDQ
A+8eRAU1Ho6EreN/4bhhgb8CVpoxLKHsCYvvZSO248Cf8WyMRMwAArL1+F42KLp5R+NSQyaxxAty
5mVjH8bgSMwt0AEGUkVCdH1U1y9bsw4VYUv3eNmaP4iXIK+4qVsWkoKtBtxrpgUWsS3cXzbHNdQF
BN0KszRQNNoEmhQOHMu0YaduUSn+Pa70XDMSd4YVLmLT0q2Ghup+DUT3VauJmgjZncru5Ssm6vDQ
R3dyNpV3Ba6K6okWIhR1FLXTjSa8O4U79ZrJ2Ggc8H42kngKSPg2xT+WieOxTVUTbmAwPjhiKuzq
yQpXrjha1wVbErDM3N03bZmA+DbGuWCWmc2YGJIbq3OHv+yfQSi4I7hhJNWBQMs89EbQrLI7JK7Y
rvf4TGFz5EfhAq7A/LAqxbjoLCIrrggQfPX2P3excRB7QycbSJBAJxi2NWbD/JjbEizHEZ651Bs+
Q5kiZ6D4nxW8UwX1G0aS+7KhZ1OWcINnTnLMp/4AJg2m2T8fwQ1swXMc+LINvFMoPHMfqA8ETJSk
yBu7XIrPHRb3LXGKJjqa90SjjPDi/lAYaS0248odD4aSKmQQGNzHD04fqoV045tb6uXLbyeqdM0k
s6xJsNj2Y8wiH3zPVU5j6PgST2kS8JQ2MmYDeVhTzQ7z9a+oHaF8/Uxm1ybB6+zh2Z+yacFXIkKB
VfngKevLj9AiOL7TcUEMbCvFL79o2xcBEYPqBGh9+Z+IK8M/nc99J5BenUohvC64t5Jub4ml9HJa
XDr9olaAOvnViXEJRTcaS8JFFSCXqrcM6y1QoUEgbDuIOqKF0KDgnqQQIx22Qg8s+Tog2FOZEB3m
soXEg1WDgL4YtjAowSvuQJAOCoFSCodbh8XgvkVDVKUQRij/I7gk4q7ZUQnBjCSc7OPrWfuVA0U8
GyYZlYKxJ6PK8kI1jWya1682ZZa1IycMWZwNl6x624fwcvZzAzVfDvhrdQKdsMtXgzH6rxWC2nWC
09t4VbY8bFqdQJnoco+PmBQp01QC0dQVWAKmXHLfk+6zphJwoq4/3fJeUUQNu3EhEIcweXYBX3+f
e75s8mg6gbTrfvkvXwH2+8vfE7zGdfDlv72BI3shNZ2A1ggxOAVHlaYTPJge89ZFPqpRBBJvR1sP
vEFwoY+QJOB4TDlhoaRjaA0ClgcsklNQkDWBUa2qu7Th1ECcQZKvWpOAGr9tKfRak+Cy/eZM+6y/
kDkGRSA45aHb79skUGBQvlHpQTOSmCi80dWP77C/4tLZmcATq3rdRpabjYCYWuKxL0rE7+fUVJMg
yB/RrQkEhKz3UJy1N/QhMbNLI/QdAt0hifTIa1UJ+MoRd0dOPM0vlgIJc4SOhQ5LBNoZD9Z85COP
VSKJRsBssXhWgEhtRwCLz2g/5hMdOUbABkrL1QmWe8w9lA2RMBUU4IfzAGSQAaoUpkY7jIoBNATE
Kwuy1poPxjJtKUyNE2cLpWsSWJ8nLPB5GS5jZ5Dtme7cE+DlBpKEtAhe9KnTh4+4gJayCU7uFDmB
XshX2R0QjE2kXVRVbU55APCOPCwFHYDclqkrUjqqLrYV+NDDJNYA2V193LPYA8+RiKBSWIXngy3m
oFJYhecRc+XVqgRUeM+DwgVTNQJl9D3gW/ClycAzlUICXbJoXrgNFCbKpRON46JqolKE8bquP2eT
4pIJaHzpgK9H3AP2S46TomZx9edxGS/5FJGjYJSNlbiRGgQsvuO7Q9BEGtcgYGsd32NFvyXBE4GT
NZIXS2GufQV7oVJYVcA/LZjMKyhEM/LqC1qPSgGTvAZaKy740VSKhJ8buLoKxoZGEToSLxrYBOlO
aCrBBe4mXDNwPNlLQmF1dGeFfIkkh7WqbO7OmdtnwTD/lDWNQPPpLvhQFh4ahZHUXTjROkU8yUsm
YMe3E5GSIimXQKNl07zeBbqBn1843mjoy2YjRejvTmA/cO9QH0biGKgNXn3t4MgQUBylbLKxhBBB
Oln28fVk6fKg6PWjiOQDEM4F4KZTyKgwVIq8khSY2mEDPixaeiqcUgTC6gL1SuYStVFeAvW67OoU
//Kfgv2XmWZmA8UKUL0D/jUL+H8Urdg73fdzraXJjFVda/n1i0uMhNn8j9oCpJnlEktzZb/Jfrgz
zY27zrrAUaqfY8sPI6bcFMDhJC5zV+kyd87gjcuWKd67KBVSVdKcAhjEEbmShO42nD3+HU38TJfA
me8NBZ44W2Ki5VJk616BwAEbxdKK1Z15tM9c8jVQNlN52P1egbLbuePOEmbPQjWy/4gI3c8jwJ2Q
nyRLCgKpeQgVpc+cB3lgApvuMEAqmKy3EphzyFobuWzIw3H+DVF4ETorJvy30rAUCx7HxUMj8H4d
AVgsR5x0grUCL9v3h/KZUfg7uoGjXCLdUGIjFPokIPhy2IHCGQEmPVIuxH+6hzf566BS4E/OET7y
eCFQryIXvrLUwsjy0akUEI73bCazBpUizfViFYxW6yI7Q8S0OhlStffCLyBvVZ2AxGl0umRsgid9
gcz9yXibJATv+pLJYHVoztXpDMOC+VtPRBSpq6p+wZBD5kjhLlOojHCuDZ25jPxCPSSCFUNXXBXf
NAVG/YrPZMyXahIc3TV0RQQOyqwr1SIZf7KlqqgUMaprlE5yZjN4PiQVeneq2jMV3S58HgzNSmUT
SCW4Hb0xc4rOTE0jeNc99uBsUxrQk+o3uscc4C+zcRJHCoWG0QM4S6iFRTaH5q7ZXK/30tyu+7yE
HBRRhDuHR7CDsjUm9KBgdR+Q3+vPlXO0gYtnyluljYQUP4o3LzM/HUoU1gmuzGbCi9hj4Rh4qLdK
9lenbFKzQRF+6M6Q9OWuyviNaGlFITKc4RC+tDY6xeeJllYZ+rpAAhd5Vi2pDdW6Y2eCDF0PVHv6
a1rUIT8pEt+RqLvXKbUfqAJxxVYMBxQ47v/9x9/Cifh0GqyQkYAVnCGpZsqyU5P4IRLEmzpFSkXP
QaJbDQkbcpaCqaHvV53A+ASoecIm2XUP3x47zEdvHezqIxInmexaNA0UMCWY9NifDH0QsMcmMCMd
2blhm80GEq6z83w9M7pgsRM4EhpIFTU40buy+uDXrOY6tQGANrUwjLPxUm9SMgcBzg3xoVHJyAQ8
6JLNonFBrUlJs1cIfD/HUlLPIvOjtkQJx40n9p889bu0eIex3yf5HU8iq+FX9TTyW/iHudUPg7jP
pHeUfXg9b0HFFQe+3gR/ecSCPrIhskETzST7UGWGUey4sgOcQhUWq4XHXpJWFJGoFlsh/F6mYFBo
f63CEVJk0x37U+D95dKXFLpWNm55+jiFsYuaqcVSrBTIDARdhqhkGsupMRSZZGcor+dkbyIVkgRq
xHuERQrnp1IUZ+uwQGSCFNMLKQoMiAh5KNK9JCVZpagpcA30aOSLQJ+ktGkUBdrSorcXThSFCcu7
4nNH4iAkllE6y2U8kB1PGgV76gFm4wzZMFl+z++jeFH+PmoUWEVhWqf0aeFe+mEZM9Qo8PMpoe4c
gJtRi1hE6UXBkJQrbHlmKFKwj5DJ64Rj5c4JRk4pk0fluYyer5d5t92dMxDElY+AGSzk/2sU8eoW
YspwxmYkSHQACkupy2TVRTMJbBf42SKljcJmwALF8jOmyBRIbyf0jGj85e8un67yVDEosNHJBjoM
M8igMaR7Ubh80w2kUkD5KU0i+HN+E6J6P4F99+WvcJgMOWpqKldszsKQwyZO/8Y2vEP56dgJZ7Go
A84QTlFuu4e1s8Pz3rm0HlR6bNr410CBMhudGqz92ax5zbu9Qa98G3xAs6RI3Le1I8r2Tl3dUsCO
/pAwiLJ6iBRgWAQNP/vuZHPv86+tCTAeKsbbaB2kNiwLNR33ekDKTvjb3O60fGPV+7zDo/Gdmj8c
BiMRVJRj/RR+4yPEGQsZHhTQy6OAreU0Y4pSAsLrJEWnKFy8Ld/1izWfKCIb7QHsORmaJ7q3VY0N
n8D4HIxFwa5C9SeKVIYThsaTX4Od2tUXfxoDYyS5auASrj5sFwECBKekq6FSZDCKODH8TJIKlbQh
qnqK1zyQvdb7mer+cMltEBcXq1G8kDuAytdosiIdHPpz7Du47ycGyurt/gGFQto7BpXI2dSXDodC
yz9C2mrRr0pgZHYFu/VLjVgK8NORH895VKLGUFS5aPnCrfDTBQdS3Bv9uczBQGHuJwAuUWEeNpDg
8mXzUGTwiRa/pWPvjULt50XvWQAfVck5UNRIOXEenIz5CFufAhJ0ghQo0Wwi6/iUpKWIjrRbWMWd
zZOeGU/fSHHRO3d7fApHC0K7QQn1LQK/72btCRRQ3FKhLzyVwBcw16Hk1BBd+6qKS7jGJejJdvn0
+OWpCBypdBsSJXvoDI7hnnKzn0mbQIWY6rs48xc55SobL/XH77Wp9j+5zEuYwGA9JSlDr/Tg7UYv
8kLmPUWO43t/jGRocPJD9FSXKgqpFNAukYEnIlo3nH+WSEVhSFwAmdCH+00emOBttMYBoF1TVsb5
VIoaK9fMna5Qrm6b6BRd6dKikQWvpEpRhuvKKVSLpEgfvGMeEpVkRZrCQ3uF2pnyqBQ8/4ovlN84
IE1yLRvk8mXX8PWu+2s2QzhczFBSwJcGcOMWS1wScEQoOCGAMOVAXIp8s9SXfMZdRGz/RTkMEbEJ
0VM9DUOJpwoOAzBZK/bGkgKNthbVD6XnT2A0SRdJo9Bxe4CHy6ulgPb3YqSXFxZL4K/4BccLRVAo
CSdxBNRlRtckSEMBJPgFuk6JqqMZBGrslmWlUUDjOs4QFSO2eThy90iSggREXESjMysrT3IDwRPT
RINN9PgFUq5hUNSq2GTNd5NeqWjJ6vmB8iEG4hVCfHM0kjqFSTFzXXQbhmdZ9N7+kZ0JJd1uqjoT
8q4RwfX/IQnNp9xHvFh6cBTJDTdxWMj00CigsL0v/4u6pSuev6zo5Zx9/JpszFOy/U0jaWWNib7t
vSjbO3Ukrawr0g+2yz1k2LytgQuD793/AwAA//8=</cx:binary>
              </cx:geoCache>
            </cx:geography>
          </cx:layoutPr>
        </cx:series>
      </cx:plotAreaRegion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dk1">
            <a:lumMod val="50000"/>
            <a:lumOff val="50000"/>
          </a:schemeClr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7CCBA-993B-499C-A2D2-86F2FD22C690}" type="datetimeFigureOut">
              <a:rPr lang="es-PE" smtClean="0"/>
              <a:t>1/12/2023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E60DC-7D44-461D-B09E-E509183B29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347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E60DC-7D44-461D-B09E-E509183B2984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184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E60DC-7D44-461D-B09E-E509183B2984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92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C5670D-3C5B-4673-AFA8-91B21F4CBF55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E0D-C906-4762-BD45-9E7863D441AF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F66-B16E-4BD7-9621-B98903E6D723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223F-91F4-4625-AE7C-F323E23E65F3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0894-78C3-4063-9B6C-FB0A99605D83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6 Cheurón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67E-1972-4025-AE10-92FC08379159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697E-FD5E-48A8-AA9F-5ED67270B454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C231-2218-4216-B646-D205FDEA03B9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6B22-1C27-456A-930C-23163B90E751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53B291E8-685D-4146-A023-5AAEF5C6B741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056E80-0AD2-4E15-8BD4-02242B799A95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07D3DC8-5133-4318-82C6-25AAC0CF8945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84217" y="1244600"/>
            <a:ext cx="10363200" cy="354117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PE" sz="2800" b="1" i="1" dirty="0" err="1">
                <a:solidFill>
                  <a:schemeClr val="accent1">
                    <a:lumMod val="75000"/>
                  </a:schemeClr>
                </a:solidFill>
              </a:rPr>
              <a:t>Webinar</a:t>
            </a:r>
            <a:r>
              <a:rPr lang="es-PE" sz="2800" b="1" i="1" dirty="0">
                <a:solidFill>
                  <a:schemeClr val="accent1">
                    <a:lumMod val="75000"/>
                  </a:schemeClr>
                </a:solidFill>
              </a:rPr>
              <a:t>: T+1</a:t>
            </a:r>
          </a:p>
          <a:p>
            <a:pPr algn="l"/>
            <a:r>
              <a:rPr lang="es-PE" sz="2800" i="1" dirty="0">
                <a:solidFill>
                  <a:schemeClr val="accent1">
                    <a:lumMod val="75000"/>
                  </a:schemeClr>
                </a:solidFill>
              </a:rPr>
              <a:t>Migración al ciclo de liquidación al T+1</a:t>
            </a:r>
          </a:p>
          <a:p>
            <a:pPr algn="l"/>
            <a:endParaRPr lang="es-AR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s-AR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AR" sz="2800" dirty="0">
                <a:solidFill>
                  <a:schemeClr val="accent1">
                    <a:lumMod val="75000"/>
                  </a:schemeClr>
                </a:solidFill>
              </a:rPr>
              <a:t>Sub Comité de Trabajo</a:t>
            </a:r>
          </a:p>
          <a:p>
            <a:r>
              <a:rPr lang="es-AR" sz="2800" dirty="0">
                <a:solidFill>
                  <a:schemeClr val="accent1">
                    <a:lumMod val="75000"/>
                  </a:schemeClr>
                </a:solidFill>
              </a:rPr>
              <a:t>Compensación y Liquidación</a:t>
            </a:r>
          </a:p>
          <a:p>
            <a:r>
              <a:rPr lang="es-PE" sz="1900" b="1" dirty="0"/>
              <a:t>17 Entidades / 13 Países (FIAB/ACSDA)</a:t>
            </a:r>
          </a:p>
          <a:p>
            <a:pPr algn="l"/>
            <a:endParaRPr lang="es-AR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s-AR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AR" sz="2200" dirty="0">
                <a:solidFill>
                  <a:schemeClr val="accent1">
                    <a:lumMod val="75000"/>
                  </a:schemeClr>
                </a:solidFill>
              </a:rPr>
              <a:t>05, diciembre 2023</a:t>
            </a:r>
            <a:endParaRPr lang="es-A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71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C4AE962-613A-7D3D-D915-0060FE01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CF1FFE0-227A-4F7A-8B04-CA01FDAD358B}"/>
              </a:ext>
            </a:extLst>
          </p:cNvPr>
          <p:cNvSpPr/>
          <p:nvPr/>
        </p:nvSpPr>
        <p:spPr>
          <a:xfrm>
            <a:off x="625574" y="1788729"/>
            <a:ext cx="10719216" cy="2651367"/>
          </a:xfrm>
          <a:prstGeom prst="rect">
            <a:avLst/>
          </a:prstGeom>
          <a:solidFill>
            <a:srgbClr val="E0F3F8"/>
          </a:solidFill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2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PE" sz="1600" dirty="0">
                <a:latin typeface="Century Gothic" panose="020B0502020202020204" pitchFamily="34" charset="0"/>
              </a:rPr>
              <a:t>Seguimiento a los avances del proyecto a cargo de EEUU y Canadá</a:t>
            </a:r>
          </a:p>
          <a:p>
            <a:pPr marL="342900" lvl="1" indent="-342900">
              <a:lnSpc>
                <a:spcPct val="2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PE" sz="1600" dirty="0">
                <a:latin typeface="Century Gothic" panose="020B0502020202020204" pitchFamily="34" charset="0"/>
              </a:rPr>
              <a:t>Identificar los posibles impactos las entidades miembros de FIAB y ACSDA ante el cambio en la fecha de liquidación al T+1 (operativos, procesos, normativos, TI)</a:t>
            </a:r>
          </a:p>
          <a:p>
            <a:pPr marL="342900" lvl="1" indent="-342900">
              <a:lnSpc>
                <a:spcPct val="2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PE" sz="1600" dirty="0">
                <a:latin typeface="Century Gothic" panose="020B0502020202020204" pitchFamily="34" charset="0"/>
              </a:rPr>
              <a:t>Seguimiento a nivel de miembros: Encuesta </a:t>
            </a:r>
          </a:p>
        </p:txBody>
      </p:sp>
      <p:sp>
        <p:nvSpPr>
          <p:cNvPr id="4" name="1 Rectángulo">
            <a:extLst>
              <a:ext uri="{FF2B5EF4-FFF2-40B4-BE49-F238E27FC236}">
                <a16:creationId xmlns:a16="http://schemas.microsoft.com/office/drawing/2014/main" id="{16DDB10A-35EE-7639-46CD-376368B57F5F}"/>
              </a:ext>
            </a:extLst>
          </p:cNvPr>
          <p:cNvSpPr/>
          <p:nvPr/>
        </p:nvSpPr>
        <p:spPr>
          <a:xfrm>
            <a:off x="625572" y="883480"/>
            <a:ext cx="1071921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latin typeface="Century Gothic" panose="020B0502020202020204" pitchFamily="34" charset="0"/>
              </a:rPr>
              <a:t>Objetivos del subgrupo de Compensación y Liquidación</a:t>
            </a:r>
            <a:endParaRPr lang="es-PE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5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1F30854-9DF2-51C7-5E16-1900CFC6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C1B9805-1A0B-7727-1FE3-EAAD0F4DF93F}"/>
              </a:ext>
            </a:extLst>
          </p:cNvPr>
          <p:cNvSpPr/>
          <p:nvPr/>
        </p:nvSpPr>
        <p:spPr>
          <a:xfrm>
            <a:off x="466141" y="1047450"/>
            <a:ext cx="11194460" cy="5455596"/>
          </a:xfrm>
          <a:prstGeom prst="rect">
            <a:avLst/>
          </a:prstGeom>
          <a:solidFill>
            <a:srgbClr val="E0F3F8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600" b="1" i="1" dirty="0"/>
              <a:t>Solo </a:t>
            </a:r>
            <a:r>
              <a:rPr lang="es-PE" sz="1600" b="1" i="1" dirty="0">
                <a:solidFill>
                  <a:srgbClr val="C00000"/>
                </a:solidFill>
              </a:rPr>
              <a:t>4</a:t>
            </a:r>
            <a:r>
              <a:rPr lang="es-PE" sz="1600" b="1" i="1" dirty="0"/>
              <a:t> entidades migran a liquidación en T+1 en la misma fecha que EEUU y CANADA </a:t>
            </a:r>
          </a:p>
          <a:p>
            <a:pPr marL="285750" indent="-285750">
              <a:lnSpc>
                <a:spcPct val="2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600" b="1" i="1" u="sng" dirty="0"/>
              <a:t>Por qué migrar a T+1: </a:t>
            </a:r>
          </a:p>
          <a:p>
            <a:pPr marL="742950" lvl="1" indent="-285750">
              <a:lnSpc>
                <a:spcPct val="2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600" b="1" i="1" dirty="0"/>
              <a:t>Alineamiento a estándares internacionales</a:t>
            </a:r>
          </a:p>
          <a:p>
            <a:pPr marL="742950" lvl="1" indent="-285750">
              <a:lnSpc>
                <a:spcPct val="2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600" b="1" i="1" dirty="0"/>
              <a:t>Alta dependencia o relación con el mercado de EEUU</a:t>
            </a:r>
          </a:p>
          <a:p>
            <a:pPr marL="285750" indent="-285750">
              <a:lnSpc>
                <a:spcPct val="2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1600" b="1" i="1" u="sng" dirty="0"/>
              <a:t>Por qué no migrar a T+1:</a:t>
            </a:r>
          </a:p>
          <a:p>
            <a:pPr marL="742950" lvl="1" indent="-285750">
              <a:lnSpc>
                <a:spcPct val="2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ja-JP" sz="1600" b="1" i="1" dirty="0"/>
              <a:t>Poco impacto del mercado por el cambio de EEUU</a:t>
            </a:r>
          </a:p>
          <a:p>
            <a:pPr marL="742950" lvl="1" indent="-285750">
              <a:lnSpc>
                <a:spcPct val="2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ja-JP" sz="1600" b="1" i="1" dirty="0"/>
              <a:t>Focalización de esfuerzos en proyectos relevantes</a:t>
            </a:r>
            <a:endParaRPr lang="es-PE" altLang="ja-JP" sz="1600" b="1" i="1" dirty="0"/>
          </a:p>
          <a:p>
            <a:pPr marL="742950" lvl="1" indent="-285750">
              <a:lnSpc>
                <a:spcPct val="2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altLang="ja-JP" sz="1600" b="1" i="1" dirty="0"/>
              <a:t>Cambios en procesos relevantes que implican una gestión del cambio con principales </a:t>
            </a:r>
            <a:r>
              <a:rPr lang="es-PE" altLang="ja-JP" sz="1600" b="1" i="1" dirty="0" err="1"/>
              <a:t>stakeholders</a:t>
            </a:r>
            <a:r>
              <a:rPr lang="es-PE" altLang="ja-JP" sz="1600" b="1" i="1" dirty="0"/>
              <a:t> más allá de Mayo 2024.</a:t>
            </a:r>
          </a:p>
        </p:txBody>
      </p:sp>
      <p:sp>
        <p:nvSpPr>
          <p:cNvPr id="4" name="1 Rectángulo">
            <a:extLst>
              <a:ext uri="{FF2B5EF4-FFF2-40B4-BE49-F238E27FC236}">
                <a16:creationId xmlns:a16="http://schemas.microsoft.com/office/drawing/2014/main" id="{75657EAE-9D35-1259-1EB9-A0C61F63FFEC}"/>
              </a:ext>
            </a:extLst>
          </p:cNvPr>
          <p:cNvSpPr/>
          <p:nvPr/>
        </p:nvSpPr>
        <p:spPr>
          <a:xfrm>
            <a:off x="433512" y="267493"/>
            <a:ext cx="1125971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latin typeface="Century Gothic" panose="020B0502020202020204" pitchFamily="34" charset="0"/>
              </a:rPr>
              <a:t>Principales Conclusiones</a:t>
            </a:r>
            <a:endParaRPr lang="es-PE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745FBF6-E284-49E3-245D-783A501E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14" name="1 Rectángulo">
            <a:extLst>
              <a:ext uri="{FF2B5EF4-FFF2-40B4-BE49-F238E27FC236}">
                <a16:creationId xmlns:a16="http://schemas.microsoft.com/office/drawing/2014/main" id="{BE0C0A5D-E233-E315-EF87-A42624F9CCED}"/>
              </a:ext>
            </a:extLst>
          </p:cNvPr>
          <p:cNvSpPr/>
          <p:nvPr/>
        </p:nvSpPr>
        <p:spPr>
          <a:xfrm>
            <a:off x="525047" y="413754"/>
            <a:ext cx="1089680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latin typeface="Century Gothic" panose="020B0502020202020204" pitchFamily="34" charset="0"/>
              </a:rPr>
              <a:t>Encuesta</a:t>
            </a:r>
            <a:endParaRPr lang="es-PE" sz="2400" b="1" dirty="0"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5C5275-A713-4B78-2DC0-35846DA8181F}"/>
              </a:ext>
            </a:extLst>
          </p:cNvPr>
          <p:cNvSpPr txBox="1"/>
          <p:nvPr/>
        </p:nvSpPr>
        <p:spPr>
          <a:xfrm>
            <a:off x="2766229" y="32905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Century Gothic" panose="020B0502020202020204" pitchFamily="34" charset="0"/>
              </a:rPr>
              <a:t>México</a:t>
            </a:r>
            <a:endParaRPr lang="es-PE" sz="1200" b="1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3CB4F0-DE43-8018-B34F-858A847A50F3}"/>
              </a:ext>
            </a:extLst>
          </p:cNvPr>
          <p:cNvSpPr txBox="1"/>
          <p:nvPr/>
        </p:nvSpPr>
        <p:spPr>
          <a:xfrm>
            <a:off x="4228000" y="3451708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Century Gothic" panose="020B0502020202020204" pitchFamily="34" charset="0"/>
              </a:rPr>
              <a:t>Costa Rica</a:t>
            </a:r>
            <a:endParaRPr lang="es-PE" sz="1200" b="1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A90C41-6CA2-1665-5F69-471685E469A5}"/>
              </a:ext>
            </a:extLst>
          </p:cNvPr>
          <p:cNvSpPr txBox="1"/>
          <p:nvPr/>
        </p:nvSpPr>
        <p:spPr>
          <a:xfrm>
            <a:off x="3469940" y="3726192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Century Gothic" panose="020B0502020202020204" pitchFamily="34" charset="0"/>
              </a:rPr>
              <a:t>Salvador</a:t>
            </a:r>
            <a:endParaRPr lang="es-PE" sz="1200" b="1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Gráfico 7">
                <a:extLst>
                  <a:ext uri="{FF2B5EF4-FFF2-40B4-BE49-F238E27FC236}">
                    <a16:creationId xmlns:a16="http://schemas.microsoft.com/office/drawing/2014/main" id="{639BE1F0-5447-493A-D9F2-960CD820EFD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57533448"/>
                  </p:ext>
                </p:extLst>
              </p:nvPr>
            </p:nvGraphicFramePr>
            <p:xfrm>
              <a:off x="1452282" y="1075765"/>
              <a:ext cx="9628094" cy="533218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Gráfico 7">
                <a:extLst>
                  <a:ext uri="{FF2B5EF4-FFF2-40B4-BE49-F238E27FC236}">
                    <a16:creationId xmlns:a16="http://schemas.microsoft.com/office/drawing/2014/main" id="{639BE1F0-5447-493A-D9F2-960CD820EF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2282" y="1075765"/>
                <a:ext cx="9628094" cy="53321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D5CAB03F-21E3-01DE-2066-F0C595882A36}"/>
              </a:ext>
            </a:extLst>
          </p:cNvPr>
          <p:cNvSpPr txBox="1"/>
          <p:nvPr/>
        </p:nvSpPr>
        <p:spPr>
          <a:xfrm>
            <a:off x="5106572" y="4613486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Century Gothic" panose="020B0502020202020204" pitchFamily="34" charset="0"/>
              </a:rPr>
              <a:t>Paraguay</a:t>
            </a:r>
            <a:endParaRPr lang="es-PE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203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84217" y="1244600"/>
            <a:ext cx="10363200" cy="354117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PE" sz="2800" b="1" i="1" dirty="0" err="1">
                <a:solidFill>
                  <a:schemeClr val="accent1">
                    <a:lumMod val="75000"/>
                  </a:schemeClr>
                </a:solidFill>
              </a:rPr>
              <a:t>Webinar</a:t>
            </a:r>
            <a:r>
              <a:rPr lang="es-PE" sz="2800" b="1" i="1" dirty="0">
                <a:solidFill>
                  <a:schemeClr val="accent1">
                    <a:lumMod val="75000"/>
                  </a:schemeClr>
                </a:solidFill>
              </a:rPr>
              <a:t>: T+1</a:t>
            </a:r>
          </a:p>
          <a:p>
            <a:pPr algn="l"/>
            <a:r>
              <a:rPr lang="es-PE" sz="2800" i="1" dirty="0">
                <a:solidFill>
                  <a:schemeClr val="accent1">
                    <a:lumMod val="75000"/>
                  </a:schemeClr>
                </a:solidFill>
              </a:rPr>
              <a:t>Migración al ciclo de liquidación al T+1</a:t>
            </a:r>
          </a:p>
          <a:p>
            <a:pPr algn="l"/>
            <a:endParaRPr lang="es-AR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s-AR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AR" sz="2800" dirty="0">
                <a:solidFill>
                  <a:schemeClr val="accent1">
                    <a:lumMod val="75000"/>
                  </a:schemeClr>
                </a:solidFill>
              </a:rPr>
              <a:t>Sub Comité de Trabajo</a:t>
            </a:r>
          </a:p>
          <a:p>
            <a:r>
              <a:rPr lang="es-AR" sz="2800" dirty="0">
                <a:solidFill>
                  <a:schemeClr val="accent1">
                    <a:lumMod val="75000"/>
                  </a:schemeClr>
                </a:solidFill>
              </a:rPr>
              <a:t>Compensación y Liquidación</a:t>
            </a:r>
          </a:p>
          <a:p>
            <a:r>
              <a:rPr lang="es-PE" sz="1900" b="1" dirty="0"/>
              <a:t>17 Entidades / 13 Países (FIAB/ACSDA)</a:t>
            </a:r>
          </a:p>
          <a:p>
            <a:pPr algn="l"/>
            <a:endParaRPr lang="es-AR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s-AR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AR" sz="2200" dirty="0">
                <a:solidFill>
                  <a:schemeClr val="accent1">
                    <a:lumMod val="75000"/>
                  </a:schemeClr>
                </a:solidFill>
              </a:rPr>
              <a:t>05, diciembre 2023</a:t>
            </a:r>
            <a:endParaRPr lang="es-A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08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6994</TotalTime>
  <Words>232</Words>
  <Application>Microsoft Office PowerPoint</Application>
  <PresentationFormat>Panorámica</PresentationFormat>
  <Paragraphs>44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Calibri</vt:lpstr>
      <vt:lpstr>Century Gothic</vt:lpstr>
      <vt:lpstr>Verdana</vt:lpstr>
      <vt:lpstr>Wingdings</vt:lpstr>
      <vt:lpstr>Wingdings 2</vt:lpstr>
      <vt:lpstr>Wingdings 3</vt:lpstr>
      <vt:lpstr>Concurrencia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Evolución Económico Financiera de la FIAB al 30 de junio de 2016</dc:title>
  <dc:creator>Silvia Soiza</dc:creator>
  <cp:lastModifiedBy>Ricardo Chong Rivera</cp:lastModifiedBy>
  <cp:revision>211</cp:revision>
  <cp:lastPrinted>2016-09-02T17:59:22Z</cp:lastPrinted>
  <dcterms:created xsi:type="dcterms:W3CDTF">2016-07-15T13:57:04Z</dcterms:created>
  <dcterms:modified xsi:type="dcterms:W3CDTF">2023-12-01T20:07:35Z</dcterms:modified>
</cp:coreProperties>
</file>